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theme/theme2.xml" ContentType="application/vnd.openxmlformats-officedocument.theme+xml"/>
  <Override PartName="/ppt/slideLayouts/slideLayout7.xml" ContentType="application/vnd.openxmlformats-officedocument.presentationml.slideLayout+xml"/>
  <Override PartName="/ppt/theme/theme3.xml" ContentType="application/vnd.openxmlformats-officedocument.theme+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theme/theme4.xml" ContentType="application/vnd.openxmlformats-officedocument.theme+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theme/theme5.xml" ContentType="application/vnd.openxmlformats-officedocument.theme+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theme/theme6.xml" ContentType="application/vnd.openxmlformats-officedocument.theme+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theme/theme7.xml" ContentType="application/vnd.openxmlformats-officedocument.theme+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theme/theme8.xml" ContentType="application/vnd.openxmlformats-officedocument.theme+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theme/theme9.xml" ContentType="application/vnd.openxmlformats-officedocument.theme+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theme/theme10.xml" ContentType="application/vnd.openxmlformats-officedocument.theme+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theme/theme11.xml" ContentType="application/vnd.openxmlformats-officedocument.theme+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theme/theme12.xml" ContentType="application/vnd.openxmlformats-officedocument.theme+xml"/>
  <Override PartName="/ppt/theme/theme13.xml" ContentType="application/vnd.openxmlformats-officedocument.theme+xml"/>
  <Override PartName="/ppt/theme/themeOverride1.xml" ContentType="application/vnd.openxmlformats-officedocument.themeOverride+xml"/>
  <Override PartName="/ppt/theme/themeOverride2.xml" ContentType="application/vnd.openxmlformats-officedocument.themeOverride+xml"/>
  <Override PartName="/ppt/theme/themeOverride3.xml" ContentType="application/vnd.openxmlformats-officedocument.themeOverride+xml"/>
  <Override PartName="/ppt/theme/themeOverride4.xml" ContentType="application/vnd.openxmlformats-officedocument.themeOverride+xml"/>
  <Override PartName="/ppt/theme/themeOverride5.xml" ContentType="application/vnd.openxmlformats-officedocument.themeOverride+xml"/>
  <Override PartName="/ppt/notesSlides/notesSlide1.xml" ContentType="application/vnd.openxmlformats-officedocument.presentationml.notesSlide+xml"/>
  <Override PartName="/ppt/theme/themeOverride6.xml" ContentType="application/vnd.openxmlformats-officedocument.themeOverride+xml"/>
  <Override PartName="/ppt/theme/themeOverride7.xml" ContentType="application/vnd.openxmlformats-officedocument.themeOverride+xml"/>
  <Override PartName="/ppt/notesSlides/notesSlide2.xml" ContentType="application/vnd.openxmlformats-officedocument.presentationml.notesSlide+xml"/>
  <Override PartName="/ppt/theme/themeOverride8.xml" ContentType="application/vnd.openxmlformats-officedocument.themeOverride+xml"/>
  <Override PartName="/ppt/theme/themeOverride9.xml" ContentType="application/vnd.openxmlformats-officedocument.themeOverride+xml"/>
  <Override PartName="/ppt/theme/themeOverride10.xml" ContentType="application/vnd.openxmlformats-officedocument.themeOverride+xml"/>
  <Override PartName="/ppt/theme/themeOverride11.xml" ContentType="application/vnd.openxmlformats-officedocument.themeOverride+xml"/>
  <Override PartName="/ppt/theme/themeOverride12.xml" ContentType="application/vnd.openxmlformats-officedocument.themeOverride+xml"/>
  <Override PartName="/ppt/theme/themeOverride13.xml" ContentType="application/vnd.openxmlformats-officedocument.themeOverride+xml"/>
  <Override PartName="/ppt/theme/themeOverride14.xml" ContentType="application/vnd.openxmlformats-officedocument.themeOverride+xml"/>
  <Override PartName="/ppt/theme/themeOverride15.xml" ContentType="application/vnd.openxmlformats-officedocument.themeOverride+xml"/>
  <Override PartName="/ppt/theme/themeOverride16.xml" ContentType="application/vnd.openxmlformats-officedocument.themeOverride+xml"/>
  <Override PartName="/ppt/theme/themeOverride17.xml" ContentType="application/vnd.openxmlformats-officedocument.themeOverride+xml"/>
  <Override PartName="/ppt/theme/themeOverride18.xml" ContentType="application/vnd.openxmlformats-officedocument.themeOverride+xml"/>
  <Override PartName="/ppt/theme/themeOverride19.xml" ContentType="application/vnd.openxmlformats-officedocument.themeOverride+xml"/>
  <Override PartName="/ppt/theme/themeOverride20.xml" ContentType="application/vnd.openxmlformats-officedocument.themeOverride+xml"/>
  <Override PartName="/ppt/theme/themeOverride21.xml" ContentType="application/vnd.openxmlformats-officedocument.themeOverride+xml"/>
  <Override PartName="/ppt/theme/themeOverride22.xml" ContentType="application/vnd.openxmlformats-officedocument.themeOverride+xml"/>
  <Override PartName="/ppt/theme/themeOverride23.xml" ContentType="application/vnd.openxmlformats-officedocument.themeOverride+xml"/>
  <Override PartName="/ppt/theme/themeOverride24.xml" ContentType="application/vnd.openxmlformats-officedocument.themeOverride+xml"/>
  <Override PartName="/ppt/theme/themeOverride25.xml" ContentType="application/vnd.openxmlformats-officedocument.themeOverride+xml"/>
  <Override PartName="/ppt/theme/themeOverride26.xml" ContentType="application/vnd.openxmlformats-officedocument.themeOverride+xml"/>
  <Override PartName="/ppt/theme/themeOverride27.xml" ContentType="application/vnd.openxmlformats-officedocument.themeOverride+xml"/>
  <Override PartName="/ppt/theme/themeOverride28.xml" ContentType="application/vnd.openxmlformats-officedocument.themeOverride+xml"/>
  <Override PartName="/ppt/theme/themeOverride29.xml" ContentType="application/vnd.openxmlformats-officedocument.themeOverride+xml"/>
  <Override PartName="/ppt/theme/themeOverride30.xml" ContentType="application/vnd.openxmlformats-officedocument.themeOverride+xml"/>
  <Override PartName="/ppt/theme/themeOverride31.xml" ContentType="application/vnd.openxmlformats-officedocument.themeOverride+xml"/>
  <Override PartName="/ppt/theme/themeOverride32.xml" ContentType="application/vnd.openxmlformats-officedocument.themeOverride+xml"/>
  <Override PartName="/ppt/theme/themeOverride33.xml" ContentType="application/vnd.openxmlformats-officedocument.themeOverride+xml"/>
  <Override PartName="/ppt/theme/themeOverride34.xml" ContentType="application/vnd.openxmlformats-officedocument.themeOverride+xml"/>
  <Override PartName="/ppt/theme/themeOverride35.xml" ContentType="application/vnd.openxmlformats-officedocument.themeOverride+xml"/>
  <Override PartName="/ppt/theme/themeOverride36.xml" ContentType="application/vnd.openxmlformats-officedocument.themeOverride+xml"/>
  <Override PartName="/ppt/theme/themeOverride37.xml" ContentType="application/vnd.openxmlformats-officedocument.themeOverride+xml"/>
  <Override PartName="/ppt/theme/themeOverride38.xml" ContentType="application/vnd.openxmlformats-officedocument.themeOverride+xml"/>
  <Override PartName="/ppt/theme/themeOverride39.xml" ContentType="application/vnd.openxmlformats-officedocument.themeOverride+xml"/>
  <Override PartName="/ppt/theme/themeOverride40.xml" ContentType="application/vnd.openxmlformats-officedocument.themeOverride+xml"/>
  <Override PartName="/ppt/theme/themeOverride41.xml" ContentType="application/vnd.openxmlformats-officedocument.themeOverride+xml"/>
  <Override PartName="/ppt/theme/themeOverride42.xml" ContentType="application/vnd.openxmlformats-officedocument.themeOverride+xml"/>
  <Override PartName="/ppt/theme/themeOverride43.xml" ContentType="application/vnd.openxmlformats-officedocument.themeOverride+xml"/>
  <Override PartName="/ppt/theme/themeOverride44.xml" ContentType="application/vnd.openxmlformats-officedocument.themeOverride+xml"/>
  <Override PartName="/ppt/charts/chart1.xml" ContentType="application/vnd.openxmlformats-officedocument.drawingml.chart+xml"/>
  <Override PartName="/ppt/charts/chart2.xml" ContentType="application/vnd.openxmlformats-officedocument.drawingml.chart+xml"/>
  <Override PartName="/ppt/notesSlides/notesSlide3.xml" ContentType="application/vnd.openxmlformats-officedocument.presentationml.notesSlide+xml"/>
  <Override PartName="/ppt/notesSlides/notesSlide4.xml" ContentType="application/vnd.openxmlformats-officedocument.presentationml.notesSlide+xml"/>
  <Override PartName="/ppt/theme/themeOverride45.xml" ContentType="application/vnd.openxmlformats-officedocument.themeOverride+xml"/>
  <Override PartName="/ppt/theme/themeOverride46.xml" ContentType="application/vnd.openxmlformats-officedocument.themeOverride+xml"/>
  <Override PartName="/ppt/theme/themeOverride47.xml" ContentType="application/vnd.openxmlformats-officedocument.themeOverride+xml"/>
  <Override PartName="/ppt/theme/themeOverride48.xml" ContentType="application/vnd.openxmlformats-officedocument.themeOverride+xml"/>
  <Override PartName="/ppt/theme/themeOverride49.xml" ContentType="application/vnd.openxmlformats-officedocument.themeOverride+xml"/>
  <Override PartName="/ppt/theme/themeOverride50.xml" ContentType="application/vnd.openxmlformats-officedocument.themeOverride+xml"/>
  <Override PartName="/ppt/theme/themeOverride51.xml" ContentType="application/vnd.openxmlformats-officedocument.themeOverride+xml"/>
  <Override PartName="/ppt/theme/themeOverride52.xml" ContentType="application/vnd.openxmlformats-officedocument.themeOverride+xml"/>
  <Override PartName="/ppt/theme/themeOverride53.xml" ContentType="application/vnd.openxmlformats-officedocument.themeOverride+xml"/>
  <Override PartName="/ppt/theme/themeOverride54.xml" ContentType="application/vnd.openxmlformats-officedocument.themeOverride+xml"/>
  <Override PartName="/ppt/theme/themeOverride55.xml" ContentType="application/vnd.openxmlformats-officedocument.themeOverride+xml"/>
  <Override PartName="/ppt/theme/themeOverride56.xml" ContentType="application/vnd.openxmlformats-officedocument.themeOverride+xml"/>
  <Override PartName="/ppt/theme/themeOverride57.xml" ContentType="application/vnd.openxmlformats-officedocument.themeOverride+xml"/>
  <Override PartName="/ppt/theme/themeOverride58.xml" ContentType="application/vnd.openxmlformats-officedocument.themeOverride+xml"/>
  <Override PartName="/ppt/theme/themeOverride59.xml" ContentType="application/vnd.openxmlformats-officedocument.themeOverride+xml"/>
  <Override PartName="/ppt/theme/themeOverride60.xml" ContentType="application/vnd.openxmlformats-officedocument.themeOverride+xml"/>
  <Override PartName="/ppt/theme/themeOverride61.xml" ContentType="application/vnd.openxmlformats-officedocument.themeOverr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794" r:id="rId1"/>
    <p:sldMasterId id="2147483809" r:id="rId2"/>
    <p:sldMasterId id="2147483821" r:id="rId3"/>
    <p:sldMasterId id="2147483828" r:id="rId4"/>
    <p:sldMasterId id="2147483833" r:id="rId5"/>
    <p:sldMasterId id="2147483837" r:id="rId6"/>
    <p:sldMasterId id="2147483858" r:id="rId7"/>
    <p:sldMasterId id="2147483883" r:id="rId8"/>
    <p:sldMasterId id="2147483891" r:id="rId9"/>
    <p:sldMasterId id="2147483896" r:id="rId10"/>
    <p:sldMasterId id="2147483950" r:id="rId11"/>
    <p:sldMasterId id="2147483982" r:id="rId12"/>
  </p:sldMasterIdLst>
  <p:notesMasterIdLst>
    <p:notesMasterId r:id="rId289"/>
  </p:notesMasterIdLst>
  <p:sldIdLst>
    <p:sldId id="1822" r:id="rId13"/>
    <p:sldId id="1823" r:id="rId14"/>
    <p:sldId id="1824" r:id="rId15"/>
    <p:sldId id="1825" r:id="rId16"/>
    <p:sldId id="1826" r:id="rId17"/>
    <p:sldId id="1655" r:id="rId18"/>
    <p:sldId id="938" r:id="rId19"/>
    <p:sldId id="939" r:id="rId20"/>
    <p:sldId id="940" r:id="rId21"/>
    <p:sldId id="941" r:id="rId22"/>
    <p:sldId id="942" r:id="rId23"/>
    <p:sldId id="943" r:id="rId24"/>
    <p:sldId id="944" r:id="rId25"/>
    <p:sldId id="945" r:id="rId26"/>
    <p:sldId id="951" r:id="rId27"/>
    <p:sldId id="952" r:id="rId28"/>
    <p:sldId id="953" r:id="rId29"/>
    <p:sldId id="954" r:id="rId30"/>
    <p:sldId id="955" r:id="rId31"/>
    <p:sldId id="956" r:id="rId32"/>
    <p:sldId id="957" r:id="rId33"/>
    <p:sldId id="958" r:id="rId34"/>
    <p:sldId id="946" r:id="rId35"/>
    <p:sldId id="947" r:id="rId36"/>
    <p:sldId id="948" r:id="rId37"/>
    <p:sldId id="949" r:id="rId38"/>
    <p:sldId id="950" r:id="rId39"/>
    <p:sldId id="959" r:id="rId40"/>
    <p:sldId id="960" r:id="rId41"/>
    <p:sldId id="961" r:id="rId42"/>
    <p:sldId id="962" r:id="rId43"/>
    <p:sldId id="963" r:id="rId44"/>
    <p:sldId id="964" r:id="rId45"/>
    <p:sldId id="965" r:id="rId46"/>
    <p:sldId id="966" r:id="rId47"/>
    <p:sldId id="967" r:id="rId48"/>
    <p:sldId id="968" r:id="rId49"/>
    <p:sldId id="969" r:id="rId50"/>
    <p:sldId id="970" r:id="rId51"/>
    <p:sldId id="1788" r:id="rId52"/>
    <p:sldId id="1789" r:id="rId53"/>
    <p:sldId id="1790" r:id="rId54"/>
    <p:sldId id="1791" r:id="rId55"/>
    <p:sldId id="1792" r:id="rId56"/>
    <p:sldId id="1793" r:id="rId57"/>
    <p:sldId id="1794" r:id="rId58"/>
    <p:sldId id="1656" r:id="rId59"/>
    <p:sldId id="978" r:id="rId60"/>
    <p:sldId id="979" r:id="rId61"/>
    <p:sldId id="980" r:id="rId62"/>
    <p:sldId id="1760" r:id="rId63"/>
    <p:sldId id="1761" r:id="rId64"/>
    <p:sldId id="1762" r:id="rId65"/>
    <p:sldId id="984" r:id="rId66"/>
    <p:sldId id="1763" r:id="rId67"/>
    <p:sldId id="986" r:id="rId68"/>
    <p:sldId id="1764" r:id="rId69"/>
    <p:sldId id="988" r:id="rId70"/>
    <p:sldId id="1795" r:id="rId71"/>
    <p:sldId id="990" r:id="rId72"/>
    <p:sldId id="1766" r:id="rId73"/>
    <p:sldId id="993" r:id="rId74"/>
    <p:sldId id="1796" r:id="rId75"/>
    <p:sldId id="994" r:id="rId76"/>
    <p:sldId id="1768" r:id="rId77"/>
    <p:sldId id="996" r:id="rId78"/>
    <p:sldId id="1797" r:id="rId79"/>
    <p:sldId id="1657" r:id="rId80"/>
    <p:sldId id="998" r:id="rId81"/>
    <p:sldId id="1770" r:id="rId82"/>
    <p:sldId id="1000" r:id="rId83"/>
    <p:sldId id="1771" r:id="rId84"/>
    <p:sldId id="1002" r:id="rId85"/>
    <p:sldId id="1772" r:id="rId86"/>
    <p:sldId id="1004" r:id="rId87"/>
    <p:sldId id="1773" r:id="rId88"/>
    <p:sldId id="1006" r:id="rId89"/>
    <p:sldId id="1798" r:id="rId90"/>
    <p:sldId id="1008" r:id="rId91"/>
    <p:sldId id="1009" r:id="rId92"/>
    <p:sldId id="1010" r:id="rId93"/>
    <p:sldId id="1799" r:id="rId94"/>
    <p:sldId id="1800" r:id="rId95"/>
    <p:sldId id="1801" r:id="rId96"/>
    <p:sldId id="1014" r:id="rId97"/>
    <p:sldId id="1778" r:id="rId98"/>
    <p:sldId id="1016" r:id="rId99"/>
    <p:sldId id="1779" r:id="rId100"/>
    <p:sldId id="1658" r:id="rId101"/>
    <p:sldId id="1018" r:id="rId102"/>
    <p:sldId id="1780" r:id="rId103"/>
    <p:sldId id="1020" r:id="rId104"/>
    <p:sldId id="1781" r:id="rId105"/>
    <p:sldId id="1022" r:id="rId106"/>
    <p:sldId id="1023" r:id="rId107"/>
    <p:sldId id="1024" r:id="rId108"/>
    <p:sldId id="1025" r:id="rId109"/>
    <p:sldId id="1026" r:id="rId110"/>
    <p:sldId id="1782" r:id="rId111"/>
    <p:sldId id="1028" r:id="rId112"/>
    <p:sldId id="1783" r:id="rId113"/>
    <p:sldId id="1030" r:id="rId114"/>
    <p:sldId id="1784" r:id="rId115"/>
    <p:sldId id="1032" r:id="rId116"/>
    <p:sldId id="1785" r:id="rId117"/>
    <p:sldId id="1034" r:id="rId118"/>
    <p:sldId id="1786" r:id="rId119"/>
    <p:sldId id="1036" r:id="rId120"/>
    <p:sldId id="1787" r:id="rId121"/>
    <p:sldId id="1659" r:id="rId122"/>
    <p:sldId id="1038" r:id="rId123"/>
    <p:sldId id="1058" r:id="rId124"/>
    <p:sldId id="1039" r:id="rId125"/>
    <p:sldId id="1059" r:id="rId126"/>
    <p:sldId id="1040" r:id="rId127"/>
    <p:sldId id="1060" r:id="rId128"/>
    <p:sldId id="1041" r:id="rId129"/>
    <p:sldId id="1061" r:id="rId130"/>
    <p:sldId id="1042" r:id="rId131"/>
    <p:sldId id="1062" r:id="rId132"/>
    <p:sldId id="1043" r:id="rId133"/>
    <p:sldId id="1063" r:id="rId134"/>
    <p:sldId id="1044" r:id="rId135"/>
    <p:sldId id="1064" r:id="rId136"/>
    <p:sldId id="1045" r:id="rId137"/>
    <p:sldId id="1065" r:id="rId138"/>
    <p:sldId id="1046" r:id="rId139"/>
    <p:sldId id="1066" r:id="rId140"/>
    <p:sldId id="1047" r:id="rId141"/>
    <p:sldId id="1067" r:id="rId142"/>
    <p:sldId id="1048" r:id="rId143"/>
    <p:sldId id="1068" r:id="rId144"/>
    <p:sldId id="1049" r:id="rId145"/>
    <p:sldId id="1069" r:id="rId146"/>
    <p:sldId id="1050" r:id="rId147"/>
    <p:sldId id="1070" r:id="rId148"/>
    <p:sldId id="1051" r:id="rId149"/>
    <p:sldId id="1071" r:id="rId150"/>
    <p:sldId id="1052" r:id="rId151"/>
    <p:sldId id="1072" r:id="rId152"/>
    <p:sldId id="1053" r:id="rId153"/>
    <p:sldId id="1073" r:id="rId154"/>
    <p:sldId id="1054" r:id="rId155"/>
    <p:sldId id="1074" r:id="rId156"/>
    <p:sldId id="1055" r:id="rId157"/>
    <p:sldId id="1075" r:id="rId158"/>
    <p:sldId id="1056" r:id="rId159"/>
    <p:sldId id="1076" r:id="rId160"/>
    <p:sldId id="1057" r:id="rId161"/>
    <p:sldId id="1077" r:id="rId162"/>
    <p:sldId id="1660" r:id="rId163"/>
    <p:sldId id="1078" r:id="rId164"/>
    <p:sldId id="1089" r:id="rId165"/>
    <p:sldId id="1079" r:id="rId166"/>
    <p:sldId id="1090" r:id="rId167"/>
    <p:sldId id="1080" r:id="rId168"/>
    <p:sldId id="1091" r:id="rId169"/>
    <p:sldId id="1081" r:id="rId170"/>
    <p:sldId id="1092" r:id="rId171"/>
    <p:sldId id="1082" r:id="rId172"/>
    <p:sldId id="1093" r:id="rId173"/>
    <p:sldId id="1083" r:id="rId174"/>
    <p:sldId id="1094" r:id="rId175"/>
    <p:sldId id="1085" r:id="rId176"/>
    <p:sldId id="1095" r:id="rId177"/>
    <p:sldId id="1086" r:id="rId178"/>
    <p:sldId id="1088" r:id="rId179"/>
    <p:sldId id="1096" r:id="rId180"/>
    <p:sldId id="1097" r:id="rId181"/>
    <p:sldId id="1087" r:id="rId182"/>
    <p:sldId id="1098" r:id="rId183"/>
    <p:sldId id="1685" r:id="rId184"/>
    <p:sldId id="1661" r:id="rId185"/>
    <p:sldId id="1674" r:id="rId186"/>
    <p:sldId id="1675" r:id="rId187"/>
    <p:sldId id="1676" r:id="rId188"/>
    <p:sldId id="1677" r:id="rId189"/>
    <p:sldId id="1662" r:id="rId190"/>
    <p:sldId id="1678" r:id="rId191"/>
    <p:sldId id="1663" r:id="rId192"/>
    <p:sldId id="1665" r:id="rId193"/>
    <p:sldId id="1666" r:id="rId194"/>
    <p:sldId id="1667" r:id="rId195"/>
    <p:sldId id="1668" r:id="rId196"/>
    <p:sldId id="1669" r:id="rId197"/>
    <p:sldId id="1670" r:id="rId198"/>
    <p:sldId id="1671" r:id="rId199"/>
    <p:sldId id="1802" r:id="rId200"/>
    <p:sldId id="1803" r:id="rId201"/>
    <p:sldId id="1804" r:id="rId202"/>
    <p:sldId id="1805" r:id="rId203"/>
    <p:sldId id="1806" r:id="rId204"/>
    <p:sldId id="1807" r:id="rId205"/>
    <p:sldId id="1726" r:id="rId206"/>
    <p:sldId id="1686" r:id="rId207"/>
    <p:sldId id="1706" r:id="rId208"/>
    <p:sldId id="1687" r:id="rId209"/>
    <p:sldId id="1707" r:id="rId210"/>
    <p:sldId id="1688" r:id="rId211"/>
    <p:sldId id="1708" r:id="rId212"/>
    <p:sldId id="1689" r:id="rId213"/>
    <p:sldId id="1709" r:id="rId214"/>
    <p:sldId id="1690" r:id="rId215"/>
    <p:sldId id="1710" r:id="rId216"/>
    <p:sldId id="1691" r:id="rId217"/>
    <p:sldId id="1711" r:id="rId218"/>
    <p:sldId id="1692" r:id="rId219"/>
    <p:sldId id="1712" r:id="rId220"/>
    <p:sldId id="1693" r:id="rId221"/>
    <p:sldId id="1713" r:id="rId222"/>
    <p:sldId id="1694" r:id="rId223"/>
    <p:sldId id="1714" r:id="rId224"/>
    <p:sldId id="1695" r:id="rId225"/>
    <p:sldId id="1715" r:id="rId226"/>
    <p:sldId id="1696" r:id="rId227"/>
    <p:sldId id="1716" r:id="rId228"/>
    <p:sldId id="1697" r:id="rId229"/>
    <p:sldId id="1717" r:id="rId230"/>
    <p:sldId id="1698" r:id="rId231"/>
    <p:sldId id="1718" r:id="rId232"/>
    <p:sldId id="1699" r:id="rId233"/>
    <p:sldId id="1719" r:id="rId234"/>
    <p:sldId id="1700" r:id="rId235"/>
    <p:sldId id="1720" r:id="rId236"/>
    <p:sldId id="1701" r:id="rId237"/>
    <p:sldId id="1721" r:id="rId238"/>
    <p:sldId id="1702" r:id="rId239"/>
    <p:sldId id="1722" r:id="rId240"/>
    <p:sldId id="1703" r:id="rId241"/>
    <p:sldId id="1723" r:id="rId242"/>
    <p:sldId id="1704" r:id="rId243"/>
    <p:sldId id="1724" r:id="rId244"/>
    <p:sldId id="1705" r:id="rId245"/>
    <p:sldId id="1725" r:id="rId246"/>
    <p:sldId id="1727" r:id="rId247"/>
    <p:sldId id="1728" r:id="rId248"/>
    <p:sldId id="1731" r:id="rId249"/>
    <p:sldId id="1732" r:id="rId250"/>
    <p:sldId id="1730" r:id="rId251"/>
    <p:sldId id="1733" r:id="rId252"/>
    <p:sldId id="1734" r:id="rId253"/>
    <p:sldId id="1735" r:id="rId254"/>
    <p:sldId id="1737" r:id="rId255"/>
    <p:sldId id="1738" r:id="rId256"/>
    <p:sldId id="1739" r:id="rId257"/>
    <p:sldId id="1808" r:id="rId258"/>
    <p:sldId id="1809" r:id="rId259"/>
    <p:sldId id="1810" r:id="rId260"/>
    <p:sldId id="1811" r:id="rId261"/>
    <p:sldId id="1812" r:id="rId262"/>
    <p:sldId id="1813" r:id="rId263"/>
    <p:sldId id="1814" r:id="rId264"/>
    <p:sldId id="1815" r:id="rId265"/>
    <p:sldId id="1816" r:id="rId266"/>
    <p:sldId id="1817" r:id="rId267"/>
    <p:sldId id="1751" r:id="rId268"/>
    <p:sldId id="1750" r:id="rId269"/>
    <p:sldId id="1753" r:id="rId270"/>
    <p:sldId id="1754" r:id="rId271"/>
    <p:sldId id="1842" r:id="rId272"/>
    <p:sldId id="1755" r:id="rId273"/>
    <p:sldId id="1827" r:id="rId274"/>
    <p:sldId id="1756" r:id="rId275"/>
    <p:sldId id="1828" r:id="rId276"/>
    <p:sldId id="1829" r:id="rId277"/>
    <p:sldId id="1830" r:id="rId278"/>
    <p:sldId id="1832" r:id="rId279"/>
    <p:sldId id="1844" r:id="rId280"/>
    <p:sldId id="1837" r:id="rId281"/>
    <p:sldId id="1838" r:id="rId282"/>
    <p:sldId id="1840" r:id="rId283"/>
    <p:sldId id="1841" r:id="rId284"/>
    <p:sldId id="1843" r:id="rId285"/>
    <p:sldId id="1845" r:id="rId286"/>
    <p:sldId id="1833" r:id="rId287"/>
    <p:sldId id="1846" r:id="rId288"/>
  </p:sldIdLst>
  <p:sldSz cx="24387175" cy="13716000"/>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Read me!!!" id="{9D0080A0-60F4-48E2-96CE-23A121DE1913}">
          <p14:sldIdLst>
            <p14:sldId id="1822"/>
            <p14:sldId id="1823"/>
            <p14:sldId id="1824"/>
            <p14:sldId id="1825"/>
            <p14:sldId id="1826"/>
          </p14:sldIdLst>
        </p14:section>
        <p14:section name="Updated Version 3.0 (Timeline Infographics) March 8, 2019" id="{E5506A4F-0536-4A52-B133-44D775B9D58D}">
          <p14:sldIdLst>
            <p14:sldId id="1655"/>
            <p14:sldId id="938"/>
            <p14:sldId id="939"/>
            <p14:sldId id="940"/>
            <p14:sldId id="941"/>
            <p14:sldId id="942"/>
            <p14:sldId id="943"/>
            <p14:sldId id="944"/>
            <p14:sldId id="945"/>
            <p14:sldId id="951"/>
            <p14:sldId id="952"/>
            <p14:sldId id="953"/>
            <p14:sldId id="954"/>
            <p14:sldId id="955"/>
            <p14:sldId id="956"/>
            <p14:sldId id="957"/>
            <p14:sldId id="958"/>
            <p14:sldId id="946"/>
            <p14:sldId id="947"/>
            <p14:sldId id="948"/>
            <p14:sldId id="949"/>
            <p14:sldId id="950"/>
            <p14:sldId id="959"/>
            <p14:sldId id="960"/>
            <p14:sldId id="961"/>
            <p14:sldId id="962"/>
            <p14:sldId id="963"/>
            <p14:sldId id="964"/>
            <p14:sldId id="965"/>
            <p14:sldId id="966"/>
            <p14:sldId id="967"/>
            <p14:sldId id="968"/>
            <p14:sldId id="969"/>
            <p14:sldId id="970"/>
            <p14:sldId id="1788"/>
            <p14:sldId id="1789"/>
            <p14:sldId id="1790"/>
            <p14:sldId id="1791"/>
            <p14:sldId id="1792"/>
            <p14:sldId id="1793"/>
            <p14:sldId id="1794"/>
          </p14:sldIdLst>
        </p14:section>
        <p14:section name="Updated Version 3.1 (Flow Charts) March 20, 2019" id="{E89B34E8-810E-48B3-A9E4-224197DA03A7}">
          <p14:sldIdLst>
            <p14:sldId id="1656"/>
            <p14:sldId id="978"/>
            <p14:sldId id="979"/>
            <p14:sldId id="980"/>
            <p14:sldId id="1760"/>
            <p14:sldId id="1761"/>
            <p14:sldId id="1762"/>
            <p14:sldId id="984"/>
            <p14:sldId id="1763"/>
            <p14:sldId id="986"/>
            <p14:sldId id="1764"/>
            <p14:sldId id="988"/>
            <p14:sldId id="1795"/>
            <p14:sldId id="990"/>
            <p14:sldId id="1766"/>
            <p14:sldId id="993"/>
            <p14:sldId id="1796"/>
            <p14:sldId id="994"/>
            <p14:sldId id="1768"/>
            <p14:sldId id="996"/>
            <p14:sldId id="1797"/>
          </p14:sldIdLst>
        </p14:section>
        <p14:section name="Updated Version 3.2 (Fishbone infographics) April 02, 2019" id="{105412D9-A2A0-4614-A2A9-B37C660AE08A}">
          <p14:sldIdLst>
            <p14:sldId id="1657"/>
            <p14:sldId id="998"/>
            <p14:sldId id="1770"/>
            <p14:sldId id="1000"/>
            <p14:sldId id="1771"/>
            <p14:sldId id="1002"/>
            <p14:sldId id="1772"/>
            <p14:sldId id="1004"/>
            <p14:sldId id="1773"/>
            <p14:sldId id="1006"/>
            <p14:sldId id="1798"/>
            <p14:sldId id="1008"/>
            <p14:sldId id="1009"/>
            <p14:sldId id="1010"/>
            <p14:sldId id="1799"/>
            <p14:sldId id="1800"/>
            <p14:sldId id="1801"/>
            <p14:sldId id="1014"/>
            <p14:sldId id="1778"/>
            <p14:sldId id="1016"/>
            <p14:sldId id="1779"/>
          </p14:sldIdLst>
        </p14:section>
        <p14:section name="Updated Version 3.3 (Element and Isometric image slides) April 20, 2019" id="{2ED8FF7D-FCCA-44AB-A797-C8F53433D1E7}">
          <p14:sldIdLst>
            <p14:sldId id="1658"/>
            <p14:sldId id="1018"/>
            <p14:sldId id="1780"/>
            <p14:sldId id="1020"/>
            <p14:sldId id="1781"/>
            <p14:sldId id="1022"/>
            <p14:sldId id="1023"/>
            <p14:sldId id="1024"/>
            <p14:sldId id="1025"/>
            <p14:sldId id="1026"/>
            <p14:sldId id="1782"/>
            <p14:sldId id="1028"/>
            <p14:sldId id="1783"/>
            <p14:sldId id="1030"/>
            <p14:sldId id="1784"/>
            <p14:sldId id="1032"/>
            <p14:sldId id="1785"/>
            <p14:sldId id="1034"/>
            <p14:sldId id="1786"/>
            <p14:sldId id="1036"/>
            <p14:sldId id="1787"/>
          </p14:sldIdLst>
        </p14:section>
        <p14:section name="Updated Version 3.4 (Quoted text slides) June 07, 2019" id="{7500324A-08F4-42DA-ACF0-7410401CE2AA}">
          <p14:sldIdLst>
            <p14:sldId id="1659"/>
            <p14:sldId id="1038"/>
            <p14:sldId id="1058"/>
            <p14:sldId id="1039"/>
            <p14:sldId id="1059"/>
            <p14:sldId id="1040"/>
            <p14:sldId id="1060"/>
            <p14:sldId id="1041"/>
            <p14:sldId id="1061"/>
            <p14:sldId id="1042"/>
            <p14:sldId id="1062"/>
            <p14:sldId id="1043"/>
            <p14:sldId id="1063"/>
            <p14:sldId id="1044"/>
            <p14:sldId id="1064"/>
            <p14:sldId id="1045"/>
            <p14:sldId id="1065"/>
            <p14:sldId id="1046"/>
            <p14:sldId id="1066"/>
            <p14:sldId id="1047"/>
            <p14:sldId id="1067"/>
            <p14:sldId id="1048"/>
            <p14:sldId id="1068"/>
            <p14:sldId id="1049"/>
            <p14:sldId id="1069"/>
            <p14:sldId id="1050"/>
            <p14:sldId id="1070"/>
            <p14:sldId id="1051"/>
            <p14:sldId id="1071"/>
            <p14:sldId id="1052"/>
            <p14:sldId id="1072"/>
            <p14:sldId id="1053"/>
            <p14:sldId id="1073"/>
            <p14:sldId id="1054"/>
            <p14:sldId id="1074"/>
            <p14:sldId id="1055"/>
            <p14:sldId id="1075"/>
            <p14:sldId id="1056"/>
            <p14:sldId id="1076"/>
            <p14:sldId id="1057"/>
            <p14:sldId id="1077"/>
          </p14:sldIdLst>
        </p14:section>
        <p14:section name="Updated Version 3.5 (Flat Graphic Designs) June 24, 2019" id="{EF54D649-7485-4A1B-85C4-5EF298FABA51}">
          <p14:sldIdLst>
            <p14:sldId id="1660"/>
            <p14:sldId id="1078"/>
            <p14:sldId id="1089"/>
            <p14:sldId id="1079"/>
            <p14:sldId id="1090"/>
            <p14:sldId id="1080"/>
            <p14:sldId id="1091"/>
            <p14:sldId id="1081"/>
            <p14:sldId id="1092"/>
            <p14:sldId id="1082"/>
            <p14:sldId id="1093"/>
            <p14:sldId id="1083"/>
            <p14:sldId id="1094"/>
            <p14:sldId id="1085"/>
            <p14:sldId id="1095"/>
            <p14:sldId id="1086"/>
            <p14:sldId id="1088"/>
            <p14:sldId id="1096"/>
            <p14:sldId id="1097"/>
            <p14:sldId id="1087"/>
            <p14:sldId id="1098"/>
          </p14:sldIdLst>
        </p14:section>
        <p14:section name="Updated Version 3.6 (Gradient Design) July 23, 2019" id="{37C4026C-37DA-49C2-BFFF-4023EEB8A5F7}">
          <p14:sldIdLst>
            <p14:sldId id="1685"/>
            <p14:sldId id="1661"/>
            <p14:sldId id="1674"/>
            <p14:sldId id="1675"/>
            <p14:sldId id="1676"/>
            <p14:sldId id="1677"/>
            <p14:sldId id="1662"/>
            <p14:sldId id="1678"/>
            <p14:sldId id="1663"/>
            <p14:sldId id="1665"/>
            <p14:sldId id="1666"/>
            <p14:sldId id="1667"/>
            <p14:sldId id="1668"/>
            <p14:sldId id="1669"/>
            <p14:sldId id="1670"/>
            <p14:sldId id="1671"/>
            <p14:sldId id="1802"/>
            <p14:sldId id="1803"/>
            <p14:sldId id="1804"/>
            <p14:sldId id="1805"/>
            <p14:sldId id="1806"/>
            <p14:sldId id="1807"/>
          </p14:sldIdLst>
        </p14:section>
        <p14:section name="Updated Version 3.7 (Gradient Design 2) Aug 08, 2019" id="{2BC5C996-F2D8-4CB9-95DE-4BEC4FF9C37E}">
          <p14:sldIdLst>
            <p14:sldId id="1726"/>
            <p14:sldId id="1686"/>
            <p14:sldId id="1706"/>
            <p14:sldId id="1687"/>
            <p14:sldId id="1707"/>
            <p14:sldId id="1688"/>
            <p14:sldId id="1708"/>
            <p14:sldId id="1689"/>
            <p14:sldId id="1709"/>
            <p14:sldId id="1690"/>
            <p14:sldId id="1710"/>
            <p14:sldId id="1691"/>
            <p14:sldId id="1711"/>
            <p14:sldId id="1692"/>
            <p14:sldId id="1712"/>
            <p14:sldId id="1693"/>
            <p14:sldId id="1713"/>
            <p14:sldId id="1694"/>
            <p14:sldId id="1714"/>
            <p14:sldId id="1695"/>
            <p14:sldId id="1715"/>
            <p14:sldId id="1696"/>
            <p14:sldId id="1716"/>
            <p14:sldId id="1697"/>
            <p14:sldId id="1717"/>
            <p14:sldId id="1698"/>
            <p14:sldId id="1718"/>
            <p14:sldId id="1699"/>
            <p14:sldId id="1719"/>
            <p14:sldId id="1700"/>
            <p14:sldId id="1720"/>
            <p14:sldId id="1701"/>
            <p14:sldId id="1721"/>
            <p14:sldId id="1702"/>
            <p14:sldId id="1722"/>
            <p14:sldId id="1703"/>
            <p14:sldId id="1723"/>
            <p14:sldId id="1704"/>
            <p14:sldId id="1724"/>
            <p14:sldId id="1705"/>
            <p14:sldId id="1725"/>
          </p14:sldIdLst>
        </p14:section>
        <p14:section name="Updated Version 3.8 (Gradient Design 3) Sep 24, 2019" id="{7443393E-FF89-4895-ABE4-5714BF9A9675}">
          <p14:sldIdLst>
            <p14:sldId id="1727"/>
            <p14:sldId id="1728"/>
            <p14:sldId id="1731"/>
            <p14:sldId id="1732"/>
            <p14:sldId id="1730"/>
            <p14:sldId id="1733"/>
            <p14:sldId id="1734"/>
            <p14:sldId id="1735"/>
            <p14:sldId id="1737"/>
            <p14:sldId id="1738"/>
            <p14:sldId id="1739"/>
            <p14:sldId id="1808"/>
            <p14:sldId id="1809"/>
            <p14:sldId id="1810"/>
            <p14:sldId id="1811"/>
            <p14:sldId id="1812"/>
            <p14:sldId id="1813"/>
            <p14:sldId id="1814"/>
            <p14:sldId id="1815"/>
            <p14:sldId id="1816"/>
            <p14:sldId id="1817"/>
          </p14:sldIdLst>
        </p14:section>
        <p14:section name="Updated Version 3.9 (Sphere Gradient Design) Oct 09, 2019" id="{F95F5867-331A-4EC1-9B58-475280F786B7}">
          <p14:sldIdLst>
            <p14:sldId id="1751"/>
            <p14:sldId id="1750"/>
            <p14:sldId id="1753"/>
            <p14:sldId id="1754"/>
            <p14:sldId id="1842"/>
            <p14:sldId id="1755"/>
            <p14:sldId id="1827"/>
            <p14:sldId id="1756"/>
            <p14:sldId id="1828"/>
            <p14:sldId id="1829"/>
            <p14:sldId id="1830"/>
            <p14:sldId id="1832"/>
            <p14:sldId id="1844"/>
            <p14:sldId id="1837"/>
            <p14:sldId id="1838"/>
            <p14:sldId id="1840"/>
            <p14:sldId id="1841"/>
            <p14:sldId id="1843"/>
            <p14:sldId id="1845"/>
            <p14:sldId id="1833"/>
            <p14:sldId id="1846"/>
          </p14:sldIdLst>
        </p14:section>
      </p14:sectionLst>
    </p:ext>
    <p:ext uri="{EFAFB233-063F-42B5-8137-9DF3F51BA10A}">
      <p15:sldGuideLst xmlns:p15="http://schemas.microsoft.com/office/powerpoint/2012/main"/>
    </p:ext>
    <p:ext uri="{2D200454-40CA-4A62-9FC3-DE9A4176ACB9}">
      <p15:notes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DesignBall" initials="D" lastIdx="1" clrIdx="0">
    <p:extLst>
      <p:ext uri="{19B8F6BF-5375-455C-9EA6-DF929625EA0E}">
        <p15:presenceInfo xmlns:p15="http://schemas.microsoft.com/office/powerpoint/2012/main" userId="DesignBall" providerId="Non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clrMru>
    <a:srgbClr val="172144"/>
    <a:srgbClr val="223063"/>
    <a:srgbClr val="000000"/>
    <a:srgbClr val="314792"/>
    <a:srgbClr val="FFFFFF"/>
    <a:srgbClr val="E0E4F4"/>
    <a:srgbClr val="D8E2FF"/>
    <a:srgbClr val="B0A9DB"/>
    <a:srgbClr val="D4D0EB"/>
    <a:srgbClr val="FBDBEA"/>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0318" autoAdjust="0"/>
    <p:restoredTop sz="97179" autoAdjust="0"/>
  </p:normalViewPr>
  <p:slideViewPr>
    <p:cSldViewPr snapToGrid="0">
      <p:cViewPr>
        <p:scale>
          <a:sx n="66" d="100"/>
          <a:sy n="66" d="100"/>
        </p:scale>
        <p:origin x="1142" y="295"/>
      </p:cViewPr>
      <p:guideLst/>
    </p:cSldViewPr>
  </p:slideViewPr>
  <p:outlineViewPr>
    <p:cViewPr>
      <p:scale>
        <a:sx n="33" d="100"/>
        <a:sy n="33" d="100"/>
      </p:scale>
      <p:origin x="0" y="-34077"/>
    </p:cViewPr>
  </p:outlineViewPr>
  <p:notesTextViewPr>
    <p:cViewPr>
      <p:scale>
        <a:sx n="3" d="2"/>
        <a:sy n="3" d="2"/>
      </p:scale>
      <p:origin x="0" y="0"/>
    </p:cViewPr>
  </p:notesTextViewPr>
  <p:sorterViewPr>
    <p:cViewPr>
      <p:scale>
        <a:sx n="33" d="100"/>
        <a:sy n="33" d="100"/>
      </p:scale>
      <p:origin x="0" y="-33597"/>
    </p:cViewPr>
  </p:sorterViewPr>
  <p:notesViewPr>
    <p:cSldViewPr snapToGrid="0">
      <p:cViewPr varScale="1">
        <p:scale>
          <a:sx n="110" d="100"/>
          <a:sy n="110" d="100"/>
        </p:scale>
        <p:origin x="2934" y="114"/>
      </p:cViewPr>
      <p:guideLst/>
    </p:cSldViewPr>
  </p:notesViewPr>
  <p:gridSpacing cx="228600" cy="228600"/>
</p:viewPr>
</file>

<file path=ppt/_rels/presentation.xml.rels><?xml version="1.0" encoding="UTF-8" standalone="yes"?>
<Relationships xmlns="http://schemas.openxmlformats.org/package/2006/relationships"><Relationship Id="rId117" Type="http://schemas.openxmlformats.org/officeDocument/2006/relationships/slide" Target="slides/slide105.xml"/><Relationship Id="rId21" Type="http://schemas.openxmlformats.org/officeDocument/2006/relationships/slide" Target="slides/slide9.xml"/><Relationship Id="rId63" Type="http://schemas.openxmlformats.org/officeDocument/2006/relationships/slide" Target="slides/slide51.xml"/><Relationship Id="rId159" Type="http://schemas.openxmlformats.org/officeDocument/2006/relationships/slide" Target="slides/slide147.xml"/><Relationship Id="rId170" Type="http://schemas.openxmlformats.org/officeDocument/2006/relationships/slide" Target="slides/slide158.xml"/><Relationship Id="rId226" Type="http://schemas.openxmlformats.org/officeDocument/2006/relationships/slide" Target="slides/slide214.xml"/><Relationship Id="rId268" Type="http://schemas.openxmlformats.org/officeDocument/2006/relationships/slide" Target="slides/slide256.xml"/><Relationship Id="rId32" Type="http://schemas.openxmlformats.org/officeDocument/2006/relationships/slide" Target="slides/slide20.xml"/><Relationship Id="rId74" Type="http://schemas.openxmlformats.org/officeDocument/2006/relationships/slide" Target="slides/slide62.xml"/><Relationship Id="rId128" Type="http://schemas.openxmlformats.org/officeDocument/2006/relationships/slide" Target="slides/slide116.xml"/><Relationship Id="rId5" Type="http://schemas.openxmlformats.org/officeDocument/2006/relationships/slideMaster" Target="slideMasters/slideMaster5.xml"/><Relationship Id="rId181" Type="http://schemas.openxmlformats.org/officeDocument/2006/relationships/slide" Target="slides/slide169.xml"/><Relationship Id="rId237" Type="http://schemas.openxmlformats.org/officeDocument/2006/relationships/slide" Target="slides/slide225.xml"/><Relationship Id="rId279" Type="http://schemas.openxmlformats.org/officeDocument/2006/relationships/slide" Target="slides/slide267.xml"/><Relationship Id="rId43" Type="http://schemas.openxmlformats.org/officeDocument/2006/relationships/slide" Target="slides/slide31.xml"/><Relationship Id="rId139" Type="http://schemas.openxmlformats.org/officeDocument/2006/relationships/slide" Target="slides/slide127.xml"/><Relationship Id="rId290" Type="http://schemas.openxmlformats.org/officeDocument/2006/relationships/commentAuthors" Target="commentAuthors.xml"/><Relationship Id="rId85" Type="http://schemas.openxmlformats.org/officeDocument/2006/relationships/slide" Target="slides/slide73.xml"/><Relationship Id="rId150" Type="http://schemas.openxmlformats.org/officeDocument/2006/relationships/slide" Target="slides/slide138.xml"/><Relationship Id="rId192" Type="http://schemas.openxmlformats.org/officeDocument/2006/relationships/slide" Target="slides/slide180.xml"/><Relationship Id="rId206" Type="http://schemas.openxmlformats.org/officeDocument/2006/relationships/slide" Target="slides/slide194.xml"/><Relationship Id="rId248" Type="http://schemas.openxmlformats.org/officeDocument/2006/relationships/slide" Target="slides/slide236.xml"/><Relationship Id="rId12" Type="http://schemas.openxmlformats.org/officeDocument/2006/relationships/slideMaster" Target="slideMasters/slideMaster12.xml"/><Relationship Id="rId33" Type="http://schemas.openxmlformats.org/officeDocument/2006/relationships/slide" Target="slides/slide21.xml"/><Relationship Id="rId108" Type="http://schemas.openxmlformats.org/officeDocument/2006/relationships/slide" Target="slides/slide96.xml"/><Relationship Id="rId129" Type="http://schemas.openxmlformats.org/officeDocument/2006/relationships/slide" Target="slides/slide117.xml"/><Relationship Id="rId280" Type="http://schemas.openxmlformats.org/officeDocument/2006/relationships/slide" Target="slides/slide268.xml"/><Relationship Id="rId54" Type="http://schemas.openxmlformats.org/officeDocument/2006/relationships/slide" Target="slides/slide42.xml"/><Relationship Id="rId75" Type="http://schemas.openxmlformats.org/officeDocument/2006/relationships/slide" Target="slides/slide63.xml"/><Relationship Id="rId96" Type="http://schemas.openxmlformats.org/officeDocument/2006/relationships/slide" Target="slides/slide84.xml"/><Relationship Id="rId140" Type="http://schemas.openxmlformats.org/officeDocument/2006/relationships/slide" Target="slides/slide128.xml"/><Relationship Id="rId161" Type="http://schemas.openxmlformats.org/officeDocument/2006/relationships/slide" Target="slides/slide149.xml"/><Relationship Id="rId182" Type="http://schemas.openxmlformats.org/officeDocument/2006/relationships/slide" Target="slides/slide170.xml"/><Relationship Id="rId217" Type="http://schemas.openxmlformats.org/officeDocument/2006/relationships/slide" Target="slides/slide205.xml"/><Relationship Id="rId6" Type="http://schemas.openxmlformats.org/officeDocument/2006/relationships/slideMaster" Target="slideMasters/slideMaster6.xml"/><Relationship Id="rId238" Type="http://schemas.openxmlformats.org/officeDocument/2006/relationships/slide" Target="slides/slide226.xml"/><Relationship Id="rId259" Type="http://schemas.openxmlformats.org/officeDocument/2006/relationships/slide" Target="slides/slide247.xml"/><Relationship Id="rId23" Type="http://schemas.openxmlformats.org/officeDocument/2006/relationships/slide" Target="slides/slide11.xml"/><Relationship Id="rId119" Type="http://schemas.openxmlformats.org/officeDocument/2006/relationships/slide" Target="slides/slide107.xml"/><Relationship Id="rId270" Type="http://schemas.openxmlformats.org/officeDocument/2006/relationships/slide" Target="slides/slide258.xml"/><Relationship Id="rId291" Type="http://schemas.openxmlformats.org/officeDocument/2006/relationships/presProps" Target="presProps.xml"/><Relationship Id="rId44" Type="http://schemas.openxmlformats.org/officeDocument/2006/relationships/slide" Target="slides/slide32.xml"/><Relationship Id="rId65" Type="http://schemas.openxmlformats.org/officeDocument/2006/relationships/slide" Target="slides/slide53.xml"/><Relationship Id="rId86" Type="http://schemas.openxmlformats.org/officeDocument/2006/relationships/slide" Target="slides/slide74.xml"/><Relationship Id="rId130" Type="http://schemas.openxmlformats.org/officeDocument/2006/relationships/slide" Target="slides/slide118.xml"/><Relationship Id="rId151" Type="http://schemas.openxmlformats.org/officeDocument/2006/relationships/slide" Target="slides/slide139.xml"/><Relationship Id="rId172" Type="http://schemas.openxmlformats.org/officeDocument/2006/relationships/slide" Target="slides/slide160.xml"/><Relationship Id="rId193" Type="http://schemas.openxmlformats.org/officeDocument/2006/relationships/slide" Target="slides/slide181.xml"/><Relationship Id="rId207" Type="http://schemas.openxmlformats.org/officeDocument/2006/relationships/slide" Target="slides/slide195.xml"/><Relationship Id="rId228" Type="http://schemas.openxmlformats.org/officeDocument/2006/relationships/slide" Target="slides/slide216.xml"/><Relationship Id="rId249" Type="http://schemas.openxmlformats.org/officeDocument/2006/relationships/slide" Target="slides/slide237.xml"/><Relationship Id="rId13" Type="http://schemas.openxmlformats.org/officeDocument/2006/relationships/slide" Target="slides/slide1.xml"/><Relationship Id="rId109" Type="http://schemas.openxmlformats.org/officeDocument/2006/relationships/slide" Target="slides/slide97.xml"/><Relationship Id="rId260" Type="http://schemas.openxmlformats.org/officeDocument/2006/relationships/slide" Target="slides/slide248.xml"/><Relationship Id="rId281" Type="http://schemas.openxmlformats.org/officeDocument/2006/relationships/slide" Target="slides/slide269.xml"/><Relationship Id="rId34" Type="http://schemas.openxmlformats.org/officeDocument/2006/relationships/slide" Target="slides/slide22.xml"/><Relationship Id="rId55" Type="http://schemas.openxmlformats.org/officeDocument/2006/relationships/slide" Target="slides/slide43.xml"/><Relationship Id="rId76" Type="http://schemas.openxmlformats.org/officeDocument/2006/relationships/slide" Target="slides/slide64.xml"/><Relationship Id="rId97" Type="http://schemas.openxmlformats.org/officeDocument/2006/relationships/slide" Target="slides/slide85.xml"/><Relationship Id="rId120" Type="http://schemas.openxmlformats.org/officeDocument/2006/relationships/slide" Target="slides/slide108.xml"/><Relationship Id="rId141" Type="http://schemas.openxmlformats.org/officeDocument/2006/relationships/slide" Target="slides/slide129.xml"/><Relationship Id="rId7" Type="http://schemas.openxmlformats.org/officeDocument/2006/relationships/slideMaster" Target="slideMasters/slideMaster7.xml"/><Relationship Id="rId162" Type="http://schemas.openxmlformats.org/officeDocument/2006/relationships/slide" Target="slides/slide150.xml"/><Relationship Id="rId183" Type="http://schemas.openxmlformats.org/officeDocument/2006/relationships/slide" Target="slides/slide171.xml"/><Relationship Id="rId218" Type="http://schemas.openxmlformats.org/officeDocument/2006/relationships/slide" Target="slides/slide206.xml"/><Relationship Id="rId239" Type="http://schemas.openxmlformats.org/officeDocument/2006/relationships/slide" Target="slides/slide227.xml"/><Relationship Id="rId250" Type="http://schemas.openxmlformats.org/officeDocument/2006/relationships/slide" Target="slides/slide238.xml"/><Relationship Id="rId271" Type="http://schemas.openxmlformats.org/officeDocument/2006/relationships/slide" Target="slides/slide259.xml"/><Relationship Id="rId292" Type="http://schemas.openxmlformats.org/officeDocument/2006/relationships/viewProps" Target="viewProps.xml"/><Relationship Id="rId24" Type="http://schemas.openxmlformats.org/officeDocument/2006/relationships/slide" Target="slides/slide12.xml"/><Relationship Id="rId45" Type="http://schemas.openxmlformats.org/officeDocument/2006/relationships/slide" Target="slides/slide33.xml"/><Relationship Id="rId66" Type="http://schemas.openxmlformats.org/officeDocument/2006/relationships/slide" Target="slides/slide54.xml"/><Relationship Id="rId87" Type="http://schemas.openxmlformats.org/officeDocument/2006/relationships/slide" Target="slides/slide75.xml"/><Relationship Id="rId110" Type="http://schemas.openxmlformats.org/officeDocument/2006/relationships/slide" Target="slides/slide98.xml"/><Relationship Id="rId131" Type="http://schemas.openxmlformats.org/officeDocument/2006/relationships/slide" Target="slides/slide119.xml"/><Relationship Id="rId152" Type="http://schemas.openxmlformats.org/officeDocument/2006/relationships/slide" Target="slides/slide140.xml"/><Relationship Id="rId173" Type="http://schemas.openxmlformats.org/officeDocument/2006/relationships/slide" Target="slides/slide161.xml"/><Relationship Id="rId194" Type="http://schemas.openxmlformats.org/officeDocument/2006/relationships/slide" Target="slides/slide182.xml"/><Relationship Id="rId208" Type="http://schemas.openxmlformats.org/officeDocument/2006/relationships/slide" Target="slides/slide196.xml"/><Relationship Id="rId229" Type="http://schemas.openxmlformats.org/officeDocument/2006/relationships/slide" Target="slides/slide217.xml"/><Relationship Id="rId240" Type="http://schemas.openxmlformats.org/officeDocument/2006/relationships/slide" Target="slides/slide228.xml"/><Relationship Id="rId261" Type="http://schemas.openxmlformats.org/officeDocument/2006/relationships/slide" Target="slides/slide249.xml"/><Relationship Id="rId14" Type="http://schemas.openxmlformats.org/officeDocument/2006/relationships/slide" Target="slides/slide2.xml"/><Relationship Id="rId35" Type="http://schemas.openxmlformats.org/officeDocument/2006/relationships/slide" Target="slides/slide23.xml"/><Relationship Id="rId56" Type="http://schemas.openxmlformats.org/officeDocument/2006/relationships/slide" Target="slides/slide44.xml"/><Relationship Id="rId77" Type="http://schemas.openxmlformats.org/officeDocument/2006/relationships/slide" Target="slides/slide65.xml"/><Relationship Id="rId100" Type="http://schemas.openxmlformats.org/officeDocument/2006/relationships/slide" Target="slides/slide88.xml"/><Relationship Id="rId282" Type="http://schemas.openxmlformats.org/officeDocument/2006/relationships/slide" Target="slides/slide270.xml"/><Relationship Id="rId8" Type="http://schemas.openxmlformats.org/officeDocument/2006/relationships/slideMaster" Target="slideMasters/slideMaster8.xml"/><Relationship Id="rId98" Type="http://schemas.openxmlformats.org/officeDocument/2006/relationships/slide" Target="slides/slide86.xml"/><Relationship Id="rId121" Type="http://schemas.openxmlformats.org/officeDocument/2006/relationships/slide" Target="slides/slide109.xml"/><Relationship Id="rId142" Type="http://schemas.openxmlformats.org/officeDocument/2006/relationships/slide" Target="slides/slide130.xml"/><Relationship Id="rId163" Type="http://schemas.openxmlformats.org/officeDocument/2006/relationships/slide" Target="slides/slide151.xml"/><Relationship Id="rId184" Type="http://schemas.openxmlformats.org/officeDocument/2006/relationships/slide" Target="slides/slide172.xml"/><Relationship Id="rId219" Type="http://schemas.openxmlformats.org/officeDocument/2006/relationships/slide" Target="slides/slide207.xml"/><Relationship Id="rId230" Type="http://schemas.openxmlformats.org/officeDocument/2006/relationships/slide" Target="slides/slide218.xml"/><Relationship Id="rId251" Type="http://schemas.openxmlformats.org/officeDocument/2006/relationships/slide" Target="slides/slide239.xml"/><Relationship Id="rId25" Type="http://schemas.openxmlformats.org/officeDocument/2006/relationships/slide" Target="slides/slide13.xml"/><Relationship Id="rId46" Type="http://schemas.openxmlformats.org/officeDocument/2006/relationships/slide" Target="slides/slide34.xml"/><Relationship Id="rId67" Type="http://schemas.openxmlformats.org/officeDocument/2006/relationships/slide" Target="slides/slide55.xml"/><Relationship Id="rId272" Type="http://schemas.openxmlformats.org/officeDocument/2006/relationships/slide" Target="slides/slide260.xml"/><Relationship Id="rId293" Type="http://schemas.openxmlformats.org/officeDocument/2006/relationships/theme" Target="theme/theme1.xml"/><Relationship Id="rId88" Type="http://schemas.openxmlformats.org/officeDocument/2006/relationships/slide" Target="slides/slide76.xml"/><Relationship Id="rId111" Type="http://schemas.openxmlformats.org/officeDocument/2006/relationships/slide" Target="slides/slide99.xml"/><Relationship Id="rId132" Type="http://schemas.openxmlformats.org/officeDocument/2006/relationships/slide" Target="slides/slide120.xml"/><Relationship Id="rId153" Type="http://schemas.openxmlformats.org/officeDocument/2006/relationships/slide" Target="slides/slide141.xml"/><Relationship Id="rId174" Type="http://schemas.openxmlformats.org/officeDocument/2006/relationships/slide" Target="slides/slide162.xml"/><Relationship Id="rId195" Type="http://schemas.openxmlformats.org/officeDocument/2006/relationships/slide" Target="slides/slide183.xml"/><Relationship Id="rId209" Type="http://schemas.openxmlformats.org/officeDocument/2006/relationships/slide" Target="slides/slide197.xml"/><Relationship Id="rId220" Type="http://schemas.openxmlformats.org/officeDocument/2006/relationships/slide" Target="slides/slide208.xml"/><Relationship Id="rId241" Type="http://schemas.openxmlformats.org/officeDocument/2006/relationships/slide" Target="slides/slide229.xml"/><Relationship Id="rId15" Type="http://schemas.openxmlformats.org/officeDocument/2006/relationships/slide" Target="slides/slide3.xml"/><Relationship Id="rId36" Type="http://schemas.openxmlformats.org/officeDocument/2006/relationships/slide" Target="slides/slide24.xml"/><Relationship Id="rId57" Type="http://schemas.openxmlformats.org/officeDocument/2006/relationships/slide" Target="slides/slide45.xml"/><Relationship Id="rId262" Type="http://schemas.openxmlformats.org/officeDocument/2006/relationships/slide" Target="slides/slide250.xml"/><Relationship Id="rId283" Type="http://schemas.openxmlformats.org/officeDocument/2006/relationships/slide" Target="slides/slide271.xml"/><Relationship Id="rId78" Type="http://schemas.openxmlformats.org/officeDocument/2006/relationships/slide" Target="slides/slide66.xml"/><Relationship Id="rId99" Type="http://schemas.openxmlformats.org/officeDocument/2006/relationships/slide" Target="slides/slide87.xml"/><Relationship Id="rId101" Type="http://schemas.openxmlformats.org/officeDocument/2006/relationships/slide" Target="slides/slide89.xml"/><Relationship Id="rId122" Type="http://schemas.openxmlformats.org/officeDocument/2006/relationships/slide" Target="slides/slide110.xml"/><Relationship Id="rId143" Type="http://schemas.openxmlformats.org/officeDocument/2006/relationships/slide" Target="slides/slide131.xml"/><Relationship Id="rId164" Type="http://schemas.openxmlformats.org/officeDocument/2006/relationships/slide" Target="slides/slide152.xml"/><Relationship Id="rId185" Type="http://schemas.openxmlformats.org/officeDocument/2006/relationships/slide" Target="slides/slide173.xml"/><Relationship Id="rId9" Type="http://schemas.openxmlformats.org/officeDocument/2006/relationships/slideMaster" Target="slideMasters/slideMaster9.xml"/><Relationship Id="rId210" Type="http://schemas.openxmlformats.org/officeDocument/2006/relationships/slide" Target="slides/slide198.xml"/><Relationship Id="rId26" Type="http://schemas.openxmlformats.org/officeDocument/2006/relationships/slide" Target="slides/slide14.xml"/><Relationship Id="rId231" Type="http://schemas.openxmlformats.org/officeDocument/2006/relationships/slide" Target="slides/slide219.xml"/><Relationship Id="rId252" Type="http://schemas.openxmlformats.org/officeDocument/2006/relationships/slide" Target="slides/slide240.xml"/><Relationship Id="rId273" Type="http://schemas.openxmlformats.org/officeDocument/2006/relationships/slide" Target="slides/slide261.xml"/><Relationship Id="rId294" Type="http://schemas.openxmlformats.org/officeDocument/2006/relationships/tableStyles" Target="tableStyles.xml"/><Relationship Id="rId47" Type="http://schemas.openxmlformats.org/officeDocument/2006/relationships/slide" Target="slides/slide35.xml"/><Relationship Id="rId68" Type="http://schemas.openxmlformats.org/officeDocument/2006/relationships/slide" Target="slides/slide56.xml"/><Relationship Id="rId89" Type="http://schemas.openxmlformats.org/officeDocument/2006/relationships/slide" Target="slides/slide77.xml"/><Relationship Id="rId112" Type="http://schemas.openxmlformats.org/officeDocument/2006/relationships/slide" Target="slides/slide100.xml"/><Relationship Id="rId133" Type="http://schemas.openxmlformats.org/officeDocument/2006/relationships/slide" Target="slides/slide121.xml"/><Relationship Id="rId154" Type="http://schemas.openxmlformats.org/officeDocument/2006/relationships/slide" Target="slides/slide142.xml"/><Relationship Id="rId175" Type="http://schemas.openxmlformats.org/officeDocument/2006/relationships/slide" Target="slides/slide163.xml"/><Relationship Id="rId196" Type="http://schemas.openxmlformats.org/officeDocument/2006/relationships/slide" Target="slides/slide184.xml"/><Relationship Id="rId200" Type="http://schemas.openxmlformats.org/officeDocument/2006/relationships/slide" Target="slides/slide188.xml"/><Relationship Id="rId16" Type="http://schemas.openxmlformats.org/officeDocument/2006/relationships/slide" Target="slides/slide4.xml"/><Relationship Id="rId221" Type="http://schemas.openxmlformats.org/officeDocument/2006/relationships/slide" Target="slides/slide209.xml"/><Relationship Id="rId242" Type="http://schemas.openxmlformats.org/officeDocument/2006/relationships/slide" Target="slides/slide230.xml"/><Relationship Id="rId263" Type="http://schemas.openxmlformats.org/officeDocument/2006/relationships/slide" Target="slides/slide251.xml"/><Relationship Id="rId284" Type="http://schemas.openxmlformats.org/officeDocument/2006/relationships/slide" Target="slides/slide272.xml"/><Relationship Id="rId37" Type="http://schemas.openxmlformats.org/officeDocument/2006/relationships/slide" Target="slides/slide25.xml"/><Relationship Id="rId58" Type="http://schemas.openxmlformats.org/officeDocument/2006/relationships/slide" Target="slides/slide46.xml"/><Relationship Id="rId79" Type="http://schemas.openxmlformats.org/officeDocument/2006/relationships/slide" Target="slides/slide67.xml"/><Relationship Id="rId102" Type="http://schemas.openxmlformats.org/officeDocument/2006/relationships/slide" Target="slides/slide90.xml"/><Relationship Id="rId123" Type="http://schemas.openxmlformats.org/officeDocument/2006/relationships/slide" Target="slides/slide111.xml"/><Relationship Id="rId144" Type="http://schemas.openxmlformats.org/officeDocument/2006/relationships/slide" Target="slides/slide132.xml"/><Relationship Id="rId90" Type="http://schemas.openxmlformats.org/officeDocument/2006/relationships/slide" Target="slides/slide78.xml"/><Relationship Id="rId165" Type="http://schemas.openxmlformats.org/officeDocument/2006/relationships/slide" Target="slides/slide153.xml"/><Relationship Id="rId186" Type="http://schemas.openxmlformats.org/officeDocument/2006/relationships/slide" Target="slides/slide174.xml"/><Relationship Id="rId211" Type="http://schemas.openxmlformats.org/officeDocument/2006/relationships/slide" Target="slides/slide199.xml"/><Relationship Id="rId232" Type="http://schemas.openxmlformats.org/officeDocument/2006/relationships/slide" Target="slides/slide220.xml"/><Relationship Id="rId253" Type="http://schemas.openxmlformats.org/officeDocument/2006/relationships/slide" Target="slides/slide241.xml"/><Relationship Id="rId274" Type="http://schemas.openxmlformats.org/officeDocument/2006/relationships/slide" Target="slides/slide262.xml"/><Relationship Id="rId27" Type="http://schemas.openxmlformats.org/officeDocument/2006/relationships/slide" Target="slides/slide15.xml"/><Relationship Id="rId48" Type="http://schemas.openxmlformats.org/officeDocument/2006/relationships/slide" Target="slides/slide36.xml"/><Relationship Id="rId69" Type="http://schemas.openxmlformats.org/officeDocument/2006/relationships/slide" Target="slides/slide57.xml"/><Relationship Id="rId113" Type="http://schemas.openxmlformats.org/officeDocument/2006/relationships/slide" Target="slides/slide101.xml"/><Relationship Id="rId134" Type="http://schemas.openxmlformats.org/officeDocument/2006/relationships/slide" Target="slides/slide122.xml"/><Relationship Id="rId80" Type="http://schemas.openxmlformats.org/officeDocument/2006/relationships/slide" Target="slides/slide68.xml"/><Relationship Id="rId155" Type="http://schemas.openxmlformats.org/officeDocument/2006/relationships/slide" Target="slides/slide143.xml"/><Relationship Id="rId176" Type="http://schemas.openxmlformats.org/officeDocument/2006/relationships/slide" Target="slides/slide164.xml"/><Relationship Id="rId197" Type="http://schemas.openxmlformats.org/officeDocument/2006/relationships/slide" Target="slides/slide185.xml"/><Relationship Id="rId201" Type="http://schemas.openxmlformats.org/officeDocument/2006/relationships/slide" Target="slides/slide189.xml"/><Relationship Id="rId222" Type="http://schemas.openxmlformats.org/officeDocument/2006/relationships/slide" Target="slides/slide210.xml"/><Relationship Id="rId243" Type="http://schemas.openxmlformats.org/officeDocument/2006/relationships/slide" Target="slides/slide231.xml"/><Relationship Id="rId264" Type="http://schemas.openxmlformats.org/officeDocument/2006/relationships/slide" Target="slides/slide252.xml"/><Relationship Id="rId285" Type="http://schemas.openxmlformats.org/officeDocument/2006/relationships/slide" Target="slides/slide273.xml"/><Relationship Id="rId17" Type="http://schemas.openxmlformats.org/officeDocument/2006/relationships/slide" Target="slides/slide5.xml"/><Relationship Id="rId38" Type="http://schemas.openxmlformats.org/officeDocument/2006/relationships/slide" Target="slides/slide26.xml"/><Relationship Id="rId59" Type="http://schemas.openxmlformats.org/officeDocument/2006/relationships/slide" Target="slides/slide47.xml"/><Relationship Id="rId103" Type="http://schemas.openxmlformats.org/officeDocument/2006/relationships/slide" Target="slides/slide91.xml"/><Relationship Id="rId124" Type="http://schemas.openxmlformats.org/officeDocument/2006/relationships/slide" Target="slides/slide112.xml"/><Relationship Id="rId70" Type="http://schemas.openxmlformats.org/officeDocument/2006/relationships/slide" Target="slides/slide58.xml"/><Relationship Id="rId91" Type="http://schemas.openxmlformats.org/officeDocument/2006/relationships/slide" Target="slides/slide79.xml"/><Relationship Id="rId145" Type="http://schemas.openxmlformats.org/officeDocument/2006/relationships/slide" Target="slides/slide133.xml"/><Relationship Id="rId166" Type="http://schemas.openxmlformats.org/officeDocument/2006/relationships/slide" Target="slides/slide154.xml"/><Relationship Id="rId187" Type="http://schemas.openxmlformats.org/officeDocument/2006/relationships/slide" Target="slides/slide175.xml"/><Relationship Id="rId1" Type="http://schemas.openxmlformats.org/officeDocument/2006/relationships/slideMaster" Target="slideMasters/slideMaster1.xml"/><Relationship Id="rId212" Type="http://schemas.openxmlformats.org/officeDocument/2006/relationships/slide" Target="slides/slide200.xml"/><Relationship Id="rId233" Type="http://schemas.openxmlformats.org/officeDocument/2006/relationships/slide" Target="slides/slide221.xml"/><Relationship Id="rId254" Type="http://schemas.openxmlformats.org/officeDocument/2006/relationships/slide" Target="slides/slide242.xml"/><Relationship Id="rId28" Type="http://schemas.openxmlformats.org/officeDocument/2006/relationships/slide" Target="slides/slide16.xml"/><Relationship Id="rId49" Type="http://schemas.openxmlformats.org/officeDocument/2006/relationships/slide" Target="slides/slide37.xml"/><Relationship Id="rId114" Type="http://schemas.openxmlformats.org/officeDocument/2006/relationships/slide" Target="slides/slide102.xml"/><Relationship Id="rId275" Type="http://schemas.openxmlformats.org/officeDocument/2006/relationships/slide" Target="slides/slide263.xml"/><Relationship Id="rId60" Type="http://schemas.openxmlformats.org/officeDocument/2006/relationships/slide" Target="slides/slide48.xml"/><Relationship Id="rId81" Type="http://schemas.openxmlformats.org/officeDocument/2006/relationships/slide" Target="slides/slide69.xml"/><Relationship Id="rId135" Type="http://schemas.openxmlformats.org/officeDocument/2006/relationships/slide" Target="slides/slide123.xml"/><Relationship Id="rId156" Type="http://schemas.openxmlformats.org/officeDocument/2006/relationships/slide" Target="slides/slide144.xml"/><Relationship Id="rId177" Type="http://schemas.openxmlformats.org/officeDocument/2006/relationships/slide" Target="slides/slide165.xml"/><Relationship Id="rId198" Type="http://schemas.openxmlformats.org/officeDocument/2006/relationships/slide" Target="slides/slide186.xml"/><Relationship Id="rId202" Type="http://schemas.openxmlformats.org/officeDocument/2006/relationships/slide" Target="slides/slide190.xml"/><Relationship Id="rId223" Type="http://schemas.openxmlformats.org/officeDocument/2006/relationships/slide" Target="slides/slide211.xml"/><Relationship Id="rId244" Type="http://schemas.openxmlformats.org/officeDocument/2006/relationships/slide" Target="slides/slide232.xml"/><Relationship Id="rId18" Type="http://schemas.openxmlformats.org/officeDocument/2006/relationships/slide" Target="slides/slide6.xml"/><Relationship Id="rId39" Type="http://schemas.openxmlformats.org/officeDocument/2006/relationships/slide" Target="slides/slide27.xml"/><Relationship Id="rId265" Type="http://schemas.openxmlformats.org/officeDocument/2006/relationships/slide" Target="slides/slide253.xml"/><Relationship Id="rId286" Type="http://schemas.openxmlformats.org/officeDocument/2006/relationships/slide" Target="slides/slide274.xml"/><Relationship Id="rId50" Type="http://schemas.openxmlformats.org/officeDocument/2006/relationships/slide" Target="slides/slide38.xml"/><Relationship Id="rId104" Type="http://schemas.openxmlformats.org/officeDocument/2006/relationships/slide" Target="slides/slide92.xml"/><Relationship Id="rId125" Type="http://schemas.openxmlformats.org/officeDocument/2006/relationships/slide" Target="slides/slide113.xml"/><Relationship Id="rId146" Type="http://schemas.openxmlformats.org/officeDocument/2006/relationships/slide" Target="slides/slide134.xml"/><Relationship Id="rId167" Type="http://schemas.openxmlformats.org/officeDocument/2006/relationships/slide" Target="slides/slide155.xml"/><Relationship Id="rId188" Type="http://schemas.openxmlformats.org/officeDocument/2006/relationships/slide" Target="slides/slide176.xml"/><Relationship Id="rId71" Type="http://schemas.openxmlformats.org/officeDocument/2006/relationships/slide" Target="slides/slide59.xml"/><Relationship Id="rId92" Type="http://schemas.openxmlformats.org/officeDocument/2006/relationships/slide" Target="slides/slide80.xml"/><Relationship Id="rId213" Type="http://schemas.openxmlformats.org/officeDocument/2006/relationships/slide" Target="slides/slide201.xml"/><Relationship Id="rId234" Type="http://schemas.openxmlformats.org/officeDocument/2006/relationships/slide" Target="slides/slide222.xml"/><Relationship Id="rId2" Type="http://schemas.openxmlformats.org/officeDocument/2006/relationships/slideMaster" Target="slideMasters/slideMaster2.xml"/><Relationship Id="rId29" Type="http://schemas.openxmlformats.org/officeDocument/2006/relationships/slide" Target="slides/slide17.xml"/><Relationship Id="rId255" Type="http://schemas.openxmlformats.org/officeDocument/2006/relationships/slide" Target="slides/slide243.xml"/><Relationship Id="rId276" Type="http://schemas.openxmlformats.org/officeDocument/2006/relationships/slide" Target="slides/slide264.xml"/><Relationship Id="rId40" Type="http://schemas.openxmlformats.org/officeDocument/2006/relationships/slide" Target="slides/slide28.xml"/><Relationship Id="rId115" Type="http://schemas.openxmlformats.org/officeDocument/2006/relationships/slide" Target="slides/slide103.xml"/><Relationship Id="rId136" Type="http://schemas.openxmlformats.org/officeDocument/2006/relationships/slide" Target="slides/slide124.xml"/><Relationship Id="rId157" Type="http://schemas.openxmlformats.org/officeDocument/2006/relationships/slide" Target="slides/slide145.xml"/><Relationship Id="rId178" Type="http://schemas.openxmlformats.org/officeDocument/2006/relationships/slide" Target="slides/slide166.xml"/><Relationship Id="rId61" Type="http://schemas.openxmlformats.org/officeDocument/2006/relationships/slide" Target="slides/slide49.xml"/><Relationship Id="rId82" Type="http://schemas.openxmlformats.org/officeDocument/2006/relationships/slide" Target="slides/slide70.xml"/><Relationship Id="rId199" Type="http://schemas.openxmlformats.org/officeDocument/2006/relationships/slide" Target="slides/slide187.xml"/><Relationship Id="rId203" Type="http://schemas.openxmlformats.org/officeDocument/2006/relationships/slide" Target="slides/slide191.xml"/><Relationship Id="rId19" Type="http://schemas.openxmlformats.org/officeDocument/2006/relationships/slide" Target="slides/slide7.xml"/><Relationship Id="rId224" Type="http://schemas.openxmlformats.org/officeDocument/2006/relationships/slide" Target="slides/slide212.xml"/><Relationship Id="rId245" Type="http://schemas.openxmlformats.org/officeDocument/2006/relationships/slide" Target="slides/slide233.xml"/><Relationship Id="rId266" Type="http://schemas.openxmlformats.org/officeDocument/2006/relationships/slide" Target="slides/slide254.xml"/><Relationship Id="rId287" Type="http://schemas.openxmlformats.org/officeDocument/2006/relationships/slide" Target="slides/slide275.xml"/><Relationship Id="rId30" Type="http://schemas.openxmlformats.org/officeDocument/2006/relationships/slide" Target="slides/slide18.xml"/><Relationship Id="rId105" Type="http://schemas.openxmlformats.org/officeDocument/2006/relationships/slide" Target="slides/slide93.xml"/><Relationship Id="rId126" Type="http://schemas.openxmlformats.org/officeDocument/2006/relationships/slide" Target="slides/slide114.xml"/><Relationship Id="rId147" Type="http://schemas.openxmlformats.org/officeDocument/2006/relationships/slide" Target="slides/slide135.xml"/><Relationship Id="rId168" Type="http://schemas.openxmlformats.org/officeDocument/2006/relationships/slide" Target="slides/slide156.xml"/><Relationship Id="rId51" Type="http://schemas.openxmlformats.org/officeDocument/2006/relationships/slide" Target="slides/slide39.xml"/><Relationship Id="rId72" Type="http://schemas.openxmlformats.org/officeDocument/2006/relationships/slide" Target="slides/slide60.xml"/><Relationship Id="rId93" Type="http://schemas.openxmlformats.org/officeDocument/2006/relationships/slide" Target="slides/slide81.xml"/><Relationship Id="rId189" Type="http://schemas.openxmlformats.org/officeDocument/2006/relationships/slide" Target="slides/slide177.xml"/><Relationship Id="rId3" Type="http://schemas.openxmlformats.org/officeDocument/2006/relationships/slideMaster" Target="slideMasters/slideMaster3.xml"/><Relationship Id="rId214" Type="http://schemas.openxmlformats.org/officeDocument/2006/relationships/slide" Target="slides/slide202.xml"/><Relationship Id="rId235" Type="http://schemas.openxmlformats.org/officeDocument/2006/relationships/slide" Target="slides/slide223.xml"/><Relationship Id="rId256" Type="http://schemas.openxmlformats.org/officeDocument/2006/relationships/slide" Target="slides/slide244.xml"/><Relationship Id="rId277" Type="http://schemas.openxmlformats.org/officeDocument/2006/relationships/slide" Target="slides/slide265.xml"/><Relationship Id="rId116" Type="http://schemas.openxmlformats.org/officeDocument/2006/relationships/slide" Target="slides/slide104.xml"/><Relationship Id="rId137" Type="http://schemas.openxmlformats.org/officeDocument/2006/relationships/slide" Target="slides/slide125.xml"/><Relationship Id="rId158" Type="http://schemas.openxmlformats.org/officeDocument/2006/relationships/slide" Target="slides/slide146.xml"/><Relationship Id="rId20" Type="http://schemas.openxmlformats.org/officeDocument/2006/relationships/slide" Target="slides/slide8.xml"/><Relationship Id="rId41" Type="http://schemas.openxmlformats.org/officeDocument/2006/relationships/slide" Target="slides/slide29.xml"/><Relationship Id="rId62" Type="http://schemas.openxmlformats.org/officeDocument/2006/relationships/slide" Target="slides/slide50.xml"/><Relationship Id="rId83" Type="http://schemas.openxmlformats.org/officeDocument/2006/relationships/slide" Target="slides/slide71.xml"/><Relationship Id="rId179" Type="http://schemas.openxmlformats.org/officeDocument/2006/relationships/slide" Target="slides/slide167.xml"/><Relationship Id="rId190" Type="http://schemas.openxmlformats.org/officeDocument/2006/relationships/slide" Target="slides/slide178.xml"/><Relationship Id="rId204" Type="http://schemas.openxmlformats.org/officeDocument/2006/relationships/slide" Target="slides/slide192.xml"/><Relationship Id="rId225" Type="http://schemas.openxmlformats.org/officeDocument/2006/relationships/slide" Target="slides/slide213.xml"/><Relationship Id="rId246" Type="http://schemas.openxmlformats.org/officeDocument/2006/relationships/slide" Target="slides/slide234.xml"/><Relationship Id="rId267" Type="http://schemas.openxmlformats.org/officeDocument/2006/relationships/slide" Target="slides/slide255.xml"/><Relationship Id="rId288" Type="http://schemas.openxmlformats.org/officeDocument/2006/relationships/slide" Target="slides/slide276.xml"/><Relationship Id="rId106" Type="http://schemas.openxmlformats.org/officeDocument/2006/relationships/slide" Target="slides/slide94.xml"/><Relationship Id="rId127" Type="http://schemas.openxmlformats.org/officeDocument/2006/relationships/slide" Target="slides/slide115.xml"/><Relationship Id="rId10" Type="http://schemas.openxmlformats.org/officeDocument/2006/relationships/slideMaster" Target="slideMasters/slideMaster10.xml"/><Relationship Id="rId31" Type="http://schemas.openxmlformats.org/officeDocument/2006/relationships/slide" Target="slides/slide19.xml"/><Relationship Id="rId52" Type="http://schemas.openxmlformats.org/officeDocument/2006/relationships/slide" Target="slides/slide40.xml"/><Relationship Id="rId73" Type="http://schemas.openxmlformats.org/officeDocument/2006/relationships/slide" Target="slides/slide61.xml"/><Relationship Id="rId94" Type="http://schemas.openxmlformats.org/officeDocument/2006/relationships/slide" Target="slides/slide82.xml"/><Relationship Id="rId148" Type="http://schemas.openxmlformats.org/officeDocument/2006/relationships/slide" Target="slides/slide136.xml"/><Relationship Id="rId169" Type="http://schemas.openxmlformats.org/officeDocument/2006/relationships/slide" Target="slides/slide157.xml"/><Relationship Id="rId4" Type="http://schemas.openxmlformats.org/officeDocument/2006/relationships/slideMaster" Target="slideMasters/slideMaster4.xml"/><Relationship Id="rId180" Type="http://schemas.openxmlformats.org/officeDocument/2006/relationships/slide" Target="slides/slide168.xml"/><Relationship Id="rId215" Type="http://schemas.openxmlformats.org/officeDocument/2006/relationships/slide" Target="slides/slide203.xml"/><Relationship Id="rId236" Type="http://schemas.openxmlformats.org/officeDocument/2006/relationships/slide" Target="slides/slide224.xml"/><Relationship Id="rId257" Type="http://schemas.openxmlformats.org/officeDocument/2006/relationships/slide" Target="slides/slide245.xml"/><Relationship Id="rId278" Type="http://schemas.openxmlformats.org/officeDocument/2006/relationships/slide" Target="slides/slide266.xml"/><Relationship Id="rId42" Type="http://schemas.openxmlformats.org/officeDocument/2006/relationships/slide" Target="slides/slide30.xml"/><Relationship Id="rId84" Type="http://schemas.openxmlformats.org/officeDocument/2006/relationships/slide" Target="slides/slide72.xml"/><Relationship Id="rId138" Type="http://schemas.openxmlformats.org/officeDocument/2006/relationships/slide" Target="slides/slide126.xml"/><Relationship Id="rId191" Type="http://schemas.openxmlformats.org/officeDocument/2006/relationships/slide" Target="slides/slide179.xml"/><Relationship Id="rId205" Type="http://schemas.openxmlformats.org/officeDocument/2006/relationships/slide" Target="slides/slide193.xml"/><Relationship Id="rId247" Type="http://schemas.openxmlformats.org/officeDocument/2006/relationships/slide" Target="slides/slide235.xml"/><Relationship Id="rId107" Type="http://schemas.openxmlformats.org/officeDocument/2006/relationships/slide" Target="slides/slide95.xml"/><Relationship Id="rId289" Type="http://schemas.openxmlformats.org/officeDocument/2006/relationships/notesMaster" Target="notesMasters/notesMaster1.xml"/><Relationship Id="rId11" Type="http://schemas.openxmlformats.org/officeDocument/2006/relationships/slideMaster" Target="slideMasters/slideMaster11.xml"/><Relationship Id="rId53" Type="http://schemas.openxmlformats.org/officeDocument/2006/relationships/slide" Target="slides/slide41.xml"/><Relationship Id="rId149" Type="http://schemas.openxmlformats.org/officeDocument/2006/relationships/slide" Target="slides/slide137.xml"/><Relationship Id="rId95" Type="http://schemas.openxmlformats.org/officeDocument/2006/relationships/slide" Target="slides/slide83.xml"/><Relationship Id="rId160" Type="http://schemas.openxmlformats.org/officeDocument/2006/relationships/slide" Target="slides/slide148.xml"/><Relationship Id="rId216" Type="http://schemas.openxmlformats.org/officeDocument/2006/relationships/slide" Target="slides/slide204.xml"/><Relationship Id="rId258" Type="http://schemas.openxmlformats.org/officeDocument/2006/relationships/slide" Target="slides/slide246.xml"/><Relationship Id="rId22" Type="http://schemas.openxmlformats.org/officeDocument/2006/relationships/slide" Target="slides/slide10.xml"/><Relationship Id="rId64" Type="http://schemas.openxmlformats.org/officeDocument/2006/relationships/slide" Target="slides/slide52.xml"/><Relationship Id="rId118" Type="http://schemas.openxmlformats.org/officeDocument/2006/relationships/slide" Target="slides/slide106.xml"/><Relationship Id="rId171" Type="http://schemas.openxmlformats.org/officeDocument/2006/relationships/slide" Target="slides/slide159.xml"/><Relationship Id="rId227" Type="http://schemas.openxmlformats.org/officeDocument/2006/relationships/slide" Target="slides/slide215.xml"/><Relationship Id="rId269" Type="http://schemas.openxmlformats.org/officeDocument/2006/relationships/slide" Target="slides/slide257.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7274648807028184E-2"/>
          <c:y val="3.8011306418214361E-2"/>
          <c:w val="0.98260999999999998"/>
          <c:h val="0.89554900000000004"/>
        </c:manualLayout>
      </c:layout>
      <c:barChart>
        <c:barDir val="col"/>
        <c:grouping val="clustered"/>
        <c:varyColors val="0"/>
        <c:ser>
          <c:idx val="0"/>
          <c:order val="0"/>
          <c:tx>
            <c:strRef>
              <c:f>Sheet1!$B$1</c:f>
              <c:strCache>
                <c:ptCount val="1"/>
                <c:pt idx="0">
                  <c:v>Series One</c:v>
                </c:pt>
              </c:strCache>
            </c:strRef>
          </c:tx>
          <c:spPr>
            <a:solidFill>
              <a:schemeClr val="tx1"/>
            </a:solidFill>
            <a:ln w="12700" cap="flat">
              <a:noFill/>
              <a:miter lim="400000"/>
            </a:ln>
            <a:effectLst/>
          </c:spPr>
          <c:invertIfNegative val="0"/>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Sheet1!$B$2:$B$13</c:f>
              <c:numCache>
                <c:formatCode>General</c:formatCode>
                <c:ptCount val="12"/>
                <c:pt idx="0">
                  <c:v>40</c:v>
                </c:pt>
                <c:pt idx="1">
                  <c:v>80</c:v>
                </c:pt>
                <c:pt idx="2">
                  <c:v>60</c:v>
                </c:pt>
                <c:pt idx="3">
                  <c:v>70</c:v>
                </c:pt>
                <c:pt idx="4">
                  <c:v>190</c:v>
                </c:pt>
                <c:pt idx="5">
                  <c:v>150</c:v>
                </c:pt>
                <c:pt idx="6">
                  <c:v>145</c:v>
                </c:pt>
                <c:pt idx="7">
                  <c:v>195</c:v>
                </c:pt>
                <c:pt idx="8">
                  <c:v>185</c:v>
                </c:pt>
                <c:pt idx="9">
                  <c:v>320</c:v>
                </c:pt>
                <c:pt idx="10">
                  <c:v>405</c:v>
                </c:pt>
                <c:pt idx="11">
                  <c:v>574</c:v>
                </c:pt>
              </c:numCache>
            </c:numRef>
          </c:val>
          <c:extLst>
            <c:ext xmlns:c16="http://schemas.microsoft.com/office/drawing/2014/chart" uri="{C3380CC4-5D6E-409C-BE32-E72D297353CC}">
              <c16:uniqueId val="{00000000-9A47-49FB-AC59-4013437B59F1}"/>
            </c:ext>
          </c:extLst>
        </c:ser>
        <c:ser>
          <c:idx val="1"/>
          <c:order val="1"/>
          <c:tx>
            <c:strRef>
              <c:f>Sheet1!$C$1</c:f>
              <c:strCache>
                <c:ptCount val="1"/>
                <c:pt idx="0">
                  <c:v>Series Two</c:v>
                </c:pt>
              </c:strCache>
            </c:strRef>
          </c:tx>
          <c:spPr>
            <a:solidFill>
              <a:schemeClr val="bg1"/>
            </a:solidFill>
            <a:ln w="12700" cap="flat">
              <a:noFill/>
              <a:miter lim="400000"/>
            </a:ln>
            <a:effectLst/>
          </c:spPr>
          <c:invertIfNegative val="0"/>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Sheet1!$C$2:$C$13</c:f>
              <c:numCache>
                <c:formatCode>General</c:formatCode>
                <c:ptCount val="12"/>
                <c:pt idx="0">
                  <c:v>20</c:v>
                </c:pt>
                <c:pt idx="1">
                  <c:v>40</c:v>
                </c:pt>
                <c:pt idx="2">
                  <c:v>20</c:v>
                </c:pt>
                <c:pt idx="3">
                  <c:v>10</c:v>
                </c:pt>
                <c:pt idx="4">
                  <c:v>20</c:v>
                </c:pt>
                <c:pt idx="5">
                  <c:v>80</c:v>
                </c:pt>
                <c:pt idx="6">
                  <c:v>60</c:v>
                </c:pt>
                <c:pt idx="7">
                  <c:v>60</c:v>
                </c:pt>
                <c:pt idx="8">
                  <c:v>90</c:v>
                </c:pt>
                <c:pt idx="9">
                  <c:v>70</c:v>
                </c:pt>
                <c:pt idx="10">
                  <c:v>180</c:v>
                </c:pt>
                <c:pt idx="11">
                  <c:v>229</c:v>
                </c:pt>
              </c:numCache>
            </c:numRef>
          </c:val>
          <c:extLst>
            <c:ext xmlns:c16="http://schemas.microsoft.com/office/drawing/2014/chart" uri="{C3380CC4-5D6E-409C-BE32-E72D297353CC}">
              <c16:uniqueId val="{00000001-9A47-49FB-AC59-4013437B59F1}"/>
            </c:ext>
          </c:extLst>
        </c:ser>
        <c:dLbls>
          <c:showLegendKey val="0"/>
          <c:showVal val="0"/>
          <c:showCatName val="0"/>
          <c:showSerName val="0"/>
          <c:showPercent val="0"/>
          <c:showBubbleSize val="0"/>
        </c:dLbls>
        <c:gapWidth val="100"/>
        <c:axId val="258912912"/>
        <c:axId val="258913472"/>
      </c:barChart>
      <c:catAx>
        <c:axId val="258912912"/>
        <c:scaling>
          <c:orientation val="minMax"/>
        </c:scaling>
        <c:delete val="0"/>
        <c:axPos val="b"/>
        <c:numFmt formatCode="General" sourceLinked="0"/>
        <c:majorTickMark val="out"/>
        <c:minorTickMark val="none"/>
        <c:tickLblPos val="nextTo"/>
        <c:spPr>
          <a:noFill/>
          <a:ln w="12700" cap="flat">
            <a:noFill/>
            <a:prstDash val="solid"/>
            <a:miter lim="800000"/>
          </a:ln>
        </c:spPr>
        <c:txPr>
          <a:bodyPr rot="0"/>
          <a:lstStyle/>
          <a:p>
            <a:pPr>
              <a:defRPr/>
            </a:pPr>
            <a:endParaRPr lang="en-US"/>
          </a:p>
        </c:txPr>
        <c:crossAx val="258913472"/>
        <c:crosses val="autoZero"/>
        <c:auto val="1"/>
        <c:lblAlgn val="ctr"/>
        <c:lblOffset val="100"/>
        <c:noMultiLvlLbl val="1"/>
      </c:catAx>
      <c:valAx>
        <c:axId val="258913472"/>
        <c:scaling>
          <c:orientation val="minMax"/>
          <c:max val="600"/>
        </c:scaling>
        <c:delete val="1"/>
        <c:axPos val="l"/>
        <c:numFmt formatCode="0&quot;%&quot;" sourceLinked="0"/>
        <c:majorTickMark val="out"/>
        <c:minorTickMark val="none"/>
        <c:tickLblPos val="nextTo"/>
        <c:crossAx val="258912912"/>
        <c:crosses val="autoZero"/>
        <c:crossBetween val="between"/>
        <c:majorUnit val="150"/>
        <c:minorUnit val="75"/>
      </c:valAx>
      <c:spPr>
        <a:noFill/>
        <a:ln w="12700" cap="flat">
          <a:noFill/>
          <a:miter lim="400000"/>
        </a:ln>
        <a:effectLst/>
      </c:spPr>
    </c:plotArea>
    <c:plotVisOnly val="1"/>
    <c:dispBlanksAs val="gap"/>
    <c:showDLblsOverMax val="1"/>
  </c:chart>
  <c:spPr>
    <a:noFill/>
    <a:ln>
      <a:noFill/>
    </a:ln>
    <a:effectLst/>
  </c:spPr>
  <c:txPr>
    <a:bodyPr rot="5400000" vert="horz" anchor="t" anchorCtr="0"/>
    <a:lstStyle/>
    <a:p>
      <a:pPr>
        <a:defRPr sz="2000">
          <a:solidFill>
            <a:schemeClr val="tx1"/>
          </a:solidFill>
        </a:defRPr>
      </a:pPr>
      <a:endParaRPr lang="en-US"/>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7274648807028184E-2"/>
          <c:y val="3.8011306418214361E-2"/>
          <c:w val="0.98260999999999998"/>
          <c:h val="0.89554900000000004"/>
        </c:manualLayout>
      </c:layout>
      <c:barChart>
        <c:barDir val="col"/>
        <c:grouping val="clustered"/>
        <c:varyColors val="0"/>
        <c:ser>
          <c:idx val="0"/>
          <c:order val="0"/>
          <c:tx>
            <c:strRef>
              <c:f>Sheet1!$B$1</c:f>
              <c:strCache>
                <c:ptCount val="1"/>
                <c:pt idx="0">
                  <c:v>Series One</c:v>
                </c:pt>
              </c:strCache>
            </c:strRef>
          </c:tx>
          <c:spPr>
            <a:solidFill>
              <a:schemeClr val="tx1"/>
            </a:solidFill>
            <a:ln w="12700" cap="flat">
              <a:noFill/>
              <a:miter lim="400000"/>
            </a:ln>
            <a:effectLst/>
          </c:spPr>
          <c:invertIfNegative val="0"/>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Sheet1!$B$2:$B$13</c:f>
              <c:numCache>
                <c:formatCode>General</c:formatCode>
                <c:ptCount val="12"/>
                <c:pt idx="0">
                  <c:v>40</c:v>
                </c:pt>
                <c:pt idx="1">
                  <c:v>80</c:v>
                </c:pt>
                <c:pt idx="2">
                  <c:v>60</c:v>
                </c:pt>
                <c:pt idx="3">
                  <c:v>70</c:v>
                </c:pt>
                <c:pt idx="4">
                  <c:v>190</c:v>
                </c:pt>
                <c:pt idx="5">
                  <c:v>150</c:v>
                </c:pt>
                <c:pt idx="6">
                  <c:v>145</c:v>
                </c:pt>
                <c:pt idx="7">
                  <c:v>195</c:v>
                </c:pt>
                <c:pt idx="8">
                  <c:v>185</c:v>
                </c:pt>
                <c:pt idx="9">
                  <c:v>320</c:v>
                </c:pt>
                <c:pt idx="10">
                  <c:v>405</c:v>
                </c:pt>
                <c:pt idx="11">
                  <c:v>574</c:v>
                </c:pt>
              </c:numCache>
            </c:numRef>
          </c:val>
          <c:extLst>
            <c:ext xmlns:c16="http://schemas.microsoft.com/office/drawing/2014/chart" uri="{C3380CC4-5D6E-409C-BE32-E72D297353CC}">
              <c16:uniqueId val="{00000000-9A47-49FB-AC59-4013437B59F1}"/>
            </c:ext>
          </c:extLst>
        </c:ser>
        <c:ser>
          <c:idx val="1"/>
          <c:order val="1"/>
          <c:tx>
            <c:strRef>
              <c:f>Sheet1!$C$1</c:f>
              <c:strCache>
                <c:ptCount val="1"/>
                <c:pt idx="0">
                  <c:v>Series Two</c:v>
                </c:pt>
              </c:strCache>
            </c:strRef>
          </c:tx>
          <c:spPr>
            <a:solidFill>
              <a:schemeClr val="bg1"/>
            </a:solidFill>
            <a:ln w="12700" cap="flat">
              <a:noFill/>
              <a:miter lim="400000"/>
            </a:ln>
            <a:effectLst/>
          </c:spPr>
          <c:invertIfNegative val="0"/>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Sheet1!$C$2:$C$13</c:f>
              <c:numCache>
                <c:formatCode>General</c:formatCode>
                <c:ptCount val="12"/>
                <c:pt idx="0">
                  <c:v>20</c:v>
                </c:pt>
                <c:pt idx="1">
                  <c:v>40</c:v>
                </c:pt>
                <c:pt idx="2">
                  <c:v>20</c:v>
                </c:pt>
                <c:pt idx="3">
                  <c:v>10</c:v>
                </c:pt>
                <c:pt idx="4">
                  <c:v>20</c:v>
                </c:pt>
                <c:pt idx="5">
                  <c:v>80</c:v>
                </c:pt>
                <c:pt idx="6">
                  <c:v>60</c:v>
                </c:pt>
                <c:pt idx="7">
                  <c:v>60</c:v>
                </c:pt>
                <c:pt idx="8">
                  <c:v>90</c:v>
                </c:pt>
                <c:pt idx="9">
                  <c:v>70</c:v>
                </c:pt>
                <c:pt idx="10">
                  <c:v>180</c:v>
                </c:pt>
                <c:pt idx="11">
                  <c:v>229</c:v>
                </c:pt>
              </c:numCache>
            </c:numRef>
          </c:val>
          <c:extLst>
            <c:ext xmlns:c16="http://schemas.microsoft.com/office/drawing/2014/chart" uri="{C3380CC4-5D6E-409C-BE32-E72D297353CC}">
              <c16:uniqueId val="{00000001-9A47-49FB-AC59-4013437B59F1}"/>
            </c:ext>
          </c:extLst>
        </c:ser>
        <c:dLbls>
          <c:showLegendKey val="0"/>
          <c:showVal val="0"/>
          <c:showCatName val="0"/>
          <c:showSerName val="0"/>
          <c:showPercent val="0"/>
          <c:showBubbleSize val="0"/>
        </c:dLbls>
        <c:gapWidth val="100"/>
        <c:axId val="258912912"/>
        <c:axId val="258913472"/>
      </c:barChart>
      <c:catAx>
        <c:axId val="258912912"/>
        <c:scaling>
          <c:orientation val="minMax"/>
        </c:scaling>
        <c:delete val="0"/>
        <c:axPos val="b"/>
        <c:numFmt formatCode="General" sourceLinked="0"/>
        <c:majorTickMark val="out"/>
        <c:minorTickMark val="none"/>
        <c:tickLblPos val="nextTo"/>
        <c:spPr>
          <a:noFill/>
          <a:ln w="12700" cap="flat">
            <a:noFill/>
            <a:prstDash val="solid"/>
            <a:miter lim="800000"/>
          </a:ln>
        </c:spPr>
        <c:txPr>
          <a:bodyPr rot="0"/>
          <a:lstStyle/>
          <a:p>
            <a:pPr>
              <a:defRPr/>
            </a:pPr>
            <a:endParaRPr lang="en-US"/>
          </a:p>
        </c:txPr>
        <c:crossAx val="258913472"/>
        <c:crosses val="autoZero"/>
        <c:auto val="1"/>
        <c:lblAlgn val="ctr"/>
        <c:lblOffset val="100"/>
        <c:noMultiLvlLbl val="1"/>
      </c:catAx>
      <c:valAx>
        <c:axId val="258913472"/>
        <c:scaling>
          <c:orientation val="minMax"/>
          <c:max val="600"/>
        </c:scaling>
        <c:delete val="1"/>
        <c:axPos val="l"/>
        <c:numFmt formatCode="0&quot;%&quot;" sourceLinked="0"/>
        <c:majorTickMark val="out"/>
        <c:minorTickMark val="none"/>
        <c:tickLblPos val="nextTo"/>
        <c:crossAx val="258912912"/>
        <c:crosses val="autoZero"/>
        <c:crossBetween val="between"/>
        <c:majorUnit val="150"/>
        <c:minorUnit val="75"/>
      </c:valAx>
      <c:spPr>
        <a:noFill/>
        <a:ln w="12700" cap="flat">
          <a:noFill/>
          <a:miter lim="400000"/>
        </a:ln>
        <a:effectLst/>
      </c:spPr>
    </c:plotArea>
    <c:plotVisOnly val="1"/>
    <c:dispBlanksAs val="gap"/>
    <c:showDLblsOverMax val="1"/>
  </c:chart>
  <c:spPr>
    <a:noFill/>
    <a:ln>
      <a:noFill/>
    </a:ln>
    <a:effectLst/>
  </c:spPr>
  <c:txPr>
    <a:bodyPr rot="5400000" vert="horz" anchor="t" anchorCtr="0"/>
    <a:lstStyle/>
    <a:p>
      <a:pPr>
        <a:defRPr sz="2000">
          <a:solidFill>
            <a:schemeClr val="tx1"/>
          </a:solidFill>
        </a:defRPr>
      </a:pPr>
      <a:endParaRPr lang="en-US"/>
    </a:p>
  </c:txPr>
  <c:externalData r:id="rId1">
    <c:autoUpdate val="0"/>
  </c:externalData>
</c:chartSpace>
</file>

<file path=ppt/notesMasters/_rels/notesMaster1.xml.rels><?xml version="1.0" encoding="UTF-8" standalone="yes"?>
<Relationships xmlns="http://schemas.openxmlformats.org/package/2006/relationships"><Relationship Id="rId1" Type="http://schemas.openxmlformats.org/officeDocument/2006/relationships/theme" Target="../theme/theme1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3F8E4EF3-7FAC-4AF9-AF98-E30F6AD30461}" type="datetimeFigureOut">
              <a:rPr lang="en-US" smtClean="0"/>
              <a:t>12/2/2019</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E502A053-9E28-4D4C-B446-3C2814735BD1}" type="slidenum">
              <a:rPr lang="en-US" smtClean="0"/>
              <a:t>‹#›</a:t>
            </a:fld>
            <a:endParaRPr lang="en-US"/>
          </a:p>
        </p:txBody>
      </p:sp>
    </p:spTree>
    <p:extLst>
      <p:ext uri="{BB962C8B-B14F-4D97-AF65-F5344CB8AC3E}">
        <p14:creationId xmlns:p14="http://schemas.microsoft.com/office/powerpoint/2010/main" val="333856443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237.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24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E502A053-9E28-4D4C-B446-3C2814735BD1}" type="slidenum">
              <a:rPr lang="en-US" smtClean="0"/>
              <a:t>8</a:t>
            </a:fld>
            <a:endParaRPr lang="en-US"/>
          </a:p>
        </p:txBody>
      </p:sp>
    </p:spTree>
    <p:extLst>
      <p:ext uri="{BB962C8B-B14F-4D97-AF65-F5344CB8AC3E}">
        <p14:creationId xmlns:p14="http://schemas.microsoft.com/office/powerpoint/2010/main" val="1426279833"/>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E502A053-9E28-4D4C-B446-3C2814735BD1}" type="slidenum">
              <a:rPr lang="en-US" smtClean="0"/>
              <a:t>16</a:t>
            </a:fld>
            <a:endParaRPr lang="en-US"/>
          </a:p>
        </p:txBody>
      </p:sp>
    </p:spTree>
    <p:extLst>
      <p:ext uri="{BB962C8B-B14F-4D97-AF65-F5344CB8AC3E}">
        <p14:creationId xmlns:p14="http://schemas.microsoft.com/office/powerpoint/2010/main" val="164002405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kern="1200">
                <a:solidFill>
                  <a:srgbClr val="FFFFFF"/>
                </a:solidFill>
                <a:latin typeface="+mn-lt"/>
                <a:ea typeface="+mn-ea"/>
                <a:cs typeface="+mn-cs"/>
              </a:rPr>
              <a:t>This slide images must be the same as the previous slide image</a:t>
            </a:r>
          </a:p>
          <a:p>
            <a:endParaRPr lang="en-US"/>
          </a:p>
        </p:txBody>
      </p:sp>
      <p:sp>
        <p:nvSpPr>
          <p:cNvPr id="4" name="Slide Number Placeholder 3"/>
          <p:cNvSpPr>
            <a:spLocks noGrp="1"/>
          </p:cNvSpPr>
          <p:nvPr>
            <p:ph type="sldNum" sz="quarter" idx="5"/>
          </p:nvPr>
        </p:nvSpPr>
        <p:spPr/>
        <p:txBody>
          <a:bodyPr/>
          <a:lstStyle/>
          <a:p>
            <a:fld id="{E502A053-9E28-4D4C-B446-3C2814735BD1}" type="slidenum">
              <a:rPr lang="en-US" smtClean="0"/>
              <a:t>237</a:t>
            </a:fld>
            <a:endParaRPr lang="en-US"/>
          </a:p>
        </p:txBody>
      </p:sp>
    </p:spTree>
    <p:extLst>
      <p:ext uri="{BB962C8B-B14F-4D97-AF65-F5344CB8AC3E}">
        <p14:creationId xmlns:p14="http://schemas.microsoft.com/office/powerpoint/2010/main" val="46422306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kern="1200">
                <a:solidFill>
                  <a:srgbClr val="FFFFFF"/>
                </a:solidFill>
                <a:latin typeface="+mn-lt"/>
                <a:ea typeface="+mn-ea"/>
                <a:cs typeface="+mn-cs"/>
              </a:rPr>
              <a:t>This slide images must be the same as the previous slide image</a:t>
            </a:r>
          </a:p>
          <a:p>
            <a:endParaRPr lang="en-US"/>
          </a:p>
        </p:txBody>
      </p:sp>
      <p:sp>
        <p:nvSpPr>
          <p:cNvPr id="4" name="Slide Number Placeholder 3"/>
          <p:cNvSpPr>
            <a:spLocks noGrp="1"/>
          </p:cNvSpPr>
          <p:nvPr>
            <p:ph type="sldNum" sz="quarter" idx="5"/>
          </p:nvPr>
        </p:nvSpPr>
        <p:spPr/>
        <p:txBody>
          <a:bodyPr/>
          <a:lstStyle/>
          <a:p>
            <a:fld id="{E502A053-9E28-4D4C-B446-3C2814735BD1}" type="slidenum">
              <a:rPr lang="en-US" smtClean="0"/>
              <a:t>247</a:t>
            </a:fld>
            <a:endParaRPr lang="en-US"/>
          </a:p>
        </p:txBody>
      </p:sp>
    </p:spTree>
    <p:extLst>
      <p:ext uri="{BB962C8B-B14F-4D97-AF65-F5344CB8AC3E}">
        <p14:creationId xmlns:p14="http://schemas.microsoft.com/office/powerpoint/2010/main" val="92737504"/>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2.xml.rels><?xml version="1.0" encoding="UTF-8" standalone="yes"?>
<Relationships xmlns="http://schemas.openxmlformats.org/package/2006/relationships"><Relationship Id="rId3" Type="http://schemas.openxmlformats.org/officeDocument/2006/relationships/hyperlink" Target="https://www.linkedin.com/" TargetMode="External"/><Relationship Id="rId2" Type="http://schemas.openxmlformats.org/officeDocument/2006/relationships/hyperlink" Target="https://www.facebook.com/" TargetMode="External"/><Relationship Id="rId1" Type="http://schemas.openxmlformats.org/officeDocument/2006/relationships/slideMaster" Target="../slideMasters/slideMaster8.xml"/><Relationship Id="rId4" Type="http://schemas.openxmlformats.org/officeDocument/2006/relationships/hyperlink" Target="https://twitter.com/" TargetMode="Externa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412442607"/>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p:cSld name="10_Custom Layout">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7A289BE9-3518-4572-9F36-A58461E16083}"/>
              </a:ext>
            </a:extLst>
          </p:cNvPr>
          <p:cNvSpPr>
            <a:spLocks noGrp="1"/>
          </p:cNvSpPr>
          <p:nvPr>
            <p:ph type="pic" sz="quarter" idx="15"/>
          </p:nvPr>
        </p:nvSpPr>
        <p:spPr>
          <a:xfrm>
            <a:off x="13032100" y="5920253"/>
            <a:ext cx="2737986" cy="1875494"/>
          </a:xfrm>
          <a:custGeom>
            <a:avLst/>
            <a:gdLst>
              <a:gd name="connsiteX0" fmla="*/ 0 w 2737986"/>
              <a:gd name="connsiteY0" fmla="*/ 0 h 1875494"/>
              <a:gd name="connsiteX1" fmla="*/ 2737986 w 2737986"/>
              <a:gd name="connsiteY1" fmla="*/ 0 h 1875494"/>
              <a:gd name="connsiteX2" fmla="*/ 2737986 w 2737986"/>
              <a:gd name="connsiteY2" fmla="*/ 1875494 h 1875494"/>
              <a:gd name="connsiteX3" fmla="*/ 0 w 2737986"/>
              <a:gd name="connsiteY3" fmla="*/ 1875494 h 1875494"/>
            </a:gdLst>
            <a:ahLst/>
            <a:cxnLst>
              <a:cxn ang="0">
                <a:pos x="connsiteX0" y="connsiteY0"/>
              </a:cxn>
              <a:cxn ang="0">
                <a:pos x="connsiteX1" y="connsiteY1"/>
              </a:cxn>
              <a:cxn ang="0">
                <a:pos x="connsiteX2" y="connsiteY2"/>
              </a:cxn>
              <a:cxn ang="0">
                <a:pos x="connsiteX3" y="connsiteY3"/>
              </a:cxn>
            </a:cxnLst>
            <a:rect l="l" t="t" r="r" b="b"/>
            <a:pathLst>
              <a:path w="2737986" h="1875494">
                <a:moveTo>
                  <a:pt x="0" y="0"/>
                </a:moveTo>
                <a:lnTo>
                  <a:pt x="2737986" y="0"/>
                </a:lnTo>
                <a:lnTo>
                  <a:pt x="2737986" y="1875494"/>
                </a:lnTo>
                <a:lnTo>
                  <a:pt x="0" y="187549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0" name="Picture Placeholder 9">
            <a:extLst>
              <a:ext uri="{FF2B5EF4-FFF2-40B4-BE49-F238E27FC236}">
                <a16:creationId xmlns:a16="http://schemas.microsoft.com/office/drawing/2014/main" id="{E9995F91-8D51-4FF1-A532-B0BD4F0276E7}"/>
              </a:ext>
            </a:extLst>
          </p:cNvPr>
          <p:cNvSpPr>
            <a:spLocks noGrp="1"/>
          </p:cNvSpPr>
          <p:nvPr>
            <p:ph type="pic" sz="quarter" idx="16"/>
          </p:nvPr>
        </p:nvSpPr>
        <p:spPr>
          <a:xfrm>
            <a:off x="15868065" y="5920253"/>
            <a:ext cx="2737986" cy="1875494"/>
          </a:xfrm>
          <a:custGeom>
            <a:avLst/>
            <a:gdLst>
              <a:gd name="connsiteX0" fmla="*/ 0 w 2737986"/>
              <a:gd name="connsiteY0" fmla="*/ 0 h 1875494"/>
              <a:gd name="connsiteX1" fmla="*/ 2737986 w 2737986"/>
              <a:gd name="connsiteY1" fmla="*/ 0 h 1875494"/>
              <a:gd name="connsiteX2" fmla="*/ 2737986 w 2737986"/>
              <a:gd name="connsiteY2" fmla="*/ 1875494 h 1875494"/>
              <a:gd name="connsiteX3" fmla="*/ 0 w 2737986"/>
              <a:gd name="connsiteY3" fmla="*/ 1875494 h 1875494"/>
            </a:gdLst>
            <a:ahLst/>
            <a:cxnLst>
              <a:cxn ang="0">
                <a:pos x="connsiteX0" y="connsiteY0"/>
              </a:cxn>
              <a:cxn ang="0">
                <a:pos x="connsiteX1" y="connsiteY1"/>
              </a:cxn>
              <a:cxn ang="0">
                <a:pos x="connsiteX2" y="connsiteY2"/>
              </a:cxn>
              <a:cxn ang="0">
                <a:pos x="connsiteX3" y="connsiteY3"/>
              </a:cxn>
            </a:cxnLst>
            <a:rect l="l" t="t" r="r" b="b"/>
            <a:pathLst>
              <a:path w="2737986" h="1875494">
                <a:moveTo>
                  <a:pt x="0" y="0"/>
                </a:moveTo>
                <a:lnTo>
                  <a:pt x="2737986" y="0"/>
                </a:lnTo>
                <a:lnTo>
                  <a:pt x="2737986" y="1875494"/>
                </a:lnTo>
                <a:lnTo>
                  <a:pt x="0" y="187549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1" name="Picture Placeholder 10">
            <a:extLst>
              <a:ext uri="{FF2B5EF4-FFF2-40B4-BE49-F238E27FC236}">
                <a16:creationId xmlns:a16="http://schemas.microsoft.com/office/drawing/2014/main" id="{EAC8D104-8DBC-47C1-B410-760C3B7EC2CF}"/>
              </a:ext>
            </a:extLst>
          </p:cNvPr>
          <p:cNvSpPr>
            <a:spLocks noGrp="1"/>
          </p:cNvSpPr>
          <p:nvPr>
            <p:ph type="pic" sz="quarter" idx="17"/>
          </p:nvPr>
        </p:nvSpPr>
        <p:spPr>
          <a:xfrm>
            <a:off x="18704031" y="5920253"/>
            <a:ext cx="2737984" cy="1875494"/>
          </a:xfrm>
          <a:custGeom>
            <a:avLst/>
            <a:gdLst>
              <a:gd name="connsiteX0" fmla="*/ 0 w 2737984"/>
              <a:gd name="connsiteY0" fmla="*/ 0 h 1875494"/>
              <a:gd name="connsiteX1" fmla="*/ 2737984 w 2737984"/>
              <a:gd name="connsiteY1" fmla="*/ 0 h 1875494"/>
              <a:gd name="connsiteX2" fmla="*/ 2737984 w 2737984"/>
              <a:gd name="connsiteY2" fmla="*/ 1875494 h 1875494"/>
              <a:gd name="connsiteX3" fmla="*/ 0 w 2737984"/>
              <a:gd name="connsiteY3" fmla="*/ 1875494 h 1875494"/>
            </a:gdLst>
            <a:ahLst/>
            <a:cxnLst>
              <a:cxn ang="0">
                <a:pos x="connsiteX0" y="connsiteY0"/>
              </a:cxn>
              <a:cxn ang="0">
                <a:pos x="connsiteX1" y="connsiteY1"/>
              </a:cxn>
              <a:cxn ang="0">
                <a:pos x="connsiteX2" y="connsiteY2"/>
              </a:cxn>
              <a:cxn ang="0">
                <a:pos x="connsiteX3" y="connsiteY3"/>
              </a:cxn>
            </a:cxnLst>
            <a:rect l="l" t="t" r="r" b="b"/>
            <a:pathLst>
              <a:path w="2737984" h="1875494">
                <a:moveTo>
                  <a:pt x="0" y="0"/>
                </a:moveTo>
                <a:lnTo>
                  <a:pt x="2737984" y="0"/>
                </a:lnTo>
                <a:lnTo>
                  <a:pt x="2737984" y="1875494"/>
                </a:lnTo>
                <a:lnTo>
                  <a:pt x="0" y="187549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4172928124"/>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AF08FD9F-EDAB-440B-B3F9-4EBA6FF59D55}" type="datetimeFigureOut">
              <a:rPr lang="en-US" smtClean="0"/>
              <a:t>12/2/2019</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2A652A47-7B18-462D-B4E6-0601D85CCEB7}" type="slidenum">
              <a:rPr lang="en-US" smtClean="0"/>
              <a:t>‹#›</a:t>
            </a:fld>
            <a:endParaRPr lang="en-US"/>
          </a:p>
        </p:txBody>
      </p:sp>
    </p:spTree>
    <p:extLst>
      <p:ext uri="{BB962C8B-B14F-4D97-AF65-F5344CB8AC3E}">
        <p14:creationId xmlns:p14="http://schemas.microsoft.com/office/powerpoint/2010/main" val="395193478"/>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1663917" y="3419477"/>
            <a:ext cx="21033938" cy="5705474"/>
          </a:xfrm>
        </p:spPr>
        <p:txBody>
          <a:bodyPr anchor="b"/>
          <a:lstStyle>
            <a:lvl1pPr>
              <a:defRPr sz="12000"/>
            </a:lvl1pPr>
          </a:lstStyle>
          <a:p>
            <a:r>
              <a:rPr lang="en-US"/>
              <a:t>Click to edit Master title style</a:t>
            </a:r>
          </a:p>
        </p:txBody>
      </p:sp>
      <p:sp>
        <p:nvSpPr>
          <p:cNvPr id="3" name="Text Placeholder 2"/>
          <p:cNvSpPr>
            <a:spLocks noGrp="1"/>
          </p:cNvSpPr>
          <p:nvPr>
            <p:ph type="body" idx="1"/>
          </p:nvPr>
        </p:nvSpPr>
        <p:spPr>
          <a:xfrm>
            <a:off x="1663917" y="9178927"/>
            <a:ext cx="21033938" cy="3000374"/>
          </a:xfrm>
        </p:spPr>
        <p:txBody>
          <a:bodyPr/>
          <a:lstStyle>
            <a:lvl1pPr marL="0" indent="0">
              <a:buNone/>
              <a:defRPr sz="4800">
                <a:solidFill>
                  <a:schemeClr val="tx1">
                    <a:tint val="75000"/>
                  </a:schemeClr>
                </a:solidFill>
              </a:defRPr>
            </a:lvl1pPr>
            <a:lvl2pPr marL="914400" indent="0">
              <a:buNone/>
              <a:defRPr sz="4000">
                <a:solidFill>
                  <a:schemeClr val="tx1">
                    <a:tint val="75000"/>
                  </a:schemeClr>
                </a:solidFill>
              </a:defRPr>
            </a:lvl2pPr>
            <a:lvl3pPr marL="1828800" indent="0">
              <a:buNone/>
              <a:defRPr sz="3600">
                <a:solidFill>
                  <a:schemeClr val="tx1">
                    <a:tint val="75000"/>
                  </a:schemeClr>
                </a:solidFill>
              </a:defRPr>
            </a:lvl3pPr>
            <a:lvl4pPr marL="2743200" indent="0">
              <a:buNone/>
              <a:defRPr sz="3200">
                <a:solidFill>
                  <a:schemeClr val="tx1">
                    <a:tint val="75000"/>
                  </a:schemeClr>
                </a:solidFill>
              </a:defRPr>
            </a:lvl4pPr>
            <a:lvl5pPr marL="3657600" indent="0">
              <a:buNone/>
              <a:defRPr sz="3200">
                <a:solidFill>
                  <a:schemeClr val="tx1">
                    <a:tint val="75000"/>
                  </a:schemeClr>
                </a:solidFill>
              </a:defRPr>
            </a:lvl5pPr>
            <a:lvl6pPr marL="4572000" indent="0">
              <a:buNone/>
              <a:defRPr sz="3200">
                <a:solidFill>
                  <a:schemeClr val="tx1">
                    <a:tint val="75000"/>
                  </a:schemeClr>
                </a:solidFill>
              </a:defRPr>
            </a:lvl6pPr>
            <a:lvl7pPr marL="5486400" indent="0">
              <a:buNone/>
              <a:defRPr sz="3200">
                <a:solidFill>
                  <a:schemeClr val="tx1">
                    <a:tint val="75000"/>
                  </a:schemeClr>
                </a:solidFill>
              </a:defRPr>
            </a:lvl7pPr>
            <a:lvl8pPr marL="6400800" indent="0">
              <a:buNone/>
              <a:defRPr sz="3200">
                <a:solidFill>
                  <a:schemeClr val="tx1">
                    <a:tint val="75000"/>
                  </a:schemeClr>
                </a:solidFill>
              </a:defRPr>
            </a:lvl8pPr>
            <a:lvl9pPr marL="7315200" indent="0">
              <a:buNone/>
              <a:defRPr sz="3200">
                <a:solidFill>
                  <a:schemeClr val="tx1">
                    <a:tint val="75000"/>
                  </a:schemeClr>
                </a:solidFill>
              </a:defRPr>
            </a:lvl9pPr>
          </a:lstStyle>
          <a:p>
            <a:pPr lvl="0"/>
            <a:r>
              <a:rPr lang="en-US"/>
              <a:t>Edit Master text styles</a:t>
            </a:r>
          </a:p>
        </p:txBody>
      </p:sp>
      <p:sp>
        <p:nvSpPr>
          <p:cNvPr id="4" name="Date Placeholder 3"/>
          <p:cNvSpPr>
            <a:spLocks noGrp="1"/>
          </p:cNvSpPr>
          <p:nvPr>
            <p:ph type="dt" sz="half" idx="10"/>
          </p:nvPr>
        </p:nvSpPr>
        <p:spPr/>
        <p:txBody>
          <a:bodyPr/>
          <a:lstStyle/>
          <a:p>
            <a:fld id="{AF08FD9F-EDAB-440B-B3F9-4EBA6FF59D55}" type="datetimeFigureOut">
              <a:rPr lang="en-US" smtClean="0"/>
              <a:t>12/2/2019</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2A652A47-7B18-462D-B4E6-0601D85CCEB7}" type="slidenum">
              <a:rPr lang="en-US" smtClean="0"/>
              <a:t>‹#›</a:t>
            </a:fld>
            <a:endParaRPr lang="en-US"/>
          </a:p>
        </p:txBody>
      </p:sp>
    </p:spTree>
    <p:extLst>
      <p:ext uri="{BB962C8B-B14F-4D97-AF65-F5344CB8AC3E}">
        <p14:creationId xmlns:p14="http://schemas.microsoft.com/office/powerpoint/2010/main" val="833726242"/>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1676618" y="3651250"/>
            <a:ext cx="10364549" cy="8702676"/>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12346008" y="3651250"/>
            <a:ext cx="10364549" cy="8702676"/>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AF08FD9F-EDAB-440B-B3F9-4EBA6FF59D55}" type="datetimeFigureOut">
              <a:rPr lang="en-US" smtClean="0"/>
              <a:t>12/2/2019</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2A652A47-7B18-462D-B4E6-0601D85CCEB7}" type="slidenum">
              <a:rPr lang="en-US" smtClean="0"/>
              <a:t>‹#›</a:t>
            </a:fld>
            <a:endParaRPr lang="en-US"/>
          </a:p>
        </p:txBody>
      </p:sp>
    </p:spTree>
    <p:extLst>
      <p:ext uri="{BB962C8B-B14F-4D97-AF65-F5344CB8AC3E}">
        <p14:creationId xmlns:p14="http://schemas.microsoft.com/office/powerpoint/2010/main" val="409945747"/>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1679795" y="730251"/>
            <a:ext cx="21033938" cy="2651126"/>
          </a:xfrm>
        </p:spPr>
        <p:txBody>
          <a:bodyPr/>
          <a:lstStyle/>
          <a:p>
            <a:r>
              <a:rPr lang="en-US"/>
              <a:t>Click to edit Master title style</a:t>
            </a:r>
          </a:p>
        </p:txBody>
      </p:sp>
      <p:sp>
        <p:nvSpPr>
          <p:cNvPr id="3" name="Text Placeholder 2"/>
          <p:cNvSpPr>
            <a:spLocks noGrp="1"/>
          </p:cNvSpPr>
          <p:nvPr>
            <p:ph type="body" idx="1"/>
          </p:nvPr>
        </p:nvSpPr>
        <p:spPr>
          <a:xfrm>
            <a:off x="1679796" y="3362326"/>
            <a:ext cx="10316917" cy="1647824"/>
          </a:xfrm>
        </p:spPr>
        <p:txBody>
          <a:bodyPr anchor="b"/>
          <a:lstStyle>
            <a:lvl1pPr marL="0" indent="0">
              <a:buNone/>
              <a:defRPr sz="4800" b="1"/>
            </a:lvl1pPr>
            <a:lvl2pPr marL="914400" indent="0">
              <a:buNone/>
              <a:defRPr sz="4000" b="1"/>
            </a:lvl2pPr>
            <a:lvl3pPr marL="1828800" indent="0">
              <a:buNone/>
              <a:defRPr sz="3600" b="1"/>
            </a:lvl3pPr>
            <a:lvl4pPr marL="2743200" indent="0">
              <a:buNone/>
              <a:defRPr sz="3200" b="1"/>
            </a:lvl4pPr>
            <a:lvl5pPr marL="3657600" indent="0">
              <a:buNone/>
              <a:defRPr sz="3200" b="1"/>
            </a:lvl5pPr>
            <a:lvl6pPr marL="4572000" indent="0">
              <a:buNone/>
              <a:defRPr sz="3200" b="1"/>
            </a:lvl6pPr>
            <a:lvl7pPr marL="5486400" indent="0">
              <a:buNone/>
              <a:defRPr sz="3200" b="1"/>
            </a:lvl7pPr>
            <a:lvl8pPr marL="6400800" indent="0">
              <a:buNone/>
              <a:defRPr sz="3200" b="1"/>
            </a:lvl8pPr>
            <a:lvl9pPr marL="7315200" indent="0">
              <a:buNone/>
              <a:defRPr sz="3200" b="1"/>
            </a:lvl9pPr>
          </a:lstStyle>
          <a:p>
            <a:pPr lvl="0"/>
            <a:r>
              <a:rPr lang="en-US"/>
              <a:t>Edit Master text styles</a:t>
            </a:r>
          </a:p>
        </p:txBody>
      </p:sp>
      <p:sp>
        <p:nvSpPr>
          <p:cNvPr id="4" name="Content Placeholder 3"/>
          <p:cNvSpPr>
            <a:spLocks noGrp="1"/>
          </p:cNvSpPr>
          <p:nvPr>
            <p:ph sz="half" idx="2"/>
          </p:nvPr>
        </p:nvSpPr>
        <p:spPr>
          <a:xfrm>
            <a:off x="1679796" y="5010150"/>
            <a:ext cx="10316917" cy="7369176"/>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12346007" y="3362326"/>
            <a:ext cx="10367726" cy="1647824"/>
          </a:xfrm>
        </p:spPr>
        <p:txBody>
          <a:bodyPr anchor="b"/>
          <a:lstStyle>
            <a:lvl1pPr marL="0" indent="0">
              <a:buNone/>
              <a:defRPr sz="4800" b="1"/>
            </a:lvl1pPr>
            <a:lvl2pPr marL="914400" indent="0">
              <a:buNone/>
              <a:defRPr sz="4000" b="1"/>
            </a:lvl2pPr>
            <a:lvl3pPr marL="1828800" indent="0">
              <a:buNone/>
              <a:defRPr sz="3600" b="1"/>
            </a:lvl3pPr>
            <a:lvl4pPr marL="2743200" indent="0">
              <a:buNone/>
              <a:defRPr sz="3200" b="1"/>
            </a:lvl4pPr>
            <a:lvl5pPr marL="3657600" indent="0">
              <a:buNone/>
              <a:defRPr sz="3200" b="1"/>
            </a:lvl5pPr>
            <a:lvl6pPr marL="4572000" indent="0">
              <a:buNone/>
              <a:defRPr sz="3200" b="1"/>
            </a:lvl6pPr>
            <a:lvl7pPr marL="5486400" indent="0">
              <a:buNone/>
              <a:defRPr sz="3200" b="1"/>
            </a:lvl7pPr>
            <a:lvl8pPr marL="6400800" indent="0">
              <a:buNone/>
              <a:defRPr sz="3200" b="1"/>
            </a:lvl8pPr>
            <a:lvl9pPr marL="7315200" indent="0">
              <a:buNone/>
              <a:defRPr sz="3200" b="1"/>
            </a:lvl9pPr>
          </a:lstStyle>
          <a:p>
            <a:pPr lvl="0"/>
            <a:r>
              <a:rPr lang="en-US"/>
              <a:t>Edit Master text styles</a:t>
            </a:r>
          </a:p>
        </p:txBody>
      </p:sp>
      <p:sp>
        <p:nvSpPr>
          <p:cNvPr id="6" name="Content Placeholder 5"/>
          <p:cNvSpPr>
            <a:spLocks noGrp="1"/>
          </p:cNvSpPr>
          <p:nvPr>
            <p:ph sz="quarter" idx="4"/>
          </p:nvPr>
        </p:nvSpPr>
        <p:spPr>
          <a:xfrm>
            <a:off x="12346007" y="5010150"/>
            <a:ext cx="10367726" cy="7369176"/>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AF08FD9F-EDAB-440B-B3F9-4EBA6FF59D55}" type="datetimeFigureOut">
              <a:rPr lang="en-US" smtClean="0"/>
              <a:t>12/2/2019</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2A652A47-7B18-462D-B4E6-0601D85CCEB7}" type="slidenum">
              <a:rPr lang="en-US" smtClean="0"/>
              <a:t>‹#›</a:t>
            </a:fld>
            <a:endParaRPr lang="en-US"/>
          </a:p>
        </p:txBody>
      </p:sp>
    </p:spTree>
    <p:extLst>
      <p:ext uri="{BB962C8B-B14F-4D97-AF65-F5344CB8AC3E}">
        <p14:creationId xmlns:p14="http://schemas.microsoft.com/office/powerpoint/2010/main" val="2863877475"/>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AF08FD9F-EDAB-440B-B3F9-4EBA6FF59D55}" type="datetimeFigureOut">
              <a:rPr lang="en-US" smtClean="0"/>
              <a:t>12/2/2019</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2A652A47-7B18-462D-B4E6-0601D85CCEB7}" type="slidenum">
              <a:rPr lang="en-US" smtClean="0"/>
              <a:t>‹#›</a:t>
            </a:fld>
            <a:endParaRPr lang="en-US"/>
          </a:p>
        </p:txBody>
      </p:sp>
    </p:spTree>
    <p:extLst>
      <p:ext uri="{BB962C8B-B14F-4D97-AF65-F5344CB8AC3E}">
        <p14:creationId xmlns:p14="http://schemas.microsoft.com/office/powerpoint/2010/main" val="3899426995"/>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AF08FD9F-EDAB-440B-B3F9-4EBA6FF59D55}" type="datetimeFigureOut">
              <a:rPr lang="en-US" smtClean="0"/>
              <a:t>12/2/2019</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2A652A47-7B18-462D-B4E6-0601D85CCEB7}" type="slidenum">
              <a:rPr lang="en-US" smtClean="0"/>
              <a:t>‹#›</a:t>
            </a:fld>
            <a:endParaRPr lang="en-US"/>
          </a:p>
        </p:txBody>
      </p:sp>
    </p:spTree>
    <p:extLst>
      <p:ext uri="{BB962C8B-B14F-4D97-AF65-F5344CB8AC3E}">
        <p14:creationId xmlns:p14="http://schemas.microsoft.com/office/powerpoint/2010/main" val="1171935688"/>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679796" y="914400"/>
            <a:ext cx="7865498" cy="3200400"/>
          </a:xfrm>
        </p:spPr>
        <p:txBody>
          <a:bodyPr anchor="b"/>
          <a:lstStyle>
            <a:lvl1pPr>
              <a:defRPr sz="6400"/>
            </a:lvl1pPr>
          </a:lstStyle>
          <a:p>
            <a:r>
              <a:rPr lang="en-US"/>
              <a:t>Click to edit Master title style</a:t>
            </a:r>
          </a:p>
        </p:txBody>
      </p:sp>
      <p:sp>
        <p:nvSpPr>
          <p:cNvPr id="3" name="Content Placeholder 2"/>
          <p:cNvSpPr>
            <a:spLocks noGrp="1"/>
          </p:cNvSpPr>
          <p:nvPr>
            <p:ph idx="1"/>
          </p:nvPr>
        </p:nvSpPr>
        <p:spPr>
          <a:xfrm>
            <a:off x="10367726" y="1974851"/>
            <a:ext cx="12346007" cy="9747250"/>
          </a:xfrm>
        </p:spPr>
        <p:txBody>
          <a:bodyPr/>
          <a:lstStyle>
            <a:lvl1pPr>
              <a:defRPr sz="6400"/>
            </a:lvl1pPr>
            <a:lvl2pPr>
              <a:defRPr sz="5600"/>
            </a:lvl2pPr>
            <a:lvl3pPr>
              <a:defRPr sz="4800"/>
            </a:lvl3pPr>
            <a:lvl4pPr>
              <a:defRPr sz="4000"/>
            </a:lvl4pPr>
            <a:lvl5pPr>
              <a:defRPr sz="4000"/>
            </a:lvl5pPr>
            <a:lvl6pPr>
              <a:defRPr sz="4000"/>
            </a:lvl6pPr>
            <a:lvl7pPr>
              <a:defRPr sz="4000"/>
            </a:lvl7pPr>
            <a:lvl8pPr>
              <a:defRPr sz="4000"/>
            </a:lvl8pPr>
            <a:lvl9pPr>
              <a:defRPr sz="40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1679796" y="4114800"/>
            <a:ext cx="7865498" cy="7623176"/>
          </a:xfrm>
        </p:spPr>
        <p:txBody>
          <a:bodyPr/>
          <a:lstStyle>
            <a:lvl1pPr marL="0" indent="0">
              <a:buNone/>
              <a:defRPr sz="3200"/>
            </a:lvl1pPr>
            <a:lvl2pPr marL="914400" indent="0">
              <a:buNone/>
              <a:defRPr sz="2800"/>
            </a:lvl2pPr>
            <a:lvl3pPr marL="1828800" indent="0">
              <a:buNone/>
              <a:defRPr sz="2400"/>
            </a:lvl3pPr>
            <a:lvl4pPr marL="2743200" indent="0">
              <a:buNone/>
              <a:defRPr sz="2000"/>
            </a:lvl4pPr>
            <a:lvl5pPr marL="3657600" indent="0">
              <a:buNone/>
              <a:defRPr sz="2000"/>
            </a:lvl5pPr>
            <a:lvl6pPr marL="4572000" indent="0">
              <a:buNone/>
              <a:defRPr sz="2000"/>
            </a:lvl6pPr>
            <a:lvl7pPr marL="5486400" indent="0">
              <a:buNone/>
              <a:defRPr sz="2000"/>
            </a:lvl7pPr>
            <a:lvl8pPr marL="6400800" indent="0">
              <a:buNone/>
              <a:defRPr sz="2000"/>
            </a:lvl8pPr>
            <a:lvl9pPr marL="7315200" indent="0">
              <a:buNone/>
              <a:defRPr sz="2000"/>
            </a:lvl9pPr>
          </a:lstStyle>
          <a:p>
            <a:pPr lvl="0"/>
            <a:r>
              <a:rPr lang="en-US"/>
              <a:t>Edit Master text styles</a:t>
            </a:r>
          </a:p>
        </p:txBody>
      </p:sp>
      <p:sp>
        <p:nvSpPr>
          <p:cNvPr id="5" name="Date Placeholder 4"/>
          <p:cNvSpPr>
            <a:spLocks noGrp="1"/>
          </p:cNvSpPr>
          <p:nvPr>
            <p:ph type="dt" sz="half" idx="10"/>
          </p:nvPr>
        </p:nvSpPr>
        <p:spPr/>
        <p:txBody>
          <a:bodyPr/>
          <a:lstStyle/>
          <a:p>
            <a:fld id="{AF08FD9F-EDAB-440B-B3F9-4EBA6FF59D55}" type="datetimeFigureOut">
              <a:rPr lang="en-US" smtClean="0"/>
              <a:t>12/2/2019</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2A652A47-7B18-462D-B4E6-0601D85CCEB7}" type="slidenum">
              <a:rPr lang="en-US" smtClean="0"/>
              <a:t>‹#›</a:t>
            </a:fld>
            <a:endParaRPr lang="en-US"/>
          </a:p>
        </p:txBody>
      </p:sp>
    </p:spTree>
    <p:extLst>
      <p:ext uri="{BB962C8B-B14F-4D97-AF65-F5344CB8AC3E}">
        <p14:creationId xmlns:p14="http://schemas.microsoft.com/office/powerpoint/2010/main" val="1016510901"/>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679796" y="914400"/>
            <a:ext cx="7865498" cy="3200400"/>
          </a:xfrm>
        </p:spPr>
        <p:txBody>
          <a:bodyPr anchor="b"/>
          <a:lstStyle>
            <a:lvl1pPr>
              <a:defRPr sz="6400"/>
            </a:lvl1pPr>
          </a:lstStyle>
          <a:p>
            <a:r>
              <a:rPr lang="en-US"/>
              <a:t>Click to edit Master title style</a:t>
            </a:r>
          </a:p>
        </p:txBody>
      </p:sp>
      <p:sp>
        <p:nvSpPr>
          <p:cNvPr id="3" name="Picture Placeholder 2"/>
          <p:cNvSpPr>
            <a:spLocks noGrp="1"/>
          </p:cNvSpPr>
          <p:nvPr>
            <p:ph type="pic" idx="1"/>
          </p:nvPr>
        </p:nvSpPr>
        <p:spPr>
          <a:xfrm>
            <a:off x="10367726" y="1974851"/>
            <a:ext cx="12346007" cy="9747250"/>
          </a:xfrm>
        </p:spPr>
        <p:txBody>
          <a:bodyPr/>
          <a:lstStyle>
            <a:lvl1pPr marL="0" indent="0">
              <a:buNone/>
              <a:defRPr sz="6400"/>
            </a:lvl1pPr>
            <a:lvl2pPr marL="914400" indent="0">
              <a:buNone/>
              <a:defRPr sz="5600"/>
            </a:lvl2pPr>
            <a:lvl3pPr marL="1828800" indent="0">
              <a:buNone/>
              <a:defRPr sz="4800"/>
            </a:lvl3pPr>
            <a:lvl4pPr marL="2743200" indent="0">
              <a:buNone/>
              <a:defRPr sz="4000"/>
            </a:lvl4pPr>
            <a:lvl5pPr marL="3657600" indent="0">
              <a:buNone/>
              <a:defRPr sz="4000"/>
            </a:lvl5pPr>
            <a:lvl6pPr marL="4572000" indent="0">
              <a:buNone/>
              <a:defRPr sz="4000"/>
            </a:lvl6pPr>
            <a:lvl7pPr marL="5486400" indent="0">
              <a:buNone/>
              <a:defRPr sz="4000"/>
            </a:lvl7pPr>
            <a:lvl8pPr marL="6400800" indent="0">
              <a:buNone/>
              <a:defRPr sz="4000"/>
            </a:lvl8pPr>
            <a:lvl9pPr marL="7315200" indent="0">
              <a:buNone/>
              <a:defRPr sz="4000"/>
            </a:lvl9pPr>
          </a:lstStyle>
          <a:p>
            <a:endParaRPr lang="en-US"/>
          </a:p>
        </p:txBody>
      </p:sp>
      <p:sp>
        <p:nvSpPr>
          <p:cNvPr id="4" name="Text Placeholder 3"/>
          <p:cNvSpPr>
            <a:spLocks noGrp="1"/>
          </p:cNvSpPr>
          <p:nvPr>
            <p:ph type="body" sz="half" idx="2"/>
          </p:nvPr>
        </p:nvSpPr>
        <p:spPr>
          <a:xfrm>
            <a:off x="1679796" y="4114800"/>
            <a:ext cx="7865498" cy="7623176"/>
          </a:xfrm>
        </p:spPr>
        <p:txBody>
          <a:bodyPr/>
          <a:lstStyle>
            <a:lvl1pPr marL="0" indent="0">
              <a:buNone/>
              <a:defRPr sz="3200"/>
            </a:lvl1pPr>
            <a:lvl2pPr marL="914400" indent="0">
              <a:buNone/>
              <a:defRPr sz="2800"/>
            </a:lvl2pPr>
            <a:lvl3pPr marL="1828800" indent="0">
              <a:buNone/>
              <a:defRPr sz="2400"/>
            </a:lvl3pPr>
            <a:lvl4pPr marL="2743200" indent="0">
              <a:buNone/>
              <a:defRPr sz="2000"/>
            </a:lvl4pPr>
            <a:lvl5pPr marL="3657600" indent="0">
              <a:buNone/>
              <a:defRPr sz="2000"/>
            </a:lvl5pPr>
            <a:lvl6pPr marL="4572000" indent="0">
              <a:buNone/>
              <a:defRPr sz="2000"/>
            </a:lvl6pPr>
            <a:lvl7pPr marL="5486400" indent="0">
              <a:buNone/>
              <a:defRPr sz="2000"/>
            </a:lvl7pPr>
            <a:lvl8pPr marL="6400800" indent="0">
              <a:buNone/>
              <a:defRPr sz="2000"/>
            </a:lvl8pPr>
            <a:lvl9pPr marL="7315200" indent="0">
              <a:buNone/>
              <a:defRPr sz="2000"/>
            </a:lvl9pPr>
          </a:lstStyle>
          <a:p>
            <a:pPr lvl="0"/>
            <a:r>
              <a:rPr lang="en-US"/>
              <a:t>Edit Master text styles</a:t>
            </a:r>
          </a:p>
        </p:txBody>
      </p:sp>
      <p:sp>
        <p:nvSpPr>
          <p:cNvPr id="5" name="Date Placeholder 4"/>
          <p:cNvSpPr>
            <a:spLocks noGrp="1"/>
          </p:cNvSpPr>
          <p:nvPr>
            <p:ph type="dt" sz="half" idx="10"/>
          </p:nvPr>
        </p:nvSpPr>
        <p:spPr/>
        <p:txBody>
          <a:bodyPr/>
          <a:lstStyle/>
          <a:p>
            <a:fld id="{AF08FD9F-EDAB-440B-B3F9-4EBA6FF59D55}" type="datetimeFigureOut">
              <a:rPr lang="en-US" smtClean="0"/>
              <a:t>12/2/2019</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2A652A47-7B18-462D-B4E6-0601D85CCEB7}" type="slidenum">
              <a:rPr lang="en-US" smtClean="0"/>
              <a:t>‹#›</a:t>
            </a:fld>
            <a:endParaRPr lang="en-US"/>
          </a:p>
        </p:txBody>
      </p:sp>
    </p:spTree>
    <p:extLst>
      <p:ext uri="{BB962C8B-B14F-4D97-AF65-F5344CB8AC3E}">
        <p14:creationId xmlns:p14="http://schemas.microsoft.com/office/powerpoint/2010/main" val="3946151398"/>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AF08FD9F-EDAB-440B-B3F9-4EBA6FF59D55}" type="datetimeFigureOut">
              <a:rPr lang="en-US" smtClean="0"/>
              <a:t>12/2/2019</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2A652A47-7B18-462D-B4E6-0601D85CCEB7}" type="slidenum">
              <a:rPr lang="en-US" smtClean="0"/>
              <a:t>‹#›</a:t>
            </a:fld>
            <a:endParaRPr lang="en-US"/>
          </a:p>
        </p:txBody>
      </p:sp>
    </p:spTree>
    <p:extLst>
      <p:ext uri="{BB962C8B-B14F-4D97-AF65-F5344CB8AC3E}">
        <p14:creationId xmlns:p14="http://schemas.microsoft.com/office/powerpoint/2010/main" val="4012332802"/>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17452072" y="730250"/>
            <a:ext cx="5258485" cy="11623676"/>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1676618" y="730250"/>
            <a:ext cx="15470614" cy="11623676"/>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AF08FD9F-EDAB-440B-B3F9-4EBA6FF59D55}" type="datetimeFigureOut">
              <a:rPr lang="en-US" smtClean="0"/>
              <a:t>12/2/2019</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2A652A47-7B18-462D-B4E6-0601D85CCEB7}" type="slidenum">
              <a:rPr lang="en-US" smtClean="0"/>
              <a:t>‹#›</a:t>
            </a:fld>
            <a:endParaRPr lang="en-US"/>
          </a:p>
        </p:txBody>
      </p:sp>
    </p:spTree>
    <p:extLst>
      <p:ext uri="{BB962C8B-B14F-4D97-AF65-F5344CB8AC3E}">
        <p14:creationId xmlns:p14="http://schemas.microsoft.com/office/powerpoint/2010/main" val="4115322050"/>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p:cSld name="9_Custom Layout">
    <p:spTree>
      <p:nvGrpSpPr>
        <p:cNvPr id="1" name=""/>
        <p:cNvGrpSpPr/>
        <p:nvPr/>
      </p:nvGrpSpPr>
      <p:grpSpPr>
        <a:xfrm>
          <a:off x="0" y="0"/>
          <a:ext cx="0" cy="0"/>
          <a:chOff x="0" y="0"/>
          <a:chExt cx="0" cy="0"/>
        </a:xfrm>
      </p:grpSpPr>
      <p:sp>
        <p:nvSpPr>
          <p:cNvPr id="2" name="Picture Placeholder 7">
            <a:extLst>
              <a:ext uri="{FF2B5EF4-FFF2-40B4-BE49-F238E27FC236}">
                <a16:creationId xmlns:a16="http://schemas.microsoft.com/office/drawing/2014/main" id="{CDF241A1-3249-4A50-880D-BD32EE84584D}"/>
              </a:ext>
            </a:extLst>
          </p:cNvPr>
          <p:cNvSpPr>
            <a:spLocks noGrp="1"/>
          </p:cNvSpPr>
          <p:nvPr>
            <p:ph type="pic" sz="quarter" idx="15"/>
          </p:nvPr>
        </p:nvSpPr>
        <p:spPr>
          <a:xfrm>
            <a:off x="12193587" y="0"/>
            <a:ext cx="10629901" cy="13716000"/>
          </a:xfrm>
          <a:custGeom>
            <a:avLst/>
            <a:gdLst>
              <a:gd name="connsiteX0" fmla="*/ 0 w 10345056"/>
              <a:gd name="connsiteY0" fmla="*/ 0 h 10610851"/>
              <a:gd name="connsiteX1" fmla="*/ 10345056 w 10345056"/>
              <a:gd name="connsiteY1" fmla="*/ 0 h 10610851"/>
              <a:gd name="connsiteX2" fmla="*/ 10345056 w 10345056"/>
              <a:gd name="connsiteY2" fmla="*/ 10610851 h 10610851"/>
              <a:gd name="connsiteX3" fmla="*/ 0 w 10345056"/>
              <a:gd name="connsiteY3" fmla="*/ 10610851 h 10610851"/>
            </a:gdLst>
            <a:ahLst/>
            <a:cxnLst>
              <a:cxn ang="0">
                <a:pos x="connsiteX0" y="connsiteY0"/>
              </a:cxn>
              <a:cxn ang="0">
                <a:pos x="connsiteX1" y="connsiteY1"/>
              </a:cxn>
              <a:cxn ang="0">
                <a:pos x="connsiteX2" y="connsiteY2"/>
              </a:cxn>
              <a:cxn ang="0">
                <a:pos x="connsiteX3" y="connsiteY3"/>
              </a:cxn>
            </a:cxnLst>
            <a:rect l="l" t="t" r="r" b="b"/>
            <a:pathLst>
              <a:path w="10345056" h="10610851">
                <a:moveTo>
                  <a:pt x="0" y="0"/>
                </a:moveTo>
                <a:lnTo>
                  <a:pt x="10345056" y="0"/>
                </a:lnTo>
                <a:lnTo>
                  <a:pt x="10345056" y="10610851"/>
                </a:lnTo>
                <a:lnTo>
                  <a:pt x="0" y="1061085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5507960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000" fill="hold"/>
                                        <p:tgtEl>
                                          <p:spTgt spid="2"/>
                                        </p:tgtEl>
                                        <p:attrNameLst>
                                          <p:attrName>ppt_x</p:attrName>
                                        </p:attrNameLst>
                                      </p:cBhvr>
                                      <p:tavLst>
                                        <p:tav tm="0">
                                          <p:val>
                                            <p:strVal val="#ppt_x"/>
                                          </p:val>
                                        </p:tav>
                                        <p:tav tm="100000">
                                          <p:val>
                                            <p:strVal val="#ppt_x"/>
                                          </p:val>
                                        </p:tav>
                                      </p:tavLst>
                                    </p:anim>
                                    <p:anim calcmode="lin" valueType="num">
                                      <p:cBhvr additive="base">
                                        <p:cTn id="8" dur="2000" fill="hold"/>
                                        <p:tgtEl>
                                          <p:spTgt spid="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Layout>
</file>

<file path=ppt/slideLayouts/slideLayout110.xml><?xml version="1.0" encoding="utf-8"?>
<p:sldLayout xmlns:a="http://schemas.openxmlformats.org/drawingml/2006/main" xmlns:r="http://schemas.openxmlformats.org/officeDocument/2006/relationships" xmlns:p="http://schemas.openxmlformats.org/presentationml/2006/main">
  <p:cSld name="2_Title Slide">
    <p:spTree>
      <p:nvGrpSpPr>
        <p:cNvPr id="1" name=""/>
        <p:cNvGrpSpPr/>
        <p:nvPr/>
      </p:nvGrpSpPr>
      <p:grpSpPr>
        <a:xfrm>
          <a:off x="0" y="0"/>
          <a:ext cx="0" cy="0"/>
          <a:chOff x="0" y="0"/>
          <a:chExt cx="0" cy="0"/>
        </a:xfrm>
      </p:grpSpPr>
      <p:sp>
        <p:nvSpPr>
          <p:cNvPr id="2" name="Title 1"/>
          <p:cNvSpPr>
            <a:spLocks noGrp="1"/>
          </p:cNvSpPr>
          <p:nvPr>
            <p:ph type="title"/>
          </p:nvPr>
        </p:nvSpPr>
        <p:spPr>
          <a:xfrm>
            <a:off x="858930" y="321465"/>
            <a:ext cx="21033938" cy="904910"/>
          </a:xfrm>
          <a:prstGeom prst="rect">
            <a:avLst/>
          </a:prstGeom>
        </p:spPr>
        <p:txBody>
          <a:bodyPr/>
          <a:lstStyle>
            <a:lvl1pPr>
              <a:defRPr sz="4000" b="0" i="0">
                <a:solidFill>
                  <a:schemeClr val="tx1"/>
                </a:solidFill>
                <a:latin typeface="Roboto Thin" charset="0"/>
                <a:ea typeface="Roboto Thin" charset="0"/>
                <a:cs typeface="Roboto Thin" charset="0"/>
              </a:defRPr>
            </a:lvl1pPr>
          </a:lstStyle>
          <a:p>
            <a:r>
              <a:rPr lang="en-US" dirty="0"/>
              <a:t>Click to edit Master title style</a:t>
            </a:r>
          </a:p>
        </p:txBody>
      </p:sp>
      <p:sp>
        <p:nvSpPr>
          <p:cNvPr id="3" name="Slide Number Placeholder 5"/>
          <p:cNvSpPr txBox="1">
            <a:spLocks/>
          </p:cNvSpPr>
          <p:nvPr/>
        </p:nvSpPr>
        <p:spPr>
          <a:xfrm>
            <a:off x="22902699" y="364497"/>
            <a:ext cx="748711" cy="656590"/>
          </a:xfrm>
          <a:prstGeom prst="rect">
            <a:avLst/>
          </a:prstGeom>
        </p:spPr>
        <p:txBody>
          <a:bodyPr vert="horz" wrap="none" lIns="243840" tIns="121920" rIns="243840" bIns="12192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l"/>
            <a:fld id="{1A290D8D-6BA0-418D-AFED-C65293F70DA0}" type="slidenum">
              <a:rPr lang="en-US" sz="2400" smtClean="0">
                <a:solidFill>
                  <a:schemeClr val="tx1"/>
                </a:solidFill>
                <a:latin typeface="Roboto Thin" charset="0"/>
                <a:ea typeface="Roboto Thin" charset="0"/>
                <a:cs typeface="Roboto Thin" charset="0"/>
              </a:rPr>
              <a:pPr algn="l"/>
              <a:t>‹#›</a:t>
            </a:fld>
            <a:endParaRPr lang="en-US" sz="2400" dirty="0">
              <a:solidFill>
                <a:schemeClr val="tx1"/>
              </a:solidFill>
              <a:latin typeface="Roboto Thin" charset="0"/>
              <a:ea typeface="Roboto Thin" charset="0"/>
              <a:cs typeface="Roboto Thin" charset="0"/>
            </a:endParaRPr>
          </a:p>
        </p:txBody>
      </p:sp>
    </p:spTree>
    <p:extLst>
      <p:ext uri="{BB962C8B-B14F-4D97-AF65-F5344CB8AC3E}">
        <p14:creationId xmlns:p14="http://schemas.microsoft.com/office/powerpoint/2010/main" val="3670432179"/>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p:cSld name="13_Blank">
    <p:spTree>
      <p:nvGrpSpPr>
        <p:cNvPr id="1" name=""/>
        <p:cNvGrpSpPr/>
        <p:nvPr/>
      </p:nvGrpSpPr>
      <p:grpSpPr>
        <a:xfrm>
          <a:off x="0" y="0"/>
          <a:ext cx="0" cy="0"/>
          <a:chOff x="0" y="0"/>
          <a:chExt cx="0" cy="0"/>
        </a:xfrm>
      </p:grpSpPr>
      <p:sp>
        <p:nvSpPr>
          <p:cNvPr id="3" name="Picture Placeholder 6"/>
          <p:cNvSpPr>
            <a:spLocks noGrp="1"/>
          </p:cNvSpPr>
          <p:nvPr>
            <p:ph type="pic" sz="quarter" idx="21"/>
          </p:nvPr>
        </p:nvSpPr>
        <p:spPr>
          <a:xfrm>
            <a:off x="5327622" y="0"/>
            <a:ext cx="19059553" cy="13716000"/>
          </a:xfrm>
          <a:prstGeom prst="rect">
            <a:avLst/>
          </a:prstGeom>
          <a:pattFill prst="pct5">
            <a:fgClr>
              <a:srgbClr val="DEE2E4"/>
            </a:fgClr>
            <a:bgClr>
              <a:srgbClr val="A0ACB1"/>
            </a:bgClr>
          </a:pattFill>
        </p:spPr>
        <p:txBody>
          <a:bodyPr/>
          <a:lstStyle/>
          <a:p>
            <a:endParaRPr lang="en-US"/>
          </a:p>
        </p:txBody>
      </p:sp>
    </p:spTree>
    <p:extLst>
      <p:ext uri="{BB962C8B-B14F-4D97-AF65-F5344CB8AC3E}">
        <p14:creationId xmlns:p14="http://schemas.microsoft.com/office/powerpoint/2010/main" val="20024345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2000" fill="hold"/>
                                        <p:tgtEl>
                                          <p:spTgt spid="3"/>
                                        </p:tgtEl>
                                        <p:attrNameLst>
                                          <p:attrName>ppt_x</p:attrName>
                                        </p:attrNameLst>
                                      </p:cBhvr>
                                      <p:tavLst>
                                        <p:tav tm="0">
                                          <p:val>
                                            <p:strVal val="0-#ppt_w/2"/>
                                          </p:val>
                                        </p:tav>
                                        <p:tav tm="100000">
                                          <p:val>
                                            <p:strVal val="#ppt_x"/>
                                          </p:val>
                                        </p:tav>
                                      </p:tavLst>
                                    </p:anim>
                                    <p:anim calcmode="lin" valueType="num">
                                      <p:cBhvr additive="base">
                                        <p:cTn id="8" dur="20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227494625"/>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AF08FD9F-EDAB-440B-B3F9-4EBA6FF59D55}" type="datetimeFigureOut">
              <a:rPr lang="en-US" smtClean="0"/>
              <a:t>12/2/2019</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2A652A47-7B18-462D-B4E6-0601D85CCEB7}" type="slidenum">
              <a:rPr lang="en-US" smtClean="0"/>
              <a:t>‹#›</a:t>
            </a:fld>
            <a:endParaRPr lang="en-US"/>
          </a:p>
        </p:txBody>
      </p:sp>
    </p:spTree>
    <p:extLst>
      <p:ext uri="{BB962C8B-B14F-4D97-AF65-F5344CB8AC3E}">
        <p14:creationId xmlns:p14="http://schemas.microsoft.com/office/powerpoint/2010/main" val="939294363"/>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1663917" y="3419477"/>
            <a:ext cx="21033938" cy="5705474"/>
          </a:xfrm>
        </p:spPr>
        <p:txBody>
          <a:bodyPr anchor="b"/>
          <a:lstStyle>
            <a:lvl1pPr>
              <a:defRPr sz="12000"/>
            </a:lvl1pPr>
          </a:lstStyle>
          <a:p>
            <a:r>
              <a:rPr lang="en-US"/>
              <a:t>Click to edit Master title style</a:t>
            </a:r>
          </a:p>
        </p:txBody>
      </p:sp>
      <p:sp>
        <p:nvSpPr>
          <p:cNvPr id="3" name="Text Placeholder 2"/>
          <p:cNvSpPr>
            <a:spLocks noGrp="1"/>
          </p:cNvSpPr>
          <p:nvPr>
            <p:ph type="body" idx="1"/>
          </p:nvPr>
        </p:nvSpPr>
        <p:spPr>
          <a:xfrm>
            <a:off x="1663917" y="9178927"/>
            <a:ext cx="21033938" cy="3000374"/>
          </a:xfrm>
        </p:spPr>
        <p:txBody>
          <a:bodyPr/>
          <a:lstStyle>
            <a:lvl1pPr marL="0" indent="0">
              <a:buNone/>
              <a:defRPr sz="4800">
                <a:solidFill>
                  <a:schemeClr val="tx1">
                    <a:tint val="75000"/>
                  </a:schemeClr>
                </a:solidFill>
              </a:defRPr>
            </a:lvl1pPr>
            <a:lvl2pPr marL="914400" indent="0">
              <a:buNone/>
              <a:defRPr sz="4000">
                <a:solidFill>
                  <a:schemeClr val="tx1">
                    <a:tint val="75000"/>
                  </a:schemeClr>
                </a:solidFill>
              </a:defRPr>
            </a:lvl2pPr>
            <a:lvl3pPr marL="1828800" indent="0">
              <a:buNone/>
              <a:defRPr sz="3600">
                <a:solidFill>
                  <a:schemeClr val="tx1">
                    <a:tint val="75000"/>
                  </a:schemeClr>
                </a:solidFill>
              </a:defRPr>
            </a:lvl3pPr>
            <a:lvl4pPr marL="2743200" indent="0">
              <a:buNone/>
              <a:defRPr sz="3200">
                <a:solidFill>
                  <a:schemeClr val="tx1">
                    <a:tint val="75000"/>
                  </a:schemeClr>
                </a:solidFill>
              </a:defRPr>
            </a:lvl4pPr>
            <a:lvl5pPr marL="3657600" indent="0">
              <a:buNone/>
              <a:defRPr sz="3200">
                <a:solidFill>
                  <a:schemeClr val="tx1">
                    <a:tint val="75000"/>
                  </a:schemeClr>
                </a:solidFill>
              </a:defRPr>
            </a:lvl5pPr>
            <a:lvl6pPr marL="4572000" indent="0">
              <a:buNone/>
              <a:defRPr sz="3200">
                <a:solidFill>
                  <a:schemeClr val="tx1">
                    <a:tint val="75000"/>
                  </a:schemeClr>
                </a:solidFill>
              </a:defRPr>
            </a:lvl6pPr>
            <a:lvl7pPr marL="5486400" indent="0">
              <a:buNone/>
              <a:defRPr sz="3200">
                <a:solidFill>
                  <a:schemeClr val="tx1">
                    <a:tint val="75000"/>
                  </a:schemeClr>
                </a:solidFill>
              </a:defRPr>
            </a:lvl7pPr>
            <a:lvl8pPr marL="6400800" indent="0">
              <a:buNone/>
              <a:defRPr sz="3200">
                <a:solidFill>
                  <a:schemeClr val="tx1">
                    <a:tint val="75000"/>
                  </a:schemeClr>
                </a:solidFill>
              </a:defRPr>
            </a:lvl8pPr>
            <a:lvl9pPr marL="7315200" indent="0">
              <a:buNone/>
              <a:defRPr sz="3200">
                <a:solidFill>
                  <a:schemeClr val="tx1">
                    <a:tint val="75000"/>
                  </a:schemeClr>
                </a:solidFill>
              </a:defRPr>
            </a:lvl9pPr>
          </a:lstStyle>
          <a:p>
            <a:pPr lvl="0"/>
            <a:r>
              <a:rPr lang="en-US"/>
              <a:t>Edit Master text styles</a:t>
            </a:r>
          </a:p>
        </p:txBody>
      </p:sp>
      <p:sp>
        <p:nvSpPr>
          <p:cNvPr id="4" name="Date Placeholder 3"/>
          <p:cNvSpPr>
            <a:spLocks noGrp="1"/>
          </p:cNvSpPr>
          <p:nvPr>
            <p:ph type="dt" sz="half" idx="10"/>
          </p:nvPr>
        </p:nvSpPr>
        <p:spPr/>
        <p:txBody>
          <a:bodyPr/>
          <a:lstStyle/>
          <a:p>
            <a:fld id="{AF08FD9F-EDAB-440B-B3F9-4EBA6FF59D55}" type="datetimeFigureOut">
              <a:rPr lang="en-US" smtClean="0"/>
              <a:t>12/2/2019</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2A652A47-7B18-462D-B4E6-0601D85CCEB7}" type="slidenum">
              <a:rPr lang="en-US" smtClean="0"/>
              <a:t>‹#›</a:t>
            </a:fld>
            <a:endParaRPr lang="en-US"/>
          </a:p>
        </p:txBody>
      </p:sp>
    </p:spTree>
    <p:extLst>
      <p:ext uri="{BB962C8B-B14F-4D97-AF65-F5344CB8AC3E}">
        <p14:creationId xmlns:p14="http://schemas.microsoft.com/office/powerpoint/2010/main" val="2904050975"/>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1676618" y="3651250"/>
            <a:ext cx="10364549" cy="8702676"/>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12346008" y="3651250"/>
            <a:ext cx="10364549" cy="8702676"/>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AF08FD9F-EDAB-440B-B3F9-4EBA6FF59D55}" type="datetimeFigureOut">
              <a:rPr lang="en-US" smtClean="0"/>
              <a:t>12/2/2019</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2A652A47-7B18-462D-B4E6-0601D85CCEB7}" type="slidenum">
              <a:rPr lang="en-US" smtClean="0"/>
              <a:t>‹#›</a:t>
            </a:fld>
            <a:endParaRPr lang="en-US"/>
          </a:p>
        </p:txBody>
      </p:sp>
    </p:spTree>
    <p:extLst>
      <p:ext uri="{BB962C8B-B14F-4D97-AF65-F5344CB8AC3E}">
        <p14:creationId xmlns:p14="http://schemas.microsoft.com/office/powerpoint/2010/main" val="3277757246"/>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1679795" y="730251"/>
            <a:ext cx="21033938" cy="2651126"/>
          </a:xfrm>
        </p:spPr>
        <p:txBody>
          <a:bodyPr/>
          <a:lstStyle/>
          <a:p>
            <a:r>
              <a:rPr lang="en-US"/>
              <a:t>Click to edit Master title style</a:t>
            </a:r>
          </a:p>
        </p:txBody>
      </p:sp>
      <p:sp>
        <p:nvSpPr>
          <p:cNvPr id="3" name="Text Placeholder 2"/>
          <p:cNvSpPr>
            <a:spLocks noGrp="1"/>
          </p:cNvSpPr>
          <p:nvPr>
            <p:ph type="body" idx="1"/>
          </p:nvPr>
        </p:nvSpPr>
        <p:spPr>
          <a:xfrm>
            <a:off x="1679796" y="3362326"/>
            <a:ext cx="10316917" cy="1647824"/>
          </a:xfrm>
        </p:spPr>
        <p:txBody>
          <a:bodyPr anchor="b"/>
          <a:lstStyle>
            <a:lvl1pPr marL="0" indent="0">
              <a:buNone/>
              <a:defRPr sz="4800" b="1"/>
            </a:lvl1pPr>
            <a:lvl2pPr marL="914400" indent="0">
              <a:buNone/>
              <a:defRPr sz="4000" b="1"/>
            </a:lvl2pPr>
            <a:lvl3pPr marL="1828800" indent="0">
              <a:buNone/>
              <a:defRPr sz="3600" b="1"/>
            </a:lvl3pPr>
            <a:lvl4pPr marL="2743200" indent="0">
              <a:buNone/>
              <a:defRPr sz="3200" b="1"/>
            </a:lvl4pPr>
            <a:lvl5pPr marL="3657600" indent="0">
              <a:buNone/>
              <a:defRPr sz="3200" b="1"/>
            </a:lvl5pPr>
            <a:lvl6pPr marL="4572000" indent="0">
              <a:buNone/>
              <a:defRPr sz="3200" b="1"/>
            </a:lvl6pPr>
            <a:lvl7pPr marL="5486400" indent="0">
              <a:buNone/>
              <a:defRPr sz="3200" b="1"/>
            </a:lvl7pPr>
            <a:lvl8pPr marL="6400800" indent="0">
              <a:buNone/>
              <a:defRPr sz="3200" b="1"/>
            </a:lvl8pPr>
            <a:lvl9pPr marL="7315200" indent="0">
              <a:buNone/>
              <a:defRPr sz="3200" b="1"/>
            </a:lvl9pPr>
          </a:lstStyle>
          <a:p>
            <a:pPr lvl="0"/>
            <a:r>
              <a:rPr lang="en-US"/>
              <a:t>Edit Master text styles</a:t>
            </a:r>
          </a:p>
        </p:txBody>
      </p:sp>
      <p:sp>
        <p:nvSpPr>
          <p:cNvPr id="4" name="Content Placeholder 3"/>
          <p:cNvSpPr>
            <a:spLocks noGrp="1"/>
          </p:cNvSpPr>
          <p:nvPr>
            <p:ph sz="half" idx="2"/>
          </p:nvPr>
        </p:nvSpPr>
        <p:spPr>
          <a:xfrm>
            <a:off x="1679796" y="5010150"/>
            <a:ext cx="10316917" cy="7369176"/>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12346007" y="3362326"/>
            <a:ext cx="10367726" cy="1647824"/>
          </a:xfrm>
        </p:spPr>
        <p:txBody>
          <a:bodyPr anchor="b"/>
          <a:lstStyle>
            <a:lvl1pPr marL="0" indent="0">
              <a:buNone/>
              <a:defRPr sz="4800" b="1"/>
            </a:lvl1pPr>
            <a:lvl2pPr marL="914400" indent="0">
              <a:buNone/>
              <a:defRPr sz="4000" b="1"/>
            </a:lvl2pPr>
            <a:lvl3pPr marL="1828800" indent="0">
              <a:buNone/>
              <a:defRPr sz="3600" b="1"/>
            </a:lvl3pPr>
            <a:lvl4pPr marL="2743200" indent="0">
              <a:buNone/>
              <a:defRPr sz="3200" b="1"/>
            </a:lvl4pPr>
            <a:lvl5pPr marL="3657600" indent="0">
              <a:buNone/>
              <a:defRPr sz="3200" b="1"/>
            </a:lvl5pPr>
            <a:lvl6pPr marL="4572000" indent="0">
              <a:buNone/>
              <a:defRPr sz="3200" b="1"/>
            </a:lvl6pPr>
            <a:lvl7pPr marL="5486400" indent="0">
              <a:buNone/>
              <a:defRPr sz="3200" b="1"/>
            </a:lvl7pPr>
            <a:lvl8pPr marL="6400800" indent="0">
              <a:buNone/>
              <a:defRPr sz="3200" b="1"/>
            </a:lvl8pPr>
            <a:lvl9pPr marL="7315200" indent="0">
              <a:buNone/>
              <a:defRPr sz="3200" b="1"/>
            </a:lvl9pPr>
          </a:lstStyle>
          <a:p>
            <a:pPr lvl="0"/>
            <a:r>
              <a:rPr lang="en-US"/>
              <a:t>Edit Master text styles</a:t>
            </a:r>
          </a:p>
        </p:txBody>
      </p:sp>
      <p:sp>
        <p:nvSpPr>
          <p:cNvPr id="6" name="Content Placeholder 5"/>
          <p:cNvSpPr>
            <a:spLocks noGrp="1"/>
          </p:cNvSpPr>
          <p:nvPr>
            <p:ph sz="quarter" idx="4"/>
          </p:nvPr>
        </p:nvSpPr>
        <p:spPr>
          <a:xfrm>
            <a:off x="12346007" y="5010150"/>
            <a:ext cx="10367726" cy="7369176"/>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AF08FD9F-EDAB-440B-B3F9-4EBA6FF59D55}" type="datetimeFigureOut">
              <a:rPr lang="en-US" smtClean="0"/>
              <a:t>12/2/2019</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2A652A47-7B18-462D-B4E6-0601D85CCEB7}" type="slidenum">
              <a:rPr lang="en-US" smtClean="0"/>
              <a:t>‹#›</a:t>
            </a:fld>
            <a:endParaRPr lang="en-US"/>
          </a:p>
        </p:txBody>
      </p:sp>
    </p:spTree>
    <p:extLst>
      <p:ext uri="{BB962C8B-B14F-4D97-AF65-F5344CB8AC3E}">
        <p14:creationId xmlns:p14="http://schemas.microsoft.com/office/powerpoint/2010/main" val="1345098795"/>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AF08FD9F-EDAB-440B-B3F9-4EBA6FF59D55}" type="datetimeFigureOut">
              <a:rPr lang="en-US" smtClean="0"/>
              <a:t>12/2/2019</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2A652A47-7B18-462D-B4E6-0601D85CCEB7}" type="slidenum">
              <a:rPr lang="en-US" smtClean="0"/>
              <a:t>‹#›</a:t>
            </a:fld>
            <a:endParaRPr lang="en-US"/>
          </a:p>
        </p:txBody>
      </p:sp>
    </p:spTree>
    <p:extLst>
      <p:ext uri="{BB962C8B-B14F-4D97-AF65-F5344CB8AC3E}">
        <p14:creationId xmlns:p14="http://schemas.microsoft.com/office/powerpoint/2010/main" val="2704481877"/>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AF08FD9F-EDAB-440B-B3F9-4EBA6FF59D55}" type="datetimeFigureOut">
              <a:rPr lang="en-US" smtClean="0"/>
              <a:t>12/2/2019</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2A652A47-7B18-462D-B4E6-0601D85CCEB7}" type="slidenum">
              <a:rPr lang="en-US" smtClean="0"/>
              <a:t>‹#›</a:t>
            </a:fld>
            <a:endParaRPr lang="en-US"/>
          </a:p>
        </p:txBody>
      </p:sp>
    </p:spTree>
    <p:extLst>
      <p:ext uri="{BB962C8B-B14F-4D97-AF65-F5344CB8AC3E}">
        <p14:creationId xmlns:p14="http://schemas.microsoft.com/office/powerpoint/2010/main" val="3436263891"/>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679796" y="914400"/>
            <a:ext cx="7865498" cy="3200400"/>
          </a:xfrm>
        </p:spPr>
        <p:txBody>
          <a:bodyPr anchor="b"/>
          <a:lstStyle>
            <a:lvl1pPr>
              <a:defRPr sz="6400"/>
            </a:lvl1pPr>
          </a:lstStyle>
          <a:p>
            <a:r>
              <a:rPr lang="en-US"/>
              <a:t>Click to edit Master title style</a:t>
            </a:r>
          </a:p>
        </p:txBody>
      </p:sp>
      <p:sp>
        <p:nvSpPr>
          <p:cNvPr id="3" name="Content Placeholder 2"/>
          <p:cNvSpPr>
            <a:spLocks noGrp="1"/>
          </p:cNvSpPr>
          <p:nvPr>
            <p:ph idx="1"/>
          </p:nvPr>
        </p:nvSpPr>
        <p:spPr>
          <a:xfrm>
            <a:off x="10367726" y="1974851"/>
            <a:ext cx="12346007" cy="9747250"/>
          </a:xfrm>
        </p:spPr>
        <p:txBody>
          <a:bodyPr/>
          <a:lstStyle>
            <a:lvl1pPr>
              <a:defRPr sz="6400"/>
            </a:lvl1pPr>
            <a:lvl2pPr>
              <a:defRPr sz="5600"/>
            </a:lvl2pPr>
            <a:lvl3pPr>
              <a:defRPr sz="4800"/>
            </a:lvl3pPr>
            <a:lvl4pPr>
              <a:defRPr sz="4000"/>
            </a:lvl4pPr>
            <a:lvl5pPr>
              <a:defRPr sz="4000"/>
            </a:lvl5pPr>
            <a:lvl6pPr>
              <a:defRPr sz="4000"/>
            </a:lvl6pPr>
            <a:lvl7pPr>
              <a:defRPr sz="4000"/>
            </a:lvl7pPr>
            <a:lvl8pPr>
              <a:defRPr sz="4000"/>
            </a:lvl8pPr>
            <a:lvl9pPr>
              <a:defRPr sz="40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1679796" y="4114800"/>
            <a:ext cx="7865498" cy="7623176"/>
          </a:xfrm>
        </p:spPr>
        <p:txBody>
          <a:bodyPr/>
          <a:lstStyle>
            <a:lvl1pPr marL="0" indent="0">
              <a:buNone/>
              <a:defRPr sz="3200"/>
            </a:lvl1pPr>
            <a:lvl2pPr marL="914400" indent="0">
              <a:buNone/>
              <a:defRPr sz="2800"/>
            </a:lvl2pPr>
            <a:lvl3pPr marL="1828800" indent="0">
              <a:buNone/>
              <a:defRPr sz="2400"/>
            </a:lvl3pPr>
            <a:lvl4pPr marL="2743200" indent="0">
              <a:buNone/>
              <a:defRPr sz="2000"/>
            </a:lvl4pPr>
            <a:lvl5pPr marL="3657600" indent="0">
              <a:buNone/>
              <a:defRPr sz="2000"/>
            </a:lvl5pPr>
            <a:lvl6pPr marL="4572000" indent="0">
              <a:buNone/>
              <a:defRPr sz="2000"/>
            </a:lvl6pPr>
            <a:lvl7pPr marL="5486400" indent="0">
              <a:buNone/>
              <a:defRPr sz="2000"/>
            </a:lvl7pPr>
            <a:lvl8pPr marL="6400800" indent="0">
              <a:buNone/>
              <a:defRPr sz="2000"/>
            </a:lvl8pPr>
            <a:lvl9pPr marL="7315200" indent="0">
              <a:buNone/>
              <a:defRPr sz="2000"/>
            </a:lvl9pPr>
          </a:lstStyle>
          <a:p>
            <a:pPr lvl="0"/>
            <a:r>
              <a:rPr lang="en-US"/>
              <a:t>Edit Master text styles</a:t>
            </a:r>
          </a:p>
        </p:txBody>
      </p:sp>
      <p:sp>
        <p:nvSpPr>
          <p:cNvPr id="5" name="Date Placeholder 4"/>
          <p:cNvSpPr>
            <a:spLocks noGrp="1"/>
          </p:cNvSpPr>
          <p:nvPr>
            <p:ph type="dt" sz="half" idx="10"/>
          </p:nvPr>
        </p:nvSpPr>
        <p:spPr/>
        <p:txBody>
          <a:bodyPr/>
          <a:lstStyle/>
          <a:p>
            <a:fld id="{AF08FD9F-EDAB-440B-B3F9-4EBA6FF59D55}" type="datetimeFigureOut">
              <a:rPr lang="en-US" smtClean="0"/>
              <a:t>12/2/2019</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2A652A47-7B18-462D-B4E6-0601D85CCEB7}" type="slidenum">
              <a:rPr lang="en-US" smtClean="0"/>
              <a:t>‹#›</a:t>
            </a:fld>
            <a:endParaRPr lang="en-US"/>
          </a:p>
        </p:txBody>
      </p:sp>
    </p:spTree>
    <p:extLst>
      <p:ext uri="{BB962C8B-B14F-4D97-AF65-F5344CB8AC3E}">
        <p14:creationId xmlns:p14="http://schemas.microsoft.com/office/powerpoint/2010/main" val="1958387319"/>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userDrawn="1">
  <p:cSld name="4_Custom Layout">
    <p:spTree>
      <p:nvGrpSpPr>
        <p:cNvPr id="1" name=""/>
        <p:cNvGrpSpPr/>
        <p:nvPr/>
      </p:nvGrpSpPr>
      <p:grpSpPr>
        <a:xfrm>
          <a:off x="0" y="0"/>
          <a:ext cx="0" cy="0"/>
          <a:chOff x="0" y="0"/>
          <a:chExt cx="0" cy="0"/>
        </a:xfrm>
      </p:grpSpPr>
      <p:sp>
        <p:nvSpPr>
          <p:cNvPr id="2" name="Picture Placeholder 75">
            <a:extLst>
              <a:ext uri="{FF2B5EF4-FFF2-40B4-BE49-F238E27FC236}">
                <a16:creationId xmlns:a16="http://schemas.microsoft.com/office/drawing/2014/main" id="{35C81404-E27E-4F36-A623-E57FC83C04C2}"/>
              </a:ext>
            </a:extLst>
          </p:cNvPr>
          <p:cNvSpPr>
            <a:spLocks noGrp="1"/>
          </p:cNvSpPr>
          <p:nvPr>
            <p:ph type="pic" sz="quarter" idx="24"/>
          </p:nvPr>
        </p:nvSpPr>
        <p:spPr>
          <a:xfrm>
            <a:off x="5921920" y="5025145"/>
            <a:ext cx="7947525" cy="4470484"/>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effectLst>
          <a:scene3d>
            <a:camera prst="orthographicFront">
              <a:rot lat="19848000" lon="3234000" rev="17862000"/>
            </a:camera>
            <a:lightRig rig="soft" dir="t"/>
          </a:scene3d>
          <a:sp3d extrusionH="95250" prstMaterial="plastic"/>
        </p:spPr>
        <p:txBody>
          <a:bodyPr wrap="square" anchor="ctr">
            <a:noAutofit/>
          </a:bodyPr>
          <a:lstStyle>
            <a:lvl1pPr algn="ctr">
              <a:defRPr/>
            </a:lvl1pPr>
          </a:lstStyle>
          <a:p>
            <a:endParaRPr lang="en-US"/>
          </a:p>
        </p:txBody>
      </p:sp>
      <p:sp>
        <p:nvSpPr>
          <p:cNvPr id="3" name="Picture Placeholder 75">
            <a:extLst>
              <a:ext uri="{FF2B5EF4-FFF2-40B4-BE49-F238E27FC236}">
                <a16:creationId xmlns:a16="http://schemas.microsoft.com/office/drawing/2014/main" id="{B73DCDD3-849B-48E9-9914-DC8C6C493025}"/>
              </a:ext>
            </a:extLst>
          </p:cNvPr>
          <p:cNvSpPr>
            <a:spLocks noGrp="1"/>
          </p:cNvSpPr>
          <p:nvPr>
            <p:ph type="pic" sz="quarter" idx="25"/>
          </p:nvPr>
        </p:nvSpPr>
        <p:spPr>
          <a:xfrm>
            <a:off x="-354892" y="5691572"/>
            <a:ext cx="7947525" cy="4470484"/>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effectLst>
          <a:scene3d>
            <a:camera prst="orthographicFront">
              <a:rot lat="19848000" lon="3234000" rev="17862000"/>
            </a:camera>
            <a:lightRig rig="soft" dir="t"/>
          </a:scene3d>
          <a:sp3d extrusionH="95250" prstMaterial="plastic"/>
        </p:spPr>
        <p:txBody>
          <a:bodyPr wrap="square" anchor="ctr">
            <a:noAutofit/>
          </a:bodyPr>
          <a:lstStyle>
            <a:lvl1pPr algn="ctr">
              <a:defRPr/>
            </a:lvl1pPr>
          </a:lstStyle>
          <a:p>
            <a:endParaRPr lang="en-US"/>
          </a:p>
        </p:txBody>
      </p:sp>
      <p:sp>
        <p:nvSpPr>
          <p:cNvPr id="4" name="Picture Placeholder 75">
            <a:extLst>
              <a:ext uri="{FF2B5EF4-FFF2-40B4-BE49-F238E27FC236}">
                <a16:creationId xmlns:a16="http://schemas.microsoft.com/office/drawing/2014/main" id="{8083A199-38E5-4ACB-BD72-CEC6E71018D7}"/>
              </a:ext>
            </a:extLst>
          </p:cNvPr>
          <p:cNvSpPr>
            <a:spLocks noGrp="1"/>
          </p:cNvSpPr>
          <p:nvPr>
            <p:ph type="pic" sz="quarter" idx="26"/>
          </p:nvPr>
        </p:nvSpPr>
        <p:spPr>
          <a:xfrm>
            <a:off x="4961027" y="8577743"/>
            <a:ext cx="7947525" cy="4470484"/>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effectLst>
          <a:scene3d>
            <a:camera prst="orthographicFront">
              <a:rot lat="19848000" lon="3234000" rev="17862000"/>
            </a:camera>
            <a:lightRig rig="soft" dir="t"/>
          </a:scene3d>
          <a:sp3d extrusionH="95250" prstMaterial="plastic"/>
        </p:spPr>
        <p:txBody>
          <a:bodyPr wrap="square" anchor="ctr">
            <a:noAutofit/>
          </a:bodyPr>
          <a:lstStyle>
            <a:lvl1pPr algn="ctr">
              <a:defRPr/>
            </a:lvl1pPr>
          </a:lstStyle>
          <a:p>
            <a:endParaRPr lang="en-US"/>
          </a:p>
        </p:txBody>
      </p:sp>
      <p:sp>
        <p:nvSpPr>
          <p:cNvPr id="7" name="Picture Placeholder 75">
            <a:extLst>
              <a:ext uri="{FF2B5EF4-FFF2-40B4-BE49-F238E27FC236}">
                <a16:creationId xmlns:a16="http://schemas.microsoft.com/office/drawing/2014/main" id="{30F15E57-04C6-4909-ACB4-7ACAA591DE37}"/>
              </a:ext>
            </a:extLst>
          </p:cNvPr>
          <p:cNvSpPr>
            <a:spLocks noGrp="1"/>
          </p:cNvSpPr>
          <p:nvPr>
            <p:ph type="pic" sz="quarter" idx="29"/>
          </p:nvPr>
        </p:nvSpPr>
        <p:spPr>
          <a:xfrm>
            <a:off x="-6893167" y="6174218"/>
            <a:ext cx="7947525" cy="4470484"/>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effectLst>
          <a:scene3d>
            <a:camera prst="orthographicFront">
              <a:rot lat="19848000" lon="3234000" rev="17862000"/>
            </a:camera>
            <a:lightRig rig="soft" dir="t"/>
          </a:scene3d>
          <a:sp3d extrusionH="95250" prstMaterial="plastic"/>
        </p:spPr>
        <p:txBody>
          <a:bodyPr wrap="square" anchor="ctr">
            <a:noAutofit/>
          </a:bodyPr>
          <a:lstStyle>
            <a:lvl1pPr algn="ctr">
              <a:defRPr/>
            </a:lvl1pPr>
          </a:lstStyle>
          <a:p>
            <a:endParaRPr lang="en-US"/>
          </a:p>
        </p:txBody>
      </p:sp>
      <p:sp>
        <p:nvSpPr>
          <p:cNvPr id="5" name="Picture Placeholder 75">
            <a:extLst>
              <a:ext uri="{FF2B5EF4-FFF2-40B4-BE49-F238E27FC236}">
                <a16:creationId xmlns:a16="http://schemas.microsoft.com/office/drawing/2014/main" id="{86FBEEA4-D851-4A6C-878E-E42016D4A514}"/>
              </a:ext>
            </a:extLst>
          </p:cNvPr>
          <p:cNvSpPr>
            <a:spLocks noGrp="1"/>
          </p:cNvSpPr>
          <p:nvPr>
            <p:ph type="pic" sz="quarter" idx="27"/>
          </p:nvPr>
        </p:nvSpPr>
        <p:spPr>
          <a:xfrm>
            <a:off x="-1610254" y="9114177"/>
            <a:ext cx="7947525" cy="4470484"/>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effectLst>
          <a:scene3d>
            <a:camera prst="orthographicFront">
              <a:rot lat="19848000" lon="3234000" rev="17862000"/>
            </a:camera>
            <a:lightRig rig="soft" dir="t"/>
          </a:scene3d>
          <a:sp3d extrusionH="95250" prstMaterial="plastic"/>
        </p:spPr>
        <p:txBody>
          <a:bodyPr wrap="square" anchor="ctr">
            <a:noAutofit/>
          </a:bodyPr>
          <a:lstStyle>
            <a:lvl1pPr algn="ctr">
              <a:defRPr/>
            </a:lvl1pPr>
          </a:lstStyle>
          <a:p>
            <a:endParaRPr lang="en-US"/>
          </a:p>
        </p:txBody>
      </p:sp>
      <p:sp>
        <p:nvSpPr>
          <p:cNvPr id="6" name="Picture Placeholder 75">
            <a:extLst>
              <a:ext uri="{FF2B5EF4-FFF2-40B4-BE49-F238E27FC236}">
                <a16:creationId xmlns:a16="http://schemas.microsoft.com/office/drawing/2014/main" id="{204CD476-3BC2-488C-9229-A7DD254475EA}"/>
              </a:ext>
            </a:extLst>
          </p:cNvPr>
          <p:cNvSpPr>
            <a:spLocks noGrp="1"/>
          </p:cNvSpPr>
          <p:nvPr>
            <p:ph type="pic" sz="quarter" idx="28"/>
          </p:nvPr>
        </p:nvSpPr>
        <p:spPr>
          <a:xfrm>
            <a:off x="3680863" y="11990857"/>
            <a:ext cx="7947525" cy="4470484"/>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effectLst>
          <a:scene3d>
            <a:camera prst="orthographicFront">
              <a:rot lat="19848000" lon="3234000" rev="17862000"/>
            </a:camera>
            <a:lightRig rig="soft" dir="t"/>
          </a:scene3d>
          <a:sp3d extrusionH="95250" prstMaterial="plastic"/>
        </p:spPr>
        <p:txBody>
          <a:bodyPr wrap="square" anchor="ctr">
            <a:noAutofit/>
          </a:bodyPr>
          <a:lstStyle>
            <a:lvl1pPr algn="ctr">
              <a:defRPr/>
            </a:lvl1pPr>
          </a:lstStyle>
          <a:p>
            <a:endParaRPr lang="en-US"/>
          </a:p>
        </p:txBody>
      </p:sp>
    </p:spTree>
    <p:extLst>
      <p:ext uri="{BB962C8B-B14F-4D97-AF65-F5344CB8AC3E}">
        <p14:creationId xmlns:p14="http://schemas.microsoft.com/office/powerpoint/2010/main" val="7713003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decel="100000" fill="hold" grpId="0" nodeType="withEffect">
                                  <p:stCondLst>
                                    <p:cond delay="60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0-#ppt_w/2"/>
                                          </p:val>
                                        </p:tav>
                                        <p:tav tm="100000">
                                          <p:val>
                                            <p:strVal val="#ppt_x"/>
                                          </p:val>
                                        </p:tav>
                                      </p:tavLst>
                                    </p:anim>
                                    <p:anim calcmode="lin" valueType="num">
                                      <p:cBhvr additive="base">
                                        <p:cTn id="8" dur="15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12" decel="100000" fill="hold" grpId="0" nodeType="withEffect">
                                  <p:stCondLst>
                                    <p:cond delay="70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1+#ppt_h/2"/>
                                          </p:val>
                                        </p:tav>
                                        <p:tav tm="100000">
                                          <p:val>
                                            <p:strVal val="#ppt_y"/>
                                          </p:val>
                                        </p:tav>
                                      </p:tavLst>
                                    </p:anim>
                                  </p:childTnLst>
                                </p:cTn>
                              </p:par>
                              <p:par>
                                <p:cTn id="13" presetID="2" presetClass="entr" presetSubtype="12" decel="100000" fill="hold" grpId="0" nodeType="withEffect">
                                  <p:stCondLst>
                                    <p:cond delay="80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1500" fill="hold"/>
                                        <p:tgtEl>
                                          <p:spTgt spid="4"/>
                                        </p:tgtEl>
                                        <p:attrNameLst>
                                          <p:attrName>ppt_x</p:attrName>
                                        </p:attrNameLst>
                                      </p:cBhvr>
                                      <p:tavLst>
                                        <p:tav tm="0">
                                          <p:val>
                                            <p:strVal val="0-#ppt_w/2"/>
                                          </p:val>
                                        </p:tav>
                                        <p:tav tm="100000">
                                          <p:val>
                                            <p:strVal val="#ppt_x"/>
                                          </p:val>
                                        </p:tav>
                                      </p:tavLst>
                                    </p:anim>
                                    <p:anim calcmode="lin" valueType="num">
                                      <p:cBhvr additive="base">
                                        <p:cTn id="16" dur="1500" fill="hold"/>
                                        <p:tgtEl>
                                          <p:spTgt spid="4"/>
                                        </p:tgtEl>
                                        <p:attrNameLst>
                                          <p:attrName>ppt_y</p:attrName>
                                        </p:attrNameLst>
                                      </p:cBhvr>
                                      <p:tavLst>
                                        <p:tav tm="0">
                                          <p:val>
                                            <p:strVal val="1+#ppt_h/2"/>
                                          </p:val>
                                        </p:tav>
                                        <p:tav tm="100000">
                                          <p:val>
                                            <p:strVal val="#ppt_y"/>
                                          </p:val>
                                        </p:tav>
                                      </p:tavLst>
                                    </p:anim>
                                  </p:childTnLst>
                                </p:cTn>
                              </p:par>
                              <p:par>
                                <p:cTn id="17" presetID="2" presetClass="entr" presetSubtype="12" decel="100000" fill="hold" grpId="0" nodeType="withEffect">
                                  <p:stCondLst>
                                    <p:cond delay="900"/>
                                  </p:stCondLst>
                                  <p:childTnLst>
                                    <p:set>
                                      <p:cBhvr>
                                        <p:cTn id="18" dur="1" fill="hold">
                                          <p:stCondLst>
                                            <p:cond delay="0"/>
                                          </p:stCondLst>
                                        </p:cTn>
                                        <p:tgtEl>
                                          <p:spTgt spid="7"/>
                                        </p:tgtEl>
                                        <p:attrNameLst>
                                          <p:attrName>style.visibility</p:attrName>
                                        </p:attrNameLst>
                                      </p:cBhvr>
                                      <p:to>
                                        <p:strVal val="visible"/>
                                      </p:to>
                                    </p:set>
                                    <p:anim calcmode="lin" valueType="num">
                                      <p:cBhvr additive="base">
                                        <p:cTn id="19" dur="1500" fill="hold"/>
                                        <p:tgtEl>
                                          <p:spTgt spid="7"/>
                                        </p:tgtEl>
                                        <p:attrNameLst>
                                          <p:attrName>ppt_x</p:attrName>
                                        </p:attrNameLst>
                                      </p:cBhvr>
                                      <p:tavLst>
                                        <p:tav tm="0">
                                          <p:val>
                                            <p:strVal val="0-#ppt_w/2"/>
                                          </p:val>
                                        </p:tav>
                                        <p:tav tm="100000">
                                          <p:val>
                                            <p:strVal val="#ppt_x"/>
                                          </p:val>
                                        </p:tav>
                                      </p:tavLst>
                                    </p:anim>
                                    <p:anim calcmode="lin" valueType="num">
                                      <p:cBhvr additive="base">
                                        <p:cTn id="20" dur="1500" fill="hold"/>
                                        <p:tgtEl>
                                          <p:spTgt spid="7"/>
                                        </p:tgtEl>
                                        <p:attrNameLst>
                                          <p:attrName>ppt_y</p:attrName>
                                        </p:attrNameLst>
                                      </p:cBhvr>
                                      <p:tavLst>
                                        <p:tav tm="0">
                                          <p:val>
                                            <p:strVal val="1+#ppt_h/2"/>
                                          </p:val>
                                        </p:tav>
                                        <p:tav tm="100000">
                                          <p:val>
                                            <p:strVal val="#ppt_y"/>
                                          </p:val>
                                        </p:tav>
                                      </p:tavLst>
                                    </p:anim>
                                  </p:childTnLst>
                                </p:cTn>
                              </p:par>
                              <p:par>
                                <p:cTn id="21" presetID="2" presetClass="entr" presetSubtype="12" decel="100000" fill="hold" grpId="0" nodeType="withEffect">
                                  <p:stCondLst>
                                    <p:cond delay="1000"/>
                                  </p:stCondLst>
                                  <p:childTnLst>
                                    <p:set>
                                      <p:cBhvr>
                                        <p:cTn id="22" dur="1" fill="hold">
                                          <p:stCondLst>
                                            <p:cond delay="0"/>
                                          </p:stCondLst>
                                        </p:cTn>
                                        <p:tgtEl>
                                          <p:spTgt spid="5"/>
                                        </p:tgtEl>
                                        <p:attrNameLst>
                                          <p:attrName>style.visibility</p:attrName>
                                        </p:attrNameLst>
                                      </p:cBhvr>
                                      <p:to>
                                        <p:strVal val="visible"/>
                                      </p:to>
                                    </p:set>
                                    <p:anim calcmode="lin" valueType="num">
                                      <p:cBhvr additive="base">
                                        <p:cTn id="23" dur="1500" fill="hold"/>
                                        <p:tgtEl>
                                          <p:spTgt spid="5"/>
                                        </p:tgtEl>
                                        <p:attrNameLst>
                                          <p:attrName>ppt_x</p:attrName>
                                        </p:attrNameLst>
                                      </p:cBhvr>
                                      <p:tavLst>
                                        <p:tav tm="0">
                                          <p:val>
                                            <p:strVal val="0-#ppt_w/2"/>
                                          </p:val>
                                        </p:tav>
                                        <p:tav tm="100000">
                                          <p:val>
                                            <p:strVal val="#ppt_x"/>
                                          </p:val>
                                        </p:tav>
                                      </p:tavLst>
                                    </p:anim>
                                    <p:anim calcmode="lin" valueType="num">
                                      <p:cBhvr additive="base">
                                        <p:cTn id="24" dur="1500" fill="hold"/>
                                        <p:tgtEl>
                                          <p:spTgt spid="5"/>
                                        </p:tgtEl>
                                        <p:attrNameLst>
                                          <p:attrName>ppt_y</p:attrName>
                                        </p:attrNameLst>
                                      </p:cBhvr>
                                      <p:tavLst>
                                        <p:tav tm="0">
                                          <p:val>
                                            <p:strVal val="1+#ppt_h/2"/>
                                          </p:val>
                                        </p:tav>
                                        <p:tav tm="100000">
                                          <p:val>
                                            <p:strVal val="#ppt_y"/>
                                          </p:val>
                                        </p:tav>
                                      </p:tavLst>
                                    </p:anim>
                                  </p:childTnLst>
                                </p:cTn>
                              </p:par>
                              <p:par>
                                <p:cTn id="25" presetID="2" presetClass="entr" presetSubtype="12" decel="100000" fill="hold" grpId="0" nodeType="withEffect">
                                  <p:stCondLst>
                                    <p:cond delay="110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1500" fill="hold"/>
                                        <p:tgtEl>
                                          <p:spTgt spid="6"/>
                                        </p:tgtEl>
                                        <p:attrNameLst>
                                          <p:attrName>ppt_x</p:attrName>
                                        </p:attrNameLst>
                                      </p:cBhvr>
                                      <p:tavLst>
                                        <p:tav tm="0">
                                          <p:val>
                                            <p:strVal val="0-#ppt_w/2"/>
                                          </p:val>
                                        </p:tav>
                                        <p:tav tm="100000">
                                          <p:val>
                                            <p:strVal val="#ppt_x"/>
                                          </p:val>
                                        </p:tav>
                                      </p:tavLst>
                                    </p:anim>
                                    <p:anim calcmode="lin" valueType="num">
                                      <p:cBhvr additive="base">
                                        <p:cTn id="28" dur="1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P spid="7" grpId="0" animBg="1"/>
      <p:bldP spid="5" grpId="0" animBg="1"/>
      <p:bldP spid="6" grpId="0" animBg="1"/>
    </p:bldLst>
  </p:timing>
</p:sldLayout>
</file>

<file path=ppt/slideLayouts/slideLayout1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679796" y="914400"/>
            <a:ext cx="7865498" cy="3200400"/>
          </a:xfrm>
        </p:spPr>
        <p:txBody>
          <a:bodyPr anchor="b"/>
          <a:lstStyle>
            <a:lvl1pPr>
              <a:defRPr sz="6400"/>
            </a:lvl1pPr>
          </a:lstStyle>
          <a:p>
            <a:r>
              <a:rPr lang="en-US"/>
              <a:t>Click to edit Master title style</a:t>
            </a:r>
          </a:p>
        </p:txBody>
      </p:sp>
      <p:sp>
        <p:nvSpPr>
          <p:cNvPr id="3" name="Picture Placeholder 2"/>
          <p:cNvSpPr>
            <a:spLocks noGrp="1"/>
          </p:cNvSpPr>
          <p:nvPr>
            <p:ph type="pic" idx="1"/>
          </p:nvPr>
        </p:nvSpPr>
        <p:spPr>
          <a:xfrm>
            <a:off x="10367726" y="1974851"/>
            <a:ext cx="12346007" cy="9747250"/>
          </a:xfrm>
        </p:spPr>
        <p:txBody>
          <a:bodyPr/>
          <a:lstStyle>
            <a:lvl1pPr marL="0" indent="0">
              <a:buNone/>
              <a:defRPr sz="6400"/>
            </a:lvl1pPr>
            <a:lvl2pPr marL="914400" indent="0">
              <a:buNone/>
              <a:defRPr sz="5600"/>
            </a:lvl2pPr>
            <a:lvl3pPr marL="1828800" indent="0">
              <a:buNone/>
              <a:defRPr sz="4800"/>
            </a:lvl3pPr>
            <a:lvl4pPr marL="2743200" indent="0">
              <a:buNone/>
              <a:defRPr sz="4000"/>
            </a:lvl4pPr>
            <a:lvl5pPr marL="3657600" indent="0">
              <a:buNone/>
              <a:defRPr sz="4000"/>
            </a:lvl5pPr>
            <a:lvl6pPr marL="4572000" indent="0">
              <a:buNone/>
              <a:defRPr sz="4000"/>
            </a:lvl6pPr>
            <a:lvl7pPr marL="5486400" indent="0">
              <a:buNone/>
              <a:defRPr sz="4000"/>
            </a:lvl7pPr>
            <a:lvl8pPr marL="6400800" indent="0">
              <a:buNone/>
              <a:defRPr sz="4000"/>
            </a:lvl8pPr>
            <a:lvl9pPr marL="7315200" indent="0">
              <a:buNone/>
              <a:defRPr sz="4000"/>
            </a:lvl9pPr>
          </a:lstStyle>
          <a:p>
            <a:endParaRPr lang="en-US"/>
          </a:p>
        </p:txBody>
      </p:sp>
      <p:sp>
        <p:nvSpPr>
          <p:cNvPr id="4" name="Text Placeholder 3"/>
          <p:cNvSpPr>
            <a:spLocks noGrp="1"/>
          </p:cNvSpPr>
          <p:nvPr>
            <p:ph type="body" sz="half" idx="2"/>
          </p:nvPr>
        </p:nvSpPr>
        <p:spPr>
          <a:xfrm>
            <a:off x="1679796" y="4114800"/>
            <a:ext cx="7865498" cy="7623176"/>
          </a:xfrm>
        </p:spPr>
        <p:txBody>
          <a:bodyPr/>
          <a:lstStyle>
            <a:lvl1pPr marL="0" indent="0">
              <a:buNone/>
              <a:defRPr sz="3200"/>
            </a:lvl1pPr>
            <a:lvl2pPr marL="914400" indent="0">
              <a:buNone/>
              <a:defRPr sz="2800"/>
            </a:lvl2pPr>
            <a:lvl3pPr marL="1828800" indent="0">
              <a:buNone/>
              <a:defRPr sz="2400"/>
            </a:lvl3pPr>
            <a:lvl4pPr marL="2743200" indent="0">
              <a:buNone/>
              <a:defRPr sz="2000"/>
            </a:lvl4pPr>
            <a:lvl5pPr marL="3657600" indent="0">
              <a:buNone/>
              <a:defRPr sz="2000"/>
            </a:lvl5pPr>
            <a:lvl6pPr marL="4572000" indent="0">
              <a:buNone/>
              <a:defRPr sz="2000"/>
            </a:lvl6pPr>
            <a:lvl7pPr marL="5486400" indent="0">
              <a:buNone/>
              <a:defRPr sz="2000"/>
            </a:lvl7pPr>
            <a:lvl8pPr marL="6400800" indent="0">
              <a:buNone/>
              <a:defRPr sz="2000"/>
            </a:lvl8pPr>
            <a:lvl9pPr marL="7315200" indent="0">
              <a:buNone/>
              <a:defRPr sz="2000"/>
            </a:lvl9pPr>
          </a:lstStyle>
          <a:p>
            <a:pPr lvl="0"/>
            <a:r>
              <a:rPr lang="en-US"/>
              <a:t>Edit Master text styles</a:t>
            </a:r>
          </a:p>
        </p:txBody>
      </p:sp>
      <p:sp>
        <p:nvSpPr>
          <p:cNvPr id="5" name="Date Placeholder 4"/>
          <p:cNvSpPr>
            <a:spLocks noGrp="1"/>
          </p:cNvSpPr>
          <p:nvPr>
            <p:ph type="dt" sz="half" idx="10"/>
          </p:nvPr>
        </p:nvSpPr>
        <p:spPr/>
        <p:txBody>
          <a:bodyPr/>
          <a:lstStyle/>
          <a:p>
            <a:fld id="{AF08FD9F-EDAB-440B-B3F9-4EBA6FF59D55}" type="datetimeFigureOut">
              <a:rPr lang="en-US" smtClean="0"/>
              <a:t>12/2/2019</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2A652A47-7B18-462D-B4E6-0601D85CCEB7}" type="slidenum">
              <a:rPr lang="en-US" smtClean="0"/>
              <a:t>‹#›</a:t>
            </a:fld>
            <a:endParaRPr lang="en-US"/>
          </a:p>
        </p:txBody>
      </p:sp>
    </p:spTree>
    <p:extLst>
      <p:ext uri="{BB962C8B-B14F-4D97-AF65-F5344CB8AC3E}">
        <p14:creationId xmlns:p14="http://schemas.microsoft.com/office/powerpoint/2010/main" val="3550330219"/>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AF08FD9F-EDAB-440B-B3F9-4EBA6FF59D55}" type="datetimeFigureOut">
              <a:rPr lang="en-US" smtClean="0"/>
              <a:t>12/2/2019</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2A652A47-7B18-462D-B4E6-0601D85CCEB7}" type="slidenum">
              <a:rPr lang="en-US" smtClean="0"/>
              <a:t>‹#›</a:t>
            </a:fld>
            <a:endParaRPr lang="en-US"/>
          </a:p>
        </p:txBody>
      </p:sp>
    </p:spTree>
    <p:extLst>
      <p:ext uri="{BB962C8B-B14F-4D97-AF65-F5344CB8AC3E}">
        <p14:creationId xmlns:p14="http://schemas.microsoft.com/office/powerpoint/2010/main" val="2068552669"/>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17452072" y="730250"/>
            <a:ext cx="5258485" cy="11623676"/>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1676618" y="730250"/>
            <a:ext cx="15470614" cy="11623676"/>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AF08FD9F-EDAB-440B-B3F9-4EBA6FF59D55}" type="datetimeFigureOut">
              <a:rPr lang="en-US" smtClean="0"/>
              <a:t>12/2/2019</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2A652A47-7B18-462D-B4E6-0601D85CCEB7}" type="slidenum">
              <a:rPr lang="en-US" smtClean="0"/>
              <a:t>‹#›</a:t>
            </a:fld>
            <a:endParaRPr lang="en-US"/>
          </a:p>
        </p:txBody>
      </p:sp>
    </p:spTree>
    <p:extLst>
      <p:ext uri="{BB962C8B-B14F-4D97-AF65-F5344CB8AC3E}">
        <p14:creationId xmlns:p14="http://schemas.microsoft.com/office/powerpoint/2010/main" val="1133411101"/>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p:cSld name="2_Title Slide">
    <p:spTree>
      <p:nvGrpSpPr>
        <p:cNvPr id="1" name=""/>
        <p:cNvGrpSpPr/>
        <p:nvPr/>
      </p:nvGrpSpPr>
      <p:grpSpPr>
        <a:xfrm>
          <a:off x="0" y="0"/>
          <a:ext cx="0" cy="0"/>
          <a:chOff x="0" y="0"/>
          <a:chExt cx="0" cy="0"/>
        </a:xfrm>
      </p:grpSpPr>
      <p:sp>
        <p:nvSpPr>
          <p:cNvPr id="2" name="Title 1"/>
          <p:cNvSpPr>
            <a:spLocks noGrp="1"/>
          </p:cNvSpPr>
          <p:nvPr>
            <p:ph type="title"/>
          </p:nvPr>
        </p:nvSpPr>
        <p:spPr>
          <a:xfrm>
            <a:off x="858930" y="321465"/>
            <a:ext cx="21033938" cy="904910"/>
          </a:xfrm>
          <a:prstGeom prst="rect">
            <a:avLst/>
          </a:prstGeom>
        </p:spPr>
        <p:txBody>
          <a:bodyPr/>
          <a:lstStyle>
            <a:lvl1pPr>
              <a:defRPr sz="4000" b="0" i="0">
                <a:solidFill>
                  <a:schemeClr val="tx1"/>
                </a:solidFill>
                <a:latin typeface="Roboto Thin" charset="0"/>
                <a:ea typeface="Roboto Thin" charset="0"/>
                <a:cs typeface="Roboto Thin" charset="0"/>
              </a:defRPr>
            </a:lvl1pPr>
          </a:lstStyle>
          <a:p>
            <a:r>
              <a:rPr lang="en-US" dirty="0"/>
              <a:t>Click to edit Master title style</a:t>
            </a:r>
          </a:p>
        </p:txBody>
      </p:sp>
      <p:sp>
        <p:nvSpPr>
          <p:cNvPr id="3" name="Slide Number Placeholder 5"/>
          <p:cNvSpPr txBox="1">
            <a:spLocks/>
          </p:cNvSpPr>
          <p:nvPr/>
        </p:nvSpPr>
        <p:spPr>
          <a:xfrm>
            <a:off x="22902699" y="364497"/>
            <a:ext cx="748711" cy="656590"/>
          </a:xfrm>
          <a:prstGeom prst="rect">
            <a:avLst/>
          </a:prstGeom>
        </p:spPr>
        <p:txBody>
          <a:bodyPr vert="horz" wrap="none" lIns="243840" tIns="121920" rIns="243840" bIns="12192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l"/>
            <a:fld id="{1A290D8D-6BA0-418D-AFED-C65293F70DA0}" type="slidenum">
              <a:rPr lang="en-US" sz="2400" smtClean="0">
                <a:solidFill>
                  <a:schemeClr val="tx1"/>
                </a:solidFill>
                <a:latin typeface="Roboto Thin" charset="0"/>
                <a:ea typeface="Roboto Thin" charset="0"/>
                <a:cs typeface="Roboto Thin" charset="0"/>
              </a:rPr>
              <a:pPr algn="l"/>
              <a:t>‹#›</a:t>
            </a:fld>
            <a:endParaRPr lang="en-US" sz="2400" dirty="0">
              <a:solidFill>
                <a:schemeClr val="tx1"/>
              </a:solidFill>
              <a:latin typeface="Roboto Thin" charset="0"/>
              <a:ea typeface="Roboto Thin" charset="0"/>
              <a:cs typeface="Roboto Thin" charset="0"/>
            </a:endParaRPr>
          </a:p>
        </p:txBody>
      </p:sp>
    </p:spTree>
    <p:extLst>
      <p:ext uri="{BB962C8B-B14F-4D97-AF65-F5344CB8AC3E}">
        <p14:creationId xmlns:p14="http://schemas.microsoft.com/office/powerpoint/2010/main" val="3944267671"/>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p:cSld name="13_Blank">
    <p:spTree>
      <p:nvGrpSpPr>
        <p:cNvPr id="1" name=""/>
        <p:cNvGrpSpPr/>
        <p:nvPr/>
      </p:nvGrpSpPr>
      <p:grpSpPr>
        <a:xfrm>
          <a:off x="0" y="0"/>
          <a:ext cx="0" cy="0"/>
          <a:chOff x="0" y="0"/>
          <a:chExt cx="0" cy="0"/>
        </a:xfrm>
      </p:grpSpPr>
      <p:sp>
        <p:nvSpPr>
          <p:cNvPr id="3" name="Picture Placeholder 6"/>
          <p:cNvSpPr>
            <a:spLocks noGrp="1"/>
          </p:cNvSpPr>
          <p:nvPr>
            <p:ph type="pic" sz="quarter" idx="21"/>
          </p:nvPr>
        </p:nvSpPr>
        <p:spPr>
          <a:xfrm>
            <a:off x="5327622" y="0"/>
            <a:ext cx="19059553" cy="13716000"/>
          </a:xfrm>
          <a:prstGeom prst="rect">
            <a:avLst/>
          </a:prstGeom>
          <a:pattFill prst="pct5">
            <a:fgClr>
              <a:srgbClr val="DEE2E4"/>
            </a:fgClr>
            <a:bgClr>
              <a:srgbClr val="A0ACB1"/>
            </a:bgClr>
          </a:pattFill>
        </p:spPr>
        <p:txBody>
          <a:bodyPr/>
          <a:lstStyle/>
          <a:p>
            <a:endParaRPr lang="en-US"/>
          </a:p>
        </p:txBody>
      </p:sp>
    </p:spTree>
    <p:extLst>
      <p:ext uri="{BB962C8B-B14F-4D97-AF65-F5344CB8AC3E}">
        <p14:creationId xmlns:p14="http://schemas.microsoft.com/office/powerpoint/2010/main" val="7239437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2000" fill="hold"/>
                                        <p:tgtEl>
                                          <p:spTgt spid="3"/>
                                        </p:tgtEl>
                                        <p:attrNameLst>
                                          <p:attrName>ppt_x</p:attrName>
                                        </p:attrNameLst>
                                      </p:cBhvr>
                                      <p:tavLst>
                                        <p:tav tm="0">
                                          <p:val>
                                            <p:strVal val="0-#ppt_w/2"/>
                                          </p:val>
                                        </p:tav>
                                        <p:tav tm="100000">
                                          <p:val>
                                            <p:strVal val="#ppt_x"/>
                                          </p:val>
                                        </p:tav>
                                      </p:tavLst>
                                    </p:anim>
                                    <p:anim calcmode="lin" valueType="num">
                                      <p:cBhvr additive="base">
                                        <p:cTn id="8" dur="20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Layout>
</file>

<file path=ppt/slideLayouts/slideLayout13.xml><?xml version="1.0" encoding="utf-8"?>
<p:sldLayout xmlns:a="http://schemas.openxmlformats.org/drawingml/2006/main" xmlns:r="http://schemas.openxmlformats.org/officeDocument/2006/relationships" xmlns:p="http://schemas.openxmlformats.org/presentationml/2006/main" userDrawn="1">
  <p:cSld name="5_Custom Layout">
    <p:spTree>
      <p:nvGrpSpPr>
        <p:cNvPr id="1" name=""/>
        <p:cNvGrpSpPr/>
        <p:nvPr/>
      </p:nvGrpSpPr>
      <p:grpSpPr>
        <a:xfrm>
          <a:off x="0" y="0"/>
          <a:ext cx="0" cy="0"/>
          <a:chOff x="0" y="0"/>
          <a:chExt cx="0" cy="0"/>
        </a:xfrm>
      </p:grpSpPr>
      <p:sp>
        <p:nvSpPr>
          <p:cNvPr id="2" name="Picture Placeholder 75">
            <a:extLst>
              <a:ext uri="{FF2B5EF4-FFF2-40B4-BE49-F238E27FC236}">
                <a16:creationId xmlns:a16="http://schemas.microsoft.com/office/drawing/2014/main" id="{35C81404-E27E-4F36-A623-E57FC83C04C2}"/>
              </a:ext>
            </a:extLst>
          </p:cNvPr>
          <p:cNvSpPr>
            <a:spLocks noGrp="1"/>
          </p:cNvSpPr>
          <p:nvPr>
            <p:ph type="pic" sz="quarter" idx="24"/>
          </p:nvPr>
        </p:nvSpPr>
        <p:spPr>
          <a:xfrm>
            <a:off x="6904509" y="3882893"/>
            <a:ext cx="10578157" cy="5950214"/>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accent3">
                <a:alpha val="34000"/>
              </a:schemeClr>
            </a:outerShdw>
            <a:reflection blurRad="76200" stA="48000" endPos="98000" dir="5400000" sy="-100000" algn="bl" rotWithShape="0"/>
          </a:effectLst>
          <a:scene3d>
            <a:camera prst="orthographicFront">
              <a:rot lat="19848000" lon="3234000" rev="17862000"/>
            </a:camera>
            <a:lightRig rig="soft" dir="t"/>
          </a:scene3d>
          <a:sp3d extrusionH="95250" prstMaterial="plastic"/>
        </p:spPr>
        <p:txBody>
          <a:bodyPr wrap="square" anchor="ctr">
            <a:noAutofit/>
          </a:bodyPr>
          <a:lstStyle>
            <a:lvl1pPr algn="ctr">
              <a:defRPr/>
            </a:lvl1pPr>
          </a:lstStyle>
          <a:p>
            <a:endParaRPr lang="en-US"/>
          </a:p>
        </p:txBody>
      </p:sp>
    </p:spTree>
    <p:extLst>
      <p:ext uri="{BB962C8B-B14F-4D97-AF65-F5344CB8AC3E}">
        <p14:creationId xmlns:p14="http://schemas.microsoft.com/office/powerpoint/2010/main" val="94219489"/>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7_Custom Layout">
    <p:spTree>
      <p:nvGrpSpPr>
        <p:cNvPr id="1" name=""/>
        <p:cNvGrpSpPr/>
        <p:nvPr/>
      </p:nvGrpSpPr>
      <p:grpSpPr>
        <a:xfrm>
          <a:off x="0" y="0"/>
          <a:ext cx="0" cy="0"/>
          <a:chOff x="0" y="0"/>
          <a:chExt cx="0" cy="0"/>
        </a:xfrm>
      </p:grpSpPr>
      <p:sp>
        <p:nvSpPr>
          <p:cNvPr id="17" name="Picture Placeholder 75">
            <a:extLst>
              <a:ext uri="{FF2B5EF4-FFF2-40B4-BE49-F238E27FC236}">
                <a16:creationId xmlns:a16="http://schemas.microsoft.com/office/drawing/2014/main" id="{DE1F0CA1-994C-4B15-BD61-C1FC8BE244E3}"/>
              </a:ext>
            </a:extLst>
          </p:cNvPr>
          <p:cNvSpPr>
            <a:spLocks noGrp="1"/>
          </p:cNvSpPr>
          <p:nvPr>
            <p:ph type="pic" sz="quarter" idx="34"/>
          </p:nvPr>
        </p:nvSpPr>
        <p:spPr>
          <a:xfrm>
            <a:off x="11592156" y="-4039820"/>
            <a:ext cx="7947525" cy="4470484"/>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reflection blurRad="76200" stA="48000" endPos="98000" dir="5400000" sy="-100000" algn="bl" rotWithShape="0"/>
          </a:effectLst>
          <a:scene3d>
            <a:camera prst="orthographicFront">
              <a:rot lat="19848000" lon="3234000" rev="17862000"/>
            </a:camera>
            <a:lightRig rig="soft" dir="t"/>
          </a:scene3d>
          <a:sp3d extrusionH="95250" prstMaterial="plastic"/>
        </p:spPr>
        <p:txBody>
          <a:bodyPr wrap="square" anchor="ctr">
            <a:noAutofit/>
          </a:bodyPr>
          <a:lstStyle>
            <a:lvl1pPr algn="ctr">
              <a:defRPr sz="2400"/>
            </a:lvl1pPr>
          </a:lstStyle>
          <a:p>
            <a:endParaRPr lang="en-US"/>
          </a:p>
        </p:txBody>
      </p:sp>
      <p:sp>
        <p:nvSpPr>
          <p:cNvPr id="18" name="Picture Placeholder 75">
            <a:extLst>
              <a:ext uri="{FF2B5EF4-FFF2-40B4-BE49-F238E27FC236}">
                <a16:creationId xmlns:a16="http://schemas.microsoft.com/office/drawing/2014/main" id="{CCDC6E92-1B4E-4F2A-BD85-917834D7D1BF}"/>
              </a:ext>
            </a:extLst>
          </p:cNvPr>
          <p:cNvSpPr>
            <a:spLocks noGrp="1"/>
          </p:cNvSpPr>
          <p:nvPr>
            <p:ph type="pic" sz="quarter" idx="35"/>
          </p:nvPr>
        </p:nvSpPr>
        <p:spPr>
          <a:xfrm>
            <a:off x="16799587" y="-1188131"/>
            <a:ext cx="7947525" cy="4470484"/>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reflection blurRad="76200" stA="48000" endPos="98000" dir="5400000" sy="-100000" algn="bl" rotWithShape="0"/>
          </a:effectLst>
          <a:scene3d>
            <a:camera prst="orthographicFront">
              <a:rot lat="19848000" lon="3234000" rev="17862000"/>
            </a:camera>
            <a:lightRig rig="soft" dir="t"/>
          </a:scene3d>
          <a:sp3d extrusionH="95250" prstMaterial="plastic"/>
        </p:spPr>
        <p:txBody>
          <a:bodyPr wrap="square" anchor="ctr">
            <a:noAutofit/>
          </a:bodyPr>
          <a:lstStyle>
            <a:lvl1pPr algn="ctr">
              <a:defRPr sz="2400"/>
            </a:lvl1pPr>
          </a:lstStyle>
          <a:p>
            <a:endParaRPr lang="en-US"/>
          </a:p>
        </p:txBody>
      </p:sp>
      <p:sp>
        <p:nvSpPr>
          <p:cNvPr id="19" name="Picture Placeholder 75">
            <a:extLst>
              <a:ext uri="{FF2B5EF4-FFF2-40B4-BE49-F238E27FC236}">
                <a16:creationId xmlns:a16="http://schemas.microsoft.com/office/drawing/2014/main" id="{60FE58BF-2882-4922-8BE2-DC5C806999A3}"/>
              </a:ext>
            </a:extLst>
          </p:cNvPr>
          <p:cNvSpPr>
            <a:spLocks noGrp="1"/>
          </p:cNvSpPr>
          <p:nvPr>
            <p:ph type="pic" sz="quarter" idx="36"/>
          </p:nvPr>
        </p:nvSpPr>
        <p:spPr>
          <a:xfrm>
            <a:off x="22007018" y="1663558"/>
            <a:ext cx="7947525" cy="4470484"/>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reflection blurRad="76200" stA="48000" endPos="98000" dir="5400000" sy="-100000" algn="bl" rotWithShape="0"/>
          </a:effectLst>
          <a:scene3d>
            <a:camera prst="orthographicFront">
              <a:rot lat="19848000" lon="3234000" rev="17862000"/>
            </a:camera>
            <a:lightRig rig="soft" dir="t"/>
          </a:scene3d>
          <a:sp3d extrusionH="95250" prstMaterial="plastic"/>
        </p:spPr>
        <p:txBody>
          <a:bodyPr wrap="square" anchor="ctr">
            <a:noAutofit/>
          </a:bodyPr>
          <a:lstStyle>
            <a:lvl1pPr algn="ctr">
              <a:defRPr sz="2400"/>
            </a:lvl1pPr>
          </a:lstStyle>
          <a:p>
            <a:endParaRPr lang="en-US"/>
          </a:p>
        </p:txBody>
      </p:sp>
      <p:sp>
        <p:nvSpPr>
          <p:cNvPr id="13" name="Picture Placeholder 75">
            <a:extLst>
              <a:ext uri="{FF2B5EF4-FFF2-40B4-BE49-F238E27FC236}">
                <a16:creationId xmlns:a16="http://schemas.microsoft.com/office/drawing/2014/main" id="{DFC0A416-BD43-4889-A746-153B68F952A1}"/>
              </a:ext>
            </a:extLst>
          </p:cNvPr>
          <p:cNvSpPr>
            <a:spLocks noGrp="1"/>
          </p:cNvSpPr>
          <p:nvPr>
            <p:ph type="pic" sz="quarter" idx="30"/>
          </p:nvPr>
        </p:nvSpPr>
        <p:spPr>
          <a:xfrm>
            <a:off x="6185992" y="-2941396"/>
            <a:ext cx="7947525" cy="4470484"/>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reflection blurRad="76200" stA="48000" endPos="98000" dir="5400000" sy="-100000" algn="bl" rotWithShape="0"/>
          </a:effectLst>
          <a:scene3d>
            <a:camera prst="orthographicFront">
              <a:rot lat="19848000" lon="3234000" rev="17862000"/>
            </a:camera>
            <a:lightRig rig="soft" dir="t"/>
          </a:scene3d>
          <a:sp3d extrusionH="95250" prstMaterial="plastic"/>
        </p:spPr>
        <p:txBody>
          <a:bodyPr wrap="square" anchor="ctr">
            <a:noAutofit/>
          </a:bodyPr>
          <a:lstStyle>
            <a:lvl1pPr algn="ctr">
              <a:defRPr sz="2400"/>
            </a:lvl1pPr>
          </a:lstStyle>
          <a:p>
            <a:endParaRPr lang="en-US"/>
          </a:p>
        </p:txBody>
      </p:sp>
      <p:sp>
        <p:nvSpPr>
          <p:cNvPr id="14" name="Picture Placeholder 75">
            <a:extLst>
              <a:ext uri="{FF2B5EF4-FFF2-40B4-BE49-F238E27FC236}">
                <a16:creationId xmlns:a16="http://schemas.microsoft.com/office/drawing/2014/main" id="{0B4C680D-3D96-4F02-8FDE-6C344B4EA949}"/>
              </a:ext>
            </a:extLst>
          </p:cNvPr>
          <p:cNvSpPr>
            <a:spLocks noGrp="1"/>
          </p:cNvSpPr>
          <p:nvPr>
            <p:ph type="pic" sz="quarter" idx="31"/>
          </p:nvPr>
        </p:nvSpPr>
        <p:spPr>
          <a:xfrm>
            <a:off x="11393423" y="-89707"/>
            <a:ext cx="7947525" cy="4470484"/>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reflection blurRad="76200" stA="48000" endPos="98000" dir="5400000" sy="-100000" algn="bl" rotWithShape="0"/>
          </a:effectLst>
          <a:scene3d>
            <a:camera prst="orthographicFront">
              <a:rot lat="19848000" lon="3234000" rev="17862000"/>
            </a:camera>
            <a:lightRig rig="soft" dir="t"/>
          </a:scene3d>
          <a:sp3d extrusionH="95250" prstMaterial="plastic"/>
        </p:spPr>
        <p:txBody>
          <a:bodyPr wrap="square" anchor="ctr">
            <a:noAutofit/>
          </a:bodyPr>
          <a:lstStyle>
            <a:lvl1pPr algn="ctr">
              <a:defRPr sz="2400"/>
            </a:lvl1pPr>
          </a:lstStyle>
          <a:p>
            <a:endParaRPr lang="en-US"/>
          </a:p>
        </p:txBody>
      </p:sp>
      <p:sp>
        <p:nvSpPr>
          <p:cNvPr id="15" name="Picture Placeholder 75">
            <a:extLst>
              <a:ext uri="{FF2B5EF4-FFF2-40B4-BE49-F238E27FC236}">
                <a16:creationId xmlns:a16="http://schemas.microsoft.com/office/drawing/2014/main" id="{0136ECC1-14F7-404A-BB65-765B022634A5}"/>
              </a:ext>
            </a:extLst>
          </p:cNvPr>
          <p:cNvSpPr>
            <a:spLocks noGrp="1"/>
          </p:cNvSpPr>
          <p:nvPr>
            <p:ph type="pic" sz="quarter" idx="32"/>
          </p:nvPr>
        </p:nvSpPr>
        <p:spPr>
          <a:xfrm>
            <a:off x="16616352" y="2730986"/>
            <a:ext cx="7947525" cy="4470484"/>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reflection blurRad="76200" stA="48000" endPos="98000" dir="5400000" sy="-100000" algn="bl" rotWithShape="0"/>
          </a:effectLst>
          <a:scene3d>
            <a:camera prst="orthographicFront">
              <a:rot lat="19848000" lon="3234000" rev="17862000"/>
            </a:camera>
            <a:lightRig rig="soft" dir="t"/>
          </a:scene3d>
          <a:sp3d extrusionH="95250" prstMaterial="plastic"/>
        </p:spPr>
        <p:txBody>
          <a:bodyPr wrap="square" anchor="ctr">
            <a:noAutofit/>
          </a:bodyPr>
          <a:lstStyle>
            <a:lvl1pPr algn="ctr">
              <a:defRPr sz="2400"/>
            </a:lvl1pPr>
          </a:lstStyle>
          <a:p>
            <a:endParaRPr lang="en-US"/>
          </a:p>
        </p:txBody>
      </p:sp>
      <p:sp>
        <p:nvSpPr>
          <p:cNvPr id="16" name="Picture Placeholder 75">
            <a:extLst>
              <a:ext uri="{FF2B5EF4-FFF2-40B4-BE49-F238E27FC236}">
                <a16:creationId xmlns:a16="http://schemas.microsoft.com/office/drawing/2014/main" id="{61F32264-5F7E-4A46-97AB-AABAB86F1EA9}"/>
              </a:ext>
            </a:extLst>
          </p:cNvPr>
          <p:cNvSpPr>
            <a:spLocks noGrp="1"/>
          </p:cNvSpPr>
          <p:nvPr>
            <p:ph type="pic" sz="quarter" idx="33"/>
          </p:nvPr>
        </p:nvSpPr>
        <p:spPr>
          <a:xfrm>
            <a:off x="21826429" y="5568932"/>
            <a:ext cx="7947525" cy="4470484"/>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reflection blurRad="76200" stA="48000" endPos="98000" dir="5400000" sy="-100000" algn="bl" rotWithShape="0"/>
          </a:effectLst>
          <a:scene3d>
            <a:camera prst="orthographicFront">
              <a:rot lat="19848000" lon="3234000" rev="17862000"/>
            </a:camera>
            <a:lightRig rig="soft" dir="t"/>
          </a:scene3d>
          <a:sp3d extrusionH="95250" prstMaterial="plastic"/>
        </p:spPr>
        <p:txBody>
          <a:bodyPr wrap="square" anchor="ctr">
            <a:noAutofit/>
          </a:bodyPr>
          <a:lstStyle>
            <a:lvl1pPr algn="ctr">
              <a:defRPr sz="2400"/>
            </a:lvl1pPr>
          </a:lstStyle>
          <a:p>
            <a:endParaRPr lang="en-US"/>
          </a:p>
        </p:txBody>
      </p:sp>
      <p:sp>
        <p:nvSpPr>
          <p:cNvPr id="2" name="Picture Placeholder 75">
            <a:extLst>
              <a:ext uri="{FF2B5EF4-FFF2-40B4-BE49-F238E27FC236}">
                <a16:creationId xmlns:a16="http://schemas.microsoft.com/office/drawing/2014/main" id="{35C81404-E27E-4F36-A623-E57FC83C04C2}"/>
              </a:ext>
            </a:extLst>
          </p:cNvPr>
          <p:cNvSpPr>
            <a:spLocks noGrp="1"/>
          </p:cNvSpPr>
          <p:nvPr>
            <p:ph type="pic" sz="quarter" idx="24"/>
          </p:nvPr>
        </p:nvSpPr>
        <p:spPr>
          <a:xfrm>
            <a:off x="302656" y="-2116501"/>
            <a:ext cx="7947525" cy="4470484"/>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reflection blurRad="76200" stA="48000" endPos="98000" dir="5400000" sy="-100000" algn="bl" rotWithShape="0"/>
          </a:effectLst>
          <a:scene3d>
            <a:camera prst="orthographicFront">
              <a:rot lat="19848000" lon="3234000" rev="17862000"/>
            </a:camera>
            <a:lightRig rig="soft" dir="t"/>
          </a:scene3d>
          <a:sp3d extrusionH="95250" prstMaterial="plastic"/>
        </p:spPr>
        <p:txBody>
          <a:bodyPr wrap="square" anchor="ctr">
            <a:noAutofit/>
          </a:bodyPr>
          <a:lstStyle>
            <a:lvl1pPr algn="ctr">
              <a:defRPr sz="2400"/>
            </a:lvl1pPr>
          </a:lstStyle>
          <a:p>
            <a:endParaRPr lang="en-US"/>
          </a:p>
        </p:txBody>
      </p:sp>
      <p:sp>
        <p:nvSpPr>
          <p:cNvPr id="8" name="Picture Placeholder 75">
            <a:extLst>
              <a:ext uri="{FF2B5EF4-FFF2-40B4-BE49-F238E27FC236}">
                <a16:creationId xmlns:a16="http://schemas.microsoft.com/office/drawing/2014/main" id="{65B77482-57E1-46FD-913A-0092573AC5F1}"/>
              </a:ext>
            </a:extLst>
          </p:cNvPr>
          <p:cNvSpPr>
            <a:spLocks noGrp="1"/>
          </p:cNvSpPr>
          <p:nvPr>
            <p:ph type="pic" sz="quarter" idx="25"/>
          </p:nvPr>
        </p:nvSpPr>
        <p:spPr>
          <a:xfrm>
            <a:off x="5510087" y="735188"/>
            <a:ext cx="7947525" cy="4470484"/>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reflection blurRad="76200" stA="48000" endPos="98000" dir="5400000" sy="-100000" algn="bl" rotWithShape="0"/>
          </a:effectLst>
          <a:scene3d>
            <a:camera prst="orthographicFront">
              <a:rot lat="19848000" lon="3234000" rev="17862000"/>
            </a:camera>
            <a:lightRig rig="soft" dir="t"/>
          </a:scene3d>
          <a:sp3d extrusionH="95250" prstMaterial="plastic"/>
        </p:spPr>
        <p:txBody>
          <a:bodyPr wrap="square" anchor="ctr">
            <a:noAutofit/>
          </a:bodyPr>
          <a:lstStyle>
            <a:lvl1pPr algn="ctr">
              <a:defRPr sz="2400"/>
            </a:lvl1pPr>
          </a:lstStyle>
          <a:p>
            <a:endParaRPr lang="en-US"/>
          </a:p>
        </p:txBody>
      </p:sp>
      <p:sp>
        <p:nvSpPr>
          <p:cNvPr id="9" name="Picture Placeholder 75">
            <a:extLst>
              <a:ext uri="{FF2B5EF4-FFF2-40B4-BE49-F238E27FC236}">
                <a16:creationId xmlns:a16="http://schemas.microsoft.com/office/drawing/2014/main" id="{B37A391A-9563-4D8D-9F81-AF2A558906BA}"/>
              </a:ext>
            </a:extLst>
          </p:cNvPr>
          <p:cNvSpPr>
            <a:spLocks noGrp="1"/>
          </p:cNvSpPr>
          <p:nvPr>
            <p:ph type="pic" sz="quarter" idx="26"/>
          </p:nvPr>
        </p:nvSpPr>
        <p:spPr>
          <a:xfrm>
            <a:off x="10717518" y="3586877"/>
            <a:ext cx="7947525" cy="4470484"/>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reflection blurRad="76200" stA="48000" endPos="98000" dir="5400000" sy="-100000" algn="bl" rotWithShape="0"/>
          </a:effectLst>
          <a:scene3d>
            <a:camera prst="orthographicFront">
              <a:rot lat="19848000" lon="3234000" rev="17862000"/>
            </a:camera>
            <a:lightRig rig="soft" dir="t"/>
          </a:scene3d>
          <a:sp3d extrusionH="95250" prstMaterial="plastic"/>
        </p:spPr>
        <p:txBody>
          <a:bodyPr wrap="square" anchor="ctr">
            <a:noAutofit/>
          </a:bodyPr>
          <a:lstStyle>
            <a:lvl1pPr algn="ctr">
              <a:defRPr sz="2400"/>
            </a:lvl1pPr>
          </a:lstStyle>
          <a:p>
            <a:endParaRPr lang="en-US"/>
          </a:p>
        </p:txBody>
      </p:sp>
      <p:sp>
        <p:nvSpPr>
          <p:cNvPr id="10" name="Picture Placeholder 75">
            <a:extLst>
              <a:ext uri="{FF2B5EF4-FFF2-40B4-BE49-F238E27FC236}">
                <a16:creationId xmlns:a16="http://schemas.microsoft.com/office/drawing/2014/main" id="{905913FF-40D6-422E-AE96-62587D32CE1B}"/>
              </a:ext>
            </a:extLst>
          </p:cNvPr>
          <p:cNvSpPr>
            <a:spLocks noGrp="1"/>
          </p:cNvSpPr>
          <p:nvPr>
            <p:ph type="pic" sz="quarter" idx="27"/>
          </p:nvPr>
        </p:nvSpPr>
        <p:spPr>
          <a:xfrm>
            <a:off x="15940447" y="6407570"/>
            <a:ext cx="7947525" cy="4470484"/>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reflection blurRad="76200" stA="48000" endPos="98000" dir="5400000" sy="-100000" algn="bl" rotWithShape="0"/>
          </a:effectLst>
          <a:scene3d>
            <a:camera prst="orthographicFront">
              <a:rot lat="19848000" lon="3234000" rev="17862000"/>
            </a:camera>
            <a:lightRig rig="soft" dir="t"/>
          </a:scene3d>
          <a:sp3d extrusionH="95250" prstMaterial="plastic"/>
        </p:spPr>
        <p:txBody>
          <a:bodyPr wrap="square" anchor="ctr">
            <a:noAutofit/>
          </a:bodyPr>
          <a:lstStyle>
            <a:lvl1pPr algn="ctr">
              <a:defRPr sz="2400"/>
            </a:lvl1pPr>
          </a:lstStyle>
          <a:p>
            <a:endParaRPr lang="en-US"/>
          </a:p>
        </p:txBody>
      </p:sp>
      <p:sp>
        <p:nvSpPr>
          <p:cNvPr id="11" name="Picture Placeholder 75">
            <a:extLst>
              <a:ext uri="{FF2B5EF4-FFF2-40B4-BE49-F238E27FC236}">
                <a16:creationId xmlns:a16="http://schemas.microsoft.com/office/drawing/2014/main" id="{139B3716-743D-4E4C-8E9E-28622348549F}"/>
              </a:ext>
            </a:extLst>
          </p:cNvPr>
          <p:cNvSpPr>
            <a:spLocks noGrp="1"/>
          </p:cNvSpPr>
          <p:nvPr>
            <p:ph type="pic" sz="quarter" idx="28"/>
          </p:nvPr>
        </p:nvSpPr>
        <p:spPr>
          <a:xfrm>
            <a:off x="21150524" y="9245516"/>
            <a:ext cx="7947525" cy="4470484"/>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reflection blurRad="76200" stA="48000" endPos="98000" dir="5400000" sy="-100000" algn="bl" rotWithShape="0"/>
          </a:effectLst>
          <a:scene3d>
            <a:camera prst="orthographicFront">
              <a:rot lat="19848000" lon="3234000" rev="17862000"/>
            </a:camera>
            <a:lightRig rig="soft" dir="t"/>
          </a:scene3d>
          <a:sp3d extrusionH="95250" prstMaterial="plastic"/>
        </p:spPr>
        <p:txBody>
          <a:bodyPr wrap="square" anchor="ctr">
            <a:noAutofit/>
          </a:bodyPr>
          <a:lstStyle>
            <a:lvl1pPr algn="ctr">
              <a:defRPr sz="2400"/>
            </a:lvl1pPr>
          </a:lstStyle>
          <a:p>
            <a:endParaRPr lang="en-US"/>
          </a:p>
        </p:txBody>
      </p:sp>
    </p:spTree>
    <p:extLst>
      <p:ext uri="{BB962C8B-B14F-4D97-AF65-F5344CB8AC3E}">
        <p14:creationId xmlns:p14="http://schemas.microsoft.com/office/powerpoint/2010/main" val="5053596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1500" fill="hold"/>
                                        <p:tgtEl>
                                          <p:spTgt spid="17"/>
                                        </p:tgtEl>
                                        <p:attrNameLst>
                                          <p:attrName>ppt_x</p:attrName>
                                        </p:attrNameLst>
                                      </p:cBhvr>
                                      <p:tavLst>
                                        <p:tav tm="0">
                                          <p:val>
                                            <p:strVal val="#ppt_x"/>
                                          </p:val>
                                        </p:tav>
                                        <p:tav tm="100000">
                                          <p:val>
                                            <p:strVal val="#ppt_x"/>
                                          </p:val>
                                        </p:tav>
                                      </p:tavLst>
                                    </p:anim>
                                    <p:anim calcmode="lin" valueType="num">
                                      <p:cBhvr additive="base">
                                        <p:cTn id="8" dur="1500" fill="hold"/>
                                        <p:tgtEl>
                                          <p:spTgt spid="17"/>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8"/>
                                        </p:tgtEl>
                                        <p:attrNameLst>
                                          <p:attrName>style.visibility</p:attrName>
                                        </p:attrNameLst>
                                      </p:cBhvr>
                                      <p:to>
                                        <p:strVal val="visible"/>
                                      </p:to>
                                    </p:set>
                                    <p:anim calcmode="lin" valueType="num">
                                      <p:cBhvr additive="base">
                                        <p:cTn id="11" dur="1500" fill="hold"/>
                                        <p:tgtEl>
                                          <p:spTgt spid="18"/>
                                        </p:tgtEl>
                                        <p:attrNameLst>
                                          <p:attrName>ppt_x</p:attrName>
                                        </p:attrNameLst>
                                      </p:cBhvr>
                                      <p:tavLst>
                                        <p:tav tm="0">
                                          <p:val>
                                            <p:strVal val="#ppt_x"/>
                                          </p:val>
                                        </p:tav>
                                        <p:tav tm="100000">
                                          <p:val>
                                            <p:strVal val="#ppt_x"/>
                                          </p:val>
                                        </p:tav>
                                      </p:tavLst>
                                    </p:anim>
                                    <p:anim calcmode="lin" valueType="num">
                                      <p:cBhvr additive="base">
                                        <p:cTn id="12" dur="1500" fill="hold"/>
                                        <p:tgtEl>
                                          <p:spTgt spid="18"/>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9"/>
                                        </p:tgtEl>
                                        <p:attrNameLst>
                                          <p:attrName>style.visibility</p:attrName>
                                        </p:attrNameLst>
                                      </p:cBhvr>
                                      <p:to>
                                        <p:strVal val="visible"/>
                                      </p:to>
                                    </p:set>
                                    <p:anim calcmode="lin" valueType="num">
                                      <p:cBhvr additive="base">
                                        <p:cTn id="15" dur="1500" fill="hold"/>
                                        <p:tgtEl>
                                          <p:spTgt spid="19"/>
                                        </p:tgtEl>
                                        <p:attrNameLst>
                                          <p:attrName>ppt_x</p:attrName>
                                        </p:attrNameLst>
                                      </p:cBhvr>
                                      <p:tavLst>
                                        <p:tav tm="0">
                                          <p:val>
                                            <p:strVal val="#ppt_x"/>
                                          </p:val>
                                        </p:tav>
                                        <p:tav tm="100000">
                                          <p:val>
                                            <p:strVal val="#ppt_x"/>
                                          </p:val>
                                        </p:tav>
                                      </p:tavLst>
                                    </p:anim>
                                    <p:anim calcmode="lin" valueType="num">
                                      <p:cBhvr additive="base">
                                        <p:cTn id="16" dur="1500" fill="hold"/>
                                        <p:tgtEl>
                                          <p:spTgt spid="19"/>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1500" fill="hold"/>
                                        <p:tgtEl>
                                          <p:spTgt spid="13"/>
                                        </p:tgtEl>
                                        <p:attrNameLst>
                                          <p:attrName>ppt_x</p:attrName>
                                        </p:attrNameLst>
                                      </p:cBhvr>
                                      <p:tavLst>
                                        <p:tav tm="0">
                                          <p:val>
                                            <p:strVal val="#ppt_x"/>
                                          </p:val>
                                        </p:tav>
                                        <p:tav tm="100000">
                                          <p:val>
                                            <p:strVal val="#ppt_x"/>
                                          </p:val>
                                        </p:tav>
                                      </p:tavLst>
                                    </p:anim>
                                    <p:anim calcmode="lin" valueType="num">
                                      <p:cBhvr additive="base">
                                        <p:cTn id="20" dur="1500" fill="hold"/>
                                        <p:tgtEl>
                                          <p:spTgt spid="13"/>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400"/>
                                  </p:stCondLst>
                                  <p:childTnLst>
                                    <p:set>
                                      <p:cBhvr>
                                        <p:cTn id="22" dur="1" fill="hold">
                                          <p:stCondLst>
                                            <p:cond delay="0"/>
                                          </p:stCondLst>
                                        </p:cTn>
                                        <p:tgtEl>
                                          <p:spTgt spid="14"/>
                                        </p:tgtEl>
                                        <p:attrNameLst>
                                          <p:attrName>style.visibility</p:attrName>
                                        </p:attrNameLst>
                                      </p:cBhvr>
                                      <p:to>
                                        <p:strVal val="visible"/>
                                      </p:to>
                                    </p:set>
                                    <p:anim calcmode="lin" valueType="num">
                                      <p:cBhvr additive="base">
                                        <p:cTn id="23" dur="1500" fill="hold"/>
                                        <p:tgtEl>
                                          <p:spTgt spid="14"/>
                                        </p:tgtEl>
                                        <p:attrNameLst>
                                          <p:attrName>ppt_x</p:attrName>
                                        </p:attrNameLst>
                                      </p:cBhvr>
                                      <p:tavLst>
                                        <p:tav tm="0">
                                          <p:val>
                                            <p:strVal val="#ppt_x"/>
                                          </p:val>
                                        </p:tav>
                                        <p:tav tm="100000">
                                          <p:val>
                                            <p:strVal val="#ppt_x"/>
                                          </p:val>
                                        </p:tav>
                                      </p:tavLst>
                                    </p:anim>
                                    <p:anim calcmode="lin" valueType="num">
                                      <p:cBhvr additive="base">
                                        <p:cTn id="24" dur="1500" fill="hold"/>
                                        <p:tgtEl>
                                          <p:spTgt spid="14"/>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500"/>
                                  </p:stCondLst>
                                  <p:childTnLst>
                                    <p:set>
                                      <p:cBhvr>
                                        <p:cTn id="26" dur="1" fill="hold">
                                          <p:stCondLst>
                                            <p:cond delay="0"/>
                                          </p:stCondLst>
                                        </p:cTn>
                                        <p:tgtEl>
                                          <p:spTgt spid="15"/>
                                        </p:tgtEl>
                                        <p:attrNameLst>
                                          <p:attrName>style.visibility</p:attrName>
                                        </p:attrNameLst>
                                      </p:cBhvr>
                                      <p:to>
                                        <p:strVal val="visible"/>
                                      </p:to>
                                    </p:set>
                                    <p:anim calcmode="lin" valueType="num">
                                      <p:cBhvr additive="base">
                                        <p:cTn id="27" dur="1500" fill="hold"/>
                                        <p:tgtEl>
                                          <p:spTgt spid="15"/>
                                        </p:tgtEl>
                                        <p:attrNameLst>
                                          <p:attrName>ppt_x</p:attrName>
                                        </p:attrNameLst>
                                      </p:cBhvr>
                                      <p:tavLst>
                                        <p:tav tm="0">
                                          <p:val>
                                            <p:strVal val="#ppt_x"/>
                                          </p:val>
                                        </p:tav>
                                        <p:tav tm="100000">
                                          <p:val>
                                            <p:strVal val="#ppt_x"/>
                                          </p:val>
                                        </p:tav>
                                      </p:tavLst>
                                    </p:anim>
                                    <p:anim calcmode="lin" valueType="num">
                                      <p:cBhvr additive="base">
                                        <p:cTn id="28" dur="1500" fill="hold"/>
                                        <p:tgtEl>
                                          <p:spTgt spid="15"/>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600"/>
                                  </p:stCondLst>
                                  <p:childTnLst>
                                    <p:set>
                                      <p:cBhvr>
                                        <p:cTn id="30" dur="1" fill="hold">
                                          <p:stCondLst>
                                            <p:cond delay="0"/>
                                          </p:stCondLst>
                                        </p:cTn>
                                        <p:tgtEl>
                                          <p:spTgt spid="16"/>
                                        </p:tgtEl>
                                        <p:attrNameLst>
                                          <p:attrName>style.visibility</p:attrName>
                                        </p:attrNameLst>
                                      </p:cBhvr>
                                      <p:to>
                                        <p:strVal val="visible"/>
                                      </p:to>
                                    </p:set>
                                    <p:anim calcmode="lin" valueType="num">
                                      <p:cBhvr additive="base">
                                        <p:cTn id="31" dur="1500" fill="hold"/>
                                        <p:tgtEl>
                                          <p:spTgt spid="16"/>
                                        </p:tgtEl>
                                        <p:attrNameLst>
                                          <p:attrName>ppt_x</p:attrName>
                                        </p:attrNameLst>
                                      </p:cBhvr>
                                      <p:tavLst>
                                        <p:tav tm="0">
                                          <p:val>
                                            <p:strVal val="#ppt_x"/>
                                          </p:val>
                                        </p:tav>
                                        <p:tav tm="100000">
                                          <p:val>
                                            <p:strVal val="#ppt_x"/>
                                          </p:val>
                                        </p:tav>
                                      </p:tavLst>
                                    </p:anim>
                                    <p:anim calcmode="lin" valueType="num">
                                      <p:cBhvr additive="base">
                                        <p:cTn id="32" dur="1500" fill="hold"/>
                                        <p:tgtEl>
                                          <p:spTgt spid="16"/>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700"/>
                                  </p:stCondLst>
                                  <p:childTnLst>
                                    <p:set>
                                      <p:cBhvr>
                                        <p:cTn id="34" dur="1" fill="hold">
                                          <p:stCondLst>
                                            <p:cond delay="0"/>
                                          </p:stCondLst>
                                        </p:cTn>
                                        <p:tgtEl>
                                          <p:spTgt spid="2"/>
                                        </p:tgtEl>
                                        <p:attrNameLst>
                                          <p:attrName>style.visibility</p:attrName>
                                        </p:attrNameLst>
                                      </p:cBhvr>
                                      <p:to>
                                        <p:strVal val="visible"/>
                                      </p:to>
                                    </p:set>
                                    <p:anim calcmode="lin" valueType="num">
                                      <p:cBhvr additive="base">
                                        <p:cTn id="35" dur="1500" fill="hold"/>
                                        <p:tgtEl>
                                          <p:spTgt spid="2"/>
                                        </p:tgtEl>
                                        <p:attrNameLst>
                                          <p:attrName>ppt_x</p:attrName>
                                        </p:attrNameLst>
                                      </p:cBhvr>
                                      <p:tavLst>
                                        <p:tav tm="0">
                                          <p:val>
                                            <p:strVal val="#ppt_x"/>
                                          </p:val>
                                        </p:tav>
                                        <p:tav tm="100000">
                                          <p:val>
                                            <p:strVal val="#ppt_x"/>
                                          </p:val>
                                        </p:tav>
                                      </p:tavLst>
                                    </p:anim>
                                    <p:anim calcmode="lin" valueType="num">
                                      <p:cBhvr additive="base">
                                        <p:cTn id="36" dur="1500" fill="hold"/>
                                        <p:tgtEl>
                                          <p:spTgt spid="2"/>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800"/>
                                  </p:stCondLst>
                                  <p:childTnLst>
                                    <p:set>
                                      <p:cBhvr>
                                        <p:cTn id="38" dur="1" fill="hold">
                                          <p:stCondLst>
                                            <p:cond delay="0"/>
                                          </p:stCondLst>
                                        </p:cTn>
                                        <p:tgtEl>
                                          <p:spTgt spid="8"/>
                                        </p:tgtEl>
                                        <p:attrNameLst>
                                          <p:attrName>style.visibility</p:attrName>
                                        </p:attrNameLst>
                                      </p:cBhvr>
                                      <p:to>
                                        <p:strVal val="visible"/>
                                      </p:to>
                                    </p:set>
                                    <p:anim calcmode="lin" valueType="num">
                                      <p:cBhvr additive="base">
                                        <p:cTn id="39" dur="1500" fill="hold"/>
                                        <p:tgtEl>
                                          <p:spTgt spid="8"/>
                                        </p:tgtEl>
                                        <p:attrNameLst>
                                          <p:attrName>ppt_x</p:attrName>
                                        </p:attrNameLst>
                                      </p:cBhvr>
                                      <p:tavLst>
                                        <p:tav tm="0">
                                          <p:val>
                                            <p:strVal val="#ppt_x"/>
                                          </p:val>
                                        </p:tav>
                                        <p:tav tm="100000">
                                          <p:val>
                                            <p:strVal val="#ppt_x"/>
                                          </p:val>
                                        </p:tav>
                                      </p:tavLst>
                                    </p:anim>
                                    <p:anim calcmode="lin" valueType="num">
                                      <p:cBhvr additive="base">
                                        <p:cTn id="40" dur="1500" fill="hold"/>
                                        <p:tgtEl>
                                          <p:spTgt spid="8"/>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900"/>
                                  </p:stCondLst>
                                  <p:childTnLst>
                                    <p:set>
                                      <p:cBhvr>
                                        <p:cTn id="42" dur="1" fill="hold">
                                          <p:stCondLst>
                                            <p:cond delay="0"/>
                                          </p:stCondLst>
                                        </p:cTn>
                                        <p:tgtEl>
                                          <p:spTgt spid="9"/>
                                        </p:tgtEl>
                                        <p:attrNameLst>
                                          <p:attrName>style.visibility</p:attrName>
                                        </p:attrNameLst>
                                      </p:cBhvr>
                                      <p:to>
                                        <p:strVal val="visible"/>
                                      </p:to>
                                    </p:set>
                                    <p:anim calcmode="lin" valueType="num">
                                      <p:cBhvr additive="base">
                                        <p:cTn id="43" dur="1500" fill="hold"/>
                                        <p:tgtEl>
                                          <p:spTgt spid="9"/>
                                        </p:tgtEl>
                                        <p:attrNameLst>
                                          <p:attrName>ppt_x</p:attrName>
                                        </p:attrNameLst>
                                      </p:cBhvr>
                                      <p:tavLst>
                                        <p:tav tm="0">
                                          <p:val>
                                            <p:strVal val="#ppt_x"/>
                                          </p:val>
                                        </p:tav>
                                        <p:tav tm="100000">
                                          <p:val>
                                            <p:strVal val="#ppt_x"/>
                                          </p:val>
                                        </p:tav>
                                      </p:tavLst>
                                    </p:anim>
                                    <p:anim calcmode="lin" valueType="num">
                                      <p:cBhvr additive="base">
                                        <p:cTn id="44" dur="1500" fill="hold"/>
                                        <p:tgtEl>
                                          <p:spTgt spid="9"/>
                                        </p:tgtEl>
                                        <p:attrNameLst>
                                          <p:attrName>ppt_y</p:attrName>
                                        </p:attrNameLst>
                                      </p:cBhvr>
                                      <p:tavLst>
                                        <p:tav tm="0">
                                          <p:val>
                                            <p:strVal val="1+#ppt_h/2"/>
                                          </p:val>
                                        </p:tav>
                                        <p:tav tm="100000">
                                          <p:val>
                                            <p:strVal val="#ppt_y"/>
                                          </p:val>
                                        </p:tav>
                                      </p:tavLst>
                                    </p:anim>
                                  </p:childTnLst>
                                </p:cTn>
                              </p:par>
                              <p:par>
                                <p:cTn id="45" presetID="2" presetClass="entr" presetSubtype="4" decel="100000" fill="hold" grpId="0" nodeType="withEffect">
                                  <p:stCondLst>
                                    <p:cond delay="1000"/>
                                  </p:stCondLst>
                                  <p:childTnLst>
                                    <p:set>
                                      <p:cBhvr>
                                        <p:cTn id="46" dur="1" fill="hold">
                                          <p:stCondLst>
                                            <p:cond delay="0"/>
                                          </p:stCondLst>
                                        </p:cTn>
                                        <p:tgtEl>
                                          <p:spTgt spid="10"/>
                                        </p:tgtEl>
                                        <p:attrNameLst>
                                          <p:attrName>style.visibility</p:attrName>
                                        </p:attrNameLst>
                                      </p:cBhvr>
                                      <p:to>
                                        <p:strVal val="visible"/>
                                      </p:to>
                                    </p:set>
                                    <p:anim calcmode="lin" valueType="num">
                                      <p:cBhvr additive="base">
                                        <p:cTn id="47" dur="1500" fill="hold"/>
                                        <p:tgtEl>
                                          <p:spTgt spid="10"/>
                                        </p:tgtEl>
                                        <p:attrNameLst>
                                          <p:attrName>ppt_x</p:attrName>
                                        </p:attrNameLst>
                                      </p:cBhvr>
                                      <p:tavLst>
                                        <p:tav tm="0">
                                          <p:val>
                                            <p:strVal val="#ppt_x"/>
                                          </p:val>
                                        </p:tav>
                                        <p:tav tm="100000">
                                          <p:val>
                                            <p:strVal val="#ppt_x"/>
                                          </p:val>
                                        </p:tav>
                                      </p:tavLst>
                                    </p:anim>
                                    <p:anim calcmode="lin" valueType="num">
                                      <p:cBhvr additive="base">
                                        <p:cTn id="48" dur="1500" fill="hold"/>
                                        <p:tgtEl>
                                          <p:spTgt spid="10"/>
                                        </p:tgtEl>
                                        <p:attrNameLst>
                                          <p:attrName>ppt_y</p:attrName>
                                        </p:attrNameLst>
                                      </p:cBhvr>
                                      <p:tavLst>
                                        <p:tav tm="0">
                                          <p:val>
                                            <p:strVal val="1+#ppt_h/2"/>
                                          </p:val>
                                        </p:tav>
                                        <p:tav tm="100000">
                                          <p:val>
                                            <p:strVal val="#ppt_y"/>
                                          </p:val>
                                        </p:tav>
                                      </p:tavLst>
                                    </p:anim>
                                  </p:childTnLst>
                                </p:cTn>
                              </p:par>
                              <p:par>
                                <p:cTn id="49" presetID="2" presetClass="entr" presetSubtype="4" decel="100000" fill="hold" grpId="0" nodeType="withEffect">
                                  <p:stCondLst>
                                    <p:cond delay="1100"/>
                                  </p:stCondLst>
                                  <p:childTnLst>
                                    <p:set>
                                      <p:cBhvr>
                                        <p:cTn id="50" dur="1" fill="hold">
                                          <p:stCondLst>
                                            <p:cond delay="0"/>
                                          </p:stCondLst>
                                        </p:cTn>
                                        <p:tgtEl>
                                          <p:spTgt spid="11"/>
                                        </p:tgtEl>
                                        <p:attrNameLst>
                                          <p:attrName>style.visibility</p:attrName>
                                        </p:attrNameLst>
                                      </p:cBhvr>
                                      <p:to>
                                        <p:strVal val="visible"/>
                                      </p:to>
                                    </p:set>
                                    <p:anim calcmode="lin" valueType="num">
                                      <p:cBhvr additive="base">
                                        <p:cTn id="51" dur="1500" fill="hold"/>
                                        <p:tgtEl>
                                          <p:spTgt spid="11"/>
                                        </p:tgtEl>
                                        <p:attrNameLst>
                                          <p:attrName>ppt_x</p:attrName>
                                        </p:attrNameLst>
                                      </p:cBhvr>
                                      <p:tavLst>
                                        <p:tav tm="0">
                                          <p:val>
                                            <p:strVal val="#ppt_x"/>
                                          </p:val>
                                        </p:tav>
                                        <p:tav tm="100000">
                                          <p:val>
                                            <p:strVal val="#ppt_x"/>
                                          </p:val>
                                        </p:tav>
                                      </p:tavLst>
                                    </p:anim>
                                    <p:anim calcmode="lin" valueType="num">
                                      <p:cBhvr additive="base">
                                        <p:cTn id="52" dur="1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19" grpId="0" animBg="1"/>
      <p:bldP spid="13" grpId="0" animBg="1"/>
      <p:bldP spid="14" grpId="0" animBg="1"/>
      <p:bldP spid="15" grpId="0" animBg="1"/>
      <p:bldP spid="16" grpId="0" animBg="1"/>
      <p:bldP spid="2" grpId="0" animBg="1"/>
      <p:bldP spid="8" grpId="0" animBg="1"/>
      <p:bldP spid="9" grpId="0" animBg="1"/>
      <p:bldP spid="10" grpId="0" animBg="1"/>
      <p:bldP spid="11" grpId="0" animBg="1"/>
    </p:bldLst>
  </p:timing>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8_Custom Layout">
    <p:spTree>
      <p:nvGrpSpPr>
        <p:cNvPr id="1" name=""/>
        <p:cNvGrpSpPr/>
        <p:nvPr/>
      </p:nvGrpSpPr>
      <p:grpSpPr>
        <a:xfrm>
          <a:off x="0" y="0"/>
          <a:ext cx="0" cy="0"/>
          <a:chOff x="0" y="0"/>
          <a:chExt cx="0" cy="0"/>
        </a:xfrm>
      </p:grpSpPr>
      <p:sp>
        <p:nvSpPr>
          <p:cNvPr id="48" name="Picture Placeholder 75">
            <a:extLst>
              <a:ext uri="{FF2B5EF4-FFF2-40B4-BE49-F238E27FC236}">
                <a16:creationId xmlns:a16="http://schemas.microsoft.com/office/drawing/2014/main" id="{E663C24A-6D61-4CE5-B812-FEFFD014239B}"/>
              </a:ext>
            </a:extLst>
          </p:cNvPr>
          <p:cNvSpPr>
            <a:spLocks noGrp="1" noChangeAspect="1"/>
          </p:cNvSpPr>
          <p:nvPr>
            <p:ph type="pic" sz="quarter" idx="57"/>
          </p:nvPr>
        </p:nvSpPr>
        <p:spPr>
          <a:xfrm>
            <a:off x="-1314408" y="-2981305"/>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49" name="Picture Placeholder 75">
            <a:extLst>
              <a:ext uri="{FF2B5EF4-FFF2-40B4-BE49-F238E27FC236}">
                <a16:creationId xmlns:a16="http://schemas.microsoft.com/office/drawing/2014/main" id="{FC0F3EFD-29EA-4CF3-945D-F2BDFE1089BA}"/>
              </a:ext>
            </a:extLst>
          </p:cNvPr>
          <p:cNvSpPr>
            <a:spLocks noGrp="1" noChangeAspect="1"/>
          </p:cNvSpPr>
          <p:nvPr>
            <p:ph type="pic" sz="quarter" idx="58"/>
          </p:nvPr>
        </p:nvSpPr>
        <p:spPr>
          <a:xfrm>
            <a:off x="-5782891" y="-462391"/>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41" name="Picture Placeholder 75">
            <a:extLst>
              <a:ext uri="{FF2B5EF4-FFF2-40B4-BE49-F238E27FC236}">
                <a16:creationId xmlns:a16="http://schemas.microsoft.com/office/drawing/2014/main" id="{03EDB8AD-F804-43C3-A0D1-C12D7225E290}"/>
              </a:ext>
            </a:extLst>
          </p:cNvPr>
          <p:cNvSpPr>
            <a:spLocks noGrp="1" noChangeAspect="1"/>
          </p:cNvSpPr>
          <p:nvPr>
            <p:ph type="pic" sz="quarter" idx="50"/>
          </p:nvPr>
        </p:nvSpPr>
        <p:spPr>
          <a:xfrm>
            <a:off x="3457997" y="-2279544"/>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42" name="Picture Placeholder 75">
            <a:extLst>
              <a:ext uri="{FF2B5EF4-FFF2-40B4-BE49-F238E27FC236}">
                <a16:creationId xmlns:a16="http://schemas.microsoft.com/office/drawing/2014/main" id="{C5D21686-787F-4D1D-8E80-E2508F394D2B}"/>
              </a:ext>
            </a:extLst>
          </p:cNvPr>
          <p:cNvSpPr>
            <a:spLocks noGrp="1" noChangeAspect="1"/>
          </p:cNvSpPr>
          <p:nvPr>
            <p:ph type="pic" sz="quarter" idx="51"/>
          </p:nvPr>
        </p:nvSpPr>
        <p:spPr>
          <a:xfrm>
            <a:off x="-1010486" y="239370"/>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43" name="Picture Placeholder 75">
            <a:extLst>
              <a:ext uri="{FF2B5EF4-FFF2-40B4-BE49-F238E27FC236}">
                <a16:creationId xmlns:a16="http://schemas.microsoft.com/office/drawing/2014/main" id="{A4D6FD94-3DFB-4DD1-A3E1-05F00BC1540C}"/>
              </a:ext>
            </a:extLst>
          </p:cNvPr>
          <p:cNvSpPr>
            <a:spLocks noGrp="1" noChangeAspect="1"/>
          </p:cNvSpPr>
          <p:nvPr>
            <p:ph type="pic" sz="quarter" idx="52"/>
          </p:nvPr>
        </p:nvSpPr>
        <p:spPr>
          <a:xfrm>
            <a:off x="-5478969" y="2758284"/>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28" name="Picture Placeholder 75">
            <a:extLst>
              <a:ext uri="{FF2B5EF4-FFF2-40B4-BE49-F238E27FC236}">
                <a16:creationId xmlns:a16="http://schemas.microsoft.com/office/drawing/2014/main" id="{6CAD025C-A654-4C88-A249-7079110D412A}"/>
              </a:ext>
            </a:extLst>
          </p:cNvPr>
          <p:cNvSpPr>
            <a:spLocks noGrp="1" noChangeAspect="1"/>
          </p:cNvSpPr>
          <p:nvPr>
            <p:ph type="pic" sz="quarter" idx="43"/>
          </p:nvPr>
        </p:nvSpPr>
        <p:spPr>
          <a:xfrm>
            <a:off x="7899586" y="-1373205"/>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29" name="Picture Placeholder 75">
            <a:extLst>
              <a:ext uri="{FF2B5EF4-FFF2-40B4-BE49-F238E27FC236}">
                <a16:creationId xmlns:a16="http://schemas.microsoft.com/office/drawing/2014/main" id="{7D2A6AB2-B1B6-4E6E-A516-1624DC823BCE}"/>
              </a:ext>
            </a:extLst>
          </p:cNvPr>
          <p:cNvSpPr>
            <a:spLocks noGrp="1" noChangeAspect="1"/>
          </p:cNvSpPr>
          <p:nvPr>
            <p:ph type="pic" sz="quarter" idx="44"/>
          </p:nvPr>
        </p:nvSpPr>
        <p:spPr>
          <a:xfrm>
            <a:off x="3431103" y="1145709"/>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30" name="Picture Placeholder 75">
            <a:extLst>
              <a:ext uri="{FF2B5EF4-FFF2-40B4-BE49-F238E27FC236}">
                <a16:creationId xmlns:a16="http://schemas.microsoft.com/office/drawing/2014/main" id="{9DD0859E-1EE8-4927-8BB2-F5754D3BD7BB}"/>
              </a:ext>
            </a:extLst>
          </p:cNvPr>
          <p:cNvSpPr>
            <a:spLocks noGrp="1" noChangeAspect="1"/>
          </p:cNvSpPr>
          <p:nvPr>
            <p:ph type="pic" sz="quarter" idx="45"/>
          </p:nvPr>
        </p:nvSpPr>
        <p:spPr>
          <a:xfrm>
            <a:off x="-1037380" y="3664623"/>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31" name="Picture Placeholder 75">
            <a:extLst>
              <a:ext uri="{FF2B5EF4-FFF2-40B4-BE49-F238E27FC236}">
                <a16:creationId xmlns:a16="http://schemas.microsoft.com/office/drawing/2014/main" id="{F9FC8C08-0383-4EC2-82BB-1133D3D229E0}"/>
              </a:ext>
            </a:extLst>
          </p:cNvPr>
          <p:cNvSpPr>
            <a:spLocks noGrp="1" noChangeAspect="1"/>
          </p:cNvSpPr>
          <p:nvPr>
            <p:ph type="pic" sz="quarter" idx="46"/>
          </p:nvPr>
        </p:nvSpPr>
        <p:spPr>
          <a:xfrm>
            <a:off x="-5505863" y="6183537"/>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16" name="Picture Placeholder 75">
            <a:extLst>
              <a:ext uri="{FF2B5EF4-FFF2-40B4-BE49-F238E27FC236}">
                <a16:creationId xmlns:a16="http://schemas.microsoft.com/office/drawing/2014/main" id="{607EBF97-CA98-44E9-938D-F451E62350C1}"/>
              </a:ext>
            </a:extLst>
          </p:cNvPr>
          <p:cNvSpPr>
            <a:spLocks noGrp="1" noChangeAspect="1"/>
          </p:cNvSpPr>
          <p:nvPr>
            <p:ph type="pic" sz="quarter" idx="37"/>
          </p:nvPr>
        </p:nvSpPr>
        <p:spPr>
          <a:xfrm>
            <a:off x="13886840" y="-1373205"/>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17" name="Picture Placeholder 75">
            <a:extLst>
              <a:ext uri="{FF2B5EF4-FFF2-40B4-BE49-F238E27FC236}">
                <a16:creationId xmlns:a16="http://schemas.microsoft.com/office/drawing/2014/main" id="{3D16D7ED-FD8B-4316-A459-2B2FB95393A8}"/>
              </a:ext>
            </a:extLst>
          </p:cNvPr>
          <p:cNvSpPr>
            <a:spLocks noGrp="1" noChangeAspect="1"/>
          </p:cNvSpPr>
          <p:nvPr>
            <p:ph type="pic" sz="quarter" idx="38"/>
          </p:nvPr>
        </p:nvSpPr>
        <p:spPr>
          <a:xfrm>
            <a:off x="9418357" y="1145709"/>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18" name="Picture Placeholder 75">
            <a:extLst>
              <a:ext uri="{FF2B5EF4-FFF2-40B4-BE49-F238E27FC236}">
                <a16:creationId xmlns:a16="http://schemas.microsoft.com/office/drawing/2014/main" id="{0CDD9022-DE91-4943-A173-2B143DF81A30}"/>
              </a:ext>
            </a:extLst>
          </p:cNvPr>
          <p:cNvSpPr>
            <a:spLocks noGrp="1" noChangeAspect="1"/>
          </p:cNvSpPr>
          <p:nvPr>
            <p:ph type="pic" sz="quarter" idx="39"/>
          </p:nvPr>
        </p:nvSpPr>
        <p:spPr>
          <a:xfrm>
            <a:off x="4949874" y="3664623"/>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19" name="Picture Placeholder 75">
            <a:extLst>
              <a:ext uri="{FF2B5EF4-FFF2-40B4-BE49-F238E27FC236}">
                <a16:creationId xmlns:a16="http://schemas.microsoft.com/office/drawing/2014/main" id="{ABE95176-571E-450E-92C4-6C81EA4C7A3E}"/>
              </a:ext>
            </a:extLst>
          </p:cNvPr>
          <p:cNvSpPr>
            <a:spLocks noGrp="1" noChangeAspect="1"/>
          </p:cNvSpPr>
          <p:nvPr>
            <p:ph type="pic" sz="quarter" idx="40"/>
          </p:nvPr>
        </p:nvSpPr>
        <p:spPr>
          <a:xfrm>
            <a:off x="481391" y="6183537"/>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20" name="Picture Placeholder 75">
            <a:extLst>
              <a:ext uri="{FF2B5EF4-FFF2-40B4-BE49-F238E27FC236}">
                <a16:creationId xmlns:a16="http://schemas.microsoft.com/office/drawing/2014/main" id="{3EFAEF24-F8F9-40CF-94FB-D6695C184868}"/>
              </a:ext>
            </a:extLst>
          </p:cNvPr>
          <p:cNvSpPr>
            <a:spLocks noGrp="1" noChangeAspect="1"/>
          </p:cNvSpPr>
          <p:nvPr>
            <p:ph type="pic" sz="quarter" idx="41"/>
          </p:nvPr>
        </p:nvSpPr>
        <p:spPr>
          <a:xfrm>
            <a:off x="-3987092" y="8702451"/>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2" name="Picture Placeholder 75">
            <a:extLst>
              <a:ext uri="{FF2B5EF4-FFF2-40B4-BE49-F238E27FC236}">
                <a16:creationId xmlns:a16="http://schemas.microsoft.com/office/drawing/2014/main" id="{35C81404-E27E-4F36-A623-E57FC83C04C2}"/>
              </a:ext>
            </a:extLst>
          </p:cNvPr>
          <p:cNvSpPr>
            <a:spLocks noGrp="1" noChangeAspect="1"/>
          </p:cNvSpPr>
          <p:nvPr>
            <p:ph type="pic" sz="quarter" idx="24"/>
          </p:nvPr>
        </p:nvSpPr>
        <p:spPr>
          <a:xfrm>
            <a:off x="19347448" y="-1062303"/>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4" name="Picture Placeholder 75">
            <a:extLst>
              <a:ext uri="{FF2B5EF4-FFF2-40B4-BE49-F238E27FC236}">
                <a16:creationId xmlns:a16="http://schemas.microsoft.com/office/drawing/2014/main" id="{FEAB132E-72A8-4AAE-84A4-48B1A95CEE6C}"/>
              </a:ext>
            </a:extLst>
          </p:cNvPr>
          <p:cNvSpPr>
            <a:spLocks noGrp="1" noChangeAspect="1"/>
          </p:cNvSpPr>
          <p:nvPr>
            <p:ph type="pic" sz="quarter" idx="25"/>
          </p:nvPr>
        </p:nvSpPr>
        <p:spPr>
          <a:xfrm>
            <a:off x="14878965" y="1456611"/>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5" name="Picture Placeholder 75">
            <a:extLst>
              <a:ext uri="{FF2B5EF4-FFF2-40B4-BE49-F238E27FC236}">
                <a16:creationId xmlns:a16="http://schemas.microsoft.com/office/drawing/2014/main" id="{243FAE32-B9F4-4AE7-AE82-22570A22956A}"/>
              </a:ext>
            </a:extLst>
          </p:cNvPr>
          <p:cNvSpPr>
            <a:spLocks noGrp="1" noChangeAspect="1"/>
          </p:cNvSpPr>
          <p:nvPr>
            <p:ph type="pic" sz="quarter" idx="26"/>
          </p:nvPr>
        </p:nvSpPr>
        <p:spPr>
          <a:xfrm>
            <a:off x="10410482" y="3975525"/>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6" name="Picture Placeholder 75">
            <a:extLst>
              <a:ext uri="{FF2B5EF4-FFF2-40B4-BE49-F238E27FC236}">
                <a16:creationId xmlns:a16="http://schemas.microsoft.com/office/drawing/2014/main" id="{22DB54D1-378A-4542-9D02-E25B5BADC362}"/>
              </a:ext>
            </a:extLst>
          </p:cNvPr>
          <p:cNvSpPr>
            <a:spLocks noGrp="1" noChangeAspect="1"/>
          </p:cNvSpPr>
          <p:nvPr>
            <p:ph type="pic" sz="quarter" idx="27"/>
          </p:nvPr>
        </p:nvSpPr>
        <p:spPr>
          <a:xfrm>
            <a:off x="5941999" y="6494439"/>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7" name="Picture Placeholder 75">
            <a:extLst>
              <a:ext uri="{FF2B5EF4-FFF2-40B4-BE49-F238E27FC236}">
                <a16:creationId xmlns:a16="http://schemas.microsoft.com/office/drawing/2014/main" id="{8FFD3707-289A-4097-A634-5DFE56AC06FE}"/>
              </a:ext>
            </a:extLst>
          </p:cNvPr>
          <p:cNvSpPr>
            <a:spLocks noGrp="1" noChangeAspect="1"/>
          </p:cNvSpPr>
          <p:nvPr>
            <p:ph type="pic" sz="quarter" idx="28"/>
          </p:nvPr>
        </p:nvSpPr>
        <p:spPr>
          <a:xfrm>
            <a:off x="1473516" y="9013353"/>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8" name="Picture Placeholder 75">
            <a:extLst>
              <a:ext uri="{FF2B5EF4-FFF2-40B4-BE49-F238E27FC236}">
                <a16:creationId xmlns:a16="http://schemas.microsoft.com/office/drawing/2014/main" id="{54A7639C-C713-48A6-BCBD-272206505DD0}"/>
              </a:ext>
            </a:extLst>
          </p:cNvPr>
          <p:cNvSpPr>
            <a:spLocks noGrp="1" noChangeAspect="1"/>
          </p:cNvSpPr>
          <p:nvPr>
            <p:ph type="pic" sz="quarter" idx="29"/>
          </p:nvPr>
        </p:nvSpPr>
        <p:spPr>
          <a:xfrm>
            <a:off x="-2994967" y="11532267"/>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10" name="Picture Placeholder 75">
            <a:extLst>
              <a:ext uri="{FF2B5EF4-FFF2-40B4-BE49-F238E27FC236}">
                <a16:creationId xmlns:a16="http://schemas.microsoft.com/office/drawing/2014/main" id="{EADC1BA6-7445-4738-896F-F25E3B51C125}"/>
              </a:ext>
            </a:extLst>
          </p:cNvPr>
          <p:cNvSpPr>
            <a:spLocks noGrp="1" noChangeAspect="1"/>
          </p:cNvSpPr>
          <p:nvPr>
            <p:ph type="pic" sz="quarter" idx="31"/>
          </p:nvPr>
        </p:nvSpPr>
        <p:spPr>
          <a:xfrm>
            <a:off x="20562825" y="1627384"/>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11" name="Picture Placeholder 75">
            <a:extLst>
              <a:ext uri="{FF2B5EF4-FFF2-40B4-BE49-F238E27FC236}">
                <a16:creationId xmlns:a16="http://schemas.microsoft.com/office/drawing/2014/main" id="{C2B339F4-9FE6-4B11-BADC-2E50B1ADD1F5}"/>
              </a:ext>
            </a:extLst>
          </p:cNvPr>
          <p:cNvSpPr>
            <a:spLocks noGrp="1" noChangeAspect="1"/>
          </p:cNvSpPr>
          <p:nvPr>
            <p:ph type="pic" sz="quarter" idx="32"/>
          </p:nvPr>
        </p:nvSpPr>
        <p:spPr>
          <a:xfrm>
            <a:off x="16094342" y="4146298"/>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12" name="Picture Placeholder 75">
            <a:extLst>
              <a:ext uri="{FF2B5EF4-FFF2-40B4-BE49-F238E27FC236}">
                <a16:creationId xmlns:a16="http://schemas.microsoft.com/office/drawing/2014/main" id="{FFE71006-16E5-457F-9B4E-4C8C74041CF2}"/>
              </a:ext>
            </a:extLst>
          </p:cNvPr>
          <p:cNvSpPr>
            <a:spLocks noGrp="1" noChangeAspect="1"/>
          </p:cNvSpPr>
          <p:nvPr>
            <p:ph type="pic" sz="quarter" idx="33"/>
          </p:nvPr>
        </p:nvSpPr>
        <p:spPr>
          <a:xfrm>
            <a:off x="11625859" y="6665212"/>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13" name="Picture Placeholder 75">
            <a:extLst>
              <a:ext uri="{FF2B5EF4-FFF2-40B4-BE49-F238E27FC236}">
                <a16:creationId xmlns:a16="http://schemas.microsoft.com/office/drawing/2014/main" id="{6DDB9485-9DF7-49C5-ADFC-F845200EBD64}"/>
              </a:ext>
            </a:extLst>
          </p:cNvPr>
          <p:cNvSpPr>
            <a:spLocks noGrp="1" noChangeAspect="1"/>
          </p:cNvSpPr>
          <p:nvPr>
            <p:ph type="pic" sz="quarter" idx="34"/>
          </p:nvPr>
        </p:nvSpPr>
        <p:spPr>
          <a:xfrm>
            <a:off x="7157376" y="9184126"/>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14" name="Picture Placeholder 75">
            <a:extLst>
              <a:ext uri="{FF2B5EF4-FFF2-40B4-BE49-F238E27FC236}">
                <a16:creationId xmlns:a16="http://schemas.microsoft.com/office/drawing/2014/main" id="{C2FEBF29-F3C4-44EB-A394-6B97F83C159B}"/>
              </a:ext>
            </a:extLst>
          </p:cNvPr>
          <p:cNvSpPr>
            <a:spLocks noGrp="1" noChangeAspect="1"/>
          </p:cNvSpPr>
          <p:nvPr>
            <p:ph type="pic" sz="quarter" idx="35"/>
          </p:nvPr>
        </p:nvSpPr>
        <p:spPr>
          <a:xfrm>
            <a:off x="2688893" y="11703040"/>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53" name="Picture Placeholder 75">
            <a:extLst>
              <a:ext uri="{FF2B5EF4-FFF2-40B4-BE49-F238E27FC236}">
                <a16:creationId xmlns:a16="http://schemas.microsoft.com/office/drawing/2014/main" id="{2F015E8F-22EA-4453-8367-140895DC3255}"/>
              </a:ext>
            </a:extLst>
          </p:cNvPr>
          <p:cNvSpPr>
            <a:spLocks noGrp="1" noChangeAspect="1"/>
          </p:cNvSpPr>
          <p:nvPr>
            <p:ph type="pic" sz="quarter" idx="62"/>
          </p:nvPr>
        </p:nvSpPr>
        <p:spPr>
          <a:xfrm>
            <a:off x="20699903" y="4912149"/>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54" name="Picture Placeholder 75">
            <a:extLst>
              <a:ext uri="{FF2B5EF4-FFF2-40B4-BE49-F238E27FC236}">
                <a16:creationId xmlns:a16="http://schemas.microsoft.com/office/drawing/2014/main" id="{38BD2839-9FD8-4A47-8C6C-BA555D30B060}"/>
              </a:ext>
            </a:extLst>
          </p:cNvPr>
          <p:cNvSpPr>
            <a:spLocks noGrp="1" noChangeAspect="1"/>
          </p:cNvSpPr>
          <p:nvPr>
            <p:ph type="pic" sz="quarter" idx="63"/>
          </p:nvPr>
        </p:nvSpPr>
        <p:spPr>
          <a:xfrm>
            <a:off x="16231420" y="7431063"/>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55" name="Picture Placeholder 75">
            <a:extLst>
              <a:ext uri="{FF2B5EF4-FFF2-40B4-BE49-F238E27FC236}">
                <a16:creationId xmlns:a16="http://schemas.microsoft.com/office/drawing/2014/main" id="{36034C35-1CBE-46E5-9904-EDC510CB644A}"/>
              </a:ext>
            </a:extLst>
          </p:cNvPr>
          <p:cNvSpPr>
            <a:spLocks noGrp="1" noChangeAspect="1"/>
          </p:cNvSpPr>
          <p:nvPr>
            <p:ph type="pic" sz="quarter" idx="64"/>
          </p:nvPr>
        </p:nvSpPr>
        <p:spPr>
          <a:xfrm>
            <a:off x="11762937" y="9949977"/>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56" name="Picture Placeholder 75">
            <a:extLst>
              <a:ext uri="{FF2B5EF4-FFF2-40B4-BE49-F238E27FC236}">
                <a16:creationId xmlns:a16="http://schemas.microsoft.com/office/drawing/2014/main" id="{507BEDBC-9F75-40C5-8467-AA2A8746E709}"/>
              </a:ext>
            </a:extLst>
          </p:cNvPr>
          <p:cNvSpPr>
            <a:spLocks noGrp="1" noChangeAspect="1"/>
          </p:cNvSpPr>
          <p:nvPr>
            <p:ph type="pic" sz="quarter" idx="65"/>
          </p:nvPr>
        </p:nvSpPr>
        <p:spPr>
          <a:xfrm>
            <a:off x="7294454" y="12468891"/>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59" name="Picture Placeholder 75">
            <a:extLst>
              <a:ext uri="{FF2B5EF4-FFF2-40B4-BE49-F238E27FC236}">
                <a16:creationId xmlns:a16="http://schemas.microsoft.com/office/drawing/2014/main" id="{AECDF11A-996B-4276-B504-5061846D8626}"/>
              </a:ext>
            </a:extLst>
          </p:cNvPr>
          <p:cNvSpPr>
            <a:spLocks noGrp="1" noChangeAspect="1"/>
          </p:cNvSpPr>
          <p:nvPr>
            <p:ph type="pic" sz="quarter" idx="68"/>
          </p:nvPr>
        </p:nvSpPr>
        <p:spPr>
          <a:xfrm>
            <a:off x="21076179" y="8075645"/>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60" name="Picture Placeholder 75">
            <a:extLst>
              <a:ext uri="{FF2B5EF4-FFF2-40B4-BE49-F238E27FC236}">
                <a16:creationId xmlns:a16="http://schemas.microsoft.com/office/drawing/2014/main" id="{18FFBB60-78C0-41D6-B988-AE90BC50278F}"/>
              </a:ext>
            </a:extLst>
          </p:cNvPr>
          <p:cNvSpPr>
            <a:spLocks noGrp="1" noChangeAspect="1"/>
          </p:cNvSpPr>
          <p:nvPr>
            <p:ph type="pic" sz="quarter" idx="69"/>
          </p:nvPr>
        </p:nvSpPr>
        <p:spPr>
          <a:xfrm>
            <a:off x="16607696" y="10594559"/>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61" name="Picture Placeholder 75">
            <a:extLst>
              <a:ext uri="{FF2B5EF4-FFF2-40B4-BE49-F238E27FC236}">
                <a16:creationId xmlns:a16="http://schemas.microsoft.com/office/drawing/2014/main" id="{157843DF-2840-468E-B1B3-C729FF5281C6}"/>
              </a:ext>
            </a:extLst>
          </p:cNvPr>
          <p:cNvSpPr>
            <a:spLocks noGrp="1" noChangeAspect="1"/>
          </p:cNvSpPr>
          <p:nvPr>
            <p:ph type="pic" sz="quarter" idx="70"/>
          </p:nvPr>
        </p:nvSpPr>
        <p:spPr>
          <a:xfrm>
            <a:off x="12139213" y="13113473"/>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65" name="Picture Placeholder 75">
            <a:extLst>
              <a:ext uri="{FF2B5EF4-FFF2-40B4-BE49-F238E27FC236}">
                <a16:creationId xmlns:a16="http://schemas.microsoft.com/office/drawing/2014/main" id="{8DF2D5D1-AC63-4DDD-BF20-41ACF22FCE4B}"/>
              </a:ext>
            </a:extLst>
          </p:cNvPr>
          <p:cNvSpPr>
            <a:spLocks noGrp="1" noChangeAspect="1"/>
          </p:cNvSpPr>
          <p:nvPr>
            <p:ph type="pic" sz="quarter" idx="74"/>
          </p:nvPr>
        </p:nvSpPr>
        <p:spPr>
          <a:xfrm>
            <a:off x="22106146" y="10928040"/>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66" name="Picture Placeholder 75">
            <a:extLst>
              <a:ext uri="{FF2B5EF4-FFF2-40B4-BE49-F238E27FC236}">
                <a16:creationId xmlns:a16="http://schemas.microsoft.com/office/drawing/2014/main" id="{3932DA6D-A9C7-4444-87EB-1B1FFD57213B}"/>
              </a:ext>
            </a:extLst>
          </p:cNvPr>
          <p:cNvSpPr>
            <a:spLocks noGrp="1" noChangeAspect="1"/>
          </p:cNvSpPr>
          <p:nvPr>
            <p:ph type="pic" sz="quarter" idx="75"/>
          </p:nvPr>
        </p:nvSpPr>
        <p:spPr>
          <a:xfrm>
            <a:off x="17637663" y="13446954"/>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Tree>
    <p:extLst>
      <p:ext uri="{BB962C8B-B14F-4D97-AF65-F5344CB8AC3E}">
        <p14:creationId xmlns:p14="http://schemas.microsoft.com/office/powerpoint/2010/main" val="18082626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decel="100000" fill="hold" grpId="0" nodeType="withEffect">
                                  <p:stCondLst>
                                    <p:cond delay="0"/>
                                  </p:stCondLst>
                                  <p:childTnLst>
                                    <p:set>
                                      <p:cBhvr>
                                        <p:cTn id="6" dur="1" fill="hold">
                                          <p:stCondLst>
                                            <p:cond delay="0"/>
                                          </p:stCondLst>
                                        </p:cTn>
                                        <p:tgtEl>
                                          <p:spTgt spid="48"/>
                                        </p:tgtEl>
                                        <p:attrNameLst>
                                          <p:attrName>style.visibility</p:attrName>
                                        </p:attrNameLst>
                                      </p:cBhvr>
                                      <p:to>
                                        <p:strVal val="visible"/>
                                      </p:to>
                                    </p:set>
                                    <p:anim calcmode="lin" valueType="num">
                                      <p:cBhvr additive="base">
                                        <p:cTn id="7" dur="3000" fill="hold"/>
                                        <p:tgtEl>
                                          <p:spTgt spid="48"/>
                                        </p:tgtEl>
                                        <p:attrNameLst>
                                          <p:attrName>ppt_x</p:attrName>
                                        </p:attrNameLst>
                                      </p:cBhvr>
                                      <p:tavLst>
                                        <p:tav tm="0">
                                          <p:val>
                                            <p:strVal val="1+#ppt_w/2"/>
                                          </p:val>
                                        </p:tav>
                                        <p:tav tm="100000">
                                          <p:val>
                                            <p:strVal val="#ppt_x"/>
                                          </p:val>
                                        </p:tav>
                                      </p:tavLst>
                                    </p:anim>
                                    <p:anim calcmode="lin" valueType="num">
                                      <p:cBhvr additive="base">
                                        <p:cTn id="8" dur="3000" fill="hold"/>
                                        <p:tgtEl>
                                          <p:spTgt spid="48"/>
                                        </p:tgtEl>
                                        <p:attrNameLst>
                                          <p:attrName>ppt_y</p:attrName>
                                        </p:attrNameLst>
                                      </p:cBhvr>
                                      <p:tavLst>
                                        <p:tav tm="0">
                                          <p:val>
                                            <p:strVal val="1+#ppt_h/2"/>
                                          </p:val>
                                        </p:tav>
                                        <p:tav tm="100000">
                                          <p:val>
                                            <p:strVal val="#ppt_y"/>
                                          </p:val>
                                        </p:tav>
                                      </p:tavLst>
                                    </p:anim>
                                  </p:childTnLst>
                                </p:cTn>
                              </p:par>
                              <p:par>
                                <p:cTn id="9" presetID="2" presetClass="entr" presetSubtype="6" decel="100000" fill="hold" grpId="0" nodeType="withEffect">
                                  <p:stCondLst>
                                    <p:cond delay="0"/>
                                  </p:stCondLst>
                                  <p:childTnLst>
                                    <p:set>
                                      <p:cBhvr>
                                        <p:cTn id="10" dur="1" fill="hold">
                                          <p:stCondLst>
                                            <p:cond delay="0"/>
                                          </p:stCondLst>
                                        </p:cTn>
                                        <p:tgtEl>
                                          <p:spTgt spid="49"/>
                                        </p:tgtEl>
                                        <p:attrNameLst>
                                          <p:attrName>style.visibility</p:attrName>
                                        </p:attrNameLst>
                                      </p:cBhvr>
                                      <p:to>
                                        <p:strVal val="visible"/>
                                      </p:to>
                                    </p:set>
                                    <p:anim calcmode="lin" valueType="num">
                                      <p:cBhvr additive="base">
                                        <p:cTn id="11" dur="3000" fill="hold"/>
                                        <p:tgtEl>
                                          <p:spTgt spid="49"/>
                                        </p:tgtEl>
                                        <p:attrNameLst>
                                          <p:attrName>ppt_x</p:attrName>
                                        </p:attrNameLst>
                                      </p:cBhvr>
                                      <p:tavLst>
                                        <p:tav tm="0">
                                          <p:val>
                                            <p:strVal val="1+#ppt_w/2"/>
                                          </p:val>
                                        </p:tav>
                                        <p:tav tm="100000">
                                          <p:val>
                                            <p:strVal val="#ppt_x"/>
                                          </p:val>
                                        </p:tav>
                                      </p:tavLst>
                                    </p:anim>
                                    <p:anim calcmode="lin" valueType="num">
                                      <p:cBhvr additive="base">
                                        <p:cTn id="12" dur="3000" fill="hold"/>
                                        <p:tgtEl>
                                          <p:spTgt spid="49"/>
                                        </p:tgtEl>
                                        <p:attrNameLst>
                                          <p:attrName>ppt_y</p:attrName>
                                        </p:attrNameLst>
                                      </p:cBhvr>
                                      <p:tavLst>
                                        <p:tav tm="0">
                                          <p:val>
                                            <p:strVal val="1+#ppt_h/2"/>
                                          </p:val>
                                        </p:tav>
                                        <p:tav tm="100000">
                                          <p:val>
                                            <p:strVal val="#ppt_y"/>
                                          </p:val>
                                        </p:tav>
                                      </p:tavLst>
                                    </p:anim>
                                  </p:childTnLst>
                                </p:cTn>
                              </p:par>
                              <p:par>
                                <p:cTn id="13" presetID="2" presetClass="entr" presetSubtype="6" decel="100000" fill="hold" grpId="0" nodeType="withEffect">
                                  <p:stCondLst>
                                    <p:cond delay="0"/>
                                  </p:stCondLst>
                                  <p:childTnLst>
                                    <p:set>
                                      <p:cBhvr>
                                        <p:cTn id="14" dur="1" fill="hold">
                                          <p:stCondLst>
                                            <p:cond delay="0"/>
                                          </p:stCondLst>
                                        </p:cTn>
                                        <p:tgtEl>
                                          <p:spTgt spid="43"/>
                                        </p:tgtEl>
                                        <p:attrNameLst>
                                          <p:attrName>style.visibility</p:attrName>
                                        </p:attrNameLst>
                                      </p:cBhvr>
                                      <p:to>
                                        <p:strVal val="visible"/>
                                      </p:to>
                                    </p:set>
                                    <p:anim calcmode="lin" valueType="num">
                                      <p:cBhvr additive="base">
                                        <p:cTn id="15" dur="3000" fill="hold"/>
                                        <p:tgtEl>
                                          <p:spTgt spid="43"/>
                                        </p:tgtEl>
                                        <p:attrNameLst>
                                          <p:attrName>ppt_x</p:attrName>
                                        </p:attrNameLst>
                                      </p:cBhvr>
                                      <p:tavLst>
                                        <p:tav tm="0">
                                          <p:val>
                                            <p:strVal val="1+#ppt_w/2"/>
                                          </p:val>
                                        </p:tav>
                                        <p:tav tm="100000">
                                          <p:val>
                                            <p:strVal val="#ppt_x"/>
                                          </p:val>
                                        </p:tav>
                                      </p:tavLst>
                                    </p:anim>
                                    <p:anim calcmode="lin" valueType="num">
                                      <p:cBhvr additive="base">
                                        <p:cTn id="16" dur="3000" fill="hold"/>
                                        <p:tgtEl>
                                          <p:spTgt spid="43"/>
                                        </p:tgtEl>
                                        <p:attrNameLst>
                                          <p:attrName>ppt_y</p:attrName>
                                        </p:attrNameLst>
                                      </p:cBhvr>
                                      <p:tavLst>
                                        <p:tav tm="0">
                                          <p:val>
                                            <p:strVal val="1+#ppt_h/2"/>
                                          </p:val>
                                        </p:tav>
                                        <p:tav tm="100000">
                                          <p:val>
                                            <p:strVal val="#ppt_y"/>
                                          </p:val>
                                        </p:tav>
                                      </p:tavLst>
                                    </p:anim>
                                  </p:childTnLst>
                                </p:cTn>
                              </p:par>
                              <p:par>
                                <p:cTn id="17" presetID="2" presetClass="entr" presetSubtype="6" decel="100000" fill="hold" grpId="0" nodeType="withEffect">
                                  <p:stCondLst>
                                    <p:cond delay="0"/>
                                  </p:stCondLst>
                                  <p:childTnLst>
                                    <p:set>
                                      <p:cBhvr>
                                        <p:cTn id="18" dur="1" fill="hold">
                                          <p:stCondLst>
                                            <p:cond delay="0"/>
                                          </p:stCondLst>
                                        </p:cTn>
                                        <p:tgtEl>
                                          <p:spTgt spid="42"/>
                                        </p:tgtEl>
                                        <p:attrNameLst>
                                          <p:attrName>style.visibility</p:attrName>
                                        </p:attrNameLst>
                                      </p:cBhvr>
                                      <p:to>
                                        <p:strVal val="visible"/>
                                      </p:to>
                                    </p:set>
                                    <p:anim calcmode="lin" valueType="num">
                                      <p:cBhvr additive="base">
                                        <p:cTn id="19" dur="3000" fill="hold"/>
                                        <p:tgtEl>
                                          <p:spTgt spid="42"/>
                                        </p:tgtEl>
                                        <p:attrNameLst>
                                          <p:attrName>ppt_x</p:attrName>
                                        </p:attrNameLst>
                                      </p:cBhvr>
                                      <p:tavLst>
                                        <p:tav tm="0">
                                          <p:val>
                                            <p:strVal val="1+#ppt_w/2"/>
                                          </p:val>
                                        </p:tav>
                                        <p:tav tm="100000">
                                          <p:val>
                                            <p:strVal val="#ppt_x"/>
                                          </p:val>
                                        </p:tav>
                                      </p:tavLst>
                                    </p:anim>
                                    <p:anim calcmode="lin" valueType="num">
                                      <p:cBhvr additive="base">
                                        <p:cTn id="20" dur="3000" fill="hold"/>
                                        <p:tgtEl>
                                          <p:spTgt spid="42"/>
                                        </p:tgtEl>
                                        <p:attrNameLst>
                                          <p:attrName>ppt_y</p:attrName>
                                        </p:attrNameLst>
                                      </p:cBhvr>
                                      <p:tavLst>
                                        <p:tav tm="0">
                                          <p:val>
                                            <p:strVal val="1+#ppt_h/2"/>
                                          </p:val>
                                        </p:tav>
                                        <p:tav tm="100000">
                                          <p:val>
                                            <p:strVal val="#ppt_y"/>
                                          </p:val>
                                        </p:tav>
                                      </p:tavLst>
                                    </p:anim>
                                  </p:childTnLst>
                                </p:cTn>
                              </p:par>
                              <p:par>
                                <p:cTn id="21" presetID="2" presetClass="entr" presetSubtype="6" decel="100000" fill="hold" grpId="0" nodeType="withEffect">
                                  <p:stCondLst>
                                    <p:cond delay="0"/>
                                  </p:stCondLst>
                                  <p:childTnLst>
                                    <p:set>
                                      <p:cBhvr>
                                        <p:cTn id="22" dur="1" fill="hold">
                                          <p:stCondLst>
                                            <p:cond delay="0"/>
                                          </p:stCondLst>
                                        </p:cTn>
                                        <p:tgtEl>
                                          <p:spTgt spid="41"/>
                                        </p:tgtEl>
                                        <p:attrNameLst>
                                          <p:attrName>style.visibility</p:attrName>
                                        </p:attrNameLst>
                                      </p:cBhvr>
                                      <p:to>
                                        <p:strVal val="visible"/>
                                      </p:to>
                                    </p:set>
                                    <p:anim calcmode="lin" valueType="num">
                                      <p:cBhvr additive="base">
                                        <p:cTn id="23" dur="3000" fill="hold"/>
                                        <p:tgtEl>
                                          <p:spTgt spid="41"/>
                                        </p:tgtEl>
                                        <p:attrNameLst>
                                          <p:attrName>ppt_x</p:attrName>
                                        </p:attrNameLst>
                                      </p:cBhvr>
                                      <p:tavLst>
                                        <p:tav tm="0">
                                          <p:val>
                                            <p:strVal val="1+#ppt_w/2"/>
                                          </p:val>
                                        </p:tav>
                                        <p:tav tm="100000">
                                          <p:val>
                                            <p:strVal val="#ppt_x"/>
                                          </p:val>
                                        </p:tav>
                                      </p:tavLst>
                                    </p:anim>
                                    <p:anim calcmode="lin" valueType="num">
                                      <p:cBhvr additive="base">
                                        <p:cTn id="24" dur="3000" fill="hold"/>
                                        <p:tgtEl>
                                          <p:spTgt spid="41"/>
                                        </p:tgtEl>
                                        <p:attrNameLst>
                                          <p:attrName>ppt_y</p:attrName>
                                        </p:attrNameLst>
                                      </p:cBhvr>
                                      <p:tavLst>
                                        <p:tav tm="0">
                                          <p:val>
                                            <p:strVal val="1+#ppt_h/2"/>
                                          </p:val>
                                        </p:tav>
                                        <p:tav tm="100000">
                                          <p:val>
                                            <p:strVal val="#ppt_y"/>
                                          </p:val>
                                        </p:tav>
                                      </p:tavLst>
                                    </p:anim>
                                  </p:childTnLst>
                                </p:cTn>
                              </p:par>
                              <p:par>
                                <p:cTn id="25" presetID="2" presetClass="entr" presetSubtype="6" decel="100000" fill="hold" grpId="0" nodeType="withEffect">
                                  <p:stCondLst>
                                    <p:cond delay="0"/>
                                  </p:stCondLst>
                                  <p:childTnLst>
                                    <p:set>
                                      <p:cBhvr>
                                        <p:cTn id="26" dur="1" fill="hold">
                                          <p:stCondLst>
                                            <p:cond delay="0"/>
                                          </p:stCondLst>
                                        </p:cTn>
                                        <p:tgtEl>
                                          <p:spTgt spid="31"/>
                                        </p:tgtEl>
                                        <p:attrNameLst>
                                          <p:attrName>style.visibility</p:attrName>
                                        </p:attrNameLst>
                                      </p:cBhvr>
                                      <p:to>
                                        <p:strVal val="visible"/>
                                      </p:to>
                                    </p:set>
                                    <p:anim calcmode="lin" valueType="num">
                                      <p:cBhvr additive="base">
                                        <p:cTn id="27" dur="3000" fill="hold"/>
                                        <p:tgtEl>
                                          <p:spTgt spid="31"/>
                                        </p:tgtEl>
                                        <p:attrNameLst>
                                          <p:attrName>ppt_x</p:attrName>
                                        </p:attrNameLst>
                                      </p:cBhvr>
                                      <p:tavLst>
                                        <p:tav tm="0">
                                          <p:val>
                                            <p:strVal val="1+#ppt_w/2"/>
                                          </p:val>
                                        </p:tav>
                                        <p:tav tm="100000">
                                          <p:val>
                                            <p:strVal val="#ppt_x"/>
                                          </p:val>
                                        </p:tav>
                                      </p:tavLst>
                                    </p:anim>
                                    <p:anim calcmode="lin" valueType="num">
                                      <p:cBhvr additive="base">
                                        <p:cTn id="28" dur="3000" fill="hold"/>
                                        <p:tgtEl>
                                          <p:spTgt spid="31"/>
                                        </p:tgtEl>
                                        <p:attrNameLst>
                                          <p:attrName>ppt_y</p:attrName>
                                        </p:attrNameLst>
                                      </p:cBhvr>
                                      <p:tavLst>
                                        <p:tav tm="0">
                                          <p:val>
                                            <p:strVal val="1+#ppt_h/2"/>
                                          </p:val>
                                        </p:tav>
                                        <p:tav tm="100000">
                                          <p:val>
                                            <p:strVal val="#ppt_y"/>
                                          </p:val>
                                        </p:tav>
                                      </p:tavLst>
                                    </p:anim>
                                  </p:childTnLst>
                                </p:cTn>
                              </p:par>
                              <p:par>
                                <p:cTn id="29" presetID="2" presetClass="entr" presetSubtype="6" decel="100000" fill="hold" grpId="0" nodeType="withEffect">
                                  <p:stCondLst>
                                    <p:cond delay="0"/>
                                  </p:stCondLst>
                                  <p:childTnLst>
                                    <p:set>
                                      <p:cBhvr>
                                        <p:cTn id="30" dur="1" fill="hold">
                                          <p:stCondLst>
                                            <p:cond delay="0"/>
                                          </p:stCondLst>
                                        </p:cTn>
                                        <p:tgtEl>
                                          <p:spTgt spid="30"/>
                                        </p:tgtEl>
                                        <p:attrNameLst>
                                          <p:attrName>style.visibility</p:attrName>
                                        </p:attrNameLst>
                                      </p:cBhvr>
                                      <p:to>
                                        <p:strVal val="visible"/>
                                      </p:to>
                                    </p:set>
                                    <p:anim calcmode="lin" valueType="num">
                                      <p:cBhvr additive="base">
                                        <p:cTn id="31" dur="3000" fill="hold"/>
                                        <p:tgtEl>
                                          <p:spTgt spid="30"/>
                                        </p:tgtEl>
                                        <p:attrNameLst>
                                          <p:attrName>ppt_x</p:attrName>
                                        </p:attrNameLst>
                                      </p:cBhvr>
                                      <p:tavLst>
                                        <p:tav tm="0">
                                          <p:val>
                                            <p:strVal val="1+#ppt_w/2"/>
                                          </p:val>
                                        </p:tav>
                                        <p:tav tm="100000">
                                          <p:val>
                                            <p:strVal val="#ppt_x"/>
                                          </p:val>
                                        </p:tav>
                                      </p:tavLst>
                                    </p:anim>
                                    <p:anim calcmode="lin" valueType="num">
                                      <p:cBhvr additive="base">
                                        <p:cTn id="32" dur="3000" fill="hold"/>
                                        <p:tgtEl>
                                          <p:spTgt spid="30"/>
                                        </p:tgtEl>
                                        <p:attrNameLst>
                                          <p:attrName>ppt_y</p:attrName>
                                        </p:attrNameLst>
                                      </p:cBhvr>
                                      <p:tavLst>
                                        <p:tav tm="0">
                                          <p:val>
                                            <p:strVal val="1+#ppt_h/2"/>
                                          </p:val>
                                        </p:tav>
                                        <p:tav tm="100000">
                                          <p:val>
                                            <p:strVal val="#ppt_y"/>
                                          </p:val>
                                        </p:tav>
                                      </p:tavLst>
                                    </p:anim>
                                  </p:childTnLst>
                                </p:cTn>
                              </p:par>
                              <p:par>
                                <p:cTn id="33" presetID="2" presetClass="entr" presetSubtype="6" decel="100000" fill="hold" grpId="0" nodeType="withEffect">
                                  <p:stCondLst>
                                    <p:cond delay="0"/>
                                  </p:stCondLst>
                                  <p:childTnLst>
                                    <p:set>
                                      <p:cBhvr>
                                        <p:cTn id="34" dur="1" fill="hold">
                                          <p:stCondLst>
                                            <p:cond delay="0"/>
                                          </p:stCondLst>
                                        </p:cTn>
                                        <p:tgtEl>
                                          <p:spTgt spid="29"/>
                                        </p:tgtEl>
                                        <p:attrNameLst>
                                          <p:attrName>style.visibility</p:attrName>
                                        </p:attrNameLst>
                                      </p:cBhvr>
                                      <p:to>
                                        <p:strVal val="visible"/>
                                      </p:to>
                                    </p:set>
                                    <p:anim calcmode="lin" valueType="num">
                                      <p:cBhvr additive="base">
                                        <p:cTn id="35" dur="3000" fill="hold"/>
                                        <p:tgtEl>
                                          <p:spTgt spid="29"/>
                                        </p:tgtEl>
                                        <p:attrNameLst>
                                          <p:attrName>ppt_x</p:attrName>
                                        </p:attrNameLst>
                                      </p:cBhvr>
                                      <p:tavLst>
                                        <p:tav tm="0">
                                          <p:val>
                                            <p:strVal val="1+#ppt_w/2"/>
                                          </p:val>
                                        </p:tav>
                                        <p:tav tm="100000">
                                          <p:val>
                                            <p:strVal val="#ppt_x"/>
                                          </p:val>
                                        </p:tav>
                                      </p:tavLst>
                                    </p:anim>
                                    <p:anim calcmode="lin" valueType="num">
                                      <p:cBhvr additive="base">
                                        <p:cTn id="36" dur="3000" fill="hold"/>
                                        <p:tgtEl>
                                          <p:spTgt spid="29"/>
                                        </p:tgtEl>
                                        <p:attrNameLst>
                                          <p:attrName>ppt_y</p:attrName>
                                        </p:attrNameLst>
                                      </p:cBhvr>
                                      <p:tavLst>
                                        <p:tav tm="0">
                                          <p:val>
                                            <p:strVal val="1+#ppt_h/2"/>
                                          </p:val>
                                        </p:tav>
                                        <p:tav tm="100000">
                                          <p:val>
                                            <p:strVal val="#ppt_y"/>
                                          </p:val>
                                        </p:tav>
                                      </p:tavLst>
                                    </p:anim>
                                  </p:childTnLst>
                                </p:cTn>
                              </p:par>
                              <p:par>
                                <p:cTn id="37" presetID="2" presetClass="entr" presetSubtype="6" decel="100000" fill="hold" grpId="0" nodeType="withEffect">
                                  <p:stCondLst>
                                    <p:cond delay="0"/>
                                  </p:stCondLst>
                                  <p:childTnLst>
                                    <p:set>
                                      <p:cBhvr>
                                        <p:cTn id="38" dur="1" fill="hold">
                                          <p:stCondLst>
                                            <p:cond delay="0"/>
                                          </p:stCondLst>
                                        </p:cTn>
                                        <p:tgtEl>
                                          <p:spTgt spid="28"/>
                                        </p:tgtEl>
                                        <p:attrNameLst>
                                          <p:attrName>style.visibility</p:attrName>
                                        </p:attrNameLst>
                                      </p:cBhvr>
                                      <p:to>
                                        <p:strVal val="visible"/>
                                      </p:to>
                                    </p:set>
                                    <p:anim calcmode="lin" valueType="num">
                                      <p:cBhvr additive="base">
                                        <p:cTn id="39" dur="3000" fill="hold"/>
                                        <p:tgtEl>
                                          <p:spTgt spid="28"/>
                                        </p:tgtEl>
                                        <p:attrNameLst>
                                          <p:attrName>ppt_x</p:attrName>
                                        </p:attrNameLst>
                                      </p:cBhvr>
                                      <p:tavLst>
                                        <p:tav tm="0">
                                          <p:val>
                                            <p:strVal val="1+#ppt_w/2"/>
                                          </p:val>
                                        </p:tav>
                                        <p:tav tm="100000">
                                          <p:val>
                                            <p:strVal val="#ppt_x"/>
                                          </p:val>
                                        </p:tav>
                                      </p:tavLst>
                                    </p:anim>
                                    <p:anim calcmode="lin" valueType="num">
                                      <p:cBhvr additive="base">
                                        <p:cTn id="40" dur="3000" fill="hold"/>
                                        <p:tgtEl>
                                          <p:spTgt spid="28"/>
                                        </p:tgtEl>
                                        <p:attrNameLst>
                                          <p:attrName>ppt_y</p:attrName>
                                        </p:attrNameLst>
                                      </p:cBhvr>
                                      <p:tavLst>
                                        <p:tav tm="0">
                                          <p:val>
                                            <p:strVal val="1+#ppt_h/2"/>
                                          </p:val>
                                        </p:tav>
                                        <p:tav tm="100000">
                                          <p:val>
                                            <p:strVal val="#ppt_y"/>
                                          </p:val>
                                        </p:tav>
                                      </p:tavLst>
                                    </p:anim>
                                  </p:childTnLst>
                                </p:cTn>
                              </p:par>
                              <p:par>
                                <p:cTn id="41" presetID="2" presetClass="entr" presetSubtype="6" decel="100000" fill="hold" grpId="0" nodeType="withEffect">
                                  <p:stCondLst>
                                    <p:cond delay="0"/>
                                  </p:stCondLst>
                                  <p:childTnLst>
                                    <p:set>
                                      <p:cBhvr>
                                        <p:cTn id="42" dur="1" fill="hold">
                                          <p:stCondLst>
                                            <p:cond delay="0"/>
                                          </p:stCondLst>
                                        </p:cTn>
                                        <p:tgtEl>
                                          <p:spTgt spid="20"/>
                                        </p:tgtEl>
                                        <p:attrNameLst>
                                          <p:attrName>style.visibility</p:attrName>
                                        </p:attrNameLst>
                                      </p:cBhvr>
                                      <p:to>
                                        <p:strVal val="visible"/>
                                      </p:to>
                                    </p:set>
                                    <p:anim calcmode="lin" valueType="num">
                                      <p:cBhvr additive="base">
                                        <p:cTn id="43" dur="3000" fill="hold"/>
                                        <p:tgtEl>
                                          <p:spTgt spid="20"/>
                                        </p:tgtEl>
                                        <p:attrNameLst>
                                          <p:attrName>ppt_x</p:attrName>
                                        </p:attrNameLst>
                                      </p:cBhvr>
                                      <p:tavLst>
                                        <p:tav tm="0">
                                          <p:val>
                                            <p:strVal val="1+#ppt_w/2"/>
                                          </p:val>
                                        </p:tav>
                                        <p:tav tm="100000">
                                          <p:val>
                                            <p:strVal val="#ppt_x"/>
                                          </p:val>
                                        </p:tav>
                                      </p:tavLst>
                                    </p:anim>
                                    <p:anim calcmode="lin" valueType="num">
                                      <p:cBhvr additive="base">
                                        <p:cTn id="44" dur="3000" fill="hold"/>
                                        <p:tgtEl>
                                          <p:spTgt spid="20"/>
                                        </p:tgtEl>
                                        <p:attrNameLst>
                                          <p:attrName>ppt_y</p:attrName>
                                        </p:attrNameLst>
                                      </p:cBhvr>
                                      <p:tavLst>
                                        <p:tav tm="0">
                                          <p:val>
                                            <p:strVal val="1+#ppt_h/2"/>
                                          </p:val>
                                        </p:tav>
                                        <p:tav tm="100000">
                                          <p:val>
                                            <p:strVal val="#ppt_y"/>
                                          </p:val>
                                        </p:tav>
                                      </p:tavLst>
                                    </p:anim>
                                  </p:childTnLst>
                                </p:cTn>
                              </p:par>
                              <p:par>
                                <p:cTn id="45" presetID="2" presetClass="entr" presetSubtype="6" decel="100000" fill="hold" grpId="0" nodeType="withEffect">
                                  <p:stCondLst>
                                    <p:cond delay="0"/>
                                  </p:stCondLst>
                                  <p:childTnLst>
                                    <p:set>
                                      <p:cBhvr>
                                        <p:cTn id="46" dur="1" fill="hold">
                                          <p:stCondLst>
                                            <p:cond delay="0"/>
                                          </p:stCondLst>
                                        </p:cTn>
                                        <p:tgtEl>
                                          <p:spTgt spid="19"/>
                                        </p:tgtEl>
                                        <p:attrNameLst>
                                          <p:attrName>style.visibility</p:attrName>
                                        </p:attrNameLst>
                                      </p:cBhvr>
                                      <p:to>
                                        <p:strVal val="visible"/>
                                      </p:to>
                                    </p:set>
                                    <p:anim calcmode="lin" valueType="num">
                                      <p:cBhvr additive="base">
                                        <p:cTn id="47" dur="3000" fill="hold"/>
                                        <p:tgtEl>
                                          <p:spTgt spid="19"/>
                                        </p:tgtEl>
                                        <p:attrNameLst>
                                          <p:attrName>ppt_x</p:attrName>
                                        </p:attrNameLst>
                                      </p:cBhvr>
                                      <p:tavLst>
                                        <p:tav tm="0">
                                          <p:val>
                                            <p:strVal val="1+#ppt_w/2"/>
                                          </p:val>
                                        </p:tav>
                                        <p:tav tm="100000">
                                          <p:val>
                                            <p:strVal val="#ppt_x"/>
                                          </p:val>
                                        </p:tav>
                                      </p:tavLst>
                                    </p:anim>
                                    <p:anim calcmode="lin" valueType="num">
                                      <p:cBhvr additive="base">
                                        <p:cTn id="48" dur="3000" fill="hold"/>
                                        <p:tgtEl>
                                          <p:spTgt spid="19"/>
                                        </p:tgtEl>
                                        <p:attrNameLst>
                                          <p:attrName>ppt_y</p:attrName>
                                        </p:attrNameLst>
                                      </p:cBhvr>
                                      <p:tavLst>
                                        <p:tav tm="0">
                                          <p:val>
                                            <p:strVal val="1+#ppt_h/2"/>
                                          </p:val>
                                        </p:tav>
                                        <p:tav tm="100000">
                                          <p:val>
                                            <p:strVal val="#ppt_y"/>
                                          </p:val>
                                        </p:tav>
                                      </p:tavLst>
                                    </p:anim>
                                  </p:childTnLst>
                                </p:cTn>
                              </p:par>
                              <p:par>
                                <p:cTn id="49" presetID="2" presetClass="entr" presetSubtype="6" decel="100000" fill="hold" grpId="0" nodeType="withEffect">
                                  <p:stCondLst>
                                    <p:cond delay="0"/>
                                  </p:stCondLst>
                                  <p:childTnLst>
                                    <p:set>
                                      <p:cBhvr>
                                        <p:cTn id="50" dur="1" fill="hold">
                                          <p:stCondLst>
                                            <p:cond delay="0"/>
                                          </p:stCondLst>
                                        </p:cTn>
                                        <p:tgtEl>
                                          <p:spTgt spid="18"/>
                                        </p:tgtEl>
                                        <p:attrNameLst>
                                          <p:attrName>style.visibility</p:attrName>
                                        </p:attrNameLst>
                                      </p:cBhvr>
                                      <p:to>
                                        <p:strVal val="visible"/>
                                      </p:to>
                                    </p:set>
                                    <p:anim calcmode="lin" valueType="num">
                                      <p:cBhvr additive="base">
                                        <p:cTn id="51" dur="3000" fill="hold"/>
                                        <p:tgtEl>
                                          <p:spTgt spid="18"/>
                                        </p:tgtEl>
                                        <p:attrNameLst>
                                          <p:attrName>ppt_x</p:attrName>
                                        </p:attrNameLst>
                                      </p:cBhvr>
                                      <p:tavLst>
                                        <p:tav tm="0">
                                          <p:val>
                                            <p:strVal val="1+#ppt_w/2"/>
                                          </p:val>
                                        </p:tav>
                                        <p:tav tm="100000">
                                          <p:val>
                                            <p:strVal val="#ppt_x"/>
                                          </p:val>
                                        </p:tav>
                                      </p:tavLst>
                                    </p:anim>
                                    <p:anim calcmode="lin" valueType="num">
                                      <p:cBhvr additive="base">
                                        <p:cTn id="52" dur="3000" fill="hold"/>
                                        <p:tgtEl>
                                          <p:spTgt spid="18"/>
                                        </p:tgtEl>
                                        <p:attrNameLst>
                                          <p:attrName>ppt_y</p:attrName>
                                        </p:attrNameLst>
                                      </p:cBhvr>
                                      <p:tavLst>
                                        <p:tav tm="0">
                                          <p:val>
                                            <p:strVal val="1+#ppt_h/2"/>
                                          </p:val>
                                        </p:tav>
                                        <p:tav tm="100000">
                                          <p:val>
                                            <p:strVal val="#ppt_y"/>
                                          </p:val>
                                        </p:tav>
                                      </p:tavLst>
                                    </p:anim>
                                  </p:childTnLst>
                                </p:cTn>
                              </p:par>
                              <p:par>
                                <p:cTn id="53" presetID="2" presetClass="entr" presetSubtype="6" decel="100000" fill="hold" grpId="0" nodeType="withEffect">
                                  <p:stCondLst>
                                    <p:cond delay="0"/>
                                  </p:stCondLst>
                                  <p:childTnLst>
                                    <p:set>
                                      <p:cBhvr>
                                        <p:cTn id="54" dur="1" fill="hold">
                                          <p:stCondLst>
                                            <p:cond delay="0"/>
                                          </p:stCondLst>
                                        </p:cTn>
                                        <p:tgtEl>
                                          <p:spTgt spid="17"/>
                                        </p:tgtEl>
                                        <p:attrNameLst>
                                          <p:attrName>style.visibility</p:attrName>
                                        </p:attrNameLst>
                                      </p:cBhvr>
                                      <p:to>
                                        <p:strVal val="visible"/>
                                      </p:to>
                                    </p:set>
                                    <p:anim calcmode="lin" valueType="num">
                                      <p:cBhvr additive="base">
                                        <p:cTn id="55" dur="3000" fill="hold"/>
                                        <p:tgtEl>
                                          <p:spTgt spid="17"/>
                                        </p:tgtEl>
                                        <p:attrNameLst>
                                          <p:attrName>ppt_x</p:attrName>
                                        </p:attrNameLst>
                                      </p:cBhvr>
                                      <p:tavLst>
                                        <p:tav tm="0">
                                          <p:val>
                                            <p:strVal val="1+#ppt_w/2"/>
                                          </p:val>
                                        </p:tav>
                                        <p:tav tm="100000">
                                          <p:val>
                                            <p:strVal val="#ppt_x"/>
                                          </p:val>
                                        </p:tav>
                                      </p:tavLst>
                                    </p:anim>
                                    <p:anim calcmode="lin" valueType="num">
                                      <p:cBhvr additive="base">
                                        <p:cTn id="56" dur="3000" fill="hold"/>
                                        <p:tgtEl>
                                          <p:spTgt spid="17"/>
                                        </p:tgtEl>
                                        <p:attrNameLst>
                                          <p:attrName>ppt_y</p:attrName>
                                        </p:attrNameLst>
                                      </p:cBhvr>
                                      <p:tavLst>
                                        <p:tav tm="0">
                                          <p:val>
                                            <p:strVal val="1+#ppt_h/2"/>
                                          </p:val>
                                        </p:tav>
                                        <p:tav tm="100000">
                                          <p:val>
                                            <p:strVal val="#ppt_y"/>
                                          </p:val>
                                        </p:tav>
                                      </p:tavLst>
                                    </p:anim>
                                  </p:childTnLst>
                                </p:cTn>
                              </p:par>
                              <p:par>
                                <p:cTn id="57" presetID="2" presetClass="entr" presetSubtype="6" decel="100000" fill="hold" grpId="0" nodeType="withEffect">
                                  <p:stCondLst>
                                    <p:cond delay="0"/>
                                  </p:stCondLst>
                                  <p:childTnLst>
                                    <p:set>
                                      <p:cBhvr>
                                        <p:cTn id="58" dur="1" fill="hold">
                                          <p:stCondLst>
                                            <p:cond delay="0"/>
                                          </p:stCondLst>
                                        </p:cTn>
                                        <p:tgtEl>
                                          <p:spTgt spid="16"/>
                                        </p:tgtEl>
                                        <p:attrNameLst>
                                          <p:attrName>style.visibility</p:attrName>
                                        </p:attrNameLst>
                                      </p:cBhvr>
                                      <p:to>
                                        <p:strVal val="visible"/>
                                      </p:to>
                                    </p:set>
                                    <p:anim calcmode="lin" valueType="num">
                                      <p:cBhvr additive="base">
                                        <p:cTn id="59" dur="3000" fill="hold"/>
                                        <p:tgtEl>
                                          <p:spTgt spid="16"/>
                                        </p:tgtEl>
                                        <p:attrNameLst>
                                          <p:attrName>ppt_x</p:attrName>
                                        </p:attrNameLst>
                                      </p:cBhvr>
                                      <p:tavLst>
                                        <p:tav tm="0">
                                          <p:val>
                                            <p:strVal val="1+#ppt_w/2"/>
                                          </p:val>
                                        </p:tav>
                                        <p:tav tm="100000">
                                          <p:val>
                                            <p:strVal val="#ppt_x"/>
                                          </p:val>
                                        </p:tav>
                                      </p:tavLst>
                                    </p:anim>
                                    <p:anim calcmode="lin" valueType="num">
                                      <p:cBhvr additive="base">
                                        <p:cTn id="60" dur="3000" fill="hold"/>
                                        <p:tgtEl>
                                          <p:spTgt spid="16"/>
                                        </p:tgtEl>
                                        <p:attrNameLst>
                                          <p:attrName>ppt_y</p:attrName>
                                        </p:attrNameLst>
                                      </p:cBhvr>
                                      <p:tavLst>
                                        <p:tav tm="0">
                                          <p:val>
                                            <p:strVal val="1+#ppt_h/2"/>
                                          </p:val>
                                        </p:tav>
                                        <p:tav tm="100000">
                                          <p:val>
                                            <p:strVal val="#ppt_y"/>
                                          </p:val>
                                        </p:tav>
                                      </p:tavLst>
                                    </p:anim>
                                  </p:childTnLst>
                                </p:cTn>
                              </p:par>
                              <p:par>
                                <p:cTn id="61" presetID="2" presetClass="entr" presetSubtype="6" decel="100000" fill="hold" grpId="0" nodeType="withEffect">
                                  <p:stCondLst>
                                    <p:cond delay="0"/>
                                  </p:stCondLst>
                                  <p:childTnLst>
                                    <p:set>
                                      <p:cBhvr>
                                        <p:cTn id="62" dur="1" fill="hold">
                                          <p:stCondLst>
                                            <p:cond delay="0"/>
                                          </p:stCondLst>
                                        </p:cTn>
                                        <p:tgtEl>
                                          <p:spTgt spid="8"/>
                                        </p:tgtEl>
                                        <p:attrNameLst>
                                          <p:attrName>style.visibility</p:attrName>
                                        </p:attrNameLst>
                                      </p:cBhvr>
                                      <p:to>
                                        <p:strVal val="visible"/>
                                      </p:to>
                                    </p:set>
                                    <p:anim calcmode="lin" valueType="num">
                                      <p:cBhvr additive="base">
                                        <p:cTn id="63" dur="3000" fill="hold"/>
                                        <p:tgtEl>
                                          <p:spTgt spid="8"/>
                                        </p:tgtEl>
                                        <p:attrNameLst>
                                          <p:attrName>ppt_x</p:attrName>
                                        </p:attrNameLst>
                                      </p:cBhvr>
                                      <p:tavLst>
                                        <p:tav tm="0">
                                          <p:val>
                                            <p:strVal val="1+#ppt_w/2"/>
                                          </p:val>
                                        </p:tav>
                                        <p:tav tm="100000">
                                          <p:val>
                                            <p:strVal val="#ppt_x"/>
                                          </p:val>
                                        </p:tav>
                                      </p:tavLst>
                                    </p:anim>
                                    <p:anim calcmode="lin" valueType="num">
                                      <p:cBhvr additive="base">
                                        <p:cTn id="64" dur="3000" fill="hold"/>
                                        <p:tgtEl>
                                          <p:spTgt spid="8"/>
                                        </p:tgtEl>
                                        <p:attrNameLst>
                                          <p:attrName>ppt_y</p:attrName>
                                        </p:attrNameLst>
                                      </p:cBhvr>
                                      <p:tavLst>
                                        <p:tav tm="0">
                                          <p:val>
                                            <p:strVal val="1+#ppt_h/2"/>
                                          </p:val>
                                        </p:tav>
                                        <p:tav tm="100000">
                                          <p:val>
                                            <p:strVal val="#ppt_y"/>
                                          </p:val>
                                        </p:tav>
                                      </p:tavLst>
                                    </p:anim>
                                  </p:childTnLst>
                                </p:cTn>
                              </p:par>
                              <p:par>
                                <p:cTn id="65" presetID="2" presetClass="entr" presetSubtype="6" decel="100000" fill="hold" grpId="0" nodeType="withEffect">
                                  <p:stCondLst>
                                    <p:cond delay="0"/>
                                  </p:stCondLst>
                                  <p:childTnLst>
                                    <p:set>
                                      <p:cBhvr>
                                        <p:cTn id="66" dur="1" fill="hold">
                                          <p:stCondLst>
                                            <p:cond delay="0"/>
                                          </p:stCondLst>
                                        </p:cTn>
                                        <p:tgtEl>
                                          <p:spTgt spid="7"/>
                                        </p:tgtEl>
                                        <p:attrNameLst>
                                          <p:attrName>style.visibility</p:attrName>
                                        </p:attrNameLst>
                                      </p:cBhvr>
                                      <p:to>
                                        <p:strVal val="visible"/>
                                      </p:to>
                                    </p:set>
                                    <p:anim calcmode="lin" valueType="num">
                                      <p:cBhvr additive="base">
                                        <p:cTn id="67" dur="3000" fill="hold"/>
                                        <p:tgtEl>
                                          <p:spTgt spid="7"/>
                                        </p:tgtEl>
                                        <p:attrNameLst>
                                          <p:attrName>ppt_x</p:attrName>
                                        </p:attrNameLst>
                                      </p:cBhvr>
                                      <p:tavLst>
                                        <p:tav tm="0">
                                          <p:val>
                                            <p:strVal val="1+#ppt_w/2"/>
                                          </p:val>
                                        </p:tav>
                                        <p:tav tm="100000">
                                          <p:val>
                                            <p:strVal val="#ppt_x"/>
                                          </p:val>
                                        </p:tav>
                                      </p:tavLst>
                                    </p:anim>
                                    <p:anim calcmode="lin" valueType="num">
                                      <p:cBhvr additive="base">
                                        <p:cTn id="68" dur="3000" fill="hold"/>
                                        <p:tgtEl>
                                          <p:spTgt spid="7"/>
                                        </p:tgtEl>
                                        <p:attrNameLst>
                                          <p:attrName>ppt_y</p:attrName>
                                        </p:attrNameLst>
                                      </p:cBhvr>
                                      <p:tavLst>
                                        <p:tav tm="0">
                                          <p:val>
                                            <p:strVal val="1+#ppt_h/2"/>
                                          </p:val>
                                        </p:tav>
                                        <p:tav tm="100000">
                                          <p:val>
                                            <p:strVal val="#ppt_y"/>
                                          </p:val>
                                        </p:tav>
                                      </p:tavLst>
                                    </p:anim>
                                  </p:childTnLst>
                                </p:cTn>
                              </p:par>
                              <p:par>
                                <p:cTn id="69" presetID="2" presetClass="entr" presetSubtype="6" decel="100000" fill="hold" grpId="0" nodeType="withEffect">
                                  <p:stCondLst>
                                    <p:cond delay="0"/>
                                  </p:stCondLst>
                                  <p:childTnLst>
                                    <p:set>
                                      <p:cBhvr>
                                        <p:cTn id="70" dur="1" fill="hold">
                                          <p:stCondLst>
                                            <p:cond delay="0"/>
                                          </p:stCondLst>
                                        </p:cTn>
                                        <p:tgtEl>
                                          <p:spTgt spid="6"/>
                                        </p:tgtEl>
                                        <p:attrNameLst>
                                          <p:attrName>style.visibility</p:attrName>
                                        </p:attrNameLst>
                                      </p:cBhvr>
                                      <p:to>
                                        <p:strVal val="visible"/>
                                      </p:to>
                                    </p:set>
                                    <p:anim calcmode="lin" valueType="num">
                                      <p:cBhvr additive="base">
                                        <p:cTn id="71" dur="3000" fill="hold"/>
                                        <p:tgtEl>
                                          <p:spTgt spid="6"/>
                                        </p:tgtEl>
                                        <p:attrNameLst>
                                          <p:attrName>ppt_x</p:attrName>
                                        </p:attrNameLst>
                                      </p:cBhvr>
                                      <p:tavLst>
                                        <p:tav tm="0">
                                          <p:val>
                                            <p:strVal val="1+#ppt_w/2"/>
                                          </p:val>
                                        </p:tav>
                                        <p:tav tm="100000">
                                          <p:val>
                                            <p:strVal val="#ppt_x"/>
                                          </p:val>
                                        </p:tav>
                                      </p:tavLst>
                                    </p:anim>
                                    <p:anim calcmode="lin" valueType="num">
                                      <p:cBhvr additive="base">
                                        <p:cTn id="72" dur="3000" fill="hold"/>
                                        <p:tgtEl>
                                          <p:spTgt spid="6"/>
                                        </p:tgtEl>
                                        <p:attrNameLst>
                                          <p:attrName>ppt_y</p:attrName>
                                        </p:attrNameLst>
                                      </p:cBhvr>
                                      <p:tavLst>
                                        <p:tav tm="0">
                                          <p:val>
                                            <p:strVal val="1+#ppt_h/2"/>
                                          </p:val>
                                        </p:tav>
                                        <p:tav tm="100000">
                                          <p:val>
                                            <p:strVal val="#ppt_y"/>
                                          </p:val>
                                        </p:tav>
                                      </p:tavLst>
                                    </p:anim>
                                  </p:childTnLst>
                                </p:cTn>
                              </p:par>
                              <p:par>
                                <p:cTn id="73" presetID="2" presetClass="entr" presetSubtype="6" decel="100000" fill="hold" grpId="0" nodeType="withEffect">
                                  <p:stCondLst>
                                    <p:cond delay="0"/>
                                  </p:stCondLst>
                                  <p:childTnLst>
                                    <p:set>
                                      <p:cBhvr>
                                        <p:cTn id="74" dur="1" fill="hold">
                                          <p:stCondLst>
                                            <p:cond delay="0"/>
                                          </p:stCondLst>
                                        </p:cTn>
                                        <p:tgtEl>
                                          <p:spTgt spid="5"/>
                                        </p:tgtEl>
                                        <p:attrNameLst>
                                          <p:attrName>style.visibility</p:attrName>
                                        </p:attrNameLst>
                                      </p:cBhvr>
                                      <p:to>
                                        <p:strVal val="visible"/>
                                      </p:to>
                                    </p:set>
                                    <p:anim calcmode="lin" valueType="num">
                                      <p:cBhvr additive="base">
                                        <p:cTn id="75" dur="3000" fill="hold"/>
                                        <p:tgtEl>
                                          <p:spTgt spid="5"/>
                                        </p:tgtEl>
                                        <p:attrNameLst>
                                          <p:attrName>ppt_x</p:attrName>
                                        </p:attrNameLst>
                                      </p:cBhvr>
                                      <p:tavLst>
                                        <p:tav tm="0">
                                          <p:val>
                                            <p:strVal val="1+#ppt_w/2"/>
                                          </p:val>
                                        </p:tav>
                                        <p:tav tm="100000">
                                          <p:val>
                                            <p:strVal val="#ppt_x"/>
                                          </p:val>
                                        </p:tav>
                                      </p:tavLst>
                                    </p:anim>
                                    <p:anim calcmode="lin" valueType="num">
                                      <p:cBhvr additive="base">
                                        <p:cTn id="76" dur="3000" fill="hold"/>
                                        <p:tgtEl>
                                          <p:spTgt spid="5"/>
                                        </p:tgtEl>
                                        <p:attrNameLst>
                                          <p:attrName>ppt_y</p:attrName>
                                        </p:attrNameLst>
                                      </p:cBhvr>
                                      <p:tavLst>
                                        <p:tav tm="0">
                                          <p:val>
                                            <p:strVal val="1+#ppt_h/2"/>
                                          </p:val>
                                        </p:tav>
                                        <p:tav tm="100000">
                                          <p:val>
                                            <p:strVal val="#ppt_y"/>
                                          </p:val>
                                        </p:tav>
                                      </p:tavLst>
                                    </p:anim>
                                  </p:childTnLst>
                                </p:cTn>
                              </p:par>
                              <p:par>
                                <p:cTn id="77" presetID="2" presetClass="entr" presetSubtype="6" decel="100000" fill="hold" grpId="0" nodeType="withEffect">
                                  <p:stCondLst>
                                    <p:cond delay="0"/>
                                  </p:stCondLst>
                                  <p:childTnLst>
                                    <p:set>
                                      <p:cBhvr>
                                        <p:cTn id="78" dur="1" fill="hold">
                                          <p:stCondLst>
                                            <p:cond delay="0"/>
                                          </p:stCondLst>
                                        </p:cTn>
                                        <p:tgtEl>
                                          <p:spTgt spid="4"/>
                                        </p:tgtEl>
                                        <p:attrNameLst>
                                          <p:attrName>style.visibility</p:attrName>
                                        </p:attrNameLst>
                                      </p:cBhvr>
                                      <p:to>
                                        <p:strVal val="visible"/>
                                      </p:to>
                                    </p:set>
                                    <p:anim calcmode="lin" valueType="num">
                                      <p:cBhvr additive="base">
                                        <p:cTn id="79" dur="3000" fill="hold"/>
                                        <p:tgtEl>
                                          <p:spTgt spid="4"/>
                                        </p:tgtEl>
                                        <p:attrNameLst>
                                          <p:attrName>ppt_x</p:attrName>
                                        </p:attrNameLst>
                                      </p:cBhvr>
                                      <p:tavLst>
                                        <p:tav tm="0">
                                          <p:val>
                                            <p:strVal val="1+#ppt_w/2"/>
                                          </p:val>
                                        </p:tav>
                                        <p:tav tm="100000">
                                          <p:val>
                                            <p:strVal val="#ppt_x"/>
                                          </p:val>
                                        </p:tav>
                                      </p:tavLst>
                                    </p:anim>
                                    <p:anim calcmode="lin" valueType="num">
                                      <p:cBhvr additive="base">
                                        <p:cTn id="80" dur="3000" fill="hold"/>
                                        <p:tgtEl>
                                          <p:spTgt spid="4"/>
                                        </p:tgtEl>
                                        <p:attrNameLst>
                                          <p:attrName>ppt_y</p:attrName>
                                        </p:attrNameLst>
                                      </p:cBhvr>
                                      <p:tavLst>
                                        <p:tav tm="0">
                                          <p:val>
                                            <p:strVal val="1+#ppt_h/2"/>
                                          </p:val>
                                        </p:tav>
                                        <p:tav tm="100000">
                                          <p:val>
                                            <p:strVal val="#ppt_y"/>
                                          </p:val>
                                        </p:tav>
                                      </p:tavLst>
                                    </p:anim>
                                  </p:childTnLst>
                                </p:cTn>
                              </p:par>
                              <p:par>
                                <p:cTn id="81" presetID="2" presetClass="entr" presetSubtype="6" decel="100000" fill="hold" grpId="0" nodeType="withEffect">
                                  <p:stCondLst>
                                    <p:cond delay="0"/>
                                  </p:stCondLst>
                                  <p:childTnLst>
                                    <p:set>
                                      <p:cBhvr>
                                        <p:cTn id="82" dur="1" fill="hold">
                                          <p:stCondLst>
                                            <p:cond delay="0"/>
                                          </p:stCondLst>
                                        </p:cTn>
                                        <p:tgtEl>
                                          <p:spTgt spid="2"/>
                                        </p:tgtEl>
                                        <p:attrNameLst>
                                          <p:attrName>style.visibility</p:attrName>
                                        </p:attrNameLst>
                                      </p:cBhvr>
                                      <p:to>
                                        <p:strVal val="visible"/>
                                      </p:to>
                                    </p:set>
                                    <p:anim calcmode="lin" valueType="num">
                                      <p:cBhvr additive="base">
                                        <p:cTn id="83" dur="3000" fill="hold"/>
                                        <p:tgtEl>
                                          <p:spTgt spid="2"/>
                                        </p:tgtEl>
                                        <p:attrNameLst>
                                          <p:attrName>ppt_x</p:attrName>
                                        </p:attrNameLst>
                                      </p:cBhvr>
                                      <p:tavLst>
                                        <p:tav tm="0">
                                          <p:val>
                                            <p:strVal val="1+#ppt_w/2"/>
                                          </p:val>
                                        </p:tav>
                                        <p:tav tm="100000">
                                          <p:val>
                                            <p:strVal val="#ppt_x"/>
                                          </p:val>
                                        </p:tav>
                                      </p:tavLst>
                                    </p:anim>
                                    <p:anim calcmode="lin" valueType="num">
                                      <p:cBhvr additive="base">
                                        <p:cTn id="84" dur="3000" fill="hold"/>
                                        <p:tgtEl>
                                          <p:spTgt spid="2"/>
                                        </p:tgtEl>
                                        <p:attrNameLst>
                                          <p:attrName>ppt_y</p:attrName>
                                        </p:attrNameLst>
                                      </p:cBhvr>
                                      <p:tavLst>
                                        <p:tav tm="0">
                                          <p:val>
                                            <p:strVal val="1+#ppt_h/2"/>
                                          </p:val>
                                        </p:tav>
                                        <p:tav tm="100000">
                                          <p:val>
                                            <p:strVal val="#ppt_y"/>
                                          </p:val>
                                        </p:tav>
                                      </p:tavLst>
                                    </p:anim>
                                  </p:childTnLst>
                                </p:cTn>
                              </p:par>
                              <p:par>
                                <p:cTn id="85" presetID="2" presetClass="entr" presetSubtype="6" decel="100000" fill="hold" grpId="0" nodeType="withEffect">
                                  <p:stCondLst>
                                    <p:cond delay="0"/>
                                  </p:stCondLst>
                                  <p:childTnLst>
                                    <p:set>
                                      <p:cBhvr>
                                        <p:cTn id="86" dur="1" fill="hold">
                                          <p:stCondLst>
                                            <p:cond delay="0"/>
                                          </p:stCondLst>
                                        </p:cTn>
                                        <p:tgtEl>
                                          <p:spTgt spid="14"/>
                                        </p:tgtEl>
                                        <p:attrNameLst>
                                          <p:attrName>style.visibility</p:attrName>
                                        </p:attrNameLst>
                                      </p:cBhvr>
                                      <p:to>
                                        <p:strVal val="visible"/>
                                      </p:to>
                                    </p:set>
                                    <p:anim calcmode="lin" valueType="num">
                                      <p:cBhvr additive="base">
                                        <p:cTn id="87" dur="3000" fill="hold"/>
                                        <p:tgtEl>
                                          <p:spTgt spid="14"/>
                                        </p:tgtEl>
                                        <p:attrNameLst>
                                          <p:attrName>ppt_x</p:attrName>
                                        </p:attrNameLst>
                                      </p:cBhvr>
                                      <p:tavLst>
                                        <p:tav tm="0">
                                          <p:val>
                                            <p:strVal val="1+#ppt_w/2"/>
                                          </p:val>
                                        </p:tav>
                                        <p:tav tm="100000">
                                          <p:val>
                                            <p:strVal val="#ppt_x"/>
                                          </p:val>
                                        </p:tav>
                                      </p:tavLst>
                                    </p:anim>
                                    <p:anim calcmode="lin" valueType="num">
                                      <p:cBhvr additive="base">
                                        <p:cTn id="88" dur="3000" fill="hold"/>
                                        <p:tgtEl>
                                          <p:spTgt spid="14"/>
                                        </p:tgtEl>
                                        <p:attrNameLst>
                                          <p:attrName>ppt_y</p:attrName>
                                        </p:attrNameLst>
                                      </p:cBhvr>
                                      <p:tavLst>
                                        <p:tav tm="0">
                                          <p:val>
                                            <p:strVal val="1+#ppt_h/2"/>
                                          </p:val>
                                        </p:tav>
                                        <p:tav tm="100000">
                                          <p:val>
                                            <p:strVal val="#ppt_y"/>
                                          </p:val>
                                        </p:tav>
                                      </p:tavLst>
                                    </p:anim>
                                  </p:childTnLst>
                                </p:cTn>
                              </p:par>
                              <p:par>
                                <p:cTn id="89" presetID="2" presetClass="entr" presetSubtype="6" decel="100000" fill="hold" grpId="0" nodeType="withEffect">
                                  <p:stCondLst>
                                    <p:cond delay="0"/>
                                  </p:stCondLst>
                                  <p:childTnLst>
                                    <p:set>
                                      <p:cBhvr>
                                        <p:cTn id="90" dur="1" fill="hold">
                                          <p:stCondLst>
                                            <p:cond delay="0"/>
                                          </p:stCondLst>
                                        </p:cTn>
                                        <p:tgtEl>
                                          <p:spTgt spid="13"/>
                                        </p:tgtEl>
                                        <p:attrNameLst>
                                          <p:attrName>style.visibility</p:attrName>
                                        </p:attrNameLst>
                                      </p:cBhvr>
                                      <p:to>
                                        <p:strVal val="visible"/>
                                      </p:to>
                                    </p:set>
                                    <p:anim calcmode="lin" valueType="num">
                                      <p:cBhvr additive="base">
                                        <p:cTn id="91" dur="3000" fill="hold"/>
                                        <p:tgtEl>
                                          <p:spTgt spid="13"/>
                                        </p:tgtEl>
                                        <p:attrNameLst>
                                          <p:attrName>ppt_x</p:attrName>
                                        </p:attrNameLst>
                                      </p:cBhvr>
                                      <p:tavLst>
                                        <p:tav tm="0">
                                          <p:val>
                                            <p:strVal val="1+#ppt_w/2"/>
                                          </p:val>
                                        </p:tav>
                                        <p:tav tm="100000">
                                          <p:val>
                                            <p:strVal val="#ppt_x"/>
                                          </p:val>
                                        </p:tav>
                                      </p:tavLst>
                                    </p:anim>
                                    <p:anim calcmode="lin" valueType="num">
                                      <p:cBhvr additive="base">
                                        <p:cTn id="92" dur="3000" fill="hold"/>
                                        <p:tgtEl>
                                          <p:spTgt spid="13"/>
                                        </p:tgtEl>
                                        <p:attrNameLst>
                                          <p:attrName>ppt_y</p:attrName>
                                        </p:attrNameLst>
                                      </p:cBhvr>
                                      <p:tavLst>
                                        <p:tav tm="0">
                                          <p:val>
                                            <p:strVal val="1+#ppt_h/2"/>
                                          </p:val>
                                        </p:tav>
                                        <p:tav tm="100000">
                                          <p:val>
                                            <p:strVal val="#ppt_y"/>
                                          </p:val>
                                        </p:tav>
                                      </p:tavLst>
                                    </p:anim>
                                  </p:childTnLst>
                                </p:cTn>
                              </p:par>
                              <p:par>
                                <p:cTn id="93" presetID="2" presetClass="entr" presetSubtype="6" decel="100000" fill="hold" grpId="0" nodeType="withEffect">
                                  <p:stCondLst>
                                    <p:cond delay="0"/>
                                  </p:stCondLst>
                                  <p:childTnLst>
                                    <p:set>
                                      <p:cBhvr>
                                        <p:cTn id="94" dur="1" fill="hold">
                                          <p:stCondLst>
                                            <p:cond delay="0"/>
                                          </p:stCondLst>
                                        </p:cTn>
                                        <p:tgtEl>
                                          <p:spTgt spid="12"/>
                                        </p:tgtEl>
                                        <p:attrNameLst>
                                          <p:attrName>style.visibility</p:attrName>
                                        </p:attrNameLst>
                                      </p:cBhvr>
                                      <p:to>
                                        <p:strVal val="visible"/>
                                      </p:to>
                                    </p:set>
                                    <p:anim calcmode="lin" valueType="num">
                                      <p:cBhvr additive="base">
                                        <p:cTn id="95" dur="3000" fill="hold"/>
                                        <p:tgtEl>
                                          <p:spTgt spid="12"/>
                                        </p:tgtEl>
                                        <p:attrNameLst>
                                          <p:attrName>ppt_x</p:attrName>
                                        </p:attrNameLst>
                                      </p:cBhvr>
                                      <p:tavLst>
                                        <p:tav tm="0">
                                          <p:val>
                                            <p:strVal val="1+#ppt_w/2"/>
                                          </p:val>
                                        </p:tav>
                                        <p:tav tm="100000">
                                          <p:val>
                                            <p:strVal val="#ppt_x"/>
                                          </p:val>
                                        </p:tav>
                                      </p:tavLst>
                                    </p:anim>
                                    <p:anim calcmode="lin" valueType="num">
                                      <p:cBhvr additive="base">
                                        <p:cTn id="96" dur="3000" fill="hold"/>
                                        <p:tgtEl>
                                          <p:spTgt spid="12"/>
                                        </p:tgtEl>
                                        <p:attrNameLst>
                                          <p:attrName>ppt_y</p:attrName>
                                        </p:attrNameLst>
                                      </p:cBhvr>
                                      <p:tavLst>
                                        <p:tav tm="0">
                                          <p:val>
                                            <p:strVal val="1+#ppt_h/2"/>
                                          </p:val>
                                        </p:tav>
                                        <p:tav tm="100000">
                                          <p:val>
                                            <p:strVal val="#ppt_y"/>
                                          </p:val>
                                        </p:tav>
                                      </p:tavLst>
                                    </p:anim>
                                  </p:childTnLst>
                                </p:cTn>
                              </p:par>
                              <p:par>
                                <p:cTn id="97" presetID="2" presetClass="entr" presetSubtype="6" decel="100000" fill="hold" grpId="0" nodeType="withEffect">
                                  <p:stCondLst>
                                    <p:cond delay="0"/>
                                  </p:stCondLst>
                                  <p:childTnLst>
                                    <p:set>
                                      <p:cBhvr>
                                        <p:cTn id="98" dur="1" fill="hold">
                                          <p:stCondLst>
                                            <p:cond delay="0"/>
                                          </p:stCondLst>
                                        </p:cTn>
                                        <p:tgtEl>
                                          <p:spTgt spid="11"/>
                                        </p:tgtEl>
                                        <p:attrNameLst>
                                          <p:attrName>style.visibility</p:attrName>
                                        </p:attrNameLst>
                                      </p:cBhvr>
                                      <p:to>
                                        <p:strVal val="visible"/>
                                      </p:to>
                                    </p:set>
                                    <p:anim calcmode="lin" valueType="num">
                                      <p:cBhvr additive="base">
                                        <p:cTn id="99" dur="3000" fill="hold"/>
                                        <p:tgtEl>
                                          <p:spTgt spid="11"/>
                                        </p:tgtEl>
                                        <p:attrNameLst>
                                          <p:attrName>ppt_x</p:attrName>
                                        </p:attrNameLst>
                                      </p:cBhvr>
                                      <p:tavLst>
                                        <p:tav tm="0">
                                          <p:val>
                                            <p:strVal val="1+#ppt_w/2"/>
                                          </p:val>
                                        </p:tav>
                                        <p:tav tm="100000">
                                          <p:val>
                                            <p:strVal val="#ppt_x"/>
                                          </p:val>
                                        </p:tav>
                                      </p:tavLst>
                                    </p:anim>
                                    <p:anim calcmode="lin" valueType="num">
                                      <p:cBhvr additive="base">
                                        <p:cTn id="100" dur="3000" fill="hold"/>
                                        <p:tgtEl>
                                          <p:spTgt spid="11"/>
                                        </p:tgtEl>
                                        <p:attrNameLst>
                                          <p:attrName>ppt_y</p:attrName>
                                        </p:attrNameLst>
                                      </p:cBhvr>
                                      <p:tavLst>
                                        <p:tav tm="0">
                                          <p:val>
                                            <p:strVal val="1+#ppt_h/2"/>
                                          </p:val>
                                        </p:tav>
                                        <p:tav tm="100000">
                                          <p:val>
                                            <p:strVal val="#ppt_y"/>
                                          </p:val>
                                        </p:tav>
                                      </p:tavLst>
                                    </p:anim>
                                  </p:childTnLst>
                                </p:cTn>
                              </p:par>
                              <p:par>
                                <p:cTn id="101" presetID="2" presetClass="entr" presetSubtype="6" decel="100000" fill="hold" grpId="0" nodeType="withEffect">
                                  <p:stCondLst>
                                    <p:cond delay="0"/>
                                  </p:stCondLst>
                                  <p:childTnLst>
                                    <p:set>
                                      <p:cBhvr>
                                        <p:cTn id="102" dur="1" fill="hold">
                                          <p:stCondLst>
                                            <p:cond delay="0"/>
                                          </p:stCondLst>
                                        </p:cTn>
                                        <p:tgtEl>
                                          <p:spTgt spid="10"/>
                                        </p:tgtEl>
                                        <p:attrNameLst>
                                          <p:attrName>style.visibility</p:attrName>
                                        </p:attrNameLst>
                                      </p:cBhvr>
                                      <p:to>
                                        <p:strVal val="visible"/>
                                      </p:to>
                                    </p:set>
                                    <p:anim calcmode="lin" valueType="num">
                                      <p:cBhvr additive="base">
                                        <p:cTn id="103" dur="3000" fill="hold"/>
                                        <p:tgtEl>
                                          <p:spTgt spid="10"/>
                                        </p:tgtEl>
                                        <p:attrNameLst>
                                          <p:attrName>ppt_x</p:attrName>
                                        </p:attrNameLst>
                                      </p:cBhvr>
                                      <p:tavLst>
                                        <p:tav tm="0">
                                          <p:val>
                                            <p:strVal val="1+#ppt_w/2"/>
                                          </p:val>
                                        </p:tav>
                                        <p:tav tm="100000">
                                          <p:val>
                                            <p:strVal val="#ppt_x"/>
                                          </p:val>
                                        </p:tav>
                                      </p:tavLst>
                                    </p:anim>
                                    <p:anim calcmode="lin" valueType="num">
                                      <p:cBhvr additive="base">
                                        <p:cTn id="104" dur="3000" fill="hold"/>
                                        <p:tgtEl>
                                          <p:spTgt spid="10"/>
                                        </p:tgtEl>
                                        <p:attrNameLst>
                                          <p:attrName>ppt_y</p:attrName>
                                        </p:attrNameLst>
                                      </p:cBhvr>
                                      <p:tavLst>
                                        <p:tav tm="0">
                                          <p:val>
                                            <p:strVal val="1+#ppt_h/2"/>
                                          </p:val>
                                        </p:tav>
                                        <p:tav tm="100000">
                                          <p:val>
                                            <p:strVal val="#ppt_y"/>
                                          </p:val>
                                        </p:tav>
                                      </p:tavLst>
                                    </p:anim>
                                  </p:childTnLst>
                                </p:cTn>
                              </p:par>
                              <p:par>
                                <p:cTn id="105" presetID="2" presetClass="entr" presetSubtype="6" decel="100000" fill="hold" grpId="0" nodeType="withEffect">
                                  <p:stCondLst>
                                    <p:cond delay="0"/>
                                  </p:stCondLst>
                                  <p:childTnLst>
                                    <p:set>
                                      <p:cBhvr>
                                        <p:cTn id="106" dur="1" fill="hold">
                                          <p:stCondLst>
                                            <p:cond delay="0"/>
                                          </p:stCondLst>
                                        </p:cTn>
                                        <p:tgtEl>
                                          <p:spTgt spid="56"/>
                                        </p:tgtEl>
                                        <p:attrNameLst>
                                          <p:attrName>style.visibility</p:attrName>
                                        </p:attrNameLst>
                                      </p:cBhvr>
                                      <p:to>
                                        <p:strVal val="visible"/>
                                      </p:to>
                                    </p:set>
                                    <p:anim calcmode="lin" valueType="num">
                                      <p:cBhvr additive="base">
                                        <p:cTn id="107" dur="3000" fill="hold"/>
                                        <p:tgtEl>
                                          <p:spTgt spid="56"/>
                                        </p:tgtEl>
                                        <p:attrNameLst>
                                          <p:attrName>ppt_x</p:attrName>
                                        </p:attrNameLst>
                                      </p:cBhvr>
                                      <p:tavLst>
                                        <p:tav tm="0">
                                          <p:val>
                                            <p:strVal val="1+#ppt_w/2"/>
                                          </p:val>
                                        </p:tav>
                                        <p:tav tm="100000">
                                          <p:val>
                                            <p:strVal val="#ppt_x"/>
                                          </p:val>
                                        </p:tav>
                                      </p:tavLst>
                                    </p:anim>
                                    <p:anim calcmode="lin" valueType="num">
                                      <p:cBhvr additive="base">
                                        <p:cTn id="108" dur="3000" fill="hold"/>
                                        <p:tgtEl>
                                          <p:spTgt spid="56"/>
                                        </p:tgtEl>
                                        <p:attrNameLst>
                                          <p:attrName>ppt_y</p:attrName>
                                        </p:attrNameLst>
                                      </p:cBhvr>
                                      <p:tavLst>
                                        <p:tav tm="0">
                                          <p:val>
                                            <p:strVal val="1+#ppt_h/2"/>
                                          </p:val>
                                        </p:tav>
                                        <p:tav tm="100000">
                                          <p:val>
                                            <p:strVal val="#ppt_y"/>
                                          </p:val>
                                        </p:tav>
                                      </p:tavLst>
                                    </p:anim>
                                  </p:childTnLst>
                                </p:cTn>
                              </p:par>
                              <p:par>
                                <p:cTn id="109" presetID="2" presetClass="entr" presetSubtype="6" decel="100000" fill="hold" grpId="0" nodeType="withEffect">
                                  <p:stCondLst>
                                    <p:cond delay="0"/>
                                  </p:stCondLst>
                                  <p:childTnLst>
                                    <p:set>
                                      <p:cBhvr>
                                        <p:cTn id="110" dur="1" fill="hold">
                                          <p:stCondLst>
                                            <p:cond delay="0"/>
                                          </p:stCondLst>
                                        </p:cTn>
                                        <p:tgtEl>
                                          <p:spTgt spid="55"/>
                                        </p:tgtEl>
                                        <p:attrNameLst>
                                          <p:attrName>style.visibility</p:attrName>
                                        </p:attrNameLst>
                                      </p:cBhvr>
                                      <p:to>
                                        <p:strVal val="visible"/>
                                      </p:to>
                                    </p:set>
                                    <p:anim calcmode="lin" valueType="num">
                                      <p:cBhvr additive="base">
                                        <p:cTn id="111" dur="3000" fill="hold"/>
                                        <p:tgtEl>
                                          <p:spTgt spid="55"/>
                                        </p:tgtEl>
                                        <p:attrNameLst>
                                          <p:attrName>ppt_x</p:attrName>
                                        </p:attrNameLst>
                                      </p:cBhvr>
                                      <p:tavLst>
                                        <p:tav tm="0">
                                          <p:val>
                                            <p:strVal val="1+#ppt_w/2"/>
                                          </p:val>
                                        </p:tav>
                                        <p:tav tm="100000">
                                          <p:val>
                                            <p:strVal val="#ppt_x"/>
                                          </p:val>
                                        </p:tav>
                                      </p:tavLst>
                                    </p:anim>
                                    <p:anim calcmode="lin" valueType="num">
                                      <p:cBhvr additive="base">
                                        <p:cTn id="112" dur="3000" fill="hold"/>
                                        <p:tgtEl>
                                          <p:spTgt spid="55"/>
                                        </p:tgtEl>
                                        <p:attrNameLst>
                                          <p:attrName>ppt_y</p:attrName>
                                        </p:attrNameLst>
                                      </p:cBhvr>
                                      <p:tavLst>
                                        <p:tav tm="0">
                                          <p:val>
                                            <p:strVal val="1+#ppt_h/2"/>
                                          </p:val>
                                        </p:tav>
                                        <p:tav tm="100000">
                                          <p:val>
                                            <p:strVal val="#ppt_y"/>
                                          </p:val>
                                        </p:tav>
                                      </p:tavLst>
                                    </p:anim>
                                  </p:childTnLst>
                                </p:cTn>
                              </p:par>
                              <p:par>
                                <p:cTn id="113" presetID="2" presetClass="entr" presetSubtype="6" decel="100000" fill="hold" grpId="0" nodeType="withEffect">
                                  <p:stCondLst>
                                    <p:cond delay="0"/>
                                  </p:stCondLst>
                                  <p:childTnLst>
                                    <p:set>
                                      <p:cBhvr>
                                        <p:cTn id="114" dur="1" fill="hold">
                                          <p:stCondLst>
                                            <p:cond delay="0"/>
                                          </p:stCondLst>
                                        </p:cTn>
                                        <p:tgtEl>
                                          <p:spTgt spid="54"/>
                                        </p:tgtEl>
                                        <p:attrNameLst>
                                          <p:attrName>style.visibility</p:attrName>
                                        </p:attrNameLst>
                                      </p:cBhvr>
                                      <p:to>
                                        <p:strVal val="visible"/>
                                      </p:to>
                                    </p:set>
                                    <p:anim calcmode="lin" valueType="num">
                                      <p:cBhvr additive="base">
                                        <p:cTn id="115" dur="3000" fill="hold"/>
                                        <p:tgtEl>
                                          <p:spTgt spid="54"/>
                                        </p:tgtEl>
                                        <p:attrNameLst>
                                          <p:attrName>ppt_x</p:attrName>
                                        </p:attrNameLst>
                                      </p:cBhvr>
                                      <p:tavLst>
                                        <p:tav tm="0">
                                          <p:val>
                                            <p:strVal val="1+#ppt_w/2"/>
                                          </p:val>
                                        </p:tav>
                                        <p:tav tm="100000">
                                          <p:val>
                                            <p:strVal val="#ppt_x"/>
                                          </p:val>
                                        </p:tav>
                                      </p:tavLst>
                                    </p:anim>
                                    <p:anim calcmode="lin" valueType="num">
                                      <p:cBhvr additive="base">
                                        <p:cTn id="116" dur="3000" fill="hold"/>
                                        <p:tgtEl>
                                          <p:spTgt spid="54"/>
                                        </p:tgtEl>
                                        <p:attrNameLst>
                                          <p:attrName>ppt_y</p:attrName>
                                        </p:attrNameLst>
                                      </p:cBhvr>
                                      <p:tavLst>
                                        <p:tav tm="0">
                                          <p:val>
                                            <p:strVal val="1+#ppt_h/2"/>
                                          </p:val>
                                        </p:tav>
                                        <p:tav tm="100000">
                                          <p:val>
                                            <p:strVal val="#ppt_y"/>
                                          </p:val>
                                        </p:tav>
                                      </p:tavLst>
                                    </p:anim>
                                  </p:childTnLst>
                                </p:cTn>
                              </p:par>
                              <p:par>
                                <p:cTn id="117" presetID="2" presetClass="entr" presetSubtype="6" decel="100000" fill="hold" grpId="0" nodeType="withEffect">
                                  <p:stCondLst>
                                    <p:cond delay="0"/>
                                  </p:stCondLst>
                                  <p:childTnLst>
                                    <p:set>
                                      <p:cBhvr>
                                        <p:cTn id="118" dur="1" fill="hold">
                                          <p:stCondLst>
                                            <p:cond delay="0"/>
                                          </p:stCondLst>
                                        </p:cTn>
                                        <p:tgtEl>
                                          <p:spTgt spid="53"/>
                                        </p:tgtEl>
                                        <p:attrNameLst>
                                          <p:attrName>style.visibility</p:attrName>
                                        </p:attrNameLst>
                                      </p:cBhvr>
                                      <p:to>
                                        <p:strVal val="visible"/>
                                      </p:to>
                                    </p:set>
                                    <p:anim calcmode="lin" valueType="num">
                                      <p:cBhvr additive="base">
                                        <p:cTn id="119" dur="3000" fill="hold"/>
                                        <p:tgtEl>
                                          <p:spTgt spid="53"/>
                                        </p:tgtEl>
                                        <p:attrNameLst>
                                          <p:attrName>ppt_x</p:attrName>
                                        </p:attrNameLst>
                                      </p:cBhvr>
                                      <p:tavLst>
                                        <p:tav tm="0">
                                          <p:val>
                                            <p:strVal val="1+#ppt_w/2"/>
                                          </p:val>
                                        </p:tav>
                                        <p:tav tm="100000">
                                          <p:val>
                                            <p:strVal val="#ppt_x"/>
                                          </p:val>
                                        </p:tav>
                                      </p:tavLst>
                                    </p:anim>
                                    <p:anim calcmode="lin" valueType="num">
                                      <p:cBhvr additive="base">
                                        <p:cTn id="120" dur="3000" fill="hold"/>
                                        <p:tgtEl>
                                          <p:spTgt spid="53"/>
                                        </p:tgtEl>
                                        <p:attrNameLst>
                                          <p:attrName>ppt_y</p:attrName>
                                        </p:attrNameLst>
                                      </p:cBhvr>
                                      <p:tavLst>
                                        <p:tav tm="0">
                                          <p:val>
                                            <p:strVal val="1+#ppt_h/2"/>
                                          </p:val>
                                        </p:tav>
                                        <p:tav tm="100000">
                                          <p:val>
                                            <p:strVal val="#ppt_y"/>
                                          </p:val>
                                        </p:tav>
                                      </p:tavLst>
                                    </p:anim>
                                  </p:childTnLst>
                                </p:cTn>
                              </p:par>
                              <p:par>
                                <p:cTn id="121" presetID="2" presetClass="entr" presetSubtype="6" decel="100000" fill="hold" grpId="0" nodeType="withEffect">
                                  <p:stCondLst>
                                    <p:cond delay="0"/>
                                  </p:stCondLst>
                                  <p:childTnLst>
                                    <p:set>
                                      <p:cBhvr>
                                        <p:cTn id="122" dur="1" fill="hold">
                                          <p:stCondLst>
                                            <p:cond delay="0"/>
                                          </p:stCondLst>
                                        </p:cTn>
                                        <p:tgtEl>
                                          <p:spTgt spid="61"/>
                                        </p:tgtEl>
                                        <p:attrNameLst>
                                          <p:attrName>style.visibility</p:attrName>
                                        </p:attrNameLst>
                                      </p:cBhvr>
                                      <p:to>
                                        <p:strVal val="visible"/>
                                      </p:to>
                                    </p:set>
                                    <p:anim calcmode="lin" valueType="num">
                                      <p:cBhvr additive="base">
                                        <p:cTn id="123" dur="3000" fill="hold"/>
                                        <p:tgtEl>
                                          <p:spTgt spid="61"/>
                                        </p:tgtEl>
                                        <p:attrNameLst>
                                          <p:attrName>ppt_x</p:attrName>
                                        </p:attrNameLst>
                                      </p:cBhvr>
                                      <p:tavLst>
                                        <p:tav tm="0">
                                          <p:val>
                                            <p:strVal val="1+#ppt_w/2"/>
                                          </p:val>
                                        </p:tav>
                                        <p:tav tm="100000">
                                          <p:val>
                                            <p:strVal val="#ppt_x"/>
                                          </p:val>
                                        </p:tav>
                                      </p:tavLst>
                                    </p:anim>
                                    <p:anim calcmode="lin" valueType="num">
                                      <p:cBhvr additive="base">
                                        <p:cTn id="124" dur="3000" fill="hold"/>
                                        <p:tgtEl>
                                          <p:spTgt spid="61"/>
                                        </p:tgtEl>
                                        <p:attrNameLst>
                                          <p:attrName>ppt_y</p:attrName>
                                        </p:attrNameLst>
                                      </p:cBhvr>
                                      <p:tavLst>
                                        <p:tav tm="0">
                                          <p:val>
                                            <p:strVal val="1+#ppt_h/2"/>
                                          </p:val>
                                        </p:tav>
                                        <p:tav tm="100000">
                                          <p:val>
                                            <p:strVal val="#ppt_y"/>
                                          </p:val>
                                        </p:tav>
                                      </p:tavLst>
                                    </p:anim>
                                  </p:childTnLst>
                                </p:cTn>
                              </p:par>
                              <p:par>
                                <p:cTn id="125" presetID="2" presetClass="entr" presetSubtype="6" decel="100000" fill="hold" grpId="0" nodeType="withEffect">
                                  <p:stCondLst>
                                    <p:cond delay="0"/>
                                  </p:stCondLst>
                                  <p:childTnLst>
                                    <p:set>
                                      <p:cBhvr>
                                        <p:cTn id="126" dur="1" fill="hold">
                                          <p:stCondLst>
                                            <p:cond delay="0"/>
                                          </p:stCondLst>
                                        </p:cTn>
                                        <p:tgtEl>
                                          <p:spTgt spid="60"/>
                                        </p:tgtEl>
                                        <p:attrNameLst>
                                          <p:attrName>style.visibility</p:attrName>
                                        </p:attrNameLst>
                                      </p:cBhvr>
                                      <p:to>
                                        <p:strVal val="visible"/>
                                      </p:to>
                                    </p:set>
                                    <p:anim calcmode="lin" valueType="num">
                                      <p:cBhvr additive="base">
                                        <p:cTn id="127" dur="3000" fill="hold"/>
                                        <p:tgtEl>
                                          <p:spTgt spid="60"/>
                                        </p:tgtEl>
                                        <p:attrNameLst>
                                          <p:attrName>ppt_x</p:attrName>
                                        </p:attrNameLst>
                                      </p:cBhvr>
                                      <p:tavLst>
                                        <p:tav tm="0">
                                          <p:val>
                                            <p:strVal val="1+#ppt_w/2"/>
                                          </p:val>
                                        </p:tav>
                                        <p:tav tm="100000">
                                          <p:val>
                                            <p:strVal val="#ppt_x"/>
                                          </p:val>
                                        </p:tav>
                                      </p:tavLst>
                                    </p:anim>
                                    <p:anim calcmode="lin" valueType="num">
                                      <p:cBhvr additive="base">
                                        <p:cTn id="128" dur="3000" fill="hold"/>
                                        <p:tgtEl>
                                          <p:spTgt spid="60"/>
                                        </p:tgtEl>
                                        <p:attrNameLst>
                                          <p:attrName>ppt_y</p:attrName>
                                        </p:attrNameLst>
                                      </p:cBhvr>
                                      <p:tavLst>
                                        <p:tav tm="0">
                                          <p:val>
                                            <p:strVal val="1+#ppt_h/2"/>
                                          </p:val>
                                        </p:tav>
                                        <p:tav tm="100000">
                                          <p:val>
                                            <p:strVal val="#ppt_y"/>
                                          </p:val>
                                        </p:tav>
                                      </p:tavLst>
                                    </p:anim>
                                  </p:childTnLst>
                                </p:cTn>
                              </p:par>
                              <p:par>
                                <p:cTn id="129" presetID="2" presetClass="entr" presetSubtype="6" decel="100000" fill="hold" grpId="0" nodeType="withEffect">
                                  <p:stCondLst>
                                    <p:cond delay="0"/>
                                  </p:stCondLst>
                                  <p:childTnLst>
                                    <p:set>
                                      <p:cBhvr>
                                        <p:cTn id="130" dur="1" fill="hold">
                                          <p:stCondLst>
                                            <p:cond delay="0"/>
                                          </p:stCondLst>
                                        </p:cTn>
                                        <p:tgtEl>
                                          <p:spTgt spid="59"/>
                                        </p:tgtEl>
                                        <p:attrNameLst>
                                          <p:attrName>style.visibility</p:attrName>
                                        </p:attrNameLst>
                                      </p:cBhvr>
                                      <p:to>
                                        <p:strVal val="visible"/>
                                      </p:to>
                                    </p:set>
                                    <p:anim calcmode="lin" valueType="num">
                                      <p:cBhvr additive="base">
                                        <p:cTn id="131" dur="3000" fill="hold"/>
                                        <p:tgtEl>
                                          <p:spTgt spid="59"/>
                                        </p:tgtEl>
                                        <p:attrNameLst>
                                          <p:attrName>ppt_x</p:attrName>
                                        </p:attrNameLst>
                                      </p:cBhvr>
                                      <p:tavLst>
                                        <p:tav tm="0">
                                          <p:val>
                                            <p:strVal val="1+#ppt_w/2"/>
                                          </p:val>
                                        </p:tav>
                                        <p:tav tm="100000">
                                          <p:val>
                                            <p:strVal val="#ppt_x"/>
                                          </p:val>
                                        </p:tav>
                                      </p:tavLst>
                                    </p:anim>
                                    <p:anim calcmode="lin" valueType="num">
                                      <p:cBhvr additive="base">
                                        <p:cTn id="132" dur="3000" fill="hold"/>
                                        <p:tgtEl>
                                          <p:spTgt spid="59"/>
                                        </p:tgtEl>
                                        <p:attrNameLst>
                                          <p:attrName>ppt_y</p:attrName>
                                        </p:attrNameLst>
                                      </p:cBhvr>
                                      <p:tavLst>
                                        <p:tav tm="0">
                                          <p:val>
                                            <p:strVal val="1+#ppt_h/2"/>
                                          </p:val>
                                        </p:tav>
                                        <p:tav tm="100000">
                                          <p:val>
                                            <p:strVal val="#ppt_y"/>
                                          </p:val>
                                        </p:tav>
                                      </p:tavLst>
                                    </p:anim>
                                  </p:childTnLst>
                                </p:cTn>
                              </p:par>
                              <p:par>
                                <p:cTn id="133" presetID="2" presetClass="entr" presetSubtype="6" decel="100000" fill="hold" grpId="0" nodeType="withEffect">
                                  <p:stCondLst>
                                    <p:cond delay="0"/>
                                  </p:stCondLst>
                                  <p:childTnLst>
                                    <p:set>
                                      <p:cBhvr>
                                        <p:cTn id="134" dur="1" fill="hold">
                                          <p:stCondLst>
                                            <p:cond delay="0"/>
                                          </p:stCondLst>
                                        </p:cTn>
                                        <p:tgtEl>
                                          <p:spTgt spid="66"/>
                                        </p:tgtEl>
                                        <p:attrNameLst>
                                          <p:attrName>style.visibility</p:attrName>
                                        </p:attrNameLst>
                                      </p:cBhvr>
                                      <p:to>
                                        <p:strVal val="visible"/>
                                      </p:to>
                                    </p:set>
                                    <p:anim calcmode="lin" valueType="num">
                                      <p:cBhvr additive="base">
                                        <p:cTn id="135" dur="3000" fill="hold"/>
                                        <p:tgtEl>
                                          <p:spTgt spid="66"/>
                                        </p:tgtEl>
                                        <p:attrNameLst>
                                          <p:attrName>ppt_x</p:attrName>
                                        </p:attrNameLst>
                                      </p:cBhvr>
                                      <p:tavLst>
                                        <p:tav tm="0">
                                          <p:val>
                                            <p:strVal val="1+#ppt_w/2"/>
                                          </p:val>
                                        </p:tav>
                                        <p:tav tm="100000">
                                          <p:val>
                                            <p:strVal val="#ppt_x"/>
                                          </p:val>
                                        </p:tav>
                                      </p:tavLst>
                                    </p:anim>
                                    <p:anim calcmode="lin" valueType="num">
                                      <p:cBhvr additive="base">
                                        <p:cTn id="136" dur="3000" fill="hold"/>
                                        <p:tgtEl>
                                          <p:spTgt spid="66"/>
                                        </p:tgtEl>
                                        <p:attrNameLst>
                                          <p:attrName>ppt_y</p:attrName>
                                        </p:attrNameLst>
                                      </p:cBhvr>
                                      <p:tavLst>
                                        <p:tav tm="0">
                                          <p:val>
                                            <p:strVal val="1+#ppt_h/2"/>
                                          </p:val>
                                        </p:tav>
                                        <p:tav tm="100000">
                                          <p:val>
                                            <p:strVal val="#ppt_y"/>
                                          </p:val>
                                        </p:tav>
                                      </p:tavLst>
                                    </p:anim>
                                  </p:childTnLst>
                                </p:cTn>
                              </p:par>
                              <p:par>
                                <p:cTn id="137" presetID="2" presetClass="entr" presetSubtype="6" decel="100000" fill="hold" grpId="0" nodeType="withEffect">
                                  <p:stCondLst>
                                    <p:cond delay="0"/>
                                  </p:stCondLst>
                                  <p:childTnLst>
                                    <p:set>
                                      <p:cBhvr>
                                        <p:cTn id="138" dur="1" fill="hold">
                                          <p:stCondLst>
                                            <p:cond delay="0"/>
                                          </p:stCondLst>
                                        </p:cTn>
                                        <p:tgtEl>
                                          <p:spTgt spid="65"/>
                                        </p:tgtEl>
                                        <p:attrNameLst>
                                          <p:attrName>style.visibility</p:attrName>
                                        </p:attrNameLst>
                                      </p:cBhvr>
                                      <p:to>
                                        <p:strVal val="visible"/>
                                      </p:to>
                                    </p:set>
                                    <p:anim calcmode="lin" valueType="num">
                                      <p:cBhvr additive="base">
                                        <p:cTn id="139" dur="3000" fill="hold"/>
                                        <p:tgtEl>
                                          <p:spTgt spid="65"/>
                                        </p:tgtEl>
                                        <p:attrNameLst>
                                          <p:attrName>ppt_x</p:attrName>
                                        </p:attrNameLst>
                                      </p:cBhvr>
                                      <p:tavLst>
                                        <p:tav tm="0">
                                          <p:val>
                                            <p:strVal val="1+#ppt_w/2"/>
                                          </p:val>
                                        </p:tav>
                                        <p:tav tm="100000">
                                          <p:val>
                                            <p:strVal val="#ppt_x"/>
                                          </p:val>
                                        </p:tav>
                                      </p:tavLst>
                                    </p:anim>
                                    <p:anim calcmode="lin" valueType="num">
                                      <p:cBhvr additive="base">
                                        <p:cTn id="140" dur="3000" fill="hold"/>
                                        <p:tgtEl>
                                          <p:spTgt spid="6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49" grpId="0" animBg="1"/>
      <p:bldP spid="41" grpId="0" animBg="1"/>
      <p:bldP spid="42" grpId="0" animBg="1"/>
      <p:bldP spid="43" grpId="0" animBg="1"/>
      <p:bldP spid="28" grpId="0" animBg="1"/>
      <p:bldP spid="29" grpId="0" animBg="1"/>
      <p:bldP spid="30" grpId="0" animBg="1"/>
      <p:bldP spid="31" grpId="0" animBg="1"/>
      <p:bldP spid="16" grpId="0" animBg="1"/>
      <p:bldP spid="17" grpId="0" animBg="1"/>
      <p:bldP spid="18" grpId="0" animBg="1"/>
      <p:bldP spid="19" grpId="0" animBg="1"/>
      <p:bldP spid="20" grpId="0" animBg="1"/>
      <p:bldP spid="2" grpId="0" animBg="1"/>
      <p:bldP spid="4" grpId="0" animBg="1"/>
      <p:bldP spid="5" grpId="0" animBg="1"/>
      <p:bldP spid="6" grpId="0" animBg="1"/>
      <p:bldP spid="7" grpId="0" animBg="1"/>
      <p:bldP spid="8" grpId="0" animBg="1"/>
      <p:bldP spid="10" grpId="0" animBg="1"/>
      <p:bldP spid="11" grpId="0" animBg="1"/>
      <p:bldP spid="12" grpId="0" animBg="1"/>
      <p:bldP spid="13" grpId="0" animBg="1"/>
      <p:bldP spid="14" grpId="0" animBg="1"/>
      <p:bldP spid="53" grpId="0" animBg="1"/>
      <p:bldP spid="54" grpId="0" animBg="1"/>
      <p:bldP spid="55" grpId="0" animBg="1"/>
      <p:bldP spid="56" grpId="0" animBg="1"/>
      <p:bldP spid="59" grpId="0" animBg="1"/>
      <p:bldP spid="60" grpId="0" animBg="1"/>
      <p:bldP spid="61" grpId="0" animBg="1"/>
      <p:bldP spid="65" grpId="0" animBg="1"/>
      <p:bldP spid="66" grpId="0" animBg="1"/>
    </p:bldLst>
  </p:timing>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F2FC4756-A1C2-44BF-ABD8-7A6C5BF9D22D}"/>
              </a:ext>
            </a:extLst>
          </p:cNvPr>
          <p:cNvSpPr/>
          <p:nvPr userDrawn="1"/>
        </p:nvSpPr>
        <p:spPr>
          <a:xfrm>
            <a:off x="1563688" y="1295400"/>
            <a:ext cx="21259800" cy="11049000"/>
          </a:xfrm>
          <a:prstGeom prst="rect">
            <a:avLst/>
          </a:prstGeom>
          <a:solidFill>
            <a:schemeClr val="tx1">
              <a:lumMod val="90000"/>
              <a:lumOff val="10000"/>
              <a:alpha val="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290595159"/>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A1483D13-6DD3-40B5-B94A-22A72B88E395}"/>
              </a:ext>
            </a:extLst>
          </p:cNvPr>
          <p:cNvSpPr>
            <a:spLocks noGrp="1"/>
          </p:cNvSpPr>
          <p:nvPr>
            <p:ph type="pic" sz="quarter" idx="15"/>
          </p:nvPr>
        </p:nvSpPr>
        <p:spPr>
          <a:xfrm>
            <a:off x="3078321" y="7234176"/>
            <a:ext cx="2562456" cy="3085473"/>
          </a:xfrm>
          <a:custGeom>
            <a:avLst/>
            <a:gdLst>
              <a:gd name="connsiteX0" fmla="*/ 0 w 2562456"/>
              <a:gd name="connsiteY0" fmla="*/ 0 h 3085473"/>
              <a:gd name="connsiteX1" fmla="*/ 2562456 w 2562456"/>
              <a:gd name="connsiteY1" fmla="*/ 0 h 3085473"/>
              <a:gd name="connsiteX2" fmla="*/ 2562456 w 2562456"/>
              <a:gd name="connsiteY2" fmla="*/ 3085473 h 3085473"/>
              <a:gd name="connsiteX3" fmla="*/ 0 w 2562456"/>
              <a:gd name="connsiteY3" fmla="*/ 3085473 h 3085473"/>
            </a:gdLst>
            <a:ahLst/>
            <a:cxnLst>
              <a:cxn ang="0">
                <a:pos x="connsiteX0" y="connsiteY0"/>
              </a:cxn>
              <a:cxn ang="0">
                <a:pos x="connsiteX1" y="connsiteY1"/>
              </a:cxn>
              <a:cxn ang="0">
                <a:pos x="connsiteX2" y="connsiteY2"/>
              </a:cxn>
              <a:cxn ang="0">
                <a:pos x="connsiteX3" y="connsiteY3"/>
              </a:cxn>
            </a:cxnLst>
            <a:rect l="l" t="t" r="r" b="b"/>
            <a:pathLst>
              <a:path w="2562456" h="3085473">
                <a:moveTo>
                  <a:pt x="0" y="0"/>
                </a:moveTo>
                <a:lnTo>
                  <a:pt x="2562456" y="0"/>
                </a:lnTo>
                <a:lnTo>
                  <a:pt x="2562456" y="3085473"/>
                </a:lnTo>
                <a:lnTo>
                  <a:pt x="0" y="308547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1" name="Picture Placeholder 10">
            <a:extLst>
              <a:ext uri="{FF2B5EF4-FFF2-40B4-BE49-F238E27FC236}">
                <a16:creationId xmlns:a16="http://schemas.microsoft.com/office/drawing/2014/main" id="{C223C6C0-40B2-4B91-8B1C-E3376A7BC535}"/>
              </a:ext>
            </a:extLst>
          </p:cNvPr>
          <p:cNvSpPr>
            <a:spLocks noGrp="1"/>
          </p:cNvSpPr>
          <p:nvPr>
            <p:ph type="pic" sz="quarter" idx="16"/>
          </p:nvPr>
        </p:nvSpPr>
        <p:spPr>
          <a:xfrm>
            <a:off x="11899947" y="1007169"/>
            <a:ext cx="3739647" cy="3711371"/>
          </a:xfrm>
          <a:custGeom>
            <a:avLst/>
            <a:gdLst>
              <a:gd name="connsiteX0" fmla="*/ 0 w 3739647"/>
              <a:gd name="connsiteY0" fmla="*/ 0 h 3711371"/>
              <a:gd name="connsiteX1" fmla="*/ 3739647 w 3739647"/>
              <a:gd name="connsiteY1" fmla="*/ 0 h 3711371"/>
              <a:gd name="connsiteX2" fmla="*/ 3739647 w 3739647"/>
              <a:gd name="connsiteY2" fmla="*/ 3711371 h 3711371"/>
              <a:gd name="connsiteX3" fmla="*/ 0 w 3739647"/>
              <a:gd name="connsiteY3" fmla="*/ 3711371 h 3711371"/>
            </a:gdLst>
            <a:ahLst/>
            <a:cxnLst>
              <a:cxn ang="0">
                <a:pos x="connsiteX0" y="connsiteY0"/>
              </a:cxn>
              <a:cxn ang="0">
                <a:pos x="connsiteX1" y="connsiteY1"/>
              </a:cxn>
              <a:cxn ang="0">
                <a:pos x="connsiteX2" y="connsiteY2"/>
              </a:cxn>
              <a:cxn ang="0">
                <a:pos x="connsiteX3" y="connsiteY3"/>
              </a:cxn>
            </a:cxnLst>
            <a:rect l="l" t="t" r="r" b="b"/>
            <a:pathLst>
              <a:path w="3739647" h="3711371">
                <a:moveTo>
                  <a:pt x="0" y="0"/>
                </a:moveTo>
                <a:lnTo>
                  <a:pt x="3739647" y="0"/>
                </a:lnTo>
                <a:lnTo>
                  <a:pt x="3739647" y="3711371"/>
                </a:lnTo>
                <a:lnTo>
                  <a:pt x="0" y="371137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2" name="Picture Placeholder 11">
            <a:extLst>
              <a:ext uri="{FF2B5EF4-FFF2-40B4-BE49-F238E27FC236}">
                <a16:creationId xmlns:a16="http://schemas.microsoft.com/office/drawing/2014/main" id="{D0AAA611-0D8A-4CBD-84B9-375447BB51AB}"/>
              </a:ext>
            </a:extLst>
          </p:cNvPr>
          <p:cNvSpPr>
            <a:spLocks noGrp="1"/>
          </p:cNvSpPr>
          <p:nvPr>
            <p:ph type="pic" sz="quarter" idx="17"/>
          </p:nvPr>
        </p:nvSpPr>
        <p:spPr>
          <a:xfrm>
            <a:off x="11141560" y="8923875"/>
            <a:ext cx="3739647" cy="2169562"/>
          </a:xfrm>
          <a:custGeom>
            <a:avLst/>
            <a:gdLst>
              <a:gd name="connsiteX0" fmla="*/ 0 w 3739647"/>
              <a:gd name="connsiteY0" fmla="*/ 0 h 2169562"/>
              <a:gd name="connsiteX1" fmla="*/ 3739647 w 3739647"/>
              <a:gd name="connsiteY1" fmla="*/ 0 h 2169562"/>
              <a:gd name="connsiteX2" fmla="*/ 3739647 w 3739647"/>
              <a:gd name="connsiteY2" fmla="*/ 2169562 h 2169562"/>
              <a:gd name="connsiteX3" fmla="*/ 0 w 3739647"/>
              <a:gd name="connsiteY3" fmla="*/ 2169562 h 2169562"/>
            </a:gdLst>
            <a:ahLst/>
            <a:cxnLst>
              <a:cxn ang="0">
                <a:pos x="connsiteX0" y="connsiteY0"/>
              </a:cxn>
              <a:cxn ang="0">
                <a:pos x="connsiteX1" y="connsiteY1"/>
              </a:cxn>
              <a:cxn ang="0">
                <a:pos x="connsiteX2" y="connsiteY2"/>
              </a:cxn>
              <a:cxn ang="0">
                <a:pos x="connsiteX3" y="connsiteY3"/>
              </a:cxn>
            </a:cxnLst>
            <a:rect l="l" t="t" r="r" b="b"/>
            <a:pathLst>
              <a:path w="3739647" h="2169562">
                <a:moveTo>
                  <a:pt x="0" y="0"/>
                </a:moveTo>
                <a:lnTo>
                  <a:pt x="3739647" y="0"/>
                </a:lnTo>
                <a:lnTo>
                  <a:pt x="3739647" y="2169562"/>
                </a:lnTo>
                <a:lnTo>
                  <a:pt x="0" y="2169562"/>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3" name="Picture Placeholder 12">
            <a:extLst>
              <a:ext uri="{FF2B5EF4-FFF2-40B4-BE49-F238E27FC236}">
                <a16:creationId xmlns:a16="http://schemas.microsoft.com/office/drawing/2014/main" id="{9EE5DA75-D57A-445B-800D-4D886BEE4E5A}"/>
              </a:ext>
            </a:extLst>
          </p:cNvPr>
          <p:cNvSpPr>
            <a:spLocks noGrp="1"/>
          </p:cNvSpPr>
          <p:nvPr>
            <p:ph type="pic" sz="quarter" idx="18"/>
          </p:nvPr>
        </p:nvSpPr>
        <p:spPr>
          <a:xfrm>
            <a:off x="16630213" y="7462013"/>
            <a:ext cx="2464106" cy="2410831"/>
          </a:xfrm>
          <a:custGeom>
            <a:avLst/>
            <a:gdLst>
              <a:gd name="connsiteX0" fmla="*/ 0 w 2464106"/>
              <a:gd name="connsiteY0" fmla="*/ 0 h 2410831"/>
              <a:gd name="connsiteX1" fmla="*/ 2464106 w 2464106"/>
              <a:gd name="connsiteY1" fmla="*/ 0 h 2410831"/>
              <a:gd name="connsiteX2" fmla="*/ 2464106 w 2464106"/>
              <a:gd name="connsiteY2" fmla="*/ 2410831 h 2410831"/>
              <a:gd name="connsiteX3" fmla="*/ 0 w 2464106"/>
              <a:gd name="connsiteY3" fmla="*/ 2410831 h 2410831"/>
            </a:gdLst>
            <a:ahLst/>
            <a:cxnLst>
              <a:cxn ang="0">
                <a:pos x="connsiteX0" y="connsiteY0"/>
              </a:cxn>
              <a:cxn ang="0">
                <a:pos x="connsiteX1" y="connsiteY1"/>
              </a:cxn>
              <a:cxn ang="0">
                <a:pos x="connsiteX2" y="connsiteY2"/>
              </a:cxn>
              <a:cxn ang="0">
                <a:pos x="connsiteX3" y="connsiteY3"/>
              </a:cxn>
            </a:cxnLst>
            <a:rect l="l" t="t" r="r" b="b"/>
            <a:pathLst>
              <a:path w="2464106" h="2410831">
                <a:moveTo>
                  <a:pt x="0" y="0"/>
                </a:moveTo>
                <a:lnTo>
                  <a:pt x="2464106" y="0"/>
                </a:lnTo>
                <a:lnTo>
                  <a:pt x="2464106" y="2410831"/>
                </a:lnTo>
                <a:lnTo>
                  <a:pt x="0" y="241083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8785779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300"/>
                                        <p:tgtEl>
                                          <p:spTgt spid="10"/>
                                        </p:tgtEl>
                                      </p:cBhvr>
                                    </p:animEffect>
                                  </p:childTnLst>
                                </p:cTn>
                              </p:par>
                              <p:par>
                                <p:cTn id="8" presetID="10" presetClass="entr" presetSubtype="0" fill="hold" grpId="0" nodeType="withEffect">
                                  <p:stCondLst>
                                    <p:cond delay="300"/>
                                  </p:stCondLst>
                                  <p:childTnLst>
                                    <p:set>
                                      <p:cBhvr>
                                        <p:cTn id="9" dur="1" fill="hold">
                                          <p:stCondLst>
                                            <p:cond delay="0"/>
                                          </p:stCondLst>
                                        </p:cTn>
                                        <p:tgtEl>
                                          <p:spTgt spid="12"/>
                                        </p:tgtEl>
                                        <p:attrNameLst>
                                          <p:attrName>style.visibility</p:attrName>
                                        </p:attrNameLst>
                                      </p:cBhvr>
                                      <p:to>
                                        <p:strVal val="visible"/>
                                      </p:to>
                                    </p:set>
                                    <p:animEffect transition="in" filter="fade">
                                      <p:cBhvr>
                                        <p:cTn id="10" dur="300"/>
                                        <p:tgtEl>
                                          <p:spTgt spid="12"/>
                                        </p:tgtEl>
                                      </p:cBhvr>
                                    </p:animEffect>
                                  </p:childTnLst>
                                </p:cTn>
                              </p:par>
                              <p:par>
                                <p:cTn id="11" presetID="10" presetClass="entr" presetSubtype="0" fill="hold" grpId="0" nodeType="withEffect">
                                  <p:stCondLst>
                                    <p:cond delay="600"/>
                                  </p:stCondLst>
                                  <p:childTnLst>
                                    <p:set>
                                      <p:cBhvr>
                                        <p:cTn id="12" dur="1" fill="hold">
                                          <p:stCondLst>
                                            <p:cond delay="0"/>
                                          </p:stCondLst>
                                        </p:cTn>
                                        <p:tgtEl>
                                          <p:spTgt spid="11"/>
                                        </p:tgtEl>
                                        <p:attrNameLst>
                                          <p:attrName>style.visibility</p:attrName>
                                        </p:attrNameLst>
                                      </p:cBhvr>
                                      <p:to>
                                        <p:strVal val="visible"/>
                                      </p:to>
                                    </p:set>
                                    <p:animEffect transition="in" filter="fade">
                                      <p:cBhvr>
                                        <p:cTn id="13" dur="300"/>
                                        <p:tgtEl>
                                          <p:spTgt spid="11"/>
                                        </p:tgtEl>
                                      </p:cBhvr>
                                    </p:animEffect>
                                  </p:childTnLst>
                                </p:cTn>
                              </p:par>
                              <p:par>
                                <p:cTn id="14" presetID="10" presetClass="entr" presetSubtype="0" fill="hold" grpId="0" nodeType="withEffect">
                                  <p:stCondLst>
                                    <p:cond delay="900"/>
                                  </p:stCondLst>
                                  <p:childTnLst>
                                    <p:set>
                                      <p:cBhvr>
                                        <p:cTn id="15" dur="1" fill="hold">
                                          <p:stCondLst>
                                            <p:cond delay="0"/>
                                          </p:stCondLst>
                                        </p:cTn>
                                        <p:tgtEl>
                                          <p:spTgt spid="13"/>
                                        </p:tgtEl>
                                        <p:attrNameLst>
                                          <p:attrName>style.visibility</p:attrName>
                                        </p:attrNameLst>
                                      </p:cBhvr>
                                      <p:to>
                                        <p:strVal val="visible"/>
                                      </p:to>
                                    </p:set>
                                    <p:animEffect transition="in" filter="fade">
                                      <p:cBhvr>
                                        <p:cTn id="16" dur="3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Lst>
  </p:timing>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sp>
        <p:nvSpPr>
          <p:cNvPr id="15" name="Picture Placeholder 14">
            <a:extLst>
              <a:ext uri="{FF2B5EF4-FFF2-40B4-BE49-F238E27FC236}">
                <a16:creationId xmlns:a16="http://schemas.microsoft.com/office/drawing/2014/main" id="{61E21332-A97F-43A7-8DF8-072F9064AA3B}"/>
              </a:ext>
            </a:extLst>
          </p:cNvPr>
          <p:cNvSpPr>
            <a:spLocks noGrp="1"/>
          </p:cNvSpPr>
          <p:nvPr>
            <p:ph type="pic" sz="quarter" idx="15"/>
          </p:nvPr>
        </p:nvSpPr>
        <p:spPr>
          <a:xfrm>
            <a:off x="3033444" y="10340281"/>
            <a:ext cx="3991951" cy="2245180"/>
          </a:xfrm>
          <a:custGeom>
            <a:avLst/>
            <a:gdLst>
              <a:gd name="connsiteX0" fmla="*/ 0 w 3991951"/>
              <a:gd name="connsiteY0" fmla="*/ 0 h 2245180"/>
              <a:gd name="connsiteX1" fmla="*/ 3991951 w 3991951"/>
              <a:gd name="connsiteY1" fmla="*/ 0 h 2245180"/>
              <a:gd name="connsiteX2" fmla="*/ 3991951 w 3991951"/>
              <a:gd name="connsiteY2" fmla="*/ 2245180 h 2245180"/>
              <a:gd name="connsiteX3" fmla="*/ 0 w 3991951"/>
              <a:gd name="connsiteY3" fmla="*/ 2245180 h 2245180"/>
            </a:gdLst>
            <a:ahLst/>
            <a:cxnLst>
              <a:cxn ang="0">
                <a:pos x="connsiteX0" y="connsiteY0"/>
              </a:cxn>
              <a:cxn ang="0">
                <a:pos x="connsiteX1" y="connsiteY1"/>
              </a:cxn>
              <a:cxn ang="0">
                <a:pos x="connsiteX2" y="connsiteY2"/>
              </a:cxn>
              <a:cxn ang="0">
                <a:pos x="connsiteX3" y="connsiteY3"/>
              </a:cxn>
            </a:cxnLst>
            <a:rect l="l" t="t" r="r" b="b"/>
            <a:pathLst>
              <a:path w="3991951" h="2245180">
                <a:moveTo>
                  <a:pt x="0" y="0"/>
                </a:moveTo>
                <a:lnTo>
                  <a:pt x="3991951" y="0"/>
                </a:lnTo>
                <a:lnTo>
                  <a:pt x="3991951" y="2245180"/>
                </a:lnTo>
                <a:lnTo>
                  <a:pt x="0" y="224518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6" name="Picture Placeholder 15">
            <a:extLst>
              <a:ext uri="{FF2B5EF4-FFF2-40B4-BE49-F238E27FC236}">
                <a16:creationId xmlns:a16="http://schemas.microsoft.com/office/drawing/2014/main" id="{35AD58F5-2ECB-43D8-994C-B84B1B33D3E5}"/>
              </a:ext>
            </a:extLst>
          </p:cNvPr>
          <p:cNvSpPr>
            <a:spLocks noGrp="1"/>
          </p:cNvSpPr>
          <p:nvPr>
            <p:ph type="pic" sz="quarter" idx="16"/>
          </p:nvPr>
        </p:nvSpPr>
        <p:spPr>
          <a:xfrm>
            <a:off x="1714593" y="2082203"/>
            <a:ext cx="3991951" cy="2245180"/>
          </a:xfrm>
          <a:custGeom>
            <a:avLst/>
            <a:gdLst>
              <a:gd name="connsiteX0" fmla="*/ 0 w 3991951"/>
              <a:gd name="connsiteY0" fmla="*/ 0 h 2245180"/>
              <a:gd name="connsiteX1" fmla="*/ 3991951 w 3991951"/>
              <a:gd name="connsiteY1" fmla="*/ 0 h 2245180"/>
              <a:gd name="connsiteX2" fmla="*/ 3991951 w 3991951"/>
              <a:gd name="connsiteY2" fmla="*/ 2245180 h 2245180"/>
              <a:gd name="connsiteX3" fmla="*/ 0 w 3991951"/>
              <a:gd name="connsiteY3" fmla="*/ 2245180 h 2245180"/>
            </a:gdLst>
            <a:ahLst/>
            <a:cxnLst>
              <a:cxn ang="0">
                <a:pos x="connsiteX0" y="connsiteY0"/>
              </a:cxn>
              <a:cxn ang="0">
                <a:pos x="connsiteX1" y="connsiteY1"/>
              </a:cxn>
              <a:cxn ang="0">
                <a:pos x="connsiteX2" y="connsiteY2"/>
              </a:cxn>
              <a:cxn ang="0">
                <a:pos x="connsiteX3" y="connsiteY3"/>
              </a:cxn>
            </a:cxnLst>
            <a:rect l="l" t="t" r="r" b="b"/>
            <a:pathLst>
              <a:path w="3991951" h="2245180">
                <a:moveTo>
                  <a:pt x="0" y="0"/>
                </a:moveTo>
                <a:lnTo>
                  <a:pt x="3991951" y="0"/>
                </a:lnTo>
                <a:lnTo>
                  <a:pt x="3991951" y="2245180"/>
                </a:lnTo>
                <a:lnTo>
                  <a:pt x="0" y="224518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7" name="Picture Placeholder 16">
            <a:extLst>
              <a:ext uri="{FF2B5EF4-FFF2-40B4-BE49-F238E27FC236}">
                <a16:creationId xmlns:a16="http://schemas.microsoft.com/office/drawing/2014/main" id="{2ED9641E-A634-4742-98B2-F131FBB94E4D}"/>
              </a:ext>
            </a:extLst>
          </p:cNvPr>
          <p:cNvSpPr>
            <a:spLocks noGrp="1"/>
          </p:cNvSpPr>
          <p:nvPr>
            <p:ph type="pic" sz="quarter" idx="17"/>
          </p:nvPr>
        </p:nvSpPr>
        <p:spPr>
          <a:xfrm>
            <a:off x="8548308" y="7216592"/>
            <a:ext cx="3991951" cy="2721879"/>
          </a:xfrm>
          <a:custGeom>
            <a:avLst/>
            <a:gdLst>
              <a:gd name="connsiteX0" fmla="*/ 0 w 3991951"/>
              <a:gd name="connsiteY0" fmla="*/ 0 h 2721879"/>
              <a:gd name="connsiteX1" fmla="*/ 3991951 w 3991951"/>
              <a:gd name="connsiteY1" fmla="*/ 0 h 2721879"/>
              <a:gd name="connsiteX2" fmla="*/ 3991951 w 3991951"/>
              <a:gd name="connsiteY2" fmla="*/ 2721879 h 2721879"/>
              <a:gd name="connsiteX3" fmla="*/ 0 w 3991951"/>
              <a:gd name="connsiteY3" fmla="*/ 2721879 h 2721879"/>
            </a:gdLst>
            <a:ahLst/>
            <a:cxnLst>
              <a:cxn ang="0">
                <a:pos x="connsiteX0" y="connsiteY0"/>
              </a:cxn>
              <a:cxn ang="0">
                <a:pos x="connsiteX1" y="connsiteY1"/>
              </a:cxn>
              <a:cxn ang="0">
                <a:pos x="connsiteX2" y="connsiteY2"/>
              </a:cxn>
              <a:cxn ang="0">
                <a:pos x="connsiteX3" y="connsiteY3"/>
              </a:cxn>
            </a:cxnLst>
            <a:rect l="l" t="t" r="r" b="b"/>
            <a:pathLst>
              <a:path w="3991951" h="2721879">
                <a:moveTo>
                  <a:pt x="0" y="0"/>
                </a:moveTo>
                <a:lnTo>
                  <a:pt x="3991951" y="0"/>
                </a:lnTo>
                <a:lnTo>
                  <a:pt x="3991951" y="2721879"/>
                </a:lnTo>
                <a:lnTo>
                  <a:pt x="0" y="272187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5225591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par>
                                <p:cTn id="8" presetID="10" presetClass="entr" presetSubtype="0" fill="hold" grpId="0" nodeType="withEffect">
                                  <p:stCondLst>
                                    <p:cond delay="300"/>
                                  </p:stCondLst>
                                  <p:childTnLst>
                                    <p:set>
                                      <p:cBhvr>
                                        <p:cTn id="9" dur="1" fill="hold">
                                          <p:stCondLst>
                                            <p:cond delay="0"/>
                                          </p:stCondLst>
                                        </p:cTn>
                                        <p:tgtEl>
                                          <p:spTgt spid="16"/>
                                        </p:tgtEl>
                                        <p:attrNameLst>
                                          <p:attrName>style.visibility</p:attrName>
                                        </p:attrNameLst>
                                      </p:cBhvr>
                                      <p:to>
                                        <p:strVal val="visible"/>
                                      </p:to>
                                    </p:set>
                                    <p:animEffect transition="in" filter="fade">
                                      <p:cBhvr>
                                        <p:cTn id="10" dur="500"/>
                                        <p:tgtEl>
                                          <p:spTgt spid="16"/>
                                        </p:tgtEl>
                                      </p:cBhvr>
                                    </p:animEffect>
                                  </p:childTnLst>
                                </p:cTn>
                              </p:par>
                              <p:par>
                                <p:cTn id="11" presetID="10" presetClass="entr" presetSubtype="0" fill="hold" grpId="0" nodeType="withEffect">
                                  <p:stCondLst>
                                    <p:cond delay="600"/>
                                  </p:stCondLst>
                                  <p:childTnLst>
                                    <p:set>
                                      <p:cBhvr>
                                        <p:cTn id="12" dur="1" fill="hold">
                                          <p:stCondLst>
                                            <p:cond delay="0"/>
                                          </p:stCondLst>
                                        </p:cTn>
                                        <p:tgtEl>
                                          <p:spTgt spid="17"/>
                                        </p:tgtEl>
                                        <p:attrNameLst>
                                          <p:attrName>style.visibility</p:attrName>
                                        </p:attrNameLst>
                                      </p:cBhvr>
                                      <p:to>
                                        <p:strVal val="visible"/>
                                      </p:to>
                                    </p:set>
                                    <p:animEffect transition="in" filter="fade">
                                      <p:cBhvr>
                                        <p:cTn id="13"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6" grpId="0" animBg="1"/>
      <p:bldP spid="17" grpId="0" animBg="1"/>
    </p:bldLst>
  </p:timing>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16362538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p:cSld name="10_Custom Layout">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7A289BE9-3518-4572-9F36-A58461E16083}"/>
              </a:ext>
            </a:extLst>
          </p:cNvPr>
          <p:cNvSpPr>
            <a:spLocks noGrp="1"/>
          </p:cNvSpPr>
          <p:nvPr>
            <p:ph type="pic" sz="quarter" idx="15"/>
          </p:nvPr>
        </p:nvSpPr>
        <p:spPr>
          <a:xfrm>
            <a:off x="13032100" y="5920253"/>
            <a:ext cx="2737986" cy="1875494"/>
          </a:xfrm>
          <a:custGeom>
            <a:avLst/>
            <a:gdLst>
              <a:gd name="connsiteX0" fmla="*/ 0 w 2737986"/>
              <a:gd name="connsiteY0" fmla="*/ 0 h 1875494"/>
              <a:gd name="connsiteX1" fmla="*/ 2737986 w 2737986"/>
              <a:gd name="connsiteY1" fmla="*/ 0 h 1875494"/>
              <a:gd name="connsiteX2" fmla="*/ 2737986 w 2737986"/>
              <a:gd name="connsiteY2" fmla="*/ 1875494 h 1875494"/>
              <a:gd name="connsiteX3" fmla="*/ 0 w 2737986"/>
              <a:gd name="connsiteY3" fmla="*/ 1875494 h 1875494"/>
            </a:gdLst>
            <a:ahLst/>
            <a:cxnLst>
              <a:cxn ang="0">
                <a:pos x="connsiteX0" y="connsiteY0"/>
              </a:cxn>
              <a:cxn ang="0">
                <a:pos x="connsiteX1" y="connsiteY1"/>
              </a:cxn>
              <a:cxn ang="0">
                <a:pos x="connsiteX2" y="connsiteY2"/>
              </a:cxn>
              <a:cxn ang="0">
                <a:pos x="connsiteX3" y="connsiteY3"/>
              </a:cxn>
            </a:cxnLst>
            <a:rect l="l" t="t" r="r" b="b"/>
            <a:pathLst>
              <a:path w="2737986" h="1875494">
                <a:moveTo>
                  <a:pt x="0" y="0"/>
                </a:moveTo>
                <a:lnTo>
                  <a:pt x="2737986" y="0"/>
                </a:lnTo>
                <a:lnTo>
                  <a:pt x="2737986" y="1875494"/>
                </a:lnTo>
                <a:lnTo>
                  <a:pt x="0" y="187549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0" name="Picture Placeholder 9">
            <a:extLst>
              <a:ext uri="{FF2B5EF4-FFF2-40B4-BE49-F238E27FC236}">
                <a16:creationId xmlns:a16="http://schemas.microsoft.com/office/drawing/2014/main" id="{E9995F91-8D51-4FF1-A532-B0BD4F0276E7}"/>
              </a:ext>
            </a:extLst>
          </p:cNvPr>
          <p:cNvSpPr>
            <a:spLocks noGrp="1"/>
          </p:cNvSpPr>
          <p:nvPr>
            <p:ph type="pic" sz="quarter" idx="16"/>
          </p:nvPr>
        </p:nvSpPr>
        <p:spPr>
          <a:xfrm>
            <a:off x="15868065" y="5920253"/>
            <a:ext cx="2737986" cy="1875494"/>
          </a:xfrm>
          <a:custGeom>
            <a:avLst/>
            <a:gdLst>
              <a:gd name="connsiteX0" fmla="*/ 0 w 2737986"/>
              <a:gd name="connsiteY0" fmla="*/ 0 h 1875494"/>
              <a:gd name="connsiteX1" fmla="*/ 2737986 w 2737986"/>
              <a:gd name="connsiteY1" fmla="*/ 0 h 1875494"/>
              <a:gd name="connsiteX2" fmla="*/ 2737986 w 2737986"/>
              <a:gd name="connsiteY2" fmla="*/ 1875494 h 1875494"/>
              <a:gd name="connsiteX3" fmla="*/ 0 w 2737986"/>
              <a:gd name="connsiteY3" fmla="*/ 1875494 h 1875494"/>
            </a:gdLst>
            <a:ahLst/>
            <a:cxnLst>
              <a:cxn ang="0">
                <a:pos x="connsiteX0" y="connsiteY0"/>
              </a:cxn>
              <a:cxn ang="0">
                <a:pos x="connsiteX1" y="connsiteY1"/>
              </a:cxn>
              <a:cxn ang="0">
                <a:pos x="connsiteX2" y="connsiteY2"/>
              </a:cxn>
              <a:cxn ang="0">
                <a:pos x="connsiteX3" y="connsiteY3"/>
              </a:cxn>
            </a:cxnLst>
            <a:rect l="l" t="t" r="r" b="b"/>
            <a:pathLst>
              <a:path w="2737986" h="1875494">
                <a:moveTo>
                  <a:pt x="0" y="0"/>
                </a:moveTo>
                <a:lnTo>
                  <a:pt x="2737986" y="0"/>
                </a:lnTo>
                <a:lnTo>
                  <a:pt x="2737986" y="1875494"/>
                </a:lnTo>
                <a:lnTo>
                  <a:pt x="0" y="187549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1" name="Picture Placeholder 10">
            <a:extLst>
              <a:ext uri="{FF2B5EF4-FFF2-40B4-BE49-F238E27FC236}">
                <a16:creationId xmlns:a16="http://schemas.microsoft.com/office/drawing/2014/main" id="{EAC8D104-8DBC-47C1-B410-760C3B7EC2CF}"/>
              </a:ext>
            </a:extLst>
          </p:cNvPr>
          <p:cNvSpPr>
            <a:spLocks noGrp="1"/>
          </p:cNvSpPr>
          <p:nvPr>
            <p:ph type="pic" sz="quarter" idx="17"/>
          </p:nvPr>
        </p:nvSpPr>
        <p:spPr>
          <a:xfrm>
            <a:off x="18704031" y="5920253"/>
            <a:ext cx="2737984" cy="1875494"/>
          </a:xfrm>
          <a:custGeom>
            <a:avLst/>
            <a:gdLst>
              <a:gd name="connsiteX0" fmla="*/ 0 w 2737984"/>
              <a:gd name="connsiteY0" fmla="*/ 0 h 1875494"/>
              <a:gd name="connsiteX1" fmla="*/ 2737984 w 2737984"/>
              <a:gd name="connsiteY1" fmla="*/ 0 h 1875494"/>
              <a:gd name="connsiteX2" fmla="*/ 2737984 w 2737984"/>
              <a:gd name="connsiteY2" fmla="*/ 1875494 h 1875494"/>
              <a:gd name="connsiteX3" fmla="*/ 0 w 2737984"/>
              <a:gd name="connsiteY3" fmla="*/ 1875494 h 1875494"/>
            </a:gdLst>
            <a:ahLst/>
            <a:cxnLst>
              <a:cxn ang="0">
                <a:pos x="connsiteX0" y="connsiteY0"/>
              </a:cxn>
              <a:cxn ang="0">
                <a:pos x="connsiteX1" y="connsiteY1"/>
              </a:cxn>
              <a:cxn ang="0">
                <a:pos x="connsiteX2" y="connsiteY2"/>
              </a:cxn>
              <a:cxn ang="0">
                <a:pos x="connsiteX3" y="connsiteY3"/>
              </a:cxn>
            </a:cxnLst>
            <a:rect l="l" t="t" r="r" b="b"/>
            <a:pathLst>
              <a:path w="2737984" h="1875494">
                <a:moveTo>
                  <a:pt x="0" y="0"/>
                </a:moveTo>
                <a:lnTo>
                  <a:pt x="2737984" y="0"/>
                </a:lnTo>
                <a:lnTo>
                  <a:pt x="2737984" y="1875494"/>
                </a:lnTo>
                <a:lnTo>
                  <a:pt x="0" y="187549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420349155"/>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19_Custom Layout">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95EDC9F4-A7C4-4676-AB6E-7148F8580972}"/>
              </a:ext>
            </a:extLst>
          </p:cNvPr>
          <p:cNvSpPr>
            <a:spLocks noGrp="1"/>
          </p:cNvSpPr>
          <p:nvPr>
            <p:ph type="pic" sz="quarter" idx="16"/>
          </p:nvPr>
        </p:nvSpPr>
        <p:spPr>
          <a:xfrm>
            <a:off x="0" y="0"/>
            <a:ext cx="24387175" cy="13716000"/>
          </a:xfrm>
          <a:custGeom>
            <a:avLst/>
            <a:gdLst>
              <a:gd name="connsiteX0" fmla="*/ 0 w 22823488"/>
              <a:gd name="connsiteY0" fmla="*/ 0 h 13716000"/>
              <a:gd name="connsiteX1" fmla="*/ 22823488 w 22823488"/>
              <a:gd name="connsiteY1" fmla="*/ 0 h 13716000"/>
              <a:gd name="connsiteX2" fmla="*/ 22823488 w 22823488"/>
              <a:gd name="connsiteY2" fmla="*/ 13716000 h 13716000"/>
              <a:gd name="connsiteX3" fmla="*/ 0 w 22823488"/>
              <a:gd name="connsiteY3" fmla="*/ 13716000 h 13716000"/>
            </a:gdLst>
            <a:ahLst/>
            <a:cxnLst>
              <a:cxn ang="0">
                <a:pos x="connsiteX0" y="connsiteY0"/>
              </a:cxn>
              <a:cxn ang="0">
                <a:pos x="connsiteX1" y="connsiteY1"/>
              </a:cxn>
              <a:cxn ang="0">
                <a:pos x="connsiteX2" y="connsiteY2"/>
              </a:cxn>
              <a:cxn ang="0">
                <a:pos x="connsiteX3" y="connsiteY3"/>
              </a:cxn>
            </a:cxnLst>
            <a:rect l="l" t="t" r="r" b="b"/>
            <a:pathLst>
              <a:path w="22823488" h="13716000">
                <a:moveTo>
                  <a:pt x="0" y="0"/>
                </a:moveTo>
                <a:lnTo>
                  <a:pt x="22823488" y="0"/>
                </a:lnTo>
                <a:lnTo>
                  <a:pt x="22823488" y="13716000"/>
                </a:lnTo>
                <a:lnTo>
                  <a:pt x="0" y="13716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0236692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2000" fill="hold"/>
                                        <p:tgtEl>
                                          <p:spTgt spid="4"/>
                                        </p:tgtEl>
                                        <p:attrNameLst>
                                          <p:attrName>ppt_x</p:attrName>
                                        </p:attrNameLst>
                                      </p:cBhvr>
                                      <p:tavLst>
                                        <p:tav tm="0">
                                          <p:val>
                                            <p:strVal val="0-#ppt_w/2"/>
                                          </p:val>
                                        </p:tav>
                                        <p:tav tm="100000">
                                          <p:val>
                                            <p:strVal val="#ppt_x"/>
                                          </p:val>
                                        </p:tav>
                                      </p:tavLst>
                                    </p:anim>
                                    <p:anim calcmode="lin" valueType="num">
                                      <p:cBhvr additive="base">
                                        <p:cTn id="8" dur="2000" fill="hold"/>
                                        <p:tgtEl>
                                          <p:spTgt spid="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17_Custom Layout">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4B948602-5320-4DCD-94A3-2CB80716ED1F}"/>
              </a:ext>
            </a:extLst>
          </p:cNvPr>
          <p:cNvSpPr>
            <a:spLocks noGrp="1"/>
          </p:cNvSpPr>
          <p:nvPr>
            <p:ph type="pic" sz="quarter" idx="16"/>
          </p:nvPr>
        </p:nvSpPr>
        <p:spPr>
          <a:xfrm>
            <a:off x="1563689" y="1295400"/>
            <a:ext cx="10629899" cy="11049000"/>
          </a:xfrm>
          <a:custGeom>
            <a:avLst/>
            <a:gdLst>
              <a:gd name="connsiteX0" fmla="*/ 0 w 10629899"/>
              <a:gd name="connsiteY0" fmla="*/ 0 h 11049000"/>
              <a:gd name="connsiteX1" fmla="*/ 10629899 w 10629899"/>
              <a:gd name="connsiteY1" fmla="*/ 0 h 11049000"/>
              <a:gd name="connsiteX2" fmla="*/ 10629899 w 10629899"/>
              <a:gd name="connsiteY2" fmla="*/ 11049000 h 11049000"/>
              <a:gd name="connsiteX3" fmla="*/ 0 w 10629899"/>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10629899" h="11049000">
                <a:moveTo>
                  <a:pt x="0" y="0"/>
                </a:moveTo>
                <a:lnTo>
                  <a:pt x="10629899" y="0"/>
                </a:lnTo>
                <a:lnTo>
                  <a:pt x="10629899"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4135036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500" fill="hold"/>
                                        <p:tgtEl>
                                          <p:spTgt spid="4"/>
                                        </p:tgtEl>
                                        <p:attrNameLst>
                                          <p:attrName>ppt_x</p:attrName>
                                        </p:attrNameLst>
                                      </p:cBhvr>
                                      <p:tavLst>
                                        <p:tav tm="0">
                                          <p:val>
                                            <p:strVal val="0-#ppt_w/2"/>
                                          </p:val>
                                        </p:tav>
                                        <p:tav tm="100000">
                                          <p:val>
                                            <p:strVal val="#ppt_x"/>
                                          </p:val>
                                        </p:tav>
                                      </p:tavLst>
                                    </p:anim>
                                    <p:anim calcmode="lin" valueType="num">
                                      <p:cBhvr additive="base">
                                        <p:cTn id="8" dur="1500" fill="hold"/>
                                        <p:tgtEl>
                                          <p:spTgt spid="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18_Custom Layout">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4B948602-5320-4DCD-94A3-2CB80716ED1F}"/>
              </a:ext>
            </a:extLst>
          </p:cNvPr>
          <p:cNvSpPr>
            <a:spLocks noGrp="1"/>
          </p:cNvSpPr>
          <p:nvPr>
            <p:ph type="pic" sz="quarter" idx="16"/>
          </p:nvPr>
        </p:nvSpPr>
        <p:spPr>
          <a:xfrm>
            <a:off x="1563689" y="1295400"/>
            <a:ext cx="21259799" cy="11049000"/>
          </a:xfrm>
          <a:custGeom>
            <a:avLst/>
            <a:gdLst>
              <a:gd name="connsiteX0" fmla="*/ 0 w 10629899"/>
              <a:gd name="connsiteY0" fmla="*/ 0 h 11049000"/>
              <a:gd name="connsiteX1" fmla="*/ 10629899 w 10629899"/>
              <a:gd name="connsiteY1" fmla="*/ 0 h 11049000"/>
              <a:gd name="connsiteX2" fmla="*/ 10629899 w 10629899"/>
              <a:gd name="connsiteY2" fmla="*/ 11049000 h 11049000"/>
              <a:gd name="connsiteX3" fmla="*/ 0 w 10629899"/>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10629899" h="11049000">
                <a:moveTo>
                  <a:pt x="0" y="0"/>
                </a:moveTo>
                <a:lnTo>
                  <a:pt x="10629899" y="0"/>
                </a:lnTo>
                <a:lnTo>
                  <a:pt x="10629899"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9657990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500" fill="hold"/>
                                        <p:tgtEl>
                                          <p:spTgt spid="4"/>
                                        </p:tgtEl>
                                        <p:attrNameLst>
                                          <p:attrName>ppt_x</p:attrName>
                                        </p:attrNameLst>
                                      </p:cBhvr>
                                      <p:tavLst>
                                        <p:tav tm="0">
                                          <p:val>
                                            <p:strVal val="#ppt_x"/>
                                          </p:val>
                                        </p:tav>
                                        <p:tav tm="100000">
                                          <p:val>
                                            <p:strVal val="#ppt_x"/>
                                          </p:val>
                                        </p:tav>
                                      </p:tavLst>
                                    </p:anim>
                                    <p:anim calcmode="lin" valueType="num">
                                      <p:cBhvr additive="base">
                                        <p:cTn id="8" dur="1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16_Custom Layout">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EE0F4C81-9939-41D0-86EF-EA52E53D1D3D}"/>
              </a:ext>
            </a:extLst>
          </p:cNvPr>
          <p:cNvSpPr>
            <a:spLocks noGrp="1"/>
          </p:cNvSpPr>
          <p:nvPr>
            <p:ph type="pic" sz="quarter" idx="16"/>
          </p:nvPr>
        </p:nvSpPr>
        <p:spPr>
          <a:xfrm>
            <a:off x="9655796" y="2239616"/>
            <a:ext cx="5075582" cy="5075582"/>
          </a:xfrm>
          <a:custGeom>
            <a:avLst/>
            <a:gdLst>
              <a:gd name="connsiteX0" fmla="*/ 2537791 w 5075582"/>
              <a:gd name="connsiteY0" fmla="*/ 0 h 5075582"/>
              <a:gd name="connsiteX1" fmla="*/ 5075582 w 5075582"/>
              <a:gd name="connsiteY1" fmla="*/ 2537791 h 5075582"/>
              <a:gd name="connsiteX2" fmla="*/ 2537791 w 5075582"/>
              <a:gd name="connsiteY2" fmla="*/ 5075582 h 5075582"/>
              <a:gd name="connsiteX3" fmla="*/ 0 w 5075582"/>
              <a:gd name="connsiteY3" fmla="*/ 2537791 h 5075582"/>
              <a:gd name="connsiteX4" fmla="*/ 2537791 w 5075582"/>
              <a:gd name="connsiteY4" fmla="*/ 0 h 50755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75582" h="5075582">
                <a:moveTo>
                  <a:pt x="2537791" y="0"/>
                </a:moveTo>
                <a:cubicBezTo>
                  <a:pt x="3939374" y="0"/>
                  <a:pt x="5075582" y="1136208"/>
                  <a:pt x="5075582" y="2537791"/>
                </a:cubicBezTo>
                <a:cubicBezTo>
                  <a:pt x="5075582" y="3939374"/>
                  <a:pt x="3939374" y="5075582"/>
                  <a:pt x="2537791" y="5075582"/>
                </a:cubicBezTo>
                <a:cubicBezTo>
                  <a:pt x="1136208" y="5075582"/>
                  <a:pt x="0" y="3939374"/>
                  <a:pt x="0" y="2537791"/>
                </a:cubicBezTo>
                <a:cubicBezTo>
                  <a:pt x="0" y="1136208"/>
                  <a:pt x="1136208" y="0"/>
                  <a:pt x="2537791"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682079308"/>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15_Custom Layout">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390EE7DA-954F-470F-B4FB-970B10427B29}"/>
              </a:ext>
            </a:extLst>
          </p:cNvPr>
          <p:cNvSpPr>
            <a:spLocks noGrp="1"/>
          </p:cNvSpPr>
          <p:nvPr>
            <p:ph type="pic" sz="quarter" idx="16"/>
          </p:nvPr>
        </p:nvSpPr>
        <p:spPr>
          <a:xfrm>
            <a:off x="9053572" y="2165231"/>
            <a:ext cx="6280030" cy="9385539"/>
          </a:xfrm>
          <a:custGeom>
            <a:avLst/>
            <a:gdLst>
              <a:gd name="connsiteX0" fmla="*/ 0 w 6280030"/>
              <a:gd name="connsiteY0" fmla="*/ 0 h 9385539"/>
              <a:gd name="connsiteX1" fmla="*/ 6280030 w 6280030"/>
              <a:gd name="connsiteY1" fmla="*/ 0 h 9385539"/>
              <a:gd name="connsiteX2" fmla="*/ 6280030 w 6280030"/>
              <a:gd name="connsiteY2" fmla="*/ 9385539 h 9385539"/>
              <a:gd name="connsiteX3" fmla="*/ 0 w 6280030"/>
              <a:gd name="connsiteY3" fmla="*/ 9385539 h 9385539"/>
            </a:gdLst>
            <a:ahLst/>
            <a:cxnLst>
              <a:cxn ang="0">
                <a:pos x="connsiteX0" y="connsiteY0"/>
              </a:cxn>
              <a:cxn ang="0">
                <a:pos x="connsiteX1" y="connsiteY1"/>
              </a:cxn>
              <a:cxn ang="0">
                <a:pos x="connsiteX2" y="connsiteY2"/>
              </a:cxn>
              <a:cxn ang="0">
                <a:pos x="connsiteX3" y="connsiteY3"/>
              </a:cxn>
            </a:cxnLst>
            <a:rect l="l" t="t" r="r" b="b"/>
            <a:pathLst>
              <a:path w="6280030" h="9385539">
                <a:moveTo>
                  <a:pt x="0" y="0"/>
                </a:moveTo>
                <a:lnTo>
                  <a:pt x="6280030" y="0"/>
                </a:lnTo>
                <a:lnTo>
                  <a:pt x="6280030" y="9385539"/>
                </a:lnTo>
                <a:lnTo>
                  <a:pt x="0" y="9385539"/>
                </a:lnTo>
                <a:close/>
              </a:path>
            </a:pathLst>
          </a:custGeom>
          <a:pattFill prst="pct60">
            <a:fgClr>
              <a:schemeClr val="bg1"/>
            </a:fgClr>
            <a:bgClr>
              <a:schemeClr val="bg1">
                <a:lumMod val="85000"/>
              </a:schemeClr>
            </a:bgClr>
          </a:pattFill>
          <a:effectLst>
            <a:outerShdw dist="266700" dir="2700000" algn="tl" rotWithShape="0">
              <a:prstClr val="black">
                <a:alpha val="23000"/>
              </a:prstClr>
            </a:outerShdw>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8470971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repeatCount="indefinite" accel="50000" decel="50000" autoRev="1" fill="hold" grpId="0" nodeType="withEffect">
                                  <p:stCondLst>
                                    <p:cond delay="0"/>
                                  </p:stCondLst>
                                  <p:childTnLst>
                                    <p:animMotion origin="layout" path="M 5.55112E-17 0 L -0.02246 -0.05093 " pathEditMode="relative" rAng="0" ptsTypes="AA">
                                      <p:cBhvr>
                                        <p:cTn id="6" dur="2000" fill="hold"/>
                                        <p:tgtEl>
                                          <p:spTgt spid="4"/>
                                        </p:tgtEl>
                                        <p:attrNameLst>
                                          <p:attrName>ppt_x</p:attrName>
                                          <p:attrName>ppt_y</p:attrName>
                                        </p:attrNameLst>
                                      </p:cBhvr>
                                      <p:rCtr x="-1126" y="-2546"/>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CCB2A7E9-3614-483C-A98C-8ECE0BE80B01}"/>
              </a:ext>
            </a:extLst>
          </p:cNvPr>
          <p:cNvSpPr>
            <a:spLocks noGrp="1"/>
          </p:cNvSpPr>
          <p:nvPr>
            <p:ph type="pic" sz="quarter" idx="16"/>
          </p:nvPr>
        </p:nvSpPr>
        <p:spPr>
          <a:xfrm>
            <a:off x="1563687" y="1295399"/>
            <a:ext cx="21259800" cy="11049000"/>
          </a:xfrm>
          <a:custGeom>
            <a:avLst/>
            <a:gdLst>
              <a:gd name="connsiteX0" fmla="*/ 0 w 21259800"/>
              <a:gd name="connsiteY0" fmla="*/ 0 h 11049000"/>
              <a:gd name="connsiteX1" fmla="*/ 21259800 w 21259800"/>
              <a:gd name="connsiteY1" fmla="*/ 0 h 11049000"/>
              <a:gd name="connsiteX2" fmla="*/ 21259800 w 21259800"/>
              <a:gd name="connsiteY2" fmla="*/ 11049000 h 11049000"/>
              <a:gd name="connsiteX3" fmla="*/ 0 w 2125980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21259800" h="11049000">
                <a:moveTo>
                  <a:pt x="0" y="0"/>
                </a:moveTo>
                <a:lnTo>
                  <a:pt x="21259800" y="0"/>
                </a:lnTo>
                <a:lnTo>
                  <a:pt x="21259800"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066811090"/>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CCB2A7E9-3614-483C-A98C-8ECE0BE80B01}"/>
              </a:ext>
            </a:extLst>
          </p:cNvPr>
          <p:cNvSpPr>
            <a:spLocks noGrp="1"/>
          </p:cNvSpPr>
          <p:nvPr>
            <p:ph type="pic" sz="quarter" idx="16"/>
          </p:nvPr>
        </p:nvSpPr>
        <p:spPr>
          <a:xfrm>
            <a:off x="7234517" y="1295399"/>
            <a:ext cx="15588969" cy="11049000"/>
          </a:xfrm>
          <a:custGeom>
            <a:avLst/>
            <a:gdLst>
              <a:gd name="connsiteX0" fmla="*/ 0 w 21259800"/>
              <a:gd name="connsiteY0" fmla="*/ 0 h 11049000"/>
              <a:gd name="connsiteX1" fmla="*/ 21259800 w 21259800"/>
              <a:gd name="connsiteY1" fmla="*/ 0 h 11049000"/>
              <a:gd name="connsiteX2" fmla="*/ 21259800 w 21259800"/>
              <a:gd name="connsiteY2" fmla="*/ 11049000 h 11049000"/>
              <a:gd name="connsiteX3" fmla="*/ 0 w 2125980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21259800" h="11049000">
                <a:moveTo>
                  <a:pt x="0" y="0"/>
                </a:moveTo>
                <a:lnTo>
                  <a:pt x="21259800" y="0"/>
                </a:lnTo>
                <a:lnTo>
                  <a:pt x="21259800"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3190767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900" fill="hold"/>
                                        <p:tgtEl>
                                          <p:spTgt spid="4"/>
                                        </p:tgtEl>
                                        <p:attrNameLst>
                                          <p:attrName>ppt_x</p:attrName>
                                        </p:attrNameLst>
                                      </p:cBhvr>
                                      <p:tavLst>
                                        <p:tav tm="0">
                                          <p:val>
                                            <p:strVal val="0-#ppt_w/2"/>
                                          </p:val>
                                        </p:tav>
                                        <p:tav tm="100000">
                                          <p:val>
                                            <p:strVal val="#ppt_x"/>
                                          </p:val>
                                        </p:tav>
                                      </p:tavLst>
                                    </p:anim>
                                    <p:anim calcmode="lin" valueType="num">
                                      <p:cBhvr additive="base">
                                        <p:cTn id="8" dur="1900" fill="hold"/>
                                        <p:tgtEl>
                                          <p:spTgt spid="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CD2B06C0-CBE8-405B-8A49-1EDA08527EB6}"/>
              </a:ext>
            </a:extLst>
          </p:cNvPr>
          <p:cNvSpPr>
            <a:spLocks noGrp="1"/>
          </p:cNvSpPr>
          <p:nvPr>
            <p:ph type="pic" sz="quarter" idx="16"/>
          </p:nvPr>
        </p:nvSpPr>
        <p:spPr>
          <a:xfrm>
            <a:off x="3134041" y="2070339"/>
            <a:ext cx="6954511" cy="9834113"/>
          </a:xfrm>
          <a:custGeom>
            <a:avLst/>
            <a:gdLst>
              <a:gd name="connsiteX0" fmla="*/ 0 w 10629900"/>
              <a:gd name="connsiteY0" fmla="*/ 0 h 13715999"/>
              <a:gd name="connsiteX1" fmla="*/ 10629900 w 10629900"/>
              <a:gd name="connsiteY1" fmla="*/ 0 h 13715999"/>
              <a:gd name="connsiteX2" fmla="*/ 10629900 w 10629900"/>
              <a:gd name="connsiteY2" fmla="*/ 13715999 h 13715999"/>
              <a:gd name="connsiteX3" fmla="*/ 0 w 10629900"/>
              <a:gd name="connsiteY3" fmla="*/ 13715999 h 13715999"/>
            </a:gdLst>
            <a:ahLst/>
            <a:cxnLst>
              <a:cxn ang="0">
                <a:pos x="connsiteX0" y="connsiteY0"/>
              </a:cxn>
              <a:cxn ang="0">
                <a:pos x="connsiteX1" y="connsiteY1"/>
              </a:cxn>
              <a:cxn ang="0">
                <a:pos x="connsiteX2" y="connsiteY2"/>
              </a:cxn>
              <a:cxn ang="0">
                <a:pos x="connsiteX3" y="connsiteY3"/>
              </a:cxn>
            </a:cxnLst>
            <a:rect l="l" t="t" r="r" b="b"/>
            <a:pathLst>
              <a:path w="10629900" h="13715999">
                <a:moveTo>
                  <a:pt x="0" y="0"/>
                </a:moveTo>
                <a:lnTo>
                  <a:pt x="10629900" y="0"/>
                </a:lnTo>
                <a:lnTo>
                  <a:pt x="10629900" y="13715999"/>
                </a:lnTo>
                <a:lnTo>
                  <a:pt x="0" y="1371599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4648270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2000" fill="hold"/>
                                        <p:tgtEl>
                                          <p:spTgt spid="3"/>
                                        </p:tgtEl>
                                        <p:attrNameLst>
                                          <p:attrName>ppt_x</p:attrName>
                                        </p:attrNameLst>
                                      </p:cBhvr>
                                      <p:tavLst>
                                        <p:tav tm="0">
                                          <p:val>
                                            <p:strVal val="#ppt_x"/>
                                          </p:val>
                                        </p:tav>
                                        <p:tav tm="100000">
                                          <p:val>
                                            <p:strVal val="#ppt_x"/>
                                          </p:val>
                                        </p:tav>
                                      </p:tavLst>
                                    </p:anim>
                                    <p:anim calcmode="lin" valueType="num">
                                      <p:cBhvr additive="base">
                                        <p:cTn id="8" dur="2000" fill="hold"/>
                                        <p:tgtEl>
                                          <p:spTgt spid="3"/>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8B13DB9B-D378-4E6B-8FA4-452DF397F209}"/>
              </a:ext>
            </a:extLst>
          </p:cNvPr>
          <p:cNvSpPr>
            <a:spLocks noGrp="1"/>
          </p:cNvSpPr>
          <p:nvPr>
            <p:ph type="pic" sz="quarter" idx="16"/>
          </p:nvPr>
        </p:nvSpPr>
        <p:spPr>
          <a:xfrm>
            <a:off x="12193587" y="-1"/>
            <a:ext cx="10629900" cy="13715999"/>
          </a:xfrm>
          <a:custGeom>
            <a:avLst/>
            <a:gdLst>
              <a:gd name="connsiteX0" fmla="*/ 0 w 10629900"/>
              <a:gd name="connsiteY0" fmla="*/ 0 h 13715999"/>
              <a:gd name="connsiteX1" fmla="*/ 10629900 w 10629900"/>
              <a:gd name="connsiteY1" fmla="*/ 0 h 13715999"/>
              <a:gd name="connsiteX2" fmla="*/ 10629900 w 10629900"/>
              <a:gd name="connsiteY2" fmla="*/ 13715999 h 13715999"/>
              <a:gd name="connsiteX3" fmla="*/ 0 w 10629900"/>
              <a:gd name="connsiteY3" fmla="*/ 13715999 h 13715999"/>
            </a:gdLst>
            <a:ahLst/>
            <a:cxnLst>
              <a:cxn ang="0">
                <a:pos x="connsiteX0" y="connsiteY0"/>
              </a:cxn>
              <a:cxn ang="0">
                <a:pos x="connsiteX1" y="connsiteY1"/>
              </a:cxn>
              <a:cxn ang="0">
                <a:pos x="connsiteX2" y="connsiteY2"/>
              </a:cxn>
              <a:cxn ang="0">
                <a:pos x="connsiteX3" y="connsiteY3"/>
              </a:cxn>
            </a:cxnLst>
            <a:rect l="l" t="t" r="r" b="b"/>
            <a:pathLst>
              <a:path w="10629900" h="13715999">
                <a:moveTo>
                  <a:pt x="0" y="0"/>
                </a:moveTo>
                <a:lnTo>
                  <a:pt x="10629900" y="0"/>
                </a:lnTo>
                <a:lnTo>
                  <a:pt x="10629900" y="13715999"/>
                </a:lnTo>
                <a:lnTo>
                  <a:pt x="0" y="1371599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34197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2000" fill="hold"/>
                                        <p:tgtEl>
                                          <p:spTgt spid="4"/>
                                        </p:tgtEl>
                                        <p:attrNameLst>
                                          <p:attrName>ppt_x</p:attrName>
                                        </p:attrNameLst>
                                      </p:cBhvr>
                                      <p:tavLst>
                                        <p:tav tm="0">
                                          <p:val>
                                            <p:strVal val="#ppt_x"/>
                                          </p:val>
                                        </p:tav>
                                        <p:tav tm="100000">
                                          <p:val>
                                            <p:strVal val="#ppt_x"/>
                                          </p:val>
                                        </p:tav>
                                      </p:tavLst>
                                    </p:anim>
                                    <p:anim calcmode="lin" valueType="num">
                                      <p:cBhvr additive="base">
                                        <p:cTn id="8" dur="2000" fill="hold"/>
                                        <p:tgtEl>
                                          <p:spTgt spid="4"/>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2" name="Picture Placeholder 75">
            <a:extLst>
              <a:ext uri="{FF2B5EF4-FFF2-40B4-BE49-F238E27FC236}">
                <a16:creationId xmlns:a16="http://schemas.microsoft.com/office/drawing/2014/main" id="{35C81404-E27E-4F36-A623-E57FC83C04C2}"/>
              </a:ext>
            </a:extLst>
          </p:cNvPr>
          <p:cNvSpPr>
            <a:spLocks noGrp="1"/>
          </p:cNvSpPr>
          <p:nvPr>
            <p:ph type="pic" sz="quarter" idx="24"/>
          </p:nvPr>
        </p:nvSpPr>
        <p:spPr>
          <a:xfrm>
            <a:off x="6904509" y="3882893"/>
            <a:ext cx="10578157" cy="5950214"/>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accent3">
                <a:alpha val="34000"/>
              </a:schemeClr>
            </a:outerShdw>
            <a:reflection blurRad="76200" stA="48000" endPos="98000" dir="5400000" sy="-100000" algn="bl" rotWithShape="0"/>
          </a:effectLst>
          <a:scene3d>
            <a:camera prst="orthographicFront">
              <a:rot lat="19848000" lon="3234000" rev="17862000"/>
            </a:camera>
            <a:lightRig rig="soft" dir="t"/>
          </a:scene3d>
          <a:sp3d extrusionH="95250" prstMaterial="plastic"/>
        </p:spPr>
        <p:txBody>
          <a:bodyPr wrap="square" anchor="ctr">
            <a:noAutofit/>
          </a:bodyPr>
          <a:lstStyle>
            <a:lvl1pPr algn="ctr">
              <a:defRPr/>
            </a:lvl1pPr>
          </a:lstStyle>
          <a:p>
            <a:endParaRPr lang="en-US"/>
          </a:p>
        </p:txBody>
      </p:sp>
    </p:spTree>
    <p:extLst>
      <p:ext uri="{BB962C8B-B14F-4D97-AF65-F5344CB8AC3E}">
        <p14:creationId xmlns:p14="http://schemas.microsoft.com/office/powerpoint/2010/main" val="3728728987"/>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p:cSld name="9_Custom Layout">
    <p:spTree>
      <p:nvGrpSpPr>
        <p:cNvPr id="1" name=""/>
        <p:cNvGrpSpPr/>
        <p:nvPr/>
      </p:nvGrpSpPr>
      <p:grpSpPr>
        <a:xfrm>
          <a:off x="0" y="0"/>
          <a:ext cx="0" cy="0"/>
          <a:chOff x="0" y="0"/>
          <a:chExt cx="0" cy="0"/>
        </a:xfrm>
      </p:grpSpPr>
      <p:sp>
        <p:nvSpPr>
          <p:cNvPr id="2" name="Picture Placeholder 7">
            <a:extLst>
              <a:ext uri="{FF2B5EF4-FFF2-40B4-BE49-F238E27FC236}">
                <a16:creationId xmlns:a16="http://schemas.microsoft.com/office/drawing/2014/main" id="{CDF241A1-3249-4A50-880D-BD32EE84584D}"/>
              </a:ext>
            </a:extLst>
          </p:cNvPr>
          <p:cNvSpPr>
            <a:spLocks noGrp="1"/>
          </p:cNvSpPr>
          <p:nvPr>
            <p:ph type="pic" sz="quarter" idx="15"/>
          </p:nvPr>
        </p:nvSpPr>
        <p:spPr>
          <a:xfrm>
            <a:off x="12193587" y="0"/>
            <a:ext cx="10629901" cy="13716000"/>
          </a:xfrm>
          <a:custGeom>
            <a:avLst/>
            <a:gdLst>
              <a:gd name="connsiteX0" fmla="*/ 0 w 10345056"/>
              <a:gd name="connsiteY0" fmla="*/ 0 h 10610851"/>
              <a:gd name="connsiteX1" fmla="*/ 10345056 w 10345056"/>
              <a:gd name="connsiteY1" fmla="*/ 0 h 10610851"/>
              <a:gd name="connsiteX2" fmla="*/ 10345056 w 10345056"/>
              <a:gd name="connsiteY2" fmla="*/ 10610851 h 10610851"/>
              <a:gd name="connsiteX3" fmla="*/ 0 w 10345056"/>
              <a:gd name="connsiteY3" fmla="*/ 10610851 h 10610851"/>
            </a:gdLst>
            <a:ahLst/>
            <a:cxnLst>
              <a:cxn ang="0">
                <a:pos x="connsiteX0" y="connsiteY0"/>
              </a:cxn>
              <a:cxn ang="0">
                <a:pos x="connsiteX1" y="connsiteY1"/>
              </a:cxn>
              <a:cxn ang="0">
                <a:pos x="connsiteX2" y="connsiteY2"/>
              </a:cxn>
              <a:cxn ang="0">
                <a:pos x="connsiteX3" y="connsiteY3"/>
              </a:cxn>
            </a:cxnLst>
            <a:rect l="l" t="t" r="r" b="b"/>
            <a:pathLst>
              <a:path w="10345056" h="10610851">
                <a:moveTo>
                  <a:pt x="0" y="0"/>
                </a:moveTo>
                <a:lnTo>
                  <a:pt x="10345056" y="0"/>
                </a:lnTo>
                <a:lnTo>
                  <a:pt x="10345056" y="10610851"/>
                </a:lnTo>
                <a:lnTo>
                  <a:pt x="0" y="1061085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3756161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000" fill="hold"/>
                                        <p:tgtEl>
                                          <p:spTgt spid="2"/>
                                        </p:tgtEl>
                                        <p:attrNameLst>
                                          <p:attrName>ppt_x</p:attrName>
                                        </p:attrNameLst>
                                      </p:cBhvr>
                                      <p:tavLst>
                                        <p:tav tm="0">
                                          <p:val>
                                            <p:strVal val="#ppt_x"/>
                                          </p:val>
                                        </p:tav>
                                        <p:tav tm="100000">
                                          <p:val>
                                            <p:strVal val="#ppt_x"/>
                                          </p:val>
                                        </p:tav>
                                      </p:tavLst>
                                    </p:anim>
                                    <p:anim calcmode="lin" valueType="num">
                                      <p:cBhvr additive="base">
                                        <p:cTn id="8" dur="2000" fill="hold"/>
                                        <p:tgtEl>
                                          <p:spTgt spid="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48" name="Picture Placeholder 75">
            <a:extLst>
              <a:ext uri="{FF2B5EF4-FFF2-40B4-BE49-F238E27FC236}">
                <a16:creationId xmlns:a16="http://schemas.microsoft.com/office/drawing/2014/main" id="{E663C24A-6D61-4CE5-B812-FEFFD014239B}"/>
              </a:ext>
            </a:extLst>
          </p:cNvPr>
          <p:cNvSpPr>
            <a:spLocks noGrp="1" noChangeAspect="1"/>
          </p:cNvSpPr>
          <p:nvPr>
            <p:ph type="pic" sz="quarter" idx="57"/>
          </p:nvPr>
        </p:nvSpPr>
        <p:spPr>
          <a:xfrm>
            <a:off x="-1314408" y="-2981305"/>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49" name="Picture Placeholder 75">
            <a:extLst>
              <a:ext uri="{FF2B5EF4-FFF2-40B4-BE49-F238E27FC236}">
                <a16:creationId xmlns:a16="http://schemas.microsoft.com/office/drawing/2014/main" id="{FC0F3EFD-29EA-4CF3-945D-F2BDFE1089BA}"/>
              </a:ext>
            </a:extLst>
          </p:cNvPr>
          <p:cNvSpPr>
            <a:spLocks noGrp="1" noChangeAspect="1"/>
          </p:cNvSpPr>
          <p:nvPr>
            <p:ph type="pic" sz="quarter" idx="58"/>
          </p:nvPr>
        </p:nvSpPr>
        <p:spPr>
          <a:xfrm>
            <a:off x="-5782891" y="-462391"/>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41" name="Picture Placeholder 75">
            <a:extLst>
              <a:ext uri="{FF2B5EF4-FFF2-40B4-BE49-F238E27FC236}">
                <a16:creationId xmlns:a16="http://schemas.microsoft.com/office/drawing/2014/main" id="{03EDB8AD-F804-43C3-A0D1-C12D7225E290}"/>
              </a:ext>
            </a:extLst>
          </p:cNvPr>
          <p:cNvSpPr>
            <a:spLocks noGrp="1" noChangeAspect="1"/>
          </p:cNvSpPr>
          <p:nvPr>
            <p:ph type="pic" sz="quarter" idx="50"/>
          </p:nvPr>
        </p:nvSpPr>
        <p:spPr>
          <a:xfrm>
            <a:off x="3457997" y="-2279544"/>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42" name="Picture Placeholder 75">
            <a:extLst>
              <a:ext uri="{FF2B5EF4-FFF2-40B4-BE49-F238E27FC236}">
                <a16:creationId xmlns:a16="http://schemas.microsoft.com/office/drawing/2014/main" id="{C5D21686-787F-4D1D-8E80-E2508F394D2B}"/>
              </a:ext>
            </a:extLst>
          </p:cNvPr>
          <p:cNvSpPr>
            <a:spLocks noGrp="1" noChangeAspect="1"/>
          </p:cNvSpPr>
          <p:nvPr>
            <p:ph type="pic" sz="quarter" idx="51"/>
          </p:nvPr>
        </p:nvSpPr>
        <p:spPr>
          <a:xfrm>
            <a:off x="-1010486" y="239370"/>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43" name="Picture Placeholder 75">
            <a:extLst>
              <a:ext uri="{FF2B5EF4-FFF2-40B4-BE49-F238E27FC236}">
                <a16:creationId xmlns:a16="http://schemas.microsoft.com/office/drawing/2014/main" id="{A4D6FD94-3DFB-4DD1-A3E1-05F00BC1540C}"/>
              </a:ext>
            </a:extLst>
          </p:cNvPr>
          <p:cNvSpPr>
            <a:spLocks noGrp="1" noChangeAspect="1"/>
          </p:cNvSpPr>
          <p:nvPr>
            <p:ph type="pic" sz="quarter" idx="52"/>
          </p:nvPr>
        </p:nvSpPr>
        <p:spPr>
          <a:xfrm>
            <a:off x="-5478969" y="2758284"/>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28" name="Picture Placeholder 75">
            <a:extLst>
              <a:ext uri="{FF2B5EF4-FFF2-40B4-BE49-F238E27FC236}">
                <a16:creationId xmlns:a16="http://schemas.microsoft.com/office/drawing/2014/main" id="{6CAD025C-A654-4C88-A249-7079110D412A}"/>
              </a:ext>
            </a:extLst>
          </p:cNvPr>
          <p:cNvSpPr>
            <a:spLocks noGrp="1" noChangeAspect="1"/>
          </p:cNvSpPr>
          <p:nvPr>
            <p:ph type="pic" sz="quarter" idx="43"/>
          </p:nvPr>
        </p:nvSpPr>
        <p:spPr>
          <a:xfrm>
            <a:off x="7899586" y="-1373205"/>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29" name="Picture Placeholder 75">
            <a:extLst>
              <a:ext uri="{FF2B5EF4-FFF2-40B4-BE49-F238E27FC236}">
                <a16:creationId xmlns:a16="http://schemas.microsoft.com/office/drawing/2014/main" id="{7D2A6AB2-B1B6-4E6E-A516-1624DC823BCE}"/>
              </a:ext>
            </a:extLst>
          </p:cNvPr>
          <p:cNvSpPr>
            <a:spLocks noGrp="1" noChangeAspect="1"/>
          </p:cNvSpPr>
          <p:nvPr>
            <p:ph type="pic" sz="quarter" idx="44"/>
          </p:nvPr>
        </p:nvSpPr>
        <p:spPr>
          <a:xfrm>
            <a:off x="3431103" y="1145709"/>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30" name="Picture Placeholder 75">
            <a:extLst>
              <a:ext uri="{FF2B5EF4-FFF2-40B4-BE49-F238E27FC236}">
                <a16:creationId xmlns:a16="http://schemas.microsoft.com/office/drawing/2014/main" id="{9DD0859E-1EE8-4927-8BB2-F5754D3BD7BB}"/>
              </a:ext>
            </a:extLst>
          </p:cNvPr>
          <p:cNvSpPr>
            <a:spLocks noGrp="1" noChangeAspect="1"/>
          </p:cNvSpPr>
          <p:nvPr>
            <p:ph type="pic" sz="quarter" idx="45"/>
          </p:nvPr>
        </p:nvSpPr>
        <p:spPr>
          <a:xfrm>
            <a:off x="-1037380" y="3664623"/>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31" name="Picture Placeholder 75">
            <a:extLst>
              <a:ext uri="{FF2B5EF4-FFF2-40B4-BE49-F238E27FC236}">
                <a16:creationId xmlns:a16="http://schemas.microsoft.com/office/drawing/2014/main" id="{F9FC8C08-0383-4EC2-82BB-1133D3D229E0}"/>
              </a:ext>
            </a:extLst>
          </p:cNvPr>
          <p:cNvSpPr>
            <a:spLocks noGrp="1" noChangeAspect="1"/>
          </p:cNvSpPr>
          <p:nvPr>
            <p:ph type="pic" sz="quarter" idx="46"/>
          </p:nvPr>
        </p:nvSpPr>
        <p:spPr>
          <a:xfrm>
            <a:off x="-5505863" y="6183537"/>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16" name="Picture Placeholder 75">
            <a:extLst>
              <a:ext uri="{FF2B5EF4-FFF2-40B4-BE49-F238E27FC236}">
                <a16:creationId xmlns:a16="http://schemas.microsoft.com/office/drawing/2014/main" id="{607EBF97-CA98-44E9-938D-F451E62350C1}"/>
              </a:ext>
            </a:extLst>
          </p:cNvPr>
          <p:cNvSpPr>
            <a:spLocks noGrp="1" noChangeAspect="1"/>
          </p:cNvSpPr>
          <p:nvPr>
            <p:ph type="pic" sz="quarter" idx="37"/>
          </p:nvPr>
        </p:nvSpPr>
        <p:spPr>
          <a:xfrm>
            <a:off x="13886840" y="-1373205"/>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17" name="Picture Placeholder 75">
            <a:extLst>
              <a:ext uri="{FF2B5EF4-FFF2-40B4-BE49-F238E27FC236}">
                <a16:creationId xmlns:a16="http://schemas.microsoft.com/office/drawing/2014/main" id="{3D16D7ED-FD8B-4316-A459-2B2FB95393A8}"/>
              </a:ext>
            </a:extLst>
          </p:cNvPr>
          <p:cNvSpPr>
            <a:spLocks noGrp="1" noChangeAspect="1"/>
          </p:cNvSpPr>
          <p:nvPr>
            <p:ph type="pic" sz="quarter" idx="38"/>
          </p:nvPr>
        </p:nvSpPr>
        <p:spPr>
          <a:xfrm>
            <a:off x="9418357" y="1145709"/>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18" name="Picture Placeholder 75">
            <a:extLst>
              <a:ext uri="{FF2B5EF4-FFF2-40B4-BE49-F238E27FC236}">
                <a16:creationId xmlns:a16="http://schemas.microsoft.com/office/drawing/2014/main" id="{0CDD9022-DE91-4943-A173-2B143DF81A30}"/>
              </a:ext>
            </a:extLst>
          </p:cNvPr>
          <p:cNvSpPr>
            <a:spLocks noGrp="1" noChangeAspect="1"/>
          </p:cNvSpPr>
          <p:nvPr>
            <p:ph type="pic" sz="quarter" idx="39"/>
          </p:nvPr>
        </p:nvSpPr>
        <p:spPr>
          <a:xfrm>
            <a:off x="4949874" y="3664623"/>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19" name="Picture Placeholder 75">
            <a:extLst>
              <a:ext uri="{FF2B5EF4-FFF2-40B4-BE49-F238E27FC236}">
                <a16:creationId xmlns:a16="http://schemas.microsoft.com/office/drawing/2014/main" id="{ABE95176-571E-450E-92C4-6C81EA4C7A3E}"/>
              </a:ext>
            </a:extLst>
          </p:cNvPr>
          <p:cNvSpPr>
            <a:spLocks noGrp="1" noChangeAspect="1"/>
          </p:cNvSpPr>
          <p:nvPr>
            <p:ph type="pic" sz="quarter" idx="40"/>
          </p:nvPr>
        </p:nvSpPr>
        <p:spPr>
          <a:xfrm>
            <a:off x="481391" y="6183537"/>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20" name="Picture Placeholder 75">
            <a:extLst>
              <a:ext uri="{FF2B5EF4-FFF2-40B4-BE49-F238E27FC236}">
                <a16:creationId xmlns:a16="http://schemas.microsoft.com/office/drawing/2014/main" id="{3EFAEF24-F8F9-40CF-94FB-D6695C184868}"/>
              </a:ext>
            </a:extLst>
          </p:cNvPr>
          <p:cNvSpPr>
            <a:spLocks noGrp="1" noChangeAspect="1"/>
          </p:cNvSpPr>
          <p:nvPr>
            <p:ph type="pic" sz="quarter" idx="41"/>
          </p:nvPr>
        </p:nvSpPr>
        <p:spPr>
          <a:xfrm>
            <a:off x="-3987092" y="8702451"/>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2" name="Picture Placeholder 75">
            <a:extLst>
              <a:ext uri="{FF2B5EF4-FFF2-40B4-BE49-F238E27FC236}">
                <a16:creationId xmlns:a16="http://schemas.microsoft.com/office/drawing/2014/main" id="{35C81404-E27E-4F36-A623-E57FC83C04C2}"/>
              </a:ext>
            </a:extLst>
          </p:cNvPr>
          <p:cNvSpPr>
            <a:spLocks noGrp="1" noChangeAspect="1"/>
          </p:cNvSpPr>
          <p:nvPr>
            <p:ph type="pic" sz="quarter" idx="24"/>
          </p:nvPr>
        </p:nvSpPr>
        <p:spPr>
          <a:xfrm>
            <a:off x="19347448" y="-1062303"/>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4" name="Picture Placeholder 75">
            <a:extLst>
              <a:ext uri="{FF2B5EF4-FFF2-40B4-BE49-F238E27FC236}">
                <a16:creationId xmlns:a16="http://schemas.microsoft.com/office/drawing/2014/main" id="{FEAB132E-72A8-4AAE-84A4-48B1A95CEE6C}"/>
              </a:ext>
            </a:extLst>
          </p:cNvPr>
          <p:cNvSpPr>
            <a:spLocks noGrp="1" noChangeAspect="1"/>
          </p:cNvSpPr>
          <p:nvPr>
            <p:ph type="pic" sz="quarter" idx="25"/>
          </p:nvPr>
        </p:nvSpPr>
        <p:spPr>
          <a:xfrm>
            <a:off x="14878965" y="1456611"/>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5" name="Picture Placeholder 75">
            <a:extLst>
              <a:ext uri="{FF2B5EF4-FFF2-40B4-BE49-F238E27FC236}">
                <a16:creationId xmlns:a16="http://schemas.microsoft.com/office/drawing/2014/main" id="{243FAE32-B9F4-4AE7-AE82-22570A22956A}"/>
              </a:ext>
            </a:extLst>
          </p:cNvPr>
          <p:cNvSpPr>
            <a:spLocks noGrp="1" noChangeAspect="1"/>
          </p:cNvSpPr>
          <p:nvPr>
            <p:ph type="pic" sz="quarter" idx="26"/>
          </p:nvPr>
        </p:nvSpPr>
        <p:spPr>
          <a:xfrm>
            <a:off x="10410482" y="3975525"/>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6" name="Picture Placeholder 75">
            <a:extLst>
              <a:ext uri="{FF2B5EF4-FFF2-40B4-BE49-F238E27FC236}">
                <a16:creationId xmlns:a16="http://schemas.microsoft.com/office/drawing/2014/main" id="{22DB54D1-378A-4542-9D02-E25B5BADC362}"/>
              </a:ext>
            </a:extLst>
          </p:cNvPr>
          <p:cNvSpPr>
            <a:spLocks noGrp="1" noChangeAspect="1"/>
          </p:cNvSpPr>
          <p:nvPr>
            <p:ph type="pic" sz="quarter" idx="27"/>
          </p:nvPr>
        </p:nvSpPr>
        <p:spPr>
          <a:xfrm>
            <a:off x="5941999" y="6494439"/>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7" name="Picture Placeholder 75">
            <a:extLst>
              <a:ext uri="{FF2B5EF4-FFF2-40B4-BE49-F238E27FC236}">
                <a16:creationId xmlns:a16="http://schemas.microsoft.com/office/drawing/2014/main" id="{8FFD3707-289A-4097-A634-5DFE56AC06FE}"/>
              </a:ext>
            </a:extLst>
          </p:cNvPr>
          <p:cNvSpPr>
            <a:spLocks noGrp="1" noChangeAspect="1"/>
          </p:cNvSpPr>
          <p:nvPr>
            <p:ph type="pic" sz="quarter" idx="28"/>
          </p:nvPr>
        </p:nvSpPr>
        <p:spPr>
          <a:xfrm>
            <a:off x="1473516" y="9013353"/>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8" name="Picture Placeholder 75">
            <a:extLst>
              <a:ext uri="{FF2B5EF4-FFF2-40B4-BE49-F238E27FC236}">
                <a16:creationId xmlns:a16="http://schemas.microsoft.com/office/drawing/2014/main" id="{54A7639C-C713-48A6-BCBD-272206505DD0}"/>
              </a:ext>
            </a:extLst>
          </p:cNvPr>
          <p:cNvSpPr>
            <a:spLocks noGrp="1" noChangeAspect="1"/>
          </p:cNvSpPr>
          <p:nvPr>
            <p:ph type="pic" sz="quarter" idx="29"/>
          </p:nvPr>
        </p:nvSpPr>
        <p:spPr>
          <a:xfrm>
            <a:off x="-2994967" y="11532267"/>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10" name="Picture Placeholder 75">
            <a:extLst>
              <a:ext uri="{FF2B5EF4-FFF2-40B4-BE49-F238E27FC236}">
                <a16:creationId xmlns:a16="http://schemas.microsoft.com/office/drawing/2014/main" id="{EADC1BA6-7445-4738-896F-F25E3B51C125}"/>
              </a:ext>
            </a:extLst>
          </p:cNvPr>
          <p:cNvSpPr>
            <a:spLocks noGrp="1" noChangeAspect="1"/>
          </p:cNvSpPr>
          <p:nvPr>
            <p:ph type="pic" sz="quarter" idx="31"/>
          </p:nvPr>
        </p:nvSpPr>
        <p:spPr>
          <a:xfrm>
            <a:off x="20562825" y="1627384"/>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11" name="Picture Placeholder 75">
            <a:extLst>
              <a:ext uri="{FF2B5EF4-FFF2-40B4-BE49-F238E27FC236}">
                <a16:creationId xmlns:a16="http://schemas.microsoft.com/office/drawing/2014/main" id="{C2B339F4-9FE6-4B11-BADC-2E50B1ADD1F5}"/>
              </a:ext>
            </a:extLst>
          </p:cNvPr>
          <p:cNvSpPr>
            <a:spLocks noGrp="1" noChangeAspect="1"/>
          </p:cNvSpPr>
          <p:nvPr>
            <p:ph type="pic" sz="quarter" idx="32"/>
          </p:nvPr>
        </p:nvSpPr>
        <p:spPr>
          <a:xfrm>
            <a:off x="16094342" y="4146298"/>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12" name="Picture Placeholder 75">
            <a:extLst>
              <a:ext uri="{FF2B5EF4-FFF2-40B4-BE49-F238E27FC236}">
                <a16:creationId xmlns:a16="http://schemas.microsoft.com/office/drawing/2014/main" id="{FFE71006-16E5-457F-9B4E-4C8C74041CF2}"/>
              </a:ext>
            </a:extLst>
          </p:cNvPr>
          <p:cNvSpPr>
            <a:spLocks noGrp="1" noChangeAspect="1"/>
          </p:cNvSpPr>
          <p:nvPr>
            <p:ph type="pic" sz="quarter" idx="33"/>
          </p:nvPr>
        </p:nvSpPr>
        <p:spPr>
          <a:xfrm>
            <a:off x="11625859" y="6665212"/>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13" name="Picture Placeholder 75">
            <a:extLst>
              <a:ext uri="{FF2B5EF4-FFF2-40B4-BE49-F238E27FC236}">
                <a16:creationId xmlns:a16="http://schemas.microsoft.com/office/drawing/2014/main" id="{6DDB9485-9DF7-49C5-ADFC-F845200EBD64}"/>
              </a:ext>
            </a:extLst>
          </p:cNvPr>
          <p:cNvSpPr>
            <a:spLocks noGrp="1" noChangeAspect="1"/>
          </p:cNvSpPr>
          <p:nvPr>
            <p:ph type="pic" sz="quarter" idx="34"/>
          </p:nvPr>
        </p:nvSpPr>
        <p:spPr>
          <a:xfrm>
            <a:off x="7157376" y="9184126"/>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14" name="Picture Placeholder 75">
            <a:extLst>
              <a:ext uri="{FF2B5EF4-FFF2-40B4-BE49-F238E27FC236}">
                <a16:creationId xmlns:a16="http://schemas.microsoft.com/office/drawing/2014/main" id="{C2FEBF29-F3C4-44EB-A394-6B97F83C159B}"/>
              </a:ext>
            </a:extLst>
          </p:cNvPr>
          <p:cNvSpPr>
            <a:spLocks noGrp="1" noChangeAspect="1"/>
          </p:cNvSpPr>
          <p:nvPr>
            <p:ph type="pic" sz="quarter" idx="35"/>
          </p:nvPr>
        </p:nvSpPr>
        <p:spPr>
          <a:xfrm>
            <a:off x="2688893" y="11703040"/>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53" name="Picture Placeholder 75">
            <a:extLst>
              <a:ext uri="{FF2B5EF4-FFF2-40B4-BE49-F238E27FC236}">
                <a16:creationId xmlns:a16="http://schemas.microsoft.com/office/drawing/2014/main" id="{2F015E8F-22EA-4453-8367-140895DC3255}"/>
              </a:ext>
            </a:extLst>
          </p:cNvPr>
          <p:cNvSpPr>
            <a:spLocks noGrp="1" noChangeAspect="1"/>
          </p:cNvSpPr>
          <p:nvPr>
            <p:ph type="pic" sz="quarter" idx="62"/>
          </p:nvPr>
        </p:nvSpPr>
        <p:spPr>
          <a:xfrm>
            <a:off x="20699903" y="4912149"/>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54" name="Picture Placeholder 75">
            <a:extLst>
              <a:ext uri="{FF2B5EF4-FFF2-40B4-BE49-F238E27FC236}">
                <a16:creationId xmlns:a16="http://schemas.microsoft.com/office/drawing/2014/main" id="{38BD2839-9FD8-4A47-8C6C-BA555D30B060}"/>
              </a:ext>
            </a:extLst>
          </p:cNvPr>
          <p:cNvSpPr>
            <a:spLocks noGrp="1" noChangeAspect="1"/>
          </p:cNvSpPr>
          <p:nvPr>
            <p:ph type="pic" sz="quarter" idx="63"/>
          </p:nvPr>
        </p:nvSpPr>
        <p:spPr>
          <a:xfrm>
            <a:off x="16231420" y="7431063"/>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55" name="Picture Placeholder 75">
            <a:extLst>
              <a:ext uri="{FF2B5EF4-FFF2-40B4-BE49-F238E27FC236}">
                <a16:creationId xmlns:a16="http://schemas.microsoft.com/office/drawing/2014/main" id="{36034C35-1CBE-46E5-9904-EDC510CB644A}"/>
              </a:ext>
            </a:extLst>
          </p:cNvPr>
          <p:cNvSpPr>
            <a:spLocks noGrp="1" noChangeAspect="1"/>
          </p:cNvSpPr>
          <p:nvPr>
            <p:ph type="pic" sz="quarter" idx="64"/>
          </p:nvPr>
        </p:nvSpPr>
        <p:spPr>
          <a:xfrm>
            <a:off x="11762937" y="9949977"/>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56" name="Picture Placeholder 75">
            <a:extLst>
              <a:ext uri="{FF2B5EF4-FFF2-40B4-BE49-F238E27FC236}">
                <a16:creationId xmlns:a16="http://schemas.microsoft.com/office/drawing/2014/main" id="{507BEDBC-9F75-40C5-8467-AA2A8746E709}"/>
              </a:ext>
            </a:extLst>
          </p:cNvPr>
          <p:cNvSpPr>
            <a:spLocks noGrp="1" noChangeAspect="1"/>
          </p:cNvSpPr>
          <p:nvPr>
            <p:ph type="pic" sz="quarter" idx="65"/>
          </p:nvPr>
        </p:nvSpPr>
        <p:spPr>
          <a:xfrm>
            <a:off x="7294454" y="12468891"/>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59" name="Picture Placeholder 75">
            <a:extLst>
              <a:ext uri="{FF2B5EF4-FFF2-40B4-BE49-F238E27FC236}">
                <a16:creationId xmlns:a16="http://schemas.microsoft.com/office/drawing/2014/main" id="{AECDF11A-996B-4276-B504-5061846D8626}"/>
              </a:ext>
            </a:extLst>
          </p:cNvPr>
          <p:cNvSpPr>
            <a:spLocks noGrp="1" noChangeAspect="1"/>
          </p:cNvSpPr>
          <p:nvPr>
            <p:ph type="pic" sz="quarter" idx="68"/>
          </p:nvPr>
        </p:nvSpPr>
        <p:spPr>
          <a:xfrm>
            <a:off x="21076179" y="8075645"/>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60" name="Picture Placeholder 75">
            <a:extLst>
              <a:ext uri="{FF2B5EF4-FFF2-40B4-BE49-F238E27FC236}">
                <a16:creationId xmlns:a16="http://schemas.microsoft.com/office/drawing/2014/main" id="{18FFBB60-78C0-41D6-B988-AE90BC50278F}"/>
              </a:ext>
            </a:extLst>
          </p:cNvPr>
          <p:cNvSpPr>
            <a:spLocks noGrp="1" noChangeAspect="1"/>
          </p:cNvSpPr>
          <p:nvPr>
            <p:ph type="pic" sz="quarter" idx="69"/>
          </p:nvPr>
        </p:nvSpPr>
        <p:spPr>
          <a:xfrm>
            <a:off x="16607696" y="10594559"/>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61" name="Picture Placeholder 75">
            <a:extLst>
              <a:ext uri="{FF2B5EF4-FFF2-40B4-BE49-F238E27FC236}">
                <a16:creationId xmlns:a16="http://schemas.microsoft.com/office/drawing/2014/main" id="{157843DF-2840-468E-B1B3-C729FF5281C6}"/>
              </a:ext>
            </a:extLst>
          </p:cNvPr>
          <p:cNvSpPr>
            <a:spLocks noGrp="1" noChangeAspect="1"/>
          </p:cNvSpPr>
          <p:nvPr>
            <p:ph type="pic" sz="quarter" idx="70"/>
          </p:nvPr>
        </p:nvSpPr>
        <p:spPr>
          <a:xfrm>
            <a:off x="12139213" y="13113473"/>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65" name="Picture Placeholder 75">
            <a:extLst>
              <a:ext uri="{FF2B5EF4-FFF2-40B4-BE49-F238E27FC236}">
                <a16:creationId xmlns:a16="http://schemas.microsoft.com/office/drawing/2014/main" id="{8DF2D5D1-AC63-4DDD-BF20-41ACF22FCE4B}"/>
              </a:ext>
            </a:extLst>
          </p:cNvPr>
          <p:cNvSpPr>
            <a:spLocks noGrp="1" noChangeAspect="1"/>
          </p:cNvSpPr>
          <p:nvPr>
            <p:ph type="pic" sz="quarter" idx="74"/>
          </p:nvPr>
        </p:nvSpPr>
        <p:spPr>
          <a:xfrm>
            <a:off x="22106146" y="10928040"/>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
        <p:nvSpPr>
          <p:cNvPr id="66" name="Picture Placeholder 75">
            <a:extLst>
              <a:ext uri="{FF2B5EF4-FFF2-40B4-BE49-F238E27FC236}">
                <a16:creationId xmlns:a16="http://schemas.microsoft.com/office/drawing/2014/main" id="{3932DA6D-A9C7-4444-87EB-1B1FFD57213B}"/>
              </a:ext>
            </a:extLst>
          </p:cNvPr>
          <p:cNvSpPr>
            <a:spLocks noGrp="1" noChangeAspect="1"/>
          </p:cNvSpPr>
          <p:nvPr>
            <p:ph type="pic" sz="quarter" idx="75"/>
          </p:nvPr>
        </p:nvSpPr>
        <p:spPr>
          <a:xfrm>
            <a:off x="17637663" y="13446954"/>
            <a:ext cx="6568203" cy="3694615"/>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bg1"/>
          </a:solidFill>
          <a:effectLst>
            <a:outerShdw blurRad="914400" dist="495300" dir="8100000" algn="ctr" rotWithShape="0">
              <a:schemeClr val="tx1">
                <a:lumMod val="75000"/>
                <a:lumOff val="25000"/>
                <a:alpha val="14000"/>
              </a:schemeClr>
            </a:outerShdw>
          </a:effectLst>
          <a:scene3d>
            <a:camera prst="orthographicFront">
              <a:rot lat="19800000" lon="18600000" rev="3600000"/>
            </a:camera>
            <a:lightRig rig="chilly" dir="t"/>
          </a:scene3d>
          <a:sp3d extrusionH="31750" prstMaterial="plastic"/>
        </p:spPr>
        <p:txBody>
          <a:bodyPr wrap="square" anchor="ctr">
            <a:noAutofit/>
          </a:bodyPr>
          <a:lstStyle>
            <a:lvl1pPr algn="ctr">
              <a:defRPr sz="2800"/>
            </a:lvl1pPr>
          </a:lstStyle>
          <a:p>
            <a:endParaRPr lang="en-US"/>
          </a:p>
        </p:txBody>
      </p:sp>
    </p:spTree>
    <p:extLst>
      <p:ext uri="{BB962C8B-B14F-4D97-AF65-F5344CB8AC3E}">
        <p14:creationId xmlns:p14="http://schemas.microsoft.com/office/powerpoint/2010/main" val="4550766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6" decel="100000" fill="hold" grpId="0" nodeType="withEffect">
                                  <p:stCondLst>
                                    <p:cond delay="0"/>
                                  </p:stCondLst>
                                  <p:childTnLst>
                                    <p:set>
                                      <p:cBhvr>
                                        <p:cTn id="6" dur="1" fill="hold">
                                          <p:stCondLst>
                                            <p:cond delay="0"/>
                                          </p:stCondLst>
                                        </p:cTn>
                                        <p:tgtEl>
                                          <p:spTgt spid="48"/>
                                        </p:tgtEl>
                                        <p:attrNameLst>
                                          <p:attrName>style.visibility</p:attrName>
                                        </p:attrNameLst>
                                      </p:cBhvr>
                                      <p:to>
                                        <p:strVal val="visible"/>
                                      </p:to>
                                    </p:set>
                                    <p:anim calcmode="lin" valueType="num">
                                      <p:cBhvr additive="base">
                                        <p:cTn id="7" dur="3000" fill="hold"/>
                                        <p:tgtEl>
                                          <p:spTgt spid="48"/>
                                        </p:tgtEl>
                                        <p:attrNameLst>
                                          <p:attrName>ppt_x</p:attrName>
                                        </p:attrNameLst>
                                      </p:cBhvr>
                                      <p:tavLst>
                                        <p:tav tm="0">
                                          <p:val>
                                            <p:strVal val="1+#ppt_w/2"/>
                                          </p:val>
                                        </p:tav>
                                        <p:tav tm="100000">
                                          <p:val>
                                            <p:strVal val="#ppt_x"/>
                                          </p:val>
                                        </p:tav>
                                      </p:tavLst>
                                    </p:anim>
                                    <p:anim calcmode="lin" valueType="num">
                                      <p:cBhvr additive="base">
                                        <p:cTn id="8" dur="3000" fill="hold"/>
                                        <p:tgtEl>
                                          <p:spTgt spid="48"/>
                                        </p:tgtEl>
                                        <p:attrNameLst>
                                          <p:attrName>ppt_y</p:attrName>
                                        </p:attrNameLst>
                                      </p:cBhvr>
                                      <p:tavLst>
                                        <p:tav tm="0">
                                          <p:val>
                                            <p:strVal val="1+#ppt_h/2"/>
                                          </p:val>
                                        </p:tav>
                                        <p:tav tm="100000">
                                          <p:val>
                                            <p:strVal val="#ppt_y"/>
                                          </p:val>
                                        </p:tav>
                                      </p:tavLst>
                                    </p:anim>
                                  </p:childTnLst>
                                </p:cTn>
                              </p:par>
                              <p:par>
                                <p:cTn id="9" presetID="2" presetClass="entr" presetSubtype="6" decel="100000" fill="hold" grpId="0" nodeType="withEffect">
                                  <p:stCondLst>
                                    <p:cond delay="0"/>
                                  </p:stCondLst>
                                  <p:childTnLst>
                                    <p:set>
                                      <p:cBhvr>
                                        <p:cTn id="10" dur="1" fill="hold">
                                          <p:stCondLst>
                                            <p:cond delay="0"/>
                                          </p:stCondLst>
                                        </p:cTn>
                                        <p:tgtEl>
                                          <p:spTgt spid="49"/>
                                        </p:tgtEl>
                                        <p:attrNameLst>
                                          <p:attrName>style.visibility</p:attrName>
                                        </p:attrNameLst>
                                      </p:cBhvr>
                                      <p:to>
                                        <p:strVal val="visible"/>
                                      </p:to>
                                    </p:set>
                                    <p:anim calcmode="lin" valueType="num">
                                      <p:cBhvr additive="base">
                                        <p:cTn id="11" dur="3000" fill="hold"/>
                                        <p:tgtEl>
                                          <p:spTgt spid="49"/>
                                        </p:tgtEl>
                                        <p:attrNameLst>
                                          <p:attrName>ppt_x</p:attrName>
                                        </p:attrNameLst>
                                      </p:cBhvr>
                                      <p:tavLst>
                                        <p:tav tm="0">
                                          <p:val>
                                            <p:strVal val="1+#ppt_w/2"/>
                                          </p:val>
                                        </p:tav>
                                        <p:tav tm="100000">
                                          <p:val>
                                            <p:strVal val="#ppt_x"/>
                                          </p:val>
                                        </p:tav>
                                      </p:tavLst>
                                    </p:anim>
                                    <p:anim calcmode="lin" valueType="num">
                                      <p:cBhvr additive="base">
                                        <p:cTn id="12" dur="3000" fill="hold"/>
                                        <p:tgtEl>
                                          <p:spTgt spid="49"/>
                                        </p:tgtEl>
                                        <p:attrNameLst>
                                          <p:attrName>ppt_y</p:attrName>
                                        </p:attrNameLst>
                                      </p:cBhvr>
                                      <p:tavLst>
                                        <p:tav tm="0">
                                          <p:val>
                                            <p:strVal val="1+#ppt_h/2"/>
                                          </p:val>
                                        </p:tav>
                                        <p:tav tm="100000">
                                          <p:val>
                                            <p:strVal val="#ppt_y"/>
                                          </p:val>
                                        </p:tav>
                                      </p:tavLst>
                                    </p:anim>
                                  </p:childTnLst>
                                </p:cTn>
                              </p:par>
                              <p:par>
                                <p:cTn id="13" presetID="2" presetClass="entr" presetSubtype="6" decel="100000" fill="hold" grpId="0" nodeType="withEffect">
                                  <p:stCondLst>
                                    <p:cond delay="0"/>
                                  </p:stCondLst>
                                  <p:childTnLst>
                                    <p:set>
                                      <p:cBhvr>
                                        <p:cTn id="14" dur="1" fill="hold">
                                          <p:stCondLst>
                                            <p:cond delay="0"/>
                                          </p:stCondLst>
                                        </p:cTn>
                                        <p:tgtEl>
                                          <p:spTgt spid="43"/>
                                        </p:tgtEl>
                                        <p:attrNameLst>
                                          <p:attrName>style.visibility</p:attrName>
                                        </p:attrNameLst>
                                      </p:cBhvr>
                                      <p:to>
                                        <p:strVal val="visible"/>
                                      </p:to>
                                    </p:set>
                                    <p:anim calcmode="lin" valueType="num">
                                      <p:cBhvr additive="base">
                                        <p:cTn id="15" dur="3000" fill="hold"/>
                                        <p:tgtEl>
                                          <p:spTgt spid="43"/>
                                        </p:tgtEl>
                                        <p:attrNameLst>
                                          <p:attrName>ppt_x</p:attrName>
                                        </p:attrNameLst>
                                      </p:cBhvr>
                                      <p:tavLst>
                                        <p:tav tm="0">
                                          <p:val>
                                            <p:strVal val="1+#ppt_w/2"/>
                                          </p:val>
                                        </p:tav>
                                        <p:tav tm="100000">
                                          <p:val>
                                            <p:strVal val="#ppt_x"/>
                                          </p:val>
                                        </p:tav>
                                      </p:tavLst>
                                    </p:anim>
                                    <p:anim calcmode="lin" valueType="num">
                                      <p:cBhvr additive="base">
                                        <p:cTn id="16" dur="3000" fill="hold"/>
                                        <p:tgtEl>
                                          <p:spTgt spid="43"/>
                                        </p:tgtEl>
                                        <p:attrNameLst>
                                          <p:attrName>ppt_y</p:attrName>
                                        </p:attrNameLst>
                                      </p:cBhvr>
                                      <p:tavLst>
                                        <p:tav tm="0">
                                          <p:val>
                                            <p:strVal val="1+#ppt_h/2"/>
                                          </p:val>
                                        </p:tav>
                                        <p:tav tm="100000">
                                          <p:val>
                                            <p:strVal val="#ppt_y"/>
                                          </p:val>
                                        </p:tav>
                                      </p:tavLst>
                                    </p:anim>
                                  </p:childTnLst>
                                </p:cTn>
                              </p:par>
                              <p:par>
                                <p:cTn id="17" presetID="2" presetClass="entr" presetSubtype="6" decel="100000" fill="hold" grpId="0" nodeType="withEffect">
                                  <p:stCondLst>
                                    <p:cond delay="0"/>
                                  </p:stCondLst>
                                  <p:childTnLst>
                                    <p:set>
                                      <p:cBhvr>
                                        <p:cTn id="18" dur="1" fill="hold">
                                          <p:stCondLst>
                                            <p:cond delay="0"/>
                                          </p:stCondLst>
                                        </p:cTn>
                                        <p:tgtEl>
                                          <p:spTgt spid="42"/>
                                        </p:tgtEl>
                                        <p:attrNameLst>
                                          <p:attrName>style.visibility</p:attrName>
                                        </p:attrNameLst>
                                      </p:cBhvr>
                                      <p:to>
                                        <p:strVal val="visible"/>
                                      </p:to>
                                    </p:set>
                                    <p:anim calcmode="lin" valueType="num">
                                      <p:cBhvr additive="base">
                                        <p:cTn id="19" dur="3000" fill="hold"/>
                                        <p:tgtEl>
                                          <p:spTgt spid="42"/>
                                        </p:tgtEl>
                                        <p:attrNameLst>
                                          <p:attrName>ppt_x</p:attrName>
                                        </p:attrNameLst>
                                      </p:cBhvr>
                                      <p:tavLst>
                                        <p:tav tm="0">
                                          <p:val>
                                            <p:strVal val="1+#ppt_w/2"/>
                                          </p:val>
                                        </p:tav>
                                        <p:tav tm="100000">
                                          <p:val>
                                            <p:strVal val="#ppt_x"/>
                                          </p:val>
                                        </p:tav>
                                      </p:tavLst>
                                    </p:anim>
                                    <p:anim calcmode="lin" valueType="num">
                                      <p:cBhvr additive="base">
                                        <p:cTn id="20" dur="3000" fill="hold"/>
                                        <p:tgtEl>
                                          <p:spTgt spid="42"/>
                                        </p:tgtEl>
                                        <p:attrNameLst>
                                          <p:attrName>ppt_y</p:attrName>
                                        </p:attrNameLst>
                                      </p:cBhvr>
                                      <p:tavLst>
                                        <p:tav tm="0">
                                          <p:val>
                                            <p:strVal val="1+#ppt_h/2"/>
                                          </p:val>
                                        </p:tav>
                                        <p:tav tm="100000">
                                          <p:val>
                                            <p:strVal val="#ppt_y"/>
                                          </p:val>
                                        </p:tav>
                                      </p:tavLst>
                                    </p:anim>
                                  </p:childTnLst>
                                </p:cTn>
                              </p:par>
                              <p:par>
                                <p:cTn id="21" presetID="2" presetClass="entr" presetSubtype="6" decel="100000" fill="hold" grpId="0" nodeType="withEffect">
                                  <p:stCondLst>
                                    <p:cond delay="0"/>
                                  </p:stCondLst>
                                  <p:childTnLst>
                                    <p:set>
                                      <p:cBhvr>
                                        <p:cTn id="22" dur="1" fill="hold">
                                          <p:stCondLst>
                                            <p:cond delay="0"/>
                                          </p:stCondLst>
                                        </p:cTn>
                                        <p:tgtEl>
                                          <p:spTgt spid="41"/>
                                        </p:tgtEl>
                                        <p:attrNameLst>
                                          <p:attrName>style.visibility</p:attrName>
                                        </p:attrNameLst>
                                      </p:cBhvr>
                                      <p:to>
                                        <p:strVal val="visible"/>
                                      </p:to>
                                    </p:set>
                                    <p:anim calcmode="lin" valueType="num">
                                      <p:cBhvr additive="base">
                                        <p:cTn id="23" dur="3000" fill="hold"/>
                                        <p:tgtEl>
                                          <p:spTgt spid="41"/>
                                        </p:tgtEl>
                                        <p:attrNameLst>
                                          <p:attrName>ppt_x</p:attrName>
                                        </p:attrNameLst>
                                      </p:cBhvr>
                                      <p:tavLst>
                                        <p:tav tm="0">
                                          <p:val>
                                            <p:strVal val="1+#ppt_w/2"/>
                                          </p:val>
                                        </p:tav>
                                        <p:tav tm="100000">
                                          <p:val>
                                            <p:strVal val="#ppt_x"/>
                                          </p:val>
                                        </p:tav>
                                      </p:tavLst>
                                    </p:anim>
                                    <p:anim calcmode="lin" valueType="num">
                                      <p:cBhvr additive="base">
                                        <p:cTn id="24" dur="3000" fill="hold"/>
                                        <p:tgtEl>
                                          <p:spTgt spid="41"/>
                                        </p:tgtEl>
                                        <p:attrNameLst>
                                          <p:attrName>ppt_y</p:attrName>
                                        </p:attrNameLst>
                                      </p:cBhvr>
                                      <p:tavLst>
                                        <p:tav tm="0">
                                          <p:val>
                                            <p:strVal val="1+#ppt_h/2"/>
                                          </p:val>
                                        </p:tav>
                                        <p:tav tm="100000">
                                          <p:val>
                                            <p:strVal val="#ppt_y"/>
                                          </p:val>
                                        </p:tav>
                                      </p:tavLst>
                                    </p:anim>
                                  </p:childTnLst>
                                </p:cTn>
                              </p:par>
                              <p:par>
                                <p:cTn id="25" presetID="2" presetClass="entr" presetSubtype="6" decel="100000" fill="hold" grpId="0" nodeType="withEffect">
                                  <p:stCondLst>
                                    <p:cond delay="0"/>
                                  </p:stCondLst>
                                  <p:childTnLst>
                                    <p:set>
                                      <p:cBhvr>
                                        <p:cTn id="26" dur="1" fill="hold">
                                          <p:stCondLst>
                                            <p:cond delay="0"/>
                                          </p:stCondLst>
                                        </p:cTn>
                                        <p:tgtEl>
                                          <p:spTgt spid="31"/>
                                        </p:tgtEl>
                                        <p:attrNameLst>
                                          <p:attrName>style.visibility</p:attrName>
                                        </p:attrNameLst>
                                      </p:cBhvr>
                                      <p:to>
                                        <p:strVal val="visible"/>
                                      </p:to>
                                    </p:set>
                                    <p:anim calcmode="lin" valueType="num">
                                      <p:cBhvr additive="base">
                                        <p:cTn id="27" dur="3000" fill="hold"/>
                                        <p:tgtEl>
                                          <p:spTgt spid="31"/>
                                        </p:tgtEl>
                                        <p:attrNameLst>
                                          <p:attrName>ppt_x</p:attrName>
                                        </p:attrNameLst>
                                      </p:cBhvr>
                                      <p:tavLst>
                                        <p:tav tm="0">
                                          <p:val>
                                            <p:strVal val="1+#ppt_w/2"/>
                                          </p:val>
                                        </p:tav>
                                        <p:tav tm="100000">
                                          <p:val>
                                            <p:strVal val="#ppt_x"/>
                                          </p:val>
                                        </p:tav>
                                      </p:tavLst>
                                    </p:anim>
                                    <p:anim calcmode="lin" valueType="num">
                                      <p:cBhvr additive="base">
                                        <p:cTn id="28" dur="3000" fill="hold"/>
                                        <p:tgtEl>
                                          <p:spTgt spid="31"/>
                                        </p:tgtEl>
                                        <p:attrNameLst>
                                          <p:attrName>ppt_y</p:attrName>
                                        </p:attrNameLst>
                                      </p:cBhvr>
                                      <p:tavLst>
                                        <p:tav tm="0">
                                          <p:val>
                                            <p:strVal val="1+#ppt_h/2"/>
                                          </p:val>
                                        </p:tav>
                                        <p:tav tm="100000">
                                          <p:val>
                                            <p:strVal val="#ppt_y"/>
                                          </p:val>
                                        </p:tav>
                                      </p:tavLst>
                                    </p:anim>
                                  </p:childTnLst>
                                </p:cTn>
                              </p:par>
                              <p:par>
                                <p:cTn id="29" presetID="2" presetClass="entr" presetSubtype="6" decel="100000" fill="hold" grpId="0" nodeType="withEffect">
                                  <p:stCondLst>
                                    <p:cond delay="0"/>
                                  </p:stCondLst>
                                  <p:childTnLst>
                                    <p:set>
                                      <p:cBhvr>
                                        <p:cTn id="30" dur="1" fill="hold">
                                          <p:stCondLst>
                                            <p:cond delay="0"/>
                                          </p:stCondLst>
                                        </p:cTn>
                                        <p:tgtEl>
                                          <p:spTgt spid="30"/>
                                        </p:tgtEl>
                                        <p:attrNameLst>
                                          <p:attrName>style.visibility</p:attrName>
                                        </p:attrNameLst>
                                      </p:cBhvr>
                                      <p:to>
                                        <p:strVal val="visible"/>
                                      </p:to>
                                    </p:set>
                                    <p:anim calcmode="lin" valueType="num">
                                      <p:cBhvr additive="base">
                                        <p:cTn id="31" dur="3000" fill="hold"/>
                                        <p:tgtEl>
                                          <p:spTgt spid="30"/>
                                        </p:tgtEl>
                                        <p:attrNameLst>
                                          <p:attrName>ppt_x</p:attrName>
                                        </p:attrNameLst>
                                      </p:cBhvr>
                                      <p:tavLst>
                                        <p:tav tm="0">
                                          <p:val>
                                            <p:strVal val="1+#ppt_w/2"/>
                                          </p:val>
                                        </p:tav>
                                        <p:tav tm="100000">
                                          <p:val>
                                            <p:strVal val="#ppt_x"/>
                                          </p:val>
                                        </p:tav>
                                      </p:tavLst>
                                    </p:anim>
                                    <p:anim calcmode="lin" valueType="num">
                                      <p:cBhvr additive="base">
                                        <p:cTn id="32" dur="3000" fill="hold"/>
                                        <p:tgtEl>
                                          <p:spTgt spid="30"/>
                                        </p:tgtEl>
                                        <p:attrNameLst>
                                          <p:attrName>ppt_y</p:attrName>
                                        </p:attrNameLst>
                                      </p:cBhvr>
                                      <p:tavLst>
                                        <p:tav tm="0">
                                          <p:val>
                                            <p:strVal val="1+#ppt_h/2"/>
                                          </p:val>
                                        </p:tav>
                                        <p:tav tm="100000">
                                          <p:val>
                                            <p:strVal val="#ppt_y"/>
                                          </p:val>
                                        </p:tav>
                                      </p:tavLst>
                                    </p:anim>
                                  </p:childTnLst>
                                </p:cTn>
                              </p:par>
                              <p:par>
                                <p:cTn id="33" presetID="2" presetClass="entr" presetSubtype="6" decel="100000" fill="hold" grpId="0" nodeType="withEffect">
                                  <p:stCondLst>
                                    <p:cond delay="0"/>
                                  </p:stCondLst>
                                  <p:childTnLst>
                                    <p:set>
                                      <p:cBhvr>
                                        <p:cTn id="34" dur="1" fill="hold">
                                          <p:stCondLst>
                                            <p:cond delay="0"/>
                                          </p:stCondLst>
                                        </p:cTn>
                                        <p:tgtEl>
                                          <p:spTgt spid="29"/>
                                        </p:tgtEl>
                                        <p:attrNameLst>
                                          <p:attrName>style.visibility</p:attrName>
                                        </p:attrNameLst>
                                      </p:cBhvr>
                                      <p:to>
                                        <p:strVal val="visible"/>
                                      </p:to>
                                    </p:set>
                                    <p:anim calcmode="lin" valueType="num">
                                      <p:cBhvr additive="base">
                                        <p:cTn id="35" dur="3000" fill="hold"/>
                                        <p:tgtEl>
                                          <p:spTgt spid="29"/>
                                        </p:tgtEl>
                                        <p:attrNameLst>
                                          <p:attrName>ppt_x</p:attrName>
                                        </p:attrNameLst>
                                      </p:cBhvr>
                                      <p:tavLst>
                                        <p:tav tm="0">
                                          <p:val>
                                            <p:strVal val="1+#ppt_w/2"/>
                                          </p:val>
                                        </p:tav>
                                        <p:tav tm="100000">
                                          <p:val>
                                            <p:strVal val="#ppt_x"/>
                                          </p:val>
                                        </p:tav>
                                      </p:tavLst>
                                    </p:anim>
                                    <p:anim calcmode="lin" valueType="num">
                                      <p:cBhvr additive="base">
                                        <p:cTn id="36" dur="3000" fill="hold"/>
                                        <p:tgtEl>
                                          <p:spTgt spid="29"/>
                                        </p:tgtEl>
                                        <p:attrNameLst>
                                          <p:attrName>ppt_y</p:attrName>
                                        </p:attrNameLst>
                                      </p:cBhvr>
                                      <p:tavLst>
                                        <p:tav tm="0">
                                          <p:val>
                                            <p:strVal val="1+#ppt_h/2"/>
                                          </p:val>
                                        </p:tav>
                                        <p:tav tm="100000">
                                          <p:val>
                                            <p:strVal val="#ppt_y"/>
                                          </p:val>
                                        </p:tav>
                                      </p:tavLst>
                                    </p:anim>
                                  </p:childTnLst>
                                </p:cTn>
                              </p:par>
                              <p:par>
                                <p:cTn id="37" presetID="2" presetClass="entr" presetSubtype="6" decel="100000" fill="hold" grpId="0" nodeType="withEffect">
                                  <p:stCondLst>
                                    <p:cond delay="0"/>
                                  </p:stCondLst>
                                  <p:childTnLst>
                                    <p:set>
                                      <p:cBhvr>
                                        <p:cTn id="38" dur="1" fill="hold">
                                          <p:stCondLst>
                                            <p:cond delay="0"/>
                                          </p:stCondLst>
                                        </p:cTn>
                                        <p:tgtEl>
                                          <p:spTgt spid="28"/>
                                        </p:tgtEl>
                                        <p:attrNameLst>
                                          <p:attrName>style.visibility</p:attrName>
                                        </p:attrNameLst>
                                      </p:cBhvr>
                                      <p:to>
                                        <p:strVal val="visible"/>
                                      </p:to>
                                    </p:set>
                                    <p:anim calcmode="lin" valueType="num">
                                      <p:cBhvr additive="base">
                                        <p:cTn id="39" dur="3000" fill="hold"/>
                                        <p:tgtEl>
                                          <p:spTgt spid="28"/>
                                        </p:tgtEl>
                                        <p:attrNameLst>
                                          <p:attrName>ppt_x</p:attrName>
                                        </p:attrNameLst>
                                      </p:cBhvr>
                                      <p:tavLst>
                                        <p:tav tm="0">
                                          <p:val>
                                            <p:strVal val="1+#ppt_w/2"/>
                                          </p:val>
                                        </p:tav>
                                        <p:tav tm="100000">
                                          <p:val>
                                            <p:strVal val="#ppt_x"/>
                                          </p:val>
                                        </p:tav>
                                      </p:tavLst>
                                    </p:anim>
                                    <p:anim calcmode="lin" valueType="num">
                                      <p:cBhvr additive="base">
                                        <p:cTn id="40" dur="3000" fill="hold"/>
                                        <p:tgtEl>
                                          <p:spTgt spid="28"/>
                                        </p:tgtEl>
                                        <p:attrNameLst>
                                          <p:attrName>ppt_y</p:attrName>
                                        </p:attrNameLst>
                                      </p:cBhvr>
                                      <p:tavLst>
                                        <p:tav tm="0">
                                          <p:val>
                                            <p:strVal val="1+#ppt_h/2"/>
                                          </p:val>
                                        </p:tav>
                                        <p:tav tm="100000">
                                          <p:val>
                                            <p:strVal val="#ppt_y"/>
                                          </p:val>
                                        </p:tav>
                                      </p:tavLst>
                                    </p:anim>
                                  </p:childTnLst>
                                </p:cTn>
                              </p:par>
                              <p:par>
                                <p:cTn id="41" presetID="2" presetClass="entr" presetSubtype="6" decel="100000" fill="hold" grpId="0" nodeType="withEffect">
                                  <p:stCondLst>
                                    <p:cond delay="0"/>
                                  </p:stCondLst>
                                  <p:childTnLst>
                                    <p:set>
                                      <p:cBhvr>
                                        <p:cTn id="42" dur="1" fill="hold">
                                          <p:stCondLst>
                                            <p:cond delay="0"/>
                                          </p:stCondLst>
                                        </p:cTn>
                                        <p:tgtEl>
                                          <p:spTgt spid="20"/>
                                        </p:tgtEl>
                                        <p:attrNameLst>
                                          <p:attrName>style.visibility</p:attrName>
                                        </p:attrNameLst>
                                      </p:cBhvr>
                                      <p:to>
                                        <p:strVal val="visible"/>
                                      </p:to>
                                    </p:set>
                                    <p:anim calcmode="lin" valueType="num">
                                      <p:cBhvr additive="base">
                                        <p:cTn id="43" dur="3000" fill="hold"/>
                                        <p:tgtEl>
                                          <p:spTgt spid="20"/>
                                        </p:tgtEl>
                                        <p:attrNameLst>
                                          <p:attrName>ppt_x</p:attrName>
                                        </p:attrNameLst>
                                      </p:cBhvr>
                                      <p:tavLst>
                                        <p:tav tm="0">
                                          <p:val>
                                            <p:strVal val="1+#ppt_w/2"/>
                                          </p:val>
                                        </p:tav>
                                        <p:tav tm="100000">
                                          <p:val>
                                            <p:strVal val="#ppt_x"/>
                                          </p:val>
                                        </p:tav>
                                      </p:tavLst>
                                    </p:anim>
                                    <p:anim calcmode="lin" valueType="num">
                                      <p:cBhvr additive="base">
                                        <p:cTn id="44" dur="3000" fill="hold"/>
                                        <p:tgtEl>
                                          <p:spTgt spid="20"/>
                                        </p:tgtEl>
                                        <p:attrNameLst>
                                          <p:attrName>ppt_y</p:attrName>
                                        </p:attrNameLst>
                                      </p:cBhvr>
                                      <p:tavLst>
                                        <p:tav tm="0">
                                          <p:val>
                                            <p:strVal val="1+#ppt_h/2"/>
                                          </p:val>
                                        </p:tav>
                                        <p:tav tm="100000">
                                          <p:val>
                                            <p:strVal val="#ppt_y"/>
                                          </p:val>
                                        </p:tav>
                                      </p:tavLst>
                                    </p:anim>
                                  </p:childTnLst>
                                </p:cTn>
                              </p:par>
                              <p:par>
                                <p:cTn id="45" presetID="2" presetClass="entr" presetSubtype="6" decel="100000" fill="hold" grpId="0" nodeType="withEffect">
                                  <p:stCondLst>
                                    <p:cond delay="0"/>
                                  </p:stCondLst>
                                  <p:childTnLst>
                                    <p:set>
                                      <p:cBhvr>
                                        <p:cTn id="46" dur="1" fill="hold">
                                          <p:stCondLst>
                                            <p:cond delay="0"/>
                                          </p:stCondLst>
                                        </p:cTn>
                                        <p:tgtEl>
                                          <p:spTgt spid="19"/>
                                        </p:tgtEl>
                                        <p:attrNameLst>
                                          <p:attrName>style.visibility</p:attrName>
                                        </p:attrNameLst>
                                      </p:cBhvr>
                                      <p:to>
                                        <p:strVal val="visible"/>
                                      </p:to>
                                    </p:set>
                                    <p:anim calcmode="lin" valueType="num">
                                      <p:cBhvr additive="base">
                                        <p:cTn id="47" dur="3000" fill="hold"/>
                                        <p:tgtEl>
                                          <p:spTgt spid="19"/>
                                        </p:tgtEl>
                                        <p:attrNameLst>
                                          <p:attrName>ppt_x</p:attrName>
                                        </p:attrNameLst>
                                      </p:cBhvr>
                                      <p:tavLst>
                                        <p:tav tm="0">
                                          <p:val>
                                            <p:strVal val="1+#ppt_w/2"/>
                                          </p:val>
                                        </p:tav>
                                        <p:tav tm="100000">
                                          <p:val>
                                            <p:strVal val="#ppt_x"/>
                                          </p:val>
                                        </p:tav>
                                      </p:tavLst>
                                    </p:anim>
                                    <p:anim calcmode="lin" valueType="num">
                                      <p:cBhvr additive="base">
                                        <p:cTn id="48" dur="3000" fill="hold"/>
                                        <p:tgtEl>
                                          <p:spTgt spid="19"/>
                                        </p:tgtEl>
                                        <p:attrNameLst>
                                          <p:attrName>ppt_y</p:attrName>
                                        </p:attrNameLst>
                                      </p:cBhvr>
                                      <p:tavLst>
                                        <p:tav tm="0">
                                          <p:val>
                                            <p:strVal val="1+#ppt_h/2"/>
                                          </p:val>
                                        </p:tav>
                                        <p:tav tm="100000">
                                          <p:val>
                                            <p:strVal val="#ppt_y"/>
                                          </p:val>
                                        </p:tav>
                                      </p:tavLst>
                                    </p:anim>
                                  </p:childTnLst>
                                </p:cTn>
                              </p:par>
                              <p:par>
                                <p:cTn id="49" presetID="2" presetClass="entr" presetSubtype="6" decel="100000" fill="hold" grpId="0" nodeType="withEffect">
                                  <p:stCondLst>
                                    <p:cond delay="0"/>
                                  </p:stCondLst>
                                  <p:childTnLst>
                                    <p:set>
                                      <p:cBhvr>
                                        <p:cTn id="50" dur="1" fill="hold">
                                          <p:stCondLst>
                                            <p:cond delay="0"/>
                                          </p:stCondLst>
                                        </p:cTn>
                                        <p:tgtEl>
                                          <p:spTgt spid="18"/>
                                        </p:tgtEl>
                                        <p:attrNameLst>
                                          <p:attrName>style.visibility</p:attrName>
                                        </p:attrNameLst>
                                      </p:cBhvr>
                                      <p:to>
                                        <p:strVal val="visible"/>
                                      </p:to>
                                    </p:set>
                                    <p:anim calcmode="lin" valueType="num">
                                      <p:cBhvr additive="base">
                                        <p:cTn id="51" dur="3000" fill="hold"/>
                                        <p:tgtEl>
                                          <p:spTgt spid="18"/>
                                        </p:tgtEl>
                                        <p:attrNameLst>
                                          <p:attrName>ppt_x</p:attrName>
                                        </p:attrNameLst>
                                      </p:cBhvr>
                                      <p:tavLst>
                                        <p:tav tm="0">
                                          <p:val>
                                            <p:strVal val="1+#ppt_w/2"/>
                                          </p:val>
                                        </p:tav>
                                        <p:tav tm="100000">
                                          <p:val>
                                            <p:strVal val="#ppt_x"/>
                                          </p:val>
                                        </p:tav>
                                      </p:tavLst>
                                    </p:anim>
                                    <p:anim calcmode="lin" valueType="num">
                                      <p:cBhvr additive="base">
                                        <p:cTn id="52" dur="3000" fill="hold"/>
                                        <p:tgtEl>
                                          <p:spTgt spid="18"/>
                                        </p:tgtEl>
                                        <p:attrNameLst>
                                          <p:attrName>ppt_y</p:attrName>
                                        </p:attrNameLst>
                                      </p:cBhvr>
                                      <p:tavLst>
                                        <p:tav tm="0">
                                          <p:val>
                                            <p:strVal val="1+#ppt_h/2"/>
                                          </p:val>
                                        </p:tav>
                                        <p:tav tm="100000">
                                          <p:val>
                                            <p:strVal val="#ppt_y"/>
                                          </p:val>
                                        </p:tav>
                                      </p:tavLst>
                                    </p:anim>
                                  </p:childTnLst>
                                </p:cTn>
                              </p:par>
                              <p:par>
                                <p:cTn id="53" presetID="2" presetClass="entr" presetSubtype="6" decel="100000" fill="hold" grpId="0" nodeType="withEffect">
                                  <p:stCondLst>
                                    <p:cond delay="0"/>
                                  </p:stCondLst>
                                  <p:childTnLst>
                                    <p:set>
                                      <p:cBhvr>
                                        <p:cTn id="54" dur="1" fill="hold">
                                          <p:stCondLst>
                                            <p:cond delay="0"/>
                                          </p:stCondLst>
                                        </p:cTn>
                                        <p:tgtEl>
                                          <p:spTgt spid="17"/>
                                        </p:tgtEl>
                                        <p:attrNameLst>
                                          <p:attrName>style.visibility</p:attrName>
                                        </p:attrNameLst>
                                      </p:cBhvr>
                                      <p:to>
                                        <p:strVal val="visible"/>
                                      </p:to>
                                    </p:set>
                                    <p:anim calcmode="lin" valueType="num">
                                      <p:cBhvr additive="base">
                                        <p:cTn id="55" dur="3000" fill="hold"/>
                                        <p:tgtEl>
                                          <p:spTgt spid="17"/>
                                        </p:tgtEl>
                                        <p:attrNameLst>
                                          <p:attrName>ppt_x</p:attrName>
                                        </p:attrNameLst>
                                      </p:cBhvr>
                                      <p:tavLst>
                                        <p:tav tm="0">
                                          <p:val>
                                            <p:strVal val="1+#ppt_w/2"/>
                                          </p:val>
                                        </p:tav>
                                        <p:tav tm="100000">
                                          <p:val>
                                            <p:strVal val="#ppt_x"/>
                                          </p:val>
                                        </p:tav>
                                      </p:tavLst>
                                    </p:anim>
                                    <p:anim calcmode="lin" valueType="num">
                                      <p:cBhvr additive="base">
                                        <p:cTn id="56" dur="3000" fill="hold"/>
                                        <p:tgtEl>
                                          <p:spTgt spid="17"/>
                                        </p:tgtEl>
                                        <p:attrNameLst>
                                          <p:attrName>ppt_y</p:attrName>
                                        </p:attrNameLst>
                                      </p:cBhvr>
                                      <p:tavLst>
                                        <p:tav tm="0">
                                          <p:val>
                                            <p:strVal val="1+#ppt_h/2"/>
                                          </p:val>
                                        </p:tav>
                                        <p:tav tm="100000">
                                          <p:val>
                                            <p:strVal val="#ppt_y"/>
                                          </p:val>
                                        </p:tav>
                                      </p:tavLst>
                                    </p:anim>
                                  </p:childTnLst>
                                </p:cTn>
                              </p:par>
                              <p:par>
                                <p:cTn id="57" presetID="2" presetClass="entr" presetSubtype="6" decel="100000" fill="hold" grpId="0" nodeType="withEffect">
                                  <p:stCondLst>
                                    <p:cond delay="0"/>
                                  </p:stCondLst>
                                  <p:childTnLst>
                                    <p:set>
                                      <p:cBhvr>
                                        <p:cTn id="58" dur="1" fill="hold">
                                          <p:stCondLst>
                                            <p:cond delay="0"/>
                                          </p:stCondLst>
                                        </p:cTn>
                                        <p:tgtEl>
                                          <p:spTgt spid="16"/>
                                        </p:tgtEl>
                                        <p:attrNameLst>
                                          <p:attrName>style.visibility</p:attrName>
                                        </p:attrNameLst>
                                      </p:cBhvr>
                                      <p:to>
                                        <p:strVal val="visible"/>
                                      </p:to>
                                    </p:set>
                                    <p:anim calcmode="lin" valueType="num">
                                      <p:cBhvr additive="base">
                                        <p:cTn id="59" dur="3000" fill="hold"/>
                                        <p:tgtEl>
                                          <p:spTgt spid="16"/>
                                        </p:tgtEl>
                                        <p:attrNameLst>
                                          <p:attrName>ppt_x</p:attrName>
                                        </p:attrNameLst>
                                      </p:cBhvr>
                                      <p:tavLst>
                                        <p:tav tm="0">
                                          <p:val>
                                            <p:strVal val="1+#ppt_w/2"/>
                                          </p:val>
                                        </p:tav>
                                        <p:tav tm="100000">
                                          <p:val>
                                            <p:strVal val="#ppt_x"/>
                                          </p:val>
                                        </p:tav>
                                      </p:tavLst>
                                    </p:anim>
                                    <p:anim calcmode="lin" valueType="num">
                                      <p:cBhvr additive="base">
                                        <p:cTn id="60" dur="3000" fill="hold"/>
                                        <p:tgtEl>
                                          <p:spTgt spid="16"/>
                                        </p:tgtEl>
                                        <p:attrNameLst>
                                          <p:attrName>ppt_y</p:attrName>
                                        </p:attrNameLst>
                                      </p:cBhvr>
                                      <p:tavLst>
                                        <p:tav tm="0">
                                          <p:val>
                                            <p:strVal val="1+#ppt_h/2"/>
                                          </p:val>
                                        </p:tav>
                                        <p:tav tm="100000">
                                          <p:val>
                                            <p:strVal val="#ppt_y"/>
                                          </p:val>
                                        </p:tav>
                                      </p:tavLst>
                                    </p:anim>
                                  </p:childTnLst>
                                </p:cTn>
                              </p:par>
                              <p:par>
                                <p:cTn id="61" presetID="2" presetClass="entr" presetSubtype="6" decel="100000" fill="hold" grpId="0" nodeType="withEffect">
                                  <p:stCondLst>
                                    <p:cond delay="0"/>
                                  </p:stCondLst>
                                  <p:childTnLst>
                                    <p:set>
                                      <p:cBhvr>
                                        <p:cTn id="62" dur="1" fill="hold">
                                          <p:stCondLst>
                                            <p:cond delay="0"/>
                                          </p:stCondLst>
                                        </p:cTn>
                                        <p:tgtEl>
                                          <p:spTgt spid="8"/>
                                        </p:tgtEl>
                                        <p:attrNameLst>
                                          <p:attrName>style.visibility</p:attrName>
                                        </p:attrNameLst>
                                      </p:cBhvr>
                                      <p:to>
                                        <p:strVal val="visible"/>
                                      </p:to>
                                    </p:set>
                                    <p:anim calcmode="lin" valueType="num">
                                      <p:cBhvr additive="base">
                                        <p:cTn id="63" dur="3000" fill="hold"/>
                                        <p:tgtEl>
                                          <p:spTgt spid="8"/>
                                        </p:tgtEl>
                                        <p:attrNameLst>
                                          <p:attrName>ppt_x</p:attrName>
                                        </p:attrNameLst>
                                      </p:cBhvr>
                                      <p:tavLst>
                                        <p:tav tm="0">
                                          <p:val>
                                            <p:strVal val="1+#ppt_w/2"/>
                                          </p:val>
                                        </p:tav>
                                        <p:tav tm="100000">
                                          <p:val>
                                            <p:strVal val="#ppt_x"/>
                                          </p:val>
                                        </p:tav>
                                      </p:tavLst>
                                    </p:anim>
                                    <p:anim calcmode="lin" valueType="num">
                                      <p:cBhvr additive="base">
                                        <p:cTn id="64" dur="3000" fill="hold"/>
                                        <p:tgtEl>
                                          <p:spTgt spid="8"/>
                                        </p:tgtEl>
                                        <p:attrNameLst>
                                          <p:attrName>ppt_y</p:attrName>
                                        </p:attrNameLst>
                                      </p:cBhvr>
                                      <p:tavLst>
                                        <p:tav tm="0">
                                          <p:val>
                                            <p:strVal val="1+#ppt_h/2"/>
                                          </p:val>
                                        </p:tav>
                                        <p:tav tm="100000">
                                          <p:val>
                                            <p:strVal val="#ppt_y"/>
                                          </p:val>
                                        </p:tav>
                                      </p:tavLst>
                                    </p:anim>
                                  </p:childTnLst>
                                </p:cTn>
                              </p:par>
                              <p:par>
                                <p:cTn id="65" presetID="2" presetClass="entr" presetSubtype="6" decel="100000" fill="hold" grpId="0" nodeType="withEffect">
                                  <p:stCondLst>
                                    <p:cond delay="0"/>
                                  </p:stCondLst>
                                  <p:childTnLst>
                                    <p:set>
                                      <p:cBhvr>
                                        <p:cTn id="66" dur="1" fill="hold">
                                          <p:stCondLst>
                                            <p:cond delay="0"/>
                                          </p:stCondLst>
                                        </p:cTn>
                                        <p:tgtEl>
                                          <p:spTgt spid="7"/>
                                        </p:tgtEl>
                                        <p:attrNameLst>
                                          <p:attrName>style.visibility</p:attrName>
                                        </p:attrNameLst>
                                      </p:cBhvr>
                                      <p:to>
                                        <p:strVal val="visible"/>
                                      </p:to>
                                    </p:set>
                                    <p:anim calcmode="lin" valueType="num">
                                      <p:cBhvr additive="base">
                                        <p:cTn id="67" dur="3000" fill="hold"/>
                                        <p:tgtEl>
                                          <p:spTgt spid="7"/>
                                        </p:tgtEl>
                                        <p:attrNameLst>
                                          <p:attrName>ppt_x</p:attrName>
                                        </p:attrNameLst>
                                      </p:cBhvr>
                                      <p:tavLst>
                                        <p:tav tm="0">
                                          <p:val>
                                            <p:strVal val="1+#ppt_w/2"/>
                                          </p:val>
                                        </p:tav>
                                        <p:tav tm="100000">
                                          <p:val>
                                            <p:strVal val="#ppt_x"/>
                                          </p:val>
                                        </p:tav>
                                      </p:tavLst>
                                    </p:anim>
                                    <p:anim calcmode="lin" valueType="num">
                                      <p:cBhvr additive="base">
                                        <p:cTn id="68" dur="3000" fill="hold"/>
                                        <p:tgtEl>
                                          <p:spTgt spid="7"/>
                                        </p:tgtEl>
                                        <p:attrNameLst>
                                          <p:attrName>ppt_y</p:attrName>
                                        </p:attrNameLst>
                                      </p:cBhvr>
                                      <p:tavLst>
                                        <p:tav tm="0">
                                          <p:val>
                                            <p:strVal val="1+#ppt_h/2"/>
                                          </p:val>
                                        </p:tav>
                                        <p:tav tm="100000">
                                          <p:val>
                                            <p:strVal val="#ppt_y"/>
                                          </p:val>
                                        </p:tav>
                                      </p:tavLst>
                                    </p:anim>
                                  </p:childTnLst>
                                </p:cTn>
                              </p:par>
                              <p:par>
                                <p:cTn id="69" presetID="2" presetClass="entr" presetSubtype="6" decel="100000" fill="hold" grpId="0" nodeType="withEffect">
                                  <p:stCondLst>
                                    <p:cond delay="0"/>
                                  </p:stCondLst>
                                  <p:childTnLst>
                                    <p:set>
                                      <p:cBhvr>
                                        <p:cTn id="70" dur="1" fill="hold">
                                          <p:stCondLst>
                                            <p:cond delay="0"/>
                                          </p:stCondLst>
                                        </p:cTn>
                                        <p:tgtEl>
                                          <p:spTgt spid="6"/>
                                        </p:tgtEl>
                                        <p:attrNameLst>
                                          <p:attrName>style.visibility</p:attrName>
                                        </p:attrNameLst>
                                      </p:cBhvr>
                                      <p:to>
                                        <p:strVal val="visible"/>
                                      </p:to>
                                    </p:set>
                                    <p:anim calcmode="lin" valueType="num">
                                      <p:cBhvr additive="base">
                                        <p:cTn id="71" dur="3000" fill="hold"/>
                                        <p:tgtEl>
                                          <p:spTgt spid="6"/>
                                        </p:tgtEl>
                                        <p:attrNameLst>
                                          <p:attrName>ppt_x</p:attrName>
                                        </p:attrNameLst>
                                      </p:cBhvr>
                                      <p:tavLst>
                                        <p:tav tm="0">
                                          <p:val>
                                            <p:strVal val="1+#ppt_w/2"/>
                                          </p:val>
                                        </p:tav>
                                        <p:tav tm="100000">
                                          <p:val>
                                            <p:strVal val="#ppt_x"/>
                                          </p:val>
                                        </p:tav>
                                      </p:tavLst>
                                    </p:anim>
                                    <p:anim calcmode="lin" valueType="num">
                                      <p:cBhvr additive="base">
                                        <p:cTn id="72" dur="3000" fill="hold"/>
                                        <p:tgtEl>
                                          <p:spTgt spid="6"/>
                                        </p:tgtEl>
                                        <p:attrNameLst>
                                          <p:attrName>ppt_y</p:attrName>
                                        </p:attrNameLst>
                                      </p:cBhvr>
                                      <p:tavLst>
                                        <p:tav tm="0">
                                          <p:val>
                                            <p:strVal val="1+#ppt_h/2"/>
                                          </p:val>
                                        </p:tav>
                                        <p:tav tm="100000">
                                          <p:val>
                                            <p:strVal val="#ppt_y"/>
                                          </p:val>
                                        </p:tav>
                                      </p:tavLst>
                                    </p:anim>
                                  </p:childTnLst>
                                </p:cTn>
                              </p:par>
                              <p:par>
                                <p:cTn id="73" presetID="2" presetClass="entr" presetSubtype="6" decel="100000" fill="hold" grpId="0" nodeType="withEffect">
                                  <p:stCondLst>
                                    <p:cond delay="0"/>
                                  </p:stCondLst>
                                  <p:childTnLst>
                                    <p:set>
                                      <p:cBhvr>
                                        <p:cTn id="74" dur="1" fill="hold">
                                          <p:stCondLst>
                                            <p:cond delay="0"/>
                                          </p:stCondLst>
                                        </p:cTn>
                                        <p:tgtEl>
                                          <p:spTgt spid="5"/>
                                        </p:tgtEl>
                                        <p:attrNameLst>
                                          <p:attrName>style.visibility</p:attrName>
                                        </p:attrNameLst>
                                      </p:cBhvr>
                                      <p:to>
                                        <p:strVal val="visible"/>
                                      </p:to>
                                    </p:set>
                                    <p:anim calcmode="lin" valueType="num">
                                      <p:cBhvr additive="base">
                                        <p:cTn id="75" dur="3000" fill="hold"/>
                                        <p:tgtEl>
                                          <p:spTgt spid="5"/>
                                        </p:tgtEl>
                                        <p:attrNameLst>
                                          <p:attrName>ppt_x</p:attrName>
                                        </p:attrNameLst>
                                      </p:cBhvr>
                                      <p:tavLst>
                                        <p:tav tm="0">
                                          <p:val>
                                            <p:strVal val="1+#ppt_w/2"/>
                                          </p:val>
                                        </p:tav>
                                        <p:tav tm="100000">
                                          <p:val>
                                            <p:strVal val="#ppt_x"/>
                                          </p:val>
                                        </p:tav>
                                      </p:tavLst>
                                    </p:anim>
                                    <p:anim calcmode="lin" valueType="num">
                                      <p:cBhvr additive="base">
                                        <p:cTn id="76" dur="3000" fill="hold"/>
                                        <p:tgtEl>
                                          <p:spTgt spid="5"/>
                                        </p:tgtEl>
                                        <p:attrNameLst>
                                          <p:attrName>ppt_y</p:attrName>
                                        </p:attrNameLst>
                                      </p:cBhvr>
                                      <p:tavLst>
                                        <p:tav tm="0">
                                          <p:val>
                                            <p:strVal val="1+#ppt_h/2"/>
                                          </p:val>
                                        </p:tav>
                                        <p:tav tm="100000">
                                          <p:val>
                                            <p:strVal val="#ppt_y"/>
                                          </p:val>
                                        </p:tav>
                                      </p:tavLst>
                                    </p:anim>
                                  </p:childTnLst>
                                </p:cTn>
                              </p:par>
                              <p:par>
                                <p:cTn id="77" presetID="2" presetClass="entr" presetSubtype="6" decel="100000" fill="hold" grpId="0" nodeType="withEffect">
                                  <p:stCondLst>
                                    <p:cond delay="0"/>
                                  </p:stCondLst>
                                  <p:childTnLst>
                                    <p:set>
                                      <p:cBhvr>
                                        <p:cTn id="78" dur="1" fill="hold">
                                          <p:stCondLst>
                                            <p:cond delay="0"/>
                                          </p:stCondLst>
                                        </p:cTn>
                                        <p:tgtEl>
                                          <p:spTgt spid="4"/>
                                        </p:tgtEl>
                                        <p:attrNameLst>
                                          <p:attrName>style.visibility</p:attrName>
                                        </p:attrNameLst>
                                      </p:cBhvr>
                                      <p:to>
                                        <p:strVal val="visible"/>
                                      </p:to>
                                    </p:set>
                                    <p:anim calcmode="lin" valueType="num">
                                      <p:cBhvr additive="base">
                                        <p:cTn id="79" dur="3000" fill="hold"/>
                                        <p:tgtEl>
                                          <p:spTgt spid="4"/>
                                        </p:tgtEl>
                                        <p:attrNameLst>
                                          <p:attrName>ppt_x</p:attrName>
                                        </p:attrNameLst>
                                      </p:cBhvr>
                                      <p:tavLst>
                                        <p:tav tm="0">
                                          <p:val>
                                            <p:strVal val="1+#ppt_w/2"/>
                                          </p:val>
                                        </p:tav>
                                        <p:tav tm="100000">
                                          <p:val>
                                            <p:strVal val="#ppt_x"/>
                                          </p:val>
                                        </p:tav>
                                      </p:tavLst>
                                    </p:anim>
                                    <p:anim calcmode="lin" valueType="num">
                                      <p:cBhvr additive="base">
                                        <p:cTn id="80" dur="3000" fill="hold"/>
                                        <p:tgtEl>
                                          <p:spTgt spid="4"/>
                                        </p:tgtEl>
                                        <p:attrNameLst>
                                          <p:attrName>ppt_y</p:attrName>
                                        </p:attrNameLst>
                                      </p:cBhvr>
                                      <p:tavLst>
                                        <p:tav tm="0">
                                          <p:val>
                                            <p:strVal val="1+#ppt_h/2"/>
                                          </p:val>
                                        </p:tav>
                                        <p:tav tm="100000">
                                          <p:val>
                                            <p:strVal val="#ppt_y"/>
                                          </p:val>
                                        </p:tav>
                                      </p:tavLst>
                                    </p:anim>
                                  </p:childTnLst>
                                </p:cTn>
                              </p:par>
                              <p:par>
                                <p:cTn id="81" presetID="2" presetClass="entr" presetSubtype="6" decel="100000" fill="hold" grpId="0" nodeType="withEffect">
                                  <p:stCondLst>
                                    <p:cond delay="0"/>
                                  </p:stCondLst>
                                  <p:childTnLst>
                                    <p:set>
                                      <p:cBhvr>
                                        <p:cTn id="82" dur="1" fill="hold">
                                          <p:stCondLst>
                                            <p:cond delay="0"/>
                                          </p:stCondLst>
                                        </p:cTn>
                                        <p:tgtEl>
                                          <p:spTgt spid="2"/>
                                        </p:tgtEl>
                                        <p:attrNameLst>
                                          <p:attrName>style.visibility</p:attrName>
                                        </p:attrNameLst>
                                      </p:cBhvr>
                                      <p:to>
                                        <p:strVal val="visible"/>
                                      </p:to>
                                    </p:set>
                                    <p:anim calcmode="lin" valueType="num">
                                      <p:cBhvr additive="base">
                                        <p:cTn id="83" dur="3000" fill="hold"/>
                                        <p:tgtEl>
                                          <p:spTgt spid="2"/>
                                        </p:tgtEl>
                                        <p:attrNameLst>
                                          <p:attrName>ppt_x</p:attrName>
                                        </p:attrNameLst>
                                      </p:cBhvr>
                                      <p:tavLst>
                                        <p:tav tm="0">
                                          <p:val>
                                            <p:strVal val="1+#ppt_w/2"/>
                                          </p:val>
                                        </p:tav>
                                        <p:tav tm="100000">
                                          <p:val>
                                            <p:strVal val="#ppt_x"/>
                                          </p:val>
                                        </p:tav>
                                      </p:tavLst>
                                    </p:anim>
                                    <p:anim calcmode="lin" valueType="num">
                                      <p:cBhvr additive="base">
                                        <p:cTn id="84" dur="3000" fill="hold"/>
                                        <p:tgtEl>
                                          <p:spTgt spid="2"/>
                                        </p:tgtEl>
                                        <p:attrNameLst>
                                          <p:attrName>ppt_y</p:attrName>
                                        </p:attrNameLst>
                                      </p:cBhvr>
                                      <p:tavLst>
                                        <p:tav tm="0">
                                          <p:val>
                                            <p:strVal val="1+#ppt_h/2"/>
                                          </p:val>
                                        </p:tav>
                                        <p:tav tm="100000">
                                          <p:val>
                                            <p:strVal val="#ppt_y"/>
                                          </p:val>
                                        </p:tav>
                                      </p:tavLst>
                                    </p:anim>
                                  </p:childTnLst>
                                </p:cTn>
                              </p:par>
                              <p:par>
                                <p:cTn id="85" presetID="2" presetClass="entr" presetSubtype="6" decel="100000" fill="hold" grpId="0" nodeType="withEffect">
                                  <p:stCondLst>
                                    <p:cond delay="0"/>
                                  </p:stCondLst>
                                  <p:childTnLst>
                                    <p:set>
                                      <p:cBhvr>
                                        <p:cTn id="86" dur="1" fill="hold">
                                          <p:stCondLst>
                                            <p:cond delay="0"/>
                                          </p:stCondLst>
                                        </p:cTn>
                                        <p:tgtEl>
                                          <p:spTgt spid="14"/>
                                        </p:tgtEl>
                                        <p:attrNameLst>
                                          <p:attrName>style.visibility</p:attrName>
                                        </p:attrNameLst>
                                      </p:cBhvr>
                                      <p:to>
                                        <p:strVal val="visible"/>
                                      </p:to>
                                    </p:set>
                                    <p:anim calcmode="lin" valueType="num">
                                      <p:cBhvr additive="base">
                                        <p:cTn id="87" dur="3000" fill="hold"/>
                                        <p:tgtEl>
                                          <p:spTgt spid="14"/>
                                        </p:tgtEl>
                                        <p:attrNameLst>
                                          <p:attrName>ppt_x</p:attrName>
                                        </p:attrNameLst>
                                      </p:cBhvr>
                                      <p:tavLst>
                                        <p:tav tm="0">
                                          <p:val>
                                            <p:strVal val="1+#ppt_w/2"/>
                                          </p:val>
                                        </p:tav>
                                        <p:tav tm="100000">
                                          <p:val>
                                            <p:strVal val="#ppt_x"/>
                                          </p:val>
                                        </p:tav>
                                      </p:tavLst>
                                    </p:anim>
                                    <p:anim calcmode="lin" valueType="num">
                                      <p:cBhvr additive="base">
                                        <p:cTn id="88" dur="3000" fill="hold"/>
                                        <p:tgtEl>
                                          <p:spTgt spid="14"/>
                                        </p:tgtEl>
                                        <p:attrNameLst>
                                          <p:attrName>ppt_y</p:attrName>
                                        </p:attrNameLst>
                                      </p:cBhvr>
                                      <p:tavLst>
                                        <p:tav tm="0">
                                          <p:val>
                                            <p:strVal val="1+#ppt_h/2"/>
                                          </p:val>
                                        </p:tav>
                                        <p:tav tm="100000">
                                          <p:val>
                                            <p:strVal val="#ppt_y"/>
                                          </p:val>
                                        </p:tav>
                                      </p:tavLst>
                                    </p:anim>
                                  </p:childTnLst>
                                </p:cTn>
                              </p:par>
                              <p:par>
                                <p:cTn id="89" presetID="2" presetClass="entr" presetSubtype="6" decel="100000" fill="hold" grpId="0" nodeType="withEffect">
                                  <p:stCondLst>
                                    <p:cond delay="0"/>
                                  </p:stCondLst>
                                  <p:childTnLst>
                                    <p:set>
                                      <p:cBhvr>
                                        <p:cTn id="90" dur="1" fill="hold">
                                          <p:stCondLst>
                                            <p:cond delay="0"/>
                                          </p:stCondLst>
                                        </p:cTn>
                                        <p:tgtEl>
                                          <p:spTgt spid="13"/>
                                        </p:tgtEl>
                                        <p:attrNameLst>
                                          <p:attrName>style.visibility</p:attrName>
                                        </p:attrNameLst>
                                      </p:cBhvr>
                                      <p:to>
                                        <p:strVal val="visible"/>
                                      </p:to>
                                    </p:set>
                                    <p:anim calcmode="lin" valueType="num">
                                      <p:cBhvr additive="base">
                                        <p:cTn id="91" dur="3000" fill="hold"/>
                                        <p:tgtEl>
                                          <p:spTgt spid="13"/>
                                        </p:tgtEl>
                                        <p:attrNameLst>
                                          <p:attrName>ppt_x</p:attrName>
                                        </p:attrNameLst>
                                      </p:cBhvr>
                                      <p:tavLst>
                                        <p:tav tm="0">
                                          <p:val>
                                            <p:strVal val="1+#ppt_w/2"/>
                                          </p:val>
                                        </p:tav>
                                        <p:tav tm="100000">
                                          <p:val>
                                            <p:strVal val="#ppt_x"/>
                                          </p:val>
                                        </p:tav>
                                      </p:tavLst>
                                    </p:anim>
                                    <p:anim calcmode="lin" valueType="num">
                                      <p:cBhvr additive="base">
                                        <p:cTn id="92" dur="3000" fill="hold"/>
                                        <p:tgtEl>
                                          <p:spTgt spid="13"/>
                                        </p:tgtEl>
                                        <p:attrNameLst>
                                          <p:attrName>ppt_y</p:attrName>
                                        </p:attrNameLst>
                                      </p:cBhvr>
                                      <p:tavLst>
                                        <p:tav tm="0">
                                          <p:val>
                                            <p:strVal val="1+#ppt_h/2"/>
                                          </p:val>
                                        </p:tav>
                                        <p:tav tm="100000">
                                          <p:val>
                                            <p:strVal val="#ppt_y"/>
                                          </p:val>
                                        </p:tav>
                                      </p:tavLst>
                                    </p:anim>
                                  </p:childTnLst>
                                </p:cTn>
                              </p:par>
                              <p:par>
                                <p:cTn id="93" presetID="2" presetClass="entr" presetSubtype="6" decel="100000" fill="hold" grpId="0" nodeType="withEffect">
                                  <p:stCondLst>
                                    <p:cond delay="0"/>
                                  </p:stCondLst>
                                  <p:childTnLst>
                                    <p:set>
                                      <p:cBhvr>
                                        <p:cTn id="94" dur="1" fill="hold">
                                          <p:stCondLst>
                                            <p:cond delay="0"/>
                                          </p:stCondLst>
                                        </p:cTn>
                                        <p:tgtEl>
                                          <p:spTgt spid="12"/>
                                        </p:tgtEl>
                                        <p:attrNameLst>
                                          <p:attrName>style.visibility</p:attrName>
                                        </p:attrNameLst>
                                      </p:cBhvr>
                                      <p:to>
                                        <p:strVal val="visible"/>
                                      </p:to>
                                    </p:set>
                                    <p:anim calcmode="lin" valueType="num">
                                      <p:cBhvr additive="base">
                                        <p:cTn id="95" dur="3000" fill="hold"/>
                                        <p:tgtEl>
                                          <p:spTgt spid="12"/>
                                        </p:tgtEl>
                                        <p:attrNameLst>
                                          <p:attrName>ppt_x</p:attrName>
                                        </p:attrNameLst>
                                      </p:cBhvr>
                                      <p:tavLst>
                                        <p:tav tm="0">
                                          <p:val>
                                            <p:strVal val="1+#ppt_w/2"/>
                                          </p:val>
                                        </p:tav>
                                        <p:tav tm="100000">
                                          <p:val>
                                            <p:strVal val="#ppt_x"/>
                                          </p:val>
                                        </p:tav>
                                      </p:tavLst>
                                    </p:anim>
                                    <p:anim calcmode="lin" valueType="num">
                                      <p:cBhvr additive="base">
                                        <p:cTn id="96" dur="3000" fill="hold"/>
                                        <p:tgtEl>
                                          <p:spTgt spid="12"/>
                                        </p:tgtEl>
                                        <p:attrNameLst>
                                          <p:attrName>ppt_y</p:attrName>
                                        </p:attrNameLst>
                                      </p:cBhvr>
                                      <p:tavLst>
                                        <p:tav tm="0">
                                          <p:val>
                                            <p:strVal val="1+#ppt_h/2"/>
                                          </p:val>
                                        </p:tav>
                                        <p:tav tm="100000">
                                          <p:val>
                                            <p:strVal val="#ppt_y"/>
                                          </p:val>
                                        </p:tav>
                                      </p:tavLst>
                                    </p:anim>
                                  </p:childTnLst>
                                </p:cTn>
                              </p:par>
                              <p:par>
                                <p:cTn id="97" presetID="2" presetClass="entr" presetSubtype="6" decel="100000" fill="hold" grpId="0" nodeType="withEffect">
                                  <p:stCondLst>
                                    <p:cond delay="0"/>
                                  </p:stCondLst>
                                  <p:childTnLst>
                                    <p:set>
                                      <p:cBhvr>
                                        <p:cTn id="98" dur="1" fill="hold">
                                          <p:stCondLst>
                                            <p:cond delay="0"/>
                                          </p:stCondLst>
                                        </p:cTn>
                                        <p:tgtEl>
                                          <p:spTgt spid="11"/>
                                        </p:tgtEl>
                                        <p:attrNameLst>
                                          <p:attrName>style.visibility</p:attrName>
                                        </p:attrNameLst>
                                      </p:cBhvr>
                                      <p:to>
                                        <p:strVal val="visible"/>
                                      </p:to>
                                    </p:set>
                                    <p:anim calcmode="lin" valueType="num">
                                      <p:cBhvr additive="base">
                                        <p:cTn id="99" dur="3000" fill="hold"/>
                                        <p:tgtEl>
                                          <p:spTgt spid="11"/>
                                        </p:tgtEl>
                                        <p:attrNameLst>
                                          <p:attrName>ppt_x</p:attrName>
                                        </p:attrNameLst>
                                      </p:cBhvr>
                                      <p:tavLst>
                                        <p:tav tm="0">
                                          <p:val>
                                            <p:strVal val="1+#ppt_w/2"/>
                                          </p:val>
                                        </p:tav>
                                        <p:tav tm="100000">
                                          <p:val>
                                            <p:strVal val="#ppt_x"/>
                                          </p:val>
                                        </p:tav>
                                      </p:tavLst>
                                    </p:anim>
                                    <p:anim calcmode="lin" valueType="num">
                                      <p:cBhvr additive="base">
                                        <p:cTn id="100" dur="3000" fill="hold"/>
                                        <p:tgtEl>
                                          <p:spTgt spid="11"/>
                                        </p:tgtEl>
                                        <p:attrNameLst>
                                          <p:attrName>ppt_y</p:attrName>
                                        </p:attrNameLst>
                                      </p:cBhvr>
                                      <p:tavLst>
                                        <p:tav tm="0">
                                          <p:val>
                                            <p:strVal val="1+#ppt_h/2"/>
                                          </p:val>
                                        </p:tav>
                                        <p:tav tm="100000">
                                          <p:val>
                                            <p:strVal val="#ppt_y"/>
                                          </p:val>
                                        </p:tav>
                                      </p:tavLst>
                                    </p:anim>
                                  </p:childTnLst>
                                </p:cTn>
                              </p:par>
                              <p:par>
                                <p:cTn id="101" presetID="2" presetClass="entr" presetSubtype="6" decel="100000" fill="hold" grpId="0" nodeType="withEffect">
                                  <p:stCondLst>
                                    <p:cond delay="0"/>
                                  </p:stCondLst>
                                  <p:childTnLst>
                                    <p:set>
                                      <p:cBhvr>
                                        <p:cTn id="102" dur="1" fill="hold">
                                          <p:stCondLst>
                                            <p:cond delay="0"/>
                                          </p:stCondLst>
                                        </p:cTn>
                                        <p:tgtEl>
                                          <p:spTgt spid="10"/>
                                        </p:tgtEl>
                                        <p:attrNameLst>
                                          <p:attrName>style.visibility</p:attrName>
                                        </p:attrNameLst>
                                      </p:cBhvr>
                                      <p:to>
                                        <p:strVal val="visible"/>
                                      </p:to>
                                    </p:set>
                                    <p:anim calcmode="lin" valueType="num">
                                      <p:cBhvr additive="base">
                                        <p:cTn id="103" dur="3000" fill="hold"/>
                                        <p:tgtEl>
                                          <p:spTgt spid="10"/>
                                        </p:tgtEl>
                                        <p:attrNameLst>
                                          <p:attrName>ppt_x</p:attrName>
                                        </p:attrNameLst>
                                      </p:cBhvr>
                                      <p:tavLst>
                                        <p:tav tm="0">
                                          <p:val>
                                            <p:strVal val="1+#ppt_w/2"/>
                                          </p:val>
                                        </p:tav>
                                        <p:tav tm="100000">
                                          <p:val>
                                            <p:strVal val="#ppt_x"/>
                                          </p:val>
                                        </p:tav>
                                      </p:tavLst>
                                    </p:anim>
                                    <p:anim calcmode="lin" valueType="num">
                                      <p:cBhvr additive="base">
                                        <p:cTn id="104" dur="3000" fill="hold"/>
                                        <p:tgtEl>
                                          <p:spTgt spid="10"/>
                                        </p:tgtEl>
                                        <p:attrNameLst>
                                          <p:attrName>ppt_y</p:attrName>
                                        </p:attrNameLst>
                                      </p:cBhvr>
                                      <p:tavLst>
                                        <p:tav tm="0">
                                          <p:val>
                                            <p:strVal val="1+#ppt_h/2"/>
                                          </p:val>
                                        </p:tav>
                                        <p:tav tm="100000">
                                          <p:val>
                                            <p:strVal val="#ppt_y"/>
                                          </p:val>
                                        </p:tav>
                                      </p:tavLst>
                                    </p:anim>
                                  </p:childTnLst>
                                </p:cTn>
                              </p:par>
                              <p:par>
                                <p:cTn id="105" presetID="2" presetClass="entr" presetSubtype="6" decel="100000" fill="hold" grpId="0" nodeType="withEffect">
                                  <p:stCondLst>
                                    <p:cond delay="0"/>
                                  </p:stCondLst>
                                  <p:childTnLst>
                                    <p:set>
                                      <p:cBhvr>
                                        <p:cTn id="106" dur="1" fill="hold">
                                          <p:stCondLst>
                                            <p:cond delay="0"/>
                                          </p:stCondLst>
                                        </p:cTn>
                                        <p:tgtEl>
                                          <p:spTgt spid="56"/>
                                        </p:tgtEl>
                                        <p:attrNameLst>
                                          <p:attrName>style.visibility</p:attrName>
                                        </p:attrNameLst>
                                      </p:cBhvr>
                                      <p:to>
                                        <p:strVal val="visible"/>
                                      </p:to>
                                    </p:set>
                                    <p:anim calcmode="lin" valueType="num">
                                      <p:cBhvr additive="base">
                                        <p:cTn id="107" dur="3000" fill="hold"/>
                                        <p:tgtEl>
                                          <p:spTgt spid="56"/>
                                        </p:tgtEl>
                                        <p:attrNameLst>
                                          <p:attrName>ppt_x</p:attrName>
                                        </p:attrNameLst>
                                      </p:cBhvr>
                                      <p:tavLst>
                                        <p:tav tm="0">
                                          <p:val>
                                            <p:strVal val="1+#ppt_w/2"/>
                                          </p:val>
                                        </p:tav>
                                        <p:tav tm="100000">
                                          <p:val>
                                            <p:strVal val="#ppt_x"/>
                                          </p:val>
                                        </p:tav>
                                      </p:tavLst>
                                    </p:anim>
                                    <p:anim calcmode="lin" valueType="num">
                                      <p:cBhvr additive="base">
                                        <p:cTn id="108" dur="3000" fill="hold"/>
                                        <p:tgtEl>
                                          <p:spTgt spid="56"/>
                                        </p:tgtEl>
                                        <p:attrNameLst>
                                          <p:attrName>ppt_y</p:attrName>
                                        </p:attrNameLst>
                                      </p:cBhvr>
                                      <p:tavLst>
                                        <p:tav tm="0">
                                          <p:val>
                                            <p:strVal val="1+#ppt_h/2"/>
                                          </p:val>
                                        </p:tav>
                                        <p:tav tm="100000">
                                          <p:val>
                                            <p:strVal val="#ppt_y"/>
                                          </p:val>
                                        </p:tav>
                                      </p:tavLst>
                                    </p:anim>
                                  </p:childTnLst>
                                </p:cTn>
                              </p:par>
                              <p:par>
                                <p:cTn id="109" presetID="2" presetClass="entr" presetSubtype="6" decel="100000" fill="hold" grpId="0" nodeType="withEffect">
                                  <p:stCondLst>
                                    <p:cond delay="0"/>
                                  </p:stCondLst>
                                  <p:childTnLst>
                                    <p:set>
                                      <p:cBhvr>
                                        <p:cTn id="110" dur="1" fill="hold">
                                          <p:stCondLst>
                                            <p:cond delay="0"/>
                                          </p:stCondLst>
                                        </p:cTn>
                                        <p:tgtEl>
                                          <p:spTgt spid="55"/>
                                        </p:tgtEl>
                                        <p:attrNameLst>
                                          <p:attrName>style.visibility</p:attrName>
                                        </p:attrNameLst>
                                      </p:cBhvr>
                                      <p:to>
                                        <p:strVal val="visible"/>
                                      </p:to>
                                    </p:set>
                                    <p:anim calcmode="lin" valueType="num">
                                      <p:cBhvr additive="base">
                                        <p:cTn id="111" dur="3000" fill="hold"/>
                                        <p:tgtEl>
                                          <p:spTgt spid="55"/>
                                        </p:tgtEl>
                                        <p:attrNameLst>
                                          <p:attrName>ppt_x</p:attrName>
                                        </p:attrNameLst>
                                      </p:cBhvr>
                                      <p:tavLst>
                                        <p:tav tm="0">
                                          <p:val>
                                            <p:strVal val="1+#ppt_w/2"/>
                                          </p:val>
                                        </p:tav>
                                        <p:tav tm="100000">
                                          <p:val>
                                            <p:strVal val="#ppt_x"/>
                                          </p:val>
                                        </p:tav>
                                      </p:tavLst>
                                    </p:anim>
                                    <p:anim calcmode="lin" valueType="num">
                                      <p:cBhvr additive="base">
                                        <p:cTn id="112" dur="3000" fill="hold"/>
                                        <p:tgtEl>
                                          <p:spTgt spid="55"/>
                                        </p:tgtEl>
                                        <p:attrNameLst>
                                          <p:attrName>ppt_y</p:attrName>
                                        </p:attrNameLst>
                                      </p:cBhvr>
                                      <p:tavLst>
                                        <p:tav tm="0">
                                          <p:val>
                                            <p:strVal val="1+#ppt_h/2"/>
                                          </p:val>
                                        </p:tav>
                                        <p:tav tm="100000">
                                          <p:val>
                                            <p:strVal val="#ppt_y"/>
                                          </p:val>
                                        </p:tav>
                                      </p:tavLst>
                                    </p:anim>
                                  </p:childTnLst>
                                </p:cTn>
                              </p:par>
                              <p:par>
                                <p:cTn id="113" presetID="2" presetClass="entr" presetSubtype="6" decel="100000" fill="hold" grpId="0" nodeType="withEffect">
                                  <p:stCondLst>
                                    <p:cond delay="0"/>
                                  </p:stCondLst>
                                  <p:childTnLst>
                                    <p:set>
                                      <p:cBhvr>
                                        <p:cTn id="114" dur="1" fill="hold">
                                          <p:stCondLst>
                                            <p:cond delay="0"/>
                                          </p:stCondLst>
                                        </p:cTn>
                                        <p:tgtEl>
                                          <p:spTgt spid="54"/>
                                        </p:tgtEl>
                                        <p:attrNameLst>
                                          <p:attrName>style.visibility</p:attrName>
                                        </p:attrNameLst>
                                      </p:cBhvr>
                                      <p:to>
                                        <p:strVal val="visible"/>
                                      </p:to>
                                    </p:set>
                                    <p:anim calcmode="lin" valueType="num">
                                      <p:cBhvr additive="base">
                                        <p:cTn id="115" dur="3000" fill="hold"/>
                                        <p:tgtEl>
                                          <p:spTgt spid="54"/>
                                        </p:tgtEl>
                                        <p:attrNameLst>
                                          <p:attrName>ppt_x</p:attrName>
                                        </p:attrNameLst>
                                      </p:cBhvr>
                                      <p:tavLst>
                                        <p:tav tm="0">
                                          <p:val>
                                            <p:strVal val="1+#ppt_w/2"/>
                                          </p:val>
                                        </p:tav>
                                        <p:tav tm="100000">
                                          <p:val>
                                            <p:strVal val="#ppt_x"/>
                                          </p:val>
                                        </p:tav>
                                      </p:tavLst>
                                    </p:anim>
                                    <p:anim calcmode="lin" valueType="num">
                                      <p:cBhvr additive="base">
                                        <p:cTn id="116" dur="3000" fill="hold"/>
                                        <p:tgtEl>
                                          <p:spTgt spid="54"/>
                                        </p:tgtEl>
                                        <p:attrNameLst>
                                          <p:attrName>ppt_y</p:attrName>
                                        </p:attrNameLst>
                                      </p:cBhvr>
                                      <p:tavLst>
                                        <p:tav tm="0">
                                          <p:val>
                                            <p:strVal val="1+#ppt_h/2"/>
                                          </p:val>
                                        </p:tav>
                                        <p:tav tm="100000">
                                          <p:val>
                                            <p:strVal val="#ppt_y"/>
                                          </p:val>
                                        </p:tav>
                                      </p:tavLst>
                                    </p:anim>
                                  </p:childTnLst>
                                </p:cTn>
                              </p:par>
                              <p:par>
                                <p:cTn id="117" presetID="2" presetClass="entr" presetSubtype="6" decel="100000" fill="hold" grpId="0" nodeType="withEffect">
                                  <p:stCondLst>
                                    <p:cond delay="0"/>
                                  </p:stCondLst>
                                  <p:childTnLst>
                                    <p:set>
                                      <p:cBhvr>
                                        <p:cTn id="118" dur="1" fill="hold">
                                          <p:stCondLst>
                                            <p:cond delay="0"/>
                                          </p:stCondLst>
                                        </p:cTn>
                                        <p:tgtEl>
                                          <p:spTgt spid="53"/>
                                        </p:tgtEl>
                                        <p:attrNameLst>
                                          <p:attrName>style.visibility</p:attrName>
                                        </p:attrNameLst>
                                      </p:cBhvr>
                                      <p:to>
                                        <p:strVal val="visible"/>
                                      </p:to>
                                    </p:set>
                                    <p:anim calcmode="lin" valueType="num">
                                      <p:cBhvr additive="base">
                                        <p:cTn id="119" dur="3000" fill="hold"/>
                                        <p:tgtEl>
                                          <p:spTgt spid="53"/>
                                        </p:tgtEl>
                                        <p:attrNameLst>
                                          <p:attrName>ppt_x</p:attrName>
                                        </p:attrNameLst>
                                      </p:cBhvr>
                                      <p:tavLst>
                                        <p:tav tm="0">
                                          <p:val>
                                            <p:strVal val="1+#ppt_w/2"/>
                                          </p:val>
                                        </p:tav>
                                        <p:tav tm="100000">
                                          <p:val>
                                            <p:strVal val="#ppt_x"/>
                                          </p:val>
                                        </p:tav>
                                      </p:tavLst>
                                    </p:anim>
                                    <p:anim calcmode="lin" valueType="num">
                                      <p:cBhvr additive="base">
                                        <p:cTn id="120" dur="3000" fill="hold"/>
                                        <p:tgtEl>
                                          <p:spTgt spid="53"/>
                                        </p:tgtEl>
                                        <p:attrNameLst>
                                          <p:attrName>ppt_y</p:attrName>
                                        </p:attrNameLst>
                                      </p:cBhvr>
                                      <p:tavLst>
                                        <p:tav tm="0">
                                          <p:val>
                                            <p:strVal val="1+#ppt_h/2"/>
                                          </p:val>
                                        </p:tav>
                                        <p:tav tm="100000">
                                          <p:val>
                                            <p:strVal val="#ppt_y"/>
                                          </p:val>
                                        </p:tav>
                                      </p:tavLst>
                                    </p:anim>
                                  </p:childTnLst>
                                </p:cTn>
                              </p:par>
                              <p:par>
                                <p:cTn id="121" presetID="2" presetClass="entr" presetSubtype="6" decel="100000" fill="hold" grpId="0" nodeType="withEffect">
                                  <p:stCondLst>
                                    <p:cond delay="0"/>
                                  </p:stCondLst>
                                  <p:childTnLst>
                                    <p:set>
                                      <p:cBhvr>
                                        <p:cTn id="122" dur="1" fill="hold">
                                          <p:stCondLst>
                                            <p:cond delay="0"/>
                                          </p:stCondLst>
                                        </p:cTn>
                                        <p:tgtEl>
                                          <p:spTgt spid="61"/>
                                        </p:tgtEl>
                                        <p:attrNameLst>
                                          <p:attrName>style.visibility</p:attrName>
                                        </p:attrNameLst>
                                      </p:cBhvr>
                                      <p:to>
                                        <p:strVal val="visible"/>
                                      </p:to>
                                    </p:set>
                                    <p:anim calcmode="lin" valueType="num">
                                      <p:cBhvr additive="base">
                                        <p:cTn id="123" dur="3000" fill="hold"/>
                                        <p:tgtEl>
                                          <p:spTgt spid="61"/>
                                        </p:tgtEl>
                                        <p:attrNameLst>
                                          <p:attrName>ppt_x</p:attrName>
                                        </p:attrNameLst>
                                      </p:cBhvr>
                                      <p:tavLst>
                                        <p:tav tm="0">
                                          <p:val>
                                            <p:strVal val="1+#ppt_w/2"/>
                                          </p:val>
                                        </p:tav>
                                        <p:tav tm="100000">
                                          <p:val>
                                            <p:strVal val="#ppt_x"/>
                                          </p:val>
                                        </p:tav>
                                      </p:tavLst>
                                    </p:anim>
                                    <p:anim calcmode="lin" valueType="num">
                                      <p:cBhvr additive="base">
                                        <p:cTn id="124" dur="3000" fill="hold"/>
                                        <p:tgtEl>
                                          <p:spTgt spid="61"/>
                                        </p:tgtEl>
                                        <p:attrNameLst>
                                          <p:attrName>ppt_y</p:attrName>
                                        </p:attrNameLst>
                                      </p:cBhvr>
                                      <p:tavLst>
                                        <p:tav tm="0">
                                          <p:val>
                                            <p:strVal val="1+#ppt_h/2"/>
                                          </p:val>
                                        </p:tav>
                                        <p:tav tm="100000">
                                          <p:val>
                                            <p:strVal val="#ppt_y"/>
                                          </p:val>
                                        </p:tav>
                                      </p:tavLst>
                                    </p:anim>
                                  </p:childTnLst>
                                </p:cTn>
                              </p:par>
                              <p:par>
                                <p:cTn id="125" presetID="2" presetClass="entr" presetSubtype="6" decel="100000" fill="hold" grpId="0" nodeType="withEffect">
                                  <p:stCondLst>
                                    <p:cond delay="0"/>
                                  </p:stCondLst>
                                  <p:childTnLst>
                                    <p:set>
                                      <p:cBhvr>
                                        <p:cTn id="126" dur="1" fill="hold">
                                          <p:stCondLst>
                                            <p:cond delay="0"/>
                                          </p:stCondLst>
                                        </p:cTn>
                                        <p:tgtEl>
                                          <p:spTgt spid="60"/>
                                        </p:tgtEl>
                                        <p:attrNameLst>
                                          <p:attrName>style.visibility</p:attrName>
                                        </p:attrNameLst>
                                      </p:cBhvr>
                                      <p:to>
                                        <p:strVal val="visible"/>
                                      </p:to>
                                    </p:set>
                                    <p:anim calcmode="lin" valueType="num">
                                      <p:cBhvr additive="base">
                                        <p:cTn id="127" dur="3000" fill="hold"/>
                                        <p:tgtEl>
                                          <p:spTgt spid="60"/>
                                        </p:tgtEl>
                                        <p:attrNameLst>
                                          <p:attrName>ppt_x</p:attrName>
                                        </p:attrNameLst>
                                      </p:cBhvr>
                                      <p:tavLst>
                                        <p:tav tm="0">
                                          <p:val>
                                            <p:strVal val="1+#ppt_w/2"/>
                                          </p:val>
                                        </p:tav>
                                        <p:tav tm="100000">
                                          <p:val>
                                            <p:strVal val="#ppt_x"/>
                                          </p:val>
                                        </p:tav>
                                      </p:tavLst>
                                    </p:anim>
                                    <p:anim calcmode="lin" valueType="num">
                                      <p:cBhvr additive="base">
                                        <p:cTn id="128" dur="3000" fill="hold"/>
                                        <p:tgtEl>
                                          <p:spTgt spid="60"/>
                                        </p:tgtEl>
                                        <p:attrNameLst>
                                          <p:attrName>ppt_y</p:attrName>
                                        </p:attrNameLst>
                                      </p:cBhvr>
                                      <p:tavLst>
                                        <p:tav tm="0">
                                          <p:val>
                                            <p:strVal val="1+#ppt_h/2"/>
                                          </p:val>
                                        </p:tav>
                                        <p:tav tm="100000">
                                          <p:val>
                                            <p:strVal val="#ppt_y"/>
                                          </p:val>
                                        </p:tav>
                                      </p:tavLst>
                                    </p:anim>
                                  </p:childTnLst>
                                </p:cTn>
                              </p:par>
                              <p:par>
                                <p:cTn id="129" presetID="2" presetClass="entr" presetSubtype="6" decel="100000" fill="hold" grpId="0" nodeType="withEffect">
                                  <p:stCondLst>
                                    <p:cond delay="0"/>
                                  </p:stCondLst>
                                  <p:childTnLst>
                                    <p:set>
                                      <p:cBhvr>
                                        <p:cTn id="130" dur="1" fill="hold">
                                          <p:stCondLst>
                                            <p:cond delay="0"/>
                                          </p:stCondLst>
                                        </p:cTn>
                                        <p:tgtEl>
                                          <p:spTgt spid="59"/>
                                        </p:tgtEl>
                                        <p:attrNameLst>
                                          <p:attrName>style.visibility</p:attrName>
                                        </p:attrNameLst>
                                      </p:cBhvr>
                                      <p:to>
                                        <p:strVal val="visible"/>
                                      </p:to>
                                    </p:set>
                                    <p:anim calcmode="lin" valueType="num">
                                      <p:cBhvr additive="base">
                                        <p:cTn id="131" dur="3000" fill="hold"/>
                                        <p:tgtEl>
                                          <p:spTgt spid="59"/>
                                        </p:tgtEl>
                                        <p:attrNameLst>
                                          <p:attrName>ppt_x</p:attrName>
                                        </p:attrNameLst>
                                      </p:cBhvr>
                                      <p:tavLst>
                                        <p:tav tm="0">
                                          <p:val>
                                            <p:strVal val="1+#ppt_w/2"/>
                                          </p:val>
                                        </p:tav>
                                        <p:tav tm="100000">
                                          <p:val>
                                            <p:strVal val="#ppt_x"/>
                                          </p:val>
                                        </p:tav>
                                      </p:tavLst>
                                    </p:anim>
                                    <p:anim calcmode="lin" valueType="num">
                                      <p:cBhvr additive="base">
                                        <p:cTn id="132" dur="3000" fill="hold"/>
                                        <p:tgtEl>
                                          <p:spTgt spid="59"/>
                                        </p:tgtEl>
                                        <p:attrNameLst>
                                          <p:attrName>ppt_y</p:attrName>
                                        </p:attrNameLst>
                                      </p:cBhvr>
                                      <p:tavLst>
                                        <p:tav tm="0">
                                          <p:val>
                                            <p:strVal val="1+#ppt_h/2"/>
                                          </p:val>
                                        </p:tav>
                                        <p:tav tm="100000">
                                          <p:val>
                                            <p:strVal val="#ppt_y"/>
                                          </p:val>
                                        </p:tav>
                                      </p:tavLst>
                                    </p:anim>
                                  </p:childTnLst>
                                </p:cTn>
                              </p:par>
                              <p:par>
                                <p:cTn id="133" presetID="2" presetClass="entr" presetSubtype="6" decel="100000" fill="hold" grpId="0" nodeType="withEffect">
                                  <p:stCondLst>
                                    <p:cond delay="0"/>
                                  </p:stCondLst>
                                  <p:childTnLst>
                                    <p:set>
                                      <p:cBhvr>
                                        <p:cTn id="134" dur="1" fill="hold">
                                          <p:stCondLst>
                                            <p:cond delay="0"/>
                                          </p:stCondLst>
                                        </p:cTn>
                                        <p:tgtEl>
                                          <p:spTgt spid="66"/>
                                        </p:tgtEl>
                                        <p:attrNameLst>
                                          <p:attrName>style.visibility</p:attrName>
                                        </p:attrNameLst>
                                      </p:cBhvr>
                                      <p:to>
                                        <p:strVal val="visible"/>
                                      </p:to>
                                    </p:set>
                                    <p:anim calcmode="lin" valueType="num">
                                      <p:cBhvr additive="base">
                                        <p:cTn id="135" dur="3000" fill="hold"/>
                                        <p:tgtEl>
                                          <p:spTgt spid="66"/>
                                        </p:tgtEl>
                                        <p:attrNameLst>
                                          <p:attrName>ppt_x</p:attrName>
                                        </p:attrNameLst>
                                      </p:cBhvr>
                                      <p:tavLst>
                                        <p:tav tm="0">
                                          <p:val>
                                            <p:strVal val="1+#ppt_w/2"/>
                                          </p:val>
                                        </p:tav>
                                        <p:tav tm="100000">
                                          <p:val>
                                            <p:strVal val="#ppt_x"/>
                                          </p:val>
                                        </p:tav>
                                      </p:tavLst>
                                    </p:anim>
                                    <p:anim calcmode="lin" valueType="num">
                                      <p:cBhvr additive="base">
                                        <p:cTn id="136" dur="3000" fill="hold"/>
                                        <p:tgtEl>
                                          <p:spTgt spid="66"/>
                                        </p:tgtEl>
                                        <p:attrNameLst>
                                          <p:attrName>ppt_y</p:attrName>
                                        </p:attrNameLst>
                                      </p:cBhvr>
                                      <p:tavLst>
                                        <p:tav tm="0">
                                          <p:val>
                                            <p:strVal val="1+#ppt_h/2"/>
                                          </p:val>
                                        </p:tav>
                                        <p:tav tm="100000">
                                          <p:val>
                                            <p:strVal val="#ppt_y"/>
                                          </p:val>
                                        </p:tav>
                                      </p:tavLst>
                                    </p:anim>
                                  </p:childTnLst>
                                </p:cTn>
                              </p:par>
                              <p:par>
                                <p:cTn id="137" presetID="2" presetClass="entr" presetSubtype="6" decel="100000" fill="hold" grpId="0" nodeType="withEffect">
                                  <p:stCondLst>
                                    <p:cond delay="0"/>
                                  </p:stCondLst>
                                  <p:childTnLst>
                                    <p:set>
                                      <p:cBhvr>
                                        <p:cTn id="138" dur="1" fill="hold">
                                          <p:stCondLst>
                                            <p:cond delay="0"/>
                                          </p:stCondLst>
                                        </p:cTn>
                                        <p:tgtEl>
                                          <p:spTgt spid="65"/>
                                        </p:tgtEl>
                                        <p:attrNameLst>
                                          <p:attrName>style.visibility</p:attrName>
                                        </p:attrNameLst>
                                      </p:cBhvr>
                                      <p:to>
                                        <p:strVal val="visible"/>
                                      </p:to>
                                    </p:set>
                                    <p:anim calcmode="lin" valueType="num">
                                      <p:cBhvr additive="base">
                                        <p:cTn id="139" dur="3000" fill="hold"/>
                                        <p:tgtEl>
                                          <p:spTgt spid="65"/>
                                        </p:tgtEl>
                                        <p:attrNameLst>
                                          <p:attrName>ppt_x</p:attrName>
                                        </p:attrNameLst>
                                      </p:cBhvr>
                                      <p:tavLst>
                                        <p:tav tm="0">
                                          <p:val>
                                            <p:strVal val="1+#ppt_w/2"/>
                                          </p:val>
                                        </p:tav>
                                        <p:tav tm="100000">
                                          <p:val>
                                            <p:strVal val="#ppt_x"/>
                                          </p:val>
                                        </p:tav>
                                      </p:tavLst>
                                    </p:anim>
                                    <p:anim calcmode="lin" valueType="num">
                                      <p:cBhvr additive="base">
                                        <p:cTn id="140" dur="3000" fill="hold"/>
                                        <p:tgtEl>
                                          <p:spTgt spid="6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49" grpId="0" animBg="1"/>
      <p:bldP spid="41" grpId="0" animBg="1"/>
      <p:bldP spid="42" grpId="0" animBg="1"/>
      <p:bldP spid="43" grpId="0" animBg="1"/>
      <p:bldP spid="28" grpId="0" animBg="1"/>
      <p:bldP spid="29" grpId="0" animBg="1"/>
      <p:bldP spid="30" grpId="0" animBg="1"/>
      <p:bldP spid="31" grpId="0" animBg="1"/>
      <p:bldP spid="16" grpId="0" animBg="1"/>
      <p:bldP spid="17" grpId="0" animBg="1"/>
      <p:bldP spid="18" grpId="0" animBg="1"/>
      <p:bldP spid="19" grpId="0" animBg="1"/>
      <p:bldP spid="20" grpId="0" animBg="1"/>
      <p:bldP spid="2" grpId="0" animBg="1"/>
      <p:bldP spid="4" grpId="0" animBg="1"/>
      <p:bldP spid="5" grpId="0" animBg="1"/>
      <p:bldP spid="6" grpId="0" animBg="1"/>
      <p:bldP spid="7" grpId="0" animBg="1"/>
      <p:bldP spid="8" grpId="0" animBg="1"/>
      <p:bldP spid="10" grpId="0" animBg="1"/>
      <p:bldP spid="11" grpId="0" animBg="1"/>
      <p:bldP spid="12" grpId="0" animBg="1"/>
      <p:bldP spid="13" grpId="0" animBg="1"/>
      <p:bldP spid="14" grpId="0" animBg="1"/>
      <p:bldP spid="53" grpId="0" animBg="1"/>
      <p:bldP spid="54" grpId="0" animBg="1"/>
      <p:bldP spid="55" grpId="0" animBg="1"/>
      <p:bldP spid="56" grpId="0" animBg="1"/>
      <p:bldP spid="59" grpId="0" animBg="1"/>
      <p:bldP spid="60" grpId="0" animBg="1"/>
      <p:bldP spid="61" grpId="0" animBg="1"/>
      <p:bldP spid="65" grpId="0" animBg="1"/>
      <p:bldP spid="66" grpId="0" animBg="1"/>
    </p:bldLst>
  </p:timing>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2" name="Picture Placeholder 75">
            <a:extLst>
              <a:ext uri="{FF2B5EF4-FFF2-40B4-BE49-F238E27FC236}">
                <a16:creationId xmlns:a16="http://schemas.microsoft.com/office/drawing/2014/main" id="{35C81404-E27E-4F36-A623-E57FC83C04C2}"/>
              </a:ext>
            </a:extLst>
          </p:cNvPr>
          <p:cNvSpPr>
            <a:spLocks noGrp="1"/>
          </p:cNvSpPr>
          <p:nvPr>
            <p:ph type="pic" sz="quarter" idx="24"/>
          </p:nvPr>
        </p:nvSpPr>
        <p:spPr>
          <a:xfrm>
            <a:off x="5921920" y="5025145"/>
            <a:ext cx="7947525" cy="4470484"/>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effectLst>
          <a:scene3d>
            <a:camera prst="orthographicFront">
              <a:rot lat="19848000" lon="3234000" rev="17862000"/>
            </a:camera>
            <a:lightRig rig="soft" dir="t"/>
          </a:scene3d>
          <a:sp3d extrusionH="95250" prstMaterial="plastic"/>
        </p:spPr>
        <p:txBody>
          <a:bodyPr wrap="square" anchor="ctr">
            <a:noAutofit/>
          </a:bodyPr>
          <a:lstStyle>
            <a:lvl1pPr algn="ctr">
              <a:defRPr/>
            </a:lvl1pPr>
          </a:lstStyle>
          <a:p>
            <a:endParaRPr lang="en-US"/>
          </a:p>
        </p:txBody>
      </p:sp>
      <p:sp>
        <p:nvSpPr>
          <p:cNvPr id="3" name="Picture Placeholder 75">
            <a:extLst>
              <a:ext uri="{FF2B5EF4-FFF2-40B4-BE49-F238E27FC236}">
                <a16:creationId xmlns:a16="http://schemas.microsoft.com/office/drawing/2014/main" id="{B73DCDD3-849B-48E9-9914-DC8C6C493025}"/>
              </a:ext>
            </a:extLst>
          </p:cNvPr>
          <p:cNvSpPr>
            <a:spLocks noGrp="1"/>
          </p:cNvSpPr>
          <p:nvPr>
            <p:ph type="pic" sz="quarter" idx="25"/>
          </p:nvPr>
        </p:nvSpPr>
        <p:spPr>
          <a:xfrm>
            <a:off x="-354892" y="5691572"/>
            <a:ext cx="7947525" cy="4470484"/>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effectLst>
          <a:scene3d>
            <a:camera prst="orthographicFront">
              <a:rot lat="19848000" lon="3234000" rev="17862000"/>
            </a:camera>
            <a:lightRig rig="soft" dir="t"/>
          </a:scene3d>
          <a:sp3d extrusionH="95250" prstMaterial="plastic"/>
        </p:spPr>
        <p:txBody>
          <a:bodyPr wrap="square" anchor="ctr">
            <a:noAutofit/>
          </a:bodyPr>
          <a:lstStyle>
            <a:lvl1pPr algn="ctr">
              <a:defRPr/>
            </a:lvl1pPr>
          </a:lstStyle>
          <a:p>
            <a:endParaRPr lang="en-US"/>
          </a:p>
        </p:txBody>
      </p:sp>
      <p:sp>
        <p:nvSpPr>
          <p:cNvPr id="4" name="Picture Placeholder 75">
            <a:extLst>
              <a:ext uri="{FF2B5EF4-FFF2-40B4-BE49-F238E27FC236}">
                <a16:creationId xmlns:a16="http://schemas.microsoft.com/office/drawing/2014/main" id="{8083A199-38E5-4ACB-BD72-CEC6E71018D7}"/>
              </a:ext>
            </a:extLst>
          </p:cNvPr>
          <p:cNvSpPr>
            <a:spLocks noGrp="1"/>
          </p:cNvSpPr>
          <p:nvPr>
            <p:ph type="pic" sz="quarter" idx="26"/>
          </p:nvPr>
        </p:nvSpPr>
        <p:spPr>
          <a:xfrm>
            <a:off x="4961027" y="8577743"/>
            <a:ext cx="7947525" cy="4470484"/>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effectLst>
          <a:scene3d>
            <a:camera prst="orthographicFront">
              <a:rot lat="19848000" lon="3234000" rev="17862000"/>
            </a:camera>
            <a:lightRig rig="soft" dir="t"/>
          </a:scene3d>
          <a:sp3d extrusionH="95250" prstMaterial="plastic"/>
        </p:spPr>
        <p:txBody>
          <a:bodyPr wrap="square" anchor="ctr">
            <a:noAutofit/>
          </a:bodyPr>
          <a:lstStyle>
            <a:lvl1pPr algn="ctr">
              <a:defRPr/>
            </a:lvl1pPr>
          </a:lstStyle>
          <a:p>
            <a:endParaRPr lang="en-US"/>
          </a:p>
        </p:txBody>
      </p:sp>
      <p:sp>
        <p:nvSpPr>
          <p:cNvPr id="7" name="Picture Placeholder 75">
            <a:extLst>
              <a:ext uri="{FF2B5EF4-FFF2-40B4-BE49-F238E27FC236}">
                <a16:creationId xmlns:a16="http://schemas.microsoft.com/office/drawing/2014/main" id="{30F15E57-04C6-4909-ACB4-7ACAA591DE37}"/>
              </a:ext>
            </a:extLst>
          </p:cNvPr>
          <p:cNvSpPr>
            <a:spLocks noGrp="1"/>
          </p:cNvSpPr>
          <p:nvPr>
            <p:ph type="pic" sz="quarter" idx="29"/>
          </p:nvPr>
        </p:nvSpPr>
        <p:spPr>
          <a:xfrm>
            <a:off x="-6893167" y="6174218"/>
            <a:ext cx="7947525" cy="4470484"/>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effectLst>
          <a:scene3d>
            <a:camera prst="orthographicFront">
              <a:rot lat="19848000" lon="3234000" rev="17862000"/>
            </a:camera>
            <a:lightRig rig="soft" dir="t"/>
          </a:scene3d>
          <a:sp3d extrusionH="95250" prstMaterial="plastic"/>
        </p:spPr>
        <p:txBody>
          <a:bodyPr wrap="square" anchor="ctr">
            <a:noAutofit/>
          </a:bodyPr>
          <a:lstStyle>
            <a:lvl1pPr algn="ctr">
              <a:defRPr/>
            </a:lvl1pPr>
          </a:lstStyle>
          <a:p>
            <a:endParaRPr lang="en-US"/>
          </a:p>
        </p:txBody>
      </p:sp>
      <p:sp>
        <p:nvSpPr>
          <p:cNvPr id="5" name="Picture Placeholder 75">
            <a:extLst>
              <a:ext uri="{FF2B5EF4-FFF2-40B4-BE49-F238E27FC236}">
                <a16:creationId xmlns:a16="http://schemas.microsoft.com/office/drawing/2014/main" id="{86FBEEA4-D851-4A6C-878E-E42016D4A514}"/>
              </a:ext>
            </a:extLst>
          </p:cNvPr>
          <p:cNvSpPr>
            <a:spLocks noGrp="1"/>
          </p:cNvSpPr>
          <p:nvPr>
            <p:ph type="pic" sz="quarter" idx="27"/>
          </p:nvPr>
        </p:nvSpPr>
        <p:spPr>
          <a:xfrm>
            <a:off x="-1610254" y="9114177"/>
            <a:ext cx="7947525" cy="4470484"/>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effectLst>
          <a:scene3d>
            <a:camera prst="orthographicFront">
              <a:rot lat="19848000" lon="3234000" rev="17862000"/>
            </a:camera>
            <a:lightRig rig="soft" dir="t"/>
          </a:scene3d>
          <a:sp3d extrusionH="95250" prstMaterial="plastic"/>
        </p:spPr>
        <p:txBody>
          <a:bodyPr wrap="square" anchor="ctr">
            <a:noAutofit/>
          </a:bodyPr>
          <a:lstStyle>
            <a:lvl1pPr algn="ctr">
              <a:defRPr/>
            </a:lvl1pPr>
          </a:lstStyle>
          <a:p>
            <a:endParaRPr lang="en-US"/>
          </a:p>
        </p:txBody>
      </p:sp>
      <p:sp>
        <p:nvSpPr>
          <p:cNvPr id="6" name="Picture Placeholder 75">
            <a:extLst>
              <a:ext uri="{FF2B5EF4-FFF2-40B4-BE49-F238E27FC236}">
                <a16:creationId xmlns:a16="http://schemas.microsoft.com/office/drawing/2014/main" id="{204CD476-3BC2-488C-9229-A7DD254475EA}"/>
              </a:ext>
            </a:extLst>
          </p:cNvPr>
          <p:cNvSpPr>
            <a:spLocks noGrp="1"/>
          </p:cNvSpPr>
          <p:nvPr>
            <p:ph type="pic" sz="quarter" idx="28"/>
          </p:nvPr>
        </p:nvSpPr>
        <p:spPr>
          <a:xfrm>
            <a:off x="3680863" y="11990857"/>
            <a:ext cx="7947525" cy="4470484"/>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effectLst>
          <a:scene3d>
            <a:camera prst="orthographicFront">
              <a:rot lat="19848000" lon="3234000" rev="17862000"/>
            </a:camera>
            <a:lightRig rig="soft" dir="t"/>
          </a:scene3d>
          <a:sp3d extrusionH="95250" prstMaterial="plastic"/>
        </p:spPr>
        <p:txBody>
          <a:bodyPr wrap="square" anchor="ctr">
            <a:noAutofit/>
          </a:bodyPr>
          <a:lstStyle>
            <a:lvl1pPr algn="ctr">
              <a:defRPr/>
            </a:lvl1pPr>
          </a:lstStyle>
          <a:p>
            <a:endParaRPr lang="en-US"/>
          </a:p>
        </p:txBody>
      </p:sp>
    </p:spTree>
    <p:extLst>
      <p:ext uri="{BB962C8B-B14F-4D97-AF65-F5344CB8AC3E}">
        <p14:creationId xmlns:p14="http://schemas.microsoft.com/office/powerpoint/2010/main" val="17405857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decel="100000" fill="hold" grpId="0" nodeType="withEffect">
                                  <p:stCondLst>
                                    <p:cond delay="60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0-#ppt_w/2"/>
                                          </p:val>
                                        </p:tav>
                                        <p:tav tm="100000">
                                          <p:val>
                                            <p:strVal val="#ppt_x"/>
                                          </p:val>
                                        </p:tav>
                                      </p:tavLst>
                                    </p:anim>
                                    <p:anim calcmode="lin" valueType="num">
                                      <p:cBhvr additive="base">
                                        <p:cTn id="8" dur="15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12" decel="100000" fill="hold" grpId="0" nodeType="withEffect">
                                  <p:stCondLst>
                                    <p:cond delay="70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0-#ppt_w/2"/>
                                          </p:val>
                                        </p:tav>
                                        <p:tav tm="100000">
                                          <p:val>
                                            <p:strVal val="#ppt_x"/>
                                          </p:val>
                                        </p:tav>
                                      </p:tavLst>
                                    </p:anim>
                                    <p:anim calcmode="lin" valueType="num">
                                      <p:cBhvr additive="base">
                                        <p:cTn id="12" dur="1500" fill="hold"/>
                                        <p:tgtEl>
                                          <p:spTgt spid="3"/>
                                        </p:tgtEl>
                                        <p:attrNameLst>
                                          <p:attrName>ppt_y</p:attrName>
                                        </p:attrNameLst>
                                      </p:cBhvr>
                                      <p:tavLst>
                                        <p:tav tm="0">
                                          <p:val>
                                            <p:strVal val="1+#ppt_h/2"/>
                                          </p:val>
                                        </p:tav>
                                        <p:tav tm="100000">
                                          <p:val>
                                            <p:strVal val="#ppt_y"/>
                                          </p:val>
                                        </p:tav>
                                      </p:tavLst>
                                    </p:anim>
                                  </p:childTnLst>
                                </p:cTn>
                              </p:par>
                              <p:par>
                                <p:cTn id="13" presetID="2" presetClass="entr" presetSubtype="12" decel="100000" fill="hold" grpId="0" nodeType="withEffect">
                                  <p:stCondLst>
                                    <p:cond delay="80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1500" fill="hold"/>
                                        <p:tgtEl>
                                          <p:spTgt spid="4"/>
                                        </p:tgtEl>
                                        <p:attrNameLst>
                                          <p:attrName>ppt_x</p:attrName>
                                        </p:attrNameLst>
                                      </p:cBhvr>
                                      <p:tavLst>
                                        <p:tav tm="0">
                                          <p:val>
                                            <p:strVal val="0-#ppt_w/2"/>
                                          </p:val>
                                        </p:tav>
                                        <p:tav tm="100000">
                                          <p:val>
                                            <p:strVal val="#ppt_x"/>
                                          </p:val>
                                        </p:tav>
                                      </p:tavLst>
                                    </p:anim>
                                    <p:anim calcmode="lin" valueType="num">
                                      <p:cBhvr additive="base">
                                        <p:cTn id="16" dur="1500" fill="hold"/>
                                        <p:tgtEl>
                                          <p:spTgt spid="4"/>
                                        </p:tgtEl>
                                        <p:attrNameLst>
                                          <p:attrName>ppt_y</p:attrName>
                                        </p:attrNameLst>
                                      </p:cBhvr>
                                      <p:tavLst>
                                        <p:tav tm="0">
                                          <p:val>
                                            <p:strVal val="1+#ppt_h/2"/>
                                          </p:val>
                                        </p:tav>
                                        <p:tav tm="100000">
                                          <p:val>
                                            <p:strVal val="#ppt_y"/>
                                          </p:val>
                                        </p:tav>
                                      </p:tavLst>
                                    </p:anim>
                                  </p:childTnLst>
                                </p:cTn>
                              </p:par>
                              <p:par>
                                <p:cTn id="17" presetID="2" presetClass="entr" presetSubtype="12" decel="100000" fill="hold" grpId="0" nodeType="withEffect">
                                  <p:stCondLst>
                                    <p:cond delay="900"/>
                                  </p:stCondLst>
                                  <p:childTnLst>
                                    <p:set>
                                      <p:cBhvr>
                                        <p:cTn id="18" dur="1" fill="hold">
                                          <p:stCondLst>
                                            <p:cond delay="0"/>
                                          </p:stCondLst>
                                        </p:cTn>
                                        <p:tgtEl>
                                          <p:spTgt spid="7"/>
                                        </p:tgtEl>
                                        <p:attrNameLst>
                                          <p:attrName>style.visibility</p:attrName>
                                        </p:attrNameLst>
                                      </p:cBhvr>
                                      <p:to>
                                        <p:strVal val="visible"/>
                                      </p:to>
                                    </p:set>
                                    <p:anim calcmode="lin" valueType="num">
                                      <p:cBhvr additive="base">
                                        <p:cTn id="19" dur="1500" fill="hold"/>
                                        <p:tgtEl>
                                          <p:spTgt spid="7"/>
                                        </p:tgtEl>
                                        <p:attrNameLst>
                                          <p:attrName>ppt_x</p:attrName>
                                        </p:attrNameLst>
                                      </p:cBhvr>
                                      <p:tavLst>
                                        <p:tav tm="0">
                                          <p:val>
                                            <p:strVal val="0-#ppt_w/2"/>
                                          </p:val>
                                        </p:tav>
                                        <p:tav tm="100000">
                                          <p:val>
                                            <p:strVal val="#ppt_x"/>
                                          </p:val>
                                        </p:tav>
                                      </p:tavLst>
                                    </p:anim>
                                    <p:anim calcmode="lin" valueType="num">
                                      <p:cBhvr additive="base">
                                        <p:cTn id="20" dur="1500" fill="hold"/>
                                        <p:tgtEl>
                                          <p:spTgt spid="7"/>
                                        </p:tgtEl>
                                        <p:attrNameLst>
                                          <p:attrName>ppt_y</p:attrName>
                                        </p:attrNameLst>
                                      </p:cBhvr>
                                      <p:tavLst>
                                        <p:tav tm="0">
                                          <p:val>
                                            <p:strVal val="1+#ppt_h/2"/>
                                          </p:val>
                                        </p:tav>
                                        <p:tav tm="100000">
                                          <p:val>
                                            <p:strVal val="#ppt_y"/>
                                          </p:val>
                                        </p:tav>
                                      </p:tavLst>
                                    </p:anim>
                                  </p:childTnLst>
                                </p:cTn>
                              </p:par>
                              <p:par>
                                <p:cTn id="21" presetID="2" presetClass="entr" presetSubtype="12" decel="100000" fill="hold" grpId="0" nodeType="withEffect">
                                  <p:stCondLst>
                                    <p:cond delay="1000"/>
                                  </p:stCondLst>
                                  <p:childTnLst>
                                    <p:set>
                                      <p:cBhvr>
                                        <p:cTn id="22" dur="1" fill="hold">
                                          <p:stCondLst>
                                            <p:cond delay="0"/>
                                          </p:stCondLst>
                                        </p:cTn>
                                        <p:tgtEl>
                                          <p:spTgt spid="5"/>
                                        </p:tgtEl>
                                        <p:attrNameLst>
                                          <p:attrName>style.visibility</p:attrName>
                                        </p:attrNameLst>
                                      </p:cBhvr>
                                      <p:to>
                                        <p:strVal val="visible"/>
                                      </p:to>
                                    </p:set>
                                    <p:anim calcmode="lin" valueType="num">
                                      <p:cBhvr additive="base">
                                        <p:cTn id="23" dur="1500" fill="hold"/>
                                        <p:tgtEl>
                                          <p:spTgt spid="5"/>
                                        </p:tgtEl>
                                        <p:attrNameLst>
                                          <p:attrName>ppt_x</p:attrName>
                                        </p:attrNameLst>
                                      </p:cBhvr>
                                      <p:tavLst>
                                        <p:tav tm="0">
                                          <p:val>
                                            <p:strVal val="0-#ppt_w/2"/>
                                          </p:val>
                                        </p:tav>
                                        <p:tav tm="100000">
                                          <p:val>
                                            <p:strVal val="#ppt_x"/>
                                          </p:val>
                                        </p:tav>
                                      </p:tavLst>
                                    </p:anim>
                                    <p:anim calcmode="lin" valueType="num">
                                      <p:cBhvr additive="base">
                                        <p:cTn id="24" dur="1500" fill="hold"/>
                                        <p:tgtEl>
                                          <p:spTgt spid="5"/>
                                        </p:tgtEl>
                                        <p:attrNameLst>
                                          <p:attrName>ppt_y</p:attrName>
                                        </p:attrNameLst>
                                      </p:cBhvr>
                                      <p:tavLst>
                                        <p:tav tm="0">
                                          <p:val>
                                            <p:strVal val="1+#ppt_h/2"/>
                                          </p:val>
                                        </p:tav>
                                        <p:tav tm="100000">
                                          <p:val>
                                            <p:strVal val="#ppt_y"/>
                                          </p:val>
                                        </p:tav>
                                      </p:tavLst>
                                    </p:anim>
                                  </p:childTnLst>
                                </p:cTn>
                              </p:par>
                              <p:par>
                                <p:cTn id="25" presetID="2" presetClass="entr" presetSubtype="12" decel="100000" fill="hold" grpId="0" nodeType="withEffect">
                                  <p:stCondLst>
                                    <p:cond delay="110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1500" fill="hold"/>
                                        <p:tgtEl>
                                          <p:spTgt spid="6"/>
                                        </p:tgtEl>
                                        <p:attrNameLst>
                                          <p:attrName>ppt_x</p:attrName>
                                        </p:attrNameLst>
                                      </p:cBhvr>
                                      <p:tavLst>
                                        <p:tav tm="0">
                                          <p:val>
                                            <p:strVal val="0-#ppt_w/2"/>
                                          </p:val>
                                        </p:tav>
                                        <p:tav tm="100000">
                                          <p:val>
                                            <p:strVal val="#ppt_x"/>
                                          </p:val>
                                        </p:tav>
                                      </p:tavLst>
                                    </p:anim>
                                    <p:anim calcmode="lin" valueType="num">
                                      <p:cBhvr additive="base">
                                        <p:cTn id="28" dur="1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P spid="7" grpId="0" animBg="1"/>
      <p:bldP spid="5" grpId="0" animBg="1"/>
      <p:bldP spid="6" grpId="0" animBg="1"/>
    </p:bldLst>
  </p:timing>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17" name="Picture Placeholder 75">
            <a:extLst>
              <a:ext uri="{FF2B5EF4-FFF2-40B4-BE49-F238E27FC236}">
                <a16:creationId xmlns:a16="http://schemas.microsoft.com/office/drawing/2014/main" id="{DE1F0CA1-994C-4B15-BD61-C1FC8BE244E3}"/>
              </a:ext>
            </a:extLst>
          </p:cNvPr>
          <p:cNvSpPr>
            <a:spLocks noGrp="1"/>
          </p:cNvSpPr>
          <p:nvPr>
            <p:ph type="pic" sz="quarter" idx="34"/>
          </p:nvPr>
        </p:nvSpPr>
        <p:spPr>
          <a:xfrm>
            <a:off x="11592156" y="-4039820"/>
            <a:ext cx="7947525" cy="4470484"/>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reflection blurRad="76200" stA="48000" endPos="98000" dir="5400000" sy="-100000" algn="bl" rotWithShape="0"/>
          </a:effectLst>
          <a:scene3d>
            <a:camera prst="orthographicFront">
              <a:rot lat="19848000" lon="3234000" rev="17862000"/>
            </a:camera>
            <a:lightRig rig="soft" dir="t"/>
          </a:scene3d>
          <a:sp3d extrusionH="95250" prstMaterial="plastic"/>
        </p:spPr>
        <p:txBody>
          <a:bodyPr wrap="square" anchor="ctr">
            <a:noAutofit/>
          </a:bodyPr>
          <a:lstStyle>
            <a:lvl1pPr algn="ctr">
              <a:defRPr sz="2400"/>
            </a:lvl1pPr>
          </a:lstStyle>
          <a:p>
            <a:endParaRPr lang="en-US"/>
          </a:p>
        </p:txBody>
      </p:sp>
      <p:sp>
        <p:nvSpPr>
          <p:cNvPr id="18" name="Picture Placeholder 75">
            <a:extLst>
              <a:ext uri="{FF2B5EF4-FFF2-40B4-BE49-F238E27FC236}">
                <a16:creationId xmlns:a16="http://schemas.microsoft.com/office/drawing/2014/main" id="{CCDC6E92-1B4E-4F2A-BD85-917834D7D1BF}"/>
              </a:ext>
            </a:extLst>
          </p:cNvPr>
          <p:cNvSpPr>
            <a:spLocks noGrp="1"/>
          </p:cNvSpPr>
          <p:nvPr>
            <p:ph type="pic" sz="quarter" idx="35"/>
          </p:nvPr>
        </p:nvSpPr>
        <p:spPr>
          <a:xfrm>
            <a:off x="16799587" y="-1188131"/>
            <a:ext cx="7947525" cy="4470484"/>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reflection blurRad="76200" stA="48000" endPos="98000" dir="5400000" sy="-100000" algn="bl" rotWithShape="0"/>
          </a:effectLst>
          <a:scene3d>
            <a:camera prst="orthographicFront">
              <a:rot lat="19848000" lon="3234000" rev="17862000"/>
            </a:camera>
            <a:lightRig rig="soft" dir="t"/>
          </a:scene3d>
          <a:sp3d extrusionH="95250" prstMaterial="plastic"/>
        </p:spPr>
        <p:txBody>
          <a:bodyPr wrap="square" anchor="ctr">
            <a:noAutofit/>
          </a:bodyPr>
          <a:lstStyle>
            <a:lvl1pPr algn="ctr">
              <a:defRPr sz="2400"/>
            </a:lvl1pPr>
          </a:lstStyle>
          <a:p>
            <a:endParaRPr lang="en-US"/>
          </a:p>
        </p:txBody>
      </p:sp>
      <p:sp>
        <p:nvSpPr>
          <p:cNvPr id="19" name="Picture Placeholder 75">
            <a:extLst>
              <a:ext uri="{FF2B5EF4-FFF2-40B4-BE49-F238E27FC236}">
                <a16:creationId xmlns:a16="http://schemas.microsoft.com/office/drawing/2014/main" id="{60FE58BF-2882-4922-8BE2-DC5C806999A3}"/>
              </a:ext>
            </a:extLst>
          </p:cNvPr>
          <p:cNvSpPr>
            <a:spLocks noGrp="1"/>
          </p:cNvSpPr>
          <p:nvPr>
            <p:ph type="pic" sz="quarter" idx="36"/>
          </p:nvPr>
        </p:nvSpPr>
        <p:spPr>
          <a:xfrm>
            <a:off x="22007018" y="1663558"/>
            <a:ext cx="7947525" cy="4470484"/>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reflection blurRad="76200" stA="48000" endPos="98000" dir="5400000" sy="-100000" algn="bl" rotWithShape="0"/>
          </a:effectLst>
          <a:scene3d>
            <a:camera prst="orthographicFront">
              <a:rot lat="19848000" lon="3234000" rev="17862000"/>
            </a:camera>
            <a:lightRig rig="soft" dir="t"/>
          </a:scene3d>
          <a:sp3d extrusionH="95250" prstMaterial="plastic"/>
        </p:spPr>
        <p:txBody>
          <a:bodyPr wrap="square" anchor="ctr">
            <a:noAutofit/>
          </a:bodyPr>
          <a:lstStyle>
            <a:lvl1pPr algn="ctr">
              <a:defRPr sz="2400"/>
            </a:lvl1pPr>
          </a:lstStyle>
          <a:p>
            <a:endParaRPr lang="en-US"/>
          </a:p>
        </p:txBody>
      </p:sp>
      <p:sp>
        <p:nvSpPr>
          <p:cNvPr id="13" name="Picture Placeholder 75">
            <a:extLst>
              <a:ext uri="{FF2B5EF4-FFF2-40B4-BE49-F238E27FC236}">
                <a16:creationId xmlns:a16="http://schemas.microsoft.com/office/drawing/2014/main" id="{DFC0A416-BD43-4889-A746-153B68F952A1}"/>
              </a:ext>
            </a:extLst>
          </p:cNvPr>
          <p:cNvSpPr>
            <a:spLocks noGrp="1"/>
          </p:cNvSpPr>
          <p:nvPr>
            <p:ph type="pic" sz="quarter" idx="30"/>
          </p:nvPr>
        </p:nvSpPr>
        <p:spPr>
          <a:xfrm>
            <a:off x="6185992" y="-2941396"/>
            <a:ext cx="7947525" cy="4470484"/>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reflection blurRad="76200" stA="48000" endPos="98000" dir="5400000" sy="-100000" algn="bl" rotWithShape="0"/>
          </a:effectLst>
          <a:scene3d>
            <a:camera prst="orthographicFront">
              <a:rot lat="19848000" lon="3234000" rev="17862000"/>
            </a:camera>
            <a:lightRig rig="soft" dir="t"/>
          </a:scene3d>
          <a:sp3d extrusionH="95250" prstMaterial="plastic"/>
        </p:spPr>
        <p:txBody>
          <a:bodyPr wrap="square" anchor="ctr">
            <a:noAutofit/>
          </a:bodyPr>
          <a:lstStyle>
            <a:lvl1pPr algn="ctr">
              <a:defRPr sz="2400"/>
            </a:lvl1pPr>
          </a:lstStyle>
          <a:p>
            <a:endParaRPr lang="en-US"/>
          </a:p>
        </p:txBody>
      </p:sp>
      <p:sp>
        <p:nvSpPr>
          <p:cNvPr id="14" name="Picture Placeholder 75">
            <a:extLst>
              <a:ext uri="{FF2B5EF4-FFF2-40B4-BE49-F238E27FC236}">
                <a16:creationId xmlns:a16="http://schemas.microsoft.com/office/drawing/2014/main" id="{0B4C680D-3D96-4F02-8FDE-6C344B4EA949}"/>
              </a:ext>
            </a:extLst>
          </p:cNvPr>
          <p:cNvSpPr>
            <a:spLocks noGrp="1"/>
          </p:cNvSpPr>
          <p:nvPr>
            <p:ph type="pic" sz="quarter" idx="31"/>
          </p:nvPr>
        </p:nvSpPr>
        <p:spPr>
          <a:xfrm>
            <a:off x="11393423" y="-89707"/>
            <a:ext cx="7947525" cy="4470484"/>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reflection blurRad="76200" stA="48000" endPos="98000" dir="5400000" sy="-100000" algn="bl" rotWithShape="0"/>
          </a:effectLst>
          <a:scene3d>
            <a:camera prst="orthographicFront">
              <a:rot lat="19848000" lon="3234000" rev="17862000"/>
            </a:camera>
            <a:lightRig rig="soft" dir="t"/>
          </a:scene3d>
          <a:sp3d extrusionH="95250" prstMaterial="plastic"/>
        </p:spPr>
        <p:txBody>
          <a:bodyPr wrap="square" anchor="ctr">
            <a:noAutofit/>
          </a:bodyPr>
          <a:lstStyle>
            <a:lvl1pPr algn="ctr">
              <a:defRPr sz="2400"/>
            </a:lvl1pPr>
          </a:lstStyle>
          <a:p>
            <a:endParaRPr lang="en-US"/>
          </a:p>
        </p:txBody>
      </p:sp>
      <p:sp>
        <p:nvSpPr>
          <p:cNvPr id="15" name="Picture Placeholder 75">
            <a:extLst>
              <a:ext uri="{FF2B5EF4-FFF2-40B4-BE49-F238E27FC236}">
                <a16:creationId xmlns:a16="http://schemas.microsoft.com/office/drawing/2014/main" id="{0136ECC1-14F7-404A-BB65-765B022634A5}"/>
              </a:ext>
            </a:extLst>
          </p:cNvPr>
          <p:cNvSpPr>
            <a:spLocks noGrp="1"/>
          </p:cNvSpPr>
          <p:nvPr>
            <p:ph type="pic" sz="quarter" idx="32"/>
          </p:nvPr>
        </p:nvSpPr>
        <p:spPr>
          <a:xfrm>
            <a:off x="16616352" y="2730986"/>
            <a:ext cx="7947525" cy="4470484"/>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reflection blurRad="76200" stA="48000" endPos="98000" dir="5400000" sy="-100000" algn="bl" rotWithShape="0"/>
          </a:effectLst>
          <a:scene3d>
            <a:camera prst="orthographicFront">
              <a:rot lat="19848000" lon="3234000" rev="17862000"/>
            </a:camera>
            <a:lightRig rig="soft" dir="t"/>
          </a:scene3d>
          <a:sp3d extrusionH="95250" prstMaterial="plastic"/>
        </p:spPr>
        <p:txBody>
          <a:bodyPr wrap="square" anchor="ctr">
            <a:noAutofit/>
          </a:bodyPr>
          <a:lstStyle>
            <a:lvl1pPr algn="ctr">
              <a:defRPr sz="2400"/>
            </a:lvl1pPr>
          </a:lstStyle>
          <a:p>
            <a:endParaRPr lang="en-US"/>
          </a:p>
        </p:txBody>
      </p:sp>
      <p:sp>
        <p:nvSpPr>
          <p:cNvPr id="16" name="Picture Placeholder 75">
            <a:extLst>
              <a:ext uri="{FF2B5EF4-FFF2-40B4-BE49-F238E27FC236}">
                <a16:creationId xmlns:a16="http://schemas.microsoft.com/office/drawing/2014/main" id="{61F32264-5F7E-4A46-97AB-AABAB86F1EA9}"/>
              </a:ext>
            </a:extLst>
          </p:cNvPr>
          <p:cNvSpPr>
            <a:spLocks noGrp="1"/>
          </p:cNvSpPr>
          <p:nvPr>
            <p:ph type="pic" sz="quarter" idx="33"/>
          </p:nvPr>
        </p:nvSpPr>
        <p:spPr>
          <a:xfrm>
            <a:off x="21826429" y="5568932"/>
            <a:ext cx="7947525" cy="4470484"/>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reflection blurRad="76200" stA="48000" endPos="98000" dir="5400000" sy="-100000" algn="bl" rotWithShape="0"/>
          </a:effectLst>
          <a:scene3d>
            <a:camera prst="orthographicFront">
              <a:rot lat="19848000" lon="3234000" rev="17862000"/>
            </a:camera>
            <a:lightRig rig="soft" dir="t"/>
          </a:scene3d>
          <a:sp3d extrusionH="95250" prstMaterial="plastic"/>
        </p:spPr>
        <p:txBody>
          <a:bodyPr wrap="square" anchor="ctr">
            <a:noAutofit/>
          </a:bodyPr>
          <a:lstStyle>
            <a:lvl1pPr algn="ctr">
              <a:defRPr sz="2400"/>
            </a:lvl1pPr>
          </a:lstStyle>
          <a:p>
            <a:endParaRPr lang="en-US"/>
          </a:p>
        </p:txBody>
      </p:sp>
      <p:sp>
        <p:nvSpPr>
          <p:cNvPr id="2" name="Picture Placeholder 75">
            <a:extLst>
              <a:ext uri="{FF2B5EF4-FFF2-40B4-BE49-F238E27FC236}">
                <a16:creationId xmlns:a16="http://schemas.microsoft.com/office/drawing/2014/main" id="{35C81404-E27E-4F36-A623-E57FC83C04C2}"/>
              </a:ext>
            </a:extLst>
          </p:cNvPr>
          <p:cNvSpPr>
            <a:spLocks noGrp="1"/>
          </p:cNvSpPr>
          <p:nvPr>
            <p:ph type="pic" sz="quarter" idx="24"/>
          </p:nvPr>
        </p:nvSpPr>
        <p:spPr>
          <a:xfrm>
            <a:off x="302656" y="-2116501"/>
            <a:ext cx="7947525" cy="4470484"/>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reflection blurRad="76200" stA="48000" endPos="98000" dir="5400000" sy="-100000" algn="bl" rotWithShape="0"/>
          </a:effectLst>
          <a:scene3d>
            <a:camera prst="orthographicFront">
              <a:rot lat="19848000" lon="3234000" rev="17862000"/>
            </a:camera>
            <a:lightRig rig="soft" dir="t"/>
          </a:scene3d>
          <a:sp3d extrusionH="95250" prstMaterial="plastic"/>
        </p:spPr>
        <p:txBody>
          <a:bodyPr wrap="square" anchor="ctr">
            <a:noAutofit/>
          </a:bodyPr>
          <a:lstStyle>
            <a:lvl1pPr algn="ctr">
              <a:defRPr sz="2400"/>
            </a:lvl1pPr>
          </a:lstStyle>
          <a:p>
            <a:endParaRPr lang="en-US"/>
          </a:p>
        </p:txBody>
      </p:sp>
      <p:sp>
        <p:nvSpPr>
          <p:cNvPr id="8" name="Picture Placeholder 75">
            <a:extLst>
              <a:ext uri="{FF2B5EF4-FFF2-40B4-BE49-F238E27FC236}">
                <a16:creationId xmlns:a16="http://schemas.microsoft.com/office/drawing/2014/main" id="{65B77482-57E1-46FD-913A-0092573AC5F1}"/>
              </a:ext>
            </a:extLst>
          </p:cNvPr>
          <p:cNvSpPr>
            <a:spLocks noGrp="1"/>
          </p:cNvSpPr>
          <p:nvPr>
            <p:ph type="pic" sz="quarter" idx="25"/>
          </p:nvPr>
        </p:nvSpPr>
        <p:spPr>
          <a:xfrm>
            <a:off x="5510087" y="735188"/>
            <a:ext cx="7947525" cy="4470484"/>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reflection blurRad="76200" stA="48000" endPos="98000" dir="5400000" sy="-100000" algn="bl" rotWithShape="0"/>
          </a:effectLst>
          <a:scene3d>
            <a:camera prst="orthographicFront">
              <a:rot lat="19848000" lon="3234000" rev="17862000"/>
            </a:camera>
            <a:lightRig rig="soft" dir="t"/>
          </a:scene3d>
          <a:sp3d extrusionH="95250" prstMaterial="plastic"/>
        </p:spPr>
        <p:txBody>
          <a:bodyPr wrap="square" anchor="ctr">
            <a:noAutofit/>
          </a:bodyPr>
          <a:lstStyle>
            <a:lvl1pPr algn="ctr">
              <a:defRPr sz="2400"/>
            </a:lvl1pPr>
          </a:lstStyle>
          <a:p>
            <a:endParaRPr lang="en-US"/>
          </a:p>
        </p:txBody>
      </p:sp>
      <p:sp>
        <p:nvSpPr>
          <p:cNvPr id="9" name="Picture Placeholder 75">
            <a:extLst>
              <a:ext uri="{FF2B5EF4-FFF2-40B4-BE49-F238E27FC236}">
                <a16:creationId xmlns:a16="http://schemas.microsoft.com/office/drawing/2014/main" id="{B37A391A-9563-4D8D-9F81-AF2A558906BA}"/>
              </a:ext>
            </a:extLst>
          </p:cNvPr>
          <p:cNvSpPr>
            <a:spLocks noGrp="1"/>
          </p:cNvSpPr>
          <p:nvPr>
            <p:ph type="pic" sz="quarter" idx="26"/>
          </p:nvPr>
        </p:nvSpPr>
        <p:spPr>
          <a:xfrm>
            <a:off x="10717518" y="3586877"/>
            <a:ext cx="7947525" cy="4470484"/>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reflection blurRad="76200" stA="48000" endPos="98000" dir="5400000" sy="-100000" algn="bl" rotWithShape="0"/>
          </a:effectLst>
          <a:scene3d>
            <a:camera prst="orthographicFront">
              <a:rot lat="19848000" lon="3234000" rev="17862000"/>
            </a:camera>
            <a:lightRig rig="soft" dir="t"/>
          </a:scene3d>
          <a:sp3d extrusionH="95250" prstMaterial="plastic"/>
        </p:spPr>
        <p:txBody>
          <a:bodyPr wrap="square" anchor="ctr">
            <a:noAutofit/>
          </a:bodyPr>
          <a:lstStyle>
            <a:lvl1pPr algn="ctr">
              <a:defRPr sz="2400"/>
            </a:lvl1pPr>
          </a:lstStyle>
          <a:p>
            <a:endParaRPr lang="en-US"/>
          </a:p>
        </p:txBody>
      </p:sp>
      <p:sp>
        <p:nvSpPr>
          <p:cNvPr id="10" name="Picture Placeholder 75">
            <a:extLst>
              <a:ext uri="{FF2B5EF4-FFF2-40B4-BE49-F238E27FC236}">
                <a16:creationId xmlns:a16="http://schemas.microsoft.com/office/drawing/2014/main" id="{905913FF-40D6-422E-AE96-62587D32CE1B}"/>
              </a:ext>
            </a:extLst>
          </p:cNvPr>
          <p:cNvSpPr>
            <a:spLocks noGrp="1"/>
          </p:cNvSpPr>
          <p:nvPr>
            <p:ph type="pic" sz="quarter" idx="27"/>
          </p:nvPr>
        </p:nvSpPr>
        <p:spPr>
          <a:xfrm>
            <a:off x="15940447" y="6407570"/>
            <a:ext cx="7947525" cy="4470484"/>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reflection blurRad="76200" stA="48000" endPos="98000" dir="5400000" sy="-100000" algn="bl" rotWithShape="0"/>
          </a:effectLst>
          <a:scene3d>
            <a:camera prst="orthographicFront">
              <a:rot lat="19848000" lon="3234000" rev="17862000"/>
            </a:camera>
            <a:lightRig rig="soft" dir="t"/>
          </a:scene3d>
          <a:sp3d extrusionH="95250" prstMaterial="plastic"/>
        </p:spPr>
        <p:txBody>
          <a:bodyPr wrap="square" anchor="ctr">
            <a:noAutofit/>
          </a:bodyPr>
          <a:lstStyle>
            <a:lvl1pPr algn="ctr">
              <a:defRPr sz="2400"/>
            </a:lvl1pPr>
          </a:lstStyle>
          <a:p>
            <a:endParaRPr lang="en-US"/>
          </a:p>
        </p:txBody>
      </p:sp>
      <p:sp>
        <p:nvSpPr>
          <p:cNvPr id="11" name="Picture Placeholder 75">
            <a:extLst>
              <a:ext uri="{FF2B5EF4-FFF2-40B4-BE49-F238E27FC236}">
                <a16:creationId xmlns:a16="http://schemas.microsoft.com/office/drawing/2014/main" id="{139B3716-743D-4E4C-8E9E-28622348549F}"/>
              </a:ext>
            </a:extLst>
          </p:cNvPr>
          <p:cNvSpPr>
            <a:spLocks noGrp="1"/>
          </p:cNvSpPr>
          <p:nvPr>
            <p:ph type="pic" sz="quarter" idx="28"/>
          </p:nvPr>
        </p:nvSpPr>
        <p:spPr>
          <a:xfrm>
            <a:off x="21150524" y="9245516"/>
            <a:ext cx="7947525" cy="4470484"/>
          </a:xfrm>
          <a:custGeom>
            <a:avLst/>
            <a:gdLst>
              <a:gd name="connsiteX0" fmla="*/ 215874 w 10578156"/>
              <a:gd name="connsiteY0" fmla="*/ 0 h 5950214"/>
              <a:gd name="connsiteX1" fmla="*/ 10362282 w 10578156"/>
              <a:gd name="connsiteY1" fmla="*/ 0 h 5950214"/>
              <a:gd name="connsiteX2" fmla="*/ 10578156 w 10578156"/>
              <a:gd name="connsiteY2" fmla="*/ 215874 h 5950214"/>
              <a:gd name="connsiteX3" fmla="*/ 10578156 w 10578156"/>
              <a:gd name="connsiteY3" fmla="*/ 5734340 h 5950214"/>
              <a:gd name="connsiteX4" fmla="*/ 10362282 w 10578156"/>
              <a:gd name="connsiteY4" fmla="*/ 5950214 h 5950214"/>
              <a:gd name="connsiteX5" fmla="*/ 215874 w 10578156"/>
              <a:gd name="connsiteY5" fmla="*/ 5950214 h 5950214"/>
              <a:gd name="connsiteX6" fmla="*/ 0 w 10578156"/>
              <a:gd name="connsiteY6" fmla="*/ 5734340 h 5950214"/>
              <a:gd name="connsiteX7" fmla="*/ 0 w 10578156"/>
              <a:gd name="connsiteY7" fmla="*/ 215874 h 5950214"/>
              <a:gd name="connsiteX8" fmla="*/ 215874 w 10578156"/>
              <a:gd name="connsiteY8" fmla="*/ 0 h 595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78156" h="5950214">
                <a:moveTo>
                  <a:pt x="215874" y="0"/>
                </a:moveTo>
                <a:lnTo>
                  <a:pt x="10362282" y="0"/>
                </a:lnTo>
                <a:cubicBezTo>
                  <a:pt x="10481506" y="0"/>
                  <a:pt x="10578156" y="96650"/>
                  <a:pt x="10578156" y="215874"/>
                </a:cubicBezTo>
                <a:lnTo>
                  <a:pt x="10578156" y="5734340"/>
                </a:lnTo>
                <a:cubicBezTo>
                  <a:pt x="10578156" y="5853564"/>
                  <a:pt x="10481506" y="5950214"/>
                  <a:pt x="10362282" y="5950214"/>
                </a:cubicBezTo>
                <a:lnTo>
                  <a:pt x="215874" y="5950214"/>
                </a:lnTo>
                <a:cubicBezTo>
                  <a:pt x="96650" y="5950214"/>
                  <a:pt x="0" y="5853564"/>
                  <a:pt x="0" y="5734340"/>
                </a:cubicBezTo>
                <a:lnTo>
                  <a:pt x="0" y="215874"/>
                </a:lnTo>
                <a:cubicBezTo>
                  <a:pt x="0" y="96650"/>
                  <a:pt x="96650" y="0"/>
                  <a:pt x="215874" y="0"/>
                </a:cubicBezTo>
                <a:close/>
              </a:path>
            </a:pathLst>
          </a:custGeom>
          <a:solidFill>
            <a:schemeClr val="tx1">
              <a:alpha val="4000"/>
            </a:schemeClr>
          </a:solidFill>
          <a:effectLst>
            <a:outerShdw blurRad="876300" dist="787400" dir="2400000" algn="ctr" rotWithShape="0">
              <a:schemeClr val="tx1">
                <a:alpha val="34000"/>
              </a:schemeClr>
            </a:outerShdw>
            <a:reflection blurRad="76200" stA="48000" endPos="98000" dir="5400000" sy="-100000" algn="bl" rotWithShape="0"/>
          </a:effectLst>
          <a:scene3d>
            <a:camera prst="orthographicFront">
              <a:rot lat="19848000" lon="3234000" rev="17862000"/>
            </a:camera>
            <a:lightRig rig="soft" dir="t"/>
          </a:scene3d>
          <a:sp3d extrusionH="95250" prstMaterial="plastic"/>
        </p:spPr>
        <p:txBody>
          <a:bodyPr wrap="square" anchor="ctr">
            <a:noAutofit/>
          </a:bodyPr>
          <a:lstStyle>
            <a:lvl1pPr algn="ctr">
              <a:defRPr sz="2400"/>
            </a:lvl1pPr>
          </a:lstStyle>
          <a:p>
            <a:endParaRPr lang="en-US"/>
          </a:p>
        </p:txBody>
      </p:sp>
    </p:spTree>
    <p:extLst>
      <p:ext uri="{BB962C8B-B14F-4D97-AF65-F5344CB8AC3E}">
        <p14:creationId xmlns:p14="http://schemas.microsoft.com/office/powerpoint/2010/main" val="26896208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1500" fill="hold"/>
                                        <p:tgtEl>
                                          <p:spTgt spid="17"/>
                                        </p:tgtEl>
                                        <p:attrNameLst>
                                          <p:attrName>ppt_x</p:attrName>
                                        </p:attrNameLst>
                                      </p:cBhvr>
                                      <p:tavLst>
                                        <p:tav tm="0">
                                          <p:val>
                                            <p:strVal val="#ppt_x"/>
                                          </p:val>
                                        </p:tav>
                                        <p:tav tm="100000">
                                          <p:val>
                                            <p:strVal val="#ppt_x"/>
                                          </p:val>
                                        </p:tav>
                                      </p:tavLst>
                                    </p:anim>
                                    <p:anim calcmode="lin" valueType="num">
                                      <p:cBhvr additive="base">
                                        <p:cTn id="8" dur="1500" fill="hold"/>
                                        <p:tgtEl>
                                          <p:spTgt spid="17"/>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8"/>
                                        </p:tgtEl>
                                        <p:attrNameLst>
                                          <p:attrName>style.visibility</p:attrName>
                                        </p:attrNameLst>
                                      </p:cBhvr>
                                      <p:to>
                                        <p:strVal val="visible"/>
                                      </p:to>
                                    </p:set>
                                    <p:anim calcmode="lin" valueType="num">
                                      <p:cBhvr additive="base">
                                        <p:cTn id="11" dur="1500" fill="hold"/>
                                        <p:tgtEl>
                                          <p:spTgt spid="18"/>
                                        </p:tgtEl>
                                        <p:attrNameLst>
                                          <p:attrName>ppt_x</p:attrName>
                                        </p:attrNameLst>
                                      </p:cBhvr>
                                      <p:tavLst>
                                        <p:tav tm="0">
                                          <p:val>
                                            <p:strVal val="#ppt_x"/>
                                          </p:val>
                                        </p:tav>
                                        <p:tav tm="100000">
                                          <p:val>
                                            <p:strVal val="#ppt_x"/>
                                          </p:val>
                                        </p:tav>
                                      </p:tavLst>
                                    </p:anim>
                                    <p:anim calcmode="lin" valueType="num">
                                      <p:cBhvr additive="base">
                                        <p:cTn id="12" dur="1500" fill="hold"/>
                                        <p:tgtEl>
                                          <p:spTgt spid="18"/>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9"/>
                                        </p:tgtEl>
                                        <p:attrNameLst>
                                          <p:attrName>style.visibility</p:attrName>
                                        </p:attrNameLst>
                                      </p:cBhvr>
                                      <p:to>
                                        <p:strVal val="visible"/>
                                      </p:to>
                                    </p:set>
                                    <p:anim calcmode="lin" valueType="num">
                                      <p:cBhvr additive="base">
                                        <p:cTn id="15" dur="1500" fill="hold"/>
                                        <p:tgtEl>
                                          <p:spTgt spid="19"/>
                                        </p:tgtEl>
                                        <p:attrNameLst>
                                          <p:attrName>ppt_x</p:attrName>
                                        </p:attrNameLst>
                                      </p:cBhvr>
                                      <p:tavLst>
                                        <p:tav tm="0">
                                          <p:val>
                                            <p:strVal val="#ppt_x"/>
                                          </p:val>
                                        </p:tav>
                                        <p:tav tm="100000">
                                          <p:val>
                                            <p:strVal val="#ppt_x"/>
                                          </p:val>
                                        </p:tav>
                                      </p:tavLst>
                                    </p:anim>
                                    <p:anim calcmode="lin" valueType="num">
                                      <p:cBhvr additive="base">
                                        <p:cTn id="16" dur="1500" fill="hold"/>
                                        <p:tgtEl>
                                          <p:spTgt spid="19"/>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1500" fill="hold"/>
                                        <p:tgtEl>
                                          <p:spTgt spid="13"/>
                                        </p:tgtEl>
                                        <p:attrNameLst>
                                          <p:attrName>ppt_x</p:attrName>
                                        </p:attrNameLst>
                                      </p:cBhvr>
                                      <p:tavLst>
                                        <p:tav tm="0">
                                          <p:val>
                                            <p:strVal val="#ppt_x"/>
                                          </p:val>
                                        </p:tav>
                                        <p:tav tm="100000">
                                          <p:val>
                                            <p:strVal val="#ppt_x"/>
                                          </p:val>
                                        </p:tav>
                                      </p:tavLst>
                                    </p:anim>
                                    <p:anim calcmode="lin" valueType="num">
                                      <p:cBhvr additive="base">
                                        <p:cTn id="20" dur="1500" fill="hold"/>
                                        <p:tgtEl>
                                          <p:spTgt spid="13"/>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400"/>
                                  </p:stCondLst>
                                  <p:childTnLst>
                                    <p:set>
                                      <p:cBhvr>
                                        <p:cTn id="22" dur="1" fill="hold">
                                          <p:stCondLst>
                                            <p:cond delay="0"/>
                                          </p:stCondLst>
                                        </p:cTn>
                                        <p:tgtEl>
                                          <p:spTgt spid="14"/>
                                        </p:tgtEl>
                                        <p:attrNameLst>
                                          <p:attrName>style.visibility</p:attrName>
                                        </p:attrNameLst>
                                      </p:cBhvr>
                                      <p:to>
                                        <p:strVal val="visible"/>
                                      </p:to>
                                    </p:set>
                                    <p:anim calcmode="lin" valueType="num">
                                      <p:cBhvr additive="base">
                                        <p:cTn id="23" dur="1500" fill="hold"/>
                                        <p:tgtEl>
                                          <p:spTgt spid="14"/>
                                        </p:tgtEl>
                                        <p:attrNameLst>
                                          <p:attrName>ppt_x</p:attrName>
                                        </p:attrNameLst>
                                      </p:cBhvr>
                                      <p:tavLst>
                                        <p:tav tm="0">
                                          <p:val>
                                            <p:strVal val="#ppt_x"/>
                                          </p:val>
                                        </p:tav>
                                        <p:tav tm="100000">
                                          <p:val>
                                            <p:strVal val="#ppt_x"/>
                                          </p:val>
                                        </p:tav>
                                      </p:tavLst>
                                    </p:anim>
                                    <p:anim calcmode="lin" valueType="num">
                                      <p:cBhvr additive="base">
                                        <p:cTn id="24" dur="1500" fill="hold"/>
                                        <p:tgtEl>
                                          <p:spTgt spid="14"/>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500"/>
                                  </p:stCondLst>
                                  <p:childTnLst>
                                    <p:set>
                                      <p:cBhvr>
                                        <p:cTn id="26" dur="1" fill="hold">
                                          <p:stCondLst>
                                            <p:cond delay="0"/>
                                          </p:stCondLst>
                                        </p:cTn>
                                        <p:tgtEl>
                                          <p:spTgt spid="15"/>
                                        </p:tgtEl>
                                        <p:attrNameLst>
                                          <p:attrName>style.visibility</p:attrName>
                                        </p:attrNameLst>
                                      </p:cBhvr>
                                      <p:to>
                                        <p:strVal val="visible"/>
                                      </p:to>
                                    </p:set>
                                    <p:anim calcmode="lin" valueType="num">
                                      <p:cBhvr additive="base">
                                        <p:cTn id="27" dur="1500" fill="hold"/>
                                        <p:tgtEl>
                                          <p:spTgt spid="15"/>
                                        </p:tgtEl>
                                        <p:attrNameLst>
                                          <p:attrName>ppt_x</p:attrName>
                                        </p:attrNameLst>
                                      </p:cBhvr>
                                      <p:tavLst>
                                        <p:tav tm="0">
                                          <p:val>
                                            <p:strVal val="#ppt_x"/>
                                          </p:val>
                                        </p:tav>
                                        <p:tav tm="100000">
                                          <p:val>
                                            <p:strVal val="#ppt_x"/>
                                          </p:val>
                                        </p:tav>
                                      </p:tavLst>
                                    </p:anim>
                                    <p:anim calcmode="lin" valueType="num">
                                      <p:cBhvr additive="base">
                                        <p:cTn id="28" dur="1500" fill="hold"/>
                                        <p:tgtEl>
                                          <p:spTgt spid="15"/>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600"/>
                                  </p:stCondLst>
                                  <p:childTnLst>
                                    <p:set>
                                      <p:cBhvr>
                                        <p:cTn id="30" dur="1" fill="hold">
                                          <p:stCondLst>
                                            <p:cond delay="0"/>
                                          </p:stCondLst>
                                        </p:cTn>
                                        <p:tgtEl>
                                          <p:spTgt spid="16"/>
                                        </p:tgtEl>
                                        <p:attrNameLst>
                                          <p:attrName>style.visibility</p:attrName>
                                        </p:attrNameLst>
                                      </p:cBhvr>
                                      <p:to>
                                        <p:strVal val="visible"/>
                                      </p:to>
                                    </p:set>
                                    <p:anim calcmode="lin" valueType="num">
                                      <p:cBhvr additive="base">
                                        <p:cTn id="31" dur="1500" fill="hold"/>
                                        <p:tgtEl>
                                          <p:spTgt spid="16"/>
                                        </p:tgtEl>
                                        <p:attrNameLst>
                                          <p:attrName>ppt_x</p:attrName>
                                        </p:attrNameLst>
                                      </p:cBhvr>
                                      <p:tavLst>
                                        <p:tav tm="0">
                                          <p:val>
                                            <p:strVal val="#ppt_x"/>
                                          </p:val>
                                        </p:tav>
                                        <p:tav tm="100000">
                                          <p:val>
                                            <p:strVal val="#ppt_x"/>
                                          </p:val>
                                        </p:tav>
                                      </p:tavLst>
                                    </p:anim>
                                    <p:anim calcmode="lin" valueType="num">
                                      <p:cBhvr additive="base">
                                        <p:cTn id="32" dur="1500" fill="hold"/>
                                        <p:tgtEl>
                                          <p:spTgt spid="16"/>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700"/>
                                  </p:stCondLst>
                                  <p:childTnLst>
                                    <p:set>
                                      <p:cBhvr>
                                        <p:cTn id="34" dur="1" fill="hold">
                                          <p:stCondLst>
                                            <p:cond delay="0"/>
                                          </p:stCondLst>
                                        </p:cTn>
                                        <p:tgtEl>
                                          <p:spTgt spid="2"/>
                                        </p:tgtEl>
                                        <p:attrNameLst>
                                          <p:attrName>style.visibility</p:attrName>
                                        </p:attrNameLst>
                                      </p:cBhvr>
                                      <p:to>
                                        <p:strVal val="visible"/>
                                      </p:to>
                                    </p:set>
                                    <p:anim calcmode="lin" valueType="num">
                                      <p:cBhvr additive="base">
                                        <p:cTn id="35" dur="1500" fill="hold"/>
                                        <p:tgtEl>
                                          <p:spTgt spid="2"/>
                                        </p:tgtEl>
                                        <p:attrNameLst>
                                          <p:attrName>ppt_x</p:attrName>
                                        </p:attrNameLst>
                                      </p:cBhvr>
                                      <p:tavLst>
                                        <p:tav tm="0">
                                          <p:val>
                                            <p:strVal val="#ppt_x"/>
                                          </p:val>
                                        </p:tav>
                                        <p:tav tm="100000">
                                          <p:val>
                                            <p:strVal val="#ppt_x"/>
                                          </p:val>
                                        </p:tav>
                                      </p:tavLst>
                                    </p:anim>
                                    <p:anim calcmode="lin" valueType="num">
                                      <p:cBhvr additive="base">
                                        <p:cTn id="36" dur="1500" fill="hold"/>
                                        <p:tgtEl>
                                          <p:spTgt spid="2"/>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800"/>
                                  </p:stCondLst>
                                  <p:childTnLst>
                                    <p:set>
                                      <p:cBhvr>
                                        <p:cTn id="38" dur="1" fill="hold">
                                          <p:stCondLst>
                                            <p:cond delay="0"/>
                                          </p:stCondLst>
                                        </p:cTn>
                                        <p:tgtEl>
                                          <p:spTgt spid="8"/>
                                        </p:tgtEl>
                                        <p:attrNameLst>
                                          <p:attrName>style.visibility</p:attrName>
                                        </p:attrNameLst>
                                      </p:cBhvr>
                                      <p:to>
                                        <p:strVal val="visible"/>
                                      </p:to>
                                    </p:set>
                                    <p:anim calcmode="lin" valueType="num">
                                      <p:cBhvr additive="base">
                                        <p:cTn id="39" dur="1500" fill="hold"/>
                                        <p:tgtEl>
                                          <p:spTgt spid="8"/>
                                        </p:tgtEl>
                                        <p:attrNameLst>
                                          <p:attrName>ppt_x</p:attrName>
                                        </p:attrNameLst>
                                      </p:cBhvr>
                                      <p:tavLst>
                                        <p:tav tm="0">
                                          <p:val>
                                            <p:strVal val="#ppt_x"/>
                                          </p:val>
                                        </p:tav>
                                        <p:tav tm="100000">
                                          <p:val>
                                            <p:strVal val="#ppt_x"/>
                                          </p:val>
                                        </p:tav>
                                      </p:tavLst>
                                    </p:anim>
                                    <p:anim calcmode="lin" valueType="num">
                                      <p:cBhvr additive="base">
                                        <p:cTn id="40" dur="1500" fill="hold"/>
                                        <p:tgtEl>
                                          <p:spTgt spid="8"/>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900"/>
                                  </p:stCondLst>
                                  <p:childTnLst>
                                    <p:set>
                                      <p:cBhvr>
                                        <p:cTn id="42" dur="1" fill="hold">
                                          <p:stCondLst>
                                            <p:cond delay="0"/>
                                          </p:stCondLst>
                                        </p:cTn>
                                        <p:tgtEl>
                                          <p:spTgt spid="9"/>
                                        </p:tgtEl>
                                        <p:attrNameLst>
                                          <p:attrName>style.visibility</p:attrName>
                                        </p:attrNameLst>
                                      </p:cBhvr>
                                      <p:to>
                                        <p:strVal val="visible"/>
                                      </p:to>
                                    </p:set>
                                    <p:anim calcmode="lin" valueType="num">
                                      <p:cBhvr additive="base">
                                        <p:cTn id="43" dur="1500" fill="hold"/>
                                        <p:tgtEl>
                                          <p:spTgt spid="9"/>
                                        </p:tgtEl>
                                        <p:attrNameLst>
                                          <p:attrName>ppt_x</p:attrName>
                                        </p:attrNameLst>
                                      </p:cBhvr>
                                      <p:tavLst>
                                        <p:tav tm="0">
                                          <p:val>
                                            <p:strVal val="#ppt_x"/>
                                          </p:val>
                                        </p:tav>
                                        <p:tav tm="100000">
                                          <p:val>
                                            <p:strVal val="#ppt_x"/>
                                          </p:val>
                                        </p:tav>
                                      </p:tavLst>
                                    </p:anim>
                                    <p:anim calcmode="lin" valueType="num">
                                      <p:cBhvr additive="base">
                                        <p:cTn id="44" dur="1500" fill="hold"/>
                                        <p:tgtEl>
                                          <p:spTgt spid="9"/>
                                        </p:tgtEl>
                                        <p:attrNameLst>
                                          <p:attrName>ppt_y</p:attrName>
                                        </p:attrNameLst>
                                      </p:cBhvr>
                                      <p:tavLst>
                                        <p:tav tm="0">
                                          <p:val>
                                            <p:strVal val="1+#ppt_h/2"/>
                                          </p:val>
                                        </p:tav>
                                        <p:tav tm="100000">
                                          <p:val>
                                            <p:strVal val="#ppt_y"/>
                                          </p:val>
                                        </p:tav>
                                      </p:tavLst>
                                    </p:anim>
                                  </p:childTnLst>
                                </p:cTn>
                              </p:par>
                              <p:par>
                                <p:cTn id="45" presetID="2" presetClass="entr" presetSubtype="4" decel="100000" fill="hold" grpId="0" nodeType="withEffect">
                                  <p:stCondLst>
                                    <p:cond delay="1000"/>
                                  </p:stCondLst>
                                  <p:childTnLst>
                                    <p:set>
                                      <p:cBhvr>
                                        <p:cTn id="46" dur="1" fill="hold">
                                          <p:stCondLst>
                                            <p:cond delay="0"/>
                                          </p:stCondLst>
                                        </p:cTn>
                                        <p:tgtEl>
                                          <p:spTgt spid="10"/>
                                        </p:tgtEl>
                                        <p:attrNameLst>
                                          <p:attrName>style.visibility</p:attrName>
                                        </p:attrNameLst>
                                      </p:cBhvr>
                                      <p:to>
                                        <p:strVal val="visible"/>
                                      </p:to>
                                    </p:set>
                                    <p:anim calcmode="lin" valueType="num">
                                      <p:cBhvr additive="base">
                                        <p:cTn id="47" dur="1500" fill="hold"/>
                                        <p:tgtEl>
                                          <p:spTgt spid="10"/>
                                        </p:tgtEl>
                                        <p:attrNameLst>
                                          <p:attrName>ppt_x</p:attrName>
                                        </p:attrNameLst>
                                      </p:cBhvr>
                                      <p:tavLst>
                                        <p:tav tm="0">
                                          <p:val>
                                            <p:strVal val="#ppt_x"/>
                                          </p:val>
                                        </p:tav>
                                        <p:tav tm="100000">
                                          <p:val>
                                            <p:strVal val="#ppt_x"/>
                                          </p:val>
                                        </p:tav>
                                      </p:tavLst>
                                    </p:anim>
                                    <p:anim calcmode="lin" valueType="num">
                                      <p:cBhvr additive="base">
                                        <p:cTn id="48" dur="1500" fill="hold"/>
                                        <p:tgtEl>
                                          <p:spTgt spid="10"/>
                                        </p:tgtEl>
                                        <p:attrNameLst>
                                          <p:attrName>ppt_y</p:attrName>
                                        </p:attrNameLst>
                                      </p:cBhvr>
                                      <p:tavLst>
                                        <p:tav tm="0">
                                          <p:val>
                                            <p:strVal val="1+#ppt_h/2"/>
                                          </p:val>
                                        </p:tav>
                                        <p:tav tm="100000">
                                          <p:val>
                                            <p:strVal val="#ppt_y"/>
                                          </p:val>
                                        </p:tav>
                                      </p:tavLst>
                                    </p:anim>
                                  </p:childTnLst>
                                </p:cTn>
                              </p:par>
                              <p:par>
                                <p:cTn id="49" presetID="2" presetClass="entr" presetSubtype="4" decel="100000" fill="hold" grpId="0" nodeType="withEffect">
                                  <p:stCondLst>
                                    <p:cond delay="1100"/>
                                  </p:stCondLst>
                                  <p:childTnLst>
                                    <p:set>
                                      <p:cBhvr>
                                        <p:cTn id="50" dur="1" fill="hold">
                                          <p:stCondLst>
                                            <p:cond delay="0"/>
                                          </p:stCondLst>
                                        </p:cTn>
                                        <p:tgtEl>
                                          <p:spTgt spid="11"/>
                                        </p:tgtEl>
                                        <p:attrNameLst>
                                          <p:attrName>style.visibility</p:attrName>
                                        </p:attrNameLst>
                                      </p:cBhvr>
                                      <p:to>
                                        <p:strVal val="visible"/>
                                      </p:to>
                                    </p:set>
                                    <p:anim calcmode="lin" valueType="num">
                                      <p:cBhvr additive="base">
                                        <p:cTn id="51" dur="1500" fill="hold"/>
                                        <p:tgtEl>
                                          <p:spTgt spid="11"/>
                                        </p:tgtEl>
                                        <p:attrNameLst>
                                          <p:attrName>ppt_x</p:attrName>
                                        </p:attrNameLst>
                                      </p:cBhvr>
                                      <p:tavLst>
                                        <p:tav tm="0">
                                          <p:val>
                                            <p:strVal val="#ppt_x"/>
                                          </p:val>
                                        </p:tav>
                                        <p:tav tm="100000">
                                          <p:val>
                                            <p:strVal val="#ppt_x"/>
                                          </p:val>
                                        </p:tav>
                                      </p:tavLst>
                                    </p:anim>
                                    <p:anim calcmode="lin" valueType="num">
                                      <p:cBhvr additive="base">
                                        <p:cTn id="52" dur="1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19" grpId="0" animBg="1"/>
      <p:bldP spid="13" grpId="0" animBg="1"/>
      <p:bldP spid="14" grpId="0" animBg="1"/>
      <p:bldP spid="15" grpId="0" animBg="1"/>
      <p:bldP spid="16" grpId="0" animBg="1"/>
      <p:bldP spid="2" grpId="0" animBg="1"/>
      <p:bldP spid="8" grpId="0" animBg="1"/>
      <p:bldP spid="9" grpId="0" animBg="1"/>
      <p:bldP spid="10" grpId="0" animBg="1"/>
      <p:bldP spid="11" grpId="0" animBg="1"/>
    </p:bldLst>
  </p:timing>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p:cSld name="2_Custom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7629ECCF-26E4-460B-B63D-0178A5C20500}"/>
              </a:ext>
            </a:extLst>
          </p:cNvPr>
          <p:cNvSpPr/>
          <p:nvPr userDrawn="1"/>
        </p:nvSpPr>
        <p:spPr>
          <a:xfrm>
            <a:off x="1563688" y="1295400"/>
            <a:ext cx="21259800" cy="110490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011961360"/>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2" name="Picture Placeholder 7">
            <a:extLst>
              <a:ext uri="{FF2B5EF4-FFF2-40B4-BE49-F238E27FC236}">
                <a16:creationId xmlns:a16="http://schemas.microsoft.com/office/drawing/2014/main" id="{9BE362C5-03AE-447C-8B47-3D5F40463679}"/>
              </a:ext>
            </a:extLst>
          </p:cNvPr>
          <p:cNvSpPr>
            <a:spLocks noGrp="1"/>
          </p:cNvSpPr>
          <p:nvPr>
            <p:ph type="pic" sz="quarter" idx="15"/>
          </p:nvPr>
        </p:nvSpPr>
        <p:spPr>
          <a:xfrm>
            <a:off x="0" y="0"/>
            <a:ext cx="24387175" cy="13716000"/>
          </a:xfrm>
          <a:custGeom>
            <a:avLst/>
            <a:gdLst>
              <a:gd name="connsiteX0" fmla="*/ 0 w 10345056"/>
              <a:gd name="connsiteY0" fmla="*/ 0 h 10610851"/>
              <a:gd name="connsiteX1" fmla="*/ 10345056 w 10345056"/>
              <a:gd name="connsiteY1" fmla="*/ 0 h 10610851"/>
              <a:gd name="connsiteX2" fmla="*/ 10345056 w 10345056"/>
              <a:gd name="connsiteY2" fmla="*/ 10610851 h 10610851"/>
              <a:gd name="connsiteX3" fmla="*/ 0 w 10345056"/>
              <a:gd name="connsiteY3" fmla="*/ 10610851 h 10610851"/>
            </a:gdLst>
            <a:ahLst/>
            <a:cxnLst>
              <a:cxn ang="0">
                <a:pos x="connsiteX0" y="connsiteY0"/>
              </a:cxn>
              <a:cxn ang="0">
                <a:pos x="connsiteX1" y="connsiteY1"/>
              </a:cxn>
              <a:cxn ang="0">
                <a:pos x="connsiteX2" y="connsiteY2"/>
              </a:cxn>
              <a:cxn ang="0">
                <a:pos x="connsiteX3" y="connsiteY3"/>
              </a:cxn>
            </a:cxnLst>
            <a:rect l="l" t="t" r="r" b="b"/>
            <a:pathLst>
              <a:path w="10345056" h="10610851">
                <a:moveTo>
                  <a:pt x="0" y="0"/>
                </a:moveTo>
                <a:lnTo>
                  <a:pt x="10345056" y="0"/>
                </a:lnTo>
                <a:lnTo>
                  <a:pt x="10345056" y="10610851"/>
                </a:lnTo>
                <a:lnTo>
                  <a:pt x="0" y="1061085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1626675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000" fill="hold"/>
                                        <p:tgtEl>
                                          <p:spTgt spid="2"/>
                                        </p:tgtEl>
                                        <p:attrNameLst>
                                          <p:attrName>ppt_x</p:attrName>
                                        </p:attrNameLst>
                                      </p:cBhvr>
                                      <p:tavLst>
                                        <p:tav tm="0">
                                          <p:val>
                                            <p:strVal val="#ppt_x"/>
                                          </p:val>
                                        </p:tav>
                                        <p:tav tm="100000">
                                          <p:val>
                                            <p:strVal val="#ppt_x"/>
                                          </p:val>
                                        </p:tav>
                                      </p:tavLst>
                                    </p:anim>
                                    <p:anim calcmode="lin" valueType="num">
                                      <p:cBhvr additive="base">
                                        <p:cTn id="8" dur="2000" fill="hold"/>
                                        <p:tgtEl>
                                          <p:spTgt spid="2"/>
                                        </p:tgtEl>
                                        <p:attrNameLst>
                                          <p:attrName>ppt_y</p:attrName>
                                        </p:attrNameLst>
                                      </p:cBhvr>
                                      <p:tavLst>
                                        <p:tav tm="0">
                                          <p:val>
                                            <p:strVal val="1+#ppt_h/2"/>
                                          </p:val>
                                        </p:tav>
                                        <p:tav tm="100000">
                                          <p:val>
                                            <p:strVal val="#ppt_y"/>
                                          </p:val>
                                        </p:tav>
                                      </p:tavLst>
                                    </p:anim>
                                  </p:childTnLst>
                                </p:cTn>
                              </p:par>
                              <p:par>
                                <p:cTn id="9" presetID="6" presetClass="emph" presetSubtype="0" accel="100000" fill="hold" grpId="1" nodeType="withEffect">
                                  <p:stCondLst>
                                    <p:cond delay="2000"/>
                                  </p:stCondLst>
                                  <p:childTnLst>
                                    <p:animScale>
                                      <p:cBhvr>
                                        <p:cTn id="10" dur="500" fill="hold"/>
                                        <p:tgtEl>
                                          <p:spTgt spid="2"/>
                                        </p:tgtEl>
                                      </p:cBhvr>
                                      <p:by x="90000" y="9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Lst>
  </p:timing>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p:cSld name="10_Custom Layout">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7A289BE9-3518-4572-9F36-A58461E16083}"/>
              </a:ext>
            </a:extLst>
          </p:cNvPr>
          <p:cNvSpPr>
            <a:spLocks noGrp="1"/>
          </p:cNvSpPr>
          <p:nvPr>
            <p:ph type="pic" sz="quarter" idx="15"/>
          </p:nvPr>
        </p:nvSpPr>
        <p:spPr>
          <a:xfrm>
            <a:off x="13032100" y="5920253"/>
            <a:ext cx="2737986" cy="1875494"/>
          </a:xfrm>
          <a:custGeom>
            <a:avLst/>
            <a:gdLst>
              <a:gd name="connsiteX0" fmla="*/ 0 w 2737986"/>
              <a:gd name="connsiteY0" fmla="*/ 0 h 1875494"/>
              <a:gd name="connsiteX1" fmla="*/ 2737986 w 2737986"/>
              <a:gd name="connsiteY1" fmla="*/ 0 h 1875494"/>
              <a:gd name="connsiteX2" fmla="*/ 2737986 w 2737986"/>
              <a:gd name="connsiteY2" fmla="*/ 1875494 h 1875494"/>
              <a:gd name="connsiteX3" fmla="*/ 0 w 2737986"/>
              <a:gd name="connsiteY3" fmla="*/ 1875494 h 1875494"/>
            </a:gdLst>
            <a:ahLst/>
            <a:cxnLst>
              <a:cxn ang="0">
                <a:pos x="connsiteX0" y="connsiteY0"/>
              </a:cxn>
              <a:cxn ang="0">
                <a:pos x="connsiteX1" y="connsiteY1"/>
              </a:cxn>
              <a:cxn ang="0">
                <a:pos x="connsiteX2" y="connsiteY2"/>
              </a:cxn>
              <a:cxn ang="0">
                <a:pos x="connsiteX3" y="connsiteY3"/>
              </a:cxn>
            </a:cxnLst>
            <a:rect l="l" t="t" r="r" b="b"/>
            <a:pathLst>
              <a:path w="2737986" h="1875494">
                <a:moveTo>
                  <a:pt x="0" y="0"/>
                </a:moveTo>
                <a:lnTo>
                  <a:pt x="2737986" y="0"/>
                </a:lnTo>
                <a:lnTo>
                  <a:pt x="2737986" y="1875494"/>
                </a:lnTo>
                <a:lnTo>
                  <a:pt x="0" y="187549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0" name="Picture Placeholder 9">
            <a:extLst>
              <a:ext uri="{FF2B5EF4-FFF2-40B4-BE49-F238E27FC236}">
                <a16:creationId xmlns:a16="http://schemas.microsoft.com/office/drawing/2014/main" id="{E9995F91-8D51-4FF1-A532-B0BD4F0276E7}"/>
              </a:ext>
            </a:extLst>
          </p:cNvPr>
          <p:cNvSpPr>
            <a:spLocks noGrp="1"/>
          </p:cNvSpPr>
          <p:nvPr>
            <p:ph type="pic" sz="quarter" idx="16"/>
          </p:nvPr>
        </p:nvSpPr>
        <p:spPr>
          <a:xfrm>
            <a:off x="15868065" y="5920253"/>
            <a:ext cx="2737986" cy="1875494"/>
          </a:xfrm>
          <a:custGeom>
            <a:avLst/>
            <a:gdLst>
              <a:gd name="connsiteX0" fmla="*/ 0 w 2737986"/>
              <a:gd name="connsiteY0" fmla="*/ 0 h 1875494"/>
              <a:gd name="connsiteX1" fmla="*/ 2737986 w 2737986"/>
              <a:gd name="connsiteY1" fmla="*/ 0 h 1875494"/>
              <a:gd name="connsiteX2" fmla="*/ 2737986 w 2737986"/>
              <a:gd name="connsiteY2" fmla="*/ 1875494 h 1875494"/>
              <a:gd name="connsiteX3" fmla="*/ 0 w 2737986"/>
              <a:gd name="connsiteY3" fmla="*/ 1875494 h 1875494"/>
            </a:gdLst>
            <a:ahLst/>
            <a:cxnLst>
              <a:cxn ang="0">
                <a:pos x="connsiteX0" y="connsiteY0"/>
              </a:cxn>
              <a:cxn ang="0">
                <a:pos x="connsiteX1" y="connsiteY1"/>
              </a:cxn>
              <a:cxn ang="0">
                <a:pos x="connsiteX2" y="connsiteY2"/>
              </a:cxn>
              <a:cxn ang="0">
                <a:pos x="connsiteX3" y="connsiteY3"/>
              </a:cxn>
            </a:cxnLst>
            <a:rect l="l" t="t" r="r" b="b"/>
            <a:pathLst>
              <a:path w="2737986" h="1875494">
                <a:moveTo>
                  <a:pt x="0" y="0"/>
                </a:moveTo>
                <a:lnTo>
                  <a:pt x="2737986" y="0"/>
                </a:lnTo>
                <a:lnTo>
                  <a:pt x="2737986" y="1875494"/>
                </a:lnTo>
                <a:lnTo>
                  <a:pt x="0" y="187549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1" name="Picture Placeholder 10">
            <a:extLst>
              <a:ext uri="{FF2B5EF4-FFF2-40B4-BE49-F238E27FC236}">
                <a16:creationId xmlns:a16="http://schemas.microsoft.com/office/drawing/2014/main" id="{EAC8D104-8DBC-47C1-B410-760C3B7EC2CF}"/>
              </a:ext>
            </a:extLst>
          </p:cNvPr>
          <p:cNvSpPr>
            <a:spLocks noGrp="1"/>
          </p:cNvSpPr>
          <p:nvPr>
            <p:ph type="pic" sz="quarter" idx="17"/>
          </p:nvPr>
        </p:nvSpPr>
        <p:spPr>
          <a:xfrm>
            <a:off x="18704031" y="5920253"/>
            <a:ext cx="2737984" cy="1875494"/>
          </a:xfrm>
          <a:custGeom>
            <a:avLst/>
            <a:gdLst>
              <a:gd name="connsiteX0" fmla="*/ 0 w 2737984"/>
              <a:gd name="connsiteY0" fmla="*/ 0 h 1875494"/>
              <a:gd name="connsiteX1" fmla="*/ 2737984 w 2737984"/>
              <a:gd name="connsiteY1" fmla="*/ 0 h 1875494"/>
              <a:gd name="connsiteX2" fmla="*/ 2737984 w 2737984"/>
              <a:gd name="connsiteY2" fmla="*/ 1875494 h 1875494"/>
              <a:gd name="connsiteX3" fmla="*/ 0 w 2737984"/>
              <a:gd name="connsiteY3" fmla="*/ 1875494 h 1875494"/>
            </a:gdLst>
            <a:ahLst/>
            <a:cxnLst>
              <a:cxn ang="0">
                <a:pos x="connsiteX0" y="connsiteY0"/>
              </a:cxn>
              <a:cxn ang="0">
                <a:pos x="connsiteX1" y="connsiteY1"/>
              </a:cxn>
              <a:cxn ang="0">
                <a:pos x="connsiteX2" y="connsiteY2"/>
              </a:cxn>
              <a:cxn ang="0">
                <a:pos x="connsiteX3" y="connsiteY3"/>
              </a:cxn>
            </a:cxnLst>
            <a:rect l="l" t="t" r="r" b="b"/>
            <a:pathLst>
              <a:path w="2737984" h="1875494">
                <a:moveTo>
                  <a:pt x="0" y="0"/>
                </a:moveTo>
                <a:lnTo>
                  <a:pt x="2737984" y="0"/>
                </a:lnTo>
                <a:lnTo>
                  <a:pt x="2737984" y="1875494"/>
                </a:lnTo>
                <a:lnTo>
                  <a:pt x="0" y="187549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454401251"/>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p:cSld name="9_Custom Layout">
    <p:spTree>
      <p:nvGrpSpPr>
        <p:cNvPr id="1" name=""/>
        <p:cNvGrpSpPr/>
        <p:nvPr/>
      </p:nvGrpSpPr>
      <p:grpSpPr>
        <a:xfrm>
          <a:off x="0" y="0"/>
          <a:ext cx="0" cy="0"/>
          <a:chOff x="0" y="0"/>
          <a:chExt cx="0" cy="0"/>
        </a:xfrm>
      </p:grpSpPr>
      <p:sp>
        <p:nvSpPr>
          <p:cNvPr id="2" name="Picture Placeholder 7">
            <a:extLst>
              <a:ext uri="{FF2B5EF4-FFF2-40B4-BE49-F238E27FC236}">
                <a16:creationId xmlns:a16="http://schemas.microsoft.com/office/drawing/2014/main" id="{CDF241A1-3249-4A50-880D-BD32EE84584D}"/>
              </a:ext>
            </a:extLst>
          </p:cNvPr>
          <p:cNvSpPr>
            <a:spLocks noGrp="1"/>
          </p:cNvSpPr>
          <p:nvPr>
            <p:ph type="pic" sz="quarter" idx="15"/>
          </p:nvPr>
        </p:nvSpPr>
        <p:spPr>
          <a:xfrm>
            <a:off x="12193587" y="0"/>
            <a:ext cx="10629901" cy="13716000"/>
          </a:xfrm>
          <a:custGeom>
            <a:avLst/>
            <a:gdLst>
              <a:gd name="connsiteX0" fmla="*/ 0 w 10345056"/>
              <a:gd name="connsiteY0" fmla="*/ 0 h 10610851"/>
              <a:gd name="connsiteX1" fmla="*/ 10345056 w 10345056"/>
              <a:gd name="connsiteY1" fmla="*/ 0 h 10610851"/>
              <a:gd name="connsiteX2" fmla="*/ 10345056 w 10345056"/>
              <a:gd name="connsiteY2" fmla="*/ 10610851 h 10610851"/>
              <a:gd name="connsiteX3" fmla="*/ 0 w 10345056"/>
              <a:gd name="connsiteY3" fmla="*/ 10610851 h 10610851"/>
            </a:gdLst>
            <a:ahLst/>
            <a:cxnLst>
              <a:cxn ang="0">
                <a:pos x="connsiteX0" y="connsiteY0"/>
              </a:cxn>
              <a:cxn ang="0">
                <a:pos x="connsiteX1" y="connsiteY1"/>
              </a:cxn>
              <a:cxn ang="0">
                <a:pos x="connsiteX2" y="connsiteY2"/>
              </a:cxn>
              <a:cxn ang="0">
                <a:pos x="connsiteX3" y="connsiteY3"/>
              </a:cxn>
            </a:cxnLst>
            <a:rect l="l" t="t" r="r" b="b"/>
            <a:pathLst>
              <a:path w="10345056" h="10610851">
                <a:moveTo>
                  <a:pt x="0" y="0"/>
                </a:moveTo>
                <a:lnTo>
                  <a:pt x="10345056" y="0"/>
                </a:lnTo>
                <a:lnTo>
                  <a:pt x="10345056" y="10610851"/>
                </a:lnTo>
                <a:lnTo>
                  <a:pt x="0" y="1061085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4937050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000" fill="hold"/>
                                        <p:tgtEl>
                                          <p:spTgt spid="2"/>
                                        </p:tgtEl>
                                        <p:attrNameLst>
                                          <p:attrName>ppt_x</p:attrName>
                                        </p:attrNameLst>
                                      </p:cBhvr>
                                      <p:tavLst>
                                        <p:tav tm="0">
                                          <p:val>
                                            <p:strVal val="#ppt_x"/>
                                          </p:val>
                                        </p:tav>
                                        <p:tav tm="100000">
                                          <p:val>
                                            <p:strVal val="#ppt_x"/>
                                          </p:val>
                                        </p:tav>
                                      </p:tavLst>
                                    </p:anim>
                                    <p:anim calcmode="lin" valueType="num">
                                      <p:cBhvr additive="base">
                                        <p:cTn id="8" dur="2000" fill="hold"/>
                                        <p:tgtEl>
                                          <p:spTgt spid="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103032280"/>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0B984625-FC00-409A-89CA-74509D2E04EF}"/>
              </a:ext>
            </a:extLst>
          </p:cNvPr>
          <p:cNvSpPr>
            <a:spLocks noGrp="1"/>
          </p:cNvSpPr>
          <p:nvPr>
            <p:ph type="pic" sz="quarter" idx="13"/>
          </p:nvPr>
        </p:nvSpPr>
        <p:spPr>
          <a:xfrm>
            <a:off x="1599673" y="6991954"/>
            <a:ext cx="5190519" cy="5190519"/>
          </a:xfrm>
          <a:custGeom>
            <a:avLst/>
            <a:gdLst>
              <a:gd name="connsiteX0" fmla="*/ 0 w 5190519"/>
              <a:gd name="connsiteY0" fmla="*/ 0 h 5190519"/>
              <a:gd name="connsiteX1" fmla="*/ 5190519 w 5190519"/>
              <a:gd name="connsiteY1" fmla="*/ 0 h 5190519"/>
              <a:gd name="connsiteX2" fmla="*/ 5190519 w 5190519"/>
              <a:gd name="connsiteY2" fmla="*/ 5190519 h 5190519"/>
              <a:gd name="connsiteX3" fmla="*/ 0 w 5190519"/>
              <a:gd name="connsiteY3" fmla="*/ 5190519 h 5190519"/>
            </a:gdLst>
            <a:ahLst/>
            <a:cxnLst>
              <a:cxn ang="0">
                <a:pos x="connsiteX0" y="connsiteY0"/>
              </a:cxn>
              <a:cxn ang="0">
                <a:pos x="connsiteX1" y="connsiteY1"/>
              </a:cxn>
              <a:cxn ang="0">
                <a:pos x="connsiteX2" y="connsiteY2"/>
              </a:cxn>
              <a:cxn ang="0">
                <a:pos x="connsiteX3" y="connsiteY3"/>
              </a:cxn>
            </a:cxnLst>
            <a:rect l="l" t="t" r="r" b="b"/>
            <a:pathLst>
              <a:path w="5190519" h="5190519">
                <a:moveTo>
                  <a:pt x="0" y="0"/>
                </a:moveTo>
                <a:lnTo>
                  <a:pt x="5190519" y="0"/>
                </a:lnTo>
                <a:lnTo>
                  <a:pt x="5190519" y="5190519"/>
                </a:lnTo>
                <a:lnTo>
                  <a:pt x="0" y="519051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0" name="Picture Placeholder 9">
            <a:extLst>
              <a:ext uri="{FF2B5EF4-FFF2-40B4-BE49-F238E27FC236}">
                <a16:creationId xmlns:a16="http://schemas.microsoft.com/office/drawing/2014/main" id="{A8A64EF6-6AAD-4A8E-A2BA-D31872C0F165}"/>
              </a:ext>
            </a:extLst>
          </p:cNvPr>
          <p:cNvSpPr>
            <a:spLocks noGrp="1"/>
          </p:cNvSpPr>
          <p:nvPr>
            <p:ph type="pic" sz="quarter" idx="14"/>
          </p:nvPr>
        </p:nvSpPr>
        <p:spPr>
          <a:xfrm>
            <a:off x="1599673" y="1552575"/>
            <a:ext cx="5190519" cy="5190519"/>
          </a:xfrm>
          <a:custGeom>
            <a:avLst/>
            <a:gdLst>
              <a:gd name="connsiteX0" fmla="*/ 0 w 5190519"/>
              <a:gd name="connsiteY0" fmla="*/ 0 h 5190519"/>
              <a:gd name="connsiteX1" fmla="*/ 5190519 w 5190519"/>
              <a:gd name="connsiteY1" fmla="*/ 0 h 5190519"/>
              <a:gd name="connsiteX2" fmla="*/ 5190519 w 5190519"/>
              <a:gd name="connsiteY2" fmla="*/ 5190519 h 5190519"/>
              <a:gd name="connsiteX3" fmla="*/ 0 w 5190519"/>
              <a:gd name="connsiteY3" fmla="*/ 5190519 h 5190519"/>
            </a:gdLst>
            <a:ahLst/>
            <a:cxnLst>
              <a:cxn ang="0">
                <a:pos x="connsiteX0" y="connsiteY0"/>
              </a:cxn>
              <a:cxn ang="0">
                <a:pos x="connsiteX1" y="connsiteY1"/>
              </a:cxn>
              <a:cxn ang="0">
                <a:pos x="connsiteX2" y="connsiteY2"/>
              </a:cxn>
              <a:cxn ang="0">
                <a:pos x="connsiteX3" y="connsiteY3"/>
              </a:cxn>
            </a:cxnLst>
            <a:rect l="l" t="t" r="r" b="b"/>
            <a:pathLst>
              <a:path w="5190519" h="5190519">
                <a:moveTo>
                  <a:pt x="0" y="0"/>
                </a:moveTo>
                <a:lnTo>
                  <a:pt x="5190519" y="0"/>
                </a:lnTo>
                <a:lnTo>
                  <a:pt x="5190519" y="5190519"/>
                </a:lnTo>
                <a:lnTo>
                  <a:pt x="0" y="519051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8" name="Picture Placeholder 7">
            <a:extLst>
              <a:ext uri="{FF2B5EF4-FFF2-40B4-BE49-F238E27FC236}">
                <a16:creationId xmlns:a16="http://schemas.microsoft.com/office/drawing/2014/main" id="{CB58EF59-6144-4377-881E-7F3DA3CB9356}"/>
              </a:ext>
            </a:extLst>
          </p:cNvPr>
          <p:cNvSpPr>
            <a:spLocks noGrp="1"/>
          </p:cNvSpPr>
          <p:nvPr>
            <p:ph type="pic" sz="quarter" idx="15"/>
          </p:nvPr>
        </p:nvSpPr>
        <p:spPr>
          <a:xfrm>
            <a:off x="12442445" y="1552575"/>
            <a:ext cx="10345056" cy="10610851"/>
          </a:xfrm>
          <a:custGeom>
            <a:avLst/>
            <a:gdLst>
              <a:gd name="connsiteX0" fmla="*/ 0 w 10345056"/>
              <a:gd name="connsiteY0" fmla="*/ 0 h 10610851"/>
              <a:gd name="connsiteX1" fmla="*/ 10345056 w 10345056"/>
              <a:gd name="connsiteY1" fmla="*/ 0 h 10610851"/>
              <a:gd name="connsiteX2" fmla="*/ 10345056 w 10345056"/>
              <a:gd name="connsiteY2" fmla="*/ 10610851 h 10610851"/>
              <a:gd name="connsiteX3" fmla="*/ 0 w 10345056"/>
              <a:gd name="connsiteY3" fmla="*/ 10610851 h 10610851"/>
            </a:gdLst>
            <a:ahLst/>
            <a:cxnLst>
              <a:cxn ang="0">
                <a:pos x="connsiteX0" y="connsiteY0"/>
              </a:cxn>
              <a:cxn ang="0">
                <a:pos x="connsiteX1" y="connsiteY1"/>
              </a:cxn>
              <a:cxn ang="0">
                <a:pos x="connsiteX2" y="connsiteY2"/>
              </a:cxn>
              <a:cxn ang="0">
                <a:pos x="connsiteX3" y="connsiteY3"/>
              </a:cxn>
            </a:cxnLst>
            <a:rect l="l" t="t" r="r" b="b"/>
            <a:pathLst>
              <a:path w="10345056" h="10610851">
                <a:moveTo>
                  <a:pt x="0" y="0"/>
                </a:moveTo>
                <a:lnTo>
                  <a:pt x="10345056" y="0"/>
                </a:lnTo>
                <a:lnTo>
                  <a:pt x="10345056" y="10610851"/>
                </a:lnTo>
                <a:lnTo>
                  <a:pt x="0" y="1061085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4952302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2000" fill="hold"/>
                                        <p:tgtEl>
                                          <p:spTgt spid="8"/>
                                        </p:tgtEl>
                                        <p:attrNameLst>
                                          <p:attrName>ppt_x</p:attrName>
                                        </p:attrNameLst>
                                      </p:cBhvr>
                                      <p:tavLst>
                                        <p:tav tm="0">
                                          <p:val>
                                            <p:strVal val="#ppt_x"/>
                                          </p:val>
                                        </p:tav>
                                        <p:tav tm="100000">
                                          <p:val>
                                            <p:strVal val="#ppt_x"/>
                                          </p:val>
                                        </p:tav>
                                      </p:tavLst>
                                    </p:anim>
                                    <p:anim calcmode="lin" valueType="num">
                                      <p:cBhvr additive="base">
                                        <p:cTn id="8" dur="20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10"/>
                                        </p:tgtEl>
                                        <p:attrNameLst>
                                          <p:attrName>style.visibility</p:attrName>
                                        </p:attrNameLst>
                                      </p:cBhvr>
                                      <p:to>
                                        <p:strVal val="visible"/>
                                      </p:to>
                                    </p:set>
                                    <p:anim calcmode="lin" valueType="num">
                                      <p:cBhvr additive="base">
                                        <p:cTn id="11" dur="2000" fill="hold"/>
                                        <p:tgtEl>
                                          <p:spTgt spid="10"/>
                                        </p:tgtEl>
                                        <p:attrNameLst>
                                          <p:attrName>ppt_x</p:attrName>
                                        </p:attrNameLst>
                                      </p:cBhvr>
                                      <p:tavLst>
                                        <p:tav tm="0">
                                          <p:val>
                                            <p:strVal val="#ppt_x"/>
                                          </p:val>
                                        </p:tav>
                                        <p:tav tm="100000">
                                          <p:val>
                                            <p:strVal val="#ppt_x"/>
                                          </p:val>
                                        </p:tav>
                                      </p:tavLst>
                                    </p:anim>
                                    <p:anim calcmode="lin" valueType="num">
                                      <p:cBhvr additive="base">
                                        <p:cTn id="12" dur="2000" fill="hold"/>
                                        <p:tgtEl>
                                          <p:spTgt spid="10"/>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0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2000" fill="hold"/>
                                        <p:tgtEl>
                                          <p:spTgt spid="9"/>
                                        </p:tgtEl>
                                        <p:attrNameLst>
                                          <p:attrName>ppt_x</p:attrName>
                                        </p:attrNameLst>
                                      </p:cBhvr>
                                      <p:tavLst>
                                        <p:tav tm="0">
                                          <p:val>
                                            <p:strVal val="#ppt_x"/>
                                          </p:val>
                                        </p:tav>
                                        <p:tav tm="100000">
                                          <p:val>
                                            <p:strVal val="#ppt_x"/>
                                          </p:val>
                                        </p:tav>
                                      </p:tavLst>
                                    </p:anim>
                                    <p:anim calcmode="lin" valueType="num">
                                      <p:cBhvr additive="base">
                                        <p:cTn id="16" dur="20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8" grpId="0" animBg="1"/>
    </p:bldLst>
  </p:timing>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58A1CA22-A2E7-46D9-8A5B-5A4B32A3659E}"/>
              </a:ext>
            </a:extLst>
          </p:cNvPr>
          <p:cNvSpPr>
            <a:spLocks noGrp="1"/>
          </p:cNvSpPr>
          <p:nvPr>
            <p:ph type="pic" sz="quarter" idx="13"/>
          </p:nvPr>
        </p:nvSpPr>
        <p:spPr>
          <a:xfrm>
            <a:off x="1563687" y="1295399"/>
            <a:ext cx="5314950" cy="11049000"/>
          </a:xfrm>
          <a:custGeom>
            <a:avLst/>
            <a:gdLst>
              <a:gd name="connsiteX0" fmla="*/ 0 w 5314950"/>
              <a:gd name="connsiteY0" fmla="*/ 0 h 11049000"/>
              <a:gd name="connsiteX1" fmla="*/ 5314950 w 5314950"/>
              <a:gd name="connsiteY1" fmla="*/ 0 h 11049000"/>
              <a:gd name="connsiteX2" fmla="*/ 5314950 w 5314950"/>
              <a:gd name="connsiteY2" fmla="*/ 11049000 h 11049000"/>
              <a:gd name="connsiteX3" fmla="*/ 0 w 531495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5314950" h="11049000">
                <a:moveTo>
                  <a:pt x="0" y="0"/>
                </a:moveTo>
                <a:lnTo>
                  <a:pt x="5314950" y="0"/>
                </a:lnTo>
                <a:lnTo>
                  <a:pt x="5314950"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1" name="Picture Placeholder 10">
            <a:extLst>
              <a:ext uri="{FF2B5EF4-FFF2-40B4-BE49-F238E27FC236}">
                <a16:creationId xmlns:a16="http://schemas.microsoft.com/office/drawing/2014/main" id="{9662144D-BFFA-4B4C-BD9A-DDB9AD2576C4}"/>
              </a:ext>
            </a:extLst>
          </p:cNvPr>
          <p:cNvSpPr>
            <a:spLocks noGrp="1"/>
          </p:cNvSpPr>
          <p:nvPr>
            <p:ph type="pic" sz="quarter" idx="14"/>
          </p:nvPr>
        </p:nvSpPr>
        <p:spPr>
          <a:xfrm>
            <a:off x="6878637" y="1295399"/>
            <a:ext cx="5314950" cy="11049000"/>
          </a:xfrm>
          <a:custGeom>
            <a:avLst/>
            <a:gdLst>
              <a:gd name="connsiteX0" fmla="*/ 0 w 5314950"/>
              <a:gd name="connsiteY0" fmla="*/ 0 h 11049000"/>
              <a:gd name="connsiteX1" fmla="*/ 5314950 w 5314950"/>
              <a:gd name="connsiteY1" fmla="*/ 0 h 11049000"/>
              <a:gd name="connsiteX2" fmla="*/ 5314950 w 5314950"/>
              <a:gd name="connsiteY2" fmla="*/ 11049000 h 11049000"/>
              <a:gd name="connsiteX3" fmla="*/ 0 w 531495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5314950" h="11049000">
                <a:moveTo>
                  <a:pt x="0" y="0"/>
                </a:moveTo>
                <a:lnTo>
                  <a:pt x="5314950" y="0"/>
                </a:lnTo>
                <a:lnTo>
                  <a:pt x="5314950"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2" name="Picture Placeholder 11">
            <a:extLst>
              <a:ext uri="{FF2B5EF4-FFF2-40B4-BE49-F238E27FC236}">
                <a16:creationId xmlns:a16="http://schemas.microsoft.com/office/drawing/2014/main" id="{8E8DCF79-7C12-4EE4-B377-E5D1CE363160}"/>
              </a:ext>
            </a:extLst>
          </p:cNvPr>
          <p:cNvSpPr>
            <a:spLocks noGrp="1"/>
          </p:cNvSpPr>
          <p:nvPr>
            <p:ph type="pic" sz="quarter" idx="15"/>
          </p:nvPr>
        </p:nvSpPr>
        <p:spPr>
          <a:xfrm>
            <a:off x="12193587" y="1295399"/>
            <a:ext cx="5314950" cy="11049000"/>
          </a:xfrm>
          <a:custGeom>
            <a:avLst/>
            <a:gdLst>
              <a:gd name="connsiteX0" fmla="*/ 0 w 5314950"/>
              <a:gd name="connsiteY0" fmla="*/ 0 h 11049000"/>
              <a:gd name="connsiteX1" fmla="*/ 5314950 w 5314950"/>
              <a:gd name="connsiteY1" fmla="*/ 0 h 11049000"/>
              <a:gd name="connsiteX2" fmla="*/ 5314950 w 5314950"/>
              <a:gd name="connsiteY2" fmla="*/ 11049000 h 11049000"/>
              <a:gd name="connsiteX3" fmla="*/ 0 w 531495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5314950" h="11049000">
                <a:moveTo>
                  <a:pt x="0" y="0"/>
                </a:moveTo>
                <a:lnTo>
                  <a:pt x="5314950" y="0"/>
                </a:lnTo>
                <a:lnTo>
                  <a:pt x="5314950"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3" name="Picture Placeholder 12">
            <a:extLst>
              <a:ext uri="{FF2B5EF4-FFF2-40B4-BE49-F238E27FC236}">
                <a16:creationId xmlns:a16="http://schemas.microsoft.com/office/drawing/2014/main" id="{C0BA5F7F-E14B-4487-8788-8F182B33097D}"/>
              </a:ext>
            </a:extLst>
          </p:cNvPr>
          <p:cNvSpPr>
            <a:spLocks noGrp="1"/>
          </p:cNvSpPr>
          <p:nvPr>
            <p:ph type="pic" sz="quarter" idx="16"/>
          </p:nvPr>
        </p:nvSpPr>
        <p:spPr>
          <a:xfrm>
            <a:off x="17508537" y="1295399"/>
            <a:ext cx="5314950" cy="11049000"/>
          </a:xfrm>
          <a:custGeom>
            <a:avLst/>
            <a:gdLst>
              <a:gd name="connsiteX0" fmla="*/ 0 w 5314950"/>
              <a:gd name="connsiteY0" fmla="*/ 0 h 11049000"/>
              <a:gd name="connsiteX1" fmla="*/ 5314950 w 5314950"/>
              <a:gd name="connsiteY1" fmla="*/ 0 h 11049000"/>
              <a:gd name="connsiteX2" fmla="*/ 5314950 w 5314950"/>
              <a:gd name="connsiteY2" fmla="*/ 11049000 h 11049000"/>
              <a:gd name="connsiteX3" fmla="*/ 0 w 531495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5314950" h="11049000">
                <a:moveTo>
                  <a:pt x="0" y="0"/>
                </a:moveTo>
                <a:lnTo>
                  <a:pt x="5314950" y="0"/>
                </a:lnTo>
                <a:lnTo>
                  <a:pt x="5314950"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9131869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2200" fill="hold"/>
                                        <p:tgtEl>
                                          <p:spTgt spid="10"/>
                                        </p:tgtEl>
                                        <p:attrNameLst>
                                          <p:attrName>ppt_x</p:attrName>
                                        </p:attrNameLst>
                                      </p:cBhvr>
                                      <p:tavLst>
                                        <p:tav tm="0">
                                          <p:val>
                                            <p:strVal val="#ppt_x"/>
                                          </p:val>
                                        </p:tav>
                                        <p:tav tm="100000">
                                          <p:val>
                                            <p:strVal val="#ppt_x"/>
                                          </p:val>
                                        </p:tav>
                                      </p:tavLst>
                                    </p:anim>
                                    <p:anim calcmode="lin" valueType="num">
                                      <p:cBhvr additive="base">
                                        <p:cTn id="8" dur="22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2200" fill="hold"/>
                                        <p:tgtEl>
                                          <p:spTgt spid="11"/>
                                        </p:tgtEl>
                                        <p:attrNameLst>
                                          <p:attrName>ppt_x</p:attrName>
                                        </p:attrNameLst>
                                      </p:cBhvr>
                                      <p:tavLst>
                                        <p:tav tm="0">
                                          <p:val>
                                            <p:strVal val="#ppt_x"/>
                                          </p:val>
                                        </p:tav>
                                        <p:tav tm="100000">
                                          <p:val>
                                            <p:strVal val="#ppt_x"/>
                                          </p:val>
                                        </p:tav>
                                      </p:tavLst>
                                    </p:anim>
                                    <p:anim calcmode="lin" valueType="num">
                                      <p:cBhvr additive="base">
                                        <p:cTn id="12" dur="22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0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2200" fill="hold"/>
                                        <p:tgtEl>
                                          <p:spTgt spid="12"/>
                                        </p:tgtEl>
                                        <p:attrNameLst>
                                          <p:attrName>ppt_x</p:attrName>
                                        </p:attrNameLst>
                                      </p:cBhvr>
                                      <p:tavLst>
                                        <p:tav tm="0">
                                          <p:val>
                                            <p:strVal val="#ppt_x"/>
                                          </p:val>
                                        </p:tav>
                                        <p:tav tm="100000">
                                          <p:val>
                                            <p:strVal val="#ppt_x"/>
                                          </p:val>
                                        </p:tav>
                                      </p:tavLst>
                                    </p:anim>
                                    <p:anim calcmode="lin" valueType="num">
                                      <p:cBhvr additive="base">
                                        <p:cTn id="16" dur="2200" fill="hold"/>
                                        <p:tgtEl>
                                          <p:spTgt spid="12"/>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60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2200" fill="hold"/>
                                        <p:tgtEl>
                                          <p:spTgt spid="13"/>
                                        </p:tgtEl>
                                        <p:attrNameLst>
                                          <p:attrName>ppt_x</p:attrName>
                                        </p:attrNameLst>
                                      </p:cBhvr>
                                      <p:tavLst>
                                        <p:tav tm="0">
                                          <p:val>
                                            <p:strVal val="#ppt_x"/>
                                          </p:val>
                                        </p:tav>
                                        <p:tav tm="100000">
                                          <p:val>
                                            <p:strVal val="#ppt_x"/>
                                          </p:val>
                                        </p:tav>
                                      </p:tavLst>
                                    </p:anim>
                                    <p:anim calcmode="lin" valueType="num">
                                      <p:cBhvr additive="base">
                                        <p:cTn id="20" dur="2200" fill="hold"/>
                                        <p:tgtEl>
                                          <p:spTgt spid="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713169384"/>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A484B905-8BF0-4A76-9E10-57BE3387F891}"/>
              </a:ext>
            </a:extLst>
          </p:cNvPr>
          <p:cNvSpPr/>
          <p:nvPr userDrawn="1"/>
        </p:nvSpPr>
        <p:spPr>
          <a:xfrm>
            <a:off x="1563688" y="1295400"/>
            <a:ext cx="21259800" cy="11049000"/>
          </a:xfrm>
          <a:prstGeom prst="rect">
            <a:avLst/>
          </a:prstGeom>
          <a:solidFill>
            <a:schemeClr val="accent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Picture Placeholder 5">
            <a:extLst>
              <a:ext uri="{FF2B5EF4-FFF2-40B4-BE49-F238E27FC236}">
                <a16:creationId xmlns:a16="http://schemas.microsoft.com/office/drawing/2014/main" id="{390A452D-DFE3-48E8-956D-B964AE99D0C7}"/>
              </a:ext>
            </a:extLst>
          </p:cNvPr>
          <p:cNvSpPr>
            <a:spLocks noGrp="1"/>
          </p:cNvSpPr>
          <p:nvPr>
            <p:ph type="pic" sz="quarter" idx="13"/>
          </p:nvPr>
        </p:nvSpPr>
        <p:spPr>
          <a:xfrm>
            <a:off x="2173285" y="2114549"/>
            <a:ext cx="9410700" cy="9410700"/>
          </a:xfrm>
          <a:custGeom>
            <a:avLst/>
            <a:gdLst>
              <a:gd name="connsiteX0" fmla="*/ 0 w 9410700"/>
              <a:gd name="connsiteY0" fmla="*/ 0 h 9410700"/>
              <a:gd name="connsiteX1" fmla="*/ 9410700 w 9410700"/>
              <a:gd name="connsiteY1" fmla="*/ 0 h 9410700"/>
              <a:gd name="connsiteX2" fmla="*/ 9410700 w 9410700"/>
              <a:gd name="connsiteY2" fmla="*/ 9410700 h 9410700"/>
              <a:gd name="connsiteX3" fmla="*/ 0 w 9410700"/>
              <a:gd name="connsiteY3" fmla="*/ 9410700 h 9410700"/>
            </a:gdLst>
            <a:ahLst/>
            <a:cxnLst>
              <a:cxn ang="0">
                <a:pos x="connsiteX0" y="connsiteY0"/>
              </a:cxn>
              <a:cxn ang="0">
                <a:pos x="connsiteX1" y="connsiteY1"/>
              </a:cxn>
              <a:cxn ang="0">
                <a:pos x="connsiteX2" y="connsiteY2"/>
              </a:cxn>
              <a:cxn ang="0">
                <a:pos x="connsiteX3" y="connsiteY3"/>
              </a:cxn>
            </a:cxnLst>
            <a:rect l="l" t="t" r="r" b="b"/>
            <a:pathLst>
              <a:path w="9410700" h="9410700">
                <a:moveTo>
                  <a:pt x="0" y="0"/>
                </a:moveTo>
                <a:lnTo>
                  <a:pt x="9410700" y="0"/>
                </a:lnTo>
                <a:lnTo>
                  <a:pt x="9410700" y="9410700"/>
                </a:lnTo>
                <a:lnTo>
                  <a:pt x="0" y="94107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7" name="Picture Placeholder 6">
            <a:extLst>
              <a:ext uri="{FF2B5EF4-FFF2-40B4-BE49-F238E27FC236}">
                <a16:creationId xmlns:a16="http://schemas.microsoft.com/office/drawing/2014/main" id="{11D63369-5C3A-4822-ACB3-46071185D785}"/>
              </a:ext>
            </a:extLst>
          </p:cNvPr>
          <p:cNvSpPr>
            <a:spLocks noGrp="1"/>
          </p:cNvSpPr>
          <p:nvPr>
            <p:ph type="pic" sz="quarter" idx="14"/>
          </p:nvPr>
        </p:nvSpPr>
        <p:spPr>
          <a:xfrm>
            <a:off x="12803185" y="2114549"/>
            <a:ext cx="9410699" cy="9410700"/>
          </a:xfrm>
          <a:custGeom>
            <a:avLst/>
            <a:gdLst>
              <a:gd name="connsiteX0" fmla="*/ 0 w 9410699"/>
              <a:gd name="connsiteY0" fmla="*/ 0 h 9410700"/>
              <a:gd name="connsiteX1" fmla="*/ 9410699 w 9410699"/>
              <a:gd name="connsiteY1" fmla="*/ 0 h 9410700"/>
              <a:gd name="connsiteX2" fmla="*/ 9410699 w 9410699"/>
              <a:gd name="connsiteY2" fmla="*/ 9410700 h 9410700"/>
              <a:gd name="connsiteX3" fmla="*/ 0 w 9410699"/>
              <a:gd name="connsiteY3" fmla="*/ 9410700 h 9410700"/>
            </a:gdLst>
            <a:ahLst/>
            <a:cxnLst>
              <a:cxn ang="0">
                <a:pos x="connsiteX0" y="connsiteY0"/>
              </a:cxn>
              <a:cxn ang="0">
                <a:pos x="connsiteX1" y="connsiteY1"/>
              </a:cxn>
              <a:cxn ang="0">
                <a:pos x="connsiteX2" y="connsiteY2"/>
              </a:cxn>
              <a:cxn ang="0">
                <a:pos x="connsiteX3" y="connsiteY3"/>
              </a:cxn>
            </a:cxnLst>
            <a:rect l="l" t="t" r="r" b="b"/>
            <a:pathLst>
              <a:path w="9410699" h="9410700">
                <a:moveTo>
                  <a:pt x="0" y="0"/>
                </a:moveTo>
                <a:lnTo>
                  <a:pt x="9410699" y="0"/>
                </a:lnTo>
                <a:lnTo>
                  <a:pt x="9410699" y="9410700"/>
                </a:lnTo>
                <a:lnTo>
                  <a:pt x="0" y="94107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7867288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2200" fill="hold"/>
                                        <p:tgtEl>
                                          <p:spTgt spid="6"/>
                                        </p:tgtEl>
                                        <p:attrNameLst>
                                          <p:attrName>ppt_x</p:attrName>
                                        </p:attrNameLst>
                                      </p:cBhvr>
                                      <p:tavLst>
                                        <p:tav tm="0">
                                          <p:val>
                                            <p:strVal val="#ppt_x"/>
                                          </p:val>
                                        </p:tav>
                                        <p:tav tm="100000">
                                          <p:val>
                                            <p:strVal val="#ppt_x"/>
                                          </p:val>
                                        </p:tav>
                                      </p:tavLst>
                                    </p:anim>
                                    <p:anim calcmode="lin" valueType="num">
                                      <p:cBhvr additive="base">
                                        <p:cTn id="8" dur="22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2200" fill="hold"/>
                                        <p:tgtEl>
                                          <p:spTgt spid="7"/>
                                        </p:tgtEl>
                                        <p:attrNameLst>
                                          <p:attrName>ppt_x</p:attrName>
                                        </p:attrNameLst>
                                      </p:cBhvr>
                                      <p:tavLst>
                                        <p:tav tm="0">
                                          <p:val>
                                            <p:strVal val="#ppt_x"/>
                                          </p:val>
                                        </p:tav>
                                        <p:tav tm="100000">
                                          <p:val>
                                            <p:strVal val="#ppt_x"/>
                                          </p:val>
                                        </p:tav>
                                      </p:tavLst>
                                    </p:anim>
                                    <p:anim calcmode="lin" valueType="num">
                                      <p:cBhvr additive="base">
                                        <p:cTn id="12" dur="2200" fill="hold"/>
                                        <p:tgtEl>
                                          <p:spTgt spid="7"/>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Lst>
  </p:timing>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15" name="Picture Placeholder 14">
            <a:extLst>
              <a:ext uri="{FF2B5EF4-FFF2-40B4-BE49-F238E27FC236}">
                <a16:creationId xmlns:a16="http://schemas.microsoft.com/office/drawing/2014/main" id="{72C1527C-1238-4997-83A0-B93C0C1A119C}"/>
              </a:ext>
            </a:extLst>
          </p:cNvPr>
          <p:cNvSpPr>
            <a:spLocks noGrp="1"/>
          </p:cNvSpPr>
          <p:nvPr>
            <p:ph type="pic" sz="quarter" idx="13"/>
          </p:nvPr>
        </p:nvSpPr>
        <p:spPr>
          <a:xfrm>
            <a:off x="7003068" y="1552575"/>
            <a:ext cx="5190519" cy="5190519"/>
          </a:xfrm>
          <a:custGeom>
            <a:avLst/>
            <a:gdLst>
              <a:gd name="connsiteX0" fmla="*/ 0 w 5190519"/>
              <a:gd name="connsiteY0" fmla="*/ 0 h 5190519"/>
              <a:gd name="connsiteX1" fmla="*/ 5190519 w 5190519"/>
              <a:gd name="connsiteY1" fmla="*/ 0 h 5190519"/>
              <a:gd name="connsiteX2" fmla="*/ 5190519 w 5190519"/>
              <a:gd name="connsiteY2" fmla="*/ 5190519 h 5190519"/>
              <a:gd name="connsiteX3" fmla="*/ 0 w 5190519"/>
              <a:gd name="connsiteY3" fmla="*/ 5190519 h 5190519"/>
            </a:gdLst>
            <a:ahLst/>
            <a:cxnLst>
              <a:cxn ang="0">
                <a:pos x="connsiteX0" y="connsiteY0"/>
              </a:cxn>
              <a:cxn ang="0">
                <a:pos x="connsiteX1" y="connsiteY1"/>
              </a:cxn>
              <a:cxn ang="0">
                <a:pos x="connsiteX2" y="connsiteY2"/>
              </a:cxn>
              <a:cxn ang="0">
                <a:pos x="connsiteX3" y="connsiteY3"/>
              </a:cxn>
            </a:cxnLst>
            <a:rect l="l" t="t" r="r" b="b"/>
            <a:pathLst>
              <a:path w="5190519" h="5190519">
                <a:moveTo>
                  <a:pt x="0" y="0"/>
                </a:moveTo>
                <a:lnTo>
                  <a:pt x="5190519" y="0"/>
                </a:lnTo>
                <a:lnTo>
                  <a:pt x="5190519" y="5190519"/>
                </a:lnTo>
                <a:lnTo>
                  <a:pt x="0" y="519051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4" name="Picture Placeholder 13">
            <a:extLst>
              <a:ext uri="{FF2B5EF4-FFF2-40B4-BE49-F238E27FC236}">
                <a16:creationId xmlns:a16="http://schemas.microsoft.com/office/drawing/2014/main" id="{F2C28264-6FA4-467B-BDE9-EC8733C2D740}"/>
              </a:ext>
            </a:extLst>
          </p:cNvPr>
          <p:cNvSpPr>
            <a:spLocks noGrp="1"/>
          </p:cNvSpPr>
          <p:nvPr>
            <p:ph type="pic" sz="quarter" idx="14"/>
          </p:nvPr>
        </p:nvSpPr>
        <p:spPr>
          <a:xfrm>
            <a:off x="12442448" y="1552574"/>
            <a:ext cx="10381040" cy="10629899"/>
          </a:xfrm>
          <a:custGeom>
            <a:avLst/>
            <a:gdLst>
              <a:gd name="connsiteX0" fmla="*/ 0 w 10381040"/>
              <a:gd name="connsiteY0" fmla="*/ 0 h 10629899"/>
              <a:gd name="connsiteX1" fmla="*/ 10381040 w 10381040"/>
              <a:gd name="connsiteY1" fmla="*/ 0 h 10629899"/>
              <a:gd name="connsiteX2" fmla="*/ 10381040 w 10381040"/>
              <a:gd name="connsiteY2" fmla="*/ 10629899 h 10629899"/>
              <a:gd name="connsiteX3" fmla="*/ 0 w 10381040"/>
              <a:gd name="connsiteY3" fmla="*/ 10629899 h 10629899"/>
            </a:gdLst>
            <a:ahLst/>
            <a:cxnLst>
              <a:cxn ang="0">
                <a:pos x="connsiteX0" y="connsiteY0"/>
              </a:cxn>
              <a:cxn ang="0">
                <a:pos x="connsiteX1" y="connsiteY1"/>
              </a:cxn>
              <a:cxn ang="0">
                <a:pos x="connsiteX2" y="connsiteY2"/>
              </a:cxn>
              <a:cxn ang="0">
                <a:pos x="connsiteX3" y="connsiteY3"/>
              </a:cxn>
            </a:cxnLst>
            <a:rect l="l" t="t" r="r" b="b"/>
            <a:pathLst>
              <a:path w="10381040" h="10629899">
                <a:moveTo>
                  <a:pt x="0" y="0"/>
                </a:moveTo>
                <a:lnTo>
                  <a:pt x="10381040" y="0"/>
                </a:lnTo>
                <a:lnTo>
                  <a:pt x="10381040" y="10629899"/>
                </a:lnTo>
                <a:lnTo>
                  <a:pt x="0" y="1062989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6" name="Picture Placeholder 15">
            <a:extLst>
              <a:ext uri="{FF2B5EF4-FFF2-40B4-BE49-F238E27FC236}">
                <a16:creationId xmlns:a16="http://schemas.microsoft.com/office/drawing/2014/main" id="{843876E8-A094-40A5-860F-FA8679BF447F}"/>
              </a:ext>
            </a:extLst>
          </p:cNvPr>
          <p:cNvSpPr>
            <a:spLocks noGrp="1"/>
          </p:cNvSpPr>
          <p:nvPr>
            <p:ph type="pic" sz="quarter" idx="15"/>
          </p:nvPr>
        </p:nvSpPr>
        <p:spPr>
          <a:xfrm>
            <a:off x="7003068" y="6991955"/>
            <a:ext cx="5190519" cy="5190519"/>
          </a:xfrm>
          <a:custGeom>
            <a:avLst/>
            <a:gdLst>
              <a:gd name="connsiteX0" fmla="*/ 0 w 5190519"/>
              <a:gd name="connsiteY0" fmla="*/ 0 h 5190519"/>
              <a:gd name="connsiteX1" fmla="*/ 5190519 w 5190519"/>
              <a:gd name="connsiteY1" fmla="*/ 0 h 5190519"/>
              <a:gd name="connsiteX2" fmla="*/ 5190519 w 5190519"/>
              <a:gd name="connsiteY2" fmla="*/ 5190519 h 5190519"/>
              <a:gd name="connsiteX3" fmla="*/ 0 w 5190519"/>
              <a:gd name="connsiteY3" fmla="*/ 5190519 h 5190519"/>
            </a:gdLst>
            <a:ahLst/>
            <a:cxnLst>
              <a:cxn ang="0">
                <a:pos x="connsiteX0" y="connsiteY0"/>
              </a:cxn>
              <a:cxn ang="0">
                <a:pos x="connsiteX1" y="connsiteY1"/>
              </a:cxn>
              <a:cxn ang="0">
                <a:pos x="connsiteX2" y="connsiteY2"/>
              </a:cxn>
              <a:cxn ang="0">
                <a:pos x="connsiteX3" y="connsiteY3"/>
              </a:cxn>
            </a:cxnLst>
            <a:rect l="l" t="t" r="r" b="b"/>
            <a:pathLst>
              <a:path w="5190519" h="5190519">
                <a:moveTo>
                  <a:pt x="0" y="0"/>
                </a:moveTo>
                <a:lnTo>
                  <a:pt x="5190519" y="0"/>
                </a:lnTo>
                <a:lnTo>
                  <a:pt x="5190519" y="5190519"/>
                </a:lnTo>
                <a:lnTo>
                  <a:pt x="0" y="519051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7" name="Picture Placeholder 16">
            <a:extLst>
              <a:ext uri="{FF2B5EF4-FFF2-40B4-BE49-F238E27FC236}">
                <a16:creationId xmlns:a16="http://schemas.microsoft.com/office/drawing/2014/main" id="{E87560AE-CEDB-48AC-B2BF-85B52DE0F146}"/>
              </a:ext>
            </a:extLst>
          </p:cNvPr>
          <p:cNvSpPr>
            <a:spLocks noGrp="1"/>
          </p:cNvSpPr>
          <p:nvPr>
            <p:ph type="pic" sz="quarter" idx="16"/>
          </p:nvPr>
        </p:nvSpPr>
        <p:spPr>
          <a:xfrm>
            <a:off x="1563688" y="6991955"/>
            <a:ext cx="5190519" cy="5190519"/>
          </a:xfrm>
          <a:custGeom>
            <a:avLst/>
            <a:gdLst>
              <a:gd name="connsiteX0" fmla="*/ 0 w 5190519"/>
              <a:gd name="connsiteY0" fmla="*/ 0 h 5190519"/>
              <a:gd name="connsiteX1" fmla="*/ 5190519 w 5190519"/>
              <a:gd name="connsiteY1" fmla="*/ 0 h 5190519"/>
              <a:gd name="connsiteX2" fmla="*/ 5190519 w 5190519"/>
              <a:gd name="connsiteY2" fmla="*/ 5190519 h 5190519"/>
              <a:gd name="connsiteX3" fmla="*/ 0 w 5190519"/>
              <a:gd name="connsiteY3" fmla="*/ 5190519 h 5190519"/>
            </a:gdLst>
            <a:ahLst/>
            <a:cxnLst>
              <a:cxn ang="0">
                <a:pos x="connsiteX0" y="connsiteY0"/>
              </a:cxn>
              <a:cxn ang="0">
                <a:pos x="connsiteX1" y="connsiteY1"/>
              </a:cxn>
              <a:cxn ang="0">
                <a:pos x="connsiteX2" y="connsiteY2"/>
              </a:cxn>
              <a:cxn ang="0">
                <a:pos x="connsiteX3" y="connsiteY3"/>
              </a:cxn>
            </a:cxnLst>
            <a:rect l="l" t="t" r="r" b="b"/>
            <a:pathLst>
              <a:path w="5190519" h="5190519">
                <a:moveTo>
                  <a:pt x="0" y="0"/>
                </a:moveTo>
                <a:lnTo>
                  <a:pt x="5190519" y="0"/>
                </a:lnTo>
                <a:lnTo>
                  <a:pt x="5190519" y="5190519"/>
                </a:lnTo>
                <a:lnTo>
                  <a:pt x="0" y="519051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9399827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2200" fill="hold"/>
                                        <p:tgtEl>
                                          <p:spTgt spid="14"/>
                                        </p:tgtEl>
                                        <p:attrNameLst>
                                          <p:attrName>ppt_x</p:attrName>
                                        </p:attrNameLst>
                                      </p:cBhvr>
                                      <p:tavLst>
                                        <p:tav tm="0">
                                          <p:val>
                                            <p:strVal val="#ppt_x"/>
                                          </p:val>
                                        </p:tav>
                                        <p:tav tm="100000">
                                          <p:val>
                                            <p:strVal val="#ppt_x"/>
                                          </p:val>
                                        </p:tav>
                                      </p:tavLst>
                                    </p:anim>
                                    <p:anim calcmode="lin" valueType="num">
                                      <p:cBhvr additive="base">
                                        <p:cTn id="8" dur="2200" fill="hold"/>
                                        <p:tgtEl>
                                          <p:spTgt spid="14"/>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2200" fill="hold"/>
                                        <p:tgtEl>
                                          <p:spTgt spid="15"/>
                                        </p:tgtEl>
                                        <p:attrNameLst>
                                          <p:attrName>ppt_x</p:attrName>
                                        </p:attrNameLst>
                                      </p:cBhvr>
                                      <p:tavLst>
                                        <p:tav tm="0">
                                          <p:val>
                                            <p:strVal val="#ppt_x"/>
                                          </p:val>
                                        </p:tav>
                                        <p:tav tm="100000">
                                          <p:val>
                                            <p:strVal val="#ppt_x"/>
                                          </p:val>
                                        </p:tav>
                                      </p:tavLst>
                                    </p:anim>
                                    <p:anim calcmode="lin" valueType="num">
                                      <p:cBhvr additive="base">
                                        <p:cTn id="12" dur="2200" fill="hold"/>
                                        <p:tgtEl>
                                          <p:spTgt spid="15"/>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2200" fill="hold"/>
                                        <p:tgtEl>
                                          <p:spTgt spid="16"/>
                                        </p:tgtEl>
                                        <p:attrNameLst>
                                          <p:attrName>ppt_x</p:attrName>
                                        </p:attrNameLst>
                                      </p:cBhvr>
                                      <p:tavLst>
                                        <p:tav tm="0">
                                          <p:val>
                                            <p:strVal val="#ppt_x"/>
                                          </p:val>
                                        </p:tav>
                                        <p:tav tm="100000">
                                          <p:val>
                                            <p:strVal val="#ppt_x"/>
                                          </p:val>
                                        </p:tav>
                                      </p:tavLst>
                                    </p:anim>
                                    <p:anim calcmode="lin" valueType="num">
                                      <p:cBhvr additive="base">
                                        <p:cTn id="16" dur="2200" fill="hold"/>
                                        <p:tgtEl>
                                          <p:spTgt spid="16"/>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40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2200" fill="hold"/>
                                        <p:tgtEl>
                                          <p:spTgt spid="17"/>
                                        </p:tgtEl>
                                        <p:attrNameLst>
                                          <p:attrName>ppt_x</p:attrName>
                                        </p:attrNameLst>
                                      </p:cBhvr>
                                      <p:tavLst>
                                        <p:tav tm="0">
                                          <p:val>
                                            <p:strVal val="#ppt_x"/>
                                          </p:val>
                                        </p:tav>
                                        <p:tav tm="100000">
                                          <p:val>
                                            <p:strVal val="#ppt_x"/>
                                          </p:val>
                                        </p:tav>
                                      </p:tavLst>
                                    </p:anim>
                                    <p:anim calcmode="lin" valueType="num">
                                      <p:cBhvr additive="base">
                                        <p:cTn id="20" dur="2200" fill="hold"/>
                                        <p:tgtEl>
                                          <p:spTgt spid="1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4" grpId="0" animBg="1"/>
      <p:bldP spid="16" grpId="0" animBg="1"/>
      <p:bldP spid="17" grpId="0" animBg="1"/>
    </p:bldLst>
  </p:timing>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13399DF4-D239-4B46-A59E-3F2D266B8AC5}"/>
              </a:ext>
            </a:extLst>
          </p:cNvPr>
          <p:cNvSpPr/>
          <p:nvPr userDrawn="1"/>
        </p:nvSpPr>
        <p:spPr>
          <a:xfrm>
            <a:off x="1563688" y="1295400"/>
            <a:ext cx="21259800" cy="11049000"/>
          </a:xfrm>
          <a:prstGeom prst="rect">
            <a:avLst/>
          </a:prstGeom>
          <a:solidFill>
            <a:schemeClr val="accent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917627292"/>
      </p:ext>
    </p:extLst>
  </p:cSld>
  <p:clrMapOvr>
    <a:masterClrMapping/>
  </p:clrMapOvr>
  <p:extLst mod="1">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A83F5516-0B38-4D10-8A01-707E02BE0653}"/>
              </a:ext>
            </a:extLst>
          </p:cNvPr>
          <p:cNvSpPr>
            <a:spLocks noGrp="1"/>
          </p:cNvSpPr>
          <p:nvPr>
            <p:ph type="pic" sz="quarter" idx="11"/>
          </p:nvPr>
        </p:nvSpPr>
        <p:spPr>
          <a:xfrm>
            <a:off x="1563687" y="-16887824"/>
            <a:ext cx="21259801" cy="29232224"/>
          </a:xfrm>
          <a:custGeom>
            <a:avLst/>
            <a:gdLst>
              <a:gd name="connsiteX0" fmla="*/ 0 w 21259801"/>
              <a:gd name="connsiteY0" fmla="*/ 0 h 29232224"/>
              <a:gd name="connsiteX1" fmla="*/ 21259801 w 21259801"/>
              <a:gd name="connsiteY1" fmla="*/ 0 h 29232224"/>
              <a:gd name="connsiteX2" fmla="*/ 21259801 w 21259801"/>
              <a:gd name="connsiteY2" fmla="*/ 2133600 h 29232224"/>
              <a:gd name="connsiteX3" fmla="*/ 21259801 w 21259801"/>
              <a:gd name="connsiteY3" fmla="*/ 10972800 h 29232224"/>
              <a:gd name="connsiteX4" fmla="*/ 21259801 w 21259801"/>
              <a:gd name="connsiteY4" fmla="*/ 29232224 h 29232224"/>
              <a:gd name="connsiteX5" fmla="*/ 0 w 21259801"/>
              <a:gd name="connsiteY5" fmla="*/ 29232224 h 29232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259801" h="29232224">
                <a:moveTo>
                  <a:pt x="0" y="0"/>
                </a:moveTo>
                <a:lnTo>
                  <a:pt x="21259801" y="0"/>
                </a:lnTo>
                <a:lnTo>
                  <a:pt x="21259801" y="2133600"/>
                </a:lnTo>
                <a:lnTo>
                  <a:pt x="21259801" y="10972800"/>
                </a:lnTo>
                <a:lnTo>
                  <a:pt x="21259801" y="29232224"/>
                </a:lnTo>
                <a:lnTo>
                  <a:pt x="0" y="29232224"/>
                </a:lnTo>
                <a:close/>
              </a:path>
            </a:pathLst>
          </a:custGeom>
          <a:pattFill prst="pct60">
            <a:fgClr>
              <a:schemeClr val="bg1"/>
            </a:fgClr>
            <a:bgClr>
              <a:schemeClr val="bg1">
                <a:lumMod val="85000"/>
              </a:schemeClr>
            </a:bgClr>
          </a:pattFill>
          <a:ln>
            <a:noFill/>
          </a:ln>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701862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repeatCount="indefinite" decel="100000" autoRev="1" fill="hold" grpId="0" nodeType="withEffect">
                                  <p:stCondLst>
                                    <p:cond delay="0"/>
                                  </p:stCondLst>
                                  <p:childTnLst>
                                    <p:animMotion origin="layout" path="M 5.55112E-17 -5E-6 L 5.55112E-17 1.32119 " pathEditMode="relative" rAng="0" ptsTypes="AA">
                                      <p:cBhvr>
                                        <p:cTn id="6" dur="16000" fill="hold"/>
                                        <p:tgtEl>
                                          <p:spTgt spid="6"/>
                                        </p:tgtEl>
                                        <p:attrNameLst>
                                          <p:attrName>ppt_x</p:attrName>
                                          <p:attrName>ppt_y</p:attrName>
                                        </p:attrNameLst>
                                      </p:cBhvr>
                                      <p:rCtr x="0" y="66053"/>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extLst mod="1">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13399DF4-D239-4B46-A59E-3F2D266B8AC5}"/>
              </a:ext>
            </a:extLst>
          </p:cNvPr>
          <p:cNvSpPr/>
          <p:nvPr userDrawn="1"/>
        </p:nvSpPr>
        <p:spPr>
          <a:xfrm>
            <a:off x="1563688" y="1333500"/>
            <a:ext cx="21259800" cy="11049000"/>
          </a:xfrm>
          <a:prstGeom prst="rect">
            <a:avLst/>
          </a:prstGeom>
          <a:solidFill>
            <a:schemeClr val="accent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Picture Placeholder 20">
            <a:extLst>
              <a:ext uri="{FF2B5EF4-FFF2-40B4-BE49-F238E27FC236}">
                <a16:creationId xmlns:a16="http://schemas.microsoft.com/office/drawing/2014/main" id="{92263DCA-1DEE-49D2-80CB-CF9032EF06FE}"/>
              </a:ext>
            </a:extLst>
          </p:cNvPr>
          <p:cNvSpPr>
            <a:spLocks noGrp="1"/>
          </p:cNvSpPr>
          <p:nvPr>
            <p:ph type="pic" sz="quarter" idx="13"/>
          </p:nvPr>
        </p:nvSpPr>
        <p:spPr>
          <a:xfrm>
            <a:off x="3028950" y="1866899"/>
            <a:ext cx="2876550" cy="314325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2" name="Picture Placeholder 21">
            <a:extLst>
              <a:ext uri="{FF2B5EF4-FFF2-40B4-BE49-F238E27FC236}">
                <a16:creationId xmlns:a16="http://schemas.microsoft.com/office/drawing/2014/main" id="{743896C4-BC14-436C-ADB0-09DC41D72F17}"/>
              </a:ext>
            </a:extLst>
          </p:cNvPr>
          <p:cNvSpPr>
            <a:spLocks noGrp="1"/>
          </p:cNvSpPr>
          <p:nvPr>
            <p:ph type="pic" sz="quarter" idx="14"/>
          </p:nvPr>
        </p:nvSpPr>
        <p:spPr>
          <a:xfrm>
            <a:off x="8179859" y="1866899"/>
            <a:ext cx="2876550" cy="314325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3" name="Picture Placeholder 22">
            <a:extLst>
              <a:ext uri="{FF2B5EF4-FFF2-40B4-BE49-F238E27FC236}">
                <a16:creationId xmlns:a16="http://schemas.microsoft.com/office/drawing/2014/main" id="{0A1AA56A-4341-4938-9A18-9B4699C88FDC}"/>
              </a:ext>
            </a:extLst>
          </p:cNvPr>
          <p:cNvSpPr>
            <a:spLocks noGrp="1"/>
          </p:cNvSpPr>
          <p:nvPr>
            <p:ph type="pic" sz="quarter" idx="15"/>
          </p:nvPr>
        </p:nvSpPr>
        <p:spPr>
          <a:xfrm>
            <a:off x="13330768" y="1866899"/>
            <a:ext cx="2876550" cy="314325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4" name="Picture Placeholder 23">
            <a:extLst>
              <a:ext uri="{FF2B5EF4-FFF2-40B4-BE49-F238E27FC236}">
                <a16:creationId xmlns:a16="http://schemas.microsoft.com/office/drawing/2014/main" id="{DAF6D4B1-9881-4261-92C1-B717CE6B512B}"/>
              </a:ext>
            </a:extLst>
          </p:cNvPr>
          <p:cNvSpPr>
            <a:spLocks noGrp="1"/>
          </p:cNvSpPr>
          <p:nvPr>
            <p:ph type="pic" sz="quarter" idx="16"/>
          </p:nvPr>
        </p:nvSpPr>
        <p:spPr>
          <a:xfrm>
            <a:off x="18481676" y="1866899"/>
            <a:ext cx="2876550" cy="314325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5" name="Picture Placeholder 24">
            <a:extLst>
              <a:ext uri="{FF2B5EF4-FFF2-40B4-BE49-F238E27FC236}">
                <a16:creationId xmlns:a16="http://schemas.microsoft.com/office/drawing/2014/main" id="{4E6DD8C9-03BB-49E3-A9B8-A0EFEABFBD22}"/>
              </a:ext>
            </a:extLst>
          </p:cNvPr>
          <p:cNvSpPr>
            <a:spLocks noGrp="1"/>
          </p:cNvSpPr>
          <p:nvPr>
            <p:ph type="pic" sz="quarter" idx="17"/>
          </p:nvPr>
        </p:nvSpPr>
        <p:spPr>
          <a:xfrm>
            <a:off x="3028950" y="7429499"/>
            <a:ext cx="2876550" cy="314325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6" name="Picture Placeholder 25">
            <a:extLst>
              <a:ext uri="{FF2B5EF4-FFF2-40B4-BE49-F238E27FC236}">
                <a16:creationId xmlns:a16="http://schemas.microsoft.com/office/drawing/2014/main" id="{DFAB2594-68AE-46A3-9D9A-148C9A705C00}"/>
              </a:ext>
            </a:extLst>
          </p:cNvPr>
          <p:cNvSpPr>
            <a:spLocks noGrp="1"/>
          </p:cNvSpPr>
          <p:nvPr>
            <p:ph type="pic" sz="quarter" idx="18"/>
          </p:nvPr>
        </p:nvSpPr>
        <p:spPr>
          <a:xfrm>
            <a:off x="8179859" y="7429499"/>
            <a:ext cx="2876550" cy="314325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7" name="Picture Placeholder 26">
            <a:extLst>
              <a:ext uri="{FF2B5EF4-FFF2-40B4-BE49-F238E27FC236}">
                <a16:creationId xmlns:a16="http://schemas.microsoft.com/office/drawing/2014/main" id="{5DF9FA7A-DB60-4682-8CAB-2AC84C80FAD2}"/>
              </a:ext>
            </a:extLst>
          </p:cNvPr>
          <p:cNvSpPr>
            <a:spLocks noGrp="1"/>
          </p:cNvSpPr>
          <p:nvPr>
            <p:ph type="pic" sz="quarter" idx="19"/>
          </p:nvPr>
        </p:nvSpPr>
        <p:spPr>
          <a:xfrm>
            <a:off x="13330768" y="7429499"/>
            <a:ext cx="2876550" cy="314325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8" name="Picture Placeholder 27">
            <a:extLst>
              <a:ext uri="{FF2B5EF4-FFF2-40B4-BE49-F238E27FC236}">
                <a16:creationId xmlns:a16="http://schemas.microsoft.com/office/drawing/2014/main" id="{16669351-C444-4EC3-976D-DAFD767ED96C}"/>
              </a:ext>
            </a:extLst>
          </p:cNvPr>
          <p:cNvSpPr>
            <a:spLocks noGrp="1"/>
          </p:cNvSpPr>
          <p:nvPr>
            <p:ph type="pic" sz="quarter" idx="20"/>
          </p:nvPr>
        </p:nvSpPr>
        <p:spPr>
          <a:xfrm>
            <a:off x="18481676" y="7429499"/>
            <a:ext cx="2876550" cy="314325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4324771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1000" fill="hold"/>
                                        <p:tgtEl>
                                          <p:spTgt spid="21"/>
                                        </p:tgtEl>
                                        <p:attrNameLst>
                                          <p:attrName>ppt_x</p:attrName>
                                        </p:attrNameLst>
                                      </p:cBhvr>
                                      <p:tavLst>
                                        <p:tav tm="0">
                                          <p:val>
                                            <p:strVal val="1+#ppt_w/2"/>
                                          </p:val>
                                        </p:tav>
                                        <p:tav tm="100000">
                                          <p:val>
                                            <p:strVal val="#ppt_x"/>
                                          </p:val>
                                        </p:tav>
                                      </p:tavLst>
                                    </p:anim>
                                    <p:anim calcmode="lin" valueType="num">
                                      <p:cBhvr additive="base">
                                        <p:cTn id="8" dur="1000" fill="hold"/>
                                        <p:tgtEl>
                                          <p:spTgt spid="21"/>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100"/>
                                  </p:stCondLst>
                                  <p:childTnLst>
                                    <p:set>
                                      <p:cBhvr>
                                        <p:cTn id="10" dur="1" fill="hold">
                                          <p:stCondLst>
                                            <p:cond delay="0"/>
                                          </p:stCondLst>
                                        </p:cTn>
                                        <p:tgtEl>
                                          <p:spTgt spid="22"/>
                                        </p:tgtEl>
                                        <p:attrNameLst>
                                          <p:attrName>style.visibility</p:attrName>
                                        </p:attrNameLst>
                                      </p:cBhvr>
                                      <p:to>
                                        <p:strVal val="visible"/>
                                      </p:to>
                                    </p:set>
                                    <p:anim calcmode="lin" valueType="num">
                                      <p:cBhvr additive="base">
                                        <p:cTn id="11" dur="1000" fill="hold"/>
                                        <p:tgtEl>
                                          <p:spTgt spid="22"/>
                                        </p:tgtEl>
                                        <p:attrNameLst>
                                          <p:attrName>ppt_x</p:attrName>
                                        </p:attrNameLst>
                                      </p:cBhvr>
                                      <p:tavLst>
                                        <p:tav tm="0">
                                          <p:val>
                                            <p:strVal val="1+#ppt_w/2"/>
                                          </p:val>
                                        </p:tav>
                                        <p:tav tm="100000">
                                          <p:val>
                                            <p:strVal val="#ppt_x"/>
                                          </p:val>
                                        </p:tav>
                                      </p:tavLst>
                                    </p:anim>
                                    <p:anim calcmode="lin" valueType="num">
                                      <p:cBhvr additive="base">
                                        <p:cTn id="12" dur="1000" fill="hold"/>
                                        <p:tgtEl>
                                          <p:spTgt spid="22"/>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200"/>
                                  </p:stCondLst>
                                  <p:childTnLst>
                                    <p:set>
                                      <p:cBhvr>
                                        <p:cTn id="14" dur="1" fill="hold">
                                          <p:stCondLst>
                                            <p:cond delay="0"/>
                                          </p:stCondLst>
                                        </p:cTn>
                                        <p:tgtEl>
                                          <p:spTgt spid="23"/>
                                        </p:tgtEl>
                                        <p:attrNameLst>
                                          <p:attrName>style.visibility</p:attrName>
                                        </p:attrNameLst>
                                      </p:cBhvr>
                                      <p:to>
                                        <p:strVal val="visible"/>
                                      </p:to>
                                    </p:set>
                                    <p:anim calcmode="lin" valueType="num">
                                      <p:cBhvr additive="base">
                                        <p:cTn id="15" dur="1000" fill="hold"/>
                                        <p:tgtEl>
                                          <p:spTgt spid="23"/>
                                        </p:tgtEl>
                                        <p:attrNameLst>
                                          <p:attrName>ppt_x</p:attrName>
                                        </p:attrNameLst>
                                      </p:cBhvr>
                                      <p:tavLst>
                                        <p:tav tm="0">
                                          <p:val>
                                            <p:strVal val="1+#ppt_w/2"/>
                                          </p:val>
                                        </p:tav>
                                        <p:tav tm="100000">
                                          <p:val>
                                            <p:strVal val="#ppt_x"/>
                                          </p:val>
                                        </p:tav>
                                      </p:tavLst>
                                    </p:anim>
                                    <p:anim calcmode="lin" valueType="num">
                                      <p:cBhvr additive="base">
                                        <p:cTn id="16" dur="1000" fill="hold"/>
                                        <p:tgtEl>
                                          <p:spTgt spid="23"/>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300"/>
                                  </p:stCondLst>
                                  <p:childTnLst>
                                    <p:set>
                                      <p:cBhvr>
                                        <p:cTn id="18" dur="1" fill="hold">
                                          <p:stCondLst>
                                            <p:cond delay="0"/>
                                          </p:stCondLst>
                                        </p:cTn>
                                        <p:tgtEl>
                                          <p:spTgt spid="24"/>
                                        </p:tgtEl>
                                        <p:attrNameLst>
                                          <p:attrName>style.visibility</p:attrName>
                                        </p:attrNameLst>
                                      </p:cBhvr>
                                      <p:to>
                                        <p:strVal val="visible"/>
                                      </p:to>
                                    </p:set>
                                    <p:anim calcmode="lin" valueType="num">
                                      <p:cBhvr additive="base">
                                        <p:cTn id="19" dur="1000" fill="hold"/>
                                        <p:tgtEl>
                                          <p:spTgt spid="24"/>
                                        </p:tgtEl>
                                        <p:attrNameLst>
                                          <p:attrName>ppt_x</p:attrName>
                                        </p:attrNameLst>
                                      </p:cBhvr>
                                      <p:tavLst>
                                        <p:tav tm="0">
                                          <p:val>
                                            <p:strVal val="1+#ppt_w/2"/>
                                          </p:val>
                                        </p:tav>
                                        <p:tav tm="100000">
                                          <p:val>
                                            <p:strVal val="#ppt_x"/>
                                          </p:val>
                                        </p:tav>
                                      </p:tavLst>
                                    </p:anim>
                                    <p:anim calcmode="lin" valueType="num">
                                      <p:cBhvr additive="base">
                                        <p:cTn id="20" dur="1000" fill="hold"/>
                                        <p:tgtEl>
                                          <p:spTgt spid="24"/>
                                        </p:tgtEl>
                                        <p:attrNameLst>
                                          <p:attrName>ppt_y</p:attrName>
                                        </p:attrNameLst>
                                      </p:cBhvr>
                                      <p:tavLst>
                                        <p:tav tm="0">
                                          <p:val>
                                            <p:strVal val="#ppt_y"/>
                                          </p:val>
                                        </p:tav>
                                        <p:tav tm="100000">
                                          <p:val>
                                            <p:strVal val="#ppt_y"/>
                                          </p:val>
                                        </p:tav>
                                      </p:tavLst>
                                    </p:anim>
                                  </p:childTnLst>
                                </p:cTn>
                              </p:par>
                              <p:par>
                                <p:cTn id="21" presetID="2" presetClass="entr" presetSubtype="8" decel="100000" fill="hold" grpId="0" nodeType="withEffect">
                                  <p:stCondLst>
                                    <p:cond delay="400"/>
                                  </p:stCondLst>
                                  <p:childTnLst>
                                    <p:set>
                                      <p:cBhvr>
                                        <p:cTn id="22" dur="1" fill="hold">
                                          <p:stCondLst>
                                            <p:cond delay="0"/>
                                          </p:stCondLst>
                                        </p:cTn>
                                        <p:tgtEl>
                                          <p:spTgt spid="28"/>
                                        </p:tgtEl>
                                        <p:attrNameLst>
                                          <p:attrName>style.visibility</p:attrName>
                                        </p:attrNameLst>
                                      </p:cBhvr>
                                      <p:to>
                                        <p:strVal val="visible"/>
                                      </p:to>
                                    </p:set>
                                    <p:anim calcmode="lin" valueType="num">
                                      <p:cBhvr additive="base">
                                        <p:cTn id="23" dur="1000" fill="hold"/>
                                        <p:tgtEl>
                                          <p:spTgt spid="28"/>
                                        </p:tgtEl>
                                        <p:attrNameLst>
                                          <p:attrName>ppt_x</p:attrName>
                                        </p:attrNameLst>
                                      </p:cBhvr>
                                      <p:tavLst>
                                        <p:tav tm="0">
                                          <p:val>
                                            <p:strVal val="0-#ppt_w/2"/>
                                          </p:val>
                                        </p:tav>
                                        <p:tav tm="100000">
                                          <p:val>
                                            <p:strVal val="#ppt_x"/>
                                          </p:val>
                                        </p:tav>
                                      </p:tavLst>
                                    </p:anim>
                                    <p:anim calcmode="lin" valueType="num">
                                      <p:cBhvr additive="base">
                                        <p:cTn id="24" dur="1000" fill="hold"/>
                                        <p:tgtEl>
                                          <p:spTgt spid="28"/>
                                        </p:tgtEl>
                                        <p:attrNameLst>
                                          <p:attrName>ppt_y</p:attrName>
                                        </p:attrNameLst>
                                      </p:cBhvr>
                                      <p:tavLst>
                                        <p:tav tm="0">
                                          <p:val>
                                            <p:strVal val="#ppt_y"/>
                                          </p:val>
                                        </p:tav>
                                        <p:tav tm="100000">
                                          <p:val>
                                            <p:strVal val="#ppt_y"/>
                                          </p:val>
                                        </p:tav>
                                      </p:tavLst>
                                    </p:anim>
                                  </p:childTnLst>
                                </p:cTn>
                              </p:par>
                              <p:par>
                                <p:cTn id="25" presetID="2" presetClass="entr" presetSubtype="8" decel="100000" fill="hold" grpId="0" nodeType="withEffect">
                                  <p:stCondLst>
                                    <p:cond delay="500"/>
                                  </p:stCondLst>
                                  <p:childTnLst>
                                    <p:set>
                                      <p:cBhvr>
                                        <p:cTn id="26" dur="1" fill="hold">
                                          <p:stCondLst>
                                            <p:cond delay="0"/>
                                          </p:stCondLst>
                                        </p:cTn>
                                        <p:tgtEl>
                                          <p:spTgt spid="27"/>
                                        </p:tgtEl>
                                        <p:attrNameLst>
                                          <p:attrName>style.visibility</p:attrName>
                                        </p:attrNameLst>
                                      </p:cBhvr>
                                      <p:to>
                                        <p:strVal val="visible"/>
                                      </p:to>
                                    </p:set>
                                    <p:anim calcmode="lin" valueType="num">
                                      <p:cBhvr additive="base">
                                        <p:cTn id="27" dur="1000" fill="hold"/>
                                        <p:tgtEl>
                                          <p:spTgt spid="27"/>
                                        </p:tgtEl>
                                        <p:attrNameLst>
                                          <p:attrName>ppt_x</p:attrName>
                                        </p:attrNameLst>
                                      </p:cBhvr>
                                      <p:tavLst>
                                        <p:tav tm="0">
                                          <p:val>
                                            <p:strVal val="0-#ppt_w/2"/>
                                          </p:val>
                                        </p:tav>
                                        <p:tav tm="100000">
                                          <p:val>
                                            <p:strVal val="#ppt_x"/>
                                          </p:val>
                                        </p:tav>
                                      </p:tavLst>
                                    </p:anim>
                                    <p:anim calcmode="lin" valueType="num">
                                      <p:cBhvr additive="base">
                                        <p:cTn id="28" dur="1000" fill="hold"/>
                                        <p:tgtEl>
                                          <p:spTgt spid="27"/>
                                        </p:tgtEl>
                                        <p:attrNameLst>
                                          <p:attrName>ppt_y</p:attrName>
                                        </p:attrNameLst>
                                      </p:cBhvr>
                                      <p:tavLst>
                                        <p:tav tm="0">
                                          <p:val>
                                            <p:strVal val="#ppt_y"/>
                                          </p:val>
                                        </p:tav>
                                        <p:tav tm="100000">
                                          <p:val>
                                            <p:strVal val="#ppt_y"/>
                                          </p:val>
                                        </p:tav>
                                      </p:tavLst>
                                    </p:anim>
                                  </p:childTnLst>
                                </p:cTn>
                              </p:par>
                              <p:par>
                                <p:cTn id="29" presetID="2" presetClass="entr" presetSubtype="8" decel="100000" fill="hold" grpId="0" nodeType="withEffect">
                                  <p:stCondLst>
                                    <p:cond delay="600"/>
                                  </p:stCondLst>
                                  <p:childTnLst>
                                    <p:set>
                                      <p:cBhvr>
                                        <p:cTn id="30" dur="1" fill="hold">
                                          <p:stCondLst>
                                            <p:cond delay="0"/>
                                          </p:stCondLst>
                                        </p:cTn>
                                        <p:tgtEl>
                                          <p:spTgt spid="26"/>
                                        </p:tgtEl>
                                        <p:attrNameLst>
                                          <p:attrName>style.visibility</p:attrName>
                                        </p:attrNameLst>
                                      </p:cBhvr>
                                      <p:to>
                                        <p:strVal val="visible"/>
                                      </p:to>
                                    </p:set>
                                    <p:anim calcmode="lin" valueType="num">
                                      <p:cBhvr additive="base">
                                        <p:cTn id="31" dur="1000" fill="hold"/>
                                        <p:tgtEl>
                                          <p:spTgt spid="26"/>
                                        </p:tgtEl>
                                        <p:attrNameLst>
                                          <p:attrName>ppt_x</p:attrName>
                                        </p:attrNameLst>
                                      </p:cBhvr>
                                      <p:tavLst>
                                        <p:tav tm="0">
                                          <p:val>
                                            <p:strVal val="0-#ppt_w/2"/>
                                          </p:val>
                                        </p:tav>
                                        <p:tav tm="100000">
                                          <p:val>
                                            <p:strVal val="#ppt_x"/>
                                          </p:val>
                                        </p:tav>
                                      </p:tavLst>
                                    </p:anim>
                                    <p:anim calcmode="lin" valueType="num">
                                      <p:cBhvr additive="base">
                                        <p:cTn id="32" dur="1000" fill="hold"/>
                                        <p:tgtEl>
                                          <p:spTgt spid="26"/>
                                        </p:tgtEl>
                                        <p:attrNameLst>
                                          <p:attrName>ppt_y</p:attrName>
                                        </p:attrNameLst>
                                      </p:cBhvr>
                                      <p:tavLst>
                                        <p:tav tm="0">
                                          <p:val>
                                            <p:strVal val="#ppt_y"/>
                                          </p:val>
                                        </p:tav>
                                        <p:tav tm="100000">
                                          <p:val>
                                            <p:strVal val="#ppt_y"/>
                                          </p:val>
                                        </p:tav>
                                      </p:tavLst>
                                    </p:anim>
                                  </p:childTnLst>
                                </p:cTn>
                              </p:par>
                              <p:par>
                                <p:cTn id="33" presetID="2" presetClass="entr" presetSubtype="8" decel="100000" fill="hold" grpId="0" nodeType="withEffect">
                                  <p:stCondLst>
                                    <p:cond delay="700"/>
                                  </p:stCondLst>
                                  <p:childTnLst>
                                    <p:set>
                                      <p:cBhvr>
                                        <p:cTn id="34" dur="1" fill="hold">
                                          <p:stCondLst>
                                            <p:cond delay="0"/>
                                          </p:stCondLst>
                                        </p:cTn>
                                        <p:tgtEl>
                                          <p:spTgt spid="25"/>
                                        </p:tgtEl>
                                        <p:attrNameLst>
                                          <p:attrName>style.visibility</p:attrName>
                                        </p:attrNameLst>
                                      </p:cBhvr>
                                      <p:to>
                                        <p:strVal val="visible"/>
                                      </p:to>
                                    </p:set>
                                    <p:anim calcmode="lin" valueType="num">
                                      <p:cBhvr additive="base">
                                        <p:cTn id="35" dur="1000" fill="hold"/>
                                        <p:tgtEl>
                                          <p:spTgt spid="25"/>
                                        </p:tgtEl>
                                        <p:attrNameLst>
                                          <p:attrName>ppt_x</p:attrName>
                                        </p:attrNameLst>
                                      </p:cBhvr>
                                      <p:tavLst>
                                        <p:tav tm="0">
                                          <p:val>
                                            <p:strVal val="0-#ppt_w/2"/>
                                          </p:val>
                                        </p:tav>
                                        <p:tav tm="100000">
                                          <p:val>
                                            <p:strVal val="#ppt_x"/>
                                          </p:val>
                                        </p:tav>
                                      </p:tavLst>
                                    </p:anim>
                                    <p:anim calcmode="lin" valueType="num">
                                      <p:cBhvr additive="base">
                                        <p:cTn id="36" dur="1000" fill="hold"/>
                                        <p:tgtEl>
                                          <p:spTgt spid="2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2" grpId="0" animBg="1"/>
      <p:bldP spid="23" grpId="0" animBg="1"/>
      <p:bldP spid="24" grpId="0" animBg="1"/>
      <p:bldP spid="25" grpId="0" animBg="1"/>
      <p:bldP spid="26" grpId="0" animBg="1"/>
      <p:bldP spid="27" grpId="0" animBg="1"/>
      <p:bldP spid="28" grpId="0" animBg="1"/>
    </p:bldLst>
  </p:timing>
  <p:extLst mod="1">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13399DF4-D239-4B46-A59E-3F2D266B8AC5}"/>
              </a:ext>
            </a:extLst>
          </p:cNvPr>
          <p:cNvSpPr/>
          <p:nvPr userDrawn="1"/>
        </p:nvSpPr>
        <p:spPr>
          <a:xfrm>
            <a:off x="1563688" y="1295400"/>
            <a:ext cx="21259800" cy="11049000"/>
          </a:xfrm>
          <a:prstGeom prst="rect">
            <a:avLst/>
          </a:prstGeom>
          <a:solidFill>
            <a:schemeClr val="accent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Picture Placeholder 11">
            <a:extLst>
              <a:ext uri="{FF2B5EF4-FFF2-40B4-BE49-F238E27FC236}">
                <a16:creationId xmlns:a16="http://schemas.microsoft.com/office/drawing/2014/main" id="{CBD3B56C-6673-4097-B43C-40AB7C20EEC2}"/>
              </a:ext>
            </a:extLst>
          </p:cNvPr>
          <p:cNvSpPr>
            <a:spLocks noGrp="1"/>
          </p:cNvSpPr>
          <p:nvPr>
            <p:ph type="pic" sz="quarter" idx="13"/>
          </p:nvPr>
        </p:nvSpPr>
        <p:spPr>
          <a:xfrm>
            <a:off x="6915150" y="2386353"/>
            <a:ext cx="4950165" cy="4143375"/>
          </a:xfrm>
          <a:custGeom>
            <a:avLst/>
            <a:gdLst>
              <a:gd name="connsiteX0" fmla="*/ 0 w 4950165"/>
              <a:gd name="connsiteY0" fmla="*/ 0 h 4143375"/>
              <a:gd name="connsiteX1" fmla="*/ 4950165 w 4950165"/>
              <a:gd name="connsiteY1" fmla="*/ 0 h 4143375"/>
              <a:gd name="connsiteX2" fmla="*/ 4950165 w 4950165"/>
              <a:gd name="connsiteY2" fmla="*/ 4143375 h 4143375"/>
              <a:gd name="connsiteX3" fmla="*/ 0 w 4950165"/>
              <a:gd name="connsiteY3" fmla="*/ 4143375 h 4143375"/>
            </a:gdLst>
            <a:ahLst/>
            <a:cxnLst>
              <a:cxn ang="0">
                <a:pos x="connsiteX0" y="connsiteY0"/>
              </a:cxn>
              <a:cxn ang="0">
                <a:pos x="connsiteX1" y="connsiteY1"/>
              </a:cxn>
              <a:cxn ang="0">
                <a:pos x="connsiteX2" y="connsiteY2"/>
              </a:cxn>
              <a:cxn ang="0">
                <a:pos x="connsiteX3" y="connsiteY3"/>
              </a:cxn>
            </a:cxnLst>
            <a:rect l="l" t="t" r="r" b="b"/>
            <a:pathLst>
              <a:path w="4950165" h="4143375">
                <a:moveTo>
                  <a:pt x="0" y="0"/>
                </a:moveTo>
                <a:lnTo>
                  <a:pt x="4950165" y="0"/>
                </a:lnTo>
                <a:lnTo>
                  <a:pt x="4950165" y="4143375"/>
                </a:lnTo>
                <a:lnTo>
                  <a:pt x="0" y="4143375"/>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13" name="Picture Placeholder 12">
            <a:extLst>
              <a:ext uri="{FF2B5EF4-FFF2-40B4-BE49-F238E27FC236}">
                <a16:creationId xmlns:a16="http://schemas.microsoft.com/office/drawing/2014/main" id="{84AD6E42-B8ED-45FE-80BA-270BE28BE3EB}"/>
              </a:ext>
            </a:extLst>
          </p:cNvPr>
          <p:cNvSpPr>
            <a:spLocks noGrp="1"/>
          </p:cNvSpPr>
          <p:nvPr>
            <p:ph type="pic" sz="quarter" idx="14"/>
          </p:nvPr>
        </p:nvSpPr>
        <p:spPr>
          <a:xfrm>
            <a:off x="12521859" y="2386353"/>
            <a:ext cx="4950164" cy="4143375"/>
          </a:xfrm>
          <a:custGeom>
            <a:avLst/>
            <a:gdLst>
              <a:gd name="connsiteX0" fmla="*/ 0 w 4950164"/>
              <a:gd name="connsiteY0" fmla="*/ 0 h 4143375"/>
              <a:gd name="connsiteX1" fmla="*/ 4950164 w 4950164"/>
              <a:gd name="connsiteY1" fmla="*/ 0 h 4143375"/>
              <a:gd name="connsiteX2" fmla="*/ 4950164 w 4950164"/>
              <a:gd name="connsiteY2" fmla="*/ 4143375 h 4143375"/>
              <a:gd name="connsiteX3" fmla="*/ 0 w 4950164"/>
              <a:gd name="connsiteY3" fmla="*/ 4143375 h 4143375"/>
            </a:gdLst>
            <a:ahLst/>
            <a:cxnLst>
              <a:cxn ang="0">
                <a:pos x="connsiteX0" y="connsiteY0"/>
              </a:cxn>
              <a:cxn ang="0">
                <a:pos x="connsiteX1" y="connsiteY1"/>
              </a:cxn>
              <a:cxn ang="0">
                <a:pos x="connsiteX2" y="connsiteY2"/>
              </a:cxn>
              <a:cxn ang="0">
                <a:pos x="connsiteX3" y="connsiteY3"/>
              </a:cxn>
            </a:cxnLst>
            <a:rect l="l" t="t" r="r" b="b"/>
            <a:pathLst>
              <a:path w="4950164" h="4143375">
                <a:moveTo>
                  <a:pt x="0" y="0"/>
                </a:moveTo>
                <a:lnTo>
                  <a:pt x="4950164" y="0"/>
                </a:lnTo>
                <a:lnTo>
                  <a:pt x="4950164" y="4143375"/>
                </a:lnTo>
                <a:lnTo>
                  <a:pt x="0" y="4143375"/>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14" name="Picture Placeholder 13">
            <a:extLst>
              <a:ext uri="{FF2B5EF4-FFF2-40B4-BE49-F238E27FC236}">
                <a16:creationId xmlns:a16="http://schemas.microsoft.com/office/drawing/2014/main" id="{BB2CF020-4972-4FDF-8E27-E1B874D0649C}"/>
              </a:ext>
            </a:extLst>
          </p:cNvPr>
          <p:cNvSpPr>
            <a:spLocks noGrp="1"/>
          </p:cNvSpPr>
          <p:nvPr>
            <p:ph type="pic" sz="quarter" idx="15"/>
          </p:nvPr>
        </p:nvSpPr>
        <p:spPr>
          <a:xfrm>
            <a:off x="6915150" y="7186273"/>
            <a:ext cx="4950165" cy="4143375"/>
          </a:xfrm>
          <a:custGeom>
            <a:avLst/>
            <a:gdLst>
              <a:gd name="connsiteX0" fmla="*/ 0 w 4950165"/>
              <a:gd name="connsiteY0" fmla="*/ 0 h 4143375"/>
              <a:gd name="connsiteX1" fmla="*/ 4950165 w 4950165"/>
              <a:gd name="connsiteY1" fmla="*/ 0 h 4143375"/>
              <a:gd name="connsiteX2" fmla="*/ 4950165 w 4950165"/>
              <a:gd name="connsiteY2" fmla="*/ 4143375 h 4143375"/>
              <a:gd name="connsiteX3" fmla="*/ 0 w 4950165"/>
              <a:gd name="connsiteY3" fmla="*/ 4143375 h 4143375"/>
            </a:gdLst>
            <a:ahLst/>
            <a:cxnLst>
              <a:cxn ang="0">
                <a:pos x="connsiteX0" y="connsiteY0"/>
              </a:cxn>
              <a:cxn ang="0">
                <a:pos x="connsiteX1" y="connsiteY1"/>
              </a:cxn>
              <a:cxn ang="0">
                <a:pos x="connsiteX2" y="connsiteY2"/>
              </a:cxn>
              <a:cxn ang="0">
                <a:pos x="connsiteX3" y="connsiteY3"/>
              </a:cxn>
            </a:cxnLst>
            <a:rect l="l" t="t" r="r" b="b"/>
            <a:pathLst>
              <a:path w="4950165" h="4143375">
                <a:moveTo>
                  <a:pt x="0" y="0"/>
                </a:moveTo>
                <a:lnTo>
                  <a:pt x="4950165" y="0"/>
                </a:lnTo>
                <a:lnTo>
                  <a:pt x="4950165" y="4143375"/>
                </a:lnTo>
                <a:lnTo>
                  <a:pt x="0" y="4143375"/>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15" name="Picture Placeholder 14">
            <a:extLst>
              <a:ext uri="{FF2B5EF4-FFF2-40B4-BE49-F238E27FC236}">
                <a16:creationId xmlns:a16="http://schemas.microsoft.com/office/drawing/2014/main" id="{7DEDE4E0-4295-4EC1-B674-5609175C4D60}"/>
              </a:ext>
            </a:extLst>
          </p:cNvPr>
          <p:cNvSpPr>
            <a:spLocks noGrp="1"/>
          </p:cNvSpPr>
          <p:nvPr>
            <p:ph type="pic" sz="quarter" idx="16"/>
          </p:nvPr>
        </p:nvSpPr>
        <p:spPr>
          <a:xfrm>
            <a:off x="12521859" y="7186273"/>
            <a:ext cx="4950164" cy="4143375"/>
          </a:xfrm>
          <a:custGeom>
            <a:avLst/>
            <a:gdLst>
              <a:gd name="connsiteX0" fmla="*/ 0 w 4950164"/>
              <a:gd name="connsiteY0" fmla="*/ 0 h 4143375"/>
              <a:gd name="connsiteX1" fmla="*/ 4950164 w 4950164"/>
              <a:gd name="connsiteY1" fmla="*/ 0 h 4143375"/>
              <a:gd name="connsiteX2" fmla="*/ 4950164 w 4950164"/>
              <a:gd name="connsiteY2" fmla="*/ 4143375 h 4143375"/>
              <a:gd name="connsiteX3" fmla="*/ 0 w 4950164"/>
              <a:gd name="connsiteY3" fmla="*/ 4143375 h 4143375"/>
            </a:gdLst>
            <a:ahLst/>
            <a:cxnLst>
              <a:cxn ang="0">
                <a:pos x="connsiteX0" y="connsiteY0"/>
              </a:cxn>
              <a:cxn ang="0">
                <a:pos x="connsiteX1" y="connsiteY1"/>
              </a:cxn>
              <a:cxn ang="0">
                <a:pos x="connsiteX2" y="connsiteY2"/>
              </a:cxn>
              <a:cxn ang="0">
                <a:pos x="connsiteX3" y="connsiteY3"/>
              </a:cxn>
            </a:cxnLst>
            <a:rect l="l" t="t" r="r" b="b"/>
            <a:pathLst>
              <a:path w="4950164" h="4143375">
                <a:moveTo>
                  <a:pt x="0" y="0"/>
                </a:moveTo>
                <a:lnTo>
                  <a:pt x="4950164" y="0"/>
                </a:lnTo>
                <a:lnTo>
                  <a:pt x="4950164" y="4143375"/>
                </a:lnTo>
                <a:lnTo>
                  <a:pt x="0" y="4143375"/>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853001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2000" fill="hold"/>
                                        <p:tgtEl>
                                          <p:spTgt spid="12"/>
                                        </p:tgtEl>
                                        <p:attrNameLst>
                                          <p:attrName>ppt_x</p:attrName>
                                        </p:attrNameLst>
                                      </p:cBhvr>
                                      <p:tavLst>
                                        <p:tav tm="0">
                                          <p:val>
                                            <p:strVal val="#ppt_x"/>
                                          </p:val>
                                        </p:tav>
                                        <p:tav tm="100000">
                                          <p:val>
                                            <p:strVal val="#ppt_x"/>
                                          </p:val>
                                        </p:tav>
                                      </p:tavLst>
                                    </p:anim>
                                    <p:anim calcmode="lin" valueType="num">
                                      <p:cBhvr additive="base">
                                        <p:cTn id="8" dur="2000" fill="hold"/>
                                        <p:tgtEl>
                                          <p:spTgt spid="12"/>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2000" fill="hold"/>
                                        <p:tgtEl>
                                          <p:spTgt spid="13"/>
                                        </p:tgtEl>
                                        <p:attrNameLst>
                                          <p:attrName>ppt_x</p:attrName>
                                        </p:attrNameLst>
                                      </p:cBhvr>
                                      <p:tavLst>
                                        <p:tav tm="0">
                                          <p:val>
                                            <p:strVal val="#ppt_x"/>
                                          </p:val>
                                        </p:tav>
                                        <p:tav tm="100000">
                                          <p:val>
                                            <p:strVal val="#ppt_x"/>
                                          </p:val>
                                        </p:tav>
                                      </p:tavLst>
                                    </p:anim>
                                    <p:anim calcmode="lin" valueType="num">
                                      <p:cBhvr additive="base">
                                        <p:cTn id="12" dur="2000" fill="hold"/>
                                        <p:tgtEl>
                                          <p:spTgt spid="13"/>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2000" fill="hold"/>
                                        <p:tgtEl>
                                          <p:spTgt spid="14"/>
                                        </p:tgtEl>
                                        <p:attrNameLst>
                                          <p:attrName>ppt_x</p:attrName>
                                        </p:attrNameLst>
                                      </p:cBhvr>
                                      <p:tavLst>
                                        <p:tav tm="0">
                                          <p:val>
                                            <p:strVal val="#ppt_x"/>
                                          </p:val>
                                        </p:tav>
                                        <p:tav tm="100000">
                                          <p:val>
                                            <p:strVal val="#ppt_x"/>
                                          </p:val>
                                        </p:tav>
                                      </p:tavLst>
                                    </p:anim>
                                    <p:anim calcmode="lin" valueType="num">
                                      <p:cBhvr additive="base">
                                        <p:cTn id="16" dur="20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2000" fill="hold"/>
                                        <p:tgtEl>
                                          <p:spTgt spid="15"/>
                                        </p:tgtEl>
                                        <p:attrNameLst>
                                          <p:attrName>ppt_x</p:attrName>
                                        </p:attrNameLst>
                                      </p:cBhvr>
                                      <p:tavLst>
                                        <p:tav tm="0">
                                          <p:val>
                                            <p:strVal val="#ppt_x"/>
                                          </p:val>
                                        </p:tav>
                                        <p:tav tm="100000">
                                          <p:val>
                                            <p:strVal val="#ppt_x"/>
                                          </p:val>
                                        </p:tav>
                                      </p:tavLst>
                                    </p:anim>
                                    <p:anim calcmode="lin" valueType="num">
                                      <p:cBhvr additive="base">
                                        <p:cTn id="20" dur="200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14" grpId="0" animBg="1"/>
      <p:bldP spid="15" grpId="0" animBg="1"/>
    </p:bldLst>
  </p:timing>
  <p:extLst mod="1">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
        <p:nvSpPr>
          <p:cNvPr id="2" name="Picture Placeholder 4">
            <a:extLst>
              <a:ext uri="{FF2B5EF4-FFF2-40B4-BE49-F238E27FC236}">
                <a16:creationId xmlns:a16="http://schemas.microsoft.com/office/drawing/2014/main" id="{CDD5BDAE-070D-466F-9878-EB1BC2848ED8}"/>
              </a:ext>
            </a:extLst>
          </p:cNvPr>
          <p:cNvSpPr>
            <a:spLocks noGrp="1"/>
          </p:cNvSpPr>
          <p:nvPr>
            <p:ph type="pic" sz="quarter" idx="11"/>
          </p:nvPr>
        </p:nvSpPr>
        <p:spPr>
          <a:xfrm>
            <a:off x="1563688" y="1295400"/>
            <a:ext cx="21259800" cy="11049000"/>
          </a:xfrm>
          <a:custGeom>
            <a:avLst/>
            <a:gdLst>
              <a:gd name="connsiteX0" fmla="*/ 0 w 7829549"/>
              <a:gd name="connsiteY0" fmla="*/ 0 h 7543801"/>
              <a:gd name="connsiteX1" fmla="*/ 7829549 w 7829549"/>
              <a:gd name="connsiteY1" fmla="*/ 0 h 7543801"/>
              <a:gd name="connsiteX2" fmla="*/ 7829549 w 7829549"/>
              <a:gd name="connsiteY2" fmla="*/ 7543801 h 7543801"/>
              <a:gd name="connsiteX3" fmla="*/ 0 w 7829549"/>
              <a:gd name="connsiteY3" fmla="*/ 7543801 h 7543801"/>
            </a:gdLst>
            <a:ahLst/>
            <a:cxnLst>
              <a:cxn ang="0">
                <a:pos x="connsiteX0" y="connsiteY0"/>
              </a:cxn>
              <a:cxn ang="0">
                <a:pos x="connsiteX1" y="connsiteY1"/>
              </a:cxn>
              <a:cxn ang="0">
                <a:pos x="connsiteX2" y="connsiteY2"/>
              </a:cxn>
              <a:cxn ang="0">
                <a:pos x="connsiteX3" y="connsiteY3"/>
              </a:cxn>
            </a:cxnLst>
            <a:rect l="l" t="t" r="r" b="b"/>
            <a:pathLst>
              <a:path w="7829549" h="7543801">
                <a:moveTo>
                  <a:pt x="0" y="0"/>
                </a:moveTo>
                <a:lnTo>
                  <a:pt x="7829549" y="0"/>
                </a:lnTo>
                <a:lnTo>
                  <a:pt x="7829549" y="7543801"/>
                </a:lnTo>
                <a:lnTo>
                  <a:pt x="0" y="754380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8747196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200" fill="hold"/>
                                        <p:tgtEl>
                                          <p:spTgt spid="2"/>
                                        </p:tgtEl>
                                        <p:attrNameLst>
                                          <p:attrName>ppt_x</p:attrName>
                                        </p:attrNameLst>
                                      </p:cBhvr>
                                      <p:tavLst>
                                        <p:tav tm="0">
                                          <p:val>
                                            <p:strVal val="#ppt_x"/>
                                          </p:val>
                                        </p:tav>
                                        <p:tav tm="100000">
                                          <p:val>
                                            <p:strVal val="#ppt_x"/>
                                          </p:val>
                                        </p:tav>
                                      </p:tavLst>
                                    </p:anim>
                                    <p:anim calcmode="lin" valueType="num">
                                      <p:cBhvr additive="base">
                                        <p:cTn id="8" dur="22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extLst mod="1">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2" name="Picture Placeholder 4">
            <a:extLst>
              <a:ext uri="{FF2B5EF4-FFF2-40B4-BE49-F238E27FC236}">
                <a16:creationId xmlns:a16="http://schemas.microsoft.com/office/drawing/2014/main" id="{CDD5BDAE-070D-466F-9878-EB1BC2848ED8}"/>
              </a:ext>
            </a:extLst>
          </p:cNvPr>
          <p:cNvSpPr>
            <a:spLocks noGrp="1"/>
          </p:cNvSpPr>
          <p:nvPr>
            <p:ph type="pic" sz="quarter" idx="11"/>
          </p:nvPr>
        </p:nvSpPr>
        <p:spPr>
          <a:xfrm>
            <a:off x="1563688" y="1295400"/>
            <a:ext cx="21259800" cy="11049000"/>
          </a:xfrm>
          <a:custGeom>
            <a:avLst/>
            <a:gdLst>
              <a:gd name="connsiteX0" fmla="*/ 0 w 7829549"/>
              <a:gd name="connsiteY0" fmla="*/ 0 h 7543801"/>
              <a:gd name="connsiteX1" fmla="*/ 7829549 w 7829549"/>
              <a:gd name="connsiteY1" fmla="*/ 0 h 7543801"/>
              <a:gd name="connsiteX2" fmla="*/ 7829549 w 7829549"/>
              <a:gd name="connsiteY2" fmla="*/ 7543801 h 7543801"/>
              <a:gd name="connsiteX3" fmla="*/ 0 w 7829549"/>
              <a:gd name="connsiteY3" fmla="*/ 7543801 h 7543801"/>
            </a:gdLst>
            <a:ahLst/>
            <a:cxnLst>
              <a:cxn ang="0">
                <a:pos x="connsiteX0" y="connsiteY0"/>
              </a:cxn>
              <a:cxn ang="0">
                <a:pos x="connsiteX1" y="connsiteY1"/>
              </a:cxn>
              <a:cxn ang="0">
                <a:pos x="connsiteX2" y="connsiteY2"/>
              </a:cxn>
              <a:cxn ang="0">
                <a:pos x="connsiteX3" y="connsiteY3"/>
              </a:cxn>
            </a:cxnLst>
            <a:rect l="l" t="t" r="r" b="b"/>
            <a:pathLst>
              <a:path w="7829549" h="7543801">
                <a:moveTo>
                  <a:pt x="0" y="0"/>
                </a:moveTo>
                <a:lnTo>
                  <a:pt x="7829549" y="0"/>
                </a:lnTo>
                <a:lnTo>
                  <a:pt x="7829549" y="7543801"/>
                </a:lnTo>
                <a:lnTo>
                  <a:pt x="0" y="754380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8782941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200" fill="hold"/>
                                        <p:tgtEl>
                                          <p:spTgt spid="2"/>
                                        </p:tgtEl>
                                        <p:attrNameLst>
                                          <p:attrName>ppt_x</p:attrName>
                                        </p:attrNameLst>
                                      </p:cBhvr>
                                      <p:tavLst>
                                        <p:tav tm="0">
                                          <p:val>
                                            <p:strVal val="#ppt_x"/>
                                          </p:val>
                                        </p:tav>
                                        <p:tav tm="100000">
                                          <p:val>
                                            <p:strVal val="#ppt_x"/>
                                          </p:val>
                                        </p:tav>
                                      </p:tavLst>
                                    </p:anim>
                                    <p:anim calcmode="lin" valueType="num">
                                      <p:cBhvr additive="base">
                                        <p:cTn id="8" dur="2200" fill="hold"/>
                                        <p:tgtEl>
                                          <p:spTgt spid="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extLst mod="1">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8EC47BBF-5081-44C2-A39B-5B7D55A2CAC4}"/>
              </a:ext>
            </a:extLst>
          </p:cNvPr>
          <p:cNvSpPr>
            <a:spLocks noGrp="1"/>
          </p:cNvSpPr>
          <p:nvPr>
            <p:ph type="pic" sz="quarter" idx="11"/>
          </p:nvPr>
        </p:nvSpPr>
        <p:spPr>
          <a:xfrm>
            <a:off x="1563688" y="1295400"/>
            <a:ext cx="10629899" cy="11049000"/>
          </a:xfrm>
          <a:custGeom>
            <a:avLst/>
            <a:gdLst>
              <a:gd name="connsiteX0" fmla="*/ 0 w 10629899"/>
              <a:gd name="connsiteY0" fmla="*/ 0 h 11049000"/>
              <a:gd name="connsiteX1" fmla="*/ 10629899 w 10629899"/>
              <a:gd name="connsiteY1" fmla="*/ 0 h 11049000"/>
              <a:gd name="connsiteX2" fmla="*/ 10629899 w 10629899"/>
              <a:gd name="connsiteY2" fmla="*/ 11049000 h 11049000"/>
              <a:gd name="connsiteX3" fmla="*/ 0 w 10629899"/>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10629899" h="11049000">
                <a:moveTo>
                  <a:pt x="0" y="0"/>
                </a:moveTo>
                <a:lnTo>
                  <a:pt x="10629899" y="0"/>
                </a:lnTo>
                <a:lnTo>
                  <a:pt x="10629899"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9" name="Picture Placeholder 8">
            <a:extLst>
              <a:ext uri="{FF2B5EF4-FFF2-40B4-BE49-F238E27FC236}">
                <a16:creationId xmlns:a16="http://schemas.microsoft.com/office/drawing/2014/main" id="{D59F983A-E9C3-445F-A7F1-45E2008FDCDD}"/>
              </a:ext>
            </a:extLst>
          </p:cNvPr>
          <p:cNvSpPr>
            <a:spLocks noGrp="1"/>
          </p:cNvSpPr>
          <p:nvPr>
            <p:ph type="pic" sz="quarter" idx="12"/>
          </p:nvPr>
        </p:nvSpPr>
        <p:spPr>
          <a:xfrm>
            <a:off x="12193589" y="6858000"/>
            <a:ext cx="5278295" cy="5486400"/>
          </a:xfrm>
          <a:custGeom>
            <a:avLst/>
            <a:gdLst>
              <a:gd name="connsiteX0" fmla="*/ 0 w 5278295"/>
              <a:gd name="connsiteY0" fmla="*/ 0 h 5486400"/>
              <a:gd name="connsiteX1" fmla="*/ 5278295 w 5278295"/>
              <a:gd name="connsiteY1" fmla="*/ 0 h 5486400"/>
              <a:gd name="connsiteX2" fmla="*/ 5278295 w 5278295"/>
              <a:gd name="connsiteY2" fmla="*/ 5486400 h 5486400"/>
              <a:gd name="connsiteX3" fmla="*/ 0 w 5278295"/>
              <a:gd name="connsiteY3" fmla="*/ 5486400 h 5486400"/>
            </a:gdLst>
            <a:ahLst/>
            <a:cxnLst>
              <a:cxn ang="0">
                <a:pos x="connsiteX0" y="connsiteY0"/>
              </a:cxn>
              <a:cxn ang="0">
                <a:pos x="connsiteX1" y="connsiteY1"/>
              </a:cxn>
              <a:cxn ang="0">
                <a:pos x="connsiteX2" y="connsiteY2"/>
              </a:cxn>
              <a:cxn ang="0">
                <a:pos x="connsiteX3" y="connsiteY3"/>
              </a:cxn>
            </a:cxnLst>
            <a:rect l="l" t="t" r="r" b="b"/>
            <a:pathLst>
              <a:path w="5278295" h="5486400">
                <a:moveTo>
                  <a:pt x="0" y="0"/>
                </a:moveTo>
                <a:lnTo>
                  <a:pt x="5278295" y="0"/>
                </a:lnTo>
                <a:lnTo>
                  <a:pt x="5278295" y="5486400"/>
                </a:lnTo>
                <a:lnTo>
                  <a:pt x="0" y="54864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1" name="Picture Placeholder 10">
            <a:extLst>
              <a:ext uri="{FF2B5EF4-FFF2-40B4-BE49-F238E27FC236}">
                <a16:creationId xmlns:a16="http://schemas.microsoft.com/office/drawing/2014/main" id="{BDE4FB34-EA53-468B-BEDD-E3F16B8A7852}"/>
              </a:ext>
            </a:extLst>
          </p:cNvPr>
          <p:cNvSpPr>
            <a:spLocks noGrp="1"/>
          </p:cNvSpPr>
          <p:nvPr>
            <p:ph type="pic" sz="quarter" idx="13"/>
          </p:nvPr>
        </p:nvSpPr>
        <p:spPr>
          <a:xfrm>
            <a:off x="17471884" y="1295400"/>
            <a:ext cx="5351604" cy="5562600"/>
          </a:xfrm>
          <a:custGeom>
            <a:avLst/>
            <a:gdLst>
              <a:gd name="connsiteX0" fmla="*/ 0 w 5351604"/>
              <a:gd name="connsiteY0" fmla="*/ 0 h 5562600"/>
              <a:gd name="connsiteX1" fmla="*/ 5351604 w 5351604"/>
              <a:gd name="connsiteY1" fmla="*/ 0 h 5562600"/>
              <a:gd name="connsiteX2" fmla="*/ 5351604 w 5351604"/>
              <a:gd name="connsiteY2" fmla="*/ 5562600 h 5562600"/>
              <a:gd name="connsiteX3" fmla="*/ 0 w 5351604"/>
              <a:gd name="connsiteY3" fmla="*/ 5562600 h 5562600"/>
            </a:gdLst>
            <a:ahLst/>
            <a:cxnLst>
              <a:cxn ang="0">
                <a:pos x="connsiteX0" y="connsiteY0"/>
              </a:cxn>
              <a:cxn ang="0">
                <a:pos x="connsiteX1" y="connsiteY1"/>
              </a:cxn>
              <a:cxn ang="0">
                <a:pos x="connsiteX2" y="connsiteY2"/>
              </a:cxn>
              <a:cxn ang="0">
                <a:pos x="connsiteX3" y="connsiteY3"/>
              </a:cxn>
            </a:cxnLst>
            <a:rect l="l" t="t" r="r" b="b"/>
            <a:pathLst>
              <a:path w="5351604" h="5562600">
                <a:moveTo>
                  <a:pt x="0" y="0"/>
                </a:moveTo>
                <a:lnTo>
                  <a:pt x="5351604" y="0"/>
                </a:lnTo>
                <a:lnTo>
                  <a:pt x="5351604" y="5562600"/>
                </a:lnTo>
                <a:lnTo>
                  <a:pt x="0" y="55626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0114995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2200" fill="hold"/>
                                        <p:tgtEl>
                                          <p:spTgt spid="8"/>
                                        </p:tgtEl>
                                        <p:attrNameLst>
                                          <p:attrName>ppt_x</p:attrName>
                                        </p:attrNameLst>
                                      </p:cBhvr>
                                      <p:tavLst>
                                        <p:tav tm="0">
                                          <p:val>
                                            <p:strVal val="#ppt_x"/>
                                          </p:val>
                                        </p:tav>
                                        <p:tav tm="100000">
                                          <p:val>
                                            <p:strVal val="#ppt_x"/>
                                          </p:val>
                                        </p:tav>
                                      </p:tavLst>
                                    </p:anim>
                                    <p:anim calcmode="lin" valueType="num">
                                      <p:cBhvr additive="base">
                                        <p:cTn id="8" dur="22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2200" fill="hold"/>
                                        <p:tgtEl>
                                          <p:spTgt spid="9"/>
                                        </p:tgtEl>
                                        <p:attrNameLst>
                                          <p:attrName>ppt_x</p:attrName>
                                        </p:attrNameLst>
                                      </p:cBhvr>
                                      <p:tavLst>
                                        <p:tav tm="0">
                                          <p:val>
                                            <p:strVal val="#ppt_x"/>
                                          </p:val>
                                        </p:tav>
                                        <p:tav tm="100000">
                                          <p:val>
                                            <p:strVal val="#ppt_x"/>
                                          </p:val>
                                        </p:tav>
                                      </p:tavLst>
                                    </p:anim>
                                    <p:anim calcmode="lin" valueType="num">
                                      <p:cBhvr additive="base">
                                        <p:cTn id="12" dur="2200" fill="hold"/>
                                        <p:tgtEl>
                                          <p:spTgt spid="9"/>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2200" fill="hold"/>
                                        <p:tgtEl>
                                          <p:spTgt spid="11"/>
                                        </p:tgtEl>
                                        <p:attrNameLst>
                                          <p:attrName>ppt_x</p:attrName>
                                        </p:attrNameLst>
                                      </p:cBhvr>
                                      <p:tavLst>
                                        <p:tav tm="0">
                                          <p:val>
                                            <p:strVal val="#ppt_x"/>
                                          </p:val>
                                        </p:tav>
                                        <p:tav tm="100000">
                                          <p:val>
                                            <p:strVal val="#ppt_x"/>
                                          </p:val>
                                        </p:tav>
                                      </p:tavLst>
                                    </p:anim>
                                    <p:anim calcmode="lin" valueType="num">
                                      <p:cBhvr additive="base">
                                        <p:cTn id="16" dur="22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1" grpId="0" animBg="1"/>
    </p:bldLst>
  </p:timing>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p:cSld name="7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p:nvSpPr>
        <p:spPr>
          <a:xfrm>
            <a:off x="1563688" y="1295400"/>
            <a:ext cx="21259800" cy="11049000"/>
          </a:xfrm>
          <a:prstGeom prst="rect">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98807456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A1483D13-6DD3-40B5-B94A-22A72B88E395}"/>
              </a:ext>
            </a:extLst>
          </p:cNvPr>
          <p:cNvSpPr>
            <a:spLocks noGrp="1"/>
          </p:cNvSpPr>
          <p:nvPr>
            <p:ph type="pic" sz="quarter" idx="15"/>
          </p:nvPr>
        </p:nvSpPr>
        <p:spPr>
          <a:xfrm>
            <a:off x="3078321" y="7234176"/>
            <a:ext cx="2562456" cy="3085473"/>
          </a:xfrm>
          <a:custGeom>
            <a:avLst/>
            <a:gdLst>
              <a:gd name="connsiteX0" fmla="*/ 0 w 2562456"/>
              <a:gd name="connsiteY0" fmla="*/ 0 h 3085473"/>
              <a:gd name="connsiteX1" fmla="*/ 2562456 w 2562456"/>
              <a:gd name="connsiteY1" fmla="*/ 0 h 3085473"/>
              <a:gd name="connsiteX2" fmla="*/ 2562456 w 2562456"/>
              <a:gd name="connsiteY2" fmla="*/ 3085473 h 3085473"/>
              <a:gd name="connsiteX3" fmla="*/ 0 w 2562456"/>
              <a:gd name="connsiteY3" fmla="*/ 3085473 h 3085473"/>
            </a:gdLst>
            <a:ahLst/>
            <a:cxnLst>
              <a:cxn ang="0">
                <a:pos x="connsiteX0" y="connsiteY0"/>
              </a:cxn>
              <a:cxn ang="0">
                <a:pos x="connsiteX1" y="connsiteY1"/>
              </a:cxn>
              <a:cxn ang="0">
                <a:pos x="connsiteX2" y="connsiteY2"/>
              </a:cxn>
              <a:cxn ang="0">
                <a:pos x="connsiteX3" y="connsiteY3"/>
              </a:cxn>
            </a:cxnLst>
            <a:rect l="l" t="t" r="r" b="b"/>
            <a:pathLst>
              <a:path w="2562456" h="3085473">
                <a:moveTo>
                  <a:pt x="0" y="0"/>
                </a:moveTo>
                <a:lnTo>
                  <a:pt x="2562456" y="0"/>
                </a:lnTo>
                <a:lnTo>
                  <a:pt x="2562456" y="3085473"/>
                </a:lnTo>
                <a:lnTo>
                  <a:pt x="0" y="308547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1" name="Picture Placeholder 10">
            <a:extLst>
              <a:ext uri="{FF2B5EF4-FFF2-40B4-BE49-F238E27FC236}">
                <a16:creationId xmlns:a16="http://schemas.microsoft.com/office/drawing/2014/main" id="{C223C6C0-40B2-4B91-8B1C-E3376A7BC535}"/>
              </a:ext>
            </a:extLst>
          </p:cNvPr>
          <p:cNvSpPr>
            <a:spLocks noGrp="1"/>
          </p:cNvSpPr>
          <p:nvPr>
            <p:ph type="pic" sz="quarter" idx="16"/>
          </p:nvPr>
        </p:nvSpPr>
        <p:spPr>
          <a:xfrm>
            <a:off x="11899947" y="1007169"/>
            <a:ext cx="3739647" cy="3711371"/>
          </a:xfrm>
          <a:custGeom>
            <a:avLst/>
            <a:gdLst>
              <a:gd name="connsiteX0" fmla="*/ 0 w 3739647"/>
              <a:gd name="connsiteY0" fmla="*/ 0 h 3711371"/>
              <a:gd name="connsiteX1" fmla="*/ 3739647 w 3739647"/>
              <a:gd name="connsiteY1" fmla="*/ 0 h 3711371"/>
              <a:gd name="connsiteX2" fmla="*/ 3739647 w 3739647"/>
              <a:gd name="connsiteY2" fmla="*/ 3711371 h 3711371"/>
              <a:gd name="connsiteX3" fmla="*/ 0 w 3739647"/>
              <a:gd name="connsiteY3" fmla="*/ 3711371 h 3711371"/>
            </a:gdLst>
            <a:ahLst/>
            <a:cxnLst>
              <a:cxn ang="0">
                <a:pos x="connsiteX0" y="connsiteY0"/>
              </a:cxn>
              <a:cxn ang="0">
                <a:pos x="connsiteX1" y="connsiteY1"/>
              </a:cxn>
              <a:cxn ang="0">
                <a:pos x="connsiteX2" y="connsiteY2"/>
              </a:cxn>
              <a:cxn ang="0">
                <a:pos x="connsiteX3" y="connsiteY3"/>
              </a:cxn>
            </a:cxnLst>
            <a:rect l="l" t="t" r="r" b="b"/>
            <a:pathLst>
              <a:path w="3739647" h="3711371">
                <a:moveTo>
                  <a:pt x="0" y="0"/>
                </a:moveTo>
                <a:lnTo>
                  <a:pt x="3739647" y="0"/>
                </a:lnTo>
                <a:lnTo>
                  <a:pt x="3739647" y="3711371"/>
                </a:lnTo>
                <a:lnTo>
                  <a:pt x="0" y="371137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2" name="Picture Placeholder 11">
            <a:extLst>
              <a:ext uri="{FF2B5EF4-FFF2-40B4-BE49-F238E27FC236}">
                <a16:creationId xmlns:a16="http://schemas.microsoft.com/office/drawing/2014/main" id="{D0AAA611-0D8A-4CBD-84B9-375447BB51AB}"/>
              </a:ext>
            </a:extLst>
          </p:cNvPr>
          <p:cNvSpPr>
            <a:spLocks noGrp="1"/>
          </p:cNvSpPr>
          <p:nvPr>
            <p:ph type="pic" sz="quarter" idx="17"/>
          </p:nvPr>
        </p:nvSpPr>
        <p:spPr>
          <a:xfrm>
            <a:off x="11141560" y="8923875"/>
            <a:ext cx="3739647" cy="2169562"/>
          </a:xfrm>
          <a:custGeom>
            <a:avLst/>
            <a:gdLst>
              <a:gd name="connsiteX0" fmla="*/ 0 w 3739647"/>
              <a:gd name="connsiteY0" fmla="*/ 0 h 2169562"/>
              <a:gd name="connsiteX1" fmla="*/ 3739647 w 3739647"/>
              <a:gd name="connsiteY1" fmla="*/ 0 h 2169562"/>
              <a:gd name="connsiteX2" fmla="*/ 3739647 w 3739647"/>
              <a:gd name="connsiteY2" fmla="*/ 2169562 h 2169562"/>
              <a:gd name="connsiteX3" fmla="*/ 0 w 3739647"/>
              <a:gd name="connsiteY3" fmla="*/ 2169562 h 2169562"/>
            </a:gdLst>
            <a:ahLst/>
            <a:cxnLst>
              <a:cxn ang="0">
                <a:pos x="connsiteX0" y="connsiteY0"/>
              </a:cxn>
              <a:cxn ang="0">
                <a:pos x="connsiteX1" y="connsiteY1"/>
              </a:cxn>
              <a:cxn ang="0">
                <a:pos x="connsiteX2" y="connsiteY2"/>
              </a:cxn>
              <a:cxn ang="0">
                <a:pos x="connsiteX3" y="connsiteY3"/>
              </a:cxn>
            </a:cxnLst>
            <a:rect l="l" t="t" r="r" b="b"/>
            <a:pathLst>
              <a:path w="3739647" h="2169562">
                <a:moveTo>
                  <a:pt x="0" y="0"/>
                </a:moveTo>
                <a:lnTo>
                  <a:pt x="3739647" y="0"/>
                </a:lnTo>
                <a:lnTo>
                  <a:pt x="3739647" y="2169562"/>
                </a:lnTo>
                <a:lnTo>
                  <a:pt x="0" y="2169562"/>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3" name="Picture Placeholder 12">
            <a:extLst>
              <a:ext uri="{FF2B5EF4-FFF2-40B4-BE49-F238E27FC236}">
                <a16:creationId xmlns:a16="http://schemas.microsoft.com/office/drawing/2014/main" id="{9EE5DA75-D57A-445B-800D-4D886BEE4E5A}"/>
              </a:ext>
            </a:extLst>
          </p:cNvPr>
          <p:cNvSpPr>
            <a:spLocks noGrp="1"/>
          </p:cNvSpPr>
          <p:nvPr>
            <p:ph type="pic" sz="quarter" idx="18"/>
          </p:nvPr>
        </p:nvSpPr>
        <p:spPr>
          <a:xfrm>
            <a:off x="16630213" y="7462013"/>
            <a:ext cx="2464106" cy="2410831"/>
          </a:xfrm>
          <a:custGeom>
            <a:avLst/>
            <a:gdLst>
              <a:gd name="connsiteX0" fmla="*/ 0 w 2464106"/>
              <a:gd name="connsiteY0" fmla="*/ 0 h 2410831"/>
              <a:gd name="connsiteX1" fmla="*/ 2464106 w 2464106"/>
              <a:gd name="connsiteY1" fmla="*/ 0 h 2410831"/>
              <a:gd name="connsiteX2" fmla="*/ 2464106 w 2464106"/>
              <a:gd name="connsiteY2" fmla="*/ 2410831 h 2410831"/>
              <a:gd name="connsiteX3" fmla="*/ 0 w 2464106"/>
              <a:gd name="connsiteY3" fmla="*/ 2410831 h 2410831"/>
            </a:gdLst>
            <a:ahLst/>
            <a:cxnLst>
              <a:cxn ang="0">
                <a:pos x="connsiteX0" y="connsiteY0"/>
              </a:cxn>
              <a:cxn ang="0">
                <a:pos x="connsiteX1" y="connsiteY1"/>
              </a:cxn>
              <a:cxn ang="0">
                <a:pos x="connsiteX2" y="connsiteY2"/>
              </a:cxn>
              <a:cxn ang="0">
                <a:pos x="connsiteX3" y="connsiteY3"/>
              </a:cxn>
            </a:cxnLst>
            <a:rect l="l" t="t" r="r" b="b"/>
            <a:pathLst>
              <a:path w="2464106" h="2410831">
                <a:moveTo>
                  <a:pt x="0" y="0"/>
                </a:moveTo>
                <a:lnTo>
                  <a:pt x="2464106" y="0"/>
                </a:lnTo>
                <a:lnTo>
                  <a:pt x="2464106" y="2410831"/>
                </a:lnTo>
                <a:lnTo>
                  <a:pt x="0" y="241083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5132147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300"/>
                                        <p:tgtEl>
                                          <p:spTgt spid="10"/>
                                        </p:tgtEl>
                                      </p:cBhvr>
                                    </p:animEffect>
                                  </p:childTnLst>
                                </p:cTn>
                              </p:par>
                              <p:par>
                                <p:cTn id="8" presetID="10" presetClass="entr" presetSubtype="0" fill="hold" grpId="0" nodeType="withEffect">
                                  <p:stCondLst>
                                    <p:cond delay="300"/>
                                  </p:stCondLst>
                                  <p:childTnLst>
                                    <p:set>
                                      <p:cBhvr>
                                        <p:cTn id="9" dur="1" fill="hold">
                                          <p:stCondLst>
                                            <p:cond delay="0"/>
                                          </p:stCondLst>
                                        </p:cTn>
                                        <p:tgtEl>
                                          <p:spTgt spid="12"/>
                                        </p:tgtEl>
                                        <p:attrNameLst>
                                          <p:attrName>style.visibility</p:attrName>
                                        </p:attrNameLst>
                                      </p:cBhvr>
                                      <p:to>
                                        <p:strVal val="visible"/>
                                      </p:to>
                                    </p:set>
                                    <p:animEffect transition="in" filter="fade">
                                      <p:cBhvr>
                                        <p:cTn id="10" dur="300"/>
                                        <p:tgtEl>
                                          <p:spTgt spid="12"/>
                                        </p:tgtEl>
                                      </p:cBhvr>
                                    </p:animEffect>
                                  </p:childTnLst>
                                </p:cTn>
                              </p:par>
                              <p:par>
                                <p:cTn id="11" presetID="10" presetClass="entr" presetSubtype="0" fill="hold" grpId="0" nodeType="withEffect">
                                  <p:stCondLst>
                                    <p:cond delay="600"/>
                                  </p:stCondLst>
                                  <p:childTnLst>
                                    <p:set>
                                      <p:cBhvr>
                                        <p:cTn id="12" dur="1" fill="hold">
                                          <p:stCondLst>
                                            <p:cond delay="0"/>
                                          </p:stCondLst>
                                        </p:cTn>
                                        <p:tgtEl>
                                          <p:spTgt spid="11"/>
                                        </p:tgtEl>
                                        <p:attrNameLst>
                                          <p:attrName>style.visibility</p:attrName>
                                        </p:attrNameLst>
                                      </p:cBhvr>
                                      <p:to>
                                        <p:strVal val="visible"/>
                                      </p:to>
                                    </p:set>
                                    <p:animEffect transition="in" filter="fade">
                                      <p:cBhvr>
                                        <p:cTn id="13" dur="300"/>
                                        <p:tgtEl>
                                          <p:spTgt spid="11"/>
                                        </p:tgtEl>
                                      </p:cBhvr>
                                    </p:animEffect>
                                  </p:childTnLst>
                                </p:cTn>
                              </p:par>
                              <p:par>
                                <p:cTn id="14" presetID="10" presetClass="entr" presetSubtype="0" fill="hold" grpId="0" nodeType="withEffect">
                                  <p:stCondLst>
                                    <p:cond delay="900"/>
                                  </p:stCondLst>
                                  <p:childTnLst>
                                    <p:set>
                                      <p:cBhvr>
                                        <p:cTn id="15" dur="1" fill="hold">
                                          <p:stCondLst>
                                            <p:cond delay="0"/>
                                          </p:stCondLst>
                                        </p:cTn>
                                        <p:tgtEl>
                                          <p:spTgt spid="13"/>
                                        </p:tgtEl>
                                        <p:attrNameLst>
                                          <p:attrName>style.visibility</p:attrName>
                                        </p:attrNameLst>
                                      </p:cBhvr>
                                      <p:to>
                                        <p:strVal val="visible"/>
                                      </p:to>
                                    </p:set>
                                    <p:animEffect transition="in" filter="fade">
                                      <p:cBhvr>
                                        <p:cTn id="16" dur="3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Lst>
  </p:timing>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p:cSld name="28_Custom Layout">
    <p:spTree>
      <p:nvGrpSpPr>
        <p:cNvPr id="1" name=""/>
        <p:cNvGrpSpPr/>
        <p:nvPr/>
      </p:nvGrpSpPr>
      <p:grpSpPr>
        <a:xfrm>
          <a:off x="0" y="0"/>
          <a:ext cx="0" cy="0"/>
          <a:chOff x="0" y="0"/>
          <a:chExt cx="0" cy="0"/>
        </a:xfrm>
      </p:grpSpPr>
      <p:sp>
        <p:nvSpPr>
          <p:cNvPr id="6" name="Rectangle: Top Corners Rounded 5">
            <a:extLst>
              <a:ext uri="{FF2B5EF4-FFF2-40B4-BE49-F238E27FC236}">
                <a16:creationId xmlns:a16="http://schemas.microsoft.com/office/drawing/2014/main" id="{5CF2E2FA-6181-4E67-8649-8A7BCC8E8224}"/>
              </a:ext>
            </a:extLst>
          </p:cNvPr>
          <p:cNvSpPr/>
          <p:nvPr/>
        </p:nvSpPr>
        <p:spPr>
          <a:xfrm>
            <a:off x="1563688" y="1295400"/>
            <a:ext cx="21259800" cy="12420600"/>
          </a:xfrm>
          <a:prstGeom prst="round2SameRect">
            <a:avLst>
              <a:gd name="adj1" fmla="val 2415"/>
              <a:gd name="adj2" fmla="val 0"/>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endParaRPr lang="en-US"/>
          </a:p>
        </p:txBody>
      </p:sp>
    </p:spTree>
    <p:extLst>
      <p:ext uri="{BB962C8B-B14F-4D97-AF65-F5344CB8AC3E}">
        <p14:creationId xmlns:p14="http://schemas.microsoft.com/office/powerpoint/2010/main" val="3943517890"/>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p:cSld name="29_Custom Layout">
    <p:spTree>
      <p:nvGrpSpPr>
        <p:cNvPr id="1" name=""/>
        <p:cNvGrpSpPr/>
        <p:nvPr/>
      </p:nvGrpSpPr>
      <p:grpSpPr>
        <a:xfrm>
          <a:off x="0" y="0"/>
          <a:ext cx="0" cy="0"/>
          <a:chOff x="0" y="0"/>
          <a:chExt cx="0" cy="0"/>
        </a:xfrm>
      </p:grpSpPr>
      <p:sp>
        <p:nvSpPr>
          <p:cNvPr id="6" name="Rectangle: Top Corners Rounded 5">
            <a:extLst>
              <a:ext uri="{FF2B5EF4-FFF2-40B4-BE49-F238E27FC236}">
                <a16:creationId xmlns:a16="http://schemas.microsoft.com/office/drawing/2014/main" id="{5CF2E2FA-6181-4E67-8649-8A7BCC8E8224}"/>
              </a:ext>
            </a:extLst>
          </p:cNvPr>
          <p:cNvSpPr/>
          <p:nvPr/>
        </p:nvSpPr>
        <p:spPr>
          <a:xfrm>
            <a:off x="1563688" y="0"/>
            <a:ext cx="21259800" cy="13716000"/>
          </a:xfrm>
          <a:prstGeom prst="round2SameRect">
            <a:avLst>
              <a:gd name="adj1" fmla="val 0"/>
              <a:gd name="adj2" fmla="val 0"/>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endParaRPr lang="en-US"/>
          </a:p>
        </p:txBody>
      </p:sp>
    </p:spTree>
    <p:extLst>
      <p:ext uri="{BB962C8B-B14F-4D97-AF65-F5344CB8AC3E}">
        <p14:creationId xmlns:p14="http://schemas.microsoft.com/office/powerpoint/2010/main" val="2586806254"/>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p:cSld name="39_Custom Layout">
    <p:spTree>
      <p:nvGrpSpPr>
        <p:cNvPr id="1" name=""/>
        <p:cNvGrpSpPr/>
        <p:nvPr/>
      </p:nvGrpSpPr>
      <p:grpSpPr>
        <a:xfrm>
          <a:off x="0" y="0"/>
          <a:ext cx="0" cy="0"/>
          <a:chOff x="0" y="0"/>
          <a:chExt cx="0" cy="0"/>
        </a:xfrm>
      </p:grpSpPr>
      <p:sp>
        <p:nvSpPr>
          <p:cNvPr id="6" name="Rectangle: Top Corners Rounded 5">
            <a:extLst>
              <a:ext uri="{FF2B5EF4-FFF2-40B4-BE49-F238E27FC236}">
                <a16:creationId xmlns:a16="http://schemas.microsoft.com/office/drawing/2014/main" id="{5CF2E2FA-6181-4E67-8649-8A7BCC8E8224}"/>
              </a:ext>
            </a:extLst>
          </p:cNvPr>
          <p:cNvSpPr/>
          <p:nvPr/>
        </p:nvSpPr>
        <p:spPr>
          <a:xfrm>
            <a:off x="1563688" y="0"/>
            <a:ext cx="21259800" cy="13716000"/>
          </a:xfrm>
          <a:prstGeom prst="round2SameRect">
            <a:avLst>
              <a:gd name="adj1" fmla="val 0"/>
              <a:gd name="adj2" fmla="val 0"/>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endParaRPr lang="en-US"/>
          </a:p>
        </p:txBody>
      </p:sp>
      <p:sp>
        <p:nvSpPr>
          <p:cNvPr id="5" name="Picture Placeholder 4">
            <a:extLst>
              <a:ext uri="{FF2B5EF4-FFF2-40B4-BE49-F238E27FC236}">
                <a16:creationId xmlns:a16="http://schemas.microsoft.com/office/drawing/2014/main" id="{CB5C310A-868F-4549-AAED-53A84764F012}"/>
              </a:ext>
            </a:extLst>
          </p:cNvPr>
          <p:cNvSpPr>
            <a:spLocks noGrp="1"/>
          </p:cNvSpPr>
          <p:nvPr>
            <p:ph type="pic" sz="quarter" idx="13"/>
          </p:nvPr>
        </p:nvSpPr>
        <p:spPr>
          <a:xfrm>
            <a:off x="3004055" y="1295397"/>
            <a:ext cx="6793091" cy="11049001"/>
          </a:xfrm>
          <a:custGeom>
            <a:avLst/>
            <a:gdLst>
              <a:gd name="connsiteX0" fmla="*/ 195574 w 6793091"/>
              <a:gd name="connsiteY0" fmla="*/ 0 h 11049001"/>
              <a:gd name="connsiteX1" fmla="*/ 6793091 w 6793091"/>
              <a:gd name="connsiteY1" fmla="*/ 0 h 11049001"/>
              <a:gd name="connsiteX2" fmla="*/ 6793091 w 6793091"/>
              <a:gd name="connsiteY2" fmla="*/ 11049000 h 11049001"/>
              <a:gd name="connsiteX3" fmla="*/ 195574 w 6793091"/>
              <a:gd name="connsiteY3" fmla="*/ 11049001 h 11049001"/>
              <a:gd name="connsiteX4" fmla="*/ 0 w 6793091"/>
              <a:gd name="connsiteY4" fmla="*/ 10853427 h 11049001"/>
              <a:gd name="connsiteX5" fmla="*/ 0 w 6793091"/>
              <a:gd name="connsiteY5" fmla="*/ 195573 h 11049001"/>
              <a:gd name="connsiteX6" fmla="*/ 195574 w 6793091"/>
              <a:gd name="connsiteY6" fmla="*/ 0 h 11049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93091" h="11049001">
                <a:moveTo>
                  <a:pt x="195574" y="0"/>
                </a:moveTo>
                <a:lnTo>
                  <a:pt x="6793091" y="0"/>
                </a:lnTo>
                <a:lnTo>
                  <a:pt x="6793091" y="11049000"/>
                </a:lnTo>
                <a:lnTo>
                  <a:pt x="195574" y="11049001"/>
                </a:lnTo>
                <a:cubicBezTo>
                  <a:pt x="87561" y="11049001"/>
                  <a:pt x="0" y="10961439"/>
                  <a:pt x="0" y="10853427"/>
                </a:cubicBezTo>
                <a:lnTo>
                  <a:pt x="0" y="195573"/>
                </a:lnTo>
                <a:cubicBezTo>
                  <a:pt x="0" y="87561"/>
                  <a:pt x="87561" y="0"/>
                  <a:pt x="195574" y="0"/>
                </a:cubicBezTo>
                <a:close/>
              </a:path>
            </a:pathLst>
          </a:custGeom>
          <a:pattFill prst="pct60">
            <a:fgClr>
              <a:schemeClr val="bg1"/>
            </a:fgClr>
            <a:bgClr>
              <a:schemeClr val="bg1">
                <a:lumMod val="85000"/>
              </a:schemeClr>
            </a:bgClr>
          </a:pattFill>
          <a:effectLst/>
        </p:spPr>
        <p:txBody>
          <a:bodyPr wrap="square" anchor="ctr">
            <a:noAutofit/>
          </a:bodyPr>
          <a:lstStyle>
            <a:lvl1pPr marL="0" marR="0" indent="0" algn="ctr" defTabSz="1828800" rtl="0" eaLnBrk="1" fontAlgn="auto" latinLnBrk="0" hangingPunct="1">
              <a:lnSpc>
                <a:spcPct val="90000"/>
              </a:lnSpc>
              <a:spcBef>
                <a:spcPts val="2000"/>
              </a:spcBef>
              <a:spcAft>
                <a:spcPts val="0"/>
              </a:spcAft>
              <a:buClrTx/>
              <a:buSzTx/>
              <a:buFontTx/>
              <a:buNone/>
              <a:tabLst/>
              <a:defRPr sz="6600">
                <a:solidFill>
                  <a:schemeClr val="accent2">
                    <a:lumMod val="40000"/>
                    <a:lumOff val="60000"/>
                  </a:schemeClr>
                </a:solidFill>
              </a:defRPr>
            </a:lvl1pPr>
          </a:lstStyle>
          <a:p>
            <a:pPr marL="0" marR="0" lvl="0" indent="0" algn="ctr" defTabSz="1828800" rtl="0" eaLnBrk="1" fontAlgn="auto" latinLnBrk="0" hangingPunct="1">
              <a:lnSpc>
                <a:spcPct val="90000"/>
              </a:lnSpc>
              <a:spcBef>
                <a:spcPts val="2000"/>
              </a:spcBef>
              <a:spcAft>
                <a:spcPts val="0"/>
              </a:spcAft>
              <a:buClrTx/>
              <a:buSzTx/>
              <a:buFontTx/>
              <a:buNone/>
              <a:tabLst/>
              <a:defRPr/>
            </a:pPr>
            <a:endParaRPr lang="en-US" sz="2400">
              <a:solidFill>
                <a:schemeClr val="bg1"/>
              </a:solidFill>
            </a:endParaRPr>
          </a:p>
        </p:txBody>
      </p:sp>
    </p:spTree>
    <p:extLst>
      <p:ext uri="{BB962C8B-B14F-4D97-AF65-F5344CB8AC3E}">
        <p14:creationId xmlns:p14="http://schemas.microsoft.com/office/powerpoint/2010/main" val="590032135"/>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2000">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14:bounceEnd="72000">
                                          <p:cBhvr additive="base">
                                            <p:cTn id="7" dur="2500" fill="hold"/>
                                            <p:tgtEl>
                                              <p:spTgt spid="5"/>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2500" fill="hold"/>
                                            <p:tgtEl>
                                              <p:spTgt spid="5"/>
                                            </p:tgtEl>
                                            <p:attrNameLst>
                                              <p:attrName>ppt_x</p:attrName>
                                            </p:attrNameLst>
                                          </p:cBhvr>
                                          <p:tavLst>
                                            <p:tav tm="0">
                                              <p:val>
                                                <p:strVal val="#ppt_x"/>
                                              </p:val>
                                            </p:tav>
                                            <p:tav tm="100000">
                                              <p:val>
                                                <p:strVal val="#ppt_x"/>
                                              </p:val>
                                            </p:tav>
                                          </p:tavLst>
                                        </p:anim>
                                        <p:anim calcmode="lin" valueType="num">
                                          <p:cBhvr additive="base">
                                            <p:cTn id="8" dur="2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mc:Fallback>
  </mc:AlternateContent>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p:cSld name="37_Custom Layout">
    <p:spTree>
      <p:nvGrpSpPr>
        <p:cNvPr id="1" name=""/>
        <p:cNvGrpSpPr/>
        <p:nvPr/>
      </p:nvGrpSpPr>
      <p:grpSpPr>
        <a:xfrm>
          <a:off x="0" y="0"/>
          <a:ext cx="0" cy="0"/>
          <a:chOff x="0" y="0"/>
          <a:chExt cx="0" cy="0"/>
        </a:xfrm>
      </p:grpSpPr>
      <p:sp>
        <p:nvSpPr>
          <p:cNvPr id="6" name="Rectangle: Top Corners Rounded 5">
            <a:extLst>
              <a:ext uri="{FF2B5EF4-FFF2-40B4-BE49-F238E27FC236}">
                <a16:creationId xmlns:a16="http://schemas.microsoft.com/office/drawing/2014/main" id="{5CF2E2FA-6181-4E67-8649-8A7BCC8E8224}"/>
              </a:ext>
            </a:extLst>
          </p:cNvPr>
          <p:cNvSpPr/>
          <p:nvPr/>
        </p:nvSpPr>
        <p:spPr>
          <a:xfrm>
            <a:off x="1563688" y="0"/>
            <a:ext cx="21259800" cy="13716000"/>
          </a:xfrm>
          <a:prstGeom prst="round2SameRect">
            <a:avLst>
              <a:gd name="adj1" fmla="val 0"/>
              <a:gd name="adj2" fmla="val 0"/>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endParaRPr lang="en-US"/>
          </a:p>
        </p:txBody>
      </p:sp>
      <p:sp>
        <p:nvSpPr>
          <p:cNvPr id="5" name="Picture Placeholder 4">
            <a:extLst>
              <a:ext uri="{FF2B5EF4-FFF2-40B4-BE49-F238E27FC236}">
                <a16:creationId xmlns:a16="http://schemas.microsoft.com/office/drawing/2014/main" id="{BD89274D-46F1-404F-9A1F-832329A5BA4C}"/>
              </a:ext>
            </a:extLst>
          </p:cNvPr>
          <p:cNvSpPr>
            <a:spLocks noGrp="1"/>
          </p:cNvSpPr>
          <p:nvPr>
            <p:ph type="pic" sz="quarter" idx="13"/>
          </p:nvPr>
        </p:nvSpPr>
        <p:spPr>
          <a:xfrm>
            <a:off x="3465656" y="2091155"/>
            <a:ext cx="8727931" cy="9533687"/>
          </a:xfrm>
          <a:custGeom>
            <a:avLst/>
            <a:gdLst>
              <a:gd name="connsiteX0" fmla="*/ 251277 w 8727931"/>
              <a:gd name="connsiteY0" fmla="*/ 0 h 9533687"/>
              <a:gd name="connsiteX1" fmla="*/ 8727931 w 8727931"/>
              <a:gd name="connsiteY1" fmla="*/ 0 h 9533687"/>
              <a:gd name="connsiteX2" fmla="*/ 8727931 w 8727931"/>
              <a:gd name="connsiteY2" fmla="*/ 9533687 h 9533687"/>
              <a:gd name="connsiteX3" fmla="*/ 251277 w 8727931"/>
              <a:gd name="connsiteY3" fmla="*/ 9533687 h 9533687"/>
              <a:gd name="connsiteX4" fmla="*/ 0 w 8727931"/>
              <a:gd name="connsiteY4" fmla="*/ 9282410 h 9533687"/>
              <a:gd name="connsiteX5" fmla="*/ 0 w 8727931"/>
              <a:gd name="connsiteY5" fmla="*/ 251277 h 9533687"/>
              <a:gd name="connsiteX6" fmla="*/ 251277 w 8727931"/>
              <a:gd name="connsiteY6" fmla="*/ 0 h 9533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27931" h="9533687">
                <a:moveTo>
                  <a:pt x="251277" y="0"/>
                </a:moveTo>
                <a:lnTo>
                  <a:pt x="8727931" y="0"/>
                </a:lnTo>
                <a:lnTo>
                  <a:pt x="8727931" y="9533687"/>
                </a:lnTo>
                <a:lnTo>
                  <a:pt x="251277" y="9533687"/>
                </a:lnTo>
                <a:cubicBezTo>
                  <a:pt x="112501" y="9533687"/>
                  <a:pt x="0" y="9421186"/>
                  <a:pt x="0" y="9282410"/>
                </a:cubicBezTo>
                <a:lnTo>
                  <a:pt x="0" y="251277"/>
                </a:lnTo>
                <a:cubicBezTo>
                  <a:pt x="0" y="112501"/>
                  <a:pt x="112501" y="0"/>
                  <a:pt x="251277"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7460127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800" fill="hold"/>
                                        <p:tgtEl>
                                          <p:spTgt spid="5"/>
                                        </p:tgtEl>
                                        <p:attrNameLst>
                                          <p:attrName>ppt_x</p:attrName>
                                        </p:attrNameLst>
                                      </p:cBhvr>
                                      <p:tavLst>
                                        <p:tav tm="0">
                                          <p:val>
                                            <p:strVal val="1+#ppt_w/2"/>
                                          </p:val>
                                        </p:tav>
                                        <p:tav tm="100000">
                                          <p:val>
                                            <p:strVal val="#ppt_x"/>
                                          </p:val>
                                        </p:tav>
                                      </p:tavLst>
                                    </p:anim>
                                    <p:anim calcmode="lin" valueType="num">
                                      <p:cBhvr additive="base">
                                        <p:cTn id="8" dur="18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p:cSld name="38_Custom Layout">
    <p:spTree>
      <p:nvGrpSpPr>
        <p:cNvPr id="1" name=""/>
        <p:cNvGrpSpPr/>
        <p:nvPr/>
      </p:nvGrpSpPr>
      <p:grpSpPr>
        <a:xfrm>
          <a:off x="0" y="0"/>
          <a:ext cx="0" cy="0"/>
          <a:chOff x="0" y="0"/>
          <a:chExt cx="0" cy="0"/>
        </a:xfrm>
      </p:grpSpPr>
      <p:sp>
        <p:nvSpPr>
          <p:cNvPr id="6" name="Rectangle: Top Corners Rounded 5">
            <a:extLst>
              <a:ext uri="{FF2B5EF4-FFF2-40B4-BE49-F238E27FC236}">
                <a16:creationId xmlns:a16="http://schemas.microsoft.com/office/drawing/2014/main" id="{5CF2E2FA-6181-4E67-8649-8A7BCC8E8224}"/>
              </a:ext>
            </a:extLst>
          </p:cNvPr>
          <p:cNvSpPr/>
          <p:nvPr/>
        </p:nvSpPr>
        <p:spPr>
          <a:xfrm>
            <a:off x="1563688" y="0"/>
            <a:ext cx="21259800" cy="13716000"/>
          </a:xfrm>
          <a:prstGeom prst="round2SameRect">
            <a:avLst>
              <a:gd name="adj1" fmla="val 0"/>
              <a:gd name="adj2" fmla="val 0"/>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endParaRPr lang="en-US"/>
          </a:p>
        </p:txBody>
      </p:sp>
      <p:sp>
        <p:nvSpPr>
          <p:cNvPr id="7" name="Picture Placeholder 6">
            <a:extLst>
              <a:ext uri="{FF2B5EF4-FFF2-40B4-BE49-F238E27FC236}">
                <a16:creationId xmlns:a16="http://schemas.microsoft.com/office/drawing/2014/main" id="{1E12FE6D-78FE-4F42-A970-BF00C9D8BAA2}"/>
              </a:ext>
            </a:extLst>
          </p:cNvPr>
          <p:cNvSpPr>
            <a:spLocks noGrp="1"/>
          </p:cNvSpPr>
          <p:nvPr>
            <p:ph type="pic" sz="quarter" idx="13"/>
          </p:nvPr>
        </p:nvSpPr>
        <p:spPr>
          <a:xfrm>
            <a:off x="12193587" y="2091155"/>
            <a:ext cx="8727931" cy="9533687"/>
          </a:xfrm>
          <a:custGeom>
            <a:avLst/>
            <a:gdLst>
              <a:gd name="connsiteX0" fmla="*/ 0 w 8727931"/>
              <a:gd name="connsiteY0" fmla="*/ 0 h 9533687"/>
              <a:gd name="connsiteX1" fmla="*/ 8476653 w 8727931"/>
              <a:gd name="connsiteY1" fmla="*/ 0 h 9533687"/>
              <a:gd name="connsiteX2" fmla="*/ 8727931 w 8727931"/>
              <a:gd name="connsiteY2" fmla="*/ 251277 h 9533687"/>
              <a:gd name="connsiteX3" fmla="*/ 8727931 w 8727931"/>
              <a:gd name="connsiteY3" fmla="*/ 9282410 h 9533687"/>
              <a:gd name="connsiteX4" fmla="*/ 8476653 w 8727931"/>
              <a:gd name="connsiteY4" fmla="*/ 9533687 h 9533687"/>
              <a:gd name="connsiteX5" fmla="*/ 0 w 8727931"/>
              <a:gd name="connsiteY5" fmla="*/ 9533687 h 9533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727931" h="9533687">
                <a:moveTo>
                  <a:pt x="0" y="0"/>
                </a:moveTo>
                <a:lnTo>
                  <a:pt x="8476653" y="0"/>
                </a:lnTo>
                <a:cubicBezTo>
                  <a:pt x="8615429" y="0"/>
                  <a:pt x="8727931" y="112501"/>
                  <a:pt x="8727931" y="251277"/>
                </a:cubicBezTo>
                <a:lnTo>
                  <a:pt x="8727931" y="9282410"/>
                </a:lnTo>
                <a:cubicBezTo>
                  <a:pt x="8727931" y="9421186"/>
                  <a:pt x="8615429" y="9533687"/>
                  <a:pt x="8476653" y="9533687"/>
                </a:cubicBezTo>
                <a:lnTo>
                  <a:pt x="0" y="9533687"/>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0870455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10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800" fill="hold"/>
                                        <p:tgtEl>
                                          <p:spTgt spid="7"/>
                                        </p:tgtEl>
                                        <p:attrNameLst>
                                          <p:attrName>ppt_x</p:attrName>
                                        </p:attrNameLst>
                                      </p:cBhvr>
                                      <p:tavLst>
                                        <p:tav tm="0">
                                          <p:val>
                                            <p:strVal val="#ppt_x"/>
                                          </p:val>
                                        </p:tav>
                                        <p:tav tm="100000">
                                          <p:val>
                                            <p:strVal val="#ppt_x"/>
                                          </p:val>
                                        </p:tav>
                                      </p:tavLst>
                                    </p:anim>
                                    <p:anim calcmode="lin" valueType="num">
                                      <p:cBhvr additive="base">
                                        <p:cTn id="8" dur="18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p:cSld name="36_Custom Layout">
    <p:spTree>
      <p:nvGrpSpPr>
        <p:cNvPr id="1" name=""/>
        <p:cNvGrpSpPr/>
        <p:nvPr/>
      </p:nvGrpSpPr>
      <p:grpSpPr>
        <a:xfrm>
          <a:off x="0" y="0"/>
          <a:ext cx="0" cy="0"/>
          <a:chOff x="0" y="0"/>
          <a:chExt cx="0" cy="0"/>
        </a:xfrm>
      </p:grpSpPr>
      <p:sp>
        <p:nvSpPr>
          <p:cNvPr id="6" name="Rectangle: Top Corners Rounded 5">
            <a:extLst>
              <a:ext uri="{FF2B5EF4-FFF2-40B4-BE49-F238E27FC236}">
                <a16:creationId xmlns:a16="http://schemas.microsoft.com/office/drawing/2014/main" id="{5CF2E2FA-6181-4E67-8649-8A7BCC8E8224}"/>
              </a:ext>
            </a:extLst>
          </p:cNvPr>
          <p:cNvSpPr/>
          <p:nvPr/>
        </p:nvSpPr>
        <p:spPr>
          <a:xfrm>
            <a:off x="1563688" y="0"/>
            <a:ext cx="21259800" cy="13716000"/>
          </a:xfrm>
          <a:prstGeom prst="round2SameRect">
            <a:avLst>
              <a:gd name="adj1" fmla="val 0"/>
              <a:gd name="adj2" fmla="val 0"/>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endParaRPr lang="en-US"/>
          </a:p>
        </p:txBody>
      </p:sp>
      <p:sp>
        <p:nvSpPr>
          <p:cNvPr id="14" name="Picture Placeholder 13">
            <a:extLst>
              <a:ext uri="{FF2B5EF4-FFF2-40B4-BE49-F238E27FC236}">
                <a16:creationId xmlns:a16="http://schemas.microsoft.com/office/drawing/2014/main" id="{903FC9EE-4B68-4F52-9EE6-F0F1AA1A4CFF}"/>
              </a:ext>
            </a:extLst>
          </p:cNvPr>
          <p:cNvSpPr>
            <a:spLocks noGrp="1"/>
          </p:cNvSpPr>
          <p:nvPr>
            <p:ph type="pic" sz="quarter" idx="13"/>
          </p:nvPr>
        </p:nvSpPr>
        <p:spPr>
          <a:xfrm>
            <a:off x="5404386" y="3578924"/>
            <a:ext cx="3926403" cy="5664669"/>
          </a:xfrm>
          <a:custGeom>
            <a:avLst/>
            <a:gdLst>
              <a:gd name="connsiteX0" fmla="*/ 102872 w 3926403"/>
              <a:gd name="connsiteY0" fmla="*/ 0 h 5664669"/>
              <a:gd name="connsiteX1" fmla="*/ 3823531 w 3926403"/>
              <a:gd name="connsiteY1" fmla="*/ 0 h 5664669"/>
              <a:gd name="connsiteX2" fmla="*/ 3926403 w 3926403"/>
              <a:gd name="connsiteY2" fmla="*/ 102872 h 5664669"/>
              <a:gd name="connsiteX3" fmla="*/ 3926403 w 3926403"/>
              <a:gd name="connsiteY3" fmla="*/ 5561797 h 5664669"/>
              <a:gd name="connsiteX4" fmla="*/ 3823531 w 3926403"/>
              <a:gd name="connsiteY4" fmla="*/ 5664669 h 5664669"/>
              <a:gd name="connsiteX5" fmla="*/ 102872 w 3926403"/>
              <a:gd name="connsiteY5" fmla="*/ 5664669 h 5664669"/>
              <a:gd name="connsiteX6" fmla="*/ 0 w 3926403"/>
              <a:gd name="connsiteY6" fmla="*/ 5561797 h 5664669"/>
              <a:gd name="connsiteX7" fmla="*/ 0 w 3926403"/>
              <a:gd name="connsiteY7" fmla="*/ 102872 h 5664669"/>
              <a:gd name="connsiteX8" fmla="*/ 102872 w 3926403"/>
              <a:gd name="connsiteY8" fmla="*/ 0 h 5664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26403" h="5664669">
                <a:moveTo>
                  <a:pt x="102872" y="0"/>
                </a:moveTo>
                <a:lnTo>
                  <a:pt x="3823531" y="0"/>
                </a:lnTo>
                <a:cubicBezTo>
                  <a:pt x="3880346" y="0"/>
                  <a:pt x="3926403" y="46057"/>
                  <a:pt x="3926403" y="102872"/>
                </a:cubicBezTo>
                <a:lnTo>
                  <a:pt x="3926403" y="5561797"/>
                </a:lnTo>
                <a:cubicBezTo>
                  <a:pt x="3926403" y="5618612"/>
                  <a:pt x="3880346" y="5664669"/>
                  <a:pt x="3823531" y="5664669"/>
                </a:cubicBezTo>
                <a:lnTo>
                  <a:pt x="102872" y="5664669"/>
                </a:lnTo>
                <a:cubicBezTo>
                  <a:pt x="46057" y="5664669"/>
                  <a:pt x="0" y="5618612"/>
                  <a:pt x="0" y="5561797"/>
                </a:cubicBezTo>
                <a:lnTo>
                  <a:pt x="0" y="102872"/>
                </a:lnTo>
                <a:cubicBezTo>
                  <a:pt x="0" y="46057"/>
                  <a:pt x="46057" y="0"/>
                  <a:pt x="102872"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5" name="Picture Placeholder 14">
            <a:extLst>
              <a:ext uri="{FF2B5EF4-FFF2-40B4-BE49-F238E27FC236}">
                <a16:creationId xmlns:a16="http://schemas.microsoft.com/office/drawing/2014/main" id="{8A49D040-7743-4D16-B377-5B78AF4A7E75}"/>
              </a:ext>
            </a:extLst>
          </p:cNvPr>
          <p:cNvSpPr>
            <a:spLocks noGrp="1"/>
          </p:cNvSpPr>
          <p:nvPr>
            <p:ph type="pic" sz="quarter" idx="14"/>
          </p:nvPr>
        </p:nvSpPr>
        <p:spPr>
          <a:xfrm>
            <a:off x="9773186" y="600014"/>
            <a:ext cx="3926403" cy="4853729"/>
          </a:xfrm>
          <a:custGeom>
            <a:avLst/>
            <a:gdLst>
              <a:gd name="connsiteX0" fmla="*/ 102872 w 3926403"/>
              <a:gd name="connsiteY0" fmla="*/ 0 h 4853729"/>
              <a:gd name="connsiteX1" fmla="*/ 3823531 w 3926403"/>
              <a:gd name="connsiteY1" fmla="*/ 0 h 4853729"/>
              <a:gd name="connsiteX2" fmla="*/ 3926403 w 3926403"/>
              <a:gd name="connsiteY2" fmla="*/ 102872 h 4853729"/>
              <a:gd name="connsiteX3" fmla="*/ 3926403 w 3926403"/>
              <a:gd name="connsiteY3" fmla="*/ 4750857 h 4853729"/>
              <a:gd name="connsiteX4" fmla="*/ 3823531 w 3926403"/>
              <a:gd name="connsiteY4" fmla="*/ 4853729 h 4853729"/>
              <a:gd name="connsiteX5" fmla="*/ 102872 w 3926403"/>
              <a:gd name="connsiteY5" fmla="*/ 4853729 h 4853729"/>
              <a:gd name="connsiteX6" fmla="*/ 0 w 3926403"/>
              <a:gd name="connsiteY6" fmla="*/ 4750857 h 4853729"/>
              <a:gd name="connsiteX7" fmla="*/ 0 w 3926403"/>
              <a:gd name="connsiteY7" fmla="*/ 102872 h 4853729"/>
              <a:gd name="connsiteX8" fmla="*/ 102872 w 3926403"/>
              <a:gd name="connsiteY8" fmla="*/ 0 h 4853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26403" h="4853729">
                <a:moveTo>
                  <a:pt x="102872" y="0"/>
                </a:moveTo>
                <a:lnTo>
                  <a:pt x="3823531" y="0"/>
                </a:lnTo>
                <a:cubicBezTo>
                  <a:pt x="3880346" y="0"/>
                  <a:pt x="3926403" y="46057"/>
                  <a:pt x="3926403" y="102872"/>
                </a:cubicBezTo>
                <a:lnTo>
                  <a:pt x="3926403" y="4750857"/>
                </a:lnTo>
                <a:cubicBezTo>
                  <a:pt x="3926403" y="4807672"/>
                  <a:pt x="3880346" y="4853729"/>
                  <a:pt x="3823531" y="4853729"/>
                </a:cubicBezTo>
                <a:lnTo>
                  <a:pt x="102872" y="4853729"/>
                </a:lnTo>
                <a:cubicBezTo>
                  <a:pt x="46057" y="4853729"/>
                  <a:pt x="0" y="4807672"/>
                  <a:pt x="0" y="4750857"/>
                </a:cubicBezTo>
                <a:lnTo>
                  <a:pt x="0" y="102872"/>
                </a:lnTo>
                <a:cubicBezTo>
                  <a:pt x="0" y="46057"/>
                  <a:pt x="46057" y="0"/>
                  <a:pt x="102872"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7" name="Picture Placeholder 16">
            <a:extLst>
              <a:ext uri="{FF2B5EF4-FFF2-40B4-BE49-F238E27FC236}">
                <a16:creationId xmlns:a16="http://schemas.microsoft.com/office/drawing/2014/main" id="{C9DC3289-DAAE-42C2-B177-1F3B4B3B04CE}"/>
              </a:ext>
            </a:extLst>
          </p:cNvPr>
          <p:cNvSpPr>
            <a:spLocks noGrp="1"/>
          </p:cNvSpPr>
          <p:nvPr>
            <p:ph type="pic" sz="quarter" idx="15"/>
          </p:nvPr>
        </p:nvSpPr>
        <p:spPr>
          <a:xfrm>
            <a:off x="14141987" y="2624628"/>
            <a:ext cx="3926403" cy="3886092"/>
          </a:xfrm>
          <a:custGeom>
            <a:avLst/>
            <a:gdLst>
              <a:gd name="connsiteX0" fmla="*/ 101816 w 3926403"/>
              <a:gd name="connsiteY0" fmla="*/ 0 h 3886092"/>
              <a:gd name="connsiteX1" fmla="*/ 3824587 w 3926403"/>
              <a:gd name="connsiteY1" fmla="*/ 0 h 3886092"/>
              <a:gd name="connsiteX2" fmla="*/ 3926403 w 3926403"/>
              <a:gd name="connsiteY2" fmla="*/ 101816 h 3886092"/>
              <a:gd name="connsiteX3" fmla="*/ 3926403 w 3926403"/>
              <a:gd name="connsiteY3" fmla="*/ 3784276 h 3886092"/>
              <a:gd name="connsiteX4" fmla="*/ 3824587 w 3926403"/>
              <a:gd name="connsiteY4" fmla="*/ 3886092 h 3886092"/>
              <a:gd name="connsiteX5" fmla="*/ 101816 w 3926403"/>
              <a:gd name="connsiteY5" fmla="*/ 3886092 h 3886092"/>
              <a:gd name="connsiteX6" fmla="*/ 0 w 3926403"/>
              <a:gd name="connsiteY6" fmla="*/ 3784276 h 3886092"/>
              <a:gd name="connsiteX7" fmla="*/ 0 w 3926403"/>
              <a:gd name="connsiteY7" fmla="*/ 101816 h 3886092"/>
              <a:gd name="connsiteX8" fmla="*/ 101816 w 3926403"/>
              <a:gd name="connsiteY8" fmla="*/ 0 h 3886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26403" h="3886092">
                <a:moveTo>
                  <a:pt x="101816" y="0"/>
                </a:moveTo>
                <a:lnTo>
                  <a:pt x="3824587" y="0"/>
                </a:lnTo>
                <a:cubicBezTo>
                  <a:pt x="3880817" y="0"/>
                  <a:pt x="3926403" y="45585"/>
                  <a:pt x="3926403" y="101816"/>
                </a:cubicBezTo>
                <a:lnTo>
                  <a:pt x="3926403" y="3784276"/>
                </a:lnTo>
                <a:cubicBezTo>
                  <a:pt x="3926403" y="3840507"/>
                  <a:pt x="3880817" y="3886092"/>
                  <a:pt x="3824587" y="3886092"/>
                </a:cubicBezTo>
                <a:lnTo>
                  <a:pt x="101816" y="3886092"/>
                </a:lnTo>
                <a:cubicBezTo>
                  <a:pt x="45585" y="3886092"/>
                  <a:pt x="0" y="3840507"/>
                  <a:pt x="0" y="3784276"/>
                </a:cubicBezTo>
                <a:lnTo>
                  <a:pt x="0" y="101816"/>
                </a:lnTo>
                <a:cubicBezTo>
                  <a:pt x="0" y="45585"/>
                  <a:pt x="45585" y="0"/>
                  <a:pt x="101816"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8" name="Picture Placeholder 17">
            <a:extLst>
              <a:ext uri="{FF2B5EF4-FFF2-40B4-BE49-F238E27FC236}">
                <a16:creationId xmlns:a16="http://schemas.microsoft.com/office/drawing/2014/main" id="{A824DCF8-6488-4312-B93E-BDAE05E1B6CC}"/>
              </a:ext>
            </a:extLst>
          </p:cNvPr>
          <p:cNvSpPr>
            <a:spLocks noGrp="1"/>
          </p:cNvSpPr>
          <p:nvPr>
            <p:ph type="pic" sz="quarter" idx="16"/>
          </p:nvPr>
        </p:nvSpPr>
        <p:spPr>
          <a:xfrm>
            <a:off x="14141987" y="8385769"/>
            <a:ext cx="3926403" cy="2724492"/>
          </a:xfrm>
          <a:custGeom>
            <a:avLst/>
            <a:gdLst>
              <a:gd name="connsiteX0" fmla="*/ 71382 w 3926403"/>
              <a:gd name="connsiteY0" fmla="*/ 0 h 2724492"/>
              <a:gd name="connsiteX1" fmla="*/ 3855021 w 3926403"/>
              <a:gd name="connsiteY1" fmla="*/ 0 h 2724492"/>
              <a:gd name="connsiteX2" fmla="*/ 3926403 w 3926403"/>
              <a:gd name="connsiteY2" fmla="*/ 71382 h 2724492"/>
              <a:gd name="connsiteX3" fmla="*/ 3926403 w 3926403"/>
              <a:gd name="connsiteY3" fmla="*/ 2653110 h 2724492"/>
              <a:gd name="connsiteX4" fmla="*/ 3855021 w 3926403"/>
              <a:gd name="connsiteY4" fmla="*/ 2724492 h 2724492"/>
              <a:gd name="connsiteX5" fmla="*/ 71382 w 3926403"/>
              <a:gd name="connsiteY5" fmla="*/ 2724492 h 2724492"/>
              <a:gd name="connsiteX6" fmla="*/ 0 w 3926403"/>
              <a:gd name="connsiteY6" fmla="*/ 2653110 h 2724492"/>
              <a:gd name="connsiteX7" fmla="*/ 0 w 3926403"/>
              <a:gd name="connsiteY7" fmla="*/ 71382 h 2724492"/>
              <a:gd name="connsiteX8" fmla="*/ 71382 w 3926403"/>
              <a:gd name="connsiteY8" fmla="*/ 0 h 2724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26403" h="2724492">
                <a:moveTo>
                  <a:pt x="71382" y="0"/>
                </a:moveTo>
                <a:lnTo>
                  <a:pt x="3855021" y="0"/>
                </a:lnTo>
                <a:cubicBezTo>
                  <a:pt x="3894445" y="0"/>
                  <a:pt x="3926403" y="31959"/>
                  <a:pt x="3926403" y="71382"/>
                </a:cubicBezTo>
                <a:lnTo>
                  <a:pt x="3926403" y="2653110"/>
                </a:lnTo>
                <a:cubicBezTo>
                  <a:pt x="3926403" y="2692533"/>
                  <a:pt x="3894445" y="2724492"/>
                  <a:pt x="3855021" y="2724492"/>
                </a:cubicBezTo>
                <a:lnTo>
                  <a:pt x="71382" y="2724492"/>
                </a:lnTo>
                <a:cubicBezTo>
                  <a:pt x="31959" y="2724492"/>
                  <a:pt x="0" y="2692533"/>
                  <a:pt x="0" y="2653110"/>
                </a:cubicBezTo>
                <a:lnTo>
                  <a:pt x="0" y="71382"/>
                </a:lnTo>
                <a:cubicBezTo>
                  <a:pt x="0" y="31959"/>
                  <a:pt x="31959" y="0"/>
                  <a:pt x="71382"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6" name="Picture Placeholder 15">
            <a:extLst>
              <a:ext uri="{FF2B5EF4-FFF2-40B4-BE49-F238E27FC236}">
                <a16:creationId xmlns:a16="http://schemas.microsoft.com/office/drawing/2014/main" id="{440DCED3-97B9-4FB2-980E-F7701E113525}"/>
              </a:ext>
            </a:extLst>
          </p:cNvPr>
          <p:cNvSpPr>
            <a:spLocks noGrp="1"/>
          </p:cNvSpPr>
          <p:nvPr>
            <p:ph type="pic" sz="quarter" idx="17"/>
          </p:nvPr>
        </p:nvSpPr>
        <p:spPr>
          <a:xfrm>
            <a:off x="9773186" y="7141507"/>
            <a:ext cx="3926403" cy="3271587"/>
          </a:xfrm>
          <a:custGeom>
            <a:avLst/>
            <a:gdLst>
              <a:gd name="connsiteX0" fmla="*/ 85716 w 3926403"/>
              <a:gd name="connsiteY0" fmla="*/ 0 h 3271587"/>
              <a:gd name="connsiteX1" fmla="*/ 3840687 w 3926403"/>
              <a:gd name="connsiteY1" fmla="*/ 0 h 3271587"/>
              <a:gd name="connsiteX2" fmla="*/ 3926403 w 3926403"/>
              <a:gd name="connsiteY2" fmla="*/ 85716 h 3271587"/>
              <a:gd name="connsiteX3" fmla="*/ 3926403 w 3926403"/>
              <a:gd name="connsiteY3" fmla="*/ 3185871 h 3271587"/>
              <a:gd name="connsiteX4" fmla="*/ 3840687 w 3926403"/>
              <a:gd name="connsiteY4" fmla="*/ 3271587 h 3271587"/>
              <a:gd name="connsiteX5" fmla="*/ 85716 w 3926403"/>
              <a:gd name="connsiteY5" fmla="*/ 3271587 h 3271587"/>
              <a:gd name="connsiteX6" fmla="*/ 0 w 3926403"/>
              <a:gd name="connsiteY6" fmla="*/ 3185871 h 3271587"/>
              <a:gd name="connsiteX7" fmla="*/ 0 w 3926403"/>
              <a:gd name="connsiteY7" fmla="*/ 85716 h 3271587"/>
              <a:gd name="connsiteX8" fmla="*/ 85716 w 3926403"/>
              <a:gd name="connsiteY8" fmla="*/ 0 h 3271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26403" h="3271587">
                <a:moveTo>
                  <a:pt x="85716" y="0"/>
                </a:moveTo>
                <a:lnTo>
                  <a:pt x="3840687" y="0"/>
                </a:lnTo>
                <a:cubicBezTo>
                  <a:pt x="3888027" y="0"/>
                  <a:pt x="3926403" y="38376"/>
                  <a:pt x="3926403" y="85716"/>
                </a:cubicBezTo>
                <a:lnTo>
                  <a:pt x="3926403" y="3185871"/>
                </a:lnTo>
                <a:cubicBezTo>
                  <a:pt x="3926403" y="3233211"/>
                  <a:pt x="3888027" y="3271587"/>
                  <a:pt x="3840687" y="3271587"/>
                </a:cubicBezTo>
                <a:lnTo>
                  <a:pt x="85716" y="3271587"/>
                </a:lnTo>
                <a:cubicBezTo>
                  <a:pt x="38376" y="3271587"/>
                  <a:pt x="0" y="3233211"/>
                  <a:pt x="0" y="3185871"/>
                </a:cubicBezTo>
                <a:lnTo>
                  <a:pt x="0" y="85716"/>
                </a:lnTo>
                <a:cubicBezTo>
                  <a:pt x="0" y="38376"/>
                  <a:pt x="38376" y="0"/>
                  <a:pt x="85716"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670224701"/>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2000">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14:bounceEnd="72000">
                                          <p:cBhvr additive="base">
                                            <p:cTn id="7" dur="2500" fill="hold"/>
                                            <p:tgtEl>
                                              <p:spTgt spid="14"/>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14"/>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72000">
                                      <p:stCondLst>
                                        <p:cond delay="100"/>
                                      </p:stCondLst>
                                      <p:childTnLst>
                                        <p:set>
                                          <p:cBhvr>
                                            <p:cTn id="10" dur="1" fill="hold">
                                              <p:stCondLst>
                                                <p:cond delay="0"/>
                                              </p:stCondLst>
                                            </p:cTn>
                                            <p:tgtEl>
                                              <p:spTgt spid="15"/>
                                            </p:tgtEl>
                                            <p:attrNameLst>
                                              <p:attrName>style.visibility</p:attrName>
                                            </p:attrNameLst>
                                          </p:cBhvr>
                                          <p:to>
                                            <p:strVal val="visible"/>
                                          </p:to>
                                        </p:set>
                                        <p:anim calcmode="lin" valueType="num" p14:bounceEnd="72000">
                                          <p:cBhvr additive="base">
                                            <p:cTn id="11" dur="2500" fill="hold"/>
                                            <p:tgtEl>
                                              <p:spTgt spid="15"/>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1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2000">
                                      <p:stCondLst>
                                        <p:cond delay="200"/>
                                      </p:stCondLst>
                                      <p:childTnLst>
                                        <p:set>
                                          <p:cBhvr>
                                            <p:cTn id="14" dur="1" fill="hold">
                                              <p:stCondLst>
                                                <p:cond delay="0"/>
                                              </p:stCondLst>
                                            </p:cTn>
                                            <p:tgtEl>
                                              <p:spTgt spid="17"/>
                                            </p:tgtEl>
                                            <p:attrNameLst>
                                              <p:attrName>style.visibility</p:attrName>
                                            </p:attrNameLst>
                                          </p:cBhvr>
                                          <p:to>
                                            <p:strVal val="visible"/>
                                          </p:to>
                                        </p:set>
                                        <p:anim calcmode="lin" valueType="num" p14:bounceEnd="72000">
                                          <p:cBhvr additive="base">
                                            <p:cTn id="15" dur="2500" fill="hold"/>
                                            <p:tgtEl>
                                              <p:spTgt spid="17"/>
                                            </p:tgtEl>
                                            <p:attrNameLst>
                                              <p:attrName>ppt_x</p:attrName>
                                            </p:attrNameLst>
                                          </p:cBhvr>
                                          <p:tavLst>
                                            <p:tav tm="0">
                                              <p:val>
                                                <p:strVal val="#ppt_x"/>
                                              </p:val>
                                            </p:tav>
                                            <p:tav tm="100000">
                                              <p:val>
                                                <p:strVal val="#ppt_x"/>
                                              </p:val>
                                            </p:tav>
                                          </p:tavLst>
                                        </p:anim>
                                        <p:anim calcmode="lin" valueType="num" p14:bounceEnd="72000">
                                          <p:cBhvr additive="base">
                                            <p:cTn id="16" dur="2500" fill="hold"/>
                                            <p:tgtEl>
                                              <p:spTgt spid="17"/>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72000">
                                      <p:stCondLst>
                                        <p:cond delay="300"/>
                                      </p:stCondLst>
                                      <p:childTnLst>
                                        <p:set>
                                          <p:cBhvr>
                                            <p:cTn id="18" dur="1" fill="hold">
                                              <p:stCondLst>
                                                <p:cond delay="0"/>
                                              </p:stCondLst>
                                            </p:cTn>
                                            <p:tgtEl>
                                              <p:spTgt spid="16"/>
                                            </p:tgtEl>
                                            <p:attrNameLst>
                                              <p:attrName>style.visibility</p:attrName>
                                            </p:attrNameLst>
                                          </p:cBhvr>
                                          <p:to>
                                            <p:strVal val="visible"/>
                                          </p:to>
                                        </p:set>
                                        <p:anim calcmode="lin" valueType="num" p14:bounceEnd="72000">
                                          <p:cBhvr additive="base">
                                            <p:cTn id="19" dur="2500" fill="hold"/>
                                            <p:tgtEl>
                                              <p:spTgt spid="16"/>
                                            </p:tgtEl>
                                            <p:attrNameLst>
                                              <p:attrName>ppt_x</p:attrName>
                                            </p:attrNameLst>
                                          </p:cBhvr>
                                          <p:tavLst>
                                            <p:tav tm="0">
                                              <p:val>
                                                <p:strVal val="#ppt_x"/>
                                              </p:val>
                                            </p:tav>
                                            <p:tav tm="100000">
                                              <p:val>
                                                <p:strVal val="#ppt_x"/>
                                              </p:val>
                                            </p:tav>
                                          </p:tavLst>
                                        </p:anim>
                                        <p:anim calcmode="lin" valueType="num" p14:bounceEnd="72000">
                                          <p:cBhvr additive="base">
                                            <p:cTn id="20" dur="2500" fill="hold"/>
                                            <p:tgtEl>
                                              <p:spTgt spid="16"/>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72000">
                                      <p:stCondLst>
                                        <p:cond delay="400"/>
                                      </p:stCondLst>
                                      <p:childTnLst>
                                        <p:set>
                                          <p:cBhvr>
                                            <p:cTn id="22" dur="1" fill="hold">
                                              <p:stCondLst>
                                                <p:cond delay="0"/>
                                              </p:stCondLst>
                                            </p:cTn>
                                            <p:tgtEl>
                                              <p:spTgt spid="18"/>
                                            </p:tgtEl>
                                            <p:attrNameLst>
                                              <p:attrName>style.visibility</p:attrName>
                                            </p:attrNameLst>
                                          </p:cBhvr>
                                          <p:to>
                                            <p:strVal val="visible"/>
                                          </p:to>
                                        </p:set>
                                        <p:anim calcmode="lin" valueType="num" p14:bounceEnd="72000">
                                          <p:cBhvr additive="base">
                                            <p:cTn id="23" dur="2500" fill="hold"/>
                                            <p:tgtEl>
                                              <p:spTgt spid="18"/>
                                            </p:tgtEl>
                                            <p:attrNameLst>
                                              <p:attrName>ppt_x</p:attrName>
                                            </p:attrNameLst>
                                          </p:cBhvr>
                                          <p:tavLst>
                                            <p:tav tm="0">
                                              <p:val>
                                                <p:strVal val="#ppt_x"/>
                                              </p:val>
                                            </p:tav>
                                            <p:tav tm="100000">
                                              <p:val>
                                                <p:strVal val="#ppt_x"/>
                                              </p:val>
                                            </p:tav>
                                          </p:tavLst>
                                        </p:anim>
                                        <p:anim calcmode="lin" valueType="num" p14:bounceEnd="72000">
                                          <p:cBhvr additive="base">
                                            <p:cTn id="24" dur="2500" fill="hold"/>
                                            <p:tgtEl>
                                              <p:spTgt spid="1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7" grpId="0" animBg="1"/>
          <p:bldP spid="18" grpId="0" animBg="1"/>
          <p:bldP spid="16"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2500" fill="hold"/>
                                            <p:tgtEl>
                                              <p:spTgt spid="14"/>
                                            </p:tgtEl>
                                            <p:attrNameLst>
                                              <p:attrName>ppt_x</p:attrName>
                                            </p:attrNameLst>
                                          </p:cBhvr>
                                          <p:tavLst>
                                            <p:tav tm="0">
                                              <p:val>
                                                <p:strVal val="#ppt_x"/>
                                              </p:val>
                                            </p:tav>
                                            <p:tav tm="100000">
                                              <p:val>
                                                <p:strVal val="#ppt_x"/>
                                              </p:val>
                                            </p:tav>
                                          </p:tavLst>
                                        </p:anim>
                                        <p:anim calcmode="lin" valueType="num">
                                          <p:cBhvr additive="base">
                                            <p:cTn id="8" dur="2500" fill="hold"/>
                                            <p:tgtEl>
                                              <p:spTgt spid="14"/>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10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2500" fill="hold"/>
                                            <p:tgtEl>
                                              <p:spTgt spid="15"/>
                                            </p:tgtEl>
                                            <p:attrNameLst>
                                              <p:attrName>ppt_x</p:attrName>
                                            </p:attrNameLst>
                                          </p:cBhvr>
                                          <p:tavLst>
                                            <p:tav tm="0">
                                              <p:val>
                                                <p:strVal val="#ppt_x"/>
                                              </p:val>
                                            </p:tav>
                                            <p:tav tm="100000">
                                              <p:val>
                                                <p:strVal val="#ppt_x"/>
                                              </p:val>
                                            </p:tav>
                                          </p:tavLst>
                                        </p:anim>
                                        <p:anim calcmode="lin" valueType="num">
                                          <p:cBhvr additive="base">
                                            <p:cTn id="12" dur="2500" fill="hold"/>
                                            <p:tgtEl>
                                              <p:spTgt spid="1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200"/>
                                      </p:stCondLst>
                                      <p:childTnLst>
                                        <p:set>
                                          <p:cBhvr>
                                            <p:cTn id="14" dur="1" fill="hold">
                                              <p:stCondLst>
                                                <p:cond delay="0"/>
                                              </p:stCondLst>
                                            </p:cTn>
                                            <p:tgtEl>
                                              <p:spTgt spid="17"/>
                                            </p:tgtEl>
                                            <p:attrNameLst>
                                              <p:attrName>style.visibility</p:attrName>
                                            </p:attrNameLst>
                                          </p:cBhvr>
                                          <p:to>
                                            <p:strVal val="visible"/>
                                          </p:to>
                                        </p:set>
                                        <p:anim calcmode="lin" valueType="num">
                                          <p:cBhvr additive="base">
                                            <p:cTn id="15" dur="2500" fill="hold"/>
                                            <p:tgtEl>
                                              <p:spTgt spid="17"/>
                                            </p:tgtEl>
                                            <p:attrNameLst>
                                              <p:attrName>ppt_x</p:attrName>
                                            </p:attrNameLst>
                                          </p:cBhvr>
                                          <p:tavLst>
                                            <p:tav tm="0">
                                              <p:val>
                                                <p:strVal val="#ppt_x"/>
                                              </p:val>
                                            </p:tav>
                                            <p:tav tm="100000">
                                              <p:val>
                                                <p:strVal val="#ppt_x"/>
                                              </p:val>
                                            </p:tav>
                                          </p:tavLst>
                                        </p:anim>
                                        <p:anim calcmode="lin" valueType="num">
                                          <p:cBhvr additive="base">
                                            <p:cTn id="16" dur="2500" fill="hold"/>
                                            <p:tgtEl>
                                              <p:spTgt spid="17"/>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30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2500" fill="hold"/>
                                            <p:tgtEl>
                                              <p:spTgt spid="16"/>
                                            </p:tgtEl>
                                            <p:attrNameLst>
                                              <p:attrName>ppt_x</p:attrName>
                                            </p:attrNameLst>
                                          </p:cBhvr>
                                          <p:tavLst>
                                            <p:tav tm="0">
                                              <p:val>
                                                <p:strVal val="#ppt_x"/>
                                              </p:val>
                                            </p:tav>
                                            <p:tav tm="100000">
                                              <p:val>
                                                <p:strVal val="#ppt_x"/>
                                              </p:val>
                                            </p:tav>
                                          </p:tavLst>
                                        </p:anim>
                                        <p:anim calcmode="lin" valueType="num">
                                          <p:cBhvr additive="base">
                                            <p:cTn id="20" dur="2500" fill="hold"/>
                                            <p:tgtEl>
                                              <p:spTgt spid="16"/>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40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2500" fill="hold"/>
                                            <p:tgtEl>
                                              <p:spTgt spid="18"/>
                                            </p:tgtEl>
                                            <p:attrNameLst>
                                              <p:attrName>ppt_x</p:attrName>
                                            </p:attrNameLst>
                                          </p:cBhvr>
                                          <p:tavLst>
                                            <p:tav tm="0">
                                              <p:val>
                                                <p:strVal val="#ppt_x"/>
                                              </p:val>
                                            </p:tav>
                                            <p:tav tm="100000">
                                              <p:val>
                                                <p:strVal val="#ppt_x"/>
                                              </p:val>
                                            </p:tav>
                                          </p:tavLst>
                                        </p:anim>
                                        <p:anim calcmode="lin" valueType="num">
                                          <p:cBhvr additive="base">
                                            <p:cTn id="24" dur="2500" fill="hold"/>
                                            <p:tgtEl>
                                              <p:spTgt spid="1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7" grpId="0" animBg="1"/>
          <p:bldP spid="18" grpId="0" animBg="1"/>
          <p:bldP spid="16" grpId="0" animBg="1"/>
        </p:bldLst>
      </p:timing>
    </mc:Fallback>
  </mc:AlternateContent>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p:cSld name="35_Custom Layout">
    <p:spTree>
      <p:nvGrpSpPr>
        <p:cNvPr id="1" name=""/>
        <p:cNvGrpSpPr/>
        <p:nvPr/>
      </p:nvGrpSpPr>
      <p:grpSpPr>
        <a:xfrm>
          <a:off x="0" y="0"/>
          <a:ext cx="0" cy="0"/>
          <a:chOff x="0" y="0"/>
          <a:chExt cx="0" cy="0"/>
        </a:xfrm>
      </p:grpSpPr>
      <p:sp>
        <p:nvSpPr>
          <p:cNvPr id="6" name="Rectangle: Top Corners Rounded 5">
            <a:extLst>
              <a:ext uri="{FF2B5EF4-FFF2-40B4-BE49-F238E27FC236}">
                <a16:creationId xmlns:a16="http://schemas.microsoft.com/office/drawing/2014/main" id="{5CF2E2FA-6181-4E67-8649-8A7BCC8E8224}"/>
              </a:ext>
            </a:extLst>
          </p:cNvPr>
          <p:cNvSpPr/>
          <p:nvPr/>
        </p:nvSpPr>
        <p:spPr>
          <a:xfrm>
            <a:off x="1563688" y="0"/>
            <a:ext cx="21259800" cy="13716000"/>
          </a:xfrm>
          <a:prstGeom prst="round2SameRect">
            <a:avLst>
              <a:gd name="adj1" fmla="val 0"/>
              <a:gd name="adj2" fmla="val 0"/>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endParaRPr lang="en-US"/>
          </a:p>
        </p:txBody>
      </p:sp>
      <p:sp>
        <p:nvSpPr>
          <p:cNvPr id="19" name="Picture Placeholder 18">
            <a:extLst>
              <a:ext uri="{FF2B5EF4-FFF2-40B4-BE49-F238E27FC236}">
                <a16:creationId xmlns:a16="http://schemas.microsoft.com/office/drawing/2014/main" id="{3CDD3870-C715-4C53-9585-F741A2C71E78}"/>
              </a:ext>
            </a:extLst>
          </p:cNvPr>
          <p:cNvSpPr>
            <a:spLocks noGrp="1"/>
          </p:cNvSpPr>
          <p:nvPr>
            <p:ph type="pic" sz="quarter" idx="12"/>
          </p:nvPr>
        </p:nvSpPr>
        <p:spPr>
          <a:xfrm>
            <a:off x="16278647" y="481145"/>
            <a:ext cx="3938333" cy="4179264"/>
          </a:xfrm>
          <a:custGeom>
            <a:avLst/>
            <a:gdLst>
              <a:gd name="connsiteX0" fmla="*/ 0 w 3938333"/>
              <a:gd name="connsiteY0" fmla="*/ 0 h 4179264"/>
              <a:gd name="connsiteX1" fmla="*/ 3747441 w 3938333"/>
              <a:gd name="connsiteY1" fmla="*/ 0 h 4179264"/>
              <a:gd name="connsiteX2" fmla="*/ 3938333 w 3938333"/>
              <a:gd name="connsiteY2" fmla="*/ 190891 h 4179264"/>
              <a:gd name="connsiteX3" fmla="*/ 3938333 w 3938333"/>
              <a:gd name="connsiteY3" fmla="*/ 4179264 h 4179264"/>
              <a:gd name="connsiteX4" fmla="*/ 0 w 3938333"/>
              <a:gd name="connsiteY4" fmla="*/ 4179264 h 41792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8333" h="4179264">
                <a:moveTo>
                  <a:pt x="0" y="0"/>
                </a:moveTo>
                <a:lnTo>
                  <a:pt x="3747441" y="0"/>
                </a:lnTo>
                <a:cubicBezTo>
                  <a:pt x="3852869" y="0"/>
                  <a:pt x="3938333" y="85465"/>
                  <a:pt x="3938333" y="190891"/>
                </a:cubicBezTo>
                <a:lnTo>
                  <a:pt x="3938333" y="4179264"/>
                </a:lnTo>
                <a:lnTo>
                  <a:pt x="0" y="417926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0" name="Picture Placeholder 19">
            <a:extLst>
              <a:ext uri="{FF2B5EF4-FFF2-40B4-BE49-F238E27FC236}">
                <a16:creationId xmlns:a16="http://schemas.microsoft.com/office/drawing/2014/main" id="{64FBAD0B-42CC-4583-8C90-F737428277A3}"/>
              </a:ext>
            </a:extLst>
          </p:cNvPr>
          <p:cNvSpPr>
            <a:spLocks noGrp="1"/>
          </p:cNvSpPr>
          <p:nvPr>
            <p:ph type="pic" sz="quarter" idx="13"/>
          </p:nvPr>
        </p:nvSpPr>
        <p:spPr>
          <a:xfrm>
            <a:off x="12249815" y="481145"/>
            <a:ext cx="3926403" cy="4179264"/>
          </a:xfrm>
          <a:custGeom>
            <a:avLst/>
            <a:gdLst>
              <a:gd name="connsiteX0" fmla="*/ 0 w 3926403"/>
              <a:gd name="connsiteY0" fmla="*/ 0 h 4179264"/>
              <a:gd name="connsiteX1" fmla="*/ 3926403 w 3926403"/>
              <a:gd name="connsiteY1" fmla="*/ 0 h 4179264"/>
              <a:gd name="connsiteX2" fmla="*/ 3926403 w 3926403"/>
              <a:gd name="connsiteY2" fmla="*/ 4179264 h 4179264"/>
              <a:gd name="connsiteX3" fmla="*/ 0 w 3926403"/>
              <a:gd name="connsiteY3" fmla="*/ 4179264 h 4179264"/>
            </a:gdLst>
            <a:ahLst/>
            <a:cxnLst>
              <a:cxn ang="0">
                <a:pos x="connsiteX0" y="connsiteY0"/>
              </a:cxn>
              <a:cxn ang="0">
                <a:pos x="connsiteX1" y="connsiteY1"/>
              </a:cxn>
              <a:cxn ang="0">
                <a:pos x="connsiteX2" y="connsiteY2"/>
              </a:cxn>
              <a:cxn ang="0">
                <a:pos x="connsiteX3" y="connsiteY3"/>
              </a:cxn>
            </a:cxnLst>
            <a:rect l="l" t="t" r="r" b="b"/>
            <a:pathLst>
              <a:path w="3926403" h="4179264">
                <a:moveTo>
                  <a:pt x="0" y="0"/>
                </a:moveTo>
                <a:lnTo>
                  <a:pt x="3926403" y="0"/>
                </a:lnTo>
                <a:lnTo>
                  <a:pt x="3926403" y="4179264"/>
                </a:lnTo>
                <a:lnTo>
                  <a:pt x="0" y="417926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1" name="Picture Placeholder 20">
            <a:extLst>
              <a:ext uri="{FF2B5EF4-FFF2-40B4-BE49-F238E27FC236}">
                <a16:creationId xmlns:a16="http://schemas.microsoft.com/office/drawing/2014/main" id="{AB92AA44-3056-4640-AE83-0BC4C1BCB843}"/>
              </a:ext>
            </a:extLst>
          </p:cNvPr>
          <p:cNvSpPr>
            <a:spLocks noGrp="1"/>
          </p:cNvSpPr>
          <p:nvPr>
            <p:ph type="pic" sz="quarter" idx="14"/>
          </p:nvPr>
        </p:nvSpPr>
        <p:spPr>
          <a:xfrm>
            <a:off x="8216484" y="4768367"/>
            <a:ext cx="3926403" cy="4179264"/>
          </a:xfrm>
          <a:custGeom>
            <a:avLst/>
            <a:gdLst>
              <a:gd name="connsiteX0" fmla="*/ 0 w 3926403"/>
              <a:gd name="connsiteY0" fmla="*/ 0 h 4179264"/>
              <a:gd name="connsiteX1" fmla="*/ 3926403 w 3926403"/>
              <a:gd name="connsiteY1" fmla="*/ 0 h 4179264"/>
              <a:gd name="connsiteX2" fmla="*/ 3926403 w 3926403"/>
              <a:gd name="connsiteY2" fmla="*/ 4179264 h 4179264"/>
              <a:gd name="connsiteX3" fmla="*/ 0 w 3926403"/>
              <a:gd name="connsiteY3" fmla="*/ 4179264 h 4179264"/>
            </a:gdLst>
            <a:ahLst/>
            <a:cxnLst>
              <a:cxn ang="0">
                <a:pos x="connsiteX0" y="connsiteY0"/>
              </a:cxn>
              <a:cxn ang="0">
                <a:pos x="connsiteX1" y="connsiteY1"/>
              </a:cxn>
              <a:cxn ang="0">
                <a:pos x="connsiteX2" y="connsiteY2"/>
              </a:cxn>
              <a:cxn ang="0">
                <a:pos x="connsiteX3" y="connsiteY3"/>
              </a:cxn>
            </a:cxnLst>
            <a:rect l="l" t="t" r="r" b="b"/>
            <a:pathLst>
              <a:path w="3926403" h="4179264">
                <a:moveTo>
                  <a:pt x="0" y="0"/>
                </a:moveTo>
                <a:lnTo>
                  <a:pt x="3926403" y="0"/>
                </a:lnTo>
                <a:lnTo>
                  <a:pt x="3926403" y="4179264"/>
                </a:lnTo>
                <a:lnTo>
                  <a:pt x="0" y="417926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2" name="Picture Placeholder 21">
            <a:extLst>
              <a:ext uri="{FF2B5EF4-FFF2-40B4-BE49-F238E27FC236}">
                <a16:creationId xmlns:a16="http://schemas.microsoft.com/office/drawing/2014/main" id="{5A16F2E8-B18C-43CB-A260-74ED835B6FC8}"/>
              </a:ext>
            </a:extLst>
          </p:cNvPr>
          <p:cNvSpPr>
            <a:spLocks noGrp="1"/>
          </p:cNvSpPr>
          <p:nvPr>
            <p:ph type="pic" sz="quarter" idx="15"/>
          </p:nvPr>
        </p:nvSpPr>
        <p:spPr>
          <a:xfrm>
            <a:off x="4170195" y="4768367"/>
            <a:ext cx="3938333" cy="4179264"/>
          </a:xfrm>
          <a:custGeom>
            <a:avLst/>
            <a:gdLst>
              <a:gd name="connsiteX0" fmla="*/ 0 w 3938333"/>
              <a:gd name="connsiteY0" fmla="*/ 0 h 4179264"/>
              <a:gd name="connsiteX1" fmla="*/ 3938333 w 3938333"/>
              <a:gd name="connsiteY1" fmla="*/ 0 h 4179264"/>
              <a:gd name="connsiteX2" fmla="*/ 3938333 w 3938333"/>
              <a:gd name="connsiteY2" fmla="*/ 4179264 h 4179264"/>
              <a:gd name="connsiteX3" fmla="*/ 0 w 3938333"/>
              <a:gd name="connsiteY3" fmla="*/ 4179264 h 4179264"/>
            </a:gdLst>
            <a:ahLst/>
            <a:cxnLst>
              <a:cxn ang="0">
                <a:pos x="connsiteX0" y="connsiteY0"/>
              </a:cxn>
              <a:cxn ang="0">
                <a:pos x="connsiteX1" y="connsiteY1"/>
              </a:cxn>
              <a:cxn ang="0">
                <a:pos x="connsiteX2" y="connsiteY2"/>
              </a:cxn>
              <a:cxn ang="0">
                <a:pos x="connsiteX3" y="connsiteY3"/>
              </a:cxn>
            </a:cxnLst>
            <a:rect l="l" t="t" r="r" b="b"/>
            <a:pathLst>
              <a:path w="3938333" h="4179264">
                <a:moveTo>
                  <a:pt x="0" y="0"/>
                </a:moveTo>
                <a:lnTo>
                  <a:pt x="3938333" y="0"/>
                </a:lnTo>
                <a:lnTo>
                  <a:pt x="3938333" y="4179264"/>
                </a:lnTo>
                <a:lnTo>
                  <a:pt x="0" y="417926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3" name="Picture Placeholder 22">
            <a:extLst>
              <a:ext uri="{FF2B5EF4-FFF2-40B4-BE49-F238E27FC236}">
                <a16:creationId xmlns:a16="http://schemas.microsoft.com/office/drawing/2014/main" id="{3A3784B9-508A-4B75-9D7E-381A78C381D6}"/>
              </a:ext>
            </a:extLst>
          </p:cNvPr>
          <p:cNvSpPr>
            <a:spLocks noGrp="1"/>
          </p:cNvSpPr>
          <p:nvPr>
            <p:ph type="pic" sz="quarter" idx="16"/>
          </p:nvPr>
        </p:nvSpPr>
        <p:spPr>
          <a:xfrm>
            <a:off x="12249815" y="9055589"/>
            <a:ext cx="3926403" cy="4179264"/>
          </a:xfrm>
          <a:custGeom>
            <a:avLst/>
            <a:gdLst>
              <a:gd name="connsiteX0" fmla="*/ 0 w 3926403"/>
              <a:gd name="connsiteY0" fmla="*/ 0 h 4179264"/>
              <a:gd name="connsiteX1" fmla="*/ 3926403 w 3926403"/>
              <a:gd name="connsiteY1" fmla="*/ 0 h 4179264"/>
              <a:gd name="connsiteX2" fmla="*/ 3926403 w 3926403"/>
              <a:gd name="connsiteY2" fmla="*/ 4179264 h 4179264"/>
              <a:gd name="connsiteX3" fmla="*/ 0 w 3926403"/>
              <a:gd name="connsiteY3" fmla="*/ 4179264 h 4179264"/>
            </a:gdLst>
            <a:ahLst/>
            <a:cxnLst>
              <a:cxn ang="0">
                <a:pos x="connsiteX0" y="connsiteY0"/>
              </a:cxn>
              <a:cxn ang="0">
                <a:pos x="connsiteX1" y="connsiteY1"/>
              </a:cxn>
              <a:cxn ang="0">
                <a:pos x="connsiteX2" y="connsiteY2"/>
              </a:cxn>
              <a:cxn ang="0">
                <a:pos x="connsiteX3" y="connsiteY3"/>
              </a:cxn>
            </a:cxnLst>
            <a:rect l="l" t="t" r="r" b="b"/>
            <a:pathLst>
              <a:path w="3926403" h="4179264">
                <a:moveTo>
                  <a:pt x="0" y="0"/>
                </a:moveTo>
                <a:lnTo>
                  <a:pt x="3926403" y="0"/>
                </a:lnTo>
                <a:lnTo>
                  <a:pt x="3926403" y="4179264"/>
                </a:lnTo>
                <a:lnTo>
                  <a:pt x="0" y="417926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4" name="Picture Placeholder 23">
            <a:extLst>
              <a:ext uri="{FF2B5EF4-FFF2-40B4-BE49-F238E27FC236}">
                <a16:creationId xmlns:a16="http://schemas.microsoft.com/office/drawing/2014/main" id="{A9F0F9EF-53B4-4A2C-B472-A90B22C56F67}"/>
              </a:ext>
            </a:extLst>
          </p:cNvPr>
          <p:cNvSpPr>
            <a:spLocks noGrp="1"/>
          </p:cNvSpPr>
          <p:nvPr>
            <p:ph type="pic" sz="quarter" idx="17"/>
          </p:nvPr>
        </p:nvSpPr>
        <p:spPr>
          <a:xfrm>
            <a:off x="16278647" y="9055589"/>
            <a:ext cx="3938333" cy="4179264"/>
          </a:xfrm>
          <a:custGeom>
            <a:avLst/>
            <a:gdLst>
              <a:gd name="connsiteX0" fmla="*/ 0 w 3938333"/>
              <a:gd name="connsiteY0" fmla="*/ 0 h 4179264"/>
              <a:gd name="connsiteX1" fmla="*/ 3938333 w 3938333"/>
              <a:gd name="connsiteY1" fmla="*/ 0 h 4179264"/>
              <a:gd name="connsiteX2" fmla="*/ 3938333 w 3938333"/>
              <a:gd name="connsiteY2" fmla="*/ 3988373 h 4179264"/>
              <a:gd name="connsiteX3" fmla="*/ 3747441 w 3938333"/>
              <a:gd name="connsiteY3" fmla="*/ 4179264 h 4179264"/>
              <a:gd name="connsiteX4" fmla="*/ 0 w 3938333"/>
              <a:gd name="connsiteY4" fmla="*/ 4179264 h 41792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8333" h="4179264">
                <a:moveTo>
                  <a:pt x="0" y="0"/>
                </a:moveTo>
                <a:lnTo>
                  <a:pt x="3938333" y="0"/>
                </a:lnTo>
                <a:lnTo>
                  <a:pt x="3938333" y="3988373"/>
                </a:lnTo>
                <a:cubicBezTo>
                  <a:pt x="3938333" y="4093799"/>
                  <a:pt x="3852869" y="4179264"/>
                  <a:pt x="3747441" y="4179264"/>
                </a:cubicBezTo>
                <a:lnTo>
                  <a:pt x="0" y="417926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171452900"/>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2000">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14:bounceEnd="72000">
                                          <p:cBhvr additive="base">
                                            <p:cTn id="7" dur="2500" fill="hold"/>
                                            <p:tgtEl>
                                              <p:spTgt spid="19"/>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19"/>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72000">
                                      <p:stCondLst>
                                        <p:cond delay="100"/>
                                      </p:stCondLst>
                                      <p:childTnLst>
                                        <p:set>
                                          <p:cBhvr>
                                            <p:cTn id="10" dur="1" fill="hold">
                                              <p:stCondLst>
                                                <p:cond delay="0"/>
                                              </p:stCondLst>
                                            </p:cTn>
                                            <p:tgtEl>
                                              <p:spTgt spid="20"/>
                                            </p:tgtEl>
                                            <p:attrNameLst>
                                              <p:attrName>style.visibility</p:attrName>
                                            </p:attrNameLst>
                                          </p:cBhvr>
                                          <p:to>
                                            <p:strVal val="visible"/>
                                          </p:to>
                                        </p:set>
                                        <p:anim calcmode="lin" valueType="num" p14:bounceEnd="72000">
                                          <p:cBhvr additive="base">
                                            <p:cTn id="11" dur="2500" fill="hold"/>
                                            <p:tgtEl>
                                              <p:spTgt spid="20"/>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20"/>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2000">
                                      <p:stCondLst>
                                        <p:cond delay="200"/>
                                      </p:stCondLst>
                                      <p:childTnLst>
                                        <p:set>
                                          <p:cBhvr>
                                            <p:cTn id="14" dur="1" fill="hold">
                                              <p:stCondLst>
                                                <p:cond delay="0"/>
                                              </p:stCondLst>
                                            </p:cTn>
                                            <p:tgtEl>
                                              <p:spTgt spid="22"/>
                                            </p:tgtEl>
                                            <p:attrNameLst>
                                              <p:attrName>style.visibility</p:attrName>
                                            </p:attrNameLst>
                                          </p:cBhvr>
                                          <p:to>
                                            <p:strVal val="visible"/>
                                          </p:to>
                                        </p:set>
                                        <p:anim calcmode="lin" valueType="num" p14:bounceEnd="72000">
                                          <p:cBhvr additive="base">
                                            <p:cTn id="15" dur="2500" fill="hold"/>
                                            <p:tgtEl>
                                              <p:spTgt spid="22"/>
                                            </p:tgtEl>
                                            <p:attrNameLst>
                                              <p:attrName>ppt_x</p:attrName>
                                            </p:attrNameLst>
                                          </p:cBhvr>
                                          <p:tavLst>
                                            <p:tav tm="0">
                                              <p:val>
                                                <p:strVal val="#ppt_x"/>
                                              </p:val>
                                            </p:tav>
                                            <p:tav tm="100000">
                                              <p:val>
                                                <p:strVal val="#ppt_x"/>
                                              </p:val>
                                            </p:tav>
                                          </p:tavLst>
                                        </p:anim>
                                        <p:anim calcmode="lin" valueType="num" p14:bounceEnd="72000">
                                          <p:cBhvr additive="base">
                                            <p:cTn id="16" dur="2500" fill="hold"/>
                                            <p:tgtEl>
                                              <p:spTgt spid="22"/>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72000">
                                      <p:stCondLst>
                                        <p:cond delay="300"/>
                                      </p:stCondLst>
                                      <p:childTnLst>
                                        <p:set>
                                          <p:cBhvr>
                                            <p:cTn id="18" dur="1" fill="hold">
                                              <p:stCondLst>
                                                <p:cond delay="0"/>
                                              </p:stCondLst>
                                            </p:cTn>
                                            <p:tgtEl>
                                              <p:spTgt spid="21"/>
                                            </p:tgtEl>
                                            <p:attrNameLst>
                                              <p:attrName>style.visibility</p:attrName>
                                            </p:attrNameLst>
                                          </p:cBhvr>
                                          <p:to>
                                            <p:strVal val="visible"/>
                                          </p:to>
                                        </p:set>
                                        <p:anim calcmode="lin" valueType="num" p14:bounceEnd="72000">
                                          <p:cBhvr additive="base">
                                            <p:cTn id="19" dur="2500" fill="hold"/>
                                            <p:tgtEl>
                                              <p:spTgt spid="21"/>
                                            </p:tgtEl>
                                            <p:attrNameLst>
                                              <p:attrName>ppt_x</p:attrName>
                                            </p:attrNameLst>
                                          </p:cBhvr>
                                          <p:tavLst>
                                            <p:tav tm="0">
                                              <p:val>
                                                <p:strVal val="#ppt_x"/>
                                              </p:val>
                                            </p:tav>
                                            <p:tav tm="100000">
                                              <p:val>
                                                <p:strVal val="#ppt_x"/>
                                              </p:val>
                                            </p:tav>
                                          </p:tavLst>
                                        </p:anim>
                                        <p:anim calcmode="lin" valueType="num" p14:bounceEnd="72000">
                                          <p:cBhvr additive="base">
                                            <p:cTn id="20" dur="2500" fill="hold"/>
                                            <p:tgtEl>
                                              <p:spTgt spid="21"/>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72000">
                                      <p:stCondLst>
                                        <p:cond delay="400"/>
                                      </p:stCondLst>
                                      <p:childTnLst>
                                        <p:set>
                                          <p:cBhvr>
                                            <p:cTn id="22" dur="1" fill="hold">
                                              <p:stCondLst>
                                                <p:cond delay="0"/>
                                              </p:stCondLst>
                                            </p:cTn>
                                            <p:tgtEl>
                                              <p:spTgt spid="24"/>
                                            </p:tgtEl>
                                            <p:attrNameLst>
                                              <p:attrName>style.visibility</p:attrName>
                                            </p:attrNameLst>
                                          </p:cBhvr>
                                          <p:to>
                                            <p:strVal val="visible"/>
                                          </p:to>
                                        </p:set>
                                        <p:anim calcmode="lin" valueType="num" p14:bounceEnd="72000">
                                          <p:cBhvr additive="base">
                                            <p:cTn id="23" dur="2500" fill="hold"/>
                                            <p:tgtEl>
                                              <p:spTgt spid="24"/>
                                            </p:tgtEl>
                                            <p:attrNameLst>
                                              <p:attrName>ppt_x</p:attrName>
                                            </p:attrNameLst>
                                          </p:cBhvr>
                                          <p:tavLst>
                                            <p:tav tm="0">
                                              <p:val>
                                                <p:strVal val="#ppt_x"/>
                                              </p:val>
                                            </p:tav>
                                            <p:tav tm="100000">
                                              <p:val>
                                                <p:strVal val="#ppt_x"/>
                                              </p:val>
                                            </p:tav>
                                          </p:tavLst>
                                        </p:anim>
                                        <p:anim calcmode="lin" valueType="num" p14:bounceEnd="72000">
                                          <p:cBhvr additive="base">
                                            <p:cTn id="24" dur="2500" fill="hold"/>
                                            <p:tgtEl>
                                              <p:spTgt spid="24"/>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14:presetBounceEnd="72000">
                                      <p:stCondLst>
                                        <p:cond delay="500"/>
                                      </p:stCondLst>
                                      <p:childTnLst>
                                        <p:set>
                                          <p:cBhvr>
                                            <p:cTn id="26" dur="1" fill="hold">
                                              <p:stCondLst>
                                                <p:cond delay="0"/>
                                              </p:stCondLst>
                                            </p:cTn>
                                            <p:tgtEl>
                                              <p:spTgt spid="23"/>
                                            </p:tgtEl>
                                            <p:attrNameLst>
                                              <p:attrName>style.visibility</p:attrName>
                                            </p:attrNameLst>
                                          </p:cBhvr>
                                          <p:to>
                                            <p:strVal val="visible"/>
                                          </p:to>
                                        </p:set>
                                        <p:anim calcmode="lin" valueType="num" p14:bounceEnd="72000">
                                          <p:cBhvr additive="base">
                                            <p:cTn id="27" dur="2500" fill="hold"/>
                                            <p:tgtEl>
                                              <p:spTgt spid="23"/>
                                            </p:tgtEl>
                                            <p:attrNameLst>
                                              <p:attrName>ppt_x</p:attrName>
                                            </p:attrNameLst>
                                          </p:cBhvr>
                                          <p:tavLst>
                                            <p:tav tm="0">
                                              <p:val>
                                                <p:strVal val="#ppt_x"/>
                                              </p:val>
                                            </p:tav>
                                            <p:tav tm="100000">
                                              <p:val>
                                                <p:strVal val="#ppt_x"/>
                                              </p:val>
                                            </p:tav>
                                          </p:tavLst>
                                        </p:anim>
                                        <p:anim calcmode="lin" valueType="num" p14:bounceEnd="72000">
                                          <p:cBhvr additive="base">
                                            <p:cTn id="28" dur="2500" fill="hold"/>
                                            <p:tgtEl>
                                              <p:spTgt spid="2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animBg="1"/>
          <p:bldP spid="21" grpId="0" animBg="1"/>
          <p:bldP spid="22" grpId="0" animBg="1"/>
          <p:bldP spid="23" grpId="0" animBg="1"/>
          <p:bldP spid="24"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2500" fill="hold"/>
                                            <p:tgtEl>
                                              <p:spTgt spid="19"/>
                                            </p:tgtEl>
                                            <p:attrNameLst>
                                              <p:attrName>ppt_x</p:attrName>
                                            </p:attrNameLst>
                                          </p:cBhvr>
                                          <p:tavLst>
                                            <p:tav tm="0">
                                              <p:val>
                                                <p:strVal val="#ppt_x"/>
                                              </p:val>
                                            </p:tav>
                                            <p:tav tm="100000">
                                              <p:val>
                                                <p:strVal val="#ppt_x"/>
                                              </p:val>
                                            </p:tav>
                                          </p:tavLst>
                                        </p:anim>
                                        <p:anim calcmode="lin" valueType="num">
                                          <p:cBhvr additive="base">
                                            <p:cTn id="8" dur="2500" fill="hold"/>
                                            <p:tgtEl>
                                              <p:spTgt spid="19"/>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100"/>
                                      </p:stCondLst>
                                      <p:childTnLst>
                                        <p:set>
                                          <p:cBhvr>
                                            <p:cTn id="10" dur="1" fill="hold">
                                              <p:stCondLst>
                                                <p:cond delay="0"/>
                                              </p:stCondLst>
                                            </p:cTn>
                                            <p:tgtEl>
                                              <p:spTgt spid="20"/>
                                            </p:tgtEl>
                                            <p:attrNameLst>
                                              <p:attrName>style.visibility</p:attrName>
                                            </p:attrNameLst>
                                          </p:cBhvr>
                                          <p:to>
                                            <p:strVal val="visible"/>
                                          </p:to>
                                        </p:set>
                                        <p:anim calcmode="lin" valueType="num">
                                          <p:cBhvr additive="base">
                                            <p:cTn id="11" dur="2500" fill="hold"/>
                                            <p:tgtEl>
                                              <p:spTgt spid="20"/>
                                            </p:tgtEl>
                                            <p:attrNameLst>
                                              <p:attrName>ppt_x</p:attrName>
                                            </p:attrNameLst>
                                          </p:cBhvr>
                                          <p:tavLst>
                                            <p:tav tm="0">
                                              <p:val>
                                                <p:strVal val="#ppt_x"/>
                                              </p:val>
                                            </p:tav>
                                            <p:tav tm="100000">
                                              <p:val>
                                                <p:strVal val="#ppt_x"/>
                                              </p:val>
                                            </p:tav>
                                          </p:tavLst>
                                        </p:anim>
                                        <p:anim calcmode="lin" valueType="num">
                                          <p:cBhvr additive="base">
                                            <p:cTn id="12" dur="2500" fill="hold"/>
                                            <p:tgtEl>
                                              <p:spTgt spid="20"/>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200"/>
                                      </p:stCondLst>
                                      <p:childTnLst>
                                        <p:set>
                                          <p:cBhvr>
                                            <p:cTn id="14" dur="1" fill="hold">
                                              <p:stCondLst>
                                                <p:cond delay="0"/>
                                              </p:stCondLst>
                                            </p:cTn>
                                            <p:tgtEl>
                                              <p:spTgt spid="22"/>
                                            </p:tgtEl>
                                            <p:attrNameLst>
                                              <p:attrName>style.visibility</p:attrName>
                                            </p:attrNameLst>
                                          </p:cBhvr>
                                          <p:to>
                                            <p:strVal val="visible"/>
                                          </p:to>
                                        </p:set>
                                        <p:anim calcmode="lin" valueType="num">
                                          <p:cBhvr additive="base">
                                            <p:cTn id="15" dur="2500" fill="hold"/>
                                            <p:tgtEl>
                                              <p:spTgt spid="22"/>
                                            </p:tgtEl>
                                            <p:attrNameLst>
                                              <p:attrName>ppt_x</p:attrName>
                                            </p:attrNameLst>
                                          </p:cBhvr>
                                          <p:tavLst>
                                            <p:tav tm="0">
                                              <p:val>
                                                <p:strVal val="#ppt_x"/>
                                              </p:val>
                                            </p:tav>
                                            <p:tav tm="100000">
                                              <p:val>
                                                <p:strVal val="#ppt_x"/>
                                              </p:val>
                                            </p:tav>
                                          </p:tavLst>
                                        </p:anim>
                                        <p:anim calcmode="lin" valueType="num">
                                          <p:cBhvr additive="base">
                                            <p:cTn id="16" dur="2500" fill="hold"/>
                                            <p:tgtEl>
                                              <p:spTgt spid="22"/>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300"/>
                                      </p:stCondLst>
                                      <p:childTnLst>
                                        <p:set>
                                          <p:cBhvr>
                                            <p:cTn id="18" dur="1" fill="hold">
                                              <p:stCondLst>
                                                <p:cond delay="0"/>
                                              </p:stCondLst>
                                            </p:cTn>
                                            <p:tgtEl>
                                              <p:spTgt spid="21"/>
                                            </p:tgtEl>
                                            <p:attrNameLst>
                                              <p:attrName>style.visibility</p:attrName>
                                            </p:attrNameLst>
                                          </p:cBhvr>
                                          <p:to>
                                            <p:strVal val="visible"/>
                                          </p:to>
                                        </p:set>
                                        <p:anim calcmode="lin" valueType="num">
                                          <p:cBhvr additive="base">
                                            <p:cTn id="19" dur="2500" fill="hold"/>
                                            <p:tgtEl>
                                              <p:spTgt spid="21"/>
                                            </p:tgtEl>
                                            <p:attrNameLst>
                                              <p:attrName>ppt_x</p:attrName>
                                            </p:attrNameLst>
                                          </p:cBhvr>
                                          <p:tavLst>
                                            <p:tav tm="0">
                                              <p:val>
                                                <p:strVal val="#ppt_x"/>
                                              </p:val>
                                            </p:tav>
                                            <p:tav tm="100000">
                                              <p:val>
                                                <p:strVal val="#ppt_x"/>
                                              </p:val>
                                            </p:tav>
                                          </p:tavLst>
                                        </p:anim>
                                        <p:anim calcmode="lin" valueType="num">
                                          <p:cBhvr additive="base">
                                            <p:cTn id="20" dur="2500" fill="hold"/>
                                            <p:tgtEl>
                                              <p:spTgt spid="21"/>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400"/>
                                      </p:stCondLst>
                                      <p:childTnLst>
                                        <p:set>
                                          <p:cBhvr>
                                            <p:cTn id="22" dur="1" fill="hold">
                                              <p:stCondLst>
                                                <p:cond delay="0"/>
                                              </p:stCondLst>
                                            </p:cTn>
                                            <p:tgtEl>
                                              <p:spTgt spid="24"/>
                                            </p:tgtEl>
                                            <p:attrNameLst>
                                              <p:attrName>style.visibility</p:attrName>
                                            </p:attrNameLst>
                                          </p:cBhvr>
                                          <p:to>
                                            <p:strVal val="visible"/>
                                          </p:to>
                                        </p:set>
                                        <p:anim calcmode="lin" valueType="num">
                                          <p:cBhvr additive="base">
                                            <p:cTn id="23" dur="2500" fill="hold"/>
                                            <p:tgtEl>
                                              <p:spTgt spid="24"/>
                                            </p:tgtEl>
                                            <p:attrNameLst>
                                              <p:attrName>ppt_x</p:attrName>
                                            </p:attrNameLst>
                                          </p:cBhvr>
                                          <p:tavLst>
                                            <p:tav tm="0">
                                              <p:val>
                                                <p:strVal val="#ppt_x"/>
                                              </p:val>
                                            </p:tav>
                                            <p:tav tm="100000">
                                              <p:val>
                                                <p:strVal val="#ppt_x"/>
                                              </p:val>
                                            </p:tav>
                                          </p:tavLst>
                                        </p:anim>
                                        <p:anim calcmode="lin" valueType="num">
                                          <p:cBhvr additive="base">
                                            <p:cTn id="24" dur="2500" fill="hold"/>
                                            <p:tgtEl>
                                              <p:spTgt spid="24"/>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500"/>
                                      </p:stCondLst>
                                      <p:childTnLst>
                                        <p:set>
                                          <p:cBhvr>
                                            <p:cTn id="26" dur="1" fill="hold">
                                              <p:stCondLst>
                                                <p:cond delay="0"/>
                                              </p:stCondLst>
                                            </p:cTn>
                                            <p:tgtEl>
                                              <p:spTgt spid="23"/>
                                            </p:tgtEl>
                                            <p:attrNameLst>
                                              <p:attrName>style.visibility</p:attrName>
                                            </p:attrNameLst>
                                          </p:cBhvr>
                                          <p:to>
                                            <p:strVal val="visible"/>
                                          </p:to>
                                        </p:set>
                                        <p:anim calcmode="lin" valueType="num">
                                          <p:cBhvr additive="base">
                                            <p:cTn id="27" dur="2500" fill="hold"/>
                                            <p:tgtEl>
                                              <p:spTgt spid="23"/>
                                            </p:tgtEl>
                                            <p:attrNameLst>
                                              <p:attrName>ppt_x</p:attrName>
                                            </p:attrNameLst>
                                          </p:cBhvr>
                                          <p:tavLst>
                                            <p:tav tm="0">
                                              <p:val>
                                                <p:strVal val="#ppt_x"/>
                                              </p:val>
                                            </p:tav>
                                            <p:tav tm="100000">
                                              <p:val>
                                                <p:strVal val="#ppt_x"/>
                                              </p:val>
                                            </p:tav>
                                          </p:tavLst>
                                        </p:anim>
                                        <p:anim calcmode="lin" valueType="num">
                                          <p:cBhvr additive="base">
                                            <p:cTn id="28" dur="2500" fill="hold"/>
                                            <p:tgtEl>
                                              <p:spTgt spid="2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animBg="1"/>
          <p:bldP spid="21" grpId="0" animBg="1"/>
          <p:bldP spid="22" grpId="0" animBg="1"/>
          <p:bldP spid="23" grpId="0" animBg="1"/>
          <p:bldP spid="24" grpId="0" animBg="1"/>
        </p:bldLst>
      </p:timing>
    </mc:Fallback>
  </mc:AlternateContent>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p:cSld name="34_Custom Layout">
    <p:spTree>
      <p:nvGrpSpPr>
        <p:cNvPr id="1" name=""/>
        <p:cNvGrpSpPr/>
        <p:nvPr/>
      </p:nvGrpSpPr>
      <p:grpSpPr>
        <a:xfrm>
          <a:off x="0" y="0"/>
          <a:ext cx="0" cy="0"/>
          <a:chOff x="0" y="0"/>
          <a:chExt cx="0" cy="0"/>
        </a:xfrm>
      </p:grpSpPr>
      <p:sp>
        <p:nvSpPr>
          <p:cNvPr id="6" name="Rectangle: Top Corners Rounded 5">
            <a:extLst>
              <a:ext uri="{FF2B5EF4-FFF2-40B4-BE49-F238E27FC236}">
                <a16:creationId xmlns:a16="http://schemas.microsoft.com/office/drawing/2014/main" id="{5CF2E2FA-6181-4E67-8649-8A7BCC8E8224}"/>
              </a:ext>
            </a:extLst>
          </p:cNvPr>
          <p:cNvSpPr/>
          <p:nvPr/>
        </p:nvSpPr>
        <p:spPr>
          <a:xfrm>
            <a:off x="1563688" y="0"/>
            <a:ext cx="21259800" cy="13716000"/>
          </a:xfrm>
          <a:prstGeom prst="round2SameRect">
            <a:avLst>
              <a:gd name="adj1" fmla="val 0"/>
              <a:gd name="adj2" fmla="val 0"/>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endParaRPr lang="en-US"/>
          </a:p>
        </p:txBody>
      </p:sp>
      <p:sp>
        <p:nvSpPr>
          <p:cNvPr id="9" name="Picture Placeholder 8">
            <a:extLst>
              <a:ext uri="{FF2B5EF4-FFF2-40B4-BE49-F238E27FC236}">
                <a16:creationId xmlns:a16="http://schemas.microsoft.com/office/drawing/2014/main" id="{0B1939E0-D85C-4041-A6CB-C8E42A68134E}"/>
              </a:ext>
            </a:extLst>
          </p:cNvPr>
          <p:cNvSpPr>
            <a:spLocks noGrp="1"/>
          </p:cNvSpPr>
          <p:nvPr>
            <p:ph type="pic" sz="quarter" idx="12"/>
          </p:nvPr>
        </p:nvSpPr>
        <p:spPr>
          <a:xfrm>
            <a:off x="4176160" y="2624757"/>
            <a:ext cx="3938333" cy="4179264"/>
          </a:xfrm>
          <a:custGeom>
            <a:avLst/>
            <a:gdLst>
              <a:gd name="connsiteX0" fmla="*/ 190891 w 3938333"/>
              <a:gd name="connsiteY0" fmla="*/ 0 h 4179264"/>
              <a:gd name="connsiteX1" fmla="*/ 3938333 w 3938333"/>
              <a:gd name="connsiteY1" fmla="*/ 0 h 4179264"/>
              <a:gd name="connsiteX2" fmla="*/ 3938333 w 3938333"/>
              <a:gd name="connsiteY2" fmla="*/ 4179264 h 4179264"/>
              <a:gd name="connsiteX3" fmla="*/ 0 w 3938333"/>
              <a:gd name="connsiteY3" fmla="*/ 4179264 h 4179264"/>
              <a:gd name="connsiteX4" fmla="*/ 0 w 3938333"/>
              <a:gd name="connsiteY4" fmla="*/ 190891 h 4179264"/>
              <a:gd name="connsiteX5" fmla="*/ 190891 w 3938333"/>
              <a:gd name="connsiteY5" fmla="*/ 0 h 4179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38333" h="4179264">
                <a:moveTo>
                  <a:pt x="190891" y="0"/>
                </a:moveTo>
                <a:lnTo>
                  <a:pt x="3938333" y="0"/>
                </a:lnTo>
                <a:lnTo>
                  <a:pt x="3938333" y="4179264"/>
                </a:lnTo>
                <a:lnTo>
                  <a:pt x="0" y="4179264"/>
                </a:lnTo>
                <a:lnTo>
                  <a:pt x="0" y="190891"/>
                </a:lnTo>
                <a:cubicBezTo>
                  <a:pt x="0" y="85465"/>
                  <a:pt x="85465" y="0"/>
                  <a:pt x="190891"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3" name="Picture Placeholder 12">
            <a:extLst>
              <a:ext uri="{FF2B5EF4-FFF2-40B4-BE49-F238E27FC236}">
                <a16:creationId xmlns:a16="http://schemas.microsoft.com/office/drawing/2014/main" id="{020C1A15-ACE5-49D1-A3F6-63C8F5FF1EF9}"/>
              </a:ext>
            </a:extLst>
          </p:cNvPr>
          <p:cNvSpPr>
            <a:spLocks noGrp="1"/>
          </p:cNvSpPr>
          <p:nvPr>
            <p:ph type="pic" sz="quarter" idx="13"/>
          </p:nvPr>
        </p:nvSpPr>
        <p:spPr>
          <a:xfrm>
            <a:off x="8222449" y="6911979"/>
            <a:ext cx="3926403" cy="4179264"/>
          </a:xfrm>
          <a:custGeom>
            <a:avLst/>
            <a:gdLst>
              <a:gd name="connsiteX0" fmla="*/ 0 w 3926403"/>
              <a:gd name="connsiteY0" fmla="*/ 0 h 4179264"/>
              <a:gd name="connsiteX1" fmla="*/ 3926403 w 3926403"/>
              <a:gd name="connsiteY1" fmla="*/ 0 h 4179264"/>
              <a:gd name="connsiteX2" fmla="*/ 3926403 w 3926403"/>
              <a:gd name="connsiteY2" fmla="*/ 4179264 h 4179264"/>
              <a:gd name="connsiteX3" fmla="*/ 0 w 3926403"/>
              <a:gd name="connsiteY3" fmla="*/ 4179264 h 4179264"/>
            </a:gdLst>
            <a:ahLst/>
            <a:cxnLst>
              <a:cxn ang="0">
                <a:pos x="connsiteX0" y="connsiteY0"/>
              </a:cxn>
              <a:cxn ang="0">
                <a:pos x="connsiteX1" y="connsiteY1"/>
              </a:cxn>
              <a:cxn ang="0">
                <a:pos x="connsiteX2" y="connsiteY2"/>
              </a:cxn>
              <a:cxn ang="0">
                <a:pos x="connsiteX3" y="connsiteY3"/>
              </a:cxn>
            </a:cxnLst>
            <a:rect l="l" t="t" r="r" b="b"/>
            <a:pathLst>
              <a:path w="3926403" h="4179264">
                <a:moveTo>
                  <a:pt x="0" y="0"/>
                </a:moveTo>
                <a:lnTo>
                  <a:pt x="3926403" y="0"/>
                </a:lnTo>
                <a:lnTo>
                  <a:pt x="3926403" y="4179264"/>
                </a:lnTo>
                <a:lnTo>
                  <a:pt x="0" y="417926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4" name="Picture Placeholder 13">
            <a:extLst>
              <a:ext uri="{FF2B5EF4-FFF2-40B4-BE49-F238E27FC236}">
                <a16:creationId xmlns:a16="http://schemas.microsoft.com/office/drawing/2014/main" id="{E56C758D-179E-4D6D-A1BC-2C48452E9B49}"/>
              </a:ext>
            </a:extLst>
          </p:cNvPr>
          <p:cNvSpPr>
            <a:spLocks noGrp="1"/>
          </p:cNvSpPr>
          <p:nvPr>
            <p:ph type="pic" sz="quarter" idx="14"/>
          </p:nvPr>
        </p:nvSpPr>
        <p:spPr>
          <a:xfrm>
            <a:off x="12255780" y="2624757"/>
            <a:ext cx="3926403" cy="4179264"/>
          </a:xfrm>
          <a:custGeom>
            <a:avLst/>
            <a:gdLst>
              <a:gd name="connsiteX0" fmla="*/ 0 w 3926403"/>
              <a:gd name="connsiteY0" fmla="*/ 0 h 4179264"/>
              <a:gd name="connsiteX1" fmla="*/ 3926403 w 3926403"/>
              <a:gd name="connsiteY1" fmla="*/ 0 h 4179264"/>
              <a:gd name="connsiteX2" fmla="*/ 3926403 w 3926403"/>
              <a:gd name="connsiteY2" fmla="*/ 4179264 h 4179264"/>
              <a:gd name="connsiteX3" fmla="*/ 0 w 3926403"/>
              <a:gd name="connsiteY3" fmla="*/ 4179264 h 4179264"/>
            </a:gdLst>
            <a:ahLst/>
            <a:cxnLst>
              <a:cxn ang="0">
                <a:pos x="connsiteX0" y="connsiteY0"/>
              </a:cxn>
              <a:cxn ang="0">
                <a:pos x="connsiteX1" y="connsiteY1"/>
              </a:cxn>
              <a:cxn ang="0">
                <a:pos x="connsiteX2" y="connsiteY2"/>
              </a:cxn>
              <a:cxn ang="0">
                <a:pos x="connsiteX3" y="connsiteY3"/>
              </a:cxn>
            </a:cxnLst>
            <a:rect l="l" t="t" r="r" b="b"/>
            <a:pathLst>
              <a:path w="3926403" h="4179264">
                <a:moveTo>
                  <a:pt x="0" y="0"/>
                </a:moveTo>
                <a:lnTo>
                  <a:pt x="3926403" y="0"/>
                </a:lnTo>
                <a:lnTo>
                  <a:pt x="3926403" y="4179264"/>
                </a:lnTo>
                <a:lnTo>
                  <a:pt x="0" y="417926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6" name="Picture Placeholder 15">
            <a:extLst>
              <a:ext uri="{FF2B5EF4-FFF2-40B4-BE49-F238E27FC236}">
                <a16:creationId xmlns:a16="http://schemas.microsoft.com/office/drawing/2014/main" id="{598BD8D6-CA9B-4100-B7C2-C1BF996853EF}"/>
              </a:ext>
            </a:extLst>
          </p:cNvPr>
          <p:cNvSpPr>
            <a:spLocks noGrp="1"/>
          </p:cNvSpPr>
          <p:nvPr>
            <p:ph type="pic" sz="quarter" idx="15"/>
          </p:nvPr>
        </p:nvSpPr>
        <p:spPr>
          <a:xfrm>
            <a:off x="16284612" y="6911979"/>
            <a:ext cx="3938332" cy="4179264"/>
          </a:xfrm>
          <a:custGeom>
            <a:avLst/>
            <a:gdLst>
              <a:gd name="connsiteX0" fmla="*/ 0 w 3938332"/>
              <a:gd name="connsiteY0" fmla="*/ 0 h 4179264"/>
              <a:gd name="connsiteX1" fmla="*/ 3938332 w 3938332"/>
              <a:gd name="connsiteY1" fmla="*/ 0 h 4179264"/>
              <a:gd name="connsiteX2" fmla="*/ 3938332 w 3938332"/>
              <a:gd name="connsiteY2" fmla="*/ 3988373 h 4179264"/>
              <a:gd name="connsiteX3" fmla="*/ 3747442 w 3938332"/>
              <a:gd name="connsiteY3" fmla="*/ 4179264 h 4179264"/>
              <a:gd name="connsiteX4" fmla="*/ 0 w 3938332"/>
              <a:gd name="connsiteY4" fmla="*/ 4179264 h 41792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8332" h="4179264">
                <a:moveTo>
                  <a:pt x="0" y="0"/>
                </a:moveTo>
                <a:lnTo>
                  <a:pt x="3938332" y="0"/>
                </a:lnTo>
                <a:lnTo>
                  <a:pt x="3938332" y="3988373"/>
                </a:lnTo>
                <a:cubicBezTo>
                  <a:pt x="3938332" y="4093799"/>
                  <a:pt x="3852868" y="4179264"/>
                  <a:pt x="3747442" y="4179264"/>
                </a:cubicBezTo>
                <a:lnTo>
                  <a:pt x="0" y="417926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98102835"/>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6000">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14:bounceEnd="76000">
                                          <p:cBhvr additive="base">
                                            <p:cTn id="7" dur="2500" fill="hold"/>
                                            <p:tgtEl>
                                              <p:spTgt spid="9"/>
                                            </p:tgtEl>
                                            <p:attrNameLst>
                                              <p:attrName>ppt_x</p:attrName>
                                            </p:attrNameLst>
                                          </p:cBhvr>
                                          <p:tavLst>
                                            <p:tav tm="0">
                                              <p:val>
                                                <p:strVal val="#ppt_x"/>
                                              </p:val>
                                            </p:tav>
                                            <p:tav tm="100000">
                                              <p:val>
                                                <p:strVal val="#ppt_x"/>
                                              </p:val>
                                            </p:tav>
                                          </p:tavLst>
                                        </p:anim>
                                        <p:anim calcmode="lin" valueType="num" p14:bounceEnd="76000">
                                          <p:cBhvr additive="base">
                                            <p:cTn id="8" dur="2500" fill="hold"/>
                                            <p:tgtEl>
                                              <p:spTgt spid="9"/>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76000">
                                      <p:stCondLst>
                                        <p:cond delay="200"/>
                                      </p:stCondLst>
                                      <p:childTnLst>
                                        <p:set>
                                          <p:cBhvr>
                                            <p:cTn id="10" dur="1" fill="hold">
                                              <p:stCondLst>
                                                <p:cond delay="0"/>
                                              </p:stCondLst>
                                            </p:cTn>
                                            <p:tgtEl>
                                              <p:spTgt spid="13"/>
                                            </p:tgtEl>
                                            <p:attrNameLst>
                                              <p:attrName>style.visibility</p:attrName>
                                            </p:attrNameLst>
                                          </p:cBhvr>
                                          <p:to>
                                            <p:strVal val="visible"/>
                                          </p:to>
                                        </p:set>
                                        <p:anim calcmode="lin" valueType="num" p14:bounceEnd="76000">
                                          <p:cBhvr additive="base">
                                            <p:cTn id="11" dur="2500" fill="hold"/>
                                            <p:tgtEl>
                                              <p:spTgt spid="13"/>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13"/>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6000">
                                      <p:stCondLst>
                                        <p:cond delay="400"/>
                                      </p:stCondLst>
                                      <p:childTnLst>
                                        <p:set>
                                          <p:cBhvr>
                                            <p:cTn id="14" dur="1" fill="hold">
                                              <p:stCondLst>
                                                <p:cond delay="0"/>
                                              </p:stCondLst>
                                            </p:cTn>
                                            <p:tgtEl>
                                              <p:spTgt spid="14"/>
                                            </p:tgtEl>
                                            <p:attrNameLst>
                                              <p:attrName>style.visibility</p:attrName>
                                            </p:attrNameLst>
                                          </p:cBhvr>
                                          <p:to>
                                            <p:strVal val="visible"/>
                                          </p:to>
                                        </p:set>
                                        <p:anim calcmode="lin" valueType="num" p14:bounceEnd="76000">
                                          <p:cBhvr additive="base">
                                            <p:cTn id="15" dur="2500" fill="hold"/>
                                            <p:tgtEl>
                                              <p:spTgt spid="14"/>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76000">
                                      <p:stCondLst>
                                        <p:cond delay="600"/>
                                      </p:stCondLst>
                                      <p:childTnLst>
                                        <p:set>
                                          <p:cBhvr>
                                            <p:cTn id="18" dur="1" fill="hold">
                                              <p:stCondLst>
                                                <p:cond delay="0"/>
                                              </p:stCondLst>
                                            </p:cTn>
                                            <p:tgtEl>
                                              <p:spTgt spid="16"/>
                                            </p:tgtEl>
                                            <p:attrNameLst>
                                              <p:attrName>style.visibility</p:attrName>
                                            </p:attrNameLst>
                                          </p:cBhvr>
                                          <p:to>
                                            <p:strVal val="visible"/>
                                          </p:to>
                                        </p:set>
                                        <p:anim calcmode="lin" valueType="num" p14:bounceEnd="76000">
                                          <p:cBhvr additive="base">
                                            <p:cTn id="19" dur="2500" fill="hold"/>
                                            <p:tgtEl>
                                              <p:spTgt spid="16"/>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1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3" grpId="0" animBg="1"/>
          <p:bldP spid="14" grpId="0" animBg="1"/>
          <p:bldP spid="16"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2500" fill="hold"/>
                                            <p:tgtEl>
                                              <p:spTgt spid="9"/>
                                            </p:tgtEl>
                                            <p:attrNameLst>
                                              <p:attrName>ppt_x</p:attrName>
                                            </p:attrNameLst>
                                          </p:cBhvr>
                                          <p:tavLst>
                                            <p:tav tm="0">
                                              <p:val>
                                                <p:strVal val="#ppt_x"/>
                                              </p:val>
                                            </p:tav>
                                            <p:tav tm="100000">
                                              <p:val>
                                                <p:strVal val="#ppt_x"/>
                                              </p:val>
                                            </p:tav>
                                          </p:tavLst>
                                        </p:anim>
                                        <p:anim calcmode="lin" valueType="num">
                                          <p:cBhvr additive="base">
                                            <p:cTn id="8" dur="2500" fill="hold"/>
                                            <p:tgtEl>
                                              <p:spTgt spid="9"/>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20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2500" fill="hold"/>
                                            <p:tgtEl>
                                              <p:spTgt spid="13"/>
                                            </p:tgtEl>
                                            <p:attrNameLst>
                                              <p:attrName>ppt_x</p:attrName>
                                            </p:attrNameLst>
                                          </p:cBhvr>
                                          <p:tavLst>
                                            <p:tav tm="0">
                                              <p:val>
                                                <p:strVal val="#ppt_x"/>
                                              </p:val>
                                            </p:tav>
                                            <p:tav tm="100000">
                                              <p:val>
                                                <p:strVal val="#ppt_x"/>
                                              </p:val>
                                            </p:tav>
                                          </p:tavLst>
                                        </p:anim>
                                        <p:anim calcmode="lin" valueType="num">
                                          <p:cBhvr additive="base">
                                            <p:cTn id="12" dur="2500" fill="hold"/>
                                            <p:tgtEl>
                                              <p:spTgt spid="13"/>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40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2500" fill="hold"/>
                                            <p:tgtEl>
                                              <p:spTgt spid="14"/>
                                            </p:tgtEl>
                                            <p:attrNameLst>
                                              <p:attrName>ppt_x</p:attrName>
                                            </p:attrNameLst>
                                          </p:cBhvr>
                                          <p:tavLst>
                                            <p:tav tm="0">
                                              <p:val>
                                                <p:strVal val="#ppt_x"/>
                                              </p:val>
                                            </p:tav>
                                            <p:tav tm="100000">
                                              <p:val>
                                                <p:strVal val="#ppt_x"/>
                                              </p:val>
                                            </p:tav>
                                          </p:tavLst>
                                        </p:anim>
                                        <p:anim calcmode="lin" valueType="num">
                                          <p:cBhvr additive="base">
                                            <p:cTn id="16" dur="25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60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2500" fill="hold"/>
                                            <p:tgtEl>
                                              <p:spTgt spid="16"/>
                                            </p:tgtEl>
                                            <p:attrNameLst>
                                              <p:attrName>ppt_x</p:attrName>
                                            </p:attrNameLst>
                                          </p:cBhvr>
                                          <p:tavLst>
                                            <p:tav tm="0">
                                              <p:val>
                                                <p:strVal val="#ppt_x"/>
                                              </p:val>
                                            </p:tav>
                                            <p:tav tm="100000">
                                              <p:val>
                                                <p:strVal val="#ppt_x"/>
                                              </p:val>
                                            </p:tav>
                                          </p:tavLst>
                                        </p:anim>
                                        <p:anim calcmode="lin" valueType="num">
                                          <p:cBhvr additive="base">
                                            <p:cTn id="20" dur="2500" fill="hold"/>
                                            <p:tgtEl>
                                              <p:spTgt spid="1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3" grpId="0" animBg="1"/>
          <p:bldP spid="14" grpId="0" animBg="1"/>
          <p:bldP spid="16" grpId="0" animBg="1"/>
        </p:bldLst>
      </p:timing>
    </mc:Fallback>
  </mc:AlternateContent>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p:cSld name="33_Custom Layout">
    <p:spTree>
      <p:nvGrpSpPr>
        <p:cNvPr id="1" name=""/>
        <p:cNvGrpSpPr/>
        <p:nvPr/>
      </p:nvGrpSpPr>
      <p:grpSpPr>
        <a:xfrm>
          <a:off x="0" y="0"/>
          <a:ext cx="0" cy="0"/>
          <a:chOff x="0" y="0"/>
          <a:chExt cx="0" cy="0"/>
        </a:xfrm>
      </p:grpSpPr>
      <p:sp>
        <p:nvSpPr>
          <p:cNvPr id="6" name="Rectangle: Top Corners Rounded 5">
            <a:extLst>
              <a:ext uri="{FF2B5EF4-FFF2-40B4-BE49-F238E27FC236}">
                <a16:creationId xmlns:a16="http://schemas.microsoft.com/office/drawing/2014/main" id="{5CF2E2FA-6181-4E67-8649-8A7BCC8E8224}"/>
              </a:ext>
            </a:extLst>
          </p:cNvPr>
          <p:cNvSpPr/>
          <p:nvPr/>
        </p:nvSpPr>
        <p:spPr>
          <a:xfrm>
            <a:off x="1563688" y="0"/>
            <a:ext cx="21259800" cy="13716000"/>
          </a:xfrm>
          <a:prstGeom prst="round2SameRect">
            <a:avLst>
              <a:gd name="adj1" fmla="val 0"/>
              <a:gd name="adj2" fmla="val 0"/>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endParaRPr lang="en-US"/>
          </a:p>
        </p:txBody>
      </p:sp>
      <p:sp>
        <p:nvSpPr>
          <p:cNvPr id="10" name="Picture Placeholder 9">
            <a:extLst>
              <a:ext uri="{FF2B5EF4-FFF2-40B4-BE49-F238E27FC236}">
                <a16:creationId xmlns:a16="http://schemas.microsoft.com/office/drawing/2014/main" id="{D45E64E0-0597-4664-9648-1BD35C5B2920}"/>
              </a:ext>
            </a:extLst>
          </p:cNvPr>
          <p:cNvSpPr>
            <a:spLocks noGrp="1"/>
          </p:cNvSpPr>
          <p:nvPr>
            <p:ph type="pic" sz="quarter" idx="12"/>
          </p:nvPr>
        </p:nvSpPr>
        <p:spPr>
          <a:xfrm>
            <a:off x="4626080" y="1943099"/>
            <a:ext cx="4960234" cy="2421156"/>
          </a:xfrm>
          <a:custGeom>
            <a:avLst/>
            <a:gdLst>
              <a:gd name="connsiteX0" fmla="*/ 173670 w 4960234"/>
              <a:gd name="connsiteY0" fmla="*/ 0 h 2421156"/>
              <a:gd name="connsiteX1" fmla="*/ 4786564 w 4960234"/>
              <a:gd name="connsiteY1" fmla="*/ 0 h 2421156"/>
              <a:gd name="connsiteX2" fmla="*/ 4960234 w 4960234"/>
              <a:gd name="connsiteY2" fmla="*/ 173670 h 2421156"/>
              <a:gd name="connsiteX3" fmla="*/ 4960234 w 4960234"/>
              <a:gd name="connsiteY3" fmla="*/ 2247486 h 2421156"/>
              <a:gd name="connsiteX4" fmla="*/ 4786564 w 4960234"/>
              <a:gd name="connsiteY4" fmla="*/ 2421156 h 2421156"/>
              <a:gd name="connsiteX5" fmla="*/ 173670 w 4960234"/>
              <a:gd name="connsiteY5" fmla="*/ 2421156 h 2421156"/>
              <a:gd name="connsiteX6" fmla="*/ 0 w 4960234"/>
              <a:gd name="connsiteY6" fmla="*/ 2247486 h 2421156"/>
              <a:gd name="connsiteX7" fmla="*/ 0 w 4960234"/>
              <a:gd name="connsiteY7" fmla="*/ 173670 h 2421156"/>
              <a:gd name="connsiteX8" fmla="*/ 173670 w 4960234"/>
              <a:gd name="connsiteY8" fmla="*/ 0 h 2421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60234" h="2421156">
                <a:moveTo>
                  <a:pt x="173670" y="0"/>
                </a:moveTo>
                <a:lnTo>
                  <a:pt x="4786564" y="0"/>
                </a:lnTo>
                <a:cubicBezTo>
                  <a:pt x="4882479" y="0"/>
                  <a:pt x="4960234" y="77755"/>
                  <a:pt x="4960234" y="173670"/>
                </a:cubicBezTo>
                <a:lnTo>
                  <a:pt x="4960234" y="2247486"/>
                </a:lnTo>
                <a:cubicBezTo>
                  <a:pt x="4960234" y="2343401"/>
                  <a:pt x="4882479" y="2421156"/>
                  <a:pt x="4786564" y="2421156"/>
                </a:cubicBezTo>
                <a:lnTo>
                  <a:pt x="173670" y="2421156"/>
                </a:lnTo>
                <a:cubicBezTo>
                  <a:pt x="77755" y="2421156"/>
                  <a:pt x="0" y="2343401"/>
                  <a:pt x="0" y="2247486"/>
                </a:cubicBezTo>
                <a:lnTo>
                  <a:pt x="0" y="173670"/>
                </a:lnTo>
                <a:cubicBezTo>
                  <a:pt x="0" y="77755"/>
                  <a:pt x="77755" y="0"/>
                  <a:pt x="173670"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1" name="Picture Placeholder 10">
            <a:extLst>
              <a:ext uri="{FF2B5EF4-FFF2-40B4-BE49-F238E27FC236}">
                <a16:creationId xmlns:a16="http://schemas.microsoft.com/office/drawing/2014/main" id="{AF0F6E29-965E-405A-ACD8-51499D9C546B}"/>
              </a:ext>
            </a:extLst>
          </p:cNvPr>
          <p:cNvSpPr>
            <a:spLocks noGrp="1"/>
          </p:cNvSpPr>
          <p:nvPr>
            <p:ph type="pic" sz="quarter" idx="13"/>
          </p:nvPr>
        </p:nvSpPr>
        <p:spPr>
          <a:xfrm>
            <a:off x="4626080" y="6163805"/>
            <a:ext cx="4960234" cy="5609095"/>
          </a:xfrm>
          <a:custGeom>
            <a:avLst/>
            <a:gdLst>
              <a:gd name="connsiteX0" fmla="*/ 190969 w 4960234"/>
              <a:gd name="connsiteY0" fmla="*/ 0 h 5609095"/>
              <a:gd name="connsiteX1" fmla="*/ 4769265 w 4960234"/>
              <a:gd name="connsiteY1" fmla="*/ 0 h 5609095"/>
              <a:gd name="connsiteX2" fmla="*/ 4960234 w 4960234"/>
              <a:gd name="connsiteY2" fmla="*/ 190969 h 5609095"/>
              <a:gd name="connsiteX3" fmla="*/ 4960234 w 4960234"/>
              <a:gd name="connsiteY3" fmla="*/ 5418126 h 5609095"/>
              <a:gd name="connsiteX4" fmla="*/ 4769265 w 4960234"/>
              <a:gd name="connsiteY4" fmla="*/ 5609095 h 5609095"/>
              <a:gd name="connsiteX5" fmla="*/ 190969 w 4960234"/>
              <a:gd name="connsiteY5" fmla="*/ 5609095 h 5609095"/>
              <a:gd name="connsiteX6" fmla="*/ 0 w 4960234"/>
              <a:gd name="connsiteY6" fmla="*/ 5418126 h 5609095"/>
              <a:gd name="connsiteX7" fmla="*/ 0 w 4960234"/>
              <a:gd name="connsiteY7" fmla="*/ 190969 h 5609095"/>
              <a:gd name="connsiteX8" fmla="*/ 190969 w 4960234"/>
              <a:gd name="connsiteY8" fmla="*/ 0 h 5609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60234" h="5609095">
                <a:moveTo>
                  <a:pt x="190969" y="0"/>
                </a:moveTo>
                <a:lnTo>
                  <a:pt x="4769265" y="0"/>
                </a:lnTo>
                <a:cubicBezTo>
                  <a:pt x="4874734" y="0"/>
                  <a:pt x="4960234" y="85500"/>
                  <a:pt x="4960234" y="190969"/>
                </a:cubicBezTo>
                <a:lnTo>
                  <a:pt x="4960234" y="5418126"/>
                </a:lnTo>
                <a:cubicBezTo>
                  <a:pt x="4960234" y="5523595"/>
                  <a:pt x="4874734" y="5609095"/>
                  <a:pt x="4769265" y="5609095"/>
                </a:cubicBezTo>
                <a:lnTo>
                  <a:pt x="190969" y="5609095"/>
                </a:lnTo>
                <a:cubicBezTo>
                  <a:pt x="85500" y="5609095"/>
                  <a:pt x="0" y="5523595"/>
                  <a:pt x="0" y="5418126"/>
                </a:cubicBezTo>
                <a:lnTo>
                  <a:pt x="0" y="190969"/>
                </a:lnTo>
                <a:cubicBezTo>
                  <a:pt x="0" y="85500"/>
                  <a:pt x="85500" y="0"/>
                  <a:pt x="190969"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2" name="Picture Placeholder 11">
            <a:extLst>
              <a:ext uri="{FF2B5EF4-FFF2-40B4-BE49-F238E27FC236}">
                <a16:creationId xmlns:a16="http://schemas.microsoft.com/office/drawing/2014/main" id="{B5A7F1DC-1970-4B9F-9275-55D80C602DAE}"/>
              </a:ext>
            </a:extLst>
          </p:cNvPr>
          <p:cNvSpPr>
            <a:spLocks noGrp="1"/>
          </p:cNvSpPr>
          <p:nvPr>
            <p:ph type="pic" sz="quarter" idx="14" hasCustomPrompt="1"/>
          </p:nvPr>
        </p:nvSpPr>
        <p:spPr>
          <a:xfrm>
            <a:off x="9694273" y="1943100"/>
            <a:ext cx="4979431" cy="5609095"/>
          </a:xfrm>
          <a:custGeom>
            <a:avLst/>
            <a:gdLst>
              <a:gd name="connsiteX0" fmla="*/ 135341 w 4979431"/>
              <a:gd name="connsiteY0" fmla="*/ 0 h 5609095"/>
              <a:gd name="connsiteX1" fmla="*/ 4844090 w 4979431"/>
              <a:gd name="connsiteY1" fmla="*/ 0 h 5609095"/>
              <a:gd name="connsiteX2" fmla="*/ 4979431 w 4979431"/>
              <a:gd name="connsiteY2" fmla="*/ 135341 h 5609095"/>
              <a:gd name="connsiteX3" fmla="*/ 4979431 w 4979431"/>
              <a:gd name="connsiteY3" fmla="*/ 5473754 h 5609095"/>
              <a:gd name="connsiteX4" fmla="*/ 4844090 w 4979431"/>
              <a:gd name="connsiteY4" fmla="*/ 5609095 h 5609095"/>
              <a:gd name="connsiteX5" fmla="*/ 135341 w 4979431"/>
              <a:gd name="connsiteY5" fmla="*/ 5609095 h 5609095"/>
              <a:gd name="connsiteX6" fmla="*/ 0 w 4979431"/>
              <a:gd name="connsiteY6" fmla="*/ 5473754 h 5609095"/>
              <a:gd name="connsiteX7" fmla="*/ 0 w 4979431"/>
              <a:gd name="connsiteY7" fmla="*/ 135341 h 5609095"/>
              <a:gd name="connsiteX8" fmla="*/ 135341 w 4979431"/>
              <a:gd name="connsiteY8" fmla="*/ 0 h 5609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79431" h="5609095">
                <a:moveTo>
                  <a:pt x="135341" y="0"/>
                </a:moveTo>
                <a:lnTo>
                  <a:pt x="4844090" y="0"/>
                </a:lnTo>
                <a:cubicBezTo>
                  <a:pt x="4918837" y="0"/>
                  <a:pt x="4979431" y="60594"/>
                  <a:pt x="4979431" y="135341"/>
                </a:cubicBezTo>
                <a:lnTo>
                  <a:pt x="4979431" y="5473754"/>
                </a:lnTo>
                <a:cubicBezTo>
                  <a:pt x="4979431" y="5548501"/>
                  <a:pt x="4918837" y="5609095"/>
                  <a:pt x="4844090" y="5609095"/>
                </a:cubicBezTo>
                <a:lnTo>
                  <a:pt x="135341" y="5609095"/>
                </a:lnTo>
                <a:cubicBezTo>
                  <a:pt x="60594" y="5609095"/>
                  <a:pt x="0" y="5548501"/>
                  <a:pt x="0" y="5473754"/>
                </a:cubicBezTo>
                <a:lnTo>
                  <a:pt x="0" y="135341"/>
                </a:lnTo>
                <a:cubicBezTo>
                  <a:pt x="0" y="60594"/>
                  <a:pt x="60594" y="0"/>
                  <a:pt x="135341"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r>
              <a:rPr lang="en-US"/>
              <a:t>da</a:t>
            </a:r>
          </a:p>
        </p:txBody>
      </p:sp>
    </p:spTree>
    <p:extLst>
      <p:ext uri="{BB962C8B-B14F-4D97-AF65-F5344CB8AC3E}">
        <p14:creationId xmlns:p14="http://schemas.microsoft.com/office/powerpoint/2010/main" val="298115083"/>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2000">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14:bounceEnd="72000">
                                          <p:cBhvr additive="base">
                                            <p:cTn id="7" dur="2500" fill="hold"/>
                                            <p:tgtEl>
                                              <p:spTgt spid="10"/>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72000">
                                      <p:stCondLst>
                                        <p:cond delay="100"/>
                                      </p:stCondLst>
                                      <p:childTnLst>
                                        <p:set>
                                          <p:cBhvr>
                                            <p:cTn id="10" dur="1" fill="hold">
                                              <p:stCondLst>
                                                <p:cond delay="0"/>
                                              </p:stCondLst>
                                            </p:cTn>
                                            <p:tgtEl>
                                              <p:spTgt spid="12"/>
                                            </p:tgtEl>
                                            <p:attrNameLst>
                                              <p:attrName>style.visibility</p:attrName>
                                            </p:attrNameLst>
                                          </p:cBhvr>
                                          <p:to>
                                            <p:strVal val="visible"/>
                                          </p:to>
                                        </p:set>
                                        <p:anim calcmode="lin" valueType="num" p14:bounceEnd="72000">
                                          <p:cBhvr additive="base">
                                            <p:cTn id="11" dur="2500" fill="hold"/>
                                            <p:tgtEl>
                                              <p:spTgt spid="12"/>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12"/>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2000">
                                      <p:stCondLst>
                                        <p:cond delay="200"/>
                                      </p:stCondLst>
                                      <p:childTnLst>
                                        <p:set>
                                          <p:cBhvr>
                                            <p:cTn id="14" dur="1" fill="hold">
                                              <p:stCondLst>
                                                <p:cond delay="0"/>
                                              </p:stCondLst>
                                            </p:cTn>
                                            <p:tgtEl>
                                              <p:spTgt spid="11"/>
                                            </p:tgtEl>
                                            <p:attrNameLst>
                                              <p:attrName>style.visibility</p:attrName>
                                            </p:attrNameLst>
                                          </p:cBhvr>
                                          <p:to>
                                            <p:strVal val="visible"/>
                                          </p:to>
                                        </p:set>
                                        <p:anim calcmode="lin" valueType="num" p14:bounceEnd="72000">
                                          <p:cBhvr additive="base">
                                            <p:cTn id="15" dur="2500" fill="hold"/>
                                            <p:tgtEl>
                                              <p:spTgt spid="11"/>
                                            </p:tgtEl>
                                            <p:attrNameLst>
                                              <p:attrName>ppt_x</p:attrName>
                                            </p:attrNameLst>
                                          </p:cBhvr>
                                          <p:tavLst>
                                            <p:tav tm="0">
                                              <p:val>
                                                <p:strVal val="#ppt_x"/>
                                              </p:val>
                                            </p:tav>
                                            <p:tav tm="100000">
                                              <p:val>
                                                <p:strVal val="#ppt_x"/>
                                              </p:val>
                                            </p:tav>
                                          </p:tavLst>
                                        </p:anim>
                                        <p:anim calcmode="lin" valueType="num" p14:bounceEnd="72000">
                                          <p:cBhvr additive="base">
                                            <p:cTn id="16" dur="2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2500" fill="hold"/>
                                            <p:tgtEl>
                                              <p:spTgt spid="10"/>
                                            </p:tgtEl>
                                            <p:attrNameLst>
                                              <p:attrName>ppt_x</p:attrName>
                                            </p:attrNameLst>
                                          </p:cBhvr>
                                          <p:tavLst>
                                            <p:tav tm="0">
                                              <p:val>
                                                <p:strVal val="#ppt_x"/>
                                              </p:val>
                                            </p:tav>
                                            <p:tav tm="100000">
                                              <p:val>
                                                <p:strVal val="#ppt_x"/>
                                              </p:val>
                                            </p:tav>
                                          </p:tavLst>
                                        </p:anim>
                                        <p:anim calcmode="lin" valueType="num">
                                          <p:cBhvr additive="base">
                                            <p:cTn id="8" dur="2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100"/>
                                      </p:stCondLst>
                                      <p:childTnLst>
                                        <p:set>
                                          <p:cBhvr>
                                            <p:cTn id="10" dur="1" fill="hold">
                                              <p:stCondLst>
                                                <p:cond delay="0"/>
                                              </p:stCondLst>
                                            </p:cTn>
                                            <p:tgtEl>
                                              <p:spTgt spid="12"/>
                                            </p:tgtEl>
                                            <p:attrNameLst>
                                              <p:attrName>style.visibility</p:attrName>
                                            </p:attrNameLst>
                                          </p:cBhvr>
                                          <p:to>
                                            <p:strVal val="visible"/>
                                          </p:to>
                                        </p:set>
                                        <p:anim calcmode="lin" valueType="num">
                                          <p:cBhvr additive="base">
                                            <p:cTn id="11" dur="2500" fill="hold"/>
                                            <p:tgtEl>
                                              <p:spTgt spid="12"/>
                                            </p:tgtEl>
                                            <p:attrNameLst>
                                              <p:attrName>ppt_x</p:attrName>
                                            </p:attrNameLst>
                                          </p:cBhvr>
                                          <p:tavLst>
                                            <p:tav tm="0">
                                              <p:val>
                                                <p:strVal val="#ppt_x"/>
                                              </p:val>
                                            </p:tav>
                                            <p:tav tm="100000">
                                              <p:val>
                                                <p:strVal val="#ppt_x"/>
                                              </p:val>
                                            </p:tav>
                                          </p:tavLst>
                                        </p:anim>
                                        <p:anim calcmode="lin" valueType="num">
                                          <p:cBhvr additive="base">
                                            <p:cTn id="12" dur="2500" fill="hold"/>
                                            <p:tgtEl>
                                              <p:spTgt spid="12"/>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20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2500" fill="hold"/>
                                            <p:tgtEl>
                                              <p:spTgt spid="11"/>
                                            </p:tgtEl>
                                            <p:attrNameLst>
                                              <p:attrName>ppt_x</p:attrName>
                                            </p:attrNameLst>
                                          </p:cBhvr>
                                          <p:tavLst>
                                            <p:tav tm="0">
                                              <p:val>
                                                <p:strVal val="#ppt_x"/>
                                              </p:val>
                                            </p:tav>
                                            <p:tav tm="100000">
                                              <p:val>
                                                <p:strVal val="#ppt_x"/>
                                              </p:val>
                                            </p:tav>
                                          </p:tavLst>
                                        </p:anim>
                                        <p:anim calcmode="lin" valueType="num">
                                          <p:cBhvr additive="base">
                                            <p:cTn id="16" dur="2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Lst>
      </p:timing>
    </mc:Fallback>
  </mc:AlternateContent>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p:cSld name="32_Custom Layout">
    <p:spTree>
      <p:nvGrpSpPr>
        <p:cNvPr id="1" name=""/>
        <p:cNvGrpSpPr/>
        <p:nvPr/>
      </p:nvGrpSpPr>
      <p:grpSpPr>
        <a:xfrm>
          <a:off x="0" y="0"/>
          <a:ext cx="0" cy="0"/>
          <a:chOff x="0" y="0"/>
          <a:chExt cx="0" cy="0"/>
        </a:xfrm>
      </p:grpSpPr>
      <p:sp>
        <p:nvSpPr>
          <p:cNvPr id="6" name="Rectangle: Top Corners Rounded 5">
            <a:extLst>
              <a:ext uri="{FF2B5EF4-FFF2-40B4-BE49-F238E27FC236}">
                <a16:creationId xmlns:a16="http://schemas.microsoft.com/office/drawing/2014/main" id="{5CF2E2FA-6181-4E67-8649-8A7BCC8E8224}"/>
              </a:ext>
            </a:extLst>
          </p:cNvPr>
          <p:cNvSpPr/>
          <p:nvPr/>
        </p:nvSpPr>
        <p:spPr>
          <a:xfrm>
            <a:off x="1563688" y="0"/>
            <a:ext cx="21259800" cy="13716000"/>
          </a:xfrm>
          <a:prstGeom prst="round2SameRect">
            <a:avLst>
              <a:gd name="adj1" fmla="val 0"/>
              <a:gd name="adj2" fmla="val 0"/>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endParaRPr lang="en-US"/>
          </a:p>
        </p:txBody>
      </p:sp>
      <p:sp>
        <p:nvSpPr>
          <p:cNvPr id="10" name="Picture Placeholder 9">
            <a:extLst>
              <a:ext uri="{FF2B5EF4-FFF2-40B4-BE49-F238E27FC236}">
                <a16:creationId xmlns:a16="http://schemas.microsoft.com/office/drawing/2014/main" id="{21F0C0D1-6B4D-42D5-8D91-8BD223553ED1}"/>
              </a:ext>
            </a:extLst>
          </p:cNvPr>
          <p:cNvSpPr>
            <a:spLocks noGrp="1"/>
          </p:cNvSpPr>
          <p:nvPr>
            <p:ph type="pic" sz="quarter" idx="12"/>
          </p:nvPr>
        </p:nvSpPr>
        <p:spPr>
          <a:xfrm>
            <a:off x="3684343" y="2292298"/>
            <a:ext cx="4960234" cy="3414351"/>
          </a:xfrm>
          <a:custGeom>
            <a:avLst/>
            <a:gdLst>
              <a:gd name="connsiteX0" fmla="*/ 92802 w 4960234"/>
              <a:gd name="connsiteY0" fmla="*/ 0 h 3414351"/>
              <a:gd name="connsiteX1" fmla="*/ 4867432 w 4960234"/>
              <a:gd name="connsiteY1" fmla="*/ 0 h 3414351"/>
              <a:gd name="connsiteX2" fmla="*/ 4960234 w 4960234"/>
              <a:gd name="connsiteY2" fmla="*/ 92802 h 3414351"/>
              <a:gd name="connsiteX3" fmla="*/ 4960234 w 4960234"/>
              <a:gd name="connsiteY3" fmla="*/ 3321549 h 3414351"/>
              <a:gd name="connsiteX4" fmla="*/ 4867432 w 4960234"/>
              <a:gd name="connsiteY4" fmla="*/ 3414351 h 3414351"/>
              <a:gd name="connsiteX5" fmla="*/ 92802 w 4960234"/>
              <a:gd name="connsiteY5" fmla="*/ 3414351 h 3414351"/>
              <a:gd name="connsiteX6" fmla="*/ 0 w 4960234"/>
              <a:gd name="connsiteY6" fmla="*/ 3321549 h 3414351"/>
              <a:gd name="connsiteX7" fmla="*/ 0 w 4960234"/>
              <a:gd name="connsiteY7" fmla="*/ 92802 h 3414351"/>
              <a:gd name="connsiteX8" fmla="*/ 92802 w 4960234"/>
              <a:gd name="connsiteY8" fmla="*/ 0 h 3414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60234" h="3414351">
                <a:moveTo>
                  <a:pt x="92802" y="0"/>
                </a:moveTo>
                <a:lnTo>
                  <a:pt x="4867432" y="0"/>
                </a:lnTo>
                <a:cubicBezTo>
                  <a:pt x="4918685" y="0"/>
                  <a:pt x="4960234" y="41549"/>
                  <a:pt x="4960234" y="92802"/>
                </a:cubicBezTo>
                <a:lnTo>
                  <a:pt x="4960234" y="3321549"/>
                </a:lnTo>
                <a:cubicBezTo>
                  <a:pt x="4960234" y="3372802"/>
                  <a:pt x="4918685" y="3414351"/>
                  <a:pt x="4867432" y="3414351"/>
                </a:cubicBezTo>
                <a:lnTo>
                  <a:pt x="92802" y="3414351"/>
                </a:lnTo>
                <a:cubicBezTo>
                  <a:pt x="41549" y="3414351"/>
                  <a:pt x="0" y="3372802"/>
                  <a:pt x="0" y="3321549"/>
                </a:cubicBezTo>
                <a:lnTo>
                  <a:pt x="0" y="92802"/>
                </a:lnTo>
                <a:cubicBezTo>
                  <a:pt x="0" y="41549"/>
                  <a:pt x="41549" y="0"/>
                  <a:pt x="92802" y="0"/>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1" name="Picture Placeholder 10">
            <a:extLst>
              <a:ext uri="{FF2B5EF4-FFF2-40B4-BE49-F238E27FC236}">
                <a16:creationId xmlns:a16="http://schemas.microsoft.com/office/drawing/2014/main" id="{16F46C20-1F68-403F-AC9A-90B3E0EBA506}"/>
              </a:ext>
            </a:extLst>
          </p:cNvPr>
          <p:cNvSpPr>
            <a:spLocks noGrp="1"/>
          </p:cNvSpPr>
          <p:nvPr>
            <p:ph type="pic" sz="quarter" idx="13"/>
          </p:nvPr>
        </p:nvSpPr>
        <p:spPr>
          <a:xfrm>
            <a:off x="12854919" y="5814608"/>
            <a:ext cx="3994426" cy="5609095"/>
          </a:xfrm>
          <a:custGeom>
            <a:avLst/>
            <a:gdLst>
              <a:gd name="connsiteX0" fmla="*/ 108568 w 3994426"/>
              <a:gd name="connsiteY0" fmla="*/ 0 h 5609095"/>
              <a:gd name="connsiteX1" fmla="*/ 3885858 w 3994426"/>
              <a:gd name="connsiteY1" fmla="*/ 0 h 5609095"/>
              <a:gd name="connsiteX2" fmla="*/ 3994426 w 3994426"/>
              <a:gd name="connsiteY2" fmla="*/ 108568 h 5609095"/>
              <a:gd name="connsiteX3" fmla="*/ 3994426 w 3994426"/>
              <a:gd name="connsiteY3" fmla="*/ 5500527 h 5609095"/>
              <a:gd name="connsiteX4" fmla="*/ 3885858 w 3994426"/>
              <a:gd name="connsiteY4" fmla="*/ 5609095 h 5609095"/>
              <a:gd name="connsiteX5" fmla="*/ 108568 w 3994426"/>
              <a:gd name="connsiteY5" fmla="*/ 5609095 h 5609095"/>
              <a:gd name="connsiteX6" fmla="*/ 0 w 3994426"/>
              <a:gd name="connsiteY6" fmla="*/ 5500527 h 5609095"/>
              <a:gd name="connsiteX7" fmla="*/ 0 w 3994426"/>
              <a:gd name="connsiteY7" fmla="*/ 108568 h 5609095"/>
              <a:gd name="connsiteX8" fmla="*/ 108568 w 3994426"/>
              <a:gd name="connsiteY8" fmla="*/ 0 h 5609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94426" h="5609095">
                <a:moveTo>
                  <a:pt x="108568" y="0"/>
                </a:moveTo>
                <a:lnTo>
                  <a:pt x="3885858" y="0"/>
                </a:lnTo>
                <a:cubicBezTo>
                  <a:pt x="3945818" y="0"/>
                  <a:pt x="3994426" y="48608"/>
                  <a:pt x="3994426" y="108568"/>
                </a:cubicBezTo>
                <a:lnTo>
                  <a:pt x="3994426" y="5500527"/>
                </a:lnTo>
                <a:cubicBezTo>
                  <a:pt x="3994426" y="5560487"/>
                  <a:pt x="3945818" y="5609095"/>
                  <a:pt x="3885858" y="5609095"/>
                </a:cubicBezTo>
                <a:lnTo>
                  <a:pt x="108568" y="5609095"/>
                </a:lnTo>
                <a:cubicBezTo>
                  <a:pt x="48608" y="5609095"/>
                  <a:pt x="0" y="5560487"/>
                  <a:pt x="0" y="5500527"/>
                </a:cubicBezTo>
                <a:lnTo>
                  <a:pt x="0" y="108568"/>
                </a:lnTo>
                <a:cubicBezTo>
                  <a:pt x="0" y="48608"/>
                  <a:pt x="48608" y="0"/>
                  <a:pt x="108568" y="0"/>
                </a:cubicBezTo>
                <a:close/>
              </a:path>
            </a:pathLst>
          </a:custGeom>
          <a:pattFill prst="pct60">
            <a:fgClr>
              <a:schemeClr val="bg1"/>
            </a:fgClr>
            <a:bgClr>
              <a:schemeClr val="bg1">
                <a:lumMod val="85000"/>
              </a:schemeClr>
            </a:bgClr>
          </a:pattFill>
          <a:effectLst>
            <a:reflection blurRad="241300" stA="45000" endPos="65000" dist="50800" dir="5400000" sy="-100000" algn="bl" rotWithShape="0"/>
          </a:effectLst>
        </p:spPr>
        <p:txBody>
          <a:bodyPr wrap="square" anchor="ctr">
            <a:noAutofit/>
          </a:bodyPr>
          <a:lstStyle>
            <a:lvl1pPr marL="0" indent="0" algn="ctr">
              <a:buFontTx/>
              <a:buNone/>
              <a:defRPr sz="2400"/>
            </a:lvl1pPr>
          </a:lstStyle>
          <a:p>
            <a:endParaRPr lang="en-US"/>
          </a:p>
        </p:txBody>
      </p:sp>
      <p:sp>
        <p:nvSpPr>
          <p:cNvPr id="12" name="Picture Placeholder 11">
            <a:extLst>
              <a:ext uri="{FF2B5EF4-FFF2-40B4-BE49-F238E27FC236}">
                <a16:creationId xmlns:a16="http://schemas.microsoft.com/office/drawing/2014/main" id="{EAAD9279-7C04-442F-8D30-E26DF7D4A96F}"/>
              </a:ext>
            </a:extLst>
          </p:cNvPr>
          <p:cNvSpPr>
            <a:spLocks noGrp="1"/>
          </p:cNvSpPr>
          <p:nvPr>
            <p:ph type="pic" sz="quarter" idx="14"/>
          </p:nvPr>
        </p:nvSpPr>
        <p:spPr>
          <a:xfrm>
            <a:off x="16957303" y="5814608"/>
            <a:ext cx="3745526" cy="5609095"/>
          </a:xfrm>
          <a:custGeom>
            <a:avLst/>
            <a:gdLst>
              <a:gd name="connsiteX0" fmla="*/ 101804 w 3745526"/>
              <a:gd name="connsiteY0" fmla="*/ 0 h 5609095"/>
              <a:gd name="connsiteX1" fmla="*/ 3643724 w 3745526"/>
              <a:gd name="connsiteY1" fmla="*/ 0 h 5609095"/>
              <a:gd name="connsiteX2" fmla="*/ 3745526 w 3745526"/>
              <a:gd name="connsiteY2" fmla="*/ 101803 h 5609095"/>
              <a:gd name="connsiteX3" fmla="*/ 3745526 w 3745526"/>
              <a:gd name="connsiteY3" fmla="*/ 5507292 h 5609095"/>
              <a:gd name="connsiteX4" fmla="*/ 3643724 w 3745526"/>
              <a:gd name="connsiteY4" fmla="*/ 5609095 h 5609095"/>
              <a:gd name="connsiteX5" fmla="*/ 101804 w 3745526"/>
              <a:gd name="connsiteY5" fmla="*/ 5609095 h 5609095"/>
              <a:gd name="connsiteX6" fmla="*/ 0 w 3745526"/>
              <a:gd name="connsiteY6" fmla="*/ 5507292 h 5609095"/>
              <a:gd name="connsiteX7" fmla="*/ 0 w 3745526"/>
              <a:gd name="connsiteY7" fmla="*/ 101803 h 5609095"/>
              <a:gd name="connsiteX8" fmla="*/ 101804 w 3745526"/>
              <a:gd name="connsiteY8" fmla="*/ 0 h 5609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45526" h="5609095">
                <a:moveTo>
                  <a:pt x="101804" y="0"/>
                </a:moveTo>
                <a:lnTo>
                  <a:pt x="3643724" y="0"/>
                </a:lnTo>
                <a:cubicBezTo>
                  <a:pt x="3699948" y="0"/>
                  <a:pt x="3745526" y="45579"/>
                  <a:pt x="3745526" y="101803"/>
                </a:cubicBezTo>
                <a:lnTo>
                  <a:pt x="3745526" y="5507292"/>
                </a:lnTo>
                <a:cubicBezTo>
                  <a:pt x="3745526" y="5563516"/>
                  <a:pt x="3699948" y="5609095"/>
                  <a:pt x="3643724" y="5609095"/>
                </a:cubicBezTo>
                <a:lnTo>
                  <a:pt x="101804" y="5609095"/>
                </a:lnTo>
                <a:cubicBezTo>
                  <a:pt x="45580" y="5609095"/>
                  <a:pt x="0" y="5563516"/>
                  <a:pt x="0" y="5507292"/>
                </a:cubicBezTo>
                <a:lnTo>
                  <a:pt x="0" y="101803"/>
                </a:lnTo>
                <a:cubicBezTo>
                  <a:pt x="0" y="45579"/>
                  <a:pt x="45580" y="0"/>
                  <a:pt x="101804" y="0"/>
                </a:cubicBezTo>
                <a:close/>
              </a:path>
            </a:pathLst>
          </a:custGeom>
          <a:pattFill prst="pct60">
            <a:fgClr>
              <a:schemeClr val="bg1"/>
            </a:fgClr>
            <a:bgClr>
              <a:schemeClr val="bg1">
                <a:lumMod val="85000"/>
              </a:schemeClr>
            </a:bgClr>
          </a:pattFill>
          <a:effectLst>
            <a:reflection blurRad="241300" stA="45000" endPos="65000" dist="50800" dir="5400000" sy="-100000" algn="bl" rotWithShape="0"/>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776215072"/>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2000">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14:bounceEnd="72000">
                                          <p:cBhvr additive="base">
                                            <p:cTn id="7" dur="2500" fill="hold"/>
                                            <p:tgtEl>
                                              <p:spTgt spid="10"/>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72000">
                                      <p:stCondLst>
                                        <p:cond delay="100"/>
                                      </p:stCondLst>
                                      <p:childTnLst>
                                        <p:set>
                                          <p:cBhvr>
                                            <p:cTn id="10" dur="1" fill="hold">
                                              <p:stCondLst>
                                                <p:cond delay="0"/>
                                              </p:stCondLst>
                                            </p:cTn>
                                            <p:tgtEl>
                                              <p:spTgt spid="11"/>
                                            </p:tgtEl>
                                            <p:attrNameLst>
                                              <p:attrName>style.visibility</p:attrName>
                                            </p:attrNameLst>
                                          </p:cBhvr>
                                          <p:to>
                                            <p:strVal val="visible"/>
                                          </p:to>
                                        </p:set>
                                        <p:anim calcmode="lin" valueType="num" p14:bounceEnd="72000">
                                          <p:cBhvr additive="base">
                                            <p:cTn id="11" dur="2500" fill="hold"/>
                                            <p:tgtEl>
                                              <p:spTgt spid="11"/>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2000">
                                      <p:stCondLst>
                                        <p:cond delay="200"/>
                                      </p:stCondLst>
                                      <p:childTnLst>
                                        <p:set>
                                          <p:cBhvr>
                                            <p:cTn id="14" dur="1" fill="hold">
                                              <p:stCondLst>
                                                <p:cond delay="0"/>
                                              </p:stCondLst>
                                            </p:cTn>
                                            <p:tgtEl>
                                              <p:spTgt spid="12"/>
                                            </p:tgtEl>
                                            <p:attrNameLst>
                                              <p:attrName>style.visibility</p:attrName>
                                            </p:attrNameLst>
                                          </p:cBhvr>
                                          <p:to>
                                            <p:strVal val="visible"/>
                                          </p:to>
                                        </p:set>
                                        <p:anim calcmode="lin" valueType="num" p14:bounceEnd="72000">
                                          <p:cBhvr additive="base">
                                            <p:cTn id="15" dur="2500" fill="hold"/>
                                            <p:tgtEl>
                                              <p:spTgt spid="12"/>
                                            </p:tgtEl>
                                            <p:attrNameLst>
                                              <p:attrName>ppt_x</p:attrName>
                                            </p:attrNameLst>
                                          </p:cBhvr>
                                          <p:tavLst>
                                            <p:tav tm="0">
                                              <p:val>
                                                <p:strVal val="#ppt_x"/>
                                              </p:val>
                                            </p:tav>
                                            <p:tav tm="100000">
                                              <p:val>
                                                <p:strVal val="#ppt_x"/>
                                              </p:val>
                                            </p:tav>
                                          </p:tavLst>
                                        </p:anim>
                                        <p:anim calcmode="lin" valueType="num" p14:bounceEnd="72000">
                                          <p:cBhvr additive="base">
                                            <p:cTn id="16" dur="2500" fill="hold"/>
                                            <p:tgtEl>
                                              <p:spTgt spid="1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2500" fill="hold"/>
                                            <p:tgtEl>
                                              <p:spTgt spid="10"/>
                                            </p:tgtEl>
                                            <p:attrNameLst>
                                              <p:attrName>ppt_x</p:attrName>
                                            </p:attrNameLst>
                                          </p:cBhvr>
                                          <p:tavLst>
                                            <p:tav tm="0">
                                              <p:val>
                                                <p:strVal val="#ppt_x"/>
                                              </p:val>
                                            </p:tav>
                                            <p:tav tm="100000">
                                              <p:val>
                                                <p:strVal val="#ppt_x"/>
                                              </p:val>
                                            </p:tav>
                                          </p:tavLst>
                                        </p:anim>
                                        <p:anim calcmode="lin" valueType="num">
                                          <p:cBhvr additive="base">
                                            <p:cTn id="8" dur="2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10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2500" fill="hold"/>
                                            <p:tgtEl>
                                              <p:spTgt spid="11"/>
                                            </p:tgtEl>
                                            <p:attrNameLst>
                                              <p:attrName>ppt_x</p:attrName>
                                            </p:attrNameLst>
                                          </p:cBhvr>
                                          <p:tavLst>
                                            <p:tav tm="0">
                                              <p:val>
                                                <p:strVal val="#ppt_x"/>
                                              </p:val>
                                            </p:tav>
                                            <p:tav tm="100000">
                                              <p:val>
                                                <p:strVal val="#ppt_x"/>
                                              </p:val>
                                            </p:tav>
                                          </p:tavLst>
                                        </p:anim>
                                        <p:anim calcmode="lin" valueType="num">
                                          <p:cBhvr additive="base">
                                            <p:cTn id="12" dur="2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20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2500" fill="hold"/>
                                            <p:tgtEl>
                                              <p:spTgt spid="12"/>
                                            </p:tgtEl>
                                            <p:attrNameLst>
                                              <p:attrName>ppt_x</p:attrName>
                                            </p:attrNameLst>
                                          </p:cBhvr>
                                          <p:tavLst>
                                            <p:tav tm="0">
                                              <p:val>
                                                <p:strVal val="#ppt_x"/>
                                              </p:val>
                                            </p:tav>
                                            <p:tav tm="100000">
                                              <p:val>
                                                <p:strVal val="#ppt_x"/>
                                              </p:val>
                                            </p:tav>
                                          </p:tavLst>
                                        </p:anim>
                                        <p:anim calcmode="lin" valueType="num">
                                          <p:cBhvr additive="base">
                                            <p:cTn id="16" dur="2500" fill="hold"/>
                                            <p:tgtEl>
                                              <p:spTgt spid="1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Lst>
      </p:timing>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sp>
        <p:nvSpPr>
          <p:cNvPr id="15" name="Picture Placeholder 14">
            <a:extLst>
              <a:ext uri="{FF2B5EF4-FFF2-40B4-BE49-F238E27FC236}">
                <a16:creationId xmlns:a16="http://schemas.microsoft.com/office/drawing/2014/main" id="{61E21332-A97F-43A7-8DF8-072F9064AA3B}"/>
              </a:ext>
            </a:extLst>
          </p:cNvPr>
          <p:cNvSpPr>
            <a:spLocks noGrp="1"/>
          </p:cNvSpPr>
          <p:nvPr>
            <p:ph type="pic" sz="quarter" idx="15"/>
          </p:nvPr>
        </p:nvSpPr>
        <p:spPr>
          <a:xfrm>
            <a:off x="3033444" y="10340281"/>
            <a:ext cx="3991951" cy="2245180"/>
          </a:xfrm>
          <a:custGeom>
            <a:avLst/>
            <a:gdLst>
              <a:gd name="connsiteX0" fmla="*/ 0 w 3991951"/>
              <a:gd name="connsiteY0" fmla="*/ 0 h 2245180"/>
              <a:gd name="connsiteX1" fmla="*/ 3991951 w 3991951"/>
              <a:gd name="connsiteY1" fmla="*/ 0 h 2245180"/>
              <a:gd name="connsiteX2" fmla="*/ 3991951 w 3991951"/>
              <a:gd name="connsiteY2" fmla="*/ 2245180 h 2245180"/>
              <a:gd name="connsiteX3" fmla="*/ 0 w 3991951"/>
              <a:gd name="connsiteY3" fmla="*/ 2245180 h 2245180"/>
            </a:gdLst>
            <a:ahLst/>
            <a:cxnLst>
              <a:cxn ang="0">
                <a:pos x="connsiteX0" y="connsiteY0"/>
              </a:cxn>
              <a:cxn ang="0">
                <a:pos x="connsiteX1" y="connsiteY1"/>
              </a:cxn>
              <a:cxn ang="0">
                <a:pos x="connsiteX2" y="connsiteY2"/>
              </a:cxn>
              <a:cxn ang="0">
                <a:pos x="connsiteX3" y="connsiteY3"/>
              </a:cxn>
            </a:cxnLst>
            <a:rect l="l" t="t" r="r" b="b"/>
            <a:pathLst>
              <a:path w="3991951" h="2245180">
                <a:moveTo>
                  <a:pt x="0" y="0"/>
                </a:moveTo>
                <a:lnTo>
                  <a:pt x="3991951" y="0"/>
                </a:lnTo>
                <a:lnTo>
                  <a:pt x="3991951" y="2245180"/>
                </a:lnTo>
                <a:lnTo>
                  <a:pt x="0" y="224518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6" name="Picture Placeholder 15">
            <a:extLst>
              <a:ext uri="{FF2B5EF4-FFF2-40B4-BE49-F238E27FC236}">
                <a16:creationId xmlns:a16="http://schemas.microsoft.com/office/drawing/2014/main" id="{35AD58F5-2ECB-43D8-994C-B84B1B33D3E5}"/>
              </a:ext>
            </a:extLst>
          </p:cNvPr>
          <p:cNvSpPr>
            <a:spLocks noGrp="1"/>
          </p:cNvSpPr>
          <p:nvPr>
            <p:ph type="pic" sz="quarter" idx="16"/>
          </p:nvPr>
        </p:nvSpPr>
        <p:spPr>
          <a:xfrm>
            <a:off x="1714593" y="2082203"/>
            <a:ext cx="3991951" cy="2245180"/>
          </a:xfrm>
          <a:custGeom>
            <a:avLst/>
            <a:gdLst>
              <a:gd name="connsiteX0" fmla="*/ 0 w 3991951"/>
              <a:gd name="connsiteY0" fmla="*/ 0 h 2245180"/>
              <a:gd name="connsiteX1" fmla="*/ 3991951 w 3991951"/>
              <a:gd name="connsiteY1" fmla="*/ 0 h 2245180"/>
              <a:gd name="connsiteX2" fmla="*/ 3991951 w 3991951"/>
              <a:gd name="connsiteY2" fmla="*/ 2245180 h 2245180"/>
              <a:gd name="connsiteX3" fmla="*/ 0 w 3991951"/>
              <a:gd name="connsiteY3" fmla="*/ 2245180 h 2245180"/>
            </a:gdLst>
            <a:ahLst/>
            <a:cxnLst>
              <a:cxn ang="0">
                <a:pos x="connsiteX0" y="connsiteY0"/>
              </a:cxn>
              <a:cxn ang="0">
                <a:pos x="connsiteX1" y="connsiteY1"/>
              </a:cxn>
              <a:cxn ang="0">
                <a:pos x="connsiteX2" y="connsiteY2"/>
              </a:cxn>
              <a:cxn ang="0">
                <a:pos x="connsiteX3" y="connsiteY3"/>
              </a:cxn>
            </a:cxnLst>
            <a:rect l="l" t="t" r="r" b="b"/>
            <a:pathLst>
              <a:path w="3991951" h="2245180">
                <a:moveTo>
                  <a:pt x="0" y="0"/>
                </a:moveTo>
                <a:lnTo>
                  <a:pt x="3991951" y="0"/>
                </a:lnTo>
                <a:lnTo>
                  <a:pt x="3991951" y="2245180"/>
                </a:lnTo>
                <a:lnTo>
                  <a:pt x="0" y="224518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7" name="Picture Placeholder 16">
            <a:extLst>
              <a:ext uri="{FF2B5EF4-FFF2-40B4-BE49-F238E27FC236}">
                <a16:creationId xmlns:a16="http://schemas.microsoft.com/office/drawing/2014/main" id="{2ED9641E-A634-4742-98B2-F131FBB94E4D}"/>
              </a:ext>
            </a:extLst>
          </p:cNvPr>
          <p:cNvSpPr>
            <a:spLocks noGrp="1"/>
          </p:cNvSpPr>
          <p:nvPr>
            <p:ph type="pic" sz="quarter" idx="17"/>
          </p:nvPr>
        </p:nvSpPr>
        <p:spPr>
          <a:xfrm>
            <a:off x="8548308" y="7216592"/>
            <a:ext cx="3991951" cy="2721879"/>
          </a:xfrm>
          <a:custGeom>
            <a:avLst/>
            <a:gdLst>
              <a:gd name="connsiteX0" fmla="*/ 0 w 3991951"/>
              <a:gd name="connsiteY0" fmla="*/ 0 h 2721879"/>
              <a:gd name="connsiteX1" fmla="*/ 3991951 w 3991951"/>
              <a:gd name="connsiteY1" fmla="*/ 0 h 2721879"/>
              <a:gd name="connsiteX2" fmla="*/ 3991951 w 3991951"/>
              <a:gd name="connsiteY2" fmla="*/ 2721879 h 2721879"/>
              <a:gd name="connsiteX3" fmla="*/ 0 w 3991951"/>
              <a:gd name="connsiteY3" fmla="*/ 2721879 h 2721879"/>
            </a:gdLst>
            <a:ahLst/>
            <a:cxnLst>
              <a:cxn ang="0">
                <a:pos x="connsiteX0" y="connsiteY0"/>
              </a:cxn>
              <a:cxn ang="0">
                <a:pos x="connsiteX1" y="connsiteY1"/>
              </a:cxn>
              <a:cxn ang="0">
                <a:pos x="connsiteX2" y="connsiteY2"/>
              </a:cxn>
              <a:cxn ang="0">
                <a:pos x="connsiteX3" y="connsiteY3"/>
              </a:cxn>
            </a:cxnLst>
            <a:rect l="l" t="t" r="r" b="b"/>
            <a:pathLst>
              <a:path w="3991951" h="2721879">
                <a:moveTo>
                  <a:pt x="0" y="0"/>
                </a:moveTo>
                <a:lnTo>
                  <a:pt x="3991951" y="0"/>
                </a:lnTo>
                <a:lnTo>
                  <a:pt x="3991951" y="2721879"/>
                </a:lnTo>
                <a:lnTo>
                  <a:pt x="0" y="272187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0027722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par>
                                <p:cTn id="8" presetID="10" presetClass="entr" presetSubtype="0" fill="hold" grpId="0" nodeType="withEffect">
                                  <p:stCondLst>
                                    <p:cond delay="300"/>
                                  </p:stCondLst>
                                  <p:childTnLst>
                                    <p:set>
                                      <p:cBhvr>
                                        <p:cTn id="9" dur="1" fill="hold">
                                          <p:stCondLst>
                                            <p:cond delay="0"/>
                                          </p:stCondLst>
                                        </p:cTn>
                                        <p:tgtEl>
                                          <p:spTgt spid="16"/>
                                        </p:tgtEl>
                                        <p:attrNameLst>
                                          <p:attrName>style.visibility</p:attrName>
                                        </p:attrNameLst>
                                      </p:cBhvr>
                                      <p:to>
                                        <p:strVal val="visible"/>
                                      </p:to>
                                    </p:set>
                                    <p:animEffect transition="in" filter="fade">
                                      <p:cBhvr>
                                        <p:cTn id="10" dur="500"/>
                                        <p:tgtEl>
                                          <p:spTgt spid="16"/>
                                        </p:tgtEl>
                                      </p:cBhvr>
                                    </p:animEffect>
                                  </p:childTnLst>
                                </p:cTn>
                              </p:par>
                              <p:par>
                                <p:cTn id="11" presetID="10" presetClass="entr" presetSubtype="0" fill="hold" grpId="0" nodeType="withEffect">
                                  <p:stCondLst>
                                    <p:cond delay="600"/>
                                  </p:stCondLst>
                                  <p:childTnLst>
                                    <p:set>
                                      <p:cBhvr>
                                        <p:cTn id="12" dur="1" fill="hold">
                                          <p:stCondLst>
                                            <p:cond delay="0"/>
                                          </p:stCondLst>
                                        </p:cTn>
                                        <p:tgtEl>
                                          <p:spTgt spid="17"/>
                                        </p:tgtEl>
                                        <p:attrNameLst>
                                          <p:attrName>style.visibility</p:attrName>
                                        </p:attrNameLst>
                                      </p:cBhvr>
                                      <p:to>
                                        <p:strVal val="visible"/>
                                      </p:to>
                                    </p:set>
                                    <p:animEffect transition="in" filter="fade">
                                      <p:cBhvr>
                                        <p:cTn id="13"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6" grpId="0" animBg="1"/>
      <p:bldP spid="17" grpId="0" animBg="1"/>
    </p:bldLst>
  </p:timing>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p:cSld name="31_Custom Layout">
    <p:spTree>
      <p:nvGrpSpPr>
        <p:cNvPr id="1" name=""/>
        <p:cNvGrpSpPr/>
        <p:nvPr/>
      </p:nvGrpSpPr>
      <p:grpSpPr>
        <a:xfrm>
          <a:off x="0" y="0"/>
          <a:ext cx="0" cy="0"/>
          <a:chOff x="0" y="0"/>
          <a:chExt cx="0" cy="0"/>
        </a:xfrm>
      </p:grpSpPr>
      <p:sp>
        <p:nvSpPr>
          <p:cNvPr id="6" name="Rectangle: Top Corners Rounded 5">
            <a:extLst>
              <a:ext uri="{FF2B5EF4-FFF2-40B4-BE49-F238E27FC236}">
                <a16:creationId xmlns:a16="http://schemas.microsoft.com/office/drawing/2014/main" id="{5CF2E2FA-6181-4E67-8649-8A7BCC8E8224}"/>
              </a:ext>
            </a:extLst>
          </p:cNvPr>
          <p:cNvSpPr/>
          <p:nvPr/>
        </p:nvSpPr>
        <p:spPr>
          <a:xfrm>
            <a:off x="1563688" y="0"/>
            <a:ext cx="21259800" cy="13716000"/>
          </a:xfrm>
          <a:prstGeom prst="round2SameRect">
            <a:avLst>
              <a:gd name="adj1" fmla="val 0"/>
              <a:gd name="adj2" fmla="val 0"/>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endParaRPr lang="en-US"/>
          </a:p>
        </p:txBody>
      </p:sp>
      <p:sp>
        <p:nvSpPr>
          <p:cNvPr id="5" name="Picture Placeholder 4">
            <a:extLst>
              <a:ext uri="{FF2B5EF4-FFF2-40B4-BE49-F238E27FC236}">
                <a16:creationId xmlns:a16="http://schemas.microsoft.com/office/drawing/2014/main" id="{DBE461B1-A8FB-486F-AEB2-28BCCDA011AA}"/>
              </a:ext>
            </a:extLst>
          </p:cNvPr>
          <p:cNvSpPr>
            <a:spLocks noGrp="1"/>
          </p:cNvSpPr>
          <p:nvPr>
            <p:ph type="pic" sz="quarter" idx="12"/>
          </p:nvPr>
        </p:nvSpPr>
        <p:spPr>
          <a:xfrm>
            <a:off x="1563687" y="-1"/>
            <a:ext cx="21259800" cy="6858000"/>
          </a:xfrm>
          <a:custGeom>
            <a:avLst/>
            <a:gdLst>
              <a:gd name="connsiteX0" fmla="*/ 0 w 21259800"/>
              <a:gd name="connsiteY0" fmla="*/ 0 h 6858000"/>
              <a:gd name="connsiteX1" fmla="*/ 21259800 w 21259800"/>
              <a:gd name="connsiteY1" fmla="*/ 0 h 6858000"/>
              <a:gd name="connsiteX2" fmla="*/ 21259800 w 21259800"/>
              <a:gd name="connsiteY2" fmla="*/ 6858000 h 6858000"/>
              <a:gd name="connsiteX3" fmla="*/ 0 w 21259800"/>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21259800" h="6858000">
                <a:moveTo>
                  <a:pt x="0" y="0"/>
                </a:moveTo>
                <a:lnTo>
                  <a:pt x="21259800" y="0"/>
                </a:lnTo>
                <a:lnTo>
                  <a:pt x="21259800" y="6858000"/>
                </a:lnTo>
                <a:lnTo>
                  <a:pt x="0" y="6858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3" name="Picture Placeholder 12">
            <a:extLst>
              <a:ext uri="{FF2B5EF4-FFF2-40B4-BE49-F238E27FC236}">
                <a16:creationId xmlns:a16="http://schemas.microsoft.com/office/drawing/2014/main" id="{27246444-38D4-4861-9E94-2214F5B43D5C}"/>
              </a:ext>
            </a:extLst>
          </p:cNvPr>
          <p:cNvSpPr>
            <a:spLocks noGrp="1"/>
          </p:cNvSpPr>
          <p:nvPr>
            <p:ph type="pic" sz="quarter" idx="13"/>
          </p:nvPr>
        </p:nvSpPr>
        <p:spPr>
          <a:xfrm>
            <a:off x="4606683" y="6857998"/>
            <a:ext cx="3779854" cy="5486401"/>
          </a:xfrm>
          <a:custGeom>
            <a:avLst/>
            <a:gdLst>
              <a:gd name="connsiteX0" fmla="*/ 0 w 3779854"/>
              <a:gd name="connsiteY0" fmla="*/ 0 h 5486401"/>
              <a:gd name="connsiteX1" fmla="*/ 3779854 w 3779854"/>
              <a:gd name="connsiteY1" fmla="*/ 0 h 5486401"/>
              <a:gd name="connsiteX2" fmla="*/ 3779854 w 3779854"/>
              <a:gd name="connsiteY2" fmla="*/ 5486401 h 5486401"/>
              <a:gd name="connsiteX3" fmla="*/ 475732 w 3779854"/>
              <a:gd name="connsiteY3" fmla="*/ 5486401 h 5486401"/>
              <a:gd name="connsiteX4" fmla="*/ 0 w 3779854"/>
              <a:gd name="connsiteY4" fmla="*/ 5010669 h 54864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79854" h="5486401">
                <a:moveTo>
                  <a:pt x="0" y="0"/>
                </a:moveTo>
                <a:lnTo>
                  <a:pt x="3779854" y="0"/>
                </a:lnTo>
                <a:lnTo>
                  <a:pt x="3779854" y="5486401"/>
                </a:lnTo>
                <a:lnTo>
                  <a:pt x="475732" y="5486401"/>
                </a:lnTo>
                <a:cubicBezTo>
                  <a:pt x="212992" y="5486401"/>
                  <a:pt x="0" y="5273409"/>
                  <a:pt x="0" y="5010669"/>
                </a:cubicBez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4" name="Picture Placeholder 13">
            <a:extLst>
              <a:ext uri="{FF2B5EF4-FFF2-40B4-BE49-F238E27FC236}">
                <a16:creationId xmlns:a16="http://schemas.microsoft.com/office/drawing/2014/main" id="{846DAFC8-F3E7-48B9-923A-FD1F401E6F04}"/>
              </a:ext>
            </a:extLst>
          </p:cNvPr>
          <p:cNvSpPr>
            <a:spLocks noGrp="1"/>
          </p:cNvSpPr>
          <p:nvPr>
            <p:ph type="pic" sz="quarter" idx="14"/>
          </p:nvPr>
        </p:nvSpPr>
        <p:spPr>
          <a:xfrm>
            <a:off x="8386538" y="6857996"/>
            <a:ext cx="3807049" cy="5486403"/>
          </a:xfrm>
          <a:custGeom>
            <a:avLst/>
            <a:gdLst>
              <a:gd name="connsiteX0" fmla="*/ 0 w 3807049"/>
              <a:gd name="connsiteY0" fmla="*/ 0 h 5486403"/>
              <a:gd name="connsiteX1" fmla="*/ 3807049 w 3807049"/>
              <a:gd name="connsiteY1" fmla="*/ 0 h 5486403"/>
              <a:gd name="connsiteX2" fmla="*/ 3807049 w 3807049"/>
              <a:gd name="connsiteY2" fmla="*/ 5486403 h 5486403"/>
              <a:gd name="connsiteX3" fmla="*/ 0 w 3807049"/>
              <a:gd name="connsiteY3" fmla="*/ 5486403 h 5486403"/>
            </a:gdLst>
            <a:ahLst/>
            <a:cxnLst>
              <a:cxn ang="0">
                <a:pos x="connsiteX0" y="connsiteY0"/>
              </a:cxn>
              <a:cxn ang="0">
                <a:pos x="connsiteX1" y="connsiteY1"/>
              </a:cxn>
              <a:cxn ang="0">
                <a:pos x="connsiteX2" y="connsiteY2"/>
              </a:cxn>
              <a:cxn ang="0">
                <a:pos x="connsiteX3" y="connsiteY3"/>
              </a:cxn>
            </a:cxnLst>
            <a:rect l="l" t="t" r="r" b="b"/>
            <a:pathLst>
              <a:path w="3807049" h="5486403">
                <a:moveTo>
                  <a:pt x="0" y="0"/>
                </a:moveTo>
                <a:lnTo>
                  <a:pt x="3807049" y="0"/>
                </a:lnTo>
                <a:lnTo>
                  <a:pt x="3807049" y="5486403"/>
                </a:lnTo>
                <a:lnTo>
                  <a:pt x="0" y="548640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5" name="Picture Placeholder 14">
            <a:extLst>
              <a:ext uri="{FF2B5EF4-FFF2-40B4-BE49-F238E27FC236}">
                <a16:creationId xmlns:a16="http://schemas.microsoft.com/office/drawing/2014/main" id="{7BD2714F-1785-4F7D-B146-CB418D7FC4A7}"/>
              </a:ext>
            </a:extLst>
          </p:cNvPr>
          <p:cNvSpPr>
            <a:spLocks noGrp="1"/>
          </p:cNvSpPr>
          <p:nvPr>
            <p:ph type="pic" sz="quarter" idx="15"/>
          </p:nvPr>
        </p:nvSpPr>
        <p:spPr>
          <a:xfrm>
            <a:off x="12193587" y="6857994"/>
            <a:ext cx="7586904" cy="5486401"/>
          </a:xfrm>
          <a:custGeom>
            <a:avLst/>
            <a:gdLst>
              <a:gd name="connsiteX0" fmla="*/ 0 w 7586904"/>
              <a:gd name="connsiteY0" fmla="*/ 0 h 5486401"/>
              <a:gd name="connsiteX1" fmla="*/ 7586904 w 7586904"/>
              <a:gd name="connsiteY1" fmla="*/ 0 h 5486401"/>
              <a:gd name="connsiteX2" fmla="*/ 7586904 w 7586904"/>
              <a:gd name="connsiteY2" fmla="*/ 4795883 h 5486401"/>
              <a:gd name="connsiteX3" fmla="*/ 6896384 w 7586904"/>
              <a:gd name="connsiteY3" fmla="*/ 5486401 h 5486401"/>
              <a:gd name="connsiteX4" fmla="*/ 0 w 7586904"/>
              <a:gd name="connsiteY4" fmla="*/ 5486401 h 54864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86904" h="5486401">
                <a:moveTo>
                  <a:pt x="0" y="0"/>
                </a:moveTo>
                <a:lnTo>
                  <a:pt x="7586904" y="0"/>
                </a:lnTo>
                <a:lnTo>
                  <a:pt x="7586904" y="4795883"/>
                </a:lnTo>
                <a:cubicBezTo>
                  <a:pt x="7586904" y="5177246"/>
                  <a:pt x="7277748" y="5486401"/>
                  <a:pt x="6896384" y="5486401"/>
                </a:cubicBezTo>
                <a:lnTo>
                  <a:pt x="0" y="548640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1950351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800" fill="hold"/>
                                        <p:tgtEl>
                                          <p:spTgt spid="5"/>
                                        </p:tgtEl>
                                        <p:attrNameLst>
                                          <p:attrName>ppt_x</p:attrName>
                                        </p:attrNameLst>
                                      </p:cBhvr>
                                      <p:tavLst>
                                        <p:tav tm="0">
                                          <p:val>
                                            <p:strVal val="#ppt_x"/>
                                          </p:val>
                                        </p:tav>
                                        <p:tav tm="100000">
                                          <p:val>
                                            <p:strVal val="#ppt_x"/>
                                          </p:val>
                                        </p:tav>
                                      </p:tavLst>
                                    </p:anim>
                                    <p:anim calcmode="lin" valueType="num">
                                      <p:cBhvr additive="base">
                                        <p:cTn id="8" dur="1800" fill="hold"/>
                                        <p:tgtEl>
                                          <p:spTgt spid="5"/>
                                        </p:tgtEl>
                                        <p:attrNameLst>
                                          <p:attrName>ppt_y</p:attrName>
                                        </p:attrNameLst>
                                      </p:cBhvr>
                                      <p:tavLst>
                                        <p:tav tm="0">
                                          <p:val>
                                            <p:strVal val="0-#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1200" fill="hold"/>
                                        <p:tgtEl>
                                          <p:spTgt spid="13"/>
                                        </p:tgtEl>
                                        <p:attrNameLst>
                                          <p:attrName>ppt_x</p:attrName>
                                        </p:attrNameLst>
                                      </p:cBhvr>
                                      <p:tavLst>
                                        <p:tav tm="0">
                                          <p:val>
                                            <p:strVal val="#ppt_x"/>
                                          </p:val>
                                        </p:tav>
                                        <p:tav tm="100000">
                                          <p:val>
                                            <p:strVal val="#ppt_x"/>
                                          </p:val>
                                        </p:tav>
                                      </p:tavLst>
                                    </p:anim>
                                    <p:anim calcmode="lin" valueType="num">
                                      <p:cBhvr additive="base">
                                        <p:cTn id="12" dur="1200" fill="hold"/>
                                        <p:tgtEl>
                                          <p:spTgt spid="13"/>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200" fill="hold"/>
                                        <p:tgtEl>
                                          <p:spTgt spid="14"/>
                                        </p:tgtEl>
                                        <p:attrNameLst>
                                          <p:attrName>ppt_x</p:attrName>
                                        </p:attrNameLst>
                                      </p:cBhvr>
                                      <p:tavLst>
                                        <p:tav tm="0">
                                          <p:val>
                                            <p:strVal val="#ppt_x"/>
                                          </p:val>
                                        </p:tav>
                                        <p:tav tm="100000">
                                          <p:val>
                                            <p:strVal val="#ppt_x"/>
                                          </p:val>
                                        </p:tav>
                                      </p:tavLst>
                                    </p:anim>
                                    <p:anim calcmode="lin" valueType="num">
                                      <p:cBhvr additive="base">
                                        <p:cTn id="16" dur="12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200" fill="hold"/>
                                        <p:tgtEl>
                                          <p:spTgt spid="15"/>
                                        </p:tgtEl>
                                        <p:attrNameLst>
                                          <p:attrName>ppt_x</p:attrName>
                                        </p:attrNameLst>
                                      </p:cBhvr>
                                      <p:tavLst>
                                        <p:tav tm="0">
                                          <p:val>
                                            <p:strVal val="#ppt_x"/>
                                          </p:val>
                                        </p:tav>
                                        <p:tav tm="100000">
                                          <p:val>
                                            <p:strVal val="#ppt_x"/>
                                          </p:val>
                                        </p:tav>
                                      </p:tavLst>
                                    </p:anim>
                                    <p:anim calcmode="lin" valueType="num">
                                      <p:cBhvr additive="base">
                                        <p:cTn id="20" dur="120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3" grpId="0" animBg="1"/>
      <p:bldP spid="14" grpId="0" animBg="1"/>
      <p:bldP spid="15" grpId="0" animBg="1"/>
    </p:bldLst>
  </p:timing>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p:cSld name="30_Custom Layout">
    <p:spTree>
      <p:nvGrpSpPr>
        <p:cNvPr id="1" name=""/>
        <p:cNvGrpSpPr/>
        <p:nvPr/>
      </p:nvGrpSpPr>
      <p:grpSpPr>
        <a:xfrm>
          <a:off x="0" y="0"/>
          <a:ext cx="0" cy="0"/>
          <a:chOff x="0" y="0"/>
          <a:chExt cx="0" cy="0"/>
        </a:xfrm>
      </p:grpSpPr>
      <p:sp>
        <p:nvSpPr>
          <p:cNvPr id="3" name="Rectangle: Top Corners Rounded 2">
            <a:extLst>
              <a:ext uri="{FF2B5EF4-FFF2-40B4-BE49-F238E27FC236}">
                <a16:creationId xmlns:a16="http://schemas.microsoft.com/office/drawing/2014/main" id="{F82B0E3D-837A-411E-ABDD-AB99B72FC554}"/>
              </a:ext>
            </a:extLst>
          </p:cNvPr>
          <p:cNvSpPr/>
          <p:nvPr/>
        </p:nvSpPr>
        <p:spPr>
          <a:xfrm rot="10800000">
            <a:off x="1563688" y="0"/>
            <a:ext cx="21259800" cy="12344400"/>
          </a:xfrm>
          <a:prstGeom prst="round2SameRect">
            <a:avLst>
              <a:gd name="adj1" fmla="val 2415"/>
              <a:gd name="adj2" fmla="val 0"/>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lvl="0" algn="ctr"/>
            <a:endParaRPr lang="en-US"/>
          </a:p>
        </p:txBody>
      </p:sp>
    </p:spTree>
    <p:extLst>
      <p:ext uri="{BB962C8B-B14F-4D97-AF65-F5344CB8AC3E}">
        <p14:creationId xmlns:p14="http://schemas.microsoft.com/office/powerpoint/2010/main" val="3915741377"/>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p:cSld name="27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p:nvSpPr>
        <p:spPr>
          <a:xfrm>
            <a:off x="1563688" y="1295400"/>
            <a:ext cx="21259800" cy="11049000"/>
          </a:xfrm>
          <a:prstGeom prst="rect">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Picture Placeholder 11">
            <a:extLst>
              <a:ext uri="{FF2B5EF4-FFF2-40B4-BE49-F238E27FC236}">
                <a16:creationId xmlns:a16="http://schemas.microsoft.com/office/drawing/2014/main" id="{510C5212-174D-4440-9F25-1BA51A40D61E}"/>
              </a:ext>
            </a:extLst>
          </p:cNvPr>
          <p:cNvSpPr>
            <a:spLocks noGrp="1"/>
          </p:cNvSpPr>
          <p:nvPr>
            <p:ph type="pic" sz="quarter" idx="12"/>
          </p:nvPr>
        </p:nvSpPr>
        <p:spPr>
          <a:xfrm>
            <a:off x="9531581" y="1771481"/>
            <a:ext cx="5324013" cy="2421133"/>
          </a:xfrm>
          <a:custGeom>
            <a:avLst/>
            <a:gdLst>
              <a:gd name="connsiteX0" fmla="*/ 0 w 5324013"/>
              <a:gd name="connsiteY0" fmla="*/ 0 h 2421133"/>
              <a:gd name="connsiteX1" fmla="*/ 5324013 w 5324013"/>
              <a:gd name="connsiteY1" fmla="*/ 0 h 2421133"/>
              <a:gd name="connsiteX2" fmla="*/ 5324013 w 5324013"/>
              <a:gd name="connsiteY2" fmla="*/ 2421133 h 2421133"/>
              <a:gd name="connsiteX3" fmla="*/ 0 w 5324013"/>
              <a:gd name="connsiteY3" fmla="*/ 2421133 h 2421133"/>
            </a:gdLst>
            <a:ahLst/>
            <a:cxnLst>
              <a:cxn ang="0">
                <a:pos x="connsiteX0" y="connsiteY0"/>
              </a:cxn>
              <a:cxn ang="0">
                <a:pos x="connsiteX1" y="connsiteY1"/>
              </a:cxn>
              <a:cxn ang="0">
                <a:pos x="connsiteX2" y="connsiteY2"/>
              </a:cxn>
              <a:cxn ang="0">
                <a:pos x="connsiteX3" y="connsiteY3"/>
              </a:cxn>
            </a:cxnLst>
            <a:rect l="l" t="t" r="r" b="b"/>
            <a:pathLst>
              <a:path w="5324013" h="2421133">
                <a:moveTo>
                  <a:pt x="0" y="0"/>
                </a:moveTo>
                <a:lnTo>
                  <a:pt x="5324013" y="0"/>
                </a:lnTo>
                <a:lnTo>
                  <a:pt x="5324013" y="2421133"/>
                </a:lnTo>
                <a:lnTo>
                  <a:pt x="0" y="242113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3" name="Picture Placeholder 12">
            <a:extLst>
              <a:ext uri="{FF2B5EF4-FFF2-40B4-BE49-F238E27FC236}">
                <a16:creationId xmlns:a16="http://schemas.microsoft.com/office/drawing/2014/main" id="{FEB6247F-1EBF-4AB3-834F-BDBD5C591BC8}"/>
              </a:ext>
            </a:extLst>
          </p:cNvPr>
          <p:cNvSpPr>
            <a:spLocks noGrp="1"/>
          </p:cNvSpPr>
          <p:nvPr>
            <p:ph type="pic" sz="quarter" idx="13"/>
          </p:nvPr>
        </p:nvSpPr>
        <p:spPr>
          <a:xfrm>
            <a:off x="9531581" y="4355449"/>
            <a:ext cx="5324013" cy="2421133"/>
          </a:xfrm>
          <a:custGeom>
            <a:avLst/>
            <a:gdLst>
              <a:gd name="connsiteX0" fmla="*/ 0 w 5324013"/>
              <a:gd name="connsiteY0" fmla="*/ 0 h 2421133"/>
              <a:gd name="connsiteX1" fmla="*/ 5324013 w 5324013"/>
              <a:gd name="connsiteY1" fmla="*/ 0 h 2421133"/>
              <a:gd name="connsiteX2" fmla="*/ 5324013 w 5324013"/>
              <a:gd name="connsiteY2" fmla="*/ 2421133 h 2421133"/>
              <a:gd name="connsiteX3" fmla="*/ 0 w 5324013"/>
              <a:gd name="connsiteY3" fmla="*/ 2421133 h 2421133"/>
            </a:gdLst>
            <a:ahLst/>
            <a:cxnLst>
              <a:cxn ang="0">
                <a:pos x="connsiteX0" y="connsiteY0"/>
              </a:cxn>
              <a:cxn ang="0">
                <a:pos x="connsiteX1" y="connsiteY1"/>
              </a:cxn>
              <a:cxn ang="0">
                <a:pos x="connsiteX2" y="connsiteY2"/>
              </a:cxn>
              <a:cxn ang="0">
                <a:pos x="connsiteX3" y="connsiteY3"/>
              </a:cxn>
            </a:cxnLst>
            <a:rect l="l" t="t" r="r" b="b"/>
            <a:pathLst>
              <a:path w="5324013" h="2421133">
                <a:moveTo>
                  <a:pt x="0" y="0"/>
                </a:moveTo>
                <a:lnTo>
                  <a:pt x="5324013" y="0"/>
                </a:lnTo>
                <a:lnTo>
                  <a:pt x="5324013" y="2421133"/>
                </a:lnTo>
                <a:lnTo>
                  <a:pt x="0" y="242113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4" name="Picture Placeholder 13">
            <a:extLst>
              <a:ext uri="{FF2B5EF4-FFF2-40B4-BE49-F238E27FC236}">
                <a16:creationId xmlns:a16="http://schemas.microsoft.com/office/drawing/2014/main" id="{83D43D92-99D1-40E3-BF57-798A5E0F03E2}"/>
              </a:ext>
            </a:extLst>
          </p:cNvPr>
          <p:cNvSpPr>
            <a:spLocks noGrp="1"/>
          </p:cNvSpPr>
          <p:nvPr>
            <p:ph type="pic" sz="quarter" idx="14"/>
          </p:nvPr>
        </p:nvSpPr>
        <p:spPr>
          <a:xfrm>
            <a:off x="9531581" y="6939418"/>
            <a:ext cx="5324013" cy="2421133"/>
          </a:xfrm>
          <a:custGeom>
            <a:avLst/>
            <a:gdLst>
              <a:gd name="connsiteX0" fmla="*/ 0 w 5324013"/>
              <a:gd name="connsiteY0" fmla="*/ 0 h 2421133"/>
              <a:gd name="connsiteX1" fmla="*/ 5324013 w 5324013"/>
              <a:gd name="connsiteY1" fmla="*/ 0 h 2421133"/>
              <a:gd name="connsiteX2" fmla="*/ 5324013 w 5324013"/>
              <a:gd name="connsiteY2" fmla="*/ 2421133 h 2421133"/>
              <a:gd name="connsiteX3" fmla="*/ 0 w 5324013"/>
              <a:gd name="connsiteY3" fmla="*/ 2421133 h 2421133"/>
            </a:gdLst>
            <a:ahLst/>
            <a:cxnLst>
              <a:cxn ang="0">
                <a:pos x="connsiteX0" y="connsiteY0"/>
              </a:cxn>
              <a:cxn ang="0">
                <a:pos x="connsiteX1" y="connsiteY1"/>
              </a:cxn>
              <a:cxn ang="0">
                <a:pos x="connsiteX2" y="connsiteY2"/>
              </a:cxn>
              <a:cxn ang="0">
                <a:pos x="connsiteX3" y="connsiteY3"/>
              </a:cxn>
            </a:cxnLst>
            <a:rect l="l" t="t" r="r" b="b"/>
            <a:pathLst>
              <a:path w="5324013" h="2421133">
                <a:moveTo>
                  <a:pt x="0" y="0"/>
                </a:moveTo>
                <a:lnTo>
                  <a:pt x="5324013" y="0"/>
                </a:lnTo>
                <a:lnTo>
                  <a:pt x="5324013" y="2421133"/>
                </a:lnTo>
                <a:lnTo>
                  <a:pt x="0" y="242113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5" name="Picture Placeholder 14">
            <a:extLst>
              <a:ext uri="{FF2B5EF4-FFF2-40B4-BE49-F238E27FC236}">
                <a16:creationId xmlns:a16="http://schemas.microsoft.com/office/drawing/2014/main" id="{B64CF7A3-BE12-472A-AF27-CF27257CDB07}"/>
              </a:ext>
            </a:extLst>
          </p:cNvPr>
          <p:cNvSpPr>
            <a:spLocks noGrp="1"/>
          </p:cNvSpPr>
          <p:nvPr>
            <p:ph type="pic" sz="quarter" idx="15"/>
          </p:nvPr>
        </p:nvSpPr>
        <p:spPr>
          <a:xfrm>
            <a:off x="9531581" y="9523386"/>
            <a:ext cx="5324013" cy="2421133"/>
          </a:xfrm>
          <a:custGeom>
            <a:avLst/>
            <a:gdLst>
              <a:gd name="connsiteX0" fmla="*/ 0 w 5324013"/>
              <a:gd name="connsiteY0" fmla="*/ 0 h 2421133"/>
              <a:gd name="connsiteX1" fmla="*/ 5324013 w 5324013"/>
              <a:gd name="connsiteY1" fmla="*/ 0 h 2421133"/>
              <a:gd name="connsiteX2" fmla="*/ 5324013 w 5324013"/>
              <a:gd name="connsiteY2" fmla="*/ 2421133 h 2421133"/>
              <a:gd name="connsiteX3" fmla="*/ 0 w 5324013"/>
              <a:gd name="connsiteY3" fmla="*/ 2421133 h 2421133"/>
            </a:gdLst>
            <a:ahLst/>
            <a:cxnLst>
              <a:cxn ang="0">
                <a:pos x="connsiteX0" y="connsiteY0"/>
              </a:cxn>
              <a:cxn ang="0">
                <a:pos x="connsiteX1" y="connsiteY1"/>
              </a:cxn>
              <a:cxn ang="0">
                <a:pos x="connsiteX2" y="connsiteY2"/>
              </a:cxn>
              <a:cxn ang="0">
                <a:pos x="connsiteX3" y="connsiteY3"/>
              </a:cxn>
            </a:cxnLst>
            <a:rect l="l" t="t" r="r" b="b"/>
            <a:pathLst>
              <a:path w="5324013" h="2421133">
                <a:moveTo>
                  <a:pt x="0" y="0"/>
                </a:moveTo>
                <a:lnTo>
                  <a:pt x="5324013" y="0"/>
                </a:lnTo>
                <a:lnTo>
                  <a:pt x="5324013" y="2421133"/>
                </a:lnTo>
                <a:lnTo>
                  <a:pt x="0" y="242113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8845478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1500" fill="hold"/>
                                        <p:tgtEl>
                                          <p:spTgt spid="12"/>
                                        </p:tgtEl>
                                        <p:attrNameLst>
                                          <p:attrName>ppt_x</p:attrName>
                                        </p:attrNameLst>
                                      </p:cBhvr>
                                      <p:tavLst>
                                        <p:tav tm="0">
                                          <p:val>
                                            <p:strVal val="#ppt_x"/>
                                          </p:val>
                                        </p:tav>
                                        <p:tav tm="100000">
                                          <p:val>
                                            <p:strVal val="#ppt_x"/>
                                          </p:val>
                                        </p:tav>
                                      </p:tavLst>
                                    </p:anim>
                                    <p:anim calcmode="lin" valueType="num">
                                      <p:cBhvr additive="base">
                                        <p:cTn id="8" dur="1500" fill="hold"/>
                                        <p:tgtEl>
                                          <p:spTgt spid="12"/>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1500" fill="hold"/>
                                        <p:tgtEl>
                                          <p:spTgt spid="13"/>
                                        </p:tgtEl>
                                        <p:attrNameLst>
                                          <p:attrName>ppt_x</p:attrName>
                                        </p:attrNameLst>
                                      </p:cBhvr>
                                      <p:tavLst>
                                        <p:tav tm="0">
                                          <p:val>
                                            <p:strVal val="#ppt_x"/>
                                          </p:val>
                                        </p:tav>
                                        <p:tav tm="100000">
                                          <p:val>
                                            <p:strVal val="#ppt_x"/>
                                          </p:val>
                                        </p:tav>
                                      </p:tavLst>
                                    </p:anim>
                                    <p:anim calcmode="lin" valueType="num">
                                      <p:cBhvr additive="base">
                                        <p:cTn id="12" dur="1500" fill="hold"/>
                                        <p:tgtEl>
                                          <p:spTgt spid="13"/>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0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ppt_x"/>
                                          </p:val>
                                        </p:tav>
                                        <p:tav tm="100000">
                                          <p:val>
                                            <p:strVal val="#ppt_x"/>
                                          </p:val>
                                        </p:tav>
                                      </p:tavLst>
                                    </p:anim>
                                    <p:anim calcmode="lin" valueType="num">
                                      <p:cBhvr additive="base">
                                        <p:cTn id="16" dur="15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60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500" fill="hold"/>
                                        <p:tgtEl>
                                          <p:spTgt spid="15"/>
                                        </p:tgtEl>
                                        <p:attrNameLst>
                                          <p:attrName>ppt_x</p:attrName>
                                        </p:attrNameLst>
                                      </p:cBhvr>
                                      <p:tavLst>
                                        <p:tav tm="0">
                                          <p:val>
                                            <p:strVal val="#ppt_x"/>
                                          </p:val>
                                        </p:tav>
                                        <p:tav tm="100000">
                                          <p:val>
                                            <p:strVal val="#ppt_x"/>
                                          </p:val>
                                        </p:tav>
                                      </p:tavLst>
                                    </p:anim>
                                    <p:anim calcmode="lin" valueType="num">
                                      <p:cBhvr additive="base">
                                        <p:cTn id="20" dur="150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14" grpId="0" animBg="1"/>
      <p:bldP spid="15" grpId="0" animBg="1"/>
    </p:bldLst>
  </p:timing>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p:cSld name="26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p:nvSpPr>
        <p:spPr>
          <a:xfrm>
            <a:off x="1563688" y="1295400"/>
            <a:ext cx="21259800" cy="11049000"/>
          </a:xfrm>
          <a:prstGeom prst="rect">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Picture Placeholder 21">
            <a:extLst>
              <a:ext uri="{FF2B5EF4-FFF2-40B4-BE49-F238E27FC236}">
                <a16:creationId xmlns:a16="http://schemas.microsoft.com/office/drawing/2014/main" id="{E7950C93-CBCD-40C9-9F9E-4B5673CC74A7}"/>
              </a:ext>
            </a:extLst>
          </p:cNvPr>
          <p:cNvSpPr>
            <a:spLocks noGrp="1"/>
          </p:cNvSpPr>
          <p:nvPr>
            <p:ph type="pic" sz="quarter" idx="12"/>
          </p:nvPr>
        </p:nvSpPr>
        <p:spPr>
          <a:xfrm>
            <a:off x="5723776" y="2364286"/>
            <a:ext cx="2821013" cy="2821013"/>
          </a:xfrm>
          <a:custGeom>
            <a:avLst/>
            <a:gdLst>
              <a:gd name="connsiteX0" fmla="*/ 0 w 2821013"/>
              <a:gd name="connsiteY0" fmla="*/ 0 h 2821013"/>
              <a:gd name="connsiteX1" fmla="*/ 2821013 w 2821013"/>
              <a:gd name="connsiteY1" fmla="*/ 0 h 2821013"/>
              <a:gd name="connsiteX2" fmla="*/ 2821013 w 2821013"/>
              <a:gd name="connsiteY2" fmla="*/ 2821013 h 2821013"/>
              <a:gd name="connsiteX3" fmla="*/ 0 w 2821013"/>
              <a:gd name="connsiteY3" fmla="*/ 2821013 h 2821013"/>
            </a:gdLst>
            <a:ahLst/>
            <a:cxnLst>
              <a:cxn ang="0">
                <a:pos x="connsiteX0" y="connsiteY0"/>
              </a:cxn>
              <a:cxn ang="0">
                <a:pos x="connsiteX1" y="connsiteY1"/>
              </a:cxn>
              <a:cxn ang="0">
                <a:pos x="connsiteX2" y="connsiteY2"/>
              </a:cxn>
              <a:cxn ang="0">
                <a:pos x="connsiteX3" y="connsiteY3"/>
              </a:cxn>
            </a:cxnLst>
            <a:rect l="l" t="t" r="r" b="b"/>
            <a:pathLst>
              <a:path w="2821013" h="2821013">
                <a:moveTo>
                  <a:pt x="0" y="0"/>
                </a:moveTo>
                <a:lnTo>
                  <a:pt x="2821013" y="0"/>
                </a:lnTo>
                <a:lnTo>
                  <a:pt x="2821013" y="2821013"/>
                </a:lnTo>
                <a:lnTo>
                  <a:pt x="0" y="282101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3" name="Picture Placeholder 22">
            <a:extLst>
              <a:ext uri="{FF2B5EF4-FFF2-40B4-BE49-F238E27FC236}">
                <a16:creationId xmlns:a16="http://schemas.microsoft.com/office/drawing/2014/main" id="{60594C5E-0C9A-45A6-9F61-CACF42FC1818}"/>
              </a:ext>
            </a:extLst>
          </p:cNvPr>
          <p:cNvSpPr>
            <a:spLocks noGrp="1"/>
          </p:cNvSpPr>
          <p:nvPr>
            <p:ph type="pic" sz="quarter" idx="13"/>
          </p:nvPr>
        </p:nvSpPr>
        <p:spPr>
          <a:xfrm>
            <a:off x="8805995" y="2364286"/>
            <a:ext cx="2821013" cy="2821013"/>
          </a:xfrm>
          <a:custGeom>
            <a:avLst/>
            <a:gdLst>
              <a:gd name="connsiteX0" fmla="*/ 0 w 2821013"/>
              <a:gd name="connsiteY0" fmla="*/ 0 h 2821013"/>
              <a:gd name="connsiteX1" fmla="*/ 2821013 w 2821013"/>
              <a:gd name="connsiteY1" fmla="*/ 0 h 2821013"/>
              <a:gd name="connsiteX2" fmla="*/ 2821013 w 2821013"/>
              <a:gd name="connsiteY2" fmla="*/ 2821013 h 2821013"/>
              <a:gd name="connsiteX3" fmla="*/ 0 w 2821013"/>
              <a:gd name="connsiteY3" fmla="*/ 2821013 h 2821013"/>
            </a:gdLst>
            <a:ahLst/>
            <a:cxnLst>
              <a:cxn ang="0">
                <a:pos x="connsiteX0" y="connsiteY0"/>
              </a:cxn>
              <a:cxn ang="0">
                <a:pos x="connsiteX1" y="connsiteY1"/>
              </a:cxn>
              <a:cxn ang="0">
                <a:pos x="connsiteX2" y="connsiteY2"/>
              </a:cxn>
              <a:cxn ang="0">
                <a:pos x="connsiteX3" y="connsiteY3"/>
              </a:cxn>
            </a:cxnLst>
            <a:rect l="l" t="t" r="r" b="b"/>
            <a:pathLst>
              <a:path w="2821013" h="2821013">
                <a:moveTo>
                  <a:pt x="0" y="0"/>
                </a:moveTo>
                <a:lnTo>
                  <a:pt x="2821013" y="0"/>
                </a:lnTo>
                <a:lnTo>
                  <a:pt x="2821013" y="2821013"/>
                </a:lnTo>
                <a:lnTo>
                  <a:pt x="0" y="282101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4" name="Picture Placeholder 23">
            <a:extLst>
              <a:ext uri="{FF2B5EF4-FFF2-40B4-BE49-F238E27FC236}">
                <a16:creationId xmlns:a16="http://schemas.microsoft.com/office/drawing/2014/main" id="{1D302998-AECE-4217-8C7F-562D445DCBC4}"/>
              </a:ext>
            </a:extLst>
          </p:cNvPr>
          <p:cNvSpPr>
            <a:spLocks noGrp="1"/>
          </p:cNvSpPr>
          <p:nvPr>
            <p:ph type="pic" sz="quarter" idx="14"/>
          </p:nvPr>
        </p:nvSpPr>
        <p:spPr>
          <a:xfrm>
            <a:off x="11888215" y="2364286"/>
            <a:ext cx="2821013" cy="2821013"/>
          </a:xfrm>
          <a:custGeom>
            <a:avLst/>
            <a:gdLst>
              <a:gd name="connsiteX0" fmla="*/ 0 w 2821013"/>
              <a:gd name="connsiteY0" fmla="*/ 0 h 2821013"/>
              <a:gd name="connsiteX1" fmla="*/ 2821013 w 2821013"/>
              <a:gd name="connsiteY1" fmla="*/ 0 h 2821013"/>
              <a:gd name="connsiteX2" fmla="*/ 2821013 w 2821013"/>
              <a:gd name="connsiteY2" fmla="*/ 2821013 h 2821013"/>
              <a:gd name="connsiteX3" fmla="*/ 0 w 2821013"/>
              <a:gd name="connsiteY3" fmla="*/ 2821013 h 2821013"/>
            </a:gdLst>
            <a:ahLst/>
            <a:cxnLst>
              <a:cxn ang="0">
                <a:pos x="connsiteX0" y="connsiteY0"/>
              </a:cxn>
              <a:cxn ang="0">
                <a:pos x="connsiteX1" y="connsiteY1"/>
              </a:cxn>
              <a:cxn ang="0">
                <a:pos x="connsiteX2" y="connsiteY2"/>
              </a:cxn>
              <a:cxn ang="0">
                <a:pos x="connsiteX3" y="connsiteY3"/>
              </a:cxn>
            </a:cxnLst>
            <a:rect l="l" t="t" r="r" b="b"/>
            <a:pathLst>
              <a:path w="2821013" h="2821013">
                <a:moveTo>
                  <a:pt x="0" y="0"/>
                </a:moveTo>
                <a:lnTo>
                  <a:pt x="2821013" y="0"/>
                </a:lnTo>
                <a:lnTo>
                  <a:pt x="2821013" y="2821013"/>
                </a:lnTo>
                <a:lnTo>
                  <a:pt x="0" y="282101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5" name="Picture Placeholder 24">
            <a:extLst>
              <a:ext uri="{FF2B5EF4-FFF2-40B4-BE49-F238E27FC236}">
                <a16:creationId xmlns:a16="http://schemas.microsoft.com/office/drawing/2014/main" id="{B84ADD14-A3D7-4F67-A4EB-9B2FE588C955}"/>
              </a:ext>
            </a:extLst>
          </p:cNvPr>
          <p:cNvSpPr>
            <a:spLocks noGrp="1"/>
          </p:cNvSpPr>
          <p:nvPr>
            <p:ph type="pic" sz="quarter" idx="15"/>
          </p:nvPr>
        </p:nvSpPr>
        <p:spPr>
          <a:xfrm>
            <a:off x="5723776" y="5447494"/>
            <a:ext cx="2821013" cy="2821013"/>
          </a:xfrm>
          <a:custGeom>
            <a:avLst/>
            <a:gdLst>
              <a:gd name="connsiteX0" fmla="*/ 0 w 2821013"/>
              <a:gd name="connsiteY0" fmla="*/ 0 h 2821013"/>
              <a:gd name="connsiteX1" fmla="*/ 2821013 w 2821013"/>
              <a:gd name="connsiteY1" fmla="*/ 0 h 2821013"/>
              <a:gd name="connsiteX2" fmla="*/ 2821013 w 2821013"/>
              <a:gd name="connsiteY2" fmla="*/ 2821013 h 2821013"/>
              <a:gd name="connsiteX3" fmla="*/ 0 w 2821013"/>
              <a:gd name="connsiteY3" fmla="*/ 2821013 h 2821013"/>
            </a:gdLst>
            <a:ahLst/>
            <a:cxnLst>
              <a:cxn ang="0">
                <a:pos x="connsiteX0" y="connsiteY0"/>
              </a:cxn>
              <a:cxn ang="0">
                <a:pos x="connsiteX1" y="connsiteY1"/>
              </a:cxn>
              <a:cxn ang="0">
                <a:pos x="connsiteX2" y="connsiteY2"/>
              </a:cxn>
              <a:cxn ang="0">
                <a:pos x="connsiteX3" y="connsiteY3"/>
              </a:cxn>
            </a:cxnLst>
            <a:rect l="l" t="t" r="r" b="b"/>
            <a:pathLst>
              <a:path w="2821013" h="2821013">
                <a:moveTo>
                  <a:pt x="0" y="0"/>
                </a:moveTo>
                <a:lnTo>
                  <a:pt x="2821013" y="0"/>
                </a:lnTo>
                <a:lnTo>
                  <a:pt x="2821013" y="2821013"/>
                </a:lnTo>
                <a:lnTo>
                  <a:pt x="0" y="282101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6" name="Picture Placeholder 25">
            <a:extLst>
              <a:ext uri="{FF2B5EF4-FFF2-40B4-BE49-F238E27FC236}">
                <a16:creationId xmlns:a16="http://schemas.microsoft.com/office/drawing/2014/main" id="{8E41521E-C06E-4D0E-A3A6-45A879C7DBC3}"/>
              </a:ext>
            </a:extLst>
          </p:cNvPr>
          <p:cNvSpPr>
            <a:spLocks noGrp="1"/>
          </p:cNvSpPr>
          <p:nvPr>
            <p:ph type="pic" sz="quarter" idx="16"/>
          </p:nvPr>
        </p:nvSpPr>
        <p:spPr>
          <a:xfrm>
            <a:off x="8805995" y="5447494"/>
            <a:ext cx="2821013" cy="2821013"/>
          </a:xfrm>
          <a:custGeom>
            <a:avLst/>
            <a:gdLst>
              <a:gd name="connsiteX0" fmla="*/ 0 w 2821013"/>
              <a:gd name="connsiteY0" fmla="*/ 0 h 2821013"/>
              <a:gd name="connsiteX1" fmla="*/ 2821013 w 2821013"/>
              <a:gd name="connsiteY1" fmla="*/ 0 h 2821013"/>
              <a:gd name="connsiteX2" fmla="*/ 2821013 w 2821013"/>
              <a:gd name="connsiteY2" fmla="*/ 2821013 h 2821013"/>
              <a:gd name="connsiteX3" fmla="*/ 0 w 2821013"/>
              <a:gd name="connsiteY3" fmla="*/ 2821013 h 2821013"/>
            </a:gdLst>
            <a:ahLst/>
            <a:cxnLst>
              <a:cxn ang="0">
                <a:pos x="connsiteX0" y="connsiteY0"/>
              </a:cxn>
              <a:cxn ang="0">
                <a:pos x="connsiteX1" y="connsiteY1"/>
              </a:cxn>
              <a:cxn ang="0">
                <a:pos x="connsiteX2" y="connsiteY2"/>
              </a:cxn>
              <a:cxn ang="0">
                <a:pos x="connsiteX3" y="connsiteY3"/>
              </a:cxn>
            </a:cxnLst>
            <a:rect l="l" t="t" r="r" b="b"/>
            <a:pathLst>
              <a:path w="2821013" h="2821013">
                <a:moveTo>
                  <a:pt x="0" y="0"/>
                </a:moveTo>
                <a:lnTo>
                  <a:pt x="2821013" y="0"/>
                </a:lnTo>
                <a:lnTo>
                  <a:pt x="2821013" y="2821013"/>
                </a:lnTo>
                <a:lnTo>
                  <a:pt x="0" y="282101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7" name="Picture Placeholder 26">
            <a:extLst>
              <a:ext uri="{FF2B5EF4-FFF2-40B4-BE49-F238E27FC236}">
                <a16:creationId xmlns:a16="http://schemas.microsoft.com/office/drawing/2014/main" id="{DD675A9D-DF1E-4EF0-900D-AD3085ECFCD4}"/>
              </a:ext>
            </a:extLst>
          </p:cNvPr>
          <p:cNvSpPr>
            <a:spLocks noGrp="1"/>
          </p:cNvSpPr>
          <p:nvPr>
            <p:ph type="pic" sz="quarter" idx="17"/>
          </p:nvPr>
        </p:nvSpPr>
        <p:spPr>
          <a:xfrm>
            <a:off x="11888215" y="5447494"/>
            <a:ext cx="2821013" cy="2821013"/>
          </a:xfrm>
          <a:custGeom>
            <a:avLst/>
            <a:gdLst>
              <a:gd name="connsiteX0" fmla="*/ 0 w 2821013"/>
              <a:gd name="connsiteY0" fmla="*/ 0 h 2821013"/>
              <a:gd name="connsiteX1" fmla="*/ 2821013 w 2821013"/>
              <a:gd name="connsiteY1" fmla="*/ 0 h 2821013"/>
              <a:gd name="connsiteX2" fmla="*/ 2821013 w 2821013"/>
              <a:gd name="connsiteY2" fmla="*/ 2821013 h 2821013"/>
              <a:gd name="connsiteX3" fmla="*/ 0 w 2821013"/>
              <a:gd name="connsiteY3" fmla="*/ 2821013 h 2821013"/>
            </a:gdLst>
            <a:ahLst/>
            <a:cxnLst>
              <a:cxn ang="0">
                <a:pos x="connsiteX0" y="connsiteY0"/>
              </a:cxn>
              <a:cxn ang="0">
                <a:pos x="connsiteX1" y="connsiteY1"/>
              </a:cxn>
              <a:cxn ang="0">
                <a:pos x="connsiteX2" y="connsiteY2"/>
              </a:cxn>
              <a:cxn ang="0">
                <a:pos x="connsiteX3" y="connsiteY3"/>
              </a:cxn>
            </a:cxnLst>
            <a:rect l="l" t="t" r="r" b="b"/>
            <a:pathLst>
              <a:path w="2821013" h="2821013">
                <a:moveTo>
                  <a:pt x="0" y="0"/>
                </a:moveTo>
                <a:lnTo>
                  <a:pt x="2821013" y="0"/>
                </a:lnTo>
                <a:lnTo>
                  <a:pt x="2821013" y="2821013"/>
                </a:lnTo>
                <a:lnTo>
                  <a:pt x="0" y="282101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8" name="Picture Placeholder 27">
            <a:extLst>
              <a:ext uri="{FF2B5EF4-FFF2-40B4-BE49-F238E27FC236}">
                <a16:creationId xmlns:a16="http://schemas.microsoft.com/office/drawing/2014/main" id="{4A3268EE-6C21-4469-92FC-AB5A5F1BFC26}"/>
              </a:ext>
            </a:extLst>
          </p:cNvPr>
          <p:cNvSpPr>
            <a:spLocks noGrp="1"/>
          </p:cNvSpPr>
          <p:nvPr>
            <p:ph type="pic" sz="quarter" idx="18"/>
          </p:nvPr>
        </p:nvSpPr>
        <p:spPr>
          <a:xfrm>
            <a:off x="5723776" y="8530702"/>
            <a:ext cx="2821013" cy="2821013"/>
          </a:xfrm>
          <a:custGeom>
            <a:avLst/>
            <a:gdLst>
              <a:gd name="connsiteX0" fmla="*/ 0 w 2821013"/>
              <a:gd name="connsiteY0" fmla="*/ 0 h 2821013"/>
              <a:gd name="connsiteX1" fmla="*/ 2821013 w 2821013"/>
              <a:gd name="connsiteY1" fmla="*/ 0 h 2821013"/>
              <a:gd name="connsiteX2" fmla="*/ 2821013 w 2821013"/>
              <a:gd name="connsiteY2" fmla="*/ 2821013 h 2821013"/>
              <a:gd name="connsiteX3" fmla="*/ 0 w 2821013"/>
              <a:gd name="connsiteY3" fmla="*/ 2821013 h 2821013"/>
            </a:gdLst>
            <a:ahLst/>
            <a:cxnLst>
              <a:cxn ang="0">
                <a:pos x="connsiteX0" y="connsiteY0"/>
              </a:cxn>
              <a:cxn ang="0">
                <a:pos x="connsiteX1" y="connsiteY1"/>
              </a:cxn>
              <a:cxn ang="0">
                <a:pos x="connsiteX2" y="connsiteY2"/>
              </a:cxn>
              <a:cxn ang="0">
                <a:pos x="connsiteX3" y="connsiteY3"/>
              </a:cxn>
            </a:cxnLst>
            <a:rect l="l" t="t" r="r" b="b"/>
            <a:pathLst>
              <a:path w="2821013" h="2821013">
                <a:moveTo>
                  <a:pt x="0" y="0"/>
                </a:moveTo>
                <a:lnTo>
                  <a:pt x="2821013" y="0"/>
                </a:lnTo>
                <a:lnTo>
                  <a:pt x="2821013" y="2821013"/>
                </a:lnTo>
                <a:lnTo>
                  <a:pt x="0" y="282101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9" name="Picture Placeholder 28">
            <a:extLst>
              <a:ext uri="{FF2B5EF4-FFF2-40B4-BE49-F238E27FC236}">
                <a16:creationId xmlns:a16="http://schemas.microsoft.com/office/drawing/2014/main" id="{7EF1324C-2C93-4135-83A3-1B6933A0E92B}"/>
              </a:ext>
            </a:extLst>
          </p:cNvPr>
          <p:cNvSpPr>
            <a:spLocks noGrp="1"/>
          </p:cNvSpPr>
          <p:nvPr>
            <p:ph type="pic" sz="quarter" idx="19"/>
          </p:nvPr>
        </p:nvSpPr>
        <p:spPr>
          <a:xfrm>
            <a:off x="8805995" y="8530702"/>
            <a:ext cx="2821013" cy="2821013"/>
          </a:xfrm>
          <a:custGeom>
            <a:avLst/>
            <a:gdLst>
              <a:gd name="connsiteX0" fmla="*/ 0 w 2821013"/>
              <a:gd name="connsiteY0" fmla="*/ 0 h 2821013"/>
              <a:gd name="connsiteX1" fmla="*/ 2821013 w 2821013"/>
              <a:gd name="connsiteY1" fmla="*/ 0 h 2821013"/>
              <a:gd name="connsiteX2" fmla="*/ 2821013 w 2821013"/>
              <a:gd name="connsiteY2" fmla="*/ 2821013 h 2821013"/>
              <a:gd name="connsiteX3" fmla="*/ 0 w 2821013"/>
              <a:gd name="connsiteY3" fmla="*/ 2821013 h 2821013"/>
            </a:gdLst>
            <a:ahLst/>
            <a:cxnLst>
              <a:cxn ang="0">
                <a:pos x="connsiteX0" y="connsiteY0"/>
              </a:cxn>
              <a:cxn ang="0">
                <a:pos x="connsiteX1" y="connsiteY1"/>
              </a:cxn>
              <a:cxn ang="0">
                <a:pos x="connsiteX2" y="connsiteY2"/>
              </a:cxn>
              <a:cxn ang="0">
                <a:pos x="connsiteX3" y="connsiteY3"/>
              </a:cxn>
            </a:cxnLst>
            <a:rect l="l" t="t" r="r" b="b"/>
            <a:pathLst>
              <a:path w="2821013" h="2821013">
                <a:moveTo>
                  <a:pt x="0" y="0"/>
                </a:moveTo>
                <a:lnTo>
                  <a:pt x="2821013" y="0"/>
                </a:lnTo>
                <a:lnTo>
                  <a:pt x="2821013" y="2821013"/>
                </a:lnTo>
                <a:lnTo>
                  <a:pt x="0" y="282101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30" name="Picture Placeholder 29">
            <a:extLst>
              <a:ext uri="{FF2B5EF4-FFF2-40B4-BE49-F238E27FC236}">
                <a16:creationId xmlns:a16="http://schemas.microsoft.com/office/drawing/2014/main" id="{6172CA72-A160-4F89-B462-9B005CF14BC2}"/>
              </a:ext>
            </a:extLst>
          </p:cNvPr>
          <p:cNvSpPr>
            <a:spLocks noGrp="1"/>
          </p:cNvSpPr>
          <p:nvPr>
            <p:ph type="pic" sz="quarter" idx="20"/>
          </p:nvPr>
        </p:nvSpPr>
        <p:spPr>
          <a:xfrm>
            <a:off x="11888215" y="8530702"/>
            <a:ext cx="2821013" cy="2821013"/>
          </a:xfrm>
          <a:custGeom>
            <a:avLst/>
            <a:gdLst>
              <a:gd name="connsiteX0" fmla="*/ 0 w 2821013"/>
              <a:gd name="connsiteY0" fmla="*/ 0 h 2821013"/>
              <a:gd name="connsiteX1" fmla="*/ 2821013 w 2821013"/>
              <a:gd name="connsiteY1" fmla="*/ 0 h 2821013"/>
              <a:gd name="connsiteX2" fmla="*/ 2821013 w 2821013"/>
              <a:gd name="connsiteY2" fmla="*/ 2821013 h 2821013"/>
              <a:gd name="connsiteX3" fmla="*/ 0 w 2821013"/>
              <a:gd name="connsiteY3" fmla="*/ 2821013 h 2821013"/>
            </a:gdLst>
            <a:ahLst/>
            <a:cxnLst>
              <a:cxn ang="0">
                <a:pos x="connsiteX0" y="connsiteY0"/>
              </a:cxn>
              <a:cxn ang="0">
                <a:pos x="connsiteX1" y="connsiteY1"/>
              </a:cxn>
              <a:cxn ang="0">
                <a:pos x="connsiteX2" y="connsiteY2"/>
              </a:cxn>
              <a:cxn ang="0">
                <a:pos x="connsiteX3" y="connsiteY3"/>
              </a:cxn>
            </a:cxnLst>
            <a:rect l="l" t="t" r="r" b="b"/>
            <a:pathLst>
              <a:path w="2821013" h="2821013">
                <a:moveTo>
                  <a:pt x="0" y="0"/>
                </a:moveTo>
                <a:lnTo>
                  <a:pt x="2821013" y="0"/>
                </a:lnTo>
                <a:lnTo>
                  <a:pt x="2821013" y="2821013"/>
                </a:lnTo>
                <a:lnTo>
                  <a:pt x="0" y="282101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42630264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decel="100000" fill="hold" grpId="0" nodeType="withEffect">
                                  <p:stCondLst>
                                    <p:cond delay="0"/>
                                  </p:stCondLst>
                                  <p:childTnLst>
                                    <p:set>
                                      <p:cBhvr>
                                        <p:cTn id="6" dur="1" fill="hold">
                                          <p:stCondLst>
                                            <p:cond delay="0"/>
                                          </p:stCondLst>
                                        </p:cTn>
                                        <p:tgtEl>
                                          <p:spTgt spid="22"/>
                                        </p:tgtEl>
                                        <p:attrNameLst>
                                          <p:attrName>style.visibility</p:attrName>
                                        </p:attrNameLst>
                                      </p:cBhvr>
                                      <p:to>
                                        <p:strVal val="visible"/>
                                      </p:to>
                                    </p:set>
                                    <p:anim calcmode="lin" valueType="num">
                                      <p:cBhvr additive="base">
                                        <p:cTn id="7" dur="1500" fill="hold"/>
                                        <p:tgtEl>
                                          <p:spTgt spid="22"/>
                                        </p:tgtEl>
                                        <p:attrNameLst>
                                          <p:attrName>ppt_x</p:attrName>
                                        </p:attrNameLst>
                                      </p:cBhvr>
                                      <p:tavLst>
                                        <p:tav tm="0">
                                          <p:val>
                                            <p:strVal val="0-#ppt_w/2"/>
                                          </p:val>
                                        </p:tav>
                                        <p:tav tm="100000">
                                          <p:val>
                                            <p:strVal val="#ppt_x"/>
                                          </p:val>
                                        </p:tav>
                                      </p:tavLst>
                                    </p:anim>
                                    <p:anim calcmode="lin" valueType="num">
                                      <p:cBhvr additive="base">
                                        <p:cTn id="8" dur="1500" fill="hold"/>
                                        <p:tgtEl>
                                          <p:spTgt spid="22"/>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100"/>
                                  </p:stCondLst>
                                  <p:childTnLst>
                                    <p:set>
                                      <p:cBhvr>
                                        <p:cTn id="10" dur="1" fill="hold">
                                          <p:stCondLst>
                                            <p:cond delay="0"/>
                                          </p:stCondLst>
                                        </p:cTn>
                                        <p:tgtEl>
                                          <p:spTgt spid="23"/>
                                        </p:tgtEl>
                                        <p:attrNameLst>
                                          <p:attrName>style.visibility</p:attrName>
                                        </p:attrNameLst>
                                      </p:cBhvr>
                                      <p:to>
                                        <p:strVal val="visible"/>
                                      </p:to>
                                    </p:set>
                                    <p:anim calcmode="lin" valueType="num">
                                      <p:cBhvr additive="base">
                                        <p:cTn id="11" dur="1500" fill="hold"/>
                                        <p:tgtEl>
                                          <p:spTgt spid="23"/>
                                        </p:tgtEl>
                                        <p:attrNameLst>
                                          <p:attrName>ppt_x</p:attrName>
                                        </p:attrNameLst>
                                      </p:cBhvr>
                                      <p:tavLst>
                                        <p:tav tm="0">
                                          <p:val>
                                            <p:strVal val="#ppt_x"/>
                                          </p:val>
                                        </p:tav>
                                        <p:tav tm="100000">
                                          <p:val>
                                            <p:strVal val="#ppt_x"/>
                                          </p:val>
                                        </p:tav>
                                      </p:tavLst>
                                    </p:anim>
                                    <p:anim calcmode="lin" valueType="num">
                                      <p:cBhvr additive="base">
                                        <p:cTn id="12" dur="1500" fill="hold"/>
                                        <p:tgtEl>
                                          <p:spTgt spid="23"/>
                                        </p:tgtEl>
                                        <p:attrNameLst>
                                          <p:attrName>ppt_y</p:attrName>
                                        </p:attrNameLst>
                                      </p:cBhvr>
                                      <p:tavLst>
                                        <p:tav tm="0">
                                          <p:val>
                                            <p:strVal val="0-#ppt_h/2"/>
                                          </p:val>
                                        </p:tav>
                                        <p:tav tm="100000">
                                          <p:val>
                                            <p:strVal val="#ppt_y"/>
                                          </p:val>
                                        </p:tav>
                                      </p:tavLst>
                                    </p:anim>
                                  </p:childTnLst>
                                </p:cTn>
                              </p:par>
                              <p:par>
                                <p:cTn id="13" presetID="2" presetClass="entr" presetSubtype="3" decel="100000" fill="hold" grpId="0" nodeType="withEffect">
                                  <p:stCondLst>
                                    <p:cond delay="200"/>
                                  </p:stCondLst>
                                  <p:childTnLst>
                                    <p:set>
                                      <p:cBhvr>
                                        <p:cTn id="14" dur="1" fill="hold">
                                          <p:stCondLst>
                                            <p:cond delay="0"/>
                                          </p:stCondLst>
                                        </p:cTn>
                                        <p:tgtEl>
                                          <p:spTgt spid="24"/>
                                        </p:tgtEl>
                                        <p:attrNameLst>
                                          <p:attrName>style.visibility</p:attrName>
                                        </p:attrNameLst>
                                      </p:cBhvr>
                                      <p:to>
                                        <p:strVal val="visible"/>
                                      </p:to>
                                    </p:set>
                                    <p:anim calcmode="lin" valueType="num">
                                      <p:cBhvr additive="base">
                                        <p:cTn id="15" dur="1500" fill="hold"/>
                                        <p:tgtEl>
                                          <p:spTgt spid="24"/>
                                        </p:tgtEl>
                                        <p:attrNameLst>
                                          <p:attrName>ppt_x</p:attrName>
                                        </p:attrNameLst>
                                      </p:cBhvr>
                                      <p:tavLst>
                                        <p:tav tm="0">
                                          <p:val>
                                            <p:strVal val="1+#ppt_w/2"/>
                                          </p:val>
                                        </p:tav>
                                        <p:tav tm="100000">
                                          <p:val>
                                            <p:strVal val="#ppt_x"/>
                                          </p:val>
                                        </p:tav>
                                      </p:tavLst>
                                    </p:anim>
                                    <p:anim calcmode="lin" valueType="num">
                                      <p:cBhvr additive="base">
                                        <p:cTn id="16" dur="1500" fill="hold"/>
                                        <p:tgtEl>
                                          <p:spTgt spid="24"/>
                                        </p:tgtEl>
                                        <p:attrNameLst>
                                          <p:attrName>ppt_y</p:attrName>
                                        </p:attrNameLst>
                                      </p:cBhvr>
                                      <p:tavLst>
                                        <p:tav tm="0">
                                          <p:val>
                                            <p:strVal val="0-#ppt_h/2"/>
                                          </p:val>
                                        </p:tav>
                                        <p:tav tm="100000">
                                          <p:val>
                                            <p:strVal val="#ppt_y"/>
                                          </p:val>
                                        </p:tav>
                                      </p:tavLst>
                                    </p:anim>
                                  </p:childTnLst>
                                </p:cTn>
                              </p:par>
                              <p:par>
                                <p:cTn id="17" presetID="2" presetClass="entr" presetSubtype="8" decel="100000" fill="hold" grpId="0" nodeType="withEffect">
                                  <p:stCondLst>
                                    <p:cond delay="300"/>
                                  </p:stCondLst>
                                  <p:childTnLst>
                                    <p:set>
                                      <p:cBhvr>
                                        <p:cTn id="18" dur="1" fill="hold">
                                          <p:stCondLst>
                                            <p:cond delay="0"/>
                                          </p:stCondLst>
                                        </p:cTn>
                                        <p:tgtEl>
                                          <p:spTgt spid="25"/>
                                        </p:tgtEl>
                                        <p:attrNameLst>
                                          <p:attrName>style.visibility</p:attrName>
                                        </p:attrNameLst>
                                      </p:cBhvr>
                                      <p:to>
                                        <p:strVal val="visible"/>
                                      </p:to>
                                    </p:set>
                                    <p:anim calcmode="lin" valueType="num">
                                      <p:cBhvr additive="base">
                                        <p:cTn id="19" dur="1500" fill="hold"/>
                                        <p:tgtEl>
                                          <p:spTgt spid="25"/>
                                        </p:tgtEl>
                                        <p:attrNameLst>
                                          <p:attrName>ppt_x</p:attrName>
                                        </p:attrNameLst>
                                      </p:cBhvr>
                                      <p:tavLst>
                                        <p:tav tm="0">
                                          <p:val>
                                            <p:strVal val="0-#ppt_w/2"/>
                                          </p:val>
                                        </p:tav>
                                        <p:tav tm="100000">
                                          <p:val>
                                            <p:strVal val="#ppt_x"/>
                                          </p:val>
                                        </p:tav>
                                      </p:tavLst>
                                    </p:anim>
                                    <p:anim calcmode="lin" valueType="num">
                                      <p:cBhvr additive="base">
                                        <p:cTn id="20" dur="1500" fill="hold"/>
                                        <p:tgtEl>
                                          <p:spTgt spid="25"/>
                                        </p:tgtEl>
                                        <p:attrNameLst>
                                          <p:attrName>ppt_y</p:attrName>
                                        </p:attrNameLst>
                                      </p:cBhvr>
                                      <p:tavLst>
                                        <p:tav tm="0">
                                          <p:val>
                                            <p:strVal val="#ppt_y"/>
                                          </p:val>
                                        </p:tav>
                                        <p:tav tm="100000">
                                          <p:val>
                                            <p:strVal val="#ppt_y"/>
                                          </p:val>
                                        </p:tav>
                                      </p:tavLst>
                                    </p:anim>
                                  </p:childTnLst>
                                </p:cTn>
                              </p:par>
                              <p:par>
                                <p:cTn id="21" presetID="2" presetClass="entr" presetSubtype="4" decel="100000" fill="hold" grpId="0" nodeType="withEffect">
                                  <p:stCondLst>
                                    <p:cond delay="400"/>
                                  </p:stCondLst>
                                  <p:childTnLst>
                                    <p:set>
                                      <p:cBhvr>
                                        <p:cTn id="22" dur="1" fill="hold">
                                          <p:stCondLst>
                                            <p:cond delay="0"/>
                                          </p:stCondLst>
                                        </p:cTn>
                                        <p:tgtEl>
                                          <p:spTgt spid="26"/>
                                        </p:tgtEl>
                                        <p:attrNameLst>
                                          <p:attrName>style.visibility</p:attrName>
                                        </p:attrNameLst>
                                      </p:cBhvr>
                                      <p:to>
                                        <p:strVal val="visible"/>
                                      </p:to>
                                    </p:set>
                                    <p:anim calcmode="lin" valueType="num">
                                      <p:cBhvr additive="base">
                                        <p:cTn id="23" dur="1500" fill="hold"/>
                                        <p:tgtEl>
                                          <p:spTgt spid="26"/>
                                        </p:tgtEl>
                                        <p:attrNameLst>
                                          <p:attrName>ppt_x</p:attrName>
                                        </p:attrNameLst>
                                      </p:cBhvr>
                                      <p:tavLst>
                                        <p:tav tm="0">
                                          <p:val>
                                            <p:strVal val="#ppt_x"/>
                                          </p:val>
                                        </p:tav>
                                        <p:tav tm="100000">
                                          <p:val>
                                            <p:strVal val="#ppt_x"/>
                                          </p:val>
                                        </p:tav>
                                      </p:tavLst>
                                    </p:anim>
                                    <p:anim calcmode="lin" valueType="num">
                                      <p:cBhvr additive="base">
                                        <p:cTn id="24" dur="1500" fill="hold"/>
                                        <p:tgtEl>
                                          <p:spTgt spid="26"/>
                                        </p:tgtEl>
                                        <p:attrNameLst>
                                          <p:attrName>ppt_y</p:attrName>
                                        </p:attrNameLst>
                                      </p:cBhvr>
                                      <p:tavLst>
                                        <p:tav tm="0">
                                          <p:val>
                                            <p:strVal val="1+#ppt_h/2"/>
                                          </p:val>
                                        </p:tav>
                                        <p:tav tm="100000">
                                          <p:val>
                                            <p:strVal val="#ppt_y"/>
                                          </p:val>
                                        </p:tav>
                                      </p:tavLst>
                                    </p:anim>
                                  </p:childTnLst>
                                </p:cTn>
                              </p:par>
                              <p:par>
                                <p:cTn id="25" presetID="2" presetClass="entr" presetSubtype="2" decel="100000" fill="hold" grpId="0" nodeType="withEffect">
                                  <p:stCondLst>
                                    <p:cond delay="500"/>
                                  </p:stCondLst>
                                  <p:childTnLst>
                                    <p:set>
                                      <p:cBhvr>
                                        <p:cTn id="26" dur="1" fill="hold">
                                          <p:stCondLst>
                                            <p:cond delay="0"/>
                                          </p:stCondLst>
                                        </p:cTn>
                                        <p:tgtEl>
                                          <p:spTgt spid="27"/>
                                        </p:tgtEl>
                                        <p:attrNameLst>
                                          <p:attrName>style.visibility</p:attrName>
                                        </p:attrNameLst>
                                      </p:cBhvr>
                                      <p:to>
                                        <p:strVal val="visible"/>
                                      </p:to>
                                    </p:set>
                                    <p:anim calcmode="lin" valueType="num">
                                      <p:cBhvr additive="base">
                                        <p:cTn id="27" dur="1500" fill="hold"/>
                                        <p:tgtEl>
                                          <p:spTgt spid="27"/>
                                        </p:tgtEl>
                                        <p:attrNameLst>
                                          <p:attrName>ppt_x</p:attrName>
                                        </p:attrNameLst>
                                      </p:cBhvr>
                                      <p:tavLst>
                                        <p:tav tm="0">
                                          <p:val>
                                            <p:strVal val="1+#ppt_w/2"/>
                                          </p:val>
                                        </p:tav>
                                        <p:tav tm="100000">
                                          <p:val>
                                            <p:strVal val="#ppt_x"/>
                                          </p:val>
                                        </p:tav>
                                      </p:tavLst>
                                    </p:anim>
                                    <p:anim calcmode="lin" valueType="num">
                                      <p:cBhvr additive="base">
                                        <p:cTn id="28" dur="1500" fill="hold"/>
                                        <p:tgtEl>
                                          <p:spTgt spid="27"/>
                                        </p:tgtEl>
                                        <p:attrNameLst>
                                          <p:attrName>ppt_y</p:attrName>
                                        </p:attrNameLst>
                                      </p:cBhvr>
                                      <p:tavLst>
                                        <p:tav tm="0">
                                          <p:val>
                                            <p:strVal val="#ppt_y"/>
                                          </p:val>
                                        </p:tav>
                                        <p:tav tm="100000">
                                          <p:val>
                                            <p:strVal val="#ppt_y"/>
                                          </p:val>
                                        </p:tav>
                                      </p:tavLst>
                                    </p:anim>
                                  </p:childTnLst>
                                </p:cTn>
                              </p:par>
                              <p:par>
                                <p:cTn id="29" presetID="2" presetClass="entr" presetSubtype="12" decel="100000" fill="hold" grpId="0" nodeType="withEffect">
                                  <p:stCondLst>
                                    <p:cond delay="600"/>
                                  </p:stCondLst>
                                  <p:childTnLst>
                                    <p:set>
                                      <p:cBhvr>
                                        <p:cTn id="30" dur="1" fill="hold">
                                          <p:stCondLst>
                                            <p:cond delay="0"/>
                                          </p:stCondLst>
                                        </p:cTn>
                                        <p:tgtEl>
                                          <p:spTgt spid="28"/>
                                        </p:tgtEl>
                                        <p:attrNameLst>
                                          <p:attrName>style.visibility</p:attrName>
                                        </p:attrNameLst>
                                      </p:cBhvr>
                                      <p:to>
                                        <p:strVal val="visible"/>
                                      </p:to>
                                    </p:set>
                                    <p:anim calcmode="lin" valueType="num">
                                      <p:cBhvr additive="base">
                                        <p:cTn id="31" dur="1500" fill="hold"/>
                                        <p:tgtEl>
                                          <p:spTgt spid="28"/>
                                        </p:tgtEl>
                                        <p:attrNameLst>
                                          <p:attrName>ppt_x</p:attrName>
                                        </p:attrNameLst>
                                      </p:cBhvr>
                                      <p:tavLst>
                                        <p:tav tm="0">
                                          <p:val>
                                            <p:strVal val="0-#ppt_w/2"/>
                                          </p:val>
                                        </p:tav>
                                        <p:tav tm="100000">
                                          <p:val>
                                            <p:strVal val="#ppt_x"/>
                                          </p:val>
                                        </p:tav>
                                      </p:tavLst>
                                    </p:anim>
                                    <p:anim calcmode="lin" valueType="num">
                                      <p:cBhvr additive="base">
                                        <p:cTn id="32" dur="1500" fill="hold"/>
                                        <p:tgtEl>
                                          <p:spTgt spid="28"/>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700"/>
                                  </p:stCondLst>
                                  <p:childTnLst>
                                    <p:set>
                                      <p:cBhvr>
                                        <p:cTn id="34" dur="1" fill="hold">
                                          <p:stCondLst>
                                            <p:cond delay="0"/>
                                          </p:stCondLst>
                                        </p:cTn>
                                        <p:tgtEl>
                                          <p:spTgt spid="29"/>
                                        </p:tgtEl>
                                        <p:attrNameLst>
                                          <p:attrName>style.visibility</p:attrName>
                                        </p:attrNameLst>
                                      </p:cBhvr>
                                      <p:to>
                                        <p:strVal val="visible"/>
                                      </p:to>
                                    </p:set>
                                    <p:anim calcmode="lin" valueType="num">
                                      <p:cBhvr additive="base">
                                        <p:cTn id="35" dur="1500" fill="hold"/>
                                        <p:tgtEl>
                                          <p:spTgt spid="29"/>
                                        </p:tgtEl>
                                        <p:attrNameLst>
                                          <p:attrName>ppt_x</p:attrName>
                                        </p:attrNameLst>
                                      </p:cBhvr>
                                      <p:tavLst>
                                        <p:tav tm="0">
                                          <p:val>
                                            <p:strVal val="#ppt_x"/>
                                          </p:val>
                                        </p:tav>
                                        <p:tav tm="100000">
                                          <p:val>
                                            <p:strVal val="#ppt_x"/>
                                          </p:val>
                                        </p:tav>
                                      </p:tavLst>
                                    </p:anim>
                                    <p:anim calcmode="lin" valueType="num">
                                      <p:cBhvr additive="base">
                                        <p:cTn id="36" dur="1500" fill="hold"/>
                                        <p:tgtEl>
                                          <p:spTgt spid="29"/>
                                        </p:tgtEl>
                                        <p:attrNameLst>
                                          <p:attrName>ppt_y</p:attrName>
                                        </p:attrNameLst>
                                      </p:cBhvr>
                                      <p:tavLst>
                                        <p:tav tm="0">
                                          <p:val>
                                            <p:strVal val="1+#ppt_h/2"/>
                                          </p:val>
                                        </p:tav>
                                        <p:tav tm="100000">
                                          <p:val>
                                            <p:strVal val="#ppt_y"/>
                                          </p:val>
                                        </p:tav>
                                      </p:tavLst>
                                    </p:anim>
                                  </p:childTnLst>
                                </p:cTn>
                              </p:par>
                              <p:par>
                                <p:cTn id="37" presetID="2" presetClass="entr" presetSubtype="6" decel="100000" fill="hold" grpId="0" nodeType="withEffect">
                                  <p:stCondLst>
                                    <p:cond delay="800"/>
                                  </p:stCondLst>
                                  <p:childTnLst>
                                    <p:set>
                                      <p:cBhvr>
                                        <p:cTn id="38" dur="1" fill="hold">
                                          <p:stCondLst>
                                            <p:cond delay="0"/>
                                          </p:stCondLst>
                                        </p:cTn>
                                        <p:tgtEl>
                                          <p:spTgt spid="30"/>
                                        </p:tgtEl>
                                        <p:attrNameLst>
                                          <p:attrName>style.visibility</p:attrName>
                                        </p:attrNameLst>
                                      </p:cBhvr>
                                      <p:to>
                                        <p:strVal val="visible"/>
                                      </p:to>
                                    </p:set>
                                    <p:anim calcmode="lin" valueType="num">
                                      <p:cBhvr additive="base">
                                        <p:cTn id="39" dur="1500" fill="hold"/>
                                        <p:tgtEl>
                                          <p:spTgt spid="30"/>
                                        </p:tgtEl>
                                        <p:attrNameLst>
                                          <p:attrName>ppt_x</p:attrName>
                                        </p:attrNameLst>
                                      </p:cBhvr>
                                      <p:tavLst>
                                        <p:tav tm="0">
                                          <p:val>
                                            <p:strVal val="1+#ppt_w/2"/>
                                          </p:val>
                                        </p:tav>
                                        <p:tav tm="100000">
                                          <p:val>
                                            <p:strVal val="#ppt_x"/>
                                          </p:val>
                                        </p:tav>
                                      </p:tavLst>
                                    </p:anim>
                                    <p:anim calcmode="lin" valueType="num">
                                      <p:cBhvr additive="base">
                                        <p:cTn id="40" dur="1500" fill="hold"/>
                                        <p:tgtEl>
                                          <p:spTgt spid="3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23" grpId="0" animBg="1"/>
      <p:bldP spid="24" grpId="0" animBg="1"/>
      <p:bldP spid="25" grpId="0" animBg="1"/>
      <p:bldP spid="26" grpId="0" animBg="1"/>
      <p:bldP spid="27" grpId="0" animBg="1"/>
      <p:bldP spid="28" grpId="0" animBg="1"/>
      <p:bldP spid="29" grpId="0" animBg="1"/>
      <p:bldP spid="30" grpId="0" animBg="1"/>
    </p:bldLst>
  </p:timing>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p:cSld name="25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p:nvSpPr>
        <p:spPr>
          <a:xfrm>
            <a:off x="1563688" y="1295400"/>
            <a:ext cx="21259800" cy="11049000"/>
          </a:xfrm>
          <a:prstGeom prst="rect">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Picture Placeholder 15">
            <a:extLst>
              <a:ext uri="{FF2B5EF4-FFF2-40B4-BE49-F238E27FC236}">
                <a16:creationId xmlns:a16="http://schemas.microsoft.com/office/drawing/2014/main" id="{4C964FCC-9482-4CD6-9BC7-9F91C695B63A}"/>
              </a:ext>
            </a:extLst>
          </p:cNvPr>
          <p:cNvSpPr>
            <a:spLocks noGrp="1"/>
          </p:cNvSpPr>
          <p:nvPr>
            <p:ph type="pic" sz="quarter" idx="12"/>
          </p:nvPr>
        </p:nvSpPr>
        <p:spPr>
          <a:xfrm>
            <a:off x="1563687" y="1659343"/>
            <a:ext cx="5578984" cy="3351309"/>
          </a:xfrm>
          <a:custGeom>
            <a:avLst/>
            <a:gdLst>
              <a:gd name="connsiteX0" fmla="*/ 0 w 5578984"/>
              <a:gd name="connsiteY0" fmla="*/ 0 h 3351309"/>
              <a:gd name="connsiteX1" fmla="*/ 5578984 w 5578984"/>
              <a:gd name="connsiteY1" fmla="*/ 0 h 3351309"/>
              <a:gd name="connsiteX2" fmla="*/ 5578984 w 5578984"/>
              <a:gd name="connsiteY2" fmla="*/ 3351309 h 3351309"/>
              <a:gd name="connsiteX3" fmla="*/ 0 w 5578984"/>
              <a:gd name="connsiteY3" fmla="*/ 3351309 h 3351309"/>
            </a:gdLst>
            <a:ahLst/>
            <a:cxnLst>
              <a:cxn ang="0">
                <a:pos x="connsiteX0" y="connsiteY0"/>
              </a:cxn>
              <a:cxn ang="0">
                <a:pos x="connsiteX1" y="connsiteY1"/>
              </a:cxn>
              <a:cxn ang="0">
                <a:pos x="connsiteX2" y="connsiteY2"/>
              </a:cxn>
              <a:cxn ang="0">
                <a:pos x="connsiteX3" y="connsiteY3"/>
              </a:cxn>
            </a:cxnLst>
            <a:rect l="l" t="t" r="r" b="b"/>
            <a:pathLst>
              <a:path w="5578984" h="3351309">
                <a:moveTo>
                  <a:pt x="0" y="0"/>
                </a:moveTo>
                <a:lnTo>
                  <a:pt x="5578984" y="0"/>
                </a:lnTo>
                <a:lnTo>
                  <a:pt x="5578984" y="3351309"/>
                </a:lnTo>
                <a:lnTo>
                  <a:pt x="0" y="335130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7" name="Picture Placeholder 16">
            <a:extLst>
              <a:ext uri="{FF2B5EF4-FFF2-40B4-BE49-F238E27FC236}">
                <a16:creationId xmlns:a16="http://schemas.microsoft.com/office/drawing/2014/main" id="{2BBC5325-AF23-4B38-A560-00A7930EDB92}"/>
              </a:ext>
            </a:extLst>
          </p:cNvPr>
          <p:cNvSpPr>
            <a:spLocks noGrp="1"/>
          </p:cNvSpPr>
          <p:nvPr>
            <p:ph type="pic" sz="quarter" idx="13"/>
          </p:nvPr>
        </p:nvSpPr>
        <p:spPr>
          <a:xfrm>
            <a:off x="7314366" y="1659343"/>
            <a:ext cx="4879221" cy="3351309"/>
          </a:xfrm>
          <a:custGeom>
            <a:avLst/>
            <a:gdLst>
              <a:gd name="connsiteX0" fmla="*/ 0 w 4879221"/>
              <a:gd name="connsiteY0" fmla="*/ 0 h 3351309"/>
              <a:gd name="connsiteX1" fmla="*/ 4879221 w 4879221"/>
              <a:gd name="connsiteY1" fmla="*/ 0 h 3351309"/>
              <a:gd name="connsiteX2" fmla="*/ 4879221 w 4879221"/>
              <a:gd name="connsiteY2" fmla="*/ 3351309 h 3351309"/>
              <a:gd name="connsiteX3" fmla="*/ 0 w 4879221"/>
              <a:gd name="connsiteY3" fmla="*/ 3351309 h 3351309"/>
            </a:gdLst>
            <a:ahLst/>
            <a:cxnLst>
              <a:cxn ang="0">
                <a:pos x="connsiteX0" y="connsiteY0"/>
              </a:cxn>
              <a:cxn ang="0">
                <a:pos x="connsiteX1" y="connsiteY1"/>
              </a:cxn>
              <a:cxn ang="0">
                <a:pos x="connsiteX2" y="connsiteY2"/>
              </a:cxn>
              <a:cxn ang="0">
                <a:pos x="connsiteX3" y="connsiteY3"/>
              </a:cxn>
            </a:cxnLst>
            <a:rect l="l" t="t" r="r" b="b"/>
            <a:pathLst>
              <a:path w="4879221" h="3351309">
                <a:moveTo>
                  <a:pt x="0" y="0"/>
                </a:moveTo>
                <a:lnTo>
                  <a:pt x="4879221" y="0"/>
                </a:lnTo>
                <a:lnTo>
                  <a:pt x="4879221" y="3351309"/>
                </a:lnTo>
                <a:lnTo>
                  <a:pt x="0" y="335130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8" name="Picture Placeholder 17">
            <a:extLst>
              <a:ext uri="{FF2B5EF4-FFF2-40B4-BE49-F238E27FC236}">
                <a16:creationId xmlns:a16="http://schemas.microsoft.com/office/drawing/2014/main" id="{5DC358AC-17FC-4CBD-B3CD-A852A5E27491}"/>
              </a:ext>
            </a:extLst>
          </p:cNvPr>
          <p:cNvSpPr>
            <a:spLocks noGrp="1"/>
          </p:cNvSpPr>
          <p:nvPr>
            <p:ph type="pic" sz="quarter" idx="14"/>
          </p:nvPr>
        </p:nvSpPr>
        <p:spPr>
          <a:xfrm>
            <a:off x="1563688" y="5182346"/>
            <a:ext cx="3434394" cy="3351309"/>
          </a:xfrm>
          <a:custGeom>
            <a:avLst/>
            <a:gdLst>
              <a:gd name="connsiteX0" fmla="*/ 0 w 3434394"/>
              <a:gd name="connsiteY0" fmla="*/ 0 h 3351309"/>
              <a:gd name="connsiteX1" fmla="*/ 3434394 w 3434394"/>
              <a:gd name="connsiteY1" fmla="*/ 0 h 3351309"/>
              <a:gd name="connsiteX2" fmla="*/ 3434394 w 3434394"/>
              <a:gd name="connsiteY2" fmla="*/ 3351309 h 3351309"/>
              <a:gd name="connsiteX3" fmla="*/ 0 w 3434394"/>
              <a:gd name="connsiteY3" fmla="*/ 3351309 h 3351309"/>
            </a:gdLst>
            <a:ahLst/>
            <a:cxnLst>
              <a:cxn ang="0">
                <a:pos x="connsiteX0" y="connsiteY0"/>
              </a:cxn>
              <a:cxn ang="0">
                <a:pos x="connsiteX1" y="connsiteY1"/>
              </a:cxn>
              <a:cxn ang="0">
                <a:pos x="connsiteX2" y="connsiteY2"/>
              </a:cxn>
              <a:cxn ang="0">
                <a:pos x="connsiteX3" y="connsiteY3"/>
              </a:cxn>
            </a:cxnLst>
            <a:rect l="l" t="t" r="r" b="b"/>
            <a:pathLst>
              <a:path w="3434394" h="3351309">
                <a:moveTo>
                  <a:pt x="0" y="0"/>
                </a:moveTo>
                <a:lnTo>
                  <a:pt x="3434394" y="0"/>
                </a:lnTo>
                <a:lnTo>
                  <a:pt x="3434394" y="3351309"/>
                </a:lnTo>
                <a:lnTo>
                  <a:pt x="0" y="335130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9" name="Picture Placeholder 18">
            <a:extLst>
              <a:ext uri="{FF2B5EF4-FFF2-40B4-BE49-F238E27FC236}">
                <a16:creationId xmlns:a16="http://schemas.microsoft.com/office/drawing/2014/main" id="{0BBF81E2-3DF4-4B6A-9014-5C226F2AD0BB}"/>
              </a:ext>
            </a:extLst>
          </p:cNvPr>
          <p:cNvSpPr>
            <a:spLocks noGrp="1"/>
          </p:cNvSpPr>
          <p:nvPr>
            <p:ph type="pic" sz="quarter" idx="15"/>
          </p:nvPr>
        </p:nvSpPr>
        <p:spPr>
          <a:xfrm>
            <a:off x="5169777" y="5182346"/>
            <a:ext cx="9253589" cy="3351309"/>
          </a:xfrm>
          <a:custGeom>
            <a:avLst/>
            <a:gdLst>
              <a:gd name="connsiteX0" fmla="*/ 0 w 9253589"/>
              <a:gd name="connsiteY0" fmla="*/ 0 h 3351309"/>
              <a:gd name="connsiteX1" fmla="*/ 9253589 w 9253589"/>
              <a:gd name="connsiteY1" fmla="*/ 0 h 3351309"/>
              <a:gd name="connsiteX2" fmla="*/ 9253589 w 9253589"/>
              <a:gd name="connsiteY2" fmla="*/ 3351309 h 3351309"/>
              <a:gd name="connsiteX3" fmla="*/ 0 w 9253589"/>
              <a:gd name="connsiteY3" fmla="*/ 3351309 h 3351309"/>
            </a:gdLst>
            <a:ahLst/>
            <a:cxnLst>
              <a:cxn ang="0">
                <a:pos x="connsiteX0" y="connsiteY0"/>
              </a:cxn>
              <a:cxn ang="0">
                <a:pos x="connsiteX1" y="connsiteY1"/>
              </a:cxn>
              <a:cxn ang="0">
                <a:pos x="connsiteX2" y="connsiteY2"/>
              </a:cxn>
              <a:cxn ang="0">
                <a:pos x="connsiteX3" y="connsiteY3"/>
              </a:cxn>
            </a:cxnLst>
            <a:rect l="l" t="t" r="r" b="b"/>
            <a:pathLst>
              <a:path w="9253589" h="3351309">
                <a:moveTo>
                  <a:pt x="0" y="0"/>
                </a:moveTo>
                <a:lnTo>
                  <a:pt x="9253589" y="0"/>
                </a:lnTo>
                <a:lnTo>
                  <a:pt x="9253589" y="3351309"/>
                </a:lnTo>
                <a:lnTo>
                  <a:pt x="0" y="335130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0" name="Picture Placeholder 19">
            <a:extLst>
              <a:ext uri="{FF2B5EF4-FFF2-40B4-BE49-F238E27FC236}">
                <a16:creationId xmlns:a16="http://schemas.microsoft.com/office/drawing/2014/main" id="{1241E551-A7EA-48E4-907C-5968FE7D0329}"/>
              </a:ext>
            </a:extLst>
          </p:cNvPr>
          <p:cNvSpPr>
            <a:spLocks noGrp="1"/>
          </p:cNvSpPr>
          <p:nvPr>
            <p:ph type="pic" sz="quarter" idx="16"/>
          </p:nvPr>
        </p:nvSpPr>
        <p:spPr>
          <a:xfrm>
            <a:off x="1563688" y="8705349"/>
            <a:ext cx="6407119" cy="3351309"/>
          </a:xfrm>
          <a:custGeom>
            <a:avLst/>
            <a:gdLst>
              <a:gd name="connsiteX0" fmla="*/ 0 w 6407119"/>
              <a:gd name="connsiteY0" fmla="*/ 0 h 3351309"/>
              <a:gd name="connsiteX1" fmla="*/ 6407119 w 6407119"/>
              <a:gd name="connsiteY1" fmla="*/ 0 h 3351309"/>
              <a:gd name="connsiteX2" fmla="*/ 6407119 w 6407119"/>
              <a:gd name="connsiteY2" fmla="*/ 3351309 h 3351309"/>
              <a:gd name="connsiteX3" fmla="*/ 0 w 6407119"/>
              <a:gd name="connsiteY3" fmla="*/ 3351309 h 3351309"/>
            </a:gdLst>
            <a:ahLst/>
            <a:cxnLst>
              <a:cxn ang="0">
                <a:pos x="connsiteX0" y="connsiteY0"/>
              </a:cxn>
              <a:cxn ang="0">
                <a:pos x="connsiteX1" y="connsiteY1"/>
              </a:cxn>
              <a:cxn ang="0">
                <a:pos x="connsiteX2" y="connsiteY2"/>
              </a:cxn>
              <a:cxn ang="0">
                <a:pos x="connsiteX3" y="connsiteY3"/>
              </a:cxn>
            </a:cxnLst>
            <a:rect l="l" t="t" r="r" b="b"/>
            <a:pathLst>
              <a:path w="6407119" h="3351309">
                <a:moveTo>
                  <a:pt x="0" y="0"/>
                </a:moveTo>
                <a:lnTo>
                  <a:pt x="6407119" y="0"/>
                </a:lnTo>
                <a:lnTo>
                  <a:pt x="6407119" y="3351309"/>
                </a:lnTo>
                <a:lnTo>
                  <a:pt x="0" y="335130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1" name="Picture Placeholder 20">
            <a:extLst>
              <a:ext uri="{FF2B5EF4-FFF2-40B4-BE49-F238E27FC236}">
                <a16:creationId xmlns:a16="http://schemas.microsoft.com/office/drawing/2014/main" id="{08C7694D-D583-4662-A6EE-9C378074EC79}"/>
              </a:ext>
            </a:extLst>
          </p:cNvPr>
          <p:cNvSpPr>
            <a:spLocks noGrp="1"/>
          </p:cNvSpPr>
          <p:nvPr>
            <p:ph type="pic" sz="quarter" idx="17"/>
          </p:nvPr>
        </p:nvSpPr>
        <p:spPr>
          <a:xfrm>
            <a:off x="8142501" y="8705349"/>
            <a:ext cx="5590752" cy="3351309"/>
          </a:xfrm>
          <a:custGeom>
            <a:avLst/>
            <a:gdLst>
              <a:gd name="connsiteX0" fmla="*/ 0 w 5590752"/>
              <a:gd name="connsiteY0" fmla="*/ 0 h 3351309"/>
              <a:gd name="connsiteX1" fmla="*/ 5590752 w 5590752"/>
              <a:gd name="connsiteY1" fmla="*/ 0 h 3351309"/>
              <a:gd name="connsiteX2" fmla="*/ 5590752 w 5590752"/>
              <a:gd name="connsiteY2" fmla="*/ 3351309 h 3351309"/>
              <a:gd name="connsiteX3" fmla="*/ 0 w 5590752"/>
              <a:gd name="connsiteY3" fmla="*/ 3351309 h 3351309"/>
            </a:gdLst>
            <a:ahLst/>
            <a:cxnLst>
              <a:cxn ang="0">
                <a:pos x="connsiteX0" y="connsiteY0"/>
              </a:cxn>
              <a:cxn ang="0">
                <a:pos x="connsiteX1" y="connsiteY1"/>
              </a:cxn>
              <a:cxn ang="0">
                <a:pos x="connsiteX2" y="connsiteY2"/>
              </a:cxn>
              <a:cxn ang="0">
                <a:pos x="connsiteX3" y="connsiteY3"/>
              </a:cxn>
            </a:cxnLst>
            <a:rect l="l" t="t" r="r" b="b"/>
            <a:pathLst>
              <a:path w="5590752" h="3351309">
                <a:moveTo>
                  <a:pt x="0" y="0"/>
                </a:moveTo>
                <a:lnTo>
                  <a:pt x="5590752" y="0"/>
                </a:lnTo>
                <a:lnTo>
                  <a:pt x="5590752" y="3351309"/>
                </a:lnTo>
                <a:lnTo>
                  <a:pt x="0" y="335130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174945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1500" fill="hold"/>
                                        <p:tgtEl>
                                          <p:spTgt spid="19"/>
                                        </p:tgtEl>
                                        <p:attrNameLst>
                                          <p:attrName>ppt_x</p:attrName>
                                        </p:attrNameLst>
                                      </p:cBhvr>
                                      <p:tavLst>
                                        <p:tav tm="0">
                                          <p:val>
                                            <p:strVal val="0-#ppt_w/2"/>
                                          </p:val>
                                        </p:tav>
                                        <p:tav tm="100000">
                                          <p:val>
                                            <p:strVal val="#ppt_x"/>
                                          </p:val>
                                        </p:tav>
                                      </p:tavLst>
                                    </p:anim>
                                    <p:anim calcmode="lin" valueType="num">
                                      <p:cBhvr additive="base">
                                        <p:cTn id="8" dur="1500" fill="hold"/>
                                        <p:tgtEl>
                                          <p:spTgt spid="19"/>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10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1500" fill="hold"/>
                                        <p:tgtEl>
                                          <p:spTgt spid="17"/>
                                        </p:tgtEl>
                                        <p:attrNameLst>
                                          <p:attrName>ppt_x</p:attrName>
                                        </p:attrNameLst>
                                      </p:cBhvr>
                                      <p:tavLst>
                                        <p:tav tm="0">
                                          <p:val>
                                            <p:strVal val="0-#ppt_w/2"/>
                                          </p:val>
                                        </p:tav>
                                        <p:tav tm="100000">
                                          <p:val>
                                            <p:strVal val="#ppt_x"/>
                                          </p:val>
                                        </p:tav>
                                      </p:tavLst>
                                    </p:anim>
                                    <p:anim calcmode="lin" valueType="num">
                                      <p:cBhvr additive="base">
                                        <p:cTn id="12" dur="1500" fill="hold"/>
                                        <p:tgtEl>
                                          <p:spTgt spid="17"/>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200"/>
                                  </p:stCondLst>
                                  <p:childTnLst>
                                    <p:set>
                                      <p:cBhvr>
                                        <p:cTn id="14" dur="1" fill="hold">
                                          <p:stCondLst>
                                            <p:cond delay="0"/>
                                          </p:stCondLst>
                                        </p:cTn>
                                        <p:tgtEl>
                                          <p:spTgt spid="21"/>
                                        </p:tgtEl>
                                        <p:attrNameLst>
                                          <p:attrName>style.visibility</p:attrName>
                                        </p:attrNameLst>
                                      </p:cBhvr>
                                      <p:to>
                                        <p:strVal val="visible"/>
                                      </p:to>
                                    </p:set>
                                    <p:anim calcmode="lin" valueType="num">
                                      <p:cBhvr additive="base">
                                        <p:cTn id="15" dur="1500" fill="hold"/>
                                        <p:tgtEl>
                                          <p:spTgt spid="21"/>
                                        </p:tgtEl>
                                        <p:attrNameLst>
                                          <p:attrName>ppt_x</p:attrName>
                                        </p:attrNameLst>
                                      </p:cBhvr>
                                      <p:tavLst>
                                        <p:tav tm="0">
                                          <p:val>
                                            <p:strVal val="0-#ppt_w/2"/>
                                          </p:val>
                                        </p:tav>
                                        <p:tav tm="100000">
                                          <p:val>
                                            <p:strVal val="#ppt_x"/>
                                          </p:val>
                                        </p:tav>
                                      </p:tavLst>
                                    </p:anim>
                                    <p:anim calcmode="lin" valueType="num">
                                      <p:cBhvr additive="base">
                                        <p:cTn id="16" dur="1500" fill="hold"/>
                                        <p:tgtEl>
                                          <p:spTgt spid="21"/>
                                        </p:tgtEl>
                                        <p:attrNameLst>
                                          <p:attrName>ppt_y</p:attrName>
                                        </p:attrNameLst>
                                      </p:cBhvr>
                                      <p:tavLst>
                                        <p:tav tm="0">
                                          <p:val>
                                            <p:strVal val="#ppt_y"/>
                                          </p:val>
                                        </p:tav>
                                        <p:tav tm="100000">
                                          <p:val>
                                            <p:strVal val="#ppt_y"/>
                                          </p:val>
                                        </p:tav>
                                      </p:tavLst>
                                    </p:anim>
                                  </p:childTnLst>
                                </p:cTn>
                              </p:par>
                              <p:par>
                                <p:cTn id="17" presetID="2" presetClass="entr" presetSubtype="8" decel="100000" fill="hold" grpId="0" nodeType="withEffect">
                                  <p:stCondLst>
                                    <p:cond delay="30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1500" fill="hold"/>
                                        <p:tgtEl>
                                          <p:spTgt spid="16"/>
                                        </p:tgtEl>
                                        <p:attrNameLst>
                                          <p:attrName>ppt_x</p:attrName>
                                        </p:attrNameLst>
                                      </p:cBhvr>
                                      <p:tavLst>
                                        <p:tav tm="0">
                                          <p:val>
                                            <p:strVal val="0-#ppt_w/2"/>
                                          </p:val>
                                        </p:tav>
                                        <p:tav tm="100000">
                                          <p:val>
                                            <p:strVal val="#ppt_x"/>
                                          </p:val>
                                        </p:tav>
                                      </p:tavLst>
                                    </p:anim>
                                    <p:anim calcmode="lin" valueType="num">
                                      <p:cBhvr additive="base">
                                        <p:cTn id="20" dur="1500" fill="hold"/>
                                        <p:tgtEl>
                                          <p:spTgt spid="16"/>
                                        </p:tgtEl>
                                        <p:attrNameLst>
                                          <p:attrName>ppt_y</p:attrName>
                                        </p:attrNameLst>
                                      </p:cBhvr>
                                      <p:tavLst>
                                        <p:tav tm="0">
                                          <p:val>
                                            <p:strVal val="#ppt_y"/>
                                          </p:val>
                                        </p:tav>
                                        <p:tav tm="100000">
                                          <p:val>
                                            <p:strVal val="#ppt_y"/>
                                          </p:val>
                                        </p:tav>
                                      </p:tavLst>
                                    </p:anim>
                                  </p:childTnLst>
                                </p:cTn>
                              </p:par>
                              <p:par>
                                <p:cTn id="21" presetID="2" presetClass="entr" presetSubtype="8" decel="100000" fill="hold" grpId="0" nodeType="withEffect">
                                  <p:stCondLst>
                                    <p:cond delay="400"/>
                                  </p:stCondLst>
                                  <p:childTnLst>
                                    <p:set>
                                      <p:cBhvr>
                                        <p:cTn id="22" dur="1" fill="hold">
                                          <p:stCondLst>
                                            <p:cond delay="0"/>
                                          </p:stCondLst>
                                        </p:cTn>
                                        <p:tgtEl>
                                          <p:spTgt spid="20"/>
                                        </p:tgtEl>
                                        <p:attrNameLst>
                                          <p:attrName>style.visibility</p:attrName>
                                        </p:attrNameLst>
                                      </p:cBhvr>
                                      <p:to>
                                        <p:strVal val="visible"/>
                                      </p:to>
                                    </p:set>
                                    <p:anim calcmode="lin" valueType="num">
                                      <p:cBhvr additive="base">
                                        <p:cTn id="23" dur="1500" fill="hold"/>
                                        <p:tgtEl>
                                          <p:spTgt spid="20"/>
                                        </p:tgtEl>
                                        <p:attrNameLst>
                                          <p:attrName>ppt_x</p:attrName>
                                        </p:attrNameLst>
                                      </p:cBhvr>
                                      <p:tavLst>
                                        <p:tav tm="0">
                                          <p:val>
                                            <p:strVal val="0-#ppt_w/2"/>
                                          </p:val>
                                        </p:tav>
                                        <p:tav tm="100000">
                                          <p:val>
                                            <p:strVal val="#ppt_x"/>
                                          </p:val>
                                        </p:tav>
                                      </p:tavLst>
                                    </p:anim>
                                    <p:anim calcmode="lin" valueType="num">
                                      <p:cBhvr additive="base">
                                        <p:cTn id="24" dur="1500" fill="hold"/>
                                        <p:tgtEl>
                                          <p:spTgt spid="20"/>
                                        </p:tgtEl>
                                        <p:attrNameLst>
                                          <p:attrName>ppt_y</p:attrName>
                                        </p:attrNameLst>
                                      </p:cBhvr>
                                      <p:tavLst>
                                        <p:tav tm="0">
                                          <p:val>
                                            <p:strVal val="#ppt_y"/>
                                          </p:val>
                                        </p:tav>
                                        <p:tav tm="100000">
                                          <p:val>
                                            <p:strVal val="#ppt_y"/>
                                          </p:val>
                                        </p:tav>
                                      </p:tavLst>
                                    </p:anim>
                                  </p:childTnLst>
                                </p:cTn>
                              </p:par>
                              <p:par>
                                <p:cTn id="25" presetID="2" presetClass="entr" presetSubtype="8" decel="100000" fill="hold" grpId="0" nodeType="withEffect">
                                  <p:stCondLst>
                                    <p:cond delay="50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1500" fill="hold"/>
                                        <p:tgtEl>
                                          <p:spTgt spid="18"/>
                                        </p:tgtEl>
                                        <p:attrNameLst>
                                          <p:attrName>ppt_x</p:attrName>
                                        </p:attrNameLst>
                                      </p:cBhvr>
                                      <p:tavLst>
                                        <p:tav tm="0">
                                          <p:val>
                                            <p:strVal val="0-#ppt_w/2"/>
                                          </p:val>
                                        </p:tav>
                                        <p:tav tm="100000">
                                          <p:val>
                                            <p:strVal val="#ppt_x"/>
                                          </p:val>
                                        </p:tav>
                                      </p:tavLst>
                                    </p:anim>
                                    <p:anim calcmode="lin" valueType="num">
                                      <p:cBhvr additive="base">
                                        <p:cTn id="28" dur="1500" fill="hold"/>
                                        <p:tgtEl>
                                          <p:spTgt spid="1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P spid="18" grpId="0" animBg="1"/>
      <p:bldP spid="19" grpId="0" animBg="1"/>
      <p:bldP spid="20" grpId="0" animBg="1"/>
      <p:bldP spid="21" grpId="0" animBg="1"/>
    </p:bldLst>
  </p:timing>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p:cSld name="24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p:nvSpPr>
        <p:spPr>
          <a:xfrm>
            <a:off x="1563688" y="1295400"/>
            <a:ext cx="21259800" cy="11049000"/>
          </a:xfrm>
          <a:prstGeom prst="rect">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Picture Placeholder 5">
            <a:extLst>
              <a:ext uri="{FF2B5EF4-FFF2-40B4-BE49-F238E27FC236}">
                <a16:creationId xmlns:a16="http://schemas.microsoft.com/office/drawing/2014/main" id="{D3AB130C-3DB9-4FBF-8630-48711C928100}"/>
              </a:ext>
            </a:extLst>
          </p:cNvPr>
          <p:cNvSpPr>
            <a:spLocks noGrp="1"/>
          </p:cNvSpPr>
          <p:nvPr>
            <p:ph type="pic" sz="quarter" idx="12"/>
          </p:nvPr>
        </p:nvSpPr>
        <p:spPr>
          <a:xfrm>
            <a:off x="2001009" y="1732721"/>
            <a:ext cx="20397784" cy="10174356"/>
          </a:xfrm>
          <a:custGeom>
            <a:avLst/>
            <a:gdLst>
              <a:gd name="connsiteX0" fmla="*/ 0 w 20397784"/>
              <a:gd name="connsiteY0" fmla="*/ 0 h 10174356"/>
              <a:gd name="connsiteX1" fmla="*/ 20397784 w 20397784"/>
              <a:gd name="connsiteY1" fmla="*/ 0 h 10174356"/>
              <a:gd name="connsiteX2" fmla="*/ 20397784 w 20397784"/>
              <a:gd name="connsiteY2" fmla="*/ 10174356 h 10174356"/>
              <a:gd name="connsiteX3" fmla="*/ 0 w 20397784"/>
              <a:gd name="connsiteY3" fmla="*/ 10174356 h 10174356"/>
            </a:gdLst>
            <a:ahLst/>
            <a:cxnLst>
              <a:cxn ang="0">
                <a:pos x="connsiteX0" y="connsiteY0"/>
              </a:cxn>
              <a:cxn ang="0">
                <a:pos x="connsiteX1" y="connsiteY1"/>
              </a:cxn>
              <a:cxn ang="0">
                <a:pos x="connsiteX2" y="connsiteY2"/>
              </a:cxn>
              <a:cxn ang="0">
                <a:pos x="connsiteX3" y="connsiteY3"/>
              </a:cxn>
            </a:cxnLst>
            <a:rect l="l" t="t" r="r" b="b"/>
            <a:pathLst>
              <a:path w="20397784" h="10174356">
                <a:moveTo>
                  <a:pt x="0" y="0"/>
                </a:moveTo>
                <a:lnTo>
                  <a:pt x="20397784" y="0"/>
                </a:lnTo>
                <a:lnTo>
                  <a:pt x="20397784" y="10174356"/>
                </a:lnTo>
                <a:lnTo>
                  <a:pt x="0" y="10174356"/>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7937138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500" fill="hold"/>
                                        <p:tgtEl>
                                          <p:spTgt spid="6"/>
                                        </p:tgtEl>
                                        <p:attrNameLst>
                                          <p:attrName>ppt_x</p:attrName>
                                        </p:attrNameLst>
                                      </p:cBhvr>
                                      <p:tavLst>
                                        <p:tav tm="0">
                                          <p:val>
                                            <p:strVal val="1+#ppt_w/2"/>
                                          </p:val>
                                        </p:tav>
                                        <p:tav tm="100000">
                                          <p:val>
                                            <p:strVal val="#ppt_x"/>
                                          </p:val>
                                        </p:tav>
                                      </p:tavLst>
                                    </p:anim>
                                    <p:anim calcmode="lin" valueType="num">
                                      <p:cBhvr additive="base">
                                        <p:cTn id="8" dur="1500" fill="hold"/>
                                        <p:tgtEl>
                                          <p:spTgt spid="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p:cSld name="23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p:nvSpPr>
        <p:spPr>
          <a:xfrm>
            <a:off x="1563688" y="1295400"/>
            <a:ext cx="21259800" cy="11049000"/>
          </a:xfrm>
          <a:prstGeom prst="rect">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Picture Placeholder 11">
            <a:extLst>
              <a:ext uri="{FF2B5EF4-FFF2-40B4-BE49-F238E27FC236}">
                <a16:creationId xmlns:a16="http://schemas.microsoft.com/office/drawing/2014/main" id="{82BBDB4A-483C-4989-9ED8-EA5117AB5788}"/>
              </a:ext>
            </a:extLst>
          </p:cNvPr>
          <p:cNvSpPr>
            <a:spLocks noGrp="1"/>
          </p:cNvSpPr>
          <p:nvPr>
            <p:ph type="pic" sz="quarter" idx="12"/>
          </p:nvPr>
        </p:nvSpPr>
        <p:spPr>
          <a:xfrm>
            <a:off x="5958493" y="2212450"/>
            <a:ext cx="2932925" cy="2932925"/>
          </a:xfrm>
          <a:custGeom>
            <a:avLst/>
            <a:gdLst>
              <a:gd name="connsiteX0" fmla="*/ 0 w 2932925"/>
              <a:gd name="connsiteY0" fmla="*/ 0 h 2932925"/>
              <a:gd name="connsiteX1" fmla="*/ 2932925 w 2932925"/>
              <a:gd name="connsiteY1" fmla="*/ 0 h 2932925"/>
              <a:gd name="connsiteX2" fmla="*/ 2932925 w 2932925"/>
              <a:gd name="connsiteY2" fmla="*/ 2932925 h 2932925"/>
              <a:gd name="connsiteX3" fmla="*/ 0 w 2932925"/>
              <a:gd name="connsiteY3" fmla="*/ 2932925 h 2932925"/>
            </a:gdLst>
            <a:ahLst/>
            <a:cxnLst>
              <a:cxn ang="0">
                <a:pos x="connsiteX0" y="connsiteY0"/>
              </a:cxn>
              <a:cxn ang="0">
                <a:pos x="connsiteX1" y="connsiteY1"/>
              </a:cxn>
              <a:cxn ang="0">
                <a:pos x="connsiteX2" y="connsiteY2"/>
              </a:cxn>
              <a:cxn ang="0">
                <a:pos x="connsiteX3" y="connsiteY3"/>
              </a:cxn>
            </a:cxnLst>
            <a:rect l="l" t="t" r="r" b="b"/>
            <a:pathLst>
              <a:path w="2932925" h="2932925">
                <a:moveTo>
                  <a:pt x="0" y="0"/>
                </a:moveTo>
                <a:lnTo>
                  <a:pt x="2932925" y="0"/>
                </a:lnTo>
                <a:lnTo>
                  <a:pt x="2932925" y="2932925"/>
                </a:lnTo>
                <a:lnTo>
                  <a:pt x="0" y="2932925"/>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5" name="Picture Placeholder 14">
            <a:extLst>
              <a:ext uri="{FF2B5EF4-FFF2-40B4-BE49-F238E27FC236}">
                <a16:creationId xmlns:a16="http://schemas.microsoft.com/office/drawing/2014/main" id="{BAAC7545-D14D-484F-9522-255A26B40DD8}"/>
              </a:ext>
            </a:extLst>
          </p:cNvPr>
          <p:cNvSpPr>
            <a:spLocks noGrp="1"/>
          </p:cNvSpPr>
          <p:nvPr>
            <p:ph type="pic" sz="quarter" idx="13"/>
          </p:nvPr>
        </p:nvSpPr>
        <p:spPr>
          <a:xfrm>
            <a:off x="9137581" y="2212449"/>
            <a:ext cx="9291099" cy="9291100"/>
          </a:xfrm>
          <a:custGeom>
            <a:avLst/>
            <a:gdLst>
              <a:gd name="connsiteX0" fmla="*/ 0 w 9291099"/>
              <a:gd name="connsiteY0" fmla="*/ 0 h 9291100"/>
              <a:gd name="connsiteX1" fmla="*/ 9291099 w 9291099"/>
              <a:gd name="connsiteY1" fmla="*/ 0 h 9291100"/>
              <a:gd name="connsiteX2" fmla="*/ 9291099 w 9291099"/>
              <a:gd name="connsiteY2" fmla="*/ 9291100 h 9291100"/>
              <a:gd name="connsiteX3" fmla="*/ 0 w 9291099"/>
              <a:gd name="connsiteY3" fmla="*/ 9291100 h 9291100"/>
            </a:gdLst>
            <a:ahLst/>
            <a:cxnLst>
              <a:cxn ang="0">
                <a:pos x="connsiteX0" y="connsiteY0"/>
              </a:cxn>
              <a:cxn ang="0">
                <a:pos x="connsiteX1" y="connsiteY1"/>
              </a:cxn>
              <a:cxn ang="0">
                <a:pos x="connsiteX2" y="connsiteY2"/>
              </a:cxn>
              <a:cxn ang="0">
                <a:pos x="connsiteX3" y="connsiteY3"/>
              </a:cxn>
            </a:cxnLst>
            <a:rect l="l" t="t" r="r" b="b"/>
            <a:pathLst>
              <a:path w="9291099" h="9291100">
                <a:moveTo>
                  <a:pt x="0" y="0"/>
                </a:moveTo>
                <a:lnTo>
                  <a:pt x="9291099" y="0"/>
                </a:lnTo>
                <a:lnTo>
                  <a:pt x="9291099" y="9291100"/>
                </a:lnTo>
                <a:lnTo>
                  <a:pt x="0" y="92911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3" name="Picture Placeholder 12">
            <a:extLst>
              <a:ext uri="{FF2B5EF4-FFF2-40B4-BE49-F238E27FC236}">
                <a16:creationId xmlns:a16="http://schemas.microsoft.com/office/drawing/2014/main" id="{4494124D-FD87-4119-B1B9-8E7EFC900FF9}"/>
              </a:ext>
            </a:extLst>
          </p:cNvPr>
          <p:cNvSpPr>
            <a:spLocks noGrp="1"/>
          </p:cNvSpPr>
          <p:nvPr>
            <p:ph type="pic" sz="quarter" idx="14"/>
          </p:nvPr>
        </p:nvSpPr>
        <p:spPr>
          <a:xfrm>
            <a:off x="5958493" y="5391537"/>
            <a:ext cx="2932925" cy="2932925"/>
          </a:xfrm>
          <a:custGeom>
            <a:avLst/>
            <a:gdLst>
              <a:gd name="connsiteX0" fmla="*/ 0 w 2932925"/>
              <a:gd name="connsiteY0" fmla="*/ 0 h 2932925"/>
              <a:gd name="connsiteX1" fmla="*/ 2932925 w 2932925"/>
              <a:gd name="connsiteY1" fmla="*/ 0 h 2932925"/>
              <a:gd name="connsiteX2" fmla="*/ 2932925 w 2932925"/>
              <a:gd name="connsiteY2" fmla="*/ 2932925 h 2932925"/>
              <a:gd name="connsiteX3" fmla="*/ 0 w 2932925"/>
              <a:gd name="connsiteY3" fmla="*/ 2932925 h 2932925"/>
            </a:gdLst>
            <a:ahLst/>
            <a:cxnLst>
              <a:cxn ang="0">
                <a:pos x="connsiteX0" y="connsiteY0"/>
              </a:cxn>
              <a:cxn ang="0">
                <a:pos x="connsiteX1" y="connsiteY1"/>
              </a:cxn>
              <a:cxn ang="0">
                <a:pos x="connsiteX2" y="connsiteY2"/>
              </a:cxn>
              <a:cxn ang="0">
                <a:pos x="connsiteX3" y="connsiteY3"/>
              </a:cxn>
            </a:cxnLst>
            <a:rect l="l" t="t" r="r" b="b"/>
            <a:pathLst>
              <a:path w="2932925" h="2932925">
                <a:moveTo>
                  <a:pt x="0" y="0"/>
                </a:moveTo>
                <a:lnTo>
                  <a:pt x="2932925" y="0"/>
                </a:lnTo>
                <a:lnTo>
                  <a:pt x="2932925" y="2932925"/>
                </a:lnTo>
                <a:lnTo>
                  <a:pt x="0" y="2932925"/>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4" name="Picture Placeholder 13">
            <a:extLst>
              <a:ext uri="{FF2B5EF4-FFF2-40B4-BE49-F238E27FC236}">
                <a16:creationId xmlns:a16="http://schemas.microsoft.com/office/drawing/2014/main" id="{C6726AAF-BDA2-456F-9D59-49772F219C7F}"/>
              </a:ext>
            </a:extLst>
          </p:cNvPr>
          <p:cNvSpPr>
            <a:spLocks noGrp="1"/>
          </p:cNvSpPr>
          <p:nvPr>
            <p:ph type="pic" sz="quarter" idx="15"/>
          </p:nvPr>
        </p:nvSpPr>
        <p:spPr>
          <a:xfrm>
            <a:off x="5958493" y="8570625"/>
            <a:ext cx="2932925" cy="2932925"/>
          </a:xfrm>
          <a:custGeom>
            <a:avLst/>
            <a:gdLst>
              <a:gd name="connsiteX0" fmla="*/ 0 w 2932925"/>
              <a:gd name="connsiteY0" fmla="*/ 0 h 2932925"/>
              <a:gd name="connsiteX1" fmla="*/ 2932925 w 2932925"/>
              <a:gd name="connsiteY1" fmla="*/ 0 h 2932925"/>
              <a:gd name="connsiteX2" fmla="*/ 2932925 w 2932925"/>
              <a:gd name="connsiteY2" fmla="*/ 2932925 h 2932925"/>
              <a:gd name="connsiteX3" fmla="*/ 0 w 2932925"/>
              <a:gd name="connsiteY3" fmla="*/ 2932925 h 2932925"/>
            </a:gdLst>
            <a:ahLst/>
            <a:cxnLst>
              <a:cxn ang="0">
                <a:pos x="connsiteX0" y="connsiteY0"/>
              </a:cxn>
              <a:cxn ang="0">
                <a:pos x="connsiteX1" y="connsiteY1"/>
              </a:cxn>
              <a:cxn ang="0">
                <a:pos x="connsiteX2" y="connsiteY2"/>
              </a:cxn>
              <a:cxn ang="0">
                <a:pos x="connsiteX3" y="connsiteY3"/>
              </a:cxn>
            </a:cxnLst>
            <a:rect l="l" t="t" r="r" b="b"/>
            <a:pathLst>
              <a:path w="2932925" h="2932925">
                <a:moveTo>
                  <a:pt x="0" y="0"/>
                </a:moveTo>
                <a:lnTo>
                  <a:pt x="2932925" y="0"/>
                </a:lnTo>
                <a:lnTo>
                  <a:pt x="2932925" y="2932925"/>
                </a:lnTo>
                <a:lnTo>
                  <a:pt x="0" y="2932925"/>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9233775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1500" fill="hold"/>
                                        <p:tgtEl>
                                          <p:spTgt spid="15"/>
                                        </p:tgtEl>
                                        <p:attrNameLst>
                                          <p:attrName>ppt_x</p:attrName>
                                        </p:attrNameLst>
                                      </p:cBhvr>
                                      <p:tavLst>
                                        <p:tav tm="0">
                                          <p:val>
                                            <p:strVal val="#ppt_x"/>
                                          </p:val>
                                        </p:tav>
                                        <p:tav tm="100000">
                                          <p:val>
                                            <p:strVal val="#ppt_x"/>
                                          </p:val>
                                        </p:tav>
                                      </p:tavLst>
                                    </p:anim>
                                    <p:anim calcmode="lin" valueType="num">
                                      <p:cBhvr additive="base">
                                        <p:cTn id="8" dur="1500" fill="hold"/>
                                        <p:tgtEl>
                                          <p:spTgt spid="1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2"/>
                                        </p:tgtEl>
                                        <p:attrNameLst>
                                          <p:attrName>style.visibility</p:attrName>
                                        </p:attrNameLst>
                                      </p:cBhvr>
                                      <p:to>
                                        <p:strVal val="visible"/>
                                      </p:to>
                                    </p:set>
                                    <p:anim calcmode="lin" valueType="num">
                                      <p:cBhvr additive="base">
                                        <p:cTn id="11" dur="1500" fill="hold"/>
                                        <p:tgtEl>
                                          <p:spTgt spid="12"/>
                                        </p:tgtEl>
                                        <p:attrNameLst>
                                          <p:attrName>ppt_x</p:attrName>
                                        </p:attrNameLst>
                                      </p:cBhvr>
                                      <p:tavLst>
                                        <p:tav tm="0">
                                          <p:val>
                                            <p:strVal val="#ppt_x"/>
                                          </p:val>
                                        </p:tav>
                                        <p:tav tm="100000">
                                          <p:val>
                                            <p:strVal val="#ppt_x"/>
                                          </p:val>
                                        </p:tav>
                                      </p:tavLst>
                                    </p:anim>
                                    <p:anim calcmode="lin" valueType="num">
                                      <p:cBhvr additive="base">
                                        <p:cTn id="12" dur="1500" fill="hold"/>
                                        <p:tgtEl>
                                          <p:spTgt spid="12"/>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3"/>
                                        </p:tgtEl>
                                        <p:attrNameLst>
                                          <p:attrName>style.visibility</p:attrName>
                                        </p:attrNameLst>
                                      </p:cBhvr>
                                      <p:to>
                                        <p:strVal val="visible"/>
                                      </p:to>
                                    </p:set>
                                    <p:anim calcmode="lin" valueType="num">
                                      <p:cBhvr additive="base">
                                        <p:cTn id="15" dur="1500" fill="hold"/>
                                        <p:tgtEl>
                                          <p:spTgt spid="13"/>
                                        </p:tgtEl>
                                        <p:attrNameLst>
                                          <p:attrName>ppt_x</p:attrName>
                                        </p:attrNameLst>
                                      </p:cBhvr>
                                      <p:tavLst>
                                        <p:tav tm="0">
                                          <p:val>
                                            <p:strVal val="#ppt_x"/>
                                          </p:val>
                                        </p:tav>
                                        <p:tav tm="100000">
                                          <p:val>
                                            <p:strVal val="#ppt_x"/>
                                          </p:val>
                                        </p:tav>
                                      </p:tavLst>
                                    </p:anim>
                                    <p:anim calcmode="lin" valueType="num">
                                      <p:cBhvr additive="base">
                                        <p:cTn id="16" dur="1500" fill="hold"/>
                                        <p:tgtEl>
                                          <p:spTgt spid="13"/>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4"/>
                                        </p:tgtEl>
                                        <p:attrNameLst>
                                          <p:attrName>style.visibility</p:attrName>
                                        </p:attrNameLst>
                                      </p:cBhvr>
                                      <p:to>
                                        <p:strVal val="visible"/>
                                      </p:to>
                                    </p:set>
                                    <p:anim calcmode="lin" valueType="num">
                                      <p:cBhvr additive="base">
                                        <p:cTn id="19" dur="1500" fill="hold"/>
                                        <p:tgtEl>
                                          <p:spTgt spid="14"/>
                                        </p:tgtEl>
                                        <p:attrNameLst>
                                          <p:attrName>ppt_x</p:attrName>
                                        </p:attrNameLst>
                                      </p:cBhvr>
                                      <p:tavLst>
                                        <p:tav tm="0">
                                          <p:val>
                                            <p:strVal val="#ppt_x"/>
                                          </p:val>
                                        </p:tav>
                                        <p:tav tm="100000">
                                          <p:val>
                                            <p:strVal val="#ppt_x"/>
                                          </p:val>
                                        </p:tav>
                                      </p:tavLst>
                                    </p:anim>
                                    <p:anim calcmode="lin" valueType="num">
                                      <p:cBhvr additive="base">
                                        <p:cTn id="20" dur="150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5" grpId="0" animBg="1"/>
      <p:bldP spid="13" grpId="0" animBg="1"/>
      <p:bldP spid="14" grpId="0" animBg="1"/>
    </p:bldLst>
  </p:timing>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p:cSld name="22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p:nvSpPr>
        <p:spPr>
          <a:xfrm>
            <a:off x="1563688" y="1295400"/>
            <a:ext cx="21259800" cy="11049000"/>
          </a:xfrm>
          <a:prstGeom prst="rect">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Picture Placeholder 10">
            <a:extLst>
              <a:ext uri="{FF2B5EF4-FFF2-40B4-BE49-F238E27FC236}">
                <a16:creationId xmlns:a16="http://schemas.microsoft.com/office/drawing/2014/main" id="{2C836778-F5B4-482E-B688-2B6F61D48377}"/>
              </a:ext>
            </a:extLst>
          </p:cNvPr>
          <p:cNvSpPr>
            <a:spLocks noGrp="1"/>
          </p:cNvSpPr>
          <p:nvPr>
            <p:ph type="pic" sz="quarter" idx="12"/>
          </p:nvPr>
        </p:nvSpPr>
        <p:spPr>
          <a:xfrm>
            <a:off x="5607168" y="1603512"/>
            <a:ext cx="4813540" cy="4176185"/>
          </a:xfrm>
          <a:custGeom>
            <a:avLst/>
            <a:gdLst>
              <a:gd name="connsiteX0" fmla="*/ 0 w 4813540"/>
              <a:gd name="connsiteY0" fmla="*/ 0 h 4176185"/>
              <a:gd name="connsiteX1" fmla="*/ 4813540 w 4813540"/>
              <a:gd name="connsiteY1" fmla="*/ 0 h 4176185"/>
              <a:gd name="connsiteX2" fmla="*/ 4813540 w 4813540"/>
              <a:gd name="connsiteY2" fmla="*/ 4176185 h 4176185"/>
              <a:gd name="connsiteX3" fmla="*/ 0 w 4813540"/>
              <a:gd name="connsiteY3" fmla="*/ 4176185 h 4176185"/>
            </a:gdLst>
            <a:ahLst/>
            <a:cxnLst>
              <a:cxn ang="0">
                <a:pos x="connsiteX0" y="connsiteY0"/>
              </a:cxn>
              <a:cxn ang="0">
                <a:pos x="connsiteX1" y="connsiteY1"/>
              </a:cxn>
              <a:cxn ang="0">
                <a:pos x="connsiteX2" y="connsiteY2"/>
              </a:cxn>
              <a:cxn ang="0">
                <a:pos x="connsiteX3" y="connsiteY3"/>
              </a:cxn>
            </a:cxnLst>
            <a:rect l="l" t="t" r="r" b="b"/>
            <a:pathLst>
              <a:path w="4813540" h="4176185">
                <a:moveTo>
                  <a:pt x="0" y="0"/>
                </a:moveTo>
                <a:lnTo>
                  <a:pt x="4813540" y="0"/>
                </a:lnTo>
                <a:lnTo>
                  <a:pt x="4813540" y="4176185"/>
                </a:lnTo>
                <a:lnTo>
                  <a:pt x="0" y="4176185"/>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2" name="Picture Placeholder 11">
            <a:extLst>
              <a:ext uri="{FF2B5EF4-FFF2-40B4-BE49-F238E27FC236}">
                <a16:creationId xmlns:a16="http://schemas.microsoft.com/office/drawing/2014/main" id="{70BD9A33-1BDD-4FEE-B101-544716CE745B}"/>
              </a:ext>
            </a:extLst>
          </p:cNvPr>
          <p:cNvSpPr>
            <a:spLocks noGrp="1"/>
          </p:cNvSpPr>
          <p:nvPr>
            <p:ph type="pic" sz="quarter" idx="13"/>
          </p:nvPr>
        </p:nvSpPr>
        <p:spPr>
          <a:xfrm>
            <a:off x="10708786" y="1603513"/>
            <a:ext cx="4813540" cy="8290985"/>
          </a:xfrm>
          <a:custGeom>
            <a:avLst/>
            <a:gdLst>
              <a:gd name="connsiteX0" fmla="*/ 0 w 4813540"/>
              <a:gd name="connsiteY0" fmla="*/ 0 h 8290985"/>
              <a:gd name="connsiteX1" fmla="*/ 4813540 w 4813540"/>
              <a:gd name="connsiteY1" fmla="*/ 0 h 8290985"/>
              <a:gd name="connsiteX2" fmla="*/ 4813540 w 4813540"/>
              <a:gd name="connsiteY2" fmla="*/ 8290985 h 8290985"/>
              <a:gd name="connsiteX3" fmla="*/ 0 w 4813540"/>
              <a:gd name="connsiteY3" fmla="*/ 8290985 h 8290985"/>
            </a:gdLst>
            <a:ahLst/>
            <a:cxnLst>
              <a:cxn ang="0">
                <a:pos x="connsiteX0" y="connsiteY0"/>
              </a:cxn>
              <a:cxn ang="0">
                <a:pos x="connsiteX1" y="connsiteY1"/>
              </a:cxn>
              <a:cxn ang="0">
                <a:pos x="connsiteX2" y="connsiteY2"/>
              </a:cxn>
              <a:cxn ang="0">
                <a:pos x="connsiteX3" y="connsiteY3"/>
              </a:cxn>
            </a:cxnLst>
            <a:rect l="l" t="t" r="r" b="b"/>
            <a:pathLst>
              <a:path w="4813540" h="8290985">
                <a:moveTo>
                  <a:pt x="0" y="0"/>
                </a:moveTo>
                <a:lnTo>
                  <a:pt x="4813540" y="0"/>
                </a:lnTo>
                <a:lnTo>
                  <a:pt x="4813540" y="8290985"/>
                </a:lnTo>
                <a:lnTo>
                  <a:pt x="0" y="8290985"/>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3" name="Picture Placeholder 12">
            <a:extLst>
              <a:ext uri="{FF2B5EF4-FFF2-40B4-BE49-F238E27FC236}">
                <a16:creationId xmlns:a16="http://schemas.microsoft.com/office/drawing/2014/main" id="{82D30366-BBE9-4324-9DCA-ECC26BF463E9}"/>
              </a:ext>
            </a:extLst>
          </p:cNvPr>
          <p:cNvSpPr>
            <a:spLocks noGrp="1"/>
          </p:cNvSpPr>
          <p:nvPr>
            <p:ph type="pic" sz="quarter" idx="14"/>
          </p:nvPr>
        </p:nvSpPr>
        <p:spPr>
          <a:xfrm>
            <a:off x="5607168" y="7061114"/>
            <a:ext cx="4813540" cy="4038494"/>
          </a:xfrm>
          <a:custGeom>
            <a:avLst/>
            <a:gdLst>
              <a:gd name="connsiteX0" fmla="*/ 0 w 4813540"/>
              <a:gd name="connsiteY0" fmla="*/ 0 h 4038494"/>
              <a:gd name="connsiteX1" fmla="*/ 4813540 w 4813540"/>
              <a:gd name="connsiteY1" fmla="*/ 0 h 4038494"/>
              <a:gd name="connsiteX2" fmla="*/ 4813540 w 4813540"/>
              <a:gd name="connsiteY2" fmla="*/ 4038494 h 4038494"/>
              <a:gd name="connsiteX3" fmla="*/ 0 w 4813540"/>
              <a:gd name="connsiteY3" fmla="*/ 4038494 h 4038494"/>
            </a:gdLst>
            <a:ahLst/>
            <a:cxnLst>
              <a:cxn ang="0">
                <a:pos x="connsiteX0" y="connsiteY0"/>
              </a:cxn>
              <a:cxn ang="0">
                <a:pos x="connsiteX1" y="connsiteY1"/>
              </a:cxn>
              <a:cxn ang="0">
                <a:pos x="connsiteX2" y="connsiteY2"/>
              </a:cxn>
              <a:cxn ang="0">
                <a:pos x="connsiteX3" y="connsiteY3"/>
              </a:cxn>
            </a:cxnLst>
            <a:rect l="l" t="t" r="r" b="b"/>
            <a:pathLst>
              <a:path w="4813540" h="4038494">
                <a:moveTo>
                  <a:pt x="0" y="0"/>
                </a:moveTo>
                <a:lnTo>
                  <a:pt x="4813540" y="0"/>
                </a:lnTo>
                <a:lnTo>
                  <a:pt x="4813540" y="4038494"/>
                </a:lnTo>
                <a:lnTo>
                  <a:pt x="0" y="4038494"/>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9664353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1500" fill="hold"/>
                                        <p:tgtEl>
                                          <p:spTgt spid="11"/>
                                        </p:tgtEl>
                                        <p:attrNameLst>
                                          <p:attrName>ppt_x</p:attrName>
                                        </p:attrNameLst>
                                      </p:cBhvr>
                                      <p:tavLst>
                                        <p:tav tm="0">
                                          <p:val>
                                            <p:strVal val="#ppt_x"/>
                                          </p:val>
                                        </p:tav>
                                        <p:tav tm="100000">
                                          <p:val>
                                            <p:strVal val="#ppt_x"/>
                                          </p:val>
                                        </p:tav>
                                      </p:tavLst>
                                    </p:anim>
                                    <p:anim calcmode="lin" valueType="num">
                                      <p:cBhvr additive="base">
                                        <p:cTn id="8" dur="1500" fill="hold"/>
                                        <p:tgtEl>
                                          <p:spTgt spid="11"/>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2"/>
                                        </p:tgtEl>
                                        <p:attrNameLst>
                                          <p:attrName>style.visibility</p:attrName>
                                        </p:attrNameLst>
                                      </p:cBhvr>
                                      <p:to>
                                        <p:strVal val="visible"/>
                                      </p:to>
                                    </p:set>
                                    <p:anim calcmode="lin" valueType="num">
                                      <p:cBhvr additive="base">
                                        <p:cTn id="11" dur="1500" fill="hold"/>
                                        <p:tgtEl>
                                          <p:spTgt spid="12"/>
                                        </p:tgtEl>
                                        <p:attrNameLst>
                                          <p:attrName>ppt_x</p:attrName>
                                        </p:attrNameLst>
                                      </p:cBhvr>
                                      <p:tavLst>
                                        <p:tav tm="0">
                                          <p:val>
                                            <p:strVal val="#ppt_x"/>
                                          </p:val>
                                        </p:tav>
                                        <p:tav tm="100000">
                                          <p:val>
                                            <p:strVal val="#ppt_x"/>
                                          </p:val>
                                        </p:tav>
                                      </p:tavLst>
                                    </p:anim>
                                    <p:anim calcmode="lin" valueType="num">
                                      <p:cBhvr additive="base">
                                        <p:cTn id="12" dur="1500" fill="hold"/>
                                        <p:tgtEl>
                                          <p:spTgt spid="12"/>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3"/>
                                        </p:tgtEl>
                                        <p:attrNameLst>
                                          <p:attrName>style.visibility</p:attrName>
                                        </p:attrNameLst>
                                      </p:cBhvr>
                                      <p:to>
                                        <p:strVal val="visible"/>
                                      </p:to>
                                    </p:set>
                                    <p:anim calcmode="lin" valueType="num">
                                      <p:cBhvr additive="base">
                                        <p:cTn id="15" dur="1500" fill="hold"/>
                                        <p:tgtEl>
                                          <p:spTgt spid="13"/>
                                        </p:tgtEl>
                                        <p:attrNameLst>
                                          <p:attrName>ppt_x</p:attrName>
                                        </p:attrNameLst>
                                      </p:cBhvr>
                                      <p:tavLst>
                                        <p:tav tm="0">
                                          <p:val>
                                            <p:strVal val="#ppt_x"/>
                                          </p:val>
                                        </p:tav>
                                        <p:tav tm="100000">
                                          <p:val>
                                            <p:strVal val="#ppt_x"/>
                                          </p:val>
                                        </p:tav>
                                      </p:tavLst>
                                    </p:anim>
                                    <p:anim calcmode="lin" valueType="num">
                                      <p:cBhvr additive="base">
                                        <p:cTn id="16" dur="1500" fill="hold"/>
                                        <p:tgtEl>
                                          <p:spTgt spid="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13" grpId="0" animBg="1"/>
    </p:bldLst>
  </p:timing>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p:cSld name="8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p:nvSpPr>
        <p:spPr>
          <a:xfrm>
            <a:off x="1563688" y="1295400"/>
            <a:ext cx="21259800" cy="11049000"/>
          </a:xfrm>
          <a:prstGeom prst="rect">
            <a:avLst/>
          </a:prstGeom>
          <a:solidFill>
            <a:schemeClr val="bg1">
              <a:alpha val="67000"/>
            </a:schemeClr>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Picture Placeholder 5">
            <a:extLst>
              <a:ext uri="{FF2B5EF4-FFF2-40B4-BE49-F238E27FC236}">
                <a16:creationId xmlns:a16="http://schemas.microsoft.com/office/drawing/2014/main" id="{29E74CA1-C9C6-441D-949D-CF6B7CD47784}"/>
              </a:ext>
            </a:extLst>
          </p:cNvPr>
          <p:cNvSpPr>
            <a:spLocks noGrp="1"/>
          </p:cNvSpPr>
          <p:nvPr>
            <p:ph type="pic" sz="quarter" idx="13"/>
          </p:nvPr>
        </p:nvSpPr>
        <p:spPr>
          <a:xfrm>
            <a:off x="13129403" y="2122098"/>
            <a:ext cx="8678173" cy="9264770"/>
          </a:xfrm>
          <a:custGeom>
            <a:avLst/>
            <a:gdLst>
              <a:gd name="connsiteX0" fmla="*/ 0 w 9389427"/>
              <a:gd name="connsiteY0" fmla="*/ 0 h 8534400"/>
              <a:gd name="connsiteX1" fmla="*/ 9389427 w 9389427"/>
              <a:gd name="connsiteY1" fmla="*/ 0 h 8534400"/>
              <a:gd name="connsiteX2" fmla="*/ 9389427 w 9389427"/>
              <a:gd name="connsiteY2" fmla="*/ 8534400 h 8534400"/>
              <a:gd name="connsiteX3" fmla="*/ 0 w 9389427"/>
              <a:gd name="connsiteY3" fmla="*/ 8534400 h 8534400"/>
            </a:gdLst>
            <a:ahLst/>
            <a:cxnLst>
              <a:cxn ang="0">
                <a:pos x="connsiteX0" y="connsiteY0"/>
              </a:cxn>
              <a:cxn ang="0">
                <a:pos x="connsiteX1" y="connsiteY1"/>
              </a:cxn>
              <a:cxn ang="0">
                <a:pos x="connsiteX2" y="connsiteY2"/>
              </a:cxn>
              <a:cxn ang="0">
                <a:pos x="connsiteX3" y="connsiteY3"/>
              </a:cxn>
            </a:cxnLst>
            <a:rect l="l" t="t" r="r" b="b"/>
            <a:pathLst>
              <a:path w="9389427" h="8534400">
                <a:moveTo>
                  <a:pt x="0" y="0"/>
                </a:moveTo>
                <a:lnTo>
                  <a:pt x="9389427" y="0"/>
                </a:lnTo>
                <a:lnTo>
                  <a:pt x="9389427" y="8534400"/>
                </a:lnTo>
                <a:lnTo>
                  <a:pt x="0" y="85344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8697656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500" fill="hold"/>
                                        <p:tgtEl>
                                          <p:spTgt spid="6"/>
                                        </p:tgtEl>
                                        <p:attrNameLst>
                                          <p:attrName>ppt_x</p:attrName>
                                        </p:attrNameLst>
                                      </p:cBhvr>
                                      <p:tavLst>
                                        <p:tav tm="0">
                                          <p:val>
                                            <p:strVal val="#ppt_x"/>
                                          </p:val>
                                        </p:tav>
                                        <p:tav tm="100000">
                                          <p:val>
                                            <p:strVal val="#ppt_x"/>
                                          </p:val>
                                        </p:tav>
                                      </p:tavLst>
                                    </p:anim>
                                    <p:anim calcmode="lin" valueType="num">
                                      <p:cBhvr additive="base">
                                        <p:cTn id="8" dur="1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p:cSld name="9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p:nvSpPr>
        <p:spPr>
          <a:xfrm>
            <a:off x="1563688" y="1295400"/>
            <a:ext cx="21259800" cy="11049000"/>
          </a:xfrm>
          <a:prstGeom prst="rect">
            <a:avLst/>
          </a:prstGeom>
          <a:solidFill>
            <a:schemeClr val="bg1">
              <a:alpha val="67000"/>
            </a:schemeClr>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Picture Placeholder 5">
            <a:extLst>
              <a:ext uri="{FF2B5EF4-FFF2-40B4-BE49-F238E27FC236}">
                <a16:creationId xmlns:a16="http://schemas.microsoft.com/office/drawing/2014/main" id="{29E74CA1-C9C6-441D-949D-CF6B7CD47784}"/>
              </a:ext>
            </a:extLst>
          </p:cNvPr>
          <p:cNvSpPr>
            <a:spLocks noGrp="1"/>
          </p:cNvSpPr>
          <p:nvPr>
            <p:ph type="pic" sz="quarter" idx="13"/>
          </p:nvPr>
        </p:nvSpPr>
        <p:spPr>
          <a:xfrm>
            <a:off x="2603643" y="2122098"/>
            <a:ext cx="8678173" cy="9264770"/>
          </a:xfrm>
          <a:custGeom>
            <a:avLst/>
            <a:gdLst>
              <a:gd name="connsiteX0" fmla="*/ 0 w 9389427"/>
              <a:gd name="connsiteY0" fmla="*/ 0 h 8534400"/>
              <a:gd name="connsiteX1" fmla="*/ 9389427 w 9389427"/>
              <a:gd name="connsiteY1" fmla="*/ 0 h 8534400"/>
              <a:gd name="connsiteX2" fmla="*/ 9389427 w 9389427"/>
              <a:gd name="connsiteY2" fmla="*/ 8534400 h 8534400"/>
              <a:gd name="connsiteX3" fmla="*/ 0 w 9389427"/>
              <a:gd name="connsiteY3" fmla="*/ 8534400 h 8534400"/>
            </a:gdLst>
            <a:ahLst/>
            <a:cxnLst>
              <a:cxn ang="0">
                <a:pos x="connsiteX0" y="connsiteY0"/>
              </a:cxn>
              <a:cxn ang="0">
                <a:pos x="connsiteX1" y="connsiteY1"/>
              </a:cxn>
              <a:cxn ang="0">
                <a:pos x="connsiteX2" y="connsiteY2"/>
              </a:cxn>
              <a:cxn ang="0">
                <a:pos x="connsiteX3" y="connsiteY3"/>
              </a:cxn>
            </a:cxnLst>
            <a:rect l="l" t="t" r="r" b="b"/>
            <a:pathLst>
              <a:path w="9389427" h="8534400">
                <a:moveTo>
                  <a:pt x="0" y="0"/>
                </a:moveTo>
                <a:lnTo>
                  <a:pt x="9389427" y="0"/>
                </a:lnTo>
                <a:lnTo>
                  <a:pt x="9389427" y="8534400"/>
                </a:lnTo>
                <a:lnTo>
                  <a:pt x="0" y="85344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9973264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500" fill="hold"/>
                                        <p:tgtEl>
                                          <p:spTgt spid="6"/>
                                        </p:tgtEl>
                                        <p:attrNameLst>
                                          <p:attrName>ppt_x</p:attrName>
                                        </p:attrNameLst>
                                      </p:cBhvr>
                                      <p:tavLst>
                                        <p:tav tm="0">
                                          <p:val>
                                            <p:strVal val="#ppt_x"/>
                                          </p:val>
                                        </p:tav>
                                        <p:tav tm="100000">
                                          <p:val>
                                            <p:strVal val="#ppt_x"/>
                                          </p:val>
                                        </p:tav>
                                      </p:tavLst>
                                    </p:anim>
                                    <p:anim calcmode="lin" valueType="num">
                                      <p:cBhvr additive="base">
                                        <p:cTn id="8" dur="1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658330183"/>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p:cSld name="10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p:nvSpPr>
        <p:spPr>
          <a:xfrm>
            <a:off x="1563688" y="1295400"/>
            <a:ext cx="21259800" cy="11049000"/>
          </a:xfrm>
          <a:prstGeom prst="rect">
            <a:avLst/>
          </a:prstGeom>
          <a:solidFill>
            <a:schemeClr val="bg1">
              <a:alpha val="67000"/>
            </a:schemeClr>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20934656"/>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p:cSld name="20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p:nvSpPr>
        <p:spPr>
          <a:xfrm>
            <a:off x="1563688" y="1295400"/>
            <a:ext cx="21259800" cy="11049000"/>
          </a:xfrm>
          <a:prstGeom prst="rect">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Picture Placeholder 11">
            <a:extLst>
              <a:ext uri="{FF2B5EF4-FFF2-40B4-BE49-F238E27FC236}">
                <a16:creationId xmlns:a16="http://schemas.microsoft.com/office/drawing/2014/main" id="{A051F579-D711-42D1-88E3-599E003793EC}"/>
              </a:ext>
            </a:extLst>
          </p:cNvPr>
          <p:cNvSpPr>
            <a:spLocks noGrp="1"/>
          </p:cNvSpPr>
          <p:nvPr>
            <p:ph type="pic" sz="quarter" idx="12"/>
          </p:nvPr>
        </p:nvSpPr>
        <p:spPr>
          <a:xfrm>
            <a:off x="12611818" y="2238301"/>
            <a:ext cx="4505211" cy="4505211"/>
          </a:xfrm>
          <a:custGeom>
            <a:avLst/>
            <a:gdLst>
              <a:gd name="connsiteX0" fmla="*/ 0 w 4505211"/>
              <a:gd name="connsiteY0" fmla="*/ 0 h 4505211"/>
              <a:gd name="connsiteX1" fmla="*/ 4505211 w 4505211"/>
              <a:gd name="connsiteY1" fmla="*/ 0 h 4505211"/>
              <a:gd name="connsiteX2" fmla="*/ 4505211 w 4505211"/>
              <a:gd name="connsiteY2" fmla="*/ 4505211 h 4505211"/>
              <a:gd name="connsiteX3" fmla="*/ 0 w 4505211"/>
              <a:gd name="connsiteY3" fmla="*/ 4505211 h 4505211"/>
            </a:gdLst>
            <a:ahLst/>
            <a:cxnLst>
              <a:cxn ang="0">
                <a:pos x="connsiteX0" y="connsiteY0"/>
              </a:cxn>
              <a:cxn ang="0">
                <a:pos x="connsiteX1" y="connsiteY1"/>
              </a:cxn>
              <a:cxn ang="0">
                <a:pos x="connsiteX2" y="connsiteY2"/>
              </a:cxn>
              <a:cxn ang="0">
                <a:pos x="connsiteX3" y="connsiteY3"/>
              </a:cxn>
            </a:cxnLst>
            <a:rect l="l" t="t" r="r" b="b"/>
            <a:pathLst>
              <a:path w="4505211" h="4505211">
                <a:moveTo>
                  <a:pt x="0" y="0"/>
                </a:moveTo>
                <a:lnTo>
                  <a:pt x="4505211" y="0"/>
                </a:lnTo>
                <a:lnTo>
                  <a:pt x="4505211" y="4505211"/>
                </a:lnTo>
                <a:lnTo>
                  <a:pt x="0" y="450521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3" name="Picture Placeholder 12">
            <a:extLst>
              <a:ext uri="{FF2B5EF4-FFF2-40B4-BE49-F238E27FC236}">
                <a16:creationId xmlns:a16="http://schemas.microsoft.com/office/drawing/2014/main" id="{6CDC450F-D971-47A6-A2A1-D4F35D34013C}"/>
              </a:ext>
            </a:extLst>
          </p:cNvPr>
          <p:cNvSpPr>
            <a:spLocks noGrp="1"/>
          </p:cNvSpPr>
          <p:nvPr>
            <p:ph type="pic" sz="quarter" idx="13"/>
          </p:nvPr>
        </p:nvSpPr>
        <p:spPr>
          <a:xfrm>
            <a:off x="17346006" y="2238301"/>
            <a:ext cx="4505211" cy="4505211"/>
          </a:xfrm>
          <a:custGeom>
            <a:avLst/>
            <a:gdLst>
              <a:gd name="connsiteX0" fmla="*/ 0 w 4505211"/>
              <a:gd name="connsiteY0" fmla="*/ 0 h 4505211"/>
              <a:gd name="connsiteX1" fmla="*/ 4505211 w 4505211"/>
              <a:gd name="connsiteY1" fmla="*/ 0 h 4505211"/>
              <a:gd name="connsiteX2" fmla="*/ 4505211 w 4505211"/>
              <a:gd name="connsiteY2" fmla="*/ 4505211 h 4505211"/>
              <a:gd name="connsiteX3" fmla="*/ 0 w 4505211"/>
              <a:gd name="connsiteY3" fmla="*/ 4505211 h 4505211"/>
            </a:gdLst>
            <a:ahLst/>
            <a:cxnLst>
              <a:cxn ang="0">
                <a:pos x="connsiteX0" y="connsiteY0"/>
              </a:cxn>
              <a:cxn ang="0">
                <a:pos x="connsiteX1" y="connsiteY1"/>
              </a:cxn>
              <a:cxn ang="0">
                <a:pos x="connsiteX2" y="connsiteY2"/>
              </a:cxn>
              <a:cxn ang="0">
                <a:pos x="connsiteX3" y="connsiteY3"/>
              </a:cxn>
            </a:cxnLst>
            <a:rect l="l" t="t" r="r" b="b"/>
            <a:pathLst>
              <a:path w="4505211" h="4505211">
                <a:moveTo>
                  <a:pt x="0" y="0"/>
                </a:moveTo>
                <a:lnTo>
                  <a:pt x="4505211" y="0"/>
                </a:lnTo>
                <a:lnTo>
                  <a:pt x="4505211" y="4505211"/>
                </a:lnTo>
                <a:lnTo>
                  <a:pt x="0" y="450521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4" name="Picture Placeholder 13">
            <a:extLst>
              <a:ext uri="{FF2B5EF4-FFF2-40B4-BE49-F238E27FC236}">
                <a16:creationId xmlns:a16="http://schemas.microsoft.com/office/drawing/2014/main" id="{8D8E9911-0431-44B1-8B46-0EC0E0A45A9A}"/>
              </a:ext>
            </a:extLst>
          </p:cNvPr>
          <p:cNvSpPr>
            <a:spLocks noGrp="1"/>
          </p:cNvSpPr>
          <p:nvPr>
            <p:ph type="pic" sz="quarter" idx="14"/>
          </p:nvPr>
        </p:nvSpPr>
        <p:spPr>
          <a:xfrm>
            <a:off x="12611818" y="6972489"/>
            <a:ext cx="4505211" cy="4505211"/>
          </a:xfrm>
          <a:custGeom>
            <a:avLst/>
            <a:gdLst>
              <a:gd name="connsiteX0" fmla="*/ 0 w 4505211"/>
              <a:gd name="connsiteY0" fmla="*/ 0 h 4505211"/>
              <a:gd name="connsiteX1" fmla="*/ 4505211 w 4505211"/>
              <a:gd name="connsiteY1" fmla="*/ 0 h 4505211"/>
              <a:gd name="connsiteX2" fmla="*/ 4505211 w 4505211"/>
              <a:gd name="connsiteY2" fmla="*/ 4505211 h 4505211"/>
              <a:gd name="connsiteX3" fmla="*/ 0 w 4505211"/>
              <a:gd name="connsiteY3" fmla="*/ 4505211 h 4505211"/>
            </a:gdLst>
            <a:ahLst/>
            <a:cxnLst>
              <a:cxn ang="0">
                <a:pos x="connsiteX0" y="connsiteY0"/>
              </a:cxn>
              <a:cxn ang="0">
                <a:pos x="connsiteX1" y="connsiteY1"/>
              </a:cxn>
              <a:cxn ang="0">
                <a:pos x="connsiteX2" y="connsiteY2"/>
              </a:cxn>
              <a:cxn ang="0">
                <a:pos x="connsiteX3" y="connsiteY3"/>
              </a:cxn>
            </a:cxnLst>
            <a:rect l="l" t="t" r="r" b="b"/>
            <a:pathLst>
              <a:path w="4505211" h="4505211">
                <a:moveTo>
                  <a:pt x="0" y="0"/>
                </a:moveTo>
                <a:lnTo>
                  <a:pt x="4505211" y="0"/>
                </a:lnTo>
                <a:lnTo>
                  <a:pt x="4505211" y="4505211"/>
                </a:lnTo>
                <a:lnTo>
                  <a:pt x="0" y="450521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5" name="Picture Placeholder 14">
            <a:extLst>
              <a:ext uri="{FF2B5EF4-FFF2-40B4-BE49-F238E27FC236}">
                <a16:creationId xmlns:a16="http://schemas.microsoft.com/office/drawing/2014/main" id="{ACFF98D4-C8EF-4BC0-96B5-C588DF33D539}"/>
              </a:ext>
            </a:extLst>
          </p:cNvPr>
          <p:cNvSpPr>
            <a:spLocks noGrp="1"/>
          </p:cNvSpPr>
          <p:nvPr>
            <p:ph type="pic" sz="quarter" idx="15"/>
          </p:nvPr>
        </p:nvSpPr>
        <p:spPr>
          <a:xfrm>
            <a:off x="17346006" y="6972489"/>
            <a:ext cx="4505211" cy="4505211"/>
          </a:xfrm>
          <a:custGeom>
            <a:avLst/>
            <a:gdLst>
              <a:gd name="connsiteX0" fmla="*/ 0 w 4505211"/>
              <a:gd name="connsiteY0" fmla="*/ 0 h 4505211"/>
              <a:gd name="connsiteX1" fmla="*/ 4505211 w 4505211"/>
              <a:gd name="connsiteY1" fmla="*/ 0 h 4505211"/>
              <a:gd name="connsiteX2" fmla="*/ 4505211 w 4505211"/>
              <a:gd name="connsiteY2" fmla="*/ 4505211 h 4505211"/>
              <a:gd name="connsiteX3" fmla="*/ 0 w 4505211"/>
              <a:gd name="connsiteY3" fmla="*/ 4505211 h 4505211"/>
            </a:gdLst>
            <a:ahLst/>
            <a:cxnLst>
              <a:cxn ang="0">
                <a:pos x="connsiteX0" y="connsiteY0"/>
              </a:cxn>
              <a:cxn ang="0">
                <a:pos x="connsiteX1" y="connsiteY1"/>
              </a:cxn>
              <a:cxn ang="0">
                <a:pos x="connsiteX2" y="connsiteY2"/>
              </a:cxn>
              <a:cxn ang="0">
                <a:pos x="connsiteX3" y="connsiteY3"/>
              </a:cxn>
            </a:cxnLst>
            <a:rect l="l" t="t" r="r" b="b"/>
            <a:pathLst>
              <a:path w="4505211" h="4505211">
                <a:moveTo>
                  <a:pt x="0" y="0"/>
                </a:moveTo>
                <a:lnTo>
                  <a:pt x="4505211" y="0"/>
                </a:lnTo>
                <a:lnTo>
                  <a:pt x="4505211" y="4505211"/>
                </a:lnTo>
                <a:lnTo>
                  <a:pt x="0" y="450521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4802906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1500" fill="hold"/>
                                        <p:tgtEl>
                                          <p:spTgt spid="12"/>
                                        </p:tgtEl>
                                        <p:attrNameLst>
                                          <p:attrName>ppt_x</p:attrName>
                                        </p:attrNameLst>
                                      </p:cBhvr>
                                      <p:tavLst>
                                        <p:tav tm="0">
                                          <p:val>
                                            <p:strVal val="#ppt_x"/>
                                          </p:val>
                                        </p:tav>
                                        <p:tav tm="100000">
                                          <p:val>
                                            <p:strVal val="#ppt_x"/>
                                          </p:val>
                                        </p:tav>
                                      </p:tavLst>
                                    </p:anim>
                                    <p:anim calcmode="lin" valueType="num">
                                      <p:cBhvr additive="base">
                                        <p:cTn id="8" dur="1500" fill="hold"/>
                                        <p:tgtEl>
                                          <p:spTgt spid="12"/>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1500" fill="hold"/>
                                        <p:tgtEl>
                                          <p:spTgt spid="13"/>
                                        </p:tgtEl>
                                        <p:attrNameLst>
                                          <p:attrName>ppt_x</p:attrName>
                                        </p:attrNameLst>
                                      </p:cBhvr>
                                      <p:tavLst>
                                        <p:tav tm="0">
                                          <p:val>
                                            <p:strVal val="#ppt_x"/>
                                          </p:val>
                                        </p:tav>
                                        <p:tav tm="100000">
                                          <p:val>
                                            <p:strVal val="#ppt_x"/>
                                          </p:val>
                                        </p:tav>
                                      </p:tavLst>
                                    </p:anim>
                                    <p:anim calcmode="lin" valueType="num">
                                      <p:cBhvr additive="base">
                                        <p:cTn id="12" dur="1500" fill="hold"/>
                                        <p:tgtEl>
                                          <p:spTgt spid="13"/>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ppt_x"/>
                                          </p:val>
                                        </p:tav>
                                        <p:tav tm="100000">
                                          <p:val>
                                            <p:strVal val="#ppt_x"/>
                                          </p:val>
                                        </p:tav>
                                      </p:tavLst>
                                    </p:anim>
                                    <p:anim calcmode="lin" valueType="num">
                                      <p:cBhvr additive="base">
                                        <p:cTn id="16" dur="15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500" fill="hold"/>
                                        <p:tgtEl>
                                          <p:spTgt spid="15"/>
                                        </p:tgtEl>
                                        <p:attrNameLst>
                                          <p:attrName>ppt_x</p:attrName>
                                        </p:attrNameLst>
                                      </p:cBhvr>
                                      <p:tavLst>
                                        <p:tav tm="0">
                                          <p:val>
                                            <p:strVal val="#ppt_x"/>
                                          </p:val>
                                        </p:tav>
                                        <p:tav tm="100000">
                                          <p:val>
                                            <p:strVal val="#ppt_x"/>
                                          </p:val>
                                        </p:tav>
                                      </p:tavLst>
                                    </p:anim>
                                    <p:anim calcmode="lin" valueType="num">
                                      <p:cBhvr additive="base">
                                        <p:cTn id="20" dur="150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14" grpId="0" animBg="1"/>
      <p:bldP spid="15" grpId="0" animBg="1"/>
    </p:bldLst>
  </p:timing>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p:cSld name="21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p:nvSpPr>
        <p:spPr>
          <a:xfrm>
            <a:off x="1563688" y="1295400"/>
            <a:ext cx="21259800" cy="11049000"/>
          </a:xfrm>
          <a:prstGeom prst="rect">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Picture Placeholder 11">
            <a:extLst>
              <a:ext uri="{FF2B5EF4-FFF2-40B4-BE49-F238E27FC236}">
                <a16:creationId xmlns:a16="http://schemas.microsoft.com/office/drawing/2014/main" id="{A051F579-D711-42D1-88E3-599E003793EC}"/>
              </a:ext>
            </a:extLst>
          </p:cNvPr>
          <p:cNvSpPr>
            <a:spLocks noGrp="1"/>
          </p:cNvSpPr>
          <p:nvPr>
            <p:ph type="pic" sz="quarter" idx="12"/>
          </p:nvPr>
        </p:nvSpPr>
        <p:spPr>
          <a:xfrm>
            <a:off x="2432648" y="2238301"/>
            <a:ext cx="4505211" cy="4505211"/>
          </a:xfrm>
          <a:custGeom>
            <a:avLst/>
            <a:gdLst>
              <a:gd name="connsiteX0" fmla="*/ 0 w 4505211"/>
              <a:gd name="connsiteY0" fmla="*/ 0 h 4505211"/>
              <a:gd name="connsiteX1" fmla="*/ 4505211 w 4505211"/>
              <a:gd name="connsiteY1" fmla="*/ 0 h 4505211"/>
              <a:gd name="connsiteX2" fmla="*/ 4505211 w 4505211"/>
              <a:gd name="connsiteY2" fmla="*/ 4505211 h 4505211"/>
              <a:gd name="connsiteX3" fmla="*/ 0 w 4505211"/>
              <a:gd name="connsiteY3" fmla="*/ 4505211 h 4505211"/>
            </a:gdLst>
            <a:ahLst/>
            <a:cxnLst>
              <a:cxn ang="0">
                <a:pos x="connsiteX0" y="connsiteY0"/>
              </a:cxn>
              <a:cxn ang="0">
                <a:pos x="connsiteX1" y="connsiteY1"/>
              </a:cxn>
              <a:cxn ang="0">
                <a:pos x="connsiteX2" y="connsiteY2"/>
              </a:cxn>
              <a:cxn ang="0">
                <a:pos x="connsiteX3" y="connsiteY3"/>
              </a:cxn>
            </a:cxnLst>
            <a:rect l="l" t="t" r="r" b="b"/>
            <a:pathLst>
              <a:path w="4505211" h="4505211">
                <a:moveTo>
                  <a:pt x="0" y="0"/>
                </a:moveTo>
                <a:lnTo>
                  <a:pt x="4505211" y="0"/>
                </a:lnTo>
                <a:lnTo>
                  <a:pt x="4505211" y="4505211"/>
                </a:lnTo>
                <a:lnTo>
                  <a:pt x="0" y="450521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4" name="Picture Placeholder 13">
            <a:extLst>
              <a:ext uri="{FF2B5EF4-FFF2-40B4-BE49-F238E27FC236}">
                <a16:creationId xmlns:a16="http://schemas.microsoft.com/office/drawing/2014/main" id="{8D8E9911-0431-44B1-8B46-0EC0E0A45A9A}"/>
              </a:ext>
            </a:extLst>
          </p:cNvPr>
          <p:cNvSpPr>
            <a:spLocks noGrp="1"/>
          </p:cNvSpPr>
          <p:nvPr>
            <p:ph type="pic" sz="quarter" idx="14"/>
          </p:nvPr>
        </p:nvSpPr>
        <p:spPr>
          <a:xfrm>
            <a:off x="2432648" y="6972489"/>
            <a:ext cx="4505211" cy="4505211"/>
          </a:xfrm>
          <a:custGeom>
            <a:avLst/>
            <a:gdLst>
              <a:gd name="connsiteX0" fmla="*/ 0 w 4505211"/>
              <a:gd name="connsiteY0" fmla="*/ 0 h 4505211"/>
              <a:gd name="connsiteX1" fmla="*/ 4505211 w 4505211"/>
              <a:gd name="connsiteY1" fmla="*/ 0 h 4505211"/>
              <a:gd name="connsiteX2" fmla="*/ 4505211 w 4505211"/>
              <a:gd name="connsiteY2" fmla="*/ 4505211 h 4505211"/>
              <a:gd name="connsiteX3" fmla="*/ 0 w 4505211"/>
              <a:gd name="connsiteY3" fmla="*/ 4505211 h 4505211"/>
            </a:gdLst>
            <a:ahLst/>
            <a:cxnLst>
              <a:cxn ang="0">
                <a:pos x="connsiteX0" y="connsiteY0"/>
              </a:cxn>
              <a:cxn ang="0">
                <a:pos x="connsiteX1" y="connsiteY1"/>
              </a:cxn>
              <a:cxn ang="0">
                <a:pos x="connsiteX2" y="connsiteY2"/>
              </a:cxn>
              <a:cxn ang="0">
                <a:pos x="connsiteX3" y="connsiteY3"/>
              </a:cxn>
            </a:cxnLst>
            <a:rect l="l" t="t" r="r" b="b"/>
            <a:pathLst>
              <a:path w="4505211" h="4505211">
                <a:moveTo>
                  <a:pt x="0" y="0"/>
                </a:moveTo>
                <a:lnTo>
                  <a:pt x="4505211" y="0"/>
                </a:lnTo>
                <a:lnTo>
                  <a:pt x="4505211" y="4505211"/>
                </a:lnTo>
                <a:lnTo>
                  <a:pt x="0" y="450521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7" name="Picture Placeholder 6">
            <a:extLst>
              <a:ext uri="{FF2B5EF4-FFF2-40B4-BE49-F238E27FC236}">
                <a16:creationId xmlns:a16="http://schemas.microsoft.com/office/drawing/2014/main" id="{B3141BE1-615B-405F-9064-C58E41F36874}"/>
              </a:ext>
            </a:extLst>
          </p:cNvPr>
          <p:cNvSpPr>
            <a:spLocks noGrp="1"/>
          </p:cNvSpPr>
          <p:nvPr>
            <p:ph type="pic" sz="quarter" idx="15"/>
          </p:nvPr>
        </p:nvSpPr>
        <p:spPr>
          <a:xfrm>
            <a:off x="7166836" y="2238301"/>
            <a:ext cx="4505211" cy="9239399"/>
          </a:xfrm>
          <a:custGeom>
            <a:avLst/>
            <a:gdLst>
              <a:gd name="connsiteX0" fmla="*/ 0 w 4505211"/>
              <a:gd name="connsiteY0" fmla="*/ 0 h 9239399"/>
              <a:gd name="connsiteX1" fmla="*/ 4505211 w 4505211"/>
              <a:gd name="connsiteY1" fmla="*/ 0 h 9239399"/>
              <a:gd name="connsiteX2" fmla="*/ 4505211 w 4505211"/>
              <a:gd name="connsiteY2" fmla="*/ 4266016 h 9239399"/>
              <a:gd name="connsiteX3" fmla="*/ 4505211 w 4505211"/>
              <a:gd name="connsiteY3" fmla="*/ 4505211 h 9239399"/>
              <a:gd name="connsiteX4" fmla="*/ 4505211 w 4505211"/>
              <a:gd name="connsiteY4" fmla="*/ 9239399 h 9239399"/>
              <a:gd name="connsiteX5" fmla="*/ 0 w 4505211"/>
              <a:gd name="connsiteY5" fmla="*/ 9239399 h 9239399"/>
              <a:gd name="connsiteX6" fmla="*/ 0 w 4505211"/>
              <a:gd name="connsiteY6" fmla="*/ 4505211 h 9239399"/>
              <a:gd name="connsiteX7" fmla="*/ 0 w 4505211"/>
              <a:gd name="connsiteY7" fmla="*/ 4266016 h 9239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05211" h="9239399">
                <a:moveTo>
                  <a:pt x="0" y="0"/>
                </a:moveTo>
                <a:lnTo>
                  <a:pt x="4505211" y="0"/>
                </a:lnTo>
                <a:lnTo>
                  <a:pt x="4505211" y="4266016"/>
                </a:lnTo>
                <a:lnTo>
                  <a:pt x="4505211" y="4505211"/>
                </a:lnTo>
                <a:lnTo>
                  <a:pt x="4505211" y="9239399"/>
                </a:lnTo>
                <a:lnTo>
                  <a:pt x="0" y="9239399"/>
                </a:lnTo>
                <a:lnTo>
                  <a:pt x="0" y="4505211"/>
                </a:lnTo>
                <a:lnTo>
                  <a:pt x="0" y="4266016"/>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41495685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1500" fill="hold"/>
                                        <p:tgtEl>
                                          <p:spTgt spid="12"/>
                                        </p:tgtEl>
                                        <p:attrNameLst>
                                          <p:attrName>ppt_x</p:attrName>
                                        </p:attrNameLst>
                                      </p:cBhvr>
                                      <p:tavLst>
                                        <p:tav tm="0">
                                          <p:val>
                                            <p:strVal val="#ppt_x"/>
                                          </p:val>
                                        </p:tav>
                                        <p:tav tm="100000">
                                          <p:val>
                                            <p:strVal val="#ppt_x"/>
                                          </p:val>
                                        </p:tav>
                                      </p:tavLst>
                                    </p:anim>
                                    <p:anim calcmode="lin" valueType="num">
                                      <p:cBhvr additive="base">
                                        <p:cTn id="8" dur="1500" fill="hold"/>
                                        <p:tgtEl>
                                          <p:spTgt spid="12"/>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500" fill="hold"/>
                                        <p:tgtEl>
                                          <p:spTgt spid="7"/>
                                        </p:tgtEl>
                                        <p:attrNameLst>
                                          <p:attrName>ppt_x</p:attrName>
                                        </p:attrNameLst>
                                      </p:cBhvr>
                                      <p:tavLst>
                                        <p:tav tm="0">
                                          <p:val>
                                            <p:strVal val="#ppt_x"/>
                                          </p:val>
                                        </p:tav>
                                        <p:tav tm="100000">
                                          <p:val>
                                            <p:strVal val="#ppt_x"/>
                                          </p:val>
                                        </p:tav>
                                      </p:tavLst>
                                    </p:anim>
                                    <p:anim calcmode="lin" valueType="num">
                                      <p:cBhvr additive="base">
                                        <p:cTn id="12" dur="15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1500" fill="hold"/>
                                        <p:tgtEl>
                                          <p:spTgt spid="14"/>
                                        </p:tgtEl>
                                        <p:attrNameLst>
                                          <p:attrName>ppt_x</p:attrName>
                                        </p:attrNameLst>
                                      </p:cBhvr>
                                      <p:tavLst>
                                        <p:tav tm="0">
                                          <p:val>
                                            <p:strVal val="#ppt_x"/>
                                          </p:val>
                                        </p:tav>
                                        <p:tav tm="100000">
                                          <p:val>
                                            <p:strVal val="#ppt_x"/>
                                          </p:val>
                                        </p:tav>
                                      </p:tavLst>
                                    </p:anim>
                                    <p:anim calcmode="lin" valueType="num">
                                      <p:cBhvr additive="base">
                                        <p:cTn id="16" dur="150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4" grpId="0" animBg="1"/>
      <p:bldP spid="7" grpId="0" animBg="1"/>
    </p:bldLst>
  </p:timing>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p:cSld name="19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p:nvSpPr>
        <p:spPr>
          <a:xfrm>
            <a:off x="1563688" y="1295400"/>
            <a:ext cx="21259800" cy="11049000"/>
          </a:xfrm>
          <a:prstGeom prst="rect">
            <a:avLst/>
          </a:prstGeom>
          <a:solidFill>
            <a:schemeClr val="bg1"/>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Picture Placeholder 15">
            <a:extLst>
              <a:ext uri="{FF2B5EF4-FFF2-40B4-BE49-F238E27FC236}">
                <a16:creationId xmlns:a16="http://schemas.microsoft.com/office/drawing/2014/main" id="{90193969-EFD4-496D-8B9E-5E88D86D876C}"/>
              </a:ext>
            </a:extLst>
          </p:cNvPr>
          <p:cNvSpPr>
            <a:spLocks noGrp="1"/>
          </p:cNvSpPr>
          <p:nvPr>
            <p:ph type="pic" sz="quarter" idx="12"/>
          </p:nvPr>
        </p:nvSpPr>
        <p:spPr>
          <a:xfrm>
            <a:off x="8535790" y="1503219"/>
            <a:ext cx="4554747" cy="5580161"/>
          </a:xfrm>
          <a:custGeom>
            <a:avLst/>
            <a:gdLst>
              <a:gd name="connsiteX0" fmla="*/ 0 w 4554747"/>
              <a:gd name="connsiteY0" fmla="*/ 0 h 5580161"/>
              <a:gd name="connsiteX1" fmla="*/ 4554747 w 4554747"/>
              <a:gd name="connsiteY1" fmla="*/ 0 h 5580161"/>
              <a:gd name="connsiteX2" fmla="*/ 4554747 w 4554747"/>
              <a:gd name="connsiteY2" fmla="*/ 5580161 h 5580161"/>
              <a:gd name="connsiteX3" fmla="*/ 0 w 4554747"/>
              <a:gd name="connsiteY3" fmla="*/ 5580161 h 5580161"/>
            </a:gdLst>
            <a:ahLst/>
            <a:cxnLst>
              <a:cxn ang="0">
                <a:pos x="connsiteX0" y="connsiteY0"/>
              </a:cxn>
              <a:cxn ang="0">
                <a:pos x="connsiteX1" y="connsiteY1"/>
              </a:cxn>
              <a:cxn ang="0">
                <a:pos x="connsiteX2" y="connsiteY2"/>
              </a:cxn>
              <a:cxn ang="0">
                <a:pos x="connsiteX3" y="connsiteY3"/>
              </a:cxn>
            </a:cxnLst>
            <a:rect l="l" t="t" r="r" b="b"/>
            <a:pathLst>
              <a:path w="4554747" h="5580161">
                <a:moveTo>
                  <a:pt x="0" y="0"/>
                </a:moveTo>
                <a:lnTo>
                  <a:pt x="4554747" y="0"/>
                </a:lnTo>
                <a:lnTo>
                  <a:pt x="4554747" y="5580161"/>
                </a:lnTo>
                <a:lnTo>
                  <a:pt x="0" y="558016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7" name="Picture Placeholder 16">
            <a:extLst>
              <a:ext uri="{FF2B5EF4-FFF2-40B4-BE49-F238E27FC236}">
                <a16:creationId xmlns:a16="http://schemas.microsoft.com/office/drawing/2014/main" id="{4C89588F-47B5-4EA9-84D2-BB4714817C7D}"/>
              </a:ext>
            </a:extLst>
          </p:cNvPr>
          <p:cNvSpPr>
            <a:spLocks noGrp="1"/>
          </p:cNvSpPr>
          <p:nvPr>
            <p:ph type="pic" sz="quarter" idx="13"/>
          </p:nvPr>
        </p:nvSpPr>
        <p:spPr>
          <a:xfrm>
            <a:off x="13298355" y="1503219"/>
            <a:ext cx="4554748" cy="6636229"/>
          </a:xfrm>
          <a:custGeom>
            <a:avLst/>
            <a:gdLst>
              <a:gd name="connsiteX0" fmla="*/ 0 w 4554748"/>
              <a:gd name="connsiteY0" fmla="*/ 0 h 6636229"/>
              <a:gd name="connsiteX1" fmla="*/ 4554748 w 4554748"/>
              <a:gd name="connsiteY1" fmla="*/ 0 h 6636229"/>
              <a:gd name="connsiteX2" fmla="*/ 4554748 w 4554748"/>
              <a:gd name="connsiteY2" fmla="*/ 6636229 h 6636229"/>
              <a:gd name="connsiteX3" fmla="*/ 0 w 4554748"/>
              <a:gd name="connsiteY3" fmla="*/ 6636229 h 6636229"/>
            </a:gdLst>
            <a:ahLst/>
            <a:cxnLst>
              <a:cxn ang="0">
                <a:pos x="connsiteX0" y="connsiteY0"/>
              </a:cxn>
              <a:cxn ang="0">
                <a:pos x="connsiteX1" y="connsiteY1"/>
              </a:cxn>
              <a:cxn ang="0">
                <a:pos x="connsiteX2" y="connsiteY2"/>
              </a:cxn>
              <a:cxn ang="0">
                <a:pos x="connsiteX3" y="connsiteY3"/>
              </a:cxn>
            </a:cxnLst>
            <a:rect l="l" t="t" r="r" b="b"/>
            <a:pathLst>
              <a:path w="4554748" h="6636229">
                <a:moveTo>
                  <a:pt x="0" y="0"/>
                </a:moveTo>
                <a:lnTo>
                  <a:pt x="4554748" y="0"/>
                </a:lnTo>
                <a:lnTo>
                  <a:pt x="4554748" y="6636229"/>
                </a:lnTo>
                <a:lnTo>
                  <a:pt x="0" y="663622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8" name="Picture Placeholder 17">
            <a:extLst>
              <a:ext uri="{FF2B5EF4-FFF2-40B4-BE49-F238E27FC236}">
                <a16:creationId xmlns:a16="http://schemas.microsoft.com/office/drawing/2014/main" id="{FE6CF97D-0650-4B56-AB14-E0121CF1CF0A}"/>
              </a:ext>
            </a:extLst>
          </p:cNvPr>
          <p:cNvSpPr>
            <a:spLocks noGrp="1"/>
          </p:cNvSpPr>
          <p:nvPr>
            <p:ph type="pic" sz="quarter" idx="14"/>
          </p:nvPr>
        </p:nvSpPr>
        <p:spPr>
          <a:xfrm>
            <a:off x="18060921" y="1503219"/>
            <a:ext cx="4554746" cy="5391509"/>
          </a:xfrm>
          <a:custGeom>
            <a:avLst/>
            <a:gdLst>
              <a:gd name="connsiteX0" fmla="*/ 0 w 4554746"/>
              <a:gd name="connsiteY0" fmla="*/ 0 h 5391509"/>
              <a:gd name="connsiteX1" fmla="*/ 4554746 w 4554746"/>
              <a:gd name="connsiteY1" fmla="*/ 0 h 5391509"/>
              <a:gd name="connsiteX2" fmla="*/ 4554746 w 4554746"/>
              <a:gd name="connsiteY2" fmla="*/ 5391509 h 5391509"/>
              <a:gd name="connsiteX3" fmla="*/ 0 w 4554746"/>
              <a:gd name="connsiteY3" fmla="*/ 5391509 h 5391509"/>
            </a:gdLst>
            <a:ahLst/>
            <a:cxnLst>
              <a:cxn ang="0">
                <a:pos x="connsiteX0" y="connsiteY0"/>
              </a:cxn>
              <a:cxn ang="0">
                <a:pos x="connsiteX1" y="connsiteY1"/>
              </a:cxn>
              <a:cxn ang="0">
                <a:pos x="connsiteX2" y="connsiteY2"/>
              </a:cxn>
              <a:cxn ang="0">
                <a:pos x="connsiteX3" y="connsiteY3"/>
              </a:cxn>
            </a:cxnLst>
            <a:rect l="l" t="t" r="r" b="b"/>
            <a:pathLst>
              <a:path w="4554746" h="5391509">
                <a:moveTo>
                  <a:pt x="0" y="0"/>
                </a:moveTo>
                <a:lnTo>
                  <a:pt x="4554746" y="0"/>
                </a:lnTo>
                <a:lnTo>
                  <a:pt x="4554746" y="5391509"/>
                </a:lnTo>
                <a:lnTo>
                  <a:pt x="0" y="539150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1" name="Picture Placeholder 20">
            <a:extLst>
              <a:ext uri="{FF2B5EF4-FFF2-40B4-BE49-F238E27FC236}">
                <a16:creationId xmlns:a16="http://schemas.microsoft.com/office/drawing/2014/main" id="{86BFA811-ED69-455B-96D0-37D354F87F50}"/>
              </a:ext>
            </a:extLst>
          </p:cNvPr>
          <p:cNvSpPr>
            <a:spLocks noGrp="1"/>
          </p:cNvSpPr>
          <p:nvPr>
            <p:ph type="pic" sz="quarter" idx="15"/>
          </p:nvPr>
        </p:nvSpPr>
        <p:spPr>
          <a:xfrm>
            <a:off x="18060921" y="7102547"/>
            <a:ext cx="4554746" cy="5034033"/>
          </a:xfrm>
          <a:custGeom>
            <a:avLst/>
            <a:gdLst>
              <a:gd name="connsiteX0" fmla="*/ 0 w 4554746"/>
              <a:gd name="connsiteY0" fmla="*/ 0 h 5034033"/>
              <a:gd name="connsiteX1" fmla="*/ 4554746 w 4554746"/>
              <a:gd name="connsiteY1" fmla="*/ 0 h 5034033"/>
              <a:gd name="connsiteX2" fmla="*/ 4554746 w 4554746"/>
              <a:gd name="connsiteY2" fmla="*/ 5034033 h 5034033"/>
              <a:gd name="connsiteX3" fmla="*/ 0 w 4554746"/>
              <a:gd name="connsiteY3" fmla="*/ 5034033 h 5034033"/>
            </a:gdLst>
            <a:ahLst/>
            <a:cxnLst>
              <a:cxn ang="0">
                <a:pos x="connsiteX0" y="connsiteY0"/>
              </a:cxn>
              <a:cxn ang="0">
                <a:pos x="connsiteX1" y="connsiteY1"/>
              </a:cxn>
              <a:cxn ang="0">
                <a:pos x="connsiteX2" y="connsiteY2"/>
              </a:cxn>
              <a:cxn ang="0">
                <a:pos x="connsiteX3" y="connsiteY3"/>
              </a:cxn>
            </a:cxnLst>
            <a:rect l="l" t="t" r="r" b="b"/>
            <a:pathLst>
              <a:path w="4554746" h="5034033">
                <a:moveTo>
                  <a:pt x="0" y="0"/>
                </a:moveTo>
                <a:lnTo>
                  <a:pt x="4554746" y="0"/>
                </a:lnTo>
                <a:lnTo>
                  <a:pt x="4554746" y="5034033"/>
                </a:lnTo>
                <a:lnTo>
                  <a:pt x="0" y="503403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0" name="Picture Placeholder 19">
            <a:extLst>
              <a:ext uri="{FF2B5EF4-FFF2-40B4-BE49-F238E27FC236}">
                <a16:creationId xmlns:a16="http://schemas.microsoft.com/office/drawing/2014/main" id="{AD7D914E-F4E6-43AB-B3A5-B2689E3F93A3}"/>
              </a:ext>
            </a:extLst>
          </p:cNvPr>
          <p:cNvSpPr>
            <a:spLocks noGrp="1"/>
          </p:cNvSpPr>
          <p:nvPr>
            <p:ph type="pic" sz="quarter" idx="16"/>
          </p:nvPr>
        </p:nvSpPr>
        <p:spPr>
          <a:xfrm>
            <a:off x="13298355" y="8347267"/>
            <a:ext cx="4554747" cy="3789313"/>
          </a:xfrm>
          <a:custGeom>
            <a:avLst/>
            <a:gdLst>
              <a:gd name="connsiteX0" fmla="*/ 0 w 4554747"/>
              <a:gd name="connsiteY0" fmla="*/ 0 h 3789313"/>
              <a:gd name="connsiteX1" fmla="*/ 4554747 w 4554747"/>
              <a:gd name="connsiteY1" fmla="*/ 0 h 3789313"/>
              <a:gd name="connsiteX2" fmla="*/ 4554747 w 4554747"/>
              <a:gd name="connsiteY2" fmla="*/ 3789313 h 3789313"/>
              <a:gd name="connsiteX3" fmla="*/ 0 w 4554747"/>
              <a:gd name="connsiteY3" fmla="*/ 3789313 h 3789313"/>
            </a:gdLst>
            <a:ahLst/>
            <a:cxnLst>
              <a:cxn ang="0">
                <a:pos x="connsiteX0" y="connsiteY0"/>
              </a:cxn>
              <a:cxn ang="0">
                <a:pos x="connsiteX1" y="connsiteY1"/>
              </a:cxn>
              <a:cxn ang="0">
                <a:pos x="connsiteX2" y="connsiteY2"/>
              </a:cxn>
              <a:cxn ang="0">
                <a:pos x="connsiteX3" y="connsiteY3"/>
              </a:cxn>
            </a:cxnLst>
            <a:rect l="l" t="t" r="r" b="b"/>
            <a:pathLst>
              <a:path w="4554747" h="3789313">
                <a:moveTo>
                  <a:pt x="0" y="0"/>
                </a:moveTo>
                <a:lnTo>
                  <a:pt x="4554747" y="0"/>
                </a:lnTo>
                <a:lnTo>
                  <a:pt x="4554747" y="3789313"/>
                </a:lnTo>
                <a:lnTo>
                  <a:pt x="0" y="378931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9" name="Picture Placeholder 18">
            <a:extLst>
              <a:ext uri="{FF2B5EF4-FFF2-40B4-BE49-F238E27FC236}">
                <a16:creationId xmlns:a16="http://schemas.microsoft.com/office/drawing/2014/main" id="{ACA5BFD2-4568-4D70-8E22-082F80275A40}"/>
              </a:ext>
            </a:extLst>
          </p:cNvPr>
          <p:cNvSpPr>
            <a:spLocks noGrp="1"/>
          </p:cNvSpPr>
          <p:nvPr>
            <p:ph type="pic" sz="quarter" idx="17"/>
          </p:nvPr>
        </p:nvSpPr>
        <p:spPr>
          <a:xfrm>
            <a:off x="8535790" y="7291199"/>
            <a:ext cx="4554747" cy="4845381"/>
          </a:xfrm>
          <a:custGeom>
            <a:avLst/>
            <a:gdLst>
              <a:gd name="connsiteX0" fmla="*/ 0 w 4554747"/>
              <a:gd name="connsiteY0" fmla="*/ 0 h 4845381"/>
              <a:gd name="connsiteX1" fmla="*/ 4554747 w 4554747"/>
              <a:gd name="connsiteY1" fmla="*/ 0 h 4845381"/>
              <a:gd name="connsiteX2" fmla="*/ 4554747 w 4554747"/>
              <a:gd name="connsiteY2" fmla="*/ 4845381 h 4845381"/>
              <a:gd name="connsiteX3" fmla="*/ 0 w 4554747"/>
              <a:gd name="connsiteY3" fmla="*/ 4845381 h 4845381"/>
            </a:gdLst>
            <a:ahLst/>
            <a:cxnLst>
              <a:cxn ang="0">
                <a:pos x="connsiteX0" y="connsiteY0"/>
              </a:cxn>
              <a:cxn ang="0">
                <a:pos x="connsiteX1" y="connsiteY1"/>
              </a:cxn>
              <a:cxn ang="0">
                <a:pos x="connsiteX2" y="connsiteY2"/>
              </a:cxn>
              <a:cxn ang="0">
                <a:pos x="connsiteX3" y="connsiteY3"/>
              </a:cxn>
            </a:cxnLst>
            <a:rect l="l" t="t" r="r" b="b"/>
            <a:pathLst>
              <a:path w="4554747" h="4845381">
                <a:moveTo>
                  <a:pt x="0" y="0"/>
                </a:moveTo>
                <a:lnTo>
                  <a:pt x="4554747" y="0"/>
                </a:lnTo>
                <a:lnTo>
                  <a:pt x="4554747" y="4845381"/>
                </a:lnTo>
                <a:lnTo>
                  <a:pt x="0" y="484538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7509752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1500" fill="hold"/>
                                        <p:tgtEl>
                                          <p:spTgt spid="16"/>
                                        </p:tgtEl>
                                        <p:attrNameLst>
                                          <p:attrName>ppt_x</p:attrName>
                                        </p:attrNameLst>
                                      </p:cBhvr>
                                      <p:tavLst>
                                        <p:tav tm="0">
                                          <p:val>
                                            <p:strVal val="#ppt_x"/>
                                          </p:val>
                                        </p:tav>
                                        <p:tav tm="100000">
                                          <p:val>
                                            <p:strVal val="#ppt_x"/>
                                          </p:val>
                                        </p:tav>
                                      </p:tavLst>
                                    </p:anim>
                                    <p:anim calcmode="lin" valueType="num">
                                      <p:cBhvr additive="base">
                                        <p:cTn id="8" dur="1500" fill="hold"/>
                                        <p:tgtEl>
                                          <p:spTgt spid="16"/>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1500" fill="hold"/>
                                        <p:tgtEl>
                                          <p:spTgt spid="17"/>
                                        </p:tgtEl>
                                        <p:attrNameLst>
                                          <p:attrName>ppt_x</p:attrName>
                                        </p:attrNameLst>
                                      </p:cBhvr>
                                      <p:tavLst>
                                        <p:tav tm="0">
                                          <p:val>
                                            <p:strVal val="#ppt_x"/>
                                          </p:val>
                                        </p:tav>
                                        <p:tav tm="100000">
                                          <p:val>
                                            <p:strVal val="#ppt_x"/>
                                          </p:val>
                                        </p:tav>
                                      </p:tavLst>
                                    </p:anim>
                                    <p:anim calcmode="lin" valueType="num">
                                      <p:cBhvr additive="base">
                                        <p:cTn id="12" dur="1500" fill="hold"/>
                                        <p:tgtEl>
                                          <p:spTgt spid="17"/>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8"/>
                                        </p:tgtEl>
                                        <p:attrNameLst>
                                          <p:attrName>style.visibility</p:attrName>
                                        </p:attrNameLst>
                                      </p:cBhvr>
                                      <p:to>
                                        <p:strVal val="visible"/>
                                      </p:to>
                                    </p:set>
                                    <p:anim calcmode="lin" valueType="num">
                                      <p:cBhvr additive="base">
                                        <p:cTn id="15" dur="1500" fill="hold"/>
                                        <p:tgtEl>
                                          <p:spTgt spid="18"/>
                                        </p:tgtEl>
                                        <p:attrNameLst>
                                          <p:attrName>ppt_x</p:attrName>
                                        </p:attrNameLst>
                                      </p:cBhvr>
                                      <p:tavLst>
                                        <p:tav tm="0">
                                          <p:val>
                                            <p:strVal val="#ppt_x"/>
                                          </p:val>
                                        </p:tav>
                                        <p:tav tm="100000">
                                          <p:val>
                                            <p:strVal val="#ppt_x"/>
                                          </p:val>
                                        </p:tav>
                                      </p:tavLst>
                                    </p:anim>
                                    <p:anim calcmode="lin" valueType="num">
                                      <p:cBhvr additive="base">
                                        <p:cTn id="16" dur="1500" fill="hold"/>
                                        <p:tgtEl>
                                          <p:spTgt spid="18"/>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1500" fill="hold"/>
                                        <p:tgtEl>
                                          <p:spTgt spid="19"/>
                                        </p:tgtEl>
                                        <p:attrNameLst>
                                          <p:attrName>ppt_x</p:attrName>
                                        </p:attrNameLst>
                                      </p:cBhvr>
                                      <p:tavLst>
                                        <p:tav tm="0">
                                          <p:val>
                                            <p:strVal val="#ppt_x"/>
                                          </p:val>
                                        </p:tav>
                                        <p:tav tm="100000">
                                          <p:val>
                                            <p:strVal val="#ppt_x"/>
                                          </p:val>
                                        </p:tav>
                                      </p:tavLst>
                                    </p:anim>
                                    <p:anim calcmode="lin" valueType="num">
                                      <p:cBhvr additive="base">
                                        <p:cTn id="20" dur="1500" fill="hold"/>
                                        <p:tgtEl>
                                          <p:spTgt spid="19"/>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400"/>
                                  </p:stCondLst>
                                  <p:childTnLst>
                                    <p:set>
                                      <p:cBhvr>
                                        <p:cTn id="22" dur="1" fill="hold">
                                          <p:stCondLst>
                                            <p:cond delay="0"/>
                                          </p:stCondLst>
                                        </p:cTn>
                                        <p:tgtEl>
                                          <p:spTgt spid="20"/>
                                        </p:tgtEl>
                                        <p:attrNameLst>
                                          <p:attrName>style.visibility</p:attrName>
                                        </p:attrNameLst>
                                      </p:cBhvr>
                                      <p:to>
                                        <p:strVal val="visible"/>
                                      </p:to>
                                    </p:set>
                                    <p:anim calcmode="lin" valueType="num">
                                      <p:cBhvr additive="base">
                                        <p:cTn id="23" dur="1500" fill="hold"/>
                                        <p:tgtEl>
                                          <p:spTgt spid="20"/>
                                        </p:tgtEl>
                                        <p:attrNameLst>
                                          <p:attrName>ppt_x</p:attrName>
                                        </p:attrNameLst>
                                      </p:cBhvr>
                                      <p:tavLst>
                                        <p:tav tm="0">
                                          <p:val>
                                            <p:strVal val="#ppt_x"/>
                                          </p:val>
                                        </p:tav>
                                        <p:tav tm="100000">
                                          <p:val>
                                            <p:strVal val="#ppt_x"/>
                                          </p:val>
                                        </p:tav>
                                      </p:tavLst>
                                    </p:anim>
                                    <p:anim calcmode="lin" valueType="num">
                                      <p:cBhvr additive="base">
                                        <p:cTn id="24" dur="1500" fill="hold"/>
                                        <p:tgtEl>
                                          <p:spTgt spid="20"/>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500"/>
                                  </p:stCondLst>
                                  <p:childTnLst>
                                    <p:set>
                                      <p:cBhvr>
                                        <p:cTn id="26" dur="1" fill="hold">
                                          <p:stCondLst>
                                            <p:cond delay="0"/>
                                          </p:stCondLst>
                                        </p:cTn>
                                        <p:tgtEl>
                                          <p:spTgt spid="21"/>
                                        </p:tgtEl>
                                        <p:attrNameLst>
                                          <p:attrName>style.visibility</p:attrName>
                                        </p:attrNameLst>
                                      </p:cBhvr>
                                      <p:to>
                                        <p:strVal val="visible"/>
                                      </p:to>
                                    </p:set>
                                    <p:anim calcmode="lin" valueType="num">
                                      <p:cBhvr additive="base">
                                        <p:cTn id="27" dur="1500" fill="hold"/>
                                        <p:tgtEl>
                                          <p:spTgt spid="21"/>
                                        </p:tgtEl>
                                        <p:attrNameLst>
                                          <p:attrName>ppt_x</p:attrName>
                                        </p:attrNameLst>
                                      </p:cBhvr>
                                      <p:tavLst>
                                        <p:tav tm="0">
                                          <p:val>
                                            <p:strVal val="#ppt_x"/>
                                          </p:val>
                                        </p:tav>
                                        <p:tav tm="100000">
                                          <p:val>
                                            <p:strVal val="#ppt_x"/>
                                          </p:val>
                                        </p:tav>
                                      </p:tavLst>
                                    </p:anim>
                                    <p:anim calcmode="lin" valueType="num">
                                      <p:cBhvr additive="base">
                                        <p:cTn id="28" dur="1500" fill="hold"/>
                                        <p:tgtEl>
                                          <p:spTgt spid="2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P spid="18" grpId="0" animBg="1"/>
      <p:bldP spid="21" grpId="0" animBg="1"/>
      <p:bldP spid="20" grpId="0" animBg="1"/>
      <p:bldP spid="19" grpId="0" animBg="1"/>
    </p:bldLst>
  </p:timing>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p:cSld name="16_Custom Layou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810BEBEC-4602-490C-BDCC-808640865DA5}"/>
              </a:ext>
            </a:extLst>
          </p:cNvPr>
          <p:cNvSpPr/>
          <p:nvPr/>
        </p:nvSpPr>
        <p:spPr>
          <a:xfrm>
            <a:off x="1414731" y="1173191"/>
            <a:ext cx="21540159" cy="11335111"/>
          </a:xfrm>
          <a:prstGeom prst="rect">
            <a:avLst/>
          </a:prstGeom>
          <a:solidFill>
            <a:schemeClr val="bg1">
              <a:alpha val="67000"/>
            </a:schemeClr>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Picture Placeholder 5">
            <a:extLst>
              <a:ext uri="{FF2B5EF4-FFF2-40B4-BE49-F238E27FC236}">
                <a16:creationId xmlns:a16="http://schemas.microsoft.com/office/drawing/2014/main" id="{34A78E4F-330F-43B1-8E8D-634D7E252439}"/>
              </a:ext>
            </a:extLst>
          </p:cNvPr>
          <p:cNvSpPr>
            <a:spLocks noGrp="1"/>
          </p:cNvSpPr>
          <p:nvPr>
            <p:ph type="pic" sz="quarter" idx="13"/>
          </p:nvPr>
        </p:nvSpPr>
        <p:spPr>
          <a:xfrm>
            <a:off x="1563687" y="1295399"/>
            <a:ext cx="21259800" cy="11049000"/>
          </a:xfrm>
          <a:custGeom>
            <a:avLst/>
            <a:gdLst>
              <a:gd name="connsiteX0" fmla="*/ 21259796 w 21259800"/>
              <a:gd name="connsiteY0" fmla="*/ 3549667 h 11049000"/>
              <a:gd name="connsiteX1" fmla="*/ 19246864 w 21259800"/>
              <a:gd name="connsiteY1" fmla="*/ 5562600 h 11049000"/>
              <a:gd name="connsiteX2" fmla="*/ 21259798 w 21259800"/>
              <a:gd name="connsiteY2" fmla="*/ 7575533 h 11049000"/>
              <a:gd name="connsiteX3" fmla="*/ 0 w 21259800"/>
              <a:gd name="connsiteY3" fmla="*/ 0 h 11049000"/>
              <a:gd name="connsiteX4" fmla="*/ 21259800 w 21259800"/>
              <a:gd name="connsiteY4" fmla="*/ 0 h 11049000"/>
              <a:gd name="connsiteX5" fmla="*/ 21259800 w 21259800"/>
              <a:gd name="connsiteY5" fmla="*/ 11049000 h 11049000"/>
              <a:gd name="connsiteX6" fmla="*/ 0 w 21259800"/>
              <a:gd name="connsiteY6" fmla="*/ 11049000 h 1104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59800" h="11049000">
                <a:moveTo>
                  <a:pt x="21259796" y="3549667"/>
                </a:moveTo>
                <a:lnTo>
                  <a:pt x="19246864" y="5562600"/>
                </a:lnTo>
                <a:lnTo>
                  <a:pt x="21259798" y="7575533"/>
                </a:lnTo>
                <a:close/>
                <a:moveTo>
                  <a:pt x="0" y="0"/>
                </a:moveTo>
                <a:lnTo>
                  <a:pt x="21259800" y="0"/>
                </a:lnTo>
                <a:lnTo>
                  <a:pt x="21259800"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710556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500" fill="hold"/>
                                        <p:tgtEl>
                                          <p:spTgt spid="6"/>
                                        </p:tgtEl>
                                        <p:attrNameLst>
                                          <p:attrName>ppt_x</p:attrName>
                                        </p:attrNameLst>
                                      </p:cBhvr>
                                      <p:tavLst>
                                        <p:tav tm="0">
                                          <p:val>
                                            <p:strVal val="1+#ppt_w/2"/>
                                          </p:val>
                                        </p:tav>
                                        <p:tav tm="100000">
                                          <p:val>
                                            <p:strVal val="#ppt_x"/>
                                          </p:val>
                                        </p:tav>
                                      </p:tavLst>
                                    </p:anim>
                                    <p:anim calcmode="lin" valueType="num">
                                      <p:cBhvr additive="base">
                                        <p:cTn id="8" dur="1500" fill="hold"/>
                                        <p:tgtEl>
                                          <p:spTgt spid="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p:cSld name="17_Custom Layout">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810BEBEC-4602-490C-BDCC-808640865DA5}"/>
              </a:ext>
            </a:extLst>
          </p:cNvPr>
          <p:cNvSpPr/>
          <p:nvPr/>
        </p:nvSpPr>
        <p:spPr>
          <a:xfrm>
            <a:off x="1414731" y="1173191"/>
            <a:ext cx="21540159" cy="11335111"/>
          </a:xfrm>
          <a:prstGeom prst="rect">
            <a:avLst/>
          </a:prstGeom>
          <a:solidFill>
            <a:schemeClr val="bg1">
              <a:alpha val="67000"/>
            </a:schemeClr>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Picture Placeholder 10">
            <a:extLst>
              <a:ext uri="{FF2B5EF4-FFF2-40B4-BE49-F238E27FC236}">
                <a16:creationId xmlns:a16="http://schemas.microsoft.com/office/drawing/2014/main" id="{866670D1-8893-47E2-92FC-474C4574E26A}"/>
              </a:ext>
            </a:extLst>
          </p:cNvPr>
          <p:cNvSpPr>
            <a:spLocks noGrp="1"/>
          </p:cNvSpPr>
          <p:nvPr>
            <p:ph type="pic" sz="quarter" idx="12"/>
          </p:nvPr>
        </p:nvSpPr>
        <p:spPr>
          <a:xfrm>
            <a:off x="1563685" y="1295397"/>
            <a:ext cx="21259803" cy="11049000"/>
          </a:xfrm>
          <a:custGeom>
            <a:avLst/>
            <a:gdLst>
              <a:gd name="connsiteX0" fmla="*/ 0 w 21259803"/>
              <a:gd name="connsiteY0" fmla="*/ 3579586 h 11049000"/>
              <a:gd name="connsiteX1" fmla="*/ 1 w 21259803"/>
              <a:gd name="connsiteY1" fmla="*/ 3579587 h 11049000"/>
              <a:gd name="connsiteX2" fmla="*/ 1 w 21259803"/>
              <a:gd name="connsiteY2" fmla="*/ 7589810 h 11049000"/>
              <a:gd name="connsiteX3" fmla="*/ 1 w 21259803"/>
              <a:gd name="connsiteY3" fmla="*/ 7589810 h 11049000"/>
              <a:gd name="connsiteX4" fmla="*/ 21259803 w 21259803"/>
              <a:gd name="connsiteY4" fmla="*/ 0 h 11049000"/>
              <a:gd name="connsiteX5" fmla="*/ 21259801 w 21259803"/>
              <a:gd name="connsiteY5" fmla="*/ 2724510 h 11049000"/>
              <a:gd name="connsiteX6" fmla="*/ 21259801 w 21259803"/>
              <a:gd name="connsiteY6" fmla="*/ 8141898 h 11049000"/>
              <a:gd name="connsiteX7" fmla="*/ 21259803 w 21259803"/>
              <a:gd name="connsiteY7" fmla="*/ 11049000 h 11049000"/>
              <a:gd name="connsiteX8" fmla="*/ 1 w 21259803"/>
              <a:gd name="connsiteY8" fmla="*/ 11048999 h 11049000"/>
              <a:gd name="connsiteX9" fmla="*/ 1 w 21259803"/>
              <a:gd name="connsiteY9" fmla="*/ 7589810 h 11049000"/>
              <a:gd name="connsiteX10" fmla="*/ 2005112 w 21259803"/>
              <a:gd name="connsiteY10" fmla="*/ 5584698 h 11049000"/>
              <a:gd name="connsiteX11" fmla="*/ 1 w 21259803"/>
              <a:gd name="connsiteY11" fmla="*/ 3579587 h 11049000"/>
              <a:gd name="connsiteX12" fmla="*/ 1 w 21259803"/>
              <a:gd name="connsiteY12" fmla="*/ 1 h 1104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259803" h="11049000">
                <a:moveTo>
                  <a:pt x="0" y="3579586"/>
                </a:moveTo>
                <a:lnTo>
                  <a:pt x="1" y="3579587"/>
                </a:lnTo>
                <a:lnTo>
                  <a:pt x="1" y="7589810"/>
                </a:lnTo>
                <a:lnTo>
                  <a:pt x="1" y="7589810"/>
                </a:lnTo>
                <a:close/>
                <a:moveTo>
                  <a:pt x="21259803" y="0"/>
                </a:moveTo>
                <a:lnTo>
                  <a:pt x="21259801" y="2724510"/>
                </a:lnTo>
                <a:lnTo>
                  <a:pt x="21259801" y="8141898"/>
                </a:lnTo>
                <a:lnTo>
                  <a:pt x="21259803" y="11049000"/>
                </a:lnTo>
                <a:lnTo>
                  <a:pt x="1" y="11048999"/>
                </a:lnTo>
                <a:lnTo>
                  <a:pt x="1" y="7589810"/>
                </a:lnTo>
                <a:lnTo>
                  <a:pt x="2005112" y="5584698"/>
                </a:lnTo>
                <a:lnTo>
                  <a:pt x="1" y="3579587"/>
                </a:lnTo>
                <a:lnTo>
                  <a:pt x="1" y="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8330687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1500" fill="hold"/>
                                        <p:tgtEl>
                                          <p:spTgt spid="11"/>
                                        </p:tgtEl>
                                        <p:attrNameLst>
                                          <p:attrName>ppt_x</p:attrName>
                                        </p:attrNameLst>
                                      </p:cBhvr>
                                      <p:tavLst>
                                        <p:tav tm="0">
                                          <p:val>
                                            <p:strVal val="0-#ppt_w/2"/>
                                          </p:val>
                                        </p:tav>
                                        <p:tav tm="100000">
                                          <p:val>
                                            <p:strVal val="#ppt_x"/>
                                          </p:val>
                                        </p:tav>
                                      </p:tavLst>
                                    </p:anim>
                                    <p:anim calcmode="lin" valueType="num">
                                      <p:cBhvr additive="base">
                                        <p:cTn id="8" dur="1500" fill="hold"/>
                                        <p:tgtEl>
                                          <p:spTgt spid="1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p:cSld name="15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p:nvSpPr>
        <p:spPr>
          <a:xfrm>
            <a:off x="1563688" y="1295400"/>
            <a:ext cx="21259800" cy="11049000"/>
          </a:xfrm>
          <a:prstGeom prst="rect">
            <a:avLst/>
          </a:prstGeom>
          <a:solidFill>
            <a:schemeClr val="bg1">
              <a:alpha val="67000"/>
            </a:schemeClr>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Picture Placeholder 9">
            <a:extLst>
              <a:ext uri="{FF2B5EF4-FFF2-40B4-BE49-F238E27FC236}">
                <a16:creationId xmlns:a16="http://schemas.microsoft.com/office/drawing/2014/main" id="{4E45A193-946A-476B-8F64-305BA1FA6AF6}"/>
              </a:ext>
            </a:extLst>
          </p:cNvPr>
          <p:cNvSpPr>
            <a:spLocks noGrp="1"/>
          </p:cNvSpPr>
          <p:nvPr>
            <p:ph type="pic" sz="quarter" idx="12"/>
          </p:nvPr>
        </p:nvSpPr>
        <p:spPr>
          <a:xfrm>
            <a:off x="5314121" y="1295399"/>
            <a:ext cx="4479235" cy="11049000"/>
          </a:xfrm>
          <a:custGeom>
            <a:avLst/>
            <a:gdLst>
              <a:gd name="connsiteX0" fmla="*/ 0 w 4479235"/>
              <a:gd name="connsiteY0" fmla="*/ 0 h 11049000"/>
              <a:gd name="connsiteX1" fmla="*/ 4479235 w 4479235"/>
              <a:gd name="connsiteY1" fmla="*/ 0 h 11049000"/>
              <a:gd name="connsiteX2" fmla="*/ 4479235 w 4479235"/>
              <a:gd name="connsiteY2" fmla="*/ 11049000 h 11049000"/>
              <a:gd name="connsiteX3" fmla="*/ 0 w 4479235"/>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4479235" h="11049000">
                <a:moveTo>
                  <a:pt x="0" y="0"/>
                </a:moveTo>
                <a:lnTo>
                  <a:pt x="4479235" y="0"/>
                </a:lnTo>
                <a:lnTo>
                  <a:pt x="4479235"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1" name="Picture Placeholder 10">
            <a:extLst>
              <a:ext uri="{FF2B5EF4-FFF2-40B4-BE49-F238E27FC236}">
                <a16:creationId xmlns:a16="http://schemas.microsoft.com/office/drawing/2014/main" id="{C2C4729B-341C-4AE9-81FD-6CBFA6263BA1}"/>
              </a:ext>
            </a:extLst>
          </p:cNvPr>
          <p:cNvSpPr>
            <a:spLocks noGrp="1"/>
          </p:cNvSpPr>
          <p:nvPr>
            <p:ph type="pic" sz="quarter" idx="13"/>
          </p:nvPr>
        </p:nvSpPr>
        <p:spPr>
          <a:xfrm>
            <a:off x="14620323" y="1295399"/>
            <a:ext cx="4479235" cy="5423452"/>
          </a:xfrm>
          <a:custGeom>
            <a:avLst/>
            <a:gdLst>
              <a:gd name="connsiteX0" fmla="*/ 0 w 4479235"/>
              <a:gd name="connsiteY0" fmla="*/ 0 h 5423452"/>
              <a:gd name="connsiteX1" fmla="*/ 4479235 w 4479235"/>
              <a:gd name="connsiteY1" fmla="*/ 0 h 5423452"/>
              <a:gd name="connsiteX2" fmla="*/ 4479235 w 4479235"/>
              <a:gd name="connsiteY2" fmla="*/ 5423452 h 5423452"/>
              <a:gd name="connsiteX3" fmla="*/ 0 w 4479235"/>
              <a:gd name="connsiteY3" fmla="*/ 5423452 h 5423452"/>
            </a:gdLst>
            <a:ahLst/>
            <a:cxnLst>
              <a:cxn ang="0">
                <a:pos x="connsiteX0" y="connsiteY0"/>
              </a:cxn>
              <a:cxn ang="0">
                <a:pos x="connsiteX1" y="connsiteY1"/>
              </a:cxn>
              <a:cxn ang="0">
                <a:pos x="connsiteX2" y="connsiteY2"/>
              </a:cxn>
              <a:cxn ang="0">
                <a:pos x="connsiteX3" y="connsiteY3"/>
              </a:cxn>
            </a:cxnLst>
            <a:rect l="l" t="t" r="r" b="b"/>
            <a:pathLst>
              <a:path w="4479235" h="5423452">
                <a:moveTo>
                  <a:pt x="0" y="0"/>
                </a:moveTo>
                <a:lnTo>
                  <a:pt x="4479235" y="0"/>
                </a:lnTo>
                <a:lnTo>
                  <a:pt x="4479235" y="5423452"/>
                </a:lnTo>
                <a:lnTo>
                  <a:pt x="0" y="5423452"/>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2" name="Picture Placeholder 11">
            <a:extLst>
              <a:ext uri="{FF2B5EF4-FFF2-40B4-BE49-F238E27FC236}">
                <a16:creationId xmlns:a16="http://schemas.microsoft.com/office/drawing/2014/main" id="{A3C9A88A-638C-43BA-9C93-31A56E47ADA2}"/>
              </a:ext>
            </a:extLst>
          </p:cNvPr>
          <p:cNvSpPr>
            <a:spLocks noGrp="1"/>
          </p:cNvSpPr>
          <p:nvPr>
            <p:ph type="pic" sz="quarter" idx="14"/>
          </p:nvPr>
        </p:nvSpPr>
        <p:spPr>
          <a:xfrm>
            <a:off x="14620323" y="6907695"/>
            <a:ext cx="4479235" cy="5423452"/>
          </a:xfrm>
          <a:custGeom>
            <a:avLst/>
            <a:gdLst>
              <a:gd name="connsiteX0" fmla="*/ 0 w 4479235"/>
              <a:gd name="connsiteY0" fmla="*/ 0 h 5423452"/>
              <a:gd name="connsiteX1" fmla="*/ 4479235 w 4479235"/>
              <a:gd name="connsiteY1" fmla="*/ 0 h 5423452"/>
              <a:gd name="connsiteX2" fmla="*/ 4479235 w 4479235"/>
              <a:gd name="connsiteY2" fmla="*/ 5423452 h 5423452"/>
              <a:gd name="connsiteX3" fmla="*/ 0 w 4479235"/>
              <a:gd name="connsiteY3" fmla="*/ 5423452 h 5423452"/>
            </a:gdLst>
            <a:ahLst/>
            <a:cxnLst>
              <a:cxn ang="0">
                <a:pos x="connsiteX0" y="connsiteY0"/>
              </a:cxn>
              <a:cxn ang="0">
                <a:pos x="connsiteX1" y="connsiteY1"/>
              </a:cxn>
              <a:cxn ang="0">
                <a:pos x="connsiteX2" y="connsiteY2"/>
              </a:cxn>
              <a:cxn ang="0">
                <a:pos x="connsiteX3" y="connsiteY3"/>
              </a:cxn>
            </a:cxnLst>
            <a:rect l="l" t="t" r="r" b="b"/>
            <a:pathLst>
              <a:path w="4479235" h="5423452">
                <a:moveTo>
                  <a:pt x="0" y="0"/>
                </a:moveTo>
                <a:lnTo>
                  <a:pt x="4479235" y="0"/>
                </a:lnTo>
                <a:lnTo>
                  <a:pt x="4479235" y="5423452"/>
                </a:lnTo>
                <a:lnTo>
                  <a:pt x="0" y="5423452"/>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0970750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1500" fill="hold"/>
                                        <p:tgtEl>
                                          <p:spTgt spid="10"/>
                                        </p:tgtEl>
                                        <p:attrNameLst>
                                          <p:attrName>ppt_x</p:attrName>
                                        </p:attrNameLst>
                                      </p:cBhvr>
                                      <p:tavLst>
                                        <p:tav tm="0">
                                          <p:val>
                                            <p:strVal val="#ppt_x"/>
                                          </p:val>
                                        </p:tav>
                                        <p:tav tm="100000">
                                          <p:val>
                                            <p:strVal val="#ppt_x"/>
                                          </p:val>
                                        </p:tav>
                                      </p:tavLst>
                                    </p:anim>
                                    <p:anim calcmode="lin" valueType="num">
                                      <p:cBhvr additive="base">
                                        <p:cTn id="8" dur="1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1500" fill="hold"/>
                                        <p:tgtEl>
                                          <p:spTgt spid="11"/>
                                        </p:tgtEl>
                                        <p:attrNameLst>
                                          <p:attrName>ppt_x</p:attrName>
                                        </p:attrNameLst>
                                      </p:cBhvr>
                                      <p:tavLst>
                                        <p:tav tm="0">
                                          <p:val>
                                            <p:strVal val="#ppt_x"/>
                                          </p:val>
                                        </p:tav>
                                        <p:tav tm="100000">
                                          <p:val>
                                            <p:strVal val="#ppt_x"/>
                                          </p:val>
                                        </p:tav>
                                      </p:tavLst>
                                    </p:anim>
                                    <p:anim calcmode="lin" valueType="num">
                                      <p:cBhvr additive="base">
                                        <p:cTn id="12" dur="1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500" fill="hold"/>
                                        <p:tgtEl>
                                          <p:spTgt spid="12"/>
                                        </p:tgtEl>
                                        <p:attrNameLst>
                                          <p:attrName>ppt_x</p:attrName>
                                        </p:attrNameLst>
                                      </p:cBhvr>
                                      <p:tavLst>
                                        <p:tav tm="0">
                                          <p:val>
                                            <p:strVal val="#ppt_x"/>
                                          </p:val>
                                        </p:tav>
                                        <p:tav tm="100000">
                                          <p:val>
                                            <p:strVal val="#ppt_x"/>
                                          </p:val>
                                        </p:tav>
                                      </p:tavLst>
                                    </p:anim>
                                    <p:anim calcmode="lin" valueType="num">
                                      <p:cBhvr additive="base">
                                        <p:cTn id="16" dur="1500" fill="hold"/>
                                        <p:tgtEl>
                                          <p:spTgt spid="1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Lst>
  </p:timing>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p:cSld name="13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p:nvSpPr>
        <p:spPr>
          <a:xfrm>
            <a:off x="1563688" y="1295400"/>
            <a:ext cx="21259800" cy="11049000"/>
          </a:xfrm>
          <a:prstGeom prst="rect">
            <a:avLst/>
          </a:prstGeom>
          <a:solidFill>
            <a:schemeClr val="bg1">
              <a:alpha val="67000"/>
            </a:schemeClr>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3">
            <a:extLst>
              <a:ext uri="{FF2B5EF4-FFF2-40B4-BE49-F238E27FC236}">
                <a16:creationId xmlns:a16="http://schemas.microsoft.com/office/drawing/2014/main" id="{85A56B7E-4AD2-4409-947D-18DECC0E2602}"/>
              </a:ext>
            </a:extLst>
          </p:cNvPr>
          <p:cNvSpPr/>
          <p:nvPr/>
        </p:nvSpPr>
        <p:spPr>
          <a:xfrm>
            <a:off x="1563687" y="1333500"/>
            <a:ext cx="21259800" cy="11049000"/>
          </a:xfrm>
          <a:prstGeom prst="rect">
            <a:avLst/>
          </a:prstGeom>
          <a:noFill/>
          <a:ln w="1905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314738081"/>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p:cSld name="14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p:nvSpPr>
        <p:spPr>
          <a:xfrm>
            <a:off x="1563688" y="1295400"/>
            <a:ext cx="21259800" cy="11049000"/>
          </a:xfrm>
          <a:prstGeom prst="rect">
            <a:avLst/>
          </a:prstGeom>
          <a:solidFill>
            <a:schemeClr val="bg1">
              <a:alpha val="67000"/>
            </a:schemeClr>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Picture Placeholder 7">
            <a:extLst>
              <a:ext uri="{FF2B5EF4-FFF2-40B4-BE49-F238E27FC236}">
                <a16:creationId xmlns:a16="http://schemas.microsoft.com/office/drawing/2014/main" id="{66A4359F-16C4-442E-949E-B1CBE5348CD3}"/>
              </a:ext>
            </a:extLst>
          </p:cNvPr>
          <p:cNvSpPr>
            <a:spLocks noGrp="1"/>
          </p:cNvSpPr>
          <p:nvPr>
            <p:ph type="pic" sz="quarter" idx="12"/>
          </p:nvPr>
        </p:nvSpPr>
        <p:spPr>
          <a:xfrm>
            <a:off x="8772940" y="1295400"/>
            <a:ext cx="14050548" cy="11049000"/>
          </a:xfrm>
          <a:custGeom>
            <a:avLst/>
            <a:gdLst>
              <a:gd name="connsiteX0" fmla="*/ 0 w 2320541"/>
              <a:gd name="connsiteY0" fmla="*/ 0 h 1743457"/>
              <a:gd name="connsiteX1" fmla="*/ 2320541 w 2320541"/>
              <a:gd name="connsiteY1" fmla="*/ 0 h 1743457"/>
              <a:gd name="connsiteX2" fmla="*/ 2320541 w 2320541"/>
              <a:gd name="connsiteY2" fmla="*/ 1743457 h 1743457"/>
              <a:gd name="connsiteX3" fmla="*/ 0 w 2320541"/>
              <a:gd name="connsiteY3" fmla="*/ 1743457 h 1743457"/>
            </a:gdLst>
            <a:ahLst/>
            <a:cxnLst>
              <a:cxn ang="0">
                <a:pos x="connsiteX0" y="connsiteY0"/>
              </a:cxn>
              <a:cxn ang="0">
                <a:pos x="connsiteX1" y="connsiteY1"/>
              </a:cxn>
              <a:cxn ang="0">
                <a:pos x="connsiteX2" y="connsiteY2"/>
              </a:cxn>
              <a:cxn ang="0">
                <a:pos x="connsiteX3" y="connsiteY3"/>
              </a:cxn>
            </a:cxnLst>
            <a:rect l="l" t="t" r="r" b="b"/>
            <a:pathLst>
              <a:path w="2320541" h="1743457">
                <a:moveTo>
                  <a:pt x="0" y="0"/>
                </a:moveTo>
                <a:lnTo>
                  <a:pt x="2320541" y="0"/>
                </a:lnTo>
                <a:lnTo>
                  <a:pt x="2320541" y="1743457"/>
                </a:lnTo>
                <a:lnTo>
                  <a:pt x="0" y="1743457"/>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8738269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1+#ppt_w/2"/>
                                          </p:val>
                                        </p:tav>
                                        <p:tav tm="100000">
                                          <p:val>
                                            <p:strVal val="#ppt_x"/>
                                          </p:val>
                                        </p:tav>
                                      </p:tavLst>
                                    </p:anim>
                                    <p:anim calcmode="lin" valueType="num">
                                      <p:cBhvr additive="base">
                                        <p:cTn id="8" dur="1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p:cSld name="12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p:nvSpPr>
        <p:spPr>
          <a:xfrm>
            <a:off x="1563688" y="1295400"/>
            <a:ext cx="21259800" cy="11049000"/>
          </a:xfrm>
          <a:prstGeom prst="rect">
            <a:avLst/>
          </a:prstGeom>
          <a:solidFill>
            <a:schemeClr val="bg1">
              <a:alpha val="67000"/>
            </a:schemeClr>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Picture Placeholder 7">
            <a:extLst>
              <a:ext uri="{FF2B5EF4-FFF2-40B4-BE49-F238E27FC236}">
                <a16:creationId xmlns:a16="http://schemas.microsoft.com/office/drawing/2014/main" id="{8D8EDEBD-17D3-4DF2-AA7E-AA113622C4FA}"/>
              </a:ext>
            </a:extLst>
          </p:cNvPr>
          <p:cNvSpPr>
            <a:spLocks noGrp="1"/>
          </p:cNvSpPr>
          <p:nvPr>
            <p:ph type="pic" sz="quarter" idx="12"/>
          </p:nvPr>
        </p:nvSpPr>
        <p:spPr>
          <a:xfrm>
            <a:off x="3359487" y="3436112"/>
            <a:ext cx="2320541" cy="1743457"/>
          </a:xfrm>
          <a:custGeom>
            <a:avLst/>
            <a:gdLst>
              <a:gd name="connsiteX0" fmla="*/ 0 w 2320541"/>
              <a:gd name="connsiteY0" fmla="*/ 0 h 1743457"/>
              <a:gd name="connsiteX1" fmla="*/ 2320541 w 2320541"/>
              <a:gd name="connsiteY1" fmla="*/ 0 h 1743457"/>
              <a:gd name="connsiteX2" fmla="*/ 2320541 w 2320541"/>
              <a:gd name="connsiteY2" fmla="*/ 1743457 h 1743457"/>
              <a:gd name="connsiteX3" fmla="*/ 0 w 2320541"/>
              <a:gd name="connsiteY3" fmla="*/ 1743457 h 1743457"/>
            </a:gdLst>
            <a:ahLst/>
            <a:cxnLst>
              <a:cxn ang="0">
                <a:pos x="connsiteX0" y="connsiteY0"/>
              </a:cxn>
              <a:cxn ang="0">
                <a:pos x="connsiteX1" y="connsiteY1"/>
              </a:cxn>
              <a:cxn ang="0">
                <a:pos x="connsiteX2" y="connsiteY2"/>
              </a:cxn>
              <a:cxn ang="0">
                <a:pos x="connsiteX3" y="connsiteY3"/>
              </a:cxn>
            </a:cxnLst>
            <a:rect l="l" t="t" r="r" b="b"/>
            <a:pathLst>
              <a:path w="2320541" h="1743457">
                <a:moveTo>
                  <a:pt x="0" y="0"/>
                </a:moveTo>
                <a:lnTo>
                  <a:pt x="2320541" y="0"/>
                </a:lnTo>
                <a:lnTo>
                  <a:pt x="2320541" y="1743457"/>
                </a:lnTo>
                <a:lnTo>
                  <a:pt x="0" y="1743457"/>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9" name="Picture Placeholder 8">
            <a:extLst>
              <a:ext uri="{FF2B5EF4-FFF2-40B4-BE49-F238E27FC236}">
                <a16:creationId xmlns:a16="http://schemas.microsoft.com/office/drawing/2014/main" id="{3881EA14-3A57-4B11-A9FF-1616AF9372A5}"/>
              </a:ext>
            </a:extLst>
          </p:cNvPr>
          <p:cNvSpPr>
            <a:spLocks noGrp="1"/>
          </p:cNvSpPr>
          <p:nvPr>
            <p:ph type="pic" sz="quarter" idx="13"/>
          </p:nvPr>
        </p:nvSpPr>
        <p:spPr>
          <a:xfrm>
            <a:off x="7781016" y="3436112"/>
            <a:ext cx="2320541" cy="1743457"/>
          </a:xfrm>
          <a:custGeom>
            <a:avLst/>
            <a:gdLst>
              <a:gd name="connsiteX0" fmla="*/ 0 w 2320541"/>
              <a:gd name="connsiteY0" fmla="*/ 0 h 1743457"/>
              <a:gd name="connsiteX1" fmla="*/ 2320541 w 2320541"/>
              <a:gd name="connsiteY1" fmla="*/ 0 h 1743457"/>
              <a:gd name="connsiteX2" fmla="*/ 2320541 w 2320541"/>
              <a:gd name="connsiteY2" fmla="*/ 1743457 h 1743457"/>
              <a:gd name="connsiteX3" fmla="*/ 0 w 2320541"/>
              <a:gd name="connsiteY3" fmla="*/ 1743457 h 1743457"/>
            </a:gdLst>
            <a:ahLst/>
            <a:cxnLst>
              <a:cxn ang="0">
                <a:pos x="connsiteX0" y="connsiteY0"/>
              </a:cxn>
              <a:cxn ang="0">
                <a:pos x="connsiteX1" y="connsiteY1"/>
              </a:cxn>
              <a:cxn ang="0">
                <a:pos x="connsiteX2" y="connsiteY2"/>
              </a:cxn>
              <a:cxn ang="0">
                <a:pos x="connsiteX3" y="connsiteY3"/>
              </a:cxn>
            </a:cxnLst>
            <a:rect l="l" t="t" r="r" b="b"/>
            <a:pathLst>
              <a:path w="2320541" h="1743457">
                <a:moveTo>
                  <a:pt x="0" y="0"/>
                </a:moveTo>
                <a:lnTo>
                  <a:pt x="2320541" y="0"/>
                </a:lnTo>
                <a:lnTo>
                  <a:pt x="2320541" y="1743457"/>
                </a:lnTo>
                <a:lnTo>
                  <a:pt x="0" y="1743457"/>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384421096"/>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p:cSld name="Custom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7629ECCF-26E4-460B-B63D-0178A5C20500}"/>
              </a:ext>
            </a:extLst>
          </p:cNvPr>
          <p:cNvSpPr/>
          <p:nvPr/>
        </p:nvSpPr>
        <p:spPr>
          <a:xfrm>
            <a:off x="1563688" y="1295400"/>
            <a:ext cx="21259800" cy="11049000"/>
          </a:xfrm>
          <a:prstGeom prst="rect">
            <a:avLst/>
          </a:prstGeom>
          <a:solidFill>
            <a:schemeClr val="tx1">
              <a:lumMod val="90000"/>
              <a:lumOff val="10000"/>
              <a:alpha val="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81711356"/>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p:cSld name="11_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9122FED-B9CE-40D8-846C-33FC451E3876}"/>
              </a:ext>
            </a:extLst>
          </p:cNvPr>
          <p:cNvSpPr/>
          <p:nvPr/>
        </p:nvSpPr>
        <p:spPr>
          <a:xfrm>
            <a:off x="1563688" y="1295400"/>
            <a:ext cx="21259800" cy="11049000"/>
          </a:xfrm>
          <a:prstGeom prst="rect">
            <a:avLst/>
          </a:prstGeom>
          <a:solidFill>
            <a:schemeClr val="bg1">
              <a:alpha val="67000"/>
            </a:schemeClr>
          </a:solidFill>
          <a:ln>
            <a:noFill/>
          </a:ln>
          <a:effectLst>
            <a:outerShdw blurRad="1066800" dist="304800" dir="2700000" algn="tl" rotWithShape="0">
              <a:schemeClr val="accent2">
                <a:lumMod val="50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Picture Placeholder 9">
            <a:extLst>
              <a:ext uri="{FF2B5EF4-FFF2-40B4-BE49-F238E27FC236}">
                <a16:creationId xmlns:a16="http://schemas.microsoft.com/office/drawing/2014/main" id="{A452C489-EA6E-4BC5-9850-D8537E86C943}"/>
              </a:ext>
            </a:extLst>
          </p:cNvPr>
          <p:cNvSpPr>
            <a:spLocks noGrp="1"/>
          </p:cNvSpPr>
          <p:nvPr>
            <p:ph type="pic" sz="quarter" idx="13"/>
          </p:nvPr>
        </p:nvSpPr>
        <p:spPr>
          <a:xfrm>
            <a:off x="1563688" y="1295400"/>
            <a:ext cx="7086600" cy="5562600"/>
          </a:xfrm>
          <a:custGeom>
            <a:avLst/>
            <a:gdLst>
              <a:gd name="connsiteX0" fmla="*/ 0 w 7086600"/>
              <a:gd name="connsiteY0" fmla="*/ 0 h 5562600"/>
              <a:gd name="connsiteX1" fmla="*/ 7086600 w 7086600"/>
              <a:gd name="connsiteY1" fmla="*/ 0 h 5562600"/>
              <a:gd name="connsiteX2" fmla="*/ 7086600 w 7086600"/>
              <a:gd name="connsiteY2" fmla="*/ 5562600 h 5562600"/>
              <a:gd name="connsiteX3" fmla="*/ 0 w 7086600"/>
              <a:gd name="connsiteY3" fmla="*/ 5562600 h 5562600"/>
            </a:gdLst>
            <a:ahLst/>
            <a:cxnLst>
              <a:cxn ang="0">
                <a:pos x="connsiteX0" y="connsiteY0"/>
              </a:cxn>
              <a:cxn ang="0">
                <a:pos x="connsiteX1" y="connsiteY1"/>
              </a:cxn>
              <a:cxn ang="0">
                <a:pos x="connsiteX2" y="connsiteY2"/>
              </a:cxn>
              <a:cxn ang="0">
                <a:pos x="connsiteX3" y="connsiteY3"/>
              </a:cxn>
            </a:cxnLst>
            <a:rect l="l" t="t" r="r" b="b"/>
            <a:pathLst>
              <a:path w="7086600" h="5562600">
                <a:moveTo>
                  <a:pt x="0" y="0"/>
                </a:moveTo>
                <a:lnTo>
                  <a:pt x="7086600" y="0"/>
                </a:lnTo>
                <a:lnTo>
                  <a:pt x="7086600" y="5562600"/>
                </a:lnTo>
                <a:lnTo>
                  <a:pt x="0" y="55626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1" name="Picture Placeholder 10">
            <a:extLst>
              <a:ext uri="{FF2B5EF4-FFF2-40B4-BE49-F238E27FC236}">
                <a16:creationId xmlns:a16="http://schemas.microsoft.com/office/drawing/2014/main" id="{319F50EE-1872-42E1-8F57-3DB9C267B313}"/>
              </a:ext>
            </a:extLst>
          </p:cNvPr>
          <p:cNvSpPr>
            <a:spLocks noGrp="1"/>
          </p:cNvSpPr>
          <p:nvPr>
            <p:ph type="pic" sz="quarter" idx="14"/>
          </p:nvPr>
        </p:nvSpPr>
        <p:spPr>
          <a:xfrm>
            <a:off x="8650288" y="1295400"/>
            <a:ext cx="7086600" cy="5562600"/>
          </a:xfrm>
          <a:custGeom>
            <a:avLst/>
            <a:gdLst>
              <a:gd name="connsiteX0" fmla="*/ 0 w 7086600"/>
              <a:gd name="connsiteY0" fmla="*/ 0 h 5562600"/>
              <a:gd name="connsiteX1" fmla="*/ 7086600 w 7086600"/>
              <a:gd name="connsiteY1" fmla="*/ 0 h 5562600"/>
              <a:gd name="connsiteX2" fmla="*/ 7086600 w 7086600"/>
              <a:gd name="connsiteY2" fmla="*/ 5562600 h 5562600"/>
              <a:gd name="connsiteX3" fmla="*/ 0 w 7086600"/>
              <a:gd name="connsiteY3" fmla="*/ 5562600 h 5562600"/>
            </a:gdLst>
            <a:ahLst/>
            <a:cxnLst>
              <a:cxn ang="0">
                <a:pos x="connsiteX0" y="connsiteY0"/>
              </a:cxn>
              <a:cxn ang="0">
                <a:pos x="connsiteX1" y="connsiteY1"/>
              </a:cxn>
              <a:cxn ang="0">
                <a:pos x="connsiteX2" y="connsiteY2"/>
              </a:cxn>
              <a:cxn ang="0">
                <a:pos x="connsiteX3" y="connsiteY3"/>
              </a:cxn>
            </a:cxnLst>
            <a:rect l="l" t="t" r="r" b="b"/>
            <a:pathLst>
              <a:path w="7086600" h="5562600">
                <a:moveTo>
                  <a:pt x="0" y="0"/>
                </a:moveTo>
                <a:lnTo>
                  <a:pt x="7086600" y="0"/>
                </a:lnTo>
                <a:lnTo>
                  <a:pt x="7086600" y="5562600"/>
                </a:lnTo>
                <a:lnTo>
                  <a:pt x="0" y="55626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2" name="Picture Placeholder 11">
            <a:extLst>
              <a:ext uri="{FF2B5EF4-FFF2-40B4-BE49-F238E27FC236}">
                <a16:creationId xmlns:a16="http://schemas.microsoft.com/office/drawing/2014/main" id="{253BA0F6-5D4B-47F5-9DA5-B602829E29F5}"/>
              </a:ext>
            </a:extLst>
          </p:cNvPr>
          <p:cNvSpPr>
            <a:spLocks noGrp="1"/>
          </p:cNvSpPr>
          <p:nvPr>
            <p:ph type="pic" sz="quarter" idx="15"/>
          </p:nvPr>
        </p:nvSpPr>
        <p:spPr>
          <a:xfrm>
            <a:off x="15736888" y="1295400"/>
            <a:ext cx="7086600" cy="5562600"/>
          </a:xfrm>
          <a:custGeom>
            <a:avLst/>
            <a:gdLst>
              <a:gd name="connsiteX0" fmla="*/ 0 w 7086600"/>
              <a:gd name="connsiteY0" fmla="*/ 0 h 5562600"/>
              <a:gd name="connsiteX1" fmla="*/ 7086600 w 7086600"/>
              <a:gd name="connsiteY1" fmla="*/ 0 h 5562600"/>
              <a:gd name="connsiteX2" fmla="*/ 7086600 w 7086600"/>
              <a:gd name="connsiteY2" fmla="*/ 5562600 h 5562600"/>
              <a:gd name="connsiteX3" fmla="*/ 0 w 7086600"/>
              <a:gd name="connsiteY3" fmla="*/ 5562600 h 5562600"/>
            </a:gdLst>
            <a:ahLst/>
            <a:cxnLst>
              <a:cxn ang="0">
                <a:pos x="connsiteX0" y="connsiteY0"/>
              </a:cxn>
              <a:cxn ang="0">
                <a:pos x="connsiteX1" y="connsiteY1"/>
              </a:cxn>
              <a:cxn ang="0">
                <a:pos x="connsiteX2" y="connsiteY2"/>
              </a:cxn>
              <a:cxn ang="0">
                <a:pos x="connsiteX3" y="connsiteY3"/>
              </a:cxn>
            </a:cxnLst>
            <a:rect l="l" t="t" r="r" b="b"/>
            <a:pathLst>
              <a:path w="7086600" h="5562600">
                <a:moveTo>
                  <a:pt x="0" y="0"/>
                </a:moveTo>
                <a:lnTo>
                  <a:pt x="7086600" y="0"/>
                </a:lnTo>
                <a:lnTo>
                  <a:pt x="7086600" y="5562600"/>
                </a:lnTo>
                <a:lnTo>
                  <a:pt x="0" y="55626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4253732473"/>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069269398"/>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p:cSld name="1_Custom Layout">
    <p:spTree>
      <p:nvGrpSpPr>
        <p:cNvPr id="1" name=""/>
        <p:cNvGrpSpPr/>
        <p:nvPr/>
      </p:nvGrpSpPr>
      <p:grpSpPr>
        <a:xfrm>
          <a:off x="0" y="0"/>
          <a:ext cx="0" cy="0"/>
          <a:chOff x="0" y="0"/>
          <a:chExt cx="0" cy="0"/>
        </a:xfrm>
      </p:grpSpPr>
      <p:sp>
        <p:nvSpPr>
          <p:cNvPr id="3" name="Light Blue">
            <a:extLst>
              <a:ext uri="{FF2B5EF4-FFF2-40B4-BE49-F238E27FC236}">
                <a16:creationId xmlns:a16="http://schemas.microsoft.com/office/drawing/2014/main" id="{737C1824-F0F8-4696-B834-5E2D2D66B4B5}"/>
              </a:ext>
            </a:extLst>
          </p:cNvPr>
          <p:cNvSpPr/>
          <p:nvPr/>
        </p:nvSpPr>
        <p:spPr>
          <a:xfrm rot="11700000">
            <a:off x="-9089865" y="167822"/>
            <a:ext cx="31922598" cy="21416690"/>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7000">
                <a:schemeClr val="accent2"/>
              </a:gs>
              <a:gs pos="0">
                <a:schemeClr val="accent1">
                  <a:lumMod val="40000"/>
                  <a:lumOff val="60000"/>
                </a:schemeClr>
              </a:gs>
            </a:gsLst>
            <a:path path="circle">
              <a:fillToRect l="50000" t="50000" r="50000" b="50000"/>
            </a:path>
          </a:gradFill>
          <a:ln w="9525" cap="flat">
            <a:noFill/>
            <a:prstDash val="solid"/>
            <a:miter/>
          </a:ln>
          <a:effectLst>
            <a:softEdge rad="1270000"/>
          </a:effectLst>
        </p:spPr>
        <p:txBody>
          <a:bodyPr rtlCol="0" anchor="ctr"/>
          <a:lstStyle/>
          <a:p>
            <a:endParaRPr lang="en-US"/>
          </a:p>
        </p:txBody>
      </p:sp>
      <p:sp>
        <p:nvSpPr>
          <p:cNvPr id="4" name="Pink Purple">
            <a:extLst>
              <a:ext uri="{FF2B5EF4-FFF2-40B4-BE49-F238E27FC236}">
                <a16:creationId xmlns:a16="http://schemas.microsoft.com/office/drawing/2014/main" id="{500985AA-642B-4D7B-8B9E-2F84B87877A6}"/>
              </a:ext>
            </a:extLst>
          </p:cNvPr>
          <p:cNvSpPr/>
          <p:nvPr/>
        </p:nvSpPr>
        <p:spPr>
          <a:xfrm rot="900000">
            <a:off x="-4017610" y="-8193034"/>
            <a:ext cx="21010204" cy="18788207"/>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1000">
                <a:schemeClr val="accent2"/>
              </a:gs>
              <a:gs pos="40000">
                <a:schemeClr val="accent3">
                  <a:lumMod val="75000"/>
                </a:schemeClr>
              </a:gs>
              <a:gs pos="0">
                <a:schemeClr val="accent3">
                  <a:lumMod val="75000"/>
                </a:schemeClr>
              </a:gs>
            </a:gsLst>
            <a:path path="circle">
              <a:fillToRect l="50000" t="50000" r="50000" b="50000"/>
            </a:path>
          </a:gradFill>
          <a:ln w="9525" cap="flat">
            <a:noFill/>
            <a:prstDash val="solid"/>
            <a:miter/>
          </a:ln>
          <a:effectLst>
            <a:softEdge rad="1270000"/>
          </a:effectLst>
        </p:spPr>
        <p:txBody>
          <a:bodyPr rtlCol="0" anchor="ctr"/>
          <a:lstStyle/>
          <a:p>
            <a:endParaRPr lang="en-US"/>
          </a:p>
        </p:txBody>
      </p:sp>
      <p:sp>
        <p:nvSpPr>
          <p:cNvPr id="5" name="Purple">
            <a:extLst>
              <a:ext uri="{FF2B5EF4-FFF2-40B4-BE49-F238E27FC236}">
                <a16:creationId xmlns:a16="http://schemas.microsoft.com/office/drawing/2014/main" id="{448C279F-10E9-4C46-A814-3EAAE49164DB}"/>
              </a:ext>
            </a:extLst>
          </p:cNvPr>
          <p:cNvSpPr/>
          <p:nvPr/>
        </p:nvSpPr>
        <p:spPr>
          <a:xfrm rot="15300000">
            <a:off x="2416400" y="-9343195"/>
            <a:ext cx="30017871" cy="26843243"/>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3000">
                <a:schemeClr val="accent2"/>
              </a:gs>
              <a:gs pos="0">
                <a:schemeClr val="accent2"/>
              </a:gs>
            </a:gsLst>
            <a:path path="circle">
              <a:fillToRect l="50000" t="50000" r="50000" b="50000"/>
            </a:path>
          </a:gradFill>
          <a:ln w="9525" cap="flat">
            <a:noFill/>
            <a:prstDash val="solid"/>
            <a:miter/>
          </a:ln>
          <a:effectLst>
            <a:softEdge rad="1270000"/>
          </a:effectLst>
        </p:spPr>
        <p:txBody>
          <a:bodyPr rtlCol="0" anchor="ctr"/>
          <a:lstStyle/>
          <a:p>
            <a:endParaRPr lang="en-US"/>
          </a:p>
        </p:txBody>
      </p:sp>
      <p:sp>
        <p:nvSpPr>
          <p:cNvPr id="6" name="Pink">
            <a:extLst>
              <a:ext uri="{FF2B5EF4-FFF2-40B4-BE49-F238E27FC236}">
                <a16:creationId xmlns:a16="http://schemas.microsoft.com/office/drawing/2014/main" id="{B4D9EABA-F71C-441A-8842-306D0D635336}"/>
              </a:ext>
            </a:extLst>
          </p:cNvPr>
          <p:cNvSpPr/>
          <p:nvPr/>
        </p:nvSpPr>
        <p:spPr>
          <a:xfrm rot="9000000">
            <a:off x="570497" y="-5092368"/>
            <a:ext cx="17079431" cy="15273145"/>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0000">
                <a:schemeClr val="accent3">
                  <a:lumMod val="75000"/>
                </a:schemeClr>
              </a:gs>
              <a:gs pos="0">
                <a:schemeClr val="accent3"/>
              </a:gs>
            </a:gsLst>
            <a:path path="circle">
              <a:fillToRect l="50000" t="50000" r="50000" b="50000"/>
            </a:path>
          </a:gradFill>
          <a:ln w="9525" cap="flat">
            <a:noFill/>
            <a:prstDash val="solid"/>
            <a:miter/>
          </a:ln>
          <a:effectLst>
            <a:softEdge rad="1270000"/>
          </a:effectLst>
        </p:spPr>
        <p:txBody>
          <a:bodyPr rtlCol="0" anchor="ctr"/>
          <a:lstStyle/>
          <a:p>
            <a:endParaRPr lang="en-US"/>
          </a:p>
        </p:txBody>
      </p:sp>
      <p:sp>
        <p:nvSpPr>
          <p:cNvPr id="7" name="Light Blue">
            <a:extLst>
              <a:ext uri="{FF2B5EF4-FFF2-40B4-BE49-F238E27FC236}">
                <a16:creationId xmlns:a16="http://schemas.microsoft.com/office/drawing/2014/main" id="{DAAA02BD-934D-45D9-8BEE-7910C910F060}"/>
              </a:ext>
            </a:extLst>
          </p:cNvPr>
          <p:cNvSpPr/>
          <p:nvPr/>
        </p:nvSpPr>
        <p:spPr>
          <a:xfrm rot="15300000">
            <a:off x="7329252" y="-6563623"/>
            <a:ext cx="30017871" cy="26843243"/>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80000">
                <a:schemeClr val="accent2">
                  <a:alpha val="32000"/>
                </a:schemeClr>
              </a:gs>
              <a:gs pos="0">
                <a:schemeClr val="accent1"/>
              </a:gs>
            </a:gsLst>
            <a:path path="circle">
              <a:fillToRect l="50000" t="50000" r="50000" b="50000"/>
            </a:path>
          </a:gradFill>
          <a:ln w="9525" cap="flat">
            <a:noFill/>
            <a:prstDash val="solid"/>
            <a:miter/>
          </a:ln>
          <a:effectLst>
            <a:softEdge rad="1270000"/>
          </a:effectLst>
        </p:spPr>
        <p:txBody>
          <a:bodyPr rtlCol="0" anchor="ctr"/>
          <a:lstStyle/>
          <a:p>
            <a:endParaRPr lang="en-US"/>
          </a:p>
        </p:txBody>
      </p:sp>
      <p:sp>
        <p:nvSpPr>
          <p:cNvPr id="8" name="TextBox 7">
            <a:extLst>
              <a:ext uri="{FF2B5EF4-FFF2-40B4-BE49-F238E27FC236}">
                <a16:creationId xmlns:a16="http://schemas.microsoft.com/office/drawing/2014/main" id="{A3C1D954-382A-4932-A144-A60611423025}"/>
              </a:ext>
            </a:extLst>
          </p:cNvPr>
          <p:cNvSpPr txBox="1"/>
          <p:nvPr/>
        </p:nvSpPr>
        <p:spPr>
          <a:xfrm rot="16200000">
            <a:off x="-1412698" y="6473280"/>
            <a:ext cx="4387497" cy="769441"/>
          </a:xfrm>
          <a:prstGeom prst="rect">
            <a:avLst/>
          </a:prstGeom>
          <a:noFill/>
        </p:spPr>
        <p:txBody>
          <a:bodyPr wrap="square" rtlCol="0">
            <a:spAutoFit/>
          </a:bodyPr>
          <a:lstStyle/>
          <a:p>
            <a:pPr algn="ctr"/>
            <a:r>
              <a:rPr lang="en-US" sz="4400" b="1">
                <a:solidFill>
                  <a:schemeClr val="bg1"/>
                </a:solidFill>
                <a:latin typeface="Century Gothic" panose="020B0502020202020204" pitchFamily="34" charset="0"/>
              </a:rPr>
              <a:t>Massive X</a:t>
            </a:r>
          </a:p>
        </p:txBody>
      </p:sp>
      <p:sp>
        <p:nvSpPr>
          <p:cNvPr id="9" name="Oval 8">
            <a:extLst>
              <a:ext uri="{FF2B5EF4-FFF2-40B4-BE49-F238E27FC236}">
                <a16:creationId xmlns:a16="http://schemas.microsoft.com/office/drawing/2014/main" id="{0EE22C8D-264D-45DD-9727-631727A95C16}"/>
              </a:ext>
            </a:extLst>
          </p:cNvPr>
          <p:cNvSpPr/>
          <p:nvPr/>
        </p:nvSpPr>
        <p:spPr>
          <a:xfrm>
            <a:off x="729638" y="739163"/>
            <a:ext cx="102824" cy="10282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Oval 9">
            <a:extLst>
              <a:ext uri="{FF2B5EF4-FFF2-40B4-BE49-F238E27FC236}">
                <a16:creationId xmlns:a16="http://schemas.microsoft.com/office/drawing/2014/main" id="{C3441EEE-8DEB-47CE-89B8-E9A1AFC49771}"/>
              </a:ext>
            </a:extLst>
          </p:cNvPr>
          <p:cNvSpPr/>
          <p:nvPr/>
        </p:nvSpPr>
        <p:spPr>
          <a:xfrm>
            <a:off x="729638" y="1036819"/>
            <a:ext cx="102824" cy="10282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val 10">
            <a:extLst>
              <a:ext uri="{FF2B5EF4-FFF2-40B4-BE49-F238E27FC236}">
                <a16:creationId xmlns:a16="http://schemas.microsoft.com/office/drawing/2014/main" id="{BC395E79-7464-461B-BAB4-E9EA0ED82658}"/>
              </a:ext>
            </a:extLst>
          </p:cNvPr>
          <p:cNvSpPr/>
          <p:nvPr/>
        </p:nvSpPr>
        <p:spPr>
          <a:xfrm>
            <a:off x="729638" y="1334475"/>
            <a:ext cx="102824" cy="10282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Box 11">
            <a:extLst>
              <a:ext uri="{FF2B5EF4-FFF2-40B4-BE49-F238E27FC236}">
                <a16:creationId xmlns:a16="http://schemas.microsoft.com/office/drawing/2014/main" id="{9125A810-B35F-40B2-B3E2-7125E4E901D6}"/>
              </a:ext>
            </a:extLst>
          </p:cNvPr>
          <p:cNvSpPr txBox="1"/>
          <p:nvPr/>
        </p:nvSpPr>
        <p:spPr>
          <a:xfrm rot="16200000">
            <a:off x="21192101" y="5902011"/>
            <a:ext cx="4828053" cy="400110"/>
          </a:xfrm>
          <a:prstGeom prst="rect">
            <a:avLst/>
          </a:prstGeom>
          <a:noFill/>
        </p:spPr>
        <p:txBody>
          <a:bodyPr wrap="none" rtlCol="0" anchor="ctr">
            <a:spAutoFit/>
          </a:bodyPr>
          <a:lstStyle/>
          <a:p>
            <a:pPr algn="l"/>
            <a:r>
              <a:rPr lang="en-US" sz="2000" b="1">
                <a:solidFill>
                  <a:schemeClr val="bg1"/>
                </a:solidFill>
                <a:latin typeface="+mj-lt"/>
              </a:rPr>
              <a:t>Massive X</a:t>
            </a:r>
            <a:r>
              <a:rPr lang="en-US" sz="2000">
                <a:solidFill>
                  <a:schemeClr val="bg1"/>
                </a:solidFill>
              </a:rPr>
              <a:t> presentation to </a:t>
            </a:r>
            <a:r>
              <a:rPr lang="en-US" sz="2000" b="0">
                <a:solidFill>
                  <a:schemeClr val="bg1"/>
                </a:solidFill>
              </a:rPr>
              <a:t>DesignBall</a:t>
            </a:r>
            <a:r>
              <a:rPr lang="en-US" sz="2000">
                <a:solidFill>
                  <a:schemeClr val="bg1"/>
                </a:solidFill>
              </a:rPr>
              <a:t> team</a:t>
            </a:r>
          </a:p>
        </p:txBody>
      </p:sp>
      <p:sp>
        <p:nvSpPr>
          <p:cNvPr id="13" name="Slide Number Placeholder 5">
            <a:extLst>
              <a:ext uri="{FF2B5EF4-FFF2-40B4-BE49-F238E27FC236}">
                <a16:creationId xmlns:a16="http://schemas.microsoft.com/office/drawing/2014/main" id="{1A402281-A71B-4254-9374-C33A92A607A8}"/>
              </a:ext>
            </a:extLst>
          </p:cNvPr>
          <p:cNvSpPr txBox="1">
            <a:spLocks/>
          </p:cNvSpPr>
          <p:nvPr/>
        </p:nvSpPr>
        <p:spPr>
          <a:xfrm>
            <a:off x="23408916" y="8877743"/>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bg1"/>
                </a:solidFill>
                <a:latin typeface="+mj-lt"/>
              </a:rPr>
              <a:pPr algn="ctr"/>
              <a:t>‹#›</a:t>
            </a:fld>
            <a:endParaRPr lang="en-US" sz="1400" b="1">
              <a:solidFill>
                <a:schemeClr val="bg1"/>
              </a:solidFill>
              <a:latin typeface="+mj-lt"/>
            </a:endParaRPr>
          </a:p>
        </p:txBody>
      </p:sp>
      <p:sp>
        <p:nvSpPr>
          <p:cNvPr id="14" name="Rectangle 13">
            <a:extLst>
              <a:ext uri="{FF2B5EF4-FFF2-40B4-BE49-F238E27FC236}">
                <a16:creationId xmlns:a16="http://schemas.microsoft.com/office/drawing/2014/main" id="{2934EFB6-50AA-4D38-9D48-7BD5B45DDFBB}"/>
              </a:ext>
            </a:extLst>
          </p:cNvPr>
          <p:cNvSpPr/>
          <p:nvPr/>
        </p:nvSpPr>
        <p:spPr>
          <a:xfrm>
            <a:off x="519440" y="12000254"/>
            <a:ext cx="595036" cy="584775"/>
          </a:xfrm>
          <a:prstGeom prst="rect">
            <a:avLst/>
          </a:prstGeom>
        </p:spPr>
        <p:txBody>
          <a:bodyPr wrap="none" anchor="ctr">
            <a:spAutoFit/>
          </a:bodyPr>
          <a:lstStyle/>
          <a:p>
            <a:pPr algn="ctr"/>
            <a:r>
              <a:rPr lang="en-US" sz="3200">
                <a:solidFill>
                  <a:schemeClr val="bg1"/>
                </a:solidFill>
                <a:latin typeface="Designball-Social-01" pitchFamily="2" charset="0"/>
              </a:rPr>
              <a:t>b</a:t>
            </a:r>
          </a:p>
        </p:txBody>
      </p:sp>
      <p:sp>
        <p:nvSpPr>
          <p:cNvPr id="15" name="Rectangle 14">
            <a:extLst>
              <a:ext uri="{FF2B5EF4-FFF2-40B4-BE49-F238E27FC236}">
                <a16:creationId xmlns:a16="http://schemas.microsoft.com/office/drawing/2014/main" id="{A51FBF3C-CB21-415F-B45D-959770BDF22A}"/>
              </a:ext>
            </a:extLst>
          </p:cNvPr>
          <p:cNvSpPr/>
          <p:nvPr/>
        </p:nvSpPr>
        <p:spPr>
          <a:xfrm>
            <a:off x="519440" y="11364852"/>
            <a:ext cx="595036" cy="584775"/>
          </a:xfrm>
          <a:prstGeom prst="rect">
            <a:avLst/>
          </a:prstGeom>
        </p:spPr>
        <p:txBody>
          <a:bodyPr wrap="none" anchor="ctr">
            <a:spAutoFit/>
          </a:bodyPr>
          <a:lstStyle/>
          <a:p>
            <a:pPr algn="ctr"/>
            <a:r>
              <a:rPr lang="en-US" sz="3200">
                <a:solidFill>
                  <a:schemeClr val="bg1"/>
                </a:solidFill>
                <a:latin typeface="Designball-Social-01" pitchFamily="2" charset="0"/>
              </a:rPr>
              <a:t>C</a:t>
            </a:r>
          </a:p>
        </p:txBody>
      </p:sp>
      <p:sp>
        <p:nvSpPr>
          <p:cNvPr id="16" name="Rectangle 15">
            <a:extLst>
              <a:ext uri="{FF2B5EF4-FFF2-40B4-BE49-F238E27FC236}">
                <a16:creationId xmlns:a16="http://schemas.microsoft.com/office/drawing/2014/main" id="{1EBAE8D9-87AB-46BC-92A4-F4E9D7AC0FBA}"/>
              </a:ext>
            </a:extLst>
          </p:cNvPr>
          <p:cNvSpPr/>
          <p:nvPr/>
        </p:nvSpPr>
        <p:spPr>
          <a:xfrm>
            <a:off x="519441" y="12635657"/>
            <a:ext cx="595036" cy="584775"/>
          </a:xfrm>
          <a:prstGeom prst="rect">
            <a:avLst/>
          </a:prstGeom>
        </p:spPr>
        <p:txBody>
          <a:bodyPr wrap="none" anchor="ctr">
            <a:spAutoFit/>
          </a:bodyPr>
          <a:lstStyle/>
          <a:p>
            <a:pPr algn="ctr"/>
            <a:r>
              <a:rPr lang="en-US" sz="3200">
                <a:solidFill>
                  <a:schemeClr val="bg1"/>
                </a:solidFill>
                <a:latin typeface="Designball-Social-01" pitchFamily="2" charset="0"/>
              </a:rPr>
              <a:t>c</a:t>
            </a:r>
          </a:p>
        </p:txBody>
      </p:sp>
      <p:sp>
        <p:nvSpPr>
          <p:cNvPr id="17" name="Rectangle 16">
            <a:hlinkClick r:id="rId2"/>
            <a:extLst>
              <a:ext uri="{FF2B5EF4-FFF2-40B4-BE49-F238E27FC236}">
                <a16:creationId xmlns:a16="http://schemas.microsoft.com/office/drawing/2014/main" id="{24E0D936-A358-44A0-8799-2857E707915C}"/>
              </a:ext>
            </a:extLst>
          </p:cNvPr>
          <p:cNvSpPr/>
          <p:nvPr/>
        </p:nvSpPr>
        <p:spPr>
          <a:xfrm>
            <a:off x="650477" y="1207529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bg1"/>
              </a:solidFill>
            </a:endParaRPr>
          </a:p>
        </p:txBody>
      </p:sp>
      <p:sp>
        <p:nvSpPr>
          <p:cNvPr id="18" name="Rectangle 17">
            <a:hlinkClick r:id="rId3"/>
            <a:extLst>
              <a:ext uri="{FF2B5EF4-FFF2-40B4-BE49-F238E27FC236}">
                <a16:creationId xmlns:a16="http://schemas.microsoft.com/office/drawing/2014/main" id="{FB9CC360-65F7-47B8-821F-29626B4BC244}"/>
              </a:ext>
            </a:extLst>
          </p:cNvPr>
          <p:cNvSpPr/>
          <p:nvPr/>
        </p:nvSpPr>
        <p:spPr>
          <a:xfrm>
            <a:off x="650477" y="1144452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bg1"/>
              </a:solidFill>
            </a:endParaRPr>
          </a:p>
        </p:txBody>
      </p:sp>
      <p:sp>
        <p:nvSpPr>
          <p:cNvPr id="19" name="Rectangle 18">
            <a:hlinkClick r:id="rId4"/>
            <a:extLst>
              <a:ext uri="{FF2B5EF4-FFF2-40B4-BE49-F238E27FC236}">
                <a16:creationId xmlns:a16="http://schemas.microsoft.com/office/drawing/2014/main" id="{E141DB3D-31D6-4A50-8649-C600099A9539}"/>
              </a:ext>
            </a:extLst>
          </p:cNvPr>
          <p:cNvSpPr/>
          <p:nvPr/>
        </p:nvSpPr>
        <p:spPr>
          <a:xfrm>
            <a:off x="650477" y="12706070"/>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bg1"/>
              </a:solidFill>
            </a:endParaRPr>
          </a:p>
        </p:txBody>
      </p:sp>
    </p:spTree>
    <p:extLst>
      <p:ext uri="{BB962C8B-B14F-4D97-AF65-F5344CB8AC3E}">
        <p14:creationId xmlns:p14="http://schemas.microsoft.com/office/powerpoint/2010/main" val="26221725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8250" fill="hold"/>
                                        <p:tgtEl>
                                          <p:spTgt spid="3"/>
                                        </p:tgtEl>
                                        <p:attrNameLst>
                                          <p:attrName>r</p:attrName>
                                        </p:attrNameLst>
                                      </p:cBhvr>
                                    </p:animRot>
                                  </p:childTnLst>
                                </p:cTn>
                              </p:par>
                              <p:par>
                                <p:cTn id="7" presetID="8" presetClass="emph" presetSubtype="0" repeatCount="indefinite" fill="hold" grpId="0" nodeType="withEffect">
                                  <p:stCondLst>
                                    <p:cond delay="0"/>
                                  </p:stCondLst>
                                  <p:childTnLst>
                                    <p:animRot by="21600000">
                                      <p:cBhvr>
                                        <p:cTn id="8" dur="6100" fill="hold"/>
                                        <p:tgtEl>
                                          <p:spTgt spid="4"/>
                                        </p:tgtEl>
                                        <p:attrNameLst>
                                          <p:attrName>r</p:attrName>
                                        </p:attrNameLst>
                                      </p:cBhvr>
                                    </p:animRot>
                                  </p:childTnLst>
                                </p:cTn>
                              </p:par>
                              <p:par>
                                <p:cTn id="9" presetID="8" presetClass="emph" presetSubtype="0" repeatCount="indefinite" fill="hold" grpId="0" nodeType="withEffect">
                                  <p:stCondLst>
                                    <p:cond delay="0"/>
                                  </p:stCondLst>
                                  <p:childTnLst>
                                    <p:animRot by="21600000">
                                      <p:cBhvr>
                                        <p:cTn id="10" dur="9600" fill="hold"/>
                                        <p:tgtEl>
                                          <p:spTgt spid="5"/>
                                        </p:tgtEl>
                                        <p:attrNameLst>
                                          <p:attrName>r</p:attrName>
                                        </p:attrNameLst>
                                      </p:cBhvr>
                                    </p:animRot>
                                  </p:childTnLst>
                                </p:cTn>
                              </p:par>
                              <p:par>
                                <p:cTn id="11" presetID="8" presetClass="emph" presetSubtype="0" repeatCount="indefinite" fill="hold" grpId="0" nodeType="withEffect">
                                  <p:stCondLst>
                                    <p:cond delay="0"/>
                                  </p:stCondLst>
                                  <p:childTnLst>
                                    <p:animRot by="-21600000">
                                      <p:cBhvr>
                                        <p:cTn id="12" dur="16000" fill="hold"/>
                                        <p:tgtEl>
                                          <p:spTgt spid="7"/>
                                        </p:tgtEl>
                                        <p:attrNameLst>
                                          <p:attrName>r</p:attrName>
                                        </p:attrNameLst>
                                      </p:cBhvr>
                                    </p:animRot>
                                  </p:childTnLst>
                                </p:cTn>
                              </p:par>
                              <p:par>
                                <p:cTn id="13" presetID="8" presetClass="emph" presetSubtype="0" repeatCount="indefinite" fill="hold" grpId="0" nodeType="withEffect">
                                  <p:stCondLst>
                                    <p:cond delay="0"/>
                                  </p:stCondLst>
                                  <p:childTnLst>
                                    <p:animRot by="21600000">
                                      <p:cBhvr>
                                        <p:cTn id="14" dur="13500" fill="hold"/>
                                        <p:tgtEl>
                                          <p:spTgt spid="6"/>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animBg="1"/>
      <p:bldP spid="7" grpId="0" animBg="1"/>
    </p:bldLst>
  </p:timing>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C94092BF-1AD3-4EED-B795-F06DF62CCFA8}"/>
              </a:ext>
            </a:extLst>
          </p:cNvPr>
          <p:cNvSpPr>
            <a:spLocks noGrp="1"/>
          </p:cNvSpPr>
          <p:nvPr>
            <p:ph type="pic" sz="quarter" idx="13"/>
          </p:nvPr>
        </p:nvSpPr>
        <p:spPr>
          <a:xfrm>
            <a:off x="16300056" y="4678018"/>
            <a:ext cx="5281636" cy="6361043"/>
          </a:xfrm>
          <a:custGeom>
            <a:avLst/>
            <a:gdLst>
              <a:gd name="connsiteX0" fmla="*/ 0 w 5281636"/>
              <a:gd name="connsiteY0" fmla="*/ 0 h 6361043"/>
              <a:gd name="connsiteX1" fmla="*/ 5281636 w 5281636"/>
              <a:gd name="connsiteY1" fmla="*/ 0 h 6361043"/>
              <a:gd name="connsiteX2" fmla="*/ 5281636 w 5281636"/>
              <a:gd name="connsiteY2" fmla="*/ 6361043 h 6361043"/>
              <a:gd name="connsiteX3" fmla="*/ 0 w 5281636"/>
              <a:gd name="connsiteY3" fmla="*/ 6361043 h 6361043"/>
            </a:gdLst>
            <a:ahLst/>
            <a:cxnLst>
              <a:cxn ang="0">
                <a:pos x="connsiteX0" y="connsiteY0"/>
              </a:cxn>
              <a:cxn ang="0">
                <a:pos x="connsiteX1" y="connsiteY1"/>
              </a:cxn>
              <a:cxn ang="0">
                <a:pos x="connsiteX2" y="connsiteY2"/>
              </a:cxn>
              <a:cxn ang="0">
                <a:pos x="connsiteX3" y="connsiteY3"/>
              </a:cxn>
            </a:cxnLst>
            <a:rect l="l" t="t" r="r" b="b"/>
            <a:pathLst>
              <a:path w="5281636" h="6361043">
                <a:moveTo>
                  <a:pt x="0" y="0"/>
                </a:moveTo>
                <a:lnTo>
                  <a:pt x="5281636" y="0"/>
                </a:lnTo>
                <a:lnTo>
                  <a:pt x="5281636" y="6361043"/>
                </a:lnTo>
                <a:lnTo>
                  <a:pt x="0" y="6361043"/>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502150674"/>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BBB769ED-0865-45A5-ABE8-9D05C196F638}"/>
              </a:ext>
            </a:extLst>
          </p:cNvPr>
          <p:cNvSpPr>
            <a:spLocks noGrp="1"/>
          </p:cNvSpPr>
          <p:nvPr>
            <p:ph type="pic" sz="quarter" idx="13"/>
          </p:nvPr>
        </p:nvSpPr>
        <p:spPr>
          <a:xfrm>
            <a:off x="6124755" y="3882340"/>
            <a:ext cx="3519577" cy="5856265"/>
          </a:xfrm>
          <a:custGeom>
            <a:avLst/>
            <a:gdLst>
              <a:gd name="connsiteX0" fmla="*/ 0 w 3519577"/>
              <a:gd name="connsiteY0" fmla="*/ 0 h 5856265"/>
              <a:gd name="connsiteX1" fmla="*/ 3519577 w 3519577"/>
              <a:gd name="connsiteY1" fmla="*/ 0 h 5856265"/>
              <a:gd name="connsiteX2" fmla="*/ 3519577 w 3519577"/>
              <a:gd name="connsiteY2" fmla="*/ 5856265 h 5856265"/>
              <a:gd name="connsiteX3" fmla="*/ 0 w 3519577"/>
              <a:gd name="connsiteY3" fmla="*/ 5856265 h 5856265"/>
            </a:gdLst>
            <a:ahLst/>
            <a:cxnLst>
              <a:cxn ang="0">
                <a:pos x="connsiteX0" y="connsiteY0"/>
              </a:cxn>
              <a:cxn ang="0">
                <a:pos x="connsiteX1" y="connsiteY1"/>
              </a:cxn>
              <a:cxn ang="0">
                <a:pos x="connsiteX2" y="connsiteY2"/>
              </a:cxn>
              <a:cxn ang="0">
                <a:pos x="connsiteX3" y="connsiteY3"/>
              </a:cxn>
            </a:cxnLst>
            <a:rect l="l" t="t" r="r" b="b"/>
            <a:pathLst>
              <a:path w="3519577" h="5856265">
                <a:moveTo>
                  <a:pt x="0" y="0"/>
                </a:moveTo>
                <a:lnTo>
                  <a:pt x="3519577" y="0"/>
                </a:lnTo>
                <a:lnTo>
                  <a:pt x="3519577" y="5856265"/>
                </a:lnTo>
                <a:lnTo>
                  <a:pt x="0" y="5856265"/>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3732939782"/>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11" name="Picture Placeholder 10">
            <a:extLst>
              <a:ext uri="{FF2B5EF4-FFF2-40B4-BE49-F238E27FC236}">
                <a16:creationId xmlns:a16="http://schemas.microsoft.com/office/drawing/2014/main" id="{A93F1F1D-6D2E-4F08-A2CD-2E7961E09296}"/>
              </a:ext>
            </a:extLst>
          </p:cNvPr>
          <p:cNvSpPr>
            <a:spLocks noGrp="1"/>
          </p:cNvSpPr>
          <p:nvPr>
            <p:ph type="pic" sz="quarter" idx="13"/>
          </p:nvPr>
        </p:nvSpPr>
        <p:spPr>
          <a:xfrm>
            <a:off x="6558121" y="7815531"/>
            <a:ext cx="2907664" cy="1949570"/>
          </a:xfrm>
          <a:custGeom>
            <a:avLst/>
            <a:gdLst>
              <a:gd name="connsiteX0" fmla="*/ 0 w 2907664"/>
              <a:gd name="connsiteY0" fmla="*/ 0 h 1949570"/>
              <a:gd name="connsiteX1" fmla="*/ 2907664 w 2907664"/>
              <a:gd name="connsiteY1" fmla="*/ 0 h 1949570"/>
              <a:gd name="connsiteX2" fmla="*/ 2907664 w 2907664"/>
              <a:gd name="connsiteY2" fmla="*/ 1949570 h 1949570"/>
              <a:gd name="connsiteX3" fmla="*/ 0 w 2907664"/>
              <a:gd name="connsiteY3" fmla="*/ 1949570 h 1949570"/>
            </a:gdLst>
            <a:ahLst/>
            <a:cxnLst>
              <a:cxn ang="0">
                <a:pos x="connsiteX0" y="connsiteY0"/>
              </a:cxn>
              <a:cxn ang="0">
                <a:pos x="connsiteX1" y="connsiteY1"/>
              </a:cxn>
              <a:cxn ang="0">
                <a:pos x="connsiteX2" y="connsiteY2"/>
              </a:cxn>
              <a:cxn ang="0">
                <a:pos x="connsiteX3" y="connsiteY3"/>
              </a:cxn>
            </a:cxnLst>
            <a:rect l="l" t="t" r="r" b="b"/>
            <a:pathLst>
              <a:path w="2907664" h="1949570">
                <a:moveTo>
                  <a:pt x="0" y="0"/>
                </a:moveTo>
                <a:lnTo>
                  <a:pt x="2907664" y="0"/>
                </a:lnTo>
                <a:lnTo>
                  <a:pt x="2907664" y="1949570"/>
                </a:lnTo>
                <a:lnTo>
                  <a:pt x="0" y="194957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2" name="Picture Placeholder 11">
            <a:extLst>
              <a:ext uri="{FF2B5EF4-FFF2-40B4-BE49-F238E27FC236}">
                <a16:creationId xmlns:a16="http://schemas.microsoft.com/office/drawing/2014/main" id="{0F94D55A-ADF5-4403-B482-3A8AFE2E6A8E}"/>
              </a:ext>
            </a:extLst>
          </p:cNvPr>
          <p:cNvSpPr>
            <a:spLocks noGrp="1"/>
          </p:cNvSpPr>
          <p:nvPr>
            <p:ph type="pic" sz="quarter" idx="14"/>
          </p:nvPr>
        </p:nvSpPr>
        <p:spPr>
          <a:xfrm>
            <a:off x="10767678" y="7815531"/>
            <a:ext cx="2907664" cy="1949570"/>
          </a:xfrm>
          <a:custGeom>
            <a:avLst/>
            <a:gdLst>
              <a:gd name="connsiteX0" fmla="*/ 0 w 2907664"/>
              <a:gd name="connsiteY0" fmla="*/ 0 h 1949570"/>
              <a:gd name="connsiteX1" fmla="*/ 2907664 w 2907664"/>
              <a:gd name="connsiteY1" fmla="*/ 0 h 1949570"/>
              <a:gd name="connsiteX2" fmla="*/ 2907664 w 2907664"/>
              <a:gd name="connsiteY2" fmla="*/ 1949570 h 1949570"/>
              <a:gd name="connsiteX3" fmla="*/ 0 w 2907664"/>
              <a:gd name="connsiteY3" fmla="*/ 1949570 h 1949570"/>
            </a:gdLst>
            <a:ahLst/>
            <a:cxnLst>
              <a:cxn ang="0">
                <a:pos x="connsiteX0" y="connsiteY0"/>
              </a:cxn>
              <a:cxn ang="0">
                <a:pos x="connsiteX1" y="connsiteY1"/>
              </a:cxn>
              <a:cxn ang="0">
                <a:pos x="connsiteX2" y="connsiteY2"/>
              </a:cxn>
              <a:cxn ang="0">
                <a:pos x="connsiteX3" y="connsiteY3"/>
              </a:cxn>
            </a:cxnLst>
            <a:rect l="l" t="t" r="r" b="b"/>
            <a:pathLst>
              <a:path w="2907664" h="1949570">
                <a:moveTo>
                  <a:pt x="0" y="0"/>
                </a:moveTo>
                <a:lnTo>
                  <a:pt x="2907664" y="0"/>
                </a:lnTo>
                <a:lnTo>
                  <a:pt x="2907664" y="1949570"/>
                </a:lnTo>
                <a:lnTo>
                  <a:pt x="0" y="194957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3" name="Picture Placeholder 12">
            <a:extLst>
              <a:ext uri="{FF2B5EF4-FFF2-40B4-BE49-F238E27FC236}">
                <a16:creationId xmlns:a16="http://schemas.microsoft.com/office/drawing/2014/main" id="{9ED939F3-6A44-4BC2-8AC8-68C3030AC059}"/>
              </a:ext>
            </a:extLst>
          </p:cNvPr>
          <p:cNvSpPr>
            <a:spLocks noGrp="1"/>
          </p:cNvSpPr>
          <p:nvPr>
            <p:ph type="pic" sz="quarter" idx="15"/>
          </p:nvPr>
        </p:nvSpPr>
        <p:spPr>
          <a:xfrm>
            <a:off x="14977235" y="7815531"/>
            <a:ext cx="2907665" cy="1949570"/>
          </a:xfrm>
          <a:custGeom>
            <a:avLst/>
            <a:gdLst>
              <a:gd name="connsiteX0" fmla="*/ 0 w 2907665"/>
              <a:gd name="connsiteY0" fmla="*/ 0 h 1949570"/>
              <a:gd name="connsiteX1" fmla="*/ 2907665 w 2907665"/>
              <a:gd name="connsiteY1" fmla="*/ 0 h 1949570"/>
              <a:gd name="connsiteX2" fmla="*/ 2907665 w 2907665"/>
              <a:gd name="connsiteY2" fmla="*/ 1949570 h 1949570"/>
              <a:gd name="connsiteX3" fmla="*/ 0 w 2907665"/>
              <a:gd name="connsiteY3" fmla="*/ 1949570 h 1949570"/>
            </a:gdLst>
            <a:ahLst/>
            <a:cxnLst>
              <a:cxn ang="0">
                <a:pos x="connsiteX0" y="connsiteY0"/>
              </a:cxn>
              <a:cxn ang="0">
                <a:pos x="connsiteX1" y="connsiteY1"/>
              </a:cxn>
              <a:cxn ang="0">
                <a:pos x="connsiteX2" y="connsiteY2"/>
              </a:cxn>
              <a:cxn ang="0">
                <a:pos x="connsiteX3" y="connsiteY3"/>
              </a:cxn>
            </a:cxnLst>
            <a:rect l="l" t="t" r="r" b="b"/>
            <a:pathLst>
              <a:path w="2907665" h="1949570">
                <a:moveTo>
                  <a:pt x="0" y="0"/>
                </a:moveTo>
                <a:lnTo>
                  <a:pt x="2907665" y="0"/>
                </a:lnTo>
                <a:lnTo>
                  <a:pt x="2907665" y="1949570"/>
                </a:lnTo>
                <a:lnTo>
                  <a:pt x="0" y="194957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4" name="Picture Placeholder 13">
            <a:extLst>
              <a:ext uri="{FF2B5EF4-FFF2-40B4-BE49-F238E27FC236}">
                <a16:creationId xmlns:a16="http://schemas.microsoft.com/office/drawing/2014/main" id="{4C3BE5DC-575D-458A-A462-CB182A3126E8}"/>
              </a:ext>
            </a:extLst>
          </p:cNvPr>
          <p:cNvSpPr>
            <a:spLocks noGrp="1"/>
          </p:cNvSpPr>
          <p:nvPr>
            <p:ph type="pic" sz="quarter" idx="16"/>
          </p:nvPr>
        </p:nvSpPr>
        <p:spPr>
          <a:xfrm>
            <a:off x="19186792" y="7815531"/>
            <a:ext cx="2907664" cy="1949570"/>
          </a:xfrm>
          <a:custGeom>
            <a:avLst/>
            <a:gdLst>
              <a:gd name="connsiteX0" fmla="*/ 0 w 2907664"/>
              <a:gd name="connsiteY0" fmla="*/ 0 h 1949570"/>
              <a:gd name="connsiteX1" fmla="*/ 2907664 w 2907664"/>
              <a:gd name="connsiteY1" fmla="*/ 0 h 1949570"/>
              <a:gd name="connsiteX2" fmla="*/ 2907664 w 2907664"/>
              <a:gd name="connsiteY2" fmla="*/ 1949570 h 1949570"/>
              <a:gd name="connsiteX3" fmla="*/ 0 w 2907664"/>
              <a:gd name="connsiteY3" fmla="*/ 1949570 h 1949570"/>
            </a:gdLst>
            <a:ahLst/>
            <a:cxnLst>
              <a:cxn ang="0">
                <a:pos x="connsiteX0" y="connsiteY0"/>
              </a:cxn>
              <a:cxn ang="0">
                <a:pos x="connsiteX1" y="connsiteY1"/>
              </a:cxn>
              <a:cxn ang="0">
                <a:pos x="connsiteX2" y="connsiteY2"/>
              </a:cxn>
              <a:cxn ang="0">
                <a:pos x="connsiteX3" y="connsiteY3"/>
              </a:cxn>
            </a:cxnLst>
            <a:rect l="l" t="t" r="r" b="b"/>
            <a:pathLst>
              <a:path w="2907664" h="1949570">
                <a:moveTo>
                  <a:pt x="0" y="0"/>
                </a:moveTo>
                <a:lnTo>
                  <a:pt x="2907664" y="0"/>
                </a:lnTo>
                <a:lnTo>
                  <a:pt x="2907664" y="1949570"/>
                </a:lnTo>
                <a:lnTo>
                  <a:pt x="0" y="194957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422746534"/>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10_Custom Layout">
    <p:spTree>
      <p:nvGrpSpPr>
        <p:cNvPr id="1" name=""/>
        <p:cNvGrpSpPr/>
        <p:nvPr/>
      </p:nvGrpSpPr>
      <p:grpSpPr>
        <a:xfrm>
          <a:off x="0" y="0"/>
          <a:ext cx="0" cy="0"/>
          <a:chOff x="0" y="0"/>
          <a:chExt cx="0" cy="0"/>
        </a:xfrm>
      </p:grpSpPr>
      <p:sp>
        <p:nvSpPr>
          <p:cNvPr id="17" name="Picture Placeholder 16">
            <a:extLst>
              <a:ext uri="{FF2B5EF4-FFF2-40B4-BE49-F238E27FC236}">
                <a16:creationId xmlns:a16="http://schemas.microsoft.com/office/drawing/2014/main" id="{7F41E6CD-D98C-45A9-B075-D3EFA6065F32}"/>
              </a:ext>
            </a:extLst>
          </p:cNvPr>
          <p:cNvSpPr>
            <a:spLocks noGrp="1"/>
          </p:cNvSpPr>
          <p:nvPr>
            <p:ph type="pic" sz="quarter" idx="13"/>
          </p:nvPr>
        </p:nvSpPr>
        <p:spPr>
          <a:xfrm>
            <a:off x="5814978" y="3771900"/>
            <a:ext cx="2986087" cy="2986087"/>
          </a:xfrm>
          <a:custGeom>
            <a:avLst/>
            <a:gdLst>
              <a:gd name="connsiteX0" fmla="*/ 0 w 2986087"/>
              <a:gd name="connsiteY0" fmla="*/ 0 h 2986087"/>
              <a:gd name="connsiteX1" fmla="*/ 2986087 w 2986087"/>
              <a:gd name="connsiteY1" fmla="*/ 0 h 2986087"/>
              <a:gd name="connsiteX2" fmla="*/ 2986087 w 2986087"/>
              <a:gd name="connsiteY2" fmla="*/ 2986087 h 2986087"/>
              <a:gd name="connsiteX3" fmla="*/ 0 w 2986087"/>
              <a:gd name="connsiteY3" fmla="*/ 2986087 h 2986087"/>
            </a:gdLst>
            <a:ahLst/>
            <a:cxnLst>
              <a:cxn ang="0">
                <a:pos x="connsiteX0" y="connsiteY0"/>
              </a:cxn>
              <a:cxn ang="0">
                <a:pos x="connsiteX1" y="connsiteY1"/>
              </a:cxn>
              <a:cxn ang="0">
                <a:pos x="connsiteX2" y="connsiteY2"/>
              </a:cxn>
              <a:cxn ang="0">
                <a:pos x="connsiteX3" y="connsiteY3"/>
              </a:cxn>
            </a:cxnLst>
            <a:rect l="l" t="t" r="r" b="b"/>
            <a:pathLst>
              <a:path w="2986087" h="2986087">
                <a:moveTo>
                  <a:pt x="0" y="0"/>
                </a:moveTo>
                <a:lnTo>
                  <a:pt x="2986087" y="0"/>
                </a:lnTo>
                <a:lnTo>
                  <a:pt x="2986087" y="2986087"/>
                </a:lnTo>
                <a:lnTo>
                  <a:pt x="0" y="2986087"/>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8" name="Picture Placeholder 17">
            <a:extLst>
              <a:ext uri="{FF2B5EF4-FFF2-40B4-BE49-F238E27FC236}">
                <a16:creationId xmlns:a16="http://schemas.microsoft.com/office/drawing/2014/main" id="{7DC06CD3-0560-4D25-A9DC-880346B68C10}"/>
              </a:ext>
            </a:extLst>
          </p:cNvPr>
          <p:cNvSpPr>
            <a:spLocks noGrp="1"/>
          </p:cNvSpPr>
          <p:nvPr>
            <p:ph type="pic" sz="quarter" idx="14"/>
          </p:nvPr>
        </p:nvSpPr>
        <p:spPr>
          <a:xfrm>
            <a:off x="9170993" y="3771900"/>
            <a:ext cx="2986087" cy="2986087"/>
          </a:xfrm>
          <a:custGeom>
            <a:avLst/>
            <a:gdLst>
              <a:gd name="connsiteX0" fmla="*/ 0 w 2986087"/>
              <a:gd name="connsiteY0" fmla="*/ 0 h 2986087"/>
              <a:gd name="connsiteX1" fmla="*/ 2986087 w 2986087"/>
              <a:gd name="connsiteY1" fmla="*/ 0 h 2986087"/>
              <a:gd name="connsiteX2" fmla="*/ 2986087 w 2986087"/>
              <a:gd name="connsiteY2" fmla="*/ 2986087 h 2986087"/>
              <a:gd name="connsiteX3" fmla="*/ 0 w 2986087"/>
              <a:gd name="connsiteY3" fmla="*/ 2986087 h 2986087"/>
            </a:gdLst>
            <a:ahLst/>
            <a:cxnLst>
              <a:cxn ang="0">
                <a:pos x="connsiteX0" y="connsiteY0"/>
              </a:cxn>
              <a:cxn ang="0">
                <a:pos x="connsiteX1" y="connsiteY1"/>
              </a:cxn>
              <a:cxn ang="0">
                <a:pos x="connsiteX2" y="connsiteY2"/>
              </a:cxn>
              <a:cxn ang="0">
                <a:pos x="connsiteX3" y="connsiteY3"/>
              </a:cxn>
            </a:cxnLst>
            <a:rect l="l" t="t" r="r" b="b"/>
            <a:pathLst>
              <a:path w="2986087" h="2986087">
                <a:moveTo>
                  <a:pt x="0" y="0"/>
                </a:moveTo>
                <a:lnTo>
                  <a:pt x="2986087" y="0"/>
                </a:lnTo>
                <a:lnTo>
                  <a:pt x="2986087" y="2986087"/>
                </a:lnTo>
                <a:lnTo>
                  <a:pt x="0" y="2986087"/>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9" name="Picture Placeholder 18">
            <a:extLst>
              <a:ext uri="{FF2B5EF4-FFF2-40B4-BE49-F238E27FC236}">
                <a16:creationId xmlns:a16="http://schemas.microsoft.com/office/drawing/2014/main" id="{27195AAD-4B74-4C98-9F16-45CCBCB6B43C}"/>
              </a:ext>
            </a:extLst>
          </p:cNvPr>
          <p:cNvSpPr>
            <a:spLocks noGrp="1"/>
          </p:cNvSpPr>
          <p:nvPr>
            <p:ph type="pic" sz="quarter" idx="15"/>
          </p:nvPr>
        </p:nvSpPr>
        <p:spPr>
          <a:xfrm>
            <a:off x="5814978" y="7072318"/>
            <a:ext cx="2986087" cy="2986087"/>
          </a:xfrm>
          <a:custGeom>
            <a:avLst/>
            <a:gdLst>
              <a:gd name="connsiteX0" fmla="*/ 0 w 2986087"/>
              <a:gd name="connsiteY0" fmla="*/ 0 h 2986087"/>
              <a:gd name="connsiteX1" fmla="*/ 2986087 w 2986087"/>
              <a:gd name="connsiteY1" fmla="*/ 0 h 2986087"/>
              <a:gd name="connsiteX2" fmla="*/ 2986087 w 2986087"/>
              <a:gd name="connsiteY2" fmla="*/ 2986087 h 2986087"/>
              <a:gd name="connsiteX3" fmla="*/ 0 w 2986087"/>
              <a:gd name="connsiteY3" fmla="*/ 2986087 h 2986087"/>
            </a:gdLst>
            <a:ahLst/>
            <a:cxnLst>
              <a:cxn ang="0">
                <a:pos x="connsiteX0" y="connsiteY0"/>
              </a:cxn>
              <a:cxn ang="0">
                <a:pos x="connsiteX1" y="connsiteY1"/>
              </a:cxn>
              <a:cxn ang="0">
                <a:pos x="connsiteX2" y="connsiteY2"/>
              </a:cxn>
              <a:cxn ang="0">
                <a:pos x="connsiteX3" y="connsiteY3"/>
              </a:cxn>
            </a:cxnLst>
            <a:rect l="l" t="t" r="r" b="b"/>
            <a:pathLst>
              <a:path w="2986087" h="2986087">
                <a:moveTo>
                  <a:pt x="0" y="0"/>
                </a:moveTo>
                <a:lnTo>
                  <a:pt x="2986087" y="0"/>
                </a:lnTo>
                <a:lnTo>
                  <a:pt x="2986087" y="2986087"/>
                </a:lnTo>
                <a:lnTo>
                  <a:pt x="0" y="2986087"/>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20" name="Picture Placeholder 19">
            <a:extLst>
              <a:ext uri="{FF2B5EF4-FFF2-40B4-BE49-F238E27FC236}">
                <a16:creationId xmlns:a16="http://schemas.microsoft.com/office/drawing/2014/main" id="{38F48BFD-378F-4EB9-A268-62E8E22DA9CB}"/>
              </a:ext>
            </a:extLst>
          </p:cNvPr>
          <p:cNvSpPr>
            <a:spLocks noGrp="1"/>
          </p:cNvSpPr>
          <p:nvPr>
            <p:ph type="pic" sz="quarter" idx="16"/>
          </p:nvPr>
        </p:nvSpPr>
        <p:spPr>
          <a:xfrm>
            <a:off x="9170993" y="7072318"/>
            <a:ext cx="2986087" cy="2986087"/>
          </a:xfrm>
          <a:custGeom>
            <a:avLst/>
            <a:gdLst>
              <a:gd name="connsiteX0" fmla="*/ 0 w 2986087"/>
              <a:gd name="connsiteY0" fmla="*/ 0 h 2986087"/>
              <a:gd name="connsiteX1" fmla="*/ 2986087 w 2986087"/>
              <a:gd name="connsiteY1" fmla="*/ 0 h 2986087"/>
              <a:gd name="connsiteX2" fmla="*/ 2986087 w 2986087"/>
              <a:gd name="connsiteY2" fmla="*/ 2986087 h 2986087"/>
              <a:gd name="connsiteX3" fmla="*/ 0 w 2986087"/>
              <a:gd name="connsiteY3" fmla="*/ 2986087 h 2986087"/>
            </a:gdLst>
            <a:ahLst/>
            <a:cxnLst>
              <a:cxn ang="0">
                <a:pos x="connsiteX0" y="connsiteY0"/>
              </a:cxn>
              <a:cxn ang="0">
                <a:pos x="connsiteX1" y="connsiteY1"/>
              </a:cxn>
              <a:cxn ang="0">
                <a:pos x="connsiteX2" y="connsiteY2"/>
              </a:cxn>
              <a:cxn ang="0">
                <a:pos x="connsiteX3" y="connsiteY3"/>
              </a:cxn>
            </a:cxnLst>
            <a:rect l="l" t="t" r="r" b="b"/>
            <a:pathLst>
              <a:path w="2986087" h="2986087">
                <a:moveTo>
                  <a:pt x="0" y="0"/>
                </a:moveTo>
                <a:lnTo>
                  <a:pt x="2986087" y="0"/>
                </a:lnTo>
                <a:lnTo>
                  <a:pt x="2986087" y="2986087"/>
                </a:lnTo>
                <a:lnTo>
                  <a:pt x="0" y="2986087"/>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613971793"/>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2549606604"/>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0B984625-FC00-409A-89CA-74509D2E04EF}"/>
              </a:ext>
            </a:extLst>
          </p:cNvPr>
          <p:cNvSpPr>
            <a:spLocks noGrp="1"/>
          </p:cNvSpPr>
          <p:nvPr>
            <p:ph type="pic" sz="quarter" idx="13"/>
          </p:nvPr>
        </p:nvSpPr>
        <p:spPr>
          <a:xfrm>
            <a:off x="1599673" y="6991954"/>
            <a:ext cx="5190519" cy="5190519"/>
          </a:xfrm>
          <a:custGeom>
            <a:avLst/>
            <a:gdLst>
              <a:gd name="connsiteX0" fmla="*/ 0 w 5190519"/>
              <a:gd name="connsiteY0" fmla="*/ 0 h 5190519"/>
              <a:gd name="connsiteX1" fmla="*/ 5190519 w 5190519"/>
              <a:gd name="connsiteY1" fmla="*/ 0 h 5190519"/>
              <a:gd name="connsiteX2" fmla="*/ 5190519 w 5190519"/>
              <a:gd name="connsiteY2" fmla="*/ 5190519 h 5190519"/>
              <a:gd name="connsiteX3" fmla="*/ 0 w 5190519"/>
              <a:gd name="connsiteY3" fmla="*/ 5190519 h 5190519"/>
            </a:gdLst>
            <a:ahLst/>
            <a:cxnLst>
              <a:cxn ang="0">
                <a:pos x="connsiteX0" y="connsiteY0"/>
              </a:cxn>
              <a:cxn ang="0">
                <a:pos x="connsiteX1" y="connsiteY1"/>
              </a:cxn>
              <a:cxn ang="0">
                <a:pos x="connsiteX2" y="connsiteY2"/>
              </a:cxn>
              <a:cxn ang="0">
                <a:pos x="connsiteX3" y="connsiteY3"/>
              </a:cxn>
            </a:cxnLst>
            <a:rect l="l" t="t" r="r" b="b"/>
            <a:pathLst>
              <a:path w="5190519" h="5190519">
                <a:moveTo>
                  <a:pt x="0" y="0"/>
                </a:moveTo>
                <a:lnTo>
                  <a:pt x="5190519" y="0"/>
                </a:lnTo>
                <a:lnTo>
                  <a:pt x="5190519" y="5190519"/>
                </a:lnTo>
                <a:lnTo>
                  <a:pt x="0" y="519051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0" name="Picture Placeholder 9">
            <a:extLst>
              <a:ext uri="{FF2B5EF4-FFF2-40B4-BE49-F238E27FC236}">
                <a16:creationId xmlns:a16="http://schemas.microsoft.com/office/drawing/2014/main" id="{A8A64EF6-6AAD-4A8E-A2BA-D31872C0F165}"/>
              </a:ext>
            </a:extLst>
          </p:cNvPr>
          <p:cNvSpPr>
            <a:spLocks noGrp="1"/>
          </p:cNvSpPr>
          <p:nvPr>
            <p:ph type="pic" sz="quarter" idx="14"/>
          </p:nvPr>
        </p:nvSpPr>
        <p:spPr>
          <a:xfrm>
            <a:off x="1599673" y="1552575"/>
            <a:ext cx="5190519" cy="5190519"/>
          </a:xfrm>
          <a:custGeom>
            <a:avLst/>
            <a:gdLst>
              <a:gd name="connsiteX0" fmla="*/ 0 w 5190519"/>
              <a:gd name="connsiteY0" fmla="*/ 0 h 5190519"/>
              <a:gd name="connsiteX1" fmla="*/ 5190519 w 5190519"/>
              <a:gd name="connsiteY1" fmla="*/ 0 h 5190519"/>
              <a:gd name="connsiteX2" fmla="*/ 5190519 w 5190519"/>
              <a:gd name="connsiteY2" fmla="*/ 5190519 h 5190519"/>
              <a:gd name="connsiteX3" fmla="*/ 0 w 5190519"/>
              <a:gd name="connsiteY3" fmla="*/ 5190519 h 5190519"/>
            </a:gdLst>
            <a:ahLst/>
            <a:cxnLst>
              <a:cxn ang="0">
                <a:pos x="connsiteX0" y="connsiteY0"/>
              </a:cxn>
              <a:cxn ang="0">
                <a:pos x="connsiteX1" y="connsiteY1"/>
              </a:cxn>
              <a:cxn ang="0">
                <a:pos x="connsiteX2" y="connsiteY2"/>
              </a:cxn>
              <a:cxn ang="0">
                <a:pos x="connsiteX3" y="connsiteY3"/>
              </a:cxn>
            </a:cxnLst>
            <a:rect l="l" t="t" r="r" b="b"/>
            <a:pathLst>
              <a:path w="5190519" h="5190519">
                <a:moveTo>
                  <a:pt x="0" y="0"/>
                </a:moveTo>
                <a:lnTo>
                  <a:pt x="5190519" y="0"/>
                </a:lnTo>
                <a:lnTo>
                  <a:pt x="5190519" y="5190519"/>
                </a:lnTo>
                <a:lnTo>
                  <a:pt x="0" y="519051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8" name="Picture Placeholder 7">
            <a:extLst>
              <a:ext uri="{FF2B5EF4-FFF2-40B4-BE49-F238E27FC236}">
                <a16:creationId xmlns:a16="http://schemas.microsoft.com/office/drawing/2014/main" id="{CB58EF59-6144-4377-881E-7F3DA3CB9356}"/>
              </a:ext>
            </a:extLst>
          </p:cNvPr>
          <p:cNvSpPr>
            <a:spLocks noGrp="1"/>
          </p:cNvSpPr>
          <p:nvPr>
            <p:ph type="pic" sz="quarter" idx="15"/>
          </p:nvPr>
        </p:nvSpPr>
        <p:spPr>
          <a:xfrm>
            <a:off x="12442445" y="1552575"/>
            <a:ext cx="10345056" cy="10610851"/>
          </a:xfrm>
          <a:custGeom>
            <a:avLst/>
            <a:gdLst>
              <a:gd name="connsiteX0" fmla="*/ 0 w 10345056"/>
              <a:gd name="connsiteY0" fmla="*/ 0 h 10610851"/>
              <a:gd name="connsiteX1" fmla="*/ 10345056 w 10345056"/>
              <a:gd name="connsiteY1" fmla="*/ 0 h 10610851"/>
              <a:gd name="connsiteX2" fmla="*/ 10345056 w 10345056"/>
              <a:gd name="connsiteY2" fmla="*/ 10610851 h 10610851"/>
              <a:gd name="connsiteX3" fmla="*/ 0 w 10345056"/>
              <a:gd name="connsiteY3" fmla="*/ 10610851 h 10610851"/>
            </a:gdLst>
            <a:ahLst/>
            <a:cxnLst>
              <a:cxn ang="0">
                <a:pos x="connsiteX0" y="connsiteY0"/>
              </a:cxn>
              <a:cxn ang="0">
                <a:pos x="connsiteX1" y="connsiteY1"/>
              </a:cxn>
              <a:cxn ang="0">
                <a:pos x="connsiteX2" y="connsiteY2"/>
              </a:cxn>
              <a:cxn ang="0">
                <a:pos x="connsiteX3" y="connsiteY3"/>
              </a:cxn>
            </a:cxnLst>
            <a:rect l="l" t="t" r="r" b="b"/>
            <a:pathLst>
              <a:path w="10345056" h="10610851">
                <a:moveTo>
                  <a:pt x="0" y="0"/>
                </a:moveTo>
                <a:lnTo>
                  <a:pt x="10345056" y="0"/>
                </a:lnTo>
                <a:lnTo>
                  <a:pt x="10345056" y="10610851"/>
                </a:lnTo>
                <a:lnTo>
                  <a:pt x="0" y="1061085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9554981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2000" fill="hold"/>
                                        <p:tgtEl>
                                          <p:spTgt spid="8"/>
                                        </p:tgtEl>
                                        <p:attrNameLst>
                                          <p:attrName>ppt_x</p:attrName>
                                        </p:attrNameLst>
                                      </p:cBhvr>
                                      <p:tavLst>
                                        <p:tav tm="0">
                                          <p:val>
                                            <p:strVal val="#ppt_x"/>
                                          </p:val>
                                        </p:tav>
                                        <p:tav tm="100000">
                                          <p:val>
                                            <p:strVal val="#ppt_x"/>
                                          </p:val>
                                        </p:tav>
                                      </p:tavLst>
                                    </p:anim>
                                    <p:anim calcmode="lin" valueType="num">
                                      <p:cBhvr additive="base">
                                        <p:cTn id="8" dur="20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10"/>
                                        </p:tgtEl>
                                        <p:attrNameLst>
                                          <p:attrName>style.visibility</p:attrName>
                                        </p:attrNameLst>
                                      </p:cBhvr>
                                      <p:to>
                                        <p:strVal val="visible"/>
                                      </p:to>
                                    </p:set>
                                    <p:anim calcmode="lin" valueType="num">
                                      <p:cBhvr additive="base">
                                        <p:cTn id="11" dur="2000" fill="hold"/>
                                        <p:tgtEl>
                                          <p:spTgt spid="10"/>
                                        </p:tgtEl>
                                        <p:attrNameLst>
                                          <p:attrName>ppt_x</p:attrName>
                                        </p:attrNameLst>
                                      </p:cBhvr>
                                      <p:tavLst>
                                        <p:tav tm="0">
                                          <p:val>
                                            <p:strVal val="#ppt_x"/>
                                          </p:val>
                                        </p:tav>
                                        <p:tav tm="100000">
                                          <p:val>
                                            <p:strVal val="#ppt_x"/>
                                          </p:val>
                                        </p:tav>
                                      </p:tavLst>
                                    </p:anim>
                                    <p:anim calcmode="lin" valueType="num">
                                      <p:cBhvr additive="base">
                                        <p:cTn id="12" dur="2000" fill="hold"/>
                                        <p:tgtEl>
                                          <p:spTgt spid="10"/>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0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2000" fill="hold"/>
                                        <p:tgtEl>
                                          <p:spTgt spid="9"/>
                                        </p:tgtEl>
                                        <p:attrNameLst>
                                          <p:attrName>ppt_x</p:attrName>
                                        </p:attrNameLst>
                                      </p:cBhvr>
                                      <p:tavLst>
                                        <p:tav tm="0">
                                          <p:val>
                                            <p:strVal val="#ppt_x"/>
                                          </p:val>
                                        </p:tav>
                                        <p:tav tm="100000">
                                          <p:val>
                                            <p:strVal val="#ppt_x"/>
                                          </p:val>
                                        </p:tav>
                                      </p:tavLst>
                                    </p:anim>
                                    <p:anim calcmode="lin" valueType="num">
                                      <p:cBhvr additive="base">
                                        <p:cTn id="16" dur="20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8" grpId="0" animBg="1"/>
    </p:bldLst>
  </p:timing>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58A1CA22-A2E7-46D9-8A5B-5A4B32A3659E}"/>
              </a:ext>
            </a:extLst>
          </p:cNvPr>
          <p:cNvSpPr>
            <a:spLocks noGrp="1"/>
          </p:cNvSpPr>
          <p:nvPr>
            <p:ph type="pic" sz="quarter" idx="13"/>
          </p:nvPr>
        </p:nvSpPr>
        <p:spPr>
          <a:xfrm>
            <a:off x="1563687" y="1295399"/>
            <a:ext cx="5314950" cy="11049000"/>
          </a:xfrm>
          <a:custGeom>
            <a:avLst/>
            <a:gdLst>
              <a:gd name="connsiteX0" fmla="*/ 0 w 5314950"/>
              <a:gd name="connsiteY0" fmla="*/ 0 h 11049000"/>
              <a:gd name="connsiteX1" fmla="*/ 5314950 w 5314950"/>
              <a:gd name="connsiteY1" fmla="*/ 0 h 11049000"/>
              <a:gd name="connsiteX2" fmla="*/ 5314950 w 5314950"/>
              <a:gd name="connsiteY2" fmla="*/ 11049000 h 11049000"/>
              <a:gd name="connsiteX3" fmla="*/ 0 w 531495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5314950" h="11049000">
                <a:moveTo>
                  <a:pt x="0" y="0"/>
                </a:moveTo>
                <a:lnTo>
                  <a:pt x="5314950" y="0"/>
                </a:lnTo>
                <a:lnTo>
                  <a:pt x="5314950"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1" name="Picture Placeholder 10">
            <a:extLst>
              <a:ext uri="{FF2B5EF4-FFF2-40B4-BE49-F238E27FC236}">
                <a16:creationId xmlns:a16="http://schemas.microsoft.com/office/drawing/2014/main" id="{9662144D-BFFA-4B4C-BD9A-DDB9AD2576C4}"/>
              </a:ext>
            </a:extLst>
          </p:cNvPr>
          <p:cNvSpPr>
            <a:spLocks noGrp="1"/>
          </p:cNvSpPr>
          <p:nvPr>
            <p:ph type="pic" sz="quarter" idx="14"/>
          </p:nvPr>
        </p:nvSpPr>
        <p:spPr>
          <a:xfrm>
            <a:off x="6878637" y="1295399"/>
            <a:ext cx="5314950" cy="11049000"/>
          </a:xfrm>
          <a:custGeom>
            <a:avLst/>
            <a:gdLst>
              <a:gd name="connsiteX0" fmla="*/ 0 w 5314950"/>
              <a:gd name="connsiteY0" fmla="*/ 0 h 11049000"/>
              <a:gd name="connsiteX1" fmla="*/ 5314950 w 5314950"/>
              <a:gd name="connsiteY1" fmla="*/ 0 h 11049000"/>
              <a:gd name="connsiteX2" fmla="*/ 5314950 w 5314950"/>
              <a:gd name="connsiteY2" fmla="*/ 11049000 h 11049000"/>
              <a:gd name="connsiteX3" fmla="*/ 0 w 531495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5314950" h="11049000">
                <a:moveTo>
                  <a:pt x="0" y="0"/>
                </a:moveTo>
                <a:lnTo>
                  <a:pt x="5314950" y="0"/>
                </a:lnTo>
                <a:lnTo>
                  <a:pt x="5314950"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2" name="Picture Placeholder 11">
            <a:extLst>
              <a:ext uri="{FF2B5EF4-FFF2-40B4-BE49-F238E27FC236}">
                <a16:creationId xmlns:a16="http://schemas.microsoft.com/office/drawing/2014/main" id="{8E8DCF79-7C12-4EE4-B377-E5D1CE363160}"/>
              </a:ext>
            </a:extLst>
          </p:cNvPr>
          <p:cNvSpPr>
            <a:spLocks noGrp="1"/>
          </p:cNvSpPr>
          <p:nvPr>
            <p:ph type="pic" sz="quarter" idx="15"/>
          </p:nvPr>
        </p:nvSpPr>
        <p:spPr>
          <a:xfrm>
            <a:off x="12193587" y="1295399"/>
            <a:ext cx="5314950" cy="11049000"/>
          </a:xfrm>
          <a:custGeom>
            <a:avLst/>
            <a:gdLst>
              <a:gd name="connsiteX0" fmla="*/ 0 w 5314950"/>
              <a:gd name="connsiteY0" fmla="*/ 0 h 11049000"/>
              <a:gd name="connsiteX1" fmla="*/ 5314950 w 5314950"/>
              <a:gd name="connsiteY1" fmla="*/ 0 h 11049000"/>
              <a:gd name="connsiteX2" fmla="*/ 5314950 w 5314950"/>
              <a:gd name="connsiteY2" fmla="*/ 11049000 h 11049000"/>
              <a:gd name="connsiteX3" fmla="*/ 0 w 531495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5314950" h="11049000">
                <a:moveTo>
                  <a:pt x="0" y="0"/>
                </a:moveTo>
                <a:lnTo>
                  <a:pt x="5314950" y="0"/>
                </a:lnTo>
                <a:lnTo>
                  <a:pt x="5314950"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3" name="Picture Placeholder 12">
            <a:extLst>
              <a:ext uri="{FF2B5EF4-FFF2-40B4-BE49-F238E27FC236}">
                <a16:creationId xmlns:a16="http://schemas.microsoft.com/office/drawing/2014/main" id="{C0BA5F7F-E14B-4487-8788-8F182B33097D}"/>
              </a:ext>
            </a:extLst>
          </p:cNvPr>
          <p:cNvSpPr>
            <a:spLocks noGrp="1"/>
          </p:cNvSpPr>
          <p:nvPr>
            <p:ph type="pic" sz="quarter" idx="16"/>
          </p:nvPr>
        </p:nvSpPr>
        <p:spPr>
          <a:xfrm>
            <a:off x="17508537" y="1295399"/>
            <a:ext cx="5314950" cy="11049000"/>
          </a:xfrm>
          <a:custGeom>
            <a:avLst/>
            <a:gdLst>
              <a:gd name="connsiteX0" fmla="*/ 0 w 5314950"/>
              <a:gd name="connsiteY0" fmla="*/ 0 h 11049000"/>
              <a:gd name="connsiteX1" fmla="*/ 5314950 w 5314950"/>
              <a:gd name="connsiteY1" fmla="*/ 0 h 11049000"/>
              <a:gd name="connsiteX2" fmla="*/ 5314950 w 5314950"/>
              <a:gd name="connsiteY2" fmla="*/ 11049000 h 11049000"/>
              <a:gd name="connsiteX3" fmla="*/ 0 w 5314950"/>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5314950" h="11049000">
                <a:moveTo>
                  <a:pt x="0" y="0"/>
                </a:moveTo>
                <a:lnTo>
                  <a:pt x="5314950" y="0"/>
                </a:lnTo>
                <a:lnTo>
                  <a:pt x="5314950"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716527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2200" fill="hold"/>
                                        <p:tgtEl>
                                          <p:spTgt spid="10"/>
                                        </p:tgtEl>
                                        <p:attrNameLst>
                                          <p:attrName>ppt_x</p:attrName>
                                        </p:attrNameLst>
                                      </p:cBhvr>
                                      <p:tavLst>
                                        <p:tav tm="0">
                                          <p:val>
                                            <p:strVal val="#ppt_x"/>
                                          </p:val>
                                        </p:tav>
                                        <p:tav tm="100000">
                                          <p:val>
                                            <p:strVal val="#ppt_x"/>
                                          </p:val>
                                        </p:tav>
                                      </p:tavLst>
                                    </p:anim>
                                    <p:anim calcmode="lin" valueType="num">
                                      <p:cBhvr additive="base">
                                        <p:cTn id="8" dur="22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2200" fill="hold"/>
                                        <p:tgtEl>
                                          <p:spTgt spid="11"/>
                                        </p:tgtEl>
                                        <p:attrNameLst>
                                          <p:attrName>ppt_x</p:attrName>
                                        </p:attrNameLst>
                                      </p:cBhvr>
                                      <p:tavLst>
                                        <p:tav tm="0">
                                          <p:val>
                                            <p:strVal val="#ppt_x"/>
                                          </p:val>
                                        </p:tav>
                                        <p:tav tm="100000">
                                          <p:val>
                                            <p:strVal val="#ppt_x"/>
                                          </p:val>
                                        </p:tav>
                                      </p:tavLst>
                                    </p:anim>
                                    <p:anim calcmode="lin" valueType="num">
                                      <p:cBhvr additive="base">
                                        <p:cTn id="12" dur="22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0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2200" fill="hold"/>
                                        <p:tgtEl>
                                          <p:spTgt spid="12"/>
                                        </p:tgtEl>
                                        <p:attrNameLst>
                                          <p:attrName>ppt_x</p:attrName>
                                        </p:attrNameLst>
                                      </p:cBhvr>
                                      <p:tavLst>
                                        <p:tav tm="0">
                                          <p:val>
                                            <p:strVal val="#ppt_x"/>
                                          </p:val>
                                        </p:tav>
                                        <p:tav tm="100000">
                                          <p:val>
                                            <p:strVal val="#ppt_x"/>
                                          </p:val>
                                        </p:tav>
                                      </p:tavLst>
                                    </p:anim>
                                    <p:anim calcmode="lin" valueType="num">
                                      <p:cBhvr additive="base">
                                        <p:cTn id="16" dur="2200" fill="hold"/>
                                        <p:tgtEl>
                                          <p:spTgt spid="12"/>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60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2200" fill="hold"/>
                                        <p:tgtEl>
                                          <p:spTgt spid="13"/>
                                        </p:tgtEl>
                                        <p:attrNameLst>
                                          <p:attrName>ppt_x</p:attrName>
                                        </p:attrNameLst>
                                      </p:cBhvr>
                                      <p:tavLst>
                                        <p:tav tm="0">
                                          <p:val>
                                            <p:strVal val="#ppt_x"/>
                                          </p:val>
                                        </p:tav>
                                        <p:tav tm="100000">
                                          <p:val>
                                            <p:strVal val="#ppt_x"/>
                                          </p:val>
                                        </p:tav>
                                      </p:tavLst>
                                    </p:anim>
                                    <p:anim calcmode="lin" valueType="num">
                                      <p:cBhvr additive="base">
                                        <p:cTn id="20" dur="2200" fill="hold"/>
                                        <p:tgtEl>
                                          <p:spTgt spid="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Lst>
  </p:timing>
</p:sldLayout>
</file>

<file path=ppt/slideLayouts/slideLayout9.xml><?xml version="1.0" encoding="utf-8"?>
<p:sldLayout xmlns:a="http://schemas.openxmlformats.org/drawingml/2006/main" xmlns:r="http://schemas.openxmlformats.org/officeDocument/2006/relationships" xmlns:p="http://schemas.openxmlformats.org/presentationml/2006/main" preserve="1">
  <p:cSld name="1_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490332171"/>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A484B905-8BF0-4A76-9E10-57BE3387F891}"/>
              </a:ext>
            </a:extLst>
          </p:cNvPr>
          <p:cNvSpPr/>
          <p:nvPr userDrawn="1"/>
        </p:nvSpPr>
        <p:spPr>
          <a:xfrm>
            <a:off x="1563688" y="1295400"/>
            <a:ext cx="21259800" cy="11049000"/>
          </a:xfrm>
          <a:prstGeom prst="rect">
            <a:avLst/>
          </a:prstGeom>
          <a:solidFill>
            <a:schemeClr val="accent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Picture Placeholder 5">
            <a:extLst>
              <a:ext uri="{FF2B5EF4-FFF2-40B4-BE49-F238E27FC236}">
                <a16:creationId xmlns:a16="http://schemas.microsoft.com/office/drawing/2014/main" id="{390A452D-DFE3-48E8-956D-B964AE99D0C7}"/>
              </a:ext>
            </a:extLst>
          </p:cNvPr>
          <p:cNvSpPr>
            <a:spLocks noGrp="1"/>
          </p:cNvSpPr>
          <p:nvPr>
            <p:ph type="pic" sz="quarter" idx="13"/>
          </p:nvPr>
        </p:nvSpPr>
        <p:spPr>
          <a:xfrm>
            <a:off x="2173285" y="2114549"/>
            <a:ext cx="9410700" cy="9410700"/>
          </a:xfrm>
          <a:custGeom>
            <a:avLst/>
            <a:gdLst>
              <a:gd name="connsiteX0" fmla="*/ 0 w 9410700"/>
              <a:gd name="connsiteY0" fmla="*/ 0 h 9410700"/>
              <a:gd name="connsiteX1" fmla="*/ 9410700 w 9410700"/>
              <a:gd name="connsiteY1" fmla="*/ 0 h 9410700"/>
              <a:gd name="connsiteX2" fmla="*/ 9410700 w 9410700"/>
              <a:gd name="connsiteY2" fmla="*/ 9410700 h 9410700"/>
              <a:gd name="connsiteX3" fmla="*/ 0 w 9410700"/>
              <a:gd name="connsiteY3" fmla="*/ 9410700 h 9410700"/>
            </a:gdLst>
            <a:ahLst/>
            <a:cxnLst>
              <a:cxn ang="0">
                <a:pos x="connsiteX0" y="connsiteY0"/>
              </a:cxn>
              <a:cxn ang="0">
                <a:pos x="connsiteX1" y="connsiteY1"/>
              </a:cxn>
              <a:cxn ang="0">
                <a:pos x="connsiteX2" y="connsiteY2"/>
              </a:cxn>
              <a:cxn ang="0">
                <a:pos x="connsiteX3" y="connsiteY3"/>
              </a:cxn>
            </a:cxnLst>
            <a:rect l="l" t="t" r="r" b="b"/>
            <a:pathLst>
              <a:path w="9410700" h="9410700">
                <a:moveTo>
                  <a:pt x="0" y="0"/>
                </a:moveTo>
                <a:lnTo>
                  <a:pt x="9410700" y="0"/>
                </a:lnTo>
                <a:lnTo>
                  <a:pt x="9410700" y="9410700"/>
                </a:lnTo>
                <a:lnTo>
                  <a:pt x="0" y="94107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7" name="Picture Placeholder 6">
            <a:extLst>
              <a:ext uri="{FF2B5EF4-FFF2-40B4-BE49-F238E27FC236}">
                <a16:creationId xmlns:a16="http://schemas.microsoft.com/office/drawing/2014/main" id="{11D63369-5C3A-4822-ACB3-46071185D785}"/>
              </a:ext>
            </a:extLst>
          </p:cNvPr>
          <p:cNvSpPr>
            <a:spLocks noGrp="1"/>
          </p:cNvSpPr>
          <p:nvPr>
            <p:ph type="pic" sz="quarter" idx="14"/>
          </p:nvPr>
        </p:nvSpPr>
        <p:spPr>
          <a:xfrm>
            <a:off x="12803185" y="2114549"/>
            <a:ext cx="9410699" cy="9410700"/>
          </a:xfrm>
          <a:custGeom>
            <a:avLst/>
            <a:gdLst>
              <a:gd name="connsiteX0" fmla="*/ 0 w 9410699"/>
              <a:gd name="connsiteY0" fmla="*/ 0 h 9410700"/>
              <a:gd name="connsiteX1" fmla="*/ 9410699 w 9410699"/>
              <a:gd name="connsiteY1" fmla="*/ 0 h 9410700"/>
              <a:gd name="connsiteX2" fmla="*/ 9410699 w 9410699"/>
              <a:gd name="connsiteY2" fmla="*/ 9410700 h 9410700"/>
              <a:gd name="connsiteX3" fmla="*/ 0 w 9410699"/>
              <a:gd name="connsiteY3" fmla="*/ 9410700 h 9410700"/>
            </a:gdLst>
            <a:ahLst/>
            <a:cxnLst>
              <a:cxn ang="0">
                <a:pos x="connsiteX0" y="connsiteY0"/>
              </a:cxn>
              <a:cxn ang="0">
                <a:pos x="connsiteX1" y="connsiteY1"/>
              </a:cxn>
              <a:cxn ang="0">
                <a:pos x="connsiteX2" y="connsiteY2"/>
              </a:cxn>
              <a:cxn ang="0">
                <a:pos x="connsiteX3" y="connsiteY3"/>
              </a:cxn>
            </a:cxnLst>
            <a:rect l="l" t="t" r="r" b="b"/>
            <a:pathLst>
              <a:path w="9410699" h="9410700">
                <a:moveTo>
                  <a:pt x="0" y="0"/>
                </a:moveTo>
                <a:lnTo>
                  <a:pt x="9410699" y="0"/>
                </a:lnTo>
                <a:lnTo>
                  <a:pt x="9410699" y="9410700"/>
                </a:lnTo>
                <a:lnTo>
                  <a:pt x="0" y="94107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3494376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2200" fill="hold"/>
                                        <p:tgtEl>
                                          <p:spTgt spid="6"/>
                                        </p:tgtEl>
                                        <p:attrNameLst>
                                          <p:attrName>ppt_x</p:attrName>
                                        </p:attrNameLst>
                                      </p:cBhvr>
                                      <p:tavLst>
                                        <p:tav tm="0">
                                          <p:val>
                                            <p:strVal val="#ppt_x"/>
                                          </p:val>
                                        </p:tav>
                                        <p:tav tm="100000">
                                          <p:val>
                                            <p:strVal val="#ppt_x"/>
                                          </p:val>
                                        </p:tav>
                                      </p:tavLst>
                                    </p:anim>
                                    <p:anim calcmode="lin" valueType="num">
                                      <p:cBhvr additive="base">
                                        <p:cTn id="8" dur="22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2200" fill="hold"/>
                                        <p:tgtEl>
                                          <p:spTgt spid="7"/>
                                        </p:tgtEl>
                                        <p:attrNameLst>
                                          <p:attrName>ppt_x</p:attrName>
                                        </p:attrNameLst>
                                      </p:cBhvr>
                                      <p:tavLst>
                                        <p:tav tm="0">
                                          <p:val>
                                            <p:strVal val="#ppt_x"/>
                                          </p:val>
                                        </p:tav>
                                        <p:tav tm="100000">
                                          <p:val>
                                            <p:strVal val="#ppt_x"/>
                                          </p:val>
                                        </p:tav>
                                      </p:tavLst>
                                    </p:anim>
                                    <p:anim calcmode="lin" valueType="num">
                                      <p:cBhvr additive="base">
                                        <p:cTn id="12" dur="2200" fill="hold"/>
                                        <p:tgtEl>
                                          <p:spTgt spid="7"/>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Lst>
  </p:timing>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15" name="Picture Placeholder 14">
            <a:extLst>
              <a:ext uri="{FF2B5EF4-FFF2-40B4-BE49-F238E27FC236}">
                <a16:creationId xmlns:a16="http://schemas.microsoft.com/office/drawing/2014/main" id="{72C1527C-1238-4997-83A0-B93C0C1A119C}"/>
              </a:ext>
            </a:extLst>
          </p:cNvPr>
          <p:cNvSpPr>
            <a:spLocks noGrp="1"/>
          </p:cNvSpPr>
          <p:nvPr>
            <p:ph type="pic" sz="quarter" idx="13"/>
          </p:nvPr>
        </p:nvSpPr>
        <p:spPr>
          <a:xfrm>
            <a:off x="7003068" y="1552575"/>
            <a:ext cx="5190519" cy="5190519"/>
          </a:xfrm>
          <a:custGeom>
            <a:avLst/>
            <a:gdLst>
              <a:gd name="connsiteX0" fmla="*/ 0 w 5190519"/>
              <a:gd name="connsiteY0" fmla="*/ 0 h 5190519"/>
              <a:gd name="connsiteX1" fmla="*/ 5190519 w 5190519"/>
              <a:gd name="connsiteY1" fmla="*/ 0 h 5190519"/>
              <a:gd name="connsiteX2" fmla="*/ 5190519 w 5190519"/>
              <a:gd name="connsiteY2" fmla="*/ 5190519 h 5190519"/>
              <a:gd name="connsiteX3" fmla="*/ 0 w 5190519"/>
              <a:gd name="connsiteY3" fmla="*/ 5190519 h 5190519"/>
            </a:gdLst>
            <a:ahLst/>
            <a:cxnLst>
              <a:cxn ang="0">
                <a:pos x="connsiteX0" y="connsiteY0"/>
              </a:cxn>
              <a:cxn ang="0">
                <a:pos x="connsiteX1" y="connsiteY1"/>
              </a:cxn>
              <a:cxn ang="0">
                <a:pos x="connsiteX2" y="connsiteY2"/>
              </a:cxn>
              <a:cxn ang="0">
                <a:pos x="connsiteX3" y="connsiteY3"/>
              </a:cxn>
            </a:cxnLst>
            <a:rect l="l" t="t" r="r" b="b"/>
            <a:pathLst>
              <a:path w="5190519" h="5190519">
                <a:moveTo>
                  <a:pt x="0" y="0"/>
                </a:moveTo>
                <a:lnTo>
                  <a:pt x="5190519" y="0"/>
                </a:lnTo>
                <a:lnTo>
                  <a:pt x="5190519" y="5190519"/>
                </a:lnTo>
                <a:lnTo>
                  <a:pt x="0" y="519051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4" name="Picture Placeholder 13">
            <a:extLst>
              <a:ext uri="{FF2B5EF4-FFF2-40B4-BE49-F238E27FC236}">
                <a16:creationId xmlns:a16="http://schemas.microsoft.com/office/drawing/2014/main" id="{F2C28264-6FA4-467B-BDE9-EC8733C2D740}"/>
              </a:ext>
            </a:extLst>
          </p:cNvPr>
          <p:cNvSpPr>
            <a:spLocks noGrp="1"/>
          </p:cNvSpPr>
          <p:nvPr>
            <p:ph type="pic" sz="quarter" idx="14"/>
          </p:nvPr>
        </p:nvSpPr>
        <p:spPr>
          <a:xfrm>
            <a:off x="12442448" y="1552574"/>
            <a:ext cx="10381040" cy="10629899"/>
          </a:xfrm>
          <a:custGeom>
            <a:avLst/>
            <a:gdLst>
              <a:gd name="connsiteX0" fmla="*/ 0 w 10381040"/>
              <a:gd name="connsiteY0" fmla="*/ 0 h 10629899"/>
              <a:gd name="connsiteX1" fmla="*/ 10381040 w 10381040"/>
              <a:gd name="connsiteY1" fmla="*/ 0 h 10629899"/>
              <a:gd name="connsiteX2" fmla="*/ 10381040 w 10381040"/>
              <a:gd name="connsiteY2" fmla="*/ 10629899 h 10629899"/>
              <a:gd name="connsiteX3" fmla="*/ 0 w 10381040"/>
              <a:gd name="connsiteY3" fmla="*/ 10629899 h 10629899"/>
            </a:gdLst>
            <a:ahLst/>
            <a:cxnLst>
              <a:cxn ang="0">
                <a:pos x="connsiteX0" y="connsiteY0"/>
              </a:cxn>
              <a:cxn ang="0">
                <a:pos x="connsiteX1" y="connsiteY1"/>
              </a:cxn>
              <a:cxn ang="0">
                <a:pos x="connsiteX2" y="connsiteY2"/>
              </a:cxn>
              <a:cxn ang="0">
                <a:pos x="connsiteX3" y="connsiteY3"/>
              </a:cxn>
            </a:cxnLst>
            <a:rect l="l" t="t" r="r" b="b"/>
            <a:pathLst>
              <a:path w="10381040" h="10629899">
                <a:moveTo>
                  <a:pt x="0" y="0"/>
                </a:moveTo>
                <a:lnTo>
                  <a:pt x="10381040" y="0"/>
                </a:lnTo>
                <a:lnTo>
                  <a:pt x="10381040" y="10629899"/>
                </a:lnTo>
                <a:lnTo>
                  <a:pt x="0" y="1062989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6" name="Picture Placeholder 15">
            <a:extLst>
              <a:ext uri="{FF2B5EF4-FFF2-40B4-BE49-F238E27FC236}">
                <a16:creationId xmlns:a16="http://schemas.microsoft.com/office/drawing/2014/main" id="{843876E8-A094-40A5-860F-FA8679BF447F}"/>
              </a:ext>
            </a:extLst>
          </p:cNvPr>
          <p:cNvSpPr>
            <a:spLocks noGrp="1"/>
          </p:cNvSpPr>
          <p:nvPr>
            <p:ph type="pic" sz="quarter" idx="15"/>
          </p:nvPr>
        </p:nvSpPr>
        <p:spPr>
          <a:xfrm>
            <a:off x="7003068" y="6991955"/>
            <a:ext cx="5190519" cy="5190519"/>
          </a:xfrm>
          <a:custGeom>
            <a:avLst/>
            <a:gdLst>
              <a:gd name="connsiteX0" fmla="*/ 0 w 5190519"/>
              <a:gd name="connsiteY0" fmla="*/ 0 h 5190519"/>
              <a:gd name="connsiteX1" fmla="*/ 5190519 w 5190519"/>
              <a:gd name="connsiteY1" fmla="*/ 0 h 5190519"/>
              <a:gd name="connsiteX2" fmla="*/ 5190519 w 5190519"/>
              <a:gd name="connsiteY2" fmla="*/ 5190519 h 5190519"/>
              <a:gd name="connsiteX3" fmla="*/ 0 w 5190519"/>
              <a:gd name="connsiteY3" fmla="*/ 5190519 h 5190519"/>
            </a:gdLst>
            <a:ahLst/>
            <a:cxnLst>
              <a:cxn ang="0">
                <a:pos x="connsiteX0" y="connsiteY0"/>
              </a:cxn>
              <a:cxn ang="0">
                <a:pos x="connsiteX1" y="connsiteY1"/>
              </a:cxn>
              <a:cxn ang="0">
                <a:pos x="connsiteX2" y="connsiteY2"/>
              </a:cxn>
              <a:cxn ang="0">
                <a:pos x="connsiteX3" y="connsiteY3"/>
              </a:cxn>
            </a:cxnLst>
            <a:rect l="l" t="t" r="r" b="b"/>
            <a:pathLst>
              <a:path w="5190519" h="5190519">
                <a:moveTo>
                  <a:pt x="0" y="0"/>
                </a:moveTo>
                <a:lnTo>
                  <a:pt x="5190519" y="0"/>
                </a:lnTo>
                <a:lnTo>
                  <a:pt x="5190519" y="5190519"/>
                </a:lnTo>
                <a:lnTo>
                  <a:pt x="0" y="519051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7" name="Picture Placeholder 16">
            <a:extLst>
              <a:ext uri="{FF2B5EF4-FFF2-40B4-BE49-F238E27FC236}">
                <a16:creationId xmlns:a16="http://schemas.microsoft.com/office/drawing/2014/main" id="{E87560AE-CEDB-48AC-B2BF-85B52DE0F146}"/>
              </a:ext>
            </a:extLst>
          </p:cNvPr>
          <p:cNvSpPr>
            <a:spLocks noGrp="1"/>
          </p:cNvSpPr>
          <p:nvPr>
            <p:ph type="pic" sz="quarter" idx="16"/>
          </p:nvPr>
        </p:nvSpPr>
        <p:spPr>
          <a:xfrm>
            <a:off x="1563688" y="6991955"/>
            <a:ext cx="5190519" cy="5190519"/>
          </a:xfrm>
          <a:custGeom>
            <a:avLst/>
            <a:gdLst>
              <a:gd name="connsiteX0" fmla="*/ 0 w 5190519"/>
              <a:gd name="connsiteY0" fmla="*/ 0 h 5190519"/>
              <a:gd name="connsiteX1" fmla="*/ 5190519 w 5190519"/>
              <a:gd name="connsiteY1" fmla="*/ 0 h 5190519"/>
              <a:gd name="connsiteX2" fmla="*/ 5190519 w 5190519"/>
              <a:gd name="connsiteY2" fmla="*/ 5190519 h 5190519"/>
              <a:gd name="connsiteX3" fmla="*/ 0 w 5190519"/>
              <a:gd name="connsiteY3" fmla="*/ 5190519 h 5190519"/>
            </a:gdLst>
            <a:ahLst/>
            <a:cxnLst>
              <a:cxn ang="0">
                <a:pos x="connsiteX0" y="connsiteY0"/>
              </a:cxn>
              <a:cxn ang="0">
                <a:pos x="connsiteX1" y="connsiteY1"/>
              </a:cxn>
              <a:cxn ang="0">
                <a:pos x="connsiteX2" y="connsiteY2"/>
              </a:cxn>
              <a:cxn ang="0">
                <a:pos x="connsiteX3" y="connsiteY3"/>
              </a:cxn>
            </a:cxnLst>
            <a:rect l="l" t="t" r="r" b="b"/>
            <a:pathLst>
              <a:path w="5190519" h="5190519">
                <a:moveTo>
                  <a:pt x="0" y="0"/>
                </a:moveTo>
                <a:lnTo>
                  <a:pt x="5190519" y="0"/>
                </a:lnTo>
                <a:lnTo>
                  <a:pt x="5190519" y="5190519"/>
                </a:lnTo>
                <a:lnTo>
                  <a:pt x="0" y="5190519"/>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4380730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2200" fill="hold"/>
                                        <p:tgtEl>
                                          <p:spTgt spid="14"/>
                                        </p:tgtEl>
                                        <p:attrNameLst>
                                          <p:attrName>ppt_x</p:attrName>
                                        </p:attrNameLst>
                                      </p:cBhvr>
                                      <p:tavLst>
                                        <p:tav tm="0">
                                          <p:val>
                                            <p:strVal val="#ppt_x"/>
                                          </p:val>
                                        </p:tav>
                                        <p:tav tm="100000">
                                          <p:val>
                                            <p:strVal val="#ppt_x"/>
                                          </p:val>
                                        </p:tav>
                                      </p:tavLst>
                                    </p:anim>
                                    <p:anim calcmode="lin" valueType="num">
                                      <p:cBhvr additive="base">
                                        <p:cTn id="8" dur="2200" fill="hold"/>
                                        <p:tgtEl>
                                          <p:spTgt spid="14"/>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2200" fill="hold"/>
                                        <p:tgtEl>
                                          <p:spTgt spid="15"/>
                                        </p:tgtEl>
                                        <p:attrNameLst>
                                          <p:attrName>ppt_x</p:attrName>
                                        </p:attrNameLst>
                                      </p:cBhvr>
                                      <p:tavLst>
                                        <p:tav tm="0">
                                          <p:val>
                                            <p:strVal val="#ppt_x"/>
                                          </p:val>
                                        </p:tav>
                                        <p:tav tm="100000">
                                          <p:val>
                                            <p:strVal val="#ppt_x"/>
                                          </p:val>
                                        </p:tav>
                                      </p:tavLst>
                                    </p:anim>
                                    <p:anim calcmode="lin" valueType="num">
                                      <p:cBhvr additive="base">
                                        <p:cTn id="12" dur="2200" fill="hold"/>
                                        <p:tgtEl>
                                          <p:spTgt spid="15"/>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2200" fill="hold"/>
                                        <p:tgtEl>
                                          <p:spTgt spid="16"/>
                                        </p:tgtEl>
                                        <p:attrNameLst>
                                          <p:attrName>ppt_x</p:attrName>
                                        </p:attrNameLst>
                                      </p:cBhvr>
                                      <p:tavLst>
                                        <p:tav tm="0">
                                          <p:val>
                                            <p:strVal val="#ppt_x"/>
                                          </p:val>
                                        </p:tav>
                                        <p:tav tm="100000">
                                          <p:val>
                                            <p:strVal val="#ppt_x"/>
                                          </p:val>
                                        </p:tav>
                                      </p:tavLst>
                                    </p:anim>
                                    <p:anim calcmode="lin" valueType="num">
                                      <p:cBhvr additive="base">
                                        <p:cTn id="16" dur="2200" fill="hold"/>
                                        <p:tgtEl>
                                          <p:spTgt spid="16"/>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40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2200" fill="hold"/>
                                        <p:tgtEl>
                                          <p:spTgt spid="17"/>
                                        </p:tgtEl>
                                        <p:attrNameLst>
                                          <p:attrName>ppt_x</p:attrName>
                                        </p:attrNameLst>
                                      </p:cBhvr>
                                      <p:tavLst>
                                        <p:tav tm="0">
                                          <p:val>
                                            <p:strVal val="#ppt_x"/>
                                          </p:val>
                                        </p:tav>
                                        <p:tav tm="100000">
                                          <p:val>
                                            <p:strVal val="#ppt_x"/>
                                          </p:val>
                                        </p:tav>
                                      </p:tavLst>
                                    </p:anim>
                                    <p:anim calcmode="lin" valueType="num">
                                      <p:cBhvr additive="base">
                                        <p:cTn id="20" dur="2200" fill="hold"/>
                                        <p:tgtEl>
                                          <p:spTgt spid="1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4" grpId="0" animBg="1"/>
      <p:bldP spid="16" grpId="0" animBg="1"/>
      <p:bldP spid="17" grpId="0" animBg="1"/>
    </p:bldLst>
  </p:timing>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13399DF4-D239-4B46-A59E-3F2D266B8AC5}"/>
              </a:ext>
            </a:extLst>
          </p:cNvPr>
          <p:cNvSpPr/>
          <p:nvPr userDrawn="1"/>
        </p:nvSpPr>
        <p:spPr>
          <a:xfrm>
            <a:off x="1563688" y="1295400"/>
            <a:ext cx="21259800" cy="11049000"/>
          </a:xfrm>
          <a:prstGeom prst="rect">
            <a:avLst/>
          </a:prstGeom>
          <a:solidFill>
            <a:schemeClr val="accent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46065318"/>
      </p:ext>
    </p:extLst>
  </p:cSld>
  <p:clrMapOvr>
    <a:masterClrMapping/>
  </p:clrMapOvr>
  <p:extLst mod="1">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A83F5516-0B38-4D10-8A01-707E02BE0653}"/>
              </a:ext>
            </a:extLst>
          </p:cNvPr>
          <p:cNvSpPr>
            <a:spLocks noGrp="1"/>
          </p:cNvSpPr>
          <p:nvPr>
            <p:ph type="pic" sz="quarter" idx="11"/>
          </p:nvPr>
        </p:nvSpPr>
        <p:spPr>
          <a:xfrm>
            <a:off x="1563687" y="-16887824"/>
            <a:ext cx="21259801" cy="29232224"/>
          </a:xfrm>
          <a:custGeom>
            <a:avLst/>
            <a:gdLst>
              <a:gd name="connsiteX0" fmla="*/ 0 w 21259801"/>
              <a:gd name="connsiteY0" fmla="*/ 0 h 29232224"/>
              <a:gd name="connsiteX1" fmla="*/ 21259801 w 21259801"/>
              <a:gd name="connsiteY1" fmla="*/ 0 h 29232224"/>
              <a:gd name="connsiteX2" fmla="*/ 21259801 w 21259801"/>
              <a:gd name="connsiteY2" fmla="*/ 2133600 h 29232224"/>
              <a:gd name="connsiteX3" fmla="*/ 21259801 w 21259801"/>
              <a:gd name="connsiteY3" fmla="*/ 10972800 h 29232224"/>
              <a:gd name="connsiteX4" fmla="*/ 21259801 w 21259801"/>
              <a:gd name="connsiteY4" fmla="*/ 29232224 h 29232224"/>
              <a:gd name="connsiteX5" fmla="*/ 0 w 21259801"/>
              <a:gd name="connsiteY5" fmla="*/ 29232224 h 29232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259801" h="29232224">
                <a:moveTo>
                  <a:pt x="0" y="0"/>
                </a:moveTo>
                <a:lnTo>
                  <a:pt x="21259801" y="0"/>
                </a:lnTo>
                <a:lnTo>
                  <a:pt x="21259801" y="2133600"/>
                </a:lnTo>
                <a:lnTo>
                  <a:pt x="21259801" y="10972800"/>
                </a:lnTo>
                <a:lnTo>
                  <a:pt x="21259801" y="29232224"/>
                </a:lnTo>
                <a:lnTo>
                  <a:pt x="0" y="29232224"/>
                </a:lnTo>
                <a:close/>
              </a:path>
            </a:pathLst>
          </a:custGeom>
          <a:pattFill prst="pct60">
            <a:fgClr>
              <a:schemeClr val="bg1"/>
            </a:fgClr>
            <a:bgClr>
              <a:schemeClr val="bg1">
                <a:lumMod val="85000"/>
              </a:schemeClr>
            </a:bgClr>
          </a:pattFill>
          <a:ln>
            <a:noFill/>
          </a:ln>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888058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repeatCount="indefinite" decel="100000" autoRev="1" fill="hold" grpId="0" nodeType="withEffect">
                                  <p:stCondLst>
                                    <p:cond delay="0"/>
                                  </p:stCondLst>
                                  <p:childTnLst>
                                    <p:animMotion origin="layout" path="M 5.55112E-17 -5E-6 L 5.55112E-17 1.32119 " pathEditMode="relative" rAng="0" ptsTypes="AA">
                                      <p:cBhvr>
                                        <p:cTn id="6" dur="16000" fill="hold"/>
                                        <p:tgtEl>
                                          <p:spTgt spid="6"/>
                                        </p:tgtEl>
                                        <p:attrNameLst>
                                          <p:attrName>ppt_x</p:attrName>
                                          <p:attrName>ppt_y</p:attrName>
                                        </p:attrNameLst>
                                      </p:cBhvr>
                                      <p:rCtr x="0" y="66053"/>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extLst mod="1">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13399DF4-D239-4B46-A59E-3F2D266B8AC5}"/>
              </a:ext>
            </a:extLst>
          </p:cNvPr>
          <p:cNvSpPr/>
          <p:nvPr userDrawn="1"/>
        </p:nvSpPr>
        <p:spPr>
          <a:xfrm>
            <a:off x="1563688" y="1333500"/>
            <a:ext cx="21259800" cy="11049000"/>
          </a:xfrm>
          <a:prstGeom prst="rect">
            <a:avLst/>
          </a:prstGeom>
          <a:solidFill>
            <a:schemeClr val="accent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Picture Placeholder 20">
            <a:extLst>
              <a:ext uri="{FF2B5EF4-FFF2-40B4-BE49-F238E27FC236}">
                <a16:creationId xmlns:a16="http://schemas.microsoft.com/office/drawing/2014/main" id="{92263DCA-1DEE-49D2-80CB-CF9032EF06FE}"/>
              </a:ext>
            </a:extLst>
          </p:cNvPr>
          <p:cNvSpPr>
            <a:spLocks noGrp="1"/>
          </p:cNvSpPr>
          <p:nvPr>
            <p:ph type="pic" sz="quarter" idx="13"/>
          </p:nvPr>
        </p:nvSpPr>
        <p:spPr>
          <a:xfrm>
            <a:off x="3028950" y="1866899"/>
            <a:ext cx="2876550" cy="314325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2" name="Picture Placeholder 21">
            <a:extLst>
              <a:ext uri="{FF2B5EF4-FFF2-40B4-BE49-F238E27FC236}">
                <a16:creationId xmlns:a16="http://schemas.microsoft.com/office/drawing/2014/main" id="{743896C4-BC14-436C-ADB0-09DC41D72F17}"/>
              </a:ext>
            </a:extLst>
          </p:cNvPr>
          <p:cNvSpPr>
            <a:spLocks noGrp="1"/>
          </p:cNvSpPr>
          <p:nvPr>
            <p:ph type="pic" sz="quarter" idx="14"/>
          </p:nvPr>
        </p:nvSpPr>
        <p:spPr>
          <a:xfrm>
            <a:off x="8179859" y="1866899"/>
            <a:ext cx="2876550" cy="314325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3" name="Picture Placeholder 22">
            <a:extLst>
              <a:ext uri="{FF2B5EF4-FFF2-40B4-BE49-F238E27FC236}">
                <a16:creationId xmlns:a16="http://schemas.microsoft.com/office/drawing/2014/main" id="{0A1AA56A-4341-4938-9A18-9B4699C88FDC}"/>
              </a:ext>
            </a:extLst>
          </p:cNvPr>
          <p:cNvSpPr>
            <a:spLocks noGrp="1"/>
          </p:cNvSpPr>
          <p:nvPr>
            <p:ph type="pic" sz="quarter" idx="15"/>
          </p:nvPr>
        </p:nvSpPr>
        <p:spPr>
          <a:xfrm>
            <a:off x="13330768" y="1866899"/>
            <a:ext cx="2876550" cy="314325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4" name="Picture Placeholder 23">
            <a:extLst>
              <a:ext uri="{FF2B5EF4-FFF2-40B4-BE49-F238E27FC236}">
                <a16:creationId xmlns:a16="http://schemas.microsoft.com/office/drawing/2014/main" id="{DAF6D4B1-9881-4261-92C1-B717CE6B512B}"/>
              </a:ext>
            </a:extLst>
          </p:cNvPr>
          <p:cNvSpPr>
            <a:spLocks noGrp="1"/>
          </p:cNvSpPr>
          <p:nvPr>
            <p:ph type="pic" sz="quarter" idx="16"/>
          </p:nvPr>
        </p:nvSpPr>
        <p:spPr>
          <a:xfrm>
            <a:off x="18481676" y="1866899"/>
            <a:ext cx="2876550" cy="314325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5" name="Picture Placeholder 24">
            <a:extLst>
              <a:ext uri="{FF2B5EF4-FFF2-40B4-BE49-F238E27FC236}">
                <a16:creationId xmlns:a16="http://schemas.microsoft.com/office/drawing/2014/main" id="{4E6DD8C9-03BB-49E3-A9B8-A0EFEABFBD22}"/>
              </a:ext>
            </a:extLst>
          </p:cNvPr>
          <p:cNvSpPr>
            <a:spLocks noGrp="1"/>
          </p:cNvSpPr>
          <p:nvPr>
            <p:ph type="pic" sz="quarter" idx="17"/>
          </p:nvPr>
        </p:nvSpPr>
        <p:spPr>
          <a:xfrm>
            <a:off x="3028950" y="7429499"/>
            <a:ext cx="2876550" cy="314325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6" name="Picture Placeholder 25">
            <a:extLst>
              <a:ext uri="{FF2B5EF4-FFF2-40B4-BE49-F238E27FC236}">
                <a16:creationId xmlns:a16="http://schemas.microsoft.com/office/drawing/2014/main" id="{DFAB2594-68AE-46A3-9D9A-148C9A705C00}"/>
              </a:ext>
            </a:extLst>
          </p:cNvPr>
          <p:cNvSpPr>
            <a:spLocks noGrp="1"/>
          </p:cNvSpPr>
          <p:nvPr>
            <p:ph type="pic" sz="quarter" idx="18"/>
          </p:nvPr>
        </p:nvSpPr>
        <p:spPr>
          <a:xfrm>
            <a:off x="8179859" y="7429499"/>
            <a:ext cx="2876550" cy="314325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7" name="Picture Placeholder 26">
            <a:extLst>
              <a:ext uri="{FF2B5EF4-FFF2-40B4-BE49-F238E27FC236}">
                <a16:creationId xmlns:a16="http://schemas.microsoft.com/office/drawing/2014/main" id="{5DF9FA7A-DB60-4682-8CAB-2AC84C80FAD2}"/>
              </a:ext>
            </a:extLst>
          </p:cNvPr>
          <p:cNvSpPr>
            <a:spLocks noGrp="1"/>
          </p:cNvSpPr>
          <p:nvPr>
            <p:ph type="pic" sz="quarter" idx="19"/>
          </p:nvPr>
        </p:nvSpPr>
        <p:spPr>
          <a:xfrm>
            <a:off x="13330768" y="7429499"/>
            <a:ext cx="2876550" cy="314325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28" name="Picture Placeholder 27">
            <a:extLst>
              <a:ext uri="{FF2B5EF4-FFF2-40B4-BE49-F238E27FC236}">
                <a16:creationId xmlns:a16="http://schemas.microsoft.com/office/drawing/2014/main" id="{16669351-C444-4EC3-976D-DAFD767ED96C}"/>
              </a:ext>
            </a:extLst>
          </p:cNvPr>
          <p:cNvSpPr>
            <a:spLocks noGrp="1"/>
          </p:cNvSpPr>
          <p:nvPr>
            <p:ph type="pic" sz="quarter" idx="20"/>
          </p:nvPr>
        </p:nvSpPr>
        <p:spPr>
          <a:xfrm>
            <a:off x="18481676" y="7429499"/>
            <a:ext cx="2876550" cy="3143250"/>
          </a:xfrm>
          <a:custGeom>
            <a:avLst/>
            <a:gdLst>
              <a:gd name="connsiteX0" fmla="*/ 0 w 2876550"/>
              <a:gd name="connsiteY0" fmla="*/ 0 h 3143250"/>
              <a:gd name="connsiteX1" fmla="*/ 2876550 w 2876550"/>
              <a:gd name="connsiteY1" fmla="*/ 0 h 3143250"/>
              <a:gd name="connsiteX2" fmla="*/ 2876550 w 2876550"/>
              <a:gd name="connsiteY2" fmla="*/ 3143250 h 3143250"/>
              <a:gd name="connsiteX3" fmla="*/ 0 w 2876550"/>
              <a:gd name="connsiteY3" fmla="*/ 3143250 h 3143250"/>
            </a:gdLst>
            <a:ahLst/>
            <a:cxnLst>
              <a:cxn ang="0">
                <a:pos x="connsiteX0" y="connsiteY0"/>
              </a:cxn>
              <a:cxn ang="0">
                <a:pos x="connsiteX1" y="connsiteY1"/>
              </a:cxn>
              <a:cxn ang="0">
                <a:pos x="connsiteX2" y="connsiteY2"/>
              </a:cxn>
              <a:cxn ang="0">
                <a:pos x="connsiteX3" y="connsiteY3"/>
              </a:cxn>
            </a:cxnLst>
            <a:rect l="l" t="t" r="r" b="b"/>
            <a:pathLst>
              <a:path w="2876550" h="3143250">
                <a:moveTo>
                  <a:pt x="0" y="0"/>
                </a:moveTo>
                <a:lnTo>
                  <a:pt x="2876550" y="0"/>
                </a:lnTo>
                <a:lnTo>
                  <a:pt x="2876550" y="3143250"/>
                </a:lnTo>
                <a:lnTo>
                  <a:pt x="0" y="3143250"/>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40030856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1000" fill="hold"/>
                                        <p:tgtEl>
                                          <p:spTgt spid="21"/>
                                        </p:tgtEl>
                                        <p:attrNameLst>
                                          <p:attrName>ppt_x</p:attrName>
                                        </p:attrNameLst>
                                      </p:cBhvr>
                                      <p:tavLst>
                                        <p:tav tm="0">
                                          <p:val>
                                            <p:strVal val="1+#ppt_w/2"/>
                                          </p:val>
                                        </p:tav>
                                        <p:tav tm="100000">
                                          <p:val>
                                            <p:strVal val="#ppt_x"/>
                                          </p:val>
                                        </p:tav>
                                      </p:tavLst>
                                    </p:anim>
                                    <p:anim calcmode="lin" valueType="num">
                                      <p:cBhvr additive="base">
                                        <p:cTn id="8" dur="1000" fill="hold"/>
                                        <p:tgtEl>
                                          <p:spTgt spid="21"/>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100"/>
                                  </p:stCondLst>
                                  <p:childTnLst>
                                    <p:set>
                                      <p:cBhvr>
                                        <p:cTn id="10" dur="1" fill="hold">
                                          <p:stCondLst>
                                            <p:cond delay="0"/>
                                          </p:stCondLst>
                                        </p:cTn>
                                        <p:tgtEl>
                                          <p:spTgt spid="22"/>
                                        </p:tgtEl>
                                        <p:attrNameLst>
                                          <p:attrName>style.visibility</p:attrName>
                                        </p:attrNameLst>
                                      </p:cBhvr>
                                      <p:to>
                                        <p:strVal val="visible"/>
                                      </p:to>
                                    </p:set>
                                    <p:anim calcmode="lin" valueType="num">
                                      <p:cBhvr additive="base">
                                        <p:cTn id="11" dur="1000" fill="hold"/>
                                        <p:tgtEl>
                                          <p:spTgt spid="22"/>
                                        </p:tgtEl>
                                        <p:attrNameLst>
                                          <p:attrName>ppt_x</p:attrName>
                                        </p:attrNameLst>
                                      </p:cBhvr>
                                      <p:tavLst>
                                        <p:tav tm="0">
                                          <p:val>
                                            <p:strVal val="1+#ppt_w/2"/>
                                          </p:val>
                                        </p:tav>
                                        <p:tav tm="100000">
                                          <p:val>
                                            <p:strVal val="#ppt_x"/>
                                          </p:val>
                                        </p:tav>
                                      </p:tavLst>
                                    </p:anim>
                                    <p:anim calcmode="lin" valueType="num">
                                      <p:cBhvr additive="base">
                                        <p:cTn id="12" dur="1000" fill="hold"/>
                                        <p:tgtEl>
                                          <p:spTgt spid="22"/>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200"/>
                                  </p:stCondLst>
                                  <p:childTnLst>
                                    <p:set>
                                      <p:cBhvr>
                                        <p:cTn id="14" dur="1" fill="hold">
                                          <p:stCondLst>
                                            <p:cond delay="0"/>
                                          </p:stCondLst>
                                        </p:cTn>
                                        <p:tgtEl>
                                          <p:spTgt spid="23"/>
                                        </p:tgtEl>
                                        <p:attrNameLst>
                                          <p:attrName>style.visibility</p:attrName>
                                        </p:attrNameLst>
                                      </p:cBhvr>
                                      <p:to>
                                        <p:strVal val="visible"/>
                                      </p:to>
                                    </p:set>
                                    <p:anim calcmode="lin" valueType="num">
                                      <p:cBhvr additive="base">
                                        <p:cTn id="15" dur="1000" fill="hold"/>
                                        <p:tgtEl>
                                          <p:spTgt spid="23"/>
                                        </p:tgtEl>
                                        <p:attrNameLst>
                                          <p:attrName>ppt_x</p:attrName>
                                        </p:attrNameLst>
                                      </p:cBhvr>
                                      <p:tavLst>
                                        <p:tav tm="0">
                                          <p:val>
                                            <p:strVal val="1+#ppt_w/2"/>
                                          </p:val>
                                        </p:tav>
                                        <p:tav tm="100000">
                                          <p:val>
                                            <p:strVal val="#ppt_x"/>
                                          </p:val>
                                        </p:tav>
                                      </p:tavLst>
                                    </p:anim>
                                    <p:anim calcmode="lin" valueType="num">
                                      <p:cBhvr additive="base">
                                        <p:cTn id="16" dur="1000" fill="hold"/>
                                        <p:tgtEl>
                                          <p:spTgt spid="23"/>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300"/>
                                  </p:stCondLst>
                                  <p:childTnLst>
                                    <p:set>
                                      <p:cBhvr>
                                        <p:cTn id="18" dur="1" fill="hold">
                                          <p:stCondLst>
                                            <p:cond delay="0"/>
                                          </p:stCondLst>
                                        </p:cTn>
                                        <p:tgtEl>
                                          <p:spTgt spid="24"/>
                                        </p:tgtEl>
                                        <p:attrNameLst>
                                          <p:attrName>style.visibility</p:attrName>
                                        </p:attrNameLst>
                                      </p:cBhvr>
                                      <p:to>
                                        <p:strVal val="visible"/>
                                      </p:to>
                                    </p:set>
                                    <p:anim calcmode="lin" valueType="num">
                                      <p:cBhvr additive="base">
                                        <p:cTn id="19" dur="1000" fill="hold"/>
                                        <p:tgtEl>
                                          <p:spTgt spid="24"/>
                                        </p:tgtEl>
                                        <p:attrNameLst>
                                          <p:attrName>ppt_x</p:attrName>
                                        </p:attrNameLst>
                                      </p:cBhvr>
                                      <p:tavLst>
                                        <p:tav tm="0">
                                          <p:val>
                                            <p:strVal val="1+#ppt_w/2"/>
                                          </p:val>
                                        </p:tav>
                                        <p:tav tm="100000">
                                          <p:val>
                                            <p:strVal val="#ppt_x"/>
                                          </p:val>
                                        </p:tav>
                                      </p:tavLst>
                                    </p:anim>
                                    <p:anim calcmode="lin" valueType="num">
                                      <p:cBhvr additive="base">
                                        <p:cTn id="20" dur="1000" fill="hold"/>
                                        <p:tgtEl>
                                          <p:spTgt spid="24"/>
                                        </p:tgtEl>
                                        <p:attrNameLst>
                                          <p:attrName>ppt_y</p:attrName>
                                        </p:attrNameLst>
                                      </p:cBhvr>
                                      <p:tavLst>
                                        <p:tav tm="0">
                                          <p:val>
                                            <p:strVal val="#ppt_y"/>
                                          </p:val>
                                        </p:tav>
                                        <p:tav tm="100000">
                                          <p:val>
                                            <p:strVal val="#ppt_y"/>
                                          </p:val>
                                        </p:tav>
                                      </p:tavLst>
                                    </p:anim>
                                  </p:childTnLst>
                                </p:cTn>
                              </p:par>
                              <p:par>
                                <p:cTn id="21" presetID="2" presetClass="entr" presetSubtype="8" decel="100000" fill="hold" grpId="0" nodeType="withEffect">
                                  <p:stCondLst>
                                    <p:cond delay="400"/>
                                  </p:stCondLst>
                                  <p:childTnLst>
                                    <p:set>
                                      <p:cBhvr>
                                        <p:cTn id="22" dur="1" fill="hold">
                                          <p:stCondLst>
                                            <p:cond delay="0"/>
                                          </p:stCondLst>
                                        </p:cTn>
                                        <p:tgtEl>
                                          <p:spTgt spid="28"/>
                                        </p:tgtEl>
                                        <p:attrNameLst>
                                          <p:attrName>style.visibility</p:attrName>
                                        </p:attrNameLst>
                                      </p:cBhvr>
                                      <p:to>
                                        <p:strVal val="visible"/>
                                      </p:to>
                                    </p:set>
                                    <p:anim calcmode="lin" valueType="num">
                                      <p:cBhvr additive="base">
                                        <p:cTn id="23" dur="1000" fill="hold"/>
                                        <p:tgtEl>
                                          <p:spTgt spid="28"/>
                                        </p:tgtEl>
                                        <p:attrNameLst>
                                          <p:attrName>ppt_x</p:attrName>
                                        </p:attrNameLst>
                                      </p:cBhvr>
                                      <p:tavLst>
                                        <p:tav tm="0">
                                          <p:val>
                                            <p:strVal val="0-#ppt_w/2"/>
                                          </p:val>
                                        </p:tav>
                                        <p:tav tm="100000">
                                          <p:val>
                                            <p:strVal val="#ppt_x"/>
                                          </p:val>
                                        </p:tav>
                                      </p:tavLst>
                                    </p:anim>
                                    <p:anim calcmode="lin" valueType="num">
                                      <p:cBhvr additive="base">
                                        <p:cTn id="24" dur="1000" fill="hold"/>
                                        <p:tgtEl>
                                          <p:spTgt spid="28"/>
                                        </p:tgtEl>
                                        <p:attrNameLst>
                                          <p:attrName>ppt_y</p:attrName>
                                        </p:attrNameLst>
                                      </p:cBhvr>
                                      <p:tavLst>
                                        <p:tav tm="0">
                                          <p:val>
                                            <p:strVal val="#ppt_y"/>
                                          </p:val>
                                        </p:tav>
                                        <p:tav tm="100000">
                                          <p:val>
                                            <p:strVal val="#ppt_y"/>
                                          </p:val>
                                        </p:tav>
                                      </p:tavLst>
                                    </p:anim>
                                  </p:childTnLst>
                                </p:cTn>
                              </p:par>
                              <p:par>
                                <p:cTn id="25" presetID="2" presetClass="entr" presetSubtype="8" decel="100000" fill="hold" grpId="0" nodeType="withEffect">
                                  <p:stCondLst>
                                    <p:cond delay="500"/>
                                  </p:stCondLst>
                                  <p:childTnLst>
                                    <p:set>
                                      <p:cBhvr>
                                        <p:cTn id="26" dur="1" fill="hold">
                                          <p:stCondLst>
                                            <p:cond delay="0"/>
                                          </p:stCondLst>
                                        </p:cTn>
                                        <p:tgtEl>
                                          <p:spTgt spid="27"/>
                                        </p:tgtEl>
                                        <p:attrNameLst>
                                          <p:attrName>style.visibility</p:attrName>
                                        </p:attrNameLst>
                                      </p:cBhvr>
                                      <p:to>
                                        <p:strVal val="visible"/>
                                      </p:to>
                                    </p:set>
                                    <p:anim calcmode="lin" valueType="num">
                                      <p:cBhvr additive="base">
                                        <p:cTn id="27" dur="1000" fill="hold"/>
                                        <p:tgtEl>
                                          <p:spTgt spid="27"/>
                                        </p:tgtEl>
                                        <p:attrNameLst>
                                          <p:attrName>ppt_x</p:attrName>
                                        </p:attrNameLst>
                                      </p:cBhvr>
                                      <p:tavLst>
                                        <p:tav tm="0">
                                          <p:val>
                                            <p:strVal val="0-#ppt_w/2"/>
                                          </p:val>
                                        </p:tav>
                                        <p:tav tm="100000">
                                          <p:val>
                                            <p:strVal val="#ppt_x"/>
                                          </p:val>
                                        </p:tav>
                                      </p:tavLst>
                                    </p:anim>
                                    <p:anim calcmode="lin" valueType="num">
                                      <p:cBhvr additive="base">
                                        <p:cTn id="28" dur="1000" fill="hold"/>
                                        <p:tgtEl>
                                          <p:spTgt spid="27"/>
                                        </p:tgtEl>
                                        <p:attrNameLst>
                                          <p:attrName>ppt_y</p:attrName>
                                        </p:attrNameLst>
                                      </p:cBhvr>
                                      <p:tavLst>
                                        <p:tav tm="0">
                                          <p:val>
                                            <p:strVal val="#ppt_y"/>
                                          </p:val>
                                        </p:tav>
                                        <p:tav tm="100000">
                                          <p:val>
                                            <p:strVal val="#ppt_y"/>
                                          </p:val>
                                        </p:tav>
                                      </p:tavLst>
                                    </p:anim>
                                  </p:childTnLst>
                                </p:cTn>
                              </p:par>
                              <p:par>
                                <p:cTn id="29" presetID="2" presetClass="entr" presetSubtype="8" decel="100000" fill="hold" grpId="0" nodeType="withEffect">
                                  <p:stCondLst>
                                    <p:cond delay="600"/>
                                  </p:stCondLst>
                                  <p:childTnLst>
                                    <p:set>
                                      <p:cBhvr>
                                        <p:cTn id="30" dur="1" fill="hold">
                                          <p:stCondLst>
                                            <p:cond delay="0"/>
                                          </p:stCondLst>
                                        </p:cTn>
                                        <p:tgtEl>
                                          <p:spTgt spid="26"/>
                                        </p:tgtEl>
                                        <p:attrNameLst>
                                          <p:attrName>style.visibility</p:attrName>
                                        </p:attrNameLst>
                                      </p:cBhvr>
                                      <p:to>
                                        <p:strVal val="visible"/>
                                      </p:to>
                                    </p:set>
                                    <p:anim calcmode="lin" valueType="num">
                                      <p:cBhvr additive="base">
                                        <p:cTn id="31" dur="1000" fill="hold"/>
                                        <p:tgtEl>
                                          <p:spTgt spid="26"/>
                                        </p:tgtEl>
                                        <p:attrNameLst>
                                          <p:attrName>ppt_x</p:attrName>
                                        </p:attrNameLst>
                                      </p:cBhvr>
                                      <p:tavLst>
                                        <p:tav tm="0">
                                          <p:val>
                                            <p:strVal val="0-#ppt_w/2"/>
                                          </p:val>
                                        </p:tav>
                                        <p:tav tm="100000">
                                          <p:val>
                                            <p:strVal val="#ppt_x"/>
                                          </p:val>
                                        </p:tav>
                                      </p:tavLst>
                                    </p:anim>
                                    <p:anim calcmode="lin" valueType="num">
                                      <p:cBhvr additive="base">
                                        <p:cTn id="32" dur="1000" fill="hold"/>
                                        <p:tgtEl>
                                          <p:spTgt spid="26"/>
                                        </p:tgtEl>
                                        <p:attrNameLst>
                                          <p:attrName>ppt_y</p:attrName>
                                        </p:attrNameLst>
                                      </p:cBhvr>
                                      <p:tavLst>
                                        <p:tav tm="0">
                                          <p:val>
                                            <p:strVal val="#ppt_y"/>
                                          </p:val>
                                        </p:tav>
                                        <p:tav tm="100000">
                                          <p:val>
                                            <p:strVal val="#ppt_y"/>
                                          </p:val>
                                        </p:tav>
                                      </p:tavLst>
                                    </p:anim>
                                  </p:childTnLst>
                                </p:cTn>
                              </p:par>
                              <p:par>
                                <p:cTn id="33" presetID="2" presetClass="entr" presetSubtype="8" decel="100000" fill="hold" grpId="0" nodeType="withEffect">
                                  <p:stCondLst>
                                    <p:cond delay="700"/>
                                  </p:stCondLst>
                                  <p:childTnLst>
                                    <p:set>
                                      <p:cBhvr>
                                        <p:cTn id="34" dur="1" fill="hold">
                                          <p:stCondLst>
                                            <p:cond delay="0"/>
                                          </p:stCondLst>
                                        </p:cTn>
                                        <p:tgtEl>
                                          <p:spTgt spid="25"/>
                                        </p:tgtEl>
                                        <p:attrNameLst>
                                          <p:attrName>style.visibility</p:attrName>
                                        </p:attrNameLst>
                                      </p:cBhvr>
                                      <p:to>
                                        <p:strVal val="visible"/>
                                      </p:to>
                                    </p:set>
                                    <p:anim calcmode="lin" valueType="num">
                                      <p:cBhvr additive="base">
                                        <p:cTn id="35" dur="1000" fill="hold"/>
                                        <p:tgtEl>
                                          <p:spTgt spid="25"/>
                                        </p:tgtEl>
                                        <p:attrNameLst>
                                          <p:attrName>ppt_x</p:attrName>
                                        </p:attrNameLst>
                                      </p:cBhvr>
                                      <p:tavLst>
                                        <p:tav tm="0">
                                          <p:val>
                                            <p:strVal val="0-#ppt_w/2"/>
                                          </p:val>
                                        </p:tav>
                                        <p:tav tm="100000">
                                          <p:val>
                                            <p:strVal val="#ppt_x"/>
                                          </p:val>
                                        </p:tav>
                                      </p:tavLst>
                                    </p:anim>
                                    <p:anim calcmode="lin" valueType="num">
                                      <p:cBhvr additive="base">
                                        <p:cTn id="36" dur="1000" fill="hold"/>
                                        <p:tgtEl>
                                          <p:spTgt spid="2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2" grpId="0" animBg="1"/>
      <p:bldP spid="23" grpId="0" animBg="1"/>
      <p:bldP spid="24" grpId="0" animBg="1"/>
      <p:bldP spid="25" grpId="0" animBg="1"/>
      <p:bldP spid="26" grpId="0" animBg="1"/>
      <p:bldP spid="27" grpId="0" animBg="1"/>
      <p:bldP spid="28" grpId="0" animBg="1"/>
    </p:bldLst>
  </p:timing>
  <p:extLst mod="1">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13399DF4-D239-4B46-A59E-3F2D266B8AC5}"/>
              </a:ext>
            </a:extLst>
          </p:cNvPr>
          <p:cNvSpPr/>
          <p:nvPr userDrawn="1"/>
        </p:nvSpPr>
        <p:spPr>
          <a:xfrm>
            <a:off x="1563688" y="1295400"/>
            <a:ext cx="21259800" cy="11049000"/>
          </a:xfrm>
          <a:prstGeom prst="rect">
            <a:avLst/>
          </a:prstGeom>
          <a:solidFill>
            <a:schemeClr val="accent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Picture Placeholder 11">
            <a:extLst>
              <a:ext uri="{FF2B5EF4-FFF2-40B4-BE49-F238E27FC236}">
                <a16:creationId xmlns:a16="http://schemas.microsoft.com/office/drawing/2014/main" id="{CBD3B56C-6673-4097-B43C-40AB7C20EEC2}"/>
              </a:ext>
            </a:extLst>
          </p:cNvPr>
          <p:cNvSpPr>
            <a:spLocks noGrp="1"/>
          </p:cNvSpPr>
          <p:nvPr>
            <p:ph type="pic" sz="quarter" idx="13"/>
          </p:nvPr>
        </p:nvSpPr>
        <p:spPr>
          <a:xfrm>
            <a:off x="6915150" y="2386353"/>
            <a:ext cx="4950165" cy="4143375"/>
          </a:xfrm>
          <a:custGeom>
            <a:avLst/>
            <a:gdLst>
              <a:gd name="connsiteX0" fmla="*/ 0 w 4950165"/>
              <a:gd name="connsiteY0" fmla="*/ 0 h 4143375"/>
              <a:gd name="connsiteX1" fmla="*/ 4950165 w 4950165"/>
              <a:gd name="connsiteY1" fmla="*/ 0 h 4143375"/>
              <a:gd name="connsiteX2" fmla="*/ 4950165 w 4950165"/>
              <a:gd name="connsiteY2" fmla="*/ 4143375 h 4143375"/>
              <a:gd name="connsiteX3" fmla="*/ 0 w 4950165"/>
              <a:gd name="connsiteY3" fmla="*/ 4143375 h 4143375"/>
            </a:gdLst>
            <a:ahLst/>
            <a:cxnLst>
              <a:cxn ang="0">
                <a:pos x="connsiteX0" y="connsiteY0"/>
              </a:cxn>
              <a:cxn ang="0">
                <a:pos x="connsiteX1" y="connsiteY1"/>
              </a:cxn>
              <a:cxn ang="0">
                <a:pos x="connsiteX2" y="connsiteY2"/>
              </a:cxn>
              <a:cxn ang="0">
                <a:pos x="connsiteX3" y="connsiteY3"/>
              </a:cxn>
            </a:cxnLst>
            <a:rect l="l" t="t" r="r" b="b"/>
            <a:pathLst>
              <a:path w="4950165" h="4143375">
                <a:moveTo>
                  <a:pt x="0" y="0"/>
                </a:moveTo>
                <a:lnTo>
                  <a:pt x="4950165" y="0"/>
                </a:lnTo>
                <a:lnTo>
                  <a:pt x="4950165" y="4143375"/>
                </a:lnTo>
                <a:lnTo>
                  <a:pt x="0" y="4143375"/>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13" name="Picture Placeholder 12">
            <a:extLst>
              <a:ext uri="{FF2B5EF4-FFF2-40B4-BE49-F238E27FC236}">
                <a16:creationId xmlns:a16="http://schemas.microsoft.com/office/drawing/2014/main" id="{84AD6E42-B8ED-45FE-80BA-270BE28BE3EB}"/>
              </a:ext>
            </a:extLst>
          </p:cNvPr>
          <p:cNvSpPr>
            <a:spLocks noGrp="1"/>
          </p:cNvSpPr>
          <p:nvPr>
            <p:ph type="pic" sz="quarter" idx="14"/>
          </p:nvPr>
        </p:nvSpPr>
        <p:spPr>
          <a:xfrm>
            <a:off x="12521859" y="2386353"/>
            <a:ext cx="4950164" cy="4143375"/>
          </a:xfrm>
          <a:custGeom>
            <a:avLst/>
            <a:gdLst>
              <a:gd name="connsiteX0" fmla="*/ 0 w 4950164"/>
              <a:gd name="connsiteY0" fmla="*/ 0 h 4143375"/>
              <a:gd name="connsiteX1" fmla="*/ 4950164 w 4950164"/>
              <a:gd name="connsiteY1" fmla="*/ 0 h 4143375"/>
              <a:gd name="connsiteX2" fmla="*/ 4950164 w 4950164"/>
              <a:gd name="connsiteY2" fmla="*/ 4143375 h 4143375"/>
              <a:gd name="connsiteX3" fmla="*/ 0 w 4950164"/>
              <a:gd name="connsiteY3" fmla="*/ 4143375 h 4143375"/>
            </a:gdLst>
            <a:ahLst/>
            <a:cxnLst>
              <a:cxn ang="0">
                <a:pos x="connsiteX0" y="connsiteY0"/>
              </a:cxn>
              <a:cxn ang="0">
                <a:pos x="connsiteX1" y="connsiteY1"/>
              </a:cxn>
              <a:cxn ang="0">
                <a:pos x="connsiteX2" y="connsiteY2"/>
              </a:cxn>
              <a:cxn ang="0">
                <a:pos x="connsiteX3" y="connsiteY3"/>
              </a:cxn>
            </a:cxnLst>
            <a:rect l="l" t="t" r="r" b="b"/>
            <a:pathLst>
              <a:path w="4950164" h="4143375">
                <a:moveTo>
                  <a:pt x="0" y="0"/>
                </a:moveTo>
                <a:lnTo>
                  <a:pt x="4950164" y="0"/>
                </a:lnTo>
                <a:lnTo>
                  <a:pt x="4950164" y="4143375"/>
                </a:lnTo>
                <a:lnTo>
                  <a:pt x="0" y="4143375"/>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14" name="Picture Placeholder 13">
            <a:extLst>
              <a:ext uri="{FF2B5EF4-FFF2-40B4-BE49-F238E27FC236}">
                <a16:creationId xmlns:a16="http://schemas.microsoft.com/office/drawing/2014/main" id="{BB2CF020-4972-4FDF-8E27-E1B874D0649C}"/>
              </a:ext>
            </a:extLst>
          </p:cNvPr>
          <p:cNvSpPr>
            <a:spLocks noGrp="1"/>
          </p:cNvSpPr>
          <p:nvPr>
            <p:ph type="pic" sz="quarter" idx="15"/>
          </p:nvPr>
        </p:nvSpPr>
        <p:spPr>
          <a:xfrm>
            <a:off x="6915150" y="7186273"/>
            <a:ext cx="4950165" cy="4143375"/>
          </a:xfrm>
          <a:custGeom>
            <a:avLst/>
            <a:gdLst>
              <a:gd name="connsiteX0" fmla="*/ 0 w 4950165"/>
              <a:gd name="connsiteY0" fmla="*/ 0 h 4143375"/>
              <a:gd name="connsiteX1" fmla="*/ 4950165 w 4950165"/>
              <a:gd name="connsiteY1" fmla="*/ 0 h 4143375"/>
              <a:gd name="connsiteX2" fmla="*/ 4950165 w 4950165"/>
              <a:gd name="connsiteY2" fmla="*/ 4143375 h 4143375"/>
              <a:gd name="connsiteX3" fmla="*/ 0 w 4950165"/>
              <a:gd name="connsiteY3" fmla="*/ 4143375 h 4143375"/>
            </a:gdLst>
            <a:ahLst/>
            <a:cxnLst>
              <a:cxn ang="0">
                <a:pos x="connsiteX0" y="connsiteY0"/>
              </a:cxn>
              <a:cxn ang="0">
                <a:pos x="connsiteX1" y="connsiteY1"/>
              </a:cxn>
              <a:cxn ang="0">
                <a:pos x="connsiteX2" y="connsiteY2"/>
              </a:cxn>
              <a:cxn ang="0">
                <a:pos x="connsiteX3" y="connsiteY3"/>
              </a:cxn>
            </a:cxnLst>
            <a:rect l="l" t="t" r="r" b="b"/>
            <a:pathLst>
              <a:path w="4950165" h="4143375">
                <a:moveTo>
                  <a:pt x="0" y="0"/>
                </a:moveTo>
                <a:lnTo>
                  <a:pt x="4950165" y="0"/>
                </a:lnTo>
                <a:lnTo>
                  <a:pt x="4950165" y="4143375"/>
                </a:lnTo>
                <a:lnTo>
                  <a:pt x="0" y="4143375"/>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
        <p:nvSpPr>
          <p:cNvPr id="15" name="Picture Placeholder 14">
            <a:extLst>
              <a:ext uri="{FF2B5EF4-FFF2-40B4-BE49-F238E27FC236}">
                <a16:creationId xmlns:a16="http://schemas.microsoft.com/office/drawing/2014/main" id="{7DEDE4E0-4295-4EC1-B674-5609175C4D60}"/>
              </a:ext>
            </a:extLst>
          </p:cNvPr>
          <p:cNvSpPr>
            <a:spLocks noGrp="1"/>
          </p:cNvSpPr>
          <p:nvPr>
            <p:ph type="pic" sz="quarter" idx="16"/>
          </p:nvPr>
        </p:nvSpPr>
        <p:spPr>
          <a:xfrm>
            <a:off x="12521859" y="7186273"/>
            <a:ext cx="4950164" cy="4143375"/>
          </a:xfrm>
          <a:custGeom>
            <a:avLst/>
            <a:gdLst>
              <a:gd name="connsiteX0" fmla="*/ 0 w 4950164"/>
              <a:gd name="connsiteY0" fmla="*/ 0 h 4143375"/>
              <a:gd name="connsiteX1" fmla="*/ 4950164 w 4950164"/>
              <a:gd name="connsiteY1" fmla="*/ 0 h 4143375"/>
              <a:gd name="connsiteX2" fmla="*/ 4950164 w 4950164"/>
              <a:gd name="connsiteY2" fmla="*/ 4143375 h 4143375"/>
              <a:gd name="connsiteX3" fmla="*/ 0 w 4950164"/>
              <a:gd name="connsiteY3" fmla="*/ 4143375 h 4143375"/>
            </a:gdLst>
            <a:ahLst/>
            <a:cxnLst>
              <a:cxn ang="0">
                <a:pos x="connsiteX0" y="connsiteY0"/>
              </a:cxn>
              <a:cxn ang="0">
                <a:pos x="connsiteX1" y="connsiteY1"/>
              </a:cxn>
              <a:cxn ang="0">
                <a:pos x="connsiteX2" y="connsiteY2"/>
              </a:cxn>
              <a:cxn ang="0">
                <a:pos x="connsiteX3" y="connsiteY3"/>
              </a:cxn>
            </a:cxnLst>
            <a:rect l="l" t="t" r="r" b="b"/>
            <a:pathLst>
              <a:path w="4950164" h="4143375">
                <a:moveTo>
                  <a:pt x="0" y="0"/>
                </a:moveTo>
                <a:lnTo>
                  <a:pt x="4950164" y="0"/>
                </a:lnTo>
                <a:lnTo>
                  <a:pt x="4950164" y="4143375"/>
                </a:lnTo>
                <a:lnTo>
                  <a:pt x="0" y="4143375"/>
                </a:lnTo>
                <a:close/>
              </a:path>
            </a:pathLst>
          </a:custGeom>
          <a:pattFill prst="pct60">
            <a:fgClr>
              <a:schemeClr val="bg1"/>
            </a:fgClr>
            <a:bgClr>
              <a:schemeClr val="bg1">
                <a:lumMod val="85000"/>
              </a:schemeClr>
            </a:bgClr>
          </a:pattFill>
          <a:effectLst>
            <a:outerShdw blurRad="660400" dist="190500" dir="5400000" algn="t" rotWithShape="0">
              <a:schemeClr val="accent1">
                <a:alpha val="40000"/>
              </a:schemeClr>
            </a:outerShdw>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5578637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2000" fill="hold"/>
                                        <p:tgtEl>
                                          <p:spTgt spid="12"/>
                                        </p:tgtEl>
                                        <p:attrNameLst>
                                          <p:attrName>ppt_x</p:attrName>
                                        </p:attrNameLst>
                                      </p:cBhvr>
                                      <p:tavLst>
                                        <p:tav tm="0">
                                          <p:val>
                                            <p:strVal val="#ppt_x"/>
                                          </p:val>
                                        </p:tav>
                                        <p:tav tm="100000">
                                          <p:val>
                                            <p:strVal val="#ppt_x"/>
                                          </p:val>
                                        </p:tav>
                                      </p:tavLst>
                                    </p:anim>
                                    <p:anim calcmode="lin" valueType="num">
                                      <p:cBhvr additive="base">
                                        <p:cTn id="8" dur="2000" fill="hold"/>
                                        <p:tgtEl>
                                          <p:spTgt spid="12"/>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2000" fill="hold"/>
                                        <p:tgtEl>
                                          <p:spTgt spid="13"/>
                                        </p:tgtEl>
                                        <p:attrNameLst>
                                          <p:attrName>ppt_x</p:attrName>
                                        </p:attrNameLst>
                                      </p:cBhvr>
                                      <p:tavLst>
                                        <p:tav tm="0">
                                          <p:val>
                                            <p:strVal val="#ppt_x"/>
                                          </p:val>
                                        </p:tav>
                                        <p:tav tm="100000">
                                          <p:val>
                                            <p:strVal val="#ppt_x"/>
                                          </p:val>
                                        </p:tav>
                                      </p:tavLst>
                                    </p:anim>
                                    <p:anim calcmode="lin" valueType="num">
                                      <p:cBhvr additive="base">
                                        <p:cTn id="12" dur="2000" fill="hold"/>
                                        <p:tgtEl>
                                          <p:spTgt spid="13"/>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2000" fill="hold"/>
                                        <p:tgtEl>
                                          <p:spTgt spid="14"/>
                                        </p:tgtEl>
                                        <p:attrNameLst>
                                          <p:attrName>ppt_x</p:attrName>
                                        </p:attrNameLst>
                                      </p:cBhvr>
                                      <p:tavLst>
                                        <p:tav tm="0">
                                          <p:val>
                                            <p:strVal val="#ppt_x"/>
                                          </p:val>
                                        </p:tav>
                                        <p:tav tm="100000">
                                          <p:val>
                                            <p:strVal val="#ppt_x"/>
                                          </p:val>
                                        </p:tav>
                                      </p:tavLst>
                                    </p:anim>
                                    <p:anim calcmode="lin" valueType="num">
                                      <p:cBhvr additive="base">
                                        <p:cTn id="16" dur="20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2000" fill="hold"/>
                                        <p:tgtEl>
                                          <p:spTgt spid="15"/>
                                        </p:tgtEl>
                                        <p:attrNameLst>
                                          <p:attrName>ppt_x</p:attrName>
                                        </p:attrNameLst>
                                      </p:cBhvr>
                                      <p:tavLst>
                                        <p:tav tm="0">
                                          <p:val>
                                            <p:strVal val="#ppt_x"/>
                                          </p:val>
                                        </p:tav>
                                        <p:tav tm="100000">
                                          <p:val>
                                            <p:strVal val="#ppt_x"/>
                                          </p:val>
                                        </p:tav>
                                      </p:tavLst>
                                    </p:anim>
                                    <p:anim calcmode="lin" valueType="num">
                                      <p:cBhvr additive="base">
                                        <p:cTn id="20" dur="200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14" grpId="0" animBg="1"/>
      <p:bldP spid="15" grpId="0" animBg="1"/>
    </p:bldLst>
  </p:timing>
  <p:extLst mod="1">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
        <p:nvSpPr>
          <p:cNvPr id="2" name="Picture Placeholder 4">
            <a:extLst>
              <a:ext uri="{FF2B5EF4-FFF2-40B4-BE49-F238E27FC236}">
                <a16:creationId xmlns:a16="http://schemas.microsoft.com/office/drawing/2014/main" id="{CDD5BDAE-070D-466F-9878-EB1BC2848ED8}"/>
              </a:ext>
            </a:extLst>
          </p:cNvPr>
          <p:cNvSpPr>
            <a:spLocks noGrp="1"/>
          </p:cNvSpPr>
          <p:nvPr>
            <p:ph type="pic" sz="quarter" idx="11"/>
          </p:nvPr>
        </p:nvSpPr>
        <p:spPr>
          <a:xfrm>
            <a:off x="1563688" y="1295400"/>
            <a:ext cx="21259800" cy="11049000"/>
          </a:xfrm>
          <a:custGeom>
            <a:avLst/>
            <a:gdLst>
              <a:gd name="connsiteX0" fmla="*/ 0 w 7829549"/>
              <a:gd name="connsiteY0" fmla="*/ 0 h 7543801"/>
              <a:gd name="connsiteX1" fmla="*/ 7829549 w 7829549"/>
              <a:gd name="connsiteY1" fmla="*/ 0 h 7543801"/>
              <a:gd name="connsiteX2" fmla="*/ 7829549 w 7829549"/>
              <a:gd name="connsiteY2" fmla="*/ 7543801 h 7543801"/>
              <a:gd name="connsiteX3" fmla="*/ 0 w 7829549"/>
              <a:gd name="connsiteY3" fmla="*/ 7543801 h 7543801"/>
            </a:gdLst>
            <a:ahLst/>
            <a:cxnLst>
              <a:cxn ang="0">
                <a:pos x="connsiteX0" y="connsiteY0"/>
              </a:cxn>
              <a:cxn ang="0">
                <a:pos x="connsiteX1" y="connsiteY1"/>
              </a:cxn>
              <a:cxn ang="0">
                <a:pos x="connsiteX2" y="connsiteY2"/>
              </a:cxn>
              <a:cxn ang="0">
                <a:pos x="connsiteX3" y="connsiteY3"/>
              </a:cxn>
            </a:cxnLst>
            <a:rect l="l" t="t" r="r" b="b"/>
            <a:pathLst>
              <a:path w="7829549" h="7543801">
                <a:moveTo>
                  <a:pt x="0" y="0"/>
                </a:moveTo>
                <a:lnTo>
                  <a:pt x="7829549" y="0"/>
                </a:lnTo>
                <a:lnTo>
                  <a:pt x="7829549" y="7543801"/>
                </a:lnTo>
                <a:lnTo>
                  <a:pt x="0" y="754380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8215233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200" fill="hold"/>
                                        <p:tgtEl>
                                          <p:spTgt spid="2"/>
                                        </p:tgtEl>
                                        <p:attrNameLst>
                                          <p:attrName>ppt_x</p:attrName>
                                        </p:attrNameLst>
                                      </p:cBhvr>
                                      <p:tavLst>
                                        <p:tav tm="0">
                                          <p:val>
                                            <p:strVal val="#ppt_x"/>
                                          </p:val>
                                        </p:tav>
                                        <p:tav tm="100000">
                                          <p:val>
                                            <p:strVal val="#ppt_x"/>
                                          </p:val>
                                        </p:tav>
                                      </p:tavLst>
                                    </p:anim>
                                    <p:anim calcmode="lin" valueType="num">
                                      <p:cBhvr additive="base">
                                        <p:cTn id="8" dur="22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extLst mod="1">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2" name="Picture Placeholder 4">
            <a:extLst>
              <a:ext uri="{FF2B5EF4-FFF2-40B4-BE49-F238E27FC236}">
                <a16:creationId xmlns:a16="http://schemas.microsoft.com/office/drawing/2014/main" id="{CDD5BDAE-070D-466F-9878-EB1BC2848ED8}"/>
              </a:ext>
            </a:extLst>
          </p:cNvPr>
          <p:cNvSpPr>
            <a:spLocks noGrp="1"/>
          </p:cNvSpPr>
          <p:nvPr>
            <p:ph type="pic" sz="quarter" idx="11"/>
          </p:nvPr>
        </p:nvSpPr>
        <p:spPr>
          <a:xfrm>
            <a:off x="1563688" y="1295400"/>
            <a:ext cx="21259800" cy="11049000"/>
          </a:xfrm>
          <a:custGeom>
            <a:avLst/>
            <a:gdLst>
              <a:gd name="connsiteX0" fmla="*/ 0 w 7829549"/>
              <a:gd name="connsiteY0" fmla="*/ 0 h 7543801"/>
              <a:gd name="connsiteX1" fmla="*/ 7829549 w 7829549"/>
              <a:gd name="connsiteY1" fmla="*/ 0 h 7543801"/>
              <a:gd name="connsiteX2" fmla="*/ 7829549 w 7829549"/>
              <a:gd name="connsiteY2" fmla="*/ 7543801 h 7543801"/>
              <a:gd name="connsiteX3" fmla="*/ 0 w 7829549"/>
              <a:gd name="connsiteY3" fmla="*/ 7543801 h 7543801"/>
            </a:gdLst>
            <a:ahLst/>
            <a:cxnLst>
              <a:cxn ang="0">
                <a:pos x="connsiteX0" y="connsiteY0"/>
              </a:cxn>
              <a:cxn ang="0">
                <a:pos x="connsiteX1" y="connsiteY1"/>
              </a:cxn>
              <a:cxn ang="0">
                <a:pos x="connsiteX2" y="connsiteY2"/>
              </a:cxn>
              <a:cxn ang="0">
                <a:pos x="connsiteX3" y="connsiteY3"/>
              </a:cxn>
            </a:cxnLst>
            <a:rect l="l" t="t" r="r" b="b"/>
            <a:pathLst>
              <a:path w="7829549" h="7543801">
                <a:moveTo>
                  <a:pt x="0" y="0"/>
                </a:moveTo>
                <a:lnTo>
                  <a:pt x="7829549" y="0"/>
                </a:lnTo>
                <a:lnTo>
                  <a:pt x="7829549" y="7543801"/>
                </a:lnTo>
                <a:lnTo>
                  <a:pt x="0" y="7543801"/>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1684079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200" fill="hold"/>
                                        <p:tgtEl>
                                          <p:spTgt spid="2"/>
                                        </p:tgtEl>
                                        <p:attrNameLst>
                                          <p:attrName>ppt_x</p:attrName>
                                        </p:attrNameLst>
                                      </p:cBhvr>
                                      <p:tavLst>
                                        <p:tav tm="0">
                                          <p:val>
                                            <p:strVal val="#ppt_x"/>
                                          </p:val>
                                        </p:tav>
                                        <p:tav tm="100000">
                                          <p:val>
                                            <p:strVal val="#ppt_x"/>
                                          </p:val>
                                        </p:tav>
                                      </p:tavLst>
                                    </p:anim>
                                    <p:anim calcmode="lin" valueType="num">
                                      <p:cBhvr additive="base">
                                        <p:cTn id="8" dur="2200" fill="hold"/>
                                        <p:tgtEl>
                                          <p:spTgt spid="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extLst mod="1">
    <p:ext uri="{DCECCB84-F9BA-43D5-87BE-67443E8EF086}">
      <p15:sldGuideLst xmlns:p15="http://schemas.microsoft.com/office/powerpoint/2012/main">
        <p15:guide id="1" orient="horz" pos="4320">
          <p15:clr>
            <a:srgbClr val="FBAE40"/>
          </p15:clr>
        </p15:guide>
        <p15:guide id="2" pos="7681">
          <p15:clr>
            <a:srgbClr val="FBAE40"/>
          </p15:clr>
        </p15:guide>
        <p15:guide id="3" pos="985">
          <p15:clr>
            <a:srgbClr val="FBAE40"/>
          </p15:clr>
        </p15:guide>
        <p15:guide id="4" pos="14377">
          <p15:clr>
            <a:srgbClr val="FBAE40"/>
          </p15:clr>
        </p15:guide>
      </p15:sldGuideLst>
    </p:ext>
  </p:extLst>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8EC47BBF-5081-44C2-A39B-5B7D55A2CAC4}"/>
              </a:ext>
            </a:extLst>
          </p:cNvPr>
          <p:cNvSpPr>
            <a:spLocks noGrp="1"/>
          </p:cNvSpPr>
          <p:nvPr>
            <p:ph type="pic" sz="quarter" idx="11"/>
          </p:nvPr>
        </p:nvSpPr>
        <p:spPr>
          <a:xfrm>
            <a:off x="1563688" y="1295400"/>
            <a:ext cx="10629899" cy="11049000"/>
          </a:xfrm>
          <a:custGeom>
            <a:avLst/>
            <a:gdLst>
              <a:gd name="connsiteX0" fmla="*/ 0 w 10629899"/>
              <a:gd name="connsiteY0" fmla="*/ 0 h 11049000"/>
              <a:gd name="connsiteX1" fmla="*/ 10629899 w 10629899"/>
              <a:gd name="connsiteY1" fmla="*/ 0 h 11049000"/>
              <a:gd name="connsiteX2" fmla="*/ 10629899 w 10629899"/>
              <a:gd name="connsiteY2" fmla="*/ 11049000 h 11049000"/>
              <a:gd name="connsiteX3" fmla="*/ 0 w 10629899"/>
              <a:gd name="connsiteY3" fmla="*/ 11049000 h 11049000"/>
            </a:gdLst>
            <a:ahLst/>
            <a:cxnLst>
              <a:cxn ang="0">
                <a:pos x="connsiteX0" y="connsiteY0"/>
              </a:cxn>
              <a:cxn ang="0">
                <a:pos x="connsiteX1" y="connsiteY1"/>
              </a:cxn>
              <a:cxn ang="0">
                <a:pos x="connsiteX2" y="connsiteY2"/>
              </a:cxn>
              <a:cxn ang="0">
                <a:pos x="connsiteX3" y="connsiteY3"/>
              </a:cxn>
            </a:cxnLst>
            <a:rect l="l" t="t" r="r" b="b"/>
            <a:pathLst>
              <a:path w="10629899" h="11049000">
                <a:moveTo>
                  <a:pt x="0" y="0"/>
                </a:moveTo>
                <a:lnTo>
                  <a:pt x="10629899" y="0"/>
                </a:lnTo>
                <a:lnTo>
                  <a:pt x="10629899" y="11049000"/>
                </a:lnTo>
                <a:lnTo>
                  <a:pt x="0" y="110490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9" name="Picture Placeholder 8">
            <a:extLst>
              <a:ext uri="{FF2B5EF4-FFF2-40B4-BE49-F238E27FC236}">
                <a16:creationId xmlns:a16="http://schemas.microsoft.com/office/drawing/2014/main" id="{D59F983A-E9C3-445F-A7F1-45E2008FDCDD}"/>
              </a:ext>
            </a:extLst>
          </p:cNvPr>
          <p:cNvSpPr>
            <a:spLocks noGrp="1"/>
          </p:cNvSpPr>
          <p:nvPr>
            <p:ph type="pic" sz="quarter" idx="12"/>
          </p:nvPr>
        </p:nvSpPr>
        <p:spPr>
          <a:xfrm>
            <a:off x="12193589" y="6858000"/>
            <a:ext cx="5278295" cy="5486400"/>
          </a:xfrm>
          <a:custGeom>
            <a:avLst/>
            <a:gdLst>
              <a:gd name="connsiteX0" fmla="*/ 0 w 5278295"/>
              <a:gd name="connsiteY0" fmla="*/ 0 h 5486400"/>
              <a:gd name="connsiteX1" fmla="*/ 5278295 w 5278295"/>
              <a:gd name="connsiteY1" fmla="*/ 0 h 5486400"/>
              <a:gd name="connsiteX2" fmla="*/ 5278295 w 5278295"/>
              <a:gd name="connsiteY2" fmla="*/ 5486400 h 5486400"/>
              <a:gd name="connsiteX3" fmla="*/ 0 w 5278295"/>
              <a:gd name="connsiteY3" fmla="*/ 5486400 h 5486400"/>
            </a:gdLst>
            <a:ahLst/>
            <a:cxnLst>
              <a:cxn ang="0">
                <a:pos x="connsiteX0" y="connsiteY0"/>
              </a:cxn>
              <a:cxn ang="0">
                <a:pos x="connsiteX1" y="connsiteY1"/>
              </a:cxn>
              <a:cxn ang="0">
                <a:pos x="connsiteX2" y="connsiteY2"/>
              </a:cxn>
              <a:cxn ang="0">
                <a:pos x="connsiteX3" y="connsiteY3"/>
              </a:cxn>
            </a:cxnLst>
            <a:rect l="l" t="t" r="r" b="b"/>
            <a:pathLst>
              <a:path w="5278295" h="5486400">
                <a:moveTo>
                  <a:pt x="0" y="0"/>
                </a:moveTo>
                <a:lnTo>
                  <a:pt x="5278295" y="0"/>
                </a:lnTo>
                <a:lnTo>
                  <a:pt x="5278295" y="5486400"/>
                </a:lnTo>
                <a:lnTo>
                  <a:pt x="0" y="54864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
        <p:nvSpPr>
          <p:cNvPr id="11" name="Picture Placeholder 10">
            <a:extLst>
              <a:ext uri="{FF2B5EF4-FFF2-40B4-BE49-F238E27FC236}">
                <a16:creationId xmlns:a16="http://schemas.microsoft.com/office/drawing/2014/main" id="{BDE4FB34-EA53-468B-BEDD-E3F16B8A7852}"/>
              </a:ext>
            </a:extLst>
          </p:cNvPr>
          <p:cNvSpPr>
            <a:spLocks noGrp="1"/>
          </p:cNvSpPr>
          <p:nvPr>
            <p:ph type="pic" sz="quarter" idx="13"/>
          </p:nvPr>
        </p:nvSpPr>
        <p:spPr>
          <a:xfrm>
            <a:off x="17471884" y="1295400"/>
            <a:ext cx="5351604" cy="5562600"/>
          </a:xfrm>
          <a:custGeom>
            <a:avLst/>
            <a:gdLst>
              <a:gd name="connsiteX0" fmla="*/ 0 w 5351604"/>
              <a:gd name="connsiteY0" fmla="*/ 0 h 5562600"/>
              <a:gd name="connsiteX1" fmla="*/ 5351604 w 5351604"/>
              <a:gd name="connsiteY1" fmla="*/ 0 h 5562600"/>
              <a:gd name="connsiteX2" fmla="*/ 5351604 w 5351604"/>
              <a:gd name="connsiteY2" fmla="*/ 5562600 h 5562600"/>
              <a:gd name="connsiteX3" fmla="*/ 0 w 5351604"/>
              <a:gd name="connsiteY3" fmla="*/ 5562600 h 5562600"/>
            </a:gdLst>
            <a:ahLst/>
            <a:cxnLst>
              <a:cxn ang="0">
                <a:pos x="connsiteX0" y="connsiteY0"/>
              </a:cxn>
              <a:cxn ang="0">
                <a:pos x="connsiteX1" y="connsiteY1"/>
              </a:cxn>
              <a:cxn ang="0">
                <a:pos x="connsiteX2" y="connsiteY2"/>
              </a:cxn>
              <a:cxn ang="0">
                <a:pos x="connsiteX3" y="connsiteY3"/>
              </a:cxn>
            </a:cxnLst>
            <a:rect l="l" t="t" r="r" b="b"/>
            <a:pathLst>
              <a:path w="5351604" h="5562600">
                <a:moveTo>
                  <a:pt x="0" y="0"/>
                </a:moveTo>
                <a:lnTo>
                  <a:pt x="5351604" y="0"/>
                </a:lnTo>
                <a:lnTo>
                  <a:pt x="5351604" y="5562600"/>
                </a:lnTo>
                <a:lnTo>
                  <a:pt x="0" y="5562600"/>
                </a:lnTo>
                <a:close/>
              </a:path>
            </a:pathLst>
          </a:custGeom>
          <a:pattFill prst="pct60">
            <a:fgClr>
              <a:schemeClr val="bg1"/>
            </a:fgClr>
            <a:bgClr>
              <a:schemeClr val="bg1">
                <a:lumMod val="85000"/>
              </a:schemeClr>
            </a:bgClr>
          </a:pattFill>
          <a:effectLst/>
        </p:spPr>
        <p:txBody>
          <a:bodyPr wrap="square" anchor="ctr">
            <a:noAutofit/>
          </a:bodyPr>
          <a:lstStyle>
            <a:lvl1pPr marL="0" indent="0" algn="ctr">
              <a:buFontTx/>
              <a:buNone/>
              <a:defRPr sz="2400"/>
            </a:lvl1pPr>
          </a:lstStyle>
          <a:p>
            <a:endParaRPr lang="en-US"/>
          </a:p>
        </p:txBody>
      </p:sp>
    </p:spTree>
    <p:extLst>
      <p:ext uri="{BB962C8B-B14F-4D97-AF65-F5344CB8AC3E}">
        <p14:creationId xmlns:p14="http://schemas.microsoft.com/office/powerpoint/2010/main" val="28052054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2200" fill="hold"/>
                                        <p:tgtEl>
                                          <p:spTgt spid="8"/>
                                        </p:tgtEl>
                                        <p:attrNameLst>
                                          <p:attrName>ppt_x</p:attrName>
                                        </p:attrNameLst>
                                      </p:cBhvr>
                                      <p:tavLst>
                                        <p:tav tm="0">
                                          <p:val>
                                            <p:strVal val="#ppt_x"/>
                                          </p:val>
                                        </p:tav>
                                        <p:tav tm="100000">
                                          <p:val>
                                            <p:strVal val="#ppt_x"/>
                                          </p:val>
                                        </p:tav>
                                      </p:tavLst>
                                    </p:anim>
                                    <p:anim calcmode="lin" valueType="num">
                                      <p:cBhvr additive="base">
                                        <p:cTn id="8" dur="22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2200" fill="hold"/>
                                        <p:tgtEl>
                                          <p:spTgt spid="9"/>
                                        </p:tgtEl>
                                        <p:attrNameLst>
                                          <p:attrName>ppt_x</p:attrName>
                                        </p:attrNameLst>
                                      </p:cBhvr>
                                      <p:tavLst>
                                        <p:tav tm="0">
                                          <p:val>
                                            <p:strVal val="#ppt_x"/>
                                          </p:val>
                                        </p:tav>
                                        <p:tav tm="100000">
                                          <p:val>
                                            <p:strVal val="#ppt_x"/>
                                          </p:val>
                                        </p:tav>
                                      </p:tavLst>
                                    </p:anim>
                                    <p:anim calcmode="lin" valueType="num">
                                      <p:cBhvr additive="base">
                                        <p:cTn id="12" dur="2200" fill="hold"/>
                                        <p:tgtEl>
                                          <p:spTgt spid="9"/>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2200" fill="hold"/>
                                        <p:tgtEl>
                                          <p:spTgt spid="11"/>
                                        </p:tgtEl>
                                        <p:attrNameLst>
                                          <p:attrName>ppt_x</p:attrName>
                                        </p:attrNameLst>
                                      </p:cBhvr>
                                      <p:tavLst>
                                        <p:tav tm="0">
                                          <p:val>
                                            <p:strVal val="#ppt_x"/>
                                          </p:val>
                                        </p:tav>
                                        <p:tav tm="100000">
                                          <p:val>
                                            <p:strVal val="#ppt_x"/>
                                          </p:val>
                                        </p:tav>
                                      </p:tavLst>
                                    </p:anim>
                                    <p:anim calcmode="lin" valueType="num">
                                      <p:cBhvr additive="base">
                                        <p:cTn id="16" dur="22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1" grpId="0" animBg="1"/>
    </p:bldLst>
  </p:timing>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512308694"/>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7" Type="http://schemas.openxmlformats.org/officeDocument/2006/relationships/hyperlink" Target="https://twitter.com/" TargetMode="Externa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hyperlink" Target="https://www.linkedin.com/" TargetMode="External"/><Relationship Id="rId5" Type="http://schemas.openxmlformats.org/officeDocument/2006/relationships/hyperlink" Target="https://www.facebook.com/" TargetMode="External"/><Relationship Id="rId4" Type="http://schemas.openxmlformats.org/officeDocument/2006/relationships/theme" Target="../theme/theme1.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94.xml"/><Relationship Id="rId13" Type="http://schemas.openxmlformats.org/officeDocument/2006/relationships/theme" Target="../theme/theme10.xml"/><Relationship Id="rId3" Type="http://schemas.openxmlformats.org/officeDocument/2006/relationships/slideLayout" Target="../slideLayouts/slideLayout89.xml"/><Relationship Id="rId7" Type="http://schemas.openxmlformats.org/officeDocument/2006/relationships/slideLayout" Target="../slideLayouts/slideLayout93.xml"/><Relationship Id="rId12" Type="http://schemas.openxmlformats.org/officeDocument/2006/relationships/slideLayout" Target="../slideLayouts/slideLayout98.xml"/><Relationship Id="rId2" Type="http://schemas.openxmlformats.org/officeDocument/2006/relationships/slideLayout" Target="../slideLayouts/slideLayout88.xml"/><Relationship Id="rId16" Type="http://schemas.openxmlformats.org/officeDocument/2006/relationships/hyperlink" Target="https://twitter.com/" TargetMode="External"/><Relationship Id="rId1" Type="http://schemas.openxmlformats.org/officeDocument/2006/relationships/slideLayout" Target="../slideLayouts/slideLayout87.xml"/><Relationship Id="rId6" Type="http://schemas.openxmlformats.org/officeDocument/2006/relationships/slideLayout" Target="../slideLayouts/slideLayout92.xml"/><Relationship Id="rId11" Type="http://schemas.openxmlformats.org/officeDocument/2006/relationships/slideLayout" Target="../slideLayouts/slideLayout97.xml"/><Relationship Id="rId5" Type="http://schemas.openxmlformats.org/officeDocument/2006/relationships/slideLayout" Target="../slideLayouts/slideLayout91.xml"/><Relationship Id="rId15" Type="http://schemas.openxmlformats.org/officeDocument/2006/relationships/hyperlink" Target="https://www.linkedin.com/" TargetMode="External"/><Relationship Id="rId10" Type="http://schemas.openxmlformats.org/officeDocument/2006/relationships/slideLayout" Target="../slideLayouts/slideLayout96.xml"/><Relationship Id="rId4" Type="http://schemas.openxmlformats.org/officeDocument/2006/relationships/slideLayout" Target="../slideLayouts/slideLayout90.xml"/><Relationship Id="rId9" Type="http://schemas.openxmlformats.org/officeDocument/2006/relationships/slideLayout" Target="../slideLayouts/slideLayout95.xml"/><Relationship Id="rId14" Type="http://schemas.openxmlformats.org/officeDocument/2006/relationships/hyperlink" Target="https://www.facebook.com/" TargetMode="Externa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06.xml"/><Relationship Id="rId13" Type="http://schemas.openxmlformats.org/officeDocument/2006/relationships/slideLayout" Target="../slideLayouts/slideLayout111.xml"/><Relationship Id="rId3" Type="http://schemas.openxmlformats.org/officeDocument/2006/relationships/slideLayout" Target="../slideLayouts/slideLayout101.xml"/><Relationship Id="rId7" Type="http://schemas.openxmlformats.org/officeDocument/2006/relationships/slideLayout" Target="../slideLayouts/slideLayout105.xml"/><Relationship Id="rId12" Type="http://schemas.openxmlformats.org/officeDocument/2006/relationships/slideLayout" Target="../slideLayouts/slideLayout110.xml"/><Relationship Id="rId2" Type="http://schemas.openxmlformats.org/officeDocument/2006/relationships/slideLayout" Target="../slideLayouts/slideLayout100.xml"/><Relationship Id="rId1" Type="http://schemas.openxmlformats.org/officeDocument/2006/relationships/slideLayout" Target="../slideLayouts/slideLayout99.xml"/><Relationship Id="rId6" Type="http://schemas.openxmlformats.org/officeDocument/2006/relationships/slideLayout" Target="../slideLayouts/slideLayout104.xml"/><Relationship Id="rId11" Type="http://schemas.openxmlformats.org/officeDocument/2006/relationships/slideLayout" Target="../slideLayouts/slideLayout109.xml"/><Relationship Id="rId5" Type="http://schemas.openxmlformats.org/officeDocument/2006/relationships/slideLayout" Target="../slideLayouts/slideLayout103.xml"/><Relationship Id="rId10" Type="http://schemas.openxmlformats.org/officeDocument/2006/relationships/slideLayout" Target="../slideLayouts/slideLayout108.xml"/><Relationship Id="rId4" Type="http://schemas.openxmlformats.org/officeDocument/2006/relationships/slideLayout" Target="../slideLayouts/slideLayout102.xml"/><Relationship Id="rId9" Type="http://schemas.openxmlformats.org/officeDocument/2006/relationships/slideLayout" Target="../slideLayouts/slideLayout107.xml"/><Relationship Id="rId14" Type="http://schemas.openxmlformats.org/officeDocument/2006/relationships/theme" Target="../theme/theme11.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19.xml"/><Relationship Id="rId13" Type="http://schemas.openxmlformats.org/officeDocument/2006/relationships/slideLayout" Target="../slideLayouts/slideLayout124.xml"/><Relationship Id="rId3" Type="http://schemas.openxmlformats.org/officeDocument/2006/relationships/slideLayout" Target="../slideLayouts/slideLayout114.xml"/><Relationship Id="rId7" Type="http://schemas.openxmlformats.org/officeDocument/2006/relationships/slideLayout" Target="../slideLayouts/slideLayout118.xml"/><Relationship Id="rId12" Type="http://schemas.openxmlformats.org/officeDocument/2006/relationships/slideLayout" Target="../slideLayouts/slideLayout123.xml"/><Relationship Id="rId17" Type="http://schemas.openxmlformats.org/officeDocument/2006/relationships/hyperlink" Target="https://www.facebook.com/" TargetMode="External"/><Relationship Id="rId2" Type="http://schemas.openxmlformats.org/officeDocument/2006/relationships/slideLayout" Target="../slideLayouts/slideLayout113.xml"/><Relationship Id="rId16" Type="http://schemas.openxmlformats.org/officeDocument/2006/relationships/hyperlink" Target="https://www.linkedin.com/" TargetMode="External"/><Relationship Id="rId1" Type="http://schemas.openxmlformats.org/officeDocument/2006/relationships/slideLayout" Target="../slideLayouts/slideLayout112.xml"/><Relationship Id="rId6" Type="http://schemas.openxmlformats.org/officeDocument/2006/relationships/slideLayout" Target="../slideLayouts/slideLayout117.xml"/><Relationship Id="rId11" Type="http://schemas.openxmlformats.org/officeDocument/2006/relationships/slideLayout" Target="../slideLayouts/slideLayout122.xml"/><Relationship Id="rId5" Type="http://schemas.openxmlformats.org/officeDocument/2006/relationships/slideLayout" Target="../slideLayouts/slideLayout116.xml"/><Relationship Id="rId15" Type="http://schemas.openxmlformats.org/officeDocument/2006/relationships/hyperlink" Target="https://twitter.com/" TargetMode="External"/><Relationship Id="rId10" Type="http://schemas.openxmlformats.org/officeDocument/2006/relationships/slideLayout" Target="../slideLayouts/slideLayout121.xml"/><Relationship Id="rId4" Type="http://schemas.openxmlformats.org/officeDocument/2006/relationships/slideLayout" Target="../slideLayouts/slideLayout115.xml"/><Relationship Id="rId9" Type="http://schemas.openxmlformats.org/officeDocument/2006/relationships/slideLayout" Target="../slideLayouts/slideLayout120.xml"/><Relationship Id="rId14" Type="http://schemas.openxmlformats.org/officeDocument/2006/relationships/theme" Target="../theme/theme12.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6.xml"/><Relationship Id="rId7" Type="http://schemas.openxmlformats.org/officeDocument/2006/relationships/hyperlink" Target="https://twitter.com/" TargetMode="External"/><Relationship Id="rId2" Type="http://schemas.openxmlformats.org/officeDocument/2006/relationships/slideLayout" Target="../slideLayouts/slideLayout5.xml"/><Relationship Id="rId1" Type="http://schemas.openxmlformats.org/officeDocument/2006/relationships/slideLayout" Target="../slideLayouts/slideLayout4.xml"/><Relationship Id="rId6" Type="http://schemas.openxmlformats.org/officeDocument/2006/relationships/hyperlink" Target="https://www.linkedin.com/" TargetMode="External"/><Relationship Id="rId5" Type="http://schemas.openxmlformats.org/officeDocument/2006/relationships/hyperlink" Target="https://www.facebook.com/" TargetMode="External"/><Relationship Id="rId4" Type="http://schemas.openxmlformats.org/officeDocument/2006/relationships/theme" Target="../theme/theme2.xml"/></Relationships>
</file>

<file path=ppt/slideMasters/_rels/slideMaster3.xml.rels><?xml version="1.0" encoding="UTF-8" standalone="yes"?>
<Relationships xmlns="http://schemas.openxmlformats.org/package/2006/relationships"><Relationship Id="rId3" Type="http://schemas.openxmlformats.org/officeDocument/2006/relationships/hyperlink" Target="https://www.facebook.com/" TargetMode="External"/><Relationship Id="rId2" Type="http://schemas.openxmlformats.org/officeDocument/2006/relationships/theme" Target="../theme/theme3.xml"/><Relationship Id="rId1" Type="http://schemas.openxmlformats.org/officeDocument/2006/relationships/slideLayout" Target="../slideLayouts/slideLayout7.xml"/><Relationship Id="rId5" Type="http://schemas.openxmlformats.org/officeDocument/2006/relationships/hyperlink" Target="https://twitter.com/" TargetMode="External"/><Relationship Id="rId4" Type="http://schemas.openxmlformats.org/officeDocument/2006/relationships/hyperlink" Target="https://www.linkedin.com/" TargetMode="Externa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15.xml"/><Relationship Id="rId3" Type="http://schemas.openxmlformats.org/officeDocument/2006/relationships/slideLayout" Target="../slideLayouts/slideLayout10.xml"/><Relationship Id="rId7" Type="http://schemas.openxmlformats.org/officeDocument/2006/relationships/slideLayout" Target="../slideLayouts/slideLayout14.xml"/><Relationship Id="rId12" Type="http://schemas.openxmlformats.org/officeDocument/2006/relationships/hyperlink" Target="https://twitter.com/" TargetMode="External"/><Relationship Id="rId2" Type="http://schemas.openxmlformats.org/officeDocument/2006/relationships/slideLayout" Target="../slideLayouts/slideLayout9.xml"/><Relationship Id="rId1" Type="http://schemas.openxmlformats.org/officeDocument/2006/relationships/slideLayout" Target="../slideLayouts/slideLayout8.xml"/><Relationship Id="rId6" Type="http://schemas.openxmlformats.org/officeDocument/2006/relationships/slideLayout" Target="../slideLayouts/slideLayout13.xml"/><Relationship Id="rId11" Type="http://schemas.openxmlformats.org/officeDocument/2006/relationships/hyperlink" Target="https://www.linkedin.com/" TargetMode="External"/><Relationship Id="rId5" Type="http://schemas.openxmlformats.org/officeDocument/2006/relationships/slideLayout" Target="../slideLayouts/slideLayout12.xml"/><Relationship Id="rId10" Type="http://schemas.openxmlformats.org/officeDocument/2006/relationships/hyperlink" Target="https://www.facebook.com/" TargetMode="External"/><Relationship Id="rId4" Type="http://schemas.openxmlformats.org/officeDocument/2006/relationships/slideLayout" Target="../slideLayouts/slideLayout11.xml"/><Relationship Id="rId9" Type="http://schemas.openxmlformats.org/officeDocument/2006/relationships/theme" Target="../theme/theme4.xml"/></Relationships>
</file>

<file path=ppt/slideMasters/_rels/slideMaster5.xml.rels><?xml version="1.0" encoding="UTF-8" standalone="yes"?>
<Relationships xmlns="http://schemas.openxmlformats.org/package/2006/relationships"><Relationship Id="rId3" Type="http://schemas.openxmlformats.org/officeDocument/2006/relationships/slideLayout" Target="../slideLayouts/slideLayout18.xml"/><Relationship Id="rId7" Type="http://schemas.openxmlformats.org/officeDocument/2006/relationships/hyperlink" Target="https://twitter.com/" TargetMode="External"/><Relationship Id="rId2" Type="http://schemas.openxmlformats.org/officeDocument/2006/relationships/slideLayout" Target="../slideLayouts/slideLayout17.xml"/><Relationship Id="rId1" Type="http://schemas.openxmlformats.org/officeDocument/2006/relationships/slideLayout" Target="../slideLayouts/slideLayout16.xml"/><Relationship Id="rId6" Type="http://schemas.openxmlformats.org/officeDocument/2006/relationships/hyperlink" Target="https://www.linkedin.com/" TargetMode="External"/><Relationship Id="rId5" Type="http://schemas.openxmlformats.org/officeDocument/2006/relationships/hyperlink" Target="https://www.facebook.com/" TargetMode="External"/><Relationship Id="rId4" Type="http://schemas.openxmlformats.org/officeDocument/2006/relationships/theme" Target="../theme/theme5.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26.xml"/><Relationship Id="rId13" Type="http://schemas.openxmlformats.org/officeDocument/2006/relationships/slideLayout" Target="../slideLayouts/slideLayout31.xml"/><Relationship Id="rId18" Type="http://schemas.openxmlformats.org/officeDocument/2006/relationships/slideLayout" Target="../slideLayouts/slideLayout36.xml"/><Relationship Id="rId3" Type="http://schemas.openxmlformats.org/officeDocument/2006/relationships/slideLayout" Target="../slideLayouts/slideLayout21.xml"/><Relationship Id="rId21" Type="http://schemas.openxmlformats.org/officeDocument/2006/relationships/hyperlink" Target="https://www.linkedin.com/" TargetMode="External"/><Relationship Id="rId7" Type="http://schemas.openxmlformats.org/officeDocument/2006/relationships/slideLayout" Target="../slideLayouts/slideLayout25.xml"/><Relationship Id="rId12" Type="http://schemas.openxmlformats.org/officeDocument/2006/relationships/slideLayout" Target="../slideLayouts/slideLayout30.xml"/><Relationship Id="rId17" Type="http://schemas.openxmlformats.org/officeDocument/2006/relationships/slideLayout" Target="../slideLayouts/slideLayout35.xml"/><Relationship Id="rId2" Type="http://schemas.openxmlformats.org/officeDocument/2006/relationships/slideLayout" Target="../slideLayouts/slideLayout20.xml"/><Relationship Id="rId16" Type="http://schemas.openxmlformats.org/officeDocument/2006/relationships/slideLayout" Target="../slideLayouts/slideLayout34.xml"/><Relationship Id="rId20" Type="http://schemas.openxmlformats.org/officeDocument/2006/relationships/hyperlink" Target="https://www.facebook.com/" TargetMode="External"/><Relationship Id="rId1" Type="http://schemas.openxmlformats.org/officeDocument/2006/relationships/slideLayout" Target="../slideLayouts/slideLayout19.xml"/><Relationship Id="rId6" Type="http://schemas.openxmlformats.org/officeDocument/2006/relationships/slideLayout" Target="../slideLayouts/slideLayout24.xml"/><Relationship Id="rId11" Type="http://schemas.openxmlformats.org/officeDocument/2006/relationships/slideLayout" Target="../slideLayouts/slideLayout29.xml"/><Relationship Id="rId5" Type="http://schemas.openxmlformats.org/officeDocument/2006/relationships/slideLayout" Target="../slideLayouts/slideLayout23.xml"/><Relationship Id="rId15" Type="http://schemas.openxmlformats.org/officeDocument/2006/relationships/slideLayout" Target="../slideLayouts/slideLayout33.xml"/><Relationship Id="rId10" Type="http://schemas.openxmlformats.org/officeDocument/2006/relationships/slideLayout" Target="../slideLayouts/slideLayout28.xml"/><Relationship Id="rId19" Type="http://schemas.openxmlformats.org/officeDocument/2006/relationships/theme" Target="../theme/theme6.xml"/><Relationship Id="rId4" Type="http://schemas.openxmlformats.org/officeDocument/2006/relationships/slideLayout" Target="../slideLayouts/slideLayout22.xml"/><Relationship Id="rId9" Type="http://schemas.openxmlformats.org/officeDocument/2006/relationships/slideLayout" Target="../slideLayouts/slideLayout27.xml"/><Relationship Id="rId14" Type="http://schemas.openxmlformats.org/officeDocument/2006/relationships/slideLayout" Target="../slideLayouts/slideLayout32.xml"/><Relationship Id="rId22" Type="http://schemas.openxmlformats.org/officeDocument/2006/relationships/hyperlink" Target="https://twitter.com/" TargetMode="Externa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44.xml"/><Relationship Id="rId13" Type="http://schemas.openxmlformats.org/officeDocument/2006/relationships/theme" Target="../theme/theme7.xml"/><Relationship Id="rId3" Type="http://schemas.openxmlformats.org/officeDocument/2006/relationships/slideLayout" Target="../slideLayouts/slideLayout39.xml"/><Relationship Id="rId7" Type="http://schemas.openxmlformats.org/officeDocument/2006/relationships/slideLayout" Target="../slideLayouts/slideLayout43.xml"/><Relationship Id="rId12" Type="http://schemas.openxmlformats.org/officeDocument/2006/relationships/slideLayout" Target="../slideLayouts/slideLayout48.xml"/><Relationship Id="rId2" Type="http://schemas.openxmlformats.org/officeDocument/2006/relationships/slideLayout" Target="../slideLayouts/slideLayout38.xml"/><Relationship Id="rId16" Type="http://schemas.openxmlformats.org/officeDocument/2006/relationships/hyperlink" Target="https://twitter.com/" TargetMode="External"/><Relationship Id="rId1" Type="http://schemas.openxmlformats.org/officeDocument/2006/relationships/slideLayout" Target="../slideLayouts/slideLayout37.xml"/><Relationship Id="rId6" Type="http://schemas.openxmlformats.org/officeDocument/2006/relationships/slideLayout" Target="../slideLayouts/slideLayout42.xml"/><Relationship Id="rId11" Type="http://schemas.openxmlformats.org/officeDocument/2006/relationships/slideLayout" Target="../slideLayouts/slideLayout47.xml"/><Relationship Id="rId5" Type="http://schemas.openxmlformats.org/officeDocument/2006/relationships/slideLayout" Target="../slideLayouts/slideLayout41.xml"/><Relationship Id="rId15" Type="http://schemas.openxmlformats.org/officeDocument/2006/relationships/hyperlink" Target="https://www.linkedin.com/" TargetMode="External"/><Relationship Id="rId10" Type="http://schemas.openxmlformats.org/officeDocument/2006/relationships/slideLayout" Target="../slideLayouts/slideLayout46.xml"/><Relationship Id="rId4" Type="http://schemas.openxmlformats.org/officeDocument/2006/relationships/slideLayout" Target="../slideLayouts/slideLayout40.xml"/><Relationship Id="rId9" Type="http://schemas.openxmlformats.org/officeDocument/2006/relationships/slideLayout" Target="../slideLayouts/slideLayout45.xml"/><Relationship Id="rId14" Type="http://schemas.openxmlformats.org/officeDocument/2006/relationships/hyperlink" Target="https://www.facebook.com/" TargetMode="External"/></Relationships>
</file>

<file path=ppt/slideMasters/_rels/slideMaster8.xml.rels><?xml version="1.0" encoding="UTF-8" standalone="yes"?>
<Relationships xmlns="http://schemas.openxmlformats.org/package/2006/relationships"><Relationship Id="rId13" Type="http://schemas.openxmlformats.org/officeDocument/2006/relationships/slideLayout" Target="../slideLayouts/slideLayout61.xml"/><Relationship Id="rId18" Type="http://schemas.openxmlformats.org/officeDocument/2006/relationships/slideLayout" Target="../slideLayouts/slideLayout66.xml"/><Relationship Id="rId26" Type="http://schemas.openxmlformats.org/officeDocument/2006/relationships/slideLayout" Target="../slideLayouts/slideLayout74.xml"/><Relationship Id="rId21" Type="http://schemas.openxmlformats.org/officeDocument/2006/relationships/slideLayout" Target="../slideLayouts/slideLayout69.xml"/><Relationship Id="rId34" Type="http://schemas.openxmlformats.org/officeDocument/2006/relationships/slideLayout" Target="../slideLayouts/slideLayout82.xml"/><Relationship Id="rId7" Type="http://schemas.openxmlformats.org/officeDocument/2006/relationships/slideLayout" Target="../slideLayouts/slideLayout55.xml"/><Relationship Id="rId12" Type="http://schemas.openxmlformats.org/officeDocument/2006/relationships/slideLayout" Target="../slideLayouts/slideLayout60.xml"/><Relationship Id="rId17" Type="http://schemas.openxmlformats.org/officeDocument/2006/relationships/slideLayout" Target="../slideLayouts/slideLayout65.xml"/><Relationship Id="rId25" Type="http://schemas.openxmlformats.org/officeDocument/2006/relationships/slideLayout" Target="../slideLayouts/slideLayout73.xml"/><Relationship Id="rId33" Type="http://schemas.openxmlformats.org/officeDocument/2006/relationships/slideLayout" Target="../slideLayouts/slideLayout81.xml"/><Relationship Id="rId38" Type="http://schemas.openxmlformats.org/officeDocument/2006/relationships/hyperlink" Target="https://twitter.com/" TargetMode="External"/><Relationship Id="rId2" Type="http://schemas.openxmlformats.org/officeDocument/2006/relationships/slideLayout" Target="../slideLayouts/slideLayout50.xml"/><Relationship Id="rId16" Type="http://schemas.openxmlformats.org/officeDocument/2006/relationships/slideLayout" Target="../slideLayouts/slideLayout64.xml"/><Relationship Id="rId20" Type="http://schemas.openxmlformats.org/officeDocument/2006/relationships/slideLayout" Target="../slideLayouts/slideLayout68.xml"/><Relationship Id="rId29" Type="http://schemas.openxmlformats.org/officeDocument/2006/relationships/slideLayout" Target="../slideLayouts/slideLayout77.xml"/><Relationship Id="rId1" Type="http://schemas.openxmlformats.org/officeDocument/2006/relationships/slideLayout" Target="../slideLayouts/slideLayout49.xml"/><Relationship Id="rId6" Type="http://schemas.openxmlformats.org/officeDocument/2006/relationships/slideLayout" Target="../slideLayouts/slideLayout54.xml"/><Relationship Id="rId11" Type="http://schemas.openxmlformats.org/officeDocument/2006/relationships/slideLayout" Target="../slideLayouts/slideLayout59.xml"/><Relationship Id="rId24" Type="http://schemas.openxmlformats.org/officeDocument/2006/relationships/slideLayout" Target="../slideLayouts/slideLayout72.xml"/><Relationship Id="rId32" Type="http://schemas.openxmlformats.org/officeDocument/2006/relationships/slideLayout" Target="../slideLayouts/slideLayout80.xml"/><Relationship Id="rId37" Type="http://schemas.openxmlformats.org/officeDocument/2006/relationships/hyperlink" Target="https://www.linkedin.com/" TargetMode="External"/><Relationship Id="rId5" Type="http://schemas.openxmlformats.org/officeDocument/2006/relationships/slideLayout" Target="../slideLayouts/slideLayout53.xml"/><Relationship Id="rId15" Type="http://schemas.openxmlformats.org/officeDocument/2006/relationships/slideLayout" Target="../slideLayouts/slideLayout63.xml"/><Relationship Id="rId23" Type="http://schemas.openxmlformats.org/officeDocument/2006/relationships/slideLayout" Target="../slideLayouts/slideLayout71.xml"/><Relationship Id="rId28" Type="http://schemas.openxmlformats.org/officeDocument/2006/relationships/slideLayout" Target="../slideLayouts/slideLayout76.xml"/><Relationship Id="rId36" Type="http://schemas.openxmlformats.org/officeDocument/2006/relationships/hyperlink" Target="https://www.facebook.com/" TargetMode="External"/><Relationship Id="rId10" Type="http://schemas.openxmlformats.org/officeDocument/2006/relationships/slideLayout" Target="../slideLayouts/slideLayout58.xml"/><Relationship Id="rId19" Type="http://schemas.openxmlformats.org/officeDocument/2006/relationships/slideLayout" Target="../slideLayouts/slideLayout67.xml"/><Relationship Id="rId31" Type="http://schemas.openxmlformats.org/officeDocument/2006/relationships/slideLayout" Target="../slideLayouts/slideLayout79.xml"/><Relationship Id="rId4" Type="http://schemas.openxmlformats.org/officeDocument/2006/relationships/slideLayout" Target="../slideLayouts/slideLayout52.xml"/><Relationship Id="rId9" Type="http://schemas.openxmlformats.org/officeDocument/2006/relationships/slideLayout" Target="../slideLayouts/slideLayout57.xml"/><Relationship Id="rId14" Type="http://schemas.openxmlformats.org/officeDocument/2006/relationships/slideLayout" Target="../slideLayouts/slideLayout62.xml"/><Relationship Id="rId22" Type="http://schemas.openxmlformats.org/officeDocument/2006/relationships/slideLayout" Target="../slideLayouts/slideLayout70.xml"/><Relationship Id="rId27" Type="http://schemas.openxmlformats.org/officeDocument/2006/relationships/slideLayout" Target="../slideLayouts/slideLayout75.xml"/><Relationship Id="rId30" Type="http://schemas.openxmlformats.org/officeDocument/2006/relationships/slideLayout" Target="../slideLayouts/slideLayout78.xml"/><Relationship Id="rId35" Type="http://schemas.openxmlformats.org/officeDocument/2006/relationships/theme" Target="../theme/theme8.xml"/><Relationship Id="rId8" Type="http://schemas.openxmlformats.org/officeDocument/2006/relationships/slideLayout" Target="../slideLayouts/slideLayout56.xml"/><Relationship Id="rId3" Type="http://schemas.openxmlformats.org/officeDocument/2006/relationships/slideLayout" Target="../slideLayouts/slideLayout51.xml"/></Relationships>
</file>

<file path=ppt/slideMasters/_rels/slideMaster9.xml.rels><?xml version="1.0" encoding="UTF-8" standalone="yes"?>
<Relationships xmlns="http://schemas.openxmlformats.org/package/2006/relationships"><Relationship Id="rId8" Type="http://schemas.openxmlformats.org/officeDocument/2006/relationships/hyperlink" Target="https://twitter.com/" TargetMode="External"/><Relationship Id="rId3" Type="http://schemas.openxmlformats.org/officeDocument/2006/relationships/slideLayout" Target="../slideLayouts/slideLayout85.xml"/><Relationship Id="rId7" Type="http://schemas.openxmlformats.org/officeDocument/2006/relationships/hyperlink" Target="https://www.linkedin.com/" TargetMode="External"/><Relationship Id="rId2" Type="http://schemas.openxmlformats.org/officeDocument/2006/relationships/slideLayout" Target="../slideLayouts/slideLayout84.xml"/><Relationship Id="rId1" Type="http://schemas.openxmlformats.org/officeDocument/2006/relationships/slideLayout" Target="../slideLayouts/slideLayout83.xml"/><Relationship Id="rId6" Type="http://schemas.openxmlformats.org/officeDocument/2006/relationships/hyperlink" Target="https://www.facebook.com/" TargetMode="External"/><Relationship Id="rId5" Type="http://schemas.openxmlformats.org/officeDocument/2006/relationships/theme" Target="../theme/theme9.xml"/><Relationship Id="rId4" Type="http://schemas.openxmlformats.org/officeDocument/2006/relationships/slideLayout" Target="../slideLayouts/slideLayout86.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7" name="TextBox 6">
            <a:extLst>
              <a:ext uri="{FF2B5EF4-FFF2-40B4-BE49-F238E27FC236}">
                <a16:creationId xmlns:a16="http://schemas.microsoft.com/office/drawing/2014/main" id="{2C0609E7-B21A-44A3-8DFD-8D2964CD8535}"/>
              </a:ext>
            </a:extLst>
          </p:cNvPr>
          <p:cNvSpPr txBox="1"/>
          <p:nvPr/>
        </p:nvSpPr>
        <p:spPr>
          <a:xfrm rot="16200000">
            <a:off x="21192101" y="5902011"/>
            <a:ext cx="4828053" cy="400110"/>
          </a:xfrm>
          <a:prstGeom prst="rect">
            <a:avLst/>
          </a:prstGeom>
          <a:noFill/>
        </p:spPr>
        <p:txBody>
          <a:bodyPr wrap="none" rtlCol="0" anchor="ctr">
            <a:spAutoFit/>
          </a:bodyPr>
          <a:lstStyle/>
          <a:p>
            <a:pPr algn="l"/>
            <a:r>
              <a:rPr lang="en-US" sz="2000" b="1">
                <a:solidFill>
                  <a:schemeClr val="tx1"/>
                </a:solidFill>
                <a:latin typeface="+mj-lt"/>
              </a:rPr>
              <a:t>Massive X</a:t>
            </a:r>
            <a:r>
              <a:rPr lang="en-US" sz="2000">
                <a:solidFill>
                  <a:schemeClr val="tx1"/>
                </a:solidFill>
              </a:rPr>
              <a:t> presentation to </a:t>
            </a:r>
            <a:r>
              <a:rPr lang="en-US" sz="2000" b="0">
                <a:solidFill>
                  <a:schemeClr val="tx1"/>
                </a:solidFill>
              </a:rPr>
              <a:t>DesignBall</a:t>
            </a:r>
            <a:r>
              <a:rPr lang="en-US" sz="2000">
                <a:solidFill>
                  <a:schemeClr val="tx1"/>
                </a:solidFill>
              </a:rPr>
              <a:t> team</a:t>
            </a:r>
          </a:p>
        </p:txBody>
      </p:sp>
      <p:sp>
        <p:nvSpPr>
          <p:cNvPr id="9" name="TextBox 8">
            <a:extLst>
              <a:ext uri="{FF2B5EF4-FFF2-40B4-BE49-F238E27FC236}">
                <a16:creationId xmlns:a16="http://schemas.microsoft.com/office/drawing/2014/main" id="{0A9DEC81-A035-4291-8FEC-7FC53A59434A}"/>
              </a:ext>
            </a:extLst>
          </p:cNvPr>
          <p:cNvSpPr txBox="1"/>
          <p:nvPr/>
        </p:nvSpPr>
        <p:spPr>
          <a:xfrm rot="16200000">
            <a:off x="-1412698" y="6473280"/>
            <a:ext cx="4387497" cy="769441"/>
          </a:xfrm>
          <a:prstGeom prst="rect">
            <a:avLst/>
          </a:prstGeom>
          <a:noFill/>
        </p:spPr>
        <p:txBody>
          <a:bodyPr wrap="square" rtlCol="0">
            <a:spAutoFit/>
          </a:bodyPr>
          <a:lstStyle/>
          <a:p>
            <a:pPr algn="ctr"/>
            <a:r>
              <a:rPr lang="en-US" sz="4400" b="1">
                <a:solidFill>
                  <a:schemeClr val="accent1"/>
                </a:solidFill>
                <a:latin typeface="Century Gothic" panose="020B0502020202020204" pitchFamily="34" charset="0"/>
              </a:rPr>
              <a:t>Massive X</a:t>
            </a:r>
          </a:p>
        </p:txBody>
      </p:sp>
      <p:sp>
        <p:nvSpPr>
          <p:cNvPr id="10" name="Oval 9">
            <a:extLst>
              <a:ext uri="{FF2B5EF4-FFF2-40B4-BE49-F238E27FC236}">
                <a16:creationId xmlns:a16="http://schemas.microsoft.com/office/drawing/2014/main" id="{DC360901-01AD-4430-8498-AB1A082771C1}"/>
              </a:ext>
            </a:extLst>
          </p:cNvPr>
          <p:cNvSpPr/>
          <p:nvPr/>
        </p:nvSpPr>
        <p:spPr>
          <a:xfrm>
            <a:off x="729638" y="739163"/>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val 10">
            <a:extLst>
              <a:ext uri="{FF2B5EF4-FFF2-40B4-BE49-F238E27FC236}">
                <a16:creationId xmlns:a16="http://schemas.microsoft.com/office/drawing/2014/main" id="{E1BF17D6-2B7C-4C41-8849-23DB4B7E1C12}"/>
              </a:ext>
            </a:extLst>
          </p:cNvPr>
          <p:cNvSpPr/>
          <p:nvPr/>
        </p:nvSpPr>
        <p:spPr>
          <a:xfrm>
            <a:off x="729638" y="1036819"/>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7A9D41FB-1A1C-4F29-8C1E-719377825060}"/>
              </a:ext>
            </a:extLst>
          </p:cNvPr>
          <p:cNvSpPr/>
          <p:nvPr/>
        </p:nvSpPr>
        <p:spPr>
          <a:xfrm>
            <a:off x="729638" y="1334475"/>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Slide Number Placeholder 5">
            <a:extLst>
              <a:ext uri="{FF2B5EF4-FFF2-40B4-BE49-F238E27FC236}">
                <a16:creationId xmlns:a16="http://schemas.microsoft.com/office/drawing/2014/main" id="{9A9AFC40-C19C-466C-9791-7DEB2FEE23C0}"/>
              </a:ext>
            </a:extLst>
          </p:cNvPr>
          <p:cNvSpPr txBox="1">
            <a:spLocks/>
          </p:cNvSpPr>
          <p:nvPr/>
        </p:nvSpPr>
        <p:spPr>
          <a:xfrm>
            <a:off x="23408916" y="8877743"/>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tx1">
                    <a:lumMod val="90000"/>
                    <a:lumOff val="10000"/>
                  </a:schemeClr>
                </a:solidFill>
                <a:latin typeface="+mj-lt"/>
              </a:rPr>
              <a:pPr algn="ctr"/>
              <a:t>‹#›</a:t>
            </a:fld>
            <a:endParaRPr lang="en-US" sz="1400" b="1">
              <a:solidFill>
                <a:schemeClr val="tx1">
                  <a:lumMod val="90000"/>
                  <a:lumOff val="10000"/>
                </a:schemeClr>
              </a:solidFill>
              <a:latin typeface="+mj-lt"/>
            </a:endParaRPr>
          </a:p>
        </p:txBody>
      </p:sp>
      <p:sp>
        <p:nvSpPr>
          <p:cNvPr id="19" name="Rectangle 18">
            <a:extLst>
              <a:ext uri="{FF2B5EF4-FFF2-40B4-BE49-F238E27FC236}">
                <a16:creationId xmlns:a16="http://schemas.microsoft.com/office/drawing/2014/main" id="{7DD0F637-39BC-413B-92B5-921A8A832E4F}"/>
              </a:ext>
            </a:extLst>
          </p:cNvPr>
          <p:cNvSpPr/>
          <p:nvPr userDrawn="1"/>
        </p:nvSpPr>
        <p:spPr>
          <a:xfrm>
            <a:off x="519440" y="12000254"/>
            <a:ext cx="595036"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b</a:t>
            </a:r>
          </a:p>
        </p:txBody>
      </p:sp>
      <p:sp>
        <p:nvSpPr>
          <p:cNvPr id="20" name="Rectangle 19">
            <a:extLst>
              <a:ext uri="{FF2B5EF4-FFF2-40B4-BE49-F238E27FC236}">
                <a16:creationId xmlns:a16="http://schemas.microsoft.com/office/drawing/2014/main" id="{C65B773D-D380-4D28-842C-CAEB2EA06CFE}"/>
              </a:ext>
            </a:extLst>
          </p:cNvPr>
          <p:cNvSpPr/>
          <p:nvPr userDrawn="1"/>
        </p:nvSpPr>
        <p:spPr>
          <a:xfrm>
            <a:off x="519440" y="11364852"/>
            <a:ext cx="595036"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C</a:t>
            </a:r>
          </a:p>
        </p:txBody>
      </p:sp>
      <p:sp>
        <p:nvSpPr>
          <p:cNvPr id="21" name="Rectangle 20">
            <a:extLst>
              <a:ext uri="{FF2B5EF4-FFF2-40B4-BE49-F238E27FC236}">
                <a16:creationId xmlns:a16="http://schemas.microsoft.com/office/drawing/2014/main" id="{B806F911-4D41-42F8-A22A-93B4C580A4FA}"/>
              </a:ext>
            </a:extLst>
          </p:cNvPr>
          <p:cNvSpPr/>
          <p:nvPr userDrawn="1"/>
        </p:nvSpPr>
        <p:spPr>
          <a:xfrm>
            <a:off x="519441" y="12635657"/>
            <a:ext cx="595036"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c</a:t>
            </a:r>
          </a:p>
        </p:txBody>
      </p:sp>
      <p:sp>
        <p:nvSpPr>
          <p:cNvPr id="22" name="Rectangle 21">
            <a:hlinkClick r:id="rId5"/>
            <a:extLst>
              <a:ext uri="{FF2B5EF4-FFF2-40B4-BE49-F238E27FC236}">
                <a16:creationId xmlns:a16="http://schemas.microsoft.com/office/drawing/2014/main" id="{C1A05CED-D825-4423-B437-E98239752205}"/>
              </a:ext>
            </a:extLst>
          </p:cNvPr>
          <p:cNvSpPr/>
          <p:nvPr userDrawn="1"/>
        </p:nvSpPr>
        <p:spPr>
          <a:xfrm>
            <a:off x="650477" y="1207529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
        <p:nvSpPr>
          <p:cNvPr id="24" name="Rectangle 23">
            <a:hlinkClick r:id="rId6"/>
            <a:extLst>
              <a:ext uri="{FF2B5EF4-FFF2-40B4-BE49-F238E27FC236}">
                <a16:creationId xmlns:a16="http://schemas.microsoft.com/office/drawing/2014/main" id="{C3BFFE27-40D7-4368-A3B4-782C986B1372}"/>
              </a:ext>
            </a:extLst>
          </p:cNvPr>
          <p:cNvSpPr/>
          <p:nvPr userDrawn="1"/>
        </p:nvSpPr>
        <p:spPr>
          <a:xfrm>
            <a:off x="650477" y="1144452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
        <p:nvSpPr>
          <p:cNvPr id="25" name="Rectangle 24">
            <a:hlinkClick r:id="rId7"/>
            <a:extLst>
              <a:ext uri="{FF2B5EF4-FFF2-40B4-BE49-F238E27FC236}">
                <a16:creationId xmlns:a16="http://schemas.microsoft.com/office/drawing/2014/main" id="{3EC3E93D-FF4A-45D0-B764-196D70240EE1}"/>
              </a:ext>
            </a:extLst>
          </p:cNvPr>
          <p:cNvSpPr/>
          <p:nvPr userDrawn="1"/>
        </p:nvSpPr>
        <p:spPr>
          <a:xfrm>
            <a:off x="650477" y="12706070"/>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Tree>
    <p:extLst>
      <p:ext uri="{BB962C8B-B14F-4D97-AF65-F5344CB8AC3E}">
        <p14:creationId xmlns:p14="http://schemas.microsoft.com/office/powerpoint/2010/main" val="2936747589"/>
      </p:ext>
    </p:extLst>
  </p:cSld>
  <p:clrMap bg1="lt1" tx1="dk1" bg2="lt2" tx2="dk2" accent1="accent1" accent2="accent2" accent3="accent3" accent4="accent4" accent5="accent5" accent6="accent6" hlink="hlink" folHlink="folHlink"/>
  <p:sldLayoutIdLst>
    <p:sldLayoutId id="2147483797" r:id="rId1"/>
    <p:sldLayoutId id="2147483820" r:id="rId2"/>
    <p:sldLayoutId id="2147483819" r:id="rId3"/>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20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4320">
          <p15:clr>
            <a:srgbClr val="F26B43"/>
          </p15:clr>
        </p15:guide>
        <p15:guide id="2" pos="7681">
          <p15:clr>
            <a:srgbClr val="F26B43"/>
          </p15:clr>
        </p15:guide>
        <p15:guide id="3" orient="horz" pos="816">
          <p15:clr>
            <a:srgbClr val="F26B43"/>
          </p15:clr>
        </p15:guide>
        <p15:guide id="4" orient="horz" pos="7776">
          <p15:clr>
            <a:srgbClr val="F26B43"/>
          </p15:clr>
        </p15:guide>
        <p15:guide id="5" pos="14377">
          <p15:clr>
            <a:srgbClr val="F26B43"/>
          </p15:clr>
        </p15:guide>
        <p15:guide id="6" pos="985">
          <p15:clr>
            <a:srgbClr val="F26B43"/>
          </p15:clr>
        </p15:guide>
      </p15:sldGuideLst>
    </p:ext>
  </p:extLst>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7" name="TextBox 6">
            <a:extLst>
              <a:ext uri="{FF2B5EF4-FFF2-40B4-BE49-F238E27FC236}">
                <a16:creationId xmlns:a16="http://schemas.microsoft.com/office/drawing/2014/main" id="{2C0609E7-B21A-44A3-8DFD-8D2964CD8535}"/>
              </a:ext>
            </a:extLst>
          </p:cNvPr>
          <p:cNvSpPr txBox="1"/>
          <p:nvPr userDrawn="1"/>
        </p:nvSpPr>
        <p:spPr>
          <a:xfrm rot="16200000">
            <a:off x="21192101" y="5902011"/>
            <a:ext cx="4828053" cy="400110"/>
          </a:xfrm>
          <a:prstGeom prst="rect">
            <a:avLst/>
          </a:prstGeom>
          <a:noFill/>
        </p:spPr>
        <p:txBody>
          <a:bodyPr wrap="none" rtlCol="0" anchor="ctr">
            <a:spAutoFit/>
          </a:bodyPr>
          <a:lstStyle/>
          <a:p>
            <a:pPr algn="l"/>
            <a:r>
              <a:rPr lang="en-US" sz="2000" b="1">
                <a:solidFill>
                  <a:schemeClr val="tx1"/>
                </a:solidFill>
                <a:latin typeface="+mj-lt"/>
              </a:rPr>
              <a:t>Massive X</a:t>
            </a:r>
            <a:r>
              <a:rPr lang="en-US" sz="2000">
                <a:solidFill>
                  <a:schemeClr val="tx1"/>
                </a:solidFill>
              </a:rPr>
              <a:t> presentation to </a:t>
            </a:r>
            <a:r>
              <a:rPr lang="en-US" sz="2000" b="0">
                <a:solidFill>
                  <a:schemeClr val="tx1"/>
                </a:solidFill>
              </a:rPr>
              <a:t>DesignBall</a:t>
            </a:r>
            <a:r>
              <a:rPr lang="en-US" sz="2000">
                <a:solidFill>
                  <a:schemeClr val="tx1"/>
                </a:solidFill>
              </a:rPr>
              <a:t> team</a:t>
            </a:r>
          </a:p>
        </p:txBody>
      </p:sp>
      <p:sp>
        <p:nvSpPr>
          <p:cNvPr id="9" name="TextBox 8">
            <a:extLst>
              <a:ext uri="{FF2B5EF4-FFF2-40B4-BE49-F238E27FC236}">
                <a16:creationId xmlns:a16="http://schemas.microsoft.com/office/drawing/2014/main" id="{0A9DEC81-A035-4291-8FEC-7FC53A59434A}"/>
              </a:ext>
            </a:extLst>
          </p:cNvPr>
          <p:cNvSpPr txBox="1"/>
          <p:nvPr userDrawn="1"/>
        </p:nvSpPr>
        <p:spPr>
          <a:xfrm rot="16200000">
            <a:off x="-1412698" y="6473280"/>
            <a:ext cx="4387497" cy="769441"/>
          </a:xfrm>
          <a:prstGeom prst="rect">
            <a:avLst/>
          </a:prstGeom>
          <a:noFill/>
        </p:spPr>
        <p:txBody>
          <a:bodyPr wrap="square" rtlCol="0">
            <a:spAutoFit/>
          </a:bodyPr>
          <a:lstStyle/>
          <a:p>
            <a:pPr algn="ctr"/>
            <a:r>
              <a:rPr lang="en-US" sz="4400" b="1">
                <a:solidFill>
                  <a:schemeClr val="accent1"/>
                </a:solidFill>
                <a:latin typeface="Century Gothic" panose="020B0502020202020204" pitchFamily="34" charset="0"/>
              </a:rPr>
              <a:t>Massive X</a:t>
            </a:r>
          </a:p>
        </p:txBody>
      </p:sp>
      <p:sp>
        <p:nvSpPr>
          <p:cNvPr id="10" name="Oval 9">
            <a:extLst>
              <a:ext uri="{FF2B5EF4-FFF2-40B4-BE49-F238E27FC236}">
                <a16:creationId xmlns:a16="http://schemas.microsoft.com/office/drawing/2014/main" id="{DC360901-01AD-4430-8498-AB1A082771C1}"/>
              </a:ext>
            </a:extLst>
          </p:cNvPr>
          <p:cNvSpPr/>
          <p:nvPr userDrawn="1"/>
        </p:nvSpPr>
        <p:spPr>
          <a:xfrm>
            <a:off x="729638" y="739163"/>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val 10">
            <a:extLst>
              <a:ext uri="{FF2B5EF4-FFF2-40B4-BE49-F238E27FC236}">
                <a16:creationId xmlns:a16="http://schemas.microsoft.com/office/drawing/2014/main" id="{E1BF17D6-2B7C-4C41-8849-23DB4B7E1C12}"/>
              </a:ext>
            </a:extLst>
          </p:cNvPr>
          <p:cNvSpPr/>
          <p:nvPr userDrawn="1"/>
        </p:nvSpPr>
        <p:spPr>
          <a:xfrm>
            <a:off x="729638" y="1036819"/>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7A9D41FB-1A1C-4F29-8C1E-719377825060}"/>
              </a:ext>
            </a:extLst>
          </p:cNvPr>
          <p:cNvSpPr/>
          <p:nvPr userDrawn="1"/>
        </p:nvSpPr>
        <p:spPr>
          <a:xfrm>
            <a:off x="729638" y="1334475"/>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Slide Number Placeholder 5">
            <a:extLst>
              <a:ext uri="{FF2B5EF4-FFF2-40B4-BE49-F238E27FC236}">
                <a16:creationId xmlns:a16="http://schemas.microsoft.com/office/drawing/2014/main" id="{9A9AFC40-C19C-466C-9791-7DEB2FEE23C0}"/>
              </a:ext>
            </a:extLst>
          </p:cNvPr>
          <p:cNvSpPr txBox="1">
            <a:spLocks/>
          </p:cNvSpPr>
          <p:nvPr userDrawn="1"/>
        </p:nvSpPr>
        <p:spPr>
          <a:xfrm>
            <a:off x="23408916" y="8877743"/>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tx1">
                    <a:lumMod val="90000"/>
                    <a:lumOff val="10000"/>
                  </a:schemeClr>
                </a:solidFill>
                <a:latin typeface="+mj-lt"/>
              </a:rPr>
              <a:pPr algn="ctr"/>
              <a:t>‹#›</a:t>
            </a:fld>
            <a:endParaRPr lang="en-US" sz="1400" b="1">
              <a:solidFill>
                <a:schemeClr val="tx1">
                  <a:lumMod val="90000"/>
                  <a:lumOff val="10000"/>
                </a:schemeClr>
              </a:solidFill>
              <a:latin typeface="+mj-lt"/>
            </a:endParaRPr>
          </a:p>
        </p:txBody>
      </p:sp>
      <p:sp>
        <p:nvSpPr>
          <p:cNvPr id="19" name="Rectangle 18">
            <a:extLst>
              <a:ext uri="{FF2B5EF4-FFF2-40B4-BE49-F238E27FC236}">
                <a16:creationId xmlns:a16="http://schemas.microsoft.com/office/drawing/2014/main" id="{C4D12CBD-AE23-42E3-A693-B2EF35D875E5}"/>
              </a:ext>
            </a:extLst>
          </p:cNvPr>
          <p:cNvSpPr/>
          <p:nvPr userDrawn="1"/>
        </p:nvSpPr>
        <p:spPr>
          <a:xfrm>
            <a:off x="519440" y="12000254"/>
            <a:ext cx="595036"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b</a:t>
            </a:r>
          </a:p>
        </p:txBody>
      </p:sp>
      <p:sp>
        <p:nvSpPr>
          <p:cNvPr id="20" name="Rectangle 19">
            <a:extLst>
              <a:ext uri="{FF2B5EF4-FFF2-40B4-BE49-F238E27FC236}">
                <a16:creationId xmlns:a16="http://schemas.microsoft.com/office/drawing/2014/main" id="{602C1E5A-BA23-4E06-8945-CECE0EDC0275}"/>
              </a:ext>
            </a:extLst>
          </p:cNvPr>
          <p:cNvSpPr/>
          <p:nvPr userDrawn="1"/>
        </p:nvSpPr>
        <p:spPr>
          <a:xfrm>
            <a:off x="519440" y="11364852"/>
            <a:ext cx="595036"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C</a:t>
            </a:r>
          </a:p>
        </p:txBody>
      </p:sp>
      <p:sp>
        <p:nvSpPr>
          <p:cNvPr id="21" name="Rectangle 20">
            <a:extLst>
              <a:ext uri="{FF2B5EF4-FFF2-40B4-BE49-F238E27FC236}">
                <a16:creationId xmlns:a16="http://schemas.microsoft.com/office/drawing/2014/main" id="{CBE5CB14-A4B1-4412-A7C5-F126381AC96E}"/>
              </a:ext>
            </a:extLst>
          </p:cNvPr>
          <p:cNvSpPr/>
          <p:nvPr userDrawn="1"/>
        </p:nvSpPr>
        <p:spPr>
          <a:xfrm>
            <a:off x="519441" y="12635657"/>
            <a:ext cx="595036"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c</a:t>
            </a:r>
          </a:p>
        </p:txBody>
      </p:sp>
      <p:sp>
        <p:nvSpPr>
          <p:cNvPr id="22" name="Rectangle 21">
            <a:hlinkClick r:id="rId14"/>
            <a:extLst>
              <a:ext uri="{FF2B5EF4-FFF2-40B4-BE49-F238E27FC236}">
                <a16:creationId xmlns:a16="http://schemas.microsoft.com/office/drawing/2014/main" id="{499E01FB-D287-4682-B5B4-43BC2B8ACE72}"/>
              </a:ext>
            </a:extLst>
          </p:cNvPr>
          <p:cNvSpPr/>
          <p:nvPr userDrawn="1"/>
        </p:nvSpPr>
        <p:spPr>
          <a:xfrm>
            <a:off x="650477" y="1207529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
        <p:nvSpPr>
          <p:cNvPr id="24" name="Rectangle 23">
            <a:hlinkClick r:id="rId15"/>
            <a:extLst>
              <a:ext uri="{FF2B5EF4-FFF2-40B4-BE49-F238E27FC236}">
                <a16:creationId xmlns:a16="http://schemas.microsoft.com/office/drawing/2014/main" id="{3076B77D-FD27-46C2-9D6C-C351DCF6BB9C}"/>
              </a:ext>
            </a:extLst>
          </p:cNvPr>
          <p:cNvSpPr/>
          <p:nvPr userDrawn="1"/>
        </p:nvSpPr>
        <p:spPr>
          <a:xfrm>
            <a:off x="650477" y="1144452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
        <p:nvSpPr>
          <p:cNvPr id="25" name="Rectangle 24">
            <a:hlinkClick r:id="rId16"/>
            <a:extLst>
              <a:ext uri="{FF2B5EF4-FFF2-40B4-BE49-F238E27FC236}">
                <a16:creationId xmlns:a16="http://schemas.microsoft.com/office/drawing/2014/main" id="{A52BADA1-F809-489E-810F-DA6F2F3BFE7B}"/>
              </a:ext>
            </a:extLst>
          </p:cNvPr>
          <p:cNvSpPr/>
          <p:nvPr userDrawn="1"/>
        </p:nvSpPr>
        <p:spPr>
          <a:xfrm>
            <a:off x="650477" y="12706070"/>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Tree>
    <p:extLst>
      <p:ext uri="{BB962C8B-B14F-4D97-AF65-F5344CB8AC3E}">
        <p14:creationId xmlns:p14="http://schemas.microsoft.com/office/powerpoint/2010/main" val="2884915673"/>
      </p:ext>
    </p:extLst>
  </p:cSld>
  <p:clrMap bg1="lt1" tx1="dk1" bg2="lt2" tx2="dk2" accent1="accent1" accent2="accent2" accent3="accent3" accent4="accent4" accent5="accent5" accent6="accent6" hlink="hlink" folHlink="folHlink"/>
  <p:sldLayoutIdLst>
    <p:sldLayoutId id="2147483897" r:id="rId1"/>
    <p:sldLayoutId id="2147483898" r:id="rId2"/>
    <p:sldLayoutId id="2147483899" r:id="rId3"/>
    <p:sldLayoutId id="2147483900" r:id="rId4"/>
    <p:sldLayoutId id="2147483901" r:id="rId5"/>
    <p:sldLayoutId id="2147483902" r:id="rId6"/>
    <p:sldLayoutId id="2147483903" r:id="rId7"/>
    <p:sldLayoutId id="2147483904" r:id="rId8"/>
    <p:sldLayoutId id="2147483905" r:id="rId9"/>
    <p:sldLayoutId id="2147483906" r:id="rId10"/>
    <p:sldLayoutId id="2147483907" r:id="rId11"/>
    <p:sldLayoutId id="2147483908" r:id="rId12"/>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20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4320">
          <p15:clr>
            <a:srgbClr val="F26B43"/>
          </p15:clr>
        </p15:guide>
        <p15:guide id="2" pos="7681">
          <p15:clr>
            <a:srgbClr val="F26B43"/>
          </p15:clr>
        </p15:guide>
        <p15:guide id="3" orient="horz" pos="816">
          <p15:clr>
            <a:srgbClr val="F26B43"/>
          </p15:clr>
        </p15:guide>
        <p15:guide id="4" orient="horz" pos="7776">
          <p15:clr>
            <a:srgbClr val="F26B43"/>
          </p15:clr>
        </p15:guide>
        <p15:guide id="5" pos="14377">
          <p15:clr>
            <a:srgbClr val="F26B43"/>
          </p15:clr>
        </p15:guide>
        <p15:guide id="6" pos="985">
          <p15:clr>
            <a:srgbClr val="F26B43"/>
          </p15:clr>
        </p15:guide>
      </p15:sldGuideLst>
    </p:ext>
  </p:extLst>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1676619" y="730251"/>
            <a:ext cx="21033938" cy="2651126"/>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1676619" y="3651250"/>
            <a:ext cx="21033938" cy="8702676"/>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1676618" y="12712701"/>
            <a:ext cx="5487114" cy="730250"/>
          </a:xfrm>
          <a:prstGeom prst="rect">
            <a:avLst/>
          </a:prstGeom>
        </p:spPr>
        <p:txBody>
          <a:bodyPr vert="horz" lIns="91440" tIns="45720" rIns="91440" bIns="45720" rtlCol="0" anchor="ctr"/>
          <a:lstStyle>
            <a:lvl1pPr algn="l">
              <a:defRPr sz="2400">
                <a:solidFill>
                  <a:schemeClr val="tx1">
                    <a:tint val="75000"/>
                  </a:schemeClr>
                </a:solidFill>
              </a:defRPr>
            </a:lvl1pPr>
          </a:lstStyle>
          <a:p>
            <a:fld id="{AF08FD9F-EDAB-440B-B3F9-4EBA6FF59D55}" type="datetimeFigureOut">
              <a:rPr lang="en-US" smtClean="0"/>
              <a:t>12/2/2019</a:t>
            </a:fld>
            <a:endParaRPr lang="en-US"/>
          </a:p>
        </p:txBody>
      </p:sp>
      <p:sp>
        <p:nvSpPr>
          <p:cNvPr id="5" name="Footer Placeholder 4"/>
          <p:cNvSpPr>
            <a:spLocks noGrp="1"/>
          </p:cNvSpPr>
          <p:nvPr>
            <p:ph type="ftr" sz="quarter" idx="3"/>
          </p:nvPr>
        </p:nvSpPr>
        <p:spPr>
          <a:xfrm>
            <a:off x="8078252" y="12712701"/>
            <a:ext cx="8230672" cy="730250"/>
          </a:xfrm>
          <a:prstGeom prst="rect">
            <a:avLst/>
          </a:prstGeom>
        </p:spPr>
        <p:txBody>
          <a:bodyPr vert="horz" lIns="91440" tIns="45720" rIns="91440" bIns="45720" rtlCol="0" anchor="ctr"/>
          <a:lstStyle>
            <a:lvl1pPr algn="ctr">
              <a:defRPr sz="24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17223443" y="12712701"/>
            <a:ext cx="5487114" cy="730250"/>
          </a:xfrm>
          <a:prstGeom prst="rect">
            <a:avLst/>
          </a:prstGeom>
        </p:spPr>
        <p:txBody>
          <a:bodyPr vert="horz" lIns="91440" tIns="45720" rIns="91440" bIns="45720" rtlCol="0" anchor="ctr"/>
          <a:lstStyle>
            <a:lvl1pPr algn="r">
              <a:defRPr sz="2400">
                <a:solidFill>
                  <a:schemeClr val="tx1">
                    <a:tint val="75000"/>
                  </a:schemeClr>
                </a:solidFill>
              </a:defRPr>
            </a:lvl1pPr>
          </a:lstStyle>
          <a:p>
            <a:fld id="{2A652A47-7B18-462D-B4E6-0601D85CCEB7}" type="slidenum">
              <a:rPr lang="en-US" smtClean="0"/>
              <a:t>‹#›</a:t>
            </a:fld>
            <a:endParaRPr lang="en-US"/>
          </a:p>
        </p:txBody>
      </p:sp>
    </p:spTree>
    <p:extLst>
      <p:ext uri="{BB962C8B-B14F-4D97-AF65-F5344CB8AC3E}">
        <p14:creationId xmlns:p14="http://schemas.microsoft.com/office/powerpoint/2010/main" val="2950968015"/>
      </p:ext>
    </p:extLst>
  </p:cSld>
  <p:clrMap bg1="lt1" tx1="dk1" bg2="lt2" tx2="dk2" accent1="accent1" accent2="accent2" accent3="accent3" accent4="accent4" accent5="accent5" accent6="accent6" hlink="hlink" folHlink="folHlink"/>
  <p:sldLayoutIdLst>
    <p:sldLayoutId id="2147483951" r:id="rId1"/>
    <p:sldLayoutId id="2147483952" r:id="rId2"/>
    <p:sldLayoutId id="2147483953" r:id="rId3"/>
    <p:sldLayoutId id="2147483954" r:id="rId4"/>
    <p:sldLayoutId id="2147483955" r:id="rId5"/>
    <p:sldLayoutId id="2147483956" r:id="rId6"/>
    <p:sldLayoutId id="2147483957" r:id="rId7"/>
    <p:sldLayoutId id="2147483958" r:id="rId8"/>
    <p:sldLayoutId id="2147483959" r:id="rId9"/>
    <p:sldLayoutId id="2147483960" r:id="rId10"/>
    <p:sldLayoutId id="2147483961" r:id="rId11"/>
    <p:sldLayoutId id="2147483962" r:id="rId12"/>
    <p:sldLayoutId id="2147483963" r:id="rId13"/>
  </p:sldLayoutIdLst>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1676619" y="730251"/>
            <a:ext cx="21033938" cy="2651126"/>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1676619" y="3651250"/>
            <a:ext cx="21033938" cy="8702676"/>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1676618" y="12712701"/>
            <a:ext cx="5487114" cy="730250"/>
          </a:xfrm>
          <a:prstGeom prst="rect">
            <a:avLst/>
          </a:prstGeom>
        </p:spPr>
        <p:txBody>
          <a:bodyPr vert="horz" lIns="91440" tIns="45720" rIns="91440" bIns="45720" rtlCol="0" anchor="ctr"/>
          <a:lstStyle>
            <a:lvl1pPr algn="l">
              <a:defRPr sz="2400">
                <a:solidFill>
                  <a:schemeClr val="tx1">
                    <a:tint val="75000"/>
                  </a:schemeClr>
                </a:solidFill>
              </a:defRPr>
            </a:lvl1pPr>
          </a:lstStyle>
          <a:p>
            <a:fld id="{AF08FD9F-EDAB-440B-B3F9-4EBA6FF59D55}" type="datetimeFigureOut">
              <a:rPr lang="en-US" smtClean="0"/>
              <a:t>12/2/2019</a:t>
            </a:fld>
            <a:endParaRPr lang="en-US"/>
          </a:p>
        </p:txBody>
      </p:sp>
      <p:sp>
        <p:nvSpPr>
          <p:cNvPr id="5" name="Footer Placeholder 4"/>
          <p:cNvSpPr>
            <a:spLocks noGrp="1"/>
          </p:cNvSpPr>
          <p:nvPr>
            <p:ph type="ftr" sz="quarter" idx="3"/>
          </p:nvPr>
        </p:nvSpPr>
        <p:spPr>
          <a:xfrm>
            <a:off x="8078252" y="12712701"/>
            <a:ext cx="8230672" cy="730250"/>
          </a:xfrm>
          <a:prstGeom prst="rect">
            <a:avLst/>
          </a:prstGeom>
        </p:spPr>
        <p:txBody>
          <a:bodyPr vert="horz" lIns="91440" tIns="45720" rIns="91440" bIns="45720" rtlCol="0" anchor="ctr"/>
          <a:lstStyle>
            <a:lvl1pPr algn="ctr">
              <a:defRPr sz="24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17223443" y="12712701"/>
            <a:ext cx="5487114" cy="730250"/>
          </a:xfrm>
          <a:prstGeom prst="rect">
            <a:avLst/>
          </a:prstGeom>
        </p:spPr>
        <p:txBody>
          <a:bodyPr vert="horz" lIns="91440" tIns="45720" rIns="91440" bIns="45720" rtlCol="0" anchor="ctr"/>
          <a:lstStyle>
            <a:lvl1pPr algn="r">
              <a:defRPr sz="2400">
                <a:solidFill>
                  <a:schemeClr val="tx1">
                    <a:tint val="75000"/>
                  </a:schemeClr>
                </a:solidFill>
              </a:defRPr>
            </a:lvl1pPr>
          </a:lstStyle>
          <a:p>
            <a:fld id="{2A652A47-7B18-462D-B4E6-0601D85CCEB7}" type="slidenum">
              <a:rPr lang="en-US" smtClean="0"/>
              <a:t>‹#›</a:t>
            </a:fld>
            <a:endParaRPr lang="en-US"/>
          </a:p>
        </p:txBody>
      </p:sp>
      <p:sp>
        <p:nvSpPr>
          <p:cNvPr id="7" name="Slide Number Placeholder 5">
            <a:extLst>
              <a:ext uri="{FF2B5EF4-FFF2-40B4-BE49-F238E27FC236}">
                <a16:creationId xmlns:a16="http://schemas.microsoft.com/office/drawing/2014/main" id="{E97F0EA5-FF61-476D-88FD-8D367387415A}"/>
              </a:ext>
            </a:extLst>
          </p:cNvPr>
          <p:cNvSpPr txBox="1">
            <a:spLocks/>
          </p:cNvSpPr>
          <p:nvPr userDrawn="1"/>
        </p:nvSpPr>
        <p:spPr>
          <a:xfrm>
            <a:off x="1244015" y="12860498"/>
            <a:ext cx="247493"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000" smtClean="0">
                <a:solidFill>
                  <a:schemeClr val="tx1"/>
                </a:solidFill>
              </a:rPr>
              <a:pPr algn="ctr"/>
              <a:t>‹#›</a:t>
            </a:fld>
            <a:endParaRPr lang="en-US" sz="1200">
              <a:solidFill>
                <a:schemeClr val="tx1"/>
              </a:solidFill>
            </a:endParaRPr>
          </a:p>
        </p:txBody>
      </p:sp>
      <p:sp>
        <p:nvSpPr>
          <p:cNvPr id="8" name="Oval 7">
            <a:extLst>
              <a:ext uri="{FF2B5EF4-FFF2-40B4-BE49-F238E27FC236}">
                <a16:creationId xmlns:a16="http://schemas.microsoft.com/office/drawing/2014/main" id="{AC84A796-45B4-484C-A445-A5C7C1D66CE4}"/>
              </a:ext>
            </a:extLst>
          </p:cNvPr>
          <p:cNvSpPr/>
          <p:nvPr userDrawn="1"/>
        </p:nvSpPr>
        <p:spPr>
          <a:xfrm>
            <a:off x="1072028" y="12856161"/>
            <a:ext cx="591468" cy="591468"/>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9" name="Oval 8">
            <a:extLst>
              <a:ext uri="{FF2B5EF4-FFF2-40B4-BE49-F238E27FC236}">
                <a16:creationId xmlns:a16="http://schemas.microsoft.com/office/drawing/2014/main" id="{3D0BCB83-4239-443E-8BA9-E372468EC5F7}"/>
              </a:ext>
            </a:extLst>
          </p:cNvPr>
          <p:cNvSpPr/>
          <p:nvPr userDrawn="1"/>
        </p:nvSpPr>
        <p:spPr>
          <a:xfrm>
            <a:off x="297699" y="12856161"/>
            <a:ext cx="591468" cy="591468"/>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0" name="Rectangle 9">
            <a:extLst>
              <a:ext uri="{FF2B5EF4-FFF2-40B4-BE49-F238E27FC236}">
                <a16:creationId xmlns:a16="http://schemas.microsoft.com/office/drawing/2014/main" id="{0D92675F-AF85-41C2-A845-D58E2B1DB7A4}"/>
              </a:ext>
            </a:extLst>
          </p:cNvPr>
          <p:cNvSpPr/>
          <p:nvPr userDrawn="1"/>
        </p:nvSpPr>
        <p:spPr>
          <a:xfrm rot="2700000">
            <a:off x="554840" y="13071912"/>
            <a:ext cx="159968" cy="159968"/>
          </a:xfrm>
          <a:custGeom>
            <a:avLst/>
            <a:gdLst>
              <a:gd name="connsiteX0" fmla="*/ 0 w 531091"/>
              <a:gd name="connsiteY0" fmla="*/ 0 h 531091"/>
              <a:gd name="connsiteX1" fmla="*/ 531091 w 531091"/>
              <a:gd name="connsiteY1" fmla="*/ 0 h 531091"/>
              <a:gd name="connsiteX2" fmla="*/ 531091 w 531091"/>
              <a:gd name="connsiteY2" fmla="*/ 531091 h 531091"/>
              <a:gd name="connsiteX3" fmla="*/ 0 w 531091"/>
              <a:gd name="connsiteY3" fmla="*/ 531091 h 531091"/>
              <a:gd name="connsiteX4" fmla="*/ 0 w 531091"/>
              <a:gd name="connsiteY4" fmla="*/ 0 h 531091"/>
              <a:gd name="connsiteX0" fmla="*/ 0 w 531091"/>
              <a:gd name="connsiteY0" fmla="*/ 0 h 531091"/>
              <a:gd name="connsiteX1" fmla="*/ 531091 w 531091"/>
              <a:gd name="connsiteY1" fmla="*/ 531091 h 531091"/>
              <a:gd name="connsiteX2" fmla="*/ 0 w 531091"/>
              <a:gd name="connsiteY2" fmla="*/ 531091 h 531091"/>
              <a:gd name="connsiteX3" fmla="*/ 0 w 531091"/>
              <a:gd name="connsiteY3" fmla="*/ 0 h 531091"/>
              <a:gd name="connsiteX0" fmla="*/ 0 w 531091"/>
              <a:gd name="connsiteY0" fmla="*/ 0 h 531091"/>
              <a:gd name="connsiteX1" fmla="*/ 230909 w 531091"/>
              <a:gd name="connsiteY1" fmla="*/ 224312 h 531091"/>
              <a:gd name="connsiteX2" fmla="*/ 531091 w 531091"/>
              <a:gd name="connsiteY2" fmla="*/ 531091 h 531091"/>
              <a:gd name="connsiteX3" fmla="*/ 0 w 531091"/>
              <a:gd name="connsiteY3" fmla="*/ 531091 h 531091"/>
              <a:gd name="connsiteX4" fmla="*/ 0 w 531091"/>
              <a:gd name="connsiteY4" fmla="*/ 0 h 531091"/>
              <a:gd name="connsiteX0" fmla="*/ 230909 w 531091"/>
              <a:gd name="connsiteY0" fmla="*/ 224312 h 531091"/>
              <a:gd name="connsiteX1" fmla="*/ 531091 w 531091"/>
              <a:gd name="connsiteY1" fmla="*/ 531091 h 531091"/>
              <a:gd name="connsiteX2" fmla="*/ 0 w 531091"/>
              <a:gd name="connsiteY2" fmla="*/ 531091 h 531091"/>
              <a:gd name="connsiteX3" fmla="*/ 0 w 531091"/>
              <a:gd name="connsiteY3" fmla="*/ 0 h 531091"/>
              <a:gd name="connsiteX4" fmla="*/ 322349 w 531091"/>
              <a:gd name="connsiteY4" fmla="*/ 315752 h 531091"/>
              <a:gd name="connsiteX0" fmla="*/ 343065 w 531091"/>
              <a:gd name="connsiteY0" fmla="*/ 89066 h 531091"/>
              <a:gd name="connsiteX1" fmla="*/ 531091 w 531091"/>
              <a:gd name="connsiteY1" fmla="*/ 531091 h 531091"/>
              <a:gd name="connsiteX2" fmla="*/ 0 w 531091"/>
              <a:gd name="connsiteY2" fmla="*/ 531091 h 531091"/>
              <a:gd name="connsiteX3" fmla="*/ 0 w 531091"/>
              <a:gd name="connsiteY3" fmla="*/ 0 h 531091"/>
              <a:gd name="connsiteX4" fmla="*/ 322349 w 531091"/>
              <a:gd name="connsiteY4" fmla="*/ 315752 h 531091"/>
              <a:gd name="connsiteX0" fmla="*/ 531091 w 531091"/>
              <a:gd name="connsiteY0" fmla="*/ 531091 h 531091"/>
              <a:gd name="connsiteX1" fmla="*/ 0 w 531091"/>
              <a:gd name="connsiteY1" fmla="*/ 531091 h 531091"/>
              <a:gd name="connsiteX2" fmla="*/ 0 w 531091"/>
              <a:gd name="connsiteY2" fmla="*/ 0 h 531091"/>
              <a:gd name="connsiteX3" fmla="*/ 322349 w 531091"/>
              <a:gd name="connsiteY3" fmla="*/ 315752 h 531091"/>
              <a:gd name="connsiteX0" fmla="*/ 531091 w 531091"/>
              <a:gd name="connsiteY0" fmla="*/ 531091 h 531091"/>
              <a:gd name="connsiteX1" fmla="*/ 0 w 531091"/>
              <a:gd name="connsiteY1" fmla="*/ 531091 h 531091"/>
              <a:gd name="connsiteX2" fmla="*/ 0 w 531091"/>
              <a:gd name="connsiteY2" fmla="*/ 0 h 531091"/>
            </a:gdLst>
            <a:ahLst/>
            <a:cxnLst>
              <a:cxn ang="0">
                <a:pos x="connsiteX0" y="connsiteY0"/>
              </a:cxn>
              <a:cxn ang="0">
                <a:pos x="connsiteX1" y="connsiteY1"/>
              </a:cxn>
              <a:cxn ang="0">
                <a:pos x="connsiteX2" y="connsiteY2"/>
              </a:cxn>
            </a:cxnLst>
            <a:rect l="l" t="t" r="r" b="b"/>
            <a:pathLst>
              <a:path w="531091" h="531091">
                <a:moveTo>
                  <a:pt x="531091" y="531091"/>
                </a:moveTo>
                <a:lnTo>
                  <a:pt x="0" y="531091"/>
                </a:lnTo>
                <a:lnTo>
                  <a:pt x="0" y="0"/>
                </a:lnTo>
              </a:path>
            </a:pathLst>
          </a:cu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1" name="Oval 10">
            <a:extLst>
              <a:ext uri="{FF2B5EF4-FFF2-40B4-BE49-F238E27FC236}">
                <a16:creationId xmlns:a16="http://schemas.microsoft.com/office/drawing/2014/main" id="{971F6EB6-D3E9-45C4-9AC5-70FC1E1568F3}"/>
              </a:ext>
            </a:extLst>
          </p:cNvPr>
          <p:cNvSpPr/>
          <p:nvPr userDrawn="1"/>
        </p:nvSpPr>
        <p:spPr>
          <a:xfrm rot="10800000">
            <a:off x="1846356" y="12856161"/>
            <a:ext cx="591468" cy="591468"/>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2" name="Rectangle 9">
            <a:extLst>
              <a:ext uri="{FF2B5EF4-FFF2-40B4-BE49-F238E27FC236}">
                <a16:creationId xmlns:a16="http://schemas.microsoft.com/office/drawing/2014/main" id="{871D1110-6C7F-4E55-B042-38756E04A837}"/>
              </a:ext>
            </a:extLst>
          </p:cNvPr>
          <p:cNvSpPr/>
          <p:nvPr userDrawn="1"/>
        </p:nvSpPr>
        <p:spPr>
          <a:xfrm rot="13500000">
            <a:off x="2020714" y="13071912"/>
            <a:ext cx="159968" cy="159968"/>
          </a:xfrm>
          <a:custGeom>
            <a:avLst/>
            <a:gdLst>
              <a:gd name="connsiteX0" fmla="*/ 0 w 531091"/>
              <a:gd name="connsiteY0" fmla="*/ 0 h 531091"/>
              <a:gd name="connsiteX1" fmla="*/ 531091 w 531091"/>
              <a:gd name="connsiteY1" fmla="*/ 0 h 531091"/>
              <a:gd name="connsiteX2" fmla="*/ 531091 w 531091"/>
              <a:gd name="connsiteY2" fmla="*/ 531091 h 531091"/>
              <a:gd name="connsiteX3" fmla="*/ 0 w 531091"/>
              <a:gd name="connsiteY3" fmla="*/ 531091 h 531091"/>
              <a:gd name="connsiteX4" fmla="*/ 0 w 531091"/>
              <a:gd name="connsiteY4" fmla="*/ 0 h 531091"/>
              <a:gd name="connsiteX0" fmla="*/ 0 w 531091"/>
              <a:gd name="connsiteY0" fmla="*/ 0 h 531091"/>
              <a:gd name="connsiteX1" fmla="*/ 531091 w 531091"/>
              <a:gd name="connsiteY1" fmla="*/ 531091 h 531091"/>
              <a:gd name="connsiteX2" fmla="*/ 0 w 531091"/>
              <a:gd name="connsiteY2" fmla="*/ 531091 h 531091"/>
              <a:gd name="connsiteX3" fmla="*/ 0 w 531091"/>
              <a:gd name="connsiteY3" fmla="*/ 0 h 531091"/>
              <a:gd name="connsiteX0" fmla="*/ 0 w 531091"/>
              <a:gd name="connsiteY0" fmla="*/ 0 h 531091"/>
              <a:gd name="connsiteX1" fmla="*/ 230909 w 531091"/>
              <a:gd name="connsiteY1" fmla="*/ 224312 h 531091"/>
              <a:gd name="connsiteX2" fmla="*/ 531091 w 531091"/>
              <a:gd name="connsiteY2" fmla="*/ 531091 h 531091"/>
              <a:gd name="connsiteX3" fmla="*/ 0 w 531091"/>
              <a:gd name="connsiteY3" fmla="*/ 531091 h 531091"/>
              <a:gd name="connsiteX4" fmla="*/ 0 w 531091"/>
              <a:gd name="connsiteY4" fmla="*/ 0 h 531091"/>
              <a:gd name="connsiteX0" fmla="*/ 230909 w 531091"/>
              <a:gd name="connsiteY0" fmla="*/ 224312 h 531091"/>
              <a:gd name="connsiteX1" fmla="*/ 531091 w 531091"/>
              <a:gd name="connsiteY1" fmla="*/ 531091 h 531091"/>
              <a:gd name="connsiteX2" fmla="*/ 0 w 531091"/>
              <a:gd name="connsiteY2" fmla="*/ 531091 h 531091"/>
              <a:gd name="connsiteX3" fmla="*/ 0 w 531091"/>
              <a:gd name="connsiteY3" fmla="*/ 0 h 531091"/>
              <a:gd name="connsiteX4" fmla="*/ 322349 w 531091"/>
              <a:gd name="connsiteY4" fmla="*/ 315752 h 531091"/>
              <a:gd name="connsiteX0" fmla="*/ 343065 w 531091"/>
              <a:gd name="connsiteY0" fmla="*/ 89066 h 531091"/>
              <a:gd name="connsiteX1" fmla="*/ 531091 w 531091"/>
              <a:gd name="connsiteY1" fmla="*/ 531091 h 531091"/>
              <a:gd name="connsiteX2" fmla="*/ 0 w 531091"/>
              <a:gd name="connsiteY2" fmla="*/ 531091 h 531091"/>
              <a:gd name="connsiteX3" fmla="*/ 0 w 531091"/>
              <a:gd name="connsiteY3" fmla="*/ 0 h 531091"/>
              <a:gd name="connsiteX4" fmla="*/ 322349 w 531091"/>
              <a:gd name="connsiteY4" fmla="*/ 315752 h 531091"/>
              <a:gd name="connsiteX0" fmla="*/ 531091 w 531091"/>
              <a:gd name="connsiteY0" fmla="*/ 531091 h 531091"/>
              <a:gd name="connsiteX1" fmla="*/ 0 w 531091"/>
              <a:gd name="connsiteY1" fmla="*/ 531091 h 531091"/>
              <a:gd name="connsiteX2" fmla="*/ 0 w 531091"/>
              <a:gd name="connsiteY2" fmla="*/ 0 h 531091"/>
              <a:gd name="connsiteX3" fmla="*/ 322349 w 531091"/>
              <a:gd name="connsiteY3" fmla="*/ 315752 h 531091"/>
              <a:gd name="connsiteX0" fmla="*/ 531091 w 531091"/>
              <a:gd name="connsiteY0" fmla="*/ 531091 h 531091"/>
              <a:gd name="connsiteX1" fmla="*/ 0 w 531091"/>
              <a:gd name="connsiteY1" fmla="*/ 531091 h 531091"/>
              <a:gd name="connsiteX2" fmla="*/ 0 w 531091"/>
              <a:gd name="connsiteY2" fmla="*/ 0 h 531091"/>
            </a:gdLst>
            <a:ahLst/>
            <a:cxnLst>
              <a:cxn ang="0">
                <a:pos x="connsiteX0" y="connsiteY0"/>
              </a:cxn>
              <a:cxn ang="0">
                <a:pos x="connsiteX1" y="connsiteY1"/>
              </a:cxn>
              <a:cxn ang="0">
                <a:pos x="connsiteX2" y="connsiteY2"/>
              </a:cxn>
            </a:cxnLst>
            <a:rect l="l" t="t" r="r" b="b"/>
            <a:pathLst>
              <a:path w="531091" h="531091">
                <a:moveTo>
                  <a:pt x="531091" y="531091"/>
                </a:moveTo>
                <a:lnTo>
                  <a:pt x="0" y="531091"/>
                </a:lnTo>
                <a:lnTo>
                  <a:pt x="0" y="0"/>
                </a:lnTo>
              </a:path>
            </a:pathLst>
          </a:cu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200"/>
          </a:p>
        </p:txBody>
      </p:sp>
      <p:sp>
        <p:nvSpPr>
          <p:cNvPr id="13" name="Action Button: Forward or Next 26">
            <a:hlinkClick r:id="" action="ppaction://hlinkshowjump?jump=nextslide" highlightClick="1"/>
            <a:extLst>
              <a:ext uri="{FF2B5EF4-FFF2-40B4-BE49-F238E27FC236}">
                <a16:creationId xmlns:a16="http://schemas.microsoft.com/office/drawing/2014/main" id="{E617596E-B7AB-45C8-A0DC-A3BA7E1232B9}"/>
              </a:ext>
            </a:extLst>
          </p:cNvPr>
          <p:cNvSpPr/>
          <p:nvPr userDrawn="1"/>
        </p:nvSpPr>
        <p:spPr>
          <a:xfrm>
            <a:off x="1798055" y="12800160"/>
            <a:ext cx="714192" cy="714192"/>
          </a:xfrm>
          <a:prstGeom prst="actionButtonForwardNext">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lvl="0" algn="ctr"/>
            <a:endParaRPr lang="en-US"/>
          </a:p>
        </p:txBody>
      </p:sp>
      <p:sp>
        <p:nvSpPr>
          <p:cNvPr id="14" name="Action Button: Back or Previous 27">
            <a:hlinkClick r:id="" action="ppaction://hlinkshowjump?jump=previousslide" highlightClick="1"/>
            <a:extLst>
              <a:ext uri="{FF2B5EF4-FFF2-40B4-BE49-F238E27FC236}">
                <a16:creationId xmlns:a16="http://schemas.microsoft.com/office/drawing/2014/main" id="{1959962D-24BB-46F4-9785-C759E6016021}"/>
              </a:ext>
            </a:extLst>
          </p:cNvPr>
          <p:cNvSpPr/>
          <p:nvPr userDrawn="1"/>
        </p:nvSpPr>
        <p:spPr>
          <a:xfrm>
            <a:off x="241069" y="12786360"/>
            <a:ext cx="714192" cy="714192"/>
          </a:xfrm>
          <a:prstGeom prst="actionButtonBackPrevious">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lvl="0" algn="ctr"/>
            <a:endParaRPr lang="en-US"/>
          </a:p>
        </p:txBody>
      </p:sp>
      <p:sp>
        <p:nvSpPr>
          <p:cNvPr id="15" name="TextBox 14">
            <a:extLst>
              <a:ext uri="{FF2B5EF4-FFF2-40B4-BE49-F238E27FC236}">
                <a16:creationId xmlns:a16="http://schemas.microsoft.com/office/drawing/2014/main" id="{7F937377-918B-408C-91B7-42DE05E1447C}"/>
              </a:ext>
            </a:extLst>
          </p:cNvPr>
          <p:cNvSpPr txBox="1"/>
          <p:nvPr userDrawn="1"/>
        </p:nvSpPr>
        <p:spPr>
          <a:xfrm>
            <a:off x="17061943" y="12958790"/>
            <a:ext cx="4705071" cy="369332"/>
          </a:xfrm>
          <a:prstGeom prst="rect">
            <a:avLst/>
          </a:prstGeom>
          <a:noFill/>
        </p:spPr>
        <p:txBody>
          <a:bodyPr wrap="none" rtlCol="0">
            <a:spAutoFit/>
          </a:bodyPr>
          <a:lstStyle/>
          <a:p>
            <a:r>
              <a:rPr lang="en-US"/>
              <a:t>MASSIVE X presentation to DesignBall team</a:t>
            </a:r>
          </a:p>
        </p:txBody>
      </p:sp>
      <p:grpSp>
        <p:nvGrpSpPr>
          <p:cNvPr id="16" name="Group 15">
            <a:extLst>
              <a:ext uri="{FF2B5EF4-FFF2-40B4-BE49-F238E27FC236}">
                <a16:creationId xmlns:a16="http://schemas.microsoft.com/office/drawing/2014/main" id="{FAA4A232-EA43-4B7D-8C6D-7EBF12D0E3DE}"/>
              </a:ext>
            </a:extLst>
          </p:cNvPr>
          <p:cNvGrpSpPr/>
          <p:nvPr userDrawn="1"/>
        </p:nvGrpSpPr>
        <p:grpSpPr>
          <a:xfrm>
            <a:off x="21824690" y="12757785"/>
            <a:ext cx="2271178" cy="713731"/>
            <a:chOff x="241069" y="12070461"/>
            <a:chExt cx="2271178" cy="713731"/>
          </a:xfrm>
        </p:grpSpPr>
        <p:sp>
          <p:nvSpPr>
            <p:cNvPr id="17" name="Rectangle 16">
              <a:hlinkClick r:id="rId15"/>
              <a:extLst>
                <a:ext uri="{FF2B5EF4-FFF2-40B4-BE49-F238E27FC236}">
                  <a16:creationId xmlns:a16="http://schemas.microsoft.com/office/drawing/2014/main" id="{C893C5BD-225D-4A4E-B364-BF9A6447D558}"/>
                </a:ext>
              </a:extLst>
            </p:cNvPr>
            <p:cNvSpPr/>
            <p:nvPr userDrawn="1"/>
          </p:nvSpPr>
          <p:spPr>
            <a:xfrm>
              <a:off x="1798516" y="12070461"/>
              <a:ext cx="713731" cy="713731"/>
            </a:xfrm>
            <a:prstGeom prst="rect">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8" name="Rectangle 17">
              <a:hlinkClick r:id="rId16"/>
              <a:extLst>
                <a:ext uri="{FF2B5EF4-FFF2-40B4-BE49-F238E27FC236}">
                  <a16:creationId xmlns:a16="http://schemas.microsoft.com/office/drawing/2014/main" id="{B1E9C452-712B-4CAF-8F5E-3604C3D6C149}"/>
                </a:ext>
              </a:extLst>
            </p:cNvPr>
            <p:cNvSpPr/>
            <p:nvPr userDrawn="1"/>
          </p:nvSpPr>
          <p:spPr>
            <a:xfrm>
              <a:off x="1010984" y="12070461"/>
              <a:ext cx="713731" cy="713731"/>
            </a:xfrm>
            <a:prstGeom prst="rect">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9" name="Rectangle 18">
              <a:hlinkClick r:id="rId17"/>
              <a:extLst>
                <a:ext uri="{FF2B5EF4-FFF2-40B4-BE49-F238E27FC236}">
                  <a16:creationId xmlns:a16="http://schemas.microsoft.com/office/drawing/2014/main" id="{BBF72A39-138C-4AC8-8EE5-6DE39663A06E}"/>
                </a:ext>
              </a:extLst>
            </p:cNvPr>
            <p:cNvSpPr/>
            <p:nvPr userDrawn="1"/>
          </p:nvSpPr>
          <p:spPr>
            <a:xfrm>
              <a:off x="241069" y="12070461"/>
              <a:ext cx="713731" cy="713731"/>
            </a:xfrm>
            <a:prstGeom prst="rect">
              <a:avLst/>
            </a:prstGeom>
            <a:solidFill>
              <a:srgbClr val="00CAC5">
                <a:alpha val="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0" name="Freeform 6">
              <a:extLst>
                <a:ext uri="{FF2B5EF4-FFF2-40B4-BE49-F238E27FC236}">
                  <a16:creationId xmlns:a16="http://schemas.microsoft.com/office/drawing/2014/main" id="{37A96434-737F-48F7-8DD6-72C779219C6B}"/>
                </a:ext>
              </a:extLst>
            </p:cNvPr>
            <p:cNvSpPr>
              <a:spLocks/>
            </p:cNvSpPr>
            <p:nvPr userDrawn="1"/>
          </p:nvSpPr>
          <p:spPr bwMode="auto">
            <a:xfrm>
              <a:off x="550841" y="12311451"/>
              <a:ext cx="113773" cy="244458"/>
            </a:xfrm>
            <a:custGeom>
              <a:avLst/>
              <a:gdLst>
                <a:gd name="T0" fmla="*/ 573 w 704"/>
                <a:gd name="T1" fmla="*/ 255 h 1506"/>
                <a:gd name="T2" fmla="*/ 573 w 704"/>
                <a:gd name="T3" fmla="*/ 255 h 1506"/>
                <a:gd name="T4" fmla="*/ 704 w 704"/>
                <a:gd name="T5" fmla="*/ 255 h 1506"/>
                <a:gd name="T6" fmla="*/ 704 w 704"/>
                <a:gd name="T7" fmla="*/ 0 h 1506"/>
                <a:gd name="T8" fmla="*/ 492 w 704"/>
                <a:gd name="T9" fmla="*/ 0 h 1506"/>
                <a:gd name="T10" fmla="*/ 155 w 704"/>
                <a:gd name="T11" fmla="*/ 336 h 1506"/>
                <a:gd name="T12" fmla="*/ 155 w 704"/>
                <a:gd name="T13" fmla="*/ 493 h 1506"/>
                <a:gd name="T14" fmla="*/ 0 w 704"/>
                <a:gd name="T15" fmla="*/ 493 h 1506"/>
                <a:gd name="T16" fmla="*/ 0 w 704"/>
                <a:gd name="T17" fmla="*/ 749 h 1506"/>
                <a:gd name="T18" fmla="*/ 155 w 704"/>
                <a:gd name="T19" fmla="*/ 749 h 1506"/>
                <a:gd name="T20" fmla="*/ 155 w 704"/>
                <a:gd name="T21" fmla="*/ 1506 h 1506"/>
                <a:gd name="T22" fmla="*/ 467 w 704"/>
                <a:gd name="T23" fmla="*/ 1506 h 1506"/>
                <a:gd name="T24" fmla="*/ 467 w 704"/>
                <a:gd name="T25" fmla="*/ 749 h 1506"/>
                <a:gd name="T26" fmla="*/ 679 w 704"/>
                <a:gd name="T27" fmla="*/ 749 h 1506"/>
                <a:gd name="T28" fmla="*/ 704 w 704"/>
                <a:gd name="T29" fmla="*/ 493 h 1506"/>
                <a:gd name="T30" fmla="*/ 467 w 704"/>
                <a:gd name="T31" fmla="*/ 493 h 1506"/>
                <a:gd name="T32" fmla="*/ 467 w 704"/>
                <a:gd name="T33" fmla="*/ 362 h 1506"/>
                <a:gd name="T34" fmla="*/ 573 w 704"/>
                <a:gd name="T35" fmla="*/ 255 h 1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04" h="1506">
                  <a:moveTo>
                    <a:pt x="573" y="255"/>
                  </a:moveTo>
                  <a:lnTo>
                    <a:pt x="573" y="255"/>
                  </a:lnTo>
                  <a:lnTo>
                    <a:pt x="704" y="255"/>
                  </a:lnTo>
                  <a:lnTo>
                    <a:pt x="704" y="0"/>
                  </a:lnTo>
                  <a:lnTo>
                    <a:pt x="492" y="0"/>
                  </a:lnTo>
                  <a:cubicBezTo>
                    <a:pt x="243" y="0"/>
                    <a:pt x="155" y="124"/>
                    <a:pt x="155" y="336"/>
                  </a:cubicBezTo>
                  <a:lnTo>
                    <a:pt x="155" y="493"/>
                  </a:lnTo>
                  <a:lnTo>
                    <a:pt x="0" y="493"/>
                  </a:lnTo>
                  <a:lnTo>
                    <a:pt x="0" y="749"/>
                  </a:lnTo>
                  <a:lnTo>
                    <a:pt x="155" y="749"/>
                  </a:lnTo>
                  <a:lnTo>
                    <a:pt x="155" y="1506"/>
                  </a:lnTo>
                  <a:lnTo>
                    <a:pt x="467" y="1506"/>
                  </a:lnTo>
                  <a:lnTo>
                    <a:pt x="467" y="749"/>
                  </a:lnTo>
                  <a:lnTo>
                    <a:pt x="679" y="749"/>
                  </a:lnTo>
                  <a:lnTo>
                    <a:pt x="704" y="493"/>
                  </a:lnTo>
                  <a:lnTo>
                    <a:pt x="467" y="493"/>
                  </a:lnTo>
                  <a:lnTo>
                    <a:pt x="467" y="362"/>
                  </a:lnTo>
                  <a:cubicBezTo>
                    <a:pt x="467" y="293"/>
                    <a:pt x="473" y="255"/>
                    <a:pt x="573" y="255"/>
                  </a:cubicBezTo>
                  <a:close/>
                </a:path>
              </a:pathLst>
            </a:custGeom>
            <a:solidFill>
              <a:schemeClr val="tx1"/>
            </a:solid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1" name="Freeform 7">
              <a:extLst>
                <a:ext uri="{FF2B5EF4-FFF2-40B4-BE49-F238E27FC236}">
                  <a16:creationId xmlns:a16="http://schemas.microsoft.com/office/drawing/2014/main" id="{D301DEEB-1848-4675-B267-6D38E88F8C54}"/>
                </a:ext>
              </a:extLst>
            </p:cNvPr>
            <p:cNvSpPr>
              <a:spLocks noEditPoints="1"/>
            </p:cNvSpPr>
            <p:nvPr userDrawn="1"/>
          </p:nvSpPr>
          <p:spPr bwMode="auto">
            <a:xfrm>
              <a:off x="1255408" y="12306253"/>
              <a:ext cx="252294" cy="242147"/>
            </a:xfrm>
            <a:custGeom>
              <a:avLst/>
              <a:gdLst>
                <a:gd name="T0" fmla="*/ 1176 w 1562"/>
                <a:gd name="T1" fmla="*/ 466 h 1491"/>
                <a:gd name="T2" fmla="*/ 1176 w 1562"/>
                <a:gd name="T3" fmla="*/ 466 h 1491"/>
                <a:gd name="T4" fmla="*/ 871 w 1562"/>
                <a:gd name="T5" fmla="*/ 636 h 1491"/>
                <a:gd name="T6" fmla="*/ 871 w 1562"/>
                <a:gd name="T7" fmla="*/ 488 h 1491"/>
                <a:gd name="T8" fmla="*/ 538 w 1562"/>
                <a:gd name="T9" fmla="*/ 488 h 1491"/>
                <a:gd name="T10" fmla="*/ 538 w 1562"/>
                <a:gd name="T11" fmla="*/ 1491 h 1491"/>
                <a:gd name="T12" fmla="*/ 871 w 1562"/>
                <a:gd name="T13" fmla="*/ 1491 h 1491"/>
                <a:gd name="T14" fmla="*/ 871 w 1562"/>
                <a:gd name="T15" fmla="*/ 931 h 1491"/>
                <a:gd name="T16" fmla="*/ 886 w 1562"/>
                <a:gd name="T17" fmla="*/ 850 h 1491"/>
                <a:gd name="T18" fmla="*/ 1057 w 1562"/>
                <a:gd name="T19" fmla="*/ 724 h 1491"/>
                <a:gd name="T20" fmla="*/ 1228 w 1562"/>
                <a:gd name="T21" fmla="*/ 953 h 1491"/>
                <a:gd name="T22" fmla="*/ 1228 w 1562"/>
                <a:gd name="T23" fmla="*/ 1491 h 1491"/>
                <a:gd name="T24" fmla="*/ 1562 w 1562"/>
                <a:gd name="T25" fmla="*/ 1491 h 1491"/>
                <a:gd name="T26" fmla="*/ 1562 w 1562"/>
                <a:gd name="T27" fmla="*/ 916 h 1491"/>
                <a:gd name="T28" fmla="*/ 1176 w 1562"/>
                <a:gd name="T29" fmla="*/ 466 h 1491"/>
                <a:gd name="T30" fmla="*/ 22 w 1562"/>
                <a:gd name="T31" fmla="*/ 1491 h 1491"/>
                <a:gd name="T32" fmla="*/ 22 w 1562"/>
                <a:gd name="T33" fmla="*/ 1491 h 1491"/>
                <a:gd name="T34" fmla="*/ 357 w 1562"/>
                <a:gd name="T35" fmla="*/ 1491 h 1491"/>
                <a:gd name="T36" fmla="*/ 357 w 1562"/>
                <a:gd name="T37" fmla="*/ 487 h 1491"/>
                <a:gd name="T38" fmla="*/ 22 w 1562"/>
                <a:gd name="T39" fmla="*/ 487 h 1491"/>
                <a:gd name="T40" fmla="*/ 22 w 1562"/>
                <a:gd name="T41" fmla="*/ 1491 h 1491"/>
                <a:gd name="T42" fmla="*/ 193 w 1562"/>
                <a:gd name="T43" fmla="*/ 0 h 1491"/>
                <a:gd name="T44" fmla="*/ 193 w 1562"/>
                <a:gd name="T45" fmla="*/ 0 h 1491"/>
                <a:gd name="T46" fmla="*/ 0 w 1562"/>
                <a:gd name="T47" fmla="*/ 178 h 1491"/>
                <a:gd name="T48" fmla="*/ 186 w 1562"/>
                <a:gd name="T49" fmla="*/ 347 h 1491"/>
                <a:gd name="T50" fmla="*/ 379 w 1562"/>
                <a:gd name="T51" fmla="*/ 178 h 1491"/>
                <a:gd name="T52" fmla="*/ 193 w 1562"/>
                <a:gd name="T53" fmla="*/ 0 h 1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62" h="1491">
                  <a:moveTo>
                    <a:pt x="1176" y="466"/>
                  </a:moveTo>
                  <a:lnTo>
                    <a:pt x="1176" y="466"/>
                  </a:lnTo>
                  <a:cubicBezTo>
                    <a:pt x="990" y="466"/>
                    <a:pt x="916" y="562"/>
                    <a:pt x="871" y="636"/>
                  </a:cubicBezTo>
                  <a:lnTo>
                    <a:pt x="871" y="488"/>
                  </a:lnTo>
                  <a:lnTo>
                    <a:pt x="538" y="488"/>
                  </a:lnTo>
                  <a:cubicBezTo>
                    <a:pt x="545" y="584"/>
                    <a:pt x="538" y="1491"/>
                    <a:pt x="538" y="1491"/>
                  </a:cubicBezTo>
                  <a:lnTo>
                    <a:pt x="871" y="1491"/>
                  </a:lnTo>
                  <a:lnTo>
                    <a:pt x="871" y="931"/>
                  </a:lnTo>
                  <a:cubicBezTo>
                    <a:pt x="871" y="901"/>
                    <a:pt x="871" y="872"/>
                    <a:pt x="886" y="850"/>
                  </a:cubicBezTo>
                  <a:cubicBezTo>
                    <a:pt x="909" y="791"/>
                    <a:pt x="961" y="724"/>
                    <a:pt x="1057" y="724"/>
                  </a:cubicBezTo>
                  <a:cubicBezTo>
                    <a:pt x="1176" y="724"/>
                    <a:pt x="1228" y="820"/>
                    <a:pt x="1228" y="953"/>
                  </a:cubicBezTo>
                  <a:lnTo>
                    <a:pt x="1228" y="1491"/>
                  </a:lnTo>
                  <a:lnTo>
                    <a:pt x="1562" y="1491"/>
                  </a:lnTo>
                  <a:lnTo>
                    <a:pt x="1562" y="916"/>
                  </a:lnTo>
                  <a:cubicBezTo>
                    <a:pt x="1562" y="606"/>
                    <a:pt x="1398" y="466"/>
                    <a:pt x="1176" y="466"/>
                  </a:cubicBezTo>
                  <a:close/>
                  <a:moveTo>
                    <a:pt x="22" y="1491"/>
                  </a:moveTo>
                  <a:lnTo>
                    <a:pt x="22" y="1491"/>
                  </a:lnTo>
                  <a:lnTo>
                    <a:pt x="357" y="1491"/>
                  </a:lnTo>
                  <a:lnTo>
                    <a:pt x="357" y="487"/>
                  </a:lnTo>
                  <a:lnTo>
                    <a:pt x="22" y="487"/>
                  </a:lnTo>
                  <a:lnTo>
                    <a:pt x="22" y="1491"/>
                  </a:lnTo>
                  <a:close/>
                  <a:moveTo>
                    <a:pt x="193" y="0"/>
                  </a:moveTo>
                  <a:lnTo>
                    <a:pt x="193" y="0"/>
                  </a:lnTo>
                  <a:cubicBezTo>
                    <a:pt x="74" y="0"/>
                    <a:pt x="0" y="82"/>
                    <a:pt x="0" y="178"/>
                  </a:cubicBezTo>
                  <a:cubicBezTo>
                    <a:pt x="0" y="273"/>
                    <a:pt x="74" y="347"/>
                    <a:pt x="186" y="347"/>
                  </a:cubicBezTo>
                  <a:cubicBezTo>
                    <a:pt x="305" y="347"/>
                    <a:pt x="379" y="273"/>
                    <a:pt x="379" y="178"/>
                  </a:cubicBezTo>
                  <a:cubicBezTo>
                    <a:pt x="379" y="82"/>
                    <a:pt x="305" y="0"/>
                    <a:pt x="193" y="0"/>
                  </a:cubicBezTo>
                  <a:close/>
                </a:path>
              </a:pathLst>
            </a:custGeom>
            <a:solidFill>
              <a:schemeClr val="tx1"/>
            </a:solid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2" name="Freeform 8">
              <a:extLst>
                <a:ext uri="{FF2B5EF4-FFF2-40B4-BE49-F238E27FC236}">
                  <a16:creationId xmlns:a16="http://schemas.microsoft.com/office/drawing/2014/main" id="{D4499468-8436-4C2E-855A-9E0E1F13EF18}"/>
                </a:ext>
              </a:extLst>
            </p:cNvPr>
            <p:cNvSpPr>
              <a:spLocks/>
            </p:cNvSpPr>
            <p:nvPr userDrawn="1"/>
          </p:nvSpPr>
          <p:spPr bwMode="auto">
            <a:xfrm>
              <a:off x="2018821" y="12328249"/>
              <a:ext cx="273127" cy="223096"/>
            </a:xfrm>
            <a:custGeom>
              <a:avLst/>
              <a:gdLst>
                <a:gd name="T0" fmla="*/ 1491 w 1690"/>
                <a:gd name="T1" fmla="*/ 223 h 1374"/>
                <a:gd name="T2" fmla="*/ 1491 w 1690"/>
                <a:gd name="T3" fmla="*/ 223 h 1374"/>
                <a:gd name="T4" fmla="*/ 1647 w 1690"/>
                <a:gd name="T5" fmla="*/ 30 h 1374"/>
                <a:gd name="T6" fmla="*/ 1424 w 1690"/>
                <a:gd name="T7" fmla="*/ 108 h 1374"/>
                <a:gd name="T8" fmla="*/ 1171 w 1690"/>
                <a:gd name="T9" fmla="*/ 0 h 1374"/>
                <a:gd name="T10" fmla="*/ 821 w 1690"/>
                <a:gd name="T11" fmla="*/ 356 h 1374"/>
                <a:gd name="T12" fmla="*/ 827 w 1690"/>
                <a:gd name="T13" fmla="*/ 428 h 1374"/>
                <a:gd name="T14" fmla="*/ 114 w 1690"/>
                <a:gd name="T15" fmla="*/ 66 h 1374"/>
                <a:gd name="T16" fmla="*/ 72 w 1690"/>
                <a:gd name="T17" fmla="*/ 241 h 1374"/>
                <a:gd name="T18" fmla="*/ 223 w 1690"/>
                <a:gd name="T19" fmla="*/ 530 h 1374"/>
                <a:gd name="T20" fmla="*/ 66 w 1690"/>
                <a:gd name="T21" fmla="*/ 488 h 1374"/>
                <a:gd name="T22" fmla="*/ 66 w 1690"/>
                <a:gd name="T23" fmla="*/ 494 h 1374"/>
                <a:gd name="T24" fmla="*/ 344 w 1690"/>
                <a:gd name="T25" fmla="*/ 832 h 1374"/>
                <a:gd name="T26" fmla="*/ 253 w 1690"/>
                <a:gd name="T27" fmla="*/ 844 h 1374"/>
                <a:gd name="T28" fmla="*/ 187 w 1690"/>
                <a:gd name="T29" fmla="*/ 838 h 1374"/>
                <a:gd name="T30" fmla="*/ 513 w 1690"/>
                <a:gd name="T31" fmla="*/ 1079 h 1374"/>
                <a:gd name="T32" fmla="*/ 78 w 1690"/>
                <a:gd name="T33" fmla="*/ 1230 h 1374"/>
                <a:gd name="T34" fmla="*/ 0 w 1690"/>
                <a:gd name="T35" fmla="*/ 1224 h 1374"/>
                <a:gd name="T36" fmla="*/ 525 w 1690"/>
                <a:gd name="T37" fmla="*/ 1374 h 1374"/>
                <a:gd name="T38" fmla="*/ 1521 w 1690"/>
                <a:gd name="T39" fmla="*/ 392 h 1374"/>
                <a:gd name="T40" fmla="*/ 1521 w 1690"/>
                <a:gd name="T41" fmla="*/ 344 h 1374"/>
                <a:gd name="T42" fmla="*/ 1690 w 1690"/>
                <a:gd name="T43" fmla="*/ 163 h 1374"/>
                <a:gd name="T44" fmla="*/ 1491 w 1690"/>
                <a:gd name="T45" fmla="*/ 223 h 1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0" h="1374">
                  <a:moveTo>
                    <a:pt x="1491" y="223"/>
                  </a:moveTo>
                  <a:lnTo>
                    <a:pt x="1491" y="223"/>
                  </a:lnTo>
                  <a:cubicBezTo>
                    <a:pt x="1569" y="175"/>
                    <a:pt x="1617" y="108"/>
                    <a:pt x="1647" y="30"/>
                  </a:cubicBezTo>
                  <a:cubicBezTo>
                    <a:pt x="1581" y="66"/>
                    <a:pt x="1509" y="96"/>
                    <a:pt x="1424" y="108"/>
                  </a:cubicBezTo>
                  <a:cubicBezTo>
                    <a:pt x="1358" y="42"/>
                    <a:pt x="1273" y="0"/>
                    <a:pt x="1171" y="0"/>
                  </a:cubicBezTo>
                  <a:cubicBezTo>
                    <a:pt x="977" y="0"/>
                    <a:pt x="821" y="157"/>
                    <a:pt x="821" y="356"/>
                  </a:cubicBezTo>
                  <a:cubicBezTo>
                    <a:pt x="821" y="374"/>
                    <a:pt x="827" y="404"/>
                    <a:pt x="827" y="428"/>
                  </a:cubicBezTo>
                  <a:cubicBezTo>
                    <a:pt x="543" y="410"/>
                    <a:pt x="283" y="277"/>
                    <a:pt x="114" y="66"/>
                  </a:cubicBezTo>
                  <a:cubicBezTo>
                    <a:pt x="84" y="120"/>
                    <a:pt x="72" y="175"/>
                    <a:pt x="72" y="241"/>
                  </a:cubicBezTo>
                  <a:cubicBezTo>
                    <a:pt x="72" y="362"/>
                    <a:pt x="132" y="470"/>
                    <a:pt x="223" y="530"/>
                  </a:cubicBezTo>
                  <a:cubicBezTo>
                    <a:pt x="169" y="530"/>
                    <a:pt x="114" y="512"/>
                    <a:pt x="66" y="488"/>
                  </a:cubicBezTo>
                  <a:lnTo>
                    <a:pt x="66" y="494"/>
                  </a:lnTo>
                  <a:cubicBezTo>
                    <a:pt x="66" y="663"/>
                    <a:pt x="187" y="802"/>
                    <a:pt x="344" y="832"/>
                  </a:cubicBezTo>
                  <a:cubicBezTo>
                    <a:pt x="313" y="838"/>
                    <a:pt x="283" y="844"/>
                    <a:pt x="253" y="844"/>
                  </a:cubicBezTo>
                  <a:cubicBezTo>
                    <a:pt x="235" y="844"/>
                    <a:pt x="211" y="838"/>
                    <a:pt x="187" y="838"/>
                  </a:cubicBezTo>
                  <a:cubicBezTo>
                    <a:pt x="235" y="977"/>
                    <a:pt x="356" y="1073"/>
                    <a:pt x="513" y="1079"/>
                  </a:cubicBezTo>
                  <a:cubicBezTo>
                    <a:pt x="392" y="1170"/>
                    <a:pt x="241" y="1230"/>
                    <a:pt x="78" y="1230"/>
                  </a:cubicBezTo>
                  <a:cubicBezTo>
                    <a:pt x="54" y="1230"/>
                    <a:pt x="24" y="1230"/>
                    <a:pt x="0" y="1224"/>
                  </a:cubicBezTo>
                  <a:cubicBezTo>
                    <a:pt x="151" y="1326"/>
                    <a:pt x="338" y="1374"/>
                    <a:pt x="525" y="1374"/>
                  </a:cubicBezTo>
                  <a:cubicBezTo>
                    <a:pt x="1171" y="1374"/>
                    <a:pt x="1521" y="844"/>
                    <a:pt x="1521" y="392"/>
                  </a:cubicBezTo>
                  <a:lnTo>
                    <a:pt x="1521" y="344"/>
                  </a:lnTo>
                  <a:cubicBezTo>
                    <a:pt x="1587" y="295"/>
                    <a:pt x="1647" y="235"/>
                    <a:pt x="1690" y="163"/>
                  </a:cubicBezTo>
                  <a:cubicBezTo>
                    <a:pt x="1635" y="193"/>
                    <a:pt x="1569" y="211"/>
                    <a:pt x="1491" y="223"/>
                  </a:cubicBezTo>
                  <a:close/>
                </a:path>
              </a:pathLst>
            </a:custGeom>
            <a:solidFill>
              <a:schemeClr val="tx1"/>
            </a:solid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3" name="Oval 22">
              <a:extLst>
                <a:ext uri="{FF2B5EF4-FFF2-40B4-BE49-F238E27FC236}">
                  <a16:creationId xmlns:a16="http://schemas.microsoft.com/office/drawing/2014/main" id="{6219DB41-B18A-4512-8D8E-2C9E97D6FE85}"/>
                </a:ext>
              </a:extLst>
            </p:cNvPr>
            <p:cNvSpPr/>
            <p:nvPr userDrawn="1"/>
          </p:nvSpPr>
          <p:spPr>
            <a:xfrm>
              <a:off x="1086010" y="12134549"/>
              <a:ext cx="591086" cy="591086"/>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067"/>
            </a:p>
          </p:txBody>
        </p:sp>
        <p:sp>
          <p:nvSpPr>
            <p:cNvPr id="24" name="Oval 23">
              <a:extLst>
                <a:ext uri="{FF2B5EF4-FFF2-40B4-BE49-F238E27FC236}">
                  <a16:creationId xmlns:a16="http://schemas.microsoft.com/office/drawing/2014/main" id="{7E3844B7-3F8D-481F-B198-E896FCCDE0F9}"/>
                </a:ext>
              </a:extLst>
            </p:cNvPr>
            <p:cNvSpPr/>
            <p:nvPr userDrawn="1"/>
          </p:nvSpPr>
          <p:spPr>
            <a:xfrm>
              <a:off x="312182" y="12134549"/>
              <a:ext cx="591086" cy="591086"/>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067"/>
            </a:p>
          </p:txBody>
        </p:sp>
        <p:sp>
          <p:nvSpPr>
            <p:cNvPr id="25" name="Oval 24">
              <a:extLst>
                <a:ext uri="{FF2B5EF4-FFF2-40B4-BE49-F238E27FC236}">
                  <a16:creationId xmlns:a16="http://schemas.microsoft.com/office/drawing/2014/main" id="{74BAB7FE-2F00-4A48-A142-19E438C4F143}"/>
                </a:ext>
              </a:extLst>
            </p:cNvPr>
            <p:cNvSpPr/>
            <p:nvPr userDrawn="1"/>
          </p:nvSpPr>
          <p:spPr>
            <a:xfrm rot="10800000">
              <a:off x="1859838" y="12134549"/>
              <a:ext cx="591086" cy="591086"/>
            </a:xfrm>
            <a:prstGeom prst="ellipse">
              <a:avLst/>
            </a:prstGeom>
            <a:noFill/>
            <a:ln w="6350" cmpd="sng">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067"/>
            </a:p>
          </p:txBody>
        </p:sp>
      </p:grpSp>
    </p:spTree>
    <p:extLst>
      <p:ext uri="{BB962C8B-B14F-4D97-AF65-F5344CB8AC3E}">
        <p14:creationId xmlns:p14="http://schemas.microsoft.com/office/powerpoint/2010/main" val="4211172036"/>
      </p:ext>
    </p:extLst>
  </p:cSld>
  <p:clrMap bg1="lt1" tx1="dk1" bg2="lt2" tx2="dk2" accent1="accent1" accent2="accent2" accent3="accent3" accent4="accent4" accent5="accent5" accent6="accent6" hlink="hlink" folHlink="folHlink"/>
  <p:sldLayoutIdLst>
    <p:sldLayoutId id="2147483983" r:id="rId1"/>
    <p:sldLayoutId id="2147483984" r:id="rId2"/>
    <p:sldLayoutId id="2147483985" r:id="rId3"/>
    <p:sldLayoutId id="2147483986" r:id="rId4"/>
    <p:sldLayoutId id="2147483987" r:id="rId5"/>
    <p:sldLayoutId id="2147483988" r:id="rId6"/>
    <p:sldLayoutId id="2147483989" r:id="rId7"/>
    <p:sldLayoutId id="2147483990" r:id="rId8"/>
    <p:sldLayoutId id="2147483991" r:id="rId9"/>
    <p:sldLayoutId id="2147483992" r:id="rId10"/>
    <p:sldLayoutId id="2147483993" r:id="rId11"/>
    <p:sldLayoutId id="2147483994" r:id="rId12"/>
    <p:sldLayoutId id="2147483995" r:id="rId13"/>
  </p:sldLayoutIdLst>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7" name="TextBox 6">
            <a:extLst>
              <a:ext uri="{FF2B5EF4-FFF2-40B4-BE49-F238E27FC236}">
                <a16:creationId xmlns:a16="http://schemas.microsoft.com/office/drawing/2014/main" id="{2C0609E7-B21A-44A3-8DFD-8D2964CD8535}"/>
              </a:ext>
            </a:extLst>
          </p:cNvPr>
          <p:cNvSpPr txBox="1"/>
          <p:nvPr userDrawn="1"/>
        </p:nvSpPr>
        <p:spPr>
          <a:xfrm>
            <a:off x="17995435" y="12825451"/>
            <a:ext cx="4828053" cy="400110"/>
          </a:xfrm>
          <a:prstGeom prst="rect">
            <a:avLst/>
          </a:prstGeom>
          <a:noFill/>
        </p:spPr>
        <p:txBody>
          <a:bodyPr wrap="none" rtlCol="0" anchor="ctr">
            <a:spAutoFit/>
          </a:bodyPr>
          <a:lstStyle/>
          <a:p>
            <a:pPr algn="l"/>
            <a:r>
              <a:rPr lang="en-US" sz="2000" b="1">
                <a:solidFill>
                  <a:schemeClr val="tx1"/>
                </a:solidFill>
                <a:latin typeface="+mj-lt"/>
              </a:rPr>
              <a:t>Massive X</a:t>
            </a:r>
            <a:r>
              <a:rPr lang="en-US" sz="2000">
                <a:solidFill>
                  <a:schemeClr val="tx1"/>
                </a:solidFill>
              </a:rPr>
              <a:t> presentation to </a:t>
            </a:r>
            <a:r>
              <a:rPr lang="en-US" sz="2000" b="0">
                <a:solidFill>
                  <a:schemeClr val="tx1"/>
                </a:solidFill>
              </a:rPr>
              <a:t>DesignBall</a:t>
            </a:r>
            <a:r>
              <a:rPr lang="en-US" sz="2000">
                <a:solidFill>
                  <a:schemeClr val="tx1"/>
                </a:solidFill>
              </a:rPr>
              <a:t> team</a:t>
            </a:r>
          </a:p>
        </p:txBody>
      </p:sp>
      <p:sp>
        <p:nvSpPr>
          <p:cNvPr id="23" name="Slide Number Placeholder 5">
            <a:extLst>
              <a:ext uri="{FF2B5EF4-FFF2-40B4-BE49-F238E27FC236}">
                <a16:creationId xmlns:a16="http://schemas.microsoft.com/office/drawing/2014/main" id="{9A9AFC40-C19C-466C-9791-7DEB2FEE23C0}"/>
              </a:ext>
            </a:extLst>
          </p:cNvPr>
          <p:cNvSpPr txBox="1">
            <a:spLocks/>
          </p:cNvSpPr>
          <p:nvPr userDrawn="1"/>
        </p:nvSpPr>
        <p:spPr>
          <a:xfrm>
            <a:off x="23429501" y="12734126"/>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tx1">
                    <a:lumMod val="90000"/>
                    <a:lumOff val="10000"/>
                  </a:schemeClr>
                </a:solidFill>
                <a:latin typeface="+mj-lt"/>
              </a:rPr>
              <a:pPr algn="ctr"/>
              <a:t>‹#›</a:t>
            </a:fld>
            <a:endParaRPr lang="en-US" sz="1400" b="1">
              <a:solidFill>
                <a:schemeClr val="tx1">
                  <a:lumMod val="90000"/>
                  <a:lumOff val="10000"/>
                </a:schemeClr>
              </a:solidFill>
              <a:latin typeface="+mj-lt"/>
            </a:endParaRPr>
          </a:p>
        </p:txBody>
      </p:sp>
      <p:sp>
        <p:nvSpPr>
          <p:cNvPr id="210" name="TextBox 209">
            <a:extLst>
              <a:ext uri="{FF2B5EF4-FFF2-40B4-BE49-F238E27FC236}">
                <a16:creationId xmlns:a16="http://schemas.microsoft.com/office/drawing/2014/main" id="{069C2D56-633C-446F-A686-A486196BFAD9}"/>
              </a:ext>
            </a:extLst>
          </p:cNvPr>
          <p:cNvSpPr txBox="1"/>
          <p:nvPr userDrawn="1"/>
        </p:nvSpPr>
        <p:spPr>
          <a:xfrm>
            <a:off x="9999839" y="12640786"/>
            <a:ext cx="4387497" cy="769441"/>
          </a:xfrm>
          <a:prstGeom prst="rect">
            <a:avLst/>
          </a:prstGeom>
          <a:noFill/>
        </p:spPr>
        <p:txBody>
          <a:bodyPr wrap="square" rtlCol="0">
            <a:spAutoFit/>
          </a:bodyPr>
          <a:lstStyle/>
          <a:p>
            <a:pPr algn="ctr"/>
            <a:r>
              <a:rPr lang="en-US" sz="4400" b="1">
                <a:solidFill>
                  <a:schemeClr val="accent1"/>
                </a:solidFill>
                <a:latin typeface="Century Gothic" panose="020B0502020202020204" pitchFamily="34" charset="0"/>
              </a:rPr>
              <a:t>Massive X</a:t>
            </a:r>
          </a:p>
        </p:txBody>
      </p:sp>
      <p:grpSp>
        <p:nvGrpSpPr>
          <p:cNvPr id="211" name="Group 210">
            <a:extLst>
              <a:ext uri="{FF2B5EF4-FFF2-40B4-BE49-F238E27FC236}">
                <a16:creationId xmlns:a16="http://schemas.microsoft.com/office/drawing/2014/main" id="{3377304C-9DD4-4699-B378-674485569779}"/>
              </a:ext>
            </a:extLst>
          </p:cNvPr>
          <p:cNvGrpSpPr/>
          <p:nvPr userDrawn="1"/>
        </p:nvGrpSpPr>
        <p:grpSpPr>
          <a:xfrm rot="5400000">
            <a:off x="765545" y="336048"/>
            <a:ext cx="102824" cy="698136"/>
            <a:chOff x="729638" y="739163"/>
            <a:chExt cx="102824" cy="698136"/>
          </a:xfrm>
        </p:grpSpPr>
        <p:sp>
          <p:nvSpPr>
            <p:cNvPr id="212" name="Oval 211">
              <a:extLst>
                <a:ext uri="{FF2B5EF4-FFF2-40B4-BE49-F238E27FC236}">
                  <a16:creationId xmlns:a16="http://schemas.microsoft.com/office/drawing/2014/main" id="{49B4F256-E5E5-4514-8124-346326987216}"/>
                </a:ext>
              </a:extLst>
            </p:cNvPr>
            <p:cNvSpPr/>
            <p:nvPr userDrawn="1"/>
          </p:nvSpPr>
          <p:spPr>
            <a:xfrm>
              <a:off x="729638" y="739163"/>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3" name="Oval 212">
              <a:extLst>
                <a:ext uri="{FF2B5EF4-FFF2-40B4-BE49-F238E27FC236}">
                  <a16:creationId xmlns:a16="http://schemas.microsoft.com/office/drawing/2014/main" id="{A30C5FF0-DC40-4A68-B3DD-90F08B400541}"/>
                </a:ext>
              </a:extLst>
            </p:cNvPr>
            <p:cNvSpPr/>
            <p:nvPr userDrawn="1"/>
          </p:nvSpPr>
          <p:spPr>
            <a:xfrm>
              <a:off x="729638" y="1036819"/>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4" name="Oval 213">
              <a:extLst>
                <a:ext uri="{FF2B5EF4-FFF2-40B4-BE49-F238E27FC236}">
                  <a16:creationId xmlns:a16="http://schemas.microsoft.com/office/drawing/2014/main" id="{B42FAED1-C994-470E-BF49-B9FD43CAE860}"/>
                </a:ext>
              </a:extLst>
            </p:cNvPr>
            <p:cNvSpPr/>
            <p:nvPr userDrawn="1"/>
          </p:nvSpPr>
          <p:spPr>
            <a:xfrm>
              <a:off x="729638" y="1334475"/>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6" name="Group 5">
            <a:extLst>
              <a:ext uri="{FF2B5EF4-FFF2-40B4-BE49-F238E27FC236}">
                <a16:creationId xmlns:a16="http://schemas.microsoft.com/office/drawing/2014/main" id="{E8D6EF99-2261-4A33-BFDC-F85D8018D105}"/>
              </a:ext>
            </a:extLst>
          </p:cNvPr>
          <p:cNvGrpSpPr/>
          <p:nvPr userDrawn="1"/>
        </p:nvGrpSpPr>
        <p:grpSpPr>
          <a:xfrm>
            <a:off x="520326" y="12789912"/>
            <a:ext cx="1949785" cy="584775"/>
            <a:chOff x="381362" y="12499958"/>
            <a:chExt cx="2854681" cy="856170"/>
          </a:xfrm>
        </p:grpSpPr>
        <p:grpSp>
          <p:nvGrpSpPr>
            <p:cNvPr id="4" name="Group 3">
              <a:extLst>
                <a:ext uri="{FF2B5EF4-FFF2-40B4-BE49-F238E27FC236}">
                  <a16:creationId xmlns:a16="http://schemas.microsoft.com/office/drawing/2014/main" id="{C3BE2B59-8B4A-4E5D-9555-3FC89304D852}"/>
                </a:ext>
              </a:extLst>
            </p:cNvPr>
            <p:cNvGrpSpPr/>
            <p:nvPr userDrawn="1"/>
          </p:nvGrpSpPr>
          <p:grpSpPr>
            <a:xfrm>
              <a:off x="1373107" y="12499958"/>
              <a:ext cx="871192" cy="856170"/>
              <a:chOff x="381361" y="11864556"/>
              <a:chExt cx="871192" cy="856170"/>
            </a:xfrm>
          </p:grpSpPr>
          <p:sp>
            <p:nvSpPr>
              <p:cNvPr id="15" name="Rectangle 14">
                <a:extLst>
                  <a:ext uri="{FF2B5EF4-FFF2-40B4-BE49-F238E27FC236}">
                    <a16:creationId xmlns:a16="http://schemas.microsoft.com/office/drawing/2014/main" id="{BFFF78A7-4851-488C-8636-F46434A7D00C}"/>
                  </a:ext>
                </a:extLst>
              </p:cNvPr>
              <p:cNvSpPr/>
              <p:nvPr userDrawn="1"/>
            </p:nvSpPr>
            <p:spPr>
              <a:xfrm>
                <a:off x="381361" y="11864556"/>
                <a:ext cx="871192" cy="856170"/>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b</a:t>
                </a:r>
              </a:p>
            </p:txBody>
          </p:sp>
          <p:sp>
            <p:nvSpPr>
              <p:cNvPr id="18" name="Rectangle 17">
                <a:hlinkClick r:id="rId5"/>
                <a:extLst>
                  <a:ext uri="{FF2B5EF4-FFF2-40B4-BE49-F238E27FC236}">
                    <a16:creationId xmlns:a16="http://schemas.microsoft.com/office/drawing/2014/main" id="{FB2E8F8A-90DB-4F91-8F4F-B8DEB8A1B15E}"/>
                  </a:ext>
                </a:extLst>
              </p:cNvPr>
              <p:cNvSpPr/>
              <p:nvPr userDrawn="1"/>
            </p:nvSpPr>
            <p:spPr>
              <a:xfrm>
                <a:off x="650477" y="1207529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grpSp>
        <p:grpSp>
          <p:nvGrpSpPr>
            <p:cNvPr id="5" name="Group 4">
              <a:extLst>
                <a:ext uri="{FF2B5EF4-FFF2-40B4-BE49-F238E27FC236}">
                  <a16:creationId xmlns:a16="http://schemas.microsoft.com/office/drawing/2014/main" id="{C61E27D6-044C-4076-8195-DA9025F4A7B1}"/>
                </a:ext>
              </a:extLst>
            </p:cNvPr>
            <p:cNvGrpSpPr/>
            <p:nvPr userDrawn="1"/>
          </p:nvGrpSpPr>
          <p:grpSpPr>
            <a:xfrm>
              <a:off x="2364851" y="12499958"/>
              <a:ext cx="871192" cy="856170"/>
              <a:chOff x="381361" y="11229154"/>
              <a:chExt cx="871192" cy="856170"/>
            </a:xfrm>
          </p:grpSpPr>
          <p:sp>
            <p:nvSpPr>
              <p:cNvPr id="16" name="Rectangle 15">
                <a:extLst>
                  <a:ext uri="{FF2B5EF4-FFF2-40B4-BE49-F238E27FC236}">
                    <a16:creationId xmlns:a16="http://schemas.microsoft.com/office/drawing/2014/main" id="{980ADE3C-7418-43C2-BA3C-6E4E35968B67}"/>
                  </a:ext>
                </a:extLst>
              </p:cNvPr>
              <p:cNvSpPr/>
              <p:nvPr userDrawn="1"/>
            </p:nvSpPr>
            <p:spPr>
              <a:xfrm>
                <a:off x="381361" y="11229154"/>
                <a:ext cx="871192" cy="856170"/>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C</a:t>
                </a:r>
              </a:p>
            </p:txBody>
          </p:sp>
          <p:sp>
            <p:nvSpPr>
              <p:cNvPr id="19" name="Rectangle 18">
                <a:hlinkClick r:id="rId6"/>
                <a:extLst>
                  <a:ext uri="{FF2B5EF4-FFF2-40B4-BE49-F238E27FC236}">
                    <a16:creationId xmlns:a16="http://schemas.microsoft.com/office/drawing/2014/main" id="{84ED7DF4-489F-425D-A6A4-5197C912843C}"/>
                  </a:ext>
                </a:extLst>
              </p:cNvPr>
              <p:cNvSpPr/>
              <p:nvPr userDrawn="1"/>
            </p:nvSpPr>
            <p:spPr>
              <a:xfrm>
                <a:off x="650477" y="1144452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grpSp>
        <p:grpSp>
          <p:nvGrpSpPr>
            <p:cNvPr id="3" name="Group 2">
              <a:extLst>
                <a:ext uri="{FF2B5EF4-FFF2-40B4-BE49-F238E27FC236}">
                  <a16:creationId xmlns:a16="http://schemas.microsoft.com/office/drawing/2014/main" id="{2BC24665-6714-4317-BBEC-C0E62FD3FDE3}"/>
                </a:ext>
              </a:extLst>
            </p:cNvPr>
            <p:cNvGrpSpPr/>
            <p:nvPr userDrawn="1"/>
          </p:nvGrpSpPr>
          <p:grpSpPr>
            <a:xfrm>
              <a:off x="381362" y="12499958"/>
              <a:ext cx="871192" cy="856170"/>
              <a:chOff x="381362" y="12499959"/>
              <a:chExt cx="871192" cy="856170"/>
            </a:xfrm>
          </p:grpSpPr>
          <p:sp>
            <p:nvSpPr>
              <p:cNvPr id="17" name="Rectangle 16">
                <a:extLst>
                  <a:ext uri="{FF2B5EF4-FFF2-40B4-BE49-F238E27FC236}">
                    <a16:creationId xmlns:a16="http://schemas.microsoft.com/office/drawing/2014/main" id="{EE5DFFED-3D42-43F3-9722-028625CC3B3B}"/>
                  </a:ext>
                </a:extLst>
              </p:cNvPr>
              <p:cNvSpPr/>
              <p:nvPr userDrawn="1"/>
            </p:nvSpPr>
            <p:spPr>
              <a:xfrm>
                <a:off x="381362" y="12499959"/>
                <a:ext cx="871192" cy="856170"/>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c</a:t>
                </a:r>
              </a:p>
            </p:txBody>
          </p:sp>
          <p:sp>
            <p:nvSpPr>
              <p:cNvPr id="20" name="Rectangle 19">
                <a:hlinkClick r:id="rId7"/>
                <a:extLst>
                  <a:ext uri="{FF2B5EF4-FFF2-40B4-BE49-F238E27FC236}">
                    <a16:creationId xmlns:a16="http://schemas.microsoft.com/office/drawing/2014/main" id="{21293EB2-A110-4B89-B307-ADCAD1938FBD}"/>
                  </a:ext>
                </a:extLst>
              </p:cNvPr>
              <p:cNvSpPr/>
              <p:nvPr userDrawn="1"/>
            </p:nvSpPr>
            <p:spPr>
              <a:xfrm>
                <a:off x="650477" y="12706070"/>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grpSp>
      </p:grpSp>
    </p:spTree>
    <p:extLst>
      <p:ext uri="{BB962C8B-B14F-4D97-AF65-F5344CB8AC3E}">
        <p14:creationId xmlns:p14="http://schemas.microsoft.com/office/powerpoint/2010/main" val="2781019301"/>
      </p:ext>
    </p:extLst>
  </p:cSld>
  <p:clrMap bg1="lt1" tx1="dk1" bg2="lt2" tx2="dk2" accent1="accent1" accent2="accent2" accent3="accent3" accent4="accent4" accent5="accent5" accent6="accent6" hlink="hlink" folHlink="folHlink"/>
  <p:sldLayoutIdLst>
    <p:sldLayoutId id="2147483811" r:id="rId1"/>
    <p:sldLayoutId id="2147483826" r:id="rId2"/>
    <p:sldLayoutId id="2147483827" r:id="rId3"/>
  </p:sldLayoutIdLst>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4320">
          <p15:clr>
            <a:srgbClr val="F26B43"/>
          </p15:clr>
        </p15:guide>
        <p15:guide id="2" pos="7681">
          <p15:clr>
            <a:srgbClr val="F26B43"/>
          </p15:clr>
        </p15:guide>
        <p15:guide id="3" orient="horz" pos="816">
          <p15:clr>
            <a:srgbClr val="F26B43"/>
          </p15:clr>
        </p15:guide>
        <p15:guide id="4" orient="horz" pos="7776">
          <p15:clr>
            <a:srgbClr val="F26B43"/>
          </p15:clr>
        </p15:guide>
        <p15:guide id="5" pos="14377">
          <p15:clr>
            <a:srgbClr val="F26B43"/>
          </p15:clr>
        </p15:guide>
        <p15:guide id="6" pos="985">
          <p15:clr>
            <a:srgbClr val="F26B43"/>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7" name="TextBox 6">
            <a:extLst>
              <a:ext uri="{FF2B5EF4-FFF2-40B4-BE49-F238E27FC236}">
                <a16:creationId xmlns:a16="http://schemas.microsoft.com/office/drawing/2014/main" id="{2C0609E7-B21A-44A3-8DFD-8D2964CD8535}"/>
              </a:ext>
            </a:extLst>
          </p:cNvPr>
          <p:cNvSpPr txBox="1"/>
          <p:nvPr userDrawn="1"/>
        </p:nvSpPr>
        <p:spPr>
          <a:xfrm>
            <a:off x="17995435" y="487677"/>
            <a:ext cx="4828053" cy="400110"/>
          </a:xfrm>
          <a:prstGeom prst="rect">
            <a:avLst/>
          </a:prstGeom>
          <a:noFill/>
        </p:spPr>
        <p:txBody>
          <a:bodyPr wrap="none" rtlCol="0" anchor="ctr">
            <a:spAutoFit/>
          </a:bodyPr>
          <a:lstStyle/>
          <a:p>
            <a:pPr algn="l"/>
            <a:r>
              <a:rPr lang="en-US" sz="2000" b="1">
                <a:solidFill>
                  <a:schemeClr val="tx1"/>
                </a:solidFill>
                <a:latin typeface="+mj-lt"/>
              </a:rPr>
              <a:t>Massive X</a:t>
            </a:r>
            <a:r>
              <a:rPr lang="en-US" sz="2000">
                <a:solidFill>
                  <a:schemeClr val="tx1"/>
                </a:solidFill>
              </a:rPr>
              <a:t> presentation to </a:t>
            </a:r>
            <a:r>
              <a:rPr lang="en-US" sz="2000" b="0">
                <a:solidFill>
                  <a:schemeClr val="tx1"/>
                </a:solidFill>
              </a:rPr>
              <a:t>DesignBall</a:t>
            </a:r>
            <a:r>
              <a:rPr lang="en-US" sz="2000">
                <a:solidFill>
                  <a:schemeClr val="tx1"/>
                </a:solidFill>
              </a:rPr>
              <a:t> team</a:t>
            </a:r>
          </a:p>
        </p:txBody>
      </p:sp>
      <p:sp>
        <p:nvSpPr>
          <p:cNvPr id="23" name="Slide Number Placeholder 5">
            <a:extLst>
              <a:ext uri="{FF2B5EF4-FFF2-40B4-BE49-F238E27FC236}">
                <a16:creationId xmlns:a16="http://schemas.microsoft.com/office/drawing/2014/main" id="{9A9AFC40-C19C-466C-9791-7DEB2FEE23C0}"/>
              </a:ext>
            </a:extLst>
          </p:cNvPr>
          <p:cNvSpPr txBox="1">
            <a:spLocks/>
          </p:cNvSpPr>
          <p:nvPr userDrawn="1"/>
        </p:nvSpPr>
        <p:spPr>
          <a:xfrm>
            <a:off x="23429501" y="396352"/>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tx1">
                    <a:lumMod val="90000"/>
                    <a:lumOff val="10000"/>
                  </a:schemeClr>
                </a:solidFill>
                <a:latin typeface="+mj-lt"/>
              </a:rPr>
              <a:pPr algn="ctr"/>
              <a:t>‹#›</a:t>
            </a:fld>
            <a:endParaRPr lang="en-US" sz="1400" b="1">
              <a:solidFill>
                <a:schemeClr val="tx1">
                  <a:lumMod val="90000"/>
                  <a:lumOff val="10000"/>
                </a:schemeClr>
              </a:solidFill>
              <a:latin typeface="+mj-lt"/>
            </a:endParaRPr>
          </a:p>
        </p:txBody>
      </p:sp>
      <p:sp>
        <p:nvSpPr>
          <p:cNvPr id="210" name="TextBox 209">
            <a:extLst>
              <a:ext uri="{FF2B5EF4-FFF2-40B4-BE49-F238E27FC236}">
                <a16:creationId xmlns:a16="http://schemas.microsoft.com/office/drawing/2014/main" id="{069C2D56-633C-446F-A686-A486196BFAD9}"/>
              </a:ext>
            </a:extLst>
          </p:cNvPr>
          <p:cNvSpPr txBox="1"/>
          <p:nvPr userDrawn="1"/>
        </p:nvSpPr>
        <p:spPr>
          <a:xfrm>
            <a:off x="9999839" y="303012"/>
            <a:ext cx="4387497" cy="769441"/>
          </a:xfrm>
          <a:prstGeom prst="rect">
            <a:avLst/>
          </a:prstGeom>
          <a:noFill/>
        </p:spPr>
        <p:txBody>
          <a:bodyPr wrap="square" rtlCol="0">
            <a:spAutoFit/>
          </a:bodyPr>
          <a:lstStyle/>
          <a:p>
            <a:pPr algn="ctr"/>
            <a:r>
              <a:rPr lang="en-US" sz="4400" b="1">
                <a:solidFill>
                  <a:schemeClr val="accent1"/>
                </a:solidFill>
                <a:latin typeface="Century Gothic" panose="020B0502020202020204" pitchFamily="34" charset="0"/>
              </a:rPr>
              <a:t>Massive X</a:t>
            </a:r>
          </a:p>
        </p:txBody>
      </p:sp>
      <p:grpSp>
        <p:nvGrpSpPr>
          <p:cNvPr id="211" name="Group 210">
            <a:extLst>
              <a:ext uri="{FF2B5EF4-FFF2-40B4-BE49-F238E27FC236}">
                <a16:creationId xmlns:a16="http://schemas.microsoft.com/office/drawing/2014/main" id="{3377304C-9DD4-4699-B378-674485569779}"/>
              </a:ext>
            </a:extLst>
          </p:cNvPr>
          <p:cNvGrpSpPr/>
          <p:nvPr userDrawn="1"/>
        </p:nvGrpSpPr>
        <p:grpSpPr>
          <a:xfrm rot="5400000">
            <a:off x="765545" y="12647318"/>
            <a:ext cx="102824" cy="698136"/>
            <a:chOff x="729638" y="739163"/>
            <a:chExt cx="102824" cy="698136"/>
          </a:xfrm>
        </p:grpSpPr>
        <p:sp>
          <p:nvSpPr>
            <p:cNvPr id="212" name="Oval 211">
              <a:extLst>
                <a:ext uri="{FF2B5EF4-FFF2-40B4-BE49-F238E27FC236}">
                  <a16:creationId xmlns:a16="http://schemas.microsoft.com/office/drawing/2014/main" id="{49B4F256-E5E5-4514-8124-346326987216}"/>
                </a:ext>
              </a:extLst>
            </p:cNvPr>
            <p:cNvSpPr/>
            <p:nvPr userDrawn="1"/>
          </p:nvSpPr>
          <p:spPr>
            <a:xfrm>
              <a:off x="729638" y="739163"/>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3" name="Oval 212">
              <a:extLst>
                <a:ext uri="{FF2B5EF4-FFF2-40B4-BE49-F238E27FC236}">
                  <a16:creationId xmlns:a16="http://schemas.microsoft.com/office/drawing/2014/main" id="{A30C5FF0-DC40-4A68-B3DD-90F08B400541}"/>
                </a:ext>
              </a:extLst>
            </p:cNvPr>
            <p:cNvSpPr/>
            <p:nvPr userDrawn="1"/>
          </p:nvSpPr>
          <p:spPr>
            <a:xfrm>
              <a:off x="729638" y="1036819"/>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4" name="Oval 213">
              <a:extLst>
                <a:ext uri="{FF2B5EF4-FFF2-40B4-BE49-F238E27FC236}">
                  <a16:creationId xmlns:a16="http://schemas.microsoft.com/office/drawing/2014/main" id="{B42FAED1-C994-470E-BF49-B9FD43CAE860}"/>
                </a:ext>
              </a:extLst>
            </p:cNvPr>
            <p:cNvSpPr/>
            <p:nvPr userDrawn="1"/>
          </p:nvSpPr>
          <p:spPr>
            <a:xfrm>
              <a:off x="729638" y="1334475"/>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4" name="Rectangle 23">
            <a:extLst>
              <a:ext uri="{FF2B5EF4-FFF2-40B4-BE49-F238E27FC236}">
                <a16:creationId xmlns:a16="http://schemas.microsoft.com/office/drawing/2014/main" id="{9B57D73C-8126-4C12-BB06-B52704C1E4DD}"/>
              </a:ext>
            </a:extLst>
          </p:cNvPr>
          <p:cNvSpPr/>
          <p:nvPr userDrawn="1"/>
        </p:nvSpPr>
        <p:spPr>
          <a:xfrm>
            <a:off x="1197701" y="375814"/>
            <a:ext cx="595036"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b</a:t>
            </a:r>
          </a:p>
        </p:txBody>
      </p:sp>
      <p:sp>
        <p:nvSpPr>
          <p:cNvPr id="25" name="Rectangle 24">
            <a:hlinkClick r:id="rId3"/>
            <a:extLst>
              <a:ext uri="{FF2B5EF4-FFF2-40B4-BE49-F238E27FC236}">
                <a16:creationId xmlns:a16="http://schemas.microsoft.com/office/drawing/2014/main" id="{14EA5636-0136-41F0-9397-EDDDA9C1874F}"/>
              </a:ext>
            </a:extLst>
          </p:cNvPr>
          <p:cNvSpPr/>
          <p:nvPr userDrawn="1"/>
        </p:nvSpPr>
        <p:spPr>
          <a:xfrm>
            <a:off x="1381511" y="519754"/>
            <a:ext cx="227417" cy="303221"/>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
        <p:nvSpPr>
          <p:cNvPr id="21" name="Rectangle 20">
            <a:extLst>
              <a:ext uri="{FF2B5EF4-FFF2-40B4-BE49-F238E27FC236}">
                <a16:creationId xmlns:a16="http://schemas.microsoft.com/office/drawing/2014/main" id="{3AC7863F-8B0A-4FAF-87BC-9CA2BC0E52DB}"/>
              </a:ext>
            </a:extLst>
          </p:cNvPr>
          <p:cNvSpPr/>
          <p:nvPr userDrawn="1"/>
        </p:nvSpPr>
        <p:spPr>
          <a:xfrm>
            <a:off x="1875075" y="375814"/>
            <a:ext cx="595036"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C</a:t>
            </a:r>
          </a:p>
        </p:txBody>
      </p:sp>
      <p:sp>
        <p:nvSpPr>
          <p:cNvPr id="22" name="Rectangle 21">
            <a:hlinkClick r:id="rId4"/>
            <a:extLst>
              <a:ext uri="{FF2B5EF4-FFF2-40B4-BE49-F238E27FC236}">
                <a16:creationId xmlns:a16="http://schemas.microsoft.com/office/drawing/2014/main" id="{D5626DBA-ED92-4F93-9D61-1DD1166A99CA}"/>
              </a:ext>
            </a:extLst>
          </p:cNvPr>
          <p:cNvSpPr/>
          <p:nvPr userDrawn="1"/>
        </p:nvSpPr>
        <p:spPr>
          <a:xfrm>
            <a:off x="2058885" y="522917"/>
            <a:ext cx="227417" cy="303221"/>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
        <p:nvSpPr>
          <p:cNvPr id="19" name="Rectangle 18">
            <a:extLst>
              <a:ext uri="{FF2B5EF4-FFF2-40B4-BE49-F238E27FC236}">
                <a16:creationId xmlns:a16="http://schemas.microsoft.com/office/drawing/2014/main" id="{B2C61CFF-AF94-4C15-B324-D8B0FC590A61}"/>
              </a:ext>
            </a:extLst>
          </p:cNvPr>
          <p:cNvSpPr/>
          <p:nvPr userDrawn="1"/>
        </p:nvSpPr>
        <p:spPr>
          <a:xfrm>
            <a:off x="520326" y="375814"/>
            <a:ext cx="595036"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c</a:t>
            </a:r>
          </a:p>
        </p:txBody>
      </p:sp>
      <p:sp>
        <p:nvSpPr>
          <p:cNvPr id="20" name="Rectangle 19">
            <a:hlinkClick r:id="rId5"/>
            <a:extLst>
              <a:ext uri="{FF2B5EF4-FFF2-40B4-BE49-F238E27FC236}">
                <a16:creationId xmlns:a16="http://schemas.microsoft.com/office/drawing/2014/main" id="{5D08FE61-6B88-4939-88E2-484AD9D101F7}"/>
              </a:ext>
            </a:extLst>
          </p:cNvPr>
          <p:cNvSpPr/>
          <p:nvPr userDrawn="1"/>
        </p:nvSpPr>
        <p:spPr>
          <a:xfrm>
            <a:off x="704135" y="516590"/>
            <a:ext cx="227417" cy="303221"/>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Tree>
    <p:extLst>
      <p:ext uri="{BB962C8B-B14F-4D97-AF65-F5344CB8AC3E}">
        <p14:creationId xmlns:p14="http://schemas.microsoft.com/office/powerpoint/2010/main" val="3984964350"/>
      </p:ext>
    </p:extLst>
  </p:cSld>
  <p:clrMap bg1="lt1" tx1="dk1" bg2="lt2" tx2="dk2" accent1="accent1" accent2="accent2" accent3="accent3" accent4="accent4" accent5="accent5" accent6="accent6" hlink="hlink" folHlink="folHlink"/>
  <p:sldLayoutIdLst>
    <p:sldLayoutId id="2147483822" r:id="rId1"/>
  </p:sldLayoutIdLst>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4320">
          <p15:clr>
            <a:srgbClr val="F26B43"/>
          </p15:clr>
        </p15:guide>
        <p15:guide id="2" pos="7681">
          <p15:clr>
            <a:srgbClr val="F26B43"/>
          </p15:clr>
        </p15:guide>
        <p15:guide id="3" orient="horz" pos="816">
          <p15:clr>
            <a:srgbClr val="F26B43"/>
          </p15:clr>
        </p15:guide>
        <p15:guide id="4" orient="horz" pos="7776">
          <p15:clr>
            <a:srgbClr val="F26B43"/>
          </p15:clr>
        </p15:guide>
        <p15:guide id="5" pos="14377">
          <p15:clr>
            <a:srgbClr val="F26B43"/>
          </p15:clr>
        </p15:guide>
        <p15:guide id="6" pos="985">
          <p15:clr>
            <a:srgbClr val="F26B43"/>
          </p15:clr>
        </p15:guide>
      </p15:sldGuideLst>
    </p:ext>
  </p:extLst>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7" name="TextBox 6">
            <a:extLst>
              <a:ext uri="{FF2B5EF4-FFF2-40B4-BE49-F238E27FC236}">
                <a16:creationId xmlns:a16="http://schemas.microsoft.com/office/drawing/2014/main" id="{2C0609E7-B21A-44A3-8DFD-8D2964CD8535}"/>
              </a:ext>
            </a:extLst>
          </p:cNvPr>
          <p:cNvSpPr txBox="1"/>
          <p:nvPr/>
        </p:nvSpPr>
        <p:spPr>
          <a:xfrm rot="16200000">
            <a:off x="21192101" y="5902011"/>
            <a:ext cx="4828053" cy="400110"/>
          </a:xfrm>
          <a:prstGeom prst="rect">
            <a:avLst/>
          </a:prstGeom>
          <a:noFill/>
        </p:spPr>
        <p:txBody>
          <a:bodyPr wrap="none" rtlCol="0" anchor="ctr">
            <a:spAutoFit/>
          </a:bodyPr>
          <a:lstStyle/>
          <a:p>
            <a:pPr algn="l"/>
            <a:r>
              <a:rPr lang="en-US" sz="2000" b="1">
                <a:solidFill>
                  <a:schemeClr val="tx1"/>
                </a:solidFill>
                <a:latin typeface="+mj-lt"/>
              </a:rPr>
              <a:t>Massive X</a:t>
            </a:r>
            <a:r>
              <a:rPr lang="en-US" sz="2000">
                <a:solidFill>
                  <a:schemeClr val="tx1"/>
                </a:solidFill>
              </a:rPr>
              <a:t> presentation to </a:t>
            </a:r>
            <a:r>
              <a:rPr lang="en-US" sz="2000" b="0">
                <a:solidFill>
                  <a:schemeClr val="tx1"/>
                </a:solidFill>
              </a:rPr>
              <a:t>DesignBall</a:t>
            </a:r>
            <a:r>
              <a:rPr lang="en-US" sz="2000">
                <a:solidFill>
                  <a:schemeClr val="tx1"/>
                </a:solidFill>
              </a:rPr>
              <a:t> team</a:t>
            </a:r>
          </a:p>
        </p:txBody>
      </p:sp>
      <p:sp>
        <p:nvSpPr>
          <p:cNvPr id="9" name="TextBox 8">
            <a:extLst>
              <a:ext uri="{FF2B5EF4-FFF2-40B4-BE49-F238E27FC236}">
                <a16:creationId xmlns:a16="http://schemas.microsoft.com/office/drawing/2014/main" id="{0A9DEC81-A035-4291-8FEC-7FC53A59434A}"/>
              </a:ext>
            </a:extLst>
          </p:cNvPr>
          <p:cNvSpPr txBox="1"/>
          <p:nvPr/>
        </p:nvSpPr>
        <p:spPr>
          <a:xfrm rot="16200000">
            <a:off x="-1412698" y="6473280"/>
            <a:ext cx="4387497" cy="769441"/>
          </a:xfrm>
          <a:prstGeom prst="rect">
            <a:avLst/>
          </a:prstGeom>
          <a:noFill/>
        </p:spPr>
        <p:txBody>
          <a:bodyPr wrap="square" rtlCol="0">
            <a:spAutoFit/>
          </a:bodyPr>
          <a:lstStyle/>
          <a:p>
            <a:pPr algn="ctr"/>
            <a:r>
              <a:rPr lang="en-US" sz="4400" b="1">
                <a:gradFill>
                  <a:gsLst>
                    <a:gs pos="100000">
                      <a:schemeClr val="accent2"/>
                    </a:gs>
                    <a:gs pos="0">
                      <a:schemeClr val="accent1"/>
                    </a:gs>
                  </a:gsLst>
                  <a:path path="circle">
                    <a:fillToRect l="100000" t="100000"/>
                  </a:path>
                </a:gradFill>
                <a:latin typeface="Century Gothic" panose="020B0502020202020204" pitchFamily="34" charset="0"/>
              </a:rPr>
              <a:t>Massive X</a:t>
            </a:r>
          </a:p>
        </p:txBody>
      </p:sp>
      <p:sp>
        <p:nvSpPr>
          <p:cNvPr id="10" name="Oval 9">
            <a:extLst>
              <a:ext uri="{FF2B5EF4-FFF2-40B4-BE49-F238E27FC236}">
                <a16:creationId xmlns:a16="http://schemas.microsoft.com/office/drawing/2014/main" id="{DC360901-01AD-4430-8498-AB1A082771C1}"/>
              </a:ext>
            </a:extLst>
          </p:cNvPr>
          <p:cNvSpPr/>
          <p:nvPr/>
        </p:nvSpPr>
        <p:spPr>
          <a:xfrm>
            <a:off x="729638" y="739163"/>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val 10">
            <a:extLst>
              <a:ext uri="{FF2B5EF4-FFF2-40B4-BE49-F238E27FC236}">
                <a16:creationId xmlns:a16="http://schemas.microsoft.com/office/drawing/2014/main" id="{E1BF17D6-2B7C-4C41-8849-23DB4B7E1C12}"/>
              </a:ext>
            </a:extLst>
          </p:cNvPr>
          <p:cNvSpPr/>
          <p:nvPr/>
        </p:nvSpPr>
        <p:spPr>
          <a:xfrm>
            <a:off x="729638" y="1036819"/>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7A9D41FB-1A1C-4F29-8C1E-719377825060}"/>
              </a:ext>
            </a:extLst>
          </p:cNvPr>
          <p:cNvSpPr/>
          <p:nvPr/>
        </p:nvSpPr>
        <p:spPr>
          <a:xfrm>
            <a:off x="729638" y="1334475"/>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Slide Number Placeholder 5">
            <a:extLst>
              <a:ext uri="{FF2B5EF4-FFF2-40B4-BE49-F238E27FC236}">
                <a16:creationId xmlns:a16="http://schemas.microsoft.com/office/drawing/2014/main" id="{9A9AFC40-C19C-466C-9791-7DEB2FEE23C0}"/>
              </a:ext>
            </a:extLst>
          </p:cNvPr>
          <p:cNvSpPr txBox="1">
            <a:spLocks/>
          </p:cNvSpPr>
          <p:nvPr/>
        </p:nvSpPr>
        <p:spPr>
          <a:xfrm>
            <a:off x="23408916" y="8877743"/>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tx1">
                    <a:lumMod val="90000"/>
                    <a:lumOff val="10000"/>
                  </a:schemeClr>
                </a:solidFill>
                <a:latin typeface="+mj-lt"/>
              </a:rPr>
              <a:pPr algn="ctr"/>
              <a:t>‹#›</a:t>
            </a:fld>
            <a:endParaRPr lang="en-US" sz="1400" b="1">
              <a:solidFill>
                <a:schemeClr val="tx1">
                  <a:lumMod val="90000"/>
                  <a:lumOff val="10000"/>
                </a:schemeClr>
              </a:solidFill>
              <a:latin typeface="+mj-lt"/>
            </a:endParaRPr>
          </a:p>
        </p:txBody>
      </p:sp>
      <p:sp>
        <p:nvSpPr>
          <p:cNvPr id="19" name="Rectangle 18">
            <a:extLst>
              <a:ext uri="{FF2B5EF4-FFF2-40B4-BE49-F238E27FC236}">
                <a16:creationId xmlns:a16="http://schemas.microsoft.com/office/drawing/2014/main" id="{22E62E27-1EE7-46EB-8658-697E45DDED28}"/>
              </a:ext>
            </a:extLst>
          </p:cNvPr>
          <p:cNvSpPr/>
          <p:nvPr userDrawn="1"/>
        </p:nvSpPr>
        <p:spPr>
          <a:xfrm>
            <a:off x="519440" y="12000254"/>
            <a:ext cx="595036"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b</a:t>
            </a:r>
          </a:p>
        </p:txBody>
      </p:sp>
      <p:sp>
        <p:nvSpPr>
          <p:cNvPr id="20" name="Rectangle 19">
            <a:extLst>
              <a:ext uri="{FF2B5EF4-FFF2-40B4-BE49-F238E27FC236}">
                <a16:creationId xmlns:a16="http://schemas.microsoft.com/office/drawing/2014/main" id="{821C6D63-4CBB-46D1-A2BF-67C4FB93FD9E}"/>
              </a:ext>
            </a:extLst>
          </p:cNvPr>
          <p:cNvSpPr/>
          <p:nvPr userDrawn="1"/>
        </p:nvSpPr>
        <p:spPr>
          <a:xfrm>
            <a:off x="519440" y="11364852"/>
            <a:ext cx="595036"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C</a:t>
            </a:r>
          </a:p>
        </p:txBody>
      </p:sp>
      <p:sp>
        <p:nvSpPr>
          <p:cNvPr id="21" name="Rectangle 20">
            <a:extLst>
              <a:ext uri="{FF2B5EF4-FFF2-40B4-BE49-F238E27FC236}">
                <a16:creationId xmlns:a16="http://schemas.microsoft.com/office/drawing/2014/main" id="{F4B1C264-B6AF-4599-9E79-44476CB296DC}"/>
              </a:ext>
            </a:extLst>
          </p:cNvPr>
          <p:cNvSpPr/>
          <p:nvPr userDrawn="1"/>
        </p:nvSpPr>
        <p:spPr>
          <a:xfrm>
            <a:off x="519441" y="12635657"/>
            <a:ext cx="595036"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c</a:t>
            </a:r>
          </a:p>
        </p:txBody>
      </p:sp>
      <p:sp>
        <p:nvSpPr>
          <p:cNvPr id="22" name="Rectangle 21">
            <a:hlinkClick r:id="rId10"/>
            <a:extLst>
              <a:ext uri="{FF2B5EF4-FFF2-40B4-BE49-F238E27FC236}">
                <a16:creationId xmlns:a16="http://schemas.microsoft.com/office/drawing/2014/main" id="{11F06F7A-CC92-4E47-B5AB-1F05826A7131}"/>
              </a:ext>
            </a:extLst>
          </p:cNvPr>
          <p:cNvSpPr/>
          <p:nvPr userDrawn="1"/>
        </p:nvSpPr>
        <p:spPr>
          <a:xfrm>
            <a:off x="650477" y="1207529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
        <p:nvSpPr>
          <p:cNvPr id="24" name="Rectangle 23">
            <a:hlinkClick r:id="rId11"/>
            <a:extLst>
              <a:ext uri="{FF2B5EF4-FFF2-40B4-BE49-F238E27FC236}">
                <a16:creationId xmlns:a16="http://schemas.microsoft.com/office/drawing/2014/main" id="{D5F34549-D713-482A-B0E4-C964E4BDB659}"/>
              </a:ext>
            </a:extLst>
          </p:cNvPr>
          <p:cNvSpPr/>
          <p:nvPr userDrawn="1"/>
        </p:nvSpPr>
        <p:spPr>
          <a:xfrm>
            <a:off x="650477" y="1144452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
        <p:nvSpPr>
          <p:cNvPr id="25" name="Rectangle 24">
            <a:hlinkClick r:id="rId12"/>
            <a:extLst>
              <a:ext uri="{FF2B5EF4-FFF2-40B4-BE49-F238E27FC236}">
                <a16:creationId xmlns:a16="http://schemas.microsoft.com/office/drawing/2014/main" id="{3834A304-8DB7-4267-BED2-2A07941AF697}"/>
              </a:ext>
            </a:extLst>
          </p:cNvPr>
          <p:cNvSpPr/>
          <p:nvPr userDrawn="1"/>
        </p:nvSpPr>
        <p:spPr>
          <a:xfrm>
            <a:off x="650477" y="12706070"/>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Tree>
    <p:extLst>
      <p:ext uri="{BB962C8B-B14F-4D97-AF65-F5344CB8AC3E}">
        <p14:creationId xmlns:p14="http://schemas.microsoft.com/office/powerpoint/2010/main" val="561218673"/>
      </p:ext>
    </p:extLst>
  </p:cSld>
  <p:clrMap bg1="lt1" tx1="dk1" bg2="lt2" tx2="dk2" accent1="accent1" accent2="accent2" accent3="accent3" accent4="accent4" accent5="accent5" accent6="accent6" hlink="hlink" folHlink="folHlink"/>
  <p:sldLayoutIdLst>
    <p:sldLayoutId id="2147483829" r:id="rId1"/>
    <p:sldLayoutId id="2147483830" r:id="rId2"/>
    <p:sldLayoutId id="2147483831" r:id="rId3"/>
    <p:sldLayoutId id="2147483832" r:id="rId4"/>
    <p:sldLayoutId id="2147483964" r:id="rId5"/>
    <p:sldLayoutId id="2147483965" r:id="rId6"/>
    <p:sldLayoutId id="2147483966" r:id="rId7"/>
    <p:sldLayoutId id="2147483967" r:id="rId8"/>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20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4320">
          <p15:clr>
            <a:srgbClr val="F26B43"/>
          </p15:clr>
        </p15:guide>
        <p15:guide id="2" pos="7681">
          <p15:clr>
            <a:srgbClr val="F26B43"/>
          </p15:clr>
        </p15:guide>
        <p15:guide id="3" orient="horz" pos="816">
          <p15:clr>
            <a:srgbClr val="F26B43"/>
          </p15:clr>
        </p15:guide>
        <p15:guide id="4" orient="horz" pos="7776">
          <p15:clr>
            <a:srgbClr val="F26B43"/>
          </p15:clr>
        </p15:guide>
        <p15:guide id="5" pos="14377">
          <p15:clr>
            <a:srgbClr val="F26B43"/>
          </p15:clr>
        </p15:guide>
        <p15:guide id="6" pos="985">
          <p15:clr>
            <a:srgbClr val="F26B43"/>
          </p15:clr>
        </p15:guide>
      </p15:sldGuideLst>
    </p:ext>
  </p:extLst>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7" name="TextBox 6">
            <a:extLst>
              <a:ext uri="{FF2B5EF4-FFF2-40B4-BE49-F238E27FC236}">
                <a16:creationId xmlns:a16="http://schemas.microsoft.com/office/drawing/2014/main" id="{2C0609E7-B21A-44A3-8DFD-8D2964CD8535}"/>
              </a:ext>
            </a:extLst>
          </p:cNvPr>
          <p:cNvSpPr txBox="1"/>
          <p:nvPr userDrawn="1"/>
        </p:nvSpPr>
        <p:spPr>
          <a:xfrm>
            <a:off x="17995435" y="12825451"/>
            <a:ext cx="4828053" cy="400110"/>
          </a:xfrm>
          <a:prstGeom prst="rect">
            <a:avLst/>
          </a:prstGeom>
          <a:noFill/>
        </p:spPr>
        <p:txBody>
          <a:bodyPr wrap="none" rtlCol="0" anchor="ctr">
            <a:spAutoFit/>
          </a:bodyPr>
          <a:lstStyle/>
          <a:p>
            <a:pPr algn="l"/>
            <a:r>
              <a:rPr lang="en-US" sz="2000" b="1">
                <a:solidFill>
                  <a:schemeClr val="tx1"/>
                </a:solidFill>
                <a:latin typeface="+mj-lt"/>
              </a:rPr>
              <a:t>Massive X</a:t>
            </a:r>
            <a:r>
              <a:rPr lang="en-US" sz="2000">
                <a:solidFill>
                  <a:schemeClr val="tx1"/>
                </a:solidFill>
              </a:rPr>
              <a:t> presentation to </a:t>
            </a:r>
            <a:r>
              <a:rPr lang="en-US" sz="2000" b="0">
                <a:solidFill>
                  <a:schemeClr val="tx1"/>
                </a:solidFill>
              </a:rPr>
              <a:t>DesignBall</a:t>
            </a:r>
            <a:r>
              <a:rPr lang="en-US" sz="2000">
                <a:solidFill>
                  <a:schemeClr val="tx1"/>
                </a:solidFill>
              </a:rPr>
              <a:t> team</a:t>
            </a:r>
          </a:p>
        </p:txBody>
      </p:sp>
      <p:sp>
        <p:nvSpPr>
          <p:cNvPr id="23" name="Slide Number Placeholder 5">
            <a:extLst>
              <a:ext uri="{FF2B5EF4-FFF2-40B4-BE49-F238E27FC236}">
                <a16:creationId xmlns:a16="http://schemas.microsoft.com/office/drawing/2014/main" id="{9A9AFC40-C19C-466C-9791-7DEB2FEE23C0}"/>
              </a:ext>
            </a:extLst>
          </p:cNvPr>
          <p:cNvSpPr txBox="1">
            <a:spLocks/>
          </p:cNvSpPr>
          <p:nvPr userDrawn="1"/>
        </p:nvSpPr>
        <p:spPr>
          <a:xfrm>
            <a:off x="23429501" y="12734126"/>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tx1">
                    <a:lumMod val="90000"/>
                    <a:lumOff val="10000"/>
                  </a:schemeClr>
                </a:solidFill>
                <a:latin typeface="+mj-lt"/>
              </a:rPr>
              <a:pPr algn="ctr"/>
              <a:t>‹#›</a:t>
            </a:fld>
            <a:endParaRPr lang="en-US" sz="1400" b="1">
              <a:solidFill>
                <a:schemeClr val="tx1">
                  <a:lumMod val="90000"/>
                  <a:lumOff val="10000"/>
                </a:schemeClr>
              </a:solidFill>
              <a:latin typeface="+mj-lt"/>
            </a:endParaRPr>
          </a:p>
        </p:txBody>
      </p:sp>
      <p:sp>
        <p:nvSpPr>
          <p:cNvPr id="210" name="TextBox 209">
            <a:extLst>
              <a:ext uri="{FF2B5EF4-FFF2-40B4-BE49-F238E27FC236}">
                <a16:creationId xmlns:a16="http://schemas.microsoft.com/office/drawing/2014/main" id="{069C2D56-633C-446F-A686-A486196BFAD9}"/>
              </a:ext>
            </a:extLst>
          </p:cNvPr>
          <p:cNvSpPr txBox="1"/>
          <p:nvPr userDrawn="1"/>
        </p:nvSpPr>
        <p:spPr>
          <a:xfrm>
            <a:off x="9999839" y="12640786"/>
            <a:ext cx="4387497" cy="769441"/>
          </a:xfrm>
          <a:prstGeom prst="rect">
            <a:avLst/>
          </a:prstGeom>
          <a:noFill/>
        </p:spPr>
        <p:txBody>
          <a:bodyPr wrap="square" rtlCol="0">
            <a:spAutoFit/>
          </a:bodyPr>
          <a:lstStyle>
            <a:defPPr>
              <a:defRPr lang="en-US"/>
            </a:defPPr>
            <a:lvl1pPr algn="ctr">
              <a:defRPr sz="4400" b="1">
                <a:gradFill>
                  <a:gsLst>
                    <a:gs pos="100000">
                      <a:schemeClr val="accent2"/>
                    </a:gs>
                    <a:gs pos="0">
                      <a:schemeClr val="accent1"/>
                    </a:gs>
                  </a:gsLst>
                  <a:path path="circle">
                    <a:fillToRect l="100000" t="100000"/>
                  </a:path>
                </a:gradFill>
                <a:latin typeface="Century Gothic" panose="020B0502020202020204" pitchFamily="34" charset="0"/>
              </a:defRPr>
            </a:lvl1pPr>
          </a:lstStyle>
          <a:p>
            <a:pPr lvl="0"/>
            <a:r>
              <a:rPr lang="en-US"/>
              <a:t>Massive X</a:t>
            </a:r>
          </a:p>
        </p:txBody>
      </p:sp>
      <p:grpSp>
        <p:nvGrpSpPr>
          <p:cNvPr id="211" name="Group 210">
            <a:extLst>
              <a:ext uri="{FF2B5EF4-FFF2-40B4-BE49-F238E27FC236}">
                <a16:creationId xmlns:a16="http://schemas.microsoft.com/office/drawing/2014/main" id="{3377304C-9DD4-4699-B378-674485569779}"/>
              </a:ext>
            </a:extLst>
          </p:cNvPr>
          <p:cNvGrpSpPr/>
          <p:nvPr userDrawn="1"/>
        </p:nvGrpSpPr>
        <p:grpSpPr>
          <a:xfrm rot="5400000">
            <a:off x="765545" y="336048"/>
            <a:ext cx="102824" cy="698136"/>
            <a:chOff x="729638" y="739163"/>
            <a:chExt cx="102824" cy="698136"/>
          </a:xfrm>
        </p:grpSpPr>
        <p:sp>
          <p:nvSpPr>
            <p:cNvPr id="212" name="Oval 211">
              <a:extLst>
                <a:ext uri="{FF2B5EF4-FFF2-40B4-BE49-F238E27FC236}">
                  <a16:creationId xmlns:a16="http://schemas.microsoft.com/office/drawing/2014/main" id="{49B4F256-E5E5-4514-8124-346326987216}"/>
                </a:ext>
              </a:extLst>
            </p:cNvPr>
            <p:cNvSpPr/>
            <p:nvPr userDrawn="1"/>
          </p:nvSpPr>
          <p:spPr>
            <a:xfrm>
              <a:off x="729638" y="739163"/>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3" name="Oval 212">
              <a:extLst>
                <a:ext uri="{FF2B5EF4-FFF2-40B4-BE49-F238E27FC236}">
                  <a16:creationId xmlns:a16="http://schemas.microsoft.com/office/drawing/2014/main" id="{A30C5FF0-DC40-4A68-B3DD-90F08B400541}"/>
                </a:ext>
              </a:extLst>
            </p:cNvPr>
            <p:cNvSpPr/>
            <p:nvPr userDrawn="1"/>
          </p:nvSpPr>
          <p:spPr>
            <a:xfrm>
              <a:off x="729638" y="1036819"/>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4" name="Oval 213">
              <a:extLst>
                <a:ext uri="{FF2B5EF4-FFF2-40B4-BE49-F238E27FC236}">
                  <a16:creationId xmlns:a16="http://schemas.microsoft.com/office/drawing/2014/main" id="{B42FAED1-C994-470E-BF49-B9FD43CAE860}"/>
                </a:ext>
              </a:extLst>
            </p:cNvPr>
            <p:cNvSpPr/>
            <p:nvPr userDrawn="1"/>
          </p:nvSpPr>
          <p:spPr>
            <a:xfrm>
              <a:off x="729638" y="1334475"/>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5" name="Rectangle 14">
            <a:extLst>
              <a:ext uri="{FF2B5EF4-FFF2-40B4-BE49-F238E27FC236}">
                <a16:creationId xmlns:a16="http://schemas.microsoft.com/office/drawing/2014/main" id="{C45BD269-8B51-468B-8DF8-F86913E36ED9}"/>
              </a:ext>
            </a:extLst>
          </p:cNvPr>
          <p:cNvSpPr/>
          <p:nvPr userDrawn="1"/>
        </p:nvSpPr>
        <p:spPr>
          <a:xfrm>
            <a:off x="1197701" y="12789908"/>
            <a:ext cx="595036"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b</a:t>
            </a:r>
          </a:p>
        </p:txBody>
      </p:sp>
      <p:sp>
        <p:nvSpPr>
          <p:cNvPr id="16" name="Rectangle 15">
            <a:hlinkClick r:id="rId5"/>
            <a:extLst>
              <a:ext uri="{FF2B5EF4-FFF2-40B4-BE49-F238E27FC236}">
                <a16:creationId xmlns:a16="http://schemas.microsoft.com/office/drawing/2014/main" id="{99CAC161-49A1-4752-9751-7CCA2D801BC2}"/>
              </a:ext>
            </a:extLst>
          </p:cNvPr>
          <p:cNvSpPr/>
          <p:nvPr userDrawn="1"/>
        </p:nvSpPr>
        <p:spPr>
          <a:xfrm>
            <a:off x="1381511" y="12933848"/>
            <a:ext cx="227417" cy="303221"/>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
        <p:nvSpPr>
          <p:cNvPr id="17" name="Rectangle 16">
            <a:extLst>
              <a:ext uri="{FF2B5EF4-FFF2-40B4-BE49-F238E27FC236}">
                <a16:creationId xmlns:a16="http://schemas.microsoft.com/office/drawing/2014/main" id="{734CA2F0-EC69-4BFF-8884-C9A313C138D7}"/>
              </a:ext>
            </a:extLst>
          </p:cNvPr>
          <p:cNvSpPr/>
          <p:nvPr userDrawn="1"/>
        </p:nvSpPr>
        <p:spPr>
          <a:xfrm>
            <a:off x="1875075" y="12789908"/>
            <a:ext cx="595036"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C</a:t>
            </a:r>
          </a:p>
        </p:txBody>
      </p:sp>
      <p:sp>
        <p:nvSpPr>
          <p:cNvPr id="18" name="Rectangle 17">
            <a:hlinkClick r:id="rId6"/>
            <a:extLst>
              <a:ext uri="{FF2B5EF4-FFF2-40B4-BE49-F238E27FC236}">
                <a16:creationId xmlns:a16="http://schemas.microsoft.com/office/drawing/2014/main" id="{8E6A95BB-E8EC-4884-A779-447FDD2E8A7A}"/>
              </a:ext>
            </a:extLst>
          </p:cNvPr>
          <p:cNvSpPr/>
          <p:nvPr userDrawn="1"/>
        </p:nvSpPr>
        <p:spPr>
          <a:xfrm>
            <a:off x="2058885" y="12937011"/>
            <a:ext cx="227417" cy="303221"/>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
        <p:nvSpPr>
          <p:cNvPr id="19" name="Rectangle 18">
            <a:extLst>
              <a:ext uri="{FF2B5EF4-FFF2-40B4-BE49-F238E27FC236}">
                <a16:creationId xmlns:a16="http://schemas.microsoft.com/office/drawing/2014/main" id="{ADD5E6AD-B7F0-41C2-BB6B-B5C21E2AFEBC}"/>
              </a:ext>
            </a:extLst>
          </p:cNvPr>
          <p:cNvSpPr/>
          <p:nvPr userDrawn="1"/>
        </p:nvSpPr>
        <p:spPr>
          <a:xfrm>
            <a:off x="520326" y="12789908"/>
            <a:ext cx="595036"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c</a:t>
            </a:r>
          </a:p>
        </p:txBody>
      </p:sp>
      <p:sp>
        <p:nvSpPr>
          <p:cNvPr id="20" name="Rectangle 19">
            <a:hlinkClick r:id="rId7"/>
            <a:extLst>
              <a:ext uri="{FF2B5EF4-FFF2-40B4-BE49-F238E27FC236}">
                <a16:creationId xmlns:a16="http://schemas.microsoft.com/office/drawing/2014/main" id="{C7752912-03EE-41B9-AE87-EBC831094AD1}"/>
              </a:ext>
            </a:extLst>
          </p:cNvPr>
          <p:cNvSpPr/>
          <p:nvPr userDrawn="1"/>
        </p:nvSpPr>
        <p:spPr>
          <a:xfrm>
            <a:off x="704135" y="12930684"/>
            <a:ext cx="227417" cy="303221"/>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Tree>
    <p:extLst>
      <p:ext uri="{BB962C8B-B14F-4D97-AF65-F5344CB8AC3E}">
        <p14:creationId xmlns:p14="http://schemas.microsoft.com/office/powerpoint/2010/main" val="3418384391"/>
      </p:ext>
    </p:extLst>
  </p:cSld>
  <p:clrMap bg1="lt1" tx1="dk1" bg2="lt2" tx2="dk2" accent1="accent1" accent2="accent2" accent3="accent3" accent4="accent4" accent5="accent5" accent6="accent6" hlink="hlink" folHlink="folHlink"/>
  <p:sldLayoutIdLst>
    <p:sldLayoutId id="2147483834" r:id="rId1"/>
    <p:sldLayoutId id="2147483835" r:id="rId2"/>
    <p:sldLayoutId id="2147483836" r:id="rId3"/>
  </p:sldLayoutIdLst>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4320">
          <p15:clr>
            <a:srgbClr val="F26B43"/>
          </p15:clr>
        </p15:guide>
        <p15:guide id="2" pos="7681">
          <p15:clr>
            <a:srgbClr val="F26B43"/>
          </p15:clr>
        </p15:guide>
        <p15:guide id="3" orient="horz" pos="816">
          <p15:clr>
            <a:srgbClr val="F26B43"/>
          </p15:clr>
        </p15:guide>
        <p15:guide id="4" orient="horz" pos="7776">
          <p15:clr>
            <a:srgbClr val="F26B43"/>
          </p15:clr>
        </p15:guide>
        <p15:guide id="5" pos="14377">
          <p15:clr>
            <a:srgbClr val="F26B43"/>
          </p15:clr>
        </p15:guide>
        <p15:guide id="6" pos="985">
          <p15:clr>
            <a:srgbClr val="F26B43"/>
          </p15:clr>
        </p15:guide>
      </p15:sldGuideLst>
    </p:ext>
  </p:extLst>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7" name="TextBox 6">
            <a:extLst>
              <a:ext uri="{FF2B5EF4-FFF2-40B4-BE49-F238E27FC236}">
                <a16:creationId xmlns:a16="http://schemas.microsoft.com/office/drawing/2014/main" id="{2C0609E7-B21A-44A3-8DFD-8D2964CD8535}"/>
              </a:ext>
            </a:extLst>
          </p:cNvPr>
          <p:cNvSpPr txBox="1"/>
          <p:nvPr userDrawn="1"/>
        </p:nvSpPr>
        <p:spPr>
          <a:xfrm rot="16200000">
            <a:off x="21192101" y="5902011"/>
            <a:ext cx="4828053" cy="400110"/>
          </a:xfrm>
          <a:prstGeom prst="rect">
            <a:avLst/>
          </a:prstGeom>
          <a:noFill/>
        </p:spPr>
        <p:txBody>
          <a:bodyPr wrap="none" rtlCol="0" anchor="ctr">
            <a:spAutoFit/>
          </a:bodyPr>
          <a:lstStyle/>
          <a:p>
            <a:pPr algn="l"/>
            <a:r>
              <a:rPr lang="en-US" sz="2000" b="1">
                <a:solidFill>
                  <a:schemeClr val="tx1"/>
                </a:solidFill>
                <a:latin typeface="+mj-lt"/>
              </a:rPr>
              <a:t>Massive X</a:t>
            </a:r>
            <a:r>
              <a:rPr lang="en-US" sz="2000">
                <a:solidFill>
                  <a:schemeClr val="tx1"/>
                </a:solidFill>
              </a:rPr>
              <a:t> presentation to </a:t>
            </a:r>
            <a:r>
              <a:rPr lang="en-US" sz="2000" b="0">
                <a:solidFill>
                  <a:schemeClr val="tx1"/>
                </a:solidFill>
              </a:rPr>
              <a:t>DesignBall</a:t>
            </a:r>
            <a:r>
              <a:rPr lang="en-US" sz="2000">
                <a:solidFill>
                  <a:schemeClr val="tx1"/>
                </a:solidFill>
              </a:rPr>
              <a:t> team</a:t>
            </a:r>
          </a:p>
        </p:txBody>
      </p:sp>
      <p:sp>
        <p:nvSpPr>
          <p:cNvPr id="9" name="TextBox 8">
            <a:extLst>
              <a:ext uri="{FF2B5EF4-FFF2-40B4-BE49-F238E27FC236}">
                <a16:creationId xmlns:a16="http://schemas.microsoft.com/office/drawing/2014/main" id="{0A9DEC81-A035-4291-8FEC-7FC53A59434A}"/>
              </a:ext>
            </a:extLst>
          </p:cNvPr>
          <p:cNvSpPr txBox="1"/>
          <p:nvPr userDrawn="1"/>
        </p:nvSpPr>
        <p:spPr>
          <a:xfrm rot="16200000">
            <a:off x="-1412698" y="6473280"/>
            <a:ext cx="4387497" cy="769441"/>
          </a:xfrm>
          <a:prstGeom prst="rect">
            <a:avLst/>
          </a:prstGeom>
          <a:noFill/>
        </p:spPr>
        <p:txBody>
          <a:bodyPr wrap="square" rtlCol="0">
            <a:spAutoFit/>
          </a:bodyPr>
          <a:lstStyle/>
          <a:p>
            <a:pPr algn="ctr"/>
            <a:r>
              <a:rPr lang="en-US" sz="4400" b="1">
                <a:solidFill>
                  <a:schemeClr val="tx1">
                    <a:lumMod val="75000"/>
                    <a:lumOff val="25000"/>
                  </a:schemeClr>
                </a:solidFill>
                <a:latin typeface="Century Gothic" panose="020B0502020202020204" pitchFamily="34" charset="0"/>
              </a:rPr>
              <a:t>Massive X</a:t>
            </a:r>
          </a:p>
        </p:txBody>
      </p:sp>
      <p:sp>
        <p:nvSpPr>
          <p:cNvPr id="10" name="Oval 9">
            <a:extLst>
              <a:ext uri="{FF2B5EF4-FFF2-40B4-BE49-F238E27FC236}">
                <a16:creationId xmlns:a16="http://schemas.microsoft.com/office/drawing/2014/main" id="{DC360901-01AD-4430-8498-AB1A082771C1}"/>
              </a:ext>
            </a:extLst>
          </p:cNvPr>
          <p:cNvSpPr/>
          <p:nvPr userDrawn="1"/>
        </p:nvSpPr>
        <p:spPr>
          <a:xfrm>
            <a:off x="729638" y="739163"/>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val 10">
            <a:extLst>
              <a:ext uri="{FF2B5EF4-FFF2-40B4-BE49-F238E27FC236}">
                <a16:creationId xmlns:a16="http://schemas.microsoft.com/office/drawing/2014/main" id="{E1BF17D6-2B7C-4C41-8849-23DB4B7E1C12}"/>
              </a:ext>
            </a:extLst>
          </p:cNvPr>
          <p:cNvSpPr/>
          <p:nvPr userDrawn="1"/>
        </p:nvSpPr>
        <p:spPr>
          <a:xfrm>
            <a:off x="729638" y="1036819"/>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7A9D41FB-1A1C-4F29-8C1E-719377825060}"/>
              </a:ext>
            </a:extLst>
          </p:cNvPr>
          <p:cNvSpPr/>
          <p:nvPr userDrawn="1"/>
        </p:nvSpPr>
        <p:spPr>
          <a:xfrm>
            <a:off x="729638" y="1334475"/>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Slide Number Placeholder 5">
            <a:extLst>
              <a:ext uri="{FF2B5EF4-FFF2-40B4-BE49-F238E27FC236}">
                <a16:creationId xmlns:a16="http://schemas.microsoft.com/office/drawing/2014/main" id="{9A9AFC40-C19C-466C-9791-7DEB2FEE23C0}"/>
              </a:ext>
            </a:extLst>
          </p:cNvPr>
          <p:cNvSpPr txBox="1">
            <a:spLocks/>
          </p:cNvSpPr>
          <p:nvPr userDrawn="1"/>
        </p:nvSpPr>
        <p:spPr>
          <a:xfrm>
            <a:off x="23408916" y="8877743"/>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tx1">
                    <a:lumMod val="90000"/>
                    <a:lumOff val="10000"/>
                  </a:schemeClr>
                </a:solidFill>
                <a:latin typeface="+mj-lt"/>
              </a:rPr>
              <a:pPr algn="ctr"/>
              <a:t>‹#›</a:t>
            </a:fld>
            <a:endParaRPr lang="en-US" sz="1400" b="1">
              <a:solidFill>
                <a:schemeClr val="tx1">
                  <a:lumMod val="90000"/>
                  <a:lumOff val="10000"/>
                </a:schemeClr>
              </a:solidFill>
              <a:latin typeface="+mj-lt"/>
            </a:endParaRPr>
          </a:p>
        </p:txBody>
      </p:sp>
      <p:sp>
        <p:nvSpPr>
          <p:cNvPr id="19" name="Rectangle 18">
            <a:extLst>
              <a:ext uri="{FF2B5EF4-FFF2-40B4-BE49-F238E27FC236}">
                <a16:creationId xmlns:a16="http://schemas.microsoft.com/office/drawing/2014/main" id="{7C380AAD-F2FA-45C0-8E9A-7EB16B1B4A98}"/>
              </a:ext>
            </a:extLst>
          </p:cNvPr>
          <p:cNvSpPr/>
          <p:nvPr userDrawn="1"/>
        </p:nvSpPr>
        <p:spPr>
          <a:xfrm>
            <a:off x="519440" y="12000254"/>
            <a:ext cx="595036"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b</a:t>
            </a:r>
          </a:p>
        </p:txBody>
      </p:sp>
      <p:sp>
        <p:nvSpPr>
          <p:cNvPr id="20" name="Rectangle 19">
            <a:extLst>
              <a:ext uri="{FF2B5EF4-FFF2-40B4-BE49-F238E27FC236}">
                <a16:creationId xmlns:a16="http://schemas.microsoft.com/office/drawing/2014/main" id="{E5FE36DE-0EA9-473F-94B8-3B3465E3D61C}"/>
              </a:ext>
            </a:extLst>
          </p:cNvPr>
          <p:cNvSpPr/>
          <p:nvPr userDrawn="1"/>
        </p:nvSpPr>
        <p:spPr>
          <a:xfrm>
            <a:off x="519440" y="11364852"/>
            <a:ext cx="595036"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C</a:t>
            </a:r>
          </a:p>
        </p:txBody>
      </p:sp>
      <p:sp>
        <p:nvSpPr>
          <p:cNvPr id="21" name="Rectangle 20">
            <a:extLst>
              <a:ext uri="{FF2B5EF4-FFF2-40B4-BE49-F238E27FC236}">
                <a16:creationId xmlns:a16="http://schemas.microsoft.com/office/drawing/2014/main" id="{9F186FDB-D6AF-440D-A40E-CCF5CADEF9E6}"/>
              </a:ext>
            </a:extLst>
          </p:cNvPr>
          <p:cNvSpPr/>
          <p:nvPr userDrawn="1"/>
        </p:nvSpPr>
        <p:spPr>
          <a:xfrm>
            <a:off x="519441" y="12635657"/>
            <a:ext cx="595036"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c</a:t>
            </a:r>
          </a:p>
        </p:txBody>
      </p:sp>
      <p:sp>
        <p:nvSpPr>
          <p:cNvPr id="22" name="Rectangle 21">
            <a:hlinkClick r:id="rId20"/>
            <a:extLst>
              <a:ext uri="{FF2B5EF4-FFF2-40B4-BE49-F238E27FC236}">
                <a16:creationId xmlns:a16="http://schemas.microsoft.com/office/drawing/2014/main" id="{021A4BD3-DB22-452B-AA16-E0FB725A3A15}"/>
              </a:ext>
            </a:extLst>
          </p:cNvPr>
          <p:cNvSpPr/>
          <p:nvPr userDrawn="1"/>
        </p:nvSpPr>
        <p:spPr>
          <a:xfrm>
            <a:off x="650477" y="1207529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
        <p:nvSpPr>
          <p:cNvPr id="24" name="Rectangle 23">
            <a:hlinkClick r:id="rId21"/>
            <a:extLst>
              <a:ext uri="{FF2B5EF4-FFF2-40B4-BE49-F238E27FC236}">
                <a16:creationId xmlns:a16="http://schemas.microsoft.com/office/drawing/2014/main" id="{D59A1D9A-1868-436E-88A5-596BB8E90D15}"/>
              </a:ext>
            </a:extLst>
          </p:cNvPr>
          <p:cNvSpPr/>
          <p:nvPr userDrawn="1"/>
        </p:nvSpPr>
        <p:spPr>
          <a:xfrm>
            <a:off x="650477" y="1144452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
        <p:nvSpPr>
          <p:cNvPr id="25" name="Rectangle 24">
            <a:hlinkClick r:id="rId22"/>
            <a:extLst>
              <a:ext uri="{FF2B5EF4-FFF2-40B4-BE49-F238E27FC236}">
                <a16:creationId xmlns:a16="http://schemas.microsoft.com/office/drawing/2014/main" id="{165F9169-AF2C-4EAF-B70B-7EF599DBD92E}"/>
              </a:ext>
            </a:extLst>
          </p:cNvPr>
          <p:cNvSpPr/>
          <p:nvPr userDrawn="1"/>
        </p:nvSpPr>
        <p:spPr>
          <a:xfrm>
            <a:off x="650477" y="12706070"/>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Tree>
    <p:extLst>
      <p:ext uri="{BB962C8B-B14F-4D97-AF65-F5344CB8AC3E}">
        <p14:creationId xmlns:p14="http://schemas.microsoft.com/office/powerpoint/2010/main" val="2007538248"/>
      </p:ext>
    </p:extLst>
  </p:cSld>
  <p:clrMap bg1="lt1" tx1="dk1" bg2="lt2" tx2="dk2" accent1="accent1" accent2="accent2" accent3="accent3" accent4="accent4" accent5="accent5" accent6="accent6" hlink="hlink" folHlink="folHlink"/>
  <p:sldLayoutIdLst>
    <p:sldLayoutId id="2147483838" r:id="rId1"/>
    <p:sldLayoutId id="2147483857" r:id="rId2"/>
    <p:sldLayoutId id="2147483855" r:id="rId3"/>
    <p:sldLayoutId id="2147483856" r:id="rId4"/>
    <p:sldLayoutId id="2147483854" r:id="rId5"/>
    <p:sldLayoutId id="2147483853" r:id="rId6"/>
    <p:sldLayoutId id="2147483851" r:id="rId7"/>
    <p:sldLayoutId id="2147483852" r:id="rId8"/>
    <p:sldLayoutId id="2147483850" r:id="rId9"/>
    <p:sldLayoutId id="2147483849" r:id="rId10"/>
    <p:sldLayoutId id="2147483839" r:id="rId11"/>
    <p:sldLayoutId id="2147483840" r:id="rId12"/>
    <p:sldLayoutId id="2147483841" r:id="rId13"/>
    <p:sldLayoutId id="2147483842" r:id="rId14"/>
    <p:sldLayoutId id="2147483844" r:id="rId15"/>
    <p:sldLayoutId id="2147483845" r:id="rId16"/>
    <p:sldLayoutId id="2147483847" r:id="rId17"/>
    <p:sldLayoutId id="2147483848" r:id="rId18"/>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20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4320">
          <p15:clr>
            <a:srgbClr val="F26B43"/>
          </p15:clr>
        </p15:guide>
        <p15:guide id="2" pos="7681">
          <p15:clr>
            <a:srgbClr val="F26B43"/>
          </p15:clr>
        </p15:guide>
        <p15:guide id="3" orient="horz" pos="816">
          <p15:clr>
            <a:srgbClr val="F26B43"/>
          </p15:clr>
        </p15:guide>
        <p15:guide id="4" orient="horz" pos="7776">
          <p15:clr>
            <a:srgbClr val="F26B43"/>
          </p15:clr>
        </p15:guide>
        <p15:guide id="5" pos="14377">
          <p15:clr>
            <a:srgbClr val="F26B43"/>
          </p15:clr>
        </p15:guide>
        <p15:guide id="6" pos="985">
          <p15:clr>
            <a:srgbClr val="F26B43"/>
          </p15:clr>
        </p15:guide>
      </p15:sldGuideLst>
    </p:ext>
  </p:extLst>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7" name="TextBox 6">
            <a:extLst>
              <a:ext uri="{FF2B5EF4-FFF2-40B4-BE49-F238E27FC236}">
                <a16:creationId xmlns:a16="http://schemas.microsoft.com/office/drawing/2014/main" id="{2C0609E7-B21A-44A3-8DFD-8D2964CD8535}"/>
              </a:ext>
            </a:extLst>
          </p:cNvPr>
          <p:cNvSpPr txBox="1"/>
          <p:nvPr userDrawn="1"/>
        </p:nvSpPr>
        <p:spPr>
          <a:xfrm rot="16200000">
            <a:off x="21192101" y="5902011"/>
            <a:ext cx="4828053" cy="400110"/>
          </a:xfrm>
          <a:prstGeom prst="rect">
            <a:avLst/>
          </a:prstGeom>
          <a:noFill/>
        </p:spPr>
        <p:txBody>
          <a:bodyPr wrap="none" rtlCol="0" anchor="ctr">
            <a:spAutoFit/>
          </a:bodyPr>
          <a:lstStyle/>
          <a:p>
            <a:pPr algn="l"/>
            <a:r>
              <a:rPr lang="en-US" sz="2000" b="1">
                <a:solidFill>
                  <a:schemeClr val="tx1"/>
                </a:solidFill>
                <a:latin typeface="+mj-lt"/>
              </a:rPr>
              <a:t>Massive X</a:t>
            </a:r>
            <a:r>
              <a:rPr lang="en-US" sz="2000">
                <a:solidFill>
                  <a:schemeClr val="tx1"/>
                </a:solidFill>
              </a:rPr>
              <a:t> presentation to </a:t>
            </a:r>
            <a:r>
              <a:rPr lang="en-US" sz="2000" b="0">
                <a:solidFill>
                  <a:schemeClr val="tx1"/>
                </a:solidFill>
              </a:rPr>
              <a:t>DesignBall</a:t>
            </a:r>
            <a:r>
              <a:rPr lang="en-US" sz="2000">
                <a:solidFill>
                  <a:schemeClr val="tx1"/>
                </a:solidFill>
              </a:rPr>
              <a:t> team</a:t>
            </a:r>
          </a:p>
        </p:txBody>
      </p:sp>
      <p:sp>
        <p:nvSpPr>
          <p:cNvPr id="9" name="TextBox 8">
            <a:extLst>
              <a:ext uri="{FF2B5EF4-FFF2-40B4-BE49-F238E27FC236}">
                <a16:creationId xmlns:a16="http://schemas.microsoft.com/office/drawing/2014/main" id="{0A9DEC81-A035-4291-8FEC-7FC53A59434A}"/>
              </a:ext>
            </a:extLst>
          </p:cNvPr>
          <p:cNvSpPr txBox="1"/>
          <p:nvPr userDrawn="1"/>
        </p:nvSpPr>
        <p:spPr>
          <a:xfrm rot="16200000">
            <a:off x="-1412698" y="6473280"/>
            <a:ext cx="4387497" cy="769441"/>
          </a:xfrm>
          <a:prstGeom prst="rect">
            <a:avLst/>
          </a:prstGeom>
          <a:noFill/>
        </p:spPr>
        <p:txBody>
          <a:bodyPr wrap="square" rtlCol="0">
            <a:spAutoFit/>
          </a:bodyPr>
          <a:lstStyle/>
          <a:p>
            <a:pPr algn="ctr"/>
            <a:r>
              <a:rPr lang="en-US" sz="4400" b="1">
                <a:solidFill>
                  <a:schemeClr val="accent1"/>
                </a:solidFill>
                <a:latin typeface="Century Gothic" panose="020B0502020202020204" pitchFamily="34" charset="0"/>
              </a:rPr>
              <a:t>Massive X</a:t>
            </a:r>
          </a:p>
        </p:txBody>
      </p:sp>
      <p:sp>
        <p:nvSpPr>
          <p:cNvPr id="10" name="Oval 9">
            <a:extLst>
              <a:ext uri="{FF2B5EF4-FFF2-40B4-BE49-F238E27FC236}">
                <a16:creationId xmlns:a16="http://schemas.microsoft.com/office/drawing/2014/main" id="{DC360901-01AD-4430-8498-AB1A082771C1}"/>
              </a:ext>
            </a:extLst>
          </p:cNvPr>
          <p:cNvSpPr/>
          <p:nvPr userDrawn="1"/>
        </p:nvSpPr>
        <p:spPr>
          <a:xfrm>
            <a:off x="729638" y="739163"/>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val 10">
            <a:extLst>
              <a:ext uri="{FF2B5EF4-FFF2-40B4-BE49-F238E27FC236}">
                <a16:creationId xmlns:a16="http://schemas.microsoft.com/office/drawing/2014/main" id="{E1BF17D6-2B7C-4C41-8849-23DB4B7E1C12}"/>
              </a:ext>
            </a:extLst>
          </p:cNvPr>
          <p:cNvSpPr/>
          <p:nvPr userDrawn="1"/>
        </p:nvSpPr>
        <p:spPr>
          <a:xfrm>
            <a:off x="729638" y="1036819"/>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7A9D41FB-1A1C-4F29-8C1E-719377825060}"/>
              </a:ext>
            </a:extLst>
          </p:cNvPr>
          <p:cNvSpPr/>
          <p:nvPr userDrawn="1"/>
        </p:nvSpPr>
        <p:spPr>
          <a:xfrm>
            <a:off x="729638" y="1334475"/>
            <a:ext cx="102824" cy="102824"/>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Slide Number Placeholder 5">
            <a:extLst>
              <a:ext uri="{FF2B5EF4-FFF2-40B4-BE49-F238E27FC236}">
                <a16:creationId xmlns:a16="http://schemas.microsoft.com/office/drawing/2014/main" id="{9A9AFC40-C19C-466C-9791-7DEB2FEE23C0}"/>
              </a:ext>
            </a:extLst>
          </p:cNvPr>
          <p:cNvSpPr txBox="1">
            <a:spLocks/>
          </p:cNvSpPr>
          <p:nvPr userDrawn="1"/>
        </p:nvSpPr>
        <p:spPr>
          <a:xfrm>
            <a:off x="23408916" y="8877743"/>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tx1">
                    <a:lumMod val="90000"/>
                    <a:lumOff val="10000"/>
                  </a:schemeClr>
                </a:solidFill>
                <a:latin typeface="+mj-lt"/>
              </a:rPr>
              <a:pPr algn="ctr"/>
              <a:t>‹#›</a:t>
            </a:fld>
            <a:endParaRPr lang="en-US" sz="1400" b="1">
              <a:solidFill>
                <a:schemeClr val="tx1">
                  <a:lumMod val="90000"/>
                  <a:lumOff val="10000"/>
                </a:schemeClr>
              </a:solidFill>
              <a:latin typeface="+mj-lt"/>
            </a:endParaRPr>
          </a:p>
        </p:txBody>
      </p:sp>
      <p:sp>
        <p:nvSpPr>
          <p:cNvPr id="19" name="Rectangle 18">
            <a:extLst>
              <a:ext uri="{FF2B5EF4-FFF2-40B4-BE49-F238E27FC236}">
                <a16:creationId xmlns:a16="http://schemas.microsoft.com/office/drawing/2014/main" id="{66CD4B45-DE3A-4B59-B7B6-590FD82FF4A1}"/>
              </a:ext>
            </a:extLst>
          </p:cNvPr>
          <p:cNvSpPr/>
          <p:nvPr userDrawn="1"/>
        </p:nvSpPr>
        <p:spPr>
          <a:xfrm>
            <a:off x="519440" y="12000254"/>
            <a:ext cx="595036"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b</a:t>
            </a:r>
          </a:p>
        </p:txBody>
      </p:sp>
      <p:sp>
        <p:nvSpPr>
          <p:cNvPr id="20" name="Rectangle 19">
            <a:extLst>
              <a:ext uri="{FF2B5EF4-FFF2-40B4-BE49-F238E27FC236}">
                <a16:creationId xmlns:a16="http://schemas.microsoft.com/office/drawing/2014/main" id="{C1DBF76F-A5BF-4FE4-9E19-DA0FF8895EED}"/>
              </a:ext>
            </a:extLst>
          </p:cNvPr>
          <p:cNvSpPr/>
          <p:nvPr userDrawn="1"/>
        </p:nvSpPr>
        <p:spPr>
          <a:xfrm>
            <a:off x="519440" y="11364852"/>
            <a:ext cx="595036"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C</a:t>
            </a:r>
          </a:p>
        </p:txBody>
      </p:sp>
      <p:sp>
        <p:nvSpPr>
          <p:cNvPr id="21" name="Rectangle 20">
            <a:extLst>
              <a:ext uri="{FF2B5EF4-FFF2-40B4-BE49-F238E27FC236}">
                <a16:creationId xmlns:a16="http://schemas.microsoft.com/office/drawing/2014/main" id="{D8E2F99E-EA47-4EDD-93A2-372AC98AA753}"/>
              </a:ext>
            </a:extLst>
          </p:cNvPr>
          <p:cNvSpPr/>
          <p:nvPr userDrawn="1"/>
        </p:nvSpPr>
        <p:spPr>
          <a:xfrm>
            <a:off x="519441" y="12635657"/>
            <a:ext cx="595036" cy="584775"/>
          </a:xfrm>
          <a:prstGeom prst="rect">
            <a:avLst/>
          </a:prstGeom>
        </p:spPr>
        <p:txBody>
          <a:bodyPr wrap="none" anchor="ctr">
            <a:spAutoFit/>
          </a:bodyPr>
          <a:lstStyle/>
          <a:p>
            <a:pPr algn="ctr"/>
            <a:r>
              <a:rPr lang="en-US" sz="3200">
                <a:solidFill>
                  <a:schemeClr val="tx1">
                    <a:lumMod val="25000"/>
                    <a:lumOff val="75000"/>
                  </a:schemeClr>
                </a:solidFill>
                <a:latin typeface="Designball-Social-01" pitchFamily="2" charset="0"/>
              </a:rPr>
              <a:t>c</a:t>
            </a:r>
          </a:p>
        </p:txBody>
      </p:sp>
      <p:sp>
        <p:nvSpPr>
          <p:cNvPr id="22" name="Rectangle 21">
            <a:hlinkClick r:id="rId14"/>
            <a:extLst>
              <a:ext uri="{FF2B5EF4-FFF2-40B4-BE49-F238E27FC236}">
                <a16:creationId xmlns:a16="http://schemas.microsoft.com/office/drawing/2014/main" id="{61879EAB-5510-45EA-94E8-D6702DDFAC68}"/>
              </a:ext>
            </a:extLst>
          </p:cNvPr>
          <p:cNvSpPr/>
          <p:nvPr userDrawn="1"/>
        </p:nvSpPr>
        <p:spPr>
          <a:xfrm>
            <a:off x="650477" y="1207529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
        <p:nvSpPr>
          <p:cNvPr id="24" name="Rectangle 23">
            <a:hlinkClick r:id="rId15"/>
            <a:extLst>
              <a:ext uri="{FF2B5EF4-FFF2-40B4-BE49-F238E27FC236}">
                <a16:creationId xmlns:a16="http://schemas.microsoft.com/office/drawing/2014/main" id="{5F69DC0E-BECB-44BD-A20E-C6DB8AFECEC3}"/>
              </a:ext>
            </a:extLst>
          </p:cNvPr>
          <p:cNvSpPr/>
          <p:nvPr userDrawn="1"/>
        </p:nvSpPr>
        <p:spPr>
          <a:xfrm>
            <a:off x="650477" y="1144452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
        <p:nvSpPr>
          <p:cNvPr id="25" name="Rectangle 24">
            <a:hlinkClick r:id="rId16"/>
            <a:extLst>
              <a:ext uri="{FF2B5EF4-FFF2-40B4-BE49-F238E27FC236}">
                <a16:creationId xmlns:a16="http://schemas.microsoft.com/office/drawing/2014/main" id="{2574C812-3D29-4BC5-AAD6-F4BB2A2EFDD2}"/>
              </a:ext>
            </a:extLst>
          </p:cNvPr>
          <p:cNvSpPr/>
          <p:nvPr userDrawn="1"/>
        </p:nvSpPr>
        <p:spPr>
          <a:xfrm>
            <a:off x="650477" y="12706070"/>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tx1">
                  <a:lumMod val="25000"/>
                  <a:lumOff val="75000"/>
                </a:schemeClr>
              </a:solidFill>
            </a:endParaRPr>
          </a:p>
        </p:txBody>
      </p:sp>
    </p:spTree>
    <p:extLst>
      <p:ext uri="{BB962C8B-B14F-4D97-AF65-F5344CB8AC3E}">
        <p14:creationId xmlns:p14="http://schemas.microsoft.com/office/powerpoint/2010/main" val="2755201955"/>
      </p:ext>
    </p:extLst>
  </p:cSld>
  <p:clrMap bg1="lt1" tx1="dk1" bg2="lt2" tx2="dk2" accent1="accent1" accent2="accent2" accent3="accent3" accent4="accent4" accent5="accent5" accent6="accent6" hlink="hlink" folHlink="folHlink"/>
  <p:sldLayoutIdLst>
    <p:sldLayoutId id="2147483859" r:id="rId1"/>
    <p:sldLayoutId id="2147483860" r:id="rId2"/>
    <p:sldLayoutId id="2147483861" r:id="rId3"/>
    <p:sldLayoutId id="2147483862" r:id="rId4"/>
    <p:sldLayoutId id="2147483863" r:id="rId5"/>
    <p:sldLayoutId id="2147483864" r:id="rId6"/>
    <p:sldLayoutId id="2147483865" r:id="rId7"/>
    <p:sldLayoutId id="2147483866" r:id="rId8"/>
    <p:sldLayoutId id="2147483867" r:id="rId9"/>
    <p:sldLayoutId id="2147483868" r:id="rId10"/>
    <p:sldLayoutId id="2147483869" r:id="rId11"/>
    <p:sldLayoutId id="2147483870" r:id="rId12"/>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20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1+#ppt_w/2"/>
                                          </p:val>
                                        </p:tav>
                                        <p:tav tm="100000">
                                          <p:val>
                                            <p:strVal val="#ppt_x"/>
                                          </p:val>
                                        </p:tav>
                                      </p:tavLst>
                                    </p:anim>
                                    <p:anim calcmode="lin" valueType="num">
                                      <p:cBhvr additive="base">
                                        <p:cTn id="8" dur="10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4320">
          <p15:clr>
            <a:srgbClr val="F26B43"/>
          </p15:clr>
        </p15:guide>
        <p15:guide id="2" pos="7681">
          <p15:clr>
            <a:srgbClr val="F26B43"/>
          </p15:clr>
        </p15:guide>
        <p15:guide id="3" orient="horz" pos="816">
          <p15:clr>
            <a:srgbClr val="F26B43"/>
          </p15:clr>
        </p15:guide>
        <p15:guide id="4" orient="horz" pos="7776">
          <p15:clr>
            <a:srgbClr val="F26B43"/>
          </p15:clr>
        </p15:guide>
        <p15:guide id="5" pos="14377">
          <p15:clr>
            <a:srgbClr val="F26B43"/>
          </p15:clr>
        </p15:guide>
        <p15:guide id="6" pos="985">
          <p15:clr>
            <a:srgbClr val="F26B43"/>
          </p15:clr>
        </p15:guide>
      </p15:sldGuideLst>
    </p:ext>
  </p:extLst>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5" name="Light Blue">
            <a:extLst>
              <a:ext uri="{FF2B5EF4-FFF2-40B4-BE49-F238E27FC236}">
                <a16:creationId xmlns:a16="http://schemas.microsoft.com/office/drawing/2014/main" id="{D388DFEE-482F-430F-8764-822541B3C711}"/>
              </a:ext>
            </a:extLst>
          </p:cNvPr>
          <p:cNvSpPr/>
          <p:nvPr/>
        </p:nvSpPr>
        <p:spPr>
          <a:xfrm rot="11700000">
            <a:off x="-9089865" y="167822"/>
            <a:ext cx="31922598" cy="21416690"/>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7000">
                <a:schemeClr val="accent2"/>
              </a:gs>
              <a:gs pos="0">
                <a:schemeClr val="accent1">
                  <a:lumMod val="40000"/>
                  <a:lumOff val="60000"/>
                </a:schemeClr>
              </a:gs>
            </a:gsLst>
            <a:path path="circle">
              <a:fillToRect l="50000" t="50000" r="50000" b="50000"/>
            </a:path>
          </a:gradFill>
          <a:ln w="9525" cap="flat">
            <a:noFill/>
            <a:prstDash val="solid"/>
            <a:miter/>
          </a:ln>
          <a:effectLst>
            <a:softEdge rad="1270000"/>
          </a:effectLst>
        </p:spPr>
        <p:txBody>
          <a:bodyPr rtlCol="0" anchor="ctr"/>
          <a:lstStyle/>
          <a:p>
            <a:endParaRPr lang="en-US"/>
          </a:p>
        </p:txBody>
      </p:sp>
      <p:sp>
        <p:nvSpPr>
          <p:cNvPr id="16" name="Pink Purple">
            <a:extLst>
              <a:ext uri="{FF2B5EF4-FFF2-40B4-BE49-F238E27FC236}">
                <a16:creationId xmlns:a16="http://schemas.microsoft.com/office/drawing/2014/main" id="{FBBAE8E4-5822-4697-9CB0-416C2285D412}"/>
              </a:ext>
            </a:extLst>
          </p:cNvPr>
          <p:cNvSpPr/>
          <p:nvPr/>
        </p:nvSpPr>
        <p:spPr>
          <a:xfrm rot="900000">
            <a:off x="-4017610" y="-8193034"/>
            <a:ext cx="21010204" cy="18788207"/>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1000">
                <a:schemeClr val="accent2"/>
              </a:gs>
              <a:gs pos="40000">
                <a:schemeClr val="accent3">
                  <a:lumMod val="75000"/>
                </a:schemeClr>
              </a:gs>
              <a:gs pos="0">
                <a:schemeClr val="accent3">
                  <a:lumMod val="75000"/>
                </a:schemeClr>
              </a:gs>
            </a:gsLst>
            <a:path path="circle">
              <a:fillToRect l="50000" t="50000" r="50000" b="50000"/>
            </a:path>
          </a:gradFill>
          <a:ln w="9525" cap="flat">
            <a:noFill/>
            <a:prstDash val="solid"/>
            <a:miter/>
          </a:ln>
          <a:effectLst>
            <a:softEdge rad="1270000"/>
          </a:effectLst>
        </p:spPr>
        <p:txBody>
          <a:bodyPr rtlCol="0" anchor="ctr"/>
          <a:lstStyle/>
          <a:p>
            <a:endParaRPr lang="en-US"/>
          </a:p>
        </p:txBody>
      </p:sp>
      <p:sp>
        <p:nvSpPr>
          <p:cNvPr id="17" name="Purple">
            <a:extLst>
              <a:ext uri="{FF2B5EF4-FFF2-40B4-BE49-F238E27FC236}">
                <a16:creationId xmlns:a16="http://schemas.microsoft.com/office/drawing/2014/main" id="{BE8684E9-46AD-4F7B-B7A2-C0E291C667C5}"/>
              </a:ext>
            </a:extLst>
          </p:cNvPr>
          <p:cNvSpPr/>
          <p:nvPr/>
        </p:nvSpPr>
        <p:spPr>
          <a:xfrm rot="15300000">
            <a:off x="2416400" y="-9343195"/>
            <a:ext cx="30017871" cy="26843243"/>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3000">
                <a:schemeClr val="accent2"/>
              </a:gs>
              <a:gs pos="0">
                <a:schemeClr val="accent2"/>
              </a:gs>
            </a:gsLst>
            <a:path path="circle">
              <a:fillToRect l="50000" t="50000" r="50000" b="50000"/>
            </a:path>
          </a:gradFill>
          <a:ln w="9525" cap="flat">
            <a:noFill/>
            <a:prstDash val="solid"/>
            <a:miter/>
          </a:ln>
          <a:effectLst>
            <a:softEdge rad="1270000"/>
          </a:effectLst>
        </p:spPr>
        <p:txBody>
          <a:bodyPr rtlCol="0" anchor="ctr"/>
          <a:lstStyle/>
          <a:p>
            <a:endParaRPr lang="en-US"/>
          </a:p>
        </p:txBody>
      </p:sp>
      <p:sp>
        <p:nvSpPr>
          <p:cNvPr id="18" name="Pink">
            <a:extLst>
              <a:ext uri="{FF2B5EF4-FFF2-40B4-BE49-F238E27FC236}">
                <a16:creationId xmlns:a16="http://schemas.microsoft.com/office/drawing/2014/main" id="{A0C126FD-D78B-4C2F-97BE-020A3C75E44A}"/>
              </a:ext>
            </a:extLst>
          </p:cNvPr>
          <p:cNvSpPr/>
          <p:nvPr/>
        </p:nvSpPr>
        <p:spPr>
          <a:xfrm rot="9000000">
            <a:off x="570497" y="-5092368"/>
            <a:ext cx="17079431" cy="15273145"/>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0000">
                <a:schemeClr val="accent3">
                  <a:lumMod val="75000"/>
                </a:schemeClr>
              </a:gs>
              <a:gs pos="0">
                <a:schemeClr val="accent3"/>
              </a:gs>
            </a:gsLst>
            <a:path path="circle">
              <a:fillToRect l="50000" t="50000" r="50000" b="50000"/>
            </a:path>
          </a:gradFill>
          <a:ln w="9525" cap="flat">
            <a:noFill/>
            <a:prstDash val="solid"/>
            <a:miter/>
          </a:ln>
          <a:effectLst>
            <a:softEdge rad="1270000"/>
          </a:effectLst>
        </p:spPr>
        <p:txBody>
          <a:bodyPr rtlCol="0" anchor="ctr"/>
          <a:lstStyle/>
          <a:p>
            <a:endParaRPr lang="en-US"/>
          </a:p>
        </p:txBody>
      </p:sp>
      <p:sp>
        <p:nvSpPr>
          <p:cNvPr id="19" name="Light Blue">
            <a:extLst>
              <a:ext uri="{FF2B5EF4-FFF2-40B4-BE49-F238E27FC236}">
                <a16:creationId xmlns:a16="http://schemas.microsoft.com/office/drawing/2014/main" id="{251649C5-3386-4361-95CE-44792724EF40}"/>
              </a:ext>
            </a:extLst>
          </p:cNvPr>
          <p:cNvSpPr/>
          <p:nvPr/>
        </p:nvSpPr>
        <p:spPr>
          <a:xfrm rot="15300000">
            <a:off x="7329252" y="-6563623"/>
            <a:ext cx="30017871" cy="26843243"/>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80000">
                <a:schemeClr val="accent2">
                  <a:alpha val="32000"/>
                </a:schemeClr>
              </a:gs>
              <a:gs pos="0">
                <a:schemeClr val="accent1"/>
              </a:gs>
            </a:gsLst>
            <a:path path="circle">
              <a:fillToRect l="50000" t="50000" r="50000" b="50000"/>
            </a:path>
          </a:gradFill>
          <a:ln w="9525" cap="flat">
            <a:noFill/>
            <a:prstDash val="solid"/>
            <a:miter/>
          </a:ln>
          <a:effectLst>
            <a:softEdge rad="1270000"/>
          </a:effectLst>
        </p:spPr>
        <p:txBody>
          <a:bodyPr rtlCol="0" anchor="ctr"/>
          <a:lstStyle/>
          <a:p>
            <a:endParaRPr lang="en-US"/>
          </a:p>
        </p:txBody>
      </p:sp>
      <p:sp>
        <p:nvSpPr>
          <p:cNvPr id="28" name="TextBox 27">
            <a:extLst>
              <a:ext uri="{FF2B5EF4-FFF2-40B4-BE49-F238E27FC236}">
                <a16:creationId xmlns:a16="http://schemas.microsoft.com/office/drawing/2014/main" id="{C7E5CC2B-ED72-45C7-BF0A-B092A979472E}"/>
              </a:ext>
            </a:extLst>
          </p:cNvPr>
          <p:cNvSpPr txBox="1"/>
          <p:nvPr/>
        </p:nvSpPr>
        <p:spPr>
          <a:xfrm rot="16200000">
            <a:off x="-1412698" y="6473280"/>
            <a:ext cx="4387497" cy="769441"/>
          </a:xfrm>
          <a:prstGeom prst="rect">
            <a:avLst/>
          </a:prstGeom>
          <a:noFill/>
        </p:spPr>
        <p:txBody>
          <a:bodyPr wrap="square" rtlCol="0">
            <a:spAutoFit/>
          </a:bodyPr>
          <a:lstStyle/>
          <a:p>
            <a:pPr algn="ctr"/>
            <a:r>
              <a:rPr lang="en-US" sz="4400" b="1">
                <a:solidFill>
                  <a:schemeClr val="bg1"/>
                </a:solidFill>
                <a:latin typeface="Century Gothic" panose="020B0502020202020204" pitchFamily="34" charset="0"/>
              </a:rPr>
              <a:t>Massive X</a:t>
            </a:r>
          </a:p>
        </p:txBody>
      </p:sp>
      <p:sp>
        <p:nvSpPr>
          <p:cNvPr id="29" name="Oval 28">
            <a:extLst>
              <a:ext uri="{FF2B5EF4-FFF2-40B4-BE49-F238E27FC236}">
                <a16:creationId xmlns:a16="http://schemas.microsoft.com/office/drawing/2014/main" id="{CB9C493A-C0C5-433E-B0C9-73E5F353A3AD}"/>
              </a:ext>
            </a:extLst>
          </p:cNvPr>
          <p:cNvSpPr/>
          <p:nvPr/>
        </p:nvSpPr>
        <p:spPr>
          <a:xfrm>
            <a:off x="729638" y="739163"/>
            <a:ext cx="102824" cy="10282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Oval 29">
            <a:extLst>
              <a:ext uri="{FF2B5EF4-FFF2-40B4-BE49-F238E27FC236}">
                <a16:creationId xmlns:a16="http://schemas.microsoft.com/office/drawing/2014/main" id="{E95DFE2E-B2E5-466B-B1CC-C85DE1401518}"/>
              </a:ext>
            </a:extLst>
          </p:cNvPr>
          <p:cNvSpPr/>
          <p:nvPr/>
        </p:nvSpPr>
        <p:spPr>
          <a:xfrm>
            <a:off x="729638" y="1036819"/>
            <a:ext cx="102824" cy="10282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Oval 30">
            <a:extLst>
              <a:ext uri="{FF2B5EF4-FFF2-40B4-BE49-F238E27FC236}">
                <a16:creationId xmlns:a16="http://schemas.microsoft.com/office/drawing/2014/main" id="{9FE24D81-6663-4CF8-857E-F1F0413B3577}"/>
              </a:ext>
            </a:extLst>
          </p:cNvPr>
          <p:cNvSpPr/>
          <p:nvPr/>
        </p:nvSpPr>
        <p:spPr>
          <a:xfrm>
            <a:off x="729638" y="1334475"/>
            <a:ext cx="102824" cy="10282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TextBox 26">
            <a:extLst>
              <a:ext uri="{FF2B5EF4-FFF2-40B4-BE49-F238E27FC236}">
                <a16:creationId xmlns:a16="http://schemas.microsoft.com/office/drawing/2014/main" id="{074A38E2-E1FF-4879-9C32-610C884B2151}"/>
              </a:ext>
            </a:extLst>
          </p:cNvPr>
          <p:cNvSpPr txBox="1"/>
          <p:nvPr/>
        </p:nvSpPr>
        <p:spPr>
          <a:xfrm rot="16200000">
            <a:off x="21192101" y="5902011"/>
            <a:ext cx="4828053" cy="400110"/>
          </a:xfrm>
          <a:prstGeom prst="rect">
            <a:avLst/>
          </a:prstGeom>
          <a:noFill/>
        </p:spPr>
        <p:txBody>
          <a:bodyPr wrap="none" rtlCol="0" anchor="ctr">
            <a:spAutoFit/>
          </a:bodyPr>
          <a:lstStyle/>
          <a:p>
            <a:pPr algn="l"/>
            <a:r>
              <a:rPr lang="en-US" sz="2000" b="1">
                <a:solidFill>
                  <a:schemeClr val="bg1"/>
                </a:solidFill>
                <a:latin typeface="+mj-lt"/>
              </a:rPr>
              <a:t>Massive X</a:t>
            </a:r>
            <a:r>
              <a:rPr lang="en-US" sz="2000">
                <a:solidFill>
                  <a:schemeClr val="bg1"/>
                </a:solidFill>
              </a:rPr>
              <a:t> presentation to </a:t>
            </a:r>
            <a:r>
              <a:rPr lang="en-US" sz="2000" b="0">
                <a:solidFill>
                  <a:schemeClr val="bg1"/>
                </a:solidFill>
              </a:rPr>
              <a:t>DesignBall</a:t>
            </a:r>
            <a:r>
              <a:rPr lang="en-US" sz="2000">
                <a:solidFill>
                  <a:schemeClr val="bg1"/>
                </a:solidFill>
              </a:rPr>
              <a:t> team</a:t>
            </a:r>
          </a:p>
        </p:txBody>
      </p:sp>
      <p:sp>
        <p:nvSpPr>
          <p:cNvPr id="32" name="Slide Number Placeholder 5">
            <a:extLst>
              <a:ext uri="{FF2B5EF4-FFF2-40B4-BE49-F238E27FC236}">
                <a16:creationId xmlns:a16="http://schemas.microsoft.com/office/drawing/2014/main" id="{DDEAE338-FF37-4E7C-8B4D-BAA7F448833A}"/>
              </a:ext>
            </a:extLst>
          </p:cNvPr>
          <p:cNvSpPr txBox="1">
            <a:spLocks/>
          </p:cNvSpPr>
          <p:nvPr/>
        </p:nvSpPr>
        <p:spPr>
          <a:xfrm>
            <a:off x="23408916" y="8877743"/>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bg1"/>
                </a:solidFill>
                <a:latin typeface="+mj-lt"/>
              </a:rPr>
              <a:pPr algn="ctr"/>
              <a:t>‹#›</a:t>
            </a:fld>
            <a:endParaRPr lang="en-US" sz="1400" b="1">
              <a:solidFill>
                <a:schemeClr val="bg1"/>
              </a:solidFill>
              <a:latin typeface="+mj-lt"/>
            </a:endParaRPr>
          </a:p>
        </p:txBody>
      </p:sp>
      <p:sp>
        <p:nvSpPr>
          <p:cNvPr id="23" name="Rectangle 22">
            <a:extLst>
              <a:ext uri="{FF2B5EF4-FFF2-40B4-BE49-F238E27FC236}">
                <a16:creationId xmlns:a16="http://schemas.microsoft.com/office/drawing/2014/main" id="{3006A69E-53AD-46AF-A042-1385A0A2C7C9}"/>
              </a:ext>
            </a:extLst>
          </p:cNvPr>
          <p:cNvSpPr/>
          <p:nvPr/>
        </p:nvSpPr>
        <p:spPr>
          <a:xfrm>
            <a:off x="519440" y="12000254"/>
            <a:ext cx="595036" cy="584775"/>
          </a:xfrm>
          <a:prstGeom prst="rect">
            <a:avLst/>
          </a:prstGeom>
        </p:spPr>
        <p:txBody>
          <a:bodyPr wrap="none" anchor="ctr">
            <a:spAutoFit/>
          </a:bodyPr>
          <a:lstStyle/>
          <a:p>
            <a:pPr algn="ctr"/>
            <a:r>
              <a:rPr lang="en-US" sz="3200">
                <a:solidFill>
                  <a:schemeClr val="bg1"/>
                </a:solidFill>
                <a:latin typeface="Designball-Social-01" pitchFamily="2" charset="0"/>
              </a:rPr>
              <a:t>b</a:t>
            </a:r>
          </a:p>
        </p:txBody>
      </p:sp>
      <p:sp>
        <p:nvSpPr>
          <p:cNvPr id="33" name="Rectangle 32">
            <a:extLst>
              <a:ext uri="{FF2B5EF4-FFF2-40B4-BE49-F238E27FC236}">
                <a16:creationId xmlns:a16="http://schemas.microsoft.com/office/drawing/2014/main" id="{DB1F6FD3-046A-46E9-806A-982491CEF97B}"/>
              </a:ext>
            </a:extLst>
          </p:cNvPr>
          <p:cNvSpPr/>
          <p:nvPr/>
        </p:nvSpPr>
        <p:spPr>
          <a:xfrm>
            <a:off x="519440" y="11364852"/>
            <a:ext cx="595036" cy="584775"/>
          </a:xfrm>
          <a:prstGeom prst="rect">
            <a:avLst/>
          </a:prstGeom>
        </p:spPr>
        <p:txBody>
          <a:bodyPr wrap="none" anchor="ctr">
            <a:spAutoFit/>
          </a:bodyPr>
          <a:lstStyle/>
          <a:p>
            <a:pPr algn="ctr"/>
            <a:r>
              <a:rPr lang="en-US" sz="3200">
                <a:solidFill>
                  <a:schemeClr val="bg1"/>
                </a:solidFill>
                <a:latin typeface="Designball-Social-01" pitchFamily="2" charset="0"/>
              </a:rPr>
              <a:t>C</a:t>
            </a:r>
          </a:p>
        </p:txBody>
      </p:sp>
      <p:sp>
        <p:nvSpPr>
          <p:cNvPr id="34" name="Rectangle 33">
            <a:extLst>
              <a:ext uri="{FF2B5EF4-FFF2-40B4-BE49-F238E27FC236}">
                <a16:creationId xmlns:a16="http://schemas.microsoft.com/office/drawing/2014/main" id="{51B572A6-8252-4362-A92A-A5914D19083C}"/>
              </a:ext>
            </a:extLst>
          </p:cNvPr>
          <p:cNvSpPr/>
          <p:nvPr/>
        </p:nvSpPr>
        <p:spPr>
          <a:xfrm>
            <a:off x="519441" y="12635657"/>
            <a:ext cx="595036" cy="584775"/>
          </a:xfrm>
          <a:prstGeom prst="rect">
            <a:avLst/>
          </a:prstGeom>
        </p:spPr>
        <p:txBody>
          <a:bodyPr wrap="none" anchor="ctr">
            <a:spAutoFit/>
          </a:bodyPr>
          <a:lstStyle/>
          <a:p>
            <a:pPr algn="ctr"/>
            <a:r>
              <a:rPr lang="en-US" sz="3200">
                <a:solidFill>
                  <a:schemeClr val="bg1"/>
                </a:solidFill>
                <a:latin typeface="Designball-Social-01" pitchFamily="2" charset="0"/>
              </a:rPr>
              <a:t>c</a:t>
            </a:r>
          </a:p>
        </p:txBody>
      </p:sp>
      <p:sp>
        <p:nvSpPr>
          <p:cNvPr id="35" name="Rectangle 34">
            <a:hlinkClick r:id="rId36"/>
            <a:extLst>
              <a:ext uri="{FF2B5EF4-FFF2-40B4-BE49-F238E27FC236}">
                <a16:creationId xmlns:a16="http://schemas.microsoft.com/office/drawing/2014/main" id="{23516ED8-C2E9-4940-9CD5-0E0111C5BDA5}"/>
              </a:ext>
            </a:extLst>
          </p:cNvPr>
          <p:cNvSpPr/>
          <p:nvPr/>
        </p:nvSpPr>
        <p:spPr>
          <a:xfrm>
            <a:off x="650477" y="1207529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bg1"/>
              </a:solidFill>
            </a:endParaRPr>
          </a:p>
        </p:txBody>
      </p:sp>
      <p:sp>
        <p:nvSpPr>
          <p:cNvPr id="36" name="Rectangle 35">
            <a:hlinkClick r:id="rId37"/>
            <a:extLst>
              <a:ext uri="{FF2B5EF4-FFF2-40B4-BE49-F238E27FC236}">
                <a16:creationId xmlns:a16="http://schemas.microsoft.com/office/drawing/2014/main" id="{0C0F2FE4-6CE1-4165-A993-7F1137B30860}"/>
              </a:ext>
            </a:extLst>
          </p:cNvPr>
          <p:cNvSpPr/>
          <p:nvPr/>
        </p:nvSpPr>
        <p:spPr>
          <a:xfrm>
            <a:off x="650477" y="1144452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bg1"/>
              </a:solidFill>
            </a:endParaRPr>
          </a:p>
        </p:txBody>
      </p:sp>
      <p:sp>
        <p:nvSpPr>
          <p:cNvPr id="37" name="Rectangle 36">
            <a:hlinkClick r:id="rId38"/>
            <a:extLst>
              <a:ext uri="{FF2B5EF4-FFF2-40B4-BE49-F238E27FC236}">
                <a16:creationId xmlns:a16="http://schemas.microsoft.com/office/drawing/2014/main" id="{5156BAD8-9280-44B5-9AAB-5A16557A4546}"/>
              </a:ext>
            </a:extLst>
          </p:cNvPr>
          <p:cNvSpPr/>
          <p:nvPr/>
        </p:nvSpPr>
        <p:spPr>
          <a:xfrm>
            <a:off x="650477" y="12706070"/>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bg1"/>
              </a:solidFill>
            </a:endParaRPr>
          </a:p>
        </p:txBody>
      </p:sp>
    </p:spTree>
    <p:extLst>
      <p:ext uri="{BB962C8B-B14F-4D97-AF65-F5344CB8AC3E}">
        <p14:creationId xmlns:p14="http://schemas.microsoft.com/office/powerpoint/2010/main" val="2461888150"/>
      </p:ext>
    </p:extLst>
  </p:cSld>
  <p:clrMap bg1="lt1" tx1="dk1" bg2="lt2" tx2="dk2" accent1="accent1" accent2="accent2" accent3="accent3" accent4="accent4" accent5="accent5" accent6="accent6" hlink="hlink" folHlink="folHlink"/>
  <p:sldLayoutIdLst>
    <p:sldLayoutId id="2147483884" r:id="rId1"/>
    <p:sldLayoutId id="2147483924" r:id="rId2"/>
    <p:sldLayoutId id="2147483925" r:id="rId3"/>
    <p:sldLayoutId id="2147483935" r:id="rId4"/>
    <p:sldLayoutId id="2147483933" r:id="rId5"/>
    <p:sldLayoutId id="2147483934" r:id="rId6"/>
    <p:sldLayoutId id="2147483932" r:id="rId7"/>
    <p:sldLayoutId id="2147483931" r:id="rId8"/>
    <p:sldLayoutId id="2147483930" r:id="rId9"/>
    <p:sldLayoutId id="2147483929" r:id="rId10"/>
    <p:sldLayoutId id="2147483928" r:id="rId11"/>
    <p:sldLayoutId id="2147483927" r:id="rId12"/>
    <p:sldLayoutId id="2147483926" r:id="rId13"/>
    <p:sldLayoutId id="2147483923" r:id="rId14"/>
    <p:sldLayoutId id="2147483922" r:id="rId15"/>
    <p:sldLayoutId id="2147483921" r:id="rId16"/>
    <p:sldLayoutId id="2147483920" r:id="rId17"/>
    <p:sldLayoutId id="2147483919" r:id="rId18"/>
    <p:sldLayoutId id="2147483918" r:id="rId19"/>
    <p:sldLayoutId id="2147483886" r:id="rId20"/>
    <p:sldLayoutId id="2147483887" r:id="rId21"/>
    <p:sldLayoutId id="2147483888" r:id="rId22"/>
    <p:sldLayoutId id="2147483916" r:id="rId23"/>
    <p:sldLayoutId id="2147483917" r:id="rId24"/>
    <p:sldLayoutId id="2147483915" r:id="rId25"/>
    <p:sldLayoutId id="2147483912" r:id="rId26"/>
    <p:sldLayoutId id="2147483913" r:id="rId27"/>
    <p:sldLayoutId id="2147483911" r:id="rId28"/>
    <p:sldLayoutId id="2147483909" r:id="rId29"/>
    <p:sldLayoutId id="2147483910" r:id="rId30"/>
    <p:sldLayoutId id="2147483890" r:id="rId31"/>
    <p:sldLayoutId id="2147483889" r:id="rId32"/>
    <p:sldLayoutId id="2147483885" r:id="rId33"/>
    <p:sldLayoutId id="2147483996" r:id="rId34"/>
  </p:sldLayoutIdLst>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4320">
          <p15:clr>
            <a:srgbClr val="000000"/>
          </p15:clr>
        </p15:guide>
        <p15:guide id="2" pos="7681">
          <p15:clr>
            <a:srgbClr val="000000"/>
          </p15:clr>
        </p15:guide>
        <p15:guide id="3" orient="horz" pos="816">
          <p15:clr>
            <a:srgbClr val="000000"/>
          </p15:clr>
        </p15:guide>
        <p15:guide id="4" orient="horz" pos="7776">
          <p15:clr>
            <a:srgbClr val="000000"/>
          </p15:clr>
        </p15:guide>
        <p15:guide id="5" pos="14377">
          <p15:clr>
            <a:srgbClr val="000000"/>
          </p15:clr>
        </p15:guide>
        <p15:guide id="6" pos="985">
          <p15:clr>
            <a:srgbClr val="000000"/>
          </p15:clr>
        </p15:guide>
        <p15:guide id="7">
          <p15:clr>
            <a:srgbClr val="FFFFFF"/>
          </p15:clr>
        </p15:guide>
        <p15:guide id="8" pos="15362">
          <p15:clr>
            <a:srgbClr val="FFFFFF"/>
          </p15:clr>
        </p15:guide>
        <p15:guide id="9" orient="horz">
          <p15:clr>
            <a:srgbClr val="FFFFFF"/>
          </p15:clr>
        </p15:guide>
        <p15:guide id="10" orient="horz" pos="8640">
          <p15:clr>
            <a:srgbClr val="FFFFFF"/>
          </p15:clr>
        </p15:guide>
        <p15:guide id="11" pos="4321">
          <p15:clr>
            <a:srgbClr val="F26B43"/>
          </p15:clr>
        </p15:guide>
        <p15:guide id="12" pos="11041">
          <p15:clr>
            <a:srgbClr val="F26B43"/>
          </p15:clr>
        </p15:guide>
      </p15:sldGuideLst>
    </p:ext>
  </p:extLst>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Pr>
        <a:solidFill>
          <a:schemeClr val="tx1"/>
        </a:solidFill>
        <a:effectLst/>
      </p:bgPr>
    </p:bg>
    <p:spTree>
      <p:nvGrpSpPr>
        <p:cNvPr id="1" name=""/>
        <p:cNvGrpSpPr/>
        <p:nvPr/>
      </p:nvGrpSpPr>
      <p:grpSpPr>
        <a:xfrm>
          <a:off x="0" y="0"/>
          <a:ext cx="0" cy="0"/>
          <a:chOff x="0" y="0"/>
          <a:chExt cx="0" cy="0"/>
        </a:xfrm>
      </p:grpSpPr>
      <p:sp>
        <p:nvSpPr>
          <p:cNvPr id="23" name="Oval 22">
            <a:extLst>
              <a:ext uri="{FF2B5EF4-FFF2-40B4-BE49-F238E27FC236}">
                <a16:creationId xmlns:a16="http://schemas.microsoft.com/office/drawing/2014/main" id="{53E8B302-B017-444A-B3D5-F4C8628543FA}"/>
              </a:ext>
            </a:extLst>
          </p:cNvPr>
          <p:cNvSpPr/>
          <p:nvPr userDrawn="1"/>
        </p:nvSpPr>
        <p:spPr>
          <a:xfrm>
            <a:off x="2536165" y="-5045016"/>
            <a:ext cx="23446598" cy="23446598"/>
          </a:xfrm>
          <a:prstGeom prst="ellipse">
            <a:avLst/>
          </a:prstGeom>
          <a:gradFill flip="none" rotWithShape="1">
            <a:gsLst>
              <a:gs pos="0">
                <a:schemeClr val="accent3">
                  <a:alpha val="98000"/>
                  <a:lumMod val="100000"/>
                </a:schemeClr>
              </a:gs>
              <a:gs pos="100000">
                <a:schemeClr val="accent3">
                  <a:lumMod val="50000"/>
                  <a:alpha val="0"/>
                </a:schemeClr>
              </a:gs>
            </a:gsLst>
            <a:path path="circle">
              <a:fillToRect l="50000" t="50000" r="50000" b="50000"/>
            </a:path>
            <a:tileRect/>
          </a:gradFill>
          <a:ln>
            <a:noFill/>
          </a:ln>
          <a:effectLst>
            <a:softEdge rad="1270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Oval 32">
            <a:extLst>
              <a:ext uri="{FF2B5EF4-FFF2-40B4-BE49-F238E27FC236}">
                <a16:creationId xmlns:a16="http://schemas.microsoft.com/office/drawing/2014/main" id="{BE7EE743-E8C9-4463-A5FC-98F1272297C3}"/>
              </a:ext>
            </a:extLst>
          </p:cNvPr>
          <p:cNvSpPr/>
          <p:nvPr userDrawn="1"/>
        </p:nvSpPr>
        <p:spPr>
          <a:xfrm>
            <a:off x="5952228" y="1295400"/>
            <a:ext cx="10765766" cy="10765766"/>
          </a:xfrm>
          <a:prstGeom prst="ellipse">
            <a:avLst/>
          </a:prstGeom>
          <a:gradFill flip="none" rotWithShape="1">
            <a:gsLst>
              <a:gs pos="3000">
                <a:schemeClr val="accent2">
                  <a:alpha val="54000"/>
                  <a:lumMod val="36000"/>
                </a:schemeClr>
              </a:gs>
              <a:gs pos="100000">
                <a:schemeClr val="accent2">
                  <a:lumMod val="75000"/>
                  <a:alpha val="0"/>
                </a:schemeClr>
              </a:gs>
            </a:gsLst>
            <a:path path="circle">
              <a:fillToRect l="50000" t="50000" r="50000" b="50000"/>
            </a:path>
            <a:tileRect/>
          </a:gradFill>
          <a:ln>
            <a:noFill/>
          </a:ln>
          <a:effectLst>
            <a:softEdge rad="1270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Oval 33">
            <a:extLst>
              <a:ext uri="{FF2B5EF4-FFF2-40B4-BE49-F238E27FC236}">
                <a16:creationId xmlns:a16="http://schemas.microsoft.com/office/drawing/2014/main" id="{015054C8-2FB0-4FEC-9C26-B91F11C9834F}"/>
              </a:ext>
            </a:extLst>
          </p:cNvPr>
          <p:cNvSpPr/>
          <p:nvPr userDrawn="1"/>
        </p:nvSpPr>
        <p:spPr>
          <a:xfrm>
            <a:off x="1155940" y="1502434"/>
            <a:ext cx="12922369" cy="12922369"/>
          </a:xfrm>
          <a:prstGeom prst="ellipse">
            <a:avLst/>
          </a:prstGeom>
          <a:gradFill flip="none" rotWithShape="1">
            <a:gsLst>
              <a:gs pos="0">
                <a:schemeClr val="accent3">
                  <a:alpha val="98000"/>
                  <a:lumMod val="100000"/>
                </a:schemeClr>
              </a:gs>
              <a:gs pos="100000">
                <a:schemeClr val="accent3">
                  <a:lumMod val="50000"/>
                  <a:alpha val="0"/>
                </a:schemeClr>
              </a:gs>
            </a:gsLst>
            <a:path path="circle">
              <a:fillToRect l="50000" t="50000" r="50000" b="50000"/>
            </a:path>
            <a:tileRect/>
          </a:gradFill>
          <a:ln>
            <a:noFill/>
          </a:ln>
          <a:effectLst>
            <a:softEdge rad="1270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Oval 34">
            <a:extLst>
              <a:ext uri="{FF2B5EF4-FFF2-40B4-BE49-F238E27FC236}">
                <a16:creationId xmlns:a16="http://schemas.microsoft.com/office/drawing/2014/main" id="{75199E7C-02C1-4186-8D9C-F3C0EAA94370}"/>
              </a:ext>
            </a:extLst>
          </p:cNvPr>
          <p:cNvSpPr/>
          <p:nvPr userDrawn="1"/>
        </p:nvSpPr>
        <p:spPr>
          <a:xfrm>
            <a:off x="9825487" y="1994139"/>
            <a:ext cx="12430664" cy="12430664"/>
          </a:xfrm>
          <a:prstGeom prst="ellipse">
            <a:avLst/>
          </a:prstGeom>
          <a:gradFill flip="none" rotWithShape="1">
            <a:gsLst>
              <a:gs pos="3000">
                <a:schemeClr val="accent1">
                  <a:alpha val="54000"/>
                </a:schemeClr>
              </a:gs>
              <a:gs pos="59000">
                <a:schemeClr val="accent3"/>
              </a:gs>
            </a:gsLst>
            <a:path path="circle">
              <a:fillToRect l="50000" t="50000" r="50000" b="50000"/>
            </a:path>
            <a:tileRect/>
          </a:gradFill>
          <a:ln>
            <a:noFill/>
          </a:ln>
          <a:effectLst>
            <a:softEdge rad="1270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Oval 35">
            <a:extLst>
              <a:ext uri="{FF2B5EF4-FFF2-40B4-BE49-F238E27FC236}">
                <a16:creationId xmlns:a16="http://schemas.microsoft.com/office/drawing/2014/main" id="{28580258-24DA-435B-90AF-A336B13988E2}"/>
              </a:ext>
            </a:extLst>
          </p:cNvPr>
          <p:cNvSpPr/>
          <p:nvPr userDrawn="1"/>
        </p:nvSpPr>
        <p:spPr>
          <a:xfrm>
            <a:off x="-4766095" y="-4423916"/>
            <a:ext cx="21729939" cy="21729939"/>
          </a:xfrm>
          <a:prstGeom prst="ellipse">
            <a:avLst/>
          </a:prstGeom>
          <a:gradFill flip="none" rotWithShape="1">
            <a:gsLst>
              <a:gs pos="3000">
                <a:schemeClr val="accent1">
                  <a:alpha val="54000"/>
                </a:schemeClr>
              </a:gs>
              <a:gs pos="59000">
                <a:schemeClr val="accent3">
                  <a:lumMod val="75000"/>
                  <a:alpha val="32000"/>
                </a:schemeClr>
              </a:gs>
            </a:gsLst>
            <a:path path="circle">
              <a:fillToRect l="50000" t="50000" r="50000" b="50000"/>
            </a:path>
            <a:tileRect/>
          </a:gradFill>
          <a:ln>
            <a:noFill/>
          </a:ln>
          <a:effectLst>
            <a:softEdge rad="1270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TextBox 26">
            <a:extLst>
              <a:ext uri="{FF2B5EF4-FFF2-40B4-BE49-F238E27FC236}">
                <a16:creationId xmlns:a16="http://schemas.microsoft.com/office/drawing/2014/main" id="{074A38E2-E1FF-4879-9C32-610C884B2151}"/>
              </a:ext>
            </a:extLst>
          </p:cNvPr>
          <p:cNvSpPr txBox="1"/>
          <p:nvPr userDrawn="1"/>
        </p:nvSpPr>
        <p:spPr>
          <a:xfrm rot="16200000">
            <a:off x="21192101" y="5902011"/>
            <a:ext cx="4828053" cy="400110"/>
          </a:xfrm>
          <a:prstGeom prst="rect">
            <a:avLst/>
          </a:prstGeom>
          <a:noFill/>
        </p:spPr>
        <p:txBody>
          <a:bodyPr wrap="none" rtlCol="0" anchor="ctr">
            <a:spAutoFit/>
          </a:bodyPr>
          <a:lstStyle/>
          <a:p>
            <a:pPr algn="l"/>
            <a:r>
              <a:rPr lang="en-US" sz="2000" b="1">
                <a:solidFill>
                  <a:schemeClr val="bg1"/>
                </a:solidFill>
                <a:latin typeface="+mj-lt"/>
              </a:rPr>
              <a:t>Massive X</a:t>
            </a:r>
            <a:r>
              <a:rPr lang="en-US" sz="2000">
                <a:solidFill>
                  <a:schemeClr val="bg1"/>
                </a:solidFill>
              </a:rPr>
              <a:t> presentation to </a:t>
            </a:r>
            <a:r>
              <a:rPr lang="en-US" sz="2000" b="0">
                <a:solidFill>
                  <a:schemeClr val="bg1"/>
                </a:solidFill>
              </a:rPr>
              <a:t>DesignBall</a:t>
            </a:r>
            <a:r>
              <a:rPr lang="en-US" sz="2000">
                <a:solidFill>
                  <a:schemeClr val="bg1"/>
                </a:solidFill>
              </a:rPr>
              <a:t> team</a:t>
            </a:r>
          </a:p>
        </p:txBody>
      </p:sp>
      <p:sp>
        <p:nvSpPr>
          <p:cNvPr id="28" name="TextBox 27">
            <a:extLst>
              <a:ext uri="{FF2B5EF4-FFF2-40B4-BE49-F238E27FC236}">
                <a16:creationId xmlns:a16="http://schemas.microsoft.com/office/drawing/2014/main" id="{C7E5CC2B-ED72-45C7-BF0A-B092A979472E}"/>
              </a:ext>
            </a:extLst>
          </p:cNvPr>
          <p:cNvSpPr txBox="1"/>
          <p:nvPr userDrawn="1"/>
        </p:nvSpPr>
        <p:spPr>
          <a:xfrm rot="16200000">
            <a:off x="-1412698" y="6473280"/>
            <a:ext cx="4387497" cy="769441"/>
          </a:xfrm>
          <a:prstGeom prst="rect">
            <a:avLst/>
          </a:prstGeom>
          <a:noFill/>
        </p:spPr>
        <p:txBody>
          <a:bodyPr wrap="square" rtlCol="0">
            <a:spAutoFit/>
          </a:bodyPr>
          <a:lstStyle/>
          <a:p>
            <a:pPr algn="ctr"/>
            <a:r>
              <a:rPr lang="en-US" sz="4400" b="1">
                <a:solidFill>
                  <a:schemeClr val="bg1"/>
                </a:solidFill>
                <a:latin typeface="Century Gothic" panose="020B0502020202020204" pitchFamily="34" charset="0"/>
              </a:rPr>
              <a:t>Massive X</a:t>
            </a:r>
          </a:p>
        </p:txBody>
      </p:sp>
      <p:sp>
        <p:nvSpPr>
          <p:cNvPr id="29" name="Oval 28">
            <a:extLst>
              <a:ext uri="{FF2B5EF4-FFF2-40B4-BE49-F238E27FC236}">
                <a16:creationId xmlns:a16="http://schemas.microsoft.com/office/drawing/2014/main" id="{CB9C493A-C0C5-433E-B0C9-73E5F353A3AD}"/>
              </a:ext>
            </a:extLst>
          </p:cNvPr>
          <p:cNvSpPr/>
          <p:nvPr userDrawn="1"/>
        </p:nvSpPr>
        <p:spPr>
          <a:xfrm>
            <a:off x="729638" y="739163"/>
            <a:ext cx="102824" cy="10282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Oval 29">
            <a:extLst>
              <a:ext uri="{FF2B5EF4-FFF2-40B4-BE49-F238E27FC236}">
                <a16:creationId xmlns:a16="http://schemas.microsoft.com/office/drawing/2014/main" id="{E95DFE2E-B2E5-466B-B1CC-C85DE1401518}"/>
              </a:ext>
            </a:extLst>
          </p:cNvPr>
          <p:cNvSpPr/>
          <p:nvPr userDrawn="1"/>
        </p:nvSpPr>
        <p:spPr>
          <a:xfrm>
            <a:off x="729638" y="1036819"/>
            <a:ext cx="102824" cy="10282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Oval 30">
            <a:extLst>
              <a:ext uri="{FF2B5EF4-FFF2-40B4-BE49-F238E27FC236}">
                <a16:creationId xmlns:a16="http://schemas.microsoft.com/office/drawing/2014/main" id="{9FE24D81-6663-4CF8-857E-F1F0413B3577}"/>
              </a:ext>
            </a:extLst>
          </p:cNvPr>
          <p:cNvSpPr/>
          <p:nvPr userDrawn="1"/>
        </p:nvSpPr>
        <p:spPr>
          <a:xfrm>
            <a:off x="729638" y="1334475"/>
            <a:ext cx="102824" cy="10282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Slide Number Placeholder 5">
            <a:extLst>
              <a:ext uri="{FF2B5EF4-FFF2-40B4-BE49-F238E27FC236}">
                <a16:creationId xmlns:a16="http://schemas.microsoft.com/office/drawing/2014/main" id="{DDEAE338-FF37-4E7C-8B4D-BAA7F448833A}"/>
              </a:ext>
            </a:extLst>
          </p:cNvPr>
          <p:cNvSpPr txBox="1">
            <a:spLocks/>
          </p:cNvSpPr>
          <p:nvPr userDrawn="1"/>
        </p:nvSpPr>
        <p:spPr>
          <a:xfrm>
            <a:off x="23408916" y="8877743"/>
            <a:ext cx="324565" cy="582761"/>
          </a:xfrm>
          <a:prstGeom prst="rect">
            <a:avLst/>
          </a:prstGeom>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2400" b="1" smtClean="0">
                <a:solidFill>
                  <a:schemeClr val="bg1"/>
                </a:solidFill>
                <a:latin typeface="+mj-lt"/>
              </a:rPr>
              <a:pPr algn="ctr"/>
              <a:t>‹#›</a:t>
            </a:fld>
            <a:endParaRPr lang="en-US" sz="1400" b="1">
              <a:solidFill>
                <a:schemeClr val="bg1"/>
              </a:solidFill>
              <a:latin typeface="+mj-lt"/>
            </a:endParaRPr>
          </a:p>
        </p:txBody>
      </p:sp>
      <p:sp>
        <p:nvSpPr>
          <p:cNvPr id="19" name="Rectangle 18">
            <a:extLst>
              <a:ext uri="{FF2B5EF4-FFF2-40B4-BE49-F238E27FC236}">
                <a16:creationId xmlns:a16="http://schemas.microsoft.com/office/drawing/2014/main" id="{D7CF2EDF-3097-4F18-875A-24ED93F1F8F7}"/>
              </a:ext>
            </a:extLst>
          </p:cNvPr>
          <p:cNvSpPr/>
          <p:nvPr userDrawn="1"/>
        </p:nvSpPr>
        <p:spPr>
          <a:xfrm>
            <a:off x="519440" y="12000254"/>
            <a:ext cx="595036" cy="584775"/>
          </a:xfrm>
          <a:prstGeom prst="rect">
            <a:avLst/>
          </a:prstGeom>
        </p:spPr>
        <p:txBody>
          <a:bodyPr wrap="none" anchor="ctr">
            <a:spAutoFit/>
          </a:bodyPr>
          <a:lstStyle/>
          <a:p>
            <a:pPr algn="ctr"/>
            <a:r>
              <a:rPr lang="en-US" sz="3200">
                <a:solidFill>
                  <a:schemeClr val="bg1"/>
                </a:solidFill>
                <a:latin typeface="Designball-Social-01" pitchFamily="2" charset="0"/>
              </a:rPr>
              <a:t>b</a:t>
            </a:r>
          </a:p>
        </p:txBody>
      </p:sp>
      <p:sp>
        <p:nvSpPr>
          <p:cNvPr id="37" name="Rectangle 36">
            <a:extLst>
              <a:ext uri="{FF2B5EF4-FFF2-40B4-BE49-F238E27FC236}">
                <a16:creationId xmlns:a16="http://schemas.microsoft.com/office/drawing/2014/main" id="{72F9B149-4C49-4902-A6C0-A0377778D17E}"/>
              </a:ext>
            </a:extLst>
          </p:cNvPr>
          <p:cNvSpPr/>
          <p:nvPr userDrawn="1"/>
        </p:nvSpPr>
        <p:spPr>
          <a:xfrm>
            <a:off x="519440" y="11364852"/>
            <a:ext cx="595036" cy="584775"/>
          </a:xfrm>
          <a:prstGeom prst="rect">
            <a:avLst/>
          </a:prstGeom>
        </p:spPr>
        <p:txBody>
          <a:bodyPr wrap="none" anchor="ctr">
            <a:spAutoFit/>
          </a:bodyPr>
          <a:lstStyle/>
          <a:p>
            <a:pPr algn="ctr"/>
            <a:r>
              <a:rPr lang="en-US" sz="3200">
                <a:solidFill>
                  <a:schemeClr val="bg1"/>
                </a:solidFill>
                <a:latin typeface="Designball-Social-01" pitchFamily="2" charset="0"/>
              </a:rPr>
              <a:t>C</a:t>
            </a:r>
          </a:p>
        </p:txBody>
      </p:sp>
      <p:sp>
        <p:nvSpPr>
          <p:cNvPr id="38" name="Rectangle 37">
            <a:extLst>
              <a:ext uri="{FF2B5EF4-FFF2-40B4-BE49-F238E27FC236}">
                <a16:creationId xmlns:a16="http://schemas.microsoft.com/office/drawing/2014/main" id="{5D3BBA1E-396F-493A-BFCD-61974646C78C}"/>
              </a:ext>
            </a:extLst>
          </p:cNvPr>
          <p:cNvSpPr/>
          <p:nvPr userDrawn="1"/>
        </p:nvSpPr>
        <p:spPr>
          <a:xfrm>
            <a:off x="519441" y="12635657"/>
            <a:ext cx="595036" cy="584775"/>
          </a:xfrm>
          <a:prstGeom prst="rect">
            <a:avLst/>
          </a:prstGeom>
        </p:spPr>
        <p:txBody>
          <a:bodyPr wrap="none" anchor="ctr">
            <a:spAutoFit/>
          </a:bodyPr>
          <a:lstStyle/>
          <a:p>
            <a:pPr algn="ctr"/>
            <a:r>
              <a:rPr lang="en-US" sz="3200">
                <a:solidFill>
                  <a:schemeClr val="bg1"/>
                </a:solidFill>
                <a:latin typeface="Designball-Social-01" pitchFamily="2" charset="0"/>
              </a:rPr>
              <a:t>c</a:t>
            </a:r>
          </a:p>
        </p:txBody>
      </p:sp>
      <p:sp>
        <p:nvSpPr>
          <p:cNvPr id="39" name="Rectangle 38">
            <a:hlinkClick r:id="rId6"/>
            <a:extLst>
              <a:ext uri="{FF2B5EF4-FFF2-40B4-BE49-F238E27FC236}">
                <a16:creationId xmlns:a16="http://schemas.microsoft.com/office/drawing/2014/main" id="{D54BDED4-0EE4-42F8-BB4E-20830B8326BE}"/>
              </a:ext>
            </a:extLst>
          </p:cNvPr>
          <p:cNvSpPr/>
          <p:nvPr userDrawn="1"/>
        </p:nvSpPr>
        <p:spPr>
          <a:xfrm>
            <a:off x="650477" y="1207529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bg1"/>
              </a:solidFill>
            </a:endParaRPr>
          </a:p>
        </p:txBody>
      </p:sp>
      <p:sp>
        <p:nvSpPr>
          <p:cNvPr id="40" name="Rectangle 39">
            <a:hlinkClick r:id="rId7"/>
            <a:extLst>
              <a:ext uri="{FF2B5EF4-FFF2-40B4-BE49-F238E27FC236}">
                <a16:creationId xmlns:a16="http://schemas.microsoft.com/office/drawing/2014/main" id="{BA32EFD7-6328-4D67-9E82-B0AE173EA60B}"/>
              </a:ext>
            </a:extLst>
          </p:cNvPr>
          <p:cNvSpPr/>
          <p:nvPr userDrawn="1"/>
        </p:nvSpPr>
        <p:spPr>
          <a:xfrm>
            <a:off x="650477" y="11444528"/>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bg1"/>
              </a:solidFill>
            </a:endParaRPr>
          </a:p>
        </p:txBody>
      </p:sp>
      <p:sp>
        <p:nvSpPr>
          <p:cNvPr id="41" name="Rectangle 40">
            <a:hlinkClick r:id="rId8"/>
            <a:extLst>
              <a:ext uri="{FF2B5EF4-FFF2-40B4-BE49-F238E27FC236}">
                <a16:creationId xmlns:a16="http://schemas.microsoft.com/office/drawing/2014/main" id="{303FACB0-EF37-4261-BA59-7F6A1E3B7D4F}"/>
              </a:ext>
            </a:extLst>
          </p:cNvPr>
          <p:cNvSpPr/>
          <p:nvPr userDrawn="1"/>
        </p:nvSpPr>
        <p:spPr>
          <a:xfrm>
            <a:off x="650477" y="12706070"/>
            <a:ext cx="332961" cy="443947"/>
          </a:xfrm>
          <a:prstGeom prst="rect">
            <a:avLst/>
          </a:prstGeom>
          <a:solidFill>
            <a:schemeClr val="bg2">
              <a:alpha val="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400">
              <a:solidFill>
                <a:schemeClr val="bg1"/>
              </a:solidFill>
            </a:endParaRPr>
          </a:p>
        </p:txBody>
      </p:sp>
    </p:spTree>
    <p:extLst>
      <p:ext uri="{BB962C8B-B14F-4D97-AF65-F5344CB8AC3E}">
        <p14:creationId xmlns:p14="http://schemas.microsoft.com/office/powerpoint/2010/main" val="2272044871"/>
      </p:ext>
    </p:extLst>
  </p:cSld>
  <p:clrMap bg1="lt1" tx1="dk1" bg2="lt2" tx2="dk2" accent1="accent1" accent2="accent2" accent3="accent3" accent4="accent4" accent5="accent5" accent6="accent6" hlink="hlink" folHlink="folHlink"/>
  <p:sldLayoutIdLst>
    <p:sldLayoutId id="2147483892" r:id="rId1"/>
    <p:sldLayoutId id="2147483893" r:id="rId2"/>
    <p:sldLayoutId id="2147483894" r:id="rId3"/>
    <p:sldLayoutId id="2147483895" r:id="rId4"/>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accel="29000" decel="43000" autoRev="1" fill="hold" grpId="1" nodeType="withEffect">
                                  <p:stCondLst>
                                    <p:cond delay="400"/>
                                  </p:stCondLst>
                                  <p:childTnLst>
                                    <p:animScale>
                                      <p:cBhvr>
                                        <p:cTn id="6" dur="5000" fill="hold"/>
                                        <p:tgtEl>
                                          <p:spTgt spid="23"/>
                                        </p:tgtEl>
                                      </p:cBhvr>
                                      <p:by x="120000" y="120000"/>
                                    </p:animScale>
                                  </p:childTnLst>
                                </p:cTn>
                              </p:par>
                              <p:par>
                                <p:cTn id="7" presetID="6" presetClass="emph" presetSubtype="0" repeatCount="indefinite" accel="29000" decel="43000" autoRev="1" fill="hold" grpId="1" nodeType="withEffect">
                                  <p:stCondLst>
                                    <p:cond delay="600"/>
                                  </p:stCondLst>
                                  <p:childTnLst>
                                    <p:animScale>
                                      <p:cBhvr>
                                        <p:cTn id="8" dur="3750" fill="hold"/>
                                        <p:tgtEl>
                                          <p:spTgt spid="36"/>
                                        </p:tgtEl>
                                      </p:cBhvr>
                                      <p:by x="120000" y="120000"/>
                                    </p:animScale>
                                  </p:childTnLst>
                                </p:cTn>
                              </p:par>
                              <p:par>
                                <p:cTn id="9" presetID="6" presetClass="emph" presetSubtype="0" repeatCount="indefinite" accel="29000" decel="43000" autoRev="1" fill="hold" grpId="1" nodeType="withEffect">
                                  <p:stCondLst>
                                    <p:cond delay="800"/>
                                  </p:stCondLst>
                                  <p:childTnLst>
                                    <p:animScale>
                                      <p:cBhvr>
                                        <p:cTn id="10" dur="5000" fill="hold"/>
                                        <p:tgtEl>
                                          <p:spTgt spid="34"/>
                                        </p:tgtEl>
                                      </p:cBhvr>
                                      <p:by x="120000" y="120000"/>
                                    </p:animScale>
                                  </p:childTnLst>
                                </p:cTn>
                              </p:par>
                              <p:par>
                                <p:cTn id="11" presetID="6" presetClass="emph" presetSubtype="0" repeatCount="indefinite" accel="29000" decel="43000" autoRev="1" fill="hold" grpId="1" nodeType="withEffect">
                                  <p:stCondLst>
                                    <p:cond delay="1000"/>
                                  </p:stCondLst>
                                  <p:childTnLst>
                                    <p:animScale>
                                      <p:cBhvr>
                                        <p:cTn id="12" dur="3250" fill="hold"/>
                                        <p:tgtEl>
                                          <p:spTgt spid="35"/>
                                        </p:tgtEl>
                                      </p:cBhvr>
                                      <p:by x="120000" y="120000"/>
                                    </p:animScale>
                                  </p:childTnLst>
                                </p:cTn>
                              </p:par>
                              <p:par>
                                <p:cTn id="13" presetID="6" presetClass="emph" presetSubtype="0" repeatCount="indefinite" accel="29000" decel="43000" autoRev="1" fill="hold" grpId="1" nodeType="withEffect">
                                  <p:stCondLst>
                                    <p:cond delay="1100"/>
                                  </p:stCondLst>
                                  <p:childTnLst>
                                    <p:animScale>
                                      <p:cBhvr>
                                        <p:cTn id="14" dur="4050" fill="hold"/>
                                        <p:tgtEl>
                                          <p:spTgt spid="33"/>
                                        </p:tgtEl>
                                      </p:cBhvr>
                                      <p:by x="120000" y="12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1" animBg="1"/>
      <p:bldP spid="33" grpId="1" animBg="1"/>
      <p:bldP spid="34" grpId="1" animBg="1"/>
      <p:bldP spid="35" grpId="1" animBg="1"/>
      <p:bldP spid="36" grpId="1" animBg="1"/>
    </p:bldLst>
  </p:timing>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orient="horz" pos="4320">
          <p15:clr>
            <a:srgbClr val="000000"/>
          </p15:clr>
        </p15:guide>
        <p15:guide id="2" pos="7681">
          <p15:clr>
            <a:srgbClr val="000000"/>
          </p15:clr>
        </p15:guide>
        <p15:guide id="3" orient="horz" pos="816">
          <p15:clr>
            <a:srgbClr val="000000"/>
          </p15:clr>
        </p15:guide>
        <p15:guide id="4" orient="horz" pos="7776">
          <p15:clr>
            <a:srgbClr val="000000"/>
          </p15:clr>
        </p15:guide>
        <p15:guide id="5" pos="14377">
          <p15:clr>
            <a:srgbClr val="000000"/>
          </p15:clr>
        </p15:guide>
        <p15:guide id="6" pos="985">
          <p15:clr>
            <a:srgbClr val="000000"/>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hyperlink" Target="https://massivexppt.com/designball-font-icons/" TargetMode="External"/><Relationship Id="rId2" Type="http://schemas.openxmlformats.org/officeDocument/2006/relationships/slideLayout" Target="../slideLayouts/slideLayout124.xml"/><Relationship Id="rId1" Type="http://schemas.openxmlformats.org/officeDocument/2006/relationships/themeOverride" Target="../theme/themeOverride1.xml"/><Relationship Id="rId4" Type="http://schemas.openxmlformats.org/officeDocument/2006/relationships/hyperlink" Target="http://www.fontsquirrel.com/fonts/open-sans" TargetMode="Externa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101.xml.rels><?xml version="1.0" encoding="UTF-8" standalone="yes"?>
<Relationships xmlns="http://schemas.openxmlformats.org/package/2006/relationships"><Relationship Id="rId2" Type="http://schemas.openxmlformats.org/officeDocument/2006/relationships/slideLayout" Target="../slideLayouts/slideLayout12.xml"/><Relationship Id="rId1" Type="http://schemas.openxmlformats.org/officeDocument/2006/relationships/themeOverride" Target="../theme/themeOverride40.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03.xml.rels><?xml version="1.0" encoding="UTF-8" standalone="yes"?>
<Relationships xmlns="http://schemas.openxmlformats.org/package/2006/relationships"><Relationship Id="rId2" Type="http://schemas.openxmlformats.org/officeDocument/2006/relationships/slideLayout" Target="../slideLayouts/slideLayout13.xml"/><Relationship Id="rId1" Type="http://schemas.openxmlformats.org/officeDocument/2006/relationships/themeOverride" Target="../theme/themeOverride41.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105.xml.rels><?xml version="1.0" encoding="UTF-8" standalone="yes"?>
<Relationships xmlns="http://schemas.openxmlformats.org/package/2006/relationships"><Relationship Id="rId2" Type="http://schemas.openxmlformats.org/officeDocument/2006/relationships/slideLayout" Target="../slideLayouts/slideLayout14.xml"/><Relationship Id="rId1" Type="http://schemas.openxmlformats.org/officeDocument/2006/relationships/themeOverride" Target="../theme/themeOverride42.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30.xml"/></Relationships>
</file>

<file path=ppt/slides/_rels/slide107.xml.rels><?xml version="1.0" encoding="UTF-8" standalone="yes"?>
<Relationships xmlns="http://schemas.openxmlformats.org/package/2006/relationships"><Relationship Id="rId2" Type="http://schemas.openxmlformats.org/officeDocument/2006/relationships/slideLayout" Target="../slideLayouts/slideLayout15.xml"/><Relationship Id="rId1" Type="http://schemas.openxmlformats.org/officeDocument/2006/relationships/themeOverride" Target="../theme/themeOverride43.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09.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44.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27.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27.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15.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6.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16.xml.rels><?xml version="1.0" encoding="UTF-8" standalone="yes"?>
<Relationships xmlns="http://schemas.openxmlformats.org/package/2006/relationships"><Relationship Id="rId3" Type="http://schemas.openxmlformats.org/officeDocument/2006/relationships/notesSlide" Target="../notesSlides/notesSlide2.xml"/><Relationship Id="rId2" Type="http://schemas.openxmlformats.org/officeDocument/2006/relationships/slideLayout" Target="../slideLayouts/slideLayout3.xml"/><Relationship Id="rId1" Type="http://schemas.openxmlformats.org/officeDocument/2006/relationships/themeOverride" Target="../theme/themeOverride7.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17.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8.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92.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83.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84.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85.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86.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81.xml"/></Relationships>
</file>

<file path=ppt/slides/_rels/slide18.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9.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183.xml.rels><?xml version="1.0" encoding="UTF-8" standalone="yes"?>
<Relationships xmlns="http://schemas.openxmlformats.org/package/2006/relationships"><Relationship Id="rId2" Type="http://schemas.openxmlformats.org/officeDocument/2006/relationships/chart" Target="../charts/chart1.xml"/><Relationship Id="rId1" Type="http://schemas.openxmlformats.org/officeDocument/2006/relationships/slideLayout" Target="../slideLayouts/slideLayout81.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68.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69.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79.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189.xml.rels><?xml version="1.0" encoding="UTF-8" standalone="yes"?>
<Relationships xmlns="http://schemas.openxmlformats.org/package/2006/relationships"><Relationship Id="rId2" Type="http://schemas.openxmlformats.org/officeDocument/2006/relationships/chart" Target="../charts/chart2.xml"/><Relationship Id="rId1" Type="http://schemas.openxmlformats.org/officeDocument/2006/relationships/slideLayout" Target="../slideLayouts/slideLayout81.xml"/></Relationships>
</file>

<file path=ppt/slides/_rels/slide19.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0.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68.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69.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79.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2.xml.rels><?xml version="1.0" encoding="UTF-8" standalone="yes"?>
<Relationships xmlns="http://schemas.openxmlformats.org/package/2006/relationships"><Relationship Id="rId3" Type="http://schemas.openxmlformats.org/officeDocument/2006/relationships/hyperlink" Target="http://www.fontsquirrel.com/fonts/open-sans" TargetMode="External"/><Relationship Id="rId2" Type="http://schemas.openxmlformats.org/officeDocument/2006/relationships/slideLayout" Target="../slideLayouts/slideLayout124.xml"/><Relationship Id="rId1" Type="http://schemas.openxmlformats.org/officeDocument/2006/relationships/themeOverride" Target="../theme/themeOverride2.xml"/><Relationship Id="rId4" Type="http://schemas.openxmlformats.org/officeDocument/2006/relationships/image" Target="../media/image1.png"/></Relationships>
</file>

<file path=ppt/slides/_rels/slide20.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1.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78.xml"/></Relationships>
</file>

<file path=ppt/slides/_rels/slide21.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2.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78.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76.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76.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74.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74.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75.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75.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73.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73.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72.xml"/></Relationships>
</file>

<file path=ppt/slides/_rels/slide22.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3.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72.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67.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67.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71.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1.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66.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66.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64.xm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64.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63.xml"/></Relationships>
</file>

<file path=ppt/slides/_rels/slide23.xml.rels><?xml version="1.0" encoding="UTF-8" standalone="yes"?>
<Relationships xmlns="http://schemas.openxmlformats.org/package/2006/relationships"><Relationship Id="rId2" Type="http://schemas.openxmlformats.org/officeDocument/2006/relationships/slideLayout" Target="../slideLayouts/slideLayout4.xml"/><Relationship Id="rId1" Type="http://schemas.openxmlformats.org/officeDocument/2006/relationships/themeOverride" Target="../theme/themeOverride14.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63.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62.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62.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65.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65.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50.xml"/></Relationships>
</file>

<file path=ppt/slides/_rels/slide237.xml.rels><?xml version="1.0" encoding="UTF-8" standalone="yes"?>
<Relationships xmlns="http://schemas.openxmlformats.org/package/2006/relationships"><Relationship Id="rId3" Type="http://schemas.openxmlformats.org/officeDocument/2006/relationships/hyperlink" Target="https://images.pexels.com/photos/1030928/pexels-photo-1030928.jpeg" TargetMode="External"/><Relationship Id="rId2" Type="http://schemas.openxmlformats.org/officeDocument/2006/relationships/notesSlide" Target="../notesSlides/notesSlide3.xml"/><Relationship Id="rId1" Type="http://schemas.openxmlformats.org/officeDocument/2006/relationships/slideLayout" Target="../slideLayouts/slideLayout60.xml"/><Relationship Id="rId5" Type="http://schemas.openxmlformats.org/officeDocument/2006/relationships/hyperlink" Target="https://images.pexels.com/photos/2915965/pexels-photo-2915965.jpeg" TargetMode="External"/><Relationship Id="rId4" Type="http://schemas.openxmlformats.org/officeDocument/2006/relationships/hyperlink" Target="https://images.pexels.com/photos/1289899/pexels-photo-1289899.jpeg" TargetMode="External"/></Relationships>
</file>

<file path=ppt/slides/_rels/slide238.xml.rels><?xml version="1.0" encoding="UTF-8" standalone="yes"?>
<Relationships xmlns="http://schemas.openxmlformats.org/package/2006/relationships"><Relationship Id="rId3" Type="http://schemas.openxmlformats.org/officeDocument/2006/relationships/hyperlink" Target="https://images.pexels.com/photos/1081694/pexels-photo-1081694.jpeg" TargetMode="External"/><Relationship Id="rId2" Type="http://schemas.openxmlformats.org/officeDocument/2006/relationships/hyperlink" Target="https://images.pexels.com/photos/1081685/pexels-photo-1081685.jpeg" TargetMode="External"/><Relationship Id="rId1" Type="http://schemas.openxmlformats.org/officeDocument/2006/relationships/slideLayout" Target="../slideLayouts/slideLayout59.xml"/><Relationship Id="rId4" Type="http://schemas.openxmlformats.org/officeDocument/2006/relationships/hyperlink" Target="https://images.pexels.com/photos/1977055/pexels-photo-1977055.jpeg" TargetMode="External"/></Relationships>
</file>

<file path=ppt/slides/_rels/slide239.xml.rels><?xml version="1.0" encoding="UTF-8" standalone="yes"?>
<Relationships xmlns="http://schemas.openxmlformats.org/package/2006/relationships"><Relationship Id="rId3" Type="http://schemas.openxmlformats.org/officeDocument/2006/relationships/hyperlink" Target="https://www.pexels.com/photo/urban-photo-of-an-alley-2411688/" TargetMode="External"/><Relationship Id="rId2" Type="http://schemas.openxmlformats.org/officeDocument/2006/relationships/hyperlink" Target="https://images.pexels.com/photos/2190381/pexels-photo-2190381.jpeg" TargetMode="External"/><Relationship Id="rId1" Type="http://schemas.openxmlformats.org/officeDocument/2006/relationships/slideLayout" Target="../slideLayouts/slideLayout58.xml"/><Relationship Id="rId4" Type="http://schemas.openxmlformats.org/officeDocument/2006/relationships/hyperlink" Target="https://www.pexels.com/photo/silhouette-photo-of-person-standing-in-neon-lit-hallway-1722072/" TargetMode="External"/></Relationships>
</file>

<file path=ppt/slides/_rels/slide24.xml.rels><?xml version="1.0" encoding="UTF-8" standalone="yes"?>
<Relationships xmlns="http://schemas.openxmlformats.org/package/2006/relationships"><Relationship Id="rId2" Type="http://schemas.openxmlformats.org/officeDocument/2006/relationships/slideLayout" Target="../slideLayouts/slideLayout4.xml"/><Relationship Id="rId1" Type="http://schemas.openxmlformats.org/officeDocument/2006/relationships/themeOverride" Target="../theme/themeOverride15.xml"/></Relationships>
</file>

<file path=ppt/slides/_rels/slide240.xml.rels><?xml version="1.0" encoding="UTF-8" standalone="yes"?>
<Relationships xmlns="http://schemas.openxmlformats.org/package/2006/relationships"><Relationship Id="rId3" Type="http://schemas.openxmlformats.org/officeDocument/2006/relationships/hyperlink" Target="https://www.pexels.com/photo/green-light-bulb-1881176/" TargetMode="External"/><Relationship Id="rId2" Type="http://schemas.openxmlformats.org/officeDocument/2006/relationships/hyperlink" Target="https://www.pexels.com/photo/close-up-photograph-of-classic-black-and-silver-camera-861440/" TargetMode="External"/><Relationship Id="rId1" Type="http://schemas.openxmlformats.org/officeDocument/2006/relationships/slideLayout" Target="../slideLayouts/slideLayout57.xml"/><Relationship Id="rId5" Type="http://schemas.openxmlformats.org/officeDocument/2006/relationships/hyperlink" Target="https://www.pexels.com/photo/coffee-beans-in-cup-2232704/" TargetMode="External"/><Relationship Id="rId4" Type="http://schemas.openxmlformats.org/officeDocument/2006/relationships/hyperlink" Target="https://www.pexels.com/photo/flat-lay-photography-of-desserts-2062883/" TargetMode="External"/></Relationships>
</file>

<file path=ppt/slides/_rels/slide241.xml.rels><?xml version="1.0" encoding="UTF-8" standalone="yes"?>
<Relationships xmlns="http://schemas.openxmlformats.org/package/2006/relationships"><Relationship Id="rId3" Type="http://schemas.openxmlformats.org/officeDocument/2006/relationships/hyperlink" Target="https://images.unsplash.com/photo-1535478044878-3ed83d5456ef" TargetMode="External"/><Relationship Id="rId7" Type="http://schemas.openxmlformats.org/officeDocument/2006/relationships/hyperlink" Target="https://images.unsplash.com/photo-1569050829156-6ce9fecb9e31" TargetMode="External"/><Relationship Id="rId2" Type="http://schemas.openxmlformats.org/officeDocument/2006/relationships/hyperlink" Target="https://www.pexels.com/photo/pink-and-blue-abstract-artwork-1289899/" TargetMode="External"/><Relationship Id="rId1" Type="http://schemas.openxmlformats.org/officeDocument/2006/relationships/slideLayout" Target="../slideLayouts/slideLayout56.xml"/><Relationship Id="rId6" Type="http://schemas.openxmlformats.org/officeDocument/2006/relationships/hyperlink" Target="https://images.unsplash.com/photo-1569050937856-f2a05c0ab6f9" TargetMode="External"/><Relationship Id="rId5" Type="http://schemas.openxmlformats.org/officeDocument/2006/relationships/hyperlink" Target="https://images.unsplash.com/photo-1485163819542-13adeb5e0068" TargetMode="External"/><Relationship Id="rId4" Type="http://schemas.openxmlformats.org/officeDocument/2006/relationships/hyperlink" Target="https://images.unsplash.com/photo-1500462918059-b1a0cb512f1d" TargetMode="External"/></Relationships>
</file>

<file path=ppt/slides/_rels/slide242.xml.rels><?xml version="1.0" encoding="UTF-8" standalone="yes"?>
<Relationships xmlns="http://schemas.openxmlformats.org/package/2006/relationships"><Relationship Id="rId3" Type="http://schemas.openxmlformats.org/officeDocument/2006/relationships/hyperlink" Target="https://images.unsplash.com/photo-1495896138760-293144e6b1d9" TargetMode="External"/><Relationship Id="rId2" Type="http://schemas.openxmlformats.org/officeDocument/2006/relationships/hyperlink" Target="https://images.unsplash.com/photo-1447738506380-8f3f981c1103" TargetMode="External"/><Relationship Id="rId1" Type="http://schemas.openxmlformats.org/officeDocument/2006/relationships/slideLayout" Target="../slideLayouts/slideLayout55.xml"/><Relationship Id="rId6" Type="http://schemas.openxmlformats.org/officeDocument/2006/relationships/hyperlink" Target="https://images.unsplash.com/photo-1515261439133-0f6cfb098e04" TargetMode="External"/><Relationship Id="rId5" Type="http://schemas.openxmlformats.org/officeDocument/2006/relationships/hyperlink" Target="https://images.unsplash.com/photo-1473798486505-a5279da7afa2?ixlib=rb-1.2.1&amp;q=85&amp;fm=jpg&amp;crop=entropy&amp;cs=srgb&amp;dl=gemma-evans-S_xVV-l8Q4I-unsplash.jpg" TargetMode="External"/><Relationship Id="rId4" Type="http://schemas.openxmlformats.org/officeDocument/2006/relationships/hyperlink" Target="https://images.unsplash.com/photo-1496205856088-91b021308c54" TargetMode="External"/></Relationships>
</file>

<file path=ppt/slides/_rels/slide243.xml.rels><?xml version="1.0" encoding="UTF-8" standalone="yes"?>
<Relationships xmlns="http://schemas.openxmlformats.org/package/2006/relationships"><Relationship Id="rId2" Type="http://schemas.openxmlformats.org/officeDocument/2006/relationships/hyperlink" Target="https://www.pexels.com/photo/gray-concrete-building-1874636/" TargetMode="External"/><Relationship Id="rId1" Type="http://schemas.openxmlformats.org/officeDocument/2006/relationships/slideLayout" Target="../slideLayouts/slideLayout53.xml"/></Relationships>
</file>

<file path=ppt/slides/_rels/slide244.xml.rels><?xml version="1.0" encoding="UTF-8" standalone="yes"?>
<Relationships xmlns="http://schemas.openxmlformats.org/package/2006/relationships"><Relationship Id="rId2" Type="http://schemas.openxmlformats.org/officeDocument/2006/relationships/hyperlink" Target="https://www.pexels.com/photo/white-lantern-lot-2541310/" TargetMode="External"/><Relationship Id="rId1" Type="http://schemas.openxmlformats.org/officeDocument/2006/relationships/slideLayout" Target="../slideLayouts/slideLayout54.xml"/></Relationships>
</file>

<file path=ppt/slides/_rels/slide245.xml.rels><?xml version="1.0" encoding="UTF-8" standalone="yes"?>
<Relationships xmlns="http://schemas.openxmlformats.org/package/2006/relationships"><Relationship Id="rId2" Type="http://schemas.openxmlformats.org/officeDocument/2006/relationships/hyperlink" Target="https://www.pexels.com/photo/woman-s-face-2689401/?utm_content=attributionCopyText&amp;utm_medium=referral&amp;utm_source=pexels" TargetMode="External"/><Relationship Id="rId1" Type="http://schemas.openxmlformats.org/officeDocument/2006/relationships/slideLayout" Target="../slideLayouts/slideLayout52.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50.xml"/></Relationships>
</file>

<file path=ppt/slides/_rels/slide247.xml.rels><?xml version="1.0" encoding="UTF-8" standalone="yes"?>
<Relationships xmlns="http://schemas.openxmlformats.org/package/2006/relationships"><Relationship Id="rId3" Type="http://schemas.openxmlformats.org/officeDocument/2006/relationships/hyperlink" Target="https://images.pexels.com/photos/1030928/pexels-photo-1030928.jpeg" TargetMode="External"/><Relationship Id="rId2" Type="http://schemas.openxmlformats.org/officeDocument/2006/relationships/notesSlide" Target="../notesSlides/notesSlide4.xml"/><Relationship Id="rId1" Type="http://schemas.openxmlformats.org/officeDocument/2006/relationships/slideLayout" Target="../slideLayouts/slideLayout60.xml"/><Relationship Id="rId5" Type="http://schemas.openxmlformats.org/officeDocument/2006/relationships/hyperlink" Target="https://images.pexels.com/photos/2915965/pexels-photo-2915965.jpeg" TargetMode="External"/><Relationship Id="rId4" Type="http://schemas.openxmlformats.org/officeDocument/2006/relationships/hyperlink" Target="https://images.pexels.com/photos/1289899/pexels-photo-1289899.jpeg" TargetMode="External"/></Relationships>
</file>

<file path=ppt/slides/_rels/slide248.xml.rels><?xml version="1.0" encoding="UTF-8" standalone="yes"?>
<Relationships xmlns="http://schemas.openxmlformats.org/package/2006/relationships"><Relationship Id="rId3" Type="http://schemas.openxmlformats.org/officeDocument/2006/relationships/hyperlink" Target="https://images.pexels.com/photos/1081694/pexels-photo-1081694.jpeg" TargetMode="External"/><Relationship Id="rId2" Type="http://schemas.openxmlformats.org/officeDocument/2006/relationships/hyperlink" Target="https://images.pexels.com/photos/1081685/pexels-photo-1081685.jpeg" TargetMode="External"/><Relationship Id="rId1" Type="http://schemas.openxmlformats.org/officeDocument/2006/relationships/slideLayout" Target="../slideLayouts/slideLayout59.xml"/><Relationship Id="rId4" Type="http://schemas.openxmlformats.org/officeDocument/2006/relationships/hyperlink" Target="https://images.pexels.com/photos/1977055/pexels-photo-1977055.jpeg" TargetMode="External"/></Relationships>
</file>

<file path=ppt/slides/_rels/slide249.xml.rels><?xml version="1.0" encoding="UTF-8" standalone="yes"?>
<Relationships xmlns="http://schemas.openxmlformats.org/package/2006/relationships"><Relationship Id="rId3" Type="http://schemas.openxmlformats.org/officeDocument/2006/relationships/hyperlink" Target="https://www.pexels.com/photo/urban-photo-of-an-alley-2411688/" TargetMode="External"/><Relationship Id="rId2" Type="http://schemas.openxmlformats.org/officeDocument/2006/relationships/hyperlink" Target="https://images.pexels.com/photos/2190381/pexels-photo-2190381.jpeg" TargetMode="External"/><Relationship Id="rId1" Type="http://schemas.openxmlformats.org/officeDocument/2006/relationships/slideLayout" Target="../slideLayouts/slideLayout58.xml"/><Relationship Id="rId4" Type="http://schemas.openxmlformats.org/officeDocument/2006/relationships/hyperlink" Target="https://www.pexels.com/photo/silhouette-photo-of-person-standing-in-neon-lit-hallway-1722072/" TargetMode="External"/></Relationships>
</file>

<file path=ppt/slides/_rels/slide25.xml.rels><?xml version="1.0" encoding="UTF-8" standalone="yes"?>
<Relationships xmlns="http://schemas.openxmlformats.org/package/2006/relationships"><Relationship Id="rId2" Type="http://schemas.openxmlformats.org/officeDocument/2006/relationships/slideLayout" Target="../slideLayouts/slideLayout4.xml"/><Relationship Id="rId1" Type="http://schemas.openxmlformats.org/officeDocument/2006/relationships/themeOverride" Target="../theme/themeOverride16.xml"/></Relationships>
</file>

<file path=ppt/slides/_rels/slide250.xml.rels><?xml version="1.0" encoding="UTF-8" standalone="yes"?>
<Relationships xmlns="http://schemas.openxmlformats.org/package/2006/relationships"><Relationship Id="rId3" Type="http://schemas.openxmlformats.org/officeDocument/2006/relationships/hyperlink" Target="https://www.pexels.com/photo/green-light-bulb-1881176/" TargetMode="External"/><Relationship Id="rId2" Type="http://schemas.openxmlformats.org/officeDocument/2006/relationships/hyperlink" Target="https://www.pexels.com/photo/close-up-photograph-of-classic-black-and-silver-camera-861440/" TargetMode="External"/><Relationship Id="rId1" Type="http://schemas.openxmlformats.org/officeDocument/2006/relationships/slideLayout" Target="../slideLayouts/slideLayout57.xml"/><Relationship Id="rId5" Type="http://schemas.openxmlformats.org/officeDocument/2006/relationships/hyperlink" Target="https://www.pexels.com/photo/coffee-beans-in-cup-2232704/" TargetMode="External"/><Relationship Id="rId4" Type="http://schemas.openxmlformats.org/officeDocument/2006/relationships/hyperlink" Target="https://www.pexels.com/photo/flat-lay-photography-of-desserts-2062883/" TargetMode="External"/></Relationships>
</file>

<file path=ppt/slides/_rels/slide251.xml.rels><?xml version="1.0" encoding="UTF-8" standalone="yes"?>
<Relationships xmlns="http://schemas.openxmlformats.org/package/2006/relationships"><Relationship Id="rId3" Type="http://schemas.openxmlformats.org/officeDocument/2006/relationships/hyperlink" Target="https://images.unsplash.com/photo-1535478044878-3ed83d5456ef" TargetMode="External"/><Relationship Id="rId7" Type="http://schemas.openxmlformats.org/officeDocument/2006/relationships/hyperlink" Target="https://images.unsplash.com/photo-1569050829156-6ce9fecb9e31" TargetMode="External"/><Relationship Id="rId2" Type="http://schemas.openxmlformats.org/officeDocument/2006/relationships/hyperlink" Target="https://www.pexels.com/photo/pink-and-blue-abstract-artwork-1289899/" TargetMode="External"/><Relationship Id="rId1" Type="http://schemas.openxmlformats.org/officeDocument/2006/relationships/slideLayout" Target="../slideLayouts/slideLayout56.xml"/><Relationship Id="rId6" Type="http://schemas.openxmlformats.org/officeDocument/2006/relationships/hyperlink" Target="https://images.unsplash.com/photo-1569050937856-f2a05c0ab6f9" TargetMode="External"/><Relationship Id="rId5" Type="http://schemas.openxmlformats.org/officeDocument/2006/relationships/hyperlink" Target="https://images.unsplash.com/photo-1485163819542-13adeb5e0068" TargetMode="External"/><Relationship Id="rId4" Type="http://schemas.openxmlformats.org/officeDocument/2006/relationships/hyperlink" Target="https://images.unsplash.com/photo-1500462918059-b1a0cb512f1d" TargetMode="External"/></Relationships>
</file>

<file path=ppt/slides/_rels/slide252.xml.rels><?xml version="1.0" encoding="UTF-8" standalone="yes"?>
<Relationships xmlns="http://schemas.openxmlformats.org/package/2006/relationships"><Relationship Id="rId3" Type="http://schemas.openxmlformats.org/officeDocument/2006/relationships/hyperlink" Target="https://images.unsplash.com/photo-1495896138760-293144e6b1d9" TargetMode="External"/><Relationship Id="rId2" Type="http://schemas.openxmlformats.org/officeDocument/2006/relationships/hyperlink" Target="https://images.unsplash.com/photo-1447738506380-8f3f981c1103" TargetMode="External"/><Relationship Id="rId1" Type="http://schemas.openxmlformats.org/officeDocument/2006/relationships/slideLayout" Target="../slideLayouts/slideLayout55.xml"/><Relationship Id="rId6" Type="http://schemas.openxmlformats.org/officeDocument/2006/relationships/hyperlink" Target="https://images.unsplash.com/photo-1515261439133-0f6cfb098e04" TargetMode="External"/><Relationship Id="rId5" Type="http://schemas.openxmlformats.org/officeDocument/2006/relationships/hyperlink" Target="https://images.unsplash.com/photo-1473798486505-a5279da7afa2?ixlib=rb-1.2.1&amp;q=85&amp;fm=jpg&amp;crop=entropy&amp;cs=srgb&amp;dl=gemma-evans-S_xVV-l8Q4I-unsplash.jpg" TargetMode="External"/><Relationship Id="rId4" Type="http://schemas.openxmlformats.org/officeDocument/2006/relationships/hyperlink" Target="https://images.unsplash.com/photo-1496205856088-91b021308c54" TargetMode="External"/></Relationships>
</file>

<file path=ppt/slides/_rels/slide253.xml.rels><?xml version="1.0" encoding="UTF-8" standalone="yes"?>
<Relationships xmlns="http://schemas.openxmlformats.org/package/2006/relationships"><Relationship Id="rId2" Type="http://schemas.openxmlformats.org/officeDocument/2006/relationships/hyperlink" Target="https://www.pexels.com/photo/gray-concrete-building-1874636/" TargetMode="External"/><Relationship Id="rId1" Type="http://schemas.openxmlformats.org/officeDocument/2006/relationships/slideLayout" Target="../slideLayouts/slideLayout53.xml"/></Relationships>
</file>

<file path=ppt/slides/_rels/slide254.xml.rels><?xml version="1.0" encoding="UTF-8" standalone="yes"?>
<Relationships xmlns="http://schemas.openxmlformats.org/package/2006/relationships"><Relationship Id="rId2" Type="http://schemas.openxmlformats.org/officeDocument/2006/relationships/hyperlink" Target="https://www.pexels.com/photo/white-lantern-lot-2541310/" TargetMode="External"/><Relationship Id="rId1" Type="http://schemas.openxmlformats.org/officeDocument/2006/relationships/slideLayout" Target="../slideLayouts/slideLayout54.xml"/></Relationships>
</file>

<file path=ppt/slides/_rels/slide255.xml.rels><?xml version="1.0" encoding="UTF-8" standalone="yes"?>
<Relationships xmlns="http://schemas.openxmlformats.org/package/2006/relationships"><Relationship Id="rId2" Type="http://schemas.openxmlformats.org/officeDocument/2006/relationships/hyperlink" Target="https://www.pexels.com/photo/woman-s-face-2689401/?utm_content=attributionCopyText&amp;utm_medium=referral&amp;utm_source=pexels" TargetMode="External"/><Relationship Id="rId1" Type="http://schemas.openxmlformats.org/officeDocument/2006/relationships/slideLayout" Target="../slideLayouts/slideLayout52.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257.xml.rels><?xml version="1.0" encoding="UTF-8" standalone="yes"?>
<Relationships xmlns="http://schemas.openxmlformats.org/package/2006/relationships"><Relationship Id="rId2" Type="http://schemas.openxmlformats.org/officeDocument/2006/relationships/slideLayout" Target="../slideLayouts/slideLayout51.xml"/><Relationship Id="rId1" Type="http://schemas.openxmlformats.org/officeDocument/2006/relationships/themeOverride" Target="../theme/themeOverride45.xml"/></Relationships>
</file>

<file path=ppt/slides/_rels/slide258.xml.rels><?xml version="1.0" encoding="UTF-8" standalone="yes"?>
<Relationships xmlns="http://schemas.openxmlformats.org/package/2006/relationships"><Relationship Id="rId2" Type="http://schemas.openxmlformats.org/officeDocument/2006/relationships/slideLayout" Target="../slideLayouts/slideLayout51.xml"/><Relationship Id="rId1" Type="http://schemas.openxmlformats.org/officeDocument/2006/relationships/themeOverride" Target="../theme/themeOverride46.xml"/></Relationships>
</file>

<file path=ppt/slides/_rels/slide259.xml.rels><?xml version="1.0" encoding="UTF-8" standalone="yes"?>
<Relationships xmlns="http://schemas.openxmlformats.org/package/2006/relationships"><Relationship Id="rId2" Type="http://schemas.openxmlformats.org/officeDocument/2006/relationships/slideLayout" Target="../slideLayouts/slideLayout77.xml"/><Relationship Id="rId1" Type="http://schemas.openxmlformats.org/officeDocument/2006/relationships/themeOverride" Target="../theme/themeOverride47.xml"/></Relationships>
</file>

<file path=ppt/slides/_rels/slide2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themeOverride" Target="../theme/themeOverride17.xml"/></Relationships>
</file>

<file path=ppt/slides/_rels/slide260.xml.rels><?xml version="1.0" encoding="UTF-8" standalone="yes"?>
<Relationships xmlns="http://schemas.openxmlformats.org/package/2006/relationships"><Relationship Id="rId2" Type="http://schemas.openxmlformats.org/officeDocument/2006/relationships/slideLayout" Target="../slideLayouts/slideLayout77.xml"/><Relationship Id="rId1" Type="http://schemas.openxmlformats.org/officeDocument/2006/relationships/themeOverride" Target="../theme/themeOverride48.xml"/></Relationships>
</file>

<file path=ppt/slides/_rels/slide261.xml.rels><?xml version="1.0" encoding="UTF-8" standalone="yes"?>
<Relationships xmlns="http://schemas.openxmlformats.org/package/2006/relationships"><Relationship Id="rId2" Type="http://schemas.openxmlformats.org/officeDocument/2006/relationships/slideLayout" Target="../slideLayouts/slideLayout51.xml"/><Relationship Id="rId1" Type="http://schemas.openxmlformats.org/officeDocument/2006/relationships/themeOverride" Target="../theme/themeOverride49.xml"/></Relationships>
</file>

<file path=ppt/slides/_rels/slide262.xml.rels><?xml version="1.0" encoding="UTF-8" standalone="yes"?>
<Relationships xmlns="http://schemas.openxmlformats.org/package/2006/relationships"><Relationship Id="rId2" Type="http://schemas.openxmlformats.org/officeDocument/2006/relationships/slideLayout" Target="../slideLayouts/slideLayout51.xml"/><Relationship Id="rId1" Type="http://schemas.openxmlformats.org/officeDocument/2006/relationships/themeOverride" Target="../theme/themeOverride50.xml"/></Relationships>
</file>

<file path=ppt/slides/_rels/slide263.xml.rels><?xml version="1.0" encoding="UTF-8" standalone="yes"?>
<Relationships xmlns="http://schemas.openxmlformats.org/package/2006/relationships"><Relationship Id="rId2" Type="http://schemas.openxmlformats.org/officeDocument/2006/relationships/slideLayout" Target="../slideLayouts/slideLayout51.xml"/><Relationship Id="rId1" Type="http://schemas.openxmlformats.org/officeDocument/2006/relationships/themeOverride" Target="../theme/themeOverride51.xml"/></Relationships>
</file>

<file path=ppt/slides/_rels/slide264.xml.rels><?xml version="1.0" encoding="UTF-8" standalone="yes"?>
<Relationships xmlns="http://schemas.openxmlformats.org/package/2006/relationships"><Relationship Id="rId2" Type="http://schemas.openxmlformats.org/officeDocument/2006/relationships/slideLayout" Target="../slideLayouts/slideLayout51.xml"/><Relationship Id="rId1" Type="http://schemas.openxmlformats.org/officeDocument/2006/relationships/themeOverride" Target="../theme/themeOverride52.xm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51.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51.xml"/></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51.xml"/></Relationships>
</file>

<file path=ppt/slides/_rels/slide268.xml.rels><?xml version="1.0" encoding="UTF-8" standalone="yes"?>
<Relationships xmlns="http://schemas.openxmlformats.org/package/2006/relationships"><Relationship Id="rId2" Type="http://schemas.openxmlformats.org/officeDocument/2006/relationships/slideLayout" Target="../slideLayouts/slideLayout51.xml"/><Relationship Id="rId1" Type="http://schemas.openxmlformats.org/officeDocument/2006/relationships/themeOverride" Target="../theme/themeOverride53.xml"/></Relationships>
</file>

<file path=ppt/slides/_rels/slide269.xml.rels><?xml version="1.0" encoding="UTF-8" standalone="yes"?>
<Relationships xmlns="http://schemas.openxmlformats.org/package/2006/relationships"><Relationship Id="rId2" Type="http://schemas.openxmlformats.org/officeDocument/2006/relationships/slideLayout" Target="../slideLayouts/slideLayout51.xml"/><Relationship Id="rId1" Type="http://schemas.openxmlformats.org/officeDocument/2006/relationships/themeOverride" Target="../theme/themeOverride54.xml"/></Relationships>
</file>

<file path=ppt/slides/_rels/slide27.xml.rels><?xml version="1.0" encoding="UTF-8" standalone="yes"?>
<Relationships xmlns="http://schemas.openxmlformats.org/package/2006/relationships"><Relationship Id="rId2" Type="http://schemas.openxmlformats.org/officeDocument/2006/relationships/slideLayout" Target="../slideLayouts/slideLayout4.xml"/><Relationship Id="rId1" Type="http://schemas.openxmlformats.org/officeDocument/2006/relationships/themeOverride" Target="../theme/themeOverride18.xml"/></Relationships>
</file>

<file path=ppt/slides/_rels/slide270.xml.rels><?xml version="1.0" encoding="UTF-8" standalone="yes"?>
<Relationships xmlns="http://schemas.openxmlformats.org/package/2006/relationships"><Relationship Id="rId2" Type="http://schemas.openxmlformats.org/officeDocument/2006/relationships/slideLayout" Target="../slideLayouts/slideLayout51.xml"/><Relationship Id="rId1" Type="http://schemas.openxmlformats.org/officeDocument/2006/relationships/themeOverride" Target="../theme/themeOverride55.xml"/></Relationships>
</file>

<file path=ppt/slides/_rels/slide271.xml.rels><?xml version="1.0" encoding="UTF-8" standalone="yes"?>
<Relationships xmlns="http://schemas.openxmlformats.org/package/2006/relationships"><Relationship Id="rId2" Type="http://schemas.openxmlformats.org/officeDocument/2006/relationships/slideLayout" Target="../slideLayouts/slideLayout51.xml"/><Relationship Id="rId1" Type="http://schemas.openxmlformats.org/officeDocument/2006/relationships/themeOverride" Target="../theme/themeOverride56.xml"/></Relationships>
</file>

<file path=ppt/slides/_rels/slide272.xml.rels><?xml version="1.0" encoding="UTF-8" standalone="yes"?>
<Relationships xmlns="http://schemas.openxmlformats.org/package/2006/relationships"><Relationship Id="rId2" Type="http://schemas.openxmlformats.org/officeDocument/2006/relationships/slideLayout" Target="../slideLayouts/slideLayout51.xml"/><Relationship Id="rId1" Type="http://schemas.openxmlformats.org/officeDocument/2006/relationships/themeOverride" Target="../theme/themeOverride57.xml"/></Relationships>
</file>

<file path=ppt/slides/_rels/slide273.xml.rels><?xml version="1.0" encoding="UTF-8" standalone="yes"?>
<Relationships xmlns="http://schemas.openxmlformats.org/package/2006/relationships"><Relationship Id="rId2" Type="http://schemas.openxmlformats.org/officeDocument/2006/relationships/slideLayout" Target="../slideLayouts/slideLayout51.xml"/><Relationship Id="rId1" Type="http://schemas.openxmlformats.org/officeDocument/2006/relationships/themeOverride" Target="../theme/themeOverride58.xml"/></Relationships>
</file>

<file path=ppt/slides/_rels/slide274.xml.rels><?xml version="1.0" encoding="UTF-8" standalone="yes"?>
<Relationships xmlns="http://schemas.openxmlformats.org/package/2006/relationships"><Relationship Id="rId2" Type="http://schemas.openxmlformats.org/officeDocument/2006/relationships/slideLayout" Target="../slideLayouts/slideLayout51.xml"/><Relationship Id="rId1" Type="http://schemas.openxmlformats.org/officeDocument/2006/relationships/themeOverride" Target="../theme/themeOverride59.xml"/></Relationships>
</file>

<file path=ppt/slides/_rels/slide275.xml.rels><?xml version="1.0" encoding="UTF-8" standalone="yes"?>
<Relationships xmlns="http://schemas.openxmlformats.org/package/2006/relationships"><Relationship Id="rId2" Type="http://schemas.openxmlformats.org/officeDocument/2006/relationships/slideLayout" Target="../slideLayouts/slideLayout51.xml"/><Relationship Id="rId1" Type="http://schemas.openxmlformats.org/officeDocument/2006/relationships/themeOverride" Target="../theme/themeOverride60.xml"/></Relationships>
</file>

<file path=ppt/slides/_rels/slide276.xml.rels><?xml version="1.0" encoding="UTF-8" standalone="yes"?>
<Relationships xmlns="http://schemas.openxmlformats.org/package/2006/relationships"><Relationship Id="rId2" Type="http://schemas.openxmlformats.org/officeDocument/2006/relationships/slideLayout" Target="../slideLayouts/slideLayout51.xml"/><Relationship Id="rId1" Type="http://schemas.openxmlformats.org/officeDocument/2006/relationships/themeOverride" Target="../theme/themeOverride61.xml"/></Relationships>
</file>

<file path=ppt/slides/_rels/slide28.xml.rels><?xml version="1.0" encoding="UTF-8" standalone="yes"?>
<Relationships xmlns="http://schemas.openxmlformats.org/package/2006/relationships"><Relationship Id="rId2" Type="http://schemas.openxmlformats.org/officeDocument/2006/relationships/slideLayout" Target="../slideLayouts/slideLayout4.xml"/><Relationship Id="rId1" Type="http://schemas.openxmlformats.org/officeDocument/2006/relationships/themeOverride" Target="../theme/themeOverride19.xml"/></Relationships>
</file>

<file path=ppt/slides/_rels/slide29.xml.rels><?xml version="1.0" encoding="UTF-8" standalone="yes"?>
<Relationships xmlns="http://schemas.openxmlformats.org/package/2006/relationships"><Relationship Id="rId2" Type="http://schemas.openxmlformats.org/officeDocument/2006/relationships/slideLayout" Target="../slideLayouts/slideLayout4.xml"/><Relationship Id="rId1" Type="http://schemas.openxmlformats.org/officeDocument/2006/relationships/themeOverride" Target="../theme/themeOverride20.xml"/></Relationships>
</file>

<file path=ppt/slides/_rels/slide3.xml.rels><?xml version="1.0" encoding="UTF-8" standalone="yes"?>
<Relationships xmlns="http://schemas.openxmlformats.org/package/2006/relationships"><Relationship Id="rId3" Type="http://schemas.openxmlformats.org/officeDocument/2006/relationships/hyperlink" Target="https://massivexppt.com/designball-font-icons/" TargetMode="External"/><Relationship Id="rId2" Type="http://schemas.openxmlformats.org/officeDocument/2006/relationships/slideLayout" Target="../slideLayouts/slideLayout111.xml"/><Relationship Id="rId1" Type="http://schemas.openxmlformats.org/officeDocument/2006/relationships/themeOverride" Target="../theme/themeOverride3.xml"/><Relationship Id="rId4" Type="http://schemas.openxmlformats.org/officeDocument/2006/relationships/image" Target="../media/image2.png"/></Relationships>
</file>

<file path=ppt/slides/_rels/slide30.xml.rels><?xml version="1.0" encoding="UTF-8" standalone="yes"?>
<Relationships xmlns="http://schemas.openxmlformats.org/package/2006/relationships"><Relationship Id="rId2" Type="http://schemas.openxmlformats.org/officeDocument/2006/relationships/slideLayout" Target="../slideLayouts/slideLayout4.xml"/><Relationship Id="rId1" Type="http://schemas.openxmlformats.org/officeDocument/2006/relationships/themeOverride" Target="../theme/themeOverride21.xml"/></Relationships>
</file>

<file path=ppt/slides/_rels/slide3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themeOverride" Target="../theme/themeOverride22.xml"/></Relationships>
</file>

<file path=ppt/slides/_rels/slide32.xml.rels><?xml version="1.0" encoding="UTF-8" standalone="yes"?>
<Relationships xmlns="http://schemas.openxmlformats.org/package/2006/relationships"><Relationship Id="rId2" Type="http://schemas.openxmlformats.org/officeDocument/2006/relationships/slideLayout" Target="../slideLayouts/slideLayout4.xml"/><Relationship Id="rId1" Type="http://schemas.openxmlformats.org/officeDocument/2006/relationships/themeOverride" Target="../theme/themeOverride23.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xml.rels><?xml version="1.0" encoding="UTF-8" standalone="yes"?>
<Relationships xmlns="http://schemas.openxmlformats.org/package/2006/relationships"><Relationship Id="rId3" Type="http://schemas.openxmlformats.org/officeDocument/2006/relationships/hyperlink" Target="https://massivexppt.com/designball-font-icons/" TargetMode="External"/><Relationship Id="rId2" Type="http://schemas.openxmlformats.org/officeDocument/2006/relationships/slideLayout" Target="../slideLayouts/slideLayout111.xml"/><Relationship Id="rId1" Type="http://schemas.openxmlformats.org/officeDocument/2006/relationships/themeOverride" Target="../theme/themeOverride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48.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24.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5.xml.rels><?xml version="1.0" encoding="UTF-8" standalone="yes"?>
<Relationships xmlns="http://schemas.openxmlformats.org/package/2006/relationships"><Relationship Id="rId3" Type="http://schemas.openxmlformats.org/officeDocument/2006/relationships/hyperlink" Target="http://graphicriver.net/downloads" TargetMode="External"/><Relationship Id="rId2" Type="http://schemas.openxmlformats.org/officeDocument/2006/relationships/slideLayout" Target="../slideLayouts/slideLayout124.xml"/><Relationship Id="rId1" Type="http://schemas.openxmlformats.org/officeDocument/2006/relationships/themeOverride" Target="../theme/themeOverride5.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51.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25.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57.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26.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59.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27.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61.xml.rels><?xml version="1.0" encoding="UTF-8" standalone="yes"?>
<Relationships xmlns="http://schemas.openxmlformats.org/package/2006/relationships"><Relationship Id="rId2" Type="http://schemas.openxmlformats.org/officeDocument/2006/relationships/slideLayout" Target="../slideLayouts/slideLayout9.xml"/><Relationship Id="rId1" Type="http://schemas.openxmlformats.org/officeDocument/2006/relationships/themeOverride" Target="../theme/themeOverride28.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63.xml.rels><?xml version="1.0" encoding="UTF-8" standalone="yes"?>
<Relationships xmlns="http://schemas.openxmlformats.org/package/2006/relationships"><Relationship Id="rId2" Type="http://schemas.openxmlformats.org/officeDocument/2006/relationships/slideLayout" Target="../slideLayouts/slideLayout9.xml"/><Relationship Id="rId1" Type="http://schemas.openxmlformats.org/officeDocument/2006/relationships/themeOverride" Target="../theme/themeOverride29.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65.xml.rels><?xml version="1.0" encoding="UTF-8" standalone="yes"?>
<Relationships xmlns="http://schemas.openxmlformats.org/package/2006/relationships"><Relationship Id="rId2" Type="http://schemas.openxmlformats.org/officeDocument/2006/relationships/slideLayout" Target="../slideLayouts/slideLayout9.xml"/><Relationship Id="rId1" Type="http://schemas.openxmlformats.org/officeDocument/2006/relationships/themeOverride" Target="../theme/themeOverride30.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67.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31.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2.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3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4.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33.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6.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34.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8.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35.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3.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86.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36.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88.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37.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93.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38.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99.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hemeOverride" Target="../theme/themeOverride39.xml"/></Relationships>
</file>

<file path=ppt/slides/slide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TextBox 2"/>
          <p:cNvSpPr txBox="1"/>
          <p:nvPr/>
        </p:nvSpPr>
        <p:spPr>
          <a:xfrm>
            <a:off x="5208587" y="1549401"/>
            <a:ext cx="13970000" cy="144655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FFFFFF"/>
                </a:solidFill>
                <a:effectLst/>
                <a:uLnTx/>
                <a:uFillTx/>
                <a:latin typeface="Lato"/>
                <a:ea typeface="+mn-ea"/>
                <a:cs typeface="+mn-cs"/>
              </a:rPr>
              <a:t>Before you do anything!</a:t>
            </a:r>
            <a:endParaRPr kumimoji="0" lang="en-US" sz="5600" b="0" i="0" u="none" strike="noStrike" kern="1200" cap="none" spc="0" normalizeH="0" baseline="0" noProof="0">
              <a:ln>
                <a:noFill/>
              </a:ln>
              <a:solidFill>
                <a:srgbClr val="FFFFFF"/>
              </a:solidFill>
              <a:effectLst/>
              <a:uLnTx/>
              <a:uFillTx/>
              <a:latin typeface="Lato"/>
              <a:ea typeface="+mn-ea"/>
              <a:cs typeface="+mn-cs"/>
            </a:endParaRPr>
          </a:p>
        </p:txBody>
      </p:sp>
      <p:sp>
        <p:nvSpPr>
          <p:cNvPr id="4" name="Rectangle 3"/>
          <p:cNvSpPr/>
          <p:nvPr/>
        </p:nvSpPr>
        <p:spPr>
          <a:xfrm>
            <a:off x="4421501" y="3719424"/>
            <a:ext cx="14752320" cy="7971413"/>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srgbClr val="FFFFFF"/>
                </a:solidFill>
                <a:effectLst/>
                <a:uLnTx/>
                <a:uFillTx/>
                <a:latin typeface="Lato"/>
                <a:ea typeface="+mn-ea"/>
                <a:cs typeface="+mn-cs"/>
              </a:rPr>
              <a:t>Install the Open Sans family of fonts and DesignBall-Font-Icons which is free and can be downloaded here:</a:t>
            </a: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4000" b="0" i="0" u="none" strike="noStrike" kern="1200" cap="none" spc="0" normalizeH="0" baseline="0" noProof="0">
              <a:ln>
                <a:noFill/>
              </a:ln>
              <a:solidFill>
                <a:srgbClr val="FFFFFF"/>
              </a:solidFill>
              <a:effectLst/>
              <a:uLnTx/>
              <a:uFillTx/>
              <a:latin typeface="Lato"/>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1786FF"/>
                </a:solidFill>
                <a:effectLst/>
                <a:uLnTx/>
                <a:uFillTx/>
                <a:latin typeface="Lato"/>
                <a:ea typeface="+mn-ea"/>
                <a:cs typeface="+mn-cs"/>
                <a:hlinkClick r:id="rId3">
                  <a:extLst>
                    <a:ext uri="{A12FA001-AC4F-418D-AE19-62706E023703}">
                      <ahyp:hlinkClr xmlns:ahyp="http://schemas.microsoft.com/office/drawing/2018/hyperlinkcolor" val="tx"/>
                    </a:ext>
                  </a:extLst>
                </a:hlinkClick>
              </a:rPr>
              <a:t>https://massivexppt.com/designball-font-icons/</a:t>
            </a:r>
            <a:endParaRPr kumimoji="0" lang="en-US" sz="3600" b="1" i="0" u="none" strike="noStrike" kern="1200" cap="none" spc="0" normalizeH="0" baseline="0" noProof="0">
              <a:ln>
                <a:noFill/>
              </a:ln>
              <a:solidFill>
                <a:srgbClr val="1786FF"/>
              </a:solidFill>
              <a:effectLst/>
              <a:uLnTx/>
              <a:uFillTx/>
              <a:latin typeface="Lato"/>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1786FF"/>
                </a:solidFill>
                <a:effectLst/>
                <a:uLnTx/>
                <a:uFillTx/>
                <a:latin typeface="Lato"/>
                <a:ea typeface="+mn-ea"/>
                <a:cs typeface="+mn-cs"/>
                <a:hlinkClick r:id="rId4">
                  <a:extLst>
                    <a:ext uri="{A12FA001-AC4F-418D-AE19-62706E023703}">
                      <ahyp:hlinkClr xmlns:ahyp="http://schemas.microsoft.com/office/drawing/2018/hyperlinkcolor" val="tx"/>
                    </a:ext>
                  </a:extLst>
                </a:hlinkClick>
              </a:rPr>
              <a:t>http://www.fontsquirrel.com/fonts/open-sans</a:t>
            </a:r>
            <a:endParaRPr kumimoji="0" lang="en-US" sz="3600" b="1" i="0" u="none" strike="noStrike" kern="1200" cap="none" spc="0" normalizeH="0" baseline="0" noProof="0">
              <a:ln>
                <a:noFill/>
              </a:ln>
              <a:solidFill>
                <a:srgbClr val="1786FF"/>
              </a:solidFill>
              <a:effectLst/>
              <a:uLnTx/>
              <a:uFillTx/>
              <a:latin typeface="Lato"/>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4000" b="0" i="0" u="none" strike="noStrike" kern="1200" cap="none" spc="0" normalizeH="0" baseline="0" noProof="0">
              <a:ln>
                <a:noFill/>
              </a:ln>
              <a:solidFill>
                <a:srgbClr val="FFFFFF"/>
              </a:solidFill>
              <a:effectLst/>
              <a:uLnTx/>
              <a:uFillTx/>
              <a:latin typeface="Lato"/>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srgbClr val="FFFFFF"/>
                </a:solidFill>
                <a:effectLst/>
                <a:uLnTx/>
                <a:uFillTx/>
                <a:latin typeface="Lato"/>
                <a:ea typeface="+mn-ea"/>
                <a:cs typeface="+mn-cs"/>
              </a:rPr>
              <a:t>We make a lot of use of the Open Sans</a:t>
            </a:r>
            <a:r>
              <a:rPr kumimoji="0" lang="en-US" sz="4000" b="0" i="0" u="none" strike="noStrike" kern="1200" cap="none" spc="0" normalizeH="0" baseline="0" noProof="0">
                <a:ln>
                  <a:noFill/>
                </a:ln>
                <a:solidFill>
                  <a:srgbClr val="FFFFFF"/>
                </a:solidFill>
                <a:effectLst/>
                <a:uLnTx/>
                <a:uFillTx/>
                <a:latin typeface="Lato"/>
                <a:ea typeface="Open Sans" panose="020B0606030504020204" pitchFamily="34" charset="0"/>
                <a:cs typeface="Open Sans" panose="020B0606030504020204" pitchFamily="34" charset="0"/>
              </a:rPr>
              <a:t> fonts and </a:t>
            </a:r>
            <a:r>
              <a:rPr kumimoji="0" lang="en-US" sz="4000" b="0" i="0" u="none" strike="noStrike" kern="1200" cap="none" spc="0" normalizeH="0" baseline="0" noProof="0">
                <a:ln>
                  <a:noFill/>
                </a:ln>
                <a:solidFill>
                  <a:srgbClr val="FFFFFF"/>
                </a:solidFill>
                <a:effectLst/>
                <a:uLnTx/>
                <a:uFillTx/>
                <a:latin typeface="Lato"/>
                <a:ea typeface="+mn-ea"/>
                <a:cs typeface="+mn-cs"/>
              </a:rPr>
              <a:t>DesignBall-Font-Icons</a:t>
            </a:r>
            <a:r>
              <a:rPr kumimoji="0" lang="en-US" sz="4000" b="0" i="0" u="none" strike="noStrike" kern="1200" cap="none" spc="0" normalizeH="0" baseline="0" noProof="0">
                <a:ln>
                  <a:noFill/>
                </a:ln>
                <a:solidFill>
                  <a:srgbClr val="FFFFFF"/>
                </a:solidFill>
                <a:effectLst/>
                <a:uLnTx/>
                <a:uFillTx/>
                <a:latin typeface="Lato"/>
                <a:ea typeface="Open Sans" panose="020B0606030504020204" pitchFamily="34" charset="0"/>
                <a:cs typeface="Open Sans" panose="020B0606030504020204" pitchFamily="34" charset="0"/>
              </a:rPr>
              <a:t> but you need them all. </a:t>
            </a: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4000" b="0" i="0" u="none" strike="noStrike" kern="1200" cap="none" spc="0" normalizeH="0" baseline="0" noProof="0">
              <a:ln>
                <a:noFill/>
              </a:ln>
              <a:solidFill>
                <a:srgbClr val="FFFFFF"/>
              </a:solidFill>
              <a:effectLst/>
              <a:uLnTx/>
              <a:uFillTx/>
              <a:latin typeface="Lato"/>
              <a:ea typeface="Open Sans" panose="020B0606030504020204" pitchFamily="34" charset="0"/>
              <a:cs typeface="Open Sans" panose="020B0606030504020204" pitchFamily="34" charset="0"/>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solidFill>
                  <a:srgbClr val="FFFFFF"/>
                </a:solidFill>
                <a:effectLst/>
                <a:uLnTx/>
                <a:uFillTx/>
                <a:latin typeface="Lato"/>
                <a:ea typeface="Open Sans" panose="020B0606030504020204" pitchFamily="34" charset="0"/>
                <a:cs typeface="Open Sans" panose="020B0606030504020204" pitchFamily="34" charset="0"/>
              </a:rPr>
              <a:t>To install:</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srgbClr val="FFFFFF"/>
                </a:solidFill>
                <a:effectLst/>
                <a:uLnTx/>
                <a:uFillTx/>
                <a:latin typeface="Lato"/>
                <a:ea typeface="+mn-ea"/>
                <a:cs typeface="+mn-cs"/>
              </a:rPr>
              <a:t>Download the fonts, unzip, and copy them to your font folder. Then quit PowerPoint and reboot your computer. Then check it on the next page. </a:t>
            </a:r>
          </a:p>
        </p:txBody>
      </p:sp>
    </p:spTree>
    <p:extLst>
      <p:ext uri="{BB962C8B-B14F-4D97-AF65-F5344CB8AC3E}">
        <p14:creationId xmlns:p14="http://schemas.microsoft.com/office/powerpoint/2010/main" val="1626248873"/>
      </p:ext>
    </p:extLst>
  </p:cSld>
  <p:clrMapOvr>
    <a:overrideClrMapping bg1="dk1" tx1="lt1" bg2="dk2" tx2="lt2" accent1="accent1" accent2="accent2" accent3="accent3" accent4="accent4" accent5="accent5" accent6="accent6" hlink="hlink" folHlink="folHlink"/>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0" name="Group 39">
            <a:extLst>
              <a:ext uri="{FF2B5EF4-FFF2-40B4-BE49-F238E27FC236}">
                <a16:creationId xmlns:a16="http://schemas.microsoft.com/office/drawing/2014/main" id="{1D10F624-2975-46BE-9119-A8BD2D6B32CA}"/>
              </a:ext>
            </a:extLst>
          </p:cNvPr>
          <p:cNvGrpSpPr/>
          <p:nvPr/>
        </p:nvGrpSpPr>
        <p:grpSpPr>
          <a:xfrm rot="5400000">
            <a:off x="13322985" y="7018619"/>
            <a:ext cx="3080245" cy="5339036"/>
            <a:chOff x="2789763" y="3294234"/>
            <a:chExt cx="4265345" cy="2414068"/>
          </a:xfrm>
          <a:scene3d>
            <a:camera prst="isometricTopUp">
              <a:rot lat="0" lon="0" rev="0"/>
            </a:camera>
            <a:lightRig rig="threePt" dir="t"/>
          </a:scene3d>
        </p:grpSpPr>
        <p:sp>
          <p:nvSpPr>
            <p:cNvPr id="42" name="Freeform 5">
              <a:extLst>
                <a:ext uri="{FF2B5EF4-FFF2-40B4-BE49-F238E27FC236}">
                  <a16:creationId xmlns:a16="http://schemas.microsoft.com/office/drawing/2014/main" id="{005E3F6A-BA15-400C-9049-5F9C72C8B675}"/>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bg2">
                <a:alpha val="91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43" name="Freeform 6">
              <a:extLst>
                <a:ext uri="{FF2B5EF4-FFF2-40B4-BE49-F238E27FC236}">
                  <a16:creationId xmlns:a16="http://schemas.microsoft.com/office/drawing/2014/main" id="{EDD619E2-9042-46EF-A3F2-C48E3F95B995}"/>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4">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grpSp>
        <p:nvGrpSpPr>
          <p:cNvPr id="45" name="Group 44">
            <a:extLst>
              <a:ext uri="{FF2B5EF4-FFF2-40B4-BE49-F238E27FC236}">
                <a16:creationId xmlns:a16="http://schemas.microsoft.com/office/drawing/2014/main" id="{5C41993C-7C04-4AC4-989B-D25E41502019}"/>
              </a:ext>
            </a:extLst>
          </p:cNvPr>
          <p:cNvGrpSpPr/>
          <p:nvPr/>
        </p:nvGrpSpPr>
        <p:grpSpPr>
          <a:xfrm rot="5400000">
            <a:off x="12176671" y="6344633"/>
            <a:ext cx="3080245" cy="3046411"/>
            <a:chOff x="2789763" y="3294234"/>
            <a:chExt cx="4265345" cy="2414068"/>
          </a:xfrm>
          <a:scene3d>
            <a:camera prst="isometricTopUp">
              <a:rot lat="0" lon="0" rev="0"/>
            </a:camera>
            <a:lightRig rig="threePt" dir="t"/>
          </a:scene3d>
        </p:grpSpPr>
        <p:sp>
          <p:nvSpPr>
            <p:cNvPr id="47" name="Freeform 5">
              <a:extLst>
                <a:ext uri="{FF2B5EF4-FFF2-40B4-BE49-F238E27FC236}">
                  <a16:creationId xmlns:a16="http://schemas.microsoft.com/office/drawing/2014/main" id="{0E0FCBF4-A42E-4623-A6EC-72E54E7B995F}"/>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5">
                <a:alpha val="91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48" name="Freeform 6">
              <a:extLst>
                <a:ext uri="{FF2B5EF4-FFF2-40B4-BE49-F238E27FC236}">
                  <a16:creationId xmlns:a16="http://schemas.microsoft.com/office/drawing/2014/main" id="{3CE09844-E2D8-425D-A74E-CB34706AC718}"/>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3">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grpSp>
        <p:nvGrpSpPr>
          <p:cNvPr id="50" name="Group 49">
            <a:extLst>
              <a:ext uri="{FF2B5EF4-FFF2-40B4-BE49-F238E27FC236}">
                <a16:creationId xmlns:a16="http://schemas.microsoft.com/office/drawing/2014/main" id="{5B0A5641-F597-4B8A-B6BA-29D7BF8ABBC4}"/>
              </a:ext>
            </a:extLst>
          </p:cNvPr>
          <p:cNvGrpSpPr/>
          <p:nvPr/>
        </p:nvGrpSpPr>
        <p:grpSpPr>
          <a:xfrm rot="5400000">
            <a:off x="12534480" y="4069789"/>
            <a:ext cx="3080245" cy="3762027"/>
            <a:chOff x="2789763" y="3294234"/>
            <a:chExt cx="4265345" cy="2414068"/>
          </a:xfrm>
          <a:scene3d>
            <a:camera prst="isometricTopUp">
              <a:rot lat="0" lon="0" rev="0"/>
            </a:camera>
            <a:lightRig rig="threePt" dir="t"/>
          </a:scene3d>
        </p:grpSpPr>
        <p:sp>
          <p:nvSpPr>
            <p:cNvPr id="52" name="Freeform 5">
              <a:extLst>
                <a:ext uri="{FF2B5EF4-FFF2-40B4-BE49-F238E27FC236}">
                  <a16:creationId xmlns:a16="http://schemas.microsoft.com/office/drawing/2014/main" id="{8B77C509-4246-4DCA-A9FF-F47C9634DA94}"/>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3">
                <a:alpha val="91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53" name="Freeform 6">
              <a:extLst>
                <a:ext uri="{FF2B5EF4-FFF2-40B4-BE49-F238E27FC236}">
                  <a16:creationId xmlns:a16="http://schemas.microsoft.com/office/drawing/2014/main" id="{BFA9AE9B-D3DE-4360-8530-15027EA491C8}"/>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2">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grpSp>
        <p:nvGrpSpPr>
          <p:cNvPr id="55" name="Group 54">
            <a:extLst>
              <a:ext uri="{FF2B5EF4-FFF2-40B4-BE49-F238E27FC236}">
                <a16:creationId xmlns:a16="http://schemas.microsoft.com/office/drawing/2014/main" id="{E25B3AC6-D8B7-41CE-90CD-255D989D9E76}"/>
              </a:ext>
            </a:extLst>
          </p:cNvPr>
          <p:cNvGrpSpPr/>
          <p:nvPr/>
        </p:nvGrpSpPr>
        <p:grpSpPr>
          <a:xfrm rot="5400000">
            <a:off x="11525133" y="3012077"/>
            <a:ext cx="3080245" cy="1743335"/>
            <a:chOff x="2789763" y="3294234"/>
            <a:chExt cx="4265345" cy="2414069"/>
          </a:xfrm>
          <a:scene3d>
            <a:camera prst="isometricTopUp">
              <a:rot lat="0" lon="0" rev="0"/>
            </a:camera>
            <a:lightRig rig="threePt" dir="t"/>
          </a:scene3d>
        </p:grpSpPr>
        <p:sp>
          <p:nvSpPr>
            <p:cNvPr id="57" name="Freeform 5">
              <a:extLst>
                <a:ext uri="{FF2B5EF4-FFF2-40B4-BE49-F238E27FC236}">
                  <a16:creationId xmlns:a16="http://schemas.microsoft.com/office/drawing/2014/main" id="{242C42D6-5096-4507-93A2-B779647A457F}"/>
                </a:ext>
              </a:extLst>
            </p:cNvPr>
            <p:cNvSpPr>
              <a:spLocks/>
            </p:cNvSpPr>
            <p:nvPr/>
          </p:nvSpPr>
          <p:spPr bwMode="auto">
            <a:xfrm>
              <a:off x="2789763" y="3294235"/>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1">
                <a:alpha val="91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58" name="Freeform 6">
              <a:extLst>
                <a:ext uri="{FF2B5EF4-FFF2-40B4-BE49-F238E27FC236}">
                  <a16:creationId xmlns:a16="http://schemas.microsoft.com/office/drawing/2014/main" id="{347F13F6-1C61-4A9C-BD57-61C03C813DF6}"/>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1">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sp>
        <p:nvSpPr>
          <p:cNvPr id="60" name="Rectangle 59">
            <a:extLst>
              <a:ext uri="{FF2B5EF4-FFF2-40B4-BE49-F238E27FC236}">
                <a16:creationId xmlns:a16="http://schemas.microsoft.com/office/drawing/2014/main" id="{714E360A-EC85-42AE-BBD3-EF9EEE79042E}"/>
              </a:ext>
            </a:extLst>
          </p:cNvPr>
          <p:cNvSpPr/>
          <p:nvPr/>
        </p:nvSpPr>
        <p:spPr>
          <a:xfrm>
            <a:off x="-1113183" y="2054089"/>
            <a:ext cx="13306771" cy="96608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TextBox 40">
            <a:extLst>
              <a:ext uri="{FF2B5EF4-FFF2-40B4-BE49-F238E27FC236}">
                <a16:creationId xmlns:a16="http://schemas.microsoft.com/office/drawing/2014/main" id="{1B35685B-EA88-484A-A396-30E2698E4886}"/>
              </a:ext>
            </a:extLst>
          </p:cNvPr>
          <p:cNvSpPr txBox="1"/>
          <p:nvPr/>
        </p:nvSpPr>
        <p:spPr>
          <a:xfrm rot="5400000">
            <a:off x="12403812" y="9455476"/>
            <a:ext cx="870751" cy="507831"/>
          </a:xfrm>
          <a:prstGeom prst="rect">
            <a:avLst/>
          </a:prstGeom>
          <a:noFill/>
          <a:scene3d>
            <a:camera prst="isometricTopUp">
              <a:rot lat="0" lon="0" rev="0"/>
            </a:camera>
            <a:lightRig rig="threePt" dir="t"/>
          </a:scene3d>
        </p:spPr>
        <p:txBody>
          <a:bodyPr wrap="none" rtlCol="0">
            <a:spAutoFit/>
          </a:bodyPr>
          <a:lstStyle/>
          <a:p>
            <a:r>
              <a:rPr lang="en-US" sz="2700" b="1">
                <a:solidFill>
                  <a:srgbClr val="FFFFFF"/>
                </a:solidFill>
                <a:latin typeface="+mj-lt"/>
              </a:rPr>
              <a:t>54%</a:t>
            </a:r>
          </a:p>
        </p:txBody>
      </p:sp>
      <p:sp>
        <p:nvSpPr>
          <p:cNvPr id="46" name="TextBox 45">
            <a:extLst>
              <a:ext uri="{FF2B5EF4-FFF2-40B4-BE49-F238E27FC236}">
                <a16:creationId xmlns:a16="http://schemas.microsoft.com/office/drawing/2014/main" id="{9F41BED3-234A-4D72-B1CE-C379D88F4FAD}"/>
              </a:ext>
            </a:extLst>
          </p:cNvPr>
          <p:cNvSpPr txBox="1"/>
          <p:nvPr/>
        </p:nvSpPr>
        <p:spPr>
          <a:xfrm rot="5400000">
            <a:off x="12403812" y="7586844"/>
            <a:ext cx="870751" cy="507831"/>
          </a:xfrm>
          <a:prstGeom prst="rect">
            <a:avLst/>
          </a:prstGeom>
          <a:noFill/>
          <a:scene3d>
            <a:camera prst="isometricTopUp">
              <a:rot lat="0" lon="0" rev="0"/>
            </a:camera>
            <a:lightRig rig="threePt" dir="t"/>
          </a:scene3d>
        </p:spPr>
        <p:txBody>
          <a:bodyPr wrap="none" rtlCol="0">
            <a:spAutoFit/>
          </a:bodyPr>
          <a:lstStyle/>
          <a:p>
            <a:r>
              <a:rPr lang="en-US" sz="2700" b="1">
                <a:solidFill>
                  <a:srgbClr val="FFFFFF"/>
                </a:solidFill>
                <a:latin typeface="+mj-lt"/>
              </a:rPr>
              <a:t>95%</a:t>
            </a:r>
          </a:p>
        </p:txBody>
      </p:sp>
      <p:sp>
        <p:nvSpPr>
          <p:cNvPr id="51" name="TextBox 50">
            <a:extLst>
              <a:ext uri="{FF2B5EF4-FFF2-40B4-BE49-F238E27FC236}">
                <a16:creationId xmlns:a16="http://schemas.microsoft.com/office/drawing/2014/main" id="{FB8555CD-4A63-479D-BD35-6B74414F28AA}"/>
              </a:ext>
            </a:extLst>
          </p:cNvPr>
          <p:cNvSpPr txBox="1"/>
          <p:nvPr/>
        </p:nvSpPr>
        <p:spPr>
          <a:xfrm rot="5400000">
            <a:off x="12403812" y="5689053"/>
            <a:ext cx="870751" cy="507831"/>
          </a:xfrm>
          <a:prstGeom prst="rect">
            <a:avLst/>
          </a:prstGeom>
          <a:noFill/>
          <a:scene3d>
            <a:camera prst="isometricTopUp">
              <a:rot lat="0" lon="0" rev="0"/>
            </a:camera>
            <a:lightRig rig="threePt" dir="t"/>
          </a:scene3d>
        </p:spPr>
        <p:txBody>
          <a:bodyPr wrap="none" rtlCol="0">
            <a:spAutoFit/>
          </a:bodyPr>
          <a:lstStyle/>
          <a:p>
            <a:r>
              <a:rPr lang="en-US" sz="2700" b="1">
                <a:solidFill>
                  <a:srgbClr val="FFFFFF"/>
                </a:solidFill>
                <a:latin typeface="+mj-lt"/>
              </a:rPr>
              <a:t>70%</a:t>
            </a:r>
          </a:p>
        </p:txBody>
      </p:sp>
      <p:sp>
        <p:nvSpPr>
          <p:cNvPr id="56" name="TextBox 55">
            <a:extLst>
              <a:ext uri="{FF2B5EF4-FFF2-40B4-BE49-F238E27FC236}">
                <a16:creationId xmlns:a16="http://schemas.microsoft.com/office/drawing/2014/main" id="{1A7F0231-6A1D-4F51-A567-34C92C345131}"/>
              </a:ext>
            </a:extLst>
          </p:cNvPr>
          <p:cNvSpPr txBox="1"/>
          <p:nvPr/>
        </p:nvSpPr>
        <p:spPr>
          <a:xfrm rot="5400000">
            <a:off x="12403811" y="3569461"/>
            <a:ext cx="870751" cy="507831"/>
          </a:xfrm>
          <a:prstGeom prst="rect">
            <a:avLst/>
          </a:prstGeom>
          <a:noFill/>
          <a:scene3d>
            <a:camera prst="isometricTopUp">
              <a:rot lat="0" lon="0" rev="0"/>
            </a:camera>
            <a:lightRig rig="threePt" dir="t"/>
          </a:scene3d>
        </p:spPr>
        <p:txBody>
          <a:bodyPr wrap="none" rtlCol="0">
            <a:spAutoFit/>
          </a:bodyPr>
          <a:lstStyle/>
          <a:p>
            <a:r>
              <a:rPr lang="en-US" sz="2700" b="1">
                <a:solidFill>
                  <a:srgbClr val="FFFFFF"/>
                </a:solidFill>
                <a:latin typeface="+mj-lt"/>
              </a:rPr>
              <a:t>30%</a:t>
            </a:r>
          </a:p>
        </p:txBody>
      </p:sp>
      <p:cxnSp>
        <p:nvCxnSpPr>
          <p:cNvPr id="5" name="Straight Connector 4">
            <a:extLst>
              <a:ext uri="{FF2B5EF4-FFF2-40B4-BE49-F238E27FC236}">
                <a16:creationId xmlns:a16="http://schemas.microsoft.com/office/drawing/2014/main" id="{8D6821E6-DC21-431C-AC8E-55E70B13720B}"/>
              </a:ext>
            </a:extLst>
          </p:cNvPr>
          <p:cNvCxnSpPr>
            <a:cxnSpLocks/>
          </p:cNvCxnSpPr>
          <p:nvPr/>
        </p:nvCxnSpPr>
        <p:spPr>
          <a:xfrm>
            <a:off x="12193587" y="0"/>
            <a:ext cx="0" cy="13716000"/>
          </a:xfrm>
          <a:prstGeom prst="line">
            <a:avLst/>
          </a:prstGeom>
          <a:ln w="635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D60C3A40-33D9-4C40-869B-E6DF9A9B54E0}"/>
              </a:ext>
            </a:extLst>
          </p:cNvPr>
          <p:cNvSpPr txBox="1"/>
          <p:nvPr/>
        </p:nvSpPr>
        <p:spPr>
          <a:xfrm>
            <a:off x="5694933" y="2917603"/>
            <a:ext cx="5260346" cy="830997"/>
          </a:xfrm>
          <a:prstGeom prst="rect">
            <a:avLst/>
          </a:prstGeom>
          <a:noFill/>
        </p:spPr>
        <p:txBody>
          <a:bodyPr wrap="square" rtlCol="0" anchor="b">
            <a:spAutoFit/>
          </a:bodyPr>
          <a:lstStyle/>
          <a:p>
            <a:pPr algn="r"/>
            <a:r>
              <a:rPr lang="en-US" sz="4800" b="1">
                <a:solidFill>
                  <a:schemeClr val="tx1">
                    <a:alpha val="40000"/>
                  </a:schemeClr>
                </a:solidFill>
                <a:latin typeface="+mj-lt"/>
              </a:rPr>
              <a:t>2001</a:t>
            </a:r>
          </a:p>
        </p:txBody>
      </p:sp>
      <p:grpSp>
        <p:nvGrpSpPr>
          <p:cNvPr id="11" name="Group 10">
            <a:extLst>
              <a:ext uri="{FF2B5EF4-FFF2-40B4-BE49-F238E27FC236}">
                <a16:creationId xmlns:a16="http://schemas.microsoft.com/office/drawing/2014/main" id="{F803BC65-7DE2-42A0-8196-FECB2064DCF2}"/>
              </a:ext>
            </a:extLst>
          </p:cNvPr>
          <p:cNvGrpSpPr/>
          <p:nvPr/>
        </p:nvGrpSpPr>
        <p:grpSpPr>
          <a:xfrm>
            <a:off x="6487494" y="3902489"/>
            <a:ext cx="4467785" cy="0"/>
            <a:chOff x="16620565" y="4448175"/>
            <a:chExt cx="4467785" cy="0"/>
          </a:xfrm>
        </p:grpSpPr>
        <p:cxnSp>
          <p:nvCxnSpPr>
            <p:cNvPr id="12" name="Straight Connector 11">
              <a:extLst>
                <a:ext uri="{FF2B5EF4-FFF2-40B4-BE49-F238E27FC236}">
                  <a16:creationId xmlns:a16="http://schemas.microsoft.com/office/drawing/2014/main" id="{5990046E-2376-421E-857E-A7A61AA7727A}"/>
                </a:ext>
              </a:extLst>
            </p:cNvPr>
            <p:cNvCxnSpPr/>
            <p:nvPr/>
          </p:nvCxnSpPr>
          <p:spPr>
            <a:xfrm>
              <a:off x="16620565" y="4448175"/>
              <a:ext cx="446778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D276E995-350D-4E17-9039-5AA7A858F857}"/>
                </a:ext>
              </a:extLst>
            </p:cNvPr>
            <p:cNvCxnSpPr>
              <a:cxnSpLocks/>
            </p:cNvCxnSpPr>
            <p:nvPr/>
          </p:nvCxnSpPr>
          <p:spPr>
            <a:xfrm>
              <a:off x="16620565" y="4448175"/>
              <a:ext cx="1114985"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14" name="TextBox 13">
            <a:extLst>
              <a:ext uri="{FF2B5EF4-FFF2-40B4-BE49-F238E27FC236}">
                <a16:creationId xmlns:a16="http://schemas.microsoft.com/office/drawing/2014/main" id="{69B6024F-581C-4CEE-AC18-DA417D0E108A}"/>
              </a:ext>
            </a:extLst>
          </p:cNvPr>
          <p:cNvSpPr txBox="1"/>
          <p:nvPr/>
        </p:nvSpPr>
        <p:spPr>
          <a:xfrm>
            <a:off x="11082425" y="3748600"/>
            <a:ext cx="495300" cy="307777"/>
          </a:xfrm>
          <a:prstGeom prst="rect">
            <a:avLst/>
          </a:prstGeom>
          <a:noFill/>
        </p:spPr>
        <p:txBody>
          <a:bodyPr wrap="square" rtlCol="0" anchor="ctr">
            <a:spAutoFit/>
          </a:bodyPr>
          <a:lstStyle/>
          <a:p>
            <a:pPr algn="ctr"/>
            <a:r>
              <a:rPr lang="en-US" sz="1400" b="1"/>
              <a:t>01</a:t>
            </a:r>
          </a:p>
        </p:txBody>
      </p:sp>
      <p:sp>
        <p:nvSpPr>
          <p:cNvPr id="15" name="TextBox 14">
            <a:extLst>
              <a:ext uri="{FF2B5EF4-FFF2-40B4-BE49-F238E27FC236}">
                <a16:creationId xmlns:a16="http://schemas.microsoft.com/office/drawing/2014/main" id="{5CF6A673-9108-47C9-9144-C2F8599019CC}"/>
              </a:ext>
            </a:extLst>
          </p:cNvPr>
          <p:cNvSpPr txBox="1"/>
          <p:nvPr/>
        </p:nvSpPr>
        <p:spPr>
          <a:xfrm>
            <a:off x="6879695" y="4056377"/>
            <a:ext cx="4075584" cy="646331"/>
          </a:xfrm>
          <a:prstGeom prst="rect">
            <a:avLst/>
          </a:prstGeom>
          <a:noFill/>
        </p:spPr>
        <p:txBody>
          <a:bodyPr wrap="square" rtlCol="0">
            <a:spAutoFit/>
          </a:bodyPr>
          <a:lstStyle/>
          <a:p>
            <a:pPr algn="r"/>
            <a:r>
              <a:rPr lang="en-US"/>
              <a:t>Donec vitae dolor sed urna laoreet consectetur et a odio.</a:t>
            </a:r>
          </a:p>
        </p:txBody>
      </p:sp>
      <p:sp>
        <p:nvSpPr>
          <p:cNvPr id="16" name="TextBox 15">
            <a:extLst>
              <a:ext uri="{FF2B5EF4-FFF2-40B4-BE49-F238E27FC236}">
                <a16:creationId xmlns:a16="http://schemas.microsoft.com/office/drawing/2014/main" id="{066F4717-0981-43AD-8DD0-AFD8E128B16F}"/>
              </a:ext>
            </a:extLst>
          </p:cNvPr>
          <p:cNvSpPr txBox="1"/>
          <p:nvPr/>
        </p:nvSpPr>
        <p:spPr>
          <a:xfrm>
            <a:off x="6487494" y="5124903"/>
            <a:ext cx="4467785" cy="707886"/>
          </a:xfrm>
          <a:prstGeom prst="rect">
            <a:avLst/>
          </a:prstGeom>
          <a:noFill/>
        </p:spPr>
        <p:txBody>
          <a:bodyPr wrap="square" rtlCol="0" anchor="b">
            <a:spAutoFit/>
          </a:bodyPr>
          <a:lstStyle/>
          <a:p>
            <a:pPr algn="r"/>
            <a:r>
              <a:rPr lang="en-US" sz="4000" b="1">
                <a:solidFill>
                  <a:schemeClr val="tx1">
                    <a:alpha val="60000"/>
                  </a:schemeClr>
                </a:solidFill>
                <a:latin typeface="+mj-lt"/>
              </a:rPr>
              <a:t>2002</a:t>
            </a:r>
          </a:p>
        </p:txBody>
      </p:sp>
      <p:cxnSp>
        <p:nvCxnSpPr>
          <p:cNvPr id="17" name="Straight Connector 16">
            <a:extLst>
              <a:ext uri="{FF2B5EF4-FFF2-40B4-BE49-F238E27FC236}">
                <a16:creationId xmlns:a16="http://schemas.microsoft.com/office/drawing/2014/main" id="{06DF2131-26B0-4434-9204-6725FFD73C1C}"/>
              </a:ext>
            </a:extLst>
          </p:cNvPr>
          <p:cNvCxnSpPr>
            <a:cxnSpLocks/>
          </p:cNvCxnSpPr>
          <p:nvPr/>
        </p:nvCxnSpPr>
        <p:spPr>
          <a:xfrm>
            <a:off x="8484433" y="5986678"/>
            <a:ext cx="2470846" cy="0"/>
          </a:xfrm>
          <a:prstGeom prst="line">
            <a:avLst/>
          </a:prstGeom>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17D8C485-1A97-4387-AC5C-9D19C982A7DD}"/>
              </a:ext>
            </a:extLst>
          </p:cNvPr>
          <p:cNvSpPr txBox="1"/>
          <p:nvPr/>
        </p:nvSpPr>
        <p:spPr>
          <a:xfrm>
            <a:off x="11082425" y="5832789"/>
            <a:ext cx="495300" cy="307777"/>
          </a:xfrm>
          <a:prstGeom prst="rect">
            <a:avLst/>
          </a:prstGeom>
          <a:noFill/>
        </p:spPr>
        <p:txBody>
          <a:bodyPr wrap="square" rtlCol="0" anchor="ctr">
            <a:spAutoFit/>
          </a:bodyPr>
          <a:lstStyle/>
          <a:p>
            <a:pPr algn="ctr"/>
            <a:r>
              <a:rPr lang="en-US" sz="1400" b="1"/>
              <a:t>02</a:t>
            </a:r>
          </a:p>
        </p:txBody>
      </p:sp>
      <p:sp>
        <p:nvSpPr>
          <p:cNvPr id="19" name="TextBox 18">
            <a:extLst>
              <a:ext uri="{FF2B5EF4-FFF2-40B4-BE49-F238E27FC236}">
                <a16:creationId xmlns:a16="http://schemas.microsoft.com/office/drawing/2014/main" id="{91DE0DFD-9809-4F4B-A7C7-E420D440BBA3}"/>
              </a:ext>
            </a:extLst>
          </p:cNvPr>
          <p:cNvSpPr txBox="1"/>
          <p:nvPr/>
        </p:nvSpPr>
        <p:spPr>
          <a:xfrm>
            <a:off x="6879695" y="6140566"/>
            <a:ext cx="4075584" cy="369332"/>
          </a:xfrm>
          <a:prstGeom prst="rect">
            <a:avLst/>
          </a:prstGeom>
          <a:noFill/>
        </p:spPr>
        <p:txBody>
          <a:bodyPr wrap="square" rtlCol="0">
            <a:spAutoFit/>
          </a:bodyPr>
          <a:lstStyle/>
          <a:p>
            <a:pPr algn="r"/>
            <a:r>
              <a:rPr lang="en-US"/>
              <a:t>Donec vitae dolor sed urna laoreet</a:t>
            </a:r>
          </a:p>
        </p:txBody>
      </p:sp>
      <p:sp>
        <p:nvSpPr>
          <p:cNvPr id="20" name="TextBox 19">
            <a:extLst>
              <a:ext uri="{FF2B5EF4-FFF2-40B4-BE49-F238E27FC236}">
                <a16:creationId xmlns:a16="http://schemas.microsoft.com/office/drawing/2014/main" id="{64A1747C-E190-4145-9A32-5D090AC7AAD2}"/>
              </a:ext>
            </a:extLst>
          </p:cNvPr>
          <p:cNvSpPr txBox="1"/>
          <p:nvPr/>
        </p:nvSpPr>
        <p:spPr>
          <a:xfrm>
            <a:off x="6487494" y="7129176"/>
            <a:ext cx="4467785" cy="584775"/>
          </a:xfrm>
          <a:prstGeom prst="rect">
            <a:avLst/>
          </a:prstGeom>
          <a:noFill/>
        </p:spPr>
        <p:txBody>
          <a:bodyPr wrap="square" rtlCol="0" anchor="b">
            <a:spAutoFit/>
          </a:bodyPr>
          <a:lstStyle/>
          <a:p>
            <a:pPr algn="r"/>
            <a:r>
              <a:rPr lang="en-US" sz="3200" b="1">
                <a:solidFill>
                  <a:schemeClr val="tx1">
                    <a:alpha val="80000"/>
                  </a:schemeClr>
                </a:solidFill>
                <a:latin typeface="+mj-lt"/>
              </a:rPr>
              <a:t>2003</a:t>
            </a:r>
          </a:p>
        </p:txBody>
      </p:sp>
      <p:cxnSp>
        <p:nvCxnSpPr>
          <p:cNvPr id="21" name="Straight Connector 20">
            <a:extLst>
              <a:ext uri="{FF2B5EF4-FFF2-40B4-BE49-F238E27FC236}">
                <a16:creationId xmlns:a16="http://schemas.microsoft.com/office/drawing/2014/main" id="{8312669C-AF8E-4AE7-BC3F-6C8B9FE99EA2}"/>
              </a:ext>
            </a:extLst>
          </p:cNvPr>
          <p:cNvCxnSpPr>
            <a:cxnSpLocks/>
          </p:cNvCxnSpPr>
          <p:nvPr/>
        </p:nvCxnSpPr>
        <p:spPr>
          <a:xfrm>
            <a:off x="4572000" y="7867840"/>
            <a:ext cx="6383279" cy="0"/>
          </a:xfrm>
          <a:prstGeom prst="line">
            <a:avLst/>
          </a:prstGeom>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FD872614-DDA5-4B99-AE05-F7D1DBA6160D}"/>
              </a:ext>
            </a:extLst>
          </p:cNvPr>
          <p:cNvSpPr txBox="1"/>
          <p:nvPr/>
        </p:nvSpPr>
        <p:spPr>
          <a:xfrm>
            <a:off x="11082425" y="7713951"/>
            <a:ext cx="495300" cy="307777"/>
          </a:xfrm>
          <a:prstGeom prst="rect">
            <a:avLst/>
          </a:prstGeom>
          <a:noFill/>
        </p:spPr>
        <p:txBody>
          <a:bodyPr wrap="square" rtlCol="0" anchor="ctr">
            <a:spAutoFit/>
          </a:bodyPr>
          <a:lstStyle/>
          <a:p>
            <a:pPr algn="ctr"/>
            <a:r>
              <a:rPr lang="en-US" sz="1400" b="1"/>
              <a:t>03</a:t>
            </a:r>
          </a:p>
        </p:txBody>
      </p:sp>
      <p:sp>
        <p:nvSpPr>
          <p:cNvPr id="23" name="TextBox 22">
            <a:extLst>
              <a:ext uri="{FF2B5EF4-FFF2-40B4-BE49-F238E27FC236}">
                <a16:creationId xmlns:a16="http://schemas.microsoft.com/office/drawing/2014/main" id="{90FF6DAF-78A3-4685-BB17-D71469339A8D}"/>
              </a:ext>
            </a:extLst>
          </p:cNvPr>
          <p:cNvSpPr txBox="1"/>
          <p:nvPr/>
        </p:nvSpPr>
        <p:spPr>
          <a:xfrm>
            <a:off x="6879695" y="8021728"/>
            <a:ext cx="4075584" cy="369332"/>
          </a:xfrm>
          <a:prstGeom prst="rect">
            <a:avLst/>
          </a:prstGeom>
          <a:noFill/>
        </p:spPr>
        <p:txBody>
          <a:bodyPr wrap="square" rtlCol="0">
            <a:spAutoFit/>
          </a:bodyPr>
          <a:lstStyle/>
          <a:p>
            <a:pPr algn="r"/>
            <a:r>
              <a:rPr lang="en-US"/>
              <a:t>Donec vitae dolor sed urna laoreet</a:t>
            </a:r>
          </a:p>
        </p:txBody>
      </p:sp>
      <p:sp>
        <p:nvSpPr>
          <p:cNvPr id="27" name="TextBox 26">
            <a:extLst>
              <a:ext uri="{FF2B5EF4-FFF2-40B4-BE49-F238E27FC236}">
                <a16:creationId xmlns:a16="http://schemas.microsoft.com/office/drawing/2014/main" id="{E022677D-E9FC-4972-A7A8-84E8AE702722}"/>
              </a:ext>
            </a:extLst>
          </p:cNvPr>
          <p:cNvSpPr txBox="1"/>
          <p:nvPr/>
        </p:nvSpPr>
        <p:spPr>
          <a:xfrm>
            <a:off x="6487494" y="9133448"/>
            <a:ext cx="4467785" cy="461665"/>
          </a:xfrm>
          <a:prstGeom prst="rect">
            <a:avLst/>
          </a:prstGeom>
          <a:noFill/>
        </p:spPr>
        <p:txBody>
          <a:bodyPr wrap="square" rtlCol="0" anchor="b">
            <a:spAutoFit/>
          </a:bodyPr>
          <a:lstStyle/>
          <a:p>
            <a:pPr algn="r"/>
            <a:r>
              <a:rPr lang="en-US" sz="2400" b="1">
                <a:latin typeface="+mj-lt"/>
              </a:rPr>
              <a:t>2004</a:t>
            </a:r>
          </a:p>
        </p:txBody>
      </p:sp>
      <p:cxnSp>
        <p:nvCxnSpPr>
          <p:cNvPr id="28" name="Straight Connector 27">
            <a:extLst>
              <a:ext uri="{FF2B5EF4-FFF2-40B4-BE49-F238E27FC236}">
                <a16:creationId xmlns:a16="http://schemas.microsoft.com/office/drawing/2014/main" id="{2987614D-EBF0-458B-A134-962D1C96A179}"/>
              </a:ext>
            </a:extLst>
          </p:cNvPr>
          <p:cNvCxnSpPr>
            <a:cxnSpLocks/>
          </p:cNvCxnSpPr>
          <p:nvPr/>
        </p:nvCxnSpPr>
        <p:spPr>
          <a:xfrm>
            <a:off x="6145967" y="9749002"/>
            <a:ext cx="4809312" cy="0"/>
          </a:xfrm>
          <a:prstGeom prst="line">
            <a:avLst/>
          </a:prstGeom>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467E403C-19BC-4A0B-B31F-7ECDB9C04052}"/>
              </a:ext>
            </a:extLst>
          </p:cNvPr>
          <p:cNvSpPr txBox="1"/>
          <p:nvPr/>
        </p:nvSpPr>
        <p:spPr>
          <a:xfrm>
            <a:off x="11082425" y="9595113"/>
            <a:ext cx="495300" cy="307777"/>
          </a:xfrm>
          <a:prstGeom prst="rect">
            <a:avLst/>
          </a:prstGeom>
          <a:noFill/>
        </p:spPr>
        <p:txBody>
          <a:bodyPr wrap="square" rtlCol="0" anchor="ctr">
            <a:spAutoFit/>
          </a:bodyPr>
          <a:lstStyle/>
          <a:p>
            <a:pPr algn="ctr"/>
            <a:r>
              <a:rPr lang="en-US" sz="1400" b="1"/>
              <a:t>03</a:t>
            </a:r>
          </a:p>
        </p:txBody>
      </p:sp>
      <p:sp>
        <p:nvSpPr>
          <p:cNvPr id="30" name="TextBox 29">
            <a:extLst>
              <a:ext uri="{FF2B5EF4-FFF2-40B4-BE49-F238E27FC236}">
                <a16:creationId xmlns:a16="http://schemas.microsoft.com/office/drawing/2014/main" id="{CF3E5EA1-DFA0-43A6-BC56-06260D506D3D}"/>
              </a:ext>
            </a:extLst>
          </p:cNvPr>
          <p:cNvSpPr txBox="1"/>
          <p:nvPr/>
        </p:nvSpPr>
        <p:spPr>
          <a:xfrm>
            <a:off x="6879695" y="9902890"/>
            <a:ext cx="4075584" cy="369332"/>
          </a:xfrm>
          <a:prstGeom prst="rect">
            <a:avLst/>
          </a:prstGeom>
          <a:noFill/>
        </p:spPr>
        <p:txBody>
          <a:bodyPr wrap="square" rtlCol="0">
            <a:spAutoFit/>
          </a:bodyPr>
          <a:lstStyle/>
          <a:p>
            <a:pPr algn="r"/>
            <a:r>
              <a:rPr lang="en-US"/>
              <a:t>Donec vitae dolor sed urna laoreet</a:t>
            </a:r>
          </a:p>
        </p:txBody>
      </p:sp>
      <p:sp>
        <p:nvSpPr>
          <p:cNvPr id="35" name="Oval 34">
            <a:extLst>
              <a:ext uri="{FF2B5EF4-FFF2-40B4-BE49-F238E27FC236}">
                <a16:creationId xmlns:a16="http://schemas.microsoft.com/office/drawing/2014/main" id="{64408303-51B7-4080-9F38-BF16E47292DE}"/>
              </a:ext>
            </a:extLst>
          </p:cNvPr>
          <p:cNvSpPr/>
          <p:nvPr/>
        </p:nvSpPr>
        <p:spPr>
          <a:xfrm>
            <a:off x="11999063" y="3707962"/>
            <a:ext cx="389051" cy="389051"/>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Oval 35">
            <a:extLst>
              <a:ext uri="{FF2B5EF4-FFF2-40B4-BE49-F238E27FC236}">
                <a16:creationId xmlns:a16="http://schemas.microsoft.com/office/drawing/2014/main" id="{401014BD-B39B-4291-B4DF-96D330E74DF9}"/>
              </a:ext>
            </a:extLst>
          </p:cNvPr>
          <p:cNvSpPr/>
          <p:nvPr/>
        </p:nvSpPr>
        <p:spPr>
          <a:xfrm>
            <a:off x="12032823" y="5825911"/>
            <a:ext cx="321530" cy="32153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Oval 36">
            <a:extLst>
              <a:ext uri="{FF2B5EF4-FFF2-40B4-BE49-F238E27FC236}">
                <a16:creationId xmlns:a16="http://schemas.microsoft.com/office/drawing/2014/main" id="{CDCD5E56-E923-42E3-B956-66DD3E2DC8DE}"/>
              </a:ext>
            </a:extLst>
          </p:cNvPr>
          <p:cNvSpPr/>
          <p:nvPr/>
        </p:nvSpPr>
        <p:spPr>
          <a:xfrm>
            <a:off x="12060725" y="7743476"/>
            <a:ext cx="265727" cy="265727"/>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Oval 37">
            <a:extLst>
              <a:ext uri="{FF2B5EF4-FFF2-40B4-BE49-F238E27FC236}">
                <a16:creationId xmlns:a16="http://schemas.microsoft.com/office/drawing/2014/main" id="{155F87B4-7940-4554-833C-EEB55AC42CFB}"/>
              </a:ext>
            </a:extLst>
          </p:cNvPr>
          <p:cNvSpPr/>
          <p:nvPr/>
        </p:nvSpPr>
        <p:spPr>
          <a:xfrm>
            <a:off x="12083784" y="9650849"/>
            <a:ext cx="219609" cy="219609"/>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846909215"/>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300"/>
                                        <p:tgtEl>
                                          <p:spTgt spid="10"/>
                                        </p:tgtEl>
                                      </p:cBhvr>
                                    </p:animEffect>
                                  </p:childTnLst>
                                </p:cTn>
                              </p:par>
                              <p:par>
                                <p:cTn id="8" presetID="22" presetClass="entr" presetSubtype="8" fill="hold" nodeType="withEffect">
                                  <p:stCondLst>
                                    <p:cond delay="100"/>
                                  </p:stCondLst>
                                  <p:childTnLst>
                                    <p:set>
                                      <p:cBhvr>
                                        <p:cTn id="9" dur="1" fill="hold">
                                          <p:stCondLst>
                                            <p:cond delay="0"/>
                                          </p:stCondLst>
                                        </p:cTn>
                                        <p:tgtEl>
                                          <p:spTgt spid="11"/>
                                        </p:tgtEl>
                                        <p:attrNameLst>
                                          <p:attrName>style.visibility</p:attrName>
                                        </p:attrNameLst>
                                      </p:cBhvr>
                                      <p:to>
                                        <p:strVal val="visible"/>
                                      </p:to>
                                    </p:set>
                                    <p:animEffect transition="in" filter="wipe(left)">
                                      <p:cBhvr>
                                        <p:cTn id="10" dur="500"/>
                                        <p:tgtEl>
                                          <p:spTgt spid="11"/>
                                        </p:tgtEl>
                                      </p:cBhvr>
                                    </p:animEffect>
                                  </p:childTnLst>
                                </p:cTn>
                              </p:par>
                              <p:par>
                                <p:cTn id="11" presetID="10" presetClass="entr" presetSubtype="0" fill="hold" grpId="0" nodeType="withEffect">
                                  <p:stCondLst>
                                    <p:cond delay="200"/>
                                  </p:stCondLst>
                                  <p:childTnLst>
                                    <p:set>
                                      <p:cBhvr>
                                        <p:cTn id="12" dur="1" fill="hold">
                                          <p:stCondLst>
                                            <p:cond delay="0"/>
                                          </p:stCondLst>
                                        </p:cTn>
                                        <p:tgtEl>
                                          <p:spTgt spid="14"/>
                                        </p:tgtEl>
                                        <p:attrNameLst>
                                          <p:attrName>style.visibility</p:attrName>
                                        </p:attrNameLst>
                                      </p:cBhvr>
                                      <p:to>
                                        <p:strVal val="visible"/>
                                      </p:to>
                                    </p:set>
                                    <p:animEffect transition="in" filter="fade">
                                      <p:cBhvr>
                                        <p:cTn id="13" dur="300"/>
                                        <p:tgtEl>
                                          <p:spTgt spid="14"/>
                                        </p:tgtEl>
                                      </p:cBhvr>
                                    </p:animEffect>
                                  </p:childTnLst>
                                </p:cTn>
                              </p:par>
                              <p:par>
                                <p:cTn id="14" presetID="10" presetClass="entr" presetSubtype="0" fill="hold" grpId="0" nodeType="withEffect">
                                  <p:stCondLst>
                                    <p:cond delay="400"/>
                                  </p:stCondLst>
                                  <p:childTnLst>
                                    <p:set>
                                      <p:cBhvr>
                                        <p:cTn id="15" dur="1" fill="hold">
                                          <p:stCondLst>
                                            <p:cond delay="0"/>
                                          </p:stCondLst>
                                        </p:cTn>
                                        <p:tgtEl>
                                          <p:spTgt spid="15"/>
                                        </p:tgtEl>
                                        <p:attrNameLst>
                                          <p:attrName>style.visibility</p:attrName>
                                        </p:attrNameLst>
                                      </p:cBhvr>
                                      <p:to>
                                        <p:strVal val="visible"/>
                                      </p:to>
                                    </p:set>
                                    <p:animEffect transition="in" filter="fade">
                                      <p:cBhvr>
                                        <p:cTn id="16" dur="300"/>
                                        <p:tgtEl>
                                          <p:spTgt spid="15"/>
                                        </p:tgtEl>
                                      </p:cBhvr>
                                    </p:animEffect>
                                  </p:childTnLst>
                                </p:cTn>
                              </p:par>
                              <p:par>
                                <p:cTn id="17" presetID="10" presetClass="entr" presetSubtype="0" fill="hold" grpId="0" nodeType="withEffect">
                                  <p:stCondLst>
                                    <p:cond delay="100"/>
                                  </p:stCondLst>
                                  <p:childTnLst>
                                    <p:set>
                                      <p:cBhvr>
                                        <p:cTn id="18" dur="1" fill="hold">
                                          <p:stCondLst>
                                            <p:cond delay="0"/>
                                          </p:stCondLst>
                                        </p:cTn>
                                        <p:tgtEl>
                                          <p:spTgt spid="16"/>
                                        </p:tgtEl>
                                        <p:attrNameLst>
                                          <p:attrName>style.visibility</p:attrName>
                                        </p:attrNameLst>
                                      </p:cBhvr>
                                      <p:to>
                                        <p:strVal val="visible"/>
                                      </p:to>
                                    </p:set>
                                    <p:animEffect transition="in" filter="fade">
                                      <p:cBhvr>
                                        <p:cTn id="19" dur="300"/>
                                        <p:tgtEl>
                                          <p:spTgt spid="16"/>
                                        </p:tgtEl>
                                      </p:cBhvr>
                                    </p:animEffect>
                                  </p:childTnLst>
                                </p:cTn>
                              </p:par>
                              <p:par>
                                <p:cTn id="20" presetID="22" presetClass="entr" presetSubtype="8" fill="hold" nodeType="withEffect">
                                  <p:stCondLst>
                                    <p:cond delay="200"/>
                                  </p:stCondLst>
                                  <p:childTnLst>
                                    <p:set>
                                      <p:cBhvr>
                                        <p:cTn id="21" dur="1" fill="hold">
                                          <p:stCondLst>
                                            <p:cond delay="0"/>
                                          </p:stCondLst>
                                        </p:cTn>
                                        <p:tgtEl>
                                          <p:spTgt spid="17"/>
                                        </p:tgtEl>
                                        <p:attrNameLst>
                                          <p:attrName>style.visibility</p:attrName>
                                        </p:attrNameLst>
                                      </p:cBhvr>
                                      <p:to>
                                        <p:strVal val="visible"/>
                                      </p:to>
                                    </p:set>
                                    <p:animEffect transition="in" filter="wipe(left)">
                                      <p:cBhvr>
                                        <p:cTn id="22" dur="500"/>
                                        <p:tgtEl>
                                          <p:spTgt spid="17"/>
                                        </p:tgtEl>
                                      </p:cBhvr>
                                    </p:animEffect>
                                  </p:childTnLst>
                                </p:cTn>
                              </p:par>
                              <p:par>
                                <p:cTn id="23" presetID="10" presetClass="entr" presetSubtype="0" fill="hold" grpId="0" nodeType="withEffect">
                                  <p:stCondLst>
                                    <p:cond delay="300"/>
                                  </p:stCondLst>
                                  <p:childTnLst>
                                    <p:set>
                                      <p:cBhvr>
                                        <p:cTn id="24" dur="1" fill="hold">
                                          <p:stCondLst>
                                            <p:cond delay="0"/>
                                          </p:stCondLst>
                                        </p:cTn>
                                        <p:tgtEl>
                                          <p:spTgt spid="18"/>
                                        </p:tgtEl>
                                        <p:attrNameLst>
                                          <p:attrName>style.visibility</p:attrName>
                                        </p:attrNameLst>
                                      </p:cBhvr>
                                      <p:to>
                                        <p:strVal val="visible"/>
                                      </p:to>
                                    </p:set>
                                    <p:animEffect transition="in" filter="fade">
                                      <p:cBhvr>
                                        <p:cTn id="25" dur="300"/>
                                        <p:tgtEl>
                                          <p:spTgt spid="18"/>
                                        </p:tgtEl>
                                      </p:cBhvr>
                                    </p:animEffect>
                                  </p:childTnLst>
                                </p:cTn>
                              </p:par>
                              <p:par>
                                <p:cTn id="26" presetID="10" presetClass="entr" presetSubtype="0" fill="hold" grpId="0" nodeType="withEffect">
                                  <p:stCondLst>
                                    <p:cond delay="500"/>
                                  </p:stCondLst>
                                  <p:childTnLst>
                                    <p:set>
                                      <p:cBhvr>
                                        <p:cTn id="27" dur="1" fill="hold">
                                          <p:stCondLst>
                                            <p:cond delay="0"/>
                                          </p:stCondLst>
                                        </p:cTn>
                                        <p:tgtEl>
                                          <p:spTgt spid="19"/>
                                        </p:tgtEl>
                                        <p:attrNameLst>
                                          <p:attrName>style.visibility</p:attrName>
                                        </p:attrNameLst>
                                      </p:cBhvr>
                                      <p:to>
                                        <p:strVal val="visible"/>
                                      </p:to>
                                    </p:set>
                                    <p:animEffect transition="in" filter="fade">
                                      <p:cBhvr>
                                        <p:cTn id="28" dur="300"/>
                                        <p:tgtEl>
                                          <p:spTgt spid="19"/>
                                        </p:tgtEl>
                                      </p:cBhvr>
                                    </p:animEffect>
                                  </p:childTnLst>
                                </p:cTn>
                              </p:par>
                              <p:par>
                                <p:cTn id="29" presetID="10" presetClass="entr" presetSubtype="0" fill="hold" grpId="0" nodeType="withEffect">
                                  <p:stCondLst>
                                    <p:cond delay="200"/>
                                  </p:stCondLst>
                                  <p:childTnLst>
                                    <p:set>
                                      <p:cBhvr>
                                        <p:cTn id="30" dur="1" fill="hold">
                                          <p:stCondLst>
                                            <p:cond delay="0"/>
                                          </p:stCondLst>
                                        </p:cTn>
                                        <p:tgtEl>
                                          <p:spTgt spid="20"/>
                                        </p:tgtEl>
                                        <p:attrNameLst>
                                          <p:attrName>style.visibility</p:attrName>
                                        </p:attrNameLst>
                                      </p:cBhvr>
                                      <p:to>
                                        <p:strVal val="visible"/>
                                      </p:to>
                                    </p:set>
                                    <p:animEffect transition="in" filter="fade">
                                      <p:cBhvr>
                                        <p:cTn id="31" dur="300"/>
                                        <p:tgtEl>
                                          <p:spTgt spid="20"/>
                                        </p:tgtEl>
                                      </p:cBhvr>
                                    </p:animEffect>
                                  </p:childTnLst>
                                </p:cTn>
                              </p:par>
                              <p:par>
                                <p:cTn id="32" presetID="22" presetClass="entr" presetSubtype="8" fill="hold" nodeType="withEffect">
                                  <p:stCondLst>
                                    <p:cond delay="300"/>
                                  </p:stCondLst>
                                  <p:childTnLst>
                                    <p:set>
                                      <p:cBhvr>
                                        <p:cTn id="33" dur="1" fill="hold">
                                          <p:stCondLst>
                                            <p:cond delay="0"/>
                                          </p:stCondLst>
                                        </p:cTn>
                                        <p:tgtEl>
                                          <p:spTgt spid="21"/>
                                        </p:tgtEl>
                                        <p:attrNameLst>
                                          <p:attrName>style.visibility</p:attrName>
                                        </p:attrNameLst>
                                      </p:cBhvr>
                                      <p:to>
                                        <p:strVal val="visible"/>
                                      </p:to>
                                    </p:set>
                                    <p:animEffect transition="in" filter="wipe(left)">
                                      <p:cBhvr>
                                        <p:cTn id="34" dur="500"/>
                                        <p:tgtEl>
                                          <p:spTgt spid="21"/>
                                        </p:tgtEl>
                                      </p:cBhvr>
                                    </p:animEffect>
                                  </p:childTnLst>
                                </p:cTn>
                              </p:par>
                              <p:par>
                                <p:cTn id="35" presetID="10" presetClass="entr" presetSubtype="0" fill="hold" grpId="0" nodeType="withEffect">
                                  <p:stCondLst>
                                    <p:cond delay="400"/>
                                  </p:stCondLst>
                                  <p:childTnLst>
                                    <p:set>
                                      <p:cBhvr>
                                        <p:cTn id="36" dur="1" fill="hold">
                                          <p:stCondLst>
                                            <p:cond delay="0"/>
                                          </p:stCondLst>
                                        </p:cTn>
                                        <p:tgtEl>
                                          <p:spTgt spid="22"/>
                                        </p:tgtEl>
                                        <p:attrNameLst>
                                          <p:attrName>style.visibility</p:attrName>
                                        </p:attrNameLst>
                                      </p:cBhvr>
                                      <p:to>
                                        <p:strVal val="visible"/>
                                      </p:to>
                                    </p:set>
                                    <p:animEffect transition="in" filter="fade">
                                      <p:cBhvr>
                                        <p:cTn id="37" dur="300"/>
                                        <p:tgtEl>
                                          <p:spTgt spid="22"/>
                                        </p:tgtEl>
                                      </p:cBhvr>
                                    </p:animEffect>
                                  </p:childTnLst>
                                </p:cTn>
                              </p:par>
                              <p:par>
                                <p:cTn id="38" presetID="10" presetClass="entr" presetSubtype="0" fill="hold" grpId="0" nodeType="withEffect">
                                  <p:stCondLst>
                                    <p:cond delay="600"/>
                                  </p:stCondLst>
                                  <p:childTnLst>
                                    <p:set>
                                      <p:cBhvr>
                                        <p:cTn id="39" dur="1" fill="hold">
                                          <p:stCondLst>
                                            <p:cond delay="0"/>
                                          </p:stCondLst>
                                        </p:cTn>
                                        <p:tgtEl>
                                          <p:spTgt spid="23"/>
                                        </p:tgtEl>
                                        <p:attrNameLst>
                                          <p:attrName>style.visibility</p:attrName>
                                        </p:attrNameLst>
                                      </p:cBhvr>
                                      <p:to>
                                        <p:strVal val="visible"/>
                                      </p:to>
                                    </p:set>
                                    <p:animEffect transition="in" filter="fade">
                                      <p:cBhvr>
                                        <p:cTn id="40" dur="300"/>
                                        <p:tgtEl>
                                          <p:spTgt spid="23"/>
                                        </p:tgtEl>
                                      </p:cBhvr>
                                    </p:animEffect>
                                  </p:childTnLst>
                                </p:cTn>
                              </p:par>
                              <p:par>
                                <p:cTn id="41" presetID="10" presetClass="entr" presetSubtype="0" fill="hold" grpId="0" nodeType="withEffect">
                                  <p:stCondLst>
                                    <p:cond delay="200"/>
                                  </p:stCondLst>
                                  <p:childTnLst>
                                    <p:set>
                                      <p:cBhvr>
                                        <p:cTn id="42" dur="1" fill="hold">
                                          <p:stCondLst>
                                            <p:cond delay="0"/>
                                          </p:stCondLst>
                                        </p:cTn>
                                        <p:tgtEl>
                                          <p:spTgt spid="27"/>
                                        </p:tgtEl>
                                        <p:attrNameLst>
                                          <p:attrName>style.visibility</p:attrName>
                                        </p:attrNameLst>
                                      </p:cBhvr>
                                      <p:to>
                                        <p:strVal val="visible"/>
                                      </p:to>
                                    </p:set>
                                    <p:animEffect transition="in" filter="fade">
                                      <p:cBhvr>
                                        <p:cTn id="43" dur="300"/>
                                        <p:tgtEl>
                                          <p:spTgt spid="27"/>
                                        </p:tgtEl>
                                      </p:cBhvr>
                                    </p:animEffect>
                                  </p:childTnLst>
                                </p:cTn>
                              </p:par>
                              <p:par>
                                <p:cTn id="44" presetID="22" presetClass="entr" presetSubtype="8" fill="hold" nodeType="withEffect">
                                  <p:stCondLst>
                                    <p:cond delay="300"/>
                                  </p:stCondLst>
                                  <p:childTnLst>
                                    <p:set>
                                      <p:cBhvr>
                                        <p:cTn id="45" dur="1" fill="hold">
                                          <p:stCondLst>
                                            <p:cond delay="0"/>
                                          </p:stCondLst>
                                        </p:cTn>
                                        <p:tgtEl>
                                          <p:spTgt spid="28"/>
                                        </p:tgtEl>
                                        <p:attrNameLst>
                                          <p:attrName>style.visibility</p:attrName>
                                        </p:attrNameLst>
                                      </p:cBhvr>
                                      <p:to>
                                        <p:strVal val="visible"/>
                                      </p:to>
                                    </p:set>
                                    <p:animEffect transition="in" filter="wipe(left)">
                                      <p:cBhvr>
                                        <p:cTn id="46" dur="500"/>
                                        <p:tgtEl>
                                          <p:spTgt spid="28"/>
                                        </p:tgtEl>
                                      </p:cBhvr>
                                    </p:animEffect>
                                  </p:childTnLst>
                                </p:cTn>
                              </p:par>
                              <p:par>
                                <p:cTn id="47" presetID="10" presetClass="entr" presetSubtype="0" fill="hold" grpId="0" nodeType="withEffect">
                                  <p:stCondLst>
                                    <p:cond delay="400"/>
                                  </p:stCondLst>
                                  <p:childTnLst>
                                    <p:set>
                                      <p:cBhvr>
                                        <p:cTn id="48" dur="1" fill="hold">
                                          <p:stCondLst>
                                            <p:cond delay="0"/>
                                          </p:stCondLst>
                                        </p:cTn>
                                        <p:tgtEl>
                                          <p:spTgt spid="29"/>
                                        </p:tgtEl>
                                        <p:attrNameLst>
                                          <p:attrName>style.visibility</p:attrName>
                                        </p:attrNameLst>
                                      </p:cBhvr>
                                      <p:to>
                                        <p:strVal val="visible"/>
                                      </p:to>
                                    </p:set>
                                    <p:animEffect transition="in" filter="fade">
                                      <p:cBhvr>
                                        <p:cTn id="49" dur="300"/>
                                        <p:tgtEl>
                                          <p:spTgt spid="29"/>
                                        </p:tgtEl>
                                      </p:cBhvr>
                                    </p:animEffect>
                                  </p:childTnLst>
                                </p:cTn>
                              </p:par>
                              <p:par>
                                <p:cTn id="50" presetID="10" presetClass="entr" presetSubtype="0" fill="hold" grpId="0" nodeType="withEffect">
                                  <p:stCondLst>
                                    <p:cond delay="600"/>
                                  </p:stCondLst>
                                  <p:childTnLst>
                                    <p:set>
                                      <p:cBhvr>
                                        <p:cTn id="51" dur="1" fill="hold">
                                          <p:stCondLst>
                                            <p:cond delay="0"/>
                                          </p:stCondLst>
                                        </p:cTn>
                                        <p:tgtEl>
                                          <p:spTgt spid="30"/>
                                        </p:tgtEl>
                                        <p:attrNameLst>
                                          <p:attrName>style.visibility</p:attrName>
                                        </p:attrNameLst>
                                      </p:cBhvr>
                                      <p:to>
                                        <p:strVal val="visible"/>
                                      </p:to>
                                    </p:set>
                                    <p:animEffect transition="in" filter="fade">
                                      <p:cBhvr>
                                        <p:cTn id="52" dur="300"/>
                                        <p:tgtEl>
                                          <p:spTgt spid="30"/>
                                        </p:tgtEl>
                                      </p:cBhvr>
                                    </p:animEffect>
                                  </p:childTnLst>
                                </p:cTn>
                              </p:par>
                              <p:par>
                                <p:cTn id="53" presetID="49" presetClass="entr" presetSubtype="0" decel="100000" fill="hold" grpId="0" nodeType="withEffect">
                                  <p:stCondLst>
                                    <p:cond delay="0"/>
                                  </p:stCondLst>
                                  <p:childTnLst>
                                    <p:set>
                                      <p:cBhvr>
                                        <p:cTn id="54" dur="1" fill="hold">
                                          <p:stCondLst>
                                            <p:cond delay="0"/>
                                          </p:stCondLst>
                                        </p:cTn>
                                        <p:tgtEl>
                                          <p:spTgt spid="35"/>
                                        </p:tgtEl>
                                        <p:attrNameLst>
                                          <p:attrName>style.visibility</p:attrName>
                                        </p:attrNameLst>
                                      </p:cBhvr>
                                      <p:to>
                                        <p:strVal val="visible"/>
                                      </p:to>
                                    </p:set>
                                    <p:anim calcmode="lin" valueType="num">
                                      <p:cBhvr>
                                        <p:cTn id="55" dur="500" fill="hold"/>
                                        <p:tgtEl>
                                          <p:spTgt spid="35"/>
                                        </p:tgtEl>
                                        <p:attrNameLst>
                                          <p:attrName>ppt_w</p:attrName>
                                        </p:attrNameLst>
                                      </p:cBhvr>
                                      <p:tavLst>
                                        <p:tav tm="0">
                                          <p:val>
                                            <p:fltVal val="0"/>
                                          </p:val>
                                        </p:tav>
                                        <p:tav tm="100000">
                                          <p:val>
                                            <p:strVal val="#ppt_w"/>
                                          </p:val>
                                        </p:tav>
                                      </p:tavLst>
                                    </p:anim>
                                    <p:anim calcmode="lin" valueType="num">
                                      <p:cBhvr>
                                        <p:cTn id="56" dur="500" fill="hold"/>
                                        <p:tgtEl>
                                          <p:spTgt spid="35"/>
                                        </p:tgtEl>
                                        <p:attrNameLst>
                                          <p:attrName>ppt_h</p:attrName>
                                        </p:attrNameLst>
                                      </p:cBhvr>
                                      <p:tavLst>
                                        <p:tav tm="0">
                                          <p:val>
                                            <p:fltVal val="0"/>
                                          </p:val>
                                        </p:tav>
                                        <p:tav tm="100000">
                                          <p:val>
                                            <p:strVal val="#ppt_h"/>
                                          </p:val>
                                        </p:tav>
                                      </p:tavLst>
                                    </p:anim>
                                    <p:anim calcmode="lin" valueType="num">
                                      <p:cBhvr>
                                        <p:cTn id="57" dur="500" fill="hold"/>
                                        <p:tgtEl>
                                          <p:spTgt spid="35"/>
                                        </p:tgtEl>
                                        <p:attrNameLst>
                                          <p:attrName>style.rotation</p:attrName>
                                        </p:attrNameLst>
                                      </p:cBhvr>
                                      <p:tavLst>
                                        <p:tav tm="0">
                                          <p:val>
                                            <p:fltVal val="360"/>
                                          </p:val>
                                        </p:tav>
                                        <p:tav tm="100000">
                                          <p:val>
                                            <p:fltVal val="0"/>
                                          </p:val>
                                        </p:tav>
                                      </p:tavLst>
                                    </p:anim>
                                    <p:animEffect transition="in" filter="fade">
                                      <p:cBhvr>
                                        <p:cTn id="58" dur="500"/>
                                        <p:tgtEl>
                                          <p:spTgt spid="35"/>
                                        </p:tgtEl>
                                      </p:cBhvr>
                                    </p:animEffect>
                                  </p:childTnLst>
                                </p:cTn>
                              </p:par>
                              <p:par>
                                <p:cTn id="59" presetID="49" presetClass="entr" presetSubtype="0" decel="100000" fill="hold" grpId="0" nodeType="withEffect">
                                  <p:stCondLst>
                                    <p:cond delay="200"/>
                                  </p:stCondLst>
                                  <p:childTnLst>
                                    <p:set>
                                      <p:cBhvr>
                                        <p:cTn id="60" dur="1" fill="hold">
                                          <p:stCondLst>
                                            <p:cond delay="0"/>
                                          </p:stCondLst>
                                        </p:cTn>
                                        <p:tgtEl>
                                          <p:spTgt spid="36"/>
                                        </p:tgtEl>
                                        <p:attrNameLst>
                                          <p:attrName>style.visibility</p:attrName>
                                        </p:attrNameLst>
                                      </p:cBhvr>
                                      <p:to>
                                        <p:strVal val="visible"/>
                                      </p:to>
                                    </p:set>
                                    <p:anim calcmode="lin" valueType="num">
                                      <p:cBhvr>
                                        <p:cTn id="61" dur="500" fill="hold"/>
                                        <p:tgtEl>
                                          <p:spTgt spid="36"/>
                                        </p:tgtEl>
                                        <p:attrNameLst>
                                          <p:attrName>ppt_w</p:attrName>
                                        </p:attrNameLst>
                                      </p:cBhvr>
                                      <p:tavLst>
                                        <p:tav tm="0">
                                          <p:val>
                                            <p:fltVal val="0"/>
                                          </p:val>
                                        </p:tav>
                                        <p:tav tm="100000">
                                          <p:val>
                                            <p:strVal val="#ppt_w"/>
                                          </p:val>
                                        </p:tav>
                                      </p:tavLst>
                                    </p:anim>
                                    <p:anim calcmode="lin" valueType="num">
                                      <p:cBhvr>
                                        <p:cTn id="62" dur="500" fill="hold"/>
                                        <p:tgtEl>
                                          <p:spTgt spid="36"/>
                                        </p:tgtEl>
                                        <p:attrNameLst>
                                          <p:attrName>ppt_h</p:attrName>
                                        </p:attrNameLst>
                                      </p:cBhvr>
                                      <p:tavLst>
                                        <p:tav tm="0">
                                          <p:val>
                                            <p:fltVal val="0"/>
                                          </p:val>
                                        </p:tav>
                                        <p:tav tm="100000">
                                          <p:val>
                                            <p:strVal val="#ppt_h"/>
                                          </p:val>
                                        </p:tav>
                                      </p:tavLst>
                                    </p:anim>
                                    <p:anim calcmode="lin" valueType="num">
                                      <p:cBhvr>
                                        <p:cTn id="63" dur="500" fill="hold"/>
                                        <p:tgtEl>
                                          <p:spTgt spid="36"/>
                                        </p:tgtEl>
                                        <p:attrNameLst>
                                          <p:attrName>style.rotation</p:attrName>
                                        </p:attrNameLst>
                                      </p:cBhvr>
                                      <p:tavLst>
                                        <p:tav tm="0">
                                          <p:val>
                                            <p:fltVal val="360"/>
                                          </p:val>
                                        </p:tav>
                                        <p:tav tm="100000">
                                          <p:val>
                                            <p:fltVal val="0"/>
                                          </p:val>
                                        </p:tav>
                                      </p:tavLst>
                                    </p:anim>
                                    <p:animEffect transition="in" filter="fade">
                                      <p:cBhvr>
                                        <p:cTn id="64" dur="500"/>
                                        <p:tgtEl>
                                          <p:spTgt spid="36"/>
                                        </p:tgtEl>
                                      </p:cBhvr>
                                    </p:animEffect>
                                  </p:childTnLst>
                                </p:cTn>
                              </p:par>
                              <p:par>
                                <p:cTn id="65" presetID="49" presetClass="entr" presetSubtype="0" decel="100000" fill="hold" grpId="0" nodeType="withEffect">
                                  <p:stCondLst>
                                    <p:cond delay="400"/>
                                  </p:stCondLst>
                                  <p:childTnLst>
                                    <p:set>
                                      <p:cBhvr>
                                        <p:cTn id="66" dur="1" fill="hold">
                                          <p:stCondLst>
                                            <p:cond delay="0"/>
                                          </p:stCondLst>
                                        </p:cTn>
                                        <p:tgtEl>
                                          <p:spTgt spid="37"/>
                                        </p:tgtEl>
                                        <p:attrNameLst>
                                          <p:attrName>style.visibility</p:attrName>
                                        </p:attrNameLst>
                                      </p:cBhvr>
                                      <p:to>
                                        <p:strVal val="visible"/>
                                      </p:to>
                                    </p:set>
                                    <p:anim calcmode="lin" valueType="num">
                                      <p:cBhvr>
                                        <p:cTn id="67" dur="500" fill="hold"/>
                                        <p:tgtEl>
                                          <p:spTgt spid="37"/>
                                        </p:tgtEl>
                                        <p:attrNameLst>
                                          <p:attrName>ppt_w</p:attrName>
                                        </p:attrNameLst>
                                      </p:cBhvr>
                                      <p:tavLst>
                                        <p:tav tm="0">
                                          <p:val>
                                            <p:fltVal val="0"/>
                                          </p:val>
                                        </p:tav>
                                        <p:tav tm="100000">
                                          <p:val>
                                            <p:strVal val="#ppt_w"/>
                                          </p:val>
                                        </p:tav>
                                      </p:tavLst>
                                    </p:anim>
                                    <p:anim calcmode="lin" valueType="num">
                                      <p:cBhvr>
                                        <p:cTn id="68" dur="500" fill="hold"/>
                                        <p:tgtEl>
                                          <p:spTgt spid="37"/>
                                        </p:tgtEl>
                                        <p:attrNameLst>
                                          <p:attrName>ppt_h</p:attrName>
                                        </p:attrNameLst>
                                      </p:cBhvr>
                                      <p:tavLst>
                                        <p:tav tm="0">
                                          <p:val>
                                            <p:fltVal val="0"/>
                                          </p:val>
                                        </p:tav>
                                        <p:tav tm="100000">
                                          <p:val>
                                            <p:strVal val="#ppt_h"/>
                                          </p:val>
                                        </p:tav>
                                      </p:tavLst>
                                    </p:anim>
                                    <p:anim calcmode="lin" valueType="num">
                                      <p:cBhvr>
                                        <p:cTn id="69" dur="500" fill="hold"/>
                                        <p:tgtEl>
                                          <p:spTgt spid="37"/>
                                        </p:tgtEl>
                                        <p:attrNameLst>
                                          <p:attrName>style.rotation</p:attrName>
                                        </p:attrNameLst>
                                      </p:cBhvr>
                                      <p:tavLst>
                                        <p:tav tm="0">
                                          <p:val>
                                            <p:fltVal val="360"/>
                                          </p:val>
                                        </p:tav>
                                        <p:tav tm="100000">
                                          <p:val>
                                            <p:fltVal val="0"/>
                                          </p:val>
                                        </p:tav>
                                      </p:tavLst>
                                    </p:anim>
                                    <p:animEffect transition="in" filter="fade">
                                      <p:cBhvr>
                                        <p:cTn id="70" dur="500"/>
                                        <p:tgtEl>
                                          <p:spTgt spid="37"/>
                                        </p:tgtEl>
                                      </p:cBhvr>
                                    </p:animEffect>
                                  </p:childTnLst>
                                </p:cTn>
                              </p:par>
                              <p:par>
                                <p:cTn id="71" presetID="49" presetClass="entr" presetSubtype="0" decel="100000" fill="hold" grpId="0" nodeType="withEffect">
                                  <p:stCondLst>
                                    <p:cond delay="600"/>
                                  </p:stCondLst>
                                  <p:childTnLst>
                                    <p:set>
                                      <p:cBhvr>
                                        <p:cTn id="72" dur="1" fill="hold">
                                          <p:stCondLst>
                                            <p:cond delay="0"/>
                                          </p:stCondLst>
                                        </p:cTn>
                                        <p:tgtEl>
                                          <p:spTgt spid="38"/>
                                        </p:tgtEl>
                                        <p:attrNameLst>
                                          <p:attrName>style.visibility</p:attrName>
                                        </p:attrNameLst>
                                      </p:cBhvr>
                                      <p:to>
                                        <p:strVal val="visible"/>
                                      </p:to>
                                    </p:set>
                                    <p:anim calcmode="lin" valueType="num">
                                      <p:cBhvr>
                                        <p:cTn id="73" dur="500" fill="hold"/>
                                        <p:tgtEl>
                                          <p:spTgt spid="38"/>
                                        </p:tgtEl>
                                        <p:attrNameLst>
                                          <p:attrName>ppt_w</p:attrName>
                                        </p:attrNameLst>
                                      </p:cBhvr>
                                      <p:tavLst>
                                        <p:tav tm="0">
                                          <p:val>
                                            <p:fltVal val="0"/>
                                          </p:val>
                                        </p:tav>
                                        <p:tav tm="100000">
                                          <p:val>
                                            <p:strVal val="#ppt_w"/>
                                          </p:val>
                                        </p:tav>
                                      </p:tavLst>
                                    </p:anim>
                                    <p:anim calcmode="lin" valueType="num">
                                      <p:cBhvr>
                                        <p:cTn id="74" dur="500" fill="hold"/>
                                        <p:tgtEl>
                                          <p:spTgt spid="38"/>
                                        </p:tgtEl>
                                        <p:attrNameLst>
                                          <p:attrName>ppt_h</p:attrName>
                                        </p:attrNameLst>
                                      </p:cBhvr>
                                      <p:tavLst>
                                        <p:tav tm="0">
                                          <p:val>
                                            <p:fltVal val="0"/>
                                          </p:val>
                                        </p:tav>
                                        <p:tav tm="100000">
                                          <p:val>
                                            <p:strVal val="#ppt_h"/>
                                          </p:val>
                                        </p:tav>
                                      </p:tavLst>
                                    </p:anim>
                                    <p:anim calcmode="lin" valueType="num">
                                      <p:cBhvr>
                                        <p:cTn id="75" dur="500" fill="hold"/>
                                        <p:tgtEl>
                                          <p:spTgt spid="38"/>
                                        </p:tgtEl>
                                        <p:attrNameLst>
                                          <p:attrName>style.rotation</p:attrName>
                                        </p:attrNameLst>
                                      </p:cBhvr>
                                      <p:tavLst>
                                        <p:tav tm="0">
                                          <p:val>
                                            <p:fltVal val="360"/>
                                          </p:val>
                                        </p:tav>
                                        <p:tav tm="100000">
                                          <p:val>
                                            <p:fltVal val="0"/>
                                          </p:val>
                                        </p:tav>
                                      </p:tavLst>
                                    </p:anim>
                                    <p:animEffect transition="in" filter="fade">
                                      <p:cBhvr>
                                        <p:cTn id="76" dur="500"/>
                                        <p:tgtEl>
                                          <p:spTgt spid="38"/>
                                        </p:tgtEl>
                                      </p:cBhvr>
                                    </p:animEffect>
                                  </p:childTnLst>
                                </p:cTn>
                              </p:par>
                              <p:par>
                                <p:cTn id="77" presetID="2" presetClass="entr" presetSubtype="8" decel="100000" fill="hold" nodeType="withEffect">
                                  <p:stCondLst>
                                    <p:cond delay="0"/>
                                  </p:stCondLst>
                                  <p:childTnLst>
                                    <p:set>
                                      <p:cBhvr>
                                        <p:cTn id="78" dur="1" fill="hold">
                                          <p:stCondLst>
                                            <p:cond delay="0"/>
                                          </p:stCondLst>
                                        </p:cTn>
                                        <p:tgtEl>
                                          <p:spTgt spid="55"/>
                                        </p:tgtEl>
                                        <p:attrNameLst>
                                          <p:attrName>style.visibility</p:attrName>
                                        </p:attrNameLst>
                                      </p:cBhvr>
                                      <p:to>
                                        <p:strVal val="visible"/>
                                      </p:to>
                                    </p:set>
                                    <p:anim calcmode="lin" valueType="num">
                                      <p:cBhvr additive="base">
                                        <p:cTn id="79" dur="1500" fill="hold"/>
                                        <p:tgtEl>
                                          <p:spTgt spid="55"/>
                                        </p:tgtEl>
                                        <p:attrNameLst>
                                          <p:attrName>ppt_x</p:attrName>
                                        </p:attrNameLst>
                                      </p:cBhvr>
                                      <p:tavLst>
                                        <p:tav tm="0">
                                          <p:val>
                                            <p:strVal val="0-#ppt_w/2"/>
                                          </p:val>
                                        </p:tav>
                                        <p:tav tm="100000">
                                          <p:val>
                                            <p:strVal val="#ppt_x"/>
                                          </p:val>
                                        </p:tav>
                                      </p:tavLst>
                                    </p:anim>
                                    <p:anim calcmode="lin" valueType="num">
                                      <p:cBhvr additive="base">
                                        <p:cTn id="80" dur="1500" fill="hold"/>
                                        <p:tgtEl>
                                          <p:spTgt spid="55"/>
                                        </p:tgtEl>
                                        <p:attrNameLst>
                                          <p:attrName>ppt_y</p:attrName>
                                        </p:attrNameLst>
                                      </p:cBhvr>
                                      <p:tavLst>
                                        <p:tav tm="0">
                                          <p:val>
                                            <p:strVal val="#ppt_y"/>
                                          </p:val>
                                        </p:tav>
                                        <p:tav tm="100000">
                                          <p:val>
                                            <p:strVal val="#ppt_y"/>
                                          </p:val>
                                        </p:tav>
                                      </p:tavLst>
                                    </p:anim>
                                  </p:childTnLst>
                                </p:cTn>
                              </p:par>
                              <p:par>
                                <p:cTn id="81" presetID="2" presetClass="entr" presetSubtype="8" decel="100000" fill="hold" nodeType="withEffect">
                                  <p:stCondLst>
                                    <p:cond delay="200"/>
                                  </p:stCondLst>
                                  <p:childTnLst>
                                    <p:set>
                                      <p:cBhvr>
                                        <p:cTn id="82" dur="1" fill="hold">
                                          <p:stCondLst>
                                            <p:cond delay="0"/>
                                          </p:stCondLst>
                                        </p:cTn>
                                        <p:tgtEl>
                                          <p:spTgt spid="50"/>
                                        </p:tgtEl>
                                        <p:attrNameLst>
                                          <p:attrName>style.visibility</p:attrName>
                                        </p:attrNameLst>
                                      </p:cBhvr>
                                      <p:to>
                                        <p:strVal val="visible"/>
                                      </p:to>
                                    </p:set>
                                    <p:anim calcmode="lin" valueType="num">
                                      <p:cBhvr additive="base">
                                        <p:cTn id="83" dur="1500" fill="hold"/>
                                        <p:tgtEl>
                                          <p:spTgt spid="50"/>
                                        </p:tgtEl>
                                        <p:attrNameLst>
                                          <p:attrName>ppt_x</p:attrName>
                                        </p:attrNameLst>
                                      </p:cBhvr>
                                      <p:tavLst>
                                        <p:tav tm="0">
                                          <p:val>
                                            <p:strVal val="0-#ppt_w/2"/>
                                          </p:val>
                                        </p:tav>
                                        <p:tav tm="100000">
                                          <p:val>
                                            <p:strVal val="#ppt_x"/>
                                          </p:val>
                                        </p:tav>
                                      </p:tavLst>
                                    </p:anim>
                                    <p:anim calcmode="lin" valueType="num">
                                      <p:cBhvr additive="base">
                                        <p:cTn id="84" dur="1500" fill="hold"/>
                                        <p:tgtEl>
                                          <p:spTgt spid="50"/>
                                        </p:tgtEl>
                                        <p:attrNameLst>
                                          <p:attrName>ppt_y</p:attrName>
                                        </p:attrNameLst>
                                      </p:cBhvr>
                                      <p:tavLst>
                                        <p:tav tm="0">
                                          <p:val>
                                            <p:strVal val="#ppt_y"/>
                                          </p:val>
                                        </p:tav>
                                        <p:tav tm="100000">
                                          <p:val>
                                            <p:strVal val="#ppt_y"/>
                                          </p:val>
                                        </p:tav>
                                      </p:tavLst>
                                    </p:anim>
                                  </p:childTnLst>
                                </p:cTn>
                              </p:par>
                              <p:par>
                                <p:cTn id="85" presetID="2" presetClass="entr" presetSubtype="8" decel="100000" fill="hold" nodeType="withEffect">
                                  <p:stCondLst>
                                    <p:cond delay="400"/>
                                  </p:stCondLst>
                                  <p:childTnLst>
                                    <p:set>
                                      <p:cBhvr>
                                        <p:cTn id="86" dur="1" fill="hold">
                                          <p:stCondLst>
                                            <p:cond delay="0"/>
                                          </p:stCondLst>
                                        </p:cTn>
                                        <p:tgtEl>
                                          <p:spTgt spid="45"/>
                                        </p:tgtEl>
                                        <p:attrNameLst>
                                          <p:attrName>style.visibility</p:attrName>
                                        </p:attrNameLst>
                                      </p:cBhvr>
                                      <p:to>
                                        <p:strVal val="visible"/>
                                      </p:to>
                                    </p:set>
                                    <p:anim calcmode="lin" valueType="num">
                                      <p:cBhvr additive="base">
                                        <p:cTn id="87" dur="1500" fill="hold"/>
                                        <p:tgtEl>
                                          <p:spTgt spid="45"/>
                                        </p:tgtEl>
                                        <p:attrNameLst>
                                          <p:attrName>ppt_x</p:attrName>
                                        </p:attrNameLst>
                                      </p:cBhvr>
                                      <p:tavLst>
                                        <p:tav tm="0">
                                          <p:val>
                                            <p:strVal val="0-#ppt_w/2"/>
                                          </p:val>
                                        </p:tav>
                                        <p:tav tm="100000">
                                          <p:val>
                                            <p:strVal val="#ppt_x"/>
                                          </p:val>
                                        </p:tav>
                                      </p:tavLst>
                                    </p:anim>
                                    <p:anim calcmode="lin" valueType="num">
                                      <p:cBhvr additive="base">
                                        <p:cTn id="88" dur="1500" fill="hold"/>
                                        <p:tgtEl>
                                          <p:spTgt spid="45"/>
                                        </p:tgtEl>
                                        <p:attrNameLst>
                                          <p:attrName>ppt_y</p:attrName>
                                        </p:attrNameLst>
                                      </p:cBhvr>
                                      <p:tavLst>
                                        <p:tav tm="0">
                                          <p:val>
                                            <p:strVal val="#ppt_y"/>
                                          </p:val>
                                        </p:tav>
                                        <p:tav tm="100000">
                                          <p:val>
                                            <p:strVal val="#ppt_y"/>
                                          </p:val>
                                        </p:tav>
                                      </p:tavLst>
                                    </p:anim>
                                  </p:childTnLst>
                                </p:cTn>
                              </p:par>
                              <p:par>
                                <p:cTn id="89" presetID="2" presetClass="entr" presetSubtype="8" decel="100000" fill="hold" nodeType="withEffect">
                                  <p:stCondLst>
                                    <p:cond delay="600"/>
                                  </p:stCondLst>
                                  <p:childTnLst>
                                    <p:set>
                                      <p:cBhvr>
                                        <p:cTn id="90" dur="1" fill="hold">
                                          <p:stCondLst>
                                            <p:cond delay="0"/>
                                          </p:stCondLst>
                                        </p:cTn>
                                        <p:tgtEl>
                                          <p:spTgt spid="40"/>
                                        </p:tgtEl>
                                        <p:attrNameLst>
                                          <p:attrName>style.visibility</p:attrName>
                                        </p:attrNameLst>
                                      </p:cBhvr>
                                      <p:to>
                                        <p:strVal val="visible"/>
                                      </p:to>
                                    </p:set>
                                    <p:anim calcmode="lin" valueType="num">
                                      <p:cBhvr additive="base">
                                        <p:cTn id="91" dur="1500" fill="hold"/>
                                        <p:tgtEl>
                                          <p:spTgt spid="40"/>
                                        </p:tgtEl>
                                        <p:attrNameLst>
                                          <p:attrName>ppt_x</p:attrName>
                                        </p:attrNameLst>
                                      </p:cBhvr>
                                      <p:tavLst>
                                        <p:tav tm="0">
                                          <p:val>
                                            <p:strVal val="0-#ppt_w/2"/>
                                          </p:val>
                                        </p:tav>
                                        <p:tav tm="100000">
                                          <p:val>
                                            <p:strVal val="#ppt_x"/>
                                          </p:val>
                                        </p:tav>
                                      </p:tavLst>
                                    </p:anim>
                                    <p:anim calcmode="lin" valueType="num">
                                      <p:cBhvr additive="base">
                                        <p:cTn id="92" dur="1500" fill="hold"/>
                                        <p:tgtEl>
                                          <p:spTgt spid="4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4" grpId="0"/>
      <p:bldP spid="15" grpId="0"/>
      <p:bldP spid="16" grpId="0"/>
      <p:bldP spid="18" grpId="0"/>
      <p:bldP spid="19" grpId="0"/>
      <p:bldP spid="20" grpId="0"/>
      <p:bldP spid="22" grpId="0"/>
      <p:bldP spid="23" grpId="0"/>
      <p:bldP spid="27" grpId="0"/>
      <p:bldP spid="29" grpId="0"/>
      <p:bldP spid="30" grpId="0"/>
      <p:bldP spid="35" grpId="0" animBg="1"/>
      <p:bldP spid="36" grpId="0" animBg="1"/>
      <p:bldP spid="37" grpId="0" animBg="1"/>
      <p:bldP spid="38" grpId="0" animBg="1"/>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TextBox 24">
            <a:extLst>
              <a:ext uri="{FF2B5EF4-FFF2-40B4-BE49-F238E27FC236}">
                <a16:creationId xmlns:a16="http://schemas.microsoft.com/office/drawing/2014/main" id="{B8B552EB-C5E6-4306-B885-15AAA7F8AB40}"/>
              </a:ext>
            </a:extLst>
          </p:cNvPr>
          <p:cNvSpPr txBox="1"/>
          <p:nvPr/>
        </p:nvSpPr>
        <p:spPr>
          <a:xfrm>
            <a:off x="13992045" y="3065862"/>
            <a:ext cx="8084323" cy="255454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8000" b="1" i="0" u="none" strike="noStrike" kern="1200" cap="none" spc="0" normalizeH="0" baseline="0" noProof="0">
                <a:ln>
                  <a:noFill/>
                </a:ln>
                <a:effectLst/>
                <a:uLnTx/>
                <a:uFillTx/>
                <a:latin typeface="Century Gothic"/>
                <a:ea typeface="+mn-ea"/>
                <a:cs typeface="+mn-cs"/>
              </a:rPr>
              <a:t>Create your own Gallery</a:t>
            </a:r>
          </a:p>
        </p:txBody>
      </p:sp>
      <p:sp>
        <p:nvSpPr>
          <p:cNvPr id="26" name="TextBox 25">
            <a:extLst>
              <a:ext uri="{FF2B5EF4-FFF2-40B4-BE49-F238E27FC236}">
                <a16:creationId xmlns:a16="http://schemas.microsoft.com/office/drawing/2014/main" id="{3721AE0D-230B-4A7E-84EE-654984EC4158}"/>
              </a:ext>
            </a:extLst>
          </p:cNvPr>
          <p:cNvSpPr txBox="1"/>
          <p:nvPr/>
        </p:nvSpPr>
        <p:spPr>
          <a:xfrm>
            <a:off x="15009962" y="6035558"/>
            <a:ext cx="7066406" cy="2677656"/>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27" name="TextBox 26">
            <a:extLst>
              <a:ext uri="{FF2B5EF4-FFF2-40B4-BE49-F238E27FC236}">
                <a16:creationId xmlns:a16="http://schemas.microsoft.com/office/drawing/2014/main" id="{58BB13EE-23E9-418B-AF1D-584C0285ECFC}"/>
              </a:ext>
            </a:extLst>
          </p:cNvPr>
          <p:cNvSpPr txBox="1"/>
          <p:nvPr/>
        </p:nvSpPr>
        <p:spPr>
          <a:xfrm>
            <a:off x="18438064" y="2189046"/>
            <a:ext cx="3638304"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alibri"/>
                <a:ea typeface="+mn-ea"/>
                <a:cs typeface="+mn-cs"/>
              </a:rPr>
              <a:t>visible items of expenditure</a:t>
            </a:r>
          </a:p>
        </p:txBody>
      </p:sp>
      <p:cxnSp>
        <p:nvCxnSpPr>
          <p:cNvPr id="28" name="Straight Connector 27">
            <a:extLst>
              <a:ext uri="{FF2B5EF4-FFF2-40B4-BE49-F238E27FC236}">
                <a16:creationId xmlns:a16="http://schemas.microsoft.com/office/drawing/2014/main" id="{03577B84-3364-466F-8BF1-E7806D8E3A0B}"/>
              </a:ext>
            </a:extLst>
          </p:cNvPr>
          <p:cNvCxnSpPr/>
          <p:nvPr/>
        </p:nvCxnSpPr>
        <p:spPr>
          <a:xfrm>
            <a:off x="20257216" y="1915215"/>
            <a:ext cx="1819152"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5" name="Picture Placeholder 4">
            <a:extLst>
              <a:ext uri="{FF2B5EF4-FFF2-40B4-BE49-F238E27FC236}">
                <a16:creationId xmlns:a16="http://schemas.microsoft.com/office/drawing/2014/main" id="{1D775C5A-26EF-40A7-84EC-BB8E0F5DCE99}"/>
              </a:ext>
            </a:extLst>
          </p:cNvPr>
          <p:cNvSpPr>
            <a:spLocks noGrp="1"/>
          </p:cNvSpPr>
          <p:nvPr>
            <p:ph type="pic" sz="quarter" idx="25"/>
          </p:nvPr>
        </p:nvSpPr>
        <p:spPr/>
      </p:sp>
      <p:sp>
        <p:nvSpPr>
          <p:cNvPr id="7" name="Picture Placeholder 6">
            <a:extLst>
              <a:ext uri="{FF2B5EF4-FFF2-40B4-BE49-F238E27FC236}">
                <a16:creationId xmlns:a16="http://schemas.microsoft.com/office/drawing/2014/main" id="{F6101F31-3C82-49A0-9C06-4EE11B04AB42}"/>
              </a:ext>
            </a:extLst>
          </p:cNvPr>
          <p:cNvSpPr>
            <a:spLocks noGrp="1"/>
          </p:cNvSpPr>
          <p:nvPr>
            <p:ph type="pic" sz="quarter" idx="26"/>
          </p:nvPr>
        </p:nvSpPr>
        <p:spPr/>
      </p:sp>
      <p:sp>
        <p:nvSpPr>
          <p:cNvPr id="9" name="Picture Placeholder 8">
            <a:extLst>
              <a:ext uri="{FF2B5EF4-FFF2-40B4-BE49-F238E27FC236}">
                <a16:creationId xmlns:a16="http://schemas.microsoft.com/office/drawing/2014/main" id="{EBCCBCEB-9735-40DE-826F-7FCA095AB8F1}"/>
              </a:ext>
            </a:extLst>
          </p:cNvPr>
          <p:cNvSpPr>
            <a:spLocks noGrp="1"/>
          </p:cNvSpPr>
          <p:nvPr>
            <p:ph type="pic" sz="quarter" idx="29"/>
          </p:nvPr>
        </p:nvSpPr>
        <p:spPr/>
      </p:sp>
      <p:sp>
        <p:nvSpPr>
          <p:cNvPr id="11" name="Picture Placeholder 10">
            <a:extLst>
              <a:ext uri="{FF2B5EF4-FFF2-40B4-BE49-F238E27FC236}">
                <a16:creationId xmlns:a16="http://schemas.microsoft.com/office/drawing/2014/main" id="{0344169D-632B-46EC-9400-931B396DE09D}"/>
              </a:ext>
            </a:extLst>
          </p:cNvPr>
          <p:cNvSpPr>
            <a:spLocks noGrp="1"/>
          </p:cNvSpPr>
          <p:nvPr>
            <p:ph type="pic" sz="quarter" idx="27"/>
          </p:nvPr>
        </p:nvSpPr>
        <p:spPr/>
      </p:sp>
      <p:sp>
        <p:nvSpPr>
          <p:cNvPr id="13" name="Picture Placeholder 12">
            <a:extLst>
              <a:ext uri="{FF2B5EF4-FFF2-40B4-BE49-F238E27FC236}">
                <a16:creationId xmlns:a16="http://schemas.microsoft.com/office/drawing/2014/main" id="{C294B3EE-0028-4E47-9D5C-15AC011968B6}"/>
              </a:ext>
            </a:extLst>
          </p:cNvPr>
          <p:cNvSpPr>
            <a:spLocks noGrp="1"/>
          </p:cNvSpPr>
          <p:nvPr>
            <p:ph type="pic" sz="quarter" idx="28"/>
          </p:nvPr>
        </p:nvSpPr>
        <p:spPr/>
      </p:sp>
      <p:sp>
        <p:nvSpPr>
          <p:cNvPr id="33" name="Picture Placeholder 32">
            <a:extLst>
              <a:ext uri="{FF2B5EF4-FFF2-40B4-BE49-F238E27FC236}">
                <a16:creationId xmlns:a16="http://schemas.microsoft.com/office/drawing/2014/main" id="{59670088-B872-458F-BAD6-37318D8FD944}"/>
              </a:ext>
            </a:extLst>
          </p:cNvPr>
          <p:cNvSpPr>
            <a:spLocks noGrp="1"/>
          </p:cNvSpPr>
          <p:nvPr>
            <p:ph type="pic" sz="quarter" idx="24"/>
          </p:nvPr>
        </p:nvSpPr>
        <p:spPr/>
      </p:sp>
    </p:spTree>
    <p:extLst>
      <p:ext uri="{BB962C8B-B14F-4D97-AF65-F5344CB8AC3E}">
        <p14:creationId xmlns:p14="http://schemas.microsoft.com/office/powerpoint/2010/main" val="26469114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300"/>
                                  </p:stCondLst>
                                  <p:childTnLst>
                                    <p:set>
                                      <p:cBhvr>
                                        <p:cTn id="6" dur="1" fill="hold">
                                          <p:stCondLst>
                                            <p:cond delay="0"/>
                                          </p:stCondLst>
                                        </p:cTn>
                                        <p:tgtEl>
                                          <p:spTgt spid="25"/>
                                        </p:tgtEl>
                                        <p:attrNameLst>
                                          <p:attrName>style.visibility</p:attrName>
                                        </p:attrNameLst>
                                      </p:cBhvr>
                                      <p:to>
                                        <p:strVal val="visible"/>
                                      </p:to>
                                    </p:set>
                                    <p:anim calcmode="lin" valueType="num">
                                      <p:cBhvr additive="base">
                                        <p:cTn id="7" dur="1000" fill="hold"/>
                                        <p:tgtEl>
                                          <p:spTgt spid="25"/>
                                        </p:tgtEl>
                                        <p:attrNameLst>
                                          <p:attrName>ppt_x</p:attrName>
                                        </p:attrNameLst>
                                      </p:cBhvr>
                                      <p:tavLst>
                                        <p:tav tm="0">
                                          <p:val>
                                            <p:strVal val="#ppt_x"/>
                                          </p:val>
                                        </p:tav>
                                        <p:tav tm="100000">
                                          <p:val>
                                            <p:strVal val="#ppt_x"/>
                                          </p:val>
                                        </p:tav>
                                      </p:tavLst>
                                    </p:anim>
                                    <p:anim calcmode="lin" valueType="num">
                                      <p:cBhvr additive="base">
                                        <p:cTn id="8" dur="1000" fill="hold"/>
                                        <p:tgtEl>
                                          <p:spTgt spid="2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800"/>
                                  </p:stCondLst>
                                  <p:childTnLst>
                                    <p:set>
                                      <p:cBhvr>
                                        <p:cTn id="10" dur="1" fill="hold">
                                          <p:stCondLst>
                                            <p:cond delay="0"/>
                                          </p:stCondLst>
                                        </p:cTn>
                                        <p:tgtEl>
                                          <p:spTgt spid="26"/>
                                        </p:tgtEl>
                                        <p:attrNameLst>
                                          <p:attrName>style.visibility</p:attrName>
                                        </p:attrNameLst>
                                      </p:cBhvr>
                                      <p:to>
                                        <p:strVal val="visible"/>
                                      </p:to>
                                    </p:set>
                                    <p:anim calcmode="lin" valueType="num">
                                      <p:cBhvr additive="base">
                                        <p:cTn id="11" dur="1000" fill="hold"/>
                                        <p:tgtEl>
                                          <p:spTgt spid="26"/>
                                        </p:tgtEl>
                                        <p:attrNameLst>
                                          <p:attrName>ppt_x</p:attrName>
                                        </p:attrNameLst>
                                      </p:cBhvr>
                                      <p:tavLst>
                                        <p:tav tm="0">
                                          <p:val>
                                            <p:strVal val="#ppt_x"/>
                                          </p:val>
                                        </p:tav>
                                        <p:tav tm="100000">
                                          <p:val>
                                            <p:strVal val="#ppt_x"/>
                                          </p:val>
                                        </p:tav>
                                      </p:tavLst>
                                    </p:anim>
                                    <p:anim calcmode="lin" valueType="num">
                                      <p:cBhvr additive="base">
                                        <p:cTn id="12" dur="1000" fill="hold"/>
                                        <p:tgtEl>
                                          <p:spTgt spid="26"/>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0"/>
                                  </p:stCondLst>
                                  <p:childTnLst>
                                    <p:set>
                                      <p:cBhvr>
                                        <p:cTn id="14" dur="1" fill="hold">
                                          <p:stCondLst>
                                            <p:cond delay="0"/>
                                          </p:stCondLst>
                                        </p:cTn>
                                        <p:tgtEl>
                                          <p:spTgt spid="28"/>
                                        </p:tgtEl>
                                        <p:attrNameLst>
                                          <p:attrName>style.visibility</p:attrName>
                                        </p:attrNameLst>
                                      </p:cBhvr>
                                      <p:to>
                                        <p:strVal val="visible"/>
                                      </p:to>
                                    </p:set>
                                    <p:anim calcmode="lin" valueType="num">
                                      <p:cBhvr additive="base">
                                        <p:cTn id="15" dur="1000" fill="hold"/>
                                        <p:tgtEl>
                                          <p:spTgt spid="28"/>
                                        </p:tgtEl>
                                        <p:attrNameLst>
                                          <p:attrName>ppt_x</p:attrName>
                                        </p:attrNameLst>
                                      </p:cBhvr>
                                      <p:tavLst>
                                        <p:tav tm="0">
                                          <p:val>
                                            <p:strVal val="#ppt_x"/>
                                          </p:val>
                                        </p:tav>
                                        <p:tav tm="100000">
                                          <p:val>
                                            <p:strVal val="#ppt_x"/>
                                          </p:val>
                                        </p:tav>
                                      </p:tavLst>
                                    </p:anim>
                                    <p:anim calcmode="lin" valueType="num">
                                      <p:cBhvr additive="base">
                                        <p:cTn id="16" dur="1000" fill="hold"/>
                                        <p:tgtEl>
                                          <p:spTgt spid="28"/>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27"/>
                                        </p:tgtEl>
                                        <p:attrNameLst>
                                          <p:attrName>style.visibility</p:attrName>
                                        </p:attrNameLst>
                                      </p:cBhvr>
                                      <p:to>
                                        <p:strVal val="visible"/>
                                      </p:to>
                                    </p:set>
                                    <p:anim calcmode="lin" valueType="num">
                                      <p:cBhvr additive="base">
                                        <p:cTn id="19" dur="1000" fill="hold"/>
                                        <p:tgtEl>
                                          <p:spTgt spid="27"/>
                                        </p:tgtEl>
                                        <p:attrNameLst>
                                          <p:attrName>ppt_x</p:attrName>
                                        </p:attrNameLst>
                                      </p:cBhvr>
                                      <p:tavLst>
                                        <p:tav tm="0">
                                          <p:val>
                                            <p:strVal val="#ppt_x"/>
                                          </p:val>
                                        </p:tav>
                                        <p:tav tm="100000">
                                          <p:val>
                                            <p:strVal val="#ppt_x"/>
                                          </p:val>
                                        </p:tav>
                                      </p:tavLst>
                                    </p:anim>
                                    <p:anim calcmode="lin" valueType="num">
                                      <p:cBhvr additive="base">
                                        <p:cTn id="20" dur="1000" fill="hold"/>
                                        <p:tgtEl>
                                          <p:spTgt spid="2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P spid="26" grpId="0"/>
      <p:bldP spid="27" grpId="0"/>
    </p:bldLst>
  </p:timing>
</p:sld>
</file>

<file path=ppt/slides/slide10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5" name="TextBox 24">
            <a:extLst>
              <a:ext uri="{FF2B5EF4-FFF2-40B4-BE49-F238E27FC236}">
                <a16:creationId xmlns:a16="http://schemas.microsoft.com/office/drawing/2014/main" id="{B8B552EB-C5E6-4306-B885-15AAA7F8AB40}"/>
              </a:ext>
            </a:extLst>
          </p:cNvPr>
          <p:cNvSpPr txBox="1"/>
          <p:nvPr/>
        </p:nvSpPr>
        <p:spPr>
          <a:xfrm>
            <a:off x="13992045" y="3065862"/>
            <a:ext cx="8084323" cy="255454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8000" b="1" i="0" u="none" strike="noStrike" kern="1200" cap="none" spc="0" normalizeH="0" baseline="0" noProof="0">
                <a:ln>
                  <a:noFill/>
                </a:ln>
                <a:effectLst/>
                <a:uLnTx/>
                <a:uFillTx/>
                <a:latin typeface="Century Gothic"/>
                <a:ea typeface="+mn-ea"/>
                <a:cs typeface="+mn-cs"/>
              </a:rPr>
              <a:t>Create your own Gallery</a:t>
            </a:r>
          </a:p>
        </p:txBody>
      </p:sp>
      <p:sp>
        <p:nvSpPr>
          <p:cNvPr id="26" name="TextBox 25">
            <a:extLst>
              <a:ext uri="{FF2B5EF4-FFF2-40B4-BE49-F238E27FC236}">
                <a16:creationId xmlns:a16="http://schemas.microsoft.com/office/drawing/2014/main" id="{3721AE0D-230B-4A7E-84EE-654984EC4158}"/>
              </a:ext>
            </a:extLst>
          </p:cNvPr>
          <p:cNvSpPr txBox="1"/>
          <p:nvPr/>
        </p:nvSpPr>
        <p:spPr>
          <a:xfrm>
            <a:off x="15009962" y="6035558"/>
            <a:ext cx="7066406" cy="2677656"/>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27" name="TextBox 26">
            <a:extLst>
              <a:ext uri="{FF2B5EF4-FFF2-40B4-BE49-F238E27FC236}">
                <a16:creationId xmlns:a16="http://schemas.microsoft.com/office/drawing/2014/main" id="{58BB13EE-23E9-418B-AF1D-584C0285ECFC}"/>
              </a:ext>
            </a:extLst>
          </p:cNvPr>
          <p:cNvSpPr txBox="1"/>
          <p:nvPr/>
        </p:nvSpPr>
        <p:spPr>
          <a:xfrm>
            <a:off x="18438064" y="2189046"/>
            <a:ext cx="3638304"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alibri"/>
                <a:ea typeface="+mn-ea"/>
                <a:cs typeface="+mn-cs"/>
              </a:rPr>
              <a:t>visible items of expenditure</a:t>
            </a:r>
          </a:p>
        </p:txBody>
      </p:sp>
      <p:cxnSp>
        <p:nvCxnSpPr>
          <p:cNvPr id="28" name="Straight Connector 27">
            <a:extLst>
              <a:ext uri="{FF2B5EF4-FFF2-40B4-BE49-F238E27FC236}">
                <a16:creationId xmlns:a16="http://schemas.microsoft.com/office/drawing/2014/main" id="{03577B84-3364-466F-8BF1-E7806D8E3A0B}"/>
              </a:ext>
            </a:extLst>
          </p:cNvPr>
          <p:cNvCxnSpPr/>
          <p:nvPr/>
        </p:nvCxnSpPr>
        <p:spPr>
          <a:xfrm>
            <a:off x="20257216" y="1915215"/>
            <a:ext cx="1819152"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33" name="Picture Placeholder 32">
            <a:extLst>
              <a:ext uri="{FF2B5EF4-FFF2-40B4-BE49-F238E27FC236}">
                <a16:creationId xmlns:a16="http://schemas.microsoft.com/office/drawing/2014/main" id="{59670088-B872-458F-BAD6-37318D8FD944}"/>
              </a:ext>
            </a:extLst>
          </p:cNvPr>
          <p:cNvSpPr>
            <a:spLocks noGrp="1"/>
          </p:cNvSpPr>
          <p:nvPr>
            <p:ph type="pic" sz="quarter" idx="24"/>
          </p:nvPr>
        </p:nvSpPr>
        <p:spPr/>
      </p:sp>
      <p:sp>
        <p:nvSpPr>
          <p:cNvPr id="5" name="Picture Placeholder 4">
            <a:extLst>
              <a:ext uri="{FF2B5EF4-FFF2-40B4-BE49-F238E27FC236}">
                <a16:creationId xmlns:a16="http://schemas.microsoft.com/office/drawing/2014/main" id="{1D775C5A-26EF-40A7-84EC-BB8E0F5DCE99}"/>
              </a:ext>
            </a:extLst>
          </p:cNvPr>
          <p:cNvSpPr>
            <a:spLocks noGrp="1"/>
          </p:cNvSpPr>
          <p:nvPr>
            <p:ph type="pic" sz="quarter" idx="25"/>
          </p:nvPr>
        </p:nvSpPr>
        <p:spPr/>
      </p:sp>
      <p:sp>
        <p:nvSpPr>
          <p:cNvPr id="7" name="Picture Placeholder 6">
            <a:extLst>
              <a:ext uri="{FF2B5EF4-FFF2-40B4-BE49-F238E27FC236}">
                <a16:creationId xmlns:a16="http://schemas.microsoft.com/office/drawing/2014/main" id="{F6101F31-3C82-49A0-9C06-4EE11B04AB42}"/>
              </a:ext>
            </a:extLst>
          </p:cNvPr>
          <p:cNvSpPr>
            <a:spLocks noGrp="1"/>
          </p:cNvSpPr>
          <p:nvPr>
            <p:ph type="pic" sz="quarter" idx="26"/>
          </p:nvPr>
        </p:nvSpPr>
        <p:spPr/>
      </p:sp>
      <p:sp>
        <p:nvSpPr>
          <p:cNvPr id="9" name="Picture Placeholder 8">
            <a:extLst>
              <a:ext uri="{FF2B5EF4-FFF2-40B4-BE49-F238E27FC236}">
                <a16:creationId xmlns:a16="http://schemas.microsoft.com/office/drawing/2014/main" id="{EBCCBCEB-9735-40DE-826F-7FCA095AB8F1}"/>
              </a:ext>
            </a:extLst>
          </p:cNvPr>
          <p:cNvSpPr>
            <a:spLocks noGrp="1"/>
          </p:cNvSpPr>
          <p:nvPr>
            <p:ph type="pic" sz="quarter" idx="29"/>
          </p:nvPr>
        </p:nvSpPr>
        <p:spPr/>
      </p:sp>
      <p:sp>
        <p:nvSpPr>
          <p:cNvPr id="11" name="Picture Placeholder 10">
            <a:extLst>
              <a:ext uri="{FF2B5EF4-FFF2-40B4-BE49-F238E27FC236}">
                <a16:creationId xmlns:a16="http://schemas.microsoft.com/office/drawing/2014/main" id="{0344169D-632B-46EC-9400-931B396DE09D}"/>
              </a:ext>
            </a:extLst>
          </p:cNvPr>
          <p:cNvSpPr>
            <a:spLocks noGrp="1"/>
          </p:cNvSpPr>
          <p:nvPr>
            <p:ph type="pic" sz="quarter" idx="27"/>
          </p:nvPr>
        </p:nvSpPr>
        <p:spPr/>
      </p:sp>
      <p:sp>
        <p:nvSpPr>
          <p:cNvPr id="13" name="Picture Placeholder 12">
            <a:extLst>
              <a:ext uri="{FF2B5EF4-FFF2-40B4-BE49-F238E27FC236}">
                <a16:creationId xmlns:a16="http://schemas.microsoft.com/office/drawing/2014/main" id="{C294B3EE-0028-4E47-9D5C-15AC011968B6}"/>
              </a:ext>
            </a:extLst>
          </p:cNvPr>
          <p:cNvSpPr>
            <a:spLocks noGrp="1"/>
          </p:cNvSpPr>
          <p:nvPr>
            <p:ph type="pic" sz="quarter" idx="28"/>
          </p:nvPr>
        </p:nvSpPr>
        <p:spPr/>
      </p:sp>
    </p:spTree>
    <p:extLst>
      <p:ext uri="{BB962C8B-B14F-4D97-AF65-F5344CB8AC3E}">
        <p14:creationId xmlns:p14="http://schemas.microsoft.com/office/powerpoint/2010/main" val="617907634"/>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300"/>
                                  </p:stCondLst>
                                  <p:childTnLst>
                                    <p:set>
                                      <p:cBhvr>
                                        <p:cTn id="6" dur="1" fill="hold">
                                          <p:stCondLst>
                                            <p:cond delay="0"/>
                                          </p:stCondLst>
                                        </p:cTn>
                                        <p:tgtEl>
                                          <p:spTgt spid="25"/>
                                        </p:tgtEl>
                                        <p:attrNameLst>
                                          <p:attrName>style.visibility</p:attrName>
                                        </p:attrNameLst>
                                      </p:cBhvr>
                                      <p:to>
                                        <p:strVal val="visible"/>
                                      </p:to>
                                    </p:set>
                                    <p:anim calcmode="lin" valueType="num">
                                      <p:cBhvr additive="base">
                                        <p:cTn id="7" dur="1000" fill="hold"/>
                                        <p:tgtEl>
                                          <p:spTgt spid="25"/>
                                        </p:tgtEl>
                                        <p:attrNameLst>
                                          <p:attrName>ppt_x</p:attrName>
                                        </p:attrNameLst>
                                      </p:cBhvr>
                                      <p:tavLst>
                                        <p:tav tm="0">
                                          <p:val>
                                            <p:strVal val="#ppt_x"/>
                                          </p:val>
                                        </p:tav>
                                        <p:tav tm="100000">
                                          <p:val>
                                            <p:strVal val="#ppt_x"/>
                                          </p:val>
                                        </p:tav>
                                      </p:tavLst>
                                    </p:anim>
                                    <p:anim calcmode="lin" valueType="num">
                                      <p:cBhvr additive="base">
                                        <p:cTn id="8" dur="1000" fill="hold"/>
                                        <p:tgtEl>
                                          <p:spTgt spid="2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800"/>
                                  </p:stCondLst>
                                  <p:childTnLst>
                                    <p:set>
                                      <p:cBhvr>
                                        <p:cTn id="10" dur="1" fill="hold">
                                          <p:stCondLst>
                                            <p:cond delay="0"/>
                                          </p:stCondLst>
                                        </p:cTn>
                                        <p:tgtEl>
                                          <p:spTgt spid="26"/>
                                        </p:tgtEl>
                                        <p:attrNameLst>
                                          <p:attrName>style.visibility</p:attrName>
                                        </p:attrNameLst>
                                      </p:cBhvr>
                                      <p:to>
                                        <p:strVal val="visible"/>
                                      </p:to>
                                    </p:set>
                                    <p:anim calcmode="lin" valueType="num">
                                      <p:cBhvr additive="base">
                                        <p:cTn id="11" dur="1000" fill="hold"/>
                                        <p:tgtEl>
                                          <p:spTgt spid="26"/>
                                        </p:tgtEl>
                                        <p:attrNameLst>
                                          <p:attrName>ppt_x</p:attrName>
                                        </p:attrNameLst>
                                      </p:cBhvr>
                                      <p:tavLst>
                                        <p:tav tm="0">
                                          <p:val>
                                            <p:strVal val="#ppt_x"/>
                                          </p:val>
                                        </p:tav>
                                        <p:tav tm="100000">
                                          <p:val>
                                            <p:strVal val="#ppt_x"/>
                                          </p:val>
                                        </p:tav>
                                      </p:tavLst>
                                    </p:anim>
                                    <p:anim calcmode="lin" valueType="num">
                                      <p:cBhvr additive="base">
                                        <p:cTn id="12" dur="1000" fill="hold"/>
                                        <p:tgtEl>
                                          <p:spTgt spid="26"/>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0"/>
                                  </p:stCondLst>
                                  <p:childTnLst>
                                    <p:set>
                                      <p:cBhvr>
                                        <p:cTn id="14" dur="1" fill="hold">
                                          <p:stCondLst>
                                            <p:cond delay="0"/>
                                          </p:stCondLst>
                                        </p:cTn>
                                        <p:tgtEl>
                                          <p:spTgt spid="28"/>
                                        </p:tgtEl>
                                        <p:attrNameLst>
                                          <p:attrName>style.visibility</p:attrName>
                                        </p:attrNameLst>
                                      </p:cBhvr>
                                      <p:to>
                                        <p:strVal val="visible"/>
                                      </p:to>
                                    </p:set>
                                    <p:anim calcmode="lin" valueType="num">
                                      <p:cBhvr additive="base">
                                        <p:cTn id="15" dur="1000" fill="hold"/>
                                        <p:tgtEl>
                                          <p:spTgt spid="28"/>
                                        </p:tgtEl>
                                        <p:attrNameLst>
                                          <p:attrName>ppt_x</p:attrName>
                                        </p:attrNameLst>
                                      </p:cBhvr>
                                      <p:tavLst>
                                        <p:tav tm="0">
                                          <p:val>
                                            <p:strVal val="#ppt_x"/>
                                          </p:val>
                                        </p:tav>
                                        <p:tav tm="100000">
                                          <p:val>
                                            <p:strVal val="#ppt_x"/>
                                          </p:val>
                                        </p:tav>
                                      </p:tavLst>
                                    </p:anim>
                                    <p:anim calcmode="lin" valueType="num">
                                      <p:cBhvr additive="base">
                                        <p:cTn id="16" dur="1000" fill="hold"/>
                                        <p:tgtEl>
                                          <p:spTgt spid="28"/>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27"/>
                                        </p:tgtEl>
                                        <p:attrNameLst>
                                          <p:attrName>style.visibility</p:attrName>
                                        </p:attrNameLst>
                                      </p:cBhvr>
                                      <p:to>
                                        <p:strVal val="visible"/>
                                      </p:to>
                                    </p:set>
                                    <p:anim calcmode="lin" valueType="num">
                                      <p:cBhvr additive="base">
                                        <p:cTn id="19" dur="1000" fill="hold"/>
                                        <p:tgtEl>
                                          <p:spTgt spid="27"/>
                                        </p:tgtEl>
                                        <p:attrNameLst>
                                          <p:attrName>ppt_x</p:attrName>
                                        </p:attrNameLst>
                                      </p:cBhvr>
                                      <p:tavLst>
                                        <p:tav tm="0">
                                          <p:val>
                                            <p:strVal val="#ppt_x"/>
                                          </p:val>
                                        </p:tav>
                                        <p:tav tm="100000">
                                          <p:val>
                                            <p:strVal val="#ppt_x"/>
                                          </p:val>
                                        </p:tav>
                                      </p:tavLst>
                                    </p:anim>
                                    <p:anim calcmode="lin" valueType="num">
                                      <p:cBhvr additive="base">
                                        <p:cTn id="20" dur="1000" fill="hold"/>
                                        <p:tgtEl>
                                          <p:spTgt spid="2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P spid="26" grpId="0"/>
      <p:bldP spid="27"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Rectangle 28">
            <a:extLst>
              <a:ext uri="{FF2B5EF4-FFF2-40B4-BE49-F238E27FC236}">
                <a16:creationId xmlns:a16="http://schemas.microsoft.com/office/drawing/2014/main" id="{C755C107-C292-4163-B1D2-45974957FE91}"/>
              </a:ext>
            </a:extLst>
          </p:cNvPr>
          <p:cNvSpPr/>
          <p:nvPr/>
        </p:nvSpPr>
        <p:spPr>
          <a:xfrm>
            <a:off x="1563688" y="0"/>
            <a:ext cx="22823487" cy="13716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0" name="Oval 29">
            <a:extLst>
              <a:ext uri="{FF2B5EF4-FFF2-40B4-BE49-F238E27FC236}">
                <a16:creationId xmlns:a16="http://schemas.microsoft.com/office/drawing/2014/main" id="{B4911C99-1260-4C7D-88B8-945F2878785E}"/>
              </a:ext>
            </a:extLst>
          </p:cNvPr>
          <p:cNvSpPr/>
          <p:nvPr/>
        </p:nvSpPr>
        <p:spPr>
          <a:xfrm>
            <a:off x="7408457" y="2072870"/>
            <a:ext cx="9570260" cy="9570260"/>
          </a:xfrm>
          <a:prstGeom prst="ellipse">
            <a:avLst/>
          </a:prstGeom>
          <a:solidFill>
            <a:schemeClr val="bg1"/>
          </a:solidFill>
          <a:ln>
            <a:noFill/>
          </a:ln>
          <a:effectLst>
            <a:outerShdw blurRad="1270000" sx="102000" sy="102000" algn="ctr" rotWithShape="0">
              <a:schemeClr val="accent2">
                <a:alpha val="1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5" name="TextBox 24">
            <a:extLst>
              <a:ext uri="{FF2B5EF4-FFF2-40B4-BE49-F238E27FC236}">
                <a16:creationId xmlns:a16="http://schemas.microsoft.com/office/drawing/2014/main" id="{A661C6AB-2E84-4135-B892-0B6032362713}"/>
              </a:ext>
            </a:extLst>
          </p:cNvPr>
          <p:cNvSpPr txBox="1"/>
          <p:nvPr/>
        </p:nvSpPr>
        <p:spPr>
          <a:xfrm>
            <a:off x="18465216" y="1771900"/>
            <a:ext cx="3860222" cy="378565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rgbClr val="FFFFFF"/>
                </a:solidFill>
                <a:effectLst/>
                <a:uLnTx/>
                <a:uFillTx/>
                <a:latin typeface="Century Gothic"/>
                <a:ea typeface="+mn-ea"/>
                <a:cs typeface="+mn-cs"/>
              </a:rPr>
              <a:t>Create your own Isometric Graphic</a:t>
            </a:r>
          </a:p>
        </p:txBody>
      </p:sp>
      <p:sp>
        <p:nvSpPr>
          <p:cNvPr id="26" name="TextBox 25">
            <a:extLst>
              <a:ext uri="{FF2B5EF4-FFF2-40B4-BE49-F238E27FC236}">
                <a16:creationId xmlns:a16="http://schemas.microsoft.com/office/drawing/2014/main" id="{ED532CD1-6FCC-43B2-8D40-AFC57B3219E6}"/>
              </a:ext>
            </a:extLst>
          </p:cNvPr>
          <p:cNvSpPr txBox="1"/>
          <p:nvPr/>
        </p:nvSpPr>
        <p:spPr>
          <a:xfrm>
            <a:off x="18465216" y="6416787"/>
            <a:ext cx="3860222" cy="3416320"/>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FFFFFF"/>
                </a:solidFill>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a:t>
            </a:r>
          </a:p>
        </p:txBody>
      </p:sp>
      <p:sp>
        <p:nvSpPr>
          <p:cNvPr id="27" name="TextBox 26">
            <a:extLst>
              <a:ext uri="{FF2B5EF4-FFF2-40B4-BE49-F238E27FC236}">
                <a16:creationId xmlns:a16="http://schemas.microsoft.com/office/drawing/2014/main" id="{0804C137-D293-414F-97AB-4DBFB891A4B9}"/>
              </a:ext>
            </a:extLst>
          </p:cNvPr>
          <p:cNvSpPr txBox="1"/>
          <p:nvPr/>
        </p:nvSpPr>
        <p:spPr>
          <a:xfrm>
            <a:off x="18687134" y="11482435"/>
            <a:ext cx="3638304"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FFFFFF"/>
                </a:solidFill>
                <a:effectLst/>
                <a:uLnTx/>
                <a:uFillTx/>
                <a:latin typeface="Calibri"/>
                <a:ea typeface="+mn-ea"/>
                <a:cs typeface="+mn-cs"/>
              </a:rPr>
              <a:t>visible items of expenditure</a:t>
            </a:r>
          </a:p>
        </p:txBody>
      </p:sp>
      <p:cxnSp>
        <p:nvCxnSpPr>
          <p:cNvPr id="28" name="Straight Connector 27">
            <a:extLst>
              <a:ext uri="{FF2B5EF4-FFF2-40B4-BE49-F238E27FC236}">
                <a16:creationId xmlns:a16="http://schemas.microsoft.com/office/drawing/2014/main" id="{34DEAEB0-47E5-4DC6-9A70-69A920295F01}"/>
              </a:ext>
            </a:extLst>
          </p:cNvPr>
          <p:cNvCxnSpPr/>
          <p:nvPr/>
        </p:nvCxnSpPr>
        <p:spPr>
          <a:xfrm>
            <a:off x="20281999" y="11208604"/>
            <a:ext cx="1819152"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3" name="Picture Placeholder 2">
            <a:extLst>
              <a:ext uri="{FF2B5EF4-FFF2-40B4-BE49-F238E27FC236}">
                <a16:creationId xmlns:a16="http://schemas.microsoft.com/office/drawing/2014/main" id="{C57F8C27-6B95-4E48-897C-4A05664D80EB}"/>
              </a:ext>
            </a:extLst>
          </p:cNvPr>
          <p:cNvSpPr>
            <a:spLocks noGrp="1"/>
          </p:cNvSpPr>
          <p:nvPr>
            <p:ph type="pic" sz="quarter" idx="24"/>
          </p:nvPr>
        </p:nvSpPr>
        <p:spPr>
          <a:xfrm>
            <a:off x="6904509" y="3882893"/>
            <a:ext cx="10578157" cy="5950214"/>
          </a:xfrm>
        </p:spPr>
      </p:sp>
    </p:spTree>
    <p:extLst>
      <p:ext uri="{BB962C8B-B14F-4D97-AF65-F5344CB8AC3E}">
        <p14:creationId xmlns:p14="http://schemas.microsoft.com/office/powerpoint/2010/main" val="36037558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900"/>
                                  </p:stCondLst>
                                  <p:childTnLst>
                                    <p:set>
                                      <p:cBhvr>
                                        <p:cTn id="6" dur="1" fill="hold">
                                          <p:stCondLst>
                                            <p:cond delay="0"/>
                                          </p:stCondLst>
                                        </p:cTn>
                                        <p:tgtEl>
                                          <p:spTgt spid="29"/>
                                        </p:tgtEl>
                                        <p:attrNameLst>
                                          <p:attrName>style.visibility</p:attrName>
                                        </p:attrNameLst>
                                      </p:cBhvr>
                                      <p:to>
                                        <p:strVal val="visible"/>
                                      </p:to>
                                    </p:set>
                                    <p:anim calcmode="lin" valueType="num">
                                      <p:cBhvr additive="base">
                                        <p:cTn id="7" dur="1200" fill="hold"/>
                                        <p:tgtEl>
                                          <p:spTgt spid="29"/>
                                        </p:tgtEl>
                                        <p:attrNameLst>
                                          <p:attrName>ppt_x</p:attrName>
                                        </p:attrNameLst>
                                      </p:cBhvr>
                                      <p:tavLst>
                                        <p:tav tm="0">
                                          <p:val>
                                            <p:strVal val="1+#ppt_w/2"/>
                                          </p:val>
                                        </p:tav>
                                        <p:tav tm="100000">
                                          <p:val>
                                            <p:strVal val="#ppt_x"/>
                                          </p:val>
                                        </p:tav>
                                      </p:tavLst>
                                    </p:anim>
                                    <p:anim calcmode="lin" valueType="num">
                                      <p:cBhvr additive="base">
                                        <p:cTn id="8" dur="1200" fill="hold"/>
                                        <p:tgtEl>
                                          <p:spTgt spid="29"/>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600"/>
                                  </p:stCondLst>
                                  <p:childTnLst>
                                    <p:set>
                                      <p:cBhvr>
                                        <p:cTn id="10" dur="1" fill="hold">
                                          <p:stCondLst>
                                            <p:cond delay="0"/>
                                          </p:stCondLst>
                                        </p:cTn>
                                        <p:tgtEl>
                                          <p:spTgt spid="25"/>
                                        </p:tgtEl>
                                        <p:attrNameLst>
                                          <p:attrName>style.visibility</p:attrName>
                                        </p:attrNameLst>
                                      </p:cBhvr>
                                      <p:to>
                                        <p:strVal val="visible"/>
                                      </p:to>
                                    </p:set>
                                    <p:anim calcmode="lin" valueType="num">
                                      <p:cBhvr additive="base">
                                        <p:cTn id="11" dur="1500" fill="hold"/>
                                        <p:tgtEl>
                                          <p:spTgt spid="25"/>
                                        </p:tgtEl>
                                        <p:attrNameLst>
                                          <p:attrName>ppt_x</p:attrName>
                                        </p:attrNameLst>
                                      </p:cBhvr>
                                      <p:tavLst>
                                        <p:tav tm="0">
                                          <p:val>
                                            <p:strVal val="1+#ppt_w/2"/>
                                          </p:val>
                                        </p:tav>
                                        <p:tav tm="100000">
                                          <p:val>
                                            <p:strVal val="#ppt_x"/>
                                          </p:val>
                                        </p:tav>
                                      </p:tavLst>
                                    </p:anim>
                                    <p:anim calcmode="lin" valueType="num">
                                      <p:cBhvr additive="base">
                                        <p:cTn id="12" dur="1500" fill="hold"/>
                                        <p:tgtEl>
                                          <p:spTgt spid="25"/>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600"/>
                                  </p:stCondLst>
                                  <p:childTnLst>
                                    <p:set>
                                      <p:cBhvr>
                                        <p:cTn id="14" dur="1" fill="hold">
                                          <p:stCondLst>
                                            <p:cond delay="0"/>
                                          </p:stCondLst>
                                        </p:cTn>
                                        <p:tgtEl>
                                          <p:spTgt spid="26"/>
                                        </p:tgtEl>
                                        <p:attrNameLst>
                                          <p:attrName>style.visibility</p:attrName>
                                        </p:attrNameLst>
                                      </p:cBhvr>
                                      <p:to>
                                        <p:strVal val="visible"/>
                                      </p:to>
                                    </p:set>
                                    <p:anim calcmode="lin" valueType="num">
                                      <p:cBhvr additive="base">
                                        <p:cTn id="15" dur="1500" fill="hold"/>
                                        <p:tgtEl>
                                          <p:spTgt spid="26"/>
                                        </p:tgtEl>
                                        <p:attrNameLst>
                                          <p:attrName>ppt_x</p:attrName>
                                        </p:attrNameLst>
                                      </p:cBhvr>
                                      <p:tavLst>
                                        <p:tav tm="0">
                                          <p:val>
                                            <p:strVal val="1+#ppt_w/2"/>
                                          </p:val>
                                        </p:tav>
                                        <p:tav tm="100000">
                                          <p:val>
                                            <p:strVal val="#ppt_x"/>
                                          </p:val>
                                        </p:tav>
                                      </p:tavLst>
                                    </p:anim>
                                    <p:anim calcmode="lin" valueType="num">
                                      <p:cBhvr additive="base">
                                        <p:cTn id="16" dur="1500" fill="hold"/>
                                        <p:tgtEl>
                                          <p:spTgt spid="26"/>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600"/>
                                  </p:stCondLst>
                                  <p:childTnLst>
                                    <p:set>
                                      <p:cBhvr>
                                        <p:cTn id="18" dur="1" fill="hold">
                                          <p:stCondLst>
                                            <p:cond delay="0"/>
                                          </p:stCondLst>
                                        </p:cTn>
                                        <p:tgtEl>
                                          <p:spTgt spid="28"/>
                                        </p:tgtEl>
                                        <p:attrNameLst>
                                          <p:attrName>style.visibility</p:attrName>
                                        </p:attrNameLst>
                                      </p:cBhvr>
                                      <p:to>
                                        <p:strVal val="visible"/>
                                      </p:to>
                                    </p:set>
                                    <p:anim calcmode="lin" valueType="num">
                                      <p:cBhvr additive="base">
                                        <p:cTn id="19" dur="1500" fill="hold"/>
                                        <p:tgtEl>
                                          <p:spTgt spid="28"/>
                                        </p:tgtEl>
                                        <p:attrNameLst>
                                          <p:attrName>ppt_x</p:attrName>
                                        </p:attrNameLst>
                                      </p:cBhvr>
                                      <p:tavLst>
                                        <p:tav tm="0">
                                          <p:val>
                                            <p:strVal val="1+#ppt_w/2"/>
                                          </p:val>
                                        </p:tav>
                                        <p:tav tm="100000">
                                          <p:val>
                                            <p:strVal val="#ppt_x"/>
                                          </p:val>
                                        </p:tav>
                                      </p:tavLst>
                                    </p:anim>
                                    <p:anim calcmode="lin" valueType="num">
                                      <p:cBhvr additive="base">
                                        <p:cTn id="20" dur="1500" fill="hold"/>
                                        <p:tgtEl>
                                          <p:spTgt spid="28"/>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600"/>
                                  </p:stCondLst>
                                  <p:childTnLst>
                                    <p:set>
                                      <p:cBhvr>
                                        <p:cTn id="22" dur="1" fill="hold">
                                          <p:stCondLst>
                                            <p:cond delay="0"/>
                                          </p:stCondLst>
                                        </p:cTn>
                                        <p:tgtEl>
                                          <p:spTgt spid="27"/>
                                        </p:tgtEl>
                                        <p:attrNameLst>
                                          <p:attrName>style.visibility</p:attrName>
                                        </p:attrNameLst>
                                      </p:cBhvr>
                                      <p:to>
                                        <p:strVal val="visible"/>
                                      </p:to>
                                    </p:set>
                                    <p:anim calcmode="lin" valueType="num">
                                      <p:cBhvr additive="base">
                                        <p:cTn id="23" dur="1500" fill="hold"/>
                                        <p:tgtEl>
                                          <p:spTgt spid="27"/>
                                        </p:tgtEl>
                                        <p:attrNameLst>
                                          <p:attrName>ppt_x</p:attrName>
                                        </p:attrNameLst>
                                      </p:cBhvr>
                                      <p:tavLst>
                                        <p:tav tm="0">
                                          <p:val>
                                            <p:strVal val="1+#ppt_w/2"/>
                                          </p:val>
                                        </p:tav>
                                        <p:tav tm="100000">
                                          <p:val>
                                            <p:strVal val="#ppt_x"/>
                                          </p:val>
                                        </p:tav>
                                      </p:tavLst>
                                    </p:anim>
                                    <p:anim calcmode="lin" valueType="num">
                                      <p:cBhvr additive="base">
                                        <p:cTn id="24" dur="1500" fill="hold"/>
                                        <p:tgtEl>
                                          <p:spTgt spid="27"/>
                                        </p:tgtEl>
                                        <p:attrNameLst>
                                          <p:attrName>ppt_y</p:attrName>
                                        </p:attrNameLst>
                                      </p:cBhvr>
                                      <p:tavLst>
                                        <p:tav tm="0">
                                          <p:val>
                                            <p:strVal val="#ppt_y"/>
                                          </p:val>
                                        </p:tav>
                                        <p:tav tm="100000">
                                          <p:val>
                                            <p:strVal val="#ppt_y"/>
                                          </p:val>
                                        </p:tav>
                                      </p:tavLst>
                                    </p:anim>
                                  </p:childTnLst>
                                </p:cTn>
                              </p:par>
                              <p:par>
                                <p:cTn id="25" presetID="2" presetClass="entr" presetSubtype="1" decel="100000" fill="hold" grpId="0" nodeType="withEffect">
                                  <p:stCondLst>
                                    <p:cond delay="400"/>
                                  </p:stCondLst>
                                  <p:childTnLst>
                                    <p:set>
                                      <p:cBhvr>
                                        <p:cTn id="26" dur="1" fill="hold">
                                          <p:stCondLst>
                                            <p:cond delay="0"/>
                                          </p:stCondLst>
                                        </p:cTn>
                                        <p:tgtEl>
                                          <p:spTgt spid="30"/>
                                        </p:tgtEl>
                                        <p:attrNameLst>
                                          <p:attrName>style.visibility</p:attrName>
                                        </p:attrNameLst>
                                      </p:cBhvr>
                                      <p:to>
                                        <p:strVal val="visible"/>
                                      </p:to>
                                    </p:set>
                                    <p:anim calcmode="lin" valueType="num">
                                      <p:cBhvr additive="base">
                                        <p:cTn id="27" dur="1500" fill="hold"/>
                                        <p:tgtEl>
                                          <p:spTgt spid="30"/>
                                        </p:tgtEl>
                                        <p:attrNameLst>
                                          <p:attrName>ppt_x</p:attrName>
                                        </p:attrNameLst>
                                      </p:cBhvr>
                                      <p:tavLst>
                                        <p:tav tm="0">
                                          <p:val>
                                            <p:strVal val="#ppt_x"/>
                                          </p:val>
                                        </p:tav>
                                        <p:tav tm="100000">
                                          <p:val>
                                            <p:strVal val="#ppt_x"/>
                                          </p:val>
                                        </p:tav>
                                      </p:tavLst>
                                    </p:anim>
                                    <p:anim calcmode="lin" valueType="num">
                                      <p:cBhvr additive="base">
                                        <p:cTn id="28" dur="1500" fill="hold"/>
                                        <p:tgtEl>
                                          <p:spTgt spid="30"/>
                                        </p:tgtEl>
                                        <p:attrNameLst>
                                          <p:attrName>ppt_y</p:attrName>
                                        </p:attrNameLst>
                                      </p:cBhvr>
                                      <p:tavLst>
                                        <p:tav tm="0">
                                          <p:val>
                                            <p:strVal val="0-#ppt_h/2"/>
                                          </p:val>
                                        </p:tav>
                                        <p:tav tm="100000">
                                          <p:val>
                                            <p:strVal val="#ppt_y"/>
                                          </p:val>
                                        </p:tav>
                                      </p:tavLst>
                                    </p:anim>
                                  </p:childTnLst>
                                </p:cTn>
                              </p:par>
                              <p:par>
                                <p:cTn id="29" presetID="6" presetClass="emph" presetSubtype="0" repeatCount="indefinite" autoRev="1" fill="hold" grpId="1" nodeType="withEffect">
                                  <p:stCondLst>
                                    <p:cond delay="0"/>
                                  </p:stCondLst>
                                  <p:childTnLst>
                                    <p:animScale>
                                      <p:cBhvr>
                                        <p:cTn id="30" dur="3000" fill="hold"/>
                                        <p:tgtEl>
                                          <p:spTgt spid="30"/>
                                        </p:tgtEl>
                                      </p:cBhvr>
                                      <p:by x="110000" y="11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30" grpId="0" animBg="1"/>
      <p:bldP spid="30" grpId="1" animBg="1"/>
      <p:bldP spid="25" grpId="0"/>
      <p:bldP spid="26" grpId="0"/>
      <p:bldP spid="27" grpId="0"/>
    </p:bldLst>
  </p:timing>
</p:sld>
</file>

<file path=ppt/slides/slide10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9" name="Rectangle 28">
            <a:extLst>
              <a:ext uri="{FF2B5EF4-FFF2-40B4-BE49-F238E27FC236}">
                <a16:creationId xmlns:a16="http://schemas.microsoft.com/office/drawing/2014/main" id="{C755C107-C292-4163-B1D2-45974957FE91}"/>
              </a:ext>
            </a:extLst>
          </p:cNvPr>
          <p:cNvSpPr/>
          <p:nvPr/>
        </p:nvSpPr>
        <p:spPr>
          <a:xfrm>
            <a:off x="1563688" y="0"/>
            <a:ext cx="22823487" cy="13716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0" name="Oval 29">
            <a:extLst>
              <a:ext uri="{FF2B5EF4-FFF2-40B4-BE49-F238E27FC236}">
                <a16:creationId xmlns:a16="http://schemas.microsoft.com/office/drawing/2014/main" id="{B4911C99-1260-4C7D-88B8-945F2878785E}"/>
              </a:ext>
            </a:extLst>
          </p:cNvPr>
          <p:cNvSpPr/>
          <p:nvPr/>
        </p:nvSpPr>
        <p:spPr>
          <a:xfrm>
            <a:off x="7408457" y="2072870"/>
            <a:ext cx="9570260" cy="9570260"/>
          </a:xfrm>
          <a:prstGeom prst="ellipse">
            <a:avLst/>
          </a:prstGeom>
          <a:solidFill>
            <a:schemeClr val="bg1"/>
          </a:solidFill>
          <a:ln>
            <a:noFill/>
          </a:ln>
          <a:effectLst>
            <a:outerShdw blurRad="1270000" sx="102000" sy="102000" algn="ctr" rotWithShape="0">
              <a:schemeClr val="accent2">
                <a:alpha val="1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5" name="TextBox 24">
            <a:extLst>
              <a:ext uri="{FF2B5EF4-FFF2-40B4-BE49-F238E27FC236}">
                <a16:creationId xmlns:a16="http://schemas.microsoft.com/office/drawing/2014/main" id="{A661C6AB-2E84-4135-B892-0B6032362713}"/>
              </a:ext>
            </a:extLst>
          </p:cNvPr>
          <p:cNvSpPr txBox="1"/>
          <p:nvPr/>
        </p:nvSpPr>
        <p:spPr>
          <a:xfrm>
            <a:off x="18465216" y="1771900"/>
            <a:ext cx="3860222" cy="378565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rgbClr val="FFFFFF"/>
                </a:solidFill>
                <a:effectLst/>
                <a:uLnTx/>
                <a:uFillTx/>
                <a:latin typeface="Century Gothic"/>
                <a:ea typeface="+mn-ea"/>
                <a:cs typeface="+mn-cs"/>
              </a:rPr>
              <a:t>Create your own Isometric Graphic</a:t>
            </a:r>
          </a:p>
        </p:txBody>
      </p:sp>
      <p:sp>
        <p:nvSpPr>
          <p:cNvPr id="26" name="TextBox 25">
            <a:extLst>
              <a:ext uri="{FF2B5EF4-FFF2-40B4-BE49-F238E27FC236}">
                <a16:creationId xmlns:a16="http://schemas.microsoft.com/office/drawing/2014/main" id="{ED532CD1-6FCC-43B2-8D40-AFC57B3219E6}"/>
              </a:ext>
            </a:extLst>
          </p:cNvPr>
          <p:cNvSpPr txBox="1"/>
          <p:nvPr/>
        </p:nvSpPr>
        <p:spPr>
          <a:xfrm>
            <a:off x="18465216" y="6416787"/>
            <a:ext cx="3860222" cy="3416320"/>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FFFFFF"/>
                </a:solidFill>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a:t>
            </a:r>
          </a:p>
        </p:txBody>
      </p:sp>
      <p:sp>
        <p:nvSpPr>
          <p:cNvPr id="27" name="TextBox 26">
            <a:extLst>
              <a:ext uri="{FF2B5EF4-FFF2-40B4-BE49-F238E27FC236}">
                <a16:creationId xmlns:a16="http://schemas.microsoft.com/office/drawing/2014/main" id="{0804C137-D293-414F-97AB-4DBFB891A4B9}"/>
              </a:ext>
            </a:extLst>
          </p:cNvPr>
          <p:cNvSpPr txBox="1"/>
          <p:nvPr/>
        </p:nvSpPr>
        <p:spPr>
          <a:xfrm>
            <a:off x="18687134" y="11482435"/>
            <a:ext cx="3638304"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FFFFFF"/>
                </a:solidFill>
                <a:effectLst/>
                <a:uLnTx/>
                <a:uFillTx/>
                <a:latin typeface="Calibri"/>
                <a:ea typeface="+mn-ea"/>
                <a:cs typeface="+mn-cs"/>
              </a:rPr>
              <a:t>visible items of expenditure</a:t>
            </a:r>
          </a:p>
        </p:txBody>
      </p:sp>
      <p:cxnSp>
        <p:nvCxnSpPr>
          <p:cNvPr id="28" name="Straight Connector 27">
            <a:extLst>
              <a:ext uri="{FF2B5EF4-FFF2-40B4-BE49-F238E27FC236}">
                <a16:creationId xmlns:a16="http://schemas.microsoft.com/office/drawing/2014/main" id="{34DEAEB0-47E5-4DC6-9A70-69A920295F01}"/>
              </a:ext>
            </a:extLst>
          </p:cNvPr>
          <p:cNvCxnSpPr/>
          <p:nvPr/>
        </p:nvCxnSpPr>
        <p:spPr>
          <a:xfrm>
            <a:off x="20281999" y="11208604"/>
            <a:ext cx="1819152"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3" name="Picture Placeholder 2">
            <a:extLst>
              <a:ext uri="{FF2B5EF4-FFF2-40B4-BE49-F238E27FC236}">
                <a16:creationId xmlns:a16="http://schemas.microsoft.com/office/drawing/2014/main" id="{C57F8C27-6B95-4E48-897C-4A05664D80EB}"/>
              </a:ext>
            </a:extLst>
          </p:cNvPr>
          <p:cNvSpPr>
            <a:spLocks noGrp="1"/>
          </p:cNvSpPr>
          <p:nvPr>
            <p:ph type="pic" sz="quarter" idx="24"/>
          </p:nvPr>
        </p:nvSpPr>
        <p:spPr/>
      </p:sp>
    </p:spTree>
    <p:extLst>
      <p:ext uri="{BB962C8B-B14F-4D97-AF65-F5344CB8AC3E}">
        <p14:creationId xmlns:p14="http://schemas.microsoft.com/office/powerpoint/2010/main" val="1947976810"/>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900"/>
                                  </p:stCondLst>
                                  <p:childTnLst>
                                    <p:set>
                                      <p:cBhvr>
                                        <p:cTn id="6" dur="1" fill="hold">
                                          <p:stCondLst>
                                            <p:cond delay="0"/>
                                          </p:stCondLst>
                                        </p:cTn>
                                        <p:tgtEl>
                                          <p:spTgt spid="29"/>
                                        </p:tgtEl>
                                        <p:attrNameLst>
                                          <p:attrName>style.visibility</p:attrName>
                                        </p:attrNameLst>
                                      </p:cBhvr>
                                      <p:to>
                                        <p:strVal val="visible"/>
                                      </p:to>
                                    </p:set>
                                    <p:anim calcmode="lin" valueType="num">
                                      <p:cBhvr additive="base">
                                        <p:cTn id="7" dur="1200" fill="hold"/>
                                        <p:tgtEl>
                                          <p:spTgt spid="29"/>
                                        </p:tgtEl>
                                        <p:attrNameLst>
                                          <p:attrName>ppt_x</p:attrName>
                                        </p:attrNameLst>
                                      </p:cBhvr>
                                      <p:tavLst>
                                        <p:tav tm="0">
                                          <p:val>
                                            <p:strVal val="1+#ppt_w/2"/>
                                          </p:val>
                                        </p:tav>
                                        <p:tav tm="100000">
                                          <p:val>
                                            <p:strVal val="#ppt_x"/>
                                          </p:val>
                                        </p:tav>
                                      </p:tavLst>
                                    </p:anim>
                                    <p:anim calcmode="lin" valueType="num">
                                      <p:cBhvr additive="base">
                                        <p:cTn id="8" dur="1200" fill="hold"/>
                                        <p:tgtEl>
                                          <p:spTgt spid="29"/>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600"/>
                                  </p:stCondLst>
                                  <p:childTnLst>
                                    <p:set>
                                      <p:cBhvr>
                                        <p:cTn id="10" dur="1" fill="hold">
                                          <p:stCondLst>
                                            <p:cond delay="0"/>
                                          </p:stCondLst>
                                        </p:cTn>
                                        <p:tgtEl>
                                          <p:spTgt spid="25"/>
                                        </p:tgtEl>
                                        <p:attrNameLst>
                                          <p:attrName>style.visibility</p:attrName>
                                        </p:attrNameLst>
                                      </p:cBhvr>
                                      <p:to>
                                        <p:strVal val="visible"/>
                                      </p:to>
                                    </p:set>
                                    <p:anim calcmode="lin" valueType="num">
                                      <p:cBhvr additive="base">
                                        <p:cTn id="11" dur="1500" fill="hold"/>
                                        <p:tgtEl>
                                          <p:spTgt spid="25"/>
                                        </p:tgtEl>
                                        <p:attrNameLst>
                                          <p:attrName>ppt_x</p:attrName>
                                        </p:attrNameLst>
                                      </p:cBhvr>
                                      <p:tavLst>
                                        <p:tav tm="0">
                                          <p:val>
                                            <p:strVal val="1+#ppt_w/2"/>
                                          </p:val>
                                        </p:tav>
                                        <p:tav tm="100000">
                                          <p:val>
                                            <p:strVal val="#ppt_x"/>
                                          </p:val>
                                        </p:tav>
                                      </p:tavLst>
                                    </p:anim>
                                    <p:anim calcmode="lin" valueType="num">
                                      <p:cBhvr additive="base">
                                        <p:cTn id="12" dur="1500" fill="hold"/>
                                        <p:tgtEl>
                                          <p:spTgt spid="25"/>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600"/>
                                  </p:stCondLst>
                                  <p:childTnLst>
                                    <p:set>
                                      <p:cBhvr>
                                        <p:cTn id="14" dur="1" fill="hold">
                                          <p:stCondLst>
                                            <p:cond delay="0"/>
                                          </p:stCondLst>
                                        </p:cTn>
                                        <p:tgtEl>
                                          <p:spTgt spid="26"/>
                                        </p:tgtEl>
                                        <p:attrNameLst>
                                          <p:attrName>style.visibility</p:attrName>
                                        </p:attrNameLst>
                                      </p:cBhvr>
                                      <p:to>
                                        <p:strVal val="visible"/>
                                      </p:to>
                                    </p:set>
                                    <p:anim calcmode="lin" valueType="num">
                                      <p:cBhvr additive="base">
                                        <p:cTn id="15" dur="1500" fill="hold"/>
                                        <p:tgtEl>
                                          <p:spTgt spid="26"/>
                                        </p:tgtEl>
                                        <p:attrNameLst>
                                          <p:attrName>ppt_x</p:attrName>
                                        </p:attrNameLst>
                                      </p:cBhvr>
                                      <p:tavLst>
                                        <p:tav tm="0">
                                          <p:val>
                                            <p:strVal val="1+#ppt_w/2"/>
                                          </p:val>
                                        </p:tav>
                                        <p:tav tm="100000">
                                          <p:val>
                                            <p:strVal val="#ppt_x"/>
                                          </p:val>
                                        </p:tav>
                                      </p:tavLst>
                                    </p:anim>
                                    <p:anim calcmode="lin" valueType="num">
                                      <p:cBhvr additive="base">
                                        <p:cTn id="16" dur="1500" fill="hold"/>
                                        <p:tgtEl>
                                          <p:spTgt spid="26"/>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600"/>
                                  </p:stCondLst>
                                  <p:childTnLst>
                                    <p:set>
                                      <p:cBhvr>
                                        <p:cTn id="18" dur="1" fill="hold">
                                          <p:stCondLst>
                                            <p:cond delay="0"/>
                                          </p:stCondLst>
                                        </p:cTn>
                                        <p:tgtEl>
                                          <p:spTgt spid="28"/>
                                        </p:tgtEl>
                                        <p:attrNameLst>
                                          <p:attrName>style.visibility</p:attrName>
                                        </p:attrNameLst>
                                      </p:cBhvr>
                                      <p:to>
                                        <p:strVal val="visible"/>
                                      </p:to>
                                    </p:set>
                                    <p:anim calcmode="lin" valueType="num">
                                      <p:cBhvr additive="base">
                                        <p:cTn id="19" dur="1500" fill="hold"/>
                                        <p:tgtEl>
                                          <p:spTgt spid="28"/>
                                        </p:tgtEl>
                                        <p:attrNameLst>
                                          <p:attrName>ppt_x</p:attrName>
                                        </p:attrNameLst>
                                      </p:cBhvr>
                                      <p:tavLst>
                                        <p:tav tm="0">
                                          <p:val>
                                            <p:strVal val="1+#ppt_w/2"/>
                                          </p:val>
                                        </p:tav>
                                        <p:tav tm="100000">
                                          <p:val>
                                            <p:strVal val="#ppt_x"/>
                                          </p:val>
                                        </p:tav>
                                      </p:tavLst>
                                    </p:anim>
                                    <p:anim calcmode="lin" valueType="num">
                                      <p:cBhvr additive="base">
                                        <p:cTn id="20" dur="1500" fill="hold"/>
                                        <p:tgtEl>
                                          <p:spTgt spid="28"/>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600"/>
                                  </p:stCondLst>
                                  <p:childTnLst>
                                    <p:set>
                                      <p:cBhvr>
                                        <p:cTn id="22" dur="1" fill="hold">
                                          <p:stCondLst>
                                            <p:cond delay="0"/>
                                          </p:stCondLst>
                                        </p:cTn>
                                        <p:tgtEl>
                                          <p:spTgt spid="27"/>
                                        </p:tgtEl>
                                        <p:attrNameLst>
                                          <p:attrName>style.visibility</p:attrName>
                                        </p:attrNameLst>
                                      </p:cBhvr>
                                      <p:to>
                                        <p:strVal val="visible"/>
                                      </p:to>
                                    </p:set>
                                    <p:anim calcmode="lin" valueType="num">
                                      <p:cBhvr additive="base">
                                        <p:cTn id="23" dur="1500" fill="hold"/>
                                        <p:tgtEl>
                                          <p:spTgt spid="27"/>
                                        </p:tgtEl>
                                        <p:attrNameLst>
                                          <p:attrName>ppt_x</p:attrName>
                                        </p:attrNameLst>
                                      </p:cBhvr>
                                      <p:tavLst>
                                        <p:tav tm="0">
                                          <p:val>
                                            <p:strVal val="1+#ppt_w/2"/>
                                          </p:val>
                                        </p:tav>
                                        <p:tav tm="100000">
                                          <p:val>
                                            <p:strVal val="#ppt_x"/>
                                          </p:val>
                                        </p:tav>
                                      </p:tavLst>
                                    </p:anim>
                                    <p:anim calcmode="lin" valueType="num">
                                      <p:cBhvr additive="base">
                                        <p:cTn id="24" dur="1500" fill="hold"/>
                                        <p:tgtEl>
                                          <p:spTgt spid="27"/>
                                        </p:tgtEl>
                                        <p:attrNameLst>
                                          <p:attrName>ppt_y</p:attrName>
                                        </p:attrNameLst>
                                      </p:cBhvr>
                                      <p:tavLst>
                                        <p:tav tm="0">
                                          <p:val>
                                            <p:strVal val="#ppt_y"/>
                                          </p:val>
                                        </p:tav>
                                        <p:tav tm="100000">
                                          <p:val>
                                            <p:strVal val="#ppt_y"/>
                                          </p:val>
                                        </p:tav>
                                      </p:tavLst>
                                    </p:anim>
                                  </p:childTnLst>
                                </p:cTn>
                              </p:par>
                              <p:par>
                                <p:cTn id="25" presetID="2" presetClass="entr" presetSubtype="1" decel="100000" fill="hold" grpId="0" nodeType="withEffect">
                                  <p:stCondLst>
                                    <p:cond delay="400"/>
                                  </p:stCondLst>
                                  <p:childTnLst>
                                    <p:set>
                                      <p:cBhvr>
                                        <p:cTn id="26" dur="1" fill="hold">
                                          <p:stCondLst>
                                            <p:cond delay="0"/>
                                          </p:stCondLst>
                                        </p:cTn>
                                        <p:tgtEl>
                                          <p:spTgt spid="30"/>
                                        </p:tgtEl>
                                        <p:attrNameLst>
                                          <p:attrName>style.visibility</p:attrName>
                                        </p:attrNameLst>
                                      </p:cBhvr>
                                      <p:to>
                                        <p:strVal val="visible"/>
                                      </p:to>
                                    </p:set>
                                    <p:anim calcmode="lin" valueType="num">
                                      <p:cBhvr additive="base">
                                        <p:cTn id="27" dur="1500" fill="hold"/>
                                        <p:tgtEl>
                                          <p:spTgt spid="30"/>
                                        </p:tgtEl>
                                        <p:attrNameLst>
                                          <p:attrName>ppt_x</p:attrName>
                                        </p:attrNameLst>
                                      </p:cBhvr>
                                      <p:tavLst>
                                        <p:tav tm="0">
                                          <p:val>
                                            <p:strVal val="#ppt_x"/>
                                          </p:val>
                                        </p:tav>
                                        <p:tav tm="100000">
                                          <p:val>
                                            <p:strVal val="#ppt_x"/>
                                          </p:val>
                                        </p:tav>
                                      </p:tavLst>
                                    </p:anim>
                                    <p:anim calcmode="lin" valueType="num">
                                      <p:cBhvr additive="base">
                                        <p:cTn id="28" dur="1500" fill="hold"/>
                                        <p:tgtEl>
                                          <p:spTgt spid="30"/>
                                        </p:tgtEl>
                                        <p:attrNameLst>
                                          <p:attrName>ppt_y</p:attrName>
                                        </p:attrNameLst>
                                      </p:cBhvr>
                                      <p:tavLst>
                                        <p:tav tm="0">
                                          <p:val>
                                            <p:strVal val="0-#ppt_h/2"/>
                                          </p:val>
                                        </p:tav>
                                        <p:tav tm="100000">
                                          <p:val>
                                            <p:strVal val="#ppt_y"/>
                                          </p:val>
                                        </p:tav>
                                      </p:tavLst>
                                    </p:anim>
                                  </p:childTnLst>
                                </p:cTn>
                              </p:par>
                              <p:par>
                                <p:cTn id="29" presetID="6" presetClass="emph" presetSubtype="0" repeatCount="indefinite" autoRev="1" fill="hold" grpId="1" nodeType="withEffect">
                                  <p:stCondLst>
                                    <p:cond delay="0"/>
                                  </p:stCondLst>
                                  <p:childTnLst>
                                    <p:animScale>
                                      <p:cBhvr>
                                        <p:cTn id="30" dur="3000" fill="hold"/>
                                        <p:tgtEl>
                                          <p:spTgt spid="30"/>
                                        </p:tgtEl>
                                      </p:cBhvr>
                                      <p:by x="110000" y="11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30" grpId="0" animBg="1"/>
      <p:bldP spid="30" grpId="1" animBg="1"/>
      <p:bldP spid="25" grpId="0"/>
      <p:bldP spid="26" grpId="0"/>
      <p:bldP spid="27" grpId="0"/>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TextBox 42">
            <a:extLst>
              <a:ext uri="{FF2B5EF4-FFF2-40B4-BE49-F238E27FC236}">
                <a16:creationId xmlns:a16="http://schemas.microsoft.com/office/drawing/2014/main" id="{0D511F7C-A0CD-48C9-ACC3-6336F31E3B58}"/>
              </a:ext>
            </a:extLst>
          </p:cNvPr>
          <p:cNvSpPr txBox="1"/>
          <p:nvPr/>
        </p:nvSpPr>
        <p:spPr>
          <a:xfrm>
            <a:off x="2633195" y="5924197"/>
            <a:ext cx="8084323" cy="255454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8000" b="1" i="0" u="none" strike="noStrike" kern="1200" cap="none" spc="0" normalizeH="0" baseline="0" noProof="0">
                <a:ln>
                  <a:noFill/>
                </a:ln>
                <a:effectLst/>
                <a:uLnTx/>
                <a:uFillTx/>
                <a:latin typeface="Century Gothic"/>
                <a:ea typeface="+mn-ea"/>
                <a:cs typeface="+mn-cs"/>
              </a:rPr>
              <a:t>Create your own Gallery</a:t>
            </a:r>
          </a:p>
        </p:txBody>
      </p:sp>
      <p:sp>
        <p:nvSpPr>
          <p:cNvPr id="44" name="TextBox 43">
            <a:extLst>
              <a:ext uri="{FF2B5EF4-FFF2-40B4-BE49-F238E27FC236}">
                <a16:creationId xmlns:a16="http://schemas.microsoft.com/office/drawing/2014/main" id="{3B9493BC-984B-4770-86AD-CFE12C05EAFC}"/>
              </a:ext>
            </a:extLst>
          </p:cNvPr>
          <p:cNvSpPr txBox="1"/>
          <p:nvPr/>
        </p:nvSpPr>
        <p:spPr>
          <a:xfrm>
            <a:off x="2633195" y="8893893"/>
            <a:ext cx="7066406" cy="267765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45" name="TextBox 44">
            <a:extLst>
              <a:ext uri="{FF2B5EF4-FFF2-40B4-BE49-F238E27FC236}">
                <a16:creationId xmlns:a16="http://schemas.microsoft.com/office/drawing/2014/main" id="{5846E3C7-FF55-4A57-AAB7-0E3387B5CE5D}"/>
              </a:ext>
            </a:extLst>
          </p:cNvPr>
          <p:cNvSpPr txBox="1"/>
          <p:nvPr/>
        </p:nvSpPr>
        <p:spPr>
          <a:xfrm>
            <a:off x="2633195" y="5047381"/>
            <a:ext cx="3638304"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alibri"/>
                <a:ea typeface="+mn-ea"/>
                <a:cs typeface="+mn-cs"/>
              </a:rPr>
              <a:t>visible items of expenditure</a:t>
            </a:r>
          </a:p>
        </p:txBody>
      </p:sp>
      <p:cxnSp>
        <p:nvCxnSpPr>
          <p:cNvPr id="46" name="Straight Connector 45">
            <a:extLst>
              <a:ext uri="{FF2B5EF4-FFF2-40B4-BE49-F238E27FC236}">
                <a16:creationId xmlns:a16="http://schemas.microsoft.com/office/drawing/2014/main" id="{EEF813D5-346C-4A9E-B20E-5714E3BACA49}"/>
              </a:ext>
            </a:extLst>
          </p:cNvPr>
          <p:cNvCxnSpPr/>
          <p:nvPr/>
        </p:nvCxnSpPr>
        <p:spPr>
          <a:xfrm>
            <a:off x="2633195" y="4773550"/>
            <a:ext cx="1819152"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3" name="Picture Placeholder 2">
            <a:extLst>
              <a:ext uri="{FF2B5EF4-FFF2-40B4-BE49-F238E27FC236}">
                <a16:creationId xmlns:a16="http://schemas.microsoft.com/office/drawing/2014/main" id="{A90133E4-2FB4-4A71-9E3B-2BABC1DAE0FE}"/>
              </a:ext>
            </a:extLst>
          </p:cNvPr>
          <p:cNvSpPr>
            <a:spLocks noGrp="1"/>
          </p:cNvSpPr>
          <p:nvPr>
            <p:ph type="pic" sz="quarter" idx="34"/>
          </p:nvPr>
        </p:nvSpPr>
        <p:spPr>
          <a:xfrm>
            <a:off x="11592156" y="-4039820"/>
            <a:ext cx="7947525" cy="4470484"/>
          </a:xfrm>
        </p:spPr>
      </p:sp>
      <p:sp>
        <p:nvSpPr>
          <p:cNvPr id="5" name="Picture Placeholder 4">
            <a:extLst>
              <a:ext uri="{FF2B5EF4-FFF2-40B4-BE49-F238E27FC236}">
                <a16:creationId xmlns:a16="http://schemas.microsoft.com/office/drawing/2014/main" id="{F68684A6-D6F8-4F4F-B914-B5C8C7521117}"/>
              </a:ext>
            </a:extLst>
          </p:cNvPr>
          <p:cNvSpPr>
            <a:spLocks noGrp="1"/>
          </p:cNvSpPr>
          <p:nvPr>
            <p:ph type="pic" sz="quarter" idx="35"/>
          </p:nvPr>
        </p:nvSpPr>
        <p:spPr>
          <a:xfrm>
            <a:off x="16799587" y="-1188131"/>
            <a:ext cx="7947525" cy="4470484"/>
          </a:xfrm>
        </p:spPr>
      </p:sp>
      <p:sp>
        <p:nvSpPr>
          <p:cNvPr id="7" name="Picture Placeholder 6">
            <a:extLst>
              <a:ext uri="{FF2B5EF4-FFF2-40B4-BE49-F238E27FC236}">
                <a16:creationId xmlns:a16="http://schemas.microsoft.com/office/drawing/2014/main" id="{C01D6F62-F43A-4FE3-8616-85E638D4BD7F}"/>
              </a:ext>
            </a:extLst>
          </p:cNvPr>
          <p:cNvSpPr>
            <a:spLocks noGrp="1"/>
          </p:cNvSpPr>
          <p:nvPr>
            <p:ph type="pic" sz="quarter" idx="36"/>
          </p:nvPr>
        </p:nvSpPr>
        <p:spPr>
          <a:xfrm>
            <a:off x="22007018" y="1663558"/>
            <a:ext cx="7947525" cy="4470484"/>
          </a:xfrm>
        </p:spPr>
      </p:sp>
      <p:sp>
        <p:nvSpPr>
          <p:cNvPr id="9" name="Picture Placeholder 8">
            <a:extLst>
              <a:ext uri="{FF2B5EF4-FFF2-40B4-BE49-F238E27FC236}">
                <a16:creationId xmlns:a16="http://schemas.microsoft.com/office/drawing/2014/main" id="{607B9442-63DE-410B-8ADC-13E91388337D}"/>
              </a:ext>
            </a:extLst>
          </p:cNvPr>
          <p:cNvSpPr>
            <a:spLocks noGrp="1"/>
          </p:cNvSpPr>
          <p:nvPr>
            <p:ph type="pic" sz="quarter" idx="30"/>
          </p:nvPr>
        </p:nvSpPr>
        <p:spPr>
          <a:xfrm>
            <a:off x="6185992" y="-2941396"/>
            <a:ext cx="7947525" cy="4470484"/>
          </a:xfrm>
        </p:spPr>
      </p:sp>
      <p:sp>
        <p:nvSpPr>
          <p:cNvPr id="11" name="Picture Placeholder 10">
            <a:extLst>
              <a:ext uri="{FF2B5EF4-FFF2-40B4-BE49-F238E27FC236}">
                <a16:creationId xmlns:a16="http://schemas.microsoft.com/office/drawing/2014/main" id="{D5A1D8F8-348F-427C-9698-A4DF1F72EC24}"/>
              </a:ext>
            </a:extLst>
          </p:cNvPr>
          <p:cNvSpPr>
            <a:spLocks noGrp="1"/>
          </p:cNvSpPr>
          <p:nvPr>
            <p:ph type="pic" sz="quarter" idx="31"/>
          </p:nvPr>
        </p:nvSpPr>
        <p:spPr>
          <a:xfrm>
            <a:off x="11393423" y="-89707"/>
            <a:ext cx="7947525" cy="4470484"/>
          </a:xfrm>
        </p:spPr>
      </p:sp>
      <p:sp>
        <p:nvSpPr>
          <p:cNvPr id="13" name="Picture Placeholder 12">
            <a:extLst>
              <a:ext uri="{FF2B5EF4-FFF2-40B4-BE49-F238E27FC236}">
                <a16:creationId xmlns:a16="http://schemas.microsoft.com/office/drawing/2014/main" id="{E954808C-E57A-4BC4-A2EF-F033464020CB}"/>
              </a:ext>
            </a:extLst>
          </p:cNvPr>
          <p:cNvSpPr>
            <a:spLocks noGrp="1"/>
          </p:cNvSpPr>
          <p:nvPr>
            <p:ph type="pic" sz="quarter" idx="32"/>
          </p:nvPr>
        </p:nvSpPr>
        <p:spPr>
          <a:xfrm>
            <a:off x="16616352" y="2730986"/>
            <a:ext cx="7947525" cy="4470484"/>
          </a:xfrm>
        </p:spPr>
      </p:sp>
      <p:sp>
        <p:nvSpPr>
          <p:cNvPr id="15" name="Picture Placeholder 14">
            <a:extLst>
              <a:ext uri="{FF2B5EF4-FFF2-40B4-BE49-F238E27FC236}">
                <a16:creationId xmlns:a16="http://schemas.microsoft.com/office/drawing/2014/main" id="{067AD0F0-0817-40EB-9C9F-50F7592EB1C3}"/>
              </a:ext>
            </a:extLst>
          </p:cNvPr>
          <p:cNvSpPr>
            <a:spLocks noGrp="1"/>
          </p:cNvSpPr>
          <p:nvPr>
            <p:ph type="pic" sz="quarter" idx="33"/>
          </p:nvPr>
        </p:nvSpPr>
        <p:spPr>
          <a:xfrm>
            <a:off x="21826429" y="5568932"/>
            <a:ext cx="7947525" cy="4470484"/>
          </a:xfrm>
        </p:spPr>
      </p:sp>
      <p:sp>
        <p:nvSpPr>
          <p:cNvPr id="17" name="Picture Placeholder 16">
            <a:extLst>
              <a:ext uri="{FF2B5EF4-FFF2-40B4-BE49-F238E27FC236}">
                <a16:creationId xmlns:a16="http://schemas.microsoft.com/office/drawing/2014/main" id="{3F8A8F42-1622-40EE-A2DD-10A792E54C2C}"/>
              </a:ext>
            </a:extLst>
          </p:cNvPr>
          <p:cNvSpPr>
            <a:spLocks noGrp="1"/>
          </p:cNvSpPr>
          <p:nvPr>
            <p:ph type="pic" sz="quarter" idx="24"/>
          </p:nvPr>
        </p:nvSpPr>
        <p:spPr>
          <a:xfrm>
            <a:off x="302656" y="-2116501"/>
            <a:ext cx="7947525" cy="4470484"/>
          </a:xfrm>
        </p:spPr>
      </p:sp>
      <p:sp>
        <p:nvSpPr>
          <p:cNvPr id="19" name="Picture Placeholder 18">
            <a:extLst>
              <a:ext uri="{FF2B5EF4-FFF2-40B4-BE49-F238E27FC236}">
                <a16:creationId xmlns:a16="http://schemas.microsoft.com/office/drawing/2014/main" id="{80463EF9-59ED-4F0C-9D4A-D1BED0484576}"/>
              </a:ext>
            </a:extLst>
          </p:cNvPr>
          <p:cNvSpPr>
            <a:spLocks noGrp="1"/>
          </p:cNvSpPr>
          <p:nvPr>
            <p:ph type="pic" sz="quarter" idx="25"/>
          </p:nvPr>
        </p:nvSpPr>
        <p:spPr>
          <a:xfrm>
            <a:off x="5510087" y="735188"/>
            <a:ext cx="7947525" cy="4470484"/>
          </a:xfrm>
        </p:spPr>
      </p:sp>
      <p:sp>
        <p:nvSpPr>
          <p:cNvPr id="21" name="Picture Placeholder 20">
            <a:extLst>
              <a:ext uri="{FF2B5EF4-FFF2-40B4-BE49-F238E27FC236}">
                <a16:creationId xmlns:a16="http://schemas.microsoft.com/office/drawing/2014/main" id="{924FCFAC-2648-45D9-8979-0B53305B4C21}"/>
              </a:ext>
            </a:extLst>
          </p:cNvPr>
          <p:cNvSpPr>
            <a:spLocks noGrp="1"/>
          </p:cNvSpPr>
          <p:nvPr>
            <p:ph type="pic" sz="quarter" idx="26"/>
          </p:nvPr>
        </p:nvSpPr>
        <p:spPr>
          <a:xfrm>
            <a:off x="10717518" y="3586877"/>
            <a:ext cx="7947525" cy="4470484"/>
          </a:xfrm>
        </p:spPr>
      </p:sp>
      <p:sp>
        <p:nvSpPr>
          <p:cNvPr id="23" name="Picture Placeholder 22">
            <a:extLst>
              <a:ext uri="{FF2B5EF4-FFF2-40B4-BE49-F238E27FC236}">
                <a16:creationId xmlns:a16="http://schemas.microsoft.com/office/drawing/2014/main" id="{0634CAFB-2BEA-44FE-BFE9-A266289372ED}"/>
              </a:ext>
            </a:extLst>
          </p:cNvPr>
          <p:cNvSpPr>
            <a:spLocks noGrp="1"/>
          </p:cNvSpPr>
          <p:nvPr>
            <p:ph type="pic" sz="quarter" idx="27"/>
          </p:nvPr>
        </p:nvSpPr>
        <p:spPr>
          <a:xfrm>
            <a:off x="15940447" y="6407570"/>
            <a:ext cx="7947525" cy="4470484"/>
          </a:xfrm>
        </p:spPr>
      </p:sp>
      <p:sp>
        <p:nvSpPr>
          <p:cNvPr id="25" name="Picture Placeholder 24">
            <a:extLst>
              <a:ext uri="{FF2B5EF4-FFF2-40B4-BE49-F238E27FC236}">
                <a16:creationId xmlns:a16="http://schemas.microsoft.com/office/drawing/2014/main" id="{E9DF5928-F00A-406F-9F9F-FF64624C6848}"/>
              </a:ext>
            </a:extLst>
          </p:cNvPr>
          <p:cNvSpPr>
            <a:spLocks noGrp="1"/>
          </p:cNvSpPr>
          <p:nvPr>
            <p:ph type="pic" sz="quarter" idx="28"/>
          </p:nvPr>
        </p:nvSpPr>
        <p:spPr>
          <a:xfrm>
            <a:off x="21150524" y="9245516"/>
            <a:ext cx="7947525" cy="4470484"/>
          </a:xfrm>
        </p:spPr>
      </p:sp>
    </p:spTree>
    <p:extLst>
      <p:ext uri="{BB962C8B-B14F-4D97-AF65-F5344CB8AC3E}">
        <p14:creationId xmlns:p14="http://schemas.microsoft.com/office/powerpoint/2010/main" val="35115696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300"/>
                                  </p:stCondLst>
                                  <p:childTnLst>
                                    <p:set>
                                      <p:cBhvr>
                                        <p:cTn id="6" dur="1" fill="hold">
                                          <p:stCondLst>
                                            <p:cond delay="0"/>
                                          </p:stCondLst>
                                        </p:cTn>
                                        <p:tgtEl>
                                          <p:spTgt spid="43"/>
                                        </p:tgtEl>
                                        <p:attrNameLst>
                                          <p:attrName>style.visibility</p:attrName>
                                        </p:attrNameLst>
                                      </p:cBhvr>
                                      <p:to>
                                        <p:strVal val="visible"/>
                                      </p:to>
                                    </p:set>
                                    <p:anim calcmode="lin" valueType="num">
                                      <p:cBhvr additive="base">
                                        <p:cTn id="7" dur="1000" fill="hold"/>
                                        <p:tgtEl>
                                          <p:spTgt spid="43"/>
                                        </p:tgtEl>
                                        <p:attrNameLst>
                                          <p:attrName>ppt_x</p:attrName>
                                        </p:attrNameLst>
                                      </p:cBhvr>
                                      <p:tavLst>
                                        <p:tav tm="0">
                                          <p:val>
                                            <p:strVal val="#ppt_x"/>
                                          </p:val>
                                        </p:tav>
                                        <p:tav tm="100000">
                                          <p:val>
                                            <p:strVal val="#ppt_x"/>
                                          </p:val>
                                        </p:tav>
                                      </p:tavLst>
                                    </p:anim>
                                    <p:anim calcmode="lin" valueType="num">
                                      <p:cBhvr additive="base">
                                        <p:cTn id="8" dur="1000" fill="hold"/>
                                        <p:tgtEl>
                                          <p:spTgt spid="43"/>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800"/>
                                  </p:stCondLst>
                                  <p:childTnLst>
                                    <p:set>
                                      <p:cBhvr>
                                        <p:cTn id="10" dur="1" fill="hold">
                                          <p:stCondLst>
                                            <p:cond delay="0"/>
                                          </p:stCondLst>
                                        </p:cTn>
                                        <p:tgtEl>
                                          <p:spTgt spid="44"/>
                                        </p:tgtEl>
                                        <p:attrNameLst>
                                          <p:attrName>style.visibility</p:attrName>
                                        </p:attrNameLst>
                                      </p:cBhvr>
                                      <p:to>
                                        <p:strVal val="visible"/>
                                      </p:to>
                                    </p:set>
                                    <p:anim calcmode="lin" valueType="num">
                                      <p:cBhvr additive="base">
                                        <p:cTn id="11" dur="1000" fill="hold"/>
                                        <p:tgtEl>
                                          <p:spTgt spid="44"/>
                                        </p:tgtEl>
                                        <p:attrNameLst>
                                          <p:attrName>ppt_x</p:attrName>
                                        </p:attrNameLst>
                                      </p:cBhvr>
                                      <p:tavLst>
                                        <p:tav tm="0">
                                          <p:val>
                                            <p:strVal val="#ppt_x"/>
                                          </p:val>
                                        </p:tav>
                                        <p:tav tm="100000">
                                          <p:val>
                                            <p:strVal val="#ppt_x"/>
                                          </p:val>
                                        </p:tav>
                                      </p:tavLst>
                                    </p:anim>
                                    <p:anim calcmode="lin" valueType="num">
                                      <p:cBhvr additive="base">
                                        <p:cTn id="12" dur="1000" fill="hold"/>
                                        <p:tgtEl>
                                          <p:spTgt spid="44"/>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0"/>
                                  </p:stCondLst>
                                  <p:childTnLst>
                                    <p:set>
                                      <p:cBhvr>
                                        <p:cTn id="14" dur="1" fill="hold">
                                          <p:stCondLst>
                                            <p:cond delay="0"/>
                                          </p:stCondLst>
                                        </p:cTn>
                                        <p:tgtEl>
                                          <p:spTgt spid="46"/>
                                        </p:tgtEl>
                                        <p:attrNameLst>
                                          <p:attrName>style.visibility</p:attrName>
                                        </p:attrNameLst>
                                      </p:cBhvr>
                                      <p:to>
                                        <p:strVal val="visible"/>
                                      </p:to>
                                    </p:set>
                                    <p:anim calcmode="lin" valueType="num">
                                      <p:cBhvr additive="base">
                                        <p:cTn id="15" dur="1000" fill="hold"/>
                                        <p:tgtEl>
                                          <p:spTgt spid="46"/>
                                        </p:tgtEl>
                                        <p:attrNameLst>
                                          <p:attrName>ppt_x</p:attrName>
                                        </p:attrNameLst>
                                      </p:cBhvr>
                                      <p:tavLst>
                                        <p:tav tm="0">
                                          <p:val>
                                            <p:strVal val="#ppt_x"/>
                                          </p:val>
                                        </p:tav>
                                        <p:tav tm="100000">
                                          <p:val>
                                            <p:strVal val="#ppt_x"/>
                                          </p:val>
                                        </p:tav>
                                      </p:tavLst>
                                    </p:anim>
                                    <p:anim calcmode="lin" valueType="num">
                                      <p:cBhvr additive="base">
                                        <p:cTn id="16" dur="1000" fill="hold"/>
                                        <p:tgtEl>
                                          <p:spTgt spid="46"/>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45"/>
                                        </p:tgtEl>
                                        <p:attrNameLst>
                                          <p:attrName>style.visibility</p:attrName>
                                        </p:attrNameLst>
                                      </p:cBhvr>
                                      <p:to>
                                        <p:strVal val="visible"/>
                                      </p:to>
                                    </p:set>
                                    <p:anim calcmode="lin" valueType="num">
                                      <p:cBhvr additive="base">
                                        <p:cTn id="19" dur="1000" fill="hold"/>
                                        <p:tgtEl>
                                          <p:spTgt spid="45"/>
                                        </p:tgtEl>
                                        <p:attrNameLst>
                                          <p:attrName>ppt_x</p:attrName>
                                        </p:attrNameLst>
                                      </p:cBhvr>
                                      <p:tavLst>
                                        <p:tav tm="0">
                                          <p:val>
                                            <p:strVal val="#ppt_x"/>
                                          </p:val>
                                        </p:tav>
                                        <p:tav tm="100000">
                                          <p:val>
                                            <p:strVal val="#ppt_x"/>
                                          </p:val>
                                        </p:tav>
                                      </p:tavLst>
                                    </p:anim>
                                    <p:anim calcmode="lin" valueType="num">
                                      <p:cBhvr additive="base">
                                        <p:cTn id="20" dur="1000" fill="hold"/>
                                        <p:tgtEl>
                                          <p:spTgt spid="4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P spid="44" grpId="0"/>
      <p:bldP spid="45" grpId="0"/>
    </p:bldLst>
  </p:timing>
</p:sld>
</file>

<file path=ppt/slides/slide10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3" name="TextBox 42">
            <a:extLst>
              <a:ext uri="{FF2B5EF4-FFF2-40B4-BE49-F238E27FC236}">
                <a16:creationId xmlns:a16="http://schemas.microsoft.com/office/drawing/2014/main" id="{0D511F7C-A0CD-48C9-ACC3-6336F31E3B58}"/>
              </a:ext>
            </a:extLst>
          </p:cNvPr>
          <p:cNvSpPr txBox="1"/>
          <p:nvPr/>
        </p:nvSpPr>
        <p:spPr>
          <a:xfrm>
            <a:off x="2633195" y="5924197"/>
            <a:ext cx="8084323" cy="255454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8000" b="1" i="0" u="none" strike="noStrike" kern="1200" cap="none" spc="0" normalizeH="0" baseline="0" noProof="0">
                <a:ln>
                  <a:noFill/>
                </a:ln>
                <a:effectLst/>
                <a:uLnTx/>
                <a:uFillTx/>
                <a:latin typeface="Century Gothic"/>
                <a:ea typeface="+mn-ea"/>
                <a:cs typeface="+mn-cs"/>
              </a:rPr>
              <a:t>Create your own Gallery</a:t>
            </a:r>
          </a:p>
        </p:txBody>
      </p:sp>
      <p:sp>
        <p:nvSpPr>
          <p:cNvPr id="44" name="TextBox 43">
            <a:extLst>
              <a:ext uri="{FF2B5EF4-FFF2-40B4-BE49-F238E27FC236}">
                <a16:creationId xmlns:a16="http://schemas.microsoft.com/office/drawing/2014/main" id="{3B9493BC-984B-4770-86AD-CFE12C05EAFC}"/>
              </a:ext>
            </a:extLst>
          </p:cNvPr>
          <p:cNvSpPr txBox="1"/>
          <p:nvPr/>
        </p:nvSpPr>
        <p:spPr>
          <a:xfrm>
            <a:off x="2633195" y="8893893"/>
            <a:ext cx="7066406" cy="267765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45" name="TextBox 44">
            <a:extLst>
              <a:ext uri="{FF2B5EF4-FFF2-40B4-BE49-F238E27FC236}">
                <a16:creationId xmlns:a16="http://schemas.microsoft.com/office/drawing/2014/main" id="{5846E3C7-FF55-4A57-AAB7-0E3387B5CE5D}"/>
              </a:ext>
            </a:extLst>
          </p:cNvPr>
          <p:cNvSpPr txBox="1"/>
          <p:nvPr/>
        </p:nvSpPr>
        <p:spPr>
          <a:xfrm>
            <a:off x="2633195" y="5047381"/>
            <a:ext cx="3638304"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alibri"/>
                <a:ea typeface="+mn-ea"/>
                <a:cs typeface="+mn-cs"/>
              </a:rPr>
              <a:t>visible items of expenditure</a:t>
            </a:r>
          </a:p>
        </p:txBody>
      </p:sp>
      <p:cxnSp>
        <p:nvCxnSpPr>
          <p:cNvPr id="46" name="Straight Connector 45">
            <a:extLst>
              <a:ext uri="{FF2B5EF4-FFF2-40B4-BE49-F238E27FC236}">
                <a16:creationId xmlns:a16="http://schemas.microsoft.com/office/drawing/2014/main" id="{EEF813D5-346C-4A9E-B20E-5714E3BACA49}"/>
              </a:ext>
            </a:extLst>
          </p:cNvPr>
          <p:cNvCxnSpPr/>
          <p:nvPr/>
        </p:nvCxnSpPr>
        <p:spPr>
          <a:xfrm>
            <a:off x="2633195" y="4773550"/>
            <a:ext cx="1819152"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3" name="Picture Placeholder 2">
            <a:extLst>
              <a:ext uri="{FF2B5EF4-FFF2-40B4-BE49-F238E27FC236}">
                <a16:creationId xmlns:a16="http://schemas.microsoft.com/office/drawing/2014/main" id="{A90133E4-2FB4-4A71-9E3B-2BABC1DAE0FE}"/>
              </a:ext>
            </a:extLst>
          </p:cNvPr>
          <p:cNvSpPr>
            <a:spLocks noGrp="1"/>
          </p:cNvSpPr>
          <p:nvPr>
            <p:ph type="pic" sz="quarter" idx="34"/>
          </p:nvPr>
        </p:nvSpPr>
        <p:spPr/>
      </p:sp>
      <p:sp>
        <p:nvSpPr>
          <p:cNvPr id="5" name="Picture Placeholder 4">
            <a:extLst>
              <a:ext uri="{FF2B5EF4-FFF2-40B4-BE49-F238E27FC236}">
                <a16:creationId xmlns:a16="http://schemas.microsoft.com/office/drawing/2014/main" id="{F68684A6-D6F8-4F4F-B914-B5C8C7521117}"/>
              </a:ext>
            </a:extLst>
          </p:cNvPr>
          <p:cNvSpPr>
            <a:spLocks noGrp="1"/>
          </p:cNvSpPr>
          <p:nvPr>
            <p:ph type="pic" sz="quarter" idx="35"/>
          </p:nvPr>
        </p:nvSpPr>
        <p:spPr/>
      </p:sp>
      <p:sp>
        <p:nvSpPr>
          <p:cNvPr id="7" name="Picture Placeholder 6">
            <a:extLst>
              <a:ext uri="{FF2B5EF4-FFF2-40B4-BE49-F238E27FC236}">
                <a16:creationId xmlns:a16="http://schemas.microsoft.com/office/drawing/2014/main" id="{C01D6F62-F43A-4FE3-8616-85E638D4BD7F}"/>
              </a:ext>
            </a:extLst>
          </p:cNvPr>
          <p:cNvSpPr>
            <a:spLocks noGrp="1"/>
          </p:cNvSpPr>
          <p:nvPr>
            <p:ph type="pic" sz="quarter" idx="36"/>
          </p:nvPr>
        </p:nvSpPr>
        <p:spPr/>
      </p:sp>
      <p:sp>
        <p:nvSpPr>
          <p:cNvPr id="9" name="Picture Placeholder 8">
            <a:extLst>
              <a:ext uri="{FF2B5EF4-FFF2-40B4-BE49-F238E27FC236}">
                <a16:creationId xmlns:a16="http://schemas.microsoft.com/office/drawing/2014/main" id="{607B9442-63DE-410B-8ADC-13E91388337D}"/>
              </a:ext>
            </a:extLst>
          </p:cNvPr>
          <p:cNvSpPr>
            <a:spLocks noGrp="1"/>
          </p:cNvSpPr>
          <p:nvPr>
            <p:ph type="pic" sz="quarter" idx="30"/>
          </p:nvPr>
        </p:nvSpPr>
        <p:spPr/>
      </p:sp>
      <p:sp>
        <p:nvSpPr>
          <p:cNvPr id="11" name="Picture Placeholder 10">
            <a:extLst>
              <a:ext uri="{FF2B5EF4-FFF2-40B4-BE49-F238E27FC236}">
                <a16:creationId xmlns:a16="http://schemas.microsoft.com/office/drawing/2014/main" id="{D5A1D8F8-348F-427C-9698-A4DF1F72EC24}"/>
              </a:ext>
            </a:extLst>
          </p:cNvPr>
          <p:cNvSpPr>
            <a:spLocks noGrp="1"/>
          </p:cNvSpPr>
          <p:nvPr>
            <p:ph type="pic" sz="quarter" idx="31"/>
          </p:nvPr>
        </p:nvSpPr>
        <p:spPr/>
      </p:sp>
      <p:sp>
        <p:nvSpPr>
          <p:cNvPr id="13" name="Picture Placeholder 12">
            <a:extLst>
              <a:ext uri="{FF2B5EF4-FFF2-40B4-BE49-F238E27FC236}">
                <a16:creationId xmlns:a16="http://schemas.microsoft.com/office/drawing/2014/main" id="{E954808C-E57A-4BC4-A2EF-F033464020CB}"/>
              </a:ext>
            </a:extLst>
          </p:cNvPr>
          <p:cNvSpPr>
            <a:spLocks noGrp="1"/>
          </p:cNvSpPr>
          <p:nvPr>
            <p:ph type="pic" sz="quarter" idx="32"/>
          </p:nvPr>
        </p:nvSpPr>
        <p:spPr/>
      </p:sp>
      <p:sp>
        <p:nvSpPr>
          <p:cNvPr id="15" name="Picture Placeholder 14">
            <a:extLst>
              <a:ext uri="{FF2B5EF4-FFF2-40B4-BE49-F238E27FC236}">
                <a16:creationId xmlns:a16="http://schemas.microsoft.com/office/drawing/2014/main" id="{067AD0F0-0817-40EB-9C9F-50F7592EB1C3}"/>
              </a:ext>
            </a:extLst>
          </p:cNvPr>
          <p:cNvSpPr>
            <a:spLocks noGrp="1"/>
          </p:cNvSpPr>
          <p:nvPr>
            <p:ph type="pic" sz="quarter" idx="33"/>
          </p:nvPr>
        </p:nvSpPr>
        <p:spPr/>
      </p:sp>
      <p:sp>
        <p:nvSpPr>
          <p:cNvPr id="17" name="Picture Placeholder 16">
            <a:extLst>
              <a:ext uri="{FF2B5EF4-FFF2-40B4-BE49-F238E27FC236}">
                <a16:creationId xmlns:a16="http://schemas.microsoft.com/office/drawing/2014/main" id="{3F8A8F42-1622-40EE-A2DD-10A792E54C2C}"/>
              </a:ext>
            </a:extLst>
          </p:cNvPr>
          <p:cNvSpPr>
            <a:spLocks noGrp="1"/>
          </p:cNvSpPr>
          <p:nvPr>
            <p:ph type="pic" sz="quarter" idx="24"/>
          </p:nvPr>
        </p:nvSpPr>
        <p:spPr/>
      </p:sp>
      <p:sp>
        <p:nvSpPr>
          <p:cNvPr id="19" name="Picture Placeholder 18">
            <a:extLst>
              <a:ext uri="{FF2B5EF4-FFF2-40B4-BE49-F238E27FC236}">
                <a16:creationId xmlns:a16="http://schemas.microsoft.com/office/drawing/2014/main" id="{80463EF9-59ED-4F0C-9D4A-D1BED0484576}"/>
              </a:ext>
            </a:extLst>
          </p:cNvPr>
          <p:cNvSpPr>
            <a:spLocks noGrp="1"/>
          </p:cNvSpPr>
          <p:nvPr>
            <p:ph type="pic" sz="quarter" idx="25"/>
          </p:nvPr>
        </p:nvSpPr>
        <p:spPr/>
      </p:sp>
      <p:sp>
        <p:nvSpPr>
          <p:cNvPr id="21" name="Picture Placeholder 20">
            <a:extLst>
              <a:ext uri="{FF2B5EF4-FFF2-40B4-BE49-F238E27FC236}">
                <a16:creationId xmlns:a16="http://schemas.microsoft.com/office/drawing/2014/main" id="{924FCFAC-2648-45D9-8979-0B53305B4C21}"/>
              </a:ext>
            </a:extLst>
          </p:cNvPr>
          <p:cNvSpPr>
            <a:spLocks noGrp="1"/>
          </p:cNvSpPr>
          <p:nvPr>
            <p:ph type="pic" sz="quarter" idx="26"/>
          </p:nvPr>
        </p:nvSpPr>
        <p:spPr/>
      </p:sp>
      <p:sp>
        <p:nvSpPr>
          <p:cNvPr id="23" name="Picture Placeholder 22">
            <a:extLst>
              <a:ext uri="{FF2B5EF4-FFF2-40B4-BE49-F238E27FC236}">
                <a16:creationId xmlns:a16="http://schemas.microsoft.com/office/drawing/2014/main" id="{0634CAFB-2BEA-44FE-BFE9-A266289372ED}"/>
              </a:ext>
            </a:extLst>
          </p:cNvPr>
          <p:cNvSpPr>
            <a:spLocks noGrp="1"/>
          </p:cNvSpPr>
          <p:nvPr>
            <p:ph type="pic" sz="quarter" idx="27"/>
          </p:nvPr>
        </p:nvSpPr>
        <p:spPr/>
      </p:sp>
      <p:sp>
        <p:nvSpPr>
          <p:cNvPr id="25" name="Picture Placeholder 24">
            <a:extLst>
              <a:ext uri="{FF2B5EF4-FFF2-40B4-BE49-F238E27FC236}">
                <a16:creationId xmlns:a16="http://schemas.microsoft.com/office/drawing/2014/main" id="{E9DF5928-F00A-406F-9F9F-FF64624C6848}"/>
              </a:ext>
            </a:extLst>
          </p:cNvPr>
          <p:cNvSpPr>
            <a:spLocks noGrp="1"/>
          </p:cNvSpPr>
          <p:nvPr>
            <p:ph type="pic" sz="quarter" idx="28"/>
          </p:nvPr>
        </p:nvSpPr>
        <p:spPr/>
      </p:sp>
    </p:spTree>
    <p:extLst>
      <p:ext uri="{BB962C8B-B14F-4D97-AF65-F5344CB8AC3E}">
        <p14:creationId xmlns:p14="http://schemas.microsoft.com/office/powerpoint/2010/main" val="690036337"/>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300"/>
                                  </p:stCondLst>
                                  <p:childTnLst>
                                    <p:set>
                                      <p:cBhvr>
                                        <p:cTn id="6" dur="1" fill="hold">
                                          <p:stCondLst>
                                            <p:cond delay="0"/>
                                          </p:stCondLst>
                                        </p:cTn>
                                        <p:tgtEl>
                                          <p:spTgt spid="43"/>
                                        </p:tgtEl>
                                        <p:attrNameLst>
                                          <p:attrName>style.visibility</p:attrName>
                                        </p:attrNameLst>
                                      </p:cBhvr>
                                      <p:to>
                                        <p:strVal val="visible"/>
                                      </p:to>
                                    </p:set>
                                    <p:anim calcmode="lin" valueType="num">
                                      <p:cBhvr additive="base">
                                        <p:cTn id="7" dur="1000" fill="hold"/>
                                        <p:tgtEl>
                                          <p:spTgt spid="43"/>
                                        </p:tgtEl>
                                        <p:attrNameLst>
                                          <p:attrName>ppt_x</p:attrName>
                                        </p:attrNameLst>
                                      </p:cBhvr>
                                      <p:tavLst>
                                        <p:tav tm="0">
                                          <p:val>
                                            <p:strVal val="#ppt_x"/>
                                          </p:val>
                                        </p:tav>
                                        <p:tav tm="100000">
                                          <p:val>
                                            <p:strVal val="#ppt_x"/>
                                          </p:val>
                                        </p:tav>
                                      </p:tavLst>
                                    </p:anim>
                                    <p:anim calcmode="lin" valueType="num">
                                      <p:cBhvr additive="base">
                                        <p:cTn id="8" dur="1000" fill="hold"/>
                                        <p:tgtEl>
                                          <p:spTgt spid="43"/>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800"/>
                                  </p:stCondLst>
                                  <p:childTnLst>
                                    <p:set>
                                      <p:cBhvr>
                                        <p:cTn id="10" dur="1" fill="hold">
                                          <p:stCondLst>
                                            <p:cond delay="0"/>
                                          </p:stCondLst>
                                        </p:cTn>
                                        <p:tgtEl>
                                          <p:spTgt spid="44"/>
                                        </p:tgtEl>
                                        <p:attrNameLst>
                                          <p:attrName>style.visibility</p:attrName>
                                        </p:attrNameLst>
                                      </p:cBhvr>
                                      <p:to>
                                        <p:strVal val="visible"/>
                                      </p:to>
                                    </p:set>
                                    <p:anim calcmode="lin" valueType="num">
                                      <p:cBhvr additive="base">
                                        <p:cTn id="11" dur="1000" fill="hold"/>
                                        <p:tgtEl>
                                          <p:spTgt spid="44"/>
                                        </p:tgtEl>
                                        <p:attrNameLst>
                                          <p:attrName>ppt_x</p:attrName>
                                        </p:attrNameLst>
                                      </p:cBhvr>
                                      <p:tavLst>
                                        <p:tav tm="0">
                                          <p:val>
                                            <p:strVal val="#ppt_x"/>
                                          </p:val>
                                        </p:tav>
                                        <p:tav tm="100000">
                                          <p:val>
                                            <p:strVal val="#ppt_x"/>
                                          </p:val>
                                        </p:tav>
                                      </p:tavLst>
                                    </p:anim>
                                    <p:anim calcmode="lin" valueType="num">
                                      <p:cBhvr additive="base">
                                        <p:cTn id="12" dur="1000" fill="hold"/>
                                        <p:tgtEl>
                                          <p:spTgt spid="44"/>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0"/>
                                  </p:stCondLst>
                                  <p:childTnLst>
                                    <p:set>
                                      <p:cBhvr>
                                        <p:cTn id="14" dur="1" fill="hold">
                                          <p:stCondLst>
                                            <p:cond delay="0"/>
                                          </p:stCondLst>
                                        </p:cTn>
                                        <p:tgtEl>
                                          <p:spTgt spid="46"/>
                                        </p:tgtEl>
                                        <p:attrNameLst>
                                          <p:attrName>style.visibility</p:attrName>
                                        </p:attrNameLst>
                                      </p:cBhvr>
                                      <p:to>
                                        <p:strVal val="visible"/>
                                      </p:to>
                                    </p:set>
                                    <p:anim calcmode="lin" valueType="num">
                                      <p:cBhvr additive="base">
                                        <p:cTn id="15" dur="1000" fill="hold"/>
                                        <p:tgtEl>
                                          <p:spTgt spid="46"/>
                                        </p:tgtEl>
                                        <p:attrNameLst>
                                          <p:attrName>ppt_x</p:attrName>
                                        </p:attrNameLst>
                                      </p:cBhvr>
                                      <p:tavLst>
                                        <p:tav tm="0">
                                          <p:val>
                                            <p:strVal val="#ppt_x"/>
                                          </p:val>
                                        </p:tav>
                                        <p:tav tm="100000">
                                          <p:val>
                                            <p:strVal val="#ppt_x"/>
                                          </p:val>
                                        </p:tav>
                                      </p:tavLst>
                                    </p:anim>
                                    <p:anim calcmode="lin" valueType="num">
                                      <p:cBhvr additive="base">
                                        <p:cTn id="16" dur="1000" fill="hold"/>
                                        <p:tgtEl>
                                          <p:spTgt spid="46"/>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45"/>
                                        </p:tgtEl>
                                        <p:attrNameLst>
                                          <p:attrName>style.visibility</p:attrName>
                                        </p:attrNameLst>
                                      </p:cBhvr>
                                      <p:to>
                                        <p:strVal val="visible"/>
                                      </p:to>
                                    </p:set>
                                    <p:anim calcmode="lin" valueType="num">
                                      <p:cBhvr additive="base">
                                        <p:cTn id="19" dur="1000" fill="hold"/>
                                        <p:tgtEl>
                                          <p:spTgt spid="45"/>
                                        </p:tgtEl>
                                        <p:attrNameLst>
                                          <p:attrName>ppt_x</p:attrName>
                                        </p:attrNameLst>
                                      </p:cBhvr>
                                      <p:tavLst>
                                        <p:tav tm="0">
                                          <p:val>
                                            <p:strVal val="#ppt_x"/>
                                          </p:val>
                                        </p:tav>
                                        <p:tav tm="100000">
                                          <p:val>
                                            <p:strVal val="#ppt_x"/>
                                          </p:val>
                                        </p:tav>
                                      </p:tavLst>
                                    </p:anim>
                                    <p:anim calcmode="lin" valueType="num">
                                      <p:cBhvr additive="base">
                                        <p:cTn id="20" dur="1000" fill="hold"/>
                                        <p:tgtEl>
                                          <p:spTgt spid="4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P spid="44" grpId="0"/>
      <p:bldP spid="45" grpId="0"/>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0" name="Arc 179">
            <a:extLst>
              <a:ext uri="{FF2B5EF4-FFF2-40B4-BE49-F238E27FC236}">
                <a16:creationId xmlns:a16="http://schemas.microsoft.com/office/drawing/2014/main" id="{EE6B0FB9-A89E-4CF2-B312-0F8C47744C20}"/>
              </a:ext>
            </a:extLst>
          </p:cNvPr>
          <p:cNvSpPr/>
          <p:nvPr/>
        </p:nvSpPr>
        <p:spPr>
          <a:xfrm rot="20700000">
            <a:off x="11537968" y="2075671"/>
            <a:ext cx="11341675" cy="11341675"/>
          </a:xfrm>
          <a:prstGeom prst="arc">
            <a:avLst>
              <a:gd name="adj1" fmla="val 16200000"/>
              <a:gd name="adj2" fmla="val 12667461"/>
            </a:avLst>
          </a:prstGeom>
          <a:noFill/>
          <a:ln w="1905000" cap="rnd">
            <a:solidFill>
              <a:schemeClr val="accent3"/>
            </a:solidFill>
            <a:round/>
          </a:ln>
          <a:effectLst>
            <a:outerShdw blurRad="622300" sx="99000" sy="99000" algn="ctr" rotWithShape="0">
              <a:schemeClr val="accent3">
                <a:lumMod val="75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1" name="Oval 180">
            <a:extLst>
              <a:ext uri="{FF2B5EF4-FFF2-40B4-BE49-F238E27FC236}">
                <a16:creationId xmlns:a16="http://schemas.microsoft.com/office/drawing/2014/main" id="{F79C51BC-1FBD-47F6-8228-A3F8861765CF}"/>
              </a:ext>
            </a:extLst>
          </p:cNvPr>
          <p:cNvSpPr/>
          <p:nvPr/>
        </p:nvSpPr>
        <p:spPr>
          <a:xfrm>
            <a:off x="3660906" y="7192672"/>
            <a:ext cx="4806779" cy="4806779"/>
          </a:xfrm>
          <a:prstGeom prst="ellipse">
            <a:avLst/>
          </a:prstGeom>
          <a:noFill/>
          <a:ln w="38100">
            <a:solidFill>
              <a:schemeClr val="accent1"/>
            </a:solidFill>
          </a:ln>
          <a:effectLst>
            <a:outerShdw blurRad="317500" sx="98000" sy="98000" algn="ctr" rotWithShape="0">
              <a:schemeClr val="accent1">
                <a:lumMod val="75000"/>
                <a:alpha val="8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2" name="Oval 181">
            <a:extLst>
              <a:ext uri="{FF2B5EF4-FFF2-40B4-BE49-F238E27FC236}">
                <a16:creationId xmlns:a16="http://schemas.microsoft.com/office/drawing/2014/main" id="{14B3BB76-E5E9-4E4E-9A0D-52888C90A723}"/>
              </a:ext>
            </a:extLst>
          </p:cNvPr>
          <p:cNvSpPr/>
          <p:nvPr/>
        </p:nvSpPr>
        <p:spPr>
          <a:xfrm>
            <a:off x="5221921" y="8753687"/>
            <a:ext cx="1684748" cy="1684748"/>
          </a:xfrm>
          <a:prstGeom prst="ellipse">
            <a:avLst/>
          </a:prstGeom>
          <a:solidFill>
            <a:schemeClr val="accent1"/>
          </a:solidFill>
          <a:ln w="127000">
            <a:noFill/>
          </a:ln>
          <a:effectLst>
            <a:outerShdw blurRad="317500" sx="98000" sy="98000" algn="ctr" rotWithShape="0">
              <a:schemeClr val="accent1">
                <a:lumMod val="75000"/>
                <a:alpha val="8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3" name="Oval 182">
            <a:extLst>
              <a:ext uri="{FF2B5EF4-FFF2-40B4-BE49-F238E27FC236}">
                <a16:creationId xmlns:a16="http://schemas.microsoft.com/office/drawing/2014/main" id="{ADDF4971-1600-48E4-8F1D-7017568CB149}"/>
              </a:ext>
            </a:extLst>
          </p:cNvPr>
          <p:cNvSpPr/>
          <p:nvPr/>
        </p:nvSpPr>
        <p:spPr>
          <a:xfrm>
            <a:off x="5880969" y="9412735"/>
            <a:ext cx="366650" cy="366650"/>
          </a:xfrm>
          <a:prstGeom prst="ellipse">
            <a:avLst/>
          </a:prstGeom>
          <a:solidFill>
            <a:schemeClr val="bg1"/>
          </a:solidFill>
          <a:ln w="127000">
            <a:noFill/>
          </a:ln>
          <a:effectLst>
            <a:outerShdw blurRad="317500" sx="98000" sy="98000" algn="ctr" rotWithShape="0">
              <a:schemeClr val="accent1">
                <a:lumMod val="75000"/>
                <a:alpha val="8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4" name="Oval 183">
            <a:extLst>
              <a:ext uri="{FF2B5EF4-FFF2-40B4-BE49-F238E27FC236}">
                <a16:creationId xmlns:a16="http://schemas.microsoft.com/office/drawing/2014/main" id="{CAD1FF54-FA83-4980-9D7C-5AE77CC341AF}"/>
              </a:ext>
            </a:extLst>
          </p:cNvPr>
          <p:cNvSpPr/>
          <p:nvPr/>
        </p:nvSpPr>
        <p:spPr>
          <a:xfrm>
            <a:off x="985171" y="1965082"/>
            <a:ext cx="2233708" cy="2233708"/>
          </a:xfrm>
          <a:prstGeom prst="ellipse">
            <a:avLst/>
          </a:prstGeom>
          <a:solidFill>
            <a:schemeClr val="accent3"/>
          </a:solidFill>
          <a:ln w="38100">
            <a:noFill/>
          </a:ln>
          <a:effectLst>
            <a:outerShdw blurRad="317500" sx="98000" sy="98000" algn="ctr" rotWithShape="0">
              <a:schemeClr val="accent3">
                <a:alpha val="8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5" name="Rectangle 184">
            <a:extLst>
              <a:ext uri="{FF2B5EF4-FFF2-40B4-BE49-F238E27FC236}">
                <a16:creationId xmlns:a16="http://schemas.microsoft.com/office/drawing/2014/main" id="{84382467-0884-4286-93FB-EFA44ADC1D12}"/>
              </a:ext>
            </a:extLst>
          </p:cNvPr>
          <p:cNvSpPr/>
          <p:nvPr/>
        </p:nvSpPr>
        <p:spPr>
          <a:xfrm rot="2700000">
            <a:off x="7668508" y="-601962"/>
            <a:ext cx="3794723" cy="3794723"/>
          </a:xfrm>
          <a:prstGeom prst="rect">
            <a:avLst/>
          </a:prstGeom>
          <a:noFill/>
          <a:ln w="444500">
            <a:solidFill>
              <a:schemeClr val="accent2"/>
            </a:solidFill>
          </a:ln>
          <a:effectLst>
            <a:outerShdw blurRad="520700" sx="102000" sy="102000" algn="ctr" rotWithShape="0">
              <a:schemeClr val="accent2">
                <a:lumMod val="75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6" name="Rectangle 185">
            <a:extLst>
              <a:ext uri="{FF2B5EF4-FFF2-40B4-BE49-F238E27FC236}">
                <a16:creationId xmlns:a16="http://schemas.microsoft.com/office/drawing/2014/main" id="{2303FDF2-C1D3-44CC-8B6C-C38DE3983286}"/>
              </a:ext>
            </a:extLst>
          </p:cNvPr>
          <p:cNvSpPr/>
          <p:nvPr/>
        </p:nvSpPr>
        <p:spPr>
          <a:xfrm>
            <a:off x="9657047" y="11072166"/>
            <a:ext cx="2934695" cy="2934695"/>
          </a:xfrm>
          <a:prstGeom prst="rect">
            <a:avLst/>
          </a:prstGeom>
          <a:noFill/>
          <a:ln w="635000">
            <a:solidFill>
              <a:schemeClr val="accent2"/>
            </a:solidFill>
          </a:ln>
          <a:effectLst>
            <a:outerShdw blurRad="520700" sx="102000" sy="102000" algn="ctr" rotWithShape="0">
              <a:schemeClr val="accent2">
                <a:lumMod val="75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 name="Picture Placeholder 2">
            <a:extLst>
              <a:ext uri="{FF2B5EF4-FFF2-40B4-BE49-F238E27FC236}">
                <a16:creationId xmlns:a16="http://schemas.microsoft.com/office/drawing/2014/main" id="{5BBEFB49-6166-4FAB-8954-FFBE9D4F440F}"/>
              </a:ext>
            </a:extLst>
          </p:cNvPr>
          <p:cNvSpPr>
            <a:spLocks noGrp="1"/>
          </p:cNvSpPr>
          <p:nvPr>
            <p:ph type="pic" sz="quarter" idx="57"/>
          </p:nvPr>
        </p:nvSpPr>
        <p:spPr>
          <a:xfrm>
            <a:off x="-1314408" y="-2981305"/>
            <a:ext cx="6568203" cy="3694615"/>
          </a:xfrm>
        </p:spPr>
      </p:sp>
      <p:sp>
        <p:nvSpPr>
          <p:cNvPr id="5" name="Picture Placeholder 4">
            <a:extLst>
              <a:ext uri="{FF2B5EF4-FFF2-40B4-BE49-F238E27FC236}">
                <a16:creationId xmlns:a16="http://schemas.microsoft.com/office/drawing/2014/main" id="{6590BFC9-F95C-4291-8735-0F073D2721BD}"/>
              </a:ext>
            </a:extLst>
          </p:cNvPr>
          <p:cNvSpPr>
            <a:spLocks noGrp="1"/>
          </p:cNvSpPr>
          <p:nvPr>
            <p:ph type="pic" sz="quarter" idx="58"/>
          </p:nvPr>
        </p:nvSpPr>
        <p:spPr>
          <a:xfrm>
            <a:off x="-5782891" y="-462391"/>
            <a:ext cx="6568203" cy="3694615"/>
          </a:xfrm>
        </p:spPr>
      </p:sp>
      <p:sp>
        <p:nvSpPr>
          <p:cNvPr id="7" name="Picture Placeholder 6">
            <a:extLst>
              <a:ext uri="{FF2B5EF4-FFF2-40B4-BE49-F238E27FC236}">
                <a16:creationId xmlns:a16="http://schemas.microsoft.com/office/drawing/2014/main" id="{BE78CA70-BE57-4EB7-8E59-4E44DA5194FC}"/>
              </a:ext>
            </a:extLst>
          </p:cNvPr>
          <p:cNvSpPr>
            <a:spLocks noGrp="1"/>
          </p:cNvSpPr>
          <p:nvPr>
            <p:ph type="pic" sz="quarter" idx="50"/>
          </p:nvPr>
        </p:nvSpPr>
        <p:spPr>
          <a:xfrm>
            <a:off x="3457997" y="-2279544"/>
            <a:ext cx="6568203" cy="3694615"/>
          </a:xfrm>
        </p:spPr>
      </p:sp>
      <p:sp>
        <p:nvSpPr>
          <p:cNvPr id="9" name="Picture Placeholder 8">
            <a:extLst>
              <a:ext uri="{FF2B5EF4-FFF2-40B4-BE49-F238E27FC236}">
                <a16:creationId xmlns:a16="http://schemas.microsoft.com/office/drawing/2014/main" id="{2BD14118-7914-4241-AC5F-930D3BF35085}"/>
              </a:ext>
            </a:extLst>
          </p:cNvPr>
          <p:cNvSpPr>
            <a:spLocks noGrp="1"/>
          </p:cNvSpPr>
          <p:nvPr>
            <p:ph type="pic" sz="quarter" idx="51"/>
          </p:nvPr>
        </p:nvSpPr>
        <p:spPr>
          <a:xfrm>
            <a:off x="-1010486" y="239370"/>
            <a:ext cx="6568203" cy="3694615"/>
          </a:xfrm>
        </p:spPr>
      </p:sp>
      <p:sp>
        <p:nvSpPr>
          <p:cNvPr id="11" name="Picture Placeholder 10">
            <a:extLst>
              <a:ext uri="{FF2B5EF4-FFF2-40B4-BE49-F238E27FC236}">
                <a16:creationId xmlns:a16="http://schemas.microsoft.com/office/drawing/2014/main" id="{7BC9FD8E-1DE6-43D6-9F3B-6374720C1C76}"/>
              </a:ext>
            </a:extLst>
          </p:cNvPr>
          <p:cNvSpPr>
            <a:spLocks noGrp="1"/>
          </p:cNvSpPr>
          <p:nvPr>
            <p:ph type="pic" sz="quarter" idx="52"/>
          </p:nvPr>
        </p:nvSpPr>
        <p:spPr>
          <a:xfrm>
            <a:off x="-5478969" y="2758284"/>
            <a:ext cx="6568203" cy="3694615"/>
          </a:xfrm>
        </p:spPr>
      </p:sp>
      <p:sp>
        <p:nvSpPr>
          <p:cNvPr id="13" name="Picture Placeholder 12">
            <a:extLst>
              <a:ext uri="{FF2B5EF4-FFF2-40B4-BE49-F238E27FC236}">
                <a16:creationId xmlns:a16="http://schemas.microsoft.com/office/drawing/2014/main" id="{1B8A6B8F-1936-40B9-8E4B-1D350CA8E5EC}"/>
              </a:ext>
            </a:extLst>
          </p:cNvPr>
          <p:cNvSpPr>
            <a:spLocks noGrp="1"/>
          </p:cNvSpPr>
          <p:nvPr>
            <p:ph type="pic" sz="quarter" idx="43"/>
          </p:nvPr>
        </p:nvSpPr>
        <p:spPr>
          <a:xfrm>
            <a:off x="7899586" y="-1373205"/>
            <a:ext cx="6568203" cy="3694615"/>
          </a:xfrm>
        </p:spPr>
      </p:sp>
      <p:sp>
        <p:nvSpPr>
          <p:cNvPr id="15" name="Picture Placeholder 14">
            <a:extLst>
              <a:ext uri="{FF2B5EF4-FFF2-40B4-BE49-F238E27FC236}">
                <a16:creationId xmlns:a16="http://schemas.microsoft.com/office/drawing/2014/main" id="{09595C7C-764C-429A-A5FE-1F6624DA50A2}"/>
              </a:ext>
            </a:extLst>
          </p:cNvPr>
          <p:cNvSpPr>
            <a:spLocks noGrp="1"/>
          </p:cNvSpPr>
          <p:nvPr>
            <p:ph type="pic" sz="quarter" idx="44"/>
          </p:nvPr>
        </p:nvSpPr>
        <p:spPr>
          <a:xfrm>
            <a:off x="3431103" y="1145709"/>
            <a:ext cx="6568203" cy="3694615"/>
          </a:xfrm>
        </p:spPr>
      </p:sp>
      <p:sp>
        <p:nvSpPr>
          <p:cNvPr id="17" name="Picture Placeholder 16">
            <a:extLst>
              <a:ext uri="{FF2B5EF4-FFF2-40B4-BE49-F238E27FC236}">
                <a16:creationId xmlns:a16="http://schemas.microsoft.com/office/drawing/2014/main" id="{41F5DBAA-090B-4A40-8537-BEE3140CB6FA}"/>
              </a:ext>
            </a:extLst>
          </p:cNvPr>
          <p:cNvSpPr>
            <a:spLocks noGrp="1"/>
          </p:cNvSpPr>
          <p:nvPr>
            <p:ph type="pic" sz="quarter" idx="45"/>
          </p:nvPr>
        </p:nvSpPr>
        <p:spPr>
          <a:xfrm>
            <a:off x="-1037380" y="3664623"/>
            <a:ext cx="6568203" cy="3694615"/>
          </a:xfrm>
        </p:spPr>
      </p:sp>
      <p:sp>
        <p:nvSpPr>
          <p:cNvPr id="19" name="Picture Placeholder 18">
            <a:extLst>
              <a:ext uri="{FF2B5EF4-FFF2-40B4-BE49-F238E27FC236}">
                <a16:creationId xmlns:a16="http://schemas.microsoft.com/office/drawing/2014/main" id="{617074E3-3BFC-4929-81F7-2CFDF35429FC}"/>
              </a:ext>
            </a:extLst>
          </p:cNvPr>
          <p:cNvSpPr>
            <a:spLocks noGrp="1"/>
          </p:cNvSpPr>
          <p:nvPr>
            <p:ph type="pic" sz="quarter" idx="46"/>
          </p:nvPr>
        </p:nvSpPr>
        <p:spPr>
          <a:xfrm>
            <a:off x="-5505863" y="6183537"/>
            <a:ext cx="6568203" cy="3694615"/>
          </a:xfrm>
        </p:spPr>
      </p:sp>
      <p:sp>
        <p:nvSpPr>
          <p:cNvPr id="21" name="Picture Placeholder 20">
            <a:extLst>
              <a:ext uri="{FF2B5EF4-FFF2-40B4-BE49-F238E27FC236}">
                <a16:creationId xmlns:a16="http://schemas.microsoft.com/office/drawing/2014/main" id="{2F4D93D6-EECE-4953-B316-F5346F541E20}"/>
              </a:ext>
            </a:extLst>
          </p:cNvPr>
          <p:cNvSpPr>
            <a:spLocks noGrp="1"/>
          </p:cNvSpPr>
          <p:nvPr>
            <p:ph type="pic" sz="quarter" idx="37"/>
          </p:nvPr>
        </p:nvSpPr>
        <p:spPr>
          <a:xfrm>
            <a:off x="13886840" y="-1373205"/>
            <a:ext cx="6568203" cy="3694615"/>
          </a:xfrm>
        </p:spPr>
      </p:sp>
      <p:sp>
        <p:nvSpPr>
          <p:cNvPr id="23" name="Picture Placeholder 22">
            <a:extLst>
              <a:ext uri="{FF2B5EF4-FFF2-40B4-BE49-F238E27FC236}">
                <a16:creationId xmlns:a16="http://schemas.microsoft.com/office/drawing/2014/main" id="{98834D08-2F27-4905-9BA4-D554226A0AF1}"/>
              </a:ext>
            </a:extLst>
          </p:cNvPr>
          <p:cNvSpPr>
            <a:spLocks noGrp="1"/>
          </p:cNvSpPr>
          <p:nvPr>
            <p:ph type="pic" sz="quarter" idx="38"/>
          </p:nvPr>
        </p:nvSpPr>
        <p:spPr>
          <a:xfrm>
            <a:off x="9418357" y="1145709"/>
            <a:ext cx="6568203" cy="3694615"/>
          </a:xfrm>
        </p:spPr>
      </p:sp>
      <p:sp>
        <p:nvSpPr>
          <p:cNvPr id="25" name="Picture Placeholder 24">
            <a:extLst>
              <a:ext uri="{FF2B5EF4-FFF2-40B4-BE49-F238E27FC236}">
                <a16:creationId xmlns:a16="http://schemas.microsoft.com/office/drawing/2014/main" id="{D5DE0EB5-1A95-4AA9-AF03-4D1F61668087}"/>
              </a:ext>
            </a:extLst>
          </p:cNvPr>
          <p:cNvSpPr>
            <a:spLocks noGrp="1"/>
          </p:cNvSpPr>
          <p:nvPr>
            <p:ph type="pic" sz="quarter" idx="39"/>
          </p:nvPr>
        </p:nvSpPr>
        <p:spPr>
          <a:xfrm>
            <a:off x="4949874" y="3664623"/>
            <a:ext cx="6568203" cy="3694615"/>
          </a:xfrm>
        </p:spPr>
      </p:sp>
      <p:sp>
        <p:nvSpPr>
          <p:cNvPr id="27" name="Picture Placeholder 26">
            <a:extLst>
              <a:ext uri="{FF2B5EF4-FFF2-40B4-BE49-F238E27FC236}">
                <a16:creationId xmlns:a16="http://schemas.microsoft.com/office/drawing/2014/main" id="{DB24ED34-9607-4F7C-88B1-0EA35A03C403}"/>
              </a:ext>
            </a:extLst>
          </p:cNvPr>
          <p:cNvSpPr>
            <a:spLocks noGrp="1"/>
          </p:cNvSpPr>
          <p:nvPr>
            <p:ph type="pic" sz="quarter" idx="40"/>
          </p:nvPr>
        </p:nvSpPr>
        <p:spPr>
          <a:xfrm>
            <a:off x="481391" y="6183537"/>
            <a:ext cx="6568203" cy="3694615"/>
          </a:xfrm>
        </p:spPr>
      </p:sp>
      <p:sp>
        <p:nvSpPr>
          <p:cNvPr id="29" name="Picture Placeholder 28">
            <a:extLst>
              <a:ext uri="{FF2B5EF4-FFF2-40B4-BE49-F238E27FC236}">
                <a16:creationId xmlns:a16="http://schemas.microsoft.com/office/drawing/2014/main" id="{53684BCB-236B-4669-B574-D591398BB6DD}"/>
              </a:ext>
            </a:extLst>
          </p:cNvPr>
          <p:cNvSpPr>
            <a:spLocks noGrp="1"/>
          </p:cNvSpPr>
          <p:nvPr>
            <p:ph type="pic" sz="quarter" idx="41"/>
          </p:nvPr>
        </p:nvSpPr>
        <p:spPr>
          <a:xfrm>
            <a:off x="-3987092" y="8702451"/>
            <a:ext cx="6568203" cy="3694615"/>
          </a:xfrm>
        </p:spPr>
      </p:sp>
      <p:sp>
        <p:nvSpPr>
          <p:cNvPr id="31" name="Picture Placeholder 30">
            <a:extLst>
              <a:ext uri="{FF2B5EF4-FFF2-40B4-BE49-F238E27FC236}">
                <a16:creationId xmlns:a16="http://schemas.microsoft.com/office/drawing/2014/main" id="{23F1CC11-8859-4069-BC9D-9BE97A1BAEC2}"/>
              </a:ext>
            </a:extLst>
          </p:cNvPr>
          <p:cNvSpPr>
            <a:spLocks noGrp="1"/>
          </p:cNvSpPr>
          <p:nvPr>
            <p:ph type="pic" sz="quarter" idx="24"/>
          </p:nvPr>
        </p:nvSpPr>
        <p:spPr>
          <a:xfrm>
            <a:off x="19347448" y="-1062303"/>
            <a:ext cx="6568203" cy="3694615"/>
          </a:xfrm>
        </p:spPr>
      </p:sp>
      <p:sp>
        <p:nvSpPr>
          <p:cNvPr id="33" name="Picture Placeholder 32">
            <a:extLst>
              <a:ext uri="{FF2B5EF4-FFF2-40B4-BE49-F238E27FC236}">
                <a16:creationId xmlns:a16="http://schemas.microsoft.com/office/drawing/2014/main" id="{81300BF7-65A8-4954-84BF-91796961C420}"/>
              </a:ext>
            </a:extLst>
          </p:cNvPr>
          <p:cNvSpPr>
            <a:spLocks noGrp="1"/>
          </p:cNvSpPr>
          <p:nvPr>
            <p:ph type="pic" sz="quarter" idx="25"/>
          </p:nvPr>
        </p:nvSpPr>
        <p:spPr>
          <a:xfrm>
            <a:off x="14878965" y="1456611"/>
            <a:ext cx="6568203" cy="3694615"/>
          </a:xfrm>
        </p:spPr>
      </p:sp>
      <p:sp>
        <p:nvSpPr>
          <p:cNvPr id="35" name="Picture Placeholder 34">
            <a:extLst>
              <a:ext uri="{FF2B5EF4-FFF2-40B4-BE49-F238E27FC236}">
                <a16:creationId xmlns:a16="http://schemas.microsoft.com/office/drawing/2014/main" id="{F9EC0D5C-5109-4C3E-A409-06DFDBDBFE86}"/>
              </a:ext>
            </a:extLst>
          </p:cNvPr>
          <p:cNvSpPr>
            <a:spLocks noGrp="1"/>
          </p:cNvSpPr>
          <p:nvPr>
            <p:ph type="pic" sz="quarter" idx="26"/>
          </p:nvPr>
        </p:nvSpPr>
        <p:spPr>
          <a:xfrm>
            <a:off x="10410482" y="3975525"/>
            <a:ext cx="6568203" cy="3694615"/>
          </a:xfrm>
        </p:spPr>
      </p:sp>
      <p:sp>
        <p:nvSpPr>
          <p:cNvPr id="37" name="Picture Placeholder 36">
            <a:extLst>
              <a:ext uri="{FF2B5EF4-FFF2-40B4-BE49-F238E27FC236}">
                <a16:creationId xmlns:a16="http://schemas.microsoft.com/office/drawing/2014/main" id="{40B1F710-33F9-4C42-9A6A-EDA9ADF1B191}"/>
              </a:ext>
            </a:extLst>
          </p:cNvPr>
          <p:cNvSpPr>
            <a:spLocks noGrp="1"/>
          </p:cNvSpPr>
          <p:nvPr>
            <p:ph type="pic" sz="quarter" idx="27"/>
          </p:nvPr>
        </p:nvSpPr>
        <p:spPr>
          <a:xfrm>
            <a:off x="5941999" y="6494439"/>
            <a:ext cx="6568203" cy="3694615"/>
          </a:xfrm>
        </p:spPr>
      </p:sp>
      <p:sp>
        <p:nvSpPr>
          <p:cNvPr id="39" name="Picture Placeholder 38">
            <a:extLst>
              <a:ext uri="{FF2B5EF4-FFF2-40B4-BE49-F238E27FC236}">
                <a16:creationId xmlns:a16="http://schemas.microsoft.com/office/drawing/2014/main" id="{C2B0E534-CDDA-483B-BF5A-59A7D2044A0B}"/>
              </a:ext>
            </a:extLst>
          </p:cNvPr>
          <p:cNvSpPr>
            <a:spLocks noGrp="1"/>
          </p:cNvSpPr>
          <p:nvPr>
            <p:ph type="pic" sz="quarter" idx="28"/>
          </p:nvPr>
        </p:nvSpPr>
        <p:spPr>
          <a:xfrm>
            <a:off x="1473516" y="9013353"/>
            <a:ext cx="6568203" cy="3694615"/>
          </a:xfrm>
        </p:spPr>
      </p:sp>
      <p:sp>
        <p:nvSpPr>
          <p:cNvPr id="41" name="Picture Placeholder 40">
            <a:extLst>
              <a:ext uri="{FF2B5EF4-FFF2-40B4-BE49-F238E27FC236}">
                <a16:creationId xmlns:a16="http://schemas.microsoft.com/office/drawing/2014/main" id="{6CF7BF05-0866-4AE9-BC76-B98CF282D1C4}"/>
              </a:ext>
            </a:extLst>
          </p:cNvPr>
          <p:cNvSpPr>
            <a:spLocks noGrp="1"/>
          </p:cNvSpPr>
          <p:nvPr>
            <p:ph type="pic" sz="quarter" idx="29"/>
          </p:nvPr>
        </p:nvSpPr>
        <p:spPr>
          <a:xfrm>
            <a:off x="-2994967" y="11532267"/>
            <a:ext cx="6568203" cy="3694615"/>
          </a:xfrm>
        </p:spPr>
      </p:sp>
      <p:sp>
        <p:nvSpPr>
          <p:cNvPr id="43" name="Picture Placeholder 42">
            <a:extLst>
              <a:ext uri="{FF2B5EF4-FFF2-40B4-BE49-F238E27FC236}">
                <a16:creationId xmlns:a16="http://schemas.microsoft.com/office/drawing/2014/main" id="{45BB4055-7AB1-4196-BB71-7C708389B634}"/>
              </a:ext>
            </a:extLst>
          </p:cNvPr>
          <p:cNvSpPr>
            <a:spLocks noGrp="1"/>
          </p:cNvSpPr>
          <p:nvPr>
            <p:ph type="pic" sz="quarter" idx="31"/>
          </p:nvPr>
        </p:nvSpPr>
        <p:spPr>
          <a:xfrm>
            <a:off x="20562825" y="1627384"/>
            <a:ext cx="6568203" cy="3694615"/>
          </a:xfrm>
        </p:spPr>
      </p:sp>
      <p:sp>
        <p:nvSpPr>
          <p:cNvPr id="45" name="Picture Placeholder 44">
            <a:extLst>
              <a:ext uri="{FF2B5EF4-FFF2-40B4-BE49-F238E27FC236}">
                <a16:creationId xmlns:a16="http://schemas.microsoft.com/office/drawing/2014/main" id="{58F83650-913F-43BB-AA12-6D6C31638C22}"/>
              </a:ext>
            </a:extLst>
          </p:cNvPr>
          <p:cNvSpPr>
            <a:spLocks noGrp="1"/>
          </p:cNvSpPr>
          <p:nvPr>
            <p:ph type="pic" sz="quarter" idx="32"/>
          </p:nvPr>
        </p:nvSpPr>
        <p:spPr>
          <a:xfrm>
            <a:off x="16094342" y="4146298"/>
            <a:ext cx="6568203" cy="3694615"/>
          </a:xfrm>
        </p:spPr>
      </p:sp>
      <p:sp>
        <p:nvSpPr>
          <p:cNvPr id="47" name="Picture Placeholder 46">
            <a:extLst>
              <a:ext uri="{FF2B5EF4-FFF2-40B4-BE49-F238E27FC236}">
                <a16:creationId xmlns:a16="http://schemas.microsoft.com/office/drawing/2014/main" id="{0638197B-73AE-4ED1-855E-AB13F4131947}"/>
              </a:ext>
            </a:extLst>
          </p:cNvPr>
          <p:cNvSpPr>
            <a:spLocks noGrp="1"/>
          </p:cNvSpPr>
          <p:nvPr>
            <p:ph type="pic" sz="quarter" idx="33"/>
          </p:nvPr>
        </p:nvSpPr>
        <p:spPr>
          <a:xfrm>
            <a:off x="11625859" y="6665212"/>
            <a:ext cx="6568203" cy="3694615"/>
          </a:xfrm>
        </p:spPr>
      </p:sp>
      <p:sp>
        <p:nvSpPr>
          <p:cNvPr id="49" name="Picture Placeholder 48">
            <a:extLst>
              <a:ext uri="{FF2B5EF4-FFF2-40B4-BE49-F238E27FC236}">
                <a16:creationId xmlns:a16="http://schemas.microsoft.com/office/drawing/2014/main" id="{F0FB4570-32E8-41D9-A42F-C966DBFB6D75}"/>
              </a:ext>
            </a:extLst>
          </p:cNvPr>
          <p:cNvSpPr>
            <a:spLocks noGrp="1"/>
          </p:cNvSpPr>
          <p:nvPr>
            <p:ph type="pic" sz="quarter" idx="34"/>
          </p:nvPr>
        </p:nvSpPr>
        <p:spPr>
          <a:xfrm>
            <a:off x="7157376" y="9184126"/>
            <a:ext cx="6568203" cy="3694615"/>
          </a:xfrm>
        </p:spPr>
      </p:sp>
      <p:sp>
        <p:nvSpPr>
          <p:cNvPr id="51" name="Picture Placeholder 50">
            <a:extLst>
              <a:ext uri="{FF2B5EF4-FFF2-40B4-BE49-F238E27FC236}">
                <a16:creationId xmlns:a16="http://schemas.microsoft.com/office/drawing/2014/main" id="{E9BDF195-FF84-4641-9C2D-78FC10F51E7E}"/>
              </a:ext>
            </a:extLst>
          </p:cNvPr>
          <p:cNvSpPr>
            <a:spLocks noGrp="1"/>
          </p:cNvSpPr>
          <p:nvPr>
            <p:ph type="pic" sz="quarter" idx="35"/>
          </p:nvPr>
        </p:nvSpPr>
        <p:spPr>
          <a:xfrm>
            <a:off x="2688893" y="11703040"/>
            <a:ext cx="6568203" cy="3694615"/>
          </a:xfrm>
        </p:spPr>
      </p:sp>
      <p:sp>
        <p:nvSpPr>
          <p:cNvPr id="53" name="Picture Placeholder 52">
            <a:extLst>
              <a:ext uri="{FF2B5EF4-FFF2-40B4-BE49-F238E27FC236}">
                <a16:creationId xmlns:a16="http://schemas.microsoft.com/office/drawing/2014/main" id="{D6E9BF1F-3B34-4335-BE99-3EEDCBEBEBDE}"/>
              </a:ext>
            </a:extLst>
          </p:cNvPr>
          <p:cNvSpPr>
            <a:spLocks noGrp="1"/>
          </p:cNvSpPr>
          <p:nvPr>
            <p:ph type="pic" sz="quarter" idx="62"/>
          </p:nvPr>
        </p:nvSpPr>
        <p:spPr>
          <a:xfrm>
            <a:off x="20699903" y="4912149"/>
            <a:ext cx="6568203" cy="3694615"/>
          </a:xfrm>
        </p:spPr>
      </p:sp>
      <p:sp>
        <p:nvSpPr>
          <p:cNvPr id="55" name="Picture Placeholder 54">
            <a:extLst>
              <a:ext uri="{FF2B5EF4-FFF2-40B4-BE49-F238E27FC236}">
                <a16:creationId xmlns:a16="http://schemas.microsoft.com/office/drawing/2014/main" id="{732A882A-56F4-4EF2-A9DF-2D71985453F9}"/>
              </a:ext>
            </a:extLst>
          </p:cNvPr>
          <p:cNvSpPr>
            <a:spLocks noGrp="1"/>
          </p:cNvSpPr>
          <p:nvPr>
            <p:ph type="pic" sz="quarter" idx="63"/>
          </p:nvPr>
        </p:nvSpPr>
        <p:spPr>
          <a:xfrm>
            <a:off x="16231420" y="7431063"/>
            <a:ext cx="6568203" cy="3694615"/>
          </a:xfrm>
        </p:spPr>
      </p:sp>
      <p:sp>
        <p:nvSpPr>
          <p:cNvPr id="57" name="Picture Placeholder 56">
            <a:extLst>
              <a:ext uri="{FF2B5EF4-FFF2-40B4-BE49-F238E27FC236}">
                <a16:creationId xmlns:a16="http://schemas.microsoft.com/office/drawing/2014/main" id="{E329CCAC-32E5-402E-BDF8-A55EAA702D03}"/>
              </a:ext>
            </a:extLst>
          </p:cNvPr>
          <p:cNvSpPr>
            <a:spLocks noGrp="1"/>
          </p:cNvSpPr>
          <p:nvPr>
            <p:ph type="pic" sz="quarter" idx="64"/>
          </p:nvPr>
        </p:nvSpPr>
        <p:spPr>
          <a:xfrm>
            <a:off x="11762937" y="9949977"/>
            <a:ext cx="6568203" cy="3694615"/>
          </a:xfrm>
        </p:spPr>
      </p:sp>
      <p:sp>
        <p:nvSpPr>
          <p:cNvPr id="59" name="Picture Placeholder 58">
            <a:extLst>
              <a:ext uri="{FF2B5EF4-FFF2-40B4-BE49-F238E27FC236}">
                <a16:creationId xmlns:a16="http://schemas.microsoft.com/office/drawing/2014/main" id="{246C4BB3-F15A-4E0E-9EEA-71AFCBE9C734}"/>
              </a:ext>
            </a:extLst>
          </p:cNvPr>
          <p:cNvSpPr>
            <a:spLocks noGrp="1"/>
          </p:cNvSpPr>
          <p:nvPr>
            <p:ph type="pic" sz="quarter" idx="65"/>
          </p:nvPr>
        </p:nvSpPr>
        <p:spPr>
          <a:xfrm>
            <a:off x="7294454" y="12468891"/>
            <a:ext cx="6568203" cy="3694615"/>
          </a:xfrm>
        </p:spPr>
      </p:sp>
      <p:sp>
        <p:nvSpPr>
          <p:cNvPr id="61" name="Picture Placeholder 60">
            <a:extLst>
              <a:ext uri="{FF2B5EF4-FFF2-40B4-BE49-F238E27FC236}">
                <a16:creationId xmlns:a16="http://schemas.microsoft.com/office/drawing/2014/main" id="{F4079058-BBB2-4571-973C-2ADB95800FD3}"/>
              </a:ext>
            </a:extLst>
          </p:cNvPr>
          <p:cNvSpPr>
            <a:spLocks noGrp="1"/>
          </p:cNvSpPr>
          <p:nvPr>
            <p:ph type="pic" sz="quarter" idx="68"/>
          </p:nvPr>
        </p:nvSpPr>
        <p:spPr>
          <a:xfrm>
            <a:off x="21076179" y="8075645"/>
            <a:ext cx="6568203" cy="3694615"/>
          </a:xfrm>
        </p:spPr>
      </p:sp>
      <p:sp>
        <p:nvSpPr>
          <p:cNvPr id="63" name="Picture Placeholder 62">
            <a:extLst>
              <a:ext uri="{FF2B5EF4-FFF2-40B4-BE49-F238E27FC236}">
                <a16:creationId xmlns:a16="http://schemas.microsoft.com/office/drawing/2014/main" id="{3715FD1A-2832-476F-838D-C1FD3450AFE6}"/>
              </a:ext>
            </a:extLst>
          </p:cNvPr>
          <p:cNvSpPr>
            <a:spLocks noGrp="1"/>
          </p:cNvSpPr>
          <p:nvPr>
            <p:ph type="pic" sz="quarter" idx="69"/>
          </p:nvPr>
        </p:nvSpPr>
        <p:spPr>
          <a:xfrm>
            <a:off x="16607696" y="10594559"/>
            <a:ext cx="6568203" cy="3694615"/>
          </a:xfrm>
        </p:spPr>
      </p:sp>
      <p:sp>
        <p:nvSpPr>
          <p:cNvPr id="65" name="Picture Placeholder 64">
            <a:extLst>
              <a:ext uri="{FF2B5EF4-FFF2-40B4-BE49-F238E27FC236}">
                <a16:creationId xmlns:a16="http://schemas.microsoft.com/office/drawing/2014/main" id="{C1DCADD4-6E11-4B70-9D30-DD04EC64DA8B}"/>
              </a:ext>
            </a:extLst>
          </p:cNvPr>
          <p:cNvSpPr>
            <a:spLocks noGrp="1"/>
          </p:cNvSpPr>
          <p:nvPr>
            <p:ph type="pic" sz="quarter" idx="70"/>
          </p:nvPr>
        </p:nvSpPr>
        <p:spPr>
          <a:xfrm>
            <a:off x="12139213" y="13113473"/>
            <a:ext cx="6568203" cy="3694615"/>
          </a:xfrm>
        </p:spPr>
      </p:sp>
      <p:sp>
        <p:nvSpPr>
          <p:cNvPr id="67" name="Picture Placeholder 66">
            <a:extLst>
              <a:ext uri="{FF2B5EF4-FFF2-40B4-BE49-F238E27FC236}">
                <a16:creationId xmlns:a16="http://schemas.microsoft.com/office/drawing/2014/main" id="{D2BD6950-3245-47D8-A8BE-94773646020C}"/>
              </a:ext>
            </a:extLst>
          </p:cNvPr>
          <p:cNvSpPr>
            <a:spLocks noGrp="1"/>
          </p:cNvSpPr>
          <p:nvPr>
            <p:ph type="pic" sz="quarter" idx="74"/>
          </p:nvPr>
        </p:nvSpPr>
        <p:spPr>
          <a:xfrm>
            <a:off x="22106146" y="10928040"/>
            <a:ext cx="6568203" cy="3694615"/>
          </a:xfrm>
        </p:spPr>
      </p:sp>
      <p:sp>
        <p:nvSpPr>
          <p:cNvPr id="69" name="Picture Placeholder 68">
            <a:extLst>
              <a:ext uri="{FF2B5EF4-FFF2-40B4-BE49-F238E27FC236}">
                <a16:creationId xmlns:a16="http://schemas.microsoft.com/office/drawing/2014/main" id="{7A867683-9478-47D9-B960-B6121822EC06}"/>
              </a:ext>
            </a:extLst>
          </p:cNvPr>
          <p:cNvSpPr>
            <a:spLocks noGrp="1"/>
          </p:cNvSpPr>
          <p:nvPr>
            <p:ph type="pic" sz="quarter" idx="75"/>
          </p:nvPr>
        </p:nvSpPr>
        <p:spPr>
          <a:xfrm>
            <a:off x="17637663" y="13446954"/>
            <a:ext cx="6568203" cy="3694615"/>
          </a:xfrm>
        </p:spPr>
      </p:sp>
      <p:sp>
        <p:nvSpPr>
          <p:cNvPr id="177" name="Rectangle: Rounded Corners 176">
            <a:extLst>
              <a:ext uri="{FF2B5EF4-FFF2-40B4-BE49-F238E27FC236}">
                <a16:creationId xmlns:a16="http://schemas.microsoft.com/office/drawing/2014/main" id="{5D29BDCF-3DBE-4C2D-9CE6-EF476DABEFEB}"/>
              </a:ext>
            </a:extLst>
          </p:cNvPr>
          <p:cNvSpPr/>
          <p:nvPr/>
        </p:nvSpPr>
        <p:spPr>
          <a:xfrm>
            <a:off x="9124590" y="3816268"/>
            <a:ext cx="6137995" cy="6083465"/>
          </a:xfrm>
          <a:prstGeom prst="roundRect">
            <a:avLst>
              <a:gd name="adj" fmla="val 9294"/>
            </a:avLst>
          </a:prstGeom>
          <a:solidFill>
            <a:schemeClr val="accent3">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6" name="TextBox 175">
            <a:extLst>
              <a:ext uri="{FF2B5EF4-FFF2-40B4-BE49-F238E27FC236}">
                <a16:creationId xmlns:a16="http://schemas.microsoft.com/office/drawing/2014/main" id="{87CDA605-1C06-479F-9942-B222FE1FBC88}"/>
              </a:ext>
            </a:extLst>
          </p:cNvPr>
          <p:cNvSpPr txBox="1"/>
          <p:nvPr/>
        </p:nvSpPr>
        <p:spPr>
          <a:xfrm>
            <a:off x="10263476" y="4965174"/>
            <a:ext cx="3860222" cy="37856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rgbClr val="FFFFFF"/>
                </a:solidFill>
                <a:effectLst/>
                <a:uLnTx/>
                <a:uFillTx/>
                <a:latin typeface="Century Gothic"/>
                <a:ea typeface="+mn-ea"/>
                <a:cs typeface="+mn-cs"/>
              </a:rPr>
              <a:t>Create your own Isometric Graphic</a:t>
            </a:r>
          </a:p>
        </p:txBody>
      </p:sp>
    </p:spTree>
    <p:extLst>
      <p:ext uri="{BB962C8B-B14F-4D97-AF65-F5344CB8AC3E}">
        <p14:creationId xmlns:p14="http://schemas.microsoft.com/office/powerpoint/2010/main" val="28401500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300"/>
                                  </p:stCondLst>
                                  <p:childTnLst>
                                    <p:set>
                                      <p:cBhvr>
                                        <p:cTn id="6" dur="1" fill="hold">
                                          <p:stCondLst>
                                            <p:cond delay="0"/>
                                          </p:stCondLst>
                                        </p:cTn>
                                        <p:tgtEl>
                                          <p:spTgt spid="182"/>
                                        </p:tgtEl>
                                        <p:attrNameLst>
                                          <p:attrName>style.visibility</p:attrName>
                                        </p:attrNameLst>
                                      </p:cBhvr>
                                      <p:to>
                                        <p:strVal val="visible"/>
                                      </p:to>
                                    </p:set>
                                    <p:anim calcmode="lin" valueType="num">
                                      <p:cBhvr>
                                        <p:cTn id="7" dur="500" fill="hold"/>
                                        <p:tgtEl>
                                          <p:spTgt spid="182"/>
                                        </p:tgtEl>
                                        <p:attrNameLst>
                                          <p:attrName>ppt_w</p:attrName>
                                        </p:attrNameLst>
                                      </p:cBhvr>
                                      <p:tavLst>
                                        <p:tav tm="0">
                                          <p:val>
                                            <p:fltVal val="0"/>
                                          </p:val>
                                        </p:tav>
                                        <p:tav tm="100000">
                                          <p:val>
                                            <p:strVal val="#ppt_w"/>
                                          </p:val>
                                        </p:tav>
                                      </p:tavLst>
                                    </p:anim>
                                    <p:anim calcmode="lin" valueType="num">
                                      <p:cBhvr>
                                        <p:cTn id="8" dur="500" fill="hold"/>
                                        <p:tgtEl>
                                          <p:spTgt spid="182"/>
                                        </p:tgtEl>
                                        <p:attrNameLst>
                                          <p:attrName>ppt_h</p:attrName>
                                        </p:attrNameLst>
                                      </p:cBhvr>
                                      <p:tavLst>
                                        <p:tav tm="0">
                                          <p:val>
                                            <p:fltVal val="0"/>
                                          </p:val>
                                        </p:tav>
                                        <p:tav tm="100000">
                                          <p:val>
                                            <p:strVal val="#ppt_h"/>
                                          </p:val>
                                        </p:tav>
                                      </p:tavLst>
                                    </p:anim>
                                    <p:anim calcmode="lin" valueType="num">
                                      <p:cBhvr>
                                        <p:cTn id="9" dur="500" fill="hold"/>
                                        <p:tgtEl>
                                          <p:spTgt spid="182"/>
                                        </p:tgtEl>
                                        <p:attrNameLst>
                                          <p:attrName>style.rotation</p:attrName>
                                        </p:attrNameLst>
                                      </p:cBhvr>
                                      <p:tavLst>
                                        <p:tav tm="0">
                                          <p:val>
                                            <p:fltVal val="360"/>
                                          </p:val>
                                        </p:tav>
                                        <p:tav tm="100000">
                                          <p:val>
                                            <p:fltVal val="0"/>
                                          </p:val>
                                        </p:tav>
                                      </p:tavLst>
                                    </p:anim>
                                    <p:animEffect transition="in" filter="fade">
                                      <p:cBhvr>
                                        <p:cTn id="10" dur="500"/>
                                        <p:tgtEl>
                                          <p:spTgt spid="182"/>
                                        </p:tgtEl>
                                      </p:cBhvr>
                                    </p:animEffect>
                                  </p:childTnLst>
                                </p:cTn>
                              </p:par>
                              <p:par>
                                <p:cTn id="11" presetID="49" presetClass="entr" presetSubtype="0" decel="100000" fill="hold" grpId="0" nodeType="withEffect">
                                  <p:stCondLst>
                                    <p:cond delay="200"/>
                                  </p:stCondLst>
                                  <p:childTnLst>
                                    <p:set>
                                      <p:cBhvr>
                                        <p:cTn id="12" dur="1" fill="hold">
                                          <p:stCondLst>
                                            <p:cond delay="0"/>
                                          </p:stCondLst>
                                        </p:cTn>
                                        <p:tgtEl>
                                          <p:spTgt spid="184"/>
                                        </p:tgtEl>
                                        <p:attrNameLst>
                                          <p:attrName>style.visibility</p:attrName>
                                        </p:attrNameLst>
                                      </p:cBhvr>
                                      <p:to>
                                        <p:strVal val="visible"/>
                                      </p:to>
                                    </p:set>
                                    <p:anim calcmode="lin" valueType="num">
                                      <p:cBhvr>
                                        <p:cTn id="13" dur="500" fill="hold"/>
                                        <p:tgtEl>
                                          <p:spTgt spid="184"/>
                                        </p:tgtEl>
                                        <p:attrNameLst>
                                          <p:attrName>ppt_w</p:attrName>
                                        </p:attrNameLst>
                                      </p:cBhvr>
                                      <p:tavLst>
                                        <p:tav tm="0">
                                          <p:val>
                                            <p:fltVal val="0"/>
                                          </p:val>
                                        </p:tav>
                                        <p:tav tm="100000">
                                          <p:val>
                                            <p:strVal val="#ppt_w"/>
                                          </p:val>
                                        </p:tav>
                                      </p:tavLst>
                                    </p:anim>
                                    <p:anim calcmode="lin" valueType="num">
                                      <p:cBhvr>
                                        <p:cTn id="14" dur="500" fill="hold"/>
                                        <p:tgtEl>
                                          <p:spTgt spid="184"/>
                                        </p:tgtEl>
                                        <p:attrNameLst>
                                          <p:attrName>ppt_h</p:attrName>
                                        </p:attrNameLst>
                                      </p:cBhvr>
                                      <p:tavLst>
                                        <p:tav tm="0">
                                          <p:val>
                                            <p:fltVal val="0"/>
                                          </p:val>
                                        </p:tav>
                                        <p:tav tm="100000">
                                          <p:val>
                                            <p:strVal val="#ppt_h"/>
                                          </p:val>
                                        </p:tav>
                                      </p:tavLst>
                                    </p:anim>
                                    <p:anim calcmode="lin" valueType="num">
                                      <p:cBhvr>
                                        <p:cTn id="15" dur="500" fill="hold"/>
                                        <p:tgtEl>
                                          <p:spTgt spid="184"/>
                                        </p:tgtEl>
                                        <p:attrNameLst>
                                          <p:attrName>style.rotation</p:attrName>
                                        </p:attrNameLst>
                                      </p:cBhvr>
                                      <p:tavLst>
                                        <p:tav tm="0">
                                          <p:val>
                                            <p:fltVal val="360"/>
                                          </p:val>
                                        </p:tav>
                                        <p:tav tm="100000">
                                          <p:val>
                                            <p:fltVal val="0"/>
                                          </p:val>
                                        </p:tav>
                                      </p:tavLst>
                                    </p:anim>
                                    <p:animEffect transition="in" filter="fade">
                                      <p:cBhvr>
                                        <p:cTn id="16" dur="500"/>
                                        <p:tgtEl>
                                          <p:spTgt spid="184"/>
                                        </p:tgtEl>
                                      </p:cBhvr>
                                    </p:animEffect>
                                  </p:childTnLst>
                                </p:cTn>
                              </p:par>
                              <p:par>
                                <p:cTn id="17" presetID="2" presetClass="entr" presetSubtype="1" decel="100000" fill="hold" grpId="0" nodeType="withEffect">
                                  <p:stCondLst>
                                    <p:cond delay="200"/>
                                  </p:stCondLst>
                                  <p:childTnLst>
                                    <p:set>
                                      <p:cBhvr>
                                        <p:cTn id="18" dur="1" fill="hold">
                                          <p:stCondLst>
                                            <p:cond delay="0"/>
                                          </p:stCondLst>
                                        </p:cTn>
                                        <p:tgtEl>
                                          <p:spTgt spid="185"/>
                                        </p:tgtEl>
                                        <p:attrNameLst>
                                          <p:attrName>style.visibility</p:attrName>
                                        </p:attrNameLst>
                                      </p:cBhvr>
                                      <p:to>
                                        <p:strVal val="visible"/>
                                      </p:to>
                                    </p:set>
                                    <p:anim calcmode="lin" valueType="num">
                                      <p:cBhvr additive="base">
                                        <p:cTn id="19" dur="1000" fill="hold"/>
                                        <p:tgtEl>
                                          <p:spTgt spid="185"/>
                                        </p:tgtEl>
                                        <p:attrNameLst>
                                          <p:attrName>ppt_x</p:attrName>
                                        </p:attrNameLst>
                                      </p:cBhvr>
                                      <p:tavLst>
                                        <p:tav tm="0">
                                          <p:val>
                                            <p:strVal val="#ppt_x"/>
                                          </p:val>
                                        </p:tav>
                                        <p:tav tm="100000">
                                          <p:val>
                                            <p:strVal val="#ppt_x"/>
                                          </p:val>
                                        </p:tav>
                                      </p:tavLst>
                                    </p:anim>
                                    <p:anim calcmode="lin" valueType="num">
                                      <p:cBhvr additive="base">
                                        <p:cTn id="20" dur="1000" fill="hold"/>
                                        <p:tgtEl>
                                          <p:spTgt spid="185"/>
                                        </p:tgtEl>
                                        <p:attrNameLst>
                                          <p:attrName>ppt_y</p:attrName>
                                        </p:attrNameLst>
                                      </p:cBhvr>
                                      <p:tavLst>
                                        <p:tav tm="0">
                                          <p:val>
                                            <p:strVal val="0-#ppt_h/2"/>
                                          </p:val>
                                        </p:tav>
                                        <p:tav tm="100000">
                                          <p:val>
                                            <p:strVal val="#ppt_y"/>
                                          </p:val>
                                        </p:tav>
                                      </p:tavLst>
                                    </p:anim>
                                  </p:childTnLst>
                                </p:cTn>
                              </p:par>
                              <p:par>
                                <p:cTn id="21" presetID="2" presetClass="entr" presetSubtype="4" decel="100000" fill="hold" grpId="0" nodeType="withEffect">
                                  <p:stCondLst>
                                    <p:cond delay="100"/>
                                  </p:stCondLst>
                                  <p:childTnLst>
                                    <p:set>
                                      <p:cBhvr>
                                        <p:cTn id="22" dur="1" fill="hold">
                                          <p:stCondLst>
                                            <p:cond delay="0"/>
                                          </p:stCondLst>
                                        </p:cTn>
                                        <p:tgtEl>
                                          <p:spTgt spid="186"/>
                                        </p:tgtEl>
                                        <p:attrNameLst>
                                          <p:attrName>style.visibility</p:attrName>
                                        </p:attrNameLst>
                                      </p:cBhvr>
                                      <p:to>
                                        <p:strVal val="visible"/>
                                      </p:to>
                                    </p:set>
                                    <p:anim calcmode="lin" valueType="num">
                                      <p:cBhvr additive="base">
                                        <p:cTn id="23" dur="1400" fill="hold"/>
                                        <p:tgtEl>
                                          <p:spTgt spid="186"/>
                                        </p:tgtEl>
                                        <p:attrNameLst>
                                          <p:attrName>ppt_x</p:attrName>
                                        </p:attrNameLst>
                                      </p:cBhvr>
                                      <p:tavLst>
                                        <p:tav tm="0">
                                          <p:val>
                                            <p:strVal val="#ppt_x"/>
                                          </p:val>
                                        </p:tav>
                                        <p:tav tm="100000">
                                          <p:val>
                                            <p:strVal val="#ppt_x"/>
                                          </p:val>
                                        </p:tav>
                                      </p:tavLst>
                                    </p:anim>
                                    <p:anim calcmode="lin" valueType="num">
                                      <p:cBhvr additive="base">
                                        <p:cTn id="24" dur="1400" fill="hold"/>
                                        <p:tgtEl>
                                          <p:spTgt spid="186"/>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100"/>
                                  </p:stCondLst>
                                  <p:childTnLst>
                                    <p:set>
                                      <p:cBhvr>
                                        <p:cTn id="26" dur="1" fill="hold">
                                          <p:stCondLst>
                                            <p:cond delay="0"/>
                                          </p:stCondLst>
                                        </p:cTn>
                                        <p:tgtEl>
                                          <p:spTgt spid="180"/>
                                        </p:tgtEl>
                                        <p:attrNameLst>
                                          <p:attrName>style.visibility</p:attrName>
                                        </p:attrNameLst>
                                      </p:cBhvr>
                                      <p:to>
                                        <p:strVal val="visible"/>
                                      </p:to>
                                    </p:set>
                                    <p:anim calcmode="lin" valueType="num">
                                      <p:cBhvr additive="base">
                                        <p:cTn id="27" dur="1400" fill="hold"/>
                                        <p:tgtEl>
                                          <p:spTgt spid="180"/>
                                        </p:tgtEl>
                                        <p:attrNameLst>
                                          <p:attrName>ppt_x</p:attrName>
                                        </p:attrNameLst>
                                      </p:cBhvr>
                                      <p:tavLst>
                                        <p:tav tm="0">
                                          <p:val>
                                            <p:strVal val="#ppt_x"/>
                                          </p:val>
                                        </p:tav>
                                        <p:tav tm="100000">
                                          <p:val>
                                            <p:strVal val="#ppt_x"/>
                                          </p:val>
                                        </p:tav>
                                      </p:tavLst>
                                    </p:anim>
                                    <p:anim calcmode="lin" valueType="num">
                                      <p:cBhvr additive="base">
                                        <p:cTn id="28" dur="1400" fill="hold"/>
                                        <p:tgtEl>
                                          <p:spTgt spid="180"/>
                                        </p:tgtEl>
                                        <p:attrNameLst>
                                          <p:attrName>ppt_y</p:attrName>
                                        </p:attrNameLst>
                                      </p:cBhvr>
                                      <p:tavLst>
                                        <p:tav tm="0">
                                          <p:val>
                                            <p:strVal val="1+#ppt_h/2"/>
                                          </p:val>
                                        </p:tav>
                                        <p:tav tm="100000">
                                          <p:val>
                                            <p:strVal val="#ppt_y"/>
                                          </p:val>
                                        </p:tav>
                                      </p:tavLst>
                                    </p:anim>
                                  </p:childTnLst>
                                </p:cTn>
                              </p:par>
                              <p:par>
                                <p:cTn id="29" presetID="8" presetClass="emph" presetSubtype="0" repeatCount="indefinite" fill="hold" grpId="1" nodeType="withEffect">
                                  <p:stCondLst>
                                    <p:cond delay="0"/>
                                  </p:stCondLst>
                                  <p:childTnLst>
                                    <p:animRot by="21600000">
                                      <p:cBhvr>
                                        <p:cTn id="30" dur="8600" fill="hold"/>
                                        <p:tgtEl>
                                          <p:spTgt spid="180"/>
                                        </p:tgtEl>
                                        <p:attrNameLst>
                                          <p:attrName>r</p:attrName>
                                        </p:attrNameLst>
                                      </p:cBhvr>
                                    </p:animRot>
                                  </p:childTnLst>
                                </p:cTn>
                              </p:par>
                              <p:par>
                                <p:cTn id="31" presetID="6" presetClass="emph" presetSubtype="0" repeatCount="indefinite" accel="46000" decel="54000" autoRev="1" fill="hold" grpId="1" nodeType="withEffect">
                                  <p:stCondLst>
                                    <p:cond delay="0"/>
                                  </p:stCondLst>
                                  <p:childTnLst>
                                    <p:animScale>
                                      <p:cBhvr>
                                        <p:cTn id="32" dur="2000" fill="hold"/>
                                        <p:tgtEl>
                                          <p:spTgt spid="184"/>
                                        </p:tgtEl>
                                      </p:cBhvr>
                                      <p:by x="125000" y="125000"/>
                                    </p:animScale>
                                  </p:childTnLst>
                                </p:cTn>
                              </p:par>
                              <p:par>
                                <p:cTn id="33" presetID="49" presetClass="entr" presetSubtype="0" decel="100000" fill="hold" grpId="0" nodeType="withEffect">
                                  <p:stCondLst>
                                    <p:cond delay="200"/>
                                  </p:stCondLst>
                                  <p:childTnLst>
                                    <p:set>
                                      <p:cBhvr>
                                        <p:cTn id="34" dur="1" fill="hold">
                                          <p:stCondLst>
                                            <p:cond delay="0"/>
                                          </p:stCondLst>
                                        </p:cTn>
                                        <p:tgtEl>
                                          <p:spTgt spid="183"/>
                                        </p:tgtEl>
                                        <p:attrNameLst>
                                          <p:attrName>style.visibility</p:attrName>
                                        </p:attrNameLst>
                                      </p:cBhvr>
                                      <p:to>
                                        <p:strVal val="visible"/>
                                      </p:to>
                                    </p:set>
                                    <p:anim calcmode="lin" valueType="num">
                                      <p:cBhvr>
                                        <p:cTn id="35" dur="500" fill="hold"/>
                                        <p:tgtEl>
                                          <p:spTgt spid="183"/>
                                        </p:tgtEl>
                                        <p:attrNameLst>
                                          <p:attrName>ppt_w</p:attrName>
                                        </p:attrNameLst>
                                      </p:cBhvr>
                                      <p:tavLst>
                                        <p:tav tm="0">
                                          <p:val>
                                            <p:fltVal val="0"/>
                                          </p:val>
                                        </p:tav>
                                        <p:tav tm="100000">
                                          <p:val>
                                            <p:strVal val="#ppt_w"/>
                                          </p:val>
                                        </p:tav>
                                      </p:tavLst>
                                    </p:anim>
                                    <p:anim calcmode="lin" valueType="num">
                                      <p:cBhvr>
                                        <p:cTn id="36" dur="500" fill="hold"/>
                                        <p:tgtEl>
                                          <p:spTgt spid="183"/>
                                        </p:tgtEl>
                                        <p:attrNameLst>
                                          <p:attrName>ppt_h</p:attrName>
                                        </p:attrNameLst>
                                      </p:cBhvr>
                                      <p:tavLst>
                                        <p:tav tm="0">
                                          <p:val>
                                            <p:fltVal val="0"/>
                                          </p:val>
                                        </p:tav>
                                        <p:tav tm="100000">
                                          <p:val>
                                            <p:strVal val="#ppt_h"/>
                                          </p:val>
                                        </p:tav>
                                      </p:tavLst>
                                    </p:anim>
                                    <p:anim calcmode="lin" valueType="num">
                                      <p:cBhvr>
                                        <p:cTn id="37" dur="500" fill="hold"/>
                                        <p:tgtEl>
                                          <p:spTgt spid="183"/>
                                        </p:tgtEl>
                                        <p:attrNameLst>
                                          <p:attrName>style.rotation</p:attrName>
                                        </p:attrNameLst>
                                      </p:cBhvr>
                                      <p:tavLst>
                                        <p:tav tm="0">
                                          <p:val>
                                            <p:fltVal val="360"/>
                                          </p:val>
                                        </p:tav>
                                        <p:tav tm="100000">
                                          <p:val>
                                            <p:fltVal val="0"/>
                                          </p:val>
                                        </p:tav>
                                      </p:tavLst>
                                    </p:anim>
                                    <p:animEffect transition="in" filter="fade">
                                      <p:cBhvr>
                                        <p:cTn id="38" dur="500"/>
                                        <p:tgtEl>
                                          <p:spTgt spid="183"/>
                                        </p:tgtEl>
                                      </p:cBhvr>
                                    </p:animEffect>
                                  </p:childTnLst>
                                </p:cTn>
                              </p:par>
                              <p:par>
                                <p:cTn id="39" presetID="6" presetClass="emph" presetSubtype="0" repeatCount="indefinite" accel="46000" decel="54000" autoRev="1" fill="hold" grpId="1" nodeType="withEffect">
                                  <p:stCondLst>
                                    <p:cond delay="0"/>
                                  </p:stCondLst>
                                  <p:childTnLst>
                                    <p:animScale>
                                      <p:cBhvr>
                                        <p:cTn id="40" dur="1500" fill="hold"/>
                                        <p:tgtEl>
                                          <p:spTgt spid="183"/>
                                        </p:tgtEl>
                                      </p:cBhvr>
                                      <p:by x="125000" y="125000"/>
                                    </p:animScale>
                                  </p:childTnLst>
                                </p:cTn>
                              </p:par>
                              <p:par>
                                <p:cTn id="41" presetID="49" presetClass="entr" presetSubtype="0" decel="100000" fill="hold" grpId="0" nodeType="withEffect">
                                  <p:stCondLst>
                                    <p:cond delay="200"/>
                                  </p:stCondLst>
                                  <p:childTnLst>
                                    <p:set>
                                      <p:cBhvr>
                                        <p:cTn id="42" dur="1" fill="hold">
                                          <p:stCondLst>
                                            <p:cond delay="0"/>
                                          </p:stCondLst>
                                        </p:cTn>
                                        <p:tgtEl>
                                          <p:spTgt spid="181"/>
                                        </p:tgtEl>
                                        <p:attrNameLst>
                                          <p:attrName>style.visibility</p:attrName>
                                        </p:attrNameLst>
                                      </p:cBhvr>
                                      <p:to>
                                        <p:strVal val="visible"/>
                                      </p:to>
                                    </p:set>
                                    <p:anim calcmode="lin" valueType="num">
                                      <p:cBhvr>
                                        <p:cTn id="43" dur="500" fill="hold"/>
                                        <p:tgtEl>
                                          <p:spTgt spid="181"/>
                                        </p:tgtEl>
                                        <p:attrNameLst>
                                          <p:attrName>ppt_w</p:attrName>
                                        </p:attrNameLst>
                                      </p:cBhvr>
                                      <p:tavLst>
                                        <p:tav tm="0">
                                          <p:val>
                                            <p:fltVal val="0"/>
                                          </p:val>
                                        </p:tav>
                                        <p:tav tm="100000">
                                          <p:val>
                                            <p:strVal val="#ppt_w"/>
                                          </p:val>
                                        </p:tav>
                                      </p:tavLst>
                                    </p:anim>
                                    <p:anim calcmode="lin" valueType="num">
                                      <p:cBhvr>
                                        <p:cTn id="44" dur="500" fill="hold"/>
                                        <p:tgtEl>
                                          <p:spTgt spid="181"/>
                                        </p:tgtEl>
                                        <p:attrNameLst>
                                          <p:attrName>ppt_h</p:attrName>
                                        </p:attrNameLst>
                                      </p:cBhvr>
                                      <p:tavLst>
                                        <p:tav tm="0">
                                          <p:val>
                                            <p:fltVal val="0"/>
                                          </p:val>
                                        </p:tav>
                                        <p:tav tm="100000">
                                          <p:val>
                                            <p:strVal val="#ppt_h"/>
                                          </p:val>
                                        </p:tav>
                                      </p:tavLst>
                                    </p:anim>
                                    <p:anim calcmode="lin" valueType="num">
                                      <p:cBhvr>
                                        <p:cTn id="45" dur="500" fill="hold"/>
                                        <p:tgtEl>
                                          <p:spTgt spid="181"/>
                                        </p:tgtEl>
                                        <p:attrNameLst>
                                          <p:attrName>style.rotation</p:attrName>
                                        </p:attrNameLst>
                                      </p:cBhvr>
                                      <p:tavLst>
                                        <p:tav tm="0">
                                          <p:val>
                                            <p:fltVal val="360"/>
                                          </p:val>
                                        </p:tav>
                                        <p:tav tm="100000">
                                          <p:val>
                                            <p:fltVal val="0"/>
                                          </p:val>
                                        </p:tav>
                                      </p:tavLst>
                                    </p:anim>
                                    <p:animEffect transition="in" filter="fade">
                                      <p:cBhvr>
                                        <p:cTn id="46" dur="500"/>
                                        <p:tgtEl>
                                          <p:spTgt spid="181"/>
                                        </p:tgtEl>
                                      </p:cBhvr>
                                    </p:animEffect>
                                  </p:childTnLst>
                                </p:cTn>
                              </p:par>
                              <p:par>
                                <p:cTn id="47" presetID="6" presetClass="emph" presetSubtype="0" repeatCount="indefinite" accel="46000" decel="54000" autoRev="1" fill="hold" grpId="1" nodeType="withEffect">
                                  <p:stCondLst>
                                    <p:cond delay="0"/>
                                  </p:stCondLst>
                                  <p:childTnLst>
                                    <p:animScale>
                                      <p:cBhvr>
                                        <p:cTn id="48" dur="2300" fill="hold"/>
                                        <p:tgtEl>
                                          <p:spTgt spid="181"/>
                                        </p:tgtEl>
                                      </p:cBhvr>
                                      <p:by x="125000" y="12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0" grpId="0" animBg="1"/>
      <p:bldP spid="180" grpId="1" animBg="1"/>
      <p:bldP spid="181" grpId="0" animBg="1"/>
      <p:bldP spid="181" grpId="1" animBg="1"/>
      <p:bldP spid="182" grpId="0" animBg="1"/>
      <p:bldP spid="183" grpId="0" animBg="1"/>
      <p:bldP spid="183" grpId="1" animBg="1"/>
      <p:bldP spid="184" grpId="0" animBg="1"/>
      <p:bldP spid="184" grpId="1" animBg="1"/>
      <p:bldP spid="185" grpId="0" animBg="1"/>
      <p:bldP spid="186" grpId="0" animBg="1"/>
    </p:bldLst>
  </p:timing>
</p:sld>
</file>

<file path=ppt/slides/slide10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80" name="Arc 179">
            <a:extLst>
              <a:ext uri="{FF2B5EF4-FFF2-40B4-BE49-F238E27FC236}">
                <a16:creationId xmlns:a16="http://schemas.microsoft.com/office/drawing/2014/main" id="{EE6B0FB9-A89E-4CF2-B312-0F8C47744C20}"/>
              </a:ext>
            </a:extLst>
          </p:cNvPr>
          <p:cNvSpPr/>
          <p:nvPr/>
        </p:nvSpPr>
        <p:spPr>
          <a:xfrm rot="20700000">
            <a:off x="11537968" y="2075671"/>
            <a:ext cx="11341675" cy="11341675"/>
          </a:xfrm>
          <a:prstGeom prst="arc">
            <a:avLst>
              <a:gd name="adj1" fmla="val 16200000"/>
              <a:gd name="adj2" fmla="val 12667461"/>
            </a:avLst>
          </a:prstGeom>
          <a:noFill/>
          <a:ln w="1905000" cap="rnd">
            <a:solidFill>
              <a:schemeClr val="accent3"/>
            </a:solidFill>
            <a:round/>
          </a:ln>
          <a:effectLst>
            <a:outerShdw blurRad="622300" sx="99000" sy="99000" algn="ctr" rotWithShape="0">
              <a:schemeClr val="accent3">
                <a:lumMod val="75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1" name="Oval 180">
            <a:extLst>
              <a:ext uri="{FF2B5EF4-FFF2-40B4-BE49-F238E27FC236}">
                <a16:creationId xmlns:a16="http://schemas.microsoft.com/office/drawing/2014/main" id="{F79C51BC-1FBD-47F6-8228-A3F8861765CF}"/>
              </a:ext>
            </a:extLst>
          </p:cNvPr>
          <p:cNvSpPr/>
          <p:nvPr/>
        </p:nvSpPr>
        <p:spPr>
          <a:xfrm>
            <a:off x="3660906" y="7192672"/>
            <a:ext cx="4806779" cy="4806779"/>
          </a:xfrm>
          <a:prstGeom prst="ellipse">
            <a:avLst/>
          </a:prstGeom>
          <a:noFill/>
          <a:ln w="38100">
            <a:solidFill>
              <a:schemeClr val="accent1"/>
            </a:solidFill>
          </a:ln>
          <a:effectLst>
            <a:outerShdw blurRad="317500" sx="98000" sy="98000" algn="ctr" rotWithShape="0">
              <a:schemeClr val="accent1">
                <a:lumMod val="75000"/>
                <a:alpha val="8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2" name="Oval 181">
            <a:extLst>
              <a:ext uri="{FF2B5EF4-FFF2-40B4-BE49-F238E27FC236}">
                <a16:creationId xmlns:a16="http://schemas.microsoft.com/office/drawing/2014/main" id="{14B3BB76-E5E9-4E4E-9A0D-52888C90A723}"/>
              </a:ext>
            </a:extLst>
          </p:cNvPr>
          <p:cNvSpPr/>
          <p:nvPr/>
        </p:nvSpPr>
        <p:spPr>
          <a:xfrm>
            <a:off x="5221921" y="8753687"/>
            <a:ext cx="1684748" cy="1684748"/>
          </a:xfrm>
          <a:prstGeom prst="ellipse">
            <a:avLst/>
          </a:prstGeom>
          <a:solidFill>
            <a:schemeClr val="accent1"/>
          </a:solidFill>
          <a:ln w="127000">
            <a:noFill/>
          </a:ln>
          <a:effectLst>
            <a:outerShdw blurRad="317500" sx="98000" sy="98000" algn="ctr" rotWithShape="0">
              <a:schemeClr val="accent1">
                <a:lumMod val="75000"/>
                <a:alpha val="8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3" name="Oval 182">
            <a:extLst>
              <a:ext uri="{FF2B5EF4-FFF2-40B4-BE49-F238E27FC236}">
                <a16:creationId xmlns:a16="http://schemas.microsoft.com/office/drawing/2014/main" id="{ADDF4971-1600-48E4-8F1D-7017568CB149}"/>
              </a:ext>
            </a:extLst>
          </p:cNvPr>
          <p:cNvSpPr/>
          <p:nvPr/>
        </p:nvSpPr>
        <p:spPr>
          <a:xfrm>
            <a:off x="5880969" y="9412735"/>
            <a:ext cx="366650" cy="366650"/>
          </a:xfrm>
          <a:prstGeom prst="ellipse">
            <a:avLst/>
          </a:prstGeom>
          <a:solidFill>
            <a:schemeClr val="bg1"/>
          </a:solidFill>
          <a:ln w="127000">
            <a:noFill/>
          </a:ln>
          <a:effectLst>
            <a:outerShdw blurRad="317500" sx="98000" sy="98000" algn="ctr" rotWithShape="0">
              <a:schemeClr val="accent1">
                <a:lumMod val="75000"/>
                <a:alpha val="8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4" name="Oval 183">
            <a:extLst>
              <a:ext uri="{FF2B5EF4-FFF2-40B4-BE49-F238E27FC236}">
                <a16:creationId xmlns:a16="http://schemas.microsoft.com/office/drawing/2014/main" id="{CAD1FF54-FA83-4980-9D7C-5AE77CC341AF}"/>
              </a:ext>
            </a:extLst>
          </p:cNvPr>
          <p:cNvSpPr/>
          <p:nvPr/>
        </p:nvSpPr>
        <p:spPr>
          <a:xfrm>
            <a:off x="985171" y="1965082"/>
            <a:ext cx="2233708" cy="2233708"/>
          </a:xfrm>
          <a:prstGeom prst="ellipse">
            <a:avLst/>
          </a:prstGeom>
          <a:solidFill>
            <a:schemeClr val="accent3"/>
          </a:solidFill>
          <a:ln w="38100">
            <a:noFill/>
          </a:ln>
          <a:effectLst>
            <a:outerShdw blurRad="317500" sx="98000" sy="98000" algn="ctr" rotWithShape="0">
              <a:schemeClr val="accent3">
                <a:alpha val="8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5" name="Rectangle 184">
            <a:extLst>
              <a:ext uri="{FF2B5EF4-FFF2-40B4-BE49-F238E27FC236}">
                <a16:creationId xmlns:a16="http://schemas.microsoft.com/office/drawing/2014/main" id="{84382467-0884-4286-93FB-EFA44ADC1D12}"/>
              </a:ext>
            </a:extLst>
          </p:cNvPr>
          <p:cNvSpPr/>
          <p:nvPr/>
        </p:nvSpPr>
        <p:spPr>
          <a:xfrm rot="2700000">
            <a:off x="7668508" y="-601962"/>
            <a:ext cx="3794723" cy="3794723"/>
          </a:xfrm>
          <a:prstGeom prst="rect">
            <a:avLst/>
          </a:prstGeom>
          <a:noFill/>
          <a:ln w="444500">
            <a:solidFill>
              <a:schemeClr val="accent2"/>
            </a:solidFill>
          </a:ln>
          <a:effectLst>
            <a:outerShdw blurRad="520700" sx="102000" sy="102000" algn="ctr" rotWithShape="0">
              <a:schemeClr val="accent2">
                <a:lumMod val="75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6" name="Rectangle 185">
            <a:extLst>
              <a:ext uri="{FF2B5EF4-FFF2-40B4-BE49-F238E27FC236}">
                <a16:creationId xmlns:a16="http://schemas.microsoft.com/office/drawing/2014/main" id="{2303FDF2-C1D3-44CC-8B6C-C38DE3983286}"/>
              </a:ext>
            </a:extLst>
          </p:cNvPr>
          <p:cNvSpPr/>
          <p:nvPr/>
        </p:nvSpPr>
        <p:spPr>
          <a:xfrm>
            <a:off x="9657047" y="11072166"/>
            <a:ext cx="2934695" cy="2934695"/>
          </a:xfrm>
          <a:prstGeom prst="rect">
            <a:avLst/>
          </a:prstGeom>
          <a:noFill/>
          <a:ln w="635000">
            <a:solidFill>
              <a:schemeClr val="accent2"/>
            </a:solidFill>
          </a:ln>
          <a:effectLst>
            <a:outerShdw blurRad="520700" sx="102000" sy="102000" algn="ctr" rotWithShape="0">
              <a:schemeClr val="accent2">
                <a:lumMod val="75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 name="Picture Placeholder 2">
            <a:extLst>
              <a:ext uri="{FF2B5EF4-FFF2-40B4-BE49-F238E27FC236}">
                <a16:creationId xmlns:a16="http://schemas.microsoft.com/office/drawing/2014/main" id="{5BBEFB49-6166-4FAB-8954-FFBE9D4F440F}"/>
              </a:ext>
            </a:extLst>
          </p:cNvPr>
          <p:cNvSpPr>
            <a:spLocks noGrp="1"/>
          </p:cNvSpPr>
          <p:nvPr>
            <p:ph type="pic" sz="quarter" idx="57"/>
          </p:nvPr>
        </p:nvSpPr>
        <p:spPr/>
      </p:sp>
      <p:sp>
        <p:nvSpPr>
          <p:cNvPr id="5" name="Picture Placeholder 4">
            <a:extLst>
              <a:ext uri="{FF2B5EF4-FFF2-40B4-BE49-F238E27FC236}">
                <a16:creationId xmlns:a16="http://schemas.microsoft.com/office/drawing/2014/main" id="{6590BFC9-F95C-4291-8735-0F073D2721BD}"/>
              </a:ext>
            </a:extLst>
          </p:cNvPr>
          <p:cNvSpPr>
            <a:spLocks noGrp="1"/>
          </p:cNvSpPr>
          <p:nvPr>
            <p:ph type="pic" sz="quarter" idx="58"/>
          </p:nvPr>
        </p:nvSpPr>
        <p:spPr/>
      </p:sp>
      <p:sp>
        <p:nvSpPr>
          <p:cNvPr id="7" name="Picture Placeholder 6">
            <a:extLst>
              <a:ext uri="{FF2B5EF4-FFF2-40B4-BE49-F238E27FC236}">
                <a16:creationId xmlns:a16="http://schemas.microsoft.com/office/drawing/2014/main" id="{BE78CA70-BE57-4EB7-8E59-4E44DA5194FC}"/>
              </a:ext>
            </a:extLst>
          </p:cNvPr>
          <p:cNvSpPr>
            <a:spLocks noGrp="1"/>
          </p:cNvSpPr>
          <p:nvPr>
            <p:ph type="pic" sz="quarter" idx="50"/>
          </p:nvPr>
        </p:nvSpPr>
        <p:spPr/>
      </p:sp>
      <p:sp>
        <p:nvSpPr>
          <p:cNvPr id="9" name="Picture Placeholder 8">
            <a:extLst>
              <a:ext uri="{FF2B5EF4-FFF2-40B4-BE49-F238E27FC236}">
                <a16:creationId xmlns:a16="http://schemas.microsoft.com/office/drawing/2014/main" id="{2BD14118-7914-4241-AC5F-930D3BF35085}"/>
              </a:ext>
            </a:extLst>
          </p:cNvPr>
          <p:cNvSpPr>
            <a:spLocks noGrp="1"/>
          </p:cNvSpPr>
          <p:nvPr>
            <p:ph type="pic" sz="quarter" idx="51"/>
          </p:nvPr>
        </p:nvSpPr>
        <p:spPr/>
      </p:sp>
      <p:sp>
        <p:nvSpPr>
          <p:cNvPr id="11" name="Picture Placeholder 10">
            <a:extLst>
              <a:ext uri="{FF2B5EF4-FFF2-40B4-BE49-F238E27FC236}">
                <a16:creationId xmlns:a16="http://schemas.microsoft.com/office/drawing/2014/main" id="{7BC9FD8E-1DE6-43D6-9F3B-6374720C1C76}"/>
              </a:ext>
            </a:extLst>
          </p:cNvPr>
          <p:cNvSpPr>
            <a:spLocks noGrp="1"/>
          </p:cNvSpPr>
          <p:nvPr>
            <p:ph type="pic" sz="quarter" idx="52"/>
          </p:nvPr>
        </p:nvSpPr>
        <p:spPr/>
      </p:sp>
      <p:sp>
        <p:nvSpPr>
          <p:cNvPr id="13" name="Picture Placeholder 12">
            <a:extLst>
              <a:ext uri="{FF2B5EF4-FFF2-40B4-BE49-F238E27FC236}">
                <a16:creationId xmlns:a16="http://schemas.microsoft.com/office/drawing/2014/main" id="{1B8A6B8F-1936-40B9-8E4B-1D350CA8E5EC}"/>
              </a:ext>
            </a:extLst>
          </p:cNvPr>
          <p:cNvSpPr>
            <a:spLocks noGrp="1"/>
          </p:cNvSpPr>
          <p:nvPr>
            <p:ph type="pic" sz="quarter" idx="43"/>
          </p:nvPr>
        </p:nvSpPr>
        <p:spPr/>
      </p:sp>
      <p:sp>
        <p:nvSpPr>
          <p:cNvPr id="15" name="Picture Placeholder 14">
            <a:extLst>
              <a:ext uri="{FF2B5EF4-FFF2-40B4-BE49-F238E27FC236}">
                <a16:creationId xmlns:a16="http://schemas.microsoft.com/office/drawing/2014/main" id="{09595C7C-764C-429A-A5FE-1F6624DA50A2}"/>
              </a:ext>
            </a:extLst>
          </p:cNvPr>
          <p:cNvSpPr>
            <a:spLocks noGrp="1"/>
          </p:cNvSpPr>
          <p:nvPr>
            <p:ph type="pic" sz="quarter" idx="44"/>
          </p:nvPr>
        </p:nvSpPr>
        <p:spPr/>
      </p:sp>
      <p:sp>
        <p:nvSpPr>
          <p:cNvPr id="17" name="Picture Placeholder 16">
            <a:extLst>
              <a:ext uri="{FF2B5EF4-FFF2-40B4-BE49-F238E27FC236}">
                <a16:creationId xmlns:a16="http://schemas.microsoft.com/office/drawing/2014/main" id="{41F5DBAA-090B-4A40-8537-BEE3140CB6FA}"/>
              </a:ext>
            </a:extLst>
          </p:cNvPr>
          <p:cNvSpPr>
            <a:spLocks noGrp="1"/>
          </p:cNvSpPr>
          <p:nvPr>
            <p:ph type="pic" sz="quarter" idx="45"/>
          </p:nvPr>
        </p:nvSpPr>
        <p:spPr/>
      </p:sp>
      <p:sp>
        <p:nvSpPr>
          <p:cNvPr id="19" name="Picture Placeholder 18">
            <a:extLst>
              <a:ext uri="{FF2B5EF4-FFF2-40B4-BE49-F238E27FC236}">
                <a16:creationId xmlns:a16="http://schemas.microsoft.com/office/drawing/2014/main" id="{617074E3-3BFC-4929-81F7-2CFDF35429FC}"/>
              </a:ext>
            </a:extLst>
          </p:cNvPr>
          <p:cNvSpPr>
            <a:spLocks noGrp="1"/>
          </p:cNvSpPr>
          <p:nvPr>
            <p:ph type="pic" sz="quarter" idx="46"/>
          </p:nvPr>
        </p:nvSpPr>
        <p:spPr/>
      </p:sp>
      <p:sp>
        <p:nvSpPr>
          <p:cNvPr id="21" name="Picture Placeholder 20">
            <a:extLst>
              <a:ext uri="{FF2B5EF4-FFF2-40B4-BE49-F238E27FC236}">
                <a16:creationId xmlns:a16="http://schemas.microsoft.com/office/drawing/2014/main" id="{2F4D93D6-EECE-4953-B316-F5346F541E20}"/>
              </a:ext>
            </a:extLst>
          </p:cNvPr>
          <p:cNvSpPr>
            <a:spLocks noGrp="1"/>
          </p:cNvSpPr>
          <p:nvPr>
            <p:ph type="pic" sz="quarter" idx="37"/>
          </p:nvPr>
        </p:nvSpPr>
        <p:spPr/>
      </p:sp>
      <p:sp>
        <p:nvSpPr>
          <p:cNvPr id="23" name="Picture Placeholder 22">
            <a:extLst>
              <a:ext uri="{FF2B5EF4-FFF2-40B4-BE49-F238E27FC236}">
                <a16:creationId xmlns:a16="http://schemas.microsoft.com/office/drawing/2014/main" id="{98834D08-2F27-4905-9BA4-D554226A0AF1}"/>
              </a:ext>
            </a:extLst>
          </p:cNvPr>
          <p:cNvSpPr>
            <a:spLocks noGrp="1"/>
          </p:cNvSpPr>
          <p:nvPr>
            <p:ph type="pic" sz="quarter" idx="38"/>
          </p:nvPr>
        </p:nvSpPr>
        <p:spPr/>
      </p:sp>
      <p:sp>
        <p:nvSpPr>
          <p:cNvPr id="25" name="Picture Placeholder 24">
            <a:extLst>
              <a:ext uri="{FF2B5EF4-FFF2-40B4-BE49-F238E27FC236}">
                <a16:creationId xmlns:a16="http://schemas.microsoft.com/office/drawing/2014/main" id="{D5DE0EB5-1A95-4AA9-AF03-4D1F61668087}"/>
              </a:ext>
            </a:extLst>
          </p:cNvPr>
          <p:cNvSpPr>
            <a:spLocks noGrp="1"/>
          </p:cNvSpPr>
          <p:nvPr>
            <p:ph type="pic" sz="quarter" idx="39"/>
          </p:nvPr>
        </p:nvSpPr>
        <p:spPr/>
      </p:sp>
      <p:sp>
        <p:nvSpPr>
          <p:cNvPr id="27" name="Picture Placeholder 26">
            <a:extLst>
              <a:ext uri="{FF2B5EF4-FFF2-40B4-BE49-F238E27FC236}">
                <a16:creationId xmlns:a16="http://schemas.microsoft.com/office/drawing/2014/main" id="{DB24ED34-9607-4F7C-88B1-0EA35A03C403}"/>
              </a:ext>
            </a:extLst>
          </p:cNvPr>
          <p:cNvSpPr>
            <a:spLocks noGrp="1"/>
          </p:cNvSpPr>
          <p:nvPr>
            <p:ph type="pic" sz="quarter" idx="40"/>
          </p:nvPr>
        </p:nvSpPr>
        <p:spPr/>
      </p:sp>
      <p:sp>
        <p:nvSpPr>
          <p:cNvPr id="29" name="Picture Placeholder 28">
            <a:extLst>
              <a:ext uri="{FF2B5EF4-FFF2-40B4-BE49-F238E27FC236}">
                <a16:creationId xmlns:a16="http://schemas.microsoft.com/office/drawing/2014/main" id="{53684BCB-236B-4669-B574-D591398BB6DD}"/>
              </a:ext>
            </a:extLst>
          </p:cNvPr>
          <p:cNvSpPr>
            <a:spLocks noGrp="1"/>
          </p:cNvSpPr>
          <p:nvPr>
            <p:ph type="pic" sz="quarter" idx="41"/>
          </p:nvPr>
        </p:nvSpPr>
        <p:spPr/>
      </p:sp>
      <p:sp>
        <p:nvSpPr>
          <p:cNvPr id="31" name="Picture Placeholder 30">
            <a:extLst>
              <a:ext uri="{FF2B5EF4-FFF2-40B4-BE49-F238E27FC236}">
                <a16:creationId xmlns:a16="http://schemas.microsoft.com/office/drawing/2014/main" id="{23F1CC11-8859-4069-BC9D-9BE97A1BAEC2}"/>
              </a:ext>
            </a:extLst>
          </p:cNvPr>
          <p:cNvSpPr>
            <a:spLocks noGrp="1"/>
          </p:cNvSpPr>
          <p:nvPr>
            <p:ph type="pic" sz="quarter" idx="24"/>
          </p:nvPr>
        </p:nvSpPr>
        <p:spPr/>
      </p:sp>
      <p:sp>
        <p:nvSpPr>
          <p:cNvPr id="33" name="Picture Placeholder 32">
            <a:extLst>
              <a:ext uri="{FF2B5EF4-FFF2-40B4-BE49-F238E27FC236}">
                <a16:creationId xmlns:a16="http://schemas.microsoft.com/office/drawing/2014/main" id="{81300BF7-65A8-4954-84BF-91796961C420}"/>
              </a:ext>
            </a:extLst>
          </p:cNvPr>
          <p:cNvSpPr>
            <a:spLocks noGrp="1"/>
          </p:cNvSpPr>
          <p:nvPr>
            <p:ph type="pic" sz="quarter" idx="25"/>
          </p:nvPr>
        </p:nvSpPr>
        <p:spPr/>
      </p:sp>
      <p:sp>
        <p:nvSpPr>
          <p:cNvPr id="35" name="Picture Placeholder 34">
            <a:extLst>
              <a:ext uri="{FF2B5EF4-FFF2-40B4-BE49-F238E27FC236}">
                <a16:creationId xmlns:a16="http://schemas.microsoft.com/office/drawing/2014/main" id="{F9EC0D5C-5109-4C3E-A409-06DFDBDBFE86}"/>
              </a:ext>
            </a:extLst>
          </p:cNvPr>
          <p:cNvSpPr>
            <a:spLocks noGrp="1"/>
          </p:cNvSpPr>
          <p:nvPr>
            <p:ph type="pic" sz="quarter" idx="26"/>
          </p:nvPr>
        </p:nvSpPr>
        <p:spPr/>
      </p:sp>
      <p:sp>
        <p:nvSpPr>
          <p:cNvPr id="37" name="Picture Placeholder 36">
            <a:extLst>
              <a:ext uri="{FF2B5EF4-FFF2-40B4-BE49-F238E27FC236}">
                <a16:creationId xmlns:a16="http://schemas.microsoft.com/office/drawing/2014/main" id="{40B1F710-33F9-4C42-9A6A-EDA9ADF1B191}"/>
              </a:ext>
            </a:extLst>
          </p:cNvPr>
          <p:cNvSpPr>
            <a:spLocks noGrp="1"/>
          </p:cNvSpPr>
          <p:nvPr>
            <p:ph type="pic" sz="quarter" idx="27"/>
          </p:nvPr>
        </p:nvSpPr>
        <p:spPr/>
      </p:sp>
      <p:sp>
        <p:nvSpPr>
          <p:cNvPr id="39" name="Picture Placeholder 38">
            <a:extLst>
              <a:ext uri="{FF2B5EF4-FFF2-40B4-BE49-F238E27FC236}">
                <a16:creationId xmlns:a16="http://schemas.microsoft.com/office/drawing/2014/main" id="{C2B0E534-CDDA-483B-BF5A-59A7D2044A0B}"/>
              </a:ext>
            </a:extLst>
          </p:cNvPr>
          <p:cNvSpPr>
            <a:spLocks noGrp="1"/>
          </p:cNvSpPr>
          <p:nvPr>
            <p:ph type="pic" sz="quarter" idx="28"/>
          </p:nvPr>
        </p:nvSpPr>
        <p:spPr/>
      </p:sp>
      <p:sp>
        <p:nvSpPr>
          <p:cNvPr id="41" name="Picture Placeholder 40">
            <a:extLst>
              <a:ext uri="{FF2B5EF4-FFF2-40B4-BE49-F238E27FC236}">
                <a16:creationId xmlns:a16="http://schemas.microsoft.com/office/drawing/2014/main" id="{6CF7BF05-0866-4AE9-BC76-B98CF282D1C4}"/>
              </a:ext>
            </a:extLst>
          </p:cNvPr>
          <p:cNvSpPr>
            <a:spLocks noGrp="1"/>
          </p:cNvSpPr>
          <p:nvPr>
            <p:ph type="pic" sz="quarter" idx="29"/>
          </p:nvPr>
        </p:nvSpPr>
        <p:spPr/>
      </p:sp>
      <p:sp>
        <p:nvSpPr>
          <p:cNvPr id="43" name="Picture Placeholder 42">
            <a:extLst>
              <a:ext uri="{FF2B5EF4-FFF2-40B4-BE49-F238E27FC236}">
                <a16:creationId xmlns:a16="http://schemas.microsoft.com/office/drawing/2014/main" id="{45BB4055-7AB1-4196-BB71-7C708389B634}"/>
              </a:ext>
            </a:extLst>
          </p:cNvPr>
          <p:cNvSpPr>
            <a:spLocks noGrp="1"/>
          </p:cNvSpPr>
          <p:nvPr>
            <p:ph type="pic" sz="quarter" idx="31"/>
          </p:nvPr>
        </p:nvSpPr>
        <p:spPr/>
      </p:sp>
      <p:sp>
        <p:nvSpPr>
          <p:cNvPr id="45" name="Picture Placeholder 44">
            <a:extLst>
              <a:ext uri="{FF2B5EF4-FFF2-40B4-BE49-F238E27FC236}">
                <a16:creationId xmlns:a16="http://schemas.microsoft.com/office/drawing/2014/main" id="{58F83650-913F-43BB-AA12-6D6C31638C22}"/>
              </a:ext>
            </a:extLst>
          </p:cNvPr>
          <p:cNvSpPr>
            <a:spLocks noGrp="1"/>
          </p:cNvSpPr>
          <p:nvPr>
            <p:ph type="pic" sz="quarter" idx="32"/>
          </p:nvPr>
        </p:nvSpPr>
        <p:spPr/>
      </p:sp>
      <p:sp>
        <p:nvSpPr>
          <p:cNvPr id="47" name="Picture Placeholder 46">
            <a:extLst>
              <a:ext uri="{FF2B5EF4-FFF2-40B4-BE49-F238E27FC236}">
                <a16:creationId xmlns:a16="http://schemas.microsoft.com/office/drawing/2014/main" id="{0638197B-73AE-4ED1-855E-AB13F4131947}"/>
              </a:ext>
            </a:extLst>
          </p:cNvPr>
          <p:cNvSpPr>
            <a:spLocks noGrp="1"/>
          </p:cNvSpPr>
          <p:nvPr>
            <p:ph type="pic" sz="quarter" idx="33"/>
          </p:nvPr>
        </p:nvSpPr>
        <p:spPr/>
      </p:sp>
      <p:sp>
        <p:nvSpPr>
          <p:cNvPr id="49" name="Picture Placeholder 48">
            <a:extLst>
              <a:ext uri="{FF2B5EF4-FFF2-40B4-BE49-F238E27FC236}">
                <a16:creationId xmlns:a16="http://schemas.microsoft.com/office/drawing/2014/main" id="{F0FB4570-32E8-41D9-A42F-C966DBFB6D75}"/>
              </a:ext>
            </a:extLst>
          </p:cNvPr>
          <p:cNvSpPr>
            <a:spLocks noGrp="1"/>
          </p:cNvSpPr>
          <p:nvPr>
            <p:ph type="pic" sz="quarter" idx="34"/>
          </p:nvPr>
        </p:nvSpPr>
        <p:spPr/>
      </p:sp>
      <p:sp>
        <p:nvSpPr>
          <p:cNvPr id="51" name="Picture Placeholder 50">
            <a:extLst>
              <a:ext uri="{FF2B5EF4-FFF2-40B4-BE49-F238E27FC236}">
                <a16:creationId xmlns:a16="http://schemas.microsoft.com/office/drawing/2014/main" id="{E9BDF195-FF84-4641-9C2D-78FC10F51E7E}"/>
              </a:ext>
            </a:extLst>
          </p:cNvPr>
          <p:cNvSpPr>
            <a:spLocks noGrp="1"/>
          </p:cNvSpPr>
          <p:nvPr>
            <p:ph type="pic" sz="quarter" idx="35"/>
          </p:nvPr>
        </p:nvSpPr>
        <p:spPr/>
      </p:sp>
      <p:sp>
        <p:nvSpPr>
          <p:cNvPr id="53" name="Picture Placeholder 52">
            <a:extLst>
              <a:ext uri="{FF2B5EF4-FFF2-40B4-BE49-F238E27FC236}">
                <a16:creationId xmlns:a16="http://schemas.microsoft.com/office/drawing/2014/main" id="{D6E9BF1F-3B34-4335-BE99-3EEDCBEBEBDE}"/>
              </a:ext>
            </a:extLst>
          </p:cNvPr>
          <p:cNvSpPr>
            <a:spLocks noGrp="1"/>
          </p:cNvSpPr>
          <p:nvPr>
            <p:ph type="pic" sz="quarter" idx="62"/>
          </p:nvPr>
        </p:nvSpPr>
        <p:spPr/>
      </p:sp>
      <p:sp>
        <p:nvSpPr>
          <p:cNvPr id="55" name="Picture Placeholder 54">
            <a:extLst>
              <a:ext uri="{FF2B5EF4-FFF2-40B4-BE49-F238E27FC236}">
                <a16:creationId xmlns:a16="http://schemas.microsoft.com/office/drawing/2014/main" id="{732A882A-56F4-4EF2-A9DF-2D71985453F9}"/>
              </a:ext>
            </a:extLst>
          </p:cNvPr>
          <p:cNvSpPr>
            <a:spLocks noGrp="1"/>
          </p:cNvSpPr>
          <p:nvPr>
            <p:ph type="pic" sz="quarter" idx="63"/>
          </p:nvPr>
        </p:nvSpPr>
        <p:spPr/>
      </p:sp>
      <p:sp>
        <p:nvSpPr>
          <p:cNvPr id="57" name="Picture Placeholder 56">
            <a:extLst>
              <a:ext uri="{FF2B5EF4-FFF2-40B4-BE49-F238E27FC236}">
                <a16:creationId xmlns:a16="http://schemas.microsoft.com/office/drawing/2014/main" id="{E329CCAC-32E5-402E-BDF8-A55EAA702D03}"/>
              </a:ext>
            </a:extLst>
          </p:cNvPr>
          <p:cNvSpPr>
            <a:spLocks noGrp="1"/>
          </p:cNvSpPr>
          <p:nvPr>
            <p:ph type="pic" sz="quarter" idx="64"/>
          </p:nvPr>
        </p:nvSpPr>
        <p:spPr/>
      </p:sp>
      <p:sp>
        <p:nvSpPr>
          <p:cNvPr id="59" name="Picture Placeholder 58">
            <a:extLst>
              <a:ext uri="{FF2B5EF4-FFF2-40B4-BE49-F238E27FC236}">
                <a16:creationId xmlns:a16="http://schemas.microsoft.com/office/drawing/2014/main" id="{246C4BB3-F15A-4E0E-9EEA-71AFCBE9C734}"/>
              </a:ext>
            </a:extLst>
          </p:cNvPr>
          <p:cNvSpPr>
            <a:spLocks noGrp="1"/>
          </p:cNvSpPr>
          <p:nvPr>
            <p:ph type="pic" sz="quarter" idx="65"/>
          </p:nvPr>
        </p:nvSpPr>
        <p:spPr/>
      </p:sp>
      <p:sp>
        <p:nvSpPr>
          <p:cNvPr id="61" name="Picture Placeholder 60">
            <a:extLst>
              <a:ext uri="{FF2B5EF4-FFF2-40B4-BE49-F238E27FC236}">
                <a16:creationId xmlns:a16="http://schemas.microsoft.com/office/drawing/2014/main" id="{F4079058-BBB2-4571-973C-2ADB95800FD3}"/>
              </a:ext>
            </a:extLst>
          </p:cNvPr>
          <p:cNvSpPr>
            <a:spLocks noGrp="1"/>
          </p:cNvSpPr>
          <p:nvPr>
            <p:ph type="pic" sz="quarter" idx="68"/>
          </p:nvPr>
        </p:nvSpPr>
        <p:spPr/>
      </p:sp>
      <p:sp>
        <p:nvSpPr>
          <p:cNvPr id="63" name="Picture Placeholder 62">
            <a:extLst>
              <a:ext uri="{FF2B5EF4-FFF2-40B4-BE49-F238E27FC236}">
                <a16:creationId xmlns:a16="http://schemas.microsoft.com/office/drawing/2014/main" id="{3715FD1A-2832-476F-838D-C1FD3450AFE6}"/>
              </a:ext>
            </a:extLst>
          </p:cNvPr>
          <p:cNvSpPr>
            <a:spLocks noGrp="1"/>
          </p:cNvSpPr>
          <p:nvPr>
            <p:ph type="pic" sz="quarter" idx="69"/>
          </p:nvPr>
        </p:nvSpPr>
        <p:spPr/>
      </p:sp>
      <p:sp>
        <p:nvSpPr>
          <p:cNvPr id="65" name="Picture Placeholder 64">
            <a:extLst>
              <a:ext uri="{FF2B5EF4-FFF2-40B4-BE49-F238E27FC236}">
                <a16:creationId xmlns:a16="http://schemas.microsoft.com/office/drawing/2014/main" id="{C1DCADD4-6E11-4B70-9D30-DD04EC64DA8B}"/>
              </a:ext>
            </a:extLst>
          </p:cNvPr>
          <p:cNvSpPr>
            <a:spLocks noGrp="1"/>
          </p:cNvSpPr>
          <p:nvPr>
            <p:ph type="pic" sz="quarter" idx="70"/>
          </p:nvPr>
        </p:nvSpPr>
        <p:spPr/>
      </p:sp>
      <p:sp>
        <p:nvSpPr>
          <p:cNvPr id="67" name="Picture Placeholder 66">
            <a:extLst>
              <a:ext uri="{FF2B5EF4-FFF2-40B4-BE49-F238E27FC236}">
                <a16:creationId xmlns:a16="http://schemas.microsoft.com/office/drawing/2014/main" id="{D2BD6950-3245-47D8-A8BE-94773646020C}"/>
              </a:ext>
            </a:extLst>
          </p:cNvPr>
          <p:cNvSpPr>
            <a:spLocks noGrp="1"/>
          </p:cNvSpPr>
          <p:nvPr>
            <p:ph type="pic" sz="quarter" idx="74"/>
          </p:nvPr>
        </p:nvSpPr>
        <p:spPr/>
      </p:sp>
      <p:sp>
        <p:nvSpPr>
          <p:cNvPr id="69" name="Picture Placeholder 68">
            <a:extLst>
              <a:ext uri="{FF2B5EF4-FFF2-40B4-BE49-F238E27FC236}">
                <a16:creationId xmlns:a16="http://schemas.microsoft.com/office/drawing/2014/main" id="{7A867683-9478-47D9-B960-B6121822EC06}"/>
              </a:ext>
            </a:extLst>
          </p:cNvPr>
          <p:cNvSpPr>
            <a:spLocks noGrp="1"/>
          </p:cNvSpPr>
          <p:nvPr>
            <p:ph type="pic" sz="quarter" idx="75"/>
          </p:nvPr>
        </p:nvSpPr>
        <p:spPr/>
      </p:sp>
      <p:sp>
        <p:nvSpPr>
          <p:cNvPr id="177" name="Rectangle: Rounded Corners 176">
            <a:extLst>
              <a:ext uri="{FF2B5EF4-FFF2-40B4-BE49-F238E27FC236}">
                <a16:creationId xmlns:a16="http://schemas.microsoft.com/office/drawing/2014/main" id="{5D29BDCF-3DBE-4C2D-9CE6-EF476DABEFEB}"/>
              </a:ext>
            </a:extLst>
          </p:cNvPr>
          <p:cNvSpPr/>
          <p:nvPr/>
        </p:nvSpPr>
        <p:spPr>
          <a:xfrm>
            <a:off x="9124590" y="3816268"/>
            <a:ext cx="6137995" cy="6083465"/>
          </a:xfrm>
          <a:prstGeom prst="roundRect">
            <a:avLst>
              <a:gd name="adj" fmla="val 9294"/>
            </a:avLst>
          </a:prstGeom>
          <a:solidFill>
            <a:schemeClr val="accent3">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6" name="TextBox 175">
            <a:extLst>
              <a:ext uri="{FF2B5EF4-FFF2-40B4-BE49-F238E27FC236}">
                <a16:creationId xmlns:a16="http://schemas.microsoft.com/office/drawing/2014/main" id="{87CDA605-1C06-479F-9942-B222FE1FBC88}"/>
              </a:ext>
            </a:extLst>
          </p:cNvPr>
          <p:cNvSpPr txBox="1"/>
          <p:nvPr/>
        </p:nvSpPr>
        <p:spPr>
          <a:xfrm>
            <a:off x="10263476" y="4965174"/>
            <a:ext cx="3860222" cy="378565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rgbClr val="FFFFFF"/>
                </a:solidFill>
                <a:effectLst/>
                <a:uLnTx/>
                <a:uFillTx/>
                <a:latin typeface="Century Gothic"/>
                <a:ea typeface="+mn-ea"/>
                <a:cs typeface="+mn-cs"/>
              </a:rPr>
              <a:t>Create your own Isometric Graphic</a:t>
            </a:r>
          </a:p>
        </p:txBody>
      </p:sp>
    </p:spTree>
    <p:extLst>
      <p:ext uri="{BB962C8B-B14F-4D97-AF65-F5344CB8AC3E}">
        <p14:creationId xmlns:p14="http://schemas.microsoft.com/office/powerpoint/2010/main" val="736121980"/>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300"/>
                                  </p:stCondLst>
                                  <p:childTnLst>
                                    <p:set>
                                      <p:cBhvr>
                                        <p:cTn id="6" dur="1" fill="hold">
                                          <p:stCondLst>
                                            <p:cond delay="0"/>
                                          </p:stCondLst>
                                        </p:cTn>
                                        <p:tgtEl>
                                          <p:spTgt spid="182"/>
                                        </p:tgtEl>
                                        <p:attrNameLst>
                                          <p:attrName>style.visibility</p:attrName>
                                        </p:attrNameLst>
                                      </p:cBhvr>
                                      <p:to>
                                        <p:strVal val="visible"/>
                                      </p:to>
                                    </p:set>
                                    <p:anim calcmode="lin" valueType="num">
                                      <p:cBhvr>
                                        <p:cTn id="7" dur="500" fill="hold"/>
                                        <p:tgtEl>
                                          <p:spTgt spid="182"/>
                                        </p:tgtEl>
                                        <p:attrNameLst>
                                          <p:attrName>ppt_w</p:attrName>
                                        </p:attrNameLst>
                                      </p:cBhvr>
                                      <p:tavLst>
                                        <p:tav tm="0">
                                          <p:val>
                                            <p:fltVal val="0"/>
                                          </p:val>
                                        </p:tav>
                                        <p:tav tm="100000">
                                          <p:val>
                                            <p:strVal val="#ppt_w"/>
                                          </p:val>
                                        </p:tav>
                                      </p:tavLst>
                                    </p:anim>
                                    <p:anim calcmode="lin" valueType="num">
                                      <p:cBhvr>
                                        <p:cTn id="8" dur="500" fill="hold"/>
                                        <p:tgtEl>
                                          <p:spTgt spid="182"/>
                                        </p:tgtEl>
                                        <p:attrNameLst>
                                          <p:attrName>ppt_h</p:attrName>
                                        </p:attrNameLst>
                                      </p:cBhvr>
                                      <p:tavLst>
                                        <p:tav tm="0">
                                          <p:val>
                                            <p:fltVal val="0"/>
                                          </p:val>
                                        </p:tav>
                                        <p:tav tm="100000">
                                          <p:val>
                                            <p:strVal val="#ppt_h"/>
                                          </p:val>
                                        </p:tav>
                                      </p:tavLst>
                                    </p:anim>
                                    <p:anim calcmode="lin" valueType="num">
                                      <p:cBhvr>
                                        <p:cTn id="9" dur="500" fill="hold"/>
                                        <p:tgtEl>
                                          <p:spTgt spid="182"/>
                                        </p:tgtEl>
                                        <p:attrNameLst>
                                          <p:attrName>style.rotation</p:attrName>
                                        </p:attrNameLst>
                                      </p:cBhvr>
                                      <p:tavLst>
                                        <p:tav tm="0">
                                          <p:val>
                                            <p:fltVal val="360"/>
                                          </p:val>
                                        </p:tav>
                                        <p:tav tm="100000">
                                          <p:val>
                                            <p:fltVal val="0"/>
                                          </p:val>
                                        </p:tav>
                                      </p:tavLst>
                                    </p:anim>
                                    <p:animEffect transition="in" filter="fade">
                                      <p:cBhvr>
                                        <p:cTn id="10" dur="500"/>
                                        <p:tgtEl>
                                          <p:spTgt spid="182"/>
                                        </p:tgtEl>
                                      </p:cBhvr>
                                    </p:animEffect>
                                  </p:childTnLst>
                                </p:cTn>
                              </p:par>
                              <p:par>
                                <p:cTn id="11" presetID="49" presetClass="entr" presetSubtype="0" decel="100000" fill="hold" grpId="0" nodeType="withEffect">
                                  <p:stCondLst>
                                    <p:cond delay="200"/>
                                  </p:stCondLst>
                                  <p:childTnLst>
                                    <p:set>
                                      <p:cBhvr>
                                        <p:cTn id="12" dur="1" fill="hold">
                                          <p:stCondLst>
                                            <p:cond delay="0"/>
                                          </p:stCondLst>
                                        </p:cTn>
                                        <p:tgtEl>
                                          <p:spTgt spid="184"/>
                                        </p:tgtEl>
                                        <p:attrNameLst>
                                          <p:attrName>style.visibility</p:attrName>
                                        </p:attrNameLst>
                                      </p:cBhvr>
                                      <p:to>
                                        <p:strVal val="visible"/>
                                      </p:to>
                                    </p:set>
                                    <p:anim calcmode="lin" valueType="num">
                                      <p:cBhvr>
                                        <p:cTn id="13" dur="500" fill="hold"/>
                                        <p:tgtEl>
                                          <p:spTgt spid="184"/>
                                        </p:tgtEl>
                                        <p:attrNameLst>
                                          <p:attrName>ppt_w</p:attrName>
                                        </p:attrNameLst>
                                      </p:cBhvr>
                                      <p:tavLst>
                                        <p:tav tm="0">
                                          <p:val>
                                            <p:fltVal val="0"/>
                                          </p:val>
                                        </p:tav>
                                        <p:tav tm="100000">
                                          <p:val>
                                            <p:strVal val="#ppt_w"/>
                                          </p:val>
                                        </p:tav>
                                      </p:tavLst>
                                    </p:anim>
                                    <p:anim calcmode="lin" valueType="num">
                                      <p:cBhvr>
                                        <p:cTn id="14" dur="500" fill="hold"/>
                                        <p:tgtEl>
                                          <p:spTgt spid="184"/>
                                        </p:tgtEl>
                                        <p:attrNameLst>
                                          <p:attrName>ppt_h</p:attrName>
                                        </p:attrNameLst>
                                      </p:cBhvr>
                                      <p:tavLst>
                                        <p:tav tm="0">
                                          <p:val>
                                            <p:fltVal val="0"/>
                                          </p:val>
                                        </p:tav>
                                        <p:tav tm="100000">
                                          <p:val>
                                            <p:strVal val="#ppt_h"/>
                                          </p:val>
                                        </p:tav>
                                      </p:tavLst>
                                    </p:anim>
                                    <p:anim calcmode="lin" valueType="num">
                                      <p:cBhvr>
                                        <p:cTn id="15" dur="500" fill="hold"/>
                                        <p:tgtEl>
                                          <p:spTgt spid="184"/>
                                        </p:tgtEl>
                                        <p:attrNameLst>
                                          <p:attrName>style.rotation</p:attrName>
                                        </p:attrNameLst>
                                      </p:cBhvr>
                                      <p:tavLst>
                                        <p:tav tm="0">
                                          <p:val>
                                            <p:fltVal val="360"/>
                                          </p:val>
                                        </p:tav>
                                        <p:tav tm="100000">
                                          <p:val>
                                            <p:fltVal val="0"/>
                                          </p:val>
                                        </p:tav>
                                      </p:tavLst>
                                    </p:anim>
                                    <p:animEffect transition="in" filter="fade">
                                      <p:cBhvr>
                                        <p:cTn id="16" dur="500"/>
                                        <p:tgtEl>
                                          <p:spTgt spid="184"/>
                                        </p:tgtEl>
                                      </p:cBhvr>
                                    </p:animEffect>
                                  </p:childTnLst>
                                </p:cTn>
                              </p:par>
                              <p:par>
                                <p:cTn id="17" presetID="2" presetClass="entr" presetSubtype="1" decel="100000" fill="hold" grpId="0" nodeType="withEffect">
                                  <p:stCondLst>
                                    <p:cond delay="200"/>
                                  </p:stCondLst>
                                  <p:childTnLst>
                                    <p:set>
                                      <p:cBhvr>
                                        <p:cTn id="18" dur="1" fill="hold">
                                          <p:stCondLst>
                                            <p:cond delay="0"/>
                                          </p:stCondLst>
                                        </p:cTn>
                                        <p:tgtEl>
                                          <p:spTgt spid="185"/>
                                        </p:tgtEl>
                                        <p:attrNameLst>
                                          <p:attrName>style.visibility</p:attrName>
                                        </p:attrNameLst>
                                      </p:cBhvr>
                                      <p:to>
                                        <p:strVal val="visible"/>
                                      </p:to>
                                    </p:set>
                                    <p:anim calcmode="lin" valueType="num">
                                      <p:cBhvr additive="base">
                                        <p:cTn id="19" dur="1000" fill="hold"/>
                                        <p:tgtEl>
                                          <p:spTgt spid="185"/>
                                        </p:tgtEl>
                                        <p:attrNameLst>
                                          <p:attrName>ppt_x</p:attrName>
                                        </p:attrNameLst>
                                      </p:cBhvr>
                                      <p:tavLst>
                                        <p:tav tm="0">
                                          <p:val>
                                            <p:strVal val="#ppt_x"/>
                                          </p:val>
                                        </p:tav>
                                        <p:tav tm="100000">
                                          <p:val>
                                            <p:strVal val="#ppt_x"/>
                                          </p:val>
                                        </p:tav>
                                      </p:tavLst>
                                    </p:anim>
                                    <p:anim calcmode="lin" valueType="num">
                                      <p:cBhvr additive="base">
                                        <p:cTn id="20" dur="1000" fill="hold"/>
                                        <p:tgtEl>
                                          <p:spTgt spid="185"/>
                                        </p:tgtEl>
                                        <p:attrNameLst>
                                          <p:attrName>ppt_y</p:attrName>
                                        </p:attrNameLst>
                                      </p:cBhvr>
                                      <p:tavLst>
                                        <p:tav tm="0">
                                          <p:val>
                                            <p:strVal val="0-#ppt_h/2"/>
                                          </p:val>
                                        </p:tav>
                                        <p:tav tm="100000">
                                          <p:val>
                                            <p:strVal val="#ppt_y"/>
                                          </p:val>
                                        </p:tav>
                                      </p:tavLst>
                                    </p:anim>
                                  </p:childTnLst>
                                </p:cTn>
                              </p:par>
                              <p:par>
                                <p:cTn id="21" presetID="2" presetClass="entr" presetSubtype="4" decel="100000" fill="hold" grpId="0" nodeType="withEffect">
                                  <p:stCondLst>
                                    <p:cond delay="100"/>
                                  </p:stCondLst>
                                  <p:childTnLst>
                                    <p:set>
                                      <p:cBhvr>
                                        <p:cTn id="22" dur="1" fill="hold">
                                          <p:stCondLst>
                                            <p:cond delay="0"/>
                                          </p:stCondLst>
                                        </p:cTn>
                                        <p:tgtEl>
                                          <p:spTgt spid="186"/>
                                        </p:tgtEl>
                                        <p:attrNameLst>
                                          <p:attrName>style.visibility</p:attrName>
                                        </p:attrNameLst>
                                      </p:cBhvr>
                                      <p:to>
                                        <p:strVal val="visible"/>
                                      </p:to>
                                    </p:set>
                                    <p:anim calcmode="lin" valueType="num">
                                      <p:cBhvr additive="base">
                                        <p:cTn id="23" dur="1400" fill="hold"/>
                                        <p:tgtEl>
                                          <p:spTgt spid="186"/>
                                        </p:tgtEl>
                                        <p:attrNameLst>
                                          <p:attrName>ppt_x</p:attrName>
                                        </p:attrNameLst>
                                      </p:cBhvr>
                                      <p:tavLst>
                                        <p:tav tm="0">
                                          <p:val>
                                            <p:strVal val="#ppt_x"/>
                                          </p:val>
                                        </p:tav>
                                        <p:tav tm="100000">
                                          <p:val>
                                            <p:strVal val="#ppt_x"/>
                                          </p:val>
                                        </p:tav>
                                      </p:tavLst>
                                    </p:anim>
                                    <p:anim calcmode="lin" valueType="num">
                                      <p:cBhvr additive="base">
                                        <p:cTn id="24" dur="1400" fill="hold"/>
                                        <p:tgtEl>
                                          <p:spTgt spid="186"/>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100"/>
                                  </p:stCondLst>
                                  <p:childTnLst>
                                    <p:set>
                                      <p:cBhvr>
                                        <p:cTn id="26" dur="1" fill="hold">
                                          <p:stCondLst>
                                            <p:cond delay="0"/>
                                          </p:stCondLst>
                                        </p:cTn>
                                        <p:tgtEl>
                                          <p:spTgt spid="180"/>
                                        </p:tgtEl>
                                        <p:attrNameLst>
                                          <p:attrName>style.visibility</p:attrName>
                                        </p:attrNameLst>
                                      </p:cBhvr>
                                      <p:to>
                                        <p:strVal val="visible"/>
                                      </p:to>
                                    </p:set>
                                    <p:anim calcmode="lin" valueType="num">
                                      <p:cBhvr additive="base">
                                        <p:cTn id="27" dur="1400" fill="hold"/>
                                        <p:tgtEl>
                                          <p:spTgt spid="180"/>
                                        </p:tgtEl>
                                        <p:attrNameLst>
                                          <p:attrName>ppt_x</p:attrName>
                                        </p:attrNameLst>
                                      </p:cBhvr>
                                      <p:tavLst>
                                        <p:tav tm="0">
                                          <p:val>
                                            <p:strVal val="#ppt_x"/>
                                          </p:val>
                                        </p:tav>
                                        <p:tav tm="100000">
                                          <p:val>
                                            <p:strVal val="#ppt_x"/>
                                          </p:val>
                                        </p:tav>
                                      </p:tavLst>
                                    </p:anim>
                                    <p:anim calcmode="lin" valueType="num">
                                      <p:cBhvr additive="base">
                                        <p:cTn id="28" dur="1400" fill="hold"/>
                                        <p:tgtEl>
                                          <p:spTgt spid="180"/>
                                        </p:tgtEl>
                                        <p:attrNameLst>
                                          <p:attrName>ppt_y</p:attrName>
                                        </p:attrNameLst>
                                      </p:cBhvr>
                                      <p:tavLst>
                                        <p:tav tm="0">
                                          <p:val>
                                            <p:strVal val="1+#ppt_h/2"/>
                                          </p:val>
                                        </p:tav>
                                        <p:tav tm="100000">
                                          <p:val>
                                            <p:strVal val="#ppt_y"/>
                                          </p:val>
                                        </p:tav>
                                      </p:tavLst>
                                    </p:anim>
                                  </p:childTnLst>
                                </p:cTn>
                              </p:par>
                              <p:par>
                                <p:cTn id="29" presetID="8" presetClass="emph" presetSubtype="0" repeatCount="indefinite" fill="hold" grpId="1" nodeType="withEffect">
                                  <p:stCondLst>
                                    <p:cond delay="0"/>
                                  </p:stCondLst>
                                  <p:childTnLst>
                                    <p:animRot by="21600000">
                                      <p:cBhvr>
                                        <p:cTn id="30" dur="8600" fill="hold"/>
                                        <p:tgtEl>
                                          <p:spTgt spid="180"/>
                                        </p:tgtEl>
                                        <p:attrNameLst>
                                          <p:attrName>r</p:attrName>
                                        </p:attrNameLst>
                                      </p:cBhvr>
                                    </p:animRot>
                                  </p:childTnLst>
                                </p:cTn>
                              </p:par>
                              <p:par>
                                <p:cTn id="31" presetID="6" presetClass="emph" presetSubtype="0" repeatCount="indefinite" accel="46000" decel="54000" autoRev="1" fill="hold" grpId="1" nodeType="withEffect">
                                  <p:stCondLst>
                                    <p:cond delay="0"/>
                                  </p:stCondLst>
                                  <p:childTnLst>
                                    <p:animScale>
                                      <p:cBhvr>
                                        <p:cTn id="32" dur="2000" fill="hold"/>
                                        <p:tgtEl>
                                          <p:spTgt spid="184"/>
                                        </p:tgtEl>
                                      </p:cBhvr>
                                      <p:by x="125000" y="125000"/>
                                    </p:animScale>
                                  </p:childTnLst>
                                </p:cTn>
                              </p:par>
                              <p:par>
                                <p:cTn id="33" presetID="49" presetClass="entr" presetSubtype="0" decel="100000" fill="hold" grpId="0" nodeType="withEffect">
                                  <p:stCondLst>
                                    <p:cond delay="200"/>
                                  </p:stCondLst>
                                  <p:childTnLst>
                                    <p:set>
                                      <p:cBhvr>
                                        <p:cTn id="34" dur="1" fill="hold">
                                          <p:stCondLst>
                                            <p:cond delay="0"/>
                                          </p:stCondLst>
                                        </p:cTn>
                                        <p:tgtEl>
                                          <p:spTgt spid="183"/>
                                        </p:tgtEl>
                                        <p:attrNameLst>
                                          <p:attrName>style.visibility</p:attrName>
                                        </p:attrNameLst>
                                      </p:cBhvr>
                                      <p:to>
                                        <p:strVal val="visible"/>
                                      </p:to>
                                    </p:set>
                                    <p:anim calcmode="lin" valueType="num">
                                      <p:cBhvr>
                                        <p:cTn id="35" dur="500" fill="hold"/>
                                        <p:tgtEl>
                                          <p:spTgt spid="183"/>
                                        </p:tgtEl>
                                        <p:attrNameLst>
                                          <p:attrName>ppt_w</p:attrName>
                                        </p:attrNameLst>
                                      </p:cBhvr>
                                      <p:tavLst>
                                        <p:tav tm="0">
                                          <p:val>
                                            <p:fltVal val="0"/>
                                          </p:val>
                                        </p:tav>
                                        <p:tav tm="100000">
                                          <p:val>
                                            <p:strVal val="#ppt_w"/>
                                          </p:val>
                                        </p:tav>
                                      </p:tavLst>
                                    </p:anim>
                                    <p:anim calcmode="lin" valueType="num">
                                      <p:cBhvr>
                                        <p:cTn id="36" dur="500" fill="hold"/>
                                        <p:tgtEl>
                                          <p:spTgt spid="183"/>
                                        </p:tgtEl>
                                        <p:attrNameLst>
                                          <p:attrName>ppt_h</p:attrName>
                                        </p:attrNameLst>
                                      </p:cBhvr>
                                      <p:tavLst>
                                        <p:tav tm="0">
                                          <p:val>
                                            <p:fltVal val="0"/>
                                          </p:val>
                                        </p:tav>
                                        <p:tav tm="100000">
                                          <p:val>
                                            <p:strVal val="#ppt_h"/>
                                          </p:val>
                                        </p:tav>
                                      </p:tavLst>
                                    </p:anim>
                                    <p:anim calcmode="lin" valueType="num">
                                      <p:cBhvr>
                                        <p:cTn id="37" dur="500" fill="hold"/>
                                        <p:tgtEl>
                                          <p:spTgt spid="183"/>
                                        </p:tgtEl>
                                        <p:attrNameLst>
                                          <p:attrName>style.rotation</p:attrName>
                                        </p:attrNameLst>
                                      </p:cBhvr>
                                      <p:tavLst>
                                        <p:tav tm="0">
                                          <p:val>
                                            <p:fltVal val="360"/>
                                          </p:val>
                                        </p:tav>
                                        <p:tav tm="100000">
                                          <p:val>
                                            <p:fltVal val="0"/>
                                          </p:val>
                                        </p:tav>
                                      </p:tavLst>
                                    </p:anim>
                                    <p:animEffect transition="in" filter="fade">
                                      <p:cBhvr>
                                        <p:cTn id="38" dur="500"/>
                                        <p:tgtEl>
                                          <p:spTgt spid="183"/>
                                        </p:tgtEl>
                                      </p:cBhvr>
                                    </p:animEffect>
                                  </p:childTnLst>
                                </p:cTn>
                              </p:par>
                              <p:par>
                                <p:cTn id="39" presetID="6" presetClass="emph" presetSubtype="0" repeatCount="indefinite" accel="46000" decel="54000" autoRev="1" fill="hold" grpId="1" nodeType="withEffect">
                                  <p:stCondLst>
                                    <p:cond delay="0"/>
                                  </p:stCondLst>
                                  <p:childTnLst>
                                    <p:animScale>
                                      <p:cBhvr>
                                        <p:cTn id="40" dur="1500" fill="hold"/>
                                        <p:tgtEl>
                                          <p:spTgt spid="183"/>
                                        </p:tgtEl>
                                      </p:cBhvr>
                                      <p:by x="125000" y="125000"/>
                                    </p:animScale>
                                  </p:childTnLst>
                                </p:cTn>
                              </p:par>
                              <p:par>
                                <p:cTn id="41" presetID="49" presetClass="entr" presetSubtype="0" decel="100000" fill="hold" grpId="0" nodeType="withEffect">
                                  <p:stCondLst>
                                    <p:cond delay="200"/>
                                  </p:stCondLst>
                                  <p:childTnLst>
                                    <p:set>
                                      <p:cBhvr>
                                        <p:cTn id="42" dur="1" fill="hold">
                                          <p:stCondLst>
                                            <p:cond delay="0"/>
                                          </p:stCondLst>
                                        </p:cTn>
                                        <p:tgtEl>
                                          <p:spTgt spid="181"/>
                                        </p:tgtEl>
                                        <p:attrNameLst>
                                          <p:attrName>style.visibility</p:attrName>
                                        </p:attrNameLst>
                                      </p:cBhvr>
                                      <p:to>
                                        <p:strVal val="visible"/>
                                      </p:to>
                                    </p:set>
                                    <p:anim calcmode="lin" valueType="num">
                                      <p:cBhvr>
                                        <p:cTn id="43" dur="500" fill="hold"/>
                                        <p:tgtEl>
                                          <p:spTgt spid="181"/>
                                        </p:tgtEl>
                                        <p:attrNameLst>
                                          <p:attrName>ppt_w</p:attrName>
                                        </p:attrNameLst>
                                      </p:cBhvr>
                                      <p:tavLst>
                                        <p:tav tm="0">
                                          <p:val>
                                            <p:fltVal val="0"/>
                                          </p:val>
                                        </p:tav>
                                        <p:tav tm="100000">
                                          <p:val>
                                            <p:strVal val="#ppt_w"/>
                                          </p:val>
                                        </p:tav>
                                      </p:tavLst>
                                    </p:anim>
                                    <p:anim calcmode="lin" valueType="num">
                                      <p:cBhvr>
                                        <p:cTn id="44" dur="500" fill="hold"/>
                                        <p:tgtEl>
                                          <p:spTgt spid="181"/>
                                        </p:tgtEl>
                                        <p:attrNameLst>
                                          <p:attrName>ppt_h</p:attrName>
                                        </p:attrNameLst>
                                      </p:cBhvr>
                                      <p:tavLst>
                                        <p:tav tm="0">
                                          <p:val>
                                            <p:fltVal val="0"/>
                                          </p:val>
                                        </p:tav>
                                        <p:tav tm="100000">
                                          <p:val>
                                            <p:strVal val="#ppt_h"/>
                                          </p:val>
                                        </p:tav>
                                      </p:tavLst>
                                    </p:anim>
                                    <p:anim calcmode="lin" valueType="num">
                                      <p:cBhvr>
                                        <p:cTn id="45" dur="500" fill="hold"/>
                                        <p:tgtEl>
                                          <p:spTgt spid="181"/>
                                        </p:tgtEl>
                                        <p:attrNameLst>
                                          <p:attrName>style.rotation</p:attrName>
                                        </p:attrNameLst>
                                      </p:cBhvr>
                                      <p:tavLst>
                                        <p:tav tm="0">
                                          <p:val>
                                            <p:fltVal val="360"/>
                                          </p:val>
                                        </p:tav>
                                        <p:tav tm="100000">
                                          <p:val>
                                            <p:fltVal val="0"/>
                                          </p:val>
                                        </p:tav>
                                      </p:tavLst>
                                    </p:anim>
                                    <p:animEffect transition="in" filter="fade">
                                      <p:cBhvr>
                                        <p:cTn id="46" dur="500"/>
                                        <p:tgtEl>
                                          <p:spTgt spid="181"/>
                                        </p:tgtEl>
                                      </p:cBhvr>
                                    </p:animEffect>
                                  </p:childTnLst>
                                </p:cTn>
                              </p:par>
                              <p:par>
                                <p:cTn id="47" presetID="6" presetClass="emph" presetSubtype="0" repeatCount="indefinite" accel="46000" decel="54000" autoRev="1" fill="hold" grpId="1" nodeType="withEffect">
                                  <p:stCondLst>
                                    <p:cond delay="0"/>
                                  </p:stCondLst>
                                  <p:childTnLst>
                                    <p:animScale>
                                      <p:cBhvr>
                                        <p:cTn id="48" dur="2300" fill="hold"/>
                                        <p:tgtEl>
                                          <p:spTgt spid="181"/>
                                        </p:tgtEl>
                                      </p:cBhvr>
                                      <p:by x="125000" y="12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0" grpId="0" animBg="1"/>
      <p:bldP spid="180" grpId="1" animBg="1"/>
      <p:bldP spid="181" grpId="0" animBg="1"/>
      <p:bldP spid="181" grpId="1" animBg="1"/>
      <p:bldP spid="182" grpId="0" animBg="1"/>
      <p:bldP spid="183" grpId="0" animBg="1"/>
      <p:bldP spid="183" grpId="1" animBg="1"/>
      <p:bldP spid="184" grpId="0" animBg="1"/>
      <p:bldP spid="184" grpId="1" animBg="1"/>
      <p:bldP spid="185" grpId="0" animBg="1"/>
      <p:bldP spid="186" grpId="0" animBg="1"/>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Rounded Corners 35">
            <a:extLst>
              <a:ext uri="{FF2B5EF4-FFF2-40B4-BE49-F238E27FC236}">
                <a16:creationId xmlns:a16="http://schemas.microsoft.com/office/drawing/2014/main" id="{D6D8D71B-A071-4649-A07E-5B2282B0A69F}"/>
              </a:ext>
            </a:extLst>
          </p:cNvPr>
          <p:cNvSpPr/>
          <p:nvPr/>
        </p:nvSpPr>
        <p:spPr>
          <a:xfrm>
            <a:off x="8935540" y="3599953"/>
            <a:ext cx="6516094" cy="6516094"/>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7" name="Rectangle: Rounded Corners 36">
            <a:extLst>
              <a:ext uri="{FF2B5EF4-FFF2-40B4-BE49-F238E27FC236}">
                <a16:creationId xmlns:a16="http://schemas.microsoft.com/office/drawing/2014/main" id="{3930D8BE-90C7-41E6-ACF1-1EDECD24A5E6}"/>
              </a:ext>
            </a:extLst>
          </p:cNvPr>
          <p:cNvSpPr/>
          <p:nvPr/>
        </p:nvSpPr>
        <p:spPr>
          <a:xfrm>
            <a:off x="11051662" y="5716075"/>
            <a:ext cx="2283850" cy="2283850"/>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8" name="Rectangle 37">
            <a:extLst>
              <a:ext uri="{FF2B5EF4-FFF2-40B4-BE49-F238E27FC236}">
                <a16:creationId xmlns:a16="http://schemas.microsoft.com/office/drawing/2014/main" id="{47B1FCE2-9FA5-47FC-9C25-BE39A9BCCF91}"/>
              </a:ext>
            </a:extLst>
          </p:cNvPr>
          <p:cNvSpPr/>
          <p:nvPr/>
        </p:nvSpPr>
        <p:spPr>
          <a:xfrm>
            <a:off x="6568083" y="4318843"/>
            <a:ext cx="5023203" cy="5078313"/>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a:ea typeface="+mn-ea"/>
                <a:cs typeface="+mn-cs"/>
              </a:rPr>
              <a:t>Creating inspiring ideas and </a:t>
            </a:r>
            <a:r>
              <a:rPr kumimoji="0" lang="en-US" sz="5400" b="1" i="0" u="none" strike="noStrike" kern="1200" cap="none" spc="0" normalizeH="0" baseline="0" noProof="0">
                <a:ln>
                  <a:noFill/>
                </a:ln>
                <a:solidFill>
                  <a:srgbClr val="6070FF">
                    <a:lumMod val="50000"/>
                  </a:srgbClr>
                </a:solidFill>
                <a:effectLst/>
                <a:uLnTx/>
                <a:uFillTx/>
                <a:latin typeface="Century Gothic"/>
                <a:ea typeface="+mn-ea"/>
                <a:cs typeface="+mn-cs"/>
              </a:rPr>
              <a:t>building brands that</a:t>
            </a:r>
            <a:r>
              <a:rPr kumimoji="0" lang="en-US" sz="5400" b="1" i="0" u="none" strike="noStrike" kern="1200" cap="none" spc="0" normalizeH="0" baseline="0" noProof="0">
                <a:ln>
                  <a:noFill/>
                </a:ln>
                <a:solidFill>
                  <a:srgbClr val="172144"/>
                </a:solidFill>
                <a:effectLst/>
                <a:uLnTx/>
                <a:uFillTx/>
                <a:latin typeface="Century Gothic"/>
                <a:ea typeface="+mn-ea"/>
                <a:cs typeface="+mn-cs"/>
              </a:rPr>
              <a:t> </a:t>
            </a:r>
            <a:r>
              <a:rPr kumimoji="0" lang="en-US" sz="5400" b="1" i="0" u="none" strike="noStrike" kern="1200" cap="none" spc="0" normalizeH="0" baseline="0" noProof="0">
                <a:ln>
                  <a:noFill/>
                </a:ln>
                <a:effectLst/>
                <a:uLnTx/>
                <a:uFillTx/>
                <a:latin typeface="Century Gothic"/>
                <a:ea typeface="+mn-ea"/>
                <a:cs typeface="+mn-cs"/>
              </a:rPr>
              <a:t>truly matter to people.</a:t>
            </a:r>
          </a:p>
        </p:txBody>
      </p:sp>
      <p:sp>
        <p:nvSpPr>
          <p:cNvPr id="39" name="TextBox 38">
            <a:extLst>
              <a:ext uri="{FF2B5EF4-FFF2-40B4-BE49-F238E27FC236}">
                <a16:creationId xmlns:a16="http://schemas.microsoft.com/office/drawing/2014/main" id="{5CF2D1BD-40EB-4C65-92BA-63C3BE0616E4}"/>
              </a:ext>
            </a:extLst>
          </p:cNvPr>
          <p:cNvSpPr txBox="1"/>
          <p:nvPr/>
        </p:nvSpPr>
        <p:spPr>
          <a:xfrm>
            <a:off x="15880649" y="4872841"/>
            <a:ext cx="2955991" cy="3970318"/>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40" name="TextBox 39">
            <a:extLst>
              <a:ext uri="{FF2B5EF4-FFF2-40B4-BE49-F238E27FC236}">
                <a16:creationId xmlns:a16="http://schemas.microsoft.com/office/drawing/2014/main" id="{09871A19-3B16-4FEE-90D9-577A5B54930C}"/>
              </a:ext>
            </a:extLst>
          </p:cNvPr>
          <p:cNvSpPr txBox="1"/>
          <p:nvPr/>
        </p:nvSpPr>
        <p:spPr>
          <a:xfrm>
            <a:off x="1879433" y="1933479"/>
            <a:ext cx="3638304"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alibri"/>
                <a:ea typeface="+mn-ea"/>
                <a:cs typeface="+mn-cs"/>
              </a:rPr>
              <a:t>visible items of expenditure</a:t>
            </a:r>
          </a:p>
        </p:txBody>
      </p:sp>
      <p:cxnSp>
        <p:nvCxnSpPr>
          <p:cNvPr id="41" name="Straight Connector 40">
            <a:extLst>
              <a:ext uri="{FF2B5EF4-FFF2-40B4-BE49-F238E27FC236}">
                <a16:creationId xmlns:a16="http://schemas.microsoft.com/office/drawing/2014/main" id="{6C879FCE-7BBA-45E1-8D55-B50E8054D268}"/>
              </a:ext>
            </a:extLst>
          </p:cNvPr>
          <p:cNvCxnSpPr/>
          <p:nvPr/>
        </p:nvCxnSpPr>
        <p:spPr>
          <a:xfrm>
            <a:off x="1990646" y="1696719"/>
            <a:ext cx="1819152" cy="0"/>
          </a:xfrm>
          <a:prstGeom prst="line">
            <a:avLst/>
          </a:prstGeom>
          <a:ln w="57150">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179778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50000" decel="50000" fill="hold" grpId="0" nodeType="withEffect">
                                  <p:stCondLst>
                                    <p:cond delay="0"/>
                                  </p:stCondLst>
                                  <p:childTnLst>
                                    <p:animMotion origin="layout" path="M 5.55112E-17 0 L 0.27438 0.08322 " pathEditMode="relative" rAng="0" ptsTypes="AA">
                                      <p:cBhvr>
                                        <p:cTn id="6" dur="2000" fill="hold"/>
                                        <p:tgtEl>
                                          <p:spTgt spid="36"/>
                                        </p:tgtEl>
                                        <p:attrNameLst>
                                          <p:attrName>ppt_x</p:attrName>
                                          <p:attrName>ppt_y</p:attrName>
                                        </p:attrNameLst>
                                      </p:cBhvr>
                                      <p:rCtr x="13716" y="4155"/>
                                    </p:animMotion>
                                  </p:childTnLst>
                                </p:cTn>
                              </p:par>
                              <p:par>
                                <p:cTn id="7" presetID="6" presetClass="emph" presetSubtype="0" decel="100000" fill="hold" grpId="1" nodeType="withEffect">
                                  <p:stCondLst>
                                    <p:cond delay="0"/>
                                  </p:stCondLst>
                                  <p:childTnLst>
                                    <p:animScale>
                                      <p:cBhvr>
                                        <p:cTn id="8" dur="2000" fill="hold"/>
                                        <p:tgtEl>
                                          <p:spTgt spid="36"/>
                                        </p:tgtEl>
                                      </p:cBhvr>
                                      <p:by x="280000" y="280000"/>
                                    </p:animScale>
                                  </p:childTnLst>
                                </p:cTn>
                              </p:par>
                              <p:par>
                                <p:cTn id="9" presetID="8" presetClass="emph" presetSubtype="0" repeatCount="indefinite" fill="hold" grpId="2" nodeType="withEffect">
                                  <p:stCondLst>
                                    <p:cond delay="0"/>
                                  </p:stCondLst>
                                  <p:childTnLst>
                                    <p:animRot by="21600000">
                                      <p:cBhvr>
                                        <p:cTn id="10" dur="12000" fill="hold"/>
                                        <p:tgtEl>
                                          <p:spTgt spid="36"/>
                                        </p:tgtEl>
                                        <p:attrNameLst>
                                          <p:attrName>r</p:attrName>
                                        </p:attrNameLst>
                                      </p:cBhvr>
                                    </p:animRot>
                                  </p:childTnLst>
                                </p:cTn>
                              </p:par>
                              <p:par>
                                <p:cTn id="11" presetID="42" presetClass="path" presetSubtype="0" accel="50000" decel="50000" fill="hold" grpId="0" nodeType="withEffect">
                                  <p:stCondLst>
                                    <p:cond delay="250"/>
                                  </p:stCondLst>
                                  <p:childTnLst>
                                    <p:animMotion origin="layout" path="M 5.55112E-17 0 L 0.27438 0.08322 " pathEditMode="relative" rAng="0" ptsTypes="AA">
                                      <p:cBhvr>
                                        <p:cTn id="12" dur="2000" fill="hold"/>
                                        <p:tgtEl>
                                          <p:spTgt spid="37"/>
                                        </p:tgtEl>
                                        <p:attrNameLst>
                                          <p:attrName>ppt_x</p:attrName>
                                          <p:attrName>ppt_y</p:attrName>
                                        </p:attrNameLst>
                                      </p:cBhvr>
                                      <p:rCtr x="13716" y="4155"/>
                                    </p:animMotion>
                                  </p:childTnLst>
                                </p:cTn>
                              </p:par>
                              <p:par>
                                <p:cTn id="13" presetID="6" presetClass="emph" presetSubtype="0" decel="100000" fill="hold" grpId="1" nodeType="withEffect">
                                  <p:stCondLst>
                                    <p:cond delay="250"/>
                                  </p:stCondLst>
                                  <p:childTnLst>
                                    <p:animScale>
                                      <p:cBhvr>
                                        <p:cTn id="14" dur="2000" fill="hold"/>
                                        <p:tgtEl>
                                          <p:spTgt spid="37"/>
                                        </p:tgtEl>
                                      </p:cBhvr>
                                      <p:by x="600000" y="600000"/>
                                    </p:animScale>
                                  </p:childTnLst>
                                </p:cTn>
                              </p:par>
                              <p:par>
                                <p:cTn id="15" presetID="8" presetClass="emph" presetSubtype="0" repeatCount="indefinite" fill="hold" grpId="2" nodeType="withEffect">
                                  <p:stCondLst>
                                    <p:cond delay="250"/>
                                  </p:stCondLst>
                                  <p:childTnLst>
                                    <p:animRot by="21600000">
                                      <p:cBhvr>
                                        <p:cTn id="16" dur="12000" fill="hold"/>
                                        <p:tgtEl>
                                          <p:spTgt spid="37"/>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36" grpId="1" animBg="1"/>
      <p:bldP spid="36" grpId="2" animBg="1"/>
      <p:bldP spid="37" grpId="0" animBg="1"/>
      <p:bldP spid="37" grpId="1" animBg="1"/>
      <p:bldP spid="37" grpId="2" animBg="1"/>
    </p:bldLst>
  </p:timing>
</p:sld>
</file>

<file path=ppt/slides/slide10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6" name="Rectangle: Rounded Corners 35">
            <a:extLst>
              <a:ext uri="{FF2B5EF4-FFF2-40B4-BE49-F238E27FC236}">
                <a16:creationId xmlns:a16="http://schemas.microsoft.com/office/drawing/2014/main" id="{D6D8D71B-A071-4649-A07E-5B2282B0A69F}"/>
              </a:ext>
            </a:extLst>
          </p:cNvPr>
          <p:cNvSpPr/>
          <p:nvPr/>
        </p:nvSpPr>
        <p:spPr>
          <a:xfrm>
            <a:off x="8935540" y="3599953"/>
            <a:ext cx="6516094" cy="6516094"/>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7" name="Rectangle: Rounded Corners 36">
            <a:extLst>
              <a:ext uri="{FF2B5EF4-FFF2-40B4-BE49-F238E27FC236}">
                <a16:creationId xmlns:a16="http://schemas.microsoft.com/office/drawing/2014/main" id="{3930D8BE-90C7-41E6-ACF1-1EDECD24A5E6}"/>
              </a:ext>
            </a:extLst>
          </p:cNvPr>
          <p:cNvSpPr/>
          <p:nvPr/>
        </p:nvSpPr>
        <p:spPr>
          <a:xfrm>
            <a:off x="11051662" y="5716075"/>
            <a:ext cx="2283850" cy="2283850"/>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8" name="Rectangle 37">
            <a:extLst>
              <a:ext uri="{FF2B5EF4-FFF2-40B4-BE49-F238E27FC236}">
                <a16:creationId xmlns:a16="http://schemas.microsoft.com/office/drawing/2014/main" id="{47B1FCE2-9FA5-47FC-9C25-BE39A9BCCF91}"/>
              </a:ext>
            </a:extLst>
          </p:cNvPr>
          <p:cNvSpPr/>
          <p:nvPr/>
        </p:nvSpPr>
        <p:spPr>
          <a:xfrm>
            <a:off x="6568083" y="4318843"/>
            <a:ext cx="5023203" cy="5078313"/>
          </a:xfrm>
          <a:prstGeom prst="rect">
            <a:avLst/>
          </a:prstGeom>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a:ea typeface="+mn-ea"/>
                <a:cs typeface="+mn-cs"/>
              </a:rPr>
              <a:t>Creating inspiring ideas and building brands that truly matter to people.</a:t>
            </a:r>
          </a:p>
        </p:txBody>
      </p:sp>
      <p:sp>
        <p:nvSpPr>
          <p:cNvPr id="39" name="TextBox 38">
            <a:extLst>
              <a:ext uri="{FF2B5EF4-FFF2-40B4-BE49-F238E27FC236}">
                <a16:creationId xmlns:a16="http://schemas.microsoft.com/office/drawing/2014/main" id="{5CF2D1BD-40EB-4C65-92BA-63C3BE0616E4}"/>
              </a:ext>
            </a:extLst>
          </p:cNvPr>
          <p:cNvSpPr txBox="1"/>
          <p:nvPr/>
        </p:nvSpPr>
        <p:spPr>
          <a:xfrm>
            <a:off x="15880649" y="4872841"/>
            <a:ext cx="2955991" cy="3970318"/>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40" name="TextBox 39">
            <a:extLst>
              <a:ext uri="{FF2B5EF4-FFF2-40B4-BE49-F238E27FC236}">
                <a16:creationId xmlns:a16="http://schemas.microsoft.com/office/drawing/2014/main" id="{09871A19-3B16-4FEE-90D9-577A5B54930C}"/>
              </a:ext>
            </a:extLst>
          </p:cNvPr>
          <p:cNvSpPr txBox="1"/>
          <p:nvPr/>
        </p:nvSpPr>
        <p:spPr>
          <a:xfrm>
            <a:off x="1879433" y="1933479"/>
            <a:ext cx="3638304" cy="46166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alibri"/>
                <a:ea typeface="+mn-ea"/>
                <a:cs typeface="+mn-cs"/>
              </a:rPr>
              <a:t>visible items of expenditure</a:t>
            </a:r>
          </a:p>
        </p:txBody>
      </p:sp>
      <p:cxnSp>
        <p:nvCxnSpPr>
          <p:cNvPr id="41" name="Straight Connector 40">
            <a:extLst>
              <a:ext uri="{FF2B5EF4-FFF2-40B4-BE49-F238E27FC236}">
                <a16:creationId xmlns:a16="http://schemas.microsoft.com/office/drawing/2014/main" id="{6C879FCE-7BBA-45E1-8D55-B50E8054D268}"/>
              </a:ext>
            </a:extLst>
          </p:cNvPr>
          <p:cNvCxnSpPr/>
          <p:nvPr/>
        </p:nvCxnSpPr>
        <p:spPr>
          <a:xfrm>
            <a:off x="1990646" y="1696719"/>
            <a:ext cx="1819152" cy="0"/>
          </a:xfrm>
          <a:prstGeom prst="line">
            <a:avLst/>
          </a:prstGeom>
          <a:ln w="57150">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33024151"/>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50000" decel="50000" fill="hold" grpId="0" nodeType="withEffect">
                                  <p:stCondLst>
                                    <p:cond delay="0"/>
                                  </p:stCondLst>
                                  <p:childTnLst>
                                    <p:animMotion origin="layout" path="M 5.55112E-17 0 L 0.27438 0.08322 " pathEditMode="relative" rAng="0" ptsTypes="AA">
                                      <p:cBhvr>
                                        <p:cTn id="6" dur="2000" fill="hold"/>
                                        <p:tgtEl>
                                          <p:spTgt spid="36"/>
                                        </p:tgtEl>
                                        <p:attrNameLst>
                                          <p:attrName>ppt_x</p:attrName>
                                          <p:attrName>ppt_y</p:attrName>
                                        </p:attrNameLst>
                                      </p:cBhvr>
                                      <p:rCtr x="13716" y="4155"/>
                                    </p:animMotion>
                                  </p:childTnLst>
                                </p:cTn>
                              </p:par>
                              <p:par>
                                <p:cTn id="7" presetID="6" presetClass="emph" presetSubtype="0" decel="100000" fill="hold" grpId="1" nodeType="withEffect">
                                  <p:stCondLst>
                                    <p:cond delay="0"/>
                                  </p:stCondLst>
                                  <p:childTnLst>
                                    <p:animScale>
                                      <p:cBhvr>
                                        <p:cTn id="8" dur="2000" fill="hold"/>
                                        <p:tgtEl>
                                          <p:spTgt spid="36"/>
                                        </p:tgtEl>
                                      </p:cBhvr>
                                      <p:by x="280000" y="280000"/>
                                    </p:animScale>
                                  </p:childTnLst>
                                </p:cTn>
                              </p:par>
                              <p:par>
                                <p:cTn id="9" presetID="8" presetClass="emph" presetSubtype="0" repeatCount="indefinite" fill="hold" grpId="2" nodeType="withEffect">
                                  <p:stCondLst>
                                    <p:cond delay="0"/>
                                  </p:stCondLst>
                                  <p:childTnLst>
                                    <p:animRot by="21600000">
                                      <p:cBhvr>
                                        <p:cTn id="10" dur="12000" fill="hold"/>
                                        <p:tgtEl>
                                          <p:spTgt spid="36"/>
                                        </p:tgtEl>
                                        <p:attrNameLst>
                                          <p:attrName>r</p:attrName>
                                        </p:attrNameLst>
                                      </p:cBhvr>
                                    </p:animRot>
                                  </p:childTnLst>
                                </p:cTn>
                              </p:par>
                              <p:par>
                                <p:cTn id="11" presetID="42" presetClass="path" presetSubtype="0" accel="50000" decel="50000" fill="hold" grpId="0" nodeType="withEffect">
                                  <p:stCondLst>
                                    <p:cond delay="250"/>
                                  </p:stCondLst>
                                  <p:childTnLst>
                                    <p:animMotion origin="layout" path="M 5.55112E-17 0 L 0.27438 0.08322 " pathEditMode="relative" rAng="0" ptsTypes="AA">
                                      <p:cBhvr>
                                        <p:cTn id="12" dur="2000" fill="hold"/>
                                        <p:tgtEl>
                                          <p:spTgt spid="37"/>
                                        </p:tgtEl>
                                        <p:attrNameLst>
                                          <p:attrName>ppt_x</p:attrName>
                                          <p:attrName>ppt_y</p:attrName>
                                        </p:attrNameLst>
                                      </p:cBhvr>
                                      <p:rCtr x="13716" y="4155"/>
                                    </p:animMotion>
                                  </p:childTnLst>
                                </p:cTn>
                              </p:par>
                              <p:par>
                                <p:cTn id="13" presetID="6" presetClass="emph" presetSubtype="0" decel="100000" fill="hold" grpId="1" nodeType="withEffect">
                                  <p:stCondLst>
                                    <p:cond delay="250"/>
                                  </p:stCondLst>
                                  <p:childTnLst>
                                    <p:animScale>
                                      <p:cBhvr>
                                        <p:cTn id="14" dur="2000" fill="hold"/>
                                        <p:tgtEl>
                                          <p:spTgt spid="37"/>
                                        </p:tgtEl>
                                      </p:cBhvr>
                                      <p:by x="600000" y="600000"/>
                                    </p:animScale>
                                  </p:childTnLst>
                                </p:cTn>
                              </p:par>
                              <p:par>
                                <p:cTn id="15" presetID="8" presetClass="emph" presetSubtype="0" repeatCount="indefinite" fill="hold" grpId="2" nodeType="withEffect">
                                  <p:stCondLst>
                                    <p:cond delay="250"/>
                                  </p:stCondLst>
                                  <p:childTnLst>
                                    <p:animRot by="21600000">
                                      <p:cBhvr>
                                        <p:cTn id="16" dur="12000" fill="hold"/>
                                        <p:tgtEl>
                                          <p:spTgt spid="37"/>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36" grpId="1" animBg="1"/>
      <p:bldP spid="36" grpId="2" animBg="1"/>
      <p:bldP spid="37" grpId="0" animBg="1"/>
      <p:bldP spid="37" grpId="1" animBg="1"/>
      <p:bldP spid="37" grpId="2"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1" name="Straight Connector 20">
            <a:extLst>
              <a:ext uri="{FF2B5EF4-FFF2-40B4-BE49-F238E27FC236}">
                <a16:creationId xmlns:a16="http://schemas.microsoft.com/office/drawing/2014/main" id="{322B8FE7-B937-4782-8228-2700BEF1265F}"/>
              </a:ext>
            </a:extLst>
          </p:cNvPr>
          <p:cNvCxnSpPr>
            <a:cxnSpLocks/>
          </p:cNvCxnSpPr>
          <p:nvPr/>
        </p:nvCxnSpPr>
        <p:spPr>
          <a:xfrm>
            <a:off x="12193587" y="0"/>
            <a:ext cx="0" cy="13716000"/>
          </a:xfrm>
          <a:prstGeom prst="line">
            <a:avLst/>
          </a:prstGeom>
          <a:ln w="63500">
            <a:solidFill>
              <a:schemeClr val="accent1"/>
            </a:solidFill>
          </a:ln>
        </p:spPr>
        <p:style>
          <a:lnRef idx="1">
            <a:schemeClr val="accent1"/>
          </a:lnRef>
          <a:fillRef idx="0">
            <a:schemeClr val="accent1"/>
          </a:fillRef>
          <a:effectRef idx="0">
            <a:schemeClr val="accent1"/>
          </a:effectRef>
          <a:fontRef idx="minor">
            <a:schemeClr val="tx1"/>
          </a:fontRef>
        </p:style>
      </p:cxnSp>
      <p:sp>
        <p:nvSpPr>
          <p:cNvPr id="7" name="Rectangle: Rounded Corners 6">
            <a:extLst>
              <a:ext uri="{FF2B5EF4-FFF2-40B4-BE49-F238E27FC236}">
                <a16:creationId xmlns:a16="http://schemas.microsoft.com/office/drawing/2014/main" id="{39F30006-9807-4BAE-A2A2-D0C410A964AA}"/>
              </a:ext>
            </a:extLst>
          </p:cNvPr>
          <p:cNvSpPr/>
          <p:nvPr/>
        </p:nvSpPr>
        <p:spPr>
          <a:xfrm>
            <a:off x="11990971" y="-685800"/>
            <a:ext cx="405232" cy="15087600"/>
          </a:xfrm>
          <a:prstGeom prst="roundRect">
            <a:avLst>
              <a:gd name="adj" fmla="val 50000"/>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Rounded Corners 8">
            <a:extLst>
              <a:ext uri="{FF2B5EF4-FFF2-40B4-BE49-F238E27FC236}">
                <a16:creationId xmlns:a16="http://schemas.microsoft.com/office/drawing/2014/main" id="{EF02C158-B804-4FDB-B426-EA9428E80E14}"/>
              </a:ext>
            </a:extLst>
          </p:cNvPr>
          <p:cNvSpPr/>
          <p:nvPr/>
        </p:nvSpPr>
        <p:spPr>
          <a:xfrm>
            <a:off x="11990971" y="1447858"/>
            <a:ext cx="405232" cy="10820285"/>
          </a:xfrm>
          <a:prstGeom prst="roundRect">
            <a:avLst>
              <a:gd name="adj" fmla="val 50000"/>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Rounded Corners 5">
            <a:extLst>
              <a:ext uri="{FF2B5EF4-FFF2-40B4-BE49-F238E27FC236}">
                <a16:creationId xmlns:a16="http://schemas.microsoft.com/office/drawing/2014/main" id="{2B7832E2-B7DB-43E1-9235-B98579D5CAAD}"/>
              </a:ext>
            </a:extLst>
          </p:cNvPr>
          <p:cNvSpPr/>
          <p:nvPr/>
        </p:nvSpPr>
        <p:spPr>
          <a:xfrm>
            <a:off x="11990971" y="1705483"/>
            <a:ext cx="405232" cy="10305034"/>
          </a:xfrm>
          <a:prstGeom prst="roundRect">
            <a:avLst>
              <a:gd name="adj" fmla="val 50000"/>
            </a:avLst>
          </a:prstGeom>
          <a:solidFill>
            <a:schemeClr val="accent1">
              <a:lumMod val="40000"/>
              <a:lumOff val="60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Oval 9">
            <a:extLst>
              <a:ext uri="{FF2B5EF4-FFF2-40B4-BE49-F238E27FC236}">
                <a16:creationId xmlns:a16="http://schemas.microsoft.com/office/drawing/2014/main" id="{E264855D-6EB7-43A9-B221-756981985864}"/>
              </a:ext>
            </a:extLst>
          </p:cNvPr>
          <p:cNvSpPr/>
          <p:nvPr/>
        </p:nvSpPr>
        <p:spPr>
          <a:xfrm>
            <a:off x="11720569" y="2633334"/>
            <a:ext cx="946036" cy="946036"/>
          </a:xfrm>
          <a:prstGeom prst="ellipse">
            <a:avLst/>
          </a:prstGeom>
          <a:solidFill>
            <a:schemeClr val="bg1"/>
          </a:solidFill>
          <a:ln w="63500">
            <a:solidFill>
              <a:schemeClr val="accent1">
                <a:lumMod val="40000"/>
                <a:lumOff val="60000"/>
              </a:schemeClr>
            </a:solidFill>
          </a:ln>
          <a:effectLst>
            <a:outerShdw blurRad="355600" dist="114300" dir="8100000" algn="tr" rotWithShape="0">
              <a:schemeClr val="accent1">
                <a:alpha val="3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a:solidFill>
                  <a:schemeClr val="accent1"/>
                </a:solidFill>
                <a:latin typeface="+mj-lt"/>
              </a:rPr>
              <a:t>01</a:t>
            </a:r>
          </a:p>
        </p:txBody>
      </p:sp>
      <p:sp>
        <p:nvSpPr>
          <p:cNvPr id="11" name="Oval 10">
            <a:extLst>
              <a:ext uri="{FF2B5EF4-FFF2-40B4-BE49-F238E27FC236}">
                <a16:creationId xmlns:a16="http://schemas.microsoft.com/office/drawing/2014/main" id="{35556778-1206-4121-B703-4C96B9BD4A4B}"/>
              </a:ext>
            </a:extLst>
          </p:cNvPr>
          <p:cNvSpPr/>
          <p:nvPr/>
        </p:nvSpPr>
        <p:spPr>
          <a:xfrm>
            <a:off x="11355607" y="4769471"/>
            <a:ext cx="1675960" cy="1675960"/>
          </a:xfrm>
          <a:prstGeom prst="ellipse">
            <a:avLst/>
          </a:prstGeom>
          <a:solidFill>
            <a:schemeClr val="bg1"/>
          </a:solidFill>
          <a:ln w="63500">
            <a:solidFill>
              <a:schemeClr val="accent1">
                <a:lumMod val="40000"/>
                <a:lumOff val="60000"/>
              </a:schemeClr>
            </a:solidFill>
          </a:ln>
          <a:effectLst>
            <a:outerShdw blurRad="355600" dist="114300" dir="8100000" algn="tr" rotWithShape="0">
              <a:schemeClr val="accent1">
                <a:alpha val="3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b="1">
                <a:solidFill>
                  <a:schemeClr val="tx1"/>
                </a:solidFill>
                <a:latin typeface="+mj-lt"/>
              </a:rPr>
              <a:t>02</a:t>
            </a:r>
          </a:p>
        </p:txBody>
      </p:sp>
      <p:sp>
        <p:nvSpPr>
          <p:cNvPr id="12" name="Oval 11">
            <a:extLst>
              <a:ext uri="{FF2B5EF4-FFF2-40B4-BE49-F238E27FC236}">
                <a16:creationId xmlns:a16="http://schemas.microsoft.com/office/drawing/2014/main" id="{79857BF8-3E79-495B-B2CC-B20E60BF35A4}"/>
              </a:ext>
            </a:extLst>
          </p:cNvPr>
          <p:cNvSpPr/>
          <p:nvPr/>
        </p:nvSpPr>
        <p:spPr>
          <a:xfrm>
            <a:off x="11673267" y="7588230"/>
            <a:ext cx="1040640" cy="1040640"/>
          </a:xfrm>
          <a:prstGeom prst="ellipse">
            <a:avLst/>
          </a:prstGeom>
          <a:solidFill>
            <a:schemeClr val="bg1"/>
          </a:solidFill>
          <a:ln w="63500">
            <a:solidFill>
              <a:schemeClr val="accent1">
                <a:lumMod val="40000"/>
                <a:lumOff val="60000"/>
              </a:schemeClr>
            </a:solidFill>
          </a:ln>
          <a:effectLst>
            <a:outerShdw blurRad="355600" dist="114300" dir="8100000" algn="tr" rotWithShape="0">
              <a:schemeClr val="accent1">
                <a:alpha val="3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a:solidFill>
                  <a:schemeClr val="accent1"/>
                </a:solidFill>
                <a:latin typeface="+mj-lt"/>
              </a:rPr>
              <a:t>03</a:t>
            </a:r>
          </a:p>
        </p:txBody>
      </p:sp>
      <p:sp>
        <p:nvSpPr>
          <p:cNvPr id="13" name="Oval 12">
            <a:extLst>
              <a:ext uri="{FF2B5EF4-FFF2-40B4-BE49-F238E27FC236}">
                <a16:creationId xmlns:a16="http://schemas.microsoft.com/office/drawing/2014/main" id="{E8D2455A-D105-4BB3-8C47-1A39448BB4D1}"/>
              </a:ext>
            </a:extLst>
          </p:cNvPr>
          <p:cNvSpPr/>
          <p:nvPr/>
        </p:nvSpPr>
        <p:spPr>
          <a:xfrm>
            <a:off x="11501042" y="9917103"/>
            <a:ext cx="1385091" cy="1385091"/>
          </a:xfrm>
          <a:prstGeom prst="ellipse">
            <a:avLst/>
          </a:prstGeom>
          <a:solidFill>
            <a:schemeClr val="bg1"/>
          </a:solidFill>
          <a:ln w="63500">
            <a:solidFill>
              <a:schemeClr val="accent1">
                <a:lumMod val="40000"/>
                <a:lumOff val="60000"/>
              </a:schemeClr>
            </a:solidFill>
          </a:ln>
          <a:effectLst>
            <a:outerShdw blurRad="355600" dist="114300" dir="8100000" algn="tr" rotWithShape="0">
              <a:schemeClr val="accent1">
                <a:alpha val="3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a:solidFill>
                  <a:schemeClr val="accent1"/>
                </a:solidFill>
                <a:latin typeface="+mj-lt"/>
              </a:rPr>
              <a:t>04</a:t>
            </a:r>
          </a:p>
        </p:txBody>
      </p:sp>
      <p:sp>
        <p:nvSpPr>
          <p:cNvPr id="17" name="TextBox 16">
            <a:extLst>
              <a:ext uri="{FF2B5EF4-FFF2-40B4-BE49-F238E27FC236}">
                <a16:creationId xmlns:a16="http://schemas.microsoft.com/office/drawing/2014/main" id="{C27FE4F2-4167-46C8-AF44-93E5AC5EA878}"/>
              </a:ext>
            </a:extLst>
          </p:cNvPr>
          <p:cNvSpPr txBox="1"/>
          <p:nvPr/>
        </p:nvSpPr>
        <p:spPr>
          <a:xfrm>
            <a:off x="6895475" y="2298815"/>
            <a:ext cx="4189730" cy="1538883"/>
          </a:xfrm>
          <a:prstGeom prst="rect">
            <a:avLst/>
          </a:prstGeom>
          <a:noFill/>
        </p:spPr>
        <p:txBody>
          <a:bodyPr wrap="square" rtlCol="0">
            <a:spAutoFit/>
          </a:bodyPr>
          <a:lstStyle/>
          <a:p>
            <a:pPr algn="r"/>
            <a:r>
              <a:rPr lang="en-US" sz="4000" b="1">
                <a:latin typeface="+mj-lt"/>
              </a:rPr>
              <a:t>Audience</a:t>
            </a:r>
          </a:p>
          <a:p>
            <a:pPr algn="r"/>
            <a:r>
              <a:rPr lang="en-US"/>
              <a:t>Cras sed maximus ante, vel bibendum justo. Integer pulvinar erat in quam varius, at aliquam justo fringilla.</a:t>
            </a:r>
          </a:p>
        </p:txBody>
      </p:sp>
      <p:sp>
        <p:nvSpPr>
          <p:cNvPr id="18" name="TextBox 17">
            <a:extLst>
              <a:ext uri="{FF2B5EF4-FFF2-40B4-BE49-F238E27FC236}">
                <a16:creationId xmlns:a16="http://schemas.microsoft.com/office/drawing/2014/main" id="{1FE6E808-D2A8-4E9E-998F-358C5A54CDB3}"/>
              </a:ext>
            </a:extLst>
          </p:cNvPr>
          <p:cNvSpPr txBox="1"/>
          <p:nvPr/>
        </p:nvSpPr>
        <p:spPr>
          <a:xfrm>
            <a:off x="13666931" y="4838009"/>
            <a:ext cx="4189730" cy="1538883"/>
          </a:xfrm>
          <a:prstGeom prst="rect">
            <a:avLst/>
          </a:prstGeom>
          <a:noFill/>
        </p:spPr>
        <p:txBody>
          <a:bodyPr wrap="square" rtlCol="0">
            <a:spAutoFit/>
          </a:bodyPr>
          <a:lstStyle/>
          <a:p>
            <a:r>
              <a:rPr lang="en-US" sz="4000" b="1">
                <a:latin typeface="+mj-lt"/>
              </a:rPr>
              <a:t>Audience</a:t>
            </a:r>
          </a:p>
          <a:p>
            <a:r>
              <a:rPr lang="en-US"/>
              <a:t>Cras sed maximus ante, vel bibendum justo. Integer pulvinar erat in quam varius, at aliquam justo fringilla.</a:t>
            </a:r>
          </a:p>
        </p:txBody>
      </p:sp>
      <p:sp>
        <p:nvSpPr>
          <p:cNvPr id="19" name="TextBox 18">
            <a:extLst>
              <a:ext uri="{FF2B5EF4-FFF2-40B4-BE49-F238E27FC236}">
                <a16:creationId xmlns:a16="http://schemas.microsoft.com/office/drawing/2014/main" id="{9180F3C5-3B2D-4FDB-B3C5-78D1EF59C3C4}"/>
              </a:ext>
            </a:extLst>
          </p:cNvPr>
          <p:cNvSpPr txBox="1"/>
          <p:nvPr/>
        </p:nvSpPr>
        <p:spPr>
          <a:xfrm>
            <a:off x="6895475" y="7176586"/>
            <a:ext cx="4189730" cy="1538883"/>
          </a:xfrm>
          <a:prstGeom prst="rect">
            <a:avLst/>
          </a:prstGeom>
          <a:noFill/>
        </p:spPr>
        <p:txBody>
          <a:bodyPr wrap="square" rtlCol="0">
            <a:spAutoFit/>
          </a:bodyPr>
          <a:lstStyle/>
          <a:p>
            <a:pPr algn="r"/>
            <a:r>
              <a:rPr lang="en-US" sz="4000" b="1">
                <a:latin typeface="+mj-lt"/>
              </a:rPr>
              <a:t>Audience</a:t>
            </a:r>
          </a:p>
          <a:p>
            <a:pPr algn="r"/>
            <a:r>
              <a:rPr lang="en-US"/>
              <a:t>Cras sed maximus ante, vel bibendum justo. Integer pulvinar erat in quam varius, at aliquam justo fringilla.</a:t>
            </a:r>
          </a:p>
        </p:txBody>
      </p:sp>
      <p:sp>
        <p:nvSpPr>
          <p:cNvPr id="20" name="TextBox 19">
            <a:extLst>
              <a:ext uri="{FF2B5EF4-FFF2-40B4-BE49-F238E27FC236}">
                <a16:creationId xmlns:a16="http://schemas.microsoft.com/office/drawing/2014/main" id="{A1E68E28-7514-4702-94AB-1EE7C82DF7E7}"/>
              </a:ext>
            </a:extLst>
          </p:cNvPr>
          <p:cNvSpPr txBox="1"/>
          <p:nvPr/>
        </p:nvSpPr>
        <p:spPr>
          <a:xfrm>
            <a:off x="13666931" y="9715780"/>
            <a:ext cx="4189730" cy="1538883"/>
          </a:xfrm>
          <a:prstGeom prst="rect">
            <a:avLst/>
          </a:prstGeom>
          <a:noFill/>
        </p:spPr>
        <p:txBody>
          <a:bodyPr wrap="square" rtlCol="0">
            <a:spAutoFit/>
          </a:bodyPr>
          <a:lstStyle/>
          <a:p>
            <a:r>
              <a:rPr lang="en-US" sz="4000" b="1">
                <a:latin typeface="+mj-lt"/>
              </a:rPr>
              <a:t>Audience</a:t>
            </a:r>
          </a:p>
          <a:p>
            <a:r>
              <a:rPr lang="en-US"/>
              <a:t>Cras sed maximus ante, vel bibendum justo. Integer pulvinar erat in quam varius, at aliquam justo fringilla.</a:t>
            </a:r>
          </a:p>
        </p:txBody>
      </p:sp>
    </p:spTree>
    <p:extLst>
      <p:ext uri="{BB962C8B-B14F-4D97-AF65-F5344CB8AC3E}">
        <p14:creationId xmlns:p14="http://schemas.microsoft.com/office/powerpoint/2010/main" val="2637158233"/>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500" fill="hold"/>
                                        <p:tgtEl>
                                          <p:spTgt spid="7"/>
                                        </p:tgtEl>
                                        <p:attrNameLst>
                                          <p:attrName>ppt_x</p:attrName>
                                        </p:attrNameLst>
                                      </p:cBhvr>
                                      <p:tavLst>
                                        <p:tav tm="0">
                                          <p:val>
                                            <p:strVal val="#ppt_x"/>
                                          </p:val>
                                        </p:tav>
                                        <p:tav tm="100000">
                                          <p:val>
                                            <p:strVal val="#ppt_x"/>
                                          </p:val>
                                        </p:tav>
                                      </p:tavLst>
                                    </p:anim>
                                    <p:anim calcmode="lin" valueType="num">
                                      <p:cBhvr additive="base">
                                        <p:cTn id="8" dur="1500" fill="hold"/>
                                        <p:tgtEl>
                                          <p:spTgt spid="7"/>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10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1500" fill="hold"/>
                                        <p:tgtEl>
                                          <p:spTgt spid="9"/>
                                        </p:tgtEl>
                                        <p:attrNameLst>
                                          <p:attrName>ppt_x</p:attrName>
                                        </p:attrNameLst>
                                      </p:cBhvr>
                                      <p:tavLst>
                                        <p:tav tm="0">
                                          <p:val>
                                            <p:strVal val="#ppt_x"/>
                                          </p:val>
                                        </p:tav>
                                        <p:tav tm="100000">
                                          <p:val>
                                            <p:strVal val="#ppt_x"/>
                                          </p:val>
                                        </p:tav>
                                      </p:tavLst>
                                    </p:anim>
                                    <p:anim calcmode="lin" valueType="num">
                                      <p:cBhvr additive="base">
                                        <p:cTn id="12" dur="1500" fill="hold"/>
                                        <p:tgtEl>
                                          <p:spTgt spid="9"/>
                                        </p:tgtEl>
                                        <p:attrNameLst>
                                          <p:attrName>ppt_y</p:attrName>
                                        </p:attrNameLst>
                                      </p:cBhvr>
                                      <p:tavLst>
                                        <p:tav tm="0">
                                          <p:val>
                                            <p:strVal val="0-#ppt_h/2"/>
                                          </p:val>
                                        </p:tav>
                                        <p:tav tm="100000">
                                          <p:val>
                                            <p:strVal val="#ppt_y"/>
                                          </p:val>
                                        </p:tav>
                                      </p:tavLst>
                                    </p:anim>
                                  </p:childTnLst>
                                </p:cTn>
                              </p:par>
                              <p:par>
                                <p:cTn id="13" presetID="2" presetClass="entr" presetSubtype="1" decel="100000" fill="hold" grpId="0" nodeType="withEffect">
                                  <p:stCondLst>
                                    <p:cond delay="300"/>
                                  </p:stCondLst>
                                  <p:childTnLst>
                                    <p:set>
                                      <p:cBhvr>
                                        <p:cTn id="14" dur="1" fill="hold">
                                          <p:stCondLst>
                                            <p:cond delay="0"/>
                                          </p:stCondLst>
                                        </p:cTn>
                                        <p:tgtEl>
                                          <p:spTgt spid="6"/>
                                        </p:tgtEl>
                                        <p:attrNameLst>
                                          <p:attrName>style.visibility</p:attrName>
                                        </p:attrNameLst>
                                      </p:cBhvr>
                                      <p:to>
                                        <p:strVal val="visible"/>
                                      </p:to>
                                    </p:set>
                                    <p:anim calcmode="lin" valueType="num">
                                      <p:cBhvr additive="base">
                                        <p:cTn id="15" dur="1500" fill="hold"/>
                                        <p:tgtEl>
                                          <p:spTgt spid="6"/>
                                        </p:tgtEl>
                                        <p:attrNameLst>
                                          <p:attrName>ppt_x</p:attrName>
                                        </p:attrNameLst>
                                      </p:cBhvr>
                                      <p:tavLst>
                                        <p:tav tm="0">
                                          <p:val>
                                            <p:strVal val="#ppt_x"/>
                                          </p:val>
                                        </p:tav>
                                        <p:tav tm="100000">
                                          <p:val>
                                            <p:strVal val="#ppt_x"/>
                                          </p:val>
                                        </p:tav>
                                      </p:tavLst>
                                    </p:anim>
                                    <p:anim calcmode="lin" valueType="num">
                                      <p:cBhvr additive="base">
                                        <p:cTn id="16" dur="1500" fill="hold"/>
                                        <p:tgtEl>
                                          <p:spTgt spid="6"/>
                                        </p:tgtEl>
                                        <p:attrNameLst>
                                          <p:attrName>ppt_y</p:attrName>
                                        </p:attrNameLst>
                                      </p:cBhvr>
                                      <p:tavLst>
                                        <p:tav tm="0">
                                          <p:val>
                                            <p:strVal val="0-#ppt_h/2"/>
                                          </p:val>
                                        </p:tav>
                                        <p:tav tm="100000">
                                          <p:val>
                                            <p:strVal val="#ppt_y"/>
                                          </p:val>
                                        </p:tav>
                                      </p:tavLst>
                                    </p:anim>
                                  </p:childTnLst>
                                </p:cTn>
                              </p:par>
                              <p:par>
                                <p:cTn id="17" presetID="49" presetClass="entr" presetSubtype="0" decel="100000" fill="hold" grpId="0" nodeType="withEffect">
                                  <p:stCondLst>
                                    <p:cond delay="800"/>
                                  </p:stCondLst>
                                  <p:childTnLst>
                                    <p:set>
                                      <p:cBhvr>
                                        <p:cTn id="18" dur="1" fill="hold">
                                          <p:stCondLst>
                                            <p:cond delay="0"/>
                                          </p:stCondLst>
                                        </p:cTn>
                                        <p:tgtEl>
                                          <p:spTgt spid="10"/>
                                        </p:tgtEl>
                                        <p:attrNameLst>
                                          <p:attrName>style.visibility</p:attrName>
                                        </p:attrNameLst>
                                      </p:cBhvr>
                                      <p:to>
                                        <p:strVal val="visible"/>
                                      </p:to>
                                    </p:set>
                                    <p:anim calcmode="lin" valueType="num">
                                      <p:cBhvr>
                                        <p:cTn id="19" dur="500" fill="hold"/>
                                        <p:tgtEl>
                                          <p:spTgt spid="10"/>
                                        </p:tgtEl>
                                        <p:attrNameLst>
                                          <p:attrName>ppt_w</p:attrName>
                                        </p:attrNameLst>
                                      </p:cBhvr>
                                      <p:tavLst>
                                        <p:tav tm="0">
                                          <p:val>
                                            <p:fltVal val="0"/>
                                          </p:val>
                                        </p:tav>
                                        <p:tav tm="100000">
                                          <p:val>
                                            <p:strVal val="#ppt_w"/>
                                          </p:val>
                                        </p:tav>
                                      </p:tavLst>
                                    </p:anim>
                                    <p:anim calcmode="lin" valueType="num">
                                      <p:cBhvr>
                                        <p:cTn id="20" dur="500" fill="hold"/>
                                        <p:tgtEl>
                                          <p:spTgt spid="10"/>
                                        </p:tgtEl>
                                        <p:attrNameLst>
                                          <p:attrName>ppt_h</p:attrName>
                                        </p:attrNameLst>
                                      </p:cBhvr>
                                      <p:tavLst>
                                        <p:tav tm="0">
                                          <p:val>
                                            <p:fltVal val="0"/>
                                          </p:val>
                                        </p:tav>
                                        <p:tav tm="100000">
                                          <p:val>
                                            <p:strVal val="#ppt_h"/>
                                          </p:val>
                                        </p:tav>
                                      </p:tavLst>
                                    </p:anim>
                                    <p:anim calcmode="lin" valueType="num">
                                      <p:cBhvr>
                                        <p:cTn id="21" dur="500" fill="hold"/>
                                        <p:tgtEl>
                                          <p:spTgt spid="10"/>
                                        </p:tgtEl>
                                        <p:attrNameLst>
                                          <p:attrName>style.rotation</p:attrName>
                                        </p:attrNameLst>
                                      </p:cBhvr>
                                      <p:tavLst>
                                        <p:tav tm="0">
                                          <p:val>
                                            <p:fltVal val="360"/>
                                          </p:val>
                                        </p:tav>
                                        <p:tav tm="100000">
                                          <p:val>
                                            <p:fltVal val="0"/>
                                          </p:val>
                                        </p:tav>
                                      </p:tavLst>
                                    </p:anim>
                                    <p:animEffect transition="in" filter="fade">
                                      <p:cBhvr>
                                        <p:cTn id="22" dur="500"/>
                                        <p:tgtEl>
                                          <p:spTgt spid="10"/>
                                        </p:tgtEl>
                                      </p:cBhvr>
                                    </p:animEffect>
                                  </p:childTnLst>
                                </p:cTn>
                              </p:par>
                              <p:par>
                                <p:cTn id="23" presetID="49" presetClass="entr" presetSubtype="0" decel="100000" fill="hold" grpId="0" nodeType="withEffect">
                                  <p:stCondLst>
                                    <p:cond delay="900"/>
                                  </p:stCondLst>
                                  <p:childTnLst>
                                    <p:set>
                                      <p:cBhvr>
                                        <p:cTn id="24" dur="1" fill="hold">
                                          <p:stCondLst>
                                            <p:cond delay="0"/>
                                          </p:stCondLst>
                                        </p:cTn>
                                        <p:tgtEl>
                                          <p:spTgt spid="11"/>
                                        </p:tgtEl>
                                        <p:attrNameLst>
                                          <p:attrName>style.visibility</p:attrName>
                                        </p:attrNameLst>
                                      </p:cBhvr>
                                      <p:to>
                                        <p:strVal val="visible"/>
                                      </p:to>
                                    </p:set>
                                    <p:anim calcmode="lin" valueType="num">
                                      <p:cBhvr>
                                        <p:cTn id="25" dur="500" fill="hold"/>
                                        <p:tgtEl>
                                          <p:spTgt spid="11"/>
                                        </p:tgtEl>
                                        <p:attrNameLst>
                                          <p:attrName>ppt_w</p:attrName>
                                        </p:attrNameLst>
                                      </p:cBhvr>
                                      <p:tavLst>
                                        <p:tav tm="0">
                                          <p:val>
                                            <p:fltVal val="0"/>
                                          </p:val>
                                        </p:tav>
                                        <p:tav tm="100000">
                                          <p:val>
                                            <p:strVal val="#ppt_w"/>
                                          </p:val>
                                        </p:tav>
                                      </p:tavLst>
                                    </p:anim>
                                    <p:anim calcmode="lin" valueType="num">
                                      <p:cBhvr>
                                        <p:cTn id="26" dur="500" fill="hold"/>
                                        <p:tgtEl>
                                          <p:spTgt spid="11"/>
                                        </p:tgtEl>
                                        <p:attrNameLst>
                                          <p:attrName>ppt_h</p:attrName>
                                        </p:attrNameLst>
                                      </p:cBhvr>
                                      <p:tavLst>
                                        <p:tav tm="0">
                                          <p:val>
                                            <p:fltVal val="0"/>
                                          </p:val>
                                        </p:tav>
                                        <p:tav tm="100000">
                                          <p:val>
                                            <p:strVal val="#ppt_h"/>
                                          </p:val>
                                        </p:tav>
                                      </p:tavLst>
                                    </p:anim>
                                    <p:anim calcmode="lin" valueType="num">
                                      <p:cBhvr>
                                        <p:cTn id="27" dur="500" fill="hold"/>
                                        <p:tgtEl>
                                          <p:spTgt spid="11"/>
                                        </p:tgtEl>
                                        <p:attrNameLst>
                                          <p:attrName>style.rotation</p:attrName>
                                        </p:attrNameLst>
                                      </p:cBhvr>
                                      <p:tavLst>
                                        <p:tav tm="0">
                                          <p:val>
                                            <p:fltVal val="360"/>
                                          </p:val>
                                        </p:tav>
                                        <p:tav tm="100000">
                                          <p:val>
                                            <p:fltVal val="0"/>
                                          </p:val>
                                        </p:tav>
                                      </p:tavLst>
                                    </p:anim>
                                    <p:animEffect transition="in" filter="fade">
                                      <p:cBhvr>
                                        <p:cTn id="28" dur="500"/>
                                        <p:tgtEl>
                                          <p:spTgt spid="11"/>
                                        </p:tgtEl>
                                      </p:cBhvr>
                                    </p:animEffect>
                                  </p:childTnLst>
                                </p:cTn>
                              </p:par>
                              <p:par>
                                <p:cTn id="29" presetID="49" presetClass="entr" presetSubtype="0" decel="100000" fill="hold" grpId="0" nodeType="withEffect">
                                  <p:stCondLst>
                                    <p:cond delay="1000"/>
                                  </p:stCondLst>
                                  <p:childTnLst>
                                    <p:set>
                                      <p:cBhvr>
                                        <p:cTn id="30" dur="1" fill="hold">
                                          <p:stCondLst>
                                            <p:cond delay="0"/>
                                          </p:stCondLst>
                                        </p:cTn>
                                        <p:tgtEl>
                                          <p:spTgt spid="12"/>
                                        </p:tgtEl>
                                        <p:attrNameLst>
                                          <p:attrName>style.visibility</p:attrName>
                                        </p:attrNameLst>
                                      </p:cBhvr>
                                      <p:to>
                                        <p:strVal val="visible"/>
                                      </p:to>
                                    </p:set>
                                    <p:anim calcmode="lin" valueType="num">
                                      <p:cBhvr>
                                        <p:cTn id="31" dur="500" fill="hold"/>
                                        <p:tgtEl>
                                          <p:spTgt spid="12"/>
                                        </p:tgtEl>
                                        <p:attrNameLst>
                                          <p:attrName>ppt_w</p:attrName>
                                        </p:attrNameLst>
                                      </p:cBhvr>
                                      <p:tavLst>
                                        <p:tav tm="0">
                                          <p:val>
                                            <p:fltVal val="0"/>
                                          </p:val>
                                        </p:tav>
                                        <p:tav tm="100000">
                                          <p:val>
                                            <p:strVal val="#ppt_w"/>
                                          </p:val>
                                        </p:tav>
                                      </p:tavLst>
                                    </p:anim>
                                    <p:anim calcmode="lin" valueType="num">
                                      <p:cBhvr>
                                        <p:cTn id="32" dur="500" fill="hold"/>
                                        <p:tgtEl>
                                          <p:spTgt spid="12"/>
                                        </p:tgtEl>
                                        <p:attrNameLst>
                                          <p:attrName>ppt_h</p:attrName>
                                        </p:attrNameLst>
                                      </p:cBhvr>
                                      <p:tavLst>
                                        <p:tav tm="0">
                                          <p:val>
                                            <p:fltVal val="0"/>
                                          </p:val>
                                        </p:tav>
                                        <p:tav tm="100000">
                                          <p:val>
                                            <p:strVal val="#ppt_h"/>
                                          </p:val>
                                        </p:tav>
                                      </p:tavLst>
                                    </p:anim>
                                    <p:anim calcmode="lin" valueType="num">
                                      <p:cBhvr>
                                        <p:cTn id="33" dur="500" fill="hold"/>
                                        <p:tgtEl>
                                          <p:spTgt spid="12"/>
                                        </p:tgtEl>
                                        <p:attrNameLst>
                                          <p:attrName>style.rotation</p:attrName>
                                        </p:attrNameLst>
                                      </p:cBhvr>
                                      <p:tavLst>
                                        <p:tav tm="0">
                                          <p:val>
                                            <p:fltVal val="360"/>
                                          </p:val>
                                        </p:tav>
                                        <p:tav tm="100000">
                                          <p:val>
                                            <p:fltVal val="0"/>
                                          </p:val>
                                        </p:tav>
                                      </p:tavLst>
                                    </p:anim>
                                    <p:animEffect transition="in" filter="fade">
                                      <p:cBhvr>
                                        <p:cTn id="34" dur="500"/>
                                        <p:tgtEl>
                                          <p:spTgt spid="12"/>
                                        </p:tgtEl>
                                      </p:cBhvr>
                                    </p:animEffect>
                                  </p:childTnLst>
                                </p:cTn>
                              </p:par>
                              <p:par>
                                <p:cTn id="35" presetID="49" presetClass="entr" presetSubtype="0" decel="100000" fill="hold" grpId="0" nodeType="withEffect">
                                  <p:stCondLst>
                                    <p:cond delay="1100"/>
                                  </p:stCondLst>
                                  <p:childTnLst>
                                    <p:set>
                                      <p:cBhvr>
                                        <p:cTn id="36" dur="1" fill="hold">
                                          <p:stCondLst>
                                            <p:cond delay="0"/>
                                          </p:stCondLst>
                                        </p:cTn>
                                        <p:tgtEl>
                                          <p:spTgt spid="13"/>
                                        </p:tgtEl>
                                        <p:attrNameLst>
                                          <p:attrName>style.visibility</p:attrName>
                                        </p:attrNameLst>
                                      </p:cBhvr>
                                      <p:to>
                                        <p:strVal val="visible"/>
                                      </p:to>
                                    </p:set>
                                    <p:anim calcmode="lin" valueType="num">
                                      <p:cBhvr>
                                        <p:cTn id="37" dur="500" fill="hold"/>
                                        <p:tgtEl>
                                          <p:spTgt spid="13"/>
                                        </p:tgtEl>
                                        <p:attrNameLst>
                                          <p:attrName>ppt_w</p:attrName>
                                        </p:attrNameLst>
                                      </p:cBhvr>
                                      <p:tavLst>
                                        <p:tav tm="0">
                                          <p:val>
                                            <p:fltVal val="0"/>
                                          </p:val>
                                        </p:tav>
                                        <p:tav tm="100000">
                                          <p:val>
                                            <p:strVal val="#ppt_w"/>
                                          </p:val>
                                        </p:tav>
                                      </p:tavLst>
                                    </p:anim>
                                    <p:anim calcmode="lin" valueType="num">
                                      <p:cBhvr>
                                        <p:cTn id="38" dur="500" fill="hold"/>
                                        <p:tgtEl>
                                          <p:spTgt spid="13"/>
                                        </p:tgtEl>
                                        <p:attrNameLst>
                                          <p:attrName>ppt_h</p:attrName>
                                        </p:attrNameLst>
                                      </p:cBhvr>
                                      <p:tavLst>
                                        <p:tav tm="0">
                                          <p:val>
                                            <p:fltVal val="0"/>
                                          </p:val>
                                        </p:tav>
                                        <p:tav tm="100000">
                                          <p:val>
                                            <p:strVal val="#ppt_h"/>
                                          </p:val>
                                        </p:tav>
                                      </p:tavLst>
                                    </p:anim>
                                    <p:anim calcmode="lin" valueType="num">
                                      <p:cBhvr>
                                        <p:cTn id="39" dur="500" fill="hold"/>
                                        <p:tgtEl>
                                          <p:spTgt spid="13"/>
                                        </p:tgtEl>
                                        <p:attrNameLst>
                                          <p:attrName>style.rotation</p:attrName>
                                        </p:attrNameLst>
                                      </p:cBhvr>
                                      <p:tavLst>
                                        <p:tav tm="0">
                                          <p:val>
                                            <p:fltVal val="360"/>
                                          </p:val>
                                        </p:tav>
                                        <p:tav tm="100000">
                                          <p:val>
                                            <p:fltVal val="0"/>
                                          </p:val>
                                        </p:tav>
                                      </p:tavLst>
                                    </p:anim>
                                    <p:animEffect transition="in" filter="fade">
                                      <p:cBhvr>
                                        <p:cTn id="40" dur="500"/>
                                        <p:tgtEl>
                                          <p:spTgt spid="13"/>
                                        </p:tgtEl>
                                      </p:cBhvr>
                                    </p:animEffect>
                                  </p:childTnLst>
                                </p:cTn>
                              </p:par>
                              <p:par>
                                <p:cTn id="41" presetID="10" presetClass="entr" presetSubtype="0" fill="hold" grpId="0" nodeType="withEffect">
                                  <p:stCondLst>
                                    <p:cond delay="1000"/>
                                  </p:stCondLst>
                                  <p:childTnLst>
                                    <p:set>
                                      <p:cBhvr>
                                        <p:cTn id="42" dur="1" fill="hold">
                                          <p:stCondLst>
                                            <p:cond delay="0"/>
                                          </p:stCondLst>
                                        </p:cTn>
                                        <p:tgtEl>
                                          <p:spTgt spid="17"/>
                                        </p:tgtEl>
                                        <p:attrNameLst>
                                          <p:attrName>style.visibility</p:attrName>
                                        </p:attrNameLst>
                                      </p:cBhvr>
                                      <p:to>
                                        <p:strVal val="visible"/>
                                      </p:to>
                                    </p:set>
                                    <p:animEffect transition="in" filter="fade">
                                      <p:cBhvr>
                                        <p:cTn id="43" dur="300"/>
                                        <p:tgtEl>
                                          <p:spTgt spid="17"/>
                                        </p:tgtEl>
                                      </p:cBhvr>
                                    </p:animEffect>
                                  </p:childTnLst>
                                </p:cTn>
                              </p:par>
                              <p:par>
                                <p:cTn id="44" presetID="10" presetClass="entr" presetSubtype="0" fill="hold" grpId="0" nodeType="withEffect">
                                  <p:stCondLst>
                                    <p:cond delay="1100"/>
                                  </p:stCondLst>
                                  <p:childTnLst>
                                    <p:set>
                                      <p:cBhvr>
                                        <p:cTn id="45" dur="1" fill="hold">
                                          <p:stCondLst>
                                            <p:cond delay="0"/>
                                          </p:stCondLst>
                                        </p:cTn>
                                        <p:tgtEl>
                                          <p:spTgt spid="18"/>
                                        </p:tgtEl>
                                        <p:attrNameLst>
                                          <p:attrName>style.visibility</p:attrName>
                                        </p:attrNameLst>
                                      </p:cBhvr>
                                      <p:to>
                                        <p:strVal val="visible"/>
                                      </p:to>
                                    </p:set>
                                    <p:animEffect transition="in" filter="fade">
                                      <p:cBhvr>
                                        <p:cTn id="46" dur="300"/>
                                        <p:tgtEl>
                                          <p:spTgt spid="18"/>
                                        </p:tgtEl>
                                      </p:cBhvr>
                                    </p:animEffect>
                                  </p:childTnLst>
                                </p:cTn>
                              </p:par>
                              <p:par>
                                <p:cTn id="47" presetID="10" presetClass="entr" presetSubtype="0" fill="hold" grpId="0" nodeType="withEffect">
                                  <p:stCondLst>
                                    <p:cond delay="1200"/>
                                  </p:stCondLst>
                                  <p:childTnLst>
                                    <p:set>
                                      <p:cBhvr>
                                        <p:cTn id="48" dur="1" fill="hold">
                                          <p:stCondLst>
                                            <p:cond delay="0"/>
                                          </p:stCondLst>
                                        </p:cTn>
                                        <p:tgtEl>
                                          <p:spTgt spid="19"/>
                                        </p:tgtEl>
                                        <p:attrNameLst>
                                          <p:attrName>style.visibility</p:attrName>
                                        </p:attrNameLst>
                                      </p:cBhvr>
                                      <p:to>
                                        <p:strVal val="visible"/>
                                      </p:to>
                                    </p:set>
                                    <p:animEffect transition="in" filter="fade">
                                      <p:cBhvr>
                                        <p:cTn id="49" dur="300"/>
                                        <p:tgtEl>
                                          <p:spTgt spid="19"/>
                                        </p:tgtEl>
                                      </p:cBhvr>
                                    </p:animEffect>
                                  </p:childTnLst>
                                </p:cTn>
                              </p:par>
                              <p:par>
                                <p:cTn id="50" presetID="10" presetClass="entr" presetSubtype="0" fill="hold" grpId="0" nodeType="withEffect">
                                  <p:stCondLst>
                                    <p:cond delay="1300"/>
                                  </p:stCondLst>
                                  <p:childTnLst>
                                    <p:set>
                                      <p:cBhvr>
                                        <p:cTn id="51" dur="1" fill="hold">
                                          <p:stCondLst>
                                            <p:cond delay="0"/>
                                          </p:stCondLst>
                                        </p:cTn>
                                        <p:tgtEl>
                                          <p:spTgt spid="20"/>
                                        </p:tgtEl>
                                        <p:attrNameLst>
                                          <p:attrName>style.visibility</p:attrName>
                                        </p:attrNameLst>
                                      </p:cBhvr>
                                      <p:to>
                                        <p:strVal val="visible"/>
                                      </p:to>
                                    </p:set>
                                    <p:animEffect transition="in" filter="fade">
                                      <p:cBhvr>
                                        <p:cTn id="52" dur="3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9" grpId="0" animBg="1"/>
      <p:bldP spid="6" grpId="0" animBg="1"/>
      <p:bldP spid="10" grpId="0" animBg="1"/>
      <p:bldP spid="11" grpId="0" animBg="1"/>
      <p:bldP spid="12" grpId="0" animBg="1"/>
      <p:bldP spid="13" grpId="0" animBg="1"/>
      <p:bldP spid="17" grpId="0"/>
      <p:bldP spid="18" grpId="0"/>
      <p:bldP spid="19" grpId="0"/>
      <p:bldP spid="20" grpId="0"/>
    </p:bldLst>
  </p:timing>
</p:sld>
</file>

<file path=ppt/slides/slide110.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3943265"/>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19" y="2494932"/>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5" y="4505504"/>
            <a:ext cx="5649303" cy="156966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600" b="0" i="0" u="none" strike="noStrike" kern="1200" cap="none" spc="0" normalizeH="0" baseline="0" noProof="0">
                <a:ln>
                  <a:noFill/>
                </a:ln>
                <a:solidFill>
                  <a:srgbClr val="FFFFFF"/>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4" y="5819016"/>
            <a:ext cx="5107231" cy="2646878"/>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0" i="0" u="none" strike="noStrike" kern="1200" cap="none" spc="0" normalizeH="0" baseline="0" noProof="0">
                <a:ln>
                  <a:noFill/>
                </a:ln>
                <a:solidFill>
                  <a:srgbClr val="FFFFFF"/>
                </a:solidFill>
                <a:effectLst/>
                <a:uLnTx/>
                <a:uFillTx/>
                <a:latin typeface="Open Sans Bold" panose="020B0806030504020204" pitchFamily="34" charset="0"/>
                <a:ea typeface="Open Sans Bold" panose="020B0806030504020204" pitchFamily="34" charset="0"/>
                <a:cs typeface="Open Sans Bold" panose="020B0806030504020204" pitchFamily="34" charset="0"/>
              </a:rPr>
              <a:t>V.3.4</a:t>
            </a:r>
          </a:p>
        </p:txBody>
      </p:sp>
      <p:sp>
        <p:nvSpPr>
          <p:cNvPr id="7" name="TextBox 6">
            <a:extLst>
              <a:ext uri="{FF2B5EF4-FFF2-40B4-BE49-F238E27FC236}">
                <a16:creationId xmlns:a16="http://schemas.microsoft.com/office/drawing/2014/main" id="{CA3C29B8-03CF-4789-B751-7412709683A9}"/>
              </a:ext>
            </a:extLst>
          </p:cNvPr>
          <p:cNvSpPr txBox="1"/>
          <p:nvPr/>
        </p:nvSpPr>
        <p:spPr>
          <a:xfrm>
            <a:off x="8916898" y="8202539"/>
            <a:ext cx="6553397" cy="707886"/>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Released on </a:t>
            </a:r>
            <a:r>
              <a:rPr kumimoji="0" lang="en-US" sz="4000" b="1"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June 07, 2019</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6" y="5586999"/>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152507754"/>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TextBox 22">
            <a:extLst>
              <a:ext uri="{FF2B5EF4-FFF2-40B4-BE49-F238E27FC236}">
                <a16:creationId xmlns:a16="http://schemas.microsoft.com/office/drawing/2014/main" id="{F6E23812-BA49-4F5E-B305-066BFBA5AB07}"/>
              </a:ext>
            </a:extLst>
          </p:cNvPr>
          <p:cNvSpPr txBox="1"/>
          <p:nvPr/>
        </p:nvSpPr>
        <p:spPr>
          <a:xfrm>
            <a:off x="6951111" y="5358417"/>
            <a:ext cx="10484952" cy="1938992"/>
          </a:xfrm>
          <a:prstGeom prst="rect">
            <a:avLst/>
          </a:prstGeom>
          <a:noFill/>
        </p:spPr>
        <p:txBody>
          <a:bodyPr wrap="square" rtlCol="0">
            <a:spAutoFit/>
          </a:bodyPr>
          <a:lstStyle/>
          <a:p>
            <a:pPr algn="ctr"/>
            <a:r>
              <a:rPr lang="en-US" sz="4000"/>
              <a:t>Lorem ipsum dolor sit amet, consectetur </a:t>
            </a:r>
          </a:p>
          <a:p>
            <a:pPr algn="ctr"/>
            <a:r>
              <a:rPr lang="en-US" sz="4000"/>
              <a:t>adipiscing elit. </a:t>
            </a:r>
            <a:r>
              <a:rPr lang="en-US" sz="4000" b="1"/>
              <a:t>Phasellus</a:t>
            </a:r>
            <a:r>
              <a:rPr lang="en-US" sz="4000"/>
              <a:t> congue condimentum </a:t>
            </a:r>
          </a:p>
          <a:p>
            <a:pPr algn="ctr"/>
            <a:r>
              <a:rPr lang="en-US" sz="4000"/>
              <a:t>nunc in ultricies. </a:t>
            </a:r>
          </a:p>
        </p:txBody>
      </p:sp>
      <p:sp>
        <p:nvSpPr>
          <p:cNvPr id="26" name="Rectangle 25">
            <a:extLst>
              <a:ext uri="{FF2B5EF4-FFF2-40B4-BE49-F238E27FC236}">
                <a16:creationId xmlns:a16="http://schemas.microsoft.com/office/drawing/2014/main" id="{EC238C88-35AC-467D-BE7D-E16D35F86B00}"/>
              </a:ext>
            </a:extLst>
          </p:cNvPr>
          <p:cNvSpPr/>
          <p:nvPr/>
        </p:nvSpPr>
        <p:spPr>
          <a:xfrm>
            <a:off x="5761896" y="1295401"/>
            <a:ext cx="12863383" cy="4203356"/>
          </a:xfrm>
          <a:prstGeom prst="rect">
            <a:avLst/>
          </a:prstGeom>
          <a:gradFill>
            <a:gsLst>
              <a:gs pos="3000">
                <a:schemeClr val="bg1">
                  <a:lumMod val="95000"/>
                </a:schemeClr>
              </a:gs>
              <a:gs pos="100000">
                <a:schemeClr val="bg1">
                  <a:lumMod val="95000"/>
                  <a:alpha val="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9" name="Group 18">
            <a:extLst>
              <a:ext uri="{FF2B5EF4-FFF2-40B4-BE49-F238E27FC236}">
                <a16:creationId xmlns:a16="http://schemas.microsoft.com/office/drawing/2014/main" id="{CE372464-D9D5-4D31-ACDC-28CBA22C7143}"/>
              </a:ext>
            </a:extLst>
          </p:cNvPr>
          <p:cNvGrpSpPr/>
          <p:nvPr/>
        </p:nvGrpSpPr>
        <p:grpSpPr>
          <a:xfrm>
            <a:off x="16176083" y="7115402"/>
            <a:ext cx="965388" cy="771680"/>
            <a:chOff x="11605418" y="6388893"/>
            <a:chExt cx="1167765" cy="933450"/>
          </a:xfrm>
        </p:grpSpPr>
        <p:sp>
          <p:nvSpPr>
            <p:cNvPr id="16" name="Freeform: Shape 15">
              <a:extLst>
                <a:ext uri="{FF2B5EF4-FFF2-40B4-BE49-F238E27FC236}">
                  <a16:creationId xmlns:a16="http://schemas.microsoft.com/office/drawing/2014/main" id="{E00F2F89-9961-4C1E-AABD-D9D863CDFB80}"/>
                </a:ext>
              </a:extLst>
            </p:cNvPr>
            <p:cNvSpPr/>
            <p:nvPr/>
          </p:nvSpPr>
          <p:spPr>
            <a:xfrm>
              <a:off x="12296933" y="6388893"/>
              <a:ext cx="476250" cy="933450"/>
            </a:xfrm>
            <a:custGeom>
              <a:avLst/>
              <a:gdLst>
                <a:gd name="connsiteX0" fmla="*/ 469106 w 476250"/>
                <a:gd name="connsiteY0" fmla="*/ 7144 h 933450"/>
                <a:gd name="connsiteX1" fmla="*/ 471964 w 476250"/>
                <a:gd name="connsiteY1" fmla="*/ 179546 h 933450"/>
                <a:gd name="connsiteX2" fmla="*/ 474821 w 476250"/>
                <a:gd name="connsiteY2" fmla="*/ 348139 h 933450"/>
                <a:gd name="connsiteX3" fmla="*/ 468154 w 476250"/>
                <a:gd name="connsiteY3" fmla="*/ 531019 h 933450"/>
                <a:gd name="connsiteX4" fmla="*/ 440531 w 476250"/>
                <a:gd name="connsiteY4" fmla="*/ 687229 h 933450"/>
                <a:gd name="connsiteX5" fmla="*/ 381476 w 476250"/>
                <a:gd name="connsiteY5" fmla="*/ 817721 h 933450"/>
                <a:gd name="connsiteX6" fmla="*/ 278606 w 476250"/>
                <a:gd name="connsiteY6" fmla="*/ 898684 h 933450"/>
                <a:gd name="connsiteX7" fmla="*/ 123349 w 476250"/>
                <a:gd name="connsiteY7" fmla="*/ 930116 h 933450"/>
                <a:gd name="connsiteX8" fmla="*/ 7144 w 476250"/>
                <a:gd name="connsiteY8" fmla="*/ 699611 h 933450"/>
                <a:gd name="connsiteX9" fmla="*/ 185261 w 476250"/>
                <a:gd name="connsiteY9" fmla="*/ 645319 h 933450"/>
                <a:gd name="connsiteX10" fmla="*/ 238601 w 476250"/>
                <a:gd name="connsiteY10" fmla="*/ 469106 h 933450"/>
                <a:gd name="connsiteX11" fmla="*/ 7144 w 476250"/>
                <a:gd name="connsiteY11" fmla="*/ 469106 h 933450"/>
                <a:gd name="connsiteX12" fmla="*/ 7144 w 476250"/>
                <a:gd name="connsiteY12" fmla="*/ 7144 h 933450"/>
                <a:gd name="connsiteX13" fmla="*/ 469106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9106" y="7144"/>
                  </a:moveTo>
                  <a:cubicBezTo>
                    <a:pt x="469106" y="46196"/>
                    <a:pt x="470059" y="102394"/>
                    <a:pt x="471964" y="179546"/>
                  </a:cubicBezTo>
                  <a:cubicBezTo>
                    <a:pt x="473869" y="255746"/>
                    <a:pt x="474821" y="312896"/>
                    <a:pt x="474821" y="348139"/>
                  </a:cubicBezTo>
                  <a:cubicBezTo>
                    <a:pt x="474821" y="418624"/>
                    <a:pt x="472916" y="479584"/>
                    <a:pt x="468154" y="531019"/>
                  </a:cubicBezTo>
                  <a:cubicBezTo>
                    <a:pt x="464344" y="581501"/>
                    <a:pt x="455771" y="634841"/>
                    <a:pt x="440531" y="687229"/>
                  </a:cubicBezTo>
                  <a:cubicBezTo>
                    <a:pt x="426244" y="740569"/>
                    <a:pt x="406241" y="784384"/>
                    <a:pt x="381476" y="817721"/>
                  </a:cubicBezTo>
                  <a:cubicBezTo>
                    <a:pt x="355759" y="850106"/>
                    <a:pt x="321469" y="877729"/>
                    <a:pt x="278606" y="898684"/>
                  </a:cubicBezTo>
                  <a:cubicBezTo>
                    <a:pt x="234791" y="919639"/>
                    <a:pt x="183356" y="930116"/>
                    <a:pt x="123349" y="930116"/>
                  </a:cubicBezTo>
                  <a:lnTo>
                    <a:pt x="7144" y="699611"/>
                  </a:lnTo>
                  <a:cubicBezTo>
                    <a:pt x="90964" y="699611"/>
                    <a:pt x="150019" y="680561"/>
                    <a:pt x="185261" y="645319"/>
                  </a:cubicBezTo>
                  <a:cubicBezTo>
                    <a:pt x="220504" y="609124"/>
                    <a:pt x="238601" y="550069"/>
                    <a:pt x="238601" y="469106"/>
                  </a:cubicBezTo>
                  <a:lnTo>
                    <a:pt x="7144" y="469106"/>
                  </a:lnTo>
                  <a:lnTo>
                    <a:pt x="7144" y="7144"/>
                  </a:lnTo>
                  <a:lnTo>
                    <a:pt x="469106" y="7144"/>
                  </a:lnTo>
                  <a:close/>
                </a:path>
              </a:pathLst>
            </a:custGeom>
            <a:solidFill>
              <a:schemeClr val="tx1">
                <a:lumMod val="90000"/>
                <a:lumOff val="10000"/>
              </a:schemeClr>
            </a:solidFill>
            <a:ln w="9525"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97CF5872-A691-4423-9796-8EDC5BFC8E48}"/>
                </a:ext>
              </a:extLst>
            </p:cNvPr>
            <p:cNvSpPr/>
            <p:nvPr/>
          </p:nvSpPr>
          <p:spPr>
            <a:xfrm>
              <a:off x="11605418" y="6388893"/>
              <a:ext cx="476250" cy="933450"/>
            </a:xfrm>
            <a:custGeom>
              <a:avLst/>
              <a:gdLst>
                <a:gd name="connsiteX0" fmla="*/ 468154 w 476250"/>
                <a:gd name="connsiteY0" fmla="*/ 7144 h 933450"/>
                <a:gd name="connsiteX1" fmla="*/ 471011 w 476250"/>
                <a:gd name="connsiteY1" fmla="*/ 179546 h 933450"/>
                <a:gd name="connsiteX2" fmla="*/ 473869 w 476250"/>
                <a:gd name="connsiteY2" fmla="*/ 348139 h 933450"/>
                <a:gd name="connsiteX3" fmla="*/ 468154 w 476250"/>
                <a:gd name="connsiteY3" fmla="*/ 531019 h 933450"/>
                <a:gd name="connsiteX4" fmla="*/ 440531 w 476250"/>
                <a:gd name="connsiteY4" fmla="*/ 687229 h 933450"/>
                <a:gd name="connsiteX5" fmla="*/ 380524 w 476250"/>
                <a:gd name="connsiteY5" fmla="*/ 817721 h 933450"/>
                <a:gd name="connsiteX6" fmla="*/ 277654 w 476250"/>
                <a:gd name="connsiteY6" fmla="*/ 898684 h 933450"/>
                <a:gd name="connsiteX7" fmla="*/ 122396 w 476250"/>
                <a:gd name="connsiteY7" fmla="*/ 930116 h 933450"/>
                <a:gd name="connsiteX8" fmla="*/ 7144 w 476250"/>
                <a:gd name="connsiteY8" fmla="*/ 699611 h 933450"/>
                <a:gd name="connsiteX9" fmla="*/ 184309 w 476250"/>
                <a:gd name="connsiteY9" fmla="*/ 645319 h 933450"/>
                <a:gd name="connsiteX10" fmla="*/ 237649 w 476250"/>
                <a:gd name="connsiteY10" fmla="*/ 469106 h 933450"/>
                <a:gd name="connsiteX11" fmla="*/ 7144 w 476250"/>
                <a:gd name="connsiteY11" fmla="*/ 469106 h 933450"/>
                <a:gd name="connsiteX12" fmla="*/ 7144 w 476250"/>
                <a:gd name="connsiteY12" fmla="*/ 7144 h 933450"/>
                <a:gd name="connsiteX13" fmla="*/ 468154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8154" y="7144"/>
                  </a:moveTo>
                  <a:cubicBezTo>
                    <a:pt x="468154" y="46196"/>
                    <a:pt x="469106" y="102394"/>
                    <a:pt x="471011" y="179546"/>
                  </a:cubicBezTo>
                  <a:cubicBezTo>
                    <a:pt x="472916" y="255746"/>
                    <a:pt x="473869" y="312896"/>
                    <a:pt x="473869" y="348139"/>
                  </a:cubicBezTo>
                  <a:cubicBezTo>
                    <a:pt x="473869" y="418624"/>
                    <a:pt x="471964" y="479584"/>
                    <a:pt x="468154" y="531019"/>
                  </a:cubicBezTo>
                  <a:cubicBezTo>
                    <a:pt x="464344" y="581501"/>
                    <a:pt x="454819" y="634841"/>
                    <a:pt x="440531" y="687229"/>
                  </a:cubicBezTo>
                  <a:cubicBezTo>
                    <a:pt x="425291" y="740569"/>
                    <a:pt x="406241" y="784384"/>
                    <a:pt x="380524" y="817721"/>
                  </a:cubicBezTo>
                  <a:cubicBezTo>
                    <a:pt x="354806" y="850106"/>
                    <a:pt x="320516" y="877729"/>
                    <a:pt x="277654" y="898684"/>
                  </a:cubicBezTo>
                  <a:cubicBezTo>
                    <a:pt x="233839" y="919639"/>
                    <a:pt x="182404" y="930116"/>
                    <a:pt x="122396" y="930116"/>
                  </a:cubicBezTo>
                  <a:lnTo>
                    <a:pt x="7144" y="699611"/>
                  </a:lnTo>
                  <a:cubicBezTo>
                    <a:pt x="90011" y="699611"/>
                    <a:pt x="149066" y="680561"/>
                    <a:pt x="184309" y="645319"/>
                  </a:cubicBezTo>
                  <a:cubicBezTo>
                    <a:pt x="219551" y="609124"/>
                    <a:pt x="237649" y="550069"/>
                    <a:pt x="237649" y="469106"/>
                  </a:cubicBezTo>
                  <a:lnTo>
                    <a:pt x="7144" y="469106"/>
                  </a:lnTo>
                  <a:lnTo>
                    <a:pt x="7144" y="7144"/>
                  </a:lnTo>
                  <a:lnTo>
                    <a:pt x="468154" y="7144"/>
                  </a:lnTo>
                  <a:close/>
                </a:path>
              </a:pathLst>
            </a:custGeom>
            <a:solidFill>
              <a:schemeClr val="tx1">
                <a:lumMod val="90000"/>
                <a:lumOff val="10000"/>
              </a:schemeClr>
            </a:solidFill>
            <a:ln w="9525" cap="flat">
              <a:noFill/>
              <a:prstDash val="solid"/>
              <a:miter/>
            </a:ln>
          </p:spPr>
          <p:txBody>
            <a:bodyPr rtlCol="0" anchor="ctr"/>
            <a:lstStyle/>
            <a:p>
              <a:endParaRPr lang="en-US"/>
            </a:p>
          </p:txBody>
        </p:sp>
      </p:grpSp>
      <p:grpSp>
        <p:nvGrpSpPr>
          <p:cNvPr id="20" name="Group 19">
            <a:extLst>
              <a:ext uri="{FF2B5EF4-FFF2-40B4-BE49-F238E27FC236}">
                <a16:creationId xmlns:a16="http://schemas.microsoft.com/office/drawing/2014/main" id="{1693EF31-3A02-4E01-9F2F-074B9CD66DF1}"/>
              </a:ext>
            </a:extLst>
          </p:cNvPr>
          <p:cNvGrpSpPr/>
          <p:nvPr/>
        </p:nvGrpSpPr>
        <p:grpSpPr>
          <a:xfrm rot="10800000">
            <a:off x="6727283" y="4586737"/>
            <a:ext cx="965388" cy="771680"/>
            <a:chOff x="11605418" y="6388893"/>
            <a:chExt cx="1167765" cy="933450"/>
          </a:xfrm>
        </p:grpSpPr>
        <p:sp>
          <p:nvSpPr>
            <p:cNvPr id="21" name="Freeform: Shape 20">
              <a:extLst>
                <a:ext uri="{FF2B5EF4-FFF2-40B4-BE49-F238E27FC236}">
                  <a16:creationId xmlns:a16="http://schemas.microsoft.com/office/drawing/2014/main" id="{3C44B3B3-BA52-46DD-95D8-854B02D91790}"/>
                </a:ext>
              </a:extLst>
            </p:cNvPr>
            <p:cNvSpPr/>
            <p:nvPr/>
          </p:nvSpPr>
          <p:spPr>
            <a:xfrm>
              <a:off x="12296933" y="6388893"/>
              <a:ext cx="476250" cy="933450"/>
            </a:xfrm>
            <a:custGeom>
              <a:avLst/>
              <a:gdLst>
                <a:gd name="connsiteX0" fmla="*/ 469106 w 476250"/>
                <a:gd name="connsiteY0" fmla="*/ 7144 h 933450"/>
                <a:gd name="connsiteX1" fmla="*/ 471964 w 476250"/>
                <a:gd name="connsiteY1" fmla="*/ 179546 h 933450"/>
                <a:gd name="connsiteX2" fmla="*/ 474821 w 476250"/>
                <a:gd name="connsiteY2" fmla="*/ 348139 h 933450"/>
                <a:gd name="connsiteX3" fmla="*/ 468154 w 476250"/>
                <a:gd name="connsiteY3" fmla="*/ 531019 h 933450"/>
                <a:gd name="connsiteX4" fmla="*/ 440531 w 476250"/>
                <a:gd name="connsiteY4" fmla="*/ 687229 h 933450"/>
                <a:gd name="connsiteX5" fmla="*/ 381476 w 476250"/>
                <a:gd name="connsiteY5" fmla="*/ 817721 h 933450"/>
                <a:gd name="connsiteX6" fmla="*/ 278606 w 476250"/>
                <a:gd name="connsiteY6" fmla="*/ 898684 h 933450"/>
                <a:gd name="connsiteX7" fmla="*/ 123349 w 476250"/>
                <a:gd name="connsiteY7" fmla="*/ 930116 h 933450"/>
                <a:gd name="connsiteX8" fmla="*/ 7144 w 476250"/>
                <a:gd name="connsiteY8" fmla="*/ 699611 h 933450"/>
                <a:gd name="connsiteX9" fmla="*/ 185261 w 476250"/>
                <a:gd name="connsiteY9" fmla="*/ 645319 h 933450"/>
                <a:gd name="connsiteX10" fmla="*/ 238601 w 476250"/>
                <a:gd name="connsiteY10" fmla="*/ 469106 h 933450"/>
                <a:gd name="connsiteX11" fmla="*/ 7144 w 476250"/>
                <a:gd name="connsiteY11" fmla="*/ 469106 h 933450"/>
                <a:gd name="connsiteX12" fmla="*/ 7144 w 476250"/>
                <a:gd name="connsiteY12" fmla="*/ 7144 h 933450"/>
                <a:gd name="connsiteX13" fmla="*/ 469106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9106" y="7144"/>
                  </a:moveTo>
                  <a:cubicBezTo>
                    <a:pt x="469106" y="46196"/>
                    <a:pt x="470059" y="102394"/>
                    <a:pt x="471964" y="179546"/>
                  </a:cubicBezTo>
                  <a:cubicBezTo>
                    <a:pt x="473869" y="255746"/>
                    <a:pt x="474821" y="312896"/>
                    <a:pt x="474821" y="348139"/>
                  </a:cubicBezTo>
                  <a:cubicBezTo>
                    <a:pt x="474821" y="418624"/>
                    <a:pt x="472916" y="479584"/>
                    <a:pt x="468154" y="531019"/>
                  </a:cubicBezTo>
                  <a:cubicBezTo>
                    <a:pt x="464344" y="581501"/>
                    <a:pt x="455771" y="634841"/>
                    <a:pt x="440531" y="687229"/>
                  </a:cubicBezTo>
                  <a:cubicBezTo>
                    <a:pt x="426244" y="740569"/>
                    <a:pt x="406241" y="784384"/>
                    <a:pt x="381476" y="817721"/>
                  </a:cubicBezTo>
                  <a:cubicBezTo>
                    <a:pt x="355759" y="850106"/>
                    <a:pt x="321469" y="877729"/>
                    <a:pt x="278606" y="898684"/>
                  </a:cubicBezTo>
                  <a:cubicBezTo>
                    <a:pt x="234791" y="919639"/>
                    <a:pt x="183356" y="930116"/>
                    <a:pt x="123349" y="930116"/>
                  </a:cubicBezTo>
                  <a:lnTo>
                    <a:pt x="7144" y="699611"/>
                  </a:lnTo>
                  <a:cubicBezTo>
                    <a:pt x="90964" y="699611"/>
                    <a:pt x="150019" y="680561"/>
                    <a:pt x="185261" y="645319"/>
                  </a:cubicBezTo>
                  <a:cubicBezTo>
                    <a:pt x="220504" y="609124"/>
                    <a:pt x="238601" y="550069"/>
                    <a:pt x="238601" y="469106"/>
                  </a:cubicBezTo>
                  <a:lnTo>
                    <a:pt x="7144" y="469106"/>
                  </a:lnTo>
                  <a:lnTo>
                    <a:pt x="7144" y="7144"/>
                  </a:lnTo>
                  <a:lnTo>
                    <a:pt x="469106" y="7144"/>
                  </a:lnTo>
                  <a:close/>
                </a:path>
              </a:pathLst>
            </a:custGeom>
            <a:solidFill>
              <a:schemeClr val="tx1">
                <a:lumMod val="90000"/>
                <a:lumOff val="10000"/>
              </a:schemeClr>
            </a:solidFill>
            <a:ln w="9525"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33660721-0CC8-487A-9EC0-EB1E9B85EA53}"/>
                </a:ext>
              </a:extLst>
            </p:cNvPr>
            <p:cNvSpPr/>
            <p:nvPr/>
          </p:nvSpPr>
          <p:spPr>
            <a:xfrm>
              <a:off x="11605418" y="6388893"/>
              <a:ext cx="476250" cy="933450"/>
            </a:xfrm>
            <a:custGeom>
              <a:avLst/>
              <a:gdLst>
                <a:gd name="connsiteX0" fmla="*/ 468154 w 476250"/>
                <a:gd name="connsiteY0" fmla="*/ 7144 h 933450"/>
                <a:gd name="connsiteX1" fmla="*/ 471011 w 476250"/>
                <a:gd name="connsiteY1" fmla="*/ 179546 h 933450"/>
                <a:gd name="connsiteX2" fmla="*/ 473869 w 476250"/>
                <a:gd name="connsiteY2" fmla="*/ 348139 h 933450"/>
                <a:gd name="connsiteX3" fmla="*/ 468154 w 476250"/>
                <a:gd name="connsiteY3" fmla="*/ 531019 h 933450"/>
                <a:gd name="connsiteX4" fmla="*/ 440531 w 476250"/>
                <a:gd name="connsiteY4" fmla="*/ 687229 h 933450"/>
                <a:gd name="connsiteX5" fmla="*/ 380524 w 476250"/>
                <a:gd name="connsiteY5" fmla="*/ 817721 h 933450"/>
                <a:gd name="connsiteX6" fmla="*/ 277654 w 476250"/>
                <a:gd name="connsiteY6" fmla="*/ 898684 h 933450"/>
                <a:gd name="connsiteX7" fmla="*/ 122396 w 476250"/>
                <a:gd name="connsiteY7" fmla="*/ 930116 h 933450"/>
                <a:gd name="connsiteX8" fmla="*/ 7144 w 476250"/>
                <a:gd name="connsiteY8" fmla="*/ 699611 h 933450"/>
                <a:gd name="connsiteX9" fmla="*/ 184309 w 476250"/>
                <a:gd name="connsiteY9" fmla="*/ 645319 h 933450"/>
                <a:gd name="connsiteX10" fmla="*/ 237649 w 476250"/>
                <a:gd name="connsiteY10" fmla="*/ 469106 h 933450"/>
                <a:gd name="connsiteX11" fmla="*/ 7144 w 476250"/>
                <a:gd name="connsiteY11" fmla="*/ 469106 h 933450"/>
                <a:gd name="connsiteX12" fmla="*/ 7144 w 476250"/>
                <a:gd name="connsiteY12" fmla="*/ 7144 h 933450"/>
                <a:gd name="connsiteX13" fmla="*/ 468154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8154" y="7144"/>
                  </a:moveTo>
                  <a:cubicBezTo>
                    <a:pt x="468154" y="46196"/>
                    <a:pt x="469106" y="102394"/>
                    <a:pt x="471011" y="179546"/>
                  </a:cubicBezTo>
                  <a:cubicBezTo>
                    <a:pt x="472916" y="255746"/>
                    <a:pt x="473869" y="312896"/>
                    <a:pt x="473869" y="348139"/>
                  </a:cubicBezTo>
                  <a:cubicBezTo>
                    <a:pt x="473869" y="418624"/>
                    <a:pt x="471964" y="479584"/>
                    <a:pt x="468154" y="531019"/>
                  </a:cubicBezTo>
                  <a:cubicBezTo>
                    <a:pt x="464344" y="581501"/>
                    <a:pt x="454819" y="634841"/>
                    <a:pt x="440531" y="687229"/>
                  </a:cubicBezTo>
                  <a:cubicBezTo>
                    <a:pt x="425291" y="740569"/>
                    <a:pt x="406241" y="784384"/>
                    <a:pt x="380524" y="817721"/>
                  </a:cubicBezTo>
                  <a:cubicBezTo>
                    <a:pt x="354806" y="850106"/>
                    <a:pt x="320516" y="877729"/>
                    <a:pt x="277654" y="898684"/>
                  </a:cubicBezTo>
                  <a:cubicBezTo>
                    <a:pt x="233839" y="919639"/>
                    <a:pt x="182404" y="930116"/>
                    <a:pt x="122396" y="930116"/>
                  </a:cubicBezTo>
                  <a:lnTo>
                    <a:pt x="7144" y="699611"/>
                  </a:lnTo>
                  <a:cubicBezTo>
                    <a:pt x="90011" y="699611"/>
                    <a:pt x="149066" y="680561"/>
                    <a:pt x="184309" y="645319"/>
                  </a:cubicBezTo>
                  <a:cubicBezTo>
                    <a:pt x="219551" y="609124"/>
                    <a:pt x="237649" y="550069"/>
                    <a:pt x="237649" y="469106"/>
                  </a:cubicBezTo>
                  <a:lnTo>
                    <a:pt x="7144" y="469106"/>
                  </a:lnTo>
                  <a:lnTo>
                    <a:pt x="7144" y="7144"/>
                  </a:lnTo>
                  <a:lnTo>
                    <a:pt x="468154" y="7144"/>
                  </a:lnTo>
                  <a:close/>
                </a:path>
              </a:pathLst>
            </a:custGeom>
            <a:solidFill>
              <a:schemeClr val="tx1">
                <a:lumMod val="90000"/>
                <a:lumOff val="10000"/>
              </a:schemeClr>
            </a:solidFill>
            <a:ln w="9525" cap="flat">
              <a:noFill/>
              <a:prstDash val="solid"/>
              <a:miter/>
            </a:ln>
          </p:spPr>
          <p:txBody>
            <a:bodyPr rtlCol="0" anchor="ctr"/>
            <a:lstStyle/>
            <a:p>
              <a:endParaRPr lang="en-US"/>
            </a:p>
          </p:txBody>
        </p:sp>
      </p:grpSp>
      <p:sp>
        <p:nvSpPr>
          <p:cNvPr id="24" name="TextBox 23">
            <a:extLst>
              <a:ext uri="{FF2B5EF4-FFF2-40B4-BE49-F238E27FC236}">
                <a16:creationId xmlns:a16="http://schemas.microsoft.com/office/drawing/2014/main" id="{01D801E5-0774-4B18-BEDD-06F47F780751}"/>
              </a:ext>
            </a:extLst>
          </p:cNvPr>
          <p:cNvSpPr txBox="1"/>
          <p:nvPr/>
        </p:nvSpPr>
        <p:spPr>
          <a:xfrm>
            <a:off x="10027770" y="7887082"/>
            <a:ext cx="4331634" cy="646331"/>
          </a:xfrm>
          <a:prstGeom prst="rect">
            <a:avLst/>
          </a:prstGeom>
          <a:noFill/>
        </p:spPr>
        <p:txBody>
          <a:bodyPr wrap="none" rtlCol="0">
            <a:spAutoFit/>
          </a:bodyPr>
          <a:lstStyle/>
          <a:p>
            <a:pPr algn="ctr"/>
            <a:r>
              <a:rPr lang="en-US" sz="3600" b="1">
                <a:latin typeface="+mj-lt"/>
              </a:rPr>
              <a:t>- Tywan Lannister -</a:t>
            </a:r>
          </a:p>
        </p:txBody>
      </p:sp>
      <p:sp useBgFill="1">
        <p:nvSpPr>
          <p:cNvPr id="25" name="Rectangle 24">
            <a:extLst>
              <a:ext uri="{FF2B5EF4-FFF2-40B4-BE49-F238E27FC236}">
                <a16:creationId xmlns:a16="http://schemas.microsoft.com/office/drawing/2014/main" id="{EDB11017-1EC1-4617-831B-3C79F281A281}"/>
              </a:ext>
            </a:extLst>
          </p:cNvPr>
          <p:cNvSpPr/>
          <p:nvPr/>
        </p:nvSpPr>
        <p:spPr>
          <a:xfrm>
            <a:off x="5761896" y="1"/>
            <a:ext cx="12863383" cy="12954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5214038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3">
                                            <p:txEl>
                                              <p:pRg st="0" end="0"/>
                                            </p:txEl>
                                          </p:spTgt>
                                        </p:tgtEl>
                                        <p:attrNameLst>
                                          <p:attrName>style.visibility</p:attrName>
                                        </p:attrNameLst>
                                      </p:cBhvr>
                                      <p:to>
                                        <p:strVal val="visible"/>
                                      </p:to>
                                    </p:set>
                                    <p:anim calcmode="lin" valueType="num">
                                      <p:cBhvr additive="base">
                                        <p:cTn id="7" dur="1600" fill="hold"/>
                                        <p:tgtEl>
                                          <p:spTgt spid="23">
                                            <p:txEl>
                                              <p:pRg st="0" end="0"/>
                                            </p:txEl>
                                          </p:spTgt>
                                        </p:tgtEl>
                                        <p:attrNameLst>
                                          <p:attrName>ppt_x</p:attrName>
                                        </p:attrNameLst>
                                      </p:cBhvr>
                                      <p:tavLst>
                                        <p:tav tm="0">
                                          <p:val>
                                            <p:strVal val="#ppt_x"/>
                                          </p:val>
                                        </p:tav>
                                        <p:tav tm="100000">
                                          <p:val>
                                            <p:strVal val="#ppt_x"/>
                                          </p:val>
                                        </p:tav>
                                      </p:tavLst>
                                    </p:anim>
                                    <p:anim calcmode="lin" valueType="num">
                                      <p:cBhvr additive="base">
                                        <p:cTn id="8" dur="1600" fill="hold"/>
                                        <p:tgtEl>
                                          <p:spTgt spid="23">
                                            <p:txEl>
                                              <p:pRg st="0" end="0"/>
                                            </p:txEl>
                                          </p:spTgt>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23">
                                            <p:txEl>
                                              <p:pRg st="1" end="1"/>
                                            </p:txEl>
                                          </p:spTgt>
                                        </p:tgtEl>
                                        <p:attrNameLst>
                                          <p:attrName>style.visibility</p:attrName>
                                        </p:attrNameLst>
                                      </p:cBhvr>
                                      <p:to>
                                        <p:strVal val="visible"/>
                                      </p:to>
                                    </p:set>
                                    <p:anim calcmode="lin" valueType="num">
                                      <p:cBhvr additive="base">
                                        <p:cTn id="11" dur="1600" fill="hold"/>
                                        <p:tgtEl>
                                          <p:spTgt spid="23">
                                            <p:txEl>
                                              <p:pRg st="1" end="1"/>
                                            </p:txEl>
                                          </p:spTgt>
                                        </p:tgtEl>
                                        <p:attrNameLst>
                                          <p:attrName>ppt_x</p:attrName>
                                        </p:attrNameLst>
                                      </p:cBhvr>
                                      <p:tavLst>
                                        <p:tav tm="0">
                                          <p:val>
                                            <p:strVal val="#ppt_x"/>
                                          </p:val>
                                        </p:tav>
                                        <p:tav tm="100000">
                                          <p:val>
                                            <p:strVal val="#ppt_x"/>
                                          </p:val>
                                        </p:tav>
                                      </p:tavLst>
                                    </p:anim>
                                    <p:anim calcmode="lin" valueType="num">
                                      <p:cBhvr additive="base">
                                        <p:cTn id="12" dur="1600" fill="hold"/>
                                        <p:tgtEl>
                                          <p:spTgt spid="23">
                                            <p:txEl>
                                              <p:pRg st="1" end="1"/>
                                            </p:txEl>
                                          </p:spTgt>
                                        </p:tgtEl>
                                        <p:attrNameLst>
                                          <p:attrName>ppt_y</p:attrName>
                                        </p:attrNameLst>
                                      </p:cBhvr>
                                      <p:tavLst>
                                        <p:tav tm="0">
                                          <p:val>
                                            <p:strVal val="0-#ppt_h/2"/>
                                          </p:val>
                                        </p:tav>
                                        <p:tav tm="100000">
                                          <p:val>
                                            <p:strVal val="#ppt_y"/>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23">
                                            <p:txEl>
                                              <p:pRg st="2" end="2"/>
                                            </p:txEl>
                                          </p:spTgt>
                                        </p:tgtEl>
                                        <p:attrNameLst>
                                          <p:attrName>style.visibility</p:attrName>
                                        </p:attrNameLst>
                                      </p:cBhvr>
                                      <p:to>
                                        <p:strVal val="visible"/>
                                      </p:to>
                                    </p:set>
                                    <p:anim calcmode="lin" valueType="num">
                                      <p:cBhvr additive="base">
                                        <p:cTn id="15" dur="1600" fill="hold"/>
                                        <p:tgtEl>
                                          <p:spTgt spid="23">
                                            <p:txEl>
                                              <p:pRg st="2" end="2"/>
                                            </p:txEl>
                                          </p:spTgt>
                                        </p:tgtEl>
                                        <p:attrNameLst>
                                          <p:attrName>ppt_x</p:attrName>
                                        </p:attrNameLst>
                                      </p:cBhvr>
                                      <p:tavLst>
                                        <p:tav tm="0">
                                          <p:val>
                                            <p:strVal val="#ppt_x"/>
                                          </p:val>
                                        </p:tav>
                                        <p:tav tm="100000">
                                          <p:val>
                                            <p:strVal val="#ppt_x"/>
                                          </p:val>
                                        </p:tav>
                                      </p:tavLst>
                                    </p:anim>
                                    <p:anim calcmode="lin" valueType="num">
                                      <p:cBhvr additive="base">
                                        <p:cTn id="16" dur="1600" fill="hold"/>
                                        <p:tgtEl>
                                          <p:spTgt spid="23">
                                            <p:txEl>
                                              <p:pRg st="2" end="2"/>
                                            </p:txEl>
                                          </p:spTgt>
                                        </p:tgtEl>
                                        <p:attrNameLst>
                                          <p:attrName>ppt_y</p:attrName>
                                        </p:attrNameLst>
                                      </p:cBhvr>
                                      <p:tavLst>
                                        <p:tav tm="0">
                                          <p:val>
                                            <p:strVal val="0-#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20"/>
                                        </p:tgtEl>
                                        <p:attrNameLst>
                                          <p:attrName>style.visibility</p:attrName>
                                        </p:attrNameLst>
                                      </p:cBhvr>
                                      <p:to>
                                        <p:strVal val="visible"/>
                                      </p:to>
                                    </p:set>
                                    <p:animEffect transition="in" filter="fade">
                                      <p:cBhvr>
                                        <p:cTn id="19" dur="500"/>
                                        <p:tgtEl>
                                          <p:spTgt spid="20"/>
                                        </p:tgtEl>
                                      </p:cBhvr>
                                    </p:animEffect>
                                  </p:childTnLst>
                                </p:cTn>
                              </p:par>
                              <p:par>
                                <p:cTn id="20" presetID="10" presetClass="entr" presetSubtype="0" fill="hold" nodeType="withEffect">
                                  <p:stCondLst>
                                    <p:cond delay="300"/>
                                  </p:stCondLst>
                                  <p:childTnLst>
                                    <p:set>
                                      <p:cBhvr>
                                        <p:cTn id="21" dur="1" fill="hold">
                                          <p:stCondLst>
                                            <p:cond delay="0"/>
                                          </p:stCondLst>
                                        </p:cTn>
                                        <p:tgtEl>
                                          <p:spTgt spid="19"/>
                                        </p:tgtEl>
                                        <p:attrNameLst>
                                          <p:attrName>style.visibility</p:attrName>
                                        </p:attrNameLst>
                                      </p:cBhvr>
                                      <p:to>
                                        <p:strVal val="visible"/>
                                      </p:to>
                                    </p:set>
                                    <p:animEffect transition="in" filter="fade">
                                      <p:cBhvr>
                                        <p:cTn id="22" dur="500"/>
                                        <p:tgtEl>
                                          <p:spTgt spid="19"/>
                                        </p:tgtEl>
                                      </p:cBhvr>
                                    </p:animEffect>
                                  </p:childTnLst>
                                </p:cTn>
                              </p:par>
                              <p:par>
                                <p:cTn id="23" presetID="10" presetClass="entr" presetSubtype="0" fill="hold" grpId="0" nodeType="withEffect">
                                  <p:stCondLst>
                                    <p:cond delay="500"/>
                                  </p:stCondLst>
                                  <p:iterate type="wd">
                                    <p:tmPct val="10000"/>
                                  </p:iterate>
                                  <p:childTnLst>
                                    <p:set>
                                      <p:cBhvr>
                                        <p:cTn id="24" dur="1" fill="hold">
                                          <p:stCondLst>
                                            <p:cond delay="0"/>
                                          </p:stCondLst>
                                        </p:cTn>
                                        <p:tgtEl>
                                          <p:spTgt spid="24"/>
                                        </p:tgtEl>
                                        <p:attrNameLst>
                                          <p:attrName>style.visibility</p:attrName>
                                        </p:attrNameLst>
                                      </p:cBhvr>
                                      <p:to>
                                        <p:strVal val="visible"/>
                                      </p:to>
                                    </p:set>
                                    <p:animEffect transition="in" filter="fade">
                                      <p:cBhvr>
                                        <p:cTn id="25"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build="allAtOnce"/>
      <p:bldP spid="24" grpId="0"/>
    </p:bldLst>
  </p:timing>
</p:sld>
</file>

<file path=ppt/slides/slide11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3" name="TextBox 22">
            <a:extLst>
              <a:ext uri="{FF2B5EF4-FFF2-40B4-BE49-F238E27FC236}">
                <a16:creationId xmlns:a16="http://schemas.microsoft.com/office/drawing/2014/main" id="{F6E23812-BA49-4F5E-B305-066BFBA5AB07}"/>
              </a:ext>
            </a:extLst>
          </p:cNvPr>
          <p:cNvSpPr txBox="1"/>
          <p:nvPr/>
        </p:nvSpPr>
        <p:spPr>
          <a:xfrm>
            <a:off x="6951111" y="5358417"/>
            <a:ext cx="10484952" cy="1938992"/>
          </a:xfrm>
          <a:prstGeom prst="rect">
            <a:avLst/>
          </a:prstGeom>
          <a:noFill/>
        </p:spPr>
        <p:txBody>
          <a:bodyPr wrap="square" rtlCol="0">
            <a:spAutoFit/>
          </a:bodyPr>
          <a:lstStyle/>
          <a:p>
            <a:pPr algn="ctr"/>
            <a:r>
              <a:rPr lang="en-US" sz="4000"/>
              <a:t>Lorem ipsum dolor sit amet, consectetur </a:t>
            </a:r>
          </a:p>
          <a:p>
            <a:pPr algn="ctr"/>
            <a:r>
              <a:rPr lang="en-US" sz="4000"/>
              <a:t>adipiscing elit. </a:t>
            </a:r>
            <a:r>
              <a:rPr lang="en-US" sz="4000" b="1"/>
              <a:t>Phasellus</a:t>
            </a:r>
            <a:r>
              <a:rPr lang="en-US" sz="4000"/>
              <a:t> congue condimentum </a:t>
            </a:r>
          </a:p>
          <a:p>
            <a:pPr algn="ctr"/>
            <a:r>
              <a:rPr lang="en-US" sz="4000"/>
              <a:t>nunc in ultricies. </a:t>
            </a:r>
          </a:p>
        </p:txBody>
      </p:sp>
      <p:sp>
        <p:nvSpPr>
          <p:cNvPr id="26" name="Rectangle 25">
            <a:extLst>
              <a:ext uri="{FF2B5EF4-FFF2-40B4-BE49-F238E27FC236}">
                <a16:creationId xmlns:a16="http://schemas.microsoft.com/office/drawing/2014/main" id="{EC238C88-35AC-467D-BE7D-E16D35F86B00}"/>
              </a:ext>
            </a:extLst>
          </p:cNvPr>
          <p:cNvSpPr/>
          <p:nvPr/>
        </p:nvSpPr>
        <p:spPr>
          <a:xfrm>
            <a:off x="5761896" y="1295401"/>
            <a:ext cx="12863383" cy="4203356"/>
          </a:xfrm>
          <a:prstGeom prst="rect">
            <a:avLst/>
          </a:prstGeom>
          <a:gradFill>
            <a:gsLst>
              <a:gs pos="3000">
                <a:schemeClr val="bg1">
                  <a:lumMod val="95000"/>
                </a:schemeClr>
              </a:gs>
              <a:gs pos="100000">
                <a:schemeClr val="bg1">
                  <a:lumMod val="95000"/>
                  <a:alpha val="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9" name="Group 18">
            <a:extLst>
              <a:ext uri="{FF2B5EF4-FFF2-40B4-BE49-F238E27FC236}">
                <a16:creationId xmlns:a16="http://schemas.microsoft.com/office/drawing/2014/main" id="{CE372464-D9D5-4D31-ACDC-28CBA22C7143}"/>
              </a:ext>
            </a:extLst>
          </p:cNvPr>
          <p:cNvGrpSpPr/>
          <p:nvPr/>
        </p:nvGrpSpPr>
        <p:grpSpPr>
          <a:xfrm>
            <a:off x="16176083" y="7115402"/>
            <a:ext cx="965388" cy="771680"/>
            <a:chOff x="11605418" y="6388893"/>
            <a:chExt cx="1167765" cy="933450"/>
          </a:xfrm>
        </p:grpSpPr>
        <p:sp>
          <p:nvSpPr>
            <p:cNvPr id="16" name="Freeform: Shape 15">
              <a:extLst>
                <a:ext uri="{FF2B5EF4-FFF2-40B4-BE49-F238E27FC236}">
                  <a16:creationId xmlns:a16="http://schemas.microsoft.com/office/drawing/2014/main" id="{E00F2F89-9961-4C1E-AABD-D9D863CDFB80}"/>
                </a:ext>
              </a:extLst>
            </p:cNvPr>
            <p:cNvSpPr/>
            <p:nvPr/>
          </p:nvSpPr>
          <p:spPr>
            <a:xfrm>
              <a:off x="12296933" y="6388893"/>
              <a:ext cx="476250" cy="933450"/>
            </a:xfrm>
            <a:custGeom>
              <a:avLst/>
              <a:gdLst>
                <a:gd name="connsiteX0" fmla="*/ 469106 w 476250"/>
                <a:gd name="connsiteY0" fmla="*/ 7144 h 933450"/>
                <a:gd name="connsiteX1" fmla="*/ 471964 w 476250"/>
                <a:gd name="connsiteY1" fmla="*/ 179546 h 933450"/>
                <a:gd name="connsiteX2" fmla="*/ 474821 w 476250"/>
                <a:gd name="connsiteY2" fmla="*/ 348139 h 933450"/>
                <a:gd name="connsiteX3" fmla="*/ 468154 w 476250"/>
                <a:gd name="connsiteY3" fmla="*/ 531019 h 933450"/>
                <a:gd name="connsiteX4" fmla="*/ 440531 w 476250"/>
                <a:gd name="connsiteY4" fmla="*/ 687229 h 933450"/>
                <a:gd name="connsiteX5" fmla="*/ 381476 w 476250"/>
                <a:gd name="connsiteY5" fmla="*/ 817721 h 933450"/>
                <a:gd name="connsiteX6" fmla="*/ 278606 w 476250"/>
                <a:gd name="connsiteY6" fmla="*/ 898684 h 933450"/>
                <a:gd name="connsiteX7" fmla="*/ 123349 w 476250"/>
                <a:gd name="connsiteY7" fmla="*/ 930116 h 933450"/>
                <a:gd name="connsiteX8" fmla="*/ 7144 w 476250"/>
                <a:gd name="connsiteY8" fmla="*/ 699611 h 933450"/>
                <a:gd name="connsiteX9" fmla="*/ 185261 w 476250"/>
                <a:gd name="connsiteY9" fmla="*/ 645319 h 933450"/>
                <a:gd name="connsiteX10" fmla="*/ 238601 w 476250"/>
                <a:gd name="connsiteY10" fmla="*/ 469106 h 933450"/>
                <a:gd name="connsiteX11" fmla="*/ 7144 w 476250"/>
                <a:gd name="connsiteY11" fmla="*/ 469106 h 933450"/>
                <a:gd name="connsiteX12" fmla="*/ 7144 w 476250"/>
                <a:gd name="connsiteY12" fmla="*/ 7144 h 933450"/>
                <a:gd name="connsiteX13" fmla="*/ 469106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9106" y="7144"/>
                  </a:moveTo>
                  <a:cubicBezTo>
                    <a:pt x="469106" y="46196"/>
                    <a:pt x="470059" y="102394"/>
                    <a:pt x="471964" y="179546"/>
                  </a:cubicBezTo>
                  <a:cubicBezTo>
                    <a:pt x="473869" y="255746"/>
                    <a:pt x="474821" y="312896"/>
                    <a:pt x="474821" y="348139"/>
                  </a:cubicBezTo>
                  <a:cubicBezTo>
                    <a:pt x="474821" y="418624"/>
                    <a:pt x="472916" y="479584"/>
                    <a:pt x="468154" y="531019"/>
                  </a:cubicBezTo>
                  <a:cubicBezTo>
                    <a:pt x="464344" y="581501"/>
                    <a:pt x="455771" y="634841"/>
                    <a:pt x="440531" y="687229"/>
                  </a:cubicBezTo>
                  <a:cubicBezTo>
                    <a:pt x="426244" y="740569"/>
                    <a:pt x="406241" y="784384"/>
                    <a:pt x="381476" y="817721"/>
                  </a:cubicBezTo>
                  <a:cubicBezTo>
                    <a:pt x="355759" y="850106"/>
                    <a:pt x="321469" y="877729"/>
                    <a:pt x="278606" y="898684"/>
                  </a:cubicBezTo>
                  <a:cubicBezTo>
                    <a:pt x="234791" y="919639"/>
                    <a:pt x="183356" y="930116"/>
                    <a:pt x="123349" y="930116"/>
                  </a:cubicBezTo>
                  <a:lnTo>
                    <a:pt x="7144" y="699611"/>
                  </a:lnTo>
                  <a:cubicBezTo>
                    <a:pt x="90964" y="699611"/>
                    <a:pt x="150019" y="680561"/>
                    <a:pt x="185261" y="645319"/>
                  </a:cubicBezTo>
                  <a:cubicBezTo>
                    <a:pt x="220504" y="609124"/>
                    <a:pt x="238601" y="550069"/>
                    <a:pt x="238601" y="469106"/>
                  </a:cubicBezTo>
                  <a:lnTo>
                    <a:pt x="7144" y="469106"/>
                  </a:lnTo>
                  <a:lnTo>
                    <a:pt x="7144" y="7144"/>
                  </a:lnTo>
                  <a:lnTo>
                    <a:pt x="469106" y="7144"/>
                  </a:lnTo>
                  <a:close/>
                </a:path>
              </a:pathLst>
            </a:custGeom>
            <a:solidFill>
              <a:schemeClr val="tx1">
                <a:lumMod val="90000"/>
                <a:lumOff val="10000"/>
              </a:schemeClr>
            </a:solidFill>
            <a:ln w="9525"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97CF5872-A691-4423-9796-8EDC5BFC8E48}"/>
                </a:ext>
              </a:extLst>
            </p:cNvPr>
            <p:cNvSpPr/>
            <p:nvPr/>
          </p:nvSpPr>
          <p:spPr>
            <a:xfrm>
              <a:off x="11605418" y="6388893"/>
              <a:ext cx="476250" cy="933450"/>
            </a:xfrm>
            <a:custGeom>
              <a:avLst/>
              <a:gdLst>
                <a:gd name="connsiteX0" fmla="*/ 468154 w 476250"/>
                <a:gd name="connsiteY0" fmla="*/ 7144 h 933450"/>
                <a:gd name="connsiteX1" fmla="*/ 471011 w 476250"/>
                <a:gd name="connsiteY1" fmla="*/ 179546 h 933450"/>
                <a:gd name="connsiteX2" fmla="*/ 473869 w 476250"/>
                <a:gd name="connsiteY2" fmla="*/ 348139 h 933450"/>
                <a:gd name="connsiteX3" fmla="*/ 468154 w 476250"/>
                <a:gd name="connsiteY3" fmla="*/ 531019 h 933450"/>
                <a:gd name="connsiteX4" fmla="*/ 440531 w 476250"/>
                <a:gd name="connsiteY4" fmla="*/ 687229 h 933450"/>
                <a:gd name="connsiteX5" fmla="*/ 380524 w 476250"/>
                <a:gd name="connsiteY5" fmla="*/ 817721 h 933450"/>
                <a:gd name="connsiteX6" fmla="*/ 277654 w 476250"/>
                <a:gd name="connsiteY6" fmla="*/ 898684 h 933450"/>
                <a:gd name="connsiteX7" fmla="*/ 122396 w 476250"/>
                <a:gd name="connsiteY7" fmla="*/ 930116 h 933450"/>
                <a:gd name="connsiteX8" fmla="*/ 7144 w 476250"/>
                <a:gd name="connsiteY8" fmla="*/ 699611 h 933450"/>
                <a:gd name="connsiteX9" fmla="*/ 184309 w 476250"/>
                <a:gd name="connsiteY9" fmla="*/ 645319 h 933450"/>
                <a:gd name="connsiteX10" fmla="*/ 237649 w 476250"/>
                <a:gd name="connsiteY10" fmla="*/ 469106 h 933450"/>
                <a:gd name="connsiteX11" fmla="*/ 7144 w 476250"/>
                <a:gd name="connsiteY11" fmla="*/ 469106 h 933450"/>
                <a:gd name="connsiteX12" fmla="*/ 7144 w 476250"/>
                <a:gd name="connsiteY12" fmla="*/ 7144 h 933450"/>
                <a:gd name="connsiteX13" fmla="*/ 468154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8154" y="7144"/>
                  </a:moveTo>
                  <a:cubicBezTo>
                    <a:pt x="468154" y="46196"/>
                    <a:pt x="469106" y="102394"/>
                    <a:pt x="471011" y="179546"/>
                  </a:cubicBezTo>
                  <a:cubicBezTo>
                    <a:pt x="472916" y="255746"/>
                    <a:pt x="473869" y="312896"/>
                    <a:pt x="473869" y="348139"/>
                  </a:cubicBezTo>
                  <a:cubicBezTo>
                    <a:pt x="473869" y="418624"/>
                    <a:pt x="471964" y="479584"/>
                    <a:pt x="468154" y="531019"/>
                  </a:cubicBezTo>
                  <a:cubicBezTo>
                    <a:pt x="464344" y="581501"/>
                    <a:pt x="454819" y="634841"/>
                    <a:pt x="440531" y="687229"/>
                  </a:cubicBezTo>
                  <a:cubicBezTo>
                    <a:pt x="425291" y="740569"/>
                    <a:pt x="406241" y="784384"/>
                    <a:pt x="380524" y="817721"/>
                  </a:cubicBezTo>
                  <a:cubicBezTo>
                    <a:pt x="354806" y="850106"/>
                    <a:pt x="320516" y="877729"/>
                    <a:pt x="277654" y="898684"/>
                  </a:cubicBezTo>
                  <a:cubicBezTo>
                    <a:pt x="233839" y="919639"/>
                    <a:pt x="182404" y="930116"/>
                    <a:pt x="122396" y="930116"/>
                  </a:cubicBezTo>
                  <a:lnTo>
                    <a:pt x="7144" y="699611"/>
                  </a:lnTo>
                  <a:cubicBezTo>
                    <a:pt x="90011" y="699611"/>
                    <a:pt x="149066" y="680561"/>
                    <a:pt x="184309" y="645319"/>
                  </a:cubicBezTo>
                  <a:cubicBezTo>
                    <a:pt x="219551" y="609124"/>
                    <a:pt x="237649" y="550069"/>
                    <a:pt x="237649" y="469106"/>
                  </a:cubicBezTo>
                  <a:lnTo>
                    <a:pt x="7144" y="469106"/>
                  </a:lnTo>
                  <a:lnTo>
                    <a:pt x="7144" y="7144"/>
                  </a:lnTo>
                  <a:lnTo>
                    <a:pt x="468154" y="7144"/>
                  </a:lnTo>
                  <a:close/>
                </a:path>
              </a:pathLst>
            </a:custGeom>
            <a:solidFill>
              <a:schemeClr val="tx1">
                <a:lumMod val="90000"/>
                <a:lumOff val="10000"/>
              </a:schemeClr>
            </a:solidFill>
            <a:ln w="9525" cap="flat">
              <a:noFill/>
              <a:prstDash val="solid"/>
              <a:miter/>
            </a:ln>
          </p:spPr>
          <p:txBody>
            <a:bodyPr rtlCol="0" anchor="ctr"/>
            <a:lstStyle/>
            <a:p>
              <a:endParaRPr lang="en-US"/>
            </a:p>
          </p:txBody>
        </p:sp>
      </p:grpSp>
      <p:grpSp>
        <p:nvGrpSpPr>
          <p:cNvPr id="20" name="Group 19">
            <a:extLst>
              <a:ext uri="{FF2B5EF4-FFF2-40B4-BE49-F238E27FC236}">
                <a16:creationId xmlns:a16="http://schemas.microsoft.com/office/drawing/2014/main" id="{1693EF31-3A02-4E01-9F2F-074B9CD66DF1}"/>
              </a:ext>
            </a:extLst>
          </p:cNvPr>
          <p:cNvGrpSpPr/>
          <p:nvPr/>
        </p:nvGrpSpPr>
        <p:grpSpPr>
          <a:xfrm rot="10800000">
            <a:off x="6727283" y="4586737"/>
            <a:ext cx="965388" cy="771680"/>
            <a:chOff x="11605418" y="6388893"/>
            <a:chExt cx="1167765" cy="933450"/>
          </a:xfrm>
        </p:grpSpPr>
        <p:sp>
          <p:nvSpPr>
            <p:cNvPr id="21" name="Freeform: Shape 20">
              <a:extLst>
                <a:ext uri="{FF2B5EF4-FFF2-40B4-BE49-F238E27FC236}">
                  <a16:creationId xmlns:a16="http://schemas.microsoft.com/office/drawing/2014/main" id="{3C44B3B3-BA52-46DD-95D8-854B02D91790}"/>
                </a:ext>
              </a:extLst>
            </p:cNvPr>
            <p:cNvSpPr/>
            <p:nvPr/>
          </p:nvSpPr>
          <p:spPr>
            <a:xfrm>
              <a:off x="12296933" y="6388893"/>
              <a:ext cx="476250" cy="933450"/>
            </a:xfrm>
            <a:custGeom>
              <a:avLst/>
              <a:gdLst>
                <a:gd name="connsiteX0" fmla="*/ 469106 w 476250"/>
                <a:gd name="connsiteY0" fmla="*/ 7144 h 933450"/>
                <a:gd name="connsiteX1" fmla="*/ 471964 w 476250"/>
                <a:gd name="connsiteY1" fmla="*/ 179546 h 933450"/>
                <a:gd name="connsiteX2" fmla="*/ 474821 w 476250"/>
                <a:gd name="connsiteY2" fmla="*/ 348139 h 933450"/>
                <a:gd name="connsiteX3" fmla="*/ 468154 w 476250"/>
                <a:gd name="connsiteY3" fmla="*/ 531019 h 933450"/>
                <a:gd name="connsiteX4" fmla="*/ 440531 w 476250"/>
                <a:gd name="connsiteY4" fmla="*/ 687229 h 933450"/>
                <a:gd name="connsiteX5" fmla="*/ 381476 w 476250"/>
                <a:gd name="connsiteY5" fmla="*/ 817721 h 933450"/>
                <a:gd name="connsiteX6" fmla="*/ 278606 w 476250"/>
                <a:gd name="connsiteY6" fmla="*/ 898684 h 933450"/>
                <a:gd name="connsiteX7" fmla="*/ 123349 w 476250"/>
                <a:gd name="connsiteY7" fmla="*/ 930116 h 933450"/>
                <a:gd name="connsiteX8" fmla="*/ 7144 w 476250"/>
                <a:gd name="connsiteY8" fmla="*/ 699611 h 933450"/>
                <a:gd name="connsiteX9" fmla="*/ 185261 w 476250"/>
                <a:gd name="connsiteY9" fmla="*/ 645319 h 933450"/>
                <a:gd name="connsiteX10" fmla="*/ 238601 w 476250"/>
                <a:gd name="connsiteY10" fmla="*/ 469106 h 933450"/>
                <a:gd name="connsiteX11" fmla="*/ 7144 w 476250"/>
                <a:gd name="connsiteY11" fmla="*/ 469106 h 933450"/>
                <a:gd name="connsiteX12" fmla="*/ 7144 w 476250"/>
                <a:gd name="connsiteY12" fmla="*/ 7144 h 933450"/>
                <a:gd name="connsiteX13" fmla="*/ 469106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9106" y="7144"/>
                  </a:moveTo>
                  <a:cubicBezTo>
                    <a:pt x="469106" y="46196"/>
                    <a:pt x="470059" y="102394"/>
                    <a:pt x="471964" y="179546"/>
                  </a:cubicBezTo>
                  <a:cubicBezTo>
                    <a:pt x="473869" y="255746"/>
                    <a:pt x="474821" y="312896"/>
                    <a:pt x="474821" y="348139"/>
                  </a:cubicBezTo>
                  <a:cubicBezTo>
                    <a:pt x="474821" y="418624"/>
                    <a:pt x="472916" y="479584"/>
                    <a:pt x="468154" y="531019"/>
                  </a:cubicBezTo>
                  <a:cubicBezTo>
                    <a:pt x="464344" y="581501"/>
                    <a:pt x="455771" y="634841"/>
                    <a:pt x="440531" y="687229"/>
                  </a:cubicBezTo>
                  <a:cubicBezTo>
                    <a:pt x="426244" y="740569"/>
                    <a:pt x="406241" y="784384"/>
                    <a:pt x="381476" y="817721"/>
                  </a:cubicBezTo>
                  <a:cubicBezTo>
                    <a:pt x="355759" y="850106"/>
                    <a:pt x="321469" y="877729"/>
                    <a:pt x="278606" y="898684"/>
                  </a:cubicBezTo>
                  <a:cubicBezTo>
                    <a:pt x="234791" y="919639"/>
                    <a:pt x="183356" y="930116"/>
                    <a:pt x="123349" y="930116"/>
                  </a:cubicBezTo>
                  <a:lnTo>
                    <a:pt x="7144" y="699611"/>
                  </a:lnTo>
                  <a:cubicBezTo>
                    <a:pt x="90964" y="699611"/>
                    <a:pt x="150019" y="680561"/>
                    <a:pt x="185261" y="645319"/>
                  </a:cubicBezTo>
                  <a:cubicBezTo>
                    <a:pt x="220504" y="609124"/>
                    <a:pt x="238601" y="550069"/>
                    <a:pt x="238601" y="469106"/>
                  </a:cubicBezTo>
                  <a:lnTo>
                    <a:pt x="7144" y="469106"/>
                  </a:lnTo>
                  <a:lnTo>
                    <a:pt x="7144" y="7144"/>
                  </a:lnTo>
                  <a:lnTo>
                    <a:pt x="469106" y="7144"/>
                  </a:lnTo>
                  <a:close/>
                </a:path>
              </a:pathLst>
            </a:custGeom>
            <a:solidFill>
              <a:schemeClr val="tx1">
                <a:lumMod val="90000"/>
                <a:lumOff val="10000"/>
              </a:schemeClr>
            </a:solidFill>
            <a:ln w="9525"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33660721-0CC8-487A-9EC0-EB1E9B85EA53}"/>
                </a:ext>
              </a:extLst>
            </p:cNvPr>
            <p:cNvSpPr/>
            <p:nvPr/>
          </p:nvSpPr>
          <p:spPr>
            <a:xfrm>
              <a:off x="11605418" y="6388893"/>
              <a:ext cx="476250" cy="933450"/>
            </a:xfrm>
            <a:custGeom>
              <a:avLst/>
              <a:gdLst>
                <a:gd name="connsiteX0" fmla="*/ 468154 w 476250"/>
                <a:gd name="connsiteY0" fmla="*/ 7144 h 933450"/>
                <a:gd name="connsiteX1" fmla="*/ 471011 w 476250"/>
                <a:gd name="connsiteY1" fmla="*/ 179546 h 933450"/>
                <a:gd name="connsiteX2" fmla="*/ 473869 w 476250"/>
                <a:gd name="connsiteY2" fmla="*/ 348139 h 933450"/>
                <a:gd name="connsiteX3" fmla="*/ 468154 w 476250"/>
                <a:gd name="connsiteY3" fmla="*/ 531019 h 933450"/>
                <a:gd name="connsiteX4" fmla="*/ 440531 w 476250"/>
                <a:gd name="connsiteY4" fmla="*/ 687229 h 933450"/>
                <a:gd name="connsiteX5" fmla="*/ 380524 w 476250"/>
                <a:gd name="connsiteY5" fmla="*/ 817721 h 933450"/>
                <a:gd name="connsiteX6" fmla="*/ 277654 w 476250"/>
                <a:gd name="connsiteY6" fmla="*/ 898684 h 933450"/>
                <a:gd name="connsiteX7" fmla="*/ 122396 w 476250"/>
                <a:gd name="connsiteY7" fmla="*/ 930116 h 933450"/>
                <a:gd name="connsiteX8" fmla="*/ 7144 w 476250"/>
                <a:gd name="connsiteY8" fmla="*/ 699611 h 933450"/>
                <a:gd name="connsiteX9" fmla="*/ 184309 w 476250"/>
                <a:gd name="connsiteY9" fmla="*/ 645319 h 933450"/>
                <a:gd name="connsiteX10" fmla="*/ 237649 w 476250"/>
                <a:gd name="connsiteY10" fmla="*/ 469106 h 933450"/>
                <a:gd name="connsiteX11" fmla="*/ 7144 w 476250"/>
                <a:gd name="connsiteY11" fmla="*/ 469106 h 933450"/>
                <a:gd name="connsiteX12" fmla="*/ 7144 w 476250"/>
                <a:gd name="connsiteY12" fmla="*/ 7144 h 933450"/>
                <a:gd name="connsiteX13" fmla="*/ 468154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8154" y="7144"/>
                  </a:moveTo>
                  <a:cubicBezTo>
                    <a:pt x="468154" y="46196"/>
                    <a:pt x="469106" y="102394"/>
                    <a:pt x="471011" y="179546"/>
                  </a:cubicBezTo>
                  <a:cubicBezTo>
                    <a:pt x="472916" y="255746"/>
                    <a:pt x="473869" y="312896"/>
                    <a:pt x="473869" y="348139"/>
                  </a:cubicBezTo>
                  <a:cubicBezTo>
                    <a:pt x="473869" y="418624"/>
                    <a:pt x="471964" y="479584"/>
                    <a:pt x="468154" y="531019"/>
                  </a:cubicBezTo>
                  <a:cubicBezTo>
                    <a:pt x="464344" y="581501"/>
                    <a:pt x="454819" y="634841"/>
                    <a:pt x="440531" y="687229"/>
                  </a:cubicBezTo>
                  <a:cubicBezTo>
                    <a:pt x="425291" y="740569"/>
                    <a:pt x="406241" y="784384"/>
                    <a:pt x="380524" y="817721"/>
                  </a:cubicBezTo>
                  <a:cubicBezTo>
                    <a:pt x="354806" y="850106"/>
                    <a:pt x="320516" y="877729"/>
                    <a:pt x="277654" y="898684"/>
                  </a:cubicBezTo>
                  <a:cubicBezTo>
                    <a:pt x="233839" y="919639"/>
                    <a:pt x="182404" y="930116"/>
                    <a:pt x="122396" y="930116"/>
                  </a:cubicBezTo>
                  <a:lnTo>
                    <a:pt x="7144" y="699611"/>
                  </a:lnTo>
                  <a:cubicBezTo>
                    <a:pt x="90011" y="699611"/>
                    <a:pt x="149066" y="680561"/>
                    <a:pt x="184309" y="645319"/>
                  </a:cubicBezTo>
                  <a:cubicBezTo>
                    <a:pt x="219551" y="609124"/>
                    <a:pt x="237649" y="550069"/>
                    <a:pt x="237649" y="469106"/>
                  </a:cubicBezTo>
                  <a:lnTo>
                    <a:pt x="7144" y="469106"/>
                  </a:lnTo>
                  <a:lnTo>
                    <a:pt x="7144" y="7144"/>
                  </a:lnTo>
                  <a:lnTo>
                    <a:pt x="468154" y="7144"/>
                  </a:lnTo>
                  <a:close/>
                </a:path>
              </a:pathLst>
            </a:custGeom>
            <a:solidFill>
              <a:schemeClr val="tx1">
                <a:lumMod val="90000"/>
                <a:lumOff val="10000"/>
              </a:schemeClr>
            </a:solidFill>
            <a:ln w="9525" cap="flat">
              <a:noFill/>
              <a:prstDash val="solid"/>
              <a:miter/>
            </a:ln>
          </p:spPr>
          <p:txBody>
            <a:bodyPr rtlCol="0" anchor="ctr"/>
            <a:lstStyle/>
            <a:p>
              <a:endParaRPr lang="en-US"/>
            </a:p>
          </p:txBody>
        </p:sp>
      </p:grpSp>
      <p:sp>
        <p:nvSpPr>
          <p:cNvPr id="24" name="TextBox 23">
            <a:extLst>
              <a:ext uri="{FF2B5EF4-FFF2-40B4-BE49-F238E27FC236}">
                <a16:creationId xmlns:a16="http://schemas.microsoft.com/office/drawing/2014/main" id="{01D801E5-0774-4B18-BEDD-06F47F780751}"/>
              </a:ext>
            </a:extLst>
          </p:cNvPr>
          <p:cNvSpPr txBox="1"/>
          <p:nvPr/>
        </p:nvSpPr>
        <p:spPr>
          <a:xfrm>
            <a:off x="10027770" y="7887082"/>
            <a:ext cx="4331634" cy="646331"/>
          </a:xfrm>
          <a:prstGeom prst="rect">
            <a:avLst/>
          </a:prstGeom>
          <a:noFill/>
        </p:spPr>
        <p:txBody>
          <a:bodyPr wrap="none" rtlCol="0">
            <a:spAutoFit/>
          </a:bodyPr>
          <a:lstStyle/>
          <a:p>
            <a:pPr algn="ctr"/>
            <a:r>
              <a:rPr lang="en-US" sz="3600" b="1">
                <a:latin typeface="+mj-lt"/>
              </a:rPr>
              <a:t>- Tywan Lannister -</a:t>
            </a:r>
          </a:p>
        </p:txBody>
      </p:sp>
      <p:sp useBgFill="1">
        <p:nvSpPr>
          <p:cNvPr id="25" name="Rectangle 24">
            <a:extLst>
              <a:ext uri="{FF2B5EF4-FFF2-40B4-BE49-F238E27FC236}">
                <a16:creationId xmlns:a16="http://schemas.microsoft.com/office/drawing/2014/main" id="{EDB11017-1EC1-4617-831B-3C79F281A281}"/>
              </a:ext>
            </a:extLst>
          </p:cNvPr>
          <p:cNvSpPr/>
          <p:nvPr/>
        </p:nvSpPr>
        <p:spPr>
          <a:xfrm>
            <a:off x="5761896" y="1"/>
            <a:ext cx="12863383" cy="12954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493710782"/>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3">
                                            <p:txEl>
                                              <p:pRg st="0" end="0"/>
                                            </p:txEl>
                                          </p:spTgt>
                                        </p:tgtEl>
                                        <p:attrNameLst>
                                          <p:attrName>style.visibility</p:attrName>
                                        </p:attrNameLst>
                                      </p:cBhvr>
                                      <p:to>
                                        <p:strVal val="visible"/>
                                      </p:to>
                                    </p:set>
                                    <p:anim calcmode="lin" valueType="num">
                                      <p:cBhvr additive="base">
                                        <p:cTn id="7" dur="1600" fill="hold"/>
                                        <p:tgtEl>
                                          <p:spTgt spid="23">
                                            <p:txEl>
                                              <p:pRg st="0" end="0"/>
                                            </p:txEl>
                                          </p:spTgt>
                                        </p:tgtEl>
                                        <p:attrNameLst>
                                          <p:attrName>ppt_x</p:attrName>
                                        </p:attrNameLst>
                                      </p:cBhvr>
                                      <p:tavLst>
                                        <p:tav tm="0">
                                          <p:val>
                                            <p:strVal val="#ppt_x"/>
                                          </p:val>
                                        </p:tav>
                                        <p:tav tm="100000">
                                          <p:val>
                                            <p:strVal val="#ppt_x"/>
                                          </p:val>
                                        </p:tav>
                                      </p:tavLst>
                                    </p:anim>
                                    <p:anim calcmode="lin" valueType="num">
                                      <p:cBhvr additive="base">
                                        <p:cTn id="8" dur="1600" fill="hold"/>
                                        <p:tgtEl>
                                          <p:spTgt spid="23">
                                            <p:txEl>
                                              <p:pRg st="0" end="0"/>
                                            </p:txEl>
                                          </p:spTgt>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23">
                                            <p:txEl>
                                              <p:pRg st="1" end="1"/>
                                            </p:txEl>
                                          </p:spTgt>
                                        </p:tgtEl>
                                        <p:attrNameLst>
                                          <p:attrName>style.visibility</p:attrName>
                                        </p:attrNameLst>
                                      </p:cBhvr>
                                      <p:to>
                                        <p:strVal val="visible"/>
                                      </p:to>
                                    </p:set>
                                    <p:anim calcmode="lin" valueType="num">
                                      <p:cBhvr additive="base">
                                        <p:cTn id="11" dur="1600" fill="hold"/>
                                        <p:tgtEl>
                                          <p:spTgt spid="23">
                                            <p:txEl>
                                              <p:pRg st="1" end="1"/>
                                            </p:txEl>
                                          </p:spTgt>
                                        </p:tgtEl>
                                        <p:attrNameLst>
                                          <p:attrName>ppt_x</p:attrName>
                                        </p:attrNameLst>
                                      </p:cBhvr>
                                      <p:tavLst>
                                        <p:tav tm="0">
                                          <p:val>
                                            <p:strVal val="#ppt_x"/>
                                          </p:val>
                                        </p:tav>
                                        <p:tav tm="100000">
                                          <p:val>
                                            <p:strVal val="#ppt_x"/>
                                          </p:val>
                                        </p:tav>
                                      </p:tavLst>
                                    </p:anim>
                                    <p:anim calcmode="lin" valueType="num">
                                      <p:cBhvr additive="base">
                                        <p:cTn id="12" dur="1600" fill="hold"/>
                                        <p:tgtEl>
                                          <p:spTgt spid="23">
                                            <p:txEl>
                                              <p:pRg st="1" end="1"/>
                                            </p:txEl>
                                          </p:spTgt>
                                        </p:tgtEl>
                                        <p:attrNameLst>
                                          <p:attrName>ppt_y</p:attrName>
                                        </p:attrNameLst>
                                      </p:cBhvr>
                                      <p:tavLst>
                                        <p:tav tm="0">
                                          <p:val>
                                            <p:strVal val="0-#ppt_h/2"/>
                                          </p:val>
                                        </p:tav>
                                        <p:tav tm="100000">
                                          <p:val>
                                            <p:strVal val="#ppt_y"/>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23">
                                            <p:txEl>
                                              <p:pRg st="2" end="2"/>
                                            </p:txEl>
                                          </p:spTgt>
                                        </p:tgtEl>
                                        <p:attrNameLst>
                                          <p:attrName>style.visibility</p:attrName>
                                        </p:attrNameLst>
                                      </p:cBhvr>
                                      <p:to>
                                        <p:strVal val="visible"/>
                                      </p:to>
                                    </p:set>
                                    <p:anim calcmode="lin" valueType="num">
                                      <p:cBhvr additive="base">
                                        <p:cTn id="15" dur="1600" fill="hold"/>
                                        <p:tgtEl>
                                          <p:spTgt spid="23">
                                            <p:txEl>
                                              <p:pRg st="2" end="2"/>
                                            </p:txEl>
                                          </p:spTgt>
                                        </p:tgtEl>
                                        <p:attrNameLst>
                                          <p:attrName>ppt_x</p:attrName>
                                        </p:attrNameLst>
                                      </p:cBhvr>
                                      <p:tavLst>
                                        <p:tav tm="0">
                                          <p:val>
                                            <p:strVal val="#ppt_x"/>
                                          </p:val>
                                        </p:tav>
                                        <p:tav tm="100000">
                                          <p:val>
                                            <p:strVal val="#ppt_x"/>
                                          </p:val>
                                        </p:tav>
                                      </p:tavLst>
                                    </p:anim>
                                    <p:anim calcmode="lin" valueType="num">
                                      <p:cBhvr additive="base">
                                        <p:cTn id="16" dur="1600" fill="hold"/>
                                        <p:tgtEl>
                                          <p:spTgt spid="23">
                                            <p:txEl>
                                              <p:pRg st="2" end="2"/>
                                            </p:txEl>
                                          </p:spTgt>
                                        </p:tgtEl>
                                        <p:attrNameLst>
                                          <p:attrName>ppt_y</p:attrName>
                                        </p:attrNameLst>
                                      </p:cBhvr>
                                      <p:tavLst>
                                        <p:tav tm="0">
                                          <p:val>
                                            <p:strVal val="0-#ppt_h/2"/>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20"/>
                                        </p:tgtEl>
                                        <p:attrNameLst>
                                          <p:attrName>style.visibility</p:attrName>
                                        </p:attrNameLst>
                                      </p:cBhvr>
                                      <p:to>
                                        <p:strVal val="visible"/>
                                      </p:to>
                                    </p:set>
                                    <p:animEffect transition="in" filter="fade">
                                      <p:cBhvr>
                                        <p:cTn id="19" dur="500"/>
                                        <p:tgtEl>
                                          <p:spTgt spid="20"/>
                                        </p:tgtEl>
                                      </p:cBhvr>
                                    </p:animEffect>
                                  </p:childTnLst>
                                </p:cTn>
                              </p:par>
                              <p:par>
                                <p:cTn id="20" presetID="10" presetClass="entr" presetSubtype="0" fill="hold" nodeType="withEffect">
                                  <p:stCondLst>
                                    <p:cond delay="300"/>
                                  </p:stCondLst>
                                  <p:childTnLst>
                                    <p:set>
                                      <p:cBhvr>
                                        <p:cTn id="21" dur="1" fill="hold">
                                          <p:stCondLst>
                                            <p:cond delay="0"/>
                                          </p:stCondLst>
                                        </p:cTn>
                                        <p:tgtEl>
                                          <p:spTgt spid="19"/>
                                        </p:tgtEl>
                                        <p:attrNameLst>
                                          <p:attrName>style.visibility</p:attrName>
                                        </p:attrNameLst>
                                      </p:cBhvr>
                                      <p:to>
                                        <p:strVal val="visible"/>
                                      </p:to>
                                    </p:set>
                                    <p:animEffect transition="in" filter="fade">
                                      <p:cBhvr>
                                        <p:cTn id="22" dur="500"/>
                                        <p:tgtEl>
                                          <p:spTgt spid="19"/>
                                        </p:tgtEl>
                                      </p:cBhvr>
                                    </p:animEffect>
                                  </p:childTnLst>
                                </p:cTn>
                              </p:par>
                              <p:par>
                                <p:cTn id="23" presetID="10" presetClass="entr" presetSubtype="0" fill="hold" grpId="0" nodeType="withEffect">
                                  <p:stCondLst>
                                    <p:cond delay="500"/>
                                  </p:stCondLst>
                                  <p:iterate type="wd">
                                    <p:tmPct val="10000"/>
                                  </p:iterate>
                                  <p:childTnLst>
                                    <p:set>
                                      <p:cBhvr>
                                        <p:cTn id="24" dur="1" fill="hold">
                                          <p:stCondLst>
                                            <p:cond delay="0"/>
                                          </p:stCondLst>
                                        </p:cTn>
                                        <p:tgtEl>
                                          <p:spTgt spid="24"/>
                                        </p:tgtEl>
                                        <p:attrNameLst>
                                          <p:attrName>style.visibility</p:attrName>
                                        </p:attrNameLst>
                                      </p:cBhvr>
                                      <p:to>
                                        <p:strVal val="visible"/>
                                      </p:to>
                                    </p:set>
                                    <p:animEffect transition="in" filter="fade">
                                      <p:cBhvr>
                                        <p:cTn id="25"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build="allAtOnce"/>
      <p:bldP spid="24" grpId="0"/>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Graphic 18">
            <a:extLst>
              <a:ext uri="{FF2B5EF4-FFF2-40B4-BE49-F238E27FC236}">
                <a16:creationId xmlns:a16="http://schemas.microsoft.com/office/drawing/2014/main" id="{986A9F4E-C715-46DF-90CA-F417703F7DB2}"/>
              </a:ext>
            </a:extLst>
          </p:cNvPr>
          <p:cNvSpPr/>
          <p:nvPr/>
        </p:nvSpPr>
        <p:spPr>
          <a:xfrm>
            <a:off x="8242558" y="4298870"/>
            <a:ext cx="3101302" cy="3882887"/>
          </a:xfrm>
          <a:custGeom>
            <a:avLst/>
            <a:gdLst>
              <a:gd name="connsiteX0" fmla="*/ 2350294 w 2352675"/>
              <a:gd name="connsiteY0" fmla="*/ 2426494 h 2428875"/>
              <a:gd name="connsiteX1" fmla="*/ 7144 w 2352675"/>
              <a:gd name="connsiteY1" fmla="*/ 2426494 h 2428875"/>
              <a:gd name="connsiteX2" fmla="*/ 7144 w 2352675"/>
              <a:gd name="connsiteY2" fmla="*/ 7144 h 2428875"/>
              <a:gd name="connsiteX3" fmla="*/ 2350294 w 2352675"/>
              <a:gd name="connsiteY3" fmla="*/ 7144 h 2428875"/>
            </a:gdLst>
            <a:ahLst/>
            <a:cxnLst>
              <a:cxn ang="0">
                <a:pos x="connsiteX0" y="connsiteY0"/>
              </a:cxn>
              <a:cxn ang="0">
                <a:pos x="connsiteX1" y="connsiteY1"/>
              </a:cxn>
              <a:cxn ang="0">
                <a:pos x="connsiteX2" y="connsiteY2"/>
              </a:cxn>
              <a:cxn ang="0">
                <a:pos x="connsiteX3" y="connsiteY3"/>
              </a:cxn>
            </a:cxnLst>
            <a:rect l="l" t="t" r="r" b="b"/>
            <a:pathLst>
              <a:path w="2352675" h="2428875">
                <a:moveTo>
                  <a:pt x="2350294" y="2426494"/>
                </a:moveTo>
                <a:lnTo>
                  <a:pt x="7144" y="2426494"/>
                </a:lnTo>
                <a:lnTo>
                  <a:pt x="7144" y="7144"/>
                </a:lnTo>
                <a:lnTo>
                  <a:pt x="2350294" y="7144"/>
                </a:lnTo>
              </a:path>
            </a:pathLst>
          </a:custGeom>
          <a:noFill/>
          <a:ln w="63500" cap="flat">
            <a:solidFill>
              <a:schemeClr val="tx1"/>
            </a:solidFill>
            <a:prstDash val="solid"/>
            <a:miter/>
          </a:ln>
        </p:spPr>
        <p:txBody>
          <a:bodyPr rtlCol="0" anchor="ctr"/>
          <a:lstStyle/>
          <a:p>
            <a:endParaRPr lang="en-US"/>
          </a:p>
        </p:txBody>
      </p:sp>
      <p:sp>
        <p:nvSpPr>
          <p:cNvPr id="23" name="Rectangle 22">
            <a:extLst>
              <a:ext uri="{FF2B5EF4-FFF2-40B4-BE49-F238E27FC236}">
                <a16:creationId xmlns:a16="http://schemas.microsoft.com/office/drawing/2014/main" id="{4883142A-0CB7-4CC1-8DB5-973578AF6700}"/>
              </a:ext>
            </a:extLst>
          </p:cNvPr>
          <p:cNvSpPr/>
          <p:nvPr/>
        </p:nvSpPr>
        <p:spPr>
          <a:xfrm rot="5400000">
            <a:off x="12408901" y="1929813"/>
            <a:ext cx="11049000" cy="978017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useBgFill="1">
        <p:nvSpPr>
          <p:cNvPr id="24" name="Rectangle 23">
            <a:extLst>
              <a:ext uri="{FF2B5EF4-FFF2-40B4-BE49-F238E27FC236}">
                <a16:creationId xmlns:a16="http://schemas.microsoft.com/office/drawing/2014/main" id="{1793D071-1989-4BC2-9C1B-B7DEF471874E}"/>
              </a:ext>
            </a:extLst>
          </p:cNvPr>
          <p:cNvSpPr/>
          <p:nvPr/>
        </p:nvSpPr>
        <p:spPr>
          <a:xfrm rot="5400000">
            <a:off x="18247142" y="5871745"/>
            <a:ext cx="11049000" cy="189630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2">
            <a:extLst>
              <a:ext uri="{FF2B5EF4-FFF2-40B4-BE49-F238E27FC236}">
                <a16:creationId xmlns:a16="http://schemas.microsoft.com/office/drawing/2014/main" id="{8B71C61C-9E7B-40A3-839C-1B6D289F10A2}"/>
              </a:ext>
            </a:extLst>
          </p:cNvPr>
          <p:cNvSpPr txBox="1"/>
          <p:nvPr/>
        </p:nvSpPr>
        <p:spPr>
          <a:xfrm>
            <a:off x="8361692" y="4976293"/>
            <a:ext cx="7663791" cy="2554545"/>
          </a:xfrm>
          <a:prstGeom prst="rect">
            <a:avLst/>
          </a:prstGeom>
          <a:noFill/>
        </p:spPr>
        <p:txBody>
          <a:bodyPr wrap="square" rtlCol="0">
            <a:spAutoFit/>
          </a:bodyPr>
          <a:lstStyle/>
          <a:p>
            <a:pPr algn="ctr"/>
            <a:r>
              <a:rPr lang="en-US" sz="4000"/>
              <a:t>Lorem ipsum dolor sit amet, consectetur adipiscing elit. </a:t>
            </a:r>
            <a:r>
              <a:rPr lang="en-US" sz="4000" b="1"/>
              <a:t>Phasellus</a:t>
            </a:r>
            <a:r>
              <a:rPr lang="en-US" sz="4000"/>
              <a:t> congue condimentum nunc in ultricies. </a:t>
            </a:r>
          </a:p>
        </p:txBody>
      </p:sp>
      <p:grpSp>
        <p:nvGrpSpPr>
          <p:cNvPr id="9" name="Group 8">
            <a:extLst>
              <a:ext uri="{FF2B5EF4-FFF2-40B4-BE49-F238E27FC236}">
                <a16:creationId xmlns:a16="http://schemas.microsoft.com/office/drawing/2014/main" id="{93591147-63B2-4309-A24E-1815F6E926AD}"/>
              </a:ext>
            </a:extLst>
          </p:cNvPr>
          <p:cNvGrpSpPr/>
          <p:nvPr/>
        </p:nvGrpSpPr>
        <p:grpSpPr>
          <a:xfrm>
            <a:off x="11681597" y="3807449"/>
            <a:ext cx="965388" cy="771680"/>
            <a:chOff x="11710893" y="3597504"/>
            <a:chExt cx="965388" cy="771680"/>
          </a:xfrm>
        </p:grpSpPr>
        <p:sp>
          <p:nvSpPr>
            <p:cNvPr id="5" name="Freeform: Shape 4">
              <a:extLst>
                <a:ext uri="{FF2B5EF4-FFF2-40B4-BE49-F238E27FC236}">
                  <a16:creationId xmlns:a16="http://schemas.microsoft.com/office/drawing/2014/main" id="{0F183F70-2488-46C9-8F88-E4EF1B470CB3}"/>
                </a:ext>
              </a:extLst>
            </p:cNvPr>
            <p:cNvSpPr/>
            <p:nvPr/>
          </p:nvSpPr>
          <p:spPr>
            <a:xfrm rot="10800000">
              <a:off x="11710893" y="3597504"/>
              <a:ext cx="393715" cy="771680"/>
            </a:xfrm>
            <a:custGeom>
              <a:avLst/>
              <a:gdLst>
                <a:gd name="connsiteX0" fmla="*/ 469106 w 476250"/>
                <a:gd name="connsiteY0" fmla="*/ 7144 h 933450"/>
                <a:gd name="connsiteX1" fmla="*/ 471964 w 476250"/>
                <a:gd name="connsiteY1" fmla="*/ 179546 h 933450"/>
                <a:gd name="connsiteX2" fmla="*/ 474821 w 476250"/>
                <a:gd name="connsiteY2" fmla="*/ 348139 h 933450"/>
                <a:gd name="connsiteX3" fmla="*/ 468154 w 476250"/>
                <a:gd name="connsiteY3" fmla="*/ 531019 h 933450"/>
                <a:gd name="connsiteX4" fmla="*/ 440531 w 476250"/>
                <a:gd name="connsiteY4" fmla="*/ 687229 h 933450"/>
                <a:gd name="connsiteX5" fmla="*/ 381476 w 476250"/>
                <a:gd name="connsiteY5" fmla="*/ 817721 h 933450"/>
                <a:gd name="connsiteX6" fmla="*/ 278606 w 476250"/>
                <a:gd name="connsiteY6" fmla="*/ 898684 h 933450"/>
                <a:gd name="connsiteX7" fmla="*/ 123349 w 476250"/>
                <a:gd name="connsiteY7" fmla="*/ 930116 h 933450"/>
                <a:gd name="connsiteX8" fmla="*/ 7144 w 476250"/>
                <a:gd name="connsiteY8" fmla="*/ 699611 h 933450"/>
                <a:gd name="connsiteX9" fmla="*/ 185261 w 476250"/>
                <a:gd name="connsiteY9" fmla="*/ 645319 h 933450"/>
                <a:gd name="connsiteX10" fmla="*/ 238601 w 476250"/>
                <a:gd name="connsiteY10" fmla="*/ 469106 h 933450"/>
                <a:gd name="connsiteX11" fmla="*/ 7144 w 476250"/>
                <a:gd name="connsiteY11" fmla="*/ 469106 h 933450"/>
                <a:gd name="connsiteX12" fmla="*/ 7144 w 476250"/>
                <a:gd name="connsiteY12" fmla="*/ 7144 h 933450"/>
                <a:gd name="connsiteX13" fmla="*/ 469106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9106" y="7144"/>
                  </a:moveTo>
                  <a:cubicBezTo>
                    <a:pt x="469106" y="46196"/>
                    <a:pt x="470059" y="102394"/>
                    <a:pt x="471964" y="179546"/>
                  </a:cubicBezTo>
                  <a:cubicBezTo>
                    <a:pt x="473869" y="255746"/>
                    <a:pt x="474821" y="312896"/>
                    <a:pt x="474821" y="348139"/>
                  </a:cubicBezTo>
                  <a:cubicBezTo>
                    <a:pt x="474821" y="418624"/>
                    <a:pt x="472916" y="479584"/>
                    <a:pt x="468154" y="531019"/>
                  </a:cubicBezTo>
                  <a:cubicBezTo>
                    <a:pt x="464344" y="581501"/>
                    <a:pt x="455771" y="634841"/>
                    <a:pt x="440531" y="687229"/>
                  </a:cubicBezTo>
                  <a:cubicBezTo>
                    <a:pt x="426244" y="740569"/>
                    <a:pt x="406241" y="784384"/>
                    <a:pt x="381476" y="817721"/>
                  </a:cubicBezTo>
                  <a:cubicBezTo>
                    <a:pt x="355759" y="850106"/>
                    <a:pt x="321469" y="877729"/>
                    <a:pt x="278606" y="898684"/>
                  </a:cubicBezTo>
                  <a:cubicBezTo>
                    <a:pt x="234791" y="919639"/>
                    <a:pt x="183356" y="930116"/>
                    <a:pt x="123349" y="930116"/>
                  </a:cubicBezTo>
                  <a:lnTo>
                    <a:pt x="7144" y="699611"/>
                  </a:lnTo>
                  <a:cubicBezTo>
                    <a:pt x="90964" y="699611"/>
                    <a:pt x="150019" y="680561"/>
                    <a:pt x="185261" y="645319"/>
                  </a:cubicBezTo>
                  <a:cubicBezTo>
                    <a:pt x="220504" y="609124"/>
                    <a:pt x="238601" y="550069"/>
                    <a:pt x="238601" y="469106"/>
                  </a:cubicBezTo>
                  <a:lnTo>
                    <a:pt x="7144" y="469106"/>
                  </a:lnTo>
                  <a:lnTo>
                    <a:pt x="7144" y="7144"/>
                  </a:lnTo>
                  <a:lnTo>
                    <a:pt x="469106" y="7144"/>
                  </a:lnTo>
                  <a:close/>
                </a:path>
              </a:pathLst>
            </a:custGeom>
            <a:solidFill>
              <a:schemeClr val="tx1">
                <a:lumMod val="90000"/>
                <a:lumOff val="10000"/>
              </a:schemeClr>
            </a:solidFill>
            <a:ln w="9525" cap="flat">
              <a:noFill/>
              <a:prstDash val="solid"/>
              <a:miter/>
            </a:ln>
          </p:spPr>
          <p:txBody>
            <a:bodyPr rtlCol="0" anchor="ctr"/>
            <a:lstStyle/>
            <a:p>
              <a:endParaRPr lang="en-US"/>
            </a:p>
          </p:txBody>
        </p:sp>
        <p:sp>
          <p:nvSpPr>
            <p:cNvPr id="6" name="Freeform: Shape 5">
              <a:extLst>
                <a:ext uri="{FF2B5EF4-FFF2-40B4-BE49-F238E27FC236}">
                  <a16:creationId xmlns:a16="http://schemas.microsoft.com/office/drawing/2014/main" id="{66D9AE6B-A77B-47E3-A301-8106E69E32EC}"/>
                </a:ext>
              </a:extLst>
            </p:cNvPr>
            <p:cNvSpPr/>
            <p:nvPr/>
          </p:nvSpPr>
          <p:spPr>
            <a:xfrm rot="10800000">
              <a:off x="12282566" y="3597504"/>
              <a:ext cx="393715" cy="771680"/>
            </a:xfrm>
            <a:custGeom>
              <a:avLst/>
              <a:gdLst>
                <a:gd name="connsiteX0" fmla="*/ 468154 w 476250"/>
                <a:gd name="connsiteY0" fmla="*/ 7144 h 933450"/>
                <a:gd name="connsiteX1" fmla="*/ 471011 w 476250"/>
                <a:gd name="connsiteY1" fmla="*/ 179546 h 933450"/>
                <a:gd name="connsiteX2" fmla="*/ 473869 w 476250"/>
                <a:gd name="connsiteY2" fmla="*/ 348139 h 933450"/>
                <a:gd name="connsiteX3" fmla="*/ 468154 w 476250"/>
                <a:gd name="connsiteY3" fmla="*/ 531019 h 933450"/>
                <a:gd name="connsiteX4" fmla="*/ 440531 w 476250"/>
                <a:gd name="connsiteY4" fmla="*/ 687229 h 933450"/>
                <a:gd name="connsiteX5" fmla="*/ 380524 w 476250"/>
                <a:gd name="connsiteY5" fmla="*/ 817721 h 933450"/>
                <a:gd name="connsiteX6" fmla="*/ 277654 w 476250"/>
                <a:gd name="connsiteY6" fmla="*/ 898684 h 933450"/>
                <a:gd name="connsiteX7" fmla="*/ 122396 w 476250"/>
                <a:gd name="connsiteY7" fmla="*/ 930116 h 933450"/>
                <a:gd name="connsiteX8" fmla="*/ 7144 w 476250"/>
                <a:gd name="connsiteY8" fmla="*/ 699611 h 933450"/>
                <a:gd name="connsiteX9" fmla="*/ 184309 w 476250"/>
                <a:gd name="connsiteY9" fmla="*/ 645319 h 933450"/>
                <a:gd name="connsiteX10" fmla="*/ 237649 w 476250"/>
                <a:gd name="connsiteY10" fmla="*/ 469106 h 933450"/>
                <a:gd name="connsiteX11" fmla="*/ 7144 w 476250"/>
                <a:gd name="connsiteY11" fmla="*/ 469106 h 933450"/>
                <a:gd name="connsiteX12" fmla="*/ 7144 w 476250"/>
                <a:gd name="connsiteY12" fmla="*/ 7144 h 933450"/>
                <a:gd name="connsiteX13" fmla="*/ 468154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8154" y="7144"/>
                  </a:moveTo>
                  <a:cubicBezTo>
                    <a:pt x="468154" y="46196"/>
                    <a:pt x="469106" y="102394"/>
                    <a:pt x="471011" y="179546"/>
                  </a:cubicBezTo>
                  <a:cubicBezTo>
                    <a:pt x="472916" y="255746"/>
                    <a:pt x="473869" y="312896"/>
                    <a:pt x="473869" y="348139"/>
                  </a:cubicBezTo>
                  <a:cubicBezTo>
                    <a:pt x="473869" y="418624"/>
                    <a:pt x="471964" y="479584"/>
                    <a:pt x="468154" y="531019"/>
                  </a:cubicBezTo>
                  <a:cubicBezTo>
                    <a:pt x="464344" y="581501"/>
                    <a:pt x="454819" y="634841"/>
                    <a:pt x="440531" y="687229"/>
                  </a:cubicBezTo>
                  <a:cubicBezTo>
                    <a:pt x="425291" y="740569"/>
                    <a:pt x="406241" y="784384"/>
                    <a:pt x="380524" y="817721"/>
                  </a:cubicBezTo>
                  <a:cubicBezTo>
                    <a:pt x="354806" y="850106"/>
                    <a:pt x="320516" y="877729"/>
                    <a:pt x="277654" y="898684"/>
                  </a:cubicBezTo>
                  <a:cubicBezTo>
                    <a:pt x="233839" y="919639"/>
                    <a:pt x="182404" y="930116"/>
                    <a:pt x="122396" y="930116"/>
                  </a:cubicBezTo>
                  <a:lnTo>
                    <a:pt x="7144" y="699611"/>
                  </a:lnTo>
                  <a:cubicBezTo>
                    <a:pt x="90011" y="699611"/>
                    <a:pt x="149066" y="680561"/>
                    <a:pt x="184309" y="645319"/>
                  </a:cubicBezTo>
                  <a:cubicBezTo>
                    <a:pt x="219551" y="609124"/>
                    <a:pt x="237649" y="550069"/>
                    <a:pt x="237649" y="469106"/>
                  </a:cubicBezTo>
                  <a:lnTo>
                    <a:pt x="7144" y="469106"/>
                  </a:lnTo>
                  <a:lnTo>
                    <a:pt x="7144" y="7144"/>
                  </a:lnTo>
                  <a:lnTo>
                    <a:pt x="468154" y="7144"/>
                  </a:lnTo>
                  <a:close/>
                </a:path>
              </a:pathLst>
            </a:custGeom>
            <a:solidFill>
              <a:schemeClr val="tx1">
                <a:lumMod val="90000"/>
                <a:lumOff val="10000"/>
              </a:schemeClr>
            </a:solidFill>
            <a:ln w="9525" cap="flat">
              <a:noFill/>
              <a:prstDash val="solid"/>
              <a:miter/>
            </a:ln>
          </p:spPr>
          <p:txBody>
            <a:bodyPr rtlCol="0" anchor="ctr"/>
            <a:lstStyle/>
            <a:p>
              <a:endParaRPr lang="en-US"/>
            </a:p>
          </p:txBody>
        </p:sp>
      </p:grpSp>
      <p:grpSp>
        <p:nvGrpSpPr>
          <p:cNvPr id="13" name="Group 12">
            <a:extLst>
              <a:ext uri="{FF2B5EF4-FFF2-40B4-BE49-F238E27FC236}">
                <a16:creationId xmlns:a16="http://schemas.microsoft.com/office/drawing/2014/main" id="{776B0B1E-3616-412B-8462-A2DB2616E4DD}"/>
              </a:ext>
            </a:extLst>
          </p:cNvPr>
          <p:cNvGrpSpPr/>
          <p:nvPr/>
        </p:nvGrpSpPr>
        <p:grpSpPr>
          <a:xfrm rot="10800000">
            <a:off x="11681597" y="7816944"/>
            <a:ext cx="965388" cy="771680"/>
            <a:chOff x="11710893" y="3597504"/>
            <a:chExt cx="965388" cy="771680"/>
          </a:xfrm>
        </p:grpSpPr>
        <p:sp>
          <p:nvSpPr>
            <p:cNvPr id="14" name="Freeform: Shape 13">
              <a:extLst>
                <a:ext uri="{FF2B5EF4-FFF2-40B4-BE49-F238E27FC236}">
                  <a16:creationId xmlns:a16="http://schemas.microsoft.com/office/drawing/2014/main" id="{9AA06A3E-9FE3-492F-94A1-031EB22E0B8D}"/>
                </a:ext>
              </a:extLst>
            </p:cNvPr>
            <p:cNvSpPr/>
            <p:nvPr/>
          </p:nvSpPr>
          <p:spPr>
            <a:xfrm rot="10800000">
              <a:off x="11710893" y="3597504"/>
              <a:ext cx="393715" cy="771680"/>
            </a:xfrm>
            <a:custGeom>
              <a:avLst/>
              <a:gdLst>
                <a:gd name="connsiteX0" fmla="*/ 469106 w 476250"/>
                <a:gd name="connsiteY0" fmla="*/ 7144 h 933450"/>
                <a:gd name="connsiteX1" fmla="*/ 471964 w 476250"/>
                <a:gd name="connsiteY1" fmla="*/ 179546 h 933450"/>
                <a:gd name="connsiteX2" fmla="*/ 474821 w 476250"/>
                <a:gd name="connsiteY2" fmla="*/ 348139 h 933450"/>
                <a:gd name="connsiteX3" fmla="*/ 468154 w 476250"/>
                <a:gd name="connsiteY3" fmla="*/ 531019 h 933450"/>
                <a:gd name="connsiteX4" fmla="*/ 440531 w 476250"/>
                <a:gd name="connsiteY4" fmla="*/ 687229 h 933450"/>
                <a:gd name="connsiteX5" fmla="*/ 381476 w 476250"/>
                <a:gd name="connsiteY5" fmla="*/ 817721 h 933450"/>
                <a:gd name="connsiteX6" fmla="*/ 278606 w 476250"/>
                <a:gd name="connsiteY6" fmla="*/ 898684 h 933450"/>
                <a:gd name="connsiteX7" fmla="*/ 123349 w 476250"/>
                <a:gd name="connsiteY7" fmla="*/ 930116 h 933450"/>
                <a:gd name="connsiteX8" fmla="*/ 7144 w 476250"/>
                <a:gd name="connsiteY8" fmla="*/ 699611 h 933450"/>
                <a:gd name="connsiteX9" fmla="*/ 185261 w 476250"/>
                <a:gd name="connsiteY9" fmla="*/ 645319 h 933450"/>
                <a:gd name="connsiteX10" fmla="*/ 238601 w 476250"/>
                <a:gd name="connsiteY10" fmla="*/ 469106 h 933450"/>
                <a:gd name="connsiteX11" fmla="*/ 7144 w 476250"/>
                <a:gd name="connsiteY11" fmla="*/ 469106 h 933450"/>
                <a:gd name="connsiteX12" fmla="*/ 7144 w 476250"/>
                <a:gd name="connsiteY12" fmla="*/ 7144 h 933450"/>
                <a:gd name="connsiteX13" fmla="*/ 469106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9106" y="7144"/>
                  </a:moveTo>
                  <a:cubicBezTo>
                    <a:pt x="469106" y="46196"/>
                    <a:pt x="470059" y="102394"/>
                    <a:pt x="471964" y="179546"/>
                  </a:cubicBezTo>
                  <a:cubicBezTo>
                    <a:pt x="473869" y="255746"/>
                    <a:pt x="474821" y="312896"/>
                    <a:pt x="474821" y="348139"/>
                  </a:cubicBezTo>
                  <a:cubicBezTo>
                    <a:pt x="474821" y="418624"/>
                    <a:pt x="472916" y="479584"/>
                    <a:pt x="468154" y="531019"/>
                  </a:cubicBezTo>
                  <a:cubicBezTo>
                    <a:pt x="464344" y="581501"/>
                    <a:pt x="455771" y="634841"/>
                    <a:pt x="440531" y="687229"/>
                  </a:cubicBezTo>
                  <a:cubicBezTo>
                    <a:pt x="426244" y="740569"/>
                    <a:pt x="406241" y="784384"/>
                    <a:pt x="381476" y="817721"/>
                  </a:cubicBezTo>
                  <a:cubicBezTo>
                    <a:pt x="355759" y="850106"/>
                    <a:pt x="321469" y="877729"/>
                    <a:pt x="278606" y="898684"/>
                  </a:cubicBezTo>
                  <a:cubicBezTo>
                    <a:pt x="234791" y="919639"/>
                    <a:pt x="183356" y="930116"/>
                    <a:pt x="123349" y="930116"/>
                  </a:cubicBezTo>
                  <a:lnTo>
                    <a:pt x="7144" y="699611"/>
                  </a:lnTo>
                  <a:cubicBezTo>
                    <a:pt x="90964" y="699611"/>
                    <a:pt x="150019" y="680561"/>
                    <a:pt x="185261" y="645319"/>
                  </a:cubicBezTo>
                  <a:cubicBezTo>
                    <a:pt x="220504" y="609124"/>
                    <a:pt x="238601" y="550069"/>
                    <a:pt x="238601" y="469106"/>
                  </a:cubicBezTo>
                  <a:lnTo>
                    <a:pt x="7144" y="469106"/>
                  </a:lnTo>
                  <a:lnTo>
                    <a:pt x="7144" y="7144"/>
                  </a:lnTo>
                  <a:lnTo>
                    <a:pt x="469106" y="7144"/>
                  </a:lnTo>
                  <a:close/>
                </a:path>
              </a:pathLst>
            </a:custGeom>
            <a:solidFill>
              <a:schemeClr val="tx1">
                <a:lumMod val="90000"/>
                <a:lumOff val="10000"/>
              </a:schemeClr>
            </a:solidFill>
            <a:ln w="9525"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D9E954DD-A937-4A48-8789-8767E795D1D1}"/>
                </a:ext>
              </a:extLst>
            </p:cNvPr>
            <p:cNvSpPr/>
            <p:nvPr/>
          </p:nvSpPr>
          <p:spPr>
            <a:xfrm rot="10800000">
              <a:off x="12282566" y="3597504"/>
              <a:ext cx="393715" cy="771680"/>
            </a:xfrm>
            <a:custGeom>
              <a:avLst/>
              <a:gdLst>
                <a:gd name="connsiteX0" fmla="*/ 468154 w 476250"/>
                <a:gd name="connsiteY0" fmla="*/ 7144 h 933450"/>
                <a:gd name="connsiteX1" fmla="*/ 471011 w 476250"/>
                <a:gd name="connsiteY1" fmla="*/ 179546 h 933450"/>
                <a:gd name="connsiteX2" fmla="*/ 473869 w 476250"/>
                <a:gd name="connsiteY2" fmla="*/ 348139 h 933450"/>
                <a:gd name="connsiteX3" fmla="*/ 468154 w 476250"/>
                <a:gd name="connsiteY3" fmla="*/ 531019 h 933450"/>
                <a:gd name="connsiteX4" fmla="*/ 440531 w 476250"/>
                <a:gd name="connsiteY4" fmla="*/ 687229 h 933450"/>
                <a:gd name="connsiteX5" fmla="*/ 380524 w 476250"/>
                <a:gd name="connsiteY5" fmla="*/ 817721 h 933450"/>
                <a:gd name="connsiteX6" fmla="*/ 277654 w 476250"/>
                <a:gd name="connsiteY6" fmla="*/ 898684 h 933450"/>
                <a:gd name="connsiteX7" fmla="*/ 122396 w 476250"/>
                <a:gd name="connsiteY7" fmla="*/ 930116 h 933450"/>
                <a:gd name="connsiteX8" fmla="*/ 7144 w 476250"/>
                <a:gd name="connsiteY8" fmla="*/ 699611 h 933450"/>
                <a:gd name="connsiteX9" fmla="*/ 184309 w 476250"/>
                <a:gd name="connsiteY9" fmla="*/ 645319 h 933450"/>
                <a:gd name="connsiteX10" fmla="*/ 237649 w 476250"/>
                <a:gd name="connsiteY10" fmla="*/ 469106 h 933450"/>
                <a:gd name="connsiteX11" fmla="*/ 7144 w 476250"/>
                <a:gd name="connsiteY11" fmla="*/ 469106 h 933450"/>
                <a:gd name="connsiteX12" fmla="*/ 7144 w 476250"/>
                <a:gd name="connsiteY12" fmla="*/ 7144 h 933450"/>
                <a:gd name="connsiteX13" fmla="*/ 468154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8154" y="7144"/>
                  </a:moveTo>
                  <a:cubicBezTo>
                    <a:pt x="468154" y="46196"/>
                    <a:pt x="469106" y="102394"/>
                    <a:pt x="471011" y="179546"/>
                  </a:cubicBezTo>
                  <a:cubicBezTo>
                    <a:pt x="472916" y="255746"/>
                    <a:pt x="473869" y="312896"/>
                    <a:pt x="473869" y="348139"/>
                  </a:cubicBezTo>
                  <a:cubicBezTo>
                    <a:pt x="473869" y="418624"/>
                    <a:pt x="471964" y="479584"/>
                    <a:pt x="468154" y="531019"/>
                  </a:cubicBezTo>
                  <a:cubicBezTo>
                    <a:pt x="464344" y="581501"/>
                    <a:pt x="454819" y="634841"/>
                    <a:pt x="440531" y="687229"/>
                  </a:cubicBezTo>
                  <a:cubicBezTo>
                    <a:pt x="425291" y="740569"/>
                    <a:pt x="406241" y="784384"/>
                    <a:pt x="380524" y="817721"/>
                  </a:cubicBezTo>
                  <a:cubicBezTo>
                    <a:pt x="354806" y="850106"/>
                    <a:pt x="320516" y="877729"/>
                    <a:pt x="277654" y="898684"/>
                  </a:cubicBezTo>
                  <a:cubicBezTo>
                    <a:pt x="233839" y="919639"/>
                    <a:pt x="182404" y="930116"/>
                    <a:pt x="122396" y="930116"/>
                  </a:cubicBezTo>
                  <a:lnTo>
                    <a:pt x="7144" y="699611"/>
                  </a:lnTo>
                  <a:cubicBezTo>
                    <a:pt x="90011" y="699611"/>
                    <a:pt x="149066" y="680561"/>
                    <a:pt x="184309" y="645319"/>
                  </a:cubicBezTo>
                  <a:cubicBezTo>
                    <a:pt x="219551" y="609124"/>
                    <a:pt x="237649" y="550069"/>
                    <a:pt x="237649" y="469106"/>
                  </a:cubicBezTo>
                  <a:lnTo>
                    <a:pt x="7144" y="469106"/>
                  </a:lnTo>
                  <a:lnTo>
                    <a:pt x="7144" y="7144"/>
                  </a:lnTo>
                  <a:lnTo>
                    <a:pt x="468154" y="7144"/>
                  </a:lnTo>
                  <a:close/>
                </a:path>
              </a:pathLst>
            </a:custGeom>
            <a:solidFill>
              <a:schemeClr val="tx1">
                <a:lumMod val="90000"/>
                <a:lumOff val="10000"/>
              </a:schemeClr>
            </a:solidFill>
            <a:ln w="9525" cap="flat">
              <a:noFill/>
              <a:prstDash val="solid"/>
              <a:miter/>
            </a:ln>
          </p:spPr>
          <p:txBody>
            <a:bodyPr rtlCol="0" anchor="ctr"/>
            <a:lstStyle/>
            <a:p>
              <a:endParaRPr lang="en-US"/>
            </a:p>
          </p:txBody>
        </p:sp>
      </p:grpSp>
      <p:sp>
        <p:nvSpPr>
          <p:cNvPr id="16" name="TextBox 15">
            <a:extLst>
              <a:ext uri="{FF2B5EF4-FFF2-40B4-BE49-F238E27FC236}">
                <a16:creationId xmlns:a16="http://schemas.microsoft.com/office/drawing/2014/main" id="{A31D6441-65E6-4D2D-BA76-849279C2A43A}"/>
              </a:ext>
            </a:extLst>
          </p:cNvPr>
          <p:cNvSpPr txBox="1"/>
          <p:nvPr/>
        </p:nvSpPr>
        <p:spPr>
          <a:xfrm>
            <a:off x="10360393" y="9163135"/>
            <a:ext cx="3666389" cy="646331"/>
          </a:xfrm>
          <a:prstGeom prst="rect">
            <a:avLst/>
          </a:prstGeom>
          <a:noFill/>
        </p:spPr>
        <p:txBody>
          <a:bodyPr wrap="none" rtlCol="0">
            <a:spAutoFit/>
          </a:bodyPr>
          <a:lstStyle/>
          <a:p>
            <a:pPr algn="ctr"/>
            <a:r>
              <a:rPr lang="en-US" sz="3600" b="1">
                <a:latin typeface="+mj-lt"/>
              </a:rPr>
              <a:t>- Eddard Stark -</a:t>
            </a:r>
          </a:p>
        </p:txBody>
      </p:sp>
      <p:sp>
        <p:nvSpPr>
          <p:cNvPr id="21" name="Graphic 18">
            <a:extLst>
              <a:ext uri="{FF2B5EF4-FFF2-40B4-BE49-F238E27FC236}">
                <a16:creationId xmlns:a16="http://schemas.microsoft.com/office/drawing/2014/main" id="{F7C82ED1-4F45-48B2-B43F-803EE20CBAEA}"/>
              </a:ext>
            </a:extLst>
          </p:cNvPr>
          <p:cNvSpPr/>
          <p:nvPr/>
        </p:nvSpPr>
        <p:spPr>
          <a:xfrm flipH="1">
            <a:off x="13043314" y="4298870"/>
            <a:ext cx="3101302" cy="3882887"/>
          </a:xfrm>
          <a:custGeom>
            <a:avLst/>
            <a:gdLst>
              <a:gd name="connsiteX0" fmla="*/ 2350294 w 2352675"/>
              <a:gd name="connsiteY0" fmla="*/ 2426494 h 2428875"/>
              <a:gd name="connsiteX1" fmla="*/ 7144 w 2352675"/>
              <a:gd name="connsiteY1" fmla="*/ 2426494 h 2428875"/>
              <a:gd name="connsiteX2" fmla="*/ 7144 w 2352675"/>
              <a:gd name="connsiteY2" fmla="*/ 7144 h 2428875"/>
              <a:gd name="connsiteX3" fmla="*/ 2350294 w 2352675"/>
              <a:gd name="connsiteY3" fmla="*/ 7144 h 2428875"/>
            </a:gdLst>
            <a:ahLst/>
            <a:cxnLst>
              <a:cxn ang="0">
                <a:pos x="connsiteX0" y="connsiteY0"/>
              </a:cxn>
              <a:cxn ang="0">
                <a:pos x="connsiteX1" y="connsiteY1"/>
              </a:cxn>
              <a:cxn ang="0">
                <a:pos x="connsiteX2" y="connsiteY2"/>
              </a:cxn>
              <a:cxn ang="0">
                <a:pos x="connsiteX3" y="connsiteY3"/>
              </a:cxn>
            </a:cxnLst>
            <a:rect l="l" t="t" r="r" b="b"/>
            <a:pathLst>
              <a:path w="2352675" h="2428875">
                <a:moveTo>
                  <a:pt x="2350294" y="2426494"/>
                </a:moveTo>
                <a:lnTo>
                  <a:pt x="7144" y="2426494"/>
                </a:lnTo>
                <a:lnTo>
                  <a:pt x="7144" y="7144"/>
                </a:lnTo>
                <a:lnTo>
                  <a:pt x="2350294" y="7144"/>
                </a:lnTo>
              </a:path>
            </a:pathLst>
          </a:custGeom>
          <a:noFill/>
          <a:ln w="63500" cap="flat">
            <a:solidFill>
              <a:schemeClr val="tx1"/>
            </a:solidFill>
            <a:prstDash val="solid"/>
            <a:miter/>
          </a:ln>
        </p:spPr>
        <p:txBody>
          <a:bodyPr rtlCol="0" anchor="ctr"/>
          <a:lstStyle/>
          <a:p>
            <a:endParaRPr lang="en-US"/>
          </a:p>
        </p:txBody>
      </p:sp>
    </p:spTree>
    <p:extLst>
      <p:ext uri="{BB962C8B-B14F-4D97-AF65-F5344CB8AC3E}">
        <p14:creationId xmlns:p14="http://schemas.microsoft.com/office/powerpoint/2010/main" val="2743016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2000" fill="hold"/>
                                        <p:tgtEl>
                                          <p:spTgt spid="21"/>
                                        </p:tgtEl>
                                        <p:attrNameLst>
                                          <p:attrName>ppt_x</p:attrName>
                                        </p:attrNameLst>
                                      </p:cBhvr>
                                      <p:tavLst>
                                        <p:tav tm="0">
                                          <p:val>
                                            <p:strVal val="0-#ppt_w/2"/>
                                          </p:val>
                                        </p:tav>
                                        <p:tav tm="100000">
                                          <p:val>
                                            <p:strVal val="#ppt_x"/>
                                          </p:val>
                                        </p:tav>
                                      </p:tavLst>
                                    </p:anim>
                                    <p:anim calcmode="lin" valueType="num">
                                      <p:cBhvr additive="base">
                                        <p:cTn id="8" dur="2000" fill="hold"/>
                                        <p:tgtEl>
                                          <p:spTgt spid="21"/>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200"/>
                                  </p:stCondLst>
                                  <p:childTnLst>
                                    <p:set>
                                      <p:cBhvr>
                                        <p:cTn id="10" dur="1" fill="hold">
                                          <p:stCondLst>
                                            <p:cond delay="0"/>
                                          </p:stCondLst>
                                        </p:cTn>
                                        <p:tgtEl>
                                          <p:spTgt spid="20"/>
                                        </p:tgtEl>
                                        <p:attrNameLst>
                                          <p:attrName>style.visibility</p:attrName>
                                        </p:attrNameLst>
                                      </p:cBhvr>
                                      <p:to>
                                        <p:strVal val="visible"/>
                                      </p:to>
                                    </p:set>
                                    <p:anim calcmode="lin" valueType="num">
                                      <p:cBhvr additive="base">
                                        <p:cTn id="11" dur="2000" fill="hold"/>
                                        <p:tgtEl>
                                          <p:spTgt spid="20"/>
                                        </p:tgtEl>
                                        <p:attrNameLst>
                                          <p:attrName>ppt_x</p:attrName>
                                        </p:attrNameLst>
                                      </p:cBhvr>
                                      <p:tavLst>
                                        <p:tav tm="0">
                                          <p:val>
                                            <p:strVal val="1+#ppt_w/2"/>
                                          </p:val>
                                        </p:tav>
                                        <p:tav tm="100000">
                                          <p:val>
                                            <p:strVal val="#ppt_x"/>
                                          </p:val>
                                        </p:tav>
                                      </p:tavLst>
                                    </p:anim>
                                    <p:anim calcmode="lin" valueType="num">
                                      <p:cBhvr additive="base">
                                        <p:cTn id="12" dur="2000" fill="hold"/>
                                        <p:tgtEl>
                                          <p:spTgt spid="20"/>
                                        </p:tgtEl>
                                        <p:attrNameLst>
                                          <p:attrName>ppt_y</p:attrName>
                                        </p:attrNameLst>
                                      </p:cBhvr>
                                      <p:tavLst>
                                        <p:tav tm="0">
                                          <p:val>
                                            <p:strVal val="#ppt_y"/>
                                          </p:val>
                                        </p:tav>
                                        <p:tav tm="100000">
                                          <p:val>
                                            <p:strVal val="#ppt_y"/>
                                          </p:val>
                                        </p:tav>
                                      </p:tavLst>
                                    </p:anim>
                                  </p:childTnLst>
                                </p:cTn>
                              </p:par>
                              <p:par>
                                <p:cTn id="13" presetID="10" presetClass="entr" presetSubtype="0" fill="hold" nodeType="withEffect">
                                  <p:stCondLst>
                                    <p:cond delay="150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300"/>
                                        <p:tgtEl>
                                          <p:spTgt spid="9"/>
                                        </p:tgtEl>
                                      </p:cBhvr>
                                    </p:animEffect>
                                  </p:childTnLst>
                                </p:cTn>
                              </p:par>
                              <p:par>
                                <p:cTn id="16" presetID="10" presetClass="entr" presetSubtype="0" fill="hold" grpId="0" nodeType="withEffect">
                                  <p:stCondLst>
                                    <p:cond delay="1700"/>
                                  </p:stCondLst>
                                  <p:childTnLst>
                                    <p:set>
                                      <p:cBhvr>
                                        <p:cTn id="17" dur="1" fill="hold">
                                          <p:stCondLst>
                                            <p:cond delay="0"/>
                                          </p:stCondLst>
                                        </p:cTn>
                                        <p:tgtEl>
                                          <p:spTgt spid="3"/>
                                        </p:tgtEl>
                                        <p:attrNameLst>
                                          <p:attrName>style.visibility</p:attrName>
                                        </p:attrNameLst>
                                      </p:cBhvr>
                                      <p:to>
                                        <p:strVal val="visible"/>
                                      </p:to>
                                    </p:set>
                                    <p:animEffect transition="in" filter="fade">
                                      <p:cBhvr>
                                        <p:cTn id="18" dur="300"/>
                                        <p:tgtEl>
                                          <p:spTgt spid="3"/>
                                        </p:tgtEl>
                                      </p:cBhvr>
                                    </p:animEffect>
                                  </p:childTnLst>
                                </p:cTn>
                              </p:par>
                              <p:par>
                                <p:cTn id="19" presetID="10" presetClass="entr" presetSubtype="0" fill="hold" nodeType="withEffect">
                                  <p:stCondLst>
                                    <p:cond delay="1900"/>
                                  </p:stCondLst>
                                  <p:childTnLst>
                                    <p:set>
                                      <p:cBhvr>
                                        <p:cTn id="20" dur="1" fill="hold">
                                          <p:stCondLst>
                                            <p:cond delay="0"/>
                                          </p:stCondLst>
                                        </p:cTn>
                                        <p:tgtEl>
                                          <p:spTgt spid="13"/>
                                        </p:tgtEl>
                                        <p:attrNameLst>
                                          <p:attrName>style.visibility</p:attrName>
                                        </p:attrNameLst>
                                      </p:cBhvr>
                                      <p:to>
                                        <p:strVal val="visible"/>
                                      </p:to>
                                    </p:set>
                                    <p:animEffect transition="in" filter="fade">
                                      <p:cBhvr>
                                        <p:cTn id="21" dur="300"/>
                                        <p:tgtEl>
                                          <p:spTgt spid="13"/>
                                        </p:tgtEl>
                                      </p:cBhvr>
                                    </p:animEffect>
                                  </p:childTnLst>
                                </p:cTn>
                              </p:par>
                              <p:par>
                                <p:cTn id="22" presetID="10" presetClass="entr" presetSubtype="0" fill="hold" grpId="0" nodeType="withEffect">
                                  <p:stCondLst>
                                    <p:cond delay="2000"/>
                                  </p:stCondLst>
                                  <p:childTnLst>
                                    <p:set>
                                      <p:cBhvr>
                                        <p:cTn id="23" dur="1" fill="hold">
                                          <p:stCondLst>
                                            <p:cond delay="0"/>
                                          </p:stCondLst>
                                        </p:cTn>
                                        <p:tgtEl>
                                          <p:spTgt spid="16"/>
                                        </p:tgtEl>
                                        <p:attrNameLst>
                                          <p:attrName>style.visibility</p:attrName>
                                        </p:attrNameLst>
                                      </p:cBhvr>
                                      <p:to>
                                        <p:strVal val="visible"/>
                                      </p:to>
                                    </p:set>
                                    <p:animEffect transition="in" filter="fade">
                                      <p:cBhvr>
                                        <p:cTn id="24" dur="3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3" grpId="0"/>
      <p:bldP spid="16" grpId="0"/>
      <p:bldP spid="21" grpId="0" animBg="1"/>
    </p:bldLst>
  </p:timing>
</p:sld>
</file>

<file path=ppt/slides/slide11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0" name="Graphic 18">
            <a:extLst>
              <a:ext uri="{FF2B5EF4-FFF2-40B4-BE49-F238E27FC236}">
                <a16:creationId xmlns:a16="http://schemas.microsoft.com/office/drawing/2014/main" id="{986A9F4E-C715-46DF-90CA-F417703F7DB2}"/>
              </a:ext>
            </a:extLst>
          </p:cNvPr>
          <p:cNvSpPr/>
          <p:nvPr/>
        </p:nvSpPr>
        <p:spPr>
          <a:xfrm>
            <a:off x="8242558" y="4298870"/>
            <a:ext cx="3101302" cy="3882887"/>
          </a:xfrm>
          <a:custGeom>
            <a:avLst/>
            <a:gdLst>
              <a:gd name="connsiteX0" fmla="*/ 2350294 w 2352675"/>
              <a:gd name="connsiteY0" fmla="*/ 2426494 h 2428875"/>
              <a:gd name="connsiteX1" fmla="*/ 7144 w 2352675"/>
              <a:gd name="connsiteY1" fmla="*/ 2426494 h 2428875"/>
              <a:gd name="connsiteX2" fmla="*/ 7144 w 2352675"/>
              <a:gd name="connsiteY2" fmla="*/ 7144 h 2428875"/>
              <a:gd name="connsiteX3" fmla="*/ 2350294 w 2352675"/>
              <a:gd name="connsiteY3" fmla="*/ 7144 h 2428875"/>
            </a:gdLst>
            <a:ahLst/>
            <a:cxnLst>
              <a:cxn ang="0">
                <a:pos x="connsiteX0" y="connsiteY0"/>
              </a:cxn>
              <a:cxn ang="0">
                <a:pos x="connsiteX1" y="connsiteY1"/>
              </a:cxn>
              <a:cxn ang="0">
                <a:pos x="connsiteX2" y="connsiteY2"/>
              </a:cxn>
              <a:cxn ang="0">
                <a:pos x="connsiteX3" y="connsiteY3"/>
              </a:cxn>
            </a:cxnLst>
            <a:rect l="l" t="t" r="r" b="b"/>
            <a:pathLst>
              <a:path w="2352675" h="2428875">
                <a:moveTo>
                  <a:pt x="2350294" y="2426494"/>
                </a:moveTo>
                <a:lnTo>
                  <a:pt x="7144" y="2426494"/>
                </a:lnTo>
                <a:lnTo>
                  <a:pt x="7144" y="7144"/>
                </a:lnTo>
                <a:lnTo>
                  <a:pt x="2350294" y="7144"/>
                </a:lnTo>
              </a:path>
            </a:pathLst>
          </a:custGeom>
          <a:noFill/>
          <a:ln w="63500" cap="flat">
            <a:solidFill>
              <a:schemeClr val="tx1"/>
            </a:solidFill>
            <a:prstDash val="solid"/>
            <a:miter/>
          </a:ln>
        </p:spPr>
        <p:txBody>
          <a:bodyPr rtlCol="0" anchor="ctr"/>
          <a:lstStyle/>
          <a:p>
            <a:endParaRPr lang="en-US"/>
          </a:p>
        </p:txBody>
      </p:sp>
      <p:sp>
        <p:nvSpPr>
          <p:cNvPr id="23" name="Rectangle 22">
            <a:extLst>
              <a:ext uri="{FF2B5EF4-FFF2-40B4-BE49-F238E27FC236}">
                <a16:creationId xmlns:a16="http://schemas.microsoft.com/office/drawing/2014/main" id="{4883142A-0CB7-4CC1-8DB5-973578AF6700}"/>
              </a:ext>
            </a:extLst>
          </p:cNvPr>
          <p:cNvSpPr/>
          <p:nvPr/>
        </p:nvSpPr>
        <p:spPr>
          <a:xfrm rot="5400000">
            <a:off x="12408901" y="1929813"/>
            <a:ext cx="11049000" cy="978017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useBgFill="1">
        <p:nvSpPr>
          <p:cNvPr id="24" name="Rectangle 23">
            <a:extLst>
              <a:ext uri="{FF2B5EF4-FFF2-40B4-BE49-F238E27FC236}">
                <a16:creationId xmlns:a16="http://schemas.microsoft.com/office/drawing/2014/main" id="{1793D071-1989-4BC2-9C1B-B7DEF471874E}"/>
              </a:ext>
            </a:extLst>
          </p:cNvPr>
          <p:cNvSpPr/>
          <p:nvPr/>
        </p:nvSpPr>
        <p:spPr>
          <a:xfrm rot="5400000">
            <a:off x="18247142" y="5871745"/>
            <a:ext cx="11049000" cy="189630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2">
            <a:extLst>
              <a:ext uri="{FF2B5EF4-FFF2-40B4-BE49-F238E27FC236}">
                <a16:creationId xmlns:a16="http://schemas.microsoft.com/office/drawing/2014/main" id="{8B71C61C-9E7B-40A3-839C-1B6D289F10A2}"/>
              </a:ext>
            </a:extLst>
          </p:cNvPr>
          <p:cNvSpPr txBox="1"/>
          <p:nvPr/>
        </p:nvSpPr>
        <p:spPr>
          <a:xfrm>
            <a:off x="8361692" y="4976293"/>
            <a:ext cx="7663791" cy="2554545"/>
          </a:xfrm>
          <a:prstGeom prst="rect">
            <a:avLst/>
          </a:prstGeom>
          <a:noFill/>
        </p:spPr>
        <p:txBody>
          <a:bodyPr wrap="square" rtlCol="0">
            <a:spAutoFit/>
          </a:bodyPr>
          <a:lstStyle/>
          <a:p>
            <a:pPr algn="ctr"/>
            <a:r>
              <a:rPr lang="en-US" sz="4000"/>
              <a:t>Lorem ipsum dolor sit amet, consectetur adipiscing elit. </a:t>
            </a:r>
            <a:r>
              <a:rPr lang="en-US" sz="4000" b="1"/>
              <a:t>Phasellus</a:t>
            </a:r>
            <a:r>
              <a:rPr lang="en-US" sz="4000"/>
              <a:t> congue condimentum nunc in ultricies. </a:t>
            </a:r>
          </a:p>
        </p:txBody>
      </p:sp>
      <p:grpSp>
        <p:nvGrpSpPr>
          <p:cNvPr id="9" name="Group 8">
            <a:extLst>
              <a:ext uri="{FF2B5EF4-FFF2-40B4-BE49-F238E27FC236}">
                <a16:creationId xmlns:a16="http://schemas.microsoft.com/office/drawing/2014/main" id="{93591147-63B2-4309-A24E-1815F6E926AD}"/>
              </a:ext>
            </a:extLst>
          </p:cNvPr>
          <p:cNvGrpSpPr/>
          <p:nvPr/>
        </p:nvGrpSpPr>
        <p:grpSpPr>
          <a:xfrm>
            <a:off x="11681597" y="3807449"/>
            <a:ext cx="965388" cy="771680"/>
            <a:chOff x="11710893" y="3597504"/>
            <a:chExt cx="965388" cy="771680"/>
          </a:xfrm>
        </p:grpSpPr>
        <p:sp>
          <p:nvSpPr>
            <p:cNvPr id="5" name="Freeform: Shape 4">
              <a:extLst>
                <a:ext uri="{FF2B5EF4-FFF2-40B4-BE49-F238E27FC236}">
                  <a16:creationId xmlns:a16="http://schemas.microsoft.com/office/drawing/2014/main" id="{0F183F70-2488-46C9-8F88-E4EF1B470CB3}"/>
                </a:ext>
              </a:extLst>
            </p:cNvPr>
            <p:cNvSpPr/>
            <p:nvPr/>
          </p:nvSpPr>
          <p:spPr>
            <a:xfrm rot="10800000">
              <a:off x="11710893" y="3597504"/>
              <a:ext cx="393715" cy="771680"/>
            </a:xfrm>
            <a:custGeom>
              <a:avLst/>
              <a:gdLst>
                <a:gd name="connsiteX0" fmla="*/ 469106 w 476250"/>
                <a:gd name="connsiteY0" fmla="*/ 7144 h 933450"/>
                <a:gd name="connsiteX1" fmla="*/ 471964 w 476250"/>
                <a:gd name="connsiteY1" fmla="*/ 179546 h 933450"/>
                <a:gd name="connsiteX2" fmla="*/ 474821 w 476250"/>
                <a:gd name="connsiteY2" fmla="*/ 348139 h 933450"/>
                <a:gd name="connsiteX3" fmla="*/ 468154 w 476250"/>
                <a:gd name="connsiteY3" fmla="*/ 531019 h 933450"/>
                <a:gd name="connsiteX4" fmla="*/ 440531 w 476250"/>
                <a:gd name="connsiteY4" fmla="*/ 687229 h 933450"/>
                <a:gd name="connsiteX5" fmla="*/ 381476 w 476250"/>
                <a:gd name="connsiteY5" fmla="*/ 817721 h 933450"/>
                <a:gd name="connsiteX6" fmla="*/ 278606 w 476250"/>
                <a:gd name="connsiteY6" fmla="*/ 898684 h 933450"/>
                <a:gd name="connsiteX7" fmla="*/ 123349 w 476250"/>
                <a:gd name="connsiteY7" fmla="*/ 930116 h 933450"/>
                <a:gd name="connsiteX8" fmla="*/ 7144 w 476250"/>
                <a:gd name="connsiteY8" fmla="*/ 699611 h 933450"/>
                <a:gd name="connsiteX9" fmla="*/ 185261 w 476250"/>
                <a:gd name="connsiteY9" fmla="*/ 645319 h 933450"/>
                <a:gd name="connsiteX10" fmla="*/ 238601 w 476250"/>
                <a:gd name="connsiteY10" fmla="*/ 469106 h 933450"/>
                <a:gd name="connsiteX11" fmla="*/ 7144 w 476250"/>
                <a:gd name="connsiteY11" fmla="*/ 469106 h 933450"/>
                <a:gd name="connsiteX12" fmla="*/ 7144 w 476250"/>
                <a:gd name="connsiteY12" fmla="*/ 7144 h 933450"/>
                <a:gd name="connsiteX13" fmla="*/ 469106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9106" y="7144"/>
                  </a:moveTo>
                  <a:cubicBezTo>
                    <a:pt x="469106" y="46196"/>
                    <a:pt x="470059" y="102394"/>
                    <a:pt x="471964" y="179546"/>
                  </a:cubicBezTo>
                  <a:cubicBezTo>
                    <a:pt x="473869" y="255746"/>
                    <a:pt x="474821" y="312896"/>
                    <a:pt x="474821" y="348139"/>
                  </a:cubicBezTo>
                  <a:cubicBezTo>
                    <a:pt x="474821" y="418624"/>
                    <a:pt x="472916" y="479584"/>
                    <a:pt x="468154" y="531019"/>
                  </a:cubicBezTo>
                  <a:cubicBezTo>
                    <a:pt x="464344" y="581501"/>
                    <a:pt x="455771" y="634841"/>
                    <a:pt x="440531" y="687229"/>
                  </a:cubicBezTo>
                  <a:cubicBezTo>
                    <a:pt x="426244" y="740569"/>
                    <a:pt x="406241" y="784384"/>
                    <a:pt x="381476" y="817721"/>
                  </a:cubicBezTo>
                  <a:cubicBezTo>
                    <a:pt x="355759" y="850106"/>
                    <a:pt x="321469" y="877729"/>
                    <a:pt x="278606" y="898684"/>
                  </a:cubicBezTo>
                  <a:cubicBezTo>
                    <a:pt x="234791" y="919639"/>
                    <a:pt x="183356" y="930116"/>
                    <a:pt x="123349" y="930116"/>
                  </a:cubicBezTo>
                  <a:lnTo>
                    <a:pt x="7144" y="699611"/>
                  </a:lnTo>
                  <a:cubicBezTo>
                    <a:pt x="90964" y="699611"/>
                    <a:pt x="150019" y="680561"/>
                    <a:pt x="185261" y="645319"/>
                  </a:cubicBezTo>
                  <a:cubicBezTo>
                    <a:pt x="220504" y="609124"/>
                    <a:pt x="238601" y="550069"/>
                    <a:pt x="238601" y="469106"/>
                  </a:cubicBezTo>
                  <a:lnTo>
                    <a:pt x="7144" y="469106"/>
                  </a:lnTo>
                  <a:lnTo>
                    <a:pt x="7144" y="7144"/>
                  </a:lnTo>
                  <a:lnTo>
                    <a:pt x="469106" y="7144"/>
                  </a:lnTo>
                  <a:close/>
                </a:path>
              </a:pathLst>
            </a:custGeom>
            <a:solidFill>
              <a:schemeClr val="tx1">
                <a:lumMod val="90000"/>
                <a:lumOff val="10000"/>
              </a:schemeClr>
            </a:solidFill>
            <a:ln w="9525" cap="flat">
              <a:noFill/>
              <a:prstDash val="solid"/>
              <a:miter/>
            </a:ln>
          </p:spPr>
          <p:txBody>
            <a:bodyPr rtlCol="0" anchor="ctr"/>
            <a:lstStyle/>
            <a:p>
              <a:endParaRPr lang="en-US"/>
            </a:p>
          </p:txBody>
        </p:sp>
        <p:sp>
          <p:nvSpPr>
            <p:cNvPr id="6" name="Freeform: Shape 5">
              <a:extLst>
                <a:ext uri="{FF2B5EF4-FFF2-40B4-BE49-F238E27FC236}">
                  <a16:creationId xmlns:a16="http://schemas.microsoft.com/office/drawing/2014/main" id="{66D9AE6B-A77B-47E3-A301-8106E69E32EC}"/>
                </a:ext>
              </a:extLst>
            </p:cNvPr>
            <p:cNvSpPr/>
            <p:nvPr/>
          </p:nvSpPr>
          <p:spPr>
            <a:xfrm rot="10800000">
              <a:off x="12282566" y="3597504"/>
              <a:ext cx="393715" cy="771680"/>
            </a:xfrm>
            <a:custGeom>
              <a:avLst/>
              <a:gdLst>
                <a:gd name="connsiteX0" fmla="*/ 468154 w 476250"/>
                <a:gd name="connsiteY0" fmla="*/ 7144 h 933450"/>
                <a:gd name="connsiteX1" fmla="*/ 471011 w 476250"/>
                <a:gd name="connsiteY1" fmla="*/ 179546 h 933450"/>
                <a:gd name="connsiteX2" fmla="*/ 473869 w 476250"/>
                <a:gd name="connsiteY2" fmla="*/ 348139 h 933450"/>
                <a:gd name="connsiteX3" fmla="*/ 468154 w 476250"/>
                <a:gd name="connsiteY3" fmla="*/ 531019 h 933450"/>
                <a:gd name="connsiteX4" fmla="*/ 440531 w 476250"/>
                <a:gd name="connsiteY4" fmla="*/ 687229 h 933450"/>
                <a:gd name="connsiteX5" fmla="*/ 380524 w 476250"/>
                <a:gd name="connsiteY5" fmla="*/ 817721 h 933450"/>
                <a:gd name="connsiteX6" fmla="*/ 277654 w 476250"/>
                <a:gd name="connsiteY6" fmla="*/ 898684 h 933450"/>
                <a:gd name="connsiteX7" fmla="*/ 122396 w 476250"/>
                <a:gd name="connsiteY7" fmla="*/ 930116 h 933450"/>
                <a:gd name="connsiteX8" fmla="*/ 7144 w 476250"/>
                <a:gd name="connsiteY8" fmla="*/ 699611 h 933450"/>
                <a:gd name="connsiteX9" fmla="*/ 184309 w 476250"/>
                <a:gd name="connsiteY9" fmla="*/ 645319 h 933450"/>
                <a:gd name="connsiteX10" fmla="*/ 237649 w 476250"/>
                <a:gd name="connsiteY10" fmla="*/ 469106 h 933450"/>
                <a:gd name="connsiteX11" fmla="*/ 7144 w 476250"/>
                <a:gd name="connsiteY11" fmla="*/ 469106 h 933450"/>
                <a:gd name="connsiteX12" fmla="*/ 7144 w 476250"/>
                <a:gd name="connsiteY12" fmla="*/ 7144 h 933450"/>
                <a:gd name="connsiteX13" fmla="*/ 468154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8154" y="7144"/>
                  </a:moveTo>
                  <a:cubicBezTo>
                    <a:pt x="468154" y="46196"/>
                    <a:pt x="469106" y="102394"/>
                    <a:pt x="471011" y="179546"/>
                  </a:cubicBezTo>
                  <a:cubicBezTo>
                    <a:pt x="472916" y="255746"/>
                    <a:pt x="473869" y="312896"/>
                    <a:pt x="473869" y="348139"/>
                  </a:cubicBezTo>
                  <a:cubicBezTo>
                    <a:pt x="473869" y="418624"/>
                    <a:pt x="471964" y="479584"/>
                    <a:pt x="468154" y="531019"/>
                  </a:cubicBezTo>
                  <a:cubicBezTo>
                    <a:pt x="464344" y="581501"/>
                    <a:pt x="454819" y="634841"/>
                    <a:pt x="440531" y="687229"/>
                  </a:cubicBezTo>
                  <a:cubicBezTo>
                    <a:pt x="425291" y="740569"/>
                    <a:pt x="406241" y="784384"/>
                    <a:pt x="380524" y="817721"/>
                  </a:cubicBezTo>
                  <a:cubicBezTo>
                    <a:pt x="354806" y="850106"/>
                    <a:pt x="320516" y="877729"/>
                    <a:pt x="277654" y="898684"/>
                  </a:cubicBezTo>
                  <a:cubicBezTo>
                    <a:pt x="233839" y="919639"/>
                    <a:pt x="182404" y="930116"/>
                    <a:pt x="122396" y="930116"/>
                  </a:cubicBezTo>
                  <a:lnTo>
                    <a:pt x="7144" y="699611"/>
                  </a:lnTo>
                  <a:cubicBezTo>
                    <a:pt x="90011" y="699611"/>
                    <a:pt x="149066" y="680561"/>
                    <a:pt x="184309" y="645319"/>
                  </a:cubicBezTo>
                  <a:cubicBezTo>
                    <a:pt x="219551" y="609124"/>
                    <a:pt x="237649" y="550069"/>
                    <a:pt x="237649" y="469106"/>
                  </a:cubicBezTo>
                  <a:lnTo>
                    <a:pt x="7144" y="469106"/>
                  </a:lnTo>
                  <a:lnTo>
                    <a:pt x="7144" y="7144"/>
                  </a:lnTo>
                  <a:lnTo>
                    <a:pt x="468154" y="7144"/>
                  </a:lnTo>
                  <a:close/>
                </a:path>
              </a:pathLst>
            </a:custGeom>
            <a:solidFill>
              <a:schemeClr val="tx1">
                <a:lumMod val="90000"/>
                <a:lumOff val="10000"/>
              </a:schemeClr>
            </a:solidFill>
            <a:ln w="9525" cap="flat">
              <a:noFill/>
              <a:prstDash val="solid"/>
              <a:miter/>
            </a:ln>
          </p:spPr>
          <p:txBody>
            <a:bodyPr rtlCol="0" anchor="ctr"/>
            <a:lstStyle/>
            <a:p>
              <a:endParaRPr lang="en-US"/>
            </a:p>
          </p:txBody>
        </p:sp>
      </p:grpSp>
      <p:grpSp>
        <p:nvGrpSpPr>
          <p:cNvPr id="13" name="Group 12">
            <a:extLst>
              <a:ext uri="{FF2B5EF4-FFF2-40B4-BE49-F238E27FC236}">
                <a16:creationId xmlns:a16="http://schemas.microsoft.com/office/drawing/2014/main" id="{776B0B1E-3616-412B-8462-A2DB2616E4DD}"/>
              </a:ext>
            </a:extLst>
          </p:cNvPr>
          <p:cNvGrpSpPr/>
          <p:nvPr/>
        </p:nvGrpSpPr>
        <p:grpSpPr>
          <a:xfrm rot="10800000">
            <a:off x="11681597" y="7816944"/>
            <a:ext cx="965388" cy="771680"/>
            <a:chOff x="11710893" y="3597504"/>
            <a:chExt cx="965388" cy="771680"/>
          </a:xfrm>
        </p:grpSpPr>
        <p:sp>
          <p:nvSpPr>
            <p:cNvPr id="14" name="Freeform: Shape 13">
              <a:extLst>
                <a:ext uri="{FF2B5EF4-FFF2-40B4-BE49-F238E27FC236}">
                  <a16:creationId xmlns:a16="http://schemas.microsoft.com/office/drawing/2014/main" id="{9AA06A3E-9FE3-492F-94A1-031EB22E0B8D}"/>
                </a:ext>
              </a:extLst>
            </p:cNvPr>
            <p:cNvSpPr/>
            <p:nvPr/>
          </p:nvSpPr>
          <p:spPr>
            <a:xfrm rot="10800000">
              <a:off x="11710893" y="3597504"/>
              <a:ext cx="393715" cy="771680"/>
            </a:xfrm>
            <a:custGeom>
              <a:avLst/>
              <a:gdLst>
                <a:gd name="connsiteX0" fmla="*/ 469106 w 476250"/>
                <a:gd name="connsiteY0" fmla="*/ 7144 h 933450"/>
                <a:gd name="connsiteX1" fmla="*/ 471964 w 476250"/>
                <a:gd name="connsiteY1" fmla="*/ 179546 h 933450"/>
                <a:gd name="connsiteX2" fmla="*/ 474821 w 476250"/>
                <a:gd name="connsiteY2" fmla="*/ 348139 h 933450"/>
                <a:gd name="connsiteX3" fmla="*/ 468154 w 476250"/>
                <a:gd name="connsiteY3" fmla="*/ 531019 h 933450"/>
                <a:gd name="connsiteX4" fmla="*/ 440531 w 476250"/>
                <a:gd name="connsiteY4" fmla="*/ 687229 h 933450"/>
                <a:gd name="connsiteX5" fmla="*/ 381476 w 476250"/>
                <a:gd name="connsiteY5" fmla="*/ 817721 h 933450"/>
                <a:gd name="connsiteX6" fmla="*/ 278606 w 476250"/>
                <a:gd name="connsiteY6" fmla="*/ 898684 h 933450"/>
                <a:gd name="connsiteX7" fmla="*/ 123349 w 476250"/>
                <a:gd name="connsiteY7" fmla="*/ 930116 h 933450"/>
                <a:gd name="connsiteX8" fmla="*/ 7144 w 476250"/>
                <a:gd name="connsiteY8" fmla="*/ 699611 h 933450"/>
                <a:gd name="connsiteX9" fmla="*/ 185261 w 476250"/>
                <a:gd name="connsiteY9" fmla="*/ 645319 h 933450"/>
                <a:gd name="connsiteX10" fmla="*/ 238601 w 476250"/>
                <a:gd name="connsiteY10" fmla="*/ 469106 h 933450"/>
                <a:gd name="connsiteX11" fmla="*/ 7144 w 476250"/>
                <a:gd name="connsiteY11" fmla="*/ 469106 h 933450"/>
                <a:gd name="connsiteX12" fmla="*/ 7144 w 476250"/>
                <a:gd name="connsiteY12" fmla="*/ 7144 h 933450"/>
                <a:gd name="connsiteX13" fmla="*/ 469106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9106" y="7144"/>
                  </a:moveTo>
                  <a:cubicBezTo>
                    <a:pt x="469106" y="46196"/>
                    <a:pt x="470059" y="102394"/>
                    <a:pt x="471964" y="179546"/>
                  </a:cubicBezTo>
                  <a:cubicBezTo>
                    <a:pt x="473869" y="255746"/>
                    <a:pt x="474821" y="312896"/>
                    <a:pt x="474821" y="348139"/>
                  </a:cubicBezTo>
                  <a:cubicBezTo>
                    <a:pt x="474821" y="418624"/>
                    <a:pt x="472916" y="479584"/>
                    <a:pt x="468154" y="531019"/>
                  </a:cubicBezTo>
                  <a:cubicBezTo>
                    <a:pt x="464344" y="581501"/>
                    <a:pt x="455771" y="634841"/>
                    <a:pt x="440531" y="687229"/>
                  </a:cubicBezTo>
                  <a:cubicBezTo>
                    <a:pt x="426244" y="740569"/>
                    <a:pt x="406241" y="784384"/>
                    <a:pt x="381476" y="817721"/>
                  </a:cubicBezTo>
                  <a:cubicBezTo>
                    <a:pt x="355759" y="850106"/>
                    <a:pt x="321469" y="877729"/>
                    <a:pt x="278606" y="898684"/>
                  </a:cubicBezTo>
                  <a:cubicBezTo>
                    <a:pt x="234791" y="919639"/>
                    <a:pt x="183356" y="930116"/>
                    <a:pt x="123349" y="930116"/>
                  </a:cubicBezTo>
                  <a:lnTo>
                    <a:pt x="7144" y="699611"/>
                  </a:lnTo>
                  <a:cubicBezTo>
                    <a:pt x="90964" y="699611"/>
                    <a:pt x="150019" y="680561"/>
                    <a:pt x="185261" y="645319"/>
                  </a:cubicBezTo>
                  <a:cubicBezTo>
                    <a:pt x="220504" y="609124"/>
                    <a:pt x="238601" y="550069"/>
                    <a:pt x="238601" y="469106"/>
                  </a:cubicBezTo>
                  <a:lnTo>
                    <a:pt x="7144" y="469106"/>
                  </a:lnTo>
                  <a:lnTo>
                    <a:pt x="7144" y="7144"/>
                  </a:lnTo>
                  <a:lnTo>
                    <a:pt x="469106" y="7144"/>
                  </a:lnTo>
                  <a:close/>
                </a:path>
              </a:pathLst>
            </a:custGeom>
            <a:solidFill>
              <a:schemeClr val="tx1">
                <a:lumMod val="90000"/>
                <a:lumOff val="10000"/>
              </a:schemeClr>
            </a:solidFill>
            <a:ln w="9525"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D9E954DD-A937-4A48-8789-8767E795D1D1}"/>
                </a:ext>
              </a:extLst>
            </p:cNvPr>
            <p:cNvSpPr/>
            <p:nvPr/>
          </p:nvSpPr>
          <p:spPr>
            <a:xfrm rot="10800000">
              <a:off x="12282566" y="3597504"/>
              <a:ext cx="393715" cy="771680"/>
            </a:xfrm>
            <a:custGeom>
              <a:avLst/>
              <a:gdLst>
                <a:gd name="connsiteX0" fmla="*/ 468154 w 476250"/>
                <a:gd name="connsiteY0" fmla="*/ 7144 h 933450"/>
                <a:gd name="connsiteX1" fmla="*/ 471011 w 476250"/>
                <a:gd name="connsiteY1" fmla="*/ 179546 h 933450"/>
                <a:gd name="connsiteX2" fmla="*/ 473869 w 476250"/>
                <a:gd name="connsiteY2" fmla="*/ 348139 h 933450"/>
                <a:gd name="connsiteX3" fmla="*/ 468154 w 476250"/>
                <a:gd name="connsiteY3" fmla="*/ 531019 h 933450"/>
                <a:gd name="connsiteX4" fmla="*/ 440531 w 476250"/>
                <a:gd name="connsiteY4" fmla="*/ 687229 h 933450"/>
                <a:gd name="connsiteX5" fmla="*/ 380524 w 476250"/>
                <a:gd name="connsiteY5" fmla="*/ 817721 h 933450"/>
                <a:gd name="connsiteX6" fmla="*/ 277654 w 476250"/>
                <a:gd name="connsiteY6" fmla="*/ 898684 h 933450"/>
                <a:gd name="connsiteX7" fmla="*/ 122396 w 476250"/>
                <a:gd name="connsiteY7" fmla="*/ 930116 h 933450"/>
                <a:gd name="connsiteX8" fmla="*/ 7144 w 476250"/>
                <a:gd name="connsiteY8" fmla="*/ 699611 h 933450"/>
                <a:gd name="connsiteX9" fmla="*/ 184309 w 476250"/>
                <a:gd name="connsiteY9" fmla="*/ 645319 h 933450"/>
                <a:gd name="connsiteX10" fmla="*/ 237649 w 476250"/>
                <a:gd name="connsiteY10" fmla="*/ 469106 h 933450"/>
                <a:gd name="connsiteX11" fmla="*/ 7144 w 476250"/>
                <a:gd name="connsiteY11" fmla="*/ 469106 h 933450"/>
                <a:gd name="connsiteX12" fmla="*/ 7144 w 476250"/>
                <a:gd name="connsiteY12" fmla="*/ 7144 h 933450"/>
                <a:gd name="connsiteX13" fmla="*/ 468154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8154" y="7144"/>
                  </a:moveTo>
                  <a:cubicBezTo>
                    <a:pt x="468154" y="46196"/>
                    <a:pt x="469106" y="102394"/>
                    <a:pt x="471011" y="179546"/>
                  </a:cubicBezTo>
                  <a:cubicBezTo>
                    <a:pt x="472916" y="255746"/>
                    <a:pt x="473869" y="312896"/>
                    <a:pt x="473869" y="348139"/>
                  </a:cubicBezTo>
                  <a:cubicBezTo>
                    <a:pt x="473869" y="418624"/>
                    <a:pt x="471964" y="479584"/>
                    <a:pt x="468154" y="531019"/>
                  </a:cubicBezTo>
                  <a:cubicBezTo>
                    <a:pt x="464344" y="581501"/>
                    <a:pt x="454819" y="634841"/>
                    <a:pt x="440531" y="687229"/>
                  </a:cubicBezTo>
                  <a:cubicBezTo>
                    <a:pt x="425291" y="740569"/>
                    <a:pt x="406241" y="784384"/>
                    <a:pt x="380524" y="817721"/>
                  </a:cubicBezTo>
                  <a:cubicBezTo>
                    <a:pt x="354806" y="850106"/>
                    <a:pt x="320516" y="877729"/>
                    <a:pt x="277654" y="898684"/>
                  </a:cubicBezTo>
                  <a:cubicBezTo>
                    <a:pt x="233839" y="919639"/>
                    <a:pt x="182404" y="930116"/>
                    <a:pt x="122396" y="930116"/>
                  </a:cubicBezTo>
                  <a:lnTo>
                    <a:pt x="7144" y="699611"/>
                  </a:lnTo>
                  <a:cubicBezTo>
                    <a:pt x="90011" y="699611"/>
                    <a:pt x="149066" y="680561"/>
                    <a:pt x="184309" y="645319"/>
                  </a:cubicBezTo>
                  <a:cubicBezTo>
                    <a:pt x="219551" y="609124"/>
                    <a:pt x="237649" y="550069"/>
                    <a:pt x="237649" y="469106"/>
                  </a:cubicBezTo>
                  <a:lnTo>
                    <a:pt x="7144" y="469106"/>
                  </a:lnTo>
                  <a:lnTo>
                    <a:pt x="7144" y="7144"/>
                  </a:lnTo>
                  <a:lnTo>
                    <a:pt x="468154" y="7144"/>
                  </a:lnTo>
                  <a:close/>
                </a:path>
              </a:pathLst>
            </a:custGeom>
            <a:solidFill>
              <a:schemeClr val="tx1">
                <a:lumMod val="90000"/>
                <a:lumOff val="10000"/>
              </a:schemeClr>
            </a:solidFill>
            <a:ln w="9525" cap="flat">
              <a:noFill/>
              <a:prstDash val="solid"/>
              <a:miter/>
            </a:ln>
          </p:spPr>
          <p:txBody>
            <a:bodyPr rtlCol="0" anchor="ctr"/>
            <a:lstStyle/>
            <a:p>
              <a:endParaRPr lang="en-US"/>
            </a:p>
          </p:txBody>
        </p:sp>
      </p:grpSp>
      <p:sp>
        <p:nvSpPr>
          <p:cNvPr id="16" name="TextBox 15">
            <a:extLst>
              <a:ext uri="{FF2B5EF4-FFF2-40B4-BE49-F238E27FC236}">
                <a16:creationId xmlns:a16="http://schemas.microsoft.com/office/drawing/2014/main" id="{A31D6441-65E6-4D2D-BA76-849279C2A43A}"/>
              </a:ext>
            </a:extLst>
          </p:cNvPr>
          <p:cNvSpPr txBox="1"/>
          <p:nvPr/>
        </p:nvSpPr>
        <p:spPr>
          <a:xfrm>
            <a:off x="10360393" y="9163135"/>
            <a:ext cx="3666389" cy="646331"/>
          </a:xfrm>
          <a:prstGeom prst="rect">
            <a:avLst/>
          </a:prstGeom>
          <a:noFill/>
        </p:spPr>
        <p:txBody>
          <a:bodyPr wrap="none" rtlCol="0">
            <a:spAutoFit/>
          </a:bodyPr>
          <a:lstStyle/>
          <a:p>
            <a:pPr algn="ctr"/>
            <a:r>
              <a:rPr lang="en-US" sz="3600" b="1">
                <a:latin typeface="+mj-lt"/>
              </a:rPr>
              <a:t>- Eddard Stark -</a:t>
            </a:r>
          </a:p>
        </p:txBody>
      </p:sp>
      <p:sp>
        <p:nvSpPr>
          <p:cNvPr id="21" name="Graphic 18">
            <a:extLst>
              <a:ext uri="{FF2B5EF4-FFF2-40B4-BE49-F238E27FC236}">
                <a16:creationId xmlns:a16="http://schemas.microsoft.com/office/drawing/2014/main" id="{F7C82ED1-4F45-48B2-B43F-803EE20CBAEA}"/>
              </a:ext>
            </a:extLst>
          </p:cNvPr>
          <p:cNvSpPr/>
          <p:nvPr/>
        </p:nvSpPr>
        <p:spPr>
          <a:xfrm flipH="1">
            <a:off x="13043314" y="4298870"/>
            <a:ext cx="3101302" cy="3882887"/>
          </a:xfrm>
          <a:custGeom>
            <a:avLst/>
            <a:gdLst>
              <a:gd name="connsiteX0" fmla="*/ 2350294 w 2352675"/>
              <a:gd name="connsiteY0" fmla="*/ 2426494 h 2428875"/>
              <a:gd name="connsiteX1" fmla="*/ 7144 w 2352675"/>
              <a:gd name="connsiteY1" fmla="*/ 2426494 h 2428875"/>
              <a:gd name="connsiteX2" fmla="*/ 7144 w 2352675"/>
              <a:gd name="connsiteY2" fmla="*/ 7144 h 2428875"/>
              <a:gd name="connsiteX3" fmla="*/ 2350294 w 2352675"/>
              <a:gd name="connsiteY3" fmla="*/ 7144 h 2428875"/>
            </a:gdLst>
            <a:ahLst/>
            <a:cxnLst>
              <a:cxn ang="0">
                <a:pos x="connsiteX0" y="connsiteY0"/>
              </a:cxn>
              <a:cxn ang="0">
                <a:pos x="connsiteX1" y="connsiteY1"/>
              </a:cxn>
              <a:cxn ang="0">
                <a:pos x="connsiteX2" y="connsiteY2"/>
              </a:cxn>
              <a:cxn ang="0">
                <a:pos x="connsiteX3" y="connsiteY3"/>
              </a:cxn>
            </a:cxnLst>
            <a:rect l="l" t="t" r="r" b="b"/>
            <a:pathLst>
              <a:path w="2352675" h="2428875">
                <a:moveTo>
                  <a:pt x="2350294" y="2426494"/>
                </a:moveTo>
                <a:lnTo>
                  <a:pt x="7144" y="2426494"/>
                </a:lnTo>
                <a:lnTo>
                  <a:pt x="7144" y="7144"/>
                </a:lnTo>
                <a:lnTo>
                  <a:pt x="2350294" y="7144"/>
                </a:lnTo>
              </a:path>
            </a:pathLst>
          </a:custGeom>
          <a:noFill/>
          <a:ln w="63500" cap="flat">
            <a:solidFill>
              <a:schemeClr val="tx1"/>
            </a:solidFill>
            <a:prstDash val="solid"/>
            <a:miter/>
          </a:ln>
        </p:spPr>
        <p:txBody>
          <a:bodyPr rtlCol="0" anchor="ctr"/>
          <a:lstStyle/>
          <a:p>
            <a:endParaRPr lang="en-US"/>
          </a:p>
        </p:txBody>
      </p:sp>
    </p:spTree>
    <p:extLst>
      <p:ext uri="{BB962C8B-B14F-4D97-AF65-F5344CB8AC3E}">
        <p14:creationId xmlns:p14="http://schemas.microsoft.com/office/powerpoint/2010/main" val="2303819800"/>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2000" fill="hold"/>
                                        <p:tgtEl>
                                          <p:spTgt spid="21"/>
                                        </p:tgtEl>
                                        <p:attrNameLst>
                                          <p:attrName>ppt_x</p:attrName>
                                        </p:attrNameLst>
                                      </p:cBhvr>
                                      <p:tavLst>
                                        <p:tav tm="0">
                                          <p:val>
                                            <p:strVal val="0-#ppt_w/2"/>
                                          </p:val>
                                        </p:tav>
                                        <p:tav tm="100000">
                                          <p:val>
                                            <p:strVal val="#ppt_x"/>
                                          </p:val>
                                        </p:tav>
                                      </p:tavLst>
                                    </p:anim>
                                    <p:anim calcmode="lin" valueType="num">
                                      <p:cBhvr additive="base">
                                        <p:cTn id="8" dur="2000" fill="hold"/>
                                        <p:tgtEl>
                                          <p:spTgt spid="21"/>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200"/>
                                  </p:stCondLst>
                                  <p:childTnLst>
                                    <p:set>
                                      <p:cBhvr>
                                        <p:cTn id="10" dur="1" fill="hold">
                                          <p:stCondLst>
                                            <p:cond delay="0"/>
                                          </p:stCondLst>
                                        </p:cTn>
                                        <p:tgtEl>
                                          <p:spTgt spid="20"/>
                                        </p:tgtEl>
                                        <p:attrNameLst>
                                          <p:attrName>style.visibility</p:attrName>
                                        </p:attrNameLst>
                                      </p:cBhvr>
                                      <p:to>
                                        <p:strVal val="visible"/>
                                      </p:to>
                                    </p:set>
                                    <p:anim calcmode="lin" valueType="num">
                                      <p:cBhvr additive="base">
                                        <p:cTn id="11" dur="2000" fill="hold"/>
                                        <p:tgtEl>
                                          <p:spTgt spid="20"/>
                                        </p:tgtEl>
                                        <p:attrNameLst>
                                          <p:attrName>ppt_x</p:attrName>
                                        </p:attrNameLst>
                                      </p:cBhvr>
                                      <p:tavLst>
                                        <p:tav tm="0">
                                          <p:val>
                                            <p:strVal val="1+#ppt_w/2"/>
                                          </p:val>
                                        </p:tav>
                                        <p:tav tm="100000">
                                          <p:val>
                                            <p:strVal val="#ppt_x"/>
                                          </p:val>
                                        </p:tav>
                                      </p:tavLst>
                                    </p:anim>
                                    <p:anim calcmode="lin" valueType="num">
                                      <p:cBhvr additive="base">
                                        <p:cTn id="12" dur="2000" fill="hold"/>
                                        <p:tgtEl>
                                          <p:spTgt spid="20"/>
                                        </p:tgtEl>
                                        <p:attrNameLst>
                                          <p:attrName>ppt_y</p:attrName>
                                        </p:attrNameLst>
                                      </p:cBhvr>
                                      <p:tavLst>
                                        <p:tav tm="0">
                                          <p:val>
                                            <p:strVal val="#ppt_y"/>
                                          </p:val>
                                        </p:tav>
                                        <p:tav tm="100000">
                                          <p:val>
                                            <p:strVal val="#ppt_y"/>
                                          </p:val>
                                        </p:tav>
                                      </p:tavLst>
                                    </p:anim>
                                  </p:childTnLst>
                                </p:cTn>
                              </p:par>
                              <p:par>
                                <p:cTn id="13" presetID="10" presetClass="entr" presetSubtype="0" fill="hold" nodeType="withEffect">
                                  <p:stCondLst>
                                    <p:cond delay="150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300"/>
                                        <p:tgtEl>
                                          <p:spTgt spid="9"/>
                                        </p:tgtEl>
                                      </p:cBhvr>
                                    </p:animEffect>
                                  </p:childTnLst>
                                </p:cTn>
                              </p:par>
                              <p:par>
                                <p:cTn id="16" presetID="10" presetClass="entr" presetSubtype="0" fill="hold" grpId="0" nodeType="withEffect">
                                  <p:stCondLst>
                                    <p:cond delay="1700"/>
                                  </p:stCondLst>
                                  <p:childTnLst>
                                    <p:set>
                                      <p:cBhvr>
                                        <p:cTn id="17" dur="1" fill="hold">
                                          <p:stCondLst>
                                            <p:cond delay="0"/>
                                          </p:stCondLst>
                                        </p:cTn>
                                        <p:tgtEl>
                                          <p:spTgt spid="3"/>
                                        </p:tgtEl>
                                        <p:attrNameLst>
                                          <p:attrName>style.visibility</p:attrName>
                                        </p:attrNameLst>
                                      </p:cBhvr>
                                      <p:to>
                                        <p:strVal val="visible"/>
                                      </p:to>
                                    </p:set>
                                    <p:animEffect transition="in" filter="fade">
                                      <p:cBhvr>
                                        <p:cTn id="18" dur="300"/>
                                        <p:tgtEl>
                                          <p:spTgt spid="3"/>
                                        </p:tgtEl>
                                      </p:cBhvr>
                                    </p:animEffect>
                                  </p:childTnLst>
                                </p:cTn>
                              </p:par>
                              <p:par>
                                <p:cTn id="19" presetID="10" presetClass="entr" presetSubtype="0" fill="hold" nodeType="withEffect">
                                  <p:stCondLst>
                                    <p:cond delay="1900"/>
                                  </p:stCondLst>
                                  <p:childTnLst>
                                    <p:set>
                                      <p:cBhvr>
                                        <p:cTn id="20" dur="1" fill="hold">
                                          <p:stCondLst>
                                            <p:cond delay="0"/>
                                          </p:stCondLst>
                                        </p:cTn>
                                        <p:tgtEl>
                                          <p:spTgt spid="13"/>
                                        </p:tgtEl>
                                        <p:attrNameLst>
                                          <p:attrName>style.visibility</p:attrName>
                                        </p:attrNameLst>
                                      </p:cBhvr>
                                      <p:to>
                                        <p:strVal val="visible"/>
                                      </p:to>
                                    </p:set>
                                    <p:animEffect transition="in" filter="fade">
                                      <p:cBhvr>
                                        <p:cTn id="21" dur="300"/>
                                        <p:tgtEl>
                                          <p:spTgt spid="13"/>
                                        </p:tgtEl>
                                      </p:cBhvr>
                                    </p:animEffect>
                                  </p:childTnLst>
                                </p:cTn>
                              </p:par>
                              <p:par>
                                <p:cTn id="22" presetID="10" presetClass="entr" presetSubtype="0" fill="hold" grpId="0" nodeType="withEffect">
                                  <p:stCondLst>
                                    <p:cond delay="2000"/>
                                  </p:stCondLst>
                                  <p:childTnLst>
                                    <p:set>
                                      <p:cBhvr>
                                        <p:cTn id="23" dur="1" fill="hold">
                                          <p:stCondLst>
                                            <p:cond delay="0"/>
                                          </p:stCondLst>
                                        </p:cTn>
                                        <p:tgtEl>
                                          <p:spTgt spid="16"/>
                                        </p:tgtEl>
                                        <p:attrNameLst>
                                          <p:attrName>style.visibility</p:attrName>
                                        </p:attrNameLst>
                                      </p:cBhvr>
                                      <p:to>
                                        <p:strVal val="visible"/>
                                      </p:to>
                                    </p:set>
                                    <p:animEffect transition="in" filter="fade">
                                      <p:cBhvr>
                                        <p:cTn id="24" dur="3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3" grpId="0"/>
      <p:bldP spid="16" grpId="0"/>
      <p:bldP spid="21" grpId="0" animBg="1"/>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54222062-ADC9-40BC-921F-37F7F81C2903}"/>
              </a:ext>
            </a:extLst>
          </p:cNvPr>
          <p:cNvSpPr txBox="1"/>
          <p:nvPr/>
        </p:nvSpPr>
        <p:spPr>
          <a:xfrm>
            <a:off x="8361693" y="4976294"/>
            <a:ext cx="7663791" cy="2554545"/>
          </a:xfrm>
          <a:prstGeom prst="rect">
            <a:avLst/>
          </a:prstGeom>
          <a:noFill/>
        </p:spPr>
        <p:txBody>
          <a:bodyPr wrap="square" rtlCol="0">
            <a:spAutoFit/>
          </a:bodyPr>
          <a:lstStyle/>
          <a:p>
            <a:pPr algn="ctr"/>
            <a:r>
              <a:rPr lang="en-US" sz="4000"/>
              <a:t>Lorem ipsum dolor sit amet, consectetur adipiscing elit. </a:t>
            </a:r>
            <a:r>
              <a:rPr lang="en-US" sz="4000" b="1"/>
              <a:t>Phasellus</a:t>
            </a:r>
            <a:r>
              <a:rPr lang="en-US" sz="4000"/>
              <a:t> congue condimentum nunc in ultricies. </a:t>
            </a:r>
          </a:p>
        </p:txBody>
      </p:sp>
      <p:sp>
        <p:nvSpPr>
          <p:cNvPr id="5" name="Right Triangle 4">
            <a:extLst>
              <a:ext uri="{FF2B5EF4-FFF2-40B4-BE49-F238E27FC236}">
                <a16:creationId xmlns:a16="http://schemas.microsoft.com/office/drawing/2014/main" id="{57E2FEAC-ED89-4D68-8096-DBE1172BCFF3}"/>
              </a:ext>
            </a:extLst>
          </p:cNvPr>
          <p:cNvSpPr/>
          <p:nvPr/>
        </p:nvSpPr>
        <p:spPr>
          <a:xfrm rot="5400000">
            <a:off x="6984196" y="-426254"/>
            <a:ext cx="4563049" cy="10131938"/>
          </a:xfrm>
          <a:prstGeom prst="rtTriangl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ight Triangle 5">
            <a:extLst>
              <a:ext uri="{FF2B5EF4-FFF2-40B4-BE49-F238E27FC236}">
                <a16:creationId xmlns:a16="http://schemas.microsoft.com/office/drawing/2014/main" id="{F394BEAA-1DA7-445E-814C-5325A191118B}"/>
              </a:ext>
            </a:extLst>
          </p:cNvPr>
          <p:cNvSpPr/>
          <p:nvPr/>
        </p:nvSpPr>
        <p:spPr>
          <a:xfrm rot="16200000">
            <a:off x="12663102" y="3272380"/>
            <a:ext cx="4563049" cy="10131938"/>
          </a:xfrm>
          <a:prstGeom prst="rtTriangl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6">
            <a:extLst>
              <a:ext uri="{FF2B5EF4-FFF2-40B4-BE49-F238E27FC236}">
                <a16:creationId xmlns:a16="http://schemas.microsoft.com/office/drawing/2014/main" id="{DDF25CF5-8C77-4892-B938-2EF72226C9EF}"/>
              </a:ext>
            </a:extLst>
          </p:cNvPr>
          <p:cNvGrpSpPr/>
          <p:nvPr/>
        </p:nvGrpSpPr>
        <p:grpSpPr>
          <a:xfrm>
            <a:off x="11681598" y="3518691"/>
            <a:ext cx="965388" cy="771680"/>
            <a:chOff x="11710893" y="3597504"/>
            <a:chExt cx="965388" cy="771680"/>
          </a:xfrm>
        </p:grpSpPr>
        <p:sp>
          <p:nvSpPr>
            <p:cNvPr id="8" name="Freeform: Shape 7">
              <a:extLst>
                <a:ext uri="{FF2B5EF4-FFF2-40B4-BE49-F238E27FC236}">
                  <a16:creationId xmlns:a16="http://schemas.microsoft.com/office/drawing/2014/main" id="{10A149D6-231C-4119-A7D3-4E2815860565}"/>
                </a:ext>
              </a:extLst>
            </p:cNvPr>
            <p:cNvSpPr/>
            <p:nvPr/>
          </p:nvSpPr>
          <p:spPr>
            <a:xfrm rot="10800000">
              <a:off x="11710893" y="3597504"/>
              <a:ext cx="393715" cy="771680"/>
            </a:xfrm>
            <a:custGeom>
              <a:avLst/>
              <a:gdLst>
                <a:gd name="connsiteX0" fmla="*/ 469106 w 476250"/>
                <a:gd name="connsiteY0" fmla="*/ 7144 h 933450"/>
                <a:gd name="connsiteX1" fmla="*/ 471964 w 476250"/>
                <a:gd name="connsiteY1" fmla="*/ 179546 h 933450"/>
                <a:gd name="connsiteX2" fmla="*/ 474821 w 476250"/>
                <a:gd name="connsiteY2" fmla="*/ 348139 h 933450"/>
                <a:gd name="connsiteX3" fmla="*/ 468154 w 476250"/>
                <a:gd name="connsiteY3" fmla="*/ 531019 h 933450"/>
                <a:gd name="connsiteX4" fmla="*/ 440531 w 476250"/>
                <a:gd name="connsiteY4" fmla="*/ 687229 h 933450"/>
                <a:gd name="connsiteX5" fmla="*/ 381476 w 476250"/>
                <a:gd name="connsiteY5" fmla="*/ 817721 h 933450"/>
                <a:gd name="connsiteX6" fmla="*/ 278606 w 476250"/>
                <a:gd name="connsiteY6" fmla="*/ 898684 h 933450"/>
                <a:gd name="connsiteX7" fmla="*/ 123349 w 476250"/>
                <a:gd name="connsiteY7" fmla="*/ 930116 h 933450"/>
                <a:gd name="connsiteX8" fmla="*/ 7144 w 476250"/>
                <a:gd name="connsiteY8" fmla="*/ 699611 h 933450"/>
                <a:gd name="connsiteX9" fmla="*/ 185261 w 476250"/>
                <a:gd name="connsiteY9" fmla="*/ 645319 h 933450"/>
                <a:gd name="connsiteX10" fmla="*/ 238601 w 476250"/>
                <a:gd name="connsiteY10" fmla="*/ 469106 h 933450"/>
                <a:gd name="connsiteX11" fmla="*/ 7144 w 476250"/>
                <a:gd name="connsiteY11" fmla="*/ 469106 h 933450"/>
                <a:gd name="connsiteX12" fmla="*/ 7144 w 476250"/>
                <a:gd name="connsiteY12" fmla="*/ 7144 h 933450"/>
                <a:gd name="connsiteX13" fmla="*/ 469106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9106" y="7144"/>
                  </a:moveTo>
                  <a:cubicBezTo>
                    <a:pt x="469106" y="46196"/>
                    <a:pt x="470059" y="102394"/>
                    <a:pt x="471964" y="179546"/>
                  </a:cubicBezTo>
                  <a:cubicBezTo>
                    <a:pt x="473869" y="255746"/>
                    <a:pt x="474821" y="312896"/>
                    <a:pt x="474821" y="348139"/>
                  </a:cubicBezTo>
                  <a:cubicBezTo>
                    <a:pt x="474821" y="418624"/>
                    <a:pt x="472916" y="479584"/>
                    <a:pt x="468154" y="531019"/>
                  </a:cubicBezTo>
                  <a:cubicBezTo>
                    <a:pt x="464344" y="581501"/>
                    <a:pt x="455771" y="634841"/>
                    <a:pt x="440531" y="687229"/>
                  </a:cubicBezTo>
                  <a:cubicBezTo>
                    <a:pt x="426244" y="740569"/>
                    <a:pt x="406241" y="784384"/>
                    <a:pt x="381476" y="817721"/>
                  </a:cubicBezTo>
                  <a:cubicBezTo>
                    <a:pt x="355759" y="850106"/>
                    <a:pt x="321469" y="877729"/>
                    <a:pt x="278606" y="898684"/>
                  </a:cubicBezTo>
                  <a:cubicBezTo>
                    <a:pt x="234791" y="919639"/>
                    <a:pt x="183356" y="930116"/>
                    <a:pt x="123349" y="930116"/>
                  </a:cubicBezTo>
                  <a:lnTo>
                    <a:pt x="7144" y="699611"/>
                  </a:lnTo>
                  <a:cubicBezTo>
                    <a:pt x="90964" y="699611"/>
                    <a:pt x="150019" y="680561"/>
                    <a:pt x="185261" y="645319"/>
                  </a:cubicBezTo>
                  <a:cubicBezTo>
                    <a:pt x="220504" y="609124"/>
                    <a:pt x="238601" y="550069"/>
                    <a:pt x="238601" y="469106"/>
                  </a:cubicBezTo>
                  <a:lnTo>
                    <a:pt x="7144" y="469106"/>
                  </a:lnTo>
                  <a:lnTo>
                    <a:pt x="7144" y="7144"/>
                  </a:lnTo>
                  <a:lnTo>
                    <a:pt x="469106" y="7144"/>
                  </a:lnTo>
                  <a:close/>
                </a:path>
              </a:pathLst>
            </a:custGeom>
            <a:solidFill>
              <a:schemeClr val="tx1">
                <a:lumMod val="90000"/>
                <a:lumOff val="10000"/>
              </a:schemeClr>
            </a:solidFill>
            <a:ln w="9525"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D5E2FD8A-9354-4756-AF4C-248170689A94}"/>
                </a:ext>
              </a:extLst>
            </p:cNvPr>
            <p:cNvSpPr/>
            <p:nvPr/>
          </p:nvSpPr>
          <p:spPr>
            <a:xfrm rot="10800000">
              <a:off x="12282566" y="3597504"/>
              <a:ext cx="393715" cy="771680"/>
            </a:xfrm>
            <a:custGeom>
              <a:avLst/>
              <a:gdLst>
                <a:gd name="connsiteX0" fmla="*/ 468154 w 476250"/>
                <a:gd name="connsiteY0" fmla="*/ 7144 h 933450"/>
                <a:gd name="connsiteX1" fmla="*/ 471011 w 476250"/>
                <a:gd name="connsiteY1" fmla="*/ 179546 h 933450"/>
                <a:gd name="connsiteX2" fmla="*/ 473869 w 476250"/>
                <a:gd name="connsiteY2" fmla="*/ 348139 h 933450"/>
                <a:gd name="connsiteX3" fmla="*/ 468154 w 476250"/>
                <a:gd name="connsiteY3" fmla="*/ 531019 h 933450"/>
                <a:gd name="connsiteX4" fmla="*/ 440531 w 476250"/>
                <a:gd name="connsiteY4" fmla="*/ 687229 h 933450"/>
                <a:gd name="connsiteX5" fmla="*/ 380524 w 476250"/>
                <a:gd name="connsiteY5" fmla="*/ 817721 h 933450"/>
                <a:gd name="connsiteX6" fmla="*/ 277654 w 476250"/>
                <a:gd name="connsiteY6" fmla="*/ 898684 h 933450"/>
                <a:gd name="connsiteX7" fmla="*/ 122396 w 476250"/>
                <a:gd name="connsiteY7" fmla="*/ 930116 h 933450"/>
                <a:gd name="connsiteX8" fmla="*/ 7144 w 476250"/>
                <a:gd name="connsiteY8" fmla="*/ 699611 h 933450"/>
                <a:gd name="connsiteX9" fmla="*/ 184309 w 476250"/>
                <a:gd name="connsiteY9" fmla="*/ 645319 h 933450"/>
                <a:gd name="connsiteX10" fmla="*/ 237649 w 476250"/>
                <a:gd name="connsiteY10" fmla="*/ 469106 h 933450"/>
                <a:gd name="connsiteX11" fmla="*/ 7144 w 476250"/>
                <a:gd name="connsiteY11" fmla="*/ 469106 h 933450"/>
                <a:gd name="connsiteX12" fmla="*/ 7144 w 476250"/>
                <a:gd name="connsiteY12" fmla="*/ 7144 h 933450"/>
                <a:gd name="connsiteX13" fmla="*/ 468154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8154" y="7144"/>
                  </a:moveTo>
                  <a:cubicBezTo>
                    <a:pt x="468154" y="46196"/>
                    <a:pt x="469106" y="102394"/>
                    <a:pt x="471011" y="179546"/>
                  </a:cubicBezTo>
                  <a:cubicBezTo>
                    <a:pt x="472916" y="255746"/>
                    <a:pt x="473869" y="312896"/>
                    <a:pt x="473869" y="348139"/>
                  </a:cubicBezTo>
                  <a:cubicBezTo>
                    <a:pt x="473869" y="418624"/>
                    <a:pt x="471964" y="479584"/>
                    <a:pt x="468154" y="531019"/>
                  </a:cubicBezTo>
                  <a:cubicBezTo>
                    <a:pt x="464344" y="581501"/>
                    <a:pt x="454819" y="634841"/>
                    <a:pt x="440531" y="687229"/>
                  </a:cubicBezTo>
                  <a:cubicBezTo>
                    <a:pt x="425291" y="740569"/>
                    <a:pt x="406241" y="784384"/>
                    <a:pt x="380524" y="817721"/>
                  </a:cubicBezTo>
                  <a:cubicBezTo>
                    <a:pt x="354806" y="850106"/>
                    <a:pt x="320516" y="877729"/>
                    <a:pt x="277654" y="898684"/>
                  </a:cubicBezTo>
                  <a:cubicBezTo>
                    <a:pt x="233839" y="919639"/>
                    <a:pt x="182404" y="930116"/>
                    <a:pt x="122396" y="930116"/>
                  </a:cubicBezTo>
                  <a:lnTo>
                    <a:pt x="7144" y="699611"/>
                  </a:lnTo>
                  <a:cubicBezTo>
                    <a:pt x="90011" y="699611"/>
                    <a:pt x="149066" y="680561"/>
                    <a:pt x="184309" y="645319"/>
                  </a:cubicBezTo>
                  <a:cubicBezTo>
                    <a:pt x="219551" y="609124"/>
                    <a:pt x="237649" y="550069"/>
                    <a:pt x="237649" y="469106"/>
                  </a:cubicBezTo>
                  <a:lnTo>
                    <a:pt x="7144" y="469106"/>
                  </a:lnTo>
                  <a:lnTo>
                    <a:pt x="7144" y="7144"/>
                  </a:lnTo>
                  <a:lnTo>
                    <a:pt x="468154" y="7144"/>
                  </a:lnTo>
                  <a:close/>
                </a:path>
              </a:pathLst>
            </a:custGeom>
            <a:solidFill>
              <a:schemeClr val="tx1">
                <a:lumMod val="90000"/>
                <a:lumOff val="10000"/>
              </a:schemeClr>
            </a:solidFill>
            <a:ln w="9525" cap="flat">
              <a:noFill/>
              <a:prstDash val="solid"/>
              <a:miter/>
            </a:ln>
          </p:spPr>
          <p:txBody>
            <a:bodyPr rtlCol="0" anchor="ctr"/>
            <a:lstStyle/>
            <a:p>
              <a:endParaRPr lang="en-US"/>
            </a:p>
          </p:txBody>
        </p:sp>
      </p:grpSp>
      <p:grpSp>
        <p:nvGrpSpPr>
          <p:cNvPr id="10" name="Group 9">
            <a:extLst>
              <a:ext uri="{FF2B5EF4-FFF2-40B4-BE49-F238E27FC236}">
                <a16:creationId xmlns:a16="http://schemas.microsoft.com/office/drawing/2014/main" id="{932043A1-700A-4E2F-B50B-CD77058D996D}"/>
              </a:ext>
            </a:extLst>
          </p:cNvPr>
          <p:cNvGrpSpPr/>
          <p:nvPr/>
        </p:nvGrpSpPr>
        <p:grpSpPr>
          <a:xfrm rot="10800000">
            <a:off x="11681598" y="8103050"/>
            <a:ext cx="965388" cy="771680"/>
            <a:chOff x="11710893" y="3597504"/>
            <a:chExt cx="965388" cy="771680"/>
          </a:xfrm>
        </p:grpSpPr>
        <p:sp>
          <p:nvSpPr>
            <p:cNvPr id="11" name="Freeform: Shape 10">
              <a:extLst>
                <a:ext uri="{FF2B5EF4-FFF2-40B4-BE49-F238E27FC236}">
                  <a16:creationId xmlns:a16="http://schemas.microsoft.com/office/drawing/2014/main" id="{6022CD53-6D53-47A6-8B9C-EE145A85A480}"/>
                </a:ext>
              </a:extLst>
            </p:cNvPr>
            <p:cNvSpPr/>
            <p:nvPr/>
          </p:nvSpPr>
          <p:spPr>
            <a:xfrm rot="10800000">
              <a:off x="11710893" y="3597504"/>
              <a:ext cx="393715" cy="771680"/>
            </a:xfrm>
            <a:custGeom>
              <a:avLst/>
              <a:gdLst>
                <a:gd name="connsiteX0" fmla="*/ 469106 w 476250"/>
                <a:gd name="connsiteY0" fmla="*/ 7144 h 933450"/>
                <a:gd name="connsiteX1" fmla="*/ 471964 w 476250"/>
                <a:gd name="connsiteY1" fmla="*/ 179546 h 933450"/>
                <a:gd name="connsiteX2" fmla="*/ 474821 w 476250"/>
                <a:gd name="connsiteY2" fmla="*/ 348139 h 933450"/>
                <a:gd name="connsiteX3" fmla="*/ 468154 w 476250"/>
                <a:gd name="connsiteY3" fmla="*/ 531019 h 933450"/>
                <a:gd name="connsiteX4" fmla="*/ 440531 w 476250"/>
                <a:gd name="connsiteY4" fmla="*/ 687229 h 933450"/>
                <a:gd name="connsiteX5" fmla="*/ 381476 w 476250"/>
                <a:gd name="connsiteY5" fmla="*/ 817721 h 933450"/>
                <a:gd name="connsiteX6" fmla="*/ 278606 w 476250"/>
                <a:gd name="connsiteY6" fmla="*/ 898684 h 933450"/>
                <a:gd name="connsiteX7" fmla="*/ 123349 w 476250"/>
                <a:gd name="connsiteY7" fmla="*/ 930116 h 933450"/>
                <a:gd name="connsiteX8" fmla="*/ 7144 w 476250"/>
                <a:gd name="connsiteY8" fmla="*/ 699611 h 933450"/>
                <a:gd name="connsiteX9" fmla="*/ 185261 w 476250"/>
                <a:gd name="connsiteY9" fmla="*/ 645319 h 933450"/>
                <a:gd name="connsiteX10" fmla="*/ 238601 w 476250"/>
                <a:gd name="connsiteY10" fmla="*/ 469106 h 933450"/>
                <a:gd name="connsiteX11" fmla="*/ 7144 w 476250"/>
                <a:gd name="connsiteY11" fmla="*/ 469106 h 933450"/>
                <a:gd name="connsiteX12" fmla="*/ 7144 w 476250"/>
                <a:gd name="connsiteY12" fmla="*/ 7144 h 933450"/>
                <a:gd name="connsiteX13" fmla="*/ 469106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9106" y="7144"/>
                  </a:moveTo>
                  <a:cubicBezTo>
                    <a:pt x="469106" y="46196"/>
                    <a:pt x="470059" y="102394"/>
                    <a:pt x="471964" y="179546"/>
                  </a:cubicBezTo>
                  <a:cubicBezTo>
                    <a:pt x="473869" y="255746"/>
                    <a:pt x="474821" y="312896"/>
                    <a:pt x="474821" y="348139"/>
                  </a:cubicBezTo>
                  <a:cubicBezTo>
                    <a:pt x="474821" y="418624"/>
                    <a:pt x="472916" y="479584"/>
                    <a:pt x="468154" y="531019"/>
                  </a:cubicBezTo>
                  <a:cubicBezTo>
                    <a:pt x="464344" y="581501"/>
                    <a:pt x="455771" y="634841"/>
                    <a:pt x="440531" y="687229"/>
                  </a:cubicBezTo>
                  <a:cubicBezTo>
                    <a:pt x="426244" y="740569"/>
                    <a:pt x="406241" y="784384"/>
                    <a:pt x="381476" y="817721"/>
                  </a:cubicBezTo>
                  <a:cubicBezTo>
                    <a:pt x="355759" y="850106"/>
                    <a:pt x="321469" y="877729"/>
                    <a:pt x="278606" y="898684"/>
                  </a:cubicBezTo>
                  <a:cubicBezTo>
                    <a:pt x="234791" y="919639"/>
                    <a:pt x="183356" y="930116"/>
                    <a:pt x="123349" y="930116"/>
                  </a:cubicBezTo>
                  <a:lnTo>
                    <a:pt x="7144" y="699611"/>
                  </a:lnTo>
                  <a:cubicBezTo>
                    <a:pt x="90964" y="699611"/>
                    <a:pt x="150019" y="680561"/>
                    <a:pt x="185261" y="645319"/>
                  </a:cubicBezTo>
                  <a:cubicBezTo>
                    <a:pt x="220504" y="609124"/>
                    <a:pt x="238601" y="550069"/>
                    <a:pt x="238601" y="469106"/>
                  </a:cubicBezTo>
                  <a:lnTo>
                    <a:pt x="7144" y="469106"/>
                  </a:lnTo>
                  <a:lnTo>
                    <a:pt x="7144" y="7144"/>
                  </a:lnTo>
                  <a:lnTo>
                    <a:pt x="469106" y="7144"/>
                  </a:lnTo>
                  <a:close/>
                </a:path>
              </a:pathLst>
            </a:custGeom>
            <a:solidFill>
              <a:schemeClr val="tx1">
                <a:lumMod val="90000"/>
                <a:lumOff val="10000"/>
              </a:schemeClr>
            </a:solidFill>
            <a:ln w="9525"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D4D4033B-7DDE-435A-858F-72B209A35124}"/>
                </a:ext>
              </a:extLst>
            </p:cNvPr>
            <p:cNvSpPr/>
            <p:nvPr/>
          </p:nvSpPr>
          <p:spPr>
            <a:xfrm rot="10800000">
              <a:off x="12282566" y="3597504"/>
              <a:ext cx="393715" cy="771680"/>
            </a:xfrm>
            <a:custGeom>
              <a:avLst/>
              <a:gdLst>
                <a:gd name="connsiteX0" fmla="*/ 468154 w 476250"/>
                <a:gd name="connsiteY0" fmla="*/ 7144 h 933450"/>
                <a:gd name="connsiteX1" fmla="*/ 471011 w 476250"/>
                <a:gd name="connsiteY1" fmla="*/ 179546 h 933450"/>
                <a:gd name="connsiteX2" fmla="*/ 473869 w 476250"/>
                <a:gd name="connsiteY2" fmla="*/ 348139 h 933450"/>
                <a:gd name="connsiteX3" fmla="*/ 468154 w 476250"/>
                <a:gd name="connsiteY3" fmla="*/ 531019 h 933450"/>
                <a:gd name="connsiteX4" fmla="*/ 440531 w 476250"/>
                <a:gd name="connsiteY4" fmla="*/ 687229 h 933450"/>
                <a:gd name="connsiteX5" fmla="*/ 380524 w 476250"/>
                <a:gd name="connsiteY5" fmla="*/ 817721 h 933450"/>
                <a:gd name="connsiteX6" fmla="*/ 277654 w 476250"/>
                <a:gd name="connsiteY6" fmla="*/ 898684 h 933450"/>
                <a:gd name="connsiteX7" fmla="*/ 122396 w 476250"/>
                <a:gd name="connsiteY7" fmla="*/ 930116 h 933450"/>
                <a:gd name="connsiteX8" fmla="*/ 7144 w 476250"/>
                <a:gd name="connsiteY8" fmla="*/ 699611 h 933450"/>
                <a:gd name="connsiteX9" fmla="*/ 184309 w 476250"/>
                <a:gd name="connsiteY9" fmla="*/ 645319 h 933450"/>
                <a:gd name="connsiteX10" fmla="*/ 237649 w 476250"/>
                <a:gd name="connsiteY10" fmla="*/ 469106 h 933450"/>
                <a:gd name="connsiteX11" fmla="*/ 7144 w 476250"/>
                <a:gd name="connsiteY11" fmla="*/ 469106 h 933450"/>
                <a:gd name="connsiteX12" fmla="*/ 7144 w 476250"/>
                <a:gd name="connsiteY12" fmla="*/ 7144 h 933450"/>
                <a:gd name="connsiteX13" fmla="*/ 468154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8154" y="7144"/>
                  </a:moveTo>
                  <a:cubicBezTo>
                    <a:pt x="468154" y="46196"/>
                    <a:pt x="469106" y="102394"/>
                    <a:pt x="471011" y="179546"/>
                  </a:cubicBezTo>
                  <a:cubicBezTo>
                    <a:pt x="472916" y="255746"/>
                    <a:pt x="473869" y="312896"/>
                    <a:pt x="473869" y="348139"/>
                  </a:cubicBezTo>
                  <a:cubicBezTo>
                    <a:pt x="473869" y="418624"/>
                    <a:pt x="471964" y="479584"/>
                    <a:pt x="468154" y="531019"/>
                  </a:cubicBezTo>
                  <a:cubicBezTo>
                    <a:pt x="464344" y="581501"/>
                    <a:pt x="454819" y="634841"/>
                    <a:pt x="440531" y="687229"/>
                  </a:cubicBezTo>
                  <a:cubicBezTo>
                    <a:pt x="425291" y="740569"/>
                    <a:pt x="406241" y="784384"/>
                    <a:pt x="380524" y="817721"/>
                  </a:cubicBezTo>
                  <a:cubicBezTo>
                    <a:pt x="354806" y="850106"/>
                    <a:pt x="320516" y="877729"/>
                    <a:pt x="277654" y="898684"/>
                  </a:cubicBezTo>
                  <a:cubicBezTo>
                    <a:pt x="233839" y="919639"/>
                    <a:pt x="182404" y="930116"/>
                    <a:pt x="122396" y="930116"/>
                  </a:cubicBezTo>
                  <a:lnTo>
                    <a:pt x="7144" y="699611"/>
                  </a:lnTo>
                  <a:cubicBezTo>
                    <a:pt x="90011" y="699611"/>
                    <a:pt x="149066" y="680561"/>
                    <a:pt x="184309" y="645319"/>
                  </a:cubicBezTo>
                  <a:cubicBezTo>
                    <a:pt x="219551" y="609124"/>
                    <a:pt x="237649" y="550069"/>
                    <a:pt x="237649" y="469106"/>
                  </a:cubicBezTo>
                  <a:lnTo>
                    <a:pt x="7144" y="469106"/>
                  </a:lnTo>
                  <a:lnTo>
                    <a:pt x="7144" y="7144"/>
                  </a:lnTo>
                  <a:lnTo>
                    <a:pt x="468154" y="7144"/>
                  </a:lnTo>
                  <a:close/>
                </a:path>
              </a:pathLst>
            </a:custGeom>
            <a:solidFill>
              <a:schemeClr val="tx1">
                <a:lumMod val="90000"/>
                <a:lumOff val="10000"/>
              </a:schemeClr>
            </a:solidFill>
            <a:ln w="9525" cap="flat">
              <a:noFill/>
              <a:prstDash val="solid"/>
              <a:miter/>
            </a:ln>
          </p:spPr>
          <p:txBody>
            <a:bodyPr rtlCol="0" anchor="ctr"/>
            <a:lstStyle/>
            <a:p>
              <a:endParaRPr lang="en-US"/>
            </a:p>
          </p:txBody>
        </p:sp>
      </p:grpSp>
      <p:sp>
        <p:nvSpPr>
          <p:cNvPr id="13" name="TextBox 12">
            <a:extLst>
              <a:ext uri="{FF2B5EF4-FFF2-40B4-BE49-F238E27FC236}">
                <a16:creationId xmlns:a16="http://schemas.microsoft.com/office/drawing/2014/main" id="{06C8F130-550A-40FF-9F68-E4CB8964E17B}"/>
              </a:ext>
            </a:extLst>
          </p:cNvPr>
          <p:cNvSpPr txBox="1"/>
          <p:nvPr/>
        </p:nvSpPr>
        <p:spPr>
          <a:xfrm>
            <a:off x="10148000" y="9446941"/>
            <a:ext cx="4091185" cy="646331"/>
          </a:xfrm>
          <a:prstGeom prst="rect">
            <a:avLst/>
          </a:prstGeom>
          <a:noFill/>
        </p:spPr>
        <p:txBody>
          <a:bodyPr wrap="none" rtlCol="0">
            <a:spAutoFit/>
          </a:bodyPr>
          <a:lstStyle/>
          <a:p>
            <a:pPr algn="ctr"/>
            <a:r>
              <a:rPr lang="en-US" sz="3600" b="1">
                <a:latin typeface="+mj-lt"/>
              </a:rPr>
              <a:t>- Cathelyn Stark -</a:t>
            </a:r>
          </a:p>
        </p:txBody>
      </p:sp>
    </p:spTree>
    <p:extLst>
      <p:ext uri="{BB962C8B-B14F-4D97-AF65-F5344CB8AC3E}">
        <p14:creationId xmlns:p14="http://schemas.microsoft.com/office/powerpoint/2010/main" val="21524106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50000" decel="50000" fill="hold" grpId="0" nodeType="withEffect">
                                  <p:stCondLst>
                                    <p:cond delay="0"/>
                                  </p:stCondLst>
                                  <p:childTnLst>
                                    <p:animMotion origin="layout" path="M 1.54928E-6 -4.44444E-6 L 0.1201 0.13484 " pathEditMode="relative" rAng="0" ptsTypes="AA">
                                      <p:cBhvr>
                                        <p:cTn id="6" dur="2000" spd="-100000" fill="hold"/>
                                        <p:tgtEl>
                                          <p:spTgt spid="5"/>
                                        </p:tgtEl>
                                        <p:attrNameLst>
                                          <p:attrName>ppt_x</p:attrName>
                                          <p:attrName>ppt_y</p:attrName>
                                        </p:attrNameLst>
                                      </p:cBhvr>
                                      <p:rCtr x="6002" y="6736"/>
                                    </p:animMotion>
                                  </p:childTnLst>
                                </p:cTn>
                              </p:par>
                              <p:par>
                                <p:cTn id="7" presetID="42" presetClass="path" presetSubtype="0" accel="50000" decel="50000" fill="hold" grpId="0" nodeType="withEffect">
                                  <p:stCondLst>
                                    <p:cond delay="0"/>
                                  </p:stCondLst>
                                  <p:childTnLst>
                                    <p:animMotion origin="layout" path="M -8.31923E-7 -3.7037E-7 L -0.11281 -0.16701 " pathEditMode="relative" rAng="0" ptsTypes="AA">
                                      <p:cBhvr>
                                        <p:cTn id="8" dur="2000" spd="-100000" fill="hold"/>
                                        <p:tgtEl>
                                          <p:spTgt spid="6"/>
                                        </p:tgtEl>
                                        <p:attrNameLst>
                                          <p:attrName>ppt_x</p:attrName>
                                          <p:attrName>ppt_y</p:attrName>
                                        </p:attrNameLst>
                                      </p:cBhvr>
                                      <p:rCtr x="-5644" y="-8356"/>
                                    </p:animMotion>
                                  </p:childTnLst>
                                </p:cTn>
                              </p:par>
                              <p:par>
                                <p:cTn id="9" presetID="10" presetClass="entr" presetSubtype="0" fill="hold" nodeType="withEffect">
                                  <p:stCondLst>
                                    <p:cond delay="1500"/>
                                  </p:stCondLst>
                                  <p:childTnLst>
                                    <p:set>
                                      <p:cBhvr>
                                        <p:cTn id="10" dur="1" fill="hold">
                                          <p:stCondLst>
                                            <p:cond delay="0"/>
                                          </p:stCondLst>
                                        </p:cTn>
                                        <p:tgtEl>
                                          <p:spTgt spid="7"/>
                                        </p:tgtEl>
                                        <p:attrNameLst>
                                          <p:attrName>style.visibility</p:attrName>
                                        </p:attrNameLst>
                                      </p:cBhvr>
                                      <p:to>
                                        <p:strVal val="visible"/>
                                      </p:to>
                                    </p:set>
                                    <p:animEffect transition="in" filter="fade">
                                      <p:cBhvr>
                                        <p:cTn id="11" dur="300"/>
                                        <p:tgtEl>
                                          <p:spTgt spid="7"/>
                                        </p:tgtEl>
                                      </p:cBhvr>
                                    </p:animEffect>
                                  </p:childTnLst>
                                </p:cTn>
                              </p:par>
                              <p:par>
                                <p:cTn id="12" presetID="10" presetClass="entr" presetSubtype="0" fill="hold" nodeType="withEffect">
                                  <p:stCondLst>
                                    <p:cond delay="1900"/>
                                  </p:stCondLst>
                                  <p:childTnLst>
                                    <p:set>
                                      <p:cBhvr>
                                        <p:cTn id="13" dur="1" fill="hold">
                                          <p:stCondLst>
                                            <p:cond delay="0"/>
                                          </p:stCondLst>
                                        </p:cTn>
                                        <p:tgtEl>
                                          <p:spTgt spid="10"/>
                                        </p:tgtEl>
                                        <p:attrNameLst>
                                          <p:attrName>style.visibility</p:attrName>
                                        </p:attrNameLst>
                                      </p:cBhvr>
                                      <p:to>
                                        <p:strVal val="visible"/>
                                      </p:to>
                                    </p:set>
                                    <p:animEffect transition="in" filter="fade">
                                      <p:cBhvr>
                                        <p:cTn id="14" dur="300"/>
                                        <p:tgtEl>
                                          <p:spTgt spid="10"/>
                                        </p:tgtEl>
                                      </p:cBhvr>
                                    </p:animEffect>
                                  </p:childTnLst>
                                </p:cTn>
                              </p:par>
                              <p:par>
                                <p:cTn id="15" presetID="10" presetClass="entr" presetSubtype="0" fill="hold" grpId="0" nodeType="withEffect">
                                  <p:stCondLst>
                                    <p:cond delay="2000"/>
                                  </p:stCondLst>
                                  <p:childTnLst>
                                    <p:set>
                                      <p:cBhvr>
                                        <p:cTn id="16" dur="1" fill="hold">
                                          <p:stCondLst>
                                            <p:cond delay="0"/>
                                          </p:stCondLst>
                                        </p:cTn>
                                        <p:tgtEl>
                                          <p:spTgt spid="13"/>
                                        </p:tgtEl>
                                        <p:attrNameLst>
                                          <p:attrName>style.visibility</p:attrName>
                                        </p:attrNameLst>
                                      </p:cBhvr>
                                      <p:to>
                                        <p:strVal val="visible"/>
                                      </p:to>
                                    </p:set>
                                    <p:animEffect transition="in" filter="fade">
                                      <p:cBhvr>
                                        <p:cTn id="17" dur="3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13" grpId="0"/>
    </p:bldLst>
  </p:timing>
</p:sld>
</file>

<file path=ppt/slides/slide11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54222062-ADC9-40BC-921F-37F7F81C2903}"/>
              </a:ext>
            </a:extLst>
          </p:cNvPr>
          <p:cNvSpPr txBox="1"/>
          <p:nvPr/>
        </p:nvSpPr>
        <p:spPr>
          <a:xfrm>
            <a:off x="8361693" y="4976294"/>
            <a:ext cx="7663791" cy="2554545"/>
          </a:xfrm>
          <a:prstGeom prst="rect">
            <a:avLst/>
          </a:prstGeom>
          <a:noFill/>
        </p:spPr>
        <p:txBody>
          <a:bodyPr wrap="square" rtlCol="0">
            <a:spAutoFit/>
          </a:bodyPr>
          <a:lstStyle/>
          <a:p>
            <a:pPr algn="ctr"/>
            <a:r>
              <a:rPr lang="en-US" sz="4000"/>
              <a:t>Lorem ipsum dolor sit amet, consectetur adipiscing elit. </a:t>
            </a:r>
            <a:r>
              <a:rPr lang="en-US" sz="4000" b="1"/>
              <a:t>Phasellus</a:t>
            </a:r>
            <a:r>
              <a:rPr lang="en-US" sz="4000"/>
              <a:t> congue condimentum nunc in ultricies. </a:t>
            </a:r>
          </a:p>
        </p:txBody>
      </p:sp>
      <p:sp>
        <p:nvSpPr>
          <p:cNvPr id="5" name="Right Triangle 4">
            <a:extLst>
              <a:ext uri="{FF2B5EF4-FFF2-40B4-BE49-F238E27FC236}">
                <a16:creationId xmlns:a16="http://schemas.microsoft.com/office/drawing/2014/main" id="{57E2FEAC-ED89-4D68-8096-DBE1172BCFF3}"/>
              </a:ext>
            </a:extLst>
          </p:cNvPr>
          <p:cNvSpPr/>
          <p:nvPr/>
        </p:nvSpPr>
        <p:spPr>
          <a:xfrm rot="5400000">
            <a:off x="6984196" y="-426254"/>
            <a:ext cx="4563049" cy="10131938"/>
          </a:xfrm>
          <a:prstGeom prst="rtTriangl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ight Triangle 5">
            <a:extLst>
              <a:ext uri="{FF2B5EF4-FFF2-40B4-BE49-F238E27FC236}">
                <a16:creationId xmlns:a16="http://schemas.microsoft.com/office/drawing/2014/main" id="{F394BEAA-1DA7-445E-814C-5325A191118B}"/>
              </a:ext>
            </a:extLst>
          </p:cNvPr>
          <p:cNvSpPr/>
          <p:nvPr/>
        </p:nvSpPr>
        <p:spPr>
          <a:xfrm rot="16200000">
            <a:off x="12663102" y="3272380"/>
            <a:ext cx="4563049" cy="10131938"/>
          </a:xfrm>
          <a:prstGeom prst="rtTriangl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6">
            <a:extLst>
              <a:ext uri="{FF2B5EF4-FFF2-40B4-BE49-F238E27FC236}">
                <a16:creationId xmlns:a16="http://schemas.microsoft.com/office/drawing/2014/main" id="{DDF25CF5-8C77-4892-B938-2EF72226C9EF}"/>
              </a:ext>
            </a:extLst>
          </p:cNvPr>
          <p:cNvGrpSpPr/>
          <p:nvPr/>
        </p:nvGrpSpPr>
        <p:grpSpPr>
          <a:xfrm>
            <a:off x="11681598" y="3518691"/>
            <a:ext cx="965388" cy="771680"/>
            <a:chOff x="11710893" y="3597504"/>
            <a:chExt cx="965388" cy="771680"/>
          </a:xfrm>
        </p:grpSpPr>
        <p:sp>
          <p:nvSpPr>
            <p:cNvPr id="8" name="Freeform: Shape 7">
              <a:extLst>
                <a:ext uri="{FF2B5EF4-FFF2-40B4-BE49-F238E27FC236}">
                  <a16:creationId xmlns:a16="http://schemas.microsoft.com/office/drawing/2014/main" id="{10A149D6-231C-4119-A7D3-4E2815860565}"/>
                </a:ext>
              </a:extLst>
            </p:cNvPr>
            <p:cNvSpPr/>
            <p:nvPr/>
          </p:nvSpPr>
          <p:spPr>
            <a:xfrm rot="10800000">
              <a:off x="11710893" y="3597504"/>
              <a:ext cx="393715" cy="771680"/>
            </a:xfrm>
            <a:custGeom>
              <a:avLst/>
              <a:gdLst>
                <a:gd name="connsiteX0" fmla="*/ 469106 w 476250"/>
                <a:gd name="connsiteY0" fmla="*/ 7144 h 933450"/>
                <a:gd name="connsiteX1" fmla="*/ 471964 w 476250"/>
                <a:gd name="connsiteY1" fmla="*/ 179546 h 933450"/>
                <a:gd name="connsiteX2" fmla="*/ 474821 w 476250"/>
                <a:gd name="connsiteY2" fmla="*/ 348139 h 933450"/>
                <a:gd name="connsiteX3" fmla="*/ 468154 w 476250"/>
                <a:gd name="connsiteY3" fmla="*/ 531019 h 933450"/>
                <a:gd name="connsiteX4" fmla="*/ 440531 w 476250"/>
                <a:gd name="connsiteY4" fmla="*/ 687229 h 933450"/>
                <a:gd name="connsiteX5" fmla="*/ 381476 w 476250"/>
                <a:gd name="connsiteY5" fmla="*/ 817721 h 933450"/>
                <a:gd name="connsiteX6" fmla="*/ 278606 w 476250"/>
                <a:gd name="connsiteY6" fmla="*/ 898684 h 933450"/>
                <a:gd name="connsiteX7" fmla="*/ 123349 w 476250"/>
                <a:gd name="connsiteY7" fmla="*/ 930116 h 933450"/>
                <a:gd name="connsiteX8" fmla="*/ 7144 w 476250"/>
                <a:gd name="connsiteY8" fmla="*/ 699611 h 933450"/>
                <a:gd name="connsiteX9" fmla="*/ 185261 w 476250"/>
                <a:gd name="connsiteY9" fmla="*/ 645319 h 933450"/>
                <a:gd name="connsiteX10" fmla="*/ 238601 w 476250"/>
                <a:gd name="connsiteY10" fmla="*/ 469106 h 933450"/>
                <a:gd name="connsiteX11" fmla="*/ 7144 w 476250"/>
                <a:gd name="connsiteY11" fmla="*/ 469106 h 933450"/>
                <a:gd name="connsiteX12" fmla="*/ 7144 w 476250"/>
                <a:gd name="connsiteY12" fmla="*/ 7144 h 933450"/>
                <a:gd name="connsiteX13" fmla="*/ 469106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9106" y="7144"/>
                  </a:moveTo>
                  <a:cubicBezTo>
                    <a:pt x="469106" y="46196"/>
                    <a:pt x="470059" y="102394"/>
                    <a:pt x="471964" y="179546"/>
                  </a:cubicBezTo>
                  <a:cubicBezTo>
                    <a:pt x="473869" y="255746"/>
                    <a:pt x="474821" y="312896"/>
                    <a:pt x="474821" y="348139"/>
                  </a:cubicBezTo>
                  <a:cubicBezTo>
                    <a:pt x="474821" y="418624"/>
                    <a:pt x="472916" y="479584"/>
                    <a:pt x="468154" y="531019"/>
                  </a:cubicBezTo>
                  <a:cubicBezTo>
                    <a:pt x="464344" y="581501"/>
                    <a:pt x="455771" y="634841"/>
                    <a:pt x="440531" y="687229"/>
                  </a:cubicBezTo>
                  <a:cubicBezTo>
                    <a:pt x="426244" y="740569"/>
                    <a:pt x="406241" y="784384"/>
                    <a:pt x="381476" y="817721"/>
                  </a:cubicBezTo>
                  <a:cubicBezTo>
                    <a:pt x="355759" y="850106"/>
                    <a:pt x="321469" y="877729"/>
                    <a:pt x="278606" y="898684"/>
                  </a:cubicBezTo>
                  <a:cubicBezTo>
                    <a:pt x="234791" y="919639"/>
                    <a:pt x="183356" y="930116"/>
                    <a:pt x="123349" y="930116"/>
                  </a:cubicBezTo>
                  <a:lnTo>
                    <a:pt x="7144" y="699611"/>
                  </a:lnTo>
                  <a:cubicBezTo>
                    <a:pt x="90964" y="699611"/>
                    <a:pt x="150019" y="680561"/>
                    <a:pt x="185261" y="645319"/>
                  </a:cubicBezTo>
                  <a:cubicBezTo>
                    <a:pt x="220504" y="609124"/>
                    <a:pt x="238601" y="550069"/>
                    <a:pt x="238601" y="469106"/>
                  </a:cubicBezTo>
                  <a:lnTo>
                    <a:pt x="7144" y="469106"/>
                  </a:lnTo>
                  <a:lnTo>
                    <a:pt x="7144" y="7144"/>
                  </a:lnTo>
                  <a:lnTo>
                    <a:pt x="469106" y="7144"/>
                  </a:lnTo>
                  <a:close/>
                </a:path>
              </a:pathLst>
            </a:custGeom>
            <a:solidFill>
              <a:schemeClr val="tx1">
                <a:lumMod val="90000"/>
                <a:lumOff val="10000"/>
              </a:schemeClr>
            </a:solidFill>
            <a:ln w="9525"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D5E2FD8A-9354-4756-AF4C-248170689A94}"/>
                </a:ext>
              </a:extLst>
            </p:cNvPr>
            <p:cNvSpPr/>
            <p:nvPr/>
          </p:nvSpPr>
          <p:spPr>
            <a:xfrm rot="10800000">
              <a:off x="12282566" y="3597504"/>
              <a:ext cx="393715" cy="771680"/>
            </a:xfrm>
            <a:custGeom>
              <a:avLst/>
              <a:gdLst>
                <a:gd name="connsiteX0" fmla="*/ 468154 w 476250"/>
                <a:gd name="connsiteY0" fmla="*/ 7144 h 933450"/>
                <a:gd name="connsiteX1" fmla="*/ 471011 w 476250"/>
                <a:gd name="connsiteY1" fmla="*/ 179546 h 933450"/>
                <a:gd name="connsiteX2" fmla="*/ 473869 w 476250"/>
                <a:gd name="connsiteY2" fmla="*/ 348139 h 933450"/>
                <a:gd name="connsiteX3" fmla="*/ 468154 w 476250"/>
                <a:gd name="connsiteY3" fmla="*/ 531019 h 933450"/>
                <a:gd name="connsiteX4" fmla="*/ 440531 w 476250"/>
                <a:gd name="connsiteY4" fmla="*/ 687229 h 933450"/>
                <a:gd name="connsiteX5" fmla="*/ 380524 w 476250"/>
                <a:gd name="connsiteY5" fmla="*/ 817721 h 933450"/>
                <a:gd name="connsiteX6" fmla="*/ 277654 w 476250"/>
                <a:gd name="connsiteY6" fmla="*/ 898684 h 933450"/>
                <a:gd name="connsiteX7" fmla="*/ 122396 w 476250"/>
                <a:gd name="connsiteY7" fmla="*/ 930116 h 933450"/>
                <a:gd name="connsiteX8" fmla="*/ 7144 w 476250"/>
                <a:gd name="connsiteY8" fmla="*/ 699611 h 933450"/>
                <a:gd name="connsiteX9" fmla="*/ 184309 w 476250"/>
                <a:gd name="connsiteY9" fmla="*/ 645319 h 933450"/>
                <a:gd name="connsiteX10" fmla="*/ 237649 w 476250"/>
                <a:gd name="connsiteY10" fmla="*/ 469106 h 933450"/>
                <a:gd name="connsiteX11" fmla="*/ 7144 w 476250"/>
                <a:gd name="connsiteY11" fmla="*/ 469106 h 933450"/>
                <a:gd name="connsiteX12" fmla="*/ 7144 w 476250"/>
                <a:gd name="connsiteY12" fmla="*/ 7144 h 933450"/>
                <a:gd name="connsiteX13" fmla="*/ 468154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8154" y="7144"/>
                  </a:moveTo>
                  <a:cubicBezTo>
                    <a:pt x="468154" y="46196"/>
                    <a:pt x="469106" y="102394"/>
                    <a:pt x="471011" y="179546"/>
                  </a:cubicBezTo>
                  <a:cubicBezTo>
                    <a:pt x="472916" y="255746"/>
                    <a:pt x="473869" y="312896"/>
                    <a:pt x="473869" y="348139"/>
                  </a:cubicBezTo>
                  <a:cubicBezTo>
                    <a:pt x="473869" y="418624"/>
                    <a:pt x="471964" y="479584"/>
                    <a:pt x="468154" y="531019"/>
                  </a:cubicBezTo>
                  <a:cubicBezTo>
                    <a:pt x="464344" y="581501"/>
                    <a:pt x="454819" y="634841"/>
                    <a:pt x="440531" y="687229"/>
                  </a:cubicBezTo>
                  <a:cubicBezTo>
                    <a:pt x="425291" y="740569"/>
                    <a:pt x="406241" y="784384"/>
                    <a:pt x="380524" y="817721"/>
                  </a:cubicBezTo>
                  <a:cubicBezTo>
                    <a:pt x="354806" y="850106"/>
                    <a:pt x="320516" y="877729"/>
                    <a:pt x="277654" y="898684"/>
                  </a:cubicBezTo>
                  <a:cubicBezTo>
                    <a:pt x="233839" y="919639"/>
                    <a:pt x="182404" y="930116"/>
                    <a:pt x="122396" y="930116"/>
                  </a:cubicBezTo>
                  <a:lnTo>
                    <a:pt x="7144" y="699611"/>
                  </a:lnTo>
                  <a:cubicBezTo>
                    <a:pt x="90011" y="699611"/>
                    <a:pt x="149066" y="680561"/>
                    <a:pt x="184309" y="645319"/>
                  </a:cubicBezTo>
                  <a:cubicBezTo>
                    <a:pt x="219551" y="609124"/>
                    <a:pt x="237649" y="550069"/>
                    <a:pt x="237649" y="469106"/>
                  </a:cubicBezTo>
                  <a:lnTo>
                    <a:pt x="7144" y="469106"/>
                  </a:lnTo>
                  <a:lnTo>
                    <a:pt x="7144" y="7144"/>
                  </a:lnTo>
                  <a:lnTo>
                    <a:pt x="468154" y="7144"/>
                  </a:lnTo>
                  <a:close/>
                </a:path>
              </a:pathLst>
            </a:custGeom>
            <a:solidFill>
              <a:schemeClr val="tx1">
                <a:lumMod val="90000"/>
                <a:lumOff val="10000"/>
              </a:schemeClr>
            </a:solidFill>
            <a:ln w="9525" cap="flat">
              <a:noFill/>
              <a:prstDash val="solid"/>
              <a:miter/>
            </a:ln>
          </p:spPr>
          <p:txBody>
            <a:bodyPr rtlCol="0" anchor="ctr"/>
            <a:lstStyle/>
            <a:p>
              <a:endParaRPr lang="en-US"/>
            </a:p>
          </p:txBody>
        </p:sp>
      </p:grpSp>
      <p:grpSp>
        <p:nvGrpSpPr>
          <p:cNvPr id="10" name="Group 9">
            <a:extLst>
              <a:ext uri="{FF2B5EF4-FFF2-40B4-BE49-F238E27FC236}">
                <a16:creationId xmlns:a16="http://schemas.microsoft.com/office/drawing/2014/main" id="{932043A1-700A-4E2F-B50B-CD77058D996D}"/>
              </a:ext>
            </a:extLst>
          </p:cNvPr>
          <p:cNvGrpSpPr/>
          <p:nvPr/>
        </p:nvGrpSpPr>
        <p:grpSpPr>
          <a:xfrm rot="10800000">
            <a:off x="11681598" y="8103050"/>
            <a:ext cx="965388" cy="771680"/>
            <a:chOff x="11710893" y="3597504"/>
            <a:chExt cx="965388" cy="771680"/>
          </a:xfrm>
        </p:grpSpPr>
        <p:sp>
          <p:nvSpPr>
            <p:cNvPr id="11" name="Freeform: Shape 10">
              <a:extLst>
                <a:ext uri="{FF2B5EF4-FFF2-40B4-BE49-F238E27FC236}">
                  <a16:creationId xmlns:a16="http://schemas.microsoft.com/office/drawing/2014/main" id="{6022CD53-6D53-47A6-8B9C-EE145A85A480}"/>
                </a:ext>
              </a:extLst>
            </p:cNvPr>
            <p:cNvSpPr/>
            <p:nvPr/>
          </p:nvSpPr>
          <p:spPr>
            <a:xfrm rot="10800000">
              <a:off x="11710893" y="3597504"/>
              <a:ext cx="393715" cy="771680"/>
            </a:xfrm>
            <a:custGeom>
              <a:avLst/>
              <a:gdLst>
                <a:gd name="connsiteX0" fmla="*/ 469106 w 476250"/>
                <a:gd name="connsiteY0" fmla="*/ 7144 h 933450"/>
                <a:gd name="connsiteX1" fmla="*/ 471964 w 476250"/>
                <a:gd name="connsiteY1" fmla="*/ 179546 h 933450"/>
                <a:gd name="connsiteX2" fmla="*/ 474821 w 476250"/>
                <a:gd name="connsiteY2" fmla="*/ 348139 h 933450"/>
                <a:gd name="connsiteX3" fmla="*/ 468154 w 476250"/>
                <a:gd name="connsiteY3" fmla="*/ 531019 h 933450"/>
                <a:gd name="connsiteX4" fmla="*/ 440531 w 476250"/>
                <a:gd name="connsiteY4" fmla="*/ 687229 h 933450"/>
                <a:gd name="connsiteX5" fmla="*/ 381476 w 476250"/>
                <a:gd name="connsiteY5" fmla="*/ 817721 h 933450"/>
                <a:gd name="connsiteX6" fmla="*/ 278606 w 476250"/>
                <a:gd name="connsiteY6" fmla="*/ 898684 h 933450"/>
                <a:gd name="connsiteX7" fmla="*/ 123349 w 476250"/>
                <a:gd name="connsiteY7" fmla="*/ 930116 h 933450"/>
                <a:gd name="connsiteX8" fmla="*/ 7144 w 476250"/>
                <a:gd name="connsiteY8" fmla="*/ 699611 h 933450"/>
                <a:gd name="connsiteX9" fmla="*/ 185261 w 476250"/>
                <a:gd name="connsiteY9" fmla="*/ 645319 h 933450"/>
                <a:gd name="connsiteX10" fmla="*/ 238601 w 476250"/>
                <a:gd name="connsiteY10" fmla="*/ 469106 h 933450"/>
                <a:gd name="connsiteX11" fmla="*/ 7144 w 476250"/>
                <a:gd name="connsiteY11" fmla="*/ 469106 h 933450"/>
                <a:gd name="connsiteX12" fmla="*/ 7144 w 476250"/>
                <a:gd name="connsiteY12" fmla="*/ 7144 h 933450"/>
                <a:gd name="connsiteX13" fmla="*/ 469106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9106" y="7144"/>
                  </a:moveTo>
                  <a:cubicBezTo>
                    <a:pt x="469106" y="46196"/>
                    <a:pt x="470059" y="102394"/>
                    <a:pt x="471964" y="179546"/>
                  </a:cubicBezTo>
                  <a:cubicBezTo>
                    <a:pt x="473869" y="255746"/>
                    <a:pt x="474821" y="312896"/>
                    <a:pt x="474821" y="348139"/>
                  </a:cubicBezTo>
                  <a:cubicBezTo>
                    <a:pt x="474821" y="418624"/>
                    <a:pt x="472916" y="479584"/>
                    <a:pt x="468154" y="531019"/>
                  </a:cubicBezTo>
                  <a:cubicBezTo>
                    <a:pt x="464344" y="581501"/>
                    <a:pt x="455771" y="634841"/>
                    <a:pt x="440531" y="687229"/>
                  </a:cubicBezTo>
                  <a:cubicBezTo>
                    <a:pt x="426244" y="740569"/>
                    <a:pt x="406241" y="784384"/>
                    <a:pt x="381476" y="817721"/>
                  </a:cubicBezTo>
                  <a:cubicBezTo>
                    <a:pt x="355759" y="850106"/>
                    <a:pt x="321469" y="877729"/>
                    <a:pt x="278606" y="898684"/>
                  </a:cubicBezTo>
                  <a:cubicBezTo>
                    <a:pt x="234791" y="919639"/>
                    <a:pt x="183356" y="930116"/>
                    <a:pt x="123349" y="930116"/>
                  </a:cubicBezTo>
                  <a:lnTo>
                    <a:pt x="7144" y="699611"/>
                  </a:lnTo>
                  <a:cubicBezTo>
                    <a:pt x="90964" y="699611"/>
                    <a:pt x="150019" y="680561"/>
                    <a:pt x="185261" y="645319"/>
                  </a:cubicBezTo>
                  <a:cubicBezTo>
                    <a:pt x="220504" y="609124"/>
                    <a:pt x="238601" y="550069"/>
                    <a:pt x="238601" y="469106"/>
                  </a:cubicBezTo>
                  <a:lnTo>
                    <a:pt x="7144" y="469106"/>
                  </a:lnTo>
                  <a:lnTo>
                    <a:pt x="7144" y="7144"/>
                  </a:lnTo>
                  <a:lnTo>
                    <a:pt x="469106" y="7144"/>
                  </a:lnTo>
                  <a:close/>
                </a:path>
              </a:pathLst>
            </a:custGeom>
            <a:solidFill>
              <a:schemeClr val="tx1">
                <a:lumMod val="90000"/>
                <a:lumOff val="10000"/>
              </a:schemeClr>
            </a:solidFill>
            <a:ln w="9525"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D4D4033B-7DDE-435A-858F-72B209A35124}"/>
                </a:ext>
              </a:extLst>
            </p:cNvPr>
            <p:cNvSpPr/>
            <p:nvPr/>
          </p:nvSpPr>
          <p:spPr>
            <a:xfrm rot="10800000">
              <a:off x="12282566" y="3597504"/>
              <a:ext cx="393715" cy="771680"/>
            </a:xfrm>
            <a:custGeom>
              <a:avLst/>
              <a:gdLst>
                <a:gd name="connsiteX0" fmla="*/ 468154 w 476250"/>
                <a:gd name="connsiteY0" fmla="*/ 7144 h 933450"/>
                <a:gd name="connsiteX1" fmla="*/ 471011 w 476250"/>
                <a:gd name="connsiteY1" fmla="*/ 179546 h 933450"/>
                <a:gd name="connsiteX2" fmla="*/ 473869 w 476250"/>
                <a:gd name="connsiteY2" fmla="*/ 348139 h 933450"/>
                <a:gd name="connsiteX3" fmla="*/ 468154 w 476250"/>
                <a:gd name="connsiteY3" fmla="*/ 531019 h 933450"/>
                <a:gd name="connsiteX4" fmla="*/ 440531 w 476250"/>
                <a:gd name="connsiteY4" fmla="*/ 687229 h 933450"/>
                <a:gd name="connsiteX5" fmla="*/ 380524 w 476250"/>
                <a:gd name="connsiteY5" fmla="*/ 817721 h 933450"/>
                <a:gd name="connsiteX6" fmla="*/ 277654 w 476250"/>
                <a:gd name="connsiteY6" fmla="*/ 898684 h 933450"/>
                <a:gd name="connsiteX7" fmla="*/ 122396 w 476250"/>
                <a:gd name="connsiteY7" fmla="*/ 930116 h 933450"/>
                <a:gd name="connsiteX8" fmla="*/ 7144 w 476250"/>
                <a:gd name="connsiteY8" fmla="*/ 699611 h 933450"/>
                <a:gd name="connsiteX9" fmla="*/ 184309 w 476250"/>
                <a:gd name="connsiteY9" fmla="*/ 645319 h 933450"/>
                <a:gd name="connsiteX10" fmla="*/ 237649 w 476250"/>
                <a:gd name="connsiteY10" fmla="*/ 469106 h 933450"/>
                <a:gd name="connsiteX11" fmla="*/ 7144 w 476250"/>
                <a:gd name="connsiteY11" fmla="*/ 469106 h 933450"/>
                <a:gd name="connsiteX12" fmla="*/ 7144 w 476250"/>
                <a:gd name="connsiteY12" fmla="*/ 7144 h 933450"/>
                <a:gd name="connsiteX13" fmla="*/ 468154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8154" y="7144"/>
                  </a:moveTo>
                  <a:cubicBezTo>
                    <a:pt x="468154" y="46196"/>
                    <a:pt x="469106" y="102394"/>
                    <a:pt x="471011" y="179546"/>
                  </a:cubicBezTo>
                  <a:cubicBezTo>
                    <a:pt x="472916" y="255746"/>
                    <a:pt x="473869" y="312896"/>
                    <a:pt x="473869" y="348139"/>
                  </a:cubicBezTo>
                  <a:cubicBezTo>
                    <a:pt x="473869" y="418624"/>
                    <a:pt x="471964" y="479584"/>
                    <a:pt x="468154" y="531019"/>
                  </a:cubicBezTo>
                  <a:cubicBezTo>
                    <a:pt x="464344" y="581501"/>
                    <a:pt x="454819" y="634841"/>
                    <a:pt x="440531" y="687229"/>
                  </a:cubicBezTo>
                  <a:cubicBezTo>
                    <a:pt x="425291" y="740569"/>
                    <a:pt x="406241" y="784384"/>
                    <a:pt x="380524" y="817721"/>
                  </a:cubicBezTo>
                  <a:cubicBezTo>
                    <a:pt x="354806" y="850106"/>
                    <a:pt x="320516" y="877729"/>
                    <a:pt x="277654" y="898684"/>
                  </a:cubicBezTo>
                  <a:cubicBezTo>
                    <a:pt x="233839" y="919639"/>
                    <a:pt x="182404" y="930116"/>
                    <a:pt x="122396" y="930116"/>
                  </a:cubicBezTo>
                  <a:lnTo>
                    <a:pt x="7144" y="699611"/>
                  </a:lnTo>
                  <a:cubicBezTo>
                    <a:pt x="90011" y="699611"/>
                    <a:pt x="149066" y="680561"/>
                    <a:pt x="184309" y="645319"/>
                  </a:cubicBezTo>
                  <a:cubicBezTo>
                    <a:pt x="219551" y="609124"/>
                    <a:pt x="237649" y="550069"/>
                    <a:pt x="237649" y="469106"/>
                  </a:cubicBezTo>
                  <a:lnTo>
                    <a:pt x="7144" y="469106"/>
                  </a:lnTo>
                  <a:lnTo>
                    <a:pt x="7144" y="7144"/>
                  </a:lnTo>
                  <a:lnTo>
                    <a:pt x="468154" y="7144"/>
                  </a:lnTo>
                  <a:close/>
                </a:path>
              </a:pathLst>
            </a:custGeom>
            <a:solidFill>
              <a:schemeClr val="tx1">
                <a:lumMod val="90000"/>
                <a:lumOff val="10000"/>
              </a:schemeClr>
            </a:solidFill>
            <a:ln w="9525" cap="flat">
              <a:noFill/>
              <a:prstDash val="solid"/>
              <a:miter/>
            </a:ln>
          </p:spPr>
          <p:txBody>
            <a:bodyPr rtlCol="0" anchor="ctr"/>
            <a:lstStyle/>
            <a:p>
              <a:endParaRPr lang="en-US"/>
            </a:p>
          </p:txBody>
        </p:sp>
      </p:grpSp>
      <p:sp>
        <p:nvSpPr>
          <p:cNvPr id="13" name="TextBox 12">
            <a:extLst>
              <a:ext uri="{FF2B5EF4-FFF2-40B4-BE49-F238E27FC236}">
                <a16:creationId xmlns:a16="http://schemas.microsoft.com/office/drawing/2014/main" id="{06C8F130-550A-40FF-9F68-E4CB8964E17B}"/>
              </a:ext>
            </a:extLst>
          </p:cNvPr>
          <p:cNvSpPr txBox="1"/>
          <p:nvPr/>
        </p:nvSpPr>
        <p:spPr>
          <a:xfrm>
            <a:off x="10148000" y="9446941"/>
            <a:ext cx="4091185" cy="646331"/>
          </a:xfrm>
          <a:prstGeom prst="rect">
            <a:avLst/>
          </a:prstGeom>
          <a:noFill/>
        </p:spPr>
        <p:txBody>
          <a:bodyPr wrap="none" rtlCol="0">
            <a:spAutoFit/>
          </a:bodyPr>
          <a:lstStyle/>
          <a:p>
            <a:pPr algn="ctr"/>
            <a:r>
              <a:rPr lang="en-US" sz="3600" b="1">
                <a:latin typeface="+mj-lt"/>
              </a:rPr>
              <a:t>- Cathelyn Stark -</a:t>
            </a:r>
          </a:p>
        </p:txBody>
      </p:sp>
    </p:spTree>
    <p:extLst>
      <p:ext uri="{BB962C8B-B14F-4D97-AF65-F5344CB8AC3E}">
        <p14:creationId xmlns:p14="http://schemas.microsoft.com/office/powerpoint/2010/main" val="463502015"/>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50000" decel="50000" fill="hold" grpId="0" nodeType="withEffect">
                                  <p:stCondLst>
                                    <p:cond delay="0"/>
                                  </p:stCondLst>
                                  <p:childTnLst>
                                    <p:animMotion origin="layout" path="M 1.54928E-6 -4.44444E-6 L 0.1201 0.13484 " pathEditMode="relative" rAng="0" ptsTypes="AA">
                                      <p:cBhvr>
                                        <p:cTn id="6" dur="2000" spd="-100000" fill="hold"/>
                                        <p:tgtEl>
                                          <p:spTgt spid="5"/>
                                        </p:tgtEl>
                                        <p:attrNameLst>
                                          <p:attrName>ppt_x</p:attrName>
                                          <p:attrName>ppt_y</p:attrName>
                                        </p:attrNameLst>
                                      </p:cBhvr>
                                      <p:rCtr x="6002" y="6736"/>
                                    </p:animMotion>
                                  </p:childTnLst>
                                </p:cTn>
                              </p:par>
                              <p:par>
                                <p:cTn id="7" presetID="42" presetClass="path" presetSubtype="0" accel="50000" decel="50000" fill="hold" grpId="0" nodeType="withEffect">
                                  <p:stCondLst>
                                    <p:cond delay="0"/>
                                  </p:stCondLst>
                                  <p:childTnLst>
                                    <p:animMotion origin="layout" path="M -8.31923E-7 -3.7037E-7 L -0.11281 -0.16701 " pathEditMode="relative" rAng="0" ptsTypes="AA">
                                      <p:cBhvr>
                                        <p:cTn id="8" dur="2000" spd="-100000" fill="hold"/>
                                        <p:tgtEl>
                                          <p:spTgt spid="6"/>
                                        </p:tgtEl>
                                        <p:attrNameLst>
                                          <p:attrName>ppt_x</p:attrName>
                                          <p:attrName>ppt_y</p:attrName>
                                        </p:attrNameLst>
                                      </p:cBhvr>
                                      <p:rCtr x="-5644" y="-8356"/>
                                    </p:animMotion>
                                  </p:childTnLst>
                                </p:cTn>
                              </p:par>
                              <p:par>
                                <p:cTn id="9" presetID="10" presetClass="entr" presetSubtype="0" fill="hold" nodeType="withEffect">
                                  <p:stCondLst>
                                    <p:cond delay="1500"/>
                                  </p:stCondLst>
                                  <p:childTnLst>
                                    <p:set>
                                      <p:cBhvr>
                                        <p:cTn id="10" dur="1" fill="hold">
                                          <p:stCondLst>
                                            <p:cond delay="0"/>
                                          </p:stCondLst>
                                        </p:cTn>
                                        <p:tgtEl>
                                          <p:spTgt spid="7"/>
                                        </p:tgtEl>
                                        <p:attrNameLst>
                                          <p:attrName>style.visibility</p:attrName>
                                        </p:attrNameLst>
                                      </p:cBhvr>
                                      <p:to>
                                        <p:strVal val="visible"/>
                                      </p:to>
                                    </p:set>
                                    <p:animEffect transition="in" filter="fade">
                                      <p:cBhvr>
                                        <p:cTn id="11" dur="300"/>
                                        <p:tgtEl>
                                          <p:spTgt spid="7"/>
                                        </p:tgtEl>
                                      </p:cBhvr>
                                    </p:animEffect>
                                  </p:childTnLst>
                                </p:cTn>
                              </p:par>
                              <p:par>
                                <p:cTn id="12" presetID="10" presetClass="entr" presetSubtype="0" fill="hold" nodeType="withEffect">
                                  <p:stCondLst>
                                    <p:cond delay="1900"/>
                                  </p:stCondLst>
                                  <p:childTnLst>
                                    <p:set>
                                      <p:cBhvr>
                                        <p:cTn id="13" dur="1" fill="hold">
                                          <p:stCondLst>
                                            <p:cond delay="0"/>
                                          </p:stCondLst>
                                        </p:cTn>
                                        <p:tgtEl>
                                          <p:spTgt spid="10"/>
                                        </p:tgtEl>
                                        <p:attrNameLst>
                                          <p:attrName>style.visibility</p:attrName>
                                        </p:attrNameLst>
                                      </p:cBhvr>
                                      <p:to>
                                        <p:strVal val="visible"/>
                                      </p:to>
                                    </p:set>
                                    <p:animEffect transition="in" filter="fade">
                                      <p:cBhvr>
                                        <p:cTn id="14" dur="300"/>
                                        <p:tgtEl>
                                          <p:spTgt spid="10"/>
                                        </p:tgtEl>
                                      </p:cBhvr>
                                    </p:animEffect>
                                  </p:childTnLst>
                                </p:cTn>
                              </p:par>
                              <p:par>
                                <p:cTn id="15" presetID="10" presetClass="entr" presetSubtype="0" fill="hold" grpId="0" nodeType="withEffect">
                                  <p:stCondLst>
                                    <p:cond delay="2000"/>
                                  </p:stCondLst>
                                  <p:childTnLst>
                                    <p:set>
                                      <p:cBhvr>
                                        <p:cTn id="16" dur="1" fill="hold">
                                          <p:stCondLst>
                                            <p:cond delay="0"/>
                                          </p:stCondLst>
                                        </p:cTn>
                                        <p:tgtEl>
                                          <p:spTgt spid="13"/>
                                        </p:tgtEl>
                                        <p:attrNameLst>
                                          <p:attrName>style.visibility</p:attrName>
                                        </p:attrNameLst>
                                      </p:cBhvr>
                                      <p:to>
                                        <p:strVal val="visible"/>
                                      </p:to>
                                    </p:set>
                                    <p:animEffect transition="in" filter="fade">
                                      <p:cBhvr>
                                        <p:cTn id="17" dur="3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13" grpId="0"/>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Box 8">
            <a:extLst>
              <a:ext uri="{FF2B5EF4-FFF2-40B4-BE49-F238E27FC236}">
                <a16:creationId xmlns:a16="http://schemas.microsoft.com/office/drawing/2014/main" id="{B1143729-C9A8-42A1-A35C-00C5C18D6D79}"/>
              </a:ext>
            </a:extLst>
          </p:cNvPr>
          <p:cNvSpPr txBox="1"/>
          <p:nvPr/>
        </p:nvSpPr>
        <p:spPr>
          <a:xfrm>
            <a:off x="7624326" y="7749562"/>
            <a:ext cx="3813866" cy="646331"/>
          </a:xfrm>
          <a:prstGeom prst="rect">
            <a:avLst/>
          </a:prstGeom>
          <a:noFill/>
        </p:spPr>
        <p:txBody>
          <a:bodyPr wrap="none" rtlCol="0">
            <a:spAutoFit/>
          </a:bodyPr>
          <a:lstStyle/>
          <a:p>
            <a:pPr algn="ctr"/>
            <a:r>
              <a:rPr lang="en-US" sz="3600" b="1">
                <a:latin typeface="+mj-lt"/>
              </a:rPr>
              <a:t>- Theon Grejoy -</a:t>
            </a:r>
          </a:p>
        </p:txBody>
      </p:sp>
      <p:sp>
        <p:nvSpPr>
          <p:cNvPr id="7" name="TextBox 6">
            <a:extLst>
              <a:ext uri="{FF2B5EF4-FFF2-40B4-BE49-F238E27FC236}">
                <a16:creationId xmlns:a16="http://schemas.microsoft.com/office/drawing/2014/main" id="{A3155D9F-AB09-4339-B311-D0399177FFB8}"/>
              </a:ext>
            </a:extLst>
          </p:cNvPr>
          <p:cNvSpPr txBox="1"/>
          <p:nvPr/>
        </p:nvSpPr>
        <p:spPr>
          <a:xfrm>
            <a:off x="7474719" y="5117960"/>
            <a:ext cx="11995739" cy="2308324"/>
          </a:xfrm>
          <a:prstGeom prst="rect">
            <a:avLst/>
          </a:prstGeom>
          <a:noFill/>
        </p:spPr>
        <p:txBody>
          <a:bodyPr wrap="square" rtlCol="0">
            <a:spAutoFit/>
          </a:bodyPr>
          <a:lstStyle/>
          <a:p>
            <a:r>
              <a:rPr lang="en-US" sz="4800"/>
              <a:t>Lorem ipsum dolor sit amet, consectetur adipiscing elit. </a:t>
            </a:r>
            <a:r>
              <a:rPr lang="en-US" sz="4800" b="1"/>
              <a:t>Phasellus</a:t>
            </a:r>
            <a:r>
              <a:rPr lang="en-US" sz="4800"/>
              <a:t> congue condimentum nunc in ultricies. </a:t>
            </a:r>
          </a:p>
        </p:txBody>
      </p:sp>
      <p:sp>
        <p:nvSpPr>
          <p:cNvPr id="18" name="Rectangle 17">
            <a:extLst>
              <a:ext uri="{FF2B5EF4-FFF2-40B4-BE49-F238E27FC236}">
                <a16:creationId xmlns:a16="http://schemas.microsoft.com/office/drawing/2014/main" id="{D6B8602E-17C3-40CA-AB19-380ECD042A59}"/>
              </a:ext>
            </a:extLst>
          </p:cNvPr>
          <p:cNvSpPr/>
          <p:nvPr/>
        </p:nvSpPr>
        <p:spPr>
          <a:xfrm rot="16200000">
            <a:off x="-3948696" y="274252"/>
            <a:ext cx="9953445" cy="119957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7CC10E76-2DF7-4505-B61A-3A78CDBF8E76}"/>
              </a:ext>
            </a:extLst>
          </p:cNvPr>
          <p:cNvSpPr/>
          <p:nvPr/>
        </p:nvSpPr>
        <p:spPr>
          <a:xfrm rot="16200000">
            <a:off x="-4346867" y="822028"/>
            <a:ext cx="11049002" cy="119957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useBgFill="1">
        <p:nvSpPr>
          <p:cNvPr id="15" name="Rectangle 14">
            <a:extLst>
              <a:ext uri="{FF2B5EF4-FFF2-40B4-BE49-F238E27FC236}">
                <a16:creationId xmlns:a16="http://schemas.microsoft.com/office/drawing/2014/main" id="{B423367D-EFEC-4E35-91FE-D2D68A30454A}"/>
              </a:ext>
            </a:extLst>
          </p:cNvPr>
          <p:cNvSpPr/>
          <p:nvPr/>
        </p:nvSpPr>
        <p:spPr>
          <a:xfrm rot="16200000">
            <a:off x="-5208479" y="5572228"/>
            <a:ext cx="11048999" cy="249534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ectangle 1">
            <a:extLst>
              <a:ext uri="{FF2B5EF4-FFF2-40B4-BE49-F238E27FC236}">
                <a16:creationId xmlns:a16="http://schemas.microsoft.com/office/drawing/2014/main" id="{11592A5E-C483-4714-8CC1-7B88600CDFD0}"/>
              </a:ext>
            </a:extLst>
          </p:cNvPr>
          <p:cNvSpPr/>
          <p:nvPr/>
        </p:nvSpPr>
        <p:spPr>
          <a:xfrm>
            <a:off x="5215931" y="5366102"/>
            <a:ext cx="1660358" cy="166035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 name="Group 2">
            <a:extLst>
              <a:ext uri="{FF2B5EF4-FFF2-40B4-BE49-F238E27FC236}">
                <a16:creationId xmlns:a16="http://schemas.microsoft.com/office/drawing/2014/main" id="{5B881846-7234-4B98-86BE-0290068C70AF}"/>
              </a:ext>
            </a:extLst>
          </p:cNvPr>
          <p:cNvGrpSpPr/>
          <p:nvPr/>
        </p:nvGrpSpPr>
        <p:grpSpPr>
          <a:xfrm>
            <a:off x="5515147" y="5771857"/>
            <a:ext cx="1061927" cy="848848"/>
            <a:chOff x="11710893" y="3597504"/>
            <a:chExt cx="965388" cy="771680"/>
          </a:xfrm>
          <a:solidFill>
            <a:schemeClr val="bg1">
              <a:lumMod val="95000"/>
            </a:schemeClr>
          </a:solidFill>
        </p:grpSpPr>
        <p:sp>
          <p:nvSpPr>
            <p:cNvPr id="4" name="Freeform: Shape 3">
              <a:extLst>
                <a:ext uri="{FF2B5EF4-FFF2-40B4-BE49-F238E27FC236}">
                  <a16:creationId xmlns:a16="http://schemas.microsoft.com/office/drawing/2014/main" id="{472D1494-3CDC-4AD7-8D05-26466D2F2D27}"/>
                </a:ext>
              </a:extLst>
            </p:cNvPr>
            <p:cNvSpPr/>
            <p:nvPr/>
          </p:nvSpPr>
          <p:spPr>
            <a:xfrm rot="10800000">
              <a:off x="11710893" y="3597504"/>
              <a:ext cx="393715" cy="771680"/>
            </a:xfrm>
            <a:custGeom>
              <a:avLst/>
              <a:gdLst>
                <a:gd name="connsiteX0" fmla="*/ 469106 w 476250"/>
                <a:gd name="connsiteY0" fmla="*/ 7144 h 933450"/>
                <a:gd name="connsiteX1" fmla="*/ 471964 w 476250"/>
                <a:gd name="connsiteY1" fmla="*/ 179546 h 933450"/>
                <a:gd name="connsiteX2" fmla="*/ 474821 w 476250"/>
                <a:gd name="connsiteY2" fmla="*/ 348139 h 933450"/>
                <a:gd name="connsiteX3" fmla="*/ 468154 w 476250"/>
                <a:gd name="connsiteY3" fmla="*/ 531019 h 933450"/>
                <a:gd name="connsiteX4" fmla="*/ 440531 w 476250"/>
                <a:gd name="connsiteY4" fmla="*/ 687229 h 933450"/>
                <a:gd name="connsiteX5" fmla="*/ 381476 w 476250"/>
                <a:gd name="connsiteY5" fmla="*/ 817721 h 933450"/>
                <a:gd name="connsiteX6" fmla="*/ 278606 w 476250"/>
                <a:gd name="connsiteY6" fmla="*/ 898684 h 933450"/>
                <a:gd name="connsiteX7" fmla="*/ 123349 w 476250"/>
                <a:gd name="connsiteY7" fmla="*/ 930116 h 933450"/>
                <a:gd name="connsiteX8" fmla="*/ 7144 w 476250"/>
                <a:gd name="connsiteY8" fmla="*/ 699611 h 933450"/>
                <a:gd name="connsiteX9" fmla="*/ 185261 w 476250"/>
                <a:gd name="connsiteY9" fmla="*/ 645319 h 933450"/>
                <a:gd name="connsiteX10" fmla="*/ 238601 w 476250"/>
                <a:gd name="connsiteY10" fmla="*/ 469106 h 933450"/>
                <a:gd name="connsiteX11" fmla="*/ 7144 w 476250"/>
                <a:gd name="connsiteY11" fmla="*/ 469106 h 933450"/>
                <a:gd name="connsiteX12" fmla="*/ 7144 w 476250"/>
                <a:gd name="connsiteY12" fmla="*/ 7144 h 933450"/>
                <a:gd name="connsiteX13" fmla="*/ 469106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9106" y="7144"/>
                  </a:moveTo>
                  <a:cubicBezTo>
                    <a:pt x="469106" y="46196"/>
                    <a:pt x="470059" y="102394"/>
                    <a:pt x="471964" y="179546"/>
                  </a:cubicBezTo>
                  <a:cubicBezTo>
                    <a:pt x="473869" y="255746"/>
                    <a:pt x="474821" y="312896"/>
                    <a:pt x="474821" y="348139"/>
                  </a:cubicBezTo>
                  <a:cubicBezTo>
                    <a:pt x="474821" y="418624"/>
                    <a:pt x="472916" y="479584"/>
                    <a:pt x="468154" y="531019"/>
                  </a:cubicBezTo>
                  <a:cubicBezTo>
                    <a:pt x="464344" y="581501"/>
                    <a:pt x="455771" y="634841"/>
                    <a:pt x="440531" y="687229"/>
                  </a:cubicBezTo>
                  <a:cubicBezTo>
                    <a:pt x="426244" y="740569"/>
                    <a:pt x="406241" y="784384"/>
                    <a:pt x="381476" y="817721"/>
                  </a:cubicBezTo>
                  <a:cubicBezTo>
                    <a:pt x="355759" y="850106"/>
                    <a:pt x="321469" y="877729"/>
                    <a:pt x="278606" y="898684"/>
                  </a:cubicBezTo>
                  <a:cubicBezTo>
                    <a:pt x="234791" y="919639"/>
                    <a:pt x="183356" y="930116"/>
                    <a:pt x="123349" y="930116"/>
                  </a:cubicBezTo>
                  <a:lnTo>
                    <a:pt x="7144" y="699611"/>
                  </a:lnTo>
                  <a:cubicBezTo>
                    <a:pt x="90964" y="699611"/>
                    <a:pt x="150019" y="680561"/>
                    <a:pt x="185261" y="645319"/>
                  </a:cubicBezTo>
                  <a:cubicBezTo>
                    <a:pt x="220504" y="609124"/>
                    <a:pt x="238601" y="550069"/>
                    <a:pt x="238601" y="469106"/>
                  </a:cubicBezTo>
                  <a:lnTo>
                    <a:pt x="7144" y="469106"/>
                  </a:lnTo>
                  <a:lnTo>
                    <a:pt x="7144" y="7144"/>
                  </a:lnTo>
                  <a:lnTo>
                    <a:pt x="469106" y="7144"/>
                  </a:lnTo>
                  <a:close/>
                </a:path>
              </a:pathLst>
            </a:custGeom>
            <a:grpFill/>
            <a:ln w="9525" cap="flat">
              <a:noFill/>
              <a:prstDash val="solid"/>
              <a:miter/>
            </a:ln>
          </p:spPr>
          <p:txBody>
            <a:bodyPr rtlCol="0" anchor="ctr"/>
            <a:lstStyle/>
            <a:p>
              <a:endParaRPr lang="en-US"/>
            </a:p>
          </p:txBody>
        </p:sp>
        <p:sp>
          <p:nvSpPr>
            <p:cNvPr id="5" name="Freeform: Shape 4">
              <a:extLst>
                <a:ext uri="{FF2B5EF4-FFF2-40B4-BE49-F238E27FC236}">
                  <a16:creationId xmlns:a16="http://schemas.microsoft.com/office/drawing/2014/main" id="{13A619EC-C471-41FE-BCE6-49564E82398F}"/>
                </a:ext>
              </a:extLst>
            </p:cNvPr>
            <p:cNvSpPr/>
            <p:nvPr/>
          </p:nvSpPr>
          <p:spPr>
            <a:xfrm rot="10800000">
              <a:off x="12282566" y="3597504"/>
              <a:ext cx="393715" cy="771680"/>
            </a:xfrm>
            <a:custGeom>
              <a:avLst/>
              <a:gdLst>
                <a:gd name="connsiteX0" fmla="*/ 468154 w 476250"/>
                <a:gd name="connsiteY0" fmla="*/ 7144 h 933450"/>
                <a:gd name="connsiteX1" fmla="*/ 471011 w 476250"/>
                <a:gd name="connsiteY1" fmla="*/ 179546 h 933450"/>
                <a:gd name="connsiteX2" fmla="*/ 473869 w 476250"/>
                <a:gd name="connsiteY2" fmla="*/ 348139 h 933450"/>
                <a:gd name="connsiteX3" fmla="*/ 468154 w 476250"/>
                <a:gd name="connsiteY3" fmla="*/ 531019 h 933450"/>
                <a:gd name="connsiteX4" fmla="*/ 440531 w 476250"/>
                <a:gd name="connsiteY4" fmla="*/ 687229 h 933450"/>
                <a:gd name="connsiteX5" fmla="*/ 380524 w 476250"/>
                <a:gd name="connsiteY5" fmla="*/ 817721 h 933450"/>
                <a:gd name="connsiteX6" fmla="*/ 277654 w 476250"/>
                <a:gd name="connsiteY6" fmla="*/ 898684 h 933450"/>
                <a:gd name="connsiteX7" fmla="*/ 122396 w 476250"/>
                <a:gd name="connsiteY7" fmla="*/ 930116 h 933450"/>
                <a:gd name="connsiteX8" fmla="*/ 7144 w 476250"/>
                <a:gd name="connsiteY8" fmla="*/ 699611 h 933450"/>
                <a:gd name="connsiteX9" fmla="*/ 184309 w 476250"/>
                <a:gd name="connsiteY9" fmla="*/ 645319 h 933450"/>
                <a:gd name="connsiteX10" fmla="*/ 237649 w 476250"/>
                <a:gd name="connsiteY10" fmla="*/ 469106 h 933450"/>
                <a:gd name="connsiteX11" fmla="*/ 7144 w 476250"/>
                <a:gd name="connsiteY11" fmla="*/ 469106 h 933450"/>
                <a:gd name="connsiteX12" fmla="*/ 7144 w 476250"/>
                <a:gd name="connsiteY12" fmla="*/ 7144 h 933450"/>
                <a:gd name="connsiteX13" fmla="*/ 468154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8154" y="7144"/>
                  </a:moveTo>
                  <a:cubicBezTo>
                    <a:pt x="468154" y="46196"/>
                    <a:pt x="469106" y="102394"/>
                    <a:pt x="471011" y="179546"/>
                  </a:cubicBezTo>
                  <a:cubicBezTo>
                    <a:pt x="472916" y="255746"/>
                    <a:pt x="473869" y="312896"/>
                    <a:pt x="473869" y="348139"/>
                  </a:cubicBezTo>
                  <a:cubicBezTo>
                    <a:pt x="473869" y="418624"/>
                    <a:pt x="471964" y="479584"/>
                    <a:pt x="468154" y="531019"/>
                  </a:cubicBezTo>
                  <a:cubicBezTo>
                    <a:pt x="464344" y="581501"/>
                    <a:pt x="454819" y="634841"/>
                    <a:pt x="440531" y="687229"/>
                  </a:cubicBezTo>
                  <a:cubicBezTo>
                    <a:pt x="425291" y="740569"/>
                    <a:pt x="406241" y="784384"/>
                    <a:pt x="380524" y="817721"/>
                  </a:cubicBezTo>
                  <a:cubicBezTo>
                    <a:pt x="354806" y="850106"/>
                    <a:pt x="320516" y="877729"/>
                    <a:pt x="277654" y="898684"/>
                  </a:cubicBezTo>
                  <a:cubicBezTo>
                    <a:pt x="233839" y="919639"/>
                    <a:pt x="182404" y="930116"/>
                    <a:pt x="122396" y="930116"/>
                  </a:cubicBezTo>
                  <a:lnTo>
                    <a:pt x="7144" y="699611"/>
                  </a:lnTo>
                  <a:cubicBezTo>
                    <a:pt x="90011" y="699611"/>
                    <a:pt x="149066" y="680561"/>
                    <a:pt x="184309" y="645319"/>
                  </a:cubicBezTo>
                  <a:cubicBezTo>
                    <a:pt x="219551" y="609124"/>
                    <a:pt x="237649" y="550069"/>
                    <a:pt x="237649" y="469106"/>
                  </a:cubicBezTo>
                  <a:lnTo>
                    <a:pt x="7144" y="469106"/>
                  </a:lnTo>
                  <a:lnTo>
                    <a:pt x="7144" y="7144"/>
                  </a:lnTo>
                  <a:lnTo>
                    <a:pt x="468154" y="7144"/>
                  </a:lnTo>
                  <a:close/>
                </a:path>
              </a:pathLst>
            </a:custGeom>
            <a:grpFill/>
            <a:ln w="9525" cap="flat">
              <a:noFill/>
              <a:prstDash val="solid"/>
              <a:miter/>
            </a:ln>
          </p:spPr>
          <p:txBody>
            <a:bodyPr rtlCol="0" anchor="ctr"/>
            <a:lstStyle/>
            <a:p>
              <a:endParaRPr lang="en-US"/>
            </a:p>
          </p:txBody>
        </p:sp>
      </p:grpSp>
    </p:spTree>
    <p:extLst>
      <p:ext uri="{BB962C8B-B14F-4D97-AF65-F5344CB8AC3E}">
        <p14:creationId xmlns:p14="http://schemas.microsoft.com/office/powerpoint/2010/main" val="27542077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1500" fill="hold"/>
                                        <p:tgtEl>
                                          <p:spTgt spid="14"/>
                                        </p:tgtEl>
                                        <p:attrNameLst>
                                          <p:attrName>ppt_x</p:attrName>
                                        </p:attrNameLst>
                                      </p:cBhvr>
                                      <p:tavLst>
                                        <p:tav tm="0">
                                          <p:val>
                                            <p:strVal val="1+#ppt_w/2"/>
                                          </p:val>
                                        </p:tav>
                                        <p:tav tm="100000">
                                          <p:val>
                                            <p:strVal val="#ppt_x"/>
                                          </p:val>
                                        </p:tav>
                                      </p:tavLst>
                                    </p:anim>
                                    <p:anim calcmode="lin" valueType="num">
                                      <p:cBhvr additive="base">
                                        <p:cTn id="8" dur="1500" fill="hold"/>
                                        <p:tgtEl>
                                          <p:spTgt spid="14"/>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2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500" fill="hold"/>
                                        <p:tgtEl>
                                          <p:spTgt spid="7"/>
                                        </p:tgtEl>
                                        <p:attrNameLst>
                                          <p:attrName>ppt_x</p:attrName>
                                        </p:attrNameLst>
                                      </p:cBhvr>
                                      <p:tavLst>
                                        <p:tav tm="0">
                                          <p:val>
                                            <p:strVal val="0-#ppt_w/2"/>
                                          </p:val>
                                        </p:tav>
                                        <p:tav tm="100000">
                                          <p:val>
                                            <p:strVal val="#ppt_x"/>
                                          </p:val>
                                        </p:tav>
                                      </p:tavLst>
                                    </p:anim>
                                    <p:anim calcmode="lin" valueType="num">
                                      <p:cBhvr additive="base">
                                        <p:cTn id="12" dur="1500" fill="hold"/>
                                        <p:tgtEl>
                                          <p:spTgt spid="7"/>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40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2500" fill="hold"/>
                                        <p:tgtEl>
                                          <p:spTgt spid="9"/>
                                        </p:tgtEl>
                                        <p:attrNameLst>
                                          <p:attrName>ppt_x</p:attrName>
                                        </p:attrNameLst>
                                      </p:cBhvr>
                                      <p:tavLst>
                                        <p:tav tm="0">
                                          <p:val>
                                            <p:strVal val="0-#ppt_w/2"/>
                                          </p:val>
                                        </p:tav>
                                        <p:tav tm="100000">
                                          <p:val>
                                            <p:strVal val="#ppt_x"/>
                                          </p:val>
                                        </p:tav>
                                      </p:tavLst>
                                    </p:anim>
                                    <p:anim calcmode="lin" valueType="num">
                                      <p:cBhvr additive="base">
                                        <p:cTn id="16" dur="2500" fill="hold"/>
                                        <p:tgtEl>
                                          <p:spTgt spid="9"/>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1500" fill="hold"/>
                                        <p:tgtEl>
                                          <p:spTgt spid="2"/>
                                        </p:tgtEl>
                                        <p:attrNameLst>
                                          <p:attrName>ppt_x</p:attrName>
                                        </p:attrNameLst>
                                      </p:cBhvr>
                                      <p:tavLst>
                                        <p:tav tm="0">
                                          <p:val>
                                            <p:strVal val="1+#ppt_w/2"/>
                                          </p:val>
                                        </p:tav>
                                        <p:tav tm="100000">
                                          <p:val>
                                            <p:strVal val="#ppt_x"/>
                                          </p:val>
                                        </p:tav>
                                      </p:tavLst>
                                    </p:anim>
                                    <p:anim calcmode="lin" valueType="num">
                                      <p:cBhvr additive="base">
                                        <p:cTn id="20" dur="1500" fill="hold"/>
                                        <p:tgtEl>
                                          <p:spTgt spid="2"/>
                                        </p:tgtEl>
                                        <p:attrNameLst>
                                          <p:attrName>ppt_y</p:attrName>
                                        </p:attrNameLst>
                                      </p:cBhvr>
                                      <p:tavLst>
                                        <p:tav tm="0">
                                          <p:val>
                                            <p:strVal val="#ppt_y"/>
                                          </p:val>
                                        </p:tav>
                                        <p:tav tm="100000">
                                          <p:val>
                                            <p:strVal val="#ppt_y"/>
                                          </p:val>
                                        </p:tav>
                                      </p:tavLst>
                                    </p:anim>
                                  </p:childTnLst>
                                </p:cTn>
                              </p:par>
                              <p:par>
                                <p:cTn id="21" presetID="2" presetClass="entr" presetSubtype="2" decel="100000" fill="hold" nodeType="withEffect">
                                  <p:stCondLst>
                                    <p:cond delay="200"/>
                                  </p:stCondLst>
                                  <p:childTnLst>
                                    <p:set>
                                      <p:cBhvr>
                                        <p:cTn id="22" dur="1" fill="hold">
                                          <p:stCondLst>
                                            <p:cond delay="0"/>
                                          </p:stCondLst>
                                        </p:cTn>
                                        <p:tgtEl>
                                          <p:spTgt spid="3"/>
                                        </p:tgtEl>
                                        <p:attrNameLst>
                                          <p:attrName>style.visibility</p:attrName>
                                        </p:attrNameLst>
                                      </p:cBhvr>
                                      <p:to>
                                        <p:strVal val="visible"/>
                                      </p:to>
                                    </p:set>
                                    <p:anim calcmode="lin" valueType="num">
                                      <p:cBhvr additive="base">
                                        <p:cTn id="23" dur="1200" fill="hold"/>
                                        <p:tgtEl>
                                          <p:spTgt spid="3"/>
                                        </p:tgtEl>
                                        <p:attrNameLst>
                                          <p:attrName>ppt_x</p:attrName>
                                        </p:attrNameLst>
                                      </p:cBhvr>
                                      <p:tavLst>
                                        <p:tav tm="0">
                                          <p:val>
                                            <p:strVal val="1+#ppt_w/2"/>
                                          </p:val>
                                        </p:tav>
                                        <p:tav tm="100000">
                                          <p:val>
                                            <p:strVal val="#ppt_x"/>
                                          </p:val>
                                        </p:tav>
                                      </p:tavLst>
                                    </p:anim>
                                    <p:anim calcmode="lin" valueType="num">
                                      <p:cBhvr additive="base">
                                        <p:cTn id="24" dur="1200" fill="hold"/>
                                        <p:tgtEl>
                                          <p:spTgt spid="3"/>
                                        </p:tgtEl>
                                        <p:attrNameLst>
                                          <p:attrName>ppt_y</p:attrName>
                                        </p:attrNameLst>
                                      </p:cBhvr>
                                      <p:tavLst>
                                        <p:tav tm="0">
                                          <p:val>
                                            <p:strVal val="#ppt_y"/>
                                          </p:val>
                                        </p:tav>
                                        <p:tav tm="100000">
                                          <p:val>
                                            <p:strVal val="#ppt_y"/>
                                          </p:val>
                                        </p:tav>
                                      </p:tavLst>
                                    </p:anim>
                                  </p:childTnLst>
                                </p:cTn>
                              </p:par>
                              <p:par>
                                <p:cTn id="25" presetID="8" presetClass="emph" presetSubtype="0" decel="100000" fill="hold" nodeType="withEffect">
                                  <p:stCondLst>
                                    <p:cond delay="300"/>
                                  </p:stCondLst>
                                  <p:childTnLst>
                                    <p:animRot by="21600000">
                                      <p:cBhvr>
                                        <p:cTn id="26" dur="1400" fill="hold"/>
                                        <p:tgtEl>
                                          <p:spTgt spid="3"/>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7" grpId="0"/>
      <p:bldP spid="14" grpId="0" animBg="1"/>
      <p:bldP spid="2" grpId="0" animBg="1"/>
    </p:bldLst>
  </p:timing>
</p:sld>
</file>

<file path=ppt/slides/slide11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9" name="TextBox 8">
            <a:extLst>
              <a:ext uri="{FF2B5EF4-FFF2-40B4-BE49-F238E27FC236}">
                <a16:creationId xmlns:a16="http://schemas.microsoft.com/office/drawing/2014/main" id="{B1143729-C9A8-42A1-A35C-00C5C18D6D79}"/>
              </a:ext>
            </a:extLst>
          </p:cNvPr>
          <p:cNvSpPr txBox="1"/>
          <p:nvPr/>
        </p:nvSpPr>
        <p:spPr>
          <a:xfrm>
            <a:off x="7624326" y="7749562"/>
            <a:ext cx="3813866" cy="646331"/>
          </a:xfrm>
          <a:prstGeom prst="rect">
            <a:avLst/>
          </a:prstGeom>
          <a:noFill/>
        </p:spPr>
        <p:txBody>
          <a:bodyPr wrap="none" rtlCol="0">
            <a:spAutoFit/>
          </a:bodyPr>
          <a:lstStyle/>
          <a:p>
            <a:pPr algn="ctr"/>
            <a:r>
              <a:rPr lang="en-US" sz="3600" b="1">
                <a:latin typeface="+mj-lt"/>
              </a:rPr>
              <a:t>- Theon Grejoy -</a:t>
            </a:r>
          </a:p>
        </p:txBody>
      </p:sp>
      <p:sp>
        <p:nvSpPr>
          <p:cNvPr id="7" name="TextBox 6">
            <a:extLst>
              <a:ext uri="{FF2B5EF4-FFF2-40B4-BE49-F238E27FC236}">
                <a16:creationId xmlns:a16="http://schemas.microsoft.com/office/drawing/2014/main" id="{A3155D9F-AB09-4339-B311-D0399177FFB8}"/>
              </a:ext>
            </a:extLst>
          </p:cNvPr>
          <p:cNvSpPr txBox="1"/>
          <p:nvPr/>
        </p:nvSpPr>
        <p:spPr>
          <a:xfrm>
            <a:off x="7474719" y="5117960"/>
            <a:ext cx="11995739" cy="2308324"/>
          </a:xfrm>
          <a:prstGeom prst="rect">
            <a:avLst/>
          </a:prstGeom>
          <a:noFill/>
        </p:spPr>
        <p:txBody>
          <a:bodyPr wrap="square" rtlCol="0">
            <a:spAutoFit/>
          </a:bodyPr>
          <a:lstStyle/>
          <a:p>
            <a:r>
              <a:rPr lang="en-US" sz="4800"/>
              <a:t>Lorem ipsum dolor sit amet, consectetur adipiscing elit. </a:t>
            </a:r>
            <a:r>
              <a:rPr lang="en-US" sz="4800" b="1"/>
              <a:t>Phasellus</a:t>
            </a:r>
            <a:r>
              <a:rPr lang="en-US" sz="4800"/>
              <a:t> congue condimentum nunc in ultricies. </a:t>
            </a:r>
          </a:p>
        </p:txBody>
      </p:sp>
      <p:sp>
        <p:nvSpPr>
          <p:cNvPr id="18" name="Rectangle 17">
            <a:extLst>
              <a:ext uri="{FF2B5EF4-FFF2-40B4-BE49-F238E27FC236}">
                <a16:creationId xmlns:a16="http://schemas.microsoft.com/office/drawing/2014/main" id="{D6B8602E-17C3-40CA-AB19-380ECD042A59}"/>
              </a:ext>
            </a:extLst>
          </p:cNvPr>
          <p:cNvSpPr/>
          <p:nvPr/>
        </p:nvSpPr>
        <p:spPr>
          <a:xfrm rot="16200000">
            <a:off x="-3948696" y="274252"/>
            <a:ext cx="9953445" cy="119957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7CC10E76-2DF7-4505-B61A-3A78CDBF8E76}"/>
              </a:ext>
            </a:extLst>
          </p:cNvPr>
          <p:cNvSpPr/>
          <p:nvPr/>
        </p:nvSpPr>
        <p:spPr>
          <a:xfrm rot="16200000">
            <a:off x="-4346867" y="822028"/>
            <a:ext cx="11049002" cy="119957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useBgFill="1">
        <p:nvSpPr>
          <p:cNvPr id="15" name="Rectangle 14">
            <a:extLst>
              <a:ext uri="{FF2B5EF4-FFF2-40B4-BE49-F238E27FC236}">
                <a16:creationId xmlns:a16="http://schemas.microsoft.com/office/drawing/2014/main" id="{B423367D-EFEC-4E35-91FE-D2D68A30454A}"/>
              </a:ext>
            </a:extLst>
          </p:cNvPr>
          <p:cNvSpPr/>
          <p:nvPr/>
        </p:nvSpPr>
        <p:spPr>
          <a:xfrm rot="16200000">
            <a:off x="-5208479" y="5572228"/>
            <a:ext cx="11048999" cy="249534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ectangle 1">
            <a:extLst>
              <a:ext uri="{FF2B5EF4-FFF2-40B4-BE49-F238E27FC236}">
                <a16:creationId xmlns:a16="http://schemas.microsoft.com/office/drawing/2014/main" id="{11592A5E-C483-4714-8CC1-7B88600CDFD0}"/>
              </a:ext>
            </a:extLst>
          </p:cNvPr>
          <p:cNvSpPr/>
          <p:nvPr/>
        </p:nvSpPr>
        <p:spPr>
          <a:xfrm>
            <a:off x="5215931" y="5366102"/>
            <a:ext cx="1660358" cy="166035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 name="Group 2">
            <a:extLst>
              <a:ext uri="{FF2B5EF4-FFF2-40B4-BE49-F238E27FC236}">
                <a16:creationId xmlns:a16="http://schemas.microsoft.com/office/drawing/2014/main" id="{5B881846-7234-4B98-86BE-0290068C70AF}"/>
              </a:ext>
            </a:extLst>
          </p:cNvPr>
          <p:cNvGrpSpPr/>
          <p:nvPr/>
        </p:nvGrpSpPr>
        <p:grpSpPr>
          <a:xfrm>
            <a:off x="5515147" y="5771857"/>
            <a:ext cx="1061927" cy="848848"/>
            <a:chOff x="11710893" y="3597504"/>
            <a:chExt cx="965388" cy="771680"/>
          </a:xfrm>
          <a:solidFill>
            <a:schemeClr val="bg1">
              <a:lumMod val="95000"/>
            </a:schemeClr>
          </a:solidFill>
        </p:grpSpPr>
        <p:sp>
          <p:nvSpPr>
            <p:cNvPr id="4" name="Freeform: Shape 3">
              <a:extLst>
                <a:ext uri="{FF2B5EF4-FFF2-40B4-BE49-F238E27FC236}">
                  <a16:creationId xmlns:a16="http://schemas.microsoft.com/office/drawing/2014/main" id="{472D1494-3CDC-4AD7-8D05-26466D2F2D27}"/>
                </a:ext>
              </a:extLst>
            </p:cNvPr>
            <p:cNvSpPr/>
            <p:nvPr/>
          </p:nvSpPr>
          <p:spPr>
            <a:xfrm rot="10800000">
              <a:off x="11710893" y="3597504"/>
              <a:ext cx="393715" cy="771680"/>
            </a:xfrm>
            <a:custGeom>
              <a:avLst/>
              <a:gdLst>
                <a:gd name="connsiteX0" fmla="*/ 469106 w 476250"/>
                <a:gd name="connsiteY0" fmla="*/ 7144 h 933450"/>
                <a:gd name="connsiteX1" fmla="*/ 471964 w 476250"/>
                <a:gd name="connsiteY1" fmla="*/ 179546 h 933450"/>
                <a:gd name="connsiteX2" fmla="*/ 474821 w 476250"/>
                <a:gd name="connsiteY2" fmla="*/ 348139 h 933450"/>
                <a:gd name="connsiteX3" fmla="*/ 468154 w 476250"/>
                <a:gd name="connsiteY3" fmla="*/ 531019 h 933450"/>
                <a:gd name="connsiteX4" fmla="*/ 440531 w 476250"/>
                <a:gd name="connsiteY4" fmla="*/ 687229 h 933450"/>
                <a:gd name="connsiteX5" fmla="*/ 381476 w 476250"/>
                <a:gd name="connsiteY5" fmla="*/ 817721 h 933450"/>
                <a:gd name="connsiteX6" fmla="*/ 278606 w 476250"/>
                <a:gd name="connsiteY6" fmla="*/ 898684 h 933450"/>
                <a:gd name="connsiteX7" fmla="*/ 123349 w 476250"/>
                <a:gd name="connsiteY7" fmla="*/ 930116 h 933450"/>
                <a:gd name="connsiteX8" fmla="*/ 7144 w 476250"/>
                <a:gd name="connsiteY8" fmla="*/ 699611 h 933450"/>
                <a:gd name="connsiteX9" fmla="*/ 185261 w 476250"/>
                <a:gd name="connsiteY9" fmla="*/ 645319 h 933450"/>
                <a:gd name="connsiteX10" fmla="*/ 238601 w 476250"/>
                <a:gd name="connsiteY10" fmla="*/ 469106 h 933450"/>
                <a:gd name="connsiteX11" fmla="*/ 7144 w 476250"/>
                <a:gd name="connsiteY11" fmla="*/ 469106 h 933450"/>
                <a:gd name="connsiteX12" fmla="*/ 7144 w 476250"/>
                <a:gd name="connsiteY12" fmla="*/ 7144 h 933450"/>
                <a:gd name="connsiteX13" fmla="*/ 469106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9106" y="7144"/>
                  </a:moveTo>
                  <a:cubicBezTo>
                    <a:pt x="469106" y="46196"/>
                    <a:pt x="470059" y="102394"/>
                    <a:pt x="471964" y="179546"/>
                  </a:cubicBezTo>
                  <a:cubicBezTo>
                    <a:pt x="473869" y="255746"/>
                    <a:pt x="474821" y="312896"/>
                    <a:pt x="474821" y="348139"/>
                  </a:cubicBezTo>
                  <a:cubicBezTo>
                    <a:pt x="474821" y="418624"/>
                    <a:pt x="472916" y="479584"/>
                    <a:pt x="468154" y="531019"/>
                  </a:cubicBezTo>
                  <a:cubicBezTo>
                    <a:pt x="464344" y="581501"/>
                    <a:pt x="455771" y="634841"/>
                    <a:pt x="440531" y="687229"/>
                  </a:cubicBezTo>
                  <a:cubicBezTo>
                    <a:pt x="426244" y="740569"/>
                    <a:pt x="406241" y="784384"/>
                    <a:pt x="381476" y="817721"/>
                  </a:cubicBezTo>
                  <a:cubicBezTo>
                    <a:pt x="355759" y="850106"/>
                    <a:pt x="321469" y="877729"/>
                    <a:pt x="278606" y="898684"/>
                  </a:cubicBezTo>
                  <a:cubicBezTo>
                    <a:pt x="234791" y="919639"/>
                    <a:pt x="183356" y="930116"/>
                    <a:pt x="123349" y="930116"/>
                  </a:cubicBezTo>
                  <a:lnTo>
                    <a:pt x="7144" y="699611"/>
                  </a:lnTo>
                  <a:cubicBezTo>
                    <a:pt x="90964" y="699611"/>
                    <a:pt x="150019" y="680561"/>
                    <a:pt x="185261" y="645319"/>
                  </a:cubicBezTo>
                  <a:cubicBezTo>
                    <a:pt x="220504" y="609124"/>
                    <a:pt x="238601" y="550069"/>
                    <a:pt x="238601" y="469106"/>
                  </a:cubicBezTo>
                  <a:lnTo>
                    <a:pt x="7144" y="469106"/>
                  </a:lnTo>
                  <a:lnTo>
                    <a:pt x="7144" y="7144"/>
                  </a:lnTo>
                  <a:lnTo>
                    <a:pt x="469106" y="7144"/>
                  </a:lnTo>
                  <a:close/>
                </a:path>
              </a:pathLst>
            </a:custGeom>
            <a:grpFill/>
            <a:ln w="9525" cap="flat">
              <a:noFill/>
              <a:prstDash val="solid"/>
              <a:miter/>
            </a:ln>
          </p:spPr>
          <p:txBody>
            <a:bodyPr rtlCol="0" anchor="ctr"/>
            <a:lstStyle/>
            <a:p>
              <a:endParaRPr lang="en-US"/>
            </a:p>
          </p:txBody>
        </p:sp>
        <p:sp>
          <p:nvSpPr>
            <p:cNvPr id="5" name="Freeform: Shape 4">
              <a:extLst>
                <a:ext uri="{FF2B5EF4-FFF2-40B4-BE49-F238E27FC236}">
                  <a16:creationId xmlns:a16="http://schemas.microsoft.com/office/drawing/2014/main" id="{13A619EC-C471-41FE-BCE6-49564E82398F}"/>
                </a:ext>
              </a:extLst>
            </p:cNvPr>
            <p:cNvSpPr/>
            <p:nvPr/>
          </p:nvSpPr>
          <p:spPr>
            <a:xfrm rot="10800000">
              <a:off x="12282566" y="3597504"/>
              <a:ext cx="393715" cy="771680"/>
            </a:xfrm>
            <a:custGeom>
              <a:avLst/>
              <a:gdLst>
                <a:gd name="connsiteX0" fmla="*/ 468154 w 476250"/>
                <a:gd name="connsiteY0" fmla="*/ 7144 h 933450"/>
                <a:gd name="connsiteX1" fmla="*/ 471011 w 476250"/>
                <a:gd name="connsiteY1" fmla="*/ 179546 h 933450"/>
                <a:gd name="connsiteX2" fmla="*/ 473869 w 476250"/>
                <a:gd name="connsiteY2" fmla="*/ 348139 h 933450"/>
                <a:gd name="connsiteX3" fmla="*/ 468154 w 476250"/>
                <a:gd name="connsiteY3" fmla="*/ 531019 h 933450"/>
                <a:gd name="connsiteX4" fmla="*/ 440531 w 476250"/>
                <a:gd name="connsiteY4" fmla="*/ 687229 h 933450"/>
                <a:gd name="connsiteX5" fmla="*/ 380524 w 476250"/>
                <a:gd name="connsiteY5" fmla="*/ 817721 h 933450"/>
                <a:gd name="connsiteX6" fmla="*/ 277654 w 476250"/>
                <a:gd name="connsiteY6" fmla="*/ 898684 h 933450"/>
                <a:gd name="connsiteX7" fmla="*/ 122396 w 476250"/>
                <a:gd name="connsiteY7" fmla="*/ 930116 h 933450"/>
                <a:gd name="connsiteX8" fmla="*/ 7144 w 476250"/>
                <a:gd name="connsiteY8" fmla="*/ 699611 h 933450"/>
                <a:gd name="connsiteX9" fmla="*/ 184309 w 476250"/>
                <a:gd name="connsiteY9" fmla="*/ 645319 h 933450"/>
                <a:gd name="connsiteX10" fmla="*/ 237649 w 476250"/>
                <a:gd name="connsiteY10" fmla="*/ 469106 h 933450"/>
                <a:gd name="connsiteX11" fmla="*/ 7144 w 476250"/>
                <a:gd name="connsiteY11" fmla="*/ 469106 h 933450"/>
                <a:gd name="connsiteX12" fmla="*/ 7144 w 476250"/>
                <a:gd name="connsiteY12" fmla="*/ 7144 h 933450"/>
                <a:gd name="connsiteX13" fmla="*/ 468154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8154" y="7144"/>
                  </a:moveTo>
                  <a:cubicBezTo>
                    <a:pt x="468154" y="46196"/>
                    <a:pt x="469106" y="102394"/>
                    <a:pt x="471011" y="179546"/>
                  </a:cubicBezTo>
                  <a:cubicBezTo>
                    <a:pt x="472916" y="255746"/>
                    <a:pt x="473869" y="312896"/>
                    <a:pt x="473869" y="348139"/>
                  </a:cubicBezTo>
                  <a:cubicBezTo>
                    <a:pt x="473869" y="418624"/>
                    <a:pt x="471964" y="479584"/>
                    <a:pt x="468154" y="531019"/>
                  </a:cubicBezTo>
                  <a:cubicBezTo>
                    <a:pt x="464344" y="581501"/>
                    <a:pt x="454819" y="634841"/>
                    <a:pt x="440531" y="687229"/>
                  </a:cubicBezTo>
                  <a:cubicBezTo>
                    <a:pt x="425291" y="740569"/>
                    <a:pt x="406241" y="784384"/>
                    <a:pt x="380524" y="817721"/>
                  </a:cubicBezTo>
                  <a:cubicBezTo>
                    <a:pt x="354806" y="850106"/>
                    <a:pt x="320516" y="877729"/>
                    <a:pt x="277654" y="898684"/>
                  </a:cubicBezTo>
                  <a:cubicBezTo>
                    <a:pt x="233839" y="919639"/>
                    <a:pt x="182404" y="930116"/>
                    <a:pt x="122396" y="930116"/>
                  </a:cubicBezTo>
                  <a:lnTo>
                    <a:pt x="7144" y="699611"/>
                  </a:lnTo>
                  <a:cubicBezTo>
                    <a:pt x="90011" y="699611"/>
                    <a:pt x="149066" y="680561"/>
                    <a:pt x="184309" y="645319"/>
                  </a:cubicBezTo>
                  <a:cubicBezTo>
                    <a:pt x="219551" y="609124"/>
                    <a:pt x="237649" y="550069"/>
                    <a:pt x="237649" y="469106"/>
                  </a:cubicBezTo>
                  <a:lnTo>
                    <a:pt x="7144" y="469106"/>
                  </a:lnTo>
                  <a:lnTo>
                    <a:pt x="7144" y="7144"/>
                  </a:lnTo>
                  <a:lnTo>
                    <a:pt x="468154" y="7144"/>
                  </a:lnTo>
                  <a:close/>
                </a:path>
              </a:pathLst>
            </a:custGeom>
            <a:grpFill/>
            <a:ln w="9525" cap="flat">
              <a:noFill/>
              <a:prstDash val="solid"/>
              <a:miter/>
            </a:ln>
          </p:spPr>
          <p:txBody>
            <a:bodyPr rtlCol="0" anchor="ctr"/>
            <a:lstStyle/>
            <a:p>
              <a:endParaRPr lang="en-US"/>
            </a:p>
          </p:txBody>
        </p:sp>
      </p:grpSp>
    </p:spTree>
    <p:extLst>
      <p:ext uri="{BB962C8B-B14F-4D97-AF65-F5344CB8AC3E}">
        <p14:creationId xmlns:p14="http://schemas.microsoft.com/office/powerpoint/2010/main" val="3784267040"/>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1500" fill="hold"/>
                                        <p:tgtEl>
                                          <p:spTgt spid="14"/>
                                        </p:tgtEl>
                                        <p:attrNameLst>
                                          <p:attrName>ppt_x</p:attrName>
                                        </p:attrNameLst>
                                      </p:cBhvr>
                                      <p:tavLst>
                                        <p:tav tm="0">
                                          <p:val>
                                            <p:strVal val="1+#ppt_w/2"/>
                                          </p:val>
                                        </p:tav>
                                        <p:tav tm="100000">
                                          <p:val>
                                            <p:strVal val="#ppt_x"/>
                                          </p:val>
                                        </p:tav>
                                      </p:tavLst>
                                    </p:anim>
                                    <p:anim calcmode="lin" valueType="num">
                                      <p:cBhvr additive="base">
                                        <p:cTn id="8" dur="1500" fill="hold"/>
                                        <p:tgtEl>
                                          <p:spTgt spid="14"/>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2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500" fill="hold"/>
                                        <p:tgtEl>
                                          <p:spTgt spid="7"/>
                                        </p:tgtEl>
                                        <p:attrNameLst>
                                          <p:attrName>ppt_x</p:attrName>
                                        </p:attrNameLst>
                                      </p:cBhvr>
                                      <p:tavLst>
                                        <p:tav tm="0">
                                          <p:val>
                                            <p:strVal val="0-#ppt_w/2"/>
                                          </p:val>
                                        </p:tav>
                                        <p:tav tm="100000">
                                          <p:val>
                                            <p:strVal val="#ppt_x"/>
                                          </p:val>
                                        </p:tav>
                                      </p:tavLst>
                                    </p:anim>
                                    <p:anim calcmode="lin" valueType="num">
                                      <p:cBhvr additive="base">
                                        <p:cTn id="12" dur="1500" fill="hold"/>
                                        <p:tgtEl>
                                          <p:spTgt spid="7"/>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40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2500" fill="hold"/>
                                        <p:tgtEl>
                                          <p:spTgt spid="9"/>
                                        </p:tgtEl>
                                        <p:attrNameLst>
                                          <p:attrName>ppt_x</p:attrName>
                                        </p:attrNameLst>
                                      </p:cBhvr>
                                      <p:tavLst>
                                        <p:tav tm="0">
                                          <p:val>
                                            <p:strVal val="0-#ppt_w/2"/>
                                          </p:val>
                                        </p:tav>
                                        <p:tav tm="100000">
                                          <p:val>
                                            <p:strVal val="#ppt_x"/>
                                          </p:val>
                                        </p:tav>
                                      </p:tavLst>
                                    </p:anim>
                                    <p:anim calcmode="lin" valueType="num">
                                      <p:cBhvr additive="base">
                                        <p:cTn id="16" dur="2500" fill="hold"/>
                                        <p:tgtEl>
                                          <p:spTgt spid="9"/>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1500" fill="hold"/>
                                        <p:tgtEl>
                                          <p:spTgt spid="2"/>
                                        </p:tgtEl>
                                        <p:attrNameLst>
                                          <p:attrName>ppt_x</p:attrName>
                                        </p:attrNameLst>
                                      </p:cBhvr>
                                      <p:tavLst>
                                        <p:tav tm="0">
                                          <p:val>
                                            <p:strVal val="1+#ppt_w/2"/>
                                          </p:val>
                                        </p:tav>
                                        <p:tav tm="100000">
                                          <p:val>
                                            <p:strVal val="#ppt_x"/>
                                          </p:val>
                                        </p:tav>
                                      </p:tavLst>
                                    </p:anim>
                                    <p:anim calcmode="lin" valueType="num">
                                      <p:cBhvr additive="base">
                                        <p:cTn id="20" dur="1500" fill="hold"/>
                                        <p:tgtEl>
                                          <p:spTgt spid="2"/>
                                        </p:tgtEl>
                                        <p:attrNameLst>
                                          <p:attrName>ppt_y</p:attrName>
                                        </p:attrNameLst>
                                      </p:cBhvr>
                                      <p:tavLst>
                                        <p:tav tm="0">
                                          <p:val>
                                            <p:strVal val="#ppt_y"/>
                                          </p:val>
                                        </p:tav>
                                        <p:tav tm="100000">
                                          <p:val>
                                            <p:strVal val="#ppt_y"/>
                                          </p:val>
                                        </p:tav>
                                      </p:tavLst>
                                    </p:anim>
                                  </p:childTnLst>
                                </p:cTn>
                              </p:par>
                              <p:par>
                                <p:cTn id="21" presetID="2" presetClass="entr" presetSubtype="2" decel="100000" fill="hold" nodeType="withEffect">
                                  <p:stCondLst>
                                    <p:cond delay="200"/>
                                  </p:stCondLst>
                                  <p:childTnLst>
                                    <p:set>
                                      <p:cBhvr>
                                        <p:cTn id="22" dur="1" fill="hold">
                                          <p:stCondLst>
                                            <p:cond delay="0"/>
                                          </p:stCondLst>
                                        </p:cTn>
                                        <p:tgtEl>
                                          <p:spTgt spid="3"/>
                                        </p:tgtEl>
                                        <p:attrNameLst>
                                          <p:attrName>style.visibility</p:attrName>
                                        </p:attrNameLst>
                                      </p:cBhvr>
                                      <p:to>
                                        <p:strVal val="visible"/>
                                      </p:to>
                                    </p:set>
                                    <p:anim calcmode="lin" valueType="num">
                                      <p:cBhvr additive="base">
                                        <p:cTn id="23" dur="1200" fill="hold"/>
                                        <p:tgtEl>
                                          <p:spTgt spid="3"/>
                                        </p:tgtEl>
                                        <p:attrNameLst>
                                          <p:attrName>ppt_x</p:attrName>
                                        </p:attrNameLst>
                                      </p:cBhvr>
                                      <p:tavLst>
                                        <p:tav tm="0">
                                          <p:val>
                                            <p:strVal val="1+#ppt_w/2"/>
                                          </p:val>
                                        </p:tav>
                                        <p:tav tm="100000">
                                          <p:val>
                                            <p:strVal val="#ppt_x"/>
                                          </p:val>
                                        </p:tav>
                                      </p:tavLst>
                                    </p:anim>
                                    <p:anim calcmode="lin" valueType="num">
                                      <p:cBhvr additive="base">
                                        <p:cTn id="24" dur="1200" fill="hold"/>
                                        <p:tgtEl>
                                          <p:spTgt spid="3"/>
                                        </p:tgtEl>
                                        <p:attrNameLst>
                                          <p:attrName>ppt_y</p:attrName>
                                        </p:attrNameLst>
                                      </p:cBhvr>
                                      <p:tavLst>
                                        <p:tav tm="0">
                                          <p:val>
                                            <p:strVal val="#ppt_y"/>
                                          </p:val>
                                        </p:tav>
                                        <p:tav tm="100000">
                                          <p:val>
                                            <p:strVal val="#ppt_y"/>
                                          </p:val>
                                        </p:tav>
                                      </p:tavLst>
                                    </p:anim>
                                  </p:childTnLst>
                                </p:cTn>
                              </p:par>
                              <p:par>
                                <p:cTn id="25" presetID="8" presetClass="emph" presetSubtype="0" decel="100000" fill="hold" nodeType="withEffect">
                                  <p:stCondLst>
                                    <p:cond delay="300"/>
                                  </p:stCondLst>
                                  <p:childTnLst>
                                    <p:animRot by="21600000">
                                      <p:cBhvr>
                                        <p:cTn id="26" dur="1400" fill="hold"/>
                                        <p:tgtEl>
                                          <p:spTgt spid="3"/>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7" grpId="0"/>
      <p:bldP spid="14" grpId="0" animBg="1"/>
      <p:bldP spid="2" grpId="0" animBg="1"/>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extBox 18">
            <a:extLst>
              <a:ext uri="{FF2B5EF4-FFF2-40B4-BE49-F238E27FC236}">
                <a16:creationId xmlns:a16="http://schemas.microsoft.com/office/drawing/2014/main" id="{D69DC9C5-1EB9-46FD-B5A3-39C4DCE33BAF}"/>
              </a:ext>
            </a:extLst>
          </p:cNvPr>
          <p:cNvSpPr txBox="1"/>
          <p:nvPr/>
        </p:nvSpPr>
        <p:spPr>
          <a:xfrm>
            <a:off x="6195718" y="5703838"/>
            <a:ext cx="11995739" cy="2308324"/>
          </a:xfrm>
          <a:prstGeom prst="rect">
            <a:avLst/>
          </a:prstGeom>
          <a:noFill/>
        </p:spPr>
        <p:txBody>
          <a:bodyPr wrap="square" rtlCol="0">
            <a:spAutoFit/>
          </a:bodyPr>
          <a:lstStyle/>
          <a:p>
            <a:pPr algn="ctr"/>
            <a:r>
              <a:rPr lang="en-US" sz="4800"/>
              <a:t>Lorem ipsum dolor sit amet, consectetur adipiscing elit. </a:t>
            </a:r>
            <a:r>
              <a:rPr lang="en-US" sz="4800" b="1"/>
              <a:t>Phasellus</a:t>
            </a:r>
            <a:r>
              <a:rPr lang="en-US" sz="4800"/>
              <a:t> congue condimentum nunc in ultricies. </a:t>
            </a:r>
          </a:p>
        </p:txBody>
      </p:sp>
      <p:sp useBgFill="1">
        <p:nvSpPr>
          <p:cNvPr id="22" name="Rectangle 21">
            <a:extLst>
              <a:ext uri="{FF2B5EF4-FFF2-40B4-BE49-F238E27FC236}">
                <a16:creationId xmlns:a16="http://schemas.microsoft.com/office/drawing/2014/main" id="{68736BB4-38BF-4E4E-BE79-4EAA98E9CF1D}"/>
              </a:ext>
            </a:extLst>
          </p:cNvPr>
          <p:cNvSpPr/>
          <p:nvPr/>
        </p:nvSpPr>
        <p:spPr>
          <a:xfrm>
            <a:off x="3416968" y="8534400"/>
            <a:ext cx="17758611" cy="381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2" name="Straight Connector 11">
            <a:extLst>
              <a:ext uri="{FF2B5EF4-FFF2-40B4-BE49-F238E27FC236}">
                <a16:creationId xmlns:a16="http://schemas.microsoft.com/office/drawing/2014/main" id="{1C71A362-805A-49BA-B555-8242A726B1AF}"/>
              </a:ext>
            </a:extLst>
          </p:cNvPr>
          <p:cNvCxnSpPr>
            <a:cxnSpLocks/>
          </p:cNvCxnSpPr>
          <p:nvPr/>
        </p:nvCxnSpPr>
        <p:spPr>
          <a:xfrm>
            <a:off x="7427495" y="5165558"/>
            <a:ext cx="3545305" cy="0"/>
          </a:xfrm>
          <a:prstGeom prst="line">
            <a:avLst/>
          </a:prstGeom>
          <a:noFill/>
          <a:ln w="63500" cap="flat">
            <a:solidFill>
              <a:schemeClr val="tx1"/>
            </a:solidFill>
            <a:prstDash val="solid"/>
            <a:miter/>
          </a:ln>
        </p:spPr>
      </p:cxnSp>
      <p:cxnSp>
        <p:nvCxnSpPr>
          <p:cNvPr id="15" name="Straight Connector 14">
            <a:extLst>
              <a:ext uri="{FF2B5EF4-FFF2-40B4-BE49-F238E27FC236}">
                <a16:creationId xmlns:a16="http://schemas.microsoft.com/office/drawing/2014/main" id="{B6D68A3E-5B46-4CB7-A3C3-63B5AB336135}"/>
              </a:ext>
            </a:extLst>
          </p:cNvPr>
          <p:cNvCxnSpPr>
            <a:cxnSpLocks/>
          </p:cNvCxnSpPr>
          <p:nvPr/>
        </p:nvCxnSpPr>
        <p:spPr>
          <a:xfrm>
            <a:off x="13395158" y="5165558"/>
            <a:ext cx="3545305" cy="0"/>
          </a:xfrm>
          <a:prstGeom prst="line">
            <a:avLst/>
          </a:prstGeom>
          <a:noFill/>
          <a:ln w="63500" cap="flat">
            <a:solidFill>
              <a:schemeClr val="tx1"/>
            </a:solidFill>
            <a:prstDash val="solid"/>
            <a:miter/>
          </a:ln>
        </p:spPr>
      </p:cxnSp>
      <p:grpSp>
        <p:nvGrpSpPr>
          <p:cNvPr id="16" name="Group 15">
            <a:extLst>
              <a:ext uri="{FF2B5EF4-FFF2-40B4-BE49-F238E27FC236}">
                <a16:creationId xmlns:a16="http://schemas.microsoft.com/office/drawing/2014/main" id="{20512549-93A1-40D7-BDC4-0BFCB069090D}"/>
              </a:ext>
            </a:extLst>
          </p:cNvPr>
          <p:cNvGrpSpPr/>
          <p:nvPr/>
        </p:nvGrpSpPr>
        <p:grpSpPr>
          <a:xfrm>
            <a:off x="11681597" y="4657680"/>
            <a:ext cx="965388" cy="771680"/>
            <a:chOff x="11710893" y="3597504"/>
            <a:chExt cx="965388" cy="771680"/>
          </a:xfrm>
        </p:grpSpPr>
        <p:sp>
          <p:nvSpPr>
            <p:cNvPr id="17" name="Freeform: Shape 16">
              <a:extLst>
                <a:ext uri="{FF2B5EF4-FFF2-40B4-BE49-F238E27FC236}">
                  <a16:creationId xmlns:a16="http://schemas.microsoft.com/office/drawing/2014/main" id="{76BDCE3E-F3B1-43C3-8951-E4315921624C}"/>
                </a:ext>
              </a:extLst>
            </p:cNvPr>
            <p:cNvSpPr/>
            <p:nvPr/>
          </p:nvSpPr>
          <p:spPr>
            <a:xfrm rot="10800000">
              <a:off x="11710893" y="3597504"/>
              <a:ext cx="393715" cy="771680"/>
            </a:xfrm>
            <a:custGeom>
              <a:avLst/>
              <a:gdLst>
                <a:gd name="connsiteX0" fmla="*/ 469106 w 476250"/>
                <a:gd name="connsiteY0" fmla="*/ 7144 h 933450"/>
                <a:gd name="connsiteX1" fmla="*/ 471964 w 476250"/>
                <a:gd name="connsiteY1" fmla="*/ 179546 h 933450"/>
                <a:gd name="connsiteX2" fmla="*/ 474821 w 476250"/>
                <a:gd name="connsiteY2" fmla="*/ 348139 h 933450"/>
                <a:gd name="connsiteX3" fmla="*/ 468154 w 476250"/>
                <a:gd name="connsiteY3" fmla="*/ 531019 h 933450"/>
                <a:gd name="connsiteX4" fmla="*/ 440531 w 476250"/>
                <a:gd name="connsiteY4" fmla="*/ 687229 h 933450"/>
                <a:gd name="connsiteX5" fmla="*/ 381476 w 476250"/>
                <a:gd name="connsiteY5" fmla="*/ 817721 h 933450"/>
                <a:gd name="connsiteX6" fmla="*/ 278606 w 476250"/>
                <a:gd name="connsiteY6" fmla="*/ 898684 h 933450"/>
                <a:gd name="connsiteX7" fmla="*/ 123349 w 476250"/>
                <a:gd name="connsiteY7" fmla="*/ 930116 h 933450"/>
                <a:gd name="connsiteX8" fmla="*/ 7144 w 476250"/>
                <a:gd name="connsiteY8" fmla="*/ 699611 h 933450"/>
                <a:gd name="connsiteX9" fmla="*/ 185261 w 476250"/>
                <a:gd name="connsiteY9" fmla="*/ 645319 h 933450"/>
                <a:gd name="connsiteX10" fmla="*/ 238601 w 476250"/>
                <a:gd name="connsiteY10" fmla="*/ 469106 h 933450"/>
                <a:gd name="connsiteX11" fmla="*/ 7144 w 476250"/>
                <a:gd name="connsiteY11" fmla="*/ 469106 h 933450"/>
                <a:gd name="connsiteX12" fmla="*/ 7144 w 476250"/>
                <a:gd name="connsiteY12" fmla="*/ 7144 h 933450"/>
                <a:gd name="connsiteX13" fmla="*/ 469106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9106" y="7144"/>
                  </a:moveTo>
                  <a:cubicBezTo>
                    <a:pt x="469106" y="46196"/>
                    <a:pt x="470059" y="102394"/>
                    <a:pt x="471964" y="179546"/>
                  </a:cubicBezTo>
                  <a:cubicBezTo>
                    <a:pt x="473869" y="255746"/>
                    <a:pt x="474821" y="312896"/>
                    <a:pt x="474821" y="348139"/>
                  </a:cubicBezTo>
                  <a:cubicBezTo>
                    <a:pt x="474821" y="418624"/>
                    <a:pt x="472916" y="479584"/>
                    <a:pt x="468154" y="531019"/>
                  </a:cubicBezTo>
                  <a:cubicBezTo>
                    <a:pt x="464344" y="581501"/>
                    <a:pt x="455771" y="634841"/>
                    <a:pt x="440531" y="687229"/>
                  </a:cubicBezTo>
                  <a:cubicBezTo>
                    <a:pt x="426244" y="740569"/>
                    <a:pt x="406241" y="784384"/>
                    <a:pt x="381476" y="817721"/>
                  </a:cubicBezTo>
                  <a:cubicBezTo>
                    <a:pt x="355759" y="850106"/>
                    <a:pt x="321469" y="877729"/>
                    <a:pt x="278606" y="898684"/>
                  </a:cubicBezTo>
                  <a:cubicBezTo>
                    <a:pt x="234791" y="919639"/>
                    <a:pt x="183356" y="930116"/>
                    <a:pt x="123349" y="930116"/>
                  </a:cubicBezTo>
                  <a:lnTo>
                    <a:pt x="7144" y="699611"/>
                  </a:lnTo>
                  <a:cubicBezTo>
                    <a:pt x="90964" y="699611"/>
                    <a:pt x="150019" y="680561"/>
                    <a:pt x="185261" y="645319"/>
                  </a:cubicBezTo>
                  <a:cubicBezTo>
                    <a:pt x="220504" y="609124"/>
                    <a:pt x="238601" y="550069"/>
                    <a:pt x="238601" y="469106"/>
                  </a:cubicBezTo>
                  <a:lnTo>
                    <a:pt x="7144" y="469106"/>
                  </a:lnTo>
                  <a:lnTo>
                    <a:pt x="7144" y="7144"/>
                  </a:lnTo>
                  <a:lnTo>
                    <a:pt x="469106" y="7144"/>
                  </a:lnTo>
                  <a:close/>
                </a:path>
              </a:pathLst>
            </a:custGeom>
            <a:solidFill>
              <a:schemeClr val="tx1">
                <a:lumMod val="90000"/>
                <a:lumOff val="10000"/>
              </a:schemeClr>
            </a:solidFill>
            <a:ln w="9525"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496805B9-7957-4A20-8144-3B740CCB2C3D}"/>
                </a:ext>
              </a:extLst>
            </p:cNvPr>
            <p:cNvSpPr/>
            <p:nvPr/>
          </p:nvSpPr>
          <p:spPr>
            <a:xfrm rot="10800000">
              <a:off x="12282566" y="3597504"/>
              <a:ext cx="393715" cy="771680"/>
            </a:xfrm>
            <a:custGeom>
              <a:avLst/>
              <a:gdLst>
                <a:gd name="connsiteX0" fmla="*/ 468154 w 476250"/>
                <a:gd name="connsiteY0" fmla="*/ 7144 h 933450"/>
                <a:gd name="connsiteX1" fmla="*/ 471011 w 476250"/>
                <a:gd name="connsiteY1" fmla="*/ 179546 h 933450"/>
                <a:gd name="connsiteX2" fmla="*/ 473869 w 476250"/>
                <a:gd name="connsiteY2" fmla="*/ 348139 h 933450"/>
                <a:gd name="connsiteX3" fmla="*/ 468154 w 476250"/>
                <a:gd name="connsiteY3" fmla="*/ 531019 h 933450"/>
                <a:gd name="connsiteX4" fmla="*/ 440531 w 476250"/>
                <a:gd name="connsiteY4" fmla="*/ 687229 h 933450"/>
                <a:gd name="connsiteX5" fmla="*/ 380524 w 476250"/>
                <a:gd name="connsiteY5" fmla="*/ 817721 h 933450"/>
                <a:gd name="connsiteX6" fmla="*/ 277654 w 476250"/>
                <a:gd name="connsiteY6" fmla="*/ 898684 h 933450"/>
                <a:gd name="connsiteX7" fmla="*/ 122396 w 476250"/>
                <a:gd name="connsiteY7" fmla="*/ 930116 h 933450"/>
                <a:gd name="connsiteX8" fmla="*/ 7144 w 476250"/>
                <a:gd name="connsiteY8" fmla="*/ 699611 h 933450"/>
                <a:gd name="connsiteX9" fmla="*/ 184309 w 476250"/>
                <a:gd name="connsiteY9" fmla="*/ 645319 h 933450"/>
                <a:gd name="connsiteX10" fmla="*/ 237649 w 476250"/>
                <a:gd name="connsiteY10" fmla="*/ 469106 h 933450"/>
                <a:gd name="connsiteX11" fmla="*/ 7144 w 476250"/>
                <a:gd name="connsiteY11" fmla="*/ 469106 h 933450"/>
                <a:gd name="connsiteX12" fmla="*/ 7144 w 476250"/>
                <a:gd name="connsiteY12" fmla="*/ 7144 h 933450"/>
                <a:gd name="connsiteX13" fmla="*/ 468154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8154" y="7144"/>
                  </a:moveTo>
                  <a:cubicBezTo>
                    <a:pt x="468154" y="46196"/>
                    <a:pt x="469106" y="102394"/>
                    <a:pt x="471011" y="179546"/>
                  </a:cubicBezTo>
                  <a:cubicBezTo>
                    <a:pt x="472916" y="255746"/>
                    <a:pt x="473869" y="312896"/>
                    <a:pt x="473869" y="348139"/>
                  </a:cubicBezTo>
                  <a:cubicBezTo>
                    <a:pt x="473869" y="418624"/>
                    <a:pt x="471964" y="479584"/>
                    <a:pt x="468154" y="531019"/>
                  </a:cubicBezTo>
                  <a:cubicBezTo>
                    <a:pt x="464344" y="581501"/>
                    <a:pt x="454819" y="634841"/>
                    <a:pt x="440531" y="687229"/>
                  </a:cubicBezTo>
                  <a:cubicBezTo>
                    <a:pt x="425291" y="740569"/>
                    <a:pt x="406241" y="784384"/>
                    <a:pt x="380524" y="817721"/>
                  </a:cubicBezTo>
                  <a:cubicBezTo>
                    <a:pt x="354806" y="850106"/>
                    <a:pt x="320516" y="877729"/>
                    <a:pt x="277654" y="898684"/>
                  </a:cubicBezTo>
                  <a:cubicBezTo>
                    <a:pt x="233839" y="919639"/>
                    <a:pt x="182404" y="930116"/>
                    <a:pt x="122396" y="930116"/>
                  </a:cubicBezTo>
                  <a:lnTo>
                    <a:pt x="7144" y="699611"/>
                  </a:lnTo>
                  <a:cubicBezTo>
                    <a:pt x="90011" y="699611"/>
                    <a:pt x="149066" y="680561"/>
                    <a:pt x="184309" y="645319"/>
                  </a:cubicBezTo>
                  <a:cubicBezTo>
                    <a:pt x="219551" y="609124"/>
                    <a:pt x="237649" y="550069"/>
                    <a:pt x="237649" y="469106"/>
                  </a:cubicBezTo>
                  <a:lnTo>
                    <a:pt x="7144" y="469106"/>
                  </a:lnTo>
                  <a:lnTo>
                    <a:pt x="7144" y="7144"/>
                  </a:lnTo>
                  <a:lnTo>
                    <a:pt x="468154" y="7144"/>
                  </a:lnTo>
                  <a:close/>
                </a:path>
              </a:pathLst>
            </a:custGeom>
            <a:solidFill>
              <a:schemeClr val="tx1">
                <a:lumMod val="90000"/>
                <a:lumOff val="10000"/>
              </a:schemeClr>
            </a:solidFill>
            <a:ln w="9525" cap="flat">
              <a:noFill/>
              <a:prstDash val="solid"/>
              <a:miter/>
            </a:ln>
          </p:spPr>
          <p:txBody>
            <a:bodyPr rtlCol="0" anchor="ctr"/>
            <a:lstStyle/>
            <a:p>
              <a:endParaRPr lang="en-US"/>
            </a:p>
          </p:txBody>
        </p:sp>
      </p:grpSp>
      <p:cxnSp>
        <p:nvCxnSpPr>
          <p:cNvPr id="20" name="Straight Connector 19">
            <a:extLst>
              <a:ext uri="{FF2B5EF4-FFF2-40B4-BE49-F238E27FC236}">
                <a16:creationId xmlns:a16="http://schemas.microsoft.com/office/drawing/2014/main" id="{31C70EC2-1473-459C-AB25-D3BEE8229DA2}"/>
              </a:ext>
            </a:extLst>
          </p:cNvPr>
          <p:cNvCxnSpPr>
            <a:cxnSpLocks/>
          </p:cNvCxnSpPr>
          <p:nvPr/>
        </p:nvCxnSpPr>
        <p:spPr>
          <a:xfrm>
            <a:off x="6442493" y="8534400"/>
            <a:ext cx="11502189" cy="0"/>
          </a:xfrm>
          <a:prstGeom prst="line">
            <a:avLst/>
          </a:prstGeom>
          <a:noFill/>
          <a:ln w="63500" cap="flat">
            <a:solidFill>
              <a:schemeClr val="tx1"/>
            </a:solidFill>
            <a:prstDash val="solid"/>
            <a:miter/>
          </a:ln>
        </p:spPr>
      </p:cxnSp>
      <p:sp>
        <p:nvSpPr>
          <p:cNvPr id="23" name="TextBox 22">
            <a:extLst>
              <a:ext uri="{FF2B5EF4-FFF2-40B4-BE49-F238E27FC236}">
                <a16:creationId xmlns:a16="http://schemas.microsoft.com/office/drawing/2014/main" id="{B7C590C2-C6D0-437C-8B39-5E60DB30F539}"/>
              </a:ext>
            </a:extLst>
          </p:cNvPr>
          <p:cNvSpPr txBox="1"/>
          <p:nvPr/>
        </p:nvSpPr>
        <p:spPr>
          <a:xfrm>
            <a:off x="10586419" y="9056639"/>
            <a:ext cx="3214341" cy="646331"/>
          </a:xfrm>
          <a:prstGeom prst="rect">
            <a:avLst/>
          </a:prstGeom>
          <a:noFill/>
        </p:spPr>
        <p:txBody>
          <a:bodyPr wrap="none" rtlCol="0">
            <a:spAutoFit/>
          </a:bodyPr>
          <a:lstStyle/>
          <a:p>
            <a:pPr algn="ctr"/>
            <a:r>
              <a:rPr lang="en-US" sz="3600" b="1">
                <a:latin typeface="+mj-lt"/>
              </a:rPr>
              <a:t>- John Snow -</a:t>
            </a:r>
          </a:p>
        </p:txBody>
      </p:sp>
    </p:spTree>
    <p:extLst>
      <p:ext uri="{BB962C8B-B14F-4D97-AF65-F5344CB8AC3E}">
        <p14:creationId xmlns:p14="http://schemas.microsoft.com/office/powerpoint/2010/main" val="2377824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1500" fill="hold"/>
                                        <p:tgtEl>
                                          <p:spTgt spid="12"/>
                                        </p:tgtEl>
                                        <p:attrNameLst>
                                          <p:attrName>ppt_x</p:attrName>
                                        </p:attrNameLst>
                                      </p:cBhvr>
                                      <p:tavLst>
                                        <p:tav tm="0">
                                          <p:val>
                                            <p:strVal val="1+#ppt_w/2"/>
                                          </p:val>
                                        </p:tav>
                                        <p:tav tm="100000">
                                          <p:val>
                                            <p:strVal val="#ppt_x"/>
                                          </p:val>
                                        </p:tav>
                                      </p:tavLst>
                                    </p:anim>
                                    <p:anim calcmode="lin" valueType="num">
                                      <p:cBhvr additive="base">
                                        <p:cTn id="8" dur="1500" fill="hold"/>
                                        <p:tgtEl>
                                          <p:spTgt spid="12"/>
                                        </p:tgtEl>
                                        <p:attrNameLst>
                                          <p:attrName>ppt_y</p:attrName>
                                        </p:attrNameLst>
                                      </p:cBhvr>
                                      <p:tavLst>
                                        <p:tav tm="0">
                                          <p:val>
                                            <p:strVal val="#ppt_y"/>
                                          </p:val>
                                        </p:tav>
                                        <p:tav tm="100000">
                                          <p:val>
                                            <p:strVal val="#ppt_y"/>
                                          </p:val>
                                        </p:tav>
                                      </p:tavLst>
                                    </p:anim>
                                  </p:childTnLst>
                                </p:cTn>
                              </p:par>
                              <p:par>
                                <p:cTn id="9" presetID="2" presetClass="entr" presetSubtype="8" decel="100000" fill="hold"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500" fill="hold"/>
                                        <p:tgtEl>
                                          <p:spTgt spid="15"/>
                                        </p:tgtEl>
                                        <p:attrNameLst>
                                          <p:attrName>ppt_x</p:attrName>
                                        </p:attrNameLst>
                                      </p:cBhvr>
                                      <p:tavLst>
                                        <p:tav tm="0">
                                          <p:val>
                                            <p:strVal val="0-#ppt_w/2"/>
                                          </p:val>
                                        </p:tav>
                                        <p:tav tm="100000">
                                          <p:val>
                                            <p:strVal val="#ppt_x"/>
                                          </p:val>
                                        </p:tav>
                                      </p:tavLst>
                                    </p:anim>
                                    <p:anim calcmode="lin" valueType="num">
                                      <p:cBhvr additive="base">
                                        <p:cTn id="12" dur="1500" fill="hold"/>
                                        <p:tgtEl>
                                          <p:spTgt spid="15"/>
                                        </p:tgtEl>
                                        <p:attrNameLst>
                                          <p:attrName>ppt_y</p:attrName>
                                        </p:attrNameLst>
                                      </p:cBhvr>
                                      <p:tavLst>
                                        <p:tav tm="0">
                                          <p:val>
                                            <p:strVal val="#ppt_y"/>
                                          </p:val>
                                        </p:tav>
                                        <p:tav tm="100000">
                                          <p:val>
                                            <p:strVal val="#ppt_y"/>
                                          </p:val>
                                        </p:tav>
                                      </p:tavLst>
                                    </p:anim>
                                  </p:childTnLst>
                                </p:cTn>
                              </p:par>
                              <p:par>
                                <p:cTn id="13" presetID="2" presetClass="entr" presetSubtype="1" decel="100000" fill="hold" nodeType="withEffect">
                                  <p:stCondLst>
                                    <p:cond delay="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ppt_x"/>
                                          </p:val>
                                        </p:tav>
                                        <p:tav tm="100000">
                                          <p:val>
                                            <p:strVal val="#ppt_x"/>
                                          </p:val>
                                        </p:tav>
                                      </p:tavLst>
                                    </p:anim>
                                    <p:anim calcmode="lin" valueType="num">
                                      <p:cBhvr additive="base">
                                        <p:cTn id="16" dur="1500" fill="hold"/>
                                        <p:tgtEl>
                                          <p:spTgt spid="16"/>
                                        </p:tgtEl>
                                        <p:attrNameLst>
                                          <p:attrName>ppt_y</p:attrName>
                                        </p:attrNameLst>
                                      </p:cBhvr>
                                      <p:tavLst>
                                        <p:tav tm="0">
                                          <p:val>
                                            <p:strVal val="0-#ppt_h/2"/>
                                          </p:val>
                                        </p:tav>
                                        <p:tav tm="100000">
                                          <p:val>
                                            <p:strVal val="#ppt_y"/>
                                          </p:val>
                                        </p:tav>
                                      </p:tavLst>
                                    </p:anim>
                                  </p:childTnLst>
                                </p:cTn>
                              </p:par>
                              <p:par>
                                <p:cTn id="17" presetID="2" presetClass="entr" presetSubtype="1" decel="100000" fill="hold" nodeType="withEffect">
                                  <p:stCondLst>
                                    <p:cond delay="0"/>
                                  </p:stCondLst>
                                  <p:childTnLst>
                                    <p:set>
                                      <p:cBhvr>
                                        <p:cTn id="18" dur="1" fill="hold">
                                          <p:stCondLst>
                                            <p:cond delay="0"/>
                                          </p:stCondLst>
                                        </p:cTn>
                                        <p:tgtEl>
                                          <p:spTgt spid="20"/>
                                        </p:tgtEl>
                                        <p:attrNameLst>
                                          <p:attrName>style.visibility</p:attrName>
                                        </p:attrNameLst>
                                      </p:cBhvr>
                                      <p:to>
                                        <p:strVal val="visible"/>
                                      </p:to>
                                    </p:set>
                                    <p:anim calcmode="lin" valueType="num">
                                      <p:cBhvr additive="base">
                                        <p:cTn id="19" dur="1500" fill="hold"/>
                                        <p:tgtEl>
                                          <p:spTgt spid="20"/>
                                        </p:tgtEl>
                                        <p:attrNameLst>
                                          <p:attrName>ppt_x</p:attrName>
                                        </p:attrNameLst>
                                      </p:cBhvr>
                                      <p:tavLst>
                                        <p:tav tm="0">
                                          <p:val>
                                            <p:strVal val="#ppt_x"/>
                                          </p:val>
                                        </p:tav>
                                        <p:tav tm="100000">
                                          <p:val>
                                            <p:strVal val="#ppt_x"/>
                                          </p:val>
                                        </p:tav>
                                      </p:tavLst>
                                    </p:anim>
                                    <p:anim calcmode="lin" valueType="num">
                                      <p:cBhvr additive="base">
                                        <p:cTn id="20" dur="1500" fill="hold"/>
                                        <p:tgtEl>
                                          <p:spTgt spid="20"/>
                                        </p:tgtEl>
                                        <p:attrNameLst>
                                          <p:attrName>ppt_y</p:attrName>
                                        </p:attrNameLst>
                                      </p:cBhvr>
                                      <p:tavLst>
                                        <p:tav tm="0">
                                          <p:val>
                                            <p:strVal val="0-#ppt_h/2"/>
                                          </p:val>
                                        </p:tav>
                                        <p:tav tm="100000">
                                          <p:val>
                                            <p:strVal val="#ppt_y"/>
                                          </p:val>
                                        </p:tav>
                                      </p:tavLst>
                                    </p:anim>
                                  </p:childTnLst>
                                </p:cTn>
                              </p:par>
                              <p:par>
                                <p:cTn id="21" presetID="2" presetClass="entr" presetSubtype="1" decel="100000" fill="hold" grpId="0" nodeType="withEffect">
                                  <p:stCondLst>
                                    <p:cond delay="0"/>
                                  </p:stCondLst>
                                  <p:childTnLst>
                                    <p:set>
                                      <p:cBhvr>
                                        <p:cTn id="22" dur="1" fill="hold">
                                          <p:stCondLst>
                                            <p:cond delay="0"/>
                                          </p:stCondLst>
                                        </p:cTn>
                                        <p:tgtEl>
                                          <p:spTgt spid="22"/>
                                        </p:tgtEl>
                                        <p:attrNameLst>
                                          <p:attrName>style.visibility</p:attrName>
                                        </p:attrNameLst>
                                      </p:cBhvr>
                                      <p:to>
                                        <p:strVal val="visible"/>
                                      </p:to>
                                    </p:set>
                                    <p:anim calcmode="lin" valueType="num">
                                      <p:cBhvr additive="base">
                                        <p:cTn id="23" dur="1500" fill="hold"/>
                                        <p:tgtEl>
                                          <p:spTgt spid="22"/>
                                        </p:tgtEl>
                                        <p:attrNameLst>
                                          <p:attrName>ppt_x</p:attrName>
                                        </p:attrNameLst>
                                      </p:cBhvr>
                                      <p:tavLst>
                                        <p:tav tm="0">
                                          <p:val>
                                            <p:strVal val="#ppt_x"/>
                                          </p:val>
                                        </p:tav>
                                        <p:tav tm="100000">
                                          <p:val>
                                            <p:strVal val="#ppt_x"/>
                                          </p:val>
                                        </p:tav>
                                      </p:tavLst>
                                    </p:anim>
                                    <p:anim calcmode="lin" valueType="num">
                                      <p:cBhvr additive="base">
                                        <p:cTn id="24" dur="1500" fill="hold"/>
                                        <p:tgtEl>
                                          <p:spTgt spid="22"/>
                                        </p:tgtEl>
                                        <p:attrNameLst>
                                          <p:attrName>ppt_y</p:attrName>
                                        </p:attrNameLst>
                                      </p:cBhvr>
                                      <p:tavLst>
                                        <p:tav tm="0">
                                          <p:val>
                                            <p:strVal val="0-#ppt_h/2"/>
                                          </p:val>
                                        </p:tav>
                                        <p:tav tm="100000">
                                          <p:val>
                                            <p:strVal val="#ppt_y"/>
                                          </p:val>
                                        </p:tav>
                                      </p:tavLst>
                                    </p:anim>
                                  </p:childTnLst>
                                </p:cTn>
                              </p:par>
                              <p:par>
                                <p:cTn id="25" presetID="22" presetClass="entr" presetSubtype="1" fill="hold" grpId="0" nodeType="withEffect">
                                  <p:stCondLst>
                                    <p:cond delay="600"/>
                                  </p:stCondLst>
                                  <p:childTnLst>
                                    <p:set>
                                      <p:cBhvr>
                                        <p:cTn id="26" dur="1" fill="hold">
                                          <p:stCondLst>
                                            <p:cond delay="0"/>
                                          </p:stCondLst>
                                        </p:cTn>
                                        <p:tgtEl>
                                          <p:spTgt spid="19"/>
                                        </p:tgtEl>
                                        <p:attrNameLst>
                                          <p:attrName>style.visibility</p:attrName>
                                        </p:attrNameLst>
                                      </p:cBhvr>
                                      <p:to>
                                        <p:strVal val="visible"/>
                                      </p:to>
                                    </p:set>
                                    <p:animEffect transition="in" filter="wipe(up)">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2"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7" name="TextBox 46">
            <a:extLst>
              <a:ext uri="{FF2B5EF4-FFF2-40B4-BE49-F238E27FC236}">
                <a16:creationId xmlns:a16="http://schemas.microsoft.com/office/drawing/2014/main" id="{A4EA7A2F-4AF6-4E27-A116-2E72A9419216}"/>
              </a:ext>
            </a:extLst>
          </p:cNvPr>
          <p:cNvSpPr txBox="1"/>
          <p:nvPr/>
        </p:nvSpPr>
        <p:spPr>
          <a:xfrm rot="16200000">
            <a:off x="2467406" y="4562834"/>
            <a:ext cx="5980160" cy="3416320"/>
          </a:xfrm>
          <a:prstGeom prst="rect">
            <a:avLst/>
          </a:prstGeom>
          <a:noFill/>
        </p:spPr>
        <p:txBody>
          <a:bodyPr wrap="square" rtlCol="0">
            <a:spAutoFit/>
          </a:bodyPr>
          <a:lstStyle/>
          <a:p>
            <a:r>
              <a:rPr lang="en-US" sz="5400" b="1" dirty="0">
                <a:latin typeface="+mj-lt"/>
              </a:rPr>
              <a:t>Bank of </a:t>
            </a:r>
            <a:r>
              <a:rPr lang="en-US" sz="5400" b="1" dirty="0">
                <a:solidFill>
                  <a:schemeClr val="accent1"/>
                </a:solidFill>
                <a:latin typeface="+mj-lt"/>
              </a:rPr>
              <a:t>investment</a:t>
            </a:r>
            <a:r>
              <a:rPr lang="en-US" sz="5400" b="1" dirty="0">
                <a:latin typeface="+mj-lt"/>
              </a:rPr>
              <a:t> and technological innovation</a:t>
            </a:r>
          </a:p>
        </p:txBody>
      </p:sp>
      <p:sp useBgFill="1">
        <p:nvSpPr>
          <p:cNvPr id="50" name="Rectangle 49">
            <a:extLst>
              <a:ext uri="{FF2B5EF4-FFF2-40B4-BE49-F238E27FC236}">
                <a16:creationId xmlns:a16="http://schemas.microsoft.com/office/drawing/2014/main" id="{7BA02A78-0E75-40B3-90B7-34532AF4BF45}"/>
              </a:ext>
            </a:extLst>
          </p:cNvPr>
          <p:cNvSpPr/>
          <p:nvPr/>
        </p:nvSpPr>
        <p:spPr>
          <a:xfrm>
            <a:off x="3498574" y="9369287"/>
            <a:ext cx="4280452" cy="461175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Rounded Corners 6">
            <a:extLst>
              <a:ext uri="{FF2B5EF4-FFF2-40B4-BE49-F238E27FC236}">
                <a16:creationId xmlns:a16="http://schemas.microsoft.com/office/drawing/2014/main" id="{39F30006-9807-4BAE-A2A2-D0C410A964AA}"/>
              </a:ext>
            </a:extLst>
          </p:cNvPr>
          <p:cNvSpPr/>
          <p:nvPr/>
        </p:nvSpPr>
        <p:spPr>
          <a:xfrm>
            <a:off x="11990971" y="-685800"/>
            <a:ext cx="405232" cy="15087600"/>
          </a:xfrm>
          <a:prstGeom prst="roundRect">
            <a:avLst>
              <a:gd name="adj" fmla="val 50000"/>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Rounded Corners 8">
            <a:extLst>
              <a:ext uri="{FF2B5EF4-FFF2-40B4-BE49-F238E27FC236}">
                <a16:creationId xmlns:a16="http://schemas.microsoft.com/office/drawing/2014/main" id="{EF02C158-B804-4FDB-B426-EA9428E80E14}"/>
              </a:ext>
            </a:extLst>
          </p:cNvPr>
          <p:cNvSpPr/>
          <p:nvPr/>
        </p:nvSpPr>
        <p:spPr>
          <a:xfrm>
            <a:off x="11990971" y="1447858"/>
            <a:ext cx="405232" cy="10820285"/>
          </a:xfrm>
          <a:prstGeom prst="roundRect">
            <a:avLst>
              <a:gd name="adj" fmla="val 50000"/>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Top Corners Rounded 5">
            <a:extLst>
              <a:ext uri="{FF2B5EF4-FFF2-40B4-BE49-F238E27FC236}">
                <a16:creationId xmlns:a16="http://schemas.microsoft.com/office/drawing/2014/main" id="{2B7832E2-B7DB-43E1-9235-B98579D5CAAD}"/>
              </a:ext>
            </a:extLst>
          </p:cNvPr>
          <p:cNvSpPr/>
          <p:nvPr/>
        </p:nvSpPr>
        <p:spPr>
          <a:xfrm>
            <a:off x="11990971" y="1705482"/>
            <a:ext cx="405232" cy="2013901"/>
          </a:xfrm>
          <a:prstGeom prst="round2SameRect">
            <a:avLst>
              <a:gd name="adj1" fmla="val 50000"/>
              <a:gd name="adj2" fmla="val 0"/>
            </a:avLst>
          </a:prstGeom>
          <a:solidFill>
            <a:schemeClr val="accent1">
              <a:lumMod val="40000"/>
              <a:lumOff val="60000"/>
            </a:schemeClr>
          </a:solidFill>
          <a:ln w="28575">
            <a:noFill/>
          </a:ln>
          <a:effectLst>
            <a:outerShdw blurRad="520700" dist="76200" dir="8100000" algn="tr" rotWithShape="0">
              <a:schemeClr val="accent1">
                <a:alpha val="7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Top Corners Rounded 14">
            <a:extLst>
              <a:ext uri="{FF2B5EF4-FFF2-40B4-BE49-F238E27FC236}">
                <a16:creationId xmlns:a16="http://schemas.microsoft.com/office/drawing/2014/main" id="{26BF7FCC-63D0-495E-AD73-00E4DA132FE6}"/>
              </a:ext>
            </a:extLst>
          </p:cNvPr>
          <p:cNvSpPr/>
          <p:nvPr/>
        </p:nvSpPr>
        <p:spPr>
          <a:xfrm>
            <a:off x="11990971" y="3822511"/>
            <a:ext cx="405232" cy="4365746"/>
          </a:xfrm>
          <a:prstGeom prst="round2SameRect">
            <a:avLst>
              <a:gd name="adj1" fmla="val 0"/>
              <a:gd name="adj2" fmla="val 0"/>
            </a:avLst>
          </a:prstGeom>
          <a:solidFill>
            <a:schemeClr val="tx1">
              <a:lumMod val="90000"/>
              <a:lumOff val="10000"/>
            </a:schemeClr>
          </a:solidFill>
          <a:ln w="28575">
            <a:noFill/>
          </a:ln>
          <a:effectLst>
            <a:outerShdw blurRad="520700" dist="76200" dir="8100000" algn="tr" rotWithShape="0">
              <a:schemeClr val="accent1">
                <a:alpha val="7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Top Corners Rounded 22">
            <a:extLst>
              <a:ext uri="{FF2B5EF4-FFF2-40B4-BE49-F238E27FC236}">
                <a16:creationId xmlns:a16="http://schemas.microsoft.com/office/drawing/2014/main" id="{33EF6A12-2A23-46A0-9886-EFE52D025F4E}"/>
              </a:ext>
            </a:extLst>
          </p:cNvPr>
          <p:cNvSpPr/>
          <p:nvPr/>
        </p:nvSpPr>
        <p:spPr>
          <a:xfrm>
            <a:off x="11990971" y="8291385"/>
            <a:ext cx="405232" cy="3687522"/>
          </a:xfrm>
          <a:prstGeom prst="round2SameRect">
            <a:avLst>
              <a:gd name="adj1" fmla="val 0"/>
              <a:gd name="adj2" fmla="val 50000"/>
            </a:avLst>
          </a:prstGeom>
          <a:solidFill>
            <a:schemeClr val="accent1">
              <a:lumMod val="40000"/>
              <a:lumOff val="60000"/>
            </a:schemeClr>
          </a:solidFill>
          <a:ln w="28575">
            <a:noFill/>
          </a:ln>
          <a:effectLst>
            <a:outerShdw blurRad="520700" dist="76200" dir="8100000" algn="tr" rotWithShape="0">
              <a:schemeClr val="accent1">
                <a:alpha val="7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Box 3">
            <a:extLst>
              <a:ext uri="{FF2B5EF4-FFF2-40B4-BE49-F238E27FC236}">
                <a16:creationId xmlns:a16="http://schemas.microsoft.com/office/drawing/2014/main" id="{7C82F9C3-878B-4070-A318-789B2368C5E2}"/>
              </a:ext>
            </a:extLst>
          </p:cNvPr>
          <p:cNvSpPr txBox="1"/>
          <p:nvPr/>
        </p:nvSpPr>
        <p:spPr>
          <a:xfrm>
            <a:off x="10059050" y="915380"/>
            <a:ext cx="1101584" cy="11885241"/>
          </a:xfrm>
          <a:prstGeom prst="rect">
            <a:avLst/>
          </a:prstGeom>
          <a:noFill/>
        </p:spPr>
        <p:txBody>
          <a:bodyPr wrap="none" rtlCol="0">
            <a:spAutoFit/>
          </a:bodyPr>
          <a:lstStyle/>
          <a:p>
            <a:pPr algn="ctr">
              <a:lnSpc>
                <a:spcPct val="200000"/>
              </a:lnSpc>
            </a:pPr>
            <a:r>
              <a:rPr lang="en-US">
                <a:latin typeface="+mj-lt"/>
              </a:rPr>
              <a:t>2000</a:t>
            </a:r>
          </a:p>
          <a:p>
            <a:pPr algn="ctr">
              <a:lnSpc>
                <a:spcPct val="200000"/>
              </a:lnSpc>
            </a:pPr>
            <a:r>
              <a:rPr lang="en-US">
                <a:latin typeface="+mj-lt"/>
              </a:rPr>
              <a:t>2001</a:t>
            </a:r>
          </a:p>
          <a:p>
            <a:pPr algn="ctr">
              <a:lnSpc>
                <a:spcPct val="200000"/>
              </a:lnSpc>
            </a:pPr>
            <a:r>
              <a:rPr lang="en-US">
                <a:latin typeface="+mj-lt"/>
              </a:rPr>
              <a:t>2002</a:t>
            </a:r>
          </a:p>
          <a:p>
            <a:pPr algn="ctr">
              <a:lnSpc>
                <a:spcPct val="200000"/>
              </a:lnSpc>
            </a:pPr>
            <a:r>
              <a:rPr lang="en-US" sz="2400" b="1">
                <a:latin typeface="+mj-lt"/>
              </a:rPr>
              <a:t>2003</a:t>
            </a:r>
            <a:endParaRPr lang="en-US" b="1">
              <a:latin typeface="+mj-lt"/>
            </a:endParaRPr>
          </a:p>
          <a:p>
            <a:pPr algn="ctr">
              <a:lnSpc>
                <a:spcPct val="200000"/>
              </a:lnSpc>
            </a:pPr>
            <a:r>
              <a:rPr lang="en-US">
                <a:latin typeface="+mj-lt"/>
              </a:rPr>
              <a:t>2004</a:t>
            </a:r>
          </a:p>
          <a:p>
            <a:pPr algn="ctr">
              <a:lnSpc>
                <a:spcPct val="200000"/>
              </a:lnSpc>
            </a:pPr>
            <a:r>
              <a:rPr lang="en-US">
                <a:latin typeface="+mj-lt"/>
              </a:rPr>
              <a:t>2005</a:t>
            </a:r>
          </a:p>
          <a:p>
            <a:pPr algn="ctr">
              <a:lnSpc>
                <a:spcPct val="200000"/>
              </a:lnSpc>
            </a:pPr>
            <a:r>
              <a:rPr lang="en-US">
                <a:latin typeface="+mj-lt"/>
              </a:rPr>
              <a:t>2006</a:t>
            </a:r>
          </a:p>
          <a:p>
            <a:pPr algn="ctr">
              <a:lnSpc>
                <a:spcPct val="200000"/>
              </a:lnSpc>
            </a:pPr>
            <a:r>
              <a:rPr lang="en-US">
                <a:latin typeface="+mj-lt"/>
              </a:rPr>
              <a:t>2007</a:t>
            </a:r>
          </a:p>
          <a:p>
            <a:pPr algn="ctr">
              <a:lnSpc>
                <a:spcPct val="200000"/>
              </a:lnSpc>
            </a:pPr>
            <a:r>
              <a:rPr lang="en-US" sz="3200" b="1">
                <a:latin typeface="+mj-lt"/>
              </a:rPr>
              <a:t>2008</a:t>
            </a:r>
            <a:endParaRPr lang="en-US" b="1">
              <a:latin typeface="+mj-lt"/>
            </a:endParaRPr>
          </a:p>
          <a:p>
            <a:pPr algn="ctr">
              <a:lnSpc>
                <a:spcPct val="200000"/>
              </a:lnSpc>
            </a:pPr>
            <a:r>
              <a:rPr lang="en-US">
                <a:latin typeface="+mj-lt"/>
              </a:rPr>
              <a:t>2009</a:t>
            </a:r>
          </a:p>
          <a:p>
            <a:pPr algn="ctr">
              <a:lnSpc>
                <a:spcPct val="200000"/>
              </a:lnSpc>
            </a:pPr>
            <a:r>
              <a:rPr lang="en-US">
                <a:latin typeface="+mj-lt"/>
              </a:rPr>
              <a:t>2010</a:t>
            </a:r>
          </a:p>
          <a:p>
            <a:pPr algn="ctr">
              <a:lnSpc>
                <a:spcPct val="200000"/>
              </a:lnSpc>
            </a:pPr>
            <a:r>
              <a:rPr lang="en-US">
                <a:latin typeface="+mj-lt"/>
              </a:rPr>
              <a:t>2011</a:t>
            </a:r>
          </a:p>
          <a:p>
            <a:pPr algn="ctr">
              <a:lnSpc>
                <a:spcPct val="200000"/>
              </a:lnSpc>
            </a:pPr>
            <a:r>
              <a:rPr lang="en-US">
                <a:latin typeface="+mj-lt"/>
              </a:rPr>
              <a:t>2012</a:t>
            </a:r>
          </a:p>
          <a:p>
            <a:pPr algn="ctr">
              <a:lnSpc>
                <a:spcPct val="200000"/>
              </a:lnSpc>
            </a:pPr>
            <a:r>
              <a:rPr lang="en-US">
                <a:latin typeface="+mj-lt"/>
              </a:rPr>
              <a:t>2013</a:t>
            </a:r>
          </a:p>
          <a:p>
            <a:pPr algn="ctr">
              <a:lnSpc>
                <a:spcPct val="200000"/>
              </a:lnSpc>
            </a:pPr>
            <a:r>
              <a:rPr lang="en-US">
                <a:latin typeface="+mj-lt"/>
              </a:rPr>
              <a:t>2014</a:t>
            </a:r>
          </a:p>
          <a:p>
            <a:pPr algn="ctr">
              <a:lnSpc>
                <a:spcPct val="200000"/>
              </a:lnSpc>
            </a:pPr>
            <a:r>
              <a:rPr lang="en-US" sz="2400" b="1">
                <a:latin typeface="+mj-lt"/>
              </a:rPr>
              <a:t>2015</a:t>
            </a:r>
            <a:endParaRPr lang="en-US" b="1">
              <a:latin typeface="+mj-lt"/>
            </a:endParaRPr>
          </a:p>
          <a:p>
            <a:pPr algn="ctr">
              <a:lnSpc>
                <a:spcPct val="200000"/>
              </a:lnSpc>
            </a:pPr>
            <a:r>
              <a:rPr lang="en-US">
                <a:latin typeface="+mj-lt"/>
              </a:rPr>
              <a:t>2016</a:t>
            </a:r>
          </a:p>
          <a:p>
            <a:pPr algn="ctr">
              <a:lnSpc>
                <a:spcPct val="200000"/>
              </a:lnSpc>
            </a:pPr>
            <a:r>
              <a:rPr lang="en-US">
                <a:latin typeface="+mj-lt"/>
              </a:rPr>
              <a:t>2017</a:t>
            </a:r>
          </a:p>
          <a:p>
            <a:pPr algn="ctr">
              <a:lnSpc>
                <a:spcPct val="200000"/>
              </a:lnSpc>
            </a:pPr>
            <a:r>
              <a:rPr lang="en-US">
                <a:latin typeface="+mj-lt"/>
              </a:rPr>
              <a:t>2018</a:t>
            </a:r>
          </a:p>
          <a:p>
            <a:pPr algn="ctr">
              <a:lnSpc>
                <a:spcPct val="200000"/>
              </a:lnSpc>
            </a:pPr>
            <a:r>
              <a:rPr lang="en-US">
                <a:latin typeface="+mj-lt"/>
              </a:rPr>
              <a:t>2019</a:t>
            </a:r>
          </a:p>
        </p:txBody>
      </p:sp>
      <p:sp>
        <p:nvSpPr>
          <p:cNvPr id="40" name="TextBox 39">
            <a:extLst>
              <a:ext uri="{FF2B5EF4-FFF2-40B4-BE49-F238E27FC236}">
                <a16:creationId xmlns:a16="http://schemas.microsoft.com/office/drawing/2014/main" id="{F78F1EDA-E6F6-49FB-9DF9-1E3F73355F00}"/>
              </a:ext>
            </a:extLst>
          </p:cNvPr>
          <p:cNvSpPr txBox="1"/>
          <p:nvPr/>
        </p:nvSpPr>
        <p:spPr>
          <a:xfrm>
            <a:off x="15697891" y="1705482"/>
            <a:ext cx="4189730" cy="1938992"/>
          </a:xfrm>
          <a:prstGeom prst="rect">
            <a:avLst/>
          </a:prstGeom>
          <a:noFill/>
        </p:spPr>
        <p:txBody>
          <a:bodyPr wrap="square" rtlCol="0">
            <a:spAutoFit/>
          </a:bodyPr>
          <a:lstStyle/>
          <a:p>
            <a:r>
              <a:rPr lang="en-US" sz="4000" b="1">
                <a:solidFill>
                  <a:schemeClr val="tx1">
                    <a:alpha val="53000"/>
                  </a:schemeClr>
                </a:solidFill>
                <a:latin typeface="+mj-lt"/>
              </a:rPr>
              <a:t>Corporate profits and sales increased</a:t>
            </a:r>
          </a:p>
        </p:txBody>
      </p:sp>
      <p:sp>
        <p:nvSpPr>
          <p:cNvPr id="5" name="Rectangle 4">
            <a:extLst>
              <a:ext uri="{FF2B5EF4-FFF2-40B4-BE49-F238E27FC236}">
                <a16:creationId xmlns:a16="http://schemas.microsoft.com/office/drawing/2014/main" id="{606B5847-FF77-49B1-B38D-59CBB3404ADC}"/>
              </a:ext>
            </a:extLst>
          </p:cNvPr>
          <p:cNvSpPr/>
          <p:nvPr/>
        </p:nvSpPr>
        <p:spPr>
          <a:xfrm>
            <a:off x="12851008" y="1936314"/>
            <a:ext cx="2471370" cy="1477328"/>
          </a:xfrm>
          <a:prstGeom prst="rect">
            <a:avLst/>
          </a:prstGeom>
        </p:spPr>
        <p:txBody>
          <a:bodyPr wrap="square">
            <a:spAutoFit/>
          </a:bodyPr>
          <a:lstStyle/>
          <a:p>
            <a:pPr algn="r"/>
            <a:r>
              <a:rPr lang="en-US"/>
              <a:t>Cras sed maximus ante, vel bibendum justo. Integer pulvinar erat in quam varius, at aliquam justo fringilla.</a:t>
            </a:r>
          </a:p>
        </p:txBody>
      </p:sp>
      <p:sp>
        <p:nvSpPr>
          <p:cNvPr id="41" name="TextBox 40">
            <a:extLst>
              <a:ext uri="{FF2B5EF4-FFF2-40B4-BE49-F238E27FC236}">
                <a16:creationId xmlns:a16="http://schemas.microsoft.com/office/drawing/2014/main" id="{CC790344-2D75-4433-BF6B-18EE88328F7C}"/>
              </a:ext>
            </a:extLst>
          </p:cNvPr>
          <p:cNvSpPr txBox="1"/>
          <p:nvPr/>
        </p:nvSpPr>
        <p:spPr>
          <a:xfrm>
            <a:off x="13041187" y="4765119"/>
            <a:ext cx="3269731" cy="2246769"/>
          </a:xfrm>
          <a:prstGeom prst="rect">
            <a:avLst/>
          </a:prstGeom>
          <a:noFill/>
        </p:spPr>
        <p:txBody>
          <a:bodyPr wrap="square" rtlCol="0">
            <a:spAutoFit/>
          </a:bodyPr>
          <a:lstStyle/>
          <a:p>
            <a:pPr algn="r"/>
            <a:r>
              <a:rPr lang="en-US" sz="2800" b="1">
                <a:latin typeface="+mj-lt"/>
              </a:rPr>
              <a:t>The stock price has fallen because of the financial crisis in the company</a:t>
            </a:r>
          </a:p>
        </p:txBody>
      </p:sp>
      <p:sp>
        <p:nvSpPr>
          <p:cNvPr id="42" name="Rectangle 41">
            <a:extLst>
              <a:ext uri="{FF2B5EF4-FFF2-40B4-BE49-F238E27FC236}">
                <a16:creationId xmlns:a16="http://schemas.microsoft.com/office/drawing/2014/main" id="{50775457-82B7-49DD-B4A3-D17E657D15FD}"/>
              </a:ext>
            </a:extLst>
          </p:cNvPr>
          <p:cNvSpPr/>
          <p:nvPr/>
        </p:nvSpPr>
        <p:spPr>
          <a:xfrm>
            <a:off x="16557071" y="5149840"/>
            <a:ext cx="2471370" cy="1477328"/>
          </a:xfrm>
          <a:prstGeom prst="rect">
            <a:avLst/>
          </a:prstGeom>
        </p:spPr>
        <p:txBody>
          <a:bodyPr wrap="square">
            <a:spAutoFit/>
          </a:bodyPr>
          <a:lstStyle/>
          <a:p>
            <a:r>
              <a:rPr lang="en-US"/>
              <a:t>Cras sed maximus ante, vel bibendum justo. Integer pulvinar erat in quam varius, at aliquam justo fringilla.</a:t>
            </a:r>
          </a:p>
        </p:txBody>
      </p:sp>
      <p:sp>
        <p:nvSpPr>
          <p:cNvPr id="43" name="TextBox 42">
            <a:extLst>
              <a:ext uri="{FF2B5EF4-FFF2-40B4-BE49-F238E27FC236}">
                <a16:creationId xmlns:a16="http://schemas.microsoft.com/office/drawing/2014/main" id="{5A3A457C-6C61-4D85-B223-8821EB2ACC00}"/>
              </a:ext>
            </a:extLst>
          </p:cNvPr>
          <p:cNvSpPr txBox="1"/>
          <p:nvPr/>
        </p:nvSpPr>
        <p:spPr>
          <a:xfrm>
            <a:off x="16310918" y="8835331"/>
            <a:ext cx="4189730" cy="1938992"/>
          </a:xfrm>
          <a:prstGeom prst="rect">
            <a:avLst/>
          </a:prstGeom>
          <a:noFill/>
        </p:spPr>
        <p:txBody>
          <a:bodyPr wrap="square" rtlCol="0">
            <a:spAutoFit/>
          </a:bodyPr>
          <a:lstStyle/>
          <a:p>
            <a:r>
              <a:rPr lang="en-US" sz="4000" b="1">
                <a:solidFill>
                  <a:schemeClr val="tx1">
                    <a:alpha val="53000"/>
                  </a:schemeClr>
                </a:solidFill>
                <a:latin typeface="+mj-lt"/>
              </a:rPr>
              <a:t>Stock split on international stock exchange</a:t>
            </a:r>
          </a:p>
        </p:txBody>
      </p:sp>
      <p:sp>
        <p:nvSpPr>
          <p:cNvPr id="44" name="Rectangle 43">
            <a:extLst>
              <a:ext uri="{FF2B5EF4-FFF2-40B4-BE49-F238E27FC236}">
                <a16:creationId xmlns:a16="http://schemas.microsoft.com/office/drawing/2014/main" id="{D91196DE-A90A-4E27-9E6C-B5E618FB209D}"/>
              </a:ext>
            </a:extLst>
          </p:cNvPr>
          <p:cNvSpPr/>
          <p:nvPr/>
        </p:nvSpPr>
        <p:spPr>
          <a:xfrm>
            <a:off x="13331957" y="8534822"/>
            <a:ext cx="2471370" cy="2862322"/>
          </a:xfrm>
          <a:prstGeom prst="rect">
            <a:avLst/>
          </a:prstGeom>
        </p:spPr>
        <p:txBody>
          <a:bodyPr wrap="square">
            <a:spAutoFit/>
          </a:bodyPr>
          <a:lstStyle/>
          <a:p>
            <a:pPr algn="r"/>
            <a:r>
              <a:rPr lang="en-US"/>
              <a:t>Phasellus luctus viverra urna eget aliquam. Vivamus at luctus sapien. Mauris et convallis erat. Donec varius orci ligula, a elementum lorem rhoncus non. Vestibulum non ex ligula.</a:t>
            </a:r>
          </a:p>
        </p:txBody>
      </p:sp>
      <p:sp>
        <p:nvSpPr>
          <p:cNvPr id="48" name="Freeform 5">
            <a:extLst>
              <a:ext uri="{FF2B5EF4-FFF2-40B4-BE49-F238E27FC236}">
                <a16:creationId xmlns:a16="http://schemas.microsoft.com/office/drawing/2014/main" id="{21A32CFF-FFAD-470A-AF6C-E1931FB4268E}"/>
              </a:ext>
            </a:extLst>
          </p:cNvPr>
          <p:cNvSpPr>
            <a:spLocks/>
          </p:cNvSpPr>
          <p:nvPr/>
        </p:nvSpPr>
        <p:spPr bwMode="auto">
          <a:xfrm rot="10800000">
            <a:off x="7471681" y="9823459"/>
            <a:ext cx="402077" cy="402077"/>
          </a:xfrm>
          <a:custGeom>
            <a:avLst/>
            <a:gdLst>
              <a:gd name="T0" fmla="*/ 0 w 1058"/>
              <a:gd name="T1" fmla="*/ 1058 h 1058"/>
              <a:gd name="T2" fmla="*/ 0 w 1058"/>
              <a:gd name="T3" fmla="*/ 0 h 1058"/>
              <a:gd name="T4" fmla="*/ 1058 w 1058"/>
              <a:gd name="T5" fmla="*/ 0 h 1058"/>
            </a:gdLst>
            <a:ahLst/>
            <a:cxnLst>
              <a:cxn ang="0">
                <a:pos x="T0" y="T1"/>
              </a:cxn>
              <a:cxn ang="0">
                <a:pos x="T2" y="T3"/>
              </a:cxn>
              <a:cxn ang="0">
                <a:pos x="T4" y="T5"/>
              </a:cxn>
            </a:cxnLst>
            <a:rect l="0" t="0" r="r" b="b"/>
            <a:pathLst>
              <a:path w="1058" h="1058">
                <a:moveTo>
                  <a:pt x="0" y="1058"/>
                </a:moveTo>
                <a:lnTo>
                  <a:pt x="0" y="0"/>
                </a:lnTo>
                <a:lnTo>
                  <a:pt x="1058" y="0"/>
                </a:lnTo>
              </a:path>
            </a:pathLst>
          </a:custGeom>
          <a:noFill/>
          <a:ln w="77788"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400"/>
          </a:p>
        </p:txBody>
      </p:sp>
      <p:sp>
        <p:nvSpPr>
          <p:cNvPr id="49" name="Freeform 5">
            <a:extLst>
              <a:ext uri="{FF2B5EF4-FFF2-40B4-BE49-F238E27FC236}">
                <a16:creationId xmlns:a16="http://schemas.microsoft.com/office/drawing/2014/main" id="{84E1D7F0-B731-4B7A-8530-547637CDECE4}"/>
              </a:ext>
            </a:extLst>
          </p:cNvPr>
          <p:cNvSpPr>
            <a:spLocks/>
          </p:cNvSpPr>
          <p:nvPr/>
        </p:nvSpPr>
        <p:spPr bwMode="auto">
          <a:xfrm rot="5400000">
            <a:off x="7471681" y="3165997"/>
            <a:ext cx="402077" cy="402077"/>
          </a:xfrm>
          <a:custGeom>
            <a:avLst/>
            <a:gdLst>
              <a:gd name="T0" fmla="*/ 0 w 1058"/>
              <a:gd name="T1" fmla="*/ 1058 h 1058"/>
              <a:gd name="T2" fmla="*/ 0 w 1058"/>
              <a:gd name="T3" fmla="*/ 0 h 1058"/>
              <a:gd name="T4" fmla="*/ 1058 w 1058"/>
              <a:gd name="T5" fmla="*/ 0 h 1058"/>
            </a:gdLst>
            <a:ahLst/>
            <a:cxnLst>
              <a:cxn ang="0">
                <a:pos x="T0" y="T1"/>
              </a:cxn>
              <a:cxn ang="0">
                <a:pos x="T2" y="T3"/>
              </a:cxn>
              <a:cxn ang="0">
                <a:pos x="T4" y="T5"/>
              </a:cxn>
            </a:cxnLst>
            <a:rect l="0" t="0" r="r" b="b"/>
            <a:pathLst>
              <a:path w="1058" h="1058">
                <a:moveTo>
                  <a:pt x="0" y="1058"/>
                </a:moveTo>
                <a:lnTo>
                  <a:pt x="0" y="0"/>
                </a:lnTo>
                <a:lnTo>
                  <a:pt x="1058" y="0"/>
                </a:lnTo>
              </a:path>
            </a:pathLst>
          </a:custGeom>
          <a:noFill/>
          <a:ln w="77788"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400"/>
          </a:p>
        </p:txBody>
      </p:sp>
    </p:spTree>
    <p:extLst>
      <p:ext uri="{BB962C8B-B14F-4D97-AF65-F5344CB8AC3E}">
        <p14:creationId xmlns:p14="http://schemas.microsoft.com/office/powerpoint/2010/main" val="4276562750"/>
      </p:ext>
    </p:extLst>
  </p:cSld>
  <p:clrMapOvr>
    <a:overrideClrMapping bg1="lt1" tx1="dk1" bg2="lt2" tx2="dk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1500" fill="hold"/>
                                        <p:tgtEl>
                                          <p:spTgt spid="9"/>
                                        </p:tgtEl>
                                        <p:attrNameLst>
                                          <p:attrName>ppt_x</p:attrName>
                                        </p:attrNameLst>
                                      </p:cBhvr>
                                      <p:tavLst>
                                        <p:tav tm="0">
                                          <p:val>
                                            <p:strVal val="#ppt_x"/>
                                          </p:val>
                                        </p:tav>
                                        <p:tav tm="100000">
                                          <p:val>
                                            <p:strVal val="#ppt_x"/>
                                          </p:val>
                                        </p:tav>
                                      </p:tavLst>
                                    </p:anim>
                                    <p:anim calcmode="lin" valueType="num">
                                      <p:cBhvr additive="base">
                                        <p:cTn id="8" dur="1500" fill="hold"/>
                                        <p:tgtEl>
                                          <p:spTgt spid="9"/>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30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0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1500" fill="hold"/>
                                        <p:tgtEl>
                                          <p:spTgt spid="15"/>
                                        </p:tgtEl>
                                        <p:attrNameLst>
                                          <p:attrName>ppt_x</p:attrName>
                                        </p:attrNameLst>
                                      </p:cBhvr>
                                      <p:tavLst>
                                        <p:tav tm="0">
                                          <p:val>
                                            <p:strVal val="#ppt_x"/>
                                          </p:val>
                                        </p:tav>
                                        <p:tav tm="100000">
                                          <p:val>
                                            <p:strVal val="#ppt_x"/>
                                          </p:val>
                                        </p:tav>
                                      </p:tavLst>
                                    </p:anim>
                                    <p:anim calcmode="lin" valueType="num">
                                      <p:cBhvr additive="base">
                                        <p:cTn id="16" dur="1500" fill="hold"/>
                                        <p:tgtEl>
                                          <p:spTgt spid="1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500"/>
                                  </p:stCondLst>
                                  <p:childTnLst>
                                    <p:set>
                                      <p:cBhvr>
                                        <p:cTn id="18" dur="1" fill="hold">
                                          <p:stCondLst>
                                            <p:cond delay="0"/>
                                          </p:stCondLst>
                                        </p:cTn>
                                        <p:tgtEl>
                                          <p:spTgt spid="23"/>
                                        </p:tgtEl>
                                        <p:attrNameLst>
                                          <p:attrName>style.visibility</p:attrName>
                                        </p:attrNameLst>
                                      </p:cBhvr>
                                      <p:to>
                                        <p:strVal val="visible"/>
                                      </p:to>
                                    </p:set>
                                    <p:anim calcmode="lin" valueType="num">
                                      <p:cBhvr additive="base">
                                        <p:cTn id="19" dur="1500" fill="hold"/>
                                        <p:tgtEl>
                                          <p:spTgt spid="23"/>
                                        </p:tgtEl>
                                        <p:attrNameLst>
                                          <p:attrName>ppt_x</p:attrName>
                                        </p:attrNameLst>
                                      </p:cBhvr>
                                      <p:tavLst>
                                        <p:tav tm="0">
                                          <p:val>
                                            <p:strVal val="#ppt_x"/>
                                          </p:val>
                                        </p:tav>
                                        <p:tav tm="100000">
                                          <p:val>
                                            <p:strVal val="#ppt_x"/>
                                          </p:val>
                                        </p:tav>
                                      </p:tavLst>
                                    </p:anim>
                                    <p:anim calcmode="lin" valueType="num">
                                      <p:cBhvr additive="base">
                                        <p:cTn id="20" dur="1500" fill="hold"/>
                                        <p:tgtEl>
                                          <p:spTgt spid="23"/>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iterate type="wd">
                                    <p:tmPct val="3432"/>
                                  </p:iterate>
                                  <p:childTnLst>
                                    <p:set>
                                      <p:cBhvr>
                                        <p:cTn id="22" dur="1" fill="hold">
                                          <p:stCondLst>
                                            <p:cond delay="0"/>
                                          </p:stCondLst>
                                        </p:cTn>
                                        <p:tgtEl>
                                          <p:spTgt spid="4"/>
                                        </p:tgtEl>
                                        <p:attrNameLst>
                                          <p:attrName>style.visibility</p:attrName>
                                        </p:attrNameLst>
                                      </p:cBhvr>
                                      <p:to>
                                        <p:strVal val="visible"/>
                                      </p:to>
                                    </p:set>
                                    <p:anim calcmode="lin" valueType="num">
                                      <p:cBhvr additive="base">
                                        <p:cTn id="23" dur="2300" fill="hold"/>
                                        <p:tgtEl>
                                          <p:spTgt spid="4"/>
                                        </p:tgtEl>
                                        <p:attrNameLst>
                                          <p:attrName>ppt_x</p:attrName>
                                        </p:attrNameLst>
                                      </p:cBhvr>
                                      <p:tavLst>
                                        <p:tav tm="0">
                                          <p:val>
                                            <p:strVal val="#ppt_x"/>
                                          </p:val>
                                        </p:tav>
                                        <p:tav tm="100000">
                                          <p:val>
                                            <p:strVal val="#ppt_x"/>
                                          </p:val>
                                        </p:tav>
                                      </p:tavLst>
                                    </p:anim>
                                    <p:anim calcmode="lin" valueType="num">
                                      <p:cBhvr additive="base">
                                        <p:cTn id="24" dur="2300" fill="hold"/>
                                        <p:tgtEl>
                                          <p:spTgt spid="4"/>
                                        </p:tgtEl>
                                        <p:attrNameLst>
                                          <p:attrName>ppt_y</p:attrName>
                                        </p:attrNameLst>
                                      </p:cBhvr>
                                      <p:tavLst>
                                        <p:tav tm="0">
                                          <p:val>
                                            <p:strVal val="1+#ppt_h/2"/>
                                          </p:val>
                                        </p:tav>
                                        <p:tav tm="100000">
                                          <p:val>
                                            <p:strVal val="#ppt_y"/>
                                          </p:val>
                                        </p:tav>
                                      </p:tavLst>
                                    </p:anim>
                                  </p:childTnLst>
                                </p:cTn>
                              </p:par>
                              <p:par>
                                <p:cTn id="25" presetID="10" presetClass="entr" presetSubtype="0" fill="hold" grpId="0" nodeType="withEffect">
                                  <p:stCondLst>
                                    <p:cond delay="1200"/>
                                  </p:stCondLst>
                                  <p:childTnLst>
                                    <p:set>
                                      <p:cBhvr>
                                        <p:cTn id="26" dur="1" fill="hold">
                                          <p:stCondLst>
                                            <p:cond delay="0"/>
                                          </p:stCondLst>
                                        </p:cTn>
                                        <p:tgtEl>
                                          <p:spTgt spid="40"/>
                                        </p:tgtEl>
                                        <p:attrNameLst>
                                          <p:attrName>style.visibility</p:attrName>
                                        </p:attrNameLst>
                                      </p:cBhvr>
                                      <p:to>
                                        <p:strVal val="visible"/>
                                      </p:to>
                                    </p:set>
                                    <p:animEffect transition="in" filter="fade">
                                      <p:cBhvr>
                                        <p:cTn id="27" dur="300"/>
                                        <p:tgtEl>
                                          <p:spTgt spid="40"/>
                                        </p:tgtEl>
                                      </p:cBhvr>
                                    </p:animEffect>
                                  </p:childTnLst>
                                </p:cTn>
                              </p:par>
                              <p:par>
                                <p:cTn id="28" presetID="10" presetClass="entr" presetSubtype="0" fill="hold" grpId="0" nodeType="withEffect">
                                  <p:stCondLst>
                                    <p:cond delay="1300"/>
                                  </p:stCondLst>
                                  <p:childTnLst>
                                    <p:set>
                                      <p:cBhvr>
                                        <p:cTn id="29" dur="1" fill="hold">
                                          <p:stCondLst>
                                            <p:cond delay="0"/>
                                          </p:stCondLst>
                                        </p:cTn>
                                        <p:tgtEl>
                                          <p:spTgt spid="5"/>
                                        </p:tgtEl>
                                        <p:attrNameLst>
                                          <p:attrName>style.visibility</p:attrName>
                                        </p:attrNameLst>
                                      </p:cBhvr>
                                      <p:to>
                                        <p:strVal val="visible"/>
                                      </p:to>
                                    </p:set>
                                    <p:animEffect transition="in" filter="fade">
                                      <p:cBhvr>
                                        <p:cTn id="30" dur="300"/>
                                        <p:tgtEl>
                                          <p:spTgt spid="5"/>
                                        </p:tgtEl>
                                      </p:cBhvr>
                                    </p:animEffect>
                                  </p:childTnLst>
                                </p:cTn>
                              </p:par>
                              <p:par>
                                <p:cTn id="31" presetID="10" presetClass="entr" presetSubtype="0" fill="hold" grpId="0" nodeType="withEffect">
                                  <p:stCondLst>
                                    <p:cond delay="1600"/>
                                  </p:stCondLst>
                                  <p:childTnLst>
                                    <p:set>
                                      <p:cBhvr>
                                        <p:cTn id="32" dur="1" fill="hold">
                                          <p:stCondLst>
                                            <p:cond delay="0"/>
                                          </p:stCondLst>
                                        </p:cTn>
                                        <p:tgtEl>
                                          <p:spTgt spid="41"/>
                                        </p:tgtEl>
                                        <p:attrNameLst>
                                          <p:attrName>style.visibility</p:attrName>
                                        </p:attrNameLst>
                                      </p:cBhvr>
                                      <p:to>
                                        <p:strVal val="visible"/>
                                      </p:to>
                                    </p:set>
                                    <p:animEffect transition="in" filter="fade">
                                      <p:cBhvr>
                                        <p:cTn id="33" dur="300"/>
                                        <p:tgtEl>
                                          <p:spTgt spid="41"/>
                                        </p:tgtEl>
                                      </p:cBhvr>
                                    </p:animEffect>
                                  </p:childTnLst>
                                </p:cTn>
                              </p:par>
                              <p:par>
                                <p:cTn id="34" presetID="10" presetClass="entr" presetSubtype="0" fill="hold" grpId="0" nodeType="withEffect">
                                  <p:stCondLst>
                                    <p:cond delay="1700"/>
                                  </p:stCondLst>
                                  <p:childTnLst>
                                    <p:set>
                                      <p:cBhvr>
                                        <p:cTn id="35" dur="1" fill="hold">
                                          <p:stCondLst>
                                            <p:cond delay="0"/>
                                          </p:stCondLst>
                                        </p:cTn>
                                        <p:tgtEl>
                                          <p:spTgt spid="42"/>
                                        </p:tgtEl>
                                        <p:attrNameLst>
                                          <p:attrName>style.visibility</p:attrName>
                                        </p:attrNameLst>
                                      </p:cBhvr>
                                      <p:to>
                                        <p:strVal val="visible"/>
                                      </p:to>
                                    </p:set>
                                    <p:animEffect transition="in" filter="fade">
                                      <p:cBhvr>
                                        <p:cTn id="36" dur="300"/>
                                        <p:tgtEl>
                                          <p:spTgt spid="42"/>
                                        </p:tgtEl>
                                      </p:cBhvr>
                                    </p:animEffect>
                                  </p:childTnLst>
                                </p:cTn>
                              </p:par>
                              <p:par>
                                <p:cTn id="37" presetID="10" presetClass="entr" presetSubtype="0" fill="hold" grpId="0" nodeType="withEffect">
                                  <p:stCondLst>
                                    <p:cond delay="2000"/>
                                  </p:stCondLst>
                                  <p:childTnLst>
                                    <p:set>
                                      <p:cBhvr>
                                        <p:cTn id="38" dur="1" fill="hold">
                                          <p:stCondLst>
                                            <p:cond delay="0"/>
                                          </p:stCondLst>
                                        </p:cTn>
                                        <p:tgtEl>
                                          <p:spTgt spid="43"/>
                                        </p:tgtEl>
                                        <p:attrNameLst>
                                          <p:attrName>style.visibility</p:attrName>
                                        </p:attrNameLst>
                                      </p:cBhvr>
                                      <p:to>
                                        <p:strVal val="visible"/>
                                      </p:to>
                                    </p:set>
                                    <p:animEffect transition="in" filter="fade">
                                      <p:cBhvr>
                                        <p:cTn id="39" dur="300"/>
                                        <p:tgtEl>
                                          <p:spTgt spid="43"/>
                                        </p:tgtEl>
                                      </p:cBhvr>
                                    </p:animEffect>
                                  </p:childTnLst>
                                </p:cTn>
                              </p:par>
                              <p:par>
                                <p:cTn id="40" presetID="10" presetClass="entr" presetSubtype="0" fill="hold" grpId="0" nodeType="withEffect">
                                  <p:stCondLst>
                                    <p:cond delay="2100"/>
                                  </p:stCondLst>
                                  <p:childTnLst>
                                    <p:set>
                                      <p:cBhvr>
                                        <p:cTn id="41" dur="1" fill="hold">
                                          <p:stCondLst>
                                            <p:cond delay="0"/>
                                          </p:stCondLst>
                                        </p:cTn>
                                        <p:tgtEl>
                                          <p:spTgt spid="44"/>
                                        </p:tgtEl>
                                        <p:attrNameLst>
                                          <p:attrName>style.visibility</p:attrName>
                                        </p:attrNameLst>
                                      </p:cBhvr>
                                      <p:to>
                                        <p:strVal val="visible"/>
                                      </p:to>
                                    </p:set>
                                    <p:animEffect transition="in" filter="fade">
                                      <p:cBhvr>
                                        <p:cTn id="42" dur="300"/>
                                        <p:tgtEl>
                                          <p:spTgt spid="44"/>
                                        </p:tgtEl>
                                      </p:cBhvr>
                                    </p:animEffect>
                                  </p:childTnLst>
                                </p:cTn>
                              </p:par>
                              <p:par>
                                <p:cTn id="43" presetID="2" presetClass="entr" presetSubtype="4" decel="100000" fill="hold" grpId="0" nodeType="withEffect">
                                  <p:stCondLst>
                                    <p:cond delay="0"/>
                                  </p:stCondLst>
                                  <p:iterate type="wd">
                                    <p:tmPct val="14000"/>
                                  </p:iterate>
                                  <p:childTnLst>
                                    <p:set>
                                      <p:cBhvr>
                                        <p:cTn id="44" dur="1" fill="hold">
                                          <p:stCondLst>
                                            <p:cond delay="0"/>
                                          </p:stCondLst>
                                        </p:cTn>
                                        <p:tgtEl>
                                          <p:spTgt spid="47"/>
                                        </p:tgtEl>
                                        <p:attrNameLst>
                                          <p:attrName>style.visibility</p:attrName>
                                        </p:attrNameLst>
                                      </p:cBhvr>
                                      <p:to>
                                        <p:strVal val="visible"/>
                                      </p:to>
                                    </p:set>
                                    <p:anim calcmode="lin" valueType="num">
                                      <p:cBhvr additive="base">
                                        <p:cTn id="45" dur="1000" fill="hold"/>
                                        <p:tgtEl>
                                          <p:spTgt spid="47"/>
                                        </p:tgtEl>
                                        <p:attrNameLst>
                                          <p:attrName>ppt_x</p:attrName>
                                        </p:attrNameLst>
                                      </p:cBhvr>
                                      <p:tavLst>
                                        <p:tav tm="0">
                                          <p:val>
                                            <p:strVal val="#ppt_x"/>
                                          </p:val>
                                        </p:tav>
                                        <p:tav tm="100000">
                                          <p:val>
                                            <p:strVal val="#ppt_x"/>
                                          </p:val>
                                        </p:tav>
                                      </p:tavLst>
                                    </p:anim>
                                    <p:anim calcmode="lin" valueType="num">
                                      <p:cBhvr additive="base">
                                        <p:cTn id="46" dur="1000" fill="hold"/>
                                        <p:tgtEl>
                                          <p:spTgt spid="4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P spid="9" grpId="0" animBg="1"/>
      <p:bldP spid="6" grpId="0" animBg="1"/>
      <p:bldP spid="15" grpId="0" animBg="1"/>
      <p:bldP spid="23" grpId="0" animBg="1"/>
      <p:bldP spid="4" grpId="0"/>
      <p:bldP spid="40" grpId="0"/>
      <p:bldP spid="5" grpId="0"/>
      <p:bldP spid="41" grpId="0"/>
      <p:bldP spid="42" grpId="0"/>
      <p:bldP spid="43" grpId="0"/>
      <p:bldP spid="44" grpId="0"/>
    </p:bldLst>
  </p:timing>
</p:sld>
</file>

<file path=ppt/slides/slide12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9" name="TextBox 18">
            <a:extLst>
              <a:ext uri="{FF2B5EF4-FFF2-40B4-BE49-F238E27FC236}">
                <a16:creationId xmlns:a16="http://schemas.microsoft.com/office/drawing/2014/main" id="{D69DC9C5-1EB9-46FD-B5A3-39C4DCE33BAF}"/>
              </a:ext>
            </a:extLst>
          </p:cNvPr>
          <p:cNvSpPr txBox="1"/>
          <p:nvPr/>
        </p:nvSpPr>
        <p:spPr>
          <a:xfrm>
            <a:off x="6195718" y="5703838"/>
            <a:ext cx="11995739" cy="2308324"/>
          </a:xfrm>
          <a:prstGeom prst="rect">
            <a:avLst/>
          </a:prstGeom>
          <a:noFill/>
        </p:spPr>
        <p:txBody>
          <a:bodyPr wrap="square" rtlCol="0">
            <a:spAutoFit/>
          </a:bodyPr>
          <a:lstStyle/>
          <a:p>
            <a:pPr algn="ctr"/>
            <a:r>
              <a:rPr lang="en-US" sz="4800"/>
              <a:t>Lorem ipsum dolor sit amet, consectetur adipiscing elit. </a:t>
            </a:r>
            <a:r>
              <a:rPr lang="en-US" sz="4800" b="1"/>
              <a:t>Phasellus</a:t>
            </a:r>
            <a:r>
              <a:rPr lang="en-US" sz="4800"/>
              <a:t> congue condimentum nunc in ultricies. </a:t>
            </a:r>
          </a:p>
        </p:txBody>
      </p:sp>
      <p:sp useBgFill="1">
        <p:nvSpPr>
          <p:cNvPr id="22" name="Rectangle 21">
            <a:extLst>
              <a:ext uri="{FF2B5EF4-FFF2-40B4-BE49-F238E27FC236}">
                <a16:creationId xmlns:a16="http://schemas.microsoft.com/office/drawing/2014/main" id="{68736BB4-38BF-4E4E-BE79-4EAA98E9CF1D}"/>
              </a:ext>
            </a:extLst>
          </p:cNvPr>
          <p:cNvSpPr/>
          <p:nvPr/>
        </p:nvSpPr>
        <p:spPr>
          <a:xfrm>
            <a:off x="3416968" y="8534400"/>
            <a:ext cx="17758611" cy="3810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2" name="Straight Connector 11">
            <a:extLst>
              <a:ext uri="{FF2B5EF4-FFF2-40B4-BE49-F238E27FC236}">
                <a16:creationId xmlns:a16="http://schemas.microsoft.com/office/drawing/2014/main" id="{1C71A362-805A-49BA-B555-8242A726B1AF}"/>
              </a:ext>
            </a:extLst>
          </p:cNvPr>
          <p:cNvCxnSpPr>
            <a:cxnSpLocks/>
          </p:cNvCxnSpPr>
          <p:nvPr/>
        </p:nvCxnSpPr>
        <p:spPr>
          <a:xfrm>
            <a:off x="7427495" y="5165558"/>
            <a:ext cx="3545305" cy="0"/>
          </a:xfrm>
          <a:prstGeom prst="line">
            <a:avLst/>
          </a:prstGeom>
          <a:noFill/>
          <a:ln w="63500" cap="flat">
            <a:solidFill>
              <a:schemeClr val="tx1"/>
            </a:solidFill>
            <a:prstDash val="solid"/>
            <a:miter/>
          </a:ln>
        </p:spPr>
      </p:cxnSp>
      <p:cxnSp>
        <p:nvCxnSpPr>
          <p:cNvPr id="15" name="Straight Connector 14">
            <a:extLst>
              <a:ext uri="{FF2B5EF4-FFF2-40B4-BE49-F238E27FC236}">
                <a16:creationId xmlns:a16="http://schemas.microsoft.com/office/drawing/2014/main" id="{B6D68A3E-5B46-4CB7-A3C3-63B5AB336135}"/>
              </a:ext>
            </a:extLst>
          </p:cNvPr>
          <p:cNvCxnSpPr>
            <a:cxnSpLocks/>
          </p:cNvCxnSpPr>
          <p:nvPr/>
        </p:nvCxnSpPr>
        <p:spPr>
          <a:xfrm>
            <a:off x="13395158" y="5165558"/>
            <a:ext cx="3545305" cy="0"/>
          </a:xfrm>
          <a:prstGeom prst="line">
            <a:avLst/>
          </a:prstGeom>
          <a:noFill/>
          <a:ln w="63500" cap="flat">
            <a:solidFill>
              <a:schemeClr val="tx1"/>
            </a:solidFill>
            <a:prstDash val="solid"/>
            <a:miter/>
          </a:ln>
        </p:spPr>
      </p:cxnSp>
      <p:grpSp>
        <p:nvGrpSpPr>
          <p:cNvPr id="16" name="Group 15">
            <a:extLst>
              <a:ext uri="{FF2B5EF4-FFF2-40B4-BE49-F238E27FC236}">
                <a16:creationId xmlns:a16="http://schemas.microsoft.com/office/drawing/2014/main" id="{20512549-93A1-40D7-BDC4-0BFCB069090D}"/>
              </a:ext>
            </a:extLst>
          </p:cNvPr>
          <p:cNvGrpSpPr/>
          <p:nvPr/>
        </p:nvGrpSpPr>
        <p:grpSpPr>
          <a:xfrm>
            <a:off x="11681597" y="4657680"/>
            <a:ext cx="965388" cy="771680"/>
            <a:chOff x="11710893" y="3597504"/>
            <a:chExt cx="965388" cy="771680"/>
          </a:xfrm>
        </p:grpSpPr>
        <p:sp>
          <p:nvSpPr>
            <p:cNvPr id="17" name="Freeform: Shape 16">
              <a:extLst>
                <a:ext uri="{FF2B5EF4-FFF2-40B4-BE49-F238E27FC236}">
                  <a16:creationId xmlns:a16="http://schemas.microsoft.com/office/drawing/2014/main" id="{76BDCE3E-F3B1-43C3-8951-E4315921624C}"/>
                </a:ext>
              </a:extLst>
            </p:cNvPr>
            <p:cNvSpPr/>
            <p:nvPr/>
          </p:nvSpPr>
          <p:spPr>
            <a:xfrm rot="10800000">
              <a:off x="11710893" y="3597504"/>
              <a:ext cx="393715" cy="771680"/>
            </a:xfrm>
            <a:custGeom>
              <a:avLst/>
              <a:gdLst>
                <a:gd name="connsiteX0" fmla="*/ 469106 w 476250"/>
                <a:gd name="connsiteY0" fmla="*/ 7144 h 933450"/>
                <a:gd name="connsiteX1" fmla="*/ 471964 w 476250"/>
                <a:gd name="connsiteY1" fmla="*/ 179546 h 933450"/>
                <a:gd name="connsiteX2" fmla="*/ 474821 w 476250"/>
                <a:gd name="connsiteY2" fmla="*/ 348139 h 933450"/>
                <a:gd name="connsiteX3" fmla="*/ 468154 w 476250"/>
                <a:gd name="connsiteY3" fmla="*/ 531019 h 933450"/>
                <a:gd name="connsiteX4" fmla="*/ 440531 w 476250"/>
                <a:gd name="connsiteY4" fmla="*/ 687229 h 933450"/>
                <a:gd name="connsiteX5" fmla="*/ 381476 w 476250"/>
                <a:gd name="connsiteY5" fmla="*/ 817721 h 933450"/>
                <a:gd name="connsiteX6" fmla="*/ 278606 w 476250"/>
                <a:gd name="connsiteY6" fmla="*/ 898684 h 933450"/>
                <a:gd name="connsiteX7" fmla="*/ 123349 w 476250"/>
                <a:gd name="connsiteY7" fmla="*/ 930116 h 933450"/>
                <a:gd name="connsiteX8" fmla="*/ 7144 w 476250"/>
                <a:gd name="connsiteY8" fmla="*/ 699611 h 933450"/>
                <a:gd name="connsiteX9" fmla="*/ 185261 w 476250"/>
                <a:gd name="connsiteY9" fmla="*/ 645319 h 933450"/>
                <a:gd name="connsiteX10" fmla="*/ 238601 w 476250"/>
                <a:gd name="connsiteY10" fmla="*/ 469106 h 933450"/>
                <a:gd name="connsiteX11" fmla="*/ 7144 w 476250"/>
                <a:gd name="connsiteY11" fmla="*/ 469106 h 933450"/>
                <a:gd name="connsiteX12" fmla="*/ 7144 w 476250"/>
                <a:gd name="connsiteY12" fmla="*/ 7144 h 933450"/>
                <a:gd name="connsiteX13" fmla="*/ 469106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9106" y="7144"/>
                  </a:moveTo>
                  <a:cubicBezTo>
                    <a:pt x="469106" y="46196"/>
                    <a:pt x="470059" y="102394"/>
                    <a:pt x="471964" y="179546"/>
                  </a:cubicBezTo>
                  <a:cubicBezTo>
                    <a:pt x="473869" y="255746"/>
                    <a:pt x="474821" y="312896"/>
                    <a:pt x="474821" y="348139"/>
                  </a:cubicBezTo>
                  <a:cubicBezTo>
                    <a:pt x="474821" y="418624"/>
                    <a:pt x="472916" y="479584"/>
                    <a:pt x="468154" y="531019"/>
                  </a:cubicBezTo>
                  <a:cubicBezTo>
                    <a:pt x="464344" y="581501"/>
                    <a:pt x="455771" y="634841"/>
                    <a:pt x="440531" y="687229"/>
                  </a:cubicBezTo>
                  <a:cubicBezTo>
                    <a:pt x="426244" y="740569"/>
                    <a:pt x="406241" y="784384"/>
                    <a:pt x="381476" y="817721"/>
                  </a:cubicBezTo>
                  <a:cubicBezTo>
                    <a:pt x="355759" y="850106"/>
                    <a:pt x="321469" y="877729"/>
                    <a:pt x="278606" y="898684"/>
                  </a:cubicBezTo>
                  <a:cubicBezTo>
                    <a:pt x="234791" y="919639"/>
                    <a:pt x="183356" y="930116"/>
                    <a:pt x="123349" y="930116"/>
                  </a:cubicBezTo>
                  <a:lnTo>
                    <a:pt x="7144" y="699611"/>
                  </a:lnTo>
                  <a:cubicBezTo>
                    <a:pt x="90964" y="699611"/>
                    <a:pt x="150019" y="680561"/>
                    <a:pt x="185261" y="645319"/>
                  </a:cubicBezTo>
                  <a:cubicBezTo>
                    <a:pt x="220504" y="609124"/>
                    <a:pt x="238601" y="550069"/>
                    <a:pt x="238601" y="469106"/>
                  </a:cubicBezTo>
                  <a:lnTo>
                    <a:pt x="7144" y="469106"/>
                  </a:lnTo>
                  <a:lnTo>
                    <a:pt x="7144" y="7144"/>
                  </a:lnTo>
                  <a:lnTo>
                    <a:pt x="469106" y="7144"/>
                  </a:lnTo>
                  <a:close/>
                </a:path>
              </a:pathLst>
            </a:custGeom>
            <a:solidFill>
              <a:schemeClr val="tx1">
                <a:lumMod val="90000"/>
                <a:lumOff val="10000"/>
              </a:schemeClr>
            </a:solidFill>
            <a:ln w="9525"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496805B9-7957-4A20-8144-3B740CCB2C3D}"/>
                </a:ext>
              </a:extLst>
            </p:cNvPr>
            <p:cNvSpPr/>
            <p:nvPr/>
          </p:nvSpPr>
          <p:spPr>
            <a:xfrm rot="10800000">
              <a:off x="12282566" y="3597504"/>
              <a:ext cx="393715" cy="771680"/>
            </a:xfrm>
            <a:custGeom>
              <a:avLst/>
              <a:gdLst>
                <a:gd name="connsiteX0" fmla="*/ 468154 w 476250"/>
                <a:gd name="connsiteY0" fmla="*/ 7144 h 933450"/>
                <a:gd name="connsiteX1" fmla="*/ 471011 w 476250"/>
                <a:gd name="connsiteY1" fmla="*/ 179546 h 933450"/>
                <a:gd name="connsiteX2" fmla="*/ 473869 w 476250"/>
                <a:gd name="connsiteY2" fmla="*/ 348139 h 933450"/>
                <a:gd name="connsiteX3" fmla="*/ 468154 w 476250"/>
                <a:gd name="connsiteY3" fmla="*/ 531019 h 933450"/>
                <a:gd name="connsiteX4" fmla="*/ 440531 w 476250"/>
                <a:gd name="connsiteY4" fmla="*/ 687229 h 933450"/>
                <a:gd name="connsiteX5" fmla="*/ 380524 w 476250"/>
                <a:gd name="connsiteY5" fmla="*/ 817721 h 933450"/>
                <a:gd name="connsiteX6" fmla="*/ 277654 w 476250"/>
                <a:gd name="connsiteY6" fmla="*/ 898684 h 933450"/>
                <a:gd name="connsiteX7" fmla="*/ 122396 w 476250"/>
                <a:gd name="connsiteY7" fmla="*/ 930116 h 933450"/>
                <a:gd name="connsiteX8" fmla="*/ 7144 w 476250"/>
                <a:gd name="connsiteY8" fmla="*/ 699611 h 933450"/>
                <a:gd name="connsiteX9" fmla="*/ 184309 w 476250"/>
                <a:gd name="connsiteY9" fmla="*/ 645319 h 933450"/>
                <a:gd name="connsiteX10" fmla="*/ 237649 w 476250"/>
                <a:gd name="connsiteY10" fmla="*/ 469106 h 933450"/>
                <a:gd name="connsiteX11" fmla="*/ 7144 w 476250"/>
                <a:gd name="connsiteY11" fmla="*/ 469106 h 933450"/>
                <a:gd name="connsiteX12" fmla="*/ 7144 w 476250"/>
                <a:gd name="connsiteY12" fmla="*/ 7144 h 933450"/>
                <a:gd name="connsiteX13" fmla="*/ 468154 w 476250"/>
                <a:gd name="connsiteY13" fmla="*/ 7144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250" h="933450">
                  <a:moveTo>
                    <a:pt x="468154" y="7144"/>
                  </a:moveTo>
                  <a:cubicBezTo>
                    <a:pt x="468154" y="46196"/>
                    <a:pt x="469106" y="102394"/>
                    <a:pt x="471011" y="179546"/>
                  </a:cubicBezTo>
                  <a:cubicBezTo>
                    <a:pt x="472916" y="255746"/>
                    <a:pt x="473869" y="312896"/>
                    <a:pt x="473869" y="348139"/>
                  </a:cubicBezTo>
                  <a:cubicBezTo>
                    <a:pt x="473869" y="418624"/>
                    <a:pt x="471964" y="479584"/>
                    <a:pt x="468154" y="531019"/>
                  </a:cubicBezTo>
                  <a:cubicBezTo>
                    <a:pt x="464344" y="581501"/>
                    <a:pt x="454819" y="634841"/>
                    <a:pt x="440531" y="687229"/>
                  </a:cubicBezTo>
                  <a:cubicBezTo>
                    <a:pt x="425291" y="740569"/>
                    <a:pt x="406241" y="784384"/>
                    <a:pt x="380524" y="817721"/>
                  </a:cubicBezTo>
                  <a:cubicBezTo>
                    <a:pt x="354806" y="850106"/>
                    <a:pt x="320516" y="877729"/>
                    <a:pt x="277654" y="898684"/>
                  </a:cubicBezTo>
                  <a:cubicBezTo>
                    <a:pt x="233839" y="919639"/>
                    <a:pt x="182404" y="930116"/>
                    <a:pt x="122396" y="930116"/>
                  </a:cubicBezTo>
                  <a:lnTo>
                    <a:pt x="7144" y="699611"/>
                  </a:lnTo>
                  <a:cubicBezTo>
                    <a:pt x="90011" y="699611"/>
                    <a:pt x="149066" y="680561"/>
                    <a:pt x="184309" y="645319"/>
                  </a:cubicBezTo>
                  <a:cubicBezTo>
                    <a:pt x="219551" y="609124"/>
                    <a:pt x="237649" y="550069"/>
                    <a:pt x="237649" y="469106"/>
                  </a:cubicBezTo>
                  <a:lnTo>
                    <a:pt x="7144" y="469106"/>
                  </a:lnTo>
                  <a:lnTo>
                    <a:pt x="7144" y="7144"/>
                  </a:lnTo>
                  <a:lnTo>
                    <a:pt x="468154" y="7144"/>
                  </a:lnTo>
                  <a:close/>
                </a:path>
              </a:pathLst>
            </a:custGeom>
            <a:solidFill>
              <a:schemeClr val="tx1">
                <a:lumMod val="90000"/>
                <a:lumOff val="10000"/>
              </a:schemeClr>
            </a:solidFill>
            <a:ln w="9525" cap="flat">
              <a:noFill/>
              <a:prstDash val="solid"/>
              <a:miter/>
            </a:ln>
          </p:spPr>
          <p:txBody>
            <a:bodyPr rtlCol="0" anchor="ctr"/>
            <a:lstStyle/>
            <a:p>
              <a:endParaRPr lang="en-US"/>
            </a:p>
          </p:txBody>
        </p:sp>
      </p:grpSp>
      <p:cxnSp>
        <p:nvCxnSpPr>
          <p:cNvPr id="20" name="Straight Connector 19">
            <a:extLst>
              <a:ext uri="{FF2B5EF4-FFF2-40B4-BE49-F238E27FC236}">
                <a16:creationId xmlns:a16="http://schemas.microsoft.com/office/drawing/2014/main" id="{31C70EC2-1473-459C-AB25-D3BEE8229DA2}"/>
              </a:ext>
            </a:extLst>
          </p:cNvPr>
          <p:cNvCxnSpPr>
            <a:cxnSpLocks/>
          </p:cNvCxnSpPr>
          <p:nvPr/>
        </p:nvCxnSpPr>
        <p:spPr>
          <a:xfrm>
            <a:off x="6442493" y="8534400"/>
            <a:ext cx="11502189" cy="0"/>
          </a:xfrm>
          <a:prstGeom prst="line">
            <a:avLst/>
          </a:prstGeom>
          <a:noFill/>
          <a:ln w="63500" cap="flat">
            <a:solidFill>
              <a:schemeClr val="tx1"/>
            </a:solidFill>
            <a:prstDash val="solid"/>
            <a:miter/>
          </a:ln>
        </p:spPr>
      </p:cxnSp>
      <p:sp>
        <p:nvSpPr>
          <p:cNvPr id="23" name="TextBox 22">
            <a:extLst>
              <a:ext uri="{FF2B5EF4-FFF2-40B4-BE49-F238E27FC236}">
                <a16:creationId xmlns:a16="http://schemas.microsoft.com/office/drawing/2014/main" id="{B7C590C2-C6D0-437C-8B39-5E60DB30F539}"/>
              </a:ext>
            </a:extLst>
          </p:cNvPr>
          <p:cNvSpPr txBox="1"/>
          <p:nvPr/>
        </p:nvSpPr>
        <p:spPr>
          <a:xfrm>
            <a:off x="10586419" y="9056639"/>
            <a:ext cx="3214341" cy="646331"/>
          </a:xfrm>
          <a:prstGeom prst="rect">
            <a:avLst/>
          </a:prstGeom>
          <a:noFill/>
        </p:spPr>
        <p:txBody>
          <a:bodyPr wrap="none" rtlCol="0">
            <a:spAutoFit/>
          </a:bodyPr>
          <a:lstStyle/>
          <a:p>
            <a:pPr algn="ctr"/>
            <a:r>
              <a:rPr lang="en-US" sz="3600" b="1">
                <a:latin typeface="+mj-lt"/>
              </a:rPr>
              <a:t>- John Snow -</a:t>
            </a:r>
          </a:p>
        </p:txBody>
      </p:sp>
    </p:spTree>
    <p:extLst>
      <p:ext uri="{BB962C8B-B14F-4D97-AF65-F5344CB8AC3E}">
        <p14:creationId xmlns:p14="http://schemas.microsoft.com/office/powerpoint/2010/main" val="4131448686"/>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1500" fill="hold"/>
                                        <p:tgtEl>
                                          <p:spTgt spid="12"/>
                                        </p:tgtEl>
                                        <p:attrNameLst>
                                          <p:attrName>ppt_x</p:attrName>
                                        </p:attrNameLst>
                                      </p:cBhvr>
                                      <p:tavLst>
                                        <p:tav tm="0">
                                          <p:val>
                                            <p:strVal val="1+#ppt_w/2"/>
                                          </p:val>
                                        </p:tav>
                                        <p:tav tm="100000">
                                          <p:val>
                                            <p:strVal val="#ppt_x"/>
                                          </p:val>
                                        </p:tav>
                                      </p:tavLst>
                                    </p:anim>
                                    <p:anim calcmode="lin" valueType="num">
                                      <p:cBhvr additive="base">
                                        <p:cTn id="8" dur="1500" fill="hold"/>
                                        <p:tgtEl>
                                          <p:spTgt spid="12"/>
                                        </p:tgtEl>
                                        <p:attrNameLst>
                                          <p:attrName>ppt_y</p:attrName>
                                        </p:attrNameLst>
                                      </p:cBhvr>
                                      <p:tavLst>
                                        <p:tav tm="0">
                                          <p:val>
                                            <p:strVal val="#ppt_y"/>
                                          </p:val>
                                        </p:tav>
                                        <p:tav tm="100000">
                                          <p:val>
                                            <p:strVal val="#ppt_y"/>
                                          </p:val>
                                        </p:tav>
                                      </p:tavLst>
                                    </p:anim>
                                  </p:childTnLst>
                                </p:cTn>
                              </p:par>
                              <p:par>
                                <p:cTn id="9" presetID="2" presetClass="entr" presetSubtype="8" decel="100000" fill="hold"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500" fill="hold"/>
                                        <p:tgtEl>
                                          <p:spTgt spid="15"/>
                                        </p:tgtEl>
                                        <p:attrNameLst>
                                          <p:attrName>ppt_x</p:attrName>
                                        </p:attrNameLst>
                                      </p:cBhvr>
                                      <p:tavLst>
                                        <p:tav tm="0">
                                          <p:val>
                                            <p:strVal val="0-#ppt_w/2"/>
                                          </p:val>
                                        </p:tav>
                                        <p:tav tm="100000">
                                          <p:val>
                                            <p:strVal val="#ppt_x"/>
                                          </p:val>
                                        </p:tav>
                                      </p:tavLst>
                                    </p:anim>
                                    <p:anim calcmode="lin" valueType="num">
                                      <p:cBhvr additive="base">
                                        <p:cTn id="12" dur="1500" fill="hold"/>
                                        <p:tgtEl>
                                          <p:spTgt spid="15"/>
                                        </p:tgtEl>
                                        <p:attrNameLst>
                                          <p:attrName>ppt_y</p:attrName>
                                        </p:attrNameLst>
                                      </p:cBhvr>
                                      <p:tavLst>
                                        <p:tav tm="0">
                                          <p:val>
                                            <p:strVal val="#ppt_y"/>
                                          </p:val>
                                        </p:tav>
                                        <p:tav tm="100000">
                                          <p:val>
                                            <p:strVal val="#ppt_y"/>
                                          </p:val>
                                        </p:tav>
                                      </p:tavLst>
                                    </p:anim>
                                  </p:childTnLst>
                                </p:cTn>
                              </p:par>
                              <p:par>
                                <p:cTn id="13" presetID="2" presetClass="entr" presetSubtype="1" decel="100000" fill="hold" nodeType="withEffect">
                                  <p:stCondLst>
                                    <p:cond delay="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ppt_x"/>
                                          </p:val>
                                        </p:tav>
                                        <p:tav tm="100000">
                                          <p:val>
                                            <p:strVal val="#ppt_x"/>
                                          </p:val>
                                        </p:tav>
                                      </p:tavLst>
                                    </p:anim>
                                    <p:anim calcmode="lin" valueType="num">
                                      <p:cBhvr additive="base">
                                        <p:cTn id="16" dur="1500" fill="hold"/>
                                        <p:tgtEl>
                                          <p:spTgt spid="16"/>
                                        </p:tgtEl>
                                        <p:attrNameLst>
                                          <p:attrName>ppt_y</p:attrName>
                                        </p:attrNameLst>
                                      </p:cBhvr>
                                      <p:tavLst>
                                        <p:tav tm="0">
                                          <p:val>
                                            <p:strVal val="0-#ppt_h/2"/>
                                          </p:val>
                                        </p:tav>
                                        <p:tav tm="100000">
                                          <p:val>
                                            <p:strVal val="#ppt_y"/>
                                          </p:val>
                                        </p:tav>
                                      </p:tavLst>
                                    </p:anim>
                                  </p:childTnLst>
                                </p:cTn>
                              </p:par>
                              <p:par>
                                <p:cTn id="17" presetID="2" presetClass="entr" presetSubtype="1" decel="100000" fill="hold" nodeType="withEffect">
                                  <p:stCondLst>
                                    <p:cond delay="0"/>
                                  </p:stCondLst>
                                  <p:childTnLst>
                                    <p:set>
                                      <p:cBhvr>
                                        <p:cTn id="18" dur="1" fill="hold">
                                          <p:stCondLst>
                                            <p:cond delay="0"/>
                                          </p:stCondLst>
                                        </p:cTn>
                                        <p:tgtEl>
                                          <p:spTgt spid="20"/>
                                        </p:tgtEl>
                                        <p:attrNameLst>
                                          <p:attrName>style.visibility</p:attrName>
                                        </p:attrNameLst>
                                      </p:cBhvr>
                                      <p:to>
                                        <p:strVal val="visible"/>
                                      </p:to>
                                    </p:set>
                                    <p:anim calcmode="lin" valueType="num">
                                      <p:cBhvr additive="base">
                                        <p:cTn id="19" dur="1500" fill="hold"/>
                                        <p:tgtEl>
                                          <p:spTgt spid="20"/>
                                        </p:tgtEl>
                                        <p:attrNameLst>
                                          <p:attrName>ppt_x</p:attrName>
                                        </p:attrNameLst>
                                      </p:cBhvr>
                                      <p:tavLst>
                                        <p:tav tm="0">
                                          <p:val>
                                            <p:strVal val="#ppt_x"/>
                                          </p:val>
                                        </p:tav>
                                        <p:tav tm="100000">
                                          <p:val>
                                            <p:strVal val="#ppt_x"/>
                                          </p:val>
                                        </p:tav>
                                      </p:tavLst>
                                    </p:anim>
                                    <p:anim calcmode="lin" valueType="num">
                                      <p:cBhvr additive="base">
                                        <p:cTn id="20" dur="1500" fill="hold"/>
                                        <p:tgtEl>
                                          <p:spTgt spid="20"/>
                                        </p:tgtEl>
                                        <p:attrNameLst>
                                          <p:attrName>ppt_y</p:attrName>
                                        </p:attrNameLst>
                                      </p:cBhvr>
                                      <p:tavLst>
                                        <p:tav tm="0">
                                          <p:val>
                                            <p:strVal val="0-#ppt_h/2"/>
                                          </p:val>
                                        </p:tav>
                                        <p:tav tm="100000">
                                          <p:val>
                                            <p:strVal val="#ppt_y"/>
                                          </p:val>
                                        </p:tav>
                                      </p:tavLst>
                                    </p:anim>
                                  </p:childTnLst>
                                </p:cTn>
                              </p:par>
                              <p:par>
                                <p:cTn id="21" presetID="2" presetClass="entr" presetSubtype="1" decel="100000" fill="hold" grpId="0" nodeType="withEffect">
                                  <p:stCondLst>
                                    <p:cond delay="0"/>
                                  </p:stCondLst>
                                  <p:childTnLst>
                                    <p:set>
                                      <p:cBhvr>
                                        <p:cTn id="22" dur="1" fill="hold">
                                          <p:stCondLst>
                                            <p:cond delay="0"/>
                                          </p:stCondLst>
                                        </p:cTn>
                                        <p:tgtEl>
                                          <p:spTgt spid="22"/>
                                        </p:tgtEl>
                                        <p:attrNameLst>
                                          <p:attrName>style.visibility</p:attrName>
                                        </p:attrNameLst>
                                      </p:cBhvr>
                                      <p:to>
                                        <p:strVal val="visible"/>
                                      </p:to>
                                    </p:set>
                                    <p:anim calcmode="lin" valueType="num">
                                      <p:cBhvr additive="base">
                                        <p:cTn id="23" dur="1500" fill="hold"/>
                                        <p:tgtEl>
                                          <p:spTgt spid="22"/>
                                        </p:tgtEl>
                                        <p:attrNameLst>
                                          <p:attrName>ppt_x</p:attrName>
                                        </p:attrNameLst>
                                      </p:cBhvr>
                                      <p:tavLst>
                                        <p:tav tm="0">
                                          <p:val>
                                            <p:strVal val="#ppt_x"/>
                                          </p:val>
                                        </p:tav>
                                        <p:tav tm="100000">
                                          <p:val>
                                            <p:strVal val="#ppt_x"/>
                                          </p:val>
                                        </p:tav>
                                      </p:tavLst>
                                    </p:anim>
                                    <p:anim calcmode="lin" valueType="num">
                                      <p:cBhvr additive="base">
                                        <p:cTn id="24" dur="1500" fill="hold"/>
                                        <p:tgtEl>
                                          <p:spTgt spid="22"/>
                                        </p:tgtEl>
                                        <p:attrNameLst>
                                          <p:attrName>ppt_y</p:attrName>
                                        </p:attrNameLst>
                                      </p:cBhvr>
                                      <p:tavLst>
                                        <p:tav tm="0">
                                          <p:val>
                                            <p:strVal val="0-#ppt_h/2"/>
                                          </p:val>
                                        </p:tav>
                                        <p:tav tm="100000">
                                          <p:val>
                                            <p:strVal val="#ppt_y"/>
                                          </p:val>
                                        </p:tav>
                                      </p:tavLst>
                                    </p:anim>
                                  </p:childTnLst>
                                </p:cTn>
                              </p:par>
                              <p:par>
                                <p:cTn id="25" presetID="22" presetClass="entr" presetSubtype="1" fill="hold" grpId="0" nodeType="withEffect">
                                  <p:stCondLst>
                                    <p:cond delay="600"/>
                                  </p:stCondLst>
                                  <p:childTnLst>
                                    <p:set>
                                      <p:cBhvr>
                                        <p:cTn id="26" dur="1" fill="hold">
                                          <p:stCondLst>
                                            <p:cond delay="0"/>
                                          </p:stCondLst>
                                        </p:cTn>
                                        <p:tgtEl>
                                          <p:spTgt spid="19"/>
                                        </p:tgtEl>
                                        <p:attrNameLst>
                                          <p:attrName>style.visibility</p:attrName>
                                        </p:attrNameLst>
                                      </p:cBhvr>
                                      <p:to>
                                        <p:strVal val="visible"/>
                                      </p:to>
                                    </p:set>
                                    <p:animEffect transition="in" filter="wipe(up)">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2" grpId="0" animBg="1"/>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Graphic 5">
            <a:extLst>
              <a:ext uri="{FF2B5EF4-FFF2-40B4-BE49-F238E27FC236}">
                <a16:creationId xmlns:a16="http://schemas.microsoft.com/office/drawing/2014/main" id="{64CC471D-5DC2-48DA-83F6-FCD549840E31}"/>
              </a:ext>
            </a:extLst>
          </p:cNvPr>
          <p:cNvSpPr/>
          <p:nvPr/>
        </p:nvSpPr>
        <p:spPr>
          <a:xfrm>
            <a:off x="8028731" y="2222588"/>
            <a:ext cx="2233868" cy="5691045"/>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solidFill>
            <a:schemeClr val="accent3"/>
          </a:solidFill>
          <a:ln w="9525" cap="flat">
            <a:noFill/>
            <a:prstDash val="solid"/>
            <a:miter/>
          </a:ln>
        </p:spPr>
        <p:txBody>
          <a:bodyPr rtlCol="0" anchor="ctr"/>
          <a:lstStyle/>
          <a:p>
            <a:endParaRPr lang="en-US"/>
          </a:p>
        </p:txBody>
      </p:sp>
      <p:sp>
        <p:nvSpPr>
          <p:cNvPr id="9" name="TextBox 8">
            <a:extLst>
              <a:ext uri="{FF2B5EF4-FFF2-40B4-BE49-F238E27FC236}">
                <a16:creationId xmlns:a16="http://schemas.microsoft.com/office/drawing/2014/main" id="{770F9204-F9EE-47E8-AA34-1AC5A009DFF3}"/>
              </a:ext>
            </a:extLst>
          </p:cNvPr>
          <p:cNvSpPr txBox="1"/>
          <p:nvPr/>
        </p:nvSpPr>
        <p:spPr>
          <a:xfrm>
            <a:off x="8566494" y="5431044"/>
            <a:ext cx="7520007" cy="2646878"/>
          </a:xfrm>
          <a:prstGeom prst="rect">
            <a:avLst/>
          </a:prstGeom>
          <a:noFill/>
        </p:spPr>
        <p:txBody>
          <a:bodyPr wrap="none" rtlCol="0">
            <a:spAutoFit/>
          </a:bodyPr>
          <a:lstStyle/>
          <a:p>
            <a:pPr algn="l"/>
            <a:r>
              <a:rPr lang="en-US" sz="16600" b="1" kern="2400" spc="5000">
                <a:solidFill>
                  <a:srgbClr val="FFFFFF"/>
                </a:solidFill>
                <a:latin typeface="+mj-lt"/>
              </a:rPr>
              <a:t>2</a:t>
            </a:r>
            <a:r>
              <a:rPr lang="en-US" sz="16600" b="1" kern="2400" spc="5000">
                <a:latin typeface="+mj-lt"/>
              </a:rPr>
              <a:t>019</a:t>
            </a:r>
          </a:p>
        </p:txBody>
      </p:sp>
      <p:sp>
        <p:nvSpPr>
          <p:cNvPr id="10" name="TextBox 9">
            <a:extLst>
              <a:ext uri="{FF2B5EF4-FFF2-40B4-BE49-F238E27FC236}">
                <a16:creationId xmlns:a16="http://schemas.microsoft.com/office/drawing/2014/main" id="{96F118EA-620A-404B-B93B-5C695CFE5638}"/>
              </a:ext>
            </a:extLst>
          </p:cNvPr>
          <p:cNvSpPr txBox="1"/>
          <p:nvPr/>
        </p:nvSpPr>
        <p:spPr>
          <a:xfrm>
            <a:off x="5914533" y="8077922"/>
            <a:ext cx="12558108" cy="2308324"/>
          </a:xfrm>
          <a:prstGeom prst="rect">
            <a:avLst/>
          </a:prstGeom>
          <a:noFill/>
        </p:spPr>
        <p:txBody>
          <a:bodyPr wrap="square" rtlCol="0">
            <a:spAutoFit/>
          </a:bodyPr>
          <a:lstStyle/>
          <a:p>
            <a:pPr algn="ctr"/>
            <a:r>
              <a:rPr lang="en-US" sz="4800"/>
              <a:t>Integer ut consequat quam. Sed vitae nulla pulvinar ante varius sollicitudin. Integer posuere nunc quis efficitur molestie.</a:t>
            </a:r>
          </a:p>
        </p:txBody>
      </p:sp>
      <p:sp>
        <p:nvSpPr>
          <p:cNvPr id="11" name="TextBox 10">
            <a:extLst>
              <a:ext uri="{FF2B5EF4-FFF2-40B4-BE49-F238E27FC236}">
                <a16:creationId xmlns:a16="http://schemas.microsoft.com/office/drawing/2014/main" id="{4B0B2A9D-B32E-46B5-89BE-F16E4D86ABAE}"/>
              </a:ext>
            </a:extLst>
          </p:cNvPr>
          <p:cNvSpPr txBox="1"/>
          <p:nvPr/>
        </p:nvSpPr>
        <p:spPr>
          <a:xfrm>
            <a:off x="10586419" y="10724800"/>
            <a:ext cx="3214341" cy="646331"/>
          </a:xfrm>
          <a:prstGeom prst="rect">
            <a:avLst/>
          </a:prstGeom>
          <a:noFill/>
        </p:spPr>
        <p:txBody>
          <a:bodyPr wrap="none" rtlCol="0">
            <a:spAutoFit/>
          </a:bodyPr>
          <a:lstStyle/>
          <a:p>
            <a:pPr algn="ctr"/>
            <a:r>
              <a:rPr lang="en-US" sz="3600" b="1">
                <a:latin typeface="+mj-lt"/>
              </a:rPr>
              <a:t>- John Snow -</a:t>
            </a:r>
          </a:p>
        </p:txBody>
      </p:sp>
    </p:spTree>
    <p:extLst>
      <p:ext uri="{BB962C8B-B14F-4D97-AF65-F5344CB8AC3E}">
        <p14:creationId xmlns:p14="http://schemas.microsoft.com/office/powerpoint/2010/main" val="35002299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iterate type="lt">
                                    <p:tmPct val="10000"/>
                                  </p:iterate>
                                  <p:childTnLst>
                                    <p:set>
                                      <p:cBhvr>
                                        <p:cTn id="6" dur="1" fill="hold">
                                          <p:stCondLst>
                                            <p:cond delay="0"/>
                                          </p:stCondLst>
                                        </p:cTn>
                                        <p:tgtEl>
                                          <p:spTgt spid="9"/>
                                        </p:tgtEl>
                                        <p:attrNameLst>
                                          <p:attrName>style.visibility</p:attrName>
                                        </p:attrNameLst>
                                      </p:cBhvr>
                                      <p:to>
                                        <p:strVal val="visible"/>
                                      </p:to>
                                    </p:set>
                                    <p:anim calcmode="lin" valueType="num">
                                      <p:cBhvr additive="base">
                                        <p:cTn id="7" dur="1500" fill="hold"/>
                                        <p:tgtEl>
                                          <p:spTgt spid="9"/>
                                        </p:tgtEl>
                                        <p:attrNameLst>
                                          <p:attrName>ppt_x</p:attrName>
                                        </p:attrNameLst>
                                      </p:cBhvr>
                                      <p:tavLst>
                                        <p:tav tm="0">
                                          <p:val>
                                            <p:strVal val="1+#ppt_w/2"/>
                                          </p:val>
                                        </p:tav>
                                        <p:tav tm="100000">
                                          <p:val>
                                            <p:strVal val="#ppt_x"/>
                                          </p:val>
                                        </p:tav>
                                      </p:tavLst>
                                    </p:anim>
                                    <p:anim calcmode="lin" valueType="num">
                                      <p:cBhvr additive="base">
                                        <p:cTn id="8" dur="1500" fill="hold"/>
                                        <p:tgtEl>
                                          <p:spTgt spid="9"/>
                                        </p:tgtEl>
                                        <p:attrNameLst>
                                          <p:attrName>ppt_y</p:attrName>
                                        </p:attrNameLst>
                                      </p:cBhvr>
                                      <p:tavLst>
                                        <p:tav tm="0">
                                          <p:val>
                                            <p:strVal val="#ppt_y"/>
                                          </p:val>
                                        </p:tav>
                                        <p:tav tm="100000">
                                          <p:val>
                                            <p:strVal val="#ppt_y"/>
                                          </p:val>
                                        </p:tav>
                                      </p:tavLst>
                                    </p:anim>
                                  </p:childTnLst>
                                </p:cTn>
                              </p:par>
                              <p:par>
                                <p:cTn id="9" presetID="2" presetClass="entr" presetSubtype="1" decel="100000" fill="hold" grpId="0" nodeType="withEffect">
                                  <p:stCondLst>
                                    <p:cond delay="0"/>
                                  </p:stCondLst>
                                  <p:iterate type="lt">
                                    <p:tmPct val="10000"/>
                                  </p:iterate>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500" fill="hold"/>
                                        <p:tgtEl>
                                          <p:spTgt spid="7"/>
                                        </p:tgtEl>
                                        <p:attrNameLst>
                                          <p:attrName>ppt_x</p:attrName>
                                        </p:attrNameLst>
                                      </p:cBhvr>
                                      <p:tavLst>
                                        <p:tav tm="0">
                                          <p:val>
                                            <p:strVal val="#ppt_x"/>
                                          </p:val>
                                        </p:tav>
                                        <p:tav tm="100000">
                                          <p:val>
                                            <p:strVal val="#ppt_x"/>
                                          </p:val>
                                        </p:tav>
                                      </p:tavLst>
                                    </p:anim>
                                    <p:anim calcmode="lin" valueType="num">
                                      <p:cBhvr additive="base">
                                        <p:cTn id="12" dur="1500" fill="hold"/>
                                        <p:tgtEl>
                                          <p:spTgt spid="7"/>
                                        </p:tgtEl>
                                        <p:attrNameLst>
                                          <p:attrName>ppt_y</p:attrName>
                                        </p:attrNameLst>
                                      </p:cBhvr>
                                      <p:tavLst>
                                        <p:tav tm="0">
                                          <p:val>
                                            <p:strVal val="0-#ppt_h/2"/>
                                          </p:val>
                                        </p:tav>
                                        <p:tav tm="100000">
                                          <p:val>
                                            <p:strVal val="#ppt_y"/>
                                          </p:val>
                                        </p:tav>
                                      </p:tavLst>
                                    </p:anim>
                                  </p:childTnLst>
                                </p:cTn>
                              </p:par>
                              <p:par>
                                <p:cTn id="13" presetID="10" presetClass="entr" presetSubtype="0" fill="hold" grpId="0" nodeType="withEffect">
                                  <p:stCondLst>
                                    <p:cond delay="0"/>
                                  </p:stCondLst>
                                  <p:iterate type="wd">
                                    <p:tmPct val="10000"/>
                                  </p:iterate>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10" presetClass="entr" presetSubtype="0" fill="hold" grpId="0" nodeType="withEffect">
                                  <p:stCondLst>
                                    <p:cond delay="0"/>
                                  </p:stCondLst>
                                  <p:iterate type="wd">
                                    <p:tmPct val="10000"/>
                                  </p:iterate>
                                  <p:childTnLst>
                                    <p:set>
                                      <p:cBhvr>
                                        <p:cTn id="17" dur="1" fill="hold">
                                          <p:stCondLst>
                                            <p:cond delay="0"/>
                                          </p:stCondLst>
                                        </p:cTn>
                                        <p:tgtEl>
                                          <p:spTgt spid="11"/>
                                        </p:tgtEl>
                                        <p:attrNameLst>
                                          <p:attrName>style.visibility</p:attrName>
                                        </p:attrNameLst>
                                      </p:cBhvr>
                                      <p:to>
                                        <p:strVal val="visible"/>
                                      </p:to>
                                    </p:set>
                                    <p:animEffect transition="in" filter="fade">
                                      <p:cBhvr>
                                        <p:cTn id="18" dur="13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9" grpId="0"/>
      <p:bldP spid="10" grpId="0"/>
      <p:bldP spid="11" grpId="0"/>
    </p:bldLst>
  </p:timing>
</p:sld>
</file>

<file path=ppt/slides/slide12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7" name="Graphic 5">
            <a:extLst>
              <a:ext uri="{FF2B5EF4-FFF2-40B4-BE49-F238E27FC236}">
                <a16:creationId xmlns:a16="http://schemas.microsoft.com/office/drawing/2014/main" id="{64CC471D-5DC2-48DA-83F6-FCD549840E31}"/>
              </a:ext>
            </a:extLst>
          </p:cNvPr>
          <p:cNvSpPr/>
          <p:nvPr/>
        </p:nvSpPr>
        <p:spPr>
          <a:xfrm>
            <a:off x="8028731" y="2222588"/>
            <a:ext cx="2233868" cy="5691045"/>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solidFill>
            <a:schemeClr val="accent3"/>
          </a:solidFill>
          <a:ln w="9525" cap="flat">
            <a:noFill/>
            <a:prstDash val="solid"/>
            <a:miter/>
          </a:ln>
        </p:spPr>
        <p:txBody>
          <a:bodyPr rtlCol="0" anchor="ctr"/>
          <a:lstStyle/>
          <a:p>
            <a:endParaRPr lang="en-US"/>
          </a:p>
        </p:txBody>
      </p:sp>
      <p:sp>
        <p:nvSpPr>
          <p:cNvPr id="9" name="TextBox 8">
            <a:extLst>
              <a:ext uri="{FF2B5EF4-FFF2-40B4-BE49-F238E27FC236}">
                <a16:creationId xmlns:a16="http://schemas.microsoft.com/office/drawing/2014/main" id="{770F9204-F9EE-47E8-AA34-1AC5A009DFF3}"/>
              </a:ext>
            </a:extLst>
          </p:cNvPr>
          <p:cNvSpPr txBox="1"/>
          <p:nvPr/>
        </p:nvSpPr>
        <p:spPr>
          <a:xfrm>
            <a:off x="8566494" y="5431044"/>
            <a:ext cx="7520007" cy="2646878"/>
          </a:xfrm>
          <a:prstGeom prst="rect">
            <a:avLst/>
          </a:prstGeom>
          <a:noFill/>
        </p:spPr>
        <p:txBody>
          <a:bodyPr wrap="none" rtlCol="0">
            <a:spAutoFit/>
          </a:bodyPr>
          <a:lstStyle/>
          <a:p>
            <a:pPr algn="l"/>
            <a:r>
              <a:rPr lang="en-US" sz="16600" b="1" kern="2400" spc="5000">
                <a:solidFill>
                  <a:srgbClr val="FFFFFF"/>
                </a:solidFill>
                <a:latin typeface="+mj-lt"/>
              </a:rPr>
              <a:t>2</a:t>
            </a:r>
            <a:r>
              <a:rPr lang="en-US" sz="16600" b="1" kern="2400" spc="5000">
                <a:latin typeface="+mj-lt"/>
              </a:rPr>
              <a:t>019</a:t>
            </a:r>
          </a:p>
        </p:txBody>
      </p:sp>
      <p:sp>
        <p:nvSpPr>
          <p:cNvPr id="10" name="TextBox 9">
            <a:extLst>
              <a:ext uri="{FF2B5EF4-FFF2-40B4-BE49-F238E27FC236}">
                <a16:creationId xmlns:a16="http://schemas.microsoft.com/office/drawing/2014/main" id="{96F118EA-620A-404B-B93B-5C695CFE5638}"/>
              </a:ext>
            </a:extLst>
          </p:cNvPr>
          <p:cNvSpPr txBox="1"/>
          <p:nvPr/>
        </p:nvSpPr>
        <p:spPr>
          <a:xfrm>
            <a:off x="5914533" y="8077922"/>
            <a:ext cx="12558108" cy="2308324"/>
          </a:xfrm>
          <a:prstGeom prst="rect">
            <a:avLst/>
          </a:prstGeom>
          <a:noFill/>
        </p:spPr>
        <p:txBody>
          <a:bodyPr wrap="square" rtlCol="0">
            <a:spAutoFit/>
          </a:bodyPr>
          <a:lstStyle/>
          <a:p>
            <a:pPr algn="ctr"/>
            <a:r>
              <a:rPr lang="en-US" sz="4800"/>
              <a:t>Integer ut consequat quam. Sed vitae nulla pulvinar ante varius sollicitudin. Integer posuere nunc quis efficitur molestie.</a:t>
            </a:r>
          </a:p>
        </p:txBody>
      </p:sp>
      <p:sp>
        <p:nvSpPr>
          <p:cNvPr id="11" name="TextBox 10">
            <a:extLst>
              <a:ext uri="{FF2B5EF4-FFF2-40B4-BE49-F238E27FC236}">
                <a16:creationId xmlns:a16="http://schemas.microsoft.com/office/drawing/2014/main" id="{4B0B2A9D-B32E-46B5-89BE-F16E4D86ABAE}"/>
              </a:ext>
            </a:extLst>
          </p:cNvPr>
          <p:cNvSpPr txBox="1"/>
          <p:nvPr/>
        </p:nvSpPr>
        <p:spPr>
          <a:xfrm>
            <a:off x="10586419" y="10724800"/>
            <a:ext cx="3214341" cy="646331"/>
          </a:xfrm>
          <a:prstGeom prst="rect">
            <a:avLst/>
          </a:prstGeom>
          <a:noFill/>
        </p:spPr>
        <p:txBody>
          <a:bodyPr wrap="none" rtlCol="0">
            <a:spAutoFit/>
          </a:bodyPr>
          <a:lstStyle/>
          <a:p>
            <a:pPr algn="ctr"/>
            <a:r>
              <a:rPr lang="en-US" sz="3600" b="1">
                <a:latin typeface="+mj-lt"/>
              </a:rPr>
              <a:t>- John Snow -</a:t>
            </a:r>
          </a:p>
        </p:txBody>
      </p:sp>
    </p:spTree>
    <p:extLst>
      <p:ext uri="{BB962C8B-B14F-4D97-AF65-F5344CB8AC3E}">
        <p14:creationId xmlns:p14="http://schemas.microsoft.com/office/powerpoint/2010/main" val="4173464485"/>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iterate type="lt">
                                    <p:tmPct val="10000"/>
                                  </p:iterate>
                                  <p:childTnLst>
                                    <p:set>
                                      <p:cBhvr>
                                        <p:cTn id="6" dur="1" fill="hold">
                                          <p:stCondLst>
                                            <p:cond delay="0"/>
                                          </p:stCondLst>
                                        </p:cTn>
                                        <p:tgtEl>
                                          <p:spTgt spid="9"/>
                                        </p:tgtEl>
                                        <p:attrNameLst>
                                          <p:attrName>style.visibility</p:attrName>
                                        </p:attrNameLst>
                                      </p:cBhvr>
                                      <p:to>
                                        <p:strVal val="visible"/>
                                      </p:to>
                                    </p:set>
                                    <p:anim calcmode="lin" valueType="num">
                                      <p:cBhvr additive="base">
                                        <p:cTn id="7" dur="1500" fill="hold"/>
                                        <p:tgtEl>
                                          <p:spTgt spid="9"/>
                                        </p:tgtEl>
                                        <p:attrNameLst>
                                          <p:attrName>ppt_x</p:attrName>
                                        </p:attrNameLst>
                                      </p:cBhvr>
                                      <p:tavLst>
                                        <p:tav tm="0">
                                          <p:val>
                                            <p:strVal val="1+#ppt_w/2"/>
                                          </p:val>
                                        </p:tav>
                                        <p:tav tm="100000">
                                          <p:val>
                                            <p:strVal val="#ppt_x"/>
                                          </p:val>
                                        </p:tav>
                                      </p:tavLst>
                                    </p:anim>
                                    <p:anim calcmode="lin" valueType="num">
                                      <p:cBhvr additive="base">
                                        <p:cTn id="8" dur="1500" fill="hold"/>
                                        <p:tgtEl>
                                          <p:spTgt spid="9"/>
                                        </p:tgtEl>
                                        <p:attrNameLst>
                                          <p:attrName>ppt_y</p:attrName>
                                        </p:attrNameLst>
                                      </p:cBhvr>
                                      <p:tavLst>
                                        <p:tav tm="0">
                                          <p:val>
                                            <p:strVal val="#ppt_y"/>
                                          </p:val>
                                        </p:tav>
                                        <p:tav tm="100000">
                                          <p:val>
                                            <p:strVal val="#ppt_y"/>
                                          </p:val>
                                        </p:tav>
                                      </p:tavLst>
                                    </p:anim>
                                  </p:childTnLst>
                                </p:cTn>
                              </p:par>
                              <p:par>
                                <p:cTn id="9" presetID="2" presetClass="entr" presetSubtype="1" decel="100000" fill="hold" grpId="0" nodeType="withEffect">
                                  <p:stCondLst>
                                    <p:cond delay="0"/>
                                  </p:stCondLst>
                                  <p:iterate type="lt">
                                    <p:tmPct val="10000"/>
                                  </p:iterate>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500" fill="hold"/>
                                        <p:tgtEl>
                                          <p:spTgt spid="7"/>
                                        </p:tgtEl>
                                        <p:attrNameLst>
                                          <p:attrName>ppt_x</p:attrName>
                                        </p:attrNameLst>
                                      </p:cBhvr>
                                      <p:tavLst>
                                        <p:tav tm="0">
                                          <p:val>
                                            <p:strVal val="#ppt_x"/>
                                          </p:val>
                                        </p:tav>
                                        <p:tav tm="100000">
                                          <p:val>
                                            <p:strVal val="#ppt_x"/>
                                          </p:val>
                                        </p:tav>
                                      </p:tavLst>
                                    </p:anim>
                                    <p:anim calcmode="lin" valueType="num">
                                      <p:cBhvr additive="base">
                                        <p:cTn id="12" dur="1500" fill="hold"/>
                                        <p:tgtEl>
                                          <p:spTgt spid="7"/>
                                        </p:tgtEl>
                                        <p:attrNameLst>
                                          <p:attrName>ppt_y</p:attrName>
                                        </p:attrNameLst>
                                      </p:cBhvr>
                                      <p:tavLst>
                                        <p:tav tm="0">
                                          <p:val>
                                            <p:strVal val="0-#ppt_h/2"/>
                                          </p:val>
                                        </p:tav>
                                        <p:tav tm="100000">
                                          <p:val>
                                            <p:strVal val="#ppt_y"/>
                                          </p:val>
                                        </p:tav>
                                      </p:tavLst>
                                    </p:anim>
                                  </p:childTnLst>
                                </p:cTn>
                              </p:par>
                              <p:par>
                                <p:cTn id="13" presetID="10" presetClass="entr" presetSubtype="0" fill="hold" grpId="0" nodeType="withEffect">
                                  <p:stCondLst>
                                    <p:cond delay="0"/>
                                  </p:stCondLst>
                                  <p:iterate type="wd">
                                    <p:tmPct val="10000"/>
                                  </p:iterate>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10" presetClass="entr" presetSubtype="0" fill="hold" grpId="0" nodeType="withEffect">
                                  <p:stCondLst>
                                    <p:cond delay="0"/>
                                  </p:stCondLst>
                                  <p:iterate type="wd">
                                    <p:tmPct val="10000"/>
                                  </p:iterate>
                                  <p:childTnLst>
                                    <p:set>
                                      <p:cBhvr>
                                        <p:cTn id="17" dur="1" fill="hold">
                                          <p:stCondLst>
                                            <p:cond delay="0"/>
                                          </p:stCondLst>
                                        </p:cTn>
                                        <p:tgtEl>
                                          <p:spTgt spid="11"/>
                                        </p:tgtEl>
                                        <p:attrNameLst>
                                          <p:attrName>style.visibility</p:attrName>
                                        </p:attrNameLst>
                                      </p:cBhvr>
                                      <p:to>
                                        <p:strVal val="visible"/>
                                      </p:to>
                                    </p:set>
                                    <p:animEffect transition="in" filter="fade">
                                      <p:cBhvr>
                                        <p:cTn id="18" dur="13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9" grpId="0"/>
      <p:bldP spid="10" grpId="0"/>
      <p:bldP spid="11" grpId="0"/>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3ACEACE4-55B3-4748-A9A6-E935BA9CAE77}"/>
              </a:ext>
            </a:extLst>
          </p:cNvPr>
          <p:cNvSpPr/>
          <p:nvPr/>
        </p:nvSpPr>
        <p:spPr>
          <a:xfrm>
            <a:off x="6415360" y="7432106"/>
            <a:ext cx="11556454" cy="914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a:extLst>
              <a:ext uri="{FF2B5EF4-FFF2-40B4-BE49-F238E27FC236}">
                <a16:creationId xmlns:a16="http://schemas.microsoft.com/office/drawing/2014/main" id="{412AD93B-345E-4F95-8CD0-222E4EF37E12}"/>
              </a:ext>
            </a:extLst>
          </p:cNvPr>
          <p:cNvSpPr/>
          <p:nvPr/>
        </p:nvSpPr>
        <p:spPr>
          <a:xfrm>
            <a:off x="5102709" y="6430998"/>
            <a:ext cx="14181756" cy="914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a:extLst>
              <a:ext uri="{FF2B5EF4-FFF2-40B4-BE49-F238E27FC236}">
                <a16:creationId xmlns:a16="http://schemas.microsoft.com/office/drawing/2014/main" id="{2445A486-17D6-4F67-9B44-DAE694265B54}"/>
              </a:ext>
            </a:extLst>
          </p:cNvPr>
          <p:cNvSpPr/>
          <p:nvPr/>
        </p:nvSpPr>
        <p:spPr>
          <a:xfrm>
            <a:off x="8091577" y="5456203"/>
            <a:ext cx="8177842" cy="914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a:extLst>
              <a:ext uri="{FF2B5EF4-FFF2-40B4-BE49-F238E27FC236}">
                <a16:creationId xmlns:a16="http://schemas.microsoft.com/office/drawing/2014/main" id="{3CFA3368-3B1B-418A-A5EB-18C35455EEF9}"/>
              </a:ext>
            </a:extLst>
          </p:cNvPr>
          <p:cNvSpPr/>
          <p:nvPr/>
        </p:nvSpPr>
        <p:spPr>
          <a:xfrm>
            <a:off x="6415360" y="7432106"/>
            <a:ext cx="11556454" cy="914400"/>
          </a:xfrm>
          <a:prstGeom prst="rect">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a:extLst>
              <a:ext uri="{FF2B5EF4-FFF2-40B4-BE49-F238E27FC236}">
                <a16:creationId xmlns:a16="http://schemas.microsoft.com/office/drawing/2014/main" id="{213E6348-881B-4521-9786-4550FD3DE441}"/>
              </a:ext>
            </a:extLst>
          </p:cNvPr>
          <p:cNvSpPr/>
          <p:nvPr/>
        </p:nvSpPr>
        <p:spPr>
          <a:xfrm>
            <a:off x="5102709" y="6430998"/>
            <a:ext cx="14181756" cy="914400"/>
          </a:xfrm>
          <a:prstGeom prst="rect">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6">
            <a:extLst>
              <a:ext uri="{FF2B5EF4-FFF2-40B4-BE49-F238E27FC236}">
                <a16:creationId xmlns:a16="http://schemas.microsoft.com/office/drawing/2014/main" id="{464AD56C-ED29-4421-BFDF-E3435ECC638B}"/>
              </a:ext>
            </a:extLst>
          </p:cNvPr>
          <p:cNvSpPr/>
          <p:nvPr/>
        </p:nvSpPr>
        <p:spPr>
          <a:xfrm>
            <a:off x="8091577" y="5456203"/>
            <a:ext cx="8177842" cy="914400"/>
          </a:xfrm>
          <a:prstGeom prst="rect">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2">
            <a:extLst>
              <a:ext uri="{FF2B5EF4-FFF2-40B4-BE49-F238E27FC236}">
                <a16:creationId xmlns:a16="http://schemas.microsoft.com/office/drawing/2014/main" id="{BC684F82-27E5-4FBD-9571-BD4ECE609ACF}"/>
              </a:ext>
            </a:extLst>
          </p:cNvPr>
          <p:cNvSpPr txBox="1"/>
          <p:nvPr/>
        </p:nvSpPr>
        <p:spPr>
          <a:xfrm>
            <a:off x="8265910" y="5482516"/>
            <a:ext cx="7855356" cy="861774"/>
          </a:xfrm>
          <a:prstGeom prst="rect">
            <a:avLst/>
          </a:prstGeom>
          <a:noFill/>
        </p:spPr>
        <p:txBody>
          <a:bodyPr wrap="none" lIns="182880" tIns="91440" rIns="182880" bIns="91440" rtlCol="0">
            <a:spAutoFit/>
          </a:bodyPr>
          <a:lstStyle/>
          <a:p>
            <a:pPr lvl="0" algn="ctr">
              <a:defRPr/>
            </a:pPr>
            <a:r>
              <a:rPr lang="da-DK" sz="4400" b="1">
                <a:solidFill>
                  <a:schemeClr val="bg1"/>
                </a:solidFill>
                <a:latin typeface="Century Gothic"/>
              </a:rPr>
              <a:t>Lorem ipsum dolor sit amet,</a:t>
            </a:r>
            <a:endParaRPr kumimoji="0" lang="en-US" sz="4400" b="1" i="0" u="none" strike="noStrike" kern="1200" cap="none" spc="0" normalizeH="0" baseline="0" noProof="0">
              <a:ln>
                <a:noFill/>
              </a:ln>
              <a:solidFill>
                <a:schemeClr val="bg1"/>
              </a:solidFill>
              <a:effectLst/>
              <a:uLnTx/>
              <a:uFillTx/>
              <a:latin typeface="Century Gothic"/>
            </a:endParaRPr>
          </a:p>
        </p:txBody>
      </p:sp>
      <p:sp>
        <p:nvSpPr>
          <p:cNvPr id="4" name="TextBox 3">
            <a:extLst>
              <a:ext uri="{FF2B5EF4-FFF2-40B4-BE49-F238E27FC236}">
                <a16:creationId xmlns:a16="http://schemas.microsoft.com/office/drawing/2014/main" id="{AA119FF4-20FE-451D-A4DD-5CA3693E2972}"/>
              </a:ext>
            </a:extLst>
          </p:cNvPr>
          <p:cNvSpPr txBox="1"/>
          <p:nvPr/>
        </p:nvSpPr>
        <p:spPr>
          <a:xfrm>
            <a:off x="5354054" y="6483624"/>
            <a:ext cx="13679066" cy="861774"/>
          </a:xfrm>
          <a:prstGeom prst="rect">
            <a:avLst/>
          </a:prstGeom>
          <a:noFill/>
        </p:spPr>
        <p:txBody>
          <a:bodyPr wrap="none" lIns="182880" tIns="91440" rIns="182880" bIns="91440" rtlCol="0">
            <a:spAutoFit/>
          </a:bodyPr>
          <a:lstStyle/>
          <a:p>
            <a:pPr lvl="0" algn="ctr">
              <a:defRPr/>
            </a:pPr>
            <a:r>
              <a:rPr lang="da-DK" sz="4400" b="1">
                <a:solidFill>
                  <a:schemeClr val="bg1"/>
                </a:solidFill>
                <a:latin typeface="Century Gothic"/>
              </a:rPr>
              <a:t>Phasellus congue condimentum nunc in ultricies</a:t>
            </a:r>
            <a:endParaRPr kumimoji="0" lang="en-US" sz="4400" b="1" i="0" u="none" strike="noStrike" kern="1200" cap="none" spc="0" normalizeH="0" baseline="0" noProof="0">
              <a:ln>
                <a:noFill/>
              </a:ln>
              <a:solidFill>
                <a:schemeClr val="bg1"/>
              </a:solidFill>
              <a:effectLst/>
              <a:uLnTx/>
              <a:uFillTx/>
              <a:latin typeface="Century Gothic"/>
            </a:endParaRPr>
          </a:p>
        </p:txBody>
      </p:sp>
      <p:sp>
        <p:nvSpPr>
          <p:cNvPr id="5" name="TextBox 4">
            <a:extLst>
              <a:ext uri="{FF2B5EF4-FFF2-40B4-BE49-F238E27FC236}">
                <a16:creationId xmlns:a16="http://schemas.microsoft.com/office/drawing/2014/main" id="{8D541A8D-74B2-422D-A8EA-9E2B3C69A810}"/>
              </a:ext>
            </a:extLst>
          </p:cNvPr>
          <p:cNvSpPr txBox="1"/>
          <p:nvPr/>
        </p:nvSpPr>
        <p:spPr>
          <a:xfrm>
            <a:off x="6582756" y="7458419"/>
            <a:ext cx="11221662" cy="861774"/>
          </a:xfrm>
          <a:prstGeom prst="rect">
            <a:avLst/>
          </a:prstGeom>
          <a:noFill/>
        </p:spPr>
        <p:txBody>
          <a:bodyPr wrap="none" lIns="182880" tIns="91440" rIns="182880" bIns="91440" rtlCol="0">
            <a:spAutoFit/>
          </a:bodyPr>
          <a:lstStyle/>
          <a:p>
            <a:pPr lvl="0">
              <a:defRPr/>
            </a:pPr>
            <a:r>
              <a:rPr lang="fr-FR" sz="4400" b="1">
                <a:solidFill>
                  <a:schemeClr val="bg1"/>
                </a:solidFill>
                <a:latin typeface="Century Gothic"/>
              </a:rPr>
              <a:t>Nulla sem lacus, placerat non cursus et.</a:t>
            </a:r>
            <a:endParaRPr kumimoji="0" lang="en-US" sz="4400" b="1" i="0" u="none" strike="noStrike" kern="1200" cap="none" spc="0" normalizeH="0" baseline="0" noProof="0">
              <a:ln>
                <a:noFill/>
              </a:ln>
              <a:solidFill>
                <a:schemeClr val="bg1"/>
              </a:solidFill>
              <a:effectLst/>
              <a:uLnTx/>
              <a:uFillTx/>
              <a:latin typeface="Century Gothic"/>
            </a:endParaRPr>
          </a:p>
        </p:txBody>
      </p:sp>
      <p:grpSp>
        <p:nvGrpSpPr>
          <p:cNvPr id="13" name="Group 12">
            <a:extLst>
              <a:ext uri="{FF2B5EF4-FFF2-40B4-BE49-F238E27FC236}">
                <a16:creationId xmlns:a16="http://schemas.microsoft.com/office/drawing/2014/main" id="{25078C77-0B0A-40CD-970A-C10191DA9F3D}"/>
              </a:ext>
            </a:extLst>
          </p:cNvPr>
          <p:cNvGrpSpPr/>
          <p:nvPr/>
        </p:nvGrpSpPr>
        <p:grpSpPr>
          <a:xfrm>
            <a:off x="11562053" y="3042284"/>
            <a:ext cx="1263068" cy="1364144"/>
            <a:chOff x="3230446" y="10347158"/>
            <a:chExt cx="1849255" cy="1997242"/>
          </a:xfrm>
          <a:solidFill>
            <a:schemeClr val="accent3"/>
          </a:solidFill>
        </p:grpSpPr>
        <p:sp>
          <p:nvSpPr>
            <p:cNvPr id="11" name="Graphic 5">
              <a:extLst>
                <a:ext uri="{FF2B5EF4-FFF2-40B4-BE49-F238E27FC236}">
                  <a16:creationId xmlns:a16="http://schemas.microsoft.com/office/drawing/2014/main" id="{A4B19469-23AF-4D3A-BE2D-DD5C03DECE87}"/>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sp>
          <p:nvSpPr>
            <p:cNvPr id="12" name="Graphic 5">
              <a:extLst>
                <a:ext uri="{FF2B5EF4-FFF2-40B4-BE49-F238E27FC236}">
                  <a16:creationId xmlns:a16="http://schemas.microsoft.com/office/drawing/2014/main" id="{2F0188B6-5B5E-4F5E-A492-FD6B4A42B756}"/>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grpSp>
      <p:sp>
        <p:nvSpPr>
          <p:cNvPr id="14" name="TextBox 13">
            <a:extLst>
              <a:ext uri="{FF2B5EF4-FFF2-40B4-BE49-F238E27FC236}">
                <a16:creationId xmlns:a16="http://schemas.microsoft.com/office/drawing/2014/main" id="{EAF551E1-036C-41C9-A8E6-72DC6E13C5D9}"/>
              </a:ext>
            </a:extLst>
          </p:cNvPr>
          <p:cNvSpPr txBox="1"/>
          <p:nvPr/>
        </p:nvSpPr>
        <p:spPr>
          <a:xfrm>
            <a:off x="10586419" y="9134539"/>
            <a:ext cx="3214341" cy="646331"/>
          </a:xfrm>
          <a:prstGeom prst="rect">
            <a:avLst/>
          </a:prstGeom>
          <a:noFill/>
        </p:spPr>
        <p:txBody>
          <a:bodyPr wrap="none" rtlCol="0">
            <a:spAutoFit/>
          </a:bodyPr>
          <a:lstStyle/>
          <a:p>
            <a:pPr algn="ctr"/>
            <a:r>
              <a:rPr lang="en-US" sz="3600" b="1">
                <a:latin typeface="+mj-lt"/>
              </a:rPr>
              <a:t>- John Snow -</a:t>
            </a:r>
          </a:p>
        </p:txBody>
      </p:sp>
    </p:spTree>
    <p:extLst>
      <p:ext uri="{BB962C8B-B14F-4D97-AF65-F5344CB8AC3E}">
        <p14:creationId xmlns:p14="http://schemas.microsoft.com/office/powerpoint/2010/main" val="41772212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14"/>
                                        </p:tgtEl>
                                        <p:attrNameLst>
                                          <p:attrName>style.visibility</p:attrName>
                                        </p:attrNameLst>
                                      </p:cBhvr>
                                      <p:to>
                                        <p:strVal val="visible"/>
                                      </p:to>
                                    </p:set>
                                    <p:animEffect transition="in" filter="fade">
                                      <p:cBhvr>
                                        <p:cTn id="7" dur="1300"/>
                                        <p:tgtEl>
                                          <p:spTgt spid="14"/>
                                        </p:tgtEl>
                                      </p:cBhvr>
                                    </p:animEffect>
                                  </p:childTnLst>
                                </p:cTn>
                              </p:par>
                              <p:par>
                                <p:cTn id="8" presetID="2" presetClass="entr" presetSubtype="2" decel="100000" fill="hold" grpId="0" nodeType="withEffect">
                                  <p:stCondLst>
                                    <p:cond delay="200"/>
                                  </p:stCondLst>
                                  <p:childTnLst>
                                    <p:set>
                                      <p:cBhvr>
                                        <p:cTn id="9" dur="1" fill="hold">
                                          <p:stCondLst>
                                            <p:cond delay="0"/>
                                          </p:stCondLst>
                                        </p:cTn>
                                        <p:tgtEl>
                                          <p:spTgt spid="7"/>
                                        </p:tgtEl>
                                        <p:attrNameLst>
                                          <p:attrName>style.visibility</p:attrName>
                                        </p:attrNameLst>
                                      </p:cBhvr>
                                      <p:to>
                                        <p:strVal val="visible"/>
                                      </p:to>
                                    </p:set>
                                    <p:anim calcmode="lin" valueType="num">
                                      <p:cBhvr additive="base">
                                        <p:cTn id="10" dur="1500" fill="hold"/>
                                        <p:tgtEl>
                                          <p:spTgt spid="7"/>
                                        </p:tgtEl>
                                        <p:attrNameLst>
                                          <p:attrName>ppt_x</p:attrName>
                                        </p:attrNameLst>
                                      </p:cBhvr>
                                      <p:tavLst>
                                        <p:tav tm="0">
                                          <p:val>
                                            <p:strVal val="1+#ppt_w/2"/>
                                          </p:val>
                                        </p:tav>
                                        <p:tav tm="100000">
                                          <p:val>
                                            <p:strVal val="#ppt_x"/>
                                          </p:val>
                                        </p:tav>
                                      </p:tavLst>
                                    </p:anim>
                                    <p:anim calcmode="lin" valueType="num">
                                      <p:cBhvr additive="base">
                                        <p:cTn id="11" dur="1500" fill="hold"/>
                                        <p:tgtEl>
                                          <p:spTgt spid="7"/>
                                        </p:tgtEl>
                                        <p:attrNameLst>
                                          <p:attrName>ppt_y</p:attrName>
                                        </p:attrNameLst>
                                      </p:cBhvr>
                                      <p:tavLst>
                                        <p:tav tm="0">
                                          <p:val>
                                            <p:strVal val="#ppt_y"/>
                                          </p:val>
                                        </p:tav>
                                        <p:tav tm="100000">
                                          <p:val>
                                            <p:strVal val="#ppt_y"/>
                                          </p:val>
                                        </p:tav>
                                      </p:tavLst>
                                    </p:anim>
                                  </p:childTnLst>
                                </p:cTn>
                              </p:par>
                              <p:par>
                                <p:cTn id="12" presetID="2" presetClass="entr" presetSubtype="2" decel="100000" fill="hold" grpId="0" nodeType="withEffect">
                                  <p:stCondLst>
                                    <p:cond delay="400"/>
                                  </p:stCondLst>
                                  <p:childTnLst>
                                    <p:set>
                                      <p:cBhvr>
                                        <p:cTn id="13" dur="1" fill="hold">
                                          <p:stCondLst>
                                            <p:cond delay="0"/>
                                          </p:stCondLst>
                                        </p:cTn>
                                        <p:tgtEl>
                                          <p:spTgt spid="9"/>
                                        </p:tgtEl>
                                        <p:attrNameLst>
                                          <p:attrName>style.visibility</p:attrName>
                                        </p:attrNameLst>
                                      </p:cBhvr>
                                      <p:to>
                                        <p:strVal val="visible"/>
                                      </p:to>
                                    </p:set>
                                    <p:anim calcmode="lin" valueType="num">
                                      <p:cBhvr additive="base">
                                        <p:cTn id="14" dur="1500" fill="hold"/>
                                        <p:tgtEl>
                                          <p:spTgt spid="9"/>
                                        </p:tgtEl>
                                        <p:attrNameLst>
                                          <p:attrName>ppt_x</p:attrName>
                                        </p:attrNameLst>
                                      </p:cBhvr>
                                      <p:tavLst>
                                        <p:tav tm="0">
                                          <p:val>
                                            <p:strVal val="1+#ppt_w/2"/>
                                          </p:val>
                                        </p:tav>
                                        <p:tav tm="100000">
                                          <p:val>
                                            <p:strVal val="#ppt_x"/>
                                          </p:val>
                                        </p:tav>
                                      </p:tavLst>
                                    </p:anim>
                                    <p:anim calcmode="lin" valueType="num">
                                      <p:cBhvr additive="base">
                                        <p:cTn id="15" dur="1500" fill="hold"/>
                                        <p:tgtEl>
                                          <p:spTgt spid="9"/>
                                        </p:tgtEl>
                                        <p:attrNameLst>
                                          <p:attrName>ppt_y</p:attrName>
                                        </p:attrNameLst>
                                      </p:cBhvr>
                                      <p:tavLst>
                                        <p:tav tm="0">
                                          <p:val>
                                            <p:strVal val="#ppt_y"/>
                                          </p:val>
                                        </p:tav>
                                        <p:tav tm="100000">
                                          <p:val>
                                            <p:strVal val="#ppt_y"/>
                                          </p:val>
                                        </p:tav>
                                      </p:tavLst>
                                    </p:anim>
                                  </p:childTnLst>
                                </p:cTn>
                              </p:par>
                              <p:par>
                                <p:cTn id="16" presetID="2" presetClass="entr" presetSubtype="2" decel="100000" fill="hold" grpId="0" nodeType="withEffect">
                                  <p:stCondLst>
                                    <p:cond delay="600"/>
                                  </p:stCondLst>
                                  <p:childTnLst>
                                    <p:set>
                                      <p:cBhvr>
                                        <p:cTn id="17" dur="1" fill="hold">
                                          <p:stCondLst>
                                            <p:cond delay="0"/>
                                          </p:stCondLst>
                                        </p:cTn>
                                        <p:tgtEl>
                                          <p:spTgt spid="10"/>
                                        </p:tgtEl>
                                        <p:attrNameLst>
                                          <p:attrName>style.visibility</p:attrName>
                                        </p:attrNameLst>
                                      </p:cBhvr>
                                      <p:to>
                                        <p:strVal val="visible"/>
                                      </p:to>
                                    </p:set>
                                    <p:anim calcmode="lin" valueType="num">
                                      <p:cBhvr additive="base">
                                        <p:cTn id="18" dur="1500" fill="hold"/>
                                        <p:tgtEl>
                                          <p:spTgt spid="10"/>
                                        </p:tgtEl>
                                        <p:attrNameLst>
                                          <p:attrName>ppt_x</p:attrName>
                                        </p:attrNameLst>
                                      </p:cBhvr>
                                      <p:tavLst>
                                        <p:tav tm="0">
                                          <p:val>
                                            <p:strVal val="1+#ppt_w/2"/>
                                          </p:val>
                                        </p:tav>
                                        <p:tav tm="100000">
                                          <p:val>
                                            <p:strVal val="#ppt_x"/>
                                          </p:val>
                                        </p:tav>
                                      </p:tavLst>
                                    </p:anim>
                                    <p:anim calcmode="lin" valueType="num">
                                      <p:cBhvr additive="base">
                                        <p:cTn id="19" dur="1500" fill="hold"/>
                                        <p:tgtEl>
                                          <p:spTgt spid="10"/>
                                        </p:tgtEl>
                                        <p:attrNameLst>
                                          <p:attrName>ppt_y</p:attrName>
                                        </p:attrNameLst>
                                      </p:cBhvr>
                                      <p:tavLst>
                                        <p:tav tm="0">
                                          <p:val>
                                            <p:strVal val="#ppt_y"/>
                                          </p:val>
                                        </p:tav>
                                        <p:tav tm="100000">
                                          <p:val>
                                            <p:strVal val="#ppt_y"/>
                                          </p:val>
                                        </p:tav>
                                      </p:tavLst>
                                    </p:anim>
                                  </p:childTnLst>
                                </p:cTn>
                              </p:par>
                              <p:par>
                                <p:cTn id="20" presetID="2" presetClass="entr" presetSubtype="2" decel="100000" fill="hold" grpId="0" nodeType="withEffect">
                                  <p:stCondLst>
                                    <p:cond delay="200"/>
                                  </p:stCondLst>
                                  <p:childTnLst>
                                    <p:set>
                                      <p:cBhvr>
                                        <p:cTn id="21" dur="1" fill="hold">
                                          <p:stCondLst>
                                            <p:cond delay="0"/>
                                          </p:stCondLst>
                                        </p:cTn>
                                        <p:tgtEl>
                                          <p:spTgt spid="3"/>
                                        </p:tgtEl>
                                        <p:attrNameLst>
                                          <p:attrName>style.visibility</p:attrName>
                                        </p:attrNameLst>
                                      </p:cBhvr>
                                      <p:to>
                                        <p:strVal val="visible"/>
                                      </p:to>
                                    </p:set>
                                    <p:anim calcmode="lin" valueType="num">
                                      <p:cBhvr additive="base">
                                        <p:cTn id="22" dur="1900" fill="hold"/>
                                        <p:tgtEl>
                                          <p:spTgt spid="3"/>
                                        </p:tgtEl>
                                        <p:attrNameLst>
                                          <p:attrName>ppt_x</p:attrName>
                                        </p:attrNameLst>
                                      </p:cBhvr>
                                      <p:tavLst>
                                        <p:tav tm="0">
                                          <p:val>
                                            <p:strVal val="1+#ppt_w/2"/>
                                          </p:val>
                                        </p:tav>
                                        <p:tav tm="100000">
                                          <p:val>
                                            <p:strVal val="#ppt_x"/>
                                          </p:val>
                                        </p:tav>
                                      </p:tavLst>
                                    </p:anim>
                                    <p:anim calcmode="lin" valueType="num">
                                      <p:cBhvr additive="base">
                                        <p:cTn id="23" dur="1900" fill="hold"/>
                                        <p:tgtEl>
                                          <p:spTgt spid="3"/>
                                        </p:tgtEl>
                                        <p:attrNameLst>
                                          <p:attrName>ppt_y</p:attrName>
                                        </p:attrNameLst>
                                      </p:cBhvr>
                                      <p:tavLst>
                                        <p:tav tm="0">
                                          <p:val>
                                            <p:strVal val="#ppt_y"/>
                                          </p:val>
                                        </p:tav>
                                        <p:tav tm="100000">
                                          <p:val>
                                            <p:strVal val="#ppt_y"/>
                                          </p:val>
                                        </p:tav>
                                      </p:tavLst>
                                    </p:anim>
                                  </p:childTnLst>
                                </p:cTn>
                              </p:par>
                              <p:par>
                                <p:cTn id="24" presetID="2" presetClass="entr" presetSubtype="2" decel="100000" fill="hold" grpId="0" nodeType="withEffect">
                                  <p:stCondLst>
                                    <p:cond delay="400"/>
                                  </p:stCondLst>
                                  <p:childTnLst>
                                    <p:set>
                                      <p:cBhvr>
                                        <p:cTn id="25" dur="1" fill="hold">
                                          <p:stCondLst>
                                            <p:cond delay="0"/>
                                          </p:stCondLst>
                                        </p:cTn>
                                        <p:tgtEl>
                                          <p:spTgt spid="4"/>
                                        </p:tgtEl>
                                        <p:attrNameLst>
                                          <p:attrName>style.visibility</p:attrName>
                                        </p:attrNameLst>
                                      </p:cBhvr>
                                      <p:to>
                                        <p:strVal val="visible"/>
                                      </p:to>
                                    </p:set>
                                    <p:anim calcmode="lin" valueType="num">
                                      <p:cBhvr additive="base">
                                        <p:cTn id="26" dur="1900" fill="hold"/>
                                        <p:tgtEl>
                                          <p:spTgt spid="4"/>
                                        </p:tgtEl>
                                        <p:attrNameLst>
                                          <p:attrName>ppt_x</p:attrName>
                                        </p:attrNameLst>
                                      </p:cBhvr>
                                      <p:tavLst>
                                        <p:tav tm="0">
                                          <p:val>
                                            <p:strVal val="1+#ppt_w/2"/>
                                          </p:val>
                                        </p:tav>
                                        <p:tav tm="100000">
                                          <p:val>
                                            <p:strVal val="#ppt_x"/>
                                          </p:val>
                                        </p:tav>
                                      </p:tavLst>
                                    </p:anim>
                                    <p:anim calcmode="lin" valueType="num">
                                      <p:cBhvr additive="base">
                                        <p:cTn id="27" dur="1900" fill="hold"/>
                                        <p:tgtEl>
                                          <p:spTgt spid="4"/>
                                        </p:tgtEl>
                                        <p:attrNameLst>
                                          <p:attrName>ppt_y</p:attrName>
                                        </p:attrNameLst>
                                      </p:cBhvr>
                                      <p:tavLst>
                                        <p:tav tm="0">
                                          <p:val>
                                            <p:strVal val="#ppt_y"/>
                                          </p:val>
                                        </p:tav>
                                        <p:tav tm="100000">
                                          <p:val>
                                            <p:strVal val="#ppt_y"/>
                                          </p:val>
                                        </p:tav>
                                      </p:tavLst>
                                    </p:anim>
                                  </p:childTnLst>
                                </p:cTn>
                              </p:par>
                              <p:par>
                                <p:cTn id="28" presetID="2" presetClass="entr" presetSubtype="2" decel="100000" fill="hold" grpId="0" nodeType="withEffect">
                                  <p:stCondLst>
                                    <p:cond delay="600"/>
                                  </p:stCondLst>
                                  <p:childTnLst>
                                    <p:set>
                                      <p:cBhvr>
                                        <p:cTn id="29" dur="1" fill="hold">
                                          <p:stCondLst>
                                            <p:cond delay="0"/>
                                          </p:stCondLst>
                                        </p:cTn>
                                        <p:tgtEl>
                                          <p:spTgt spid="5"/>
                                        </p:tgtEl>
                                        <p:attrNameLst>
                                          <p:attrName>style.visibility</p:attrName>
                                        </p:attrNameLst>
                                      </p:cBhvr>
                                      <p:to>
                                        <p:strVal val="visible"/>
                                      </p:to>
                                    </p:set>
                                    <p:anim calcmode="lin" valueType="num">
                                      <p:cBhvr additive="base">
                                        <p:cTn id="30" dur="1900" fill="hold"/>
                                        <p:tgtEl>
                                          <p:spTgt spid="5"/>
                                        </p:tgtEl>
                                        <p:attrNameLst>
                                          <p:attrName>ppt_x</p:attrName>
                                        </p:attrNameLst>
                                      </p:cBhvr>
                                      <p:tavLst>
                                        <p:tav tm="0">
                                          <p:val>
                                            <p:strVal val="1+#ppt_w/2"/>
                                          </p:val>
                                        </p:tav>
                                        <p:tav tm="100000">
                                          <p:val>
                                            <p:strVal val="#ppt_x"/>
                                          </p:val>
                                        </p:tav>
                                      </p:tavLst>
                                    </p:anim>
                                    <p:anim calcmode="lin" valueType="num">
                                      <p:cBhvr additive="base">
                                        <p:cTn id="31" dur="1900" fill="hold"/>
                                        <p:tgtEl>
                                          <p:spTgt spid="5"/>
                                        </p:tgtEl>
                                        <p:attrNameLst>
                                          <p:attrName>ppt_y</p:attrName>
                                        </p:attrNameLst>
                                      </p:cBhvr>
                                      <p:tavLst>
                                        <p:tav tm="0">
                                          <p:val>
                                            <p:strVal val="#ppt_y"/>
                                          </p:val>
                                        </p:tav>
                                        <p:tav tm="100000">
                                          <p:val>
                                            <p:strVal val="#ppt_y"/>
                                          </p:val>
                                        </p:tav>
                                      </p:tavLst>
                                    </p:anim>
                                  </p:childTnLst>
                                </p:cTn>
                              </p:par>
                              <p:par>
                                <p:cTn id="32" presetID="2" presetClass="entr" presetSubtype="2" decel="100000" fill="hold" grpId="0" nodeType="withEffect">
                                  <p:stCondLst>
                                    <p:cond delay="200"/>
                                  </p:stCondLst>
                                  <p:childTnLst>
                                    <p:set>
                                      <p:cBhvr>
                                        <p:cTn id="33" dur="1" fill="hold">
                                          <p:stCondLst>
                                            <p:cond delay="0"/>
                                          </p:stCondLst>
                                        </p:cTn>
                                        <p:tgtEl>
                                          <p:spTgt spid="21"/>
                                        </p:tgtEl>
                                        <p:attrNameLst>
                                          <p:attrName>style.visibility</p:attrName>
                                        </p:attrNameLst>
                                      </p:cBhvr>
                                      <p:to>
                                        <p:strVal val="visible"/>
                                      </p:to>
                                    </p:set>
                                    <p:anim calcmode="lin" valueType="num">
                                      <p:cBhvr additive="base">
                                        <p:cTn id="34" dur="2000" fill="hold"/>
                                        <p:tgtEl>
                                          <p:spTgt spid="21"/>
                                        </p:tgtEl>
                                        <p:attrNameLst>
                                          <p:attrName>ppt_x</p:attrName>
                                        </p:attrNameLst>
                                      </p:cBhvr>
                                      <p:tavLst>
                                        <p:tav tm="0">
                                          <p:val>
                                            <p:strVal val="1+#ppt_w/2"/>
                                          </p:val>
                                        </p:tav>
                                        <p:tav tm="100000">
                                          <p:val>
                                            <p:strVal val="#ppt_x"/>
                                          </p:val>
                                        </p:tav>
                                      </p:tavLst>
                                    </p:anim>
                                    <p:anim calcmode="lin" valueType="num">
                                      <p:cBhvr additive="base">
                                        <p:cTn id="35" dur="2000" fill="hold"/>
                                        <p:tgtEl>
                                          <p:spTgt spid="21"/>
                                        </p:tgtEl>
                                        <p:attrNameLst>
                                          <p:attrName>ppt_y</p:attrName>
                                        </p:attrNameLst>
                                      </p:cBhvr>
                                      <p:tavLst>
                                        <p:tav tm="0">
                                          <p:val>
                                            <p:strVal val="#ppt_y"/>
                                          </p:val>
                                        </p:tav>
                                        <p:tav tm="100000">
                                          <p:val>
                                            <p:strVal val="#ppt_y"/>
                                          </p:val>
                                        </p:tav>
                                      </p:tavLst>
                                    </p:anim>
                                  </p:childTnLst>
                                </p:cTn>
                              </p:par>
                              <p:par>
                                <p:cTn id="36" presetID="2" presetClass="entr" presetSubtype="2" decel="100000" fill="hold" grpId="0" nodeType="withEffect">
                                  <p:stCondLst>
                                    <p:cond delay="250"/>
                                  </p:stCondLst>
                                  <p:childTnLst>
                                    <p:set>
                                      <p:cBhvr>
                                        <p:cTn id="37" dur="1" fill="hold">
                                          <p:stCondLst>
                                            <p:cond delay="0"/>
                                          </p:stCondLst>
                                        </p:cTn>
                                        <p:tgtEl>
                                          <p:spTgt spid="20"/>
                                        </p:tgtEl>
                                        <p:attrNameLst>
                                          <p:attrName>style.visibility</p:attrName>
                                        </p:attrNameLst>
                                      </p:cBhvr>
                                      <p:to>
                                        <p:strVal val="visible"/>
                                      </p:to>
                                    </p:set>
                                    <p:anim calcmode="lin" valueType="num">
                                      <p:cBhvr additive="base">
                                        <p:cTn id="38" dur="1500" fill="hold"/>
                                        <p:tgtEl>
                                          <p:spTgt spid="20"/>
                                        </p:tgtEl>
                                        <p:attrNameLst>
                                          <p:attrName>ppt_x</p:attrName>
                                        </p:attrNameLst>
                                      </p:cBhvr>
                                      <p:tavLst>
                                        <p:tav tm="0">
                                          <p:val>
                                            <p:strVal val="1+#ppt_w/2"/>
                                          </p:val>
                                        </p:tav>
                                        <p:tav tm="100000">
                                          <p:val>
                                            <p:strVal val="#ppt_x"/>
                                          </p:val>
                                        </p:tav>
                                      </p:tavLst>
                                    </p:anim>
                                    <p:anim calcmode="lin" valueType="num">
                                      <p:cBhvr additive="base">
                                        <p:cTn id="39" dur="1500" fill="hold"/>
                                        <p:tgtEl>
                                          <p:spTgt spid="20"/>
                                        </p:tgtEl>
                                        <p:attrNameLst>
                                          <p:attrName>ppt_y</p:attrName>
                                        </p:attrNameLst>
                                      </p:cBhvr>
                                      <p:tavLst>
                                        <p:tav tm="0">
                                          <p:val>
                                            <p:strVal val="#ppt_y"/>
                                          </p:val>
                                        </p:tav>
                                        <p:tav tm="100000">
                                          <p:val>
                                            <p:strVal val="#ppt_y"/>
                                          </p:val>
                                        </p:tav>
                                      </p:tavLst>
                                    </p:anim>
                                  </p:childTnLst>
                                </p:cTn>
                              </p:par>
                              <p:par>
                                <p:cTn id="40" presetID="2" presetClass="entr" presetSubtype="2" decel="100000" fill="hold" grpId="0" nodeType="withEffect">
                                  <p:stCondLst>
                                    <p:cond delay="600"/>
                                  </p:stCondLst>
                                  <p:childTnLst>
                                    <p:set>
                                      <p:cBhvr>
                                        <p:cTn id="41" dur="1" fill="hold">
                                          <p:stCondLst>
                                            <p:cond delay="0"/>
                                          </p:stCondLst>
                                        </p:cTn>
                                        <p:tgtEl>
                                          <p:spTgt spid="19"/>
                                        </p:tgtEl>
                                        <p:attrNameLst>
                                          <p:attrName>style.visibility</p:attrName>
                                        </p:attrNameLst>
                                      </p:cBhvr>
                                      <p:to>
                                        <p:strVal val="visible"/>
                                      </p:to>
                                    </p:set>
                                    <p:anim calcmode="lin" valueType="num">
                                      <p:cBhvr additive="base">
                                        <p:cTn id="42" dur="2000" fill="hold"/>
                                        <p:tgtEl>
                                          <p:spTgt spid="19"/>
                                        </p:tgtEl>
                                        <p:attrNameLst>
                                          <p:attrName>ppt_x</p:attrName>
                                        </p:attrNameLst>
                                      </p:cBhvr>
                                      <p:tavLst>
                                        <p:tav tm="0">
                                          <p:val>
                                            <p:strVal val="1+#ppt_w/2"/>
                                          </p:val>
                                        </p:tav>
                                        <p:tav tm="100000">
                                          <p:val>
                                            <p:strVal val="#ppt_x"/>
                                          </p:val>
                                        </p:tav>
                                      </p:tavLst>
                                    </p:anim>
                                    <p:anim calcmode="lin" valueType="num">
                                      <p:cBhvr additive="base">
                                        <p:cTn id="43" dur="2000" fill="hold"/>
                                        <p:tgtEl>
                                          <p:spTgt spid="19"/>
                                        </p:tgtEl>
                                        <p:attrNameLst>
                                          <p:attrName>ppt_y</p:attrName>
                                        </p:attrNameLst>
                                      </p:cBhvr>
                                      <p:tavLst>
                                        <p:tav tm="0">
                                          <p:val>
                                            <p:strVal val="#ppt_y"/>
                                          </p:val>
                                        </p:tav>
                                        <p:tav tm="100000">
                                          <p:val>
                                            <p:strVal val="#ppt_y"/>
                                          </p:val>
                                        </p:tav>
                                      </p:tavLst>
                                    </p:anim>
                                  </p:childTnLst>
                                </p:cTn>
                              </p:par>
                              <p:par>
                                <p:cTn id="44" presetID="2" presetClass="entr" presetSubtype="1" decel="100000" fill="hold" nodeType="withEffect">
                                  <p:stCondLst>
                                    <p:cond delay="200"/>
                                  </p:stCondLst>
                                  <p:childTnLst>
                                    <p:set>
                                      <p:cBhvr>
                                        <p:cTn id="45" dur="1" fill="hold">
                                          <p:stCondLst>
                                            <p:cond delay="0"/>
                                          </p:stCondLst>
                                        </p:cTn>
                                        <p:tgtEl>
                                          <p:spTgt spid="13"/>
                                        </p:tgtEl>
                                        <p:attrNameLst>
                                          <p:attrName>style.visibility</p:attrName>
                                        </p:attrNameLst>
                                      </p:cBhvr>
                                      <p:to>
                                        <p:strVal val="visible"/>
                                      </p:to>
                                    </p:set>
                                    <p:anim calcmode="lin" valueType="num">
                                      <p:cBhvr additive="base">
                                        <p:cTn id="46" dur="1900" fill="hold"/>
                                        <p:tgtEl>
                                          <p:spTgt spid="13"/>
                                        </p:tgtEl>
                                        <p:attrNameLst>
                                          <p:attrName>ppt_x</p:attrName>
                                        </p:attrNameLst>
                                      </p:cBhvr>
                                      <p:tavLst>
                                        <p:tav tm="0">
                                          <p:val>
                                            <p:strVal val="#ppt_x"/>
                                          </p:val>
                                        </p:tav>
                                        <p:tav tm="100000">
                                          <p:val>
                                            <p:strVal val="#ppt_x"/>
                                          </p:val>
                                        </p:tav>
                                      </p:tavLst>
                                    </p:anim>
                                    <p:anim calcmode="lin" valueType="num">
                                      <p:cBhvr additive="base">
                                        <p:cTn id="47" dur="1900" fill="hold"/>
                                        <p:tgtEl>
                                          <p:spTgt spid="13"/>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animBg="1"/>
      <p:bldP spid="21" grpId="0" animBg="1"/>
      <p:bldP spid="10" grpId="0" animBg="1"/>
      <p:bldP spid="9" grpId="0" animBg="1"/>
      <p:bldP spid="7" grpId="0" animBg="1"/>
      <p:bldP spid="3" grpId="0"/>
      <p:bldP spid="4" grpId="0"/>
      <p:bldP spid="5" grpId="0"/>
      <p:bldP spid="14" grpId="0"/>
    </p:bldLst>
  </p:timing>
</p:sld>
</file>

<file path=ppt/slides/slide12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9" name="Rectangle 18">
            <a:extLst>
              <a:ext uri="{FF2B5EF4-FFF2-40B4-BE49-F238E27FC236}">
                <a16:creationId xmlns:a16="http://schemas.microsoft.com/office/drawing/2014/main" id="{3ACEACE4-55B3-4748-A9A6-E935BA9CAE77}"/>
              </a:ext>
            </a:extLst>
          </p:cNvPr>
          <p:cNvSpPr/>
          <p:nvPr/>
        </p:nvSpPr>
        <p:spPr>
          <a:xfrm>
            <a:off x="6415360" y="7432106"/>
            <a:ext cx="11556454" cy="914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a:extLst>
              <a:ext uri="{FF2B5EF4-FFF2-40B4-BE49-F238E27FC236}">
                <a16:creationId xmlns:a16="http://schemas.microsoft.com/office/drawing/2014/main" id="{412AD93B-345E-4F95-8CD0-222E4EF37E12}"/>
              </a:ext>
            </a:extLst>
          </p:cNvPr>
          <p:cNvSpPr/>
          <p:nvPr/>
        </p:nvSpPr>
        <p:spPr>
          <a:xfrm>
            <a:off x="5102709" y="6430998"/>
            <a:ext cx="14181756" cy="914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a:extLst>
              <a:ext uri="{FF2B5EF4-FFF2-40B4-BE49-F238E27FC236}">
                <a16:creationId xmlns:a16="http://schemas.microsoft.com/office/drawing/2014/main" id="{2445A486-17D6-4F67-9B44-DAE694265B54}"/>
              </a:ext>
            </a:extLst>
          </p:cNvPr>
          <p:cNvSpPr/>
          <p:nvPr/>
        </p:nvSpPr>
        <p:spPr>
          <a:xfrm>
            <a:off x="8091577" y="5456203"/>
            <a:ext cx="8177842" cy="9144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a:extLst>
              <a:ext uri="{FF2B5EF4-FFF2-40B4-BE49-F238E27FC236}">
                <a16:creationId xmlns:a16="http://schemas.microsoft.com/office/drawing/2014/main" id="{3CFA3368-3B1B-418A-A5EB-18C35455EEF9}"/>
              </a:ext>
            </a:extLst>
          </p:cNvPr>
          <p:cNvSpPr/>
          <p:nvPr/>
        </p:nvSpPr>
        <p:spPr>
          <a:xfrm>
            <a:off x="6415360" y="7432106"/>
            <a:ext cx="11556454" cy="914400"/>
          </a:xfrm>
          <a:prstGeom prst="rect">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a:extLst>
              <a:ext uri="{FF2B5EF4-FFF2-40B4-BE49-F238E27FC236}">
                <a16:creationId xmlns:a16="http://schemas.microsoft.com/office/drawing/2014/main" id="{213E6348-881B-4521-9786-4550FD3DE441}"/>
              </a:ext>
            </a:extLst>
          </p:cNvPr>
          <p:cNvSpPr/>
          <p:nvPr/>
        </p:nvSpPr>
        <p:spPr>
          <a:xfrm>
            <a:off x="5102709" y="6430998"/>
            <a:ext cx="14181756" cy="914400"/>
          </a:xfrm>
          <a:prstGeom prst="rect">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6">
            <a:extLst>
              <a:ext uri="{FF2B5EF4-FFF2-40B4-BE49-F238E27FC236}">
                <a16:creationId xmlns:a16="http://schemas.microsoft.com/office/drawing/2014/main" id="{464AD56C-ED29-4421-BFDF-E3435ECC638B}"/>
              </a:ext>
            </a:extLst>
          </p:cNvPr>
          <p:cNvSpPr/>
          <p:nvPr/>
        </p:nvSpPr>
        <p:spPr>
          <a:xfrm>
            <a:off x="8091577" y="5456203"/>
            <a:ext cx="8177842" cy="914400"/>
          </a:xfrm>
          <a:prstGeom prst="rect">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2">
            <a:extLst>
              <a:ext uri="{FF2B5EF4-FFF2-40B4-BE49-F238E27FC236}">
                <a16:creationId xmlns:a16="http://schemas.microsoft.com/office/drawing/2014/main" id="{BC684F82-27E5-4FBD-9571-BD4ECE609ACF}"/>
              </a:ext>
            </a:extLst>
          </p:cNvPr>
          <p:cNvSpPr txBox="1"/>
          <p:nvPr/>
        </p:nvSpPr>
        <p:spPr>
          <a:xfrm>
            <a:off x="8265910" y="5482516"/>
            <a:ext cx="7855356" cy="861774"/>
          </a:xfrm>
          <a:prstGeom prst="rect">
            <a:avLst/>
          </a:prstGeom>
          <a:noFill/>
        </p:spPr>
        <p:txBody>
          <a:bodyPr wrap="none" lIns="182880" tIns="91440" rIns="182880" bIns="91440" rtlCol="0">
            <a:spAutoFit/>
          </a:bodyPr>
          <a:lstStyle/>
          <a:p>
            <a:pPr lvl="0" algn="ctr">
              <a:defRPr/>
            </a:pPr>
            <a:r>
              <a:rPr lang="da-DK" sz="4400" b="1">
                <a:solidFill>
                  <a:schemeClr val="bg1"/>
                </a:solidFill>
                <a:latin typeface="Century Gothic"/>
              </a:rPr>
              <a:t>Lorem ipsum dolor sit amet,</a:t>
            </a:r>
            <a:endParaRPr kumimoji="0" lang="en-US" sz="4400" b="1" i="0" u="none" strike="noStrike" kern="1200" cap="none" spc="0" normalizeH="0" baseline="0" noProof="0">
              <a:ln>
                <a:noFill/>
              </a:ln>
              <a:solidFill>
                <a:schemeClr val="bg1"/>
              </a:solidFill>
              <a:effectLst/>
              <a:uLnTx/>
              <a:uFillTx/>
              <a:latin typeface="Century Gothic"/>
            </a:endParaRPr>
          </a:p>
        </p:txBody>
      </p:sp>
      <p:sp>
        <p:nvSpPr>
          <p:cNvPr id="4" name="TextBox 3">
            <a:extLst>
              <a:ext uri="{FF2B5EF4-FFF2-40B4-BE49-F238E27FC236}">
                <a16:creationId xmlns:a16="http://schemas.microsoft.com/office/drawing/2014/main" id="{AA119FF4-20FE-451D-A4DD-5CA3693E2972}"/>
              </a:ext>
            </a:extLst>
          </p:cNvPr>
          <p:cNvSpPr txBox="1"/>
          <p:nvPr/>
        </p:nvSpPr>
        <p:spPr>
          <a:xfrm>
            <a:off x="5354054" y="6483624"/>
            <a:ext cx="13679066" cy="861774"/>
          </a:xfrm>
          <a:prstGeom prst="rect">
            <a:avLst/>
          </a:prstGeom>
          <a:noFill/>
        </p:spPr>
        <p:txBody>
          <a:bodyPr wrap="none" lIns="182880" tIns="91440" rIns="182880" bIns="91440" rtlCol="0">
            <a:spAutoFit/>
          </a:bodyPr>
          <a:lstStyle/>
          <a:p>
            <a:pPr lvl="0" algn="ctr">
              <a:defRPr/>
            </a:pPr>
            <a:r>
              <a:rPr lang="da-DK" sz="4400" b="1">
                <a:solidFill>
                  <a:schemeClr val="bg1"/>
                </a:solidFill>
                <a:latin typeface="Century Gothic"/>
              </a:rPr>
              <a:t>Phasellus congue condimentum nunc in ultricies</a:t>
            </a:r>
            <a:endParaRPr kumimoji="0" lang="en-US" sz="4400" b="1" i="0" u="none" strike="noStrike" kern="1200" cap="none" spc="0" normalizeH="0" baseline="0" noProof="0">
              <a:ln>
                <a:noFill/>
              </a:ln>
              <a:solidFill>
                <a:schemeClr val="bg1"/>
              </a:solidFill>
              <a:effectLst/>
              <a:uLnTx/>
              <a:uFillTx/>
              <a:latin typeface="Century Gothic"/>
            </a:endParaRPr>
          </a:p>
        </p:txBody>
      </p:sp>
      <p:sp>
        <p:nvSpPr>
          <p:cNvPr id="5" name="TextBox 4">
            <a:extLst>
              <a:ext uri="{FF2B5EF4-FFF2-40B4-BE49-F238E27FC236}">
                <a16:creationId xmlns:a16="http://schemas.microsoft.com/office/drawing/2014/main" id="{8D541A8D-74B2-422D-A8EA-9E2B3C69A810}"/>
              </a:ext>
            </a:extLst>
          </p:cNvPr>
          <p:cNvSpPr txBox="1"/>
          <p:nvPr/>
        </p:nvSpPr>
        <p:spPr>
          <a:xfrm>
            <a:off x="6582756" y="7458419"/>
            <a:ext cx="11221662" cy="861774"/>
          </a:xfrm>
          <a:prstGeom prst="rect">
            <a:avLst/>
          </a:prstGeom>
          <a:noFill/>
        </p:spPr>
        <p:txBody>
          <a:bodyPr wrap="none" lIns="182880" tIns="91440" rIns="182880" bIns="91440" rtlCol="0">
            <a:spAutoFit/>
          </a:bodyPr>
          <a:lstStyle/>
          <a:p>
            <a:pPr lvl="0">
              <a:defRPr/>
            </a:pPr>
            <a:r>
              <a:rPr lang="fr-FR" sz="4400" b="1">
                <a:solidFill>
                  <a:schemeClr val="bg1"/>
                </a:solidFill>
                <a:latin typeface="Century Gothic"/>
              </a:rPr>
              <a:t>Nulla sem lacus, placerat non cursus et.</a:t>
            </a:r>
            <a:endParaRPr kumimoji="0" lang="en-US" sz="4400" b="1" i="0" u="none" strike="noStrike" kern="1200" cap="none" spc="0" normalizeH="0" baseline="0" noProof="0">
              <a:ln>
                <a:noFill/>
              </a:ln>
              <a:solidFill>
                <a:schemeClr val="bg1"/>
              </a:solidFill>
              <a:effectLst/>
              <a:uLnTx/>
              <a:uFillTx/>
              <a:latin typeface="Century Gothic"/>
            </a:endParaRPr>
          </a:p>
        </p:txBody>
      </p:sp>
      <p:grpSp>
        <p:nvGrpSpPr>
          <p:cNvPr id="13" name="Group 12">
            <a:extLst>
              <a:ext uri="{FF2B5EF4-FFF2-40B4-BE49-F238E27FC236}">
                <a16:creationId xmlns:a16="http://schemas.microsoft.com/office/drawing/2014/main" id="{25078C77-0B0A-40CD-970A-C10191DA9F3D}"/>
              </a:ext>
            </a:extLst>
          </p:cNvPr>
          <p:cNvGrpSpPr/>
          <p:nvPr/>
        </p:nvGrpSpPr>
        <p:grpSpPr>
          <a:xfrm>
            <a:off x="11562053" y="3042284"/>
            <a:ext cx="1263068" cy="1364144"/>
            <a:chOff x="3230446" y="10347158"/>
            <a:chExt cx="1849255" cy="1997242"/>
          </a:xfrm>
          <a:solidFill>
            <a:schemeClr val="accent3"/>
          </a:solidFill>
        </p:grpSpPr>
        <p:sp>
          <p:nvSpPr>
            <p:cNvPr id="11" name="Graphic 5">
              <a:extLst>
                <a:ext uri="{FF2B5EF4-FFF2-40B4-BE49-F238E27FC236}">
                  <a16:creationId xmlns:a16="http://schemas.microsoft.com/office/drawing/2014/main" id="{A4B19469-23AF-4D3A-BE2D-DD5C03DECE87}"/>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sp>
          <p:nvSpPr>
            <p:cNvPr id="12" name="Graphic 5">
              <a:extLst>
                <a:ext uri="{FF2B5EF4-FFF2-40B4-BE49-F238E27FC236}">
                  <a16:creationId xmlns:a16="http://schemas.microsoft.com/office/drawing/2014/main" id="{2F0188B6-5B5E-4F5E-A492-FD6B4A42B756}"/>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grpSp>
      <p:sp>
        <p:nvSpPr>
          <p:cNvPr id="14" name="TextBox 13">
            <a:extLst>
              <a:ext uri="{FF2B5EF4-FFF2-40B4-BE49-F238E27FC236}">
                <a16:creationId xmlns:a16="http://schemas.microsoft.com/office/drawing/2014/main" id="{EAF551E1-036C-41C9-A8E6-72DC6E13C5D9}"/>
              </a:ext>
            </a:extLst>
          </p:cNvPr>
          <p:cNvSpPr txBox="1"/>
          <p:nvPr/>
        </p:nvSpPr>
        <p:spPr>
          <a:xfrm>
            <a:off x="10586419" y="9134539"/>
            <a:ext cx="3214341" cy="646331"/>
          </a:xfrm>
          <a:prstGeom prst="rect">
            <a:avLst/>
          </a:prstGeom>
          <a:noFill/>
        </p:spPr>
        <p:txBody>
          <a:bodyPr wrap="none" rtlCol="0">
            <a:spAutoFit/>
          </a:bodyPr>
          <a:lstStyle/>
          <a:p>
            <a:pPr algn="ctr"/>
            <a:r>
              <a:rPr lang="en-US" sz="3600" b="1">
                <a:latin typeface="+mj-lt"/>
              </a:rPr>
              <a:t>- John Snow -</a:t>
            </a:r>
          </a:p>
        </p:txBody>
      </p:sp>
    </p:spTree>
    <p:extLst>
      <p:ext uri="{BB962C8B-B14F-4D97-AF65-F5344CB8AC3E}">
        <p14:creationId xmlns:p14="http://schemas.microsoft.com/office/powerpoint/2010/main" val="1631169803"/>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14"/>
                                        </p:tgtEl>
                                        <p:attrNameLst>
                                          <p:attrName>style.visibility</p:attrName>
                                        </p:attrNameLst>
                                      </p:cBhvr>
                                      <p:to>
                                        <p:strVal val="visible"/>
                                      </p:to>
                                    </p:set>
                                    <p:animEffect transition="in" filter="fade">
                                      <p:cBhvr>
                                        <p:cTn id="7" dur="1300"/>
                                        <p:tgtEl>
                                          <p:spTgt spid="14"/>
                                        </p:tgtEl>
                                      </p:cBhvr>
                                    </p:animEffect>
                                  </p:childTnLst>
                                </p:cTn>
                              </p:par>
                              <p:par>
                                <p:cTn id="8" presetID="2" presetClass="entr" presetSubtype="2" decel="100000" fill="hold" grpId="0" nodeType="withEffect">
                                  <p:stCondLst>
                                    <p:cond delay="200"/>
                                  </p:stCondLst>
                                  <p:childTnLst>
                                    <p:set>
                                      <p:cBhvr>
                                        <p:cTn id="9" dur="1" fill="hold">
                                          <p:stCondLst>
                                            <p:cond delay="0"/>
                                          </p:stCondLst>
                                        </p:cTn>
                                        <p:tgtEl>
                                          <p:spTgt spid="7"/>
                                        </p:tgtEl>
                                        <p:attrNameLst>
                                          <p:attrName>style.visibility</p:attrName>
                                        </p:attrNameLst>
                                      </p:cBhvr>
                                      <p:to>
                                        <p:strVal val="visible"/>
                                      </p:to>
                                    </p:set>
                                    <p:anim calcmode="lin" valueType="num">
                                      <p:cBhvr additive="base">
                                        <p:cTn id="10" dur="1500" fill="hold"/>
                                        <p:tgtEl>
                                          <p:spTgt spid="7"/>
                                        </p:tgtEl>
                                        <p:attrNameLst>
                                          <p:attrName>ppt_x</p:attrName>
                                        </p:attrNameLst>
                                      </p:cBhvr>
                                      <p:tavLst>
                                        <p:tav tm="0">
                                          <p:val>
                                            <p:strVal val="1+#ppt_w/2"/>
                                          </p:val>
                                        </p:tav>
                                        <p:tav tm="100000">
                                          <p:val>
                                            <p:strVal val="#ppt_x"/>
                                          </p:val>
                                        </p:tav>
                                      </p:tavLst>
                                    </p:anim>
                                    <p:anim calcmode="lin" valueType="num">
                                      <p:cBhvr additive="base">
                                        <p:cTn id="11" dur="1500" fill="hold"/>
                                        <p:tgtEl>
                                          <p:spTgt spid="7"/>
                                        </p:tgtEl>
                                        <p:attrNameLst>
                                          <p:attrName>ppt_y</p:attrName>
                                        </p:attrNameLst>
                                      </p:cBhvr>
                                      <p:tavLst>
                                        <p:tav tm="0">
                                          <p:val>
                                            <p:strVal val="#ppt_y"/>
                                          </p:val>
                                        </p:tav>
                                        <p:tav tm="100000">
                                          <p:val>
                                            <p:strVal val="#ppt_y"/>
                                          </p:val>
                                        </p:tav>
                                      </p:tavLst>
                                    </p:anim>
                                  </p:childTnLst>
                                </p:cTn>
                              </p:par>
                              <p:par>
                                <p:cTn id="12" presetID="2" presetClass="entr" presetSubtype="2" decel="100000" fill="hold" grpId="0" nodeType="withEffect">
                                  <p:stCondLst>
                                    <p:cond delay="400"/>
                                  </p:stCondLst>
                                  <p:childTnLst>
                                    <p:set>
                                      <p:cBhvr>
                                        <p:cTn id="13" dur="1" fill="hold">
                                          <p:stCondLst>
                                            <p:cond delay="0"/>
                                          </p:stCondLst>
                                        </p:cTn>
                                        <p:tgtEl>
                                          <p:spTgt spid="9"/>
                                        </p:tgtEl>
                                        <p:attrNameLst>
                                          <p:attrName>style.visibility</p:attrName>
                                        </p:attrNameLst>
                                      </p:cBhvr>
                                      <p:to>
                                        <p:strVal val="visible"/>
                                      </p:to>
                                    </p:set>
                                    <p:anim calcmode="lin" valueType="num">
                                      <p:cBhvr additive="base">
                                        <p:cTn id="14" dur="1500" fill="hold"/>
                                        <p:tgtEl>
                                          <p:spTgt spid="9"/>
                                        </p:tgtEl>
                                        <p:attrNameLst>
                                          <p:attrName>ppt_x</p:attrName>
                                        </p:attrNameLst>
                                      </p:cBhvr>
                                      <p:tavLst>
                                        <p:tav tm="0">
                                          <p:val>
                                            <p:strVal val="1+#ppt_w/2"/>
                                          </p:val>
                                        </p:tav>
                                        <p:tav tm="100000">
                                          <p:val>
                                            <p:strVal val="#ppt_x"/>
                                          </p:val>
                                        </p:tav>
                                      </p:tavLst>
                                    </p:anim>
                                    <p:anim calcmode="lin" valueType="num">
                                      <p:cBhvr additive="base">
                                        <p:cTn id="15" dur="1500" fill="hold"/>
                                        <p:tgtEl>
                                          <p:spTgt spid="9"/>
                                        </p:tgtEl>
                                        <p:attrNameLst>
                                          <p:attrName>ppt_y</p:attrName>
                                        </p:attrNameLst>
                                      </p:cBhvr>
                                      <p:tavLst>
                                        <p:tav tm="0">
                                          <p:val>
                                            <p:strVal val="#ppt_y"/>
                                          </p:val>
                                        </p:tav>
                                        <p:tav tm="100000">
                                          <p:val>
                                            <p:strVal val="#ppt_y"/>
                                          </p:val>
                                        </p:tav>
                                      </p:tavLst>
                                    </p:anim>
                                  </p:childTnLst>
                                </p:cTn>
                              </p:par>
                              <p:par>
                                <p:cTn id="16" presetID="2" presetClass="entr" presetSubtype="2" decel="100000" fill="hold" grpId="0" nodeType="withEffect">
                                  <p:stCondLst>
                                    <p:cond delay="600"/>
                                  </p:stCondLst>
                                  <p:childTnLst>
                                    <p:set>
                                      <p:cBhvr>
                                        <p:cTn id="17" dur="1" fill="hold">
                                          <p:stCondLst>
                                            <p:cond delay="0"/>
                                          </p:stCondLst>
                                        </p:cTn>
                                        <p:tgtEl>
                                          <p:spTgt spid="10"/>
                                        </p:tgtEl>
                                        <p:attrNameLst>
                                          <p:attrName>style.visibility</p:attrName>
                                        </p:attrNameLst>
                                      </p:cBhvr>
                                      <p:to>
                                        <p:strVal val="visible"/>
                                      </p:to>
                                    </p:set>
                                    <p:anim calcmode="lin" valueType="num">
                                      <p:cBhvr additive="base">
                                        <p:cTn id="18" dur="1500" fill="hold"/>
                                        <p:tgtEl>
                                          <p:spTgt spid="10"/>
                                        </p:tgtEl>
                                        <p:attrNameLst>
                                          <p:attrName>ppt_x</p:attrName>
                                        </p:attrNameLst>
                                      </p:cBhvr>
                                      <p:tavLst>
                                        <p:tav tm="0">
                                          <p:val>
                                            <p:strVal val="1+#ppt_w/2"/>
                                          </p:val>
                                        </p:tav>
                                        <p:tav tm="100000">
                                          <p:val>
                                            <p:strVal val="#ppt_x"/>
                                          </p:val>
                                        </p:tav>
                                      </p:tavLst>
                                    </p:anim>
                                    <p:anim calcmode="lin" valueType="num">
                                      <p:cBhvr additive="base">
                                        <p:cTn id="19" dur="1500" fill="hold"/>
                                        <p:tgtEl>
                                          <p:spTgt spid="10"/>
                                        </p:tgtEl>
                                        <p:attrNameLst>
                                          <p:attrName>ppt_y</p:attrName>
                                        </p:attrNameLst>
                                      </p:cBhvr>
                                      <p:tavLst>
                                        <p:tav tm="0">
                                          <p:val>
                                            <p:strVal val="#ppt_y"/>
                                          </p:val>
                                        </p:tav>
                                        <p:tav tm="100000">
                                          <p:val>
                                            <p:strVal val="#ppt_y"/>
                                          </p:val>
                                        </p:tav>
                                      </p:tavLst>
                                    </p:anim>
                                  </p:childTnLst>
                                </p:cTn>
                              </p:par>
                              <p:par>
                                <p:cTn id="20" presetID="2" presetClass="entr" presetSubtype="2" decel="100000" fill="hold" grpId="0" nodeType="withEffect">
                                  <p:stCondLst>
                                    <p:cond delay="200"/>
                                  </p:stCondLst>
                                  <p:childTnLst>
                                    <p:set>
                                      <p:cBhvr>
                                        <p:cTn id="21" dur="1" fill="hold">
                                          <p:stCondLst>
                                            <p:cond delay="0"/>
                                          </p:stCondLst>
                                        </p:cTn>
                                        <p:tgtEl>
                                          <p:spTgt spid="3"/>
                                        </p:tgtEl>
                                        <p:attrNameLst>
                                          <p:attrName>style.visibility</p:attrName>
                                        </p:attrNameLst>
                                      </p:cBhvr>
                                      <p:to>
                                        <p:strVal val="visible"/>
                                      </p:to>
                                    </p:set>
                                    <p:anim calcmode="lin" valueType="num">
                                      <p:cBhvr additive="base">
                                        <p:cTn id="22" dur="1900" fill="hold"/>
                                        <p:tgtEl>
                                          <p:spTgt spid="3"/>
                                        </p:tgtEl>
                                        <p:attrNameLst>
                                          <p:attrName>ppt_x</p:attrName>
                                        </p:attrNameLst>
                                      </p:cBhvr>
                                      <p:tavLst>
                                        <p:tav tm="0">
                                          <p:val>
                                            <p:strVal val="1+#ppt_w/2"/>
                                          </p:val>
                                        </p:tav>
                                        <p:tav tm="100000">
                                          <p:val>
                                            <p:strVal val="#ppt_x"/>
                                          </p:val>
                                        </p:tav>
                                      </p:tavLst>
                                    </p:anim>
                                    <p:anim calcmode="lin" valueType="num">
                                      <p:cBhvr additive="base">
                                        <p:cTn id="23" dur="1900" fill="hold"/>
                                        <p:tgtEl>
                                          <p:spTgt spid="3"/>
                                        </p:tgtEl>
                                        <p:attrNameLst>
                                          <p:attrName>ppt_y</p:attrName>
                                        </p:attrNameLst>
                                      </p:cBhvr>
                                      <p:tavLst>
                                        <p:tav tm="0">
                                          <p:val>
                                            <p:strVal val="#ppt_y"/>
                                          </p:val>
                                        </p:tav>
                                        <p:tav tm="100000">
                                          <p:val>
                                            <p:strVal val="#ppt_y"/>
                                          </p:val>
                                        </p:tav>
                                      </p:tavLst>
                                    </p:anim>
                                  </p:childTnLst>
                                </p:cTn>
                              </p:par>
                              <p:par>
                                <p:cTn id="24" presetID="2" presetClass="entr" presetSubtype="2" decel="100000" fill="hold" grpId="0" nodeType="withEffect">
                                  <p:stCondLst>
                                    <p:cond delay="400"/>
                                  </p:stCondLst>
                                  <p:childTnLst>
                                    <p:set>
                                      <p:cBhvr>
                                        <p:cTn id="25" dur="1" fill="hold">
                                          <p:stCondLst>
                                            <p:cond delay="0"/>
                                          </p:stCondLst>
                                        </p:cTn>
                                        <p:tgtEl>
                                          <p:spTgt spid="4"/>
                                        </p:tgtEl>
                                        <p:attrNameLst>
                                          <p:attrName>style.visibility</p:attrName>
                                        </p:attrNameLst>
                                      </p:cBhvr>
                                      <p:to>
                                        <p:strVal val="visible"/>
                                      </p:to>
                                    </p:set>
                                    <p:anim calcmode="lin" valueType="num">
                                      <p:cBhvr additive="base">
                                        <p:cTn id="26" dur="1900" fill="hold"/>
                                        <p:tgtEl>
                                          <p:spTgt spid="4"/>
                                        </p:tgtEl>
                                        <p:attrNameLst>
                                          <p:attrName>ppt_x</p:attrName>
                                        </p:attrNameLst>
                                      </p:cBhvr>
                                      <p:tavLst>
                                        <p:tav tm="0">
                                          <p:val>
                                            <p:strVal val="1+#ppt_w/2"/>
                                          </p:val>
                                        </p:tav>
                                        <p:tav tm="100000">
                                          <p:val>
                                            <p:strVal val="#ppt_x"/>
                                          </p:val>
                                        </p:tav>
                                      </p:tavLst>
                                    </p:anim>
                                    <p:anim calcmode="lin" valueType="num">
                                      <p:cBhvr additive="base">
                                        <p:cTn id="27" dur="1900" fill="hold"/>
                                        <p:tgtEl>
                                          <p:spTgt spid="4"/>
                                        </p:tgtEl>
                                        <p:attrNameLst>
                                          <p:attrName>ppt_y</p:attrName>
                                        </p:attrNameLst>
                                      </p:cBhvr>
                                      <p:tavLst>
                                        <p:tav tm="0">
                                          <p:val>
                                            <p:strVal val="#ppt_y"/>
                                          </p:val>
                                        </p:tav>
                                        <p:tav tm="100000">
                                          <p:val>
                                            <p:strVal val="#ppt_y"/>
                                          </p:val>
                                        </p:tav>
                                      </p:tavLst>
                                    </p:anim>
                                  </p:childTnLst>
                                </p:cTn>
                              </p:par>
                              <p:par>
                                <p:cTn id="28" presetID="2" presetClass="entr" presetSubtype="2" decel="100000" fill="hold" grpId="0" nodeType="withEffect">
                                  <p:stCondLst>
                                    <p:cond delay="600"/>
                                  </p:stCondLst>
                                  <p:childTnLst>
                                    <p:set>
                                      <p:cBhvr>
                                        <p:cTn id="29" dur="1" fill="hold">
                                          <p:stCondLst>
                                            <p:cond delay="0"/>
                                          </p:stCondLst>
                                        </p:cTn>
                                        <p:tgtEl>
                                          <p:spTgt spid="5"/>
                                        </p:tgtEl>
                                        <p:attrNameLst>
                                          <p:attrName>style.visibility</p:attrName>
                                        </p:attrNameLst>
                                      </p:cBhvr>
                                      <p:to>
                                        <p:strVal val="visible"/>
                                      </p:to>
                                    </p:set>
                                    <p:anim calcmode="lin" valueType="num">
                                      <p:cBhvr additive="base">
                                        <p:cTn id="30" dur="1900" fill="hold"/>
                                        <p:tgtEl>
                                          <p:spTgt spid="5"/>
                                        </p:tgtEl>
                                        <p:attrNameLst>
                                          <p:attrName>ppt_x</p:attrName>
                                        </p:attrNameLst>
                                      </p:cBhvr>
                                      <p:tavLst>
                                        <p:tav tm="0">
                                          <p:val>
                                            <p:strVal val="1+#ppt_w/2"/>
                                          </p:val>
                                        </p:tav>
                                        <p:tav tm="100000">
                                          <p:val>
                                            <p:strVal val="#ppt_x"/>
                                          </p:val>
                                        </p:tav>
                                      </p:tavLst>
                                    </p:anim>
                                    <p:anim calcmode="lin" valueType="num">
                                      <p:cBhvr additive="base">
                                        <p:cTn id="31" dur="1900" fill="hold"/>
                                        <p:tgtEl>
                                          <p:spTgt spid="5"/>
                                        </p:tgtEl>
                                        <p:attrNameLst>
                                          <p:attrName>ppt_y</p:attrName>
                                        </p:attrNameLst>
                                      </p:cBhvr>
                                      <p:tavLst>
                                        <p:tav tm="0">
                                          <p:val>
                                            <p:strVal val="#ppt_y"/>
                                          </p:val>
                                        </p:tav>
                                        <p:tav tm="100000">
                                          <p:val>
                                            <p:strVal val="#ppt_y"/>
                                          </p:val>
                                        </p:tav>
                                      </p:tavLst>
                                    </p:anim>
                                  </p:childTnLst>
                                </p:cTn>
                              </p:par>
                              <p:par>
                                <p:cTn id="32" presetID="2" presetClass="entr" presetSubtype="2" decel="100000" fill="hold" grpId="0" nodeType="withEffect">
                                  <p:stCondLst>
                                    <p:cond delay="200"/>
                                  </p:stCondLst>
                                  <p:childTnLst>
                                    <p:set>
                                      <p:cBhvr>
                                        <p:cTn id="33" dur="1" fill="hold">
                                          <p:stCondLst>
                                            <p:cond delay="0"/>
                                          </p:stCondLst>
                                        </p:cTn>
                                        <p:tgtEl>
                                          <p:spTgt spid="21"/>
                                        </p:tgtEl>
                                        <p:attrNameLst>
                                          <p:attrName>style.visibility</p:attrName>
                                        </p:attrNameLst>
                                      </p:cBhvr>
                                      <p:to>
                                        <p:strVal val="visible"/>
                                      </p:to>
                                    </p:set>
                                    <p:anim calcmode="lin" valueType="num">
                                      <p:cBhvr additive="base">
                                        <p:cTn id="34" dur="2000" fill="hold"/>
                                        <p:tgtEl>
                                          <p:spTgt spid="21"/>
                                        </p:tgtEl>
                                        <p:attrNameLst>
                                          <p:attrName>ppt_x</p:attrName>
                                        </p:attrNameLst>
                                      </p:cBhvr>
                                      <p:tavLst>
                                        <p:tav tm="0">
                                          <p:val>
                                            <p:strVal val="1+#ppt_w/2"/>
                                          </p:val>
                                        </p:tav>
                                        <p:tav tm="100000">
                                          <p:val>
                                            <p:strVal val="#ppt_x"/>
                                          </p:val>
                                        </p:tav>
                                      </p:tavLst>
                                    </p:anim>
                                    <p:anim calcmode="lin" valueType="num">
                                      <p:cBhvr additive="base">
                                        <p:cTn id="35" dur="2000" fill="hold"/>
                                        <p:tgtEl>
                                          <p:spTgt spid="21"/>
                                        </p:tgtEl>
                                        <p:attrNameLst>
                                          <p:attrName>ppt_y</p:attrName>
                                        </p:attrNameLst>
                                      </p:cBhvr>
                                      <p:tavLst>
                                        <p:tav tm="0">
                                          <p:val>
                                            <p:strVal val="#ppt_y"/>
                                          </p:val>
                                        </p:tav>
                                        <p:tav tm="100000">
                                          <p:val>
                                            <p:strVal val="#ppt_y"/>
                                          </p:val>
                                        </p:tav>
                                      </p:tavLst>
                                    </p:anim>
                                  </p:childTnLst>
                                </p:cTn>
                              </p:par>
                              <p:par>
                                <p:cTn id="36" presetID="2" presetClass="entr" presetSubtype="2" decel="100000" fill="hold" grpId="0" nodeType="withEffect">
                                  <p:stCondLst>
                                    <p:cond delay="250"/>
                                  </p:stCondLst>
                                  <p:childTnLst>
                                    <p:set>
                                      <p:cBhvr>
                                        <p:cTn id="37" dur="1" fill="hold">
                                          <p:stCondLst>
                                            <p:cond delay="0"/>
                                          </p:stCondLst>
                                        </p:cTn>
                                        <p:tgtEl>
                                          <p:spTgt spid="20"/>
                                        </p:tgtEl>
                                        <p:attrNameLst>
                                          <p:attrName>style.visibility</p:attrName>
                                        </p:attrNameLst>
                                      </p:cBhvr>
                                      <p:to>
                                        <p:strVal val="visible"/>
                                      </p:to>
                                    </p:set>
                                    <p:anim calcmode="lin" valueType="num">
                                      <p:cBhvr additive="base">
                                        <p:cTn id="38" dur="1500" fill="hold"/>
                                        <p:tgtEl>
                                          <p:spTgt spid="20"/>
                                        </p:tgtEl>
                                        <p:attrNameLst>
                                          <p:attrName>ppt_x</p:attrName>
                                        </p:attrNameLst>
                                      </p:cBhvr>
                                      <p:tavLst>
                                        <p:tav tm="0">
                                          <p:val>
                                            <p:strVal val="1+#ppt_w/2"/>
                                          </p:val>
                                        </p:tav>
                                        <p:tav tm="100000">
                                          <p:val>
                                            <p:strVal val="#ppt_x"/>
                                          </p:val>
                                        </p:tav>
                                      </p:tavLst>
                                    </p:anim>
                                    <p:anim calcmode="lin" valueType="num">
                                      <p:cBhvr additive="base">
                                        <p:cTn id="39" dur="1500" fill="hold"/>
                                        <p:tgtEl>
                                          <p:spTgt spid="20"/>
                                        </p:tgtEl>
                                        <p:attrNameLst>
                                          <p:attrName>ppt_y</p:attrName>
                                        </p:attrNameLst>
                                      </p:cBhvr>
                                      <p:tavLst>
                                        <p:tav tm="0">
                                          <p:val>
                                            <p:strVal val="#ppt_y"/>
                                          </p:val>
                                        </p:tav>
                                        <p:tav tm="100000">
                                          <p:val>
                                            <p:strVal val="#ppt_y"/>
                                          </p:val>
                                        </p:tav>
                                      </p:tavLst>
                                    </p:anim>
                                  </p:childTnLst>
                                </p:cTn>
                              </p:par>
                              <p:par>
                                <p:cTn id="40" presetID="2" presetClass="entr" presetSubtype="2" decel="100000" fill="hold" grpId="0" nodeType="withEffect">
                                  <p:stCondLst>
                                    <p:cond delay="600"/>
                                  </p:stCondLst>
                                  <p:childTnLst>
                                    <p:set>
                                      <p:cBhvr>
                                        <p:cTn id="41" dur="1" fill="hold">
                                          <p:stCondLst>
                                            <p:cond delay="0"/>
                                          </p:stCondLst>
                                        </p:cTn>
                                        <p:tgtEl>
                                          <p:spTgt spid="19"/>
                                        </p:tgtEl>
                                        <p:attrNameLst>
                                          <p:attrName>style.visibility</p:attrName>
                                        </p:attrNameLst>
                                      </p:cBhvr>
                                      <p:to>
                                        <p:strVal val="visible"/>
                                      </p:to>
                                    </p:set>
                                    <p:anim calcmode="lin" valueType="num">
                                      <p:cBhvr additive="base">
                                        <p:cTn id="42" dur="2000" fill="hold"/>
                                        <p:tgtEl>
                                          <p:spTgt spid="19"/>
                                        </p:tgtEl>
                                        <p:attrNameLst>
                                          <p:attrName>ppt_x</p:attrName>
                                        </p:attrNameLst>
                                      </p:cBhvr>
                                      <p:tavLst>
                                        <p:tav tm="0">
                                          <p:val>
                                            <p:strVal val="1+#ppt_w/2"/>
                                          </p:val>
                                        </p:tav>
                                        <p:tav tm="100000">
                                          <p:val>
                                            <p:strVal val="#ppt_x"/>
                                          </p:val>
                                        </p:tav>
                                      </p:tavLst>
                                    </p:anim>
                                    <p:anim calcmode="lin" valueType="num">
                                      <p:cBhvr additive="base">
                                        <p:cTn id="43" dur="2000" fill="hold"/>
                                        <p:tgtEl>
                                          <p:spTgt spid="19"/>
                                        </p:tgtEl>
                                        <p:attrNameLst>
                                          <p:attrName>ppt_y</p:attrName>
                                        </p:attrNameLst>
                                      </p:cBhvr>
                                      <p:tavLst>
                                        <p:tav tm="0">
                                          <p:val>
                                            <p:strVal val="#ppt_y"/>
                                          </p:val>
                                        </p:tav>
                                        <p:tav tm="100000">
                                          <p:val>
                                            <p:strVal val="#ppt_y"/>
                                          </p:val>
                                        </p:tav>
                                      </p:tavLst>
                                    </p:anim>
                                  </p:childTnLst>
                                </p:cTn>
                              </p:par>
                              <p:par>
                                <p:cTn id="44" presetID="2" presetClass="entr" presetSubtype="1" decel="100000" fill="hold" nodeType="withEffect">
                                  <p:stCondLst>
                                    <p:cond delay="200"/>
                                  </p:stCondLst>
                                  <p:childTnLst>
                                    <p:set>
                                      <p:cBhvr>
                                        <p:cTn id="45" dur="1" fill="hold">
                                          <p:stCondLst>
                                            <p:cond delay="0"/>
                                          </p:stCondLst>
                                        </p:cTn>
                                        <p:tgtEl>
                                          <p:spTgt spid="13"/>
                                        </p:tgtEl>
                                        <p:attrNameLst>
                                          <p:attrName>style.visibility</p:attrName>
                                        </p:attrNameLst>
                                      </p:cBhvr>
                                      <p:to>
                                        <p:strVal val="visible"/>
                                      </p:to>
                                    </p:set>
                                    <p:anim calcmode="lin" valueType="num">
                                      <p:cBhvr additive="base">
                                        <p:cTn id="46" dur="1900" fill="hold"/>
                                        <p:tgtEl>
                                          <p:spTgt spid="13"/>
                                        </p:tgtEl>
                                        <p:attrNameLst>
                                          <p:attrName>ppt_x</p:attrName>
                                        </p:attrNameLst>
                                      </p:cBhvr>
                                      <p:tavLst>
                                        <p:tav tm="0">
                                          <p:val>
                                            <p:strVal val="#ppt_x"/>
                                          </p:val>
                                        </p:tav>
                                        <p:tav tm="100000">
                                          <p:val>
                                            <p:strVal val="#ppt_x"/>
                                          </p:val>
                                        </p:tav>
                                      </p:tavLst>
                                    </p:anim>
                                    <p:anim calcmode="lin" valueType="num">
                                      <p:cBhvr additive="base">
                                        <p:cTn id="47" dur="1900" fill="hold"/>
                                        <p:tgtEl>
                                          <p:spTgt spid="13"/>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animBg="1"/>
      <p:bldP spid="21" grpId="0" animBg="1"/>
      <p:bldP spid="10" grpId="0" animBg="1"/>
      <p:bldP spid="9" grpId="0" animBg="1"/>
      <p:bldP spid="7" grpId="0" animBg="1"/>
      <p:bldP spid="3" grpId="0"/>
      <p:bldP spid="4" grpId="0"/>
      <p:bldP spid="5" grpId="0"/>
      <p:bldP spid="14" grpId="0"/>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E625DB43-1303-4254-BBBA-208E5010C9EF}"/>
              </a:ext>
            </a:extLst>
          </p:cNvPr>
          <p:cNvSpPr txBox="1"/>
          <p:nvPr/>
        </p:nvSpPr>
        <p:spPr>
          <a:xfrm>
            <a:off x="8743640" y="5014572"/>
            <a:ext cx="6899893" cy="3686856"/>
          </a:xfrm>
          <a:prstGeom prst="rect">
            <a:avLst/>
          </a:prstGeom>
          <a:noFill/>
        </p:spPr>
        <p:txBody>
          <a:bodyPr wrap="square" rtlCol="0">
            <a:spAutoFit/>
          </a:bodyPr>
          <a:lstStyle/>
          <a:p>
            <a:pPr algn="ctr"/>
            <a:r>
              <a:rPr lang="en-US" sz="4800"/>
              <a:t>Lorem ipsum dolor sit amet, consectetur adipiscing elit. </a:t>
            </a:r>
            <a:r>
              <a:rPr lang="en-US" sz="4800" b="1"/>
              <a:t>Phasellus</a:t>
            </a:r>
            <a:r>
              <a:rPr lang="en-US" sz="4800"/>
              <a:t> congue condimentum nunc in ultricies. </a:t>
            </a:r>
          </a:p>
        </p:txBody>
      </p:sp>
      <p:sp useBgFill="1">
        <p:nvSpPr>
          <p:cNvPr id="6" name="Rectangle 5">
            <a:extLst>
              <a:ext uri="{FF2B5EF4-FFF2-40B4-BE49-F238E27FC236}">
                <a16:creationId xmlns:a16="http://schemas.microsoft.com/office/drawing/2014/main" id="{69CDA070-9168-4717-A423-BCC9EE7F227F}"/>
              </a:ext>
            </a:extLst>
          </p:cNvPr>
          <p:cNvSpPr/>
          <p:nvPr/>
        </p:nvSpPr>
        <p:spPr>
          <a:xfrm>
            <a:off x="7397300" y="9351031"/>
            <a:ext cx="9592574" cy="13716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2">
            <a:extLst>
              <a:ext uri="{FF2B5EF4-FFF2-40B4-BE49-F238E27FC236}">
                <a16:creationId xmlns:a16="http://schemas.microsoft.com/office/drawing/2014/main" id="{0C9AAFD0-7337-4158-8078-43F8F9526161}"/>
              </a:ext>
            </a:extLst>
          </p:cNvPr>
          <p:cNvSpPr/>
          <p:nvPr/>
        </p:nvSpPr>
        <p:spPr>
          <a:xfrm>
            <a:off x="8019152" y="4399722"/>
            <a:ext cx="8348870" cy="4916557"/>
          </a:xfrm>
          <a:prstGeom prst="rect">
            <a:avLst/>
          </a:prstGeom>
          <a:noFill/>
          <a:ln w="63500">
            <a:gradFill flip="none" rotWithShape="1">
              <a:gsLst>
                <a:gs pos="0">
                  <a:schemeClr val="accent2"/>
                </a:gs>
                <a:gs pos="100000">
                  <a:schemeClr val="accent3"/>
                </a:gs>
              </a:gsLst>
              <a:path path="circle">
                <a:fillToRect l="100000" t="100000"/>
              </a:path>
              <a:tileRect r="-100000" b="-100000"/>
            </a:gradFill>
          </a:ln>
          <a:effectLst>
            <a:outerShdw blurRad="190500" dist="266700" dir="2700000" algn="tl" rotWithShape="0">
              <a:schemeClr val="accent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4">
            <a:extLst>
              <a:ext uri="{FF2B5EF4-FFF2-40B4-BE49-F238E27FC236}">
                <a16:creationId xmlns:a16="http://schemas.microsoft.com/office/drawing/2014/main" id="{011526CC-393D-4835-8FDA-A8161FDEDC69}"/>
              </a:ext>
            </a:extLst>
          </p:cNvPr>
          <p:cNvSpPr txBox="1"/>
          <p:nvPr/>
        </p:nvSpPr>
        <p:spPr>
          <a:xfrm>
            <a:off x="10087885" y="9931129"/>
            <a:ext cx="4211409" cy="646331"/>
          </a:xfrm>
          <a:prstGeom prst="rect">
            <a:avLst/>
          </a:prstGeom>
          <a:noFill/>
        </p:spPr>
        <p:txBody>
          <a:bodyPr wrap="none" rtlCol="0">
            <a:spAutoFit/>
          </a:bodyPr>
          <a:lstStyle/>
          <a:p>
            <a:pPr algn="ctr"/>
            <a:r>
              <a:rPr lang="en-US" sz="3600" b="1">
                <a:latin typeface="+mj-lt"/>
              </a:rPr>
              <a:t>- Tyrion Lannister -</a:t>
            </a:r>
          </a:p>
        </p:txBody>
      </p:sp>
      <p:grpSp>
        <p:nvGrpSpPr>
          <p:cNvPr id="7" name="Group 6">
            <a:extLst>
              <a:ext uri="{FF2B5EF4-FFF2-40B4-BE49-F238E27FC236}">
                <a16:creationId xmlns:a16="http://schemas.microsoft.com/office/drawing/2014/main" id="{5FAFE815-FE42-4D88-80BB-9EDF24532049}"/>
              </a:ext>
            </a:extLst>
          </p:cNvPr>
          <p:cNvGrpSpPr/>
          <p:nvPr/>
        </p:nvGrpSpPr>
        <p:grpSpPr>
          <a:xfrm>
            <a:off x="11562053" y="2336130"/>
            <a:ext cx="1263068" cy="1364144"/>
            <a:chOff x="3230446" y="10347158"/>
            <a:chExt cx="1849255" cy="1997242"/>
          </a:xfrm>
          <a:solidFill>
            <a:schemeClr val="accent3"/>
          </a:solidFill>
        </p:grpSpPr>
        <p:sp>
          <p:nvSpPr>
            <p:cNvPr id="8" name="Graphic 5">
              <a:extLst>
                <a:ext uri="{FF2B5EF4-FFF2-40B4-BE49-F238E27FC236}">
                  <a16:creationId xmlns:a16="http://schemas.microsoft.com/office/drawing/2014/main" id="{75573FA2-CDAD-4254-B1C0-D8A02E9EE0DA}"/>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sp>
          <p:nvSpPr>
            <p:cNvPr id="9" name="Graphic 5">
              <a:extLst>
                <a:ext uri="{FF2B5EF4-FFF2-40B4-BE49-F238E27FC236}">
                  <a16:creationId xmlns:a16="http://schemas.microsoft.com/office/drawing/2014/main" id="{EAA45DDA-D683-4D6D-A791-7A2609826F86}"/>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grpSp>
    </p:spTree>
    <p:extLst>
      <p:ext uri="{BB962C8B-B14F-4D97-AF65-F5344CB8AC3E}">
        <p14:creationId xmlns:p14="http://schemas.microsoft.com/office/powerpoint/2010/main" val="8521931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500" fill="hold"/>
                                        <p:tgtEl>
                                          <p:spTgt spid="3"/>
                                        </p:tgtEl>
                                        <p:attrNameLst>
                                          <p:attrName>ppt_x</p:attrName>
                                        </p:attrNameLst>
                                      </p:cBhvr>
                                      <p:tavLst>
                                        <p:tav tm="0">
                                          <p:val>
                                            <p:strVal val="#ppt_x"/>
                                          </p:val>
                                        </p:tav>
                                        <p:tav tm="100000">
                                          <p:val>
                                            <p:strVal val="#ppt_x"/>
                                          </p:val>
                                        </p:tav>
                                      </p:tavLst>
                                    </p:anim>
                                    <p:anim calcmode="lin" valueType="num">
                                      <p:cBhvr additive="base">
                                        <p:cTn id="8" dur="1500" fill="hold"/>
                                        <p:tgtEl>
                                          <p:spTgt spid="3"/>
                                        </p:tgtEl>
                                        <p:attrNameLst>
                                          <p:attrName>ppt_y</p:attrName>
                                        </p:attrNameLst>
                                      </p:cBhvr>
                                      <p:tavLst>
                                        <p:tav tm="0">
                                          <p:val>
                                            <p:strVal val="0-#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500" fill="hold"/>
                                        <p:tgtEl>
                                          <p:spTgt spid="4"/>
                                        </p:tgtEl>
                                        <p:attrNameLst>
                                          <p:attrName>ppt_x</p:attrName>
                                        </p:attrNameLst>
                                      </p:cBhvr>
                                      <p:tavLst>
                                        <p:tav tm="0">
                                          <p:val>
                                            <p:strVal val="#ppt_x"/>
                                          </p:val>
                                        </p:tav>
                                        <p:tav tm="100000">
                                          <p:val>
                                            <p:strVal val="#ppt_x"/>
                                          </p:val>
                                        </p:tav>
                                      </p:tavLst>
                                    </p:anim>
                                    <p:anim calcmode="lin" valueType="num">
                                      <p:cBhvr additive="base">
                                        <p:cTn id="12" dur="1500" fill="hold"/>
                                        <p:tgtEl>
                                          <p:spTgt spid="4"/>
                                        </p:tgtEl>
                                        <p:attrNameLst>
                                          <p:attrName>ppt_y</p:attrName>
                                        </p:attrNameLst>
                                      </p:cBhvr>
                                      <p:tavLst>
                                        <p:tav tm="0">
                                          <p:val>
                                            <p:strVal val="1+#ppt_h/2"/>
                                          </p:val>
                                        </p:tav>
                                        <p:tav tm="100000">
                                          <p:val>
                                            <p:strVal val="#ppt_y"/>
                                          </p:val>
                                        </p:tav>
                                      </p:tavLst>
                                    </p:anim>
                                  </p:childTnLst>
                                </p:cTn>
                              </p:par>
                              <p:par>
                                <p:cTn id="13" presetID="42" presetClass="path" presetSubtype="0" decel="100000" fill="hold" grpId="0" nodeType="withEffect">
                                  <p:stCondLst>
                                    <p:cond delay="0"/>
                                  </p:stCondLst>
                                  <p:childTnLst>
                                    <p:animMotion origin="layout" path="M 5.55112E-17 -2.96296E-6 L 5.55112E-17 -0.68171 " pathEditMode="relative" rAng="0" ptsTypes="AA">
                                      <p:cBhvr>
                                        <p:cTn id="14" dur="1500" spd="-100000" fill="hold"/>
                                        <p:tgtEl>
                                          <p:spTgt spid="6"/>
                                        </p:tgtEl>
                                        <p:attrNameLst>
                                          <p:attrName>ppt_x</p:attrName>
                                          <p:attrName>ppt_y</p:attrName>
                                        </p:attrNameLst>
                                      </p:cBhvr>
                                      <p:rCtr x="0" y="-34086"/>
                                    </p:animMotion>
                                  </p:childTnLst>
                                </p:cTn>
                              </p:par>
                              <p:par>
                                <p:cTn id="15" presetID="2" presetClass="entr" presetSubtype="1" decel="100000" fill="hold" nodeType="withEffect">
                                  <p:stCondLst>
                                    <p:cond delay="200"/>
                                  </p:stCondLst>
                                  <p:childTnLst>
                                    <p:set>
                                      <p:cBhvr>
                                        <p:cTn id="16" dur="1" fill="hold">
                                          <p:stCondLst>
                                            <p:cond delay="0"/>
                                          </p:stCondLst>
                                        </p:cTn>
                                        <p:tgtEl>
                                          <p:spTgt spid="7"/>
                                        </p:tgtEl>
                                        <p:attrNameLst>
                                          <p:attrName>style.visibility</p:attrName>
                                        </p:attrNameLst>
                                      </p:cBhvr>
                                      <p:to>
                                        <p:strVal val="visible"/>
                                      </p:to>
                                    </p:set>
                                    <p:anim calcmode="lin" valueType="num">
                                      <p:cBhvr additive="base">
                                        <p:cTn id="17" dur="1900" fill="hold"/>
                                        <p:tgtEl>
                                          <p:spTgt spid="7"/>
                                        </p:tgtEl>
                                        <p:attrNameLst>
                                          <p:attrName>ppt_x</p:attrName>
                                        </p:attrNameLst>
                                      </p:cBhvr>
                                      <p:tavLst>
                                        <p:tav tm="0">
                                          <p:val>
                                            <p:strVal val="#ppt_x"/>
                                          </p:val>
                                        </p:tav>
                                        <p:tav tm="100000">
                                          <p:val>
                                            <p:strVal val="#ppt_x"/>
                                          </p:val>
                                        </p:tav>
                                      </p:tavLst>
                                    </p:anim>
                                    <p:anim calcmode="lin" valueType="num">
                                      <p:cBhvr additive="base">
                                        <p:cTn id="18" dur="1900" fill="hold"/>
                                        <p:tgtEl>
                                          <p:spTgt spid="7"/>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 grpId="0" animBg="1"/>
      <p:bldP spid="3" grpId="0" animBg="1"/>
    </p:bldLst>
  </p:timing>
</p:sld>
</file>

<file path=ppt/slides/slide12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E625DB43-1303-4254-BBBA-208E5010C9EF}"/>
              </a:ext>
            </a:extLst>
          </p:cNvPr>
          <p:cNvSpPr txBox="1"/>
          <p:nvPr/>
        </p:nvSpPr>
        <p:spPr>
          <a:xfrm>
            <a:off x="8743640" y="5014572"/>
            <a:ext cx="6899893" cy="3686856"/>
          </a:xfrm>
          <a:prstGeom prst="rect">
            <a:avLst/>
          </a:prstGeom>
          <a:noFill/>
        </p:spPr>
        <p:txBody>
          <a:bodyPr wrap="square" rtlCol="0">
            <a:spAutoFit/>
          </a:bodyPr>
          <a:lstStyle/>
          <a:p>
            <a:pPr algn="ctr"/>
            <a:r>
              <a:rPr lang="en-US" sz="4800"/>
              <a:t>Lorem ipsum dolor sit amet, consectetur adipiscing elit. </a:t>
            </a:r>
            <a:r>
              <a:rPr lang="en-US" sz="4800" b="1"/>
              <a:t>Phasellus</a:t>
            </a:r>
            <a:r>
              <a:rPr lang="en-US" sz="4800"/>
              <a:t> congue condimentum nunc in ultricies. </a:t>
            </a:r>
          </a:p>
        </p:txBody>
      </p:sp>
      <p:sp useBgFill="1">
        <p:nvSpPr>
          <p:cNvPr id="6" name="Rectangle 5">
            <a:extLst>
              <a:ext uri="{FF2B5EF4-FFF2-40B4-BE49-F238E27FC236}">
                <a16:creationId xmlns:a16="http://schemas.microsoft.com/office/drawing/2014/main" id="{69CDA070-9168-4717-A423-BCC9EE7F227F}"/>
              </a:ext>
            </a:extLst>
          </p:cNvPr>
          <p:cNvSpPr/>
          <p:nvPr/>
        </p:nvSpPr>
        <p:spPr>
          <a:xfrm>
            <a:off x="7397300" y="9351031"/>
            <a:ext cx="9592574" cy="13716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2">
            <a:extLst>
              <a:ext uri="{FF2B5EF4-FFF2-40B4-BE49-F238E27FC236}">
                <a16:creationId xmlns:a16="http://schemas.microsoft.com/office/drawing/2014/main" id="{0C9AAFD0-7337-4158-8078-43F8F9526161}"/>
              </a:ext>
            </a:extLst>
          </p:cNvPr>
          <p:cNvSpPr/>
          <p:nvPr/>
        </p:nvSpPr>
        <p:spPr>
          <a:xfrm>
            <a:off x="8019152" y="4399722"/>
            <a:ext cx="8348870" cy="4916557"/>
          </a:xfrm>
          <a:prstGeom prst="rect">
            <a:avLst/>
          </a:prstGeom>
          <a:noFill/>
          <a:ln w="63500">
            <a:gradFill flip="none" rotWithShape="1">
              <a:gsLst>
                <a:gs pos="0">
                  <a:schemeClr val="accent2"/>
                </a:gs>
                <a:gs pos="100000">
                  <a:schemeClr val="accent3"/>
                </a:gs>
              </a:gsLst>
              <a:path path="circle">
                <a:fillToRect l="100000" t="100000"/>
              </a:path>
              <a:tileRect r="-100000" b="-100000"/>
            </a:gradFill>
          </a:ln>
          <a:effectLst>
            <a:outerShdw blurRad="190500" dist="266700" dir="2700000" algn="tl" rotWithShape="0">
              <a:schemeClr val="accent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4">
            <a:extLst>
              <a:ext uri="{FF2B5EF4-FFF2-40B4-BE49-F238E27FC236}">
                <a16:creationId xmlns:a16="http://schemas.microsoft.com/office/drawing/2014/main" id="{011526CC-393D-4835-8FDA-A8161FDEDC69}"/>
              </a:ext>
            </a:extLst>
          </p:cNvPr>
          <p:cNvSpPr txBox="1"/>
          <p:nvPr/>
        </p:nvSpPr>
        <p:spPr>
          <a:xfrm>
            <a:off x="10087885" y="9931129"/>
            <a:ext cx="4211409" cy="646331"/>
          </a:xfrm>
          <a:prstGeom prst="rect">
            <a:avLst/>
          </a:prstGeom>
          <a:noFill/>
        </p:spPr>
        <p:txBody>
          <a:bodyPr wrap="none" rtlCol="0">
            <a:spAutoFit/>
          </a:bodyPr>
          <a:lstStyle/>
          <a:p>
            <a:pPr algn="ctr"/>
            <a:r>
              <a:rPr lang="en-US" sz="3600" b="1">
                <a:latin typeface="+mj-lt"/>
              </a:rPr>
              <a:t>- Tyrion Lannister -</a:t>
            </a:r>
          </a:p>
        </p:txBody>
      </p:sp>
      <p:grpSp>
        <p:nvGrpSpPr>
          <p:cNvPr id="7" name="Group 6">
            <a:extLst>
              <a:ext uri="{FF2B5EF4-FFF2-40B4-BE49-F238E27FC236}">
                <a16:creationId xmlns:a16="http://schemas.microsoft.com/office/drawing/2014/main" id="{5FAFE815-FE42-4D88-80BB-9EDF24532049}"/>
              </a:ext>
            </a:extLst>
          </p:cNvPr>
          <p:cNvGrpSpPr/>
          <p:nvPr/>
        </p:nvGrpSpPr>
        <p:grpSpPr>
          <a:xfrm>
            <a:off x="11562053" y="2336130"/>
            <a:ext cx="1263068" cy="1364144"/>
            <a:chOff x="3230446" y="10347158"/>
            <a:chExt cx="1849255" cy="1997242"/>
          </a:xfrm>
          <a:solidFill>
            <a:schemeClr val="accent3"/>
          </a:solidFill>
        </p:grpSpPr>
        <p:sp>
          <p:nvSpPr>
            <p:cNvPr id="8" name="Graphic 5">
              <a:extLst>
                <a:ext uri="{FF2B5EF4-FFF2-40B4-BE49-F238E27FC236}">
                  <a16:creationId xmlns:a16="http://schemas.microsoft.com/office/drawing/2014/main" id="{75573FA2-CDAD-4254-B1C0-D8A02E9EE0DA}"/>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sp>
          <p:nvSpPr>
            <p:cNvPr id="9" name="Graphic 5">
              <a:extLst>
                <a:ext uri="{FF2B5EF4-FFF2-40B4-BE49-F238E27FC236}">
                  <a16:creationId xmlns:a16="http://schemas.microsoft.com/office/drawing/2014/main" id="{EAA45DDA-D683-4D6D-A791-7A2609826F86}"/>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grpSp>
    </p:spTree>
    <p:extLst>
      <p:ext uri="{BB962C8B-B14F-4D97-AF65-F5344CB8AC3E}">
        <p14:creationId xmlns:p14="http://schemas.microsoft.com/office/powerpoint/2010/main" val="3880783669"/>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500" fill="hold"/>
                                        <p:tgtEl>
                                          <p:spTgt spid="3"/>
                                        </p:tgtEl>
                                        <p:attrNameLst>
                                          <p:attrName>ppt_x</p:attrName>
                                        </p:attrNameLst>
                                      </p:cBhvr>
                                      <p:tavLst>
                                        <p:tav tm="0">
                                          <p:val>
                                            <p:strVal val="#ppt_x"/>
                                          </p:val>
                                        </p:tav>
                                        <p:tav tm="100000">
                                          <p:val>
                                            <p:strVal val="#ppt_x"/>
                                          </p:val>
                                        </p:tav>
                                      </p:tavLst>
                                    </p:anim>
                                    <p:anim calcmode="lin" valueType="num">
                                      <p:cBhvr additive="base">
                                        <p:cTn id="8" dur="1500" fill="hold"/>
                                        <p:tgtEl>
                                          <p:spTgt spid="3"/>
                                        </p:tgtEl>
                                        <p:attrNameLst>
                                          <p:attrName>ppt_y</p:attrName>
                                        </p:attrNameLst>
                                      </p:cBhvr>
                                      <p:tavLst>
                                        <p:tav tm="0">
                                          <p:val>
                                            <p:strVal val="0-#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1500" fill="hold"/>
                                        <p:tgtEl>
                                          <p:spTgt spid="4"/>
                                        </p:tgtEl>
                                        <p:attrNameLst>
                                          <p:attrName>ppt_x</p:attrName>
                                        </p:attrNameLst>
                                      </p:cBhvr>
                                      <p:tavLst>
                                        <p:tav tm="0">
                                          <p:val>
                                            <p:strVal val="#ppt_x"/>
                                          </p:val>
                                        </p:tav>
                                        <p:tav tm="100000">
                                          <p:val>
                                            <p:strVal val="#ppt_x"/>
                                          </p:val>
                                        </p:tav>
                                      </p:tavLst>
                                    </p:anim>
                                    <p:anim calcmode="lin" valueType="num">
                                      <p:cBhvr additive="base">
                                        <p:cTn id="12" dur="1500" fill="hold"/>
                                        <p:tgtEl>
                                          <p:spTgt spid="4"/>
                                        </p:tgtEl>
                                        <p:attrNameLst>
                                          <p:attrName>ppt_y</p:attrName>
                                        </p:attrNameLst>
                                      </p:cBhvr>
                                      <p:tavLst>
                                        <p:tav tm="0">
                                          <p:val>
                                            <p:strVal val="1+#ppt_h/2"/>
                                          </p:val>
                                        </p:tav>
                                        <p:tav tm="100000">
                                          <p:val>
                                            <p:strVal val="#ppt_y"/>
                                          </p:val>
                                        </p:tav>
                                      </p:tavLst>
                                    </p:anim>
                                  </p:childTnLst>
                                </p:cTn>
                              </p:par>
                              <p:par>
                                <p:cTn id="13" presetID="42" presetClass="path" presetSubtype="0" decel="100000" fill="hold" grpId="0" nodeType="withEffect">
                                  <p:stCondLst>
                                    <p:cond delay="0"/>
                                  </p:stCondLst>
                                  <p:childTnLst>
                                    <p:animMotion origin="layout" path="M 5.55112E-17 -2.96296E-6 L 5.55112E-17 -0.68171 " pathEditMode="relative" rAng="0" ptsTypes="AA">
                                      <p:cBhvr>
                                        <p:cTn id="14" dur="1500" spd="-100000" fill="hold"/>
                                        <p:tgtEl>
                                          <p:spTgt spid="6"/>
                                        </p:tgtEl>
                                        <p:attrNameLst>
                                          <p:attrName>ppt_x</p:attrName>
                                          <p:attrName>ppt_y</p:attrName>
                                        </p:attrNameLst>
                                      </p:cBhvr>
                                      <p:rCtr x="0" y="-34086"/>
                                    </p:animMotion>
                                  </p:childTnLst>
                                </p:cTn>
                              </p:par>
                              <p:par>
                                <p:cTn id="15" presetID="2" presetClass="entr" presetSubtype="1" decel="100000" fill="hold" nodeType="withEffect">
                                  <p:stCondLst>
                                    <p:cond delay="200"/>
                                  </p:stCondLst>
                                  <p:childTnLst>
                                    <p:set>
                                      <p:cBhvr>
                                        <p:cTn id="16" dur="1" fill="hold">
                                          <p:stCondLst>
                                            <p:cond delay="0"/>
                                          </p:stCondLst>
                                        </p:cTn>
                                        <p:tgtEl>
                                          <p:spTgt spid="7"/>
                                        </p:tgtEl>
                                        <p:attrNameLst>
                                          <p:attrName>style.visibility</p:attrName>
                                        </p:attrNameLst>
                                      </p:cBhvr>
                                      <p:to>
                                        <p:strVal val="visible"/>
                                      </p:to>
                                    </p:set>
                                    <p:anim calcmode="lin" valueType="num">
                                      <p:cBhvr additive="base">
                                        <p:cTn id="17" dur="1900" fill="hold"/>
                                        <p:tgtEl>
                                          <p:spTgt spid="7"/>
                                        </p:tgtEl>
                                        <p:attrNameLst>
                                          <p:attrName>ppt_x</p:attrName>
                                        </p:attrNameLst>
                                      </p:cBhvr>
                                      <p:tavLst>
                                        <p:tav tm="0">
                                          <p:val>
                                            <p:strVal val="#ppt_x"/>
                                          </p:val>
                                        </p:tav>
                                        <p:tav tm="100000">
                                          <p:val>
                                            <p:strVal val="#ppt_x"/>
                                          </p:val>
                                        </p:tav>
                                      </p:tavLst>
                                    </p:anim>
                                    <p:anim calcmode="lin" valueType="num">
                                      <p:cBhvr additive="base">
                                        <p:cTn id="18" dur="1900" fill="hold"/>
                                        <p:tgtEl>
                                          <p:spTgt spid="7"/>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 grpId="0" animBg="1"/>
      <p:bldP spid="3" grpId="0" animBg="1"/>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538FC583-39B4-4BDA-BAAF-A714BE2D6048}"/>
              </a:ext>
            </a:extLst>
          </p:cNvPr>
          <p:cNvSpPr/>
          <p:nvPr/>
        </p:nvSpPr>
        <p:spPr>
          <a:xfrm>
            <a:off x="5328420" y="5363668"/>
            <a:ext cx="13730335" cy="298866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2">
            <a:extLst>
              <a:ext uri="{FF2B5EF4-FFF2-40B4-BE49-F238E27FC236}">
                <a16:creationId xmlns:a16="http://schemas.microsoft.com/office/drawing/2014/main" id="{3E1C7EF1-02FB-410B-8D65-89EAD88963D1}"/>
              </a:ext>
            </a:extLst>
          </p:cNvPr>
          <p:cNvSpPr txBox="1"/>
          <p:nvPr/>
        </p:nvSpPr>
        <p:spPr>
          <a:xfrm>
            <a:off x="6081796" y="5764425"/>
            <a:ext cx="12223581" cy="2308324"/>
          </a:xfrm>
          <a:prstGeom prst="rect">
            <a:avLst/>
          </a:prstGeom>
          <a:noFill/>
        </p:spPr>
        <p:txBody>
          <a:bodyPr wrap="square" rtlCol="0">
            <a:spAutoFit/>
          </a:bodyPr>
          <a:lstStyle/>
          <a:p>
            <a:pPr algn="ctr"/>
            <a:r>
              <a:rPr lang="en-US" sz="4800">
                <a:solidFill>
                  <a:schemeClr val="bg1"/>
                </a:solidFill>
              </a:rPr>
              <a:t>Lorem ipsum dolor sit amet, consectetur adipiscing elit. </a:t>
            </a:r>
            <a:r>
              <a:rPr lang="en-US" sz="4800" b="1">
                <a:solidFill>
                  <a:schemeClr val="bg1"/>
                </a:solidFill>
              </a:rPr>
              <a:t>Phasellus</a:t>
            </a:r>
            <a:r>
              <a:rPr lang="en-US" sz="4800">
                <a:solidFill>
                  <a:schemeClr val="bg1"/>
                </a:solidFill>
              </a:rPr>
              <a:t> congue condimentum nunc in ultricies. </a:t>
            </a:r>
          </a:p>
        </p:txBody>
      </p:sp>
      <p:sp>
        <p:nvSpPr>
          <p:cNvPr id="12" name="Rectangle 11">
            <a:extLst>
              <a:ext uri="{FF2B5EF4-FFF2-40B4-BE49-F238E27FC236}">
                <a16:creationId xmlns:a16="http://schemas.microsoft.com/office/drawing/2014/main" id="{6A6CE9C3-6B3B-44CD-BCB1-CD9D52078E10}"/>
              </a:ext>
            </a:extLst>
          </p:cNvPr>
          <p:cNvSpPr/>
          <p:nvPr/>
        </p:nvSpPr>
        <p:spPr>
          <a:xfrm>
            <a:off x="4992181" y="8352332"/>
            <a:ext cx="14402813" cy="590700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 name="Group 3">
            <a:extLst>
              <a:ext uri="{FF2B5EF4-FFF2-40B4-BE49-F238E27FC236}">
                <a16:creationId xmlns:a16="http://schemas.microsoft.com/office/drawing/2014/main" id="{FF048BD5-8D56-4EF9-94DA-159B0B30A212}"/>
              </a:ext>
            </a:extLst>
          </p:cNvPr>
          <p:cNvGrpSpPr/>
          <p:nvPr/>
        </p:nvGrpSpPr>
        <p:grpSpPr>
          <a:xfrm>
            <a:off x="5015479" y="4893799"/>
            <a:ext cx="1263068" cy="1364144"/>
            <a:chOff x="3230446" y="10347158"/>
            <a:chExt cx="1849255" cy="1997242"/>
          </a:xfrm>
          <a:solidFill>
            <a:schemeClr val="accent3"/>
          </a:solidFill>
          <a:effectLst>
            <a:outerShdw blurRad="203200" dist="114300" dir="2700000" algn="tl" rotWithShape="0">
              <a:schemeClr val="accent3">
                <a:alpha val="40000"/>
              </a:schemeClr>
            </a:outerShdw>
          </a:effectLst>
        </p:grpSpPr>
        <p:sp>
          <p:nvSpPr>
            <p:cNvPr id="5" name="Graphic 5">
              <a:extLst>
                <a:ext uri="{FF2B5EF4-FFF2-40B4-BE49-F238E27FC236}">
                  <a16:creationId xmlns:a16="http://schemas.microsoft.com/office/drawing/2014/main" id="{9E35378E-6EDB-4728-BCF6-107087097F82}"/>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sp>
          <p:nvSpPr>
            <p:cNvPr id="6" name="Graphic 5">
              <a:extLst>
                <a:ext uri="{FF2B5EF4-FFF2-40B4-BE49-F238E27FC236}">
                  <a16:creationId xmlns:a16="http://schemas.microsoft.com/office/drawing/2014/main" id="{E2FEEDD7-BD69-4479-91A1-5BACE6756A33}"/>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grpSp>
      <p:grpSp>
        <p:nvGrpSpPr>
          <p:cNvPr id="7" name="Group 6">
            <a:extLst>
              <a:ext uri="{FF2B5EF4-FFF2-40B4-BE49-F238E27FC236}">
                <a16:creationId xmlns:a16="http://schemas.microsoft.com/office/drawing/2014/main" id="{592DE171-4DA6-4064-894F-B92C0E2715A1}"/>
              </a:ext>
            </a:extLst>
          </p:cNvPr>
          <p:cNvGrpSpPr/>
          <p:nvPr/>
        </p:nvGrpSpPr>
        <p:grpSpPr>
          <a:xfrm rot="10800000">
            <a:off x="17932385" y="7703260"/>
            <a:ext cx="1263068" cy="1364144"/>
            <a:chOff x="3230446" y="10347158"/>
            <a:chExt cx="1849255" cy="1997242"/>
          </a:xfrm>
          <a:solidFill>
            <a:schemeClr val="accent3"/>
          </a:solidFill>
          <a:effectLst>
            <a:outerShdw blurRad="203200" dist="114300" dir="2700000" algn="tl" rotWithShape="0">
              <a:schemeClr val="accent3">
                <a:alpha val="40000"/>
              </a:schemeClr>
            </a:outerShdw>
          </a:effectLst>
        </p:grpSpPr>
        <p:sp>
          <p:nvSpPr>
            <p:cNvPr id="8" name="Graphic 5">
              <a:extLst>
                <a:ext uri="{FF2B5EF4-FFF2-40B4-BE49-F238E27FC236}">
                  <a16:creationId xmlns:a16="http://schemas.microsoft.com/office/drawing/2014/main" id="{818806E7-8F7C-46DF-89FE-D65D8AE90BFF}"/>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sp>
          <p:nvSpPr>
            <p:cNvPr id="9" name="Graphic 5">
              <a:extLst>
                <a:ext uri="{FF2B5EF4-FFF2-40B4-BE49-F238E27FC236}">
                  <a16:creationId xmlns:a16="http://schemas.microsoft.com/office/drawing/2014/main" id="{E5222E79-8171-45CB-B7A8-84A2EB88D938}"/>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grpSp>
      <p:sp>
        <p:nvSpPr>
          <p:cNvPr id="10" name="TextBox 9">
            <a:extLst>
              <a:ext uri="{FF2B5EF4-FFF2-40B4-BE49-F238E27FC236}">
                <a16:creationId xmlns:a16="http://schemas.microsoft.com/office/drawing/2014/main" id="{665991E6-5443-4107-A635-A9661FC35CB9}"/>
              </a:ext>
            </a:extLst>
          </p:cNvPr>
          <p:cNvSpPr txBox="1"/>
          <p:nvPr/>
        </p:nvSpPr>
        <p:spPr>
          <a:xfrm>
            <a:off x="10153609" y="8822201"/>
            <a:ext cx="4079964" cy="646331"/>
          </a:xfrm>
          <a:prstGeom prst="rect">
            <a:avLst/>
          </a:prstGeom>
          <a:noFill/>
        </p:spPr>
        <p:txBody>
          <a:bodyPr wrap="none" rtlCol="0">
            <a:spAutoFit/>
          </a:bodyPr>
          <a:lstStyle/>
          <a:p>
            <a:pPr algn="ctr"/>
            <a:r>
              <a:rPr lang="en-US" sz="3600" b="1">
                <a:latin typeface="+mj-lt"/>
              </a:rPr>
              <a:t>- Jorah Mormont-</a:t>
            </a:r>
          </a:p>
        </p:txBody>
      </p:sp>
    </p:spTree>
    <p:extLst>
      <p:ext uri="{BB962C8B-B14F-4D97-AF65-F5344CB8AC3E}">
        <p14:creationId xmlns:p14="http://schemas.microsoft.com/office/powerpoint/2010/main" val="22940462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1400" fill="hold"/>
                                        <p:tgtEl>
                                          <p:spTgt spid="11"/>
                                        </p:tgtEl>
                                        <p:attrNameLst>
                                          <p:attrName>ppt_x</p:attrName>
                                        </p:attrNameLst>
                                      </p:cBhvr>
                                      <p:tavLst>
                                        <p:tav tm="0">
                                          <p:val>
                                            <p:strVal val="#ppt_x"/>
                                          </p:val>
                                        </p:tav>
                                        <p:tav tm="100000">
                                          <p:val>
                                            <p:strVal val="#ppt_x"/>
                                          </p:val>
                                        </p:tav>
                                      </p:tavLst>
                                    </p:anim>
                                    <p:anim calcmode="lin" valueType="num">
                                      <p:cBhvr additive="base">
                                        <p:cTn id="8" dur="1400" fill="hold"/>
                                        <p:tgtEl>
                                          <p:spTgt spid="11"/>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40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700" fill="hold"/>
                                        <p:tgtEl>
                                          <p:spTgt spid="3"/>
                                        </p:tgtEl>
                                        <p:attrNameLst>
                                          <p:attrName>ppt_x</p:attrName>
                                        </p:attrNameLst>
                                      </p:cBhvr>
                                      <p:tavLst>
                                        <p:tav tm="0">
                                          <p:val>
                                            <p:strVal val="#ppt_x"/>
                                          </p:val>
                                        </p:tav>
                                        <p:tav tm="100000">
                                          <p:val>
                                            <p:strVal val="#ppt_x"/>
                                          </p:val>
                                        </p:tav>
                                      </p:tavLst>
                                    </p:anim>
                                    <p:anim calcmode="lin" valueType="num">
                                      <p:cBhvr additive="base">
                                        <p:cTn id="12" dur="1700" fill="hold"/>
                                        <p:tgtEl>
                                          <p:spTgt spid="3"/>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110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300"/>
                                        <p:tgtEl>
                                          <p:spTgt spid="4"/>
                                        </p:tgtEl>
                                      </p:cBhvr>
                                    </p:animEffect>
                                  </p:childTnLst>
                                </p:cTn>
                              </p:par>
                              <p:par>
                                <p:cTn id="16" presetID="10" presetClass="entr" presetSubtype="0" fill="hold" nodeType="withEffect">
                                  <p:stCondLst>
                                    <p:cond delay="130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300"/>
                                        <p:tgtEl>
                                          <p:spTgt spid="7"/>
                                        </p:tgtEl>
                                      </p:cBhvr>
                                    </p:animEffect>
                                  </p:childTnLst>
                                </p:cTn>
                              </p:par>
                              <p:par>
                                <p:cTn id="19" presetID="10" presetClass="entr" presetSubtype="0" fill="hold" grpId="0" nodeType="withEffect">
                                  <p:stCondLst>
                                    <p:cond delay="1500"/>
                                  </p:stCondLst>
                                  <p:childTnLst>
                                    <p:set>
                                      <p:cBhvr>
                                        <p:cTn id="20" dur="1" fill="hold">
                                          <p:stCondLst>
                                            <p:cond delay="0"/>
                                          </p:stCondLst>
                                        </p:cTn>
                                        <p:tgtEl>
                                          <p:spTgt spid="10"/>
                                        </p:tgtEl>
                                        <p:attrNameLst>
                                          <p:attrName>style.visibility</p:attrName>
                                        </p:attrNameLst>
                                      </p:cBhvr>
                                      <p:to>
                                        <p:strVal val="visible"/>
                                      </p:to>
                                    </p:set>
                                    <p:animEffect transition="in" filter="fade">
                                      <p:cBhvr>
                                        <p:cTn id="21" dur="3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3" grpId="0"/>
      <p:bldP spid="10" grpId="0"/>
    </p:bldLst>
  </p:timing>
</p:sld>
</file>

<file path=ppt/slides/slide12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538FC583-39B4-4BDA-BAAF-A714BE2D6048}"/>
              </a:ext>
            </a:extLst>
          </p:cNvPr>
          <p:cNvSpPr/>
          <p:nvPr/>
        </p:nvSpPr>
        <p:spPr>
          <a:xfrm>
            <a:off x="5328420" y="5363668"/>
            <a:ext cx="13730335" cy="298866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2">
            <a:extLst>
              <a:ext uri="{FF2B5EF4-FFF2-40B4-BE49-F238E27FC236}">
                <a16:creationId xmlns:a16="http://schemas.microsoft.com/office/drawing/2014/main" id="{3E1C7EF1-02FB-410B-8D65-89EAD88963D1}"/>
              </a:ext>
            </a:extLst>
          </p:cNvPr>
          <p:cNvSpPr txBox="1"/>
          <p:nvPr/>
        </p:nvSpPr>
        <p:spPr>
          <a:xfrm>
            <a:off x="6081796" y="5764425"/>
            <a:ext cx="12223581" cy="2308324"/>
          </a:xfrm>
          <a:prstGeom prst="rect">
            <a:avLst/>
          </a:prstGeom>
          <a:noFill/>
        </p:spPr>
        <p:txBody>
          <a:bodyPr wrap="square" rtlCol="0">
            <a:spAutoFit/>
          </a:bodyPr>
          <a:lstStyle/>
          <a:p>
            <a:pPr algn="ctr"/>
            <a:r>
              <a:rPr lang="en-US" sz="4800">
                <a:solidFill>
                  <a:schemeClr val="bg1"/>
                </a:solidFill>
              </a:rPr>
              <a:t>Lorem ipsum dolor sit amet, consectetur adipiscing elit. </a:t>
            </a:r>
            <a:r>
              <a:rPr lang="en-US" sz="4800" b="1">
                <a:solidFill>
                  <a:schemeClr val="bg1"/>
                </a:solidFill>
              </a:rPr>
              <a:t>Phasellus</a:t>
            </a:r>
            <a:r>
              <a:rPr lang="en-US" sz="4800">
                <a:solidFill>
                  <a:schemeClr val="bg1"/>
                </a:solidFill>
              </a:rPr>
              <a:t> congue condimentum nunc in ultricies. </a:t>
            </a:r>
          </a:p>
        </p:txBody>
      </p:sp>
      <p:sp>
        <p:nvSpPr>
          <p:cNvPr id="12" name="Rectangle 11">
            <a:extLst>
              <a:ext uri="{FF2B5EF4-FFF2-40B4-BE49-F238E27FC236}">
                <a16:creationId xmlns:a16="http://schemas.microsoft.com/office/drawing/2014/main" id="{6A6CE9C3-6B3B-44CD-BCB1-CD9D52078E10}"/>
              </a:ext>
            </a:extLst>
          </p:cNvPr>
          <p:cNvSpPr/>
          <p:nvPr/>
        </p:nvSpPr>
        <p:spPr>
          <a:xfrm>
            <a:off x="4992181" y="8352332"/>
            <a:ext cx="14402813" cy="590700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 name="Group 3">
            <a:extLst>
              <a:ext uri="{FF2B5EF4-FFF2-40B4-BE49-F238E27FC236}">
                <a16:creationId xmlns:a16="http://schemas.microsoft.com/office/drawing/2014/main" id="{FF048BD5-8D56-4EF9-94DA-159B0B30A212}"/>
              </a:ext>
            </a:extLst>
          </p:cNvPr>
          <p:cNvGrpSpPr/>
          <p:nvPr/>
        </p:nvGrpSpPr>
        <p:grpSpPr>
          <a:xfrm>
            <a:off x="5015479" y="4893799"/>
            <a:ext cx="1263068" cy="1364144"/>
            <a:chOff x="3230446" y="10347158"/>
            <a:chExt cx="1849255" cy="1997242"/>
          </a:xfrm>
          <a:solidFill>
            <a:schemeClr val="accent3"/>
          </a:solidFill>
          <a:effectLst>
            <a:outerShdw blurRad="203200" dist="114300" dir="2700000" algn="tl" rotWithShape="0">
              <a:schemeClr val="accent3">
                <a:alpha val="40000"/>
              </a:schemeClr>
            </a:outerShdw>
          </a:effectLst>
        </p:grpSpPr>
        <p:sp>
          <p:nvSpPr>
            <p:cNvPr id="5" name="Graphic 5">
              <a:extLst>
                <a:ext uri="{FF2B5EF4-FFF2-40B4-BE49-F238E27FC236}">
                  <a16:creationId xmlns:a16="http://schemas.microsoft.com/office/drawing/2014/main" id="{9E35378E-6EDB-4728-BCF6-107087097F82}"/>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sp>
          <p:nvSpPr>
            <p:cNvPr id="6" name="Graphic 5">
              <a:extLst>
                <a:ext uri="{FF2B5EF4-FFF2-40B4-BE49-F238E27FC236}">
                  <a16:creationId xmlns:a16="http://schemas.microsoft.com/office/drawing/2014/main" id="{E2FEEDD7-BD69-4479-91A1-5BACE6756A33}"/>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grpSp>
      <p:grpSp>
        <p:nvGrpSpPr>
          <p:cNvPr id="7" name="Group 6">
            <a:extLst>
              <a:ext uri="{FF2B5EF4-FFF2-40B4-BE49-F238E27FC236}">
                <a16:creationId xmlns:a16="http://schemas.microsoft.com/office/drawing/2014/main" id="{592DE171-4DA6-4064-894F-B92C0E2715A1}"/>
              </a:ext>
            </a:extLst>
          </p:cNvPr>
          <p:cNvGrpSpPr/>
          <p:nvPr/>
        </p:nvGrpSpPr>
        <p:grpSpPr>
          <a:xfrm rot="10800000">
            <a:off x="17932385" y="7703260"/>
            <a:ext cx="1263068" cy="1364144"/>
            <a:chOff x="3230446" y="10347158"/>
            <a:chExt cx="1849255" cy="1997242"/>
          </a:xfrm>
          <a:solidFill>
            <a:schemeClr val="accent3"/>
          </a:solidFill>
          <a:effectLst>
            <a:outerShdw blurRad="203200" dist="114300" dir="2700000" algn="tl" rotWithShape="0">
              <a:schemeClr val="accent3">
                <a:alpha val="40000"/>
              </a:schemeClr>
            </a:outerShdw>
          </a:effectLst>
        </p:grpSpPr>
        <p:sp>
          <p:nvSpPr>
            <p:cNvPr id="8" name="Graphic 5">
              <a:extLst>
                <a:ext uri="{FF2B5EF4-FFF2-40B4-BE49-F238E27FC236}">
                  <a16:creationId xmlns:a16="http://schemas.microsoft.com/office/drawing/2014/main" id="{818806E7-8F7C-46DF-89FE-D65D8AE90BFF}"/>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sp>
          <p:nvSpPr>
            <p:cNvPr id="9" name="Graphic 5">
              <a:extLst>
                <a:ext uri="{FF2B5EF4-FFF2-40B4-BE49-F238E27FC236}">
                  <a16:creationId xmlns:a16="http://schemas.microsoft.com/office/drawing/2014/main" id="{E5222E79-8171-45CB-B7A8-84A2EB88D938}"/>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grpSp>
      <p:sp>
        <p:nvSpPr>
          <p:cNvPr id="10" name="TextBox 9">
            <a:extLst>
              <a:ext uri="{FF2B5EF4-FFF2-40B4-BE49-F238E27FC236}">
                <a16:creationId xmlns:a16="http://schemas.microsoft.com/office/drawing/2014/main" id="{665991E6-5443-4107-A635-A9661FC35CB9}"/>
              </a:ext>
            </a:extLst>
          </p:cNvPr>
          <p:cNvSpPr txBox="1"/>
          <p:nvPr/>
        </p:nvSpPr>
        <p:spPr>
          <a:xfrm>
            <a:off x="10153609" y="8822201"/>
            <a:ext cx="4079964" cy="646331"/>
          </a:xfrm>
          <a:prstGeom prst="rect">
            <a:avLst/>
          </a:prstGeom>
          <a:noFill/>
        </p:spPr>
        <p:txBody>
          <a:bodyPr wrap="none" rtlCol="0">
            <a:spAutoFit/>
          </a:bodyPr>
          <a:lstStyle/>
          <a:p>
            <a:pPr algn="ctr"/>
            <a:r>
              <a:rPr lang="en-US" sz="3600" b="1">
                <a:latin typeface="+mj-lt"/>
              </a:rPr>
              <a:t>- Jorah Mormont-</a:t>
            </a:r>
          </a:p>
        </p:txBody>
      </p:sp>
    </p:spTree>
    <p:extLst>
      <p:ext uri="{BB962C8B-B14F-4D97-AF65-F5344CB8AC3E}">
        <p14:creationId xmlns:p14="http://schemas.microsoft.com/office/powerpoint/2010/main" val="2855471244"/>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1400" fill="hold"/>
                                        <p:tgtEl>
                                          <p:spTgt spid="11"/>
                                        </p:tgtEl>
                                        <p:attrNameLst>
                                          <p:attrName>ppt_x</p:attrName>
                                        </p:attrNameLst>
                                      </p:cBhvr>
                                      <p:tavLst>
                                        <p:tav tm="0">
                                          <p:val>
                                            <p:strVal val="#ppt_x"/>
                                          </p:val>
                                        </p:tav>
                                        <p:tav tm="100000">
                                          <p:val>
                                            <p:strVal val="#ppt_x"/>
                                          </p:val>
                                        </p:tav>
                                      </p:tavLst>
                                    </p:anim>
                                    <p:anim calcmode="lin" valueType="num">
                                      <p:cBhvr additive="base">
                                        <p:cTn id="8" dur="1400" fill="hold"/>
                                        <p:tgtEl>
                                          <p:spTgt spid="11"/>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40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700" fill="hold"/>
                                        <p:tgtEl>
                                          <p:spTgt spid="3"/>
                                        </p:tgtEl>
                                        <p:attrNameLst>
                                          <p:attrName>ppt_x</p:attrName>
                                        </p:attrNameLst>
                                      </p:cBhvr>
                                      <p:tavLst>
                                        <p:tav tm="0">
                                          <p:val>
                                            <p:strVal val="#ppt_x"/>
                                          </p:val>
                                        </p:tav>
                                        <p:tav tm="100000">
                                          <p:val>
                                            <p:strVal val="#ppt_x"/>
                                          </p:val>
                                        </p:tav>
                                      </p:tavLst>
                                    </p:anim>
                                    <p:anim calcmode="lin" valueType="num">
                                      <p:cBhvr additive="base">
                                        <p:cTn id="12" dur="1700" fill="hold"/>
                                        <p:tgtEl>
                                          <p:spTgt spid="3"/>
                                        </p:tgtEl>
                                        <p:attrNameLst>
                                          <p:attrName>ppt_y</p:attrName>
                                        </p:attrNameLst>
                                      </p:cBhvr>
                                      <p:tavLst>
                                        <p:tav tm="0">
                                          <p:val>
                                            <p:strVal val="1+#ppt_h/2"/>
                                          </p:val>
                                        </p:tav>
                                        <p:tav tm="100000">
                                          <p:val>
                                            <p:strVal val="#ppt_y"/>
                                          </p:val>
                                        </p:tav>
                                      </p:tavLst>
                                    </p:anim>
                                  </p:childTnLst>
                                </p:cTn>
                              </p:par>
                              <p:par>
                                <p:cTn id="13" presetID="10" presetClass="entr" presetSubtype="0" fill="hold" nodeType="withEffect">
                                  <p:stCondLst>
                                    <p:cond delay="110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300"/>
                                        <p:tgtEl>
                                          <p:spTgt spid="4"/>
                                        </p:tgtEl>
                                      </p:cBhvr>
                                    </p:animEffect>
                                  </p:childTnLst>
                                </p:cTn>
                              </p:par>
                              <p:par>
                                <p:cTn id="16" presetID="10" presetClass="entr" presetSubtype="0" fill="hold" nodeType="withEffect">
                                  <p:stCondLst>
                                    <p:cond delay="130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300"/>
                                        <p:tgtEl>
                                          <p:spTgt spid="7"/>
                                        </p:tgtEl>
                                      </p:cBhvr>
                                    </p:animEffect>
                                  </p:childTnLst>
                                </p:cTn>
                              </p:par>
                              <p:par>
                                <p:cTn id="19" presetID="10" presetClass="entr" presetSubtype="0" fill="hold" grpId="0" nodeType="withEffect">
                                  <p:stCondLst>
                                    <p:cond delay="1500"/>
                                  </p:stCondLst>
                                  <p:childTnLst>
                                    <p:set>
                                      <p:cBhvr>
                                        <p:cTn id="20" dur="1" fill="hold">
                                          <p:stCondLst>
                                            <p:cond delay="0"/>
                                          </p:stCondLst>
                                        </p:cTn>
                                        <p:tgtEl>
                                          <p:spTgt spid="10"/>
                                        </p:tgtEl>
                                        <p:attrNameLst>
                                          <p:attrName>style.visibility</p:attrName>
                                        </p:attrNameLst>
                                      </p:cBhvr>
                                      <p:to>
                                        <p:strVal val="visible"/>
                                      </p:to>
                                    </p:set>
                                    <p:animEffect transition="in" filter="fade">
                                      <p:cBhvr>
                                        <p:cTn id="21" dur="3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3" grpId="0"/>
      <p:bldP spid="10" grpId="0"/>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Box 9">
            <a:extLst>
              <a:ext uri="{FF2B5EF4-FFF2-40B4-BE49-F238E27FC236}">
                <a16:creationId xmlns:a16="http://schemas.microsoft.com/office/drawing/2014/main" id="{DE01915E-69C4-4818-99DE-72B2B4844D51}"/>
              </a:ext>
            </a:extLst>
          </p:cNvPr>
          <p:cNvSpPr txBox="1"/>
          <p:nvPr/>
        </p:nvSpPr>
        <p:spPr>
          <a:xfrm>
            <a:off x="4483655" y="6334780"/>
            <a:ext cx="5279266" cy="584775"/>
          </a:xfrm>
          <a:prstGeom prst="rect">
            <a:avLst/>
          </a:prstGeom>
          <a:noFill/>
        </p:spPr>
        <p:txBody>
          <a:bodyPr wrap="none" rtlCol="0">
            <a:spAutoFit/>
          </a:bodyPr>
          <a:lstStyle/>
          <a:p>
            <a:r>
              <a:rPr lang="fr-FR" sz="3200"/>
              <a:t>Praesent suscipit est tincidunt.</a:t>
            </a:r>
            <a:endParaRPr lang="en-US" sz="3200"/>
          </a:p>
        </p:txBody>
      </p:sp>
      <p:cxnSp>
        <p:nvCxnSpPr>
          <p:cNvPr id="12" name="Straight Connector 11">
            <a:extLst>
              <a:ext uri="{FF2B5EF4-FFF2-40B4-BE49-F238E27FC236}">
                <a16:creationId xmlns:a16="http://schemas.microsoft.com/office/drawing/2014/main" id="{38C2DFB9-0017-414B-A555-8F25B3B9304F}"/>
              </a:ext>
            </a:extLst>
          </p:cNvPr>
          <p:cNvCxnSpPr/>
          <p:nvPr/>
        </p:nvCxnSpPr>
        <p:spPr>
          <a:xfrm>
            <a:off x="4581421" y="7110666"/>
            <a:ext cx="4982818" cy="0"/>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DC4668EB-6E9E-4A40-9E73-6B0C0E98624D}"/>
              </a:ext>
            </a:extLst>
          </p:cNvPr>
          <p:cNvSpPr/>
          <p:nvPr/>
        </p:nvSpPr>
        <p:spPr>
          <a:xfrm>
            <a:off x="9662005" y="5181600"/>
            <a:ext cx="14725170" cy="308775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a:extLst>
              <a:ext uri="{FF2B5EF4-FFF2-40B4-BE49-F238E27FC236}">
                <a16:creationId xmlns:a16="http://schemas.microsoft.com/office/drawing/2014/main" id="{C23F0283-01B0-43D9-9313-C9BE98045FA4}"/>
              </a:ext>
            </a:extLst>
          </p:cNvPr>
          <p:cNvSpPr txBox="1"/>
          <p:nvPr/>
        </p:nvSpPr>
        <p:spPr>
          <a:xfrm>
            <a:off x="9731515" y="6334780"/>
            <a:ext cx="11720773" cy="584775"/>
          </a:xfrm>
          <a:prstGeom prst="rect">
            <a:avLst/>
          </a:prstGeom>
          <a:noFill/>
        </p:spPr>
        <p:txBody>
          <a:bodyPr wrap="none" rtlCol="0">
            <a:spAutoFit/>
          </a:bodyPr>
          <a:lstStyle/>
          <a:p>
            <a:r>
              <a:rPr lang="pt-BR" sz="3200" b="1"/>
              <a:t>Vivamus nec bibendum felis. Nunc ut cursus sem, vitae porta lectus.</a:t>
            </a:r>
            <a:endParaRPr lang="en-US" sz="3200" b="1"/>
          </a:p>
        </p:txBody>
      </p:sp>
      <p:sp>
        <p:nvSpPr>
          <p:cNvPr id="13" name="Rectangle 12">
            <a:extLst>
              <a:ext uri="{FF2B5EF4-FFF2-40B4-BE49-F238E27FC236}">
                <a16:creationId xmlns:a16="http://schemas.microsoft.com/office/drawing/2014/main" id="{0038B961-360E-460C-AF11-2EDBDAF2D025}"/>
              </a:ext>
            </a:extLst>
          </p:cNvPr>
          <p:cNvSpPr/>
          <p:nvPr/>
        </p:nvSpPr>
        <p:spPr>
          <a:xfrm>
            <a:off x="-14630400" y="5181600"/>
            <a:ext cx="19114055" cy="308775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 name="Group 2">
            <a:extLst>
              <a:ext uri="{FF2B5EF4-FFF2-40B4-BE49-F238E27FC236}">
                <a16:creationId xmlns:a16="http://schemas.microsoft.com/office/drawing/2014/main" id="{2C5A69F7-2493-470E-9557-EE722E80D055}"/>
              </a:ext>
            </a:extLst>
          </p:cNvPr>
          <p:cNvGrpSpPr/>
          <p:nvPr/>
        </p:nvGrpSpPr>
        <p:grpSpPr>
          <a:xfrm>
            <a:off x="2934887" y="5555411"/>
            <a:ext cx="1263068" cy="1364144"/>
            <a:chOff x="3230446" y="10347158"/>
            <a:chExt cx="1849255" cy="1997242"/>
          </a:xfrm>
          <a:solidFill>
            <a:schemeClr val="accent3"/>
          </a:solidFill>
          <a:effectLst>
            <a:outerShdw blurRad="203200" dist="114300" dir="2700000" algn="tl" rotWithShape="0">
              <a:schemeClr val="accent3">
                <a:alpha val="40000"/>
              </a:schemeClr>
            </a:outerShdw>
          </a:effectLst>
        </p:grpSpPr>
        <p:sp>
          <p:nvSpPr>
            <p:cNvPr id="4" name="Graphic 5">
              <a:extLst>
                <a:ext uri="{FF2B5EF4-FFF2-40B4-BE49-F238E27FC236}">
                  <a16:creationId xmlns:a16="http://schemas.microsoft.com/office/drawing/2014/main" id="{8275E903-A9B4-4656-A758-4BFD0E7AD8BE}"/>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sp>
          <p:nvSpPr>
            <p:cNvPr id="5" name="Graphic 5">
              <a:extLst>
                <a:ext uri="{FF2B5EF4-FFF2-40B4-BE49-F238E27FC236}">
                  <a16:creationId xmlns:a16="http://schemas.microsoft.com/office/drawing/2014/main" id="{9CD2074A-6E06-43B5-8774-42FB6706BCBD}"/>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grpSp>
      <p:grpSp>
        <p:nvGrpSpPr>
          <p:cNvPr id="7" name="Group 6">
            <a:extLst>
              <a:ext uri="{FF2B5EF4-FFF2-40B4-BE49-F238E27FC236}">
                <a16:creationId xmlns:a16="http://schemas.microsoft.com/office/drawing/2014/main" id="{39E8C86B-2900-4914-9810-05D8CE8632C6}"/>
              </a:ext>
            </a:extLst>
          </p:cNvPr>
          <p:cNvGrpSpPr/>
          <p:nvPr/>
        </p:nvGrpSpPr>
        <p:grpSpPr>
          <a:xfrm rot="10800000">
            <a:off x="21962666" y="6334780"/>
            <a:ext cx="1263068" cy="1364144"/>
            <a:chOff x="3230446" y="10347158"/>
            <a:chExt cx="1849255" cy="1997242"/>
          </a:xfrm>
          <a:solidFill>
            <a:schemeClr val="accent3"/>
          </a:solidFill>
          <a:effectLst>
            <a:outerShdw blurRad="203200" dist="114300" dir="2700000" algn="tl" rotWithShape="0">
              <a:schemeClr val="accent3">
                <a:alpha val="40000"/>
              </a:schemeClr>
            </a:outerShdw>
          </a:effectLst>
        </p:grpSpPr>
        <p:sp>
          <p:nvSpPr>
            <p:cNvPr id="8" name="Graphic 5">
              <a:extLst>
                <a:ext uri="{FF2B5EF4-FFF2-40B4-BE49-F238E27FC236}">
                  <a16:creationId xmlns:a16="http://schemas.microsoft.com/office/drawing/2014/main" id="{2268961C-C74D-4DAA-8EC5-18AA964024E3}"/>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sp>
          <p:nvSpPr>
            <p:cNvPr id="9" name="Graphic 5">
              <a:extLst>
                <a:ext uri="{FF2B5EF4-FFF2-40B4-BE49-F238E27FC236}">
                  <a16:creationId xmlns:a16="http://schemas.microsoft.com/office/drawing/2014/main" id="{3518A621-BEDF-4E06-810A-1D0970014ADB}"/>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grpSp>
      <p:sp>
        <p:nvSpPr>
          <p:cNvPr id="15" name="TextBox 14">
            <a:extLst>
              <a:ext uri="{FF2B5EF4-FFF2-40B4-BE49-F238E27FC236}">
                <a16:creationId xmlns:a16="http://schemas.microsoft.com/office/drawing/2014/main" id="{04C9DD63-7400-4A16-B896-1154B370554A}"/>
              </a:ext>
            </a:extLst>
          </p:cNvPr>
          <p:cNvSpPr txBox="1"/>
          <p:nvPr/>
        </p:nvSpPr>
        <p:spPr>
          <a:xfrm>
            <a:off x="10153609" y="8269357"/>
            <a:ext cx="4079964" cy="646331"/>
          </a:xfrm>
          <a:prstGeom prst="rect">
            <a:avLst/>
          </a:prstGeom>
          <a:noFill/>
        </p:spPr>
        <p:txBody>
          <a:bodyPr wrap="none" rtlCol="0">
            <a:spAutoFit/>
          </a:bodyPr>
          <a:lstStyle/>
          <a:p>
            <a:pPr algn="ctr"/>
            <a:r>
              <a:rPr lang="en-US" sz="3600" b="1">
                <a:latin typeface="+mj-lt"/>
              </a:rPr>
              <a:t>- Jorah Mormont-</a:t>
            </a:r>
          </a:p>
        </p:txBody>
      </p:sp>
    </p:spTree>
    <p:extLst>
      <p:ext uri="{BB962C8B-B14F-4D97-AF65-F5344CB8AC3E}">
        <p14:creationId xmlns:p14="http://schemas.microsoft.com/office/powerpoint/2010/main" val="7563790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additive="base">
                                        <p:cTn id="7" dur="2200" fill="hold"/>
                                        <p:tgtEl>
                                          <p:spTgt spid="13"/>
                                        </p:tgtEl>
                                        <p:attrNameLst>
                                          <p:attrName>ppt_x</p:attrName>
                                        </p:attrNameLst>
                                      </p:cBhvr>
                                      <p:tavLst>
                                        <p:tav tm="0">
                                          <p:val>
                                            <p:strVal val="1+#ppt_w/2"/>
                                          </p:val>
                                        </p:tav>
                                        <p:tav tm="100000">
                                          <p:val>
                                            <p:strVal val="#ppt_x"/>
                                          </p:val>
                                        </p:tav>
                                      </p:tavLst>
                                    </p:anim>
                                    <p:anim calcmode="lin" valueType="num">
                                      <p:cBhvr additive="base">
                                        <p:cTn id="8" dur="2200" fill="hold"/>
                                        <p:tgtEl>
                                          <p:spTgt spid="13"/>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80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2700" fill="hold"/>
                                        <p:tgtEl>
                                          <p:spTgt spid="6"/>
                                        </p:tgtEl>
                                        <p:attrNameLst>
                                          <p:attrName>ppt_x</p:attrName>
                                        </p:attrNameLst>
                                      </p:cBhvr>
                                      <p:tavLst>
                                        <p:tav tm="0">
                                          <p:val>
                                            <p:strVal val="0-#ppt_w/2"/>
                                          </p:val>
                                        </p:tav>
                                        <p:tav tm="100000">
                                          <p:val>
                                            <p:strVal val="#ppt_x"/>
                                          </p:val>
                                        </p:tav>
                                      </p:tavLst>
                                    </p:anim>
                                    <p:anim calcmode="lin" valueType="num">
                                      <p:cBhvr additive="base">
                                        <p:cTn id="12" dur="2700" fill="hold"/>
                                        <p:tgtEl>
                                          <p:spTgt spid="6"/>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260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1500" fill="hold"/>
                                        <p:tgtEl>
                                          <p:spTgt spid="10"/>
                                        </p:tgtEl>
                                        <p:attrNameLst>
                                          <p:attrName>ppt_x</p:attrName>
                                        </p:attrNameLst>
                                      </p:cBhvr>
                                      <p:tavLst>
                                        <p:tav tm="0">
                                          <p:val>
                                            <p:strVal val="1+#ppt_w/2"/>
                                          </p:val>
                                        </p:tav>
                                        <p:tav tm="100000">
                                          <p:val>
                                            <p:strVal val="#ppt_x"/>
                                          </p:val>
                                        </p:tav>
                                      </p:tavLst>
                                    </p:anim>
                                    <p:anim calcmode="lin" valueType="num">
                                      <p:cBhvr additive="base">
                                        <p:cTn id="16" dur="1500" fill="hold"/>
                                        <p:tgtEl>
                                          <p:spTgt spid="10"/>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2600"/>
                                  </p:stCondLst>
                                  <p:childTnLst>
                                    <p:set>
                                      <p:cBhvr>
                                        <p:cTn id="18" dur="1" fill="hold">
                                          <p:stCondLst>
                                            <p:cond delay="0"/>
                                          </p:stCondLst>
                                        </p:cTn>
                                        <p:tgtEl>
                                          <p:spTgt spid="12"/>
                                        </p:tgtEl>
                                        <p:attrNameLst>
                                          <p:attrName>style.visibility</p:attrName>
                                        </p:attrNameLst>
                                      </p:cBhvr>
                                      <p:to>
                                        <p:strVal val="visible"/>
                                      </p:to>
                                    </p:set>
                                    <p:anim calcmode="lin" valueType="num">
                                      <p:cBhvr additive="base">
                                        <p:cTn id="19" dur="1500" fill="hold"/>
                                        <p:tgtEl>
                                          <p:spTgt spid="12"/>
                                        </p:tgtEl>
                                        <p:attrNameLst>
                                          <p:attrName>ppt_x</p:attrName>
                                        </p:attrNameLst>
                                      </p:cBhvr>
                                      <p:tavLst>
                                        <p:tav tm="0">
                                          <p:val>
                                            <p:strVal val="1+#ppt_w/2"/>
                                          </p:val>
                                        </p:tav>
                                        <p:tav tm="100000">
                                          <p:val>
                                            <p:strVal val="#ppt_x"/>
                                          </p:val>
                                        </p:tav>
                                      </p:tavLst>
                                    </p:anim>
                                    <p:anim calcmode="lin" valueType="num">
                                      <p:cBhvr additive="base">
                                        <p:cTn id="20" dur="1500" fill="hold"/>
                                        <p:tgtEl>
                                          <p:spTgt spid="12"/>
                                        </p:tgtEl>
                                        <p:attrNameLst>
                                          <p:attrName>ppt_y</p:attrName>
                                        </p:attrNameLst>
                                      </p:cBhvr>
                                      <p:tavLst>
                                        <p:tav tm="0">
                                          <p:val>
                                            <p:strVal val="#ppt_y"/>
                                          </p:val>
                                        </p:tav>
                                        <p:tav tm="100000">
                                          <p:val>
                                            <p:strVal val="#ppt_y"/>
                                          </p:val>
                                        </p:tav>
                                      </p:tavLst>
                                    </p:anim>
                                  </p:childTnLst>
                                </p:cTn>
                              </p:par>
                              <p:par>
                                <p:cTn id="21" presetID="2" presetClass="entr" presetSubtype="2" decel="100000" fill="hold" nodeType="withEffect">
                                  <p:stCondLst>
                                    <p:cond delay="2600"/>
                                  </p:stCondLst>
                                  <p:childTnLst>
                                    <p:set>
                                      <p:cBhvr>
                                        <p:cTn id="22" dur="1" fill="hold">
                                          <p:stCondLst>
                                            <p:cond delay="0"/>
                                          </p:stCondLst>
                                        </p:cTn>
                                        <p:tgtEl>
                                          <p:spTgt spid="3"/>
                                        </p:tgtEl>
                                        <p:attrNameLst>
                                          <p:attrName>style.visibility</p:attrName>
                                        </p:attrNameLst>
                                      </p:cBhvr>
                                      <p:to>
                                        <p:strVal val="visible"/>
                                      </p:to>
                                    </p:set>
                                    <p:anim calcmode="lin" valueType="num">
                                      <p:cBhvr additive="base">
                                        <p:cTn id="23" dur="1500" fill="hold"/>
                                        <p:tgtEl>
                                          <p:spTgt spid="3"/>
                                        </p:tgtEl>
                                        <p:attrNameLst>
                                          <p:attrName>ppt_x</p:attrName>
                                        </p:attrNameLst>
                                      </p:cBhvr>
                                      <p:tavLst>
                                        <p:tav tm="0">
                                          <p:val>
                                            <p:strVal val="1+#ppt_w/2"/>
                                          </p:val>
                                        </p:tav>
                                        <p:tav tm="100000">
                                          <p:val>
                                            <p:strVal val="#ppt_x"/>
                                          </p:val>
                                        </p:tav>
                                      </p:tavLst>
                                    </p:anim>
                                    <p:anim calcmode="lin" valueType="num">
                                      <p:cBhvr additive="base">
                                        <p:cTn id="24" dur="1500" fill="hold"/>
                                        <p:tgtEl>
                                          <p:spTgt spid="3"/>
                                        </p:tgtEl>
                                        <p:attrNameLst>
                                          <p:attrName>ppt_y</p:attrName>
                                        </p:attrNameLst>
                                      </p:cBhvr>
                                      <p:tavLst>
                                        <p:tav tm="0">
                                          <p:val>
                                            <p:strVal val="#ppt_y"/>
                                          </p:val>
                                        </p:tav>
                                        <p:tav tm="100000">
                                          <p:val>
                                            <p:strVal val="#ppt_y"/>
                                          </p:val>
                                        </p:tav>
                                      </p:tavLst>
                                    </p:anim>
                                  </p:childTnLst>
                                </p:cTn>
                              </p:par>
                              <p:par>
                                <p:cTn id="25" presetID="2" presetClass="entr" presetSubtype="2" decel="100000" fill="hold" nodeType="withEffect">
                                  <p:stCondLst>
                                    <p:cond delay="2600"/>
                                  </p:stCondLst>
                                  <p:childTnLst>
                                    <p:set>
                                      <p:cBhvr>
                                        <p:cTn id="26" dur="1" fill="hold">
                                          <p:stCondLst>
                                            <p:cond delay="0"/>
                                          </p:stCondLst>
                                        </p:cTn>
                                        <p:tgtEl>
                                          <p:spTgt spid="7"/>
                                        </p:tgtEl>
                                        <p:attrNameLst>
                                          <p:attrName>style.visibility</p:attrName>
                                        </p:attrNameLst>
                                      </p:cBhvr>
                                      <p:to>
                                        <p:strVal val="visible"/>
                                      </p:to>
                                    </p:set>
                                    <p:anim calcmode="lin" valueType="num">
                                      <p:cBhvr additive="base">
                                        <p:cTn id="27" dur="1500" fill="hold"/>
                                        <p:tgtEl>
                                          <p:spTgt spid="7"/>
                                        </p:tgtEl>
                                        <p:attrNameLst>
                                          <p:attrName>ppt_x</p:attrName>
                                        </p:attrNameLst>
                                      </p:cBhvr>
                                      <p:tavLst>
                                        <p:tav tm="0">
                                          <p:val>
                                            <p:strVal val="1+#ppt_w/2"/>
                                          </p:val>
                                        </p:tav>
                                        <p:tav tm="100000">
                                          <p:val>
                                            <p:strVal val="#ppt_x"/>
                                          </p:val>
                                        </p:tav>
                                      </p:tavLst>
                                    </p:anim>
                                    <p:anim calcmode="lin" valueType="num">
                                      <p:cBhvr additive="base">
                                        <p:cTn id="28" dur="1500" fill="hold"/>
                                        <p:tgtEl>
                                          <p:spTgt spid="7"/>
                                        </p:tgtEl>
                                        <p:attrNameLst>
                                          <p:attrName>ppt_y</p:attrName>
                                        </p:attrNameLst>
                                      </p:cBhvr>
                                      <p:tavLst>
                                        <p:tav tm="0">
                                          <p:val>
                                            <p:strVal val="#ppt_y"/>
                                          </p:val>
                                        </p:tav>
                                        <p:tav tm="100000">
                                          <p:val>
                                            <p:strVal val="#ppt_y"/>
                                          </p:val>
                                        </p:tav>
                                      </p:tavLst>
                                    </p:anim>
                                  </p:childTnLst>
                                </p:cTn>
                              </p:par>
                              <p:par>
                                <p:cTn id="29" presetID="10" presetClass="entr" presetSubtype="0" fill="hold" grpId="0" nodeType="withEffect">
                                  <p:stCondLst>
                                    <p:cond delay="1500"/>
                                  </p:stCondLst>
                                  <p:childTnLst>
                                    <p:set>
                                      <p:cBhvr>
                                        <p:cTn id="30" dur="1" fill="hold">
                                          <p:stCondLst>
                                            <p:cond delay="0"/>
                                          </p:stCondLst>
                                        </p:cTn>
                                        <p:tgtEl>
                                          <p:spTgt spid="15"/>
                                        </p:tgtEl>
                                        <p:attrNameLst>
                                          <p:attrName>style.visibility</p:attrName>
                                        </p:attrNameLst>
                                      </p:cBhvr>
                                      <p:to>
                                        <p:strVal val="visible"/>
                                      </p:to>
                                    </p:set>
                                    <p:animEffect transition="in" filter="fade">
                                      <p:cBhvr>
                                        <p:cTn id="31" dur="3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6" grpId="0"/>
      <p:bldP spid="13" grpId="0" animBg="1"/>
      <p:bldP spid="15"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Rounded Corners 4">
            <a:extLst>
              <a:ext uri="{FF2B5EF4-FFF2-40B4-BE49-F238E27FC236}">
                <a16:creationId xmlns:a16="http://schemas.microsoft.com/office/drawing/2014/main" id="{AC88AC20-1A33-4C3F-A4B8-F5B6C6979051}"/>
              </a:ext>
            </a:extLst>
          </p:cNvPr>
          <p:cNvSpPr/>
          <p:nvPr/>
        </p:nvSpPr>
        <p:spPr>
          <a:xfrm>
            <a:off x="11990971" y="-685800"/>
            <a:ext cx="405232" cy="15087600"/>
          </a:xfrm>
          <a:prstGeom prst="roundRect">
            <a:avLst>
              <a:gd name="adj" fmla="val 50000"/>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Rounded Corners 5">
            <a:extLst>
              <a:ext uri="{FF2B5EF4-FFF2-40B4-BE49-F238E27FC236}">
                <a16:creationId xmlns:a16="http://schemas.microsoft.com/office/drawing/2014/main" id="{35EFF794-693D-42BE-A403-A3577F4C1DDD}"/>
              </a:ext>
            </a:extLst>
          </p:cNvPr>
          <p:cNvSpPr/>
          <p:nvPr/>
        </p:nvSpPr>
        <p:spPr>
          <a:xfrm>
            <a:off x="11990971" y="1447858"/>
            <a:ext cx="405232" cy="10820285"/>
          </a:xfrm>
          <a:prstGeom prst="roundRect">
            <a:avLst>
              <a:gd name="adj" fmla="val 50000"/>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8" name="Straight Connector 7">
            <a:extLst>
              <a:ext uri="{FF2B5EF4-FFF2-40B4-BE49-F238E27FC236}">
                <a16:creationId xmlns:a16="http://schemas.microsoft.com/office/drawing/2014/main" id="{A1FEBC31-B728-43CB-8376-2B687172B3BE}"/>
              </a:ext>
            </a:extLst>
          </p:cNvPr>
          <p:cNvCxnSpPr>
            <a:cxnSpLocks/>
          </p:cNvCxnSpPr>
          <p:nvPr/>
        </p:nvCxnSpPr>
        <p:spPr>
          <a:xfrm rot="5400000">
            <a:off x="11203772" y="10510427"/>
            <a:ext cx="0" cy="1352365"/>
          </a:xfrm>
          <a:prstGeom prst="line">
            <a:avLst/>
          </a:prstGeom>
          <a:ln w="19050">
            <a:solidFill>
              <a:schemeClr val="tx2">
                <a:lumMod val="75000"/>
              </a:schemeClr>
            </a:solidFill>
            <a:tailEnd type="oval" w="lg" len="lg"/>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AE4E3A11-9371-49FE-A8DD-6D67D5DB5750}"/>
              </a:ext>
            </a:extLst>
          </p:cNvPr>
          <p:cNvCxnSpPr>
            <a:cxnSpLocks/>
          </p:cNvCxnSpPr>
          <p:nvPr/>
        </p:nvCxnSpPr>
        <p:spPr>
          <a:xfrm rot="5400000">
            <a:off x="11007178" y="6703881"/>
            <a:ext cx="0" cy="1644168"/>
          </a:xfrm>
          <a:prstGeom prst="line">
            <a:avLst/>
          </a:prstGeom>
          <a:ln w="19050">
            <a:solidFill>
              <a:schemeClr val="accent5"/>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DB47FEA6-2F1D-4545-B739-095123C582A7}"/>
              </a:ext>
            </a:extLst>
          </p:cNvPr>
          <p:cNvCxnSpPr>
            <a:cxnSpLocks/>
          </p:cNvCxnSpPr>
          <p:nvPr/>
        </p:nvCxnSpPr>
        <p:spPr>
          <a:xfrm rot="5400000" flipV="1">
            <a:off x="13174091" y="8823315"/>
            <a:ext cx="0" cy="1309414"/>
          </a:xfrm>
          <a:prstGeom prst="line">
            <a:avLst/>
          </a:prstGeom>
          <a:ln w="19050">
            <a:solidFill>
              <a:schemeClr val="bg2"/>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DE5B0268-3543-43D2-856D-2BB30132B13A}"/>
              </a:ext>
            </a:extLst>
          </p:cNvPr>
          <p:cNvCxnSpPr>
            <a:cxnSpLocks/>
          </p:cNvCxnSpPr>
          <p:nvPr/>
        </p:nvCxnSpPr>
        <p:spPr>
          <a:xfrm rot="5400000" flipV="1">
            <a:off x="13346896" y="4690462"/>
            <a:ext cx="0" cy="1392214"/>
          </a:xfrm>
          <a:prstGeom prst="line">
            <a:avLst/>
          </a:prstGeom>
          <a:ln w="19050">
            <a:solidFill>
              <a:schemeClr val="accent3"/>
            </a:solidFill>
            <a:tailEnd type="oval" w="lg" len="lg"/>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9F0BB677-CADE-4B8C-86A6-97FE317FBA0C}"/>
              </a:ext>
            </a:extLst>
          </p:cNvPr>
          <p:cNvCxnSpPr>
            <a:cxnSpLocks/>
          </p:cNvCxnSpPr>
          <p:nvPr/>
        </p:nvCxnSpPr>
        <p:spPr>
          <a:xfrm rot="5400000">
            <a:off x="10630739" y="1933997"/>
            <a:ext cx="0" cy="2092517"/>
          </a:xfrm>
          <a:prstGeom prst="line">
            <a:avLst/>
          </a:prstGeom>
          <a:ln w="19050">
            <a:tailEnd type="oval" w="lg" len="lg"/>
          </a:ln>
        </p:spPr>
        <p:style>
          <a:lnRef idx="1">
            <a:schemeClr val="accent1"/>
          </a:lnRef>
          <a:fillRef idx="0">
            <a:schemeClr val="accent1"/>
          </a:fillRef>
          <a:effectRef idx="0">
            <a:schemeClr val="accent1"/>
          </a:effectRef>
          <a:fontRef idx="minor">
            <a:schemeClr val="tx1"/>
          </a:fontRef>
        </p:style>
      </p:cxnSp>
      <p:sp>
        <p:nvSpPr>
          <p:cNvPr id="13" name="Oval 12">
            <a:extLst>
              <a:ext uri="{FF2B5EF4-FFF2-40B4-BE49-F238E27FC236}">
                <a16:creationId xmlns:a16="http://schemas.microsoft.com/office/drawing/2014/main" id="{C662C007-B725-4ECF-B7CB-CDCD237A6F6F}"/>
              </a:ext>
            </a:extLst>
          </p:cNvPr>
          <p:cNvSpPr/>
          <p:nvPr/>
        </p:nvSpPr>
        <p:spPr>
          <a:xfrm rot="5400000" flipH="1">
            <a:off x="10758031" y="1548888"/>
            <a:ext cx="2871112" cy="2871112"/>
          </a:xfrm>
          <a:prstGeom prst="ellipse">
            <a:avLst/>
          </a:prstGeom>
          <a:solidFill>
            <a:schemeClr val="accent1">
              <a:alpha val="86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a:p>
        </p:txBody>
      </p:sp>
      <p:sp>
        <p:nvSpPr>
          <p:cNvPr id="14" name="Oval 13">
            <a:extLst>
              <a:ext uri="{FF2B5EF4-FFF2-40B4-BE49-F238E27FC236}">
                <a16:creationId xmlns:a16="http://schemas.microsoft.com/office/drawing/2014/main" id="{82A268D1-BDAB-44F8-B76D-A72563768690}"/>
              </a:ext>
            </a:extLst>
          </p:cNvPr>
          <p:cNvSpPr/>
          <p:nvPr/>
        </p:nvSpPr>
        <p:spPr>
          <a:xfrm rot="5400000" flipH="1">
            <a:off x="10888537" y="4081519"/>
            <a:ext cx="2610102" cy="2610102"/>
          </a:xfrm>
          <a:prstGeom prst="ellipse">
            <a:avLst/>
          </a:prstGeom>
          <a:solidFill>
            <a:schemeClr val="accent3">
              <a:alpha val="86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a:p>
        </p:txBody>
      </p:sp>
      <p:sp>
        <p:nvSpPr>
          <p:cNvPr id="15" name="Oval 14">
            <a:extLst>
              <a:ext uri="{FF2B5EF4-FFF2-40B4-BE49-F238E27FC236}">
                <a16:creationId xmlns:a16="http://schemas.microsoft.com/office/drawing/2014/main" id="{3049B1EB-6E14-461E-9734-A7627F3155C8}"/>
              </a:ext>
            </a:extLst>
          </p:cNvPr>
          <p:cNvSpPr/>
          <p:nvPr/>
        </p:nvSpPr>
        <p:spPr>
          <a:xfrm rot="5400000" flipH="1">
            <a:off x="11007178" y="6353140"/>
            <a:ext cx="2372820" cy="2372820"/>
          </a:xfrm>
          <a:prstGeom prst="ellipse">
            <a:avLst/>
          </a:prstGeom>
          <a:solidFill>
            <a:schemeClr val="accent5">
              <a:alpha val="86000"/>
            </a:schemeClr>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a:p>
        </p:txBody>
      </p:sp>
      <p:sp>
        <p:nvSpPr>
          <p:cNvPr id="16" name="Oval 15">
            <a:extLst>
              <a:ext uri="{FF2B5EF4-FFF2-40B4-BE49-F238E27FC236}">
                <a16:creationId xmlns:a16="http://schemas.microsoft.com/office/drawing/2014/main" id="{AFEE8B0F-5F79-4186-9F60-36FFB922E374}"/>
              </a:ext>
            </a:extLst>
          </p:cNvPr>
          <p:cNvSpPr/>
          <p:nvPr/>
        </p:nvSpPr>
        <p:spPr>
          <a:xfrm rot="5400000" flipH="1">
            <a:off x="11115033" y="8387479"/>
            <a:ext cx="2157109" cy="2157108"/>
          </a:xfrm>
          <a:prstGeom prst="ellipse">
            <a:avLst/>
          </a:prstGeom>
          <a:solidFill>
            <a:schemeClr val="bg2">
              <a:alpha val="86000"/>
            </a:schemeClr>
          </a:solidFill>
          <a:ln>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a:p>
        </p:txBody>
      </p:sp>
      <p:sp>
        <p:nvSpPr>
          <p:cNvPr id="17" name="Oval 16">
            <a:extLst>
              <a:ext uri="{FF2B5EF4-FFF2-40B4-BE49-F238E27FC236}">
                <a16:creationId xmlns:a16="http://schemas.microsoft.com/office/drawing/2014/main" id="{323F8FAB-D55A-428F-A7DC-A94F648E7972}"/>
              </a:ext>
            </a:extLst>
          </p:cNvPr>
          <p:cNvSpPr/>
          <p:nvPr/>
        </p:nvSpPr>
        <p:spPr>
          <a:xfrm rot="5400000" flipH="1">
            <a:off x="11213083" y="10206106"/>
            <a:ext cx="1961008" cy="1961008"/>
          </a:xfrm>
          <a:prstGeom prst="ellipse">
            <a:avLst/>
          </a:prstGeom>
          <a:solidFill>
            <a:schemeClr val="tx2">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a:p>
        </p:txBody>
      </p:sp>
      <p:sp>
        <p:nvSpPr>
          <p:cNvPr id="18" name="Oval 17">
            <a:extLst>
              <a:ext uri="{FF2B5EF4-FFF2-40B4-BE49-F238E27FC236}">
                <a16:creationId xmlns:a16="http://schemas.microsoft.com/office/drawing/2014/main" id="{1CA15A3D-B3E2-4B6B-B63C-3308B95BFB98}"/>
              </a:ext>
            </a:extLst>
          </p:cNvPr>
          <p:cNvSpPr/>
          <p:nvPr/>
        </p:nvSpPr>
        <p:spPr>
          <a:xfrm>
            <a:off x="11585055" y="2375909"/>
            <a:ext cx="1217067" cy="1217067"/>
          </a:xfrm>
          <a:prstGeom prst="ellipse">
            <a:avLst/>
          </a:prstGeom>
          <a:solidFill>
            <a:schemeClr val="accent1">
              <a:lumMod val="75000"/>
            </a:schemeClr>
          </a:solidFill>
          <a:ln>
            <a:noFill/>
          </a:ln>
          <a:effectLst>
            <a:outerShdw blurRad="609600" sx="111000" sy="111000" algn="ctr" rotWithShape="0">
              <a:schemeClr val="accent1">
                <a:lumMod val="7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algn="ctr"/>
            <a:r>
              <a:rPr lang="en-US" sz="5400">
                <a:latin typeface="Designball-Electronic-Device-01" pitchFamily="2" charset="0"/>
                <a:cs typeface="Arial" panose="020B0604020202020204" pitchFamily="34" charset="0"/>
              </a:rPr>
              <a:t>S</a:t>
            </a:r>
          </a:p>
        </p:txBody>
      </p:sp>
      <p:sp>
        <p:nvSpPr>
          <p:cNvPr id="19" name="Oval 18">
            <a:extLst>
              <a:ext uri="{FF2B5EF4-FFF2-40B4-BE49-F238E27FC236}">
                <a16:creationId xmlns:a16="http://schemas.microsoft.com/office/drawing/2014/main" id="{79478382-6DCD-4D5E-B20A-055D185928E5}"/>
              </a:ext>
            </a:extLst>
          </p:cNvPr>
          <p:cNvSpPr/>
          <p:nvPr/>
        </p:nvSpPr>
        <p:spPr>
          <a:xfrm>
            <a:off x="11640376" y="4833358"/>
            <a:ext cx="1106424" cy="1106424"/>
          </a:xfrm>
          <a:prstGeom prst="ellipse">
            <a:avLst/>
          </a:prstGeom>
          <a:solidFill>
            <a:schemeClr val="accent3">
              <a:lumMod val="75000"/>
            </a:schemeClr>
          </a:solidFill>
          <a:ln>
            <a:noFill/>
          </a:ln>
          <a:effectLst>
            <a:outerShdw blurRad="609600" sx="111000" sy="111000" algn="ctr" rotWithShape="0">
              <a:schemeClr val="accent3">
                <a:lumMod val="7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algn="ctr"/>
            <a:r>
              <a:rPr lang="en-US" sz="5400">
                <a:latin typeface="Designball-Electronic-Device-01" pitchFamily="2" charset="0"/>
                <a:cs typeface="Arial" panose="020B0604020202020204" pitchFamily="34" charset="0"/>
              </a:rPr>
              <a:t>W</a:t>
            </a:r>
          </a:p>
        </p:txBody>
      </p:sp>
      <p:sp>
        <p:nvSpPr>
          <p:cNvPr id="20" name="Oval 19">
            <a:extLst>
              <a:ext uri="{FF2B5EF4-FFF2-40B4-BE49-F238E27FC236}">
                <a16:creationId xmlns:a16="http://schemas.microsoft.com/office/drawing/2014/main" id="{CA6079F7-D97F-4A72-AB30-6063214684E4}"/>
              </a:ext>
            </a:extLst>
          </p:cNvPr>
          <p:cNvSpPr/>
          <p:nvPr/>
        </p:nvSpPr>
        <p:spPr>
          <a:xfrm>
            <a:off x="11690668" y="7036629"/>
            <a:ext cx="1005840" cy="1005840"/>
          </a:xfrm>
          <a:prstGeom prst="ellipse">
            <a:avLst/>
          </a:prstGeom>
          <a:solidFill>
            <a:schemeClr val="accent5">
              <a:lumMod val="75000"/>
            </a:schemeClr>
          </a:solidFill>
          <a:ln>
            <a:noFill/>
          </a:ln>
          <a:effectLst>
            <a:outerShdw blurRad="609600" sx="111000" sy="111000" algn="ctr" rotWithShape="0">
              <a:schemeClr val="accent5">
                <a:lumMod val="7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algn="ctr"/>
            <a:r>
              <a:rPr lang="en-US" sz="4800">
                <a:latin typeface="Designball-Electronic-Device-01" pitchFamily="2" charset="0"/>
                <a:cs typeface="Arial" panose="020B0604020202020204" pitchFamily="34" charset="0"/>
              </a:rPr>
              <a:t>R</a:t>
            </a:r>
          </a:p>
        </p:txBody>
      </p:sp>
      <p:sp>
        <p:nvSpPr>
          <p:cNvPr id="21" name="Oval 20">
            <a:extLst>
              <a:ext uri="{FF2B5EF4-FFF2-40B4-BE49-F238E27FC236}">
                <a16:creationId xmlns:a16="http://schemas.microsoft.com/office/drawing/2014/main" id="{B4DFE327-9CE5-48D7-8FF6-D135E9DED632}"/>
              </a:ext>
            </a:extLst>
          </p:cNvPr>
          <p:cNvSpPr/>
          <p:nvPr/>
        </p:nvSpPr>
        <p:spPr>
          <a:xfrm>
            <a:off x="11736389" y="9008832"/>
            <a:ext cx="914400" cy="914400"/>
          </a:xfrm>
          <a:prstGeom prst="ellipse">
            <a:avLst/>
          </a:prstGeom>
          <a:solidFill>
            <a:schemeClr val="bg2">
              <a:lumMod val="75000"/>
            </a:schemeClr>
          </a:solidFill>
          <a:ln>
            <a:noFill/>
          </a:ln>
          <a:effectLst>
            <a:outerShdw blurRad="609600" sx="111000" sy="111000" algn="ctr" rotWithShape="0">
              <a:schemeClr val="bg2">
                <a:lumMod val="7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algn="ctr"/>
            <a:r>
              <a:rPr lang="en-US" sz="4800">
                <a:latin typeface="Designball-Electronic-Device-01" pitchFamily="2" charset="0"/>
                <a:cs typeface="Arial" panose="020B0604020202020204" pitchFamily="34" charset="0"/>
              </a:rPr>
              <a:t>b</a:t>
            </a:r>
          </a:p>
        </p:txBody>
      </p:sp>
      <p:sp>
        <p:nvSpPr>
          <p:cNvPr id="22" name="Oval 21">
            <a:extLst>
              <a:ext uri="{FF2B5EF4-FFF2-40B4-BE49-F238E27FC236}">
                <a16:creationId xmlns:a16="http://schemas.microsoft.com/office/drawing/2014/main" id="{A0442216-2680-499E-9356-9FB6DAD55CBD}"/>
              </a:ext>
            </a:extLst>
          </p:cNvPr>
          <p:cNvSpPr/>
          <p:nvPr/>
        </p:nvSpPr>
        <p:spPr>
          <a:xfrm>
            <a:off x="11777952" y="10770973"/>
            <a:ext cx="831273" cy="831273"/>
          </a:xfrm>
          <a:prstGeom prst="ellipse">
            <a:avLst/>
          </a:prstGeom>
          <a:solidFill>
            <a:schemeClr val="tx2">
              <a:lumMod val="50000"/>
            </a:schemeClr>
          </a:solidFill>
          <a:ln>
            <a:noFill/>
          </a:ln>
          <a:effectLst>
            <a:outerShdw blurRad="609600" sx="111000" sy="111000" algn="ctr" rotWithShape="0">
              <a:schemeClr val="tx2">
                <a:lumMod val="5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algn="ctr"/>
            <a:r>
              <a:rPr lang="en-US" sz="4800">
                <a:latin typeface="Designball-Electronic-Device-01" pitchFamily="2" charset="0"/>
                <a:cs typeface="Arial" panose="020B0604020202020204" pitchFamily="34" charset="0"/>
              </a:rPr>
              <a:t>j</a:t>
            </a:r>
          </a:p>
        </p:txBody>
      </p:sp>
      <p:sp>
        <p:nvSpPr>
          <p:cNvPr id="26" name="TextBox 25">
            <a:extLst>
              <a:ext uri="{FF2B5EF4-FFF2-40B4-BE49-F238E27FC236}">
                <a16:creationId xmlns:a16="http://schemas.microsoft.com/office/drawing/2014/main" id="{4F935860-07D4-472C-BC0D-6FDFEC4AE215}"/>
              </a:ext>
            </a:extLst>
          </p:cNvPr>
          <p:cNvSpPr txBox="1"/>
          <p:nvPr/>
        </p:nvSpPr>
        <p:spPr>
          <a:xfrm>
            <a:off x="5005806" y="2054093"/>
            <a:ext cx="4189730" cy="1538883"/>
          </a:xfrm>
          <a:prstGeom prst="rect">
            <a:avLst/>
          </a:prstGeom>
          <a:noFill/>
        </p:spPr>
        <p:txBody>
          <a:bodyPr wrap="square" rtlCol="0">
            <a:spAutoFit/>
          </a:bodyPr>
          <a:lstStyle/>
          <a:p>
            <a:pPr algn="r"/>
            <a:r>
              <a:rPr lang="en-US" sz="4000" b="1">
                <a:latin typeface="+mj-lt"/>
              </a:rPr>
              <a:t>Option 01</a:t>
            </a:r>
          </a:p>
          <a:p>
            <a:pPr algn="r"/>
            <a:r>
              <a:rPr lang="en-US"/>
              <a:t>Cras sed maximus ante, vel bibendum justo. Integer pulvinar erat in quam varius, at aliquam justo fringilla.</a:t>
            </a:r>
          </a:p>
        </p:txBody>
      </p:sp>
      <p:sp>
        <p:nvSpPr>
          <p:cNvPr id="27" name="TextBox 26">
            <a:extLst>
              <a:ext uri="{FF2B5EF4-FFF2-40B4-BE49-F238E27FC236}">
                <a16:creationId xmlns:a16="http://schemas.microsoft.com/office/drawing/2014/main" id="{B819120E-2CD8-49A6-B153-877F019224EC}"/>
              </a:ext>
            </a:extLst>
          </p:cNvPr>
          <p:cNvSpPr txBox="1"/>
          <p:nvPr/>
        </p:nvSpPr>
        <p:spPr>
          <a:xfrm>
            <a:off x="14407031" y="2626312"/>
            <a:ext cx="1743250" cy="707886"/>
          </a:xfrm>
          <a:prstGeom prst="rect">
            <a:avLst/>
          </a:prstGeom>
          <a:noFill/>
        </p:spPr>
        <p:txBody>
          <a:bodyPr wrap="square" rtlCol="0">
            <a:spAutoFit/>
          </a:bodyPr>
          <a:lstStyle/>
          <a:p>
            <a:r>
              <a:rPr lang="en-US" sz="4000" b="1">
                <a:solidFill>
                  <a:schemeClr val="tx1">
                    <a:alpha val="27000"/>
                  </a:schemeClr>
                </a:solidFill>
                <a:latin typeface="+mj-lt"/>
              </a:rPr>
              <a:t>2014</a:t>
            </a:r>
            <a:endParaRPr lang="en-US">
              <a:solidFill>
                <a:schemeClr val="tx1">
                  <a:alpha val="27000"/>
                </a:schemeClr>
              </a:solidFill>
            </a:endParaRPr>
          </a:p>
        </p:txBody>
      </p:sp>
      <p:sp>
        <p:nvSpPr>
          <p:cNvPr id="28" name="TextBox 27">
            <a:extLst>
              <a:ext uri="{FF2B5EF4-FFF2-40B4-BE49-F238E27FC236}">
                <a16:creationId xmlns:a16="http://schemas.microsoft.com/office/drawing/2014/main" id="{974B4E4E-7662-499C-A3B7-F2C28F099B2B}"/>
              </a:ext>
            </a:extLst>
          </p:cNvPr>
          <p:cNvSpPr txBox="1"/>
          <p:nvPr/>
        </p:nvSpPr>
        <p:spPr>
          <a:xfrm>
            <a:off x="8269348" y="5032626"/>
            <a:ext cx="1743250" cy="707886"/>
          </a:xfrm>
          <a:prstGeom prst="rect">
            <a:avLst/>
          </a:prstGeom>
          <a:noFill/>
        </p:spPr>
        <p:txBody>
          <a:bodyPr wrap="square" rtlCol="0">
            <a:spAutoFit/>
          </a:bodyPr>
          <a:lstStyle/>
          <a:p>
            <a:pPr algn="ctr"/>
            <a:r>
              <a:rPr lang="en-US" sz="4000" b="1">
                <a:solidFill>
                  <a:schemeClr val="tx1">
                    <a:alpha val="27000"/>
                  </a:schemeClr>
                </a:solidFill>
                <a:latin typeface="+mj-lt"/>
              </a:rPr>
              <a:t>2015</a:t>
            </a:r>
            <a:endParaRPr lang="en-US">
              <a:solidFill>
                <a:schemeClr val="tx1">
                  <a:alpha val="27000"/>
                </a:schemeClr>
              </a:solidFill>
            </a:endParaRPr>
          </a:p>
        </p:txBody>
      </p:sp>
      <p:sp>
        <p:nvSpPr>
          <p:cNvPr id="29" name="TextBox 28">
            <a:extLst>
              <a:ext uri="{FF2B5EF4-FFF2-40B4-BE49-F238E27FC236}">
                <a16:creationId xmlns:a16="http://schemas.microsoft.com/office/drawing/2014/main" id="{0D03D0D4-4206-4EB4-AA1A-0A1085C81CC1}"/>
              </a:ext>
            </a:extLst>
          </p:cNvPr>
          <p:cNvSpPr txBox="1"/>
          <p:nvPr/>
        </p:nvSpPr>
        <p:spPr>
          <a:xfrm>
            <a:off x="14407031" y="7172022"/>
            <a:ext cx="1743250" cy="707886"/>
          </a:xfrm>
          <a:prstGeom prst="rect">
            <a:avLst/>
          </a:prstGeom>
          <a:noFill/>
        </p:spPr>
        <p:txBody>
          <a:bodyPr wrap="square" rtlCol="0">
            <a:spAutoFit/>
          </a:bodyPr>
          <a:lstStyle/>
          <a:p>
            <a:r>
              <a:rPr lang="en-US" sz="4000" b="1">
                <a:solidFill>
                  <a:schemeClr val="tx1">
                    <a:alpha val="27000"/>
                  </a:schemeClr>
                </a:solidFill>
                <a:latin typeface="+mj-lt"/>
              </a:rPr>
              <a:t>2016</a:t>
            </a:r>
            <a:endParaRPr lang="en-US">
              <a:solidFill>
                <a:schemeClr val="tx1">
                  <a:alpha val="27000"/>
                </a:schemeClr>
              </a:solidFill>
            </a:endParaRPr>
          </a:p>
        </p:txBody>
      </p:sp>
      <p:sp>
        <p:nvSpPr>
          <p:cNvPr id="30" name="TextBox 29">
            <a:extLst>
              <a:ext uri="{FF2B5EF4-FFF2-40B4-BE49-F238E27FC236}">
                <a16:creationId xmlns:a16="http://schemas.microsoft.com/office/drawing/2014/main" id="{3193FED5-6821-43F4-A35B-22E5703FE8B7}"/>
              </a:ext>
            </a:extLst>
          </p:cNvPr>
          <p:cNvSpPr txBox="1"/>
          <p:nvPr/>
        </p:nvSpPr>
        <p:spPr>
          <a:xfrm>
            <a:off x="8269348" y="9183093"/>
            <a:ext cx="1743250" cy="707886"/>
          </a:xfrm>
          <a:prstGeom prst="rect">
            <a:avLst/>
          </a:prstGeom>
          <a:noFill/>
        </p:spPr>
        <p:txBody>
          <a:bodyPr wrap="square" rtlCol="0">
            <a:spAutoFit/>
          </a:bodyPr>
          <a:lstStyle/>
          <a:p>
            <a:pPr algn="ctr"/>
            <a:r>
              <a:rPr lang="en-US" sz="4000" b="1">
                <a:solidFill>
                  <a:schemeClr val="tx1">
                    <a:alpha val="27000"/>
                  </a:schemeClr>
                </a:solidFill>
                <a:latin typeface="+mj-lt"/>
              </a:rPr>
              <a:t>2017</a:t>
            </a:r>
            <a:endParaRPr lang="en-US">
              <a:solidFill>
                <a:schemeClr val="tx1">
                  <a:alpha val="27000"/>
                </a:schemeClr>
              </a:solidFill>
            </a:endParaRPr>
          </a:p>
        </p:txBody>
      </p:sp>
      <p:sp>
        <p:nvSpPr>
          <p:cNvPr id="31" name="TextBox 30">
            <a:extLst>
              <a:ext uri="{FF2B5EF4-FFF2-40B4-BE49-F238E27FC236}">
                <a16:creationId xmlns:a16="http://schemas.microsoft.com/office/drawing/2014/main" id="{019ED5BE-980E-461B-93F4-C1FE2E3F08B1}"/>
              </a:ext>
            </a:extLst>
          </p:cNvPr>
          <p:cNvSpPr txBox="1"/>
          <p:nvPr/>
        </p:nvSpPr>
        <p:spPr>
          <a:xfrm>
            <a:off x="14407031" y="10770973"/>
            <a:ext cx="1743250" cy="707886"/>
          </a:xfrm>
          <a:prstGeom prst="rect">
            <a:avLst/>
          </a:prstGeom>
          <a:noFill/>
        </p:spPr>
        <p:txBody>
          <a:bodyPr wrap="square" rtlCol="0">
            <a:spAutoFit/>
          </a:bodyPr>
          <a:lstStyle/>
          <a:p>
            <a:r>
              <a:rPr lang="en-US" sz="4000" b="1">
                <a:solidFill>
                  <a:schemeClr val="tx1">
                    <a:alpha val="27000"/>
                  </a:schemeClr>
                </a:solidFill>
                <a:latin typeface="+mj-lt"/>
              </a:rPr>
              <a:t>2018</a:t>
            </a:r>
            <a:endParaRPr lang="en-US">
              <a:solidFill>
                <a:schemeClr val="tx1">
                  <a:alpha val="27000"/>
                </a:schemeClr>
              </a:solidFill>
            </a:endParaRPr>
          </a:p>
        </p:txBody>
      </p:sp>
      <p:sp>
        <p:nvSpPr>
          <p:cNvPr id="32" name="TextBox 31">
            <a:extLst>
              <a:ext uri="{FF2B5EF4-FFF2-40B4-BE49-F238E27FC236}">
                <a16:creationId xmlns:a16="http://schemas.microsoft.com/office/drawing/2014/main" id="{AED2B0CC-EFEA-4A5A-90F7-506706D5E5BA}"/>
              </a:ext>
            </a:extLst>
          </p:cNvPr>
          <p:cNvSpPr txBox="1"/>
          <p:nvPr/>
        </p:nvSpPr>
        <p:spPr>
          <a:xfrm>
            <a:off x="17578460" y="4420000"/>
            <a:ext cx="4189730" cy="1938992"/>
          </a:xfrm>
          <a:prstGeom prst="rect">
            <a:avLst/>
          </a:prstGeom>
          <a:noFill/>
        </p:spPr>
        <p:txBody>
          <a:bodyPr wrap="square" rtlCol="0">
            <a:spAutoFit/>
          </a:bodyPr>
          <a:lstStyle/>
          <a:p>
            <a:r>
              <a:rPr lang="en-US" sz="4000" b="1">
                <a:solidFill>
                  <a:schemeClr val="tx1">
                    <a:alpha val="53000"/>
                  </a:schemeClr>
                </a:solidFill>
                <a:latin typeface="+mj-lt"/>
              </a:rPr>
              <a:t>Corporate profits and sales increased</a:t>
            </a:r>
          </a:p>
        </p:txBody>
      </p:sp>
      <p:sp>
        <p:nvSpPr>
          <p:cNvPr id="33" name="Rectangle 32">
            <a:extLst>
              <a:ext uri="{FF2B5EF4-FFF2-40B4-BE49-F238E27FC236}">
                <a16:creationId xmlns:a16="http://schemas.microsoft.com/office/drawing/2014/main" id="{352D11D9-E180-4CDE-833D-3CB8178B170B}"/>
              </a:ext>
            </a:extLst>
          </p:cNvPr>
          <p:cNvSpPr/>
          <p:nvPr/>
        </p:nvSpPr>
        <p:spPr>
          <a:xfrm>
            <a:off x="14731577" y="4650832"/>
            <a:ext cx="2471370" cy="1477328"/>
          </a:xfrm>
          <a:prstGeom prst="rect">
            <a:avLst/>
          </a:prstGeom>
        </p:spPr>
        <p:txBody>
          <a:bodyPr wrap="square">
            <a:spAutoFit/>
          </a:bodyPr>
          <a:lstStyle/>
          <a:p>
            <a:pPr algn="r"/>
            <a:r>
              <a:rPr lang="en-US"/>
              <a:t>Cras sed maximus ante, vel bibendum justo. Integer pulvinar erat in quam varius, at aliquam justo fringilla.</a:t>
            </a:r>
          </a:p>
        </p:txBody>
      </p:sp>
      <p:sp>
        <p:nvSpPr>
          <p:cNvPr id="34" name="TextBox 33">
            <a:extLst>
              <a:ext uri="{FF2B5EF4-FFF2-40B4-BE49-F238E27FC236}">
                <a16:creationId xmlns:a16="http://schemas.microsoft.com/office/drawing/2014/main" id="{B04FDE28-F0DA-4A5B-A497-4FBC01F598F4}"/>
              </a:ext>
            </a:extLst>
          </p:cNvPr>
          <p:cNvSpPr txBox="1"/>
          <p:nvPr/>
        </p:nvSpPr>
        <p:spPr>
          <a:xfrm>
            <a:off x="4390436" y="6816307"/>
            <a:ext cx="5302762" cy="1323439"/>
          </a:xfrm>
          <a:prstGeom prst="rect">
            <a:avLst/>
          </a:prstGeom>
          <a:noFill/>
        </p:spPr>
        <p:txBody>
          <a:bodyPr wrap="square" rtlCol="0" anchor="ctr">
            <a:spAutoFit/>
          </a:bodyPr>
          <a:lstStyle/>
          <a:p>
            <a:pPr algn="r"/>
            <a:r>
              <a:rPr lang="en-US" sz="6000">
                <a:latin typeface="Open Sans Bold" panose="020B0806030504020204" pitchFamily="34" charset="0"/>
                <a:ea typeface="Open Sans Bold" panose="020B0806030504020204" pitchFamily="34" charset="0"/>
                <a:cs typeface="Open Sans Bold" panose="020B0806030504020204" pitchFamily="34" charset="0"/>
              </a:rPr>
              <a:t>23,000</a:t>
            </a:r>
            <a:r>
              <a:rPr lang="en-US" sz="4000">
                <a:latin typeface="Open Sans Bold" panose="020B0806030504020204" pitchFamily="34" charset="0"/>
                <a:ea typeface="Open Sans Bold" panose="020B0806030504020204" pitchFamily="34" charset="0"/>
                <a:cs typeface="Open Sans Bold" panose="020B0806030504020204" pitchFamily="34" charset="0"/>
              </a:rPr>
              <a:t>$</a:t>
            </a:r>
            <a:r>
              <a:rPr lang="en-US" sz="3600"/>
              <a:t> </a:t>
            </a:r>
            <a:r>
              <a:rPr lang="en-US" sz="2800"/>
              <a:t>Us Dollar</a:t>
            </a:r>
            <a:endParaRPr lang="en-US" sz="2000"/>
          </a:p>
          <a:p>
            <a:pPr algn="r"/>
            <a:r>
              <a:rPr lang="en-US"/>
              <a:t>UI/UX Design analytics</a:t>
            </a:r>
            <a:endParaRPr lang="en-US" sz="3200"/>
          </a:p>
        </p:txBody>
      </p:sp>
      <p:grpSp>
        <p:nvGrpSpPr>
          <p:cNvPr id="36" name="Group 35">
            <a:extLst>
              <a:ext uri="{FF2B5EF4-FFF2-40B4-BE49-F238E27FC236}">
                <a16:creationId xmlns:a16="http://schemas.microsoft.com/office/drawing/2014/main" id="{B3040D70-1864-472A-8C6E-45578C20EB1B}"/>
              </a:ext>
            </a:extLst>
          </p:cNvPr>
          <p:cNvGrpSpPr/>
          <p:nvPr/>
        </p:nvGrpSpPr>
        <p:grpSpPr>
          <a:xfrm>
            <a:off x="14407031" y="8091764"/>
            <a:ext cx="2313869" cy="2467353"/>
            <a:chOff x="3369702" y="4440528"/>
            <a:chExt cx="2313869" cy="2467353"/>
          </a:xfrm>
        </p:grpSpPr>
        <p:sp>
          <p:nvSpPr>
            <p:cNvPr id="37" name="TextBox 36">
              <a:extLst>
                <a:ext uri="{FF2B5EF4-FFF2-40B4-BE49-F238E27FC236}">
                  <a16:creationId xmlns:a16="http://schemas.microsoft.com/office/drawing/2014/main" id="{A31B3262-C130-4020-A8F9-B5289839871B}"/>
                </a:ext>
              </a:extLst>
            </p:cNvPr>
            <p:cNvSpPr txBox="1"/>
            <p:nvPr/>
          </p:nvSpPr>
          <p:spPr>
            <a:xfrm>
              <a:off x="3369702" y="5276665"/>
              <a:ext cx="2313869" cy="1631216"/>
            </a:xfrm>
            <a:prstGeom prst="rect">
              <a:avLst/>
            </a:prstGeom>
            <a:noFill/>
          </p:spPr>
          <p:txBody>
            <a:bodyPr wrap="square" rtlCol="0">
              <a:spAutoFit/>
            </a:bodyPr>
            <a:lstStyle/>
            <a:p>
              <a:r>
                <a:rPr lang="en-US" sz="2800">
                  <a:solidFill>
                    <a:schemeClr val="accent1"/>
                  </a:solidFill>
                </a:rPr>
                <a:t>Description</a:t>
              </a:r>
            </a:p>
            <a:p>
              <a:r>
                <a:rPr lang="en-US"/>
                <a:t>Aenean ac viverra neque. Maecenas ullamcorper turpis sed tellus</a:t>
              </a:r>
            </a:p>
          </p:txBody>
        </p:sp>
        <p:sp>
          <p:nvSpPr>
            <p:cNvPr id="38" name="TextBox 37">
              <a:extLst>
                <a:ext uri="{FF2B5EF4-FFF2-40B4-BE49-F238E27FC236}">
                  <a16:creationId xmlns:a16="http://schemas.microsoft.com/office/drawing/2014/main" id="{CA01090E-7B18-4421-A248-4D17673CAE6A}"/>
                </a:ext>
              </a:extLst>
            </p:cNvPr>
            <p:cNvSpPr txBox="1"/>
            <p:nvPr/>
          </p:nvSpPr>
          <p:spPr>
            <a:xfrm>
              <a:off x="3403747" y="4440528"/>
              <a:ext cx="1071127" cy="707886"/>
            </a:xfrm>
            <a:prstGeom prst="rect">
              <a:avLst/>
            </a:prstGeom>
            <a:noFill/>
          </p:spPr>
          <p:txBody>
            <a:bodyPr wrap="none" rtlCol="0">
              <a:spAutoFit/>
            </a:bodyPr>
            <a:lstStyle/>
            <a:p>
              <a:r>
                <a:rPr lang="en-US" sz="4000"/>
                <a:t>85%</a:t>
              </a:r>
            </a:p>
          </p:txBody>
        </p:sp>
      </p:grpSp>
      <p:sp>
        <p:nvSpPr>
          <p:cNvPr id="39" name="Rectangle 38">
            <a:extLst>
              <a:ext uri="{FF2B5EF4-FFF2-40B4-BE49-F238E27FC236}">
                <a16:creationId xmlns:a16="http://schemas.microsoft.com/office/drawing/2014/main" id="{358538B4-E8BD-4B3F-BB5F-3E636F630A64}"/>
              </a:ext>
            </a:extLst>
          </p:cNvPr>
          <p:cNvSpPr/>
          <p:nvPr/>
        </p:nvSpPr>
        <p:spPr>
          <a:xfrm>
            <a:off x="6427637" y="10647359"/>
            <a:ext cx="3796607" cy="1078500"/>
          </a:xfrm>
          <a:prstGeom prst="rect">
            <a:avLst/>
          </a:prstGeom>
        </p:spPr>
        <p:txBody>
          <a:bodyPr wrap="square" anchor="ctr">
            <a:spAutoFit/>
          </a:bodyPr>
          <a:lstStyle/>
          <a:p>
            <a:pPr algn="r">
              <a:lnSpc>
                <a:spcPct val="89000"/>
              </a:lnSpc>
            </a:pPr>
            <a:r>
              <a:rPr lang="en-US" sz="3600" b="1">
                <a:solidFill>
                  <a:schemeClr val="tx1">
                    <a:lumMod val="90000"/>
                    <a:lumOff val="10000"/>
                  </a:schemeClr>
                </a:solidFill>
                <a:latin typeface="+mj-lt"/>
              </a:rPr>
              <a:t>Investment</a:t>
            </a:r>
            <a:endParaRPr lang="en-US" sz="2000" b="1">
              <a:solidFill>
                <a:schemeClr val="tx1">
                  <a:lumMod val="90000"/>
                  <a:lumOff val="10000"/>
                </a:schemeClr>
              </a:solidFill>
              <a:latin typeface="+mj-lt"/>
            </a:endParaRPr>
          </a:p>
          <a:p>
            <a:pPr algn="r">
              <a:lnSpc>
                <a:spcPct val="89000"/>
              </a:lnSpc>
            </a:pPr>
            <a:r>
              <a:rPr lang="en-US">
                <a:solidFill>
                  <a:schemeClr val="tx1">
                    <a:lumMod val="90000"/>
                    <a:lumOff val="10000"/>
                  </a:schemeClr>
                </a:solidFill>
              </a:rPr>
              <a:t>Lorem ipsum dolor sit amet, consectetur </a:t>
            </a:r>
          </a:p>
        </p:txBody>
      </p:sp>
    </p:spTree>
    <p:extLst>
      <p:ext uri="{BB962C8B-B14F-4D97-AF65-F5344CB8AC3E}">
        <p14:creationId xmlns:p14="http://schemas.microsoft.com/office/powerpoint/2010/main" val="550750035"/>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500" fill="hold"/>
                                        <p:tgtEl>
                                          <p:spTgt spid="6"/>
                                        </p:tgtEl>
                                        <p:attrNameLst>
                                          <p:attrName>ppt_x</p:attrName>
                                        </p:attrNameLst>
                                      </p:cBhvr>
                                      <p:tavLst>
                                        <p:tav tm="0">
                                          <p:val>
                                            <p:strVal val="#ppt_x"/>
                                          </p:val>
                                        </p:tav>
                                        <p:tav tm="100000">
                                          <p:val>
                                            <p:strVal val="#ppt_x"/>
                                          </p:val>
                                        </p:tav>
                                      </p:tavLst>
                                    </p:anim>
                                    <p:anim calcmode="lin" valueType="num">
                                      <p:cBhvr additive="base">
                                        <p:cTn id="8" dur="1500" fill="hold"/>
                                        <p:tgtEl>
                                          <p:spTgt spid="6"/>
                                        </p:tgtEl>
                                        <p:attrNameLst>
                                          <p:attrName>ppt_y</p:attrName>
                                        </p:attrNameLst>
                                      </p:cBhvr>
                                      <p:tavLst>
                                        <p:tav tm="0">
                                          <p:val>
                                            <p:strVal val="0-#ppt_h/2"/>
                                          </p:val>
                                        </p:tav>
                                        <p:tav tm="100000">
                                          <p:val>
                                            <p:strVal val="#ppt_y"/>
                                          </p:val>
                                        </p:tav>
                                      </p:tavLst>
                                    </p:anim>
                                  </p:childTnLst>
                                </p:cTn>
                              </p:par>
                              <p:par>
                                <p:cTn id="9" presetID="49" presetClass="entr" presetSubtype="0" decel="100000"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p:cTn id="11" dur="500" fill="hold"/>
                                        <p:tgtEl>
                                          <p:spTgt spid="13"/>
                                        </p:tgtEl>
                                        <p:attrNameLst>
                                          <p:attrName>ppt_w</p:attrName>
                                        </p:attrNameLst>
                                      </p:cBhvr>
                                      <p:tavLst>
                                        <p:tav tm="0">
                                          <p:val>
                                            <p:fltVal val="0"/>
                                          </p:val>
                                        </p:tav>
                                        <p:tav tm="100000">
                                          <p:val>
                                            <p:strVal val="#ppt_w"/>
                                          </p:val>
                                        </p:tav>
                                      </p:tavLst>
                                    </p:anim>
                                    <p:anim calcmode="lin" valueType="num">
                                      <p:cBhvr>
                                        <p:cTn id="12" dur="500" fill="hold"/>
                                        <p:tgtEl>
                                          <p:spTgt spid="13"/>
                                        </p:tgtEl>
                                        <p:attrNameLst>
                                          <p:attrName>ppt_h</p:attrName>
                                        </p:attrNameLst>
                                      </p:cBhvr>
                                      <p:tavLst>
                                        <p:tav tm="0">
                                          <p:val>
                                            <p:fltVal val="0"/>
                                          </p:val>
                                        </p:tav>
                                        <p:tav tm="100000">
                                          <p:val>
                                            <p:strVal val="#ppt_h"/>
                                          </p:val>
                                        </p:tav>
                                      </p:tavLst>
                                    </p:anim>
                                    <p:anim calcmode="lin" valueType="num">
                                      <p:cBhvr>
                                        <p:cTn id="13" dur="500" fill="hold"/>
                                        <p:tgtEl>
                                          <p:spTgt spid="13"/>
                                        </p:tgtEl>
                                        <p:attrNameLst>
                                          <p:attrName>style.rotation</p:attrName>
                                        </p:attrNameLst>
                                      </p:cBhvr>
                                      <p:tavLst>
                                        <p:tav tm="0">
                                          <p:val>
                                            <p:fltVal val="360"/>
                                          </p:val>
                                        </p:tav>
                                        <p:tav tm="100000">
                                          <p:val>
                                            <p:fltVal val="0"/>
                                          </p:val>
                                        </p:tav>
                                      </p:tavLst>
                                    </p:anim>
                                    <p:animEffect transition="in" filter="fade">
                                      <p:cBhvr>
                                        <p:cTn id="14" dur="500"/>
                                        <p:tgtEl>
                                          <p:spTgt spid="13"/>
                                        </p:tgtEl>
                                      </p:cBhvr>
                                    </p:animEffect>
                                  </p:childTnLst>
                                </p:cTn>
                              </p:par>
                              <p:par>
                                <p:cTn id="15" presetID="49" presetClass="entr" presetSubtype="0" decel="100000" fill="hold" grpId="0" nodeType="withEffect">
                                  <p:stCondLst>
                                    <p:cond delay="100"/>
                                  </p:stCondLst>
                                  <p:childTnLst>
                                    <p:set>
                                      <p:cBhvr>
                                        <p:cTn id="16" dur="1" fill="hold">
                                          <p:stCondLst>
                                            <p:cond delay="0"/>
                                          </p:stCondLst>
                                        </p:cTn>
                                        <p:tgtEl>
                                          <p:spTgt spid="18"/>
                                        </p:tgtEl>
                                        <p:attrNameLst>
                                          <p:attrName>style.visibility</p:attrName>
                                        </p:attrNameLst>
                                      </p:cBhvr>
                                      <p:to>
                                        <p:strVal val="visible"/>
                                      </p:to>
                                    </p:set>
                                    <p:anim calcmode="lin" valueType="num">
                                      <p:cBhvr>
                                        <p:cTn id="17" dur="500" fill="hold"/>
                                        <p:tgtEl>
                                          <p:spTgt spid="18"/>
                                        </p:tgtEl>
                                        <p:attrNameLst>
                                          <p:attrName>ppt_w</p:attrName>
                                        </p:attrNameLst>
                                      </p:cBhvr>
                                      <p:tavLst>
                                        <p:tav tm="0">
                                          <p:val>
                                            <p:fltVal val="0"/>
                                          </p:val>
                                        </p:tav>
                                        <p:tav tm="100000">
                                          <p:val>
                                            <p:strVal val="#ppt_w"/>
                                          </p:val>
                                        </p:tav>
                                      </p:tavLst>
                                    </p:anim>
                                    <p:anim calcmode="lin" valueType="num">
                                      <p:cBhvr>
                                        <p:cTn id="18" dur="500" fill="hold"/>
                                        <p:tgtEl>
                                          <p:spTgt spid="18"/>
                                        </p:tgtEl>
                                        <p:attrNameLst>
                                          <p:attrName>ppt_h</p:attrName>
                                        </p:attrNameLst>
                                      </p:cBhvr>
                                      <p:tavLst>
                                        <p:tav tm="0">
                                          <p:val>
                                            <p:fltVal val="0"/>
                                          </p:val>
                                        </p:tav>
                                        <p:tav tm="100000">
                                          <p:val>
                                            <p:strVal val="#ppt_h"/>
                                          </p:val>
                                        </p:tav>
                                      </p:tavLst>
                                    </p:anim>
                                    <p:anim calcmode="lin" valueType="num">
                                      <p:cBhvr>
                                        <p:cTn id="19" dur="500" fill="hold"/>
                                        <p:tgtEl>
                                          <p:spTgt spid="18"/>
                                        </p:tgtEl>
                                        <p:attrNameLst>
                                          <p:attrName>style.rotation</p:attrName>
                                        </p:attrNameLst>
                                      </p:cBhvr>
                                      <p:tavLst>
                                        <p:tav tm="0">
                                          <p:val>
                                            <p:fltVal val="360"/>
                                          </p:val>
                                        </p:tav>
                                        <p:tav tm="100000">
                                          <p:val>
                                            <p:fltVal val="0"/>
                                          </p:val>
                                        </p:tav>
                                      </p:tavLst>
                                    </p:anim>
                                    <p:animEffect transition="in" filter="fade">
                                      <p:cBhvr>
                                        <p:cTn id="20" dur="500"/>
                                        <p:tgtEl>
                                          <p:spTgt spid="18"/>
                                        </p:tgtEl>
                                      </p:cBhvr>
                                    </p:animEffect>
                                  </p:childTnLst>
                                </p:cTn>
                              </p:par>
                              <p:par>
                                <p:cTn id="21" presetID="49" presetClass="entr" presetSubtype="0" decel="100000" fill="hold" grpId="0" nodeType="withEffect">
                                  <p:stCondLst>
                                    <p:cond delay="200"/>
                                  </p:stCondLst>
                                  <p:childTnLst>
                                    <p:set>
                                      <p:cBhvr>
                                        <p:cTn id="22" dur="1" fill="hold">
                                          <p:stCondLst>
                                            <p:cond delay="0"/>
                                          </p:stCondLst>
                                        </p:cTn>
                                        <p:tgtEl>
                                          <p:spTgt spid="14"/>
                                        </p:tgtEl>
                                        <p:attrNameLst>
                                          <p:attrName>style.visibility</p:attrName>
                                        </p:attrNameLst>
                                      </p:cBhvr>
                                      <p:to>
                                        <p:strVal val="visible"/>
                                      </p:to>
                                    </p:set>
                                    <p:anim calcmode="lin" valueType="num">
                                      <p:cBhvr>
                                        <p:cTn id="23" dur="500" fill="hold"/>
                                        <p:tgtEl>
                                          <p:spTgt spid="14"/>
                                        </p:tgtEl>
                                        <p:attrNameLst>
                                          <p:attrName>ppt_w</p:attrName>
                                        </p:attrNameLst>
                                      </p:cBhvr>
                                      <p:tavLst>
                                        <p:tav tm="0">
                                          <p:val>
                                            <p:fltVal val="0"/>
                                          </p:val>
                                        </p:tav>
                                        <p:tav tm="100000">
                                          <p:val>
                                            <p:strVal val="#ppt_w"/>
                                          </p:val>
                                        </p:tav>
                                      </p:tavLst>
                                    </p:anim>
                                    <p:anim calcmode="lin" valueType="num">
                                      <p:cBhvr>
                                        <p:cTn id="24" dur="500" fill="hold"/>
                                        <p:tgtEl>
                                          <p:spTgt spid="14"/>
                                        </p:tgtEl>
                                        <p:attrNameLst>
                                          <p:attrName>ppt_h</p:attrName>
                                        </p:attrNameLst>
                                      </p:cBhvr>
                                      <p:tavLst>
                                        <p:tav tm="0">
                                          <p:val>
                                            <p:fltVal val="0"/>
                                          </p:val>
                                        </p:tav>
                                        <p:tav tm="100000">
                                          <p:val>
                                            <p:strVal val="#ppt_h"/>
                                          </p:val>
                                        </p:tav>
                                      </p:tavLst>
                                    </p:anim>
                                    <p:anim calcmode="lin" valueType="num">
                                      <p:cBhvr>
                                        <p:cTn id="25" dur="500" fill="hold"/>
                                        <p:tgtEl>
                                          <p:spTgt spid="14"/>
                                        </p:tgtEl>
                                        <p:attrNameLst>
                                          <p:attrName>style.rotation</p:attrName>
                                        </p:attrNameLst>
                                      </p:cBhvr>
                                      <p:tavLst>
                                        <p:tav tm="0">
                                          <p:val>
                                            <p:fltVal val="360"/>
                                          </p:val>
                                        </p:tav>
                                        <p:tav tm="100000">
                                          <p:val>
                                            <p:fltVal val="0"/>
                                          </p:val>
                                        </p:tav>
                                      </p:tavLst>
                                    </p:anim>
                                    <p:animEffect transition="in" filter="fade">
                                      <p:cBhvr>
                                        <p:cTn id="26" dur="500"/>
                                        <p:tgtEl>
                                          <p:spTgt spid="14"/>
                                        </p:tgtEl>
                                      </p:cBhvr>
                                    </p:animEffect>
                                  </p:childTnLst>
                                </p:cTn>
                              </p:par>
                              <p:par>
                                <p:cTn id="27" presetID="49" presetClass="entr" presetSubtype="0" decel="100000" fill="hold" grpId="0" nodeType="withEffect">
                                  <p:stCondLst>
                                    <p:cond delay="300"/>
                                  </p:stCondLst>
                                  <p:childTnLst>
                                    <p:set>
                                      <p:cBhvr>
                                        <p:cTn id="28" dur="1" fill="hold">
                                          <p:stCondLst>
                                            <p:cond delay="0"/>
                                          </p:stCondLst>
                                        </p:cTn>
                                        <p:tgtEl>
                                          <p:spTgt spid="19"/>
                                        </p:tgtEl>
                                        <p:attrNameLst>
                                          <p:attrName>style.visibility</p:attrName>
                                        </p:attrNameLst>
                                      </p:cBhvr>
                                      <p:to>
                                        <p:strVal val="visible"/>
                                      </p:to>
                                    </p:set>
                                    <p:anim calcmode="lin" valueType="num">
                                      <p:cBhvr>
                                        <p:cTn id="29" dur="500" fill="hold"/>
                                        <p:tgtEl>
                                          <p:spTgt spid="19"/>
                                        </p:tgtEl>
                                        <p:attrNameLst>
                                          <p:attrName>ppt_w</p:attrName>
                                        </p:attrNameLst>
                                      </p:cBhvr>
                                      <p:tavLst>
                                        <p:tav tm="0">
                                          <p:val>
                                            <p:fltVal val="0"/>
                                          </p:val>
                                        </p:tav>
                                        <p:tav tm="100000">
                                          <p:val>
                                            <p:strVal val="#ppt_w"/>
                                          </p:val>
                                        </p:tav>
                                      </p:tavLst>
                                    </p:anim>
                                    <p:anim calcmode="lin" valueType="num">
                                      <p:cBhvr>
                                        <p:cTn id="30" dur="500" fill="hold"/>
                                        <p:tgtEl>
                                          <p:spTgt spid="19"/>
                                        </p:tgtEl>
                                        <p:attrNameLst>
                                          <p:attrName>ppt_h</p:attrName>
                                        </p:attrNameLst>
                                      </p:cBhvr>
                                      <p:tavLst>
                                        <p:tav tm="0">
                                          <p:val>
                                            <p:fltVal val="0"/>
                                          </p:val>
                                        </p:tav>
                                        <p:tav tm="100000">
                                          <p:val>
                                            <p:strVal val="#ppt_h"/>
                                          </p:val>
                                        </p:tav>
                                      </p:tavLst>
                                    </p:anim>
                                    <p:anim calcmode="lin" valueType="num">
                                      <p:cBhvr>
                                        <p:cTn id="31" dur="500" fill="hold"/>
                                        <p:tgtEl>
                                          <p:spTgt spid="19"/>
                                        </p:tgtEl>
                                        <p:attrNameLst>
                                          <p:attrName>style.rotation</p:attrName>
                                        </p:attrNameLst>
                                      </p:cBhvr>
                                      <p:tavLst>
                                        <p:tav tm="0">
                                          <p:val>
                                            <p:fltVal val="360"/>
                                          </p:val>
                                        </p:tav>
                                        <p:tav tm="100000">
                                          <p:val>
                                            <p:fltVal val="0"/>
                                          </p:val>
                                        </p:tav>
                                      </p:tavLst>
                                    </p:anim>
                                    <p:animEffect transition="in" filter="fade">
                                      <p:cBhvr>
                                        <p:cTn id="32" dur="500"/>
                                        <p:tgtEl>
                                          <p:spTgt spid="19"/>
                                        </p:tgtEl>
                                      </p:cBhvr>
                                    </p:animEffect>
                                  </p:childTnLst>
                                </p:cTn>
                              </p:par>
                              <p:par>
                                <p:cTn id="33" presetID="49" presetClass="entr" presetSubtype="0" decel="100000" fill="hold" grpId="0" nodeType="withEffect">
                                  <p:stCondLst>
                                    <p:cond delay="400"/>
                                  </p:stCondLst>
                                  <p:childTnLst>
                                    <p:set>
                                      <p:cBhvr>
                                        <p:cTn id="34" dur="1" fill="hold">
                                          <p:stCondLst>
                                            <p:cond delay="0"/>
                                          </p:stCondLst>
                                        </p:cTn>
                                        <p:tgtEl>
                                          <p:spTgt spid="15"/>
                                        </p:tgtEl>
                                        <p:attrNameLst>
                                          <p:attrName>style.visibility</p:attrName>
                                        </p:attrNameLst>
                                      </p:cBhvr>
                                      <p:to>
                                        <p:strVal val="visible"/>
                                      </p:to>
                                    </p:set>
                                    <p:anim calcmode="lin" valueType="num">
                                      <p:cBhvr>
                                        <p:cTn id="35" dur="500" fill="hold"/>
                                        <p:tgtEl>
                                          <p:spTgt spid="15"/>
                                        </p:tgtEl>
                                        <p:attrNameLst>
                                          <p:attrName>ppt_w</p:attrName>
                                        </p:attrNameLst>
                                      </p:cBhvr>
                                      <p:tavLst>
                                        <p:tav tm="0">
                                          <p:val>
                                            <p:fltVal val="0"/>
                                          </p:val>
                                        </p:tav>
                                        <p:tav tm="100000">
                                          <p:val>
                                            <p:strVal val="#ppt_w"/>
                                          </p:val>
                                        </p:tav>
                                      </p:tavLst>
                                    </p:anim>
                                    <p:anim calcmode="lin" valueType="num">
                                      <p:cBhvr>
                                        <p:cTn id="36" dur="500" fill="hold"/>
                                        <p:tgtEl>
                                          <p:spTgt spid="15"/>
                                        </p:tgtEl>
                                        <p:attrNameLst>
                                          <p:attrName>ppt_h</p:attrName>
                                        </p:attrNameLst>
                                      </p:cBhvr>
                                      <p:tavLst>
                                        <p:tav tm="0">
                                          <p:val>
                                            <p:fltVal val="0"/>
                                          </p:val>
                                        </p:tav>
                                        <p:tav tm="100000">
                                          <p:val>
                                            <p:strVal val="#ppt_h"/>
                                          </p:val>
                                        </p:tav>
                                      </p:tavLst>
                                    </p:anim>
                                    <p:anim calcmode="lin" valueType="num">
                                      <p:cBhvr>
                                        <p:cTn id="37" dur="500" fill="hold"/>
                                        <p:tgtEl>
                                          <p:spTgt spid="15"/>
                                        </p:tgtEl>
                                        <p:attrNameLst>
                                          <p:attrName>style.rotation</p:attrName>
                                        </p:attrNameLst>
                                      </p:cBhvr>
                                      <p:tavLst>
                                        <p:tav tm="0">
                                          <p:val>
                                            <p:fltVal val="360"/>
                                          </p:val>
                                        </p:tav>
                                        <p:tav tm="100000">
                                          <p:val>
                                            <p:fltVal val="0"/>
                                          </p:val>
                                        </p:tav>
                                      </p:tavLst>
                                    </p:anim>
                                    <p:animEffect transition="in" filter="fade">
                                      <p:cBhvr>
                                        <p:cTn id="38" dur="500"/>
                                        <p:tgtEl>
                                          <p:spTgt spid="15"/>
                                        </p:tgtEl>
                                      </p:cBhvr>
                                    </p:animEffect>
                                  </p:childTnLst>
                                </p:cTn>
                              </p:par>
                              <p:par>
                                <p:cTn id="39" presetID="49" presetClass="entr" presetSubtype="0" decel="100000" fill="hold" grpId="0" nodeType="withEffect">
                                  <p:stCondLst>
                                    <p:cond delay="500"/>
                                  </p:stCondLst>
                                  <p:childTnLst>
                                    <p:set>
                                      <p:cBhvr>
                                        <p:cTn id="40" dur="1" fill="hold">
                                          <p:stCondLst>
                                            <p:cond delay="0"/>
                                          </p:stCondLst>
                                        </p:cTn>
                                        <p:tgtEl>
                                          <p:spTgt spid="20"/>
                                        </p:tgtEl>
                                        <p:attrNameLst>
                                          <p:attrName>style.visibility</p:attrName>
                                        </p:attrNameLst>
                                      </p:cBhvr>
                                      <p:to>
                                        <p:strVal val="visible"/>
                                      </p:to>
                                    </p:set>
                                    <p:anim calcmode="lin" valueType="num">
                                      <p:cBhvr>
                                        <p:cTn id="41" dur="500" fill="hold"/>
                                        <p:tgtEl>
                                          <p:spTgt spid="20"/>
                                        </p:tgtEl>
                                        <p:attrNameLst>
                                          <p:attrName>ppt_w</p:attrName>
                                        </p:attrNameLst>
                                      </p:cBhvr>
                                      <p:tavLst>
                                        <p:tav tm="0">
                                          <p:val>
                                            <p:fltVal val="0"/>
                                          </p:val>
                                        </p:tav>
                                        <p:tav tm="100000">
                                          <p:val>
                                            <p:strVal val="#ppt_w"/>
                                          </p:val>
                                        </p:tav>
                                      </p:tavLst>
                                    </p:anim>
                                    <p:anim calcmode="lin" valueType="num">
                                      <p:cBhvr>
                                        <p:cTn id="42" dur="500" fill="hold"/>
                                        <p:tgtEl>
                                          <p:spTgt spid="20"/>
                                        </p:tgtEl>
                                        <p:attrNameLst>
                                          <p:attrName>ppt_h</p:attrName>
                                        </p:attrNameLst>
                                      </p:cBhvr>
                                      <p:tavLst>
                                        <p:tav tm="0">
                                          <p:val>
                                            <p:fltVal val="0"/>
                                          </p:val>
                                        </p:tav>
                                        <p:tav tm="100000">
                                          <p:val>
                                            <p:strVal val="#ppt_h"/>
                                          </p:val>
                                        </p:tav>
                                      </p:tavLst>
                                    </p:anim>
                                    <p:anim calcmode="lin" valueType="num">
                                      <p:cBhvr>
                                        <p:cTn id="43" dur="500" fill="hold"/>
                                        <p:tgtEl>
                                          <p:spTgt spid="20"/>
                                        </p:tgtEl>
                                        <p:attrNameLst>
                                          <p:attrName>style.rotation</p:attrName>
                                        </p:attrNameLst>
                                      </p:cBhvr>
                                      <p:tavLst>
                                        <p:tav tm="0">
                                          <p:val>
                                            <p:fltVal val="360"/>
                                          </p:val>
                                        </p:tav>
                                        <p:tav tm="100000">
                                          <p:val>
                                            <p:fltVal val="0"/>
                                          </p:val>
                                        </p:tav>
                                      </p:tavLst>
                                    </p:anim>
                                    <p:animEffect transition="in" filter="fade">
                                      <p:cBhvr>
                                        <p:cTn id="44" dur="500"/>
                                        <p:tgtEl>
                                          <p:spTgt spid="20"/>
                                        </p:tgtEl>
                                      </p:cBhvr>
                                    </p:animEffect>
                                  </p:childTnLst>
                                </p:cTn>
                              </p:par>
                              <p:par>
                                <p:cTn id="45" presetID="49" presetClass="entr" presetSubtype="0" decel="100000" fill="hold" grpId="0" nodeType="withEffect">
                                  <p:stCondLst>
                                    <p:cond delay="600"/>
                                  </p:stCondLst>
                                  <p:childTnLst>
                                    <p:set>
                                      <p:cBhvr>
                                        <p:cTn id="46" dur="1" fill="hold">
                                          <p:stCondLst>
                                            <p:cond delay="0"/>
                                          </p:stCondLst>
                                        </p:cTn>
                                        <p:tgtEl>
                                          <p:spTgt spid="16"/>
                                        </p:tgtEl>
                                        <p:attrNameLst>
                                          <p:attrName>style.visibility</p:attrName>
                                        </p:attrNameLst>
                                      </p:cBhvr>
                                      <p:to>
                                        <p:strVal val="visible"/>
                                      </p:to>
                                    </p:set>
                                    <p:anim calcmode="lin" valueType="num">
                                      <p:cBhvr>
                                        <p:cTn id="47" dur="500" fill="hold"/>
                                        <p:tgtEl>
                                          <p:spTgt spid="16"/>
                                        </p:tgtEl>
                                        <p:attrNameLst>
                                          <p:attrName>ppt_w</p:attrName>
                                        </p:attrNameLst>
                                      </p:cBhvr>
                                      <p:tavLst>
                                        <p:tav tm="0">
                                          <p:val>
                                            <p:fltVal val="0"/>
                                          </p:val>
                                        </p:tav>
                                        <p:tav tm="100000">
                                          <p:val>
                                            <p:strVal val="#ppt_w"/>
                                          </p:val>
                                        </p:tav>
                                      </p:tavLst>
                                    </p:anim>
                                    <p:anim calcmode="lin" valueType="num">
                                      <p:cBhvr>
                                        <p:cTn id="48" dur="500" fill="hold"/>
                                        <p:tgtEl>
                                          <p:spTgt spid="16"/>
                                        </p:tgtEl>
                                        <p:attrNameLst>
                                          <p:attrName>ppt_h</p:attrName>
                                        </p:attrNameLst>
                                      </p:cBhvr>
                                      <p:tavLst>
                                        <p:tav tm="0">
                                          <p:val>
                                            <p:fltVal val="0"/>
                                          </p:val>
                                        </p:tav>
                                        <p:tav tm="100000">
                                          <p:val>
                                            <p:strVal val="#ppt_h"/>
                                          </p:val>
                                        </p:tav>
                                      </p:tavLst>
                                    </p:anim>
                                    <p:anim calcmode="lin" valueType="num">
                                      <p:cBhvr>
                                        <p:cTn id="49" dur="500" fill="hold"/>
                                        <p:tgtEl>
                                          <p:spTgt spid="16"/>
                                        </p:tgtEl>
                                        <p:attrNameLst>
                                          <p:attrName>style.rotation</p:attrName>
                                        </p:attrNameLst>
                                      </p:cBhvr>
                                      <p:tavLst>
                                        <p:tav tm="0">
                                          <p:val>
                                            <p:fltVal val="360"/>
                                          </p:val>
                                        </p:tav>
                                        <p:tav tm="100000">
                                          <p:val>
                                            <p:fltVal val="0"/>
                                          </p:val>
                                        </p:tav>
                                      </p:tavLst>
                                    </p:anim>
                                    <p:animEffect transition="in" filter="fade">
                                      <p:cBhvr>
                                        <p:cTn id="50" dur="500"/>
                                        <p:tgtEl>
                                          <p:spTgt spid="16"/>
                                        </p:tgtEl>
                                      </p:cBhvr>
                                    </p:animEffect>
                                  </p:childTnLst>
                                </p:cTn>
                              </p:par>
                              <p:par>
                                <p:cTn id="51" presetID="49" presetClass="entr" presetSubtype="0" decel="100000" fill="hold" grpId="0" nodeType="withEffect">
                                  <p:stCondLst>
                                    <p:cond delay="700"/>
                                  </p:stCondLst>
                                  <p:childTnLst>
                                    <p:set>
                                      <p:cBhvr>
                                        <p:cTn id="52" dur="1" fill="hold">
                                          <p:stCondLst>
                                            <p:cond delay="0"/>
                                          </p:stCondLst>
                                        </p:cTn>
                                        <p:tgtEl>
                                          <p:spTgt spid="21"/>
                                        </p:tgtEl>
                                        <p:attrNameLst>
                                          <p:attrName>style.visibility</p:attrName>
                                        </p:attrNameLst>
                                      </p:cBhvr>
                                      <p:to>
                                        <p:strVal val="visible"/>
                                      </p:to>
                                    </p:set>
                                    <p:anim calcmode="lin" valueType="num">
                                      <p:cBhvr>
                                        <p:cTn id="53" dur="500" fill="hold"/>
                                        <p:tgtEl>
                                          <p:spTgt spid="21"/>
                                        </p:tgtEl>
                                        <p:attrNameLst>
                                          <p:attrName>ppt_w</p:attrName>
                                        </p:attrNameLst>
                                      </p:cBhvr>
                                      <p:tavLst>
                                        <p:tav tm="0">
                                          <p:val>
                                            <p:fltVal val="0"/>
                                          </p:val>
                                        </p:tav>
                                        <p:tav tm="100000">
                                          <p:val>
                                            <p:strVal val="#ppt_w"/>
                                          </p:val>
                                        </p:tav>
                                      </p:tavLst>
                                    </p:anim>
                                    <p:anim calcmode="lin" valueType="num">
                                      <p:cBhvr>
                                        <p:cTn id="54" dur="500" fill="hold"/>
                                        <p:tgtEl>
                                          <p:spTgt spid="21"/>
                                        </p:tgtEl>
                                        <p:attrNameLst>
                                          <p:attrName>ppt_h</p:attrName>
                                        </p:attrNameLst>
                                      </p:cBhvr>
                                      <p:tavLst>
                                        <p:tav tm="0">
                                          <p:val>
                                            <p:fltVal val="0"/>
                                          </p:val>
                                        </p:tav>
                                        <p:tav tm="100000">
                                          <p:val>
                                            <p:strVal val="#ppt_h"/>
                                          </p:val>
                                        </p:tav>
                                      </p:tavLst>
                                    </p:anim>
                                    <p:anim calcmode="lin" valueType="num">
                                      <p:cBhvr>
                                        <p:cTn id="55" dur="500" fill="hold"/>
                                        <p:tgtEl>
                                          <p:spTgt spid="21"/>
                                        </p:tgtEl>
                                        <p:attrNameLst>
                                          <p:attrName>style.rotation</p:attrName>
                                        </p:attrNameLst>
                                      </p:cBhvr>
                                      <p:tavLst>
                                        <p:tav tm="0">
                                          <p:val>
                                            <p:fltVal val="360"/>
                                          </p:val>
                                        </p:tav>
                                        <p:tav tm="100000">
                                          <p:val>
                                            <p:fltVal val="0"/>
                                          </p:val>
                                        </p:tav>
                                      </p:tavLst>
                                    </p:anim>
                                    <p:animEffect transition="in" filter="fade">
                                      <p:cBhvr>
                                        <p:cTn id="56" dur="500"/>
                                        <p:tgtEl>
                                          <p:spTgt spid="21"/>
                                        </p:tgtEl>
                                      </p:cBhvr>
                                    </p:animEffect>
                                  </p:childTnLst>
                                </p:cTn>
                              </p:par>
                              <p:par>
                                <p:cTn id="57" presetID="49" presetClass="entr" presetSubtype="0" decel="100000" fill="hold" grpId="0" nodeType="withEffect">
                                  <p:stCondLst>
                                    <p:cond delay="800"/>
                                  </p:stCondLst>
                                  <p:childTnLst>
                                    <p:set>
                                      <p:cBhvr>
                                        <p:cTn id="58" dur="1" fill="hold">
                                          <p:stCondLst>
                                            <p:cond delay="0"/>
                                          </p:stCondLst>
                                        </p:cTn>
                                        <p:tgtEl>
                                          <p:spTgt spid="17"/>
                                        </p:tgtEl>
                                        <p:attrNameLst>
                                          <p:attrName>style.visibility</p:attrName>
                                        </p:attrNameLst>
                                      </p:cBhvr>
                                      <p:to>
                                        <p:strVal val="visible"/>
                                      </p:to>
                                    </p:set>
                                    <p:anim calcmode="lin" valueType="num">
                                      <p:cBhvr>
                                        <p:cTn id="59" dur="500" fill="hold"/>
                                        <p:tgtEl>
                                          <p:spTgt spid="17"/>
                                        </p:tgtEl>
                                        <p:attrNameLst>
                                          <p:attrName>ppt_w</p:attrName>
                                        </p:attrNameLst>
                                      </p:cBhvr>
                                      <p:tavLst>
                                        <p:tav tm="0">
                                          <p:val>
                                            <p:fltVal val="0"/>
                                          </p:val>
                                        </p:tav>
                                        <p:tav tm="100000">
                                          <p:val>
                                            <p:strVal val="#ppt_w"/>
                                          </p:val>
                                        </p:tav>
                                      </p:tavLst>
                                    </p:anim>
                                    <p:anim calcmode="lin" valueType="num">
                                      <p:cBhvr>
                                        <p:cTn id="60" dur="500" fill="hold"/>
                                        <p:tgtEl>
                                          <p:spTgt spid="17"/>
                                        </p:tgtEl>
                                        <p:attrNameLst>
                                          <p:attrName>ppt_h</p:attrName>
                                        </p:attrNameLst>
                                      </p:cBhvr>
                                      <p:tavLst>
                                        <p:tav tm="0">
                                          <p:val>
                                            <p:fltVal val="0"/>
                                          </p:val>
                                        </p:tav>
                                        <p:tav tm="100000">
                                          <p:val>
                                            <p:strVal val="#ppt_h"/>
                                          </p:val>
                                        </p:tav>
                                      </p:tavLst>
                                    </p:anim>
                                    <p:anim calcmode="lin" valueType="num">
                                      <p:cBhvr>
                                        <p:cTn id="61" dur="500" fill="hold"/>
                                        <p:tgtEl>
                                          <p:spTgt spid="17"/>
                                        </p:tgtEl>
                                        <p:attrNameLst>
                                          <p:attrName>style.rotation</p:attrName>
                                        </p:attrNameLst>
                                      </p:cBhvr>
                                      <p:tavLst>
                                        <p:tav tm="0">
                                          <p:val>
                                            <p:fltVal val="360"/>
                                          </p:val>
                                        </p:tav>
                                        <p:tav tm="100000">
                                          <p:val>
                                            <p:fltVal val="0"/>
                                          </p:val>
                                        </p:tav>
                                      </p:tavLst>
                                    </p:anim>
                                    <p:animEffect transition="in" filter="fade">
                                      <p:cBhvr>
                                        <p:cTn id="62" dur="500"/>
                                        <p:tgtEl>
                                          <p:spTgt spid="17"/>
                                        </p:tgtEl>
                                      </p:cBhvr>
                                    </p:animEffect>
                                  </p:childTnLst>
                                </p:cTn>
                              </p:par>
                              <p:par>
                                <p:cTn id="63" presetID="49" presetClass="entr" presetSubtype="0" decel="100000" fill="hold" grpId="0" nodeType="withEffect">
                                  <p:stCondLst>
                                    <p:cond delay="900"/>
                                  </p:stCondLst>
                                  <p:childTnLst>
                                    <p:set>
                                      <p:cBhvr>
                                        <p:cTn id="64" dur="1" fill="hold">
                                          <p:stCondLst>
                                            <p:cond delay="0"/>
                                          </p:stCondLst>
                                        </p:cTn>
                                        <p:tgtEl>
                                          <p:spTgt spid="22"/>
                                        </p:tgtEl>
                                        <p:attrNameLst>
                                          <p:attrName>style.visibility</p:attrName>
                                        </p:attrNameLst>
                                      </p:cBhvr>
                                      <p:to>
                                        <p:strVal val="visible"/>
                                      </p:to>
                                    </p:set>
                                    <p:anim calcmode="lin" valueType="num">
                                      <p:cBhvr>
                                        <p:cTn id="65" dur="500" fill="hold"/>
                                        <p:tgtEl>
                                          <p:spTgt spid="22"/>
                                        </p:tgtEl>
                                        <p:attrNameLst>
                                          <p:attrName>ppt_w</p:attrName>
                                        </p:attrNameLst>
                                      </p:cBhvr>
                                      <p:tavLst>
                                        <p:tav tm="0">
                                          <p:val>
                                            <p:fltVal val="0"/>
                                          </p:val>
                                        </p:tav>
                                        <p:tav tm="100000">
                                          <p:val>
                                            <p:strVal val="#ppt_w"/>
                                          </p:val>
                                        </p:tav>
                                      </p:tavLst>
                                    </p:anim>
                                    <p:anim calcmode="lin" valueType="num">
                                      <p:cBhvr>
                                        <p:cTn id="66" dur="500" fill="hold"/>
                                        <p:tgtEl>
                                          <p:spTgt spid="22"/>
                                        </p:tgtEl>
                                        <p:attrNameLst>
                                          <p:attrName>ppt_h</p:attrName>
                                        </p:attrNameLst>
                                      </p:cBhvr>
                                      <p:tavLst>
                                        <p:tav tm="0">
                                          <p:val>
                                            <p:fltVal val="0"/>
                                          </p:val>
                                        </p:tav>
                                        <p:tav tm="100000">
                                          <p:val>
                                            <p:strVal val="#ppt_h"/>
                                          </p:val>
                                        </p:tav>
                                      </p:tavLst>
                                    </p:anim>
                                    <p:anim calcmode="lin" valueType="num">
                                      <p:cBhvr>
                                        <p:cTn id="67" dur="500" fill="hold"/>
                                        <p:tgtEl>
                                          <p:spTgt spid="22"/>
                                        </p:tgtEl>
                                        <p:attrNameLst>
                                          <p:attrName>style.rotation</p:attrName>
                                        </p:attrNameLst>
                                      </p:cBhvr>
                                      <p:tavLst>
                                        <p:tav tm="0">
                                          <p:val>
                                            <p:fltVal val="360"/>
                                          </p:val>
                                        </p:tav>
                                        <p:tav tm="100000">
                                          <p:val>
                                            <p:fltVal val="0"/>
                                          </p:val>
                                        </p:tav>
                                      </p:tavLst>
                                    </p:anim>
                                    <p:animEffect transition="in" filter="fade">
                                      <p:cBhvr>
                                        <p:cTn id="68" dur="500"/>
                                        <p:tgtEl>
                                          <p:spTgt spid="22"/>
                                        </p:tgtEl>
                                      </p:cBhvr>
                                    </p:animEffect>
                                  </p:childTnLst>
                                </p:cTn>
                              </p:par>
                              <p:par>
                                <p:cTn id="69" presetID="22" presetClass="entr" presetSubtype="2" fill="hold" nodeType="withEffect">
                                  <p:stCondLst>
                                    <p:cond delay="800"/>
                                  </p:stCondLst>
                                  <p:childTnLst>
                                    <p:set>
                                      <p:cBhvr>
                                        <p:cTn id="70" dur="1" fill="hold">
                                          <p:stCondLst>
                                            <p:cond delay="0"/>
                                          </p:stCondLst>
                                        </p:cTn>
                                        <p:tgtEl>
                                          <p:spTgt spid="12"/>
                                        </p:tgtEl>
                                        <p:attrNameLst>
                                          <p:attrName>style.visibility</p:attrName>
                                        </p:attrNameLst>
                                      </p:cBhvr>
                                      <p:to>
                                        <p:strVal val="visible"/>
                                      </p:to>
                                    </p:set>
                                    <p:animEffect transition="in" filter="wipe(right)">
                                      <p:cBhvr>
                                        <p:cTn id="71" dur="500"/>
                                        <p:tgtEl>
                                          <p:spTgt spid="12"/>
                                        </p:tgtEl>
                                      </p:cBhvr>
                                    </p:animEffect>
                                  </p:childTnLst>
                                </p:cTn>
                              </p:par>
                              <p:par>
                                <p:cTn id="72" presetID="22" presetClass="entr" presetSubtype="8" fill="hold" nodeType="withEffect">
                                  <p:stCondLst>
                                    <p:cond delay="900"/>
                                  </p:stCondLst>
                                  <p:childTnLst>
                                    <p:set>
                                      <p:cBhvr>
                                        <p:cTn id="73" dur="1" fill="hold">
                                          <p:stCondLst>
                                            <p:cond delay="0"/>
                                          </p:stCondLst>
                                        </p:cTn>
                                        <p:tgtEl>
                                          <p:spTgt spid="11"/>
                                        </p:tgtEl>
                                        <p:attrNameLst>
                                          <p:attrName>style.visibility</p:attrName>
                                        </p:attrNameLst>
                                      </p:cBhvr>
                                      <p:to>
                                        <p:strVal val="visible"/>
                                      </p:to>
                                    </p:set>
                                    <p:animEffect transition="in" filter="wipe(left)">
                                      <p:cBhvr>
                                        <p:cTn id="74" dur="500"/>
                                        <p:tgtEl>
                                          <p:spTgt spid="11"/>
                                        </p:tgtEl>
                                      </p:cBhvr>
                                    </p:animEffect>
                                  </p:childTnLst>
                                </p:cTn>
                              </p:par>
                              <p:par>
                                <p:cTn id="75" presetID="22" presetClass="entr" presetSubtype="2" fill="hold" nodeType="withEffect">
                                  <p:stCondLst>
                                    <p:cond delay="1000"/>
                                  </p:stCondLst>
                                  <p:childTnLst>
                                    <p:set>
                                      <p:cBhvr>
                                        <p:cTn id="76" dur="1" fill="hold">
                                          <p:stCondLst>
                                            <p:cond delay="0"/>
                                          </p:stCondLst>
                                        </p:cTn>
                                        <p:tgtEl>
                                          <p:spTgt spid="9"/>
                                        </p:tgtEl>
                                        <p:attrNameLst>
                                          <p:attrName>style.visibility</p:attrName>
                                        </p:attrNameLst>
                                      </p:cBhvr>
                                      <p:to>
                                        <p:strVal val="visible"/>
                                      </p:to>
                                    </p:set>
                                    <p:animEffect transition="in" filter="wipe(right)">
                                      <p:cBhvr>
                                        <p:cTn id="77" dur="500"/>
                                        <p:tgtEl>
                                          <p:spTgt spid="9"/>
                                        </p:tgtEl>
                                      </p:cBhvr>
                                    </p:animEffect>
                                  </p:childTnLst>
                                </p:cTn>
                              </p:par>
                              <p:par>
                                <p:cTn id="78" presetID="22" presetClass="entr" presetSubtype="8" fill="hold" nodeType="withEffect">
                                  <p:stCondLst>
                                    <p:cond delay="1100"/>
                                  </p:stCondLst>
                                  <p:childTnLst>
                                    <p:set>
                                      <p:cBhvr>
                                        <p:cTn id="79" dur="1" fill="hold">
                                          <p:stCondLst>
                                            <p:cond delay="0"/>
                                          </p:stCondLst>
                                        </p:cTn>
                                        <p:tgtEl>
                                          <p:spTgt spid="10"/>
                                        </p:tgtEl>
                                        <p:attrNameLst>
                                          <p:attrName>style.visibility</p:attrName>
                                        </p:attrNameLst>
                                      </p:cBhvr>
                                      <p:to>
                                        <p:strVal val="visible"/>
                                      </p:to>
                                    </p:set>
                                    <p:animEffect transition="in" filter="wipe(left)">
                                      <p:cBhvr>
                                        <p:cTn id="80" dur="500"/>
                                        <p:tgtEl>
                                          <p:spTgt spid="10"/>
                                        </p:tgtEl>
                                      </p:cBhvr>
                                    </p:animEffect>
                                  </p:childTnLst>
                                </p:cTn>
                              </p:par>
                              <p:par>
                                <p:cTn id="81" presetID="22" presetClass="entr" presetSubtype="2" fill="hold" nodeType="withEffect">
                                  <p:stCondLst>
                                    <p:cond delay="1200"/>
                                  </p:stCondLst>
                                  <p:childTnLst>
                                    <p:set>
                                      <p:cBhvr>
                                        <p:cTn id="82" dur="1" fill="hold">
                                          <p:stCondLst>
                                            <p:cond delay="0"/>
                                          </p:stCondLst>
                                        </p:cTn>
                                        <p:tgtEl>
                                          <p:spTgt spid="8"/>
                                        </p:tgtEl>
                                        <p:attrNameLst>
                                          <p:attrName>style.visibility</p:attrName>
                                        </p:attrNameLst>
                                      </p:cBhvr>
                                      <p:to>
                                        <p:strVal val="visible"/>
                                      </p:to>
                                    </p:set>
                                    <p:animEffect transition="in" filter="wipe(right)">
                                      <p:cBhvr>
                                        <p:cTn id="83" dur="500"/>
                                        <p:tgtEl>
                                          <p:spTgt spid="8"/>
                                        </p:tgtEl>
                                      </p:cBhvr>
                                    </p:animEffect>
                                  </p:childTnLst>
                                </p:cTn>
                              </p:par>
                              <p:par>
                                <p:cTn id="84" presetID="10" presetClass="entr" presetSubtype="0" fill="hold" grpId="0" nodeType="withEffect">
                                  <p:stCondLst>
                                    <p:cond delay="1200"/>
                                  </p:stCondLst>
                                  <p:childTnLst>
                                    <p:set>
                                      <p:cBhvr>
                                        <p:cTn id="85" dur="1" fill="hold">
                                          <p:stCondLst>
                                            <p:cond delay="0"/>
                                          </p:stCondLst>
                                        </p:cTn>
                                        <p:tgtEl>
                                          <p:spTgt spid="26"/>
                                        </p:tgtEl>
                                        <p:attrNameLst>
                                          <p:attrName>style.visibility</p:attrName>
                                        </p:attrNameLst>
                                      </p:cBhvr>
                                      <p:to>
                                        <p:strVal val="visible"/>
                                      </p:to>
                                    </p:set>
                                    <p:animEffect transition="in" filter="fade">
                                      <p:cBhvr>
                                        <p:cTn id="86" dur="300"/>
                                        <p:tgtEl>
                                          <p:spTgt spid="26"/>
                                        </p:tgtEl>
                                      </p:cBhvr>
                                    </p:animEffect>
                                  </p:childTnLst>
                                </p:cTn>
                              </p:par>
                              <p:par>
                                <p:cTn id="87" presetID="10" presetClass="entr" presetSubtype="0" fill="hold" grpId="0" nodeType="withEffect">
                                  <p:stCondLst>
                                    <p:cond delay="1300"/>
                                  </p:stCondLst>
                                  <p:childTnLst>
                                    <p:set>
                                      <p:cBhvr>
                                        <p:cTn id="88" dur="1" fill="hold">
                                          <p:stCondLst>
                                            <p:cond delay="0"/>
                                          </p:stCondLst>
                                        </p:cTn>
                                        <p:tgtEl>
                                          <p:spTgt spid="27"/>
                                        </p:tgtEl>
                                        <p:attrNameLst>
                                          <p:attrName>style.visibility</p:attrName>
                                        </p:attrNameLst>
                                      </p:cBhvr>
                                      <p:to>
                                        <p:strVal val="visible"/>
                                      </p:to>
                                    </p:set>
                                    <p:animEffect transition="in" filter="fade">
                                      <p:cBhvr>
                                        <p:cTn id="89" dur="300"/>
                                        <p:tgtEl>
                                          <p:spTgt spid="27"/>
                                        </p:tgtEl>
                                      </p:cBhvr>
                                    </p:animEffect>
                                  </p:childTnLst>
                                </p:cTn>
                              </p:par>
                              <p:par>
                                <p:cTn id="90" presetID="10" presetClass="entr" presetSubtype="0" fill="hold" grpId="0" nodeType="withEffect">
                                  <p:stCondLst>
                                    <p:cond delay="1400"/>
                                  </p:stCondLst>
                                  <p:childTnLst>
                                    <p:set>
                                      <p:cBhvr>
                                        <p:cTn id="91" dur="1" fill="hold">
                                          <p:stCondLst>
                                            <p:cond delay="0"/>
                                          </p:stCondLst>
                                        </p:cTn>
                                        <p:tgtEl>
                                          <p:spTgt spid="32"/>
                                        </p:tgtEl>
                                        <p:attrNameLst>
                                          <p:attrName>style.visibility</p:attrName>
                                        </p:attrNameLst>
                                      </p:cBhvr>
                                      <p:to>
                                        <p:strVal val="visible"/>
                                      </p:to>
                                    </p:set>
                                    <p:animEffect transition="in" filter="fade">
                                      <p:cBhvr>
                                        <p:cTn id="92" dur="300"/>
                                        <p:tgtEl>
                                          <p:spTgt spid="32"/>
                                        </p:tgtEl>
                                      </p:cBhvr>
                                    </p:animEffect>
                                  </p:childTnLst>
                                </p:cTn>
                              </p:par>
                              <p:par>
                                <p:cTn id="93" presetID="10" presetClass="entr" presetSubtype="0" fill="hold" grpId="0" nodeType="withEffect">
                                  <p:stCondLst>
                                    <p:cond delay="1500"/>
                                  </p:stCondLst>
                                  <p:childTnLst>
                                    <p:set>
                                      <p:cBhvr>
                                        <p:cTn id="94" dur="1" fill="hold">
                                          <p:stCondLst>
                                            <p:cond delay="0"/>
                                          </p:stCondLst>
                                        </p:cTn>
                                        <p:tgtEl>
                                          <p:spTgt spid="33"/>
                                        </p:tgtEl>
                                        <p:attrNameLst>
                                          <p:attrName>style.visibility</p:attrName>
                                        </p:attrNameLst>
                                      </p:cBhvr>
                                      <p:to>
                                        <p:strVal val="visible"/>
                                      </p:to>
                                    </p:set>
                                    <p:animEffect transition="in" filter="fade">
                                      <p:cBhvr>
                                        <p:cTn id="95" dur="300"/>
                                        <p:tgtEl>
                                          <p:spTgt spid="33"/>
                                        </p:tgtEl>
                                      </p:cBhvr>
                                    </p:animEffect>
                                  </p:childTnLst>
                                </p:cTn>
                              </p:par>
                              <p:par>
                                <p:cTn id="96" presetID="10" presetClass="entr" presetSubtype="0" fill="hold" grpId="0" nodeType="withEffect">
                                  <p:stCondLst>
                                    <p:cond delay="1600"/>
                                  </p:stCondLst>
                                  <p:childTnLst>
                                    <p:set>
                                      <p:cBhvr>
                                        <p:cTn id="97" dur="1" fill="hold">
                                          <p:stCondLst>
                                            <p:cond delay="0"/>
                                          </p:stCondLst>
                                        </p:cTn>
                                        <p:tgtEl>
                                          <p:spTgt spid="28"/>
                                        </p:tgtEl>
                                        <p:attrNameLst>
                                          <p:attrName>style.visibility</p:attrName>
                                        </p:attrNameLst>
                                      </p:cBhvr>
                                      <p:to>
                                        <p:strVal val="visible"/>
                                      </p:to>
                                    </p:set>
                                    <p:animEffect transition="in" filter="fade">
                                      <p:cBhvr>
                                        <p:cTn id="98" dur="300"/>
                                        <p:tgtEl>
                                          <p:spTgt spid="28"/>
                                        </p:tgtEl>
                                      </p:cBhvr>
                                    </p:animEffect>
                                  </p:childTnLst>
                                </p:cTn>
                              </p:par>
                              <p:par>
                                <p:cTn id="99" presetID="10" presetClass="entr" presetSubtype="0" fill="hold" grpId="0" nodeType="withEffect">
                                  <p:stCondLst>
                                    <p:cond delay="1700"/>
                                  </p:stCondLst>
                                  <p:childTnLst>
                                    <p:set>
                                      <p:cBhvr>
                                        <p:cTn id="100" dur="1" fill="hold">
                                          <p:stCondLst>
                                            <p:cond delay="0"/>
                                          </p:stCondLst>
                                        </p:cTn>
                                        <p:tgtEl>
                                          <p:spTgt spid="34"/>
                                        </p:tgtEl>
                                        <p:attrNameLst>
                                          <p:attrName>style.visibility</p:attrName>
                                        </p:attrNameLst>
                                      </p:cBhvr>
                                      <p:to>
                                        <p:strVal val="visible"/>
                                      </p:to>
                                    </p:set>
                                    <p:animEffect transition="in" filter="fade">
                                      <p:cBhvr>
                                        <p:cTn id="101" dur="300"/>
                                        <p:tgtEl>
                                          <p:spTgt spid="34"/>
                                        </p:tgtEl>
                                      </p:cBhvr>
                                    </p:animEffect>
                                  </p:childTnLst>
                                </p:cTn>
                              </p:par>
                              <p:par>
                                <p:cTn id="102" presetID="10" presetClass="entr" presetSubtype="0" fill="hold" grpId="0" nodeType="withEffect">
                                  <p:stCondLst>
                                    <p:cond delay="1800"/>
                                  </p:stCondLst>
                                  <p:childTnLst>
                                    <p:set>
                                      <p:cBhvr>
                                        <p:cTn id="103" dur="1" fill="hold">
                                          <p:stCondLst>
                                            <p:cond delay="0"/>
                                          </p:stCondLst>
                                        </p:cTn>
                                        <p:tgtEl>
                                          <p:spTgt spid="29"/>
                                        </p:tgtEl>
                                        <p:attrNameLst>
                                          <p:attrName>style.visibility</p:attrName>
                                        </p:attrNameLst>
                                      </p:cBhvr>
                                      <p:to>
                                        <p:strVal val="visible"/>
                                      </p:to>
                                    </p:set>
                                    <p:animEffect transition="in" filter="fade">
                                      <p:cBhvr>
                                        <p:cTn id="104" dur="300"/>
                                        <p:tgtEl>
                                          <p:spTgt spid="29"/>
                                        </p:tgtEl>
                                      </p:cBhvr>
                                    </p:animEffect>
                                  </p:childTnLst>
                                </p:cTn>
                              </p:par>
                              <p:par>
                                <p:cTn id="105" presetID="10" presetClass="entr" presetSubtype="0" fill="hold" nodeType="withEffect">
                                  <p:stCondLst>
                                    <p:cond delay="1900"/>
                                  </p:stCondLst>
                                  <p:childTnLst>
                                    <p:set>
                                      <p:cBhvr>
                                        <p:cTn id="106" dur="1" fill="hold">
                                          <p:stCondLst>
                                            <p:cond delay="0"/>
                                          </p:stCondLst>
                                        </p:cTn>
                                        <p:tgtEl>
                                          <p:spTgt spid="36"/>
                                        </p:tgtEl>
                                        <p:attrNameLst>
                                          <p:attrName>style.visibility</p:attrName>
                                        </p:attrNameLst>
                                      </p:cBhvr>
                                      <p:to>
                                        <p:strVal val="visible"/>
                                      </p:to>
                                    </p:set>
                                    <p:animEffect transition="in" filter="fade">
                                      <p:cBhvr>
                                        <p:cTn id="107" dur="300"/>
                                        <p:tgtEl>
                                          <p:spTgt spid="36"/>
                                        </p:tgtEl>
                                      </p:cBhvr>
                                    </p:animEffect>
                                  </p:childTnLst>
                                </p:cTn>
                              </p:par>
                              <p:par>
                                <p:cTn id="108" presetID="10" presetClass="entr" presetSubtype="0" fill="hold" grpId="0" nodeType="withEffect">
                                  <p:stCondLst>
                                    <p:cond delay="2000"/>
                                  </p:stCondLst>
                                  <p:childTnLst>
                                    <p:set>
                                      <p:cBhvr>
                                        <p:cTn id="109" dur="1" fill="hold">
                                          <p:stCondLst>
                                            <p:cond delay="0"/>
                                          </p:stCondLst>
                                        </p:cTn>
                                        <p:tgtEl>
                                          <p:spTgt spid="30"/>
                                        </p:tgtEl>
                                        <p:attrNameLst>
                                          <p:attrName>style.visibility</p:attrName>
                                        </p:attrNameLst>
                                      </p:cBhvr>
                                      <p:to>
                                        <p:strVal val="visible"/>
                                      </p:to>
                                    </p:set>
                                    <p:animEffect transition="in" filter="fade">
                                      <p:cBhvr>
                                        <p:cTn id="110" dur="300"/>
                                        <p:tgtEl>
                                          <p:spTgt spid="30"/>
                                        </p:tgtEl>
                                      </p:cBhvr>
                                    </p:animEffect>
                                  </p:childTnLst>
                                </p:cTn>
                              </p:par>
                              <p:par>
                                <p:cTn id="111" presetID="10" presetClass="entr" presetSubtype="0" fill="hold" grpId="0" nodeType="withEffect">
                                  <p:stCondLst>
                                    <p:cond delay="2100"/>
                                  </p:stCondLst>
                                  <p:childTnLst>
                                    <p:set>
                                      <p:cBhvr>
                                        <p:cTn id="112" dur="1" fill="hold">
                                          <p:stCondLst>
                                            <p:cond delay="0"/>
                                          </p:stCondLst>
                                        </p:cTn>
                                        <p:tgtEl>
                                          <p:spTgt spid="39"/>
                                        </p:tgtEl>
                                        <p:attrNameLst>
                                          <p:attrName>style.visibility</p:attrName>
                                        </p:attrNameLst>
                                      </p:cBhvr>
                                      <p:to>
                                        <p:strVal val="visible"/>
                                      </p:to>
                                    </p:set>
                                    <p:animEffect transition="in" filter="fade">
                                      <p:cBhvr>
                                        <p:cTn id="113" dur="300"/>
                                        <p:tgtEl>
                                          <p:spTgt spid="39"/>
                                        </p:tgtEl>
                                      </p:cBhvr>
                                    </p:animEffect>
                                  </p:childTnLst>
                                </p:cTn>
                              </p:par>
                              <p:par>
                                <p:cTn id="114" presetID="10" presetClass="entr" presetSubtype="0" fill="hold" grpId="0" nodeType="withEffect">
                                  <p:stCondLst>
                                    <p:cond delay="2200"/>
                                  </p:stCondLst>
                                  <p:childTnLst>
                                    <p:set>
                                      <p:cBhvr>
                                        <p:cTn id="115" dur="1" fill="hold">
                                          <p:stCondLst>
                                            <p:cond delay="0"/>
                                          </p:stCondLst>
                                        </p:cTn>
                                        <p:tgtEl>
                                          <p:spTgt spid="31"/>
                                        </p:tgtEl>
                                        <p:attrNameLst>
                                          <p:attrName>style.visibility</p:attrName>
                                        </p:attrNameLst>
                                      </p:cBhvr>
                                      <p:to>
                                        <p:strVal val="visible"/>
                                      </p:to>
                                    </p:set>
                                    <p:animEffect transition="in" filter="fade">
                                      <p:cBhvr>
                                        <p:cTn id="116" dur="3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P spid="26" grpId="0"/>
      <p:bldP spid="27" grpId="0"/>
      <p:bldP spid="28" grpId="0"/>
      <p:bldP spid="29" grpId="0"/>
      <p:bldP spid="30" grpId="0"/>
      <p:bldP spid="31" grpId="0"/>
      <p:bldP spid="32" grpId="0"/>
      <p:bldP spid="33" grpId="0"/>
      <p:bldP spid="34" grpId="0"/>
      <p:bldP spid="39" grpId="0"/>
    </p:bldLst>
  </p:timing>
</p:sld>
</file>

<file path=ppt/slides/slide13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 name="TextBox 9">
            <a:extLst>
              <a:ext uri="{FF2B5EF4-FFF2-40B4-BE49-F238E27FC236}">
                <a16:creationId xmlns:a16="http://schemas.microsoft.com/office/drawing/2014/main" id="{DE01915E-69C4-4818-99DE-72B2B4844D51}"/>
              </a:ext>
            </a:extLst>
          </p:cNvPr>
          <p:cNvSpPr txBox="1"/>
          <p:nvPr/>
        </p:nvSpPr>
        <p:spPr>
          <a:xfrm>
            <a:off x="4483655" y="6334780"/>
            <a:ext cx="5279266" cy="584775"/>
          </a:xfrm>
          <a:prstGeom prst="rect">
            <a:avLst/>
          </a:prstGeom>
          <a:noFill/>
        </p:spPr>
        <p:txBody>
          <a:bodyPr wrap="none" rtlCol="0">
            <a:spAutoFit/>
          </a:bodyPr>
          <a:lstStyle/>
          <a:p>
            <a:r>
              <a:rPr lang="fr-FR" sz="3200"/>
              <a:t>Praesent suscipit est tincidunt.</a:t>
            </a:r>
            <a:endParaRPr lang="en-US" sz="3200"/>
          </a:p>
        </p:txBody>
      </p:sp>
      <p:cxnSp>
        <p:nvCxnSpPr>
          <p:cNvPr id="12" name="Straight Connector 11">
            <a:extLst>
              <a:ext uri="{FF2B5EF4-FFF2-40B4-BE49-F238E27FC236}">
                <a16:creationId xmlns:a16="http://schemas.microsoft.com/office/drawing/2014/main" id="{38C2DFB9-0017-414B-A555-8F25B3B9304F}"/>
              </a:ext>
            </a:extLst>
          </p:cNvPr>
          <p:cNvCxnSpPr/>
          <p:nvPr/>
        </p:nvCxnSpPr>
        <p:spPr>
          <a:xfrm>
            <a:off x="4581421" y="7110666"/>
            <a:ext cx="4982818" cy="0"/>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DC4668EB-6E9E-4A40-9E73-6B0C0E98624D}"/>
              </a:ext>
            </a:extLst>
          </p:cNvPr>
          <p:cNvSpPr/>
          <p:nvPr/>
        </p:nvSpPr>
        <p:spPr>
          <a:xfrm>
            <a:off x="9662005" y="5181600"/>
            <a:ext cx="14725170" cy="308775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a:extLst>
              <a:ext uri="{FF2B5EF4-FFF2-40B4-BE49-F238E27FC236}">
                <a16:creationId xmlns:a16="http://schemas.microsoft.com/office/drawing/2014/main" id="{C23F0283-01B0-43D9-9313-C9BE98045FA4}"/>
              </a:ext>
            </a:extLst>
          </p:cNvPr>
          <p:cNvSpPr txBox="1"/>
          <p:nvPr/>
        </p:nvSpPr>
        <p:spPr>
          <a:xfrm>
            <a:off x="9731515" y="6334780"/>
            <a:ext cx="11720773" cy="584775"/>
          </a:xfrm>
          <a:prstGeom prst="rect">
            <a:avLst/>
          </a:prstGeom>
          <a:noFill/>
        </p:spPr>
        <p:txBody>
          <a:bodyPr wrap="none" rtlCol="0">
            <a:spAutoFit/>
          </a:bodyPr>
          <a:lstStyle/>
          <a:p>
            <a:r>
              <a:rPr lang="pt-BR" sz="3200" b="1"/>
              <a:t>Vivamus nec bibendum felis. Nunc ut cursus sem, vitae porta lectus.</a:t>
            </a:r>
            <a:endParaRPr lang="en-US" sz="3200" b="1"/>
          </a:p>
        </p:txBody>
      </p:sp>
      <p:sp>
        <p:nvSpPr>
          <p:cNvPr id="13" name="Rectangle 12">
            <a:extLst>
              <a:ext uri="{FF2B5EF4-FFF2-40B4-BE49-F238E27FC236}">
                <a16:creationId xmlns:a16="http://schemas.microsoft.com/office/drawing/2014/main" id="{0038B961-360E-460C-AF11-2EDBDAF2D025}"/>
              </a:ext>
            </a:extLst>
          </p:cNvPr>
          <p:cNvSpPr/>
          <p:nvPr/>
        </p:nvSpPr>
        <p:spPr>
          <a:xfrm>
            <a:off x="-14630400" y="5181600"/>
            <a:ext cx="19114055" cy="308775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 name="Group 2">
            <a:extLst>
              <a:ext uri="{FF2B5EF4-FFF2-40B4-BE49-F238E27FC236}">
                <a16:creationId xmlns:a16="http://schemas.microsoft.com/office/drawing/2014/main" id="{2C5A69F7-2493-470E-9557-EE722E80D055}"/>
              </a:ext>
            </a:extLst>
          </p:cNvPr>
          <p:cNvGrpSpPr/>
          <p:nvPr/>
        </p:nvGrpSpPr>
        <p:grpSpPr>
          <a:xfrm>
            <a:off x="2934887" y="5555411"/>
            <a:ext cx="1263068" cy="1364144"/>
            <a:chOff x="3230446" y="10347158"/>
            <a:chExt cx="1849255" cy="1997242"/>
          </a:xfrm>
          <a:solidFill>
            <a:schemeClr val="accent3"/>
          </a:solidFill>
          <a:effectLst>
            <a:outerShdw blurRad="203200" dist="114300" dir="2700000" algn="tl" rotWithShape="0">
              <a:schemeClr val="accent3">
                <a:alpha val="40000"/>
              </a:schemeClr>
            </a:outerShdw>
          </a:effectLst>
        </p:grpSpPr>
        <p:sp>
          <p:nvSpPr>
            <p:cNvPr id="4" name="Graphic 5">
              <a:extLst>
                <a:ext uri="{FF2B5EF4-FFF2-40B4-BE49-F238E27FC236}">
                  <a16:creationId xmlns:a16="http://schemas.microsoft.com/office/drawing/2014/main" id="{8275E903-A9B4-4656-A758-4BFD0E7AD8BE}"/>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sp>
          <p:nvSpPr>
            <p:cNvPr id="5" name="Graphic 5">
              <a:extLst>
                <a:ext uri="{FF2B5EF4-FFF2-40B4-BE49-F238E27FC236}">
                  <a16:creationId xmlns:a16="http://schemas.microsoft.com/office/drawing/2014/main" id="{9CD2074A-6E06-43B5-8774-42FB6706BCBD}"/>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grpSp>
      <p:grpSp>
        <p:nvGrpSpPr>
          <p:cNvPr id="7" name="Group 6">
            <a:extLst>
              <a:ext uri="{FF2B5EF4-FFF2-40B4-BE49-F238E27FC236}">
                <a16:creationId xmlns:a16="http://schemas.microsoft.com/office/drawing/2014/main" id="{39E8C86B-2900-4914-9810-05D8CE8632C6}"/>
              </a:ext>
            </a:extLst>
          </p:cNvPr>
          <p:cNvGrpSpPr/>
          <p:nvPr/>
        </p:nvGrpSpPr>
        <p:grpSpPr>
          <a:xfrm rot="10800000">
            <a:off x="21962666" y="6334780"/>
            <a:ext cx="1263068" cy="1364144"/>
            <a:chOff x="3230446" y="10347158"/>
            <a:chExt cx="1849255" cy="1997242"/>
          </a:xfrm>
          <a:solidFill>
            <a:schemeClr val="accent3"/>
          </a:solidFill>
          <a:effectLst>
            <a:outerShdw blurRad="203200" dist="114300" dir="2700000" algn="tl" rotWithShape="0">
              <a:schemeClr val="accent3">
                <a:alpha val="40000"/>
              </a:schemeClr>
            </a:outerShdw>
          </a:effectLst>
        </p:grpSpPr>
        <p:sp>
          <p:nvSpPr>
            <p:cNvPr id="8" name="Graphic 5">
              <a:extLst>
                <a:ext uri="{FF2B5EF4-FFF2-40B4-BE49-F238E27FC236}">
                  <a16:creationId xmlns:a16="http://schemas.microsoft.com/office/drawing/2014/main" id="{2268961C-C74D-4DAA-8EC5-18AA964024E3}"/>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sp>
          <p:nvSpPr>
            <p:cNvPr id="9" name="Graphic 5">
              <a:extLst>
                <a:ext uri="{FF2B5EF4-FFF2-40B4-BE49-F238E27FC236}">
                  <a16:creationId xmlns:a16="http://schemas.microsoft.com/office/drawing/2014/main" id="{3518A621-BEDF-4E06-810A-1D0970014ADB}"/>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grpSp>
      <p:sp>
        <p:nvSpPr>
          <p:cNvPr id="15" name="TextBox 14">
            <a:extLst>
              <a:ext uri="{FF2B5EF4-FFF2-40B4-BE49-F238E27FC236}">
                <a16:creationId xmlns:a16="http://schemas.microsoft.com/office/drawing/2014/main" id="{04C9DD63-7400-4A16-B896-1154B370554A}"/>
              </a:ext>
            </a:extLst>
          </p:cNvPr>
          <p:cNvSpPr txBox="1"/>
          <p:nvPr/>
        </p:nvSpPr>
        <p:spPr>
          <a:xfrm>
            <a:off x="10153609" y="8269357"/>
            <a:ext cx="4079964" cy="646331"/>
          </a:xfrm>
          <a:prstGeom prst="rect">
            <a:avLst/>
          </a:prstGeom>
          <a:noFill/>
        </p:spPr>
        <p:txBody>
          <a:bodyPr wrap="none" rtlCol="0">
            <a:spAutoFit/>
          </a:bodyPr>
          <a:lstStyle/>
          <a:p>
            <a:pPr algn="ctr"/>
            <a:r>
              <a:rPr lang="en-US" sz="3600" b="1">
                <a:latin typeface="+mj-lt"/>
              </a:rPr>
              <a:t>- Jorah Mormont-</a:t>
            </a:r>
          </a:p>
        </p:txBody>
      </p:sp>
    </p:spTree>
    <p:extLst>
      <p:ext uri="{BB962C8B-B14F-4D97-AF65-F5344CB8AC3E}">
        <p14:creationId xmlns:p14="http://schemas.microsoft.com/office/powerpoint/2010/main" val="2866129894"/>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additive="base">
                                        <p:cTn id="7" dur="2200" fill="hold"/>
                                        <p:tgtEl>
                                          <p:spTgt spid="13"/>
                                        </p:tgtEl>
                                        <p:attrNameLst>
                                          <p:attrName>ppt_x</p:attrName>
                                        </p:attrNameLst>
                                      </p:cBhvr>
                                      <p:tavLst>
                                        <p:tav tm="0">
                                          <p:val>
                                            <p:strVal val="1+#ppt_w/2"/>
                                          </p:val>
                                        </p:tav>
                                        <p:tav tm="100000">
                                          <p:val>
                                            <p:strVal val="#ppt_x"/>
                                          </p:val>
                                        </p:tav>
                                      </p:tavLst>
                                    </p:anim>
                                    <p:anim calcmode="lin" valueType="num">
                                      <p:cBhvr additive="base">
                                        <p:cTn id="8" dur="2200" fill="hold"/>
                                        <p:tgtEl>
                                          <p:spTgt spid="13"/>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80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2700" fill="hold"/>
                                        <p:tgtEl>
                                          <p:spTgt spid="6"/>
                                        </p:tgtEl>
                                        <p:attrNameLst>
                                          <p:attrName>ppt_x</p:attrName>
                                        </p:attrNameLst>
                                      </p:cBhvr>
                                      <p:tavLst>
                                        <p:tav tm="0">
                                          <p:val>
                                            <p:strVal val="0-#ppt_w/2"/>
                                          </p:val>
                                        </p:tav>
                                        <p:tav tm="100000">
                                          <p:val>
                                            <p:strVal val="#ppt_x"/>
                                          </p:val>
                                        </p:tav>
                                      </p:tavLst>
                                    </p:anim>
                                    <p:anim calcmode="lin" valueType="num">
                                      <p:cBhvr additive="base">
                                        <p:cTn id="12" dur="2700" fill="hold"/>
                                        <p:tgtEl>
                                          <p:spTgt spid="6"/>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260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1500" fill="hold"/>
                                        <p:tgtEl>
                                          <p:spTgt spid="10"/>
                                        </p:tgtEl>
                                        <p:attrNameLst>
                                          <p:attrName>ppt_x</p:attrName>
                                        </p:attrNameLst>
                                      </p:cBhvr>
                                      <p:tavLst>
                                        <p:tav tm="0">
                                          <p:val>
                                            <p:strVal val="1+#ppt_w/2"/>
                                          </p:val>
                                        </p:tav>
                                        <p:tav tm="100000">
                                          <p:val>
                                            <p:strVal val="#ppt_x"/>
                                          </p:val>
                                        </p:tav>
                                      </p:tavLst>
                                    </p:anim>
                                    <p:anim calcmode="lin" valueType="num">
                                      <p:cBhvr additive="base">
                                        <p:cTn id="16" dur="1500" fill="hold"/>
                                        <p:tgtEl>
                                          <p:spTgt spid="10"/>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2600"/>
                                  </p:stCondLst>
                                  <p:childTnLst>
                                    <p:set>
                                      <p:cBhvr>
                                        <p:cTn id="18" dur="1" fill="hold">
                                          <p:stCondLst>
                                            <p:cond delay="0"/>
                                          </p:stCondLst>
                                        </p:cTn>
                                        <p:tgtEl>
                                          <p:spTgt spid="12"/>
                                        </p:tgtEl>
                                        <p:attrNameLst>
                                          <p:attrName>style.visibility</p:attrName>
                                        </p:attrNameLst>
                                      </p:cBhvr>
                                      <p:to>
                                        <p:strVal val="visible"/>
                                      </p:to>
                                    </p:set>
                                    <p:anim calcmode="lin" valueType="num">
                                      <p:cBhvr additive="base">
                                        <p:cTn id="19" dur="1500" fill="hold"/>
                                        <p:tgtEl>
                                          <p:spTgt spid="12"/>
                                        </p:tgtEl>
                                        <p:attrNameLst>
                                          <p:attrName>ppt_x</p:attrName>
                                        </p:attrNameLst>
                                      </p:cBhvr>
                                      <p:tavLst>
                                        <p:tav tm="0">
                                          <p:val>
                                            <p:strVal val="1+#ppt_w/2"/>
                                          </p:val>
                                        </p:tav>
                                        <p:tav tm="100000">
                                          <p:val>
                                            <p:strVal val="#ppt_x"/>
                                          </p:val>
                                        </p:tav>
                                      </p:tavLst>
                                    </p:anim>
                                    <p:anim calcmode="lin" valueType="num">
                                      <p:cBhvr additive="base">
                                        <p:cTn id="20" dur="1500" fill="hold"/>
                                        <p:tgtEl>
                                          <p:spTgt spid="12"/>
                                        </p:tgtEl>
                                        <p:attrNameLst>
                                          <p:attrName>ppt_y</p:attrName>
                                        </p:attrNameLst>
                                      </p:cBhvr>
                                      <p:tavLst>
                                        <p:tav tm="0">
                                          <p:val>
                                            <p:strVal val="#ppt_y"/>
                                          </p:val>
                                        </p:tav>
                                        <p:tav tm="100000">
                                          <p:val>
                                            <p:strVal val="#ppt_y"/>
                                          </p:val>
                                        </p:tav>
                                      </p:tavLst>
                                    </p:anim>
                                  </p:childTnLst>
                                </p:cTn>
                              </p:par>
                              <p:par>
                                <p:cTn id="21" presetID="2" presetClass="entr" presetSubtype="2" decel="100000" fill="hold" nodeType="withEffect">
                                  <p:stCondLst>
                                    <p:cond delay="2600"/>
                                  </p:stCondLst>
                                  <p:childTnLst>
                                    <p:set>
                                      <p:cBhvr>
                                        <p:cTn id="22" dur="1" fill="hold">
                                          <p:stCondLst>
                                            <p:cond delay="0"/>
                                          </p:stCondLst>
                                        </p:cTn>
                                        <p:tgtEl>
                                          <p:spTgt spid="3"/>
                                        </p:tgtEl>
                                        <p:attrNameLst>
                                          <p:attrName>style.visibility</p:attrName>
                                        </p:attrNameLst>
                                      </p:cBhvr>
                                      <p:to>
                                        <p:strVal val="visible"/>
                                      </p:to>
                                    </p:set>
                                    <p:anim calcmode="lin" valueType="num">
                                      <p:cBhvr additive="base">
                                        <p:cTn id="23" dur="1500" fill="hold"/>
                                        <p:tgtEl>
                                          <p:spTgt spid="3"/>
                                        </p:tgtEl>
                                        <p:attrNameLst>
                                          <p:attrName>ppt_x</p:attrName>
                                        </p:attrNameLst>
                                      </p:cBhvr>
                                      <p:tavLst>
                                        <p:tav tm="0">
                                          <p:val>
                                            <p:strVal val="1+#ppt_w/2"/>
                                          </p:val>
                                        </p:tav>
                                        <p:tav tm="100000">
                                          <p:val>
                                            <p:strVal val="#ppt_x"/>
                                          </p:val>
                                        </p:tav>
                                      </p:tavLst>
                                    </p:anim>
                                    <p:anim calcmode="lin" valueType="num">
                                      <p:cBhvr additive="base">
                                        <p:cTn id="24" dur="1500" fill="hold"/>
                                        <p:tgtEl>
                                          <p:spTgt spid="3"/>
                                        </p:tgtEl>
                                        <p:attrNameLst>
                                          <p:attrName>ppt_y</p:attrName>
                                        </p:attrNameLst>
                                      </p:cBhvr>
                                      <p:tavLst>
                                        <p:tav tm="0">
                                          <p:val>
                                            <p:strVal val="#ppt_y"/>
                                          </p:val>
                                        </p:tav>
                                        <p:tav tm="100000">
                                          <p:val>
                                            <p:strVal val="#ppt_y"/>
                                          </p:val>
                                        </p:tav>
                                      </p:tavLst>
                                    </p:anim>
                                  </p:childTnLst>
                                </p:cTn>
                              </p:par>
                              <p:par>
                                <p:cTn id="25" presetID="2" presetClass="entr" presetSubtype="2" decel="100000" fill="hold" nodeType="withEffect">
                                  <p:stCondLst>
                                    <p:cond delay="2600"/>
                                  </p:stCondLst>
                                  <p:childTnLst>
                                    <p:set>
                                      <p:cBhvr>
                                        <p:cTn id="26" dur="1" fill="hold">
                                          <p:stCondLst>
                                            <p:cond delay="0"/>
                                          </p:stCondLst>
                                        </p:cTn>
                                        <p:tgtEl>
                                          <p:spTgt spid="7"/>
                                        </p:tgtEl>
                                        <p:attrNameLst>
                                          <p:attrName>style.visibility</p:attrName>
                                        </p:attrNameLst>
                                      </p:cBhvr>
                                      <p:to>
                                        <p:strVal val="visible"/>
                                      </p:to>
                                    </p:set>
                                    <p:anim calcmode="lin" valueType="num">
                                      <p:cBhvr additive="base">
                                        <p:cTn id="27" dur="1500" fill="hold"/>
                                        <p:tgtEl>
                                          <p:spTgt spid="7"/>
                                        </p:tgtEl>
                                        <p:attrNameLst>
                                          <p:attrName>ppt_x</p:attrName>
                                        </p:attrNameLst>
                                      </p:cBhvr>
                                      <p:tavLst>
                                        <p:tav tm="0">
                                          <p:val>
                                            <p:strVal val="1+#ppt_w/2"/>
                                          </p:val>
                                        </p:tav>
                                        <p:tav tm="100000">
                                          <p:val>
                                            <p:strVal val="#ppt_x"/>
                                          </p:val>
                                        </p:tav>
                                      </p:tavLst>
                                    </p:anim>
                                    <p:anim calcmode="lin" valueType="num">
                                      <p:cBhvr additive="base">
                                        <p:cTn id="28" dur="1500" fill="hold"/>
                                        <p:tgtEl>
                                          <p:spTgt spid="7"/>
                                        </p:tgtEl>
                                        <p:attrNameLst>
                                          <p:attrName>ppt_y</p:attrName>
                                        </p:attrNameLst>
                                      </p:cBhvr>
                                      <p:tavLst>
                                        <p:tav tm="0">
                                          <p:val>
                                            <p:strVal val="#ppt_y"/>
                                          </p:val>
                                        </p:tav>
                                        <p:tav tm="100000">
                                          <p:val>
                                            <p:strVal val="#ppt_y"/>
                                          </p:val>
                                        </p:tav>
                                      </p:tavLst>
                                    </p:anim>
                                  </p:childTnLst>
                                </p:cTn>
                              </p:par>
                              <p:par>
                                <p:cTn id="29" presetID="10" presetClass="entr" presetSubtype="0" fill="hold" grpId="0" nodeType="withEffect">
                                  <p:stCondLst>
                                    <p:cond delay="1500"/>
                                  </p:stCondLst>
                                  <p:childTnLst>
                                    <p:set>
                                      <p:cBhvr>
                                        <p:cTn id="30" dur="1" fill="hold">
                                          <p:stCondLst>
                                            <p:cond delay="0"/>
                                          </p:stCondLst>
                                        </p:cTn>
                                        <p:tgtEl>
                                          <p:spTgt spid="15"/>
                                        </p:tgtEl>
                                        <p:attrNameLst>
                                          <p:attrName>style.visibility</p:attrName>
                                        </p:attrNameLst>
                                      </p:cBhvr>
                                      <p:to>
                                        <p:strVal val="visible"/>
                                      </p:to>
                                    </p:set>
                                    <p:animEffect transition="in" filter="fade">
                                      <p:cBhvr>
                                        <p:cTn id="31" dur="3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6" grpId="0"/>
      <p:bldP spid="13" grpId="0" animBg="1"/>
      <p:bldP spid="15" grpId="0"/>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extBox 12">
            <a:extLst>
              <a:ext uri="{FF2B5EF4-FFF2-40B4-BE49-F238E27FC236}">
                <a16:creationId xmlns:a16="http://schemas.microsoft.com/office/drawing/2014/main" id="{617AC9B5-DD1D-4A06-AA39-E2271BDA58BF}"/>
              </a:ext>
            </a:extLst>
          </p:cNvPr>
          <p:cNvSpPr txBox="1"/>
          <p:nvPr/>
        </p:nvSpPr>
        <p:spPr>
          <a:xfrm>
            <a:off x="7480157" y="4681652"/>
            <a:ext cx="9426860" cy="4146081"/>
          </a:xfrm>
          <a:prstGeom prst="rect">
            <a:avLst/>
          </a:prstGeom>
          <a:noFill/>
        </p:spPr>
        <p:txBody>
          <a:bodyPr wrap="square" rtlCol="0">
            <a:spAutoFit/>
          </a:bodyPr>
          <a:lstStyle/>
          <a:p>
            <a:pPr algn="ctr"/>
            <a:r>
              <a:rPr lang="en-US" sz="4000"/>
              <a:t>Praesent viverra non magna sit amet pharetra. Nam pulvinar mollis sapien, sed facilisis lacus lobortis rhoncus. </a:t>
            </a:r>
            <a:r>
              <a:rPr lang="en-US" sz="4000" b="1">
                <a:latin typeface="+mj-lt"/>
              </a:rPr>
              <a:t>Orci varius natoque penatibus et magnis dis parturient montes</a:t>
            </a:r>
            <a:r>
              <a:rPr lang="en-US" sz="4000"/>
              <a:t>, nascetur ridiculus mus. Donec tempus lacus imperdiet tortor feugiat, id auctor orci efficitur.</a:t>
            </a:r>
          </a:p>
        </p:txBody>
      </p:sp>
      <p:sp>
        <p:nvSpPr>
          <p:cNvPr id="14" name="Rectangle 13">
            <a:extLst>
              <a:ext uri="{FF2B5EF4-FFF2-40B4-BE49-F238E27FC236}">
                <a16:creationId xmlns:a16="http://schemas.microsoft.com/office/drawing/2014/main" id="{F0942FB0-6332-4156-B6F8-18787303496D}"/>
              </a:ext>
            </a:extLst>
          </p:cNvPr>
          <p:cNvSpPr/>
          <p:nvPr/>
        </p:nvSpPr>
        <p:spPr>
          <a:xfrm>
            <a:off x="5804364" y="9383483"/>
            <a:ext cx="12778446" cy="457556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 name="Straight Connector 3">
            <a:extLst>
              <a:ext uri="{FF2B5EF4-FFF2-40B4-BE49-F238E27FC236}">
                <a16:creationId xmlns:a16="http://schemas.microsoft.com/office/drawing/2014/main" id="{2B0D42A9-D446-4945-903D-333B9397E05F}"/>
              </a:ext>
            </a:extLst>
          </p:cNvPr>
          <p:cNvCxnSpPr/>
          <p:nvPr/>
        </p:nvCxnSpPr>
        <p:spPr>
          <a:xfrm>
            <a:off x="7041015" y="4332515"/>
            <a:ext cx="0" cy="5050971"/>
          </a:xfrm>
          <a:prstGeom prst="line">
            <a:avLst/>
          </a:prstGeom>
          <a:ln w="28575">
            <a:solidFill>
              <a:schemeClr val="accent3"/>
            </a:solidFill>
          </a:ln>
          <a:effectLst/>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AED63B92-5A09-4D0F-8827-80CA3C7F20DF}"/>
              </a:ext>
            </a:extLst>
          </p:cNvPr>
          <p:cNvCxnSpPr/>
          <p:nvPr/>
        </p:nvCxnSpPr>
        <p:spPr>
          <a:xfrm>
            <a:off x="17346158" y="4332515"/>
            <a:ext cx="0" cy="5050971"/>
          </a:xfrm>
          <a:prstGeom prst="line">
            <a:avLst/>
          </a:prstGeom>
          <a:ln w="28575">
            <a:solidFill>
              <a:schemeClr val="accent3"/>
            </a:solidFill>
          </a:ln>
          <a:effectLst/>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317A48E-60DB-4748-A228-9DBCD9729B4D}"/>
              </a:ext>
            </a:extLst>
          </p:cNvPr>
          <p:cNvCxnSpPr>
            <a:cxnSpLocks/>
          </p:cNvCxnSpPr>
          <p:nvPr/>
        </p:nvCxnSpPr>
        <p:spPr>
          <a:xfrm flipH="1">
            <a:off x="7041015" y="4332516"/>
            <a:ext cx="10305145" cy="0"/>
          </a:xfrm>
          <a:prstGeom prst="line">
            <a:avLst/>
          </a:prstGeom>
          <a:ln w="28575">
            <a:solidFill>
              <a:schemeClr val="accent3"/>
            </a:solidFill>
          </a:ln>
          <a:effectLst/>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668261DA-C9C3-4C29-839F-0D5286C95A1C}"/>
              </a:ext>
            </a:extLst>
          </p:cNvPr>
          <p:cNvCxnSpPr>
            <a:cxnSpLocks/>
          </p:cNvCxnSpPr>
          <p:nvPr/>
        </p:nvCxnSpPr>
        <p:spPr>
          <a:xfrm flipH="1">
            <a:off x="7041015" y="9383486"/>
            <a:ext cx="10305145" cy="0"/>
          </a:xfrm>
          <a:prstGeom prst="line">
            <a:avLst/>
          </a:prstGeom>
          <a:ln w="28575">
            <a:solidFill>
              <a:schemeClr val="accent3"/>
            </a:solidFill>
          </a:ln>
          <a:effectLst/>
        </p:spPr>
        <p:style>
          <a:lnRef idx="1">
            <a:schemeClr val="accent1"/>
          </a:lnRef>
          <a:fillRef idx="0">
            <a:schemeClr val="accent1"/>
          </a:fillRef>
          <a:effectRef idx="0">
            <a:schemeClr val="accent1"/>
          </a:effectRef>
          <a:fontRef idx="minor">
            <a:schemeClr val="tx1"/>
          </a:fontRef>
        </p:style>
      </p:cxnSp>
      <p:grpSp>
        <p:nvGrpSpPr>
          <p:cNvPr id="15" name="Group 14">
            <a:extLst>
              <a:ext uri="{FF2B5EF4-FFF2-40B4-BE49-F238E27FC236}">
                <a16:creationId xmlns:a16="http://schemas.microsoft.com/office/drawing/2014/main" id="{B0627985-68C3-4CDD-83A9-E1586063B948}"/>
              </a:ext>
            </a:extLst>
          </p:cNvPr>
          <p:cNvGrpSpPr/>
          <p:nvPr/>
        </p:nvGrpSpPr>
        <p:grpSpPr>
          <a:xfrm>
            <a:off x="6409480" y="3770154"/>
            <a:ext cx="1263068" cy="1364144"/>
            <a:chOff x="3230446" y="10347158"/>
            <a:chExt cx="1849255" cy="1997242"/>
          </a:xfrm>
          <a:solidFill>
            <a:schemeClr val="accent2"/>
          </a:solidFill>
          <a:effectLst>
            <a:outerShdw blurRad="203200" dist="114300" dir="2700000" algn="tl" rotWithShape="0">
              <a:schemeClr val="accent3">
                <a:alpha val="40000"/>
              </a:schemeClr>
            </a:outerShdw>
          </a:effectLst>
        </p:grpSpPr>
        <p:sp>
          <p:nvSpPr>
            <p:cNvPr id="16" name="Graphic 5">
              <a:extLst>
                <a:ext uri="{FF2B5EF4-FFF2-40B4-BE49-F238E27FC236}">
                  <a16:creationId xmlns:a16="http://schemas.microsoft.com/office/drawing/2014/main" id="{4DE064F7-0E59-4BCC-AD20-88174CC9D6CD}"/>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sp>
          <p:nvSpPr>
            <p:cNvPr id="17" name="Graphic 5">
              <a:extLst>
                <a:ext uri="{FF2B5EF4-FFF2-40B4-BE49-F238E27FC236}">
                  <a16:creationId xmlns:a16="http://schemas.microsoft.com/office/drawing/2014/main" id="{8DB5DA40-AC2D-45F6-8291-A6B9A2EE879D}"/>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grpSp>
      <p:grpSp>
        <p:nvGrpSpPr>
          <p:cNvPr id="18" name="Group 17">
            <a:extLst>
              <a:ext uri="{FF2B5EF4-FFF2-40B4-BE49-F238E27FC236}">
                <a16:creationId xmlns:a16="http://schemas.microsoft.com/office/drawing/2014/main" id="{136F6835-0D78-4886-AC4B-130C702F1721}"/>
              </a:ext>
            </a:extLst>
          </p:cNvPr>
          <p:cNvGrpSpPr/>
          <p:nvPr/>
        </p:nvGrpSpPr>
        <p:grpSpPr>
          <a:xfrm rot="10800000">
            <a:off x="16701417" y="8647247"/>
            <a:ext cx="1263068" cy="1364144"/>
            <a:chOff x="3230446" y="10347158"/>
            <a:chExt cx="1849255" cy="1997242"/>
          </a:xfrm>
          <a:solidFill>
            <a:schemeClr val="accent2"/>
          </a:solidFill>
          <a:effectLst>
            <a:outerShdw blurRad="203200" dist="114300" dir="2700000" algn="tl" rotWithShape="0">
              <a:schemeClr val="accent3">
                <a:alpha val="40000"/>
              </a:schemeClr>
            </a:outerShdw>
          </a:effectLst>
        </p:grpSpPr>
        <p:sp>
          <p:nvSpPr>
            <p:cNvPr id="19" name="Graphic 5">
              <a:extLst>
                <a:ext uri="{FF2B5EF4-FFF2-40B4-BE49-F238E27FC236}">
                  <a16:creationId xmlns:a16="http://schemas.microsoft.com/office/drawing/2014/main" id="{8AB44FC6-977E-45F8-A209-16452C2D5D30}"/>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sp>
          <p:nvSpPr>
            <p:cNvPr id="20" name="Graphic 5">
              <a:extLst>
                <a:ext uri="{FF2B5EF4-FFF2-40B4-BE49-F238E27FC236}">
                  <a16:creationId xmlns:a16="http://schemas.microsoft.com/office/drawing/2014/main" id="{42A97B98-52AC-4B3E-A6E8-4DF3D72075B1}"/>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grpSp>
      <p:sp>
        <p:nvSpPr>
          <p:cNvPr id="23" name="Rectangle 22">
            <a:extLst>
              <a:ext uri="{FF2B5EF4-FFF2-40B4-BE49-F238E27FC236}">
                <a16:creationId xmlns:a16="http://schemas.microsoft.com/office/drawing/2014/main" id="{4BF8960A-11C0-4B72-9AC4-1C2C41CB4ED7}"/>
              </a:ext>
            </a:extLst>
          </p:cNvPr>
          <p:cNvSpPr/>
          <p:nvPr/>
        </p:nvSpPr>
        <p:spPr>
          <a:xfrm>
            <a:off x="-304786" y="8795657"/>
            <a:ext cx="7258714" cy="165071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TextBox 23">
            <a:extLst>
              <a:ext uri="{FF2B5EF4-FFF2-40B4-BE49-F238E27FC236}">
                <a16:creationId xmlns:a16="http://schemas.microsoft.com/office/drawing/2014/main" id="{3A6D18DB-0D84-46D5-9A54-294DB0E65680}"/>
              </a:ext>
            </a:extLst>
          </p:cNvPr>
          <p:cNvSpPr txBox="1"/>
          <p:nvPr/>
        </p:nvSpPr>
        <p:spPr>
          <a:xfrm>
            <a:off x="9695152" y="10469180"/>
            <a:ext cx="4996881" cy="646331"/>
          </a:xfrm>
          <a:prstGeom prst="rect">
            <a:avLst/>
          </a:prstGeom>
          <a:noFill/>
        </p:spPr>
        <p:txBody>
          <a:bodyPr wrap="none" rtlCol="0">
            <a:spAutoFit/>
          </a:bodyPr>
          <a:lstStyle/>
          <a:p>
            <a:pPr algn="ctr"/>
            <a:r>
              <a:rPr lang="en-US" sz="3600" b="1">
                <a:latin typeface="+mj-lt"/>
              </a:rPr>
              <a:t>- Dneyrys Targaryan -</a:t>
            </a:r>
          </a:p>
        </p:txBody>
      </p:sp>
    </p:spTree>
    <p:extLst>
      <p:ext uri="{BB962C8B-B14F-4D97-AF65-F5344CB8AC3E}">
        <p14:creationId xmlns:p14="http://schemas.microsoft.com/office/powerpoint/2010/main" val="5980170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path" presetSubtype="0" accel="14000" decel="86000" fill="hold" nodeType="withEffect">
                                  <p:stCondLst>
                                    <p:cond delay="0"/>
                                  </p:stCondLst>
                                  <p:childTnLst>
                                    <p:animMotion origin="layout" path="M 5.55112E-17 -3.51852E-6 L -0.43588 -3.51852E-6 " pathEditMode="relative" rAng="0" ptsTypes="AA">
                                      <p:cBhvr>
                                        <p:cTn id="6" dur="1000" spd="-100000" fill="hold"/>
                                        <p:tgtEl>
                                          <p:spTgt spid="10"/>
                                        </p:tgtEl>
                                        <p:attrNameLst>
                                          <p:attrName>ppt_x</p:attrName>
                                          <p:attrName>ppt_y</p:attrName>
                                        </p:attrNameLst>
                                      </p:cBhvr>
                                      <p:rCtr x="-21794" y="0"/>
                                    </p:animMotion>
                                  </p:childTnLst>
                                </p:cTn>
                              </p:par>
                              <p:par>
                                <p:cTn id="7" presetID="22" presetClass="entr" presetSubtype="4" fill="hold" nodeType="withEffect">
                                  <p:stCondLst>
                                    <p:cond delay="900"/>
                                  </p:stCondLst>
                                  <p:childTnLst>
                                    <p:set>
                                      <p:cBhvr>
                                        <p:cTn id="8" dur="1" fill="hold">
                                          <p:stCondLst>
                                            <p:cond delay="0"/>
                                          </p:stCondLst>
                                        </p:cTn>
                                        <p:tgtEl>
                                          <p:spTgt spid="5"/>
                                        </p:tgtEl>
                                        <p:attrNameLst>
                                          <p:attrName>style.visibility</p:attrName>
                                        </p:attrNameLst>
                                      </p:cBhvr>
                                      <p:to>
                                        <p:strVal val="visible"/>
                                      </p:to>
                                    </p:set>
                                    <p:animEffect transition="in" filter="wipe(down)">
                                      <p:cBhvr>
                                        <p:cTn id="9" dur="500"/>
                                        <p:tgtEl>
                                          <p:spTgt spid="5"/>
                                        </p:tgtEl>
                                      </p:cBhvr>
                                    </p:animEffect>
                                  </p:childTnLst>
                                </p:cTn>
                              </p:par>
                              <p:par>
                                <p:cTn id="10" presetID="22" presetClass="entr" presetSubtype="2" fill="hold" nodeType="withEffect">
                                  <p:stCondLst>
                                    <p:cond delay="1400"/>
                                  </p:stCondLst>
                                  <p:childTnLst>
                                    <p:set>
                                      <p:cBhvr>
                                        <p:cTn id="11" dur="1" fill="hold">
                                          <p:stCondLst>
                                            <p:cond delay="0"/>
                                          </p:stCondLst>
                                        </p:cTn>
                                        <p:tgtEl>
                                          <p:spTgt spid="8"/>
                                        </p:tgtEl>
                                        <p:attrNameLst>
                                          <p:attrName>style.visibility</p:attrName>
                                        </p:attrNameLst>
                                      </p:cBhvr>
                                      <p:to>
                                        <p:strVal val="visible"/>
                                      </p:to>
                                    </p:set>
                                    <p:animEffect transition="in" filter="wipe(right)">
                                      <p:cBhvr>
                                        <p:cTn id="12" dur="500"/>
                                        <p:tgtEl>
                                          <p:spTgt spid="8"/>
                                        </p:tgtEl>
                                      </p:cBhvr>
                                    </p:animEffect>
                                  </p:childTnLst>
                                </p:cTn>
                              </p:par>
                              <p:par>
                                <p:cTn id="13" presetID="22" presetClass="entr" presetSubtype="1" fill="hold" nodeType="withEffect">
                                  <p:stCondLst>
                                    <p:cond delay="1800"/>
                                  </p:stCondLst>
                                  <p:childTnLst>
                                    <p:set>
                                      <p:cBhvr>
                                        <p:cTn id="14" dur="1" fill="hold">
                                          <p:stCondLst>
                                            <p:cond delay="0"/>
                                          </p:stCondLst>
                                        </p:cTn>
                                        <p:tgtEl>
                                          <p:spTgt spid="4"/>
                                        </p:tgtEl>
                                        <p:attrNameLst>
                                          <p:attrName>style.visibility</p:attrName>
                                        </p:attrNameLst>
                                      </p:cBhvr>
                                      <p:to>
                                        <p:strVal val="visible"/>
                                      </p:to>
                                    </p:set>
                                    <p:animEffect transition="in" filter="wipe(up)">
                                      <p:cBhvr>
                                        <p:cTn id="15" dur="500"/>
                                        <p:tgtEl>
                                          <p:spTgt spid="4"/>
                                        </p:tgtEl>
                                      </p:cBhvr>
                                    </p:animEffect>
                                  </p:childTnLst>
                                </p:cTn>
                              </p:par>
                              <p:par>
                                <p:cTn id="16" presetID="2" presetClass="entr" presetSubtype="4" decel="100000" fill="hold" grpId="0" nodeType="withEffect">
                                  <p:stCondLst>
                                    <p:cond delay="400"/>
                                  </p:stCondLst>
                                  <p:childTnLst>
                                    <p:set>
                                      <p:cBhvr>
                                        <p:cTn id="17" dur="1" fill="hold">
                                          <p:stCondLst>
                                            <p:cond delay="0"/>
                                          </p:stCondLst>
                                        </p:cTn>
                                        <p:tgtEl>
                                          <p:spTgt spid="13"/>
                                        </p:tgtEl>
                                        <p:attrNameLst>
                                          <p:attrName>style.visibility</p:attrName>
                                        </p:attrNameLst>
                                      </p:cBhvr>
                                      <p:to>
                                        <p:strVal val="visible"/>
                                      </p:to>
                                    </p:set>
                                    <p:anim calcmode="lin" valueType="num">
                                      <p:cBhvr additive="base">
                                        <p:cTn id="18" dur="1000" fill="hold"/>
                                        <p:tgtEl>
                                          <p:spTgt spid="13"/>
                                        </p:tgtEl>
                                        <p:attrNameLst>
                                          <p:attrName>ppt_x</p:attrName>
                                        </p:attrNameLst>
                                      </p:cBhvr>
                                      <p:tavLst>
                                        <p:tav tm="0">
                                          <p:val>
                                            <p:strVal val="#ppt_x"/>
                                          </p:val>
                                        </p:tav>
                                        <p:tav tm="100000">
                                          <p:val>
                                            <p:strVal val="#ppt_x"/>
                                          </p:val>
                                        </p:tav>
                                      </p:tavLst>
                                    </p:anim>
                                    <p:anim calcmode="lin" valueType="num">
                                      <p:cBhvr additive="base">
                                        <p:cTn id="19" dur="1000" fill="hold"/>
                                        <p:tgtEl>
                                          <p:spTgt spid="13"/>
                                        </p:tgtEl>
                                        <p:attrNameLst>
                                          <p:attrName>ppt_y</p:attrName>
                                        </p:attrNameLst>
                                      </p:cBhvr>
                                      <p:tavLst>
                                        <p:tav tm="0">
                                          <p:val>
                                            <p:strVal val="1+#ppt_h/2"/>
                                          </p:val>
                                        </p:tav>
                                        <p:tav tm="100000">
                                          <p:val>
                                            <p:strVal val="#ppt_y"/>
                                          </p:val>
                                        </p:tav>
                                      </p:tavLst>
                                    </p:anim>
                                  </p:childTnLst>
                                </p:cTn>
                              </p:par>
                              <p:par>
                                <p:cTn id="20" presetID="10" presetClass="entr" presetSubtype="0" fill="hold" grpId="0" nodeType="withEffect">
                                  <p:stCondLst>
                                    <p:cond delay="1500"/>
                                  </p:stCondLst>
                                  <p:childTnLst>
                                    <p:set>
                                      <p:cBhvr>
                                        <p:cTn id="21" dur="1" fill="hold">
                                          <p:stCondLst>
                                            <p:cond delay="0"/>
                                          </p:stCondLst>
                                        </p:cTn>
                                        <p:tgtEl>
                                          <p:spTgt spid="24"/>
                                        </p:tgtEl>
                                        <p:attrNameLst>
                                          <p:attrName>style.visibility</p:attrName>
                                        </p:attrNameLst>
                                      </p:cBhvr>
                                      <p:to>
                                        <p:strVal val="visible"/>
                                      </p:to>
                                    </p:set>
                                    <p:animEffect transition="in" filter="fade">
                                      <p:cBhvr>
                                        <p:cTn id="22" dur="3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24" grpId="0"/>
    </p:bldLst>
  </p:timing>
</p:sld>
</file>

<file path=ppt/slides/slide13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3" name="TextBox 12">
            <a:extLst>
              <a:ext uri="{FF2B5EF4-FFF2-40B4-BE49-F238E27FC236}">
                <a16:creationId xmlns:a16="http://schemas.microsoft.com/office/drawing/2014/main" id="{617AC9B5-DD1D-4A06-AA39-E2271BDA58BF}"/>
              </a:ext>
            </a:extLst>
          </p:cNvPr>
          <p:cNvSpPr txBox="1"/>
          <p:nvPr/>
        </p:nvSpPr>
        <p:spPr>
          <a:xfrm>
            <a:off x="7480157" y="4681652"/>
            <a:ext cx="9426860" cy="4146081"/>
          </a:xfrm>
          <a:prstGeom prst="rect">
            <a:avLst/>
          </a:prstGeom>
          <a:noFill/>
        </p:spPr>
        <p:txBody>
          <a:bodyPr wrap="square" rtlCol="0">
            <a:spAutoFit/>
          </a:bodyPr>
          <a:lstStyle/>
          <a:p>
            <a:pPr algn="ctr"/>
            <a:r>
              <a:rPr lang="en-US" sz="4000"/>
              <a:t>Praesent viverra non magna sit amet pharetra. Nam pulvinar mollis sapien, sed facilisis lacus lobortis rhoncus. </a:t>
            </a:r>
            <a:r>
              <a:rPr lang="en-US" sz="4000" b="1">
                <a:latin typeface="+mj-lt"/>
              </a:rPr>
              <a:t>Orci varius natoque penatibus et magnis dis parturient montes</a:t>
            </a:r>
            <a:r>
              <a:rPr lang="en-US" sz="4000"/>
              <a:t>, nascetur ridiculus mus. Donec tempus lacus imperdiet tortor feugiat, id auctor orci efficitur.</a:t>
            </a:r>
          </a:p>
        </p:txBody>
      </p:sp>
      <p:sp>
        <p:nvSpPr>
          <p:cNvPr id="14" name="Rectangle 13">
            <a:extLst>
              <a:ext uri="{FF2B5EF4-FFF2-40B4-BE49-F238E27FC236}">
                <a16:creationId xmlns:a16="http://schemas.microsoft.com/office/drawing/2014/main" id="{F0942FB0-6332-4156-B6F8-18787303496D}"/>
              </a:ext>
            </a:extLst>
          </p:cNvPr>
          <p:cNvSpPr/>
          <p:nvPr/>
        </p:nvSpPr>
        <p:spPr>
          <a:xfrm>
            <a:off x="5804364" y="9383483"/>
            <a:ext cx="12778446" cy="457556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 name="Straight Connector 3">
            <a:extLst>
              <a:ext uri="{FF2B5EF4-FFF2-40B4-BE49-F238E27FC236}">
                <a16:creationId xmlns:a16="http://schemas.microsoft.com/office/drawing/2014/main" id="{2B0D42A9-D446-4945-903D-333B9397E05F}"/>
              </a:ext>
            </a:extLst>
          </p:cNvPr>
          <p:cNvCxnSpPr/>
          <p:nvPr/>
        </p:nvCxnSpPr>
        <p:spPr>
          <a:xfrm>
            <a:off x="7041015" y="4332515"/>
            <a:ext cx="0" cy="5050971"/>
          </a:xfrm>
          <a:prstGeom prst="line">
            <a:avLst/>
          </a:prstGeom>
          <a:ln w="28575">
            <a:solidFill>
              <a:schemeClr val="accent3"/>
            </a:solidFill>
          </a:ln>
          <a:effectLst/>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AED63B92-5A09-4D0F-8827-80CA3C7F20DF}"/>
              </a:ext>
            </a:extLst>
          </p:cNvPr>
          <p:cNvCxnSpPr/>
          <p:nvPr/>
        </p:nvCxnSpPr>
        <p:spPr>
          <a:xfrm>
            <a:off x="17346158" y="4332515"/>
            <a:ext cx="0" cy="5050971"/>
          </a:xfrm>
          <a:prstGeom prst="line">
            <a:avLst/>
          </a:prstGeom>
          <a:ln w="28575">
            <a:solidFill>
              <a:schemeClr val="accent3"/>
            </a:solidFill>
          </a:ln>
          <a:effectLst/>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3317A48E-60DB-4748-A228-9DBCD9729B4D}"/>
              </a:ext>
            </a:extLst>
          </p:cNvPr>
          <p:cNvCxnSpPr>
            <a:cxnSpLocks/>
          </p:cNvCxnSpPr>
          <p:nvPr/>
        </p:nvCxnSpPr>
        <p:spPr>
          <a:xfrm flipH="1">
            <a:off x="7041015" y="4332516"/>
            <a:ext cx="10305145" cy="0"/>
          </a:xfrm>
          <a:prstGeom prst="line">
            <a:avLst/>
          </a:prstGeom>
          <a:ln w="28575">
            <a:solidFill>
              <a:schemeClr val="accent3"/>
            </a:solidFill>
          </a:ln>
          <a:effectLst/>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668261DA-C9C3-4C29-839F-0D5286C95A1C}"/>
              </a:ext>
            </a:extLst>
          </p:cNvPr>
          <p:cNvCxnSpPr>
            <a:cxnSpLocks/>
          </p:cNvCxnSpPr>
          <p:nvPr/>
        </p:nvCxnSpPr>
        <p:spPr>
          <a:xfrm flipH="1">
            <a:off x="7041015" y="9383486"/>
            <a:ext cx="10305145" cy="0"/>
          </a:xfrm>
          <a:prstGeom prst="line">
            <a:avLst/>
          </a:prstGeom>
          <a:ln w="28575">
            <a:solidFill>
              <a:schemeClr val="accent3"/>
            </a:solidFill>
          </a:ln>
          <a:effectLst/>
        </p:spPr>
        <p:style>
          <a:lnRef idx="1">
            <a:schemeClr val="accent1"/>
          </a:lnRef>
          <a:fillRef idx="0">
            <a:schemeClr val="accent1"/>
          </a:fillRef>
          <a:effectRef idx="0">
            <a:schemeClr val="accent1"/>
          </a:effectRef>
          <a:fontRef idx="minor">
            <a:schemeClr val="tx1"/>
          </a:fontRef>
        </p:style>
      </p:cxnSp>
      <p:grpSp>
        <p:nvGrpSpPr>
          <p:cNvPr id="15" name="Group 14">
            <a:extLst>
              <a:ext uri="{FF2B5EF4-FFF2-40B4-BE49-F238E27FC236}">
                <a16:creationId xmlns:a16="http://schemas.microsoft.com/office/drawing/2014/main" id="{B0627985-68C3-4CDD-83A9-E1586063B948}"/>
              </a:ext>
            </a:extLst>
          </p:cNvPr>
          <p:cNvGrpSpPr/>
          <p:nvPr/>
        </p:nvGrpSpPr>
        <p:grpSpPr>
          <a:xfrm>
            <a:off x="6409480" y="3770154"/>
            <a:ext cx="1263068" cy="1364144"/>
            <a:chOff x="3230446" y="10347158"/>
            <a:chExt cx="1849255" cy="1997242"/>
          </a:xfrm>
          <a:solidFill>
            <a:schemeClr val="accent2"/>
          </a:solidFill>
          <a:effectLst>
            <a:outerShdw blurRad="203200" dist="114300" dir="2700000" algn="tl" rotWithShape="0">
              <a:schemeClr val="accent3">
                <a:alpha val="40000"/>
              </a:schemeClr>
            </a:outerShdw>
          </a:effectLst>
        </p:grpSpPr>
        <p:sp>
          <p:nvSpPr>
            <p:cNvPr id="16" name="Graphic 5">
              <a:extLst>
                <a:ext uri="{FF2B5EF4-FFF2-40B4-BE49-F238E27FC236}">
                  <a16:creationId xmlns:a16="http://schemas.microsoft.com/office/drawing/2014/main" id="{4DE064F7-0E59-4BCC-AD20-88174CC9D6CD}"/>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sp>
          <p:nvSpPr>
            <p:cNvPr id="17" name="Graphic 5">
              <a:extLst>
                <a:ext uri="{FF2B5EF4-FFF2-40B4-BE49-F238E27FC236}">
                  <a16:creationId xmlns:a16="http://schemas.microsoft.com/office/drawing/2014/main" id="{8DB5DA40-AC2D-45F6-8291-A6B9A2EE879D}"/>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grpSp>
      <p:grpSp>
        <p:nvGrpSpPr>
          <p:cNvPr id="18" name="Group 17">
            <a:extLst>
              <a:ext uri="{FF2B5EF4-FFF2-40B4-BE49-F238E27FC236}">
                <a16:creationId xmlns:a16="http://schemas.microsoft.com/office/drawing/2014/main" id="{136F6835-0D78-4886-AC4B-130C702F1721}"/>
              </a:ext>
            </a:extLst>
          </p:cNvPr>
          <p:cNvGrpSpPr/>
          <p:nvPr/>
        </p:nvGrpSpPr>
        <p:grpSpPr>
          <a:xfrm rot="10800000">
            <a:off x="16701417" y="8647247"/>
            <a:ext cx="1263068" cy="1364144"/>
            <a:chOff x="3230446" y="10347158"/>
            <a:chExt cx="1849255" cy="1997242"/>
          </a:xfrm>
          <a:solidFill>
            <a:schemeClr val="accent2"/>
          </a:solidFill>
          <a:effectLst>
            <a:outerShdw blurRad="203200" dist="114300" dir="2700000" algn="tl" rotWithShape="0">
              <a:schemeClr val="accent3">
                <a:alpha val="40000"/>
              </a:schemeClr>
            </a:outerShdw>
          </a:effectLst>
        </p:grpSpPr>
        <p:sp>
          <p:nvSpPr>
            <p:cNvPr id="19" name="Graphic 5">
              <a:extLst>
                <a:ext uri="{FF2B5EF4-FFF2-40B4-BE49-F238E27FC236}">
                  <a16:creationId xmlns:a16="http://schemas.microsoft.com/office/drawing/2014/main" id="{8AB44FC6-977E-45F8-A209-16452C2D5D30}"/>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sp>
          <p:nvSpPr>
            <p:cNvPr id="20" name="Graphic 5">
              <a:extLst>
                <a:ext uri="{FF2B5EF4-FFF2-40B4-BE49-F238E27FC236}">
                  <a16:creationId xmlns:a16="http://schemas.microsoft.com/office/drawing/2014/main" id="{42A97B98-52AC-4B3E-A6E8-4DF3D72075B1}"/>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grpSp>
      <p:sp>
        <p:nvSpPr>
          <p:cNvPr id="23" name="Rectangle 22">
            <a:extLst>
              <a:ext uri="{FF2B5EF4-FFF2-40B4-BE49-F238E27FC236}">
                <a16:creationId xmlns:a16="http://schemas.microsoft.com/office/drawing/2014/main" id="{4BF8960A-11C0-4B72-9AC4-1C2C41CB4ED7}"/>
              </a:ext>
            </a:extLst>
          </p:cNvPr>
          <p:cNvSpPr/>
          <p:nvPr/>
        </p:nvSpPr>
        <p:spPr>
          <a:xfrm>
            <a:off x="-304786" y="8795657"/>
            <a:ext cx="7258714" cy="165071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TextBox 23">
            <a:extLst>
              <a:ext uri="{FF2B5EF4-FFF2-40B4-BE49-F238E27FC236}">
                <a16:creationId xmlns:a16="http://schemas.microsoft.com/office/drawing/2014/main" id="{3A6D18DB-0D84-46D5-9A54-294DB0E65680}"/>
              </a:ext>
            </a:extLst>
          </p:cNvPr>
          <p:cNvSpPr txBox="1"/>
          <p:nvPr/>
        </p:nvSpPr>
        <p:spPr>
          <a:xfrm>
            <a:off x="9695152" y="10469180"/>
            <a:ext cx="4996881" cy="646331"/>
          </a:xfrm>
          <a:prstGeom prst="rect">
            <a:avLst/>
          </a:prstGeom>
          <a:noFill/>
        </p:spPr>
        <p:txBody>
          <a:bodyPr wrap="none" rtlCol="0">
            <a:spAutoFit/>
          </a:bodyPr>
          <a:lstStyle/>
          <a:p>
            <a:pPr algn="ctr"/>
            <a:r>
              <a:rPr lang="en-US" sz="3600" b="1">
                <a:latin typeface="+mj-lt"/>
              </a:rPr>
              <a:t>- Dneyrys Targaryan -</a:t>
            </a:r>
          </a:p>
        </p:txBody>
      </p:sp>
    </p:spTree>
    <p:extLst>
      <p:ext uri="{BB962C8B-B14F-4D97-AF65-F5344CB8AC3E}">
        <p14:creationId xmlns:p14="http://schemas.microsoft.com/office/powerpoint/2010/main" val="2992855355"/>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path" presetSubtype="0" accel="14000" decel="86000" fill="hold" nodeType="withEffect">
                                  <p:stCondLst>
                                    <p:cond delay="0"/>
                                  </p:stCondLst>
                                  <p:childTnLst>
                                    <p:animMotion origin="layout" path="M 5.55112E-17 -3.51852E-6 L -0.43588 -3.51852E-6 " pathEditMode="relative" rAng="0" ptsTypes="AA">
                                      <p:cBhvr>
                                        <p:cTn id="6" dur="1000" spd="-100000" fill="hold"/>
                                        <p:tgtEl>
                                          <p:spTgt spid="10"/>
                                        </p:tgtEl>
                                        <p:attrNameLst>
                                          <p:attrName>ppt_x</p:attrName>
                                          <p:attrName>ppt_y</p:attrName>
                                        </p:attrNameLst>
                                      </p:cBhvr>
                                      <p:rCtr x="-21794" y="0"/>
                                    </p:animMotion>
                                  </p:childTnLst>
                                </p:cTn>
                              </p:par>
                              <p:par>
                                <p:cTn id="7" presetID="22" presetClass="entr" presetSubtype="4" fill="hold" nodeType="withEffect">
                                  <p:stCondLst>
                                    <p:cond delay="900"/>
                                  </p:stCondLst>
                                  <p:childTnLst>
                                    <p:set>
                                      <p:cBhvr>
                                        <p:cTn id="8" dur="1" fill="hold">
                                          <p:stCondLst>
                                            <p:cond delay="0"/>
                                          </p:stCondLst>
                                        </p:cTn>
                                        <p:tgtEl>
                                          <p:spTgt spid="5"/>
                                        </p:tgtEl>
                                        <p:attrNameLst>
                                          <p:attrName>style.visibility</p:attrName>
                                        </p:attrNameLst>
                                      </p:cBhvr>
                                      <p:to>
                                        <p:strVal val="visible"/>
                                      </p:to>
                                    </p:set>
                                    <p:animEffect transition="in" filter="wipe(down)">
                                      <p:cBhvr>
                                        <p:cTn id="9" dur="500"/>
                                        <p:tgtEl>
                                          <p:spTgt spid="5"/>
                                        </p:tgtEl>
                                      </p:cBhvr>
                                    </p:animEffect>
                                  </p:childTnLst>
                                </p:cTn>
                              </p:par>
                              <p:par>
                                <p:cTn id="10" presetID="22" presetClass="entr" presetSubtype="2" fill="hold" nodeType="withEffect">
                                  <p:stCondLst>
                                    <p:cond delay="1400"/>
                                  </p:stCondLst>
                                  <p:childTnLst>
                                    <p:set>
                                      <p:cBhvr>
                                        <p:cTn id="11" dur="1" fill="hold">
                                          <p:stCondLst>
                                            <p:cond delay="0"/>
                                          </p:stCondLst>
                                        </p:cTn>
                                        <p:tgtEl>
                                          <p:spTgt spid="8"/>
                                        </p:tgtEl>
                                        <p:attrNameLst>
                                          <p:attrName>style.visibility</p:attrName>
                                        </p:attrNameLst>
                                      </p:cBhvr>
                                      <p:to>
                                        <p:strVal val="visible"/>
                                      </p:to>
                                    </p:set>
                                    <p:animEffect transition="in" filter="wipe(right)">
                                      <p:cBhvr>
                                        <p:cTn id="12" dur="500"/>
                                        <p:tgtEl>
                                          <p:spTgt spid="8"/>
                                        </p:tgtEl>
                                      </p:cBhvr>
                                    </p:animEffect>
                                  </p:childTnLst>
                                </p:cTn>
                              </p:par>
                              <p:par>
                                <p:cTn id="13" presetID="22" presetClass="entr" presetSubtype="1" fill="hold" nodeType="withEffect">
                                  <p:stCondLst>
                                    <p:cond delay="1800"/>
                                  </p:stCondLst>
                                  <p:childTnLst>
                                    <p:set>
                                      <p:cBhvr>
                                        <p:cTn id="14" dur="1" fill="hold">
                                          <p:stCondLst>
                                            <p:cond delay="0"/>
                                          </p:stCondLst>
                                        </p:cTn>
                                        <p:tgtEl>
                                          <p:spTgt spid="4"/>
                                        </p:tgtEl>
                                        <p:attrNameLst>
                                          <p:attrName>style.visibility</p:attrName>
                                        </p:attrNameLst>
                                      </p:cBhvr>
                                      <p:to>
                                        <p:strVal val="visible"/>
                                      </p:to>
                                    </p:set>
                                    <p:animEffect transition="in" filter="wipe(up)">
                                      <p:cBhvr>
                                        <p:cTn id="15" dur="500"/>
                                        <p:tgtEl>
                                          <p:spTgt spid="4"/>
                                        </p:tgtEl>
                                      </p:cBhvr>
                                    </p:animEffect>
                                  </p:childTnLst>
                                </p:cTn>
                              </p:par>
                              <p:par>
                                <p:cTn id="16" presetID="2" presetClass="entr" presetSubtype="4" decel="100000" fill="hold" grpId="0" nodeType="withEffect">
                                  <p:stCondLst>
                                    <p:cond delay="400"/>
                                  </p:stCondLst>
                                  <p:childTnLst>
                                    <p:set>
                                      <p:cBhvr>
                                        <p:cTn id="17" dur="1" fill="hold">
                                          <p:stCondLst>
                                            <p:cond delay="0"/>
                                          </p:stCondLst>
                                        </p:cTn>
                                        <p:tgtEl>
                                          <p:spTgt spid="13"/>
                                        </p:tgtEl>
                                        <p:attrNameLst>
                                          <p:attrName>style.visibility</p:attrName>
                                        </p:attrNameLst>
                                      </p:cBhvr>
                                      <p:to>
                                        <p:strVal val="visible"/>
                                      </p:to>
                                    </p:set>
                                    <p:anim calcmode="lin" valueType="num">
                                      <p:cBhvr additive="base">
                                        <p:cTn id="18" dur="1000" fill="hold"/>
                                        <p:tgtEl>
                                          <p:spTgt spid="13"/>
                                        </p:tgtEl>
                                        <p:attrNameLst>
                                          <p:attrName>ppt_x</p:attrName>
                                        </p:attrNameLst>
                                      </p:cBhvr>
                                      <p:tavLst>
                                        <p:tav tm="0">
                                          <p:val>
                                            <p:strVal val="#ppt_x"/>
                                          </p:val>
                                        </p:tav>
                                        <p:tav tm="100000">
                                          <p:val>
                                            <p:strVal val="#ppt_x"/>
                                          </p:val>
                                        </p:tav>
                                      </p:tavLst>
                                    </p:anim>
                                    <p:anim calcmode="lin" valueType="num">
                                      <p:cBhvr additive="base">
                                        <p:cTn id="19" dur="1000" fill="hold"/>
                                        <p:tgtEl>
                                          <p:spTgt spid="13"/>
                                        </p:tgtEl>
                                        <p:attrNameLst>
                                          <p:attrName>ppt_y</p:attrName>
                                        </p:attrNameLst>
                                      </p:cBhvr>
                                      <p:tavLst>
                                        <p:tav tm="0">
                                          <p:val>
                                            <p:strVal val="1+#ppt_h/2"/>
                                          </p:val>
                                        </p:tav>
                                        <p:tav tm="100000">
                                          <p:val>
                                            <p:strVal val="#ppt_y"/>
                                          </p:val>
                                        </p:tav>
                                      </p:tavLst>
                                    </p:anim>
                                  </p:childTnLst>
                                </p:cTn>
                              </p:par>
                              <p:par>
                                <p:cTn id="20" presetID="10" presetClass="entr" presetSubtype="0" fill="hold" grpId="0" nodeType="withEffect">
                                  <p:stCondLst>
                                    <p:cond delay="1500"/>
                                  </p:stCondLst>
                                  <p:childTnLst>
                                    <p:set>
                                      <p:cBhvr>
                                        <p:cTn id="21" dur="1" fill="hold">
                                          <p:stCondLst>
                                            <p:cond delay="0"/>
                                          </p:stCondLst>
                                        </p:cTn>
                                        <p:tgtEl>
                                          <p:spTgt spid="24"/>
                                        </p:tgtEl>
                                        <p:attrNameLst>
                                          <p:attrName>style.visibility</p:attrName>
                                        </p:attrNameLst>
                                      </p:cBhvr>
                                      <p:to>
                                        <p:strVal val="visible"/>
                                      </p:to>
                                    </p:set>
                                    <p:animEffect transition="in" filter="fade">
                                      <p:cBhvr>
                                        <p:cTn id="22" dur="3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24" grpId="0"/>
    </p:bld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2F1AD39E-DFAC-4D44-B161-03477AF03CED}"/>
              </a:ext>
            </a:extLst>
          </p:cNvPr>
          <p:cNvSpPr>
            <a:spLocks noGrp="1"/>
          </p:cNvSpPr>
          <p:nvPr>
            <p:ph type="pic" sz="quarter" idx="16"/>
          </p:nvPr>
        </p:nvSpPr>
        <p:spPr/>
      </p:sp>
      <p:sp>
        <p:nvSpPr>
          <p:cNvPr id="3" name="TextBox 2">
            <a:extLst>
              <a:ext uri="{FF2B5EF4-FFF2-40B4-BE49-F238E27FC236}">
                <a16:creationId xmlns:a16="http://schemas.microsoft.com/office/drawing/2014/main" id="{ACB9C10D-CF79-4AF3-AFF9-CF9C081BB4C6}"/>
              </a:ext>
            </a:extLst>
          </p:cNvPr>
          <p:cNvSpPr txBox="1"/>
          <p:nvPr/>
        </p:nvSpPr>
        <p:spPr>
          <a:xfrm>
            <a:off x="4052095" y="3994612"/>
            <a:ext cx="5891286" cy="4401205"/>
          </a:xfrm>
          <a:prstGeom prst="rect">
            <a:avLst/>
          </a:prstGeom>
          <a:noFill/>
        </p:spPr>
        <p:txBody>
          <a:bodyPr wrap="square" rtlCol="0">
            <a:spAutoFit/>
          </a:bodyPr>
          <a:lstStyle/>
          <a:p>
            <a:r>
              <a:rPr lang="en-US" sz="4000" b="1">
                <a:latin typeface="+mj-lt"/>
              </a:rPr>
              <a:t>Orci varius natoque penatibus et magnis dis parturient montes</a:t>
            </a:r>
            <a:r>
              <a:rPr lang="en-US" sz="4000"/>
              <a:t>, nascetur ridiculus mus. Donec tempus lacus imperdiet tortor feugiat, id auctor orci efficitur.</a:t>
            </a:r>
          </a:p>
        </p:txBody>
      </p:sp>
      <p:grpSp>
        <p:nvGrpSpPr>
          <p:cNvPr id="5" name="Group 4">
            <a:extLst>
              <a:ext uri="{FF2B5EF4-FFF2-40B4-BE49-F238E27FC236}">
                <a16:creationId xmlns:a16="http://schemas.microsoft.com/office/drawing/2014/main" id="{EC1ED5C0-8243-4EEE-99B3-C90020101DA3}"/>
              </a:ext>
            </a:extLst>
          </p:cNvPr>
          <p:cNvGrpSpPr/>
          <p:nvPr/>
        </p:nvGrpSpPr>
        <p:grpSpPr>
          <a:xfrm>
            <a:off x="2361248" y="3191770"/>
            <a:ext cx="1263068" cy="1364144"/>
            <a:chOff x="3230446" y="10347158"/>
            <a:chExt cx="1849255" cy="1997242"/>
          </a:xfrm>
          <a:solidFill>
            <a:schemeClr val="accent2"/>
          </a:solidFill>
          <a:effectLst>
            <a:outerShdw blurRad="203200" dist="114300" dir="2700000" algn="tl" rotWithShape="0">
              <a:schemeClr val="accent3">
                <a:alpha val="40000"/>
              </a:schemeClr>
            </a:outerShdw>
          </a:effectLst>
        </p:grpSpPr>
        <p:sp>
          <p:nvSpPr>
            <p:cNvPr id="6" name="Graphic 5">
              <a:extLst>
                <a:ext uri="{FF2B5EF4-FFF2-40B4-BE49-F238E27FC236}">
                  <a16:creationId xmlns:a16="http://schemas.microsoft.com/office/drawing/2014/main" id="{9F241870-D3FB-4E47-A11F-C5E03A1DCAD6}"/>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sp>
          <p:nvSpPr>
            <p:cNvPr id="7" name="Graphic 5">
              <a:extLst>
                <a:ext uri="{FF2B5EF4-FFF2-40B4-BE49-F238E27FC236}">
                  <a16:creationId xmlns:a16="http://schemas.microsoft.com/office/drawing/2014/main" id="{68CD768D-8353-4043-B658-9EECEDE17CFA}"/>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grpSp>
      <p:grpSp>
        <p:nvGrpSpPr>
          <p:cNvPr id="8" name="Group 7">
            <a:extLst>
              <a:ext uri="{FF2B5EF4-FFF2-40B4-BE49-F238E27FC236}">
                <a16:creationId xmlns:a16="http://schemas.microsoft.com/office/drawing/2014/main" id="{5D16E7A9-5A65-411E-ACC3-63C4C19E1ABD}"/>
              </a:ext>
            </a:extLst>
          </p:cNvPr>
          <p:cNvGrpSpPr/>
          <p:nvPr/>
        </p:nvGrpSpPr>
        <p:grpSpPr>
          <a:xfrm rot="10800000">
            <a:off x="8568464" y="7820818"/>
            <a:ext cx="1263068" cy="1364144"/>
            <a:chOff x="3230446" y="10347158"/>
            <a:chExt cx="1849255" cy="1997242"/>
          </a:xfrm>
          <a:solidFill>
            <a:schemeClr val="accent2"/>
          </a:solidFill>
          <a:effectLst>
            <a:outerShdw blurRad="203200" dist="114300" dir="2700000" algn="tl" rotWithShape="0">
              <a:schemeClr val="accent3">
                <a:alpha val="40000"/>
              </a:schemeClr>
            </a:outerShdw>
          </a:effectLst>
        </p:grpSpPr>
        <p:sp>
          <p:nvSpPr>
            <p:cNvPr id="9" name="Graphic 5">
              <a:extLst>
                <a:ext uri="{FF2B5EF4-FFF2-40B4-BE49-F238E27FC236}">
                  <a16:creationId xmlns:a16="http://schemas.microsoft.com/office/drawing/2014/main" id="{3330FA32-05DB-4BC2-BDFB-E68A6D43B6B5}"/>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sp>
          <p:nvSpPr>
            <p:cNvPr id="10" name="Graphic 5">
              <a:extLst>
                <a:ext uri="{FF2B5EF4-FFF2-40B4-BE49-F238E27FC236}">
                  <a16:creationId xmlns:a16="http://schemas.microsoft.com/office/drawing/2014/main" id="{8E724DBA-5AB4-4B89-ABD2-C4B4645AF489}"/>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grpSp>
      <p:cxnSp>
        <p:nvCxnSpPr>
          <p:cNvPr id="11" name="Straight Connector 10">
            <a:extLst>
              <a:ext uri="{FF2B5EF4-FFF2-40B4-BE49-F238E27FC236}">
                <a16:creationId xmlns:a16="http://schemas.microsoft.com/office/drawing/2014/main" id="{59DD6FC8-E8C3-41BC-BD83-23C598CA9AEF}"/>
              </a:ext>
            </a:extLst>
          </p:cNvPr>
          <p:cNvCxnSpPr/>
          <p:nvPr/>
        </p:nvCxnSpPr>
        <p:spPr>
          <a:xfrm>
            <a:off x="4899634" y="10843279"/>
            <a:ext cx="3093938" cy="0"/>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440DC65B-D668-4383-B22C-97AA66FAC1AA}"/>
              </a:ext>
            </a:extLst>
          </p:cNvPr>
          <p:cNvSpPr txBox="1"/>
          <p:nvPr/>
        </p:nvSpPr>
        <p:spPr>
          <a:xfrm>
            <a:off x="4816189" y="9978570"/>
            <a:ext cx="3260829" cy="646331"/>
          </a:xfrm>
          <a:prstGeom prst="rect">
            <a:avLst/>
          </a:prstGeom>
          <a:noFill/>
        </p:spPr>
        <p:txBody>
          <a:bodyPr wrap="none" rtlCol="0">
            <a:spAutoFit/>
          </a:bodyPr>
          <a:lstStyle/>
          <a:p>
            <a:pPr algn="ctr"/>
            <a:r>
              <a:rPr lang="en-US" sz="3600" b="1">
                <a:latin typeface="+mj-lt"/>
              </a:rPr>
              <a:t>- Sam Tarley -</a:t>
            </a:r>
          </a:p>
        </p:txBody>
      </p:sp>
      <p:sp>
        <p:nvSpPr>
          <p:cNvPr id="16" name="Rectangle 15">
            <a:extLst>
              <a:ext uri="{FF2B5EF4-FFF2-40B4-BE49-F238E27FC236}">
                <a16:creationId xmlns:a16="http://schemas.microsoft.com/office/drawing/2014/main" id="{29C64176-FD03-4B54-ADDA-18EAAE481886}"/>
              </a:ext>
            </a:extLst>
          </p:cNvPr>
          <p:cNvSpPr/>
          <p:nvPr/>
        </p:nvSpPr>
        <p:spPr>
          <a:xfrm>
            <a:off x="12193588" y="13716000"/>
            <a:ext cx="10629899" cy="1371600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a:extLst>
              <a:ext uri="{FF2B5EF4-FFF2-40B4-BE49-F238E27FC236}">
                <a16:creationId xmlns:a16="http://schemas.microsoft.com/office/drawing/2014/main" id="{4AA51FAC-1644-4116-853A-C59AF460F4A7}"/>
              </a:ext>
            </a:extLst>
          </p:cNvPr>
          <p:cNvSpPr/>
          <p:nvPr/>
        </p:nvSpPr>
        <p:spPr>
          <a:xfrm>
            <a:off x="12193588" y="14519030"/>
            <a:ext cx="10629899" cy="1371600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a:extLst>
              <a:ext uri="{FF2B5EF4-FFF2-40B4-BE49-F238E27FC236}">
                <a16:creationId xmlns:a16="http://schemas.microsoft.com/office/drawing/2014/main" id="{E8236BE4-3A80-4524-96ED-AC55999B9491}"/>
              </a:ext>
            </a:extLst>
          </p:cNvPr>
          <p:cNvSpPr/>
          <p:nvPr/>
        </p:nvSpPr>
        <p:spPr>
          <a:xfrm>
            <a:off x="12193588" y="15322061"/>
            <a:ext cx="10629899" cy="13716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9247434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1200" fill="hold"/>
                                        <p:tgtEl>
                                          <p:spTgt spid="16"/>
                                        </p:tgtEl>
                                        <p:attrNameLst>
                                          <p:attrName>ppt_x</p:attrName>
                                        </p:attrNameLst>
                                      </p:cBhvr>
                                      <p:tavLst>
                                        <p:tav tm="0">
                                          <p:val>
                                            <p:strVal val="#ppt_x"/>
                                          </p:val>
                                        </p:tav>
                                        <p:tav tm="100000">
                                          <p:val>
                                            <p:strVal val="#ppt_x"/>
                                          </p:val>
                                        </p:tav>
                                      </p:tavLst>
                                    </p:anim>
                                    <p:anim calcmode="lin" valueType="num">
                                      <p:cBhvr additive="base">
                                        <p:cTn id="8" dur="1200" fill="hold"/>
                                        <p:tgtEl>
                                          <p:spTgt spid="16"/>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10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2100" fill="hold"/>
                                        <p:tgtEl>
                                          <p:spTgt spid="17"/>
                                        </p:tgtEl>
                                        <p:attrNameLst>
                                          <p:attrName>ppt_x</p:attrName>
                                        </p:attrNameLst>
                                      </p:cBhvr>
                                      <p:tavLst>
                                        <p:tav tm="0">
                                          <p:val>
                                            <p:strVal val="#ppt_x"/>
                                          </p:val>
                                        </p:tav>
                                        <p:tav tm="100000">
                                          <p:val>
                                            <p:strVal val="#ppt_x"/>
                                          </p:val>
                                        </p:tav>
                                      </p:tavLst>
                                    </p:anim>
                                    <p:anim calcmode="lin" valueType="num">
                                      <p:cBhvr additive="base">
                                        <p:cTn id="12" dur="2100" fill="hold"/>
                                        <p:tgtEl>
                                          <p:spTgt spid="17"/>
                                        </p:tgtEl>
                                        <p:attrNameLst>
                                          <p:attrName>ppt_y</p:attrName>
                                        </p:attrNameLst>
                                      </p:cBhvr>
                                      <p:tavLst>
                                        <p:tav tm="0">
                                          <p:val>
                                            <p:strVal val="0-#ppt_h/2"/>
                                          </p:val>
                                        </p:tav>
                                        <p:tav tm="100000">
                                          <p:val>
                                            <p:strVal val="#ppt_y"/>
                                          </p:val>
                                        </p:tav>
                                      </p:tavLst>
                                    </p:anim>
                                  </p:childTnLst>
                                </p:cTn>
                              </p:par>
                              <p:par>
                                <p:cTn id="13" presetID="2" presetClass="entr" presetSubtype="1" decel="100000" fill="hold" grpId="0" nodeType="withEffect">
                                  <p:stCondLst>
                                    <p:cond delay="200"/>
                                  </p:stCondLst>
                                  <p:childTnLst>
                                    <p:set>
                                      <p:cBhvr>
                                        <p:cTn id="14" dur="1" fill="hold">
                                          <p:stCondLst>
                                            <p:cond delay="0"/>
                                          </p:stCondLst>
                                        </p:cTn>
                                        <p:tgtEl>
                                          <p:spTgt spid="18"/>
                                        </p:tgtEl>
                                        <p:attrNameLst>
                                          <p:attrName>style.visibility</p:attrName>
                                        </p:attrNameLst>
                                      </p:cBhvr>
                                      <p:to>
                                        <p:strVal val="visible"/>
                                      </p:to>
                                    </p:set>
                                    <p:anim calcmode="lin" valueType="num">
                                      <p:cBhvr additive="base">
                                        <p:cTn id="15" dur="1500" fill="hold"/>
                                        <p:tgtEl>
                                          <p:spTgt spid="18"/>
                                        </p:tgtEl>
                                        <p:attrNameLst>
                                          <p:attrName>ppt_x</p:attrName>
                                        </p:attrNameLst>
                                      </p:cBhvr>
                                      <p:tavLst>
                                        <p:tav tm="0">
                                          <p:val>
                                            <p:strVal val="#ppt_x"/>
                                          </p:val>
                                        </p:tav>
                                        <p:tav tm="100000">
                                          <p:val>
                                            <p:strVal val="#ppt_x"/>
                                          </p:val>
                                        </p:tav>
                                      </p:tavLst>
                                    </p:anim>
                                    <p:anim calcmode="lin" valueType="num">
                                      <p:cBhvr additive="base">
                                        <p:cTn id="16" dur="1500" fill="hold"/>
                                        <p:tgtEl>
                                          <p:spTgt spid="18"/>
                                        </p:tgtEl>
                                        <p:attrNameLst>
                                          <p:attrName>ppt_y</p:attrName>
                                        </p:attrNameLst>
                                      </p:cBhvr>
                                      <p:tavLst>
                                        <p:tav tm="0">
                                          <p:val>
                                            <p:strVal val="0-#ppt_h/2"/>
                                          </p:val>
                                        </p:tav>
                                        <p:tav tm="100000">
                                          <p:val>
                                            <p:strVal val="#ppt_y"/>
                                          </p:val>
                                        </p:tav>
                                      </p:tavLst>
                                    </p:anim>
                                  </p:childTnLst>
                                </p:cTn>
                              </p:par>
                              <p:par>
                                <p:cTn id="17" presetID="2" presetClass="entr" presetSubtype="4" decel="100000" fill="hold" nodeType="with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1500" fill="hold"/>
                                        <p:tgtEl>
                                          <p:spTgt spid="5"/>
                                        </p:tgtEl>
                                        <p:attrNameLst>
                                          <p:attrName>ppt_x</p:attrName>
                                        </p:attrNameLst>
                                      </p:cBhvr>
                                      <p:tavLst>
                                        <p:tav tm="0">
                                          <p:val>
                                            <p:strVal val="#ppt_x"/>
                                          </p:val>
                                        </p:tav>
                                        <p:tav tm="100000">
                                          <p:val>
                                            <p:strVal val="#ppt_x"/>
                                          </p:val>
                                        </p:tav>
                                      </p:tavLst>
                                    </p:anim>
                                    <p:anim calcmode="lin" valueType="num">
                                      <p:cBhvr additive="base">
                                        <p:cTn id="20" dur="1500" fill="hold"/>
                                        <p:tgtEl>
                                          <p:spTgt spid="5"/>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100"/>
                                  </p:stCondLst>
                                  <p:childTnLst>
                                    <p:set>
                                      <p:cBhvr>
                                        <p:cTn id="22" dur="1" fill="hold">
                                          <p:stCondLst>
                                            <p:cond delay="0"/>
                                          </p:stCondLst>
                                        </p:cTn>
                                        <p:tgtEl>
                                          <p:spTgt spid="3"/>
                                        </p:tgtEl>
                                        <p:attrNameLst>
                                          <p:attrName>style.visibility</p:attrName>
                                        </p:attrNameLst>
                                      </p:cBhvr>
                                      <p:to>
                                        <p:strVal val="visible"/>
                                      </p:to>
                                    </p:set>
                                    <p:anim calcmode="lin" valueType="num">
                                      <p:cBhvr additive="base">
                                        <p:cTn id="23" dur="1500" fill="hold"/>
                                        <p:tgtEl>
                                          <p:spTgt spid="3"/>
                                        </p:tgtEl>
                                        <p:attrNameLst>
                                          <p:attrName>ppt_x</p:attrName>
                                        </p:attrNameLst>
                                      </p:cBhvr>
                                      <p:tavLst>
                                        <p:tav tm="0">
                                          <p:val>
                                            <p:strVal val="#ppt_x"/>
                                          </p:val>
                                        </p:tav>
                                        <p:tav tm="100000">
                                          <p:val>
                                            <p:strVal val="#ppt_x"/>
                                          </p:val>
                                        </p:tav>
                                      </p:tavLst>
                                    </p:anim>
                                    <p:anim calcmode="lin" valueType="num">
                                      <p:cBhvr additive="base">
                                        <p:cTn id="24" dur="1500" fill="hold"/>
                                        <p:tgtEl>
                                          <p:spTgt spid="3"/>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20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1500" fill="hold"/>
                                        <p:tgtEl>
                                          <p:spTgt spid="8"/>
                                        </p:tgtEl>
                                        <p:attrNameLst>
                                          <p:attrName>ppt_x</p:attrName>
                                        </p:attrNameLst>
                                      </p:cBhvr>
                                      <p:tavLst>
                                        <p:tav tm="0">
                                          <p:val>
                                            <p:strVal val="#ppt_x"/>
                                          </p:val>
                                        </p:tav>
                                        <p:tav tm="100000">
                                          <p:val>
                                            <p:strVal val="#ppt_x"/>
                                          </p:val>
                                        </p:tav>
                                      </p:tavLst>
                                    </p:anim>
                                    <p:anim calcmode="lin" valueType="num">
                                      <p:cBhvr additive="base">
                                        <p:cTn id="28" dur="1500" fill="hold"/>
                                        <p:tgtEl>
                                          <p:spTgt spid="8"/>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300"/>
                                  </p:stCondLst>
                                  <p:childTnLst>
                                    <p:set>
                                      <p:cBhvr>
                                        <p:cTn id="30" dur="1" fill="hold">
                                          <p:stCondLst>
                                            <p:cond delay="0"/>
                                          </p:stCondLst>
                                        </p:cTn>
                                        <p:tgtEl>
                                          <p:spTgt spid="12"/>
                                        </p:tgtEl>
                                        <p:attrNameLst>
                                          <p:attrName>style.visibility</p:attrName>
                                        </p:attrNameLst>
                                      </p:cBhvr>
                                      <p:to>
                                        <p:strVal val="visible"/>
                                      </p:to>
                                    </p:set>
                                    <p:anim calcmode="lin" valueType="num">
                                      <p:cBhvr additive="base">
                                        <p:cTn id="31" dur="1500" fill="hold"/>
                                        <p:tgtEl>
                                          <p:spTgt spid="12"/>
                                        </p:tgtEl>
                                        <p:attrNameLst>
                                          <p:attrName>ppt_x</p:attrName>
                                        </p:attrNameLst>
                                      </p:cBhvr>
                                      <p:tavLst>
                                        <p:tav tm="0">
                                          <p:val>
                                            <p:strVal val="#ppt_x"/>
                                          </p:val>
                                        </p:tav>
                                        <p:tav tm="100000">
                                          <p:val>
                                            <p:strVal val="#ppt_x"/>
                                          </p:val>
                                        </p:tav>
                                      </p:tavLst>
                                    </p:anim>
                                    <p:anim calcmode="lin" valueType="num">
                                      <p:cBhvr additive="base">
                                        <p:cTn id="32" dur="1500" fill="hold"/>
                                        <p:tgtEl>
                                          <p:spTgt spid="12"/>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400"/>
                                  </p:stCondLst>
                                  <p:childTnLst>
                                    <p:set>
                                      <p:cBhvr>
                                        <p:cTn id="34" dur="1" fill="hold">
                                          <p:stCondLst>
                                            <p:cond delay="0"/>
                                          </p:stCondLst>
                                        </p:cTn>
                                        <p:tgtEl>
                                          <p:spTgt spid="11"/>
                                        </p:tgtEl>
                                        <p:attrNameLst>
                                          <p:attrName>style.visibility</p:attrName>
                                        </p:attrNameLst>
                                      </p:cBhvr>
                                      <p:to>
                                        <p:strVal val="visible"/>
                                      </p:to>
                                    </p:set>
                                    <p:anim calcmode="lin" valueType="num">
                                      <p:cBhvr additive="base">
                                        <p:cTn id="35" dur="1500" fill="hold"/>
                                        <p:tgtEl>
                                          <p:spTgt spid="11"/>
                                        </p:tgtEl>
                                        <p:attrNameLst>
                                          <p:attrName>ppt_x</p:attrName>
                                        </p:attrNameLst>
                                      </p:cBhvr>
                                      <p:tavLst>
                                        <p:tav tm="0">
                                          <p:val>
                                            <p:strVal val="#ppt_x"/>
                                          </p:val>
                                        </p:tav>
                                        <p:tav tm="100000">
                                          <p:val>
                                            <p:strVal val="#ppt_x"/>
                                          </p:val>
                                        </p:tav>
                                      </p:tavLst>
                                    </p:anim>
                                    <p:anim calcmode="lin" valueType="num">
                                      <p:cBhvr additive="base">
                                        <p:cTn id="36" dur="1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2" grpId="0"/>
      <p:bldP spid="16" grpId="0" animBg="1"/>
      <p:bldP spid="17" grpId="0" animBg="1"/>
      <p:bldP spid="18" grpId="0" animBg="1"/>
    </p:bldLst>
  </p:timing>
</p:sld>
</file>

<file path=ppt/slides/slide13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2F1AD39E-DFAC-4D44-B161-03477AF03CED}"/>
              </a:ext>
            </a:extLst>
          </p:cNvPr>
          <p:cNvSpPr>
            <a:spLocks noGrp="1"/>
          </p:cNvSpPr>
          <p:nvPr>
            <p:ph type="pic" sz="quarter" idx="16"/>
          </p:nvPr>
        </p:nvSpPr>
        <p:spPr/>
      </p:sp>
      <p:sp>
        <p:nvSpPr>
          <p:cNvPr id="3" name="TextBox 2">
            <a:extLst>
              <a:ext uri="{FF2B5EF4-FFF2-40B4-BE49-F238E27FC236}">
                <a16:creationId xmlns:a16="http://schemas.microsoft.com/office/drawing/2014/main" id="{ACB9C10D-CF79-4AF3-AFF9-CF9C081BB4C6}"/>
              </a:ext>
            </a:extLst>
          </p:cNvPr>
          <p:cNvSpPr txBox="1"/>
          <p:nvPr/>
        </p:nvSpPr>
        <p:spPr>
          <a:xfrm>
            <a:off x="4052095" y="3994612"/>
            <a:ext cx="5891286" cy="4401205"/>
          </a:xfrm>
          <a:prstGeom prst="rect">
            <a:avLst/>
          </a:prstGeom>
          <a:noFill/>
        </p:spPr>
        <p:txBody>
          <a:bodyPr wrap="square" rtlCol="0">
            <a:spAutoFit/>
          </a:bodyPr>
          <a:lstStyle/>
          <a:p>
            <a:r>
              <a:rPr lang="en-US" sz="4000" b="1">
                <a:latin typeface="+mj-lt"/>
              </a:rPr>
              <a:t>Orci varius natoque penatibus et magnis dis parturient montes</a:t>
            </a:r>
            <a:r>
              <a:rPr lang="en-US" sz="4000"/>
              <a:t>, nascetur ridiculus mus. Donec tempus lacus imperdiet tortor feugiat, id auctor orci efficitur.</a:t>
            </a:r>
          </a:p>
        </p:txBody>
      </p:sp>
      <p:grpSp>
        <p:nvGrpSpPr>
          <p:cNvPr id="5" name="Group 4">
            <a:extLst>
              <a:ext uri="{FF2B5EF4-FFF2-40B4-BE49-F238E27FC236}">
                <a16:creationId xmlns:a16="http://schemas.microsoft.com/office/drawing/2014/main" id="{EC1ED5C0-8243-4EEE-99B3-C90020101DA3}"/>
              </a:ext>
            </a:extLst>
          </p:cNvPr>
          <p:cNvGrpSpPr/>
          <p:nvPr/>
        </p:nvGrpSpPr>
        <p:grpSpPr>
          <a:xfrm>
            <a:off x="2361248" y="3191770"/>
            <a:ext cx="1263068" cy="1364144"/>
            <a:chOff x="3230446" y="10347158"/>
            <a:chExt cx="1849255" cy="1997242"/>
          </a:xfrm>
          <a:solidFill>
            <a:schemeClr val="accent2"/>
          </a:solidFill>
          <a:effectLst>
            <a:outerShdw blurRad="203200" dist="114300" dir="2700000" algn="tl" rotWithShape="0">
              <a:schemeClr val="accent3">
                <a:alpha val="40000"/>
              </a:schemeClr>
            </a:outerShdw>
          </a:effectLst>
        </p:grpSpPr>
        <p:sp>
          <p:nvSpPr>
            <p:cNvPr id="6" name="Graphic 5">
              <a:extLst>
                <a:ext uri="{FF2B5EF4-FFF2-40B4-BE49-F238E27FC236}">
                  <a16:creationId xmlns:a16="http://schemas.microsoft.com/office/drawing/2014/main" id="{9F241870-D3FB-4E47-A11F-C5E03A1DCAD6}"/>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sp>
          <p:nvSpPr>
            <p:cNvPr id="7" name="Graphic 5">
              <a:extLst>
                <a:ext uri="{FF2B5EF4-FFF2-40B4-BE49-F238E27FC236}">
                  <a16:creationId xmlns:a16="http://schemas.microsoft.com/office/drawing/2014/main" id="{68CD768D-8353-4043-B658-9EECEDE17CFA}"/>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grpSp>
      <p:grpSp>
        <p:nvGrpSpPr>
          <p:cNvPr id="8" name="Group 7">
            <a:extLst>
              <a:ext uri="{FF2B5EF4-FFF2-40B4-BE49-F238E27FC236}">
                <a16:creationId xmlns:a16="http://schemas.microsoft.com/office/drawing/2014/main" id="{5D16E7A9-5A65-411E-ACC3-63C4C19E1ABD}"/>
              </a:ext>
            </a:extLst>
          </p:cNvPr>
          <p:cNvGrpSpPr/>
          <p:nvPr/>
        </p:nvGrpSpPr>
        <p:grpSpPr>
          <a:xfrm rot="10800000">
            <a:off x="8568464" y="7820818"/>
            <a:ext cx="1263068" cy="1364144"/>
            <a:chOff x="3230446" y="10347158"/>
            <a:chExt cx="1849255" cy="1997242"/>
          </a:xfrm>
          <a:solidFill>
            <a:schemeClr val="accent2"/>
          </a:solidFill>
          <a:effectLst>
            <a:outerShdw blurRad="203200" dist="114300" dir="2700000" algn="tl" rotWithShape="0">
              <a:schemeClr val="accent3">
                <a:alpha val="40000"/>
              </a:schemeClr>
            </a:outerShdw>
          </a:effectLst>
        </p:grpSpPr>
        <p:sp>
          <p:nvSpPr>
            <p:cNvPr id="9" name="Graphic 5">
              <a:extLst>
                <a:ext uri="{FF2B5EF4-FFF2-40B4-BE49-F238E27FC236}">
                  <a16:creationId xmlns:a16="http://schemas.microsoft.com/office/drawing/2014/main" id="{3330FA32-05DB-4BC2-BDFB-E68A6D43B6B5}"/>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sp>
          <p:nvSpPr>
            <p:cNvPr id="10" name="Graphic 5">
              <a:extLst>
                <a:ext uri="{FF2B5EF4-FFF2-40B4-BE49-F238E27FC236}">
                  <a16:creationId xmlns:a16="http://schemas.microsoft.com/office/drawing/2014/main" id="{8E724DBA-5AB4-4B89-ABD2-C4B4645AF489}"/>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grpSp>
      <p:cxnSp>
        <p:nvCxnSpPr>
          <p:cNvPr id="11" name="Straight Connector 10">
            <a:extLst>
              <a:ext uri="{FF2B5EF4-FFF2-40B4-BE49-F238E27FC236}">
                <a16:creationId xmlns:a16="http://schemas.microsoft.com/office/drawing/2014/main" id="{59DD6FC8-E8C3-41BC-BD83-23C598CA9AEF}"/>
              </a:ext>
            </a:extLst>
          </p:cNvPr>
          <p:cNvCxnSpPr/>
          <p:nvPr/>
        </p:nvCxnSpPr>
        <p:spPr>
          <a:xfrm>
            <a:off x="4899634" y="10843279"/>
            <a:ext cx="3093938" cy="0"/>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440DC65B-D668-4383-B22C-97AA66FAC1AA}"/>
              </a:ext>
            </a:extLst>
          </p:cNvPr>
          <p:cNvSpPr txBox="1"/>
          <p:nvPr/>
        </p:nvSpPr>
        <p:spPr>
          <a:xfrm>
            <a:off x="4816189" y="9978570"/>
            <a:ext cx="3260829" cy="646331"/>
          </a:xfrm>
          <a:prstGeom prst="rect">
            <a:avLst/>
          </a:prstGeom>
          <a:noFill/>
        </p:spPr>
        <p:txBody>
          <a:bodyPr wrap="none" rtlCol="0">
            <a:spAutoFit/>
          </a:bodyPr>
          <a:lstStyle/>
          <a:p>
            <a:pPr algn="ctr"/>
            <a:r>
              <a:rPr lang="en-US" sz="3600" b="1">
                <a:latin typeface="+mj-lt"/>
              </a:rPr>
              <a:t>- Sam Tarley -</a:t>
            </a:r>
          </a:p>
        </p:txBody>
      </p:sp>
      <p:sp>
        <p:nvSpPr>
          <p:cNvPr id="16" name="Rectangle 15">
            <a:extLst>
              <a:ext uri="{FF2B5EF4-FFF2-40B4-BE49-F238E27FC236}">
                <a16:creationId xmlns:a16="http://schemas.microsoft.com/office/drawing/2014/main" id="{29C64176-FD03-4B54-ADDA-18EAAE481886}"/>
              </a:ext>
            </a:extLst>
          </p:cNvPr>
          <p:cNvSpPr/>
          <p:nvPr/>
        </p:nvSpPr>
        <p:spPr>
          <a:xfrm>
            <a:off x="12193588" y="13716000"/>
            <a:ext cx="10629899" cy="1371600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a:extLst>
              <a:ext uri="{FF2B5EF4-FFF2-40B4-BE49-F238E27FC236}">
                <a16:creationId xmlns:a16="http://schemas.microsoft.com/office/drawing/2014/main" id="{4AA51FAC-1644-4116-853A-C59AF460F4A7}"/>
              </a:ext>
            </a:extLst>
          </p:cNvPr>
          <p:cNvSpPr/>
          <p:nvPr/>
        </p:nvSpPr>
        <p:spPr>
          <a:xfrm>
            <a:off x="12193588" y="14519030"/>
            <a:ext cx="10629899" cy="1371600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a:extLst>
              <a:ext uri="{FF2B5EF4-FFF2-40B4-BE49-F238E27FC236}">
                <a16:creationId xmlns:a16="http://schemas.microsoft.com/office/drawing/2014/main" id="{E8236BE4-3A80-4524-96ED-AC55999B9491}"/>
              </a:ext>
            </a:extLst>
          </p:cNvPr>
          <p:cNvSpPr/>
          <p:nvPr/>
        </p:nvSpPr>
        <p:spPr>
          <a:xfrm>
            <a:off x="12193588" y="15322061"/>
            <a:ext cx="10629899" cy="13716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959029212"/>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1200" fill="hold"/>
                                        <p:tgtEl>
                                          <p:spTgt spid="16"/>
                                        </p:tgtEl>
                                        <p:attrNameLst>
                                          <p:attrName>ppt_x</p:attrName>
                                        </p:attrNameLst>
                                      </p:cBhvr>
                                      <p:tavLst>
                                        <p:tav tm="0">
                                          <p:val>
                                            <p:strVal val="#ppt_x"/>
                                          </p:val>
                                        </p:tav>
                                        <p:tav tm="100000">
                                          <p:val>
                                            <p:strVal val="#ppt_x"/>
                                          </p:val>
                                        </p:tav>
                                      </p:tavLst>
                                    </p:anim>
                                    <p:anim calcmode="lin" valueType="num">
                                      <p:cBhvr additive="base">
                                        <p:cTn id="8" dur="1200" fill="hold"/>
                                        <p:tgtEl>
                                          <p:spTgt spid="16"/>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10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2100" fill="hold"/>
                                        <p:tgtEl>
                                          <p:spTgt spid="17"/>
                                        </p:tgtEl>
                                        <p:attrNameLst>
                                          <p:attrName>ppt_x</p:attrName>
                                        </p:attrNameLst>
                                      </p:cBhvr>
                                      <p:tavLst>
                                        <p:tav tm="0">
                                          <p:val>
                                            <p:strVal val="#ppt_x"/>
                                          </p:val>
                                        </p:tav>
                                        <p:tav tm="100000">
                                          <p:val>
                                            <p:strVal val="#ppt_x"/>
                                          </p:val>
                                        </p:tav>
                                      </p:tavLst>
                                    </p:anim>
                                    <p:anim calcmode="lin" valueType="num">
                                      <p:cBhvr additive="base">
                                        <p:cTn id="12" dur="2100" fill="hold"/>
                                        <p:tgtEl>
                                          <p:spTgt spid="17"/>
                                        </p:tgtEl>
                                        <p:attrNameLst>
                                          <p:attrName>ppt_y</p:attrName>
                                        </p:attrNameLst>
                                      </p:cBhvr>
                                      <p:tavLst>
                                        <p:tav tm="0">
                                          <p:val>
                                            <p:strVal val="0-#ppt_h/2"/>
                                          </p:val>
                                        </p:tav>
                                        <p:tav tm="100000">
                                          <p:val>
                                            <p:strVal val="#ppt_y"/>
                                          </p:val>
                                        </p:tav>
                                      </p:tavLst>
                                    </p:anim>
                                  </p:childTnLst>
                                </p:cTn>
                              </p:par>
                              <p:par>
                                <p:cTn id="13" presetID="2" presetClass="entr" presetSubtype="1" decel="100000" fill="hold" grpId="0" nodeType="withEffect">
                                  <p:stCondLst>
                                    <p:cond delay="200"/>
                                  </p:stCondLst>
                                  <p:childTnLst>
                                    <p:set>
                                      <p:cBhvr>
                                        <p:cTn id="14" dur="1" fill="hold">
                                          <p:stCondLst>
                                            <p:cond delay="0"/>
                                          </p:stCondLst>
                                        </p:cTn>
                                        <p:tgtEl>
                                          <p:spTgt spid="18"/>
                                        </p:tgtEl>
                                        <p:attrNameLst>
                                          <p:attrName>style.visibility</p:attrName>
                                        </p:attrNameLst>
                                      </p:cBhvr>
                                      <p:to>
                                        <p:strVal val="visible"/>
                                      </p:to>
                                    </p:set>
                                    <p:anim calcmode="lin" valueType="num">
                                      <p:cBhvr additive="base">
                                        <p:cTn id="15" dur="1500" fill="hold"/>
                                        <p:tgtEl>
                                          <p:spTgt spid="18"/>
                                        </p:tgtEl>
                                        <p:attrNameLst>
                                          <p:attrName>ppt_x</p:attrName>
                                        </p:attrNameLst>
                                      </p:cBhvr>
                                      <p:tavLst>
                                        <p:tav tm="0">
                                          <p:val>
                                            <p:strVal val="#ppt_x"/>
                                          </p:val>
                                        </p:tav>
                                        <p:tav tm="100000">
                                          <p:val>
                                            <p:strVal val="#ppt_x"/>
                                          </p:val>
                                        </p:tav>
                                      </p:tavLst>
                                    </p:anim>
                                    <p:anim calcmode="lin" valueType="num">
                                      <p:cBhvr additive="base">
                                        <p:cTn id="16" dur="1500" fill="hold"/>
                                        <p:tgtEl>
                                          <p:spTgt spid="18"/>
                                        </p:tgtEl>
                                        <p:attrNameLst>
                                          <p:attrName>ppt_y</p:attrName>
                                        </p:attrNameLst>
                                      </p:cBhvr>
                                      <p:tavLst>
                                        <p:tav tm="0">
                                          <p:val>
                                            <p:strVal val="0-#ppt_h/2"/>
                                          </p:val>
                                        </p:tav>
                                        <p:tav tm="100000">
                                          <p:val>
                                            <p:strVal val="#ppt_y"/>
                                          </p:val>
                                        </p:tav>
                                      </p:tavLst>
                                    </p:anim>
                                  </p:childTnLst>
                                </p:cTn>
                              </p:par>
                              <p:par>
                                <p:cTn id="17" presetID="2" presetClass="entr" presetSubtype="4" decel="100000" fill="hold" nodeType="with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1500" fill="hold"/>
                                        <p:tgtEl>
                                          <p:spTgt spid="5"/>
                                        </p:tgtEl>
                                        <p:attrNameLst>
                                          <p:attrName>ppt_x</p:attrName>
                                        </p:attrNameLst>
                                      </p:cBhvr>
                                      <p:tavLst>
                                        <p:tav tm="0">
                                          <p:val>
                                            <p:strVal val="#ppt_x"/>
                                          </p:val>
                                        </p:tav>
                                        <p:tav tm="100000">
                                          <p:val>
                                            <p:strVal val="#ppt_x"/>
                                          </p:val>
                                        </p:tav>
                                      </p:tavLst>
                                    </p:anim>
                                    <p:anim calcmode="lin" valueType="num">
                                      <p:cBhvr additive="base">
                                        <p:cTn id="20" dur="1500" fill="hold"/>
                                        <p:tgtEl>
                                          <p:spTgt spid="5"/>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100"/>
                                  </p:stCondLst>
                                  <p:childTnLst>
                                    <p:set>
                                      <p:cBhvr>
                                        <p:cTn id="22" dur="1" fill="hold">
                                          <p:stCondLst>
                                            <p:cond delay="0"/>
                                          </p:stCondLst>
                                        </p:cTn>
                                        <p:tgtEl>
                                          <p:spTgt spid="3"/>
                                        </p:tgtEl>
                                        <p:attrNameLst>
                                          <p:attrName>style.visibility</p:attrName>
                                        </p:attrNameLst>
                                      </p:cBhvr>
                                      <p:to>
                                        <p:strVal val="visible"/>
                                      </p:to>
                                    </p:set>
                                    <p:anim calcmode="lin" valueType="num">
                                      <p:cBhvr additive="base">
                                        <p:cTn id="23" dur="1500" fill="hold"/>
                                        <p:tgtEl>
                                          <p:spTgt spid="3"/>
                                        </p:tgtEl>
                                        <p:attrNameLst>
                                          <p:attrName>ppt_x</p:attrName>
                                        </p:attrNameLst>
                                      </p:cBhvr>
                                      <p:tavLst>
                                        <p:tav tm="0">
                                          <p:val>
                                            <p:strVal val="#ppt_x"/>
                                          </p:val>
                                        </p:tav>
                                        <p:tav tm="100000">
                                          <p:val>
                                            <p:strVal val="#ppt_x"/>
                                          </p:val>
                                        </p:tav>
                                      </p:tavLst>
                                    </p:anim>
                                    <p:anim calcmode="lin" valueType="num">
                                      <p:cBhvr additive="base">
                                        <p:cTn id="24" dur="1500" fill="hold"/>
                                        <p:tgtEl>
                                          <p:spTgt spid="3"/>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20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1500" fill="hold"/>
                                        <p:tgtEl>
                                          <p:spTgt spid="8"/>
                                        </p:tgtEl>
                                        <p:attrNameLst>
                                          <p:attrName>ppt_x</p:attrName>
                                        </p:attrNameLst>
                                      </p:cBhvr>
                                      <p:tavLst>
                                        <p:tav tm="0">
                                          <p:val>
                                            <p:strVal val="#ppt_x"/>
                                          </p:val>
                                        </p:tav>
                                        <p:tav tm="100000">
                                          <p:val>
                                            <p:strVal val="#ppt_x"/>
                                          </p:val>
                                        </p:tav>
                                      </p:tavLst>
                                    </p:anim>
                                    <p:anim calcmode="lin" valueType="num">
                                      <p:cBhvr additive="base">
                                        <p:cTn id="28" dur="1500" fill="hold"/>
                                        <p:tgtEl>
                                          <p:spTgt spid="8"/>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300"/>
                                  </p:stCondLst>
                                  <p:childTnLst>
                                    <p:set>
                                      <p:cBhvr>
                                        <p:cTn id="30" dur="1" fill="hold">
                                          <p:stCondLst>
                                            <p:cond delay="0"/>
                                          </p:stCondLst>
                                        </p:cTn>
                                        <p:tgtEl>
                                          <p:spTgt spid="12"/>
                                        </p:tgtEl>
                                        <p:attrNameLst>
                                          <p:attrName>style.visibility</p:attrName>
                                        </p:attrNameLst>
                                      </p:cBhvr>
                                      <p:to>
                                        <p:strVal val="visible"/>
                                      </p:to>
                                    </p:set>
                                    <p:anim calcmode="lin" valueType="num">
                                      <p:cBhvr additive="base">
                                        <p:cTn id="31" dur="1500" fill="hold"/>
                                        <p:tgtEl>
                                          <p:spTgt spid="12"/>
                                        </p:tgtEl>
                                        <p:attrNameLst>
                                          <p:attrName>ppt_x</p:attrName>
                                        </p:attrNameLst>
                                      </p:cBhvr>
                                      <p:tavLst>
                                        <p:tav tm="0">
                                          <p:val>
                                            <p:strVal val="#ppt_x"/>
                                          </p:val>
                                        </p:tav>
                                        <p:tav tm="100000">
                                          <p:val>
                                            <p:strVal val="#ppt_x"/>
                                          </p:val>
                                        </p:tav>
                                      </p:tavLst>
                                    </p:anim>
                                    <p:anim calcmode="lin" valueType="num">
                                      <p:cBhvr additive="base">
                                        <p:cTn id="32" dur="1500" fill="hold"/>
                                        <p:tgtEl>
                                          <p:spTgt spid="12"/>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400"/>
                                  </p:stCondLst>
                                  <p:childTnLst>
                                    <p:set>
                                      <p:cBhvr>
                                        <p:cTn id="34" dur="1" fill="hold">
                                          <p:stCondLst>
                                            <p:cond delay="0"/>
                                          </p:stCondLst>
                                        </p:cTn>
                                        <p:tgtEl>
                                          <p:spTgt spid="11"/>
                                        </p:tgtEl>
                                        <p:attrNameLst>
                                          <p:attrName>style.visibility</p:attrName>
                                        </p:attrNameLst>
                                      </p:cBhvr>
                                      <p:to>
                                        <p:strVal val="visible"/>
                                      </p:to>
                                    </p:set>
                                    <p:anim calcmode="lin" valueType="num">
                                      <p:cBhvr additive="base">
                                        <p:cTn id="35" dur="1500" fill="hold"/>
                                        <p:tgtEl>
                                          <p:spTgt spid="11"/>
                                        </p:tgtEl>
                                        <p:attrNameLst>
                                          <p:attrName>ppt_x</p:attrName>
                                        </p:attrNameLst>
                                      </p:cBhvr>
                                      <p:tavLst>
                                        <p:tav tm="0">
                                          <p:val>
                                            <p:strVal val="#ppt_x"/>
                                          </p:val>
                                        </p:tav>
                                        <p:tav tm="100000">
                                          <p:val>
                                            <p:strVal val="#ppt_x"/>
                                          </p:val>
                                        </p:tav>
                                      </p:tavLst>
                                    </p:anim>
                                    <p:anim calcmode="lin" valueType="num">
                                      <p:cBhvr additive="base">
                                        <p:cTn id="36" dur="1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2" grpId="0"/>
      <p:bldP spid="16" grpId="0" animBg="1"/>
      <p:bldP spid="17" grpId="0" animBg="1"/>
      <p:bldP spid="18" grpId="0" animBg="1"/>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A4AB94C1-63C9-418E-AA72-A4B14ACDABE4}"/>
              </a:ext>
            </a:extLst>
          </p:cNvPr>
          <p:cNvSpPr>
            <a:spLocks noGrp="1"/>
          </p:cNvSpPr>
          <p:nvPr>
            <p:ph type="pic" sz="quarter" idx="16"/>
          </p:nvPr>
        </p:nvSpPr>
        <p:spPr/>
      </p:sp>
      <p:sp>
        <p:nvSpPr>
          <p:cNvPr id="5" name="Rectangle 4">
            <a:extLst>
              <a:ext uri="{FF2B5EF4-FFF2-40B4-BE49-F238E27FC236}">
                <a16:creationId xmlns:a16="http://schemas.microsoft.com/office/drawing/2014/main" id="{D0C9634D-76A5-4C62-A04E-3B202E4186C1}"/>
              </a:ext>
            </a:extLst>
          </p:cNvPr>
          <p:cNvSpPr/>
          <p:nvPr/>
        </p:nvSpPr>
        <p:spPr>
          <a:xfrm rot="16200000">
            <a:off x="2559590" y="3034787"/>
            <a:ext cx="9834112" cy="6647258"/>
          </a:xfrm>
          <a:prstGeom prst="rect">
            <a:avLst/>
          </a:prstGeom>
          <a:noFill/>
          <a:ln w="63500">
            <a:gradFill flip="none" rotWithShape="1">
              <a:gsLst>
                <a:gs pos="0">
                  <a:schemeClr val="accent2"/>
                </a:gs>
                <a:gs pos="100000">
                  <a:schemeClr val="accent3"/>
                </a:gs>
              </a:gsLst>
              <a:path path="circle">
                <a:fillToRect l="100000" t="100000"/>
              </a:path>
              <a:tileRect r="-100000" b="-100000"/>
            </a:gradFill>
          </a:ln>
          <a:effectLst>
            <a:outerShdw blurRad="190500" dist="266700" dir="2700000" algn="tl" rotWithShape="0">
              <a:schemeClr val="accent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a:extLst>
              <a:ext uri="{FF2B5EF4-FFF2-40B4-BE49-F238E27FC236}">
                <a16:creationId xmlns:a16="http://schemas.microsoft.com/office/drawing/2014/main" id="{856803F0-F92B-41FC-AF52-38E511D4697B}"/>
              </a:ext>
            </a:extLst>
          </p:cNvPr>
          <p:cNvSpPr txBox="1"/>
          <p:nvPr/>
        </p:nvSpPr>
        <p:spPr>
          <a:xfrm>
            <a:off x="13267426" y="4020857"/>
            <a:ext cx="8557404" cy="3310971"/>
          </a:xfrm>
          <a:prstGeom prst="rect">
            <a:avLst/>
          </a:prstGeom>
          <a:noFill/>
        </p:spPr>
        <p:txBody>
          <a:bodyPr wrap="square" rtlCol="0">
            <a:spAutoFit/>
          </a:bodyPr>
          <a:lstStyle/>
          <a:p>
            <a:pPr>
              <a:lnSpc>
                <a:spcPct val="150000"/>
              </a:lnSpc>
            </a:pPr>
            <a:r>
              <a:rPr lang="en-US" sz="3600">
                <a:solidFill>
                  <a:schemeClr val="tx1">
                    <a:alpha val="92000"/>
                  </a:schemeClr>
                </a:solidFill>
                <a:latin typeface="+mj-lt"/>
              </a:rPr>
              <a:t>Vestibulum commodo id ligula at pharetra. Cras vitae justo dolor. Vivamus nec bibendum felis. Nunc ut cursus sem, vitae porta lectus.</a:t>
            </a:r>
          </a:p>
        </p:txBody>
      </p:sp>
      <p:grpSp>
        <p:nvGrpSpPr>
          <p:cNvPr id="7" name="Group 6">
            <a:extLst>
              <a:ext uri="{FF2B5EF4-FFF2-40B4-BE49-F238E27FC236}">
                <a16:creationId xmlns:a16="http://schemas.microsoft.com/office/drawing/2014/main" id="{D73549C3-B0C9-4077-A0D0-4B59EE402754}"/>
              </a:ext>
            </a:extLst>
          </p:cNvPr>
          <p:cNvGrpSpPr/>
          <p:nvPr/>
        </p:nvGrpSpPr>
        <p:grpSpPr>
          <a:xfrm>
            <a:off x="11391795" y="4994271"/>
            <a:ext cx="1263068" cy="1364144"/>
            <a:chOff x="3230446" y="10347158"/>
            <a:chExt cx="1849255" cy="1997242"/>
          </a:xfrm>
          <a:solidFill>
            <a:schemeClr val="accent2"/>
          </a:solidFill>
          <a:effectLst>
            <a:outerShdw blurRad="203200" dist="114300" dir="2700000" algn="tl" rotWithShape="0">
              <a:schemeClr val="accent3">
                <a:alpha val="40000"/>
              </a:schemeClr>
            </a:outerShdw>
          </a:effectLst>
        </p:grpSpPr>
        <p:sp>
          <p:nvSpPr>
            <p:cNvPr id="8" name="Graphic 5">
              <a:extLst>
                <a:ext uri="{FF2B5EF4-FFF2-40B4-BE49-F238E27FC236}">
                  <a16:creationId xmlns:a16="http://schemas.microsoft.com/office/drawing/2014/main" id="{F511BA48-FDF7-468F-8AA1-E0FCC624CDB5}"/>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solidFill>
              <a:schemeClr val="accent3"/>
            </a:solidFill>
            <a:ln w="9525" cap="flat">
              <a:noFill/>
              <a:prstDash val="solid"/>
              <a:miter/>
            </a:ln>
          </p:spPr>
          <p:txBody>
            <a:bodyPr rtlCol="0" anchor="ctr"/>
            <a:lstStyle/>
            <a:p>
              <a:endParaRPr lang="en-US"/>
            </a:p>
          </p:txBody>
        </p:sp>
        <p:sp>
          <p:nvSpPr>
            <p:cNvPr id="9" name="Graphic 5">
              <a:extLst>
                <a:ext uri="{FF2B5EF4-FFF2-40B4-BE49-F238E27FC236}">
                  <a16:creationId xmlns:a16="http://schemas.microsoft.com/office/drawing/2014/main" id="{15DA9B04-E3B5-46AC-BB75-403267212961}"/>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solidFill>
              <a:schemeClr val="accent3"/>
            </a:solidFill>
            <a:ln w="9525" cap="flat">
              <a:noFill/>
              <a:prstDash val="solid"/>
              <a:miter/>
            </a:ln>
          </p:spPr>
          <p:txBody>
            <a:bodyPr rtlCol="0" anchor="ctr"/>
            <a:lstStyle/>
            <a:p>
              <a:endParaRPr lang="en-US"/>
            </a:p>
          </p:txBody>
        </p:sp>
      </p:grpSp>
      <p:sp>
        <p:nvSpPr>
          <p:cNvPr id="10" name="TextBox 9">
            <a:extLst>
              <a:ext uri="{FF2B5EF4-FFF2-40B4-BE49-F238E27FC236}">
                <a16:creationId xmlns:a16="http://schemas.microsoft.com/office/drawing/2014/main" id="{09CF4D30-43DF-4F12-817B-1927400A8DD9}"/>
              </a:ext>
            </a:extLst>
          </p:cNvPr>
          <p:cNvSpPr txBox="1"/>
          <p:nvPr/>
        </p:nvSpPr>
        <p:spPr>
          <a:xfrm>
            <a:off x="13345361" y="7977242"/>
            <a:ext cx="4331635" cy="646331"/>
          </a:xfrm>
          <a:prstGeom prst="rect">
            <a:avLst/>
          </a:prstGeom>
          <a:noFill/>
        </p:spPr>
        <p:txBody>
          <a:bodyPr wrap="none" rtlCol="0">
            <a:spAutoFit/>
          </a:bodyPr>
          <a:lstStyle/>
          <a:p>
            <a:r>
              <a:rPr lang="en-US" sz="3600" b="1">
                <a:latin typeface="+mj-lt"/>
              </a:rPr>
              <a:t>- Cersei Lannister -</a:t>
            </a:r>
          </a:p>
        </p:txBody>
      </p:sp>
    </p:spTree>
    <p:extLst>
      <p:ext uri="{BB962C8B-B14F-4D97-AF65-F5344CB8AC3E}">
        <p14:creationId xmlns:p14="http://schemas.microsoft.com/office/powerpoint/2010/main" val="4004625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0-#ppt_h/2"/>
                                          </p:val>
                                        </p:tav>
                                        <p:tav tm="100000">
                                          <p:val>
                                            <p:strVal val="#ppt_y"/>
                                          </p:val>
                                        </p:tav>
                                      </p:tavLst>
                                    </p:anim>
                                  </p:childTnLst>
                                </p:cTn>
                              </p:par>
                              <p:par>
                                <p:cTn id="9" presetID="2" presetClass="entr" presetSubtype="4" decel="100000" fill="hold"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500" fill="hold"/>
                                        <p:tgtEl>
                                          <p:spTgt spid="7"/>
                                        </p:tgtEl>
                                        <p:attrNameLst>
                                          <p:attrName>ppt_x</p:attrName>
                                        </p:attrNameLst>
                                      </p:cBhvr>
                                      <p:tavLst>
                                        <p:tav tm="0">
                                          <p:val>
                                            <p:strVal val="#ppt_x"/>
                                          </p:val>
                                        </p:tav>
                                        <p:tav tm="100000">
                                          <p:val>
                                            <p:strVal val="#ppt_x"/>
                                          </p:val>
                                        </p:tav>
                                      </p:tavLst>
                                    </p:anim>
                                    <p:anim calcmode="lin" valueType="num">
                                      <p:cBhvr additive="base">
                                        <p:cTn id="12" dur="15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30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1500" fill="hold"/>
                                        <p:tgtEl>
                                          <p:spTgt spid="10"/>
                                        </p:tgtEl>
                                        <p:attrNameLst>
                                          <p:attrName>ppt_x</p:attrName>
                                        </p:attrNameLst>
                                      </p:cBhvr>
                                      <p:tavLst>
                                        <p:tav tm="0">
                                          <p:val>
                                            <p:strVal val="#ppt_x"/>
                                          </p:val>
                                        </p:tav>
                                        <p:tav tm="100000">
                                          <p:val>
                                            <p:strVal val="#ppt_x"/>
                                          </p:val>
                                        </p:tav>
                                      </p:tavLst>
                                    </p:anim>
                                    <p:anim calcmode="lin" valueType="num">
                                      <p:cBhvr additive="base">
                                        <p:cTn id="16" dur="1500" fill="hold"/>
                                        <p:tgtEl>
                                          <p:spTgt spid="10"/>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p:bldP spid="10" grpId="0"/>
    </p:bldLst>
  </p:timing>
</p:sld>
</file>

<file path=ppt/slides/slide13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A4AB94C1-63C9-418E-AA72-A4B14ACDABE4}"/>
              </a:ext>
            </a:extLst>
          </p:cNvPr>
          <p:cNvSpPr>
            <a:spLocks noGrp="1"/>
          </p:cNvSpPr>
          <p:nvPr>
            <p:ph type="pic" sz="quarter" idx="16"/>
          </p:nvPr>
        </p:nvSpPr>
        <p:spPr/>
      </p:sp>
      <p:sp>
        <p:nvSpPr>
          <p:cNvPr id="5" name="Rectangle 4">
            <a:extLst>
              <a:ext uri="{FF2B5EF4-FFF2-40B4-BE49-F238E27FC236}">
                <a16:creationId xmlns:a16="http://schemas.microsoft.com/office/drawing/2014/main" id="{D0C9634D-76A5-4C62-A04E-3B202E4186C1}"/>
              </a:ext>
            </a:extLst>
          </p:cNvPr>
          <p:cNvSpPr/>
          <p:nvPr/>
        </p:nvSpPr>
        <p:spPr>
          <a:xfrm rot="16200000">
            <a:off x="2559590" y="3034787"/>
            <a:ext cx="9834112" cy="6647258"/>
          </a:xfrm>
          <a:prstGeom prst="rect">
            <a:avLst/>
          </a:prstGeom>
          <a:noFill/>
          <a:ln w="63500">
            <a:gradFill flip="none" rotWithShape="1">
              <a:gsLst>
                <a:gs pos="0">
                  <a:schemeClr val="accent2"/>
                </a:gs>
                <a:gs pos="100000">
                  <a:schemeClr val="accent3"/>
                </a:gs>
              </a:gsLst>
              <a:path path="circle">
                <a:fillToRect l="100000" t="100000"/>
              </a:path>
              <a:tileRect r="-100000" b="-100000"/>
            </a:gradFill>
          </a:ln>
          <a:effectLst>
            <a:outerShdw blurRad="190500" dist="266700" dir="2700000" algn="tl" rotWithShape="0">
              <a:schemeClr val="accent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Box 5">
            <a:extLst>
              <a:ext uri="{FF2B5EF4-FFF2-40B4-BE49-F238E27FC236}">
                <a16:creationId xmlns:a16="http://schemas.microsoft.com/office/drawing/2014/main" id="{856803F0-F92B-41FC-AF52-38E511D4697B}"/>
              </a:ext>
            </a:extLst>
          </p:cNvPr>
          <p:cNvSpPr txBox="1"/>
          <p:nvPr/>
        </p:nvSpPr>
        <p:spPr>
          <a:xfrm>
            <a:off x="13267426" y="4020857"/>
            <a:ext cx="8557404" cy="3310971"/>
          </a:xfrm>
          <a:prstGeom prst="rect">
            <a:avLst/>
          </a:prstGeom>
          <a:noFill/>
        </p:spPr>
        <p:txBody>
          <a:bodyPr wrap="square" rtlCol="0">
            <a:spAutoFit/>
          </a:bodyPr>
          <a:lstStyle/>
          <a:p>
            <a:pPr>
              <a:lnSpc>
                <a:spcPct val="150000"/>
              </a:lnSpc>
            </a:pPr>
            <a:r>
              <a:rPr lang="en-US" sz="3600">
                <a:solidFill>
                  <a:schemeClr val="tx1">
                    <a:alpha val="92000"/>
                  </a:schemeClr>
                </a:solidFill>
                <a:latin typeface="+mj-lt"/>
              </a:rPr>
              <a:t>Vestibulum commodo id ligula at pharetra. Cras vitae justo dolor. Vivamus nec bibendum felis. Nunc ut cursus sem, vitae porta lectus.</a:t>
            </a:r>
          </a:p>
        </p:txBody>
      </p:sp>
      <p:grpSp>
        <p:nvGrpSpPr>
          <p:cNvPr id="7" name="Group 6">
            <a:extLst>
              <a:ext uri="{FF2B5EF4-FFF2-40B4-BE49-F238E27FC236}">
                <a16:creationId xmlns:a16="http://schemas.microsoft.com/office/drawing/2014/main" id="{D73549C3-B0C9-4077-A0D0-4B59EE402754}"/>
              </a:ext>
            </a:extLst>
          </p:cNvPr>
          <p:cNvGrpSpPr/>
          <p:nvPr/>
        </p:nvGrpSpPr>
        <p:grpSpPr>
          <a:xfrm>
            <a:off x="11391795" y="4994271"/>
            <a:ext cx="1263068" cy="1364144"/>
            <a:chOff x="3230446" y="10347158"/>
            <a:chExt cx="1849255" cy="1997242"/>
          </a:xfrm>
          <a:solidFill>
            <a:schemeClr val="accent2"/>
          </a:solidFill>
          <a:effectLst>
            <a:outerShdw blurRad="203200" dist="114300" dir="2700000" algn="tl" rotWithShape="0">
              <a:schemeClr val="accent3">
                <a:alpha val="40000"/>
              </a:schemeClr>
            </a:outerShdw>
          </a:effectLst>
        </p:grpSpPr>
        <p:sp>
          <p:nvSpPr>
            <p:cNvPr id="8" name="Graphic 5">
              <a:extLst>
                <a:ext uri="{FF2B5EF4-FFF2-40B4-BE49-F238E27FC236}">
                  <a16:creationId xmlns:a16="http://schemas.microsoft.com/office/drawing/2014/main" id="{F511BA48-FDF7-468F-8AA1-E0FCC624CDB5}"/>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solidFill>
              <a:schemeClr val="accent3"/>
            </a:solidFill>
            <a:ln w="9525" cap="flat">
              <a:noFill/>
              <a:prstDash val="solid"/>
              <a:miter/>
            </a:ln>
          </p:spPr>
          <p:txBody>
            <a:bodyPr rtlCol="0" anchor="ctr"/>
            <a:lstStyle/>
            <a:p>
              <a:endParaRPr lang="en-US"/>
            </a:p>
          </p:txBody>
        </p:sp>
        <p:sp>
          <p:nvSpPr>
            <p:cNvPr id="9" name="Graphic 5">
              <a:extLst>
                <a:ext uri="{FF2B5EF4-FFF2-40B4-BE49-F238E27FC236}">
                  <a16:creationId xmlns:a16="http://schemas.microsoft.com/office/drawing/2014/main" id="{15DA9B04-E3B5-46AC-BB75-403267212961}"/>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solidFill>
              <a:schemeClr val="accent3"/>
            </a:solidFill>
            <a:ln w="9525" cap="flat">
              <a:noFill/>
              <a:prstDash val="solid"/>
              <a:miter/>
            </a:ln>
          </p:spPr>
          <p:txBody>
            <a:bodyPr rtlCol="0" anchor="ctr"/>
            <a:lstStyle/>
            <a:p>
              <a:endParaRPr lang="en-US"/>
            </a:p>
          </p:txBody>
        </p:sp>
      </p:grpSp>
      <p:sp>
        <p:nvSpPr>
          <p:cNvPr id="10" name="TextBox 9">
            <a:extLst>
              <a:ext uri="{FF2B5EF4-FFF2-40B4-BE49-F238E27FC236}">
                <a16:creationId xmlns:a16="http://schemas.microsoft.com/office/drawing/2014/main" id="{09CF4D30-43DF-4F12-817B-1927400A8DD9}"/>
              </a:ext>
            </a:extLst>
          </p:cNvPr>
          <p:cNvSpPr txBox="1"/>
          <p:nvPr/>
        </p:nvSpPr>
        <p:spPr>
          <a:xfrm>
            <a:off x="13345361" y="7977242"/>
            <a:ext cx="4331635" cy="646331"/>
          </a:xfrm>
          <a:prstGeom prst="rect">
            <a:avLst/>
          </a:prstGeom>
          <a:noFill/>
        </p:spPr>
        <p:txBody>
          <a:bodyPr wrap="none" rtlCol="0">
            <a:spAutoFit/>
          </a:bodyPr>
          <a:lstStyle/>
          <a:p>
            <a:r>
              <a:rPr lang="en-US" sz="3600" b="1">
                <a:latin typeface="+mj-lt"/>
              </a:rPr>
              <a:t>- Cersei Lannister -</a:t>
            </a:r>
          </a:p>
        </p:txBody>
      </p:sp>
    </p:spTree>
    <p:extLst>
      <p:ext uri="{BB962C8B-B14F-4D97-AF65-F5344CB8AC3E}">
        <p14:creationId xmlns:p14="http://schemas.microsoft.com/office/powerpoint/2010/main" val="2316632286"/>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0-#ppt_h/2"/>
                                          </p:val>
                                        </p:tav>
                                        <p:tav tm="100000">
                                          <p:val>
                                            <p:strVal val="#ppt_y"/>
                                          </p:val>
                                        </p:tav>
                                      </p:tavLst>
                                    </p:anim>
                                  </p:childTnLst>
                                </p:cTn>
                              </p:par>
                              <p:par>
                                <p:cTn id="9" presetID="2" presetClass="entr" presetSubtype="4" decel="100000" fill="hold"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500" fill="hold"/>
                                        <p:tgtEl>
                                          <p:spTgt spid="7"/>
                                        </p:tgtEl>
                                        <p:attrNameLst>
                                          <p:attrName>ppt_x</p:attrName>
                                        </p:attrNameLst>
                                      </p:cBhvr>
                                      <p:tavLst>
                                        <p:tav tm="0">
                                          <p:val>
                                            <p:strVal val="#ppt_x"/>
                                          </p:val>
                                        </p:tav>
                                        <p:tav tm="100000">
                                          <p:val>
                                            <p:strVal val="#ppt_x"/>
                                          </p:val>
                                        </p:tav>
                                      </p:tavLst>
                                    </p:anim>
                                    <p:anim calcmode="lin" valueType="num">
                                      <p:cBhvr additive="base">
                                        <p:cTn id="12" dur="15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30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1500" fill="hold"/>
                                        <p:tgtEl>
                                          <p:spTgt spid="10"/>
                                        </p:tgtEl>
                                        <p:attrNameLst>
                                          <p:attrName>ppt_x</p:attrName>
                                        </p:attrNameLst>
                                      </p:cBhvr>
                                      <p:tavLst>
                                        <p:tav tm="0">
                                          <p:val>
                                            <p:strVal val="#ppt_x"/>
                                          </p:val>
                                        </p:tav>
                                        <p:tav tm="100000">
                                          <p:val>
                                            <p:strVal val="#ppt_x"/>
                                          </p:val>
                                        </p:tav>
                                      </p:tavLst>
                                    </p:anim>
                                    <p:anim calcmode="lin" valueType="num">
                                      <p:cBhvr additive="base">
                                        <p:cTn id="16" dur="1500" fill="hold"/>
                                        <p:tgtEl>
                                          <p:spTgt spid="10"/>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1500" fill="hold"/>
                                        <p:tgtEl>
                                          <p:spTgt spid="6"/>
                                        </p:tgtEl>
                                        <p:attrNameLst>
                                          <p:attrName>ppt_x</p:attrName>
                                        </p:attrNameLst>
                                      </p:cBhvr>
                                      <p:tavLst>
                                        <p:tav tm="0">
                                          <p:val>
                                            <p:strVal val="#ppt_x"/>
                                          </p:val>
                                        </p:tav>
                                        <p:tav tm="100000">
                                          <p:val>
                                            <p:strVal val="#ppt_x"/>
                                          </p:val>
                                        </p:tav>
                                      </p:tavLst>
                                    </p:anim>
                                    <p:anim calcmode="lin" valueType="num">
                                      <p:cBhvr additive="base">
                                        <p:cTn id="20" dur="1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p:bldP spid="10" grpId="0"/>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6B27C239-A98E-4A1A-A26C-9473E5AA9675}"/>
              </a:ext>
            </a:extLst>
          </p:cNvPr>
          <p:cNvSpPr>
            <a:spLocks noGrp="1"/>
          </p:cNvSpPr>
          <p:nvPr>
            <p:ph type="pic" sz="quarter" idx="16"/>
          </p:nvPr>
        </p:nvSpPr>
        <p:spPr/>
      </p:sp>
      <p:sp>
        <p:nvSpPr>
          <p:cNvPr id="5" name="Rectangle 4">
            <a:extLst>
              <a:ext uri="{FF2B5EF4-FFF2-40B4-BE49-F238E27FC236}">
                <a16:creationId xmlns:a16="http://schemas.microsoft.com/office/drawing/2014/main" id="{BE66B62A-B399-488C-BF3A-F76167A0DDA8}"/>
              </a:ext>
            </a:extLst>
          </p:cNvPr>
          <p:cNvSpPr/>
          <p:nvPr/>
        </p:nvSpPr>
        <p:spPr>
          <a:xfrm>
            <a:off x="1563688" y="1295399"/>
            <a:ext cx="21259799" cy="11049000"/>
          </a:xfrm>
          <a:prstGeom prst="rect">
            <a:avLst/>
          </a:prstGeom>
          <a:gradFill flip="none" rotWithShape="1">
            <a:gsLst>
              <a:gs pos="0">
                <a:schemeClr val="bg1"/>
              </a:gs>
              <a:gs pos="100000">
                <a:schemeClr val="bg1">
                  <a:alpha val="44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 name="Group 8">
            <a:extLst>
              <a:ext uri="{FF2B5EF4-FFF2-40B4-BE49-F238E27FC236}">
                <a16:creationId xmlns:a16="http://schemas.microsoft.com/office/drawing/2014/main" id="{FE912280-CED6-4AC9-8B56-B9AA74668D04}"/>
              </a:ext>
            </a:extLst>
          </p:cNvPr>
          <p:cNvGrpSpPr/>
          <p:nvPr/>
        </p:nvGrpSpPr>
        <p:grpSpPr>
          <a:xfrm>
            <a:off x="2437575" y="4787236"/>
            <a:ext cx="6430379" cy="6944965"/>
            <a:chOff x="3230446" y="10347158"/>
            <a:chExt cx="1849255" cy="1997242"/>
          </a:xfrm>
          <a:solidFill>
            <a:schemeClr val="accent2"/>
          </a:solidFill>
          <a:effectLst>
            <a:outerShdw blurRad="203200" dist="114300" dir="2700000" algn="tl" rotWithShape="0">
              <a:schemeClr val="accent3">
                <a:alpha val="40000"/>
              </a:schemeClr>
            </a:outerShdw>
          </a:effectLst>
        </p:grpSpPr>
        <p:sp>
          <p:nvSpPr>
            <p:cNvPr id="10" name="Graphic 5">
              <a:extLst>
                <a:ext uri="{FF2B5EF4-FFF2-40B4-BE49-F238E27FC236}">
                  <a16:creationId xmlns:a16="http://schemas.microsoft.com/office/drawing/2014/main" id="{C09D674F-2D21-458C-BCA1-D72092C85565}"/>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solidFill>
              <a:schemeClr val="accent3">
                <a:alpha val="5000"/>
              </a:schemeClr>
            </a:solidFill>
            <a:ln w="9525" cap="flat">
              <a:noFill/>
              <a:prstDash val="solid"/>
              <a:miter/>
            </a:ln>
          </p:spPr>
          <p:txBody>
            <a:bodyPr rtlCol="0" anchor="ctr"/>
            <a:lstStyle/>
            <a:p>
              <a:endParaRPr lang="en-US"/>
            </a:p>
          </p:txBody>
        </p:sp>
        <p:sp>
          <p:nvSpPr>
            <p:cNvPr id="11" name="Graphic 5">
              <a:extLst>
                <a:ext uri="{FF2B5EF4-FFF2-40B4-BE49-F238E27FC236}">
                  <a16:creationId xmlns:a16="http://schemas.microsoft.com/office/drawing/2014/main" id="{9A26D188-5833-4BFE-8D8B-CB5FB74EBB2B}"/>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solidFill>
              <a:schemeClr val="accent3">
                <a:alpha val="12000"/>
              </a:schemeClr>
            </a:solidFill>
            <a:ln w="9525" cap="flat">
              <a:noFill/>
              <a:prstDash val="solid"/>
              <a:miter/>
            </a:ln>
          </p:spPr>
          <p:txBody>
            <a:bodyPr rtlCol="0" anchor="ctr"/>
            <a:lstStyle/>
            <a:p>
              <a:endParaRPr lang="en-US"/>
            </a:p>
          </p:txBody>
        </p:sp>
      </p:grpSp>
      <p:sp>
        <p:nvSpPr>
          <p:cNvPr id="8" name="TextBox 7">
            <a:extLst>
              <a:ext uri="{FF2B5EF4-FFF2-40B4-BE49-F238E27FC236}">
                <a16:creationId xmlns:a16="http://schemas.microsoft.com/office/drawing/2014/main" id="{DB2403CD-385E-4E41-8524-E60F52B8372D}"/>
              </a:ext>
            </a:extLst>
          </p:cNvPr>
          <p:cNvSpPr txBox="1"/>
          <p:nvPr/>
        </p:nvSpPr>
        <p:spPr>
          <a:xfrm>
            <a:off x="3226278" y="5202515"/>
            <a:ext cx="8557404" cy="3310971"/>
          </a:xfrm>
          <a:prstGeom prst="rect">
            <a:avLst/>
          </a:prstGeom>
          <a:noFill/>
        </p:spPr>
        <p:txBody>
          <a:bodyPr wrap="square" rtlCol="0">
            <a:spAutoFit/>
          </a:bodyPr>
          <a:lstStyle/>
          <a:p>
            <a:pPr>
              <a:lnSpc>
                <a:spcPct val="150000"/>
              </a:lnSpc>
            </a:pPr>
            <a:r>
              <a:rPr lang="en-US" sz="3600">
                <a:solidFill>
                  <a:schemeClr val="tx1">
                    <a:alpha val="92000"/>
                  </a:schemeClr>
                </a:solidFill>
                <a:latin typeface="+mj-lt"/>
              </a:rPr>
              <a:t>Vestibulum commodo id ligula at pharetra. Cras vitae justo dolor. Vivamus nec bibendum felis. Nunc ut cursus sem, vitae porta lectus.</a:t>
            </a:r>
          </a:p>
        </p:txBody>
      </p:sp>
      <p:sp>
        <p:nvSpPr>
          <p:cNvPr id="14" name="Rectangle 13">
            <a:extLst>
              <a:ext uri="{FF2B5EF4-FFF2-40B4-BE49-F238E27FC236}">
                <a16:creationId xmlns:a16="http://schemas.microsoft.com/office/drawing/2014/main" id="{CE9B5F9C-DA05-4121-8080-B4AC87C871E5}"/>
              </a:ext>
            </a:extLst>
          </p:cNvPr>
          <p:cNvSpPr/>
          <p:nvPr/>
        </p:nvSpPr>
        <p:spPr>
          <a:xfrm>
            <a:off x="5097659" y="3460830"/>
            <a:ext cx="4964678" cy="91350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a:extLst>
              <a:ext uri="{FF2B5EF4-FFF2-40B4-BE49-F238E27FC236}">
                <a16:creationId xmlns:a16="http://schemas.microsoft.com/office/drawing/2014/main" id="{381BAC12-EFE1-4179-9010-05FB89AD67F1}"/>
              </a:ext>
            </a:extLst>
          </p:cNvPr>
          <p:cNvSpPr/>
          <p:nvPr/>
        </p:nvSpPr>
        <p:spPr>
          <a:xfrm rot="16200000">
            <a:off x="5048520" y="1278939"/>
            <a:ext cx="5062957" cy="11253761"/>
          </a:xfrm>
          <a:prstGeom prst="rect">
            <a:avLst/>
          </a:prstGeom>
          <a:noFill/>
          <a:ln w="63500">
            <a:solidFill>
              <a:schemeClr val="accent3"/>
            </a:solidFill>
          </a:ln>
          <a:effectLst>
            <a:outerShdw blurRad="190500" dist="266700" dir="2700000" algn="tl" rotWithShape="0">
              <a:schemeClr val="accent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TextBox 12">
            <a:extLst>
              <a:ext uri="{FF2B5EF4-FFF2-40B4-BE49-F238E27FC236}">
                <a16:creationId xmlns:a16="http://schemas.microsoft.com/office/drawing/2014/main" id="{ED2F58F9-28D7-4CCD-A2E7-71AEC8D318F5}"/>
              </a:ext>
            </a:extLst>
          </p:cNvPr>
          <p:cNvSpPr txBox="1"/>
          <p:nvPr/>
        </p:nvSpPr>
        <p:spPr>
          <a:xfrm>
            <a:off x="5339104" y="3594418"/>
            <a:ext cx="4331635" cy="646331"/>
          </a:xfrm>
          <a:prstGeom prst="rect">
            <a:avLst/>
          </a:prstGeom>
          <a:noFill/>
        </p:spPr>
        <p:txBody>
          <a:bodyPr wrap="none" rtlCol="0">
            <a:spAutoFit/>
          </a:bodyPr>
          <a:lstStyle/>
          <a:p>
            <a:r>
              <a:rPr lang="en-US" sz="3600" b="1">
                <a:solidFill>
                  <a:schemeClr val="bg1"/>
                </a:solidFill>
                <a:latin typeface="+mj-lt"/>
              </a:rPr>
              <a:t>- Cersei Lannister -</a:t>
            </a:r>
          </a:p>
        </p:txBody>
      </p:sp>
    </p:spTree>
    <p:extLst>
      <p:ext uri="{BB962C8B-B14F-4D97-AF65-F5344CB8AC3E}">
        <p14:creationId xmlns:p14="http://schemas.microsoft.com/office/powerpoint/2010/main" val="3518141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ppt_x"/>
                                          </p:val>
                                        </p:tav>
                                        <p:tav tm="100000">
                                          <p:val>
                                            <p:strVal val="#ppt_x"/>
                                          </p:val>
                                        </p:tav>
                                      </p:tavLst>
                                    </p:anim>
                                    <p:anim calcmode="lin" valueType="num">
                                      <p:cBhvr additive="base">
                                        <p:cTn id="8" dur="15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10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1500" fill="hold"/>
                                        <p:tgtEl>
                                          <p:spTgt spid="9"/>
                                        </p:tgtEl>
                                        <p:attrNameLst>
                                          <p:attrName>ppt_x</p:attrName>
                                        </p:attrNameLst>
                                      </p:cBhvr>
                                      <p:tavLst>
                                        <p:tav tm="0">
                                          <p:val>
                                            <p:strVal val="#ppt_x"/>
                                          </p:val>
                                        </p:tav>
                                        <p:tav tm="100000">
                                          <p:val>
                                            <p:strVal val="#ppt_x"/>
                                          </p:val>
                                        </p:tav>
                                      </p:tavLst>
                                    </p:anim>
                                    <p:anim calcmode="lin" valueType="num">
                                      <p:cBhvr additive="base">
                                        <p:cTn id="12" dur="1500" fill="hold"/>
                                        <p:tgtEl>
                                          <p:spTgt spid="9"/>
                                        </p:tgtEl>
                                        <p:attrNameLst>
                                          <p:attrName>ppt_y</p:attrName>
                                        </p:attrNameLst>
                                      </p:cBhvr>
                                      <p:tavLst>
                                        <p:tav tm="0">
                                          <p:val>
                                            <p:strVal val="1+#ppt_h/2"/>
                                          </p:val>
                                        </p:tav>
                                        <p:tav tm="100000">
                                          <p:val>
                                            <p:strVal val="#ppt_y"/>
                                          </p:val>
                                        </p:tav>
                                      </p:tavLst>
                                    </p:anim>
                                  </p:childTnLst>
                                </p:cTn>
                              </p:par>
                              <p:par>
                                <p:cTn id="13" presetID="2" presetClass="entr" presetSubtype="1" decel="100000" fill="hold" grpId="0" nodeType="withEffect">
                                  <p:stCondLst>
                                    <p:cond delay="20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500" fill="hold"/>
                                        <p:tgtEl>
                                          <p:spTgt spid="12"/>
                                        </p:tgtEl>
                                        <p:attrNameLst>
                                          <p:attrName>ppt_x</p:attrName>
                                        </p:attrNameLst>
                                      </p:cBhvr>
                                      <p:tavLst>
                                        <p:tav tm="0">
                                          <p:val>
                                            <p:strVal val="#ppt_x"/>
                                          </p:val>
                                        </p:tav>
                                        <p:tav tm="100000">
                                          <p:val>
                                            <p:strVal val="#ppt_x"/>
                                          </p:val>
                                        </p:tav>
                                      </p:tavLst>
                                    </p:anim>
                                    <p:anim calcmode="lin" valueType="num">
                                      <p:cBhvr additive="base">
                                        <p:cTn id="16" dur="1500" fill="hold"/>
                                        <p:tgtEl>
                                          <p:spTgt spid="12"/>
                                        </p:tgtEl>
                                        <p:attrNameLst>
                                          <p:attrName>ppt_y</p:attrName>
                                        </p:attrNameLst>
                                      </p:cBhvr>
                                      <p:tavLst>
                                        <p:tav tm="0">
                                          <p:val>
                                            <p:strVal val="0-#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1500" fill="hold"/>
                                        <p:tgtEl>
                                          <p:spTgt spid="13"/>
                                        </p:tgtEl>
                                        <p:attrNameLst>
                                          <p:attrName>ppt_x</p:attrName>
                                        </p:attrNameLst>
                                      </p:cBhvr>
                                      <p:tavLst>
                                        <p:tav tm="0">
                                          <p:val>
                                            <p:strVal val="#ppt_x"/>
                                          </p:val>
                                        </p:tav>
                                        <p:tav tm="100000">
                                          <p:val>
                                            <p:strVal val="#ppt_x"/>
                                          </p:val>
                                        </p:tav>
                                      </p:tavLst>
                                    </p:anim>
                                    <p:anim calcmode="lin" valueType="num">
                                      <p:cBhvr additive="base">
                                        <p:cTn id="20" dur="1500" fill="hold"/>
                                        <p:tgtEl>
                                          <p:spTgt spid="13"/>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500"/>
                                  </p:stCondLst>
                                  <p:childTnLst>
                                    <p:set>
                                      <p:cBhvr>
                                        <p:cTn id="22" dur="1" fill="hold">
                                          <p:stCondLst>
                                            <p:cond delay="0"/>
                                          </p:stCondLst>
                                        </p:cTn>
                                        <p:tgtEl>
                                          <p:spTgt spid="14"/>
                                        </p:tgtEl>
                                        <p:attrNameLst>
                                          <p:attrName>style.visibility</p:attrName>
                                        </p:attrNameLst>
                                      </p:cBhvr>
                                      <p:to>
                                        <p:strVal val="visible"/>
                                      </p:to>
                                    </p:set>
                                    <p:anim calcmode="lin" valueType="num">
                                      <p:cBhvr additive="base">
                                        <p:cTn id="23" dur="1500" fill="hold"/>
                                        <p:tgtEl>
                                          <p:spTgt spid="14"/>
                                        </p:tgtEl>
                                        <p:attrNameLst>
                                          <p:attrName>ppt_x</p:attrName>
                                        </p:attrNameLst>
                                      </p:cBhvr>
                                      <p:tavLst>
                                        <p:tav tm="0">
                                          <p:val>
                                            <p:strVal val="#ppt_x"/>
                                          </p:val>
                                        </p:tav>
                                        <p:tav tm="100000">
                                          <p:val>
                                            <p:strVal val="#ppt_x"/>
                                          </p:val>
                                        </p:tav>
                                      </p:tavLst>
                                    </p:anim>
                                    <p:anim calcmode="lin" valueType="num">
                                      <p:cBhvr additive="base">
                                        <p:cTn id="24" dur="150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4" grpId="0" animBg="1"/>
      <p:bldP spid="12" grpId="0" animBg="1"/>
      <p:bldP spid="13" grpId="0"/>
    </p:bldLst>
  </p:timing>
</p:sld>
</file>

<file path=ppt/slides/slide13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6B27C239-A98E-4A1A-A26C-9473E5AA9675}"/>
              </a:ext>
            </a:extLst>
          </p:cNvPr>
          <p:cNvSpPr>
            <a:spLocks noGrp="1"/>
          </p:cNvSpPr>
          <p:nvPr>
            <p:ph type="pic" sz="quarter" idx="16"/>
          </p:nvPr>
        </p:nvSpPr>
        <p:spPr/>
      </p:sp>
      <p:sp>
        <p:nvSpPr>
          <p:cNvPr id="5" name="Rectangle 4">
            <a:extLst>
              <a:ext uri="{FF2B5EF4-FFF2-40B4-BE49-F238E27FC236}">
                <a16:creationId xmlns:a16="http://schemas.microsoft.com/office/drawing/2014/main" id="{BE66B62A-B399-488C-BF3A-F76167A0DDA8}"/>
              </a:ext>
            </a:extLst>
          </p:cNvPr>
          <p:cNvSpPr/>
          <p:nvPr/>
        </p:nvSpPr>
        <p:spPr>
          <a:xfrm>
            <a:off x="1563688" y="1295399"/>
            <a:ext cx="21259799" cy="11049000"/>
          </a:xfrm>
          <a:prstGeom prst="rect">
            <a:avLst/>
          </a:prstGeom>
          <a:gradFill flip="none" rotWithShape="1">
            <a:gsLst>
              <a:gs pos="0">
                <a:schemeClr val="bg1"/>
              </a:gs>
              <a:gs pos="100000">
                <a:schemeClr val="bg1">
                  <a:alpha val="44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 name="Group 8">
            <a:extLst>
              <a:ext uri="{FF2B5EF4-FFF2-40B4-BE49-F238E27FC236}">
                <a16:creationId xmlns:a16="http://schemas.microsoft.com/office/drawing/2014/main" id="{FE912280-CED6-4AC9-8B56-B9AA74668D04}"/>
              </a:ext>
            </a:extLst>
          </p:cNvPr>
          <p:cNvGrpSpPr/>
          <p:nvPr/>
        </p:nvGrpSpPr>
        <p:grpSpPr>
          <a:xfrm>
            <a:off x="2437575" y="4787236"/>
            <a:ext cx="6430379" cy="6944965"/>
            <a:chOff x="3230446" y="10347158"/>
            <a:chExt cx="1849255" cy="1997242"/>
          </a:xfrm>
          <a:solidFill>
            <a:schemeClr val="accent2"/>
          </a:solidFill>
          <a:effectLst>
            <a:outerShdw blurRad="203200" dist="114300" dir="2700000" algn="tl" rotWithShape="0">
              <a:schemeClr val="accent3">
                <a:alpha val="40000"/>
              </a:schemeClr>
            </a:outerShdw>
          </a:effectLst>
        </p:grpSpPr>
        <p:sp>
          <p:nvSpPr>
            <p:cNvPr id="10" name="Graphic 5">
              <a:extLst>
                <a:ext uri="{FF2B5EF4-FFF2-40B4-BE49-F238E27FC236}">
                  <a16:creationId xmlns:a16="http://schemas.microsoft.com/office/drawing/2014/main" id="{C09D674F-2D21-458C-BCA1-D72092C85565}"/>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solidFill>
              <a:schemeClr val="accent3">
                <a:alpha val="5000"/>
              </a:schemeClr>
            </a:solidFill>
            <a:ln w="9525" cap="flat">
              <a:noFill/>
              <a:prstDash val="solid"/>
              <a:miter/>
            </a:ln>
          </p:spPr>
          <p:txBody>
            <a:bodyPr rtlCol="0" anchor="ctr"/>
            <a:lstStyle/>
            <a:p>
              <a:endParaRPr lang="en-US"/>
            </a:p>
          </p:txBody>
        </p:sp>
        <p:sp>
          <p:nvSpPr>
            <p:cNvPr id="11" name="Graphic 5">
              <a:extLst>
                <a:ext uri="{FF2B5EF4-FFF2-40B4-BE49-F238E27FC236}">
                  <a16:creationId xmlns:a16="http://schemas.microsoft.com/office/drawing/2014/main" id="{9A26D188-5833-4BFE-8D8B-CB5FB74EBB2B}"/>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solidFill>
              <a:schemeClr val="accent3">
                <a:alpha val="12000"/>
              </a:schemeClr>
            </a:solidFill>
            <a:ln w="9525" cap="flat">
              <a:noFill/>
              <a:prstDash val="solid"/>
              <a:miter/>
            </a:ln>
          </p:spPr>
          <p:txBody>
            <a:bodyPr rtlCol="0" anchor="ctr"/>
            <a:lstStyle/>
            <a:p>
              <a:endParaRPr lang="en-US"/>
            </a:p>
          </p:txBody>
        </p:sp>
      </p:grpSp>
      <p:sp>
        <p:nvSpPr>
          <p:cNvPr id="8" name="TextBox 7">
            <a:extLst>
              <a:ext uri="{FF2B5EF4-FFF2-40B4-BE49-F238E27FC236}">
                <a16:creationId xmlns:a16="http://schemas.microsoft.com/office/drawing/2014/main" id="{DB2403CD-385E-4E41-8524-E60F52B8372D}"/>
              </a:ext>
            </a:extLst>
          </p:cNvPr>
          <p:cNvSpPr txBox="1"/>
          <p:nvPr/>
        </p:nvSpPr>
        <p:spPr>
          <a:xfrm>
            <a:off x="3226278" y="5202515"/>
            <a:ext cx="8557404" cy="3310971"/>
          </a:xfrm>
          <a:prstGeom prst="rect">
            <a:avLst/>
          </a:prstGeom>
          <a:noFill/>
        </p:spPr>
        <p:txBody>
          <a:bodyPr wrap="square" rtlCol="0">
            <a:spAutoFit/>
          </a:bodyPr>
          <a:lstStyle/>
          <a:p>
            <a:pPr>
              <a:lnSpc>
                <a:spcPct val="150000"/>
              </a:lnSpc>
            </a:pPr>
            <a:r>
              <a:rPr lang="en-US" sz="3600">
                <a:solidFill>
                  <a:schemeClr val="tx1">
                    <a:alpha val="92000"/>
                  </a:schemeClr>
                </a:solidFill>
                <a:latin typeface="+mj-lt"/>
              </a:rPr>
              <a:t>Vestibulum commodo id ligula at pharetra. Cras vitae justo dolor. Vivamus nec bibendum felis. Nunc ut cursus sem, vitae porta lectus.</a:t>
            </a:r>
          </a:p>
        </p:txBody>
      </p:sp>
      <p:sp>
        <p:nvSpPr>
          <p:cNvPr id="14" name="Rectangle 13">
            <a:extLst>
              <a:ext uri="{FF2B5EF4-FFF2-40B4-BE49-F238E27FC236}">
                <a16:creationId xmlns:a16="http://schemas.microsoft.com/office/drawing/2014/main" id="{CE9B5F9C-DA05-4121-8080-B4AC87C871E5}"/>
              </a:ext>
            </a:extLst>
          </p:cNvPr>
          <p:cNvSpPr/>
          <p:nvPr/>
        </p:nvSpPr>
        <p:spPr>
          <a:xfrm>
            <a:off x="5097659" y="3460830"/>
            <a:ext cx="4964678" cy="91350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a:extLst>
              <a:ext uri="{FF2B5EF4-FFF2-40B4-BE49-F238E27FC236}">
                <a16:creationId xmlns:a16="http://schemas.microsoft.com/office/drawing/2014/main" id="{381BAC12-EFE1-4179-9010-05FB89AD67F1}"/>
              </a:ext>
            </a:extLst>
          </p:cNvPr>
          <p:cNvSpPr/>
          <p:nvPr/>
        </p:nvSpPr>
        <p:spPr>
          <a:xfrm rot="16200000">
            <a:off x="5048520" y="1278939"/>
            <a:ext cx="5062957" cy="11253761"/>
          </a:xfrm>
          <a:prstGeom prst="rect">
            <a:avLst/>
          </a:prstGeom>
          <a:noFill/>
          <a:ln w="63500">
            <a:solidFill>
              <a:schemeClr val="accent3"/>
            </a:solidFill>
          </a:ln>
          <a:effectLst>
            <a:outerShdw blurRad="190500" dist="266700" dir="2700000" algn="tl" rotWithShape="0">
              <a:schemeClr val="accent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TextBox 12">
            <a:extLst>
              <a:ext uri="{FF2B5EF4-FFF2-40B4-BE49-F238E27FC236}">
                <a16:creationId xmlns:a16="http://schemas.microsoft.com/office/drawing/2014/main" id="{ED2F58F9-28D7-4CCD-A2E7-71AEC8D318F5}"/>
              </a:ext>
            </a:extLst>
          </p:cNvPr>
          <p:cNvSpPr txBox="1"/>
          <p:nvPr/>
        </p:nvSpPr>
        <p:spPr>
          <a:xfrm>
            <a:off x="5339104" y="3594418"/>
            <a:ext cx="4331635" cy="646331"/>
          </a:xfrm>
          <a:prstGeom prst="rect">
            <a:avLst/>
          </a:prstGeom>
          <a:noFill/>
        </p:spPr>
        <p:txBody>
          <a:bodyPr wrap="none" rtlCol="0">
            <a:spAutoFit/>
          </a:bodyPr>
          <a:lstStyle/>
          <a:p>
            <a:r>
              <a:rPr lang="en-US" sz="3600" b="1">
                <a:solidFill>
                  <a:schemeClr val="bg1"/>
                </a:solidFill>
                <a:latin typeface="+mj-lt"/>
              </a:rPr>
              <a:t>- Cersei Lannister -</a:t>
            </a:r>
          </a:p>
        </p:txBody>
      </p:sp>
    </p:spTree>
    <p:extLst>
      <p:ext uri="{BB962C8B-B14F-4D97-AF65-F5344CB8AC3E}">
        <p14:creationId xmlns:p14="http://schemas.microsoft.com/office/powerpoint/2010/main" val="1752961923"/>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ppt_x"/>
                                          </p:val>
                                        </p:tav>
                                        <p:tav tm="100000">
                                          <p:val>
                                            <p:strVal val="#ppt_x"/>
                                          </p:val>
                                        </p:tav>
                                      </p:tavLst>
                                    </p:anim>
                                    <p:anim calcmode="lin" valueType="num">
                                      <p:cBhvr additive="base">
                                        <p:cTn id="8" dur="15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10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1500" fill="hold"/>
                                        <p:tgtEl>
                                          <p:spTgt spid="9"/>
                                        </p:tgtEl>
                                        <p:attrNameLst>
                                          <p:attrName>ppt_x</p:attrName>
                                        </p:attrNameLst>
                                      </p:cBhvr>
                                      <p:tavLst>
                                        <p:tav tm="0">
                                          <p:val>
                                            <p:strVal val="#ppt_x"/>
                                          </p:val>
                                        </p:tav>
                                        <p:tav tm="100000">
                                          <p:val>
                                            <p:strVal val="#ppt_x"/>
                                          </p:val>
                                        </p:tav>
                                      </p:tavLst>
                                    </p:anim>
                                    <p:anim calcmode="lin" valueType="num">
                                      <p:cBhvr additive="base">
                                        <p:cTn id="12" dur="1500" fill="hold"/>
                                        <p:tgtEl>
                                          <p:spTgt spid="9"/>
                                        </p:tgtEl>
                                        <p:attrNameLst>
                                          <p:attrName>ppt_y</p:attrName>
                                        </p:attrNameLst>
                                      </p:cBhvr>
                                      <p:tavLst>
                                        <p:tav tm="0">
                                          <p:val>
                                            <p:strVal val="1+#ppt_h/2"/>
                                          </p:val>
                                        </p:tav>
                                        <p:tav tm="100000">
                                          <p:val>
                                            <p:strVal val="#ppt_y"/>
                                          </p:val>
                                        </p:tav>
                                      </p:tavLst>
                                    </p:anim>
                                  </p:childTnLst>
                                </p:cTn>
                              </p:par>
                              <p:par>
                                <p:cTn id="13" presetID="2" presetClass="entr" presetSubtype="1" decel="100000" fill="hold" grpId="0" nodeType="withEffect">
                                  <p:stCondLst>
                                    <p:cond delay="20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500" fill="hold"/>
                                        <p:tgtEl>
                                          <p:spTgt spid="12"/>
                                        </p:tgtEl>
                                        <p:attrNameLst>
                                          <p:attrName>ppt_x</p:attrName>
                                        </p:attrNameLst>
                                      </p:cBhvr>
                                      <p:tavLst>
                                        <p:tav tm="0">
                                          <p:val>
                                            <p:strVal val="#ppt_x"/>
                                          </p:val>
                                        </p:tav>
                                        <p:tav tm="100000">
                                          <p:val>
                                            <p:strVal val="#ppt_x"/>
                                          </p:val>
                                        </p:tav>
                                      </p:tavLst>
                                    </p:anim>
                                    <p:anim calcmode="lin" valueType="num">
                                      <p:cBhvr additive="base">
                                        <p:cTn id="16" dur="1500" fill="hold"/>
                                        <p:tgtEl>
                                          <p:spTgt spid="12"/>
                                        </p:tgtEl>
                                        <p:attrNameLst>
                                          <p:attrName>ppt_y</p:attrName>
                                        </p:attrNameLst>
                                      </p:cBhvr>
                                      <p:tavLst>
                                        <p:tav tm="0">
                                          <p:val>
                                            <p:strVal val="0-#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1500" fill="hold"/>
                                        <p:tgtEl>
                                          <p:spTgt spid="13"/>
                                        </p:tgtEl>
                                        <p:attrNameLst>
                                          <p:attrName>ppt_x</p:attrName>
                                        </p:attrNameLst>
                                      </p:cBhvr>
                                      <p:tavLst>
                                        <p:tav tm="0">
                                          <p:val>
                                            <p:strVal val="#ppt_x"/>
                                          </p:val>
                                        </p:tav>
                                        <p:tav tm="100000">
                                          <p:val>
                                            <p:strVal val="#ppt_x"/>
                                          </p:val>
                                        </p:tav>
                                      </p:tavLst>
                                    </p:anim>
                                    <p:anim calcmode="lin" valueType="num">
                                      <p:cBhvr additive="base">
                                        <p:cTn id="20" dur="1500" fill="hold"/>
                                        <p:tgtEl>
                                          <p:spTgt spid="13"/>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500"/>
                                  </p:stCondLst>
                                  <p:childTnLst>
                                    <p:set>
                                      <p:cBhvr>
                                        <p:cTn id="22" dur="1" fill="hold">
                                          <p:stCondLst>
                                            <p:cond delay="0"/>
                                          </p:stCondLst>
                                        </p:cTn>
                                        <p:tgtEl>
                                          <p:spTgt spid="14"/>
                                        </p:tgtEl>
                                        <p:attrNameLst>
                                          <p:attrName>style.visibility</p:attrName>
                                        </p:attrNameLst>
                                      </p:cBhvr>
                                      <p:to>
                                        <p:strVal val="visible"/>
                                      </p:to>
                                    </p:set>
                                    <p:anim calcmode="lin" valueType="num">
                                      <p:cBhvr additive="base">
                                        <p:cTn id="23" dur="1500" fill="hold"/>
                                        <p:tgtEl>
                                          <p:spTgt spid="14"/>
                                        </p:tgtEl>
                                        <p:attrNameLst>
                                          <p:attrName>ppt_x</p:attrName>
                                        </p:attrNameLst>
                                      </p:cBhvr>
                                      <p:tavLst>
                                        <p:tav tm="0">
                                          <p:val>
                                            <p:strVal val="#ppt_x"/>
                                          </p:val>
                                        </p:tav>
                                        <p:tav tm="100000">
                                          <p:val>
                                            <p:strVal val="#ppt_x"/>
                                          </p:val>
                                        </p:tav>
                                      </p:tavLst>
                                    </p:anim>
                                    <p:anim calcmode="lin" valueType="num">
                                      <p:cBhvr additive="base">
                                        <p:cTn id="24" dur="150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4" grpId="0" animBg="1"/>
      <p:bldP spid="12" grpId="0" animBg="1"/>
      <p:bldP spid="13" grpId="0"/>
    </p:bld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CEF1A7F7-726D-4530-A116-8C708D37B17F}"/>
              </a:ext>
            </a:extLst>
          </p:cNvPr>
          <p:cNvSpPr>
            <a:spLocks noGrp="1"/>
          </p:cNvSpPr>
          <p:nvPr>
            <p:ph type="pic" sz="quarter" idx="16"/>
          </p:nvPr>
        </p:nvSpPr>
        <p:spPr/>
      </p:sp>
      <p:sp>
        <p:nvSpPr>
          <p:cNvPr id="14" name="Rectangle 13">
            <a:extLst>
              <a:ext uri="{FF2B5EF4-FFF2-40B4-BE49-F238E27FC236}">
                <a16:creationId xmlns:a16="http://schemas.microsoft.com/office/drawing/2014/main" id="{506FC49D-87F3-4318-BB93-68CB441DD368}"/>
              </a:ext>
            </a:extLst>
          </p:cNvPr>
          <p:cNvSpPr/>
          <p:nvPr/>
        </p:nvSpPr>
        <p:spPr>
          <a:xfrm>
            <a:off x="24914714" y="1295399"/>
            <a:ext cx="18935944" cy="1112520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17DEE094-FDB6-4E57-9C1F-1839A16060CD}"/>
              </a:ext>
            </a:extLst>
          </p:cNvPr>
          <p:cNvSpPr/>
          <p:nvPr/>
        </p:nvSpPr>
        <p:spPr>
          <a:xfrm>
            <a:off x="1965584" y="2544792"/>
            <a:ext cx="10541479" cy="862641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5">
            <a:extLst>
              <a:ext uri="{FF2B5EF4-FFF2-40B4-BE49-F238E27FC236}">
                <a16:creationId xmlns:a16="http://schemas.microsoft.com/office/drawing/2014/main" id="{1C071D91-6B24-457C-8922-38757F5D4E2D}"/>
              </a:ext>
            </a:extLst>
          </p:cNvPr>
          <p:cNvSpPr/>
          <p:nvPr/>
        </p:nvSpPr>
        <p:spPr>
          <a:xfrm>
            <a:off x="1563688" y="2544792"/>
            <a:ext cx="10541479" cy="8626416"/>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6">
            <a:extLst>
              <a:ext uri="{FF2B5EF4-FFF2-40B4-BE49-F238E27FC236}">
                <a16:creationId xmlns:a16="http://schemas.microsoft.com/office/drawing/2014/main" id="{9B9DFB79-13DB-4F71-9E2F-1D1D898B9BF2}"/>
              </a:ext>
            </a:extLst>
          </p:cNvPr>
          <p:cNvGrpSpPr/>
          <p:nvPr/>
        </p:nvGrpSpPr>
        <p:grpSpPr>
          <a:xfrm>
            <a:off x="2437413" y="4578968"/>
            <a:ext cx="1263068" cy="1364144"/>
            <a:chOff x="3230446" y="10347158"/>
            <a:chExt cx="1849255" cy="1997242"/>
          </a:xfrm>
          <a:solidFill>
            <a:schemeClr val="tx1">
              <a:lumMod val="90000"/>
              <a:lumOff val="10000"/>
            </a:schemeClr>
          </a:solidFill>
          <a:effectLst/>
        </p:grpSpPr>
        <p:sp>
          <p:nvSpPr>
            <p:cNvPr id="8" name="Graphic 5">
              <a:extLst>
                <a:ext uri="{FF2B5EF4-FFF2-40B4-BE49-F238E27FC236}">
                  <a16:creationId xmlns:a16="http://schemas.microsoft.com/office/drawing/2014/main" id="{17757B1E-8C5F-4B9A-8A1E-270D4E2693ED}"/>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sp>
          <p:nvSpPr>
            <p:cNvPr id="9" name="Graphic 5">
              <a:extLst>
                <a:ext uri="{FF2B5EF4-FFF2-40B4-BE49-F238E27FC236}">
                  <a16:creationId xmlns:a16="http://schemas.microsoft.com/office/drawing/2014/main" id="{3D0CBB4A-74A3-4613-96FB-0D44A615DF52}"/>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grpSp>
      <p:sp>
        <p:nvSpPr>
          <p:cNvPr id="10" name="TextBox 9">
            <a:extLst>
              <a:ext uri="{FF2B5EF4-FFF2-40B4-BE49-F238E27FC236}">
                <a16:creationId xmlns:a16="http://schemas.microsoft.com/office/drawing/2014/main" id="{DC98C263-2ED5-4F37-976C-2A802FB13D7A}"/>
              </a:ext>
            </a:extLst>
          </p:cNvPr>
          <p:cNvSpPr txBox="1"/>
          <p:nvPr/>
        </p:nvSpPr>
        <p:spPr>
          <a:xfrm>
            <a:off x="4165941" y="4392235"/>
            <a:ext cx="6899893" cy="3785652"/>
          </a:xfrm>
          <a:prstGeom prst="rect">
            <a:avLst/>
          </a:prstGeom>
          <a:noFill/>
        </p:spPr>
        <p:txBody>
          <a:bodyPr wrap="square" rtlCol="0">
            <a:spAutoFit/>
          </a:bodyPr>
          <a:lstStyle/>
          <a:p>
            <a:r>
              <a:rPr lang="en-US" sz="4800">
                <a:solidFill>
                  <a:srgbClr val="000000"/>
                </a:solidFill>
              </a:rPr>
              <a:t>Lorem ipsum dolor sit amet, consectetur adipiscing elit. </a:t>
            </a:r>
            <a:r>
              <a:rPr lang="en-US" sz="4800" b="1">
                <a:solidFill>
                  <a:srgbClr val="000000"/>
                </a:solidFill>
              </a:rPr>
              <a:t>Phasellus</a:t>
            </a:r>
            <a:r>
              <a:rPr lang="en-US" sz="4800">
                <a:solidFill>
                  <a:srgbClr val="000000"/>
                </a:solidFill>
              </a:rPr>
              <a:t> congue condimentum nunc in ultricies. </a:t>
            </a:r>
          </a:p>
        </p:txBody>
      </p:sp>
      <p:cxnSp>
        <p:nvCxnSpPr>
          <p:cNvPr id="11" name="Straight Connector 10">
            <a:extLst>
              <a:ext uri="{FF2B5EF4-FFF2-40B4-BE49-F238E27FC236}">
                <a16:creationId xmlns:a16="http://schemas.microsoft.com/office/drawing/2014/main" id="{7F059239-717E-435A-BBEA-05E264F838B8}"/>
              </a:ext>
            </a:extLst>
          </p:cNvPr>
          <p:cNvCxnSpPr/>
          <p:nvPr/>
        </p:nvCxnSpPr>
        <p:spPr>
          <a:xfrm>
            <a:off x="4249386" y="9423111"/>
            <a:ext cx="3093938" cy="0"/>
          </a:xfrm>
          <a:prstGeom prst="line">
            <a:avLst/>
          </a:prstGeom>
          <a:ln w="28575">
            <a:solidFill>
              <a:schemeClr val="accent6"/>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0CF14389-A120-4C79-A826-46F0F5BFAB0E}"/>
              </a:ext>
            </a:extLst>
          </p:cNvPr>
          <p:cNvSpPr txBox="1"/>
          <p:nvPr/>
        </p:nvSpPr>
        <p:spPr>
          <a:xfrm>
            <a:off x="4165941" y="8437632"/>
            <a:ext cx="4431021" cy="646331"/>
          </a:xfrm>
          <a:prstGeom prst="rect">
            <a:avLst/>
          </a:prstGeom>
          <a:noFill/>
        </p:spPr>
        <p:txBody>
          <a:bodyPr wrap="none" rtlCol="0">
            <a:spAutoFit/>
          </a:bodyPr>
          <a:lstStyle/>
          <a:p>
            <a:r>
              <a:rPr lang="en-US" sz="3600" b="1">
                <a:solidFill>
                  <a:srgbClr val="000000"/>
                </a:solidFill>
                <a:latin typeface="+mj-lt"/>
              </a:rPr>
              <a:t>- Edward Schtigliz -</a:t>
            </a:r>
          </a:p>
        </p:txBody>
      </p:sp>
    </p:spTree>
    <p:extLst>
      <p:ext uri="{BB962C8B-B14F-4D97-AF65-F5344CB8AC3E}">
        <p14:creationId xmlns:p14="http://schemas.microsoft.com/office/powerpoint/2010/main" val="15434429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1900" fill="hold"/>
                                        <p:tgtEl>
                                          <p:spTgt spid="14"/>
                                        </p:tgtEl>
                                        <p:attrNameLst>
                                          <p:attrName>ppt_x</p:attrName>
                                        </p:attrNameLst>
                                      </p:cBhvr>
                                      <p:tavLst>
                                        <p:tav tm="0">
                                          <p:val>
                                            <p:strVal val="0-#ppt_w/2"/>
                                          </p:val>
                                        </p:tav>
                                        <p:tav tm="100000">
                                          <p:val>
                                            <p:strVal val="#ppt_x"/>
                                          </p:val>
                                        </p:tav>
                                      </p:tavLst>
                                    </p:anim>
                                    <p:anim calcmode="lin" valueType="num">
                                      <p:cBhvr additive="base">
                                        <p:cTn id="8" dur="1900" fill="hold"/>
                                        <p:tgtEl>
                                          <p:spTgt spid="14"/>
                                        </p:tgtEl>
                                        <p:attrNameLst>
                                          <p:attrName>ppt_y</p:attrName>
                                        </p:attrNameLst>
                                      </p:cBhvr>
                                      <p:tavLst>
                                        <p:tav tm="0">
                                          <p:val>
                                            <p:strVal val="#ppt_y"/>
                                          </p:val>
                                        </p:tav>
                                        <p:tav tm="100000">
                                          <p:val>
                                            <p:strVal val="#ppt_y"/>
                                          </p:val>
                                        </p:tav>
                                      </p:tavLst>
                                    </p:anim>
                                  </p:childTnLst>
                                </p:cTn>
                              </p:par>
                              <p:par>
                                <p:cTn id="9" presetID="2" presetClass="entr" presetSubtype="8" decel="100000" fill="hold"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500" fill="hold"/>
                                        <p:tgtEl>
                                          <p:spTgt spid="7"/>
                                        </p:tgtEl>
                                        <p:attrNameLst>
                                          <p:attrName>ppt_x</p:attrName>
                                        </p:attrNameLst>
                                      </p:cBhvr>
                                      <p:tavLst>
                                        <p:tav tm="0">
                                          <p:val>
                                            <p:strVal val="0-#ppt_w/2"/>
                                          </p:val>
                                        </p:tav>
                                        <p:tav tm="100000">
                                          <p:val>
                                            <p:strVal val="#ppt_x"/>
                                          </p:val>
                                        </p:tav>
                                      </p:tavLst>
                                    </p:anim>
                                    <p:anim calcmode="lin" valueType="num">
                                      <p:cBhvr additive="base">
                                        <p:cTn id="12" dur="1500" fill="hold"/>
                                        <p:tgtEl>
                                          <p:spTgt spid="7"/>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1500" fill="hold"/>
                                        <p:tgtEl>
                                          <p:spTgt spid="10"/>
                                        </p:tgtEl>
                                        <p:attrNameLst>
                                          <p:attrName>ppt_x</p:attrName>
                                        </p:attrNameLst>
                                      </p:cBhvr>
                                      <p:tavLst>
                                        <p:tav tm="0">
                                          <p:val>
                                            <p:strVal val="0-#ppt_w/2"/>
                                          </p:val>
                                        </p:tav>
                                        <p:tav tm="100000">
                                          <p:val>
                                            <p:strVal val="#ppt_x"/>
                                          </p:val>
                                        </p:tav>
                                      </p:tavLst>
                                    </p:anim>
                                    <p:anim calcmode="lin" valueType="num">
                                      <p:cBhvr additive="base">
                                        <p:cTn id="16" dur="1500" fill="hold"/>
                                        <p:tgtEl>
                                          <p:spTgt spid="10"/>
                                        </p:tgtEl>
                                        <p:attrNameLst>
                                          <p:attrName>ppt_y</p:attrName>
                                        </p:attrNameLst>
                                      </p:cBhvr>
                                      <p:tavLst>
                                        <p:tav tm="0">
                                          <p:val>
                                            <p:strVal val="#ppt_y"/>
                                          </p:val>
                                        </p:tav>
                                        <p:tav tm="100000">
                                          <p:val>
                                            <p:strVal val="#ppt_y"/>
                                          </p:val>
                                        </p:tav>
                                      </p:tavLst>
                                    </p:anim>
                                  </p:childTnLst>
                                </p:cTn>
                              </p:par>
                              <p:par>
                                <p:cTn id="17" presetID="2" presetClass="entr" presetSubtype="8" decel="100000" fill="hold" grpId="0" nodeType="withEffect">
                                  <p:stCondLst>
                                    <p:cond delay="300"/>
                                  </p:stCondLst>
                                  <p:childTnLst>
                                    <p:set>
                                      <p:cBhvr>
                                        <p:cTn id="18" dur="1" fill="hold">
                                          <p:stCondLst>
                                            <p:cond delay="0"/>
                                          </p:stCondLst>
                                        </p:cTn>
                                        <p:tgtEl>
                                          <p:spTgt spid="12"/>
                                        </p:tgtEl>
                                        <p:attrNameLst>
                                          <p:attrName>style.visibility</p:attrName>
                                        </p:attrNameLst>
                                      </p:cBhvr>
                                      <p:to>
                                        <p:strVal val="visible"/>
                                      </p:to>
                                    </p:set>
                                    <p:anim calcmode="lin" valueType="num">
                                      <p:cBhvr additive="base">
                                        <p:cTn id="19" dur="1500" fill="hold"/>
                                        <p:tgtEl>
                                          <p:spTgt spid="12"/>
                                        </p:tgtEl>
                                        <p:attrNameLst>
                                          <p:attrName>ppt_x</p:attrName>
                                        </p:attrNameLst>
                                      </p:cBhvr>
                                      <p:tavLst>
                                        <p:tav tm="0">
                                          <p:val>
                                            <p:strVal val="0-#ppt_w/2"/>
                                          </p:val>
                                        </p:tav>
                                        <p:tav tm="100000">
                                          <p:val>
                                            <p:strVal val="#ppt_x"/>
                                          </p:val>
                                        </p:tav>
                                      </p:tavLst>
                                    </p:anim>
                                    <p:anim calcmode="lin" valueType="num">
                                      <p:cBhvr additive="base">
                                        <p:cTn id="20" dur="1500" fill="hold"/>
                                        <p:tgtEl>
                                          <p:spTgt spid="12"/>
                                        </p:tgtEl>
                                        <p:attrNameLst>
                                          <p:attrName>ppt_y</p:attrName>
                                        </p:attrNameLst>
                                      </p:cBhvr>
                                      <p:tavLst>
                                        <p:tav tm="0">
                                          <p:val>
                                            <p:strVal val="#ppt_y"/>
                                          </p:val>
                                        </p:tav>
                                        <p:tav tm="100000">
                                          <p:val>
                                            <p:strVal val="#ppt_y"/>
                                          </p:val>
                                        </p:tav>
                                      </p:tavLst>
                                    </p:anim>
                                  </p:childTnLst>
                                </p:cTn>
                              </p:par>
                              <p:par>
                                <p:cTn id="21" presetID="2" presetClass="entr" presetSubtype="8" decel="100000" fill="hold" nodeType="withEffect">
                                  <p:stCondLst>
                                    <p:cond delay="400"/>
                                  </p:stCondLst>
                                  <p:childTnLst>
                                    <p:set>
                                      <p:cBhvr>
                                        <p:cTn id="22" dur="1" fill="hold">
                                          <p:stCondLst>
                                            <p:cond delay="0"/>
                                          </p:stCondLst>
                                        </p:cTn>
                                        <p:tgtEl>
                                          <p:spTgt spid="11"/>
                                        </p:tgtEl>
                                        <p:attrNameLst>
                                          <p:attrName>style.visibility</p:attrName>
                                        </p:attrNameLst>
                                      </p:cBhvr>
                                      <p:to>
                                        <p:strVal val="visible"/>
                                      </p:to>
                                    </p:set>
                                    <p:anim calcmode="lin" valueType="num">
                                      <p:cBhvr additive="base">
                                        <p:cTn id="23" dur="1500" fill="hold"/>
                                        <p:tgtEl>
                                          <p:spTgt spid="11"/>
                                        </p:tgtEl>
                                        <p:attrNameLst>
                                          <p:attrName>ppt_x</p:attrName>
                                        </p:attrNameLst>
                                      </p:cBhvr>
                                      <p:tavLst>
                                        <p:tav tm="0">
                                          <p:val>
                                            <p:strVal val="0-#ppt_w/2"/>
                                          </p:val>
                                        </p:tav>
                                        <p:tav tm="100000">
                                          <p:val>
                                            <p:strVal val="#ppt_x"/>
                                          </p:val>
                                        </p:tav>
                                      </p:tavLst>
                                    </p:anim>
                                    <p:anim calcmode="lin" valueType="num">
                                      <p:cBhvr additive="base">
                                        <p:cTn id="24" dur="1500" fill="hold"/>
                                        <p:tgtEl>
                                          <p:spTgt spid="11"/>
                                        </p:tgtEl>
                                        <p:attrNameLst>
                                          <p:attrName>ppt_y</p:attrName>
                                        </p:attrNameLst>
                                      </p:cBhvr>
                                      <p:tavLst>
                                        <p:tav tm="0">
                                          <p:val>
                                            <p:strVal val="#ppt_y"/>
                                          </p:val>
                                        </p:tav>
                                        <p:tav tm="100000">
                                          <p:val>
                                            <p:strVal val="#ppt_y"/>
                                          </p:val>
                                        </p:tav>
                                      </p:tavLst>
                                    </p:anim>
                                  </p:childTnLst>
                                </p:cTn>
                              </p:par>
                              <p:par>
                                <p:cTn id="25" presetID="2" presetClass="entr" presetSubtype="8" decel="100000" fill="hold" grpId="0" nodeType="withEffect">
                                  <p:stCondLst>
                                    <p:cond delay="0"/>
                                  </p:stCondLst>
                                  <p:childTnLst>
                                    <p:set>
                                      <p:cBhvr>
                                        <p:cTn id="26" dur="1" fill="hold">
                                          <p:stCondLst>
                                            <p:cond delay="0"/>
                                          </p:stCondLst>
                                        </p:cTn>
                                        <p:tgtEl>
                                          <p:spTgt spid="13"/>
                                        </p:tgtEl>
                                        <p:attrNameLst>
                                          <p:attrName>style.visibility</p:attrName>
                                        </p:attrNameLst>
                                      </p:cBhvr>
                                      <p:to>
                                        <p:strVal val="visible"/>
                                      </p:to>
                                    </p:set>
                                    <p:anim calcmode="lin" valueType="num">
                                      <p:cBhvr additive="base">
                                        <p:cTn id="27" dur="1900" fill="hold"/>
                                        <p:tgtEl>
                                          <p:spTgt spid="13"/>
                                        </p:tgtEl>
                                        <p:attrNameLst>
                                          <p:attrName>ppt_x</p:attrName>
                                        </p:attrNameLst>
                                      </p:cBhvr>
                                      <p:tavLst>
                                        <p:tav tm="0">
                                          <p:val>
                                            <p:strVal val="0-#ppt_w/2"/>
                                          </p:val>
                                        </p:tav>
                                        <p:tav tm="100000">
                                          <p:val>
                                            <p:strVal val="#ppt_x"/>
                                          </p:val>
                                        </p:tav>
                                      </p:tavLst>
                                    </p:anim>
                                    <p:anim calcmode="lin" valueType="num">
                                      <p:cBhvr additive="base">
                                        <p:cTn id="28" dur="1900" fill="hold"/>
                                        <p:tgtEl>
                                          <p:spTgt spid="13"/>
                                        </p:tgtEl>
                                        <p:attrNameLst>
                                          <p:attrName>ppt_y</p:attrName>
                                        </p:attrNameLst>
                                      </p:cBhvr>
                                      <p:tavLst>
                                        <p:tav tm="0">
                                          <p:val>
                                            <p:strVal val="#ppt_y"/>
                                          </p:val>
                                        </p:tav>
                                        <p:tav tm="100000">
                                          <p:val>
                                            <p:strVal val="#ppt_y"/>
                                          </p:val>
                                        </p:tav>
                                      </p:tavLst>
                                    </p:anim>
                                  </p:childTnLst>
                                </p:cTn>
                              </p:par>
                              <p:par>
                                <p:cTn id="29" presetID="2" presetClass="entr" presetSubtype="8" decel="100000" fill="hold" grpId="0" nodeType="withEffect">
                                  <p:stCondLst>
                                    <p:cond delay="400"/>
                                  </p:stCondLst>
                                  <p:childTnLst>
                                    <p:set>
                                      <p:cBhvr>
                                        <p:cTn id="30" dur="1" fill="hold">
                                          <p:stCondLst>
                                            <p:cond delay="0"/>
                                          </p:stCondLst>
                                        </p:cTn>
                                        <p:tgtEl>
                                          <p:spTgt spid="6"/>
                                        </p:tgtEl>
                                        <p:attrNameLst>
                                          <p:attrName>style.visibility</p:attrName>
                                        </p:attrNameLst>
                                      </p:cBhvr>
                                      <p:to>
                                        <p:strVal val="visible"/>
                                      </p:to>
                                    </p:set>
                                    <p:anim calcmode="lin" valueType="num">
                                      <p:cBhvr additive="base">
                                        <p:cTn id="31" dur="1900" fill="hold"/>
                                        <p:tgtEl>
                                          <p:spTgt spid="6"/>
                                        </p:tgtEl>
                                        <p:attrNameLst>
                                          <p:attrName>ppt_x</p:attrName>
                                        </p:attrNameLst>
                                      </p:cBhvr>
                                      <p:tavLst>
                                        <p:tav tm="0">
                                          <p:val>
                                            <p:strVal val="0-#ppt_w/2"/>
                                          </p:val>
                                        </p:tav>
                                        <p:tav tm="100000">
                                          <p:val>
                                            <p:strVal val="#ppt_x"/>
                                          </p:val>
                                        </p:tav>
                                      </p:tavLst>
                                    </p:anim>
                                    <p:anim calcmode="lin" valueType="num">
                                      <p:cBhvr additive="base">
                                        <p:cTn id="32" dur="1900" fill="hold"/>
                                        <p:tgtEl>
                                          <p:spTgt spid="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3" grpId="0" animBg="1"/>
      <p:bldP spid="6" grpId="0" animBg="1"/>
      <p:bldP spid="10" grpId="0"/>
      <p:bldP spid="12"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Top Corners Rounded 4">
            <a:extLst>
              <a:ext uri="{FF2B5EF4-FFF2-40B4-BE49-F238E27FC236}">
                <a16:creationId xmlns:a16="http://schemas.microsoft.com/office/drawing/2014/main" id="{02AFC58E-5B48-46E2-8B60-FC6E24531DE4}"/>
              </a:ext>
            </a:extLst>
          </p:cNvPr>
          <p:cNvSpPr/>
          <p:nvPr/>
        </p:nvSpPr>
        <p:spPr>
          <a:xfrm flipV="1">
            <a:off x="11990971" y="0"/>
            <a:ext cx="405232" cy="7543800"/>
          </a:xfrm>
          <a:prstGeom prst="round2SameRect">
            <a:avLst>
              <a:gd name="adj1" fmla="val 50000"/>
              <a:gd name="adj2" fmla="val 0"/>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Freeform 5">
            <a:extLst>
              <a:ext uri="{FF2B5EF4-FFF2-40B4-BE49-F238E27FC236}">
                <a16:creationId xmlns:a16="http://schemas.microsoft.com/office/drawing/2014/main" id="{2714F897-4834-4271-85B0-4270B235D8F1}"/>
              </a:ext>
            </a:extLst>
          </p:cNvPr>
          <p:cNvSpPr>
            <a:spLocks noEditPoints="1"/>
          </p:cNvSpPr>
          <p:nvPr/>
        </p:nvSpPr>
        <p:spPr bwMode="auto">
          <a:xfrm>
            <a:off x="7802851" y="2160351"/>
            <a:ext cx="8781473" cy="8785699"/>
          </a:xfrm>
          <a:custGeom>
            <a:avLst/>
            <a:gdLst>
              <a:gd name="T0" fmla="*/ 1101 w 2076"/>
              <a:gd name="T1" fmla="*/ 2066 h 2076"/>
              <a:gd name="T2" fmla="*/ 1121 w 2076"/>
              <a:gd name="T3" fmla="*/ 2073 h 2076"/>
              <a:gd name="T4" fmla="*/ 1351 w 2076"/>
              <a:gd name="T5" fmla="*/ 2010 h 2076"/>
              <a:gd name="T6" fmla="*/ 856 w 2076"/>
              <a:gd name="T7" fmla="*/ 2060 h 2076"/>
              <a:gd name="T8" fmla="*/ 733 w 2076"/>
              <a:gd name="T9" fmla="*/ 2030 h 2076"/>
              <a:gd name="T10" fmla="*/ 738 w 2076"/>
              <a:gd name="T11" fmla="*/ 2014 h 2076"/>
              <a:gd name="T12" fmla="*/ 1377 w 2076"/>
              <a:gd name="T13" fmla="*/ 2001 h 2076"/>
              <a:gd name="T14" fmla="*/ 1505 w 2076"/>
              <a:gd name="T15" fmla="*/ 1946 h 2076"/>
              <a:gd name="T16" fmla="*/ 1513 w 2076"/>
              <a:gd name="T17" fmla="*/ 1961 h 2076"/>
              <a:gd name="T18" fmla="*/ 611 w 2076"/>
              <a:gd name="T19" fmla="*/ 1975 h 2076"/>
              <a:gd name="T20" fmla="*/ 406 w 2076"/>
              <a:gd name="T21" fmla="*/ 1841 h 2076"/>
              <a:gd name="T22" fmla="*/ 1624 w 2076"/>
              <a:gd name="T23" fmla="*/ 1885 h 2076"/>
              <a:gd name="T24" fmla="*/ 1802 w 2076"/>
              <a:gd name="T25" fmla="*/ 1728 h 2076"/>
              <a:gd name="T26" fmla="*/ 374 w 2076"/>
              <a:gd name="T27" fmla="*/ 1837 h 2076"/>
              <a:gd name="T28" fmla="*/ 358 w 2076"/>
              <a:gd name="T29" fmla="*/ 1820 h 2076"/>
              <a:gd name="T30" fmla="*/ 295 w 2076"/>
              <a:gd name="T31" fmla="*/ 1739 h 2076"/>
              <a:gd name="T32" fmla="*/ 1807 w 2076"/>
              <a:gd name="T33" fmla="*/ 1714 h 2076"/>
              <a:gd name="T34" fmla="*/ 1825 w 2076"/>
              <a:gd name="T35" fmla="*/ 1693 h 2076"/>
              <a:gd name="T36" fmla="*/ 1833 w 2076"/>
              <a:gd name="T37" fmla="*/ 1700 h 2076"/>
              <a:gd name="T38" fmla="*/ 183 w 2076"/>
              <a:gd name="T39" fmla="*/ 1621 h 2076"/>
              <a:gd name="T40" fmla="*/ 183 w 2076"/>
              <a:gd name="T41" fmla="*/ 1621 h 2076"/>
              <a:gd name="T42" fmla="*/ 1969 w 2076"/>
              <a:gd name="T43" fmla="*/ 1496 h 2076"/>
              <a:gd name="T44" fmla="*/ 2033 w 2076"/>
              <a:gd name="T45" fmla="*/ 1267 h 2076"/>
              <a:gd name="T46" fmla="*/ 1981 w 2076"/>
              <a:gd name="T47" fmla="*/ 1471 h 2076"/>
              <a:gd name="T48" fmla="*/ 52 w 2076"/>
              <a:gd name="T49" fmla="*/ 1336 h 2076"/>
              <a:gd name="T50" fmla="*/ 39 w 2076"/>
              <a:gd name="T51" fmla="*/ 1313 h 2076"/>
              <a:gd name="T52" fmla="*/ 12 w 2076"/>
              <a:gd name="T53" fmla="*/ 1197 h 2076"/>
              <a:gd name="T54" fmla="*/ 41 w 2076"/>
              <a:gd name="T55" fmla="*/ 1298 h 2076"/>
              <a:gd name="T56" fmla="*/ 2047 w 2076"/>
              <a:gd name="T57" fmla="*/ 1250 h 2076"/>
              <a:gd name="T58" fmla="*/ 2067 w 2076"/>
              <a:gd name="T59" fmla="*/ 997 h 2076"/>
              <a:gd name="T60" fmla="*/ 8 w 2076"/>
              <a:gd name="T61" fmla="*/ 1064 h 2076"/>
              <a:gd name="T62" fmla="*/ 8 w 2076"/>
              <a:gd name="T63" fmla="*/ 1035 h 2076"/>
              <a:gd name="T64" fmla="*/ 40 w 2076"/>
              <a:gd name="T65" fmla="*/ 821 h 2076"/>
              <a:gd name="T66" fmla="*/ 2074 w 2076"/>
              <a:gd name="T67" fmla="*/ 976 h 2076"/>
              <a:gd name="T68" fmla="*/ 2017 w 2076"/>
              <a:gd name="T69" fmla="*/ 740 h 2076"/>
              <a:gd name="T70" fmla="*/ 36 w 2076"/>
              <a:gd name="T71" fmla="*/ 800 h 2076"/>
              <a:gd name="T72" fmla="*/ 45 w 2076"/>
              <a:gd name="T73" fmla="*/ 773 h 2076"/>
              <a:gd name="T74" fmla="*/ 69 w 2076"/>
              <a:gd name="T75" fmla="*/ 666 h 2076"/>
              <a:gd name="T76" fmla="*/ 45 w 2076"/>
              <a:gd name="T77" fmla="*/ 773 h 2076"/>
              <a:gd name="T78" fmla="*/ 2007 w 2076"/>
              <a:gd name="T79" fmla="*/ 698 h 2076"/>
              <a:gd name="T80" fmla="*/ 1970 w 2076"/>
              <a:gd name="T81" fmla="*/ 582 h 2076"/>
              <a:gd name="T82" fmla="*/ 134 w 2076"/>
              <a:gd name="T83" fmla="*/ 553 h 2076"/>
              <a:gd name="T84" fmla="*/ 144 w 2076"/>
              <a:gd name="T85" fmla="*/ 527 h 2076"/>
              <a:gd name="T86" fmla="*/ 148 w 2076"/>
              <a:gd name="T87" fmla="*/ 528 h 2076"/>
              <a:gd name="T88" fmla="*/ 1901 w 2076"/>
              <a:gd name="T89" fmla="*/ 486 h 2076"/>
              <a:gd name="T90" fmla="*/ 1823 w 2076"/>
              <a:gd name="T91" fmla="*/ 359 h 2076"/>
              <a:gd name="T92" fmla="*/ 299 w 2076"/>
              <a:gd name="T93" fmla="*/ 330 h 2076"/>
              <a:gd name="T94" fmla="*/ 468 w 2076"/>
              <a:gd name="T95" fmla="*/ 171 h 2076"/>
              <a:gd name="T96" fmla="*/ 1724 w 2076"/>
              <a:gd name="T97" fmla="*/ 282 h 2076"/>
              <a:gd name="T98" fmla="*/ 1703 w 2076"/>
              <a:gd name="T99" fmla="*/ 263 h 2076"/>
              <a:gd name="T100" fmla="*/ 1714 w 2076"/>
              <a:gd name="T101" fmla="*/ 250 h 2076"/>
              <a:gd name="T102" fmla="*/ 503 w 2076"/>
              <a:gd name="T103" fmla="*/ 158 h 2076"/>
              <a:gd name="T104" fmla="*/ 602 w 2076"/>
              <a:gd name="T105" fmla="*/ 96 h 2076"/>
              <a:gd name="T106" fmla="*/ 609 w 2076"/>
              <a:gd name="T107" fmla="*/ 112 h 2076"/>
              <a:gd name="T108" fmla="*/ 1504 w 2076"/>
              <a:gd name="T109" fmla="*/ 120 h 2076"/>
              <a:gd name="T110" fmla="*/ 1288 w 2076"/>
              <a:gd name="T111" fmla="*/ 48 h 2076"/>
              <a:gd name="T112" fmla="*/ 1494 w 2076"/>
              <a:gd name="T113" fmla="*/ 115 h 2076"/>
              <a:gd name="T114" fmla="*/ 764 w 2076"/>
              <a:gd name="T115" fmla="*/ 54 h 2076"/>
              <a:gd name="T116" fmla="*/ 767 w 2076"/>
              <a:gd name="T117" fmla="*/ 54 h 2076"/>
              <a:gd name="T118" fmla="*/ 1263 w 2076"/>
              <a:gd name="T119" fmla="*/ 42 h 2076"/>
              <a:gd name="T120" fmla="*/ 1019 w 2076"/>
              <a:gd name="T121" fmla="*/ 9 h 2076"/>
              <a:gd name="T122" fmla="*/ 990 w 2076"/>
              <a:gd name="T123" fmla="*/ 10 h 2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76" h="2076">
                <a:moveTo>
                  <a:pt x="1038" y="2076"/>
                </a:moveTo>
                <a:cubicBezTo>
                  <a:pt x="1024" y="2076"/>
                  <a:pt x="1010" y="2076"/>
                  <a:pt x="996" y="2076"/>
                </a:cubicBezTo>
                <a:cubicBezTo>
                  <a:pt x="958" y="2074"/>
                  <a:pt x="920" y="2070"/>
                  <a:pt x="883" y="2065"/>
                </a:cubicBezTo>
                <a:cubicBezTo>
                  <a:pt x="878" y="2064"/>
                  <a:pt x="875" y="2060"/>
                  <a:pt x="876" y="2055"/>
                </a:cubicBezTo>
                <a:cubicBezTo>
                  <a:pt x="876" y="2051"/>
                  <a:pt x="881" y="2047"/>
                  <a:pt x="885" y="2048"/>
                </a:cubicBezTo>
                <a:cubicBezTo>
                  <a:pt x="922" y="2054"/>
                  <a:pt x="960" y="2057"/>
                  <a:pt x="997" y="2059"/>
                </a:cubicBezTo>
                <a:cubicBezTo>
                  <a:pt x="1028" y="2060"/>
                  <a:pt x="1060" y="2060"/>
                  <a:pt x="1092" y="2058"/>
                </a:cubicBezTo>
                <a:cubicBezTo>
                  <a:pt x="1097" y="2058"/>
                  <a:pt x="1101" y="2061"/>
                  <a:pt x="1101" y="2066"/>
                </a:cubicBezTo>
                <a:cubicBezTo>
                  <a:pt x="1101" y="2071"/>
                  <a:pt x="1098" y="2075"/>
                  <a:pt x="1093" y="2075"/>
                </a:cubicBezTo>
                <a:cubicBezTo>
                  <a:pt x="1075" y="2076"/>
                  <a:pt x="1057" y="2076"/>
                  <a:pt x="1038" y="2076"/>
                </a:cubicBezTo>
                <a:close/>
                <a:moveTo>
                  <a:pt x="1121" y="2073"/>
                </a:moveTo>
                <a:cubicBezTo>
                  <a:pt x="1116" y="2073"/>
                  <a:pt x="1113" y="2070"/>
                  <a:pt x="1112" y="2065"/>
                </a:cubicBezTo>
                <a:cubicBezTo>
                  <a:pt x="1112" y="2061"/>
                  <a:pt x="1116" y="2057"/>
                  <a:pt x="1120" y="2056"/>
                </a:cubicBezTo>
                <a:cubicBezTo>
                  <a:pt x="1125" y="2056"/>
                  <a:pt x="1129" y="2059"/>
                  <a:pt x="1129" y="2064"/>
                </a:cubicBezTo>
                <a:cubicBezTo>
                  <a:pt x="1130" y="2069"/>
                  <a:pt x="1126" y="2073"/>
                  <a:pt x="1122" y="2073"/>
                </a:cubicBezTo>
                <a:cubicBezTo>
                  <a:pt x="1121" y="2073"/>
                  <a:pt x="1121" y="2073"/>
                  <a:pt x="1121" y="2073"/>
                </a:cubicBezTo>
                <a:close/>
                <a:moveTo>
                  <a:pt x="1149" y="2070"/>
                </a:moveTo>
                <a:cubicBezTo>
                  <a:pt x="1145" y="2070"/>
                  <a:pt x="1141" y="2067"/>
                  <a:pt x="1141" y="2063"/>
                </a:cubicBezTo>
                <a:cubicBezTo>
                  <a:pt x="1140" y="2061"/>
                  <a:pt x="1141" y="2058"/>
                  <a:pt x="1142" y="2057"/>
                </a:cubicBezTo>
                <a:cubicBezTo>
                  <a:pt x="1144" y="2055"/>
                  <a:pt x="1146" y="2054"/>
                  <a:pt x="1148" y="2054"/>
                </a:cubicBezTo>
                <a:cubicBezTo>
                  <a:pt x="1185" y="2050"/>
                  <a:pt x="1222" y="2043"/>
                  <a:pt x="1259" y="2035"/>
                </a:cubicBezTo>
                <a:cubicBezTo>
                  <a:pt x="1259" y="2035"/>
                  <a:pt x="1259" y="2035"/>
                  <a:pt x="1259" y="2035"/>
                </a:cubicBezTo>
                <a:cubicBezTo>
                  <a:pt x="1259" y="2035"/>
                  <a:pt x="1259" y="2035"/>
                  <a:pt x="1259" y="2035"/>
                </a:cubicBezTo>
                <a:cubicBezTo>
                  <a:pt x="1290" y="2028"/>
                  <a:pt x="1321" y="2020"/>
                  <a:pt x="1351" y="2010"/>
                </a:cubicBezTo>
                <a:cubicBezTo>
                  <a:pt x="1355" y="2009"/>
                  <a:pt x="1360" y="2011"/>
                  <a:pt x="1361" y="2016"/>
                </a:cubicBezTo>
                <a:cubicBezTo>
                  <a:pt x="1362" y="2018"/>
                  <a:pt x="1362" y="2020"/>
                  <a:pt x="1361" y="2022"/>
                </a:cubicBezTo>
                <a:cubicBezTo>
                  <a:pt x="1360" y="2024"/>
                  <a:pt x="1358" y="2026"/>
                  <a:pt x="1356" y="2026"/>
                </a:cubicBezTo>
                <a:cubicBezTo>
                  <a:pt x="1325" y="2036"/>
                  <a:pt x="1294" y="2045"/>
                  <a:pt x="1262" y="2052"/>
                </a:cubicBezTo>
                <a:cubicBezTo>
                  <a:pt x="1225" y="2060"/>
                  <a:pt x="1187" y="2066"/>
                  <a:pt x="1150" y="2070"/>
                </a:cubicBezTo>
                <a:cubicBezTo>
                  <a:pt x="1150" y="2070"/>
                  <a:pt x="1149" y="2070"/>
                  <a:pt x="1149" y="2070"/>
                </a:cubicBezTo>
                <a:close/>
                <a:moveTo>
                  <a:pt x="856" y="2060"/>
                </a:moveTo>
                <a:cubicBezTo>
                  <a:pt x="856" y="2060"/>
                  <a:pt x="856" y="2060"/>
                  <a:pt x="856" y="2060"/>
                </a:cubicBezTo>
                <a:cubicBezTo>
                  <a:pt x="856" y="2060"/>
                  <a:pt x="855" y="2060"/>
                  <a:pt x="855" y="2060"/>
                </a:cubicBezTo>
                <a:cubicBezTo>
                  <a:pt x="850" y="2059"/>
                  <a:pt x="847" y="2055"/>
                  <a:pt x="848" y="2050"/>
                </a:cubicBezTo>
                <a:cubicBezTo>
                  <a:pt x="849" y="2046"/>
                  <a:pt x="853" y="2043"/>
                  <a:pt x="858" y="2043"/>
                </a:cubicBezTo>
                <a:cubicBezTo>
                  <a:pt x="862" y="2044"/>
                  <a:pt x="865" y="2049"/>
                  <a:pt x="864" y="2053"/>
                </a:cubicBezTo>
                <a:cubicBezTo>
                  <a:pt x="864" y="2057"/>
                  <a:pt x="860" y="2060"/>
                  <a:pt x="856" y="2060"/>
                </a:cubicBezTo>
                <a:close/>
                <a:moveTo>
                  <a:pt x="828" y="2055"/>
                </a:moveTo>
                <a:cubicBezTo>
                  <a:pt x="828" y="2055"/>
                  <a:pt x="827" y="2055"/>
                  <a:pt x="827" y="2055"/>
                </a:cubicBezTo>
                <a:cubicBezTo>
                  <a:pt x="795" y="2048"/>
                  <a:pt x="763" y="2040"/>
                  <a:pt x="733" y="2030"/>
                </a:cubicBezTo>
                <a:cubicBezTo>
                  <a:pt x="732" y="2030"/>
                  <a:pt x="732" y="2030"/>
                  <a:pt x="732" y="2030"/>
                </a:cubicBezTo>
                <a:cubicBezTo>
                  <a:pt x="732" y="2030"/>
                  <a:pt x="732" y="2030"/>
                  <a:pt x="732" y="2030"/>
                </a:cubicBezTo>
                <a:cubicBezTo>
                  <a:pt x="696" y="2019"/>
                  <a:pt x="660" y="2006"/>
                  <a:pt x="626" y="1991"/>
                </a:cubicBezTo>
                <a:cubicBezTo>
                  <a:pt x="624" y="1990"/>
                  <a:pt x="622" y="1988"/>
                  <a:pt x="621" y="1986"/>
                </a:cubicBezTo>
                <a:cubicBezTo>
                  <a:pt x="620" y="1984"/>
                  <a:pt x="620" y="1982"/>
                  <a:pt x="621" y="1980"/>
                </a:cubicBezTo>
                <a:cubicBezTo>
                  <a:pt x="623" y="1976"/>
                  <a:pt x="628" y="1974"/>
                  <a:pt x="632" y="1975"/>
                </a:cubicBezTo>
                <a:cubicBezTo>
                  <a:pt x="667" y="1990"/>
                  <a:pt x="702" y="2003"/>
                  <a:pt x="737" y="2014"/>
                </a:cubicBezTo>
                <a:cubicBezTo>
                  <a:pt x="738" y="2014"/>
                  <a:pt x="738" y="2014"/>
                  <a:pt x="738" y="2014"/>
                </a:cubicBezTo>
                <a:cubicBezTo>
                  <a:pt x="738" y="2014"/>
                  <a:pt x="738" y="2014"/>
                  <a:pt x="738" y="2014"/>
                </a:cubicBezTo>
                <a:cubicBezTo>
                  <a:pt x="768" y="2024"/>
                  <a:pt x="799" y="2032"/>
                  <a:pt x="830" y="2038"/>
                </a:cubicBezTo>
                <a:cubicBezTo>
                  <a:pt x="835" y="2039"/>
                  <a:pt x="838" y="2043"/>
                  <a:pt x="837" y="2048"/>
                </a:cubicBezTo>
                <a:cubicBezTo>
                  <a:pt x="836" y="2052"/>
                  <a:pt x="832" y="2055"/>
                  <a:pt x="828" y="2055"/>
                </a:cubicBezTo>
                <a:close/>
                <a:moveTo>
                  <a:pt x="1380" y="2018"/>
                </a:moveTo>
                <a:cubicBezTo>
                  <a:pt x="1377" y="2018"/>
                  <a:pt x="1373" y="2015"/>
                  <a:pt x="1372" y="2012"/>
                </a:cubicBezTo>
                <a:cubicBezTo>
                  <a:pt x="1371" y="2008"/>
                  <a:pt x="1373" y="2003"/>
                  <a:pt x="1377" y="2001"/>
                </a:cubicBezTo>
                <a:cubicBezTo>
                  <a:pt x="1377" y="2001"/>
                  <a:pt x="1377" y="2001"/>
                  <a:pt x="1377" y="2001"/>
                </a:cubicBezTo>
                <a:cubicBezTo>
                  <a:pt x="1382" y="2000"/>
                  <a:pt x="1387" y="2002"/>
                  <a:pt x="1388" y="2006"/>
                </a:cubicBezTo>
                <a:cubicBezTo>
                  <a:pt x="1390" y="2011"/>
                  <a:pt x="1387" y="2016"/>
                  <a:pt x="1383" y="2017"/>
                </a:cubicBezTo>
                <a:cubicBezTo>
                  <a:pt x="1382" y="2017"/>
                  <a:pt x="1381" y="2018"/>
                  <a:pt x="1380" y="2018"/>
                </a:cubicBezTo>
                <a:close/>
                <a:moveTo>
                  <a:pt x="1407" y="2008"/>
                </a:moveTo>
                <a:cubicBezTo>
                  <a:pt x="1403" y="2008"/>
                  <a:pt x="1400" y="2006"/>
                  <a:pt x="1399" y="2002"/>
                </a:cubicBezTo>
                <a:cubicBezTo>
                  <a:pt x="1398" y="2000"/>
                  <a:pt x="1398" y="1998"/>
                  <a:pt x="1399" y="1996"/>
                </a:cubicBezTo>
                <a:cubicBezTo>
                  <a:pt x="1400" y="1994"/>
                  <a:pt x="1401" y="1992"/>
                  <a:pt x="1404" y="1991"/>
                </a:cubicBezTo>
                <a:cubicBezTo>
                  <a:pt x="1438" y="1978"/>
                  <a:pt x="1472" y="1963"/>
                  <a:pt x="1505" y="1946"/>
                </a:cubicBezTo>
                <a:cubicBezTo>
                  <a:pt x="1505" y="1946"/>
                  <a:pt x="1505" y="1946"/>
                  <a:pt x="1505" y="1946"/>
                </a:cubicBezTo>
                <a:cubicBezTo>
                  <a:pt x="1506" y="1946"/>
                  <a:pt x="1506" y="1946"/>
                  <a:pt x="1506" y="1946"/>
                </a:cubicBezTo>
                <a:cubicBezTo>
                  <a:pt x="1534" y="1931"/>
                  <a:pt x="1562" y="1915"/>
                  <a:pt x="1589" y="1898"/>
                </a:cubicBezTo>
                <a:cubicBezTo>
                  <a:pt x="1592" y="1896"/>
                  <a:pt x="1598" y="1897"/>
                  <a:pt x="1600" y="1901"/>
                </a:cubicBezTo>
                <a:cubicBezTo>
                  <a:pt x="1603" y="1905"/>
                  <a:pt x="1602" y="1910"/>
                  <a:pt x="1598" y="1912"/>
                </a:cubicBezTo>
                <a:cubicBezTo>
                  <a:pt x="1571" y="1930"/>
                  <a:pt x="1542" y="1946"/>
                  <a:pt x="1514" y="1961"/>
                </a:cubicBezTo>
                <a:cubicBezTo>
                  <a:pt x="1513" y="1961"/>
                  <a:pt x="1513" y="1961"/>
                  <a:pt x="1513" y="1961"/>
                </a:cubicBezTo>
                <a:cubicBezTo>
                  <a:pt x="1513" y="1961"/>
                  <a:pt x="1513" y="1961"/>
                  <a:pt x="1513" y="1961"/>
                </a:cubicBezTo>
                <a:cubicBezTo>
                  <a:pt x="1479" y="1978"/>
                  <a:pt x="1445" y="1994"/>
                  <a:pt x="1410" y="2007"/>
                </a:cubicBezTo>
                <a:cubicBezTo>
                  <a:pt x="1409" y="2008"/>
                  <a:pt x="1408" y="2008"/>
                  <a:pt x="1407" y="2008"/>
                </a:cubicBezTo>
                <a:close/>
                <a:moveTo>
                  <a:pt x="603" y="1980"/>
                </a:moveTo>
                <a:cubicBezTo>
                  <a:pt x="602" y="1980"/>
                  <a:pt x="601" y="1980"/>
                  <a:pt x="600" y="1979"/>
                </a:cubicBezTo>
                <a:cubicBezTo>
                  <a:pt x="595" y="1977"/>
                  <a:pt x="594" y="1972"/>
                  <a:pt x="596" y="1968"/>
                </a:cubicBezTo>
                <a:cubicBezTo>
                  <a:pt x="597" y="1964"/>
                  <a:pt x="603" y="1962"/>
                  <a:pt x="607" y="1964"/>
                </a:cubicBezTo>
                <a:cubicBezTo>
                  <a:pt x="607" y="1964"/>
                  <a:pt x="607" y="1964"/>
                  <a:pt x="607" y="1964"/>
                </a:cubicBezTo>
                <a:cubicBezTo>
                  <a:pt x="611" y="1966"/>
                  <a:pt x="613" y="1971"/>
                  <a:pt x="611" y="1975"/>
                </a:cubicBezTo>
                <a:cubicBezTo>
                  <a:pt x="610" y="1978"/>
                  <a:pt x="607" y="1980"/>
                  <a:pt x="603" y="1980"/>
                </a:cubicBezTo>
                <a:close/>
                <a:moveTo>
                  <a:pt x="578" y="1968"/>
                </a:moveTo>
                <a:cubicBezTo>
                  <a:pt x="576" y="1968"/>
                  <a:pt x="575" y="1968"/>
                  <a:pt x="574" y="1967"/>
                </a:cubicBezTo>
                <a:cubicBezTo>
                  <a:pt x="545" y="1953"/>
                  <a:pt x="517" y="1937"/>
                  <a:pt x="489" y="1920"/>
                </a:cubicBezTo>
                <a:cubicBezTo>
                  <a:pt x="457" y="1900"/>
                  <a:pt x="426" y="1878"/>
                  <a:pt x="396" y="1854"/>
                </a:cubicBezTo>
                <a:cubicBezTo>
                  <a:pt x="394" y="1853"/>
                  <a:pt x="393" y="1851"/>
                  <a:pt x="393" y="1849"/>
                </a:cubicBezTo>
                <a:cubicBezTo>
                  <a:pt x="393" y="1846"/>
                  <a:pt x="393" y="1844"/>
                  <a:pt x="395" y="1842"/>
                </a:cubicBezTo>
                <a:cubicBezTo>
                  <a:pt x="397" y="1839"/>
                  <a:pt x="403" y="1838"/>
                  <a:pt x="406" y="1841"/>
                </a:cubicBezTo>
                <a:cubicBezTo>
                  <a:pt x="436" y="1864"/>
                  <a:pt x="467" y="1886"/>
                  <a:pt x="498" y="1905"/>
                </a:cubicBezTo>
                <a:cubicBezTo>
                  <a:pt x="525" y="1922"/>
                  <a:pt x="553" y="1938"/>
                  <a:pt x="582" y="1952"/>
                </a:cubicBezTo>
                <a:cubicBezTo>
                  <a:pt x="586" y="1954"/>
                  <a:pt x="587" y="1959"/>
                  <a:pt x="585" y="1963"/>
                </a:cubicBezTo>
                <a:cubicBezTo>
                  <a:pt x="584" y="1966"/>
                  <a:pt x="581" y="1968"/>
                  <a:pt x="578" y="1968"/>
                </a:cubicBezTo>
                <a:close/>
                <a:moveTo>
                  <a:pt x="1617" y="1898"/>
                </a:moveTo>
                <a:cubicBezTo>
                  <a:pt x="1614" y="1898"/>
                  <a:pt x="1611" y="1897"/>
                  <a:pt x="1610" y="1894"/>
                </a:cubicBezTo>
                <a:cubicBezTo>
                  <a:pt x="1607" y="1890"/>
                  <a:pt x="1608" y="1885"/>
                  <a:pt x="1612" y="1883"/>
                </a:cubicBezTo>
                <a:cubicBezTo>
                  <a:pt x="1616" y="1880"/>
                  <a:pt x="1621" y="1881"/>
                  <a:pt x="1624" y="1885"/>
                </a:cubicBezTo>
                <a:cubicBezTo>
                  <a:pt x="1626" y="1889"/>
                  <a:pt x="1625" y="1894"/>
                  <a:pt x="1622" y="1897"/>
                </a:cubicBezTo>
                <a:cubicBezTo>
                  <a:pt x="1620" y="1898"/>
                  <a:pt x="1618" y="1898"/>
                  <a:pt x="1617" y="1898"/>
                </a:cubicBezTo>
                <a:close/>
                <a:moveTo>
                  <a:pt x="1640" y="1882"/>
                </a:moveTo>
                <a:cubicBezTo>
                  <a:pt x="1637" y="1882"/>
                  <a:pt x="1635" y="1881"/>
                  <a:pt x="1633" y="1878"/>
                </a:cubicBezTo>
                <a:cubicBezTo>
                  <a:pt x="1630" y="1875"/>
                  <a:pt x="1631" y="1869"/>
                  <a:pt x="1635" y="1866"/>
                </a:cubicBezTo>
                <a:cubicBezTo>
                  <a:pt x="1665" y="1845"/>
                  <a:pt x="1695" y="1821"/>
                  <a:pt x="1722" y="1796"/>
                </a:cubicBezTo>
                <a:cubicBezTo>
                  <a:pt x="1746" y="1775"/>
                  <a:pt x="1769" y="1752"/>
                  <a:pt x="1790" y="1729"/>
                </a:cubicBezTo>
                <a:cubicBezTo>
                  <a:pt x="1793" y="1726"/>
                  <a:pt x="1799" y="1725"/>
                  <a:pt x="1802" y="1728"/>
                </a:cubicBezTo>
                <a:cubicBezTo>
                  <a:pt x="1805" y="1732"/>
                  <a:pt x="1806" y="1737"/>
                  <a:pt x="1803" y="1740"/>
                </a:cubicBezTo>
                <a:cubicBezTo>
                  <a:pt x="1781" y="1764"/>
                  <a:pt x="1758" y="1787"/>
                  <a:pt x="1734" y="1808"/>
                </a:cubicBezTo>
                <a:cubicBezTo>
                  <a:pt x="1734" y="1809"/>
                  <a:pt x="1734" y="1809"/>
                  <a:pt x="1734" y="1809"/>
                </a:cubicBezTo>
                <a:cubicBezTo>
                  <a:pt x="1734" y="1809"/>
                  <a:pt x="1733" y="1809"/>
                  <a:pt x="1733" y="1809"/>
                </a:cubicBezTo>
                <a:cubicBezTo>
                  <a:pt x="1705" y="1834"/>
                  <a:pt x="1676" y="1858"/>
                  <a:pt x="1645" y="1880"/>
                </a:cubicBezTo>
                <a:cubicBezTo>
                  <a:pt x="1643" y="1881"/>
                  <a:pt x="1642" y="1882"/>
                  <a:pt x="1640" y="1882"/>
                </a:cubicBezTo>
                <a:close/>
                <a:moveTo>
                  <a:pt x="379" y="1838"/>
                </a:moveTo>
                <a:cubicBezTo>
                  <a:pt x="377" y="1838"/>
                  <a:pt x="376" y="1838"/>
                  <a:pt x="374" y="1837"/>
                </a:cubicBezTo>
                <a:cubicBezTo>
                  <a:pt x="374" y="1837"/>
                  <a:pt x="374" y="1837"/>
                  <a:pt x="374" y="1837"/>
                </a:cubicBezTo>
                <a:cubicBezTo>
                  <a:pt x="374" y="1836"/>
                  <a:pt x="374" y="1836"/>
                  <a:pt x="374" y="1836"/>
                </a:cubicBezTo>
                <a:cubicBezTo>
                  <a:pt x="372" y="1835"/>
                  <a:pt x="371" y="1833"/>
                  <a:pt x="371" y="1831"/>
                </a:cubicBezTo>
                <a:cubicBezTo>
                  <a:pt x="371" y="1828"/>
                  <a:pt x="371" y="1826"/>
                  <a:pt x="373" y="1825"/>
                </a:cubicBezTo>
                <a:cubicBezTo>
                  <a:pt x="376" y="1821"/>
                  <a:pt x="381" y="1821"/>
                  <a:pt x="385" y="1823"/>
                </a:cubicBezTo>
                <a:cubicBezTo>
                  <a:pt x="388" y="1826"/>
                  <a:pt x="389" y="1832"/>
                  <a:pt x="386" y="1835"/>
                </a:cubicBezTo>
                <a:cubicBezTo>
                  <a:pt x="384" y="1837"/>
                  <a:pt x="382" y="1838"/>
                  <a:pt x="379" y="1838"/>
                </a:cubicBezTo>
                <a:close/>
                <a:moveTo>
                  <a:pt x="358" y="1820"/>
                </a:moveTo>
                <a:cubicBezTo>
                  <a:pt x="356" y="1820"/>
                  <a:pt x="354" y="1819"/>
                  <a:pt x="352" y="1818"/>
                </a:cubicBezTo>
                <a:cubicBezTo>
                  <a:pt x="328" y="1797"/>
                  <a:pt x="304" y="1774"/>
                  <a:pt x="282" y="1751"/>
                </a:cubicBezTo>
                <a:cubicBezTo>
                  <a:pt x="256" y="1723"/>
                  <a:pt x="232" y="1694"/>
                  <a:pt x="209" y="1663"/>
                </a:cubicBezTo>
                <a:cubicBezTo>
                  <a:pt x="207" y="1662"/>
                  <a:pt x="207" y="1659"/>
                  <a:pt x="207" y="1657"/>
                </a:cubicBezTo>
                <a:cubicBezTo>
                  <a:pt x="208" y="1655"/>
                  <a:pt x="209" y="1653"/>
                  <a:pt x="211" y="1652"/>
                </a:cubicBezTo>
                <a:cubicBezTo>
                  <a:pt x="214" y="1649"/>
                  <a:pt x="220" y="1650"/>
                  <a:pt x="222" y="1653"/>
                </a:cubicBezTo>
                <a:cubicBezTo>
                  <a:pt x="245" y="1683"/>
                  <a:pt x="269" y="1712"/>
                  <a:pt x="294" y="1739"/>
                </a:cubicBezTo>
                <a:cubicBezTo>
                  <a:pt x="295" y="1739"/>
                  <a:pt x="295" y="1739"/>
                  <a:pt x="295" y="1739"/>
                </a:cubicBezTo>
                <a:cubicBezTo>
                  <a:pt x="295" y="1739"/>
                  <a:pt x="295" y="1739"/>
                  <a:pt x="295" y="1739"/>
                </a:cubicBezTo>
                <a:cubicBezTo>
                  <a:pt x="316" y="1762"/>
                  <a:pt x="339" y="1784"/>
                  <a:pt x="363" y="1805"/>
                </a:cubicBezTo>
                <a:cubicBezTo>
                  <a:pt x="365" y="1807"/>
                  <a:pt x="366" y="1809"/>
                  <a:pt x="366" y="1811"/>
                </a:cubicBezTo>
                <a:cubicBezTo>
                  <a:pt x="366" y="1813"/>
                  <a:pt x="366" y="1815"/>
                  <a:pt x="364" y="1817"/>
                </a:cubicBezTo>
                <a:cubicBezTo>
                  <a:pt x="362" y="1819"/>
                  <a:pt x="360" y="1820"/>
                  <a:pt x="358" y="1820"/>
                </a:cubicBezTo>
                <a:close/>
                <a:moveTo>
                  <a:pt x="1815" y="1722"/>
                </a:moveTo>
                <a:cubicBezTo>
                  <a:pt x="1813" y="1722"/>
                  <a:pt x="1811" y="1721"/>
                  <a:pt x="1810" y="1720"/>
                </a:cubicBezTo>
                <a:cubicBezTo>
                  <a:pt x="1808" y="1719"/>
                  <a:pt x="1807" y="1716"/>
                  <a:pt x="1807" y="1714"/>
                </a:cubicBezTo>
                <a:cubicBezTo>
                  <a:pt x="1806" y="1712"/>
                  <a:pt x="1807" y="1710"/>
                  <a:pt x="1809" y="1708"/>
                </a:cubicBezTo>
                <a:cubicBezTo>
                  <a:pt x="1812" y="1705"/>
                  <a:pt x="1817" y="1704"/>
                  <a:pt x="1821" y="1707"/>
                </a:cubicBezTo>
                <a:cubicBezTo>
                  <a:pt x="1822" y="1709"/>
                  <a:pt x="1823" y="1711"/>
                  <a:pt x="1824" y="1713"/>
                </a:cubicBezTo>
                <a:cubicBezTo>
                  <a:pt x="1824" y="1715"/>
                  <a:pt x="1823" y="1717"/>
                  <a:pt x="1821" y="1719"/>
                </a:cubicBezTo>
                <a:cubicBezTo>
                  <a:pt x="1820" y="1721"/>
                  <a:pt x="1818" y="1722"/>
                  <a:pt x="1815" y="1722"/>
                </a:cubicBezTo>
                <a:close/>
                <a:moveTo>
                  <a:pt x="1833" y="1700"/>
                </a:moveTo>
                <a:cubicBezTo>
                  <a:pt x="1831" y="1700"/>
                  <a:pt x="1829" y="1700"/>
                  <a:pt x="1828" y="1699"/>
                </a:cubicBezTo>
                <a:cubicBezTo>
                  <a:pt x="1826" y="1697"/>
                  <a:pt x="1825" y="1695"/>
                  <a:pt x="1825" y="1693"/>
                </a:cubicBezTo>
                <a:cubicBezTo>
                  <a:pt x="1825" y="1691"/>
                  <a:pt x="1825" y="1688"/>
                  <a:pt x="1827" y="1687"/>
                </a:cubicBezTo>
                <a:cubicBezTo>
                  <a:pt x="1850" y="1658"/>
                  <a:pt x="1873" y="1627"/>
                  <a:pt x="1893" y="1596"/>
                </a:cubicBezTo>
                <a:cubicBezTo>
                  <a:pt x="1910" y="1570"/>
                  <a:pt x="1926" y="1542"/>
                  <a:pt x="1941" y="1514"/>
                </a:cubicBezTo>
                <a:cubicBezTo>
                  <a:pt x="1943" y="1510"/>
                  <a:pt x="1949" y="1508"/>
                  <a:pt x="1953" y="1510"/>
                </a:cubicBezTo>
                <a:cubicBezTo>
                  <a:pt x="1957" y="1513"/>
                  <a:pt x="1958" y="1518"/>
                  <a:pt x="1956" y="1522"/>
                </a:cubicBezTo>
                <a:cubicBezTo>
                  <a:pt x="1941" y="1550"/>
                  <a:pt x="1925" y="1578"/>
                  <a:pt x="1907" y="1605"/>
                </a:cubicBezTo>
                <a:cubicBezTo>
                  <a:pt x="1887" y="1637"/>
                  <a:pt x="1864" y="1668"/>
                  <a:pt x="1840" y="1697"/>
                </a:cubicBezTo>
                <a:cubicBezTo>
                  <a:pt x="1838" y="1699"/>
                  <a:pt x="1836" y="1700"/>
                  <a:pt x="1833" y="1700"/>
                </a:cubicBezTo>
                <a:close/>
                <a:moveTo>
                  <a:pt x="199" y="1644"/>
                </a:moveTo>
                <a:cubicBezTo>
                  <a:pt x="196" y="1644"/>
                  <a:pt x="194" y="1643"/>
                  <a:pt x="192" y="1640"/>
                </a:cubicBezTo>
                <a:cubicBezTo>
                  <a:pt x="191" y="1639"/>
                  <a:pt x="190" y="1636"/>
                  <a:pt x="191" y="1634"/>
                </a:cubicBezTo>
                <a:cubicBezTo>
                  <a:pt x="191" y="1632"/>
                  <a:pt x="192" y="1630"/>
                  <a:pt x="194" y="1629"/>
                </a:cubicBezTo>
                <a:cubicBezTo>
                  <a:pt x="198" y="1626"/>
                  <a:pt x="203" y="1627"/>
                  <a:pt x="206" y="1631"/>
                </a:cubicBezTo>
                <a:cubicBezTo>
                  <a:pt x="209" y="1634"/>
                  <a:pt x="208" y="1640"/>
                  <a:pt x="204" y="1642"/>
                </a:cubicBezTo>
                <a:cubicBezTo>
                  <a:pt x="202" y="1643"/>
                  <a:pt x="201" y="1644"/>
                  <a:pt x="199" y="1644"/>
                </a:cubicBezTo>
                <a:close/>
                <a:moveTo>
                  <a:pt x="183" y="1621"/>
                </a:moveTo>
                <a:cubicBezTo>
                  <a:pt x="180" y="1621"/>
                  <a:pt x="177" y="1619"/>
                  <a:pt x="176" y="1617"/>
                </a:cubicBezTo>
                <a:cubicBezTo>
                  <a:pt x="158" y="1590"/>
                  <a:pt x="141" y="1562"/>
                  <a:pt x="126" y="1534"/>
                </a:cubicBezTo>
                <a:cubicBezTo>
                  <a:pt x="125" y="1532"/>
                  <a:pt x="124" y="1530"/>
                  <a:pt x="125" y="1528"/>
                </a:cubicBezTo>
                <a:cubicBezTo>
                  <a:pt x="126" y="1525"/>
                  <a:pt x="127" y="1524"/>
                  <a:pt x="129" y="1523"/>
                </a:cubicBezTo>
                <a:cubicBezTo>
                  <a:pt x="133" y="1520"/>
                  <a:pt x="138" y="1522"/>
                  <a:pt x="141" y="1526"/>
                </a:cubicBezTo>
                <a:cubicBezTo>
                  <a:pt x="156" y="1554"/>
                  <a:pt x="172" y="1581"/>
                  <a:pt x="190" y="1608"/>
                </a:cubicBezTo>
                <a:cubicBezTo>
                  <a:pt x="192" y="1611"/>
                  <a:pt x="191" y="1617"/>
                  <a:pt x="188" y="1619"/>
                </a:cubicBezTo>
                <a:cubicBezTo>
                  <a:pt x="186" y="1620"/>
                  <a:pt x="185" y="1621"/>
                  <a:pt x="183" y="1621"/>
                </a:cubicBezTo>
                <a:close/>
                <a:moveTo>
                  <a:pt x="1962" y="1501"/>
                </a:moveTo>
                <a:cubicBezTo>
                  <a:pt x="1962" y="1501"/>
                  <a:pt x="1962" y="1501"/>
                  <a:pt x="1962" y="1501"/>
                </a:cubicBezTo>
                <a:cubicBezTo>
                  <a:pt x="1960" y="1501"/>
                  <a:pt x="1959" y="1501"/>
                  <a:pt x="1958" y="1500"/>
                </a:cubicBezTo>
                <a:cubicBezTo>
                  <a:pt x="1956" y="1499"/>
                  <a:pt x="1954" y="1498"/>
                  <a:pt x="1954" y="1495"/>
                </a:cubicBezTo>
                <a:cubicBezTo>
                  <a:pt x="1953" y="1493"/>
                  <a:pt x="1953" y="1491"/>
                  <a:pt x="1954" y="1489"/>
                </a:cubicBezTo>
                <a:cubicBezTo>
                  <a:pt x="1956" y="1485"/>
                  <a:pt x="1961" y="1483"/>
                  <a:pt x="1965" y="1485"/>
                </a:cubicBezTo>
                <a:cubicBezTo>
                  <a:pt x="1967" y="1486"/>
                  <a:pt x="1969" y="1488"/>
                  <a:pt x="1970" y="1490"/>
                </a:cubicBezTo>
                <a:cubicBezTo>
                  <a:pt x="1970" y="1492"/>
                  <a:pt x="1970" y="1494"/>
                  <a:pt x="1969" y="1496"/>
                </a:cubicBezTo>
                <a:cubicBezTo>
                  <a:pt x="1968" y="1499"/>
                  <a:pt x="1965" y="1501"/>
                  <a:pt x="1962" y="1501"/>
                </a:cubicBezTo>
                <a:close/>
                <a:moveTo>
                  <a:pt x="1974" y="1476"/>
                </a:moveTo>
                <a:cubicBezTo>
                  <a:pt x="1972" y="1476"/>
                  <a:pt x="1971" y="1475"/>
                  <a:pt x="1970" y="1475"/>
                </a:cubicBezTo>
                <a:cubicBezTo>
                  <a:pt x="1966" y="1473"/>
                  <a:pt x="1964" y="1468"/>
                  <a:pt x="1966" y="1464"/>
                </a:cubicBezTo>
                <a:cubicBezTo>
                  <a:pt x="1981" y="1430"/>
                  <a:pt x="1995" y="1396"/>
                  <a:pt x="2006" y="1361"/>
                </a:cubicBezTo>
                <a:cubicBezTo>
                  <a:pt x="2007" y="1360"/>
                  <a:pt x="2007" y="1360"/>
                  <a:pt x="2007" y="1360"/>
                </a:cubicBezTo>
                <a:cubicBezTo>
                  <a:pt x="2007" y="1360"/>
                  <a:pt x="2007" y="1360"/>
                  <a:pt x="2007" y="1359"/>
                </a:cubicBezTo>
                <a:cubicBezTo>
                  <a:pt x="2017" y="1329"/>
                  <a:pt x="2026" y="1298"/>
                  <a:pt x="2033" y="1267"/>
                </a:cubicBezTo>
                <a:cubicBezTo>
                  <a:pt x="2034" y="1263"/>
                  <a:pt x="2038" y="1260"/>
                  <a:pt x="2043" y="1261"/>
                </a:cubicBezTo>
                <a:cubicBezTo>
                  <a:pt x="2047" y="1262"/>
                  <a:pt x="2050" y="1267"/>
                  <a:pt x="2049" y="1271"/>
                </a:cubicBezTo>
                <a:cubicBezTo>
                  <a:pt x="2042" y="1303"/>
                  <a:pt x="2033" y="1334"/>
                  <a:pt x="2023" y="1365"/>
                </a:cubicBezTo>
                <a:cubicBezTo>
                  <a:pt x="2023" y="1365"/>
                  <a:pt x="2023" y="1365"/>
                  <a:pt x="2023" y="1365"/>
                </a:cubicBezTo>
                <a:cubicBezTo>
                  <a:pt x="2023" y="1366"/>
                  <a:pt x="2023" y="1366"/>
                  <a:pt x="2022" y="1366"/>
                </a:cubicBezTo>
                <a:cubicBezTo>
                  <a:pt x="2011" y="1402"/>
                  <a:pt x="1997" y="1437"/>
                  <a:pt x="1981" y="1471"/>
                </a:cubicBezTo>
                <a:cubicBezTo>
                  <a:pt x="1981" y="1471"/>
                  <a:pt x="1981" y="1471"/>
                  <a:pt x="1981" y="1471"/>
                </a:cubicBezTo>
                <a:cubicBezTo>
                  <a:pt x="1981" y="1471"/>
                  <a:pt x="1981" y="1471"/>
                  <a:pt x="1981" y="1471"/>
                </a:cubicBezTo>
                <a:cubicBezTo>
                  <a:pt x="1980" y="1474"/>
                  <a:pt x="1977" y="1476"/>
                  <a:pt x="1974" y="1476"/>
                </a:cubicBezTo>
                <a:close/>
                <a:moveTo>
                  <a:pt x="92" y="1454"/>
                </a:moveTo>
                <a:cubicBezTo>
                  <a:pt x="89" y="1454"/>
                  <a:pt x="86" y="1452"/>
                  <a:pt x="84" y="1449"/>
                </a:cubicBezTo>
                <a:cubicBezTo>
                  <a:pt x="70" y="1416"/>
                  <a:pt x="58" y="1382"/>
                  <a:pt x="47" y="1348"/>
                </a:cubicBezTo>
                <a:cubicBezTo>
                  <a:pt x="47" y="1348"/>
                  <a:pt x="47" y="1348"/>
                  <a:pt x="47" y="1348"/>
                </a:cubicBezTo>
                <a:cubicBezTo>
                  <a:pt x="46" y="1347"/>
                  <a:pt x="46" y="1347"/>
                  <a:pt x="46" y="1347"/>
                </a:cubicBezTo>
                <a:cubicBezTo>
                  <a:pt x="46" y="1345"/>
                  <a:pt x="46" y="1343"/>
                  <a:pt x="47" y="1341"/>
                </a:cubicBezTo>
                <a:cubicBezTo>
                  <a:pt x="48" y="1339"/>
                  <a:pt x="50" y="1337"/>
                  <a:pt x="52" y="1336"/>
                </a:cubicBezTo>
                <a:cubicBezTo>
                  <a:pt x="56" y="1335"/>
                  <a:pt x="61" y="1338"/>
                  <a:pt x="63" y="1342"/>
                </a:cubicBezTo>
                <a:cubicBezTo>
                  <a:pt x="73" y="1376"/>
                  <a:pt x="86" y="1410"/>
                  <a:pt x="100" y="1442"/>
                </a:cubicBezTo>
                <a:cubicBezTo>
                  <a:pt x="102" y="1447"/>
                  <a:pt x="100" y="1452"/>
                  <a:pt x="95" y="1454"/>
                </a:cubicBezTo>
                <a:cubicBezTo>
                  <a:pt x="94" y="1454"/>
                  <a:pt x="93" y="1454"/>
                  <a:pt x="92" y="1454"/>
                </a:cubicBezTo>
                <a:close/>
                <a:moveTo>
                  <a:pt x="47" y="1326"/>
                </a:moveTo>
                <a:cubicBezTo>
                  <a:pt x="43" y="1326"/>
                  <a:pt x="39" y="1323"/>
                  <a:pt x="38" y="1320"/>
                </a:cubicBezTo>
                <a:cubicBezTo>
                  <a:pt x="38" y="1320"/>
                  <a:pt x="38" y="1320"/>
                  <a:pt x="38" y="1320"/>
                </a:cubicBezTo>
                <a:cubicBezTo>
                  <a:pt x="38" y="1318"/>
                  <a:pt x="38" y="1315"/>
                  <a:pt x="39" y="1313"/>
                </a:cubicBezTo>
                <a:cubicBezTo>
                  <a:pt x="40" y="1311"/>
                  <a:pt x="42" y="1310"/>
                  <a:pt x="44" y="1309"/>
                </a:cubicBezTo>
                <a:cubicBezTo>
                  <a:pt x="49" y="1308"/>
                  <a:pt x="53" y="1311"/>
                  <a:pt x="55" y="1315"/>
                </a:cubicBezTo>
                <a:cubicBezTo>
                  <a:pt x="55" y="1317"/>
                  <a:pt x="55" y="1320"/>
                  <a:pt x="54" y="1322"/>
                </a:cubicBezTo>
                <a:cubicBezTo>
                  <a:pt x="53" y="1324"/>
                  <a:pt x="51" y="1325"/>
                  <a:pt x="49" y="1326"/>
                </a:cubicBezTo>
                <a:cubicBezTo>
                  <a:pt x="48" y="1326"/>
                  <a:pt x="47" y="1326"/>
                  <a:pt x="47" y="1326"/>
                </a:cubicBezTo>
                <a:close/>
                <a:moveTo>
                  <a:pt x="39" y="1299"/>
                </a:moveTo>
                <a:cubicBezTo>
                  <a:pt x="35" y="1299"/>
                  <a:pt x="32" y="1296"/>
                  <a:pt x="31" y="1292"/>
                </a:cubicBezTo>
                <a:cubicBezTo>
                  <a:pt x="23" y="1261"/>
                  <a:pt x="17" y="1229"/>
                  <a:pt x="12" y="1197"/>
                </a:cubicBezTo>
                <a:cubicBezTo>
                  <a:pt x="6" y="1160"/>
                  <a:pt x="2" y="1121"/>
                  <a:pt x="0" y="1084"/>
                </a:cubicBezTo>
                <a:cubicBezTo>
                  <a:pt x="0" y="1081"/>
                  <a:pt x="1" y="1079"/>
                  <a:pt x="3" y="1078"/>
                </a:cubicBezTo>
                <a:cubicBezTo>
                  <a:pt x="4" y="1076"/>
                  <a:pt x="6" y="1075"/>
                  <a:pt x="9" y="1075"/>
                </a:cubicBezTo>
                <a:cubicBezTo>
                  <a:pt x="13" y="1075"/>
                  <a:pt x="17" y="1078"/>
                  <a:pt x="17" y="1083"/>
                </a:cubicBezTo>
                <a:cubicBezTo>
                  <a:pt x="19" y="1120"/>
                  <a:pt x="23" y="1158"/>
                  <a:pt x="28" y="1195"/>
                </a:cubicBezTo>
                <a:cubicBezTo>
                  <a:pt x="28" y="1195"/>
                  <a:pt x="28" y="1195"/>
                  <a:pt x="28" y="1195"/>
                </a:cubicBezTo>
                <a:cubicBezTo>
                  <a:pt x="33" y="1226"/>
                  <a:pt x="40" y="1257"/>
                  <a:pt x="47" y="1288"/>
                </a:cubicBezTo>
                <a:cubicBezTo>
                  <a:pt x="49" y="1293"/>
                  <a:pt x="46" y="1297"/>
                  <a:pt x="41" y="1298"/>
                </a:cubicBezTo>
                <a:cubicBezTo>
                  <a:pt x="41" y="1298"/>
                  <a:pt x="40" y="1299"/>
                  <a:pt x="39" y="1299"/>
                </a:cubicBezTo>
                <a:close/>
                <a:moveTo>
                  <a:pt x="2047" y="1250"/>
                </a:moveTo>
                <a:cubicBezTo>
                  <a:pt x="2046" y="1250"/>
                  <a:pt x="2046" y="1250"/>
                  <a:pt x="2045" y="1250"/>
                </a:cubicBezTo>
                <a:cubicBezTo>
                  <a:pt x="2041" y="1249"/>
                  <a:pt x="2038" y="1245"/>
                  <a:pt x="2039" y="1240"/>
                </a:cubicBezTo>
                <a:cubicBezTo>
                  <a:pt x="2039" y="1240"/>
                  <a:pt x="2039" y="1240"/>
                  <a:pt x="2039" y="1240"/>
                </a:cubicBezTo>
                <a:cubicBezTo>
                  <a:pt x="2040" y="1235"/>
                  <a:pt x="2044" y="1232"/>
                  <a:pt x="2049" y="1233"/>
                </a:cubicBezTo>
                <a:cubicBezTo>
                  <a:pt x="2053" y="1234"/>
                  <a:pt x="2056" y="1239"/>
                  <a:pt x="2055" y="1243"/>
                </a:cubicBezTo>
                <a:cubicBezTo>
                  <a:pt x="2054" y="1247"/>
                  <a:pt x="2051" y="1250"/>
                  <a:pt x="2047" y="1250"/>
                </a:cubicBezTo>
                <a:close/>
                <a:moveTo>
                  <a:pt x="2052" y="1222"/>
                </a:moveTo>
                <a:cubicBezTo>
                  <a:pt x="2052" y="1222"/>
                  <a:pt x="2051" y="1222"/>
                  <a:pt x="2051" y="1222"/>
                </a:cubicBezTo>
                <a:cubicBezTo>
                  <a:pt x="2049" y="1222"/>
                  <a:pt x="2047" y="1221"/>
                  <a:pt x="2045" y="1219"/>
                </a:cubicBezTo>
                <a:cubicBezTo>
                  <a:pt x="2044" y="1217"/>
                  <a:pt x="2043" y="1215"/>
                  <a:pt x="2044" y="1212"/>
                </a:cubicBezTo>
                <a:cubicBezTo>
                  <a:pt x="2050" y="1176"/>
                  <a:pt x="2055" y="1138"/>
                  <a:pt x="2057" y="1101"/>
                </a:cubicBezTo>
                <a:cubicBezTo>
                  <a:pt x="2058" y="1080"/>
                  <a:pt x="2059" y="1059"/>
                  <a:pt x="2059" y="1038"/>
                </a:cubicBezTo>
                <a:cubicBezTo>
                  <a:pt x="2059" y="1027"/>
                  <a:pt x="2059" y="1016"/>
                  <a:pt x="2058" y="1006"/>
                </a:cubicBezTo>
                <a:cubicBezTo>
                  <a:pt x="2058" y="1001"/>
                  <a:pt x="2062" y="997"/>
                  <a:pt x="2067" y="997"/>
                </a:cubicBezTo>
                <a:cubicBezTo>
                  <a:pt x="2071" y="997"/>
                  <a:pt x="2075" y="1000"/>
                  <a:pt x="2075" y="1005"/>
                </a:cubicBezTo>
                <a:cubicBezTo>
                  <a:pt x="2076" y="1016"/>
                  <a:pt x="2076" y="1027"/>
                  <a:pt x="2076" y="1038"/>
                </a:cubicBezTo>
                <a:cubicBezTo>
                  <a:pt x="2076" y="1059"/>
                  <a:pt x="2075" y="1081"/>
                  <a:pt x="2074" y="1102"/>
                </a:cubicBezTo>
                <a:cubicBezTo>
                  <a:pt x="2072" y="1140"/>
                  <a:pt x="2067" y="1178"/>
                  <a:pt x="2061" y="1215"/>
                </a:cubicBezTo>
                <a:cubicBezTo>
                  <a:pt x="2061" y="1215"/>
                  <a:pt x="2061" y="1215"/>
                  <a:pt x="2061" y="1215"/>
                </a:cubicBezTo>
                <a:cubicBezTo>
                  <a:pt x="2060" y="1219"/>
                  <a:pt x="2056" y="1222"/>
                  <a:pt x="2052" y="1222"/>
                </a:cubicBezTo>
                <a:close/>
                <a:moveTo>
                  <a:pt x="8" y="1064"/>
                </a:moveTo>
                <a:cubicBezTo>
                  <a:pt x="8" y="1064"/>
                  <a:pt x="8" y="1064"/>
                  <a:pt x="8" y="1064"/>
                </a:cubicBezTo>
                <a:cubicBezTo>
                  <a:pt x="3" y="1064"/>
                  <a:pt x="0" y="1060"/>
                  <a:pt x="0" y="1055"/>
                </a:cubicBezTo>
                <a:cubicBezTo>
                  <a:pt x="0" y="1053"/>
                  <a:pt x="0" y="1051"/>
                  <a:pt x="2" y="1049"/>
                </a:cubicBezTo>
                <a:cubicBezTo>
                  <a:pt x="4" y="1048"/>
                  <a:pt x="6" y="1047"/>
                  <a:pt x="8" y="1047"/>
                </a:cubicBezTo>
                <a:cubicBezTo>
                  <a:pt x="8" y="1047"/>
                  <a:pt x="8" y="1047"/>
                  <a:pt x="8" y="1047"/>
                </a:cubicBezTo>
                <a:cubicBezTo>
                  <a:pt x="13" y="1047"/>
                  <a:pt x="16" y="1050"/>
                  <a:pt x="17" y="1055"/>
                </a:cubicBezTo>
                <a:cubicBezTo>
                  <a:pt x="17" y="1060"/>
                  <a:pt x="13" y="1063"/>
                  <a:pt x="8" y="1064"/>
                </a:cubicBezTo>
                <a:close/>
                <a:moveTo>
                  <a:pt x="8" y="1035"/>
                </a:moveTo>
                <a:cubicBezTo>
                  <a:pt x="8" y="1035"/>
                  <a:pt x="8" y="1035"/>
                  <a:pt x="8" y="1035"/>
                </a:cubicBezTo>
                <a:cubicBezTo>
                  <a:pt x="6" y="1035"/>
                  <a:pt x="4" y="1034"/>
                  <a:pt x="2" y="1033"/>
                </a:cubicBezTo>
                <a:cubicBezTo>
                  <a:pt x="0" y="1031"/>
                  <a:pt x="0" y="1029"/>
                  <a:pt x="0" y="1027"/>
                </a:cubicBezTo>
                <a:cubicBezTo>
                  <a:pt x="0" y="995"/>
                  <a:pt x="2" y="962"/>
                  <a:pt x="5" y="930"/>
                </a:cubicBezTo>
                <a:cubicBezTo>
                  <a:pt x="9" y="892"/>
                  <a:pt x="15" y="855"/>
                  <a:pt x="23" y="818"/>
                </a:cubicBezTo>
                <a:cubicBezTo>
                  <a:pt x="23" y="817"/>
                  <a:pt x="23" y="817"/>
                  <a:pt x="23" y="817"/>
                </a:cubicBezTo>
                <a:cubicBezTo>
                  <a:pt x="24" y="813"/>
                  <a:pt x="29" y="810"/>
                  <a:pt x="34" y="811"/>
                </a:cubicBezTo>
                <a:cubicBezTo>
                  <a:pt x="36" y="811"/>
                  <a:pt x="38" y="813"/>
                  <a:pt x="39" y="815"/>
                </a:cubicBezTo>
                <a:cubicBezTo>
                  <a:pt x="40" y="817"/>
                  <a:pt x="40" y="819"/>
                  <a:pt x="40" y="821"/>
                </a:cubicBezTo>
                <a:cubicBezTo>
                  <a:pt x="32" y="857"/>
                  <a:pt x="26" y="895"/>
                  <a:pt x="22" y="932"/>
                </a:cubicBezTo>
                <a:cubicBezTo>
                  <a:pt x="19" y="963"/>
                  <a:pt x="17" y="995"/>
                  <a:pt x="17" y="1027"/>
                </a:cubicBezTo>
                <a:cubicBezTo>
                  <a:pt x="16" y="1032"/>
                  <a:pt x="13" y="1035"/>
                  <a:pt x="8" y="1035"/>
                </a:cubicBezTo>
                <a:close/>
                <a:moveTo>
                  <a:pt x="2066" y="986"/>
                </a:moveTo>
                <a:cubicBezTo>
                  <a:pt x="2061" y="986"/>
                  <a:pt x="2057" y="982"/>
                  <a:pt x="2057" y="978"/>
                </a:cubicBezTo>
                <a:cubicBezTo>
                  <a:pt x="2057" y="975"/>
                  <a:pt x="2058" y="973"/>
                  <a:pt x="2059" y="972"/>
                </a:cubicBezTo>
                <a:cubicBezTo>
                  <a:pt x="2061" y="970"/>
                  <a:pt x="2063" y="969"/>
                  <a:pt x="2065" y="969"/>
                </a:cubicBezTo>
                <a:cubicBezTo>
                  <a:pt x="2070" y="968"/>
                  <a:pt x="2074" y="972"/>
                  <a:pt x="2074" y="976"/>
                </a:cubicBezTo>
                <a:cubicBezTo>
                  <a:pt x="2074" y="977"/>
                  <a:pt x="2074" y="977"/>
                  <a:pt x="2074" y="977"/>
                </a:cubicBezTo>
                <a:cubicBezTo>
                  <a:pt x="2074" y="981"/>
                  <a:pt x="2071" y="985"/>
                  <a:pt x="2066" y="986"/>
                </a:cubicBezTo>
                <a:cubicBezTo>
                  <a:pt x="2066" y="986"/>
                  <a:pt x="2066" y="986"/>
                  <a:pt x="2066" y="986"/>
                </a:cubicBezTo>
                <a:close/>
                <a:moveTo>
                  <a:pt x="2064" y="957"/>
                </a:moveTo>
                <a:cubicBezTo>
                  <a:pt x="2059" y="957"/>
                  <a:pt x="2055" y="954"/>
                  <a:pt x="2055" y="950"/>
                </a:cubicBezTo>
                <a:cubicBezTo>
                  <a:pt x="2052" y="913"/>
                  <a:pt x="2047" y="875"/>
                  <a:pt x="2039" y="839"/>
                </a:cubicBezTo>
                <a:cubicBezTo>
                  <a:pt x="2033" y="808"/>
                  <a:pt x="2025" y="777"/>
                  <a:pt x="2016" y="746"/>
                </a:cubicBezTo>
                <a:cubicBezTo>
                  <a:pt x="2016" y="744"/>
                  <a:pt x="2016" y="742"/>
                  <a:pt x="2017" y="740"/>
                </a:cubicBezTo>
                <a:cubicBezTo>
                  <a:pt x="2018" y="738"/>
                  <a:pt x="2020" y="736"/>
                  <a:pt x="2022" y="736"/>
                </a:cubicBezTo>
                <a:cubicBezTo>
                  <a:pt x="2026" y="734"/>
                  <a:pt x="2031" y="737"/>
                  <a:pt x="2032" y="741"/>
                </a:cubicBezTo>
                <a:cubicBezTo>
                  <a:pt x="2042" y="772"/>
                  <a:pt x="2050" y="804"/>
                  <a:pt x="2056" y="835"/>
                </a:cubicBezTo>
                <a:cubicBezTo>
                  <a:pt x="2063" y="873"/>
                  <a:pt x="2069" y="911"/>
                  <a:pt x="2072" y="948"/>
                </a:cubicBezTo>
                <a:cubicBezTo>
                  <a:pt x="2072" y="953"/>
                  <a:pt x="2069" y="957"/>
                  <a:pt x="2064" y="957"/>
                </a:cubicBezTo>
                <a:cubicBezTo>
                  <a:pt x="2064" y="957"/>
                  <a:pt x="2064" y="957"/>
                  <a:pt x="2064" y="957"/>
                </a:cubicBezTo>
                <a:close/>
                <a:moveTo>
                  <a:pt x="38" y="800"/>
                </a:moveTo>
                <a:cubicBezTo>
                  <a:pt x="37" y="800"/>
                  <a:pt x="37" y="800"/>
                  <a:pt x="36" y="800"/>
                </a:cubicBezTo>
                <a:cubicBezTo>
                  <a:pt x="32" y="799"/>
                  <a:pt x="29" y="794"/>
                  <a:pt x="30" y="790"/>
                </a:cubicBezTo>
                <a:cubicBezTo>
                  <a:pt x="30" y="788"/>
                  <a:pt x="30" y="788"/>
                  <a:pt x="30" y="788"/>
                </a:cubicBezTo>
                <a:cubicBezTo>
                  <a:pt x="30" y="788"/>
                  <a:pt x="30" y="788"/>
                  <a:pt x="30" y="788"/>
                </a:cubicBezTo>
                <a:cubicBezTo>
                  <a:pt x="32" y="785"/>
                  <a:pt x="36" y="782"/>
                  <a:pt x="40" y="783"/>
                </a:cubicBezTo>
                <a:cubicBezTo>
                  <a:pt x="42" y="784"/>
                  <a:pt x="44" y="785"/>
                  <a:pt x="45" y="787"/>
                </a:cubicBezTo>
                <a:cubicBezTo>
                  <a:pt x="47" y="789"/>
                  <a:pt x="47" y="791"/>
                  <a:pt x="46" y="794"/>
                </a:cubicBezTo>
                <a:cubicBezTo>
                  <a:pt x="45" y="797"/>
                  <a:pt x="42" y="800"/>
                  <a:pt x="38" y="800"/>
                </a:cubicBezTo>
                <a:close/>
                <a:moveTo>
                  <a:pt x="45" y="773"/>
                </a:moveTo>
                <a:cubicBezTo>
                  <a:pt x="45" y="773"/>
                  <a:pt x="44" y="773"/>
                  <a:pt x="43" y="772"/>
                </a:cubicBezTo>
                <a:cubicBezTo>
                  <a:pt x="41" y="772"/>
                  <a:pt x="39" y="770"/>
                  <a:pt x="38" y="768"/>
                </a:cubicBezTo>
                <a:cubicBezTo>
                  <a:pt x="37" y="766"/>
                  <a:pt x="36" y="764"/>
                  <a:pt x="37" y="762"/>
                </a:cubicBezTo>
                <a:cubicBezTo>
                  <a:pt x="46" y="731"/>
                  <a:pt x="56" y="700"/>
                  <a:pt x="67" y="670"/>
                </a:cubicBezTo>
                <a:cubicBezTo>
                  <a:pt x="67" y="670"/>
                  <a:pt x="67" y="670"/>
                  <a:pt x="67" y="670"/>
                </a:cubicBezTo>
                <a:cubicBezTo>
                  <a:pt x="67" y="670"/>
                  <a:pt x="67" y="670"/>
                  <a:pt x="67" y="670"/>
                </a:cubicBezTo>
                <a:cubicBezTo>
                  <a:pt x="68" y="669"/>
                  <a:pt x="68" y="669"/>
                  <a:pt x="68" y="669"/>
                </a:cubicBezTo>
                <a:cubicBezTo>
                  <a:pt x="68" y="668"/>
                  <a:pt x="68" y="667"/>
                  <a:pt x="69" y="666"/>
                </a:cubicBezTo>
                <a:cubicBezTo>
                  <a:pt x="82" y="632"/>
                  <a:pt x="97" y="598"/>
                  <a:pt x="113" y="566"/>
                </a:cubicBezTo>
                <a:cubicBezTo>
                  <a:pt x="115" y="562"/>
                  <a:pt x="121" y="560"/>
                  <a:pt x="125" y="562"/>
                </a:cubicBezTo>
                <a:cubicBezTo>
                  <a:pt x="129" y="564"/>
                  <a:pt x="131" y="569"/>
                  <a:pt x="129" y="573"/>
                </a:cubicBezTo>
                <a:cubicBezTo>
                  <a:pt x="112" y="605"/>
                  <a:pt x="97" y="638"/>
                  <a:pt x="85" y="672"/>
                </a:cubicBezTo>
                <a:cubicBezTo>
                  <a:pt x="84" y="672"/>
                  <a:pt x="84" y="673"/>
                  <a:pt x="84" y="674"/>
                </a:cubicBezTo>
                <a:cubicBezTo>
                  <a:pt x="84" y="675"/>
                  <a:pt x="83" y="675"/>
                  <a:pt x="83" y="676"/>
                </a:cubicBezTo>
                <a:cubicBezTo>
                  <a:pt x="72" y="706"/>
                  <a:pt x="62" y="736"/>
                  <a:pt x="53" y="767"/>
                </a:cubicBezTo>
                <a:cubicBezTo>
                  <a:pt x="52" y="770"/>
                  <a:pt x="49" y="773"/>
                  <a:pt x="45" y="773"/>
                </a:cubicBezTo>
                <a:close/>
                <a:moveTo>
                  <a:pt x="2016" y="725"/>
                </a:moveTo>
                <a:cubicBezTo>
                  <a:pt x="2012" y="725"/>
                  <a:pt x="2009" y="723"/>
                  <a:pt x="2008" y="719"/>
                </a:cubicBezTo>
                <a:cubicBezTo>
                  <a:pt x="2007" y="717"/>
                  <a:pt x="2007" y="715"/>
                  <a:pt x="2008" y="713"/>
                </a:cubicBezTo>
                <a:cubicBezTo>
                  <a:pt x="2009" y="711"/>
                  <a:pt x="2011" y="709"/>
                  <a:pt x="2013" y="709"/>
                </a:cubicBezTo>
                <a:cubicBezTo>
                  <a:pt x="2018" y="707"/>
                  <a:pt x="2023" y="710"/>
                  <a:pt x="2024" y="714"/>
                </a:cubicBezTo>
                <a:cubicBezTo>
                  <a:pt x="2025" y="719"/>
                  <a:pt x="2023" y="723"/>
                  <a:pt x="2019" y="725"/>
                </a:cubicBezTo>
                <a:cubicBezTo>
                  <a:pt x="2018" y="725"/>
                  <a:pt x="2017" y="725"/>
                  <a:pt x="2016" y="725"/>
                </a:cubicBezTo>
                <a:close/>
                <a:moveTo>
                  <a:pt x="2007" y="698"/>
                </a:moveTo>
                <a:cubicBezTo>
                  <a:pt x="2003" y="698"/>
                  <a:pt x="2000" y="696"/>
                  <a:pt x="1999" y="693"/>
                </a:cubicBezTo>
                <a:cubicBezTo>
                  <a:pt x="1986" y="659"/>
                  <a:pt x="1972" y="625"/>
                  <a:pt x="1956" y="592"/>
                </a:cubicBezTo>
                <a:cubicBezTo>
                  <a:pt x="1956" y="591"/>
                  <a:pt x="1956" y="591"/>
                  <a:pt x="1956" y="591"/>
                </a:cubicBezTo>
                <a:cubicBezTo>
                  <a:pt x="1956" y="591"/>
                  <a:pt x="1955" y="590"/>
                  <a:pt x="1955" y="590"/>
                </a:cubicBezTo>
                <a:cubicBezTo>
                  <a:pt x="1941" y="561"/>
                  <a:pt x="1926" y="533"/>
                  <a:pt x="1909" y="506"/>
                </a:cubicBezTo>
                <a:cubicBezTo>
                  <a:pt x="1907" y="502"/>
                  <a:pt x="1908" y="497"/>
                  <a:pt x="1912" y="494"/>
                </a:cubicBezTo>
                <a:cubicBezTo>
                  <a:pt x="1916" y="492"/>
                  <a:pt x="1921" y="493"/>
                  <a:pt x="1924" y="497"/>
                </a:cubicBezTo>
                <a:cubicBezTo>
                  <a:pt x="1940" y="525"/>
                  <a:pt x="1956" y="553"/>
                  <a:pt x="1970" y="582"/>
                </a:cubicBezTo>
                <a:cubicBezTo>
                  <a:pt x="1970" y="582"/>
                  <a:pt x="1971" y="583"/>
                  <a:pt x="1971" y="583"/>
                </a:cubicBezTo>
                <a:cubicBezTo>
                  <a:pt x="1971" y="584"/>
                  <a:pt x="1971" y="584"/>
                  <a:pt x="1971" y="584"/>
                </a:cubicBezTo>
                <a:cubicBezTo>
                  <a:pt x="1988" y="618"/>
                  <a:pt x="2002" y="652"/>
                  <a:pt x="2015" y="687"/>
                </a:cubicBezTo>
                <a:cubicBezTo>
                  <a:pt x="2015" y="687"/>
                  <a:pt x="2015" y="687"/>
                  <a:pt x="2015" y="687"/>
                </a:cubicBezTo>
                <a:cubicBezTo>
                  <a:pt x="2015" y="689"/>
                  <a:pt x="2015" y="692"/>
                  <a:pt x="2014" y="694"/>
                </a:cubicBezTo>
                <a:cubicBezTo>
                  <a:pt x="2013" y="696"/>
                  <a:pt x="2012" y="697"/>
                  <a:pt x="2010" y="698"/>
                </a:cubicBezTo>
                <a:cubicBezTo>
                  <a:pt x="2009" y="698"/>
                  <a:pt x="2008" y="698"/>
                  <a:pt x="2007" y="698"/>
                </a:cubicBezTo>
                <a:close/>
                <a:moveTo>
                  <a:pt x="134" y="553"/>
                </a:moveTo>
                <a:cubicBezTo>
                  <a:pt x="133" y="553"/>
                  <a:pt x="131" y="553"/>
                  <a:pt x="130" y="552"/>
                </a:cubicBezTo>
                <a:cubicBezTo>
                  <a:pt x="128" y="551"/>
                  <a:pt x="127" y="549"/>
                  <a:pt x="126" y="547"/>
                </a:cubicBezTo>
                <a:cubicBezTo>
                  <a:pt x="125" y="545"/>
                  <a:pt x="126" y="542"/>
                  <a:pt x="127" y="540"/>
                </a:cubicBezTo>
                <a:cubicBezTo>
                  <a:pt x="129" y="536"/>
                  <a:pt x="134" y="535"/>
                  <a:pt x="138" y="537"/>
                </a:cubicBezTo>
                <a:cubicBezTo>
                  <a:pt x="142" y="539"/>
                  <a:pt x="144" y="544"/>
                  <a:pt x="142" y="549"/>
                </a:cubicBezTo>
                <a:cubicBezTo>
                  <a:pt x="140" y="551"/>
                  <a:pt x="137" y="553"/>
                  <a:pt x="134" y="553"/>
                </a:cubicBezTo>
                <a:close/>
                <a:moveTo>
                  <a:pt x="148" y="528"/>
                </a:moveTo>
                <a:cubicBezTo>
                  <a:pt x="147" y="528"/>
                  <a:pt x="145" y="528"/>
                  <a:pt x="144" y="527"/>
                </a:cubicBezTo>
                <a:cubicBezTo>
                  <a:pt x="140" y="525"/>
                  <a:pt x="138" y="520"/>
                  <a:pt x="141" y="516"/>
                </a:cubicBezTo>
                <a:cubicBezTo>
                  <a:pt x="157" y="488"/>
                  <a:pt x="175" y="460"/>
                  <a:pt x="193" y="434"/>
                </a:cubicBezTo>
                <a:cubicBezTo>
                  <a:pt x="215" y="403"/>
                  <a:pt x="239" y="373"/>
                  <a:pt x="265" y="345"/>
                </a:cubicBezTo>
                <a:cubicBezTo>
                  <a:pt x="268" y="342"/>
                  <a:pt x="273" y="342"/>
                  <a:pt x="277" y="345"/>
                </a:cubicBezTo>
                <a:cubicBezTo>
                  <a:pt x="280" y="348"/>
                  <a:pt x="280" y="353"/>
                  <a:pt x="277" y="357"/>
                </a:cubicBezTo>
                <a:cubicBezTo>
                  <a:pt x="252" y="384"/>
                  <a:pt x="229" y="414"/>
                  <a:pt x="207" y="444"/>
                </a:cubicBezTo>
                <a:cubicBezTo>
                  <a:pt x="189" y="470"/>
                  <a:pt x="171" y="497"/>
                  <a:pt x="155" y="524"/>
                </a:cubicBezTo>
                <a:cubicBezTo>
                  <a:pt x="154" y="527"/>
                  <a:pt x="151" y="528"/>
                  <a:pt x="148" y="528"/>
                </a:cubicBezTo>
                <a:close/>
                <a:moveTo>
                  <a:pt x="1901" y="486"/>
                </a:moveTo>
                <a:cubicBezTo>
                  <a:pt x="1899" y="486"/>
                  <a:pt x="1896" y="485"/>
                  <a:pt x="1895" y="483"/>
                </a:cubicBezTo>
                <a:cubicBezTo>
                  <a:pt x="1895" y="483"/>
                  <a:pt x="1895" y="483"/>
                  <a:pt x="1895" y="483"/>
                </a:cubicBezTo>
                <a:cubicBezTo>
                  <a:pt x="1894" y="482"/>
                  <a:pt x="1894" y="482"/>
                  <a:pt x="1894" y="482"/>
                </a:cubicBezTo>
                <a:cubicBezTo>
                  <a:pt x="1892" y="478"/>
                  <a:pt x="1893" y="473"/>
                  <a:pt x="1897" y="470"/>
                </a:cubicBezTo>
                <a:cubicBezTo>
                  <a:pt x="1901" y="468"/>
                  <a:pt x="1906" y="469"/>
                  <a:pt x="1908" y="473"/>
                </a:cubicBezTo>
                <a:cubicBezTo>
                  <a:pt x="1911" y="477"/>
                  <a:pt x="1910" y="482"/>
                  <a:pt x="1906" y="485"/>
                </a:cubicBezTo>
                <a:cubicBezTo>
                  <a:pt x="1905" y="486"/>
                  <a:pt x="1903" y="486"/>
                  <a:pt x="1901" y="486"/>
                </a:cubicBezTo>
                <a:close/>
                <a:moveTo>
                  <a:pt x="1886" y="463"/>
                </a:moveTo>
                <a:cubicBezTo>
                  <a:pt x="1883" y="463"/>
                  <a:pt x="1880" y="461"/>
                  <a:pt x="1879" y="459"/>
                </a:cubicBezTo>
                <a:cubicBezTo>
                  <a:pt x="1857" y="428"/>
                  <a:pt x="1834" y="398"/>
                  <a:pt x="1810" y="370"/>
                </a:cubicBezTo>
                <a:cubicBezTo>
                  <a:pt x="1789" y="346"/>
                  <a:pt x="1767" y="323"/>
                  <a:pt x="1744" y="301"/>
                </a:cubicBezTo>
                <a:cubicBezTo>
                  <a:pt x="1743" y="299"/>
                  <a:pt x="1742" y="297"/>
                  <a:pt x="1742" y="295"/>
                </a:cubicBezTo>
                <a:cubicBezTo>
                  <a:pt x="1742" y="293"/>
                  <a:pt x="1743" y="291"/>
                  <a:pt x="1744" y="289"/>
                </a:cubicBezTo>
                <a:cubicBezTo>
                  <a:pt x="1747" y="286"/>
                  <a:pt x="1753" y="286"/>
                  <a:pt x="1756" y="289"/>
                </a:cubicBezTo>
                <a:cubicBezTo>
                  <a:pt x="1779" y="311"/>
                  <a:pt x="1802" y="335"/>
                  <a:pt x="1823" y="359"/>
                </a:cubicBezTo>
                <a:cubicBezTo>
                  <a:pt x="1848" y="388"/>
                  <a:pt x="1871" y="418"/>
                  <a:pt x="1893" y="449"/>
                </a:cubicBezTo>
                <a:cubicBezTo>
                  <a:pt x="1895" y="453"/>
                  <a:pt x="1894" y="458"/>
                  <a:pt x="1890" y="461"/>
                </a:cubicBezTo>
                <a:cubicBezTo>
                  <a:pt x="1889" y="462"/>
                  <a:pt x="1887" y="463"/>
                  <a:pt x="1886" y="463"/>
                </a:cubicBezTo>
                <a:close/>
                <a:moveTo>
                  <a:pt x="290" y="339"/>
                </a:moveTo>
                <a:cubicBezTo>
                  <a:pt x="288" y="339"/>
                  <a:pt x="286" y="338"/>
                  <a:pt x="284" y="336"/>
                </a:cubicBezTo>
                <a:cubicBezTo>
                  <a:pt x="281" y="333"/>
                  <a:pt x="281" y="328"/>
                  <a:pt x="284" y="324"/>
                </a:cubicBezTo>
                <a:cubicBezTo>
                  <a:pt x="287" y="321"/>
                  <a:pt x="293" y="321"/>
                  <a:pt x="296" y="324"/>
                </a:cubicBezTo>
                <a:cubicBezTo>
                  <a:pt x="298" y="325"/>
                  <a:pt x="298" y="328"/>
                  <a:pt x="299" y="330"/>
                </a:cubicBezTo>
                <a:cubicBezTo>
                  <a:pt x="299" y="332"/>
                  <a:pt x="298" y="334"/>
                  <a:pt x="296" y="336"/>
                </a:cubicBezTo>
                <a:cubicBezTo>
                  <a:pt x="295" y="338"/>
                  <a:pt x="292" y="339"/>
                  <a:pt x="290" y="339"/>
                </a:cubicBezTo>
                <a:close/>
                <a:moveTo>
                  <a:pt x="310" y="318"/>
                </a:moveTo>
                <a:cubicBezTo>
                  <a:pt x="308" y="318"/>
                  <a:pt x="305" y="317"/>
                  <a:pt x="304" y="316"/>
                </a:cubicBezTo>
                <a:cubicBezTo>
                  <a:pt x="300" y="312"/>
                  <a:pt x="300" y="307"/>
                  <a:pt x="304" y="304"/>
                </a:cubicBezTo>
                <a:cubicBezTo>
                  <a:pt x="327" y="281"/>
                  <a:pt x="351" y="259"/>
                  <a:pt x="376" y="239"/>
                </a:cubicBezTo>
                <a:cubicBezTo>
                  <a:pt x="405" y="215"/>
                  <a:pt x="436" y="192"/>
                  <a:pt x="467" y="171"/>
                </a:cubicBezTo>
                <a:cubicBezTo>
                  <a:pt x="468" y="171"/>
                  <a:pt x="468" y="171"/>
                  <a:pt x="468" y="171"/>
                </a:cubicBezTo>
                <a:cubicBezTo>
                  <a:pt x="468" y="171"/>
                  <a:pt x="468" y="171"/>
                  <a:pt x="468" y="171"/>
                </a:cubicBezTo>
                <a:cubicBezTo>
                  <a:pt x="471" y="168"/>
                  <a:pt x="477" y="170"/>
                  <a:pt x="479" y="173"/>
                </a:cubicBezTo>
                <a:cubicBezTo>
                  <a:pt x="482" y="177"/>
                  <a:pt x="481" y="183"/>
                  <a:pt x="477" y="185"/>
                </a:cubicBezTo>
                <a:cubicBezTo>
                  <a:pt x="445" y="206"/>
                  <a:pt x="415" y="228"/>
                  <a:pt x="386" y="252"/>
                </a:cubicBezTo>
                <a:cubicBezTo>
                  <a:pt x="362" y="272"/>
                  <a:pt x="338" y="293"/>
                  <a:pt x="316" y="316"/>
                </a:cubicBezTo>
                <a:cubicBezTo>
                  <a:pt x="314" y="317"/>
                  <a:pt x="312" y="318"/>
                  <a:pt x="310" y="318"/>
                </a:cubicBezTo>
                <a:close/>
                <a:moveTo>
                  <a:pt x="1730" y="284"/>
                </a:moveTo>
                <a:cubicBezTo>
                  <a:pt x="1728" y="284"/>
                  <a:pt x="1725" y="283"/>
                  <a:pt x="1724" y="282"/>
                </a:cubicBezTo>
                <a:cubicBezTo>
                  <a:pt x="1722" y="280"/>
                  <a:pt x="1721" y="278"/>
                  <a:pt x="1721" y="276"/>
                </a:cubicBezTo>
                <a:cubicBezTo>
                  <a:pt x="1721" y="274"/>
                  <a:pt x="1722" y="272"/>
                  <a:pt x="1723" y="270"/>
                </a:cubicBezTo>
                <a:cubicBezTo>
                  <a:pt x="1726" y="267"/>
                  <a:pt x="1732" y="266"/>
                  <a:pt x="1735" y="269"/>
                </a:cubicBezTo>
                <a:cubicBezTo>
                  <a:pt x="1737" y="271"/>
                  <a:pt x="1738" y="273"/>
                  <a:pt x="1738" y="275"/>
                </a:cubicBezTo>
                <a:cubicBezTo>
                  <a:pt x="1738" y="277"/>
                  <a:pt x="1737" y="280"/>
                  <a:pt x="1736" y="281"/>
                </a:cubicBezTo>
                <a:cubicBezTo>
                  <a:pt x="1734" y="283"/>
                  <a:pt x="1732" y="284"/>
                  <a:pt x="1730" y="284"/>
                </a:cubicBezTo>
                <a:close/>
                <a:moveTo>
                  <a:pt x="1708" y="265"/>
                </a:moveTo>
                <a:cubicBezTo>
                  <a:pt x="1706" y="265"/>
                  <a:pt x="1704" y="265"/>
                  <a:pt x="1703" y="263"/>
                </a:cubicBezTo>
                <a:cubicBezTo>
                  <a:pt x="1675" y="239"/>
                  <a:pt x="1645" y="216"/>
                  <a:pt x="1614" y="195"/>
                </a:cubicBezTo>
                <a:cubicBezTo>
                  <a:pt x="1614" y="195"/>
                  <a:pt x="1614" y="195"/>
                  <a:pt x="1614" y="195"/>
                </a:cubicBezTo>
                <a:cubicBezTo>
                  <a:pt x="1614" y="195"/>
                  <a:pt x="1614" y="195"/>
                  <a:pt x="1614" y="195"/>
                </a:cubicBezTo>
                <a:cubicBezTo>
                  <a:pt x="1588" y="177"/>
                  <a:pt x="1560" y="160"/>
                  <a:pt x="1533" y="145"/>
                </a:cubicBezTo>
                <a:cubicBezTo>
                  <a:pt x="1529" y="143"/>
                  <a:pt x="1527" y="138"/>
                  <a:pt x="1529" y="134"/>
                </a:cubicBezTo>
                <a:cubicBezTo>
                  <a:pt x="1532" y="130"/>
                  <a:pt x="1537" y="128"/>
                  <a:pt x="1541" y="130"/>
                </a:cubicBezTo>
                <a:cubicBezTo>
                  <a:pt x="1569" y="146"/>
                  <a:pt x="1597" y="163"/>
                  <a:pt x="1623" y="181"/>
                </a:cubicBezTo>
                <a:cubicBezTo>
                  <a:pt x="1655" y="202"/>
                  <a:pt x="1685" y="226"/>
                  <a:pt x="1714" y="250"/>
                </a:cubicBezTo>
                <a:cubicBezTo>
                  <a:pt x="1716" y="252"/>
                  <a:pt x="1717" y="254"/>
                  <a:pt x="1717" y="256"/>
                </a:cubicBezTo>
                <a:cubicBezTo>
                  <a:pt x="1717" y="259"/>
                  <a:pt x="1716" y="261"/>
                  <a:pt x="1715" y="262"/>
                </a:cubicBezTo>
                <a:cubicBezTo>
                  <a:pt x="1713" y="264"/>
                  <a:pt x="1711" y="265"/>
                  <a:pt x="1708" y="265"/>
                </a:cubicBezTo>
                <a:close/>
                <a:moveTo>
                  <a:pt x="496" y="171"/>
                </a:moveTo>
                <a:cubicBezTo>
                  <a:pt x="493" y="171"/>
                  <a:pt x="490" y="170"/>
                  <a:pt x="489" y="167"/>
                </a:cubicBezTo>
                <a:cubicBezTo>
                  <a:pt x="487" y="165"/>
                  <a:pt x="487" y="163"/>
                  <a:pt x="488" y="161"/>
                </a:cubicBezTo>
                <a:cubicBezTo>
                  <a:pt x="488" y="159"/>
                  <a:pt x="489" y="157"/>
                  <a:pt x="491" y="156"/>
                </a:cubicBezTo>
                <a:cubicBezTo>
                  <a:pt x="495" y="153"/>
                  <a:pt x="501" y="155"/>
                  <a:pt x="503" y="158"/>
                </a:cubicBezTo>
                <a:cubicBezTo>
                  <a:pt x="504" y="160"/>
                  <a:pt x="505" y="163"/>
                  <a:pt x="504" y="165"/>
                </a:cubicBezTo>
                <a:cubicBezTo>
                  <a:pt x="504" y="167"/>
                  <a:pt x="502" y="169"/>
                  <a:pt x="500" y="170"/>
                </a:cubicBezTo>
                <a:cubicBezTo>
                  <a:pt x="499" y="171"/>
                  <a:pt x="497" y="171"/>
                  <a:pt x="496" y="171"/>
                </a:cubicBezTo>
                <a:close/>
                <a:moveTo>
                  <a:pt x="520" y="157"/>
                </a:moveTo>
                <a:cubicBezTo>
                  <a:pt x="517" y="157"/>
                  <a:pt x="514" y="155"/>
                  <a:pt x="513" y="153"/>
                </a:cubicBezTo>
                <a:cubicBezTo>
                  <a:pt x="512" y="151"/>
                  <a:pt x="511" y="148"/>
                  <a:pt x="512" y="146"/>
                </a:cubicBezTo>
                <a:cubicBezTo>
                  <a:pt x="512" y="144"/>
                  <a:pt x="514" y="142"/>
                  <a:pt x="516" y="141"/>
                </a:cubicBezTo>
                <a:cubicBezTo>
                  <a:pt x="544" y="125"/>
                  <a:pt x="573" y="110"/>
                  <a:pt x="602" y="96"/>
                </a:cubicBezTo>
                <a:cubicBezTo>
                  <a:pt x="602" y="96"/>
                  <a:pt x="603" y="96"/>
                  <a:pt x="604" y="95"/>
                </a:cubicBezTo>
                <a:cubicBezTo>
                  <a:pt x="605" y="95"/>
                  <a:pt x="605" y="95"/>
                  <a:pt x="605" y="95"/>
                </a:cubicBezTo>
                <a:cubicBezTo>
                  <a:pt x="638" y="79"/>
                  <a:pt x="673" y="66"/>
                  <a:pt x="708" y="54"/>
                </a:cubicBezTo>
                <a:cubicBezTo>
                  <a:pt x="712" y="53"/>
                  <a:pt x="717" y="55"/>
                  <a:pt x="718" y="59"/>
                </a:cubicBezTo>
                <a:cubicBezTo>
                  <a:pt x="720" y="64"/>
                  <a:pt x="718" y="69"/>
                  <a:pt x="713" y="70"/>
                </a:cubicBezTo>
                <a:cubicBezTo>
                  <a:pt x="679" y="82"/>
                  <a:pt x="645" y="95"/>
                  <a:pt x="612" y="110"/>
                </a:cubicBezTo>
                <a:cubicBezTo>
                  <a:pt x="611" y="110"/>
                  <a:pt x="611" y="111"/>
                  <a:pt x="610" y="111"/>
                </a:cubicBezTo>
                <a:cubicBezTo>
                  <a:pt x="609" y="112"/>
                  <a:pt x="609" y="112"/>
                  <a:pt x="609" y="112"/>
                </a:cubicBezTo>
                <a:cubicBezTo>
                  <a:pt x="609" y="112"/>
                  <a:pt x="609" y="112"/>
                  <a:pt x="609" y="112"/>
                </a:cubicBezTo>
                <a:cubicBezTo>
                  <a:pt x="609" y="112"/>
                  <a:pt x="609" y="112"/>
                  <a:pt x="609" y="112"/>
                </a:cubicBezTo>
                <a:cubicBezTo>
                  <a:pt x="580" y="125"/>
                  <a:pt x="552" y="140"/>
                  <a:pt x="524" y="156"/>
                </a:cubicBezTo>
                <a:cubicBezTo>
                  <a:pt x="523" y="156"/>
                  <a:pt x="522" y="157"/>
                  <a:pt x="520" y="157"/>
                </a:cubicBezTo>
                <a:close/>
                <a:moveTo>
                  <a:pt x="1512" y="133"/>
                </a:moveTo>
                <a:cubicBezTo>
                  <a:pt x="1511" y="133"/>
                  <a:pt x="1509" y="133"/>
                  <a:pt x="1508" y="132"/>
                </a:cubicBezTo>
                <a:cubicBezTo>
                  <a:pt x="1506" y="131"/>
                  <a:pt x="1504" y="129"/>
                  <a:pt x="1504" y="127"/>
                </a:cubicBezTo>
                <a:cubicBezTo>
                  <a:pt x="1503" y="125"/>
                  <a:pt x="1503" y="122"/>
                  <a:pt x="1504" y="120"/>
                </a:cubicBezTo>
                <a:cubicBezTo>
                  <a:pt x="1506" y="116"/>
                  <a:pt x="1512" y="115"/>
                  <a:pt x="1516" y="117"/>
                </a:cubicBezTo>
                <a:cubicBezTo>
                  <a:pt x="1520" y="119"/>
                  <a:pt x="1522" y="124"/>
                  <a:pt x="1519" y="128"/>
                </a:cubicBezTo>
                <a:cubicBezTo>
                  <a:pt x="1518" y="131"/>
                  <a:pt x="1515" y="133"/>
                  <a:pt x="1512" y="133"/>
                </a:cubicBezTo>
                <a:close/>
                <a:moveTo>
                  <a:pt x="1487" y="120"/>
                </a:moveTo>
                <a:cubicBezTo>
                  <a:pt x="1485" y="120"/>
                  <a:pt x="1484" y="120"/>
                  <a:pt x="1483" y="119"/>
                </a:cubicBezTo>
                <a:cubicBezTo>
                  <a:pt x="1450" y="104"/>
                  <a:pt x="1416" y="89"/>
                  <a:pt x="1382" y="77"/>
                </a:cubicBezTo>
                <a:cubicBezTo>
                  <a:pt x="1381" y="77"/>
                  <a:pt x="1380" y="76"/>
                  <a:pt x="1379" y="76"/>
                </a:cubicBezTo>
                <a:cubicBezTo>
                  <a:pt x="1350" y="65"/>
                  <a:pt x="1319" y="56"/>
                  <a:pt x="1288" y="48"/>
                </a:cubicBezTo>
                <a:cubicBezTo>
                  <a:pt x="1284" y="47"/>
                  <a:pt x="1281" y="43"/>
                  <a:pt x="1282" y="38"/>
                </a:cubicBezTo>
                <a:cubicBezTo>
                  <a:pt x="1283" y="34"/>
                  <a:pt x="1288" y="31"/>
                  <a:pt x="1292" y="32"/>
                </a:cubicBezTo>
                <a:cubicBezTo>
                  <a:pt x="1324" y="40"/>
                  <a:pt x="1355" y="49"/>
                  <a:pt x="1385" y="60"/>
                </a:cubicBezTo>
                <a:cubicBezTo>
                  <a:pt x="1386" y="60"/>
                  <a:pt x="1386" y="61"/>
                  <a:pt x="1387" y="61"/>
                </a:cubicBezTo>
                <a:cubicBezTo>
                  <a:pt x="1388" y="61"/>
                  <a:pt x="1388" y="61"/>
                  <a:pt x="1388" y="61"/>
                </a:cubicBezTo>
                <a:cubicBezTo>
                  <a:pt x="1423" y="74"/>
                  <a:pt x="1457" y="88"/>
                  <a:pt x="1490" y="104"/>
                </a:cubicBezTo>
                <a:cubicBezTo>
                  <a:pt x="1492" y="105"/>
                  <a:pt x="1494" y="107"/>
                  <a:pt x="1495" y="109"/>
                </a:cubicBezTo>
                <a:cubicBezTo>
                  <a:pt x="1495" y="111"/>
                  <a:pt x="1495" y="113"/>
                  <a:pt x="1494" y="115"/>
                </a:cubicBezTo>
                <a:cubicBezTo>
                  <a:pt x="1493" y="118"/>
                  <a:pt x="1490" y="120"/>
                  <a:pt x="1487" y="120"/>
                </a:cubicBezTo>
                <a:close/>
                <a:moveTo>
                  <a:pt x="737" y="62"/>
                </a:moveTo>
                <a:cubicBezTo>
                  <a:pt x="734" y="62"/>
                  <a:pt x="730" y="59"/>
                  <a:pt x="729" y="56"/>
                </a:cubicBezTo>
                <a:cubicBezTo>
                  <a:pt x="728" y="51"/>
                  <a:pt x="730" y="47"/>
                  <a:pt x="735" y="45"/>
                </a:cubicBezTo>
                <a:cubicBezTo>
                  <a:pt x="739" y="44"/>
                  <a:pt x="744" y="47"/>
                  <a:pt x="745" y="51"/>
                </a:cubicBezTo>
                <a:cubicBezTo>
                  <a:pt x="747" y="55"/>
                  <a:pt x="744" y="60"/>
                  <a:pt x="740" y="62"/>
                </a:cubicBezTo>
                <a:cubicBezTo>
                  <a:pt x="739" y="62"/>
                  <a:pt x="738" y="62"/>
                  <a:pt x="737" y="62"/>
                </a:cubicBezTo>
                <a:close/>
                <a:moveTo>
                  <a:pt x="764" y="54"/>
                </a:moveTo>
                <a:cubicBezTo>
                  <a:pt x="761" y="54"/>
                  <a:pt x="757" y="51"/>
                  <a:pt x="756" y="48"/>
                </a:cubicBezTo>
                <a:cubicBezTo>
                  <a:pt x="755" y="43"/>
                  <a:pt x="758" y="39"/>
                  <a:pt x="762" y="37"/>
                </a:cubicBezTo>
                <a:cubicBezTo>
                  <a:pt x="793" y="29"/>
                  <a:pt x="825" y="22"/>
                  <a:pt x="857" y="16"/>
                </a:cubicBezTo>
                <a:cubicBezTo>
                  <a:pt x="894" y="9"/>
                  <a:pt x="932" y="5"/>
                  <a:pt x="970" y="2"/>
                </a:cubicBezTo>
                <a:cubicBezTo>
                  <a:pt x="975" y="2"/>
                  <a:pt x="979" y="5"/>
                  <a:pt x="979" y="10"/>
                </a:cubicBezTo>
                <a:cubicBezTo>
                  <a:pt x="979" y="15"/>
                  <a:pt x="976" y="19"/>
                  <a:pt x="971" y="19"/>
                </a:cubicBezTo>
                <a:cubicBezTo>
                  <a:pt x="934" y="22"/>
                  <a:pt x="897" y="26"/>
                  <a:pt x="860" y="33"/>
                </a:cubicBezTo>
                <a:cubicBezTo>
                  <a:pt x="828" y="38"/>
                  <a:pt x="797" y="45"/>
                  <a:pt x="767" y="54"/>
                </a:cubicBezTo>
                <a:cubicBezTo>
                  <a:pt x="766" y="54"/>
                  <a:pt x="765" y="54"/>
                  <a:pt x="764" y="54"/>
                </a:cubicBezTo>
                <a:close/>
                <a:moveTo>
                  <a:pt x="1263" y="42"/>
                </a:moveTo>
                <a:cubicBezTo>
                  <a:pt x="1262" y="42"/>
                  <a:pt x="1262" y="42"/>
                  <a:pt x="1261" y="42"/>
                </a:cubicBezTo>
                <a:cubicBezTo>
                  <a:pt x="1256" y="41"/>
                  <a:pt x="1253" y="36"/>
                  <a:pt x="1254" y="32"/>
                </a:cubicBezTo>
                <a:cubicBezTo>
                  <a:pt x="1255" y="27"/>
                  <a:pt x="1260" y="24"/>
                  <a:pt x="1265" y="25"/>
                </a:cubicBezTo>
                <a:cubicBezTo>
                  <a:pt x="1267" y="26"/>
                  <a:pt x="1269" y="27"/>
                  <a:pt x="1270" y="29"/>
                </a:cubicBezTo>
                <a:cubicBezTo>
                  <a:pt x="1271" y="31"/>
                  <a:pt x="1272" y="33"/>
                  <a:pt x="1271" y="35"/>
                </a:cubicBezTo>
                <a:cubicBezTo>
                  <a:pt x="1270" y="39"/>
                  <a:pt x="1267" y="42"/>
                  <a:pt x="1263" y="42"/>
                </a:cubicBezTo>
                <a:close/>
                <a:moveTo>
                  <a:pt x="1235" y="36"/>
                </a:moveTo>
                <a:cubicBezTo>
                  <a:pt x="1235" y="36"/>
                  <a:pt x="1234" y="36"/>
                  <a:pt x="1233" y="36"/>
                </a:cubicBezTo>
                <a:cubicBezTo>
                  <a:pt x="1197" y="29"/>
                  <a:pt x="1160" y="24"/>
                  <a:pt x="1123" y="21"/>
                </a:cubicBezTo>
                <a:cubicBezTo>
                  <a:pt x="1123" y="21"/>
                  <a:pt x="1123" y="21"/>
                  <a:pt x="1122" y="21"/>
                </a:cubicBezTo>
                <a:cubicBezTo>
                  <a:pt x="1094" y="18"/>
                  <a:pt x="1065" y="17"/>
                  <a:pt x="1037" y="17"/>
                </a:cubicBezTo>
                <a:cubicBezTo>
                  <a:pt x="1034" y="17"/>
                  <a:pt x="1031" y="17"/>
                  <a:pt x="1027" y="17"/>
                </a:cubicBezTo>
                <a:cubicBezTo>
                  <a:pt x="1027" y="17"/>
                  <a:pt x="1027" y="17"/>
                  <a:pt x="1027" y="17"/>
                </a:cubicBezTo>
                <a:cubicBezTo>
                  <a:pt x="1022" y="17"/>
                  <a:pt x="1019" y="13"/>
                  <a:pt x="1019" y="9"/>
                </a:cubicBezTo>
                <a:cubicBezTo>
                  <a:pt x="1018" y="4"/>
                  <a:pt x="1022" y="0"/>
                  <a:pt x="1027" y="0"/>
                </a:cubicBezTo>
                <a:cubicBezTo>
                  <a:pt x="1031" y="0"/>
                  <a:pt x="1034" y="0"/>
                  <a:pt x="1037" y="0"/>
                </a:cubicBezTo>
                <a:cubicBezTo>
                  <a:pt x="1066" y="0"/>
                  <a:pt x="1095" y="1"/>
                  <a:pt x="1124" y="4"/>
                </a:cubicBezTo>
                <a:cubicBezTo>
                  <a:pt x="1162" y="7"/>
                  <a:pt x="1200" y="12"/>
                  <a:pt x="1237" y="19"/>
                </a:cubicBezTo>
                <a:cubicBezTo>
                  <a:pt x="1241" y="20"/>
                  <a:pt x="1244" y="25"/>
                  <a:pt x="1243" y="29"/>
                </a:cubicBezTo>
                <a:cubicBezTo>
                  <a:pt x="1243" y="33"/>
                  <a:pt x="1239" y="36"/>
                  <a:pt x="1235" y="36"/>
                </a:cubicBezTo>
                <a:close/>
                <a:moveTo>
                  <a:pt x="999" y="18"/>
                </a:moveTo>
                <a:cubicBezTo>
                  <a:pt x="994" y="18"/>
                  <a:pt x="990" y="14"/>
                  <a:pt x="990" y="10"/>
                </a:cubicBezTo>
                <a:cubicBezTo>
                  <a:pt x="990" y="7"/>
                  <a:pt x="991" y="5"/>
                  <a:pt x="993" y="3"/>
                </a:cubicBezTo>
                <a:cubicBezTo>
                  <a:pt x="994" y="2"/>
                  <a:pt x="996" y="1"/>
                  <a:pt x="998" y="1"/>
                </a:cubicBezTo>
                <a:cubicBezTo>
                  <a:pt x="999" y="1"/>
                  <a:pt x="999" y="1"/>
                  <a:pt x="999" y="1"/>
                </a:cubicBezTo>
                <a:cubicBezTo>
                  <a:pt x="1003" y="1"/>
                  <a:pt x="1007" y="4"/>
                  <a:pt x="1007" y="9"/>
                </a:cubicBezTo>
                <a:cubicBezTo>
                  <a:pt x="1007" y="14"/>
                  <a:pt x="1004" y="18"/>
                  <a:pt x="999" y="18"/>
                </a:cubicBezTo>
                <a:cubicBezTo>
                  <a:pt x="999" y="18"/>
                  <a:pt x="999" y="18"/>
                  <a:pt x="999" y="18"/>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7" name="Freeform 6">
            <a:extLst>
              <a:ext uri="{FF2B5EF4-FFF2-40B4-BE49-F238E27FC236}">
                <a16:creationId xmlns:a16="http://schemas.microsoft.com/office/drawing/2014/main" id="{217DABC6-4A28-4EE5-AF3D-A1067C708E92}"/>
              </a:ext>
            </a:extLst>
          </p:cNvPr>
          <p:cNvSpPr>
            <a:spLocks noEditPoints="1"/>
          </p:cNvSpPr>
          <p:nvPr/>
        </p:nvSpPr>
        <p:spPr bwMode="auto">
          <a:xfrm>
            <a:off x="7954984" y="2308258"/>
            <a:ext cx="8477206" cy="8489884"/>
          </a:xfrm>
          <a:custGeom>
            <a:avLst/>
            <a:gdLst>
              <a:gd name="T0" fmla="*/ 991 w 2004"/>
              <a:gd name="T1" fmla="*/ 1989 h 2006"/>
              <a:gd name="T2" fmla="*/ 1003 w 2004"/>
              <a:gd name="T3" fmla="*/ 2006 h 2006"/>
              <a:gd name="T4" fmla="*/ 1354 w 2004"/>
              <a:gd name="T5" fmla="*/ 1924 h 2006"/>
              <a:gd name="T6" fmla="*/ 1037 w 2004"/>
              <a:gd name="T7" fmla="*/ 2005 h 2006"/>
              <a:gd name="T8" fmla="*/ 631 w 2004"/>
              <a:gd name="T9" fmla="*/ 1925 h 2006"/>
              <a:gd name="T10" fmla="*/ 958 w 2004"/>
              <a:gd name="T11" fmla="*/ 2005 h 2006"/>
              <a:gd name="T12" fmla="*/ 1408 w 2004"/>
              <a:gd name="T13" fmla="*/ 1920 h 2006"/>
              <a:gd name="T14" fmla="*/ 584 w 2004"/>
              <a:gd name="T15" fmla="*/ 1905 h 2006"/>
              <a:gd name="T16" fmla="*/ 1422 w 2004"/>
              <a:gd name="T17" fmla="*/ 1904 h 2006"/>
              <a:gd name="T18" fmla="*/ 1704 w 2004"/>
              <a:gd name="T19" fmla="*/ 1707 h 2006"/>
              <a:gd name="T20" fmla="*/ 1430 w 2004"/>
              <a:gd name="T21" fmla="*/ 1909 h 2006"/>
              <a:gd name="T22" fmla="*/ 294 w 2004"/>
              <a:gd name="T23" fmla="*/ 1701 h 2006"/>
              <a:gd name="T24" fmla="*/ 566 w 2004"/>
              <a:gd name="T25" fmla="*/ 1905 h 2006"/>
              <a:gd name="T26" fmla="*/ 1739 w 2004"/>
              <a:gd name="T27" fmla="*/ 1682 h 2006"/>
              <a:gd name="T28" fmla="*/ 259 w 2004"/>
              <a:gd name="T29" fmla="*/ 1664 h 2006"/>
              <a:gd name="T30" fmla="*/ 1746 w 2004"/>
              <a:gd name="T31" fmla="*/ 1662 h 2006"/>
              <a:gd name="T32" fmla="*/ 1926 w 2004"/>
              <a:gd name="T33" fmla="*/ 1369 h 2006"/>
              <a:gd name="T34" fmla="*/ 1752 w 2004"/>
              <a:gd name="T35" fmla="*/ 1664 h 2006"/>
              <a:gd name="T36" fmla="*/ 70 w 2004"/>
              <a:gd name="T37" fmla="*/ 1372 h 2006"/>
              <a:gd name="T38" fmla="*/ 253 w 2004"/>
              <a:gd name="T39" fmla="*/ 1643 h 2006"/>
              <a:gd name="T40" fmla="*/ 1933 w 2004"/>
              <a:gd name="T41" fmla="*/ 1327 h 2006"/>
              <a:gd name="T42" fmla="*/ 60 w 2004"/>
              <a:gd name="T43" fmla="*/ 1345 h 2006"/>
              <a:gd name="T44" fmla="*/ 68 w 2004"/>
              <a:gd name="T45" fmla="*/ 1351 h 2006"/>
              <a:gd name="T46" fmla="*/ 1987 w 2004"/>
              <a:gd name="T47" fmla="*/ 1037 h 2006"/>
              <a:gd name="T48" fmla="*/ 2004 w 2004"/>
              <a:gd name="T49" fmla="*/ 1037 h 2006"/>
              <a:gd name="T50" fmla="*/ 44 w 2004"/>
              <a:gd name="T51" fmla="*/ 1297 h 2006"/>
              <a:gd name="T52" fmla="*/ 9 w 2004"/>
              <a:gd name="T53" fmla="*/ 962 h 2006"/>
              <a:gd name="T54" fmla="*/ 60 w 2004"/>
              <a:gd name="T55" fmla="*/ 1292 h 2006"/>
              <a:gd name="T56" fmla="*/ 1992 w 2004"/>
              <a:gd name="T57" fmla="*/ 920 h 2006"/>
              <a:gd name="T58" fmla="*/ 10 w 2004"/>
              <a:gd name="T59" fmla="*/ 951 h 2006"/>
              <a:gd name="T60" fmla="*/ 10 w 2004"/>
              <a:gd name="T61" fmla="*/ 951 h 2006"/>
              <a:gd name="T62" fmla="*/ 1896 w 2004"/>
              <a:gd name="T63" fmla="*/ 589 h 2006"/>
              <a:gd name="T64" fmla="*/ 1999 w 2004"/>
              <a:gd name="T65" fmla="*/ 899 h 2006"/>
              <a:gd name="T66" fmla="*/ 54 w 2004"/>
              <a:gd name="T67" fmla="*/ 679 h 2006"/>
              <a:gd name="T68" fmla="*/ 85 w 2004"/>
              <a:gd name="T69" fmla="*/ 643 h 2006"/>
              <a:gd name="T70" fmla="*/ 1883 w 2004"/>
              <a:gd name="T71" fmla="*/ 564 h 2006"/>
              <a:gd name="T72" fmla="*/ 1891 w 2004"/>
              <a:gd name="T73" fmla="*/ 568 h 2006"/>
              <a:gd name="T74" fmla="*/ 135 w 2004"/>
              <a:gd name="T75" fmla="*/ 536 h 2006"/>
              <a:gd name="T76" fmla="*/ 1799 w 2004"/>
              <a:gd name="T77" fmla="*/ 425 h 2006"/>
              <a:gd name="T78" fmla="*/ 1813 w 2004"/>
              <a:gd name="T79" fmla="*/ 415 h 2006"/>
              <a:gd name="T80" fmla="*/ 137 w 2004"/>
              <a:gd name="T81" fmla="*/ 515 h 2006"/>
              <a:gd name="T82" fmla="*/ 355 w 2004"/>
              <a:gd name="T83" fmla="*/ 249 h 2006"/>
              <a:gd name="T84" fmla="*/ 141 w 2004"/>
              <a:gd name="T85" fmla="*/ 516 h 2006"/>
              <a:gd name="T86" fmla="*/ 1646 w 2004"/>
              <a:gd name="T87" fmla="*/ 236 h 2006"/>
              <a:gd name="T88" fmla="*/ 383 w 2004"/>
              <a:gd name="T89" fmla="*/ 216 h 2006"/>
              <a:gd name="T90" fmla="*/ 1596 w 2004"/>
              <a:gd name="T91" fmla="*/ 217 h 2006"/>
              <a:gd name="T92" fmla="*/ 1314 w 2004"/>
              <a:gd name="T93" fmla="*/ 51 h 2006"/>
              <a:gd name="T94" fmla="*/ 1601 w 2004"/>
              <a:gd name="T95" fmla="*/ 219 h 2006"/>
              <a:gd name="T96" fmla="*/ 599 w 2004"/>
              <a:gd name="T97" fmla="*/ 105 h 2006"/>
              <a:gd name="T98" fmla="*/ 718 w 2004"/>
              <a:gd name="T99" fmla="*/ 42 h 2006"/>
              <a:gd name="T100" fmla="*/ 723 w 2004"/>
              <a:gd name="T101" fmla="*/ 59 h 2006"/>
              <a:gd name="T102" fmla="*/ 1254 w 2004"/>
              <a:gd name="T103" fmla="*/ 42 h 2006"/>
              <a:gd name="T104" fmla="*/ 1233 w 2004"/>
              <a:gd name="T105" fmla="*/ 46 h 2006"/>
              <a:gd name="T106" fmla="*/ 909 w 2004"/>
              <a:gd name="T107" fmla="*/ 6 h 2006"/>
              <a:gd name="T108" fmla="*/ 1235 w 2004"/>
              <a:gd name="T109" fmla="*/ 46 h 2006"/>
              <a:gd name="T110" fmla="*/ 882 w 2004"/>
              <a:gd name="T111" fmla="*/ 26 h 2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004" h="2006">
                <a:moveTo>
                  <a:pt x="1003" y="2006"/>
                </a:moveTo>
                <a:cubicBezTo>
                  <a:pt x="999" y="2006"/>
                  <a:pt x="995" y="2006"/>
                  <a:pt x="991" y="2006"/>
                </a:cubicBezTo>
                <a:cubicBezTo>
                  <a:pt x="986" y="2006"/>
                  <a:pt x="986" y="2006"/>
                  <a:pt x="986" y="2006"/>
                </a:cubicBezTo>
                <a:cubicBezTo>
                  <a:pt x="981" y="2006"/>
                  <a:pt x="978" y="2002"/>
                  <a:pt x="978" y="1997"/>
                </a:cubicBezTo>
                <a:cubicBezTo>
                  <a:pt x="978" y="1992"/>
                  <a:pt x="982" y="1989"/>
                  <a:pt x="986" y="1989"/>
                </a:cubicBezTo>
                <a:cubicBezTo>
                  <a:pt x="991" y="1989"/>
                  <a:pt x="991" y="1989"/>
                  <a:pt x="991" y="1989"/>
                </a:cubicBezTo>
                <a:cubicBezTo>
                  <a:pt x="995" y="1989"/>
                  <a:pt x="999" y="1989"/>
                  <a:pt x="1003" y="1989"/>
                </a:cubicBezTo>
                <a:cubicBezTo>
                  <a:pt x="1009" y="1989"/>
                  <a:pt x="1009" y="1989"/>
                  <a:pt x="1009" y="1989"/>
                </a:cubicBezTo>
                <a:cubicBezTo>
                  <a:pt x="1009" y="1989"/>
                  <a:pt x="1009" y="1989"/>
                  <a:pt x="1009" y="1989"/>
                </a:cubicBezTo>
                <a:cubicBezTo>
                  <a:pt x="1014" y="1989"/>
                  <a:pt x="1017" y="1993"/>
                  <a:pt x="1017" y="1997"/>
                </a:cubicBezTo>
                <a:cubicBezTo>
                  <a:pt x="1017" y="2002"/>
                  <a:pt x="1014" y="2006"/>
                  <a:pt x="1009" y="2006"/>
                </a:cubicBezTo>
                <a:lnTo>
                  <a:pt x="1003" y="2006"/>
                </a:lnTo>
                <a:close/>
                <a:moveTo>
                  <a:pt x="1037" y="2005"/>
                </a:moveTo>
                <a:cubicBezTo>
                  <a:pt x="1033" y="2005"/>
                  <a:pt x="1029" y="2002"/>
                  <a:pt x="1029" y="1997"/>
                </a:cubicBezTo>
                <a:cubicBezTo>
                  <a:pt x="1029" y="1992"/>
                  <a:pt x="1032" y="1988"/>
                  <a:pt x="1037" y="1988"/>
                </a:cubicBezTo>
                <a:cubicBezTo>
                  <a:pt x="1074" y="1987"/>
                  <a:pt x="1111" y="1983"/>
                  <a:pt x="1148" y="1978"/>
                </a:cubicBezTo>
                <a:cubicBezTo>
                  <a:pt x="1148" y="1978"/>
                  <a:pt x="1148" y="1978"/>
                  <a:pt x="1148" y="1978"/>
                </a:cubicBezTo>
                <a:cubicBezTo>
                  <a:pt x="1219" y="1967"/>
                  <a:pt x="1288" y="1949"/>
                  <a:pt x="1354" y="1924"/>
                </a:cubicBezTo>
                <a:cubicBezTo>
                  <a:pt x="1359" y="1922"/>
                  <a:pt x="1363" y="1924"/>
                  <a:pt x="1365" y="1929"/>
                </a:cubicBezTo>
                <a:cubicBezTo>
                  <a:pt x="1367" y="1933"/>
                  <a:pt x="1365" y="1938"/>
                  <a:pt x="1360" y="1939"/>
                </a:cubicBezTo>
                <a:cubicBezTo>
                  <a:pt x="1293" y="1965"/>
                  <a:pt x="1223" y="1984"/>
                  <a:pt x="1151" y="1995"/>
                </a:cubicBezTo>
                <a:cubicBezTo>
                  <a:pt x="1151" y="1995"/>
                  <a:pt x="1151" y="1995"/>
                  <a:pt x="1151" y="1995"/>
                </a:cubicBezTo>
                <a:cubicBezTo>
                  <a:pt x="1113" y="2000"/>
                  <a:pt x="1075" y="2004"/>
                  <a:pt x="1037" y="2005"/>
                </a:cubicBezTo>
                <a:cubicBezTo>
                  <a:pt x="1037" y="2005"/>
                  <a:pt x="1037" y="2005"/>
                  <a:pt x="1037" y="2005"/>
                </a:cubicBezTo>
                <a:close/>
                <a:moveTo>
                  <a:pt x="958" y="2005"/>
                </a:moveTo>
                <a:cubicBezTo>
                  <a:pt x="958" y="2005"/>
                  <a:pt x="958" y="2005"/>
                  <a:pt x="958" y="2005"/>
                </a:cubicBezTo>
                <a:cubicBezTo>
                  <a:pt x="886" y="2002"/>
                  <a:pt x="814" y="1990"/>
                  <a:pt x="744" y="1972"/>
                </a:cubicBezTo>
                <a:cubicBezTo>
                  <a:pt x="744" y="1972"/>
                  <a:pt x="744" y="1972"/>
                  <a:pt x="744" y="1972"/>
                </a:cubicBezTo>
                <a:cubicBezTo>
                  <a:pt x="707" y="1962"/>
                  <a:pt x="671" y="1950"/>
                  <a:pt x="635" y="1936"/>
                </a:cubicBezTo>
                <a:cubicBezTo>
                  <a:pt x="631" y="1934"/>
                  <a:pt x="629" y="1929"/>
                  <a:pt x="631" y="1925"/>
                </a:cubicBezTo>
                <a:cubicBezTo>
                  <a:pt x="632" y="1921"/>
                  <a:pt x="637" y="1919"/>
                  <a:pt x="642" y="1920"/>
                </a:cubicBezTo>
                <a:cubicBezTo>
                  <a:pt x="676" y="1934"/>
                  <a:pt x="712" y="1946"/>
                  <a:pt x="748" y="1955"/>
                </a:cubicBezTo>
                <a:cubicBezTo>
                  <a:pt x="748" y="1955"/>
                  <a:pt x="748" y="1955"/>
                  <a:pt x="748" y="1955"/>
                </a:cubicBezTo>
                <a:cubicBezTo>
                  <a:pt x="817" y="1974"/>
                  <a:pt x="888" y="1985"/>
                  <a:pt x="958" y="1988"/>
                </a:cubicBezTo>
                <a:cubicBezTo>
                  <a:pt x="963" y="1988"/>
                  <a:pt x="967" y="1992"/>
                  <a:pt x="966" y="1997"/>
                </a:cubicBezTo>
                <a:cubicBezTo>
                  <a:pt x="966" y="2001"/>
                  <a:pt x="963" y="2005"/>
                  <a:pt x="958" y="2005"/>
                </a:cubicBezTo>
                <a:close/>
                <a:moveTo>
                  <a:pt x="1384" y="1930"/>
                </a:moveTo>
                <a:cubicBezTo>
                  <a:pt x="1380" y="1930"/>
                  <a:pt x="1377" y="1928"/>
                  <a:pt x="1376" y="1924"/>
                </a:cubicBezTo>
                <a:cubicBezTo>
                  <a:pt x="1374" y="1920"/>
                  <a:pt x="1376" y="1915"/>
                  <a:pt x="1380" y="1913"/>
                </a:cubicBezTo>
                <a:cubicBezTo>
                  <a:pt x="1387" y="1910"/>
                  <a:pt x="1394" y="1907"/>
                  <a:pt x="1401" y="1904"/>
                </a:cubicBezTo>
                <a:cubicBezTo>
                  <a:pt x="1405" y="1902"/>
                  <a:pt x="1410" y="1904"/>
                  <a:pt x="1412" y="1909"/>
                </a:cubicBezTo>
                <a:cubicBezTo>
                  <a:pt x="1414" y="1913"/>
                  <a:pt x="1412" y="1918"/>
                  <a:pt x="1408" y="1920"/>
                </a:cubicBezTo>
                <a:cubicBezTo>
                  <a:pt x="1401" y="1923"/>
                  <a:pt x="1394" y="1926"/>
                  <a:pt x="1387" y="1929"/>
                </a:cubicBezTo>
                <a:cubicBezTo>
                  <a:pt x="1386" y="1929"/>
                  <a:pt x="1385" y="1930"/>
                  <a:pt x="1384" y="1930"/>
                </a:cubicBezTo>
                <a:close/>
                <a:moveTo>
                  <a:pt x="612" y="1926"/>
                </a:moveTo>
                <a:cubicBezTo>
                  <a:pt x="611" y="1926"/>
                  <a:pt x="610" y="1926"/>
                  <a:pt x="609" y="1925"/>
                </a:cubicBezTo>
                <a:cubicBezTo>
                  <a:pt x="602" y="1922"/>
                  <a:pt x="595" y="1919"/>
                  <a:pt x="588" y="1916"/>
                </a:cubicBezTo>
                <a:cubicBezTo>
                  <a:pt x="584" y="1914"/>
                  <a:pt x="582" y="1909"/>
                  <a:pt x="584" y="1905"/>
                </a:cubicBezTo>
                <a:cubicBezTo>
                  <a:pt x="586" y="1901"/>
                  <a:pt x="591" y="1899"/>
                  <a:pt x="595" y="1901"/>
                </a:cubicBezTo>
                <a:cubicBezTo>
                  <a:pt x="602" y="1904"/>
                  <a:pt x="609" y="1907"/>
                  <a:pt x="616" y="1910"/>
                </a:cubicBezTo>
                <a:cubicBezTo>
                  <a:pt x="620" y="1911"/>
                  <a:pt x="622" y="1916"/>
                  <a:pt x="620" y="1921"/>
                </a:cubicBezTo>
                <a:cubicBezTo>
                  <a:pt x="619" y="1924"/>
                  <a:pt x="616" y="1926"/>
                  <a:pt x="612" y="1926"/>
                </a:cubicBezTo>
                <a:close/>
                <a:moveTo>
                  <a:pt x="1430" y="1909"/>
                </a:moveTo>
                <a:cubicBezTo>
                  <a:pt x="1427" y="1909"/>
                  <a:pt x="1424" y="1907"/>
                  <a:pt x="1422" y="1904"/>
                </a:cubicBezTo>
                <a:cubicBezTo>
                  <a:pt x="1420" y="1900"/>
                  <a:pt x="1422" y="1895"/>
                  <a:pt x="1426" y="1893"/>
                </a:cubicBezTo>
                <a:cubicBezTo>
                  <a:pt x="1460" y="1877"/>
                  <a:pt x="1493" y="1858"/>
                  <a:pt x="1524" y="1839"/>
                </a:cubicBezTo>
                <a:cubicBezTo>
                  <a:pt x="1524" y="1839"/>
                  <a:pt x="1525" y="1839"/>
                  <a:pt x="1525" y="1839"/>
                </a:cubicBezTo>
                <a:cubicBezTo>
                  <a:pt x="1582" y="1803"/>
                  <a:pt x="1635" y="1762"/>
                  <a:pt x="1683" y="1716"/>
                </a:cubicBezTo>
                <a:cubicBezTo>
                  <a:pt x="1686" y="1713"/>
                  <a:pt x="1689" y="1710"/>
                  <a:pt x="1692" y="1707"/>
                </a:cubicBezTo>
                <a:cubicBezTo>
                  <a:pt x="1695" y="1704"/>
                  <a:pt x="1700" y="1704"/>
                  <a:pt x="1704" y="1707"/>
                </a:cubicBezTo>
                <a:cubicBezTo>
                  <a:pt x="1707" y="1711"/>
                  <a:pt x="1707" y="1716"/>
                  <a:pt x="1704" y="1719"/>
                </a:cubicBezTo>
                <a:cubicBezTo>
                  <a:pt x="1701" y="1722"/>
                  <a:pt x="1698" y="1725"/>
                  <a:pt x="1695" y="1728"/>
                </a:cubicBezTo>
                <a:cubicBezTo>
                  <a:pt x="1646" y="1775"/>
                  <a:pt x="1592" y="1817"/>
                  <a:pt x="1534" y="1853"/>
                </a:cubicBezTo>
                <a:cubicBezTo>
                  <a:pt x="1534" y="1853"/>
                  <a:pt x="1534" y="1853"/>
                  <a:pt x="1534" y="1853"/>
                </a:cubicBezTo>
                <a:cubicBezTo>
                  <a:pt x="1501" y="1873"/>
                  <a:pt x="1468" y="1892"/>
                  <a:pt x="1434" y="1908"/>
                </a:cubicBezTo>
                <a:cubicBezTo>
                  <a:pt x="1432" y="1909"/>
                  <a:pt x="1431" y="1909"/>
                  <a:pt x="1430" y="1909"/>
                </a:cubicBezTo>
                <a:close/>
                <a:moveTo>
                  <a:pt x="566" y="1905"/>
                </a:moveTo>
                <a:cubicBezTo>
                  <a:pt x="565" y="1905"/>
                  <a:pt x="564" y="1905"/>
                  <a:pt x="562" y="1904"/>
                </a:cubicBezTo>
                <a:cubicBezTo>
                  <a:pt x="497" y="1872"/>
                  <a:pt x="436" y="1833"/>
                  <a:pt x="379" y="1789"/>
                </a:cubicBezTo>
                <a:cubicBezTo>
                  <a:pt x="379" y="1789"/>
                  <a:pt x="379" y="1789"/>
                  <a:pt x="379" y="1789"/>
                </a:cubicBezTo>
                <a:cubicBezTo>
                  <a:pt x="349" y="1765"/>
                  <a:pt x="321" y="1740"/>
                  <a:pt x="294" y="1713"/>
                </a:cubicBezTo>
                <a:cubicBezTo>
                  <a:pt x="291" y="1710"/>
                  <a:pt x="291" y="1704"/>
                  <a:pt x="294" y="1701"/>
                </a:cubicBezTo>
                <a:cubicBezTo>
                  <a:pt x="297" y="1698"/>
                  <a:pt x="303" y="1698"/>
                  <a:pt x="306" y="1701"/>
                </a:cubicBezTo>
                <a:cubicBezTo>
                  <a:pt x="332" y="1727"/>
                  <a:pt x="360" y="1752"/>
                  <a:pt x="390" y="1775"/>
                </a:cubicBezTo>
                <a:cubicBezTo>
                  <a:pt x="390" y="1775"/>
                  <a:pt x="390" y="1775"/>
                  <a:pt x="390" y="1775"/>
                </a:cubicBezTo>
                <a:cubicBezTo>
                  <a:pt x="445" y="1819"/>
                  <a:pt x="506" y="1858"/>
                  <a:pt x="570" y="1889"/>
                </a:cubicBezTo>
                <a:cubicBezTo>
                  <a:pt x="574" y="1891"/>
                  <a:pt x="576" y="1896"/>
                  <a:pt x="574" y="1900"/>
                </a:cubicBezTo>
                <a:cubicBezTo>
                  <a:pt x="572" y="1903"/>
                  <a:pt x="569" y="1905"/>
                  <a:pt x="566" y="1905"/>
                </a:cubicBezTo>
                <a:close/>
                <a:moveTo>
                  <a:pt x="1718" y="1702"/>
                </a:moveTo>
                <a:cubicBezTo>
                  <a:pt x="1715" y="1702"/>
                  <a:pt x="1713" y="1701"/>
                  <a:pt x="1712" y="1699"/>
                </a:cubicBezTo>
                <a:cubicBezTo>
                  <a:pt x="1708" y="1696"/>
                  <a:pt x="1708" y="1691"/>
                  <a:pt x="1711" y="1687"/>
                </a:cubicBezTo>
                <a:cubicBezTo>
                  <a:pt x="1717" y="1682"/>
                  <a:pt x="1722" y="1676"/>
                  <a:pt x="1727" y="1671"/>
                </a:cubicBezTo>
                <a:cubicBezTo>
                  <a:pt x="1730" y="1667"/>
                  <a:pt x="1735" y="1667"/>
                  <a:pt x="1739" y="1670"/>
                </a:cubicBezTo>
                <a:cubicBezTo>
                  <a:pt x="1742" y="1674"/>
                  <a:pt x="1742" y="1679"/>
                  <a:pt x="1739" y="1682"/>
                </a:cubicBezTo>
                <a:cubicBezTo>
                  <a:pt x="1734" y="1688"/>
                  <a:pt x="1729" y="1693"/>
                  <a:pt x="1724" y="1699"/>
                </a:cubicBezTo>
                <a:cubicBezTo>
                  <a:pt x="1722" y="1701"/>
                  <a:pt x="1720" y="1702"/>
                  <a:pt x="1718" y="1702"/>
                </a:cubicBezTo>
                <a:close/>
                <a:moveTo>
                  <a:pt x="280" y="1695"/>
                </a:moveTo>
                <a:cubicBezTo>
                  <a:pt x="278" y="1695"/>
                  <a:pt x="276" y="1694"/>
                  <a:pt x="274" y="1692"/>
                </a:cubicBezTo>
                <a:cubicBezTo>
                  <a:pt x="269" y="1687"/>
                  <a:pt x="264" y="1681"/>
                  <a:pt x="259" y="1676"/>
                </a:cubicBezTo>
                <a:cubicBezTo>
                  <a:pt x="255" y="1672"/>
                  <a:pt x="256" y="1667"/>
                  <a:pt x="259" y="1664"/>
                </a:cubicBezTo>
                <a:cubicBezTo>
                  <a:pt x="263" y="1661"/>
                  <a:pt x="268" y="1661"/>
                  <a:pt x="271" y="1664"/>
                </a:cubicBezTo>
                <a:cubicBezTo>
                  <a:pt x="276" y="1670"/>
                  <a:pt x="281" y="1675"/>
                  <a:pt x="286" y="1681"/>
                </a:cubicBezTo>
                <a:cubicBezTo>
                  <a:pt x="290" y="1684"/>
                  <a:pt x="289" y="1690"/>
                  <a:pt x="286" y="1693"/>
                </a:cubicBezTo>
                <a:cubicBezTo>
                  <a:pt x="284" y="1694"/>
                  <a:pt x="282" y="1695"/>
                  <a:pt x="280" y="1695"/>
                </a:cubicBezTo>
                <a:close/>
                <a:moveTo>
                  <a:pt x="1752" y="1664"/>
                </a:moveTo>
                <a:cubicBezTo>
                  <a:pt x="1750" y="1664"/>
                  <a:pt x="1748" y="1663"/>
                  <a:pt x="1746" y="1662"/>
                </a:cubicBezTo>
                <a:cubicBezTo>
                  <a:pt x="1743" y="1659"/>
                  <a:pt x="1742" y="1653"/>
                  <a:pt x="1746" y="1650"/>
                </a:cubicBezTo>
                <a:cubicBezTo>
                  <a:pt x="1770" y="1622"/>
                  <a:pt x="1793" y="1592"/>
                  <a:pt x="1814" y="1561"/>
                </a:cubicBezTo>
                <a:cubicBezTo>
                  <a:pt x="1814" y="1561"/>
                  <a:pt x="1814" y="1561"/>
                  <a:pt x="1814" y="1561"/>
                </a:cubicBezTo>
                <a:cubicBezTo>
                  <a:pt x="1848" y="1512"/>
                  <a:pt x="1877" y="1460"/>
                  <a:pt x="1901" y="1406"/>
                </a:cubicBezTo>
                <a:cubicBezTo>
                  <a:pt x="1906" y="1395"/>
                  <a:pt x="1910" y="1385"/>
                  <a:pt x="1915" y="1374"/>
                </a:cubicBezTo>
                <a:cubicBezTo>
                  <a:pt x="1917" y="1370"/>
                  <a:pt x="1922" y="1367"/>
                  <a:pt x="1926" y="1369"/>
                </a:cubicBezTo>
                <a:cubicBezTo>
                  <a:pt x="1930" y="1371"/>
                  <a:pt x="1932" y="1376"/>
                  <a:pt x="1931" y="1380"/>
                </a:cubicBezTo>
                <a:cubicBezTo>
                  <a:pt x="1926" y="1391"/>
                  <a:pt x="1921" y="1402"/>
                  <a:pt x="1917" y="1413"/>
                </a:cubicBezTo>
                <a:cubicBezTo>
                  <a:pt x="1892" y="1468"/>
                  <a:pt x="1862" y="1521"/>
                  <a:pt x="1828" y="1571"/>
                </a:cubicBezTo>
                <a:cubicBezTo>
                  <a:pt x="1828" y="1571"/>
                  <a:pt x="1828" y="1571"/>
                  <a:pt x="1828" y="1571"/>
                </a:cubicBezTo>
                <a:cubicBezTo>
                  <a:pt x="1806" y="1602"/>
                  <a:pt x="1783" y="1633"/>
                  <a:pt x="1758" y="1661"/>
                </a:cubicBezTo>
                <a:cubicBezTo>
                  <a:pt x="1757" y="1663"/>
                  <a:pt x="1754" y="1664"/>
                  <a:pt x="1752" y="1664"/>
                </a:cubicBezTo>
                <a:close/>
                <a:moveTo>
                  <a:pt x="246" y="1657"/>
                </a:moveTo>
                <a:cubicBezTo>
                  <a:pt x="244" y="1657"/>
                  <a:pt x="241" y="1656"/>
                  <a:pt x="240" y="1654"/>
                </a:cubicBezTo>
                <a:cubicBezTo>
                  <a:pt x="193" y="1599"/>
                  <a:pt x="152" y="1539"/>
                  <a:pt x="118" y="1475"/>
                </a:cubicBezTo>
                <a:cubicBezTo>
                  <a:pt x="118" y="1475"/>
                  <a:pt x="118" y="1475"/>
                  <a:pt x="118" y="1475"/>
                </a:cubicBezTo>
                <a:cubicBezTo>
                  <a:pt x="104" y="1448"/>
                  <a:pt x="90" y="1421"/>
                  <a:pt x="79" y="1393"/>
                </a:cubicBezTo>
                <a:cubicBezTo>
                  <a:pt x="76" y="1386"/>
                  <a:pt x="73" y="1379"/>
                  <a:pt x="70" y="1372"/>
                </a:cubicBezTo>
                <a:cubicBezTo>
                  <a:pt x="69" y="1368"/>
                  <a:pt x="71" y="1363"/>
                  <a:pt x="75" y="1361"/>
                </a:cubicBezTo>
                <a:cubicBezTo>
                  <a:pt x="79" y="1359"/>
                  <a:pt x="84" y="1361"/>
                  <a:pt x="86" y="1366"/>
                </a:cubicBezTo>
                <a:cubicBezTo>
                  <a:pt x="89" y="1372"/>
                  <a:pt x="91" y="1379"/>
                  <a:pt x="94" y="1386"/>
                </a:cubicBezTo>
                <a:cubicBezTo>
                  <a:pt x="106" y="1414"/>
                  <a:pt x="119" y="1441"/>
                  <a:pt x="133" y="1467"/>
                </a:cubicBezTo>
                <a:cubicBezTo>
                  <a:pt x="133" y="1467"/>
                  <a:pt x="133" y="1467"/>
                  <a:pt x="133" y="1467"/>
                </a:cubicBezTo>
                <a:cubicBezTo>
                  <a:pt x="166" y="1530"/>
                  <a:pt x="207" y="1589"/>
                  <a:pt x="253" y="1643"/>
                </a:cubicBezTo>
                <a:cubicBezTo>
                  <a:pt x="256" y="1647"/>
                  <a:pt x="255" y="1652"/>
                  <a:pt x="252" y="1655"/>
                </a:cubicBezTo>
                <a:cubicBezTo>
                  <a:pt x="250" y="1657"/>
                  <a:pt x="248" y="1657"/>
                  <a:pt x="246" y="1657"/>
                </a:cubicBezTo>
                <a:close/>
                <a:moveTo>
                  <a:pt x="1933" y="1359"/>
                </a:moveTo>
                <a:cubicBezTo>
                  <a:pt x="1932" y="1359"/>
                  <a:pt x="1931" y="1359"/>
                  <a:pt x="1930" y="1359"/>
                </a:cubicBezTo>
                <a:cubicBezTo>
                  <a:pt x="1926" y="1357"/>
                  <a:pt x="1923" y="1352"/>
                  <a:pt x="1925" y="1348"/>
                </a:cubicBezTo>
                <a:cubicBezTo>
                  <a:pt x="1928" y="1341"/>
                  <a:pt x="1930" y="1334"/>
                  <a:pt x="1933" y="1327"/>
                </a:cubicBezTo>
                <a:cubicBezTo>
                  <a:pt x="1934" y="1322"/>
                  <a:pt x="1939" y="1320"/>
                  <a:pt x="1943" y="1321"/>
                </a:cubicBezTo>
                <a:cubicBezTo>
                  <a:pt x="1948" y="1323"/>
                  <a:pt x="1950" y="1328"/>
                  <a:pt x="1949" y="1332"/>
                </a:cubicBezTo>
                <a:cubicBezTo>
                  <a:pt x="1946" y="1339"/>
                  <a:pt x="1944" y="1347"/>
                  <a:pt x="1941" y="1354"/>
                </a:cubicBezTo>
                <a:cubicBezTo>
                  <a:pt x="1940" y="1357"/>
                  <a:pt x="1936" y="1359"/>
                  <a:pt x="1933" y="1359"/>
                </a:cubicBezTo>
                <a:close/>
                <a:moveTo>
                  <a:pt x="68" y="1351"/>
                </a:moveTo>
                <a:cubicBezTo>
                  <a:pt x="65" y="1351"/>
                  <a:pt x="61" y="1349"/>
                  <a:pt x="60" y="1345"/>
                </a:cubicBezTo>
                <a:cubicBezTo>
                  <a:pt x="58" y="1338"/>
                  <a:pt x="55" y="1331"/>
                  <a:pt x="53" y="1324"/>
                </a:cubicBezTo>
                <a:cubicBezTo>
                  <a:pt x="51" y="1319"/>
                  <a:pt x="53" y="1314"/>
                  <a:pt x="58" y="1313"/>
                </a:cubicBezTo>
                <a:cubicBezTo>
                  <a:pt x="62" y="1311"/>
                  <a:pt x="67" y="1314"/>
                  <a:pt x="69" y="1318"/>
                </a:cubicBezTo>
                <a:cubicBezTo>
                  <a:pt x="71" y="1325"/>
                  <a:pt x="74" y="1332"/>
                  <a:pt x="76" y="1339"/>
                </a:cubicBezTo>
                <a:cubicBezTo>
                  <a:pt x="78" y="1344"/>
                  <a:pt x="75" y="1349"/>
                  <a:pt x="71" y="1350"/>
                </a:cubicBezTo>
                <a:cubicBezTo>
                  <a:pt x="70" y="1351"/>
                  <a:pt x="69" y="1351"/>
                  <a:pt x="68" y="1351"/>
                </a:cubicBezTo>
                <a:close/>
                <a:moveTo>
                  <a:pt x="1950" y="1311"/>
                </a:moveTo>
                <a:cubicBezTo>
                  <a:pt x="1949" y="1311"/>
                  <a:pt x="1948" y="1311"/>
                  <a:pt x="1947" y="1311"/>
                </a:cubicBezTo>
                <a:cubicBezTo>
                  <a:pt x="1942" y="1309"/>
                  <a:pt x="1940" y="1304"/>
                  <a:pt x="1941" y="1300"/>
                </a:cubicBezTo>
                <a:cubicBezTo>
                  <a:pt x="1953" y="1264"/>
                  <a:pt x="1962" y="1228"/>
                  <a:pt x="1969" y="1191"/>
                </a:cubicBezTo>
                <a:cubicBezTo>
                  <a:pt x="1969" y="1191"/>
                  <a:pt x="1969" y="1191"/>
                  <a:pt x="1969" y="1191"/>
                </a:cubicBezTo>
                <a:cubicBezTo>
                  <a:pt x="1979" y="1140"/>
                  <a:pt x="1985" y="1088"/>
                  <a:pt x="1987" y="1037"/>
                </a:cubicBezTo>
                <a:cubicBezTo>
                  <a:pt x="1987" y="1026"/>
                  <a:pt x="1987" y="1014"/>
                  <a:pt x="1987" y="1003"/>
                </a:cubicBezTo>
                <a:cubicBezTo>
                  <a:pt x="1987" y="995"/>
                  <a:pt x="1987" y="987"/>
                  <a:pt x="1987" y="979"/>
                </a:cubicBezTo>
                <a:cubicBezTo>
                  <a:pt x="1987" y="975"/>
                  <a:pt x="1991" y="971"/>
                  <a:pt x="1995" y="971"/>
                </a:cubicBezTo>
                <a:cubicBezTo>
                  <a:pt x="2000" y="971"/>
                  <a:pt x="2004" y="974"/>
                  <a:pt x="2004" y="979"/>
                </a:cubicBezTo>
                <a:cubicBezTo>
                  <a:pt x="2004" y="987"/>
                  <a:pt x="2004" y="995"/>
                  <a:pt x="2004" y="1003"/>
                </a:cubicBezTo>
                <a:cubicBezTo>
                  <a:pt x="2004" y="1015"/>
                  <a:pt x="2004" y="1026"/>
                  <a:pt x="2004" y="1037"/>
                </a:cubicBezTo>
                <a:cubicBezTo>
                  <a:pt x="2002" y="1090"/>
                  <a:pt x="1996" y="1143"/>
                  <a:pt x="1986" y="1195"/>
                </a:cubicBezTo>
                <a:cubicBezTo>
                  <a:pt x="1986" y="1195"/>
                  <a:pt x="1986" y="1195"/>
                  <a:pt x="1986" y="1195"/>
                </a:cubicBezTo>
                <a:cubicBezTo>
                  <a:pt x="1978" y="1232"/>
                  <a:pt x="1969" y="1269"/>
                  <a:pt x="1958" y="1305"/>
                </a:cubicBezTo>
                <a:cubicBezTo>
                  <a:pt x="1956" y="1309"/>
                  <a:pt x="1953" y="1311"/>
                  <a:pt x="1950" y="1311"/>
                </a:cubicBezTo>
                <a:close/>
                <a:moveTo>
                  <a:pt x="52" y="1303"/>
                </a:moveTo>
                <a:cubicBezTo>
                  <a:pt x="48" y="1303"/>
                  <a:pt x="45" y="1300"/>
                  <a:pt x="44" y="1297"/>
                </a:cubicBezTo>
                <a:cubicBezTo>
                  <a:pt x="23" y="1227"/>
                  <a:pt x="9" y="1156"/>
                  <a:pt x="3" y="1084"/>
                </a:cubicBezTo>
                <a:cubicBezTo>
                  <a:pt x="3" y="1084"/>
                  <a:pt x="3" y="1084"/>
                  <a:pt x="3" y="1084"/>
                </a:cubicBezTo>
                <a:cubicBezTo>
                  <a:pt x="1" y="1061"/>
                  <a:pt x="0" y="1038"/>
                  <a:pt x="0" y="1015"/>
                </a:cubicBezTo>
                <a:cubicBezTo>
                  <a:pt x="0" y="1011"/>
                  <a:pt x="0" y="1007"/>
                  <a:pt x="0" y="1003"/>
                </a:cubicBezTo>
                <a:cubicBezTo>
                  <a:pt x="0" y="992"/>
                  <a:pt x="0" y="981"/>
                  <a:pt x="0" y="970"/>
                </a:cubicBezTo>
                <a:cubicBezTo>
                  <a:pt x="0" y="965"/>
                  <a:pt x="4" y="962"/>
                  <a:pt x="9" y="962"/>
                </a:cubicBezTo>
                <a:cubicBezTo>
                  <a:pt x="14" y="962"/>
                  <a:pt x="17" y="966"/>
                  <a:pt x="17" y="971"/>
                </a:cubicBezTo>
                <a:cubicBezTo>
                  <a:pt x="17" y="981"/>
                  <a:pt x="17" y="992"/>
                  <a:pt x="17" y="1003"/>
                </a:cubicBezTo>
                <a:cubicBezTo>
                  <a:pt x="17" y="1007"/>
                  <a:pt x="17" y="1011"/>
                  <a:pt x="17" y="1015"/>
                </a:cubicBezTo>
                <a:cubicBezTo>
                  <a:pt x="17" y="1037"/>
                  <a:pt x="18" y="1060"/>
                  <a:pt x="20" y="1083"/>
                </a:cubicBezTo>
                <a:cubicBezTo>
                  <a:pt x="20" y="1083"/>
                  <a:pt x="20" y="1083"/>
                  <a:pt x="20" y="1083"/>
                </a:cubicBezTo>
                <a:cubicBezTo>
                  <a:pt x="26" y="1153"/>
                  <a:pt x="39" y="1223"/>
                  <a:pt x="60" y="1292"/>
                </a:cubicBezTo>
                <a:cubicBezTo>
                  <a:pt x="61" y="1296"/>
                  <a:pt x="59" y="1301"/>
                  <a:pt x="54" y="1302"/>
                </a:cubicBezTo>
                <a:cubicBezTo>
                  <a:pt x="54" y="1302"/>
                  <a:pt x="53" y="1303"/>
                  <a:pt x="52" y="1303"/>
                </a:cubicBezTo>
                <a:close/>
                <a:moveTo>
                  <a:pt x="1994" y="959"/>
                </a:moveTo>
                <a:cubicBezTo>
                  <a:pt x="1990" y="959"/>
                  <a:pt x="1986" y="956"/>
                  <a:pt x="1986" y="951"/>
                </a:cubicBezTo>
                <a:cubicBezTo>
                  <a:pt x="1986" y="944"/>
                  <a:pt x="1985" y="936"/>
                  <a:pt x="1984" y="929"/>
                </a:cubicBezTo>
                <a:cubicBezTo>
                  <a:pt x="1984" y="924"/>
                  <a:pt x="1988" y="920"/>
                  <a:pt x="1992" y="920"/>
                </a:cubicBezTo>
                <a:cubicBezTo>
                  <a:pt x="1997" y="920"/>
                  <a:pt x="2001" y="923"/>
                  <a:pt x="2001" y="928"/>
                </a:cubicBezTo>
                <a:cubicBezTo>
                  <a:pt x="2002" y="935"/>
                  <a:pt x="2002" y="943"/>
                  <a:pt x="2003" y="951"/>
                </a:cubicBezTo>
                <a:cubicBezTo>
                  <a:pt x="2003" y="955"/>
                  <a:pt x="2000" y="959"/>
                  <a:pt x="1995" y="959"/>
                </a:cubicBezTo>
                <a:cubicBezTo>
                  <a:pt x="1995" y="959"/>
                  <a:pt x="1995" y="959"/>
                  <a:pt x="1994" y="959"/>
                </a:cubicBezTo>
                <a:close/>
                <a:moveTo>
                  <a:pt x="10" y="951"/>
                </a:moveTo>
                <a:cubicBezTo>
                  <a:pt x="10" y="951"/>
                  <a:pt x="10" y="951"/>
                  <a:pt x="10" y="951"/>
                </a:cubicBezTo>
                <a:cubicBezTo>
                  <a:pt x="5" y="950"/>
                  <a:pt x="1" y="946"/>
                  <a:pt x="2" y="942"/>
                </a:cubicBezTo>
                <a:cubicBezTo>
                  <a:pt x="2" y="934"/>
                  <a:pt x="3" y="926"/>
                  <a:pt x="3" y="919"/>
                </a:cubicBezTo>
                <a:cubicBezTo>
                  <a:pt x="4" y="914"/>
                  <a:pt x="8" y="911"/>
                  <a:pt x="13" y="911"/>
                </a:cubicBezTo>
                <a:cubicBezTo>
                  <a:pt x="17" y="911"/>
                  <a:pt x="21" y="916"/>
                  <a:pt x="20" y="920"/>
                </a:cubicBezTo>
                <a:cubicBezTo>
                  <a:pt x="20" y="928"/>
                  <a:pt x="19" y="935"/>
                  <a:pt x="19" y="943"/>
                </a:cubicBezTo>
                <a:cubicBezTo>
                  <a:pt x="18" y="947"/>
                  <a:pt x="15" y="951"/>
                  <a:pt x="10" y="951"/>
                </a:cubicBezTo>
                <a:close/>
                <a:moveTo>
                  <a:pt x="1990" y="909"/>
                </a:moveTo>
                <a:cubicBezTo>
                  <a:pt x="1986" y="909"/>
                  <a:pt x="1982" y="905"/>
                  <a:pt x="1982" y="901"/>
                </a:cubicBezTo>
                <a:cubicBezTo>
                  <a:pt x="1978" y="864"/>
                  <a:pt x="1972" y="827"/>
                  <a:pt x="1964" y="791"/>
                </a:cubicBezTo>
                <a:cubicBezTo>
                  <a:pt x="1964" y="791"/>
                  <a:pt x="1964" y="790"/>
                  <a:pt x="1964" y="790"/>
                </a:cubicBezTo>
                <a:cubicBezTo>
                  <a:pt x="1954" y="747"/>
                  <a:pt x="1942" y="704"/>
                  <a:pt x="1926" y="663"/>
                </a:cubicBezTo>
                <a:cubicBezTo>
                  <a:pt x="1917" y="638"/>
                  <a:pt x="1907" y="613"/>
                  <a:pt x="1896" y="589"/>
                </a:cubicBezTo>
                <a:cubicBezTo>
                  <a:pt x="1894" y="585"/>
                  <a:pt x="1895" y="580"/>
                  <a:pt x="1900" y="578"/>
                </a:cubicBezTo>
                <a:cubicBezTo>
                  <a:pt x="1904" y="576"/>
                  <a:pt x="1909" y="578"/>
                  <a:pt x="1911" y="582"/>
                </a:cubicBezTo>
                <a:cubicBezTo>
                  <a:pt x="1922" y="606"/>
                  <a:pt x="1933" y="632"/>
                  <a:pt x="1942" y="657"/>
                </a:cubicBezTo>
                <a:cubicBezTo>
                  <a:pt x="1958" y="699"/>
                  <a:pt x="1971" y="743"/>
                  <a:pt x="1980" y="787"/>
                </a:cubicBezTo>
                <a:cubicBezTo>
                  <a:pt x="1980" y="787"/>
                  <a:pt x="1980" y="787"/>
                  <a:pt x="1980" y="787"/>
                </a:cubicBezTo>
                <a:cubicBezTo>
                  <a:pt x="1989" y="824"/>
                  <a:pt x="1995" y="862"/>
                  <a:pt x="1999" y="899"/>
                </a:cubicBezTo>
                <a:cubicBezTo>
                  <a:pt x="1999" y="904"/>
                  <a:pt x="1996" y="908"/>
                  <a:pt x="1991" y="909"/>
                </a:cubicBezTo>
                <a:cubicBezTo>
                  <a:pt x="1991" y="909"/>
                  <a:pt x="1991" y="909"/>
                  <a:pt x="1990" y="909"/>
                </a:cubicBezTo>
                <a:close/>
                <a:moveTo>
                  <a:pt x="15" y="900"/>
                </a:moveTo>
                <a:cubicBezTo>
                  <a:pt x="14" y="900"/>
                  <a:pt x="14" y="900"/>
                  <a:pt x="14" y="900"/>
                </a:cubicBezTo>
                <a:cubicBezTo>
                  <a:pt x="9" y="899"/>
                  <a:pt x="6" y="895"/>
                  <a:pt x="6" y="890"/>
                </a:cubicBezTo>
                <a:cubicBezTo>
                  <a:pt x="14" y="819"/>
                  <a:pt x="30" y="748"/>
                  <a:pt x="54" y="679"/>
                </a:cubicBezTo>
                <a:cubicBezTo>
                  <a:pt x="54" y="679"/>
                  <a:pt x="54" y="679"/>
                  <a:pt x="54" y="679"/>
                </a:cubicBezTo>
                <a:cubicBezTo>
                  <a:pt x="59" y="665"/>
                  <a:pt x="64" y="650"/>
                  <a:pt x="70" y="636"/>
                </a:cubicBezTo>
                <a:cubicBezTo>
                  <a:pt x="78" y="615"/>
                  <a:pt x="87" y="594"/>
                  <a:pt x="97" y="574"/>
                </a:cubicBezTo>
                <a:cubicBezTo>
                  <a:pt x="99" y="569"/>
                  <a:pt x="104" y="568"/>
                  <a:pt x="108" y="570"/>
                </a:cubicBezTo>
                <a:cubicBezTo>
                  <a:pt x="112" y="572"/>
                  <a:pt x="114" y="577"/>
                  <a:pt x="112" y="581"/>
                </a:cubicBezTo>
                <a:cubicBezTo>
                  <a:pt x="103" y="601"/>
                  <a:pt x="94" y="622"/>
                  <a:pt x="85" y="643"/>
                </a:cubicBezTo>
                <a:cubicBezTo>
                  <a:pt x="80" y="656"/>
                  <a:pt x="75" y="671"/>
                  <a:pt x="70" y="685"/>
                </a:cubicBezTo>
                <a:cubicBezTo>
                  <a:pt x="70" y="685"/>
                  <a:pt x="70" y="685"/>
                  <a:pt x="70" y="685"/>
                </a:cubicBezTo>
                <a:cubicBezTo>
                  <a:pt x="47" y="752"/>
                  <a:pt x="31" y="822"/>
                  <a:pt x="23" y="892"/>
                </a:cubicBezTo>
                <a:cubicBezTo>
                  <a:pt x="23" y="897"/>
                  <a:pt x="19" y="900"/>
                  <a:pt x="15" y="900"/>
                </a:cubicBezTo>
                <a:close/>
                <a:moveTo>
                  <a:pt x="1891" y="568"/>
                </a:moveTo>
                <a:cubicBezTo>
                  <a:pt x="1888" y="568"/>
                  <a:pt x="1885" y="567"/>
                  <a:pt x="1883" y="564"/>
                </a:cubicBezTo>
                <a:cubicBezTo>
                  <a:pt x="1880" y="557"/>
                  <a:pt x="1877" y="550"/>
                  <a:pt x="1873" y="544"/>
                </a:cubicBezTo>
                <a:cubicBezTo>
                  <a:pt x="1871" y="540"/>
                  <a:pt x="1873" y="534"/>
                  <a:pt x="1877" y="532"/>
                </a:cubicBezTo>
                <a:cubicBezTo>
                  <a:pt x="1881" y="530"/>
                  <a:pt x="1886" y="532"/>
                  <a:pt x="1888" y="536"/>
                </a:cubicBezTo>
                <a:cubicBezTo>
                  <a:pt x="1892" y="543"/>
                  <a:pt x="1895" y="549"/>
                  <a:pt x="1899" y="556"/>
                </a:cubicBezTo>
                <a:cubicBezTo>
                  <a:pt x="1901" y="560"/>
                  <a:pt x="1899" y="565"/>
                  <a:pt x="1895" y="568"/>
                </a:cubicBezTo>
                <a:cubicBezTo>
                  <a:pt x="1894" y="568"/>
                  <a:pt x="1892" y="568"/>
                  <a:pt x="1891" y="568"/>
                </a:cubicBezTo>
                <a:close/>
                <a:moveTo>
                  <a:pt x="117" y="560"/>
                </a:moveTo>
                <a:cubicBezTo>
                  <a:pt x="116" y="560"/>
                  <a:pt x="114" y="560"/>
                  <a:pt x="113" y="560"/>
                </a:cubicBezTo>
                <a:cubicBezTo>
                  <a:pt x="109" y="557"/>
                  <a:pt x="107" y="552"/>
                  <a:pt x="109" y="548"/>
                </a:cubicBezTo>
                <a:cubicBezTo>
                  <a:pt x="113" y="541"/>
                  <a:pt x="116" y="535"/>
                  <a:pt x="120" y="528"/>
                </a:cubicBezTo>
                <a:cubicBezTo>
                  <a:pt x="122" y="524"/>
                  <a:pt x="127" y="522"/>
                  <a:pt x="132" y="524"/>
                </a:cubicBezTo>
                <a:cubicBezTo>
                  <a:pt x="136" y="527"/>
                  <a:pt x="137" y="532"/>
                  <a:pt x="135" y="536"/>
                </a:cubicBezTo>
                <a:cubicBezTo>
                  <a:pt x="131" y="543"/>
                  <a:pt x="128" y="549"/>
                  <a:pt x="125" y="556"/>
                </a:cubicBezTo>
                <a:cubicBezTo>
                  <a:pt x="123" y="559"/>
                  <a:pt x="120" y="560"/>
                  <a:pt x="117" y="560"/>
                </a:cubicBezTo>
                <a:close/>
                <a:moveTo>
                  <a:pt x="1867" y="523"/>
                </a:moveTo>
                <a:cubicBezTo>
                  <a:pt x="1864" y="523"/>
                  <a:pt x="1861" y="522"/>
                  <a:pt x="1860" y="519"/>
                </a:cubicBezTo>
                <a:cubicBezTo>
                  <a:pt x="1841" y="487"/>
                  <a:pt x="1821" y="455"/>
                  <a:pt x="1799" y="425"/>
                </a:cubicBezTo>
                <a:cubicBezTo>
                  <a:pt x="1799" y="425"/>
                  <a:pt x="1799" y="425"/>
                  <a:pt x="1799" y="425"/>
                </a:cubicBezTo>
                <a:cubicBezTo>
                  <a:pt x="1778" y="395"/>
                  <a:pt x="1754" y="366"/>
                  <a:pt x="1729" y="339"/>
                </a:cubicBezTo>
                <a:cubicBezTo>
                  <a:pt x="1707" y="314"/>
                  <a:pt x="1682" y="290"/>
                  <a:pt x="1657" y="267"/>
                </a:cubicBezTo>
                <a:cubicBezTo>
                  <a:pt x="1653" y="264"/>
                  <a:pt x="1653" y="259"/>
                  <a:pt x="1656" y="255"/>
                </a:cubicBezTo>
                <a:cubicBezTo>
                  <a:pt x="1659" y="252"/>
                  <a:pt x="1664" y="251"/>
                  <a:pt x="1668" y="254"/>
                </a:cubicBezTo>
                <a:cubicBezTo>
                  <a:pt x="1694" y="277"/>
                  <a:pt x="1719" y="302"/>
                  <a:pt x="1742" y="327"/>
                </a:cubicBezTo>
                <a:cubicBezTo>
                  <a:pt x="1767" y="355"/>
                  <a:pt x="1791" y="384"/>
                  <a:pt x="1813" y="415"/>
                </a:cubicBezTo>
                <a:cubicBezTo>
                  <a:pt x="1813" y="415"/>
                  <a:pt x="1813" y="415"/>
                  <a:pt x="1813" y="415"/>
                </a:cubicBezTo>
                <a:cubicBezTo>
                  <a:pt x="1835" y="446"/>
                  <a:pt x="1856" y="478"/>
                  <a:pt x="1875" y="511"/>
                </a:cubicBezTo>
                <a:cubicBezTo>
                  <a:pt x="1877" y="515"/>
                  <a:pt x="1875" y="520"/>
                  <a:pt x="1871" y="522"/>
                </a:cubicBezTo>
                <a:cubicBezTo>
                  <a:pt x="1870" y="523"/>
                  <a:pt x="1869" y="523"/>
                  <a:pt x="1867" y="523"/>
                </a:cubicBezTo>
                <a:close/>
                <a:moveTo>
                  <a:pt x="141" y="516"/>
                </a:moveTo>
                <a:cubicBezTo>
                  <a:pt x="140" y="516"/>
                  <a:pt x="138" y="515"/>
                  <a:pt x="137" y="515"/>
                </a:cubicBezTo>
                <a:cubicBezTo>
                  <a:pt x="133" y="512"/>
                  <a:pt x="132" y="507"/>
                  <a:pt x="134" y="503"/>
                </a:cubicBezTo>
                <a:cubicBezTo>
                  <a:pt x="170" y="440"/>
                  <a:pt x="213" y="381"/>
                  <a:pt x="261" y="328"/>
                </a:cubicBezTo>
                <a:cubicBezTo>
                  <a:pt x="261" y="328"/>
                  <a:pt x="261" y="328"/>
                  <a:pt x="262" y="328"/>
                </a:cubicBezTo>
                <a:cubicBezTo>
                  <a:pt x="267" y="323"/>
                  <a:pt x="272" y="317"/>
                  <a:pt x="277" y="312"/>
                </a:cubicBezTo>
                <a:cubicBezTo>
                  <a:pt x="298" y="290"/>
                  <a:pt x="320" y="268"/>
                  <a:pt x="343" y="248"/>
                </a:cubicBezTo>
                <a:cubicBezTo>
                  <a:pt x="347" y="245"/>
                  <a:pt x="352" y="246"/>
                  <a:pt x="355" y="249"/>
                </a:cubicBezTo>
                <a:cubicBezTo>
                  <a:pt x="358" y="253"/>
                  <a:pt x="358" y="258"/>
                  <a:pt x="354" y="261"/>
                </a:cubicBezTo>
                <a:cubicBezTo>
                  <a:pt x="332" y="281"/>
                  <a:pt x="310" y="302"/>
                  <a:pt x="289" y="323"/>
                </a:cubicBezTo>
                <a:cubicBezTo>
                  <a:pt x="284" y="329"/>
                  <a:pt x="279" y="334"/>
                  <a:pt x="274" y="340"/>
                </a:cubicBezTo>
                <a:cubicBezTo>
                  <a:pt x="274" y="340"/>
                  <a:pt x="274" y="340"/>
                  <a:pt x="274" y="340"/>
                </a:cubicBezTo>
                <a:cubicBezTo>
                  <a:pt x="226" y="392"/>
                  <a:pt x="184" y="450"/>
                  <a:pt x="149" y="511"/>
                </a:cubicBezTo>
                <a:cubicBezTo>
                  <a:pt x="147" y="514"/>
                  <a:pt x="144" y="516"/>
                  <a:pt x="141" y="516"/>
                </a:cubicBezTo>
                <a:close/>
                <a:moveTo>
                  <a:pt x="1641" y="251"/>
                </a:moveTo>
                <a:cubicBezTo>
                  <a:pt x="1639" y="251"/>
                  <a:pt x="1637" y="250"/>
                  <a:pt x="1635" y="249"/>
                </a:cubicBezTo>
                <a:cubicBezTo>
                  <a:pt x="1630" y="244"/>
                  <a:pt x="1624" y="239"/>
                  <a:pt x="1618" y="235"/>
                </a:cubicBezTo>
                <a:cubicBezTo>
                  <a:pt x="1614" y="232"/>
                  <a:pt x="1614" y="226"/>
                  <a:pt x="1617" y="223"/>
                </a:cubicBezTo>
                <a:cubicBezTo>
                  <a:pt x="1620" y="219"/>
                  <a:pt x="1625" y="218"/>
                  <a:pt x="1629" y="221"/>
                </a:cubicBezTo>
                <a:cubicBezTo>
                  <a:pt x="1634" y="226"/>
                  <a:pt x="1640" y="231"/>
                  <a:pt x="1646" y="236"/>
                </a:cubicBezTo>
                <a:cubicBezTo>
                  <a:pt x="1650" y="239"/>
                  <a:pt x="1650" y="244"/>
                  <a:pt x="1647" y="248"/>
                </a:cubicBezTo>
                <a:cubicBezTo>
                  <a:pt x="1646" y="250"/>
                  <a:pt x="1643" y="251"/>
                  <a:pt x="1641" y="251"/>
                </a:cubicBezTo>
                <a:close/>
                <a:moveTo>
                  <a:pt x="370" y="245"/>
                </a:moveTo>
                <a:cubicBezTo>
                  <a:pt x="368" y="245"/>
                  <a:pt x="365" y="244"/>
                  <a:pt x="364" y="242"/>
                </a:cubicBezTo>
                <a:cubicBezTo>
                  <a:pt x="361" y="238"/>
                  <a:pt x="361" y="233"/>
                  <a:pt x="365" y="230"/>
                </a:cubicBezTo>
                <a:cubicBezTo>
                  <a:pt x="371" y="225"/>
                  <a:pt x="377" y="220"/>
                  <a:pt x="383" y="216"/>
                </a:cubicBezTo>
                <a:cubicBezTo>
                  <a:pt x="386" y="213"/>
                  <a:pt x="392" y="213"/>
                  <a:pt x="394" y="217"/>
                </a:cubicBezTo>
                <a:cubicBezTo>
                  <a:pt x="397" y="221"/>
                  <a:pt x="397" y="226"/>
                  <a:pt x="393" y="229"/>
                </a:cubicBezTo>
                <a:cubicBezTo>
                  <a:pt x="387" y="234"/>
                  <a:pt x="381" y="238"/>
                  <a:pt x="376" y="243"/>
                </a:cubicBezTo>
                <a:cubicBezTo>
                  <a:pt x="374" y="244"/>
                  <a:pt x="372" y="245"/>
                  <a:pt x="370" y="245"/>
                </a:cubicBezTo>
                <a:close/>
                <a:moveTo>
                  <a:pt x="1601" y="219"/>
                </a:moveTo>
                <a:cubicBezTo>
                  <a:pt x="1599" y="219"/>
                  <a:pt x="1597" y="219"/>
                  <a:pt x="1596" y="217"/>
                </a:cubicBezTo>
                <a:cubicBezTo>
                  <a:pt x="1566" y="195"/>
                  <a:pt x="1535" y="174"/>
                  <a:pt x="1503" y="155"/>
                </a:cubicBezTo>
                <a:cubicBezTo>
                  <a:pt x="1503" y="155"/>
                  <a:pt x="1503" y="155"/>
                  <a:pt x="1503" y="155"/>
                </a:cubicBezTo>
                <a:cubicBezTo>
                  <a:pt x="1477" y="140"/>
                  <a:pt x="1451" y="126"/>
                  <a:pt x="1425" y="114"/>
                </a:cubicBezTo>
                <a:cubicBezTo>
                  <a:pt x="1387" y="96"/>
                  <a:pt x="1348" y="80"/>
                  <a:pt x="1309" y="67"/>
                </a:cubicBezTo>
                <a:cubicBezTo>
                  <a:pt x="1304" y="66"/>
                  <a:pt x="1302" y="61"/>
                  <a:pt x="1303" y="57"/>
                </a:cubicBezTo>
                <a:cubicBezTo>
                  <a:pt x="1305" y="52"/>
                  <a:pt x="1310" y="50"/>
                  <a:pt x="1314" y="51"/>
                </a:cubicBezTo>
                <a:cubicBezTo>
                  <a:pt x="1354" y="64"/>
                  <a:pt x="1394" y="80"/>
                  <a:pt x="1432" y="98"/>
                </a:cubicBezTo>
                <a:cubicBezTo>
                  <a:pt x="1459" y="111"/>
                  <a:pt x="1485" y="125"/>
                  <a:pt x="1511" y="140"/>
                </a:cubicBezTo>
                <a:cubicBezTo>
                  <a:pt x="1511" y="140"/>
                  <a:pt x="1511" y="140"/>
                  <a:pt x="1511" y="140"/>
                </a:cubicBezTo>
                <a:cubicBezTo>
                  <a:pt x="1544" y="160"/>
                  <a:pt x="1576" y="181"/>
                  <a:pt x="1606" y="204"/>
                </a:cubicBezTo>
                <a:cubicBezTo>
                  <a:pt x="1610" y="207"/>
                  <a:pt x="1611" y="212"/>
                  <a:pt x="1608" y="216"/>
                </a:cubicBezTo>
                <a:cubicBezTo>
                  <a:pt x="1606" y="218"/>
                  <a:pt x="1603" y="219"/>
                  <a:pt x="1601" y="219"/>
                </a:cubicBezTo>
                <a:close/>
                <a:moveTo>
                  <a:pt x="410" y="214"/>
                </a:moveTo>
                <a:cubicBezTo>
                  <a:pt x="408" y="214"/>
                  <a:pt x="405" y="212"/>
                  <a:pt x="403" y="210"/>
                </a:cubicBezTo>
                <a:cubicBezTo>
                  <a:pt x="401" y="206"/>
                  <a:pt x="401" y="201"/>
                  <a:pt x="405" y="198"/>
                </a:cubicBezTo>
                <a:cubicBezTo>
                  <a:pt x="463" y="155"/>
                  <a:pt x="526" y="119"/>
                  <a:pt x="592" y="89"/>
                </a:cubicBezTo>
                <a:cubicBezTo>
                  <a:pt x="596" y="87"/>
                  <a:pt x="601" y="89"/>
                  <a:pt x="603" y="93"/>
                </a:cubicBezTo>
                <a:cubicBezTo>
                  <a:pt x="605" y="98"/>
                  <a:pt x="603" y="103"/>
                  <a:pt x="599" y="105"/>
                </a:cubicBezTo>
                <a:cubicBezTo>
                  <a:pt x="534" y="134"/>
                  <a:pt x="472" y="170"/>
                  <a:pt x="415" y="212"/>
                </a:cubicBezTo>
                <a:cubicBezTo>
                  <a:pt x="414" y="213"/>
                  <a:pt x="412" y="214"/>
                  <a:pt x="410" y="214"/>
                </a:cubicBezTo>
                <a:close/>
                <a:moveTo>
                  <a:pt x="680" y="72"/>
                </a:moveTo>
                <a:cubicBezTo>
                  <a:pt x="676" y="72"/>
                  <a:pt x="673" y="70"/>
                  <a:pt x="672" y="66"/>
                </a:cubicBezTo>
                <a:cubicBezTo>
                  <a:pt x="670" y="62"/>
                  <a:pt x="672" y="57"/>
                  <a:pt x="677" y="56"/>
                </a:cubicBezTo>
                <a:cubicBezTo>
                  <a:pt x="690" y="51"/>
                  <a:pt x="704" y="46"/>
                  <a:pt x="718" y="42"/>
                </a:cubicBezTo>
                <a:cubicBezTo>
                  <a:pt x="718" y="42"/>
                  <a:pt x="718" y="42"/>
                  <a:pt x="719" y="42"/>
                </a:cubicBezTo>
                <a:cubicBezTo>
                  <a:pt x="755" y="32"/>
                  <a:pt x="792" y="23"/>
                  <a:pt x="830" y="16"/>
                </a:cubicBezTo>
                <a:cubicBezTo>
                  <a:pt x="834" y="15"/>
                  <a:pt x="839" y="19"/>
                  <a:pt x="839" y="23"/>
                </a:cubicBezTo>
                <a:cubicBezTo>
                  <a:pt x="840" y="28"/>
                  <a:pt x="837" y="32"/>
                  <a:pt x="833" y="33"/>
                </a:cubicBezTo>
                <a:cubicBezTo>
                  <a:pt x="796" y="39"/>
                  <a:pt x="759" y="48"/>
                  <a:pt x="724" y="58"/>
                </a:cubicBezTo>
                <a:cubicBezTo>
                  <a:pt x="724" y="58"/>
                  <a:pt x="723" y="59"/>
                  <a:pt x="723" y="59"/>
                </a:cubicBezTo>
                <a:cubicBezTo>
                  <a:pt x="710" y="63"/>
                  <a:pt x="696" y="67"/>
                  <a:pt x="682" y="72"/>
                </a:cubicBezTo>
                <a:cubicBezTo>
                  <a:pt x="681" y="72"/>
                  <a:pt x="680" y="72"/>
                  <a:pt x="680" y="72"/>
                </a:cubicBezTo>
                <a:close/>
                <a:moveTo>
                  <a:pt x="1284" y="59"/>
                </a:moveTo>
                <a:cubicBezTo>
                  <a:pt x="1284" y="59"/>
                  <a:pt x="1283" y="59"/>
                  <a:pt x="1282" y="59"/>
                </a:cubicBezTo>
                <a:cubicBezTo>
                  <a:pt x="1275" y="57"/>
                  <a:pt x="1268" y="55"/>
                  <a:pt x="1260" y="53"/>
                </a:cubicBezTo>
                <a:cubicBezTo>
                  <a:pt x="1256" y="52"/>
                  <a:pt x="1253" y="47"/>
                  <a:pt x="1254" y="42"/>
                </a:cubicBezTo>
                <a:cubicBezTo>
                  <a:pt x="1256" y="38"/>
                  <a:pt x="1260" y="35"/>
                  <a:pt x="1265" y="37"/>
                </a:cubicBezTo>
                <a:cubicBezTo>
                  <a:pt x="1272" y="39"/>
                  <a:pt x="1280" y="41"/>
                  <a:pt x="1287" y="43"/>
                </a:cubicBezTo>
                <a:cubicBezTo>
                  <a:pt x="1291" y="44"/>
                  <a:pt x="1294" y="49"/>
                  <a:pt x="1293" y="53"/>
                </a:cubicBezTo>
                <a:cubicBezTo>
                  <a:pt x="1291" y="57"/>
                  <a:pt x="1288" y="59"/>
                  <a:pt x="1284" y="59"/>
                </a:cubicBezTo>
                <a:close/>
                <a:moveTo>
                  <a:pt x="1235" y="46"/>
                </a:moveTo>
                <a:cubicBezTo>
                  <a:pt x="1235" y="46"/>
                  <a:pt x="1234" y="46"/>
                  <a:pt x="1233" y="46"/>
                </a:cubicBezTo>
                <a:cubicBezTo>
                  <a:pt x="1197" y="37"/>
                  <a:pt x="1160" y="30"/>
                  <a:pt x="1123" y="26"/>
                </a:cubicBezTo>
                <a:cubicBezTo>
                  <a:pt x="1123" y="26"/>
                  <a:pt x="1123" y="26"/>
                  <a:pt x="1123" y="26"/>
                </a:cubicBezTo>
                <a:cubicBezTo>
                  <a:pt x="1101" y="23"/>
                  <a:pt x="1079" y="21"/>
                  <a:pt x="1058" y="20"/>
                </a:cubicBezTo>
                <a:cubicBezTo>
                  <a:pt x="1009" y="17"/>
                  <a:pt x="959" y="18"/>
                  <a:pt x="910" y="23"/>
                </a:cubicBezTo>
                <a:cubicBezTo>
                  <a:pt x="906" y="23"/>
                  <a:pt x="902" y="20"/>
                  <a:pt x="901" y="15"/>
                </a:cubicBezTo>
                <a:cubicBezTo>
                  <a:pt x="901" y="10"/>
                  <a:pt x="904" y="6"/>
                  <a:pt x="909" y="6"/>
                </a:cubicBezTo>
                <a:cubicBezTo>
                  <a:pt x="959" y="1"/>
                  <a:pt x="1009" y="0"/>
                  <a:pt x="1059" y="3"/>
                </a:cubicBezTo>
                <a:cubicBezTo>
                  <a:pt x="1081" y="4"/>
                  <a:pt x="1103" y="6"/>
                  <a:pt x="1125" y="9"/>
                </a:cubicBezTo>
                <a:cubicBezTo>
                  <a:pt x="1125" y="9"/>
                  <a:pt x="1125" y="9"/>
                  <a:pt x="1125" y="9"/>
                </a:cubicBezTo>
                <a:cubicBezTo>
                  <a:pt x="1163" y="14"/>
                  <a:pt x="1200" y="20"/>
                  <a:pt x="1237" y="29"/>
                </a:cubicBezTo>
                <a:cubicBezTo>
                  <a:pt x="1242" y="31"/>
                  <a:pt x="1245" y="35"/>
                  <a:pt x="1244" y="40"/>
                </a:cubicBezTo>
                <a:cubicBezTo>
                  <a:pt x="1243" y="44"/>
                  <a:pt x="1239" y="46"/>
                  <a:pt x="1235" y="46"/>
                </a:cubicBezTo>
                <a:close/>
                <a:moveTo>
                  <a:pt x="859" y="29"/>
                </a:moveTo>
                <a:cubicBezTo>
                  <a:pt x="855" y="29"/>
                  <a:pt x="851" y="26"/>
                  <a:pt x="851" y="21"/>
                </a:cubicBezTo>
                <a:cubicBezTo>
                  <a:pt x="850" y="17"/>
                  <a:pt x="853" y="12"/>
                  <a:pt x="858" y="12"/>
                </a:cubicBezTo>
                <a:cubicBezTo>
                  <a:pt x="865" y="11"/>
                  <a:pt x="873" y="10"/>
                  <a:pt x="880" y="9"/>
                </a:cubicBezTo>
                <a:cubicBezTo>
                  <a:pt x="885" y="8"/>
                  <a:pt x="889" y="11"/>
                  <a:pt x="890" y="16"/>
                </a:cubicBezTo>
                <a:cubicBezTo>
                  <a:pt x="890" y="21"/>
                  <a:pt x="887" y="25"/>
                  <a:pt x="882" y="26"/>
                </a:cubicBezTo>
                <a:cubicBezTo>
                  <a:pt x="875" y="26"/>
                  <a:pt x="868" y="27"/>
                  <a:pt x="860" y="29"/>
                </a:cubicBezTo>
                <a:cubicBezTo>
                  <a:pt x="860" y="29"/>
                  <a:pt x="859" y="29"/>
                  <a:pt x="859" y="29"/>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8" name="Freeform 7">
            <a:extLst>
              <a:ext uri="{FF2B5EF4-FFF2-40B4-BE49-F238E27FC236}">
                <a16:creationId xmlns:a16="http://schemas.microsoft.com/office/drawing/2014/main" id="{77396746-8597-46EC-9F82-BE36529CD463}"/>
              </a:ext>
            </a:extLst>
          </p:cNvPr>
          <p:cNvSpPr>
            <a:spLocks noEditPoints="1"/>
          </p:cNvSpPr>
          <p:nvPr/>
        </p:nvSpPr>
        <p:spPr bwMode="auto">
          <a:xfrm>
            <a:off x="8105004" y="2462505"/>
            <a:ext cx="8177166" cy="8181391"/>
          </a:xfrm>
          <a:custGeom>
            <a:avLst/>
            <a:gdLst>
              <a:gd name="T0" fmla="*/ 785 w 1933"/>
              <a:gd name="T1" fmla="*/ 1899 h 1933"/>
              <a:gd name="T2" fmla="*/ 1043 w 1933"/>
              <a:gd name="T3" fmla="*/ 1930 h 1933"/>
              <a:gd name="T4" fmla="*/ 1092 w 1933"/>
              <a:gd name="T5" fmla="*/ 1908 h 1933"/>
              <a:gd name="T6" fmla="*/ 1113 w 1933"/>
              <a:gd name="T7" fmla="*/ 1914 h 1933"/>
              <a:gd name="T8" fmla="*/ 1377 w 1933"/>
              <a:gd name="T9" fmla="*/ 1833 h 1933"/>
              <a:gd name="T10" fmla="*/ 1121 w 1933"/>
              <a:gd name="T11" fmla="*/ 1921 h 1933"/>
              <a:gd name="T12" fmla="*/ 758 w 1933"/>
              <a:gd name="T13" fmla="*/ 1893 h 1933"/>
              <a:gd name="T14" fmla="*/ 596 w 1933"/>
              <a:gd name="T15" fmla="*/ 1859 h 1933"/>
              <a:gd name="T16" fmla="*/ 603 w 1933"/>
              <a:gd name="T17" fmla="*/ 1844 h 1933"/>
              <a:gd name="T18" fmla="*/ 1387 w 1933"/>
              <a:gd name="T19" fmla="*/ 1828 h 1933"/>
              <a:gd name="T20" fmla="*/ 1394 w 1933"/>
              <a:gd name="T21" fmla="*/ 1832 h 1933"/>
              <a:gd name="T22" fmla="*/ 1640 w 1933"/>
              <a:gd name="T23" fmla="*/ 1637 h 1933"/>
              <a:gd name="T24" fmla="*/ 1439 w 1933"/>
              <a:gd name="T25" fmla="*/ 1808 h 1933"/>
              <a:gd name="T26" fmla="*/ 449 w 1933"/>
              <a:gd name="T27" fmla="*/ 1763 h 1933"/>
              <a:gd name="T28" fmla="*/ 310 w 1933"/>
              <a:gd name="T29" fmla="*/ 1676 h 1933"/>
              <a:gd name="T30" fmla="*/ 321 w 1933"/>
              <a:gd name="T31" fmla="*/ 1663 h 1933"/>
              <a:gd name="T32" fmla="*/ 1659 w 1933"/>
              <a:gd name="T33" fmla="*/ 1629 h 1933"/>
              <a:gd name="T34" fmla="*/ 1665 w 1933"/>
              <a:gd name="T35" fmla="*/ 1631 h 1933"/>
              <a:gd name="T36" fmla="*/ 1830 w 1933"/>
              <a:gd name="T37" fmla="*/ 1362 h 1933"/>
              <a:gd name="T38" fmla="*/ 1699 w 1933"/>
              <a:gd name="T39" fmla="*/ 1593 h 1933"/>
              <a:gd name="T40" fmla="*/ 205 w 1933"/>
              <a:gd name="T41" fmla="*/ 1534 h 1933"/>
              <a:gd name="T42" fmla="*/ 105 w 1933"/>
              <a:gd name="T43" fmla="*/ 1403 h 1933"/>
              <a:gd name="T44" fmla="*/ 120 w 1933"/>
              <a:gd name="T45" fmla="*/ 1396 h 1933"/>
              <a:gd name="T46" fmla="*/ 1846 w 1933"/>
              <a:gd name="T47" fmla="*/ 1347 h 1933"/>
              <a:gd name="T48" fmla="*/ 1849 w 1933"/>
              <a:gd name="T49" fmla="*/ 1348 h 1933"/>
              <a:gd name="T50" fmla="*/ 1919 w 1933"/>
              <a:gd name="T51" fmla="*/ 1131 h 1933"/>
              <a:gd name="T52" fmla="*/ 40 w 1933"/>
              <a:gd name="T53" fmla="*/ 1207 h 1933"/>
              <a:gd name="T54" fmla="*/ 27 w 1933"/>
              <a:gd name="T55" fmla="*/ 1189 h 1933"/>
              <a:gd name="T56" fmla="*/ 18 w 1933"/>
              <a:gd name="T57" fmla="*/ 930 h 1933"/>
              <a:gd name="T58" fmla="*/ 35 w 1933"/>
              <a:gd name="T59" fmla="*/ 1196 h 1933"/>
              <a:gd name="T60" fmla="*/ 1926 w 1933"/>
              <a:gd name="T61" fmla="*/ 1080 h 1933"/>
              <a:gd name="T62" fmla="*/ 1916 w 1933"/>
              <a:gd name="T63" fmla="*/ 967 h 1933"/>
              <a:gd name="T64" fmla="*/ 1917 w 1933"/>
              <a:gd name="T65" fmla="*/ 790 h 1933"/>
              <a:gd name="T66" fmla="*/ 1921 w 1933"/>
              <a:gd name="T67" fmla="*/ 1060 h 1933"/>
              <a:gd name="T68" fmla="*/ 22 w 1933"/>
              <a:gd name="T69" fmla="*/ 879 h 1933"/>
              <a:gd name="T70" fmla="*/ 28 w 1933"/>
              <a:gd name="T71" fmla="*/ 737 h 1933"/>
              <a:gd name="T72" fmla="*/ 45 w 1933"/>
              <a:gd name="T73" fmla="*/ 741 h 1933"/>
              <a:gd name="T74" fmla="*/ 1896 w 1933"/>
              <a:gd name="T75" fmla="*/ 734 h 1933"/>
              <a:gd name="T76" fmla="*/ 1882 w 1933"/>
              <a:gd name="T77" fmla="*/ 717 h 1933"/>
              <a:gd name="T78" fmla="*/ 1796 w 1933"/>
              <a:gd name="T79" fmla="*/ 472 h 1933"/>
              <a:gd name="T80" fmla="*/ 1891 w 1933"/>
              <a:gd name="T81" fmla="*/ 723 h 1933"/>
              <a:gd name="T82" fmla="*/ 111 w 1933"/>
              <a:gd name="T83" fmla="*/ 557 h 1933"/>
              <a:gd name="T84" fmla="*/ 166 w 1933"/>
              <a:gd name="T85" fmla="*/ 426 h 1933"/>
              <a:gd name="T86" fmla="*/ 254 w 1933"/>
              <a:gd name="T87" fmla="*/ 340 h 1933"/>
              <a:gd name="T88" fmla="*/ 1767 w 1933"/>
              <a:gd name="T89" fmla="*/ 457 h 1933"/>
              <a:gd name="T90" fmla="*/ 1774 w 1933"/>
              <a:gd name="T91" fmla="*/ 461 h 1933"/>
              <a:gd name="T92" fmla="*/ 1562 w 1933"/>
              <a:gd name="T93" fmla="*/ 228 h 1933"/>
              <a:gd name="T94" fmla="*/ 1752 w 1933"/>
              <a:gd name="T95" fmla="*/ 405 h 1933"/>
              <a:gd name="T96" fmla="*/ 295 w 1933"/>
              <a:gd name="T97" fmla="*/ 273 h 1933"/>
              <a:gd name="T98" fmla="*/ 315 w 1933"/>
              <a:gd name="T99" fmla="*/ 265 h 1933"/>
              <a:gd name="T100" fmla="*/ 539 w 1933"/>
              <a:gd name="T101" fmla="*/ 120 h 1933"/>
              <a:gd name="T102" fmla="*/ 1540 w 1933"/>
              <a:gd name="T103" fmla="*/ 211 h 1933"/>
              <a:gd name="T104" fmla="*/ 1545 w 1933"/>
              <a:gd name="T105" fmla="*/ 212 h 1933"/>
              <a:gd name="T106" fmla="*/ 1263 w 1933"/>
              <a:gd name="T107" fmla="*/ 57 h 1933"/>
              <a:gd name="T108" fmla="*/ 1504 w 1933"/>
              <a:gd name="T109" fmla="*/ 183 h 1933"/>
              <a:gd name="T110" fmla="*/ 584 w 1933"/>
              <a:gd name="T111" fmla="*/ 99 h 1933"/>
              <a:gd name="T112" fmla="*/ 712 w 1933"/>
              <a:gd name="T113" fmla="*/ 35 h 1933"/>
              <a:gd name="T114" fmla="*/ 716 w 1933"/>
              <a:gd name="T115" fmla="*/ 52 h 1933"/>
              <a:gd name="T116" fmla="*/ 1214 w 1933"/>
              <a:gd name="T117" fmla="*/ 42 h 1933"/>
              <a:gd name="T118" fmla="*/ 1193 w 1933"/>
              <a:gd name="T119" fmla="*/ 46 h 1933"/>
              <a:gd name="T120" fmla="*/ 937 w 1933"/>
              <a:gd name="T121" fmla="*/ 1 h 1933"/>
              <a:gd name="T122" fmla="*/ 886 w 1933"/>
              <a:gd name="T123" fmla="*/ 21 h 1933"/>
              <a:gd name="T124" fmla="*/ 909 w 1933"/>
              <a:gd name="T125" fmla="*/ 20 h 1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33" h="1933">
                <a:moveTo>
                  <a:pt x="967" y="1933"/>
                </a:moveTo>
                <a:cubicBezTo>
                  <a:pt x="954" y="1933"/>
                  <a:pt x="941" y="1933"/>
                  <a:pt x="929" y="1933"/>
                </a:cubicBezTo>
                <a:cubicBezTo>
                  <a:pt x="929" y="1933"/>
                  <a:pt x="929" y="1933"/>
                  <a:pt x="929" y="1933"/>
                </a:cubicBezTo>
                <a:cubicBezTo>
                  <a:pt x="880" y="1931"/>
                  <a:pt x="830" y="1925"/>
                  <a:pt x="782" y="1915"/>
                </a:cubicBezTo>
                <a:cubicBezTo>
                  <a:pt x="777" y="1914"/>
                  <a:pt x="774" y="1910"/>
                  <a:pt x="775" y="1905"/>
                </a:cubicBezTo>
                <a:cubicBezTo>
                  <a:pt x="776" y="1901"/>
                  <a:pt x="780" y="1898"/>
                  <a:pt x="785" y="1899"/>
                </a:cubicBezTo>
                <a:cubicBezTo>
                  <a:pt x="833" y="1908"/>
                  <a:pt x="881" y="1914"/>
                  <a:pt x="930" y="1916"/>
                </a:cubicBezTo>
                <a:cubicBezTo>
                  <a:pt x="930" y="1916"/>
                  <a:pt x="930" y="1916"/>
                  <a:pt x="930" y="1916"/>
                </a:cubicBezTo>
                <a:cubicBezTo>
                  <a:pt x="952" y="1917"/>
                  <a:pt x="974" y="1917"/>
                  <a:pt x="995" y="1916"/>
                </a:cubicBezTo>
                <a:cubicBezTo>
                  <a:pt x="1011" y="1916"/>
                  <a:pt x="1026" y="1915"/>
                  <a:pt x="1042" y="1914"/>
                </a:cubicBezTo>
                <a:cubicBezTo>
                  <a:pt x="1046" y="1913"/>
                  <a:pt x="1050" y="1917"/>
                  <a:pt x="1051" y="1921"/>
                </a:cubicBezTo>
                <a:cubicBezTo>
                  <a:pt x="1051" y="1926"/>
                  <a:pt x="1048" y="1930"/>
                  <a:pt x="1043" y="1930"/>
                </a:cubicBezTo>
                <a:cubicBezTo>
                  <a:pt x="1027" y="1932"/>
                  <a:pt x="1011" y="1933"/>
                  <a:pt x="996" y="1933"/>
                </a:cubicBezTo>
                <a:cubicBezTo>
                  <a:pt x="986" y="1933"/>
                  <a:pt x="976" y="1933"/>
                  <a:pt x="967" y="1933"/>
                </a:cubicBezTo>
                <a:close/>
                <a:moveTo>
                  <a:pt x="1070" y="1928"/>
                </a:moveTo>
                <a:cubicBezTo>
                  <a:pt x="1066" y="1928"/>
                  <a:pt x="1063" y="1925"/>
                  <a:pt x="1062" y="1920"/>
                </a:cubicBezTo>
                <a:cubicBezTo>
                  <a:pt x="1062" y="1916"/>
                  <a:pt x="1065" y="1911"/>
                  <a:pt x="1070" y="1911"/>
                </a:cubicBezTo>
                <a:cubicBezTo>
                  <a:pt x="1077" y="1910"/>
                  <a:pt x="1085" y="1909"/>
                  <a:pt x="1092" y="1908"/>
                </a:cubicBezTo>
                <a:cubicBezTo>
                  <a:pt x="1096" y="1908"/>
                  <a:pt x="1101" y="1911"/>
                  <a:pt x="1101" y="1915"/>
                </a:cubicBezTo>
                <a:cubicBezTo>
                  <a:pt x="1102" y="1920"/>
                  <a:pt x="1099" y="1924"/>
                  <a:pt x="1094" y="1925"/>
                </a:cubicBezTo>
                <a:cubicBezTo>
                  <a:pt x="1087" y="1926"/>
                  <a:pt x="1079" y="1927"/>
                  <a:pt x="1071" y="1928"/>
                </a:cubicBezTo>
                <a:cubicBezTo>
                  <a:pt x="1071" y="1928"/>
                  <a:pt x="1071" y="1928"/>
                  <a:pt x="1070" y="1928"/>
                </a:cubicBezTo>
                <a:close/>
                <a:moveTo>
                  <a:pt x="1121" y="1921"/>
                </a:moveTo>
                <a:cubicBezTo>
                  <a:pt x="1117" y="1921"/>
                  <a:pt x="1113" y="1918"/>
                  <a:pt x="1113" y="1914"/>
                </a:cubicBezTo>
                <a:cubicBezTo>
                  <a:pt x="1112" y="1909"/>
                  <a:pt x="1115" y="1905"/>
                  <a:pt x="1120" y="1904"/>
                </a:cubicBezTo>
                <a:cubicBezTo>
                  <a:pt x="1167" y="1896"/>
                  <a:pt x="1215" y="1885"/>
                  <a:pt x="1261" y="1870"/>
                </a:cubicBezTo>
                <a:cubicBezTo>
                  <a:pt x="1261" y="1870"/>
                  <a:pt x="1261" y="1869"/>
                  <a:pt x="1261" y="1869"/>
                </a:cubicBezTo>
                <a:cubicBezTo>
                  <a:pt x="1292" y="1860"/>
                  <a:pt x="1322" y="1848"/>
                  <a:pt x="1351" y="1835"/>
                </a:cubicBezTo>
                <a:cubicBezTo>
                  <a:pt x="1356" y="1833"/>
                  <a:pt x="1361" y="1831"/>
                  <a:pt x="1365" y="1828"/>
                </a:cubicBezTo>
                <a:cubicBezTo>
                  <a:pt x="1370" y="1827"/>
                  <a:pt x="1375" y="1828"/>
                  <a:pt x="1377" y="1833"/>
                </a:cubicBezTo>
                <a:cubicBezTo>
                  <a:pt x="1379" y="1837"/>
                  <a:pt x="1377" y="1842"/>
                  <a:pt x="1372" y="1844"/>
                </a:cubicBezTo>
                <a:cubicBezTo>
                  <a:pt x="1368" y="1846"/>
                  <a:pt x="1363" y="1848"/>
                  <a:pt x="1358" y="1850"/>
                </a:cubicBezTo>
                <a:cubicBezTo>
                  <a:pt x="1328" y="1864"/>
                  <a:pt x="1297" y="1875"/>
                  <a:pt x="1266" y="1886"/>
                </a:cubicBezTo>
                <a:cubicBezTo>
                  <a:pt x="1266" y="1886"/>
                  <a:pt x="1266" y="1886"/>
                  <a:pt x="1266" y="1886"/>
                </a:cubicBezTo>
                <a:cubicBezTo>
                  <a:pt x="1219" y="1901"/>
                  <a:pt x="1171" y="1913"/>
                  <a:pt x="1122" y="1921"/>
                </a:cubicBezTo>
                <a:cubicBezTo>
                  <a:pt x="1122" y="1921"/>
                  <a:pt x="1121" y="1921"/>
                  <a:pt x="1121" y="1921"/>
                </a:cubicBezTo>
                <a:close/>
                <a:moveTo>
                  <a:pt x="756" y="1910"/>
                </a:moveTo>
                <a:cubicBezTo>
                  <a:pt x="755" y="1910"/>
                  <a:pt x="754" y="1910"/>
                  <a:pt x="754" y="1909"/>
                </a:cubicBezTo>
                <a:cubicBezTo>
                  <a:pt x="746" y="1908"/>
                  <a:pt x="739" y="1906"/>
                  <a:pt x="732" y="1904"/>
                </a:cubicBezTo>
                <a:cubicBezTo>
                  <a:pt x="727" y="1903"/>
                  <a:pt x="724" y="1898"/>
                  <a:pt x="725" y="1894"/>
                </a:cubicBezTo>
                <a:cubicBezTo>
                  <a:pt x="727" y="1889"/>
                  <a:pt x="731" y="1887"/>
                  <a:pt x="736" y="1888"/>
                </a:cubicBezTo>
                <a:cubicBezTo>
                  <a:pt x="743" y="1889"/>
                  <a:pt x="750" y="1891"/>
                  <a:pt x="758" y="1893"/>
                </a:cubicBezTo>
                <a:cubicBezTo>
                  <a:pt x="762" y="1894"/>
                  <a:pt x="765" y="1898"/>
                  <a:pt x="764" y="1903"/>
                </a:cubicBezTo>
                <a:cubicBezTo>
                  <a:pt x="763" y="1907"/>
                  <a:pt x="760" y="1910"/>
                  <a:pt x="756" y="1910"/>
                </a:cubicBezTo>
                <a:close/>
                <a:moveTo>
                  <a:pt x="706" y="1897"/>
                </a:moveTo>
                <a:cubicBezTo>
                  <a:pt x="706" y="1897"/>
                  <a:pt x="705" y="1897"/>
                  <a:pt x="704" y="1897"/>
                </a:cubicBezTo>
                <a:cubicBezTo>
                  <a:pt x="679" y="1890"/>
                  <a:pt x="654" y="1881"/>
                  <a:pt x="629" y="1872"/>
                </a:cubicBezTo>
                <a:cubicBezTo>
                  <a:pt x="618" y="1868"/>
                  <a:pt x="607" y="1864"/>
                  <a:pt x="596" y="1859"/>
                </a:cubicBezTo>
                <a:cubicBezTo>
                  <a:pt x="596" y="1859"/>
                  <a:pt x="596" y="1859"/>
                  <a:pt x="596" y="1859"/>
                </a:cubicBezTo>
                <a:cubicBezTo>
                  <a:pt x="551" y="1840"/>
                  <a:pt x="506" y="1818"/>
                  <a:pt x="464" y="1792"/>
                </a:cubicBezTo>
                <a:cubicBezTo>
                  <a:pt x="460" y="1790"/>
                  <a:pt x="459" y="1785"/>
                  <a:pt x="461" y="1781"/>
                </a:cubicBezTo>
                <a:cubicBezTo>
                  <a:pt x="464" y="1777"/>
                  <a:pt x="469" y="1775"/>
                  <a:pt x="473" y="1778"/>
                </a:cubicBezTo>
                <a:cubicBezTo>
                  <a:pt x="514" y="1803"/>
                  <a:pt x="558" y="1825"/>
                  <a:pt x="603" y="1844"/>
                </a:cubicBezTo>
                <a:cubicBezTo>
                  <a:pt x="603" y="1844"/>
                  <a:pt x="603" y="1844"/>
                  <a:pt x="603" y="1844"/>
                </a:cubicBezTo>
                <a:cubicBezTo>
                  <a:pt x="614" y="1848"/>
                  <a:pt x="624" y="1852"/>
                  <a:pt x="635" y="1856"/>
                </a:cubicBezTo>
                <a:cubicBezTo>
                  <a:pt x="659" y="1865"/>
                  <a:pt x="684" y="1873"/>
                  <a:pt x="709" y="1880"/>
                </a:cubicBezTo>
                <a:cubicBezTo>
                  <a:pt x="713" y="1882"/>
                  <a:pt x="716" y="1886"/>
                  <a:pt x="715" y="1891"/>
                </a:cubicBezTo>
                <a:cubicBezTo>
                  <a:pt x="713" y="1895"/>
                  <a:pt x="710" y="1897"/>
                  <a:pt x="706" y="1897"/>
                </a:cubicBezTo>
                <a:close/>
                <a:moveTo>
                  <a:pt x="1394" y="1832"/>
                </a:moveTo>
                <a:cubicBezTo>
                  <a:pt x="1391" y="1832"/>
                  <a:pt x="1388" y="1831"/>
                  <a:pt x="1387" y="1828"/>
                </a:cubicBezTo>
                <a:cubicBezTo>
                  <a:pt x="1385" y="1824"/>
                  <a:pt x="1386" y="1818"/>
                  <a:pt x="1391" y="1816"/>
                </a:cubicBezTo>
                <a:cubicBezTo>
                  <a:pt x="1397" y="1813"/>
                  <a:pt x="1404" y="1810"/>
                  <a:pt x="1411" y="1806"/>
                </a:cubicBezTo>
                <a:cubicBezTo>
                  <a:pt x="1415" y="1804"/>
                  <a:pt x="1420" y="1805"/>
                  <a:pt x="1422" y="1810"/>
                </a:cubicBezTo>
                <a:cubicBezTo>
                  <a:pt x="1424" y="1814"/>
                  <a:pt x="1423" y="1819"/>
                  <a:pt x="1418" y="1821"/>
                </a:cubicBezTo>
                <a:cubicBezTo>
                  <a:pt x="1412" y="1825"/>
                  <a:pt x="1405" y="1828"/>
                  <a:pt x="1398" y="1832"/>
                </a:cubicBezTo>
                <a:cubicBezTo>
                  <a:pt x="1397" y="1832"/>
                  <a:pt x="1396" y="1832"/>
                  <a:pt x="1394" y="1832"/>
                </a:cubicBezTo>
                <a:close/>
                <a:moveTo>
                  <a:pt x="1439" y="1808"/>
                </a:moveTo>
                <a:cubicBezTo>
                  <a:pt x="1436" y="1808"/>
                  <a:pt x="1433" y="1807"/>
                  <a:pt x="1432" y="1804"/>
                </a:cubicBezTo>
                <a:cubicBezTo>
                  <a:pt x="1430" y="1800"/>
                  <a:pt x="1431" y="1795"/>
                  <a:pt x="1435" y="1793"/>
                </a:cubicBezTo>
                <a:cubicBezTo>
                  <a:pt x="1477" y="1769"/>
                  <a:pt x="1518" y="1741"/>
                  <a:pt x="1556" y="1711"/>
                </a:cubicBezTo>
                <a:cubicBezTo>
                  <a:pt x="1556" y="1711"/>
                  <a:pt x="1556" y="1711"/>
                  <a:pt x="1556" y="1711"/>
                </a:cubicBezTo>
                <a:cubicBezTo>
                  <a:pt x="1585" y="1688"/>
                  <a:pt x="1613" y="1663"/>
                  <a:pt x="1640" y="1637"/>
                </a:cubicBezTo>
                <a:cubicBezTo>
                  <a:pt x="1643" y="1633"/>
                  <a:pt x="1648" y="1633"/>
                  <a:pt x="1652" y="1637"/>
                </a:cubicBezTo>
                <a:cubicBezTo>
                  <a:pt x="1655" y="1640"/>
                  <a:pt x="1655" y="1645"/>
                  <a:pt x="1652" y="1649"/>
                </a:cubicBezTo>
                <a:cubicBezTo>
                  <a:pt x="1625" y="1676"/>
                  <a:pt x="1596" y="1701"/>
                  <a:pt x="1566" y="1725"/>
                </a:cubicBezTo>
                <a:cubicBezTo>
                  <a:pt x="1566" y="1725"/>
                  <a:pt x="1566" y="1725"/>
                  <a:pt x="1566" y="1725"/>
                </a:cubicBezTo>
                <a:cubicBezTo>
                  <a:pt x="1528" y="1755"/>
                  <a:pt x="1486" y="1783"/>
                  <a:pt x="1443" y="1807"/>
                </a:cubicBezTo>
                <a:cubicBezTo>
                  <a:pt x="1442" y="1808"/>
                  <a:pt x="1441" y="1808"/>
                  <a:pt x="1439" y="1808"/>
                </a:cubicBezTo>
                <a:close/>
                <a:moveTo>
                  <a:pt x="445" y="1778"/>
                </a:moveTo>
                <a:cubicBezTo>
                  <a:pt x="443" y="1778"/>
                  <a:pt x="441" y="1778"/>
                  <a:pt x="440" y="1777"/>
                </a:cubicBezTo>
                <a:cubicBezTo>
                  <a:pt x="434" y="1773"/>
                  <a:pt x="427" y="1769"/>
                  <a:pt x="421" y="1764"/>
                </a:cubicBezTo>
                <a:cubicBezTo>
                  <a:pt x="417" y="1762"/>
                  <a:pt x="416" y="1757"/>
                  <a:pt x="419" y="1753"/>
                </a:cubicBezTo>
                <a:cubicBezTo>
                  <a:pt x="421" y="1749"/>
                  <a:pt x="427" y="1748"/>
                  <a:pt x="430" y="1750"/>
                </a:cubicBezTo>
                <a:cubicBezTo>
                  <a:pt x="437" y="1755"/>
                  <a:pt x="443" y="1759"/>
                  <a:pt x="449" y="1763"/>
                </a:cubicBezTo>
                <a:cubicBezTo>
                  <a:pt x="453" y="1765"/>
                  <a:pt x="454" y="1771"/>
                  <a:pt x="452" y="1775"/>
                </a:cubicBezTo>
                <a:cubicBezTo>
                  <a:pt x="450" y="1777"/>
                  <a:pt x="447" y="1778"/>
                  <a:pt x="445" y="1778"/>
                </a:cubicBezTo>
                <a:close/>
                <a:moveTo>
                  <a:pt x="403" y="1750"/>
                </a:moveTo>
                <a:cubicBezTo>
                  <a:pt x="401" y="1750"/>
                  <a:pt x="399" y="1749"/>
                  <a:pt x="398" y="1748"/>
                </a:cubicBezTo>
                <a:cubicBezTo>
                  <a:pt x="368" y="1726"/>
                  <a:pt x="339" y="1703"/>
                  <a:pt x="312" y="1678"/>
                </a:cubicBezTo>
                <a:cubicBezTo>
                  <a:pt x="310" y="1676"/>
                  <a:pt x="310" y="1676"/>
                  <a:pt x="310" y="1676"/>
                </a:cubicBezTo>
                <a:cubicBezTo>
                  <a:pt x="310" y="1676"/>
                  <a:pt x="310" y="1676"/>
                  <a:pt x="310" y="1676"/>
                </a:cubicBezTo>
                <a:cubicBezTo>
                  <a:pt x="273" y="1642"/>
                  <a:pt x="240" y="1605"/>
                  <a:pt x="209" y="1567"/>
                </a:cubicBezTo>
                <a:cubicBezTo>
                  <a:pt x="206" y="1563"/>
                  <a:pt x="207" y="1558"/>
                  <a:pt x="210" y="1555"/>
                </a:cubicBezTo>
                <a:cubicBezTo>
                  <a:pt x="214" y="1552"/>
                  <a:pt x="219" y="1552"/>
                  <a:pt x="222" y="1556"/>
                </a:cubicBezTo>
                <a:cubicBezTo>
                  <a:pt x="252" y="1594"/>
                  <a:pt x="286" y="1630"/>
                  <a:pt x="321" y="1663"/>
                </a:cubicBezTo>
                <a:cubicBezTo>
                  <a:pt x="321" y="1663"/>
                  <a:pt x="321" y="1663"/>
                  <a:pt x="321" y="1663"/>
                </a:cubicBezTo>
                <a:cubicBezTo>
                  <a:pt x="324" y="1666"/>
                  <a:pt x="324" y="1666"/>
                  <a:pt x="324" y="1666"/>
                </a:cubicBezTo>
                <a:cubicBezTo>
                  <a:pt x="350" y="1690"/>
                  <a:pt x="378" y="1713"/>
                  <a:pt x="408" y="1734"/>
                </a:cubicBezTo>
                <a:cubicBezTo>
                  <a:pt x="411" y="1737"/>
                  <a:pt x="412" y="1742"/>
                  <a:pt x="409" y="1746"/>
                </a:cubicBezTo>
                <a:cubicBezTo>
                  <a:pt x="408" y="1748"/>
                  <a:pt x="405" y="1750"/>
                  <a:pt x="403" y="1750"/>
                </a:cubicBezTo>
                <a:close/>
                <a:moveTo>
                  <a:pt x="1665" y="1631"/>
                </a:moveTo>
                <a:cubicBezTo>
                  <a:pt x="1663" y="1631"/>
                  <a:pt x="1661" y="1630"/>
                  <a:pt x="1659" y="1629"/>
                </a:cubicBezTo>
                <a:cubicBezTo>
                  <a:pt x="1656" y="1625"/>
                  <a:pt x="1656" y="1620"/>
                  <a:pt x="1659" y="1617"/>
                </a:cubicBezTo>
                <a:cubicBezTo>
                  <a:pt x="1664" y="1611"/>
                  <a:pt x="1669" y="1606"/>
                  <a:pt x="1674" y="1600"/>
                </a:cubicBezTo>
                <a:cubicBezTo>
                  <a:pt x="1677" y="1597"/>
                  <a:pt x="1683" y="1596"/>
                  <a:pt x="1686" y="1599"/>
                </a:cubicBezTo>
                <a:cubicBezTo>
                  <a:pt x="1690" y="1603"/>
                  <a:pt x="1690" y="1608"/>
                  <a:pt x="1687" y="1611"/>
                </a:cubicBezTo>
                <a:cubicBezTo>
                  <a:pt x="1682" y="1617"/>
                  <a:pt x="1677" y="1623"/>
                  <a:pt x="1671" y="1628"/>
                </a:cubicBezTo>
                <a:cubicBezTo>
                  <a:pt x="1670" y="1630"/>
                  <a:pt x="1668" y="1631"/>
                  <a:pt x="1665" y="1631"/>
                </a:cubicBezTo>
                <a:close/>
                <a:moveTo>
                  <a:pt x="1699" y="1593"/>
                </a:moveTo>
                <a:cubicBezTo>
                  <a:pt x="1697" y="1593"/>
                  <a:pt x="1695" y="1592"/>
                  <a:pt x="1694" y="1591"/>
                </a:cubicBezTo>
                <a:cubicBezTo>
                  <a:pt x="1690" y="1588"/>
                  <a:pt x="1690" y="1582"/>
                  <a:pt x="1693" y="1579"/>
                </a:cubicBezTo>
                <a:cubicBezTo>
                  <a:pt x="1724" y="1542"/>
                  <a:pt x="1752" y="1502"/>
                  <a:pt x="1778" y="1461"/>
                </a:cubicBezTo>
                <a:cubicBezTo>
                  <a:pt x="1778" y="1461"/>
                  <a:pt x="1778" y="1461"/>
                  <a:pt x="1778" y="1461"/>
                </a:cubicBezTo>
                <a:cubicBezTo>
                  <a:pt x="1797" y="1429"/>
                  <a:pt x="1815" y="1395"/>
                  <a:pt x="1830" y="1362"/>
                </a:cubicBezTo>
                <a:cubicBezTo>
                  <a:pt x="1832" y="1357"/>
                  <a:pt x="1837" y="1355"/>
                  <a:pt x="1841" y="1357"/>
                </a:cubicBezTo>
                <a:cubicBezTo>
                  <a:pt x="1846" y="1359"/>
                  <a:pt x="1847" y="1364"/>
                  <a:pt x="1846" y="1369"/>
                </a:cubicBezTo>
                <a:cubicBezTo>
                  <a:pt x="1830" y="1403"/>
                  <a:pt x="1812" y="1437"/>
                  <a:pt x="1792" y="1469"/>
                </a:cubicBezTo>
                <a:cubicBezTo>
                  <a:pt x="1792" y="1469"/>
                  <a:pt x="1792" y="1469"/>
                  <a:pt x="1792" y="1469"/>
                </a:cubicBezTo>
                <a:cubicBezTo>
                  <a:pt x="1766" y="1512"/>
                  <a:pt x="1737" y="1552"/>
                  <a:pt x="1706" y="1590"/>
                </a:cubicBezTo>
                <a:cubicBezTo>
                  <a:pt x="1704" y="1592"/>
                  <a:pt x="1702" y="1593"/>
                  <a:pt x="1699" y="1593"/>
                </a:cubicBezTo>
                <a:close/>
                <a:moveTo>
                  <a:pt x="198" y="1547"/>
                </a:moveTo>
                <a:cubicBezTo>
                  <a:pt x="196" y="1547"/>
                  <a:pt x="193" y="1546"/>
                  <a:pt x="192" y="1544"/>
                </a:cubicBezTo>
                <a:cubicBezTo>
                  <a:pt x="187" y="1538"/>
                  <a:pt x="183" y="1532"/>
                  <a:pt x="178" y="1525"/>
                </a:cubicBezTo>
                <a:cubicBezTo>
                  <a:pt x="176" y="1522"/>
                  <a:pt x="176" y="1516"/>
                  <a:pt x="180" y="1514"/>
                </a:cubicBezTo>
                <a:cubicBezTo>
                  <a:pt x="184" y="1511"/>
                  <a:pt x="189" y="1512"/>
                  <a:pt x="192" y="1516"/>
                </a:cubicBezTo>
                <a:cubicBezTo>
                  <a:pt x="196" y="1522"/>
                  <a:pt x="201" y="1528"/>
                  <a:pt x="205" y="1534"/>
                </a:cubicBezTo>
                <a:cubicBezTo>
                  <a:pt x="208" y="1538"/>
                  <a:pt x="207" y="1543"/>
                  <a:pt x="204" y="1546"/>
                </a:cubicBezTo>
                <a:cubicBezTo>
                  <a:pt x="202" y="1547"/>
                  <a:pt x="200" y="1547"/>
                  <a:pt x="198" y="1547"/>
                </a:cubicBezTo>
                <a:close/>
                <a:moveTo>
                  <a:pt x="169" y="1506"/>
                </a:moveTo>
                <a:cubicBezTo>
                  <a:pt x="166" y="1506"/>
                  <a:pt x="164" y="1504"/>
                  <a:pt x="162" y="1502"/>
                </a:cubicBezTo>
                <a:cubicBezTo>
                  <a:pt x="141" y="1470"/>
                  <a:pt x="122" y="1437"/>
                  <a:pt x="105" y="1403"/>
                </a:cubicBezTo>
                <a:cubicBezTo>
                  <a:pt x="105" y="1403"/>
                  <a:pt x="105" y="1403"/>
                  <a:pt x="105" y="1403"/>
                </a:cubicBezTo>
                <a:cubicBezTo>
                  <a:pt x="101" y="1395"/>
                  <a:pt x="97" y="1387"/>
                  <a:pt x="93" y="1379"/>
                </a:cubicBezTo>
                <a:cubicBezTo>
                  <a:pt x="76" y="1342"/>
                  <a:pt x="61" y="1305"/>
                  <a:pt x="48" y="1266"/>
                </a:cubicBezTo>
                <a:cubicBezTo>
                  <a:pt x="47" y="1262"/>
                  <a:pt x="49" y="1257"/>
                  <a:pt x="54" y="1256"/>
                </a:cubicBezTo>
                <a:cubicBezTo>
                  <a:pt x="58" y="1254"/>
                  <a:pt x="63" y="1257"/>
                  <a:pt x="64" y="1261"/>
                </a:cubicBezTo>
                <a:cubicBezTo>
                  <a:pt x="77" y="1299"/>
                  <a:pt x="91" y="1336"/>
                  <a:pt x="108" y="1371"/>
                </a:cubicBezTo>
                <a:cubicBezTo>
                  <a:pt x="112" y="1379"/>
                  <a:pt x="116" y="1388"/>
                  <a:pt x="120" y="1396"/>
                </a:cubicBezTo>
                <a:cubicBezTo>
                  <a:pt x="120" y="1396"/>
                  <a:pt x="120" y="1396"/>
                  <a:pt x="120" y="1396"/>
                </a:cubicBezTo>
                <a:cubicBezTo>
                  <a:pt x="137" y="1429"/>
                  <a:pt x="156" y="1461"/>
                  <a:pt x="176" y="1493"/>
                </a:cubicBezTo>
                <a:cubicBezTo>
                  <a:pt x="179" y="1496"/>
                  <a:pt x="178" y="1502"/>
                  <a:pt x="174" y="1504"/>
                </a:cubicBezTo>
                <a:cubicBezTo>
                  <a:pt x="172" y="1505"/>
                  <a:pt x="171" y="1506"/>
                  <a:pt x="169" y="1506"/>
                </a:cubicBezTo>
                <a:close/>
                <a:moveTo>
                  <a:pt x="1849" y="1348"/>
                </a:moveTo>
                <a:cubicBezTo>
                  <a:pt x="1848" y="1348"/>
                  <a:pt x="1847" y="1348"/>
                  <a:pt x="1846" y="1347"/>
                </a:cubicBezTo>
                <a:cubicBezTo>
                  <a:pt x="1842" y="1345"/>
                  <a:pt x="1840" y="1340"/>
                  <a:pt x="1841" y="1336"/>
                </a:cubicBezTo>
                <a:cubicBezTo>
                  <a:pt x="1844" y="1330"/>
                  <a:pt x="1846" y="1325"/>
                  <a:pt x="1848" y="1319"/>
                </a:cubicBezTo>
                <a:cubicBezTo>
                  <a:pt x="1850" y="1315"/>
                  <a:pt x="1855" y="1313"/>
                  <a:pt x="1859" y="1314"/>
                </a:cubicBezTo>
                <a:cubicBezTo>
                  <a:pt x="1864" y="1316"/>
                  <a:pt x="1866" y="1321"/>
                  <a:pt x="1864" y="1325"/>
                </a:cubicBezTo>
                <a:cubicBezTo>
                  <a:pt x="1862" y="1331"/>
                  <a:pt x="1859" y="1337"/>
                  <a:pt x="1857" y="1343"/>
                </a:cubicBezTo>
                <a:cubicBezTo>
                  <a:pt x="1856" y="1346"/>
                  <a:pt x="1852" y="1348"/>
                  <a:pt x="1849" y="1348"/>
                </a:cubicBezTo>
                <a:close/>
                <a:moveTo>
                  <a:pt x="1885" y="1248"/>
                </a:moveTo>
                <a:cubicBezTo>
                  <a:pt x="1884" y="1248"/>
                  <a:pt x="1883" y="1248"/>
                  <a:pt x="1882" y="1248"/>
                </a:cubicBezTo>
                <a:cubicBezTo>
                  <a:pt x="1878" y="1247"/>
                  <a:pt x="1875" y="1242"/>
                  <a:pt x="1877" y="1237"/>
                </a:cubicBezTo>
                <a:cubicBezTo>
                  <a:pt x="1887" y="1202"/>
                  <a:pt x="1896" y="1165"/>
                  <a:pt x="1902" y="1128"/>
                </a:cubicBezTo>
                <a:cubicBezTo>
                  <a:pt x="1903" y="1124"/>
                  <a:pt x="1907" y="1120"/>
                  <a:pt x="1912" y="1121"/>
                </a:cubicBezTo>
                <a:cubicBezTo>
                  <a:pt x="1917" y="1122"/>
                  <a:pt x="1920" y="1126"/>
                  <a:pt x="1919" y="1131"/>
                </a:cubicBezTo>
                <a:cubicBezTo>
                  <a:pt x="1912" y="1169"/>
                  <a:pt x="1904" y="1206"/>
                  <a:pt x="1893" y="1242"/>
                </a:cubicBezTo>
                <a:cubicBezTo>
                  <a:pt x="1892" y="1246"/>
                  <a:pt x="1888" y="1248"/>
                  <a:pt x="1885" y="1248"/>
                </a:cubicBezTo>
                <a:close/>
                <a:moveTo>
                  <a:pt x="48" y="1245"/>
                </a:moveTo>
                <a:cubicBezTo>
                  <a:pt x="44" y="1245"/>
                  <a:pt x="41" y="1243"/>
                  <a:pt x="40" y="1239"/>
                </a:cubicBezTo>
                <a:cubicBezTo>
                  <a:pt x="38" y="1232"/>
                  <a:pt x="36" y="1224"/>
                  <a:pt x="34" y="1217"/>
                </a:cubicBezTo>
                <a:cubicBezTo>
                  <a:pt x="32" y="1213"/>
                  <a:pt x="35" y="1208"/>
                  <a:pt x="40" y="1207"/>
                </a:cubicBezTo>
                <a:cubicBezTo>
                  <a:pt x="44" y="1205"/>
                  <a:pt x="49" y="1208"/>
                  <a:pt x="50" y="1213"/>
                </a:cubicBezTo>
                <a:cubicBezTo>
                  <a:pt x="52" y="1220"/>
                  <a:pt x="54" y="1227"/>
                  <a:pt x="56" y="1234"/>
                </a:cubicBezTo>
                <a:cubicBezTo>
                  <a:pt x="57" y="1239"/>
                  <a:pt x="55" y="1243"/>
                  <a:pt x="50" y="1245"/>
                </a:cubicBezTo>
                <a:cubicBezTo>
                  <a:pt x="49" y="1245"/>
                  <a:pt x="49" y="1245"/>
                  <a:pt x="48" y="1245"/>
                </a:cubicBezTo>
                <a:close/>
                <a:moveTo>
                  <a:pt x="35" y="1196"/>
                </a:moveTo>
                <a:cubicBezTo>
                  <a:pt x="31" y="1196"/>
                  <a:pt x="27" y="1193"/>
                  <a:pt x="27" y="1189"/>
                </a:cubicBezTo>
                <a:cubicBezTo>
                  <a:pt x="18" y="1152"/>
                  <a:pt x="11" y="1115"/>
                  <a:pt x="7" y="1077"/>
                </a:cubicBezTo>
                <a:cubicBezTo>
                  <a:pt x="5" y="1058"/>
                  <a:pt x="3" y="1038"/>
                  <a:pt x="2" y="1018"/>
                </a:cubicBezTo>
                <a:cubicBezTo>
                  <a:pt x="1" y="1001"/>
                  <a:pt x="0" y="984"/>
                  <a:pt x="0" y="967"/>
                </a:cubicBezTo>
                <a:cubicBezTo>
                  <a:pt x="0" y="954"/>
                  <a:pt x="1" y="942"/>
                  <a:pt x="1" y="929"/>
                </a:cubicBezTo>
                <a:cubicBezTo>
                  <a:pt x="1" y="924"/>
                  <a:pt x="6" y="921"/>
                  <a:pt x="10" y="921"/>
                </a:cubicBezTo>
                <a:cubicBezTo>
                  <a:pt x="15" y="921"/>
                  <a:pt x="18" y="925"/>
                  <a:pt x="18" y="930"/>
                </a:cubicBezTo>
                <a:cubicBezTo>
                  <a:pt x="18" y="942"/>
                  <a:pt x="17" y="955"/>
                  <a:pt x="17" y="967"/>
                </a:cubicBezTo>
                <a:cubicBezTo>
                  <a:pt x="17" y="984"/>
                  <a:pt x="18" y="1001"/>
                  <a:pt x="19" y="1017"/>
                </a:cubicBezTo>
                <a:cubicBezTo>
                  <a:pt x="20" y="1037"/>
                  <a:pt x="21" y="1056"/>
                  <a:pt x="24" y="1075"/>
                </a:cubicBezTo>
                <a:cubicBezTo>
                  <a:pt x="28" y="1112"/>
                  <a:pt x="34" y="1149"/>
                  <a:pt x="43" y="1185"/>
                </a:cubicBezTo>
                <a:cubicBezTo>
                  <a:pt x="44" y="1190"/>
                  <a:pt x="41" y="1195"/>
                  <a:pt x="37" y="1196"/>
                </a:cubicBezTo>
                <a:cubicBezTo>
                  <a:pt x="36" y="1196"/>
                  <a:pt x="35" y="1196"/>
                  <a:pt x="35" y="1196"/>
                </a:cubicBezTo>
                <a:close/>
                <a:moveTo>
                  <a:pt x="1915" y="1110"/>
                </a:moveTo>
                <a:cubicBezTo>
                  <a:pt x="1915" y="1110"/>
                  <a:pt x="1914" y="1110"/>
                  <a:pt x="1914" y="1110"/>
                </a:cubicBezTo>
                <a:cubicBezTo>
                  <a:pt x="1909" y="1109"/>
                  <a:pt x="1906" y="1105"/>
                  <a:pt x="1907" y="1100"/>
                </a:cubicBezTo>
                <a:cubicBezTo>
                  <a:pt x="1908" y="1093"/>
                  <a:pt x="1909" y="1086"/>
                  <a:pt x="1909" y="1078"/>
                </a:cubicBezTo>
                <a:cubicBezTo>
                  <a:pt x="1910" y="1074"/>
                  <a:pt x="1914" y="1070"/>
                  <a:pt x="1919" y="1071"/>
                </a:cubicBezTo>
                <a:cubicBezTo>
                  <a:pt x="1924" y="1071"/>
                  <a:pt x="1927" y="1076"/>
                  <a:pt x="1926" y="1080"/>
                </a:cubicBezTo>
                <a:cubicBezTo>
                  <a:pt x="1925" y="1088"/>
                  <a:pt x="1924" y="1095"/>
                  <a:pt x="1923" y="1103"/>
                </a:cubicBezTo>
                <a:cubicBezTo>
                  <a:pt x="1923" y="1107"/>
                  <a:pt x="1919" y="1110"/>
                  <a:pt x="1915" y="1110"/>
                </a:cubicBezTo>
                <a:close/>
                <a:moveTo>
                  <a:pt x="1921" y="1060"/>
                </a:moveTo>
                <a:cubicBezTo>
                  <a:pt x="1921" y="1060"/>
                  <a:pt x="1920" y="1060"/>
                  <a:pt x="1920" y="1060"/>
                </a:cubicBezTo>
                <a:cubicBezTo>
                  <a:pt x="1915" y="1059"/>
                  <a:pt x="1912" y="1055"/>
                  <a:pt x="1912" y="1050"/>
                </a:cubicBezTo>
                <a:cubicBezTo>
                  <a:pt x="1915" y="1023"/>
                  <a:pt x="1916" y="995"/>
                  <a:pt x="1916" y="967"/>
                </a:cubicBezTo>
                <a:cubicBezTo>
                  <a:pt x="1916" y="946"/>
                  <a:pt x="1915" y="925"/>
                  <a:pt x="1914" y="905"/>
                </a:cubicBezTo>
                <a:cubicBezTo>
                  <a:pt x="1914" y="905"/>
                  <a:pt x="1914" y="905"/>
                  <a:pt x="1914" y="905"/>
                </a:cubicBezTo>
                <a:cubicBezTo>
                  <a:pt x="1913" y="894"/>
                  <a:pt x="1912" y="884"/>
                  <a:pt x="1911" y="874"/>
                </a:cubicBezTo>
                <a:cubicBezTo>
                  <a:pt x="1909" y="847"/>
                  <a:pt x="1905" y="820"/>
                  <a:pt x="1900" y="794"/>
                </a:cubicBezTo>
                <a:cubicBezTo>
                  <a:pt x="1899" y="789"/>
                  <a:pt x="1902" y="785"/>
                  <a:pt x="1907" y="784"/>
                </a:cubicBezTo>
                <a:cubicBezTo>
                  <a:pt x="1911" y="783"/>
                  <a:pt x="1916" y="786"/>
                  <a:pt x="1917" y="790"/>
                </a:cubicBezTo>
                <a:cubicBezTo>
                  <a:pt x="1922" y="817"/>
                  <a:pt x="1926" y="845"/>
                  <a:pt x="1928" y="872"/>
                </a:cubicBezTo>
                <a:cubicBezTo>
                  <a:pt x="1929" y="883"/>
                  <a:pt x="1930" y="893"/>
                  <a:pt x="1931" y="904"/>
                </a:cubicBezTo>
                <a:cubicBezTo>
                  <a:pt x="1931" y="904"/>
                  <a:pt x="1931" y="904"/>
                  <a:pt x="1931" y="904"/>
                </a:cubicBezTo>
                <a:cubicBezTo>
                  <a:pt x="1932" y="925"/>
                  <a:pt x="1933" y="946"/>
                  <a:pt x="1933" y="967"/>
                </a:cubicBezTo>
                <a:cubicBezTo>
                  <a:pt x="1933" y="995"/>
                  <a:pt x="1932" y="1024"/>
                  <a:pt x="1929" y="1052"/>
                </a:cubicBezTo>
                <a:cubicBezTo>
                  <a:pt x="1929" y="1056"/>
                  <a:pt x="1925" y="1060"/>
                  <a:pt x="1921" y="1060"/>
                </a:cubicBezTo>
                <a:close/>
                <a:moveTo>
                  <a:pt x="11" y="910"/>
                </a:moveTo>
                <a:cubicBezTo>
                  <a:pt x="11" y="910"/>
                  <a:pt x="11" y="909"/>
                  <a:pt x="11" y="909"/>
                </a:cubicBezTo>
                <a:cubicBezTo>
                  <a:pt x="6" y="909"/>
                  <a:pt x="2" y="905"/>
                  <a:pt x="3" y="900"/>
                </a:cubicBezTo>
                <a:cubicBezTo>
                  <a:pt x="3" y="893"/>
                  <a:pt x="4" y="885"/>
                  <a:pt x="5" y="878"/>
                </a:cubicBezTo>
                <a:cubicBezTo>
                  <a:pt x="5" y="873"/>
                  <a:pt x="9" y="870"/>
                  <a:pt x="14" y="870"/>
                </a:cubicBezTo>
                <a:cubicBezTo>
                  <a:pt x="19" y="870"/>
                  <a:pt x="22" y="875"/>
                  <a:pt x="22" y="879"/>
                </a:cubicBezTo>
                <a:cubicBezTo>
                  <a:pt x="21" y="887"/>
                  <a:pt x="20" y="894"/>
                  <a:pt x="20" y="902"/>
                </a:cubicBezTo>
                <a:cubicBezTo>
                  <a:pt x="19" y="906"/>
                  <a:pt x="16" y="910"/>
                  <a:pt x="11" y="910"/>
                </a:cubicBezTo>
                <a:close/>
                <a:moveTo>
                  <a:pt x="16" y="859"/>
                </a:moveTo>
                <a:cubicBezTo>
                  <a:pt x="16" y="859"/>
                  <a:pt x="15" y="859"/>
                  <a:pt x="15" y="859"/>
                </a:cubicBezTo>
                <a:cubicBezTo>
                  <a:pt x="10" y="858"/>
                  <a:pt x="7" y="854"/>
                  <a:pt x="8" y="849"/>
                </a:cubicBezTo>
                <a:cubicBezTo>
                  <a:pt x="12" y="812"/>
                  <a:pt x="19" y="774"/>
                  <a:pt x="28" y="737"/>
                </a:cubicBezTo>
                <a:cubicBezTo>
                  <a:pt x="36" y="708"/>
                  <a:pt x="44" y="679"/>
                  <a:pt x="54" y="650"/>
                </a:cubicBezTo>
                <a:cubicBezTo>
                  <a:pt x="60" y="632"/>
                  <a:pt x="67" y="614"/>
                  <a:pt x="75" y="596"/>
                </a:cubicBezTo>
                <a:cubicBezTo>
                  <a:pt x="76" y="592"/>
                  <a:pt x="81" y="590"/>
                  <a:pt x="86" y="592"/>
                </a:cubicBezTo>
                <a:cubicBezTo>
                  <a:pt x="90" y="593"/>
                  <a:pt x="92" y="598"/>
                  <a:pt x="90" y="603"/>
                </a:cubicBezTo>
                <a:cubicBezTo>
                  <a:pt x="83" y="620"/>
                  <a:pt x="76" y="638"/>
                  <a:pt x="70" y="656"/>
                </a:cubicBezTo>
                <a:cubicBezTo>
                  <a:pt x="60" y="684"/>
                  <a:pt x="52" y="712"/>
                  <a:pt x="45" y="741"/>
                </a:cubicBezTo>
                <a:cubicBezTo>
                  <a:pt x="36" y="777"/>
                  <a:pt x="29" y="814"/>
                  <a:pt x="25" y="851"/>
                </a:cubicBezTo>
                <a:cubicBezTo>
                  <a:pt x="24" y="856"/>
                  <a:pt x="20" y="859"/>
                  <a:pt x="16" y="859"/>
                </a:cubicBezTo>
                <a:close/>
                <a:moveTo>
                  <a:pt x="1903" y="773"/>
                </a:moveTo>
                <a:cubicBezTo>
                  <a:pt x="1899" y="773"/>
                  <a:pt x="1895" y="770"/>
                  <a:pt x="1894" y="766"/>
                </a:cubicBezTo>
                <a:cubicBezTo>
                  <a:pt x="1893" y="759"/>
                  <a:pt x="1891" y="751"/>
                  <a:pt x="1889" y="744"/>
                </a:cubicBezTo>
                <a:cubicBezTo>
                  <a:pt x="1888" y="740"/>
                  <a:pt x="1891" y="735"/>
                  <a:pt x="1896" y="734"/>
                </a:cubicBezTo>
                <a:cubicBezTo>
                  <a:pt x="1900" y="733"/>
                  <a:pt x="1905" y="736"/>
                  <a:pt x="1906" y="740"/>
                </a:cubicBezTo>
                <a:cubicBezTo>
                  <a:pt x="1908" y="748"/>
                  <a:pt x="1909" y="755"/>
                  <a:pt x="1911" y="762"/>
                </a:cubicBezTo>
                <a:cubicBezTo>
                  <a:pt x="1912" y="767"/>
                  <a:pt x="1909" y="772"/>
                  <a:pt x="1904" y="773"/>
                </a:cubicBezTo>
                <a:cubicBezTo>
                  <a:pt x="1904" y="773"/>
                  <a:pt x="1903" y="773"/>
                  <a:pt x="1903" y="773"/>
                </a:cubicBezTo>
                <a:close/>
                <a:moveTo>
                  <a:pt x="1891" y="723"/>
                </a:moveTo>
                <a:cubicBezTo>
                  <a:pt x="1887" y="723"/>
                  <a:pt x="1883" y="721"/>
                  <a:pt x="1882" y="717"/>
                </a:cubicBezTo>
                <a:cubicBezTo>
                  <a:pt x="1870" y="670"/>
                  <a:pt x="1853" y="624"/>
                  <a:pt x="1833" y="580"/>
                </a:cubicBezTo>
                <a:cubicBezTo>
                  <a:pt x="1833" y="580"/>
                  <a:pt x="1833" y="580"/>
                  <a:pt x="1833" y="580"/>
                </a:cubicBezTo>
                <a:cubicBezTo>
                  <a:pt x="1825" y="561"/>
                  <a:pt x="1816" y="542"/>
                  <a:pt x="1806" y="524"/>
                </a:cubicBezTo>
                <a:cubicBezTo>
                  <a:pt x="1798" y="510"/>
                  <a:pt x="1790" y="495"/>
                  <a:pt x="1782" y="481"/>
                </a:cubicBezTo>
                <a:cubicBezTo>
                  <a:pt x="1779" y="477"/>
                  <a:pt x="1780" y="471"/>
                  <a:pt x="1784" y="469"/>
                </a:cubicBezTo>
                <a:cubicBezTo>
                  <a:pt x="1789" y="466"/>
                  <a:pt x="1794" y="468"/>
                  <a:pt x="1796" y="472"/>
                </a:cubicBezTo>
                <a:cubicBezTo>
                  <a:pt x="1805" y="486"/>
                  <a:pt x="1813" y="501"/>
                  <a:pt x="1821" y="516"/>
                </a:cubicBezTo>
                <a:cubicBezTo>
                  <a:pt x="1831" y="535"/>
                  <a:pt x="1840" y="554"/>
                  <a:pt x="1849" y="573"/>
                </a:cubicBezTo>
                <a:cubicBezTo>
                  <a:pt x="1849" y="573"/>
                  <a:pt x="1849" y="573"/>
                  <a:pt x="1849" y="573"/>
                </a:cubicBezTo>
                <a:cubicBezTo>
                  <a:pt x="1869" y="618"/>
                  <a:pt x="1886" y="665"/>
                  <a:pt x="1899" y="713"/>
                </a:cubicBezTo>
                <a:cubicBezTo>
                  <a:pt x="1900" y="717"/>
                  <a:pt x="1897" y="722"/>
                  <a:pt x="1893" y="723"/>
                </a:cubicBezTo>
                <a:cubicBezTo>
                  <a:pt x="1892" y="723"/>
                  <a:pt x="1891" y="723"/>
                  <a:pt x="1891" y="723"/>
                </a:cubicBezTo>
                <a:close/>
                <a:moveTo>
                  <a:pt x="94" y="582"/>
                </a:moveTo>
                <a:cubicBezTo>
                  <a:pt x="93" y="582"/>
                  <a:pt x="91" y="582"/>
                  <a:pt x="90" y="581"/>
                </a:cubicBezTo>
                <a:cubicBezTo>
                  <a:pt x="86" y="579"/>
                  <a:pt x="84" y="574"/>
                  <a:pt x="86" y="570"/>
                </a:cubicBezTo>
                <a:cubicBezTo>
                  <a:pt x="89" y="563"/>
                  <a:pt x="92" y="556"/>
                  <a:pt x="96" y="549"/>
                </a:cubicBezTo>
                <a:cubicBezTo>
                  <a:pt x="98" y="545"/>
                  <a:pt x="103" y="543"/>
                  <a:pt x="107" y="545"/>
                </a:cubicBezTo>
                <a:cubicBezTo>
                  <a:pt x="111" y="547"/>
                  <a:pt x="113" y="553"/>
                  <a:pt x="111" y="557"/>
                </a:cubicBezTo>
                <a:cubicBezTo>
                  <a:pt x="108" y="563"/>
                  <a:pt x="104" y="570"/>
                  <a:pt x="101" y="577"/>
                </a:cubicBezTo>
                <a:cubicBezTo>
                  <a:pt x="100" y="580"/>
                  <a:pt x="97" y="582"/>
                  <a:pt x="94" y="582"/>
                </a:cubicBezTo>
                <a:close/>
                <a:moveTo>
                  <a:pt x="116" y="536"/>
                </a:moveTo>
                <a:cubicBezTo>
                  <a:pt x="115" y="536"/>
                  <a:pt x="113" y="536"/>
                  <a:pt x="112" y="535"/>
                </a:cubicBezTo>
                <a:cubicBezTo>
                  <a:pt x="108" y="533"/>
                  <a:pt x="106" y="528"/>
                  <a:pt x="108" y="524"/>
                </a:cubicBezTo>
                <a:cubicBezTo>
                  <a:pt x="126" y="490"/>
                  <a:pt x="145" y="457"/>
                  <a:pt x="166" y="426"/>
                </a:cubicBezTo>
                <a:cubicBezTo>
                  <a:pt x="166" y="426"/>
                  <a:pt x="166" y="426"/>
                  <a:pt x="166" y="426"/>
                </a:cubicBezTo>
                <a:cubicBezTo>
                  <a:pt x="189" y="392"/>
                  <a:pt x="214" y="359"/>
                  <a:pt x="241" y="329"/>
                </a:cubicBezTo>
                <a:cubicBezTo>
                  <a:pt x="247" y="323"/>
                  <a:pt x="253" y="316"/>
                  <a:pt x="259" y="310"/>
                </a:cubicBezTo>
                <a:cubicBezTo>
                  <a:pt x="262" y="306"/>
                  <a:pt x="267" y="306"/>
                  <a:pt x="271" y="309"/>
                </a:cubicBezTo>
                <a:cubicBezTo>
                  <a:pt x="274" y="312"/>
                  <a:pt x="274" y="318"/>
                  <a:pt x="271" y="321"/>
                </a:cubicBezTo>
                <a:cubicBezTo>
                  <a:pt x="265" y="328"/>
                  <a:pt x="259" y="334"/>
                  <a:pt x="254" y="340"/>
                </a:cubicBezTo>
                <a:cubicBezTo>
                  <a:pt x="228" y="370"/>
                  <a:pt x="203" y="402"/>
                  <a:pt x="181" y="435"/>
                </a:cubicBezTo>
                <a:cubicBezTo>
                  <a:pt x="181" y="435"/>
                  <a:pt x="181" y="435"/>
                  <a:pt x="181" y="435"/>
                </a:cubicBezTo>
                <a:cubicBezTo>
                  <a:pt x="160" y="466"/>
                  <a:pt x="140" y="498"/>
                  <a:pt x="123" y="532"/>
                </a:cubicBezTo>
                <a:cubicBezTo>
                  <a:pt x="122" y="535"/>
                  <a:pt x="119" y="536"/>
                  <a:pt x="116" y="536"/>
                </a:cubicBezTo>
                <a:close/>
                <a:moveTo>
                  <a:pt x="1774" y="461"/>
                </a:moveTo>
                <a:cubicBezTo>
                  <a:pt x="1771" y="461"/>
                  <a:pt x="1768" y="459"/>
                  <a:pt x="1767" y="457"/>
                </a:cubicBezTo>
                <a:cubicBezTo>
                  <a:pt x="1763" y="450"/>
                  <a:pt x="1759" y="444"/>
                  <a:pt x="1755" y="438"/>
                </a:cubicBezTo>
                <a:cubicBezTo>
                  <a:pt x="1752" y="434"/>
                  <a:pt x="1753" y="429"/>
                  <a:pt x="1757" y="426"/>
                </a:cubicBezTo>
                <a:cubicBezTo>
                  <a:pt x="1761" y="424"/>
                  <a:pt x="1766" y="425"/>
                  <a:pt x="1769" y="428"/>
                </a:cubicBezTo>
                <a:cubicBezTo>
                  <a:pt x="1773" y="435"/>
                  <a:pt x="1777" y="441"/>
                  <a:pt x="1781" y="448"/>
                </a:cubicBezTo>
                <a:cubicBezTo>
                  <a:pt x="1784" y="451"/>
                  <a:pt x="1783" y="457"/>
                  <a:pt x="1779" y="459"/>
                </a:cubicBezTo>
                <a:cubicBezTo>
                  <a:pt x="1777" y="460"/>
                  <a:pt x="1776" y="461"/>
                  <a:pt x="1774" y="461"/>
                </a:cubicBezTo>
                <a:close/>
                <a:moveTo>
                  <a:pt x="1746" y="418"/>
                </a:moveTo>
                <a:cubicBezTo>
                  <a:pt x="1743" y="418"/>
                  <a:pt x="1740" y="417"/>
                  <a:pt x="1739" y="415"/>
                </a:cubicBezTo>
                <a:cubicBezTo>
                  <a:pt x="1710" y="375"/>
                  <a:pt x="1679" y="338"/>
                  <a:pt x="1645" y="303"/>
                </a:cubicBezTo>
                <a:cubicBezTo>
                  <a:pt x="1645" y="303"/>
                  <a:pt x="1645" y="303"/>
                  <a:pt x="1645" y="303"/>
                </a:cubicBezTo>
                <a:cubicBezTo>
                  <a:pt x="1624" y="281"/>
                  <a:pt x="1601" y="260"/>
                  <a:pt x="1577" y="240"/>
                </a:cubicBezTo>
                <a:cubicBezTo>
                  <a:pt x="1572" y="236"/>
                  <a:pt x="1567" y="232"/>
                  <a:pt x="1562" y="228"/>
                </a:cubicBezTo>
                <a:cubicBezTo>
                  <a:pt x="1559" y="225"/>
                  <a:pt x="1558" y="220"/>
                  <a:pt x="1561" y="216"/>
                </a:cubicBezTo>
                <a:cubicBezTo>
                  <a:pt x="1564" y="212"/>
                  <a:pt x="1569" y="212"/>
                  <a:pt x="1573" y="215"/>
                </a:cubicBezTo>
                <a:cubicBezTo>
                  <a:pt x="1578" y="219"/>
                  <a:pt x="1583" y="223"/>
                  <a:pt x="1588" y="227"/>
                </a:cubicBezTo>
                <a:cubicBezTo>
                  <a:pt x="1612" y="247"/>
                  <a:pt x="1635" y="269"/>
                  <a:pt x="1657" y="291"/>
                </a:cubicBezTo>
                <a:cubicBezTo>
                  <a:pt x="1657" y="291"/>
                  <a:pt x="1657" y="291"/>
                  <a:pt x="1657" y="291"/>
                </a:cubicBezTo>
                <a:cubicBezTo>
                  <a:pt x="1692" y="327"/>
                  <a:pt x="1724" y="365"/>
                  <a:pt x="1752" y="405"/>
                </a:cubicBezTo>
                <a:cubicBezTo>
                  <a:pt x="1755" y="409"/>
                  <a:pt x="1754" y="414"/>
                  <a:pt x="1750" y="417"/>
                </a:cubicBezTo>
                <a:cubicBezTo>
                  <a:pt x="1749" y="418"/>
                  <a:pt x="1747" y="418"/>
                  <a:pt x="1746" y="418"/>
                </a:cubicBezTo>
                <a:close/>
                <a:moveTo>
                  <a:pt x="284" y="304"/>
                </a:moveTo>
                <a:cubicBezTo>
                  <a:pt x="282" y="304"/>
                  <a:pt x="280" y="303"/>
                  <a:pt x="279" y="301"/>
                </a:cubicBezTo>
                <a:cubicBezTo>
                  <a:pt x="275" y="298"/>
                  <a:pt x="275" y="292"/>
                  <a:pt x="278" y="289"/>
                </a:cubicBezTo>
                <a:cubicBezTo>
                  <a:pt x="284" y="284"/>
                  <a:pt x="289" y="278"/>
                  <a:pt x="295" y="273"/>
                </a:cubicBezTo>
                <a:cubicBezTo>
                  <a:pt x="298" y="270"/>
                  <a:pt x="303" y="270"/>
                  <a:pt x="307" y="273"/>
                </a:cubicBezTo>
                <a:cubicBezTo>
                  <a:pt x="310" y="277"/>
                  <a:pt x="310" y="282"/>
                  <a:pt x="306" y="285"/>
                </a:cubicBezTo>
                <a:cubicBezTo>
                  <a:pt x="301" y="290"/>
                  <a:pt x="296" y="296"/>
                  <a:pt x="291" y="301"/>
                </a:cubicBezTo>
                <a:cubicBezTo>
                  <a:pt x="289" y="303"/>
                  <a:pt x="287" y="304"/>
                  <a:pt x="284" y="304"/>
                </a:cubicBezTo>
                <a:close/>
                <a:moveTo>
                  <a:pt x="321" y="268"/>
                </a:moveTo>
                <a:cubicBezTo>
                  <a:pt x="319" y="268"/>
                  <a:pt x="317" y="267"/>
                  <a:pt x="315" y="265"/>
                </a:cubicBezTo>
                <a:cubicBezTo>
                  <a:pt x="312" y="262"/>
                  <a:pt x="312" y="257"/>
                  <a:pt x="315" y="253"/>
                </a:cubicBezTo>
                <a:cubicBezTo>
                  <a:pt x="343" y="228"/>
                  <a:pt x="373" y="204"/>
                  <a:pt x="404" y="182"/>
                </a:cubicBezTo>
                <a:cubicBezTo>
                  <a:pt x="404" y="182"/>
                  <a:pt x="404" y="182"/>
                  <a:pt x="404" y="182"/>
                </a:cubicBezTo>
                <a:cubicBezTo>
                  <a:pt x="444" y="153"/>
                  <a:pt x="487" y="127"/>
                  <a:pt x="531" y="105"/>
                </a:cubicBezTo>
                <a:cubicBezTo>
                  <a:pt x="535" y="103"/>
                  <a:pt x="540" y="105"/>
                  <a:pt x="542" y="109"/>
                </a:cubicBezTo>
                <a:cubicBezTo>
                  <a:pt x="545" y="113"/>
                  <a:pt x="543" y="118"/>
                  <a:pt x="539" y="120"/>
                </a:cubicBezTo>
                <a:cubicBezTo>
                  <a:pt x="495" y="142"/>
                  <a:pt x="454" y="167"/>
                  <a:pt x="414" y="196"/>
                </a:cubicBezTo>
                <a:cubicBezTo>
                  <a:pt x="414" y="196"/>
                  <a:pt x="414" y="196"/>
                  <a:pt x="414" y="196"/>
                </a:cubicBezTo>
                <a:cubicBezTo>
                  <a:pt x="384" y="217"/>
                  <a:pt x="354" y="241"/>
                  <a:pt x="327" y="266"/>
                </a:cubicBezTo>
                <a:cubicBezTo>
                  <a:pt x="325" y="268"/>
                  <a:pt x="323" y="268"/>
                  <a:pt x="321" y="268"/>
                </a:cubicBezTo>
                <a:close/>
                <a:moveTo>
                  <a:pt x="1545" y="212"/>
                </a:moveTo>
                <a:cubicBezTo>
                  <a:pt x="1543" y="212"/>
                  <a:pt x="1542" y="212"/>
                  <a:pt x="1540" y="211"/>
                </a:cubicBezTo>
                <a:cubicBezTo>
                  <a:pt x="1534" y="206"/>
                  <a:pt x="1528" y="202"/>
                  <a:pt x="1522" y="197"/>
                </a:cubicBezTo>
                <a:cubicBezTo>
                  <a:pt x="1518" y="195"/>
                  <a:pt x="1517" y="189"/>
                  <a:pt x="1520" y="185"/>
                </a:cubicBezTo>
                <a:cubicBezTo>
                  <a:pt x="1523" y="182"/>
                  <a:pt x="1528" y="181"/>
                  <a:pt x="1532" y="183"/>
                </a:cubicBezTo>
                <a:cubicBezTo>
                  <a:pt x="1538" y="188"/>
                  <a:pt x="1544" y="192"/>
                  <a:pt x="1550" y="197"/>
                </a:cubicBezTo>
                <a:cubicBezTo>
                  <a:pt x="1554" y="200"/>
                  <a:pt x="1555" y="205"/>
                  <a:pt x="1552" y="209"/>
                </a:cubicBezTo>
                <a:cubicBezTo>
                  <a:pt x="1550" y="211"/>
                  <a:pt x="1548" y="212"/>
                  <a:pt x="1545" y="212"/>
                </a:cubicBezTo>
                <a:close/>
                <a:moveTo>
                  <a:pt x="1504" y="183"/>
                </a:moveTo>
                <a:cubicBezTo>
                  <a:pt x="1502" y="183"/>
                  <a:pt x="1501" y="182"/>
                  <a:pt x="1499" y="181"/>
                </a:cubicBezTo>
                <a:cubicBezTo>
                  <a:pt x="1459" y="154"/>
                  <a:pt x="1416" y="130"/>
                  <a:pt x="1372" y="109"/>
                </a:cubicBezTo>
                <a:cubicBezTo>
                  <a:pt x="1372" y="109"/>
                  <a:pt x="1372" y="109"/>
                  <a:pt x="1372" y="109"/>
                </a:cubicBezTo>
                <a:cubicBezTo>
                  <a:pt x="1339" y="93"/>
                  <a:pt x="1304" y="79"/>
                  <a:pt x="1268" y="67"/>
                </a:cubicBezTo>
                <a:cubicBezTo>
                  <a:pt x="1264" y="66"/>
                  <a:pt x="1262" y="61"/>
                  <a:pt x="1263" y="57"/>
                </a:cubicBezTo>
                <a:cubicBezTo>
                  <a:pt x="1265" y="52"/>
                  <a:pt x="1269" y="50"/>
                  <a:pt x="1274" y="51"/>
                </a:cubicBezTo>
                <a:cubicBezTo>
                  <a:pt x="1310" y="63"/>
                  <a:pt x="1345" y="78"/>
                  <a:pt x="1380" y="94"/>
                </a:cubicBezTo>
                <a:cubicBezTo>
                  <a:pt x="1380" y="94"/>
                  <a:pt x="1380" y="94"/>
                  <a:pt x="1380" y="94"/>
                </a:cubicBezTo>
                <a:cubicBezTo>
                  <a:pt x="1424" y="115"/>
                  <a:pt x="1468" y="140"/>
                  <a:pt x="1509" y="167"/>
                </a:cubicBezTo>
                <a:cubicBezTo>
                  <a:pt x="1512" y="170"/>
                  <a:pt x="1513" y="175"/>
                  <a:pt x="1511" y="179"/>
                </a:cubicBezTo>
                <a:cubicBezTo>
                  <a:pt x="1509" y="181"/>
                  <a:pt x="1507" y="183"/>
                  <a:pt x="1504" y="183"/>
                </a:cubicBezTo>
                <a:close/>
                <a:moveTo>
                  <a:pt x="560" y="109"/>
                </a:moveTo>
                <a:cubicBezTo>
                  <a:pt x="557" y="109"/>
                  <a:pt x="554" y="107"/>
                  <a:pt x="553" y="104"/>
                </a:cubicBezTo>
                <a:cubicBezTo>
                  <a:pt x="551" y="100"/>
                  <a:pt x="552" y="95"/>
                  <a:pt x="557" y="93"/>
                </a:cubicBezTo>
                <a:cubicBezTo>
                  <a:pt x="563" y="89"/>
                  <a:pt x="570" y="86"/>
                  <a:pt x="577" y="83"/>
                </a:cubicBezTo>
                <a:cubicBezTo>
                  <a:pt x="582" y="81"/>
                  <a:pt x="587" y="83"/>
                  <a:pt x="589" y="87"/>
                </a:cubicBezTo>
                <a:cubicBezTo>
                  <a:pt x="590" y="92"/>
                  <a:pt x="589" y="97"/>
                  <a:pt x="584" y="99"/>
                </a:cubicBezTo>
                <a:cubicBezTo>
                  <a:pt x="577" y="102"/>
                  <a:pt x="571" y="105"/>
                  <a:pt x="564" y="108"/>
                </a:cubicBezTo>
                <a:cubicBezTo>
                  <a:pt x="563" y="108"/>
                  <a:pt x="561" y="109"/>
                  <a:pt x="560" y="109"/>
                </a:cubicBezTo>
                <a:close/>
                <a:moveTo>
                  <a:pt x="607" y="88"/>
                </a:moveTo>
                <a:cubicBezTo>
                  <a:pt x="604" y="88"/>
                  <a:pt x="600" y="86"/>
                  <a:pt x="599" y="83"/>
                </a:cubicBezTo>
                <a:cubicBezTo>
                  <a:pt x="597" y="79"/>
                  <a:pt x="599" y="74"/>
                  <a:pt x="604" y="72"/>
                </a:cubicBezTo>
                <a:cubicBezTo>
                  <a:pt x="639" y="58"/>
                  <a:pt x="675" y="45"/>
                  <a:pt x="712" y="35"/>
                </a:cubicBezTo>
                <a:cubicBezTo>
                  <a:pt x="712" y="35"/>
                  <a:pt x="712" y="35"/>
                  <a:pt x="712" y="35"/>
                </a:cubicBezTo>
                <a:cubicBezTo>
                  <a:pt x="760" y="22"/>
                  <a:pt x="808" y="13"/>
                  <a:pt x="857" y="7"/>
                </a:cubicBezTo>
                <a:cubicBezTo>
                  <a:pt x="862" y="7"/>
                  <a:pt x="866" y="10"/>
                  <a:pt x="867" y="15"/>
                </a:cubicBezTo>
                <a:cubicBezTo>
                  <a:pt x="867" y="19"/>
                  <a:pt x="864" y="23"/>
                  <a:pt x="859" y="24"/>
                </a:cubicBezTo>
                <a:cubicBezTo>
                  <a:pt x="811" y="30"/>
                  <a:pt x="763" y="39"/>
                  <a:pt x="716" y="52"/>
                </a:cubicBezTo>
                <a:cubicBezTo>
                  <a:pt x="716" y="52"/>
                  <a:pt x="716" y="52"/>
                  <a:pt x="716" y="52"/>
                </a:cubicBezTo>
                <a:cubicBezTo>
                  <a:pt x="680" y="62"/>
                  <a:pt x="645" y="74"/>
                  <a:pt x="610" y="88"/>
                </a:cubicBezTo>
                <a:cubicBezTo>
                  <a:pt x="609" y="88"/>
                  <a:pt x="608" y="88"/>
                  <a:pt x="607" y="88"/>
                </a:cubicBezTo>
                <a:close/>
                <a:moveTo>
                  <a:pt x="1244" y="59"/>
                </a:moveTo>
                <a:cubicBezTo>
                  <a:pt x="1243" y="59"/>
                  <a:pt x="1243" y="59"/>
                  <a:pt x="1242" y="59"/>
                </a:cubicBezTo>
                <a:cubicBezTo>
                  <a:pt x="1235" y="57"/>
                  <a:pt x="1227" y="55"/>
                  <a:pt x="1220" y="53"/>
                </a:cubicBezTo>
                <a:cubicBezTo>
                  <a:pt x="1216" y="51"/>
                  <a:pt x="1213" y="47"/>
                  <a:pt x="1214" y="42"/>
                </a:cubicBezTo>
                <a:cubicBezTo>
                  <a:pt x="1216" y="38"/>
                  <a:pt x="1220" y="35"/>
                  <a:pt x="1225" y="36"/>
                </a:cubicBezTo>
                <a:cubicBezTo>
                  <a:pt x="1232" y="38"/>
                  <a:pt x="1239" y="40"/>
                  <a:pt x="1247" y="43"/>
                </a:cubicBezTo>
                <a:cubicBezTo>
                  <a:pt x="1251" y="44"/>
                  <a:pt x="1254" y="49"/>
                  <a:pt x="1252" y="53"/>
                </a:cubicBezTo>
                <a:cubicBezTo>
                  <a:pt x="1251" y="57"/>
                  <a:pt x="1248" y="59"/>
                  <a:pt x="1244" y="59"/>
                </a:cubicBezTo>
                <a:close/>
                <a:moveTo>
                  <a:pt x="1195" y="46"/>
                </a:moveTo>
                <a:cubicBezTo>
                  <a:pt x="1194" y="46"/>
                  <a:pt x="1194" y="46"/>
                  <a:pt x="1193" y="46"/>
                </a:cubicBezTo>
                <a:cubicBezTo>
                  <a:pt x="1146" y="34"/>
                  <a:pt x="1098" y="26"/>
                  <a:pt x="1050" y="22"/>
                </a:cubicBezTo>
                <a:cubicBezTo>
                  <a:pt x="1050" y="22"/>
                  <a:pt x="1049" y="22"/>
                  <a:pt x="1049" y="22"/>
                </a:cubicBezTo>
                <a:cubicBezTo>
                  <a:pt x="1012" y="18"/>
                  <a:pt x="975" y="17"/>
                  <a:pt x="937" y="18"/>
                </a:cubicBezTo>
                <a:cubicBezTo>
                  <a:pt x="937" y="18"/>
                  <a:pt x="937" y="18"/>
                  <a:pt x="937" y="18"/>
                </a:cubicBezTo>
                <a:cubicBezTo>
                  <a:pt x="933" y="18"/>
                  <a:pt x="929" y="15"/>
                  <a:pt x="929" y="10"/>
                </a:cubicBezTo>
                <a:cubicBezTo>
                  <a:pt x="929" y="5"/>
                  <a:pt x="932" y="1"/>
                  <a:pt x="937" y="1"/>
                </a:cubicBezTo>
                <a:cubicBezTo>
                  <a:pt x="975" y="0"/>
                  <a:pt x="1013" y="1"/>
                  <a:pt x="1051" y="5"/>
                </a:cubicBezTo>
                <a:cubicBezTo>
                  <a:pt x="1051" y="5"/>
                  <a:pt x="1051" y="5"/>
                  <a:pt x="1051" y="5"/>
                </a:cubicBezTo>
                <a:cubicBezTo>
                  <a:pt x="1100" y="9"/>
                  <a:pt x="1149" y="17"/>
                  <a:pt x="1197" y="29"/>
                </a:cubicBezTo>
                <a:cubicBezTo>
                  <a:pt x="1202" y="30"/>
                  <a:pt x="1205" y="35"/>
                  <a:pt x="1203" y="39"/>
                </a:cubicBezTo>
                <a:cubicBezTo>
                  <a:pt x="1202" y="43"/>
                  <a:pt x="1199" y="46"/>
                  <a:pt x="1195" y="46"/>
                </a:cubicBezTo>
                <a:close/>
                <a:moveTo>
                  <a:pt x="886" y="21"/>
                </a:moveTo>
                <a:cubicBezTo>
                  <a:pt x="882" y="21"/>
                  <a:pt x="878" y="18"/>
                  <a:pt x="878" y="13"/>
                </a:cubicBezTo>
                <a:cubicBezTo>
                  <a:pt x="878" y="9"/>
                  <a:pt x="881" y="5"/>
                  <a:pt x="886" y="4"/>
                </a:cubicBezTo>
                <a:cubicBezTo>
                  <a:pt x="888" y="4"/>
                  <a:pt x="891" y="4"/>
                  <a:pt x="894" y="4"/>
                </a:cubicBezTo>
                <a:cubicBezTo>
                  <a:pt x="899" y="3"/>
                  <a:pt x="904" y="3"/>
                  <a:pt x="908" y="3"/>
                </a:cubicBezTo>
                <a:cubicBezTo>
                  <a:pt x="913" y="2"/>
                  <a:pt x="917" y="6"/>
                  <a:pt x="917" y="11"/>
                </a:cubicBezTo>
                <a:cubicBezTo>
                  <a:pt x="918" y="15"/>
                  <a:pt x="914" y="19"/>
                  <a:pt x="909" y="20"/>
                </a:cubicBezTo>
                <a:cubicBezTo>
                  <a:pt x="905" y="20"/>
                  <a:pt x="900" y="20"/>
                  <a:pt x="895" y="21"/>
                </a:cubicBezTo>
                <a:cubicBezTo>
                  <a:pt x="892" y="21"/>
                  <a:pt x="890" y="21"/>
                  <a:pt x="887" y="21"/>
                </a:cubicBezTo>
                <a:cubicBezTo>
                  <a:pt x="887" y="21"/>
                  <a:pt x="887" y="21"/>
                  <a:pt x="886" y="21"/>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9" name="Freeform 8">
            <a:extLst>
              <a:ext uri="{FF2B5EF4-FFF2-40B4-BE49-F238E27FC236}">
                <a16:creationId xmlns:a16="http://schemas.microsoft.com/office/drawing/2014/main" id="{3C0EC176-8C17-4D8E-9FCD-6BB352737979}"/>
              </a:ext>
            </a:extLst>
          </p:cNvPr>
          <p:cNvSpPr>
            <a:spLocks noEditPoints="1"/>
          </p:cNvSpPr>
          <p:nvPr/>
        </p:nvSpPr>
        <p:spPr bwMode="auto">
          <a:xfrm>
            <a:off x="8257138" y="2616751"/>
            <a:ext cx="7872899" cy="7872899"/>
          </a:xfrm>
          <a:custGeom>
            <a:avLst/>
            <a:gdLst>
              <a:gd name="T0" fmla="*/ 931 w 1861"/>
              <a:gd name="T1" fmla="*/ 1843 h 1860"/>
              <a:gd name="T2" fmla="*/ 1074 w 1861"/>
              <a:gd name="T3" fmla="*/ 1849 h 1860"/>
              <a:gd name="T4" fmla="*/ 867 w 1861"/>
              <a:gd name="T5" fmla="*/ 1850 h 1860"/>
              <a:gd name="T6" fmla="*/ 790 w 1861"/>
              <a:gd name="T7" fmla="*/ 1850 h 1860"/>
              <a:gd name="T8" fmla="*/ 629 w 1861"/>
              <a:gd name="T9" fmla="*/ 1792 h 1860"/>
              <a:gd name="T10" fmla="*/ 1148 w 1861"/>
              <a:gd name="T11" fmla="*/ 1826 h 1860"/>
              <a:gd name="T12" fmla="*/ 1176 w 1861"/>
              <a:gd name="T13" fmla="*/ 1812 h 1860"/>
              <a:gd name="T14" fmla="*/ 1356 w 1861"/>
              <a:gd name="T15" fmla="*/ 1757 h 1860"/>
              <a:gd name="T16" fmla="*/ 597 w 1861"/>
              <a:gd name="T17" fmla="*/ 1798 h 1860"/>
              <a:gd name="T18" fmla="*/ 571 w 1861"/>
              <a:gd name="T19" fmla="*/ 1788 h 1860"/>
              <a:gd name="T20" fmla="*/ 577 w 1861"/>
              <a:gd name="T21" fmla="*/ 1772 h 1860"/>
              <a:gd name="T22" fmla="*/ 1423 w 1861"/>
              <a:gd name="T23" fmla="*/ 1710 h 1860"/>
              <a:gd name="T24" fmla="*/ 1605 w 1861"/>
              <a:gd name="T25" fmla="*/ 1547 h 1860"/>
              <a:gd name="T26" fmla="*/ 350 w 1861"/>
              <a:gd name="T27" fmla="*/ 1657 h 1860"/>
              <a:gd name="T28" fmla="*/ 328 w 1861"/>
              <a:gd name="T29" fmla="*/ 1639 h 1860"/>
              <a:gd name="T30" fmla="*/ 340 w 1861"/>
              <a:gd name="T31" fmla="*/ 1638 h 1860"/>
              <a:gd name="T32" fmla="*/ 1636 w 1861"/>
              <a:gd name="T33" fmla="*/ 1537 h 1860"/>
              <a:gd name="T34" fmla="*/ 1759 w 1861"/>
              <a:gd name="T35" fmla="*/ 1314 h 1860"/>
              <a:gd name="T36" fmla="*/ 158 w 1861"/>
              <a:gd name="T37" fmla="*/ 1448 h 1860"/>
              <a:gd name="T38" fmla="*/ 170 w 1861"/>
              <a:gd name="T39" fmla="*/ 1450 h 1860"/>
              <a:gd name="T40" fmla="*/ 128 w 1861"/>
              <a:gd name="T41" fmla="*/ 1366 h 1860"/>
              <a:gd name="T42" fmla="*/ 14 w 1861"/>
              <a:gd name="T43" fmla="*/ 1086 h 1860"/>
              <a:gd name="T44" fmla="*/ 84 w 1861"/>
              <a:gd name="T45" fmla="*/ 1303 h 1860"/>
              <a:gd name="T46" fmla="*/ 1789 w 1861"/>
              <a:gd name="T47" fmla="*/ 1274 h 1860"/>
              <a:gd name="T48" fmla="*/ 1846 w 1861"/>
              <a:gd name="T49" fmla="*/ 1039 h 1860"/>
              <a:gd name="T50" fmla="*/ 18 w 1861"/>
              <a:gd name="T51" fmla="*/ 1065 h 1860"/>
              <a:gd name="T52" fmla="*/ 18 w 1861"/>
              <a:gd name="T53" fmla="*/ 1065 h 1860"/>
              <a:gd name="T54" fmla="*/ 19 w 1861"/>
              <a:gd name="T55" fmla="*/ 795 h 1860"/>
              <a:gd name="T56" fmla="*/ 15 w 1861"/>
              <a:gd name="T57" fmla="*/ 1037 h 1860"/>
              <a:gd name="T58" fmla="*/ 1848 w 1861"/>
              <a:gd name="T59" fmla="*/ 1027 h 1860"/>
              <a:gd name="T60" fmla="*/ 1838 w 1861"/>
              <a:gd name="T61" fmla="*/ 822 h 1860"/>
              <a:gd name="T62" fmla="*/ 1861 w 1861"/>
              <a:gd name="T63" fmla="*/ 930 h 1860"/>
              <a:gd name="T64" fmla="*/ 24 w 1861"/>
              <a:gd name="T65" fmla="*/ 767 h 1860"/>
              <a:gd name="T66" fmla="*/ 26 w 1861"/>
              <a:gd name="T67" fmla="*/ 756 h 1860"/>
              <a:gd name="T68" fmla="*/ 107 w 1861"/>
              <a:gd name="T69" fmla="*/ 537 h 1860"/>
              <a:gd name="T70" fmla="*/ 1824 w 1861"/>
              <a:gd name="T71" fmla="*/ 739 h 1860"/>
              <a:gd name="T72" fmla="*/ 1763 w 1861"/>
              <a:gd name="T73" fmla="*/ 553 h 1860"/>
              <a:gd name="T74" fmla="*/ 1834 w 1861"/>
              <a:gd name="T75" fmla="*/ 708 h 1860"/>
              <a:gd name="T76" fmla="*/ 104 w 1861"/>
              <a:gd name="T77" fmla="*/ 504 h 1860"/>
              <a:gd name="T78" fmla="*/ 121 w 1861"/>
              <a:gd name="T79" fmla="*/ 490 h 1860"/>
              <a:gd name="T80" fmla="*/ 161 w 1861"/>
              <a:gd name="T81" fmla="*/ 439 h 1860"/>
              <a:gd name="T82" fmla="*/ 1736 w 1861"/>
              <a:gd name="T83" fmla="*/ 482 h 1860"/>
              <a:gd name="T84" fmla="*/ 1569 w 1861"/>
              <a:gd name="T85" fmla="*/ 273 h 1860"/>
              <a:gd name="T86" fmla="*/ 1717 w 1861"/>
              <a:gd name="T87" fmla="*/ 459 h 1860"/>
              <a:gd name="T88" fmla="*/ 284 w 1861"/>
              <a:gd name="T89" fmla="*/ 286 h 1860"/>
              <a:gd name="T90" fmla="*/ 334 w 1861"/>
              <a:gd name="T91" fmla="*/ 216 h 1860"/>
              <a:gd name="T92" fmla="*/ 345 w 1861"/>
              <a:gd name="T93" fmla="*/ 229 h 1860"/>
              <a:gd name="T94" fmla="*/ 1562 w 1861"/>
              <a:gd name="T95" fmla="*/ 247 h 1860"/>
              <a:gd name="T96" fmla="*/ 1341 w 1861"/>
              <a:gd name="T97" fmla="*/ 105 h 1860"/>
              <a:gd name="T98" fmla="*/ 1544 w 1861"/>
              <a:gd name="T99" fmla="*/ 234 h 1860"/>
              <a:gd name="T100" fmla="*/ 512 w 1861"/>
              <a:gd name="T101" fmla="*/ 109 h 1860"/>
              <a:gd name="T102" fmla="*/ 526 w 1861"/>
              <a:gd name="T103" fmla="*/ 93 h 1860"/>
              <a:gd name="T104" fmla="*/ 550 w 1861"/>
              <a:gd name="T105" fmla="*/ 100 h 1860"/>
              <a:gd name="T106" fmla="*/ 1327 w 1861"/>
              <a:gd name="T107" fmla="*/ 89 h 1860"/>
              <a:gd name="T108" fmla="*/ 1079 w 1861"/>
              <a:gd name="T109" fmla="*/ 29 h 1860"/>
              <a:gd name="T110" fmla="*/ 1301 w 1861"/>
              <a:gd name="T111" fmla="*/ 77 h 1860"/>
              <a:gd name="T112" fmla="*/ 770 w 1861"/>
              <a:gd name="T113" fmla="*/ 14 h 1860"/>
              <a:gd name="T114" fmla="*/ 798 w 1861"/>
              <a:gd name="T115" fmla="*/ 10 h 1860"/>
              <a:gd name="T116" fmla="*/ 1024 w 1861"/>
              <a:gd name="T117" fmla="*/ 22 h 1860"/>
              <a:gd name="T118" fmla="*/ 1053 w 1861"/>
              <a:gd name="T119" fmla="*/ 25 h 1860"/>
              <a:gd name="T120" fmla="*/ 1061 w 1861"/>
              <a:gd name="T121" fmla="*/ 18 h 1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61" h="1860">
                <a:moveTo>
                  <a:pt x="931" y="1860"/>
                </a:moveTo>
                <a:cubicBezTo>
                  <a:pt x="922" y="1860"/>
                  <a:pt x="912" y="1860"/>
                  <a:pt x="903" y="1860"/>
                </a:cubicBezTo>
                <a:cubicBezTo>
                  <a:pt x="901" y="1860"/>
                  <a:pt x="899" y="1859"/>
                  <a:pt x="897" y="1857"/>
                </a:cubicBezTo>
                <a:cubicBezTo>
                  <a:pt x="896" y="1856"/>
                  <a:pt x="895" y="1854"/>
                  <a:pt x="895" y="1851"/>
                </a:cubicBezTo>
                <a:cubicBezTo>
                  <a:pt x="895" y="1847"/>
                  <a:pt x="899" y="1843"/>
                  <a:pt x="904" y="1843"/>
                </a:cubicBezTo>
                <a:cubicBezTo>
                  <a:pt x="904" y="1843"/>
                  <a:pt x="904" y="1843"/>
                  <a:pt x="904" y="1843"/>
                </a:cubicBezTo>
                <a:cubicBezTo>
                  <a:pt x="913" y="1843"/>
                  <a:pt x="922" y="1843"/>
                  <a:pt x="931" y="1843"/>
                </a:cubicBezTo>
                <a:cubicBezTo>
                  <a:pt x="958" y="1843"/>
                  <a:pt x="985" y="1842"/>
                  <a:pt x="1011" y="1840"/>
                </a:cubicBezTo>
                <a:cubicBezTo>
                  <a:pt x="1031" y="1838"/>
                  <a:pt x="1052" y="1836"/>
                  <a:pt x="1071" y="1833"/>
                </a:cubicBezTo>
                <a:cubicBezTo>
                  <a:pt x="1072" y="1833"/>
                  <a:pt x="1072" y="1833"/>
                  <a:pt x="1072" y="1833"/>
                </a:cubicBezTo>
                <a:cubicBezTo>
                  <a:pt x="1090" y="1830"/>
                  <a:pt x="1108" y="1826"/>
                  <a:pt x="1126" y="1822"/>
                </a:cubicBezTo>
                <a:cubicBezTo>
                  <a:pt x="1131" y="1821"/>
                  <a:pt x="1136" y="1824"/>
                  <a:pt x="1137" y="1829"/>
                </a:cubicBezTo>
                <a:cubicBezTo>
                  <a:pt x="1138" y="1833"/>
                  <a:pt x="1135" y="1838"/>
                  <a:pt x="1130" y="1839"/>
                </a:cubicBezTo>
                <a:cubicBezTo>
                  <a:pt x="1112" y="1843"/>
                  <a:pt x="1093" y="1846"/>
                  <a:pt x="1074" y="1849"/>
                </a:cubicBezTo>
                <a:cubicBezTo>
                  <a:pt x="1074" y="1849"/>
                  <a:pt x="1074" y="1849"/>
                  <a:pt x="1074" y="1849"/>
                </a:cubicBezTo>
                <a:cubicBezTo>
                  <a:pt x="1074" y="1849"/>
                  <a:pt x="1074" y="1849"/>
                  <a:pt x="1074" y="1849"/>
                </a:cubicBezTo>
                <a:cubicBezTo>
                  <a:pt x="1054" y="1853"/>
                  <a:pt x="1033" y="1855"/>
                  <a:pt x="1013" y="1857"/>
                </a:cubicBezTo>
                <a:cubicBezTo>
                  <a:pt x="986" y="1859"/>
                  <a:pt x="958" y="1860"/>
                  <a:pt x="931" y="1860"/>
                </a:cubicBezTo>
                <a:close/>
                <a:moveTo>
                  <a:pt x="875" y="1859"/>
                </a:moveTo>
                <a:cubicBezTo>
                  <a:pt x="875" y="1859"/>
                  <a:pt x="875" y="1859"/>
                  <a:pt x="875" y="1859"/>
                </a:cubicBezTo>
                <a:cubicBezTo>
                  <a:pt x="870" y="1858"/>
                  <a:pt x="867" y="1854"/>
                  <a:pt x="867" y="1850"/>
                </a:cubicBezTo>
                <a:cubicBezTo>
                  <a:pt x="867" y="1845"/>
                  <a:pt x="871" y="1841"/>
                  <a:pt x="876" y="1842"/>
                </a:cubicBezTo>
                <a:cubicBezTo>
                  <a:pt x="878" y="1842"/>
                  <a:pt x="880" y="1843"/>
                  <a:pt x="882" y="1845"/>
                </a:cubicBezTo>
                <a:cubicBezTo>
                  <a:pt x="883" y="1846"/>
                  <a:pt x="884" y="1849"/>
                  <a:pt x="884" y="1851"/>
                </a:cubicBezTo>
                <a:cubicBezTo>
                  <a:pt x="884" y="1855"/>
                  <a:pt x="880" y="1859"/>
                  <a:pt x="875" y="1859"/>
                </a:cubicBezTo>
                <a:close/>
                <a:moveTo>
                  <a:pt x="847" y="1857"/>
                </a:moveTo>
                <a:cubicBezTo>
                  <a:pt x="847" y="1857"/>
                  <a:pt x="847" y="1857"/>
                  <a:pt x="846" y="1857"/>
                </a:cubicBezTo>
                <a:cubicBezTo>
                  <a:pt x="828" y="1855"/>
                  <a:pt x="809" y="1852"/>
                  <a:pt x="790" y="1850"/>
                </a:cubicBezTo>
                <a:cubicBezTo>
                  <a:pt x="745" y="1843"/>
                  <a:pt x="700" y="1832"/>
                  <a:pt x="657" y="1819"/>
                </a:cubicBezTo>
                <a:cubicBezTo>
                  <a:pt x="646" y="1816"/>
                  <a:pt x="635" y="1812"/>
                  <a:pt x="624" y="1808"/>
                </a:cubicBezTo>
                <a:cubicBezTo>
                  <a:pt x="623" y="1808"/>
                  <a:pt x="623" y="1808"/>
                  <a:pt x="623" y="1808"/>
                </a:cubicBezTo>
                <a:cubicBezTo>
                  <a:pt x="623" y="1808"/>
                  <a:pt x="623" y="1808"/>
                  <a:pt x="623" y="1808"/>
                </a:cubicBezTo>
                <a:cubicBezTo>
                  <a:pt x="621" y="1807"/>
                  <a:pt x="620" y="1806"/>
                  <a:pt x="619" y="1804"/>
                </a:cubicBezTo>
                <a:cubicBezTo>
                  <a:pt x="618" y="1802"/>
                  <a:pt x="618" y="1800"/>
                  <a:pt x="619" y="1797"/>
                </a:cubicBezTo>
                <a:cubicBezTo>
                  <a:pt x="620" y="1793"/>
                  <a:pt x="625" y="1791"/>
                  <a:pt x="629" y="1792"/>
                </a:cubicBezTo>
                <a:cubicBezTo>
                  <a:pt x="640" y="1796"/>
                  <a:pt x="651" y="1800"/>
                  <a:pt x="662" y="1803"/>
                </a:cubicBezTo>
                <a:cubicBezTo>
                  <a:pt x="704" y="1816"/>
                  <a:pt x="748" y="1826"/>
                  <a:pt x="792" y="1833"/>
                </a:cubicBezTo>
                <a:cubicBezTo>
                  <a:pt x="811" y="1836"/>
                  <a:pt x="829" y="1838"/>
                  <a:pt x="848" y="1840"/>
                </a:cubicBezTo>
                <a:cubicBezTo>
                  <a:pt x="853" y="1840"/>
                  <a:pt x="856" y="1844"/>
                  <a:pt x="856" y="1849"/>
                </a:cubicBezTo>
                <a:cubicBezTo>
                  <a:pt x="855" y="1853"/>
                  <a:pt x="852" y="1857"/>
                  <a:pt x="847" y="1857"/>
                </a:cubicBezTo>
                <a:close/>
                <a:moveTo>
                  <a:pt x="1156" y="1832"/>
                </a:moveTo>
                <a:cubicBezTo>
                  <a:pt x="1152" y="1832"/>
                  <a:pt x="1149" y="1830"/>
                  <a:pt x="1148" y="1826"/>
                </a:cubicBezTo>
                <a:cubicBezTo>
                  <a:pt x="1146" y="1822"/>
                  <a:pt x="1149" y="1817"/>
                  <a:pt x="1154" y="1816"/>
                </a:cubicBezTo>
                <a:cubicBezTo>
                  <a:pt x="1158" y="1815"/>
                  <a:pt x="1163" y="1817"/>
                  <a:pt x="1164" y="1822"/>
                </a:cubicBezTo>
                <a:cubicBezTo>
                  <a:pt x="1165" y="1826"/>
                  <a:pt x="1162" y="1831"/>
                  <a:pt x="1158" y="1832"/>
                </a:cubicBezTo>
                <a:cubicBezTo>
                  <a:pt x="1157" y="1832"/>
                  <a:pt x="1157" y="1832"/>
                  <a:pt x="1156" y="1832"/>
                </a:cubicBezTo>
                <a:close/>
                <a:moveTo>
                  <a:pt x="1183" y="1825"/>
                </a:moveTo>
                <a:cubicBezTo>
                  <a:pt x="1179" y="1825"/>
                  <a:pt x="1176" y="1823"/>
                  <a:pt x="1175" y="1819"/>
                </a:cubicBezTo>
                <a:cubicBezTo>
                  <a:pt x="1174" y="1817"/>
                  <a:pt x="1175" y="1814"/>
                  <a:pt x="1176" y="1812"/>
                </a:cubicBezTo>
                <a:cubicBezTo>
                  <a:pt x="1177" y="1811"/>
                  <a:pt x="1179" y="1809"/>
                  <a:pt x="1181" y="1808"/>
                </a:cubicBezTo>
                <a:cubicBezTo>
                  <a:pt x="1235" y="1793"/>
                  <a:pt x="1287" y="1773"/>
                  <a:pt x="1337" y="1748"/>
                </a:cubicBezTo>
                <a:cubicBezTo>
                  <a:pt x="1341" y="1746"/>
                  <a:pt x="1345" y="1744"/>
                  <a:pt x="1348" y="1742"/>
                </a:cubicBezTo>
                <a:cubicBezTo>
                  <a:pt x="1361" y="1735"/>
                  <a:pt x="1374" y="1728"/>
                  <a:pt x="1387" y="1721"/>
                </a:cubicBezTo>
                <a:cubicBezTo>
                  <a:pt x="1391" y="1719"/>
                  <a:pt x="1396" y="1720"/>
                  <a:pt x="1398" y="1724"/>
                </a:cubicBezTo>
                <a:cubicBezTo>
                  <a:pt x="1401" y="1728"/>
                  <a:pt x="1399" y="1734"/>
                  <a:pt x="1395" y="1736"/>
                </a:cubicBezTo>
                <a:cubicBezTo>
                  <a:pt x="1383" y="1743"/>
                  <a:pt x="1369" y="1750"/>
                  <a:pt x="1356" y="1757"/>
                </a:cubicBezTo>
                <a:cubicBezTo>
                  <a:pt x="1352" y="1759"/>
                  <a:pt x="1349" y="1761"/>
                  <a:pt x="1345" y="1763"/>
                </a:cubicBezTo>
                <a:cubicBezTo>
                  <a:pt x="1345" y="1763"/>
                  <a:pt x="1345" y="1763"/>
                  <a:pt x="1345" y="1763"/>
                </a:cubicBezTo>
                <a:cubicBezTo>
                  <a:pt x="1345" y="1763"/>
                  <a:pt x="1345" y="1763"/>
                  <a:pt x="1344" y="1763"/>
                </a:cubicBezTo>
                <a:cubicBezTo>
                  <a:pt x="1294" y="1788"/>
                  <a:pt x="1240" y="1809"/>
                  <a:pt x="1185" y="1825"/>
                </a:cubicBezTo>
                <a:cubicBezTo>
                  <a:pt x="1185" y="1825"/>
                  <a:pt x="1184" y="1825"/>
                  <a:pt x="1183" y="1825"/>
                </a:cubicBezTo>
                <a:close/>
                <a:moveTo>
                  <a:pt x="600" y="1799"/>
                </a:moveTo>
                <a:cubicBezTo>
                  <a:pt x="599" y="1799"/>
                  <a:pt x="598" y="1799"/>
                  <a:pt x="597" y="1798"/>
                </a:cubicBezTo>
                <a:cubicBezTo>
                  <a:pt x="595" y="1798"/>
                  <a:pt x="593" y="1796"/>
                  <a:pt x="592" y="1794"/>
                </a:cubicBezTo>
                <a:cubicBezTo>
                  <a:pt x="591" y="1792"/>
                  <a:pt x="591" y="1790"/>
                  <a:pt x="592" y="1787"/>
                </a:cubicBezTo>
                <a:cubicBezTo>
                  <a:pt x="594" y="1783"/>
                  <a:pt x="599" y="1781"/>
                  <a:pt x="603" y="1783"/>
                </a:cubicBezTo>
                <a:cubicBezTo>
                  <a:pt x="607" y="1784"/>
                  <a:pt x="610" y="1789"/>
                  <a:pt x="608" y="1793"/>
                </a:cubicBezTo>
                <a:cubicBezTo>
                  <a:pt x="607" y="1797"/>
                  <a:pt x="604" y="1799"/>
                  <a:pt x="600" y="1799"/>
                </a:cubicBezTo>
                <a:close/>
                <a:moveTo>
                  <a:pt x="574" y="1788"/>
                </a:moveTo>
                <a:cubicBezTo>
                  <a:pt x="573" y="1788"/>
                  <a:pt x="572" y="1788"/>
                  <a:pt x="571" y="1788"/>
                </a:cubicBezTo>
                <a:cubicBezTo>
                  <a:pt x="553" y="1780"/>
                  <a:pt x="536" y="1772"/>
                  <a:pt x="519" y="1764"/>
                </a:cubicBezTo>
                <a:cubicBezTo>
                  <a:pt x="467" y="1739"/>
                  <a:pt x="418" y="1709"/>
                  <a:pt x="373" y="1675"/>
                </a:cubicBezTo>
                <a:cubicBezTo>
                  <a:pt x="373" y="1675"/>
                  <a:pt x="373" y="1675"/>
                  <a:pt x="373" y="1675"/>
                </a:cubicBezTo>
                <a:cubicBezTo>
                  <a:pt x="369" y="1672"/>
                  <a:pt x="368" y="1666"/>
                  <a:pt x="371" y="1663"/>
                </a:cubicBezTo>
                <a:cubicBezTo>
                  <a:pt x="374" y="1659"/>
                  <a:pt x="379" y="1658"/>
                  <a:pt x="383" y="1661"/>
                </a:cubicBezTo>
                <a:cubicBezTo>
                  <a:pt x="428" y="1694"/>
                  <a:pt x="476" y="1724"/>
                  <a:pt x="526" y="1749"/>
                </a:cubicBezTo>
                <a:cubicBezTo>
                  <a:pt x="543" y="1757"/>
                  <a:pt x="560" y="1765"/>
                  <a:pt x="577" y="1772"/>
                </a:cubicBezTo>
                <a:cubicBezTo>
                  <a:pt x="581" y="1774"/>
                  <a:pt x="583" y="1779"/>
                  <a:pt x="582" y="1783"/>
                </a:cubicBezTo>
                <a:cubicBezTo>
                  <a:pt x="580" y="1786"/>
                  <a:pt x="577" y="1788"/>
                  <a:pt x="574" y="1788"/>
                </a:cubicBezTo>
                <a:close/>
                <a:moveTo>
                  <a:pt x="1415" y="1723"/>
                </a:moveTo>
                <a:cubicBezTo>
                  <a:pt x="1412" y="1723"/>
                  <a:pt x="1410" y="1721"/>
                  <a:pt x="1408" y="1719"/>
                </a:cubicBezTo>
                <a:cubicBezTo>
                  <a:pt x="1407" y="1717"/>
                  <a:pt x="1407" y="1714"/>
                  <a:pt x="1407" y="1712"/>
                </a:cubicBezTo>
                <a:cubicBezTo>
                  <a:pt x="1408" y="1710"/>
                  <a:pt x="1409" y="1708"/>
                  <a:pt x="1411" y="1707"/>
                </a:cubicBezTo>
                <a:cubicBezTo>
                  <a:pt x="1415" y="1704"/>
                  <a:pt x="1420" y="1706"/>
                  <a:pt x="1423" y="1710"/>
                </a:cubicBezTo>
                <a:cubicBezTo>
                  <a:pt x="1425" y="1714"/>
                  <a:pt x="1424" y="1719"/>
                  <a:pt x="1420" y="1721"/>
                </a:cubicBezTo>
                <a:cubicBezTo>
                  <a:pt x="1418" y="1722"/>
                  <a:pt x="1417" y="1723"/>
                  <a:pt x="1415" y="1723"/>
                </a:cubicBezTo>
                <a:close/>
                <a:moveTo>
                  <a:pt x="1439" y="1707"/>
                </a:moveTo>
                <a:cubicBezTo>
                  <a:pt x="1436" y="1707"/>
                  <a:pt x="1434" y="1706"/>
                  <a:pt x="1432" y="1704"/>
                </a:cubicBezTo>
                <a:cubicBezTo>
                  <a:pt x="1429" y="1700"/>
                  <a:pt x="1431" y="1694"/>
                  <a:pt x="1434" y="1692"/>
                </a:cubicBezTo>
                <a:cubicBezTo>
                  <a:pt x="1481" y="1661"/>
                  <a:pt x="1525" y="1626"/>
                  <a:pt x="1566" y="1587"/>
                </a:cubicBezTo>
                <a:cubicBezTo>
                  <a:pt x="1579" y="1574"/>
                  <a:pt x="1592" y="1560"/>
                  <a:pt x="1605" y="1547"/>
                </a:cubicBezTo>
                <a:cubicBezTo>
                  <a:pt x="1608" y="1543"/>
                  <a:pt x="1613" y="1543"/>
                  <a:pt x="1617" y="1546"/>
                </a:cubicBezTo>
                <a:cubicBezTo>
                  <a:pt x="1620" y="1549"/>
                  <a:pt x="1620" y="1555"/>
                  <a:pt x="1617" y="1558"/>
                </a:cubicBezTo>
                <a:cubicBezTo>
                  <a:pt x="1604" y="1572"/>
                  <a:pt x="1591" y="1586"/>
                  <a:pt x="1577" y="1599"/>
                </a:cubicBezTo>
                <a:cubicBezTo>
                  <a:pt x="1536" y="1639"/>
                  <a:pt x="1491" y="1675"/>
                  <a:pt x="1444" y="1706"/>
                </a:cubicBezTo>
                <a:cubicBezTo>
                  <a:pt x="1442" y="1707"/>
                  <a:pt x="1441" y="1707"/>
                  <a:pt x="1439" y="1707"/>
                </a:cubicBezTo>
                <a:close/>
                <a:moveTo>
                  <a:pt x="356" y="1659"/>
                </a:moveTo>
                <a:cubicBezTo>
                  <a:pt x="354" y="1659"/>
                  <a:pt x="352" y="1658"/>
                  <a:pt x="350" y="1657"/>
                </a:cubicBezTo>
                <a:cubicBezTo>
                  <a:pt x="348" y="1656"/>
                  <a:pt x="347" y="1654"/>
                  <a:pt x="347" y="1651"/>
                </a:cubicBezTo>
                <a:cubicBezTo>
                  <a:pt x="347" y="1649"/>
                  <a:pt x="347" y="1647"/>
                  <a:pt x="349" y="1645"/>
                </a:cubicBezTo>
                <a:cubicBezTo>
                  <a:pt x="352" y="1642"/>
                  <a:pt x="357" y="1641"/>
                  <a:pt x="361" y="1644"/>
                </a:cubicBezTo>
                <a:cubicBezTo>
                  <a:pt x="364" y="1647"/>
                  <a:pt x="365" y="1652"/>
                  <a:pt x="362" y="1656"/>
                </a:cubicBezTo>
                <a:cubicBezTo>
                  <a:pt x="361" y="1658"/>
                  <a:pt x="358" y="1659"/>
                  <a:pt x="356" y="1659"/>
                </a:cubicBezTo>
                <a:close/>
                <a:moveTo>
                  <a:pt x="334" y="1641"/>
                </a:moveTo>
                <a:cubicBezTo>
                  <a:pt x="332" y="1641"/>
                  <a:pt x="330" y="1640"/>
                  <a:pt x="328" y="1639"/>
                </a:cubicBezTo>
                <a:cubicBezTo>
                  <a:pt x="314" y="1627"/>
                  <a:pt x="300" y="1614"/>
                  <a:pt x="286" y="1601"/>
                </a:cubicBezTo>
                <a:cubicBezTo>
                  <a:pt x="245" y="1561"/>
                  <a:pt x="207" y="1518"/>
                  <a:pt x="174" y="1471"/>
                </a:cubicBezTo>
                <a:cubicBezTo>
                  <a:pt x="171" y="1467"/>
                  <a:pt x="172" y="1462"/>
                  <a:pt x="176" y="1459"/>
                </a:cubicBezTo>
                <a:cubicBezTo>
                  <a:pt x="180" y="1457"/>
                  <a:pt x="185" y="1458"/>
                  <a:pt x="188" y="1461"/>
                </a:cubicBezTo>
                <a:cubicBezTo>
                  <a:pt x="220" y="1507"/>
                  <a:pt x="257" y="1550"/>
                  <a:pt x="298" y="1588"/>
                </a:cubicBezTo>
                <a:cubicBezTo>
                  <a:pt x="311" y="1601"/>
                  <a:pt x="325" y="1614"/>
                  <a:pt x="339" y="1626"/>
                </a:cubicBezTo>
                <a:cubicBezTo>
                  <a:pt x="343" y="1629"/>
                  <a:pt x="343" y="1634"/>
                  <a:pt x="340" y="1638"/>
                </a:cubicBezTo>
                <a:cubicBezTo>
                  <a:pt x="339" y="1640"/>
                  <a:pt x="336" y="1641"/>
                  <a:pt x="334" y="1641"/>
                </a:cubicBezTo>
                <a:close/>
                <a:moveTo>
                  <a:pt x="1630" y="1540"/>
                </a:moveTo>
                <a:cubicBezTo>
                  <a:pt x="1628" y="1540"/>
                  <a:pt x="1626" y="1539"/>
                  <a:pt x="1624" y="1538"/>
                </a:cubicBezTo>
                <a:cubicBezTo>
                  <a:pt x="1621" y="1535"/>
                  <a:pt x="1620" y="1529"/>
                  <a:pt x="1623" y="1526"/>
                </a:cubicBezTo>
                <a:cubicBezTo>
                  <a:pt x="1626" y="1522"/>
                  <a:pt x="1632" y="1522"/>
                  <a:pt x="1635" y="1525"/>
                </a:cubicBezTo>
                <a:cubicBezTo>
                  <a:pt x="1637" y="1526"/>
                  <a:pt x="1638" y="1528"/>
                  <a:pt x="1638" y="1531"/>
                </a:cubicBezTo>
                <a:cubicBezTo>
                  <a:pt x="1638" y="1533"/>
                  <a:pt x="1638" y="1535"/>
                  <a:pt x="1636" y="1537"/>
                </a:cubicBezTo>
                <a:cubicBezTo>
                  <a:pt x="1634" y="1539"/>
                  <a:pt x="1632" y="1540"/>
                  <a:pt x="1630" y="1540"/>
                </a:cubicBezTo>
                <a:close/>
                <a:moveTo>
                  <a:pt x="1648" y="1518"/>
                </a:moveTo>
                <a:cubicBezTo>
                  <a:pt x="1646" y="1518"/>
                  <a:pt x="1644" y="1517"/>
                  <a:pt x="1642" y="1516"/>
                </a:cubicBezTo>
                <a:cubicBezTo>
                  <a:pt x="1641" y="1515"/>
                  <a:pt x="1640" y="1513"/>
                  <a:pt x="1639" y="1510"/>
                </a:cubicBezTo>
                <a:cubicBezTo>
                  <a:pt x="1639" y="1508"/>
                  <a:pt x="1640" y="1506"/>
                  <a:pt x="1641" y="1504"/>
                </a:cubicBezTo>
                <a:cubicBezTo>
                  <a:pt x="1676" y="1461"/>
                  <a:pt x="1707" y="1414"/>
                  <a:pt x="1734" y="1364"/>
                </a:cubicBezTo>
                <a:cubicBezTo>
                  <a:pt x="1743" y="1348"/>
                  <a:pt x="1751" y="1331"/>
                  <a:pt x="1759" y="1314"/>
                </a:cubicBezTo>
                <a:cubicBezTo>
                  <a:pt x="1761" y="1310"/>
                  <a:pt x="1766" y="1308"/>
                  <a:pt x="1770" y="1310"/>
                </a:cubicBezTo>
                <a:cubicBezTo>
                  <a:pt x="1775" y="1312"/>
                  <a:pt x="1776" y="1317"/>
                  <a:pt x="1775" y="1321"/>
                </a:cubicBezTo>
                <a:cubicBezTo>
                  <a:pt x="1767" y="1338"/>
                  <a:pt x="1758" y="1356"/>
                  <a:pt x="1749" y="1372"/>
                </a:cubicBezTo>
                <a:cubicBezTo>
                  <a:pt x="1722" y="1423"/>
                  <a:pt x="1690" y="1471"/>
                  <a:pt x="1654" y="1515"/>
                </a:cubicBezTo>
                <a:cubicBezTo>
                  <a:pt x="1653" y="1517"/>
                  <a:pt x="1650" y="1518"/>
                  <a:pt x="1648" y="1518"/>
                </a:cubicBezTo>
                <a:close/>
                <a:moveTo>
                  <a:pt x="165" y="1452"/>
                </a:moveTo>
                <a:cubicBezTo>
                  <a:pt x="162" y="1452"/>
                  <a:pt x="159" y="1450"/>
                  <a:pt x="158" y="1448"/>
                </a:cubicBezTo>
                <a:cubicBezTo>
                  <a:pt x="158" y="1448"/>
                  <a:pt x="158" y="1448"/>
                  <a:pt x="158" y="1448"/>
                </a:cubicBezTo>
                <a:cubicBezTo>
                  <a:pt x="158" y="1448"/>
                  <a:pt x="158" y="1448"/>
                  <a:pt x="158" y="1448"/>
                </a:cubicBezTo>
                <a:cubicBezTo>
                  <a:pt x="157" y="1446"/>
                  <a:pt x="156" y="1444"/>
                  <a:pt x="157" y="1441"/>
                </a:cubicBezTo>
                <a:cubicBezTo>
                  <a:pt x="157" y="1439"/>
                  <a:pt x="158" y="1437"/>
                  <a:pt x="160" y="1436"/>
                </a:cubicBezTo>
                <a:cubicBezTo>
                  <a:pt x="164" y="1434"/>
                  <a:pt x="169" y="1435"/>
                  <a:pt x="172" y="1438"/>
                </a:cubicBezTo>
                <a:cubicBezTo>
                  <a:pt x="172" y="1438"/>
                  <a:pt x="172" y="1438"/>
                  <a:pt x="172" y="1438"/>
                </a:cubicBezTo>
                <a:cubicBezTo>
                  <a:pt x="175" y="1442"/>
                  <a:pt x="173" y="1448"/>
                  <a:pt x="170" y="1450"/>
                </a:cubicBezTo>
                <a:cubicBezTo>
                  <a:pt x="168" y="1451"/>
                  <a:pt x="167" y="1452"/>
                  <a:pt x="165" y="1452"/>
                </a:cubicBezTo>
                <a:close/>
                <a:moveTo>
                  <a:pt x="150" y="1428"/>
                </a:moveTo>
                <a:cubicBezTo>
                  <a:pt x="147" y="1428"/>
                  <a:pt x="144" y="1426"/>
                  <a:pt x="142" y="1424"/>
                </a:cubicBezTo>
                <a:cubicBezTo>
                  <a:pt x="132" y="1408"/>
                  <a:pt x="122" y="1391"/>
                  <a:pt x="114" y="1375"/>
                </a:cubicBezTo>
                <a:cubicBezTo>
                  <a:pt x="112" y="1373"/>
                  <a:pt x="112" y="1370"/>
                  <a:pt x="113" y="1368"/>
                </a:cubicBezTo>
                <a:cubicBezTo>
                  <a:pt x="113" y="1366"/>
                  <a:pt x="115" y="1364"/>
                  <a:pt x="117" y="1363"/>
                </a:cubicBezTo>
                <a:cubicBezTo>
                  <a:pt x="121" y="1361"/>
                  <a:pt x="126" y="1362"/>
                  <a:pt x="128" y="1366"/>
                </a:cubicBezTo>
                <a:cubicBezTo>
                  <a:pt x="137" y="1383"/>
                  <a:pt x="147" y="1399"/>
                  <a:pt x="157" y="1415"/>
                </a:cubicBezTo>
                <a:cubicBezTo>
                  <a:pt x="159" y="1419"/>
                  <a:pt x="158" y="1424"/>
                  <a:pt x="154" y="1427"/>
                </a:cubicBezTo>
                <a:cubicBezTo>
                  <a:pt x="153" y="1427"/>
                  <a:pt x="151" y="1428"/>
                  <a:pt x="150" y="1428"/>
                </a:cubicBezTo>
                <a:close/>
                <a:moveTo>
                  <a:pt x="84" y="1303"/>
                </a:moveTo>
                <a:cubicBezTo>
                  <a:pt x="81" y="1303"/>
                  <a:pt x="78" y="1301"/>
                  <a:pt x="76" y="1298"/>
                </a:cubicBezTo>
                <a:cubicBezTo>
                  <a:pt x="70" y="1283"/>
                  <a:pt x="64" y="1267"/>
                  <a:pt x="58" y="1251"/>
                </a:cubicBezTo>
                <a:cubicBezTo>
                  <a:pt x="38" y="1198"/>
                  <a:pt x="23" y="1142"/>
                  <a:pt x="14" y="1086"/>
                </a:cubicBezTo>
                <a:cubicBezTo>
                  <a:pt x="13" y="1084"/>
                  <a:pt x="14" y="1082"/>
                  <a:pt x="15" y="1080"/>
                </a:cubicBezTo>
                <a:cubicBezTo>
                  <a:pt x="16" y="1078"/>
                  <a:pt x="18" y="1077"/>
                  <a:pt x="21" y="1076"/>
                </a:cubicBezTo>
                <a:cubicBezTo>
                  <a:pt x="25" y="1076"/>
                  <a:pt x="30" y="1079"/>
                  <a:pt x="30" y="1083"/>
                </a:cubicBezTo>
                <a:cubicBezTo>
                  <a:pt x="40" y="1138"/>
                  <a:pt x="54" y="1193"/>
                  <a:pt x="74" y="1246"/>
                </a:cubicBezTo>
                <a:cubicBezTo>
                  <a:pt x="79" y="1261"/>
                  <a:pt x="86" y="1276"/>
                  <a:pt x="92" y="1292"/>
                </a:cubicBezTo>
                <a:cubicBezTo>
                  <a:pt x="94" y="1296"/>
                  <a:pt x="92" y="1301"/>
                  <a:pt x="88" y="1303"/>
                </a:cubicBezTo>
                <a:cubicBezTo>
                  <a:pt x="87" y="1303"/>
                  <a:pt x="85" y="1303"/>
                  <a:pt x="84" y="1303"/>
                </a:cubicBezTo>
                <a:close/>
                <a:moveTo>
                  <a:pt x="1778" y="1300"/>
                </a:moveTo>
                <a:cubicBezTo>
                  <a:pt x="1777" y="1300"/>
                  <a:pt x="1776" y="1300"/>
                  <a:pt x="1775" y="1300"/>
                </a:cubicBezTo>
                <a:cubicBezTo>
                  <a:pt x="1771" y="1298"/>
                  <a:pt x="1769" y="1293"/>
                  <a:pt x="1771" y="1289"/>
                </a:cubicBezTo>
                <a:cubicBezTo>
                  <a:pt x="1772" y="1284"/>
                  <a:pt x="1777" y="1282"/>
                  <a:pt x="1782" y="1284"/>
                </a:cubicBezTo>
                <a:cubicBezTo>
                  <a:pt x="1786" y="1286"/>
                  <a:pt x="1788" y="1291"/>
                  <a:pt x="1786" y="1295"/>
                </a:cubicBezTo>
                <a:cubicBezTo>
                  <a:pt x="1785" y="1298"/>
                  <a:pt x="1782" y="1300"/>
                  <a:pt x="1778" y="1300"/>
                </a:cubicBezTo>
                <a:close/>
                <a:moveTo>
                  <a:pt x="1789" y="1274"/>
                </a:moveTo>
                <a:cubicBezTo>
                  <a:pt x="1788" y="1274"/>
                  <a:pt x="1787" y="1274"/>
                  <a:pt x="1786" y="1274"/>
                </a:cubicBezTo>
                <a:cubicBezTo>
                  <a:pt x="1784" y="1273"/>
                  <a:pt x="1782" y="1271"/>
                  <a:pt x="1781" y="1269"/>
                </a:cubicBezTo>
                <a:cubicBezTo>
                  <a:pt x="1780" y="1267"/>
                  <a:pt x="1780" y="1265"/>
                  <a:pt x="1781" y="1263"/>
                </a:cubicBezTo>
                <a:cubicBezTo>
                  <a:pt x="1787" y="1248"/>
                  <a:pt x="1792" y="1234"/>
                  <a:pt x="1797" y="1219"/>
                </a:cubicBezTo>
                <a:cubicBezTo>
                  <a:pt x="1810" y="1181"/>
                  <a:pt x="1820" y="1141"/>
                  <a:pt x="1828" y="1101"/>
                </a:cubicBezTo>
                <a:cubicBezTo>
                  <a:pt x="1831" y="1083"/>
                  <a:pt x="1834" y="1065"/>
                  <a:pt x="1836" y="1046"/>
                </a:cubicBezTo>
                <a:cubicBezTo>
                  <a:pt x="1837" y="1041"/>
                  <a:pt x="1841" y="1038"/>
                  <a:pt x="1846" y="1039"/>
                </a:cubicBezTo>
                <a:cubicBezTo>
                  <a:pt x="1851" y="1039"/>
                  <a:pt x="1854" y="1044"/>
                  <a:pt x="1853" y="1048"/>
                </a:cubicBezTo>
                <a:cubicBezTo>
                  <a:pt x="1851" y="1067"/>
                  <a:pt x="1848" y="1086"/>
                  <a:pt x="1844" y="1105"/>
                </a:cubicBezTo>
                <a:cubicBezTo>
                  <a:pt x="1837" y="1145"/>
                  <a:pt x="1826" y="1185"/>
                  <a:pt x="1813" y="1224"/>
                </a:cubicBezTo>
                <a:cubicBezTo>
                  <a:pt x="1808" y="1239"/>
                  <a:pt x="1803" y="1254"/>
                  <a:pt x="1797" y="1269"/>
                </a:cubicBezTo>
                <a:cubicBezTo>
                  <a:pt x="1797" y="1269"/>
                  <a:pt x="1797" y="1269"/>
                  <a:pt x="1797" y="1269"/>
                </a:cubicBezTo>
                <a:cubicBezTo>
                  <a:pt x="1796" y="1272"/>
                  <a:pt x="1793" y="1274"/>
                  <a:pt x="1789" y="1274"/>
                </a:cubicBezTo>
                <a:close/>
                <a:moveTo>
                  <a:pt x="18" y="1065"/>
                </a:moveTo>
                <a:cubicBezTo>
                  <a:pt x="13" y="1065"/>
                  <a:pt x="10" y="1062"/>
                  <a:pt x="9" y="1058"/>
                </a:cubicBezTo>
                <a:cubicBezTo>
                  <a:pt x="9" y="1056"/>
                  <a:pt x="10" y="1053"/>
                  <a:pt x="11" y="1052"/>
                </a:cubicBezTo>
                <a:cubicBezTo>
                  <a:pt x="12" y="1050"/>
                  <a:pt x="14" y="1049"/>
                  <a:pt x="16" y="1048"/>
                </a:cubicBezTo>
                <a:cubicBezTo>
                  <a:pt x="21" y="1048"/>
                  <a:pt x="25" y="1051"/>
                  <a:pt x="26" y="1056"/>
                </a:cubicBezTo>
                <a:cubicBezTo>
                  <a:pt x="26" y="1058"/>
                  <a:pt x="26" y="1060"/>
                  <a:pt x="24" y="1062"/>
                </a:cubicBezTo>
                <a:cubicBezTo>
                  <a:pt x="23" y="1064"/>
                  <a:pt x="21" y="1065"/>
                  <a:pt x="19" y="1065"/>
                </a:cubicBezTo>
                <a:cubicBezTo>
                  <a:pt x="18" y="1065"/>
                  <a:pt x="18" y="1065"/>
                  <a:pt x="18" y="1065"/>
                </a:cubicBezTo>
                <a:close/>
                <a:moveTo>
                  <a:pt x="14" y="1037"/>
                </a:moveTo>
                <a:cubicBezTo>
                  <a:pt x="10" y="1037"/>
                  <a:pt x="6" y="1034"/>
                  <a:pt x="6" y="1030"/>
                </a:cubicBezTo>
                <a:cubicBezTo>
                  <a:pt x="4" y="1011"/>
                  <a:pt x="2" y="992"/>
                  <a:pt x="1" y="973"/>
                </a:cubicBezTo>
                <a:cubicBezTo>
                  <a:pt x="1" y="965"/>
                  <a:pt x="1" y="956"/>
                  <a:pt x="1" y="949"/>
                </a:cubicBezTo>
                <a:cubicBezTo>
                  <a:pt x="1" y="943"/>
                  <a:pt x="0" y="937"/>
                  <a:pt x="0" y="931"/>
                </a:cubicBezTo>
                <a:cubicBezTo>
                  <a:pt x="0" y="888"/>
                  <a:pt x="4" y="845"/>
                  <a:pt x="9" y="802"/>
                </a:cubicBezTo>
                <a:cubicBezTo>
                  <a:pt x="10" y="797"/>
                  <a:pt x="15" y="794"/>
                  <a:pt x="19" y="795"/>
                </a:cubicBezTo>
                <a:cubicBezTo>
                  <a:pt x="21" y="795"/>
                  <a:pt x="23" y="796"/>
                  <a:pt x="25" y="798"/>
                </a:cubicBezTo>
                <a:cubicBezTo>
                  <a:pt x="26" y="800"/>
                  <a:pt x="27" y="802"/>
                  <a:pt x="26" y="804"/>
                </a:cubicBezTo>
                <a:cubicBezTo>
                  <a:pt x="20" y="846"/>
                  <a:pt x="17" y="889"/>
                  <a:pt x="17" y="931"/>
                </a:cubicBezTo>
                <a:cubicBezTo>
                  <a:pt x="17" y="937"/>
                  <a:pt x="17" y="943"/>
                  <a:pt x="18" y="948"/>
                </a:cubicBezTo>
                <a:cubicBezTo>
                  <a:pt x="18" y="956"/>
                  <a:pt x="18" y="964"/>
                  <a:pt x="18" y="972"/>
                </a:cubicBezTo>
                <a:cubicBezTo>
                  <a:pt x="19" y="990"/>
                  <a:pt x="21" y="1009"/>
                  <a:pt x="23" y="1028"/>
                </a:cubicBezTo>
                <a:cubicBezTo>
                  <a:pt x="23" y="1032"/>
                  <a:pt x="20" y="1037"/>
                  <a:pt x="15" y="1037"/>
                </a:cubicBezTo>
                <a:cubicBezTo>
                  <a:pt x="15" y="1037"/>
                  <a:pt x="14" y="1037"/>
                  <a:pt x="14" y="1037"/>
                </a:cubicBezTo>
                <a:close/>
                <a:moveTo>
                  <a:pt x="1848" y="1027"/>
                </a:moveTo>
                <a:cubicBezTo>
                  <a:pt x="1848" y="1027"/>
                  <a:pt x="1847" y="1027"/>
                  <a:pt x="1847" y="1027"/>
                </a:cubicBezTo>
                <a:cubicBezTo>
                  <a:pt x="1843" y="1027"/>
                  <a:pt x="1839" y="1023"/>
                  <a:pt x="1840" y="1018"/>
                </a:cubicBezTo>
                <a:cubicBezTo>
                  <a:pt x="1840" y="1013"/>
                  <a:pt x="1844" y="1010"/>
                  <a:pt x="1849" y="1011"/>
                </a:cubicBezTo>
                <a:cubicBezTo>
                  <a:pt x="1854" y="1011"/>
                  <a:pt x="1857" y="1015"/>
                  <a:pt x="1856" y="1020"/>
                </a:cubicBezTo>
                <a:cubicBezTo>
                  <a:pt x="1856" y="1024"/>
                  <a:pt x="1852" y="1027"/>
                  <a:pt x="1848" y="1027"/>
                </a:cubicBezTo>
                <a:close/>
                <a:moveTo>
                  <a:pt x="1850" y="999"/>
                </a:moveTo>
                <a:cubicBezTo>
                  <a:pt x="1850" y="999"/>
                  <a:pt x="1850" y="999"/>
                  <a:pt x="1850" y="999"/>
                </a:cubicBezTo>
                <a:cubicBezTo>
                  <a:pt x="1848" y="999"/>
                  <a:pt x="1845" y="998"/>
                  <a:pt x="1844" y="996"/>
                </a:cubicBezTo>
                <a:cubicBezTo>
                  <a:pt x="1842" y="995"/>
                  <a:pt x="1842" y="992"/>
                  <a:pt x="1842" y="990"/>
                </a:cubicBezTo>
                <a:cubicBezTo>
                  <a:pt x="1843" y="970"/>
                  <a:pt x="1844" y="950"/>
                  <a:pt x="1844" y="930"/>
                </a:cubicBezTo>
                <a:cubicBezTo>
                  <a:pt x="1844" y="910"/>
                  <a:pt x="1843" y="890"/>
                  <a:pt x="1842" y="871"/>
                </a:cubicBezTo>
                <a:cubicBezTo>
                  <a:pt x="1841" y="854"/>
                  <a:pt x="1839" y="838"/>
                  <a:pt x="1838" y="822"/>
                </a:cubicBezTo>
                <a:cubicBezTo>
                  <a:pt x="1835" y="804"/>
                  <a:pt x="1833" y="785"/>
                  <a:pt x="1829" y="767"/>
                </a:cubicBezTo>
                <a:cubicBezTo>
                  <a:pt x="1829" y="765"/>
                  <a:pt x="1829" y="762"/>
                  <a:pt x="1831" y="761"/>
                </a:cubicBezTo>
                <a:cubicBezTo>
                  <a:pt x="1832" y="759"/>
                  <a:pt x="1834" y="757"/>
                  <a:pt x="1836" y="757"/>
                </a:cubicBezTo>
                <a:cubicBezTo>
                  <a:pt x="1841" y="756"/>
                  <a:pt x="1845" y="759"/>
                  <a:pt x="1846" y="764"/>
                </a:cubicBezTo>
                <a:cubicBezTo>
                  <a:pt x="1849" y="783"/>
                  <a:pt x="1852" y="802"/>
                  <a:pt x="1854" y="820"/>
                </a:cubicBezTo>
                <a:cubicBezTo>
                  <a:pt x="1856" y="837"/>
                  <a:pt x="1858" y="853"/>
                  <a:pt x="1859" y="869"/>
                </a:cubicBezTo>
                <a:cubicBezTo>
                  <a:pt x="1860" y="889"/>
                  <a:pt x="1861" y="910"/>
                  <a:pt x="1861" y="930"/>
                </a:cubicBezTo>
                <a:cubicBezTo>
                  <a:pt x="1861" y="950"/>
                  <a:pt x="1860" y="971"/>
                  <a:pt x="1859" y="991"/>
                </a:cubicBezTo>
                <a:cubicBezTo>
                  <a:pt x="1859" y="996"/>
                  <a:pt x="1855" y="999"/>
                  <a:pt x="1850" y="999"/>
                </a:cubicBezTo>
                <a:close/>
                <a:moveTo>
                  <a:pt x="22" y="784"/>
                </a:moveTo>
                <a:cubicBezTo>
                  <a:pt x="22" y="784"/>
                  <a:pt x="21" y="784"/>
                  <a:pt x="21" y="783"/>
                </a:cubicBezTo>
                <a:cubicBezTo>
                  <a:pt x="16" y="783"/>
                  <a:pt x="13" y="778"/>
                  <a:pt x="14" y="774"/>
                </a:cubicBezTo>
                <a:cubicBezTo>
                  <a:pt x="14" y="773"/>
                  <a:pt x="14" y="773"/>
                  <a:pt x="14" y="773"/>
                </a:cubicBezTo>
                <a:cubicBezTo>
                  <a:pt x="15" y="769"/>
                  <a:pt x="19" y="766"/>
                  <a:pt x="24" y="767"/>
                </a:cubicBezTo>
                <a:cubicBezTo>
                  <a:pt x="26" y="767"/>
                  <a:pt x="28" y="768"/>
                  <a:pt x="29" y="770"/>
                </a:cubicBezTo>
                <a:cubicBezTo>
                  <a:pt x="30" y="772"/>
                  <a:pt x="31" y="774"/>
                  <a:pt x="31" y="776"/>
                </a:cubicBezTo>
                <a:cubicBezTo>
                  <a:pt x="31" y="776"/>
                  <a:pt x="31" y="776"/>
                  <a:pt x="31" y="776"/>
                </a:cubicBezTo>
                <a:cubicBezTo>
                  <a:pt x="31" y="777"/>
                  <a:pt x="31" y="777"/>
                  <a:pt x="31" y="777"/>
                </a:cubicBezTo>
                <a:cubicBezTo>
                  <a:pt x="30" y="781"/>
                  <a:pt x="26" y="784"/>
                  <a:pt x="22" y="784"/>
                </a:cubicBezTo>
                <a:close/>
                <a:moveTo>
                  <a:pt x="27" y="756"/>
                </a:moveTo>
                <a:cubicBezTo>
                  <a:pt x="27" y="756"/>
                  <a:pt x="26" y="756"/>
                  <a:pt x="26" y="756"/>
                </a:cubicBezTo>
                <a:cubicBezTo>
                  <a:pt x="21" y="755"/>
                  <a:pt x="18" y="750"/>
                  <a:pt x="19" y="746"/>
                </a:cubicBezTo>
                <a:cubicBezTo>
                  <a:pt x="23" y="727"/>
                  <a:pt x="27" y="708"/>
                  <a:pt x="32" y="690"/>
                </a:cubicBezTo>
                <a:cubicBezTo>
                  <a:pt x="41" y="658"/>
                  <a:pt x="51" y="627"/>
                  <a:pt x="63" y="596"/>
                </a:cubicBezTo>
                <a:cubicBezTo>
                  <a:pt x="71" y="574"/>
                  <a:pt x="81" y="551"/>
                  <a:pt x="91" y="530"/>
                </a:cubicBezTo>
                <a:cubicBezTo>
                  <a:pt x="91" y="529"/>
                  <a:pt x="91" y="529"/>
                  <a:pt x="91" y="529"/>
                </a:cubicBezTo>
                <a:cubicBezTo>
                  <a:pt x="93" y="525"/>
                  <a:pt x="99" y="524"/>
                  <a:pt x="103" y="526"/>
                </a:cubicBezTo>
                <a:cubicBezTo>
                  <a:pt x="107" y="528"/>
                  <a:pt x="109" y="533"/>
                  <a:pt x="107" y="537"/>
                </a:cubicBezTo>
                <a:cubicBezTo>
                  <a:pt x="96" y="558"/>
                  <a:pt x="87" y="580"/>
                  <a:pt x="78" y="602"/>
                </a:cubicBezTo>
                <a:cubicBezTo>
                  <a:pt x="67" y="632"/>
                  <a:pt x="57" y="663"/>
                  <a:pt x="49" y="694"/>
                </a:cubicBezTo>
                <a:cubicBezTo>
                  <a:pt x="49" y="694"/>
                  <a:pt x="49" y="695"/>
                  <a:pt x="49" y="695"/>
                </a:cubicBezTo>
                <a:cubicBezTo>
                  <a:pt x="44" y="713"/>
                  <a:pt x="39" y="731"/>
                  <a:pt x="36" y="749"/>
                </a:cubicBezTo>
                <a:cubicBezTo>
                  <a:pt x="35" y="753"/>
                  <a:pt x="31" y="756"/>
                  <a:pt x="27" y="756"/>
                </a:cubicBezTo>
                <a:close/>
                <a:moveTo>
                  <a:pt x="1832" y="746"/>
                </a:moveTo>
                <a:cubicBezTo>
                  <a:pt x="1828" y="746"/>
                  <a:pt x="1825" y="743"/>
                  <a:pt x="1824" y="739"/>
                </a:cubicBezTo>
                <a:cubicBezTo>
                  <a:pt x="1823" y="735"/>
                  <a:pt x="1826" y="730"/>
                  <a:pt x="1830" y="729"/>
                </a:cubicBezTo>
                <a:cubicBezTo>
                  <a:pt x="1835" y="728"/>
                  <a:pt x="1839" y="731"/>
                  <a:pt x="1840" y="736"/>
                </a:cubicBezTo>
                <a:cubicBezTo>
                  <a:pt x="1841" y="740"/>
                  <a:pt x="1838" y="745"/>
                  <a:pt x="1834" y="746"/>
                </a:cubicBezTo>
                <a:cubicBezTo>
                  <a:pt x="1833" y="746"/>
                  <a:pt x="1833" y="746"/>
                  <a:pt x="1832" y="746"/>
                </a:cubicBezTo>
                <a:close/>
                <a:moveTo>
                  <a:pt x="1826" y="719"/>
                </a:moveTo>
                <a:cubicBezTo>
                  <a:pt x="1822" y="719"/>
                  <a:pt x="1818" y="716"/>
                  <a:pt x="1817" y="712"/>
                </a:cubicBezTo>
                <a:cubicBezTo>
                  <a:pt x="1804" y="658"/>
                  <a:pt x="1786" y="605"/>
                  <a:pt x="1763" y="553"/>
                </a:cubicBezTo>
                <a:cubicBezTo>
                  <a:pt x="1759" y="546"/>
                  <a:pt x="1756" y="538"/>
                  <a:pt x="1752" y="531"/>
                </a:cubicBezTo>
                <a:cubicBezTo>
                  <a:pt x="1747" y="522"/>
                  <a:pt x="1743" y="512"/>
                  <a:pt x="1738" y="503"/>
                </a:cubicBezTo>
                <a:cubicBezTo>
                  <a:pt x="1736" y="499"/>
                  <a:pt x="1737" y="494"/>
                  <a:pt x="1741" y="492"/>
                </a:cubicBezTo>
                <a:cubicBezTo>
                  <a:pt x="1745" y="490"/>
                  <a:pt x="1751" y="491"/>
                  <a:pt x="1753" y="495"/>
                </a:cubicBezTo>
                <a:cubicBezTo>
                  <a:pt x="1758" y="504"/>
                  <a:pt x="1763" y="514"/>
                  <a:pt x="1767" y="524"/>
                </a:cubicBezTo>
                <a:cubicBezTo>
                  <a:pt x="1771" y="531"/>
                  <a:pt x="1775" y="539"/>
                  <a:pt x="1778" y="546"/>
                </a:cubicBezTo>
                <a:cubicBezTo>
                  <a:pt x="1802" y="598"/>
                  <a:pt x="1820" y="653"/>
                  <a:pt x="1834" y="708"/>
                </a:cubicBezTo>
                <a:cubicBezTo>
                  <a:pt x="1835" y="710"/>
                  <a:pt x="1834" y="713"/>
                  <a:pt x="1833" y="715"/>
                </a:cubicBezTo>
                <a:cubicBezTo>
                  <a:pt x="1832" y="716"/>
                  <a:pt x="1830" y="718"/>
                  <a:pt x="1828" y="718"/>
                </a:cubicBezTo>
                <a:cubicBezTo>
                  <a:pt x="1827" y="719"/>
                  <a:pt x="1826" y="719"/>
                  <a:pt x="1826" y="719"/>
                </a:cubicBezTo>
                <a:close/>
                <a:moveTo>
                  <a:pt x="112" y="516"/>
                </a:moveTo>
                <a:cubicBezTo>
                  <a:pt x="110" y="516"/>
                  <a:pt x="109" y="516"/>
                  <a:pt x="108" y="515"/>
                </a:cubicBezTo>
                <a:cubicBezTo>
                  <a:pt x="106" y="514"/>
                  <a:pt x="104" y="513"/>
                  <a:pt x="103" y="510"/>
                </a:cubicBezTo>
                <a:cubicBezTo>
                  <a:pt x="103" y="508"/>
                  <a:pt x="103" y="506"/>
                  <a:pt x="104" y="504"/>
                </a:cubicBezTo>
                <a:cubicBezTo>
                  <a:pt x="104" y="504"/>
                  <a:pt x="104" y="504"/>
                  <a:pt x="104" y="504"/>
                </a:cubicBezTo>
                <a:cubicBezTo>
                  <a:pt x="104" y="504"/>
                  <a:pt x="104" y="504"/>
                  <a:pt x="104" y="504"/>
                </a:cubicBezTo>
                <a:cubicBezTo>
                  <a:pt x="106" y="500"/>
                  <a:pt x="111" y="498"/>
                  <a:pt x="115" y="500"/>
                </a:cubicBezTo>
                <a:cubicBezTo>
                  <a:pt x="120" y="502"/>
                  <a:pt x="121" y="508"/>
                  <a:pt x="119" y="512"/>
                </a:cubicBezTo>
                <a:cubicBezTo>
                  <a:pt x="118" y="515"/>
                  <a:pt x="115" y="516"/>
                  <a:pt x="112" y="516"/>
                </a:cubicBezTo>
                <a:close/>
                <a:moveTo>
                  <a:pt x="125" y="491"/>
                </a:moveTo>
                <a:cubicBezTo>
                  <a:pt x="123" y="491"/>
                  <a:pt x="122" y="491"/>
                  <a:pt x="121" y="490"/>
                </a:cubicBezTo>
                <a:cubicBezTo>
                  <a:pt x="117" y="488"/>
                  <a:pt x="115" y="483"/>
                  <a:pt x="117" y="479"/>
                </a:cubicBezTo>
                <a:cubicBezTo>
                  <a:pt x="127" y="462"/>
                  <a:pt x="137" y="446"/>
                  <a:pt x="147" y="430"/>
                </a:cubicBezTo>
                <a:cubicBezTo>
                  <a:pt x="177" y="381"/>
                  <a:pt x="213" y="336"/>
                  <a:pt x="251" y="295"/>
                </a:cubicBezTo>
                <a:cubicBezTo>
                  <a:pt x="255" y="291"/>
                  <a:pt x="260" y="291"/>
                  <a:pt x="263" y="294"/>
                </a:cubicBezTo>
                <a:cubicBezTo>
                  <a:pt x="267" y="297"/>
                  <a:pt x="267" y="303"/>
                  <a:pt x="264" y="306"/>
                </a:cubicBezTo>
                <a:cubicBezTo>
                  <a:pt x="226" y="347"/>
                  <a:pt x="191" y="391"/>
                  <a:pt x="161" y="439"/>
                </a:cubicBezTo>
                <a:cubicBezTo>
                  <a:pt x="161" y="439"/>
                  <a:pt x="161" y="439"/>
                  <a:pt x="161" y="439"/>
                </a:cubicBezTo>
                <a:cubicBezTo>
                  <a:pt x="151" y="454"/>
                  <a:pt x="141" y="471"/>
                  <a:pt x="132" y="487"/>
                </a:cubicBezTo>
                <a:cubicBezTo>
                  <a:pt x="131" y="490"/>
                  <a:pt x="128" y="491"/>
                  <a:pt x="125" y="491"/>
                </a:cubicBezTo>
                <a:close/>
                <a:moveTo>
                  <a:pt x="1732" y="483"/>
                </a:moveTo>
                <a:cubicBezTo>
                  <a:pt x="1729" y="483"/>
                  <a:pt x="1726" y="481"/>
                  <a:pt x="1724" y="479"/>
                </a:cubicBezTo>
                <a:cubicBezTo>
                  <a:pt x="1722" y="475"/>
                  <a:pt x="1724" y="469"/>
                  <a:pt x="1728" y="467"/>
                </a:cubicBezTo>
                <a:cubicBezTo>
                  <a:pt x="1731" y="465"/>
                  <a:pt x="1737" y="466"/>
                  <a:pt x="1739" y="470"/>
                </a:cubicBezTo>
                <a:cubicBezTo>
                  <a:pt x="1741" y="474"/>
                  <a:pt x="1740" y="479"/>
                  <a:pt x="1736" y="482"/>
                </a:cubicBezTo>
                <a:cubicBezTo>
                  <a:pt x="1735" y="483"/>
                  <a:pt x="1733" y="483"/>
                  <a:pt x="1732" y="483"/>
                </a:cubicBezTo>
                <a:close/>
                <a:moveTo>
                  <a:pt x="1717" y="459"/>
                </a:moveTo>
                <a:cubicBezTo>
                  <a:pt x="1717" y="459"/>
                  <a:pt x="1717" y="459"/>
                  <a:pt x="1717" y="459"/>
                </a:cubicBezTo>
                <a:cubicBezTo>
                  <a:pt x="1714" y="459"/>
                  <a:pt x="1712" y="457"/>
                  <a:pt x="1710" y="454"/>
                </a:cubicBezTo>
                <a:cubicBezTo>
                  <a:pt x="1681" y="407"/>
                  <a:pt x="1647" y="361"/>
                  <a:pt x="1610" y="320"/>
                </a:cubicBezTo>
                <a:cubicBezTo>
                  <a:pt x="1598" y="306"/>
                  <a:pt x="1585" y="292"/>
                  <a:pt x="1571" y="279"/>
                </a:cubicBezTo>
                <a:cubicBezTo>
                  <a:pt x="1570" y="278"/>
                  <a:pt x="1569" y="276"/>
                  <a:pt x="1569" y="273"/>
                </a:cubicBezTo>
                <a:cubicBezTo>
                  <a:pt x="1569" y="271"/>
                  <a:pt x="1570" y="269"/>
                  <a:pt x="1571" y="267"/>
                </a:cubicBezTo>
                <a:cubicBezTo>
                  <a:pt x="1574" y="264"/>
                  <a:pt x="1580" y="264"/>
                  <a:pt x="1583" y="267"/>
                </a:cubicBezTo>
                <a:cubicBezTo>
                  <a:pt x="1597" y="280"/>
                  <a:pt x="1610" y="294"/>
                  <a:pt x="1623" y="308"/>
                </a:cubicBezTo>
                <a:cubicBezTo>
                  <a:pt x="1661" y="351"/>
                  <a:pt x="1695" y="397"/>
                  <a:pt x="1725" y="446"/>
                </a:cubicBezTo>
                <a:cubicBezTo>
                  <a:pt x="1726" y="448"/>
                  <a:pt x="1726" y="450"/>
                  <a:pt x="1726" y="452"/>
                </a:cubicBezTo>
                <a:cubicBezTo>
                  <a:pt x="1725" y="454"/>
                  <a:pt x="1724" y="456"/>
                  <a:pt x="1722" y="457"/>
                </a:cubicBezTo>
                <a:cubicBezTo>
                  <a:pt x="1720" y="458"/>
                  <a:pt x="1719" y="459"/>
                  <a:pt x="1717" y="459"/>
                </a:cubicBezTo>
                <a:close/>
                <a:moveTo>
                  <a:pt x="277" y="289"/>
                </a:moveTo>
                <a:cubicBezTo>
                  <a:pt x="275" y="289"/>
                  <a:pt x="273" y="288"/>
                  <a:pt x="271" y="286"/>
                </a:cubicBezTo>
                <a:cubicBezTo>
                  <a:pt x="270" y="284"/>
                  <a:pt x="269" y="282"/>
                  <a:pt x="269" y="280"/>
                </a:cubicBezTo>
                <a:cubicBezTo>
                  <a:pt x="269" y="278"/>
                  <a:pt x="270" y="276"/>
                  <a:pt x="271" y="274"/>
                </a:cubicBezTo>
                <a:cubicBezTo>
                  <a:pt x="274" y="271"/>
                  <a:pt x="280" y="271"/>
                  <a:pt x="283" y="274"/>
                </a:cubicBezTo>
                <a:cubicBezTo>
                  <a:pt x="285" y="276"/>
                  <a:pt x="286" y="278"/>
                  <a:pt x="286" y="280"/>
                </a:cubicBezTo>
                <a:cubicBezTo>
                  <a:pt x="286" y="282"/>
                  <a:pt x="285" y="284"/>
                  <a:pt x="284" y="286"/>
                </a:cubicBezTo>
                <a:cubicBezTo>
                  <a:pt x="284" y="286"/>
                  <a:pt x="284" y="286"/>
                  <a:pt x="284" y="286"/>
                </a:cubicBezTo>
                <a:cubicBezTo>
                  <a:pt x="283" y="286"/>
                  <a:pt x="283" y="286"/>
                  <a:pt x="283" y="286"/>
                </a:cubicBezTo>
                <a:cubicBezTo>
                  <a:pt x="282" y="288"/>
                  <a:pt x="280" y="289"/>
                  <a:pt x="277" y="289"/>
                </a:cubicBezTo>
                <a:close/>
                <a:moveTo>
                  <a:pt x="298" y="269"/>
                </a:moveTo>
                <a:cubicBezTo>
                  <a:pt x="295" y="269"/>
                  <a:pt x="293" y="268"/>
                  <a:pt x="291" y="266"/>
                </a:cubicBezTo>
                <a:cubicBezTo>
                  <a:pt x="288" y="263"/>
                  <a:pt x="288" y="257"/>
                  <a:pt x="292" y="254"/>
                </a:cubicBezTo>
                <a:cubicBezTo>
                  <a:pt x="305" y="241"/>
                  <a:pt x="320" y="229"/>
                  <a:pt x="334" y="216"/>
                </a:cubicBezTo>
                <a:cubicBezTo>
                  <a:pt x="334" y="216"/>
                  <a:pt x="334" y="216"/>
                  <a:pt x="334" y="216"/>
                </a:cubicBezTo>
                <a:cubicBezTo>
                  <a:pt x="335" y="216"/>
                  <a:pt x="335" y="216"/>
                  <a:pt x="335" y="216"/>
                </a:cubicBezTo>
                <a:cubicBezTo>
                  <a:pt x="378" y="180"/>
                  <a:pt x="426" y="147"/>
                  <a:pt x="475" y="119"/>
                </a:cubicBezTo>
                <a:cubicBezTo>
                  <a:pt x="479" y="117"/>
                  <a:pt x="485" y="119"/>
                  <a:pt x="487" y="123"/>
                </a:cubicBezTo>
                <a:cubicBezTo>
                  <a:pt x="488" y="125"/>
                  <a:pt x="488" y="127"/>
                  <a:pt x="488" y="129"/>
                </a:cubicBezTo>
                <a:cubicBezTo>
                  <a:pt x="487" y="131"/>
                  <a:pt x="486" y="133"/>
                  <a:pt x="484" y="134"/>
                </a:cubicBezTo>
                <a:cubicBezTo>
                  <a:pt x="435" y="162"/>
                  <a:pt x="388" y="194"/>
                  <a:pt x="345" y="229"/>
                </a:cubicBezTo>
                <a:cubicBezTo>
                  <a:pt x="331" y="241"/>
                  <a:pt x="317" y="254"/>
                  <a:pt x="303" y="266"/>
                </a:cubicBezTo>
                <a:cubicBezTo>
                  <a:pt x="302" y="268"/>
                  <a:pt x="300" y="269"/>
                  <a:pt x="298" y="269"/>
                </a:cubicBezTo>
                <a:close/>
                <a:moveTo>
                  <a:pt x="1557" y="262"/>
                </a:moveTo>
                <a:cubicBezTo>
                  <a:pt x="1555" y="262"/>
                  <a:pt x="1553" y="261"/>
                  <a:pt x="1551" y="260"/>
                </a:cubicBezTo>
                <a:cubicBezTo>
                  <a:pt x="1549" y="258"/>
                  <a:pt x="1548" y="256"/>
                  <a:pt x="1548" y="254"/>
                </a:cubicBezTo>
                <a:cubicBezTo>
                  <a:pt x="1548" y="252"/>
                  <a:pt x="1549" y="250"/>
                  <a:pt x="1550" y="248"/>
                </a:cubicBezTo>
                <a:cubicBezTo>
                  <a:pt x="1554" y="245"/>
                  <a:pt x="1559" y="244"/>
                  <a:pt x="1562" y="247"/>
                </a:cubicBezTo>
                <a:cubicBezTo>
                  <a:pt x="1566" y="251"/>
                  <a:pt x="1566" y="256"/>
                  <a:pt x="1563" y="259"/>
                </a:cubicBezTo>
                <a:cubicBezTo>
                  <a:pt x="1561" y="261"/>
                  <a:pt x="1559" y="262"/>
                  <a:pt x="1557" y="262"/>
                </a:cubicBezTo>
                <a:close/>
                <a:moveTo>
                  <a:pt x="1536" y="243"/>
                </a:moveTo>
                <a:cubicBezTo>
                  <a:pt x="1534" y="243"/>
                  <a:pt x="1532" y="243"/>
                  <a:pt x="1530" y="241"/>
                </a:cubicBezTo>
                <a:cubicBezTo>
                  <a:pt x="1488" y="205"/>
                  <a:pt x="1442" y="172"/>
                  <a:pt x="1394" y="143"/>
                </a:cubicBezTo>
                <a:cubicBezTo>
                  <a:pt x="1378" y="134"/>
                  <a:pt x="1361" y="125"/>
                  <a:pt x="1345" y="116"/>
                </a:cubicBezTo>
                <a:cubicBezTo>
                  <a:pt x="1340" y="114"/>
                  <a:pt x="1339" y="109"/>
                  <a:pt x="1341" y="105"/>
                </a:cubicBezTo>
                <a:cubicBezTo>
                  <a:pt x="1343" y="101"/>
                  <a:pt x="1348" y="99"/>
                  <a:pt x="1352" y="101"/>
                </a:cubicBezTo>
                <a:cubicBezTo>
                  <a:pt x="1369" y="110"/>
                  <a:pt x="1386" y="119"/>
                  <a:pt x="1402" y="129"/>
                </a:cubicBezTo>
                <a:cubicBezTo>
                  <a:pt x="1402" y="129"/>
                  <a:pt x="1402" y="129"/>
                  <a:pt x="1402" y="129"/>
                </a:cubicBezTo>
                <a:cubicBezTo>
                  <a:pt x="1402" y="129"/>
                  <a:pt x="1402" y="129"/>
                  <a:pt x="1403" y="129"/>
                </a:cubicBezTo>
                <a:cubicBezTo>
                  <a:pt x="1403" y="129"/>
                  <a:pt x="1403" y="129"/>
                  <a:pt x="1403" y="129"/>
                </a:cubicBezTo>
                <a:cubicBezTo>
                  <a:pt x="1452" y="158"/>
                  <a:pt x="1498" y="191"/>
                  <a:pt x="1541" y="228"/>
                </a:cubicBezTo>
                <a:cubicBezTo>
                  <a:pt x="1543" y="230"/>
                  <a:pt x="1544" y="232"/>
                  <a:pt x="1544" y="234"/>
                </a:cubicBezTo>
                <a:cubicBezTo>
                  <a:pt x="1544" y="236"/>
                  <a:pt x="1544" y="239"/>
                  <a:pt x="1542" y="240"/>
                </a:cubicBezTo>
                <a:cubicBezTo>
                  <a:pt x="1540" y="242"/>
                  <a:pt x="1538" y="243"/>
                  <a:pt x="1536" y="243"/>
                </a:cubicBezTo>
                <a:close/>
                <a:moveTo>
                  <a:pt x="504" y="122"/>
                </a:moveTo>
                <a:cubicBezTo>
                  <a:pt x="501" y="122"/>
                  <a:pt x="498" y="120"/>
                  <a:pt x="497" y="117"/>
                </a:cubicBezTo>
                <a:cubicBezTo>
                  <a:pt x="496" y="115"/>
                  <a:pt x="496" y="113"/>
                  <a:pt x="496" y="111"/>
                </a:cubicBezTo>
                <a:cubicBezTo>
                  <a:pt x="497" y="109"/>
                  <a:pt x="498" y="107"/>
                  <a:pt x="500" y="106"/>
                </a:cubicBezTo>
                <a:cubicBezTo>
                  <a:pt x="505" y="104"/>
                  <a:pt x="510" y="105"/>
                  <a:pt x="512" y="109"/>
                </a:cubicBezTo>
                <a:cubicBezTo>
                  <a:pt x="513" y="111"/>
                  <a:pt x="513" y="114"/>
                  <a:pt x="512" y="116"/>
                </a:cubicBezTo>
                <a:cubicBezTo>
                  <a:pt x="512" y="118"/>
                  <a:pt x="510" y="120"/>
                  <a:pt x="508" y="121"/>
                </a:cubicBezTo>
                <a:cubicBezTo>
                  <a:pt x="507" y="121"/>
                  <a:pt x="506" y="122"/>
                  <a:pt x="504" y="122"/>
                </a:cubicBezTo>
                <a:close/>
                <a:moveTo>
                  <a:pt x="530" y="109"/>
                </a:moveTo>
                <a:cubicBezTo>
                  <a:pt x="526" y="109"/>
                  <a:pt x="523" y="107"/>
                  <a:pt x="522" y="104"/>
                </a:cubicBezTo>
                <a:cubicBezTo>
                  <a:pt x="521" y="102"/>
                  <a:pt x="521" y="100"/>
                  <a:pt x="522" y="98"/>
                </a:cubicBezTo>
                <a:cubicBezTo>
                  <a:pt x="522" y="96"/>
                  <a:pt x="524" y="94"/>
                  <a:pt x="526" y="93"/>
                </a:cubicBezTo>
                <a:cubicBezTo>
                  <a:pt x="532" y="90"/>
                  <a:pt x="537" y="88"/>
                  <a:pt x="543" y="85"/>
                </a:cubicBezTo>
                <a:cubicBezTo>
                  <a:pt x="555" y="80"/>
                  <a:pt x="566" y="74"/>
                  <a:pt x="578" y="70"/>
                </a:cubicBezTo>
                <a:cubicBezTo>
                  <a:pt x="631" y="48"/>
                  <a:pt x="686" y="31"/>
                  <a:pt x="742" y="19"/>
                </a:cubicBezTo>
                <a:cubicBezTo>
                  <a:pt x="746" y="19"/>
                  <a:pt x="751" y="22"/>
                  <a:pt x="752" y="26"/>
                </a:cubicBezTo>
                <a:cubicBezTo>
                  <a:pt x="753" y="31"/>
                  <a:pt x="750" y="35"/>
                  <a:pt x="745" y="36"/>
                </a:cubicBezTo>
                <a:cubicBezTo>
                  <a:pt x="690" y="48"/>
                  <a:pt x="636" y="64"/>
                  <a:pt x="585" y="85"/>
                </a:cubicBezTo>
                <a:cubicBezTo>
                  <a:pt x="573" y="90"/>
                  <a:pt x="562" y="95"/>
                  <a:pt x="550" y="100"/>
                </a:cubicBezTo>
                <a:cubicBezTo>
                  <a:pt x="544" y="103"/>
                  <a:pt x="539" y="106"/>
                  <a:pt x="533" y="108"/>
                </a:cubicBezTo>
                <a:cubicBezTo>
                  <a:pt x="532" y="109"/>
                  <a:pt x="531" y="109"/>
                  <a:pt x="530" y="109"/>
                </a:cubicBezTo>
                <a:close/>
                <a:moveTo>
                  <a:pt x="1323" y="105"/>
                </a:moveTo>
                <a:cubicBezTo>
                  <a:pt x="1322" y="105"/>
                  <a:pt x="1321" y="105"/>
                  <a:pt x="1319" y="104"/>
                </a:cubicBezTo>
                <a:cubicBezTo>
                  <a:pt x="1317" y="103"/>
                  <a:pt x="1316" y="101"/>
                  <a:pt x="1315" y="99"/>
                </a:cubicBezTo>
                <a:cubicBezTo>
                  <a:pt x="1314" y="97"/>
                  <a:pt x="1314" y="95"/>
                  <a:pt x="1315" y="93"/>
                </a:cubicBezTo>
                <a:cubicBezTo>
                  <a:pt x="1317" y="89"/>
                  <a:pt x="1322" y="87"/>
                  <a:pt x="1327" y="89"/>
                </a:cubicBezTo>
                <a:cubicBezTo>
                  <a:pt x="1331" y="91"/>
                  <a:pt x="1333" y="96"/>
                  <a:pt x="1331" y="100"/>
                </a:cubicBezTo>
                <a:cubicBezTo>
                  <a:pt x="1329" y="103"/>
                  <a:pt x="1326" y="105"/>
                  <a:pt x="1323" y="105"/>
                </a:cubicBezTo>
                <a:close/>
                <a:moveTo>
                  <a:pt x="1297" y="93"/>
                </a:moveTo>
                <a:cubicBezTo>
                  <a:pt x="1296" y="93"/>
                  <a:pt x="1295" y="93"/>
                  <a:pt x="1294" y="93"/>
                </a:cubicBezTo>
                <a:cubicBezTo>
                  <a:pt x="1276" y="85"/>
                  <a:pt x="1257" y="77"/>
                  <a:pt x="1239" y="71"/>
                </a:cubicBezTo>
                <a:cubicBezTo>
                  <a:pt x="1205" y="59"/>
                  <a:pt x="1170" y="48"/>
                  <a:pt x="1134" y="40"/>
                </a:cubicBezTo>
                <a:cubicBezTo>
                  <a:pt x="1116" y="36"/>
                  <a:pt x="1098" y="32"/>
                  <a:pt x="1079" y="29"/>
                </a:cubicBezTo>
                <a:cubicBezTo>
                  <a:pt x="1077" y="29"/>
                  <a:pt x="1075" y="28"/>
                  <a:pt x="1074" y="26"/>
                </a:cubicBezTo>
                <a:cubicBezTo>
                  <a:pt x="1072" y="24"/>
                  <a:pt x="1072" y="22"/>
                  <a:pt x="1072" y="20"/>
                </a:cubicBezTo>
                <a:cubicBezTo>
                  <a:pt x="1073" y="15"/>
                  <a:pt x="1077" y="12"/>
                  <a:pt x="1082" y="13"/>
                </a:cubicBezTo>
                <a:cubicBezTo>
                  <a:pt x="1101" y="16"/>
                  <a:pt x="1120" y="19"/>
                  <a:pt x="1138" y="24"/>
                </a:cubicBezTo>
                <a:cubicBezTo>
                  <a:pt x="1174" y="32"/>
                  <a:pt x="1210" y="42"/>
                  <a:pt x="1245" y="55"/>
                </a:cubicBezTo>
                <a:cubicBezTo>
                  <a:pt x="1263" y="62"/>
                  <a:pt x="1282" y="69"/>
                  <a:pt x="1300" y="77"/>
                </a:cubicBezTo>
                <a:cubicBezTo>
                  <a:pt x="1301" y="77"/>
                  <a:pt x="1301" y="77"/>
                  <a:pt x="1301" y="77"/>
                </a:cubicBezTo>
                <a:cubicBezTo>
                  <a:pt x="1303" y="78"/>
                  <a:pt x="1304" y="79"/>
                  <a:pt x="1305" y="82"/>
                </a:cubicBezTo>
                <a:cubicBezTo>
                  <a:pt x="1306" y="84"/>
                  <a:pt x="1306" y="86"/>
                  <a:pt x="1305" y="88"/>
                </a:cubicBezTo>
                <a:cubicBezTo>
                  <a:pt x="1304" y="91"/>
                  <a:pt x="1301" y="93"/>
                  <a:pt x="1297" y="93"/>
                </a:cubicBezTo>
                <a:close/>
                <a:moveTo>
                  <a:pt x="771" y="31"/>
                </a:moveTo>
                <a:cubicBezTo>
                  <a:pt x="767" y="31"/>
                  <a:pt x="763" y="28"/>
                  <a:pt x="763" y="24"/>
                </a:cubicBezTo>
                <a:cubicBezTo>
                  <a:pt x="762" y="22"/>
                  <a:pt x="763" y="19"/>
                  <a:pt x="764" y="18"/>
                </a:cubicBezTo>
                <a:cubicBezTo>
                  <a:pt x="765" y="16"/>
                  <a:pt x="767" y="14"/>
                  <a:pt x="770" y="14"/>
                </a:cubicBezTo>
                <a:cubicBezTo>
                  <a:pt x="774" y="13"/>
                  <a:pt x="779" y="16"/>
                  <a:pt x="779" y="21"/>
                </a:cubicBezTo>
                <a:cubicBezTo>
                  <a:pt x="780" y="23"/>
                  <a:pt x="779" y="25"/>
                  <a:pt x="778" y="27"/>
                </a:cubicBezTo>
                <a:cubicBezTo>
                  <a:pt x="777" y="29"/>
                  <a:pt x="775" y="30"/>
                  <a:pt x="773" y="31"/>
                </a:cubicBezTo>
                <a:cubicBezTo>
                  <a:pt x="772" y="31"/>
                  <a:pt x="772" y="31"/>
                  <a:pt x="771" y="31"/>
                </a:cubicBezTo>
                <a:close/>
                <a:moveTo>
                  <a:pt x="799" y="26"/>
                </a:moveTo>
                <a:cubicBezTo>
                  <a:pt x="795" y="26"/>
                  <a:pt x="791" y="23"/>
                  <a:pt x="791" y="19"/>
                </a:cubicBezTo>
                <a:cubicBezTo>
                  <a:pt x="790" y="15"/>
                  <a:pt x="793" y="10"/>
                  <a:pt x="798" y="10"/>
                </a:cubicBezTo>
                <a:cubicBezTo>
                  <a:pt x="817" y="7"/>
                  <a:pt x="836" y="5"/>
                  <a:pt x="855" y="3"/>
                </a:cubicBezTo>
                <a:cubicBezTo>
                  <a:pt x="867" y="2"/>
                  <a:pt x="879" y="1"/>
                  <a:pt x="891" y="1"/>
                </a:cubicBezTo>
                <a:cubicBezTo>
                  <a:pt x="904" y="0"/>
                  <a:pt x="917" y="0"/>
                  <a:pt x="930" y="0"/>
                </a:cubicBezTo>
                <a:cubicBezTo>
                  <a:pt x="962" y="0"/>
                  <a:pt x="994" y="2"/>
                  <a:pt x="1026" y="5"/>
                </a:cubicBezTo>
                <a:cubicBezTo>
                  <a:pt x="1028" y="5"/>
                  <a:pt x="1030" y="6"/>
                  <a:pt x="1031" y="8"/>
                </a:cubicBezTo>
                <a:cubicBezTo>
                  <a:pt x="1033" y="10"/>
                  <a:pt x="1033" y="12"/>
                  <a:pt x="1033" y="14"/>
                </a:cubicBezTo>
                <a:cubicBezTo>
                  <a:pt x="1033" y="19"/>
                  <a:pt x="1028" y="22"/>
                  <a:pt x="1024" y="22"/>
                </a:cubicBezTo>
                <a:cubicBezTo>
                  <a:pt x="993" y="19"/>
                  <a:pt x="961" y="17"/>
                  <a:pt x="930" y="17"/>
                </a:cubicBezTo>
                <a:cubicBezTo>
                  <a:pt x="917" y="17"/>
                  <a:pt x="904" y="17"/>
                  <a:pt x="892" y="18"/>
                </a:cubicBezTo>
                <a:cubicBezTo>
                  <a:pt x="880" y="18"/>
                  <a:pt x="868" y="19"/>
                  <a:pt x="856" y="20"/>
                </a:cubicBezTo>
                <a:cubicBezTo>
                  <a:pt x="856" y="20"/>
                  <a:pt x="856" y="20"/>
                  <a:pt x="856" y="20"/>
                </a:cubicBezTo>
                <a:cubicBezTo>
                  <a:pt x="837" y="22"/>
                  <a:pt x="819" y="24"/>
                  <a:pt x="800" y="26"/>
                </a:cubicBezTo>
                <a:cubicBezTo>
                  <a:pt x="800" y="26"/>
                  <a:pt x="799" y="26"/>
                  <a:pt x="799" y="26"/>
                </a:cubicBezTo>
                <a:close/>
                <a:moveTo>
                  <a:pt x="1053" y="25"/>
                </a:moveTo>
                <a:cubicBezTo>
                  <a:pt x="1053" y="25"/>
                  <a:pt x="1053" y="25"/>
                  <a:pt x="1053" y="25"/>
                </a:cubicBezTo>
                <a:cubicBezTo>
                  <a:pt x="1053" y="25"/>
                  <a:pt x="1053" y="25"/>
                  <a:pt x="1053" y="25"/>
                </a:cubicBezTo>
                <a:cubicBezTo>
                  <a:pt x="1052" y="25"/>
                  <a:pt x="1052" y="25"/>
                  <a:pt x="1052" y="25"/>
                </a:cubicBezTo>
                <a:cubicBezTo>
                  <a:pt x="1047" y="25"/>
                  <a:pt x="1044" y="20"/>
                  <a:pt x="1044" y="16"/>
                </a:cubicBezTo>
                <a:cubicBezTo>
                  <a:pt x="1045" y="11"/>
                  <a:pt x="1049" y="8"/>
                  <a:pt x="1054" y="8"/>
                </a:cubicBezTo>
                <a:cubicBezTo>
                  <a:pt x="1056" y="9"/>
                  <a:pt x="1058" y="10"/>
                  <a:pt x="1059" y="12"/>
                </a:cubicBezTo>
                <a:cubicBezTo>
                  <a:pt x="1061" y="13"/>
                  <a:pt x="1061" y="16"/>
                  <a:pt x="1061" y="18"/>
                </a:cubicBezTo>
                <a:cubicBezTo>
                  <a:pt x="1061" y="22"/>
                  <a:pt x="1057" y="25"/>
                  <a:pt x="1053" y="25"/>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0" name="Freeform 9">
            <a:extLst>
              <a:ext uri="{FF2B5EF4-FFF2-40B4-BE49-F238E27FC236}">
                <a16:creationId xmlns:a16="http://schemas.microsoft.com/office/drawing/2014/main" id="{7BA030B2-8035-4EE7-8CE0-9981953269B4}"/>
              </a:ext>
            </a:extLst>
          </p:cNvPr>
          <p:cNvSpPr>
            <a:spLocks/>
          </p:cNvSpPr>
          <p:nvPr/>
        </p:nvSpPr>
        <p:spPr bwMode="auto">
          <a:xfrm>
            <a:off x="8386029" y="2756206"/>
            <a:ext cx="7615117" cy="7593988"/>
          </a:xfrm>
          <a:custGeom>
            <a:avLst/>
            <a:gdLst>
              <a:gd name="T0" fmla="*/ 899 w 1800"/>
              <a:gd name="T1" fmla="*/ 1794 h 1794"/>
              <a:gd name="T2" fmla="*/ 586 w 1800"/>
              <a:gd name="T3" fmla="*/ 1738 h 1794"/>
              <a:gd name="T4" fmla="*/ 293 w 1800"/>
              <a:gd name="T5" fmla="*/ 1558 h 1794"/>
              <a:gd name="T6" fmla="*/ 90 w 1800"/>
              <a:gd name="T7" fmla="*/ 1281 h 1794"/>
              <a:gd name="T8" fmla="*/ 6 w 1800"/>
              <a:gd name="T9" fmla="*/ 947 h 1794"/>
              <a:gd name="T10" fmla="*/ 54 w 1800"/>
              <a:gd name="T11" fmla="*/ 607 h 1794"/>
              <a:gd name="T12" fmla="*/ 227 w 1800"/>
              <a:gd name="T13" fmla="*/ 310 h 1794"/>
              <a:gd name="T14" fmla="*/ 500 w 1800"/>
              <a:gd name="T15" fmla="*/ 100 h 1794"/>
              <a:gd name="T16" fmla="*/ 831 w 1800"/>
              <a:gd name="T17" fmla="*/ 8 h 1794"/>
              <a:gd name="T18" fmla="*/ 1173 w 1800"/>
              <a:gd name="T19" fmla="*/ 49 h 1794"/>
              <a:gd name="T20" fmla="*/ 1474 w 1800"/>
              <a:gd name="T21" fmla="*/ 215 h 1794"/>
              <a:gd name="T22" fmla="*/ 1689 w 1800"/>
              <a:gd name="T23" fmla="*/ 483 h 1794"/>
              <a:gd name="T24" fmla="*/ 1789 w 1800"/>
              <a:gd name="T25" fmla="*/ 812 h 1794"/>
              <a:gd name="T26" fmla="*/ 1756 w 1800"/>
              <a:gd name="T27" fmla="*/ 1155 h 1794"/>
              <a:gd name="T28" fmla="*/ 1745 w 1800"/>
              <a:gd name="T29" fmla="*/ 1160 h 1794"/>
              <a:gd name="T30" fmla="*/ 1740 w 1800"/>
              <a:gd name="T31" fmla="*/ 1150 h 1794"/>
              <a:gd name="T32" fmla="*/ 1772 w 1800"/>
              <a:gd name="T33" fmla="*/ 814 h 1794"/>
              <a:gd name="T34" fmla="*/ 1674 w 1800"/>
              <a:gd name="T35" fmla="*/ 491 h 1794"/>
              <a:gd name="T36" fmla="*/ 1463 w 1800"/>
              <a:gd name="T37" fmla="*/ 228 h 1794"/>
              <a:gd name="T38" fmla="*/ 1167 w 1800"/>
              <a:gd name="T39" fmla="*/ 65 h 1794"/>
              <a:gd name="T40" fmla="*/ 832 w 1800"/>
              <a:gd name="T41" fmla="*/ 25 h 1794"/>
              <a:gd name="T42" fmla="*/ 507 w 1800"/>
              <a:gd name="T43" fmla="*/ 115 h 1794"/>
              <a:gd name="T44" fmla="*/ 240 w 1800"/>
              <a:gd name="T45" fmla="*/ 321 h 1794"/>
              <a:gd name="T46" fmla="*/ 70 w 1800"/>
              <a:gd name="T47" fmla="*/ 612 h 1794"/>
              <a:gd name="T48" fmla="*/ 23 w 1800"/>
              <a:gd name="T49" fmla="*/ 947 h 1794"/>
              <a:gd name="T50" fmla="*/ 105 w 1800"/>
              <a:gd name="T51" fmla="*/ 1274 h 1794"/>
              <a:gd name="T52" fmla="*/ 305 w 1800"/>
              <a:gd name="T53" fmla="*/ 1546 h 1794"/>
              <a:gd name="T54" fmla="*/ 592 w 1800"/>
              <a:gd name="T55" fmla="*/ 1722 h 1794"/>
              <a:gd name="T56" fmla="*/ 925 w 1800"/>
              <a:gd name="T57" fmla="*/ 1777 h 1794"/>
              <a:gd name="T58" fmla="*/ 1254 w 1800"/>
              <a:gd name="T59" fmla="*/ 1702 h 1794"/>
              <a:gd name="T60" fmla="*/ 1531 w 1800"/>
              <a:gd name="T61" fmla="*/ 1509 h 1794"/>
              <a:gd name="T62" fmla="*/ 1713 w 1800"/>
              <a:gd name="T63" fmla="*/ 1225 h 1794"/>
              <a:gd name="T64" fmla="*/ 1724 w 1800"/>
              <a:gd name="T65" fmla="*/ 1221 h 1794"/>
              <a:gd name="T66" fmla="*/ 1729 w 1800"/>
              <a:gd name="T67" fmla="*/ 1232 h 1794"/>
              <a:gd name="T68" fmla="*/ 1543 w 1800"/>
              <a:gd name="T69" fmla="*/ 1521 h 1794"/>
              <a:gd name="T70" fmla="*/ 1261 w 1800"/>
              <a:gd name="T71" fmla="*/ 1718 h 1794"/>
              <a:gd name="T72" fmla="*/ 926 w 1800"/>
              <a:gd name="T73" fmla="*/ 1794 h 1794"/>
              <a:gd name="T74" fmla="*/ 899 w 1800"/>
              <a:gd name="T75" fmla="*/ 1794 h 1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00" h="1794">
                <a:moveTo>
                  <a:pt x="899" y="1794"/>
                </a:moveTo>
                <a:cubicBezTo>
                  <a:pt x="794" y="1794"/>
                  <a:pt x="686" y="1775"/>
                  <a:pt x="586" y="1738"/>
                </a:cubicBezTo>
                <a:cubicBezTo>
                  <a:pt x="479" y="1698"/>
                  <a:pt x="377" y="1636"/>
                  <a:pt x="293" y="1558"/>
                </a:cubicBezTo>
                <a:cubicBezTo>
                  <a:pt x="209" y="1481"/>
                  <a:pt x="139" y="1385"/>
                  <a:pt x="90" y="1281"/>
                </a:cubicBezTo>
                <a:cubicBezTo>
                  <a:pt x="41" y="1177"/>
                  <a:pt x="12" y="1062"/>
                  <a:pt x="6" y="947"/>
                </a:cubicBezTo>
                <a:cubicBezTo>
                  <a:pt x="0" y="834"/>
                  <a:pt x="16" y="716"/>
                  <a:pt x="54" y="607"/>
                </a:cubicBezTo>
                <a:cubicBezTo>
                  <a:pt x="92" y="498"/>
                  <a:pt x="152" y="395"/>
                  <a:pt x="227" y="310"/>
                </a:cubicBezTo>
                <a:cubicBezTo>
                  <a:pt x="303" y="224"/>
                  <a:pt x="397" y="151"/>
                  <a:pt x="500" y="100"/>
                </a:cubicBezTo>
                <a:cubicBezTo>
                  <a:pt x="603" y="49"/>
                  <a:pt x="717" y="17"/>
                  <a:pt x="831" y="8"/>
                </a:cubicBezTo>
                <a:cubicBezTo>
                  <a:pt x="945" y="0"/>
                  <a:pt x="1063" y="14"/>
                  <a:pt x="1173" y="49"/>
                </a:cubicBezTo>
                <a:cubicBezTo>
                  <a:pt x="1282" y="85"/>
                  <a:pt x="1387" y="142"/>
                  <a:pt x="1474" y="215"/>
                </a:cubicBezTo>
                <a:cubicBezTo>
                  <a:pt x="1561" y="289"/>
                  <a:pt x="1636" y="381"/>
                  <a:pt x="1689" y="483"/>
                </a:cubicBezTo>
                <a:cubicBezTo>
                  <a:pt x="1743" y="585"/>
                  <a:pt x="1777" y="698"/>
                  <a:pt x="1789" y="812"/>
                </a:cubicBezTo>
                <a:cubicBezTo>
                  <a:pt x="1800" y="926"/>
                  <a:pt x="1789" y="1044"/>
                  <a:pt x="1756" y="1155"/>
                </a:cubicBezTo>
                <a:cubicBezTo>
                  <a:pt x="1755" y="1159"/>
                  <a:pt x="1750" y="1162"/>
                  <a:pt x="1745" y="1160"/>
                </a:cubicBezTo>
                <a:cubicBezTo>
                  <a:pt x="1741" y="1159"/>
                  <a:pt x="1738" y="1154"/>
                  <a:pt x="1740" y="1150"/>
                </a:cubicBezTo>
                <a:cubicBezTo>
                  <a:pt x="1772" y="1042"/>
                  <a:pt x="1783" y="925"/>
                  <a:pt x="1772" y="814"/>
                </a:cubicBezTo>
                <a:cubicBezTo>
                  <a:pt x="1761" y="702"/>
                  <a:pt x="1727" y="591"/>
                  <a:pt x="1674" y="491"/>
                </a:cubicBezTo>
                <a:cubicBezTo>
                  <a:pt x="1622" y="391"/>
                  <a:pt x="1549" y="300"/>
                  <a:pt x="1463" y="228"/>
                </a:cubicBezTo>
                <a:cubicBezTo>
                  <a:pt x="1377" y="156"/>
                  <a:pt x="1275" y="100"/>
                  <a:pt x="1167" y="65"/>
                </a:cubicBezTo>
                <a:cubicBezTo>
                  <a:pt x="1060" y="31"/>
                  <a:pt x="944" y="17"/>
                  <a:pt x="832" y="25"/>
                </a:cubicBezTo>
                <a:cubicBezTo>
                  <a:pt x="721" y="34"/>
                  <a:pt x="608" y="65"/>
                  <a:pt x="507" y="115"/>
                </a:cubicBezTo>
                <a:cubicBezTo>
                  <a:pt x="406" y="166"/>
                  <a:pt x="314" y="237"/>
                  <a:pt x="240" y="321"/>
                </a:cubicBezTo>
                <a:cubicBezTo>
                  <a:pt x="166" y="405"/>
                  <a:pt x="107" y="506"/>
                  <a:pt x="70" y="612"/>
                </a:cubicBezTo>
                <a:cubicBezTo>
                  <a:pt x="33" y="719"/>
                  <a:pt x="17" y="835"/>
                  <a:pt x="23" y="947"/>
                </a:cubicBezTo>
                <a:cubicBezTo>
                  <a:pt x="29" y="1059"/>
                  <a:pt x="57" y="1172"/>
                  <a:pt x="105" y="1274"/>
                </a:cubicBezTo>
                <a:cubicBezTo>
                  <a:pt x="153" y="1376"/>
                  <a:pt x="222" y="1470"/>
                  <a:pt x="305" y="1546"/>
                </a:cubicBezTo>
                <a:cubicBezTo>
                  <a:pt x="387" y="1622"/>
                  <a:pt x="486" y="1683"/>
                  <a:pt x="592" y="1722"/>
                </a:cubicBezTo>
                <a:cubicBezTo>
                  <a:pt x="698" y="1761"/>
                  <a:pt x="813" y="1781"/>
                  <a:pt x="925" y="1777"/>
                </a:cubicBezTo>
                <a:cubicBezTo>
                  <a:pt x="1037" y="1774"/>
                  <a:pt x="1151" y="1748"/>
                  <a:pt x="1254" y="1702"/>
                </a:cubicBezTo>
                <a:cubicBezTo>
                  <a:pt x="1357" y="1656"/>
                  <a:pt x="1453" y="1590"/>
                  <a:pt x="1531" y="1509"/>
                </a:cubicBezTo>
                <a:cubicBezTo>
                  <a:pt x="1608" y="1428"/>
                  <a:pt x="1672" y="1330"/>
                  <a:pt x="1713" y="1225"/>
                </a:cubicBezTo>
                <a:cubicBezTo>
                  <a:pt x="1715" y="1221"/>
                  <a:pt x="1720" y="1219"/>
                  <a:pt x="1724" y="1221"/>
                </a:cubicBezTo>
                <a:cubicBezTo>
                  <a:pt x="1729" y="1222"/>
                  <a:pt x="1731" y="1227"/>
                  <a:pt x="1729" y="1232"/>
                </a:cubicBezTo>
                <a:cubicBezTo>
                  <a:pt x="1687" y="1338"/>
                  <a:pt x="1622" y="1438"/>
                  <a:pt x="1543" y="1521"/>
                </a:cubicBezTo>
                <a:cubicBezTo>
                  <a:pt x="1463" y="1603"/>
                  <a:pt x="1366" y="1671"/>
                  <a:pt x="1261" y="1718"/>
                </a:cubicBezTo>
                <a:cubicBezTo>
                  <a:pt x="1156" y="1764"/>
                  <a:pt x="1040" y="1791"/>
                  <a:pt x="926" y="1794"/>
                </a:cubicBezTo>
                <a:cubicBezTo>
                  <a:pt x="917" y="1794"/>
                  <a:pt x="908" y="1794"/>
                  <a:pt x="899" y="1794"/>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10">
            <a:extLst>
              <a:ext uri="{FF2B5EF4-FFF2-40B4-BE49-F238E27FC236}">
                <a16:creationId xmlns:a16="http://schemas.microsoft.com/office/drawing/2014/main" id="{C3E22292-2EF9-4E9C-B049-63ADB08ACC19}"/>
              </a:ext>
            </a:extLst>
          </p:cNvPr>
          <p:cNvSpPr>
            <a:spLocks noEditPoints="1"/>
          </p:cNvSpPr>
          <p:nvPr/>
        </p:nvSpPr>
        <p:spPr bwMode="auto">
          <a:xfrm>
            <a:off x="8563517" y="2917848"/>
            <a:ext cx="7260140" cy="7270705"/>
          </a:xfrm>
          <a:custGeom>
            <a:avLst/>
            <a:gdLst>
              <a:gd name="T0" fmla="*/ 634 w 1716"/>
              <a:gd name="T1" fmla="*/ 1679 h 1718"/>
              <a:gd name="T2" fmla="*/ 866 w 1716"/>
              <a:gd name="T3" fmla="*/ 1718 h 1718"/>
              <a:gd name="T4" fmla="*/ 903 w 1716"/>
              <a:gd name="T5" fmla="*/ 1708 h 1718"/>
              <a:gd name="T6" fmla="*/ 916 w 1716"/>
              <a:gd name="T7" fmla="*/ 1701 h 1718"/>
              <a:gd name="T8" fmla="*/ 1092 w 1716"/>
              <a:gd name="T9" fmla="*/ 1685 h 1718"/>
              <a:gd name="T10" fmla="*/ 623 w 1716"/>
              <a:gd name="T11" fmla="*/ 1676 h 1718"/>
              <a:gd name="T12" fmla="*/ 379 w 1716"/>
              <a:gd name="T13" fmla="*/ 1561 h 1718"/>
              <a:gd name="T14" fmla="*/ 588 w 1716"/>
              <a:gd name="T15" fmla="*/ 1674 h 1718"/>
              <a:gd name="T16" fmla="*/ 1178 w 1716"/>
              <a:gd name="T17" fmla="*/ 1647 h 1718"/>
              <a:gd name="T18" fmla="*/ 1339 w 1716"/>
              <a:gd name="T19" fmla="*/ 1550 h 1718"/>
              <a:gd name="T20" fmla="*/ 1199 w 1716"/>
              <a:gd name="T21" fmla="*/ 1647 h 1718"/>
              <a:gd name="T22" fmla="*/ 367 w 1716"/>
              <a:gd name="T23" fmla="*/ 1543 h 1718"/>
              <a:gd name="T24" fmla="*/ 251 w 1716"/>
              <a:gd name="T25" fmla="*/ 1467 h 1718"/>
              <a:gd name="T26" fmla="*/ 345 w 1716"/>
              <a:gd name="T27" fmla="*/ 1526 h 1718"/>
              <a:gd name="T28" fmla="*/ 1418 w 1716"/>
              <a:gd name="T29" fmla="*/ 1499 h 1718"/>
              <a:gd name="T30" fmla="*/ 1538 w 1716"/>
              <a:gd name="T31" fmla="*/ 1354 h 1718"/>
              <a:gd name="T32" fmla="*/ 1438 w 1716"/>
              <a:gd name="T33" fmla="*/ 1492 h 1718"/>
              <a:gd name="T34" fmla="*/ 159 w 1716"/>
              <a:gd name="T35" fmla="*/ 1343 h 1718"/>
              <a:gd name="T36" fmla="*/ 67 w 1716"/>
              <a:gd name="T37" fmla="*/ 1193 h 1718"/>
              <a:gd name="T38" fmla="*/ 155 w 1716"/>
              <a:gd name="T39" fmla="*/ 1322 h 1718"/>
              <a:gd name="T40" fmla="*/ 1584 w 1716"/>
              <a:gd name="T41" fmla="*/ 1284 h 1718"/>
              <a:gd name="T42" fmla="*/ 1601 w 1716"/>
              <a:gd name="T43" fmla="*/ 1271 h 1718"/>
              <a:gd name="T44" fmla="*/ 1687 w 1716"/>
              <a:gd name="T45" fmla="*/ 1044 h 1718"/>
              <a:gd name="T46" fmla="*/ 42 w 1716"/>
              <a:gd name="T47" fmla="*/ 1105 h 1718"/>
              <a:gd name="T48" fmla="*/ 35 w 1716"/>
              <a:gd name="T49" fmla="*/ 1077 h 1718"/>
              <a:gd name="T50" fmla="*/ 9 w 1716"/>
              <a:gd name="T51" fmla="*/ 836 h 1718"/>
              <a:gd name="T52" fmla="*/ 42 w 1716"/>
              <a:gd name="T53" fmla="*/ 1073 h 1718"/>
              <a:gd name="T54" fmla="*/ 1700 w 1716"/>
              <a:gd name="T55" fmla="*/ 1027 h 1718"/>
              <a:gd name="T56" fmla="*/ 1699 w 1716"/>
              <a:gd name="T57" fmla="*/ 829 h 1718"/>
              <a:gd name="T58" fmla="*/ 1716 w 1716"/>
              <a:gd name="T59" fmla="*/ 859 h 1718"/>
              <a:gd name="T60" fmla="*/ 9 w 1716"/>
              <a:gd name="T61" fmla="*/ 825 h 1718"/>
              <a:gd name="T62" fmla="*/ 11 w 1716"/>
              <a:gd name="T63" fmla="*/ 797 h 1718"/>
              <a:gd name="T64" fmla="*/ 26 w 1716"/>
              <a:gd name="T65" fmla="*/ 733 h 1718"/>
              <a:gd name="T66" fmla="*/ 1699 w 1716"/>
              <a:gd name="T67" fmla="*/ 735 h 1718"/>
              <a:gd name="T68" fmla="*/ 1647 w 1716"/>
              <a:gd name="T69" fmla="*/ 569 h 1718"/>
              <a:gd name="T70" fmla="*/ 1704 w 1716"/>
              <a:gd name="T71" fmla="*/ 714 h 1718"/>
              <a:gd name="T72" fmla="*/ 78 w 1716"/>
              <a:gd name="T73" fmla="*/ 545 h 1718"/>
              <a:gd name="T74" fmla="*/ 98 w 1716"/>
              <a:gd name="T75" fmla="*/ 461 h 1718"/>
              <a:gd name="T76" fmla="*/ 81 w 1716"/>
              <a:gd name="T77" fmla="*/ 524 h 1718"/>
              <a:gd name="T78" fmla="*/ 1624 w 1716"/>
              <a:gd name="T79" fmla="*/ 478 h 1718"/>
              <a:gd name="T80" fmla="*/ 1479 w 1716"/>
              <a:gd name="T81" fmla="*/ 292 h 1718"/>
              <a:gd name="T82" fmla="*/ 1610 w 1716"/>
              <a:gd name="T83" fmla="*/ 446 h 1718"/>
              <a:gd name="T84" fmla="*/ 224 w 1716"/>
              <a:gd name="T85" fmla="*/ 307 h 1718"/>
              <a:gd name="T86" fmla="*/ 237 w 1716"/>
              <a:gd name="T87" fmla="*/ 267 h 1718"/>
              <a:gd name="T88" fmla="*/ 242 w 1716"/>
              <a:gd name="T89" fmla="*/ 286 h 1718"/>
              <a:gd name="T90" fmla="*/ 1454 w 1716"/>
              <a:gd name="T91" fmla="*/ 242 h 1718"/>
              <a:gd name="T92" fmla="*/ 1287 w 1716"/>
              <a:gd name="T93" fmla="*/ 136 h 1718"/>
              <a:gd name="T94" fmla="*/ 1434 w 1716"/>
              <a:gd name="T95" fmla="*/ 235 h 1718"/>
              <a:gd name="T96" fmla="*/ 439 w 1716"/>
              <a:gd name="T97" fmla="*/ 130 h 1718"/>
              <a:gd name="T98" fmla="*/ 518 w 1716"/>
              <a:gd name="T99" fmla="*/ 81 h 1718"/>
              <a:gd name="T100" fmla="*/ 1212 w 1716"/>
              <a:gd name="T101" fmla="*/ 97 h 1718"/>
              <a:gd name="T102" fmla="*/ 1190 w 1716"/>
              <a:gd name="T103" fmla="*/ 86 h 1718"/>
              <a:gd name="T104" fmla="*/ 1030 w 1716"/>
              <a:gd name="T105" fmla="*/ 19 h 1718"/>
              <a:gd name="T106" fmla="*/ 582 w 1716"/>
              <a:gd name="T107" fmla="*/ 64 h 1718"/>
              <a:gd name="T108" fmla="*/ 639 w 1716"/>
              <a:gd name="T109" fmla="*/ 47 h 1718"/>
              <a:gd name="T110" fmla="*/ 662 w 1716"/>
              <a:gd name="T111" fmla="*/ 24 h 1718"/>
              <a:gd name="T112" fmla="*/ 683 w 1716"/>
              <a:gd name="T113" fmla="*/ 28 h 1718"/>
              <a:gd name="T114" fmla="*/ 916 w 1716"/>
              <a:gd name="T115" fmla="*/ 20 h 1718"/>
              <a:gd name="T116" fmla="*/ 945 w 1716"/>
              <a:gd name="T117" fmla="*/ 23 h 1718"/>
              <a:gd name="T118" fmla="*/ 945 w 1716"/>
              <a:gd name="T119" fmla="*/ 23 h 1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16" h="1718">
                <a:moveTo>
                  <a:pt x="859" y="1718"/>
                </a:moveTo>
                <a:cubicBezTo>
                  <a:pt x="855" y="1718"/>
                  <a:pt x="852" y="1718"/>
                  <a:pt x="849" y="1718"/>
                </a:cubicBezTo>
                <a:cubicBezTo>
                  <a:pt x="836" y="1718"/>
                  <a:pt x="822" y="1717"/>
                  <a:pt x="809" y="1716"/>
                </a:cubicBezTo>
                <a:cubicBezTo>
                  <a:pt x="753" y="1713"/>
                  <a:pt x="696" y="1704"/>
                  <a:pt x="641" y="1690"/>
                </a:cubicBezTo>
                <a:cubicBezTo>
                  <a:pt x="640" y="1689"/>
                  <a:pt x="640" y="1689"/>
                  <a:pt x="640" y="1689"/>
                </a:cubicBezTo>
                <a:cubicBezTo>
                  <a:pt x="638" y="1689"/>
                  <a:pt x="636" y="1688"/>
                  <a:pt x="635" y="1686"/>
                </a:cubicBezTo>
                <a:cubicBezTo>
                  <a:pt x="634" y="1684"/>
                  <a:pt x="634" y="1681"/>
                  <a:pt x="634" y="1679"/>
                </a:cubicBezTo>
                <a:cubicBezTo>
                  <a:pt x="635" y="1675"/>
                  <a:pt x="640" y="1672"/>
                  <a:pt x="645" y="1673"/>
                </a:cubicBezTo>
                <a:cubicBezTo>
                  <a:pt x="699" y="1687"/>
                  <a:pt x="755" y="1696"/>
                  <a:pt x="810" y="1699"/>
                </a:cubicBezTo>
                <a:cubicBezTo>
                  <a:pt x="823" y="1700"/>
                  <a:pt x="836" y="1701"/>
                  <a:pt x="849" y="1701"/>
                </a:cubicBezTo>
                <a:cubicBezTo>
                  <a:pt x="855" y="1701"/>
                  <a:pt x="861" y="1701"/>
                  <a:pt x="866" y="1701"/>
                </a:cubicBezTo>
                <a:cubicBezTo>
                  <a:pt x="866" y="1701"/>
                  <a:pt x="866" y="1701"/>
                  <a:pt x="866" y="1701"/>
                </a:cubicBezTo>
                <a:cubicBezTo>
                  <a:pt x="871" y="1701"/>
                  <a:pt x="875" y="1704"/>
                  <a:pt x="875" y="1709"/>
                </a:cubicBezTo>
                <a:cubicBezTo>
                  <a:pt x="875" y="1714"/>
                  <a:pt x="871" y="1718"/>
                  <a:pt x="866" y="1718"/>
                </a:cubicBezTo>
                <a:cubicBezTo>
                  <a:pt x="864" y="1718"/>
                  <a:pt x="862" y="1718"/>
                  <a:pt x="859" y="1718"/>
                </a:cubicBezTo>
                <a:close/>
                <a:moveTo>
                  <a:pt x="895" y="1717"/>
                </a:moveTo>
                <a:cubicBezTo>
                  <a:pt x="890" y="1717"/>
                  <a:pt x="886" y="1713"/>
                  <a:pt x="886" y="1709"/>
                </a:cubicBezTo>
                <a:cubicBezTo>
                  <a:pt x="886" y="1707"/>
                  <a:pt x="887" y="1704"/>
                  <a:pt x="888" y="1703"/>
                </a:cubicBezTo>
                <a:cubicBezTo>
                  <a:pt x="890" y="1701"/>
                  <a:pt x="892" y="1700"/>
                  <a:pt x="894" y="1700"/>
                </a:cubicBezTo>
                <a:cubicBezTo>
                  <a:pt x="894" y="1700"/>
                  <a:pt x="894" y="1700"/>
                  <a:pt x="894" y="1700"/>
                </a:cubicBezTo>
                <a:cubicBezTo>
                  <a:pt x="899" y="1700"/>
                  <a:pt x="903" y="1703"/>
                  <a:pt x="903" y="1708"/>
                </a:cubicBezTo>
                <a:cubicBezTo>
                  <a:pt x="903" y="1713"/>
                  <a:pt x="900" y="1717"/>
                  <a:pt x="895" y="1717"/>
                </a:cubicBezTo>
                <a:cubicBezTo>
                  <a:pt x="895" y="1717"/>
                  <a:pt x="895" y="1717"/>
                  <a:pt x="895" y="1717"/>
                </a:cubicBezTo>
                <a:cubicBezTo>
                  <a:pt x="895" y="1717"/>
                  <a:pt x="895" y="1717"/>
                  <a:pt x="895" y="1717"/>
                </a:cubicBezTo>
                <a:close/>
                <a:moveTo>
                  <a:pt x="923" y="1715"/>
                </a:moveTo>
                <a:cubicBezTo>
                  <a:pt x="923" y="1715"/>
                  <a:pt x="923" y="1715"/>
                  <a:pt x="923" y="1715"/>
                </a:cubicBezTo>
                <a:cubicBezTo>
                  <a:pt x="919" y="1715"/>
                  <a:pt x="915" y="1712"/>
                  <a:pt x="914" y="1707"/>
                </a:cubicBezTo>
                <a:cubicBezTo>
                  <a:pt x="914" y="1705"/>
                  <a:pt x="915" y="1703"/>
                  <a:pt x="916" y="1701"/>
                </a:cubicBezTo>
                <a:cubicBezTo>
                  <a:pt x="918" y="1700"/>
                  <a:pt x="920" y="1698"/>
                  <a:pt x="922" y="1698"/>
                </a:cubicBezTo>
                <a:cubicBezTo>
                  <a:pt x="978" y="1694"/>
                  <a:pt x="1033" y="1684"/>
                  <a:pt x="1087" y="1669"/>
                </a:cubicBezTo>
                <a:cubicBezTo>
                  <a:pt x="1105" y="1664"/>
                  <a:pt x="1123" y="1658"/>
                  <a:pt x="1141" y="1652"/>
                </a:cubicBezTo>
                <a:cubicBezTo>
                  <a:pt x="1145" y="1650"/>
                  <a:pt x="1150" y="1653"/>
                  <a:pt x="1152" y="1657"/>
                </a:cubicBezTo>
                <a:cubicBezTo>
                  <a:pt x="1152" y="1659"/>
                  <a:pt x="1152" y="1661"/>
                  <a:pt x="1151" y="1663"/>
                </a:cubicBezTo>
                <a:cubicBezTo>
                  <a:pt x="1150" y="1665"/>
                  <a:pt x="1148" y="1667"/>
                  <a:pt x="1146" y="1668"/>
                </a:cubicBezTo>
                <a:cubicBezTo>
                  <a:pt x="1128" y="1674"/>
                  <a:pt x="1110" y="1680"/>
                  <a:pt x="1092" y="1685"/>
                </a:cubicBezTo>
                <a:cubicBezTo>
                  <a:pt x="1037" y="1701"/>
                  <a:pt x="980" y="1711"/>
                  <a:pt x="923" y="1715"/>
                </a:cubicBezTo>
                <a:close/>
                <a:moveTo>
                  <a:pt x="615" y="1682"/>
                </a:moveTo>
                <a:cubicBezTo>
                  <a:pt x="614" y="1682"/>
                  <a:pt x="614" y="1682"/>
                  <a:pt x="613" y="1682"/>
                </a:cubicBezTo>
                <a:cubicBezTo>
                  <a:pt x="608" y="1680"/>
                  <a:pt x="606" y="1676"/>
                  <a:pt x="607" y="1671"/>
                </a:cubicBezTo>
                <a:cubicBezTo>
                  <a:pt x="608" y="1667"/>
                  <a:pt x="613" y="1664"/>
                  <a:pt x="618" y="1665"/>
                </a:cubicBezTo>
                <a:cubicBezTo>
                  <a:pt x="620" y="1666"/>
                  <a:pt x="622" y="1668"/>
                  <a:pt x="623" y="1670"/>
                </a:cubicBezTo>
                <a:cubicBezTo>
                  <a:pt x="624" y="1672"/>
                  <a:pt x="624" y="1674"/>
                  <a:pt x="623" y="1676"/>
                </a:cubicBezTo>
                <a:cubicBezTo>
                  <a:pt x="622" y="1680"/>
                  <a:pt x="619" y="1682"/>
                  <a:pt x="615" y="1682"/>
                </a:cubicBezTo>
                <a:close/>
                <a:moveTo>
                  <a:pt x="588" y="1674"/>
                </a:moveTo>
                <a:cubicBezTo>
                  <a:pt x="587" y="1674"/>
                  <a:pt x="586" y="1673"/>
                  <a:pt x="586" y="1673"/>
                </a:cubicBezTo>
                <a:cubicBezTo>
                  <a:pt x="568" y="1667"/>
                  <a:pt x="550" y="1660"/>
                  <a:pt x="532" y="1653"/>
                </a:cubicBezTo>
                <a:cubicBezTo>
                  <a:pt x="530" y="1652"/>
                  <a:pt x="527" y="1651"/>
                  <a:pt x="525" y="1650"/>
                </a:cubicBezTo>
                <a:cubicBezTo>
                  <a:pt x="475" y="1629"/>
                  <a:pt x="427" y="1603"/>
                  <a:pt x="381" y="1573"/>
                </a:cubicBezTo>
                <a:cubicBezTo>
                  <a:pt x="377" y="1570"/>
                  <a:pt x="376" y="1565"/>
                  <a:pt x="379" y="1561"/>
                </a:cubicBezTo>
                <a:cubicBezTo>
                  <a:pt x="381" y="1557"/>
                  <a:pt x="387" y="1556"/>
                  <a:pt x="390" y="1559"/>
                </a:cubicBezTo>
                <a:cubicBezTo>
                  <a:pt x="435" y="1589"/>
                  <a:pt x="483" y="1614"/>
                  <a:pt x="532" y="1635"/>
                </a:cubicBezTo>
                <a:cubicBezTo>
                  <a:pt x="533" y="1635"/>
                  <a:pt x="535" y="1636"/>
                  <a:pt x="536" y="1637"/>
                </a:cubicBezTo>
                <a:cubicBezTo>
                  <a:pt x="539" y="1637"/>
                  <a:pt x="539" y="1637"/>
                  <a:pt x="539" y="1637"/>
                </a:cubicBezTo>
                <a:cubicBezTo>
                  <a:pt x="556" y="1645"/>
                  <a:pt x="573" y="1651"/>
                  <a:pt x="591" y="1657"/>
                </a:cubicBezTo>
                <a:cubicBezTo>
                  <a:pt x="595" y="1659"/>
                  <a:pt x="598" y="1663"/>
                  <a:pt x="596" y="1668"/>
                </a:cubicBezTo>
                <a:cubicBezTo>
                  <a:pt x="595" y="1671"/>
                  <a:pt x="592" y="1674"/>
                  <a:pt x="588" y="1674"/>
                </a:cubicBezTo>
                <a:close/>
                <a:moveTo>
                  <a:pt x="1170" y="1658"/>
                </a:moveTo>
                <a:cubicBezTo>
                  <a:pt x="1166" y="1658"/>
                  <a:pt x="1163" y="1656"/>
                  <a:pt x="1162" y="1653"/>
                </a:cubicBezTo>
                <a:cubicBezTo>
                  <a:pt x="1161" y="1651"/>
                  <a:pt x="1161" y="1649"/>
                  <a:pt x="1162" y="1646"/>
                </a:cubicBezTo>
                <a:cubicBezTo>
                  <a:pt x="1163" y="1644"/>
                  <a:pt x="1165" y="1643"/>
                  <a:pt x="1167" y="1642"/>
                </a:cubicBezTo>
                <a:cubicBezTo>
                  <a:pt x="1167" y="1642"/>
                  <a:pt x="1167" y="1642"/>
                  <a:pt x="1167" y="1642"/>
                </a:cubicBezTo>
                <a:cubicBezTo>
                  <a:pt x="1167" y="1642"/>
                  <a:pt x="1167" y="1642"/>
                  <a:pt x="1167" y="1642"/>
                </a:cubicBezTo>
                <a:cubicBezTo>
                  <a:pt x="1171" y="1640"/>
                  <a:pt x="1176" y="1643"/>
                  <a:pt x="1178" y="1647"/>
                </a:cubicBezTo>
                <a:cubicBezTo>
                  <a:pt x="1180" y="1651"/>
                  <a:pt x="1177" y="1656"/>
                  <a:pt x="1173" y="1658"/>
                </a:cubicBezTo>
                <a:cubicBezTo>
                  <a:pt x="1172" y="1658"/>
                  <a:pt x="1171" y="1658"/>
                  <a:pt x="1170" y="1658"/>
                </a:cubicBezTo>
                <a:close/>
                <a:moveTo>
                  <a:pt x="1196" y="1648"/>
                </a:moveTo>
                <a:cubicBezTo>
                  <a:pt x="1193" y="1648"/>
                  <a:pt x="1190" y="1645"/>
                  <a:pt x="1188" y="1642"/>
                </a:cubicBezTo>
                <a:cubicBezTo>
                  <a:pt x="1187" y="1640"/>
                  <a:pt x="1187" y="1638"/>
                  <a:pt x="1188" y="1636"/>
                </a:cubicBezTo>
                <a:cubicBezTo>
                  <a:pt x="1189" y="1634"/>
                  <a:pt x="1191" y="1632"/>
                  <a:pt x="1193" y="1631"/>
                </a:cubicBezTo>
                <a:cubicBezTo>
                  <a:pt x="1244" y="1609"/>
                  <a:pt x="1293" y="1581"/>
                  <a:pt x="1339" y="1550"/>
                </a:cubicBezTo>
                <a:cubicBezTo>
                  <a:pt x="1354" y="1539"/>
                  <a:pt x="1369" y="1528"/>
                  <a:pt x="1384" y="1516"/>
                </a:cubicBezTo>
                <a:cubicBezTo>
                  <a:pt x="1388" y="1513"/>
                  <a:pt x="1393" y="1514"/>
                  <a:pt x="1396" y="1517"/>
                </a:cubicBezTo>
                <a:cubicBezTo>
                  <a:pt x="1397" y="1519"/>
                  <a:pt x="1398" y="1521"/>
                  <a:pt x="1398" y="1524"/>
                </a:cubicBezTo>
                <a:cubicBezTo>
                  <a:pt x="1398" y="1526"/>
                  <a:pt x="1396" y="1528"/>
                  <a:pt x="1395" y="1529"/>
                </a:cubicBezTo>
                <a:cubicBezTo>
                  <a:pt x="1380" y="1541"/>
                  <a:pt x="1365" y="1553"/>
                  <a:pt x="1349" y="1563"/>
                </a:cubicBezTo>
                <a:cubicBezTo>
                  <a:pt x="1302" y="1596"/>
                  <a:pt x="1252" y="1624"/>
                  <a:pt x="1199" y="1647"/>
                </a:cubicBezTo>
                <a:cubicBezTo>
                  <a:pt x="1199" y="1647"/>
                  <a:pt x="1199" y="1647"/>
                  <a:pt x="1199" y="1647"/>
                </a:cubicBezTo>
                <a:cubicBezTo>
                  <a:pt x="1199" y="1647"/>
                  <a:pt x="1199" y="1647"/>
                  <a:pt x="1199" y="1647"/>
                </a:cubicBezTo>
                <a:cubicBezTo>
                  <a:pt x="1198" y="1647"/>
                  <a:pt x="1197" y="1648"/>
                  <a:pt x="1196" y="1648"/>
                </a:cubicBezTo>
                <a:close/>
                <a:moveTo>
                  <a:pt x="362" y="1558"/>
                </a:moveTo>
                <a:cubicBezTo>
                  <a:pt x="361" y="1558"/>
                  <a:pt x="359" y="1558"/>
                  <a:pt x="358" y="1557"/>
                </a:cubicBezTo>
                <a:cubicBezTo>
                  <a:pt x="354" y="1554"/>
                  <a:pt x="353" y="1549"/>
                  <a:pt x="356" y="1545"/>
                </a:cubicBezTo>
                <a:cubicBezTo>
                  <a:pt x="358" y="1541"/>
                  <a:pt x="363" y="1540"/>
                  <a:pt x="367" y="1543"/>
                </a:cubicBezTo>
                <a:cubicBezTo>
                  <a:pt x="367" y="1543"/>
                  <a:pt x="367" y="1543"/>
                  <a:pt x="367" y="1543"/>
                </a:cubicBezTo>
                <a:cubicBezTo>
                  <a:pt x="367" y="1543"/>
                  <a:pt x="367" y="1543"/>
                  <a:pt x="367" y="1543"/>
                </a:cubicBezTo>
                <a:cubicBezTo>
                  <a:pt x="371" y="1545"/>
                  <a:pt x="372" y="1551"/>
                  <a:pt x="369" y="1555"/>
                </a:cubicBezTo>
                <a:cubicBezTo>
                  <a:pt x="368" y="1557"/>
                  <a:pt x="365" y="1558"/>
                  <a:pt x="362" y="1558"/>
                </a:cubicBezTo>
                <a:close/>
                <a:moveTo>
                  <a:pt x="340" y="1541"/>
                </a:moveTo>
                <a:cubicBezTo>
                  <a:pt x="338" y="1541"/>
                  <a:pt x="336" y="1541"/>
                  <a:pt x="335" y="1540"/>
                </a:cubicBezTo>
                <a:cubicBezTo>
                  <a:pt x="319" y="1528"/>
                  <a:pt x="305" y="1516"/>
                  <a:pt x="290" y="1503"/>
                </a:cubicBezTo>
                <a:cubicBezTo>
                  <a:pt x="277" y="1491"/>
                  <a:pt x="264" y="1479"/>
                  <a:pt x="251" y="1467"/>
                </a:cubicBezTo>
                <a:cubicBezTo>
                  <a:pt x="224" y="1439"/>
                  <a:pt x="198" y="1409"/>
                  <a:pt x="174" y="1378"/>
                </a:cubicBezTo>
                <a:cubicBezTo>
                  <a:pt x="171" y="1374"/>
                  <a:pt x="172" y="1369"/>
                  <a:pt x="176" y="1366"/>
                </a:cubicBezTo>
                <a:cubicBezTo>
                  <a:pt x="179" y="1363"/>
                  <a:pt x="185" y="1364"/>
                  <a:pt x="188" y="1368"/>
                </a:cubicBezTo>
                <a:cubicBezTo>
                  <a:pt x="211" y="1398"/>
                  <a:pt x="236" y="1428"/>
                  <a:pt x="263" y="1455"/>
                </a:cubicBezTo>
                <a:cubicBezTo>
                  <a:pt x="276" y="1467"/>
                  <a:pt x="288" y="1479"/>
                  <a:pt x="302" y="1491"/>
                </a:cubicBezTo>
                <a:cubicBezTo>
                  <a:pt x="302" y="1491"/>
                  <a:pt x="302" y="1491"/>
                  <a:pt x="302" y="1491"/>
                </a:cubicBezTo>
                <a:cubicBezTo>
                  <a:pt x="316" y="1503"/>
                  <a:pt x="330" y="1515"/>
                  <a:pt x="345" y="1526"/>
                </a:cubicBezTo>
                <a:cubicBezTo>
                  <a:pt x="349" y="1529"/>
                  <a:pt x="349" y="1534"/>
                  <a:pt x="346" y="1538"/>
                </a:cubicBezTo>
                <a:cubicBezTo>
                  <a:pt x="345" y="1540"/>
                  <a:pt x="342" y="1541"/>
                  <a:pt x="340" y="1541"/>
                </a:cubicBezTo>
                <a:close/>
                <a:moveTo>
                  <a:pt x="1411" y="1513"/>
                </a:moveTo>
                <a:cubicBezTo>
                  <a:pt x="1409" y="1513"/>
                  <a:pt x="1406" y="1512"/>
                  <a:pt x="1405" y="1510"/>
                </a:cubicBezTo>
                <a:cubicBezTo>
                  <a:pt x="1403" y="1508"/>
                  <a:pt x="1403" y="1506"/>
                  <a:pt x="1403" y="1504"/>
                </a:cubicBezTo>
                <a:cubicBezTo>
                  <a:pt x="1403" y="1502"/>
                  <a:pt x="1404" y="1500"/>
                  <a:pt x="1406" y="1498"/>
                </a:cubicBezTo>
                <a:cubicBezTo>
                  <a:pt x="1409" y="1495"/>
                  <a:pt x="1415" y="1496"/>
                  <a:pt x="1418" y="1499"/>
                </a:cubicBezTo>
                <a:cubicBezTo>
                  <a:pt x="1421" y="1503"/>
                  <a:pt x="1420" y="1508"/>
                  <a:pt x="1417" y="1511"/>
                </a:cubicBezTo>
                <a:cubicBezTo>
                  <a:pt x="1415" y="1512"/>
                  <a:pt x="1413" y="1513"/>
                  <a:pt x="1411" y="1513"/>
                </a:cubicBezTo>
                <a:close/>
                <a:moveTo>
                  <a:pt x="1432" y="1494"/>
                </a:moveTo>
                <a:cubicBezTo>
                  <a:pt x="1430" y="1494"/>
                  <a:pt x="1428" y="1493"/>
                  <a:pt x="1426" y="1492"/>
                </a:cubicBezTo>
                <a:cubicBezTo>
                  <a:pt x="1423" y="1488"/>
                  <a:pt x="1423" y="1483"/>
                  <a:pt x="1427" y="1480"/>
                </a:cubicBezTo>
                <a:cubicBezTo>
                  <a:pt x="1431" y="1475"/>
                  <a:pt x="1435" y="1471"/>
                  <a:pt x="1439" y="1468"/>
                </a:cubicBezTo>
                <a:cubicBezTo>
                  <a:pt x="1475" y="1433"/>
                  <a:pt x="1509" y="1395"/>
                  <a:pt x="1538" y="1354"/>
                </a:cubicBezTo>
                <a:cubicBezTo>
                  <a:pt x="1549" y="1339"/>
                  <a:pt x="1560" y="1324"/>
                  <a:pt x="1570" y="1308"/>
                </a:cubicBezTo>
                <a:cubicBezTo>
                  <a:pt x="1572" y="1304"/>
                  <a:pt x="1577" y="1303"/>
                  <a:pt x="1581" y="1305"/>
                </a:cubicBezTo>
                <a:cubicBezTo>
                  <a:pt x="1585" y="1308"/>
                  <a:pt x="1586" y="1313"/>
                  <a:pt x="1584" y="1317"/>
                </a:cubicBezTo>
                <a:cubicBezTo>
                  <a:pt x="1574" y="1333"/>
                  <a:pt x="1563" y="1349"/>
                  <a:pt x="1552" y="1364"/>
                </a:cubicBezTo>
                <a:cubicBezTo>
                  <a:pt x="1522" y="1406"/>
                  <a:pt x="1488" y="1445"/>
                  <a:pt x="1451" y="1480"/>
                </a:cubicBezTo>
                <a:cubicBezTo>
                  <a:pt x="1447" y="1484"/>
                  <a:pt x="1442" y="1488"/>
                  <a:pt x="1438" y="1492"/>
                </a:cubicBezTo>
                <a:cubicBezTo>
                  <a:pt x="1438" y="1492"/>
                  <a:pt x="1438" y="1492"/>
                  <a:pt x="1438" y="1492"/>
                </a:cubicBezTo>
                <a:cubicBezTo>
                  <a:pt x="1438" y="1492"/>
                  <a:pt x="1438" y="1492"/>
                  <a:pt x="1438" y="1492"/>
                </a:cubicBezTo>
                <a:cubicBezTo>
                  <a:pt x="1436" y="1494"/>
                  <a:pt x="1434" y="1494"/>
                  <a:pt x="1432" y="1494"/>
                </a:cubicBezTo>
                <a:close/>
                <a:moveTo>
                  <a:pt x="164" y="1358"/>
                </a:moveTo>
                <a:cubicBezTo>
                  <a:pt x="161" y="1358"/>
                  <a:pt x="159" y="1357"/>
                  <a:pt x="157" y="1355"/>
                </a:cubicBezTo>
                <a:cubicBezTo>
                  <a:pt x="157" y="1355"/>
                  <a:pt x="157" y="1355"/>
                  <a:pt x="157" y="1355"/>
                </a:cubicBezTo>
                <a:cubicBezTo>
                  <a:pt x="156" y="1353"/>
                  <a:pt x="155" y="1351"/>
                  <a:pt x="156" y="1348"/>
                </a:cubicBezTo>
                <a:cubicBezTo>
                  <a:pt x="156" y="1346"/>
                  <a:pt x="157" y="1344"/>
                  <a:pt x="159" y="1343"/>
                </a:cubicBezTo>
                <a:cubicBezTo>
                  <a:pt x="163" y="1340"/>
                  <a:pt x="168" y="1341"/>
                  <a:pt x="171" y="1345"/>
                </a:cubicBezTo>
                <a:cubicBezTo>
                  <a:pt x="174" y="1349"/>
                  <a:pt x="173" y="1354"/>
                  <a:pt x="169" y="1357"/>
                </a:cubicBezTo>
                <a:cubicBezTo>
                  <a:pt x="168" y="1358"/>
                  <a:pt x="166" y="1358"/>
                  <a:pt x="164" y="1358"/>
                </a:cubicBezTo>
                <a:close/>
                <a:moveTo>
                  <a:pt x="148" y="1335"/>
                </a:moveTo>
                <a:cubicBezTo>
                  <a:pt x="145" y="1335"/>
                  <a:pt x="143" y="1334"/>
                  <a:pt x="141" y="1331"/>
                </a:cubicBezTo>
                <a:cubicBezTo>
                  <a:pt x="131" y="1315"/>
                  <a:pt x="121" y="1299"/>
                  <a:pt x="111" y="1282"/>
                </a:cubicBezTo>
                <a:cubicBezTo>
                  <a:pt x="95" y="1253"/>
                  <a:pt x="80" y="1223"/>
                  <a:pt x="67" y="1193"/>
                </a:cubicBezTo>
                <a:cubicBezTo>
                  <a:pt x="58" y="1171"/>
                  <a:pt x="50" y="1148"/>
                  <a:pt x="42" y="1126"/>
                </a:cubicBezTo>
                <a:cubicBezTo>
                  <a:pt x="42" y="1124"/>
                  <a:pt x="42" y="1121"/>
                  <a:pt x="43" y="1119"/>
                </a:cubicBezTo>
                <a:cubicBezTo>
                  <a:pt x="44" y="1117"/>
                  <a:pt x="46" y="1116"/>
                  <a:pt x="48" y="1115"/>
                </a:cubicBezTo>
                <a:cubicBezTo>
                  <a:pt x="52" y="1114"/>
                  <a:pt x="57" y="1116"/>
                  <a:pt x="59" y="1121"/>
                </a:cubicBezTo>
                <a:cubicBezTo>
                  <a:pt x="66" y="1143"/>
                  <a:pt x="74" y="1165"/>
                  <a:pt x="83" y="1186"/>
                </a:cubicBezTo>
                <a:cubicBezTo>
                  <a:pt x="96" y="1216"/>
                  <a:pt x="110" y="1246"/>
                  <a:pt x="126" y="1274"/>
                </a:cubicBezTo>
                <a:cubicBezTo>
                  <a:pt x="135" y="1290"/>
                  <a:pt x="145" y="1306"/>
                  <a:pt x="155" y="1322"/>
                </a:cubicBezTo>
                <a:cubicBezTo>
                  <a:pt x="158" y="1326"/>
                  <a:pt x="157" y="1331"/>
                  <a:pt x="153" y="1334"/>
                </a:cubicBezTo>
                <a:cubicBezTo>
                  <a:pt x="151" y="1335"/>
                  <a:pt x="150" y="1335"/>
                  <a:pt x="148" y="1335"/>
                </a:cubicBezTo>
                <a:close/>
                <a:moveTo>
                  <a:pt x="1591" y="1297"/>
                </a:moveTo>
                <a:cubicBezTo>
                  <a:pt x="1590" y="1297"/>
                  <a:pt x="1588" y="1296"/>
                  <a:pt x="1587" y="1296"/>
                </a:cubicBezTo>
                <a:cubicBezTo>
                  <a:pt x="1583" y="1293"/>
                  <a:pt x="1582" y="1288"/>
                  <a:pt x="1584" y="1284"/>
                </a:cubicBezTo>
                <a:cubicBezTo>
                  <a:pt x="1584" y="1284"/>
                  <a:pt x="1584" y="1284"/>
                  <a:pt x="1584" y="1284"/>
                </a:cubicBezTo>
                <a:cubicBezTo>
                  <a:pt x="1584" y="1284"/>
                  <a:pt x="1584" y="1284"/>
                  <a:pt x="1584" y="1284"/>
                </a:cubicBezTo>
                <a:cubicBezTo>
                  <a:pt x="1586" y="1280"/>
                  <a:pt x="1592" y="1279"/>
                  <a:pt x="1596" y="1281"/>
                </a:cubicBezTo>
                <a:cubicBezTo>
                  <a:pt x="1598" y="1282"/>
                  <a:pt x="1599" y="1284"/>
                  <a:pt x="1600" y="1286"/>
                </a:cubicBezTo>
                <a:cubicBezTo>
                  <a:pt x="1600" y="1288"/>
                  <a:pt x="1600" y="1291"/>
                  <a:pt x="1599" y="1293"/>
                </a:cubicBezTo>
                <a:cubicBezTo>
                  <a:pt x="1599" y="1293"/>
                  <a:pt x="1599" y="1293"/>
                  <a:pt x="1599" y="1293"/>
                </a:cubicBezTo>
                <a:cubicBezTo>
                  <a:pt x="1597" y="1295"/>
                  <a:pt x="1594" y="1297"/>
                  <a:pt x="1591" y="1297"/>
                </a:cubicBezTo>
                <a:close/>
                <a:moveTo>
                  <a:pt x="1605" y="1272"/>
                </a:moveTo>
                <a:cubicBezTo>
                  <a:pt x="1604" y="1272"/>
                  <a:pt x="1602" y="1272"/>
                  <a:pt x="1601" y="1271"/>
                </a:cubicBezTo>
                <a:cubicBezTo>
                  <a:pt x="1599" y="1270"/>
                  <a:pt x="1598" y="1268"/>
                  <a:pt x="1597" y="1266"/>
                </a:cubicBezTo>
                <a:cubicBezTo>
                  <a:pt x="1596" y="1264"/>
                  <a:pt x="1597" y="1262"/>
                  <a:pt x="1598" y="1260"/>
                </a:cubicBezTo>
                <a:cubicBezTo>
                  <a:pt x="1608" y="1241"/>
                  <a:pt x="1617" y="1222"/>
                  <a:pt x="1626" y="1203"/>
                </a:cubicBezTo>
                <a:cubicBezTo>
                  <a:pt x="1640" y="1171"/>
                  <a:pt x="1652" y="1138"/>
                  <a:pt x="1662" y="1105"/>
                </a:cubicBezTo>
                <a:cubicBezTo>
                  <a:pt x="1663" y="1105"/>
                  <a:pt x="1663" y="1105"/>
                  <a:pt x="1663" y="1105"/>
                </a:cubicBezTo>
                <a:cubicBezTo>
                  <a:pt x="1668" y="1087"/>
                  <a:pt x="1673" y="1069"/>
                  <a:pt x="1677" y="1051"/>
                </a:cubicBezTo>
                <a:cubicBezTo>
                  <a:pt x="1678" y="1046"/>
                  <a:pt x="1683" y="1043"/>
                  <a:pt x="1687" y="1044"/>
                </a:cubicBezTo>
                <a:cubicBezTo>
                  <a:pt x="1690" y="1045"/>
                  <a:pt x="1691" y="1046"/>
                  <a:pt x="1693" y="1048"/>
                </a:cubicBezTo>
                <a:cubicBezTo>
                  <a:pt x="1694" y="1050"/>
                  <a:pt x="1694" y="1052"/>
                  <a:pt x="1694" y="1055"/>
                </a:cubicBezTo>
                <a:cubicBezTo>
                  <a:pt x="1689" y="1073"/>
                  <a:pt x="1684" y="1092"/>
                  <a:pt x="1679" y="1110"/>
                </a:cubicBezTo>
                <a:cubicBezTo>
                  <a:pt x="1668" y="1144"/>
                  <a:pt x="1656" y="1178"/>
                  <a:pt x="1641" y="1210"/>
                </a:cubicBezTo>
                <a:cubicBezTo>
                  <a:pt x="1633" y="1229"/>
                  <a:pt x="1623" y="1249"/>
                  <a:pt x="1613" y="1268"/>
                </a:cubicBezTo>
                <a:cubicBezTo>
                  <a:pt x="1611" y="1270"/>
                  <a:pt x="1608" y="1272"/>
                  <a:pt x="1605" y="1272"/>
                </a:cubicBezTo>
                <a:close/>
                <a:moveTo>
                  <a:pt x="42" y="1105"/>
                </a:moveTo>
                <a:cubicBezTo>
                  <a:pt x="38" y="1105"/>
                  <a:pt x="35" y="1102"/>
                  <a:pt x="34" y="1098"/>
                </a:cubicBezTo>
                <a:cubicBezTo>
                  <a:pt x="33" y="1094"/>
                  <a:pt x="35" y="1089"/>
                  <a:pt x="40" y="1088"/>
                </a:cubicBezTo>
                <a:cubicBezTo>
                  <a:pt x="44" y="1087"/>
                  <a:pt x="49" y="1089"/>
                  <a:pt x="50" y="1094"/>
                </a:cubicBezTo>
                <a:cubicBezTo>
                  <a:pt x="51" y="1096"/>
                  <a:pt x="51" y="1098"/>
                  <a:pt x="50" y="1100"/>
                </a:cubicBezTo>
                <a:cubicBezTo>
                  <a:pt x="48" y="1102"/>
                  <a:pt x="47" y="1104"/>
                  <a:pt x="44" y="1104"/>
                </a:cubicBezTo>
                <a:cubicBezTo>
                  <a:pt x="44" y="1104"/>
                  <a:pt x="43" y="1105"/>
                  <a:pt x="42" y="1105"/>
                </a:cubicBezTo>
                <a:close/>
                <a:moveTo>
                  <a:pt x="35" y="1077"/>
                </a:moveTo>
                <a:cubicBezTo>
                  <a:pt x="31" y="1077"/>
                  <a:pt x="27" y="1075"/>
                  <a:pt x="26" y="1071"/>
                </a:cubicBezTo>
                <a:cubicBezTo>
                  <a:pt x="22" y="1053"/>
                  <a:pt x="18" y="1034"/>
                  <a:pt x="14" y="1015"/>
                </a:cubicBezTo>
                <a:cubicBezTo>
                  <a:pt x="5" y="967"/>
                  <a:pt x="0" y="918"/>
                  <a:pt x="0" y="870"/>
                </a:cubicBezTo>
                <a:cubicBezTo>
                  <a:pt x="0" y="866"/>
                  <a:pt x="0" y="863"/>
                  <a:pt x="0" y="859"/>
                </a:cubicBezTo>
                <a:cubicBezTo>
                  <a:pt x="0" y="854"/>
                  <a:pt x="0" y="849"/>
                  <a:pt x="0" y="845"/>
                </a:cubicBezTo>
                <a:cubicBezTo>
                  <a:pt x="0" y="840"/>
                  <a:pt x="4" y="836"/>
                  <a:pt x="8" y="836"/>
                </a:cubicBezTo>
                <a:cubicBezTo>
                  <a:pt x="9" y="836"/>
                  <a:pt x="9" y="836"/>
                  <a:pt x="9" y="836"/>
                </a:cubicBezTo>
                <a:cubicBezTo>
                  <a:pt x="11" y="836"/>
                  <a:pt x="13" y="837"/>
                  <a:pt x="14" y="839"/>
                </a:cubicBezTo>
                <a:cubicBezTo>
                  <a:pt x="16" y="841"/>
                  <a:pt x="17" y="843"/>
                  <a:pt x="17" y="845"/>
                </a:cubicBezTo>
                <a:cubicBezTo>
                  <a:pt x="17" y="850"/>
                  <a:pt x="17" y="855"/>
                  <a:pt x="17" y="859"/>
                </a:cubicBezTo>
                <a:cubicBezTo>
                  <a:pt x="17" y="863"/>
                  <a:pt x="17" y="866"/>
                  <a:pt x="17" y="869"/>
                </a:cubicBezTo>
                <a:cubicBezTo>
                  <a:pt x="17" y="917"/>
                  <a:pt x="22" y="965"/>
                  <a:pt x="31" y="1012"/>
                </a:cubicBezTo>
                <a:cubicBezTo>
                  <a:pt x="34" y="1030"/>
                  <a:pt x="38" y="1049"/>
                  <a:pt x="43" y="1067"/>
                </a:cubicBezTo>
                <a:cubicBezTo>
                  <a:pt x="43" y="1069"/>
                  <a:pt x="43" y="1071"/>
                  <a:pt x="42" y="1073"/>
                </a:cubicBezTo>
                <a:cubicBezTo>
                  <a:pt x="41" y="1075"/>
                  <a:pt x="39" y="1077"/>
                  <a:pt x="37" y="1077"/>
                </a:cubicBezTo>
                <a:cubicBezTo>
                  <a:pt x="36" y="1077"/>
                  <a:pt x="35" y="1077"/>
                  <a:pt x="35" y="1077"/>
                </a:cubicBezTo>
                <a:close/>
                <a:moveTo>
                  <a:pt x="1691" y="1034"/>
                </a:moveTo>
                <a:cubicBezTo>
                  <a:pt x="1691" y="1034"/>
                  <a:pt x="1690" y="1034"/>
                  <a:pt x="1690" y="1033"/>
                </a:cubicBezTo>
                <a:cubicBezTo>
                  <a:pt x="1685" y="1033"/>
                  <a:pt x="1682" y="1028"/>
                  <a:pt x="1683" y="1023"/>
                </a:cubicBezTo>
                <a:cubicBezTo>
                  <a:pt x="1684" y="1019"/>
                  <a:pt x="1689" y="1016"/>
                  <a:pt x="1693" y="1017"/>
                </a:cubicBezTo>
                <a:cubicBezTo>
                  <a:pt x="1698" y="1018"/>
                  <a:pt x="1701" y="1022"/>
                  <a:pt x="1700" y="1027"/>
                </a:cubicBezTo>
                <a:cubicBezTo>
                  <a:pt x="1699" y="1031"/>
                  <a:pt x="1695" y="1034"/>
                  <a:pt x="1691" y="1034"/>
                </a:cubicBezTo>
                <a:close/>
                <a:moveTo>
                  <a:pt x="1696" y="1006"/>
                </a:moveTo>
                <a:cubicBezTo>
                  <a:pt x="1696" y="1006"/>
                  <a:pt x="1696" y="1006"/>
                  <a:pt x="1695" y="1006"/>
                </a:cubicBezTo>
                <a:cubicBezTo>
                  <a:pt x="1690" y="1005"/>
                  <a:pt x="1687" y="1001"/>
                  <a:pt x="1688" y="996"/>
                </a:cubicBezTo>
                <a:cubicBezTo>
                  <a:pt x="1694" y="960"/>
                  <a:pt x="1698" y="924"/>
                  <a:pt x="1699" y="888"/>
                </a:cubicBezTo>
                <a:cubicBezTo>
                  <a:pt x="1699" y="878"/>
                  <a:pt x="1699" y="869"/>
                  <a:pt x="1699" y="859"/>
                </a:cubicBezTo>
                <a:cubicBezTo>
                  <a:pt x="1699" y="849"/>
                  <a:pt x="1699" y="839"/>
                  <a:pt x="1699" y="829"/>
                </a:cubicBezTo>
                <a:cubicBezTo>
                  <a:pt x="1699" y="829"/>
                  <a:pt x="1699" y="829"/>
                  <a:pt x="1699" y="829"/>
                </a:cubicBezTo>
                <a:cubicBezTo>
                  <a:pt x="1699" y="829"/>
                  <a:pt x="1699" y="829"/>
                  <a:pt x="1699" y="829"/>
                </a:cubicBezTo>
                <a:cubicBezTo>
                  <a:pt x="1698" y="810"/>
                  <a:pt x="1697" y="791"/>
                  <a:pt x="1695" y="773"/>
                </a:cubicBezTo>
                <a:cubicBezTo>
                  <a:pt x="1694" y="768"/>
                  <a:pt x="1698" y="764"/>
                  <a:pt x="1702" y="763"/>
                </a:cubicBezTo>
                <a:cubicBezTo>
                  <a:pt x="1707" y="763"/>
                  <a:pt x="1711" y="766"/>
                  <a:pt x="1712" y="771"/>
                </a:cubicBezTo>
                <a:cubicBezTo>
                  <a:pt x="1714" y="790"/>
                  <a:pt x="1715" y="809"/>
                  <a:pt x="1716" y="828"/>
                </a:cubicBezTo>
                <a:cubicBezTo>
                  <a:pt x="1716" y="838"/>
                  <a:pt x="1716" y="849"/>
                  <a:pt x="1716" y="859"/>
                </a:cubicBezTo>
                <a:cubicBezTo>
                  <a:pt x="1716" y="869"/>
                  <a:pt x="1716" y="879"/>
                  <a:pt x="1716" y="888"/>
                </a:cubicBezTo>
                <a:cubicBezTo>
                  <a:pt x="1715" y="925"/>
                  <a:pt x="1711" y="962"/>
                  <a:pt x="1705" y="998"/>
                </a:cubicBezTo>
                <a:cubicBezTo>
                  <a:pt x="1705" y="998"/>
                  <a:pt x="1705" y="998"/>
                  <a:pt x="1705" y="998"/>
                </a:cubicBezTo>
                <a:cubicBezTo>
                  <a:pt x="1705" y="999"/>
                  <a:pt x="1705" y="999"/>
                  <a:pt x="1705" y="999"/>
                </a:cubicBezTo>
                <a:cubicBezTo>
                  <a:pt x="1704" y="1003"/>
                  <a:pt x="1701" y="1006"/>
                  <a:pt x="1696" y="1006"/>
                </a:cubicBezTo>
                <a:close/>
                <a:moveTo>
                  <a:pt x="9" y="825"/>
                </a:moveTo>
                <a:cubicBezTo>
                  <a:pt x="9" y="825"/>
                  <a:pt x="9" y="825"/>
                  <a:pt x="9" y="825"/>
                </a:cubicBezTo>
                <a:cubicBezTo>
                  <a:pt x="4" y="825"/>
                  <a:pt x="1" y="821"/>
                  <a:pt x="1" y="816"/>
                </a:cubicBezTo>
                <a:cubicBezTo>
                  <a:pt x="1" y="811"/>
                  <a:pt x="5" y="808"/>
                  <a:pt x="10" y="808"/>
                </a:cubicBezTo>
                <a:cubicBezTo>
                  <a:pt x="14" y="808"/>
                  <a:pt x="18" y="812"/>
                  <a:pt x="18" y="817"/>
                </a:cubicBezTo>
                <a:cubicBezTo>
                  <a:pt x="18" y="821"/>
                  <a:pt x="14" y="825"/>
                  <a:pt x="9" y="825"/>
                </a:cubicBezTo>
                <a:close/>
                <a:moveTo>
                  <a:pt x="11" y="797"/>
                </a:moveTo>
                <a:cubicBezTo>
                  <a:pt x="11" y="797"/>
                  <a:pt x="11" y="797"/>
                  <a:pt x="11" y="797"/>
                </a:cubicBezTo>
                <a:cubicBezTo>
                  <a:pt x="11" y="797"/>
                  <a:pt x="11" y="797"/>
                  <a:pt x="11" y="797"/>
                </a:cubicBezTo>
                <a:cubicBezTo>
                  <a:pt x="8" y="797"/>
                  <a:pt x="6" y="796"/>
                  <a:pt x="5" y="794"/>
                </a:cubicBezTo>
                <a:cubicBezTo>
                  <a:pt x="3" y="792"/>
                  <a:pt x="3" y="790"/>
                  <a:pt x="3" y="788"/>
                </a:cubicBezTo>
                <a:cubicBezTo>
                  <a:pt x="4" y="769"/>
                  <a:pt x="7" y="750"/>
                  <a:pt x="10" y="731"/>
                </a:cubicBezTo>
                <a:cubicBezTo>
                  <a:pt x="18" y="674"/>
                  <a:pt x="32" y="619"/>
                  <a:pt x="52" y="565"/>
                </a:cubicBezTo>
                <a:cubicBezTo>
                  <a:pt x="54" y="561"/>
                  <a:pt x="59" y="558"/>
                  <a:pt x="63" y="560"/>
                </a:cubicBezTo>
                <a:cubicBezTo>
                  <a:pt x="67" y="562"/>
                  <a:pt x="70" y="567"/>
                  <a:pt x="68" y="571"/>
                </a:cubicBezTo>
                <a:cubicBezTo>
                  <a:pt x="49" y="623"/>
                  <a:pt x="35" y="678"/>
                  <a:pt x="26" y="733"/>
                </a:cubicBezTo>
                <a:cubicBezTo>
                  <a:pt x="24" y="752"/>
                  <a:pt x="21" y="771"/>
                  <a:pt x="20" y="789"/>
                </a:cubicBezTo>
                <a:cubicBezTo>
                  <a:pt x="19" y="793"/>
                  <a:pt x="16" y="797"/>
                  <a:pt x="11" y="797"/>
                </a:cubicBezTo>
                <a:close/>
                <a:moveTo>
                  <a:pt x="1700" y="752"/>
                </a:moveTo>
                <a:cubicBezTo>
                  <a:pt x="1696" y="752"/>
                  <a:pt x="1692" y="749"/>
                  <a:pt x="1691" y="745"/>
                </a:cubicBezTo>
                <a:cubicBezTo>
                  <a:pt x="1691" y="745"/>
                  <a:pt x="1691" y="745"/>
                  <a:pt x="1691" y="745"/>
                </a:cubicBezTo>
                <a:cubicBezTo>
                  <a:pt x="1691" y="743"/>
                  <a:pt x="1692" y="740"/>
                  <a:pt x="1693" y="739"/>
                </a:cubicBezTo>
                <a:cubicBezTo>
                  <a:pt x="1694" y="737"/>
                  <a:pt x="1696" y="736"/>
                  <a:pt x="1699" y="735"/>
                </a:cubicBezTo>
                <a:cubicBezTo>
                  <a:pt x="1703" y="735"/>
                  <a:pt x="1708" y="738"/>
                  <a:pt x="1708" y="743"/>
                </a:cubicBezTo>
                <a:cubicBezTo>
                  <a:pt x="1709" y="745"/>
                  <a:pt x="1708" y="747"/>
                  <a:pt x="1707" y="749"/>
                </a:cubicBezTo>
                <a:cubicBezTo>
                  <a:pt x="1705" y="751"/>
                  <a:pt x="1703" y="752"/>
                  <a:pt x="1701" y="752"/>
                </a:cubicBezTo>
                <a:cubicBezTo>
                  <a:pt x="1701" y="752"/>
                  <a:pt x="1700" y="752"/>
                  <a:pt x="1700" y="752"/>
                </a:cubicBezTo>
                <a:close/>
                <a:moveTo>
                  <a:pt x="1695" y="724"/>
                </a:moveTo>
                <a:cubicBezTo>
                  <a:pt x="1691" y="724"/>
                  <a:pt x="1688" y="721"/>
                  <a:pt x="1687" y="717"/>
                </a:cubicBezTo>
                <a:cubicBezTo>
                  <a:pt x="1678" y="667"/>
                  <a:pt x="1665" y="617"/>
                  <a:pt x="1647" y="569"/>
                </a:cubicBezTo>
                <a:cubicBezTo>
                  <a:pt x="1646" y="564"/>
                  <a:pt x="1644" y="560"/>
                  <a:pt x="1642" y="556"/>
                </a:cubicBezTo>
                <a:cubicBezTo>
                  <a:pt x="1635" y="538"/>
                  <a:pt x="1628" y="521"/>
                  <a:pt x="1620" y="504"/>
                </a:cubicBezTo>
                <a:cubicBezTo>
                  <a:pt x="1618" y="500"/>
                  <a:pt x="1620" y="495"/>
                  <a:pt x="1624" y="493"/>
                </a:cubicBezTo>
                <a:cubicBezTo>
                  <a:pt x="1628" y="491"/>
                  <a:pt x="1634" y="493"/>
                  <a:pt x="1636" y="497"/>
                </a:cubicBezTo>
                <a:cubicBezTo>
                  <a:pt x="1644" y="514"/>
                  <a:pt x="1651" y="532"/>
                  <a:pt x="1658" y="549"/>
                </a:cubicBezTo>
                <a:cubicBezTo>
                  <a:pt x="1660" y="554"/>
                  <a:pt x="1661" y="558"/>
                  <a:pt x="1663" y="563"/>
                </a:cubicBezTo>
                <a:cubicBezTo>
                  <a:pt x="1681" y="612"/>
                  <a:pt x="1695" y="663"/>
                  <a:pt x="1704" y="714"/>
                </a:cubicBezTo>
                <a:cubicBezTo>
                  <a:pt x="1705" y="719"/>
                  <a:pt x="1701" y="723"/>
                  <a:pt x="1697" y="724"/>
                </a:cubicBezTo>
                <a:cubicBezTo>
                  <a:pt x="1696" y="724"/>
                  <a:pt x="1696" y="724"/>
                  <a:pt x="1695" y="724"/>
                </a:cubicBezTo>
                <a:close/>
                <a:moveTo>
                  <a:pt x="70" y="550"/>
                </a:moveTo>
                <a:cubicBezTo>
                  <a:pt x="69" y="550"/>
                  <a:pt x="68" y="550"/>
                  <a:pt x="67" y="550"/>
                </a:cubicBezTo>
                <a:cubicBezTo>
                  <a:pt x="63" y="548"/>
                  <a:pt x="61" y="543"/>
                  <a:pt x="62" y="538"/>
                </a:cubicBezTo>
                <a:cubicBezTo>
                  <a:pt x="64" y="534"/>
                  <a:pt x="69" y="532"/>
                  <a:pt x="73" y="534"/>
                </a:cubicBezTo>
                <a:cubicBezTo>
                  <a:pt x="78" y="536"/>
                  <a:pt x="80" y="540"/>
                  <a:pt x="78" y="545"/>
                </a:cubicBezTo>
                <a:cubicBezTo>
                  <a:pt x="77" y="548"/>
                  <a:pt x="74" y="550"/>
                  <a:pt x="70" y="550"/>
                </a:cubicBezTo>
                <a:close/>
                <a:moveTo>
                  <a:pt x="81" y="524"/>
                </a:moveTo>
                <a:cubicBezTo>
                  <a:pt x="80" y="524"/>
                  <a:pt x="79" y="524"/>
                  <a:pt x="78" y="523"/>
                </a:cubicBezTo>
                <a:cubicBezTo>
                  <a:pt x="76" y="522"/>
                  <a:pt x="74" y="521"/>
                  <a:pt x="73" y="519"/>
                </a:cubicBezTo>
                <a:cubicBezTo>
                  <a:pt x="72" y="517"/>
                  <a:pt x="73" y="514"/>
                  <a:pt x="73" y="512"/>
                </a:cubicBezTo>
                <a:cubicBezTo>
                  <a:pt x="81" y="495"/>
                  <a:pt x="89" y="478"/>
                  <a:pt x="98" y="461"/>
                </a:cubicBezTo>
                <a:cubicBezTo>
                  <a:pt x="98" y="461"/>
                  <a:pt x="98" y="461"/>
                  <a:pt x="98" y="461"/>
                </a:cubicBezTo>
                <a:cubicBezTo>
                  <a:pt x="98" y="461"/>
                  <a:pt x="98" y="461"/>
                  <a:pt x="98" y="460"/>
                </a:cubicBezTo>
                <a:cubicBezTo>
                  <a:pt x="125" y="410"/>
                  <a:pt x="157" y="362"/>
                  <a:pt x="192" y="318"/>
                </a:cubicBezTo>
                <a:cubicBezTo>
                  <a:pt x="195" y="314"/>
                  <a:pt x="201" y="314"/>
                  <a:pt x="204" y="317"/>
                </a:cubicBezTo>
                <a:cubicBezTo>
                  <a:pt x="208" y="320"/>
                  <a:pt x="209" y="325"/>
                  <a:pt x="206" y="329"/>
                </a:cubicBezTo>
                <a:cubicBezTo>
                  <a:pt x="170" y="372"/>
                  <a:pt x="139" y="419"/>
                  <a:pt x="113" y="469"/>
                </a:cubicBezTo>
                <a:cubicBezTo>
                  <a:pt x="105" y="485"/>
                  <a:pt x="96" y="502"/>
                  <a:pt x="89" y="519"/>
                </a:cubicBezTo>
                <a:cubicBezTo>
                  <a:pt x="88" y="522"/>
                  <a:pt x="85" y="524"/>
                  <a:pt x="81" y="524"/>
                </a:cubicBezTo>
                <a:close/>
                <a:moveTo>
                  <a:pt x="1616" y="484"/>
                </a:moveTo>
                <a:cubicBezTo>
                  <a:pt x="1613" y="484"/>
                  <a:pt x="1610" y="482"/>
                  <a:pt x="1608" y="480"/>
                </a:cubicBezTo>
                <a:cubicBezTo>
                  <a:pt x="1608" y="480"/>
                  <a:pt x="1608" y="480"/>
                  <a:pt x="1608" y="480"/>
                </a:cubicBezTo>
                <a:cubicBezTo>
                  <a:pt x="1608" y="479"/>
                  <a:pt x="1608" y="479"/>
                  <a:pt x="1608" y="479"/>
                </a:cubicBezTo>
                <a:cubicBezTo>
                  <a:pt x="1606" y="475"/>
                  <a:pt x="1608" y="470"/>
                  <a:pt x="1612" y="467"/>
                </a:cubicBezTo>
                <a:cubicBezTo>
                  <a:pt x="1616" y="465"/>
                  <a:pt x="1621" y="467"/>
                  <a:pt x="1623" y="471"/>
                </a:cubicBezTo>
                <a:cubicBezTo>
                  <a:pt x="1624" y="473"/>
                  <a:pt x="1624" y="476"/>
                  <a:pt x="1624" y="478"/>
                </a:cubicBezTo>
                <a:cubicBezTo>
                  <a:pt x="1623" y="480"/>
                  <a:pt x="1621" y="482"/>
                  <a:pt x="1619" y="483"/>
                </a:cubicBezTo>
                <a:cubicBezTo>
                  <a:pt x="1618" y="483"/>
                  <a:pt x="1617" y="484"/>
                  <a:pt x="1616" y="484"/>
                </a:cubicBezTo>
                <a:close/>
                <a:moveTo>
                  <a:pt x="1602" y="459"/>
                </a:moveTo>
                <a:cubicBezTo>
                  <a:pt x="1599" y="459"/>
                  <a:pt x="1596" y="457"/>
                  <a:pt x="1595" y="454"/>
                </a:cubicBezTo>
                <a:cubicBezTo>
                  <a:pt x="1568" y="405"/>
                  <a:pt x="1536" y="358"/>
                  <a:pt x="1500" y="316"/>
                </a:cubicBezTo>
                <a:cubicBezTo>
                  <a:pt x="1500" y="316"/>
                  <a:pt x="1500" y="316"/>
                  <a:pt x="1500" y="316"/>
                </a:cubicBezTo>
                <a:cubicBezTo>
                  <a:pt x="1493" y="308"/>
                  <a:pt x="1486" y="300"/>
                  <a:pt x="1479" y="292"/>
                </a:cubicBezTo>
                <a:cubicBezTo>
                  <a:pt x="1474" y="286"/>
                  <a:pt x="1468" y="280"/>
                  <a:pt x="1462" y="274"/>
                </a:cubicBezTo>
                <a:cubicBezTo>
                  <a:pt x="1461" y="273"/>
                  <a:pt x="1460" y="271"/>
                  <a:pt x="1460" y="268"/>
                </a:cubicBezTo>
                <a:cubicBezTo>
                  <a:pt x="1460" y="266"/>
                  <a:pt x="1461" y="264"/>
                  <a:pt x="1463" y="262"/>
                </a:cubicBezTo>
                <a:cubicBezTo>
                  <a:pt x="1466" y="259"/>
                  <a:pt x="1471" y="259"/>
                  <a:pt x="1475" y="263"/>
                </a:cubicBezTo>
                <a:cubicBezTo>
                  <a:pt x="1480" y="268"/>
                  <a:pt x="1486" y="275"/>
                  <a:pt x="1492" y="281"/>
                </a:cubicBezTo>
                <a:cubicBezTo>
                  <a:pt x="1499" y="289"/>
                  <a:pt x="1506" y="297"/>
                  <a:pt x="1513" y="305"/>
                </a:cubicBezTo>
                <a:cubicBezTo>
                  <a:pt x="1550" y="348"/>
                  <a:pt x="1582" y="396"/>
                  <a:pt x="1610" y="446"/>
                </a:cubicBezTo>
                <a:cubicBezTo>
                  <a:pt x="1612" y="450"/>
                  <a:pt x="1611" y="455"/>
                  <a:pt x="1606" y="457"/>
                </a:cubicBezTo>
                <a:cubicBezTo>
                  <a:pt x="1605" y="458"/>
                  <a:pt x="1604" y="459"/>
                  <a:pt x="1602" y="459"/>
                </a:cubicBezTo>
                <a:close/>
                <a:moveTo>
                  <a:pt x="217" y="310"/>
                </a:moveTo>
                <a:cubicBezTo>
                  <a:pt x="215" y="310"/>
                  <a:pt x="213" y="309"/>
                  <a:pt x="212" y="308"/>
                </a:cubicBezTo>
                <a:cubicBezTo>
                  <a:pt x="208" y="305"/>
                  <a:pt x="208" y="299"/>
                  <a:pt x="211" y="296"/>
                </a:cubicBezTo>
                <a:cubicBezTo>
                  <a:pt x="214" y="293"/>
                  <a:pt x="219" y="292"/>
                  <a:pt x="223" y="295"/>
                </a:cubicBezTo>
                <a:cubicBezTo>
                  <a:pt x="226" y="298"/>
                  <a:pt x="227" y="304"/>
                  <a:pt x="224" y="307"/>
                </a:cubicBezTo>
                <a:cubicBezTo>
                  <a:pt x="224" y="307"/>
                  <a:pt x="224" y="307"/>
                  <a:pt x="224" y="307"/>
                </a:cubicBezTo>
                <a:cubicBezTo>
                  <a:pt x="222" y="309"/>
                  <a:pt x="220" y="310"/>
                  <a:pt x="217" y="310"/>
                </a:cubicBezTo>
                <a:close/>
                <a:moveTo>
                  <a:pt x="236" y="289"/>
                </a:moveTo>
                <a:cubicBezTo>
                  <a:pt x="234" y="289"/>
                  <a:pt x="232" y="288"/>
                  <a:pt x="230" y="287"/>
                </a:cubicBezTo>
                <a:cubicBezTo>
                  <a:pt x="229" y="285"/>
                  <a:pt x="228" y="283"/>
                  <a:pt x="228" y="281"/>
                </a:cubicBezTo>
                <a:cubicBezTo>
                  <a:pt x="228" y="279"/>
                  <a:pt x="228" y="276"/>
                  <a:pt x="230" y="275"/>
                </a:cubicBezTo>
                <a:cubicBezTo>
                  <a:pt x="232" y="272"/>
                  <a:pt x="235" y="269"/>
                  <a:pt x="237" y="267"/>
                </a:cubicBezTo>
                <a:cubicBezTo>
                  <a:pt x="248" y="256"/>
                  <a:pt x="259" y="245"/>
                  <a:pt x="270" y="234"/>
                </a:cubicBezTo>
                <a:cubicBezTo>
                  <a:pt x="312" y="195"/>
                  <a:pt x="357" y="160"/>
                  <a:pt x="406" y="130"/>
                </a:cubicBezTo>
                <a:cubicBezTo>
                  <a:pt x="410" y="128"/>
                  <a:pt x="415" y="129"/>
                  <a:pt x="418" y="133"/>
                </a:cubicBezTo>
                <a:cubicBezTo>
                  <a:pt x="420" y="137"/>
                  <a:pt x="419" y="142"/>
                  <a:pt x="415" y="144"/>
                </a:cubicBezTo>
                <a:cubicBezTo>
                  <a:pt x="367" y="174"/>
                  <a:pt x="322" y="208"/>
                  <a:pt x="282" y="247"/>
                </a:cubicBezTo>
                <a:cubicBezTo>
                  <a:pt x="271" y="257"/>
                  <a:pt x="260" y="268"/>
                  <a:pt x="250" y="279"/>
                </a:cubicBezTo>
                <a:cubicBezTo>
                  <a:pt x="247" y="281"/>
                  <a:pt x="245" y="284"/>
                  <a:pt x="242" y="286"/>
                </a:cubicBezTo>
                <a:cubicBezTo>
                  <a:pt x="241" y="288"/>
                  <a:pt x="238" y="289"/>
                  <a:pt x="236" y="289"/>
                </a:cubicBezTo>
                <a:close/>
                <a:moveTo>
                  <a:pt x="1449" y="257"/>
                </a:moveTo>
                <a:cubicBezTo>
                  <a:pt x="1446" y="257"/>
                  <a:pt x="1444" y="256"/>
                  <a:pt x="1443" y="255"/>
                </a:cubicBezTo>
                <a:cubicBezTo>
                  <a:pt x="1441" y="253"/>
                  <a:pt x="1440" y="251"/>
                  <a:pt x="1440" y="249"/>
                </a:cubicBezTo>
                <a:cubicBezTo>
                  <a:pt x="1440" y="246"/>
                  <a:pt x="1441" y="244"/>
                  <a:pt x="1442" y="243"/>
                </a:cubicBezTo>
                <a:cubicBezTo>
                  <a:pt x="1445" y="239"/>
                  <a:pt x="1451" y="239"/>
                  <a:pt x="1454" y="242"/>
                </a:cubicBezTo>
                <a:cubicBezTo>
                  <a:pt x="1454" y="242"/>
                  <a:pt x="1454" y="242"/>
                  <a:pt x="1454" y="242"/>
                </a:cubicBezTo>
                <a:cubicBezTo>
                  <a:pt x="1454" y="242"/>
                  <a:pt x="1454" y="242"/>
                  <a:pt x="1454" y="242"/>
                </a:cubicBezTo>
                <a:cubicBezTo>
                  <a:pt x="1456" y="244"/>
                  <a:pt x="1457" y="246"/>
                  <a:pt x="1457" y="248"/>
                </a:cubicBezTo>
                <a:cubicBezTo>
                  <a:pt x="1457" y="251"/>
                  <a:pt x="1456" y="253"/>
                  <a:pt x="1455" y="254"/>
                </a:cubicBezTo>
                <a:cubicBezTo>
                  <a:pt x="1453" y="256"/>
                  <a:pt x="1451" y="257"/>
                  <a:pt x="1449" y="257"/>
                </a:cubicBezTo>
                <a:close/>
                <a:moveTo>
                  <a:pt x="1428" y="238"/>
                </a:moveTo>
                <a:cubicBezTo>
                  <a:pt x="1426" y="238"/>
                  <a:pt x="1424" y="237"/>
                  <a:pt x="1422" y="235"/>
                </a:cubicBezTo>
                <a:cubicBezTo>
                  <a:pt x="1381" y="198"/>
                  <a:pt x="1335" y="165"/>
                  <a:pt x="1287" y="136"/>
                </a:cubicBezTo>
                <a:cubicBezTo>
                  <a:pt x="1271" y="127"/>
                  <a:pt x="1255" y="118"/>
                  <a:pt x="1238" y="109"/>
                </a:cubicBezTo>
                <a:cubicBezTo>
                  <a:pt x="1236" y="108"/>
                  <a:pt x="1234" y="106"/>
                  <a:pt x="1234" y="104"/>
                </a:cubicBezTo>
                <a:cubicBezTo>
                  <a:pt x="1233" y="102"/>
                  <a:pt x="1233" y="100"/>
                  <a:pt x="1234" y="98"/>
                </a:cubicBezTo>
                <a:cubicBezTo>
                  <a:pt x="1236" y="94"/>
                  <a:pt x="1242" y="92"/>
                  <a:pt x="1246" y="94"/>
                </a:cubicBezTo>
                <a:cubicBezTo>
                  <a:pt x="1263" y="103"/>
                  <a:pt x="1279" y="112"/>
                  <a:pt x="1296" y="121"/>
                </a:cubicBezTo>
                <a:cubicBezTo>
                  <a:pt x="1345" y="151"/>
                  <a:pt x="1391" y="185"/>
                  <a:pt x="1434" y="223"/>
                </a:cubicBezTo>
                <a:cubicBezTo>
                  <a:pt x="1437" y="226"/>
                  <a:pt x="1437" y="231"/>
                  <a:pt x="1434" y="235"/>
                </a:cubicBezTo>
                <a:cubicBezTo>
                  <a:pt x="1433" y="237"/>
                  <a:pt x="1430" y="238"/>
                  <a:pt x="1428" y="238"/>
                </a:cubicBezTo>
                <a:close/>
                <a:moveTo>
                  <a:pt x="435" y="131"/>
                </a:moveTo>
                <a:cubicBezTo>
                  <a:pt x="435" y="131"/>
                  <a:pt x="435" y="131"/>
                  <a:pt x="435" y="131"/>
                </a:cubicBezTo>
                <a:cubicBezTo>
                  <a:pt x="432" y="131"/>
                  <a:pt x="429" y="130"/>
                  <a:pt x="427" y="127"/>
                </a:cubicBezTo>
                <a:cubicBezTo>
                  <a:pt x="425" y="123"/>
                  <a:pt x="426" y="118"/>
                  <a:pt x="430" y="115"/>
                </a:cubicBezTo>
                <a:cubicBezTo>
                  <a:pt x="434" y="113"/>
                  <a:pt x="440" y="115"/>
                  <a:pt x="442" y="119"/>
                </a:cubicBezTo>
                <a:cubicBezTo>
                  <a:pt x="444" y="123"/>
                  <a:pt x="443" y="128"/>
                  <a:pt x="439" y="130"/>
                </a:cubicBezTo>
                <a:cubicBezTo>
                  <a:pt x="438" y="131"/>
                  <a:pt x="436" y="131"/>
                  <a:pt x="435" y="131"/>
                </a:cubicBezTo>
                <a:close/>
                <a:moveTo>
                  <a:pt x="459" y="118"/>
                </a:moveTo>
                <a:cubicBezTo>
                  <a:pt x="456" y="118"/>
                  <a:pt x="453" y="116"/>
                  <a:pt x="452" y="113"/>
                </a:cubicBezTo>
                <a:cubicBezTo>
                  <a:pt x="451" y="111"/>
                  <a:pt x="451" y="109"/>
                  <a:pt x="451" y="107"/>
                </a:cubicBezTo>
                <a:cubicBezTo>
                  <a:pt x="452" y="104"/>
                  <a:pt x="453" y="103"/>
                  <a:pt x="455" y="102"/>
                </a:cubicBezTo>
                <a:cubicBezTo>
                  <a:pt x="472" y="93"/>
                  <a:pt x="489" y="84"/>
                  <a:pt x="507" y="77"/>
                </a:cubicBezTo>
                <a:cubicBezTo>
                  <a:pt x="511" y="75"/>
                  <a:pt x="516" y="77"/>
                  <a:pt x="518" y="81"/>
                </a:cubicBezTo>
                <a:cubicBezTo>
                  <a:pt x="520" y="85"/>
                  <a:pt x="518" y="90"/>
                  <a:pt x="514" y="92"/>
                </a:cubicBezTo>
                <a:cubicBezTo>
                  <a:pt x="497" y="100"/>
                  <a:pt x="480" y="108"/>
                  <a:pt x="463" y="117"/>
                </a:cubicBezTo>
                <a:cubicBezTo>
                  <a:pt x="462" y="117"/>
                  <a:pt x="461" y="118"/>
                  <a:pt x="459" y="118"/>
                </a:cubicBezTo>
                <a:close/>
                <a:moveTo>
                  <a:pt x="1216" y="98"/>
                </a:moveTo>
                <a:cubicBezTo>
                  <a:pt x="1215" y="98"/>
                  <a:pt x="1214" y="97"/>
                  <a:pt x="1213" y="97"/>
                </a:cubicBezTo>
                <a:cubicBezTo>
                  <a:pt x="1212" y="97"/>
                  <a:pt x="1212" y="97"/>
                  <a:pt x="1212" y="97"/>
                </a:cubicBezTo>
                <a:cubicBezTo>
                  <a:pt x="1212" y="97"/>
                  <a:pt x="1212" y="97"/>
                  <a:pt x="1212" y="97"/>
                </a:cubicBezTo>
                <a:cubicBezTo>
                  <a:pt x="1208" y="94"/>
                  <a:pt x="1207" y="90"/>
                  <a:pt x="1209" y="86"/>
                </a:cubicBezTo>
                <a:cubicBezTo>
                  <a:pt x="1211" y="82"/>
                  <a:pt x="1216" y="80"/>
                  <a:pt x="1220" y="82"/>
                </a:cubicBezTo>
                <a:cubicBezTo>
                  <a:pt x="1220" y="82"/>
                  <a:pt x="1220" y="82"/>
                  <a:pt x="1220" y="82"/>
                </a:cubicBezTo>
                <a:cubicBezTo>
                  <a:pt x="1222" y="82"/>
                  <a:pt x="1224" y="84"/>
                  <a:pt x="1224" y="86"/>
                </a:cubicBezTo>
                <a:cubicBezTo>
                  <a:pt x="1225" y="88"/>
                  <a:pt x="1225" y="91"/>
                  <a:pt x="1224" y="93"/>
                </a:cubicBezTo>
                <a:cubicBezTo>
                  <a:pt x="1223" y="96"/>
                  <a:pt x="1220" y="98"/>
                  <a:pt x="1216" y="98"/>
                </a:cubicBezTo>
                <a:close/>
                <a:moveTo>
                  <a:pt x="1190" y="86"/>
                </a:moveTo>
                <a:cubicBezTo>
                  <a:pt x="1189" y="86"/>
                  <a:pt x="1188" y="86"/>
                  <a:pt x="1187" y="86"/>
                </a:cubicBezTo>
                <a:cubicBezTo>
                  <a:pt x="1136" y="64"/>
                  <a:pt x="1082" y="47"/>
                  <a:pt x="1027" y="36"/>
                </a:cubicBezTo>
                <a:cubicBezTo>
                  <a:pt x="1009" y="32"/>
                  <a:pt x="990" y="29"/>
                  <a:pt x="972" y="26"/>
                </a:cubicBezTo>
                <a:cubicBezTo>
                  <a:pt x="970" y="26"/>
                  <a:pt x="968" y="25"/>
                  <a:pt x="966" y="23"/>
                </a:cubicBezTo>
                <a:cubicBezTo>
                  <a:pt x="965" y="21"/>
                  <a:pt x="964" y="19"/>
                  <a:pt x="965" y="16"/>
                </a:cubicBezTo>
                <a:cubicBezTo>
                  <a:pt x="965" y="12"/>
                  <a:pt x="970" y="9"/>
                  <a:pt x="974" y="9"/>
                </a:cubicBezTo>
                <a:cubicBezTo>
                  <a:pt x="993" y="12"/>
                  <a:pt x="1012" y="15"/>
                  <a:pt x="1030" y="19"/>
                </a:cubicBezTo>
                <a:cubicBezTo>
                  <a:pt x="1030" y="19"/>
                  <a:pt x="1030" y="19"/>
                  <a:pt x="1030" y="19"/>
                </a:cubicBezTo>
                <a:cubicBezTo>
                  <a:pt x="1031" y="19"/>
                  <a:pt x="1031" y="19"/>
                  <a:pt x="1031" y="19"/>
                </a:cubicBezTo>
                <a:cubicBezTo>
                  <a:pt x="1087" y="31"/>
                  <a:pt x="1141" y="48"/>
                  <a:pt x="1194" y="70"/>
                </a:cubicBezTo>
                <a:cubicBezTo>
                  <a:pt x="1196" y="71"/>
                  <a:pt x="1198" y="72"/>
                  <a:pt x="1198" y="75"/>
                </a:cubicBezTo>
                <a:cubicBezTo>
                  <a:pt x="1199" y="77"/>
                  <a:pt x="1199" y="79"/>
                  <a:pt x="1198" y="81"/>
                </a:cubicBezTo>
                <a:cubicBezTo>
                  <a:pt x="1197" y="84"/>
                  <a:pt x="1194" y="86"/>
                  <a:pt x="1190" y="86"/>
                </a:cubicBezTo>
                <a:close/>
                <a:moveTo>
                  <a:pt x="582" y="64"/>
                </a:moveTo>
                <a:cubicBezTo>
                  <a:pt x="579" y="64"/>
                  <a:pt x="576" y="62"/>
                  <a:pt x="574" y="59"/>
                </a:cubicBezTo>
                <a:cubicBezTo>
                  <a:pt x="574" y="56"/>
                  <a:pt x="574" y="54"/>
                  <a:pt x="575" y="52"/>
                </a:cubicBezTo>
                <a:cubicBezTo>
                  <a:pt x="576" y="50"/>
                  <a:pt x="577" y="49"/>
                  <a:pt x="580" y="48"/>
                </a:cubicBezTo>
                <a:cubicBezTo>
                  <a:pt x="598" y="42"/>
                  <a:pt x="616" y="36"/>
                  <a:pt x="634" y="31"/>
                </a:cubicBezTo>
                <a:cubicBezTo>
                  <a:pt x="639" y="30"/>
                  <a:pt x="644" y="33"/>
                  <a:pt x="645" y="37"/>
                </a:cubicBezTo>
                <a:cubicBezTo>
                  <a:pt x="645" y="39"/>
                  <a:pt x="645" y="41"/>
                  <a:pt x="644" y="43"/>
                </a:cubicBezTo>
                <a:cubicBezTo>
                  <a:pt x="643" y="45"/>
                  <a:pt x="641" y="47"/>
                  <a:pt x="639" y="47"/>
                </a:cubicBezTo>
                <a:cubicBezTo>
                  <a:pt x="621" y="52"/>
                  <a:pt x="603" y="58"/>
                  <a:pt x="585" y="64"/>
                </a:cubicBezTo>
                <a:cubicBezTo>
                  <a:pt x="584" y="64"/>
                  <a:pt x="583" y="64"/>
                  <a:pt x="582" y="64"/>
                </a:cubicBezTo>
                <a:close/>
                <a:moveTo>
                  <a:pt x="664" y="41"/>
                </a:moveTo>
                <a:cubicBezTo>
                  <a:pt x="660" y="41"/>
                  <a:pt x="657" y="38"/>
                  <a:pt x="656" y="34"/>
                </a:cubicBezTo>
                <a:cubicBezTo>
                  <a:pt x="655" y="32"/>
                  <a:pt x="656" y="30"/>
                  <a:pt x="657" y="28"/>
                </a:cubicBezTo>
                <a:cubicBezTo>
                  <a:pt x="658" y="26"/>
                  <a:pt x="660" y="25"/>
                  <a:pt x="662" y="24"/>
                </a:cubicBezTo>
                <a:cubicBezTo>
                  <a:pt x="662" y="24"/>
                  <a:pt x="662" y="24"/>
                  <a:pt x="662" y="24"/>
                </a:cubicBezTo>
                <a:cubicBezTo>
                  <a:pt x="663" y="24"/>
                  <a:pt x="663" y="24"/>
                  <a:pt x="664" y="24"/>
                </a:cubicBezTo>
                <a:cubicBezTo>
                  <a:pt x="668" y="24"/>
                  <a:pt x="671" y="26"/>
                  <a:pt x="672" y="30"/>
                </a:cubicBezTo>
                <a:cubicBezTo>
                  <a:pt x="673" y="33"/>
                  <a:pt x="672" y="35"/>
                  <a:pt x="671" y="37"/>
                </a:cubicBezTo>
                <a:cubicBezTo>
                  <a:pt x="670" y="39"/>
                  <a:pt x="668" y="40"/>
                  <a:pt x="666" y="41"/>
                </a:cubicBezTo>
                <a:cubicBezTo>
                  <a:pt x="665" y="41"/>
                  <a:pt x="665" y="41"/>
                  <a:pt x="664" y="41"/>
                </a:cubicBezTo>
                <a:close/>
                <a:moveTo>
                  <a:pt x="692" y="35"/>
                </a:moveTo>
                <a:cubicBezTo>
                  <a:pt x="688" y="35"/>
                  <a:pt x="684" y="32"/>
                  <a:pt x="683" y="28"/>
                </a:cubicBezTo>
                <a:cubicBezTo>
                  <a:pt x="683" y="26"/>
                  <a:pt x="683" y="23"/>
                  <a:pt x="685" y="22"/>
                </a:cubicBezTo>
                <a:cubicBezTo>
                  <a:pt x="686" y="20"/>
                  <a:pt x="688" y="18"/>
                  <a:pt x="690" y="18"/>
                </a:cubicBezTo>
                <a:cubicBezTo>
                  <a:pt x="709" y="14"/>
                  <a:pt x="728" y="11"/>
                  <a:pt x="746" y="9"/>
                </a:cubicBezTo>
                <a:cubicBezTo>
                  <a:pt x="799" y="2"/>
                  <a:pt x="853" y="0"/>
                  <a:pt x="907" y="3"/>
                </a:cubicBezTo>
                <a:cubicBezTo>
                  <a:pt x="910" y="3"/>
                  <a:pt x="914" y="3"/>
                  <a:pt x="917" y="3"/>
                </a:cubicBezTo>
                <a:cubicBezTo>
                  <a:pt x="922" y="4"/>
                  <a:pt x="926" y="8"/>
                  <a:pt x="925" y="12"/>
                </a:cubicBezTo>
                <a:cubicBezTo>
                  <a:pt x="925" y="17"/>
                  <a:pt x="921" y="21"/>
                  <a:pt x="916" y="20"/>
                </a:cubicBezTo>
                <a:cubicBezTo>
                  <a:pt x="913" y="20"/>
                  <a:pt x="910" y="20"/>
                  <a:pt x="906" y="20"/>
                </a:cubicBezTo>
                <a:cubicBezTo>
                  <a:pt x="890" y="19"/>
                  <a:pt x="874" y="18"/>
                  <a:pt x="858" y="18"/>
                </a:cubicBezTo>
                <a:cubicBezTo>
                  <a:pt x="821" y="18"/>
                  <a:pt x="785" y="21"/>
                  <a:pt x="749" y="25"/>
                </a:cubicBezTo>
                <a:cubicBezTo>
                  <a:pt x="749" y="25"/>
                  <a:pt x="749" y="25"/>
                  <a:pt x="749" y="25"/>
                </a:cubicBezTo>
                <a:cubicBezTo>
                  <a:pt x="730" y="28"/>
                  <a:pt x="711" y="31"/>
                  <a:pt x="693" y="35"/>
                </a:cubicBezTo>
                <a:cubicBezTo>
                  <a:pt x="693" y="35"/>
                  <a:pt x="692" y="35"/>
                  <a:pt x="692" y="35"/>
                </a:cubicBezTo>
                <a:close/>
                <a:moveTo>
                  <a:pt x="945" y="23"/>
                </a:moveTo>
                <a:cubicBezTo>
                  <a:pt x="945" y="23"/>
                  <a:pt x="944" y="23"/>
                  <a:pt x="944" y="23"/>
                </a:cubicBezTo>
                <a:cubicBezTo>
                  <a:pt x="942" y="22"/>
                  <a:pt x="940" y="21"/>
                  <a:pt x="938" y="20"/>
                </a:cubicBezTo>
                <a:cubicBezTo>
                  <a:pt x="937" y="18"/>
                  <a:pt x="936" y="16"/>
                  <a:pt x="937" y="13"/>
                </a:cubicBezTo>
                <a:cubicBezTo>
                  <a:pt x="937" y="9"/>
                  <a:pt x="941" y="5"/>
                  <a:pt x="946" y="6"/>
                </a:cubicBezTo>
                <a:cubicBezTo>
                  <a:pt x="946" y="6"/>
                  <a:pt x="946" y="6"/>
                  <a:pt x="946" y="6"/>
                </a:cubicBezTo>
                <a:cubicBezTo>
                  <a:pt x="950" y="6"/>
                  <a:pt x="954" y="10"/>
                  <a:pt x="953" y="15"/>
                </a:cubicBezTo>
                <a:cubicBezTo>
                  <a:pt x="953" y="19"/>
                  <a:pt x="949" y="23"/>
                  <a:pt x="945" y="23"/>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11">
            <a:extLst>
              <a:ext uri="{FF2B5EF4-FFF2-40B4-BE49-F238E27FC236}">
                <a16:creationId xmlns:a16="http://schemas.microsoft.com/office/drawing/2014/main" id="{04A147FE-D969-4879-9994-8392D8FF86B9}"/>
              </a:ext>
            </a:extLst>
          </p:cNvPr>
          <p:cNvSpPr>
            <a:spLocks noEditPoints="1"/>
          </p:cNvSpPr>
          <p:nvPr/>
        </p:nvSpPr>
        <p:spPr bwMode="auto">
          <a:xfrm>
            <a:off x="8713538" y="3073151"/>
            <a:ext cx="6960099" cy="6960099"/>
          </a:xfrm>
          <a:custGeom>
            <a:avLst/>
            <a:gdLst>
              <a:gd name="T0" fmla="*/ 598 w 1645"/>
              <a:gd name="T1" fmla="*/ 1611 h 1645"/>
              <a:gd name="T2" fmla="*/ 820 w 1645"/>
              <a:gd name="T3" fmla="*/ 1637 h 1645"/>
              <a:gd name="T4" fmla="*/ 840 w 1645"/>
              <a:gd name="T5" fmla="*/ 1628 h 1645"/>
              <a:gd name="T6" fmla="*/ 978 w 1645"/>
              <a:gd name="T7" fmla="*/ 1613 h 1645"/>
              <a:gd name="T8" fmla="*/ 982 w 1645"/>
              <a:gd name="T9" fmla="*/ 1629 h 1645"/>
              <a:gd name="T10" fmla="*/ 581 w 1645"/>
              <a:gd name="T11" fmla="*/ 1591 h 1645"/>
              <a:gd name="T12" fmla="*/ 548 w 1645"/>
              <a:gd name="T13" fmla="*/ 1598 h 1645"/>
              <a:gd name="T14" fmla="*/ 466 w 1645"/>
              <a:gd name="T15" fmla="*/ 1545 h 1645"/>
              <a:gd name="T16" fmla="*/ 1092 w 1645"/>
              <a:gd name="T17" fmla="*/ 1590 h 1645"/>
              <a:gd name="T18" fmla="*/ 1100 w 1645"/>
              <a:gd name="T19" fmla="*/ 1596 h 1645"/>
              <a:gd name="T20" fmla="*/ 1304 w 1645"/>
              <a:gd name="T21" fmla="*/ 1469 h 1645"/>
              <a:gd name="T22" fmla="*/ 342 w 1645"/>
              <a:gd name="T23" fmla="*/ 1488 h 1645"/>
              <a:gd name="T24" fmla="*/ 342 w 1645"/>
              <a:gd name="T25" fmla="*/ 1488 h 1645"/>
              <a:gd name="T26" fmla="*/ 166 w 1645"/>
              <a:gd name="T27" fmla="*/ 1318 h 1645"/>
              <a:gd name="T28" fmla="*/ 253 w 1645"/>
              <a:gd name="T29" fmla="*/ 1392 h 1645"/>
              <a:gd name="T30" fmla="*/ 1326 w 1645"/>
              <a:gd name="T31" fmla="*/ 1452 h 1645"/>
              <a:gd name="T32" fmla="*/ 1347 w 1645"/>
              <a:gd name="T33" fmla="*/ 1434 h 1645"/>
              <a:gd name="T34" fmla="*/ 1358 w 1645"/>
              <a:gd name="T35" fmla="*/ 1447 h 1645"/>
              <a:gd name="T36" fmla="*/ 163 w 1645"/>
              <a:gd name="T37" fmla="*/ 1285 h 1645"/>
              <a:gd name="T38" fmla="*/ 42 w 1645"/>
              <a:gd name="T39" fmla="*/ 1081 h 1645"/>
              <a:gd name="T40" fmla="*/ 141 w 1645"/>
              <a:gd name="T41" fmla="*/ 1275 h 1645"/>
              <a:gd name="T42" fmla="*/ 1508 w 1645"/>
              <a:gd name="T43" fmla="*/ 1270 h 1645"/>
              <a:gd name="T44" fmla="*/ 1597 w 1645"/>
              <a:gd name="T45" fmla="*/ 1043 h 1645"/>
              <a:gd name="T46" fmla="*/ 1530 w 1645"/>
              <a:gd name="T47" fmla="*/ 1242 h 1645"/>
              <a:gd name="T48" fmla="*/ 49 w 1645"/>
              <a:gd name="T49" fmla="*/ 1056 h 1645"/>
              <a:gd name="T50" fmla="*/ 1 w 1645"/>
              <a:gd name="T51" fmla="*/ 818 h 1645"/>
              <a:gd name="T52" fmla="*/ 25 w 1645"/>
              <a:gd name="T53" fmla="*/ 929 h 1645"/>
              <a:gd name="T54" fmla="*/ 1604 w 1645"/>
              <a:gd name="T55" fmla="*/ 1016 h 1645"/>
              <a:gd name="T56" fmla="*/ 1619 w 1645"/>
              <a:gd name="T57" fmla="*/ 940 h 1645"/>
              <a:gd name="T58" fmla="*/ 1645 w 1645"/>
              <a:gd name="T59" fmla="*/ 823 h 1645"/>
              <a:gd name="T60" fmla="*/ 3 w 1645"/>
              <a:gd name="T61" fmla="*/ 795 h 1645"/>
              <a:gd name="T62" fmla="*/ 11 w 1645"/>
              <a:gd name="T63" fmla="*/ 769 h 1645"/>
              <a:gd name="T64" fmla="*/ 46 w 1645"/>
              <a:gd name="T65" fmla="*/ 554 h 1645"/>
              <a:gd name="T66" fmla="*/ 1634 w 1645"/>
              <a:gd name="T67" fmla="*/ 763 h 1645"/>
              <a:gd name="T68" fmla="*/ 1642 w 1645"/>
              <a:gd name="T69" fmla="*/ 754 h 1645"/>
              <a:gd name="T70" fmla="*/ 1611 w 1645"/>
              <a:gd name="T71" fmla="*/ 620 h 1645"/>
              <a:gd name="T72" fmla="*/ 1547 w 1645"/>
              <a:gd name="T73" fmla="*/ 472 h 1645"/>
              <a:gd name="T74" fmla="*/ 1592 w 1645"/>
              <a:gd name="T75" fmla="*/ 566 h 1645"/>
              <a:gd name="T76" fmla="*/ 72 w 1645"/>
              <a:gd name="T77" fmla="*/ 533 h 1645"/>
              <a:gd name="T78" fmla="*/ 96 w 1645"/>
              <a:gd name="T79" fmla="*/ 438 h 1645"/>
              <a:gd name="T80" fmla="*/ 82 w 1645"/>
              <a:gd name="T81" fmla="*/ 507 h 1645"/>
              <a:gd name="T82" fmla="*/ 1546 w 1645"/>
              <a:gd name="T83" fmla="*/ 451 h 1645"/>
              <a:gd name="T84" fmla="*/ 1397 w 1645"/>
              <a:gd name="T85" fmla="*/ 246 h 1645"/>
              <a:gd name="T86" fmla="*/ 198 w 1645"/>
              <a:gd name="T87" fmla="*/ 310 h 1645"/>
              <a:gd name="T88" fmla="*/ 198 w 1645"/>
              <a:gd name="T89" fmla="*/ 310 h 1645"/>
              <a:gd name="T90" fmla="*/ 370 w 1645"/>
              <a:gd name="T91" fmla="*/ 137 h 1645"/>
              <a:gd name="T92" fmla="*/ 223 w 1645"/>
              <a:gd name="T93" fmla="*/ 286 h 1645"/>
              <a:gd name="T94" fmla="*/ 1391 w 1645"/>
              <a:gd name="T95" fmla="*/ 232 h 1645"/>
              <a:gd name="T96" fmla="*/ 1180 w 1645"/>
              <a:gd name="T97" fmla="*/ 99 h 1645"/>
              <a:gd name="T98" fmla="*/ 1361 w 1645"/>
              <a:gd name="T99" fmla="*/ 222 h 1645"/>
              <a:gd name="T100" fmla="*/ 398 w 1645"/>
              <a:gd name="T101" fmla="*/ 137 h 1645"/>
              <a:gd name="T102" fmla="*/ 614 w 1645"/>
              <a:gd name="T103" fmla="*/ 28 h 1645"/>
              <a:gd name="T104" fmla="*/ 423 w 1645"/>
              <a:gd name="T105" fmla="*/ 123 h 1645"/>
              <a:gd name="T106" fmla="*/ 1163 w 1645"/>
              <a:gd name="T107" fmla="*/ 92 h 1645"/>
              <a:gd name="T108" fmla="*/ 928 w 1645"/>
              <a:gd name="T109" fmla="*/ 16 h 1645"/>
              <a:gd name="T110" fmla="*/ 635 w 1645"/>
              <a:gd name="T111" fmla="*/ 31 h 1645"/>
              <a:gd name="T112" fmla="*/ 664 w 1645"/>
              <a:gd name="T113" fmla="*/ 19 h 1645"/>
              <a:gd name="T114" fmla="*/ 767 w 1645"/>
              <a:gd name="T115" fmla="*/ 20 h 1645"/>
              <a:gd name="T116" fmla="*/ 899 w 1645"/>
              <a:gd name="T117" fmla="*/ 13 h 1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45" h="1645">
                <a:moveTo>
                  <a:pt x="812" y="1645"/>
                </a:moveTo>
                <a:cubicBezTo>
                  <a:pt x="812" y="1645"/>
                  <a:pt x="812" y="1645"/>
                  <a:pt x="812" y="1645"/>
                </a:cubicBezTo>
                <a:cubicBezTo>
                  <a:pt x="782" y="1645"/>
                  <a:pt x="752" y="1643"/>
                  <a:pt x="722" y="1639"/>
                </a:cubicBezTo>
                <a:cubicBezTo>
                  <a:pt x="721" y="1639"/>
                  <a:pt x="721" y="1639"/>
                  <a:pt x="721" y="1639"/>
                </a:cubicBezTo>
                <a:cubicBezTo>
                  <a:pt x="719" y="1639"/>
                  <a:pt x="717" y="1638"/>
                  <a:pt x="715" y="1638"/>
                </a:cubicBezTo>
                <a:cubicBezTo>
                  <a:pt x="677" y="1633"/>
                  <a:pt x="640" y="1625"/>
                  <a:pt x="603" y="1615"/>
                </a:cubicBezTo>
                <a:cubicBezTo>
                  <a:pt x="601" y="1614"/>
                  <a:pt x="599" y="1613"/>
                  <a:pt x="598" y="1611"/>
                </a:cubicBezTo>
                <a:cubicBezTo>
                  <a:pt x="597" y="1609"/>
                  <a:pt x="596" y="1607"/>
                  <a:pt x="597" y="1605"/>
                </a:cubicBezTo>
                <a:cubicBezTo>
                  <a:pt x="598" y="1600"/>
                  <a:pt x="603" y="1597"/>
                  <a:pt x="607" y="1599"/>
                </a:cubicBezTo>
                <a:cubicBezTo>
                  <a:pt x="643" y="1609"/>
                  <a:pt x="680" y="1616"/>
                  <a:pt x="717" y="1621"/>
                </a:cubicBezTo>
                <a:cubicBezTo>
                  <a:pt x="719" y="1622"/>
                  <a:pt x="722" y="1622"/>
                  <a:pt x="724" y="1622"/>
                </a:cubicBezTo>
                <a:cubicBezTo>
                  <a:pt x="753" y="1626"/>
                  <a:pt x="783" y="1628"/>
                  <a:pt x="812" y="1628"/>
                </a:cubicBezTo>
                <a:cubicBezTo>
                  <a:pt x="814" y="1628"/>
                  <a:pt x="816" y="1629"/>
                  <a:pt x="818" y="1631"/>
                </a:cubicBezTo>
                <a:cubicBezTo>
                  <a:pt x="819" y="1632"/>
                  <a:pt x="820" y="1634"/>
                  <a:pt x="820" y="1637"/>
                </a:cubicBezTo>
                <a:cubicBezTo>
                  <a:pt x="820" y="1641"/>
                  <a:pt x="816" y="1645"/>
                  <a:pt x="812" y="1645"/>
                </a:cubicBezTo>
                <a:close/>
                <a:moveTo>
                  <a:pt x="840" y="1645"/>
                </a:moveTo>
                <a:cubicBezTo>
                  <a:pt x="840" y="1645"/>
                  <a:pt x="840" y="1645"/>
                  <a:pt x="840" y="1645"/>
                </a:cubicBezTo>
                <a:cubicBezTo>
                  <a:pt x="835" y="1645"/>
                  <a:pt x="832" y="1641"/>
                  <a:pt x="831" y="1637"/>
                </a:cubicBezTo>
                <a:cubicBezTo>
                  <a:pt x="831" y="1634"/>
                  <a:pt x="832" y="1632"/>
                  <a:pt x="834" y="1631"/>
                </a:cubicBezTo>
                <a:cubicBezTo>
                  <a:pt x="835" y="1629"/>
                  <a:pt x="838" y="1628"/>
                  <a:pt x="840" y="1628"/>
                </a:cubicBezTo>
                <a:cubicBezTo>
                  <a:pt x="840" y="1628"/>
                  <a:pt x="840" y="1628"/>
                  <a:pt x="840" y="1628"/>
                </a:cubicBezTo>
                <a:cubicBezTo>
                  <a:pt x="845" y="1628"/>
                  <a:pt x="848" y="1632"/>
                  <a:pt x="848" y="1636"/>
                </a:cubicBezTo>
                <a:cubicBezTo>
                  <a:pt x="849" y="1641"/>
                  <a:pt x="845" y="1645"/>
                  <a:pt x="840" y="1645"/>
                </a:cubicBezTo>
                <a:close/>
                <a:moveTo>
                  <a:pt x="868" y="1644"/>
                </a:moveTo>
                <a:cubicBezTo>
                  <a:pt x="864" y="1644"/>
                  <a:pt x="860" y="1640"/>
                  <a:pt x="860" y="1636"/>
                </a:cubicBezTo>
                <a:cubicBezTo>
                  <a:pt x="860" y="1634"/>
                  <a:pt x="860" y="1631"/>
                  <a:pt x="862" y="1630"/>
                </a:cubicBezTo>
                <a:cubicBezTo>
                  <a:pt x="863" y="1628"/>
                  <a:pt x="865" y="1627"/>
                  <a:pt x="868" y="1627"/>
                </a:cubicBezTo>
                <a:cubicBezTo>
                  <a:pt x="905" y="1625"/>
                  <a:pt x="942" y="1620"/>
                  <a:pt x="978" y="1613"/>
                </a:cubicBezTo>
                <a:cubicBezTo>
                  <a:pt x="978" y="1613"/>
                  <a:pt x="979" y="1613"/>
                  <a:pt x="979" y="1613"/>
                </a:cubicBezTo>
                <a:cubicBezTo>
                  <a:pt x="997" y="1609"/>
                  <a:pt x="1015" y="1605"/>
                  <a:pt x="1033" y="1600"/>
                </a:cubicBezTo>
                <a:cubicBezTo>
                  <a:pt x="1045" y="1597"/>
                  <a:pt x="1058" y="1593"/>
                  <a:pt x="1071" y="1589"/>
                </a:cubicBezTo>
                <a:cubicBezTo>
                  <a:pt x="1075" y="1587"/>
                  <a:pt x="1080" y="1590"/>
                  <a:pt x="1081" y="1594"/>
                </a:cubicBezTo>
                <a:cubicBezTo>
                  <a:pt x="1083" y="1599"/>
                  <a:pt x="1080" y="1603"/>
                  <a:pt x="1076" y="1605"/>
                </a:cubicBezTo>
                <a:cubicBezTo>
                  <a:pt x="1063" y="1609"/>
                  <a:pt x="1050" y="1613"/>
                  <a:pt x="1037" y="1616"/>
                </a:cubicBezTo>
                <a:cubicBezTo>
                  <a:pt x="1019" y="1621"/>
                  <a:pt x="1000" y="1626"/>
                  <a:pt x="982" y="1629"/>
                </a:cubicBezTo>
                <a:cubicBezTo>
                  <a:pt x="945" y="1637"/>
                  <a:pt x="907" y="1642"/>
                  <a:pt x="869" y="1644"/>
                </a:cubicBezTo>
                <a:cubicBezTo>
                  <a:pt x="869" y="1644"/>
                  <a:pt x="868" y="1644"/>
                  <a:pt x="868" y="1644"/>
                </a:cubicBezTo>
                <a:close/>
                <a:moveTo>
                  <a:pt x="578" y="1607"/>
                </a:moveTo>
                <a:cubicBezTo>
                  <a:pt x="577" y="1607"/>
                  <a:pt x="576" y="1607"/>
                  <a:pt x="575" y="1607"/>
                </a:cubicBezTo>
                <a:cubicBezTo>
                  <a:pt x="573" y="1606"/>
                  <a:pt x="571" y="1605"/>
                  <a:pt x="570" y="1603"/>
                </a:cubicBezTo>
                <a:cubicBezTo>
                  <a:pt x="569" y="1601"/>
                  <a:pt x="569" y="1598"/>
                  <a:pt x="570" y="1596"/>
                </a:cubicBezTo>
                <a:cubicBezTo>
                  <a:pt x="571" y="1592"/>
                  <a:pt x="576" y="1589"/>
                  <a:pt x="581" y="1591"/>
                </a:cubicBezTo>
                <a:cubicBezTo>
                  <a:pt x="582" y="1591"/>
                  <a:pt x="582" y="1591"/>
                  <a:pt x="582" y="1591"/>
                </a:cubicBezTo>
                <a:cubicBezTo>
                  <a:pt x="582" y="1591"/>
                  <a:pt x="582" y="1591"/>
                  <a:pt x="582" y="1591"/>
                </a:cubicBezTo>
                <a:cubicBezTo>
                  <a:pt x="583" y="1592"/>
                  <a:pt x="585" y="1593"/>
                  <a:pt x="586" y="1595"/>
                </a:cubicBezTo>
                <a:cubicBezTo>
                  <a:pt x="587" y="1597"/>
                  <a:pt x="587" y="1599"/>
                  <a:pt x="586" y="1601"/>
                </a:cubicBezTo>
                <a:cubicBezTo>
                  <a:pt x="585" y="1605"/>
                  <a:pt x="582" y="1607"/>
                  <a:pt x="578" y="1607"/>
                </a:cubicBezTo>
                <a:close/>
                <a:moveTo>
                  <a:pt x="551" y="1598"/>
                </a:moveTo>
                <a:cubicBezTo>
                  <a:pt x="550" y="1598"/>
                  <a:pt x="549" y="1598"/>
                  <a:pt x="548" y="1598"/>
                </a:cubicBezTo>
                <a:cubicBezTo>
                  <a:pt x="518" y="1587"/>
                  <a:pt x="488" y="1574"/>
                  <a:pt x="459" y="1560"/>
                </a:cubicBezTo>
                <a:cubicBezTo>
                  <a:pt x="446" y="1554"/>
                  <a:pt x="434" y="1547"/>
                  <a:pt x="422" y="1540"/>
                </a:cubicBezTo>
                <a:cubicBezTo>
                  <a:pt x="401" y="1529"/>
                  <a:pt x="380" y="1516"/>
                  <a:pt x="360" y="1502"/>
                </a:cubicBezTo>
                <a:cubicBezTo>
                  <a:pt x="356" y="1500"/>
                  <a:pt x="355" y="1495"/>
                  <a:pt x="358" y="1491"/>
                </a:cubicBezTo>
                <a:cubicBezTo>
                  <a:pt x="361" y="1487"/>
                  <a:pt x="366" y="1486"/>
                  <a:pt x="370" y="1488"/>
                </a:cubicBezTo>
                <a:cubicBezTo>
                  <a:pt x="389" y="1502"/>
                  <a:pt x="410" y="1514"/>
                  <a:pt x="430" y="1526"/>
                </a:cubicBezTo>
                <a:cubicBezTo>
                  <a:pt x="442" y="1532"/>
                  <a:pt x="454" y="1539"/>
                  <a:pt x="466" y="1545"/>
                </a:cubicBezTo>
                <a:cubicBezTo>
                  <a:pt x="466" y="1545"/>
                  <a:pt x="466" y="1545"/>
                  <a:pt x="466" y="1545"/>
                </a:cubicBezTo>
                <a:cubicBezTo>
                  <a:pt x="495" y="1559"/>
                  <a:pt x="524" y="1571"/>
                  <a:pt x="554" y="1582"/>
                </a:cubicBezTo>
                <a:cubicBezTo>
                  <a:pt x="558" y="1583"/>
                  <a:pt x="561" y="1588"/>
                  <a:pt x="559" y="1593"/>
                </a:cubicBezTo>
                <a:cubicBezTo>
                  <a:pt x="558" y="1596"/>
                  <a:pt x="555" y="1598"/>
                  <a:pt x="551" y="1598"/>
                </a:cubicBezTo>
                <a:close/>
                <a:moveTo>
                  <a:pt x="1100" y="1596"/>
                </a:moveTo>
                <a:cubicBezTo>
                  <a:pt x="1100" y="1596"/>
                  <a:pt x="1100" y="1596"/>
                  <a:pt x="1100" y="1596"/>
                </a:cubicBezTo>
                <a:cubicBezTo>
                  <a:pt x="1097" y="1596"/>
                  <a:pt x="1093" y="1594"/>
                  <a:pt x="1092" y="1590"/>
                </a:cubicBezTo>
                <a:cubicBezTo>
                  <a:pt x="1091" y="1588"/>
                  <a:pt x="1091" y="1586"/>
                  <a:pt x="1092" y="1584"/>
                </a:cubicBezTo>
                <a:cubicBezTo>
                  <a:pt x="1093" y="1582"/>
                  <a:pt x="1095" y="1580"/>
                  <a:pt x="1097" y="1580"/>
                </a:cubicBezTo>
                <a:cubicBezTo>
                  <a:pt x="1098" y="1580"/>
                  <a:pt x="1098" y="1580"/>
                  <a:pt x="1098" y="1580"/>
                </a:cubicBezTo>
                <a:cubicBezTo>
                  <a:pt x="1098" y="1580"/>
                  <a:pt x="1098" y="1580"/>
                  <a:pt x="1098" y="1580"/>
                </a:cubicBezTo>
                <a:cubicBezTo>
                  <a:pt x="1102" y="1578"/>
                  <a:pt x="1107" y="1581"/>
                  <a:pt x="1108" y="1585"/>
                </a:cubicBezTo>
                <a:cubicBezTo>
                  <a:pt x="1110" y="1589"/>
                  <a:pt x="1107" y="1594"/>
                  <a:pt x="1103" y="1596"/>
                </a:cubicBezTo>
                <a:cubicBezTo>
                  <a:pt x="1102" y="1596"/>
                  <a:pt x="1101" y="1596"/>
                  <a:pt x="1100" y="1596"/>
                </a:cubicBezTo>
                <a:close/>
                <a:moveTo>
                  <a:pt x="1127" y="1586"/>
                </a:moveTo>
                <a:cubicBezTo>
                  <a:pt x="1123" y="1586"/>
                  <a:pt x="1120" y="1584"/>
                  <a:pt x="1119" y="1581"/>
                </a:cubicBezTo>
                <a:cubicBezTo>
                  <a:pt x="1118" y="1579"/>
                  <a:pt x="1118" y="1576"/>
                  <a:pt x="1119" y="1574"/>
                </a:cubicBezTo>
                <a:cubicBezTo>
                  <a:pt x="1120" y="1572"/>
                  <a:pt x="1121" y="1570"/>
                  <a:pt x="1123" y="1570"/>
                </a:cubicBezTo>
                <a:cubicBezTo>
                  <a:pt x="1158" y="1556"/>
                  <a:pt x="1192" y="1539"/>
                  <a:pt x="1224" y="1521"/>
                </a:cubicBezTo>
                <a:cubicBezTo>
                  <a:pt x="1224" y="1521"/>
                  <a:pt x="1224" y="1521"/>
                  <a:pt x="1224" y="1521"/>
                </a:cubicBezTo>
                <a:cubicBezTo>
                  <a:pt x="1252" y="1505"/>
                  <a:pt x="1278" y="1488"/>
                  <a:pt x="1304" y="1469"/>
                </a:cubicBezTo>
                <a:cubicBezTo>
                  <a:pt x="1307" y="1466"/>
                  <a:pt x="1313" y="1467"/>
                  <a:pt x="1316" y="1471"/>
                </a:cubicBezTo>
                <a:cubicBezTo>
                  <a:pt x="1318" y="1474"/>
                  <a:pt x="1318" y="1480"/>
                  <a:pt x="1314" y="1482"/>
                </a:cubicBezTo>
                <a:cubicBezTo>
                  <a:pt x="1288" y="1502"/>
                  <a:pt x="1261" y="1520"/>
                  <a:pt x="1233" y="1536"/>
                </a:cubicBezTo>
                <a:cubicBezTo>
                  <a:pt x="1200" y="1554"/>
                  <a:pt x="1165" y="1571"/>
                  <a:pt x="1130" y="1585"/>
                </a:cubicBezTo>
                <a:cubicBezTo>
                  <a:pt x="1130" y="1585"/>
                  <a:pt x="1130" y="1585"/>
                  <a:pt x="1130" y="1585"/>
                </a:cubicBezTo>
                <a:cubicBezTo>
                  <a:pt x="1129" y="1586"/>
                  <a:pt x="1128" y="1586"/>
                  <a:pt x="1127" y="1586"/>
                </a:cubicBezTo>
                <a:close/>
                <a:moveTo>
                  <a:pt x="342" y="1488"/>
                </a:moveTo>
                <a:cubicBezTo>
                  <a:pt x="340" y="1488"/>
                  <a:pt x="338" y="1487"/>
                  <a:pt x="337" y="1486"/>
                </a:cubicBezTo>
                <a:cubicBezTo>
                  <a:pt x="337" y="1486"/>
                  <a:pt x="337" y="1486"/>
                  <a:pt x="337" y="1486"/>
                </a:cubicBezTo>
                <a:cubicBezTo>
                  <a:pt x="335" y="1485"/>
                  <a:pt x="334" y="1483"/>
                  <a:pt x="333" y="1480"/>
                </a:cubicBezTo>
                <a:cubicBezTo>
                  <a:pt x="333" y="1478"/>
                  <a:pt x="334" y="1476"/>
                  <a:pt x="335" y="1474"/>
                </a:cubicBezTo>
                <a:cubicBezTo>
                  <a:pt x="338" y="1470"/>
                  <a:pt x="343" y="1470"/>
                  <a:pt x="347" y="1472"/>
                </a:cubicBezTo>
                <a:cubicBezTo>
                  <a:pt x="351" y="1475"/>
                  <a:pt x="351" y="1480"/>
                  <a:pt x="349" y="1484"/>
                </a:cubicBezTo>
                <a:cubicBezTo>
                  <a:pt x="347" y="1486"/>
                  <a:pt x="345" y="1488"/>
                  <a:pt x="342" y="1488"/>
                </a:cubicBezTo>
                <a:close/>
                <a:moveTo>
                  <a:pt x="319" y="1471"/>
                </a:moveTo>
                <a:cubicBezTo>
                  <a:pt x="317" y="1471"/>
                  <a:pt x="316" y="1470"/>
                  <a:pt x="314" y="1469"/>
                </a:cubicBezTo>
                <a:cubicBezTo>
                  <a:pt x="289" y="1449"/>
                  <a:pt x="264" y="1427"/>
                  <a:pt x="242" y="1404"/>
                </a:cubicBezTo>
                <a:cubicBezTo>
                  <a:pt x="241" y="1404"/>
                  <a:pt x="241" y="1404"/>
                  <a:pt x="241" y="1404"/>
                </a:cubicBezTo>
                <a:cubicBezTo>
                  <a:pt x="241" y="1404"/>
                  <a:pt x="241" y="1404"/>
                  <a:pt x="241" y="1404"/>
                </a:cubicBezTo>
                <a:cubicBezTo>
                  <a:pt x="220" y="1383"/>
                  <a:pt x="199" y="1360"/>
                  <a:pt x="180" y="1336"/>
                </a:cubicBezTo>
                <a:cubicBezTo>
                  <a:pt x="176" y="1330"/>
                  <a:pt x="171" y="1324"/>
                  <a:pt x="166" y="1318"/>
                </a:cubicBezTo>
                <a:cubicBezTo>
                  <a:pt x="166" y="1318"/>
                  <a:pt x="166" y="1318"/>
                  <a:pt x="166" y="1318"/>
                </a:cubicBezTo>
                <a:cubicBezTo>
                  <a:pt x="165" y="1316"/>
                  <a:pt x="164" y="1314"/>
                  <a:pt x="165" y="1312"/>
                </a:cubicBezTo>
                <a:cubicBezTo>
                  <a:pt x="165" y="1310"/>
                  <a:pt x="166" y="1308"/>
                  <a:pt x="168" y="1306"/>
                </a:cubicBezTo>
                <a:cubicBezTo>
                  <a:pt x="172" y="1304"/>
                  <a:pt x="177" y="1304"/>
                  <a:pt x="180" y="1308"/>
                </a:cubicBezTo>
                <a:cubicBezTo>
                  <a:pt x="184" y="1314"/>
                  <a:pt x="189" y="1320"/>
                  <a:pt x="194" y="1325"/>
                </a:cubicBezTo>
                <a:cubicBezTo>
                  <a:pt x="212" y="1349"/>
                  <a:pt x="232" y="1371"/>
                  <a:pt x="253" y="1392"/>
                </a:cubicBezTo>
                <a:cubicBezTo>
                  <a:pt x="253" y="1392"/>
                  <a:pt x="253" y="1392"/>
                  <a:pt x="253" y="1392"/>
                </a:cubicBezTo>
                <a:cubicBezTo>
                  <a:pt x="276" y="1415"/>
                  <a:pt x="300" y="1436"/>
                  <a:pt x="325" y="1455"/>
                </a:cubicBezTo>
                <a:cubicBezTo>
                  <a:pt x="328" y="1458"/>
                  <a:pt x="329" y="1464"/>
                  <a:pt x="326" y="1467"/>
                </a:cubicBezTo>
                <a:cubicBezTo>
                  <a:pt x="324" y="1469"/>
                  <a:pt x="322" y="1471"/>
                  <a:pt x="319" y="1471"/>
                </a:cubicBezTo>
                <a:close/>
                <a:moveTo>
                  <a:pt x="1331" y="1467"/>
                </a:moveTo>
                <a:cubicBezTo>
                  <a:pt x="1329" y="1467"/>
                  <a:pt x="1326" y="1466"/>
                  <a:pt x="1324" y="1464"/>
                </a:cubicBezTo>
                <a:cubicBezTo>
                  <a:pt x="1323" y="1462"/>
                  <a:pt x="1322" y="1460"/>
                  <a:pt x="1323" y="1457"/>
                </a:cubicBezTo>
                <a:cubicBezTo>
                  <a:pt x="1323" y="1455"/>
                  <a:pt x="1324" y="1453"/>
                  <a:pt x="1326" y="1452"/>
                </a:cubicBezTo>
                <a:cubicBezTo>
                  <a:pt x="1329" y="1449"/>
                  <a:pt x="1335" y="1449"/>
                  <a:pt x="1338" y="1453"/>
                </a:cubicBezTo>
                <a:cubicBezTo>
                  <a:pt x="1341" y="1457"/>
                  <a:pt x="1340" y="1462"/>
                  <a:pt x="1336" y="1465"/>
                </a:cubicBezTo>
                <a:cubicBezTo>
                  <a:pt x="1335" y="1466"/>
                  <a:pt x="1333" y="1467"/>
                  <a:pt x="1331" y="1467"/>
                </a:cubicBezTo>
                <a:close/>
                <a:moveTo>
                  <a:pt x="1353" y="1449"/>
                </a:moveTo>
                <a:cubicBezTo>
                  <a:pt x="1350" y="1449"/>
                  <a:pt x="1348" y="1448"/>
                  <a:pt x="1346" y="1446"/>
                </a:cubicBezTo>
                <a:cubicBezTo>
                  <a:pt x="1345" y="1444"/>
                  <a:pt x="1344" y="1442"/>
                  <a:pt x="1344" y="1440"/>
                </a:cubicBezTo>
                <a:cubicBezTo>
                  <a:pt x="1345" y="1437"/>
                  <a:pt x="1346" y="1435"/>
                  <a:pt x="1347" y="1434"/>
                </a:cubicBezTo>
                <a:cubicBezTo>
                  <a:pt x="1375" y="1410"/>
                  <a:pt x="1402" y="1383"/>
                  <a:pt x="1427" y="1355"/>
                </a:cubicBezTo>
                <a:cubicBezTo>
                  <a:pt x="1427" y="1355"/>
                  <a:pt x="1427" y="1355"/>
                  <a:pt x="1427" y="1355"/>
                </a:cubicBezTo>
                <a:cubicBezTo>
                  <a:pt x="1448" y="1331"/>
                  <a:pt x="1467" y="1306"/>
                  <a:pt x="1485" y="1280"/>
                </a:cubicBezTo>
                <a:cubicBezTo>
                  <a:pt x="1488" y="1276"/>
                  <a:pt x="1493" y="1275"/>
                  <a:pt x="1497" y="1278"/>
                </a:cubicBezTo>
                <a:cubicBezTo>
                  <a:pt x="1501" y="1281"/>
                  <a:pt x="1502" y="1286"/>
                  <a:pt x="1499" y="1290"/>
                </a:cubicBezTo>
                <a:cubicBezTo>
                  <a:pt x="1481" y="1316"/>
                  <a:pt x="1461" y="1342"/>
                  <a:pt x="1440" y="1366"/>
                </a:cubicBezTo>
                <a:cubicBezTo>
                  <a:pt x="1414" y="1395"/>
                  <a:pt x="1387" y="1422"/>
                  <a:pt x="1358" y="1447"/>
                </a:cubicBezTo>
                <a:cubicBezTo>
                  <a:pt x="1357" y="1448"/>
                  <a:pt x="1355" y="1449"/>
                  <a:pt x="1353" y="1449"/>
                </a:cubicBezTo>
                <a:close/>
                <a:moveTo>
                  <a:pt x="157" y="1299"/>
                </a:moveTo>
                <a:cubicBezTo>
                  <a:pt x="154" y="1299"/>
                  <a:pt x="151" y="1297"/>
                  <a:pt x="150" y="1295"/>
                </a:cubicBezTo>
                <a:cubicBezTo>
                  <a:pt x="150" y="1295"/>
                  <a:pt x="150" y="1295"/>
                  <a:pt x="150" y="1295"/>
                </a:cubicBezTo>
                <a:cubicBezTo>
                  <a:pt x="148" y="1293"/>
                  <a:pt x="148" y="1291"/>
                  <a:pt x="148" y="1289"/>
                </a:cubicBezTo>
                <a:cubicBezTo>
                  <a:pt x="149" y="1286"/>
                  <a:pt x="150" y="1285"/>
                  <a:pt x="152" y="1283"/>
                </a:cubicBezTo>
                <a:cubicBezTo>
                  <a:pt x="155" y="1281"/>
                  <a:pt x="161" y="1282"/>
                  <a:pt x="163" y="1285"/>
                </a:cubicBezTo>
                <a:cubicBezTo>
                  <a:pt x="163" y="1285"/>
                  <a:pt x="163" y="1285"/>
                  <a:pt x="163" y="1285"/>
                </a:cubicBezTo>
                <a:cubicBezTo>
                  <a:pt x="166" y="1289"/>
                  <a:pt x="165" y="1294"/>
                  <a:pt x="161" y="1297"/>
                </a:cubicBezTo>
                <a:cubicBezTo>
                  <a:pt x="160" y="1298"/>
                  <a:pt x="158" y="1299"/>
                  <a:pt x="157" y="1299"/>
                </a:cubicBezTo>
                <a:close/>
                <a:moveTo>
                  <a:pt x="141" y="1275"/>
                </a:moveTo>
                <a:cubicBezTo>
                  <a:pt x="138" y="1275"/>
                  <a:pt x="135" y="1274"/>
                  <a:pt x="134" y="1271"/>
                </a:cubicBezTo>
                <a:cubicBezTo>
                  <a:pt x="116" y="1244"/>
                  <a:pt x="100" y="1216"/>
                  <a:pt x="86" y="1187"/>
                </a:cubicBezTo>
                <a:cubicBezTo>
                  <a:pt x="69" y="1153"/>
                  <a:pt x="54" y="1117"/>
                  <a:pt x="42" y="1081"/>
                </a:cubicBezTo>
                <a:cubicBezTo>
                  <a:pt x="42" y="1079"/>
                  <a:pt x="42" y="1077"/>
                  <a:pt x="43" y="1075"/>
                </a:cubicBezTo>
                <a:cubicBezTo>
                  <a:pt x="44" y="1073"/>
                  <a:pt x="45" y="1071"/>
                  <a:pt x="48" y="1071"/>
                </a:cubicBezTo>
                <a:cubicBezTo>
                  <a:pt x="52" y="1069"/>
                  <a:pt x="57" y="1072"/>
                  <a:pt x="58" y="1076"/>
                </a:cubicBezTo>
                <a:cubicBezTo>
                  <a:pt x="70" y="1111"/>
                  <a:pt x="84" y="1146"/>
                  <a:pt x="101" y="1179"/>
                </a:cubicBezTo>
                <a:cubicBezTo>
                  <a:pt x="115" y="1208"/>
                  <a:pt x="131" y="1236"/>
                  <a:pt x="148" y="1262"/>
                </a:cubicBezTo>
                <a:cubicBezTo>
                  <a:pt x="150" y="1266"/>
                  <a:pt x="149" y="1271"/>
                  <a:pt x="145" y="1274"/>
                </a:cubicBezTo>
                <a:cubicBezTo>
                  <a:pt x="144" y="1275"/>
                  <a:pt x="142" y="1275"/>
                  <a:pt x="141" y="1275"/>
                </a:cubicBezTo>
                <a:close/>
                <a:moveTo>
                  <a:pt x="1508" y="1270"/>
                </a:moveTo>
                <a:cubicBezTo>
                  <a:pt x="1506" y="1270"/>
                  <a:pt x="1505" y="1269"/>
                  <a:pt x="1503" y="1269"/>
                </a:cubicBezTo>
                <a:cubicBezTo>
                  <a:pt x="1502" y="1267"/>
                  <a:pt x="1500" y="1265"/>
                  <a:pt x="1500" y="1263"/>
                </a:cubicBezTo>
                <a:cubicBezTo>
                  <a:pt x="1499" y="1261"/>
                  <a:pt x="1500" y="1259"/>
                  <a:pt x="1501" y="1257"/>
                </a:cubicBezTo>
                <a:cubicBezTo>
                  <a:pt x="1503" y="1253"/>
                  <a:pt x="1509" y="1252"/>
                  <a:pt x="1513" y="1254"/>
                </a:cubicBezTo>
                <a:cubicBezTo>
                  <a:pt x="1516" y="1257"/>
                  <a:pt x="1518" y="1262"/>
                  <a:pt x="1515" y="1266"/>
                </a:cubicBezTo>
                <a:cubicBezTo>
                  <a:pt x="1514" y="1268"/>
                  <a:pt x="1511" y="1270"/>
                  <a:pt x="1508" y="1270"/>
                </a:cubicBezTo>
                <a:close/>
                <a:moveTo>
                  <a:pt x="1523" y="1246"/>
                </a:moveTo>
                <a:cubicBezTo>
                  <a:pt x="1521" y="1246"/>
                  <a:pt x="1520" y="1245"/>
                  <a:pt x="1518" y="1245"/>
                </a:cubicBezTo>
                <a:cubicBezTo>
                  <a:pt x="1514" y="1242"/>
                  <a:pt x="1513" y="1237"/>
                  <a:pt x="1515" y="1233"/>
                </a:cubicBezTo>
                <a:cubicBezTo>
                  <a:pt x="1516" y="1233"/>
                  <a:pt x="1516" y="1232"/>
                  <a:pt x="1516" y="1232"/>
                </a:cubicBezTo>
                <a:cubicBezTo>
                  <a:pt x="1516" y="1232"/>
                  <a:pt x="1516" y="1232"/>
                  <a:pt x="1516" y="1232"/>
                </a:cubicBezTo>
                <a:cubicBezTo>
                  <a:pt x="1535" y="1200"/>
                  <a:pt x="1552" y="1167"/>
                  <a:pt x="1566" y="1133"/>
                </a:cubicBezTo>
                <a:cubicBezTo>
                  <a:pt x="1578" y="1104"/>
                  <a:pt x="1588" y="1074"/>
                  <a:pt x="1597" y="1043"/>
                </a:cubicBezTo>
                <a:cubicBezTo>
                  <a:pt x="1598" y="1039"/>
                  <a:pt x="1603" y="1036"/>
                  <a:pt x="1608" y="1037"/>
                </a:cubicBezTo>
                <a:cubicBezTo>
                  <a:pt x="1610" y="1038"/>
                  <a:pt x="1612" y="1039"/>
                  <a:pt x="1613" y="1041"/>
                </a:cubicBezTo>
                <a:cubicBezTo>
                  <a:pt x="1614" y="1043"/>
                  <a:pt x="1614" y="1046"/>
                  <a:pt x="1613" y="1048"/>
                </a:cubicBezTo>
                <a:cubicBezTo>
                  <a:pt x="1605" y="1079"/>
                  <a:pt x="1594" y="1110"/>
                  <a:pt x="1581" y="1140"/>
                </a:cubicBezTo>
                <a:cubicBezTo>
                  <a:pt x="1567" y="1174"/>
                  <a:pt x="1550" y="1208"/>
                  <a:pt x="1531" y="1240"/>
                </a:cubicBezTo>
                <a:cubicBezTo>
                  <a:pt x="1531" y="1241"/>
                  <a:pt x="1531" y="1241"/>
                  <a:pt x="1531" y="1241"/>
                </a:cubicBezTo>
                <a:cubicBezTo>
                  <a:pt x="1530" y="1241"/>
                  <a:pt x="1530" y="1241"/>
                  <a:pt x="1530" y="1242"/>
                </a:cubicBezTo>
                <a:cubicBezTo>
                  <a:pt x="1529" y="1244"/>
                  <a:pt x="1526" y="1246"/>
                  <a:pt x="1523" y="1246"/>
                </a:cubicBezTo>
                <a:close/>
                <a:moveTo>
                  <a:pt x="42" y="1060"/>
                </a:moveTo>
                <a:cubicBezTo>
                  <a:pt x="38" y="1060"/>
                  <a:pt x="35" y="1058"/>
                  <a:pt x="34" y="1054"/>
                </a:cubicBezTo>
                <a:cubicBezTo>
                  <a:pt x="33" y="1052"/>
                  <a:pt x="33" y="1050"/>
                  <a:pt x="34" y="1048"/>
                </a:cubicBezTo>
                <a:cubicBezTo>
                  <a:pt x="35" y="1046"/>
                  <a:pt x="37" y="1044"/>
                  <a:pt x="39" y="1043"/>
                </a:cubicBezTo>
                <a:cubicBezTo>
                  <a:pt x="44" y="1042"/>
                  <a:pt x="49" y="1045"/>
                  <a:pt x="50" y="1049"/>
                </a:cubicBezTo>
                <a:cubicBezTo>
                  <a:pt x="51" y="1051"/>
                  <a:pt x="50" y="1054"/>
                  <a:pt x="49" y="1056"/>
                </a:cubicBezTo>
                <a:cubicBezTo>
                  <a:pt x="48" y="1058"/>
                  <a:pt x="46" y="1059"/>
                  <a:pt x="44" y="1060"/>
                </a:cubicBezTo>
                <a:cubicBezTo>
                  <a:pt x="43" y="1060"/>
                  <a:pt x="43" y="1060"/>
                  <a:pt x="42" y="1060"/>
                </a:cubicBezTo>
                <a:close/>
                <a:moveTo>
                  <a:pt x="34" y="1033"/>
                </a:moveTo>
                <a:cubicBezTo>
                  <a:pt x="30" y="1033"/>
                  <a:pt x="27" y="1030"/>
                  <a:pt x="26" y="1026"/>
                </a:cubicBezTo>
                <a:cubicBezTo>
                  <a:pt x="18" y="995"/>
                  <a:pt x="12" y="963"/>
                  <a:pt x="8" y="931"/>
                </a:cubicBezTo>
                <a:cubicBezTo>
                  <a:pt x="3" y="895"/>
                  <a:pt x="0" y="859"/>
                  <a:pt x="0" y="822"/>
                </a:cubicBezTo>
                <a:cubicBezTo>
                  <a:pt x="0" y="821"/>
                  <a:pt x="1" y="820"/>
                  <a:pt x="1" y="818"/>
                </a:cubicBezTo>
                <a:cubicBezTo>
                  <a:pt x="1" y="817"/>
                  <a:pt x="1" y="817"/>
                  <a:pt x="1" y="817"/>
                </a:cubicBezTo>
                <a:cubicBezTo>
                  <a:pt x="1" y="812"/>
                  <a:pt x="4" y="809"/>
                  <a:pt x="9" y="809"/>
                </a:cubicBezTo>
                <a:cubicBezTo>
                  <a:pt x="9" y="809"/>
                  <a:pt x="9" y="809"/>
                  <a:pt x="9" y="809"/>
                </a:cubicBezTo>
                <a:cubicBezTo>
                  <a:pt x="11" y="809"/>
                  <a:pt x="13" y="810"/>
                  <a:pt x="15" y="811"/>
                </a:cubicBezTo>
                <a:cubicBezTo>
                  <a:pt x="17" y="813"/>
                  <a:pt x="17" y="815"/>
                  <a:pt x="17" y="817"/>
                </a:cubicBezTo>
                <a:cubicBezTo>
                  <a:pt x="17" y="819"/>
                  <a:pt x="17" y="821"/>
                  <a:pt x="17" y="822"/>
                </a:cubicBezTo>
                <a:cubicBezTo>
                  <a:pt x="17" y="858"/>
                  <a:pt x="20" y="894"/>
                  <a:pt x="25" y="929"/>
                </a:cubicBezTo>
                <a:cubicBezTo>
                  <a:pt x="29" y="960"/>
                  <a:pt x="35" y="992"/>
                  <a:pt x="43" y="1022"/>
                </a:cubicBezTo>
                <a:cubicBezTo>
                  <a:pt x="44" y="1027"/>
                  <a:pt x="41" y="1031"/>
                  <a:pt x="36" y="1033"/>
                </a:cubicBezTo>
                <a:cubicBezTo>
                  <a:pt x="36" y="1033"/>
                  <a:pt x="35" y="1033"/>
                  <a:pt x="34" y="1033"/>
                </a:cubicBezTo>
                <a:close/>
                <a:moveTo>
                  <a:pt x="1613" y="1027"/>
                </a:moveTo>
                <a:cubicBezTo>
                  <a:pt x="1612" y="1027"/>
                  <a:pt x="1611" y="1027"/>
                  <a:pt x="1611" y="1027"/>
                </a:cubicBezTo>
                <a:cubicBezTo>
                  <a:pt x="1608" y="1026"/>
                  <a:pt x="1606" y="1025"/>
                  <a:pt x="1605" y="1023"/>
                </a:cubicBezTo>
                <a:cubicBezTo>
                  <a:pt x="1604" y="1021"/>
                  <a:pt x="1604" y="1018"/>
                  <a:pt x="1604" y="1016"/>
                </a:cubicBezTo>
                <a:cubicBezTo>
                  <a:pt x="1605" y="1012"/>
                  <a:pt x="1610" y="1009"/>
                  <a:pt x="1615" y="1010"/>
                </a:cubicBezTo>
                <a:cubicBezTo>
                  <a:pt x="1619" y="1011"/>
                  <a:pt x="1622" y="1016"/>
                  <a:pt x="1621" y="1020"/>
                </a:cubicBezTo>
                <a:cubicBezTo>
                  <a:pt x="1620" y="1024"/>
                  <a:pt x="1617" y="1027"/>
                  <a:pt x="1613" y="1027"/>
                </a:cubicBezTo>
                <a:close/>
                <a:moveTo>
                  <a:pt x="1619" y="999"/>
                </a:moveTo>
                <a:cubicBezTo>
                  <a:pt x="1618" y="999"/>
                  <a:pt x="1618" y="999"/>
                  <a:pt x="1617" y="999"/>
                </a:cubicBezTo>
                <a:cubicBezTo>
                  <a:pt x="1613" y="998"/>
                  <a:pt x="1610" y="994"/>
                  <a:pt x="1611" y="989"/>
                </a:cubicBezTo>
                <a:cubicBezTo>
                  <a:pt x="1614" y="973"/>
                  <a:pt x="1617" y="956"/>
                  <a:pt x="1619" y="940"/>
                </a:cubicBezTo>
                <a:cubicBezTo>
                  <a:pt x="1622" y="919"/>
                  <a:pt x="1625" y="899"/>
                  <a:pt x="1626" y="878"/>
                </a:cubicBezTo>
                <a:cubicBezTo>
                  <a:pt x="1627" y="860"/>
                  <a:pt x="1628" y="842"/>
                  <a:pt x="1628" y="823"/>
                </a:cubicBezTo>
                <a:cubicBezTo>
                  <a:pt x="1628" y="810"/>
                  <a:pt x="1628" y="796"/>
                  <a:pt x="1627" y="783"/>
                </a:cubicBezTo>
                <a:cubicBezTo>
                  <a:pt x="1627" y="781"/>
                  <a:pt x="1628" y="779"/>
                  <a:pt x="1629" y="777"/>
                </a:cubicBezTo>
                <a:cubicBezTo>
                  <a:pt x="1631" y="775"/>
                  <a:pt x="1633" y="774"/>
                  <a:pt x="1635" y="774"/>
                </a:cubicBezTo>
                <a:cubicBezTo>
                  <a:pt x="1640" y="774"/>
                  <a:pt x="1644" y="778"/>
                  <a:pt x="1644" y="782"/>
                </a:cubicBezTo>
                <a:cubicBezTo>
                  <a:pt x="1645" y="796"/>
                  <a:pt x="1645" y="810"/>
                  <a:pt x="1645" y="823"/>
                </a:cubicBezTo>
                <a:cubicBezTo>
                  <a:pt x="1645" y="842"/>
                  <a:pt x="1644" y="861"/>
                  <a:pt x="1643" y="879"/>
                </a:cubicBezTo>
                <a:cubicBezTo>
                  <a:pt x="1642" y="900"/>
                  <a:pt x="1639" y="921"/>
                  <a:pt x="1636" y="942"/>
                </a:cubicBezTo>
                <a:cubicBezTo>
                  <a:pt x="1634" y="959"/>
                  <a:pt x="1631" y="976"/>
                  <a:pt x="1627" y="992"/>
                </a:cubicBezTo>
                <a:cubicBezTo>
                  <a:pt x="1626" y="996"/>
                  <a:pt x="1623" y="999"/>
                  <a:pt x="1619" y="999"/>
                </a:cubicBezTo>
                <a:close/>
                <a:moveTo>
                  <a:pt x="10" y="797"/>
                </a:moveTo>
                <a:cubicBezTo>
                  <a:pt x="10" y="797"/>
                  <a:pt x="9" y="797"/>
                  <a:pt x="9" y="797"/>
                </a:cubicBezTo>
                <a:cubicBezTo>
                  <a:pt x="7" y="797"/>
                  <a:pt x="5" y="796"/>
                  <a:pt x="3" y="795"/>
                </a:cubicBezTo>
                <a:cubicBezTo>
                  <a:pt x="2" y="793"/>
                  <a:pt x="1" y="791"/>
                  <a:pt x="1" y="789"/>
                </a:cubicBezTo>
                <a:cubicBezTo>
                  <a:pt x="1" y="784"/>
                  <a:pt x="5" y="780"/>
                  <a:pt x="10" y="780"/>
                </a:cubicBezTo>
                <a:cubicBezTo>
                  <a:pt x="12" y="780"/>
                  <a:pt x="14" y="781"/>
                  <a:pt x="16" y="783"/>
                </a:cubicBezTo>
                <a:cubicBezTo>
                  <a:pt x="17" y="785"/>
                  <a:pt x="18" y="787"/>
                  <a:pt x="18" y="789"/>
                </a:cubicBezTo>
                <a:cubicBezTo>
                  <a:pt x="18" y="794"/>
                  <a:pt x="14" y="797"/>
                  <a:pt x="10" y="797"/>
                </a:cubicBezTo>
                <a:close/>
                <a:moveTo>
                  <a:pt x="11" y="769"/>
                </a:moveTo>
                <a:cubicBezTo>
                  <a:pt x="11" y="769"/>
                  <a:pt x="11" y="769"/>
                  <a:pt x="11" y="769"/>
                </a:cubicBezTo>
                <a:cubicBezTo>
                  <a:pt x="8" y="769"/>
                  <a:pt x="6" y="768"/>
                  <a:pt x="5" y="766"/>
                </a:cubicBezTo>
                <a:cubicBezTo>
                  <a:pt x="3" y="764"/>
                  <a:pt x="3" y="762"/>
                  <a:pt x="3" y="760"/>
                </a:cubicBezTo>
                <a:cubicBezTo>
                  <a:pt x="3" y="754"/>
                  <a:pt x="4" y="748"/>
                  <a:pt x="5" y="741"/>
                </a:cubicBezTo>
                <a:cubicBezTo>
                  <a:pt x="7" y="715"/>
                  <a:pt x="11" y="689"/>
                  <a:pt x="16" y="664"/>
                </a:cubicBezTo>
                <a:cubicBezTo>
                  <a:pt x="16" y="664"/>
                  <a:pt x="16" y="664"/>
                  <a:pt x="16" y="664"/>
                </a:cubicBezTo>
                <a:cubicBezTo>
                  <a:pt x="16" y="664"/>
                  <a:pt x="16" y="663"/>
                  <a:pt x="16" y="663"/>
                </a:cubicBezTo>
                <a:cubicBezTo>
                  <a:pt x="24" y="626"/>
                  <a:pt x="34" y="589"/>
                  <a:pt x="46" y="554"/>
                </a:cubicBezTo>
                <a:cubicBezTo>
                  <a:pt x="48" y="549"/>
                  <a:pt x="52" y="547"/>
                  <a:pt x="57" y="548"/>
                </a:cubicBezTo>
                <a:cubicBezTo>
                  <a:pt x="61" y="550"/>
                  <a:pt x="64" y="555"/>
                  <a:pt x="62" y="559"/>
                </a:cubicBezTo>
                <a:cubicBezTo>
                  <a:pt x="50" y="594"/>
                  <a:pt x="40" y="631"/>
                  <a:pt x="33" y="667"/>
                </a:cubicBezTo>
                <a:cubicBezTo>
                  <a:pt x="28" y="692"/>
                  <a:pt x="24" y="717"/>
                  <a:pt x="21" y="743"/>
                </a:cubicBezTo>
                <a:cubicBezTo>
                  <a:pt x="21" y="749"/>
                  <a:pt x="20" y="755"/>
                  <a:pt x="20" y="761"/>
                </a:cubicBezTo>
                <a:cubicBezTo>
                  <a:pt x="19" y="766"/>
                  <a:pt x="16" y="769"/>
                  <a:pt x="11" y="769"/>
                </a:cubicBezTo>
                <a:close/>
                <a:moveTo>
                  <a:pt x="1634" y="763"/>
                </a:moveTo>
                <a:cubicBezTo>
                  <a:pt x="1629" y="763"/>
                  <a:pt x="1625" y="760"/>
                  <a:pt x="1625" y="755"/>
                </a:cubicBezTo>
                <a:cubicBezTo>
                  <a:pt x="1625" y="755"/>
                  <a:pt x="1625" y="755"/>
                  <a:pt x="1625" y="755"/>
                </a:cubicBezTo>
                <a:cubicBezTo>
                  <a:pt x="1625" y="753"/>
                  <a:pt x="1626" y="751"/>
                  <a:pt x="1627" y="749"/>
                </a:cubicBezTo>
                <a:cubicBezTo>
                  <a:pt x="1629" y="747"/>
                  <a:pt x="1631" y="746"/>
                  <a:pt x="1633" y="746"/>
                </a:cubicBezTo>
                <a:cubicBezTo>
                  <a:pt x="1638" y="746"/>
                  <a:pt x="1642" y="749"/>
                  <a:pt x="1642" y="754"/>
                </a:cubicBezTo>
                <a:cubicBezTo>
                  <a:pt x="1642" y="754"/>
                  <a:pt x="1642" y="754"/>
                  <a:pt x="1642" y="754"/>
                </a:cubicBezTo>
                <a:cubicBezTo>
                  <a:pt x="1642" y="754"/>
                  <a:pt x="1642" y="754"/>
                  <a:pt x="1642" y="754"/>
                </a:cubicBezTo>
                <a:cubicBezTo>
                  <a:pt x="1642" y="756"/>
                  <a:pt x="1641" y="758"/>
                  <a:pt x="1640" y="760"/>
                </a:cubicBezTo>
                <a:cubicBezTo>
                  <a:pt x="1639" y="762"/>
                  <a:pt x="1637" y="763"/>
                  <a:pt x="1634" y="763"/>
                </a:cubicBezTo>
                <a:cubicBezTo>
                  <a:pt x="1634" y="763"/>
                  <a:pt x="1634" y="763"/>
                  <a:pt x="1634" y="763"/>
                </a:cubicBezTo>
                <a:close/>
                <a:moveTo>
                  <a:pt x="1631" y="735"/>
                </a:moveTo>
                <a:cubicBezTo>
                  <a:pt x="1626" y="735"/>
                  <a:pt x="1623" y="732"/>
                  <a:pt x="1622" y="727"/>
                </a:cubicBezTo>
                <a:cubicBezTo>
                  <a:pt x="1618" y="695"/>
                  <a:pt x="1612" y="662"/>
                  <a:pt x="1605" y="630"/>
                </a:cubicBezTo>
                <a:cubicBezTo>
                  <a:pt x="1603" y="626"/>
                  <a:pt x="1606" y="621"/>
                  <a:pt x="1611" y="620"/>
                </a:cubicBezTo>
                <a:cubicBezTo>
                  <a:pt x="1615" y="619"/>
                  <a:pt x="1620" y="622"/>
                  <a:pt x="1621" y="626"/>
                </a:cubicBezTo>
                <a:cubicBezTo>
                  <a:pt x="1629" y="659"/>
                  <a:pt x="1635" y="692"/>
                  <a:pt x="1639" y="725"/>
                </a:cubicBezTo>
                <a:cubicBezTo>
                  <a:pt x="1640" y="730"/>
                  <a:pt x="1636" y="734"/>
                  <a:pt x="1632" y="735"/>
                </a:cubicBezTo>
                <a:cubicBezTo>
                  <a:pt x="1631" y="735"/>
                  <a:pt x="1631" y="735"/>
                  <a:pt x="1631" y="735"/>
                </a:cubicBezTo>
                <a:close/>
                <a:moveTo>
                  <a:pt x="1592" y="566"/>
                </a:moveTo>
                <a:cubicBezTo>
                  <a:pt x="1588" y="566"/>
                  <a:pt x="1585" y="563"/>
                  <a:pt x="1584" y="560"/>
                </a:cubicBezTo>
                <a:cubicBezTo>
                  <a:pt x="1573" y="530"/>
                  <a:pt x="1561" y="500"/>
                  <a:pt x="1547" y="472"/>
                </a:cubicBezTo>
                <a:cubicBezTo>
                  <a:pt x="1546" y="470"/>
                  <a:pt x="1546" y="468"/>
                  <a:pt x="1547" y="465"/>
                </a:cubicBezTo>
                <a:cubicBezTo>
                  <a:pt x="1548" y="463"/>
                  <a:pt x="1549" y="462"/>
                  <a:pt x="1551" y="461"/>
                </a:cubicBezTo>
                <a:cubicBezTo>
                  <a:pt x="1556" y="459"/>
                  <a:pt x="1561" y="461"/>
                  <a:pt x="1563" y="465"/>
                </a:cubicBezTo>
                <a:cubicBezTo>
                  <a:pt x="1577" y="494"/>
                  <a:pt x="1589" y="524"/>
                  <a:pt x="1600" y="554"/>
                </a:cubicBezTo>
                <a:cubicBezTo>
                  <a:pt x="1601" y="556"/>
                  <a:pt x="1600" y="559"/>
                  <a:pt x="1599" y="561"/>
                </a:cubicBezTo>
                <a:cubicBezTo>
                  <a:pt x="1598" y="563"/>
                  <a:pt x="1597" y="564"/>
                  <a:pt x="1595" y="565"/>
                </a:cubicBezTo>
                <a:cubicBezTo>
                  <a:pt x="1594" y="565"/>
                  <a:pt x="1593" y="566"/>
                  <a:pt x="1592" y="566"/>
                </a:cubicBezTo>
                <a:close/>
                <a:moveTo>
                  <a:pt x="64" y="538"/>
                </a:moveTo>
                <a:cubicBezTo>
                  <a:pt x="64" y="538"/>
                  <a:pt x="64" y="538"/>
                  <a:pt x="64" y="538"/>
                </a:cubicBezTo>
                <a:cubicBezTo>
                  <a:pt x="64" y="538"/>
                  <a:pt x="64" y="538"/>
                  <a:pt x="64" y="538"/>
                </a:cubicBezTo>
                <a:cubicBezTo>
                  <a:pt x="63" y="538"/>
                  <a:pt x="62" y="538"/>
                  <a:pt x="61" y="538"/>
                </a:cubicBezTo>
                <a:cubicBezTo>
                  <a:pt x="56" y="536"/>
                  <a:pt x="54" y="531"/>
                  <a:pt x="56" y="527"/>
                </a:cubicBezTo>
                <a:cubicBezTo>
                  <a:pt x="58" y="522"/>
                  <a:pt x="63" y="520"/>
                  <a:pt x="67" y="522"/>
                </a:cubicBezTo>
                <a:cubicBezTo>
                  <a:pt x="71" y="524"/>
                  <a:pt x="73" y="528"/>
                  <a:pt x="72" y="533"/>
                </a:cubicBezTo>
                <a:cubicBezTo>
                  <a:pt x="72" y="533"/>
                  <a:pt x="72" y="533"/>
                  <a:pt x="72" y="533"/>
                </a:cubicBezTo>
                <a:cubicBezTo>
                  <a:pt x="70" y="536"/>
                  <a:pt x="67" y="538"/>
                  <a:pt x="64" y="538"/>
                </a:cubicBezTo>
                <a:close/>
                <a:moveTo>
                  <a:pt x="74" y="512"/>
                </a:moveTo>
                <a:cubicBezTo>
                  <a:pt x="73" y="512"/>
                  <a:pt x="72" y="512"/>
                  <a:pt x="71" y="511"/>
                </a:cubicBezTo>
                <a:cubicBezTo>
                  <a:pt x="69" y="510"/>
                  <a:pt x="67" y="509"/>
                  <a:pt x="67" y="507"/>
                </a:cubicBezTo>
                <a:cubicBezTo>
                  <a:pt x="66" y="505"/>
                  <a:pt x="66" y="502"/>
                  <a:pt x="67" y="500"/>
                </a:cubicBezTo>
                <a:cubicBezTo>
                  <a:pt x="76" y="479"/>
                  <a:pt x="86" y="458"/>
                  <a:pt x="96" y="438"/>
                </a:cubicBezTo>
                <a:cubicBezTo>
                  <a:pt x="101" y="430"/>
                  <a:pt x="105" y="421"/>
                  <a:pt x="110" y="413"/>
                </a:cubicBezTo>
                <a:cubicBezTo>
                  <a:pt x="129" y="380"/>
                  <a:pt x="150" y="349"/>
                  <a:pt x="174" y="318"/>
                </a:cubicBezTo>
                <a:cubicBezTo>
                  <a:pt x="176" y="315"/>
                  <a:pt x="182" y="314"/>
                  <a:pt x="185" y="317"/>
                </a:cubicBezTo>
                <a:cubicBezTo>
                  <a:pt x="189" y="320"/>
                  <a:pt x="190" y="325"/>
                  <a:pt x="187" y="329"/>
                </a:cubicBezTo>
                <a:cubicBezTo>
                  <a:pt x="164" y="358"/>
                  <a:pt x="143" y="390"/>
                  <a:pt x="125" y="422"/>
                </a:cubicBezTo>
                <a:cubicBezTo>
                  <a:pt x="120" y="430"/>
                  <a:pt x="116" y="438"/>
                  <a:pt x="111" y="446"/>
                </a:cubicBezTo>
                <a:cubicBezTo>
                  <a:pt x="101" y="466"/>
                  <a:pt x="91" y="486"/>
                  <a:pt x="82" y="507"/>
                </a:cubicBezTo>
                <a:cubicBezTo>
                  <a:pt x="81" y="510"/>
                  <a:pt x="78" y="512"/>
                  <a:pt x="74" y="512"/>
                </a:cubicBezTo>
                <a:close/>
                <a:moveTo>
                  <a:pt x="1542" y="451"/>
                </a:moveTo>
                <a:cubicBezTo>
                  <a:pt x="1539" y="451"/>
                  <a:pt x="1536" y="450"/>
                  <a:pt x="1535" y="447"/>
                </a:cubicBezTo>
                <a:cubicBezTo>
                  <a:pt x="1533" y="443"/>
                  <a:pt x="1534" y="438"/>
                  <a:pt x="1538" y="436"/>
                </a:cubicBezTo>
                <a:cubicBezTo>
                  <a:pt x="1542" y="433"/>
                  <a:pt x="1548" y="435"/>
                  <a:pt x="1550" y="439"/>
                </a:cubicBezTo>
                <a:cubicBezTo>
                  <a:pt x="1551" y="441"/>
                  <a:pt x="1551" y="443"/>
                  <a:pt x="1550" y="446"/>
                </a:cubicBezTo>
                <a:cubicBezTo>
                  <a:pt x="1550" y="448"/>
                  <a:pt x="1548" y="449"/>
                  <a:pt x="1546" y="451"/>
                </a:cubicBezTo>
                <a:cubicBezTo>
                  <a:pt x="1545" y="451"/>
                  <a:pt x="1544" y="451"/>
                  <a:pt x="1542" y="451"/>
                </a:cubicBezTo>
                <a:close/>
                <a:moveTo>
                  <a:pt x="1529" y="427"/>
                </a:moveTo>
                <a:cubicBezTo>
                  <a:pt x="1526" y="427"/>
                  <a:pt x="1523" y="425"/>
                  <a:pt x="1521" y="422"/>
                </a:cubicBezTo>
                <a:cubicBezTo>
                  <a:pt x="1503" y="390"/>
                  <a:pt x="1482" y="359"/>
                  <a:pt x="1459" y="329"/>
                </a:cubicBezTo>
                <a:cubicBezTo>
                  <a:pt x="1449" y="317"/>
                  <a:pt x="1439" y="304"/>
                  <a:pt x="1428" y="292"/>
                </a:cubicBezTo>
                <a:cubicBezTo>
                  <a:pt x="1418" y="280"/>
                  <a:pt x="1407" y="269"/>
                  <a:pt x="1397" y="258"/>
                </a:cubicBezTo>
                <a:cubicBezTo>
                  <a:pt x="1393" y="255"/>
                  <a:pt x="1393" y="249"/>
                  <a:pt x="1397" y="246"/>
                </a:cubicBezTo>
                <a:cubicBezTo>
                  <a:pt x="1400" y="243"/>
                  <a:pt x="1405" y="243"/>
                  <a:pt x="1409" y="246"/>
                </a:cubicBezTo>
                <a:cubicBezTo>
                  <a:pt x="1420" y="257"/>
                  <a:pt x="1431" y="269"/>
                  <a:pt x="1441" y="281"/>
                </a:cubicBezTo>
                <a:cubicBezTo>
                  <a:pt x="1452" y="293"/>
                  <a:pt x="1462" y="306"/>
                  <a:pt x="1473" y="319"/>
                </a:cubicBezTo>
                <a:cubicBezTo>
                  <a:pt x="1496" y="349"/>
                  <a:pt x="1517" y="381"/>
                  <a:pt x="1536" y="414"/>
                </a:cubicBezTo>
                <a:cubicBezTo>
                  <a:pt x="1538" y="418"/>
                  <a:pt x="1537" y="423"/>
                  <a:pt x="1533" y="426"/>
                </a:cubicBezTo>
                <a:cubicBezTo>
                  <a:pt x="1532" y="426"/>
                  <a:pt x="1530" y="427"/>
                  <a:pt x="1529" y="427"/>
                </a:cubicBezTo>
                <a:close/>
                <a:moveTo>
                  <a:pt x="198" y="310"/>
                </a:moveTo>
                <a:cubicBezTo>
                  <a:pt x="196" y="310"/>
                  <a:pt x="194" y="309"/>
                  <a:pt x="193" y="308"/>
                </a:cubicBezTo>
                <a:cubicBezTo>
                  <a:pt x="191" y="307"/>
                  <a:pt x="190" y="305"/>
                  <a:pt x="190" y="302"/>
                </a:cubicBezTo>
                <a:cubicBezTo>
                  <a:pt x="189" y="300"/>
                  <a:pt x="190" y="298"/>
                  <a:pt x="191" y="296"/>
                </a:cubicBezTo>
                <a:cubicBezTo>
                  <a:pt x="194" y="293"/>
                  <a:pt x="200" y="292"/>
                  <a:pt x="203" y="295"/>
                </a:cubicBezTo>
                <a:cubicBezTo>
                  <a:pt x="207" y="298"/>
                  <a:pt x="208" y="303"/>
                  <a:pt x="205" y="307"/>
                </a:cubicBezTo>
                <a:cubicBezTo>
                  <a:pt x="204" y="307"/>
                  <a:pt x="204" y="307"/>
                  <a:pt x="204" y="307"/>
                </a:cubicBezTo>
                <a:cubicBezTo>
                  <a:pt x="203" y="309"/>
                  <a:pt x="200" y="310"/>
                  <a:pt x="198" y="310"/>
                </a:cubicBezTo>
                <a:close/>
                <a:moveTo>
                  <a:pt x="216" y="289"/>
                </a:moveTo>
                <a:cubicBezTo>
                  <a:pt x="214" y="289"/>
                  <a:pt x="212" y="288"/>
                  <a:pt x="211" y="287"/>
                </a:cubicBezTo>
                <a:cubicBezTo>
                  <a:pt x="209" y="285"/>
                  <a:pt x="208" y="283"/>
                  <a:pt x="208" y="281"/>
                </a:cubicBezTo>
                <a:cubicBezTo>
                  <a:pt x="208" y="278"/>
                  <a:pt x="209" y="276"/>
                  <a:pt x="210" y="275"/>
                </a:cubicBezTo>
                <a:cubicBezTo>
                  <a:pt x="232" y="250"/>
                  <a:pt x="255" y="227"/>
                  <a:pt x="279" y="206"/>
                </a:cubicBezTo>
                <a:cubicBezTo>
                  <a:pt x="284" y="201"/>
                  <a:pt x="290" y="197"/>
                  <a:pt x="295" y="192"/>
                </a:cubicBezTo>
                <a:cubicBezTo>
                  <a:pt x="319" y="172"/>
                  <a:pt x="344" y="154"/>
                  <a:pt x="370" y="137"/>
                </a:cubicBezTo>
                <a:cubicBezTo>
                  <a:pt x="370" y="137"/>
                  <a:pt x="370" y="137"/>
                  <a:pt x="370" y="137"/>
                </a:cubicBezTo>
                <a:cubicBezTo>
                  <a:pt x="374" y="134"/>
                  <a:pt x="379" y="135"/>
                  <a:pt x="381" y="139"/>
                </a:cubicBezTo>
                <a:cubicBezTo>
                  <a:pt x="383" y="141"/>
                  <a:pt x="383" y="143"/>
                  <a:pt x="383" y="145"/>
                </a:cubicBezTo>
                <a:cubicBezTo>
                  <a:pt x="382" y="148"/>
                  <a:pt x="381" y="150"/>
                  <a:pt x="379" y="151"/>
                </a:cubicBezTo>
                <a:cubicBezTo>
                  <a:pt x="354" y="168"/>
                  <a:pt x="329" y="186"/>
                  <a:pt x="306" y="205"/>
                </a:cubicBezTo>
                <a:cubicBezTo>
                  <a:pt x="301" y="210"/>
                  <a:pt x="295" y="214"/>
                  <a:pt x="290" y="219"/>
                </a:cubicBezTo>
                <a:cubicBezTo>
                  <a:pt x="267" y="240"/>
                  <a:pt x="244" y="262"/>
                  <a:pt x="223" y="286"/>
                </a:cubicBezTo>
                <a:cubicBezTo>
                  <a:pt x="221" y="288"/>
                  <a:pt x="219" y="289"/>
                  <a:pt x="216" y="289"/>
                </a:cubicBezTo>
                <a:close/>
                <a:moveTo>
                  <a:pt x="1382" y="241"/>
                </a:moveTo>
                <a:cubicBezTo>
                  <a:pt x="1380" y="241"/>
                  <a:pt x="1378" y="240"/>
                  <a:pt x="1377" y="238"/>
                </a:cubicBezTo>
                <a:cubicBezTo>
                  <a:pt x="1375" y="237"/>
                  <a:pt x="1374" y="235"/>
                  <a:pt x="1374" y="232"/>
                </a:cubicBezTo>
                <a:cubicBezTo>
                  <a:pt x="1374" y="230"/>
                  <a:pt x="1375" y="228"/>
                  <a:pt x="1376" y="226"/>
                </a:cubicBezTo>
                <a:cubicBezTo>
                  <a:pt x="1379" y="223"/>
                  <a:pt x="1385" y="223"/>
                  <a:pt x="1388" y="226"/>
                </a:cubicBezTo>
                <a:cubicBezTo>
                  <a:pt x="1390" y="228"/>
                  <a:pt x="1391" y="230"/>
                  <a:pt x="1391" y="232"/>
                </a:cubicBezTo>
                <a:cubicBezTo>
                  <a:pt x="1391" y="234"/>
                  <a:pt x="1390" y="236"/>
                  <a:pt x="1389" y="238"/>
                </a:cubicBezTo>
                <a:cubicBezTo>
                  <a:pt x="1387" y="240"/>
                  <a:pt x="1385" y="241"/>
                  <a:pt x="1382" y="241"/>
                </a:cubicBezTo>
                <a:close/>
                <a:moveTo>
                  <a:pt x="1361" y="222"/>
                </a:moveTo>
                <a:cubicBezTo>
                  <a:pt x="1359" y="222"/>
                  <a:pt x="1357" y="221"/>
                  <a:pt x="1356" y="219"/>
                </a:cubicBezTo>
                <a:cubicBezTo>
                  <a:pt x="1328" y="195"/>
                  <a:pt x="1298" y="172"/>
                  <a:pt x="1267" y="151"/>
                </a:cubicBezTo>
                <a:cubicBezTo>
                  <a:pt x="1241" y="134"/>
                  <a:pt x="1213" y="118"/>
                  <a:pt x="1185" y="104"/>
                </a:cubicBezTo>
                <a:cubicBezTo>
                  <a:pt x="1183" y="103"/>
                  <a:pt x="1181" y="101"/>
                  <a:pt x="1180" y="99"/>
                </a:cubicBezTo>
                <a:cubicBezTo>
                  <a:pt x="1180" y="97"/>
                  <a:pt x="1180" y="94"/>
                  <a:pt x="1181" y="92"/>
                </a:cubicBezTo>
                <a:cubicBezTo>
                  <a:pt x="1183" y="88"/>
                  <a:pt x="1188" y="87"/>
                  <a:pt x="1192" y="89"/>
                </a:cubicBezTo>
                <a:cubicBezTo>
                  <a:pt x="1221" y="103"/>
                  <a:pt x="1249" y="119"/>
                  <a:pt x="1276" y="137"/>
                </a:cubicBezTo>
                <a:cubicBezTo>
                  <a:pt x="1308" y="158"/>
                  <a:pt x="1339" y="182"/>
                  <a:pt x="1367" y="207"/>
                </a:cubicBezTo>
                <a:cubicBezTo>
                  <a:pt x="1367" y="207"/>
                  <a:pt x="1367" y="207"/>
                  <a:pt x="1367" y="207"/>
                </a:cubicBezTo>
                <a:cubicBezTo>
                  <a:pt x="1371" y="210"/>
                  <a:pt x="1371" y="215"/>
                  <a:pt x="1368" y="219"/>
                </a:cubicBezTo>
                <a:cubicBezTo>
                  <a:pt x="1366" y="221"/>
                  <a:pt x="1364" y="222"/>
                  <a:pt x="1361" y="222"/>
                </a:cubicBezTo>
                <a:close/>
                <a:moveTo>
                  <a:pt x="398" y="137"/>
                </a:moveTo>
                <a:cubicBezTo>
                  <a:pt x="395" y="137"/>
                  <a:pt x="393" y="136"/>
                  <a:pt x="391" y="133"/>
                </a:cubicBezTo>
                <a:cubicBezTo>
                  <a:pt x="390" y="131"/>
                  <a:pt x="390" y="129"/>
                  <a:pt x="390" y="127"/>
                </a:cubicBezTo>
                <a:cubicBezTo>
                  <a:pt x="391" y="124"/>
                  <a:pt x="392" y="123"/>
                  <a:pt x="394" y="121"/>
                </a:cubicBezTo>
                <a:cubicBezTo>
                  <a:pt x="398" y="119"/>
                  <a:pt x="403" y="120"/>
                  <a:pt x="406" y="124"/>
                </a:cubicBezTo>
                <a:cubicBezTo>
                  <a:pt x="408" y="128"/>
                  <a:pt x="407" y="133"/>
                  <a:pt x="403" y="136"/>
                </a:cubicBezTo>
                <a:cubicBezTo>
                  <a:pt x="401" y="137"/>
                  <a:pt x="400" y="137"/>
                  <a:pt x="398" y="137"/>
                </a:cubicBezTo>
                <a:close/>
                <a:moveTo>
                  <a:pt x="423" y="123"/>
                </a:moveTo>
                <a:cubicBezTo>
                  <a:pt x="423" y="123"/>
                  <a:pt x="423" y="123"/>
                  <a:pt x="423" y="123"/>
                </a:cubicBezTo>
                <a:cubicBezTo>
                  <a:pt x="420" y="123"/>
                  <a:pt x="417" y="121"/>
                  <a:pt x="415" y="118"/>
                </a:cubicBezTo>
                <a:cubicBezTo>
                  <a:pt x="413" y="114"/>
                  <a:pt x="414" y="109"/>
                  <a:pt x="419" y="107"/>
                </a:cubicBezTo>
                <a:cubicBezTo>
                  <a:pt x="447" y="91"/>
                  <a:pt x="476" y="77"/>
                  <a:pt x="506" y="64"/>
                </a:cubicBezTo>
                <a:cubicBezTo>
                  <a:pt x="528" y="55"/>
                  <a:pt x="550" y="47"/>
                  <a:pt x="572" y="40"/>
                </a:cubicBezTo>
                <a:cubicBezTo>
                  <a:pt x="586" y="36"/>
                  <a:pt x="600" y="32"/>
                  <a:pt x="614" y="28"/>
                </a:cubicBezTo>
                <a:cubicBezTo>
                  <a:pt x="619" y="27"/>
                  <a:pt x="623" y="29"/>
                  <a:pt x="624" y="34"/>
                </a:cubicBezTo>
                <a:cubicBezTo>
                  <a:pt x="625" y="36"/>
                  <a:pt x="625" y="38"/>
                  <a:pt x="624" y="40"/>
                </a:cubicBezTo>
                <a:cubicBezTo>
                  <a:pt x="622" y="42"/>
                  <a:pt x="621" y="44"/>
                  <a:pt x="618" y="44"/>
                </a:cubicBezTo>
                <a:cubicBezTo>
                  <a:pt x="605" y="48"/>
                  <a:pt x="591" y="52"/>
                  <a:pt x="577" y="56"/>
                </a:cubicBezTo>
                <a:cubicBezTo>
                  <a:pt x="555" y="63"/>
                  <a:pt x="534" y="71"/>
                  <a:pt x="512" y="80"/>
                </a:cubicBezTo>
                <a:cubicBezTo>
                  <a:pt x="483" y="92"/>
                  <a:pt x="454" y="106"/>
                  <a:pt x="427" y="122"/>
                </a:cubicBezTo>
                <a:cubicBezTo>
                  <a:pt x="426" y="122"/>
                  <a:pt x="424" y="123"/>
                  <a:pt x="423" y="123"/>
                </a:cubicBezTo>
                <a:close/>
                <a:moveTo>
                  <a:pt x="1163" y="92"/>
                </a:moveTo>
                <a:cubicBezTo>
                  <a:pt x="1162" y="92"/>
                  <a:pt x="1161" y="92"/>
                  <a:pt x="1160" y="92"/>
                </a:cubicBezTo>
                <a:cubicBezTo>
                  <a:pt x="1157" y="91"/>
                  <a:pt x="1156" y="89"/>
                  <a:pt x="1155" y="87"/>
                </a:cubicBezTo>
                <a:cubicBezTo>
                  <a:pt x="1154" y="85"/>
                  <a:pt x="1154" y="82"/>
                  <a:pt x="1155" y="80"/>
                </a:cubicBezTo>
                <a:cubicBezTo>
                  <a:pt x="1157" y="76"/>
                  <a:pt x="1162" y="74"/>
                  <a:pt x="1167" y="76"/>
                </a:cubicBezTo>
                <a:cubicBezTo>
                  <a:pt x="1171" y="78"/>
                  <a:pt x="1173" y="83"/>
                  <a:pt x="1171" y="87"/>
                </a:cubicBezTo>
                <a:cubicBezTo>
                  <a:pt x="1169" y="90"/>
                  <a:pt x="1166" y="92"/>
                  <a:pt x="1163" y="92"/>
                </a:cubicBezTo>
                <a:close/>
                <a:moveTo>
                  <a:pt x="1137" y="81"/>
                </a:moveTo>
                <a:cubicBezTo>
                  <a:pt x="1136" y="81"/>
                  <a:pt x="1135" y="81"/>
                  <a:pt x="1134" y="80"/>
                </a:cubicBezTo>
                <a:cubicBezTo>
                  <a:pt x="1100" y="66"/>
                  <a:pt x="1064" y="54"/>
                  <a:pt x="1028" y="44"/>
                </a:cubicBezTo>
                <a:cubicBezTo>
                  <a:pt x="1028" y="44"/>
                  <a:pt x="1028" y="44"/>
                  <a:pt x="1028" y="44"/>
                </a:cubicBezTo>
                <a:cubicBezTo>
                  <a:pt x="997" y="36"/>
                  <a:pt x="966" y="30"/>
                  <a:pt x="935" y="25"/>
                </a:cubicBezTo>
                <a:cubicBezTo>
                  <a:pt x="933" y="25"/>
                  <a:pt x="931" y="24"/>
                  <a:pt x="929" y="22"/>
                </a:cubicBezTo>
                <a:cubicBezTo>
                  <a:pt x="928" y="20"/>
                  <a:pt x="927" y="18"/>
                  <a:pt x="928" y="16"/>
                </a:cubicBezTo>
                <a:cubicBezTo>
                  <a:pt x="928" y="11"/>
                  <a:pt x="933" y="8"/>
                  <a:pt x="937" y="9"/>
                </a:cubicBezTo>
                <a:cubicBezTo>
                  <a:pt x="969" y="13"/>
                  <a:pt x="1001" y="20"/>
                  <a:pt x="1032" y="28"/>
                </a:cubicBezTo>
                <a:cubicBezTo>
                  <a:pt x="1069" y="38"/>
                  <a:pt x="1105" y="50"/>
                  <a:pt x="1140" y="65"/>
                </a:cubicBezTo>
                <a:cubicBezTo>
                  <a:pt x="1145" y="66"/>
                  <a:pt x="1147" y="71"/>
                  <a:pt x="1145" y="76"/>
                </a:cubicBezTo>
                <a:cubicBezTo>
                  <a:pt x="1144" y="79"/>
                  <a:pt x="1141" y="81"/>
                  <a:pt x="1137" y="81"/>
                </a:cubicBezTo>
                <a:close/>
                <a:moveTo>
                  <a:pt x="644" y="38"/>
                </a:moveTo>
                <a:cubicBezTo>
                  <a:pt x="640" y="38"/>
                  <a:pt x="636" y="35"/>
                  <a:pt x="635" y="31"/>
                </a:cubicBezTo>
                <a:cubicBezTo>
                  <a:pt x="634" y="27"/>
                  <a:pt x="637" y="22"/>
                  <a:pt x="642" y="21"/>
                </a:cubicBezTo>
                <a:cubicBezTo>
                  <a:pt x="646" y="20"/>
                  <a:pt x="651" y="23"/>
                  <a:pt x="652" y="27"/>
                </a:cubicBezTo>
                <a:cubicBezTo>
                  <a:pt x="653" y="32"/>
                  <a:pt x="650" y="37"/>
                  <a:pt x="646" y="38"/>
                </a:cubicBezTo>
                <a:cubicBezTo>
                  <a:pt x="645" y="38"/>
                  <a:pt x="644" y="38"/>
                  <a:pt x="644" y="38"/>
                </a:cubicBezTo>
                <a:close/>
                <a:moveTo>
                  <a:pt x="671" y="32"/>
                </a:moveTo>
                <a:cubicBezTo>
                  <a:pt x="667" y="32"/>
                  <a:pt x="664" y="29"/>
                  <a:pt x="663" y="25"/>
                </a:cubicBezTo>
                <a:cubicBezTo>
                  <a:pt x="663" y="23"/>
                  <a:pt x="663" y="21"/>
                  <a:pt x="664" y="19"/>
                </a:cubicBezTo>
                <a:cubicBezTo>
                  <a:pt x="666" y="17"/>
                  <a:pt x="668" y="16"/>
                  <a:pt x="670" y="15"/>
                </a:cubicBezTo>
                <a:cubicBezTo>
                  <a:pt x="702" y="9"/>
                  <a:pt x="734" y="5"/>
                  <a:pt x="766" y="3"/>
                </a:cubicBezTo>
                <a:cubicBezTo>
                  <a:pt x="766" y="3"/>
                  <a:pt x="766" y="3"/>
                  <a:pt x="766" y="3"/>
                </a:cubicBezTo>
                <a:cubicBezTo>
                  <a:pt x="804" y="0"/>
                  <a:pt x="843" y="0"/>
                  <a:pt x="880" y="3"/>
                </a:cubicBezTo>
                <a:cubicBezTo>
                  <a:pt x="885" y="3"/>
                  <a:pt x="888" y="7"/>
                  <a:pt x="888" y="12"/>
                </a:cubicBezTo>
                <a:cubicBezTo>
                  <a:pt x="888" y="16"/>
                  <a:pt x="884" y="20"/>
                  <a:pt x="879" y="20"/>
                </a:cubicBezTo>
                <a:cubicBezTo>
                  <a:pt x="842" y="17"/>
                  <a:pt x="804" y="17"/>
                  <a:pt x="767" y="20"/>
                </a:cubicBezTo>
                <a:cubicBezTo>
                  <a:pt x="767" y="20"/>
                  <a:pt x="767" y="20"/>
                  <a:pt x="767" y="20"/>
                </a:cubicBezTo>
                <a:cubicBezTo>
                  <a:pt x="736" y="22"/>
                  <a:pt x="704" y="26"/>
                  <a:pt x="673" y="32"/>
                </a:cubicBezTo>
                <a:cubicBezTo>
                  <a:pt x="672" y="32"/>
                  <a:pt x="672" y="32"/>
                  <a:pt x="671" y="32"/>
                </a:cubicBezTo>
                <a:close/>
                <a:moveTo>
                  <a:pt x="908" y="22"/>
                </a:moveTo>
                <a:cubicBezTo>
                  <a:pt x="908" y="22"/>
                  <a:pt x="907" y="22"/>
                  <a:pt x="907" y="22"/>
                </a:cubicBezTo>
                <a:cubicBezTo>
                  <a:pt x="905" y="22"/>
                  <a:pt x="903" y="21"/>
                  <a:pt x="901" y="19"/>
                </a:cubicBezTo>
                <a:cubicBezTo>
                  <a:pt x="900" y="17"/>
                  <a:pt x="899" y="15"/>
                  <a:pt x="899" y="13"/>
                </a:cubicBezTo>
                <a:cubicBezTo>
                  <a:pt x="900" y="8"/>
                  <a:pt x="904" y="5"/>
                  <a:pt x="909" y="5"/>
                </a:cubicBezTo>
                <a:cubicBezTo>
                  <a:pt x="913" y="6"/>
                  <a:pt x="917" y="10"/>
                  <a:pt x="916" y="14"/>
                </a:cubicBezTo>
                <a:cubicBezTo>
                  <a:pt x="916" y="19"/>
                  <a:pt x="912" y="22"/>
                  <a:pt x="908" y="22"/>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12">
            <a:extLst>
              <a:ext uri="{FF2B5EF4-FFF2-40B4-BE49-F238E27FC236}">
                <a16:creationId xmlns:a16="http://schemas.microsoft.com/office/drawing/2014/main" id="{6C021C72-93B8-468B-870A-D3E876A24594}"/>
              </a:ext>
            </a:extLst>
          </p:cNvPr>
          <p:cNvSpPr>
            <a:spLocks noEditPoints="1"/>
          </p:cNvSpPr>
          <p:nvPr/>
        </p:nvSpPr>
        <p:spPr bwMode="auto">
          <a:xfrm>
            <a:off x="8868841" y="3229510"/>
            <a:ext cx="6649493" cy="6647380"/>
          </a:xfrm>
          <a:custGeom>
            <a:avLst/>
            <a:gdLst>
              <a:gd name="T0" fmla="*/ 922 w 1572"/>
              <a:gd name="T1" fmla="*/ 1542 h 1571"/>
              <a:gd name="T2" fmla="*/ 1160 w 1572"/>
              <a:gd name="T3" fmla="*/ 1467 h 1571"/>
              <a:gd name="T4" fmla="*/ 925 w 1572"/>
              <a:gd name="T5" fmla="*/ 1559 h 1571"/>
              <a:gd name="T6" fmla="*/ 743 w 1572"/>
              <a:gd name="T7" fmla="*/ 1570 h 1571"/>
              <a:gd name="T8" fmla="*/ 744 w 1572"/>
              <a:gd name="T9" fmla="*/ 1553 h 1571"/>
              <a:gd name="T10" fmla="*/ 680 w 1572"/>
              <a:gd name="T11" fmla="*/ 1564 h 1571"/>
              <a:gd name="T12" fmla="*/ 342 w 1572"/>
              <a:gd name="T13" fmla="*/ 1434 h 1571"/>
              <a:gd name="T14" fmla="*/ 453 w 1572"/>
              <a:gd name="T15" fmla="*/ 1479 h 1571"/>
              <a:gd name="T16" fmla="*/ 681 w 1572"/>
              <a:gd name="T17" fmla="*/ 1564 h 1571"/>
              <a:gd name="T18" fmla="*/ 1201 w 1572"/>
              <a:gd name="T19" fmla="*/ 1433 h 1571"/>
              <a:gd name="T20" fmla="*/ 1187 w 1572"/>
              <a:gd name="T21" fmla="*/ 1460 h 1571"/>
              <a:gd name="T22" fmla="*/ 1304 w 1572"/>
              <a:gd name="T23" fmla="*/ 1353 h 1571"/>
              <a:gd name="T24" fmla="*/ 1257 w 1572"/>
              <a:gd name="T25" fmla="*/ 1412 h 1571"/>
              <a:gd name="T26" fmla="*/ 273 w 1572"/>
              <a:gd name="T27" fmla="*/ 1370 h 1571"/>
              <a:gd name="T28" fmla="*/ 297 w 1572"/>
              <a:gd name="T29" fmla="*/ 1398 h 1571"/>
              <a:gd name="T30" fmla="*/ 95 w 1572"/>
              <a:gd name="T31" fmla="*/ 1161 h 1571"/>
              <a:gd name="T32" fmla="*/ 51 w 1572"/>
              <a:gd name="T33" fmla="*/ 1040 h 1571"/>
              <a:gd name="T34" fmla="*/ 110 w 1572"/>
              <a:gd name="T35" fmla="*/ 1153 h 1571"/>
              <a:gd name="T36" fmla="*/ 250 w 1572"/>
              <a:gd name="T37" fmla="*/ 1357 h 1571"/>
              <a:gd name="T38" fmla="*/ 1486 w 1572"/>
              <a:gd name="T39" fmla="*/ 1104 h 1571"/>
              <a:gd name="T40" fmla="*/ 1360 w 1572"/>
              <a:gd name="T41" fmla="*/ 1318 h 1571"/>
              <a:gd name="T42" fmla="*/ 1507 w 1572"/>
              <a:gd name="T43" fmla="*/ 1051 h 1571"/>
              <a:gd name="T44" fmla="*/ 1523 w 1572"/>
              <a:gd name="T45" fmla="*/ 1057 h 1571"/>
              <a:gd name="T46" fmla="*/ 1534 w 1572"/>
              <a:gd name="T47" fmla="*/ 999 h 1571"/>
              <a:gd name="T48" fmla="*/ 1555 w 1572"/>
              <a:gd name="T49" fmla="*/ 785 h 1571"/>
              <a:gd name="T50" fmla="*/ 1556 w 1572"/>
              <a:gd name="T51" fmla="*/ 630 h 1571"/>
              <a:gd name="T52" fmla="*/ 1567 w 1572"/>
              <a:gd name="T53" fmla="*/ 875 h 1571"/>
              <a:gd name="T54" fmla="*/ 27 w 1572"/>
              <a:gd name="T55" fmla="*/ 991 h 1571"/>
              <a:gd name="T56" fmla="*/ 43 w 1572"/>
              <a:gd name="T57" fmla="*/ 987 h 1571"/>
              <a:gd name="T58" fmla="*/ 13 w 1572"/>
              <a:gd name="T59" fmla="*/ 930 h 1571"/>
              <a:gd name="T60" fmla="*/ 6 w 1572"/>
              <a:gd name="T61" fmla="*/ 685 h 1571"/>
              <a:gd name="T62" fmla="*/ 23 w 1572"/>
              <a:gd name="T63" fmla="*/ 687 h 1571"/>
              <a:gd name="T64" fmla="*/ 30 w 1572"/>
              <a:gd name="T65" fmla="*/ 927 h 1571"/>
              <a:gd name="T66" fmla="*/ 1531 w 1572"/>
              <a:gd name="T67" fmla="*/ 595 h 1571"/>
              <a:gd name="T68" fmla="*/ 1547 w 1572"/>
              <a:gd name="T69" fmla="*/ 591 h 1571"/>
              <a:gd name="T70" fmla="*/ 1506 w 1572"/>
              <a:gd name="T71" fmla="*/ 515 h 1571"/>
              <a:gd name="T72" fmla="*/ 1317 w 1572"/>
              <a:gd name="T73" fmla="*/ 229 h 1571"/>
              <a:gd name="T74" fmla="*/ 1329 w 1572"/>
              <a:gd name="T75" fmla="*/ 217 h 1571"/>
              <a:gd name="T76" fmla="*/ 1522 w 1572"/>
              <a:gd name="T77" fmla="*/ 509 h 1571"/>
              <a:gd name="T78" fmla="*/ 55 w 1572"/>
              <a:gd name="T79" fmla="*/ 519 h 1571"/>
              <a:gd name="T80" fmla="*/ 74 w 1572"/>
              <a:gd name="T81" fmla="*/ 493 h 1571"/>
              <a:gd name="T82" fmla="*/ 79 w 1572"/>
              <a:gd name="T83" fmla="*/ 461 h 1571"/>
              <a:gd name="T84" fmla="*/ 230 w 1572"/>
              <a:gd name="T85" fmla="*/ 229 h 1571"/>
              <a:gd name="T86" fmla="*/ 242 w 1572"/>
              <a:gd name="T87" fmla="*/ 241 h 1571"/>
              <a:gd name="T88" fmla="*/ 82 w 1572"/>
              <a:gd name="T89" fmla="*/ 462 h 1571"/>
              <a:gd name="T90" fmla="*/ 1260 w 1572"/>
              <a:gd name="T91" fmla="*/ 169 h 1571"/>
              <a:gd name="T92" fmla="*/ 1284 w 1572"/>
              <a:gd name="T93" fmla="*/ 197 h 1571"/>
              <a:gd name="T94" fmla="*/ 1109 w 1572"/>
              <a:gd name="T95" fmla="*/ 87 h 1571"/>
              <a:gd name="T96" fmla="*/ 880 w 1572"/>
              <a:gd name="T97" fmla="*/ 5 h 1571"/>
              <a:gd name="T98" fmla="*/ 1221 w 1572"/>
              <a:gd name="T99" fmla="*/ 131 h 1571"/>
              <a:gd name="T100" fmla="*/ 349 w 1572"/>
              <a:gd name="T101" fmla="*/ 141 h 1571"/>
              <a:gd name="T102" fmla="*/ 380 w 1572"/>
              <a:gd name="T103" fmla="*/ 132 h 1571"/>
              <a:gd name="T104" fmla="*/ 402 w 1572"/>
              <a:gd name="T105" fmla="*/ 109 h 1571"/>
              <a:gd name="T106" fmla="*/ 636 w 1572"/>
              <a:gd name="T107" fmla="*/ 14 h 1571"/>
              <a:gd name="T108" fmla="*/ 639 w 1572"/>
              <a:gd name="T109" fmla="*/ 30 h 1571"/>
              <a:gd name="T110" fmla="*/ 410 w 1572"/>
              <a:gd name="T111" fmla="*/ 113 h 1571"/>
              <a:gd name="T112" fmla="*/ 809 w 1572"/>
              <a:gd name="T113" fmla="*/ 8 h 1571"/>
              <a:gd name="T114" fmla="*/ 840 w 1572"/>
              <a:gd name="T115" fmla="*/ 18 h 1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72" h="1571">
                <a:moveTo>
                  <a:pt x="805" y="1571"/>
                </a:moveTo>
                <a:cubicBezTo>
                  <a:pt x="801" y="1571"/>
                  <a:pt x="797" y="1567"/>
                  <a:pt x="797" y="1563"/>
                </a:cubicBezTo>
                <a:cubicBezTo>
                  <a:pt x="797" y="1558"/>
                  <a:pt x="800" y="1554"/>
                  <a:pt x="805" y="1554"/>
                </a:cubicBezTo>
                <a:cubicBezTo>
                  <a:pt x="844" y="1553"/>
                  <a:pt x="883" y="1549"/>
                  <a:pt x="922" y="1542"/>
                </a:cubicBezTo>
                <a:cubicBezTo>
                  <a:pt x="922" y="1542"/>
                  <a:pt x="922" y="1542"/>
                  <a:pt x="922" y="1542"/>
                </a:cubicBezTo>
                <a:cubicBezTo>
                  <a:pt x="966" y="1534"/>
                  <a:pt x="1010" y="1523"/>
                  <a:pt x="1052" y="1507"/>
                </a:cubicBezTo>
                <a:cubicBezTo>
                  <a:pt x="1085" y="1495"/>
                  <a:pt x="1117" y="1480"/>
                  <a:pt x="1148" y="1464"/>
                </a:cubicBezTo>
                <a:cubicBezTo>
                  <a:pt x="1152" y="1462"/>
                  <a:pt x="1158" y="1463"/>
                  <a:pt x="1160" y="1467"/>
                </a:cubicBezTo>
                <a:cubicBezTo>
                  <a:pt x="1162" y="1471"/>
                  <a:pt x="1160" y="1476"/>
                  <a:pt x="1156" y="1479"/>
                </a:cubicBezTo>
                <a:cubicBezTo>
                  <a:pt x="1124" y="1496"/>
                  <a:pt x="1091" y="1511"/>
                  <a:pt x="1057" y="1523"/>
                </a:cubicBezTo>
                <a:cubicBezTo>
                  <a:pt x="1015" y="1539"/>
                  <a:pt x="970" y="1551"/>
                  <a:pt x="925" y="1559"/>
                </a:cubicBezTo>
                <a:cubicBezTo>
                  <a:pt x="925" y="1559"/>
                  <a:pt x="925" y="1559"/>
                  <a:pt x="925" y="1559"/>
                </a:cubicBezTo>
                <a:cubicBezTo>
                  <a:pt x="886" y="1566"/>
                  <a:pt x="845" y="1570"/>
                  <a:pt x="806" y="1571"/>
                </a:cubicBezTo>
                <a:cubicBezTo>
                  <a:pt x="806" y="1571"/>
                  <a:pt x="805" y="1571"/>
                  <a:pt x="805" y="1571"/>
                </a:cubicBezTo>
                <a:close/>
                <a:moveTo>
                  <a:pt x="743" y="1570"/>
                </a:moveTo>
                <a:cubicBezTo>
                  <a:pt x="743" y="1570"/>
                  <a:pt x="743" y="1570"/>
                  <a:pt x="743" y="1570"/>
                </a:cubicBezTo>
                <a:cubicBezTo>
                  <a:pt x="735" y="1570"/>
                  <a:pt x="727" y="1569"/>
                  <a:pt x="720" y="1569"/>
                </a:cubicBezTo>
                <a:cubicBezTo>
                  <a:pt x="715" y="1568"/>
                  <a:pt x="712" y="1564"/>
                  <a:pt x="712" y="1559"/>
                </a:cubicBezTo>
                <a:cubicBezTo>
                  <a:pt x="713" y="1555"/>
                  <a:pt x="717" y="1551"/>
                  <a:pt x="721" y="1552"/>
                </a:cubicBezTo>
                <a:cubicBezTo>
                  <a:pt x="729" y="1552"/>
                  <a:pt x="736" y="1553"/>
                  <a:pt x="744" y="1553"/>
                </a:cubicBezTo>
                <a:cubicBezTo>
                  <a:pt x="748" y="1553"/>
                  <a:pt x="752" y="1557"/>
                  <a:pt x="752" y="1562"/>
                </a:cubicBezTo>
                <a:cubicBezTo>
                  <a:pt x="751" y="1567"/>
                  <a:pt x="748" y="1570"/>
                  <a:pt x="743" y="1570"/>
                </a:cubicBezTo>
                <a:close/>
                <a:moveTo>
                  <a:pt x="681" y="1564"/>
                </a:moveTo>
                <a:cubicBezTo>
                  <a:pt x="681" y="1564"/>
                  <a:pt x="681" y="1564"/>
                  <a:pt x="680" y="1564"/>
                </a:cubicBezTo>
                <a:cubicBezTo>
                  <a:pt x="605" y="1554"/>
                  <a:pt x="533" y="1534"/>
                  <a:pt x="464" y="1503"/>
                </a:cubicBezTo>
                <a:cubicBezTo>
                  <a:pt x="458" y="1500"/>
                  <a:pt x="452" y="1497"/>
                  <a:pt x="446" y="1494"/>
                </a:cubicBezTo>
                <a:cubicBezTo>
                  <a:pt x="446" y="1494"/>
                  <a:pt x="446" y="1494"/>
                  <a:pt x="445" y="1494"/>
                </a:cubicBezTo>
                <a:cubicBezTo>
                  <a:pt x="410" y="1477"/>
                  <a:pt x="375" y="1457"/>
                  <a:pt x="342" y="1434"/>
                </a:cubicBezTo>
                <a:cubicBezTo>
                  <a:pt x="338" y="1431"/>
                  <a:pt x="337" y="1426"/>
                  <a:pt x="339" y="1422"/>
                </a:cubicBezTo>
                <a:cubicBezTo>
                  <a:pt x="342" y="1418"/>
                  <a:pt x="347" y="1417"/>
                  <a:pt x="351" y="1420"/>
                </a:cubicBezTo>
                <a:cubicBezTo>
                  <a:pt x="383" y="1442"/>
                  <a:pt x="418" y="1462"/>
                  <a:pt x="453" y="1479"/>
                </a:cubicBezTo>
                <a:cubicBezTo>
                  <a:pt x="453" y="1479"/>
                  <a:pt x="453" y="1479"/>
                  <a:pt x="453" y="1479"/>
                </a:cubicBezTo>
                <a:cubicBezTo>
                  <a:pt x="459" y="1482"/>
                  <a:pt x="465" y="1485"/>
                  <a:pt x="471" y="1487"/>
                </a:cubicBezTo>
                <a:cubicBezTo>
                  <a:pt x="538" y="1517"/>
                  <a:pt x="609" y="1538"/>
                  <a:pt x="682" y="1547"/>
                </a:cubicBezTo>
                <a:cubicBezTo>
                  <a:pt x="687" y="1548"/>
                  <a:pt x="690" y="1552"/>
                  <a:pt x="690" y="1557"/>
                </a:cubicBezTo>
                <a:cubicBezTo>
                  <a:pt x="689" y="1561"/>
                  <a:pt x="685" y="1564"/>
                  <a:pt x="681" y="1564"/>
                </a:cubicBezTo>
                <a:close/>
                <a:moveTo>
                  <a:pt x="1187" y="1460"/>
                </a:moveTo>
                <a:cubicBezTo>
                  <a:pt x="1184" y="1460"/>
                  <a:pt x="1181" y="1459"/>
                  <a:pt x="1179" y="1456"/>
                </a:cubicBezTo>
                <a:cubicBezTo>
                  <a:pt x="1177" y="1452"/>
                  <a:pt x="1178" y="1447"/>
                  <a:pt x="1182" y="1444"/>
                </a:cubicBezTo>
                <a:cubicBezTo>
                  <a:pt x="1189" y="1441"/>
                  <a:pt x="1195" y="1437"/>
                  <a:pt x="1201" y="1433"/>
                </a:cubicBezTo>
                <a:cubicBezTo>
                  <a:pt x="1205" y="1430"/>
                  <a:pt x="1211" y="1431"/>
                  <a:pt x="1213" y="1435"/>
                </a:cubicBezTo>
                <a:cubicBezTo>
                  <a:pt x="1216" y="1439"/>
                  <a:pt x="1214" y="1444"/>
                  <a:pt x="1211" y="1447"/>
                </a:cubicBezTo>
                <a:cubicBezTo>
                  <a:pt x="1204" y="1451"/>
                  <a:pt x="1198" y="1455"/>
                  <a:pt x="1191" y="1459"/>
                </a:cubicBezTo>
                <a:cubicBezTo>
                  <a:pt x="1190" y="1460"/>
                  <a:pt x="1188" y="1460"/>
                  <a:pt x="1187" y="1460"/>
                </a:cubicBezTo>
                <a:close/>
                <a:moveTo>
                  <a:pt x="1257" y="1412"/>
                </a:moveTo>
                <a:cubicBezTo>
                  <a:pt x="1254" y="1412"/>
                  <a:pt x="1252" y="1411"/>
                  <a:pt x="1250" y="1409"/>
                </a:cubicBezTo>
                <a:cubicBezTo>
                  <a:pt x="1247" y="1405"/>
                  <a:pt x="1248" y="1400"/>
                  <a:pt x="1252" y="1397"/>
                </a:cubicBezTo>
                <a:cubicBezTo>
                  <a:pt x="1270" y="1383"/>
                  <a:pt x="1287" y="1369"/>
                  <a:pt x="1304" y="1353"/>
                </a:cubicBezTo>
                <a:cubicBezTo>
                  <a:pt x="1308" y="1350"/>
                  <a:pt x="1313" y="1351"/>
                  <a:pt x="1316" y="1354"/>
                </a:cubicBezTo>
                <a:cubicBezTo>
                  <a:pt x="1319" y="1357"/>
                  <a:pt x="1319" y="1363"/>
                  <a:pt x="1316" y="1366"/>
                </a:cubicBezTo>
                <a:cubicBezTo>
                  <a:pt x="1298" y="1382"/>
                  <a:pt x="1280" y="1397"/>
                  <a:pt x="1262" y="1411"/>
                </a:cubicBezTo>
                <a:cubicBezTo>
                  <a:pt x="1260" y="1412"/>
                  <a:pt x="1259" y="1412"/>
                  <a:pt x="1257" y="1412"/>
                </a:cubicBezTo>
                <a:close/>
                <a:moveTo>
                  <a:pt x="297" y="1398"/>
                </a:moveTo>
                <a:cubicBezTo>
                  <a:pt x="295" y="1398"/>
                  <a:pt x="293" y="1398"/>
                  <a:pt x="291" y="1396"/>
                </a:cubicBezTo>
                <a:cubicBezTo>
                  <a:pt x="285" y="1392"/>
                  <a:pt x="279" y="1387"/>
                  <a:pt x="274" y="1382"/>
                </a:cubicBezTo>
                <a:cubicBezTo>
                  <a:pt x="270" y="1379"/>
                  <a:pt x="270" y="1373"/>
                  <a:pt x="273" y="1370"/>
                </a:cubicBezTo>
                <a:cubicBezTo>
                  <a:pt x="276" y="1366"/>
                  <a:pt x="281" y="1366"/>
                  <a:pt x="285" y="1369"/>
                </a:cubicBezTo>
                <a:cubicBezTo>
                  <a:pt x="290" y="1374"/>
                  <a:pt x="296" y="1378"/>
                  <a:pt x="302" y="1383"/>
                </a:cubicBezTo>
                <a:cubicBezTo>
                  <a:pt x="306" y="1386"/>
                  <a:pt x="306" y="1392"/>
                  <a:pt x="303" y="1395"/>
                </a:cubicBezTo>
                <a:cubicBezTo>
                  <a:pt x="302" y="1397"/>
                  <a:pt x="299" y="1398"/>
                  <a:pt x="297" y="1398"/>
                </a:cubicBezTo>
                <a:close/>
                <a:moveTo>
                  <a:pt x="250" y="1357"/>
                </a:moveTo>
                <a:cubicBezTo>
                  <a:pt x="248" y="1357"/>
                  <a:pt x="246" y="1356"/>
                  <a:pt x="244" y="1355"/>
                </a:cubicBezTo>
                <a:cubicBezTo>
                  <a:pt x="235" y="1346"/>
                  <a:pt x="226" y="1337"/>
                  <a:pt x="217" y="1328"/>
                </a:cubicBezTo>
                <a:cubicBezTo>
                  <a:pt x="169" y="1278"/>
                  <a:pt x="128" y="1222"/>
                  <a:pt x="95" y="1161"/>
                </a:cubicBezTo>
                <a:cubicBezTo>
                  <a:pt x="95" y="1161"/>
                  <a:pt x="95" y="1161"/>
                  <a:pt x="95" y="1161"/>
                </a:cubicBezTo>
                <a:cubicBezTo>
                  <a:pt x="80" y="1133"/>
                  <a:pt x="66" y="1103"/>
                  <a:pt x="54" y="1074"/>
                </a:cubicBezTo>
                <a:cubicBezTo>
                  <a:pt x="51" y="1066"/>
                  <a:pt x="48" y="1059"/>
                  <a:pt x="46" y="1051"/>
                </a:cubicBezTo>
                <a:cubicBezTo>
                  <a:pt x="44" y="1047"/>
                  <a:pt x="46" y="1042"/>
                  <a:pt x="51" y="1040"/>
                </a:cubicBezTo>
                <a:cubicBezTo>
                  <a:pt x="55" y="1039"/>
                  <a:pt x="60" y="1041"/>
                  <a:pt x="62" y="1046"/>
                </a:cubicBezTo>
                <a:cubicBezTo>
                  <a:pt x="64" y="1053"/>
                  <a:pt x="67" y="1060"/>
                  <a:pt x="70" y="1068"/>
                </a:cubicBezTo>
                <a:cubicBezTo>
                  <a:pt x="81" y="1097"/>
                  <a:pt x="95" y="1125"/>
                  <a:pt x="110" y="1153"/>
                </a:cubicBezTo>
                <a:cubicBezTo>
                  <a:pt x="110" y="1153"/>
                  <a:pt x="110" y="1153"/>
                  <a:pt x="110" y="1153"/>
                </a:cubicBezTo>
                <a:cubicBezTo>
                  <a:pt x="142" y="1212"/>
                  <a:pt x="183" y="1267"/>
                  <a:pt x="230" y="1316"/>
                </a:cubicBezTo>
                <a:cubicBezTo>
                  <a:pt x="238" y="1325"/>
                  <a:pt x="247" y="1334"/>
                  <a:pt x="256" y="1343"/>
                </a:cubicBezTo>
                <a:cubicBezTo>
                  <a:pt x="259" y="1346"/>
                  <a:pt x="259" y="1351"/>
                  <a:pt x="256" y="1355"/>
                </a:cubicBezTo>
                <a:cubicBezTo>
                  <a:pt x="254" y="1356"/>
                  <a:pt x="252" y="1357"/>
                  <a:pt x="250" y="1357"/>
                </a:cubicBezTo>
                <a:close/>
                <a:moveTo>
                  <a:pt x="1360" y="1318"/>
                </a:moveTo>
                <a:cubicBezTo>
                  <a:pt x="1358" y="1318"/>
                  <a:pt x="1356" y="1317"/>
                  <a:pt x="1354" y="1316"/>
                </a:cubicBezTo>
                <a:cubicBezTo>
                  <a:pt x="1351" y="1313"/>
                  <a:pt x="1351" y="1307"/>
                  <a:pt x="1354" y="1304"/>
                </a:cubicBezTo>
                <a:cubicBezTo>
                  <a:pt x="1408" y="1244"/>
                  <a:pt x="1453" y="1177"/>
                  <a:pt x="1486" y="1104"/>
                </a:cubicBezTo>
                <a:cubicBezTo>
                  <a:pt x="1488" y="1100"/>
                  <a:pt x="1493" y="1098"/>
                  <a:pt x="1497" y="1100"/>
                </a:cubicBezTo>
                <a:cubicBezTo>
                  <a:pt x="1501" y="1102"/>
                  <a:pt x="1503" y="1107"/>
                  <a:pt x="1501" y="1111"/>
                </a:cubicBezTo>
                <a:cubicBezTo>
                  <a:pt x="1467" y="1186"/>
                  <a:pt x="1422" y="1254"/>
                  <a:pt x="1366" y="1315"/>
                </a:cubicBezTo>
                <a:cubicBezTo>
                  <a:pt x="1365" y="1317"/>
                  <a:pt x="1362" y="1318"/>
                  <a:pt x="1360" y="1318"/>
                </a:cubicBezTo>
                <a:close/>
                <a:moveTo>
                  <a:pt x="1509" y="1079"/>
                </a:moveTo>
                <a:cubicBezTo>
                  <a:pt x="1508" y="1079"/>
                  <a:pt x="1507" y="1079"/>
                  <a:pt x="1506" y="1079"/>
                </a:cubicBezTo>
                <a:cubicBezTo>
                  <a:pt x="1502" y="1077"/>
                  <a:pt x="1499" y="1072"/>
                  <a:pt x="1501" y="1068"/>
                </a:cubicBezTo>
                <a:cubicBezTo>
                  <a:pt x="1503" y="1062"/>
                  <a:pt x="1505" y="1057"/>
                  <a:pt x="1507" y="1051"/>
                </a:cubicBezTo>
                <a:cubicBezTo>
                  <a:pt x="1509" y="1047"/>
                  <a:pt x="1509" y="1047"/>
                  <a:pt x="1509" y="1047"/>
                </a:cubicBezTo>
                <a:cubicBezTo>
                  <a:pt x="1511" y="1042"/>
                  <a:pt x="1516" y="1040"/>
                  <a:pt x="1520" y="1042"/>
                </a:cubicBezTo>
                <a:cubicBezTo>
                  <a:pt x="1524" y="1043"/>
                  <a:pt x="1527" y="1048"/>
                  <a:pt x="1525" y="1053"/>
                </a:cubicBezTo>
                <a:cubicBezTo>
                  <a:pt x="1523" y="1057"/>
                  <a:pt x="1523" y="1057"/>
                  <a:pt x="1523" y="1057"/>
                </a:cubicBezTo>
                <a:cubicBezTo>
                  <a:pt x="1521" y="1063"/>
                  <a:pt x="1519" y="1068"/>
                  <a:pt x="1517" y="1074"/>
                </a:cubicBezTo>
                <a:cubicBezTo>
                  <a:pt x="1516" y="1077"/>
                  <a:pt x="1512" y="1079"/>
                  <a:pt x="1509" y="1079"/>
                </a:cubicBezTo>
                <a:close/>
                <a:moveTo>
                  <a:pt x="1536" y="999"/>
                </a:moveTo>
                <a:cubicBezTo>
                  <a:pt x="1535" y="999"/>
                  <a:pt x="1534" y="999"/>
                  <a:pt x="1534" y="999"/>
                </a:cubicBezTo>
                <a:cubicBezTo>
                  <a:pt x="1529" y="997"/>
                  <a:pt x="1526" y="993"/>
                  <a:pt x="1528" y="988"/>
                </a:cubicBezTo>
                <a:cubicBezTo>
                  <a:pt x="1538" y="951"/>
                  <a:pt x="1545" y="912"/>
                  <a:pt x="1550" y="873"/>
                </a:cubicBezTo>
                <a:cubicBezTo>
                  <a:pt x="1550" y="873"/>
                  <a:pt x="1550" y="873"/>
                  <a:pt x="1550" y="873"/>
                </a:cubicBezTo>
                <a:cubicBezTo>
                  <a:pt x="1553" y="844"/>
                  <a:pt x="1555" y="814"/>
                  <a:pt x="1555" y="785"/>
                </a:cubicBezTo>
                <a:cubicBezTo>
                  <a:pt x="1555" y="777"/>
                  <a:pt x="1555" y="768"/>
                  <a:pt x="1554" y="759"/>
                </a:cubicBezTo>
                <a:cubicBezTo>
                  <a:pt x="1553" y="717"/>
                  <a:pt x="1548" y="675"/>
                  <a:pt x="1540" y="633"/>
                </a:cubicBezTo>
                <a:cubicBezTo>
                  <a:pt x="1539" y="629"/>
                  <a:pt x="1542" y="624"/>
                  <a:pt x="1546" y="623"/>
                </a:cubicBezTo>
                <a:cubicBezTo>
                  <a:pt x="1551" y="623"/>
                  <a:pt x="1555" y="626"/>
                  <a:pt x="1556" y="630"/>
                </a:cubicBezTo>
                <a:cubicBezTo>
                  <a:pt x="1565" y="672"/>
                  <a:pt x="1570" y="716"/>
                  <a:pt x="1571" y="758"/>
                </a:cubicBezTo>
                <a:cubicBezTo>
                  <a:pt x="1572" y="767"/>
                  <a:pt x="1572" y="776"/>
                  <a:pt x="1572" y="785"/>
                </a:cubicBezTo>
                <a:cubicBezTo>
                  <a:pt x="1572" y="815"/>
                  <a:pt x="1570" y="845"/>
                  <a:pt x="1567" y="875"/>
                </a:cubicBezTo>
                <a:cubicBezTo>
                  <a:pt x="1567" y="875"/>
                  <a:pt x="1567" y="875"/>
                  <a:pt x="1567" y="875"/>
                </a:cubicBezTo>
                <a:cubicBezTo>
                  <a:pt x="1562" y="915"/>
                  <a:pt x="1554" y="954"/>
                  <a:pt x="1544" y="993"/>
                </a:cubicBezTo>
                <a:cubicBezTo>
                  <a:pt x="1543" y="996"/>
                  <a:pt x="1540" y="999"/>
                  <a:pt x="1536" y="999"/>
                </a:cubicBezTo>
                <a:close/>
                <a:moveTo>
                  <a:pt x="35" y="998"/>
                </a:moveTo>
                <a:cubicBezTo>
                  <a:pt x="31" y="998"/>
                  <a:pt x="28" y="995"/>
                  <a:pt x="27" y="991"/>
                </a:cubicBezTo>
                <a:cubicBezTo>
                  <a:pt x="25" y="984"/>
                  <a:pt x="23" y="976"/>
                  <a:pt x="21" y="969"/>
                </a:cubicBezTo>
                <a:cubicBezTo>
                  <a:pt x="20" y="965"/>
                  <a:pt x="23" y="960"/>
                  <a:pt x="28" y="959"/>
                </a:cubicBezTo>
                <a:cubicBezTo>
                  <a:pt x="32" y="958"/>
                  <a:pt x="37" y="961"/>
                  <a:pt x="38" y="965"/>
                </a:cubicBezTo>
                <a:cubicBezTo>
                  <a:pt x="39" y="972"/>
                  <a:pt x="41" y="980"/>
                  <a:pt x="43" y="987"/>
                </a:cubicBezTo>
                <a:cubicBezTo>
                  <a:pt x="44" y="991"/>
                  <a:pt x="42" y="996"/>
                  <a:pt x="37" y="997"/>
                </a:cubicBezTo>
                <a:cubicBezTo>
                  <a:pt x="37" y="997"/>
                  <a:pt x="36" y="998"/>
                  <a:pt x="35" y="998"/>
                </a:cubicBezTo>
                <a:close/>
                <a:moveTo>
                  <a:pt x="21" y="937"/>
                </a:moveTo>
                <a:cubicBezTo>
                  <a:pt x="17" y="937"/>
                  <a:pt x="14" y="934"/>
                  <a:pt x="13" y="930"/>
                </a:cubicBezTo>
                <a:cubicBezTo>
                  <a:pt x="4" y="882"/>
                  <a:pt x="0" y="834"/>
                  <a:pt x="0" y="786"/>
                </a:cubicBezTo>
                <a:cubicBezTo>
                  <a:pt x="0" y="783"/>
                  <a:pt x="0" y="779"/>
                  <a:pt x="0" y="776"/>
                </a:cubicBezTo>
                <a:cubicBezTo>
                  <a:pt x="0" y="746"/>
                  <a:pt x="2" y="715"/>
                  <a:pt x="6" y="685"/>
                </a:cubicBezTo>
                <a:cubicBezTo>
                  <a:pt x="6" y="685"/>
                  <a:pt x="6" y="685"/>
                  <a:pt x="6" y="685"/>
                </a:cubicBezTo>
                <a:cubicBezTo>
                  <a:pt x="11" y="645"/>
                  <a:pt x="19" y="606"/>
                  <a:pt x="30" y="568"/>
                </a:cubicBezTo>
                <a:cubicBezTo>
                  <a:pt x="32" y="563"/>
                  <a:pt x="36" y="560"/>
                  <a:pt x="41" y="562"/>
                </a:cubicBezTo>
                <a:cubicBezTo>
                  <a:pt x="45" y="563"/>
                  <a:pt x="48" y="568"/>
                  <a:pt x="47" y="572"/>
                </a:cubicBezTo>
                <a:cubicBezTo>
                  <a:pt x="36" y="610"/>
                  <a:pt x="28" y="648"/>
                  <a:pt x="23" y="687"/>
                </a:cubicBezTo>
                <a:cubicBezTo>
                  <a:pt x="23" y="687"/>
                  <a:pt x="23" y="687"/>
                  <a:pt x="23" y="687"/>
                </a:cubicBezTo>
                <a:cubicBezTo>
                  <a:pt x="19" y="717"/>
                  <a:pt x="17" y="747"/>
                  <a:pt x="17" y="777"/>
                </a:cubicBezTo>
                <a:cubicBezTo>
                  <a:pt x="17" y="780"/>
                  <a:pt x="17" y="783"/>
                  <a:pt x="17" y="786"/>
                </a:cubicBezTo>
                <a:cubicBezTo>
                  <a:pt x="17" y="833"/>
                  <a:pt x="21" y="880"/>
                  <a:pt x="30" y="927"/>
                </a:cubicBezTo>
                <a:cubicBezTo>
                  <a:pt x="30" y="931"/>
                  <a:pt x="27" y="936"/>
                  <a:pt x="23" y="937"/>
                </a:cubicBezTo>
                <a:cubicBezTo>
                  <a:pt x="22" y="937"/>
                  <a:pt x="22" y="937"/>
                  <a:pt x="21" y="937"/>
                </a:cubicBezTo>
                <a:close/>
                <a:moveTo>
                  <a:pt x="1539" y="602"/>
                </a:moveTo>
                <a:cubicBezTo>
                  <a:pt x="1535" y="602"/>
                  <a:pt x="1532" y="599"/>
                  <a:pt x="1531" y="595"/>
                </a:cubicBezTo>
                <a:cubicBezTo>
                  <a:pt x="1529" y="588"/>
                  <a:pt x="1527" y="581"/>
                  <a:pt x="1525" y="574"/>
                </a:cubicBezTo>
                <a:cubicBezTo>
                  <a:pt x="1524" y="569"/>
                  <a:pt x="1526" y="564"/>
                  <a:pt x="1531" y="563"/>
                </a:cubicBezTo>
                <a:cubicBezTo>
                  <a:pt x="1536" y="562"/>
                  <a:pt x="1540" y="565"/>
                  <a:pt x="1541" y="569"/>
                </a:cubicBezTo>
                <a:cubicBezTo>
                  <a:pt x="1544" y="576"/>
                  <a:pt x="1546" y="584"/>
                  <a:pt x="1547" y="591"/>
                </a:cubicBezTo>
                <a:cubicBezTo>
                  <a:pt x="1549" y="596"/>
                  <a:pt x="1546" y="600"/>
                  <a:pt x="1541" y="601"/>
                </a:cubicBezTo>
                <a:cubicBezTo>
                  <a:pt x="1541" y="602"/>
                  <a:pt x="1540" y="602"/>
                  <a:pt x="1539" y="602"/>
                </a:cubicBezTo>
                <a:close/>
                <a:moveTo>
                  <a:pt x="1514" y="521"/>
                </a:moveTo>
                <a:cubicBezTo>
                  <a:pt x="1510" y="521"/>
                  <a:pt x="1507" y="519"/>
                  <a:pt x="1506" y="515"/>
                </a:cubicBezTo>
                <a:cubicBezTo>
                  <a:pt x="1500" y="500"/>
                  <a:pt x="1494" y="485"/>
                  <a:pt x="1488" y="471"/>
                </a:cubicBezTo>
                <a:cubicBezTo>
                  <a:pt x="1478" y="450"/>
                  <a:pt x="1468" y="429"/>
                  <a:pt x="1456" y="409"/>
                </a:cubicBezTo>
                <a:cubicBezTo>
                  <a:pt x="1456" y="409"/>
                  <a:pt x="1456" y="409"/>
                  <a:pt x="1456" y="409"/>
                </a:cubicBezTo>
                <a:cubicBezTo>
                  <a:pt x="1419" y="343"/>
                  <a:pt x="1372" y="282"/>
                  <a:pt x="1317" y="229"/>
                </a:cubicBezTo>
                <a:cubicBezTo>
                  <a:pt x="1314" y="226"/>
                  <a:pt x="1311" y="224"/>
                  <a:pt x="1308" y="221"/>
                </a:cubicBezTo>
                <a:cubicBezTo>
                  <a:pt x="1304" y="218"/>
                  <a:pt x="1304" y="212"/>
                  <a:pt x="1307" y="209"/>
                </a:cubicBezTo>
                <a:cubicBezTo>
                  <a:pt x="1311" y="205"/>
                  <a:pt x="1316" y="205"/>
                  <a:pt x="1319" y="208"/>
                </a:cubicBezTo>
                <a:cubicBezTo>
                  <a:pt x="1322" y="211"/>
                  <a:pt x="1326" y="214"/>
                  <a:pt x="1329" y="217"/>
                </a:cubicBezTo>
                <a:cubicBezTo>
                  <a:pt x="1385" y="271"/>
                  <a:pt x="1433" y="333"/>
                  <a:pt x="1471" y="400"/>
                </a:cubicBezTo>
                <a:cubicBezTo>
                  <a:pt x="1471" y="400"/>
                  <a:pt x="1471" y="400"/>
                  <a:pt x="1471" y="400"/>
                </a:cubicBezTo>
                <a:cubicBezTo>
                  <a:pt x="1483" y="421"/>
                  <a:pt x="1494" y="442"/>
                  <a:pt x="1503" y="464"/>
                </a:cubicBezTo>
                <a:cubicBezTo>
                  <a:pt x="1510" y="479"/>
                  <a:pt x="1516" y="494"/>
                  <a:pt x="1522" y="509"/>
                </a:cubicBezTo>
                <a:cubicBezTo>
                  <a:pt x="1523" y="514"/>
                  <a:pt x="1521" y="519"/>
                  <a:pt x="1517" y="520"/>
                </a:cubicBezTo>
                <a:cubicBezTo>
                  <a:pt x="1516" y="521"/>
                  <a:pt x="1515" y="521"/>
                  <a:pt x="1514" y="521"/>
                </a:cubicBezTo>
                <a:close/>
                <a:moveTo>
                  <a:pt x="58" y="519"/>
                </a:moveTo>
                <a:cubicBezTo>
                  <a:pt x="57" y="519"/>
                  <a:pt x="56" y="519"/>
                  <a:pt x="55" y="519"/>
                </a:cubicBezTo>
                <a:cubicBezTo>
                  <a:pt x="51" y="517"/>
                  <a:pt x="48" y="512"/>
                  <a:pt x="50" y="508"/>
                </a:cubicBezTo>
                <a:cubicBezTo>
                  <a:pt x="53" y="501"/>
                  <a:pt x="55" y="494"/>
                  <a:pt x="58" y="487"/>
                </a:cubicBezTo>
                <a:cubicBezTo>
                  <a:pt x="60" y="482"/>
                  <a:pt x="65" y="480"/>
                  <a:pt x="69" y="482"/>
                </a:cubicBezTo>
                <a:cubicBezTo>
                  <a:pt x="74" y="484"/>
                  <a:pt x="76" y="489"/>
                  <a:pt x="74" y="493"/>
                </a:cubicBezTo>
                <a:cubicBezTo>
                  <a:pt x="71" y="500"/>
                  <a:pt x="68" y="507"/>
                  <a:pt x="66" y="514"/>
                </a:cubicBezTo>
                <a:cubicBezTo>
                  <a:pt x="65" y="517"/>
                  <a:pt x="61" y="519"/>
                  <a:pt x="58" y="519"/>
                </a:cubicBezTo>
                <a:close/>
                <a:moveTo>
                  <a:pt x="82" y="462"/>
                </a:moveTo>
                <a:cubicBezTo>
                  <a:pt x="81" y="462"/>
                  <a:pt x="80" y="462"/>
                  <a:pt x="79" y="461"/>
                </a:cubicBezTo>
                <a:cubicBezTo>
                  <a:pt x="74" y="459"/>
                  <a:pt x="72" y="454"/>
                  <a:pt x="74" y="450"/>
                </a:cubicBezTo>
                <a:cubicBezTo>
                  <a:pt x="109" y="376"/>
                  <a:pt x="156" y="308"/>
                  <a:pt x="212" y="247"/>
                </a:cubicBezTo>
                <a:cubicBezTo>
                  <a:pt x="212" y="247"/>
                  <a:pt x="212" y="247"/>
                  <a:pt x="212" y="247"/>
                </a:cubicBezTo>
                <a:cubicBezTo>
                  <a:pt x="218" y="241"/>
                  <a:pt x="224" y="235"/>
                  <a:pt x="230" y="229"/>
                </a:cubicBezTo>
                <a:cubicBezTo>
                  <a:pt x="252" y="207"/>
                  <a:pt x="276" y="186"/>
                  <a:pt x="301" y="167"/>
                </a:cubicBezTo>
                <a:cubicBezTo>
                  <a:pt x="304" y="164"/>
                  <a:pt x="310" y="164"/>
                  <a:pt x="313" y="168"/>
                </a:cubicBezTo>
                <a:cubicBezTo>
                  <a:pt x="316" y="172"/>
                  <a:pt x="315" y="177"/>
                  <a:pt x="311" y="180"/>
                </a:cubicBezTo>
                <a:cubicBezTo>
                  <a:pt x="287" y="199"/>
                  <a:pt x="264" y="220"/>
                  <a:pt x="242" y="241"/>
                </a:cubicBezTo>
                <a:cubicBezTo>
                  <a:pt x="236" y="247"/>
                  <a:pt x="230" y="253"/>
                  <a:pt x="225" y="259"/>
                </a:cubicBezTo>
                <a:cubicBezTo>
                  <a:pt x="225" y="259"/>
                  <a:pt x="225" y="259"/>
                  <a:pt x="225" y="259"/>
                </a:cubicBezTo>
                <a:cubicBezTo>
                  <a:pt x="169" y="318"/>
                  <a:pt x="124" y="385"/>
                  <a:pt x="90" y="457"/>
                </a:cubicBezTo>
                <a:cubicBezTo>
                  <a:pt x="88" y="460"/>
                  <a:pt x="85" y="462"/>
                  <a:pt x="82" y="462"/>
                </a:cubicBezTo>
                <a:close/>
                <a:moveTo>
                  <a:pt x="1284" y="197"/>
                </a:moveTo>
                <a:cubicBezTo>
                  <a:pt x="1282" y="197"/>
                  <a:pt x="1280" y="196"/>
                  <a:pt x="1278" y="195"/>
                </a:cubicBezTo>
                <a:cubicBezTo>
                  <a:pt x="1273" y="190"/>
                  <a:pt x="1267" y="185"/>
                  <a:pt x="1261" y="181"/>
                </a:cubicBezTo>
                <a:cubicBezTo>
                  <a:pt x="1257" y="178"/>
                  <a:pt x="1257" y="173"/>
                  <a:pt x="1260" y="169"/>
                </a:cubicBezTo>
                <a:cubicBezTo>
                  <a:pt x="1263" y="165"/>
                  <a:pt x="1268" y="165"/>
                  <a:pt x="1272" y="167"/>
                </a:cubicBezTo>
                <a:cubicBezTo>
                  <a:pt x="1278" y="172"/>
                  <a:pt x="1284" y="177"/>
                  <a:pt x="1289" y="182"/>
                </a:cubicBezTo>
                <a:cubicBezTo>
                  <a:pt x="1293" y="185"/>
                  <a:pt x="1293" y="190"/>
                  <a:pt x="1290" y="194"/>
                </a:cubicBezTo>
                <a:cubicBezTo>
                  <a:pt x="1289" y="196"/>
                  <a:pt x="1286" y="197"/>
                  <a:pt x="1284" y="197"/>
                </a:cubicBezTo>
                <a:close/>
                <a:moveTo>
                  <a:pt x="1216" y="146"/>
                </a:moveTo>
                <a:cubicBezTo>
                  <a:pt x="1214" y="146"/>
                  <a:pt x="1213" y="146"/>
                  <a:pt x="1211" y="145"/>
                </a:cubicBezTo>
                <a:cubicBezTo>
                  <a:pt x="1179" y="123"/>
                  <a:pt x="1144" y="104"/>
                  <a:pt x="1109" y="87"/>
                </a:cubicBezTo>
                <a:cubicBezTo>
                  <a:pt x="1109" y="87"/>
                  <a:pt x="1109" y="87"/>
                  <a:pt x="1109" y="87"/>
                </a:cubicBezTo>
                <a:cubicBezTo>
                  <a:pt x="1095" y="81"/>
                  <a:pt x="1082" y="75"/>
                  <a:pt x="1068" y="70"/>
                </a:cubicBezTo>
                <a:cubicBezTo>
                  <a:pt x="1007" y="46"/>
                  <a:pt x="944" y="30"/>
                  <a:pt x="878" y="22"/>
                </a:cubicBezTo>
                <a:cubicBezTo>
                  <a:pt x="874" y="21"/>
                  <a:pt x="870" y="17"/>
                  <a:pt x="871" y="12"/>
                </a:cubicBezTo>
                <a:cubicBezTo>
                  <a:pt x="872" y="8"/>
                  <a:pt x="876" y="4"/>
                  <a:pt x="880" y="5"/>
                </a:cubicBezTo>
                <a:cubicBezTo>
                  <a:pt x="947" y="13"/>
                  <a:pt x="1012" y="29"/>
                  <a:pt x="1074" y="54"/>
                </a:cubicBezTo>
                <a:cubicBezTo>
                  <a:pt x="1088" y="59"/>
                  <a:pt x="1102" y="65"/>
                  <a:pt x="1116" y="72"/>
                </a:cubicBezTo>
                <a:cubicBezTo>
                  <a:pt x="1116" y="72"/>
                  <a:pt x="1116" y="72"/>
                  <a:pt x="1116" y="72"/>
                </a:cubicBezTo>
                <a:cubicBezTo>
                  <a:pt x="1152" y="89"/>
                  <a:pt x="1187" y="108"/>
                  <a:pt x="1221" y="131"/>
                </a:cubicBezTo>
                <a:cubicBezTo>
                  <a:pt x="1225" y="133"/>
                  <a:pt x="1226" y="138"/>
                  <a:pt x="1223" y="142"/>
                </a:cubicBezTo>
                <a:cubicBezTo>
                  <a:pt x="1221" y="145"/>
                  <a:pt x="1219" y="146"/>
                  <a:pt x="1216" y="146"/>
                </a:cubicBezTo>
                <a:close/>
                <a:moveTo>
                  <a:pt x="356" y="145"/>
                </a:moveTo>
                <a:cubicBezTo>
                  <a:pt x="354" y="145"/>
                  <a:pt x="351" y="144"/>
                  <a:pt x="349" y="141"/>
                </a:cubicBezTo>
                <a:cubicBezTo>
                  <a:pt x="347" y="138"/>
                  <a:pt x="348" y="132"/>
                  <a:pt x="352" y="130"/>
                </a:cubicBezTo>
                <a:cubicBezTo>
                  <a:pt x="358" y="126"/>
                  <a:pt x="364" y="121"/>
                  <a:pt x="371" y="117"/>
                </a:cubicBezTo>
                <a:cubicBezTo>
                  <a:pt x="375" y="115"/>
                  <a:pt x="380" y="116"/>
                  <a:pt x="383" y="120"/>
                </a:cubicBezTo>
                <a:cubicBezTo>
                  <a:pt x="385" y="124"/>
                  <a:pt x="384" y="129"/>
                  <a:pt x="380" y="132"/>
                </a:cubicBezTo>
                <a:cubicBezTo>
                  <a:pt x="374" y="136"/>
                  <a:pt x="367" y="140"/>
                  <a:pt x="361" y="144"/>
                </a:cubicBezTo>
                <a:cubicBezTo>
                  <a:pt x="360" y="145"/>
                  <a:pt x="358" y="145"/>
                  <a:pt x="356" y="145"/>
                </a:cubicBezTo>
                <a:close/>
                <a:moveTo>
                  <a:pt x="410" y="113"/>
                </a:moveTo>
                <a:cubicBezTo>
                  <a:pt x="407" y="113"/>
                  <a:pt x="404" y="111"/>
                  <a:pt x="402" y="109"/>
                </a:cubicBezTo>
                <a:cubicBezTo>
                  <a:pt x="400" y="105"/>
                  <a:pt x="401" y="99"/>
                  <a:pt x="405" y="97"/>
                </a:cubicBezTo>
                <a:cubicBezTo>
                  <a:pt x="430" y="84"/>
                  <a:pt x="455" y="71"/>
                  <a:pt x="481" y="61"/>
                </a:cubicBezTo>
                <a:cubicBezTo>
                  <a:pt x="530" y="40"/>
                  <a:pt x="582" y="24"/>
                  <a:pt x="636" y="14"/>
                </a:cubicBezTo>
                <a:cubicBezTo>
                  <a:pt x="636" y="14"/>
                  <a:pt x="636" y="14"/>
                  <a:pt x="636" y="14"/>
                </a:cubicBezTo>
                <a:cubicBezTo>
                  <a:pt x="675" y="6"/>
                  <a:pt x="715" y="1"/>
                  <a:pt x="755" y="0"/>
                </a:cubicBezTo>
                <a:cubicBezTo>
                  <a:pt x="760" y="0"/>
                  <a:pt x="764" y="3"/>
                  <a:pt x="764" y="8"/>
                </a:cubicBezTo>
                <a:cubicBezTo>
                  <a:pt x="764" y="13"/>
                  <a:pt x="760" y="17"/>
                  <a:pt x="756" y="17"/>
                </a:cubicBezTo>
                <a:cubicBezTo>
                  <a:pt x="717" y="18"/>
                  <a:pt x="677" y="23"/>
                  <a:pt x="639" y="30"/>
                </a:cubicBezTo>
                <a:cubicBezTo>
                  <a:pt x="639" y="30"/>
                  <a:pt x="639" y="30"/>
                  <a:pt x="639" y="30"/>
                </a:cubicBezTo>
                <a:cubicBezTo>
                  <a:pt x="587" y="40"/>
                  <a:pt x="536" y="56"/>
                  <a:pt x="487" y="76"/>
                </a:cubicBezTo>
                <a:cubicBezTo>
                  <a:pt x="462" y="87"/>
                  <a:pt x="438" y="99"/>
                  <a:pt x="414" y="112"/>
                </a:cubicBezTo>
                <a:cubicBezTo>
                  <a:pt x="412" y="113"/>
                  <a:pt x="411" y="113"/>
                  <a:pt x="410" y="113"/>
                </a:cubicBezTo>
                <a:close/>
                <a:moveTo>
                  <a:pt x="840" y="18"/>
                </a:moveTo>
                <a:cubicBezTo>
                  <a:pt x="840" y="18"/>
                  <a:pt x="840" y="18"/>
                  <a:pt x="839" y="18"/>
                </a:cubicBezTo>
                <a:cubicBezTo>
                  <a:pt x="832" y="18"/>
                  <a:pt x="824" y="17"/>
                  <a:pt x="817" y="17"/>
                </a:cubicBezTo>
                <a:cubicBezTo>
                  <a:pt x="812" y="17"/>
                  <a:pt x="809" y="13"/>
                  <a:pt x="809" y="8"/>
                </a:cubicBezTo>
                <a:cubicBezTo>
                  <a:pt x="809" y="3"/>
                  <a:pt x="813" y="0"/>
                  <a:pt x="818" y="0"/>
                </a:cubicBezTo>
                <a:cubicBezTo>
                  <a:pt x="825" y="0"/>
                  <a:pt x="833" y="1"/>
                  <a:pt x="841" y="1"/>
                </a:cubicBezTo>
                <a:cubicBezTo>
                  <a:pt x="845" y="2"/>
                  <a:pt x="849" y="6"/>
                  <a:pt x="849" y="10"/>
                </a:cubicBezTo>
                <a:cubicBezTo>
                  <a:pt x="848" y="15"/>
                  <a:pt x="844" y="18"/>
                  <a:pt x="840" y="18"/>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 name="Freeform 13">
            <a:extLst>
              <a:ext uri="{FF2B5EF4-FFF2-40B4-BE49-F238E27FC236}">
                <a16:creationId xmlns:a16="http://schemas.microsoft.com/office/drawing/2014/main" id="{FF84FCE8-9C38-4344-A088-D1680417690D}"/>
              </a:ext>
            </a:extLst>
          </p:cNvPr>
          <p:cNvSpPr>
            <a:spLocks noEditPoints="1"/>
          </p:cNvSpPr>
          <p:nvPr/>
        </p:nvSpPr>
        <p:spPr bwMode="auto">
          <a:xfrm>
            <a:off x="9024143" y="3379530"/>
            <a:ext cx="6338888" cy="6347340"/>
          </a:xfrm>
          <a:custGeom>
            <a:avLst/>
            <a:gdLst>
              <a:gd name="T0" fmla="*/ 733 w 1499"/>
              <a:gd name="T1" fmla="*/ 1483 h 1500"/>
              <a:gd name="T2" fmla="*/ 638 w 1499"/>
              <a:gd name="T3" fmla="*/ 1492 h 1500"/>
              <a:gd name="T4" fmla="*/ 639 w 1499"/>
              <a:gd name="T5" fmla="*/ 1475 h 1500"/>
              <a:gd name="T6" fmla="*/ 592 w 1499"/>
              <a:gd name="T7" fmla="*/ 1483 h 1500"/>
              <a:gd name="T8" fmla="*/ 601 w 1499"/>
              <a:gd name="T9" fmla="*/ 1470 h 1500"/>
              <a:gd name="T10" fmla="*/ 949 w 1499"/>
              <a:gd name="T11" fmla="*/ 1456 h 1500"/>
              <a:gd name="T12" fmla="*/ 952 w 1499"/>
              <a:gd name="T13" fmla="*/ 1472 h 1500"/>
              <a:gd name="T14" fmla="*/ 300 w 1499"/>
              <a:gd name="T15" fmla="*/ 1340 h 1500"/>
              <a:gd name="T16" fmla="*/ 1037 w 1499"/>
              <a:gd name="T17" fmla="*/ 1442 h 1500"/>
              <a:gd name="T18" fmla="*/ 1078 w 1499"/>
              <a:gd name="T19" fmla="*/ 1423 h 1500"/>
              <a:gd name="T20" fmla="*/ 1271 w 1499"/>
              <a:gd name="T21" fmla="*/ 1286 h 1500"/>
              <a:gd name="T22" fmla="*/ 272 w 1499"/>
              <a:gd name="T23" fmla="*/ 1325 h 1500"/>
              <a:gd name="T24" fmla="*/ 272 w 1499"/>
              <a:gd name="T25" fmla="*/ 1325 h 1500"/>
              <a:gd name="T26" fmla="*/ 201 w 1499"/>
              <a:gd name="T27" fmla="*/ 1248 h 1500"/>
              <a:gd name="T28" fmla="*/ 238 w 1499"/>
              <a:gd name="T29" fmla="*/ 1295 h 1500"/>
              <a:gd name="T30" fmla="*/ 1330 w 1499"/>
              <a:gd name="T31" fmla="*/ 1212 h 1500"/>
              <a:gd name="T32" fmla="*/ 170 w 1499"/>
              <a:gd name="T33" fmla="*/ 1226 h 1500"/>
              <a:gd name="T34" fmla="*/ 71 w 1499"/>
              <a:gd name="T35" fmla="*/ 1027 h 1500"/>
              <a:gd name="T36" fmla="*/ 1345 w 1499"/>
              <a:gd name="T37" fmla="*/ 1178 h 1500"/>
              <a:gd name="T38" fmla="*/ 1377 w 1499"/>
              <a:gd name="T39" fmla="*/ 1154 h 1500"/>
              <a:gd name="T40" fmla="*/ 1475 w 1499"/>
              <a:gd name="T41" fmla="*/ 941 h 1500"/>
              <a:gd name="T42" fmla="*/ 38 w 1499"/>
              <a:gd name="T43" fmla="*/ 980 h 1500"/>
              <a:gd name="T44" fmla="*/ 46 w 1499"/>
              <a:gd name="T45" fmla="*/ 993 h 1500"/>
              <a:gd name="T46" fmla="*/ 31 w 1499"/>
              <a:gd name="T47" fmla="*/ 895 h 1500"/>
              <a:gd name="T48" fmla="*/ 1470 w 1499"/>
              <a:gd name="T49" fmla="*/ 900 h 1500"/>
              <a:gd name="T50" fmla="*/ 1486 w 1499"/>
              <a:gd name="T51" fmla="*/ 897 h 1500"/>
              <a:gd name="T52" fmla="*/ 10 w 1499"/>
              <a:gd name="T53" fmla="*/ 625 h 1500"/>
              <a:gd name="T54" fmla="*/ 15 w 1499"/>
              <a:gd name="T55" fmla="*/ 861 h 1500"/>
              <a:gd name="T56" fmla="*/ 1498 w 1499"/>
              <a:gd name="T57" fmla="*/ 806 h 1500"/>
              <a:gd name="T58" fmla="*/ 1486 w 1499"/>
              <a:gd name="T59" fmla="*/ 663 h 1500"/>
              <a:gd name="T60" fmla="*/ 1473 w 1499"/>
              <a:gd name="T61" fmla="*/ 628 h 1500"/>
              <a:gd name="T62" fmla="*/ 1481 w 1499"/>
              <a:gd name="T63" fmla="*/ 635 h 1500"/>
              <a:gd name="T64" fmla="*/ 29 w 1499"/>
              <a:gd name="T65" fmla="*/ 574 h 1500"/>
              <a:gd name="T66" fmla="*/ 1381 w 1499"/>
              <a:gd name="T67" fmla="*/ 377 h 1500"/>
              <a:gd name="T68" fmla="*/ 1474 w 1499"/>
              <a:gd name="T69" fmla="*/ 590 h 1500"/>
              <a:gd name="T70" fmla="*/ 45 w 1499"/>
              <a:gd name="T71" fmla="*/ 493 h 1500"/>
              <a:gd name="T72" fmla="*/ 66 w 1499"/>
              <a:gd name="T73" fmla="*/ 461 h 1500"/>
              <a:gd name="T74" fmla="*/ 197 w 1499"/>
              <a:gd name="T75" fmla="*/ 269 h 1500"/>
              <a:gd name="T76" fmla="*/ 1331 w 1499"/>
              <a:gd name="T77" fmla="*/ 303 h 1500"/>
              <a:gd name="T78" fmla="*/ 1369 w 1499"/>
              <a:gd name="T79" fmla="*/ 341 h 1500"/>
              <a:gd name="T80" fmla="*/ 1315 w 1499"/>
              <a:gd name="T81" fmla="*/ 257 h 1500"/>
              <a:gd name="T82" fmla="*/ 215 w 1499"/>
              <a:gd name="T83" fmla="*/ 224 h 1500"/>
              <a:gd name="T84" fmla="*/ 1250 w 1499"/>
              <a:gd name="T85" fmla="*/ 214 h 1500"/>
              <a:gd name="T86" fmla="*/ 1284 w 1499"/>
              <a:gd name="T87" fmla="*/ 224 h 1500"/>
              <a:gd name="T88" fmla="*/ 248 w 1499"/>
              <a:gd name="T89" fmla="*/ 192 h 1500"/>
              <a:gd name="T90" fmla="*/ 325 w 1499"/>
              <a:gd name="T91" fmla="*/ 151 h 1500"/>
              <a:gd name="T92" fmla="*/ 524 w 1499"/>
              <a:gd name="T93" fmla="*/ 34 h 1500"/>
              <a:gd name="T94" fmla="*/ 325 w 1499"/>
              <a:gd name="T95" fmla="*/ 151 h 1500"/>
              <a:gd name="T96" fmla="*/ 1060 w 1499"/>
              <a:gd name="T97" fmla="*/ 67 h 1500"/>
              <a:gd name="T98" fmla="*/ 964 w 1499"/>
              <a:gd name="T99" fmla="*/ 40 h 1500"/>
              <a:gd name="T100" fmla="*/ 562 w 1499"/>
              <a:gd name="T101" fmla="*/ 32 h 1500"/>
              <a:gd name="T102" fmla="*/ 572 w 1499"/>
              <a:gd name="T103" fmla="*/ 39 h 1500"/>
              <a:gd name="T104" fmla="*/ 705 w 1499"/>
              <a:gd name="T105" fmla="*/ 18 h 1500"/>
              <a:gd name="T106" fmla="*/ 936 w 1499"/>
              <a:gd name="T107" fmla="*/ 26 h 1500"/>
              <a:gd name="T108" fmla="*/ 658 w 1499"/>
              <a:gd name="T109" fmla="*/ 6 h 1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99" h="1500">
                <a:moveTo>
                  <a:pt x="750" y="1500"/>
                </a:moveTo>
                <a:cubicBezTo>
                  <a:pt x="744" y="1500"/>
                  <a:pt x="738" y="1500"/>
                  <a:pt x="733" y="1500"/>
                </a:cubicBezTo>
                <a:cubicBezTo>
                  <a:pt x="716" y="1499"/>
                  <a:pt x="699" y="1498"/>
                  <a:pt x="682" y="1497"/>
                </a:cubicBezTo>
                <a:cubicBezTo>
                  <a:pt x="677" y="1497"/>
                  <a:pt x="674" y="1492"/>
                  <a:pt x="674" y="1488"/>
                </a:cubicBezTo>
                <a:cubicBezTo>
                  <a:pt x="675" y="1483"/>
                  <a:pt x="679" y="1480"/>
                  <a:pt x="684" y="1480"/>
                </a:cubicBezTo>
                <a:cubicBezTo>
                  <a:pt x="700" y="1482"/>
                  <a:pt x="717" y="1482"/>
                  <a:pt x="733" y="1483"/>
                </a:cubicBezTo>
                <a:cubicBezTo>
                  <a:pt x="739" y="1483"/>
                  <a:pt x="744" y="1483"/>
                  <a:pt x="750" y="1483"/>
                </a:cubicBezTo>
                <a:cubicBezTo>
                  <a:pt x="803" y="1483"/>
                  <a:pt x="855" y="1477"/>
                  <a:pt x="906" y="1466"/>
                </a:cubicBezTo>
                <a:cubicBezTo>
                  <a:pt x="911" y="1465"/>
                  <a:pt x="915" y="1468"/>
                  <a:pt x="916" y="1473"/>
                </a:cubicBezTo>
                <a:cubicBezTo>
                  <a:pt x="917" y="1477"/>
                  <a:pt x="914" y="1482"/>
                  <a:pt x="910" y="1483"/>
                </a:cubicBezTo>
                <a:cubicBezTo>
                  <a:pt x="857" y="1494"/>
                  <a:pt x="804" y="1500"/>
                  <a:pt x="750" y="1500"/>
                </a:cubicBezTo>
                <a:close/>
                <a:moveTo>
                  <a:pt x="638" y="1492"/>
                </a:moveTo>
                <a:cubicBezTo>
                  <a:pt x="638" y="1492"/>
                  <a:pt x="637" y="1492"/>
                  <a:pt x="637" y="1492"/>
                </a:cubicBezTo>
                <a:cubicBezTo>
                  <a:pt x="637" y="1491"/>
                  <a:pt x="637" y="1491"/>
                  <a:pt x="637" y="1491"/>
                </a:cubicBezTo>
                <a:cubicBezTo>
                  <a:pt x="634" y="1491"/>
                  <a:pt x="632" y="1490"/>
                  <a:pt x="631" y="1488"/>
                </a:cubicBezTo>
                <a:cubicBezTo>
                  <a:pt x="630" y="1486"/>
                  <a:pt x="629" y="1484"/>
                  <a:pt x="630" y="1482"/>
                </a:cubicBezTo>
                <a:cubicBezTo>
                  <a:pt x="630" y="1477"/>
                  <a:pt x="634" y="1474"/>
                  <a:pt x="639" y="1475"/>
                </a:cubicBezTo>
                <a:cubicBezTo>
                  <a:pt x="639" y="1475"/>
                  <a:pt x="639" y="1475"/>
                  <a:pt x="639" y="1475"/>
                </a:cubicBezTo>
                <a:cubicBezTo>
                  <a:pt x="639" y="1475"/>
                  <a:pt x="639" y="1475"/>
                  <a:pt x="639" y="1475"/>
                </a:cubicBezTo>
                <a:cubicBezTo>
                  <a:pt x="641" y="1475"/>
                  <a:pt x="643" y="1476"/>
                  <a:pt x="645" y="1478"/>
                </a:cubicBezTo>
                <a:cubicBezTo>
                  <a:pt x="646" y="1480"/>
                  <a:pt x="647" y="1482"/>
                  <a:pt x="646" y="1484"/>
                </a:cubicBezTo>
                <a:cubicBezTo>
                  <a:pt x="646" y="1489"/>
                  <a:pt x="642" y="1492"/>
                  <a:pt x="638" y="1492"/>
                </a:cubicBezTo>
                <a:close/>
                <a:moveTo>
                  <a:pt x="593" y="1484"/>
                </a:moveTo>
                <a:cubicBezTo>
                  <a:pt x="593" y="1484"/>
                  <a:pt x="592" y="1483"/>
                  <a:pt x="592" y="1483"/>
                </a:cubicBezTo>
                <a:cubicBezTo>
                  <a:pt x="577" y="1480"/>
                  <a:pt x="562" y="1476"/>
                  <a:pt x="547" y="1472"/>
                </a:cubicBezTo>
                <a:cubicBezTo>
                  <a:pt x="545" y="1472"/>
                  <a:pt x="543" y="1470"/>
                  <a:pt x="542" y="1468"/>
                </a:cubicBezTo>
                <a:cubicBezTo>
                  <a:pt x="541" y="1466"/>
                  <a:pt x="541" y="1464"/>
                  <a:pt x="541" y="1462"/>
                </a:cubicBezTo>
                <a:cubicBezTo>
                  <a:pt x="543" y="1458"/>
                  <a:pt x="547" y="1455"/>
                  <a:pt x="552" y="1456"/>
                </a:cubicBezTo>
                <a:cubicBezTo>
                  <a:pt x="566" y="1460"/>
                  <a:pt x="581" y="1464"/>
                  <a:pt x="595" y="1467"/>
                </a:cubicBezTo>
                <a:cubicBezTo>
                  <a:pt x="597" y="1467"/>
                  <a:pt x="599" y="1469"/>
                  <a:pt x="601" y="1470"/>
                </a:cubicBezTo>
                <a:cubicBezTo>
                  <a:pt x="602" y="1472"/>
                  <a:pt x="602" y="1475"/>
                  <a:pt x="602" y="1477"/>
                </a:cubicBezTo>
                <a:cubicBezTo>
                  <a:pt x="601" y="1481"/>
                  <a:pt x="597" y="1484"/>
                  <a:pt x="593" y="1484"/>
                </a:cubicBezTo>
                <a:close/>
                <a:moveTo>
                  <a:pt x="952" y="1472"/>
                </a:moveTo>
                <a:cubicBezTo>
                  <a:pt x="948" y="1472"/>
                  <a:pt x="945" y="1470"/>
                  <a:pt x="944" y="1466"/>
                </a:cubicBezTo>
                <a:cubicBezTo>
                  <a:pt x="943" y="1464"/>
                  <a:pt x="943" y="1462"/>
                  <a:pt x="944" y="1460"/>
                </a:cubicBezTo>
                <a:cubicBezTo>
                  <a:pt x="946" y="1458"/>
                  <a:pt x="947" y="1456"/>
                  <a:pt x="949" y="1456"/>
                </a:cubicBezTo>
                <a:cubicBezTo>
                  <a:pt x="964" y="1452"/>
                  <a:pt x="978" y="1447"/>
                  <a:pt x="992" y="1442"/>
                </a:cubicBezTo>
                <a:cubicBezTo>
                  <a:pt x="996" y="1441"/>
                  <a:pt x="1001" y="1443"/>
                  <a:pt x="1003" y="1447"/>
                </a:cubicBezTo>
                <a:cubicBezTo>
                  <a:pt x="1005" y="1452"/>
                  <a:pt x="1002" y="1457"/>
                  <a:pt x="998" y="1458"/>
                </a:cubicBezTo>
                <a:cubicBezTo>
                  <a:pt x="983" y="1463"/>
                  <a:pt x="969" y="1468"/>
                  <a:pt x="954" y="1472"/>
                </a:cubicBezTo>
                <a:cubicBezTo>
                  <a:pt x="954" y="1472"/>
                  <a:pt x="954" y="1472"/>
                  <a:pt x="954" y="1472"/>
                </a:cubicBezTo>
                <a:cubicBezTo>
                  <a:pt x="953" y="1472"/>
                  <a:pt x="953" y="1472"/>
                  <a:pt x="952" y="1472"/>
                </a:cubicBezTo>
                <a:close/>
                <a:moveTo>
                  <a:pt x="506" y="1459"/>
                </a:moveTo>
                <a:cubicBezTo>
                  <a:pt x="505" y="1459"/>
                  <a:pt x="504" y="1459"/>
                  <a:pt x="504" y="1459"/>
                </a:cubicBezTo>
                <a:cubicBezTo>
                  <a:pt x="486" y="1453"/>
                  <a:pt x="468" y="1446"/>
                  <a:pt x="451" y="1438"/>
                </a:cubicBezTo>
                <a:cubicBezTo>
                  <a:pt x="399" y="1415"/>
                  <a:pt x="348" y="1386"/>
                  <a:pt x="302" y="1352"/>
                </a:cubicBezTo>
                <a:cubicBezTo>
                  <a:pt x="302" y="1352"/>
                  <a:pt x="302" y="1352"/>
                  <a:pt x="302" y="1352"/>
                </a:cubicBezTo>
                <a:cubicBezTo>
                  <a:pt x="298" y="1349"/>
                  <a:pt x="298" y="1344"/>
                  <a:pt x="300" y="1340"/>
                </a:cubicBezTo>
                <a:cubicBezTo>
                  <a:pt x="303" y="1336"/>
                  <a:pt x="309" y="1336"/>
                  <a:pt x="312" y="1338"/>
                </a:cubicBezTo>
                <a:cubicBezTo>
                  <a:pt x="358" y="1372"/>
                  <a:pt x="406" y="1400"/>
                  <a:pt x="458" y="1423"/>
                </a:cubicBezTo>
                <a:cubicBezTo>
                  <a:pt x="475" y="1430"/>
                  <a:pt x="492" y="1437"/>
                  <a:pt x="509" y="1443"/>
                </a:cubicBezTo>
                <a:cubicBezTo>
                  <a:pt x="514" y="1444"/>
                  <a:pt x="516" y="1449"/>
                  <a:pt x="514" y="1453"/>
                </a:cubicBezTo>
                <a:cubicBezTo>
                  <a:pt x="513" y="1457"/>
                  <a:pt x="510" y="1459"/>
                  <a:pt x="506" y="1459"/>
                </a:cubicBezTo>
                <a:close/>
                <a:moveTo>
                  <a:pt x="1037" y="1442"/>
                </a:moveTo>
                <a:cubicBezTo>
                  <a:pt x="1034" y="1442"/>
                  <a:pt x="1031" y="1440"/>
                  <a:pt x="1029" y="1437"/>
                </a:cubicBezTo>
                <a:cubicBezTo>
                  <a:pt x="1028" y="1433"/>
                  <a:pt x="1030" y="1428"/>
                  <a:pt x="1034" y="1426"/>
                </a:cubicBezTo>
                <a:cubicBezTo>
                  <a:pt x="1038" y="1424"/>
                  <a:pt x="1043" y="1426"/>
                  <a:pt x="1045" y="1431"/>
                </a:cubicBezTo>
                <a:cubicBezTo>
                  <a:pt x="1047" y="1435"/>
                  <a:pt x="1045" y="1440"/>
                  <a:pt x="1040" y="1442"/>
                </a:cubicBezTo>
                <a:cubicBezTo>
                  <a:pt x="1039" y="1442"/>
                  <a:pt x="1038" y="1442"/>
                  <a:pt x="1037" y="1442"/>
                </a:cubicBezTo>
                <a:close/>
                <a:moveTo>
                  <a:pt x="1078" y="1423"/>
                </a:moveTo>
                <a:cubicBezTo>
                  <a:pt x="1075" y="1423"/>
                  <a:pt x="1072" y="1422"/>
                  <a:pt x="1071" y="1419"/>
                </a:cubicBezTo>
                <a:cubicBezTo>
                  <a:pt x="1069" y="1415"/>
                  <a:pt x="1070" y="1409"/>
                  <a:pt x="1075" y="1407"/>
                </a:cubicBezTo>
                <a:cubicBezTo>
                  <a:pt x="1139" y="1376"/>
                  <a:pt x="1198" y="1335"/>
                  <a:pt x="1250" y="1286"/>
                </a:cubicBezTo>
                <a:cubicBezTo>
                  <a:pt x="1253" y="1283"/>
                  <a:pt x="1255" y="1281"/>
                  <a:pt x="1257" y="1279"/>
                </a:cubicBezTo>
                <a:cubicBezTo>
                  <a:pt x="1260" y="1276"/>
                  <a:pt x="1266" y="1276"/>
                  <a:pt x="1269" y="1280"/>
                </a:cubicBezTo>
                <a:cubicBezTo>
                  <a:pt x="1270" y="1281"/>
                  <a:pt x="1271" y="1283"/>
                  <a:pt x="1271" y="1286"/>
                </a:cubicBezTo>
                <a:cubicBezTo>
                  <a:pt x="1271" y="1288"/>
                  <a:pt x="1270" y="1290"/>
                  <a:pt x="1269" y="1292"/>
                </a:cubicBezTo>
                <a:cubicBezTo>
                  <a:pt x="1267" y="1294"/>
                  <a:pt x="1264" y="1296"/>
                  <a:pt x="1262" y="1298"/>
                </a:cubicBezTo>
                <a:cubicBezTo>
                  <a:pt x="1208" y="1348"/>
                  <a:pt x="1148" y="1390"/>
                  <a:pt x="1082" y="1423"/>
                </a:cubicBezTo>
                <a:cubicBezTo>
                  <a:pt x="1082" y="1423"/>
                  <a:pt x="1082" y="1423"/>
                  <a:pt x="1082" y="1423"/>
                </a:cubicBezTo>
                <a:cubicBezTo>
                  <a:pt x="1081" y="1423"/>
                  <a:pt x="1080" y="1423"/>
                  <a:pt x="1078" y="1423"/>
                </a:cubicBezTo>
                <a:close/>
                <a:moveTo>
                  <a:pt x="272" y="1325"/>
                </a:moveTo>
                <a:cubicBezTo>
                  <a:pt x="270" y="1325"/>
                  <a:pt x="268" y="1325"/>
                  <a:pt x="266" y="1323"/>
                </a:cubicBezTo>
                <a:cubicBezTo>
                  <a:pt x="265" y="1322"/>
                  <a:pt x="264" y="1320"/>
                  <a:pt x="263" y="1318"/>
                </a:cubicBezTo>
                <a:cubicBezTo>
                  <a:pt x="263" y="1315"/>
                  <a:pt x="264" y="1313"/>
                  <a:pt x="265" y="1312"/>
                </a:cubicBezTo>
                <a:cubicBezTo>
                  <a:pt x="268" y="1308"/>
                  <a:pt x="274" y="1308"/>
                  <a:pt x="277" y="1310"/>
                </a:cubicBezTo>
                <a:cubicBezTo>
                  <a:pt x="281" y="1314"/>
                  <a:pt x="281" y="1319"/>
                  <a:pt x="278" y="1322"/>
                </a:cubicBezTo>
                <a:cubicBezTo>
                  <a:pt x="277" y="1324"/>
                  <a:pt x="274" y="1325"/>
                  <a:pt x="272" y="1325"/>
                </a:cubicBezTo>
                <a:close/>
                <a:moveTo>
                  <a:pt x="238" y="1295"/>
                </a:moveTo>
                <a:cubicBezTo>
                  <a:pt x="236" y="1295"/>
                  <a:pt x="234" y="1294"/>
                  <a:pt x="232" y="1293"/>
                </a:cubicBezTo>
                <a:cubicBezTo>
                  <a:pt x="226" y="1287"/>
                  <a:pt x="219" y="1280"/>
                  <a:pt x="213" y="1274"/>
                </a:cubicBezTo>
                <a:cubicBezTo>
                  <a:pt x="209" y="1270"/>
                  <a:pt x="205" y="1265"/>
                  <a:pt x="200" y="1260"/>
                </a:cubicBezTo>
                <a:cubicBezTo>
                  <a:pt x="200" y="1260"/>
                  <a:pt x="200" y="1260"/>
                  <a:pt x="200" y="1260"/>
                </a:cubicBezTo>
                <a:cubicBezTo>
                  <a:pt x="197" y="1257"/>
                  <a:pt x="197" y="1251"/>
                  <a:pt x="201" y="1248"/>
                </a:cubicBezTo>
                <a:cubicBezTo>
                  <a:pt x="204" y="1245"/>
                  <a:pt x="209" y="1245"/>
                  <a:pt x="213" y="1249"/>
                </a:cubicBezTo>
                <a:cubicBezTo>
                  <a:pt x="217" y="1254"/>
                  <a:pt x="221" y="1258"/>
                  <a:pt x="226" y="1262"/>
                </a:cubicBezTo>
                <a:cubicBezTo>
                  <a:pt x="232" y="1269"/>
                  <a:pt x="238" y="1275"/>
                  <a:pt x="244" y="1281"/>
                </a:cubicBezTo>
                <a:cubicBezTo>
                  <a:pt x="246" y="1282"/>
                  <a:pt x="247" y="1284"/>
                  <a:pt x="247" y="1287"/>
                </a:cubicBezTo>
                <a:cubicBezTo>
                  <a:pt x="247" y="1289"/>
                  <a:pt x="246" y="1291"/>
                  <a:pt x="244" y="1293"/>
                </a:cubicBezTo>
                <a:cubicBezTo>
                  <a:pt x="243" y="1294"/>
                  <a:pt x="240" y="1295"/>
                  <a:pt x="238" y="1295"/>
                </a:cubicBezTo>
                <a:close/>
                <a:moveTo>
                  <a:pt x="1294" y="1262"/>
                </a:moveTo>
                <a:cubicBezTo>
                  <a:pt x="1292" y="1262"/>
                  <a:pt x="1290" y="1261"/>
                  <a:pt x="1289" y="1259"/>
                </a:cubicBezTo>
                <a:cubicBezTo>
                  <a:pt x="1287" y="1258"/>
                  <a:pt x="1286" y="1256"/>
                  <a:pt x="1286" y="1253"/>
                </a:cubicBezTo>
                <a:cubicBezTo>
                  <a:pt x="1286" y="1251"/>
                  <a:pt x="1287" y="1249"/>
                  <a:pt x="1288" y="1247"/>
                </a:cubicBezTo>
                <a:cubicBezTo>
                  <a:pt x="1298" y="1237"/>
                  <a:pt x="1308" y="1225"/>
                  <a:pt x="1318" y="1214"/>
                </a:cubicBezTo>
                <a:cubicBezTo>
                  <a:pt x="1320" y="1210"/>
                  <a:pt x="1326" y="1210"/>
                  <a:pt x="1330" y="1212"/>
                </a:cubicBezTo>
                <a:cubicBezTo>
                  <a:pt x="1331" y="1214"/>
                  <a:pt x="1332" y="1216"/>
                  <a:pt x="1333" y="1218"/>
                </a:cubicBezTo>
                <a:cubicBezTo>
                  <a:pt x="1333" y="1220"/>
                  <a:pt x="1332" y="1223"/>
                  <a:pt x="1331" y="1224"/>
                </a:cubicBezTo>
                <a:cubicBezTo>
                  <a:pt x="1321" y="1236"/>
                  <a:pt x="1311" y="1248"/>
                  <a:pt x="1301" y="1259"/>
                </a:cubicBezTo>
                <a:cubicBezTo>
                  <a:pt x="1299" y="1261"/>
                  <a:pt x="1297" y="1262"/>
                  <a:pt x="1294" y="1262"/>
                </a:cubicBezTo>
                <a:close/>
                <a:moveTo>
                  <a:pt x="177" y="1229"/>
                </a:moveTo>
                <a:cubicBezTo>
                  <a:pt x="174" y="1229"/>
                  <a:pt x="172" y="1228"/>
                  <a:pt x="170" y="1226"/>
                </a:cubicBezTo>
                <a:cubicBezTo>
                  <a:pt x="122" y="1167"/>
                  <a:pt x="83" y="1103"/>
                  <a:pt x="55" y="1033"/>
                </a:cubicBezTo>
                <a:cubicBezTo>
                  <a:pt x="55" y="1032"/>
                  <a:pt x="54" y="1031"/>
                  <a:pt x="54" y="1030"/>
                </a:cubicBezTo>
                <a:cubicBezTo>
                  <a:pt x="52" y="1025"/>
                  <a:pt x="54" y="1021"/>
                  <a:pt x="58" y="1019"/>
                </a:cubicBezTo>
                <a:cubicBezTo>
                  <a:pt x="63" y="1017"/>
                  <a:pt x="68" y="1019"/>
                  <a:pt x="69" y="1023"/>
                </a:cubicBezTo>
                <a:cubicBezTo>
                  <a:pt x="70" y="1024"/>
                  <a:pt x="70" y="1025"/>
                  <a:pt x="70" y="1026"/>
                </a:cubicBezTo>
                <a:cubicBezTo>
                  <a:pt x="71" y="1027"/>
                  <a:pt x="71" y="1027"/>
                  <a:pt x="71" y="1027"/>
                </a:cubicBezTo>
                <a:cubicBezTo>
                  <a:pt x="98" y="1095"/>
                  <a:pt x="136" y="1158"/>
                  <a:pt x="183" y="1215"/>
                </a:cubicBezTo>
                <a:cubicBezTo>
                  <a:pt x="186" y="1219"/>
                  <a:pt x="186" y="1224"/>
                  <a:pt x="182" y="1227"/>
                </a:cubicBezTo>
                <a:cubicBezTo>
                  <a:pt x="180" y="1228"/>
                  <a:pt x="179" y="1229"/>
                  <a:pt x="177" y="1229"/>
                </a:cubicBezTo>
                <a:close/>
                <a:moveTo>
                  <a:pt x="1352" y="1192"/>
                </a:moveTo>
                <a:cubicBezTo>
                  <a:pt x="1350" y="1192"/>
                  <a:pt x="1348" y="1191"/>
                  <a:pt x="1347" y="1190"/>
                </a:cubicBezTo>
                <a:cubicBezTo>
                  <a:pt x="1343" y="1187"/>
                  <a:pt x="1342" y="1182"/>
                  <a:pt x="1345" y="1178"/>
                </a:cubicBezTo>
                <a:cubicBezTo>
                  <a:pt x="1345" y="1178"/>
                  <a:pt x="1345" y="1178"/>
                  <a:pt x="1345" y="1178"/>
                </a:cubicBezTo>
                <a:cubicBezTo>
                  <a:pt x="1345" y="1178"/>
                  <a:pt x="1345" y="1178"/>
                  <a:pt x="1345" y="1178"/>
                </a:cubicBezTo>
                <a:cubicBezTo>
                  <a:pt x="1348" y="1174"/>
                  <a:pt x="1353" y="1174"/>
                  <a:pt x="1357" y="1176"/>
                </a:cubicBezTo>
                <a:cubicBezTo>
                  <a:pt x="1360" y="1179"/>
                  <a:pt x="1361" y="1184"/>
                  <a:pt x="1359" y="1188"/>
                </a:cubicBezTo>
                <a:cubicBezTo>
                  <a:pt x="1357" y="1190"/>
                  <a:pt x="1354" y="1192"/>
                  <a:pt x="1352" y="1192"/>
                </a:cubicBezTo>
                <a:close/>
                <a:moveTo>
                  <a:pt x="1377" y="1154"/>
                </a:moveTo>
                <a:cubicBezTo>
                  <a:pt x="1375" y="1154"/>
                  <a:pt x="1374" y="1154"/>
                  <a:pt x="1373" y="1153"/>
                </a:cubicBezTo>
                <a:cubicBezTo>
                  <a:pt x="1369" y="1150"/>
                  <a:pt x="1367" y="1145"/>
                  <a:pt x="1370" y="1141"/>
                </a:cubicBezTo>
                <a:cubicBezTo>
                  <a:pt x="1387" y="1114"/>
                  <a:pt x="1402" y="1086"/>
                  <a:pt x="1416" y="1057"/>
                </a:cubicBezTo>
                <a:cubicBezTo>
                  <a:pt x="1433" y="1019"/>
                  <a:pt x="1448" y="978"/>
                  <a:pt x="1459" y="937"/>
                </a:cubicBezTo>
                <a:cubicBezTo>
                  <a:pt x="1460" y="932"/>
                  <a:pt x="1465" y="930"/>
                  <a:pt x="1469" y="931"/>
                </a:cubicBezTo>
                <a:cubicBezTo>
                  <a:pt x="1474" y="932"/>
                  <a:pt x="1476" y="937"/>
                  <a:pt x="1475" y="941"/>
                </a:cubicBezTo>
                <a:cubicBezTo>
                  <a:pt x="1464" y="983"/>
                  <a:pt x="1449" y="1025"/>
                  <a:pt x="1431" y="1064"/>
                </a:cubicBezTo>
                <a:cubicBezTo>
                  <a:pt x="1417" y="1094"/>
                  <a:pt x="1402" y="1123"/>
                  <a:pt x="1384" y="1150"/>
                </a:cubicBezTo>
                <a:cubicBezTo>
                  <a:pt x="1383" y="1153"/>
                  <a:pt x="1380" y="1154"/>
                  <a:pt x="1377" y="1154"/>
                </a:cubicBezTo>
                <a:close/>
                <a:moveTo>
                  <a:pt x="46" y="993"/>
                </a:moveTo>
                <a:cubicBezTo>
                  <a:pt x="42" y="993"/>
                  <a:pt x="39" y="990"/>
                  <a:pt x="38" y="987"/>
                </a:cubicBezTo>
                <a:cubicBezTo>
                  <a:pt x="37" y="985"/>
                  <a:pt x="37" y="982"/>
                  <a:pt x="38" y="980"/>
                </a:cubicBezTo>
                <a:cubicBezTo>
                  <a:pt x="39" y="978"/>
                  <a:pt x="41" y="977"/>
                  <a:pt x="43" y="976"/>
                </a:cubicBezTo>
                <a:cubicBezTo>
                  <a:pt x="48" y="975"/>
                  <a:pt x="52" y="977"/>
                  <a:pt x="54" y="981"/>
                </a:cubicBezTo>
                <a:cubicBezTo>
                  <a:pt x="54" y="981"/>
                  <a:pt x="54" y="981"/>
                  <a:pt x="54" y="981"/>
                </a:cubicBezTo>
                <a:cubicBezTo>
                  <a:pt x="54" y="981"/>
                  <a:pt x="54" y="981"/>
                  <a:pt x="54" y="981"/>
                </a:cubicBezTo>
                <a:cubicBezTo>
                  <a:pt x="55" y="986"/>
                  <a:pt x="53" y="991"/>
                  <a:pt x="49" y="992"/>
                </a:cubicBezTo>
                <a:cubicBezTo>
                  <a:pt x="48" y="992"/>
                  <a:pt x="47" y="993"/>
                  <a:pt x="46" y="993"/>
                </a:cubicBezTo>
                <a:close/>
                <a:moveTo>
                  <a:pt x="33" y="949"/>
                </a:moveTo>
                <a:cubicBezTo>
                  <a:pt x="29" y="949"/>
                  <a:pt x="26" y="947"/>
                  <a:pt x="25" y="943"/>
                </a:cubicBezTo>
                <a:cubicBezTo>
                  <a:pt x="21" y="928"/>
                  <a:pt x="17" y="913"/>
                  <a:pt x="14" y="898"/>
                </a:cubicBezTo>
                <a:cubicBezTo>
                  <a:pt x="14" y="896"/>
                  <a:pt x="14" y="894"/>
                  <a:pt x="16" y="892"/>
                </a:cubicBezTo>
                <a:cubicBezTo>
                  <a:pt x="17" y="890"/>
                  <a:pt x="19" y="889"/>
                  <a:pt x="21" y="888"/>
                </a:cubicBezTo>
                <a:cubicBezTo>
                  <a:pt x="26" y="887"/>
                  <a:pt x="30" y="891"/>
                  <a:pt x="31" y="895"/>
                </a:cubicBezTo>
                <a:cubicBezTo>
                  <a:pt x="34" y="910"/>
                  <a:pt x="37" y="924"/>
                  <a:pt x="41" y="939"/>
                </a:cubicBezTo>
                <a:cubicBezTo>
                  <a:pt x="42" y="943"/>
                  <a:pt x="40" y="948"/>
                  <a:pt x="35" y="949"/>
                </a:cubicBezTo>
                <a:cubicBezTo>
                  <a:pt x="34" y="949"/>
                  <a:pt x="34" y="949"/>
                  <a:pt x="33" y="949"/>
                </a:cubicBezTo>
                <a:close/>
                <a:moveTo>
                  <a:pt x="1477" y="903"/>
                </a:moveTo>
                <a:cubicBezTo>
                  <a:pt x="1477" y="903"/>
                  <a:pt x="1476" y="903"/>
                  <a:pt x="1476" y="903"/>
                </a:cubicBezTo>
                <a:cubicBezTo>
                  <a:pt x="1473" y="903"/>
                  <a:pt x="1471" y="901"/>
                  <a:pt x="1470" y="900"/>
                </a:cubicBezTo>
                <a:cubicBezTo>
                  <a:pt x="1469" y="898"/>
                  <a:pt x="1468" y="895"/>
                  <a:pt x="1469" y="893"/>
                </a:cubicBezTo>
                <a:cubicBezTo>
                  <a:pt x="1472" y="879"/>
                  <a:pt x="1474" y="864"/>
                  <a:pt x="1476" y="849"/>
                </a:cubicBezTo>
                <a:cubicBezTo>
                  <a:pt x="1477" y="845"/>
                  <a:pt x="1481" y="841"/>
                  <a:pt x="1486" y="842"/>
                </a:cubicBezTo>
                <a:cubicBezTo>
                  <a:pt x="1488" y="842"/>
                  <a:pt x="1490" y="843"/>
                  <a:pt x="1491" y="845"/>
                </a:cubicBezTo>
                <a:cubicBezTo>
                  <a:pt x="1493" y="847"/>
                  <a:pt x="1493" y="849"/>
                  <a:pt x="1493" y="851"/>
                </a:cubicBezTo>
                <a:cubicBezTo>
                  <a:pt x="1491" y="866"/>
                  <a:pt x="1488" y="882"/>
                  <a:pt x="1486" y="897"/>
                </a:cubicBezTo>
                <a:cubicBezTo>
                  <a:pt x="1485" y="897"/>
                  <a:pt x="1485" y="897"/>
                  <a:pt x="1485" y="897"/>
                </a:cubicBezTo>
                <a:cubicBezTo>
                  <a:pt x="1485" y="901"/>
                  <a:pt x="1481" y="903"/>
                  <a:pt x="1477" y="903"/>
                </a:cubicBezTo>
                <a:close/>
                <a:moveTo>
                  <a:pt x="15" y="861"/>
                </a:moveTo>
                <a:cubicBezTo>
                  <a:pt x="11" y="861"/>
                  <a:pt x="7" y="857"/>
                  <a:pt x="7" y="853"/>
                </a:cubicBezTo>
                <a:cubicBezTo>
                  <a:pt x="2" y="819"/>
                  <a:pt x="0" y="784"/>
                  <a:pt x="0" y="750"/>
                </a:cubicBezTo>
                <a:cubicBezTo>
                  <a:pt x="0" y="708"/>
                  <a:pt x="3" y="666"/>
                  <a:pt x="10" y="625"/>
                </a:cubicBezTo>
                <a:cubicBezTo>
                  <a:pt x="11" y="621"/>
                  <a:pt x="15" y="618"/>
                  <a:pt x="20" y="618"/>
                </a:cubicBezTo>
                <a:cubicBezTo>
                  <a:pt x="24" y="619"/>
                  <a:pt x="28" y="624"/>
                  <a:pt x="27" y="628"/>
                </a:cubicBezTo>
                <a:cubicBezTo>
                  <a:pt x="20" y="668"/>
                  <a:pt x="17" y="709"/>
                  <a:pt x="17" y="750"/>
                </a:cubicBezTo>
                <a:cubicBezTo>
                  <a:pt x="17" y="784"/>
                  <a:pt x="19" y="818"/>
                  <a:pt x="24" y="851"/>
                </a:cubicBezTo>
                <a:cubicBezTo>
                  <a:pt x="24" y="856"/>
                  <a:pt x="21" y="860"/>
                  <a:pt x="16" y="861"/>
                </a:cubicBezTo>
                <a:cubicBezTo>
                  <a:pt x="16" y="861"/>
                  <a:pt x="16" y="861"/>
                  <a:pt x="15" y="861"/>
                </a:cubicBezTo>
                <a:close/>
                <a:moveTo>
                  <a:pt x="1489" y="814"/>
                </a:moveTo>
                <a:cubicBezTo>
                  <a:pt x="1489" y="814"/>
                  <a:pt x="1489" y="814"/>
                  <a:pt x="1489" y="814"/>
                </a:cubicBezTo>
                <a:cubicBezTo>
                  <a:pt x="1486" y="814"/>
                  <a:pt x="1484" y="813"/>
                  <a:pt x="1483" y="811"/>
                </a:cubicBezTo>
                <a:cubicBezTo>
                  <a:pt x="1481" y="809"/>
                  <a:pt x="1481" y="807"/>
                  <a:pt x="1481" y="805"/>
                </a:cubicBezTo>
                <a:cubicBezTo>
                  <a:pt x="1481" y="800"/>
                  <a:pt x="1485" y="796"/>
                  <a:pt x="1490" y="797"/>
                </a:cubicBezTo>
                <a:cubicBezTo>
                  <a:pt x="1495" y="797"/>
                  <a:pt x="1498" y="801"/>
                  <a:pt x="1498" y="806"/>
                </a:cubicBezTo>
                <a:cubicBezTo>
                  <a:pt x="1497" y="810"/>
                  <a:pt x="1494" y="814"/>
                  <a:pt x="1489" y="814"/>
                </a:cubicBezTo>
                <a:close/>
                <a:moveTo>
                  <a:pt x="1491" y="725"/>
                </a:moveTo>
                <a:cubicBezTo>
                  <a:pt x="1486" y="725"/>
                  <a:pt x="1482" y="721"/>
                  <a:pt x="1482" y="716"/>
                </a:cubicBezTo>
                <a:cubicBezTo>
                  <a:pt x="1481" y="702"/>
                  <a:pt x="1480" y="687"/>
                  <a:pt x="1479" y="672"/>
                </a:cubicBezTo>
                <a:cubicBezTo>
                  <a:pt x="1479" y="670"/>
                  <a:pt x="1479" y="667"/>
                  <a:pt x="1481" y="666"/>
                </a:cubicBezTo>
                <a:cubicBezTo>
                  <a:pt x="1482" y="664"/>
                  <a:pt x="1484" y="663"/>
                  <a:pt x="1486" y="663"/>
                </a:cubicBezTo>
                <a:cubicBezTo>
                  <a:pt x="1491" y="662"/>
                  <a:pt x="1495" y="665"/>
                  <a:pt x="1496" y="670"/>
                </a:cubicBezTo>
                <a:cubicBezTo>
                  <a:pt x="1497" y="685"/>
                  <a:pt x="1498" y="700"/>
                  <a:pt x="1499" y="716"/>
                </a:cubicBezTo>
                <a:cubicBezTo>
                  <a:pt x="1499" y="720"/>
                  <a:pt x="1496" y="724"/>
                  <a:pt x="1491" y="725"/>
                </a:cubicBezTo>
                <a:cubicBezTo>
                  <a:pt x="1491" y="725"/>
                  <a:pt x="1491" y="725"/>
                  <a:pt x="1491" y="725"/>
                </a:cubicBezTo>
                <a:close/>
                <a:moveTo>
                  <a:pt x="1481" y="635"/>
                </a:moveTo>
                <a:cubicBezTo>
                  <a:pt x="1477" y="635"/>
                  <a:pt x="1473" y="632"/>
                  <a:pt x="1473" y="628"/>
                </a:cubicBezTo>
                <a:cubicBezTo>
                  <a:pt x="1472" y="625"/>
                  <a:pt x="1473" y="623"/>
                  <a:pt x="1474" y="621"/>
                </a:cubicBezTo>
                <a:cubicBezTo>
                  <a:pt x="1475" y="619"/>
                  <a:pt x="1477" y="618"/>
                  <a:pt x="1480" y="618"/>
                </a:cubicBezTo>
                <a:cubicBezTo>
                  <a:pt x="1484" y="617"/>
                  <a:pt x="1489" y="620"/>
                  <a:pt x="1489" y="625"/>
                </a:cubicBezTo>
                <a:cubicBezTo>
                  <a:pt x="1490" y="627"/>
                  <a:pt x="1489" y="629"/>
                  <a:pt x="1488" y="631"/>
                </a:cubicBezTo>
                <a:cubicBezTo>
                  <a:pt x="1487" y="633"/>
                  <a:pt x="1485" y="634"/>
                  <a:pt x="1482" y="635"/>
                </a:cubicBezTo>
                <a:cubicBezTo>
                  <a:pt x="1482" y="635"/>
                  <a:pt x="1482" y="635"/>
                  <a:pt x="1481" y="635"/>
                </a:cubicBezTo>
                <a:close/>
                <a:moveTo>
                  <a:pt x="27" y="591"/>
                </a:moveTo>
                <a:cubicBezTo>
                  <a:pt x="27" y="591"/>
                  <a:pt x="27" y="591"/>
                  <a:pt x="27" y="591"/>
                </a:cubicBezTo>
                <a:cubicBezTo>
                  <a:pt x="27" y="591"/>
                  <a:pt x="27" y="591"/>
                  <a:pt x="27" y="591"/>
                </a:cubicBezTo>
                <a:cubicBezTo>
                  <a:pt x="27" y="591"/>
                  <a:pt x="26" y="591"/>
                  <a:pt x="25" y="591"/>
                </a:cubicBezTo>
                <a:cubicBezTo>
                  <a:pt x="21" y="590"/>
                  <a:pt x="18" y="585"/>
                  <a:pt x="19" y="580"/>
                </a:cubicBezTo>
                <a:cubicBezTo>
                  <a:pt x="20" y="576"/>
                  <a:pt x="25" y="573"/>
                  <a:pt x="29" y="574"/>
                </a:cubicBezTo>
                <a:cubicBezTo>
                  <a:pt x="34" y="575"/>
                  <a:pt x="37" y="580"/>
                  <a:pt x="35" y="584"/>
                </a:cubicBezTo>
                <a:cubicBezTo>
                  <a:pt x="35" y="588"/>
                  <a:pt x="31" y="591"/>
                  <a:pt x="27" y="591"/>
                </a:cubicBezTo>
                <a:close/>
                <a:moveTo>
                  <a:pt x="1472" y="590"/>
                </a:moveTo>
                <a:cubicBezTo>
                  <a:pt x="1468" y="590"/>
                  <a:pt x="1465" y="588"/>
                  <a:pt x="1464" y="584"/>
                </a:cubicBezTo>
                <a:cubicBezTo>
                  <a:pt x="1453" y="535"/>
                  <a:pt x="1436" y="488"/>
                  <a:pt x="1416" y="443"/>
                </a:cubicBezTo>
                <a:cubicBezTo>
                  <a:pt x="1405" y="420"/>
                  <a:pt x="1394" y="398"/>
                  <a:pt x="1381" y="377"/>
                </a:cubicBezTo>
                <a:cubicBezTo>
                  <a:pt x="1379" y="373"/>
                  <a:pt x="1380" y="368"/>
                  <a:pt x="1384" y="365"/>
                </a:cubicBezTo>
                <a:cubicBezTo>
                  <a:pt x="1388" y="363"/>
                  <a:pt x="1393" y="364"/>
                  <a:pt x="1396" y="368"/>
                </a:cubicBezTo>
                <a:cubicBezTo>
                  <a:pt x="1408" y="390"/>
                  <a:pt x="1420" y="413"/>
                  <a:pt x="1431" y="436"/>
                </a:cubicBezTo>
                <a:cubicBezTo>
                  <a:pt x="1452" y="481"/>
                  <a:pt x="1469" y="530"/>
                  <a:pt x="1480" y="579"/>
                </a:cubicBezTo>
                <a:cubicBezTo>
                  <a:pt x="1480" y="580"/>
                  <a:pt x="1480" y="580"/>
                  <a:pt x="1480" y="580"/>
                </a:cubicBezTo>
                <a:cubicBezTo>
                  <a:pt x="1481" y="584"/>
                  <a:pt x="1479" y="589"/>
                  <a:pt x="1474" y="590"/>
                </a:cubicBezTo>
                <a:cubicBezTo>
                  <a:pt x="1473" y="590"/>
                  <a:pt x="1473" y="590"/>
                  <a:pt x="1472" y="590"/>
                </a:cubicBezTo>
                <a:close/>
                <a:moveTo>
                  <a:pt x="39" y="547"/>
                </a:moveTo>
                <a:cubicBezTo>
                  <a:pt x="38" y="547"/>
                  <a:pt x="37" y="547"/>
                  <a:pt x="36" y="547"/>
                </a:cubicBezTo>
                <a:cubicBezTo>
                  <a:pt x="34" y="546"/>
                  <a:pt x="32" y="545"/>
                  <a:pt x="31" y="543"/>
                </a:cubicBezTo>
                <a:cubicBezTo>
                  <a:pt x="30" y="541"/>
                  <a:pt x="30" y="538"/>
                  <a:pt x="31" y="536"/>
                </a:cubicBezTo>
                <a:cubicBezTo>
                  <a:pt x="35" y="522"/>
                  <a:pt x="40" y="507"/>
                  <a:pt x="45" y="493"/>
                </a:cubicBezTo>
                <a:cubicBezTo>
                  <a:pt x="47" y="488"/>
                  <a:pt x="52" y="486"/>
                  <a:pt x="56" y="488"/>
                </a:cubicBezTo>
                <a:cubicBezTo>
                  <a:pt x="60" y="489"/>
                  <a:pt x="63" y="494"/>
                  <a:pt x="61" y="499"/>
                </a:cubicBezTo>
                <a:cubicBezTo>
                  <a:pt x="56" y="513"/>
                  <a:pt x="51" y="527"/>
                  <a:pt x="47" y="541"/>
                </a:cubicBezTo>
                <a:cubicBezTo>
                  <a:pt x="46" y="545"/>
                  <a:pt x="42" y="547"/>
                  <a:pt x="39" y="547"/>
                </a:cubicBezTo>
                <a:close/>
                <a:moveTo>
                  <a:pt x="70" y="462"/>
                </a:moveTo>
                <a:cubicBezTo>
                  <a:pt x="69" y="462"/>
                  <a:pt x="67" y="462"/>
                  <a:pt x="66" y="461"/>
                </a:cubicBezTo>
                <a:cubicBezTo>
                  <a:pt x="64" y="461"/>
                  <a:pt x="63" y="459"/>
                  <a:pt x="62" y="457"/>
                </a:cubicBezTo>
                <a:cubicBezTo>
                  <a:pt x="61" y="455"/>
                  <a:pt x="61" y="452"/>
                  <a:pt x="62" y="450"/>
                </a:cubicBezTo>
                <a:cubicBezTo>
                  <a:pt x="93" y="380"/>
                  <a:pt x="134" y="316"/>
                  <a:pt x="184" y="258"/>
                </a:cubicBezTo>
                <a:cubicBezTo>
                  <a:pt x="184" y="258"/>
                  <a:pt x="184" y="258"/>
                  <a:pt x="184" y="258"/>
                </a:cubicBezTo>
                <a:cubicBezTo>
                  <a:pt x="187" y="254"/>
                  <a:pt x="193" y="254"/>
                  <a:pt x="196" y="257"/>
                </a:cubicBezTo>
                <a:cubicBezTo>
                  <a:pt x="199" y="260"/>
                  <a:pt x="200" y="265"/>
                  <a:pt x="197" y="269"/>
                </a:cubicBezTo>
                <a:cubicBezTo>
                  <a:pt x="147" y="325"/>
                  <a:pt x="107" y="389"/>
                  <a:pt x="78" y="457"/>
                </a:cubicBezTo>
                <a:cubicBezTo>
                  <a:pt x="76" y="460"/>
                  <a:pt x="73" y="462"/>
                  <a:pt x="70" y="462"/>
                </a:cubicBezTo>
                <a:close/>
                <a:moveTo>
                  <a:pt x="1364" y="343"/>
                </a:moveTo>
                <a:cubicBezTo>
                  <a:pt x="1364" y="343"/>
                  <a:pt x="1364" y="343"/>
                  <a:pt x="1364" y="343"/>
                </a:cubicBezTo>
                <a:cubicBezTo>
                  <a:pt x="1361" y="343"/>
                  <a:pt x="1359" y="341"/>
                  <a:pt x="1357" y="339"/>
                </a:cubicBezTo>
                <a:cubicBezTo>
                  <a:pt x="1349" y="327"/>
                  <a:pt x="1340" y="315"/>
                  <a:pt x="1331" y="303"/>
                </a:cubicBezTo>
                <a:cubicBezTo>
                  <a:pt x="1328" y="299"/>
                  <a:pt x="1329" y="294"/>
                  <a:pt x="1332" y="291"/>
                </a:cubicBezTo>
                <a:cubicBezTo>
                  <a:pt x="1336" y="288"/>
                  <a:pt x="1341" y="289"/>
                  <a:pt x="1344" y="293"/>
                </a:cubicBezTo>
                <a:cubicBezTo>
                  <a:pt x="1353" y="304"/>
                  <a:pt x="1362" y="317"/>
                  <a:pt x="1371" y="330"/>
                </a:cubicBezTo>
                <a:cubicBezTo>
                  <a:pt x="1371" y="330"/>
                  <a:pt x="1371" y="330"/>
                  <a:pt x="1371" y="330"/>
                </a:cubicBezTo>
                <a:cubicBezTo>
                  <a:pt x="1372" y="332"/>
                  <a:pt x="1373" y="334"/>
                  <a:pt x="1372" y="336"/>
                </a:cubicBezTo>
                <a:cubicBezTo>
                  <a:pt x="1372" y="338"/>
                  <a:pt x="1371" y="340"/>
                  <a:pt x="1369" y="341"/>
                </a:cubicBezTo>
                <a:cubicBezTo>
                  <a:pt x="1367" y="342"/>
                  <a:pt x="1366" y="343"/>
                  <a:pt x="1364" y="343"/>
                </a:cubicBezTo>
                <a:close/>
                <a:moveTo>
                  <a:pt x="1309" y="271"/>
                </a:moveTo>
                <a:cubicBezTo>
                  <a:pt x="1306" y="271"/>
                  <a:pt x="1304" y="270"/>
                  <a:pt x="1302" y="268"/>
                </a:cubicBezTo>
                <a:cubicBezTo>
                  <a:pt x="1301" y="267"/>
                  <a:pt x="1300" y="264"/>
                  <a:pt x="1300" y="262"/>
                </a:cubicBezTo>
                <a:cubicBezTo>
                  <a:pt x="1300" y="260"/>
                  <a:pt x="1301" y="258"/>
                  <a:pt x="1303" y="256"/>
                </a:cubicBezTo>
                <a:cubicBezTo>
                  <a:pt x="1307" y="253"/>
                  <a:pt x="1312" y="254"/>
                  <a:pt x="1315" y="257"/>
                </a:cubicBezTo>
                <a:cubicBezTo>
                  <a:pt x="1315" y="257"/>
                  <a:pt x="1315" y="257"/>
                  <a:pt x="1315" y="257"/>
                </a:cubicBezTo>
                <a:cubicBezTo>
                  <a:pt x="1318" y="261"/>
                  <a:pt x="1318" y="266"/>
                  <a:pt x="1314" y="269"/>
                </a:cubicBezTo>
                <a:cubicBezTo>
                  <a:pt x="1313" y="270"/>
                  <a:pt x="1311" y="271"/>
                  <a:pt x="1309" y="271"/>
                </a:cubicBezTo>
                <a:close/>
                <a:moveTo>
                  <a:pt x="221" y="238"/>
                </a:moveTo>
                <a:cubicBezTo>
                  <a:pt x="219" y="238"/>
                  <a:pt x="217" y="238"/>
                  <a:pt x="215" y="236"/>
                </a:cubicBezTo>
                <a:cubicBezTo>
                  <a:pt x="212" y="233"/>
                  <a:pt x="212" y="227"/>
                  <a:pt x="215" y="224"/>
                </a:cubicBezTo>
                <a:cubicBezTo>
                  <a:pt x="218" y="221"/>
                  <a:pt x="224" y="221"/>
                  <a:pt x="227" y="224"/>
                </a:cubicBezTo>
                <a:cubicBezTo>
                  <a:pt x="230" y="227"/>
                  <a:pt x="230" y="233"/>
                  <a:pt x="227" y="236"/>
                </a:cubicBezTo>
                <a:cubicBezTo>
                  <a:pt x="226" y="238"/>
                  <a:pt x="223" y="238"/>
                  <a:pt x="221" y="238"/>
                </a:cubicBezTo>
                <a:close/>
                <a:moveTo>
                  <a:pt x="1278" y="238"/>
                </a:moveTo>
                <a:cubicBezTo>
                  <a:pt x="1276" y="238"/>
                  <a:pt x="1274" y="237"/>
                  <a:pt x="1272" y="236"/>
                </a:cubicBezTo>
                <a:cubicBezTo>
                  <a:pt x="1265" y="228"/>
                  <a:pt x="1257" y="221"/>
                  <a:pt x="1250" y="214"/>
                </a:cubicBezTo>
                <a:cubicBezTo>
                  <a:pt x="1203" y="170"/>
                  <a:pt x="1150" y="133"/>
                  <a:pt x="1093" y="102"/>
                </a:cubicBezTo>
                <a:cubicBezTo>
                  <a:pt x="1091" y="101"/>
                  <a:pt x="1090" y="99"/>
                  <a:pt x="1089" y="97"/>
                </a:cubicBezTo>
                <a:cubicBezTo>
                  <a:pt x="1089" y="95"/>
                  <a:pt x="1089" y="93"/>
                  <a:pt x="1090" y="91"/>
                </a:cubicBezTo>
                <a:cubicBezTo>
                  <a:pt x="1092" y="87"/>
                  <a:pt x="1097" y="85"/>
                  <a:pt x="1101" y="87"/>
                </a:cubicBezTo>
                <a:cubicBezTo>
                  <a:pt x="1160" y="118"/>
                  <a:pt x="1214" y="157"/>
                  <a:pt x="1262" y="202"/>
                </a:cubicBezTo>
                <a:cubicBezTo>
                  <a:pt x="1269" y="209"/>
                  <a:pt x="1277" y="216"/>
                  <a:pt x="1284" y="224"/>
                </a:cubicBezTo>
                <a:cubicBezTo>
                  <a:pt x="1287" y="227"/>
                  <a:pt x="1287" y="232"/>
                  <a:pt x="1284" y="236"/>
                </a:cubicBezTo>
                <a:cubicBezTo>
                  <a:pt x="1282" y="237"/>
                  <a:pt x="1280" y="238"/>
                  <a:pt x="1278" y="238"/>
                </a:cubicBezTo>
                <a:close/>
                <a:moveTo>
                  <a:pt x="254" y="207"/>
                </a:moveTo>
                <a:cubicBezTo>
                  <a:pt x="251" y="207"/>
                  <a:pt x="249" y="206"/>
                  <a:pt x="247" y="204"/>
                </a:cubicBezTo>
                <a:cubicBezTo>
                  <a:pt x="246" y="203"/>
                  <a:pt x="245" y="201"/>
                  <a:pt x="245" y="198"/>
                </a:cubicBezTo>
                <a:cubicBezTo>
                  <a:pt x="245" y="196"/>
                  <a:pt x="246" y="194"/>
                  <a:pt x="248" y="192"/>
                </a:cubicBezTo>
                <a:cubicBezTo>
                  <a:pt x="259" y="182"/>
                  <a:pt x="271" y="172"/>
                  <a:pt x="283" y="163"/>
                </a:cubicBezTo>
                <a:cubicBezTo>
                  <a:pt x="287" y="160"/>
                  <a:pt x="292" y="161"/>
                  <a:pt x="295" y="164"/>
                </a:cubicBezTo>
                <a:cubicBezTo>
                  <a:pt x="298" y="168"/>
                  <a:pt x="297" y="173"/>
                  <a:pt x="294" y="176"/>
                </a:cubicBezTo>
                <a:cubicBezTo>
                  <a:pt x="282" y="185"/>
                  <a:pt x="270" y="195"/>
                  <a:pt x="259" y="205"/>
                </a:cubicBezTo>
                <a:cubicBezTo>
                  <a:pt x="258" y="206"/>
                  <a:pt x="256" y="207"/>
                  <a:pt x="254" y="207"/>
                </a:cubicBezTo>
                <a:close/>
                <a:moveTo>
                  <a:pt x="325" y="151"/>
                </a:moveTo>
                <a:cubicBezTo>
                  <a:pt x="322" y="151"/>
                  <a:pt x="319" y="150"/>
                  <a:pt x="318" y="147"/>
                </a:cubicBezTo>
                <a:cubicBezTo>
                  <a:pt x="316" y="145"/>
                  <a:pt x="316" y="143"/>
                  <a:pt x="316" y="141"/>
                </a:cubicBezTo>
                <a:cubicBezTo>
                  <a:pt x="317" y="139"/>
                  <a:pt x="318" y="137"/>
                  <a:pt x="320" y="135"/>
                </a:cubicBezTo>
                <a:cubicBezTo>
                  <a:pt x="361" y="106"/>
                  <a:pt x="405" y="82"/>
                  <a:pt x="451" y="62"/>
                </a:cubicBezTo>
                <a:cubicBezTo>
                  <a:pt x="475" y="52"/>
                  <a:pt x="499" y="42"/>
                  <a:pt x="524" y="34"/>
                </a:cubicBezTo>
                <a:cubicBezTo>
                  <a:pt x="524" y="34"/>
                  <a:pt x="524" y="34"/>
                  <a:pt x="524" y="34"/>
                </a:cubicBezTo>
                <a:cubicBezTo>
                  <a:pt x="524" y="34"/>
                  <a:pt x="524" y="34"/>
                  <a:pt x="524" y="34"/>
                </a:cubicBezTo>
                <a:cubicBezTo>
                  <a:pt x="529" y="33"/>
                  <a:pt x="533" y="36"/>
                  <a:pt x="535" y="40"/>
                </a:cubicBezTo>
                <a:cubicBezTo>
                  <a:pt x="536" y="44"/>
                  <a:pt x="534" y="49"/>
                  <a:pt x="529" y="51"/>
                </a:cubicBezTo>
                <a:cubicBezTo>
                  <a:pt x="505" y="58"/>
                  <a:pt x="481" y="67"/>
                  <a:pt x="458" y="77"/>
                </a:cubicBezTo>
                <a:cubicBezTo>
                  <a:pt x="413" y="97"/>
                  <a:pt x="370" y="121"/>
                  <a:pt x="329" y="149"/>
                </a:cubicBezTo>
                <a:cubicBezTo>
                  <a:pt x="328" y="150"/>
                  <a:pt x="326" y="151"/>
                  <a:pt x="325" y="151"/>
                </a:cubicBezTo>
                <a:close/>
                <a:moveTo>
                  <a:pt x="1057" y="83"/>
                </a:moveTo>
                <a:cubicBezTo>
                  <a:pt x="1056" y="83"/>
                  <a:pt x="1054" y="83"/>
                  <a:pt x="1053" y="82"/>
                </a:cubicBezTo>
                <a:cubicBezTo>
                  <a:pt x="1040" y="76"/>
                  <a:pt x="1026" y="70"/>
                  <a:pt x="1012" y="65"/>
                </a:cubicBezTo>
                <a:cubicBezTo>
                  <a:pt x="1008" y="64"/>
                  <a:pt x="1005" y="59"/>
                  <a:pt x="1007" y="54"/>
                </a:cubicBezTo>
                <a:cubicBezTo>
                  <a:pt x="1009" y="50"/>
                  <a:pt x="1014" y="48"/>
                  <a:pt x="1018" y="49"/>
                </a:cubicBezTo>
                <a:cubicBezTo>
                  <a:pt x="1032" y="55"/>
                  <a:pt x="1046" y="61"/>
                  <a:pt x="1060" y="67"/>
                </a:cubicBezTo>
                <a:cubicBezTo>
                  <a:pt x="1065" y="69"/>
                  <a:pt x="1066" y="74"/>
                  <a:pt x="1064" y="78"/>
                </a:cubicBezTo>
                <a:cubicBezTo>
                  <a:pt x="1063" y="81"/>
                  <a:pt x="1060" y="83"/>
                  <a:pt x="1057" y="83"/>
                </a:cubicBezTo>
                <a:close/>
                <a:moveTo>
                  <a:pt x="972" y="51"/>
                </a:moveTo>
                <a:cubicBezTo>
                  <a:pt x="971" y="51"/>
                  <a:pt x="971" y="51"/>
                  <a:pt x="970" y="50"/>
                </a:cubicBezTo>
                <a:cubicBezTo>
                  <a:pt x="968" y="50"/>
                  <a:pt x="966" y="48"/>
                  <a:pt x="965" y="46"/>
                </a:cubicBezTo>
                <a:cubicBezTo>
                  <a:pt x="964" y="44"/>
                  <a:pt x="964" y="42"/>
                  <a:pt x="964" y="40"/>
                </a:cubicBezTo>
                <a:cubicBezTo>
                  <a:pt x="966" y="35"/>
                  <a:pt x="970" y="33"/>
                  <a:pt x="975" y="34"/>
                </a:cubicBezTo>
                <a:cubicBezTo>
                  <a:pt x="979" y="36"/>
                  <a:pt x="982" y="40"/>
                  <a:pt x="980" y="45"/>
                </a:cubicBezTo>
                <a:cubicBezTo>
                  <a:pt x="979" y="48"/>
                  <a:pt x="976" y="51"/>
                  <a:pt x="972" y="51"/>
                </a:cubicBezTo>
                <a:close/>
                <a:moveTo>
                  <a:pt x="570" y="39"/>
                </a:moveTo>
                <a:cubicBezTo>
                  <a:pt x="570" y="39"/>
                  <a:pt x="570" y="39"/>
                  <a:pt x="570" y="39"/>
                </a:cubicBezTo>
                <a:cubicBezTo>
                  <a:pt x="566" y="39"/>
                  <a:pt x="563" y="36"/>
                  <a:pt x="562" y="32"/>
                </a:cubicBezTo>
                <a:cubicBezTo>
                  <a:pt x="561" y="28"/>
                  <a:pt x="564" y="23"/>
                  <a:pt x="568" y="22"/>
                </a:cubicBezTo>
                <a:cubicBezTo>
                  <a:pt x="573" y="21"/>
                  <a:pt x="577" y="24"/>
                  <a:pt x="578" y="28"/>
                </a:cubicBezTo>
                <a:cubicBezTo>
                  <a:pt x="579" y="31"/>
                  <a:pt x="579" y="33"/>
                  <a:pt x="577" y="35"/>
                </a:cubicBezTo>
                <a:cubicBezTo>
                  <a:pt x="577" y="36"/>
                  <a:pt x="575" y="37"/>
                  <a:pt x="573" y="38"/>
                </a:cubicBezTo>
                <a:cubicBezTo>
                  <a:pt x="574" y="38"/>
                  <a:pt x="574" y="38"/>
                  <a:pt x="574" y="38"/>
                </a:cubicBezTo>
                <a:cubicBezTo>
                  <a:pt x="572" y="39"/>
                  <a:pt x="572" y="39"/>
                  <a:pt x="572" y="39"/>
                </a:cubicBezTo>
                <a:cubicBezTo>
                  <a:pt x="572" y="39"/>
                  <a:pt x="571" y="39"/>
                  <a:pt x="570" y="39"/>
                </a:cubicBezTo>
                <a:close/>
                <a:moveTo>
                  <a:pt x="929" y="39"/>
                </a:moveTo>
                <a:cubicBezTo>
                  <a:pt x="928" y="39"/>
                  <a:pt x="927" y="39"/>
                  <a:pt x="927" y="38"/>
                </a:cubicBezTo>
                <a:cubicBezTo>
                  <a:pt x="869" y="24"/>
                  <a:pt x="810" y="17"/>
                  <a:pt x="750" y="17"/>
                </a:cubicBezTo>
                <a:cubicBezTo>
                  <a:pt x="744" y="17"/>
                  <a:pt x="738" y="17"/>
                  <a:pt x="733" y="17"/>
                </a:cubicBezTo>
                <a:cubicBezTo>
                  <a:pt x="724" y="17"/>
                  <a:pt x="714" y="18"/>
                  <a:pt x="705" y="18"/>
                </a:cubicBezTo>
                <a:cubicBezTo>
                  <a:pt x="700" y="19"/>
                  <a:pt x="696" y="15"/>
                  <a:pt x="696" y="10"/>
                </a:cubicBezTo>
                <a:cubicBezTo>
                  <a:pt x="695" y="6"/>
                  <a:pt x="699" y="2"/>
                  <a:pt x="704" y="1"/>
                </a:cubicBezTo>
                <a:cubicBezTo>
                  <a:pt x="713" y="1"/>
                  <a:pt x="723" y="0"/>
                  <a:pt x="733" y="0"/>
                </a:cubicBezTo>
                <a:cubicBezTo>
                  <a:pt x="738" y="0"/>
                  <a:pt x="744" y="0"/>
                  <a:pt x="750" y="0"/>
                </a:cubicBezTo>
                <a:cubicBezTo>
                  <a:pt x="811" y="0"/>
                  <a:pt x="872" y="7"/>
                  <a:pt x="931" y="22"/>
                </a:cubicBezTo>
                <a:cubicBezTo>
                  <a:pt x="933" y="23"/>
                  <a:pt x="935" y="24"/>
                  <a:pt x="936" y="26"/>
                </a:cubicBezTo>
                <a:cubicBezTo>
                  <a:pt x="937" y="28"/>
                  <a:pt x="938" y="30"/>
                  <a:pt x="937" y="32"/>
                </a:cubicBezTo>
                <a:cubicBezTo>
                  <a:pt x="936" y="36"/>
                  <a:pt x="933" y="39"/>
                  <a:pt x="929" y="39"/>
                </a:cubicBezTo>
                <a:close/>
                <a:moveTo>
                  <a:pt x="614" y="29"/>
                </a:moveTo>
                <a:cubicBezTo>
                  <a:pt x="610" y="29"/>
                  <a:pt x="607" y="26"/>
                  <a:pt x="606" y="22"/>
                </a:cubicBezTo>
                <a:cubicBezTo>
                  <a:pt x="605" y="18"/>
                  <a:pt x="608" y="13"/>
                  <a:pt x="613" y="12"/>
                </a:cubicBezTo>
                <a:cubicBezTo>
                  <a:pt x="628" y="10"/>
                  <a:pt x="643" y="7"/>
                  <a:pt x="658" y="6"/>
                </a:cubicBezTo>
                <a:cubicBezTo>
                  <a:pt x="658" y="6"/>
                  <a:pt x="658" y="6"/>
                  <a:pt x="658" y="6"/>
                </a:cubicBezTo>
                <a:cubicBezTo>
                  <a:pt x="663" y="5"/>
                  <a:pt x="667" y="8"/>
                  <a:pt x="668" y="13"/>
                </a:cubicBezTo>
                <a:cubicBezTo>
                  <a:pt x="668" y="18"/>
                  <a:pt x="665" y="22"/>
                  <a:pt x="660" y="22"/>
                </a:cubicBezTo>
                <a:cubicBezTo>
                  <a:pt x="645" y="24"/>
                  <a:pt x="631" y="26"/>
                  <a:pt x="616" y="29"/>
                </a:cubicBezTo>
                <a:cubicBezTo>
                  <a:pt x="615" y="29"/>
                  <a:pt x="615" y="29"/>
                  <a:pt x="614" y="29"/>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 name="Rectangle: Rounded Corners 14">
            <a:extLst>
              <a:ext uri="{FF2B5EF4-FFF2-40B4-BE49-F238E27FC236}">
                <a16:creationId xmlns:a16="http://schemas.microsoft.com/office/drawing/2014/main" id="{3B3B863C-3EA5-4857-8F38-5A60E63AA7E6}"/>
              </a:ext>
            </a:extLst>
          </p:cNvPr>
          <p:cNvSpPr/>
          <p:nvPr/>
        </p:nvSpPr>
        <p:spPr>
          <a:xfrm>
            <a:off x="9055231" y="7286809"/>
            <a:ext cx="6276712" cy="1612963"/>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800"/>
          </a:p>
        </p:txBody>
      </p:sp>
      <p:sp>
        <p:nvSpPr>
          <p:cNvPr id="16" name="TextBox 15">
            <a:extLst>
              <a:ext uri="{FF2B5EF4-FFF2-40B4-BE49-F238E27FC236}">
                <a16:creationId xmlns:a16="http://schemas.microsoft.com/office/drawing/2014/main" id="{23E3D512-C485-4309-81A9-B3C16C6B2566}"/>
              </a:ext>
            </a:extLst>
          </p:cNvPr>
          <p:cNvSpPr txBox="1"/>
          <p:nvPr/>
        </p:nvSpPr>
        <p:spPr>
          <a:xfrm>
            <a:off x="10403677" y="4222585"/>
            <a:ext cx="3579827" cy="461665"/>
          </a:xfrm>
          <a:prstGeom prst="rect">
            <a:avLst/>
          </a:prstGeom>
          <a:noFill/>
        </p:spPr>
        <p:txBody>
          <a:bodyPr wrap="none" rtlCol="0" anchor="ctr">
            <a:spAutoFit/>
          </a:bodyPr>
          <a:lstStyle/>
          <a:p>
            <a:pPr algn="ctr"/>
            <a:r>
              <a:rPr lang="en-US" sz="2400">
                <a:latin typeface="+mj-lt"/>
              </a:rPr>
              <a:t>Company tagline here</a:t>
            </a:r>
          </a:p>
        </p:txBody>
      </p:sp>
      <p:sp>
        <p:nvSpPr>
          <p:cNvPr id="17" name="TextBox 16">
            <a:extLst>
              <a:ext uri="{FF2B5EF4-FFF2-40B4-BE49-F238E27FC236}">
                <a16:creationId xmlns:a16="http://schemas.microsoft.com/office/drawing/2014/main" id="{09C15CA2-CDD8-4994-950C-158745F7C033}"/>
              </a:ext>
            </a:extLst>
          </p:cNvPr>
          <p:cNvSpPr txBox="1"/>
          <p:nvPr/>
        </p:nvSpPr>
        <p:spPr>
          <a:xfrm>
            <a:off x="10618484" y="7677791"/>
            <a:ext cx="3150222" cy="830997"/>
          </a:xfrm>
          <a:prstGeom prst="rect">
            <a:avLst/>
          </a:prstGeom>
          <a:noFill/>
        </p:spPr>
        <p:txBody>
          <a:bodyPr wrap="none" rtlCol="0" anchor="ctr">
            <a:spAutoFit/>
          </a:bodyPr>
          <a:lstStyle/>
          <a:p>
            <a:pPr algn="ctr"/>
            <a:r>
              <a:rPr lang="en-US" sz="4800">
                <a:solidFill>
                  <a:srgbClr val="FFFFFF"/>
                </a:solidFill>
                <a:latin typeface="+mj-lt"/>
              </a:rPr>
              <a:t>In the End</a:t>
            </a:r>
          </a:p>
        </p:txBody>
      </p:sp>
      <p:sp>
        <p:nvSpPr>
          <p:cNvPr id="18" name="TextBox 17">
            <a:extLst>
              <a:ext uri="{FF2B5EF4-FFF2-40B4-BE49-F238E27FC236}">
                <a16:creationId xmlns:a16="http://schemas.microsoft.com/office/drawing/2014/main" id="{8F80BA44-89AE-4B13-A6B9-24B58E6647C9}"/>
              </a:ext>
            </a:extLst>
          </p:cNvPr>
          <p:cNvSpPr txBox="1"/>
          <p:nvPr/>
        </p:nvSpPr>
        <p:spPr>
          <a:xfrm>
            <a:off x="10119947" y="4754354"/>
            <a:ext cx="4147290" cy="2215991"/>
          </a:xfrm>
          <a:prstGeom prst="rect">
            <a:avLst/>
          </a:prstGeom>
          <a:noFill/>
        </p:spPr>
        <p:txBody>
          <a:bodyPr wrap="none" rtlCol="0" anchor="ctr">
            <a:spAutoFit/>
          </a:bodyPr>
          <a:lstStyle/>
          <a:p>
            <a:pPr algn="ctr"/>
            <a:r>
              <a:rPr lang="en-US" sz="13800" b="1">
                <a:latin typeface="+mj-lt"/>
              </a:rPr>
              <a:t>2019</a:t>
            </a:r>
          </a:p>
        </p:txBody>
      </p:sp>
    </p:spTree>
    <p:extLst>
      <p:ext uri="{BB962C8B-B14F-4D97-AF65-F5344CB8AC3E}">
        <p14:creationId xmlns:p14="http://schemas.microsoft.com/office/powerpoint/2010/main" val="2551626593"/>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1000" fill="hold"/>
                                        <p:tgtEl>
                                          <p:spTgt spid="15"/>
                                        </p:tgtEl>
                                        <p:attrNameLst>
                                          <p:attrName>ppt_x</p:attrName>
                                        </p:attrNameLst>
                                      </p:cBhvr>
                                      <p:tavLst>
                                        <p:tav tm="0">
                                          <p:val>
                                            <p:strVal val="#ppt_x"/>
                                          </p:val>
                                        </p:tav>
                                        <p:tav tm="100000">
                                          <p:val>
                                            <p:strVal val="#ppt_x"/>
                                          </p:val>
                                        </p:tav>
                                      </p:tavLst>
                                    </p:anim>
                                    <p:anim calcmode="lin" valueType="num">
                                      <p:cBhvr additive="base">
                                        <p:cTn id="8" dur="1000" fill="hold"/>
                                        <p:tgtEl>
                                          <p:spTgt spid="15"/>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8"/>
                                        </p:tgtEl>
                                        <p:attrNameLst>
                                          <p:attrName>style.visibility</p:attrName>
                                        </p:attrNameLst>
                                      </p:cBhvr>
                                      <p:to>
                                        <p:strVal val="visible"/>
                                      </p:to>
                                    </p:set>
                                    <p:anim calcmode="lin" valueType="num">
                                      <p:cBhvr additive="base">
                                        <p:cTn id="11" dur="1000" fill="hold"/>
                                        <p:tgtEl>
                                          <p:spTgt spid="18"/>
                                        </p:tgtEl>
                                        <p:attrNameLst>
                                          <p:attrName>ppt_x</p:attrName>
                                        </p:attrNameLst>
                                      </p:cBhvr>
                                      <p:tavLst>
                                        <p:tav tm="0">
                                          <p:val>
                                            <p:strVal val="#ppt_x"/>
                                          </p:val>
                                        </p:tav>
                                        <p:tav tm="100000">
                                          <p:val>
                                            <p:strVal val="#ppt_x"/>
                                          </p:val>
                                        </p:tav>
                                      </p:tavLst>
                                    </p:anim>
                                    <p:anim calcmode="lin" valueType="num">
                                      <p:cBhvr additive="base">
                                        <p:cTn id="12" dur="1000" fill="hold"/>
                                        <p:tgtEl>
                                          <p:spTgt spid="18"/>
                                        </p:tgtEl>
                                        <p:attrNameLst>
                                          <p:attrName>ppt_y</p:attrName>
                                        </p:attrNameLst>
                                      </p:cBhvr>
                                      <p:tavLst>
                                        <p:tav tm="0">
                                          <p:val>
                                            <p:strVal val="0-#ppt_h/2"/>
                                          </p:val>
                                        </p:tav>
                                        <p:tav tm="100000">
                                          <p:val>
                                            <p:strVal val="#ppt_y"/>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000" fill="hold"/>
                                        <p:tgtEl>
                                          <p:spTgt spid="16"/>
                                        </p:tgtEl>
                                        <p:attrNameLst>
                                          <p:attrName>ppt_x</p:attrName>
                                        </p:attrNameLst>
                                      </p:cBhvr>
                                      <p:tavLst>
                                        <p:tav tm="0">
                                          <p:val>
                                            <p:strVal val="#ppt_x"/>
                                          </p:val>
                                        </p:tav>
                                        <p:tav tm="100000">
                                          <p:val>
                                            <p:strVal val="#ppt_x"/>
                                          </p:val>
                                        </p:tav>
                                      </p:tavLst>
                                    </p:anim>
                                    <p:anim calcmode="lin" valueType="num">
                                      <p:cBhvr additive="base">
                                        <p:cTn id="16" dur="1000" fill="hold"/>
                                        <p:tgtEl>
                                          <p:spTgt spid="16"/>
                                        </p:tgtEl>
                                        <p:attrNameLst>
                                          <p:attrName>ppt_y</p:attrName>
                                        </p:attrNameLst>
                                      </p:cBhvr>
                                      <p:tavLst>
                                        <p:tav tm="0">
                                          <p:val>
                                            <p:strVal val="0-#ppt_h/2"/>
                                          </p:val>
                                        </p:tav>
                                        <p:tav tm="100000">
                                          <p:val>
                                            <p:strVal val="#ppt_y"/>
                                          </p:val>
                                        </p:tav>
                                      </p:tavLst>
                                    </p:anim>
                                  </p:childTnLst>
                                </p:cTn>
                              </p:par>
                              <p:par>
                                <p:cTn id="17" presetID="49" presetClass="entr" presetSubtype="0"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p:cTn id="19" dur="1000" fill="hold"/>
                                        <p:tgtEl>
                                          <p:spTgt spid="6"/>
                                        </p:tgtEl>
                                        <p:attrNameLst>
                                          <p:attrName>ppt_w</p:attrName>
                                        </p:attrNameLst>
                                      </p:cBhvr>
                                      <p:tavLst>
                                        <p:tav tm="0">
                                          <p:val>
                                            <p:fltVal val="0"/>
                                          </p:val>
                                        </p:tav>
                                        <p:tav tm="100000">
                                          <p:val>
                                            <p:strVal val="#ppt_w"/>
                                          </p:val>
                                        </p:tav>
                                      </p:tavLst>
                                    </p:anim>
                                    <p:anim calcmode="lin" valueType="num">
                                      <p:cBhvr>
                                        <p:cTn id="20" dur="1000" fill="hold"/>
                                        <p:tgtEl>
                                          <p:spTgt spid="6"/>
                                        </p:tgtEl>
                                        <p:attrNameLst>
                                          <p:attrName>ppt_h</p:attrName>
                                        </p:attrNameLst>
                                      </p:cBhvr>
                                      <p:tavLst>
                                        <p:tav tm="0">
                                          <p:val>
                                            <p:fltVal val="0"/>
                                          </p:val>
                                        </p:tav>
                                        <p:tav tm="100000">
                                          <p:val>
                                            <p:strVal val="#ppt_h"/>
                                          </p:val>
                                        </p:tav>
                                      </p:tavLst>
                                    </p:anim>
                                    <p:anim calcmode="lin" valueType="num">
                                      <p:cBhvr>
                                        <p:cTn id="21" dur="1000" fill="hold"/>
                                        <p:tgtEl>
                                          <p:spTgt spid="6"/>
                                        </p:tgtEl>
                                        <p:attrNameLst>
                                          <p:attrName>style.rotation</p:attrName>
                                        </p:attrNameLst>
                                      </p:cBhvr>
                                      <p:tavLst>
                                        <p:tav tm="0">
                                          <p:val>
                                            <p:fltVal val="360"/>
                                          </p:val>
                                        </p:tav>
                                        <p:tav tm="100000">
                                          <p:val>
                                            <p:fltVal val="0"/>
                                          </p:val>
                                        </p:tav>
                                      </p:tavLst>
                                    </p:anim>
                                    <p:animEffect transition="in" filter="fade">
                                      <p:cBhvr>
                                        <p:cTn id="22" dur="1000"/>
                                        <p:tgtEl>
                                          <p:spTgt spid="6"/>
                                        </p:tgtEl>
                                      </p:cBhvr>
                                    </p:animEffect>
                                  </p:childTnLst>
                                </p:cTn>
                              </p:par>
                              <p:par>
                                <p:cTn id="23" presetID="49" presetClass="entr" presetSubtype="0" decel="100000" fill="hold" grpId="0" nodeType="withEffect">
                                  <p:stCondLst>
                                    <p:cond delay="100"/>
                                  </p:stCondLst>
                                  <p:childTnLst>
                                    <p:set>
                                      <p:cBhvr>
                                        <p:cTn id="24" dur="1" fill="hold">
                                          <p:stCondLst>
                                            <p:cond delay="0"/>
                                          </p:stCondLst>
                                        </p:cTn>
                                        <p:tgtEl>
                                          <p:spTgt spid="7"/>
                                        </p:tgtEl>
                                        <p:attrNameLst>
                                          <p:attrName>style.visibility</p:attrName>
                                        </p:attrNameLst>
                                      </p:cBhvr>
                                      <p:to>
                                        <p:strVal val="visible"/>
                                      </p:to>
                                    </p:set>
                                    <p:anim calcmode="lin" valueType="num">
                                      <p:cBhvr>
                                        <p:cTn id="25" dur="1000" fill="hold"/>
                                        <p:tgtEl>
                                          <p:spTgt spid="7"/>
                                        </p:tgtEl>
                                        <p:attrNameLst>
                                          <p:attrName>ppt_w</p:attrName>
                                        </p:attrNameLst>
                                      </p:cBhvr>
                                      <p:tavLst>
                                        <p:tav tm="0">
                                          <p:val>
                                            <p:fltVal val="0"/>
                                          </p:val>
                                        </p:tav>
                                        <p:tav tm="100000">
                                          <p:val>
                                            <p:strVal val="#ppt_w"/>
                                          </p:val>
                                        </p:tav>
                                      </p:tavLst>
                                    </p:anim>
                                    <p:anim calcmode="lin" valueType="num">
                                      <p:cBhvr>
                                        <p:cTn id="26" dur="1000" fill="hold"/>
                                        <p:tgtEl>
                                          <p:spTgt spid="7"/>
                                        </p:tgtEl>
                                        <p:attrNameLst>
                                          <p:attrName>ppt_h</p:attrName>
                                        </p:attrNameLst>
                                      </p:cBhvr>
                                      <p:tavLst>
                                        <p:tav tm="0">
                                          <p:val>
                                            <p:fltVal val="0"/>
                                          </p:val>
                                        </p:tav>
                                        <p:tav tm="100000">
                                          <p:val>
                                            <p:strVal val="#ppt_h"/>
                                          </p:val>
                                        </p:tav>
                                      </p:tavLst>
                                    </p:anim>
                                    <p:anim calcmode="lin" valueType="num">
                                      <p:cBhvr>
                                        <p:cTn id="27" dur="1000" fill="hold"/>
                                        <p:tgtEl>
                                          <p:spTgt spid="7"/>
                                        </p:tgtEl>
                                        <p:attrNameLst>
                                          <p:attrName>style.rotation</p:attrName>
                                        </p:attrNameLst>
                                      </p:cBhvr>
                                      <p:tavLst>
                                        <p:tav tm="0">
                                          <p:val>
                                            <p:fltVal val="360"/>
                                          </p:val>
                                        </p:tav>
                                        <p:tav tm="100000">
                                          <p:val>
                                            <p:fltVal val="0"/>
                                          </p:val>
                                        </p:tav>
                                      </p:tavLst>
                                    </p:anim>
                                    <p:animEffect transition="in" filter="fade">
                                      <p:cBhvr>
                                        <p:cTn id="28" dur="1000"/>
                                        <p:tgtEl>
                                          <p:spTgt spid="7"/>
                                        </p:tgtEl>
                                      </p:cBhvr>
                                    </p:animEffect>
                                  </p:childTnLst>
                                </p:cTn>
                              </p:par>
                              <p:par>
                                <p:cTn id="29" presetID="49" presetClass="entr" presetSubtype="0" decel="100000" fill="hold" grpId="0" nodeType="withEffect">
                                  <p:stCondLst>
                                    <p:cond delay="200"/>
                                  </p:stCondLst>
                                  <p:childTnLst>
                                    <p:set>
                                      <p:cBhvr>
                                        <p:cTn id="30" dur="1" fill="hold">
                                          <p:stCondLst>
                                            <p:cond delay="0"/>
                                          </p:stCondLst>
                                        </p:cTn>
                                        <p:tgtEl>
                                          <p:spTgt spid="8"/>
                                        </p:tgtEl>
                                        <p:attrNameLst>
                                          <p:attrName>style.visibility</p:attrName>
                                        </p:attrNameLst>
                                      </p:cBhvr>
                                      <p:to>
                                        <p:strVal val="visible"/>
                                      </p:to>
                                    </p:set>
                                    <p:anim calcmode="lin" valueType="num">
                                      <p:cBhvr>
                                        <p:cTn id="31" dur="1000" fill="hold"/>
                                        <p:tgtEl>
                                          <p:spTgt spid="8"/>
                                        </p:tgtEl>
                                        <p:attrNameLst>
                                          <p:attrName>ppt_w</p:attrName>
                                        </p:attrNameLst>
                                      </p:cBhvr>
                                      <p:tavLst>
                                        <p:tav tm="0">
                                          <p:val>
                                            <p:fltVal val="0"/>
                                          </p:val>
                                        </p:tav>
                                        <p:tav tm="100000">
                                          <p:val>
                                            <p:strVal val="#ppt_w"/>
                                          </p:val>
                                        </p:tav>
                                      </p:tavLst>
                                    </p:anim>
                                    <p:anim calcmode="lin" valueType="num">
                                      <p:cBhvr>
                                        <p:cTn id="32" dur="1000" fill="hold"/>
                                        <p:tgtEl>
                                          <p:spTgt spid="8"/>
                                        </p:tgtEl>
                                        <p:attrNameLst>
                                          <p:attrName>ppt_h</p:attrName>
                                        </p:attrNameLst>
                                      </p:cBhvr>
                                      <p:tavLst>
                                        <p:tav tm="0">
                                          <p:val>
                                            <p:fltVal val="0"/>
                                          </p:val>
                                        </p:tav>
                                        <p:tav tm="100000">
                                          <p:val>
                                            <p:strVal val="#ppt_h"/>
                                          </p:val>
                                        </p:tav>
                                      </p:tavLst>
                                    </p:anim>
                                    <p:anim calcmode="lin" valueType="num">
                                      <p:cBhvr>
                                        <p:cTn id="33" dur="1000" fill="hold"/>
                                        <p:tgtEl>
                                          <p:spTgt spid="8"/>
                                        </p:tgtEl>
                                        <p:attrNameLst>
                                          <p:attrName>style.rotation</p:attrName>
                                        </p:attrNameLst>
                                      </p:cBhvr>
                                      <p:tavLst>
                                        <p:tav tm="0">
                                          <p:val>
                                            <p:fltVal val="360"/>
                                          </p:val>
                                        </p:tav>
                                        <p:tav tm="100000">
                                          <p:val>
                                            <p:fltVal val="0"/>
                                          </p:val>
                                        </p:tav>
                                      </p:tavLst>
                                    </p:anim>
                                    <p:animEffect transition="in" filter="fade">
                                      <p:cBhvr>
                                        <p:cTn id="34" dur="1000"/>
                                        <p:tgtEl>
                                          <p:spTgt spid="8"/>
                                        </p:tgtEl>
                                      </p:cBhvr>
                                    </p:animEffect>
                                  </p:childTnLst>
                                </p:cTn>
                              </p:par>
                              <p:par>
                                <p:cTn id="35" presetID="49" presetClass="entr" presetSubtype="0" decel="100000" fill="hold" grpId="0" nodeType="withEffect">
                                  <p:stCondLst>
                                    <p:cond delay="300"/>
                                  </p:stCondLst>
                                  <p:childTnLst>
                                    <p:set>
                                      <p:cBhvr>
                                        <p:cTn id="36" dur="1" fill="hold">
                                          <p:stCondLst>
                                            <p:cond delay="0"/>
                                          </p:stCondLst>
                                        </p:cTn>
                                        <p:tgtEl>
                                          <p:spTgt spid="9"/>
                                        </p:tgtEl>
                                        <p:attrNameLst>
                                          <p:attrName>style.visibility</p:attrName>
                                        </p:attrNameLst>
                                      </p:cBhvr>
                                      <p:to>
                                        <p:strVal val="visible"/>
                                      </p:to>
                                    </p:set>
                                    <p:anim calcmode="lin" valueType="num">
                                      <p:cBhvr>
                                        <p:cTn id="37" dur="1000" fill="hold"/>
                                        <p:tgtEl>
                                          <p:spTgt spid="9"/>
                                        </p:tgtEl>
                                        <p:attrNameLst>
                                          <p:attrName>ppt_w</p:attrName>
                                        </p:attrNameLst>
                                      </p:cBhvr>
                                      <p:tavLst>
                                        <p:tav tm="0">
                                          <p:val>
                                            <p:fltVal val="0"/>
                                          </p:val>
                                        </p:tav>
                                        <p:tav tm="100000">
                                          <p:val>
                                            <p:strVal val="#ppt_w"/>
                                          </p:val>
                                        </p:tav>
                                      </p:tavLst>
                                    </p:anim>
                                    <p:anim calcmode="lin" valueType="num">
                                      <p:cBhvr>
                                        <p:cTn id="38" dur="1000" fill="hold"/>
                                        <p:tgtEl>
                                          <p:spTgt spid="9"/>
                                        </p:tgtEl>
                                        <p:attrNameLst>
                                          <p:attrName>ppt_h</p:attrName>
                                        </p:attrNameLst>
                                      </p:cBhvr>
                                      <p:tavLst>
                                        <p:tav tm="0">
                                          <p:val>
                                            <p:fltVal val="0"/>
                                          </p:val>
                                        </p:tav>
                                        <p:tav tm="100000">
                                          <p:val>
                                            <p:strVal val="#ppt_h"/>
                                          </p:val>
                                        </p:tav>
                                      </p:tavLst>
                                    </p:anim>
                                    <p:anim calcmode="lin" valueType="num">
                                      <p:cBhvr>
                                        <p:cTn id="39" dur="1000" fill="hold"/>
                                        <p:tgtEl>
                                          <p:spTgt spid="9"/>
                                        </p:tgtEl>
                                        <p:attrNameLst>
                                          <p:attrName>style.rotation</p:attrName>
                                        </p:attrNameLst>
                                      </p:cBhvr>
                                      <p:tavLst>
                                        <p:tav tm="0">
                                          <p:val>
                                            <p:fltVal val="360"/>
                                          </p:val>
                                        </p:tav>
                                        <p:tav tm="100000">
                                          <p:val>
                                            <p:fltVal val="0"/>
                                          </p:val>
                                        </p:tav>
                                      </p:tavLst>
                                    </p:anim>
                                    <p:animEffect transition="in" filter="fade">
                                      <p:cBhvr>
                                        <p:cTn id="40" dur="1000"/>
                                        <p:tgtEl>
                                          <p:spTgt spid="9"/>
                                        </p:tgtEl>
                                      </p:cBhvr>
                                    </p:animEffect>
                                  </p:childTnLst>
                                </p:cTn>
                              </p:par>
                              <p:par>
                                <p:cTn id="41" presetID="49" presetClass="entr" presetSubtype="0" decel="100000" fill="hold" grpId="0" nodeType="withEffect">
                                  <p:stCondLst>
                                    <p:cond delay="400"/>
                                  </p:stCondLst>
                                  <p:childTnLst>
                                    <p:set>
                                      <p:cBhvr>
                                        <p:cTn id="42" dur="1" fill="hold">
                                          <p:stCondLst>
                                            <p:cond delay="0"/>
                                          </p:stCondLst>
                                        </p:cTn>
                                        <p:tgtEl>
                                          <p:spTgt spid="10"/>
                                        </p:tgtEl>
                                        <p:attrNameLst>
                                          <p:attrName>style.visibility</p:attrName>
                                        </p:attrNameLst>
                                      </p:cBhvr>
                                      <p:to>
                                        <p:strVal val="visible"/>
                                      </p:to>
                                    </p:set>
                                    <p:anim calcmode="lin" valueType="num">
                                      <p:cBhvr>
                                        <p:cTn id="43" dur="1000" fill="hold"/>
                                        <p:tgtEl>
                                          <p:spTgt spid="10"/>
                                        </p:tgtEl>
                                        <p:attrNameLst>
                                          <p:attrName>ppt_w</p:attrName>
                                        </p:attrNameLst>
                                      </p:cBhvr>
                                      <p:tavLst>
                                        <p:tav tm="0">
                                          <p:val>
                                            <p:fltVal val="0"/>
                                          </p:val>
                                        </p:tav>
                                        <p:tav tm="100000">
                                          <p:val>
                                            <p:strVal val="#ppt_w"/>
                                          </p:val>
                                        </p:tav>
                                      </p:tavLst>
                                    </p:anim>
                                    <p:anim calcmode="lin" valueType="num">
                                      <p:cBhvr>
                                        <p:cTn id="44" dur="1000" fill="hold"/>
                                        <p:tgtEl>
                                          <p:spTgt spid="10"/>
                                        </p:tgtEl>
                                        <p:attrNameLst>
                                          <p:attrName>ppt_h</p:attrName>
                                        </p:attrNameLst>
                                      </p:cBhvr>
                                      <p:tavLst>
                                        <p:tav tm="0">
                                          <p:val>
                                            <p:fltVal val="0"/>
                                          </p:val>
                                        </p:tav>
                                        <p:tav tm="100000">
                                          <p:val>
                                            <p:strVal val="#ppt_h"/>
                                          </p:val>
                                        </p:tav>
                                      </p:tavLst>
                                    </p:anim>
                                    <p:anim calcmode="lin" valueType="num">
                                      <p:cBhvr>
                                        <p:cTn id="45" dur="1000" fill="hold"/>
                                        <p:tgtEl>
                                          <p:spTgt spid="10"/>
                                        </p:tgtEl>
                                        <p:attrNameLst>
                                          <p:attrName>style.rotation</p:attrName>
                                        </p:attrNameLst>
                                      </p:cBhvr>
                                      <p:tavLst>
                                        <p:tav tm="0">
                                          <p:val>
                                            <p:fltVal val="360"/>
                                          </p:val>
                                        </p:tav>
                                        <p:tav tm="100000">
                                          <p:val>
                                            <p:fltVal val="0"/>
                                          </p:val>
                                        </p:tav>
                                      </p:tavLst>
                                    </p:anim>
                                    <p:animEffect transition="in" filter="fade">
                                      <p:cBhvr>
                                        <p:cTn id="46" dur="1000"/>
                                        <p:tgtEl>
                                          <p:spTgt spid="10"/>
                                        </p:tgtEl>
                                      </p:cBhvr>
                                    </p:animEffect>
                                  </p:childTnLst>
                                </p:cTn>
                              </p:par>
                              <p:par>
                                <p:cTn id="47" presetID="49" presetClass="entr" presetSubtype="0" decel="100000" fill="hold" grpId="0" nodeType="withEffect">
                                  <p:stCondLst>
                                    <p:cond delay="500"/>
                                  </p:stCondLst>
                                  <p:childTnLst>
                                    <p:set>
                                      <p:cBhvr>
                                        <p:cTn id="48" dur="1" fill="hold">
                                          <p:stCondLst>
                                            <p:cond delay="0"/>
                                          </p:stCondLst>
                                        </p:cTn>
                                        <p:tgtEl>
                                          <p:spTgt spid="11"/>
                                        </p:tgtEl>
                                        <p:attrNameLst>
                                          <p:attrName>style.visibility</p:attrName>
                                        </p:attrNameLst>
                                      </p:cBhvr>
                                      <p:to>
                                        <p:strVal val="visible"/>
                                      </p:to>
                                    </p:set>
                                    <p:anim calcmode="lin" valueType="num">
                                      <p:cBhvr>
                                        <p:cTn id="49" dur="1000" fill="hold"/>
                                        <p:tgtEl>
                                          <p:spTgt spid="11"/>
                                        </p:tgtEl>
                                        <p:attrNameLst>
                                          <p:attrName>ppt_w</p:attrName>
                                        </p:attrNameLst>
                                      </p:cBhvr>
                                      <p:tavLst>
                                        <p:tav tm="0">
                                          <p:val>
                                            <p:fltVal val="0"/>
                                          </p:val>
                                        </p:tav>
                                        <p:tav tm="100000">
                                          <p:val>
                                            <p:strVal val="#ppt_w"/>
                                          </p:val>
                                        </p:tav>
                                      </p:tavLst>
                                    </p:anim>
                                    <p:anim calcmode="lin" valueType="num">
                                      <p:cBhvr>
                                        <p:cTn id="50" dur="1000" fill="hold"/>
                                        <p:tgtEl>
                                          <p:spTgt spid="11"/>
                                        </p:tgtEl>
                                        <p:attrNameLst>
                                          <p:attrName>ppt_h</p:attrName>
                                        </p:attrNameLst>
                                      </p:cBhvr>
                                      <p:tavLst>
                                        <p:tav tm="0">
                                          <p:val>
                                            <p:fltVal val="0"/>
                                          </p:val>
                                        </p:tav>
                                        <p:tav tm="100000">
                                          <p:val>
                                            <p:strVal val="#ppt_h"/>
                                          </p:val>
                                        </p:tav>
                                      </p:tavLst>
                                    </p:anim>
                                    <p:anim calcmode="lin" valueType="num">
                                      <p:cBhvr>
                                        <p:cTn id="51" dur="1000" fill="hold"/>
                                        <p:tgtEl>
                                          <p:spTgt spid="11"/>
                                        </p:tgtEl>
                                        <p:attrNameLst>
                                          <p:attrName>style.rotation</p:attrName>
                                        </p:attrNameLst>
                                      </p:cBhvr>
                                      <p:tavLst>
                                        <p:tav tm="0">
                                          <p:val>
                                            <p:fltVal val="360"/>
                                          </p:val>
                                        </p:tav>
                                        <p:tav tm="100000">
                                          <p:val>
                                            <p:fltVal val="0"/>
                                          </p:val>
                                        </p:tav>
                                      </p:tavLst>
                                    </p:anim>
                                    <p:animEffect transition="in" filter="fade">
                                      <p:cBhvr>
                                        <p:cTn id="52" dur="1000"/>
                                        <p:tgtEl>
                                          <p:spTgt spid="11"/>
                                        </p:tgtEl>
                                      </p:cBhvr>
                                    </p:animEffect>
                                  </p:childTnLst>
                                </p:cTn>
                              </p:par>
                              <p:par>
                                <p:cTn id="53" presetID="49" presetClass="entr" presetSubtype="0" decel="100000" fill="hold" grpId="0" nodeType="withEffect">
                                  <p:stCondLst>
                                    <p:cond delay="600"/>
                                  </p:stCondLst>
                                  <p:childTnLst>
                                    <p:set>
                                      <p:cBhvr>
                                        <p:cTn id="54" dur="1" fill="hold">
                                          <p:stCondLst>
                                            <p:cond delay="0"/>
                                          </p:stCondLst>
                                        </p:cTn>
                                        <p:tgtEl>
                                          <p:spTgt spid="12"/>
                                        </p:tgtEl>
                                        <p:attrNameLst>
                                          <p:attrName>style.visibility</p:attrName>
                                        </p:attrNameLst>
                                      </p:cBhvr>
                                      <p:to>
                                        <p:strVal val="visible"/>
                                      </p:to>
                                    </p:set>
                                    <p:anim calcmode="lin" valueType="num">
                                      <p:cBhvr>
                                        <p:cTn id="55" dur="1000" fill="hold"/>
                                        <p:tgtEl>
                                          <p:spTgt spid="12"/>
                                        </p:tgtEl>
                                        <p:attrNameLst>
                                          <p:attrName>ppt_w</p:attrName>
                                        </p:attrNameLst>
                                      </p:cBhvr>
                                      <p:tavLst>
                                        <p:tav tm="0">
                                          <p:val>
                                            <p:fltVal val="0"/>
                                          </p:val>
                                        </p:tav>
                                        <p:tav tm="100000">
                                          <p:val>
                                            <p:strVal val="#ppt_w"/>
                                          </p:val>
                                        </p:tav>
                                      </p:tavLst>
                                    </p:anim>
                                    <p:anim calcmode="lin" valueType="num">
                                      <p:cBhvr>
                                        <p:cTn id="56" dur="1000" fill="hold"/>
                                        <p:tgtEl>
                                          <p:spTgt spid="12"/>
                                        </p:tgtEl>
                                        <p:attrNameLst>
                                          <p:attrName>ppt_h</p:attrName>
                                        </p:attrNameLst>
                                      </p:cBhvr>
                                      <p:tavLst>
                                        <p:tav tm="0">
                                          <p:val>
                                            <p:fltVal val="0"/>
                                          </p:val>
                                        </p:tav>
                                        <p:tav tm="100000">
                                          <p:val>
                                            <p:strVal val="#ppt_h"/>
                                          </p:val>
                                        </p:tav>
                                      </p:tavLst>
                                    </p:anim>
                                    <p:anim calcmode="lin" valueType="num">
                                      <p:cBhvr>
                                        <p:cTn id="57" dur="1000" fill="hold"/>
                                        <p:tgtEl>
                                          <p:spTgt spid="12"/>
                                        </p:tgtEl>
                                        <p:attrNameLst>
                                          <p:attrName>style.rotation</p:attrName>
                                        </p:attrNameLst>
                                      </p:cBhvr>
                                      <p:tavLst>
                                        <p:tav tm="0">
                                          <p:val>
                                            <p:fltVal val="360"/>
                                          </p:val>
                                        </p:tav>
                                        <p:tav tm="100000">
                                          <p:val>
                                            <p:fltVal val="0"/>
                                          </p:val>
                                        </p:tav>
                                      </p:tavLst>
                                    </p:anim>
                                    <p:animEffect transition="in" filter="fade">
                                      <p:cBhvr>
                                        <p:cTn id="58" dur="1000"/>
                                        <p:tgtEl>
                                          <p:spTgt spid="12"/>
                                        </p:tgtEl>
                                      </p:cBhvr>
                                    </p:animEffect>
                                  </p:childTnLst>
                                </p:cTn>
                              </p:par>
                              <p:par>
                                <p:cTn id="59" presetID="49" presetClass="entr" presetSubtype="0" decel="100000" fill="hold" grpId="0" nodeType="withEffect">
                                  <p:stCondLst>
                                    <p:cond delay="700"/>
                                  </p:stCondLst>
                                  <p:childTnLst>
                                    <p:set>
                                      <p:cBhvr>
                                        <p:cTn id="60" dur="1" fill="hold">
                                          <p:stCondLst>
                                            <p:cond delay="0"/>
                                          </p:stCondLst>
                                        </p:cTn>
                                        <p:tgtEl>
                                          <p:spTgt spid="13"/>
                                        </p:tgtEl>
                                        <p:attrNameLst>
                                          <p:attrName>style.visibility</p:attrName>
                                        </p:attrNameLst>
                                      </p:cBhvr>
                                      <p:to>
                                        <p:strVal val="visible"/>
                                      </p:to>
                                    </p:set>
                                    <p:anim calcmode="lin" valueType="num">
                                      <p:cBhvr>
                                        <p:cTn id="61" dur="1000" fill="hold"/>
                                        <p:tgtEl>
                                          <p:spTgt spid="13"/>
                                        </p:tgtEl>
                                        <p:attrNameLst>
                                          <p:attrName>ppt_w</p:attrName>
                                        </p:attrNameLst>
                                      </p:cBhvr>
                                      <p:tavLst>
                                        <p:tav tm="0">
                                          <p:val>
                                            <p:fltVal val="0"/>
                                          </p:val>
                                        </p:tav>
                                        <p:tav tm="100000">
                                          <p:val>
                                            <p:strVal val="#ppt_w"/>
                                          </p:val>
                                        </p:tav>
                                      </p:tavLst>
                                    </p:anim>
                                    <p:anim calcmode="lin" valueType="num">
                                      <p:cBhvr>
                                        <p:cTn id="62" dur="1000" fill="hold"/>
                                        <p:tgtEl>
                                          <p:spTgt spid="13"/>
                                        </p:tgtEl>
                                        <p:attrNameLst>
                                          <p:attrName>ppt_h</p:attrName>
                                        </p:attrNameLst>
                                      </p:cBhvr>
                                      <p:tavLst>
                                        <p:tav tm="0">
                                          <p:val>
                                            <p:fltVal val="0"/>
                                          </p:val>
                                        </p:tav>
                                        <p:tav tm="100000">
                                          <p:val>
                                            <p:strVal val="#ppt_h"/>
                                          </p:val>
                                        </p:tav>
                                      </p:tavLst>
                                    </p:anim>
                                    <p:anim calcmode="lin" valueType="num">
                                      <p:cBhvr>
                                        <p:cTn id="63" dur="1000" fill="hold"/>
                                        <p:tgtEl>
                                          <p:spTgt spid="13"/>
                                        </p:tgtEl>
                                        <p:attrNameLst>
                                          <p:attrName>style.rotation</p:attrName>
                                        </p:attrNameLst>
                                      </p:cBhvr>
                                      <p:tavLst>
                                        <p:tav tm="0">
                                          <p:val>
                                            <p:fltVal val="360"/>
                                          </p:val>
                                        </p:tav>
                                        <p:tav tm="100000">
                                          <p:val>
                                            <p:fltVal val="0"/>
                                          </p:val>
                                        </p:tav>
                                      </p:tavLst>
                                    </p:anim>
                                    <p:animEffect transition="in" filter="fade">
                                      <p:cBhvr>
                                        <p:cTn id="64" dur="1000"/>
                                        <p:tgtEl>
                                          <p:spTgt spid="13"/>
                                        </p:tgtEl>
                                      </p:cBhvr>
                                    </p:animEffect>
                                  </p:childTnLst>
                                </p:cTn>
                              </p:par>
                              <p:par>
                                <p:cTn id="65" presetID="49" presetClass="entr" presetSubtype="0" decel="100000" fill="hold" grpId="0" nodeType="withEffect">
                                  <p:stCondLst>
                                    <p:cond delay="800"/>
                                  </p:stCondLst>
                                  <p:childTnLst>
                                    <p:set>
                                      <p:cBhvr>
                                        <p:cTn id="66" dur="1" fill="hold">
                                          <p:stCondLst>
                                            <p:cond delay="0"/>
                                          </p:stCondLst>
                                        </p:cTn>
                                        <p:tgtEl>
                                          <p:spTgt spid="14"/>
                                        </p:tgtEl>
                                        <p:attrNameLst>
                                          <p:attrName>style.visibility</p:attrName>
                                        </p:attrNameLst>
                                      </p:cBhvr>
                                      <p:to>
                                        <p:strVal val="visible"/>
                                      </p:to>
                                    </p:set>
                                    <p:anim calcmode="lin" valueType="num">
                                      <p:cBhvr>
                                        <p:cTn id="67" dur="1000" fill="hold"/>
                                        <p:tgtEl>
                                          <p:spTgt spid="14"/>
                                        </p:tgtEl>
                                        <p:attrNameLst>
                                          <p:attrName>ppt_w</p:attrName>
                                        </p:attrNameLst>
                                      </p:cBhvr>
                                      <p:tavLst>
                                        <p:tav tm="0">
                                          <p:val>
                                            <p:fltVal val="0"/>
                                          </p:val>
                                        </p:tav>
                                        <p:tav tm="100000">
                                          <p:val>
                                            <p:strVal val="#ppt_w"/>
                                          </p:val>
                                        </p:tav>
                                      </p:tavLst>
                                    </p:anim>
                                    <p:anim calcmode="lin" valueType="num">
                                      <p:cBhvr>
                                        <p:cTn id="68" dur="1000" fill="hold"/>
                                        <p:tgtEl>
                                          <p:spTgt spid="14"/>
                                        </p:tgtEl>
                                        <p:attrNameLst>
                                          <p:attrName>ppt_h</p:attrName>
                                        </p:attrNameLst>
                                      </p:cBhvr>
                                      <p:tavLst>
                                        <p:tav tm="0">
                                          <p:val>
                                            <p:fltVal val="0"/>
                                          </p:val>
                                        </p:tav>
                                        <p:tav tm="100000">
                                          <p:val>
                                            <p:strVal val="#ppt_h"/>
                                          </p:val>
                                        </p:tav>
                                      </p:tavLst>
                                    </p:anim>
                                    <p:anim calcmode="lin" valueType="num">
                                      <p:cBhvr>
                                        <p:cTn id="69" dur="1000" fill="hold"/>
                                        <p:tgtEl>
                                          <p:spTgt spid="14"/>
                                        </p:tgtEl>
                                        <p:attrNameLst>
                                          <p:attrName>style.rotation</p:attrName>
                                        </p:attrNameLst>
                                      </p:cBhvr>
                                      <p:tavLst>
                                        <p:tav tm="0">
                                          <p:val>
                                            <p:fltVal val="360"/>
                                          </p:val>
                                        </p:tav>
                                        <p:tav tm="100000">
                                          <p:val>
                                            <p:fltVal val="0"/>
                                          </p:val>
                                        </p:tav>
                                      </p:tavLst>
                                    </p:anim>
                                    <p:animEffect transition="in" filter="fade">
                                      <p:cBhvr>
                                        <p:cTn id="70" dur="1000"/>
                                        <p:tgtEl>
                                          <p:spTgt spid="14"/>
                                        </p:tgtEl>
                                      </p:cBhvr>
                                    </p:animEffect>
                                  </p:childTnLst>
                                </p:cTn>
                              </p:par>
                              <p:par>
                                <p:cTn id="71" presetID="8" presetClass="emph" presetSubtype="0" repeatCount="indefinite" fill="hold" grpId="1" nodeType="withEffect">
                                  <p:stCondLst>
                                    <p:cond delay="0"/>
                                  </p:stCondLst>
                                  <p:childTnLst>
                                    <p:animRot by="21600000">
                                      <p:cBhvr>
                                        <p:cTn id="72" dur="15000" fill="hold"/>
                                        <p:tgtEl>
                                          <p:spTgt spid="6"/>
                                        </p:tgtEl>
                                        <p:attrNameLst>
                                          <p:attrName>r</p:attrName>
                                        </p:attrNameLst>
                                      </p:cBhvr>
                                    </p:animRot>
                                  </p:childTnLst>
                                </p:cTn>
                              </p:par>
                              <p:par>
                                <p:cTn id="73" presetID="8" presetClass="emph" presetSubtype="0" repeatCount="indefinite" fill="hold" grpId="1" nodeType="withEffect">
                                  <p:stCondLst>
                                    <p:cond delay="0"/>
                                  </p:stCondLst>
                                  <p:childTnLst>
                                    <p:animRot by="-21600000">
                                      <p:cBhvr>
                                        <p:cTn id="74" dur="15000" fill="hold"/>
                                        <p:tgtEl>
                                          <p:spTgt spid="7"/>
                                        </p:tgtEl>
                                        <p:attrNameLst>
                                          <p:attrName>r</p:attrName>
                                        </p:attrNameLst>
                                      </p:cBhvr>
                                    </p:animRot>
                                  </p:childTnLst>
                                </p:cTn>
                              </p:par>
                              <p:par>
                                <p:cTn id="75" presetID="8" presetClass="emph" presetSubtype="0" repeatCount="indefinite" fill="hold" grpId="1" nodeType="withEffect">
                                  <p:stCondLst>
                                    <p:cond delay="0"/>
                                  </p:stCondLst>
                                  <p:childTnLst>
                                    <p:animRot by="21600000">
                                      <p:cBhvr>
                                        <p:cTn id="76" dur="15000" fill="hold"/>
                                        <p:tgtEl>
                                          <p:spTgt spid="8"/>
                                        </p:tgtEl>
                                        <p:attrNameLst>
                                          <p:attrName>r</p:attrName>
                                        </p:attrNameLst>
                                      </p:cBhvr>
                                    </p:animRot>
                                  </p:childTnLst>
                                </p:cTn>
                              </p:par>
                              <p:par>
                                <p:cTn id="77" presetID="8" presetClass="emph" presetSubtype="0" repeatCount="indefinite" fill="hold" grpId="1" nodeType="withEffect">
                                  <p:stCondLst>
                                    <p:cond delay="0"/>
                                  </p:stCondLst>
                                  <p:childTnLst>
                                    <p:animRot by="-21600000">
                                      <p:cBhvr>
                                        <p:cTn id="78" dur="15000" fill="hold"/>
                                        <p:tgtEl>
                                          <p:spTgt spid="9"/>
                                        </p:tgtEl>
                                        <p:attrNameLst>
                                          <p:attrName>r</p:attrName>
                                        </p:attrNameLst>
                                      </p:cBhvr>
                                    </p:animRot>
                                  </p:childTnLst>
                                </p:cTn>
                              </p:par>
                              <p:par>
                                <p:cTn id="79" presetID="8" presetClass="emph" presetSubtype="0" repeatCount="indefinite" fill="hold" grpId="1" nodeType="withEffect">
                                  <p:stCondLst>
                                    <p:cond delay="0"/>
                                  </p:stCondLst>
                                  <p:childTnLst>
                                    <p:animRot by="21600000">
                                      <p:cBhvr>
                                        <p:cTn id="80" dur="15000" fill="hold"/>
                                        <p:tgtEl>
                                          <p:spTgt spid="10"/>
                                        </p:tgtEl>
                                        <p:attrNameLst>
                                          <p:attrName>r</p:attrName>
                                        </p:attrNameLst>
                                      </p:cBhvr>
                                    </p:animRot>
                                  </p:childTnLst>
                                </p:cTn>
                              </p:par>
                              <p:par>
                                <p:cTn id="81" presetID="8" presetClass="emph" presetSubtype="0" repeatCount="indefinite" fill="hold" grpId="1" nodeType="withEffect">
                                  <p:stCondLst>
                                    <p:cond delay="0"/>
                                  </p:stCondLst>
                                  <p:childTnLst>
                                    <p:animRot by="-21600000">
                                      <p:cBhvr>
                                        <p:cTn id="82" dur="15000" fill="hold"/>
                                        <p:tgtEl>
                                          <p:spTgt spid="11"/>
                                        </p:tgtEl>
                                        <p:attrNameLst>
                                          <p:attrName>r</p:attrName>
                                        </p:attrNameLst>
                                      </p:cBhvr>
                                    </p:animRot>
                                  </p:childTnLst>
                                </p:cTn>
                              </p:par>
                              <p:par>
                                <p:cTn id="83" presetID="8" presetClass="emph" presetSubtype="0" repeatCount="indefinite" fill="hold" grpId="1" nodeType="withEffect">
                                  <p:stCondLst>
                                    <p:cond delay="0"/>
                                  </p:stCondLst>
                                  <p:childTnLst>
                                    <p:animRot by="21600000">
                                      <p:cBhvr>
                                        <p:cTn id="84" dur="15000" fill="hold"/>
                                        <p:tgtEl>
                                          <p:spTgt spid="12"/>
                                        </p:tgtEl>
                                        <p:attrNameLst>
                                          <p:attrName>r</p:attrName>
                                        </p:attrNameLst>
                                      </p:cBhvr>
                                    </p:animRot>
                                  </p:childTnLst>
                                </p:cTn>
                              </p:par>
                              <p:par>
                                <p:cTn id="85" presetID="8" presetClass="emph" presetSubtype="0" repeatCount="indefinite" fill="hold" grpId="1" nodeType="withEffect">
                                  <p:stCondLst>
                                    <p:cond delay="0"/>
                                  </p:stCondLst>
                                  <p:childTnLst>
                                    <p:animRot by="-21600000">
                                      <p:cBhvr>
                                        <p:cTn id="86" dur="15000" fill="hold"/>
                                        <p:tgtEl>
                                          <p:spTgt spid="13"/>
                                        </p:tgtEl>
                                        <p:attrNameLst>
                                          <p:attrName>r</p:attrName>
                                        </p:attrNameLst>
                                      </p:cBhvr>
                                    </p:animRot>
                                  </p:childTnLst>
                                </p:cTn>
                              </p:par>
                              <p:par>
                                <p:cTn id="87" presetID="8" presetClass="emph" presetSubtype="0" repeatCount="indefinite" fill="hold" grpId="1" nodeType="withEffect">
                                  <p:stCondLst>
                                    <p:cond delay="0"/>
                                  </p:stCondLst>
                                  <p:childTnLst>
                                    <p:animRot by="21600000">
                                      <p:cBhvr>
                                        <p:cTn id="88" dur="15000" fill="hold"/>
                                        <p:tgtEl>
                                          <p:spTgt spid="14"/>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7" grpId="0" animBg="1"/>
      <p:bldP spid="7" grpId="1" animBg="1"/>
      <p:bldP spid="8" grpId="0" animBg="1"/>
      <p:bldP spid="8" grpId="1" animBg="1"/>
      <p:bldP spid="9" grpId="0" animBg="1"/>
      <p:bldP spid="9" grpId="1" animBg="1"/>
      <p:bldP spid="10" grpId="0" animBg="1"/>
      <p:bldP spid="10" grpId="1" animBg="1"/>
      <p:bldP spid="11" grpId="0" animBg="1"/>
      <p:bldP spid="11" grpId="1" animBg="1"/>
      <p:bldP spid="12" grpId="0" animBg="1"/>
      <p:bldP spid="12" grpId="1" animBg="1"/>
      <p:bldP spid="13" grpId="0" animBg="1"/>
      <p:bldP spid="13" grpId="1" animBg="1"/>
      <p:bldP spid="14" grpId="0" animBg="1"/>
      <p:bldP spid="14" grpId="1" animBg="1"/>
      <p:bldP spid="15" grpId="0" animBg="1"/>
      <p:bldP spid="16" grpId="0"/>
      <p:bldP spid="18" grpId="0"/>
    </p:bldLst>
  </p:timing>
</p:sld>
</file>

<file path=ppt/slides/slide14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CEF1A7F7-726D-4530-A116-8C708D37B17F}"/>
              </a:ext>
            </a:extLst>
          </p:cNvPr>
          <p:cNvSpPr>
            <a:spLocks noGrp="1"/>
          </p:cNvSpPr>
          <p:nvPr>
            <p:ph type="pic" sz="quarter" idx="16"/>
          </p:nvPr>
        </p:nvSpPr>
        <p:spPr/>
      </p:sp>
      <p:sp>
        <p:nvSpPr>
          <p:cNvPr id="14" name="Rectangle 13">
            <a:extLst>
              <a:ext uri="{FF2B5EF4-FFF2-40B4-BE49-F238E27FC236}">
                <a16:creationId xmlns:a16="http://schemas.microsoft.com/office/drawing/2014/main" id="{506FC49D-87F3-4318-BB93-68CB441DD368}"/>
              </a:ext>
            </a:extLst>
          </p:cNvPr>
          <p:cNvSpPr/>
          <p:nvPr/>
        </p:nvSpPr>
        <p:spPr>
          <a:xfrm>
            <a:off x="24914714" y="1295399"/>
            <a:ext cx="18935944" cy="1112520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17DEE094-FDB6-4E57-9C1F-1839A16060CD}"/>
              </a:ext>
            </a:extLst>
          </p:cNvPr>
          <p:cNvSpPr/>
          <p:nvPr/>
        </p:nvSpPr>
        <p:spPr>
          <a:xfrm>
            <a:off x="1965584" y="2544792"/>
            <a:ext cx="10541479" cy="862641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5">
            <a:extLst>
              <a:ext uri="{FF2B5EF4-FFF2-40B4-BE49-F238E27FC236}">
                <a16:creationId xmlns:a16="http://schemas.microsoft.com/office/drawing/2014/main" id="{1C071D91-6B24-457C-8922-38757F5D4E2D}"/>
              </a:ext>
            </a:extLst>
          </p:cNvPr>
          <p:cNvSpPr/>
          <p:nvPr/>
        </p:nvSpPr>
        <p:spPr>
          <a:xfrm>
            <a:off x="1563688" y="2544792"/>
            <a:ext cx="10541479" cy="8626416"/>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6">
            <a:extLst>
              <a:ext uri="{FF2B5EF4-FFF2-40B4-BE49-F238E27FC236}">
                <a16:creationId xmlns:a16="http://schemas.microsoft.com/office/drawing/2014/main" id="{9B9DFB79-13DB-4F71-9E2F-1D1D898B9BF2}"/>
              </a:ext>
            </a:extLst>
          </p:cNvPr>
          <p:cNvGrpSpPr/>
          <p:nvPr/>
        </p:nvGrpSpPr>
        <p:grpSpPr>
          <a:xfrm>
            <a:off x="2437413" y="4578968"/>
            <a:ext cx="1263068" cy="1364144"/>
            <a:chOff x="3230446" y="10347158"/>
            <a:chExt cx="1849255" cy="1997242"/>
          </a:xfrm>
          <a:solidFill>
            <a:schemeClr val="tx1">
              <a:lumMod val="90000"/>
              <a:lumOff val="10000"/>
            </a:schemeClr>
          </a:solidFill>
          <a:effectLst/>
        </p:grpSpPr>
        <p:sp>
          <p:nvSpPr>
            <p:cNvPr id="8" name="Graphic 5">
              <a:extLst>
                <a:ext uri="{FF2B5EF4-FFF2-40B4-BE49-F238E27FC236}">
                  <a16:creationId xmlns:a16="http://schemas.microsoft.com/office/drawing/2014/main" id="{17757B1E-8C5F-4B9A-8A1E-270D4E2693ED}"/>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sp>
          <p:nvSpPr>
            <p:cNvPr id="9" name="Graphic 5">
              <a:extLst>
                <a:ext uri="{FF2B5EF4-FFF2-40B4-BE49-F238E27FC236}">
                  <a16:creationId xmlns:a16="http://schemas.microsoft.com/office/drawing/2014/main" id="{3D0CBB4A-74A3-4613-96FB-0D44A615DF52}"/>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grpSp>
      <p:sp>
        <p:nvSpPr>
          <p:cNvPr id="10" name="TextBox 9">
            <a:extLst>
              <a:ext uri="{FF2B5EF4-FFF2-40B4-BE49-F238E27FC236}">
                <a16:creationId xmlns:a16="http://schemas.microsoft.com/office/drawing/2014/main" id="{DC98C263-2ED5-4F37-976C-2A802FB13D7A}"/>
              </a:ext>
            </a:extLst>
          </p:cNvPr>
          <p:cNvSpPr txBox="1"/>
          <p:nvPr/>
        </p:nvSpPr>
        <p:spPr>
          <a:xfrm>
            <a:off x="4165941" y="4392235"/>
            <a:ext cx="6899893" cy="3785652"/>
          </a:xfrm>
          <a:prstGeom prst="rect">
            <a:avLst/>
          </a:prstGeom>
          <a:noFill/>
        </p:spPr>
        <p:txBody>
          <a:bodyPr wrap="square" rtlCol="0">
            <a:spAutoFit/>
          </a:bodyPr>
          <a:lstStyle/>
          <a:p>
            <a:r>
              <a:rPr lang="en-US" sz="4800">
                <a:solidFill>
                  <a:srgbClr val="000000"/>
                </a:solidFill>
              </a:rPr>
              <a:t>Lorem ipsum dolor sit amet, consectetur adipiscing elit. </a:t>
            </a:r>
            <a:r>
              <a:rPr lang="en-US" sz="4800" b="1">
                <a:solidFill>
                  <a:srgbClr val="000000"/>
                </a:solidFill>
              </a:rPr>
              <a:t>Phasellus</a:t>
            </a:r>
            <a:r>
              <a:rPr lang="en-US" sz="4800">
                <a:solidFill>
                  <a:srgbClr val="000000"/>
                </a:solidFill>
              </a:rPr>
              <a:t> congue condimentum nunc in ultricies. </a:t>
            </a:r>
          </a:p>
        </p:txBody>
      </p:sp>
      <p:cxnSp>
        <p:nvCxnSpPr>
          <p:cNvPr id="11" name="Straight Connector 10">
            <a:extLst>
              <a:ext uri="{FF2B5EF4-FFF2-40B4-BE49-F238E27FC236}">
                <a16:creationId xmlns:a16="http://schemas.microsoft.com/office/drawing/2014/main" id="{7F059239-717E-435A-BBEA-05E264F838B8}"/>
              </a:ext>
            </a:extLst>
          </p:cNvPr>
          <p:cNvCxnSpPr/>
          <p:nvPr/>
        </p:nvCxnSpPr>
        <p:spPr>
          <a:xfrm>
            <a:off x="4249386" y="9423111"/>
            <a:ext cx="3093938" cy="0"/>
          </a:xfrm>
          <a:prstGeom prst="line">
            <a:avLst/>
          </a:prstGeom>
          <a:ln w="28575">
            <a:solidFill>
              <a:schemeClr val="accent6"/>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0CF14389-A120-4C79-A826-46F0F5BFAB0E}"/>
              </a:ext>
            </a:extLst>
          </p:cNvPr>
          <p:cNvSpPr txBox="1"/>
          <p:nvPr/>
        </p:nvSpPr>
        <p:spPr>
          <a:xfrm>
            <a:off x="4165941" y="8437632"/>
            <a:ext cx="4431021" cy="646331"/>
          </a:xfrm>
          <a:prstGeom prst="rect">
            <a:avLst/>
          </a:prstGeom>
          <a:noFill/>
        </p:spPr>
        <p:txBody>
          <a:bodyPr wrap="none" rtlCol="0">
            <a:spAutoFit/>
          </a:bodyPr>
          <a:lstStyle/>
          <a:p>
            <a:r>
              <a:rPr lang="en-US" sz="3600" b="1">
                <a:solidFill>
                  <a:srgbClr val="000000"/>
                </a:solidFill>
                <a:latin typeface="+mj-lt"/>
              </a:rPr>
              <a:t>- Edward Schtigliz -</a:t>
            </a:r>
          </a:p>
        </p:txBody>
      </p:sp>
    </p:spTree>
    <p:extLst>
      <p:ext uri="{BB962C8B-B14F-4D97-AF65-F5344CB8AC3E}">
        <p14:creationId xmlns:p14="http://schemas.microsoft.com/office/powerpoint/2010/main" val="3768585825"/>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1900" fill="hold"/>
                                        <p:tgtEl>
                                          <p:spTgt spid="14"/>
                                        </p:tgtEl>
                                        <p:attrNameLst>
                                          <p:attrName>ppt_x</p:attrName>
                                        </p:attrNameLst>
                                      </p:cBhvr>
                                      <p:tavLst>
                                        <p:tav tm="0">
                                          <p:val>
                                            <p:strVal val="0-#ppt_w/2"/>
                                          </p:val>
                                        </p:tav>
                                        <p:tav tm="100000">
                                          <p:val>
                                            <p:strVal val="#ppt_x"/>
                                          </p:val>
                                        </p:tav>
                                      </p:tavLst>
                                    </p:anim>
                                    <p:anim calcmode="lin" valueType="num">
                                      <p:cBhvr additive="base">
                                        <p:cTn id="8" dur="1900" fill="hold"/>
                                        <p:tgtEl>
                                          <p:spTgt spid="14"/>
                                        </p:tgtEl>
                                        <p:attrNameLst>
                                          <p:attrName>ppt_y</p:attrName>
                                        </p:attrNameLst>
                                      </p:cBhvr>
                                      <p:tavLst>
                                        <p:tav tm="0">
                                          <p:val>
                                            <p:strVal val="#ppt_y"/>
                                          </p:val>
                                        </p:tav>
                                        <p:tav tm="100000">
                                          <p:val>
                                            <p:strVal val="#ppt_y"/>
                                          </p:val>
                                        </p:tav>
                                      </p:tavLst>
                                    </p:anim>
                                  </p:childTnLst>
                                </p:cTn>
                              </p:par>
                              <p:par>
                                <p:cTn id="9" presetID="2" presetClass="entr" presetSubtype="8" decel="100000" fill="hold"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500" fill="hold"/>
                                        <p:tgtEl>
                                          <p:spTgt spid="7"/>
                                        </p:tgtEl>
                                        <p:attrNameLst>
                                          <p:attrName>ppt_x</p:attrName>
                                        </p:attrNameLst>
                                      </p:cBhvr>
                                      <p:tavLst>
                                        <p:tav tm="0">
                                          <p:val>
                                            <p:strVal val="0-#ppt_w/2"/>
                                          </p:val>
                                        </p:tav>
                                        <p:tav tm="100000">
                                          <p:val>
                                            <p:strVal val="#ppt_x"/>
                                          </p:val>
                                        </p:tav>
                                      </p:tavLst>
                                    </p:anim>
                                    <p:anim calcmode="lin" valueType="num">
                                      <p:cBhvr additive="base">
                                        <p:cTn id="12" dur="1500" fill="hold"/>
                                        <p:tgtEl>
                                          <p:spTgt spid="7"/>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1500" fill="hold"/>
                                        <p:tgtEl>
                                          <p:spTgt spid="10"/>
                                        </p:tgtEl>
                                        <p:attrNameLst>
                                          <p:attrName>ppt_x</p:attrName>
                                        </p:attrNameLst>
                                      </p:cBhvr>
                                      <p:tavLst>
                                        <p:tav tm="0">
                                          <p:val>
                                            <p:strVal val="0-#ppt_w/2"/>
                                          </p:val>
                                        </p:tav>
                                        <p:tav tm="100000">
                                          <p:val>
                                            <p:strVal val="#ppt_x"/>
                                          </p:val>
                                        </p:tav>
                                      </p:tavLst>
                                    </p:anim>
                                    <p:anim calcmode="lin" valueType="num">
                                      <p:cBhvr additive="base">
                                        <p:cTn id="16" dur="1500" fill="hold"/>
                                        <p:tgtEl>
                                          <p:spTgt spid="10"/>
                                        </p:tgtEl>
                                        <p:attrNameLst>
                                          <p:attrName>ppt_y</p:attrName>
                                        </p:attrNameLst>
                                      </p:cBhvr>
                                      <p:tavLst>
                                        <p:tav tm="0">
                                          <p:val>
                                            <p:strVal val="#ppt_y"/>
                                          </p:val>
                                        </p:tav>
                                        <p:tav tm="100000">
                                          <p:val>
                                            <p:strVal val="#ppt_y"/>
                                          </p:val>
                                        </p:tav>
                                      </p:tavLst>
                                    </p:anim>
                                  </p:childTnLst>
                                </p:cTn>
                              </p:par>
                              <p:par>
                                <p:cTn id="17" presetID="2" presetClass="entr" presetSubtype="8" decel="100000" fill="hold" grpId="0" nodeType="withEffect">
                                  <p:stCondLst>
                                    <p:cond delay="300"/>
                                  </p:stCondLst>
                                  <p:childTnLst>
                                    <p:set>
                                      <p:cBhvr>
                                        <p:cTn id="18" dur="1" fill="hold">
                                          <p:stCondLst>
                                            <p:cond delay="0"/>
                                          </p:stCondLst>
                                        </p:cTn>
                                        <p:tgtEl>
                                          <p:spTgt spid="12"/>
                                        </p:tgtEl>
                                        <p:attrNameLst>
                                          <p:attrName>style.visibility</p:attrName>
                                        </p:attrNameLst>
                                      </p:cBhvr>
                                      <p:to>
                                        <p:strVal val="visible"/>
                                      </p:to>
                                    </p:set>
                                    <p:anim calcmode="lin" valueType="num">
                                      <p:cBhvr additive="base">
                                        <p:cTn id="19" dur="1500" fill="hold"/>
                                        <p:tgtEl>
                                          <p:spTgt spid="12"/>
                                        </p:tgtEl>
                                        <p:attrNameLst>
                                          <p:attrName>ppt_x</p:attrName>
                                        </p:attrNameLst>
                                      </p:cBhvr>
                                      <p:tavLst>
                                        <p:tav tm="0">
                                          <p:val>
                                            <p:strVal val="0-#ppt_w/2"/>
                                          </p:val>
                                        </p:tav>
                                        <p:tav tm="100000">
                                          <p:val>
                                            <p:strVal val="#ppt_x"/>
                                          </p:val>
                                        </p:tav>
                                      </p:tavLst>
                                    </p:anim>
                                    <p:anim calcmode="lin" valueType="num">
                                      <p:cBhvr additive="base">
                                        <p:cTn id="20" dur="1500" fill="hold"/>
                                        <p:tgtEl>
                                          <p:spTgt spid="12"/>
                                        </p:tgtEl>
                                        <p:attrNameLst>
                                          <p:attrName>ppt_y</p:attrName>
                                        </p:attrNameLst>
                                      </p:cBhvr>
                                      <p:tavLst>
                                        <p:tav tm="0">
                                          <p:val>
                                            <p:strVal val="#ppt_y"/>
                                          </p:val>
                                        </p:tav>
                                        <p:tav tm="100000">
                                          <p:val>
                                            <p:strVal val="#ppt_y"/>
                                          </p:val>
                                        </p:tav>
                                      </p:tavLst>
                                    </p:anim>
                                  </p:childTnLst>
                                </p:cTn>
                              </p:par>
                              <p:par>
                                <p:cTn id="21" presetID="2" presetClass="entr" presetSubtype="8" decel="100000" fill="hold" nodeType="withEffect">
                                  <p:stCondLst>
                                    <p:cond delay="400"/>
                                  </p:stCondLst>
                                  <p:childTnLst>
                                    <p:set>
                                      <p:cBhvr>
                                        <p:cTn id="22" dur="1" fill="hold">
                                          <p:stCondLst>
                                            <p:cond delay="0"/>
                                          </p:stCondLst>
                                        </p:cTn>
                                        <p:tgtEl>
                                          <p:spTgt spid="11"/>
                                        </p:tgtEl>
                                        <p:attrNameLst>
                                          <p:attrName>style.visibility</p:attrName>
                                        </p:attrNameLst>
                                      </p:cBhvr>
                                      <p:to>
                                        <p:strVal val="visible"/>
                                      </p:to>
                                    </p:set>
                                    <p:anim calcmode="lin" valueType="num">
                                      <p:cBhvr additive="base">
                                        <p:cTn id="23" dur="1500" fill="hold"/>
                                        <p:tgtEl>
                                          <p:spTgt spid="11"/>
                                        </p:tgtEl>
                                        <p:attrNameLst>
                                          <p:attrName>ppt_x</p:attrName>
                                        </p:attrNameLst>
                                      </p:cBhvr>
                                      <p:tavLst>
                                        <p:tav tm="0">
                                          <p:val>
                                            <p:strVal val="0-#ppt_w/2"/>
                                          </p:val>
                                        </p:tav>
                                        <p:tav tm="100000">
                                          <p:val>
                                            <p:strVal val="#ppt_x"/>
                                          </p:val>
                                        </p:tav>
                                      </p:tavLst>
                                    </p:anim>
                                    <p:anim calcmode="lin" valueType="num">
                                      <p:cBhvr additive="base">
                                        <p:cTn id="24" dur="1500" fill="hold"/>
                                        <p:tgtEl>
                                          <p:spTgt spid="11"/>
                                        </p:tgtEl>
                                        <p:attrNameLst>
                                          <p:attrName>ppt_y</p:attrName>
                                        </p:attrNameLst>
                                      </p:cBhvr>
                                      <p:tavLst>
                                        <p:tav tm="0">
                                          <p:val>
                                            <p:strVal val="#ppt_y"/>
                                          </p:val>
                                        </p:tav>
                                        <p:tav tm="100000">
                                          <p:val>
                                            <p:strVal val="#ppt_y"/>
                                          </p:val>
                                        </p:tav>
                                      </p:tavLst>
                                    </p:anim>
                                  </p:childTnLst>
                                </p:cTn>
                              </p:par>
                              <p:par>
                                <p:cTn id="25" presetID="2" presetClass="entr" presetSubtype="8" decel="100000" fill="hold" grpId="0" nodeType="withEffect">
                                  <p:stCondLst>
                                    <p:cond delay="0"/>
                                  </p:stCondLst>
                                  <p:childTnLst>
                                    <p:set>
                                      <p:cBhvr>
                                        <p:cTn id="26" dur="1" fill="hold">
                                          <p:stCondLst>
                                            <p:cond delay="0"/>
                                          </p:stCondLst>
                                        </p:cTn>
                                        <p:tgtEl>
                                          <p:spTgt spid="13"/>
                                        </p:tgtEl>
                                        <p:attrNameLst>
                                          <p:attrName>style.visibility</p:attrName>
                                        </p:attrNameLst>
                                      </p:cBhvr>
                                      <p:to>
                                        <p:strVal val="visible"/>
                                      </p:to>
                                    </p:set>
                                    <p:anim calcmode="lin" valueType="num">
                                      <p:cBhvr additive="base">
                                        <p:cTn id="27" dur="1900" fill="hold"/>
                                        <p:tgtEl>
                                          <p:spTgt spid="13"/>
                                        </p:tgtEl>
                                        <p:attrNameLst>
                                          <p:attrName>ppt_x</p:attrName>
                                        </p:attrNameLst>
                                      </p:cBhvr>
                                      <p:tavLst>
                                        <p:tav tm="0">
                                          <p:val>
                                            <p:strVal val="0-#ppt_w/2"/>
                                          </p:val>
                                        </p:tav>
                                        <p:tav tm="100000">
                                          <p:val>
                                            <p:strVal val="#ppt_x"/>
                                          </p:val>
                                        </p:tav>
                                      </p:tavLst>
                                    </p:anim>
                                    <p:anim calcmode="lin" valueType="num">
                                      <p:cBhvr additive="base">
                                        <p:cTn id="28" dur="1900" fill="hold"/>
                                        <p:tgtEl>
                                          <p:spTgt spid="13"/>
                                        </p:tgtEl>
                                        <p:attrNameLst>
                                          <p:attrName>ppt_y</p:attrName>
                                        </p:attrNameLst>
                                      </p:cBhvr>
                                      <p:tavLst>
                                        <p:tav tm="0">
                                          <p:val>
                                            <p:strVal val="#ppt_y"/>
                                          </p:val>
                                        </p:tav>
                                        <p:tav tm="100000">
                                          <p:val>
                                            <p:strVal val="#ppt_y"/>
                                          </p:val>
                                        </p:tav>
                                      </p:tavLst>
                                    </p:anim>
                                  </p:childTnLst>
                                </p:cTn>
                              </p:par>
                              <p:par>
                                <p:cTn id="29" presetID="2" presetClass="entr" presetSubtype="8" decel="100000" fill="hold" grpId="0" nodeType="withEffect">
                                  <p:stCondLst>
                                    <p:cond delay="400"/>
                                  </p:stCondLst>
                                  <p:childTnLst>
                                    <p:set>
                                      <p:cBhvr>
                                        <p:cTn id="30" dur="1" fill="hold">
                                          <p:stCondLst>
                                            <p:cond delay="0"/>
                                          </p:stCondLst>
                                        </p:cTn>
                                        <p:tgtEl>
                                          <p:spTgt spid="6"/>
                                        </p:tgtEl>
                                        <p:attrNameLst>
                                          <p:attrName>style.visibility</p:attrName>
                                        </p:attrNameLst>
                                      </p:cBhvr>
                                      <p:to>
                                        <p:strVal val="visible"/>
                                      </p:to>
                                    </p:set>
                                    <p:anim calcmode="lin" valueType="num">
                                      <p:cBhvr additive="base">
                                        <p:cTn id="31" dur="1900" fill="hold"/>
                                        <p:tgtEl>
                                          <p:spTgt spid="6"/>
                                        </p:tgtEl>
                                        <p:attrNameLst>
                                          <p:attrName>ppt_x</p:attrName>
                                        </p:attrNameLst>
                                      </p:cBhvr>
                                      <p:tavLst>
                                        <p:tav tm="0">
                                          <p:val>
                                            <p:strVal val="0-#ppt_w/2"/>
                                          </p:val>
                                        </p:tav>
                                        <p:tav tm="100000">
                                          <p:val>
                                            <p:strVal val="#ppt_x"/>
                                          </p:val>
                                        </p:tav>
                                      </p:tavLst>
                                    </p:anim>
                                    <p:anim calcmode="lin" valueType="num">
                                      <p:cBhvr additive="base">
                                        <p:cTn id="32" dur="1900" fill="hold"/>
                                        <p:tgtEl>
                                          <p:spTgt spid="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3" grpId="0" animBg="1"/>
      <p:bldP spid="6" grpId="0" animBg="1"/>
      <p:bldP spid="10" grpId="0"/>
      <p:bldP spid="12" grpId="0"/>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Flowchart: Process 17">
            <a:extLst>
              <a:ext uri="{FF2B5EF4-FFF2-40B4-BE49-F238E27FC236}">
                <a16:creationId xmlns:a16="http://schemas.microsoft.com/office/drawing/2014/main" id="{37B7BEE6-33F0-44CB-A306-3FD7BB81F134}"/>
              </a:ext>
            </a:extLst>
          </p:cNvPr>
          <p:cNvSpPr/>
          <p:nvPr/>
        </p:nvSpPr>
        <p:spPr>
          <a:xfrm>
            <a:off x="12193587" y="0"/>
            <a:ext cx="10629901" cy="13716000"/>
          </a:xfrm>
          <a:prstGeom prst="flowChartProcess">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 name="Group 11">
            <a:extLst>
              <a:ext uri="{FF2B5EF4-FFF2-40B4-BE49-F238E27FC236}">
                <a16:creationId xmlns:a16="http://schemas.microsoft.com/office/drawing/2014/main" id="{BBE84306-8B61-41E0-ADD5-7795F9655BEF}"/>
              </a:ext>
            </a:extLst>
          </p:cNvPr>
          <p:cNvGrpSpPr/>
          <p:nvPr/>
        </p:nvGrpSpPr>
        <p:grpSpPr>
          <a:xfrm>
            <a:off x="2607184" y="2871947"/>
            <a:ext cx="1263068" cy="1364144"/>
            <a:chOff x="3230446" y="10347158"/>
            <a:chExt cx="1849255" cy="1997242"/>
          </a:xfrm>
          <a:solidFill>
            <a:schemeClr val="accent2"/>
          </a:solidFill>
          <a:effectLst>
            <a:outerShdw blurRad="203200" dist="114300" dir="2700000" algn="tl" rotWithShape="0">
              <a:schemeClr val="accent3">
                <a:alpha val="40000"/>
              </a:schemeClr>
            </a:outerShdw>
          </a:effectLst>
        </p:grpSpPr>
        <p:sp>
          <p:nvSpPr>
            <p:cNvPr id="13" name="Graphic 5">
              <a:extLst>
                <a:ext uri="{FF2B5EF4-FFF2-40B4-BE49-F238E27FC236}">
                  <a16:creationId xmlns:a16="http://schemas.microsoft.com/office/drawing/2014/main" id="{5F564122-F104-4A9D-BC90-E009047ECC34}"/>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sp>
          <p:nvSpPr>
            <p:cNvPr id="14" name="Graphic 5">
              <a:extLst>
                <a:ext uri="{FF2B5EF4-FFF2-40B4-BE49-F238E27FC236}">
                  <a16:creationId xmlns:a16="http://schemas.microsoft.com/office/drawing/2014/main" id="{B515B92F-6C42-4A00-BF7B-52B21D481906}"/>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grpSp>
      <p:sp>
        <p:nvSpPr>
          <p:cNvPr id="7" name="Rectangle 6">
            <a:extLst>
              <a:ext uri="{FF2B5EF4-FFF2-40B4-BE49-F238E27FC236}">
                <a16:creationId xmlns:a16="http://schemas.microsoft.com/office/drawing/2014/main" id="{DECB44B3-D06F-47F0-AF97-D7695762AA43}"/>
              </a:ext>
            </a:extLst>
          </p:cNvPr>
          <p:cNvSpPr/>
          <p:nvPr/>
        </p:nvSpPr>
        <p:spPr>
          <a:xfrm>
            <a:off x="9575321" y="2622431"/>
            <a:ext cx="6280030" cy="9385539"/>
          </a:xfrm>
          <a:prstGeom prst="rect">
            <a:avLst/>
          </a:prstGeom>
          <a:gradFill flip="none" rotWithShape="1">
            <a:gsLst>
              <a:gs pos="74000">
                <a:schemeClr val="accent2"/>
              </a:gs>
              <a:gs pos="46000">
                <a:schemeClr val="bg2"/>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extBox 10">
            <a:extLst>
              <a:ext uri="{FF2B5EF4-FFF2-40B4-BE49-F238E27FC236}">
                <a16:creationId xmlns:a16="http://schemas.microsoft.com/office/drawing/2014/main" id="{26471D92-ACBC-42BA-B716-76B4FB5D3F23}"/>
              </a:ext>
            </a:extLst>
          </p:cNvPr>
          <p:cNvSpPr txBox="1"/>
          <p:nvPr/>
        </p:nvSpPr>
        <p:spPr>
          <a:xfrm>
            <a:off x="2570541" y="4441954"/>
            <a:ext cx="5736995" cy="4832092"/>
          </a:xfrm>
          <a:prstGeom prst="rect">
            <a:avLst/>
          </a:prstGeom>
          <a:noFill/>
        </p:spPr>
        <p:txBody>
          <a:bodyPr wrap="square" rtlCol="0">
            <a:spAutoFit/>
          </a:bodyPr>
          <a:lstStyle/>
          <a:p>
            <a:r>
              <a:rPr lang="en-US" sz="4400" i="1">
                <a:latin typeface="+mj-lt"/>
              </a:rPr>
              <a:t>Lorem ipsum dolor sit amet, consectetur adipiscing elit. </a:t>
            </a:r>
            <a:r>
              <a:rPr lang="en-US" sz="4400" b="1" i="1">
                <a:latin typeface="+mj-lt"/>
              </a:rPr>
              <a:t>Phasellus</a:t>
            </a:r>
            <a:r>
              <a:rPr lang="en-US" sz="4400" i="1">
                <a:latin typeface="+mj-lt"/>
              </a:rPr>
              <a:t> congue condimentum nunc in ultricies. </a:t>
            </a:r>
          </a:p>
        </p:txBody>
      </p:sp>
      <p:sp>
        <p:nvSpPr>
          <p:cNvPr id="15" name="TextBox 14">
            <a:extLst>
              <a:ext uri="{FF2B5EF4-FFF2-40B4-BE49-F238E27FC236}">
                <a16:creationId xmlns:a16="http://schemas.microsoft.com/office/drawing/2014/main" id="{5AD2BE30-4EAF-4FC3-AE01-285753E0914E}"/>
              </a:ext>
            </a:extLst>
          </p:cNvPr>
          <p:cNvSpPr txBox="1"/>
          <p:nvPr/>
        </p:nvSpPr>
        <p:spPr>
          <a:xfrm rot="16200000">
            <a:off x="13938293" y="6442502"/>
            <a:ext cx="5708614" cy="830997"/>
          </a:xfrm>
          <a:prstGeom prst="rect">
            <a:avLst/>
          </a:prstGeom>
          <a:noFill/>
        </p:spPr>
        <p:txBody>
          <a:bodyPr wrap="none" rtlCol="0">
            <a:spAutoFit/>
          </a:bodyPr>
          <a:lstStyle/>
          <a:p>
            <a:r>
              <a:rPr lang="en-US" sz="4800" b="1">
                <a:latin typeface="+mj-lt"/>
              </a:rPr>
              <a:t>- Cersei Lannister -</a:t>
            </a:r>
          </a:p>
        </p:txBody>
      </p:sp>
      <p:sp>
        <p:nvSpPr>
          <p:cNvPr id="3" name="Picture Placeholder 2">
            <a:extLst>
              <a:ext uri="{FF2B5EF4-FFF2-40B4-BE49-F238E27FC236}">
                <a16:creationId xmlns:a16="http://schemas.microsoft.com/office/drawing/2014/main" id="{8C1FE35E-B6B4-4E6E-8EF9-372C786315C9}"/>
              </a:ext>
            </a:extLst>
          </p:cNvPr>
          <p:cNvSpPr>
            <a:spLocks noGrp="1"/>
          </p:cNvSpPr>
          <p:nvPr>
            <p:ph type="pic" sz="quarter" idx="16"/>
          </p:nvPr>
        </p:nvSpPr>
        <p:spPr/>
      </p:sp>
      <p:grpSp>
        <p:nvGrpSpPr>
          <p:cNvPr id="23" name="Group 22">
            <a:extLst>
              <a:ext uri="{FF2B5EF4-FFF2-40B4-BE49-F238E27FC236}">
                <a16:creationId xmlns:a16="http://schemas.microsoft.com/office/drawing/2014/main" id="{CA6A6E07-1588-4DD1-85D1-3B8B8DE5D331}"/>
              </a:ext>
            </a:extLst>
          </p:cNvPr>
          <p:cNvGrpSpPr/>
          <p:nvPr/>
        </p:nvGrpSpPr>
        <p:grpSpPr>
          <a:xfrm>
            <a:off x="9850113" y="9170530"/>
            <a:ext cx="1263068" cy="1364144"/>
            <a:chOff x="3230446" y="10347158"/>
            <a:chExt cx="1849255" cy="1997242"/>
          </a:xfrm>
          <a:solidFill>
            <a:schemeClr val="bg1"/>
          </a:solidFill>
          <a:effectLst>
            <a:outerShdw blurRad="203200" dist="114300" dir="2700000" algn="tl" rotWithShape="0">
              <a:schemeClr val="accent3">
                <a:alpha val="40000"/>
              </a:schemeClr>
            </a:outerShdw>
          </a:effectLst>
        </p:grpSpPr>
        <p:sp>
          <p:nvSpPr>
            <p:cNvPr id="24" name="Graphic 5">
              <a:extLst>
                <a:ext uri="{FF2B5EF4-FFF2-40B4-BE49-F238E27FC236}">
                  <a16:creationId xmlns:a16="http://schemas.microsoft.com/office/drawing/2014/main" id="{6B964D4E-8915-478C-AA04-9D090DF6F10D}"/>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sp>
          <p:nvSpPr>
            <p:cNvPr id="25" name="Graphic 5">
              <a:extLst>
                <a:ext uri="{FF2B5EF4-FFF2-40B4-BE49-F238E27FC236}">
                  <a16:creationId xmlns:a16="http://schemas.microsoft.com/office/drawing/2014/main" id="{999BDE71-68BC-4DEB-825D-9E431E7067BD}"/>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grpSp>
    </p:spTree>
    <p:extLst>
      <p:ext uri="{BB962C8B-B14F-4D97-AF65-F5344CB8AC3E}">
        <p14:creationId xmlns:p14="http://schemas.microsoft.com/office/powerpoint/2010/main" val="332250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200"/>
                                  </p:stCondLst>
                                  <p:childTnLst>
                                    <p:set>
                                      <p:cBhvr>
                                        <p:cTn id="6" dur="1" fill="hold">
                                          <p:stCondLst>
                                            <p:cond delay="0"/>
                                          </p:stCondLst>
                                        </p:cTn>
                                        <p:tgtEl>
                                          <p:spTgt spid="11">
                                            <p:txEl>
                                              <p:pRg st="0" end="0"/>
                                            </p:txEl>
                                          </p:spTgt>
                                        </p:tgtEl>
                                        <p:attrNameLst>
                                          <p:attrName>style.visibility</p:attrName>
                                        </p:attrNameLst>
                                      </p:cBhvr>
                                      <p:to>
                                        <p:strVal val="visible"/>
                                      </p:to>
                                    </p:set>
                                    <p:anim calcmode="lin" valueType="num">
                                      <p:cBhvr additive="base">
                                        <p:cTn id="7" dur="1500" fill="hold"/>
                                        <p:tgtEl>
                                          <p:spTgt spid="11">
                                            <p:txEl>
                                              <p:pRg st="0" end="0"/>
                                            </p:txEl>
                                          </p:spTgt>
                                        </p:tgtEl>
                                        <p:attrNameLst>
                                          <p:attrName>ppt_x</p:attrName>
                                        </p:attrNameLst>
                                      </p:cBhvr>
                                      <p:tavLst>
                                        <p:tav tm="0">
                                          <p:val>
                                            <p:strVal val="#ppt_x"/>
                                          </p:val>
                                        </p:tav>
                                        <p:tav tm="100000">
                                          <p:val>
                                            <p:strVal val="#ppt_x"/>
                                          </p:val>
                                        </p:tav>
                                      </p:tavLst>
                                    </p:anim>
                                    <p:anim calcmode="lin" valueType="num">
                                      <p:cBhvr additive="base">
                                        <p:cTn id="8" dur="1500" fill="hold"/>
                                        <p:tgtEl>
                                          <p:spTgt spid="11">
                                            <p:txEl>
                                              <p:pRg st="0" end="0"/>
                                            </p:txEl>
                                          </p:spTgt>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0"/>
                                  </p:stCondLst>
                                  <p:childTnLst>
                                    <p:set>
                                      <p:cBhvr>
                                        <p:cTn id="10" dur="1" fill="hold">
                                          <p:stCondLst>
                                            <p:cond delay="0"/>
                                          </p:stCondLst>
                                        </p:cTn>
                                        <p:tgtEl>
                                          <p:spTgt spid="12"/>
                                        </p:tgtEl>
                                        <p:attrNameLst>
                                          <p:attrName>style.visibility</p:attrName>
                                        </p:attrNameLst>
                                      </p:cBhvr>
                                      <p:to>
                                        <p:strVal val="visible"/>
                                      </p:to>
                                    </p:set>
                                    <p:anim calcmode="lin" valueType="num">
                                      <p:cBhvr additive="base">
                                        <p:cTn id="11" dur="1500" fill="hold"/>
                                        <p:tgtEl>
                                          <p:spTgt spid="12"/>
                                        </p:tgtEl>
                                        <p:attrNameLst>
                                          <p:attrName>ppt_x</p:attrName>
                                        </p:attrNameLst>
                                      </p:cBhvr>
                                      <p:tavLst>
                                        <p:tav tm="0">
                                          <p:val>
                                            <p:strVal val="#ppt_x"/>
                                          </p:val>
                                        </p:tav>
                                        <p:tav tm="100000">
                                          <p:val>
                                            <p:strVal val="#ppt_x"/>
                                          </p:val>
                                        </p:tav>
                                      </p:tavLst>
                                    </p:anim>
                                    <p:anim calcmode="lin" valueType="num">
                                      <p:cBhvr additive="base">
                                        <p:cTn id="12" dur="1500" fill="hold"/>
                                        <p:tgtEl>
                                          <p:spTgt spid="12"/>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30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1500" fill="hold"/>
                                        <p:tgtEl>
                                          <p:spTgt spid="15"/>
                                        </p:tgtEl>
                                        <p:attrNameLst>
                                          <p:attrName>ppt_x</p:attrName>
                                        </p:attrNameLst>
                                      </p:cBhvr>
                                      <p:tavLst>
                                        <p:tav tm="0">
                                          <p:val>
                                            <p:strVal val="#ppt_x"/>
                                          </p:val>
                                        </p:tav>
                                        <p:tav tm="100000">
                                          <p:val>
                                            <p:strVal val="#ppt_x"/>
                                          </p:val>
                                        </p:tav>
                                      </p:tavLst>
                                    </p:anim>
                                    <p:anim calcmode="lin" valueType="num">
                                      <p:cBhvr additive="base">
                                        <p:cTn id="16" dur="1500" fill="hold"/>
                                        <p:tgtEl>
                                          <p:spTgt spid="15"/>
                                        </p:tgtEl>
                                        <p:attrNameLst>
                                          <p:attrName>ppt_y</p:attrName>
                                        </p:attrNameLst>
                                      </p:cBhvr>
                                      <p:tavLst>
                                        <p:tav tm="0">
                                          <p:val>
                                            <p:strVal val="1+#ppt_h/2"/>
                                          </p:val>
                                        </p:tav>
                                        <p:tav tm="100000">
                                          <p:val>
                                            <p:strVal val="#ppt_y"/>
                                          </p:val>
                                        </p:tav>
                                      </p:tavLst>
                                    </p:anim>
                                  </p:childTnLst>
                                </p:cTn>
                              </p:par>
                              <p:par>
                                <p:cTn id="17" presetID="42" presetClass="path" presetSubtype="0" repeatCount="indefinite" accel="50000" decel="50000" autoRev="1" fill="hold" grpId="0" nodeType="withEffect">
                                  <p:stCondLst>
                                    <p:cond delay="200"/>
                                  </p:stCondLst>
                                  <p:childTnLst>
                                    <p:animMotion origin="layout" path="M 5.55112E-17 0 L -0.02246 -0.05093 " pathEditMode="relative" rAng="0" ptsTypes="AA">
                                      <p:cBhvr>
                                        <p:cTn id="18" dur="2000" fill="hold"/>
                                        <p:tgtEl>
                                          <p:spTgt spid="7"/>
                                        </p:tgtEl>
                                        <p:attrNameLst>
                                          <p:attrName>ppt_x</p:attrName>
                                          <p:attrName>ppt_y</p:attrName>
                                        </p:attrNameLst>
                                      </p:cBhvr>
                                      <p:rCtr x="-1126" y="-2546"/>
                                    </p:animMotion>
                                  </p:childTnLst>
                                </p:cTn>
                              </p:par>
                              <p:par>
                                <p:cTn id="19" presetID="2" presetClass="entr" presetSubtype="4" decel="100000" fill="hold" nodeType="withEffect">
                                  <p:stCondLst>
                                    <p:cond delay="0"/>
                                  </p:stCondLst>
                                  <p:childTnLst>
                                    <p:set>
                                      <p:cBhvr>
                                        <p:cTn id="20" dur="1" fill="hold">
                                          <p:stCondLst>
                                            <p:cond delay="0"/>
                                          </p:stCondLst>
                                        </p:cTn>
                                        <p:tgtEl>
                                          <p:spTgt spid="23"/>
                                        </p:tgtEl>
                                        <p:attrNameLst>
                                          <p:attrName>style.visibility</p:attrName>
                                        </p:attrNameLst>
                                      </p:cBhvr>
                                      <p:to>
                                        <p:strVal val="visible"/>
                                      </p:to>
                                    </p:set>
                                    <p:anim calcmode="lin" valueType="num">
                                      <p:cBhvr additive="base">
                                        <p:cTn id="21" dur="1500" fill="hold"/>
                                        <p:tgtEl>
                                          <p:spTgt spid="23"/>
                                        </p:tgtEl>
                                        <p:attrNameLst>
                                          <p:attrName>ppt_x</p:attrName>
                                        </p:attrNameLst>
                                      </p:cBhvr>
                                      <p:tavLst>
                                        <p:tav tm="0">
                                          <p:val>
                                            <p:strVal val="#ppt_x"/>
                                          </p:val>
                                        </p:tav>
                                        <p:tav tm="100000">
                                          <p:val>
                                            <p:strVal val="#ppt_x"/>
                                          </p:val>
                                        </p:tav>
                                      </p:tavLst>
                                    </p:anim>
                                    <p:anim calcmode="lin" valueType="num">
                                      <p:cBhvr additive="base">
                                        <p:cTn id="22" dur="1500" fill="hold"/>
                                        <p:tgtEl>
                                          <p:spTgt spid="2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1" grpId="0" build="p"/>
      <p:bldP spid="15" grpId="0"/>
    </p:bldLst>
  </p:timing>
</p:sld>
</file>

<file path=ppt/slides/slide14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8" name="Flowchart: Process 17">
            <a:extLst>
              <a:ext uri="{FF2B5EF4-FFF2-40B4-BE49-F238E27FC236}">
                <a16:creationId xmlns:a16="http://schemas.microsoft.com/office/drawing/2014/main" id="{37B7BEE6-33F0-44CB-A306-3FD7BB81F134}"/>
              </a:ext>
            </a:extLst>
          </p:cNvPr>
          <p:cNvSpPr/>
          <p:nvPr/>
        </p:nvSpPr>
        <p:spPr>
          <a:xfrm>
            <a:off x="12193587" y="0"/>
            <a:ext cx="10629901" cy="13716000"/>
          </a:xfrm>
          <a:prstGeom prst="flowChartProcess">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 name="Group 11">
            <a:extLst>
              <a:ext uri="{FF2B5EF4-FFF2-40B4-BE49-F238E27FC236}">
                <a16:creationId xmlns:a16="http://schemas.microsoft.com/office/drawing/2014/main" id="{BBE84306-8B61-41E0-ADD5-7795F9655BEF}"/>
              </a:ext>
            </a:extLst>
          </p:cNvPr>
          <p:cNvGrpSpPr/>
          <p:nvPr/>
        </p:nvGrpSpPr>
        <p:grpSpPr>
          <a:xfrm>
            <a:off x="2607184" y="2871947"/>
            <a:ext cx="1263068" cy="1364144"/>
            <a:chOff x="3230446" y="10347158"/>
            <a:chExt cx="1849255" cy="1997242"/>
          </a:xfrm>
          <a:solidFill>
            <a:schemeClr val="accent2"/>
          </a:solidFill>
          <a:effectLst>
            <a:outerShdw blurRad="203200" dist="114300" dir="2700000" algn="tl" rotWithShape="0">
              <a:schemeClr val="accent3">
                <a:alpha val="40000"/>
              </a:schemeClr>
            </a:outerShdw>
          </a:effectLst>
        </p:grpSpPr>
        <p:sp>
          <p:nvSpPr>
            <p:cNvPr id="13" name="Graphic 5">
              <a:extLst>
                <a:ext uri="{FF2B5EF4-FFF2-40B4-BE49-F238E27FC236}">
                  <a16:creationId xmlns:a16="http://schemas.microsoft.com/office/drawing/2014/main" id="{5F564122-F104-4A9D-BC90-E009047ECC34}"/>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sp>
          <p:nvSpPr>
            <p:cNvPr id="14" name="Graphic 5">
              <a:extLst>
                <a:ext uri="{FF2B5EF4-FFF2-40B4-BE49-F238E27FC236}">
                  <a16:creationId xmlns:a16="http://schemas.microsoft.com/office/drawing/2014/main" id="{B515B92F-6C42-4A00-BF7B-52B21D481906}"/>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grpSp>
      <p:sp>
        <p:nvSpPr>
          <p:cNvPr id="7" name="Rectangle 6">
            <a:extLst>
              <a:ext uri="{FF2B5EF4-FFF2-40B4-BE49-F238E27FC236}">
                <a16:creationId xmlns:a16="http://schemas.microsoft.com/office/drawing/2014/main" id="{DECB44B3-D06F-47F0-AF97-D7695762AA43}"/>
              </a:ext>
            </a:extLst>
          </p:cNvPr>
          <p:cNvSpPr/>
          <p:nvPr/>
        </p:nvSpPr>
        <p:spPr>
          <a:xfrm>
            <a:off x="9575321" y="2622431"/>
            <a:ext cx="6280030" cy="9385539"/>
          </a:xfrm>
          <a:prstGeom prst="rect">
            <a:avLst/>
          </a:prstGeom>
          <a:gradFill flip="none" rotWithShape="1">
            <a:gsLst>
              <a:gs pos="74000">
                <a:schemeClr val="accent2"/>
              </a:gs>
              <a:gs pos="46000">
                <a:schemeClr val="bg2"/>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extBox 10">
            <a:extLst>
              <a:ext uri="{FF2B5EF4-FFF2-40B4-BE49-F238E27FC236}">
                <a16:creationId xmlns:a16="http://schemas.microsoft.com/office/drawing/2014/main" id="{26471D92-ACBC-42BA-B716-76B4FB5D3F23}"/>
              </a:ext>
            </a:extLst>
          </p:cNvPr>
          <p:cNvSpPr txBox="1"/>
          <p:nvPr/>
        </p:nvSpPr>
        <p:spPr>
          <a:xfrm>
            <a:off x="2570541" y="4441954"/>
            <a:ext cx="5736995" cy="4832092"/>
          </a:xfrm>
          <a:prstGeom prst="rect">
            <a:avLst/>
          </a:prstGeom>
          <a:noFill/>
        </p:spPr>
        <p:txBody>
          <a:bodyPr wrap="square" rtlCol="0">
            <a:spAutoFit/>
          </a:bodyPr>
          <a:lstStyle/>
          <a:p>
            <a:r>
              <a:rPr lang="en-US" sz="4400" i="1">
                <a:latin typeface="+mj-lt"/>
              </a:rPr>
              <a:t>Lorem ipsum dolor sit amet, consectetur adipiscing elit. </a:t>
            </a:r>
            <a:r>
              <a:rPr lang="en-US" sz="4400" b="1" i="1">
                <a:latin typeface="+mj-lt"/>
              </a:rPr>
              <a:t>Phasellus</a:t>
            </a:r>
            <a:r>
              <a:rPr lang="en-US" sz="4400" i="1">
                <a:latin typeface="+mj-lt"/>
              </a:rPr>
              <a:t> congue condimentum nunc in ultricies. </a:t>
            </a:r>
          </a:p>
        </p:txBody>
      </p:sp>
      <p:sp>
        <p:nvSpPr>
          <p:cNvPr id="15" name="TextBox 14">
            <a:extLst>
              <a:ext uri="{FF2B5EF4-FFF2-40B4-BE49-F238E27FC236}">
                <a16:creationId xmlns:a16="http://schemas.microsoft.com/office/drawing/2014/main" id="{5AD2BE30-4EAF-4FC3-AE01-285753E0914E}"/>
              </a:ext>
            </a:extLst>
          </p:cNvPr>
          <p:cNvSpPr txBox="1"/>
          <p:nvPr/>
        </p:nvSpPr>
        <p:spPr>
          <a:xfrm rot="16200000">
            <a:off x="13938293" y="6442502"/>
            <a:ext cx="5708614" cy="830997"/>
          </a:xfrm>
          <a:prstGeom prst="rect">
            <a:avLst/>
          </a:prstGeom>
          <a:noFill/>
        </p:spPr>
        <p:txBody>
          <a:bodyPr wrap="none" rtlCol="0">
            <a:spAutoFit/>
          </a:bodyPr>
          <a:lstStyle/>
          <a:p>
            <a:r>
              <a:rPr lang="en-US" sz="4800" b="1">
                <a:latin typeface="+mj-lt"/>
              </a:rPr>
              <a:t>- Cersei Lannister -</a:t>
            </a:r>
          </a:p>
        </p:txBody>
      </p:sp>
      <p:sp>
        <p:nvSpPr>
          <p:cNvPr id="3" name="Picture Placeholder 2">
            <a:extLst>
              <a:ext uri="{FF2B5EF4-FFF2-40B4-BE49-F238E27FC236}">
                <a16:creationId xmlns:a16="http://schemas.microsoft.com/office/drawing/2014/main" id="{8C1FE35E-B6B4-4E6E-8EF9-372C786315C9}"/>
              </a:ext>
            </a:extLst>
          </p:cNvPr>
          <p:cNvSpPr>
            <a:spLocks noGrp="1"/>
          </p:cNvSpPr>
          <p:nvPr>
            <p:ph type="pic" sz="quarter" idx="16"/>
          </p:nvPr>
        </p:nvSpPr>
        <p:spPr/>
      </p:sp>
      <p:grpSp>
        <p:nvGrpSpPr>
          <p:cNvPr id="23" name="Group 22">
            <a:extLst>
              <a:ext uri="{FF2B5EF4-FFF2-40B4-BE49-F238E27FC236}">
                <a16:creationId xmlns:a16="http://schemas.microsoft.com/office/drawing/2014/main" id="{CA6A6E07-1588-4DD1-85D1-3B8B8DE5D331}"/>
              </a:ext>
            </a:extLst>
          </p:cNvPr>
          <p:cNvGrpSpPr/>
          <p:nvPr/>
        </p:nvGrpSpPr>
        <p:grpSpPr>
          <a:xfrm>
            <a:off x="9850113" y="9170530"/>
            <a:ext cx="1263068" cy="1364144"/>
            <a:chOff x="3230446" y="10347158"/>
            <a:chExt cx="1849255" cy="1997242"/>
          </a:xfrm>
          <a:solidFill>
            <a:schemeClr val="bg1"/>
          </a:solidFill>
          <a:effectLst>
            <a:outerShdw blurRad="203200" dist="114300" dir="2700000" algn="tl" rotWithShape="0">
              <a:schemeClr val="accent3">
                <a:alpha val="40000"/>
              </a:schemeClr>
            </a:outerShdw>
          </a:effectLst>
        </p:grpSpPr>
        <p:sp>
          <p:nvSpPr>
            <p:cNvPr id="24" name="Graphic 5">
              <a:extLst>
                <a:ext uri="{FF2B5EF4-FFF2-40B4-BE49-F238E27FC236}">
                  <a16:creationId xmlns:a16="http://schemas.microsoft.com/office/drawing/2014/main" id="{6B964D4E-8915-478C-AA04-9D090DF6F10D}"/>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sp>
          <p:nvSpPr>
            <p:cNvPr id="25" name="Graphic 5">
              <a:extLst>
                <a:ext uri="{FF2B5EF4-FFF2-40B4-BE49-F238E27FC236}">
                  <a16:creationId xmlns:a16="http://schemas.microsoft.com/office/drawing/2014/main" id="{999BDE71-68BC-4DEB-825D-9E431E7067BD}"/>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grpSp>
    </p:spTree>
    <p:extLst>
      <p:ext uri="{BB962C8B-B14F-4D97-AF65-F5344CB8AC3E}">
        <p14:creationId xmlns:p14="http://schemas.microsoft.com/office/powerpoint/2010/main" val="3707384657"/>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200"/>
                                  </p:stCondLst>
                                  <p:childTnLst>
                                    <p:set>
                                      <p:cBhvr>
                                        <p:cTn id="6" dur="1" fill="hold">
                                          <p:stCondLst>
                                            <p:cond delay="0"/>
                                          </p:stCondLst>
                                        </p:cTn>
                                        <p:tgtEl>
                                          <p:spTgt spid="11">
                                            <p:txEl>
                                              <p:pRg st="0" end="0"/>
                                            </p:txEl>
                                          </p:spTgt>
                                        </p:tgtEl>
                                        <p:attrNameLst>
                                          <p:attrName>style.visibility</p:attrName>
                                        </p:attrNameLst>
                                      </p:cBhvr>
                                      <p:to>
                                        <p:strVal val="visible"/>
                                      </p:to>
                                    </p:set>
                                    <p:anim calcmode="lin" valueType="num">
                                      <p:cBhvr additive="base">
                                        <p:cTn id="7" dur="1500" fill="hold"/>
                                        <p:tgtEl>
                                          <p:spTgt spid="11">
                                            <p:txEl>
                                              <p:pRg st="0" end="0"/>
                                            </p:txEl>
                                          </p:spTgt>
                                        </p:tgtEl>
                                        <p:attrNameLst>
                                          <p:attrName>ppt_x</p:attrName>
                                        </p:attrNameLst>
                                      </p:cBhvr>
                                      <p:tavLst>
                                        <p:tav tm="0">
                                          <p:val>
                                            <p:strVal val="#ppt_x"/>
                                          </p:val>
                                        </p:tav>
                                        <p:tav tm="100000">
                                          <p:val>
                                            <p:strVal val="#ppt_x"/>
                                          </p:val>
                                        </p:tav>
                                      </p:tavLst>
                                    </p:anim>
                                    <p:anim calcmode="lin" valueType="num">
                                      <p:cBhvr additive="base">
                                        <p:cTn id="8" dur="1500" fill="hold"/>
                                        <p:tgtEl>
                                          <p:spTgt spid="11">
                                            <p:txEl>
                                              <p:pRg st="0" end="0"/>
                                            </p:txEl>
                                          </p:spTgt>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0"/>
                                  </p:stCondLst>
                                  <p:childTnLst>
                                    <p:set>
                                      <p:cBhvr>
                                        <p:cTn id="10" dur="1" fill="hold">
                                          <p:stCondLst>
                                            <p:cond delay="0"/>
                                          </p:stCondLst>
                                        </p:cTn>
                                        <p:tgtEl>
                                          <p:spTgt spid="12"/>
                                        </p:tgtEl>
                                        <p:attrNameLst>
                                          <p:attrName>style.visibility</p:attrName>
                                        </p:attrNameLst>
                                      </p:cBhvr>
                                      <p:to>
                                        <p:strVal val="visible"/>
                                      </p:to>
                                    </p:set>
                                    <p:anim calcmode="lin" valueType="num">
                                      <p:cBhvr additive="base">
                                        <p:cTn id="11" dur="1500" fill="hold"/>
                                        <p:tgtEl>
                                          <p:spTgt spid="12"/>
                                        </p:tgtEl>
                                        <p:attrNameLst>
                                          <p:attrName>ppt_x</p:attrName>
                                        </p:attrNameLst>
                                      </p:cBhvr>
                                      <p:tavLst>
                                        <p:tav tm="0">
                                          <p:val>
                                            <p:strVal val="#ppt_x"/>
                                          </p:val>
                                        </p:tav>
                                        <p:tav tm="100000">
                                          <p:val>
                                            <p:strVal val="#ppt_x"/>
                                          </p:val>
                                        </p:tav>
                                      </p:tavLst>
                                    </p:anim>
                                    <p:anim calcmode="lin" valueType="num">
                                      <p:cBhvr additive="base">
                                        <p:cTn id="12" dur="1500" fill="hold"/>
                                        <p:tgtEl>
                                          <p:spTgt spid="12"/>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30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1500" fill="hold"/>
                                        <p:tgtEl>
                                          <p:spTgt spid="15"/>
                                        </p:tgtEl>
                                        <p:attrNameLst>
                                          <p:attrName>ppt_x</p:attrName>
                                        </p:attrNameLst>
                                      </p:cBhvr>
                                      <p:tavLst>
                                        <p:tav tm="0">
                                          <p:val>
                                            <p:strVal val="#ppt_x"/>
                                          </p:val>
                                        </p:tav>
                                        <p:tav tm="100000">
                                          <p:val>
                                            <p:strVal val="#ppt_x"/>
                                          </p:val>
                                        </p:tav>
                                      </p:tavLst>
                                    </p:anim>
                                    <p:anim calcmode="lin" valueType="num">
                                      <p:cBhvr additive="base">
                                        <p:cTn id="16" dur="1500" fill="hold"/>
                                        <p:tgtEl>
                                          <p:spTgt spid="15"/>
                                        </p:tgtEl>
                                        <p:attrNameLst>
                                          <p:attrName>ppt_y</p:attrName>
                                        </p:attrNameLst>
                                      </p:cBhvr>
                                      <p:tavLst>
                                        <p:tav tm="0">
                                          <p:val>
                                            <p:strVal val="1+#ppt_h/2"/>
                                          </p:val>
                                        </p:tav>
                                        <p:tav tm="100000">
                                          <p:val>
                                            <p:strVal val="#ppt_y"/>
                                          </p:val>
                                        </p:tav>
                                      </p:tavLst>
                                    </p:anim>
                                  </p:childTnLst>
                                </p:cTn>
                              </p:par>
                              <p:par>
                                <p:cTn id="17" presetID="42" presetClass="path" presetSubtype="0" repeatCount="indefinite" accel="50000" decel="50000" autoRev="1" fill="hold" grpId="0" nodeType="withEffect">
                                  <p:stCondLst>
                                    <p:cond delay="200"/>
                                  </p:stCondLst>
                                  <p:childTnLst>
                                    <p:animMotion origin="layout" path="M 5.55112E-17 0 L -0.02246 -0.05093 " pathEditMode="relative" rAng="0" ptsTypes="AA">
                                      <p:cBhvr>
                                        <p:cTn id="18" dur="2000" fill="hold"/>
                                        <p:tgtEl>
                                          <p:spTgt spid="7"/>
                                        </p:tgtEl>
                                        <p:attrNameLst>
                                          <p:attrName>ppt_x</p:attrName>
                                          <p:attrName>ppt_y</p:attrName>
                                        </p:attrNameLst>
                                      </p:cBhvr>
                                      <p:rCtr x="-1126" y="-2546"/>
                                    </p:animMotion>
                                  </p:childTnLst>
                                </p:cTn>
                              </p:par>
                              <p:par>
                                <p:cTn id="19" presetID="2" presetClass="entr" presetSubtype="4" decel="100000" fill="hold" nodeType="withEffect">
                                  <p:stCondLst>
                                    <p:cond delay="0"/>
                                  </p:stCondLst>
                                  <p:childTnLst>
                                    <p:set>
                                      <p:cBhvr>
                                        <p:cTn id="20" dur="1" fill="hold">
                                          <p:stCondLst>
                                            <p:cond delay="0"/>
                                          </p:stCondLst>
                                        </p:cTn>
                                        <p:tgtEl>
                                          <p:spTgt spid="23"/>
                                        </p:tgtEl>
                                        <p:attrNameLst>
                                          <p:attrName>style.visibility</p:attrName>
                                        </p:attrNameLst>
                                      </p:cBhvr>
                                      <p:to>
                                        <p:strVal val="visible"/>
                                      </p:to>
                                    </p:set>
                                    <p:anim calcmode="lin" valueType="num">
                                      <p:cBhvr additive="base">
                                        <p:cTn id="21" dur="1500" fill="hold"/>
                                        <p:tgtEl>
                                          <p:spTgt spid="23"/>
                                        </p:tgtEl>
                                        <p:attrNameLst>
                                          <p:attrName>ppt_x</p:attrName>
                                        </p:attrNameLst>
                                      </p:cBhvr>
                                      <p:tavLst>
                                        <p:tav tm="0">
                                          <p:val>
                                            <p:strVal val="#ppt_x"/>
                                          </p:val>
                                        </p:tav>
                                        <p:tav tm="100000">
                                          <p:val>
                                            <p:strVal val="#ppt_x"/>
                                          </p:val>
                                        </p:tav>
                                      </p:tavLst>
                                    </p:anim>
                                    <p:anim calcmode="lin" valueType="num">
                                      <p:cBhvr additive="base">
                                        <p:cTn id="22" dur="1500" fill="hold"/>
                                        <p:tgtEl>
                                          <p:spTgt spid="2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1" grpId="0" build="p"/>
      <p:bldP spid="15" grpId="0"/>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513AB2CF-C5DC-49D7-86D2-21088A7EA6CB}"/>
              </a:ext>
            </a:extLst>
          </p:cNvPr>
          <p:cNvSpPr txBox="1"/>
          <p:nvPr/>
        </p:nvSpPr>
        <p:spPr>
          <a:xfrm>
            <a:off x="4659536" y="7887519"/>
            <a:ext cx="15068102" cy="1569660"/>
          </a:xfrm>
          <a:prstGeom prst="rect">
            <a:avLst/>
          </a:prstGeom>
          <a:noFill/>
        </p:spPr>
        <p:txBody>
          <a:bodyPr wrap="square" rtlCol="0">
            <a:spAutoFit/>
          </a:bodyPr>
          <a:lstStyle/>
          <a:p>
            <a:pPr algn="ctr"/>
            <a:r>
              <a:rPr lang="en-US" sz="3200" i="1">
                <a:latin typeface="+mj-lt"/>
              </a:rPr>
              <a:t>Pellentesque habitant morbi tristique senectus et netus et malesuada fames ac turpis egestas. Phasellus luctus viverra urna eget aliquam. Vivamus at luctus sapien. </a:t>
            </a:r>
          </a:p>
        </p:txBody>
      </p:sp>
      <p:grpSp>
        <p:nvGrpSpPr>
          <p:cNvPr id="6" name="Group 5">
            <a:extLst>
              <a:ext uri="{FF2B5EF4-FFF2-40B4-BE49-F238E27FC236}">
                <a16:creationId xmlns:a16="http://schemas.microsoft.com/office/drawing/2014/main" id="{63CEF5D8-39A4-4083-A098-63D80C2B0B99}"/>
              </a:ext>
            </a:extLst>
          </p:cNvPr>
          <p:cNvGrpSpPr/>
          <p:nvPr/>
        </p:nvGrpSpPr>
        <p:grpSpPr>
          <a:xfrm>
            <a:off x="3616856" y="7057124"/>
            <a:ext cx="1263068" cy="1364144"/>
            <a:chOff x="3230446" y="10347158"/>
            <a:chExt cx="1849255" cy="1997242"/>
          </a:xfrm>
          <a:solidFill>
            <a:schemeClr val="tx1">
              <a:lumMod val="90000"/>
              <a:lumOff val="10000"/>
            </a:schemeClr>
          </a:solidFill>
          <a:effectLst/>
        </p:grpSpPr>
        <p:sp>
          <p:nvSpPr>
            <p:cNvPr id="7" name="Graphic 5">
              <a:extLst>
                <a:ext uri="{FF2B5EF4-FFF2-40B4-BE49-F238E27FC236}">
                  <a16:creationId xmlns:a16="http://schemas.microsoft.com/office/drawing/2014/main" id="{9E81D906-B1DA-4F97-AA8C-714CD28B6B2F}"/>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sp>
          <p:nvSpPr>
            <p:cNvPr id="8" name="Graphic 5">
              <a:extLst>
                <a:ext uri="{FF2B5EF4-FFF2-40B4-BE49-F238E27FC236}">
                  <a16:creationId xmlns:a16="http://schemas.microsoft.com/office/drawing/2014/main" id="{69F2C447-6869-4642-9325-1A519214ABEB}"/>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grpSp>
      <p:grpSp>
        <p:nvGrpSpPr>
          <p:cNvPr id="9" name="Group 8">
            <a:extLst>
              <a:ext uri="{FF2B5EF4-FFF2-40B4-BE49-F238E27FC236}">
                <a16:creationId xmlns:a16="http://schemas.microsoft.com/office/drawing/2014/main" id="{8CD40035-FAEC-4EE8-9702-2E647F38E515}"/>
              </a:ext>
            </a:extLst>
          </p:cNvPr>
          <p:cNvGrpSpPr/>
          <p:nvPr/>
        </p:nvGrpSpPr>
        <p:grpSpPr>
          <a:xfrm rot="10800000">
            <a:off x="19411175" y="8672349"/>
            <a:ext cx="1263068" cy="1364144"/>
            <a:chOff x="3230446" y="10347158"/>
            <a:chExt cx="1849255" cy="1997242"/>
          </a:xfrm>
          <a:solidFill>
            <a:schemeClr val="tx1">
              <a:lumMod val="90000"/>
              <a:lumOff val="10000"/>
            </a:schemeClr>
          </a:solidFill>
          <a:effectLst/>
        </p:grpSpPr>
        <p:sp>
          <p:nvSpPr>
            <p:cNvPr id="10" name="Graphic 5">
              <a:extLst>
                <a:ext uri="{FF2B5EF4-FFF2-40B4-BE49-F238E27FC236}">
                  <a16:creationId xmlns:a16="http://schemas.microsoft.com/office/drawing/2014/main" id="{FD15AF54-24D3-4860-B3DE-ED7F6C525D8D}"/>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sp>
          <p:nvSpPr>
            <p:cNvPr id="11" name="Graphic 5">
              <a:extLst>
                <a:ext uri="{FF2B5EF4-FFF2-40B4-BE49-F238E27FC236}">
                  <a16:creationId xmlns:a16="http://schemas.microsoft.com/office/drawing/2014/main" id="{2C4DFC8D-5FD9-4292-A563-F394DFA7CC04}"/>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grpSp>
      <p:cxnSp>
        <p:nvCxnSpPr>
          <p:cNvPr id="12" name="Straight Connector 11">
            <a:extLst>
              <a:ext uri="{FF2B5EF4-FFF2-40B4-BE49-F238E27FC236}">
                <a16:creationId xmlns:a16="http://schemas.microsoft.com/office/drawing/2014/main" id="{B95BEA0E-182A-42CC-8744-2FE0C86D925C}"/>
              </a:ext>
            </a:extLst>
          </p:cNvPr>
          <p:cNvCxnSpPr/>
          <p:nvPr/>
        </p:nvCxnSpPr>
        <p:spPr>
          <a:xfrm>
            <a:off x="10646617" y="11042062"/>
            <a:ext cx="3093938" cy="0"/>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205373A6-E595-464E-9A9D-6B02C5501499}"/>
              </a:ext>
            </a:extLst>
          </p:cNvPr>
          <p:cNvSpPr txBox="1"/>
          <p:nvPr/>
        </p:nvSpPr>
        <p:spPr>
          <a:xfrm>
            <a:off x="10563172" y="10177353"/>
            <a:ext cx="3260829" cy="646331"/>
          </a:xfrm>
          <a:prstGeom prst="rect">
            <a:avLst/>
          </a:prstGeom>
          <a:noFill/>
        </p:spPr>
        <p:txBody>
          <a:bodyPr wrap="none" rtlCol="0">
            <a:spAutoFit/>
          </a:bodyPr>
          <a:lstStyle/>
          <a:p>
            <a:pPr algn="ctr"/>
            <a:r>
              <a:rPr lang="en-US" sz="3600" b="1">
                <a:latin typeface="+mj-lt"/>
              </a:rPr>
              <a:t>- Sam Tarley -</a:t>
            </a:r>
          </a:p>
        </p:txBody>
      </p:sp>
      <p:sp>
        <p:nvSpPr>
          <p:cNvPr id="3" name="Picture Placeholder 2">
            <a:extLst>
              <a:ext uri="{FF2B5EF4-FFF2-40B4-BE49-F238E27FC236}">
                <a16:creationId xmlns:a16="http://schemas.microsoft.com/office/drawing/2014/main" id="{FA55E379-F50D-4A80-8B86-74BFE868BF92}"/>
              </a:ext>
            </a:extLst>
          </p:cNvPr>
          <p:cNvSpPr>
            <a:spLocks noGrp="1"/>
          </p:cNvSpPr>
          <p:nvPr>
            <p:ph type="pic" sz="quarter" idx="16"/>
          </p:nvPr>
        </p:nvSpPr>
        <p:spPr/>
      </p:sp>
    </p:spTree>
    <p:extLst>
      <p:ext uri="{BB962C8B-B14F-4D97-AF65-F5344CB8AC3E}">
        <p14:creationId xmlns:p14="http://schemas.microsoft.com/office/powerpoint/2010/main" val="40057559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200"/>
                                  </p:stCondLst>
                                  <p:childTnLst>
                                    <p:set>
                                      <p:cBhvr>
                                        <p:cTn id="6" dur="1" fill="hold">
                                          <p:stCondLst>
                                            <p:cond delay="0"/>
                                          </p:stCondLst>
                                        </p:cTn>
                                        <p:tgtEl>
                                          <p:spTgt spid="4">
                                            <p:txEl>
                                              <p:pRg st="0" end="0"/>
                                            </p:txEl>
                                          </p:spTgt>
                                        </p:tgtEl>
                                        <p:attrNameLst>
                                          <p:attrName>style.visibility</p:attrName>
                                        </p:attrNameLst>
                                      </p:cBhvr>
                                      <p:to>
                                        <p:strVal val="visible"/>
                                      </p:to>
                                    </p:set>
                                    <p:anim calcmode="lin" valueType="num">
                                      <p:cBhvr additive="base">
                                        <p:cTn id="7" dur="1500" fill="hold"/>
                                        <p:tgtEl>
                                          <p:spTgt spid="4">
                                            <p:txEl>
                                              <p:pRg st="0" end="0"/>
                                            </p:txEl>
                                          </p:spTgt>
                                        </p:tgtEl>
                                        <p:attrNameLst>
                                          <p:attrName>ppt_x</p:attrName>
                                        </p:attrNameLst>
                                      </p:cBhvr>
                                      <p:tavLst>
                                        <p:tav tm="0">
                                          <p:val>
                                            <p:strVal val="#ppt_x"/>
                                          </p:val>
                                        </p:tav>
                                        <p:tav tm="100000">
                                          <p:val>
                                            <p:strVal val="#ppt_x"/>
                                          </p:val>
                                        </p:tav>
                                      </p:tavLst>
                                    </p:anim>
                                    <p:anim calcmode="lin" valueType="num">
                                      <p:cBhvr additive="base">
                                        <p:cTn id="8" dur="1500" fill="hold"/>
                                        <p:tgtEl>
                                          <p:spTgt spid="4">
                                            <p:txEl>
                                              <p:pRg st="0" end="0"/>
                                            </p:txEl>
                                          </p:spTgt>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1500" fill="hold"/>
                                        <p:tgtEl>
                                          <p:spTgt spid="9"/>
                                        </p:tgtEl>
                                        <p:attrNameLst>
                                          <p:attrName>ppt_x</p:attrName>
                                        </p:attrNameLst>
                                      </p:cBhvr>
                                      <p:tavLst>
                                        <p:tav tm="0">
                                          <p:val>
                                            <p:strVal val="#ppt_x"/>
                                          </p:val>
                                        </p:tav>
                                        <p:tav tm="100000">
                                          <p:val>
                                            <p:strVal val="#ppt_x"/>
                                          </p:val>
                                        </p:tav>
                                      </p:tavLst>
                                    </p:anim>
                                    <p:anim calcmode="lin" valueType="num">
                                      <p:cBhvr additive="base">
                                        <p:cTn id="16" dur="1500" fill="hold"/>
                                        <p:tgtEl>
                                          <p:spTgt spid="9"/>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1500" fill="hold"/>
                                        <p:tgtEl>
                                          <p:spTgt spid="13"/>
                                        </p:tgtEl>
                                        <p:attrNameLst>
                                          <p:attrName>ppt_x</p:attrName>
                                        </p:attrNameLst>
                                      </p:cBhvr>
                                      <p:tavLst>
                                        <p:tav tm="0">
                                          <p:val>
                                            <p:strVal val="#ppt_x"/>
                                          </p:val>
                                        </p:tav>
                                        <p:tav tm="100000">
                                          <p:val>
                                            <p:strVal val="#ppt_x"/>
                                          </p:val>
                                        </p:tav>
                                      </p:tavLst>
                                    </p:anim>
                                    <p:anim calcmode="lin" valueType="num">
                                      <p:cBhvr additive="base">
                                        <p:cTn id="20" dur="1500" fill="hold"/>
                                        <p:tgtEl>
                                          <p:spTgt spid="13"/>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400"/>
                                  </p:stCondLst>
                                  <p:childTnLst>
                                    <p:set>
                                      <p:cBhvr>
                                        <p:cTn id="22" dur="1" fill="hold">
                                          <p:stCondLst>
                                            <p:cond delay="0"/>
                                          </p:stCondLst>
                                        </p:cTn>
                                        <p:tgtEl>
                                          <p:spTgt spid="12"/>
                                        </p:tgtEl>
                                        <p:attrNameLst>
                                          <p:attrName>style.visibility</p:attrName>
                                        </p:attrNameLst>
                                      </p:cBhvr>
                                      <p:to>
                                        <p:strVal val="visible"/>
                                      </p:to>
                                    </p:set>
                                    <p:anim calcmode="lin" valueType="num">
                                      <p:cBhvr additive="base">
                                        <p:cTn id="23" dur="1500" fill="hold"/>
                                        <p:tgtEl>
                                          <p:spTgt spid="12"/>
                                        </p:tgtEl>
                                        <p:attrNameLst>
                                          <p:attrName>ppt_x</p:attrName>
                                        </p:attrNameLst>
                                      </p:cBhvr>
                                      <p:tavLst>
                                        <p:tav tm="0">
                                          <p:val>
                                            <p:strVal val="#ppt_x"/>
                                          </p:val>
                                        </p:tav>
                                        <p:tav tm="100000">
                                          <p:val>
                                            <p:strVal val="#ppt_x"/>
                                          </p:val>
                                        </p:tav>
                                      </p:tavLst>
                                    </p:anim>
                                    <p:anim calcmode="lin" valueType="num">
                                      <p:cBhvr additive="base">
                                        <p:cTn id="24" dur="1500" fill="hold"/>
                                        <p:tgtEl>
                                          <p:spTgt spid="1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P spid="13" grpId="0"/>
    </p:bldLst>
  </p:timing>
</p:sld>
</file>

<file path=ppt/slides/slide14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513AB2CF-C5DC-49D7-86D2-21088A7EA6CB}"/>
              </a:ext>
            </a:extLst>
          </p:cNvPr>
          <p:cNvSpPr txBox="1"/>
          <p:nvPr/>
        </p:nvSpPr>
        <p:spPr>
          <a:xfrm>
            <a:off x="4659536" y="7887519"/>
            <a:ext cx="15068102" cy="1569660"/>
          </a:xfrm>
          <a:prstGeom prst="rect">
            <a:avLst/>
          </a:prstGeom>
          <a:noFill/>
        </p:spPr>
        <p:txBody>
          <a:bodyPr wrap="square" rtlCol="0">
            <a:spAutoFit/>
          </a:bodyPr>
          <a:lstStyle/>
          <a:p>
            <a:pPr algn="ctr"/>
            <a:r>
              <a:rPr lang="en-US" sz="3200" i="1">
                <a:latin typeface="+mj-lt"/>
              </a:rPr>
              <a:t>Pellentesque habitant morbi tristique senectus et netus et malesuada fames ac turpis egestas. Phasellus luctus viverra urna eget aliquam. Vivamus at luctus sapien. </a:t>
            </a:r>
          </a:p>
        </p:txBody>
      </p:sp>
      <p:grpSp>
        <p:nvGrpSpPr>
          <p:cNvPr id="6" name="Group 5">
            <a:extLst>
              <a:ext uri="{FF2B5EF4-FFF2-40B4-BE49-F238E27FC236}">
                <a16:creationId xmlns:a16="http://schemas.microsoft.com/office/drawing/2014/main" id="{63CEF5D8-39A4-4083-A098-63D80C2B0B99}"/>
              </a:ext>
            </a:extLst>
          </p:cNvPr>
          <p:cNvGrpSpPr/>
          <p:nvPr/>
        </p:nvGrpSpPr>
        <p:grpSpPr>
          <a:xfrm>
            <a:off x="3616856" y="7057124"/>
            <a:ext cx="1263068" cy="1364144"/>
            <a:chOff x="3230446" y="10347158"/>
            <a:chExt cx="1849255" cy="1997242"/>
          </a:xfrm>
          <a:solidFill>
            <a:schemeClr val="tx1">
              <a:lumMod val="90000"/>
              <a:lumOff val="10000"/>
            </a:schemeClr>
          </a:solidFill>
          <a:effectLst/>
        </p:grpSpPr>
        <p:sp>
          <p:nvSpPr>
            <p:cNvPr id="7" name="Graphic 5">
              <a:extLst>
                <a:ext uri="{FF2B5EF4-FFF2-40B4-BE49-F238E27FC236}">
                  <a16:creationId xmlns:a16="http://schemas.microsoft.com/office/drawing/2014/main" id="{9E81D906-B1DA-4F97-AA8C-714CD28B6B2F}"/>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sp>
          <p:nvSpPr>
            <p:cNvPr id="8" name="Graphic 5">
              <a:extLst>
                <a:ext uri="{FF2B5EF4-FFF2-40B4-BE49-F238E27FC236}">
                  <a16:creationId xmlns:a16="http://schemas.microsoft.com/office/drawing/2014/main" id="{69F2C447-6869-4642-9325-1A519214ABEB}"/>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grpSp>
      <p:grpSp>
        <p:nvGrpSpPr>
          <p:cNvPr id="9" name="Group 8">
            <a:extLst>
              <a:ext uri="{FF2B5EF4-FFF2-40B4-BE49-F238E27FC236}">
                <a16:creationId xmlns:a16="http://schemas.microsoft.com/office/drawing/2014/main" id="{8CD40035-FAEC-4EE8-9702-2E647F38E515}"/>
              </a:ext>
            </a:extLst>
          </p:cNvPr>
          <p:cNvGrpSpPr/>
          <p:nvPr/>
        </p:nvGrpSpPr>
        <p:grpSpPr>
          <a:xfrm rot="10800000">
            <a:off x="19411175" y="8672349"/>
            <a:ext cx="1263068" cy="1364144"/>
            <a:chOff x="3230446" y="10347158"/>
            <a:chExt cx="1849255" cy="1997242"/>
          </a:xfrm>
          <a:solidFill>
            <a:schemeClr val="tx1">
              <a:lumMod val="90000"/>
              <a:lumOff val="10000"/>
            </a:schemeClr>
          </a:solidFill>
          <a:effectLst/>
        </p:grpSpPr>
        <p:sp>
          <p:nvSpPr>
            <p:cNvPr id="10" name="Graphic 5">
              <a:extLst>
                <a:ext uri="{FF2B5EF4-FFF2-40B4-BE49-F238E27FC236}">
                  <a16:creationId xmlns:a16="http://schemas.microsoft.com/office/drawing/2014/main" id="{FD15AF54-24D3-4860-B3DE-ED7F6C525D8D}"/>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sp>
          <p:nvSpPr>
            <p:cNvPr id="11" name="Graphic 5">
              <a:extLst>
                <a:ext uri="{FF2B5EF4-FFF2-40B4-BE49-F238E27FC236}">
                  <a16:creationId xmlns:a16="http://schemas.microsoft.com/office/drawing/2014/main" id="{2C4DFC8D-5FD9-4292-A563-F394DFA7CC04}"/>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grpSp>
      <p:cxnSp>
        <p:nvCxnSpPr>
          <p:cNvPr id="12" name="Straight Connector 11">
            <a:extLst>
              <a:ext uri="{FF2B5EF4-FFF2-40B4-BE49-F238E27FC236}">
                <a16:creationId xmlns:a16="http://schemas.microsoft.com/office/drawing/2014/main" id="{B95BEA0E-182A-42CC-8744-2FE0C86D925C}"/>
              </a:ext>
            </a:extLst>
          </p:cNvPr>
          <p:cNvCxnSpPr/>
          <p:nvPr/>
        </p:nvCxnSpPr>
        <p:spPr>
          <a:xfrm>
            <a:off x="10646617" y="11042062"/>
            <a:ext cx="3093938" cy="0"/>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205373A6-E595-464E-9A9D-6B02C5501499}"/>
              </a:ext>
            </a:extLst>
          </p:cNvPr>
          <p:cNvSpPr txBox="1"/>
          <p:nvPr/>
        </p:nvSpPr>
        <p:spPr>
          <a:xfrm>
            <a:off x="10563172" y="10177353"/>
            <a:ext cx="3260829" cy="646331"/>
          </a:xfrm>
          <a:prstGeom prst="rect">
            <a:avLst/>
          </a:prstGeom>
          <a:noFill/>
        </p:spPr>
        <p:txBody>
          <a:bodyPr wrap="none" rtlCol="0">
            <a:spAutoFit/>
          </a:bodyPr>
          <a:lstStyle/>
          <a:p>
            <a:pPr algn="ctr"/>
            <a:r>
              <a:rPr lang="en-US" sz="3600" b="1">
                <a:latin typeface="+mj-lt"/>
              </a:rPr>
              <a:t>- Sam Tarley -</a:t>
            </a:r>
          </a:p>
        </p:txBody>
      </p:sp>
      <p:sp>
        <p:nvSpPr>
          <p:cNvPr id="3" name="Picture Placeholder 2">
            <a:extLst>
              <a:ext uri="{FF2B5EF4-FFF2-40B4-BE49-F238E27FC236}">
                <a16:creationId xmlns:a16="http://schemas.microsoft.com/office/drawing/2014/main" id="{FA55E379-F50D-4A80-8B86-74BFE868BF92}"/>
              </a:ext>
            </a:extLst>
          </p:cNvPr>
          <p:cNvSpPr>
            <a:spLocks noGrp="1"/>
          </p:cNvSpPr>
          <p:nvPr>
            <p:ph type="pic" sz="quarter" idx="16"/>
          </p:nvPr>
        </p:nvSpPr>
        <p:spPr/>
      </p:sp>
    </p:spTree>
    <p:extLst>
      <p:ext uri="{BB962C8B-B14F-4D97-AF65-F5344CB8AC3E}">
        <p14:creationId xmlns:p14="http://schemas.microsoft.com/office/powerpoint/2010/main" val="192618555"/>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200"/>
                                  </p:stCondLst>
                                  <p:childTnLst>
                                    <p:set>
                                      <p:cBhvr>
                                        <p:cTn id="6" dur="1" fill="hold">
                                          <p:stCondLst>
                                            <p:cond delay="0"/>
                                          </p:stCondLst>
                                        </p:cTn>
                                        <p:tgtEl>
                                          <p:spTgt spid="4">
                                            <p:txEl>
                                              <p:pRg st="0" end="0"/>
                                            </p:txEl>
                                          </p:spTgt>
                                        </p:tgtEl>
                                        <p:attrNameLst>
                                          <p:attrName>style.visibility</p:attrName>
                                        </p:attrNameLst>
                                      </p:cBhvr>
                                      <p:to>
                                        <p:strVal val="visible"/>
                                      </p:to>
                                    </p:set>
                                    <p:anim calcmode="lin" valueType="num">
                                      <p:cBhvr additive="base">
                                        <p:cTn id="7" dur="1500" fill="hold"/>
                                        <p:tgtEl>
                                          <p:spTgt spid="4">
                                            <p:txEl>
                                              <p:pRg st="0" end="0"/>
                                            </p:txEl>
                                          </p:spTgt>
                                        </p:tgtEl>
                                        <p:attrNameLst>
                                          <p:attrName>ppt_x</p:attrName>
                                        </p:attrNameLst>
                                      </p:cBhvr>
                                      <p:tavLst>
                                        <p:tav tm="0">
                                          <p:val>
                                            <p:strVal val="#ppt_x"/>
                                          </p:val>
                                        </p:tav>
                                        <p:tav tm="100000">
                                          <p:val>
                                            <p:strVal val="#ppt_x"/>
                                          </p:val>
                                        </p:tav>
                                      </p:tavLst>
                                    </p:anim>
                                    <p:anim calcmode="lin" valueType="num">
                                      <p:cBhvr additive="base">
                                        <p:cTn id="8" dur="1500" fill="hold"/>
                                        <p:tgtEl>
                                          <p:spTgt spid="4">
                                            <p:txEl>
                                              <p:pRg st="0" end="0"/>
                                            </p:txEl>
                                          </p:spTgt>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1500" fill="hold"/>
                                        <p:tgtEl>
                                          <p:spTgt spid="9"/>
                                        </p:tgtEl>
                                        <p:attrNameLst>
                                          <p:attrName>ppt_x</p:attrName>
                                        </p:attrNameLst>
                                      </p:cBhvr>
                                      <p:tavLst>
                                        <p:tav tm="0">
                                          <p:val>
                                            <p:strVal val="#ppt_x"/>
                                          </p:val>
                                        </p:tav>
                                        <p:tav tm="100000">
                                          <p:val>
                                            <p:strVal val="#ppt_x"/>
                                          </p:val>
                                        </p:tav>
                                      </p:tavLst>
                                    </p:anim>
                                    <p:anim calcmode="lin" valueType="num">
                                      <p:cBhvr additive="base">
                                        <p:cTn id="16" dur="1500" fill="hold"/>
                                        <p:tgtEl>
                                          <p:spTgt spid="9"/>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1500" fill="hold"/>
                                        <p:tgtEl>
                                          <p:spTgt spid="13"/>
                                        </p:tgtEl>
                                        <p:attrNameLst>
                                          <p:attrName>ppt_x</p:attrName>
                                        </p:attrNameLst>
                                      </p:cBhvr>
                                      <p:tavLst>
                                        <p:tav tm="0">
                                          <p:val>
                                            <p:strVal val="#ppt_x"/>
                                          </p:val>
                                        </p:tav>
                                        <p:tav tm="100000">
                                          <p:val>
                                            <p:strVal val="#ppt_x"/>
                                          </p:val>
                                        </p:tav>
                                      </p:tavLst>
                                    </p:anim>
                                    <p:anim calcmode="lin" valueType="num">
                                      <p:cBhvr additive="base">
                                        <p:cTn id="20" dur="1500" fill="hold"/>
                                        <p:tgtEl>
                                          <p:spTgt spid="13"/>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400"/>
                                  </p:stCondLst>
                                  <p:childTnLst>
                                    <p:set>
                                      <p:cBhvr>
                                        <p:cTn id="22" dur="1" fill="hold">
                                          <p:stCondLst>
                                            <p:cond delay="0"/>
                                          </p:stCondLst>
                                        </p:cTn>
                                        <p:tgtEl>
                                          <p:spTgt spid="12"/>
                                        </p:tgtEl>
                                        <p:attrNameLst>
                                          <p:attrName>style.visibility</p:attrName>
                                        </p:attrNameLst>
                                      </p:cBhvr>
                                      <p:to>
                                        <p:strVal val="visible"/>
                                      </p:to>
                                    </p:set>
                                    <p:anim calcmode="lin" valueType="num">
                                      <p:cBhvr additive="base">
                                        <p:cTn id="23" dur="1500" fill="hold"/>
                                        <p:tgtEl>
                                          <p:spTgt spid="12"/>
                                        </p:tgtEl>
                                        <p:attrNameLst>
                                          <p:attrName>ppt_x</p:attrName>
                                        </p:attrNameLst>
                                      </p:cBhvr>
                                      <p:tavLst>
                                        <p:tav tm="0">
                                          <p:val>
                                            <p:strVal val="#ppt_x"/>
                                          </p:val>
                                        </p:tav>
                                        <p:tav tm="100000">
                                          <p:val>
                                            <p:strVal val="#ppt_x"/>
                                          </p:val>
                                        </p:tav>
                                      </p:tavLst>
                                    </p:anim>
                                    <p:anim calcmode="lin" valueType="num">
                                      <p:cBhvr additive="base">
                                        <p:cTn id="24" dur="1500" fill="hold"/>
                                        <p:tgtEl>
                                          <p:spTgt spid="1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P spid="13" grpId="0"/>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CA1C4DAB-5696-458E-8DE4-68ECF04D4DB5}"/>
              </a:ext>
            </a:extLst>
          </p:cNvPr>
          <p:cNvSpPr>
            <a:spLocks noGrp="1"/>
          </p:cNvSpPr>
          <p:nvPr>
            <p:ph type="pic" sz="quarter" idx="16"/>
          </p:nvPr>
        </p:nvSpPr>
        <p:spPr/>
      </p:sp>
      <p:sp>
        <p:nvSpPr>
          <p:cNvPr id="3" name="Rectangle 2">
            <a:extLst>
              <a:ext uri="{FF2B5EF4-FFF2-40B4-BE49-F238E27FC236}">
                <a16:creationId xmlns:a16="http://schemas.microsoft.com/office/drawing/2014/main" id="{53B78F18-FCC2-44B9-B390-4D4691CC2A81}"/>
              </a:ext>
            </a:extLst>
          </p:cNvPr>
          <p:cNvSpPr/>
          <p:nvPr/>
        </p:nvSpPr>
        <p:spPr>
          <a:xfrm>
            <a:off x="12193587" y="1295400"/>
            <a:ext cx="10629899" cy="11049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a:extLst>
              <a:ext uri="{FF2B5EF4-FFF2-40B4-BE49-F238E27FC236}">
                <a16:creationId xmlns:a16="http://schemas.microsoft.com/office/drawing/2014/main" id="{FB95BAD3-15D7-43D6-B1D7-4BA2932909B2}"/>
              </a:ext>
            </a:extLst>
          </p:cNvPr>
          <p:cNvSpPr txBox="1"/>
          <p:nvPr/>
        </p:nvSpPr>
        <p:spPr>
          <a:xfrm>
            <a:off x="14243925" y="4333841"/>
            <a:ext cx="6529223" cy="3046988"/>
          </a:xfrm>
          <a:prstGeom prst="rect">
            <a:avLst/>
          </a:prstGeom>
          <a:noFill/>
        </p:spPr>
        <p:txBody>
          <a:bodyPr wrap="square" rtlCol="0">
            <a:spAutoFit/>
          </a:bodyPr>
          <a:lstStyle/>
          <a:p>
            <a:pPr algn="ctr"/>
            <a:r>
              <a:rPr lang="en-US" sz="3200" i="1">
                <a:solidFill>
                  <a:schemeClr val="bg1"/>
                </a:solidFill>
                <a:latin typeface="+mj-lt"/>
              </a:rPr>
              <a:t>Pellentesque habitant morbi tristique senectus et netus et malesuada fames ac turpis egestas. Phasellus luctus viverra urna eget aliquam. Vivamus at luctus sapien. </a:t>
            </a:r>
          </a:p>
        </p:txBody>
      </p:sp>
      <p:grpSp>
        <p:nvGrpSpPr>
          <p:cNvPr id="9" name="Group 8">
            <a:extLst>
              <a:ext uri="{FF2B5EF4-FFF2-40B4-BE49-F238E27FC236}">
                <a16:creationId xmlns:a16="http://schemas.microsoft.com/office/drawing/2014/main" id="{D8F8E389-0492-4EFD-BFCB-9DAEDCFC4222}"/>
              </a:ext>
            </a:extLst>
          </p:cNvPr>
          <p:cNvGrpSpPr/>
          <p:nvPr/>
        </p:nvGrpSpPr>
        <p:grpSpPr>
          <a:xfrm>
            <a:off x="12980856" y="4333841"/>
            <a:ext cx="1263068" cy="1364144"/>
            <a:chOff x="3230446" y="10347158"/>
            <a:chExt cx="1849255" cy="1997242"/>
          </a:xfrm>
          <a:solidFill>
            <a:schemeClr val="tx1">
              <a:lumMod val="90000"/>
              <a:lumOff val="10000"/>
            </a:schemeClr>
          </a:solidFill>
          <a:effectLst/>
        </p:grpSpPr>
        <p:sp>
          <p:nvSpPr>
            <p:cNvPr id="10" name="Graphic 5">
              <a:extLst>
                <a:ext uri="{FF2B5EF4-FFF2-40B4-BE49-F238E27FC236}">
                  <a16:creationId xmlns:a16="http://schemas.microsoft.com/office/drawing/2014/main" id="{948FBED4-B85D-4B60-8C77-23C27571AFDE}"/>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solidFill>
              <a:schemeClr val="bg1"/>
            </a:solidFill>
            <a:ln w="9525" cap="flat">
              <a:noFill/>
              <a:prstDash val="solid"/>
              <a:miter/>
            </a:ln>
          </p:spPr>
          <p:txBody>
            <a:bodyPr rtlCol="0" anchor="ctr"/>
            <a:lstStyle/>
            <a:p>
              <a:endParaRPr lang="en-US"/>
            </a:p>
          </p:txBody>
        </p:sp>
        <p:sp>
          <p:nvSpPr>
            <p:cNvPr id="11" name="Graphic 5">
              <a:extLst>
                <a:ext uri="{FF2B5EF4-FFF2-40B4-BE49-F238E27FC236}">
                  <a16:creationId xmlns:a16="http://schemas.microsoft.com/office/drawing/2014/main" id="{47A82200-8E61-4E31-AD69-68ED648D2BE0}"/>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solidFill>
              <a:schemeClr val="bg1"/>
            </a:solidFill>
            <a:ln w="9525" cap="flat">
              <a:noFill/>
              <a:prstDash val="solid"/>
              <a:miter/>
            </a:ln>
          </p:spPr>
          <p:txBody>
            <a:bodyPr rtlCol="0" anchor="ctr"/>
            <a:lstStyle/>
            <a:p>
              <a:endParaRPr lang="en-US"/>
            </a:p>
          </p:txBody>
        </p:sp>
      </p:grpSp>
      <p:cxnSp>
        <p:nvCxnSpPr>
          <p:cNvPr id="12" name="Straight Connector 11">
            <a:extLst>
              <a:ext uri="{FF2B5EF4-FFF2-40B4-BE49-F238E27FC236}">
                <a16:creationId xmlns:a16="http://schemas.microsoft.com/office/drawing/2014/main" id="{83AA19C9-3038-4D65-AB2B-363BC822AC19}"/>
              </a:ext>
            </a:extLst>
          </p:cNvPr>
          <p:cNvCxnSpPr/>
          <p:nvPr/>
        </p:nvCxnSpPr>
        <p:spPr>
          <a:xfrm>
            <a:off x="16064005" y="8988974"/>
            <a:ext cx="3093938" cy="0"/>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348A037E-D306-49C5-8C23-51C3120B38FF}"/>
              </a:ext>
            </a:extLst>
          </p:cNvPr>
          <p:cNvSpPr txBox="1"/>
          <p:nvPr/>
        </p:nvSpPr>
        <p:spPr>
          <a:xfrm>
            <a:off x="14926630" y="8124265"/>
            <a:ext cx="5437707" cy="769441"/>
          </a:xfrm>
          <a:prstGeom prst="rect">
            <a:avLst/>
          </a:prstGeom>
          <a:noFill/>
        </p:spPr>
        <p:txBody>
          <a:bodyPr wrap="none" rtlCol="0">
            <a:spAutoFit/>
          </a:bodyPr>
          <a:lstStyle/>
          <a:p>
            <a:pPr algn="ctr"/>
            <a:r>
              <a:rPr lang="en-US" sz="4400" b="1">
                <a:solidFill>
                  <a:schemeClr val="bg1"/>
                </a:solidFill>
                <a:latin typeface="+mj-lt"/>
              </a:rPr>
              <a:t>- Samuel Jackson -</a:t>
            </a:r>
          </a:p>
        </p:txBody>
      </p:sp>
      <p:sp>
        <p:nvSpPr>
          <p:cNvPr id="14" name="Rectangle 13">
            <a:extLst>
              <a:ext uri="{FF2B5EF4-FFF2-40B4-BE49-F238E27FC236}">
                <a16:creationId xmlns:a16="http://schemas.microsoft.com/office/drawing/2014/main" id="{98EF838C-8731-456F-A590-78BB79AB1923}"/>
              </a:ext>
            </a:extLst>
          </p:cNvPr>
          <p:cNvSpPr/>
          <p:nvPr/>
        </p:nvSpPr>
        <p:spPr>
          <a:xfrm>
            <a:off x="24387175" y="1295400"/>
            <a:ext cx="17126585" cy="11049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7785595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2200" fill="hold"/>
                                        <p:tgtEl>
                                          <p:spTgt spid="14"/>
                                        </p:tgtEl>
                                        <p:attrNameLst>
                                          <p:attrName>ppt_x</p:attrName>
                                        </p:attrNameLst>
                                      </p:cBhvr>
                                      <p:tavLst>
                                        <p:tav tm="0">
                                          <p:val>
                                            <p:strVal val="0-#ppt_w/2"/>
                                          </p:val>
                                        </p:tav>
                                        <p:tav tm="100000">
                                          <p:val>
                                            <p:strVal val="#ppt_x"/>
                                          </p:val>
                                        </p:tav>
                                      </p:tavLst>
                                    </p:anim>
                                    <p:anim calcmode="lin" valueType="num">
                                      <p:cBhvr additive="base">
                                        <p:cTn id="8" dur="2200" fill="hold"/>
                                        <p:tgtEl>
                                          <p:spTgt spid="14"/>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30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300" fill="hold"/>
                                        <p:tgtEl>
                                          <p:spTgt spid="3"/>
                                        </p:tgtEl>
                                        <p:attrNameLst>
                                          <p:attrName>ppt_x</p:attrName>
                                        </p:attrNameLst>
                                      </p:cBhvr>
                                      <p:tavLst>
                                        <p:tav tm="0">
                                          <p:val>
                                            <p:strVal val="0-#ppt_w/2"/>
                                          </p:val>
                                        </p:tav>
                                        <p:tav tm="100000">
                                          <p:val>
                                            <p:strVal val="#ppt_x"/>
                                          </p:val>
                                        </p:tav>
                                      </p:tavLst>
                                    </p:anim>
                                    <p:anim calcmode="lin" valueType="num">
                                      <p:cBhvr additive="base">
                                        <p:cTn id="12" dur="13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additive="base">
                                        <p:cTn id="15" dur="2200" fill="hold"/>
                                        <p:tgtEl>
                                          <p:spTgt spid="8"/>
                                        </p:tgtEl>
                                        <p:attrNameLst>
                                          <p:attrName>ppt_x</p:attrName>
                                        </p:attrNameLst>
                                      </p:cBhvr>
                                      <p:tavLst>
                                        <p:tav tm="0">
                                          <p:val>
                                            <p:strVal val="0-#ppt_w/2"/>
                                          </p:val>
                                        </p:tav>
                                        <p:tav tm="100000">
                                          <p:val>
                                            <p:strVal val="#ppt_x"/>
                                          </p:val>
                                        </p:tav>
                                      </p:tavLst>
                                    </p:anim>
                                    <p:anim calcmode="lin" valueType="num">
                                      <p:cBhvr additive="base">
                                        <p:cTn id="16" dur="2200" fill="hold"/>
                                        <p:tgtEl>
                                          <p:spTgt spid="8"/>
                                        </p:tgtEl>
                                        <p:attrNameLst>
                                          <p:attrName>ppt_y</p:attrName>
                                        </p:attrNameLst>
                                      </p:cBhvr>
                                      <p:tavLst>
                                        <p:tav tm="0">
                                          <p:val>
                                            <p:strVal val="#ppt_y"/>
                                          </p:val>
                                        </p:tav>
                                        <p:tav tm="100000">
                                          <p:val>
                                            <p:strVal val="#ppt_y"/>
                                          </p:val>
                                        </p:tav>
                                      </p:tavLst>
                                    </p:anim>
                                  </p:childTnLst>
                                </p:cTn>
                              </p:par>
                              <p:par>
                                <p:cTn id="17" presetID="2" presetClass="entr" presetSubtype="8" decel="100000" fill="hold" nodeType="withEffect">
                                  <p:stCondLst>
                                    <p:cond delay="0"/>
                                  </p:stCondLst>
                                  <p:childTnLst>
                                    <p:set>
                                      <p:cBhvr>
                                        <p:cTn id="18" dur="1" fill="hold">
                                          <p:stCondLst>
                                            <p:cond delay="0"/>
                                          </p:stCondLst>
                                        </p:cTn>
                                        <p:tgtEl>
                                          <p:spTgt spid="9"/>
                                        </p:tgtEl>
                                        <p:attrNameLst>
                                          <p:attrName>style.visibility</p:attrName>
                                        </p:attrNameLst>
                                      </p:cBhvr>
                                      <p:to>
                                        <p:strVal val="visible"/>
                                      </p:to>
                                    </p:set>
                                    <p:anim calcmode="lin" valueType="num">
                                      <p:cBhvr additive="base">
                                        <p:cTn id="19" dur="2200" fill="hold"/>
                                        <p:tgtEl>
                                          <p:spTgt spid="9"/>
                                        </p:tgtEl>
                                        <p:attrNameLst>
                                          <p:attrName>ppt_x</p:attrName>
                                        </p:attrNameLst>
                                      </p:cBhvr>
                                      <p:tavLst>
                                        <p:tav tm="0">
                                          <p:val>
                                            <p:strVal val="0-#ppt_w/2"/>
                                          </p:val>
                                        </p:tav>
                                        <p:tav tm="100000">
                                          <p:val>
                                            <p:strVal val="#ppt_x"/>
                                          </p:val>
                                        </p:tav>
                                      </p:tavLst>
                                    </p:anim>
                                    <p:anim calcmode="lin" valueType="num">
                                      <p:cBhvr additive="base">
                                        <p:cTn id="20" dur="2200" fill="hold"/>
                                        <p:tgtEl>
                                          <p:spTgt spid="9"/>
                                        </p:tgtEl>
                                        <p:attrNameLst>
                                          <p:attrName>ppt_y</p:attrName>
                                        </p:attrNameLst>
                                      </p:cBhvr>
                                      <p:tavLst>
                                        <p:tav tm="0">
                                          <p:val>
                                            <p:strVal val="#ppt_y"/>
                                          </p:val>
                                        </p:tav>
                                        <p:tav tm="100000">
                                          <p:val>
                                            <p:strVal val="#ppt_y"/>
                                          </p:val>
                                        </p:tav>
                                      </p:tavLst>
                                    </p:anim>
                                  </p:childTnLst>
                                </p:cTn>
                              </p:par>
                              <p:par>
                                <p:cTn id="21" presetID="2" presetClass="entr" presetSubtype="8" decel="100000" fill="hold" grpId="0" nodeType="withEffect">
                                  <p:stCondLst>
                                    <p:cond delay="0"/>
                                  </p:stCondLst>
                                  <p:childTnLst>
                                    <p:set>
                                      <p:cBhvr>
                                        <p:cTn id="22" dur="1" fill="hold">
                                          <p:stCondLst>
                                            <p:cond delay="0"/>
                                          </p:stCondLst>
                                        </p:cTn>
                                        <p:tgtEl>
                                          <p:spTgt spid="13"/>
                                        </p:tgtEl>
                                        <p:attrNameLst>
                                          <p:attrName>style.visibility</p:attrName>
                                        </p:attrNameLst>
                                      </p:cBhvr>
                                      <p:to>
                                        <p:strVal val="visible"/>
                                      </p:to>
                                    </p:set>
                                    <p:anim calcmode="lin" valueType="num">
                                      <p:cBhvr additive="base">
                                        <p:cTn id="23" dur="2200" fill="hold"/>
                                        <p:tgtEl>
                                          <p:spTgt spid="13"/>
                                        </p:tgtEl>
                                        <p:attrNameLst>
                                          <p:attrName>ppt_x</p:attrName>
                                        </p:attrNameLst>
                                      </p:cBhvr>
                                      <p:tavLst>
                                        <p:tav tm="0">
                                          <p:val>
                                            <p:strVal val="0-#ppt_w/2"/>
                                          </p:val>
                                        </p:tav>
                                        <p:tav tm="100000">
                                          <p:val>
                                            <p:strVal val="#ppt_x"/>
                                          </p:val>
                                        </p:tav>
                                      </p:tavLst>
                                    </p:anim>
                                    <p:anim calcmode="lin" valueType="num">
                                      <p:cBhvr additive="base">
                                        <p:cTn id="24" dur="2200" fill="hold"/>
                                        <p:tgtEl>
                                          <p:spTgt spid="13"/>
                                        </p:tgtEl>
                                        <p:attrNameLst>
                                          <p:attrName>ppt_y</p:attrName>
                                        </p:attrNameLst>
                                      </p:cBhvr>
                                      <p:tavLst>
                                        <p:tav tm="0">
                                          <p:val>
                                            <p:strVal val="#ppt_y"/>
                                          </p:val>
                                        </p:tav>
                                        <p:tav tm="100000">
                                          <p:val>
                                            <p:strVal val="#ppt_y"/>
                                          </p:val>
                                        </p:tav>
                                      </p:tavLst>
                                    </p:anim>
                                  </p:childTnLst>
                                </p:cTn>
                              </p:par>
                              <p:par>
                                <p:cTn id="25" presetID="2" presetClass="entr" presetSubtype="8" decel="100000" fill="hold" nodeType="withEffect">
                                  <p:stCondLst>
                                    <p:cond delay="0"/>
                                  </p:stCondLst>
                                  <p:childTnLst>
                                    <p:set>
                                      <p:cBhvr>
                                        <p:cTn id="26" dur="1" fill="hold">
                                          <p:stCondLst>
                                            <p:cond delay="0"/>
                                          </p:stCondLst>
                                        </p:cTn>
                                        <p:tgtEl>
                                          <p:spTgt spid="12"/>
                                        </p:tgtEl>
                                        <p:attrNameLst>
                                          <p:attrName>style.visibility</p:attrName>
                                        </p:attrNameLst>
                                      </p:cBhvr>
                                      <p:to>
                                        <p:strVal val="visible"/>
                                      </p:to>
                                    </p:set>
                                    <p:anim calcmode="lin" valueType="num">
                                      <p:cBhvr additive="base">
                                        <p:cTn id="27" dur="2200" fill="hold"/>
                                        <p:tgtEl>
                                          <p:spTgt spid="12"/>
                                        </p:tgtEl>
                                        <p:attrNameLst>
                                          <p:attrName>ppt_x</p:attrName>
                                        </p:attrNameLst>
                                      </p:cBhvr>
                                      <p:tavLst>
                                        <p:tav tm="0">
                                          <p:val>
                                            <p:strVal val="0-#ppt_w/2"/>
                                          </p:val>
                                        </p:tav>
                                        <p:tav tm="100000">
                                          <p:val>
                                            <p:strVal val="#ppt_x"/>
                                          </p:val>
                                        </p:tav>
                                      </p:tavLst>
                                    </p:anim>
                                    <p:anim calcmode="lin" valueType="num">
                                      <p:cBhvr additive="base">
                                        <p:cTn id="28" dur="2200" fill="hold"/>
                                        <p:tgtEl>
                                          <p:spTgt spid="1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8" grpId="0"/>
      <p:bldP spid="13" grpId="0"/>
      <p:bldP spid="14" grpId="0" animBg="1"/>
    </p:bldLst>
  </p:timing>
</p:sld>
</file>

<file path=ppt/slides/slide14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CA1C4DAB-5696-458E-8DE4-68ECF04D4DB5}"/>
              </a:ext>
            </a:extLst>
          </p:cNvPr>
          <p:cNvSpPr>
            <a:spLocks noGrp="1"/>
          </p:cNvSpPr>
          <p:nvPr>
            <p:ph type="pic" sz="quarter" idx="16"/>
          </p:nvPr>
        </p:nvSpPr>
        <p:spPr/>
      </p:sp>
      <p:sp>
        <p:nvSpPr>
          <p:cNvPr id="3" name="Rectangle 2">
            <a:extLst>
              <a:ext uri="{FF2B5EF4-FFF2-40B4-BE49-F238E27FC236}">
                <a16:creationId xmlns:a16="http://schemas.microsoft.com/office/drawing/2014/main" id="{53B78F18-FCC2-44B9-B390-4D4691CC2A81}"/>
              </a:ext>
            </a:extLst>
          </p:cNvPr>
          <p:cNvSpPr/>
          <p:nvPr/>
        </p:nvSpPr>
        <p:spPr>
          <a:xfrm>
            <a:off x="12193587" y="1295400"/>
            <a:ext cx="10629899" cy="11049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a:extLst>
              <a:ext uri="{FF2B5EF4-FFF2-40B4-BE49-F238E27FC236}">
                <a16:creationId xmlns:a16="http://schemas.microsoft.com/office/drawing/2014/main" id="{FB95BAD3-15D7-43D6-B1D7-4BA2932909B2}"/>
              </a:ext>
            </a:extLst>
          </p:cNvPr>
          <p:cNvSpPr txBox="1"/>
          <p:nvPr/>
        </p:nvSpPr>
        <p:spPr>
          <a:xfrm>
            <a:off x="14243925" y="4333841"/>
            <a:ext cx="6529223" cy="3046988"/>
          </a:xfrm>
          <a:prstGeom prst="rect">
            <a:avLst/>
          </a:prstGeom>
          <a:noFill/>
        </p:spPr>
        <p:txBody>
          <a:bodyPr wrap="square" rtlCol="0">
            <a:spAutoFit/>
          </a:bodyPr>
          <a:lstStyle/>
          <a:p>
            <a:pPr algn="ctr"/>
            <a:r>
              <a:rPr lang="en-US" sz="3200" i="1">
                <a:solidFill>
                  <a:schemeClr val="bg1"/>
                </a:solidFill>
                <a:latin typeface="+mj-lt"/>
              </a:rPr>
              <a:t>Pellentesque habitant morbi tristique senectus et netus et malesuada fames ac turpis egestas. Phasellus luctus viverra urna eget aliquam. Vivamus at luctus sapien. </a:t>
            </a:r>
          </a:p>
        </p:txBody>
      </p:sp>
      <p:grpSp>
        <p:nvGrpSpPr>
          <p:cNvPr id="9" name="Group 8">
            <a:extLst>
              <a:ext uri="{FF2B5EF4-FFF2-40B4-BE49-F238E27FC236}">
                <a16:creationId xmlns:a16="http://schemas.microsoft.com/office/drawing/2014/main" id="{D8F8E389-0492-4EFD-BFCB-9DAEDCFC4222}"/>
              </a:ext>
            </a:extLst>
          </p:cNvPr>
          <p:cNvGrpSpPr/>
          <p:nvPr/>
        </p:nvGrpSpPr>
        <p:grpSpPr>
          <a:xfrm>
            <a:off x="12980856" y="4333841"/>
            <a:ext cx="1263068" cy="1364144"/>
            <a:chOff x="3230446" y="10347158"/>
            <a:chExt cx="1849255" cy="1997242"/>
          </a:xfrm>
          <a:solidFill>
            <a:schemeClr val="tx1">
              <a:lumMod val="90000"/>
              <a:lumOff val="10000"/>
            </a:schemeClr>
          </a:solidFill>
          <a:effectLst/>
        </p:grpSpPr>
        <p:sp>
          <p:nvSpPr>
            <p:cNvPr id="10" name="Graphic 5">
              <a:extLst>
                <a:ext uri="{FF2B5EF4-FFF2-40B4-BE49-F238E27FC236}">
                  <a16:creationId xmlns:a16="http://schemas.microsoft.com/office/drawing/2014/main" id="{948FBED4-B85D-4B60-8C77-23C27571AFDE}"/>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solidFill>
              <a:schemeClr val="bg1"/>
            </a:solidFill>
            <a:ln w="9525" cap="flat">
              <a:noFill/>
              <a:prstDash val="solid"/>
              <a:miter/>
            </a:ln>
          </p:spPr>
          <p:txBody>
            <a:bodyPr rtlCol="0" anchor="ctr"/>
            <a:lstStyle/>
            <a:p>
              <a:endParaRPr lang="en-US"/>
            </a:p>
          </p:txBody>
        </p:sp>
        <p:sp>
          <p:nvSpPr>
            <p:cNvPr id="11" name="Graphic 5">
              <a:extLst>
                <a:ext uri="{FF2B5EF4-FFF2-40B4-BE49-F238E27FC236}">
                  <a16:creationId xmlns:a16="http://schemas.microsoft.com/office/drawing/2014/main" id="{47A82200-8E61-4E31-AD69-68ED648D2BE0}"/>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solidFill>
              <a:schemeClr val="bg1"/>
            </a:solidFill>
            <a:ln w="9525" cap="flat">
              <a:noFill/>
              <a:prstDash val="solid"/>
              <a:miter/>
            </a:ln>
          </p:spPr>
          <p:txBody>
            <a:bodyPr rtlCol="0" anchor="ctr"/>
            <a:lstStyle/>
            <a:p>
              <a:endParaRPr lang="en-US"/>
            </a:p>
          </p:txBody>
        </p:sp>
      </p:grpSp>
      <p:cxnSp>
        <p:nvCxnSpPr>
          <p:cNvPr id="12" name="Straight Connector 11">
            <a:extLst>
              <a:ext uri="{FF2B5EF4-FFF2-40B4-BE49-F238E27FC236}">
                <a16:creationId xmlns:a16="http://schemas.microsoft.com/office/drawing/2014/main" id="{83AA19C9-3038-4D65-AB2B-363BC822AC19}"/>
              </a:ext>
            </a:extLst>
          </p:cNvPr>
          <p:cNvCxnSpPr/>
          <p:nvPr/>
        </p:nvCxnSpPr>
        <p:spPr>
          <a:xfrm>
            <a:off x="16064005" y="8988974"/>
            <a:ext cx="3093938" cy="0"/>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348A037E-D306-49C5-8C23-51C3120B38FF}"/>
              </a:ext>
            </a:extLst>
          </p:cNvPr>
          <p:cNvSpPr txBox="1"/>
          <p:nvPr/>
        </p:nvSpPr>
        <p:spPr>
          <a:xfrm>
            <a:off x="14926630" y="8124265"/>
            <a:ext cx="5437707" cy="769441"/>
          </a:xfrm>
          <a:prstGeom prst="rect">
            <a:avLst/>
          </a:prstGeom>
          <a:noFill/>
        </p:spPr>
        <p:txBody>
          <a:bodyPr wrap="none" rtlCol="0">
            <a:spAutoFit/>
          </a:bodyPr>
          <a:lstStyle/>
          <a:p>
            <a:pPr algn="ctr"/>
            <a:r>
              <a:rPr lang="en-US" sz="4400" b="1">
                <a:solidFill>
                  <a:schemeClr val="bg1"/>
                </a:solidFill>
                <a:latin typeface="+mj-lt"/>
              </a:rPr>
              <a:t>- Samuel Jackson -</a:t>
            </a:r>
          </a:p>
        </p:txBody>
      </p:sp>
      <p:sp>
        <p:nvSpPr>
          <p:cNvPr id="14" name="Rectangle 13">
            <a:extLst>
              <a:ext uri="{FF2B5EF4-FFF2-40B4-BE49-F238E27FC236}">
                <a16:creationId xmlns:a16="http://schemas.microsoft.com/office/drawing/2014/main" id="{98EF838C-8731-456F-A590-78BB79AB1923}"/>
              </a:ext>
            </a:extLst>
          </p:cNvPr>
          <p:cNvSpPr/>
          <p:nvPr/>
        </p:nvSpPr>
        <p:spPr>
          <a:xfrm>
            <a:off x="24387175" y="1295400"/>
            <a:ext cx="17126585" cy="11049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992626003"/>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2200" fill="hold"/>
                                        <p:tgtEl>
                                          <p:spTgt spid="14"/>
                                        </p:tgtEl>
                                        <p:attrNameLst>
                                          <p:attrName>ppt_x</p:attrName>
                                        </p:attrNameLst>
                                      </p:cBhvr>
                                      <p:tavLst>
                                        <p:tav tm="0">
                                          <p:val>
                                            <p:strVal val="0-#ppt_w/2"/>
                                          </p:val>
                                        </p:tav>
                                        <p:tav tm="100000">
                                          <p:val>
                                            <p:strVal val="#ppt_x"/>
                                          </p:val>
                                        </p:tav>
                                      </p:tavLst>
                                    </p:anim>
                                    <p:anim calcmode="lin" valueType="num">
                                      <p:cBhvr additive="base">
                                        <p:cTn id="8" dur="2200" fill="hold"/>
                                        <p:tgtEl>
                                          <p:spTgt spid="14"/>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30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300" fill="hold"/>
                                        <p:tgtEl>
                                          <p:spTgt spid="3"/>
                                        </p:tgtEl>
                                        <p:attrNameLst>
                                          <p:attrName>ppt_x</p:attrName>
                                        </p:attrNameLst>
                                      </p:cBhvr>
                                      <p:tavLst>
                                        <p:tav tm="0">
                                          <p:val>
                                            <p:strVal val="0-#ppt_w/2"/>
                                          </p:val>
                                        </p:tav>
                                        <p:tav tm="100000">
                                          <p:val>
                                            <p:strVal val="#ppt_x"/>
                                          </p:val>
                                        </p:tav>
                                      </p:tavLst>
                                    </p:anim>
                                    <p:anim calcmode="lin" valueType="num">
                                      <p:cBhvr additive="base">
                                        <p:cTn id="12" dur="13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additive="base">
                                        <p:cTn id="15" dur="2200" fill="hold"/>
                                        <p:tgtEl>
                                          <p:spTgt spid="8"/>
                                        </p:tgtEl>
                                        <p:attrNameLst>
                                          <p:attrName>ppt_x</p:attrName>
                                        </p:attrNameLst>
                                      </p:cBhvr>
                                      <p:tavLst>
                                        <p:tav tm="0">
                                          <p:val>
                                            <p:strVal val="0-#ppt_w/2"/>
                                          </p:val>
                                        </p:tav>
                                        <p:tav tm="100000">
                                          <p:val>
                                            <p:strVal val="#ppt_x"/>
                                          </p:val>
                                        </p:tav>
                                      </p:tavLst>
                                    </p:anim>
                                    <p:anim calcmode="lin" valueType="num">
                                      <p:cBhvr additive="base">
                                        <p:cTn id="16" dur="2200" fill="hold"/>
                                        <p:tgtEl>
                                          <p:spTgt spid="8"/>
                                        </p:tgtEl>
                                        <p:attrNameLst>
                                          <p:attrName>ppt_y</p:attrName>
                                        </p:attrNameLst>
                                      </p:cBhvr>
                                      <p:tavLst>
                                        <p:tav tm="0">
                                          <p:val>
                                            <p:strVal val="#ppt_y"/>
                                          </p:val>
                                        </p:tav>
                                        <p:tav tm="100000">
                                          <p:val>
                                            <p:strVal val="#ppt_y"/>
                                          </p:val>
                                        </p:tav>
                                      </p:tavLst>
                                    </p:anim>
                                  </p:childTnLst>
                                </p:cTn>
                              </p:par>
                              <p:par>
                                <p:cTn id="17" presetID="2" presetClass="entr" presetSubtype="8" decel="100000" fill="hold" nodeType="withEffect">
                                  <p:stCondLst>
                                    <p:cond delay="0"/>
                                  </p:stCondLst>
                                  <p:childTnLst>
                                    <p:set>
                                      <p:cBhvr>
                                        <p:cTn id="18" dur="1" fill="hold">
                                          <p:stCondLst>
                                            <p:cond delay="0"/>
                                          </p:stCondLst>
                                        </p:cTn>
                                        <p:tgtEl>
                                          <p:spTgt spid="9"/>
                                        </p:tgtEl>
                                        <p:attrNameLst>
                                          <p:attrName>style.visibility</p:attrName>
                                        </p:attrNameLst>
                                      </p:cBhvr>
                                      <p:to>
                                        <p:strVal val="visible"/>
                                      </p:to>
                                    </p:set>
                                    <p:anim calcmode="lin" valueType="num">
                                      <p:cBhvr additive="base">
                                        <p:cTn id="19" dur="2200" fill="hold"/>
                                        <p:tgtEl>
                                          <p:spTgt spid="9"/>
                                        </p:tgtEl>
                                        <p:attrNameLst>
                                          <p:attrName>ppt_x</p:attrName>
                                        </p:attrNameLst>
                                      </p:cBhvr>
                                      <p:tavLst>
                                        <p:tav tm="0">
                                          <p:val>
                                            <p:strVal val="0-#ppt_w/2"/>
                                          </p:val>
                                        </p:tav>
                                        <p:tav tm="100000">
                                          <p:val>
                                            <p:strVal val="#ppt_x"/>
                                          </p:val>
                                        </p:tav>
                                      </p:tavLst>
                                    </p:anim>
                                    <p:anim calcmode="lin" valueType="num">
                                      <p:cBhvr additive="base">
                                        <p:cTn id="20" dur="2200" fill="hold"/>
                                        <p:tgtEl>
                                          <p:spTgt spid="9"/>
                                        </p:tgtEl>
                                        <p:attrNameLst>
                                          <p:attrName>ppt_y</p:attrName>
                                        </p:attrNameLst>
                                      </p:cBhvr>
                                      <p:tavLst>
                                        <p:tav tm="0">
                                          <p:val>
                                            <p:strVal val="#ppt_y"/>
                                          </p:val>
                                        </p:tav>
                                        <p:tav tm="100000">
                                          <p:val>
                                            <p:strVal val="#ppt_y"/>
                                          </p:val>
                                        </p:tav>
                                      </p:tavLst>
                                    </p:anim>
                                  </p:childTnLst>
                                </p:cTn>
                              </p:par>
                              <p:par>
                                <p:cTn id="21" presetID="2" presetClass="entr" presetSubtype="8" decel="100000" fill="hold" grpId="0" nodeType="withEffect">
                                  <p:stCondLst>
                                    <p:cond delay="0"/>
                                  </p:stCondLst>
                                  <p:childTnLst>
                                    <p:set>
                                      <p:cBhvr>
                                        <p:cTn id="22" dur="1" fill="hold">
                                          <p:stCondLst>
                                            <p:cond delay="0"/>
                                          </p:stCondLst>
                                        </p:cTn>
                                        <p:tgtEl>
                                          <p:spTgt spid="13"/>
                                        </p:tgtEl>
                                        <p:attrNameLst>
                                          <p:attrName>style.visibility</p:attrName>
                                        </p:attrNameLst>
                                      </p:cBhvr>
                                      <p:to>
                                        <p:strVal val="visible"/>
                                      </p:to>
                                    </p:set>
                                    <p:anim calcmode="lin" valueType="num">
                                      <p:cBhvr additive="base">
                                        <p:cTn id="23" dur="2200" fill="hold"/>
                                        <p:tgtEl>
                                          <p:spTgt spid="13"/>
                                        </p:tgtEl>
                                        <p:attrNameLst>
                                          <p:attrName>ppt_x</p:attrName>
                                        </p:attrNameLst>
                                      </p:cBhvr>
                                      <p:tavLst>
                                        <p:tav tm="0">
                                          <p:val>
                                            <p:strVal val="0-#ppt_w/2"/>
                                          </p:val>
                                        </p:tav>
                                        <p:tav tm="100000">
                                          <p:val>
                                            <p:strVal val="#ppt_x"/>
                                          </p:val>
                                        </p:tav>
                                      </p:tavLst>
                                    </p:anim>
                                    <p:anim calcmode="lin" valueType="num">
                                      <p:cBhvr additive="base">
                                        <p:cTn id="24" dur="2200" fill="hold"/>
                                        <p:tgtEl>
                                          <p:spTgt spid="13"/>
                                        </p:tgtEl>
                                        <p:attrNameLst>
                                          <p:attrName>ppt_y</p:attrName>
                                        </p:attrNameLst>
                                      </p:cBhvr>
                                      <p:tavLst>
                                        <p:tav tm="0">
                                          <p:val>
                                            <p:strVal val="#ppt_y"/>
                                          </p:val>
                                        </p:tav>
                                        <p:tav tm="100000">
                                          <p:val>
                                            <p:strVal val="#ppt_y"/>
                                          </p:val>
                                        </p:tav>
                                      </p:tavLst>
                                    </p:anim>
                                  </p:childTnLst>
                                </p:cTn>
                              </p:par>
                              <p:par>
                                <p:cTn id="25" presetID="2" presetClass="entr" presetSubtype="8" decel="100000" fill="hold" nodeType="withEffect">
                                  <p:stCondLst>
                                    <p:cond delay="0"/>
                                  </p:stCondLst>
                                  <p:childTnLst>
                                    <p:set>
                                      <p:cBhvr>
                                        <p:cTn id="26" dur="1" fill="hold">
                                          <p:stCondLst>
                                            <p:cond delay="0"/>
                                          </p:stCondLst>
                                        </p:cTn>
                                        <p:tgtEl>
                                          <p:spTgt spid="12"/>
                                        </p:tgtEl>
                                        <p:attrNameLst>
                                          <p:attrName>style.visibility</p:attrName>
                                        </p:attrNameLst>
                                      </p:cBhvr>
                                      <p:to>
                                        <p:strVal val="visible"/>
                                      </p:to>
                                    </p:set>
                                    <p:anim calcmode="lin" valueType="num">
                                      <p:cBhvr additive="base">
                                        <p:cTn id="27" dur="2200" fill="hold"/>
                                        <p:tgtEl>
                                          <p:spTgt spid="12"/>
                                        </p:tgtEl>
                                        <p:attrNameLst>
                                          <p:attrName>ppt_x</p:attrName>
                                        </p:attrNameLst>
                                      </p:cBhvr>
                                      <p:tavLst>
                                        <p:tav tm="0">
                                          <p:val>
                                            <p:strVal val="0-#ppt_w/2"/>
                                          </p:val>
                                        </p:tav>
                                        <p:tav tm="100000">
                                          <p:val>
                                            <p:strVal val="#ppt_x"/>
                                          </p:val>
                                        </p:tav>
                                      </p:tavLst>
                                    </p:anim>
                                    <p:anim calcmode="lin" valueType="num">
                                      <p:cBhvr additive="base">
                                        <p:cTn id="28" dur="2200" fill="hold"/>
                                        <p:tgtEl>
                                          <p:spTgt spid="1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8" grpId="0"/>
      <p:bldP spid="13" grpId="0"/>
      <p:bldP spid="14" grpId="0" animBg="1"/>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9837BBE7-C597-4D79-B535-228C4E486120}"/>
              </a:ext>
            </a:extLst>
          </p:cNvPr>
          <p:cNvSpPr>
            <a:spLocks noGrp="1"/>
          </p:cNvSpPr>
          <p:nvPr>
            <p:ph type="pic" sz="quarter" idx="16"/>
          </p:nvPr>
        </p:nvSpPr>
        <p:spPr/>
      </p:sp>
      <p:sp>
        <p:nvSpPr>
          <p:cNvPr id="17" name="Rectangle 16">
            <a:extLst>
              <a:ext uri="{FF2B5EF4-FFF2-40B4-BE49-F238E27FC236}">
                <a16:creationId xmlns:a16="http://schemas.microsoft.com/office/drawing/2014/main" id="{640B311C-93F9-4930-8981-96124D4D8B18}"/>
              </a:ext>
            </a:extLst>
          </p:cNvPr>
          <p:cNvSpPr/>
          <p:nvPr/>
        </p:nvSpPr>
        <p:spPr>
          <a:xfrm>
            <a:off x="1563689" y="-9753600"/>
            <a:ext cx="21259799" cy="11049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3">
            <a:extLst>
              <a:ext uri="{FF2B5EF4-FFF2-40B4-BE49-F238E27FC236}">
                <a16:creationId xmlns:a16="http://schemas.microsoft.com/office/drawing/2014/main" id="{55672EB8-E675-4782-A53E-5371802B6168}"/>
              </a:ext>
            </a:extLst>
          </p:cNvPr>
          <p:cNvSpPr/>
          <p:nvPr/>
        </p:nvSpPr>
        <p:spPr>
          <a:xfrm>
            <a:off x="3847381" y="0"/>
            <a:ext cx="5503652" cy="13716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extBox 10">
            <a:extLst>
              <a:ext uri="{FF2B5EF4-FFF2-40B4-BE49-F238E27FC236}">
                <a16:creationId xmlns:a16="http://schemas.microsoft.com/office/drawing/2014/main" id="{5BF0C9A6-40F9-40E1-BDE1-5E180A5D8F7D}"/>
              </a:ext>
            </a:extLst>
          </p:cNvPr>
          <p:cNvSpPr txBox="1"/>
          <p:nvPr/>
        </p:nvSpPr>
        <p:spPr>
          <a:xfrm>
            <a:off x="4814236" y="4774107"/>
            <a:ext cx="3569942" cy="4401205"/>
          </a:xfrm>
          <a:prstGeom prst="rect">
            <a:avLst/>
          </a:prstGeom>
          <a:noFill/>
        </p:spPr>
        <p:txBody>
          <a:bodyPr wrap="square" rtlCol="0">
            <a:spAutoFit/>
          </a:bodyPr>
          <a:lstStyle/>
          <a:p>
            <a:r>
              <a:rPr lang="en-US" sz="2800" i="1">
                <a:solidFill>
                  <a:schemeClr val="accent3"/>
                </a:solidFill>
                <a:latin typeface="+mj-lt"/>
              </a:rPr>
              <a:t>Pellentesque habitant morbi tristique senectus et netus et malesuada fames ac turpis egestas. Phasellus luctus viverra urna eget aliquam. Vivamus at luctus sapien. </a:t>
            </a:r>
          </a:p>
        </p:txBody>
      </p:sp>
      <p:grpSp>
        <p:nvGrpSpPr>
          <p:cNvPr id="12" name="Group 11">
            <a:extLst>
              <a:ext uri="{FF2B5EF4-FFF2-40B4-BE49-F238E27FC236}">
                <a16:creationId xmlns:a16="http://schemas.microsoft.com/office/drawing/2014/main" id="{5FE9C8F7-027F-4554-B7A7-C47F5EFF46FB}"/>
              </a:ext>
            </a:extLst>
          </p:cNvPr>
          <p:cNvGrpSpPr/>
          <p:nvPr/>
        </p:nvGrpSpPr>
        <p:grpSpPr>
          <a:xfrm>
            <a:off x="4845925" y="2352682"/>
            <a:ext cx="1263068" cy="1364144"/>
            <a:chOff x="3230446" y="10347158"/>
            <a:chExt cx="1849255" cy="1997242"/>
          </a:xfrm>
          <a:solidFill>
            <a:schemeClr val="accent2"/>
          </a:solidFill>
          <a:effectLst/>
        </p:grpSpPr>
        <p:sp>
          <p:nvSpPr>
            <p:cNvPr id="13" name="Graphic 5">
              <a:extLst>
                <a:ext uri="{FF2B5EF4-FFF2-40B4-BE49-F238E27FC236}">
                  <a16:creationId xmlns:a16="http://schemas.microsoft.com/office/drawing/2014/main" id="{736E1187-4EDF-4067-BFA1-5B6E684082E7}"/>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sp>
          <p:nvSpPr>
            <p:cNvPr id="14" name="Graphic 5">
              <a:extLst>
                <a:ext uri="{FF2B5EF4-FFF2-40B4-BE49-F238E27FC236}">
                  <a16:creationId xmlns:a16="http://schemas.microsoft.com/office/drawing/2014/main" id="{764A38EB-1F34-4813-A126-B63DA48BFFA8}"/>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grpSp>
      <p:cxnSp>
        <p:nvCxnSpPr>
          <p:cNvPr id="15" name="Straight Connector 14">
            <a:extLst>
              <a:ext uri="{FF2B5EF4-FFF2-40B4-BE49-F238E27FC236}">
                <a16:creationId xmlns:a16="http://schemas.microsoft.com/office/drawing/2014/main" id="{3826E0C0-C54F-4003-8D71-D1A6DB4E69D6}"/>
              </a:ext>
            </a:extLst>
          </p:cNvPr>
          <p:cNvCxnSpPr/>
          <p:nvPr/>
        </p:nvCxnSpPr>
        <p:spPr>
          <a:xfrm>
            <a:off x="5052238" y="11016598"/>
            <a:ext cx="3093938" cy="0"/>
          </a:xfrm>
          <a:prstGeom prst="line">
            <a:avLst/>
          </a:prstGeom>
          <a:ln w="285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E954AA14-9EB0-4F2F-A2FD-E5262C1CA5B8}"/>
              </a:ext>
            </a:extLst>
          </p:cNvPr>
          <p:cNvSpPr txBox="1"/>
          <p:nvPr/>
        </p:nvSpPr>
        <p:spPr>
          <a:xfrm>
            <a:off x="4753990" y="10151889"/>
            <a:ext cx="3690434" cy="769441"/>
          </a:xfrm>
          <a:prstGeom prst="rect">
            <a:avLst/>
          </a:prstGeom>
          <a:noFill/>
        </p:spPr>
        <p:txBody>
          <a:bodyPr wrap="none" rtlCol="0">
            <a:spAutoFit/>
          </a:bodyPr>
          <a:lstStyle/>
          <a:p>
            <a:pPr algn="ctr"/>
            <a:r>
              <a:rPr lang="en-US" sz="4400" b="1">
                <a:solidFill>
                  <a:schemeClr val="tx1">
                    <a:lumMod val="90000"/>
                    <a:lumOff val="10000"/>
                  </a:schemeClr>
                </a:solidFill>
                <a:latin typeface="+mj-lt"/>
              </a:rPr>
              <a:t>- Missandei -</a:t>
            </a:r>
          </a:p>
        </p:txBody>
      </p:sp>
      <p:sp>
        <p:nvSpPr>
          <p:cNvPr id="18" name="Rectangle 17">
            <a:extLst>
              <a:ext uri="{FF2B5EF4-FFF2-40B4-BE49-F238E27FC236}">
                <a16:creationId xmlns:a16="http://schemas.microsoft.com/office/drawing/2014/main" id="{9B16A2A8-C844-48CD-BCE1-2D5EA6197ECB}"/>
              </a:ext>
            </a:extLst>
          </p:cNvPr>
          <p:cNvSpPr/>
          <p:nvPr/>
        </p:nvSpPr>
        <p:spPr>
          <a:xfrm>
            <a:off x="1563689" y="-9753600"/>
            <a:ext cx="21259799" cy="11049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1989103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2200" fill="hold"/>
                                        <p:tgtEl>
                                          <p:spTgt spid="11"/>
                                        </p:tgtEl>
                                        <p:attrNameLst>
                                          <p:attrName>ppt_x</p:attrName>
                                        </p:attrNameLst>
                                      </p:cBhvr>
                                      <p:tavLst>
                                        <p:tav tm="0">
                                          <p:val>
                                            <p:strVal val="#ppt_x"/>
                                          </p:val>
                                        </p:tav>
                                        <p:tav tm="100000">
                                          <p:val>
                                            <p:strVal val="#ppt_x"/>
                                          </p:val>
                                        </p:tav>
                                      </p:tavLst>
                                    </p:anim>
                                    <p:anim calcmode="lin" valueType="num">
                                      <p:cBhvr additive="base">
                                        <p:cTn id="8" dur="2200" fill="hold"/>
                                        <p:tgtEl>
                                          <p:spTgt spid="11"/>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0"/>
                                  </p:stCondLst>
                                  <p:childTnLst>
                                    <p:set>
                                      <p:cBhvr>
                                        <p:cTn id="10" dur="1" fill="hold">
                                          <p:stCondLst>
                                            <p:cond delay="0"/>
                                          </p:stCondLst>
                                        </p:cTn>
                                        <p:tgtEl>
                                          <p:spTgt spid="12"/>
                                        </p:tgtEl>
                                        <p:attrNameLst>
                                          <p:attrName>style.visibility</p:attrName>
                                        </p:attrNameLst>
                                      </p:cBhvr>
                                      <p:to>
                                        <p:strVal val="visible"/>
                                      </p:to>
                                    </p:set>
                                    <p:anim calcmode="lin" valueType="num">
                                      <p:cBhvr additive="base">
                                        <p:cTn id="11" dur="1500" fill="hold"/>
                                        <p:tgtEl>
                                          <p:spTgt spid="12"/>
                                        </p:tgtEl>
                                        <p:attrNameLst>
                                          <p:attrName>ppt_x</p:attrName>
                                        </p:attrNameLst>
                                      </p:cBhvr>
                                      <p:tavLst>
                                        <p:tav tm="0">
                                          <p:val>
                                            <p:strVal val="#ppt_x"/>
                                          </p:val>
                                        </p:tav>
                                        <p:tav tm="100000">
                                          <p:val>
                                            <p:strVal val="#ppt_x"/>
                                          </p:val>
                                        </p:tav>
                                      </p:tavLst>
                                    </p:anim>
                                    <p:anim calcmode="lin" valueType="num">
                                      <p:cBhvr additive="base">
                                        <p:cTn id="12" dur="1500" fill="hold"/>
                                        <p:tgtEl>
                                          <p:spTgt spid="12"/>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2200" fill="hold"/>
                                        <p:tgtEl>
                                          <p:spTgt spid="16"/>
                                        </p:tgtEl>
                                        <p:attrNameLst>
                                          <p:attrName>ppt_x</p:attrName>
                                        </p:attrNameLst>
                                      </p:cBhvr>
                                      <p:tavLst>
                                        <p:tav tm="0">
                                          <p:val>
                                            <p:strVal val="#ppt_x"/>
                                          </p:val>
                                        </p:tav>
                                        <p:tav tm="100000">
                                          <p:val>
                                            <p:strVal val="#ppt_x"/>
                                          </p:val>
                                        </p:tav>
                                      </p:tavLst>
                                    </p:anim>
                                    <p:anim calcmode="lin" valueType="num">
                                      <p:cBhvr additive="base">
                                        <p:cTn id="16" dur="2200" fill="hold"/>
                                        <p:tgtEl>
                                          <p:spTgt spid="16"/>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2200" fill="hold"/>
                                        <p:tgtEl>
                                          <p:spTgt spid="15"/>
                                        </p:tgtEl>
                                        <p:attrNameLst>
                                          <p:attrName>ppt_x</p:attrName>
                                        </p:attrNameLst>
                                      </p:cBhvr>
                                      <p:tavLst>
                                        <p:tav tm="0">
                                          <p:val>
                                            <p:strVal val="#ppt_x"/>
                                          </p:val>
                                        </p:tav>
                                        <p:tav tm="100000">
                                          <p:val>
                                            <p:strVal val="#ppt_x"/>
                                          </p:val>
                                        </p:tav>
                                      </p:tavLst>
                                    </p:anim>
                                    <p:anim calcmode="lin" valueType="num">
                                      <p:cBhvr additive="base">
                                        <p:cTn id="20" dur="2200" fill="hold"/>
                                        <p:tgtEl>
                                          <p:spTgt spid="15"/>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7"/>
                                        </p:tgtEl>
                                        <p:attrNameLst>
                                          <p:attrName>style.visibility</p:attrName>
                                        </p:attrNameLst>
                                      </p:cBhvr>
                                      <p:to>
                                        <p:strVal val="visible"/>
                                      </p:to>
                                    </p:set>
                                    <p:anim calcmode="lin" valueType="num">
                                      <p:cBhvr additive="base">
                                        <p:cTn id="23" dur="2000" fill="hold"/>
                                        <p:tgtEl>
                                          <p:spTgt spid="17"/>
                                        </p:tgtEl>
                                        <p:attrNameLst>
                                          <p:attrName>ppt_x</p:attrName>
                                        </p:attrNameLst>
                                      </p:cBhvr>
                                      <p:tavLst>
                                        <p:tav tm="0">
                                          <p:val>
                                            <p:strVal val="#ppt_x"/>
                                          </p:val>
                                        </p:tav>
                                        <p:tav tm="100000">
                                          <p:val>
                                            <p:strVal val="#ppt_x"/>
                                          </p:val>
                                        </p:tav>
                                      </p:tavLst>
                                    </p:anim>
                                    <p:anim calcmode="lin" valueType="num">
                                      <p:cBhvr additive="base">
                                        <p:cTn id="24" dur="2000" fill="hold"/>
                                        <p:tgtEl>
                                          <p:spTgt spid="17"/>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1500" fill="hold"/>
                                        <p:tgtEl>
                                          <p:spTgt spid="18"/>
                                        </p:tgtEl>
                                        <p:attrNameLst>
                                          <p:attrName>ppt_x</p:attrName>
                                        </p:attrNameLst>
                                      </p:cBhvr>
                                      <p:tavLst>
                                        <p:tav tm="0">
                                          <p:val>
                                            <p:strVal val="#ppt_x"/>
                                          </p:val>
                                        </p:tav>
                                        <p:tav tm="100000">
                                          <p:val>
                                            <p:strVal val="#ppt_x"/>
                                          </p:val>
                                        </p:tav>
                                      </p:tavLst>
                                    </p:anim>
                                    <p:anim calcmode="lin" valueType="num">
                                      <p:cBhvr additive="base">
                                        <p:cTn id="28" dur="1500" fill="hold"/>
                                        <p:tgtEl>
                                          <p:spTgt spid="1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1" grpId="0"/>
      <p:bldP spid="16" grpId="0"/>
      <p:bldP spid="18" grpId="0" animBg="1"/>
    </p:bldLst>
  </p:timing>
</p:sld>
</file>

<file path=ppt/slides/slide14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9837BBE7-C597-4D79-B535-228C4E486120}"/>
              </a:ext>
            </a:extLst>
          </p:cNvPr>
          <p:cNvSpPr>
            <a:spLocks noGrp="1"/>
          </p:cNvSpPr>
          <p:nvPr>
            <p:ph type="pic" sz="quarter" idx="16"/>
          </p:nvPr>
        </p:nvSpPr>
        <p:spPr/>
      </p:sp>
      <p:sp>
        <p:nvSpPr>
          <p:cNvPr id="17" name="Rectangle 16">
            <a:extLst>
              <a:ext uri="{FF2B5EF4-FFF2-40B4-BE49-F238E27FC236}">
                <a16:creationId xmlns:a16="http://schemas.microsoft.com/office/drawing/2014/main" id="{640B311C-93F9-4930-8981-96124D4D8B18}"/>
              </a:ext>
            </a:extLst>
          </p:cNvPr>
          <p:cNvSpPr/>
          <p:nvPr/>
        </p:nvSpPr>
        <p:spPr>
          <a:xfrm>
            <a:off x="1563689" y="-9753600"/>
            <a:ext cx="21259799" cy="11049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3">
            <a:extLst>
              <a:ext uri="{FF2B5EF4-FFF2-40B4-BE49-F238E27FC236}">
                <a16:creationId xmlns:a16="http://schemas.microsoft.com/office/drawing/2014/main" id="{55672EB8-E675-4782-A53E-5371802B6168}"/>
              </a:ext>
            </a:extLst>
          </p:cNvPr>
          <p:cNvSpPr/>
          <p:nvPr/>
        </p:nvSpPr>
        <p:spPr>
          <a:xfrm>
            <a:off x="3847381" y="0"/>
            <a:ext cx="5503652" cy="13716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extBox 10">
            <a:extLst>
              <a:ext uri="{FF2B5EF4-FFF2-40B4-BE49-F238E27FC236}">
                <a16:creationId xmlns:a16="http://schemas.microsoft.com/office/drawing/2014/main" id="{5BF0C9A6-40F9-40E1-BDE1-5E180A5D8F7D}"/>
              </a:ext>
            </a:extLst>
          </p:cNvPr>
          <p:cNvSpPr txBox="1"/>
          <p:nvPr/>
        </p:nvSpPr>
        <p:spPr>
          <a:xfrm>
            <a:off x="4814236" y="4774107"/>
            <a:ext cx="3569942" cy="4401205"/>
          </a:xfrm>
          <a:prstGeom prst="rect">
            <a:avLst/>
          </a:prstGeom>
          <a:noFill/>
        </p:spPr>
        <p:txBody>
          <a:bodyPr wrap="square" rtlCol="0">
            <a:spAutoFit/>
          </a:bodyPr>
          <a:lstStyle/>
          <a:p>
            <a:r>
              <a:rPr lang="en-US" sz="2800" i="1">
                <a:solidFill>
                  <a:schemeClr val="accent3"/>
                </a:solidFill>
                <a:latin typeface="+mj-lt"/>
              </a:rPr>
              <a:t>Pellentesque habitant morbi tristique senectus et netus et malesuada fames ac turpis egestas. Phasellus luctus viverra urna eget aliquam. Vivamus at luctus sapien. </a:t>
            </a:r>
          </a:p>
        </p:txBody>
      </p:sp>
      <p:grpSp>
        <p:nvGrpSpPr>
          <p:cNvPr id="12" name="Group 11">
            <a:extLst>
              <a:ext uri="{FF2B5EF4-FFF2-40B4-BE49-F238E27FC236}">
                <a16:creationId xmlns:a16="http://schemas.microsoft.com/office/drawing/2014/main" id="{5FE9C8F7-027F-4554-B7A7-C47F5EFF46FB}"/>
              </a:ext>
            </a:extLst>
          </p:cNvPr>
          <p:cNvGrpSpPr/>
          <p:nvPr/>
        </p:nvGrpSpPr>
        <p:grpSpPr>
          <a:xfrm>
            <a:off x="4845925" y="2352682"/>
            <a:ext cx="1263068" cy="1364144"/>
            <a:chOff x="3230446" y="10347158"/>
            <a:chExt cx="1849255" cy="1997242"/>
          </a:xfrm>
          <a:solidFill>
            <a:schemeClr val="accent2"/>
          </a:solidFill>
          <a:effectLst/>
        </p:grpSpPr>
        <p:sp>
          <p:nvSpPr>
            <p:cNvPr id="13" name="Graphic 5">
              <a:extLst>
                <a:ext uri="{FF2B5EF4-FFF2-40B4-BE49-F238E27FC236}">
                  <a16:creationId xmlns:a16="http://schemas.microsoft.com/office/drawing/2014/main" id="{736E1187-4EDF-4067-BFA1-5B6E684082E7}"/>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sp>
          <p:nvSpPr>
            <p:cNvPr id="14" name="Graphic 5">
              <a:extLst>
                <a:ext uri="{FF2B5EF4-FFF2-40B4-BE49-F238E27FC236}">
                  <a16:creationId xmlns:a16="http://schemas.microsoft.com/office/drawing/2014/main" id="{764A38EB-1F34-4813-A126-B63DA48BFFA8}"/>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grpSp>
      <p:cxnSp>
        <p:nvCxnSpPr>
          <p:cNvPr id="15" name="Straight Connector 14">
            <a:extLst>
              <a:ext uri="{FF2B5EF4-FFF2-40B4-BE49-F238E27FC236}">
                <a16:creationId xmlns:a16="http://schemas.microsoft.com/office/drawing/2014/main" id="{3826E0C0-C54F-4003-8D71-D1A6DB4E69D6}"/>
              </a:ext>
            </a:extLst>
          </p:cNvPr>
          <p:cNvCxnSpPr/>
          <p:nvPr/>
        </p:nvCxnSpPr>
        <p:spPr>
          <a:xfrm>
            <a:off x="5052238" y="11016598"/>
            <a:ext cx="3093938" cy="0"/>
          </a:xfrm>
          <a:prstGeom prst="line">
            <a:avLst/>
          </a:prstGeom>
          <a:ln w="28575">
            <a:solidFill>
              <a:schemeClr val="accent2"/>
            </a:solidFill>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E954AA14-9EB0-4F2F-A2FD-E5262C1CA5B8}"/>
              </a:ext>
            </a:extLst>
          </p:cNvPr>
          <p:cNvSpPr txBox="1"/>
          <p:nvPr/>
        </p:nvSpPr>
        <p:spPr>
          <a:xfrm>
            <a:off x="4753990" y="10151889"/>
            <a:ext cx="3690434" cy="769441"/>
          </a:xfrm>
          <a:prstGeom prst="rect">
            <a:avLst/>
          </a:prstGeom>
          <a:noFill/>
        </p:spPr>
        <p:txBody>
          <a:bodyPr wrap="none" rtlCol="0">
            <a:spAutoFit/>
          </a:bodyPr>
          <a:lstStyle/>
          <a:p>
            <a:pPr algn="ctr"/>
            <a:r>
              <a:rPr lang="en-US" sz="4400" b="1">
                <a:solidFill>
                  <a:schemeClr val="tx1">
                    <a:lumMod val="90000"/>
                    <a:lumOff val="10000"/>
                  </a:schemeClr>
                </a:solidFill>
                <a:latin typeface="+mj-lt"/>
              </a:rPr>
              <a:t>- Missandei -</a:t>
            </a:r>
          </a:p>
        </p:txBody>
      </p:sp>
      <p:sp>
        <p:nvSpPr>
          <p:cNvPr id="18" name="Rectangle 17">
            <a:extLst>
              <a:ext uri="{FF2B5EF4-FFF2-40B4-BE49-F238E27FC236}">
                <a16:creationId xmlns:a16="http://schemas.microsoft.com/office/drawing/2014/main" id="{9B16A2A8-C844-48CD-BCE1-2D5EA6197ECB}"/>
              </a:ext>
            </a:extLst>
          </p:cNvPr>
          <p:cNvSpPr/>
          <p:nvPr/>
        </p:nvSpPr>
        <p:spPr>
          <a:xfrm>
            <a:off x="1563689" y="-9753600"/>
            <a:ext cx="21259799" cy="11049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331417400"/>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2200" fill="hold"/>
                                        <p:tgtEl>
                                          <p:spTgt spid="11"/>
                                        </p:tgtEl>
                                        <p:attrNameLst>
                                          <p:attrName>ppt_x</p:attrName>
                                        </p:attrNameLst>
                                      </p:cBhvr>
                                      <p:tavLst>
                                        <p:tav tm="0">
                                          <p:val>
                                            <p:strVal val="#ppt_x"/>
                                          </p:val>
                                        </p:tav>
                                        <p:tav tm="100000">
                                          <p:val>
                                            <p:strVal val="#ppt_x"/>
                                          </p:val>
                                        </p:tav>
                                      </p:tavLst>
                                    </p:anim>
                                    <p:anim calcmode="lin" valueType="num">
                                      <p:cBhvr additive="base">
                                        <p:cTn id="8" dur="2200" fill="hold"/>
                                        <p:tgtEl>
                                          <p:spTgt spid="11"/>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0"/>
                                  </p:stCondLst>
                                  <p:childTnLst>
                                    <p:set>
                                      <p:cBhvr>
                                        <p:cTn id="10" dur="1" fill="hold">
                                          <p:stCondLst>
                                            <p:cond delay="0"/>
                                          </p:stCondLst>
                                        </p:cTn>
                                        <p:tgtEl>
                                          <p:spTgt spid="12"/>
                                        </p:tgtEl>
                                        <p:attrNameLst>
                                          <p:attrName>style.visibility</p:attrName>
                                        </p:attrNameLst>
                                      </p:cBhvr>
                                      <p:to>
                                        <p:strVal val="visible"/>
                                      </p:to>
                                    </p:set>
                                    <p:anim calcmode="lin" valueType="num">
                                      <p:cBhvr additive="base">
                                        <p:cTn id="11" dur="1500" fill="hold"/>
                                        <p:tgtEl>
                                          <p:spTgt spid="12"/>
                                        </p:tgtEl>
                                        <p:attrNameLst>
                                          <p:attrName>ppt_x</p:attrName>
                                        </p:attrNameLst>
                                      </p:cBhvr>
                                      <p:tavLst>
                                        <p:tav tm="0">
                                          <p:val>
                                            <p:strVal val="#ppt_x"/>
                                          </p:val>
                                        </p:tav>
                                        <p:tav tm="100000">
                                          <p:val>
                                            <p:strVal val="#ppt_x"/>
                                          </p:val>
                                        </p:tav>
                                      </p:tavLst>
                                    </p:anim>
                                    <p:anim calcmode="lin" valueType="num">
                                      <p:cBhvr additive="base">
                                        <p:cTn id="12" dur="1500" fill="hold"/>
                                        <p:tgtEl>
                                          <p:spTgt spid="12"/>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2200" fill="hold"/>
                                        <p:tgtEl>
                                          <p:spTgt spid="16"/>
                                        </p:tgtEl>
                                        <p:attrNameLst>
                                          <p:attrName>ppt_x</p:attrName>
                                        </p:attrNameLst>
                                      </p:cBhvr>
                                      <p:tavLst>
                                        <p:tav tm="0">
                                          <p:val>
                                            <p:strVal val="#ppt_x"/>
                                          </p:val>
                                        </p:tav>
                                        <p:tav tm="100000">
                                          <p:val>
                                            <p:strVal val="#ppt_x"/>
                                          </p:val>
                                        </p:tav>
                                      </p:tavLst>
                                    </p:anim>
                                    <p:anim calcmode="lin" valueType="num">
                                      <p:cBhvr additive="base">
                                        <p:cTn id="16" dur="2200" fill="hold"/>
                                        <p:tgtEl>
                                          <p:spTgt spid="16"/>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2200" fill="hold"/>
                                        <p:tgtEl>
                                          <p:spTgt spid="15"/>
                                        </p:tgtEl>
                                        <p:attrNameLst>
                                          <p:attrName>ppt_x</p:attrName>
                                        </p:attrNameLst>
                                      </p:cBhvr>
                                      <p:tavLst>
                                        <p:tav tm="0">
                                          <p:val>
                                            <p:strVal val="#ppt_x"/>
                                          </p:val>
                                        </p:tav>
                                        <p:tav tm="100000">
                                          <p:val>
                                            <p:strVal val="#ppt_x"/>
                                          </p:val>
                                        </p:tav>
                                      </p:tavLst>
                                    </p:anim>
                                    <p:anim calcmode="lin" valueType="num">
                                      <p:cBhvr additive="base">
                                        <p:cTn id="20" dur="2200" fill="hold"/>
                                        <p:tgtEl>
                                          <p:spTgt spid="15"/>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7"/>
                                        </p:tgtEl>
                                        <p:attrNameLst>
                                          <p:attrName>style.visibility</p:attrName>
                                        </p:attrNameLst>
                                      </p:cBhvr>
                                      <p:to>
                                        <p:strVal val="visible"/>
                                      </p:to>
                                    </p:set>
                                    <p:anim calcmode="lin" valueType="num">
                                      <p:cBhvr additive="base">
                                        <p:cTn id="23" dur="2000" fill="hold"/>
                                        <p:tgtEl>
                                          <p:spTgt spid="17"/>
                                        </p:tgtEl>
                                        <p:attrNameLst>
                                          <p:attrName>ppt_x</p:attrName>
                                        </p:attrNameLst>
                                      </p:cBhvr>
                                      <p:tavLst>
                                        <p:tav tm="0">
                                          <p:val>
                                            <p:strVal val="#ppt_x"/>
                                          </p:val>
                                        </p:tav>
                                        <p:tav tm="100000">
                                          <p:val>
                                            <p:strVal val="#ppt_x"/>
                                          </p:val>
                                        </p:tav>
                                      </p:tavLst>
                                    </p:anim>
                                    <p:anim calcmode="lin" valueType="num">
                                      <p:cBhvr additive="base">
                                        <p:cTn id="24" dur="2000" fill="hold"/>
                                        <p:tgtEl>
                                          <p:spTgt spid="17"/>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1500" fill="hold"/>
                                        <p:tgtEl>
                                          <p:spTgt spid="18"/>
                                        </p:tgtEl>
                                        <p:attrNameLst>
                                          <p:attrName>ppt_x</p:attrName>
                                        </p:attrNameLst>
                                      </p:cBhvr>
                                      <p:tavLst>
                                        <p:tav tm="0">
                                          <p:val>
                                            <p:strVal val="#ppt_x"/>
                                          </p:val>
                                        </p:tav>
                                        <p:tav tm="100000">
                                          <p:val>
                                            <p:strVal val="#ppt_x"/>
                                          </p:val>
                                        </p:tav>
                                      </p:tavLst>
                                    </p:anim>
                                    <p:anim calcmode="lin" valueType="num">
                                      <p:cBhvr additive="base">
                                        <p:cTn id="28" dur="1500" fill="hold"/>
                                        <p:tgtEl>
                                          <p:spTgt spid="1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1" grpId="0"/>
      <p:bldP spid="16" grpId="0"/>
      <p:bldP spid="18" grpId="0" animBg="1"/>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FE9DFB2D-ABF0-4778-87ED-2AF41110CB38}"/>
              </a:ext>
            </a:extLst>
          </p:cNvPr>
          <p:cNvSpPr>
            <a:spLocks noGrp="1"/>
          </p:cNvSpPr>
          <p:nvPr>
            <p:ph type="pic" sz="quarter" idx="16"/>
          </p:nvPr>
        </p:nvSpPr>
        <p:spPr/>
      </p:sp>
      <p:sp>
        <p:nvSpPr>
          <p:cNvPr id="24" name="Rectangle 23">
            <a:extLst>
              <a:ext uri="{FF2B5EF4-FFF2-40B4-BE49-F238E27FC236}">
                <a16:creationId xmlns:a16="http://schemas.microsoft.com/office/drawing/2014/main" id="{7E636F7C-227D-4019-8240-80925D99BD54}"/>
              </a:ext>
            </a:extLst>
          </p:cNvPr>
          <p:cNvSpPr/>
          <p:nvPr/>
        </p:nvSpPr>
        <p:spPr>
          <a:xfrm>
            <a:off x="18463847" y="-1"/>
            <a:ext cx="24387175" cy="13715999"/>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a:extLst>
              <a:ext uri="{FF2B5EF4-FFF2-40B4-BE49-F238E27FC236}">
                <a16:creationId xmlns:a16="http://schemas.microsoft.com/office/drawing/2014/main" id="{4E26B254-7BDB-49E3-90D2-71EC67723F00}"/>
              </a:ext>
            </a:extLst>
          </p:cNvPr>
          <p:cNvSpPr/>
          <p:nvPr/>
        </p:nvSpPr>
        <p:spPr>
          <a:xfrm>
            <a:off x="18463847" y="-1"/>
            <a:ext cx="24387175" cy="13715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a:extLst>
              <a:ext uri="{FF2B5EF4-FFF2-40B4-BE49-F238E27FC236}">
                <a16:creationId xmlns:a16="http://schemas.microsoft.com/office/drawing/2014/main" id="{FA8895C2-B778-4FD0-B46C-225F30E55463}"/>
              </a:ext>
            </a:extLst>
          </p:cNvPr>
          <p:cNvSpPr txBox="1"/>
          <p:nvPr/>
        </p:nvSpPr>
        <p:spPr>
          <a:xfrm>
            <a:off x="19253546" y="4774107"/>
            <a:ext cx="3569942" cy="4401205"/>
          </a:xfrm>
          <a:prstGeom prst="rect">
            <a:avLst/>
          </a:prstGeom>
          <a:noFill/>
        </p:spPr>
        <p:txBody>
          <a:bodyPr wrap="square" rtlCol="0">
            <a:spAutoFit/>
          </a:bodyPr>
          <a:lstStyle/>
          <a:p>
            <a:r>
              <a:rPr lang="en-US" sz="2800" i="1">
                <a:solidFill>
                  <a:schemeClr val="accent3"/>
                </a:solidFill>
                <a:latin typeface="+mj-lt"/>
              </a:rPr>
              <a:t>Pellentesque habitant morbi tristique senectus et netus et malesuada fames ac turpis egestas. Phasellus luctus viverra urna eget aliquam. Vivamus at luctus sapien. </a:t>
            </a:r>
          </a:p>
        </p:txBody>
      </p:sp>
      <p:grpSp>
        <p:nvGrpSpPr>
          <p:cNvPr id="17" name="Group 16">
            <a:extLst>
              <a:ext uri="{FF2B5EF4-FFF2-40B4-BE49-F238E27FC236}">
                <a16:creationId xmlns:a16="http://schemas.microsoft.com/office/drawing/2014/main" id="{F7895CD8-AB8B-478B-9E61-70A5FB88BA75}"/>
              </a:ext>
            </a:extLst>
          </p:cNvPr>
          <p:cNvGrpSpPr/>
          <p:nvPr/>
        </p:nvGrpSpPr>
        <p:grpSpPr>
          <a:xfrm>
            <a:off x="19253546" y="3014318"/>
            <a:ext cx="1263068" cy="1364144"/>
            <a:chOff x="3230446" y="10347158"/>
            <a:chExt cx="1849255" cy="1997242"/>
          </a:xfrm>
          <a:solidFill>
            <a:schemeClr val="tx1"/>
          </a:solidFill>
          <a:effectLst/>
        </p:grpSpPr>
        <p:sp>
          <p:nvSpPr>
            <p:cNvPr id="18" name="Graphic 5">
              <a:extLst>
                <a:ext uri="{FF2B5EF4-FFF2-40B4-BE49-F238E27FC236}">
                  <a16:creationId xmlns:a16="http://schemas.microsoft.com/office/drawing/2014/main" id="{BD905EFE-2985-4E8B-90BF-780DA602FA11}"/>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sp>
          <p:nvSpPr>
            <p:cNvPr id="19" name="Graphic 5">
              <a:extLst>
                <a:ext uri="{FF2B5EF4-FFF2-40B4-BE49-F238E27FC236}">
                  <a16:creationId xmlns:a16="http://schemas.microsoft.com/office/drawing/2014/main" id="{AE15D0A0-CC6D-4941-9D39-F9625BA60926}"/>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grpSp>
      <p:sp>
        <p:nvSpPr>
          <p:cNvPr id="20" name="TextBox 19">
            <a:extLst>
              <a:ext uri="{FF2B5EF4-FFF2-40B4-BE49-F238E27FC236}">
                <a16:creationId xmlns:a16="http://schemas.microsoft.com/office/drawing/2014/main" id="{81A9581F-A7D7-49F6-9CDA-13C387041549}"/>
              </a:ext>
            </a:extLst>
          </p:cNvPr>
          <p:cNvSpPr txBox="1"/>
          <p:nvPr/>
        </p:nvSpPr>
        <p:spPr>
          <a:xfrm>
            <a:off x="2273263" y="4527467"/>
            <a:ext cx="2820003" cy="1384995"/>
          </a:xfrm>
          <a:prstGeom prst="rect">
            <a:avLst/>
          </a:prstGeom>
          <a:noFill/>
        </p:spPr>
        <p:txBody>
          <a:bodyPr wrap="none" rtlCol="0">
            <a:spAutoFit/>
          </a:bodyPr>
          <a:lstStyle/>
          <a:p>
            <a:pPr algn="ctr"/>
            <a:r>
              <a:rPr lang="en-US" sz="4400" b="1">
                <a:solidFill>
                  <a:schemeClr val="tx1">
                    <a:lumMod val="90000"/>
                    <a:lumOff val="10000"/>
                  </a:schemeClr>
                </a:solidFill>
                <a:latin typeface="+mj-lt"/>
              </a:rPr>
              <a:t>Elizabeth </a:t>
            </a:r>
          </a:p>
          <a:p>
            <a:pPr algn="ctr"/>
            <a:r>
              <a:rPr lang="en-US" sz="4000">
                <a:solidFill>
                  <a:schemeClr val="tx1">
                    <a:lumMod val="90000"/>
                    <a:lumOff val="10000"/>
                  </a:schemeClr>
                </a:solidFill>
                <a:latin typeface="+mj-lt"/>
              </a:rPr>
              <a:t>Hadington</a:t>
            </a:r>
            <a:endParaRPr lang="en-US" sz="4400">
              <a:solidFill>
                <a:schemeClr val="tx1">
                  <a:lumMod val="90000"/>
                  <a:lumOff val="10000"/>
                </a:schemeClr>
              </a:solidFill>
              <a:latin typeface="+mj-lt"/>
            </a:endParaRPr>
          </a:p>
        </p:txBody>
      </p:sp>
      <p:grpSp>
        <p:nvGrpSpPr>
          <p:cNvPr id="21" name="Group 20">
            <a:extLst>
              <a:ext uri="{FF2B5EF4-FFF2-40B4-BE49-F238E27FC236}">
                <a16:creationId xmlns:a16="http://schemas.microsoft.com/office/drawing/2014/main" id="{BB6C5A64-B75B-4F0B-AF05-A60CCA2339C8}"/>
              </a:ext>
            </a:extLst>
          </p:cNvPr>
          <p:cNvGrpSpPr/>
          <p:nvPr/>
        </p:nvGrpSpPr>
        <p:grpSpPr>
          <a:xfrm rot="10800000">
            <a:off x="22288029" y="8742257"/>
            <a:ext cx="535459" cy="578309"/>
            <a:chOff x="3230446" y="10347158"/>
            <a:chExt cx="1849255" cy="1997242"/>
          </a:xfrm>
          <a:solidFill>
            <a:schemeClr val="tx1"/>
          </a:solidFill>
          <a:effectLst/>
        </p:grpSpPr>
        <p:sp>
          <p:nvSpPr>
            <p:cNvPr id="22" name="Graphic 5">
              <a:extLst>
                <a:ext uri="{FF2B5EF4-FFF2-40B4-BE49-F238E27FC236}">
                  <a16:creationId xmlns:a16="http://schemas.microsoft.com/office/drawing/2014/main" id="{CFD5E9D7-7F77-40DD-92D1-0DB965E86B6F}"/>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sp>
          <p:nvSpPr>
            <p:cNvPr id="23" name="Graphic 5">
              <a:extLst>
                <a:ext uri="{FF2B5EF4-FFF2-40B4-BE49-F238E27FC236}">
                  <a16:creationId xmlns:a16="http://schemas.microsoft.com/office/drawing/2014/main" id="{E1A9442C-8D52-4415-ADF3-60B0BEA80732}"/>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grpSp>
    </p:spTree>
    <p:extLst>
      <p:ext uri="{BB962C8B-B14F-4D97-AF65-F5344CB8AC3E}">
        <p14:creationId xmlns:p14="http://schemas.microsoft.com/office/powerpoint/2010/main" val="23780705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2200" fill="hold"/>
                                        <p:tgtEl>
                                          <p:spTgt spid="16"/>
                                        </p:tgtEl>
                                        <p:attrNameLst>
                                          <p:attrName>ppt_x</p:attrName>
                                        </p:attrNameLst>
                                      </p:cBhvr>
                                      <p:tavLst>
                                        <p:tav tm="0">
                                          <p:val>
                                            <p:strVal val="1+#ppt_w/2"/>
                                          </p:val>
                                        </p:tav>
                                        <p:tav tm="100000">
                                          <p:val>
                                            <p:strVal val="#ppt_x"/>
                                          </p:val>
                                        </p:tav>
                                      </p:tavLst>
                                    </p:anim>
                                    <p:anim calcmode="lin" valueType="num">
                                      <p:cBhvr additive="base">
                                        <p:cTn id="8" dur="2200" fill="hold"/>
                                        <p:tgtEl>
                                          <p:spTgt spid="16"/>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1500" fill="hold"/>
                                        <p:tgtEl>
                                          <p:spTgt spid="17"/>
                                        </p:tgtEl>
                                        <p:attrNameLst>
                                          <p:attrName>ppt_x</p:attrName>
                                        </p:attrNameLst>
                                      </p:cBhvr>
                                      <p:tavLst>
                                        <p:tav tm="0">
                                          <p:val>
                                            <p:strVal val="1+#ppt_w/2"/>
                                          </p:val>
                                        </p:tav>
                                        <p:tav tm="100000">
                                          <p:val>
                                            <p:strVal val="#ppt_x"/>
                                          </p:val>
                                        </p:tav>
                                      </p:tavLst>
                                    </p:anim>
                                    <p:anim calcmode="lin" valueType="num">
                                      <p:cBhvr additive="base">
                                        <p:cTn id="12" dur="1500" fill="hold"/>
                                        <p:tgtEl>
                                          <p:spTgt spid="17"/>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0"/>
                                  </p:stCondLst>
                                  <p:childTnLst>
                                    <p:set>
                                      <p:cBhvr>
                                        <p:cTn id="14" dur="1" fill="hold">
                                          <p:stCondLst>
                                            <p:cond delay="0"/>
                                          </p:stCondLst>
                                        </p:cTn>
                                        <p:tgtEl>
                                          <p:spTgt spid="20"/>
                                        </p:tgtEl>
                                        <p:attrNameLst>
                                          <p:attrName>style.visibility</p:attrName>
                                        </p:attrNameLst>
                                      </p:cBhvr>
                                      <p:to>
                                        <p:strVal val="visible"/>
                                      </p:to>
                                    </p:set>
                                    <p:anim calcmode="lin" valueType="num">
                                      <p:cBhvr additive="base">
                                        <p:cTn id="15" dur="2200" fill="hold"/>
                                        <p:tgtEl>
                                          <p:spTgt spid="20"/>
                                        </p:tgtEl>
                                        <p:attrNameLst>
                                          <p:attrName>ppt_x</p:attrName>
                                        </p:attrNameLst>
                                      </p:cBhvr>
                                      <p:tavLst>
                                        <p:tav tm="0">
                                          <p:val>
                                            <p:strVal val="0-#ppt_w/2"/>
                                          </p:val>
                                        </p:tav>
                                        <p:tav tm="100000">
                                          <p:val>
                                            <p:strVal val="#ppt_x"/>
                                          </p:val>
                                        </p:tav>
                                      </p:tavLst>
                                    </p:anim>
                                    <p:anim calcmode="lin" valueType="num">
                                      <p:cBhvr additive="base">
                                        <p:cTn id="16" dur="2200" fill="hold"/>
                                        <p:tgtEl>
                                          <p:spTgt spid="20"/>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0"/>
                                  </p:stCondLst>
                                  <p:childTnLst>
                                    <p:set>
                                      <p:cBhvr>
                                        <p:cTn id="18" dur="1" fill="hold">
                                          <p:stCondLst>
                                            <p:cond delay="0"/>
                                          </p:stCondLst>
                                        </p:cTn>
                                        <p:tgtEl>
                                          <p:spTgt spid="21"/>
                                        </p:tgtEl>
                                        <p:attrNameLst>
                                          <p:attrName>style.visibility</p:attrName>
                                        </p:attrNameLst>
                                      </p:cBhvr>
                                      <p:to>
                                        <p:strVal val="visible"/>
                                      </p:to>
                                    </p:set>
                                    <p:anim calcmode="lin" valueType="num">
                                      <p:cBhvr additive="base">
                                        <p:cTn id="19" dur="1500" fill="hold"/>
                                        <p:tgtEl>
                                          <p:spTgt spid="21"/>
                                        </p:tgtEl>
                                        <p:attrNameLst>
                                          <p:attrName>ppt_x</p:attrName>
                                        </p:attrNameLst>
                                      </p:cBhvr>
                                      <p:tavLst>
                                        <p:tav tm="0">
                                          <p:val>
                                            <p:strVal val="1+#ppt_w/2"/>
                                          </p:val>
                                        </p:tav>
                                        <p:tav tm="100000">
                                          <p:val>
                                            <p:strVal val="#ppt_x"/>
                                          </p:val>
                                        </p:tav>
                                      </p:tavLst>
                                    </p:anim>
                                    <p:anim calcmode="lin" valueType="num">
                                      <p:cBhvr additive="base">
                                        <p:cTn id="20" dur="1500" fill="hold"/>
                                        <p:tgtEl>
                                          <p:spTgt spid="21"/>
                                        </p:tgtEl>
                                        <p:attrNameLst>
                                          <p:attrName>ppt_y</p:attrName>
                                        </p:attrNameLst>
                                      </p:cBhvr>
                                      <p:tavLst>
                                        <p:tav tm="0">
                                          <p:val>
                                            <p:strVal val="#ppt_y"/>
                                          </p:val>
                                        </p:tav>
                                        <p:tav tm="100000">
                                          <p:val>
                                            <p:strVal val="#ppt_y"/>
                                          </p:val>
                                        </p:tav>
                                      </p:tavLst>
                                    </p:anim>
                                  </p:childTnLst>
                                </p:cTn>
                              </p:par>
                              <p:par>
                                <p:cTn id="21" presetID="2" presetClass="entr" presetSubtype="8" decel="100000" fill="hold" grpId="0" nodeType="withEffect">
                                  <p:stCondLst>
                                    <p:cond delay="0"/>
                                  </p:stCondLst>
                                  <p:childTnLst>
                                    <p:set>
                                      <p:cBhvr>
                                        <p:cTn id="22" dur="1" fill="hold">
                                          <p:stCondLst>
                                            <p:cond delay="0"/>
                                          </p:stCondLst>
                                        </p:cTn>
                                        <p:tgtEl>
                                          <p:spTgt spid="5"/>
                                        </p:tgtEl>
                                        <p:attrNameLst>
                                          <p:attrName>style.visibility</p:attrName>
                                        </p:attrNameLst>
                                      </p:cBhvr>
                                      <p:to>
                                        <p:strVal val="visible"/>
                                      </p:to>
                                    </p:set>
                                    <p:anim calcmode="lin" valueType="num">
                                      <p:cBhvr additive="base">
                                        <p:cTn id="23" dur="2000" fill="hold"/>
                                        <p:tgtEl>
                                          <p:spTgt spid="5"/>
                                        </p:tgtEl>
                                        <p:attrNameLst>
                                          <p:attrName>ppt_x</p:attrName>
                                        </p:attrNameLst>
                                      </p:cBhvr>
                                      <p:tavLst>
                                        <p:tav tm="0">
                                          <p:val>
                                            <p:strVal val="0-#ppt_w/2"/>
                                          </p:val>
                                        </p:tav>
                                        <p:tav tm="100000">
                                          <p:val>
                                            <p:strVal val="#ppt_x"/>
                                          </p:val>
                                        </p:tav>
                                      </p:tavLst>
                                    </p:anim>
                                    <p:anim calcmode="lin" valueType="num">
                                      <p:cBhvr additive="base">
                                        <p:cTn id="24" dur="2000" fill="hold"/>
                                        <p:tgtEl>
                                          <p:spTgt spid="5"/>
                                        </p:tgtEl>
                                        <p:attrNameLst>
                                          <p:attrName>ppt_y</p:attrName>
                                        </p:attrNameLst>
                                      </p:cBhvr>
                                      <p:tavLst>
                                        <p:tav tm="0">
                                          <p:val>
                                            <p:strVal val="#ppt_y"/>
                                          </p:val>
                                        </p:tav>
                                        <p:tav tm="100000">
                                          <p:val>
                                            <p:strVal val="#ppt_y"/>
                                          </p:val>
                                        </p:tav>
                                      </p:tavLst>
                                    </p:anim>
                                  </p:childTnLst>
                                </p:cTn>
                              </p:par>
                              <p:par>
                                <p:cTn id="25" presetID="2" presetClass="entr" presetSubtype="8" decel="100000" fill="hold" grpId="0" nodeType="withEffect">
                                  <p:stCondLst>
                                    <p:cond delay="0"/>
                                  </p:stCondLst>
                                  <p:childTnLst>
                                    <p:set>
                                      <p:cBhvr>
                                        <p:cTn id="26" dur="1" fill="hold">
                                          <p:stCondLst>
                                            <p:cond delay="0"/>
                                          </p:stCondLst>
                                        </p:cTn>
                                        <p:tgtEl>
                                          <p:spTgt spid="24"/>
                                        </p:tgtEl>
                                        <p:attrNameLst>
                                          <p:attrName>style.visibility</p:attrName>
                                        </p:attrNameLst>
                                      </p:cBhvr>
                                      <p:to>
                                        <p:strVal val="visible"/>
                                      </p:to>
                                    </p:set>
                                    <p:anim calcmode="lin" valueType="num">
                                      <p:cBhvr additive="base">
                                        <p:cTn id="27" dur="2500" fill="hold"/>
                                        <p:tgtEl>
                                          <p:spTgt spid="24"/>
                                        </p:tgtEl>
                                        <p:attrNameLst>
                                          <p:attrName>ppt_x</p:attrName>
                                        </p:attrNameLst>
                                      </p:cBhvr>
                                      <p:tavLst>
                                        <p:tav tm="0">
                                          <p:val>
                                            <p:strVal val="0-#ppt_w/2"/>
                                          </p:val>
                                        </p:tav>
                                        <p:tav tm="100000">
                                          <p:val>
                                            <p:strVal val="#ppt_x"/>
                                          </p:val>
                                        </p:tav>
                                      </p:tavLst>
                                    </p:anim>
                                    <p:anim calcmode="lin" valueType="num">
                                      <p:cBhvr additive="base">
                                        <p:cTn id="28" dur="2500" fill="hold"/>
                                        <p:tgtEl>
                                          <p:spTgt spid="2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5" grpId="0" animBg="1"/>
      <p:bldP spid="16" grpId="0"/>
      <p:bldP spid="20" grpId="0"/>
    </p:bldLst>
  </p:timing>
</p:sld>
</file>

<file path=ppt/slides/slide1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8" name="Freeform 5">
            <a:extLst>
              <a:ext uri="{FF2B5EF4-FFF2-40B4-BE49-F238E27FC236}">
                <a16:creationId xmlns:a16="http://schemas.microsoft.com/office/drawing/2014/main" id="{0981FA6C-4E71-45C7-9D41-03DC04720398}"/>
              </a:ext>
            </a:extLst>
          </p:cNvPr>
          <p:cNvSpPr>
            <a:spLocks noEditPoints="1"/>
          </p:cNvSpPr>
          <p:nvPr/>
        </p:nvSpPr>
        <p:spPr bwMode="auto">
          <a:xfrm>
            <a:off x="7802851" y="2160351"/>
            <a:ext cx="8781473" cy="8785699"/>
          </a:xfrm>
          <a:custGeom>
            <a:avLst/>
            <a:gdLst>
              <a:gd name="T0" fmla="*/ 1101 w 2076"/>
              <a:gd name="T1" fmla="*/ 2066 h 2076"/>
              <a:gd name="T2" fmla="*/ 1121 w 2076"/>
              <a:gd name="T3" fmla="*/ 2073 h 2076"/>
              <a:gd name="T4" fmla="*/ 1351 w 2076"/>
              <a:gd name="T5" fmla="*/ 2010 h 2076"/>
              <a:gd name="T6" fmla="*/ 856 w 2076"/>
              <a:gd name="T7" fmla="*/ 2060 h 2076"/>
              <a:gd name="T8" fmla="*/ 733 w 2076"/>
              <a:gd name="T9" fmla="*/ 2030 h 2076"/>
              <a:gd name="T10" fmla="*/ 738 w 2076"/>
              <a:gd name="T11" fmla="*/ 2014 h 2076"/>
              <a:gd name="T12" fmla="*/ 1377 w 2076"/>
              <a:gd name="T13" fmla="*/ 2001 h 2076"/>
              <a:gd name="T14" fmla="*/ 1505 w 2076"/>
              <a:gd name="T15" fmla="*/ 1946 h 2076"/>
              <a:gd name="T16" fmla="*/ 1513 w 2076"/>
              <a:gd name="T17" fmla="*/ 1961 h 2076"/>
              <a:gd name="T18" fmla="*/ 611 w 2076"/>
              <a:gd name="T19" fmla="*/ 1975 h 2076"/>
              <a:gd name="T20" fmla="*/ 406 w 2076"/>
              <a:gd name="T21" fmla="*/ 1841 h 2076"/>
              <a:gd name="T22" fmla="*/ 1624 w 2076"/>
              <a:gd name="T23" fmla="*/ 1885 h 2076"/>
              <a:gd name="T24" fmla="*/ 1802 w 2076"/>
              <a:gd name="T25" fmla="*/ 1728 h 2076"/>
              <a:gd name="T26" fmla="*/ 374 w 2076"/>
              <a:gd name="T27" fmla="*/ 1837 h 2076"/>
              <a:gd name="T28" fmla="*/ 358 w 2076"/>
              <a:gd name="T29" fmla="*/ 1820 h 2076"/>
              <a:gd name="T30" fmla="*/ 295 w 2076"/>
              <a:gd name="T31" fmla="*/ 1739 h 2076"/>
              <a:gd name="T32" fmla="*/ 1807 w 2076"/>
              <a:gd name="T33" fmla="*/ 1714 h 2076"/>
              <a:gd name="T34" fmla="*/ 1825 w 2076"/>
              <a:gd name="T35" fmla="*/ 1693 h 2076"/>
              <a:gd name="T36" fmla="*/ 1833 w 2076"/>
              <a:gd name="T37" fmla="*/ 1700 h 2076"/>
              <a:gd name="T38" fmla="*/ 183 w 2076"/>
              <a:gd name="T39" fmla="*/ 1621 h 2076"/>
              <a:gd name="T40" fmla="*/ 183 w 2076"/>
              <a:gd name="T41" fmla="*/ 1621 h 2076"/>
              <a:gd name="T42" fmla="*/ 1969 w 2076"/>
              <a:gd name="T43" fmla="*/ 1496 h 2076"/>
              <a:gd name="T44" fmla="*/ 2033 w 2076"/>
              <a:gd name="T45" fmla="*/ 1267 h 2076"/>
              <a:gd name="T46" fmla="*/ 1981 w 2076"/>
              <a:gd name="T47" fmla="*/ 1471 h 2076"/>
              <a:gd name="T48" fmla="*/ 52 w 2076"/>
              <a:gd name="T49" fmla="*/ 1336 h 2076"/>
              <a:gd name="T50" fmla="*/ 39 w 2076"/>
              <a:gd name="T51" fmla="*/ 1313 h 2076"/>
              <a:gd name="T52" fmla="*/ 12 w 2076"/>
              <a:gd name="T53" fmla="*/ 1197 h 2076"/>
              <a:gd name="T54" fmla="*/ 41 w 2076"/>
              <a:gd name="T55" fmla="*/ 1298 h 2076"/>
              <a:gd name="T56" fmla="*/ 2047 w 2076"/>
              <a:gd name="T57" fmla="*/ 1250 h 2076"/>
              <a:gd name="T58" fmla="*/ 2067 w 2076"/>
              <a:gd name="T59" fmla="*/ 997 h 2076"/>
              <a:gd name="T60" fmla="*/ 8 w 2076"/>
              <a:gd name="T61" fmla="*/ 1064 h 2076"/>
              <a:gd name="T62" fmla="*/ 8 w 2076"/>
              <a:gd name="T63" fmla="*/ 1035 h 2076"/>
              <a:gd name="T64" fmla="*/ 40 w 2076"/>
              <a:gd name="T65" fmla="*/ 821 h 2076"/>
              <a:gd name="T66" fmla="*/ 2074 w 2076"/>
              <a:gd name="T67" fmla="*/ 976 h 2076"/>
              <a:gd name="T68" fmla="*/ 2017 w 2076"/>
              <a:gd name="T69" fmla="*/ 740 h 2076"/>
              <a:gd name="T70" fmla="*/ 36 w 2076"/>
              <a:gd name="T71" fmla="*/ 800 h 2076"/>
              <a:gd name="T72" fmla="*/ 45 w 2076"/>
              <a:gd name="T73" fmla="*/ 773 h 2076"/>
              <a:gd name="T74" fmla="*/ 69 w 2076"/>
              <a:gd name="T75" fmla="*/ 666 h 2076"/>
              <a:gd name="T76" fmla="*/ 45 w 2076"/>
              <a:gd name="T77" fmla="*/ 773 h 2076"/>
              <a:gd name="T78" fmla="*/ 2007 w 2076"/>
              <a:gd name="T79" fmla="*/ 698 h 2076"/>
              <a:gd name="T80" fmla="*/ 1970 w 2076"/>
              <a:gd name="T81" fmla="*/ 582 h 2076"/>
              <a:gd name="T82" fmla="*/ 134 w 2076"/>
              <a:gd name="T83" fmla="*/ 553 h 2076"/>
              <a:gd name="T84" fmla="*/ 144 w 2076"/>
              <a:gd name="T85" fmla="*/ 527 h 2076"/>
              <a:gd name="T86" fmla="*/ 148 w 2076"/>
              <a:gd name="T87" fmla="*/ 528 h 2076"/>
              <a:gd name="T88" fmla="*/ 1901 w 2076"/>
              <a:gd name="T89" fmla="*/ 486 h 2076"/>
              <a:gd name="T90" fmla="*/ 1823 w 2076"/>
              <a:gd name="T91" fmla="*/ 359 h 2076"/>
              <a:gd name="T92" fmla="*/ 299 w 2076"/>
              <a:gd name="T93" fmla="*/ 330 h 2076"/>
              <a:gd name="T94" fmla="*/ 468 w 2076"/>
              <a:gd name="T95" fmla="*/ 171 h 2076"/>
              <a:gd name="T96" fmla="*/ 1724 w 2076"/>
              <a:gd name="T97" fmla="*/ 282 h 2076"/>
              <a:gd name="T98" fmla="*/ 1703 w 2076"/>
              <a:gd name="T99" fmla="*/ 263 h 2076"/>
              <a:gd name="T100" fmla="*/ 1714 w 2076"/>
              <a:gd name="T101" fmla="*/ 250 h 2076"/>
              <a:gd name="T102" fmla="*/ 503 w 2076"/>
              <a:gd name="T103" fmla="*/ 158 h 2076"/>
              <a:gd name="T104" fmla="*/ 602 w 2076"/>
              <a:gd name="T105" fmla="*/ 96 h 2076"/>
              <a:gd name="T106" fmla="*/ 609 w 2076"/>
              <a:gd name="T107" fmla="*/ 112 h 2076"/>
              <a:gd name="T108" fmla="*/ 1504 w 2076"/>
              <a:gd name="T109" fmla="*/ 120 h 2076"/>
              <a:gd name="T110" fmla="*/ 1288 w 2076"/>
              <a:gd name="T111" fmla="*/ 48 h 2076"/>
              <a:gd name="T112" fmla="*/ 1494 w 2076"/>
              <a:gd name="T113" fmla="*/ 115 h 2076"/>
              <a:gd name="T114" fmla="*/ 764 w 2076"/>
              <a:gd name="T115" fmla="*/ 54 h 2076"/>
              <a:gd name="T116" fmla="*/ 767 w 2076"/>
              <a:gd name="T117" fmla="*/ 54 h 2076"/>
              <a:gd name="T118" fmla="*/ 1263 w 2076"/>
              <a:gd name="T119" fmla="*/ 42 h 2076"/>
              <a:gd name="T120" fmla="*/ 1019 w 2076"/>
              <a:gd name="T121" fmla="*/ 9 h 2076"/>
              <a:gd name="T122" fmla="*/ 990 w 2076"/>
              <a:gd name="T123" fmla="*/ 10 h 2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76" h="2076">
                <a:moveTo>
                  <a:pt x="1038" y="2076"/>
                </a:moveTo>
                <a:cubicBezTo>
                  <a:pt x="1024" y="2076"/>
                  <a:pt x="1010" y="2076"/>
                  <a:pt x="996" y="2076"/>
                </a:cubicBezTo>
                <a:cubicBezTo>
                  <a:pt x="958" y="2074"/>
                  <a:pt x="920" y="2070"/>
                  <a:pt x="883" y="2065"/>
                </a:cubicBezTo>
                <a:cubicBezTo>
                  <a:pt x="878" y="2064"/>
                  <a:pt x="875" y="2060"/>
                  <a:pt x="876" y="2055"/>
                </a:cubicBezTo>
                <a:cubicBezTo>
                  <a:pt x="876" y="2051"/>
                  <a:pt x="881" y="2047"/>
                  <a:pt x="885" y="2048"/>
                </a:cubicBezTo>
                <a:cubicBezTo>
                  <a:pt x="922" y="2054"/>
                  <a:pt x="960" y="2057"/>
                  <a:pt x="997" y="2059"/>
                </a:cubicBezTo>
                <a:cubicBezTo>
                  <a:pt x="1028" y="2060"/>
                  <a:pt x="1060" y="2060"/>
                  <a:pt x="1092" y="2058"/>
                </a:cubicBezTo>
                <a:cubicBezTo>
                  <a:pt x="1097" y="2058"/>
                  <a:pt x="1101" y="2061"/>
                  <a:pt x="1101" y="2066"/>
                </a:cubicBezTo>
                <a:cubicBezTo>
                  <a:pt x="1101" y="2071"/>
                  <a:pt x="1098" y="2075"/>
                  <a:pt x="1093" y="2075"/>
                </a:cubicBezTo>
                <a:cubicBezTo>
                  <a:pt x="1075" y="2076"/>
                  <a:pt x="1057" y="2076"/>
                  <a:pt x="1038" y="2076"/>
                </a:cubicBezTo>
                <a:close/>
                <a:moveTo>
                  <a:pt x="1121" y="2073"/>
                </a:moveTo>
                <a:cubicBezTo>
                  <a:pt x="1116" y="2073"/>
                  <a:pt x="1113" y="2070"/>
                  <a:pt x="1112" y="2065"/>
                </a:cubicBezTo>
                <a:cubicBezTo>
                  <a:pt x="1112" y="2061"/>
                  <a:pt x="1116" y="2057"/>
                  <a:pt x="1120" y="2056"/>
                </a:cubicBezTo>
                <a:cubicBezTo>
                  <a:pt x="1125" y="2056"/>
                  <a:pt x="1129" y="2059"/>
                  <a:pt x="1129" y="2064"/>
                </a:cubicBezTo>
                <a:cubicBezTo>
                  <a:pt x="1130" y="2069"/>
                  <a:pt x="1126" y="2073"/>
                  <a:pt x="1122" y="2073"/>
                </a:cubicBezTo>
                <a:cubicBezTo>
                  <a:pt x="1121" y="2073"/>
                  <a:pt x="1121" y="2073"/>
                  <a:pt x="1121" y="2073"/>
                </a:cubicBezTo>
                <a:close/>
                <a:moveTo>
                  <a:pt x="1149" y="2070"/>
                </a:moveTo>
                <a:cubicBezTo>
                  <a:pt x="1145" y="2070"/>
                  <a:pt x="1141" y="2067"/>
                  <a:pt x="1141" y="2063"/>
                </a:cubicBezTo>
                <a:cubicBezTo>
                  <a:pt x="1140" y="2061"/>
                  <a:pt x="1141" y="2058"/>
                  <a:pt x="1142" y="2057"/>
                </a:cubicBezTo>
                <a:cubicBezTo>
                  <a:pt x="1144" y="2055"/>
                  <a:pt x="1146" y="2054"/>
                  <a:pt x="1148" y="2054"/>
                </a:cubicBezTo>
                <a:cubicBezTo>
                  <a:pt x="1185" y="2050"/>
                  <a:pt x="1222" y="2043"/>
                  <a:pt x="1259" y="2035"/>
                </a:cubicBezTo>
                <a:cubicBezTo>
                  <a:pt x="1259" y="2035"/>
                  <a:pt x="1259" y="2035"/>
                  <a:pt x="1259" y="2035"/>
                </a:cubicBezTo>
                <a:cubicBezTo>
                  <a:pt x="1259" y="2035"/>
                  <a:pt x="1259" y="2035"/>
                  <a:pt x="1259" y="2035"/>
                </a:cubicBezTo>
                <a:cubicBezTo>
                  <a:pt x="1290" y="2028"/>
                  <a:pt x="1321" y="2020"/>
                  <a:pt x="1351" y="2010"/>
                </a:cubicBezTo>
                <a:cubicBezTo>
                  <a:pt x="1355" y="2009"/>
                  <a:pt x="1360" y="2011"/>
                  <a:pt x="1361" y="2016"/>
                </a:cubicBezTo>
                <a:cubicBezTo>
                  <a:pt x="1362" y="2018"/>
                  <a:pt x="1362" y="2020"/>
                  <a:pt x="1361" y="2022"/>
                </a:cubicBezTo>
                <a:cubicBezTo>
                  <a:pt x="1360" y="2024"/>
                  <a:pt x="1358" y="2026"/>
                  <a:pt x="1356" y="2026"/>
                </a:cubicBezTo>
                <a:cubicBezTo>
                  <a:pt x="1325" y="2036"/>
                  <a:pt x="1294" y="2045"/>
                  <a:pt x="1262" y="2052"/>
                </a:cubicBezTo>
                <a:cubicBezTo>
                  <a:pt x="1225" y="2060"/>
                  <a:pt x="1187" y="2066"/>
                  <a:pt x="1150" y="2070"/>
                </a:cubicBezTo>
                <a:cubicBezTo>
                  <a:pt x="1150" y="2070"/>
                  <a:pt x="1149" y="2070"/>
                  <a:pt x="1149" y="2070"/>
                </a:cubicBezTo>
                <a:close/>
                <a:moveTo>
                  <a:pt x="856" y="2060"/>
                </a:moveTo>
                <a:cubicBezTo>
                  <a:pt x="856" y="2060"/>
                  <a:pt x="856" y="2060"/>
                  <a:pt x="856" y="2060"/>
                </a:cubicBezTo>
                <a:cubicBezTo>
                  <a:pt x="856" y="2060"/>
                  <a:pt x="855" y="2060"/>
                  <a:pt x="855" y="2060"/>
                </a:cubicBezTo>
                <a:cubicBezTo>
                  <a:pt x="850" y="2059"/>
                  <a:pt x="847" y="2055"/>
                  <a:pt x="848" y="2050"/>
                </a:cubicBezTo>
                <a:cubicBezTo>
                  <a:pt x="849" y="2046"/>
                  <a:pt x="853" y="2043"/>
                  <a:pt x="858" y="2043"/>
                </a:cubicBezTo>
                <a:cubicBezTo>
                  <a:pt x="862" y="2044"/>
                  <a:pt x="865" y="2049"/>
                  <a:pt x="864" y="2053"/>
                </a:cubicBezTo>
                <a:cubicBezTo>
                  <a:pt x="864" y="2057"/>
                  <a:pt x="860" y="2060"/>
                  <a:pt x="856" y="2060"/>
                </a:cubicBezTo>
                <a:close/>
                <a:moveTo>
                  <a:pt x="828" y="2055"/>
                </a:moveTo>
                <a:cubicBezTo>
                  <a:pt x="828" y="2055"/>
                  <a:pt x="827" y="2055"/>
                  <a:pt x="827" y="2055"/>
                </a:cubicBezTo>
                <a:cubicBezTo>
                  <a:pt x="795" y="2048"/>
                  <a:pt x="763" y="2040"/>
                  <a:pt x="733" y="2030"/>
                </a:cubicBezTo>
                <a:cubicBezTo>
                  <a:pt x="732" y="2030"/>
                  <a:pt x="732" y="2030"/>
                  <a:pt x="732" y="2030"/>
                </a:cubicBezTo>
                <a:cubicBezTo>
                  <a:pt x="732" y="2030"/>
                  <a:pt x="732" y="2030"/>
                  <a:pt x="732" y="2030"/>
                </a:cubicBezTo>
                <a:cubicBezTo>
                  <a:pt x="696" y="2019"/>
                  <a:pt x="660" y="2006"/>
                  <a:pt x="626" y="1991"/>
                </a:cubicBezTo>
                <a:cubicBezTo>
                  <a:pt x="624" y="1990"/>
                  <a:pt x="622" y="1988"/>
                  <a:pt x="621" y="1986"/>
                </a:cubicBezTo>
                <a:cubicBezTo>
                  <a:pt x="620" y="1984"/>
                  <a:pt x="620" y="1982"/>
                  <a:pt x="621" y="1980"/>
                </a:cubicBezTo>
                <a:cubicBezTo>
                  <a:pt x="623" y="1976"/>
                  <a:pt x="628" y="1974"/>
                  <a:pt x="632" y="1975"/>
                </a:cubicBezTo>
                <a:cubicBezTo>
                  <a:pt x="667" y="1990"/>
                  <a:pt x="702" y="2003"/>
                  <a:pt x="737" y="2014"/>
                </a:cubicBezTo>
                <a:cubicBezTo>
                  <a:pt x="738" y="2014"/>
                  <a:pt x="738" y="2014"/>
                  <a:pt x="738" y="2014"/>
                </a:cubicBezTo>
                <a:cubicBezTo>
                  <a:pt x="738" y="2014"/>
                  <a:pt x="738" y="2014"/>
                  <a:pt x="738" y="2014"/>
                </a:cubicBezTo>
                <a:cubicBezTo>
                  <a:pt x="768" y="2024"/>
                  <a:pt x="799" y="2032"/>
                  <a:pt x="830" y="2038"/>
                </a:cubicBezTo>
                <a:cubicBezTo>
                  <a:pt x="835" y="2039"/>
                  <a:pt x="838" y="2043"/>
                  <a:pt x="837" y="2048"/>
                </a:cubicBezTo>
                <a:cubicBezTo>
                  <a:pt x="836" y="2052"/>
                  <a:pt x="832" y="2055"/>
                  <a:pt x="828" y="2055"/>
                </a:cubicBezTo>
                <a:close/>
                <a:moveTo>
                  <a:pt x="1380" y="2018"/>
                </a:moveTo>
                <a:cubicBezTo>
                  <a:pt x="1377" y="2018"/>
                  <a:pt x="1373" y="2015"/>
                  <a:pt x="1372" y="2012"/>
                </a:cubicBezTo>
                <a:cubicBezTo>
                  <a:pt x="1371" y="2008"/>
                  <a:pt x="1373" y="2003"/>
                  <a:pt x="1377" y="2001"/>
                </a:cubicBezTo>
                <a:cubicBezTo>
                  <a:pt x="1377" y="2001"/>
                  <a:pt x="1377" y="2001"/>
                  <a:pt x="1377" y="2001"/>
                </a:cubicBezTo>
                <a:cubicBezTo>
                  <a:pt x="1382" y="2000"/>
                  <a:pt x="1387" y="2002"/>
                  <a:pt x="1388" y="2006"/>
                </a:cubicBezTo>
                <a:cubicBezTo>
                  <a:pt x="1390" y="2011"/>
                  <a:pt x="1387" y="2016"/>
                  <a:pt x="1383" y="2017"/>
                </a:cubicBezTo>
                <a:cubicBezTo>
                  <a:pt x="1382" y="2017"/>
                  <a:pt x="1381" y="2018"/>
                  <a:pt x="1380" y="2018"/>
                </a:cubicBezTo>
                <a:close/>
                <a:moveTo>
                  <a:pt x="1407" y="2008"/>
                </a:moveTo>
                <a:cubicBezTo>
                  <a:pt x="1403" y="2008"/>
                  <a:pt x="1400" y="2006"/>
                  <a:pt x="1399" y="2002"/>
                </a:cubicBezTo>
                <a:cubicBezTo>
                  <a:pt x="1398" y="2000"/>
                  <a:pt x="1398" y="1998"/>
                  <a:pt x="1399" y="1996"/>
                </a:cubicBezTo>
                <a:cubicBezTo>
                  <a:pt x="1400" y="1994"/>
                  <a:pt x="1401" y="1992"/>
                  <a:pt x="1404" y="1991"/>
                </a:cubicBezTo>
                <a:cubicBezTo>
                  <a:pt x="1438" y="1978"/>
                  <a:pt x="1472" y="1963"/>
                  <a:pt x="1505" y="1946"/>
                </a:cubicBezTo>
                <a:cubicBezTo>
                  <a:pt x="1505" y="1946"/>
                  <a:pt x="1505" y="1946"/>
                  <a:pt x="1505" y="1946"/>
                </a:cubicBezTo>
                <a:cubicBezTo>
                  <a:pt x="1506" y="1946"/>
                  <a:pt x="1506" y="1946"/>
                  <a:pt x="1506" y="1946"/>
                </a:cubicBezTo>
                <a:cubicBezTo>
                  <a:pt x="1534" y="1931"/>
                  <a:pt x="1562" y="1915"/>
                  <a:pt x="1589" y="1898"/>
                </a:cubicBezTo>
                <a:cubicBezTo>
                  <a:pt x="1592" y="1896"/>
                  <a:pt x="1598" y="1897"/>
                  <a:pt x="1600" y="1901"/>
                </a:cubicBezTo>
                <a:cubicBezTo>
                  <a:pt x="1603" y="1905"/>
                  <a:pt x="1602" y="1910"/>
                  <a:pt x="1598" y="1912"/>
                </a:cubicBezTo>
                <a:cubicBezTo>
                  <a:pt x="1571" y="1930"/>
                  <a:pt x="1542" y="1946"/>
                  <a:pt x="1514" y="1961"/>
                </a:cubicBezTo>
                <a:cubicBezTo>
                  <a:pt x="1513" y="1961"/>
                  <a:pt x="1513" y="1961"/>
                  <a:pt x="1513" y="1961"/>
                </a:cubicBezTo>
                <a:cubicBezTo>
                  <a:pt x="1513" y="1961"/>
                  <a:pt x="1513" y="1961"/>
                  <a:pt x="1513" y="1961"/>
                </a:cubicBezTo>
                <a:cubicBezTo>
                  <a:pt x="1479" y="1978"/>
                  <a:pt x="1445" y="1994"/>
                  <a:pt x="1410" y="2007"/>
                </a:cubicBezTo>
                <a:cubicBezTo>
                  <a:pt x="1409" y="2008"/>
                  <a:pt x="1408" y="2008"/>
                  <a:pt x="1407" y="2008"/>
                </a:cubicBezTo>
                <a:close/>
                <a:moveTo>
                  <a:pt x="603" y="1980"/>
                </a:moveTo>
                <a:cubicBezTo>
                  <a:pt x="602" y="1980"/>
                  <a:pt x="601" y="1980"/>
                  <a:pt x="600" y="1979"/>
                </a:cubicBezTo>
                <a:cubicBezTo>
                  <a:pt x="595" y="1977"/>
                  <a:pt x="594" y="1972"/>
                  <a:pt x="596" y="1968"/>
                </a:cubicBezTo>
                <a:cubicBezTo>
                  <a:pt x="597" y="1964"/>
                  <a:pt x="603" y="1962"/>
                  <a:pt x="607" y="1964"/>
                </a:cubicBezTo>
                <a:cubicBezTo>
                  <a:pt x="607" y="1964"/>
                  <a:pt x="607" y="1964"/>
                  <a:pt x="607" y="1964"/>
                </a:cubicBezTo>
                <a:cubicBezTo>
                  <a:pt x="611" y="1966"/>
                  <a:pt x="613" y="1971"/>
                  <a:pt x="611" y="1975"/>
                </a:cubicBezTo>
                <a:cubicBezTo>
                  <a:pt x="610" y="1978"/>
                  <a:pt x="607" y="1980"/>
                  <a:pt x="603" y="1980"/>
                </a:cubicBezTo>
                <a:close/>
                <a:moveTo>
                  <a:pt x="578" y="1968"/>
                </a:moveTo>
                <a:cubicBezTo>
                  <a:pt x="576" y="1968"/>
                  <a:pt x="575" y="1968"/>
                  <a:pt x="574" y="1967"/>
                </a:cubicBezTo>
                <a:cubicBezTo>
                  <a:pt x="545" y="1953"/>
                  <a:pt x="517" y="1937"/>
                  <a:pt x="489" y="1920"/>
                </a:cubicBezTo>
                <a:cubicBezTo>
                  <a:pt x="457" y="1900"/>
                  <a:pt x="426" y="1878"/>
                  <a:pt x="396" y="1854"/>
                </a:cubicBezTo>
                <a:cubicBezTo>
                  <a:pt x="394" y="1853"/>
                  <a:pt x="393" y="1851"/>
                  <a:pt x="393" y="1849"/>
                </a:cubicBezTo>
                <a:cubicBezTo>
                  <a:pt x="393" y="1846"/>
                  <a:pt x="393" y="1844"/>
                  <a:pt x="395" y="1842"/>
                </a:cubicBezTo>
                <a:cubicBezTo>
                  <a:pt x="397" y="1839"/>
                  <a:pt x="403" y="1838"/>
                  <a:pt x="406" y="1841"/>
                </a:cubicBezTo>
                <a:cubicBezTo>
                  <a:pt x="436" y="1864"/>
                  <a:pt x="467" y="1886"/>
                  <a:pt x="498" y="1905"/>
                </a:cubicBezTo>
                <a:cubicBezTo>
                  <a:pt x="525" y="1922"/>
                  <a:pt x="553" y="1938"/>
                  <a:pt x="582" y="1952"/>
                </a:cubicBezTo>
                <a:cubicBezTo>
                  <a:pt x="586" y="1954"/>
                  <a:pt x="587" y="1959"/>
                  <a:pt x="585" y="1963"/>
                </a:cubicBezTo>
                <a:cubicBezTo>
                  <a:pt x="584" y="1966"/>
                  <a:pt x="581" y="1968"/>
                  <a:pt x="578" y="1968"/>
                </a:cubicBezTo>
                <a:close/>
                <a:moveTo>
                  <a:pt x="1617" y="1898"/>
                </a:moveTo>
                <a:cubicBezTo>
                  <a:pt x="1614" y="1898"/>
                  <a:pt x="1611" y="1897"/>
                  <a:pt x="1610" y="1894"/>
                </a:cubicBezTo>
                <a:cubicBezTo>
                  <a:pt x="1607" y="1890"/>
                  <a:pt x="1608" y="1885"/>
                  <a:pt x="1612" y="1883"/>
                </a:cubicBezTo>
                <a:cubicBezTo>
                  <a:pt x="1616" y="1880"/>
                  <a:pt x="1621" y="1881"/>
                  <a:pt x="1624" y="1885"/>
                </a:cubicBezTo>
                <a:cubicBezTo>
                  <a:pt x="1626" y="1889"/>
                  <a:pt x="1625" y="1894"/>
                  <a:pt x="1622" y="1897"/>
                </a:cubicBezTo>
                <a:cubicBezTo>
                  <a:pt x="1620" y="1898"/>
                  <a:pt x="1618" y="1898"/>
                  <a:pt x="1617" y="1898"/>
                </a:cubicBezTo>
                <a:close/>
                <a:moveTo>
                  <a:pt x="1640" y="1882"/>
                </a:moveTo>
                <a:cubicBezTo>
                  <a:pt x="1637" y="1882"/>
                  <a:pt x="1635" y="1881"/>
                  <a:pt x="1633" y="1878"/>
                </a:cubicBezTo>
                <a:cubicBezTo>
                  <a:pt x="1630" y="1875"/>
                  <a:pt x="1631" y="1869"/>
                  <a:pt x="1635" y="1866"/>
                </a:cubicBezTo>
                <a:cubicBezTo>
                  <a:pt x="1665" y="1845"/>
                  <a:pt x="1695" y="1821"/>
                  <a:pt x="1722" y="1796"/>
                </a:cubicBezTo>
                <a:cubicBezTo>
                  <a:pt x="1746" y="1775"/>
                  <a:pt x="1769" y="1752"/>
                  <a:pt x="1790" y="1729"/>
                </a:cubicBezTo>
                <a:cubicBezTo>
                  <a:pt x="1793" y="1726"/>
                  <a:pt x="1799" y="1725"/>
                  <a:pt x="1802" y="1728"/>
                </a:cubicBezTo>
                <a:cubicBezTo>
                  <a:pt x="1805" y="1732"/>
                  <a:pt x="1806" y="1737"/>
                  <a:pt x="1803" y="1740"/>
                </a:cubicBezTo>
                <a:cubicBezTo>
                  <a:pt x="1781" y="1764"/>
                  <a:pt x="1758" y="1787"/>
                  <a:pt x="1734" y="1808"/>
                </a:cubicBezTo>
                <a:cubicBezTo>
                  <a:pt x="1734" y="1809"/>
                  <a:pt x="1734" y="1809"/>
                  <a:pt x="1734" y="1809"/>
                </a:cubicBezTo>
                <a:cubicBezTo>
                  <a:pt x="1734" y="1809"/>
                  <a:pt x="1733" y="1809"/>
                  <a:pt x="1733" y="1809"/>
                </a:cubicBezTo>
                <a:cubicBezTo>
                  <a:pt x="1705" y="1834"/>
                  <a:pt x="1676" y="1858"/>
                  <a:pt x="1645" y="1880"/>
                </a:cubicBezTo>
                <a:cubicBezTo>
                  <a:pt x="1643" y="1881"/>
                  <a:pt x="1642" y="1882"/>
                  <a:pt x="1640" y="1882"/>
                </a:cubicBezTo>
                <a:close/>
                <a:moveTo>
                  <a:pt x="379" y="1838"/>
                </a:moveTo>
                <a:cubicBezTo>
                  <a:pt x="377" y="1838"/>
                  <a:pt x="376" y="1838"/>
                  <a:pt x="374" y="1837"/>
                </a:cubicBezTo>
                <a:cubicBezTo>
                  <a:pt x="374" y="1837"/>
                  <a:pt x="374" y="1837"/>
                  <a:pt x="374" y="1837"/>
                </a:cubicBezTo>
                <a:cubicBezTo>
                  <a:pt x="374" y="1836"/>
                  <a:pt x="374" y="1836"/>
                  <a:pt x="374" y="1836"/>
                </a:cubicBezTo>
                <a:cubicBezTo>
                  <a:pt x="372" y="1835"/>
                  <a:pt x="371" y="1833"/>
                  <a:pt x="371" y="1831"/>
                </a:cubicBezTo>
                <a:cubicBezTo>
                  <a:pt x="371" y="1828"/>
                  <a:pt x="371" y="1826"/>
                  <a:pt x="373" y="1825"/>
                </a:cubicBezTo>
                <a:cubicBezTo>
                  <a:pt x="376" y="1821"/>
                  <a:pt x="381" y="1821"/>
                  <a:pt x="385" y="1823"/>
                </a:cubicBezTo>
                <a:cubicBezTo>
                  <a:pt x="388" y="1826"/>
                  <a:pt x="389" y="1832"/>
                  <a:pt x="386" y="1835"/>
                </a:cubicBezTo>
                <a:cubicBezTo>
                  <a:pt x="384" y="1837"/>
                  <a:pt x="382" y="1838"/>
                  <a:pt x="379" y="1838"/>
                </a:cubicBezTo>
                <a:close/>
                <a:moveTo>
                  <a:pt x="358" y="1820"/>
                </a:moveTo>
                <a:cubicBezTo>
                  <a:pt x="356" y="1820"/>
                  <a:pt x="354" y="1819"/>
                  <a:pt x="352" y="1818"/>
                </a:cubicBezTo>
                <a:cubicBezTo>
                  <a:pt x="328" y="1797"/>
                  <a:pt x="304" y="1774"/>
                  <a:pt x="282" y="1751"/>
                </a:cubicBezTo>
                <a:cubicBezTo>
                  <a:pt x="256" y="1723"/>
                  <a:pt x="232" y="1694"/>
                  <a:pt x="209" y="1663"/>
                </a:cubicBezTo>
                <a:cubicBezTo>
                  <a:pt x="207" y="1662"/>
                  <a:pt x="207" y="1659"/>
                  <a:pt x="207" y="1657"/>
                </a:cubicBezTo>
                <a:cubicBezTo>
                  <a:pt x="208" y="1655"/>
                  <a:pt x="209" y="1653"/>
                  <a:pt x="211" y="1652"/>
                </a:cubicBezTo>
                <a:cubicBezTo>
                  <a:pt x="214" y="1649"/>
                  <a:pt x="220" y="1650"/>
                  <a:pt x="222" y="1653"/>
                </a:cubicBezTo>
                <a:cubicBezTo>
                  <a:pt x="245" y="1683"/>
                  <a:pt x="269" y="1712"/>
                  <a:pt x="294" y="1739"/>
                </a:cubicBezTo>
                <a:cubicBezTo>
                  <a:pt x="295" y="1739"/>
                  <a:pt x="295" y="1739"/>
                  <a:pt x="295" y="1739"/>
                </a:cubicBezTo>
                <a:cubicBezTo>
                  <a:pt x="295" y="1739"/>
                  <a:pt x="295" y="1739"/>
                  <a:pt x="295" y="1739"/>
                </a:cubicBezTo>
                <a:cubicBezTo>
                  <a:pt x="316" y="1762"/>
                  <a:pt x="339" y="1784"/>
                  <a:pt x="363" y="1805"/>
                </a:cubicBezTo>
                <a:cubicBezTo>
                  <a:pt x="365" y="1807"/>
                  <a:pt x="366" y="1809"/>
                  <a:pt x="366" y="1811"/>
                </a:cubicBezTo>
                <a:cubicBezTo>
                  <a:pt x="366" y="1813"/>
                  <a:pt x="366" y="1815"/>
                  <a:pt x="364" y="1817"/>
                </a:cubicBezTo>
                <a:cubicBezTo>
                  <a:pt x="362" y="1819"/>
                  <a:pt x="360" y="1820"/>
                  <a:pt x="358" y="1820"/>
                </a:cubicBezTo>
                <a:close/>
                <a:moveTo>
                  <a:pt x="1815" y="1722"/>
                </a:moveTo>
                <a:cubicBezTo>
                  <a:pt x="1813" y="1722"/>
                  <a:pt x="1811" y="1721"/>
                  <a:pt x="1810" y="1720"/>
                </a:cubicBezTo>
                <a:cubicBezTo>
                  <a:pt x="1808" y="1719"/>
                  <a:pt x="1807" y="1716"/>
                  <a:pt x="1807" y="1714"/>
                </a:cubicBezTo>
                <a:cubicBezTo>
                  <a:pt x="1806" y="1712"/>
                  <a:pt x="1807" y="1710"/>
                  <a:pt x="1809" y="1708"/>
                </a:cubicBezTo>
                <a:cubicBezTo>
                  <a:pt x="1812" y="1705"/>
                  <a:pt x="1817" y="1704"/>
                  <a:pt x="1821" y="1707"/>
                </a:cubicBezTo>
                <a:cubicBezTo>
                  <a:pt x="1822" y="1709"/>
                  <a:pt x="1823" y="1711"/>
                  <a:pt x="1824" y="1713"/>
                </a:cubicBezTo>
                <a:cubicBezTo>
                  <a:pt x="1824" y="1715"/>
                  <a:pt x="1823" y="1717"/>
                  <a:pt x="1821" y="1719"/>
                </a:cubicBezTo>
                <a:cubicBezTo>
                  <a:pt x="1820" y="1721"/>
                  <a:pt x="1818" y="1722"/>
                  <a:pt x="1815" y="1722"/>
                </a:cubicBezTo>
                <a:close/>
                <a:moveTo>
                  <a:pt x="1833" y="1700"/>
                </a:moveTo>
                <a:cubicBezTo>
                  <a:pt x="1831" y="1700"/>
                  <a:pt x="1829" y="1700"/>
                  <a:pt x="1828" y="1699"/>
                </a:cubicBezTo>
                <a:cubicBezTo>
                  <a:pt x="1826" y="1697"/>
                  <a:pt x="1825" y="1695"/>
                  <a:pt x="1825" y="1693"/>
                </a:cubicBezTo>
                <a:cubicBezTo>
                  <a:pt x="1825" y="1691"/>
                  <a:pt x="1825" y="1688"/>
                  <a:pt x="1827" y="1687"/>
                </a:cubicBezTo>
                <a:cubicBezTo>
                  <a:pt x="1850" y="1658"/>
                  <a:pt x="1873" y="1627"/>
                  <a:pt x="1893" y="1596"/>
                </a:cubicBezTo>
                <a:cubicBezTo>
                  <a:pt x="1910" y="1570"/>
                  <a:pt x="1926" y="1542"/>
                  <a:pt x="1941" y="1514"/>
                </a:cubicBezTo>
                <a:cubicBezTo>
                  <a:pt x="1943" y="1510"/>
                  <a:pt x="1949" y="1508"/>
                  <a:pt x="1953" y="1510"/>
                </a:cubicBezTo>
                <a:cubicBezTo>
                  <a:pt x="1957" y="1513"/>
                  <a:pt x="1958" y="1518"/>
                  <a:pt x="1956" y="1522"/>
                </a:cubicBezTo>
                <a:cubicBezTo>
                  <a:pt x="1941" y="1550"/>
                  <a:pt x="1925" y="1578"/>
                  <a:pt x="1907" y="1605"/>
                </a:cubicBezTo>
                <a:cubicBezTo>
                  <a:pt x="1887" y="1637"/>
                  <a:pt x="1864" y="1668"/>
                  <a:pt x="1840" y="1697"/>
                </a:cubicBezTo>
                <a:cubicBezTo>
                  <a:pt x="1838" y="1699"/>
                  <a:pt x="1836" y="1700"/>
                  <a:pt x="1833" y="1700"/>
                </a:cubicBezTo>
                <a:close/>
                <a:moveTo>
                  <a:pt x="199" y="1644"/>
                </a:moveTo>
                <a:cubicBezTo>
                  <a:pt x="196" y="1644"/>
                  <a:pt x="194" y="1643"/>
                  <a:pt x="192" y="1640"/>
                </a:cubicBezTo>
                <a:cubicBezTo>
                  <a:pt x="191" y="1639"/>
                  <a:pt x="190" y="1636"/>
                  <a:pt x="191" y="1634"/>
                </a:cubicBezTo>
                <a:cubicBezTo>
                  <a:pt x="191" y="1632"/>
                  <a:pt x="192" y="1630"/>
                  <a:pt x="194" y="1629"/>
                </a:cubicBezTo>
                <a:cubicBezTo>
                  <a:pt x="198" y="1626"/>
                  <a:pt x="203" y="1627"/>
                  <a:pt x="206" y="1631"/>
                </a:cubicBezTo>
                <a:cubicBezTo>
                  <a:pt x="209" y="1634"/>
                  <a:pt x="208" y="1640"/>
                  <a:pt x="204" y="1642"/>
                </a:cubicBezTo>
                <a:cubicBezTo>
                  <a:pt x="202" y="1643"/>
                  <a:pt x="201" y="1644"/>
                  <a:pt x="199" y="1644"/>
                </a:cubicBezTo>
                <a:close/>
                <a:moveTo>
                  <a:pt x="183" y="1621"/>
                </a:moveTo>
                <a:cubicBezTo>
                  <a:pt x="180" y="1621"/>
                  <a:pt x="177" y="1619"/>
                  <a:pt x="176" y="1617"/>
                </a:cubicBezTo>
                <a:cubicBezTo>
                  <a:pt x="158" y="1590"/>
                  <a:pt x="141" y="1562"/>
                  <a:pt x="126" y="1534"/>
                </a:cubicBezTo>
                <a:cubicBezTo>
                  <a:pt x="125" y="1532"/>
                  <a:pt x="124" y="1530"/>
                  <a:pt x="125" y="1528"/>
                </a:cubicBezTo>
                <a:cubicBezTo>
                  <a:pt x="126" y="1525"/>
                  <a:pt x="127" y="1524"/>
                  <a:pt x="129" y="1523"/>
                </a:cubicBezTo>
                <a:cubicBezTo>
                  <a:pt x="133" y="1520"/>
                  <a:pt x="138" y="1522"/>
                  <a:pt x="141" y="1526"/>
                </a:cubicBezTo>
                <a:cubicBezTo>
                  <a:pt x="156" y="1554"/>
                  <a:pt x="172" y="1581"/>
                  <a:pt x="190" y="1608"/>
                </a:cubicBezTo>
                <a:cubicBezTo>
                  <a:pt x="192" y="1611"/>
                  <a:pt x="191" y="1617"/>
                  <a:pt x="188" y="1619"/>
                </a:cubicBezTo>
                <a:cubicBezTo>
                  <a:pt x="186" y="1620"/>
                  <a:pt x="185" y="1621"/>
                  <a:pt x="183" y="1621"/>
                </a:cubicBezTo>
                <a:close/>
                <a:moveTo>
                  <a:pt x="1962" y="1501"/>
                </a:moveTo>
                <a:cubicBezTo>
                  <a:pt x="1962" y="1501"/>
                  <a:pt x="1962" y="1501"/>
                  <a:pt x="1962" y="1501"/>
                </a:cubicBezTo>
                <a:cubicBezTo>
                  <a:pt x="1960" y="1501"/>
                  <a:pt x="1959" y="1501"/>
                  <a:pt x="1958" y="1500"/>
                </a:cubicBezTo>
                <a:cubicBezTo>
                  <a:pt x="1956" y="1499"/>
                  <a:pt x="1954" y="1498"/>
                  <a:pt x="1954" y="1495"/>
                </a:cubicBezTo>
                <a:cubicBezTo>
                  <a:pt x="1953" y="1493"/>
                  <a:pt x="1953" y="1491"/>
                  <a:pt x="1954" y="1489"/>
                </a:cubicBezTo>
                <a:cubicBezTo>
                  <a:pt x="1956" y="1485"/>
                  <a:pt x="1961" y="1483"/>
                  <a:pt x="1965" y="1485"/>
                </a:cubicBezTo>
                <a:cubicBezTo>
                  <a:pt x="1967" y="1486"/>
                  <a:pt x="1969" y="1488"/>
                  <a:pt x="1970" y="1490"/>
                </a:cubicBezTo>
                <a:cubicBezTo>
                  <a:pt x="1970" y="1492"/>
                  <a:pt x="1970" y="1494"/>
                  <a:pt x="1969" y="1496"/>
                </a:cubicBezTo>
                <a:cubicBezTo>
                  <a:pt x="1968" y="1499"/>
                  <a:pt x="1965" y="1501"/>
                  <a:pt x="1962" y="1501"/>
                </a:cubicBezTo>
                <a:close/>
                <a:moveTo>
                  <a:pt x="1974" y="1476"/>
                </a:moveTo>
                <a:cubicBezTo>
                  <a:pt x="1972" y="1476"/>
                  <a:pt x="1971" y="1475"/>
                  <a:pt x="1970" y="1475"/>
                </a:cubicBezTo>
                <a:cubicBezTo>
                  <a:pt x="1966" y="1473"/>
                  <a:pt x="1964" y="1468"/>
                  <a:pt x="1966" y="1464"/>
                </a:cubicBezTo>
                <a:cubicBezTo>
                  <a:pt x="1981" y="1430"/>
                  <a:pt x="1995" y="1396"/>
                  <a:pt x="2006" y="1361"/>
                </a:cubicBezTo>
                <a:cubicBezTo>
                  <a:pt x="2007" y="1360"/>
                  <a:pt x="2007" y="1360"/>
                  <a:pt x="2007" y="1360"/>
                </a:cubicBezTo>
                <a:cubicBezTo>
                  <a:pt x="2007" y="1360"/>
                  <a:pt x="2007" y="1360"/>
                  <a:pt x="2007" y="1359"/>
                </a:cubicBezTo>
                <a:cubicBezTo>
                  <a:pt x="2017" y="1329"/>
                  <a:pt x="2026" y="1298"/>
                  <a:pt x="2033" y="1267"/>
                </a:cubicBezTo>
                <a:cubicBezTo>
                  <a:pt x="2034" y="1263"/>
                  <a:pt x="2038" y="1260"/>
                  <a:pt x="2043" y="1261"/>
                </a:cubicBezTo>
                <a:cubicBezTo>
                  <a:pt x="2047" y="1262"/>
                  <a:pt x="2050" y="1267"/>
                  <a:pt x="2049" y="1271"/>
                </a:cubicBezTo>
                <a:cubicBezTo>
                  <a:pt x="2042" y="1303"/>
                  <a:pt x="2033" y="1334"/>
                  <a:pt x="2023" y="1365"/>
                </a:cubicBezTo>
                <a:cubicBezTo>
                  <a:pt x="2023" y="1365"/>
                  <a:pt x="2023" y="1365"/>
                  <a:pt x="2023" y="1365"/>
                </a:cubicBezTo>
                <a:cubicBezTo>
                  <a:pt x="2023" y="1366"/>
                  <a:pt x="2023" y="1366"/>
                  <a:pt x="2022" y="1366"/>
                </a:cubicBezTo>
                <a:cubicBezTo>
                  <a:pt x="2011" y="1402"/>
                  <a:pt x="1997" y="1437"/>
                  <a:pt x="1981" y="1471"/>
                </a:cubicBezTo>
                <a:cubicBezTo>
                  <a:pt x="1981" y="1471"/>
                  <a:pt x="1981" y="1471"/>
                  <a:pt x="1981" y="1471"/>
                </a:cubicBezTo>
                <a:cubicBezTo>
                  <a:pt x="1981" y="1471"/>
                  <a:pt x="1981" y="1471"/>
                  <a:pt x="1981" y="1471"/>
                </a:cubicBezTo>
                <a:cubicBezTo>
                  <a:pt x="1980" y="1474"/>
                  <a:pt x="1977" y="1476"/>
                  <a:pt x="1974" y="1476"/>
                </a:cubicBezTo>
                <a:close/>
                <a:moveTo>
                  <a:pt x="92" y="1454"/>
                </a:moveTo>
                <a:cubicBezTo>
                  <a:pt x="89" y="1454"/>
                  <a:pt x="86" y="1452"/>
                  <a:pt x="84" y="1449"/>
                </a:cubicBezTo>
                <a:cubicBezTo>
                  <a:pt x="70" y="1416"/>
                  <a:pt x="58" y="1382"/>
                  <a:pt x="47" y="1348"/>
                </a:cubicBezTo>
                <a:cubicBezTo>
                  <a:pt x="47" y="1348"/>
                  <a:pt x="47" y="1348"/>
                  <a:pt x="47" y="1348"/>
                </a:cubicBezTo>
                <a:cubicBezTo>
                  <a:pt x="46" y="1347"/>
                  <a:pt x="46" y="1347"/>
                  <a:pt x="46" y="1347"/>
                </a:cubicBezTo>
                <a:cubicBezTo>
                  <a:pt x="46" y="1345"/>
                  <a:pt x="46" y="1343"/>
                  <a:pt x="47" y="1341"/>
                </a:cubicBezTo>
                <a:cubicBezTo>
                  <a:pt x="48" y="1339"/>
                  <a:pt x="50" y="1337"/>
                  <a:pt x="52" y="1336"/>
                </a:cubicBezTo>
                <a:cubicBezTo>
                  <a:pt x="56" y="1335"/>
                  <a:pt x="61" y="1338"/>
                  <a:pt x="63" y="1342"/>
                </a:cubicBezTo>
                <a:cubicBezTo>
                  <a:pt x="73" y="1376"/>
                  <a:pt x="86" y="1410"/>
                  <a:pt x="100" y="1442"/>
                </a:cubicBezTo>
                <a:cubicBezTo>
                  <a:pt x="102" y="1447"/>
                  <a:pt x="100" y="1452"/>
                  <a:pt x="95" y="1454"/>
                </a:cubicBezTo>
                <a:cubicBezTo>
                  <a:pt x="94" y="1454"/>
                  <a:pt x="93" y="1454"/>
                  <a:pt x="92" y="1454"/>
                </a:cubicBezTo>
                <a:close/>
                <a:moveTo>
                  <a:pt x="47" y="1326"/>
                </a:moveTo>
                <a:cubicBezTo>
                  <a:pt x="43" y="1326"/>
                  <a:pt x="39" y="1323"/>
                  <a:pt x="38" y="1320"/>
                </a:cubicBezTo>
                <a:cubicBezTo>
                  <a:pt x="38" y="1320"/>
                  <a:pt x="38" y="1320"/>
                  <a:pt x="38" y="1320"/>
                </a:cubicBezTo>
                <a:cubicBezTo>
                  <a:pt x="38" y="1318"/>
                  <a:pt x="38" y="1315"/>
                  <a:pt x="39" y="1313"/>
                </a:cubicBezTo>
                <a:cubicBezTo>
                  <a:pt x="40" y="1311"/>
                  <a:pt x="42" y="1310"/>
                  <a:pt x="44" y="1309"/>
                </a:cubicBezTo>
                <a:cubicBezTo>
                  <a:pt x="49" y="1308"/>
                  <a:pt x="53" y="1311"/>
                  <a:pt x="55" y="1315"/>
                </a:cubicBezTo>
                <a:cubicBezTo>
                  <a:pt x="55" y="1317"/>
                  <a:pt x="55" y="1320"/>
                  <a:pt x="54" y="1322"/>
                </a:cubicBezTo>
                <a:cubicBezTo>
                  <a:pt x="53" y="1324"/>
                  <a:pt x="51" y="1325"/>
                  <a:pt x="49" y="1326"/>
                </a:cubicBezTo>
                <a:cubicBezTo>
                  <a:pt x="48" y="1326"/>
                  <a:pt x="47" y="1326"/>
                  <a:pt x="47" y="1326"/>
                </a:cubicBezTo>
                <a:close/>
                <a:moveTo>
                  <a:pt x="39" y="1299"/>
                </a:moveTo>
                <a:cubicBezTo>
                  <a:pt x="35" y="1299"/>
                  <a:pt x="32" y="1296"/>
                  <a:pt x="31" y="1292"/>
                </a:cubicBezTo>
                <a:cubicBezTo>
                  <a:pt x="23" y="1261"/>
                  <a:pt x="17" y="1229"/>
                  <a:pt x="12" y="1197"/>
                </a:cubicBezTo>
                <a:cubicBezTo>
                  <a:pt x="6" y="1160"/>
                  <a:pt x="2" y="1121"/>
                  <a:pt x="0" y="1084"/>
                </a:cubicBezTo>
                <a:cubicBezTo>
                  <a:pt x="0" y="1081"/>
                  <a:pt x="1" y="1079"/>
                  <a:pt x="3" y="1078"/>
                </a:cubicBezTo>
                <a:cubicBezTo>
                  <a:pt x="4" y="1076"/>
                  <a:pt x="6" y="1075"/>
                  <a:pt x="9" y="1075"/>
                </a:cubicBezTo>
                <a:cubicBezTo>
                  <a:pt x="13" y="1075"/>
                  <a:pt x="17" y="1078"/>
                  <a:pt x="17" y="1083"/>
                </a:cubicBezTo>
                <a:cubicBezTo>
                  <a:pt x="19" y="1120"/>
                  <a:pt x="23" y="1158"/>
                  <a:pt x="28" y="1195"/>
                </a:cubicBezTo>
                <a:cubicBezTo>
                  <a:pt x="28" y="1195"/>
                  <a:pt x="28" y="1195"/>
                  <a:pt x="28" y="1195"/>
                </a:cubicBezTo>
                <a:cubicBezTo>
                  <a:pt x="33" y="1226"/>
                  <a:pt x="40" y="1257"/>
                  <a:pt x="47" y="1288"/>
                </a:cubicBezTo>
                <a:cubicBezTo>
                  <a:pt x="49" y="1293"/>
                  <a:pt x="46" y="1297"/>
                  <a:pt x="41" y="1298"/>
                </a:cubicBezTo>
                <a:cubicBezTo>
                  <a:pt x="41" y="1298"/>
                  <a:pt x="40" y="1299"/>
                  <a:pt x="39" y="1299"/>
                </a:cubicBezTo>
                <a:close/>
                <a:moveTo>
                  <a:pt x="2047" y="1250"/>
                </a:moveTo>
                <a:cubicBezTo>
                  <a:pt x="2046" y="1250"/>
                  <a:pt x="2046" y="1250"/>
                  <a:pt x="2045" y="1250"/>
                </a:cubicBezTo>
                <a:cubicBezTo>
                  <a:pt x="2041" y="1249"/>
                  <a:pt x="2038" y="1245"/>
                  <a:pt x="2039" y="1240"/>
                </a:cubicBezTo>
                <a:cubicBezTo>
                  <a:pt x="2039" y="1240"/>
                  <a:pt x="2039" y="1240"/>
                  <a:pt x="2039" y="1240"/>
                </a:cubicBezTo>
                <a:cubicBezTo>
                  <a:pt x="2040" y="1235"/>
                  <a:pt x="2044" y="1232"/>
                  <a:pt x="2049" y="1233"/>
                </a:cubicBezTo>
                <a:cubicBezTo>
                  <a:pt x="2053" y="1234"/>
                  <a:pt x="2056" y="1239"/>
                  <a:pt x="2055" y="1243"/>
                </a:cubicBezTo>
                <a:cubicBezTo>
                  <a:pt x="2054" y="1247"/>
                  <a:pt x="2051" y="1250"/>
                  <a:pt x="2047" y="1250"/>
                </a:cubicBezTo>
                <a:close/>
                <a:moveTo>
                  <a:pt x="2052" y="1222"/>
                </a:moveTo>
                <a:cubicBezTo>
                  <a:pt x="2052" y="1222"/>
                  <a:pt x="2051" y="1222"/>
                  <a:pt x="2051" y="1222"/>
                </a:cubicBezTo>
                <a:cubicBezTo>
                  <a:pt x="2049" y="1222"/>
                  <a:pt x="2047" y="1221"/>
                  <a:pt x="2045" y="1219"/>
                </a:cubicBezTo>
                <a:cubicBezTo>
                  <a:pt x="2044" y="1217"/>
                  <a:pt x="2043" y="1215"/>
                  <a:pt x="2044" y="1212"/>
                </a:cubicBezTo>
                <a:cubicBezTo>
                  <a:pt x="2050" y="1176"/>
                  <a:pt x="2055" y="1138"/>
                  <a:pt x="2057" y="1101"/>
                </a:cubicBezTo>
                <a:cubicBezTo>
                  <a:pt x="2058" y="1080"/>
                  <a:pt x="2059" y="1059"/>
                  <a:pt x="2059" y="1038"/>
                </a:cubicBezTo>
                <a:cubicBezTo>
                  <a:pt x="2059" y="1027"/>
                  <a:pt x="2059" y="1016"/>
                  <a:pt x="2058" y="1006"/>
                </a:cubicBezTo>
                <a:cubicBezTo>
                  <a:pt x="2058" y="1001"/>
                  <a:pt x="2062" y="997"/>
                  <a:pt x="2067" y="997"/>
                </a:cubicBezTo>
                <a:cubicBezTo>
                  <a:pt x="2071" y="997"/>
                  <a:pt x="2075" y="1000"/>
                  <a:pt x="2075" y="1005"/>
                </a:cubicBezTo>
                <a:cubicBezTo>
                  <a:pt x="2076" y="1016"/>
                  <a:pt x="2076" y="1027"/>
                  <a:pt x="2076" y="1038"/>
                </a:cubicBezTo>
                <a:cubicBezTo>
                  <a:pt x="2076" y="1059"/>
                  <a:pt x="2075" y="1081"/>
                  <a:pt x="2074" y="1102"/>
                </a:cubicBezTo>
                <a:cubicBezTo>
                  <a:pt x="2072" y="1140"/>
                  <a:pt x="2067" y="1178"/>
                  <a:pt x="2061" y="1215"/>
                </a:cubicBezTo>
                <a:cubicBezTo>
                  <a:pt x="2061" y="1215"/>
                  <a:pt x="2061" y="1215"/>
                  <a:pt x="2061" y="1215"/>
                </a:cubicBezTo>
                <a:cubicBezTo>
                  <a:pt x="2060" y="1219"/>
                  <a:pt x="2056" y="1222"/>
                  <a:pt x="2052" y="1222"/>
                </a:cubicBezTo>
                <a:close/>
                <a:moveTo>
                  <a:pt x="8" y="1064"/>
                </a:moveTo>
                <a:cubicBezTo>
                  <a:pt x="8" y="1064"/>
                  <a:pt x="8" y="1064"/>
                  <a:pt x="8" y="1064"/>
                </a:cubicBezTo>
                <a:cubicBezTo>
                  <a:pt x="3" y="1064"/>
                  <a:pt x="0" y="1060"/>
                  <a:pt x="0" y="1055"/>
                </a:cubicBezTo>
                <a:cubicBezTo>
                  <a:pt x="0" y="1053"/>
                  <a:pt x="0" y="1051"/>
                  <a:pt x="2" y="1049"/>
                </a:cubicBezTo>
                <a:cubicBezTo>
                  <a:pt x="4" y="1048"/>
                  <a:pt x="6" y="1047"/>
                  <a:pt x="8" y="1047"/>
                </a:cubicBezTo>
                <a:cubicBezTo>
                  <a:pt x="8" y="1047"/>
                  <a:pt x="8" y="1047"/>
                  <a:pt x="8" y="1047"/>
                </a:cubicBezTo>
                <a:cubicBezTo>
                  <a:pt x="13" y="1047"/>
                  <a:pt x="16" y="1050"/>
                  <a:pt x="17" y="1055"/>
                </a:cubicBezTo>
                <a:cubicBezTo>
                  <a:pt x="17" y="1060"/>
                  <a:pt x="13" y="1063"/>
                  <a:pt x="8" y="1064"/>
                </a:cubicBezTo>
                <a:close/>
                <a:moveTo>
                  <a:pt x="8" y="1035"/>
                </a:moveTo>
                <a:cubicBezTo>
                  <a:pt x="8" y="1035"/>
                  <a:pt x="8" y="1035"/>
                  <a:pt x="8" y="1035"/>
                </a:cubicBezTo>
                <a:cubicBezTo>
                  <a:pt x="6" y="1035"/>
                  <a:pt x="4" y="1034"/>
                  <a:pt x="2" y="1033"/>
                </a:cubicBezTo>
                <a:cubicBezTo>
                  <a:pt x="0" y="1031"/>
                  <a:pt x="0" y="1029"/>
                  <a:pt x="0" y="1027"/>
                </a:cubicBezTo>
                <a:cubicBezTo>
                  <a:pt x="0" y="995"/>
                  <a:pt x="2" y="962"/>
                  <a:pt x="5" y="930"/>
                </a:cubicBezTo>
                <a:cubicBezTo>
                  <a:pt x="9" y="892"/>
                  <a:pt x="15" y="855"/>
                  <a:pt x="23" y="818"/>
                </a:cubicBezTo>
                <a:cubicBezTo>
                  <a:pt x="23" y="817"/>
                  <a:pt x="23" y="817"/>
                  <a:pt x="23" y="817"/>
                </a:cubicBezTo>
                <a:cubicBezTo>
                  <a:pt x="24" y="813"/>
                  <a:pt x="29" y="810"/>
                  <a:pt x="34" y="811"/>
                </a:cubicBezTo>
                <a:cubicBezTo>
                  <a:pt x="36" y="811"/>
                  <a:pt x="38" y="813"/>
                  <a:pt x="39" y="815"/>
                </a:cubicBezTo>
                <a:cubicBezTo>
                  <a:pt x="40" y="817"/>
                  <a:pt x="40" y="819"/>
                  <a:pt x="40" y="821"/>
                </a:cubicBezTo>
                <a:cubicBezTo>
                  <a:pt x="32" y="857"/>
                  <a:pt x="26" y="895"/>
                  <a:pt x="22" y="932"/>
                </a:cubicBezTo>
                <a:cubicBezTo>
                  <a:pt x="19" y="963"/>
                  <a:pt x="17" y="995"/>
                  <a:pt x="17" y="1027"/>
                </a:cubicBezTo>
                <a:cubicBezTo>
                  <a:pt x="16" y="1032"/>
                  <a:pt x="13" y="1035"/>
                  <a:pt x="8" y="1035"/>
                </a:cubicBezTo>
                <a:close/>
                <a:moveTo>
                  <a:pt x="2066" y="986"/>
                </a:moveTo>
                <a:cubicBezTo>
                  <a:pt x="2061" y="986"/>
                  <a:pt x="2057" y="982"/>
                  <a:pt x="2057" y="978"/>
                </a:cubicBezTo>
                <a:cubicBezTo>
                  <a:pt x="2057" y="975"/>
                  <a:pt x="2058" y="973"/>
                  <a:pt x="2059" y="972"/>
                </a:cubicBezTo>
                <a:cubicBezTo>
                  <a:pt x="2061" y="970"/>
                  <a:pt x="2063" y="969"/>
                  <a:pt x="2065" y="969"/>
                </a:cubicBezTo>
                <a:cubicBezTo>
                  <a:pt x="2070" y="968"/>
                  <a:pt x="2074" y="972"/>
                  <a:pt x="2074" y="976"/>
                </a:cubicBezTo>
                <a:cubicBezTo>
                  <a:pt x="2074" y="977"/>
                  <a:pt x="2074" y="977"/>
                  <a:pt x="2074" y="977"/>
                </a:cubicBezTo>
                <a:cubicBezTo>
                  <a:pt x="2074" y="981"/>
                  <a:pt x="2071" y="985"/>
                  <a:pt x="2066" y="986"/>
                </a:cubicBezTo>
                <a:cubicBezTo>
                  <a:pt x="2066" y="986"/>
                  <a:pt x="2066" y="986"/>
                  <a:pt x="2066" y="986"/>
                </a:cubicBezTo>
                <a:close/>
                <a:moveTo>
                  <a:pt x="2064" y="957"/>
                </a:moveTo>
                <a:cubicBezTo>
                  <a:pt x="2059" y="957"/>
                  <a:pt x="2055" y="954"/>
                  <a:pt x="2055" y="950"/>
                </a:cubicBezTo>
                <a:cubicBezTo>
                  <a:pt x="2052" y="913"/>
                  <a:pt x="2047" y="875"/>
                  <a:pt x="2039" y="839"/>
                </a:cubicBezTo>
                <a:cubicBezTo>
                  <a:pt x="2033" y="808"/>
                  <a:pt x="2025" y="777"/>
                  <a:pt x="2016" y="746"/>
                </a:cubicBezTo>
                <a:cubicBezTo>
                  <a:pt x="2016" y="744"/>
                  <a:pt x="2016" y="742"/>
                  <a:pt x="2017" y="740"/>
                </a:cubicBezTo>
                <a:cubicBezTo>
                  <a:pt x="2018" y="738"/>
                  <a:pt x="2020" y="736"/>
                  <a:pt x="2022" y="736"/>
                </a:cubicBezTo>
                <a:cubicBezTo>
                  <a:pt x="2026" y="734"/>
                  <a:pt x="2031" y="737"/>
                  <a:pt x="2032" y="741"/>
                </a:cubicBezTo>
                <a:cubicBezTo>
                  <a:pt x="2042" y="772"/>
                  <a:pt x="2050" y="804"/>
                  <a:pt x="2056" y="835"/>
                </a:cubicBezTo>
                <a:cubicBezTo>
                  <a:pt x="2063" y="873"/>
                  <a:pt x="2069" y="911"/>
                  <a:pt x="2072" y="948"/>
                </a:cubicBezTo>
                <a:cubicBezTo>
                  <a:pt x="2072" y="953"/>
                  <a:pt x="2069" y="957"/>
                  <a:pt x="2064" y="957"/>
                </a:cubicBezTo>
                <a:cubicBezTo>
                  <a:pt x="2064" y="957"/>
                  <a:pt x="2064" y="957"/>
                  <a:pt x="2064" y="957"/>
                </a:cubicBezTo>
                <a:close/>
                <a:moveTo>
                  <a:pt x="38" y="800"/>
                </a:moveTo>
                <a:cubicBezTo>
                  <a:pt x="37" y="800"/>
                  <a:pt x="37" y="800"/>
                  <a:pt x="36" y="800"/>
                </a:cubicBezTo>
                <a:cubicBezTo>
                  <a:pt x="32" y="799"/>
                  <a:pt x="29" y="794"/>
                  <a:pt x="30" y="790"/>
                </a:cubicBezTo>
                <a:cubicBezTo>
                  <a:pt x="30" y="788"/>
                  <a:pt x="30" y="788"/>
                  <a:pt x="30" y="788"/>
                </a:cubicBezTo>
                <a:cubicBezTo>
                  <a:pt x="30" y="788"/>
                  <a:pt x="30" y="788"/>
                  <a:pt x="30" y="788"/>
                </a:cubicBezTo>
                <a:cubicBezTo>
                  <a:pt x="32" y="785"/>
                  <a:pt x="36" y="782"/>
                  <a:pt x="40" y="783"/>
                </a:cubicBezTo>
                <a:cubicBezTo>
                  <a:pt x="42" y="784"/>
                  <a:pt x="44" y="785"/>
                  <a:pt x="45" y="787"/>
                </a:cubicBezTo>
                <a:cubicBezTo>
                  <a:pt x="47" y="789"/>
                  <a:pt x="47" y="791"/>
                  <a:pt x="46" y="794"/>
                </a:cubicBezTo>
                <a:cubicBezTo>
                  <a:pt x="45" y="797"/>
                  <a:pt x="42" y="800"/>
                  <a:pt x="38" y="800"/>
                </a:cubicBezTo>
                <a:close/>
                <a:moveTo>
                  <a:pt x="45" y="773"/>
                </a:moveTo>
                <a:cubicBezTo>
                  <a:pt x="45" y="773"/>
                  <a:pt x="44" y="773"/>
                  <a:pt x="43" y="772"/>
                </a:cubicBezTo>
                <a:cubicBezTo>
                  <a:pt x="41" y="772"/>
                  <a:pt x="39" y="770"/>
                  <a:pt x="38" y="768"/>
                </a:cubicBezTo>
                <a:cubicBezTo>
                  <a:pt x="37" y="766"/>
                  <a:pt x="36" y="764"/>
                  <a:pt x="37" y="762"/>
                </a:cubicBezTo>
                <a:cubicBezTo>
                  <a:pt x="46" y="731"/>
                  <a:pt x="56" y="700"/>
                  <a:pt x="67" y="670"/>
                </a:cubicBezTo>
                <a:cubicBezTo>
                  <a:pt x="67" y="670"/>
                  <a:pt x="67" y="670"/>
                  <a:pt x="67" y="670"/>
                </a:cubicBezTo>
                <a:cubicBezTo>
                  <a:pt x="67" y="670"/>
                  <a:pt x="67" y="670"/>
                  <a:pt x="67" y="670"/>
                </a:cubicBezTo>
                <a:cubicBezTo>
                  <a:pt x="68" y="669"/>
                  <a:pt x="68" y="669"/>
                  <a:pt x="68" y="669"/>
                </a:cubicBezTo>
                <a:cubicBezTo>
                  <a:pt x="68" y="668"/>
                  <a:pt x="68" y="667"/>
                  <a:pt x="69" y="666"/>
                </a:cubicBezTo>
                <a:cubicBezTo>
                  <a:pt x="82" y="632"/>
                  <a:pt x="97" y="598"/>
                  <a:pt x="113" y="566"/>
                </a:cubicBezTo>
                <a:cubicBezTo>
                  <a:pt x="115" y="562"/>
                  <a:pt x="121" y="560"/>
                  <a:pt x="125" y="562"/>
                </a:cubicBezTo>
                <a:cubicBezTo>
                  <a:pt x="129" y="564"/>
                  <a:pt x="131" y="569"/>
                  <a:pt x="129" y="573"/>
                </a:cubicBezTo>
                <a:cubicBezTo>
                  <a:pt x="112" y="605"/>
                  <a:pt x="97" y="638"/>
                  <a:pt x="85" y="672"/>
                </a:cubicBezTo>
                <a:cubicBezTo>
                  <a:pt x="84" y="672"/>
                  <a:pt x="84" y="673"/>
                  <a:pt x="84" y="674"/>
                </a:cubicBezTo>
                <a:cubicBezTo>
                  <a:pt x="84" y="675"/>
                  <a:pt x="83" y="675"/>
                  <a:pt x="83" y="676"/>
                </a:cubicBezTo>
                <a:cubicBezTo>
                  <a:pt x="72" y="706"/>
                  <a:pt x="62" y="736"/>
                  <a:pt x="53" y="767"/>
                </a:cubicBezTo>
                <a:cubicBezTo>
                  <a:pt x="52" y="770"/>
                  <a:pt x="49" y="773"/>
                  <a:pt x="45" y="773"/>
                </a:cubicBezTo>
                <a:close/>
                <a:moveTo>
                  <a:pt x="2016" y="725"/>
                </a:moveTo>
                <a:cubicBezTo>
                  <a:pt x="2012" y="725"/>
                  <a:pt x="2009" y="723"/>
                  <a:pt x="2008" y="719"/>
                </a:cubicBezTo>
                <a:cubicBezTo>
                  <a:pt x="2007" y="717"/>
                  <a:pt x="2007" y="715"/>
                  <a:pt x="2008" y="713"/>
                </a:cubicBezTo>
                <a:cubicBezTo>
                  <a:pt x="2009" y="711"/>
                  <a:pt x="2011" y="709"/>
                  <a:pt x="2013" y="709"/>
                </a:cubicBezTo>
                <a:cubicBezTo>
                  <a:pt x="2018" y="707"/>
                  <a:pt x="2023" y="710"/>
                  <a:pt x="2024" y="714"/>
                </a:cubicBezTo>
                <a:cubicBezTo>
                  <a:pt x="2025" y="719"/>
                  <a:pt x="2023" y="723"/>
                  <a:pt x="2019" y="725"/>
                </a:cubicBezTo>
                <a:cubicBezTo>
                  <a:pt x="2018" y="725"/>
                  <a:pt x="2017" y="725"/>
                  <a:pt x="2016" y="725"/>
                </a:cubicBezTo>
                <a:close/>
                <a:moveTo>
                  <a:pt x="2007" y="698"/>
                </a:moveTo>
                <a:cubicBezTo>
                  <a:pt x="2003" y="698"/>
                  <a:pt x="2000" y="696"/>
                  <a:pt x="1999" y="693"/>
                </a:cubicBezTo>
                <a:cubicBezTo>
                  <a:pt x="1986" y="659"/>
                  <a:pt x="1972" y="625"/>
                  <a:pt x="1956" y="592"/>
                </a:cubicBezTo>
                <a:cubicBezTo>
                  <a:pt x="1956" y="591"/>
                  <a:pt x="1956" y="591"/>
                  <a:pt x="1956" y="591"/>
                </a:cubicBezTo>
                <a:cubicBezTo>
                  <a:pt x="1956" y="591"/>
                  <a:pt x="1955" y="590"/>
                  <a:pt x="1955" y="590"/>
                </a:cubicBezTo>
                <a:cubicBezTo>
                  <a:pt x="1941" y="561"/>
                  <a:pt x="1926" y="533"/>
                  <a:pt x="1909" y="506"/>
                </a:cubicBezTo>
                <a:cubicBezTo>
                  <a:pt x="1907" y="502"/>
                  <a:pt x="1908" y="497"/>
                  <a:pt x="1912" y="494"/>
                </a:cubicBezTo>
                <a:cubicBezTo>
                  <a:pt x="1916" y="492"/>
                  <a:pt x="1921" y="493"/>
                  <a:pt x="1924" y="497"/>
                </a:cubicBezTo>
                <a:cubicBezTo>
                  <a:pt x="1940" y="525"/>
                  <a:pt x="1956" y="553"/>
                  <a:pt x="1970" y="582"/>
                </a:cubicBezTo>
                <a:cubicBezTo>
                  <a:pt x="1970" y="582"/>
                  <a:pt x="1971" y="583"/>
                  <a:pt x="1971" y="583"/>
                </a:cubicBezTo>
                <a:cubicBezTo>
                  <a:pt x="1971" y="584"/>
                  <a:pt x="1971" y="584"/>
                  <a:pt x="1971" y="584"/>
                </a:cubicBezTo>
                <a:cubicBezTo>
                  <a:pt x="1988" y="618"/>
                  <a:pt x="2002" y="652"/>
                  <a:pt x="2015" y="687"/>
                </a:cubicBezTo>
                <a:cubicBezTo>
                  <a:pt x="2015" y="687"/>
                  <a:pt x="2015" y="687"/>
                  <a:pt x="2015" y="687"/>
                </a:cubicBezTo>
                <a:cubicBezTo>
                  <a:pt x="2015" y="689"/>
                  <a:pt x="2015" y="692"/>
                  <a:pt x="2014" y="694"/>
                </a:cubicBezTo>
                <a:cubicBezTo>
                  <a:pt x="2013" y="696"/>
                  <a:pt x="2012" y="697"/>
                  <a:pt x="2010" y="698"/>
                </a:cubicBezTo>
                <a:cubicBezTo>
                  <a:pt x="2009" y="698"/>
                  <a:pt x="2008" y="698"/>
                  <a:pt x="2007" y="698"/>
                </a:cubicBezTo>
                <a:close/>
                <a:moveTo>
                  <a:pt x="134" y="553"/>
                </a:moveTo>
                <a:cubicBezTo>
                  <a:pt x="133" y="553"/>
                  <a:pt x="131" y="553"/>
                  <a:pt x="130" y="552"/>
                </a:cubicBezTo>
                <a:cubicBezTo>
                  <a:pt x="128" y="551"/>
                  <a:pt x="127" y="549"/>
                  <a:pt x="126" y="547"/>
                </a:cubicBezTo>
                <a:cubicBezTo>
                  <a:pt x="125" y="545"/>
                  <a:pt x="126" y="542"/>
                  <a:pt x="127" y="540"/>
                </a:cubicBezTo>
                <a:cubicBezTo>
                  <a:pt x="129" y="536"/>
                  <a:pt x="134" y="535"/>
                  <a:pt x="138" y="537"/>
                </a:cubicBezTo>
                <a:cubicBezTo>
                  <a:pt x="142" y="539"/>
                  <a:pt x="144" y="544"/>
                  <a:pt x="142" y="549"/>
                </a:cubicBezTo>
                <a:cubicBezTo>
                  <a:pt x="140" y="551"/>
                  <a:pt x="137" y="553"/>
                  <a:pt x="134" y="553"/>
                </a:cubicBezTo>
                <a:close/>
                <a:moveTo>
                  <a:pt x="148" y="528"/>
                </a:moveTo>
                <a:cubicBezTo>
                  <a:pt x="147" y="528"/>
                  <a:pt x="145" y="528"/>
                  <a:pt x="144" y="527"/>
                </a:cubicBezTo>
                <a:cubicBezTo>
                  <a:pt x="140" y="525"/>
                  <a:pt x="138" y="520"/>
                  <a:pt x="141" y="516"/>
                </a:cubicBezTo>
                <a:cubicBezTo>
                  <a:pt x="157" y="488"/>
                  <a:pt x="175" y="460"/>
                  <a:pt x="193" y="434"/>
                </a:cubicBezTo>
                <a:cubicBezTo>
                  <a:pt x="215" y="403"/>
                  <a:pt x="239" y="373"/>
                  <a:pt x="265" y="345"/>
                </a:cubicBezTo>
                <a:cubicBezTo>
                  <a:pt x="268" y="342"/>
                  <a:pt x="273" y="342"/>
                  <a:pt x="277" y="345"/>
                </a:cubicBezTo>
                <a:cubicBezTo>
                  <a:pt x="280" y="348"/>
                  <a:pt x="280" y="353"/>
                  <a:pt x="277" y="357"/>
                </a:cubicBezTo>
                <a:cubicBezTo>
                  <a:pt x="252" y="384"/>
                  <a:pt x="229" y="414"/>
                  <a:pt x="207" y="444"/>
                </a:cubicBezTo>
                <a:cubicBezTo>
                  <a:pt x="189" y="470"/>
                  <a:pt x="171" y="497"/>
                  <a:pt x="155" y="524"/>
                </a:cubicBezTo>
                <a:cubicBezTo>
                  <a:pt x="154" y="527"/>
                  <a:pt x="151" y="528"/>
                  <a:pt x="148" y="528"/>
                </a:cubicBezTo>
                <a:close/>
                <a:moveTo>
                  <a:pt x="1901" y="486"/>
                </a:moveTo>
                <a:cubicBezTo>
                  <a:pt x="1899" y="486"/>
                  <a:pt x="1896" y="485"/>
                  <a:pt x="1895" y="483"/>
                </a:cubicBezTo>
                <a:cubicBezTo>
                  <a:pt x="1895" y="483"/>
                  <a:pt x="1895" y="483"/>
                  <a:pt x="1895" y="483"/>
                </a:cubicBezTo>
                <a:cubicBezTo>
                  <a:pt x="1894" y="482"/>
                  <a:pt x="1894" y="482"/>
                  <a:pt x="1894" y="482"/>
                </a:cubicBezTo>
                <a:cubicBezTo>
                  <a:pt x="1892" y="478"/>
                  <a:pt x="1893" y="473"/>
                  <a:pt x="1897" y="470"/>
                </a:cubicBezTo>
                <a:cubicBezTo>
                  <a:pt x="1901" y="468"/>
                  <a:pt x="1906" y="469"/>
                  <a:pt x="1908" y="473"/>
                </a:cubicBezTo>
                <a:cubicBezTo>
                  <a:pt x="1911" y="477"/>
                  <a:pt x="1910" y="482"/>
                  <a:pt x="1906" y="485"/>
                </a:cubicBezTo>
                <a:cubicBezTo>
                  <a:pt x="1905" y="486"/>
                  <a:pt x="1903" y="486"/>
                  <a:pt x="1901" y="486"/>
                </a:cubicBezTo>
                <a:close/>
                <a:moveTo>
                  <a:pt x="1886" y="463"/>
                </a:moveTo>
                <a:cubicBezTo>
                  <a:pt x="1883" y="463"/>
                  <a:pt x="1880" y="461"/>
                  <a:pt x="1879" y="459"/>
                </a:cubicBezTo>
                <a:cubicBezTo>
                  <a:pt x="1857" y="428"/>
                  <a:pt x="1834" y="398"/>
                  <a:pt x="1810" y="370"/>
                </a:cubicBezTo>
                <a:cubicBezTo>
                  <a:pt x="1789" y="346"/>
                  <a:pt x="1767" y="323"/>
                  <a:pt x="1744" y="301"/>
                </a:cubicBezTo>
                <a:cubicBezTo>
                  <a:pt x="1743" y="299"/>
                  <a:pt x="1742" y="297"/>
                  <a:pt x="1742" y="295"/>
                </a:cubicBezTo>
                <a:cubicBezTo>
                  <a:pt x="1742" y="293"/>
                  <a:pt x="1743" y="291"/>
                  <a:pt x="1744" y="289"/>
                </a:cubicBezTo>
                <a:cubicBezTo>
                  <a:pt x="1747" y="286"/>
                  <a:pt x="1753" y="286"/>
                  <a:pt x="1756" y="289"/>
                </a:cubicBezTo>
                <a:cubicBezTo>
                  <a:pt x="1779" y="311"/>
                  <a:pt x="1802" y="335"/>
                  <a:pt x="1823" y="359"/>
                </a:cubicBezTo>
                <a:cubicBezTo>
                  <a:pt x="1848" y="388"/>
                  <a:pt x="1871" y="418"/>
                  <a:pt x="1893" y="449"/>
                </a:cubicBezTo>
                <a:cubicBezTo>
                  <a:pt x="1895" y="453"/>
                  <a:pt x="1894" y="458"/>
                  <a:pt x="1890" y="461"/>
                </a:cubicBezTo>
                <a:cubicBezTo>
                  <a:pt x="1889" y="462"/>
                  <a:pt x="1887" y="463"/>
                  <a:pt x="1886" y="463"/>
                </a:cubicBezTo>
                <a:close/>
                <a:moveTo>
                  <a:pt x="290" y="339"/>
                </a:moveTo>
                <a:cubicBezTo>
                  <a:pt x="288" y="339"/>
                  <a:pt x="286" y="338"/>
                  <a:pt x="284" y="336"/>
                </a:cubicBezTo>
                <a:cubicBezTo>
                  <a:pt x="281" y="333"/>
                  <a:pt x="281" y="328"/>
                  <a:pt x="284" y="324"/>
                </a:cubicBezTo>
                <a:cubicBezTo>
                  <a:pt x="287" y="321"/>
                  <a:pt x="293" y="321"/>
                  <a:pt x="296" y="324"/>
                </a:cubicBezTo>
                <a:cubicBezTo>
                  <a:pt x="298" y="325"/>
                  <a:pt x="298" y="328"/>
                  <a:pt x="299" y="330"/>
                </a:cubicBezTo>
                <a:cubicBezTo>
                  <a:pt x="299" y="332"/>
                  <a:pt x="298" y="334"/>
                  <a:pt x="296" y="336"/>
                </a:cubicBezTo>
                <a:cubicBezTo>
                  <a:pt x="295" y="338"/>
                  <a:pt x="292" y="339"/>
                  <a:pt x="290" y="339"/>
                </a:cubicBezTo>
                <a:close/>
                <a:moveTo>
                  <a:pt x="310" y="318"/>
                </a:moveTo>
                <a:cubicBezTo>
                  <a:pt x="308" y="318"/>
                  <a:pt x="305" y="317"/>
                  <a:pt x="304" y="316"/>
                </a:cubicBezTo>
                <a:cubicBezTo>
                  <a:pt x="300" y="312"/>
                  <a:pt x="300" y="307"/>
                  <a:pt x="304" y="304"/>
                </a:cubicBezTo>
                <a:cubicBezTo>
                  <a:pt x="327" y="281"/>
                  <a:pt x="351" y="259"/>
                  <a:pt x="376" y="239"/>
                </a:cubicBezTo>
                <a:cubicBezTo>
                  <a:pt x="405" y="215"/>
                  <a:pt x="436" y="192"/>
                  <a:pt x="467" y="171"/>
                </a:cubicBezTo>
                <a:cubicBezTo>
                  <a:pt x="468" y="171"/>
                  <a:pt x="468" y="171"/>
                  <a:pt x="468" y="171"/>
                </a:cubicBezTo>
                <a:cubicBezTo>
                  <a:pt x="468" y="171"/>
                  <a:pt x="468" y="171"/>
                  <a:pt x="468" y="171"/>
                </a:cubicBezTo>
                <a:cubicBezTo>
                  <a:pt x="471" y="168"/>
                  <a:pt x="477" y="170"/>
                  <a:pt x="479" y="173"/>
                </a:cubicBezTo>
                <a:cubicBezTo>
                  <a:pt x="482" y="177"/>
                  <a:pt x="481" y="183"/>
                  <a:pt x="477" y="185"/>
                </a:cubicBezTo>
                <a:cubicBezTo>
                  <a:pt x="445" y="206"/>
                  <a:pt x="415" y="228"/>
                  <a:pt x="386" y="252"/>
                </a:cubicBezTo>
                <a:cubicBezTo>
                  <a:pt x="362" y="272"/>
                  <a:pt x="338" y="293"/>
                  <a:pt x="316" y="316"/>
                </a:cubicBezTo>
                <a:cubicBezTo>
                  <a:pt x="314" y="317"/>
                  <a:pt x="312" y="318"/>
                  <a:pt x="310" y="318"/>
                </a:cubicBezTo>
                <a:close/>
                <a:moveTo>
                  <a:pt x="1730" y="284"/>
                </a:moveTo>
                <a:cubicBezTo>
                  <a:pt x="1728" y="284"/>
                  <a:pt x="1725" y="283"/>
                  <a:pt x="1724" y="282"/>
                </a:cubicBezTo>
                <a:cubicBezTo>
                  <a:pt x="1722" y="280"/>
                  <a:pt x="1721" y="278"/>
                  <a:pt x="1721" y="276"/>
                </a:cubicBezTo>
                <a:cubicBezTo>
                  <a:pt x="1721" y="274"/>
                  <a:pt x="1722" y="272"/>
                  <a:pt x="1723" y="270"/>
                </a:cubicBezTo>
                <a:cubicBezTo>
                  <a:pt x="1726" y="267"/>
                  <a:pt x="1732" y="266"/>
                  <a:pt x="1735" y="269"/>
                </a:cubicBezTo>
                <a:cubicBezTo>
                  <a:pt x="1737" y="271"/>
                  <a:pt x="1738" y="273"/>
                  <a:pt x="1738" y="275"/>
                </a:cubicBezTo>
                <a:cubicBezTo>
                  <a:pt x="1738" y="277"/>
                  <a:pt x="1737" y="280"/>
                  <a:pt x="1736" y="281"/>
                </a:cubicBezTo>
                <a:cubicBezTo>
                  <a:pt x="1734" y="283"/>
                  <a:pt x="1732" y="284"/>
                  <a:pt x="1730" y="284"/>
                </a:cubicBezTo>
                <a:close/>
                <a:moveTo>
                  <a:pt x="1708" y="265"/>
                </a:moveTo>
                <a:cubicBezTo>
                  <a:pt x="1706" y="265"/>
                  <a:pt x="1704" y="265"/>
                  <a:pt x="1703" y="263"/>
                </a:cubicBezTo>
                <a:cubicBezTo>
                  <a:pt x="1675" y="239"/>
                  <a:pt x="1645" y="216"/>
                  <a:pt x="1614" y="195"/>
                </a:cubicBezTo>
                <a:cubicBezTo>
                  <a:pt x="1614" y="195"/>
                  <a:pt x="1614" y="195"/>
                  <a:pt x="1614" y="195"/>
                </a:cubicBezTo>
                <a:cubicBezTo>
                  <a:pt x="1614" y="195"/>
                  <a:pt x="1614" y="195"/>
                  <a:pt x="1614" y="195"/>
                </a:cubicBezTo>
                <a:cubicBezTo>
                  <a:pt x="1588" y="177"/>
                  <a:pt x="1560" y="160"/>
                  <a:pt x="1533" y="145"/>
                </a:cubicBezTo>
                <a:cubicBezTo>
                  <a:pt x="1529" y="143"/>
                  <a:pt x="1527" y="138"/>
                  <a:pt x="1529" y="134"/>
                </a:cubicBezTo>
                <a:cubicBezTo>
                  <a:pt x="1532" y="130"/>
                  <a:pt x="1537" y="128"/>
                  <a:pt x="1541" y="130"/>
                </a:cubicBezTo>
                <a:cubicBezTo>
                  <a:pt x="1569" y="146"/>
                  <a:pt x="1597" y="163"/>
                  <a:pt x="1623" y="181"/>
                </a:cubicBezTo>
                <a:cubicBezTo>
                  <a:pt x="1655" y="202"/>
                  <a:pt x="1685" y="226"/>
                  <a:pt x="1714" y="250"/>
                </a:cubicBezTo>
                <a:cubicBezTo>
                  <a:pt x="1716" y="252"/>
                  <a:pt x="1717" y="254"/>
                  <a:pt x="1717" y="256"/>
                </a:cubicBezTo>
                <a:cubicBezTo>
                  <a:pt x="1717" y="259"/>
                  <a:pt x="1716" y="261"/>
                  <a:pt x="1715" y="262"/>
                </a:cubicBezTo>
                <a:cubicBezTo>
                  <a:pt x="1713" y="264"/>
                  <a:pt x="1711" y="265"/>
                  <a:pt x="1708" y="265"/>
                </a:cubicBezTo>
                <a:close/>
                <a:moveTo>
                  <a:pt x="496" y="171"/>
                </a:moveTo>
                <a:cubicBezTo>
                  <a:pt x="493" y="171"/>
                  <a:pt x="490" y="170"/>
                  <a:pt x="489" y="167"/>
                </a:cubicBezTo>
                <a:cubicBezTo>
                  <a:pt x="487" y="165"/>
                  <a:pt x="487" y="163"/>
                  <a:pt x="488" y="161"/>
                </a:cubicBezTo>
                <a:cubicBezTo>
                  <a:pt x="488" y="159"/>
                  <a:pt x="489" y="157"/>
                  <a:pt x="491" y="156"/>
                </a:cubicBezTo>
                <a:cubicBezTo>
                  <a:pt x="495" y="153"/>
                  <a:pt x="501" y="155"/>
                  <a:pt x="503" y="158"/>
                </a:cubicBezTo>
                <a:cubicBezTo>
                  <a:pt x="504" y="160"/>
                  <a:pt x="505" y="163"/>
                  <a:pt x="504" y="165"/>
                </a:cubicBezTo>
                <a:cubicBezTo>
                  <a:pt x="504" y="167"/>
                  <a:pt x="502" y="169"/>
                  <a:pt x="500" y="170"/>
                </a:cubicBezTo>
                <a:cubicBezTo>
                  <a:pt x="499" y="171"/>
                  <a:pt x="497" y="171"/>
                  <a:pt x="496" y="171"/>
                </a:cubicBezTo>
                <a:close/>
                <a:moveTo>
                  <a:pt x="520" y="157"/>
                </a:moveTo>
                <a:cubicBezTo>
                  <a:pt x="517" y="157"/>
                  <a:pt x="514" y="155"/>
                  <a:pt x="513" y="153"/>
                </a:cubicBezTo>
                <a:cubicBezTo>
                  <a:pt x="512" y="151"/>
                  <a:pt x="511" y="148"/>
                  <a:pt x="512" y="146"/>
                </a:cubicBezTo>
                <a:cubicBezTo>
                  <a:pt x="512" y="144"/>
                  <a:pt x="514" y="142"/>
                  <a:pt x="516" y="141"/>
                </a:cubicBezTo>
                <a:cubicBezTo>
                  <a:pt x="544" y="125"/>
                  <a:pt x="573" y="110"/>
                  <a:pt x="602" y="96"/>
                </a:cubicBezTo>
                <a:cubicBezTo>
                  <a:pt x="602" y="96"/>
                  <a:pt x="603" y="96"/>
                  <a:pt x="604" y="95"/>
                </a:cubicBezTo>
                <a:cubicBezTo>
                  <a:pt x="605" y="95"/>
                  <a:pt x="605" y="95"/>
                  <a:pt x="605" y="95"/>
                </a:cubicBezTo>
                <a:cubicBezTo>
                  <a:pt x="638" y="79"/>
                  <a:pt x="673" y="66"/>
                  <a:pt x="708" y="54"/>
                </a:cubicBezTo>
                <a:cubicBezTo>
                  <a:pt x="712" y="53"/>
                  <a:pt x="717" y="55"/>
                  <a:pt x="718" y="59"/>
                </a:cubicBezTo>
                <a:cubicBezTo>
                  <a:pt x="720" y="64"/>
                  <a:pt x="718" y="69"/>
                  <a:pt x="713" y="70"/>
                </a:cubicBezTo>
                <a:cubicBezTo>
                  <a:pt x="679" y="82"/>
                  <a:pt x="645" y="95"/>
                  <a:pt x="612" y="110"/>
                </a:cubicBezTo>
                <a:cubicBezTo>
                  <a:pt x="611" y="110"/>
                  <a:pt x="611" y="111"/>
                  <a:pt x="610" y="111"/>
                </a:cubicBezTo>
                <a:cubicBezTo>
                  <a:pt x="609" y="112"/>
                  <a:pt x="609" y="112"/>
                  <a:pt x="609" y="112"/>
                </a:cubicBezTo>
                <a:cubicBezTo>
                  <a:pt x="609" y="112"/>
                  <a:pt x="609" y="112"/>
                  <a:pt x="609" y="112"/>
                </a:cubicBezTo>
                <a:cubicBezTo>
                  <a:pt x="609" y="112"/>
                  <a:pt x="609" y="112"/>
                  <a:pt x="609" y="112"/>
                </a:cubicBezTo>
                <a:cubicBezTo>
                  <a:pt x="580" y="125"/>
                  <a:pt x="552" y="140"/>
                  <a:pt x="524" y="156"/>
                </a:cubicBezTo>
                <a:cubicBezTo>
                  <a:pt x="523" y="156"/>
                  <a:pt x="522" y="157"/>
                  <a:pt x="520" y="157"/>
                </a:cubicBezTo>
                <a:close/>
                <a:moveTo>
                  <a:pt x="1512" y="133"/>
                </a:moveTo>
                <a:cubicBezTo>
                  <a:pt x="1511" y="133"/>
                  <a:pt x="1509" y="133"/>
                  <a:pt x="1508" y="132"/>
                </a:cubicBezTo>
                <a:cubicBezTo>
                  <a:pt x="1506" y="131"/>
                  <a:pt x="1504" y="129"/>
                  <a:pt x="1504" y="127"/>
                </a:cubicBezTo>
                <a:cubicBezTo>
                  <a:pt x="1503" y="125"/>
                  <a:pt x="1503" y="122"/>
                  <a:pt x="1504" y="120"/>
                </a:cubicBezTo>
                <a:cubicBezTo>
                  <a:pt x="1506" y="116"/>
                  <a:pt x="1512" y="115"/>
                  <a:pt x="1516" y="117"/>
                </a:cubicBezTo>
                <a:cubicBezTo>
                  <a:pt x="1520" y="119"/>
                  <a:pt x="1522" y="124"/>
                  <a:pt x="1519" y="128"/>
                </a:cubicBezTo>
                <a:cubicBezTo>
                  <a:pt x="1518" y="131"/>
                  <a:pt x="1515" y="133"/>
                  <a:pt x="1512" y="133"/>
                </a:cubicBezTo>
                <a:close/>
                <a:moveTo>
                  <a:pt x="1487" y="120"/>
                </a:moveTo>
                <a:cubicBezTo>
                  <a:pt x="1485" y="120"/>
                  <a:pt x="1484" y="120"/>
                  <a:pt x="1483" y="119"/>
                </a:cubicBezTo>
                <a:cubicBezTo>
                  <a:pt x="1450" y="104"/>
                  <a:pt x="1416" y="89"/>
                  <a:pt x="1382" y="77"/>
                </a:cubicBezTo>
                <a:cubicBezTo>
                  <a:pt x="1381" y="77"/>
                  <a:pt x="1380" y="76"/>
                  <a:pt x="1379" y="76"/>
                </a:cubicBezTo>
                <a:cubicBezTo>
                  <a:pt x="1350" y="65"/>
                  <a:pt x="1319" y="56"/>
                  <a:pt x="1288" y="48"/>
                </a:cubicBezTo>
                <a:cubicBezTo>
                  <a:pt x="1284" y="47"/>
                  <a:pt x="1281" y="43"/>
                  <a:pt x="1282" y="38"/>
                </a:cubicBezTo>
                <a:cubicBezTo>
                  <a:pt x="1283" y="34"/>
                  <a:pt x="1288" y="31"/>
                  <a:pt x="1292" y="32"/>
                </a:cubicBezTo>
                <a:cubicBezTo>
                  <a:pt x="1324" y="40"/>
                  <a:pt x="1355" y="49"/>
                  <a:pt x="1385" y="60"/>
                </a:cubicBezTo>
                <a:cubicBezTo>
                  <a:pt x="1386" y="60"/>
                  <a:pt x="1386" y="61"/>
                  <a:pt x="1387" y="61"/>
                </a:cubicBezTo>
                <a:cubicBezTo>
                  <a:pt x="1388" y="61"/>
                  <a:pt x="1388" y="61"/>
                  <a:pt x="1388" y="61"/>
                </a:cubicBezTo>
                <a:cubicBezTo>
                  <a:pt x="1423" y="74"/>
                  <a:pt x="1457" y="88"/>
                  <a:pt x="1490" y="104"/>
                </a:cubicBezTo>
                <a:cubicBezTo>
                  <a:pt x="1492" y="105"/>
                  <a:pt x="1494" y="107"/>
                  <a:pt x="1495" y="109"/>
                </a:cubicBezTo>
                <a:cubicBezTo>
                  <a:pt x="1495" y="111"/>
                  <a:pt x="1495" y="113"/>
                  <a:pt x="1494" y="115"/>
                </a:cubicBezTo>
                <a:cubicBezTo>
                  <a:pt x="1493" y="118"/>
                  <a:pt x="1490" y="120"/>
                  <a:pt x="1487" y="120"/>
                </a:cubicBezTo>
                <a:close/>
                <a:moveTo>
                  <a:pt x="737" y="62"/>
                </a:moveTo>
                <a:cubicBezTo>
                  <a:pt x="734" y="62"/>
                  <a:pt x="730" y="59"/>
                  <a:pt x="729" y="56"/>
                </a:cubicBezTo>
                <a:cubicBezTo>
                  <a:pt x="728" y="51"/>
                  <a:pt x="730" y="47"/>
                  <a:pt x="735" y="45"/>
                </a:cubicBezTo>
                <a:cubicBezTo>
                  <a:pt x="739" y="44"/>
                  <a:pt x="744" y="47"/>
                  <a:pt x="745" y="51"/>
                </a:cubicBezTo>
                <a:cubicBezTo>
                  <a:pt x="747" y="55"/>
                  <a:pt x="744" y="60"/>
                  <a:pt x="740" y="62"/>
                </a:cubicBezTo>
                <a:cubicBezTo>
                  <a:pt x="739" y="62"/>
                  <a:pt x="738" y="62"/>
                  <a:pt x="737" y="62"/>
                </a:cubicBezTo>
                <a:close/>
                <a:moveTo>
                  <a:pt x="764" y="54"/>
                </a:moveTo>
                <a:cubicBezTo>
                  <a:pt x="761" y="54"/>
                  <a:pt x="757" y="51"/>
                  <a:pt x="756" y="48"/>
                </a:cubicBezTo>
                <a:cubicBezTo>
                  <a:pt x="755" y="43"/>
                  <a:pt x="758" y="39"/>
                  <a:pt x="762" y="37"/>
                </a:cubicBezTo>
                <a:cubicBezTo>
                  <a:pt x="793" y="29"/>
                  <a:pt x="825" y="22"/>
                  <a:pt x="857" y="16"/>
                </a:cubicBezTo>
                <a:cubicBezTo>
                  <a:pt x="894" y="9"/>
                  <a:pt x="932" y="5"/>
                  <a:pt x="970" y="2"/>
                </a:cubicBezTo>
                <a:cubicBezTo>
                  <a:pt x="975" y="2"/>
                  <a:pt x="979" y="5"/>
                  <a:pt x="979" y="10"/>
                </a:cubicBezTo>
                <a:cubicBezTo>
                  <a:pt x="979" y="15"/>
                  <a:pt x="976" y="19"/>
                  <a:pt x="971" y="19"/>
                </a:cubicBezTo>
                <a:cubicBezTo>
                  <a:pt x="934" y="22"/>
                  <a:pt x="897" y="26"/>
                  <a:pt x="860" y="33"/>
                </a:cubicBezTo>
                <a:cubicBezTo>
                  <a:pt x="828" y="38"/>
                  <a:pt x="797" y="45"/>
                  <a:pt x="767" y="54"/>
                </a:cubicBezTo>
                <a:cubicBezTo>
                  <a:pt x="766" y="54"/>
                  <a:pt x="765" y="54"/>
                  <a:pt x="764" y="54"/>
                </a:cubicBezTo>
                <a:close/>
                <a:moveTo>
                  <a:pt x="1263" y="42"/>
                </a:moveTo>
                <a:cubicBezTo>
                  <a:pt x="1262" y="42"/>
                  <a:pt x="1262" y="42"/>
                  <a:pt x="1261" y="42"/>
                </a:cubicBezTo>
                <a:cubicBezTo>
                  <a:pt x="1256" y="41"/>
                  <a:pt x="1253" y="36"/>
                  <a:pt x="1254" y="32"/>
                </a:cubicBezTo>
                <a:cubicBezTo>
                  <a:pt x="1255" y="27"/>
                  <a:pt x="1260" y="24"/>
                  <a:pt x="1265" y="25"/>
                </a:cubicBezTo>
                <a:cubicBezTo>
                  <a:pt x="1267" y="26"/>
                  <a:pt x="1269" y="27"/>
                  <a:pt x="1270" y="29"/>
                </a:cubicBezTo>
                <a:cubicBezTo>
                  <a:pt x="1271" y="31"/>
                  <a:pt x="1272" y="33"/>
                  <a:pt x="1271" y="35"/>
                </a:cubicBezTo>
                <a:cubicBezTo>
                  <a:pt x="1270" y="39"/>
                  <a:pt x="1267" y="42"/>
                  <a:pt x="1263" y="42"/>
                </a:cubicBezTo>
                <a:close/>
                <a:moveTo>
                  <a:pt x="1235" y="36"/>
                </a:moveTo>
                <a:cubicBezTo>
                  <a:pt x="1235" y="36"/>
                  <a:pt x="1234" y="36"/>
                  <a:pt x="1233" y="36"/>
                </a:cubicBezTo>
                <a:cubicBezTo>
                  <a:pt x="1197" y="29"/>
                  <a:pt x="1160" y="24"/>
                  <a:pt x="1123" y="21"/>
                </a:cubicBezTo>
                <a:cubicBezTo>
                  <a:pt x="1123" y="21"/>
                  <a:pt x="1123" y="21"/>
                  <a:pt x="1122" y="21"/>
                </a:cubicBezTo>
                <a:cubicBezTo>
                  <a:pt x="1094" y="18"/>
                  <a:pt x="1065" y="17"/>
                  <a:pt x="1037" y="17"/>
                </a:cubicBezTo>
                <a:cubicBezTo>
                  <a:pt x="1034" y="17"/>
                  <a:pt x="1031" y="17"/>
                  <a:pt x="1027" y="17"/>
                </a:cubicBezTo>
                <a:cubicBezTo>
                  <a:pt x="1027" y="17"/>
                  <a:pt x="1027" y="17"/>
                  <a:pt x="1027" y="17"/>
                </a:cubicBezTo>
                <a:cubicBezTo>
                  <a:pt x="1022" y="17"/>
                  <a:pt x="1019" y="13"/>
                  <a:pt x="1019" y="9"/>
                </a:cubicBezTo>
                <a:cubicBezTo>
                  <a:pt x="1018" y="4"/>
                  <a:pt x="1022" y="0"/>
                  <a:pt x="1027" y="0"/>
                </a:cubicBezTo>
                <a:cubicBezTo>
                  <a:pt x="1031" y="0"/>
                  <a:pt x="1034" y="0"/>
                  <a:pt x="1037" y="0"/>
                </a:cubicBezTo>
                <a:cubicBezTo>
                  <a:pt x="1066" y="0"/>
                  <a:pt x="1095" y="1"/>
                  <a:pt x="1124" y="4"/>
                </a:cubicBezTo>
                <a:cubicBezTo>
                  <a:pt x="1162" y="7"/>
                  <a:pt x="1200" y="12"/>
                  <a:pt x="1237" y="19"/>
                </a:cubicBezTo>
                <a:cubicBezTo>
                  <a:pt x="1241" y="20"/>
                  <a:pt x="1244" y="25"/>
                  <a:pt x="1243" y="29"/>
                </a:cubicBezTo>
                <a:cubicBezTo>
                  <a:pt x="1243" y="33"/>
                  <a:pt x="1239" y="36"/>
                  <a:pt x="1235" y="36"/>
                </a:cubicBezTo>
                <a:close/>
                <a:moveTo>
                  <a:pt x="999" y="18"/>
                </a:moveTo>
                <a:cubicBezTo>
                  <a:pt x="994" y="18"/>
                  <a:pt x="990" y="14"/>
                  <a:pt x="990" y="10"/>
                </a:cubicBezTo>
                <a:cubicBezTo>
                  <a:pt x="990" y="7"/>
                  <a:pt x="991" y="5"/>
                  <a:pt x="993" y="3"/>
                </a:cubicBezTo>
                <a:cubicBezTo>
                  <a:pt x="994" y="2"/>
                  <a:pt x="996" y="1"/>
                  <a:pt x="998" y="1"/>
                </a:cubicBezTo>
                <a:cubicBezTo>
                  <a:pt x="999" y="1"/>
                  <a:pt x="999" y="1"/>
                  <a:pt x="999" y="1"/>
                </a:cubicBezTo>
                <a:cubicBezTo>
                  <a:pt x="1003" y="1"/>
                  <a:pt x="1007" y="4"/>
                  <a:pt x="1007" y="9"/>
                </a:cubicBezTo>
                <a:cubicBezTo>
                  <a:pt x="1007" y="14"/>
                  <a:pt x="1004" y="18"/>
                  <a:pt x="999" y="18"/>
                </a:cubicBezTo>
                <a:cubicBezTo>
                  <a:pt x="999" y="18"/>
                  <a:pt x="999" y="18"/>
                  <a:pt x="999" y="18"/>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9" name="Freeform 6">
            <a:extLst>
              <a:ext uri="{FF2B5EF4-FFF2-40B4-BE49-F238E27FC236}">
                <a16:creationId xmlns:a16="http://schemas.microsoft.com/office/drawing/2014/main" id="{894B6E4F-671D-463A-89BC-52374EFF1E1B}"/>
              </a:ext>
            </a:extLst>
          </p:cNvPr>
          <p:cNvSpPr>
            <a:spLocks noEditPoints="1"/>
          </p:cNvSpPr>
          <p:nvPr/>
        </p:nvSpPr>
        <p:spPr bwMode="auto">
          <a:xfrm>
            <a:off x="7954984" y="2308258"/>
            <a:ext cx="8477206" cy="8489884"/>
          </a:xfrm>
          <a:custGeom>
            <a:avLst/>
            <a:gdLst>
              <a:gd name="T0" fmla="*/ 991 w 2004"/>
              <a:gd name="T1" fmla="*/ 1989 h 2006"/>
              <a:gd name="T2" fmla="*/ 1003 w 2004"/>
              <a:gd name="T3" fmla="*/ 2006 h 2006"/>
              <a:gd name="T4" fmla="*/ 1354 w 2004"/>
              <a:gd name="T5" fmla="*/ 1924 h 2006"/>
              <a:gd name="T6" fmla="*/ 1037 w 2004"/>
              <a:gd name="T7" fmla="*/ 2005 h 2006"/>
              <a:gd name="T8" fmla="*/ 631 w 2004"/>
              <a:gd name="T9" fmla="*/ 1925 h 2006"/>
              <a:gd name="T10" fmla="*/ 958 w 2004"/>
              <a:gd name="T11" fmla="*/ 2005 h 2006"/>
              <a:gd name="T12" fmla="*/ 1408 w 2004"/>
              <a:gd name="T13" fmla="*/ 1920 h 2006"/>
              <a:gd name="T14" fmla="*/ 584 w 2004"/>
              <a:gd name="T15" fmla="*/ 1905 h 2006"/>
              <a:gd name="T16" fmla="*/ 1422 w 2004"/>
              <a:gd name="T17" fmla="*/ 1904 h 2006"/>
              <a:gd name="T18" fmla="*/ 1704 w 2004"/>
              <a:gd name="T19" fmla="*/ 1707 h 2006"/>
              <a:gd name="T20" fmla="*/ 1430 w 2004"/>
              <a:gd name="T21" fmla="*/ 1909 h 2006"/>
              <a:gd name="T22" fmla="*/ 294 w 2004"/>
              <a:gd name="T23" fmla="*/ 1701 h 2006"/>
              <a:gd name="T24" fmla="*/ 566 w 2004"/>
              <a:gd name="T25" fmla="*/ 1905 h 2006"/>
              <a:gd name="T26" fmla="*/ 1739 w 2004"/>
              <a:gd name="T27" fmla="*/ 1682 h 2006"/>
              <a:gd name="T28" fmla="*/ 259 w 2004"/>
              <a:gd name="T29" fmla="*/ 1664 h 2006"/>
              <a:gd name="T30" fmla="*/ 1746 w 2004"/>
              <a:gd name="T31" fmla="*/ 1662 h 2006"/>
              <a:gd name="T32" fmla="*/ 1926 w 2004"/>
              <a:gd name="T33" fmla="*/ 1369 h 2006"/>
              <a:gd name="T34" fmla="*/ 1752 w 2004"/>
              <a:gd name="T35" fmla="*/ 1664 h 2006"/>
              <a:gd name="T36" fmla="*/ 70 w 2004"/>
              <a:gd name="T37" fmla="*/ 1372 h 2006"/>
              <a:gd name="T38" fmla="*/ 253 w 2004"/>
              <a:gd name="T39" fmla="*/ 1643 h 2006"/>
              <a:gd name="T40" fmla="*/ 1933 w 2004"/>
              <a:gd name="T41" fmla="*/ 1327 h 2006"/>
              <a:gd name="T42" fmla="*/ 60 w 2004"/>
              <a:gd name="T43" fmla="*/ 1345 h 2006"/>
              <a:gd name="T44" fmla="*/ 68 w 2004"/>
              <a:gd name="T45" fmla="*/ 1351 h 2006"/>
              <a:gd name="T46" fmla="*/ 1987 w 2004"/>
              <a:gd name="T47" fmla="*/ 1037 h 2006"/>
              <a:gd name="T48" fmla="*/ 2004 w 2004"/>
              <a:gd name="T49" fmla="*/ 1037 h 2006"/>
              <a:gd name="T50" fmla="*/ 44 w 2004"/>
              <a:gd name="T51" fmla="*/ 1297 h 2006"/>
              <a:gd name="T52" fmla="*/ 9 w 2004"/>
              <a:gd name="T53" fmla="*/ 962 h 2006"/>
              <a:gd name="T54" fmla="*/ 60 w 2004"/>
              <a:gd name="T55" fmla="*/ 1292 h 2006"/>
              <a:gd name="T56" fmla="*/ 1992 w 2004"/>
              <a:gd name="T57" fmla="*/ 920 h 2006"/>
              <a:gd name="T58" fmla="*/ 10 w 2004"/>
              <a:gd name="T59" fmla="*/ 951 h 2006"/>
              <a:gd name="T60" fmla="*/ 10 w 2004"/>
              <a:gd name="T61" fmla="*/ 951 h 2006"/>
              <a:gd name="T62" fmla="*/ 1896 w 2004"/>
              <a:gd name="T63" fmla="*/ 589 h 2006"/>
              <a:gd name="T64" fmla="*/ 1999 w 2004"/>
              <a:gd name="T65" fmla="*/ 899 h 2006"/>
              <a:gd name="T66" fmla="*/ 54 w 2004"/>
              <a:gd name="T67" fmla="*/ 679 h 2006"/>
              <a:gd name="T68" fmla="*/ 85 w 2004"/>
              <a:gd name="T69" fmla="*/ 643 h 2006"/>
              <a:gd name="T70" fmla="*/ 1883 w 2004"/>
              <a:gd name="T71" fmla="*/ 564 h 2006"/>
              <a:gd name="T72" fmla="*/ 1891 w 2004"/>
              <a:gd name="T73" fmla="*/ 568 h 2006"/>
              <a:gd name="T74" fmla="*/ 135 w 2004"/>
              <a:gd name="T75" fmla="*/ 536 h 2006"/>
              <a:gd name="T76" fmla="*/ 1799 w 2004"/>
              <a:gd name="T77" fmla="*/ 425 h 2006"/>
              <a:gd name="T78" fmla="*/ 1813 w 2004"/>
              <a:gd name="T79" fmla="*/ 415 h 2006"/>
              <a:gd name="T80" fmla="*/ 137 w 2004"/>
              <a:gd name="T81" fmla="*/ 515 h 2006"/>
              <a:gd name="T82" fmla="*/ 355 w 2004"/>
              <a:gd name="T83" fmla="*/ 249 h 2006"/>
              <a:gd name="T84" fmla="*/ 141 w 2004"/>
              <a:gd name="T85" fmla="*/ 516 h 2006"/>
              <a:gd name="T86" fmla="*/ 1646 w 2004"/>
              <a:gd name="T87" fmla="*/ 236 h 2006"/>
              <a:gd name="T88" fmla="*/ 383 w 2004"/>
              <a:gd name="T89" fmla="*/ 216 h 2006"/>
              <a:gd name="T90" fmla="*/ 1596 w 2004"/>
              <a:gd name="T91" fmla="*/ 217 h 2006"/>
              <a:gd name="T92" fmla="*/ 1314 w 2004"/>
              <a:gd name="T93" fmla="*/ 51 h 2006"/>
              <a:gd name="T94" fmla="*/ 1601 w 2004"/>
              <a:gd name="T95" fmla="*/ 219 h 2006"/>
              <a:gd name="T96" fmla="*/ 599 w 2004"/>
              <a:gd name="T97" fmla="*/ 105 h 2006"/>
              <a:gd name="T98" fmla="*/ 718 w 2004"/>
              <a:gd name="T99" fmla="*/ 42 h 2006"/>
              <a:gd name="T100" fmla="*/ 723 w 2004"/>
              <a:gd name="T101" fmla="*/ 59 h 2006"/>
              <a:gd name="T102" fmla="*/ 1254 w 2004"/>
              <a:gd name="T103" fmla="*/ 42 h 2006"/>
              <a:gd name="T104" fmla="*/ 1233 w 2004"/>
              <a:gd name="T105" fmla="*/ 46 h 2006"/>
              <a:gd name="T106" fmla="*/ 909 w 2004"/>
              <a:gd name="T107" fmla="*/ 6 h 2006"/>
              <a:gd name="T108" fmla="*/ 1235 w 2004"/>
              <a:gd name="T109" fmla="*/ 46 h 2006"/>
              <a:gd name="T110" fmla="*/ 882 w 2004"/>
              <a:gd name="T111" fmla="*/ 26 h 2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004" h="2006">
                <a:moveTo>
                  <a:pt x="1003" y="2006"/>
                </a:moveTo>
                <a:cubicBezTo>
                  <a:pt x="999" y="2006"/>
                  <a:pt x="995" y="2006"/>
                  <a:pt x="991" y="2006"/>
                </a:cubicBezTo>
                <a:cubicBezTo>
                  <a:pt x="986" y="2006"/>
                  <a:pt x="986" y="2006"/>
                  <a:pt x="986" y="2006"/>
                </a:cubicBezTo>
                <a:cubicBezTo>
                  <a:pt x="981" y="2006"/>
                  <a:pt x="978" y="2002"/>
                  <a:pt x="978" y="1997"/>
                </a:cubicBezTo>
                <a:cubicBezTo>
                  <a:pt x="978" y="1992"/>
                  <a:pt x="982" y="1989"/>
                  <a:pt x="986" y="1989"/>
                </a:cubicBezTo>
                <a:cubicBezTo>
                  <a:pt x="991" y="1989"/>
                  <a:pt x="991" y="1989"/>
                  <a:pt x="991" y="1989"/>
                </a:cubicBezTo>
                <a:cubicBezTo>
                  <a:pt x="995" y="1989"/>
                  <a:pt x="999" y="1989"/>
                  <a:pt x="1003" y="1989"/>
                </a:cubicBezTo>
                <a:cubicBezTo>
                  <a:pt x="1009" y="1989"/>
                  <a:pt x="1009" y="1989"/>
                  <a:pt x="1009" y="1989"/>
                </a:cubicBezTo>
                <a:cubicBezTo>
                  <a:pt x="1009" y="1989"/>
                  <a:pt x="1009" y="1989"/>
                  <a:pt x="1009" y="1989"/>
                </a:cubicBezTo>
                <a:cubicBezTo>
                  <a:pt x="1014" y="1989"/>
                  <a:pt x="1017" y="1993"/>
                  <a:pt x="1017" y="1997"/>
                </a:cubicBezTo>
                <a:cubicBezTo>
                  <a:pt x="1017" y="2002"/>
                  <a:pt x="1014" y="2006"/>
                  <a:pt x="1009" y="2006"/>
                </a:cubicBezTo>
                <a:lnTo>
                  <a:pt x="1003" y="2006"/>
                </a:lnTo>
                <a:close/>
                <a:moveTo>
                  <a:pt x="1037" y="2005"/>
                </a:moveTo>
                <a:cubicBezTo>
                  <a:pt x="1033" y="2005"/>
                  <a:pt x="1029" y="2002"/>
                  <a:pt x="1029" y="1997"/>
                </a:cubicBezTo>
                <a:cubicBezTo>
                  <a:pt x="1029" y="1992"/>
                  <a:pt x="1032" y="1988"/>
                  <a:pt x="1037" y="1988"/>
                </a:cubicBezTo>
                <a:cubicBezTo>
                  <a:pt x="1074" y="1987"/>
                  <a:pt x="1111" y="1983"/>
                  <a:pt x="1148" y="1978"/>
                </a:cubicBezTo>
                <a:cubicBezTo>
                  <a:pt x="1148" y="1978"/>
                  <a:pt x="1148" y="1978"/>
                  <a:pt x="1148" y="1978"/>
                </a:cubicBezTo>
                <a:cubicBezTo>
                  <a:pt x="1219" y="1967"/>
                  <a:pt x="1288" y="1949"/>
                  <a:pt x="1354" y="1924"/>
                </a:cubicBezTo>
                <a:cubicBezTo>
                  <a:pt x="1359" y="1922"/>
                  <a:pt x="1363" y="1924"/>
                  <a:pt x="1365" y="1929"/>
                </a:cubicBezTo>
                <a:cubicBezTo>
                  <a:pt x="1367" y="1933"/>
                  <a:pt x="1365" y="1938"/>
                  <a:pt x="1360" y="1939"/>
                </a:cubicBezTo>
                <a:cubicBezTo>
                  <a:pt x="1293" y="1965"/>
                  <a:pt x="1223" y="1984"/>
                  <a:pt x="1151" y="1995"/>
                </a:cubicBezTo>
                <a:cubicBezTo>
                  <a:pt x="1151" y="1995"/>
                  <a:pt x="1151" y="1995"/>
                  <a:pt x="1151" y="1995"/>
                </a:cubicBezTo>
                <a:cubicBezTo>
                  <a:pt x="1113" y="2000"/>
                  <a:pt x="1075" y="2004"/>
                  <a:pt x="1037" y="2005"/>
                </a:cubicBezTo>
                <a:cubicBezTo>
                  <a:pt x="1037" y="2005"/>
                  <a:pt x="1037" y="2005"/>
                  <a:pt x="1037" y="2005"/>
                </a:cubicBezTo>
                <a:close/>
                <a:moveTo>
                  <a:pt x="958" y="2005"/>
                </a:moveTo>
                <a:cubicBezTo>
                  <a:pt x="958" y="2005"/>
                  <a:pt x="958" y="2005"/>
                  <a:pt x="958" y="2005"/>
                </a:cubicBezTo>
                <a:cubicBezTo>
                  <a:pt x="886" y="2002"/>
                  <a:pt x="814" y="1990"/>
                  <a:pt x="744" y="1972"/>
                </a:cubicBezTo>
                <a:cubicBezTo>
                  <a:pt x="744" y="1972"/>
                  <a:pt x="744" y="1972"/>
                  <a:pt x="744" y="1972"/>
                </a:cubicBezTo>
                <a:cubicBezTo>
                  <a:pt x="707" y="1962"/>
                  <a:pt x="671" y="1950"/>
                  <a:pt x="635" y="1936"/>
                </a:cubicBezTo>
                <a:cubicBezTo>
                  <a:pt x="631" y="1934"/>
                  <a:pt x="629" y="1929"/>
                  <a:pt x="631" y="1925"/>
                </a:cubicBezTo>
                <a:cubicBezTo>
                  <a:pt x="632" y="1921"/>
                  <a:pt x="637" y="1919"/>
                  <a:pt x="642" y="1920"/>
                </a:cubicBezTo>
                <a:cubicBezTo>
                  <a:pt x="676" y="1934"/>
                  <a:pt x="712" y="1946"/>
                  <a:pt x="748" y="1955"/>
                </a:cubicBezTo>
                <a:cubicBezTo>
                  <a:pt x="748" y="1955"/>
                  <a:pt x="748" y="1955"/>
                  <a:pt x="748" y="1955"/>
                </a:cubicBezTo>
                <a:cubicBezTo>
                  <a:pt x="817" y="1974"/>
                  <a:pt x="888" y="1985"/>
                  <a:pt x="958" y="1988"/>
                </a:cubicBezTo>
                <a:cubicBezTo>
                  <a:pt x="963" y="1988"/>
                  <a:pt x="967" y="1992"/>
                  <a:pt x="966" y="1997"/>
                </a:cubicBezTo>
                <a:cubicBezTo>
                  <a:pt x="966" y="2001"/>
                  <a:pt x="963" y="2005"/>
                  <a:pt x="958" y="2005"/>
                </a:cubicBezTo>
                <a:close/>
                <a:moveTo>
                  <a:pt x="1384" y="1930"/>
                </a:moveTo>
                <a:cubicBezTo>
                  <a:pt x="1380" y="1930"/>
                  <a:pt x="1377" y="1928"/>
                  <a:pt x="1376" y="1924"/>
                </a:cubicBezTo>
                <a:cubicBezTo>
                  <a:pt x="1374" y="1920"/>
                  <a:pt x="1376" y="1915"/>
                  <a:pt x="1380" y="1913"/>
                </a:cubicBezTo>
                <a:cubicBezTo>
                  <a:pt x="1387" y="1910"/>
                  <a:pt x="1394" y="1907"/>
                  <a:pt x="1401" y="1904"/>
                </a:cubicBezTo>
                <a:cubicBezTo>
                  <a:pt x="1405" y="1902"/>
                  <a:pt x="1410" y="1904"/>
                  <a:pt x="1412" y="1909"/>
                </a:cubicBezTo>
                <a:cubicBezTo>
                  <a:pt x="1414" y="1913"/>
                  <a:pt x="1412" y="1918"/>
                  <a:pt x="1408" y="1920"/>
                </a:cubicBezTo>
                <a:cubicBezTo>
                  <a:pt x="1401" y="1923"/>
                  <a:pt x="1394" y="1926"/>
                  <a:pt x="1387" y="1929"/>
                </a:cubicBezTo>
                <a:cubicBezTo>
                  <a:pt x="1386" y="1929"/>
                  <a:pt x="1385" y="1930"/>
                  <a:pt x="1384" y="1930"/>
                </a:cubicBezTo>
                <a:close/>
                <a:moveTo>
                  <a:pt x="612" y="1926"/>
                </a:moveTo>
                <a:cubicBezTo>
                  <a:pt x="611" y="1926"/>
                  <a:pt x="610" y="1926"/>
                  <a:pt x="609" y="1925"/>
                </a:cubicBezTo>
                <a:cubicBezTo>
                  <a:pt x="602" y="1922"/>
                  <a:pt x="595" y="1919"/>
                  <a:pt x="588" y="1916"/>
                </a:cubicBezTo>
                <a:cubicBezTo>
                  <a:pt x="584" y="1914"/>
                  <a:pt x="582" y="1909"/>
                  <a:pt x="584" y="1905"/>
                </a:cubicBezTo>
                <a:cubicBezTo>
                  <a:pt x="586" y="1901"/>
                  <a:pt x="591" y="1899"/>
                  <a:pt x="595" y="1901"/>
                </a:cubicBezTo>
                <a:cubicBezTo>
                  <a:pt x="602" y="1904"/>
                  <a:pt x="609" y="1907"/>
                  <a:pt x="616" y="1910"/>
                </a:cubicBezTo>
                <a:cubicBezTo>
                  <a:pt x="620" y="1911"/>
                  <a:pt x="622" y="1916"/>
                  <a:pt x="620" y="1921"/>
                </a:cubicBezTo>
                <a:cubicBezTo>
                  <a:pt x="619" y="1924"/>
                  <a:pt x="616" y="1926"/>
                  <a:pt x="612" y="1926"/>
                </a:cubicBezTo>
                <a:close/>
                <a:moveTo>
                  <a:pt x="1430" y="1909"/>
                </a:moveTo>
                <a:cubicBezTo>
                  <a:pt x="1427" y="1909"/>
                  <a:pt x="1424" y="1907"/>
                  <a:pt x="1422" y="1904"/>
                </a:cubicBezTo>
                <a:cubicBezTo>
                  <a:pt x="1420" y="1900"/>
                  <a:pt x="1422" y="1895"/>
                  <a:pt x="1426" y="1893"/>
                </a:cubicBezTo>
                <a:cubicBezTo>
                  <a:pt x="1460" y="1877"/>
                  <a:pt x="1493" y="1858"/>
                  <a:pt x="1524" y="1839"/>
                </a:cubicBezTo>
                <a:cubicBezTo>
                  <a:pt x="1524" y="1839"/>
                  <a:pt x="1525" y="1839"/>
                  <a:pt x="1525" y="1839"/>
                </a:cubicBezTo>
                <a:cubicBezTo>
                  <a:pt x="1582" y="1803"/>
                  <a:pt x="1635" y="1762"/>
                  <a:pt x="1683" y="1716"/>
                </a:cubicBezTo>
                <a:cubicBezTo>
                  <a:pt x="1686" y="1713"/>
                  <a:pt x="1689" y="1710"/>
                  <a:pt x="1692" y="1707"/>
                </a:cubicBezTo>
                <a:cubicBezTo>
                  <a:pt x="1695" y="1704"/>
                  <a:pt x="1700" y="1704"/>
                  <a:pt x="1704" y="1707"/>
                </a:cubicBezTo>
                <a:cubicBezTo>
                  <a:pt x="1707" y="1711"/>
                  <a:pt x="1707" y="1716"/>
                  <a:pt x="1704" y="1719"/>
                </a:cubicBezTo>
                <a:cubicBezTo>
                  <a:pt x="1701" y="1722"/>
                  <a:pt x="1698" y="1725"/>
                  <a:pt x="1695" y="1728"/>
                </a:cubicBezTo>
                <a:cubicBezTo>
                  <a:pt x="1646" y="1775"/>
                  <a:pt x="1592" y="1817"/>
                  <a:pt x="1534" y="1853"/>
                </a:cubicBezTo>
                <a:cubicBezTo>
                  <a:pt x="1534" y="1853"/>
                  <a:pt x="1534" y="1853"/>
                  <a:pt x="1534" y="1853"/>
                </a:cubicBezTo>
                <a:cubicBezTo>
                  <a:pt x="1501" y="1873"/>
                  <a:pt x="1468" y="1892"/>
                  <a:pt x="1434" y="1908"/>
                </a:cubicBezTo>
                <a:cubicBezTo>
                  <a:pt x="1432" y="1909"/>
                  <a:pt x="1431" y="1909"/>
                  <a:pt x="1430" y="1909"/>
                </a:cubicBezTo>
                <a:close/>
                <a:moveTo>
                  <a:pt x="566" y="1905"/>
                </a:moveTo>
                <a:cubicBezTo>
                  <a:pt x="565" y="1905"/>
                  <a:pt x="564" y="1905"/>
                  <a:pt x="562" y="1904"/>
                </a:cubicBezTo>
                <a:cubicBezTo>
                  <a:pt x="497" y="1872"/>
                  <a:pt x="436" y="1833"/>
                  <a:pt x="379" y="1789"/>
                </a:cubicBezTo>
                <a:cubicBezTo>
                  <a:pt x="379" y="1789"/>
                  <a:pt x="379" y="1789"/>
                  <a:pt x="379" y="1789"/>
                </a:cubicBezTo>
                <a:cubicBezTo>
                  <a:pt x="349" y="1765"/>
                  <a:pt x="321" y="1740"/>
                  <a:pt x="294" y="1713"/>
                </a:cubicBezTo>
                <a:cubicBezTo>
                  <a:pt x="291" y="1710"/>
                  <a:pt x="291" y="1704"/>
                  <a:pt x="294" y="1701"/>
                </a:cubicBezTo>
                <a:cubicBezTo>
                  <a:pt x="297" y="1698"/>
                  <a:pt x="303" y="1698"/>
                  <a:pt x="306" y="1701"/>
                </a:cubicBezTo>
                <a:cubicBezTo>
                  <a:pt x="332" y="1727"/>
                  <a:pt x="360" y="1752"/>
                  <a:pt x="390" y="1775"/>
                </a:cubicBezTo>
                <a:cubicBezTo>
                  <a:pt x="390" y="1775"/>
                  <a:pt x="390" y="1775"/>
                  <a:pt x="390" y="1775"/>
                </a:cubicBezTo>
                <a:cubicBezTo>
                  <a:pt x="445" y="1819"/>
                  <a:pt x="506" y="1858"/>
                  <a:pt x="570" y="1889"/>
                </a:cubicBezTo>
                <a:cubicBezTo>
                  <a:pt x="574" y="1891"/>
                  <a:pt x="576" y="1896"/>
                  <a:pt x="574" y="1900"/>
                </a:cubicBezTo>
                <a:cubicBezTo>
                  <a:pt x="572" y="1903"/>
                  <a:pt x="569" y="1905"/>
                  <a:pt x="566" y="1905"/>
                </a:cubicBezTo>
                <a:close/>
                <a:moveTo>
                  <a:pt x="1718" y="1702"/>
                </a:moveTo>
                <a:cubicBezTo>
                  <a:pt x="1715" y="1702"/>
                  <a:pt x="1713" y="1701"/>
                  <a:pt x="1712" y="1699"/>
                </a:cubicBezTo>
                <a:cubicBezTo>
                  <a:pt x="1708" y="1696"/>
                  <a:pt x="1708" y="1691"/>
                  <a:pt x="1711" y="1687"/>
                </a:cubicBezTo>
                <a:cubicBezTo>
                  <a:pt x="1717" y="1682"/>
                  <a:pt x="1722" y="1676"/>
                  <a:pt x="1727" y="1671"/>
                </a:cubicBezTo>
                <a:cubicBezTo>
                  <a:pt x="1730" y="1667"/>
                  <a:pt x="1735" y="1667"/>
                  <a:pt x="1739" y="1670"/>
                </a:cubicBezTo>
                <a:cubicBezTo>
                  <a:pt x="1742" y="1674"/>
                  <a:pt x="1742" y="1679"/>
                  <a:pt x="1739" y="1682"/>
                </a:cubicBezTo>
                <a:cubicBezTo>
                  <a:pt x="1734" y="1688"/>
                  <a:pt x="1729" y="1693"/>
                  <a:pt x="1724" y="1699"/>
                </a:cubicBezTo>
                <a:cubicBezTo>
                  <a:pt x="1722" y="1701"/>
                  <a:pt x="1720" y="1702"/>
                  <a:pt x="1718" y="1702"/>
                </a:cubicBezTo>
                <a:close/>
                <a:moveTo>
                  <a:pt x="280" y="1695"/>
                </a:moveTo>
                <a:cubicBezTo>
                  <a:pt x="278" y="1695"/>
                  <a:pt x="276" y="1694"/>
                  <a:pt x="274" y="1692"/>
                </a:cubicBezTo>
                <a:cubicBezTo>
                  <a:pt x="269" y="1687"/>
                  <a:pt x="264" y="1681"/>
                  <a:pt x="259" y="1676"/>
                </a:cubicBezTo>
                <a:cubicBezTo>
                  <a:pt x="255" y="1672"/>
                  <a:pt x="256" y="1667"/>
                  <a:pt x="259" y="1664"/>
                </a:cubicBezTo>
                <a:cubicBezTo>
                  <a:pt x="263" y="1661"/>
                  <a:pt x="268" y="1661"/>
                  <a:pt x="271" y="1664"/>
                </a:cubicBezTo>
                <a:cubicBezTo>
                  <a:pt x="276" y="1670"/>
                  <a:pt x="281" y="1675"/>
                  <a:pt x="286" y="1681"/>
                </a:cubicBezTo>
                <a:cubicBezTo>
                  <a:pt x="290" y="1684"/>
                  <a:pt x="289" y="1690"/>
                  <a:pt x="286" y="1693"/>
                </a:cubicBezTo>
                <a:cubicBezTo>
                  <a:pt x="284" y="1694"/>
                  <a:pt x="282" y="1695"/>
                  <a:pt x="280" y="1695"/>
                </a:cubicBezTo>
                <a:close/>
                <a:moveTo>
                  <a:pt x="1752" y="1664"/>
                </a:moveTo>
                <a:cubicBezTo>
                  <a:pt x="1750" y="1664"/>
                  <a:pt x="1748" y="1663"/>
                  <a:pt x="1746" y="1662"/>
                </a:cubicBezTo>
                <a:cubicBezTo>
                  <a:pt x="1743" y="1659"/>
                  <a:pt x="1742" y="1653"/>
                  <a:pt x="1746" y="1650"/>
                </a:cubicBezTo>
                <a:cubicBezTo>
                  <a:pt x="1770" y="1622"/>
                  <a:pt x="1793" y="1592"/>
                  <a:pt x="1814" y="1561"/>
                </a:cubicBezTo>
                <a:cubicBezTo>
                  <a:pt x="1814" y="1561"/>
                  <a:pt x="1814" y="1561"/>
                  <a:pt x="1814" y="1561"/>
                </a:cubicBezTo>
                <a:cubicBezTo>
                  <a:pt x="1848" y="1512"/>
                  <a:pt x="1877" y="1460"/>
                  <a:pt x="1901" y="1406"/>
                </a:cubicBezTo>
                <a:cubicBezTo>
                  <a:pt x="1906" y="1395"/>
                  <a:pt x="1910" y="1385"/>
                  <a:pt x="1915" y="1374"/>
                </a:cubicBezTo>
                <a:cubicBezTo>
                  <a:pt x="1917" y="1370"/>
                  <a:pt x="1922" y="1367"/>
                  <a:pt x="1926" y="1369"/>
                </a:cubicBezTo>
                <a:cubicBezTo>
                  <a:pt x="1930" y="1371"/>
                  <a:pt x="1932" y="1376"/>
                  <a:pt x="1931" y="1380"/>
                </a:cubicBezTo>
                <a:cubicBezTo>
                  <a:pt x="1926" y="1391"/>
                  <a:pt x="1921" y="1402"/>
                  <a:pt x="1917" y="1413"/>
                </a:cubicBezTo>
                <a:cubicBezTo>
                  <a:pt x="1892" y="1468"/>
                  <a:pt x="1862" y="1521"/>
                  <a:pt x="1828" y="1571"/>
                </a:cubicBezTo>
                <a:cubicBezTo>
                  <a:pt x="1828" y="1571"/>
                  <a:pt x="1828" y="1571"/>
                  <a:pt x="1828" y="1571"/>
                </a:cubicBezTo>
                <a:cubicBezTo>
                  <a:pt x="1806" y="1602"/>
                  <a:pt x="1783" y="1633"/>
                  <a:pt x="1758" y="1661"/>
                </a:cubicBezTo>
                <a:cubicBezTo>
                  <a:pt x="1757" y="1663"/>
                  <a:pt x="1754" y="1664"/>
                  <a:pt x="1752" y="1664"/>
                </a:cubicBezTo>
                <a:close/>
                <a:moveTo>
                  <a:pt x="246" y="1657"/>
                </a:moveTo>
                <a:cubicBezTo>
                  <a:pt x="244" y="1657"/>
                  <a:pt x="241" y="1656"/>
                  <a:pt x="240" y="1654"/>
                </a:cubicBezTo>
                <a:cubicBezTo>
                  <a:pt x="193" y="1599"/>
                  <a:pt x="152" y="1539"/>
                  <a:pt x="118" y="1475"/>
                </a:cubicBezTo>
                <a:cubicBezTo>
                  <a:pt x="118" y="1475"/>
                  <a:pt x="118" y="1475"/>
                  <a:pt x="118" y="1475"/>
                </a:cubicBezTo>
                <a:cubicBezTo>
                  <a:pt x="104" y="1448"/>
                  <a:pt x="90" y="1421"/>
                  <a:pt x="79" y="1393"/>
                </a:cubicBezTo>
                <a:cubicBezTo>
                  <a:pt x="76" y="1386"/>
                  <a:pt x="73" y="1379"/>
                  <a:pt x="70" y="1372"/>
                </a:cubicBezTo>
                <a:cubicBezTo>
                  <a:pt x="69" y="1368"/>
                  <a:pt x="71" y="1363"/>
                  <a:pt x="75" y="1361"/>
                </a:cubicBezTo>
                <a:cubicBezTo>
                  <a:pt x="79" y="1359"/>
                  <a:pt x="84" y="1361"/>
                  <a:pt x="86" y="1366"/>
                </a:cubicBezTo>
                <a:cubicBezTo>
                  <a:pt x="89" y="1372"/>
                  <a:pt x="91" y="1379"/>
                  <a:pt x="94" y="1386"/>
                </a:cubicBezTo>
                <a:cubicBezTo>
                  <a:pt x="106" y="1414"/>
                  <a:pt x="119" y="1441"/>
                  <a:pt x="133" y="1467"/>
                </a:cubicBezTo>
                <a:cubicBezTo>
                  <a:pt x="133" y="1467"/>
                  <a:pt x="133" y="1467"/>
                  <a:pt x="133" y="1467"/>
                </a:cubicBezTo>
                <a:cubicBezTo>
                  <a:pt x="166" y="1530"/>
                  <a:pt x="207" y="1589"/>
                  <a:pt x="253" y="1643"/>
                </a:cubicBezTo>
                <a:cubicBezTo>
                  <a:pt x="256" y="1647"/>
                  <a:pt x="255" y="1652"/>
                  <a:pt x="252" y="1655"/>
                </a:cubicBezTo>
                <a:cubicBezTo>
                  <a:pt x="250" y="1657"/>
                  <a:pt x="248" y="1657"/>
                  <a:pt x="246" y="1657"/>
                </a:cubicBezTo>
                <a:close/>
                <a:moveTo>
                  <a:pt x="1933" y="1359"/>
                </a:moveTo>
                <a:cubicBezTo>
                  <a:pt x="1932" y="1359"/>
                  <a:pt x="1931" y="1359"/>
                  <a:pt x="1930" y="1359"/>
                </a:cubicBezTo>
                <a:cubicBezTo>
                  <a:pt x="1926" y="1357"/>
                  <a:pt x="1923" y="1352"/>
                  <a:pt x="1925" y="1348"/>
                </a:cubicBezTo>
                <a:cubicBezTo>
                  <a:pt x="1928" y="1341"/>
                  <a:pt x="1930" y="1334"/>
                  <a:pt x="1933" y="1327"/>
                </a:cubicBezTo>
                <a:cubicBezTo>
                  <a:pt x="1934" y="1322"/>
                  <a:pt x="1939" y="1320"/>
                  <a:pt x="1943" y="1321"/>
                </a:cubicBezTo>
                <a:cubicBezTo>
                  <a:pt x="1948" y="1323"/>
                  <a:pt x="1950" y="1328"/>
                  <a:pt x="1949" y="1332"/>
                </a:cubicBezTo>
                <a:cubicBezTo>
                  <a:pt x="1946" y="1339"/>
                  <a:pt x="1944" y="1347"/>
                  <a:pt x="1941" y="1354"/>
                </a:cubicBezTo>
                <a:cubicBezTo>
                  <a:pt x="1940" y="1357"/>
                  <a:pt x="1936" y="1359"/>
                  <a:pt x="1933" y="1359"/>
                </a:cubicBezTo>
                <a:close/>
                <a:moveTo>
                  <a:pt x="68" y="1351"/>
                </a:moveTo>
                <a:cubicBezTo>
                  <a:pt x="65" y="1351"/>
                  <a:pt x="61" y="1349"/>
                  <a:pt x="60" y="1345"/>
                </a:cubicBezTo>
                <a:cubicBezTo>
                  <a:pt x="58" y="1338"/>
                  <a:pt x="55" y="1331"/>
                  <a:pt x="53" y="1324"/>
                </a:cubicBezTo>
                <a:cubicBezTo>
                  <a:pt x="51" y="1319"/>
                  <a:pt x="53" y="1314"/>
                  <a:pt x="58" y="1313"/>
                </a:cubicBezTo>
                <a:cubicBezTo>
                  <a:pt x="62" y="1311"/>
                  <a:pt x="67" y="1314"/>
                  <a:pt x="69" y="1318"/>
                </a:cubicBezTo>
                <a:cubicBezTo>
                  <a:pt x="71" y="1325"/>
                  <a:pt x="74" y="1332"/>
                  <a:pt x="76" y="1339"/>
                </a:cubicBezTo>
                <a:cubicBezTo>
                  <a:pt x="78" y="1344"/>
                  <a:pt x="75" y="1349"/>
                  <a:pt x="71" y="1350"/>
                </a:cubicBezTo>
                <a:cubicBezTo>
                  <a:pt x="70" y="1351"/>
                  <a:pt x="69" y="1351"/>
                  <a:pt x="68" y="1351"/>
                </a:cubicBezTo>
                <a:close/>
                <a:moveTo>
                  <a:pt x="1950" y="1311"/>
                </a:moveTo>
                <a:cubicBezTo>
                  <a:pt x="1949" y="1311"/>
                  <a:pt x="1948" y="1311"/>
                  <a:pt x="1947" y="1311"/>
                </a:cubicBezTo>
                <a:cubicBezTo>
                  <a:pt x="1942" y="1309"/>
                  <a:pt x="1940" y="1304"/>
                  <a:pt x="1941" y="1300"/>
                </a:cubicBezTo>
                <a:cubicBezTo>
                  <a:pt x="1953" y="1264"/>
                  <a:pt x="1962" y="1228"/>
                  <a:pt x="1969" y="1191"/>
                </a:cubicBezTo>
                <a:cubicBezTo>
                  <a:pt x="1969" y="1191"/>
                  <a:pt x="1969" y="1191"/>
                  <a:pt x="1969" y="1191"/>
                </a:cubicBezTo>
                <a:cubicBezTo>
                  <a:pt x="1979" y="1140"/>
                  <a:pt x="1985" y="1088"/>
                  <a:pt x="1987" y="1037"/>
                </a:cubicBezTo>
                <a:cubicBezTo>
                  <a:pt x="1987" y="1026"/>
                  <a:pt x="1987" y="1014"/>
                  <a:pt x="1987" y="1003"/>
                </a:cubicBezTo>
                <a:cubicBezTo>
                  <a:pt x="1987" y="995"/>
                  <a:pt x="1987" y="987"/>
                  <a:pt x="1987" y="979"/>
                </a:cubicBezTo>
                <a:cubicBezTo>
                  <a:pt x="1987" y="975"/>
                  <a:pt x="1991" y="971"/>
                  <a:pt x="1995" y="971"/>
                </a:cubicBezTo>
                <a:cubicBezTo>
                  <a:pt x="2000" y="971"/>
                  <a:pt x="2004" y="974"/>
                  <a:pt x="2004" y="979"/>
                </a:cubicBezTo>
                <a:cubicBezTo>
                  <a:pt x="2004" y="987"/>
                  <a:pt x="2004" y="995"/>
                  <a:pt x="2004" y="1003"/>
                </a:cubicBezTo>
                <a:cubicBezTo>
                  <a:pt x="2004" y="1015"/>
                  <a:pt x="2004" y="1026"/>
                  <a:pt x="2004" y="1037"/>
                </a:cubicBezTo>
                <a:cubicBezTo>
                  <a:pt x="2002" y="1090"/>
                  <a:pt x="1996" y="1143"/>
                  <a:pt x="1986" y="1195"/>
                </a:cubicBezTo>
                <a:cubicBezTo>
                  <a:pt x="1986" y="1195"/>
                  <a:pt x="1986" y="1195"/>
                  <a:pt x="1986" y="1195"/>
                </a:cubicBezTo>
                <a:cubicBezTo>
                  <a:pt x="1978" y="1232"/>
                  <a:pt x="1969" y="1269"/>
                  <a:pt x="1958" y="1305"/>
                </a:cubicBezTo>
                <a:cubicBezTo>
                  <a:pt x="1956" y="1309"/>
                  <a:pt x="1953" y="1311"/>
                  <a:pt x="1950" y="1311"/>
                </a:cubicBezTo>
                <a:close/>
                <a:moveTo>
                  <a:pt x="52" y="1303"/>
                </a:moveTo>
                <a:cubicBezTo>
                  <a:pt x="48" y="1303"/>
                  <a:pt x="45" y="1300"/>
                  <a:pt x="44" y="1297"/>
                </a:cubicBezTo>
                <a:cubicBezTo>
                  <a:pt x="23" y="1227"/>
                  <a:pt x="9" y="1156"/>
                  <a:pt x="3" y="1084"/>
                </a:cubicBezTo>
                <a:cubicBezTo>
                  <a:pt x="3" y="1084"/>
                  <a:pt x="3" y="1084"/>
                  <a:pt x="3" y="1084"/>
                </a:cubicBezTo>
                <a:cubicBezTo>
                  <a:pt x="1" y="1061"/>
                  <a:pt x="0" y="1038"/>
                  <a:pt x="0" y="1015"/>
                </a:cubicBezTo>
                <a:cubicBezTo>
                  <a:pt x="0" y="1011"/>
                  <a:pt x="0" y="1007"/>
                  <a:pt x="0" y="1003"/>
                </a:cubicBezTo>
                <a:cubicBezTo>
                  <a:pt x="0" y="992"/>
                  <a:pt x="0" y="981"/>
                  <a:pt x="0" y="970"/>
                </a:cubicBezTo>
                <a:cubicBezTo>
                  <a:pt x="0" y="965"/>
                  <a:pt x="4" y="962"/>
                  <a:pt x="9" y="962"/>
                </a:cubicBezTo>
                <a:cubicBezTo>
                  <a:pt x="14" y="962"/>
                  <a:pt x="17" y="966"/>
                  <a:pt x="17" y="971"/>
                </a:cubicBezTo>
                <a:cubicBezTo>
                  <a:pt x="17" y="981"/>
                  <a:pt x="17" y="992"/>
                  <a:pt x="17" y="1003"/>
                </a:cubicBezTo>
                <a:cubicBezTo>
                  <a:pt x="17" y="1007"/>
                  <a:pt x="17" y="1011"/>
                  <a:pt x="17" y="1015"/>
                </a:cubicBezTo>
                <a:cubicBezTo>
                  <a:pt x="17" y="1037"/>
                  <a:pt x="18" y="1060"/>
                  <a:pt x="20" y="1083"/>
                </a:cubicBezTo>
                <a:cubicBezTo>
                  <a:pt x="20" y="1083"/>
                  <a:pt x="20" y="1083"/>
                  <a:pt x="20" y="1083"/>
                </a:cubicBezTo>
                <a:cubicBezTo>
                  <a:pt x="26" y="1153"/>
                  <a:pt x="39" y="1223"/>
                  <a:pt x="60" y="1292"/>
                </a:cubicBezTo>
                <a:cubicBezTo>
                  <a:pt x="61" y="1296"/>
                  <a:pt x="59" y="1301"/>
                  <a:pt x="54" y="1302"/>
                </a:cubicBezTo>
                <a:cubicBezTo>
                  <a:pt x="54" y="1302"/>
                  <a:pt x="53" y="1303"/>
                  <a:pt x="52" y="1303"/>
                </a:cubicBezTo>
                <a:close/>
                <a:moveTo>
                  <a:pt x="1994" y="959"/>
                </a:moveTo>
                <a:cubicBezTo>
                  <a:pt x="1990" y="959"/>
                  <a:pt x="1986" y="956"/>
                  <a:pt x="1986" y="951"/>
                </a:cubicBezTo>
                <a:cubicBezTo>
                  <a:pt x="1986" y="944"/>
                  <a:pt x="1985" y="936"/>
                  <a:pt x="1984" y="929"/>
                </a:cubicBezTo>
                <a:cubicBezTo>
                  <a:pt x="1984" y="924"/>
                  <a:pt x="1988" y="920"/>
                  <a:pt x="1992" y="920"/>
                </a:cubicBezTo>
                <a:cubicBezTo>
                  <a:pt x="1997" y="920"/>
                  <a:pt x="2001" y="923"/>
                  <a:pt x="2001" y="928"/>
                </a:cubicBezTo>
                <a:cubicBezTo>
                  <a:pt x="2002" y="935"/>
                  <a:pt x="2002" y="943"/>
                  <a:pt x="2003" y="951"/>
                </a:cubicBezTo>
                <a:cubicBezTo>
                  <a:pt x="2003" y="955"/>
                  <a:pt x="2000" y="959"/>
                  <a:pt x="1995" y="959"/>
                </a:cubicBezTo>
                <a:cubicBezTo>
                  <a:pt x="1995" y="959"/>
                  <a:pt x="1995" y="959"/>
                  <a:pt x="1994" y="959"/>
                </a:cubicBezTo>
                <a:close/>
                <a:moveTo>
                  <a:pt x="10" y="951"/>
                </a:moveTo>
                <a:cubicBezTo>
                  <a:pt x="10" y="951"/>
                  <a:pt x="10" y="951"/>
                  <a:pt x="10" y="951"/>
                </a:cubicBezTo>
                <a:cubicBezTo>
                  <a:pt x="5" y="950"/>
                  <a:pt x="1" y="946"/>
                  <a:pt x="2" y="942"/>
                </a:cubicBezTo>
                <a:cubicBezTo>
                  <a:pt x="2" y="934"/>
                  <a:pt x="3" y="926"/>
                  <a:pt x="3" y="919"/>
                </a:cubicBezTo>
                <a:cubicBezTo>
                  <a:pt x="4" y="914"/>
                  <a:pt x="8" y="911"/>
                  <a:pt x="13" y="911"/>
                </a:cubicBezTo>
                <a:cubicBezTo>
                  <a:pt x="17" y="911"/>
                  <a:pt x="21" y="916"/>
                  <a:pt x="20" y="920"/>
                </a:cubicBezTo>
                <a:cubicBezTo>
                  <a:pt x="20" y="928"/>
                  <a:pt x="19" y="935"/>
                  <a:pt x="19" y="943"/>
                </a:cubicBezTo>
                <a:cubicBezTo>
                  <a:pt x="18" y="947"/>
                  <a:pt x="15" y="951"/>
                  <a:pt x="10" y="951"/>
                </a:cubicBezTo>
                <a:close/>
                <a:moveTo>
                  <a:pt x="1990" y="909"/>
                </a:moveTo>
                <a:cubicBezTo>
                  <a:pt x="1986" y="909"/>
                  <a:pt x="1982" y="905"/>
                  <a:pt x="1982" y="901"/>
                </a:cubicBezTo>
                <a:cubicBezTo>
                  <a:pt x="1978" y="864"/>
                  <a:pt x="1972" y="827"/>
                  <a:pt x="1964" y="791"/>
                </a:cubicBezTo>
                <a:cubicBezTo>
                  <a:pt x="1964" y="791"/>
                  <a:pt x="1964" y="790"/>
                  <a:pt x="1964" y="790"/>
                </a:cubicBezTo>
                <a:cubicBezTo>
                  <a:pt x="1954" y="747"/>
                  <a:pt x="1942" y="704"/>
                  <a:pt x="1926" y="663"/>
                </a:cubicBezTo>
                <a:cubicBezTo>
                  <a:pt x="1917" y="638"/>
                  <a:pt x="1907" y="613"/>
                  <a:pt x="1896" y="589"/>
                </a:cubicBezTo>
                <a:cubicBezTo>
                  <a:pt x="1894" y="585"/>
                  <a:pt x="1895" y="580"/>
                  <a:pt x="1900" y="578"/>
                </a:cubicBezTo>
                <a:cubicBezTo>
                  <a:pt x="1904" y="576"/>
                  <a:pt x="1909" y="578"/>
                  <a:pt x="1911" y="582"/>
                </a:cubicBezTo>
                <a:cubicBezTo>
                  <a:pt x="1922" y="606"/>
                  <a:pt x="1933" y="632"/>
                  <a:pt x="1942" y="657"/>
                </a:cubicBezTo>
                <a:cubicBezTo>
                  <a:pt x="1958" y="699"/>
                  <a:pt x="1971" y="743"/>
                  <a:pt x="1980" y="787"/>
                </a:cubicBezTo>
                <a:cubicBezTo>
                  <a:pt x="1980" y="787"/>
                  <a:pt x="1980" y="787"/>
                  <a:pt x="1980" y="787"/>
                </a:cubicBezTo>
                <a:cubicBezTo>
                  <a:pt x="1989" y="824"/>
                  <a:pt x="1995" y="862"/>
                  <a:pt x="1999" y="899"/>
                </a:cubicBezTo>
                <a:cubicBezTo>
                  <a:pt x="1999" y="904"/>
                  <a:pt x="1996" y="908"/>
                  <a:pt x="1991" y="909"/>
                </a:cubicBezTo>
                <a:cubicBezTo>
                  <a:pt x="1991" y="909"/>
                  <a:pt x="1991" y="909"/>
                  <a:pt x="1990" y="909"/>
                </a:cubicBezTo>
                <a:close/>
                <a:moveTo>
                  <a:pt x="15" y="900"/>
                </a:moveTo>
                <a:cubicBezTo>
                  <a:pt x="14" y="900"/>
                  <a:pt x="14" y="900"/>
                  <a:pt x="14" y="900"/>
                </a:cubicBezTo>
                <a:cubicBezTo>
                  <a:pt x="9" y="899"/>
                  <a:pt x="6" y="895"/>
                  <a:pt x="6" y="890"/>
                </a:cubicBezTo>
                <a:cubicBezTo>
                  <a:pt x="14" y="819"/>
                  <a:pt x="30" y="748"/>
                  <a:pt x="54" y="679"/>
                </a:cubicBezTo>
                <a:cubicBezTo>
                  <a:pt x="54" y="679"/>
                  <a:pt x="54" y="679"/>
                  <a:pt x="54" y="679"/>
                </a:cubicBezTo>
                <a:cubicBezTo>
                  <a:pt x="59" y="665"/>
                  <a:pt x="64" y="650"/>
                  <a:pt x="70" y="636"/>
                </a:cubicBezTo>
                <a:cubicBezTo>
                  <a:pt x="78" y="615"/>
                  <a:pt x="87" y="594"/>
                  <a:pt x="97" y="574"/>
                </a:cubicBezTo>
                <a:cubicBezTo>
                  <a:pt x="99" y="569"/>
                  <a:pt x="104" y="568"/>
                  <a:pt x="108" y="570"/>
                </a:cubicBezTo>
                <a:cubicBezTo>
                  <a:pt x="112" y="572"/>
                  <a:pt x="114" y="577"/>
                  <a:pt x="112" y="581"/>
                </a:cubicBezTo>
                <a:cubicBezTo>
                  <a:pt x="103" y="601"/>
                  <a:pt x="94" y="622"/>
                  <a:pt x="85" y="643"/>
                </a:cubicBezTo>
                <a:cubicBezTo>
                  <a:pt x="80" y="656"/>
                  <a:pt x="75" y="671"/>
                  <a:pt x="70" y="685"/>
                </a:cubicBezTo>
                <a:cubicBezTo>
                  <a:pt x="70" y="685"/>
                  <a:pt x="70" y="685"/>
                  <a:pt x="70" y="685"/>
                </a:cubicBezTo>
                <a:cubicBezTo>
                  <a:pt x="47" y="752"/>
                  <a:pt x="31" y="822"/>
                  <a:pt x="23" y="892"/>
                </a:cubicBezTo>
                <a:cubicBezTo>
                  <a:pt x="23" y="897"/>
                  <a:pt x="19" y="900"/>
                  <a:pt x="15" y="900"/>
                </a:cubicBezTo>
                <a:close/>
                <a:moveTo>
                  <a:pt x="1891" y="568"/>
                </a:moveTo>
                <a:cubicBezTo>
                  <a:pt x="1888" y="568"/>
                  <a:pt x="1885" y="567"/>
                  <a:pt x="1883" y="564"/>
                </a:cubicBezTo>
                <a:cubicBezTo>
                  <a:pt x="1880" y="557"/>
                  <a:pt x="1877" y="550"/>
                  <a:pt x="1873" y="544"/>
                </a:cubicBezTo>
                <a:cubicBezTo>
                  <a:pt x="1871" y="540"/>
                  <a:pt x="1873" y="534"/>
                  <a:pt x="1877" y="532"/>
                </a:cubicBezTo>
                <a:cubicBezTo>
                  <a:pt x="1881" y="530"/>
                  <a:pt x="1886" y="532"/>
                  <a:pt x="1888" y="536"/>
                </a:cubicBezTo>
                <a:cubicBezTo>
                  <a:pt x="1892" y="543"/>
                  <a:pt x="1895" y="549"/>
                  <a:pt x="1899" y="556"/>
                </a:cubicBezTo>
                <a:cubicBezTo>
                  <a:pt x="1901" y="560"/>
                  <a:pt x="1899" y="565"/>
                  <a:pt x="1895" y="568"/>
                </a:cubicBezTo>
                <a:cubicBezTo>
                  <a:pt x="1894" y="568"/>
                  <a:pt x="1892" y="568"/>
                  <a:pt x="1891" y="568"/>
                </a:cubicBezTo>
                <a:close/>
                <a:moveTo>
                  <a:pt x="117" y="560"/>
                </a:moveTo>
                <a:cubicBezTo>
                  <a:pt x="116" y="560"/>
                  <a:pt x="114" y="560"/>
                  <a:pt x="113" y="560"/>
                </a:cubicBezTo>
                <a:cubicBezTo>
                  <a:pt x="109" y="557"/>
                  <a:pt x="107" y="552"/>
                  <a:pt x="109" y="548"/>
                </a:cubicBezTo>
                <a:cubicBezTo>
                  <a:pt x="113" y="541"/>
                  <a:pt x="116" y="535"/>
                  <a:pt x="120" y="528"/>
                </a:cubicBezTo>
                <a:cubicBezTo>
                  <a:pt x="122" y="524"/>
                  <a:pt x="127" y="522"/>
                  <a:pt x="132" y="524"/>
                </a:cubicBezTo>
                <a:cubicBezTo>
                  <a:pt x="136" y="527"/>
                  <a:pt x="137" y="532"/>
                  <a:pt x="135" y="536"/>
                </a:cubicBezTo>
                <a:cubicBezTo>
                  <a:pt x="131" y="543"/>
                  <a:pt x="128" y="549"/>
                  <a:pt x="125" y="556"/>
                </a:cubicBezTo>
                <a:cubicBezTo>
                  <a:pt x="123" y="559"/>
                  <a:pt x="120" y="560"/>
                  <a:pt x="117" y="560"/>
                </a:cubicBezTo>
                <a:close/>
                <a:moveTo>
                  <a:pt x="1867" y="523"/>
                </a:moveTo>
                <a:cubicBezTo>
                  <a:pt x="1864" y="523"/>
                  <a:pt x="1861" y="522"/>
                  <a:pt x="1860" y="519"/>
                </a:cubicBezTo>
                <a:cubicBezTo>
                  <a:pt x="1841" y="487"/>
                  <a:pt x="1821" y="455"/>
                  <a:pt x="1799" y="425"/>
                </a:cubicBezTo>
                <a:cubicBezTo>
                  <a:pt x="1799" y="425"/>
                  <a:pt x="1799" y="425"/>
                  <a:pt x="1799" y="425"/>
                </a:cubicBezTo>
                <a:cubicBezTo>
                  <a:pt x="1778" y="395"/>
                  <a:pt x="1754" y="366"/>
                  <a:pt x="1729" y="339"/>
                </a:cubicBezTo>
                <a:cubicBezTo>
                  <a:pt x="1707" y="314"/>
                  <a:pt x="1682" y="290"/>
                  <a:pt x="1657" y="267"/>
                </a:cubicBezTo>
                <a:cubicBezTo>
                  <a:pt x="1653" y="264"/>
                  <a:pt x="1653" y="259"/>
                  <a:pt x="1656" y="255"/>
                </a:cubicBezTo>
                <a:cubicBezTo>
                  <a:pt x="1659" y="252"/>
                  <a:pt x="1664" y="251"/>
                  <a:pt x="1668" y="254"/>
                </a:cubicBezTo>
                <a:cubicBezTo>
                  <a:pt x="1694" y="277"/>
                  <a:pt x="1719" y="302"/>
                  <a:pt x="1742" y="327"/>
                </a:cubicBezTo>
                <a:cubicBezTo>
                  <a:pt x="1767" y="355"/>
                  <a:pt x="1791" y="384"/>
                  <a:pt x="1813" y="415"/>
                </a:cubicBezTo>
                <a:cubicBezTo>
                  <a:pt x="1813" y="415"/>
                  <a:pt x="1813" y="415"/>
                  <a:pt x="1813" y="415"/>
                </a:cubicBezTo>
                <a:cubicBezTo>
                  <a:pt x="1835" y="446"/>
                  <a:pt x="1856" y="478"/>
                  <a:pt x="1875" y="511"/>
                </a:cubicBezTo>
                <a:cubicBezTo>
                  <a:pt x="1877" y="515"/>
                  <a:pt x="1875" y="520"/>
                  <a:pt x="1871" y="522"/>
                </a:cubicBezTo>
                <a:cubicBezTo>
                  <a:pt x="1870" y="523"/>
                  <a:pt x="1869" y="523"/>
                  <a:pt x="1867" y="523"/>
                </a:cubicBezTo>
                <a:close/>
                <a:moveTo>
                  <a:pt x="141" y="516"/>
                </a:moveTo>
                <a:cubicBezTo>
                  <a:pt x="140" y="516"/>
                  <a:pt x="138" y="515"/>
                  <a:pt x="137" y="515"/>
                </a:cubicBezTo>
                <a:cubicBezTo>
                  <a:pt x="133" y="512"/>
                  <a:pt x="132" y="507"/>
                  <a:pt x="134" y="503"/>
                </a:cubicBezTo>
                <a:cubicBezTo>
                  <a:pt x="170" y="440"/>
                  <a:pt x="213" y="381"/>
                  <a:pt x="261" y="328"/>
                </a:cubicBezTo>
                <a:cubicBezTo>
                  <a:pt x="261" y="328"/>
                  <a:pt x="261" y="328"/>
                  <a:pt x="262" y="328"/>
                </a:cubicBezTo>
                <a:cubicBezTo>
                  <a:pt x="267" y="323"/>
                  <a:pt x="272" y="317"/>
                  <a:pt x="277" y="312"/>
                </a:cubicBezTo>
                <a:cubicBezTo>
                  <a:pt x="298" y="290"/>
                  <a:pt x="320" y="268"/>
                  <a:pt x="343" y="248"/>
                </a:cubicBezTo>
                <a:cubicBezTo>
                  <a:pt x="347" y="245"/>
                  <a:pt x="352" y="246"/>
                  <a:pt x="355" y="249"/>
                </a:cubicBezTo>
                <a:cubicBezTo>
                  <a:pt x="358" y="253"/>
                  <a:pt x="358" y="258"/>
                  <a:pt x="354" y="261"/>
                </a:cubicBezTo>
                <a:cubicBezTo>
                  <a:pt x="332" y="281"/>
                  <a:pt x="310" y="302"/>
                  <a:pt x="289" y="323"/>
                </a:cubicBezTo>
                <a:cubicBezTo>
                  <a:pt x="284" y="329"/>
                  <a:pt x="279" y="334"/>
                  <a:pt x="274" y="340"/>
                </a:cubicBezTo>
                <a:cubicBezTo>
                  <a:pt x="274" y="340"/>
                  <a:pt x="274" y="340"/>
                  <a:pt x="274" y="340"/>
                </a:cubicBezTo>
                <a:cubicBezTo>
                  <a:pt x="226" y="392"/>
                  <a:pt x="184" y="450"/>
                  <a:pt x="149" y="511"/>
                </a:cubicBezTo>
                <a:cubicBezTo>
                  <a:pt x="147" y="514"/>
                  <a:pt x="144" y="516"/>
                  <a:pt x="141" y="516"/>
                </a:cubicBezTo>
                <a:close/>
                <a:moveTo>
                  <a:pt x="1641" y="251"/>
                </a:moveTo>
                <a:cubicBezTo>
                  <a:pt x="1639" y="251"/>
                  <a:pt x="1637" y="250"/>
                  <a:pt x="1635" y="249"/>
                </a:cubicBezTo>
                <a:cubicBezTo>
                  <a:pt x="1630" y="244"/>
                  <a:pt x="1624" y="239"/>
                  <a:pt x="1618" y="235"/>
                </a:cubicBezTo>
                <a:cubicBezTo>
                  <a:pt x="1614" y="232"/>
                  <a:pt x="1614" y="226"/>
                  <a:pt x="1617" y="223"/>
                </a:cubicBezTo>
                <a:cubicBezTo>
                  <a:pt x="1620" y="219"/>
                  <a:pt x="1625" y="218"/>
                  <a:pt x="1629" y="221"/>
                </a:cubicBezTo>
                <a:cubicBezTo>
                  <a:pt x="1634" y="226"/>
                  <a:pt x="1640" y="231"/>
                  <a:pt x="1646" y="236"/>
                </a:cubicBezTo>
                <a:cubicBezTo>
                  <a:pt x="1650" y="239"/>
                  <a:pt x="1650" y="244"/>
                  <a:pt x="1647" y="248"/>
                </a:cubicBezTo>
                <a:cubicBezTo>
                  <a:pt x="1646" y="250"/>
                  <a:pt x="1643" y="251"/>
                  <a:pt x="1641" y="251"/>
                </a:cubicBezTo>
                <a:close/>
                <a:moveTo>
                  <a:pt x="370" y="245"/>
                </a:moveTo>
                <a:cubicBezTo>
                  <a:pt x="368" y="245"/>
                  <a:pt x="365" y="244"/>
                  <a:pt x="364" y="242"/>
                </a:cubicBezTo>
                <a:cubicBezTo>
                  <a:pt x="361" y="238"/>
                  <a:pt x="361" y="233"/>
                  <a:pt x="365" y="230"/>
                </a:cubicBezTo>
                <a:cubicBezTo>
                  <a:pt x="371" y="225"/>
                  <a:pt x="377" y="220"/>
                  <a:pt x="383" y="216"/>
                </a:cubicBezTo>
                <a:cubicBezTo>
                  <a:pt x="386" y="213"/>
                  <a:pt x="392" y="213"/>
                  <a:pt x="394" y="217"/>
                </a:cubicBezTo>
                <a:cubicBezTo>
                  <a:pt x="397" y="221"/>
                  <a:pt x="397" y="226"/>
                  <a:pt x="393" y="229"/>
                </a:cubicBezTo>
                <a:cubicBezTo>
                  <a:pt x="387" y="234"/>
                  <a:pt x="381" y="238"/>
                  <a:pt x="376" y="243"/>
                </a:cubicBezTo>
                <a:cubicBezTo>
                  <a:pt x="374" y="244"/>
                  <a:pt x="372" y="245"/>
                  <a:pt x="370" y="245"/>
                </a:cubicBezTo>
                <a:close/>
                <a:moveTo>
                  <a:pt x="1601" y="219"/>
                </a:moveTo>
                <a:cubicBezTo>
                  <a:pt x="1599" y="219"/>
                  <a:pt x="1597" y="219"/>
                  <a:pt x="1596" y="217"/>
                </a:cubicBezTo>
                <a:cubicBezTo>
                  <a:pt x="1566" y="195"/>
                  <a:pt x="1535" y="174"/>
                  <a:pt x="1503" y="155"/>
                </a:cubicBezTo>
                <a:cubicBezTo>
                  <a:pt x="1503" y="155"/>
                  <a:pt x="1503" y="155"/>
                  <a:pt x="1503" y="155"/>
                </a:cubicBezTo>
                <a:cubicBezTo>
                  <a:pt x="1477" y="140"/>
                  <a:pt x="1451" y="126"/>
                  <a:pt x="1425" y="114"/>
                </a:cubicBezTo>
                <a:cubicBezTo>
                  <a:pt x="1387" y="96"/>
                  <a:pt x="1348" y="80"/>
                  <a:pt x="1309" y="67"/>
                </a:cubicBezTo>
                <a:cubicBezTo>
                  <a:pt x="1304" y="66"/>
                  <a:pt x="1302" y="61"/>
                  <a:pt x="1303" y="57"/>
                </a:cubicBezTo>
                <a:cubicBezTo>
                  <a:pt x="1305" y="52"/>
                  <a:pt x="1310" y="50"/>
                  <a:pt x="1314" y="51"/>
                </a:cubicBezTo>
                <a:cubicBezTo>
                  <a:pt x="1354" y="64"/>
                  <a:pt x="1394" y="80"/>
                  <a:pt x="1432" y="98"/>
                </a:cubicBezTo>
                <a:cubicBezTo>
                  <a:pt x="1459" y="111"/>
                  <a:pt x="1485" y="125"/>
                  <a:pt x="1511" y="140"/>
                </a:cubicBezTo>
                <a:cubicBezTo>
                  <a:pt x="1511" y="140"/>
                  <a:pt x="1511" y="140"/>
                  <a:pt x="1511" y="140"/>
                </a:cubicBezTo>
                <a:cubicBezTo>
                  <a:pt x="1544" y="160"/>
                  <a:pt x="1576" y="181"/>
                  <a:pt x="1606" y="204"/>
                </a:cubicBezTo>
                <a:cubicBezTo>
                  <a:pt x="1610" y="207"/>
                  <a:pt x="1611" y="212"/>
                  <a:pt x="1608" y="216"/>
                </a:cubicBezTo>
                <a:cubicBezTo>
                  <a:pt x="1606" y="218"/>
                  <a:pt x="1603" y="219"/>
                  <a:pt x="1601" y="219"/>
                </a:cubicBezTo>
                <a:close/>
                <a:moveTo>
                  <a:pt x="410" y="214"/>
                </a:moveTo>
                <a:cubicBezTo>
                  <a:pt x="408" y="214"/>
                  <a:pt x="405" y="212"/>
                  <a:pt x="403" y="210"/>
                </a:cubicBezTo>
                <a:cubicBezTo>
                  <a:pt x="401" y="206"/>
                  <a:pt x="401" y="201"/>
                  <a:pt x="405" y="198"/>
                </a:cubicBezTo>
                <a:cubicBezTo>
                  <a:pt x="463" y="155"/>
                  <a:pt x="526" y="119"/>
                  <a:pt x="592" y="89"/>
                </a:cubicBezTo>
                <a:cubicBezTo>
                  <a:pt x="596" y="87"/>
                  <a:pt x="601" y="89"/>
                  <a:pt x="603" y="93"/>
                </a:cubicBezTo>
                <a:cubicBezTo>
                  <a:pt x="605" y="98"/>
                  <a:pt x="603" y="103"/>
                  <a:pt x="599" y="105"/>
                </a:cubicBezTo>
                <a:cubicBezTo>
                  <a:pt x="534" y="134"/>
                  <a:pt x="472" y="170"/>
                  <a:pt x="415" y="212"/>
                </a:cubicBezTo>
                <a:cubicBezTo>
                  <a:pt x="414" y="213"/>
                  <a:pt x="412" y="214"/>
                  <a:pt x="410" y="214"/>
                </a:cubicBezTo>
                <a:close/>
                <a:moveTo>
                  <a:pt x="680" y="72"/>
                </a:moveTo>
                <a:cubicBezTo>
                  <a:pt x="676" y="72"/>
                  <a:pt x="673" y="70"/>
                  <a:pt x="672" y="66"/>
                </a:cubicBezTo>
                <a:cubicBezTo>
                  <a:pt x="670" y="62"/>
                  <a:pt x="672" y="57"/>
                  <a:pt x="677" y="56"/>
                </a:cubicBezTo>
                <a:cubicBezTo>
                  <a:pt x="690" y="51"/>
                  <a:pt x="704" y="46"/>
                  <a:pt x="718" y="42"/>
                </a:cubicBezTo>
                <a:cubicBezTo>
                  <a:pt x="718" y="42"/>
                  <a:pt x="718" y="42"/>
                  <a:pt x="719" y="42"/>
                </a:cubicBezTo>
                <a:cubicBezTo>
                  <a:pt x="755" y="32"/>
                  <a:pt x="792" y="23"/>
                  <a:pt x="830" y="16"/>
                </a:cubicBezTo>
                <a:cubicBezTo>
                  <a:pt x="834" y="15"/>
                  <a:pt x="839" y="19"/>
                  <a:pt x="839" y="23"/>
                </a:cubicBezTo>
                <a:cubicBezTo>
                  <a:pt x="840" y="28"/>
                  <a:pt x="837" y="32"/>
                  <a:pt x="833" y="33"/>
                </a:cubicBezTo>
                <a:cubicBezTo>
                  <a:pt x="796" y="39"/>
                  <a:pt x="759" y="48"/>
                  <a:pt x="724" y="58"/>
                </a:cubicBezTo>
                <a:cubicBezTo>
                  <a:pt x="724" y="58"/>
                  <a:pt x="723" y="59"/>
                  <a:pt x="723" y="59"/>
                </a:cubicBezTo>
                <a:cubicBezTo>
                  <a:pt x="710" y="63"/>
                  <a:pt x="696" y="67"/>
                  <a:pt x="682" y="72"/>
                </a:cubicBezTo>
                <a:cubicBezTo>
                  <a:pt x="681" y="72"/>
                  <a:pt x="680" y="72"/>
                  <a:pt x="680" y="72"/>
                </a:cubicBezTo>
                <a:close/>
                <a:moveTo>
                  <a:pt x="1284" y="59"/>
                </a:moveTo>
                <a:cubicBezTo>
                  <a:pt x="1284" y="59"/>
                  <a:pt x="1283" y="59"/>
                  <a:pt x="1282" y="59"/>
                </a:cubicBezTo>
                <a:cubicBezTo>
                  <a:pt x="1275" y="57"/>
                  <a:pt x="1268" y="55"/>
                  <a:pt x="1260" y="53"/>
                </a:cubicBezTo>
                <a:cubicBezTo>
                  <a:pt x="1256" y="52"/>
                  <a:pt x="1253" y="47"/>
                  <a:pt x="1254" y="42"/>
                </a:cubicBezTo>
                <a:cubicBezTo>
                  <a:pt x="1256" y="38"/>
                  <a:pt x="1260" y="35"/>
                  <a:pt x="1265" y="37"/>
                </a:cubicBezTo>
                <a:cubicBezTo>
                  <a:pt x="1272" y="39"/>
                  <a:pt x="1280" y="41"/>
                  <a:pt x="1287" y="43"/>
                </a:cubicBezTo>
                <a:cubicBezTo>
                  <a:pt x="1291" y="44"/>
                  <a:pt x="1294" y="49"/>
                  <a:pt x="1293" y="53"/>
                </a:cubicBezTo>
                <a:cubicBezTo>
                  <a:pt x="1291" y="57"/>
                  <a:pt x="1288" y="59"/>
                  <a:pt x="1284" y="59"/>
                </a:cubicBezTo>
                <a:close/>
                <a:moveTo>
                  <a:pt x="1235" y="46"/>
                </a:moveTo>
                <a:cubicBezTo>
                  <a:pt x="1235" y="46"/>
                  <a:pt x="1234" y="46"/>
                  <a:pt x="1233" y="46"/>
                </a:cubicBezTo>
                <a:cubicBezTo>
                  <a:pt x="1197" y="37"/>
                  <a:pt x="1160" y="30"/>
                  <a:pt x="1123" y="26"/>
                </a:cubicBezTo>
                <a:cubicBezTo>
                  <a:pt x="1123" y="26"/>
                  <a:pt x="1123" y="26"/>
                  <a:pt x="1123" y="26"/>
                </a:cubicBezTo>
                <a:cubicBezTo>
                  <a:pt x="1101" y="23"/>
                  <a:pt x="1079" y="21"/>
                  <a:pt x="1058" y="20"/>
                </a:cubicBezTo>
                <a:cubicBezTo>
                  <a:pt x="1009" y="17"/>
                  <a:pt x="959" y="18"/>
                  <a:pt x="910" y="23"/>
                </a:cubicBezTo>
                <a:cubicBezTo>
                  <a:pt x="906" y="23"/>
                  <a:pt x="902" y="20"/>
                  <a:pt x="901" y="15"/>
                </a:cubicBezTo>
                <a:cubicBezTo>
                  <a:pt x="901" y="10"/>
                  <a:pt x="904" y="6"/>
                  <a:pt x="909" y="6"/>
                </a:cubicBezTo>
                <a:cubicBezTo>
                  <a:pt x="959" y="1"/>
                  <a:pt x="1009" y="0"/>
                  <a:pt x="1059" y="3"/>
                </a:cubicBezTo>
                <a:cubicBezTo>
                  <a:pt x="1081" y="4"/>
                  <a:pt x="1103" y="6"/>
                  <a:pt x="1125" y="9"/>
                </a:cubicBezTo>
                <a:cubicBezTo>
                  <a:pt x="1125" y="9"/>
                  <a:pt x="1125" y="9"/>
                  <a:pt x="1125" y="9"/>
                </a:cubicBezTo>
                <a:cubicBezTo>
                  <a:pt x="1163" y="14"/>
                  <a:pt x="1200" y="20"/>
                  <a:pt x="1237" y="29"/>
                </a:cubicBezTo>
                <a:cubicBezTo>
                  <a:pt x="1242" y="31"/>
                  <a:pt x="1245" y="35"/>
                  <a:pt x="1244" y="40"/>
                </a:cubicBezTo>
                <a:cubicBezTo>
                  <a:pt x="1243" y="44"/>
                  <a:pt x="1239" y="46"/>
                  <a:pt x="1235" y="46"/>
                </a:cubicBezTo>
                <a:close/>
                <a:moveTo>
                  <a:pt x="859" y="29"/>
                </a:moveTo>
                <a:cubicBezTo>
                  <a:pt x="855" y="29"/>
                  <a:pt x="851" y="26"/>
                  <a:pt x="851" y="21"/>
                </a:cubicBezTo>
                <a:cubicBezTo>
                  <a:pt x="850" y="17"/>
                  <a:pt x="853" y="12"/>
                  <a:pt x="858" y="12"/>
                </a:cubicBezTo>
                <a:cubicBezTo>
                  <a:pt x="865" y="11"/>
                  <a:pt x="873" y="10"/>
                  <a:pt x="880" y="9"/>
                </a:cubicBezTo>
                <a:cubicBezTo>
                  <a:pt x="885" y="8"/>
                  <a:pt x="889" y="11"/>
                  <a:pt x="890" y="16"/>
                </a:cubicBezTo>
                <a:cubicBezTo>
                  <a:pt x="890" y="21"/>
                  <a:pt x="887" y="25"/>
                  <a:pt x="882" y="26"/>
                </a:cubicBezTo>
                <a:cubicBezTo>
                  <a:pt x="875" y="26"/>
                  <a:pt x="868" y="27"/>
                  <a:pt x="860" y="29"/>
                </a:cubicBezTo>
                <a:cubicBezTo>
                  <a:pt x="860" y="29"/>
                  <a:pt x="859" y="29"/>
                  <a:pt x="859" y="29"/>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0" name="Freeform 7">
            <a:extLst>
              <a:ext uri="{FF2B5EF4-FFF2-40B4-BE49-F238E27FC236}">
                <a16:creationId xmlns:a16="http://schemas.microsoft.com/office/drawing/2014/main" id="{F75FC93F-C002-43A7-9B2E-F0EA83A412D8}"/>
              </a:ext>
            </a:extLst>
          </p:cNvPr>
          <p:cNvSpPr>
            <a:spLocks noEditPoints="1"/>
          </p:cNvSpPr>
          <p:nvPr/>
        </p:nvSpPr>
        <p:spPr bwMode="auto">
          <a:xfrm>
            <a:off x="8105004" y="2462505"/>
            <a:ext cx="8177166" cy="8181391"/>
          </a:xfrm>
          <a:custGeom>
            <a:avLst/>
            <a:gdLst>
              <a:gd name="T0" fmla="*/ 785 w 1933"/>
              <a:gd name="T1" fmla="*/ 1899 h 1933"/>
              <a:gd name="T2" fmla="*/ 1043 w 1933"/>
              <a:gd name="T3" fmla="*/ 1930 h 1933"/>
              <a:gd name="T4" fmla="*/ 1092 w 1933"/>
              <a:gd name="T5" fmla="*/ 1908 h 1933"/>
              <a:gd name="T6" fmla="*/ 1113 w 1933"/>
              <a:gd name="T7" fmla="*/ 1914 h 1933"/>
              <a:gd name="T8" fmla="*/ 1377 w 1933"/>
              <a:gd name="T9" fmla="*/ 1833 h 1933"/>
              <a:gd name="T10" fmla="*/ 1121 w 1933"/>
              <a:gd name="T11" fmla="*/ 1921 h 1933"/>
              <a:gd name="T12" fmla="*/ 758 w 1933"/>
              <a:gd name="T13" fmla="*/ 1893 h 1933"/>
              <a:gd name="T14" fmla="*/ 596 w 1933"/>
              <a:gd name="T15" fmla="*/ 1859 h 1933"/>
              <a:gd name="T16" fmla="*/ 603 w 1933"/>
              <a:gd name="T17" fmla="*/ 1844 h 1933"/>
              <a:gd name="T18" fmla="*/ 1387 w 1933"/>
              <a:gd name="T19" fmla="*/ 1828 h 1933"/>
              <a:gd name="T20" fmla="*/ 1394 w 1933"/>
              <a:gd name="T21" fmla="*/ 1832 h 1933"/>
              <a:gd name="T22" fmla="*/ 1640 w 1933"/>
              <a:gd name="T23" fmla="*/ 1637 h 1933"/>
              <a:gd name="T24" fmla="*/ 1439 w 1933"/>
              <a:gd name="T25" fmla="*/ 1808 h 1933"/>
              <a:gd name="T26" fmla="*/ 449 w 1933"/>
              <a:gd name="T27" fmla="*/ 1763 h 1933"/>
              <a:gd name="T28" fmla="*/ 310 w 1933"/>
              <a:gd name="T29" fmla="*/ 1676 h 1933"/>
              <a:gd name="T30" fmla="*/ 321 w 1933"/>
              <a:gd name="T31" fmla="*/ 1663 h 1933"/>
              <a:gd name="T32" fmla="*/ 1659 w 1933"/>
              <a:gd name="T33" fmla="*/ 1629 h 1933"/>
              <a:gd name="T34" fmla="*/ 1665 w 1933"/>
              <a:gd name="T35" fmla="*/ 1631 h 1933"/>
              <a:gd name="T36" fmla="*/ 1830 w 1933"/>
              <a:gd name="T37" fmla="*/ 1362 h 1933"/>
              <a:gd name="T38" fmla="*/ 1699 w 1933"/>
              <a:gd name="T39" fmla="*/ 1593 h 1933"/>
              <a:gd name="T40" fmla="*/ 205 w 1933"/>
              <a:gd name="T41" fmla="*/ 1534 h 1933"/>
              <a:gd name="T42" fmla="*/ 105 w 1933"/>
              <a:gd name="T43" fmla="*/ 1403 h 1933"/>
              <a:gd name="T44" fmla="*/ 120 w 1933"/>
              <a:gd name="T45" fmla="*/ 1396 h 1933"/>
              <a:gd name="T46" fmla="*/ 1846 w 1933"/>
              <a:gd name="T47" fmla="*/ 1347 h 1933"/>
              <a:gd name="T48" fmla="*/ 1849 w 1933"/>
              <a:gd name="T49" fmla="*/ 1348 h 1933"/>
              <a:gd name="T50" fmla="*/ 1919 w 1933"/>
              <a:gd name="T51" fmla="*/ 1131 h 1933"/>
              <a:gd name="T52" fmla="*/ 40 w 1933"/>
              <a:gd name="T53" fmla="*/ 1207 h 1933"/>
              <a:gd name="T54" fmla="*/ 27 w 1933"/>
              <a:gd name="T55" fmla="*/ 1189 h 1933"/>
              <a:gd name="T56" fmla="*/ 18 w 1933"/>
              <a:gd name="T57" fmla="*/ 930 h 1933"/>
              <a:gd name="T58" fmla="*/ 35 w 1933"/>
              <a:gd name="T59" fmla="*/ 1196 h 1933"/>
              <a:gd name="T60" fmla="*/ 1926 w 1933"/>
              <a:gd name="T61" fmla="*/ 1080 h 1933"/>
              <a:gd name="T62" fmla="*/ 1916 w 1933"/>
              <a:gd name="T63" fmla="*/ 967 h 1933"/>
              <a:gd name="T64" fmla="*/ 1917 w 1933"/>
              <a:gd name="T65" fmla="*/ 790 h 1933"/>
              <a:gd name="T66" fmla="*/ 1921 w 1933"/>
              <a:gd name="T67" fmla="*/ 1060 h 1933"/>
              <a:gd name="T68" fmla="*/ 22 w 1933"/>
              <a:gd name="T69" fmla="*/ 879 h 1933"/>
              <a:gd name="T70" fmla="*/ 28 w 1933"/>
              <a:gd name="T71" fmla="*/ 737 h 1933"/>
              <a:gd name="T72" fmla="*/ 45 w 1933"/>
              <a:gd name="T73" fmla="*/ 741 h 1933"/>
              <a:gd name="T74" fmla="*/ 1896 w 1933"/>
              <a:gd name="T75" fmla="*/ 734 h 1933"/>
              <a:gd name="T76" fmla="*/ 1882 w 1933"/>
              <a:gd name="T77" fmla="*/ 717 h 1933"/>
              <a:gd name="T78" fmla="*/ 1796 w 1933"/>
              <a:gd name="T79" fmla="*/ 472 h 1933"/>
              <a:gd name="T80" fmla="*/ 1891 w 1933"/>
              <a:gd name="T81" fmla="*/ 723 h 1933"/>
              <a:gd name="T82" fmla="*/ 111 w 1933"/>
              <a:gd name="T83" fmla="*/ 557 h 1933"/>
              <a:gd name="T84" fmla="*/ 166 w 1933"/>
              <a:gd name="T85" fmla="*/ 426 h 1933"/>
              <a:gd name="T86" fmla="*/ 254 w 1933"/>
              <a:gd name="T87" fmla="*/ 340 h 1933"/>
              <a:gd name="T88" fmla="*/ 1767 w 1933"/>
              <a:gd name="T89" fmla="*/ 457 h 1933"/>
              <a:gd name="T90" fmla="*/ 1774 w 1933"/>
              <a:gd name="T91" fmla="*/ 461 h 1933"/>
              <a:gd name="T92" fmla="*/ 1562 w 1933"/>
              <a:gd name="T93" fmla="*/ 228 h 1933"/>
              <a:gd name="T94" fmla="*/ 1752 w 1933"/>
              <a:gd name="T95" fmla="*/ 405 h 1933"/>
              <a:gd name="T96" fmla="*/ 295 w 1933"/>
              <a:gd name="T97" fmla="*/ 273 h 1933"/>
              <a:gd name="T98" fmla="*/ 315 w 1933"/>
              <a:gd name="T99" fmla="*/ 265 h 1933"/>
              <a:gd name="T100" fmla="*/ 539 w 1933"/>
              <a:gd name="T101" fmla="*/ 120 h 1933"/>
              <a:gd name="T102" fmla="*/ 1540 w 1933"/>
              <a:gd name="T103" fmla="*/ 211 h 1933"/>
              <a:gd name="T104" fmla="*/ 1545 w 1933"/>
              <a:gd name="T105" fmla="*/ 212 h 1933"/>
              <a:gd name="T106" fmla="*/ 1263 w 1933"/>
              <a:gd name="T107" fmla="*/ 57 h 1933"/>
              <a:gd name="T108" fmla="*/ 1504 w 1933"/>
              <a:gd name="T109" fmla="*/ 183 h 1933"/>
              <a:gd name="T110" fmla="*/ 584 w 1933"/>
              <a:gd name="T111" fmla="*/ 99 h 1933"/>
              <a:gd name="T112" fmla="*/ 712 w 1933"/>
              <a:gd name="T113" fmla="*/ 35 h 1933"/>
              <a:gd name="T114" fmla="*/ 716 w 1933"/>
              <a:gd name="T115" fmla="*/ 52 h 1933"/>
              <a:gd name="T116" fmla="*/ 1214 w 1933"/>
              <a:gd name="T117" fmla="*/ 42 h 1933"/>
              <a:gd name="T118" fmla="*/ 1193 w 1933"/>
              <a:gd name="T119" fmla="*/ 46 h 1933"/>
              <a:gd name="T120" fmla="*/ 937 w 1933"/>
              <a:gd name="T121" fmla="*/ 1 h 1933"/>
              <a:gd name="T122" fmla="*/ 886 w 1933"/>
              <a:gd name="T123" fmla="*/ 21 h 1933"/>
              <a:gd name="T124" fmla="*/ 909 w 1933"/>
              <a:gd name="T125" fmla="*/ 20 h 1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33" h="1933">
                <a:moveTo>
                  <a:pt x="967" y="1933"/>
                </a:moveTo>
                <a:cubicBezTo>
                  <a:pt x="954" y="1933"/>
                  <a:pt x="941" y="1933"/>
                  <a:pt x="929" y="1933"/>
                </a:cubicBezTo>
                <a:cubicBezTo>
                  <a:pt x="929" y="1933"/>
                  <a:pt x="929" y="1933"/>
                  <a:pt x="929" y="1933"/>
                </a:cubicBezTo>
                <a:cubicBezTo>
                  <a:pt x="880" y="1931"/>
                  <a:pt x="830" y="1925"/>
                  <a:pt x="782" y="1915"/>
                </a:cubicBezTo>
                <a:cubicBezTo>
                  <a:pt x="777" y="1914"/>
                  <a:pt x="774" y="1910"/>
                  <a:pt x="775" y="1905"/>
                </a:cubicBezTo>
                <a:cubicBezTo>
                  <a:pt x="776" y="1901"/>
                  <a:pt x="780" y="1898"/>
                  <a:pt x="785" y="1899"/>
                </a:cubicBezTo>
                <a:cubicBezTo>
                  <a:pt x="833" y="1908"/>
                  <a:pt x="881" y="1914"/>
                  <a:pt x="930" y="1916"/>
                </a:cubicBezTo>
                <a:cubicBezTo>
                  <a:pt x="930" y="1916"/>
                  <a:pt x="930" y="1916"/>
                  <a:pt x="930" y="1916"/>
                </a:cubicBezTo>
                <a:cubicBezTo>
                  <a:pt x="952" y="1917"/>
                  <a:pt x="974" y="1917"/>
                  <a:pt x="995" y="1916"/>
                </a:cubicBezTo>
                <a:cubicBezTo>
                  <a:pt x="1011" y="1916"/>
                  <a:pt x="1026" y="1915"/>
                  <a:pt x="1042" y="1914"/>
                </a:cubicBezTo>
                <a:cubicBezTo>
                  <a:pt x="1046" y="1913"/>
                  <a:pt x="1050" y="1917"/>
                  <a:pt x="1051" y="1921"/>
                </a:cubicBezTo>
                <a:cubicBezTo>
                  <a:pt x="1051" y="1926"/>
                  <a:pt x="1048" y="1930"/>
                  <a:pt x="1043" y="1930"/>
                </a:cubicBezTo>
                <a:cubicBezTo>
                  <a:pt x="1027" y="1932"/>
                  <a:pt x="1011" y="1933"/>
                  <a:pt x="996" y="1933"/>
                </a:cubicBezTo>
                <a:cubicBezTo>
                  <a:pt x="986" y="1933"/>
                  <a:pt x="976" y="1933"/>
                  <a:pt x="967" y="1933"/>
                </a:cubicBezTo>
                <a:close/>
                <a:moveTo>
                  <a:pt x="1070" y="1928"/>
                </a:moveTo>
                <a:cubicBezTo>
                  <a:pt x="1066" y="1928"/>
                  <a:pt x="1063" y="1925"/>
                  <a:pt x="1062" y="1920"/>
                </a:cubicBezTo>
                <a:cubicBezTo>
                  <a:pt x="1062" y="1916"/>
                  <a:pt x="1065" y="1911"/>
                  <a:pt x="1070" y="1911"/>
                </a:cubicBezTo>
                <a:cubicBezTo>
                  <a:pt x="1077" y="1910"/>
                  <a:pt x="1085" y="1909"/>
                  <a:pt x="1092" y="1908"/>
                </a:cubicBezTo>
                <a:cubicBezTo>
                  <a:pt x="1096" y="1908"/>
                  <a:pt x="1101" y="1911"/>
                  <a:pt x="1101" y="1915"/>
                </a:cubicBezTo>
                <a:cubicBezTo>
                  <a:pt x="1102" y="1920"/>
                  <a:pt x="1099" y="1924"/>
                  <a:pt x="1094" y="1925"/>
                </a:cubicBezTo>
                <a:cubicBezTo>
                  <a:pt x="1087" y="1926"/>
                  <a:pt x="1079" y="1927"/>
                  <a:pt x="1071" y="1928"/>
                </a:cubicBezTo>
                <a:cubicBezTo>
                  <a:pt x="1071" y="1928"/>
                  <a:pt x="1071" y="1928"/>
                  <a:pt x="1070" y="1928"/>
                </a:cubicBezTo>
                <a:close/>
                <a:moveTo>
                  <a:pt x="1121" y="1921"/>
                </a:moveTo>
                <a:cubicBezTo>
                  <a:pt x="1117" y="1921"/>
                  <a:pt x="1113" y="1918"/>
                  <a:pt x="1113" y="1914"/>
                </a:cubicBezTo>
                <a:cubicBezTo>
                  <a:pt x="1112" y="1909"/>
                  <a:pt x="1115" y="1905"/>
                  <a:pt x="1120" y="1904"/>
                </a:cubicBezTo>
                <a:cubicBezTo>
                  <a:pt x="1167" y="1896"/>
                  <a:pt x="1215" y="1885"/>
                  <a:pt x="1261" y="1870"/>
                </a:cubicBezTo>
                <a:cubicBezTo>
                  <a:pt x="1261" y="1870"/>
                  <a:pt x="1261" y="1869"/>
                  <a:pt x="1261" y="1869"/>
                </a:cubicBezTo>
                <a:cubicBezTo>
                  <a:pt x="1292" y="1860"/>
                  <a:pt x="1322" y="1848"/>
                  <a:pt x="1351" y="1835"/>
                </a:cubicBezTo>
                <a:cubicBezTo>
                  <a:pt x="1356" y="1833"/>
                  <a:pt x="1361" y="1831"/>
                  <a:pt x="1365" y="1828"/>
                </a:cubicBezTo>
                <a:cubicBezTo>
                  <a:pt x="1370" y="1827"/>
                  <a:pt x="1375" y="1828"/>
                  <a:pt x="1377" y="1833"/>
                </a:cubicBezTo>
                <a:cubicBezTo>
                  <a:pt x="1379" y="1837"/>
                  <a:pt x="1377" y="1842"/>
                  <a:pt x="1372" y="1844"/>
                </a:cubicBezTo>
                <a:cubicBezTo>
                  <a:pt x="1368" y="1846"/>
                  <a:pt x="1363" y="1848"/>
                  <a:pt x="1358" y="1850"/>
                </a:cubicBezTo>
                <a:cubicBezTo>
                  <a:pt x="1328" y="1864"/>
                  <a:pt x="1297" y="1875"/>
                  <a:pt x="1266" y="1886"/>
                </a:cubicBezTo>
                <a:cubicBezTo>
                  <a:pt x="1266" y="1886"/>
                  <a:pt x="1266" y="1886"/>
                  <a:pt x="1266" y="1886"/>
                </a:cubicBezTo>
                <a:cubicBezTo>
                  <a:pt x="1219" y="1901"/>
                  <a:pt x="1171" y="1913"/>
                  <a:pt x="1122" y="1921"/>
                </a:cubicBezTo>
                <a:cubicBezTo>
                  <a:pt x="1122" y="1921"/>
                  <a:pt x="1121" y="1921"/>
                  <a:pt x="1121" y="1921"/>
                </a:cubicBezTo>
                <a:close/>
                <a:moveTo>
                  <a:pt x="756" y="1910"/>
                </a:moveTo>
                <a:cubicBezTo>
                  <a:pt x="755" y="1910"/>
                  <a:pt x="754" y="1910"/>
                  <a:pt x="754" y="1909"/>
                </a:cubicBezTo>
                <a:cubicBezTo>
                  <a:pt x="746" y="1908"/>
                  <a:pt x="739" y="1906"/>
                  <a:pt x="732" y="1904"/>
                </a:cubicBezTo>
                <a:cubicBezTo>
                  <a:pt x="727" y="1903"/>
                  <a:pt x="724" y="1898"/>
                  <a:pt x="725" y="1894"/>
                </a:cubicBezTo>
                <a:cubicBezTo>
                  <a:pt x="727" y="1889"/>
                  <a:pt x="731" y="1887"/>
                  <a:pt x="736" y="1888"/>
                </a:cubicBezTo>
                <a:cubicBezTo>
                  <a:pt x="743" y="1889"/>
                  <a:pt x="750" y="1891"/>
                  <a:pt x="758" y="1893"/>
                </a:cubicBezTo>
                <a:cubicBezTo>
                  <a:pt x="762" y="1894"/>
                  <a:pt x="765" y="1898"/>
                  <a:pt x="764" y="1903"/>
                </a:cubicBezTo>
                <a:cubicBezTo>
                  <a:pt x="763" y="1907"/>
                  <a:pt x="760" y="1910"/>
                  <a:pt x="756" y="1910"/>
                </a:cubicBezTo>
                <a:close/>
                <a:moveTo>
                  <a:pt x="706" y="1897"/>
                </a:moveTo>
                <a:cubicBezTo>
                  <a:pt x="706" y="1897"/>
                  <a:pt x="705" y="1897"/>
                  <a:pt x="704" y="1897"/>
                </a:cubicBezTo>
                <a:cubicBezTo>
                  <a:pt x="679" y="1890"/>
                  <a:pt x="654" y="1881"/>
                  <a:pt x="629" y="1872"/>
                </a:cubicBezTo>
                <a:cubicBezTo>
                  <a:pt x="618" y="1868"/>
                  <a:pt x="607" y="1864"/>
                  <a:pt x="596" y="1859"/>
                </a:cubicBezTo>
                <a:cubicBezTo>
                  <a:pt x="596" y="1859"/>
                  <a:pt x="596" y="1859"/>
                  <a:pt x="596" y="1859"/>
                </a:cubicBezTo>
                <a:cubicBezTo>
                  <a:pt x="551" y="1840"/>
                  <a:pt x="506" y="1818"/>
                  <a:pt x="464" y="1792"/>
                </a:cubicBezTo>
                <a:cubicBezTo>
                  <a:pt x="460" y="1790"/>
                  <a:pt x="459" y="1785"/>
                  <a:pt x="461" y="1781"/>
                </a:cubicBezTo>
                <a:cubicBezTo>
                  <a:pt x="464" y="1777"/>
                  <a:pt x="469" y="1775"/>
                  <a:pt x="473" y="1778"/>
                </a:cubicBezTo>
                <a:cubicBezTo>
                  <a:pt x="514" y="1803"/>
                  <a:pt x="558" y="1825"/>
                  <a:pt x="603" y="1844"/>
                </a:cubicBezTo>
                <a:cubicBezTo>
                  <a:pt x="603" y="1844"/>
                  <a:pt x="603" y="1844"/>
                  <a:pt x="603" y="1844"/>
                </a:cubicBezTo>
                <a:cubicBezTo>
                  <a:pt x="614" y="1848"/>
                  <a:pt x="624" y="1852"/>
                  <a:pt x="635" y="1856"/>
                </a:cubicBezTo>
                <a:cubicBezTo>
                  <a:pt x="659" y="1865"/>
                  <a:pt x="684" y="1873"/>
                  <a:pt x="709" y="1880"/>
                </a:cubicBezTo>
                <a:cubicBezTo>
                  <a:pt x="713" y="1882"/>
                  <a:pt x="716" y="1886"/>
                  <a:pt x="715" y="1891"/>
                </a:cubicBezTo>
                <a:cubicBezTo>
                  <a:pt x="713" y="1895"/>
                  <a:pt x="710" y="1897"/>
                  <a:pt x="706" y="1897"/>
                </a:cubicBezTo>
                <a:close/>
                <a:moveTo>
                  <a:pt x="1394" y="1832"/>
                </a:moveTo>
                <a:cubicBezTo>
                  <a:pt x="1391" y="1832"/>
                  <a:pt x="1388" y="1831"/>
                  <a:pt x="1387" y="1828"/>
                </a:cubicBezTo>
                <a:cubicBezTo>
                  <a:pt x="1385" y="1824"/>
                  <a:pt x="1386" y="1818"/>
                  <a:pt x="1391" y="1816"/>
                </a:cubicBezTo>
                <a:cubicBezTo>
                  <a:pt x="1397" y="1813"/>
                  <a:pt x="1404" y="1810"/>
                  <a:pt x="1411" y="1806"/>
                </a:cubicBezTo>
                <a:cubicBezTo>
                  <a:pt x="1415" y="1804"/>
                  <a:pt x="1420" y="1805"/>
                  <a:pt x="1422" y="1810"/>
                </a:cubicBezTo>
                <a:cubicBezTo>
                  <a:pt x="1424" y="1814"/>
                  <a:pt x="1423" y="1819"/>
                  <a:pt x="1418" y="1821"/>
                </a:cubicBezTo>
                <a:cubicBezTo>
                  <a:pt x="1412" y="1825"/>
                  <a:pt x="1405" y="1828"/>
                  <a:pt x="1398" y="1832"/>
                </a:cubicBezTo>
                <a:cubicBezTo>
                  <a:pt x="1397" y="1832"/>
                  <a:pt x="1396" y="1832"/>
                  <a:pt x="1394" y="1832"/>
                </a:cubicBezTo>
                <a:close/>
                <a:moveTo>
                  <a:pt x="1439" y="1808"/>
                </a:moveTo>
                <a:cubicBezTo>
                  <a:pt x="1436" y="1808"/>
                  <a:pt x="1433" y="1807"/>
                  <a:pt x="1432" y="1804"/>
                </a:cubicBezTo>
                <a:cubicBezTo>
                  <a:pt x="1430" y="1800"/>
                  <a:pt x="1431" y="1795"/>
                  <a:pt x="1435" y="1793"/>
                </a:cubicBezTo>
                <a:cubicBezTo>
                  <a:pt x="1477" y="1769"/>
                  <a:pt x="1518" y="1741"/>
                  <a:pt x="1556" y="1711"/>
                </a:cubicBezTo>
                <a:cubicBezTo>
                  <a:pt x="1556" y="1711"/>
                  <a:pt x="1556" y="1711"/>
                  <a:pt x="1556" y="1711"/>
                </a:cubicBezTo>
                <a:cubicBezTo>
                  <a:pt x="1585" y="1688"/>
                  <a:pt x="1613" y="1663"/>
                  <a:pt x="1640" y="1637"/>
                </a:cubicBezTo>
                <a:cubicBezTo>
                  <a:pt x="1643" y="1633"/>
                  <a:pt x="1648" y="1633"/>
                  <a:pt x="1652" y="1637"/>
                </a:cubicBezTo>
                <a:cubicBezTo>
                  <a:pt x="1655" y="1640"/>
                  <a:pt x="1655" y="1645"/>
                  <a:pt x="1652" y="1649"/>
                </a:cubicBezTo>
                <a:cubicBezTo>
                  <a:pt x="1625" y="1676"/>
                  <a:pt x="1596" y="1701"/>
                  <a:pt x="1566" y="1725"/>
                </a:cubicBezTo>
                <a:cubicBezTo>
                  <a:pt x="1566" y="1725"/>
                  <a:pt x="1566" y="1725"/>
                  <a:pt x="1566" y="1725"/>
                </a:cubicBezTo>
                <a:cubicBezTo>
                  <a:pt x="1528" y="1755"/>
                  <a:pt x="1486" y="1783"/>
                  <a:pt x="1443" y="1807"/>
                </a:cubicBezTo>
                <a:cubicBezTo>
                  <a:pt x="1442" y="1808"/>
                  <a:pt x="1441" y="1808"/>
                  <a:pt x="1439" y="1808"/>
                </a:cubicBezTo>
                <a:close/>
                <a:moveTo>
                  <a:pt x="445" y="1778"/>
                </a:moveTo>
                <a:cubicBezTo>
                  <a:pt x="443" y="1778"/>
                  <a:pt x="441" y="1778"/>
                  <a:pt x="440" y="1777"/>
                </a:cubicBezTo>
                <a:cubicBezTo>
                  <a:pt x="434" y="1773"/>
                  <a:pt x="427" y="1769"/>
                  <a:pt x="421" y="1764"/>
                </a:cubicBezTo>
                <a:cubicBezTo>
                  <a:pt x="417" y="1762"/>
                  <a:pt x="416" y="1757"/>
                  <a:pt x="419" y="1753"/>
                </a:cubicBezTo>
                <a:cubicBezTo>
                  <a:pt x="421" y="1749"/>
                  <a:pt x="427" y="1748"/>
                  <a:pt x="430" y="1750"/>
                </a:cubicBezTo>
                <a:cubicBezTo>
                  <a:pt x="437" y="1755"/>
                  <a:pt x="443" y="1759"/>
                  <a:pt x="449" y="1763"/>
                </a:cubicBezTo>
                <a:cubicBezTo>
                  <a:pt x="453" y="1765"/>
                  <a:pt x="454" y="1771"/>
                  <a:pt x="452" y="1775"/>
                </a:cubicBezTo>
                <a:cubicBezTo>
                  <a:pt x="450" y="1777"/>
                  <a:pt x="447" y="1778"/>
                  <a:pt x="445" y="1778"/>
                </a:cubicBezTo>
                <a:close/>
                <a:moveTo>
                  <a:pt x="403" y="1750"/>
                </a:moveTo>
                <a:cubicBezTo>
                  <a:pt x="401" y="1750"/>
                  <a:pt x="399" y="1749"/>
                  <a:pt x="398" y="1748"/>
                </a:cubicBezTo>
                <a:cubicBezTo>
                  <a:pt x="368" y="1726"/>
                  <a:pt x="339" y="1703"/>
                  <a:pt x="312" y="1678"/>
                </a:cubicBezTo>
                <a:cubicBezTo>
                  <a:pt x="310" y="1676"/>
                  <a:pt x="310" y="1676"/>
                  <a:pt x="310" y="1676"/>
                </a:cubicBezTo>
                <a:cubicBezTo>
                  <a:pt x="310" y="1676"/>
                  <a:pt x="310" y="1676"/>
                  <a:pt x="310" y="1676"/>
                </a:cubicBezTo>
                <a:cubicBezTo>
                  <a:pt x="273" y="1642"/>
                  <a:pt x="240" y="1605"/>
                  <a:pt x="209" y="1567"/>
                </a:cubicBezTo>
                <a:cubicBezTo>
                  <a:pt x="206" y="1563"/>
                  <a:pt x="207" y="1558"/>
                  <a:pt x="210" y="1555"/>
                </a:cubicBezTo>
                <a:cubicBezTo>
                  <a:pt x="214" y="1552"/>
                  <a:pt x="219" y="1552"/>
                  <a:pt x="222" y="1556"/>
                </a:cubicBezTo>
                <a:cubicBezTo>
                  <a:pt x="252" y="1594"/>
                  <a:pt x="286" y="1630"/>
                  <a:pt x="321" y="1663"/>
                </a:cubicBezTo>
                <a:cubicBezTo>
                  <a:pt x="321" y="1663"/>
                  <a:pt x="321" y="1663"/>
                  <a:pt x="321" y="1663"/>
                </a:cubicBezTo>
                <a:cubicBezTo>
                  <a:pt x="324" y="1666"/>
                  <a:pt x="324" y="1666"/>
                  <a:pt x="324" y="1666"/>
                </a:cubicBezTo>
                <a:cubicBezTo>
                  <a:pt x="350" y="1690"/>
                  <a:pt x="378" y="1713"/>
                  <a:pt x="408" y="1734"/>
                </a:cubicBezTo>
                <a:cubicBezTo>
                  <a:pt x="411" y="1737"/>
                  <a:pt x="412" y="1742"/>
                  <a:pt x="409" y="1746"/>
                </a:cubicBezTo>
                <a:cubicBezTo>
                  <a:pt x="408" y="1748"/>
                  <a:pt x="405" y="1750"/>
                  <a:pt x="403" y="1750"/>
                </a:cubicBezTo>
                <a:close/>
                <a:moveTo>
                  <a:pt x="1665" y="1631"/>
                </a:moveTo>
                <a:cubicBezTo>
                  <a:pt x="1663" y="1631"/>
                  <a:pt x="1661" y="1630"/>
                  <a:pt x="1659" y="1629"/>
                </a:cubicBezTo>
                <a:cubicBezTo>
                  <a:pt x="1656" y="1625"/>
                  <a:pt x="1656" y="1620"/>
                  <a:pt x="1659" y="1617"/>
                </a:cubicBezTo>
                <a:cubicBezTo>
                  <a:pt x="1664" y="1611"/>
                  <a:pt x="1669" y="1606"/>
                  <a:pt x="1674" y="1600"/>
                </a:cubicBezTo>
                <a:cubicBezTo>
                  <a:pt x="1677" y="1597"/>
                  <a:pt x="1683" y="1596"/>
                  <a:pt x="1686" y="1599"/>
                </a:cubicBezTo>
                <a:cubicBezTo>
                  <a:pt x="1690" y="1603"/>
                  <a:pt x="1690" y="1608"/>
                  <a:pt x="1687" y="1611"/>
                </a:cubicBezTo>
                <a:cubicBezTo>
                  <a:pt x="1682" y="1617"/>
                  <a:pt x="1677" y="1623"/>
                  <a:pt x="1671" y="1628"/>
                </a:cubicBezTo>
                <a:cubicBezTo>
                  <a:pt x="1670" y="1630"/>
                  <a:pt x="1668" y="1631"/>
                  <a:pt x="1665" y="1631"/>
                </a:cubicBezTo>
                <a:close/>
                <a:moveTo>
                  <a:pt x="1699" y="1593"/>
                </a:moveTo>
                <a:cubicBezTo>
                  <a:pt x="1697" y="1593"/>
                  <a:pt x="1695" y="1592"/>
                  <a:pt x="1694" y="1591"/>
                </a:cubicBezTo>
                <a:cubicBezTo>
                  <a:pt x="1690" y="1588"/>
                  <a:pt x="1690" y="1582"/>
                  <a:pt x="1693" y="1579"/>
                </a:cubicBezTo>
                <a:cubicBezTo>
                  <a:pt x="1724" y="1542"/>
                  <a:pt x="1752" y="1502"/>
                  <a:pt x="1778" y="1461"/>
                </a:cubicBezTo>
                <a:cubicBezTo>
                  <a:pt x="1778" y="1461"/>
                  <a:pt x="1778" y="1461"/>
                  <a:pt x="1778" y="1461"/>
                </a:cubicBezTo>
                <a:cubicBezTo>
                  <a:pt x="1797" y="1429"/>
                  <a:pt x="1815" y="1395"/>
                  <a:pt x="1830" y="1362"/>
                </a:cubicBezTo>
                <a:cubicBezTo>
                  <a:pt x="1832" y="1357"/>
                  <a:pt x="1837" y="1355"/>
                  <a:pt x="1841" y="1357"/>
                </a:cubicBezTo>
                <a:cubicBezTo>
                  <a:pt x="1846" y="1359"/>
                  <a:pt x="1847" y="1364"/>
                  <a:pt x="1846" y="1369"/>
                </a:cubicBezTo>
                <a:cubicBezTo>
                  <a:pt x="1830" y="1403"/>
                  <a:pt x="1812" y="1437"/>
                  <a:pt x="1792" y="1469"/>
                </a:cubicBezTo>
                <a:cubicBezTo>
                  <a:pt x="1792" y="1469"/>
                  <a:pt x="1792" y="1469"/>
                  <a:pt x="1792" y="1469"/>
                </a:cubicBezTo>
                <a:cubicBezTo>
                  <a:pt x="1766" y="1512"/>
                  <a:pt x="1737" y="1552"/>
                  <a:pt x="1706" y="1590"/>
                </a:cubicBezTo>
                <a:cubicBezTo>
                  <a:pt x="1704" y="1592"/>
                  <a:pt x="1702" y="1593"/>
                  <a:pt x="1699" y="1593"/>
                </a:cubicBezTo>
                <a:close/>
                <a:moveTo>
                  <a:pt x="198" y="1547"/>
                </a:moveTo>
                <a:cubicBezTo>
                  <a:pt x="196" y="1547"/>
                  <a:pt x="193" y="1546"/>
                  <a:pt x="192" y="1544"/>
                </a:cubicBezTo>
                <a:cubicBezTo>
                  <a:pt x="187" y="1538"/>
                  <a:pt x="183" y="1532"/>
                  <a:pt x="178" y="1525"/>
                </a:cubicBezTo>
                <a:cubicBezTo>
                  <a:pt x="176" y="1522"/>
                  <a:pt x="176" y="1516"/>
                  <a:pt x="180" y="1514"/>
                </a:cubicBezTo>
                <a:cubicBezTo>
                  <a:pt x="184" y="1511"/>
                  <a:pt x="189" y="1512"/>
                  <a:pt x="192" y="1516"/>
                </a:cubicBezTo>
                <a:cubicBezTo>
                  <a:pt x="196" y="1522"/>
                  <a:pt x="201" y="1528"/>
                  <a:pt x="205" y="1534"/>
                </a:cubicBezTo>
                <a:cubicBezTo>
                  <a:pt x="208" y="1538"/>
                  <a:pt x="207" y="1543"/>
                  <a:pt x="204" y="1546"/>
                </a:cubicBezTo>
                <a:cubicBezTo>
                  <a:pt x="202" y="1547"/>
                  <a:pt x="200" y="1547"/>
                  <a:pt x="198" y="1547"/>
                </a:cubicBezTo>
                <a:close/>
                <a:moveTo>
                  <a:pt x="169" y="1506"/>
                </a:moveTo>
                <a:cubicBezTo>
                  <a:pt x="166" y="1506"/>
                  <a:pt x="164" y="1504"/>
                  <a:pt x="162" y="1502"/>
                </a:cubicBezTo>
                <a:cubicBezTo>
                  <a:pt x="141" y="1470"/>
                  <a:pt x="122" y="1437"/>
                  <a:pt x="105" y="1403"/>
                </a:cubicBezTo>
                <a:cubicBezTo>
                  <a:pt x="105" y="1403"/>
                  <a:pt x="105" y="1403"/>
                  <a:pt x="105" y="1403"/>
                </a:cubicBezTo>
                <a:cubicBezTo>
                  <a:pt x="101" y="1395"/>
                  <a:pt x="97" y="1387"/>
                  <a:pt x="93" y="1379"/>
                </a:cubicBezTo>
                <a:cubicBezTo>
                  <a:pt x="76" y="1342"/>
                  <a:pt x="61" y="1305"/>
                  <a:pt x="48" y="1266"/>
                </a:cubicBezTo>
                <a:cubicBezTo>
                  <a:pt x="47" y="1262"/>
                  <a:pt x="49" y="1257"/>
                  <a:pt x="54" y="1256"/>
                </a:cubicBezTo>
                <a:cubicBezTo>
                  <a:pt x="58" y="1254"/>
                  <a:pt x="63" y="1257"/>
                  <a:pt x="64" y="1261"/>
                </a:cubicBezTo>
                <a:cubicBezTo>
                  <a:pt x="77" y="1299"/>
                  <a:pt x="91" y="1336"/>
                  <a:pt x="108" y="1371"/>
                </a:cubicBezTo>
                <a:cubicBezTo>
                  <a:pt x="112" y="1379"/>
                  <a:pt x="116" y="1388"/>
                  <a:pt x="120" y="1396"/>
                </a:cubicBezTo>
                <a:cubicBezTo>
                  <a:pt x="120" y="1396"/>
                  <a:pt x="120" y="1396"/>
                  <a:pt x="120" y="1396"/>
                </a:cubicBezTo>
                <a:cubicBezTo>
                  <a:pt x="137" y="1429"/>
                  <a:pt x="156" y="1461"/>
                  <a:pt x="176" y="1493"/>
                </a:cubicBezTo>
                <a:cubicBezTo>
                  <a:pt x="179" y="1496"/>
                  <a:pt x="178" y="1502"/>
                  <a:pt x="174" y="1504"/>
                </a:cubicBezTo>
                <a:cubicBezTo>
                  <a:pt x="172" y="1505"/>
                  <a:pt x="171" y="1506"/>
                  <a:pt x="169" y="1506"/>
                </a:cubicBezTo>
                <a:close/>
                <a:moveTo>
                  <a:pt x="1849" y="1348"/>
                </a:moveTo>
                <a:cubicBezTo>
                  <a:pt x="1848" y="1348"/>
                  <a:pt x="1847" y="1348"/>
                  <a:pt x="1846" y="1347"/>
                </a:cubicBezTo>
                <a:cubicBezTo>
                  <a:pt x="1842" y="1345"/>
                  <a:pt x="1840" y="1340"/>
                  <a:pt x="1841" y="1336"/>
                </a:cubicBezTo>
                <a:cubicBezTo>
                  <a:pt x="1844" y="1330"/>
                  <a:pt x="1846" y="1325"/>
                  <a:pt x="1848" y="1319"/>
                </a:cubicBezTo>
                <a:cubicBezTo>
                  <a:pt x="1850" y="1315"/>
                  <a:pt x="1855" y="1313"/>
                  <a:pt x="1859" y="1314"/>
                </a:cubicBezTo>
                <a:cubicBezTo>
                  <a:pt x="1864" y="1316"/>
                  <a:pt x="1866" y="1321"/>
                  <a:pt x="1864" y="1325"/>
                </a:cubicBezTo>
                <a:cubicBezTo>
                  <a:pt x="1862" y="1331"/>
                  <a:pt x="1859" y="1337"/>
                  <a:pt x="1857" y="1343"/>
                </a:cubicBezTo>
                <a:cubicBezTo>
                  <a:pt x="1856" y="1346"/>
                  <a:pt x="1852" y="1348"/>
                  <a:pt x="1849" y="1348"/>
                </a:cubicBezTo>
                <a:close/>
                <a:moveTo>
                  <a:pt x="1885" y="1248"/>
                </a:moveTo>
                <a:cubicBezTo>
                  <a:pt x="1884" y="1248"/>
                  <a:pt x="1883" y="1248"/>
                  <a:pt x="1882" y="1248"/>
                </a:cubicBezTo>
                <a:cubicBezTo>
                  <a:pt x="1878" y="1247"/>
                  <a:pt x="1875" y="1242"/>
                  <a:pt x="1877" y="1237"/>
                </a:cubicBezTo>
                <a:cubicBezTo>
                  <a:pt x="1887" y="1202"/>
                  <a:pt x="1896" y="1165"/>
                  <a:pt x="1902" y="1128"/>
                </a:cubicBezTo>
                <a:cubicBezTo>
                  <a:pt x="1903" y="1124"/>
                  <a:pt x="1907" y="1120"/>
                  <a:pt x="1912" y="1121"/>
                </a:cubicBezTo>
                <a:cubicBezTo>
                  <a:pt x="1917" y="1122"/>
                  <a:pt x="1920" y="1126"/>
                  <a:pt x="1919" y="1131"/>
                </a:cubicBezTo>
                <a:cubicBezTo>
                  <a:pt x="1912" y="1169"/>
                  <a:pt x="1904" y="1206"/>
                  <a:pt x="1893" y="1242"/>
                </a:cubicBezTo>
                <a:cubicBezTo>
                  <a:pt x="1892" y="1246"/>
                  <a:pt x="1888" y="1248"/>
                  <a:pt x="1885" y="1248"/>
                </a:cubicBezTo>
                <a:close/>
                <a:moveTo>
                  <a:pt x="48" y="1245"/>
                </a:moveTo>
                <a:cubicBezTo>
                  <a:pt x="44" y="1245"/>
                  <a:pt x="41" y="1243"/>
                  <a:pt x="40" y="1239"/>
                </a:cubicBezTo>
                <a:cubicBezTo>
                  <a:pt x="38" y="1232"/>
                  <a:pt x="36" y="1224"/>
                  <a:pt x="34" y="1217"/>
                </a:cubicBezTo>
                <a:cubicBezTo>
                  <a:pt x="32" y="1213"/>
                  <a:pt x="35" y="1208"/>
                  <a:pt x="40" y="1207"/>
                </a:cubicBezTo>
                <a:cubicBezTo>
                  <a:pt x="44" y="1205"/>
                  <a:pt x="49" y="1208"/>
                  <a:pt x="50" y="1213"/>
                </a:cubicBezTo>
                <a:cubicBezTo>
                  <a:pt x="52" y="1220"/>
                  <a:pt x="54" y="1227"/>
                  <a:pt x="56" y="1234"/>
                </a:cubicBezTo>
                <a:cubicBezTo>
                  <a:pt x="57" y="1239"/>
                  <a:pt x="55" y="1243"/>
                  <a:pt x="50" y="1245"/>
                </a:cubicBezTo>
                <a:cubicBezTo>
                  <a:pt x="49" y="1245"/>
                  <a:pt x="49" y="1245"/>
                  <a:pt x="48" y="1245"/>
                </a:cubicBezTo>
                <a:close/>
                <a:moveTo>
                  <a:pt x="35" y="1196"/>
                </a:moveTo>
                <a:cubicBezTo>
                  <a:pt x="31" y="1196"/>
                  <a:pt x="27" y="1193"/>
                  <a:pt x="27" y="1189"/>
                </a:cubicBezTo>
                <a:cubicBezTo>
                  <a:pt x="18" y="1152"/>
                  <a:pt x="11" y="1115"/>
                  <a:pt x="7" y="1077"/>
                </a:cubicBezTo>
                <a:cubicBezTo>
                  <a:pt x="5" y="1058"/>
                  <a:pt x="3" y="1038"/>
                  <a:pt x="2" y="1018"/>
                </a:cubicBezTo>
                <a:cubicBezTo>
                  <a:pt x="1" y="1001"/>
                  <a:pt x="0" y="984"/>
                  <a:pt x="0" y="967"/>
                </a:cubicBezTo>
                <a:cubicBezTo>
                  <a:pt x="0" y="954"/>
                  <a:pt x="1" y="942"/>
                  <a:pt x="1" y="929"/>
                </a:cubicBezTo>
                <a:cubicBezTo>
                  <a:pt x="1" y="924"/>
                  <a:pt x="6" y="921"/>
                  <a:pt x="10" y="921"/>
                </a:cubicBezTo>
                <a:cubicBezTo>
                  <a:pt x="15" y="921"/>
                  <a:pt x="18" y="925"/>
                  <a:pt x="18" y="930"/>
                </a:cubicBezTo>
                <a:cubicBezTo>
                  <a:pt x="18" y="942"/>
                  <a:pt x="17" y="955"/>
                  <a:pt x="17" y="967"/>
                </a:cubicBezTo>
                <a:cubicBezTo>
                  <a:pt x="17" y="984"/>
                  <a:pt x="18" y="1001"/>
                  <a:pt x="19" y="1017"/>
                </a:cubicBezTo>
                <a:cubicBezTo>
                  <a:pt x="20" y="1037"/>
                  <a:pt x="21" y="1056"/>
                  <a:pt x="24" y="1075"/>
                </a:cubicBezTo>
                <a:cubicBezTo>
                  <a:pt x="28" y="1112"/>
                  <a:pt x="34" y="1149"/>
                  <a:pt x="43" y="1185"/>
                </a:cubicBezTo>
                <a:cubicBezTo>
                  <a:pt x="44" y="1190"/>
                  <a:pt x="41" y="1195"/>
                  <a:pt x="37" y="1196"/>
                </a:cubicBezTo>
                <a:cubicBezTo>
                  <a:pt x="36" y="1196"/>
                  <a:pt x="35" y="1196"/>
                  <a:pt x="35" y="1196"/>
                </a:cubicBezTo>
                <a:close/>
                <a:moveTo>
                  <a:pt x="1915" y="1110"/>
                </a:moveTo>
                <a:cubicBezTo>
                  <a:pt x="1915" y="1110"/>
                  <a:pt x="1914" y="1110"/>
                  <a:pt x="1914" y="1110"/>
                </a:cubicBezTo>
                <a:cubicBezTo>
                  <a:pt x="1909" y="1109"/>
                  <a:pt x="1906" y="1105"/>
                  <a:pt x="1907" y="1100"/>
                </a:cubicBezTo>
                <a:cubicBezTo>
                  <a:pt x="1908" y="1093"/>
                  <a:pt x="1909" y="1086"/>
                  <a:pt x="1909" y="1078"/>
                </a:cubicBezTo>
                <a:cubicBezTo>
                  <a:pt x="1910" y="1074"/>
                  <a:pt x="1914" y="1070"/>
                  <a:pt x="1919" y="1071"/>
                </a:cubicBezTo>
                <a:cubicBezTo>
                  <a:pt x="1924" y="1071"/>
                  <a:pt x="1927" y="1076"/>
                  <a:pt x="1926" y="1080"/>
                </a:cubicBezTo>
                <a:cubicBezTo>
                  <a:pt x="1925" y="1088"/>
                  <a:pt x="1924" y="1095"/>
                  <a:pt x="1923" y="1103"/>
                </a:cubicBezTo>
                <a:cubicBezTo>
                  <a:pt x="1923" y="1107"/>
                  <a:pt x="1919" y="1110"/>
                  <a:pt x="1915" y="1110"/>
                </a:cubicBezTo>
                <a:close/>
                <a:moveTo>
                  <a:pt x="1921" y="1060"/>
                </a:moveTo>
                <a:cubicBezTo>
                  <a:pt x="1921" y="1060"/>
                  <a:pt x="1920" y="1060"/>
                  <a:pt x="1920" y="1060"/>
                </a:cubicBezTo>
                <a:cubicBezTo>
                  <a:pt x="1915" y="1059"/>
                  <a:pt x="1912" y="1055"/>
                  <a:pt x="1912" y="1050"/>
                </a:cubicBezTo>
                <a:cubicBezTo>
                  <a:pt x="1915" y="1023"/>
                  <a:pt x="1916" y="995"/>
                  <a:pt x="1916" y="967"/>
                </a:cubicBezTo>
                <a:cubicBezTo>
                  <a:pt x="1916" y="946"/>
                  <a:pt x="1915" y="925"/>
                  <a:pt x="1914" y="905"/>
                </a:cubicBezTo>
                <a:cubicBezTo>
                  <a:pt x="1914" y="905"/>
                  <a:pt x="1914" y="905"/>
                  <a:pt x="1914" y="905"/>
                </a:cubicBezTo>
                <a:cubicBezTo>
                  <a:pt x="1913" y="894"/>
                  <a:pt x="1912" y="884"/>
                  <a:pt x="1911" y="874"/>
                </a:cubicBezTo>
                <a:cubicBezTo>
                  <a:pt x="1909" y="847"/>
                  <a:pt x="1905" y="820"/>
                  <a:pt x="1900" y="794"/>
                </a:cubicBezTo>
                <a:cubicBezTo>
                  <a:pt x="1899" y="789"/>
                  <a:pt x="1902" y="785"/>
                  <a:pt x="1907" y="784"/>
                </a:cubicBezTo>
                <a:cubicBezTo>
                  <a:pt x="1911" y="783"/>
                  <a:pt x="1916" y="786"/>
                  <a:pt x="1917" y="790"/>
                </a:cubicBezTo>
                <a:cubicBezTo>
                  <a:pt x="1922" y="817"/>
                  <a:pt x="1926" y="845"/>
                  <a:pt x="1928" y="872"/>
                </a:cubicBezTo>
                <a:cubicBezTo>
                  <a:pt x="1929" y="883"/>
                  <a:pt x="1930" y="893"/>
                  <a:pt x="1931" y="904"/>
                </a:cubicBezTo>
                <a:cubicBezTo>
                  <a:pt x="1931" y="904"/>
                  <a:pt x="1931" y="904"/>
                  <a:pt x="1931" y="904"/>
                </a:cubicBezTo>
                <a:cubicBezTo>
                  <a:pt x="1932" y="925"/>
                  <a:pt x="1933" y="946"/>
                  <a:pt x="1933" y="967"/>
                </a:cubicBezTo>
                <a:cubicBezTo>
                  <a:pt x="1933" y="995"/>
                  <a:pt x="1932" y="1024"/>
                  <a:pt x="1929" y="1052"/>
                </a:cubicBezTo>
                <a:cubicBezTo>
                  <a:pt x="1929" y="1056"/>
                  <a:pt x="1925" y="1060"/>
                  <a:pt x="1921" y="1060"/>
                </a:cubicBezTo>
                <a:close/>
                <a:moveTo>
                  <a:pt x="11" y="910"/>
                </a:moveTo>
                <a:cubicBezTo>
                  <a:pt x="11" y="910"/>
                  <a:pt x="11" y="909"/>
                  <a:pt x="11" y="909"/>
                </a:cubicBezTo>
                <a:cubicBezTo>
                  <a:pt x="6" y="909"/>
                  <a:pt x="2" y="905"/>
                  <a:pt x="3" y="900"/>
                </a:cubicBezTo>
                <a:cubicBezTo>
                  <a:pt x="3" y="893"/>
                  <a:pt x="4" y="885"/>
                  <a:pt x="5" y="878"/>
                </a:cubicBezTo>
                <a:cubicBezTo>
                  <a:pt x="5" y="873"/>
                  <a:pt x="9" y="870"/>
                  <a:pt x="14" y="870"/>
                </a:cubicBezTo>
                <a:cubicBezTo>
                  <a:pt x="19" y="870"/>
                  <a:pt x="22" y="875"/>
                  <a:pt x="22" y="879"/>
                </a:cubicBezTo>
                <a:cubicBezTo>
                  <a:pt x="21" y="887"/>
                  <a:pt x="20" y="894"/>
                  <a:pt x="20" y="902"/>
                </a:cubicBezTo>
                <a:cubicBezTo>
                  <a:pt x="19" y="906"/>
                  <a:pt x="16" y="910"/>
                  <a:pt x="11" y="910"/>
                </a:cubicBezTo>
                <a:close/>
                <a:moveTo>
                  <a:pt x="16" y="859"/>
                </a:moveTo>
                <a:cubicBezTo>
                  <a:pt x="16" y="859"/>
                  <a:pt x="15" y="859"/>
                  <a:pt x="15" y="859"/>
                </a:cubicBezTo>
                <a:cubicBezTo>
                  <a:pt x="10" y="858"/>
                  <a:pt x="7" y="854"/>
                  <a:pt x="8" y="849"/>
                </a:cubicBezTo>
                <a:cubicBezTo>
                  <a:pt x="12" y="812"/>
                  <a:pt x="19" y="774"/>
                  <a:pt x="28" y="737"/>
                </a:cubicBezTo>
                <a:cubicBezTo>
                  <a:pt x="36" y="708"/>
                  <a:pt x="44" y="679"/>
                  <a:pt x="54" y="650"/>
                </a:cubicBezTo>
                <a:cubicBezTo>
                  <a:pt x="60" y="632"/>
                  <a:pt x="67" y="614"/>
                  <a:pt x="75" y="596"/>
                </a:cubicBezTo>
                <a:cubicBezTo>
                  <a:pt x="76" y="592"/>
                  <a:pt x="81" y="590"/>
                  <a:pt x="86" y="592"/>
                </a:cubicBezTo>
                <a:cubicBezTo>
                  <a:pt x="90" y="593"/>
                  <a:pt x="92" y="598"/>
                  <a:pt x="90" y="603"/>
                </a:cubicBezTo>
                <a:cubicBezTo>
                  <a:pt x="83" y="620"/>
                  <a:pt x="76" y="638"/>
                  <a:pt x="70" y="656"/>
                </a:cubicBezTo>
                <a:cubicBezTo>
                  <a:pt x="60" y="684"/>
                  <a:pt x="52" y="712"/>
                  <a:pt x="45" y="741"/>
                </a:cubicBezTo>
                <a:cubicBezTo>
                  <a:pt x="36" y="777"/>
                  <a:pt x="29" y="814"/>
                  <a:pt x="25" y="851"/>
                </a:cubicBezTo>
                <a:cubicBezTo>
                  <a:pt x="24" y="856"/>
                  <a:pt x="20" y="859"/>
                  <a:pt x="16" y="859"/>
                </a:cubicBezTo>
                <a:close/>
                <a:moveTo>
                  <a:pt x="1903" y="773"/>
                </a:moveTo>
                <a:cubicBezTo>
                  <a:pt x="1899" y="773"/>
                  <a:pt x="1895" y="770"/>
                  <a:pt x="1894" y="766"/>
                </a:cubicBezTo>
                <a:cubicBezTo>
                  <a:pt x="1893" y="759"/>
                  <a:pt x="1891" y="751"/>
                  <a:pt x="1889" y="744"/>
                </a:cubicBezTo>
                <a:cubicBezTo>
                  <a:pt x="1888" y="740"/>
                  <a:pt x="1891" y="735"/>
                  <a:pt x="1896" y="734"/>
                </a:cubicBezTo>
                <a:cubicBezTo>
                  <a:pt x="1900" y="733"/>
                  <a:pt x="1905" y="736"/>
                  <a:pt x="1906" y="740"/>
                </a:cubicBezTo>
                <a:cubicBezTo>
                  <a:pt x="1908" y="748"/>
                  <a:pt x="1909" y="755"/>
                  <a:pt x="1911" y="762"/>
                </a:cubicBezTo>
                <a:cubicBezTo>
                  <a:pt x="1912" y="767"/>
                  <a:pt x="1909" y="772"/>
                  <a:pt x="1904" y="773"/>
                </a:cubicBezTo>
                <a:cubicBezTo>
                  <a:pt x="1904" y="773"/>
                  <a:pt x="1903" y="773"/>
                  <a:pt x="1903" y="773"/>
                </a:cubicBezTo>
                <a:close/>
                <a:moveTo>
                  <a:pt x="1891" y="723"/>
                </a:moveTo>
                <a:cubicBezTo>
                  <a:pt x="1887" y="723"/>
                  <a:pt x="1883" y="721"/>
                  <a:pt x="1882" y="717"/>
                </a:cubicBezTo>
                <a:cubicBezTo>
                  <a:pt x="1870" y="670"/>
                  <a:pt x="1853" y="624"/>
                  <a:pt x="1833" y="580"/>
                </a:cubicBezTo>
                <a:cubicBezTo>
                  <a:pt x="1833" y="580"/>
                  <a:pt x="1833" y="580"/>
                  <a:pt x="1833" y="580"/>
                </a:cubicBezTo>
                <a:cubicBezTo>
                  <a:pt x="1825" y="561"/>
                  <a:pt x="1816" y="542"/>
                  <a:pt x="1806" y="524"/>
                </a:cubicBezTo>
                <a:cubicBezTo>
                  <a:pt x="1798" y="510"/>
                  <a:pt x="1790" y="495"/>
                  <a:pt x="1782" y="481"/>
                </a:cubicBezTo>
                <a:cubicBezTo>
                  <a:pt x="1779" y="477"/>
                  <a:pt x="1780" y="471"/>
                  <a:pt x="1784" y="469"/>
                </a:cubicBezTo>
                <a:cubicBezTo>
                  <a:pt x="1789" y="466"/>
                  <a:pt x="1794" y="468"/>
                  <a:pt x="1796" y="472"/>
                </a:cubicBezTo>
                <a:cubicBezTo>
                  <a:pt x="1805" y="486"/>
                  <a:pt x="1813" y="501"/>
                  <a:pt x="1821" y="516"/>
                </a:cubicBezTo>
                <a:cubicBezTo>
                  <a:pt x="1831" y="535"/>
                  <a:pt x="1840" y="554"/>
                  <a:pt x="1849" y="573"/>
                </a:cubicBezTo>
                <a:cubicBezTo>
                  <a:pt x="1849" y="573"/>
                  <a:pt x="1849" y="573"/>
                  <a:pt x="1849" y="573"/>
                </a:cubicBezTo>
                <a:cubicBezTo>
                  <a:pt x="1869" y="618"/>
                  <a:pt x="1886" y="665"/>
                  <a:pt x="1899" y="713"/>
                </a:cubicBezTo>
                <a:cubicBezTo>
                  <a:pt x="1900" y="717"/>
                  <a:pt x="1897" y="722"/>
                  <a:pt x="1893" y="723"/>
                </a:cubicBezTo>
                <a:cubicBezTo>
                  <a:pt x="1892" y="723"/>
                  <a:pt x="1891" y="723"/>
                  <a:pt x="1891" y="723"/>
                </a:cubicBezTo>
                <a:close/>
                <a:moveTo>
                  <a:pt x="94" y="582"/>
                </a:moveTo>
                <a:cubicBezTo>
                  <a:pt x="93" y="582"/>
                  <a:pt x="91" y="582"/>
                  <a:pt x="90" y="581"/>
                </a:cubicBezTo>
                <a:cubicBezTo>
                  <a:pt x="86" y="579"/>
                  <a:pt x="84" y="574"/>
                  <a:pt x="86" y="570"/>
                </a:cubicBezTo>
                <a:cubicBezTo>
                  <a:pt x="89" y="563"/>
                  <a:pt x="92" y="556"/>
                  <a:pt x="96" y="549"/>
                </a:cubicBezTo>
                <a:cubicBezTo>
                  <a:pt x="98" y="545"/>
                  <a:pt x="103" y="543"/>
                  <a:pt x="107" y="545"/>
                </a:cubicBezTo>
                <a:cubicBezTo>
                  <a:pt x="111" y="547"/>
                  <a:pt x="113" y="553"/>
                  <a:pt x="111" y="557"/>
                </a:cubicBezTo>
                <a:cubicBezTo>
                  <a:pt x="108" y="563"/>
                  <a:pt x="104" y="570"/>
                  <a:pt x="101" y="577"/>
                </a:cubicBezTo>
                <a:cubicBezTo>
                  <a:pt x="100" y="580"/>
                  <a:pt x="97" y="582"/>
                  <a:pt x="94" y="582"/>
                </a:cubicBezTo>
                <a:close/>
                <a:moveTo>
                  <a:pt x="116" y="536"/>
                </a:moveTo>
                <a:cubicBezTo>
                  <a:pt x="115" y="536"/>
                  <a:pt x="113" y="536"/>
                  <a:pt x="112" y="535"/>
                </a:cubicBezTo>
                <a:cubicBezTo>
                  <a:pt x="108" y="533"/>
                  <a:pt x="106" y="528"/>
                  <a:pt x="108" y="524"/>
                </a:cubicBezTo>
                <a:cubicBezTo>
                  <a:pt x="126" y="490"/>
                  <a:pt x="145" y="457"/>
                  <a:pt x="166" y="426"/>
                </a:cubicBezTo>
                <a:cubicBezTo>
                  <a:pt x="166" y="426"/>
                  <a:pt x="166" y="426"/>
                  <a:pt x="166" y="426"/>
                </a:cubicBezTo>
                <a:cubicBezTo>
                  <a:pt x="189" y="392"/>
                  <a:pt x="214" y="359"/>
                  <a:pt x="241" y="329"/>
                </a:cubicBezTo>
                <a:cubicBezTo>
                  <a:pt x="247" y="323"/>
                  <a:pt x="253" y="316"/>
                  <a:pt x="259" y="310"/>
                </a:cubicBezTo>
                <a:cubicBezTo>
                  <a:pt x="262" y="306"/>
                  <a:pt x="267" y="306"/>
                  <a:pt x="271" y="309"/>
                </a:cubicBezTo>
                <a:cubicBezTo>
                  <a:pt x="274" y="312"/>
                  <a:pt x="274" y="318"/>
                  <a:pt x="271" y="321"/>
                </a:cubicBezTo>
                <a:cubicBezTo>
                  <a:pt x="265" y="328"/>
                  <a:pt x="259" y="334"/>
                  <a:pt x="254" y="340"/>
                </a:cubicBezTo>
                <a:cubicBezTo>
                  <a:pt x="228" y="370"/>
                  <a:pt x="203" y="402"/>
                  <a:pt x="181" y="435"/>
                </a:cubicBezTo>
                <a:cubicBezTo>
                  <a:pt x="181" y="435"/>
                  <a:pt x="181" y="435"/>
                  <a:pt x="181" y="435"/>
                </a:cubicBezTo>
                <a:cubicBezTo>
                  <a:pt x="160" y="466"/>
                  <a:pt x="140" y="498"/>
                  <a:pt x="123" y="532"/>
                </a:cubicBezTo>
                <a:cubicBezTo>
                  <a:pt x="122" y="535"/>
                  <a:pt x="119" y="536"/>
                  <a:pt x="116" y="536"/>
                </a:cubicBezTo>
                <a:close/>
                <a:moveTo>
                  <a:pt x="1774" y="461"/>
                </a:moveTo>
                <a:cubicBezTo>
                  <a:pt x="1771" y="461"/>
                  <a:pt x="1768" y="459"/>
                  <a:pt x="1767" y="457"/>
                </a:cubicBezTo>
                <a:cubicBezTo>
                  <a:pt x="1763" y="450"/>
                  <a:pt x="1759" y="444"/>
                  <a:pt x="1755" y="438"/>
                </a:cubicBezTo>
                <a:cubicBezTo>
                  <a:pt x="1752" y="434"/>
                  <a:pt x="1753" y="429"/>
                  <a:pt x="1757" y="426"/>
                </a:cubicBezTo>
                <a:cubicBezTo>
                  <a:pt x="1761" y="424"/>
                  <a:pt x="1766" y="425"/>
                  <a:pt x="1769" y="428"/>
                </a:cubicBezTo>
                <a:cubicBezTo>
                  <a:pt x="1773" y="435"/>
                  <a:pt x="1777" y="441"/>
                  <a:pt x="1781" y="448"/>
                </a:cubicBezTo>
                <a:cubicBezTo>
                  <a:pt x="1784" y="451"/>
                  <a:pt x="1783" y="457"/>
                  <a:pt x="1779" y="459"/>
                </a:cubicBezTo>
                <a:cubicBezTo>
                  <a:pt x="1777" y="460"/>
                  <a:pt x="1776" y="461"/>
                  <a:pt x="1774" y="461"/>
                </a:cubicBezTo>
                <a:close/>
                <a:moveTo>
                  <a:pt x="1746" y="418"/>
                </a:moveTo>
                <a:cubicBezTo>
                  <a:pt x="1743" y="418"/>
                  <a:pt x="1740" y="417"/>
                  <a:pt x="1739" y="415"/>
                </a:cubicBezTo>
                <a:cubicBezTo>
                  <a:pt x="1710" y="375"/>
                  <a:pt x="1679" y="338"/>
                  <a:pt x="1645" y="303"/>
                </a:cubicBezTo>
                <a:cubicBezTo>
                  <a:pt x="1645" y="303"/>
                  <a:pt x="1645" y="303"/>
                  <a:pt x="1645" y="303"/>
                </a:cubicBezTo>
                <a:cubicBezTo>
                  <a:pt x="1624" y="281"/>
                  <a:pt x="1601" y="260"/>
                  <a:pt x="1577" y="240"/>
                </a:cubicBezTo>
                <a:cubicBezTo>
                  <a:pt x="1572" y="236"/>
                  <a:pt x="1567" y="232"/>
                  <a:pt x="1562" y="228"/>
                </a:cubicBezTo>
                <a:cubicBezTo>
                  <a:pt x="1559" y="225"/>
                  <a:pt x="1558" y="220"/>
                  <a:pt x="1561" y="216"/>
                </a:cubicBezTo>
                <a:cubicBezTo>
                  <a:pt x="1564" y="212"/>
                  <a:pt x="1569" y="212"/>
                  <a:pt x="1573" y="215"/>
                </a:cubicBezTo>
                <a:cubicBezTo>
                  <a:pt x="1578" y="219"/>
                  <a:pt x="1583" y="223"/>
                  <a:pt x="1588" y="227"/>
                </a:cubicBezTo>
                <a:cubicBezTo>
                  <a:pt x="1612" y="247"/>
                  <a:pt x="1635" y="269"/>
                  <a:pt x="1657" y="291"/>
                </a:cubicBezTo>
                <a:cubicBezTo>
                  <a:pt x="1657" y="291"/>
                  <a:pt x="1657" y="291"/>
                  <a:pt x="1657" y="291"/>
                </a:cubicBezTo>
                <a:cubicBezTo>
                  <a:pt x="1692" y="327"/>
                  <a:pt x="1724" y="365"/>
                  <a:pt x="1752" y="405"/>
                </a:cubicBezTo>
                <a:cubicBezTo>
                  <a:pt x="1755" y="409"/>
                  <a:pt x="1754" y="414"/>
                  <a:pt x="1750" y="417"/>
                </a:cubicBezTo>
                <a:cubicBezTo>
                  <a:pt x="1749" y="418"/>
                  <a:pt x="1747" y="418"/>
                  <a:pt x="1746" y="418"/>
                </a:cubicBezTo>
                <a:close/>
                <a:moveTo>
                  <a:pt x="284" y="304"/>
                </a:moveTo>
                <a:cubicBezTo>
                  <a:pt x="282" y="304"/>
                  <a:pt x="280" y="303"/>
                  <a:pt x="279" y="301"/>
                </a:cubicBezTo>
                <a:cubicBezTo>
                  <a:pt x="275" y="298"/>
                  <a:pt x="275" y="292"/>
                  <a:pt x="278" y="289"/>
                </a:cubicBezTo>
                <a:cubicBezTo>
                  <a:pt x="284" y="284"/>
                  <a:pt x="289" y="278"/>
                  <a:pt x="295" y="273"/>
                </a:cubicBezTo>
                <a:cubicBezTo>
                  <a:pt x="298" y="270"/>
                  <a:pt x="303" y="270"/>
                  <a:pt x="307" y="273"/>
                </a:cubicBezTo>
                <a:cubicBezTo>
                  <a:pt x="310" y="277"/>
                  <a:pt x="310" y="282"/>
                  <a:pt x="306" y="285"/>
                </a:cubicBezTo>
                <a:cubicBezTo>
                  <a:pt x="301" y="290"/>
                  <a:pt x="296" y="296"/>
                  <a:pt x="291" y="301"/>
                </a:cubicBezTo>
                <a:cubicBezTo>
                  <a:pt x="289" y="303"/>
                  <a:pt x="287" y="304"/>
                  <a:pt x="284" y="304"/>
                </a:cubicBezTo>
                <a:close/>
                <a:moveTo>
                  <a:pt x="321" y="268"/>
                </a:moveTo>
                <a:cubicBezTo>
                  <a:pt x="319" y="268"/>
                  <a:pt x="317" y="267"/>
                  <a:pt x="315" y="265"/>
                </a:cubicBezTo>
                <a:cubicBezTo>
                  <a:pt x="312" y="262"/>
                  <a:pt x="312" y="257"/>
                  <a:pt x="315" y="253"/>
                </a:cubicBezTo>
                <a:cubicBezTo>
                  <a:pt x="343" y="228"/>
                  <a:pt x="373" y="204"/>
                  <a:pt x="404" y="182"/>
                </a:cubicBezTo>
                <a:cubicBezTo>
                  <a:pt x="404" y="182"/>
                  <a:pt x="404" y="182"/>
                  <a:pt x="404" y="182"/>
                </a:cubicBezTo>
                <a:cubicBezTo>
                  <a:pt x="444" y="153"/>
                  <a:pt x="487" y="127"/>
                  <a:pt x="531" y="105"/>
                </a:cubicBezTo>
                <a:cubicBezTo>
                  <a:pt x="535" y="103"/>
                  <a:pt x="540" y="105"/>
                  <a:pt x="542" y="109"/>
                </a:cubicBezTo>
                <a:cubicBezTo>
                  <a:pt x="545" y="113"/>
                  <a:pt x="543" y="118"/>
                  <a:pt x="539" y="120"/>
                </a:cubicBezTo>
                <a:cubicBezTo>
                  <a:pt x="495" y="142"/>
                  <a:pt x="454" y="167"/>
                  <a:pt x="414" y="196"/>
                </a:cubicBezTo>
                <a:cubicBezTo>
                  <a:pt x="414" y="196"/>
                  <a:pt x="414" y="196"/>
                  <a:pt x="414" y="196"/>
                </a:cubicBezTo>
                <a:cubicBezTo>
                  <a:pt x="384" y="217"/>
                  <a:pt x="354" y="241"/>
                  <a:pt x="327" y="266"/>
                </a:cubicBezTo>
                <a:cubicBezTo>
                  <a:pt x="325" y="268"/>
                  <a:pt x="323" y="268"/>
                  <a:pt x="321" y="268"/>
                </a:cubicBezTo>
                <a:close/>
                <a:moveTo>
                  <a:pt x="1545" y="212"/>
                </a:moveTo>
                <a:cubicBezTo>
                  <a:pt x="1543" y="212"/>
                  <a:pt x="1542" y="212"/>
                  <a:pt x="1540" y="211"/>
                </a:cubicBezTo>
                <a:cubicBezTo>
                  <a:pt x="1534" y="206"/>
                  <a:pt x="1528" y="202"/>
                  <a:pt x="1522" y="197"/>
                </a:cubicBezTo>
                <a:cubicBezTo>
                  <a:pt x="1518" y="195"/>
                  <a:pt x="1517" y="189"/>
                  <a:pt x="1520" y="185"/>
                </a:cubicBezTo>
                <a:cubicBezTo>
                  <a:pt x="1523" y="182"/>
                  <a:pt x="1528" y="181"/>
                  <a:pt x="1532" y="183"/>
                </a:cubicBezTo>
                <a:cubicBezTo>
                  <a:pt x="1538" y="188"/>
                  <a:pt x="1544" y="192"/>
                  <a:pt x="1550" y="197"/>
                </a:cubicBezTo>
                <a:cubicBezTo>
                  <a:pt x="1554" y="200"/>
                  <a:pt x="1555" y="205"/>
                  <a:pt x="1552" y="209"/>
                </a:cubicBezTo>
                <a:cubicBezTo>
                  <a:pt x="1550" y="211"/>
                  <a:pt x="1548" y="212"/>
                  <a:pt x="1545" y="212"/>
                </a:cubicBezTo>
                <a:close/>
                <a:moveTo>
                  <a:pt x="1504" y="183"/>
                </a:moveTo>
                <a:cubicBezTo>
                  <a:pt x="1502" y="183"/>
                  <a:pt x="1501" y="182"/>
                  <a:pt x="1499" y="181"/>
                </a:cubicBezTo>
                <a:cubicBezTo>
                  <a:pt x="1459" y="154"/>
                  <a:pt x="1416" y="130"/>
                  <a:pt x="1372" y="109"/>
                </a:cubicBezTo>
                <a:cubicBezTo>
                  <a:pt x="1372" y="109"/>
                  <a:pt x="1372" y="109"/>
                  <a:pt x="1372" y="109"/>
                </a:cubicBezTo>
                <a:cubicBezTo>
                  <a:pt x="1339" y="93"/>
                  <a:pt x="1304" y="79"/>
                  <a:pt x="1268" y="67"/>
                </a:cubicBezTo>
                <a:cubicBezTo>
                  <a:pt x="1264" y="66"/>
                  <a:pt x="1262" y="61"/>
                  <a:pt x="1263" y="57"/>
                </a:cubicBezTo>
                <a:cubicBezTo>
                  <a:pt x="1265" y="52"/>
                  <a:pt x="1269" y="50"/>
                  <a:pt x="1274" y="51"/>
                </a:cubicBezTo>
                <a:cubicBezTo>
                  <a:pt x="1310" y="63"/>
                  <a:pt x="1345" y="78"/>
                  <a:pt x="1380" y="94"/>
                </a:cubicBezTo>
                <a:cubicBezTo>
                  <a:pt x="1380" y="94"/>
                  <a:pt x="1380" y="94"/>
                  <a:pt x="1380" y="94"/>
                </a:cubicBezTo>
                <a:cubicBezTo>
                  <a:pt x="1424" y="115"/>
                  <a:pt x="1468" y="140"/>
                  <a:pt x="1509" y="167"/>
                </a:cubicBezTo>
                <a:cubicBezTo>
                  <a:pt x="1512" y="170"/>
                  <a:pt x="1513" y="175"/>
                  <a:pt x="1511" y="179"/>
                </a:cubicBezTo>
                <a:cubicBezTo>
                  <a:pt x="1509" y="181"/>
                  <a:pt x="1507" y="183"/>
                  <a:pt x="1504" y="183"/>
                </a:cubicBezTo>
                <a:close/>
                <a:moveTo>
                  <a:pt x="560" y="109"/>
                </a:moveTo>
                <a:cubicBezTo>
                  <a:pt x="557" y="109"/>
                  <a:pt x="554" y="107"/>
                  <a:pt x="553" y="104"/>
                </a:cubicBezTo>
                <a:cubicBezTo>
                  <a:pt x="551" y="100"/>
                  <a:pt x="552" y="95"/>
                  <a:pt x="557" y="93"/>
                </a:cubicBezTo>
                <a:cubicBezTo>
                  <a:pt x="563" y="89"/>
                  <a:pt x="570" y="86"/>
                  <a:pt x="577" y="83"/>
                </a:cubicBezTo>
                <a:cubicBezTo>
                  <a:pt x="582" y="81"/>
                  <a:pt x="587" y="83"/>
                  <a:pt x="589" y="87"/>
                </a:cubicBezTo>
                <a:cubicBezTo>
                  <a:pt x="590" y="92"/>
                  <a:pt x="589" y="97"/>
                  <a:pt x="584" y="99"/>
                </a:cubicBezTo>
                <a:cubicBezTo>
                  <a:pt x="577" y="102"/>
                  <a:pt x="571" y="105"/>
                  <a:pt x="564" y="108"/>
                </a:cubicBezTo>
                <a:cubicBezTo>
                  <a:pt x="563" y="108"/>
                  <a:pt x="561" y="109"/>
                  <a:pt x="560" y="109"/>
                </a:cubicBezTo>
                <a:close/>
                <a:moveTo>
                  <a:pt x="607" y="88"/>
                </a:moveTo>
                <a:cubicBezTo>
                  <a:pt x="604" y="88"/>
                  <a:pt x="600" y="86"/>
                  <a:pt x="599" y="83"/>
                </a:cubicBezTo>
                <a:cubicBezTo>
                  <a:pt x="597" y="79"/>
                  <a:pt x="599" y="74"/>
                  <a:pt x="604" y="72"/>
                </a:cubicBezTo>
                <a:cubicBezTo>
                  <a:pt x="639" y="58"/>
                  <a:pt x="675" y="45"/>
                  <a:pt x="712" y="35"/>
                </a:cubicBezTo>
                <a:cubicBezTo>
                  <a:pt x="712" y="35"/>
                  <a:pt x="712" y="35"/>
                  <a:pt x="712" y="35"/>
                </a:cubicBezTo>
                <a:cubicBezTo>
                  <a:pt x="760" y="22"/>
                  <a:pt x="808" y="13"/>
                  <a:pt x="857" y="7"/>
                </a:cubicBezTo>
                <a:cubicBezTo>
                  <a:pt x="862" y="7"/>
                  <a:pt x="866" y="10"/>
                  <a:pt x="867" y="15"/>
                </a:cubicBezTo>
                <a:cubicBezTo>
                  <a:pt x="867" y="19"/>
                  <a:pt x="864" y="23"/>
                  <a:pt x="859" y="24"/>
                </a:cubicBezTo>
                <a:cubicBezTo>
                  <a:pt x="811" y="30"/>
                  <a:pt x="763" y="39"/>
                  <a:pt x="716" y="52"/>
                </a:cubicBezTo>
                <a:cubicBezTo>
                  <a:pt x="716" y="52"/>
                  <a:pt x="716" y="52"/>
                  <a:pt x="716" y="52"/>
                </a:cubicBezTo>
                <a:cubicBezTo>
                  <a:pt x="680" y="62"/>
                  <a:pt x="645" y="74"/>
                  <a:pt x="610" y="88"/>
                </a:cubicBezTo>
                <a:cubicBezTo>
                  <a:pt x="609" y="88"/>
                  <a:pt x="608" y="88"/>
                  <a:pt x="607" y="88"/>
                </a:cubicBezTo>
                <a:close/>
                <a:moveTo>
                  <a:pt x="1244" y="59"/>
                </a:moveTo>
                <a:cubicBezTo>
                  <a:pt x="1243" y="59"/>
                  <a:pt x="1243" y="59"/>
                  <a:pt x="1242" y="59"/>
                </a:cubicBezTo>
                <a:cubicBezTo>
                  <a:pt x="1235" y="57"/>
                  <a:pt x="1227" y="55"/>
                  <a:pt x="1220" y="53"/>
                </a:cubicBezTo>
                <a:cubicBezTo>
                  <a:pt x="1216" y="51"/>
                  <a:pt x="1213" y="47"/>
                  <a:pt x="1214" y="42"/>
                </a:cubicBezTo>
                <a:cubicBezTo>
                  <a:pt x="1216" y="38"/>
                  <a:pt x="1220" y="35"/>
                  <a:pt x="1225" y="36"/>
                </a:cubicBezTo>
                <a:cubicBezTo>
                  <a:pt x="1232" y="38"/>
                  <a:pt x="1239" y="40"/>
                  <a:pt x="1247" y="43"/>
                </a:cubicBezTo>
                <a:cubicBezTo>
                  <a:pt x="1251" y="44"/>
                  <a:pt x="1254" y="49"/>
                  <a:pt x="1252" y="53"/>
                </a:cubicBezTo>
                <a:cubicBezTo>
                  <a:pt x="1251" y="57"/>
                  <a:pt x="1248" y="59"/>
                  <a:pt x="1244" y="59"/>
                </a:cubicBezTo>
                <a:close/>
                <a:moveTo>
                  <a:pt x="1195" y="46"/>
                </a:moveTo>
                <a:cubicBezTo>
                  <a:pt x="1194" y="46"/>
                  <a:pt x="1194" y="46"/>
                  <a:pt x="1193" y="46"/>
                </a:cubicBezTo>
                <a:cubicBezTo>
                  <a:pt x="1146" y="34"/>
                  <a:pt x="1098" y="26"/>
                  <a:pt x="1050" y="22"/>
                </a:cubicBezTo>
                <a:cubicBezTo>
                  <a:pt x="1050" y="22"/>
                  <a:pt x="1049" y="22"/>
                  <a:pt x="1049" y="22"/>
                </a:cubicBezTo>
                <a:cubicBezTo>
                  <a:pt x="1012" y="18"/>
                  <a:pt x="975" y="17"/>
                  <a:pt x="937" y="18"/>
                </a:cubicBezTo>
                <a:cubicBezTo>
                  <a:pt x="937" y="18"/>
                  <a:pt x="937" y="18"/>
                  <a:pt x="937" y="18"/>
                </a:cubicBezTo>
                <a:cubicBezTo>
                  <a:pt x="933" y="18"/>
                  <a:pt x="929" y="15"/>
                  <a:pt x="929" y="10"/>
                </a:cubicBezTo>
                <a:cubicBezTo>
                  <a:pt x="929" y="5"/>
                  <a:pt x="932" y="1"/>
                  <a:pt x="937" y="1"/>
                </a:cubicBezTo>
                <a:cubicBezTo>
                  <a:pt x="975" y="0"/>
                  <a:pt x="1013" y="1"/>
                  <a:pt x="1051" y="5"/>
                </a:cubicBezTo>
                <a:cubicBezTo>
                  <a:pt x="1051" y="5"/>
                  <a:pt x="1051" y="5"/>
                  <a:pt x="1051" y="5"/>
                </a:cubicBezTo>
                <a:cubicBezTo>
                  <a:pt x="1100" y="9"/>
                  <a:pt x="1149" y="17"/>
                  <a:pt x="1197" y="29"/>
                </a:cubicBezTo>
                <a:cubicBezTo>
                  <a:pt x="1202" y="30"/>
                  <a:pt x="1205" y="35"/>
                  <a:pt x="1203" y="39"/>
                </a:cubicBezTo>
                <a:cubicBezTo>
                  <a:pt x="1202" y="43"/>
                  <a:pt x="1199" y="46"/>
                  <a:pt x="1195" y="46"/>
                </a:cubicBezTo>
                <a:close/>
                <a:moveTo>
                  <a:pt x="886" y="21"/>
                </a:moveTo>
                <a:cubicBezTo>
                  <a:pt x="882" y="21"/>
                  <a:pt x="878" y="18"/>
                  <a:pt x="878" y="13"/>
                </a:cubicBezTo>
                <a:cubicBezTo>
                  <a:pt x="878" y="9"/>
                  <a:pt x="881" y="5"/>
                  <a:pt x="886" y="4"/>
                </a:cubicBezTo>
                <a:cubicBezTo>
                  <a:pt x="888" y="4"/>
                  <a:pt x="891" y="4"/>
                  <a:pt x="894" y="4"/>
                </a:cubicBezTo>
                <a:cubicBezTo>
                  <a:pt x="899" y="3"/>
                  <a:pt x="904" y="3"/>
                  <a:pt x="908" y="3"/>
                </a:cubicBezTo>
                <a:cubicBezTo>
                  <a:pt x="913" y="2"/>
                  <a:pt x="917" y="6"/>
                  <a:pt x="917" y="11"/>
                </a:cubicBezTo>
                <a:cubicBezTo>
                  <a:pt x="918" y="15"/>
                  <a:pt x="914" y="19"/>
                  <a:pt x="909" y="20"/>
                </a:cubicBezTo>
                <a:cubicBezTo>
                  <a:pt x="905" y="20"/>
                  <a:pt x="900" y="20"/>
                  <a:pt x="895" y="21"/>
                </a:cubicBezTo>
                <a:cubicBezTo>
                  <a:pt x="892" y="21"/>
                  <a:pt x="890" y="21"/>
                  <a:pt x="887" y="21"/>
                </a:cubicBezTo>
                <a:cubicBezTo>
                  <a:pt x="887" y="21"/>
                  <a:pt x="887" y="21"/>
                  <a:pt x="886" y="21"/>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8">
            <a:extLst>
              <a:ext uri="{FF2B5EF4-FFF2-40B4-BE49-F238E27FC236}">
                <a16:creationId xmlns:a16="http://schemas.microsoft.com/office/drawing/2014/main" id="{C49F668A-44DF-4F4C-8060-6CD38A55DF7C}"/>
              </a:ext>
            </a:extLst>
          </p:cNvPr>
          <p:cNvSpPr>
            <a:spLocks noEditPoints="1"/>
          </p:cNvSpPr>
          <p:nvPr/>
        </p:nvSpPr>
        <p:spPr bwMode="auto">
          <a:xfrm>
            <a:off x="8257138" y="2616751"/>
            <a:ext cx="7872899" cy="7872899"/>
          </a:xfrm>
          <a:custGeom>
            <a:avLst/>
            <a:gdLst>
              <a:gd name="T0" fmla="*/ 931 w 1861"/>
              <a:gd name="T1" fmla="*/ 1843 h 1860"/>
              <a:gd name="T2" fmla="*/ 1074 w 1861"/>
              <a:gd name="T3" fmla="*/ 1849 h 1860"/>
              <a:gd name="T4" fmla="*/ 867 w 1861"/>
              <a:gd name="T5" fmla="*/ 1850 h 1860"/>
              <a:gd name="T6" fmla="*/ 790 w 1861"/>
              <a:gd name="T7" fmla="*/ 1850 h 1860"/>
              <a:gd name="T8" fmla="*/ 629 w 1861"/>
              <a:gd name="T9" fmla="*/ 1792 h 1860"/>
              <a:gd name="T10" fmla="*/ 1148 w 1861"/>
              <a:gd name="T11" fmla="*/ 1826 h 1860"/>
              <a:gd name="T12" fmla="*/ 1176 w 1861"/>
              <a:gd name="T13" fmla="*/ 1812 h 1860"/>
              <a:gd name="T14" fmla="*/ 1356 w 1861"/>
              <a:gd name="T15" fmla="*/ 1757 h 1860"/>
              <a:gd name="T16" fmla="*/ 597 w 1861"/>
              <a:gd name="T17" fmla="*/ 1798 h 1860"/>
              <a:gd name="T18" fmla="*/ 571 w 1861"/>
              <a:gd name="T19" fmla="*/ 1788 h 1860"/>
              <a:gd name="T20" fmla="*/ 577 w 1861"/>
              <a:gd name="T21" fmla="*/ 1772 h 1860"/>
              <a:gd name="T22" fmla="*/ 1423 w 1861"/>
              <a:gd name="T23" fmla="*/ 1710 h 1860"/>
              <a:gd name="T24" fmla="*/ 1605 w 1861"/>
              <a:gd name="T25" fmla="*/ 1547 h 1860"/>
              <a:gd name="T26" fmla="*/ 350 w 1861"/>
              <a:gd name="T27" fmla="*/ 1657 h 1860"/>
              <a:gd name="T28" fmla="*/ 328 w 1861"/>
              <a:gd name="T29" fmla="*/ 1639 h 1860"/>
              <a:gd name="T30" fmla="*/ 340 w 1861"/>
              <a:gd name="T31" fmla="*/ 1638 h 1860"/>
              <a:gd name="T32" fmla="*/ 1636 w 1861"/>
              <a:gd name="T33" fmla="*/ 1537 h 1860"/>
              <a:gd name="T34" fmla="*/ 1759 w 1861"/>
              <a:gd name="T35" fmla="*/ 1314 h 1860"/>
              <a:gd name="T36" fmla="*/ 158 w 1861"/>
              <a:gd name="T37" fmla="*/ 1448 h 1860"/>
              <a:gd name="T38" fmla="*/ 170 w 1861"/>
              <a:gd name="T39" fmla="*/ 1450 h 1860"/>
              <a:gd name="T40" fmla="*/ 128 w 1861"/>
              <a:gd name="T41" fmla="*/ 1366 h 1860"/>
              <a:gd name="T42" fmla="*/ 14 w 1861"/>
              <a:gd name="T43" fmla="*/ 1086 h 1860"/>
              <a:gd name="T44" fmla="*/ 84 w 1861"/>
              <a:gd name="T45" fmla="*/ 1303 h 1860"/>
              <a:gd name="T46" fmla="*/ 1789 w 1861"/>
              <a:gd name="T47" fmla="*/ 1274 h 1860"/>
              <a:gd name="T48" fmla="*/ 1846 w 1861"/>
              <a:gd name="T49" fmla="*/ 1039 h 1860"/>
              <a:gd name="T50" fmla="*/ 18 w 1861"/>
              <a:gd name="T51" fmla="*/ 1065 h 1860"/>
              <a:gd name="T52" fmla="*/ 18 w 1861"/>
              <a:gd name="T53" fmla="*/ 1065 h 1860"/>
              <a:gd name="T54" fmla="*/ 19 w 1861"/>
              <a:gd name="T55" fmla="*/ 795 h 1860"/>
              <a:gd name="T56" fmla="*/ 15 w 1861"/>
              <a:gd name="T57" fmla="*/ 1037 h 1860"/>
              <a:gd name="T58" fmla="*/ 1848 w 1861"/>
              <a:gd name="T59" fmla="*/ 1027 h 1860"/>
              <a:gd name="T60" fmla="*/ 1838 w 1861"/>
              <a:gd name="T61" fmla="*/ 822 h 1860"/>
              <a:gd name="T62" fmla="*/ 1861 w 1861"/>
              <a:gd name="T63" fmla="*/ 930 h 1860"/>
              <a:gd name="T64" fmla="*/ 24 w 1861"/>
              <a:gd name="T65" fmla="*/ 767 h 1860"/>
              <a:gd name="T66" fmla="*/ 26 w 1861"/>
              <a:gd name="T67" fmla="*/ 756 h 1860"/>
              <a:gd name="T68" fmla="*/ 107 w 1861"/>
              <a:gd name="T69" fmla="*/ 537 h 1860"/>
              <a:gd name="T70" fmla="*/ 1824 w 1861"/>
              <a:gd name="T71" fmla="*/ 739 h 1860"/>
              <a:gd name="T72" fmla="*/ 1763 w 1861"/>
              <a:gd name="T73" fmla="*/ 553 h 1860"/>
              <a:gd name="T74" fmla="*/ 1834 w 1861"/>
              <a:gd name="T75" fmla="*/ 708 h 1860"/>
              <a:gd name="T76" fmla="*/ 104 w 1861"/>
              <a:gd name="T77" fmla="*/ 504 h 1860"/>
              <a:gd name="T78" fmla="*/ 121 w 1861"/>
              <a:gd name="T79" fmla="*/ 490 h 1860"/>
              <a:gd name="T80" fmla="*/ 161 w 1861"/>
              <a:gd name="T81" fmla="*/ 439 h 1860"/>
              <a:gd name="T82" fmla="*/ 1736 w 1861"/>
              <a:gd name="T83" fmla="*/ 482 h 1860"/>
              <a:gd name="T84" fmla="*/ 1569 w 1861"/>
              <a:gd name="T85" fmla="*/ 273 h 1860"/>
              <a:gd name="T86" fmla="*/ 1717 w 1861"/>
              <a:gd name="T87" fmla="*/ 459 h 1860"/>
              <a:gd name="T88" fmla="*/ 284 w 1861"/>
              <a:gd name="T89" fmla="*/ 286 h 1860"/>
              <a:gd name="T90" fmla="*/ 334 w 1861"/>
              <a:gd name="T91" fmla="*/ 216 h 1860"/>
              <a:gd name="T92" fmla="*/ 345 w 1861"/>
              <a:gd name="T93" fmla="*/ 229 h 1860"/>
              <a:gd name="T94" fmla="*/ 1562 w 1861"/>
              <a:gd name="T95" fmla="*/ 247 h 1860"/>
              <a:gd name="T96" fmla="*/ 1341 w 1861"/>
              <a:gd name="T97" fmla="*/ 105 h 1860"/>
              <a:gd name="T98" fmla="*/ 1544 w 1861"/>
              <a:gd name="T99" fmla="*/ 234 h 1860"/>
              <a:gd name="T100" fmla="*/ 512 w 1861"/>
              <a:gd name="T101" fmla="*/ 109 h 1860"/>
              <a:gd name="T102" fmla="*/ 526 w 1861"/>
              <a:gd name="T103" fmla="*/ 93 h 1860"/>
              <a:gd name="T104" fmla="*/ 550 w 1861"/>
              <a:gd name="T105" fmla="*/ 100 h 1860"/>
              <a:gd name="T106" fmla="*/ 1327 w 1861"/>
              <a:gd name="T107" fmla="*/ 89 h 1860"/>
              <a:gd name="T108" fmla="*/ 1079 w 1861"/>
              <a:gd name="T109" fmla="*/ 29 h 1860"/>
              <a:gd name="T110" fmla="*/ 1301 w 1861"/>
              <a:gd name="T111" fmla="*/ 77 h 1860"/>
              <a:gd name="T112" fmla="*/ 770 w 1861"/>
              <a:gd name="T113" fmla="*/ 14 h 1860"/>
              <a:gd name="T114" fmla="*/ 798 w 1861"/>
              <a:gd name="T115" fmla="*/ 10 h 1860"/>
              <a:gd name="T116" fmla="*/ 1024 w 1861"/>
              <a:gd name="T117" fmla="*/ 22 h 1860"/>
              <a:gd name="T118" fmla="*/ 1053 w 1861"/>
              <a:gd name="T119" fmla="*/ 25 h 1860"/>
              <a:gd name="T120" fmla="*/ 1061 w 1861"/>
              <a:gd name="T121" fmla="*/ 18 h 1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61" h="1860">
                <a:moveTo>
                  <a:pt x="931" y="1860"/>
                </a:moveTo>
                <a:cubicBezTo>
                  <a:pt x="922" y="1860"/>
                  <a:pt x="912" y="1860"/>
                  <a:pt x="903" y="1860"/>
                </a:cubicBezTo>
                <a:cubicBezTo>
                  <a:pt x="901" y="1860"/>
                  <a:pt x="899" y="1859"/>
                  <a:pt x="897" y="1857"/>
                </a:cubicBezTo>
                <a:cubicBezTo>
                  <a:pt x="896" y="1856"/>
                  <a:pt x="895" y="1854"/>
                  <a:pt x="895" y="1851"/>
                </a:cubicBezTo>
                <a:cubicBezTo>
                  <a:pt x="895" y="1847"/>
                  <a:pt x="899" y="1843"/>
                  <a:pt x="904" y="1843"/>
                </a:cubicBezTo>
                <a:cubicBezTo>
                  <a:pt x="904" y="1843"/>
                  <a:pt x="904" y="1843"/>
                  <a:pt x="904" y="1843"/>
                </a:cubicBezTo>
                <a:cubicBezTo>
                  <a:pt x="913" y="1843"/>
                  <a:pt x="922" y="1843"/>
                  <a:pt x="931" y="1843"/>
                </a:cubicBezTo>
                <a:cubicBezTo>
                  <a:pt x="958" y="1843"/>
                  <a:pt x="985" y="1842"/>
                  <a:pt x="1011" y="1840"/>
                </a:cubicBezTo>
                <a:cubicBezTo>
                  <a:pt x="1031" y="1838"/>
                  <a:pt x="1052" y="1836"/>
                  <a:pt x="1071" y="1833"/>
                </a:cubicBezTo>
                <a:cubicBezTo>
                  <a:pt x="1072" y="1833"/>
                  <a:pt x="1072" y="1833"/>
                  <a:pt x="1072" y="1833"/>
                </a:cubicBezTo>
                <a:cubicBezTo>
                  <a:pt x="1090" y="1830"/>
                  <a:pt x="1108" y="1826"/>
                  <a:pt x="1126" y="1822"/>
                </a:cubicBezTo>
                <a:cubicBezTo>
                  <a:pt x="1131" y="1821"/>
                  <a:pt x="1136" y="1824"/>
                  <a:pt x="1137" y="1829"/>
                </a:cubicBezTo>
                <a:cubicBezTo>
                  <a:pt x="1138" y="1833"/>
                  <a:pt x="1135" y="1838"/>
                  <a:pt x="1130" y="1839"/>
                </a:cubicBezTo>
                <a:cubicBezTo>
                  <a:pt x="1112" y="1843"/>
                  <a:pt x="1093" y="1846"/>
                  <a:pt x="1074" y="1849"/>
                </a:cubicBezTo>
                <a:cubicBezTo>
                  <a:pt x="1074" y="1849"/>
                  <a:pt x="1074" y="1849"/>
                  <a:pt x="1074" y="1849"/>
                </a:cubicBezTo>
                <a:cubicBezTo>
                  <a:pt x="1074" y="1849"/>
                  <a:pt x="1074" y="1849"/>
                  <a:pt x="1074" y="1849"/>
                </a:cubicBezTo>
                <a:cubicBezTo>
                  <a:pt x="1054" y="1853"/>
                  <a:pt x="1033" y="1855"/>
                  <a:pt x="1013" y="1857"/>
                </a:cubicBezTo>
                <a:cubicBezTo>
                  <a:pt x="986" y="1859"/>
                  <a:pt x="958" y="1860"/>
                  <a:pt x="931" y="1860"/>
                </a:cubicBezTo>
                <a:close/>
                <a:moveTo>
                  <a:pt x="875" y="1859"/>
                </a:moveTo>
                <a:cubicBezTo>
                  <a:pt x="875" y="1859"/>
                  <a:pt x="875" y="1859"/>
                  <a:pt x="875" y="1859"/>
                </a:cubicBezTo>
                <a:cubicBezTo>
                  <a:pt x="870" y="1858"/>
                  <a:pt x="867" y="1854"/>
                  <a:pt x="867" y="1850"/>
                </a:cubicBezTo>
                <a:cubicBezTo>
                  <a:pt x="867" y="1845"/>
                  <a:pt x="871" y="1841"/>
                  <a:pt x="876" y="1842"/>
                </a:cubicBezTo>
                <a:cubicBezTo>
                  <a:pt x="878" y="1842"/>
                  <a:pt x="880" y="1843"/>
                  <a:pt x="882" y="1845"/>
                </a:cubicBezTo>
                <a:cubicBezTo>
                  <a:pt x="883" y="1846"/>
                  <a:pt x="884" y="1849"/>
                  <a:pt x="884" y="1851"/>
                </a:cubicBezTo>
                <a:cubicBezTo>
                  <a:pt x="884" y="1855"/>
                  <a:pt x="880" y="1859"/>
                  <a:pt x="875" y="1859"/>
                </a:cubicBezTo>
                <a:close/>
                <a:moveTo>
                  <a:pt x="847" y="1857"/>
                </a:moveTo>
                <a:cubicBezTo>
                  <a:pt x="847" y="1857"/>
                  <a:pt x="847" y="1857"/>
                  <a:pt x="846" y="1857"/>
                </a:cubicBezTo>
                <a:cubicBezTo>
                  <a:pt x="828" y="1855"/>
                  <a:pt x="809" y="1852"/>
                  <a:pt x="790" y="1850"/>
                </a:cubicBezTo>
                <a:cubicBezTo>
                  <a:pt x="745" y="1843"/>
                  <a:pt x="700" y="1832"/>
                  <a:pt x="657" y="1819"/>
                </a:cubicBezTo>
                <a:cubicBezTo>
                  <a:pt x="646" y="1816"/>
                  <a:pt x="635" y="1812"/>
                  <a:pt x="624" y="1808"/>
                </a:cubicBezTo>
                <a:cubicBezTo>
                  <a:pt x="623" y="1808"/>
                  <a:pt x="623" y="1808"/>
                  <a:pt x="623" y="1808"/>
                </a:cubicBezTo>
                <a:cubicBezTo>
                  <a:pt x="623" y="1808"/>
                  <a:pt x="623" y="1808"/>
                  <a:pt x="623" y="1808"/>
                </a:cubicBezTo>
                <a:cubicBezTo>
                  <a:pt x="621" y="1807"/>
                  <a:pt x="620" y="1806"/>
                  <a:pt x="619" y="1804"/>
                </a:cubicBezTo>
                <a:cubicBezTo>
                  <a:pt x="618" y="1802"/>
                  <a:pt x="618" y="1800"/>
                  <a:pt x="619" y="1797"/>
                </a:cubicBezTo>
                <a:cubicBezTo>
                  <a:pt x="620" y="1793"/>
                  <a:pt x="625" y="1791"/>
                  <a:pt x="629" y="1792"/>
                </a:cubicBezTo>
                <a:cubicBezTo>
                  <a:pt x="640" y="1796"/>
                  <a:pt x="651" y="1800"/>
                  <a:pt x="662" y="1803"/>
                </a:cubicBezTo>
                <a:cubicBezTo>
                  <a:pt x="704" y="1816"/>
                  <a:pt x="748" y="1826"/>
                  <a:pt x="792" y="1833"/>
                </a:cubicBezTo>
                <a:cubicBezTo>
                  <a:pt x="811" y="1836"/>
                  <a:pt x="829" y="1838"/>
                  <a:pt x="848" y="1840"/>
                </a:cubicBezTo>
                <a:cubicBezTo>
                  <a:pt x="853" y="1840"/>
                  <a:pt x="856" y="1844"/>
                  <a:pt x="856" y="1849"/>
                </a:cubicBezTo>
                <a:cubicBezTo>
                  <a:pt x="855" y="1853"/>
                  <a:pt x="852" y="1857"/>
                  <a:pt x="847" y="1857"/>
                </a:cubicBezTo>
                <a:close/>
                <a:moveTo>
                  <a:pt x="1156" y="1832"/>
                </a:moveTo>
                <a:cubicBezTo>
                  <a:pt x="1152" y="1832"/>
                  <a:pt x="1149" y="1830"/>
                  <a:pt x="1148" y="1826"/>
                </a:cubicBezTo>
                <a:cubicBezTo>
                  <a:pt x="1146" y="1822"/>
                  <a:pt x="1149" y="1817"/>
                  <a:pt x="1154" y="1816"/>
                </a:cubicBezTo>
                <a:cubicBezTo>
                  <a:pt x="1158" y="1815"/>
                  <a:pt x="1163" y="1817"/>
                  <a:pt x="1164" y="1822"/>
                </a:cubicBezTo>
                <a:cubicBezTo>
                  <a:pt x="1165" y="1826"/>
                  <a:pt x="1162" y="1831"/>
                  <a:pt x="1158" y="1832"/>
                </a:cubicBezTo>
                <a:cubicBezTo>
                  <a:pt x="1157" y="1832"/>
                  <a:pt x="1157" y="1832"/>
                  <a:pt x="1156" y="1832"/>
                </a:cubicBezTo>
                <a:close/>
                <a:moveTo>
                  <a:pt x="1183" y="1825"/>
                </a:moveTo>
                <a:cubicBezTo>
                  <a:pt x="1179" y="1825"/>
                  <a:pt x="1176" y="1823"/>
                  <a:pt x="1175" y="1819"/>
                </a:cubicBezTo>
                <a:cubicBezTo>
                  <a:pt x="1174" y="1817"/>
                  <a:pt x="1175" y="1814"/>
                  <a:pt x="1176" y="1812"/>
                </a:cubicBezTo>
                <a:cubicBezTo>
                  <a:pt x="1177" y="1811"/>
                  <a:pt x="1179" y="1809"/>
                  <a:pt x="1181" y="1808"/>
                </a:cubicBezTo>
                <a:cubicBezTo>
                  <a:pt x="1235" y="1793"/>
                  <a:pt x="1287" y="1773"/>
                  <a:pt x="1337" y="1748"/>
                </a:cubicBezTo>
                <a:cubicBezTo>
                  <a:pt x="1341" y="1746"/>
                  <a:pt x="1345" y="1744"/>
                  <a:pt x="1348" y="1742"/>
                </a:cubicBezTo>
                <a:cubicBezTo>
                  <a:pt x="1361" y="1735"/>
                  <a:pt x="1374" y="1728"/>
                  <a:pt x="1387" y="1721"/>
                </a:cubicBezTo>
                <a:cubicBezTo>
                  <a:pt x="1391" y="1719"/>
                  <a:pt x="1396" y="1720"/>
                  <a:pt x="1398" y="1724"/>
                </a:cubicBezTo>
                <a:cubicBezTo>
                  <a:pt x="1401" y="1728"/>
                  <a:pt x="1399" y="1734"/>
                  <a:pt x="1395" y="1736"/>
                </a:cubicBezTo>
                <a:cubicBezTo>
                  <a:pt x="1383" y="1743"/>
                  <a:pt x="1369" y="1750"/>
                  <a:pt x="1356" y="1757"/>
                </a:cubicBezTo>
                <a:cubicBezTo>
                  <a:pt x="1352" y="1759"/>
                  <a:pt x="1349" y="1761"/>
                  <a:pt x="1345" y="1763"/>
                </a:cubicBezTo>
                <a:cubicBezTo>
                  <a:pt x="1345" y="1763"/>
                  <a:pt x="1345" y="1763"/>
                  <a:pt x="1345" y="1763"/>
                </a:cubicBezTo>
                <a:cubicBezTo>
                  <a:pt x="1345" y="1763"/>
                  <a:pt x="1345" y="1763"/>
                  <a:pt x="1344" y="1763"/>
                </a:cubicBezTo>
                <a:cubicBezTo>
                  <a:pt x="1294" y="1788"/>
                  <a:pt x="1240" y="1809"/>
                  <a:pt x="1185" y="1825"/>
                </a:cubicBezTo>
                <a:cubicBezTo>
                  <a:pt x="1185" y="1825"/>
                  <a:pt x="1184" y="1825"/>
                  <a:pt x="1183" y="1825"/>
                </a:cubicBezTo>
                <a:close/>
                <a:moveTo>
                  <a:pt x="600" y="1799"/>
                </a:moveTo>
                <a:cubicBezTo>
                  <a:pt x="599" y="1799"/>
                  <a:pt x="598" y="1799"/>
                  <a:pt x="597" y="1798"/>
                </a:cubicBezTo>
                <a:cubicBezTo>
                  <a:pt x="595" y="1798"/>
                  <a:pt x="593" y="1796"/>
                  <a:pt x="592" y="1794"/>
                </a:cubicBezTo>
                <a:cubicBezTo>
                  <a:pt x="591" y="1792"/>
                  <a:pt x="591" y="1790"/>
                  <a:pt x="592" y="1787"/>
                </a:cubicBezTo>
                <a:cubicBezTo>
                  <a:pt x="594" y="1783"/>
                  <a:pt x="599" y="1781"/>
                  <a:pt x="603" y="1783"/>
                </a:cubicBezTo>
                <a:cubicBezTo>
                  <a:pt x="607" y="1784"/>
                  <a:pt x="610" y="1789"/>
                  <a:pt x="608" y="1793"/>
                </a:cubicBezTo>
                <a:cubicBezTo>
                  <a:pt x="607" y="1797"/>
                  <a:pt x="604" y="1799"/>
                  <a:pt x="600" y="1799"/>
                </a:cubicBezTo>
                <a:close/>
                <a:moveTo>
                  <a:pt x="574" y="1788"/>
                </a:moveTo>
                <a:cubicBezTo>
                  <a:pt x="573" y="1788"/>
                  <a:pt x="572" y="1788"/>
                  <a:pt x="571" y="1788"/>
                </a:cubicBezTo>
                <a:cubicBezTo>
                  <a:pt x="553" y="1780"/>
                  <a:pt x="536" y="1772"/>
                  <a:pt x="519" y="1764"/>
                </a:cubicBezTo>
                <a:cubicBezTo>
                  <a:pt x="467" y="1739"/>
                  <a:pt x="418" y="1709"/>
                  <a:pt x="373" y="1675"/>
                </a:cubicBezTo>
                <a:cubicBezTo>
                  <a:pt x="373" y="1675"/>
                  <a:pt x="373" y="1675"/>
                  <a:pt x="373" y="1675"/>
                </a:cubicBezTo>
                <a:cubicBezTo>
                  <a:pt x="369" y="1672"/>
                  <a:pt x="368" y="1666"/>
                  <a:pt x="371" y="1663"/>
                </a:cubicBezTo>
                <a:cubicBezTo>
                  <a:pt x="374" y="1659"/>
                  <a:pt x="379" y="1658"/>
                  <a:pt x="383" y="1661"/>
                </a:cubicBezTo>
                <a:cubicBezTo>
                  <a:pt x="428" y="1694"/>
                  <a:pt x="476" y="1724"/>
                  <a:pt x="526" y="1749"/>
                </a:cubicBezTo>
                <a:cubicBezTo>
                  <a:pt x="543" y="1757"/>
                  <a:pt x="560" y="1765"/>
                  <a:pt x="577" y="1772"/>
                </a:cubicBezTo>
                <a:cubicBezTo>
                  <a:pt x="581" y="1774"/>
                  <a:pt x="583" y="1779"/>
                  <a:pt x="582" y="1783"/>
                </a:cubicBezTo>
                <a:cubicBezTo>
                  <a:pt x="580" y="1786"/>
                  <a:pt x="577" y="1788"/>
                  <a:pt x="574" y="1788"/>
                </a:cubicBezTo>
                <a:close/>
                <a:moveTo>
                  <a:pt x="1415" y="1723"/>
                </a:moveTo>
                <a:cubicBezTo>
                  <a:pt x="1412" y="1723"/>
                  <a:pt x="1410" y="1721"/>
                  <a:pt x="1408" y="1719"/>
                </a:cubicBezTo>
                <a:cubicBezTo>
                  <a:pt x="1407" y="1717"/>
                  <a:pt x="1407" y="1714"/>
                  <a:pt x="1407" y="1712"/>
                </a:cubicBezTo>
                <a:cubicBezTo>
                  <a:pt x="1408" y="1710"/>
                  <a:pt x="1409" y="1708"/>
                  <a:pt x="1411" y="1707"/>
                </a:cubicBezTo>
                <a:cubicBezTo>
                  <a:pt x="1415" y="1704"/>
                  <a:pt x="1420" y="1706"/>
                  <a:pt x="1423" y="1710"/>
                </a:cubicBezTo>
                <a:cubicBezTo>
                  <a:pt x="1425" y="1714"/>
                  <a:pt x="1424" y="1719"/>
                  <a:pt x="1420" y="1721"/>
                </a:cubicBezTo>
                <a:cubicBezTo>
                  <a:pt x="1418" y="1722"/>
                  <a:pt x="1417" y="1723"/>
                  <a:pt x="1415" y="1723"/>
                </a:cubicBezTo>
                <a:close/>
                <a:moveTo>
                  <a:pt x="1439" y="1707"/>
                </a:moveTo>
                <a:cubicBezTo>
                  <a:pt x="1436" y="1707"/>
                  <a:pt x="1434" y="1706"/>
                  <a:pt x="1432" y="1704"/>
                </a:cubicBezTo>
                <a:cubicBezTo>
                  <a:pt x="1429" y="1700"/>
                  <a:pt x="1431" y="1694"/>
                  <a:pt x="1434" y="1692"/>
                </a:cubicBezTo>
                <a:cubicBezTo>
                  <a:pt x="1481" y="1661"/>
                  <a:pt x="1525" y="1626"/>
                  <a:pt x="1566" y="1587"/>
                </a:cubicBezTo>
                <a:cubicBezTo>
                  <a:pt x="1579" y="1574"/>
                  <a:pt x="1592" y="1560"/>
                  <a:pt x="1605" y="1547"/>
                </a:cubicBezTo>
                <a:cubicBezTo>
                  <a:pt x="1608" y="1543"/>
                  <a:pt x="1613" y="1543"/>
                  <a:pt x="1617" y="1546"/>
                </a:cubicBezTo>
                <a:cubicBezTo>
                  <a:pt x="1620" y="1549"/>
                  <a:pt x="1620" y="1555"/>
                  <a:pt x="1617" y="1558"/>
                </a:cubicBezTo>
                <a:cubicBezTo>
                  <a:pt x="1604" y="1572"/>
                  <a:pt x="1591" y="1586"/>
                  <a:pt x="1577" y="1599"/>
                </a:cubicBezTo>
                <a:cubicBezTo>
                  <a:pt x="1536" y="1639"/>
                  <a:pt x="1491" y="1675"/>
                  <a:pt x="1444" y="1706"/>
                </a:cubicBezTo>
                <a:cubicBezTo>
                  <a:pt x="1442" y="1707"/>
                  <a:pt x="1441" y="1707"/>
                  <a:pt x="1439" y="1707"/>
                </a:cubicBezTo>
                <a:close/>
                <a:moveTo>
                  <a:pt x="356" y="1659"/>
                </a:moveTo>
                <a:cubicBezTo>
                  <a:pt x="354" y="1659"/>
                  <a:pt x="352" y="1658"/>
                  <a:pt x="350" y="1657"/>
                </a:cubicBezTo>
                <a:cubicBezTo>
                  <a:pt x="348" y="1656"/>
                  <a:pt x="347" y="1654"/>
                  <a:pt x="347" y="1651"/>
                </a:cubicBezTo>
                <a:cubicBezTo>
                  <a:pt x="347" y="1649"/>
                  <a:pt x="347" y="1647"/>
                  <a:pt x="349" y="1645"/>
                </a:cubicBezTo>
                <a:cubicBezTo>
                  <a:pt x="352" y="1642"/>
                  <a:pt x="357" y="1641"/>
                  <a:pt x="361" y="1644"/>
                </a:cubicBezTo>
                <a:cubicBezTo>
                  <a:pt x="364" y="1647"/>
                  <a:pt x="365" y="1652"/>
                  <a:pt x="362" y="1656"/>
                </a:cubicBezTo>
                <a:cubicBezTo>
                  <a:pt x="361" y="1658"/>
                  <a:pt x="358" y="1659"/>
                  <a:pt x="356" y="1659"/>
                </a:cubicBezTo>
                <a:close/>
                <a:moveTo>
                  <a:pt x="334" y="1641"/>
                </a:moveTo>
                <a:cubicBezTo>
                  <a:pt x="332" y="1641"/>
                  <a:pt x="330" y="1640"/>
                  <a:pt x="328" y="1639"/>
                </a:cubicBezTo>
                <a:cubicBezTo>
                  <a:pt x="314" y="1627"/>
                  <a:pt x="300" y="1614"/>
                  <a:pt x="286" y="1601"/>
                </a:cubicBezTo>
                <a:cubicBezTo>
                  <a:pt x="245" y="1561"/>
                  <a:pt x="207" y="1518"/>
                  <a:pt x="174" y="1471"/>
                </a:cubicBezTo>
                <a:cubicBezTo>
                  <a:pt x="171" y="1467"/>
                  <a:pt x="172" y="1462"/>
                  <a:pt x="176" y="1459"/>
                </a:cubicBezTo>
                <a:cubicBezTo>
                  <a:pt x="180" y="1457"/>
                  <a:pt x="185" y="1458"/>
                  <a:pt x="188" y="1461"/>
                </a:cubicBezTo>
                <a:cubicBezTo>
                  <a:pt x="220" y="1507"/>
                  <a:pt x="257" y="1550"/>
                  <a:pt x="298" y="1588"/>
                </a:cubicBezTo>
                <a:cubicBezTo>
                  <a:pt x="311" y="1601"/>
                  <a:pt x="325" y="1614"/>
                  <a:pt x="339" y="1626"/>
                </a:cubicBezTo>
                <a:cubicBezTo>
                  <a:pt x="343" y="1629"/>
                  <a:pt x="343" y="1634"/>
                  <a:pt x="340" y="1638"/>
                </a:cubicBezTo>
                <a:cubicBezTo>
                  <a:pt x="339" y="1640"/>
                  <a:pt x="336" y="1641"/>
                  <a:pt x="334" y="1641"/>
                </a:cubicBezTo>
                <a:close/>
                <a:moveTo>
                  <a:pt x="1630" y="1540"/>
                </a:moveTo>
                <a:cubicBezTo>
                  <a:pt x="1628" y="1540"/>
                  <a:pt x="1626" y="1539"/>
                  <a:pt x="1624" y="1538"/>
                </a:cubicBezTo>
                <a:cubicBezTo>
                  <a:pt x="1621" y="1535"/>
                  <a:pt x="1620" y="1529"/>
                  <a:pt x="1623" y="1526"/>
                </a:cubicBezTo>
                <a:cubicBezTo>
                  <a:pt x="1626" y="1522"/>
                  <a:pt x="1632" y="1522"/>
                  <a:pt x="1635" y="1525"/>
                </a:cubicBezTo>
                <a:cubicBezTo>
                  <a:pt x="1637" y="1526"/>
                  <a:pt x="1638" y="1528"/>
                  <a:pt x="1638" y="1531"/>
                </a:cubicBezTo>
                <a:cubicBezTo>
                  <a:pt x="1638" y="1533"/>
                  <a:pt x="1638" y="1535"/>
                  <a:pt x="1636" y="1537"/>
                </a:cubicBezTo>
                <a:cubicBezTo>
                  <a:pt x="1634" y="1539"/>
                  <a:pt x="1632" y="1540"/>
                  <a:pt x="1630" y="1540"/>
                </a:cubicBezTo>
                <a:close/>
                <a:moveTo>
                  <a:pt x="1648" y="1518"/>
                </a:moveTo>
                <a:cubicBezTo>
                  <a:pt x="1646" y="1518"/>
                  <a:pt x="1644" y="1517"/>
                  <a:pt x="1642" y="1516"/>
                </a:cubicBezTo>
                <a:cubicBezTo>
                  <a:pt x="1641" y="1515"/>
                  <a:pt x="1640" y="1513"/>
                  <a:pt x="1639" y="1510"/>
                </a:cubicBezTo>
                <a:cubicBezTo>
                  <a:pt x="1639" y="1508"/>
                  <a:pt x="1640" y="1506"/>
                  <a:pt x="1641" y="1504"/>
                </a:cubicBezTo>
                <a:cubicBezTo>
                  <a:pt x="1676" y="1461"/>
                  <a:pt x="1707" y="1414"/>
                  <a:pt x="1734" y="1364"/>
                </a:cubicBezTo>
                <a:cubicBezTo>
                  <a:pt x="1743" y="1348"/>
                  <a:pt x="1751" y="1331"/>
                  <a:pt x="1759" y="1314"/>
                </a:cubicBezTo>
                <a:cubicBezTo>
                  <a:pt x="1761" y="1310"/>
                  <a:pt x="1766" y="1308"/>
                  <a:pt x="1770" y="1310"/>
                </a:cubicBezTo>
                <a:cubicBezTo>
                  <a:pt x="1775" y="1312"/>
                  <a:pt x="1776" y="1317"/>
                  <a:pt x="1775" y="1321"/>
                </a:cubicBezTo>
                <a:cubicBezTo>
                  <a:pt x="1767" y="1338"/>
                  <a:pt x="1758" y="1356"/>
                  <a:pt x="1749" y="1372"/>
                </a:cubicBezTo>
                <a:cubicBezTo>
                  <a:pt x="1722" y="1423"/>
                  <a:pt x="1690" y="1471"/>
                  <a:pt x="1654" y="1515"/>
                </a:cubicBezTo>
                <a:cubicBezTo>
                  <a:pt x="1653" y="1517"/>
                  <a:pt x="1650" y="1518"/>
                  <a:pt x="1648" y="1518"/>
                </a:cubicBezTo>
                <a:close/>
                <a:moveTo>
                  <a:pt x="165" y="1452"/>
                </a:moveTo>
                <a:cubicBezTo>
                  <a:pt x="162" y="1452"/>
                  <a:pt x="159" y="1450"/>
                  <a:pt x="158" y="1448"/>
                </a:cubicBezTo>
                <a:cubicBezTo>
                  <a:pt x="158" y="1448"/>
                  <a:pt x="158" y="1448"/>
                  <a:pt x="158" y="1448"/>
                </a:cubicBezTo>
                <a:cubicBezTo>
                  <a:pt x="158" y="1448"/>
                  <a:pt x="158" y="1448"/>
                  <a:pt x="158" y="1448"/>
                </a:cubicBezTo>
                <a:cubicBezTo>
                  <a:pt x="157" y="1446"/>
                  <a:pt x="156" y="1444"/>
                  <a:pt x="157" y="1441"/>
                </a:cubicBezTo>
                <a:cubicBezTo>
                  <a:pt x="157" y="1439"/>
                  <a:pt x="158" y="1437"/>
                  <a:pt x="160" y="1436"/>
                </a:cubicBezTo>
                <a:cubicBezTo>
                  <a:pt x="164" y="1434"/>
                  <a:pt x="169" y="1435"/>
                  <a:pt x="172" y="1438"/>
                </a:cubicBezTo>
                <a:cubicBezTo>
                  <a:pt x="172" y="1438"/>
                  <a:pt x="172" y="1438"/>
                  <a:pt x="172" y="1438"/>
                </a:cubicBezTo>
                <a:cubicBezTo>
                  <a:pt x="175" y="1442"/>
                  <a:pt x="173" y="1448"/>
                  <a:pt x="170" y="1450"/>
                </a:cubicBezTo>
                <a:cubicBezTo>
                  <a:pt x="168" y="1451"/>
                  <a:pt x="167" y="1452"/>
                  <a:pt x="165" y="1452"/>
                </a:cubicBezTo>
                <a:close/>
                <a:moveTo>
                  <a:pt x="150" y="1428"/>
                </a:moveTo>
                <a:cubicBezTo>
                  <a:pt x="147" y="1428"/>
                  <a:pt x="144" y="1426"/>
                  <a:pt x="142" y="1424"/>
                </a:cubicBezTo>
                <a:cubicBezTo>
                  <a:pt x="132" y="1408"/>
                  <a:pt x="122" y="1391"/>
                  <a:pt x="114" y="1375"/>
                </a:cubicBezTo>
                <a:cubicBezTo>
                  <a:pt x="112" y="1373"/>
                  <a:pt x="112" y="1370"/>
                  <a:pt x="113" y="1368"/>
                </a:cubicBezTo>
                <a:cubicBezTo>
                  <a:pt x="113" y="1366"/>
                  <a:pt x="115" y="1364"/>
                  <a:pt x="117" y="1363"/>
                </a:cubicBezTo>
                <a:cubicBezTo>
                  <a:pt x="121" y="1361"/>
                  <a:pt x="126" y="1362"/>
                  <a:pt x="128" y="1366"/>
                </a:cubicBezTo>
                <a:cubicBezTo>
                  <a:pt x="137" y="1383"/>
                  <a:pt x="147" y="1399"/>
                  <a:pt x="157" y="1415"/>
                </a:cubicBezTo>
                <a:cubicBezTo>
                  <a:pt x="159" y="1419"/>
                  <a:pt x="158" y="1424"/>
                  <a:pt x="154" y="1427"/>
                </a:cubicBezTo>
                <a:cubicBezTo>
                  <a:pt x="153" y="1427"/>
                  <a:pt x="151" y="1428"/>
                  <a:pt x="150" y="1428"/>
                </a:cubicBezTo>
                <a:close/>
                <a:moveTo>
                  <a:pt x="84" y="1303"/>
                </a:moveTo>
                <a:cubicBezTo>
                  <a:pt x="81" y="1303"/>
                  <a:pt x="78" y="1301"/>
                  <a:pt x="76" y="1298"/>
                </a:cubicBezTo>
                <a:cubicBezTo>
                  <a:pt x="70" y="1283"/>
                  <a:pt x="64" y="1267"/>
                  <a:pt x="58" y="1251"/>
                </a:cubicBezTo>
                <a:cubicBezTo>
                  <a:pt x="38" y="1198"/>
                  <a:pt x="23" y="1142"/>
                  <a:pt x="14" y="1086"/>
                </a:cubicBezTo>
                <a:cubicBezTo>
                  <a:pt x="13" y="1084"/>
                  <a:pt x="14" y="1082"/>
                  <a:pt x="15" y="1080"/>
                </a:cubicBezTo>
                <a:cubicBezTo>
                  <a:pt x="16" y="1078"/>
                  <a:pt x="18" y="1077"/>
                  <a:pt x="21" y="1076"/>
                </a:cubicBezTo>
                <a:cubicBezTo>
                  <a:pt x="25" y="1076"/>
                  <a:pt x="30" y="1079"/>
                  <a:pt x="30" y="1083"/>
                </a:cubicBezTo>
                <a:cubicBezTo>
                  <a:pt x="40" y="1138"/>
                  <a:pt x="54" y="1193"/>
                  <a:pt x="74" y="1246"/>
                </a:cubicBezTo>
                <a:cubicBezTo>
                  <a:pt x="79" y="1261"/>
                  <a:pt x="86" y="1276"/>
                  <a:pt x="92" y="1292"/>
                </a:cubicBezTo>
                <a:cubicBezTo>
                  <a:pt x="94" y="1296"/>
                  <a:pt x="92" y="1301"/>
                  <a:pt x="88" y="1303"/>
                </a:cubicBezTo>
                <a:cubicBezTo>
                  <a:pt x="87" y="1303"/>
                  <a:pt x="85" y="1303"/>
                  <a:pt x="84" y="1303"/>
                </a:cubicBezTo>
                <a:close/>
                <a:moveTo>
                  <a:pt x="1778" y="1300"/>
                </a:moveTo>
                <a:cubicBezTo>
                  <a:pt x="1777" y="1300"/>
                  <a:pt x="1776" y="1300"/>
                  <a:pt x="1775" y="1300"/>
                </a:cubicBezTo>
                <a:cubicBezTo>
                  <a:pt x="1771" y="1298"/>
                  <a:pt x="1769" y="1293"/>
                  <a:pt x="1771" y="1289"/>
                </a:cubicBezTo>
                <a:cubicBezTo>
                  <a:pt x="1772" y="1284"/>
                  <a:pt x="1777" y="1282"/>
                  <a:pt x="1782" y="1284"/>
                </a:cubicBezTo>
                <a:cubicBezTo>
                  <a:pt x="1786" y="1286"/>
                  <a:pt x="1788" y="1291"/>
                  <a:pt x="1786" y="1295"/>
                </a:cubicBezTo>
                <a:cubicBezTo>
                  <a:pt x="1785" y="1298"/>
                  <a:pt x="1782" y="1300"/>
                  <a:pt x="1778" y="1300"/>
                </a:cubicBezTo>
                <a:close/>
                <a:moveTo>
                  <a:pt x="1789" y="1274"/>
                </a:moveTo>
                <a:cubicBezTo>
                  <a:pt x="1788" y="1274"/>
                  <a:pt x="1787" y="1274"/>
                  <a:pt x="1786" y="1274"/>
                </a:cubicBezTo>
                <a:cubicBezTo>
                  <a:pt x="1784" y="1273"/>
                  <a:pt x="1782" y="1271"/>
                  <a:pt x="1781" y="1269"/>
                </a:cubicBezTo>
                <a:cubicBezTo>
                  <a:pt x="1780" y="1267"/>
                  <a:pt x="1780" y="1265"/>
                  <a:pt x="1781" y="1263"/>
                </a:cubicBezTo>
                <a:cubicBezTo>
                  <a:pt x="1787" y="1248"/>
                  <a:pt x="1792" y="1234"/>
                  <a:pt x="1797" y="1219"/>
                </a:cubicBezTo>
                <a:cubicBezTo>
                  <a:pt x="1810" y="1181"/>
                  <a:pt x="1820" y="1141"/>
                  <a:pt x="1828" y="1101"/>
                </a:cubicBezTo>
                <a:cubicBezTo>
                  <a:pt x="1831" y="1083"/>
                  <a:pt x="1834" y="1065"/>
                  <a:pt x="1836" y="1046"/>
                </a:cubicBezTo>
                <a:cubicBezTo>
                  <a:pt x="1837" y="1041"/>
                  <a:pt x="1841" y="1038"/>
                  <a:pt x="1846" y="1039"/>
                </a:cubicBezTo>
                <a:cubicBezTo>
                  <a:pt x="1851" y="1039"/>
                  <a:pt x="1854" y="1044"/>
                  <a:pt x="1853" y="1048"/>
                </a:cubicBezTo>
                <a:cubicBezTo>
                  <a:pt x="1851" y="1067"/>
                  <a:pt x="1848" y="1086"/>
                  <a:pt x="1844" y="1105"/>
                </a:cubicBezTo>
                <a:cubicBezTo>
                  <a:pt x="1837" y="1145"/>
                  <a:pt x="1826" y="1185"/>
                  <a:pt x="1813" y="1224"/>
                </a:cubicBezTo>
                <a:cubicBezTo>
                  <a:pt x="1808" y="1239"/>
                  <a:pt x="1803" y="1254"/>
                  <a:pt x="1797" y="1269"/>
                </a:cubicBezTo>
                <a:cubicBezTo>
                  <a:pt x="1797" y="1269"/>
                  <a:pt x="1797" y="1269"/>
                  <a:pt x="1797" y="1269"/>
                </a:cubicBezTo>
                <a:cubicBezTo>
                  <a:pt x="1796" y="1272"/>
                  <a:pt x="1793" y="1274"/>
                  <a:pt x="1789" y="1274"/>
                </a:cubicBezTo>
                <a:close/>
                <a:moveTo>
                  <a:pt x="18" y="1065"/>
                </a:moveTo>
                <a:cubicBezTo>
                  <a:pt x="13" y="1065"/>
                  <a:pt x="10" y="1062"/>
                  <a:pt x="9" y="1058"/>
                </a:cubicBezTo>
                <a:cubicBezTo>
                  <a:pt x="9" y="1056"/>
                  <a:pt x="10" y="1053"/>
                  <a:pt x="11" y="1052"/>
                </a:cubicBezTo>
                <a:cubicBezTo>
                  <a:pt x="12" y="1050"/>
                  <a:pt x="14" y="1049"/>
                  <a:pt x="16" y="1048"/>
                </a:cubicBezTo>
                <a:cubicBezTo>
                  <a:pt x="21" y="1048"/>
                  <a:pt x="25" y="1051"/>
                  <a:pt x="26" y="1056"/>
                </a:cubicBezTo>
                <a:cubicBezTo>
                  <a:pt x="26" y="1058"/>
                  <a:pt x="26" y="1060"/>
                  <a:pt x="24" y="1062"/>
                </a:cubicBezTo>
                <a:cubicBezTo>
                  <a:pt x="23" y="1064"/>
                  <a:pt x="21" y="1065"/>
                  <a:pt x="19" y="1065"/>
                </a:cubicBezTo>
                <a:cubicBezTo>
                  <a:pt x="18" y="1065"/>
                  <a:pt x="18" y="1065"/>
                  <a:pt x="18" y="1065"/>
                </a:cubicBezTo>
                <a:close/>
                <a:moveTo>
                  <a:pt x="14" y="1037"/>
                </a:moveTo>
                <a:cubicBezTo>
                  <a:pt x="10" y="1037"/>
                  <a:pt x="6" y="1034"/>
                  <a:pt x="6" y="1030"/>
                </a:cubicBezTo>
                <a:cubicBezTo>
                  <a:pt x="4" y="1011"/>
                  <a:pt x="2" y="992"/>
                  <a:pt x="1" y="973"/>
                </a:cubicBezTo>
                <a:cubicBezTo>
                  <a:pt x="1" y="965"/>
                  <a:pt x="1" y="956"/>
                  <a:pt x="1" y="949"/>
                </a:cubicBezTo>
                <a:cubicBezTo>
                  <a:pt x="1" y="943"/>
                  <a:pt x="0" y="937"/>
                  <a:pt x="0" y="931"/>
                </a:cubicBezTo>
                <a:cubicBezTo>
                  <a:pt x="0" y="888"/>
                  <a:pt x="4" y="845"/>
                  <a:pt x="9" y="802"/>
                </a:cubicBezTo>
                <a:cubicBezTo>
                  <a:pt x="10" y="797"/>
                  <a:pt x="15" y="794"/>
                  <a:pt x="19" y="795"/>
                </a:cubicBezTo>
                <a:cubicBezTo>
                  <a:pt x="21" y="795"/>
                  <a:pt x="23" y="796"/>
                  <a:pt x="25" y="798"/>
                </a:cubicBezTo>
                <a:cubicBezTo>
                  <a:pt x="26" y="800"/>
                  <a:pt x="27" y="802"/>
                  <a:pt x="26" y="804"/>
                </a:cubicBezTo>
                <a:cubicBezTo>
                  <a:pt x="20" y="846"/>
                  <a:pt x="17" y="889"/>
                  <a:pt x="17" y="931"/>
                </a:cubicBezTo>
                <a:cubicBezTo>
                  <a:pt x="17" y="937"/>
                  <a:pt x="17" y="943"/>
                  <a:pt x="18" y="948"/>
                </a:cubicBezTo>
                <a:cubicBezTo>
                  <a:pt x="18" y="956"/>
                  <a:pt x="18" y="964"/>
                  <a:pt x="18" y="972"/>
                </a:cubicBezTo>
                <a:cubicBezTo>
                  <a:pt x="19" y="990"/>
                  <a:pt x="21" y="1009"/>
                  <a:pt x="23" y="1028"/>
                </a:cubicBezTo>
                <a:cubicBezTo>
                  <a:pt x="23" y="1032"/>
                  <a:pt x="20" y="1037"/>
                  <a:pt x="15" y="1037"/>
                </a:cubicBezTo>
                <a:cubicBezTo>
                  <a:pt x="15" y="1037"/>
                  <a:pt x="14" y="1037"/>
                  <a:pt x="14" y="1037"/>
                </a:cubicBezTo>
                <a:close/>
                <a:moveTo>
                  <a:pt x="1848" y="1027"/>
                </a:moveTo>
                <a:cubicBezTo>
                  <a:pt x="1848" y="1027"/>
                  <a:pt x="1847" y="1027"/>
                  <a:pt x="1847" y="1027"/>
                </a:cubicBezTo>
                <a:cubicBezTo>
                  <a:pt x="1843" y="1027"/>
                  <a:pt x="1839" y="1023"/>
                  <a:pt x="1840" y="1018"/>
                </a:cubicBezTo>
                <a:cubicBezTo>
                  <a:pt x="1840" y="1013"/>
                  <a:pt x="1844" y="1010"/>
                  <a:pt x="1849" y="1011"/>
                </a:cubicBezTo>
                <a:cubicBezTo>
                  <a:pt x="1854" y="1011"/>
                  <a:pt x="1857" y="1015"/>
                  <a:pt x="1856" y="1020"/>
                </a:cubicBezTo>
                <a:cubicBezTo>
                  <a:pt x="1856" y="1024"/>
                  <a:pt x="1852" y="1027"/>
                  <a:pt x="1848" y="1027"/>
                </a:cubicBezTo>
                <a:close/>
                <a:moveTo>
                  <a:pt x="1850" y="999"/>
                </a:moveTo>
                <a:cubicBezTo>
                  <a:pt x="1850" y="999"/>
                  <a:pt x="1850" y="999"/>
                  <a:pt x="1850" y="999"/>
                </a:cubicBezTo>
                <a:cubicBezTo>
                  <a:pt x="1848" y="999"/>
                  <a:pt x="1845" y="998"/>
                  <a:pt x="1844" y="996"/>
                </a:cubicBezTo>
                <a:cubicBezTo>
                  <a:pt x="1842" y="995"/>
                  <a:pt x="1842" y="992"/>
                  <a:pt x="1842" y="990"/>
                </a:cubicBezTo>
                <a:cubicBezTo>
                  <a:pt x="1843" y="970"/>
                  <a:pt x="1844" y="950"/>
                  <a:pt x="1844" y="930"/>
                </a:cubicBezTo>
                <a:cubicBezTo>
                  <a:pt x="1844" y="910"/>
                  <a:pt x="1843" y="890"/>
                  <a:pt x="1842" y="871"/>
                </a:cubicBezTo>
                <a:cubicBezTo>
                  <a:pt x="1841" y="854"/>
                  <a:pt x="1839" y="838"/>
                  <a:pt x="1838" y="822"/>
                </a:cubicBezTo>
                <a:cubicBezTo>
                  <a:pt x="1835" y="804"/>
                  <a:pt x="1833" y="785"/>
                  <a:pt x="1829" y="767"/>
                </a:cubicBezTo>
                <a:cubicBezTo>
                  <a:pt x="1829" y="765"/>
                  <a:pt x="1829" y="762"/>
                  <a:pt x="1831" y="761"/>
                </a:cubicBezTo>
                <a:cubicBezTo>
                  <a:pt x="1832" y="759"/>
                  <a:pt x="1834" y="757"/>
                  <a:pt x="1836" y="757"/>
                </a:cubicBezTo>
                <a:cubicBezTo>
                  <a:pt x="1841" y="756"/>
                  <a:pt x="1845" y="759"/>
                  <a:pt x="1846" y="764"/>
                </a:cubicBezTo>
                <a:cubicBezTo>
                  <a:pt x="1849" y="783"/>
                  <a:pt x="1852" y="802"/>
                  <a:pt x="1854" y="820"/>
                </a:cubicBezTo>
                <a:cubicBezTo>
                  <a:pt x="1856" y="837"/>
                  <a:pt x="1858" y="853"/>
                  <a:pt x="1859" y="869"/>
                </a:cubicBezTo>
                <a:cubicBezTo>
                  <a:pt x="1860" y="889"/>
                  <a:pt x="1861" y="910"/>
                  <a:pt x="1861" y="930"/>
                </a:cubicBezTo>
                <a:cubicBezTo>
                  <a:pt x="1861" y="950"/>
                  <a:pt x="1860" y="971"/>
                  <a:pt x="1859" y="991"/>
                </a:cubicBezTo>
                <a:cubicBezTo>
                  <a:pt x="1859" y="996"/>
                  <a:pt x="1855" y="999"/>
                  <a:pt x="1850" y="999"/>
                </a:cubicBezTo>
                <a:close/>
                <a:moveTo>
                  <a:pt x="22" y="784"/>
                </a:moveTo>
                <a:cubicBezTo>
                  <a:pt x="22" y="784"/>
                  <a:pt x="21" y="784"/>
                  <a:pt x="21" y="783"/>
                </a:cubicBezTo>
                <a:cubicBezTo>
                  <a:pt x="16" y="783"/>
                  <a:pt x="13" y="778"/>
                  <a:pt x="14" y="774"/>
                </a:cubicBezTo>
                <a:cubicBezTo>
                  <a:pt x="14" y="773"/>
                  <a:pt x="14" y="773"/>
                  <a:pt x="14" y="773"/>
                </a:cubicBezTo>
                <a:cubicBezTo>
                  <a:pt x="15" y="769"/>
                  <a:pt x="19" y="766"/>
                  <a:pt x="24" y="767"/>
                </a:cubicBezTo>
                <a:cubicBezTo>
                  <a:pt x="26" y="767"/>
                  <a:pt x="28" y="768"/>
                  <a:pt x="29" y="770"/>
                </a:cubicBezTo>
                <a:cubicBezTo>
                  <a:pt x="30" y="772"/>
                  <a:pt x="31" y="774"/>
                  <a:pt x="31" y="776"/>
                </a:cubicBezTo>
                <a:cubicBezTo>
                  <a:pt x="31" y="776"/>
                  <a:pt x="31" y="776"/>
                  <a:pt x="31" y="776"/>
                </a:cubicBezTo>
                <a:cubicBezTo>
                  <a:pt x="31" y="777"/>
                  <a:pt x="31" y="777"/>
                  <a:pt x="31" y="777"/>
                </a:cubicBezTo>
                <a:cubicBezTo>
                  <a:pt x="30" y="781"/>
                  <a:pt x="26" y="784"/>
                  <a:pt x="22" y="784"/>
                </a:cubicBezTo>
                <a:close/>
                <a:moveTo>
                  <a:pt x="27" y="756"/>
                </a:moveTo>
                <a:cubicBezTo>
                  <a:pt x="27" y="756"/>
                  <a:pt x="26" y="756"/>
                  <a:pt x="26" y="756"/>
                </a:cubicBezTo>
                <a:cubicBezTo>
                  <a:pt x="21" y="755"/>
                  <a:pt x="18" y="750"/>
                  <a:pt x="19" y="746"/>
                </a:cubicBezTo>
                <a:cubicBezTo>
                  <a:pt x="23" y="727"/>
                  <a:pt x="27" y="708"/>
                  <a:pt x="32" y="690"/>
                </a:cubicBezTo>
                <a:cubicBezTo>
                  <a:pt x="41" y="658"/>
                  <a:pt x="51" y="627"/>
                  <a:pt x="63" y="596"/>
                </a:cubicBezTo>
                <a:cubicBezTo>
                  <a:pt x="71" y="574"/>
                  <a:pt x="81" y="551"/>
                  <a:pt x="91" y="530"/>
                </a:cubicBezTo>
                <a:cubicBezTo>
                  <a:pt x="91" y="529"/>
                  <a:pt x="91" y="529"/>
                  <a:pt x="91" y="529"/>
                </a:cubicBezTo>
                <a:cubicBezTo>
                  <a:pt x="93" y="525"/>
                  <a:pt x="99" y="524"/>
                  <a:pt x="103" y="526"/>
                </a:cubicBezTo>
                <a:cubicBezTo>
                  <a:pt x="107" y="528"/>
                  <a:pt x="109" y="533"/>
                  <a:pt x="107" y="537"/>
                </a:cubicBezTo>
                <a:cubicBezTo>
                  <a:pt x="96" y="558"/>
                  <a:pt x="87" y="580"/>
                  <a:pt x="78" y="602"/>
                </a:cubicBezTo>
                <a:cubicBezTo>
                  <a:pt x="67" y="632"/>
                  <a:pt x="57" y="663"/>
                  <a:pt x="49" y="694"/>
                </a:cubicBezTo>
                <a:cubicBezTo>
                  <a:pt x="49" y="694"/>
                  <a:pt x="49" y="695"/>
                  <a:pt x="49" y="695"/>
                </a:cubicBezTo>
                <a:cubicBezTo>
                  <a:pt x="44" y="713"/>
                  <a:pt x="39" y="731"/>
                  <a:pt x="36" y="749"/>
                </a:cubicBezTo>
                <a:cubicBezTo>
                  <a:pt x="35" y="753"/>
                  <a:pt x="31" y="756"/>
                  <a:pt x="27" y="756"/>
                </a:cubicBezTo>
                <a:close/>
                <a:moveTo>
                  <a:pt x="1832" y="746"/>
                </a:moveTo>
                <a:cubicBezTo>
                  <a:pt x="1828" y="746"/>
                  <a:pt x="1825" y="743"/>
                  <a:pt x="1824" y="739"/>
                </a:cubicBezTo>
                <a:cubicBezTo>
                  <a:pt x="1823" y="735"/>
                  <a:pt x="1826" y="730"/>
                  <a:pt x="1830" y="729"/>
                </a:cubicBezTo>
                <a:cubicBezTo>
                  <a:pt x="1835" y="728"/>
                  <a:pt x="1839" y="731"/>
                  <a:pt x="1840" y="736"/>
                </a:cubicBezTo>
                <a:cubicBezTo>
                  <a:pt x="1841" y="740"/>
                  <a:pt x="1838" y="745"/>
                  <a:pt x="1834" y="746"/>
                </a:cubicBezTo>
                <a:cubicBezTo>
                  <a:pt x="1833" y="746"/>
                  <a:pt x="1833" y="746"/>
                  <a:pt x="1832" y="746"/>
                </a:cubicBezTo>
                <a:close/>
                <a:moveTo>
                  <a:pt x="1826" y="719"/>
                </a:moveTo>
                <a:cubicBezTo>
                  <a:pt x="1822" y="719"/>
                  <a:pt x="1818" y="716"/>
                  <a:pt x="1817" y="712"/>
                </a:cubicBezTo>
                <a:cubicBezTo>
                  <a:pt x="1804" y="658"/>
                  <a:pt x="1786" y="605"/>
                  <a:pt x="1763" y="553"/>
                </a:cubicBezTo>
                <a:cubicBezTo>
                  <a:pt x="1759" y="546"/>
                  <a:pt x="1756" y="538"/>
                  <a:pt x="1752" y="531"/>
                </a:cubicBezTo>
                <a:cubicBezTo>
                  <a:pt x="1747" y="522"/>
                  <a:pt x="1743" y="512"/>
                  <a:pt x="1738" y="503"/>
                </a:cubicBezTo>
                <a:cubicBezTo>
                  <a:pt x="1736" y="499"/>
                  <a:pt x="1737" y="494"/>
                  <a:pt x="1741" y="492"/>
                </a:cubicBezTo>
                <a:cubicBezTo>
                  <a:pt x="1745" y="490"/>
                  <a:pt x="1751" y="491"/>
                  <a:pt x="1753" y="495"/>
                </a:cubicBezTo>
                <a:cubicBezTo>
                  <a:pt x="1758" y="504"/>
                  <a:pt x="1763" y="514"/>
                  <a:pt x="1767" y="524"/>
                </a:cubicBezTo>
                <a:cubicBezTo>
                  <a:pt x="1771" y="531"/>
                  <a:pt x="1775" y="539"/>
                  <a:pt x="1778" y="546"/>
                </a:cubicBezTo>
                <a:cubicBezTo>
                  <a:pt x="1802" y="598"/>
                  <a:pt x="1820" y="653"/>
                  <a:pt x="1834" y="708"/>
                </a:cubicBezTo>
                <a:cubicBezTo>
                  <a:pt x="1835" y="710"/>
                  <a:pt x="1834" y="713"/>
                  <a:pt x="1833" y="715"/>
                </a:cubicBezTo>
                <a:cubicBezTo>
                  <a:pt x="1832" y="716"/>
                  <a:pt x="1830" y="718"/>
                  <a:pt x="1828" y="718"/>
                </a:cubicBezTo>
                <a:cubicBezTo>
                  <a:pt x="1827" y="719"/>
                  <a:pt x="1826" y="719"/>
                  <a:pt x="1826" y="719"/>
                </a:cubicBezTo>
                <a:close/>
                <a:moveTo>
                  <a:pt x="112" y="516"/>
                </a:moveTo>
                <a:cubicBezTo>
                  <a:pt x="110" y="516"/>
                  <a:pt x="109" y="516"/>
                  <a:pt x="108" y="515"/>
                </a:cubicBezTo>
                <a:cubicBezTo>
                  <a:pt x="106" y="514"/>
                  <a:pt x="104" y="513"/>
                  <a:pt x="103" y="510"/>
                </a:cubicBezTo>
                <a:cubicBezTo>
                  <a:pt x="103" y="508"/>
                  <a:pt x="103" y="506"/>
                  <a:pt x="104" y="504"/>
                </a:cubicBezTo>
                <a:cubicBezTo>
                  <a:pt x="104" y="504"/>
                  <a:pt x="104" y="504"/>
                  <a:pt x="104" y="504"/>
                </a:cubicBezTo>
                <a:cubicBezTo>
                  <a:pt x="104" y="504"/>
                  <a:pt x="104" y="504"/>
                  <a:pt x="104" y="504"/>
                </a:cubicBezTo>
                <a:cubicBezTo>
                  <a:pt x="106" y="500"/>
                  <a:pt x="111" y="498"/>
                  <a:pt x="115" y="500"/>
                </a:cubicBezTo>
                <a:cubicBezTo>
                  <a:pt x="120" y="502"/>
                  <a:pt x="121" y="508"/>
                  <a:pt x="119" y="512"/>
                </a:cubicBezTo>
                <a:cubicBezTo>
                  <a:pt x="118" y="515"/>
                  <a:pt x="115" y="516"/>
                  <a:pt x="112" y="516"/>
                </a:cubicBezTo>
                <a:close/>
                <a:moveTo>
                  <a:pt x="125" y="491"/>
                </a:moveTo>
                <a:cubicBezTo>
                  <a:pt x="123" y="491"/>
                  <a:pt x="122" y="491"/>
                  <a:pt x="121" y="490"/>
                </a:cubicBezTo>
                <a:cubicBezTo>
                  <a:pt x="117" y="488"/>
                  <a:pt x="115" y="483"/>
                  <a:pt x="117" y="479"/>
                </a:cubicBezTo>
                <a:cubicBezTo>
                  <a:pt x="127" y="462"/>
                  <a:pt x="137" y="446"/>
                  <a:pt x="147" y="430"/>
                </a:cubicBezTo>
                <a:cubicBezTo>
                  <a:pt x="177" y="381"/>
                  <a:pt x="213" y="336"/>
                  <a:pt x="251" y="295"/>
                </a:cubicBezTo>
                <a:cubicBezTo>
                  <a:pt x="255" y="291"/>
                  <a:pt x="260" y="291"/>
                  <a:pt x="263" y="294"/>
                </a:cubicBezTo>
                <a:cubicBezTo>
                  <a:pt x="267" y="297"/>
                  <a:pt x="267" y="303"/>
                  <a:pt x="264" y="306"/>
                </a:cubicBezTo>
                <a:cubicBezTo>
                  <a:pt x="226" y="347"/>
                  <a:pt x="191" y="391"/>
                  <a:pt x="161" y="439"/>
                </a:cubicBezTo>
                <a:cubicBezTo>
                  <a:pt x="161" y="439"/>
                  <a:pt x="161" y="439"/>
                  <a:pt x="161" y="439"/>
                </a:cubicBezTo>
                <a:cubicBezTo>
                  <a:pt x="151" y="454"/>
                  <a:pt x="141" y="471"/>
                  <a:pt x="132" y="487"/>
                </a:cubicBezTo>
                <a:cubicBezTo>
                  <a:pt x="131" y="490"/>
                  <a:pt x="128" y="491"/>
                  <a:pt x="125" y="491"/>
                </a:cubicBezTo>
                <a:close/>
                <a:moveTo>
                  <a:pt x="1732" y="483"/>
                </a:moveTo>
                <a:cubicBezTo>
                  <a:pt x="1729" y="483"/>
                  <a:pt x="1726" y="481"/>
                  <a:pt x="1724" y="479"/>
                </a:cubicBezTo>
                <a:cubicBezTo>
                  <a:pt x="1722" y="475"/>
                  <a:pt x="1724" y="469"/>
                  <a:pt x="1728" y="467"/>
                </a:cubicBezTo>
                <a:cubicBezTo>
                  <a:pt x="1731" y="465"/>
                  <a:pt x="1737" y="466"/>
                  <a:pt x="1739" y="470"/>
                </a:cubicBezTo>
                <a:cubicBezTo>
                  <a:pt x="1741" y="474"/>
                  <a:pt x="1740" y="479"/>
                  <a:pt x="1736" y="482"/>
                </a:cubicBezTo>
                <a:cubicBezTo>
                  <a:pt x="1735" y="483"/>
                  <a:pt x="1733" y="483"/>
                  <a:pt x="1732" y="483"/>
                </a:cubicBezTo>
                <a:close/>
                <a:moveTo>
                  <a:pt x="1717" y="459"/>
                </a:moveTo>
                <a:cubicBezTo>
                  <a:pt x="1717" y="459"/>
                  <a:pt x="1717" y="459"/>
                  <a:pt x="1717" y="459"/>
                </a:cubicBezTo>
                <a:cubicBezTo>
                  <a:pt x="1714" y="459"/>
                  <a:pt x="1712" y="457"/>
                  <a:pt x="1710" y="454"/>
                </a:cubicBezTo>
                <a:cubicBezTo>
                  <a:pt x="1681" y="407"/>
                  <a:pt x="1647" y="361"/>
                  <a:pt x="1610" y="320"/>
                </a:cubicBezTo>
                <a:cubicBezTo>
                  <a:pt x="1598" y="306"/>
                  <a:pt x="1585" y="292"/>
                  <a:pt x="1571" y="279"/>
                </a:cubicBezTo>
                <a:cubicBezTo>
                  <a:pt x="1570" y="278"/>
                  <a:pt x="1569" y="276"/>
                  <a:pt x="1569" y="273"/>
                </a:cubicBezTo>
                <a:cubicBezTo>
                  <a:pt x="1569" y="271"/>
                  <a:pt x="1570" y="269"/>
                  <a:pt x="1571" y="267"/>
                </a:cubicBezTo>
                <a:cubicBezTo>
                  <a:pt x="1574" y="264"/>
                  <a:pt x="1580" y="264"/>
                  <a:pt x="1583" y="267"/>
                </a:cubicBezTo>
                <a:cubicBezTo>
                  <a:pt x="1597" y="280"/>
                  <a:pt x="1610" y="294"/>
                  <a:pt x="1623" y="308"/>
                </a:cubicBezTo>
                <a:cubicBezTo>
                  <a:pt x="1661" y="351"/>
                  <a:pt x="1695" y="397"/>
                  <a:pt x="1725" y="446"/>
                </a:cubicBezTo>
                <a:cubicBezTo>
                  <a:pt x="1726" y="448"/>
                  <a:pt x="1726" y="450"/>
                  <a:pt x="1726" y="452"/>
                </a:cubicBezTo>
                <a:cubicBezTo>
                  <a:pt x="1725" y="454"/>
                  <a:pt x="1724" y="456"/>
                  <a:pt x="1722" y="457"/>
                </a:cubicBezTo>
                <a:cubicBezTo>
                  <a:pt x="1720" y="458"/>
                  <a:pt x="1719" y="459"/>
                  <a:pt x="1717" y="459"/>
                </a:cubicBezTo>
                <a:close/>
                <a:moveTo>
                  <a:pt x="277" y="289"/>
                </a:moveTo>
                <a:cubicBezTo>
                  <a:pt x="275" y="289"/>
                  <a:pt x="273" y="288"/>
                  <a:pt x="271" y="286"/>
                </a:cubicBezTo>
                <a:cubicBezTo>
                  <a:pt x="270" y="284"/>
                  <a:pt x="269" y="282"/>
                  <a:pt x="269" y="280"/>
                </a:cubicBezTo>
                <a:cubicBezTo>
                  <a:pt x="269" y="278"/>
                  <a:pt x="270" y="276"/>
                  <a:pt x="271" y="274"/>
                </a:cubicBezTo>
                <a:cubicBezTo>
                  <a:pt x="274" y="271"/>
                  <a:pt x="280" y="271"/>
                  <a:pt x="283" y="274"/>
                </a:cubicBezTo>
                <a:cubicBezTo>
                  <a:pt x="285" y="276"/>
                  <a:pt x="286" y="278"/>
                  <a:pt x="286" y="280"/>
                </a:cubicBezTo>
                <a:cubicBezTo>
                  <a:pt x="286" y="282"/>
                  <a:pt x="285" y="284"/>
                  <a:pt x="284" y="286"/>
                </a:cubicBezTo>
                <a:cubicBezTo>
                  <a:pt x="284" y="286"/>
                  <a:pt x="284" y="286"/>
                  <a:pt x="284" y="286"/>
                </a:cubicBezTo>
                <a:cubicBezTo>
                  <a:pt x="283" y="286"/>
                  <a:pt x="283" y="286"/>
                  <a:pt x="283" y="286"/>
                </a:cubicBezTo>
                <a:cubicBezTo>
                  <a:pt x="282" y="288"/>
                  <a:pt x="280" y="289"/>
                  <a:pt x="277" y="289"/>
                </a:cubicBezTo>
                <a:close/>
                <a:moveTo>
                  <a:pt x="298" y="269"/>
                </a:moveTo>
                <a:cubicBezTo>
                  <a:pt x="295" y="269"/>
                  <a:pt x="293" y="268"/>
                  <a:pt x="291" y="266"/>
                </a:cubicBezTo>
                <a:cubicBezTo>
                  <a:pt x="288" y="263"/>
                  <a:pt x="288" y="257"/>
                  <a:pt x="292" y="254"/>
                </a:cubicBezTo>
                <a:cubicBezTo>
                  <a:pt x="305" y="241"/>
                  <a:pt x="320" y="229"/>
                  <a:pt x="334" y="216"/>
                </a:cubicBezTo>
                <a:cubicBezTo>
                  <a:pt x="334" y="216"/>
                  <a:pt x="334" y="216"/>
                  <a:pt x="334" y="216"/>
                </a:cubicBezTo>
                <a:cubicBezTo>
                  <a:pt x="335" y="216"/>
                  <a:pt x="335" y="216"/>
                  <a:pt x="335" y="216"/>
                </a:cubicBezTo>
                <a:cubicBezTo>
                  <a:pt x="378" y="180"/>
                  <a:pt x="426" y="147"/>
                  <a:pt x="475" y="119"/>
                </a:cubicBezTo>
                <a:cubicBezTo>
                  <a:pt x="479" y="117"/>
                  <a:pt x="485" y="119"/>
                  <a:pt x="487" y="123"/>
                </a:cubicBezTo>
                <a:cubicBezTo>
                  <a:pt x="488" y="125"/>
                  <a:pt x="488" y="127"/>
                  <a:pt x="488" y="129"/>
                </a:cubicBezTo>
                <a:cubicBezTo>
                  <a:pt x="487" y="131"/>
                  <a:pt x="486" y="133"/>
                  <a:pt x="484" y="134"/>
                </a:cubicBezTo>
                <a:cubicBezTo>
                  <a:pt x="435" y="162"/>
                  <a:pt x="388" y="194"/>
                  <a:pt x="345" y="229"/>
                </a:cubicBezTo>
                <a:cubicBezTo>
                  <a:pt x="331" y="241"/>
                  <a:pt x="317" y="254"/>
                  <a:pt x="303" y="266"/>
                </a:cubicBezTo>
                <a:cubicBezTo>
                  <a:pt x="302" y="268"/>
                  <a:pt x="300" y="269"/>
                  <a:pt x="298" y="269"/>
                </a:cubicBezTo>
                <a:close/>
                <a:moveTo>
                  <a:pt x="1557" y="262"/>
                </a:moveTo>
                <a:cubicBezTo>
                  <a:pt x="1555" y="262"/>
                  <a:pt x="1553" y="261"/>
                  <a:pt x="1551" y="260"/>
                </a:cubicBezTo>
                <a:cubicBezTo>
                  <a:pt x="1549" y="258"/>
                  <a:pt x="1548" y="256"/>
                  <a:pt x="1548" y="254"/>
                </a:cubicBezTo>
                <a:cubicBezTo>
                  <a:pt x="1548" y="252"/>
                  <a:pt x="1549" y="250"/>
                  <a:pt x="1550" y="248"/>
                </a:cubicBezTo>
                <a:cubicBezTo>
                  <a:pt x="1554" y="245"/>
                  <a:pt x="1559" y="244"/>
                  <a:pt x="1562" y="247"/>
                </a:cubicBezTo>
                <a:cubicBezTo>
                  <a:pt x="1566" y="251"/>
                  <a:pt x="1566" y="256"/>
                  <a:pt x="1563" y="259"/>
                </a:cubicBezTo>
                <a:cubicBezTo>
                  <a:pt x="1561" y="261"/>
                  <a:pt x="1559" y="262"/>
                  <a:pt x="1557" y="262"/>
                </a:cubicBezTo>
                <a:close/>
                <a:moveTo>
                  <a:pt x="1536" y="243"/>
                </a:moveTo>
                <a:cubicBezTo>
                  <a:pt x="1534" y="243"/>
                  <a:pt x="1532" y="243"/>
                  <a:pt x="1530" y="241"/>
                </a:cubicBezTo>
                <a:cubicBezTo>
                  <a:pt x="1488" y="205"/>
                  <a:pt x="1442" y="172"/>
                  <a:pt x="1394" y="143"/>
                </a:cubicBezTo>
                <a:cubicBezTo>
                  <a:pt x="1378" y="134"/>
                  <a:pt x="1361" y="125"/>
                  <a:pt x="1345" y="116"/>
                </a:cubicBezTo>
                <a:cubicBezTo>
                  <a:pt x="1340" y="114"/>
                  <a:pt x="1339" y="109"/>
                  <a:pt x="1341" y="105"/>
                </a:cubicBezTo>
                <a:cubicBezTo>
                  <a:pt x="1343" y="101"/>
                  <a:pt x="1348" y="99"/>
                  <a:pt x="1352" y="101"/>
                </a:cubicBezTo>
                <a:cubicBezTo>
                  <a:pt x="1369" y="110"/>
                  <a:pt x="1386" y="119"/>
                  <a:pt x="1402" y="129"/>
                </a:cubicBezTo>
                <a:cubicBezTo>
                  <a:pt x="1402" y="129"/>
                  <a:pt x="1402" y="129"/>
                  <a:pt x="1402" y="129"/>
                </a:cubicBezTo>
                <a:cubicBezTo>
                  <a:pt x="1402" y="129"/>
                  <a:pt x="1402" y="129"/>
                  <a:pt x="1403" y="129"/>
                </a:cubicBezTo>
                <a:cubicBezTo>
                  <a:pt x="1403" y="129"/>
                  <a:pt x="1403" y="129"/>
                  <a:pt x="1403" y="129"/>
                </a:cubicBezTo>
                <a:cubicBezTo>
                  <a:pt x="1452" y="158"/>
                  <a:pt x="1498" y="191"/>
                  <a:pt x="1541" y="228"/>
                </a:cubicBezTo>
                <a:cubicBezTo>
                  <a:pt x="1543" y="230"/>
                  <a:pt x="1544" y="232"/>
                  <a:pt x="1544" y="234"/>
                </a:cubicBezTo>
                <a:cubicBezTo>
                  <a:pt x="1544" y="236"/>
                  <a:pt x="1544" y="239"/>
                  <a:pt x="1542" y="240"/>
                </a:cubicBezTo>
                <a:cubicBezTo>
                  <a:pt x="1540" y="242"/>
                  <a:pt x="1538" y="243"/>
                  <a:pt x="1536" y="243"/>
                </a:cubicBezTo>
                <a:close/>
                <a:moveTo>
                  <a:pt x="504" y="122"/>
                </a:moveTo>
                <a:cubicBezTo>
                  <a:pt x="501" y="122"/>
                  <a:pt x="498" y="120"/>
                  <a:pt x="497" y="117"/>
                </a:cubicBezTo>
                <a:cubicBezTo>
                  <a:pt x="496" y="115"/>
                  <a:pt x="496" y="113"/>
                  <a:pt x="496" y="111"/>
                </a:cubicBezTo>
                <a:cubicBezTo>
                  <a:pt x="497" y="109"/>
                  <a:pt x="498" y="107"/>
                  <a:pt x="500" y="106"/>
                </a:cubicBezTo>
                <a:cubicBezTo>
                  <a:pt x="505" y="104"/>
                  <a:pt x="510" y="105"/>
                  <a:pt x="512" y="109"/>
                </a:cubicBezTo>
                <a:cubicBezTo>
                  <a:pt x="513" y="111"/>
                  <a:pt x="513" y="114"/>
                  <a:pt x="512" y="116"/>
                </a:cubicBezTo>
                <a:cubicBezTo>
                  <a:pt x="512" y="118"/>
                  <a:pt x="510" y="120"/>
                  <a:pt x="508" y="121"/>
                </a:cubicBezTo>
                <a:cubicBezTo>
                  <a:pt x="507" y="121"/>
                  <a:pt x="506" y="122"/>
                  <a:pt x="504" y="122"/>
                </a:cubicBezTo>
                <a:close/>
                <a:moveTo>
                  <a:pt x="530" y="109"/>
                </a:moveTo>
                <a:cubicBezTo>
                  <a:pt x="526" y="109"/>
                  <a:pt x="523" y="107"/>
                  <a:pt x="522" y="104"/>
                </a:cubicBezTo>
                <a:cubicBezTo>
                  <a:pt x="521" y="102"/>
                  <a:pt x="521" y="100"/>
                  <a:pt x="522" y="98"/>
                </a:cubicBezTo>
                <a:cubicBezTo>
                  <a:pt x="522" y="96"/>
                  <a:pt x="524" y="94"/>
                  <a:pt x="526" y="93"/>
                </a:cubicBezTo>
                <a:cubicBezTo>
                  <a:pt x="532" y="90"/>
                  <a:pt x="537" y="88"/>
                  <a:pt x="543" y="85"/>
                </a:cubicBezTo>
                <a:cubicBezTo>
                  <a:pt x="555" y="80"/>
                  <a:pt x="566" y="74"/>
                  <a:pt x="578" y="70"/>
                </a:cubicBezTo>
                <a:cubicBezTo>
                  <a:pt x="631" y="48"/>
                  <a:pt x="686" y="31"/>
                  <a:pt x="742" y="19"/>
                </a:cubicBezTo>
                <a:cubicBezTo>
                  <a:pt x="746" y="19"/>
                  <a:pt x="751" y="22"/>
                  <a:pt x="752" y="26"/>
                </a:cubicBezTo>
                <a:cubicBezTo>
                  <a:pt x="753" y="31"/>
                  <a:pt x="750" y="35"/>
                  <a:pt x="745" y="36"/>
                </a:cubicBezTo>
                <a:cubicBezTo>
                  <a:pt x="690" y="48"/>
                  <a:pt x="636" y="64"/>
                  <a:pt x="585" y="85"/>
                </a:cubicBezTo>
                <a:cubicBezTo>
                  <a:pt x="573" y="90"/>
                  <a:pt x="562" y="95"/>
                  <a:pt x="550" y="100"/>
                </a:cubicBezTo>
                <a:cubicBezTo>
                  <a:pt x="544" y="103"/>
                  <a:pt x="539" y="106"/>
                  <a:pt x="533" y="108"/>
                </a:cubicBezTo>
                <a:cubicBezTo>
                  <a:pt x="532" y="109"/>
                  <a:pt x="531" y="109"/>
                  <a:pt x="530" y="109"/>
                </a:cubicBezTo>
                <a:close/>
                <a:moveTo>
                  <a:pt x="1323" y="105"/>
                </a:moveTo>
                <a:cubicBezTo>
                  <a:pt x="1322" y="105"/>
                  <a:pt x="1321" y="105"/>
                  <a:pt x="1319" y="104"/>
                </a:cubicBezTo>
                <a:cubicBezTo>
                  <a:pt x="1317" y="103"/>
                  <a:pt x="1316" y="101"/>
                  <a:pt x="1315" y="99"/>
                </a:cubicBezTo>
                <a:cubicBezTo>
                  <a:pt x="1314" y="97"/>
                  <a:pt x="1314" y="95"/>
                  <a:pt x="1315" y="93"/>
                </a:cubicBezTo>
                <a:cubicBezTo>
                  <a:pt x="1317" y="89"/>
                  <a:pt x="1322" y="87"/>
                  <a:pt x="1327" y="89"/>
                </a:cubicBezTo>
                <a:cubicBezTo>
                  <a:pt x="1331" y="91"/>
                  <a:pt x="1333" y="96"/>
                  <a:pt x="1331" y="100"/>
                </a:cubicBezTo>
                <a:cubicBezTo>
                  <a:pt x="1329" y="103"/>
                  <a:pt x="1326" y="105"/>
                  <a:pt x="1323" y="105"/>
                </a:cubicBezTo>
                <a:close/>
                <a:moveTo>
                  <a:pt x="1297" y="93"/>
                </a:moveTo>
                <a:cubicBezTo>
                  <a:pt x="1296" y="93"/>
                  <a:pt x="1295" y="93"/>
                  <a:pt x="1294" y="93"/>
                </a:cubicBezTo>
                <a:cubicBezTo>
                  <a:pt x="1276" y="85"/>
                  <a:pt x="1257" y="77"/>
                  <a:pt x="1239" y="71"/>
                </a:cubicBezTo>
                <a:cubicBezTo>
                  <a:pt x="1205" y="59"/>
                  <a:pt x="1170" y="48"/>
                  <a:pt x="1134" y="40"/>
                </a:cubicBezTo>
                <a:cubicBezTo>
                  <a:pt x="1116" y="36"/>
                  <a:pt x="1098" y="32"/>
                  <a:pt x="1079" y="29"/>
                </a:cubicBezTo>
                <a:cubicBezTo>
                  <a:pt x="1077" y="29"/>
                  <a:pt x="1075" y="28"/>
                  <a:pt x="1074" y="26"/>
                </a:cubicBezTo>
                <a:cubicBezTo>
                  <a:pt x="1072" y="24"/>
                  <a:pt x="1072" y="22"/>
                  <a:pt x="1072" y="20"/>
                </a:cubicBezTo>
                <a:cubicBezTo>
                  <a:pt x="1073" y="15"/>
                  <a:pt x="1077" y="12"/>
                  <a:pt x="1082" y="13"/>
                </a:cubicBezTo>
                <a:cubicBezTo>
                  <a:pt x="1101" y="16"/>
                  <a:pt x="1120" y="19"/>
                  <a:pt x="1138" y="24"/>
                </a:cubicBezTo>
                <a:cubicBezTo>
                  <a:pt x="1174" y="32"/>
                  <a:pt x="1210" y="42"/>
                  <a:pt x="1245" y="55"/>
                </a:cubicBezTo>
                <a:cubicBezTo>
                  <a:pt x="1263" y="62"/>
                  <a:pt x="1282" y="69"/>
                  <a:pt x="1300" y="77"/>
                </a:cubicBezTo>
                <a:cubicBezTo>
                  <a:pt x="1301" y="77"/>
                  <a:pt x="1301" y="77"/>
                  <a:pt x="1301" y="77"/>
                </a:cubicBezTo>
                <a:cubicBezTo>
                  <a:pt x="1303" y="78"/>
                  <a:pt x="1304" y="79"/>
                  <a:pt x="1305" y="82"/>
                </a:cubicBezTo>
                <a:cubicBezTo>
                  <a:pt x="1306" y="84"/>
                  <a:pt x="1306" y="86"/>
                  <a:pt x="1305" y="88"/>
                </a:cubicBezTo>
                <a:cubicBezTo>
                  <a:pt x="1304" y="91"/>
                  <a:pt x="1301" y="93"/>
                  <a:pt x="1297" y="93"/>
                </a:cubicBezTo>
                <a:close/>
                <a:moveTo>
                  <a:pt x="771" y="31"/>
                </a:moveTo>
                <a:cubicBezTo>
                  <a:pt x="767" y="31"/>
                  <a:pt x="763" y="28"/>
                  <a:pt x="763" y="24"/>
                </a:cubicBezTo>
                <a:cubicBezTo>
                  <a:pt x="762" y="22"/>
                  <a:pt x="763" y="19"/>
                  <a:pt x="764" y="18"/>
                </a:cubicBezTo>
                <a:cubicBezTo>
                  <a:pt x="765" y="16"/>
                  <a:pt x="767" y="14"/>
                  <a:pt x="770" y="14"/>
                </a:cubicBezTo>
                <a:cubicBezTo>
                  <a:pt x="774" y="13"/>
                  <a:pt x="779" y="16"/>
                  <a:pt x="779" y="21"/>
                </a:cubicBezTo>
                <a:cubicBezTo>
                  <a:pt x="780" y="23"/>
                  <a:pt x="779" y="25"/>
                  <a:pt x="778" y="27"/>
                </a:cubicBezTo>
                <a:cubicBezTo>
                  <a:pt x="777" y="29"/>
                  <a:pt x="775" y="30"/>
                  <a:pt x="773" y="31"/>
                </a:cubicBezTo>
                <a:cubicBezTo>
                  <a:pt x="772" y="31"/>
                  <a:pt x="772" y="31"/>
                  <a:pt x="771" y="31"/>
                </a:cubicBezTo>
                <a:close/>
                <a:moveTo>
                  <a:pt x="799" y="26"/>
                </a:moveTo>
                <a:cubicBezTo>
                  <a:pt x="795" y="26"/>
                  <a:pt x="791" y="23"/>
                  <a:pt x="791" y="19"/>
                </a:cubicBezTo>
                <a:cubicBezTo>
                  <a:pt x="790" y="15"/>
                  <a:pt x="793" y="10"/>
                  <a:pt x="798" y="10"/>
                </a:cubicBezTo>
                <a:cubicBezTo>
                  <a:pt x="817" y="7"/>
                  <a:pt x="836" y="5"/>
                  <a:pt x="855" y="3"/>
                </a:cubicBezTo>
                <a:cubicBezTo>
                  <a:pt x="867" y="2"/>
                  <a:pt x="879" y="1"/>
                  <a:pt x="891" y="1"/>
                </a:cubicBezTo>
                <a:cubicBezTo>
                  <a:pt x="904" y="0"/>
                  <a:pt x="917" y="0"/>
                  <a:pt x="930" y="0"/>
                </a:cubicBezTo>
                <a:cubicBezTo>
                  <a:pt x="962" y="0"/>
                  <a:pt x="994" y="2"/>
                  <a:pt x="1026" y="5"/>
                </a:cubicBezTo>
                <a:cubicBezTo>
                  <a:pt x="1028" y="5"/>
                  <a:pt x="1030" y="6"/>
                  <a:pt x="1031" y="8"/>
                </a:cubicBezTo>
                <a:cubicBezTo>
                  <a:pt x="1033" y="10"/>
                  <a:pt x="1033" y="12"/>
                  <a:pt x="1033" y="14"/>
                </a:cubicBezTo>
                <a:cubicBezTo>
                  <a:pt x="1033" y="19"/>
                  <a:pt x="1028" y="22"/>
                  <a:pt x="1024" y="22"/>
                </a:cubicBezTo>
                <a:cubicBezTo>
                  <a:pt x="993" y="19"/>
                  <a:pt x="961" y="17"/>
                  <a:pt x="930" y="17"/>
                </a:cubicBezTo>
                <a:cubicBezTo>
                  <a:pt x="917" y="17"/>
                  <a:pt x="904" y="17"/>
                  <a:pt x="892" y="18"/>
                </a:cubicBezTo>
                <a:cubicBezTo>
                  <a:pt x="880" y="18"/>
                  <a:pt x="868" y="19"/>
                  <a:pt x="856" y="20"/>
                </a:cubicBezTo>
                <a:cubicBezTo>
                  <a:pt x="856" y="20"/>
                  <a:pt x="856" y="20"/>
                  <a:pt x="856" y="20"/>
                </a:cubicBezTo>
                <a:cubicBezTo>
                  <a:pt x="837" y="22"/>
                  <a:pt x="819" y="24"/>
                  <a:pt x="800" y="26"/>
                </a:cubicBezTo>
                <a:cubicBezTo>
                  <a:pt x="800" y="26"/>
                  <a:pt x="799" y="26"/>
                  <a:pt x="799" y="26"/>
                </a:cubicBezTo>
                <a:close/>
                <a:moveTo>
                  <a:pt x="1053" y="25"/>
                </a:moveTo>
                <a:cubicBezTo>
                  <a:pt x="1053" y="25"/>
                  <a:pt x="1053" y="25"/>
                  <a:pt x="1053" y="25"/>
                </a:cubicBezTo>
                <a:cubicBezTo>
                  <a:pt x="1053" y="25"/>
                  <a:pt x="1053" y="25"/>
                  <a:pt x="1053" y="25"/>
                </a:cubicBezTo>
                <a:cubicBezTo>
                  <a:pt x="1052" y="25"/>
                  <a:pt x="1052" y="25"/>
                  <a:pt x="1052" y="25"/>
                </a:cubicBezTo>
                <a:cubicBezTo>
                  <a:pt x="1047" y="25"/>
                  <a:pt x="1044" y="20"/>
                  <a:pt x="1044" y="16"/>
                </a:cubicBezTo>
                <a:cubicBezTo>
                  <a:pt x="1045" y="11"/>
                  <a:pt x="1049" y="8"/>
                  <a:pt x="1054" y="8"/>
                </a:cubicBezTo>
                <a:cubicBezTo>
                  <a:pt x="1056" y="9"/>
                  <a:pt x="1058" y="10"/>
                  <a:pt x="1059" y="12"/>
                </a:cubicBezTo>
                <a:cubicBezTo>
                  <a:pt x="1061" y="13"/>
                  <a:pt x="1061" y="16"/>
                  <a:pt x="1061" y="18"/>
                </a:cubicBezTo>
                <a:cubicBezTo>
                  <a:pt x="1061" y="22"/>
                  <a:pt x="1057" y="25"/>
                  <a:pt x="1053" y="25"/>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9">
            <a:extLst>
              <a:ext uri="{FF2B5EF4-FFF2-40B4-BE49-F238E27FC236}">
                <a16:creationId xmlns:a16="http://schemas.microsoft.com/office/drawing/2014/main" id="{11A6F632-FD52-40BA-B8C8-8213202DDAE9}"/>
              </a:ext>
            </a:extLst>
          </p:cNvPr>
          <p:cNvSpPr>
            <a:spLocks/>
          </p:cNvSpPr>
          <p:nvPr/>
        </p:nvSpPr>
        <p:spPr bwMode="auto">
          <a:xfrm>
            <a:off x="8386029" y="2756206"/>
            <a:ext cx="7615117" cy="7593988"/>
          </a:xfrm>
          <a:custGeom>
            <a:avLst/>
            <a:gdLst>
              <a:gd name="T0" fmla="*/ 899 w 1800"/>
              <a:gd name="T1" fmla="*/ 1794 h 1794"/>
              <a:gd name="T2" fmla="*/ 586 w 1800"/>
              <a:gd name="T3" fmla="*/ 1738 h 1794"/>
              <a:gd name="T4" fmla="*/ 293 w 1800"/>
              <a:gd name="T5" fmla="*/ 1558 h 1794"/>
              <a:gd name="T6" fmla="*/ 90 w 1800"/>
              <a:gd name="T7" fmla="*/ 1281 h 1794"/>
              <a:gd name="T8" fmla="*/ 6 w 1800"/>
              <a:gd name="T9" fmla="*/ 947 h 1794"/>
              <a:gd name="T10" fmla="*/ 54 w 1800"/>
              <a:gd name="T11" fmla="*/ 607 h 1794"/>
              <a:gd name="T12" fmla="*/ 227 w 1800"/>
              <a:gd name="T13" fmla="*/ 310 h 1794"/>
              <a:gd name="T14" fmla="*/ 500 w 1800"/>
              <a:gd name="T15" fmla="*/ 100 h 1794"/>
              <a:gd name="T16" fmla="*/ 831 w 1800"/>
              <a:gd name="T17" fmla="*/ 8 h 1794"/>
              <a:gd name="T18" fmla="*/ 1173 w 1800"/>
              <a:gd name="T19" fmla="*/ 49 h 1794"/>
              <a:gd name="T20" fmla="*/ 1474 w 1800"/>
              <a:gd name="T21" fmla="*/ 215 h 1794"/>
              <a:gd name="T22" fmla="*/ 1689 w 1800"/>
              <a:gd name="T23" fmla="*/ 483 h 1794"/>
              <a:gd name="T24" fmla="*/ 1789 w 1800"/>
              <a:gd name="T25" fmla="*/ 812 h 1794"/>
              <a:gd name="T26" fmla="*/ 1756 w 1800"/>
              <a:gd name="T27" fmla="*/ 1155 h 1794"/>
              <a:gd name="T28" fmla="*/ 1745 w 1800"/>
              <a:gd name="T29" fmla="*/ 1160 h 1794"/>
              <a:gd name="T30" fmla="*/ 1740 w 1800"/>
              <a:gd name="T31" fmla="*/ 1150 h 1794"/>
              <a:gd name="T32" fmla="*/ 1772 w 1800"/>
              <a:gd name="T33" fmla="*/ 814 h 1794"/>
              <a:gd name="T34" fmla="*/ 1674 w 1800"/>
              <a:gd name="T35" fmla="*/ 491 h 1794"/>
              <a:gd name="T36" fmla="*/ 1463 w 1800"/>
              <a:gd name="T37" fmla="*/ 228 h 1794"/>
              <a:gd name="T38" fmla="*/ 1167 w 1800"/>
              <a:gd name="T39" fmla="*/ 65 h 1794"/>
              <a:gd name="T40" fmla="*/ 832 w 1800"/>
              <a:gd name="T41" fmla="*/ 25 h 1794"/>
              <a:gd name="T42" fmla="*/ 507 w 1800"/>
              <a:gd name="T43" fmla="*/ 115 h 1794"/>
              <a:gd name="T44" fmla="*/ 240 w 1800"/>
              <a:gd name="T45" fmla="*/ 321 h 1794"/>
              <a:gd name="T46" fmla="*/ 70 w 1800"/>
              <a:gd name="T47" fmla="*/ 612 h 1794"/>
              <a:gd name="T48" fmla="*/ 23 w 1800"/>
              <a:gd name="T49" fmla="*/ 947 h 1794"/>
              <a:gd name="T50" fmla="*/ 105 w 1800"/>
              <a:gd name="T51" fmla="*/ 1274 h 1794"/>
              <a:gd name="T52" fmla="*/ 305 w 1800"/>
              <a:gd name="T53" fmla="*/ 1546 h 1794"/>
              <a:gd name="T54" fmla="*/ 592 w 1800"/>
              <a:gd name="T55" fmla="*/ 1722 h 1794"/>
              <a:gd name="T56" fmla="*/ 925 w 1800"/>
              <a:gd name="T57" fmla="*/ 1777 h 1794"/>
              <a:gd name="T58" fmla="*/ 1254 w 1800"/>
              <a:gd name="T59" fmla="*/ 1702 h 1794"/>
              <a:gd name="T60" fmla="*/ 1531 w 1800"/>
              <a:gd name="T61" fmla="*/ 1509 h 1794"/>
              <a:gd name="T62" fmla="*/ 1713 w 1800"/>
              <a:gd name="T63" fmla="*/ 1225 h 1794"/>
              <a:gd name="T64" fmla="*/ 1724 w 1800"/>
              <a:gd name="T65" fmla="*/ 1221 h 1794"/>
              <a:gd name="T66" fmla="*/ 1729 w 1800"/>
              <a:gd name="T67" fmla="*/ 1232 h 1794"/>
              <a:gd name="T68" fmla="*/ 1543 w 1800"/>
              <a:gd name="T69" fmla="*/ 1521 h 1794"/>
              <a:gd name="T70" fmla="*/ 1261 w 1800"/>
              <a:gd name="T71" fmla="*/ 1718 h 1794"/>
              <a:gd name="T72" fmla="*/ 926 w 1800"/>
              <a:gd name="T73" fmla="*/ 1794 h 1794"/>
              <a:gd name="T74" fmla="*/ 899 w 1800"/>
              <a:gd name="T75" fmla="*/ 1794 h 1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00" h="1794">
                <a:moveTo>
                  <a:pt x="899" y="1794"/>
                </a:moveTo>
                <a:cubicBezTo>
                  <a:pt x="794" y="1794"/>
                  <a:pt x="686" y="1775"/>
                  <a:pt x="586" y="1738"/>
                </a:cubicBezTo>
                <a:cubicBezTo>
                  <a:pt x="479" y="1698"/>
                  <a:pt x="377" y="1636"/>
                  <a:pt x="293" y="1558"/>
                </a:cubicBezTo>
                <a:cubicBezTo>
                  <a:pt x="209" y="1481"/>
                  <a:pt x="139" y="1385"/>
                  <a:pt x="90" y="1281"/>
                </a:cubicBezTo>
                <a:cubicBezTo>
                  <a:pt x="41" y="1177"/>
                  <a:pt x="12" y="1062"/>
                  <a:pt x="6" y="947"/>
                </a:cubicBezTo>
                <a:cubicBezTo>
                  <a:pt x="0" y="834"/>
                  <a:pt x="16" y="716"/>
                  <a:pt x="54" y="607"/>
                </a:cubicBezTo>
                <a:cubicBezTo>
                  <a:pt x="92" y="498"/>
                  <a:pt x="152" y="395"/>
                  <a:pt x="227" y="310"/>
                </a:cubicBezTo>
                <a:cubicBezTo>
                  <a:pt x="303" y="224"/>
                  <a:pt x="397" y="151"/>
                  <a:pt x="500" y="100"/>
                </a:cubicBezTo>
                <a:cubicBezTo>
                  <a:pt x="603" y="49"/>
                  <a:pt x="717" y="17"/>
                  <a:pt x="831" y="8"/>
                </a:cubicBezTo>
                <a:cubicBezTo>
                  <a:pt x="945" y="0"/>
                  <a:pt x="1063" y="14"/>
                  <a:pt x="1173" y="49"/>
                </a:cubicBezTo>
                <a:cubicBezTo>
                  <a:pt x="1282" y="85"/>
                  <a:pt x="1387" y="142"/>
                  <a:pt x="1474" y="215"/>
                </a:cubicBezTo>
                <a:cubicBezTo>
                  <a:pt x="1561" y="289"/>
                  <a:pt x="1636" y="381"/>
                  <a:pt x="1689" y="483"/>
                </a:cubicBezTo>
                <a:cubicBezTo>
                  <a:pt x="1743" y="585"/>
                  <a:pt x="1777" y="698"/>
                  <a:pt x="1789" y="812"/>
                </a:cubicBezTo>
                <a:cubicBezTo>
                  <a:pt x="1800" y="926"/>
                  <a:pt x="1789" y="1044"/>
                  <a:pt x="1756" y="1155"/>
                </a:cubicBezTo>
                <a:cubicBezTo>
                  <a:pt x="1755" y="1159"/>
                  <a:pt x="1750" y="1162"/>
                  <a:pt x="1745" y="1160"/>
                </a:cubicBezTo>
                <a:cubicBezTo>
                  <a:pt x="1741" y="1159"/>
                  <a:pt x="1738" y="1154"/>
                  <a:pt x="1740" y="1150"/>
                </a:cubicBezTo>
                <a:cubicBezTo>
                  <a:pt x="1772" y="1042"/>
                  <a:pt x="1783" y="925"/>
                  <a:pt x="1772" y="814"/>
                </a:cubicBezTo>
                <a:cubicBezTo>
                  <a:pt x="1761" y="702"/>
                  <a:pt x="1727" y="591"/>
                  <a:pt x="1674" y="491"/>
                </a:cubicBezTo>
                <a:cubicBezTo>
                  <a:pt x="1622" y="391"/>
                  <a:pt x="1549" y="300"/>
                  <a:pt x="1463" y="228"/>
                </a:cubicBezTo>
                <a:cubicBezTo>
                  <a:pt x="1377" y="156"/>
                  <a:pt x="1275" y="100"/>
                  <a:pt x="1167" y="65"/>
                </a:cubicBezTo>
                <a:cubicBezTo>
                  <a:pt x="1060" y="31"/>
                  <a:pt x="944" y="17"/>
                  <a:pt x="832" y="25"/>
                </a:cubicBezTo>
                <a:cubicBezTo>
                  <a:pt x="721" y="34"/>
                  <a:pt x="608" y="65"/>
                  <a:pt x="507" y="115"/>
                </a:cubicBezTo>
                <a:cubicBezTo>
                  <a:pt x="406" y="166"/>
                  <a:pt x="314" y="237"/>
                  <a:pt x="240" y="321"/>
                </a:cubicBezTo>
                <a:cubicBezTo>
                  <a:pt x="166" y="405"/>
                  <a:pt x="107" y="506"/>
                  <a:pt x="70" y="612"/>
                </a:cubicBezTo>
                <a:cubicBezTo>
                  <a:pt x="33" y="719"/>
                  <a:pt x="17" y="835"/>
                  <a:pt x="23" y="947"/>
                </a:cubicBezTo>
                <a:cubicBezTo>
                  <a:pt x="29" y="1059"/>
                  <a:pt x="57" y="1172"/>
                  <a:pt x="105" y="1274"/>
                </a:cubicBezTo>
                <a:cubicBezTo>
                  <a:pt x="153" y="1376"/>
                  <a:pt x="222" y="1470"/>
                  <a:pt x="305" y="1546"/>
                </a:cubicBezTo>
                <a:cubicBezTo>
                  <a:pt x="387" y="1622"/>
                  <a:pt x="486" y="1683"/>
                  <a:pt x="592" y="1722"/>
                </a:cubicBezTo>
                <a:cubicBezTo>
                  <a:pt x="698" y="1761"/>
                  <a:pt x="813" y="1781"/>
                  <a:pt x="925" y="1777"/>
                </a:cubicBezTo>
                <a:cubicBezTo>
                  <a:pt x="1037" y="1774"/>
                  <a:pt x="1151" y="1748"/>
                  <a:pt x="1254" y="1702"/>
                </a:cubicBezTo>
                <a:cubicBezTo>
                  <a:pt x="1357" y="1656"/>
                  <a:pt x="1453" y="1590"/>
                  <a:pt x="1531" y="1509"/>
                </a:cubicBezTo>
                <a:cubicBezTo>
                  <a:pt x="1608" y="1428"/>
                  <a:pt x="1672" y="1330"/>
                  <a:pt x="1713" y="1225"/>
                </a:cubicBezTo>
                <a:cubicBezTo>
                  <a:pt x="1715" y="1221"/>
                  <a:pt x="1720" y="1219"/>
                  <a:pt x="1724" y="1221"/>
                </a:cubicBezTo>
                <a:cubicBezTo>
                  <a:pt x="1729" y="1222"/>
                  <a:pt x="1731" y="1227"/>
                  <a:pt x="1729" y="1232"/>
                </a:cubicBezTo>
                <a:cubicBezTo>
                  <a:pt x="1687" y="1338"/>
                  <a:pt x="1622" y="1438"/>
                  <a:pt x="1543" y="1521"/>
                </a:cubicBezTo>
                <a:cubicBezTo>
                  <a:pt x="1463" y="1603"/>
                  <a:pt x="1366" y="1671"/>
                  <a:pt x="1261" y="1718"/>
                </a:cubicBezTo>
                <a:cubicBezTo>
                  <a:pt x="1156" y="1764"/>
                  <a:pt x="1040" y="1791"/>
                  <a:pt x="926" y="1794"/>
                </a:cubicBezTo>
                <a:cubicBezTo>
                  <a:pt x="917" y="1794"/>
                  <a:pt x="908" y="1794"/>
                  <a:pt x="899" y="1794"/>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10">
            <a:extLst>
              <a:ext uri="{FF2B5EF4-FFF2-40B4-BE49-F238E27FC236}">
                <a16:creationId xmlns:a16="http://schemas.microsoft.com/office/drawing/2014/main" id="{7CD93A2A-4178-4321-9DDB-1BAC3722A9A1}"/>
              </a:ext>
            </a:extLst>
          </p:cNvPr>
          <p:cNvSpPr>
            <a:spLocks noEditPoints="1"/>
          </p:cNvSpPr>
          <p:nvPr/>
        </p:nvSpPr>
        <p:spPr bwMode="auto">
          <a:xfrm>
            <a:off x="8563517" y="2917848"/>
            <a:ext cx="7260140" cy="7270705"/>
          </a:xfrm>
          <a:custGeom>
            <a:avLst/>
            <a:gdLst>
              <a:gd name="T0" fmla="*/ 634 w 1716"/>
              <a:gd name="T1" fmla="*/ 1679 h 1718"/>
              <a:gd name="T2" fmla="*/ 866 w 1716"/>
              <a:gd name="T3" fmla="*/ 1718 h 1718"/>
              <a:gd name="T4" fmla="*/ 903 w 1716"/>
              <a:gd name="T5" fmla="*/ 1708 h 1718"/>
              <a:gd name="T6" fmla="*/ 916 w 1716"/>
              <a:gd name="T7" fmla="*/ 1701 h 1718"/>
              <a:gd name="T8" fmla="*/ 1092 w 1716"/>
              <a:gd name="T9" fmla="*/ 1685 h 1718"/>
              <a:gd name="T10" fmla="*/ 623 w 1716"/>
              <a:gd name="T11" fmla="*/ 1676 h 1718"/>
              <a:gd name="T12" fmla="*/ 379 w 1716"/>
              <a:gd name="T13" fmla="*/ 1561 h 1718"/>
              <a:gd name="T14" fmla="*/ 588 w 1716"/>
              <a:gd name="T15" fmla="*/ 1674 h 1718"/>
              <a:gd name="T16" fmla="*/ 1178 w 1716"/>
              <a:gd name="T17" fmla="*/ 1647 h 1718"/>
              <a:gd name="T18" fmla="*/ 1339 w 1716"/>
              <a:gd name="T19" fmla="*/ 1550 h 1718"/>
              <a:gd name="T20" fmla="*/ 1199 w 1716"/>
              <a:gd name="T21" fmla="*/ 1647 h 1718"/>
              <a:gd name="T22" fmla="*/ 367 w 1716"/>
              <a:gd name="T23" fmla="*/ 1543 h 1718"/>
              <a:gd name="T24" fmla="*/ 251 w 1716"/>
              <a:gd name="T25" fmla="*/ 1467 h 1718"/>
              <a:gd name="T26" fmla="*/ 345 w 1716"/>
              <a:gd name="T27" fmla="*/ 1526 h 1718"/>
              <a:gd name="T28" fmla="*/ 1418 w 1716"/>
              <a:gd name="T29" fmla="*/ 1499 h 1718"/>
              <a:gd name="T30" fmla="*/ 1538 w 1716"/>
              <a:gd name="T31" fmla="*/ 1354 h 1718"/>
              <a:gd name="T32" fmla="*/ 1438 w 1716"/>
              <a:gd name="T33" fmla="*/ 1492 h 1718"/>
              <a:gd name="T34" fmla="*/ 159 w 1716"/>
              <a:gd name="T35" fmla="*/ 1343 h 1718"/>
              <a:gd name="T36" fmla="*/ 67 w 1716"/>
              <a:gd name="T37" fmla="*/ 1193 h 1718"/>
              <a:gd name="T38" fmla="*/ 155 w 1716"/>
              <a:gd name="T39" fmla="*/ 1322 h 1718"/>
              <a:gd name="T40" fmla="*/ 1584 w 1716"/>
              <a:gd name="T41" fmla="*/ 1284 h 1718"/>
              <a:gd name="T42" fmla="*/ 1601 w 1716"/>
              <a:gd name="T43" fmla="*/ 1271 h 1718"/>
              <a:gd name="T44" fmla="*/ 1687 w 1716"/>
              <a:gd name="T45" fmla="*/ 1044 h 1718"/>
              <a:gd name="T46" fmla="*/ 42 w 1716"/>
              <a:gd name="T47" fmla="*/ 1105 h 1718"/>
              <a:gd name="T48" fmla="*/ 35 w 1716"/>
              <a:gd name="T49" fmla="*/ 1077 h 1718"/>
              <a:gd name="T50" fmla="*/ 9 w 1716"/>
              <a:gd name="T51" fmla="*/ 836 h 1718"/>
              <a:gd name="T52" fmla="*/ 42 w 1716"/>
              <a:gd name="T53" fmla="*/ 1073 h 1718"/>
              <a:gd name="T54" fmla="*/ 1700 w 1716"/>
              <a:gd name="T55" fmla="*/ 1027 h 1718"/>
              <a:gd name="T56" fmla="*/ 1699 w 1716"/>
              <a:gd name="T57" fmla="*/ 829 h 1718"/>
              <a:gd name="T58" fmla="*/ 1716 w 1716"/>
              <a:gd name="T59" fmla="*/ 859 h 1718"/>
              <a:gd name="T60" fmla="*/ 9 w 1716"/>
              <a:gd name="T61" fmla="*/ 825 h 1718"/>
              <a:gd name="T62" fmla="*/ 11 w 1716"/>
              <a:gd name="T63" fmla="*/ 797 h 1718"/>
              <a:gd name="T64" fmla="*/ 26 w 1716"/>
              <a:gd name="T65" fmla="*/ 733 h 1718"/>
              <a:gd name="T66" fmla="*/ 1699 w 1716"/>
              <a:gd name="T67" fmla="*/ 735 h 1718"/>
              <a:gd name="T68" fmla="*/ 1647 w 1716"/>
              <a:gd name="T69" fmla="*/ 569 h 1718"/>
              <a:gd name="T70" fmla="*/ 1704 w 1716"/>
              <a:gd name="T71" fmla="*/ 714 h 1718"/>
              <a:gd name="T72" fmla="*/ 78 w 1716"/>
              <a:gd name="T73" fmla="*/ 545 h 1718"/>
              <a:gd name="T74" fmla="*/ 98 w 1716"/>
              <a:gd name="T75" fmla="*/ 461 h 1718"/>
              <a:gd name="T76" fmla="*/ 81 w 1716"/>
              <a:gd name="T77" fmla="*/ 524 h 1718"/>
              <a:gd name="T78" fmla="*/ 1624 w 1716"/>
              <a:gd name="T79" fmla="*/ 478 h 1718"/>
              <a:gd name="T80" fmla="*/ 1479 w 1716"/>
              <a:gd name="T81" fmla="*/ 292 h 1718"/>
              <a:gd name="T82" fmla="*/ 1610 w 1716"/>
              <a:gd name="T83" fmla="*/ 446 h 1718"/>
              <a:gd name="T84" fmla="*/ 224 w 1716"/>
              <a:gd name="T85" fmla="*/ 307 h 1718"/>
              <a:gd name="T86" fmla="*/ 237 w 1716"/>
              <a:gd name="T87" fmla="*/ 267 h 1718"/>
              <a:gd name="T88" fmla="*/ 242 w 1716"/>
              <a:gd name="T89" fmla="*/ 286 h 1718"/>
              <a:gd name="T90" fmla="*/ 1454 w 1716"/>
              <a:gd name="T91" fmla="*/ 242 h 1718"/>
              <a:gd name="T92" fmla="*/ 1287 w 1716"/>
              <a:gd name="T93" fmla="*/ 136 h 1718"/>
              <a:gd name="T94" fmla="*/ 1434 w 1716"/>
              <a:gd name="T95" fmla="*/ 235 h 1718"/>
              <a:gd name="T96" fmla="*/ 439 w 1716"/>
              <a:gd name="T97" fmla="*/ 130 h 1718"/>
              <a:gd name="T98" fmla="*/ 518 w 1716"/>
              <a:gd name="T99" fmla="*/ 81 h 1718"/>
              <a:gd name="T100" fmla="*/ 1212 w 1716"/>
              <a:gd name="T101" fmla="*/ 97 h 1718"/>
              <a:gd name="T102" fmla="*/ 1190 w 1716"/>
              <a:gd name="T103" fmla="*/ 86 h 1718"/>
              <a:gd name="T104" fmla="*/ 1030 w 1716"/>
              <a:gd name="T105" fmla="*/ 19 h 1718"/>
              <a:gd name="T106" fmla="*/ 582 w 1716"/>
              <a:gd name="T107" fmla="*/ 64 h 1718"/>
              <a:gd name="T108" fmla="*/ 639 w 1716"/>
              <a:gd name="T109" fmla="*/ 47 h 1718"/>
              <a:gd name="T110" fmla="*/ 662 w 1716"/>
              <a:gd name="T111" fmla="*/ 24 h 1718"/>
              <a:gd name="T112" fmla="*/ 683 w 1716"/>
              <a:gd name="T113" fmla="*/ 28 h 1718"/>
              <a:gd name="T114" fmla="*/ 916 w 1716"/>
              <a:gd name="T115" fmla="*/ 20 h 1718"/>
              <a:gd name="T116" fmla="*/ 945 w 1716"/>
              <a:gd name="T117" fmla="*/ 23 h 1718"/>
              <a:gd name="T118" fmla="*/ 945 w 1716"/>
              <a:gd name="T119" fmla="*/ 23 h 1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16" h="1718">
                <a:moveTo>
                  <a:pt x="859" y="1718"/>
                </a:moveTo>
                <a:cubicBezTo>
                  <a:pt x="855" y="1718"/>
                  <a:pt x="852" y="1718"/>
                  <a:pt x="849" y="1718"/>
                </a:cubicBezTo>
                <a:cubicBezTo>
                  <a:pt x="836" y="1718"/>
                  <a:pt x="822" y="1717"/>
                  <a:pt x="809" y="1716"/>
                </a:cubicBezTo>
                <a:cubicBezTo>
                  <a:pt x="753" y="1713"/>
                  <a:pt x="696" y="1704"/>
                  <a:pt x="641" y="1690"/>
                </a:cubicBezTo>
                <a:cubicBezTo>
                  <a:pt x="640" y="1689"/>
                  <a:pt x="640" y="1689"/>
                  <a:pt x="640" y="1689"/>
                </a:cubicBezTo>
                <a:cubicBezTo>
                  <a:pt x="638" y="1689"/>
                  <a:pt x="636" y="1688"/>
                  <a:pt x="635" y="1686"/>
                </a:cubicBezTo>
                <a:cubicBezTo>
                  <a:pt x="634" y="1684"/>
                  <a:pt x="634" y="1681"/>
                  <a:pt x="634" y="1679"/>
                </a:cubicBezTo>
                <a:cubicBezTo>
                  <a:pt x="635" y="1675"/>
                  <a:pt x="640" y="1672"/>
                  <a:pt x="645" y="1673"/>
                </a:cubicBezTo>
                <a:cubicBezTo>
                  <a:pt x="699" y="1687"/>
                  <a:pt x="755" y="1696"/>
                  <a:pt x="810" y="1699"/>
                </a:cubicBezTo>
                <a:cubicBezTo>
                  <a:pt x="823" y="1700"/>
                  <a:pt x="836" y="1701"/>
                  <a:pt x="849" y="1701"/>
                </a:cubicBezTo>
                <a:cubicBezTo>
                  <a:pt x="855" y="1701"/>
                  <a:pt x="861" y="1701"/>
                  <a:pt x="866" y="1701"/>
                </a:cubicBezTo>
                <a:cubicBezTo>
                  <a:pt x="866" y="1701"/>
                  <a:pt x="866" y="1701"/>
                  <a:pt x="866" y="1701"/>
                </a:cubicBezTo>
                <a:cubicBezTo>
                  <a:pt x="871" y="1701"/>
                  <a:pt x="875" y="1704"/>
                  <a:pt x="875" y="1709"/>
                </a:cubicBezTo>
                <a:cubicBezTo>
                  <a:pt x="875" y="1714"/>
                  <a:pt x="871" y="1718"/>
                  <a:pt x="866" y="1718"/>
                </a:cubicBezTo>
                <a:cubicBezTo>
                  <a:pt x="864" y="1718"/>
                  <a:pt x="862" y="1718"/>
                  <a:pt x="859" y="1718"/>
                </a:cubicBezTo>
                <a:close/>
                <a:moveTo>
                  <a:pt x="895" y="1717"/>
                </a:moveTo>
                <a:cubicBezTo>
                  <a:pt x="890" y="1717"/>
                  <a:pt x="886" y="1713"/>
                  <a:pt x="886" y="1709"/>
                </a:cubicBezTo>
                <a:cubicBezTo>
                  <a:pt x="886" y="1707"/>
                  <a:pt x="887" y="1704"/>
                  <a:pt x="888" y="1703"/>
                </a:cubicBezTo>
                <a:cubicBezTo>
                  <a:pt x="890" y="1701"/>
                  <a:pt x="892" y="1700"/>
                  <a:pt x="894" y="1700"/>
                </a:cubicBezTo>
                <a:cubicBezTo>
                  <a:pt x="894" y="1700"/>
                  <a:pt x="894" y="1700"/>
                  <a:pt x="894" y="1700"/>
                </a:cubicBezTo>
                <a:cubicBezTo>
                  <a:pt x="899" y="1700"/>
                  <a:pt x="903" y="1703"/>
                  <a:pt x="903" y="1708"/>
                </a:cubicBezTo>
                <a:cubicBezTo>
                  <a:pt x="903" y="1713"/>
                  <a:pt x="900" y="1717"/>
                  <a:pt x="895" y="1717"/>
                </a:cubicBezTo>
                <a:cubicBezTo>
                  <a:pt x="895" y="1717"/>
                  <a:pt x="895" y="1717"/>
                  <a:pt x="895" y="1717"/>
                </a:cubicBezTo>
                <a:cubicBezTo>
                  <a:pt x="895" y="1717"/>
                  <a:pt x="895" y="1717"/>
                  <a:pt x="895" y="1717"/>
                </a:cubicBezTo>
                <a:close/>
                <a:moveTo>
                  <a:pt x="923" y="1715"/>
                </a:moveTo>
                <a:cubicBezTo>
                  <a:pt x="923" y="1715"/>
                  <a:pt x="923" y="1715"/>
                  <a:pt x="923" y="1715"/>
                </a:cubicBezTo>
                <a:cubicBezTo>
                  <a:pt x="919" y="1715"/>
                  <a:pt x="915" y="1712"/>
                  <a:pt x="914" y="1707"/>
                </a:cubicBezTo>
                <a:cubicBezTo>
                  <a:pt x="914" y="1705"/>
                  <a:pt x="915" y="1703"/>
                  <a:pt x="916" y="1701"/>
                </a:cubicBezTo>
                <a:cubicBezTo>
                  <a:pt x="918" y="1700"/>
                  <a:pt x="920" y="1698"/>
                  <a:pt x="922" y="1698"/>
                </a:cubicBezTo>
                <a:cubicBezTo>
                  <a:pt x="978" y="1694"/>
                  <a:pt x="1033" y="1684"/>
                  <a:pt x="1087" y="1669"/>
                </a:cubicBezTo>
                <a:cubicBezTo>
                  <a:pt x="1105" y="1664"/>
                  <a:pt x="1123" y="1658"/>
                  <a:pt x="1141" y="1652"/>
                </a:cubicBezTo>
                <a:cubicBezTo>
                  <a:pt x="1145" y="1650"/>
                  <a:pt x="1150" y="1653"/>
                  <a:pt x="1152" y="1657"/>
                </a:cubicBezTo>
                <a:cubicBezTo>
                  <a:pt x="1152" y="1659"/>
                  <a:pt x="1152" y="1661"/>
                  <a:pt x="1151" y="1663"/>
                </a:cubicBezTo>
                <a:cubicBezTo>
                  <a:pt x="1150" y="1665"/>
                  <a:pt x="1148" y="1667"/>
                  <a:pt x="1146" y="1668"/>
                </a:cubicBezTo>
                <a:cubicBezTo>
                  <a:pt x="1128" y="1674"/>
                  <a:pt x="1110" y="1680"/>
                  <a:pt x="1092" y="1685"/>
                </a:cubicBezTo>
                <a:cubicBezTo>
                  <a:pt x="1037" y="1701"/>
                  <a:pt x="980" y="1711"/>
                  <a:pt x="923" y="1715"/>
                </a:cubicBezTo>
                <a:close/>
                <a:moveTo>
                  <a:pt x="615" y="1682"/>
                </a:moveTo>
                <a:cubicBezTo>
                  <a:pt x="614" y="1682"/>
                  <a:pt x="614" y="1682"/>
                  <a:pt x="613" y="1682"/>
                </a:cubicBezTo>
                <a:cubicBezTo>
                  <a:pt x="608" y="1680"/>
                  <a:pt x="606" y="1676"/>
                  <a:pt x="607" y="1671"/>
                </a:cubicBezTo>
                <a:cubicBezTo>
                  <a:pt x="608" y="1667"/>
                  <a:pt x="613" y="1664"/>
                  <a:pt x="618" y="1665"/>
                </a:cubicBezTo>
                <a:cubicBezTo>
                  <a:pt x="620" y="1666"/>
                  <a:pt x="622" y="1668"/>
                  <a:pt x="623" y="1670"/>
                </a:cubicBezTo>
                <a:cubicBezTo>
                  <a:pt x="624" y="1672"/>
                  <a:pt x="624" y="1674"/>
                  <a:pt x="623" y="1676"/>
                </a:cubicBezTo>
                <a:cubicBezTo>
                  <a:pt x="622" y="1680"/>
                  <a:pt x="619" y="1682"/>
                  <a:pt x="615" y="1682"/>
                </a:cubicBezTo>
                <a:close/>
                <a:moveTo>
                  <a:pt x="588" y="1674"/>
                </a:moveTo>
                <a:cubicBezTo>
                  <a:pt x="587" y="1674"/>
                  <a:pt x="586" y="1673"/>
                  <a:pt x="586" y="1673"/>
                </a:cubicBezTo>
                <a:cubicBezTo>
                  <a:pt x="568" y="1667"/>
                  <a:pt x="550" y="1660"/>
                  <a:pt x="532" y="1653"/>
                </a:cubicBezTo>
                <a:cubicBezTo>
                  <a:pt x="530" y="1652"/>
                  <a:pt x="527" y="1651"/>
                  <a:pt x="525" y="1650"/>
                </a:cubicBezTo>
                <a:cubicBezTo>
                  <a:pt x="475" y="1629"/>
                  <a:pt x="427" y="1603"/>
                  <a:pt x="381" y="1573"/>
                </a:cubicBezTo>
                <a:cubicBezTo>
                  <a:pt x="377" y="1570"/>
                  <a:pt x="376" y="1565"/>
                  <a:pt x="379" y="1561"/>
                </a:cubicBezTo>
                <a:cubicBezTo>
                  <a:pt x="381" y="1557"/>
                  <a:pt x="387" y="1556"/>
                  <a:pt x="390" y="1559"/>
                </a:cubicBezTo>
                <a:cubicBezTo>
                  <a:pt x="435" y="1589"/>
                  <a:pt x="483" y="1614"/>
                  <a:pt x="532" y="1635"/>
                </a:cubicBezTo>
                <a:cubicBezTo>
                  <a:pt x="533" y="1635"/>
                  <a:pt x="535" y="1636"/>
                  <a:pt x="536" y="1637"/>
                </a:cubicBezTo>
                <a:cubicBezTo>
                  <a:pt x="539" y="1637"/>
                  <a:pt x="539" y="1637"/>
                  <a:pt x="539" y="1637"/>
                </a:cubicBezTo>
                <a:cubicBezTo>
                  <a:pt x="556" y="1645"/>
                  <a:pt x="573" y="1651"/>
                  <a:pt x="591" y="1657"/>
                </a:cubicBezTo>
                <a:cubicBezTo>
                  <a:pt x="595" y="1659"/>
                  <a:pt x="598" y="1663"/>
                  <a:pt x="596" y="1668"/>
                </a:cubicBezTo>
                <a:cubicBezTo>
                  <a:pt x="595" y="1671"/>
                  <a:pt x="592" y="1674"/>
                  <a:pt x="588" y="1674"/>
                </a:cubicBezTo>
                <a:close/>
                <a:moveTo>
                  <a:pt x="1170" y="1658"/>
                </a:moveTo>
                <a:cubicBezTo>
                  <a:pt x="1166" y="1658"/>
                  <a:pt x="1163" y="1656"/>
                  <a:pt x="1162" y="1653"/>
                </a:cubicBezTo>
                <a:cubicBezTo>
                  <a:pt x="1161" y="1651"/>
                  <a:pt x="1161" y="1649"/>
                  <a:pt x="1162" y="1646"/>
                </a:cubicBezTo>
                <a:cubicBezTo>
                  <a:pt x="1163" y="1644"/>
                  <a:pt x="1165" y="1643"/>
                  <a:pt x="1167" y="1642"/>
                </a:cubicBezTo>
                <a:cubicBezTo>
                  <a:pt x="1167" y="1642"/>
                  <a:pt x="1167" y="1642"/>
                  <a:pt x="1167" y="1642"/>
                </a:cubicBezTo>
                <a:cubicBezTo>
                  <a:pt x="1167" y="1642"/>
                  <a:pt x="1167" y="1642"/>
                  <a:pt x="1167" y="1642"/>
                </a:cubicBezTo>
                <a:cubicBezTo>
                  <a:pt x="1171" y="1640"/>
                  <a:pt x="1176" y="1643"/>
                  <a:pt x="1178" y="1647"/>
                </a:cubicBezTo>
                <a:cubicBezTo>
                  <a:pt x="1180" y="1651"/>
                  <a:pt x="1177" y="1656"/>
                  <a:pt x="1173" y="1658"/>
                </a:cubicBezTo>
                <a:cubicBezTo>
                  <a:pt x="1172" y="1658"/>
                  <a:pt x="1171" y="1658"/>
                  <a:pt x="1170" y="1658"/>
                </a:cubicBezTo>
                <a:close/>
                <a:moveTo>
                  <a:pt x="1196" y="1648"/>
                </a:moveTo>
                <a:cubicBezTo>
                  <a:pt x="1193" y="1648"/>
                  <a:pt x="1190" y="1645"/>
                  <a:pt x="1188" y="1642"/>
                </a:cubicBezTo>
                <a:cubicBezTo>
                  <a:pt x="1187" y="1640"/>
                  <a:pt x="1187" y="1638"/>
                  <a:pt x="1188" y="1636"/>
                </a:cubicBezTo>
                <a:cubicBezTo>
                  <a:pt x="1189" y="1634"/>
                  <a:pt x="1191" y="1632"/>
                  <a:pt x="1193" y="1631"/>
                </a:cubicBezTo>
                <a:cubicBezTo>
                  <a:pt x="1244" y="1609"/>
                  <a:pt x="1293" y="1581"/>
                  <a:pt x="1339" y="1550"/>
                </a:cubicBezTo>
                <a:cubicBezTo>
                  <a:pt x="1354" y="1539"/>
                  <a:pt x="1369" y="1528"/>
                  <a:pt x="1384" y="1516"/>
                </a:cubicBezTo>
                <a:cubicBezTo>
                  <a:pt x="1388" y="1513"/>
                  <a:pt x="1393" y="1514"/>
                  <a:pt x="1396" y="1517"/>
                </a:cubicBezTo>
                <a:cubicBezTo>
                  <a:pt x="1397" y="1519"/>
                  <a:pt x="1398" y="1521"/>
                  <a:pt x="1398" y="1524"/>
                </a:cubicBezTo>
                <a:cubicBezTo>
                  <a:pt x="1398" y="1526"/>
                  <a:pt x="1396" y="1528"/>
                  <a:pt x="1395" y="1529"/>
                </a:cubicBezTo>
                <a:cubicBezTo>
                  <a:pt x="1380" y="1541"/>
                  <a:pt x="1365" y="1553"/>
                  <a:pt x="1349" y="1563"/>
                </a:cubicBezTo>
                <a:cubicBezTo>
                  <a:pt x="1302" y="1596"/>
                  <a:pt x="1252" y="1624"/>
                  <a:pt x="1199" y="1647"/>
                </a:cubicBezTo>
                <a:cubicBezTo>
                  <a:pt x="1199" y="1647"/>
                  <a:pt x="1199" y="1647"/>
                  <a:pt x="1199" y="1647"/>
                </a:cubicBezTo>
                <a:cubicBezTo>
                  <a:pt x="1199" y="1647"/>
                  <a:pt x="1199" y="1647"/>
                  <a:pt x="1199" y="1647"/>
                </a:cubicBezTo>
                <a:cubicBezTo>
                  <a:pt x="1198" y="1647"/>
                  <a:pt x="1197" y="1648"/>
                  <a:pt x="1196" y="1648"/>
                </a:cubicBezTo>
                <a:close/>
                <a:moveTo>
                  <a:pt x="362" y="1558"/>
                </a:moveTo>
                <a:cubicBezTo>
                  <a:pt x="361" y="1558"/>
                  <a:pt x="359" y="1558"/>
                  <a:pt x="358" y="1557"/>
                </a:cubicBezTo>
                <a:cubicBezTo>
                  <a:pt x="354" y="1554"/>
                  <a:pt x="353" y="1549"/>
                  <a:pt x="356" y="1545"/>
                </a:cubicBezTo>
                <a:cubicBezTo>
                  <a:pt x="358" y="1541"/>
                  <a:pt x="363" y="1540"/>
                  <a:pt x="367" y="1543"/>
                </a:cubicBezTo>
                <a:cubicBezTo>
                  <a:pt x="367" y="1543"/>
                  <a:pt x="367" y="1543"/>
                  <a:pt x="367" y="1543"/>
                </a:cubicBezTo>
                <a:cubicBezTo>
                  <a:pt x="367" y="1543"/>
                  <a:pt x="367" y="1543"/>
                  <a:pt x="367" y="1543"/>
                </a:cubicBezTo>
                <a:cubicBezTo>
                  <a:pt x="371" y="1545"/>
                  <a:pt x="372" y="1551"/>
                  <a:pt x="369" y="1555"/>
                </a:cubicBezTo>
                <a:cubicBezTo>
                  <a:pt x="368" y="1557"/>
                  <a:pt x="365" y="1558"/>
                  <a:pt x="362" y="1558"/>
                </a:cubicBezTo>
                <a:close/>
                <a:moveTo>
                  <a:pt x="340" y="1541"/>
                </a:moveTo>
                <a:cubicBezTo>
                  <a:pt x="338" y="1541"/>
                  <a:pt x="336" y="1541"/>
                  <a:pt x="335" y="1540"/>
                </a:cubicBezTo>
                <a:cubicBezTo>
                  <a:pt x="319" y="1528"/>
                  <a:pt x="305" y="1516"/>
                  <a:pt x="290" y="1503"/>
                </a:cubicBezTo>
                <a:cubicBezTo>
                  <a:pt x="277" y="1491"/>
                  <a:pt x="264" y="1479"/>
                  <a:pt x="251" y="1467"/>
                </a:cubicBezTo>
                <a:cubicBezTo>
                  <a:pt x="224" y="1439"/>
                  <a:pt x="198" y="1409"/>
                  <a:pt x="174" y="1378"/>
                </a:cubicBezTo>
                <a:cubicBezTo>
                  <a:pt x="171" y="1374"/>
                  <a:pt x="172" y="1369"/>
                  <a:pt x="176" y="1366"/>
                </a:cubicBezTo>
                <a:cubicBezTo>
                  <a:pt x="179" y="1363"/>
                  <a:pt x="185" y="1364"/>
                  <a:pt x="188" y="1368"/>
                </a:cubicBezTo>
                <a:cubicBezTo>
                  <a:pt x="211" y="1398"/>
                  <a:pt x="236" y="1428"/>
                  <a:pt x="263" y="1455"/>
                </a:cubicBezTo>
                <a:cubicBezTo>
                  <a:pt x="276" y="1467"/>
                  <a:pt x="288" y="1479"/>
                  <a:pt x="302" y="1491"/>
                </a:cubicBezTo>
                <a:cubicBezTo>
                  <a:pt x="302" y="1491"/>
                  <a:pt x="302" y="1491"/>
                  <a:pt x="302" y="1491"/>
                </a:cubicBezTo>
                <a:cubicBezTo>
                  <a:pt x="316" y="1503"/>
                  <a:pt x="330" y="1515"/>
                  <a:pt x="345" y="1526"/>
                </a:cubicBezTo>
                <a:cubicBezTo>
                  <a:pt x="349" y="1529"/>
                  <a:pt x="349" y="1534"/>
                  <a:pt x="346" y="1538"/>
                </a:cubicBezTo>
                <a:cubicBezTo>
                  <a:pt x="345" y="1540"/>
                  <a:pt x="342" y="1541"/>
                  <a:pt x="340" y="1541"/>
                </a:cubicBezTo>
                <a:close/>
                <a:moveTo>
                  <a:pt x="1411" y="1513"/>
                </a:moveTo>
                <a:cubicBezTo>
                  <a:pt x="1409" y="1513"/>
                  <a:pt x="1406" y="1512"/>
                  <a:pt x="1405" y="1510"/>
                </a:cubicBezTo>
                <a:cubicBezTo>
                  <a:pt x="1403" y="1508"/>
                  <a:pt x="1403" y="1506"/>
                  <a:pt x="1403" y="1504"/>
                </a:cubicBezTo>
                <a:cubicBezTo>
                  <a:pt x="1403" y="1502"/>
                  <a:pt x="1404" y="1500"/>
                  <a:pt x="1406" y="1498"/>
                </a:cubicBezTo>
                <a:cubicBezTo>
                  <a:pt x="1409" y="1495"/>
                  <a:pt x="1415" y="1496"/>
                  <a:pt x="1418" y="1499"/>
                </a:cubicBezTo>
                <a:cubicBezTo>
                  <a:pt x="1421" y="1503"/>
                  <a:pt x="1420" y="1508"/>
                  <a:pt x="1417" y="1511"/>
                </a:cubicBezTo>
                <a:cubicBezTo>
                  <a:pt x="1415" y="1512"/>
                  <a:pt x="1413" y="1513"/>
                  <a:pt x="1411" y="1513"/>
                </a:cubicBezTo>
                <a:close/>
                <a:moveTo>
                  <a:pt x="1432" y="1494"/>
                </a:moveTo>
                <a:cubicBezTo>
                  <a:pt x="1430" y="1494"/>
                  <a:pt x="1428" y="1493"/>
                  <a:pt x="1426" y="1492"/>
                </a:cubicBezTo>
                <a:cubicBezTo>
                  <a:pt x="1423" y="1488"/>
                  <a:pt x="1423" y="1483"/>
                  <a:pt x="1427" y="1480"/>
                </a:cubicBezTo>
                <a:cubicBezTo>
                  <a:pt x="1431" y="1475"/>
                  <a:pt x="1435" y="1471"/>
                  <a:pt x="1439" y="1468"/>
                </a:cubicBezTo>
                <a:cubicBezTo>
                  <a:pt x="1475" y="1433"/>
                  <a:pt x="1509" y="1395"/>
                  <a:pt x="1538" y="1354"/>
                </a:cubicBezTo>
                <a:cubicBezTo>
                  <a:pt x="1549" y="1339"/>
                  <a:pt x="1560" y="1324"/>
                  <a:pt x="1570" y="1308"/>
                </a:cubicBezTo>
                <a:cubicBezTo>
                  <a:pt x="1572" y="1304"/>
                  <a:pt x="1577" y="1303"/>
                  <a:pt x="1581" y="1305"/>
                </a:cubicBezTo>
                <a:cubicBezTo>
                  <a:pt x="1585" y="1308"/>
                  <a:pt x="1586" y="1313"/>
                  <a:pt x="1584" y="1317"/>
                </a:cubicBezTo>
                <a:cubicBezTo>
                  <a:pt x="1574" y="1333"/>
                  <a:pt x="1563" y="1349"/>
                  <a:pt x="1552" y="1364"/>
                </a:cubicBezTo>
                <a:cubicBezTo>
                  <a:pt x="1522" y="1406"/>
                  <a:pt x="1488" y="1445"/>
                  <a:pt x="1451" y="1480"/>
                </a:cubicBezTo>
                <a:cubicBezTo>
                  <a:pt x="1447" y="1484"/>
                  <a:pt x="1442" y="1488"/>
                  <a:pt x="1438" y="1492"/>
                </a:cubicBezTo>
                <a:cubicBezTo>
                  <a:pt x="1438" y="1492"/>
                  <a:pt x="1438" y="1492"/>
                  <a:pt x="1438" y="1492"/>
                </a:cubicBezTo>
                <a:cubicBezTo>
                  <a:pt x="1438" y="1492"/>
                  <a:pt x="1438" y="1492"/>
                  <a:pt x="1438" y="1492"/>
                </a:cubicBezTo>
                <a:cubicBezTo>
                  <a:pt x="1436" y="1494"/>
                  <a:pt x="1434" y="1494"/>
                  <a:pt x="1432" y="1494"/>
                </a:cubicBezTo>
                <a:close/>
                <a:moveTo>
                  <a:pt x="164" y="1358"/>
                </a:moveTo>
                <a:cubicBezTo>
                  <a:pt x="161" y="1358"/>
                  <a:pt x="159" y="1357"/>
                  <a:pt x="157" y="1355"/>
                </a:cubicBezTo>
                <a:cubicBezTo>
                  <a:pt x="157" y="1355"/>
                  <a:pt x="157" y="1355"/>
                  <a:pt x="157" y="1355"/>
                </a:cubicBezTo>
                <a:cubicBezTo>
                  <a:pt x="156" y="1353"/>
                  <a:pt x="155" y="1351"/>
                  <a:pt x="156" y="1348"/>
                </a:cubicBezTo>
                <a:cubicBezTo>
                  <a:pt x="156" y="1346"/>
                  <a:pt x="157" y="1344"/>
                  <a:pt x="159" y="1343"/>
                </a:cubicBezTo>
                <a:cubicBezTo>
                  <a:pt x="163" y="1340"/>
                  <a:pt x="168" y="1341"/>
                  <a:pt x="171" y="1345"/>
                </a:cubicBezTo>
                <a:cubicBezTo>
                  <a:pt x="174" y="1349"/>
                  <a:pt x="173" y="1354"/>
                  <a:pt x="169" y="1357"/>
                </a:cubicBezTo>
                <a:cubicBezTo>
                  <a:pt x="168" y="1358"/>
                  <a:pt x="166" y="1358"/>
                  <a:pt x="164" y="1358"/>
                </a:cubicBezTo>
                <a:close/>
                <a:moveTo>
                  <a:pt x="148" y="1335"/>
                </a:moveTo>
                <a:cubicBezTo>
                  <a:pt x="145" y="1335"/>
                  <a:pt x="143" y="1334"/>
                  <a:pt x="141" y="1331"/>
                </a:cubicBezTo>
                <a:cubicBezTo>
                  <a:pt x="131" y="1315"/>
                  <a:pt x="121" y="1299"/>
                  <a:pt x="111" y="1282"/>
                </a:cubicBezTo>
                <a:cubicBezTo>
                  <a:pt x="95" y="1253"/>
                  <a:pt x="80" y="1223"/>
                  <a:pt x="67" y="1193"/>
                </a:cubicBezTo>
                <a:cubicBezTo>
                  <a:pt x="58" y="1171"/>
                  <a:pt x="50" y="1148"/>
                  <a:pt x="42" y="1126"/>
                </a:cubicBezTo>
                <a:cubicBezTo>
                  <a:pt x="42" y="1124"/>
                  <a:pt x="42" y="1121"/>
                  <a:pt x="43" y="1119"/>
                </a:cubicBezTo>
                <a:cubicBezTo>
                  <a:pt x="44" y="1117"/>
                  <a:pt x="46" y="1116"/>
                  <a:pt x="48" y="1115"/>
                </a:cubicBezTo>
                <a:cubicBezTo>
                  <a:pt x="52" y="1114"/>
                  <a:pt x="57" y="1116"/>
                  <a:pt x="59" y="1121"/>
                </a:cubicBezTo>
                <a:cubicBezTo>
                  <a:pt x="66" y="1143"/>
                  <a:pt x="74" y="1165"/>
                  <a:pt x="83" y="1186"/>
                </a:cubicBezTo>
                <a:cubicBezTo>
                  <a:pt x="96" y="1216"/>
                  <a:pt x="110" y="1246"/>
                  <a:pt x="126" y="1274"/>
                </a:cubicBezTo>
                <a:cubicBezTo>
                  <a:pt x="135" y="1290"/>
                  <a:pt x="145" y="1306"/>
                  <a:pt x="155" y="1322"/>
                </a:cubicBezTo>
                <a:cubicBezTo>
                  <a:pt x="158" y="1326"/>
                  <a:pt x="157" y="1331"/>
                  <a:pt x="153" y="1334"/>
                </a:cubicBezTo>
                <a:cubicBezTo>
                  <a:pt x="151" y="1335"/>
                  <a:pt x="150" y="1335"/>
                  <a:pt x="148" y="1335"/>
                </a:cubicBezTo>
                <a:close/>
                <a:moveTo>
                  <a:pt x="1591" y="1297"/>
                </a:moveTo>
                <a:cubicBezTo>
                  <a:pt x="1590" y="1297"/>
                  <a:pt x="1588" y="1296"/>
                  <a:pt x="1587" y="1296"/>
                </a:cubicBezTo>
                <a:cubicBezTo>
                  <a:pt x="1583" y="1293"/>
                  <a:pt x="1582" y="1288"/>
                  <a:pt x="1584" y="1284"/>
                </a:cubicBezTo>
                <a:cubicBezTo>
                  <a:pt x="1584" y="1284"/>
                  <a:pt x="1584" y="1284"/>
                  <a:pt x="1584" y="1284"/>
                </a:cubicBezTo>
                <a:cubicBezTo>
                  <a:pt x="1584" y="1284"/>
                  <a:pt x="1584" y="1284"/>
                  <a:pt x="1584" y="1284"/>
                </a:cubicBezTo>
                <a:cubicBezTo>
                  <a:pt x="1586" y="1280"/>
                  <a:pt x="1592" y="1279"/>
                  <a:pt x="1596" y="1281"/>
                </a:cubicBezTo>
                <a:cubicBezTo>
                  <a:pt x="1598" y="1282"/>
                  <a:pt x="1599" y="1284"/>
                  <a:pt x="1600" y="1286"/>
                </a:cubicBezTo>
                <a:cubicBezTo>
                  <a:pt x="1600" y="1288"/>
                  <a:pt x="1600" y="1291"/>
                  <a:pt x="1599" y="1293"/>
                </a:cubicBezTo>
                <a:cubicBezTo>
                  <a:pt x="1599" y="1293"/>
                  <a:pt x="1599" y="1293"/>
                  <a:pt x="1599" y="1293"/>
                </a:cubicBezTo>
                <a:cubicBezTo>
                  <a:pt x="1597" y="1295"/>
                  <a:pt x="1594" y="1297"/>
                  <a:pt x="1591" y="1297"/>
                </a:cubicBezTo>
                <a:close/>
                <a:moveTo>
                  <a:pt x="1605" y="1272"/>
                </a:moveTo>
                <a:cubicBezTo>
                  <a:pt x="1604" y="1272"/>
                  <a:pt x="1602" y="1272"/>
                  <a:pt x="1601" y="1271"/>
                </a:cubicBezTo>
                <a:cubicBezTo>
                  <a:pt x="1599" y="1270"/>
                  <a:pt x="1598" y="1268"/>
                  <a:pt x="1597" y="1266"/>
                </a:cubicBezTo>
                <a:cubicBezTo>
                  <a:pt x="1596" y="1264"/>
                  <a:pt x="1597" y="1262"/>
                  <a:pt x="1598" y="1260"/>
                </a:cubicBezTo>
                <a:cubicBezTo>
                  <a:pt x="1608" y="1241"/>
                  <a:pt x="1617" y="1222"/>
                  <a:pt x="1626" y="1203"/>
                </a:cubicBezTo>
                <a:cubicBezTo>
                  <a:pt x="1640" y="1171"/>
                  <a:pt x="1652" y="1138"/>
                  <a:pt x="1662" y="1105"/>
                </a:cubicBezTo>
                <a:cubicBezTo>
                  <a:pt x="1663" y="1105"/>
                  <a:pt x="1663" y="1105"/>
                  <a:pt x="1663" y="1105"/>
                </a:cubicBezTo>
                <a:cubicBezTo>
                  <a:pt x="1668" y="1087"/>
                  <a:pt x="1673" y="1069"/>
                  <a:pt x="1677" y="1051"/>
                </a:cubicBezTo>
                <a:cubicBezTo>
                  <a:pt x="1678" y="1046"/>
                  <a:pt x="1683" y="1043"/>
                  <a:pt x="1687" y="1044"/>
                </a:cubicBezTo>
                <a:cubicBezTo>
                  <a:pt x="1690" y="1045"/>
                  <a:pt x="1691" y="1046"/>
                  <a:pt x="1693" y="1048"/>
                </a:cubicBezTo>
                <a:cubicBezTo>
                  <a:pt x="1694" y="1050"/>
                  <a:pt x="1694" y="1052"/>
                  <a:pt x="1694" y="1055"/>
                </a:cubicBezTo>
                <a:cubicBezTo>
                  <a:pt x="1689" y="1073"/>
                  <a:pt x="1684" y="1092"/>
                  <a:pt x="1679" y="1110"/>
                </a:cubicBezTo>
                <a:cubicBezTo>
                  <a:pt x="1668" y="1144"/>
                  <a:pt x="1656" y="1178"/>
                  <a:pt x="1641" y="1210"/>
                </a:cubicBezTo>
                <a:cubicBezTo>
                  <a:pt x="1633" y="1229"/>
                  <a:pt x="1623" y="1249"/>
                  <a:pt x="1613" y="1268"/>
                </a:cubicBezTo>
                <a:cubicBezTo>
                  <a:pt x="1611" y="1270"/>
                  <a:pt x="1608" y="1272"/>
                  <a:pt x="1605" y="1272"/>
                </a:cubicBezTo>
                <a:close/>
                <a:moveTo>
                  <a:pt x="42" y="1105"/>
                </a:moveTo>
                <a:cubicBezTo>
                  <a:pt x="38" y="1105"/>
                  <a:pt x="35" y="1102"/>
                  <a:pt x="34" y="1098"/>
                </a:cubicBezTo>
                <a:cubicBezTo>
                  <a:pt x="33" y="1094"/>
                  <a:pt x="35" y="1089"/>
                  <a:pt x="40" y="1088"/>
                </a:cubicBezTo>
                <a:cubicBezTo>
                  <a:pt x="44" y="1087"/>
                  <a:pt x="49" y="1089"/>
                  <a:pt x="50" y="1094"/>
                </a:cubicBezTo>
                <a:cubicBezTo>
                  <a:pt x="51" y="1096"/>
                  <a:pt x="51" y="1098"/>
                  <a:pt x="50" y="1100"/>
                </a:cubicBezTo>
                <a:cubicBezTo>
                  <a:pt x="48" y="1102"/>
                  <a:pt x="47" y="1104"/>
                  <a:pt x="44" y="1104"/>
                </a:cubicBezTo>
                <a:cubicBezTo>
                  <a:pt x="44" y="1104"/>
                  <a:pt x="43" y="1105"/>
                  <a:pt x="42" y="1105"/>
                </a:cubicBezTo>
                <a:close/>
                <a:moveTo>
                  <a:pt x="35" y="1077"/>
                </a:moveTo>
                <a:cubicBezTo>
                  <a:pt x="31" y="1077"/>
                  <a:pt x="27" y="1075"/>
                  <a:pt x="26" y="1071"/>
                </a:cubicBezTo>
                <a:cubicBezTo>
                  <a:pt x="22" y="1053"/>
                  <a:pt x="18" y="1034"/>
                  <a:pt x="14" y="1015"/>
                </a:cubicBezTo>
                <a:cubicBezTo>
                  <a:pt x="5" y="967"/>
                  <a:pt x="0" y="918"/>
                  <a:pt x="0" y="870"/>
                </a:cubicBezTo>
                <a:cubicBezTo>
                  <a:pt x="0" y="866"/>
                  <a:pt x="0" y="863"/>
                  <a:pt x="0" y="859"/>
                </a:cubicBezTo>
                <a:cubicBezTo>
                  <a:pt x="0" y="854"/>
                  <a:pt x="0" y="849"/>
                  <a:pt x="0" y="845"/>
                </a:cubicBezTo>
                <a:cubicBezTo>
                  <a:pt x="0" y="840"/>
                  <a:pt x="4" y="836"/>
                  <a:pt x="8" y="836"/>
                </a:cubicBezTo>
                <a:cubicBezTo>
                  <a:pt x="9" y="836"/>
                  <a:pt x="9" y="836"/>
                  <a:pt x="9" y="836"/>
                </a:cubicBezTo>
                <a:cubicBezTo>
                  <a:pt x="11" y="836"/>
                  <a:pt x="13" y="837"/>
                  <a:pt x="14" y="839"/>
                </a:cubicBezTo>
                <a:cubicBezTo>
                  <a:pt x="16" y="841"/>
                  <a:pt x="17" y="843"/>
                  <a:pt x="17" y="845"/>
                </a:cubicBezTo>
                <a:cubicBezTo>
                  <a:pt x="17" y="850"/>
                  <a:pt x="17" y="855"/>
                  <a:pt x="17" y="859"/>
                </a:cubicBezTo>
                <a:cubicBezTo>
                  <a:pt x="17" y="863"/>
                  <a:pt x="17" y="866"/>
                  <a:pt x="17" y="869"/>
                </a:cubicBezTo>
                <a:cubicBezTo>
                  <a:pt x="17" y="917"/>
                  <a:pt x="22" y="965"/>
                  <a:pt x="31" y="1012"/>
                </a:cubicBezTo>
                <a:cubicBezTo>
                  <a:pt x="34" y="1030"/>
                  <a:pt x="38" y="1049"/>
                  <a:pt x="43" y="1067"/>
                </a:cubicBezTo>
                <a:cubicBezTo>
                  <a:pt x="43" y="1069"/>
                  <a:pt x="43" y="1071"/>
                  <a:pt x="42" y="1073"/>
                </a:cubicBezTo>
                <a:cubicBezTo>
                  <a:pt x="41" y="1075"/>
                  <a:pt x="39" y="1077"/>
                  <a:pt x="37" y="1077"/>
                </a:cubicBezTo>
                <a:cubicBezTo>
                  <a:pt x="36" y="1077"/>
                  <a:pt x="35" y="1077"/>
                  <a:pt x="35" y="1077"/>
                </a:cubicBezTo>
                <a:close/>
                <a:moveTo>
                  <a:pt x="1691" y="1034"/>
                </a:moveTo>
                <a:cubicBezTo>
                  <a:pt x="1691" y="1034"/>
                  <a:pt x="1690" y="1034"/>
                  <a:pt x="1690" y="1033"/>
                </a:cubicBezTo>
                <a:cubicBezTo>
                  <a:pt x="1685" y="1033"/>
                  <a:pt x="1682" y="1028"/>
                  <a:pt x="1683" y="1023"/>
                </a:cubicBezTo>
                <a:cubicBezTo>
                  <a:pt x="1684" y="1019"/>
                  <a:pt x="1689" y="1016"/>
                  <a:pt x="1693" y="1017"/>
                </a:cubicBezTo>
                <a:cubicBezTo>
                  <a:pt x="1698" y="1018"/>
                  <a:pt x="1701" y="1022"/>
                  <a:pt x="1700" y="1027"/>
                </a:cubicBezTo>
                <a:cubicBezTo>
                  <a:pt x="1699" y="1031"/>
                  <a:pt x="1695" y="1034"/>
                  <a:pt x="1691" y="1034"/>
                </a:cubicBezTo>
                <a:close/>
                <a:moveTo>
                  <a:pt x="1696" y="1006"/>
                </a:moveTo>
                <a:cubicBezTo>
                  <a:pt x="1696" y="1006"/>
                  <a:pt x="1696" y="1006"/>
                  <a:pt x="1695" y="1006"/>
                </a:cubicBezTo>
                <a:cubicBezTo>
                  <a:pt x="1690" y="1005"/>
                  <a:pt x="1687" y="1001"/>
                  <a:pt x="1688" y="996"/>
                </a:cubicBezTo>
                <a:cubicBezTo>
                  <a:pt x="1694" y="960"/>
                  <a:pt x="1698" y="924"/>
                  <a:pt x="1699" y="888"/>
                </a:cubicBezTo>
                <a:cubicBezTo>
                  <a:pt x="1699" y="878"/>
                  <a:pt x="1699" y="869"/>
                  <a:pt x="1699" y="859"/>
                </a:cubicBezTo>
                <a:cubicBezTo>
                  <a:pt x="1699" y="849"/>
                  <a:pt x="1699" y="839"/>
                  <a:pt x="1699" y="829"/>
                </a:cubicBezTo>
                <a:cubicBezTo>
                  <a:pt x="1699" y="829"/>
                  <a:pt x="1699" y="829"/>
                  <a:pt x="1699" y="829"/>
                </a:cubicBezTo>
                <a:cubicBezTo>
                  <a:pt x="1699" y="829"/>
                  <a:pt x="1699" y="829"/>
                  <a:pt x="1699" y="829"/>
                </a:cubicBezTo>
                <a:cubicBezTo>
                  <a:pt x="1698" y="810"/>
                  <a:pt x="1697" y="791"/>
                  <a:pt x="1695" y="773"/>
                </a:cubicBezTo>
                <a:cubicBezTo>
                  <a:pt x="1694" y="768"/>
                  <a:pt x="1698" y="764"/>
                  <a:pt x="1702" y="763"/>
                </a:cubicBezTo>
                <a:cubicBezTo>
                  <a:pt x="1707" y="763"/>
                  <a:pt x="1711" y="766"/>
                  <a:pt x="1712" y="771"/>
                </a:cubicBezTo>
                <a:cubicBezTo>
                  <a:pt x="1714" y="790"/>
                  <a:pt x="1715" y="809"/>
                  <a:pt x="1716" y="828"/>
                </a:cubicBezTo>
                <a:cubicBezTo>
                  <a:pt x="1716" y="838"/>
                  <a:pt x="1716" y="849"/>
                  <a:pt x="1716" y="859"/>
                </a:cubicBezTo>
                <a:cubicBezTo>
                  <a:pt x="1716" y="869"/>
                  <a:pt x="1716" y="879"/>
                  <a:pt x="1716" y="888"/>
                </a:cubicBezTo>
                <a:cubicBezTo>
                  <a:pt x="1715" y="925"/>
                  <a:pt x="1711" y="962"/>
                  <a:pt x="1705" y="998"/>
                </a:cubicBezTo>
                <a:cubicBezTo>
                  <a:pt x="1705" y="998"/>
                  <a:pt x="1705" y="998"/>
                  <a:pt x="1705" y="998"/>
                </a:cubicBezTo>
                <a:cubicBezTo>
                  <a:pt x="1705" y="999"/>
                  <a:pt x="1705" y="999"/>
                  <a:pt x="1705" y="999"/>
                </a:cubicBezTo>
                <a:cubicBezTo>
                  <a:pt x="1704" y="1003"/>
                  <a:pt x="1701" y="1006"/>
                  <a:pt x="1696" y="1006"/>
                </a:cubicBezTo>
                <a:close/>
                <a:moveTo>
                  <a:pt x="9" y="825"/>
                </a:moveTo>
                <a:cubicBezTo>
                  <a:pt x="9" y="825"/>
                  <a:pt x="9" y="825"/>
                  <a:pt x="9" y="825"/>
                </a:cubicBezTo>
                <a:cubicBezTo>
                  <a:pt x="4" y="825"/>
                  <a:pt x="1" y="821"/>
                  <a:pt x="1" y="816"/>
                </a:cubicBezTo>
                <a:cubicBezTo>
                  <a:pt x="1" y="811"/>
                  <a:pt x="5" y="808"/>
                  <a:pt x="10" y="808"/>
                </a:cubicBezTo>
                <a:cubicBezTo>
                  <a:pt x="14" y="808"/>
                  <a:pt x="18" y="812"/>
                  <a:pt x="18" y="817"/>
                </a:cubicBezTo>
                <a:cubicBezTo>
                  <a:pt x="18" y="821"/>
                  <a:pt x="14" y="825"/>
                  <a:pt x="9" y="825"/>
                </a:cubicBezTo>
                <a:close/>
                <a:moveTo>
                  <a:pt x="11" y="797"/>
                </a:moveTo>
                <a:cubicBezTo>
                  <a:pt x="11" y="797"/>
                  <a:pt x="11" y="797"/>
                  <a:pt x="11" y="797"/>
                </a:cubicBezTo>
                <a:cubicBezTo>
                  <a:pt x="11" y="797"/>
                  <a:pt x="11" y="797"/>
                  <a:pt x="11" y="797"/>
                </a:cubicBezTo>
                <a:cubicBezTo>
                  <a:pt x="8" y="797"/>
                  <a:pt x="6" y="796"/>
                  <a:pt x="5" y="794"/>
                </a:cubicBezTo>
                <a:cubicBezTo>
                  <a:pt x="3" y="792"/>
                  <a:pt x="3" y="790"/>
                  <a:pt x="3" y="788"/>
                </a:cubicBezTo>
                <a:cubicBezTo>
                  <a:pt x="4" y="769"/>
                  <a:pt x="7" y="750"/>
                  <a:pt x="10" y="731"/>
                </a:cubicBezTo>
                <a:cubicBezTo>
                  <a:pt x="18" y="674"/>
                  <a:pt x="32" y="619"/>
                  <a:pt x="52" y="565"/>
                </a:cubicBezTo>
                <a:cubicBezTo>
                  <a:pt x="54" y="561"/>
                  <a:pt x="59" y="558"/>
                  <a:pt x="63" y="560"/>
                </a:cubicBezTo>
                <a:cubicBezTo>
                  <a:pt x="67" y="562"/>
                  <a:pt x="70" y="567"/>
                  <a:pt x="68" y="571"/>
                </a:cubicBezTo>
                <a:cubicBezTo>
                  <a:pt x="49" y="623"/>
                  <a:pt x="35" y="678"/>
                  <a:pt x="26" y="733"/>
                </a:cubicBezTo>
                <a:cubicBezTo>
                  <a:pt x="24" y="752"/>
                  <a:pt x="21" y="771"/>
                  <a:pt x="20" y="789"/>
                </a:cubicBezTo>
                <a:cubicBezTo>
                  <a:pt x="19" y="793"/>
                  <a:pt x="16" y="797"/>
                  <a:pt x="11" y="797"/>
                </a:cubicBezTo>
                <a:close/>
                <a:moveTo>
                  <a:pt x="1700" y="752"/>
                </a:moveTo>
                <a:cubicBezTo>
                  <a:pt x="1696" y="752"/>
                  <a:pt x="1692" y="749"/>
                  <a:pt x="1691" y="745"/>
                </a:cubicBezTo>
                <a:cubicBezTo>
                  <a:pt x="1691" y="745"/>
                  <a:pt x="1691" y="745"/>
                  <a:pt x="1691" y="745"/>
                </a:cubicBezTo>
                <a:cubicBezTo>
                  <a:pt x="1691" y="743"/>
                  <a:pt x="1692" y="740"/>
                  <a:pt x="1693" y="739"/>
                </a:cubicBezTo>
                <a:cubicBezTo>
                  <a:pt x="1694" y="737"/>
                  <a:pt x="1696" y="736"/>
                  <a:pt x="1699" y="735"/>
                </a:cubicBezTo>
                <a:cubicBezTo>
                  <a:pt x="1703" y="735"/>
                  <a:pt x="1708" y="738"/>
                  <a:pt x="1708" y="743"/>
                </a:cubicBezTo>
                <a:cubicBezTo>
                  <a:pt x="1709" y="745"/>
                  <a:pt x="1708" y="747"/>
                  <a:pt x="1707" y="749"/>
                </a:cubicBezTo>
                <a:cubicBezTo>
                  <a:pt x="1705" y="751"/>
                  <a:pt x="1703" y="752"/>
                  <a:pt x="1701" y="752"/>
                </a:cubicBezTo>
                <a:cubicBezTo>
                  <a:pt x="1701" y="752"/>
                  <a:pt x="1700" y="752"/>
                  <a:pt x="1700" y="752"/>
                </a:cubicBezTo>
                <a:close/>
                <a:moveTo>
                  <a:pt x="1695" y="724"/>
                </a:moveTo>
                <a:cubicBezTo>
                  <a:pt x="1691" y="724"/>
                  <a:pt x="1688" y="721"/>
                  <a:pt x="1687" y="717"/>
                </a:cubicBezTo>
                <a:cubicBezTo>
                  <a:pt x="1678" y="667"/>
                  <a:pt x="1665" y="617"/>
                  <a:pt x="1647" y="569"/>
                </a:cubicBezTo>
                <a:cubicBezTo>
                  <a:pt x="1646" y="564"/>
                  <a:pt x="1644" y="560"/>
                  <a:pt x="1642" y="556"/>
                </a:cubicBezTo>
                <a:cubicBezTo>
                  <a:pt x="1635" y="538"/>
                  <a:pt x="1628" y="521"/>
                  <a:pt x="1620" y="504"/>
                </a:cubicBezTo>
                <a:cubicBezTo>
                  <a:pt x="1618" y="500"/>
                  <a:pt x="1620" y="495"/>
                  <a:pt x="1624" y="493"/>
                </a:cubicBezTo>
                <a:cubicBezTo>
                  <a:pt x="1628" y="491"/>
                  <a:pt x="1634" y="493"/>
                  <a:pt x="1636" y="497"/>
                </a:cubicBezTo>
                <a:cubicBezTo>
                  <a:pt x="1644" y="514"/>
                  <a:pt x="1651" y="532"/>
                  <a:pt x="1658" y="549"/>
                </a:cubicBezTo>
                <a:cubicBezTo>
                  <a:pt x="1660" y="554"/>
                  <a:pt x="1661" y="558"/>
                  <a:pt x="1663" y="563"/>
                </a:cubicBezTo>
                <a:cubicBezTo>
                  <a:pt x="1681" y="612"/>
                  <a:pt x="1695" y="663"/>
                  <a:pt x="1704" y="714"/>
                </a:cubicBezTo>
                <a:cubicBezTo>
                  <a:pt x="1705" y="719"/>
                  <a:pt x="1701" y="723"/>
                  <a:pt x="1697" y="724"/>
                </a:cubicBezTo>
                <a:cubicBezTo>
                  <a:pt x="1696" y="724"/>
                  <a:pt x="1696" y="724"/>
                  <a:pt x="1695" y="724"/>
                </a:cubicBezTo>
                <a:close/>
                <a:moveTo>
                  <a:pt x="70" y="550"/>
                </a:moveTo>
                <a:cubicBezTo>
                  <a:pt x="69" y="550"/>
                  <a:pt x="68" y="550"/>
                  <a:pt x="67" y="550"/>
                </a:cubicBezTo>
                <a:cubicBezTo>
                  <a:pt x="63" y="548"/>
                  <a:pt x="61" y="543"/>
                  <a:pt x="62" y="538"/>
                </a:cubicBezTo>
                <a:cubicBezTo>
                  <a:pt x="64" y="534"/>
                  <a:pt x="69" y="532"/>
                  <a:pt x="73" y="534"/>
                </a:cubicBezTo>
                <a:cubicBezTo>
                  <a:pt x="78" y="536"/>
                  <a:pt x="80" y="540"/>
                  <a:pt x="78" y="545"/>
                </a:cubicBezTo>
                <a:cubicBezTo>
                  <a:pt x="77" y="548"/>
                  <a:pt x="74" y="550"/>
                  <a:pt x="70" y="550"/>
                </a:cubicBezTo>
                <a:close/>
                <a:moveTo>
                  <a:pt x="81" y="524"/>
                </a:moveTo>
                <a:cubicBezTo>
                  <a:pt x="80" y="524"/>
                  <a:pt x="79" y="524"/>
                  <a:pt x="78" y="523"/>
                </a:cubicBezTo>
                <a:cubicBezTo>
                  <a:pt x="76" y="522"/>
                  <a:pt x="74" y="521"/>
                  <a:pt x="73" y="519"/>
                </a:cubicBezTo>
                <a:cubicBezTo>
                  <a:pt x="72" y="517"/>
                  <a:pt x="73" y="514"/>
                  <a:pt x="73" y="512"/>
                </a:cubicBezTo>
                <a:cubicBezTo>
                  <a:pt x="81" y="495"/>
                  <a:pt x="89" y="478"/>
                  <a:pt x="98" y="461"/>
                </a:cubicBezTo>
                <a:cubicBezTo>
                  <a:pt x="98" y="461"/>
                  <a:pt x="98" y="461"/>
                  <a:pt x="98" y="461"/>
                </a:cubicBezTo>
                <a:cubicBezTo>
                  <a:pt x="98" y="461"/>
                  <a:pt x="98" y="461"/>
                  <a:pt x="98" y="460"/>
                </a:cubicBezTo>
                <a:cubicBezTo>
                  <a:pt x="125" y="410"/>
                  <a:pt x="157" y="362"/>
                  <a:pt x="192" y="318"/>
                </a:cubicBezTo>
                <a:cubicBezTo>
                  <a:pt x="195" y="314"/>
                  <a:pt x="201" y="314"/>
                  <a:pt x="204" y="317"/>
                </a:cubicBezTo>
                <a:cubicBezTo>
                  <a:pt x="208" y="320"/>
                  <a:pt x="209" y="325"/>
                  <a:pt x="206" y="329"/>
                </a:cubicBezTo>
                <a:cubicBezTo>
                  <a:pt x="170" y="372"/>
                  <a:pt x="139" y="419"/>
                  <a:pt x="113" y="469"/>
                </a:cubicBezTo>
                <a:cubicBezTo>
                  <a:pt x="105" y="485"/>
                  <a:pt x="96" y="502"/>
                  <a:pt x="89" y="519"/>
                </a:cubicBezTo>
                <a:cubicBezTo>
                  <a:pt x="88" y="522"/>
                  <a:pt x="85" y="524"/>
                  <a:pt x="81" y="524"/>
                </a:cubicBezTo>
                <a:close/>
                <a:moveTo>
                  <a:pt x="1616" y="484"/>
                </a:moveTo>
                <a:cubicBezTo>
                  <a:pt x="1613" y="484"/>
                  <a:pt x="1610" y="482"/>
                  <a:pt x="1608" y="480"/>
                </a:cubicBezTo>
                <a:cubicBezTo>
                  <a:pt x="1608" y="480"/>
                  <a:pt x="1608" y="480"/>
                  <a:pt x="1608" y="480"/>
                </a:cubicBezTo>
                <a:cubicBezTo>
                  <a:pt x="1608" y="479"/>
                  <a:pt x="1608" y="479"/>
                  <a:pt x="1608" y="479"/>
                </a:cubicBezTo>
                <a:cubicBezTo>
                  <a:pt x="1606" y="475"/>
                  <a:pt x="1608" y="470"/>
                  <a:pt x="1612" y="467"/>
                </a:cubicBezTo>
                <a:cubicBezTo>
                  <a:pt x="1616" y="465"/>
                  <a:pt x="1621" y="467"/>
                  <a:pt x="1623" y="471"/>
                </a:cubicBezTo>
                <a:cubicBezTo>
                  <a:pt x="1624" y="473"/>
                  <a:pt x="1624" y="476"/>
                  <a:pt x="1624" y="478"/>
                </a:cubicBezTo>
                <a:cubicBezTo>
                  <a:pt x="1623" y="480"/>
                  <a:pt x="1621" y="482"/>
                  <a:pt x="1619" y="483"/>
                </a:cubicBezTo>
                <a:cubicBezTo>
                  <a:pt x="1618" y="483"/>
                  <a:pt x="1617" y="484"/>
                  <a:pt x="1616" y="484"/>
                </a:cubicBezTo>
                <a:close/>
                <a:moveTo>
                  <a:pt x="1602" y="459"/>
                </a:moveTo>
                <a:cubicBezTo>
                  <a:pt x="1599" y="459"/>
                  <a:pt x="1596" y="457"/>
                  <a:pt x="1595" y="454"/>
                </a:cubicBezTo>
                <a:cubicBezTo>
                  <a:pt x="1568" y="405"/>
                  <a:pt x="1536" y="358"/>
                  <a:pt x="1500" y="316"/>
                </a:cubicBezTo>
                <a:cubicBezTo>
                  <a:pt x="1500" y="316"/>
                  <a:pt x="1500" y="316"/>
                  <a:pt x="1500" y="316"/>
                </a:cubicBezTo>
                <a:cubicBezTo>
                  <a:pt x="1493" y="308"/>
                  <a:pt x="1486" y="300"/>
                  <a:pt x="1479" y="292"/>
                </a:cubicBezTo>
                <a:cubicBezTo>
                  <a:pt x="1474" y="286"/>
                  <a:pt x="1468" y="280"/>
                  <a:pt x="1462" y="274"/>
                </a:cubicBezTo>
                <a:cubicBezTo>
                  <a:pt x="1461" y="273"/>
                  <a:pt x="1460" y="271"/>
                  <a:pt x="1460" y="268"/>
                </a:cubicBezTo>
                <a:cubicBezTo>
                  <a:pt x="1460" y="266"/>
                  <a:pt x="1461" y="264"/>
                  <a:pt x="1463" y="262"/>
                </a:cubicBezTo>
                <a:cubicBezTo>
                  <a:pt x="1466" y="259"/>
                  <a:pt x="1471" y="259"/>
                  <a:pt x="1475" y="263"/>
                </a:cubicBezTo>
                <a:cubicBezTo>
                  <a:pt x="1480" y="268"/>
                  <a:pt x="1486" y="275"/>
                  <a:pt x="1492" y="281"/>
                </a:cubicBezTo>
                <a:cubicBezTo>
                  <a:pt x="1499" y="289"/>
                  <a:pt x="1506" y="297"/>
                  <a:pt x="1513" y="305"/>
                </a:cubicBezTo>
                <a:cubicBezTo>
                  <a:pt x="1550" y="348"/>
                  <a:pt x="1582" y="396"/>
                  <a:pt x="1610" y="446"/>
                </a:cubicBezTo>
                <a:cubicBezTo>
                  <a:pt x="1612" y="450"/>
                  <a:pt x="1611" y="455"/>
                  <a:pt x="1606" y="457"/>
                </a:cubicBezTo>
                <a:cubicBezTo>
                  <a:pt x="1605" y="458"/>
                  <a:pt x="1604" y="459"/>
                  <a:pt x="1602" y="459"/>
                </a:cubicBezTo>
                <a:close/>
                <a:moveTo>
                  <a:pt x="217" y="310"/>
                </a:moveTo>
                <a:cubicBezTo>
                  <a:pt x="215" y="310"/>
                  <a:pt x="213" y="309"/>
                  <a:pt x="212" y="308"/>
                </a:cubicBezTo>
                <a:cubicBezTo>
                  <a:pt x="208" y="305"/>
                  <a:pt x="208" y="299"/>
                  <a:pt x="211" y="296"/>
                </a:cubicBezTo>
                <a:cubicBezTo>
                  <a:pt x="214" y="293"/>
                  <a:pt x="219" y="292"/>
                  <a:pt x="223" y="295"/>
                </a:cubicBezTo>
                <a:cubicBezTo>
                  <a:pt x="226" y="298"/>
                  <a:pt x="227" y="304"/>
                  <a:pt x="224" y="307"/>
                </a:cubicBezTo>
                <a:cubicBezTo>
                  <a:pt x="224" y="307"/>
                  <a:pt x="224" y="307"/>
                  <a:pt x="224" y="307"/>
                </a:cubicBezTo>
                <a:cubicBezTo>
                  <a:pt x="222" y="309"/>
                  <a:pt x="220" y="310"/>
                  <a:pt x="217" y="310"/>
                </a:cubicBezTo>
                <a:close/>
                <a:moveTo>
                  <a:pt x="236" y="289"/>
                </a:moveTo>
                <a:cubicBezTo>
                  <a:pt x="234" y="289"/>
                  <a:pt x="232" y="288"/>
                  <a:pt x="230" y="287"/>
                </a:cubicBezTo>
                <a:cubicBezTo>
                  <a:pt x="229" y="285"/>
                  <a:pt x="228" y="283"/>
                  <a:pt x="228" y="281"/>
                </a:cubicBezTo>
                <a:cubicBezTo>
                  <a:pt x="228" y="279"/>
                  <a:pt x="228" y="276"/>
                  <a:pt x="230" y="275"/>
                </a:cubicBezTo>
                <a:cubicBezTo>
                  <a:pt x="232" y="272"/>
                  <a:pt x="235" y="269"/>
                  <a:pt x="237" y="267"/>
                </a:cubicBezTo>
                <a:cubicBezTo>
                  <a:pt x="248" y="256"/>
                  <a:pt x="259" y="245"/>
                  <a:pt x="270" y="234"/>
                </a:cubicBezTo>
                <a:cubicBezTo>
                  <a:pt x="312" y="195"/>
                  <a:pt x="357" y="160"/>
                  <a:pt x="406" y="130"/>
                </a:cubicBezTo>
                <a:cubicBezTo>
                  <a:pt x="410" y="128"/>
                  <a:pt x="415" y="129"/>
                  <a:pt x="418" y="133"/>
                </a:cubicBezTo>
                <a:cubicBezTo>
                  <a:pt x="420" y="137"/>
                  <a:pt x="419" y="142"/>
                  <a:pt x="415" y="144"/>
                </a:cubicBezTo>
                <a:cubicBezTo>
                  <a:pt x="367" y="174"/>
                  <a:pt x="322" y="208"/>
                  <a:pt x="282" y="247"/>
                </a:cubicBezTo>
                <a:cubicBezTo>
                  <a:pt x="271" y="257"/>
                  <a:pt x="260" y="268"/>
                  <a:pt x="250" y="279"/>
                </a:cubicBezTo>
                <a:cubicBezTo>
                  <a:pt x="247" y="281"/>
                  <a:pt x="245" y="284"/>
                  <a:pt x="242" y="286"/>
                </a:cubicBezTo>
                <a:cubicBezTo>
                  <a:pt x="241" y="288"/>
                  <a:pt x="238" y="289"/>
                  <a:pt x="236" y="289"/>
                </a:cubicBezTo>
                <a:close/>
                <a:moveTo>
                  <a:pt x="1449" y="257"/>
                </a:moveTo>
                <a:cubicBezTo>
                  <a:pt x="1446" y="257"/>
                  <a:pt x="1444" y="256"/>
                  <a:pt x="1443" y="255"/>
                </a:cubicBezTo>
                <a:cubicBezTo>
                  <a:pt x="1441" y="253"/>
                  <a:pt x="1440" y="251"/>
                  <a:pt x="1440" y="249"/>
                </a:cubicBezTo>
                <a:cubicBezTo>
                  <a:pt x="1440" y="246"/>
                  <a:pt x="1441" y="244"/>
                  <a:pt x="1442" y="243"/>
                </a:cubicBezTo>
                <a:cubicBezTo>
                  <a:pt x="1445" y="239"/>
                  <a:pt x="1451" y="239"/>
                  <a:pt x="1454" y="242"/>
                </a:cubicBezTo>
                <a:cubicBezTo>
                  <a:pt x="1454" y="242"/>
                  <a:pt x="1454" y="242"/>
                  <a:pt x="1454" y="242"/>
                </a:cubicBezTo>
                <a:cubicBezTo>
                  <a:pt x="1454" y="242"/>
                  <a:pt x="1454" y="242"/>
                  <a:pt x="1454" y="242"/>
                </a:cubicBezTo>
                <a:cubicBezTo>
                  <a:pt x="1456" y="244"/>
                  <a:pt x="1457" y="246"/>
                  <a:pt x="1457" y="248"/>
                </a:cubicBezTo>
                <a:cubicBezTo>
                  <a:pt x="1457" y="251"/>
                  <a:pt x="1456" y="253"/>
                  <a:pt x="1455" y="254"/>
                </a:cubicBezTo>
                <a:cubicBezTo>
                  <a:pt x="1453" y="256"/>
                  <a:pt x="1451" y="257"/>
                  <a:pt x="1449" y="257"/>
                </a:cubicBezTo>
                <a:close/>
                <a:moveTo>
                  <a:pt x="1428" y="238"/>
                </a:moveTo>
                <a:cubicBezTo>
                  <a:pt x="1426" y="238"/>
                  <a:pt x="1424" y="237"/>
                  <a:pt x="1422" y="235"/>
                </a:cubicBezTo>
                <a:cubicBezTo>
                  <a:pt x="1381" y="198"/>
                  <a:pt x="1335" y="165"/>
                  <a:pt x="1287" y="136"/>
                </a:cubicBezTo>
                <a:cubicBezTo>
                  <a:pt x="1271" y="127"/>
                  <a:pt x="1255" y="118"/>
                  <a:pt x="1238" y="109"/>
                </a:cubicBezTo>
                <a:cubicBezTo>
                  <a:pt x="1236" y="108"/>
                  <a:pt x="1234" y="106"/>
                  <a:pt x="1234" y="104"/>
                </a:cubicBezTo>
                <a:cubicBezTo>
                  <a:pt x="1233" y="102"/>
                  <a:pt x="1233" y="100"/>
                  <a:pt x="1234" y="98"/>
                </a:cubicBezTo>
                <a:cubicBezTo>
                  <a:pt x="1236" y="94"/>
                  <a:pt x="1242" y="92"/>
                  <a:pt x="1246" y="94"/>
                </a:cubicBezTo>
                <a:cubicBezTo>
                  <a:pt x="1263" y="103"/>
                  <a:pt x="1279" y="112"/>
                  <a:pt x="1296" y="121"/>
                </a:cubicBezTo>
                <a:cubicBezTo>
                  <a:pt x="1345" y="151"/>
                  <a:pt x="1391" y="185"/>
                  <a:pt x="1434" y="223"/>
                </a:cubicBezTo>
                <a:cubicBezTo>
                  <a:pt x="1437" y="226"/>
                  <a:pt x="1437" y="231"/>
                  <a:pt x="1434" y="235"/>
                </a:cubicBezTo>
                <a:cubicBezTo>
                  <a:pt x="1433" y="237"/>
                  <a:pt x="1430" y="238"/>
                  <a:pt x="1428" y="238"/>
                </a:cubicBezTo>
                <a:close/>
                <a:moveTo>
                  <a:pt x="435" y="131"/>
                </a:moveTo>
                <a:cubicBezTo>
                  <a:pt x="435" y="131"/>
                  <a:pt x="435" y="131"/>
                  <a:pt x="435" y="131"/>
                </a:cubicBezTo>
                <a:cubicBezTo>
                  <a:pt x="432" y="131"/>
                  <a:pt x="429" y="130"/>
                  <a:pt x="427" y="127"/>
                </a:cubicBezTo>
                <a:cubicBezTo>
                  <a:pt x="425" y="123"/>
                  <a:pt x="426" y="118"/>
                  <a:pt x="430" y="115"/>
                </a:cubicBezTo>
                <a:cubicBezTo>
                  <a:pt x="434" y="113"/>
                  <a:pt x="440" y="115"/>
                  <a:pt x="442" y="119"/>
                </a:cubicBezTo>
                <a:cubicBezTo>
                  <a:pt x="444" y="123"/>
                  <a:pt x="443" y="128"/>
                  <a:pt x="439" y="130"/>
                </a:cubicBezTo>
                <a:cubicBezTo>
                  <a:pt x="438" y="131"/>
                  <a:pt x="436" y="131"/>
                  <a:pt x="435" y="131"/>
                </a:cubicBezTo>
                <a:close/>
                <a:moveTo>
                  <a:pt x="459" y="118"/>
                </a:moveTo>
                <a:cubicBezTo>
                  <a:pt x="456" y="118"/>
                  <a:pt x="453" y="116"/>
                  <a:pt x="452" y="113"/>
                </a:cubicBezTo>
                <a:cubicBezTo>
                  <a:pt x="451" y="111"/>
                  <a:pt x="451" y="109"/>
                  <a:pt x="451" y="107"/>
                </a:cubicBezTo>
                <a:cubicBezTo>
                  <a:pt x="452" y="104"/>
                  <a:pt x="453" y="103"/>
                  <a:pt x="455" y="102"/>
                </a:cubicBezTo>
                <a:cubicBezTo>
                  <a:pt x="472" y="93"/>
                  <a:pt x="489" y="84"/>
                  <a:pt x="507" y="77"/>
                </a:cubicBezTo>
                <a:cubicBezTo>
                  <a:pt x="511" y="75"/>
                  <a:pt x="516" y="77"/>
                  <a:pt x="518" y="81"/>
                </a:cubicBezTo>
                <a:cubicBezTo>
                  <a:pt x="520" y="85"/>
                  <a:pt x="518" y="90"/>
                  <a:pt x="514" y="92"/>
                </a:cubicBezTo>
                <a:cubicBezTo>
                  <a:pt x="497" y="100"/>
                  <a:pt x="480" y="108"/>
                  <a:pt x="463" y="117"/>
                </a:cubicBezTo>
                <a:cubicBezTo>
                  <a:pt x="462" y="117"/>
                  <a:pt x="461" y="118"/>
                  <a:pt x="459" y="118"/>
                </a:cubicBezTo>
                <a:close/>
                <a:moveTo>
                  <a:pt x="1216" y="98"/>
                </a:moveTo>
                <a:cubicBezTo>
                  <a:pt x="1215" y="98"/>
                  <a:pt x="1214" y="97"/>
                  <a:pt x="1213" y="97"/>
                </a:cubicBezTo>
                <a:cubicBezTo>
                  <a:pt x="1212" y="97"/>
                  <a:pt x="1212" y="97"/>
                  <a:pt x="1212" y="97"/>
                </a:cubicBezTo>
                <a:cubicBezTo>
                  <a:pt x="1212" y="97"/>
                  <a:pt x="1212" y="97"/>
                  <a:pt x="1212" y="97"/>
                </a:cubicBezTo>
                <a:cubicBezTo>
                  <a:pt x="1208" y="94"/>
                  <a:pt x="1207" y="90"/>
                  <a:pt x="1209" y="86"/>
                </a:cubicBezTo>
                <a:cubicBezTo>
                  <a:pt x="1211" y="82"/>
                  <a:pt x="1216" y="80"/>
                  <a:pt x="1220" y="82"/>
                </a:cubicBezTo>
                <a:cubicBezTo>
                  <a:pt x="1220" y="82"/>
                  <a:pt x="1220" y="82"/>
                  <a:pt x="1220" y="82"/>
                </a:cubicBezTo>
                <a:cubicBezTo>
                  <a:pt x="1222" y="82"/>
                  <a:pt x="1224" y="84"/>
                  <a:pt x="1224" y="86"/>
                </a:cubicBezTo>
                <a:cubicBezTo>
                  <a:pt x="1225" y="88"/>
                  <a:pt x="1225" y="91"/>
                  <a:pt x="1224" y="93"/>
                </a:cubicBezTo>
                <a:cubicBezTo>
                  <a:pt x="1223" y="96"/>
                  <a:pt x="1220" y="98"/>
                  <a:pt x="1216" y="98"/>
                </a:cubicBezTo>
                <a:close/>
                <a:moveTo>
                  <a:pt x="1190" y="86"/>
                </a:moveTo>
                <a:cubicBezTo>
                  <a:pt x="1189" y="86"/>
                  <a:pt x="1188" y="86"/>
                  <a:pt x="1187" y="86"/>
                </a:cubicBezTo>
                <a:cubicBezTo>
                  <a:pt x="1136" y="64"/>
                  <a:pt x="1082" y="47"/>
                  <a:pt x="1027" y="36"/>
                </a:cubicBezTo>
                <a:cubicBezTo>
                  <a:pt x="1009" y="32"/>
                  <a:pt x="990" y="29"/>
                  <a:pt x="972" y="26"/>
                </a:cubicBezTo>
                <a:cubicBezTo>
                  <a:pt x="970" y="26"/>
                  <a:pt x="968" y="25"/>
                  <a:pt x="966" y="23"/>
                </a:cubicBezTo>
                <a:cubicBezTo>
                  <a:pt x="965" y="21"/>
                  <a:pt x="964" y="19"/>
                  <a:pt x="965" y="16"/>
                </a:cubicBezTo>
                <a:cubicBezTo>
                  <a:pt x="965" y="12"/>
                  <a:pt x="970" y="9"/>
                  <a:pt x="974" y="9"/>
                </a:cubicBezTo>
                <a:cubicBezTo>
                  <a:pt x="993" y="12"/>
                  <a:pt x="1012" y="15"/>
                  <a:pt x="1030" y="19"/>
                </a:cubicBezTo>
                <a:cubicBezTo>
                  <a:pt x="1030" y="19"/>
                  <a:pt x="1030" y="19"/>
                  <a:pt x="1030" y="19"/>
                </a:cubicBezTo>
                <a:cubicBezTo>
                  <a:pt x="1031" y="19"/>
                  <a:pt x="1031" y="19"/>
                  <a:pt x="1031" y="19"/>
                </a:cubicBezTo>
                <a:cubicBezTo>
                  <a:pt x="1087" y="31"/>
                  <a:pt x="1141" y="48"/>
                  <a:pt x="1194" y="70"/>
                </a:cubicBezTo>
                <a:cubicBezTo>
                  <a:pt x="1196" y="71"/>
                  <a:pt x="1198" y="72"/>
                  <a:pt x="1198" y="75"/>
                </a:cubicBezTo>
                <a:cubicBezTo>
                  <a:pt x="1199" y="77"/>
                  <a:pt x="1199" y="79"/>
                  <a:pt x="1198" y="81"/>
                </a:cubicBezTo>
                <a:cubicBezTo>
                  <a:pt x="1197" y="84"/>
                  <a:pt x="1194" y="86"/>
                  <a:pt x="1190" y="86"/>
                </a:cubicBezTo>
                <a:close/>
                <a:moveTo>
                  <a:pt x="582" y="64"/>
                </a:moveTo>
                <a:cubicBezTo>
                  <a:pt x="579" y="64"/>
                  <a:pt x="576" y="62"/>
                  <a:pt x="574" y="59"/>
                </a:cubicBezTo>
                <a:cubicBezTo>
                  <a:pt x="574" y="56"/>
                  <a:pt x="574" y="54"/>
                  <a:pt x="575" y="52"/>
                </a:cubicBezTo>
                <a:cubicBezTo>
                  <a:pt x="576" y="50"/>
                  <a:pt x="577" y="49"/>
                  <a:pt x="580" y="48"/>
                </a:cubicBezTo>
                <a:cubicBezTo>
                  <a:pt x="598" y="42"/>
                  <a:pt x="616" y="36"/>
                  <a:pt x="634" y="31"/>
                </a:cubicBezTo>
                <a:cubicBezTo>
                  <a:pt x="639" y="30"/>
                  <a:pt x="644" y="33"/>
                  <a:pt x="645" y="37"/>
                </a:cubicBezTo>
                <a:cubicBezTo>
                  <a:pt x="645" y="39"/>
                  <a:pt x="645" y="41"/>
                  <a:pt x="644" y="43"/>
                </a:cubicBezTo>
                <a:cubicBezTo>
                  <a:pt x="643" y="45"/>
                  <a:pt x="641" y="47"/>
                  <a:pt x="639" y="47"/>
                </a:cubicBezTo>
                <a:cubicBezTo>
                  <a:pt x="621" y="52"/>
                  <a:pt x="603" y="58"/>
                  <a:pt x="585" y="64"/>
                </a:cubicBezTo>
                <a:cubicBezTo>
                  <a:pt x="584" y="64"/>
                  <a:pt x="583" y="64"/>
                  <a:pt x="582" y="64"/>
                </a:cubicBezTo>
                <a:close/>
                <a:moveTo>
                  <a:pt x="664" y="41"/>
                </a:moveTo>
                <a:cubicBezTo>
                  <a:pt x="660" y="41"/>
                  <a:pt x="657" y="38"/>
                  <a:pt x="656" y="34"/>
                </a:cubicBezTo>
                <a:cubicBezTo>
                  <a:pt x="655" y="32"/>
                  <a:pt x="656" y="30"/>
                  <a:pt x="657" y="28"/>
                </a:cubicBezTo>
                <a:cubicBezTo>
                  <a:pt x="658" y="26"/>
                  <a:pt x="660" y="25"/>
                  <a:pt x="662" y="24"/>
                </a:cubicBezTo>
                <a:cubicBezTo>
                  <a:pt x="662" y="24"/>
                  <a:pt x="662" y="24"/>
                  <a:pt x="662" y="24"/>
                </a:cubicBezTo>
                <a:cubicBezTo>
                  <a:pt x="663" y="24"/>
                  <a:pt x="663" y="24"/>
                  <a:pt x="664" y="24"/>
                </a:cubicBezTo>
                <a:cubicBezTo>
                  <a:pt x="668" y="24"/>
                  <a:pt x="671" y="26"/>
                  <a:pt x="672" y="30"/>
                </a:cubicBezTo>
                <a:cubicBezTo>
                  <a:pt x="673" y="33"/>
                  <a:pt x="672" y="35"/>
                  <a:pt x="671" y="37"/>
                </a:cubicBezTo>
                <a:cubicBezTo>
                  <a:pt x="670" y="39"/>
                  <a:pt x="668" y="40"/>
                  <a:pt x="666" y="41"/>
                </a:cubicBezTo>
                <a:cubicBezTo>
                  <a:pt x="665" y="41"/>
                  <a:pt x="665" y="41"/>
                  <a:pt x="664" y="41"/>
                </a:cubicBezTo>
                <a:close/>
                <a:moveTo>
                  <a:pt x="692" y="35"/>
                </a:moveTo>
                <a:cubicBezTo>
                  <a:pt x="688" y="35"/>
                  <a:pt x="684" y="32"/>
                  <a:pt x="683" y="28"/>
                </a:cubicBezTo>
                <a:cubicBezTo>
                  <a:pt x="683" y="26"/>
                  <a:pt x="683" y="23"/>
                  <a:pt x="685" y="22"/>
                </a:cubicBezTo>
                <a:cubicBezTo>
                  <a:pt x="686" y="20"/>
                  <a:pt x="688" y="18"/>
                  <a:pt x="690" y="18"/>
                </a:cubicBezTo>
                <a:cubicBezTo>
                  <a:pt x="709" y="14"/>
                  <a:pt x="728" y="11"/>
                  <a:pt x="746" y="9"/>
                </a:cubicBezTo>
                <a:cubicBezTo>
                  <a:pt x="799" y="2"/>
                  <a:pt x="853" y="0"/>
                  <a:pt x="907" y="3"/>
                </a:cubicBezTo>
                <a:cubicBezTo>
                  <a:pt x="910" y="3"/>
                  <a:pt x="914" y="3"/>
                  <a:pt x="917" y="3"/>
                </a:cubicBezTo>
                <a:cubicBezTo>
                  <a:pt x="922" y="4"/>
                  <a:pt x="926" y="8"/>
                  <a:pt x="925" y="12"/>
                </a:cubicBezTo>
                <a:cubicBezTo>
                  <a:pt x="925" y="17"/>
                  <a:pt x="921" y="21"/>
                  <a:pt x="916" y="20"/>
                </a:cubicBezTo>
                <a:cubicBezTo>
                  <a:pt x="913" y="20"/>
                  <a:pt x="910" y="20"/>
                  <a:pt x="906" y="20"/>
                </a:cubicBezTo>
                <a:cubicBezTo>
                  <a:pt x="890" y="19"/>
                  <a:pt x="874" y="18"/>
                  <a:pt x="858" y="18"/>
                </a:cubicBezTo>
                <a:cubicBezTo>
                  <a:pt x="821" y="18"/>
                  <a:pt x="785" y="21"/>
                  <a:pt x="749" y="25"/>
                </a:cubicBezTo>
                <a:cubicBezTo>
                  <a:pt x="749" y="25"/>
                  <a:pt x="749" y="25"/>
                  <a:pt x="749" y="25"/>
                </a:cubicBezTo>
                <a:cubicBezTo>
                  <a:pt x="730" y="28"/>
                  <a:pt x="711" y="31"/>
                  <a:pt x="693" y="35"/>
                </a:cubicBezTo>
                <a:cubicBezTo>
                  <a:pt x="693" y="35"/>
                  <a:pt x="692" y="35"/>
                  <a:pt x="692" y="35"/>
                </a:cubicBezTo>
                <a:close/>
                <a:moveTo>
                  <a:pt x="945" y="23"/>
                </a:moveTo>
                <a:cubicBezTo>
                  <a:pt x="945" y="23"/>
                  <a:pt x="944" y="23"/>
                  <a:pt x="944" y="23"/>
                </a:cubicBezTo>
                <a:cubicBezTo>
                  <a:pt x="942" y="22"/>
                  <a:pt x="940" y="21"/>
                  <a:pt x="938" y="20"/>
                </a:cubicBezTo>
                <a:cubicBezTo>
                  <a:pt x="937" y="18"/>
                  <a:pt x="936" y="16"/>
                  <a:pt x="937" y="13"/>
                </a:cubicBezTo>
                <a:cubicBezTo>
                  <a:pt x="937" y="9"/>
                  <a:pt x="941" y="5"/>
                  <a:pt x="946" y="6"/>
                </a:cubicBezTo>
                <a:cubicBezTo>
                  <a:pt x="946" y="6"/>
                  <a:pt x="946" y="6"/>
                  <a:pt x="946" y="6"/>
                </a:cubicBezTo>
                <a:cubicBezTo>
                  <a:pt x="950" y="6"/>
                  <a:pt x="954" y="10"/>
                  <a:pt x="953" y="15"/>
                </a:cubicBezTo>
                <a:cubicBezTo>
                  <a:pt x="953" y="19"/>
                  <a:pt x="949" y="23"/>
                  <a:pt x="945" y="23"/>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 name="Freeform 11">
            <a:extLst>
              <a:ext uri="{FF2B5EF4-FFF2-40B4-BE49-F238E27FC236}">
                <a16:creationId xmlns:a16="http://schemas.microsoft.com/office/drawing/2014/main" id="{9917E43A-88A4-425A-9286-508D32C3D276}"/>
              </a:ext>
            </a:extLst>
          </p:cNvPr>
          <p:cNvSpPr>
            <a:spLocks noEditPoints="1"/>
          </p:cNvSpPr>
          <p:nvPr/>
        </p:nvSpPr>
        <p:spPr bwMode="auto">
          <a:xfrm>
            <a:off x="8713538" y="3073151"/>
            <a:ext cx="6960099" cy="6960099"/>
          </a:xfrm>
          <a:custGeom>
            <a:avLst/>
            <a:gdLst>
              <a:gd name="T0" fmla="*/ 598 w 1645"/>
              <a:gd name="T1" fmla="*/ 1611 h 1645"/>
              <a:gd name="T2" fmla="*/ 820 w 1645"/>
              <a:gd name="T3" fmla="*/ 1637 h 1645"/>
              <a:gd name="T4" fmla="*/ 840 w 1645"/>
              <a:gd name="T5" fmla="*/ 1628 h 1645"/>
              <a:gd name="T6" fmla="*/ 978 w 1645"/>
              <a:gd name="T7" fmla="*/ 1613 h 1645"/>
              <a:gd name="T8" fmla="*/ 982 w 1645"/>
              <a:gd name="T9" fmla="*/ 1629 h 1645"/>
              <a:gd name="T10" fmla="*/ 581 w 1645"/>
              <a:gd name="T11" fmla="*/ 1591 h 1645"/>
              <a:gd name="T12" fmla="*/ 548 w 1645"/>
              <a:gd name="T13" fmla="*/ 1598 h 1645"/>
              <a:gd name="T14" fmla="*/ 466 w 1645"/>
              <a:gd name="T15" fmla="*/ 1545 h 1645"/>
              <a:gd name="T16" fmla="*/ 1092 w 1645"/>
              <a:gd name="T17" fmla="*/ 1590 h 1645"/>
              <a:gd name="T18" fmla="*/ 1100 w 1645"/>
              <a:gd name="T19" fmla="*/ 1596 h 1645"/>
              <a:gd name="T20" fmla="*/ 1304 w 1645"/>
              <a:gd name="T21" fmla="*/ 1469 h 1645"/>
              <a:gd name="T22" fmla="*/ 342 w 1645"/>
              <a:gd name="T23" fmla="*/ 1488 h 1645"/>
              <a:gd name="T24" fmla="*/ 342 w 1645"/>
              <a:gd name="T25" fmla="*/ 1488 h 1645"/>
              <a:gd name="T26" fmla="*/ 166 w 1645"/>
              <a:gd name="T27" fmla="*/ 1318 h 1645"/>
              <a:gd name="T28" fmla="*/ 253 w 1645"/>
              <a:gd name="T29" fmla="*/ 1392 h 1645"/>
              <a:gd name="T30" fmla="*/ 1326 w 1645"/>
              <a:gd name="T31" fmla="*/ 1452 h 1645"/>
              <a:gd name="T32" fmla="*/ 1347 w 1645"/>
              <a:gd name="T33" fmla="*/ 1434 h 1645"/>
              <a:gd name="T34" fmla="*/ 1358 w 1645"/>
              <a:gd name="T35" fmla="*/ 1447 h 1645"/>
              <a:gd name="T36" fmla="*/ 163 w 1645"/>
              <a:gd name="T37" fmla="*/ 1285 h 1645"/>
              <a:gd name="T38" fmla="*/ 42 w 1645"/>
              <a:gd name="T39" fmla="*/ 1081 h 1645"/>
              <a:gd name="T40" fmla="*/ 141 w 1645"/>
              <a:gd name="T41" fmla="*/ 1275 h 1645"/>
              <a:gd name="T42" fmla="*/ 1508 w 1645"/>
              <a:gd name="T43" fmla="*/ 1270 h 1645"/>
              <a:gd name="T44" fmla="*/ 1597 w 1645"/>
              <a:gd name="T45" fmla="*/ 1043 h 1645"/>
              <a:gd name="T46" fmla="*/ 1530 w 1645"/>
              <a:gd name="T47" fmla="*/ 1242 h 1645"/>
              <a:gd name="T48" fmla="*/ 49 w 1645"/>
              <a:gd name="T49" fmla="*/ 1056 h 1645"/>
              <a:gd name="T50" fmla="*/ 1 w 1645"/>
              <a:gd name="T51" fmla="*/ 818 h 1645"/>
              <a:gd name="T52" fmla="*/ 25 w 1645"/>
              <a:gd name="T53" fmla="*/ 929 h 1645"/>
              <a:gd name="T54" fmla="*/ 1604 w 1645"/>
              <a:gd name="T55" fmla="*/ 1016 h 1645"/>
              <a:gd name="T56" fmla="*/ 1619 w 1645"/>
              <a:gd name="T57" fmla="*/ 940 h 1645"/>
              <a:gd name="T58" fmla="*/ 1645 w 1645"/>
              <a:gd name="T59" fmla="*/ 823 h 1645"/>
              <a:gd name="T60" fmla="*/ 3 w 1645"/>
              <a:gd name="T61" fmla="*/ 795 h 1645"/>
              <a:gd name="T62" fmla="*/ 11 w 1645"/>
              <a:gd name="T63" fmla="*/ 769 h 1645"/>
              <a:gd name="T64" fmla="*/ 46 w 1645"/>
              <a:gd name="T65" fmla="*/ 554 h 1645"/>
              <a:gd name="T66" fmla="*/ 1634 w 1645"/>
              <a:gd name="T67" fmla="*/ 763 h 1645"/>
              <a:gd name="T68" fmla="*/ 1642 w 1645"/>
              <a:gd name="T69" fmla="*/ 754 h 1645"/>
              <a:gd name="T70" fmla="*/ 1611 w 1645"/>
              <a:gd name="T71" fmla="*/ 620 h 1645"/>
              <a:gd name="T72" fmla="*/ 1547 w 1645"/>
              <a:gd name="T73" fmla="*/ 472 h 1645"/>
              <a:gd name="T74" fmla="*/ 1592 w 1645"/>
              <a:gd name="T75" fmla="*/ 566 h 1645"/>
              <a:gd name="T76" fmla="*/ 72 w 1645"/>
              <a:gd name="T77" fmla="*/ 533 h 1645"/>
              <a:gd name="T78" fmla="*/ 96 w 1645"/>
              <a:gd name="T79" fmla="*/ 438 h 1645"/>
              <a:gd name="T80" fmla="*/ 82 w 1645"/>
              <a:gd name="T81" fmla="*/ 507 h 1645"/>
              <a:gd name="T82" fmla="*/ 1546 w 1645"/>
              <a:gd name="T83" fmla="*/ 451 h 1645"/>
              <a:gd name="T84" fmla="*/ 1397 w 1645"/>
              <a:gd name="T85" fmla="*/ 246 h 1645"/>
              <a:gd name="T86" fmla="*/ 198 w 1645"/>
              <a:gd name="T87" fmla="*/ 310 h 1645"/>
              <a:gd name="T88" fmla="*/ 198 w 1645"/>
              <a:gd name="T89" fmla="*/ 310 h 1645"/>
              <a:gd name="T90" fmla="*/ 370 w 1645"/>
              <a:gd name="T91" fmla="*/ 137 h 1645"/>
              <a:gd name="T92" fmla="*/ 223 w 1645"/>
              <a:gd name="T93" fmla="*/ 286 h 1645"/>
              <a:gd name="T94" fmla="*/ 1391 w 1645"/>
              <a:gd name="T95" fmla="*/ 232 h 1645"/>
              <a:gd name="T96" fmla="*/ 1180 w 1645"/>
              <a:gd name="T97" fmla="*/ 99 h 1645"/>
              <a:gd name="T98" fmla="*/ 1361 w 1645"/>
              <a:gd name="T99" fmla="*/ 222 h 1645"/>
              <a:gd name="T100" fmla="*/ 398 w 1645"/>
              <a:gd name="T101" fmla="*/ 137 h 1645"/>
              <a:gd name="T102" fmla="*/ 614 w 1645"/>
              <a:gd name="T103" fmla="*/ 28 h 1645"/>
              <a:gd name="T104" fmla="*/ 423 w 1645"/>
              <a:gd name="T105" fmla="*/ 123 h 1645"/>
              <a:gd name="T106" fmla="*/ 1163 w 1645"/>
              <a:gd name="T107" fmla="*/ 92 h 1645"/>
              <a:gd name="T108" fmla="*/ 928 w 1645"/>
              <a:gd name="T109" fmla="*/ 16 h 1645"/>
              <a:gd name="T110" fmla="*/ 635 w 1645"/>
              <a:gd name="T111" fmla="*/ 31 h 1645"/>
              <a:gd name="T112" fmla="*/ 664 w 1645"/>
              <a:gd name="T113" fmla="*/ 19 h 1645"/>
              <a:gd name="T114" fmla="*/ 767 w 1645"/>
              <a:gd name="T115" fmla="*/ 20 h 1645"/>
              <a:gd name="T116" fmla="*/ 899 w 1645"/>
              <a:gd name="T117" fmla="*/ 13 h 1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45" h="1645">
                <a:moveTo>
                  <a:pt x="812" y="1645"/>
                </a:moveTo>
                <a:cubicBezTo>
                  <a:pt x="812" y="1645"/>
                  <a:pt x="812" y="1645"/>
                  <a:pt x="812" y="1645"/>
                </a:cubicBezTo>
                <a:cubicBezTo>
                  <a:pt x="782" y="1645"/>
                  <a:pt x="752" y="1643"/>
                  <a:pt x="722" y="1639"/>
                </a:cubicBezTo>
                <a:cubicBezTo>
                  <a:pt x="721" y="1639"/>
                  <a:pt x="721" y="1639"/>
                  <a:pt x="721" y="1639"/>
                </a:cubicBezTo>
                <a:cubicBezTo>
                  <a:pt x="719" y="1639"/>
                  <a:pt x="717" y="1638"/>
                  <a:pt x="715" y="1638"/>
                </a:cubicBezTo>
                <a:cubicBezTo>
                  <a:pt x="677" y="1633"/>
                  <a:pt x="640" y="1625"/>
                  <a:pt x="603" y="1615"/>
                </a:cubicBezTo>
                <a:cubicBezTo>
                  <a:pt x="601" y="1614"/>
                  <a:pt x="599" y="1613"/>
                  <a:pt x="598" y="1611"/>
                </a:cubicBezTo>
                <a:cubicBezTo>
                  <a:pt x="597" y="1609"/>
                  <a:pt x="596" y="1607"/>
                  <a:pt x="597" y="1605"/>
                </a:cubicBezTo>
                <a:cubicBezTo>
                  <a:pt x="598" y="1600"/>
                  <a:pt x="603" y="1597"/>
                  <a:pt x="607" y="1599"/>
                </a:cubicBezTo>
                <a:cubicBezTo>
                  <a:pt x="643" y="1609"/>
                  <a:pt x="680" y="1616"/>
                  <a:pt x="717" y="1621"/>
                </a:cubicBezTo>
                <a:cubicBezTo>
                  <a:pt x="719" y="1622"/>
                  <a:pt x="722" y="1622"/>
                  <a:pt x="724" y="1622"/>
                </a:cubicBezTo>
                <a:cubicBezTo>
                  <a:pt x="753" y="1626"/>
                  <a:pt x="783" y="1628"/>
                  <a:pt x="812" y="1628"/>
                </a:cubicBezTo>
                <a:cubicBezTo>
                  <a:pt x="814" y="1628"/>
                  <a:pt x="816" y="1629"/>
                  <a:pt x="818" y="1631"/>
                </a:cubicBezTo>
                <a:cubicBezTo>
                  <a:pt x="819" y="1632"/>
                  <a:pt x="820" y="1634"/>
                  <a:pt x="820" y="1637"/>
                </a:cubicBezTo>
                <a:cubicBezTo>
                  <a:pt x="820" y="1641"/>
                  <a:pt x="816" y="1645"/>
                  <a:pt x="812" y="1645"/>
                </a:cubicBezTo>
                <a:close/>
                <a:moveTo>
                  <a:pt x="840" y="1645"/>
                </a:moveTo>
                <a:cubicBezTo>
                  <a:pt x="840" y="1645"/>
                  <a:pt x="840" y="1645"/>
                  <a:pt x="840" y="1645"/>
                </a:cubicBezTo>
                <a:cubicBezTo>
                  <a:pt x="835" y="1645"/>
                  <a:pt x="832" y="1641"/>
                  <a:pt x="831" y="1637"/>
                </a:cubicBezTo>
                <a:cubicBezTo>
                  <a:pt x="831" y="1634"/>
                  <a:pt x="832" y="1632"/>
                  <a:pt x="834" y="1631"/>
                </a:cubicBezTo>
                <a:cubicBezTo>
                  <a:pt x="835" y="1629"/>
                  <a:pt x="838" y="1628"/>
                  <a:pt x="840" y="1628"/>
                </a:cubicBezTo>
                <a:cubicBezTo>
                  <a:pt x="840" y="1628"/>
                  <a:pt x="840" y="1628"/>
                  <a:pt x="840" y="1628"/>
                </a:cubicBezTo>
                <a:cubicBezTo>
                  <a:pt x="845" y="1628"/>
                  <a:pt x="848" y="1632"/>
                  <a:pt x="848" y="1636"/>
                </a:cubicBezTo>
                <a:cubicBezTo>
                  <a:pt x="849" y="1641"/>
                  <a:pt x="845" y="1645"/>
                  <a:pt x="840" y="1645"/>
                </a:cubicBezTo>
                <a:close/>
                <a:moveTo>
                  <a:pt x="868" y="1644"/>
                </a:moveTo>
                <a:cubicBezTo>
                  <a:pt x="864" y="1644"/>
                  <a:pt x="860" y="1640"/>
                  <a:pt x="860" y="1636"/>
                </a:cubicBezTo>
                <a:cubicBezTo>
                  <a:pt x="860" y="1634"/>
                  <a:pt x="860" y="1631"/>
                  <a:pt x="862" y="1630"/>
                </a:cubicBezTo>
                <a:cubicBezTo>
                  <a:pt x="863" y="1628"/>
                  <a:pt x="865" y="1627"/>
                  <a:pt x="868" y="1627"/>
                </a:cubicBezTo>
                <a:cubicBezTo>
                  <a:pt x="905" y="1625"/>
                  <a:pt x="942" y="1620"/>
                  <a:pt x="978" y="1613"/>
                </a:cubicBezTo>
                <a:cubicBezTo>
                  <a:pt x="978" y="1613"/>
                  <a:pt x="979" y="1613"/>
                  <a:pt x="979" y="1613"/>
                </a:cubicBezTo>
                <a:cubicBezTo>
                  <a:pt x="997" y="1609"/>
                  <a:pt x="1015" y="1605"/>
                  <a:pt x="1033" y="1600"/>
                </a:cubicBezTo>
                <a:cubicBezTo>
                  <a:pt x="1045" y="1597"/>
                  <a:pt x="1058" y="1593"/>
                  <a:pt x="1071" y="1589"/>
                </a:cubicBezTo>
                <a:cubicBezTo>
                  <a:pt x="1075" y="1587"/>
                  <a:pt x="1080" y="1590"/>
                  <a:pt x="1081" y="1594"/>
                </a:cubicBezTo>
                <a:cubicBezTo>
                  <a:pt x="1083" y="1599"/>
                  <a:pt x="1080" y="1603"/>
                  <a:pt x="1076" y="1605"/>
                </a:cubicBezTo>
                <a:cubicBezTo>
                  <a:pt x="1063" y="1609"/>
                  <a:pt x="1050" y="1613"/>
                  <a:pt x="1037" y="1616"/>
                </a:cubicBezTo>
                <a:cubicBezTo>
                  <a:pt x="1019" y="1621"/>
                  <a:pt x="1000" y="1626"/>
                  <a:pt x="982" y="1629"/>
                </a:cubicBezTo>
                <a:cubicBezTo>
                  <a:pt x="945" y="1637"/>
                  <a:pt x="907" y="1642"/>
                  <a:pt x="869" y="1644"/>
                </a:cubicBezTo>
                <a:cubicBezTo>
                  <a:pt x="869" y="1644"/>
                  <a:pt x="868" y="1644"/>
                  <a:pt x="868" y="1644"/>
                </a:cubicBezTo>
                <a:close/>
                <a:moveTo>
                  <a:pt x="578" y="1607"/>
                </a:moveTo>
                <a:cubicBezTo>
                  <a:pt x="577" y="1607"/>
                  <a:pt x="576" y="1607"/>
                  <a:pt x="575" y="1607"/>
                </a:cubicBezTo>
                <a:cubicBezTo>
                  <a:pt x="573" y="1606"/>
                  <a:pt x="571" y="1605"/>
                  <a:pt x="570" y="1603"/>
                </a:cubicBezTo>
                <a:cubicBezTo>
                  <a:pt x="569" y="1601"/>
                  <a:pt x="569" y="1598"/>
                  <a:pt x="570" y="1596"/>
                </a:cubicBezTo>
                <a:cubicBezTo>
                  <a:pt x="571" y="1592"/>
                  <a:pt x="576" y="1589"/>
                  <a:pt x="581" y="1591"/>
                </a:cubicBezTo>
                <a:cubicBezTo>
                  <a:pt x="582" y="1591"/>
                  <a:pt x="582" y="1591"/>
                  <a:pt x="582" y="1591"/>
                </a:cubicBezTo>
                <a:cubicBezTo>
                  <a:pt x="582" y="1591"/>
                  <a:pt x="582" y="1591"/>
                  <a:pt x="582" y="1591"/>
                </a:cubicBezTo>
                <a:cubicBezTo>
                  <a:pt x="583" y="1592"/>
                  <a:pt x="585" y="1593"/>
                  <a:pt x="586" y="1595"/>
                </a:cubicBezTo>
                <a:cubicBezTo>
                  <a:pt x="587" y="1597"/>
                  <a:pt x="587" y="1599"/>
                  <a:pt x="586" y="1601"/>
                </a:cubicBezTo>
                <a:cubicBezTo>
                  <a:pt x="585" y="1605"/>
                  <a:pt x="582" y="1607"/>
                  <a:pt x="578" y="1607"/>
                </a:cubicBezTo>
                <a:close/>
                <a:moveTo>
                  <a:pt x="551" y="1598"/>
                </a:moveTo>
                <a:cubicBezTo>
                  <a:pt x="550" y="1598"/>
                  <a:pt x="549" y="1598"/>
                  <a:pt x="548" y="1598"/>
                </a:cubicBezTo>
                <a:cubicBezTo>
                  <a:pt x="518" y="1587"/>
                  <a:pt x="488" y="1574"/>
                  <a:pt x="459" y="1560"/>
                </a:cubicBezTo>
                <a:cubicBezTo>
                  <a:pt x="446" y="1554"/>
                  <a:pt x="434" y="1547"/>
                  <a:pt x="422" y="1540"/>
                </a:cubicBezTo>
                <a:cubicBezTo>
                  <a:pt x="401" y="1529"/>
                  <a:pt x="380" y="1516"/>
                  <a:pt x="360" y="1502"/>
                </a:cubicBezTo>
                <a:cubicBezTo>
                  <a:pt x="356" y="1500"/>
                  <a:pt x="355" y="1495"/>
                  <a:pt x="358" y="1491"/>
                </a:cubicBezTo>
                <a:cubicBezTo>
                  <a:pt x="361" y="1487"/>
                  <a:pt x="366" y="1486"/>
                  <a:pt x="370" y="1488"/>
                </a:cubicBezTo>
                <a:cubicBezTo>
                  <a:pt x="389" y="1502"/>
                  <a:pt x="410" y="1514"/>
                  <a:pt x="430" y="1526"/>
                </a:cubicBezTo>
                <a:cubicBezTo>
                  <a:pt x="442" y="1532"/>
                  <a:pt x="454" y="1539"/>
                  <a:pt x="466" y="1545"/>
                </a:cubicBezTo>
                <a:cubicBezTo>
                  <a:pt x="466" y="1545"/>
                  <a:pt x="466" y="1545"/>
                  <a:pt x="466" y="1545"/>
                </a:cubicBezTo>
                <a:cubicBezTo>
                  <a:pt x="495" y="1559"/>
                  <a:pt x="524" y="1571"/>
                  <a:pt x="554" y="1582"/>
                </a:cubicBezTo>
                <a:cubicBezTo>
                  <a:pt x="558" y="1583"/>
                  <a:pt x="561" y="1588"/>
                  <a:pt x="559" y="1593"/>
                </a:cubicBezTo>
                <a:cubicBezTo>
                  <a:pt x="558" y="1596"/>
                  <a:pt x="555" y="1598"/>
                  <a:pt x="551" y="1598"/>
                </a:cubicBezTo>
                <a:close/>
                <a:moveTo>
                  <a:pt x="1100" y="1596"/>
                </a:moveTo>
                <a:cubicBezTo>
                  <a:pt x="1100" y="1596"/>
                  <a:pt x="1100" y="1596"/>
                  <a:pt x="1100" y="1596"/>
                </a:cubicBezTo>
                <a:cubicBezTo>
                  <a:pt x="1097" y="1596"/>
                  <a:pt x="1093" y="1594"/>
                  <a:pt x="1092" y="1590"/>
                </a:cubicBezTo>
                <a:cubicBezTo>
                  <a:pt x="1091" y="1588"/>
                  <a:pt x="1091" y="1586"/>
                  <a:pt x="1092" y="1584"/>
                </a:cubicBezTo>
                <a:cubicBezTo>
                  <a:pt x="1093" y="1582"/>
                  <a:pt x="1095" y="1580"/>
                  <a:pt x="1097" y="1580"/>
                </a:cubicBezTo>
                <a:cubicBezTo>
                  <a:pt x="1098" y="1580"/>
                  <a:pt x="1098" y="1580"/>
                  <a:pt x="1098" y="1580"/>
                </a:cubicBezTo>
                <a:cubicBezTo>
                  <a:pt x="1098" y="1580"/>
                  <a:pt x="1098" y="1580"/>
                  <a:pt x="1098" y="1580"/>
                </a:cubicBezTo>
                <a:cubicBezTo>
                  <a:pt x="1102" y="1578"/>
                  <a:pt x="1107" y="1581"/>
                  <a:pt x="1108" y="1585"/>
                </a:cubicBezTo>
                <a:cubicBezTo>
                  <a:pt x="1110" y="1589"/>
                  <a:pt x="1107" y="1594"/>
                  <a:pt x="1103" y="1596"/>
                </a:cubicBezTo>
                <a:cubicBezTo>
                  <a:pt x="1102" y="1596"/>
                  <a:pt x="1101" y="1596"/>
                  <a:pt x="1100" y="1596"/>
                </a:cubicBezTo>
                <a:close/>
                <a:moveTo>
                  <a:pt x="1127" y="1586"/>
                </a:moveTo>
                <a:cubicBezTo>
                  <a:pt x="1123" y="1586"/>
                  <a:pt x="1120" y="1584"/>
                  <a:pt x="1119" y="1581"/>
                </a:cubicBezTo>
                <a:cubicBezTo>
                  <a:pt x="1118" y="1579"/>
                  <a:pt x="1118" y="1576"/>
                  <a:pt x="1119" y="1574"/>
                </a:cubicBezTo>
                <a:cubicBezTo>
                  <a:pt x="1120" y="1572"/>
                  <a:pt x="1121" y="1570"/>
                  <a:pt x="1123" y="1570"/>
                </a:cubicBezTo>
                <a:cubicBezTo>
                  <a:pt x="1158" y="1556"/>
                  <a:pt x="1192" y="1539"/>
                  <a:pt x="1224" y="1521"/>
                </a:cubicBezTo>
                <a:cubicBezTo>
                  <a:pt x="1224" y="1521"/>
                  <a:pt x="1224" y="1521"/>
                  <a:pt x="1224" y="1521"/>
                </a:cubicBezTo>
                <a:cubicBezTo>
                  <a:pt x="1252" y="1505"/>
                  <a:pt x="1278" y="1488"/>
                  <a:pt x="1304" y="1469"/>
                </a:cubicBezTo>
                <a:cubicBezTo>
                  <a:pt x="1307" y="1466"/>
                  <a:pt x="1313" y="1467"/>
                  <a:pt x="1316" y="1471"/>
                </a:cubicBezTo>
                <a:cubicBezTo>
                  <a:pt x="1318" y="1474"/>
                  <a:pt x="1318" y="1480"/>
                  <a:pt x="1314" y="1482"/>
                </a:cubicBezTo>
                <a:cubicBezTo>
                  <a:pt x="1288" y="1502"/>
                  <a:pt x="1261" y="1520"/>
                  <a:pt x="1233" y="1536"/>
                </a:cubicBezTo>
                <a:cubicBezTo>
                  <a:pt x="1200" y="1554"/>
                  <a:pt x="1165" y="1571"/>
                  <a:pt x="1130" y="1585"/>
                </a:cubicBezTo>
                <a:cubicBezTo>
                  <a:pt x="1130" y="1585"/>
                  <a:pt x="1130" y="1585"/>
                  <a:pt x="1130" y="1585"/>
                </a:cubicBezTo>
                <a:cubicBezTo>
                  <a:pt x="1129" y="1586"/>
                  <a:pt x="1128" y="1586"/>
                  <a:pt x="1127" y="1586"/>
                </a:cubicBezTo>
                <a:close/>
                <a:moveTo>
                  <a:pt x="342" y="1488"/>
                </a:moveTo>
                <a:cubicBezTo>
                  <a:pt x="340" y="1488"/>
                  <a:pt x="338" y="1487"/>
                  <a:pt x="337" y="1486"/>
                </a:cubicBezTo>
                <a:cubicBezTo>
                  <a:pt x="337" y="1486"/>
                  <a:pt x="337" y="1486"/>
                  <a:pt x="337" y="1486"/>
                </a:cubicBezTo>
                <a:cubicBezTo>
                  <a:pt x="335" y="1485"/>
                  <a:pt x="334" y="1483"/>
                  <a:pt x="333" y="1480"/>
                </a:cubicBezTo>
                <a:cubicBezTo>
                  <a:pt x="333" y="1478"/>
                  <a:pt x="334" y="1476"/>
                  <a:pt x="335" y="1474"/>
                </a:cubicBezTo>
                <a:cubicBezTo>
                  <a:pt x="338" y="1470"/>
                  <a:pt x="343" y="1470"/>
                  <a:pt x="347" y="1472"/>
                </a:cubicBezTo>
                <a:cubicBezTo>
                  <a:pt x="351" y="1475"/>
                  <a:pt x="351" y="1480"/>
                  <a:pt x="349" y="1484"/>
                </a:cubicBezTo>
                <a:cubicBezTo>
                  <a:pt x="347" y="1486"/>
                  <a:pt x="345" y="1488"/>
                  <a:pt x="342" y="1488"/>
                </a:cubicBezTo>
                <a:close/>
                <a:moveTo>
                  <a:pt x="319" y="1471"/>
                </a:moveTo>
                <a:cubicBezTo>
                  <a:pt x="317" y="1471"/>
                  <a:pt x="316" y="1470"/>
                  <a:pt x="314" y="1469"/>
                </a:cubicBezTo>
                <a:cubicBezTo>
                  <a:pt x="289" y="1449"/>
                  <a:pt x="264" y="1427"/>
                  <a:pt x="242" y="1404"/>
                </a:cubicBezTo>
                <a:cubicBezTo>
                  <a:pt x="241" y="1404"/>
                  <a:pt x="241" y="1404"/>
                  <a:pt x="241" y="1404"/>
                </a:cubicBezTo>
                <a:cubicBezTo>
                  <a:pt x="241" y="1404"/>
                  <a:pt x="241" y="1404"/>
                  <a:pt x="241" y="1404"/>
                </a:cubicBezTo>
                <a:cubicBezTo>
                  <a:pt x="220" y="1383"/>
                  <a:pt x="199" y="1360"/>
                  <a:pt x="180" y="1336"/>
                </a:cubicBezTo>
                <a:cubicBezTo>
                  <a:pt x="176" y="1330"/>
                  <a:pt x="171" y="1324"/>
                  <a:pt x="166" y="1318"/>
                </a:cubicBezTo>
                <a:cubicBezTo>
                  <a:pt x="166" y="1318"/>
                  <a:pt x="166" y="1318"/>
                  <a:pt x="166" y="1318"/>
                </a:cubicBezTo>
                <a:cubicBezTo>
                  <a:pt x="165" y="1316"/>
                  <a:pt x="164" y="1314"/>
                  <a:pt x="165" y="1312"/>
                </a:cubicBezTo>
                <a:cubicBezTo>
                  <a:pt x="165" y="1310"/>
                  <a:pt x="166" y="1308"/>
                  <a:pt x="168" y="1306"/>
                </a:cubicBezTo>
                <a:cubicBezTo>
                  <a:pt x="172" y="1304"/>
                  <a:pt x="177" y="1304"/>
                  <a:pt x="180" y="1308"/>
                </a:cubicBezTo>
                <a:cubicBezTo>
                  <a:pt x="184" y="1314"/>
                  <a:pt x="189" y="1320"/>
                  <a:pt x="194" y="1325"/>
                </a:cubicBezTo>
                <a:cubicBezTo>
                  <a:pt x="212" y="1349"/>
                  <a:pt x="232" y="1371"/>
                  <a:pt x="253" y="1392"/>
                </a:cubicBezTo>
                <a:cubicBezTo>
                  <a:pt x="253" y="1392"/>
                  <a:pt x="253" y="1392"/>
                  <a:pt x="253" y="1392"/>
                </a:cubicBezTo>
                <a:cubicBezTo>
                  <a:pt x="276" y="1415"/>
                  <a:pt x="300" y="1436"/>
                  <a:pt x="325" y="1455"/>
                </a:cubicBezTo>
                <a:cubicBezTo>
                  <a:pt x="328" y="1458"/>
                  <a:pt x="329" y="1464"/>
                  <a:pt x="326" y="1467"/>
                </a:cubicBezTo>
                <a:cubicBezTo>
                  <a:pt x="324" y="1469"/>
                  <a:pt x="322" y="1471"/>
                  <a:pt x="319" y="1471"/>
                </a:cubicBezTo>
                <a:close/>
                <a:moveTo>
                  <a:pt x="1331" y="1467"/>
                </a:moveTo>
                <a:cubicBezTo>
                  <a:pt x="1329" y="1467"/>
                  <a:pt x="1326" y="1466"/>
                  <a:pt x="1324" y="1464"/>
                </a:cubicBezTo>
                <a:cubicBezTo>
                  <a:pt x="1323" y="1462"/>
                  <a:pt x="1322" y="1460"/>
                  <a:pt x="1323" y="1457"/>
                </a:cubicBezTo>
                <a:cubicBezTo>
                  <a:pt x="1323" y="1455"/>
                  <a:pt x="1324" y="1453"/>
                  <a:pt x="1326" y="1452"/>
                </a:cubicBezTo>
                <a:cubicBezTo>
                  <a:pt x="1329" y="1449"/>
                  <a:pt x="1335" y="1449"/>
                  <a:pt x="1338" y="1453"/>
                </a:cubicBezTo>
                <a:cubicBezTo>
                  <a:pt x="1341" y="1457"/>
                  <a:pt x="1340" y="1462"/>
                  <a:pt x="1336" y="1465"/>
                </a:cubicBezTo>
                <a:cubicBezTo>
                  <a:pt x="1335" y="1466"/>
                  <a:pt x="1333" y="1467"/>
                  <a:pt x="1331" y="1467"/>
                </a:cubicBezTo>
                <a:close/>
                <a:moveTo>
                  <a:pt x="1353" y="1449"/>
                </a:moveTo>
                <a:cubicBezTo>
                  <a:pt x="1350" y="1449"/>
                  <a:pt x="1348" y="1448"/>
                  <a:pt x="1346" y="1446"/>
                </a:cubicBezTo>
                <a:cubicBezTo>
                  <a:pt x="1345" y="1444"/>
                  <a:pt x="1344" y="1442"/>
                  <a:pt x="1344" y="1440"/>
                </a:cubicBezTo>
                <a:cubicBezTo>
                  <a:pt x="1345" y="1437"/>
                  <a:pt x="1346" y="1435"/>
                  <a:pt x="1347" y="1434"/>
                </a:cubicBezTo>
                <a:cubicBezTo>
                  <a:pt x="1375" y="1410"/>
                  <a:pt x="1402" y="1383"/>
                  <a:pt x="1427" y="1355"/>
                </a:cubicBezTo>
                <a:cubicBezTo>
                  <a:pt x="1427" y="1355"/>
                  <a:pt x="1427" y="1355"/>
                  <a:pt x="1427" y="1355"/>
                </a:cubicBezTo>
                <a:cubicBezTo>
                  <a:pt x="1448" y="1331"/>
                  <a:pt x="1467" y="1306"/>
                  <a:pt x="1485" y="1280"/>
                </a:cubicBezTo>
                <a:cubicBezTo>
                  <a:pt x="1488" y="1276"/>
                  <a:pt x="1493" y="1275"/>
                  <a:pt x="1497" y="1278"/>
                </a:cubicBezTo>
                <a:cubicBezTo>
                  <a:pt x="1501" y="1281"/>
                  <a:pt x="1502" y="1286"/>
                  <a:pt x="1499" y="1290"/>
                </a:cubicBezTo>
                <a:cubicBezTo>
                  <a:pt x="1481" y="1316"/>
                  <a:pt x="1461" y="1342"/>
                  <a:pt x="1440" y="1366"/>
                </a:cubicBezTo>
                <a:cubicBezTo>
                  <a:pt x="1414" y="1395"/>
                  <a:pt x="1387" y="1422"/>
                  <a:pt x="1358" y="1447"/>
                </a:cubicBezTo>
                <a:cubicBezTo>
                  <a:pt x="1357" y="1448"/>
                  <a:pt x="1355" y="1449"/>
                  <a:pt x="1353" y="1449"/>
                </a:cubicBezTo>
                <a:close/>
                <a:moveTo>
                  <a:pt x="157" y="1299"/>
                </a:moveTo>
                <a:cubicBezTo>
                  <a:pt x="154" y="1299"/>
                  <a:pt x="151" y="1297"/>
                  <a:pt x="150" y="1295"/>
                </a:cubicBezTo>
                <a:cubicBezTo>
                  <a:pt x="150" y="1295"/>
                  <a:pt x="150" y="1295"/>
                  <a:pt x="150" y="1295"/>
                </a:cubicBezTo>
                <a:cubicBezTo>
                  <a:pt x="148" y="1293"/>
                  <a:pt x="148" y="1291"/>
                  <a:pt x="148" y="1289"/>
                </a:cubicBezTo>
                <a:cubicBezTo>
                  <a:pt x="149" y="1286"/>
                  <a:pt x="150" y="1285"/>
                  <a:pt x="152" y="1283"/>
                </a:cubicBezTo>
                <a:cubicBezTo>
                  <a:pt x="155" y="1281"/>
                  <a:pt x="161" y="1282"/>
                  <a:pt x="163" y="1285"/>
                </a:cubicBezTo>
                <a:cubicBezTo>
                  <a:pt x="163" y="1285"/>
                  <a:pt x="163" y="1285"/>
                  <a:pt x="163" y="1285"/>
                </a:cubicBezTo>
                <a:cubicBezTo>
                  <a:pt x="166" y="1289"/>
                  <a:pt x="165" y="1294"/>
                  <a:pt x="161" y="1297"/>
                </a:cubicBezTo>
                <a:cubicBezTo>
                  <a:pt x="160" y="1298"/>
                  <a:pt x="158" y="1299"/>
                  <a:pt x="157" y="1299"/>
                </a:cubicBezTo>
                <a:close/>
                <a:moveTo>
                  <a:pt x="141" y="1275"/>
                </a:moveTo>
                <a:cubicBezTo>
                  <a:pt x="138" y="1275"/>
                  <a:pt x="135" y="1274"/>
                  <a:pt x="134" y="1271"/>
                </a:cubicBezTo>
                <a:cubicBezTo>
                  <a:pt x="116" y="1244"/>
                  <a:pt x="100" y="1216"/>
                  <a:pt x="86" y="1187"/>
                </a:cubicBezTo>
                <a:cubicBezTo>
                  <a:pt x="69" y="1153"/>
                  <a:pt x="54" y="1117"/>
                  <a:pt x="42" y="1081"/>
                </a:cubicBezTo>
                <a:cubicBezTo>
                  <a:pt x="42" y="1079"/>
                  <a:pt x="42" y="1077"/>
                  <a:pt x="43" y="1075"/>
                </a:cubicBezTo>
                <a:cubicBezTo>
                  <a:pt x="44" y="1073"/>
                  <a:pt x="45" y="1071"/>
                  <a:pt x="48" y="1071"/>
                </a:cubicBezTo>
                <a:cubicBezTo>
                  <a:pt x="52" y="1069"/>
                  <a:pt x="57" y="1072"/>
                  <a:pt x="58" y="1076"/>
                </a:cubicBezTo>
                <a:cubicBezTo>
                  <a:pt x="70" y="1111"/>
                  <a:pt x="84" y="1146"/>
                  <a:pt x="101" y="1179"/>
                </a:cubicBezTo>
                <a:cubicBezTo>
                  <a:pt x="115" y="1208"/>
                  <a:pt x="131" y="1236"/>
                  <a:pt x="148" y="1262"/>
                </a:cubicBezTo>
                <a:cubicBezTo>
                  <a:pt x="150" y="1266"/>
                  <a:pt x="149" y="1271"/>
                  <a:pt x="145" y="1274"/>
                </a:cubicBezTo>
                <a:cubicBezTo>
                  <a:pt x="144" y="1275"/>
                  <a:pt x="142" y="1275"/>
                  <a:pt x="141" y="1275"/>
                </a:cubicBezTo>
                <a:close/>
                <a:moveTo>
                  <a:pt x="1508" y="1270"/>
                </a:moveTo>
                <a:cubicBezTo>
                  <a:pt x="1506" y="1270"/>
                  <a:pt x="1505" y="1269"/>
                  <a:pt x="1503" y="1269"/>
                </a:cubicBezTo>
                <a:cubicBezTo>
                  <a:pt x="1502" y="1267"/>
                  <a:pt x="1500" y="1265"/>
                  <a:pt x="1500" y="1263"/>
                </a:cubicBezTo>
                <a:cubicBezTo>
                  <a:pt x="1499" y="1261"/>
                  <a:pt x="1500" y="1259"/>
                  <a:pt x="1501" y="1257"/>
                </a:cubicBezTo>
                <a:cubicBezTo>
                  <a:pt x="1503" y="1253"/>
                  <a:pt x="1509" y="1252"/>
                  <a:pt x="1513" y="1254"/>
                </a:cubicBezTo>
                <a:cubicBezTo>
                  <a:pt x="1516" y="1257"/>
                  <a:pt x="1518" y="1262"/>
                  <a:pt x="1515" y="1266"/>
                </a:cubicBezTo>
                <a:cubicBezTo>
                  <a:pt x="1514" y="1268"/>
                  <a:pt x="1511" y="1270"/>
                  <a:pt x="1508" y="1270"/>
                </a:cubicBezTo>
                <a:close/>
                <a:moveTo>
                  <a:pt x="1523" y="1246"/>
                </a:moveTo>
                <a:cubicBezTo>
                  <a:pt x="1521" y="1246"/>
                  <a:pt x="1520" y="1245"/>
                  <a:pt x="1518" y="1245"/>
                </a:cubicBezTo>
                <a:cubicBezTo>
                  <a:pt x="1514" y="1242"/>
                  <a:pt x="1513" y="1237"/>
                  <a:pt x="1515" y="1233"/>
                </a:cubicBezTo>
                <a:cubicBezTo>
                  <a:pt x="1516" y="1233"/>
                  <a:pt x="1516" y="1232"/>
                  <a:pt x="1516" y="1232"/>
                </a:cubicBezTo>
                <a:cubicBezTo>
                  <a:pt x="1516" y="1232"/>
                  <a:pt x="1516" y="1232"/>
                  <a:pt x="1516" y="1232"/>
                </a:cubicBezTo>
                <a:cubicBezTo>
                  <a:pt x="1535" y="1200"/>
                  <a:pt x="1552" y="1167"/>
                  <a:pt x="1566" y="1133"/>
                </a:cubicBezTo>
                <a:cubicBezTo>
                  <a:pt x="1578" y="1104"/>
                  <a:pt x="1588" y="1074"/>
                  <a:pt x="1597" y="1043"/>
                </a:cubicBezTo>
                <a:cubicBezTo>
                  <a:pt x="1598" y="1039"/>
                  <a:pt x="1603" y="1036"/>
                  <a:pt x="1608" y="1037"/>
                </a:cubicBezTo>
                <a:cubicBezTo>
                  <a:pt x="1610" y="1038"/>
                  <a:pt x="1612" y="1039"/>
                  <a:pt x="1613" y="1041"/>
                </a:cubicBezTo>
                <a:cubicBezTo>
                  <a:pt x="1614" y="1043"/>
                  <a:pt x="1614" y="1046"/>
                  <a:pt x="1613" y="1048"/>
                </a:cubicBezTo>
                <a:cubicBezTo>
                  <a:pt x="1605" y="1079"/>
                  <a:pt x="1594" y="1110"/>
                  <a:pt x="1581" y="1140"/>
                </a:cubicBezTo>
                <a:cubicBezTo>
                  <a:pt x="1567" y="1174"/>
                  <a:pt x="1550" y="1208"/>
                  <a:pt x="1531" y="1240"/>
                </a:cubicBezTo>
                <a:cubicBezTo>
                  <a:pt x="1531" y="1241"/>
                  <a:pt x="1531" y="1241"/>
                  <a:pt x="1531" y="1241"/>
                </a:cubicBezTo>
                <a:cubicBezTo>
                  <a:pt x="1530" y="1241"/>
                  <a:pt x="1530" y="1241"/>
                  <a:pt x="1530" y="1242"/>
                </a:cubicBezTo>
                <a:cubicBezTo>
                  <a:pt x="1529" y="1244"/>
                  <a:pt x="1526" y="1246"/>
                  <a:pt x="1523" y="1246"/>
                </a:cubicBezTo>
                <a:close/>
                <a:moveTo>
                  <a:pt x="42" y="1060"/>
                </a:moveTo>
                <a:cubicBezTo>
                  <a:pt x="38" y="1060"/>
                  <a:pt x="35" y="1058"/>
                  <a:pt x="34" y="1054"/>
                </a:cubicBezTo>
                <a:cubicBezTo>
                  <a:pt x="33" y="1052"/>
                  <a:pt x="33" y="1050"/>
                  <a:pt x="34" y="1048"/>
                </a:cubicBezTo>
                <a:cubicBezTo>
                  <a:pt x="35" y="1046"/>
                  <a:pt x="37" y="1044"/>
                  <a:pt x="39" y="1043"/>
                </a:cubicBezTo>
                <a:cubicBezTo>
                  <a:pt x="44" y="1042"/>
                  <a:pt x="49" y="1045"/>
                  <a:pt x="50" y="1049"/>
                </a:cubicBezTo>
                <a:cubicBezTo>
                  <a:pt x="51" y="1051"/>
                  <a:pt x="50" y="1054"/>
                  <a:pt x="49" y="1056"/>
                </a:cubicBezTo>
                <a:cubicBezTo>
                  <a:pt x="48" y="1058"/>
                  <a:pt x="46" y="1059"/>
                  <a:pt x="44" y="1060"/>
                </a:cubicBezTo>
                <a:cubicBezTo>
                  <a:pt x="43" y="1060"/>
                  <a:pt x="43" y="1060"/>
                  <a:pt x="42" y="1060"/>
                </a:cubicBezTo>
                <a:close/>
                <a:moveTo>
                  <a:pt x="34" y="1033"/>
                </a:moveTo>
                <a:cubicBezTo>
                  <a:pt x="30" y="1033"/>
                  <a:pt x="27" y="1030"/>
                  <a:pt x="26" y="1026"/>
                </a:cubicBezTo>
                <a:cubicBezTo>
                  <a:pt x="18" y="995"/>
                  <a:pt x="12" y="963"/>
                  <a:pt x="8" y="931"/>
                </a:cubicBezTo>
                <a:cubicBezTo>
                  <a:pt x="3" y="895"/>
                  <a:pt x="0" y="859"/>
                  <a:pt x="0" y="822"/>
                </a:cubicBezTo>
                <a:cubicBezTo>
                  <a:pt x="0" y="821"/>
                  <a:pt x="1" y="820"/>
                  <a:pt x="1" y="818"/>
                </a:cubicBezTo>
                <a:cubicBezTo>
                  <a:pt x="1" y="817"/>
                  <a:pt x="1" y="817"/>
                  <a:pt x="1" y="817"/>
                </a:cubicBezTo>
                <a:cubicBezTo>
                  <a:pt x="1" y="812"/>
                  <a:pt x="4" y="809"/>
                  <a:pt x="9" y="809"/>
                </a:cubicBezTo>
                <a:cubicBezTo>
                  <a:pt x="9" y="809"/>
                  <a:pt x="9" y="809"/>
                  <a:pt x="9" y="809"/>
                </a:cubicBezTo>
                <a:cubicBezTo>
                  <a:pt x="11" y="809"/>
                  <a:pt x="13" y="810"/>
                  <a:pt x="15" y="811"/>
                </a:cubicBezTo>
                <a:cubicBezTo>
                  <a:pt x="17" y="813"/>
                  <a:pt x="17" y="815"/>
                  <a:pt x="17" y="817"/>
                </a:cubicBezTo>
                <a:cubicBezTo>
                  <a:pt x="17" y="819"/>
                  <a:pt x="17" y="821"/>
                  <a:pt x="17" y="822"/>
                </a:cubicBezTo>
                <a:cubicBezTo>
                  <a:pt x="17" y="858"/>
                  <a:pt x="20" y="894"/>
                  <a:pt x="25" y="929"/>
                </a:cubicBezTo>
                <a:cubicBezTo>
                  <a:pt x="29" y="960"/>
                  <a:pt x="35" y="992"/>
                  <a:pt x="43" y="1022"/>
                </a:cubicBezTo>
                <a:cubicBezTo>
                  <a:pt x="44" y="1027"/>
                  <a:pt x="41" y="1031"/>
                  <a:pt x="36" y="1033"/>
                </a:cubicBezTo>
                <a:cubicBezTo>
                  <a:pt x="36" y="1033"/>
                  <a:pt x="35" y="1033"/>
                  <a:pt x="34" y="1033"/>
                </a:cubicBezTo>
                <a:close/>
                <a:moveTo>
                  <a:pt x="1613" y="1027"/>
                </a:moveTo>
                <a:cubicBezTo>
                  <a:pt x="1612" y="1027"/>
                  <a:pt x="1611" y="1027"/>
                  <a:pt x="1611" y="1027"/>
                </a:cubicBezTo>
                <a:cubicBezTo>
                  <a:pt x="1608" y="1026"/>
                  <a:pt x="1606" y="1025"/>
                  <a:pt x="1605" y="1023"/>
                </a:cubicBezTo>
                <a:cubicBezTo>
                  <a:pt x="1604" y="1021"/>
                  <a:pt x="1604" y="1018"/>
                  <a:pt x="1604" y="1016"/>
                </a:cubicBezTo>
                <a:cubicBezTo>
                  <a:pt x="1605" y="1012"/>
                  <a:pt x="1610" y="1009"/>
                  <a:pt x="1615" y="1010"/>
                </a:cubicBezTo>
                <a:cubicBezTo>
                  <a:pt x="1619" y="1011"/>
                  <a:pt x="1622" y="1016"/>
                  <a:pt x="1621" y="1020"/>
                </a:cubicBezTo>
                <a:cubicBezTo>
                  <a:pt x="1620" y="1024"/>
                  <a:pt x="1617" y="1027"/>
                  <a:pt x="1613" y="1027"/>
                </a:cubicBezTo>
                <a:close/>
                <a:moveTo>
                  <a:pt x="1619" y="999"/>
                </a:moveTo>
                <a:cubicBezTo>
                  <a:pt x="1618" y="999"/>
                  <a:pt x="1618" y="999"/>
                  <a:pt x="1617" y="999"/>
                </a:cubicBezTo>
                <a:cubicBezTo>
                  <a:pt x="1613" y="998"/>
                  <a:pt x="1610" y="994"/>
                  <a:pt x="1611" y="989"/>
                </a:cubicBezTo>
                <a:cubicBezTo>
                  <a:pt x="1614" y="973"/>
                  <a:pt x="1617" y="956"/>
                  <a:pt x="1619" y="940"/>
                </a:cubicBezTo>
                <a:cubicBezTo>
                  <a:pt x="1622" y="919"/>
                  <a:pt x="1625" y="899"/>
                  <a:pt x="1626" y="878"/>
                </a:cubicBezTo>
                <a:cubicBezTo>
                  <a:pt x="1627" y="860"/>
                  <a:pt x="1628" y="842"/>
                  <a:pt x="1628" y="823"/>
                </a:cubicBezTo>
                <a:cubicBezTo>
                  <a:pt x="1628" y="810"/>
                  <a:pt x="1628" y="796"/>
                  <a:pt x="1627" y="783"/>
                </a:cubicBezTo>
                <a:cubicBezTo>
                  <a:pt x="1627" y="781"/>
                  <a:pt x="1628" y="779"/>
                  <a:pt x="1629" y="777"/>
                </a:cubicBezTo>
                <a:cubicBezTo>
                  <a:pt x="1631" y="775"/>
                  <a:pt x="1633" y="774"/>
                  <a:pt x="1635" y="774"/>
                </a:cubicBezTo>
                <a:cubicBezTo>
                  <a:pt x="1640" y="774"/>
                  <a:pt x="1644" y="778"/>
                  <a:pt x="1644" y="782"/>
                </a:cubicBezTo>
                <a:cubicBezTo>
                  <a:pt x="1645" y="796"/>
                  <a:pt x="1645" y="810"/>
                  <a:pt x="1645" y="823"/>
                </a:cubicBezTo>
                <a:cubicBezTo>
                  <a:pt x="1645" y="842"/>
                  <a:pt x="1644" y="861"/>
                  <a:pt x="1643" y="879"/>
                </a:cubicBezTo>
                <a:cubicBezTo>
                  <a:pt x="1642" y="900"/>
                  <a:pt x="1639" y="921"/>
                  <a:pt x="1636" y="942"/>
                </a:cubicBezTo>
                <a:cubicBezTo>
                  <a:pt x="1634" y="959"/>
                  <a:pt x="1631" y="976"/>
                  <a:pt x="1627" y="992"/>
                </a:cubicBezTo>
                <a:cubicBezTo>
                  <a:pt x="1626" y="996"/>
                  <a:pt x="1623" y="999"/>
                  <a:pt x="1619" y="999"/>
                </a:cubicBezTo>
                <a:close/>
                <a:moveTo>
                  <a:pt x="10" y="797"/>
                </a:moveTo>
                <a:cubicBezTo>
                  <a:pt x="10" y="797"/>
                  <a:pt x="9" y="797"/>
                  <a:pt x="9" y="797"/>
                </a:cubicBezTo>
                <a:cubicBezTo>
                  <a:pt x="7" y="797"/>
                  <a:pt x="5" y="796"/>
                  <a:pt x="3" y="795"/>
                </a:cubicBezTo>
                <a:cubicBezTo>
                  <a:pt x="2" y="793"/>
                  <a:pt x="1" y="791"/>
                  <a:pt x="1" y="789"/>
                </a:cubicBezTo>
                <a:cubicBezTo>
                  <a:pt x="1" y="784"/>
                  <a:pt x="5" y="780"/>
                  <a:pt x="10" y="780"/>
                </a:cubicBezTo>
                <a:cubicBezTo>
                  <a:pt x="12" y="780"/>
                  <a:pt x="14" y="781"/>
                  <a:pt x="16" y="783"/>
                </a:cubicBezTo>
                <a:cubicBezTo>
                  <a:pt x="17" y="785"/>
                  <a:pt x="18" y="787"/>
                  <a:pt x="18" y="789"/>
                </a:cubicBezTo>
                <a:cubicBezTo>
                  <a:pt x="18" y="794"/>
                  <a:pt x="14" y="797"/>
                  <a:pt x="10" y="797"/>
                </a:cubicBezTo>
                <a:close/>
                <a:moveTo>
                  <a:pt x="11" y="769"/>
                </a:moveTo>
                <a:cubicBezTo>
                  <a:pt x="11" y="769"/>
                  <a:pt x="11" y="769"/>
                  <a:pt x="11" y="769"/>
                </a:cubicBezTo>
                <a:cubicBezTo>
                  <a:pt x="8" y="769"/>
                  <a:pt x="6" y="768"/>
                  <a:pt x="5" y="766"/>
                </a:cubicBezTo>
                <a:cubicBezTo>
                  <a:pt x="3" y="764"/>
                  <a:pt x="3" y="762"/>
                  <a:pt x="3" y="760"/>
                </a:cubicBezTo>
                <a:cubicBezTo>
                  <a:pt x="3" y="754"/>
                  <a:pt x="4" y="748"/>
                  <a:pt x="5" y="741"/>
                </a:cubicBezTo>
                <a:cubicBezTo>
                  <a:pt x="7" y="715"/>
                  <a:pt x="11" y="689"/>
                  <a:pt x="16" y="664"/>
                </a:cubicBezTo>
                <a:cubicBezTo>
                  <a:pt x="16" y="664"/>
                  <a:pt x="16" y="664"/>
                  <a:pt x="16" y="664"/>
                </a:cubicBezTo>
                <a:cubicBezTo>
                  <a:pt x="16" y="664"/>
                  <a:pt x="16" y="663"/>
                  <a:pt x="16" y="663"/>
                </a:cubicBezTo>
                <a:cubicBezTo>
                  <a:pt x="24" y="626"/>
                  <a:pt x="34" y="589"/>
                  <a:pt x="46" y="554"/>
                </a:cubicBezTo>
                <a:cubicBezTo>
                  <a:pt x="48" y="549"/>
                  <a:pt x="52" y="547"/>
                  <a:pt x="57" y="548"/>
                </a:cubicBezTo>
                <a:cubicBezTo>
                  <a:pt x="61" y="550"/>
                  <a:pt x="64" y="555"/>
                  <a:pt x="62" y="559"/>
                </a:cubicBezTo>
                <a:cubicBezTo>
                  <a:pt x="50" y="594"/>
                  <a:pt x="40" y="631"/>
                  <a:pt x="33" y="667"/>
                </a:cubicBezTo>
                <a:cubicBezTo>
                  <a:pt x="28" y="692"/>
                  <a:pt x="24" y="717"/>
                  <a:pt x="21" y="743"/>
                </a:cubicBezTo>
                <a:cubicBezTo>
                  <a:pt x="21" y="749"/>
                  <a:pt x="20" y="755"/>
                  <a:pt x="20" y="761"/>
                </a:cubicBezTo>
                <a:cubicBezTo>
                  <a:pt x="19" y="766"/>
                  <a:pt x="16" y="769"/>
                  <a:pt x="11" y="769"/>
                </a:cubicBezTo>
                <a:close/>
                <a:moveTo>
                  <a:pt x="1634" y="763"/>
                </a:moveTo>
                <a:cubicBezTo>
                  <a:pt x="1629" y="763"/>
                  <a:pt x="1625" y="760"/>
                  <a:pt x="1625" y="755"/>
                </a:cubicBezTo>
                <a:cubicBezTo>
                  <a:pt x="1625" y="755"/>
                  <a:pt x="1625" y="755"/>
                  <a:pt x="1625" y="755"/>
                </a:cubicBezTo>
                <a:cubicBezTo>
                  <a:pt x="1625" y="753"/>
                  <a:pt x="1626" y="751"/>
                  <a:pt x="1627" y="749"/>
                </a:cubicBezTo>
                <a:cubicBezTo>
                  <a:pt x="1629" y="747"/>
                  <a:pt x="1631" y="746"/>
                  <a:pt x="1633" y="746"/>
                </a:cubicBezTo>
                <a:cubicBezTo>
                  <a:pt x="1638" y="746"/>
                  <a:pt x="1642" y="749"/>
                  <a:pt x="1642" y="754"/>
                </a:cubicBezTo>
                <a:cubicBezTo>
                  <a:pt x="1642" y="754"/>
                  <a:pt x="1642" y="754"/>
                  <a:pt x="1642" y="754"/>
                </a:cubicBezTo>
                <a:cubicBezTo>
                  <a:pt x="1642" y="754"/>
                  <a:pt x="1642" y="754"/>
                  <a:pt x="1642" y="754"/>
                </a:cubicBezTo>
                <a:cubicBezTo>
                  <a:pt x="1642" y="756"/>
                  <a:pt x="1641" y="758"/>
                  <a:pt x="1640" y="760"/>
                </a:cubicBezTo>
                <a:cubicBezTo>
                  <a:pt x="1639" y="762"/>
                  <a:pt x="1637" y="763"/>
                  <a:pt x="1634" y="763"/>
                </a:cubicBezTo>
                <a:cubicBezTo>
                  <a:pt x="1634" y="763"/>
                  <a:pt x="1634" y="763"/>
                  <a:pt x="1634" y="763"/>
                </a:cubicBezTo>
                <a:close/>
                <a:moveTo>
                  <a:pt x="1631" y="735"/>
                </a:moveTo>
                <a:cubicBezTo>
                  <a:pt x="1626" y="735"/>
                  <a:pt x="1623" y="732"/>
                  <a:pt x="1622" y="727"/>
                </a:cubicBezTo>
                <a:cubicBezTo>
                  <a:pt x="1618" y="695"/>
                  <a:pt x="1612" y="662"/>
                  <a:pt x="1605" y="630"/>
                </a:cubicBezTo>
                <a:cubicBezTo>
                  <a:pt x="1603" y="626"/>
                  <a:pt x="1606" y="621"/>
                  <a:pt x="1611" y="620"/>
                </a:cubicBezTo>
                <a:cubicBezTo>
                  <a:pt x="1615" y="619"/>
                  <a:pt x="1620" y="622"/>
                  <a:pt x="1621" y="626"/>
                </a:cubicBezTo>
                <a:cubicBezTo>
                  <a:pt x="1629" y="659"/>
                  <a:pt x="1635" y="692"/>
                  <a:pt x="1639" y="725"/>
                </a:cubicBezTo>
                <a:cubicBezTo>
                  <a:pt x="1640" y="730"/>
                  <a:pt x="1636" y="734"/>
                  <a:pt x="1632" y="735"/>
                </a:cubicBezTo>
                <a:cubicBezTo>
                  <a:pt x="1631" y="735"/>
                  <a:pt x="1631" y="735"/>
                  <a:pt x="1631" y="735"/>
                </a:cubicBezTo>
                <a:close/>
                <a:moveTo>
                  <a:pt x="1592" y="566"/>
                </a:moveTo>
                <a:cubicBezTo>
                  <a:pt x="1588" y="566"/>
                  <a:pt x="1585" y="563"/>
                  <a:pt x="1584" y="560"/>
                </a:cubicBezTo>
                <a:cubicBezTo>
                  <a:pt x="1573" y="530"/>
                  <a:pt x="1561" y="500"/>
                  <a:pt x="1547" y="472"/>
                </a:cubicBezTo>
                <a:cubicBezTo>
                  <a:pt x="1546" y="470"/>
                  <a:pt x="1546" y="468"/>
                  <a:pt x="1547" y="465"/>
                </a:cubicBezTo>
                <a:cubicBezTo>
                  <a:pt x="1548" y="463"/>
                  <a:pt x="1549" y="462"/>
                  <a:pt x="1551" y="461"/>
                </a:cubicBezTo>
                <a:cubicBezTo>
                  <a:pt x="1556" y="459"/>
                  <a:pt x="1561" y="461"/>
                  <a:pt x="1563" y="465"/>
                </a:cubicBezTo>
                <a:cubicBezTo>
                  <a:pt x="1577" y="494"/>
                  <a:pt x="1589" y="524"/>
                  <a:pt x="1600" y="554"/>
                </a:cubicBezTo>
                <a:cubicBezTo>
                  <a:pt x="1601" y="556"/>
                  <a:pt x="1600" y="559"/>
                  <a:pt x="1599" y="561"/>
                </a:cubicBezTo>
                <a:cubicBezTo>
                  <a:pt x="1598" y="563"/>
                  <a:pt x="1597" y="564"/>
                  <a:pt x="1595" y="565"/>
                </a:cubicBezTo>
                <a:cubicBezTo>
                  <a:pt x="1594" y="565"/>
                  <a:pt x="1593" y="566"/>
                  <a:pt x="1592" y="566"/>
                </a:cubicBezTo>
                <a:close/>
                <a:moveTo>
                  <a:pt x="64" y="538"/>
                </a:moveTo>
                <a:cubicBezTo>
                  <a:pt x="64" y="538"/>
                  <a:pt x="64" y="538"/>
                  <a:pt x="64" y="538"/>
                </a:cubicBezTo>
                <a:cubicBezTo>
                  <a:pt x="64" y="538"/>
                  <a:pt x="64" y="538"/>
                  <a:pt x="64" y="538"/>
                </a:cubicBezTo>
                <a:cubicBezTo>
                  <a:pt x="63" y="538"/>
                  <a:pt x="62" y="538"/>
                  <a:pt x="61" y="538"/>
                </a:cubicBezTo>
                <a:cubicBezTo>
                  <a:pt x="56" y="536"/>
                  <a:pt x="54" y="531"/>
                  <a:pt x="56" y="527"/>
                </a:cubicBezTo>
                <a:cubicBezTo>
                  <a:pt x="58" y="522"/>
                  <a:pt x="63" y="520"/>
                  <a:pt x="67" y="522"/>
                </a:cubicBezTo>
                <a:cubicBezTo>
                  <a:pt x="71" y="524"/>
                  <a:pt x="73" y="528"/>
                  <a:pt x="72" y="533"/>
                </a:cubicBezTo>
                <a:cubicBezTo>
                  <a:pt x="72" y="533"/>
                  <a:pt x="72" y="533"/>
                  <a:pt x="72" y="533"/>
                </a:cubicBezTo>
                <a:cubicBezTo>
                  <a:pt x="70" y="536"/>
                  <a:pt x="67" y="538"/>
                  <a:pt x="64" y="538"/>
                </a:cubicBezTo>
                <a:close/>
                <a:moveTo>
                  <a:pt x="74" y="512"/>
                </a:moveTo>
                <a:cubicBezTo>
                  <a:pt x="73" y="512"/>
                  <a:pt x="72" y="512"/>
                  <a:pt x="71" y="511"/>
                </a:cubicBezTo>
                <a:cubicBezTo>
                  <a:pt x="69" y="510"/>
                  <a:pt x="67" y="509"/>
                  <a:pt x="67" y="507"/>
                </a:cubicBezTo>
                <a:cubicBezTo>
                  <a:pt x="66" y="505"/>
                  <a:pt x="66" y="502"/>
                  <a:pt x="67" y="500"/>
                </a:cubicBezTo>
                <a:cubicBezTo>
                  <a:pt x="76" y="479"/>
                  <a:pt x="86" y="458"/>
                  <a:pt x="96" y="438"/>
                </a:cubicBezTo>
                <a:cubicBezTo>
                  <a:pt x="101" y="430"/>
                  <a:pt x="105" y="421"/>
                  <a:pt x="110" y="413"/>
                </a:cubicBezTo>
                <a:cubicBezTo>
                  <a:pt x="129" y="380"/>
                  <a:pt x="150" y="349"/>
                  <a:pt x="174" y="318"/>
                </a:cubicBezTo>
                <a:cubicBezTo>
                  <a:pt x="176" y="315"/>
                  <a:pt x="182" y="314"/>
                  <a:pt x="185" y="317"/>
                </a:cubicBezTo>
                <a:cubicBezTo>
                  <a:pt x="189" y="320"/>
                  <a:pt x="190" y="325"/>
                  <a:pt x="187" y="329"/>
                </a:cubicBezTo>
                <a:cubicBezTo>
                  <a:pt x="164" y="358"/>
                  <a:pt x="143" y="390"/>
                  <a:pt x="125" y="422"/>
                </a:cubicBezTo>
                <a:cubicBezTo>
                  <a:pt x="120" y="430"/>
                  <a:pt x="116" y="438"/>
                  <a:pt x="111" y="446"/>
                </a:cubicBezTo>
                <a:cubicBezTo>
                  <a:pt x="101" y="466"/>
                  <a:pt x="91" y="486"/>
                  <a:pt x="82" y="507"/>
                </a:cubicBezTo>
                <a:cubicBezTo>
                  <a:pt x="81" y="510"/>
                  <a:pt x="78" y="512"/>
                  <a:pt x="74" y="512"/>
                </a:cubicBezTo>
                <a:close/>
                <a:moveTo>
                  <a:pt x="1542" y="451"/>
                </a:moveTo>
                <a:cubicBezTo>
                  <a:pt x="1539" y="451"/>
                  <a:pt x="1536" y="450"/>
                  <a:pt x="1535" y="447"/>
                </a:cubicBezTo>
                <a:cubicBezTo>
                  <a:pt x="1533" y="443"/>
                  <a:pt x="1534" y="438"/>
                  <a:pt x="1538" y="436"/>
                </a:cubicBezTo>
                <a:cubicBezTo>
                  <a:pt x="1542" y="433"/>
                  <a:pt x="1548" y="435"/>
                  <a:pt x="1550" y="439"/>
                </a:cubicBezTo>
                <a:cubicBezTo>
                  <a:pt x="1551" y="441"/>
                  <a:pt x="1551" y="443"/>
                  <a:pt x="1550" y="446"/>
                </a:cubicBezTo>
                <a:cubicBezTo>
                  <a:pt x="1550" y="448"/>
                  <a:pt x="1548" y="449"/>
                  <a:pt x="1546" y="451"/>
                </a:cubicBezTo>
                <a:cubicBezTo>
                  <a:pt x="1545" y="451"/>
                  <a:pt x="1544" y="451"/>
                  <a:pt x="1542" y="451"/>
                </a:cubicBezTo>
                <a:close/>
                <a:moveTo>
                  <a:pt x="1529" y="427"/>
                </a:moveTo>
                <a:cubicBezTo>
                  <a:pt x="1526" y="427"/>
                  <a:pt x="1523" y="425"/>
                  <a:pt x="1521" y="422"/>
                </a:cubicBezTo>
                <a:cubicBezTo>
                  <a:pt x="1503" y="390"/>
                  <a:pt x="1482" y="359"/>
                  <a:pt x="1459" y="329"/>
                </a:cubicBezTo>
                <a:cubicBezTo>
                  <a:pt x="1449" y="317"/>
                  <a:pt x="1439" y="304"/>
                  <a:pt x="1428" y="292"/>
                </a:cubicBezTo>
                <a:cubicBezTo>
                  <a:pt x="1418" y="280"/>
                  <a:pt x="1407" y="269"/>
                  <a:pt x="1397" y="258"/>
                </a:cubicBezTo>
                <a:cubicBezTo>
                  <a:pt x="1393" y="255"/>
                  <a:pt x="1393" y="249"/>
                  <a:pt x="1397" y="246"/>
                </a:cubicBezTo>
                <a:cubicBezTo>
                  <a:pt x="1400" y="243"/>
                  <a:pt x="1405" y="243"/>
                  <a:pt x="1409" y="246"/>
                </a:cubicBezTo>
                <a:cubicBezTo>
                  <a:pt x="1420" y="257"/>
                  <a:pt x="1431" y="269"/>
                  <a:pt x="1441" y="281"/>
                </a:cubicBezTo>
                <a:cubicBezTo>
                  <a:pt x="1452" y="293"/>
                  <a:pt x="1462" y="306"/>
                  <a:pt x="1473" y="319"/>
                </a:cubicBezTo>
                <a:cubicBezTo>
                  <a:pt x="1496" y="349"/>
                  <a:pt x="1517" y="381"/>
                  <a:pt x="1536" y="414"/>
                </a:cubicBezTo>
                <a:cubicBezTo>
                  <a:pt x="1538" y="418"/>
                  <a:pt x="1537" y="423"/>
                  <a:pt x="1533" y="426"/>
                </a:cubicBezTo>
                <a:cubicBezTo>
                  <a:pt x="1532" y="426"/>
                  <a:pt x="1530" y="427"/>
                  <a:pt x="1529" y="427"/>
                </a:cubicBezTo>
                <a:close/>
                <a:moveTo>
                  <a:pt x="198" y="310"/>
                </a:moveTo>
                <a:cubicBezTo>
                  <a:pt x="196" y="310"/>
                  <a:pt x="194" y="309"/>
                  <a:pt x="193" y="308"/>
                </a:cubicBezTo>
                <a:cubicBezTo>
                  <a:pt x="191" y="307"/>
                  <a:pt x="190" y="305"/>
                  <a:pt x="190" y="302"/>
                </a:cubicBezTo>
                <a:cubicBezTo>
                  <a:pt x="189" y="300"/>
                  <a:pt x="190" y="298"/>
                  <a:pt x="191" y="296"/>
                </a:cubicBezTo>
                <a:cubicBezTo>
                  <a:pt x="194" y="293"/>
                  <a:pt x="200" y="292"/>
                  <a:pt x="203" y="295"/>
                </a:cubicBezTo>
                <a:cubicBezTo>
                  <a:pt x="207" y="298"/>
                  <a:pt x="208" y="303"/>
                  <a:pt x="205" y="307"/>
                </a:cubicBezTo>
                <a:cubicBezTo>
                  <a:pt x="204" y="307"/>
                  <a:pt x="204" y="307"/>
                  <a:pt x="204" y="307"/>
                </a:cubicBezTo>
                <a:cubicBezTo>
                  <a:pt x="203" y="309"/>
                  <a:pt x="200" y="310"/>
                  <a:pt x="198" y="310"/>
                </a:cubicBezTo>
                <a:close/>
                <a:moveTo>
                  <a:pt x="216" y="289"/>
                </a:moveTo>
                <a:cubicBezTo>
                  <a:pt x="214" y="289"/>
                  <a:pt x="212" y="288"/>
                  <a:pt x="211" y="287"/>
                </a:cubicBezTo>
                <a:cubicBezTo>
                  <a:pt x="209" y="285"/>
                  <a:pt x="208" y="283"/>
                  <a:pt x="208" y="281"/>
                </a:cubicBezTo>
                <a:cubicBezTo>
                  <a:pt x="208" y="278"/>
                  <a:pt x="209" y="276"/>
                  <a:pt x="210" y="275"/>
                </a:cubicBezTo>
                <a:cubicBezTo>
                  <a:pt x="232" y="250"/>
                  <a:pt x="255" y="227"/>
                  <a:pt x="279" y="206"/>
                </a:cubicBezTo>
                <a:cubicBezTo>
                  <a:pt x="284" y="201"/>
                  <a:pt x="290" y="197"/>
                  <a:pt x="295" y="192"/>
                </a:cubicBezTo>
                <a:cubicBezTo>
                  <a:pt x="319" y="172"/>
                  <a:pt x="344" y="154"/>
                  <a:pt x="370" y="137"/>
                </a:cubicBezTo>
                <a:cubicBezTo>
                  <a:pt x="370" y="137"/>
                  <a:pt x="370" y="137"/>
                  <a:pt x="370" y="137"/>
                </a:cubicBezTo>
                <a:cubicBezTo>
                  <a:pt x="374" y="134"/>
                  <a:pt x="379" y="135"/>
                  <a:pt x="381" y="139"/>
                </a:cubicBezTo>
                <a:cubicBezTo>
                  <a:pt x="383" y="141"/>
                  <a:pt x="383" y="143"/>
                  <a:pt x="383" y="145"/>
                </a:cubicBezTo>
                <a:cubicBezTo>
                  <a:pt x="382" y="148"/>
                  <a:pt x="381" y="150"/>
                  <a:pt x="379" y="151"/>
                </a:cubicBezTo>
                <a:cubicBezTo>
                  <a:pt x="354" y="168"/>
                  <a:pt x="329" y="186"/>
                  <a:pt x="306" y="205"/>
                </a:cubicBezTo>
                <a:cubicBezTo>
                  <a:pt x="301" y="210"/>
                  <a:pt x="295" y="214"/>
                  <a:pt x="290" y="219"/>
                </a:cubicBezTo>
                <a:cubicBezTo>
                  <a:pt x="267" y="240"/>
                  <a:pt x="244" y="262"/>
                  <a:pt x="223" y="286"/>
                </a:cubicBezTo>
                <a:cubicBezTo>
                  <a:pt x="221" y="288"/>
                  <a:pt x="219" y="289"/>
                  <a:pt x="216" y="289"/>
                </a:cubicBezTo>
                <a:close/>
                <a:moveTo>
                  <a:pt x="1382" y="241"/>
                </a:moveTo>
                <a:cubicBezTo>
                  <a:pt x="1380" y="241"/>
                  <a:pt x="1378" y="240"/>
                  <a:pt x="1377" y="238"/>
                </a:cubicBezTo>
                <a:cubicBezTo>
                  <a:pt x="1375" y="237"/>
                  <a:pt x="1374" y="235"/>
                  <a:pt x="1374" y="232"/>
                </a:cubicBezTo>
                <a:cubicBezTo>
                  <a:pt x="1374" y="230"/>
                  <a:pt x="1375" y="228"/>
                  <a:pt x="1376" y="226"/>
                </a:cubicBezTo>
                <a:cubicBezTo>
                  <a:pt x="1379" y="223"/>
                  <a:pt x="1385" y="223"/>
                  <a:pt x="1388" y="226"/>
                </a:cubicBezTo>
                <a:cubicBezTo>
                  <a:pt x="1390" y="228"/>
                  <a:pt x="1391" y="230"/>
                  <a:pt x="1391" y="232"/>
                </a:cubicBezTo>
                <a:cubicBezTo>
                  <a:pt x="1391" y="234"/>
                  <a:pt x="1390" y="236"/>
                  <a:pt x="1389" y="238"/>
                </a:cubicBezTo>
                <a:cubicBezTo>
                  <a:pt x="1387" y="240"/>
                  <a:pt x="1385" y="241"/>
                  <a:pt x="1382" y="241"/>
                </a:cubicBezTo>
                <a:close/>
                <a:moveTo>
                  <a:pt x="1361" y="222"/>
                </a:moveTo>
                <a:cubicBezTo>
                  <a:pt x="1359" y="222"/>
                  <a:pt x="1357" y="221"/>
                  <a:pt x="1356" y="219"/>
                </a:cubicBezTo>
                <a:cubicBezTo>
                  <a:pt x="1328" y="195"/>
                  <a:pt x="1298" y="172"/>
                  <a:pt x="1267" y="151"/>
                </a:cubicBezTo>
                <a:cubicBezTo>
                  <a:pt x="1241" y="134"/>
                  <a:pt x="1213" y="118"/>
                  <a:pt x="1185" y="104"/>
                </a:cubicBezTo>
                <a:cubicBezTo>
                  <a:pt x="1183" y="103"/>
                  <a:pt x="1181" y="101"/>
                  <a:pt x="1180" y="99"/>
                </a:cubicBezTo>
                <a:cubicBezTo>
                  <a:pt x="1180" y="97"/>
                  <a:pt x="1180" y="94"/>
                  <a:pt x="1181" y="92"/>
                </a:cubicBezTo>
                <a:cubicBezTo>
                  <a:pt x="1183" y="88"/>
                  <a:pt x="1188" y="87"/>
                  <a:pt x="1192" y="89"/>
                </a:cubicBezTo>
                <a:cubicBezTo>
                  <a:pt x="1221" y="103"/>
                  <a:pt x="1249" y="119"/>
                  <a:pt x="1276" y="137"/>
                </a:cubicBezTo>
                <a:cubicBezTo>
                  <a:pt x="1308" y="158"/>
                  <a:pt x="1339" y="182"/>
                  <a:pt x="1367" y="207"/>
                </a:cubicBezTo>
                <a:cubicBezTo>
                  <a:pt x="1367" y="207"/>
                  <a:pt x="1367" y="207"/>
                  <a:pt x="1367" y="207"/>
                </a:cubicBezTo>
                <a:cubicBezTo>
                  <a:pt x="1371" y="210"/>
                  <a:pt x="1371" y="215"/>
                  <a:pt x="1368" y="219"/>
                </a:cubicBezTo>
                <a:cubicBezTo>
                  <a:pt x="1366" y="221"/>
                  <a:pt x="1364" y="222"/>
                  <a:pt x="1361" y="222"/>
                </a:cubicBezTo>
                <a:close/>
                <a:moveTo>
                  <a:pt x="398" y="137"/>
                </a:moveTo>
                <a:cubicBezTo>
                  <a:pt x="395" y="137"/>
                  <a:pt x="393" y="136"/>
                  <a:pt x="391" y="133"/>
                </a:cubicBezTo>
                <a:cubicBezTo>
                  <a:pt x="390" y="131"/>
                  <a:pt x="390" y="129"/>
                  <a:pt x="390" y="127"/>
                </a:cubicBezTo>
                <a:cubicBezTo>
                  <a:pt x="391" y="124"/>
                  <a:pt x="392" y="123"/>
                  <a:pt x="394" y="121"/>
                </a:cubicBezTo>
                <a:cubicBezTo>
                  <a:pt x="398" y="119"/>
                  <a:pt x="403" y="120"/>
                  <a:pt x="406" y="124"/>
                </a:cubicBezTo>
                <a:cubicBezTo>
                  <a:pt x="408" y="128"/>
                  <a:pt x="407" y="133"/>
                  <a:pt x="403" y="136"/>
                </a:cubicBezTo>
                <a:cubicBezTo>
                  <a:pt x="401" y="137"/>
                  <a:pt x="400" y="137"/>
                  <a:pt x="398" y="137"/>
                </a:cubicBezTo>
                <a:close/>
                <a:moveTo>
                  <a:pt x="423" y="123"/>
                </a:moveTo>
                <a:cubicBezTo>
                  <a:pt x="423" y="123"/>
                  <a:pt x="423" y="123"/>
                  <a:pt x="423" y="123"/>
                </a:cubicBezTo>
                <a:cubicBezTo>
                  <a:pt x="420" y="123"/>
                  <a:pt x="417" y="121"/>
                  <a:pt x="415" y="118"/>
                </a:cubicBezTo>
                <a:cubicBezTo>
                  <a:pt x="413" y="114"/>
                  <a:pt x="414" y="109"/>
                  <a:pt x="419" y="107"/>
                </a:cubicBezTo>
                <a:cubicBezTo>
                  <a:pt x="447" y="91"/>
                  <a:pt x="476" y="77"/>
                  <a:pt x="506" y="64"/>
                </a:cubicBezTo>
                <a:cubicBezTo>
                  <a:pt x="528" y="55"/>
                  <a:pt x="550" y="47"/>
                  <a:pt x="572" y="40"/>
                </a:cubicBezTo>
                <a:cubicBezTo>
                  <a:pt x="586" y="36"/>
                  <a:pt x="600" y="32"/>
                  <a:pt x="614" y="28"/>
                </a:cubicBezTo>
                <a:cubicBezTo>
                  <a:pt x="619" y="27"/>
                  <a:pt x="623" y="29"/>
                  <a:pt x="624" y="34"/>
                </a:cubicBezTo>
                <a:cubicBezTo>
                  <a:pt x="625" y="36"/>
                  <a:pt x="625" y="38"/>
                  <a:pt x="624" y="40"/>
                </a:cubicBezTo>
                <a:cubicBezTo>
                  <a:pt x="622" y="42"/>
                  <a:pt x="621" y="44"/>
                  <a:pt x="618" y="44"/>
                </a:cubicBezTo>
                <a:cubicBezTo>
                  <a:pt x="605" y="48"/>
                  <a:pt x="591" y="52"/>
                  <a:pt x="577" y="56"/>
                </a:cubicBezTo>
                <a:cubicBezTo>
                  <a:pt x="555" y="63"/>
                  <a:pt x="534" y="71"/>
                  <a:pt x="512" y="80"/>
                </a:cubicBezTo>
                <a:cubicBezTo>
                  <a:pt x="483" y="92"/>
                  <a:pt x="454" y="106"/>
                  <a:pt x="427" y="122"/>
                </a:cubicBezTo>
                <a:cubicBezTo>
                  <a:pt x="426" y="122"/>
                  <a:pt x="424" y="123"/>
                  <a:pt x="423" y="123"/>
                </a:cubicBezTo>
                <a:close/>
                <a:moveTo>
                  <a:pt x="1163" y="92"/>
                </a:moveTo>
                <a:cubicBezTo>
                  <a:pt x="1162" y="92"/>
                  <a:pt x="1161" y="92"/>
                  <a:pt x="1160" y="92"/>
                </a:cubicBezTo>
                <a:cubicBezTo>
                  <a:pt x="1157" y="91"/>
                  <a:pt x="1156" y="89"/>
                  <a:pt x="1155" y="87"/>
                </a:cubicBezTo>
                <a:cubicBezTo>
                  <a:pt x="1154" y="85"/>
                  <a:pt x="1154" y="82"/>
                  <a:pt x="1155" y="80"/>
                </a:cubicBezTo>
                <a:cubicBezTo>
                  <a:pt x="1157" y="76"/>
                  <a:pt x="1162" y="74"/>
                  <a:pt x="1167" y="76"/>
                </a:cubicBezTo>
                <a:cubicBezTo>
                  <a:pt x="1171" y="78"/>
                  <a:pt x="1173" y="83"/>
                  <a:pt x="1171" y="87"/>
                </a:cubicBezTo>
                <a:cubicBezTo>
                  <a:pt x="1169" y="90"/>
                  <a:pt x="1166" y="92"/>
                  <a:pt x="1163" y="92"/>
                </a:cubicBezTo>
                <a:close/>
                <a:moveTo>
                  <a:pt x="1137" y="81"/>
                </a:moveTo>
                <a:cubicBezTo>
                  <a:pt x="1136" y="81"/>
                  <a:pt x="1135" y="81"/>
                  <a:pt x="1134" y="80"/>
                </a:cubicBezTo>
                <a:cubicBezTo>
                  <a:pt x="1100" y="66"/>
                  <a:pt x="1064" y="54"/>
                  <a:pt x="1028" y="44"/>
                </a:cubicBezTo>
                <a:cubicBezTo>
                  <a:pt x="1028" y="44"/>
                  <a:pt x="1028" y="44"/>
                  <a:pt x="1028" y="44"/>
                </a:cubicBezTo>
                <a:cubicBezTo>
                  <a:pt x="997" y="36"/>
                  <a:pt x="966" y="30"/>
                  <a:pt x="935" y="25"/>
                </a:cubicBezTo>
                <a:cubicBezTo>
                  <a:pt x="933" y="25"/>
                  <a:pt x="931" y="24"/>
                  <a:pt x="929" y="22"/>
                </a:cubicBezTo>
                <a:cubicBezTo>
                  <a:pt x="928" y="20"/>
                  <a:pt x="927" y="18"/>
                  <a:pt x="928" y="16"/>
                </a:cubicBezTo>
                <a:cubicBezTo>
                  <a:pt x="928" y="11"/>
                  <a:pt x="933" y="8"/>
                  <a:pt x="937" y="9"/>
                </a:cubicBezTo>
                <a:cubicBezTo>
                  <a:pt x="969" y="13"/>
                  <a:pt x="1001" y="20"/>
                  <a:pt x="1032" y="28"/>
                </a:cubicBezTo>
                <a:cubicBezTo>
                  <a:pt x="1069" y="38"/>
                  <a:pt x="1105" y="50"/>
                  <a:pt x="1140" y="65"/>
                </a:cubicBezTo>
                <a:cubicBezTo>
                  <a:pt x="1145" y="66"/>
                  <a:pt x="1147" y="71"/>
                  <a:pt x="1145" y="76"/>
                </a:cubicBezTo>
                <a:cubicBezTo>
                  <a:pt x="1144" y="79"/>
                  <a:pt x="1141" y="81"/>
                  <a:pt x="1137" y="81"/>
                </a:cubicBezTo>
                <a:close/>
                <a:moveTo>
                  <a:pt x="644" y="38"/>
                </a:moveTo>
                <a:cubicBezTo>
                  <a:pt x="640" y="38"/>
                  <a:pt x="636" y="35"/>
                  <a:pt x="635" y="31"/>
                </a:cubicBezTo>
                <a:cubicBezTo>
                  <a:pt x="634" y="27"/>
                  <a:pt x="637" y="22"/>
                  <a:pt x="642" y="21"/>
                </a:cubicBezTo>
                <a:cubicBezTo>
                  <a:pt x="646" y="20"/>
                  <a:pt x="651" y="23"/>
                  <a:pt x="652" y="27"/>
                </a:cubicBezTo>
                <a:cubicBezTo>
                  <a:pt x="653" y="32"/>
                  <a:pt x="650" y="37"/>
                  <a:pt x="646" y="38"/>
                </a:cubicBezTo>
                <a:cubicBezTo>
                  <a:pt x="645" y="38"/>
                  <a:pt x="644" y="38"/>
                  <a:pt x="644" y="38"/>
                </a:cubicBezTo>
                <a:close/>
                <a:moveTo>
                  <a:pt x="671" y="32"/>
                </a:moveTo>
                <a:cubicBezTo>
                  <a:pt x="667" y="32"/>
                  <a:pt x="664" y="29"/>
                  <a:pt x="663" y="25"/>
                </a:cubicBezTo>
                <a:cubicBezTo>
                  <a:pt x="663" y="23"/>
                  <a:pt x="663" y="21"/>
                  <a:pt x="664" y="19"/>
                </a:cubicBezTo>
                <a:cubicBezTo>
                  <a:pt x="666" y="17"/>
                  <a:pt x="668" y="16"/>
                  <a:pt x="670" y="15"/>
                </a:cubicBezTo>
                <a:cubicBezTo>
                  <a:pt x="702" y="9"/>
                  <a:pt x="734" y="5"/>
                  <a:pt x="766" y="3"/>
                </a:cubicBezTo>
                <a:cubicBezTo>
                  <a:pt x="766" y="3"/>
                  <a:pt x="766" y="3"/>
                  <a:pt x="766" y="3"/>
                </a:cubicBezTo>
                <a:cubicBezTo>
                  <a:pt x="804" y="0"/>
                  <a:pt x="843" y="0"/>
                  <a:pt x="880" y="3"/>
                </a:cubicBezTo>
                <a:cubicBezTo>
                  <a:pt x="885" y="3"/>
                  <a:pt x="888" y="7"/>
                  <a:pt x="888" y="12"/>
                </a:cubicBezTo>
                <a:cubicBezTo>
                  <a:pt x="888" y="16"/>
                  <a:pt x="884" y="20"/>
                  <a:pt x="879" y="20"/>
                </a:cubicBezTo>
                <a:cubicBezTo>
                  <a:pt x="842" y="17"/>
                  <a:pt x="804" y="17"/>
                  <a:pt x="767" y="20"/>
                </a:cubicBezTo>
                <a:cubicBezTo>
                  <a:pt x="767" y="20"/>
                  <a:pt x="767" y="20"/>
                  <a:pt x="767" y="20"/>
                </a:cubicBezTo>
                <a:cubicBezTo>
                  <a:pt x="736" y="22"/>
                  <a:pt x="704" y="26"/>
                  <a:pt x="673" y="32"/>
                </a:cubicBezTo>
                <a:cubicBezTo>
                  <a:pt x="672" y="32"/>
                  <a:pt x="672" y="32"/>
                  <a:pt x="671" y="32"/>
                </a:cubicBezTo>
                <a:close/>
                <a:moveTo>
                  <a:pt x="908" y="22"/>
                </a:moveTo>
                <a:cubicBezTo>
                  <a:pt x="908" y="22"/>
                  <a:pt x="907" y="22"/>
                  <a:pt x="907" y="22"/>
                </a:cubicBezTo>
                <a:cubicBezTo>
                  <a:pt x="905" y="22"/>
                  <a:pt x="903" y="21"/>
                  <a:pt x="901" y="19"/>
                </a:cubicBezTo>
                <a:cubicBezTo>
                  <a:pt x="900" y="17"/>
                  <a:pt x="899" y="15"/>
                  <a:pt x="899" y="13"/>
                </a:cubicBezTo>
                <a:cubicBezTo>
                  <a:pt x="900" y="8"/>
                  <a:pt x="904" y="5"/>
                  <a:pt x="909" y="5"/>
                </a:cubicBezTo>
                <a:cubicBezTo>
                  <a:pt x="913" y="6"/>
                  <a:pt x="917" y="10"/>
                  <a:pt x="916" y="14"/>
                </a:cubicBezTo>
                <a:cubicBezTo>
                  <a:pt x="916" y="19"/>
                  <a:pt x="912" y="22"/>
                  <a:pt x="908" y="22"/>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 name="Freeform 12">
            <a:extLst>
              <a:ext uri="{FF2B5EF4-FFF2-40B4-BE49-F238E27FC236}">
                <a16:creationId xmlns:a16="http://schemas.microsoft.com/office/drawing/2014/main" id="{D060AF10-E8BF-4C04-B5CB-38D1876A209C}"/>
              </a:ext>
            </a:extLst>
          </p:cNvPr>
          <p:cNvSpPr>
            <a:spLocks noEditPoints="1"/>
          </p:cNvSpPr>
          <p:nvPr/>
        </p:nvSpPr>
        <p:spPr bwMode="auto">
          <a:xfrm>
            <a:off x="8868841" y="3229510"/>
            <a:ext cx="6649493" cy="6647380"/>
          </a:xfrm>
          <a:custGeom>
            <a:avLst/>
            <a:gdLst>
              <a:gd name="T0" fmla="*/ 922 w 1572"/>
              <a:gd name="T1" fmla="*/ 1542 h 1571"/>
              <a:gd name="T2" fmla="*/ 1160 w 1572"/>
              <a:gd name="T3" fmla="*/ 1467 h 1571"/>
              <a:gd name="T4" fmla="*/ 925 w 1572"/>
              <a:gd name="T5" fmla="*/ 1559 h 1571"/>
              <a:gd name="T6" fmla="*/ 743 w 1572"/>
              <a:gd name="T7" fmla="*/ 1570 h 1571"/>
              <a:gd name="T8" fmla="*/ 744 w 1572"/>
              <a:gd name="T9" fmla="*/ 1553 h 1571"/>
              <a:gd name="T10" fmla="*/ 680 w 1572"/>
              <a:gd name="T11" fmla="*/ 1564 h 1571"/>
              <a:gd name="T12" fmla="*/ 342 w 1572"/>
              <a:gd name="T13" fmla="*/ 1434 h 1571"/>
              <a:gd name="T14" fmla="*/ 453 w 1572"/>
              <a:gd name="T15" fmla="*/ 1479 h 1571"/>
              <a:gd name="T16" fmla="*/ 681 w 1572"/>
              <a:gd name="T17" fmla="*/ 1564 h 1571"/>
              <a:gd name="T18" fmla="*/ 1201 w 1572"/>
              <a:gd name="T19" fmla="*/ 1433 h 1571"/>
              <a:gd name="T20" fmla="*/ 1187 w 1572"/>
              <a:gd name="T21" fmla="*/ 1460 h 1571"/>
              <a:gd name="T22" fmla="*/ 1304 w 1572"/>
              <a:gd name="T23" fmla="*/ 1353 h 1571"/>
              <a:gd name="T24" fmla="*/ 1257 w 1572"/>
              <a:gd name="T25" fmla="*/ 1412 h 1571"/>
              <a:gd name="T26" fmla="*/ 273 w 1572"/>
              <a:gd name="T27" fmla="*/ 1370 h 1571"/>
              <a:gd name="T28" fmla="*/ 297 w 1572"/>
              <a:gd name="T29" fmla="*/ 1398 h 1571"/>
              <a:gd name="T30" fmla="*/ 95 w 1572"/>
              <a:gd name="T31" fmla="*/ 1161 h 1571"/>
              <a:gd name="T32" fmla="*/ 51 w 1572"/>
              <a:gd name="T33" fmla="*/ 1040 h 1571"/>
              <a:gd name="T34" fmla="*/ 110 w 1572"/>
              <a:gd name="T35" fmla="*/ 1153 h 1571"/>
              <a:gd name="T36" fmla="*/ 250 w 1572"/>
              <a:gd name="T37" fmla="*/ 1357 h 1571"/>
              <a:gd name="T38" fmla="*/ 1486 w 1572"/>
              <a:gd name="T39" fmla="*/ 1104 h 1571"/>
              <a:gd name="T40" fmla="*/ 1360 w 1572"/>
              <a:gd name="T41" fmla="*/ 1318 h 1571"/>
              <a:gd name="T42" fmla="*/ 1507 w 1572"/>
              <a:gd name="T43" fmla="*/ 1051 h 1571"/>
              <a:gd name="T44" fmla="*/ 1523 w 1572"/>
              <a:gd name="T45" fmla="*/ 1057 h 1571"/>
              <a:gd name="T46" fmla="*/ 1534 w 1572"/>
              <a:gd name="T47" fmla="*/ 999 h 1571"/>
              <a:gd name="T48" fmla="*/ 1555 w 1572"/>
              <a:gd name="T49" fmla="*/ 785 h 1571"/>
              <a:gd name="T50" fmla="*/ 1556 w 1572"/>
              <a:gd name="T51" fmla="*/ 630 h 1571"/>
              <a:gd name="T52" fmla="*/ 1567 w 1572"/>
              <a:gd name="T53" fmla="*/ 875 h 1571"/>
              <a:gd name="T54" fmla="*/ 27 w 1572"/>
              <a:gd name="T55" fmla="*/ 991 h 1571"/>
              <a:gd name="T56" fmla="*/ 43 w 1572"/>
              <a:gd name="T57" fmla="*/ 987 h 1571"/>
              <a:gd name="T58" fmla="*/ 13 w 1572"/>
              <a:gd name="T59" fmla="*/ 930 h 1571"/>
              <a:gd name="T60" fmla="*/ 6 w 1572"/>
              <a:gd name="T61" fmla="*/ 685 h 1571"/>
              <a:gd name="T62" fmla="*/ 23 w 1572"/>
              <a:gd name="T63" fmla="*/ 687 h 1571"/>
              <a:gd name="T64" fmla="*/ 30 w 1572"/>
              <a:gd name="T65" fmla="*/ 927 h 1571"/>
              <a:gd name="T66" fmla="*/ 1531 w 1572"/>
              <a:gd name="T67" fmla="*/ 595 h 1571"/>
              <a:gd name="T68" fmla="*/ 1547 w 1572"/>
              <a:gd name="T69" fmla="*/ 591 h 1571"/>
              <a:gd name="T70" fmla="*/ 1506 w 1572"/>
              <a:gd name="T71" fmla="*/ 515 h 1571"/>
              <a:gd name="T72" fmla="*/ 1317 w 1572"/>
              <a:gd name="T73" fmla="*/ 229 h 1571"/>
              <a:gd name="T74" fmla="*/ 1329 w 1572"/>
              <a:gd name="T75" fmla="*/ 217 h 1571"/>
              <a:gd name="T76" fmla="*/ 1522 w 1572"/>
              <a:gd name="T77" fmla="*/ 509 h 1571"/>
              <a:gd name="T78" fmla="*/ 55 w 1572"/>
              <a:gd name="T79" fmla="*/ 519 h 1571"/>
              <a:gd name="T80" fmla="*/ 74 w 1572"/>
              <a:gd name="T81" fmla="*/ 493 h 1571"/>
              <a:gd name="T82" fmla="*/ 79 w 1572"/>
              <a:gd name="T83" fmla="*/ 461 h 1571"/>
              <a:gd name="T84" fmla="*/ 230 w 1572"/>
              <a:gd name="T85" fmla="*/ 229 h 1571"/>
              <a:gd name="T86" fmla="*/ 242 w 1572"/>
              <a:gd name="T87" fmla="*/ 241 h 1571"/>
              <a:gd name="T88" fmla="*/ 82 w 1572"/>
              <a:gd name="T89" fmla="*/ 462 h 1571"/>
              <a:gd name="T90" fmla="*/ 1260 w 1572"/>
              <a:gd name="T91" fmla="*/ 169 h 1571"/>
              <a:gd name="T92" fmla="*/ 1284 w 1572"/>
              <a:gd name="T93" fmla="*/ 197 h 1571"/>
              <a:gd name="T94" fmla="*/ 1109 w 1572"/>
              <a:gd name="T95" fmla="*/ 87 h 1571"/>
              <a:gd name="T96" fmla="*/ 880 w 1572"/>
              <a:gd name="T97" fmla="*/ 5 h 1571"/>
              <a:gd name="T98" fmla="*/ 1221 w 1572"/>
              <a:gd name="T99" fmla="*/ 131 h 1571"/>
              <a:gd name="T100" fmla="*/ 349 w 1572"/>
              <a:gd name="T101" fmla="*/ 141 h 1571"/>
              <a:gd name="T102" fmla="*/ 380 w 1572"/>
              <a:gd name="T103" fmla="*/ 132 h 1571"/>
              <a:gd name="T104" fmla="*/ 402 w 1572"/>
              <a:gd name="T105" fmla="*/ 109 h 1571"/>
              <a:gd name="T106" fmla="*/ 636 w 1572"/>
              <a:gd name="T107" fmla="*/ 14 h 1571"/>
              <a:gd name="T108" fmla="*/ 639 w 1572"/>
              <a:gd name="T109" fmla="*/ 30 h 1571"/>
              <a:gd name="T110" fmla="*/ 410 w 1572"/>
              <a:gd name="T111" fmla="*/ 113 h 1571"/>
              <a:gd name="T112" fmla="*/ 809 w 1572"/>
              <a:gd name="T113" fmla="*/ 8 h 1571"/>
              <a:gd name="T114" fmla="*/ 840 w 1572"/>
              <a:gd name="T115" fmla="*/ 18 h 1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72" h="1571">
                <a:moveTo>
                  <a:pt x="805" y="1571"/>
                </a:moveTo>
                <a:cubicBezTo>
                  <a:pt x="801" y="1571"/>
                  <a:pt x="797" y="1567"/>
                  <a:pt x="797" y="1563"/>
                </a:cubicBezTo>
                <a:cubicBezTo>
                  <a:pt x="797" y="1558"/>
                  <a:pt x="800" y="1554"/>
                  <a:pt x="805" y="1554"/>
                </a:cubicBezTo>
                <a:cubicBezTo>
                  <a:pt x="844" y="1553"/>
                  <a:pt x="883" y="1549"/>
                  <a:pt x="922" y="1542"/>
                </a:cubicBezTo>
                <a:cubicBezTo>
                  <a:pt x="922" y="1542"/>
                  <a:pt x="922" y="1542"/>
                  <a:pt x="922" y="1542"/>
                </a:cubicBezTo>
                <a:cubicBezTo>
                  <a:pt x="966" y="1534"/>
                  <a:pt x="1010" y="1523"/>
                  <a:pt x="1052" y="1507"/>
                </a:cubicBezTo>
                <a:cubicBezTo>
                  <a:pt x="1085" y="1495"/>
                  <a:pt x="1117" y="1480"/>
                  <a:pt x="1148" y="1464"/>
                </a:cubicBezTo>
                <a:cubicBezTo>
                  <a:pt x="1152" y="1462"/>
                  <a:pt x="1158" y="1463"/>
                  <a:pt x="1160" y="1467"/>
                </a:cubicBezTo>
                <a:cubicBezTo>
                  <a:pt x="1162" y="1471"/>
                  <a:pt x="1160" y="1476"/>
                  <a:pt x="1156" y="1479"/>
                </a:cubicBezTo>
                <a:cubicBezTo>
                  <a:pt x="1124" y="1496"/>
                  <a:pt x="1091" y="1511"/>
                  <a:pt x="1057" y="1523"/>
                </a:cubicBezTo>
                <a:cubicBezTo>
                  <a:pt x="1015" y="1539"/>
                  <a:pt x="970" y="1551"/>
                  <a:pt x="925" y="1559"/>
                </a:cubicBezTo>
                <a:cubicBezTo>
                  <a:pt x="925" y="1559"/>
                  <a:pt x="925" y="1559"/>
                  <a:pt x="925" y="1559"/>
                </a:cubicBezTo>
                <a:cubicBezTo>
                  <a:pt x="886" y="1566"/>
                  <a:pt x="845" y="1570"/>
                  <a:pt x="806" y="1571"/>
                </a:cubicBezTo>
                <a:cubicBezTo>
                  <a:pt x="806" y="1571"/>
                  <a:pt x="805" y="1571"/>
                  <a:pt x="805" y="1571"/>
                </a:cubicBezTo>
                <a:close/>
                <a:moveTo>
                  <a:pt x="743" y="1570"/>
                </a:moveTo>
                <a:cubicBezTo>
                  <a:pt x="743" y="1570"/>
                  <a:pt x="743" y="1570"/>
                  <a:pt x="743" y="1570"/>
                </a:cubicBezTo>
                <a:cubicBezTo>
                  <a:pt x="735" y="1570"/>
                  <a:pt x="727" y="1569"/>
                  <a:pt x="720" y="1569"/>
                </a:cubicBezTo>
                <a:cubicBezTo>
                  <a:pt x="715" y="1568"/>
                  <a:pt x="712" y="1564"/>
                  <a:pt x="712" y="1559"/>
                </a:cubicBezTo>
                <a:cubicBezTo>
                  <a:pt x="713" y="1555"/>
                  <a:pt x="717" y="1551"/>
                  <a:pt x="721" y="1552"/>
                </a:cubicBezTo>
                <a:cubicBezTo>
                  <a:pt x="729" y="1552"/>
                  <a:pt x="736" y="1553"/>
                  <a:pt x="744" y="1553"/>
                </a:cubicBezTo>
                <a:cubicBezTo>
                  <a:pt x="748" y="1553"/>
                  <a:pt x="752" y="1557"/>
                  <a:pt x="752" y="1562"/>
                </a:cubicBezTo>
                <a:cubicBezTo>
                  <a:pt x="751" y="1567"/>
                  <a:pt x="748" y="1570"/>
                  <a:pt x="743" y="1570"/>
                </a:cubicBezTo>
                <a:close/>
                <a:moveTo>
                  <a:pt x="681" y="1564"/>
                </a:moveTo>
                <a:cubicBezTo>
                  <a:pt x="681" y="1564"/>
                  <a:pt x="681" y="1564"/>
                  <a:pt x="680" y="1564"/>
                </a:cubicBezTo>
                <a:cubicBezTo>
                  <a:pt x="605" y="1554"/>
                  <a:pt x="533" y="1534"/>
                  <a:pt x="464" y="1503"/>
                </a:cubicBezTo>
                <a:cubicBezTo>
                  <a:pt x="458" y="1500"/>
                  <a:pt x="452" y="1497"/>
                  <a:pt x="446" y="1494"/>
                </a:cubicBezTo>
                <a:cubicBezTo>
                  <a:pt x="446" y="1494"/>
                  <a:pt x="446" y="1494"/>
                  <a:pt x="445" y="1494"/>
                </a:cubicBezTo>
                <a:cubicBezTo>
                  <a:pt x="410" y="1477"/>
                  <a:pt x="375" y="1457"/>
                  <a:pt x="342" y="1434"/>
                </a:cubicBezTo>
                <a:cubicBezTo>
                  <a:pt x="338" y="1431"/>
                  <a:pt x="337" y="1426"/>
                  <a:pt x="339" y="1422"/>
                </a:cubicBezTo>
                <a:cubicBezTo>
                  <a:pt x="342" y="1418"/>
                  <a:pt x="347" y="1417"/>
                  <a:pt x="351" y="1420"/>
                </a:cubicBezTo>
                <a:cubicBezTo>
                  <a:pt x="383" y="1442"/>
                  <a:pt x="418" y="1462"/>
                  <a:pt x="453" y="1479"/>
                </a:cubicBezTo>
                <a:cubicBezTo>
                  <a:pt x="453" y="1479"/>
                  <a:pt x="453" y="1479"/>
                  <a:pt x="453" y="1479"/>
                </a:cubicBezTo>
                <a:cubicBezTo>
                  <a:pt x="459" y="1482"/>
                  <a:pt x="465" y="1485"/>
                  <a:pt x="471" y="1487"/>
                </a:cubicBezTo>
                <a:cubicBezTo>
                  <a:pt x="538" y="1517"/>
                  <a:pt x="609" y="1538"/>
                  <a:pt x="682" y="1547"/>
                </a:cubicBezTo>
                <a:cubicBezTo>
                  <a:pt x="687" y="1548"/>
                  <a:pt x="690" y="1552"/>
                  <a:pt x="690" y="1557"/>
                </a:cubicBezTo>
                <a:cubicBezTo>
                  <a:pt x="689" y="1561"/>
                  <a:pt x="685" y="1564"/>
                  <a:pt x="681" y="1564"/>
                </a:cubicBezTo>
                <a:close/>
                <a:moveTo>
                  <a:pt x="1187" y="1460"/>
                </a:moveTo>
                <a:cubicBezTo>
                  <a:pt x="1184" y="1460"/>
                  <a:pt x="1181" y="1459"/>
                  <a:pt x="1179" y="1456"/>
                </a:cubicBezTo>
                <a:cubicBezTo>
                  <a:pt x="1177" y="1452"/>
                  <a:pt x="1178" y="1447"/>
                  <a:pt x="1182" y="1444"/>
                </a:cubicBezTo>
                <a:cubicBezTo>
                  <a:pt x="1189" y="1441"/>
                  <a:pt x="1195" y="1437"/>
                  <a:pt x="1201" y="1433"/>
                </a:cubicBezTo>
                <a:cubicBezTo>
                  <a:pt x="1205" y="1430"/>
                  <a:pt x="1211" y="1431"/>
                  <a:pt x="1213" y="1435"/>
                </a:cubicBezTo>
                <a:cubicBezTo>
                  <a:pt x="1216" y="1439"/>
                  <a:pt x="1214" y="1444"/>
                  <a:pt x="1211" y="1447"/>
                </a:cubicBezTo>
                <a:cubicBezTo>
                  <a:pt x="1204" y="1451"/>
                  <a:pt x="1198" y="1455"/>
                  <a:pt x="1191" y="1459"/>
                </a:cubicBezTo>
                <a:cubicBezTo>
                  <a:pt x="1190" y="1460"/>
                  <a:pt x="1188" y="1460"/>
                  <a:pt x="1187" y="1460"/>
                </a:cubicBezTo>
                <a:close/>
                <a:moveTo>
                  <a:pt x="1257" y="1412"/>
                </a:moveTo>
                <a:cubicBezTo>
                  <a:pt x="1254" y="1412"/>
                  <a:pt x="1252" y="1411"/>
                  <a:pt x="1250" y="1409"/>
                </a:cubicBezTo>
                <a:cubicBezTo>
                  <a:pt x="1247" y="1405"/>
                  <a:pt x="1248" y="1400"/>
                  <a:pt x="1252" y="1397"/>
                </a:cubicBezTo>
                <a:cubicBezTo>
                  <a:pt x="1270" y="1383"/>
                  <a:pt x="1287" y="1369"/>
                  <a:pt x="1304" y="1353"/>
                </a:cubicBezTo>
                <a:cubicBezTo>
                  <a:pt x="1308" y="1350"/>
                  <a:pt x="1313" y="1351"/>
                  <a:pt x="1316" y="1354"/>
                </a:cubicBezTo>
                <a:cubicBezTo>
                  <a:pt x="1319" y="1357"/>
                  <a:pt x="1319" y="1363"/>
                  <a:pt x="1316" y="1366"/>
                </a:cubicBezTo>
                <a:cubicBezTo>
                  <a:pt x="1298" y="1382"/>
                  <a:pt x="1280" y="1397"/>
                  <a:pt x="1262" y="1411"/>
                </a:cubicBezTo>
                <a:cubicBezTo>
                  <a:pt x="1260" y="1412"/>
                  <a:pt x="1259" y="1412"/>
                  <a:pt x="1257" y="1412"/>
                </a:cubicBezTo>
                <a:close/>
                <a:moveTo>
                  <a:pt x="297" y="1398"/>
                </a:moveTo>
                <a:cubicBezTo>
                  <a:pt x="295" y="1398"/>
                  <a:pt x="293" y="1398"/>
                  <a:pt x="291" y="1396"/>
                </a:cubicBezTo>
                <a:cubicBezTo>
                  <a:pt x="285" y="1392"/>
                  <a:pt x="279" y="1387"/>
                  <a:pt x="274" y="1382"/>
                </a:cubicBezTo>
                <a:cubicBezTo>
                  <a:pt x="270" y="1379"/>
                  <a:pt x="270" y="1373"/>
                  <a:pt x="273" y="1370"/>
                </a:cubicBezTo>
                <a:cubicBezTo>
                  <a:pt x="276" y="1366"/>
                  <a:pt x="281" y="1366"/>
                  <a:pt x="285" y="1369"/>
                </a:cubicBezTo>
                <a:cubicBezTo>
                  <a:pt x="290" y="1374"/>
                  <a:pt x="296" y="1378"/>
                  <a:pt x="302" y="1383"/>
                </a:cubicBezTo>
                <a:cubicBezTo>
                  <a:pt x="306" y="1386"/>
                  <a:pt x="306" y="1392"/>
                  <a:pt x="303" y="1395"/>
                </a:cubicBezTo>
                <a:cubicBezTo>
                  <a:pt x="302" y="1397"/>
                  <a:pt x="299" y="1398"/>
                  <a:pt x="297" y="1398"/>
                </a:cubicBezTo>
                <a:close/>
                <a:moveTo>
                  <a:pt x="250" y="1357"/>
                </a:moveTo>
                <a:cubicBezTo>
                  <a:pt x="248" y="1357"/>
                  <a:pt x="246" y="1356"/>
                  <a:pt x="244" y="1355"/>
                </a:cubicBezTo>
                <a:cubicBezTo>
                  <a:pt x="235" y="1346"/>
                  <a:pt x="226" y="1337"/>
                  <a:pt x="217" y="1328"/>
                </a:cubicBezTo>
                <a:cubicBezTo>
                  <a:pt x="169" y="1278"/>
                  <a:pt x="128" y="1222"/>
                  <a:pt x="95" y="1161"/>
                </a:cubicBezTo>
                <a:cubicBezTo>
                  <a:pt x="95" y="1161"/>
                  <a:pt x="95" y="1161"/>
                  <a:pt x="95" y="1161"/>
                </a:cubicBezTo>
                <a:cubicBezTo>
                  <a:pt x="80" y="1133"/>
                  <a:pt x="66" y="1103"/>
                  <a:pt x="54" y="1074"/>
                </a:cubicBezTo>
                <a:cubicBezTo>
                  <a:pt x="51" y="1066"/>
                  <a:pt x="48" y="1059"/>
                  <a:pt x="46" y="1051"/>
                </a:cubicBezTo>
                <a:cubicBezTo>
                  <a:pt x="44" y="1047"/>
                  <a:pt x="46" y="1042"/>
                  <a:pt x="51" y="1040"/>
                </a:cubicBezTo>
                <a:cubicBezTo>
                  <a:pt x="55" y="1039"/>
                  <a:pt x="60" y="1041"/>
                  <a:pt x="62" y="1046"/>
                </a:cubicBezTo>
                <a:cubicBezTo>
                  <a:pt x="64" y="1053"/>
                  <a:pt x="67" y="1060"/>
                  <a:pt x="70" y="1068"/>
                </a:cubicBezTo>
                <a:cubicBezTo>
                  <a:pt x="81" y="1097"/>
                  <a:pt x="95" y="1125"/>
                  <a:pt x="110" y="1153"/>
                </a:cubicBezTo>
                <a:cubicBezTo>
                  <a:pt x="110" y="1153"/>
                  <a:pt x="110" y="1153"/>
                  <a:pt x="110" y="1153"/>
                </a:cubicBezTo>
                <a:cubicBezTo>
                  <a:pt x="142" y="1212"/>
                  <a:pt x="183" y="1267"/>
                  <a:pt x="230" y="1316"/>
                </a:cubicBezTo>
                <a:cubicBezTo>
                  <a:pt x="238" y="1325"/>
                  <a:pt x="247" y="1334"/>
                  <a:pt x="256" y="1343"/>
                </a:cubicBezTo>
                <a:cubicBezTo>
                  <a:pt x="259" y="1346"/>
                  <a:pt x="259" y="1351"/>
                  <a:pt x="256" y="1355"/>
                </a:cubicBezTo>
                <a:cubicBezTo>
                  <a:pt x="254" y="1356"/>
                  <a:pt x="252" y="1357"/>
                  <a:pt x="250" y="1357"/>
                </a:cubicBezTo>
                <a:close/>
                <a:moveTo>
                  <a:pt x="1360" y="1318"/>
                </a:moveTo>
                <a:cubicBezTo>
                  <a:pt x="1358" y="1318"/>
                  <a:pt x="1356" y="1317"/>
                  <a:pt x="1354" y="1316"/>
                </a:cubicBezTo>
                <a:cubicBezTo>
                  <a:pt x="1351" y="1313"/>
                  <a:pt x="1351" y="1307"/>
                  <a:pt x="1354" y="1304"/>
                </a:cubicBezTo>
                <a:cubicBezTo>
                  <a:pt x="1408" y="1244"/>
                  <a:pt x="1453" y="1177"/>
                  <a:pt x="1486" y="1104"/>
                </a:cubicBezTo>
                <a:cubicBezTo>
                  <a:pt x="1488" y="1100"/>
                  <a:pt x="1493" y="1098"/>
                  <a:pt x="1497" y="1100"/>
                </a:cubicBezTo>
                <a:cubicBezTo>
                  <a:pt x="1501" y="1102"/>
                  <a:pt x="1503" y="1107"/>
                  <a:pt x="1501" y="1111"/>
                </a:cubicBezTo>
                <a:cubicBezTo>
                  <a:pt x="1467" y="1186"/>
                  <a:pt x="1422" y="1254"/>
                  <a:pt x="1366" y="1315"/>
                </a:cubicBezTo>
                <a:cubicBezTo>
                  <a:pt x="1365" y="1317"/>
                  <a:pt x="1362" y="1318"/>
                  <a:pt x="1360" y="1318"/>
                </a:cubicBezTo>
                <a:close/>
                <a:moveTo>
                  <a:pt x="1509" y="1079"/>
                </a:moveTo>
                <a:cubicBezTo>
                  <a:pt x="1508" y="1079"/>
                  <a:pt x="1507" y="1079"/>
                  <a:pt x="1506" y="1079"/>
                </a:cubicBezTo>
                <a:cubicBezTo>
                  <a:pt x="1502" y="1077"/>
                  <a:pt x="1499" y="1072"/>
                  <a:pt x="1501" y="1068"/>
                </a:cubicBezTo>
                <a:cubicBezTo>
                  <a:pt x="1503" y="1062"/>
                  <a:pt x="1505" y="1057"/>
                  <a:pt x="1507" y="1051"/>
                </a:cubicBezTo>
                <a:cubicBezTo>
                  <a:pt x="1509" y="1047"/>
                  <a:pt x="1509" y="1047"/>
                  <a:pt x="1509" y="1047"/>
                </a:cubicBezTo>
                <a:cubicBezTo>
                  <a:pt x="1511" y="1042"/>
                  <a:pt x="1516" y="1040"/>
                  <a:pt x="1520" y="1042"/>
                </a:cubicBezTo>
                <a:cubicBezTo>
                  <a:pt x="1524" y="1043"/>
                  <a:pt x="1527" y="1048"/>
                  <a:pt x="1525" y="1053"/>
                </a:cubicBezTo>
                <a:cubicBezTo>
                  <a:pt x="1523" y="1057"/>
                  <a:pt x="1523" y="1057"/>
                  <a:pt x="1523" y="1057"/>
                </a:cubicBezTo>
                <a:cubicBezTo>
                  <a:pt x="1521" y="1063"/>
                  <a:pt x="1519" y="1068"/>
                  <a:pt x="1517" y="1074"/>
                </a:cubicBezTo>
                <a:cubicBezTo>
                  <a:pt x="1516" y="1077"/>
                  <a:pt x="1512" y="1079"/>
                  <a:pt x="1509" y="1079"/>
                </a:cubicBezTo>
                <a:close/>
                <a:moveTo>
                  <a:pt x="1536" y="999"/>
                </a:moveTo>
                <a:cubicBezTo>
                  <a:pt x="1535" y="999"/>
                  <a:pt x="1534" y="999"/>
                  <a:pt x="1534" y="999"/>
                </a:cubicBezTo>
                <a:cubicBezTo>
                  <a:pt x="1529" y="997"/>
                  <a:pt x="1526" y="993"/>
                  <a:pt x="1528" y="988"/>
                </a:cubicBezTo>
                <a:cubicBezTo>
                  <a:pt x="1538" y="951"/>
                  <a:pt x="1545" y="912"/>
                  <a:pt x="1550" y="873"/>
                </a:cubicBezTo>
                <a:cubicBezTo>
                  <a:pt x="1550" y="873"/>
                  <a:pt x="1550" y="873"/>
                  <a:pt x="1550" y="873"/>
                </a:cubicBezTo>
                <a:cubicBezTo>
                  <a:pt x="1553" y="844"/>
                  <a:pt x="1555" y="814"/>
                  <a:pt x="1555" y="785"/>
                </a:cubicBezTo>
                <a:cubicBezTo>
                  <a:pt x="1555" y="777"/>
                  <a:pt x="1555" y="768"/>
                  <a:pt x="1554" y="759"/>
                </a:cubicBezTo>
                <a:cubicBezTo>
                  <a:pt x="1553" y="717"/>
                  <a:pt x="1548" y="675"/>
                  <a:pt x="1540" y="633"/>
                </a:cubicBezTo>
                <a:cubicBezTo>
                  <a:pt x="1539" y="629"/>
                  <a:pt x="1542" y="624"/>
                  <a:pt x="1546" y="623"/>
                </a:cubicBezTo>
                <a:cubicBezTo>
                  <a:pt x="1551" y="623"/>
                  <a:pt x="1555" y="626"/>
                  <a:pt x="1556" y="630"/>
                </a:cubicBezTo>
                <a:cubicBezTo>
                  <a:pt x="1565" y="672"/>
                  <a:pt x="1570" y="716"/>
                  <a:pt x="1571" y="758"/>
                </a:cubicBezTo>
                <a:cubicBezTo>
                  <a:pt x="1572" y="767"/>
                  <a:pt x="1572" y="776"/>
                  <a:pt x="1572" y="785"/>
                </a:cubicBezTo>
                <a:cubicBezTo>
                  <a:pt x="1572" y="815"/>
                  <a:pt x="1570" y="845"/>
                  <a:pt x="1567" y="875"/>
                </a:cubicBezTo>
                <a:cubicBezTo>
                  <a:pt x="1567" y="875"/>
                  <a:pt x="1567" y="875"/>
                  <a:pt x="1567" y="875"/>
                </a:cubicBezTo>
                <a:cubicBezTo>
                  <a:pt x="1562" y="915"/>
                  <a:pt x="1554" y="954"/>
                  <a:pt x="1544" y="993"/>
                </a:cubicBezTo>
                <a:cubicBezTo>
                  <a:pt x="1543" y="996"/>
                  <a:pt x="1540" y="999"/>
                  <a:pt x="1536" y="999"/>
                </a:cubicBezTo>
                <a:close/>
                <a:moveTo>
                  <a:pt x="35" y="998"/>
                </a:moveTo>
                <a:cubicBezTo>
                  <a:pt x="31" y="998"/>
                  <a:pt x="28" y="995"/>
                  <a:pt x="27" y="991"/>
                </a:cubicBezTo>
                <a:cubicBezTo>
                  <a:pt x="25" y="984"/>
                  <a:pt x="23" y="976"/>
                  <a:pt x="21" y="969"/>
                </a:cubicBezTo>
                <a:cubicBezTo>
                  <a:pt x="20" y="965"/>
                  <a:pt x="23" y="960"/>
                  <a:pt x="28" y="959"/>
                </a:cubicBezTo>
                <a:cubicBezTo>
                  <a:pt x="32" y="958"/>
                  <a:pt x="37" y="961"/>
                  <a:pt x="38" y="965"/>
                </a:cubicBezTo>
                <a:cubicBezTo>
                  <a:pt x="39" y="972"/>
                  <a:pt x="41" y="980"/>
                  <a:pt x="43" y="987"/>
                </a:cubicBezTo>
                <a:cubicBezTo>
                  <a:pt x="44" y="991"/>
                  <a:pt x="42" y="996"/>
                  <a:pt x="37" y="997"/>
                </a:cubicBezTo>
                <a:cubicBezTo>
                  <a:pt x="37" y="997"/>
                  <a:pt x="36" y="998"/>
                  <a:pt x="35" y="998"/>
                </a:cubicBezTo>
                <a:close/>
                <a:moveTo>
                  <a:pt x="21" y="937"/>
                </a:moveTo>
                <a:cubicBezTo>
                  <a:pt x="17" y="937"/>
                  <a:pt x="14" y="934"/>
                  <a:pt x="13" y="930"/>
                </a:cubicBezTo>
                <a:cubicBezTo>
                  <a:pt x="4" y="882"/>
                  <a:pt x="0" y="834"/>
                  <a:pt x="0" y="786"/>
                </a:cubicBezTo>
                <a:cubicBezTo>
                  <a:pt x="0" y="783"/>
                  <a:pt x="0" y="779"/>
                  <a:pt x="0" y="776"/>
                </a:cubicBezTo>
                <a:cubicBezTo>
                  <a:pt x="0" y="746"/>
                  <a:pt x="2" y="715"/>
                  <a:pt x="6" y="685"/>
                </a:cubicBezTo>
                <a:cubicBezTo>
                  <a:pt x="6" y="685"/>
                  <a:pt x="6" y="685"/>
                  <a:pt x="6" y="685"/>
                </a:cubicBezTo>
                <a:cubicBezTo>
                  <a:pt x="11" y="645"/>
                  <a:pt x="19" y="606"/>
                  <a:pt x="30" y="568"/>
                </a:cubicBezTo>
                <a:cubicBezTo>
                  <a:pt x="32" y="563"/>
                  <a:pt x="36" y="560"/>
                  <a:pt x="41" y="562"/>
                </a:cubicBezTo>
                <a:cubicBezTo>
                  <a:pt x="45" y="563"/>
                  <a:pt x="48" y="568"/>
                  <a:pt x="47" y="572"/>
                </a:cubicBezTo>
                <a:cubicBezTo>
                  <a:pt x="36" y="610"/>
                  <a:pt x="28" y="648"/>
                  <a:pt x="23" y="687"/>
                </a:cubicBezTo>
                <a:cubicBezTo>
                  <a:pt x="23" y="687"/>
                  <a:pt x="23" y="687"/>
                  <a:pt x="23" y="687"/>
                </a:cubicBezTo>
                <a:cubicBezTo>
                  <a:pt x="19" y="717"/>
                  <a:pt x="17" y="747"/>
                  <a:pt x="17" y="777"/>
                </a:cubicBezTo>
                <a:cubicBezTo>
                  <a:pt x="17" y="780"/>
                  <a:pt x="17" y="783"/>
                  <a:pt x="17" y="786"/>
                </a:cubicBezTo>
                <a:cubicBezTo>
                  <a:pt x="17" y="833"/>
                  <a:pt x="21" y="880"/>
                  <a:pt x="30" y="927"/>
                </a:cubicBezTo>
                <a:cubicBezTo>
                  <a:pt x="30" y="931"/>
                  <a:pt x="27" y="936"/>
                  <a:pt x="23" y="937"/>
                </a:cubicBezTo>
                <a:cubicBezTo>
                  <a:pt x="22" y="937"/>
                  <a:pt x="22" y="937"/>
                  <a:pt x="21" y="937"/>
                </a:cubicBezTo>
                <a:close/>
                <a:moveTo>
                  <a:pt x="1539" y="602"/>
                </a:moveTo>
                <a:cubicBezTo>
                  <a:pt x="1535" y="602"/>
                  <a:pt x="1532" y="599"/>
                  <a:pt x="1531" y="595"/>
                </a:cubicBezTo>
                <a:cubicBezTo>
                  <a:pt x="1529" y="588"/>
                  <a:pt x="1527" y="581"/>
                  <a:pt x="1525" y="574"/>
                </a:cubicBezTo>
                <a:cubicBezTo>
                  <a:pt x="1524" y="569"/>
                  <a:pt x="1526" y="564"/>
                  <a:pt x="1531" y="563"/>
                </a:cubicBezTo>
                <a:cubicBezTo>
                  <a:pt x="1536" y="562"/>
                  <a:pt x="1540" y="565"/>
                  <a:pt x="1541" y="569"/>
                </a:cubicBezTo>
                <a:cubicBezTo>
                  <a:pt x="1544" y="576"/>
                  <a:pt x="1546" y="584"/>
                  <a:pt x="1547" y="591"/>
                </a:cubicBezTo>
                <a:cubicBezTo>
                  <a:pt x="1549" y="596"/>
                  <a:pt x="1546" y="600"/>
                  <a:pt x="1541" y="601"/>
                </a:cubicBezTo>
                <a:cubicBezTo>
                  <a:pt x="1541" y="602"/>
                  <a:pt x="1540" y="602"/>
                  <a:pt x="1539" y="602"/>
                </a:cubicBezTo>
                <a:close/>
                <a:moveTo>
                  <a:pt x="1514" y="521"/>
                </a:moveTo>
                <a:cubicBezTo>
                  <a:pt x="1510" y="521"/>
                  <a:pt x="1507" y="519"/>
                  <a:pt x="1506" y="515"/>
                </a:cubicBezTo>
                <a:cubicBezTo>
                  <a:pt x="1500" y="500"/>
                  <a:pt x="1494" y="485"/>
                  <a:pt x="1488" y="471"/>
                </a:cubicBezTo>
                <a:cubicBezTo>
                  <a:pt x="1478" y="450"/>
                  <a:pt x="1468" y="429"/>
                  <a:pt x="1456" y="409"/>
                </a:cubicBezTo>
                <a:cubicBezTo>
                  <a:pt x="1456" y="409"/>
                  <a:pt x="1456" y="409"/>
                  <a:pt x="1456" y="409"/>
                </a:cubicBezTo>
                <a:cubicBezTo>
                  <a:pt x="1419" y="343"/>
                  <a:pt x="1372" y="282"/>
                  <a:pt x="1317" y="229"/>
                </a:cubicBezTo>
                <a:cubicBezTo>
                  <a:pt x="1314" y="226"/>
                  <a:pt x="1311" y="224"/>
                  <a:pt x="1308" y="221"/>
                </a:cubicBezTo>
                <a:cubicBezTo>
                  <a:pt x="1304" y="218"/>
                  <a:pt x="1304" y="212"/>
                  <a:pt x="1307" y="209"/>
                </a:cubicBezTo>
                <a:cubicBezTo>
                  <a:pt x="1311" y="205"/>
                  <a:pt x="1316" y="205"/>
                  <a:pt x="1319" y="208"/>
                </a:cubicBezTo>
                <a:cubicBezTo>
                  <a:pt x="1322" y="211"/>
                  <a:pt x="1326" y="214"/>
                  <a:pt x="1329" y="217"/>
                </a:cubicBezTo>
                <a:cubicBezTo>
                  <a:pt x="1385" y="271"/>
                  <a:pt x="1433" y="333"/>
                  <a:pt x="1471" y="400"/>
                </a:cubicBezTo>
                <a:cubicBezTo>
                  <a:pt x="1471" y="400"/>
                  <a:pt x="1471" y="400"/>
                  <a:pt x="1471" y="400"/>
                </a:cubicBezTo>
                <a:cubicBezTo>
                  <a:pt x="1483" y="421"/>
                  <a:pt x="1494" y="442"/>
                  <a:pt x="1503" y="464"/>
                </a:cubicBezTo>
                <a:cubicBezTo>
                  <a:pt x="1510" y="479"/>
                  <a:pt x="1516" y="494"/>
                  <a:pt x="1522" y="509"/>
                </a:cubicBezTo>
                <a:cubicBezTo>
                  <a:pt x="1523" y="514"/>
                  <a:pt x="1521" y="519"/>
                  <a:pt x="1517" y="520"/>
                </a:cubicBezTo>
                <a:cubicBezTo>
                  <a:pt x="1516" y="521"/>
                  <a:pt x="1515" y="521"/>
                  <a:pt x="1514" y="521"/>
                </a:cubicBezTo>
                <a:close/>
                <a:moveTo>
                  <a:pt x="58" y="519"/>
                </a:moveTo>
                <a:cubicBezTo>
                  <a:pt x="57" y="519"/>
                  <a:pt x="56" y="519"/>
                  <a:pt x="55" y="519"/>
                </a:cubicBezTo>
                <a:cubicBezTo>
                  <a:pt x="51" y="517"/>
                  <a:pt x="48" y="512"/>
                  <a:pt x="50" y="508"/>
                </a:cubicBezTo>
                <a:cubicBezTo>
                  <a:pt x="53" y="501"/>
                  <a:pt x="55" y="494"/>
                  <a:pt x="58" y="487"/>
                </a:cubicBezTo>
                <a:cubicBezTo>
                  <a:pt x="60" y="482"/>
                  <a:pt x="65" y="480"/>
                  <a:pt x="69" y="482"/>
                </a:cubicBezTo>
                <a:cubicBezTo>
                  <a:pt x="74" y="484"/>
                  <a:pt x="76" y="489"/>
                  <a:pt x="74" y="493"/>
                </a:cubicBezTo>
                <a:cubicBezTo>
                  <a:pt x="71" y="500"/>
                  <a:pt x="68" y="507"/>
                  <a:pt x="66" y="514"/>
                </a:cubicBezTo>
                <a:cubicBezTo>
                  <a:pt x="65" y="517"/>
                  <a:pt x="61" y="519"/>
                  <a:pt x="58" y="519"/>
                </a:cubicBezTo>
                <a:close/>
                <a:moveTo>
                  <a:pt x="82" y="462"/>
                </a:moveTo>
                <a:cubicBezTo>
                  <a:pt x="81" y="462"/>
                  <a:pt x="80" y="462"/>
                  <a:pt x="79" y="461"/>
                </a:cubicBezTo>
                <a:cubicBezTo>
                  <a:pt x="74" y="459"/>
                  <a:pt x="72" y="454"/>
                  <a:pt x="74" y="450"/>
                </a:cubicBezTo>
                <a:cubicBezTo>
                  <a:pt x="109" y="376"/>
                  <a:pt x="156" y="308"/>
                  <a:pt x="212" y="247"/>
                </a:cubicBezTo>
                <a:cubicBezTo>
                  <a:pt x="212" y="247"/>
                  <a:pt x="212" y="247"/>
                  <a:pt x="212" y="247"/>
                </a:cubicBezTo>
                <a:cubicBezTo>
                  <a:pt x="218" y="241"/>
                  <a:pt x="224" y="235"/>
                  <a:pt x="230" y="229"/>
                </a:cubicBezTo>
                <a:cubicBezTo>
                  <a:pt x="252" y="207"/>
                  <a:pt x="276" y="186"/>
                  <a:pt x="301" y="167"/>
                </a:cubicBezTo>
                <a:cubicBezTo>
                  <a:pt x="304" y="164"/>
                  <a:pt x="310" y="164"/>
                  <a:pt x="313" y="168"/>
                </a:cubicBezTo>
                <a:cubicBezTo>
                  <a:pt x="316" y="172"/>
                  <a:pt x="315" y="177"/>
                  <a:pt x="311" y="180"/>
                </a:cubicBezTo>
                <a:cubicBezTo>
                  <a:pt x="287" y="199"/>
                  <a:pt x="264" y="220"/>
                  <a:pt x="242" y="241"/>
                </a:cubicBezTo>
                <a:cubicBezTo>
                  <a:pt x="236" y="247"/>
                  <a:pt x="230" y="253"/>
                  <a:pt x="225" y="259"/>
                </a:cubicBezTo>
                <a:cubicBezTo>
                  <a:pt x="225" y="259"/>
                  <a:pt x="225" y="259"/>
                  <a:pt x="225" y="259"/>
                </a:cubicBezTo>
                <a:cubicBezTo>
                  <a:pt x="169" y="318"/>
                  <a:pt x="124" y="385"/>
                  <a:pt x="90" y="457"/>
                </a:cubicBezTo>
                <a:cubicBezTo>
                  <a:pt x="88" y="460"/>
                  <a:pt x="85" y="462"/>
                  <a:pt x="82" y="462"/>
                </a:cubicBezTo>
                <a:close/>
                <a:moveTo>
                  <a:pt x="1284" y="197"/>
                </a:moveTo>
                <a:cubicBezTo>
                  <a:pt x="1282" y="197"/>
                  <a:pt x="1280" y="196"/>
                  <a:pt x="1278" y="195"/>
                </a:cubicBezTo>
                <a:cubicBezTo>
                  <a:pt x="1273" y="190"/>
                  <a:pt x="1267" y="185"/>
                  <a:pt x="1261" y="181"/>
                </a:cubicBezTo>
                <a:cubicBezTo>
                  <a:pt x="1257" y="178"/>
                  <a:pt x="1257" y="173"/>
                  <a:pt x="1260" y="169"/>
                </a:cubicBezTo>
                <a:cubicBezTo>
                  <a:pt x="1263" y="165"/>
                  <a:pt x="1268" y="165"/>
                  <a:pt x="1272" y="167"/>
                </a:cubicBezTo>
                <a:cubicBezTo>
                  <a:pt x="1278" y="172"/>
                  <a:pt x="1284" y="177"/>
                  <a:pt x="1289" y="182"/>
                </a:cubicBezTo>
                <a:cubicBezTo>
                  <a:pt x="1293" y="185"/>
                  <a:pt x="1293" y="190"/>
                  <a:pt x="1290" y="194"/>
                </a:cubicBezTo>
                <a:cubicBezTo>
                  <a:pt x="1289" y="196"/>
                  <a:pt x="1286" y="197"/>
                  <a:pt x="1284" y="197"/>
                </a:cubicBezTo>
                <a:close/>
                <a:moveTo>
                  <a:pt x="1216" y="146"/>
                </a:moveTo>
                <a:cubicBezTo>
                  <a:pt x="1214" y="146"/>
                  <a:pt x="1213" y="146"/>
                  <a:pt x="1211" y="145"/>
                </a:cubicBezTo>
                <a:cubicBezTo>
                  <a:pt x="1179" y="123"/>
                  <a:pt x="1144" y="104"/>
                  <a:pt x="1109" y="87"/>
                </a:cubicBezTo>
                <a:cubicBezTo>
                  <a:pt x="1109" y="87"/>
                  <a:pt x="1109" y="87"/>
                  <a:pt x="1109" y="87"/>
                </a:cubicBezTo>
                <a:cubicBezTo>
                  <a:pt x="1095" y="81"/>
                  <a:pt x="1082" y="75"/>
                  <a:pt x="1068" y="70"/>
                </a:cubicBezTo>
                <a:cubicBezTo>
                  <a:pt x="1007" y="46"/>
                  <a:pt x="944" y="30"/>
                  <a:pt x="878" y="22"/>
                </a:cubicBezTo>
                <a:cubicBezTo>
                  <a:pt x="874" y="21"/>
                  <a:pt x="870" y="17"/>
                  <a:pt x="871" y="12"/>
                </a:cubicBezTo>
                <a:cubicBezTo>
                  <a:pt x="872" y="8"/>
                  <a:pt x="876" y="4"/>
                  <a:pt x="880" y="5"/>
                </a:cubicBezTo>
                <a:cubicBezTo>
                  <a:pt x="947" y="13"/>
                  <a:pt x="1012" y="29"/>
                  <a:pt x="1074" y="54"/>
                </a:cubicBezTo>
                <a:cubicBezTo>
                  <a:pt x="1088" y="59"/>
                  <a:pt x="1102" y="65"/>
                  <a:pt x="1116" y="72"/>
                </a:cubicBezTo>
                <a:cubicBezTo>
                  <a:pt x="1116" y="72"/>
                  <a:pt x="1116" y="72"/>
                  <a:pt x="1116" y="72"/>
                </a:cubicBezTo>
                <a:cubicBezTo>
                  <a:pt x="1152" y="89"/>
                  <a:pt x="1187" y="108"/>
                  <a:pt x="1221" y="131"/>
                </a:cubicBezTo>
                <a:cubicBezTo>
                  <a:pt x="1225" y="133"/>
                  <a:pt x="1226" y="138"/>
                  <a:pt x="1223" y="142"/>
                </a:cubicBezTo>
                <a:cubicBezTo>
                  <a:pt x="1221" y="145"/>
                  <a:pt x="1219" y="146"/>
                  <a:pt x="1216" y="146"/>
                </a:cubicBezTo>
                <a:close/>
                <a:moveTo>
                  <a:pt x="356" y="145"/>
                </a:moveTo>
                <a:cubicBezTo>
                  <a:pt x="354" y="145"/>
                  <a:pt x="351" y="144"/>
                  <a:pt x="349" y="141"/>
                </a:cubicBezTo>
                <a:cubicBezTo>
                  <a:pt x="347" y="138"/>
                  <a:pt x="348" y="132"/>
                  <a:pt x="352" y="130"/>
                </a:cubicBezTo>
                <a:cubicBezTo>
                  <a:pt x="358" y="126"/>
                  <a:pt x="364" y="121"/>
                  <a:pt x="371" y="117"/>
                </a:cubicBezTo>
                <a:cubicBezTo>
                  <a:pt x="375" y="115"/>
                  <a:pt x="380" y="116"/>
                  <a:pt x="383" y="120"/>
                </a:cubicBezTo>
                <a:cubicBezTo>
                  <a:pt x="385" y="124"/>
                  <a:pt x="384" y="129"/>
                  <a:pt x="380" y="132"/>
                </a:cubicBezTo>
                <a:cubicBezTo>
                  <a:pt x="374" y="136"/>
                  <a:pt x="367" y="140"/>
                  <a:pt x="361" y="144"/>
                </a:cubicBezTo>
                <a:cubicBezTo>
                  <a:pt x="360" y="145"/>
                  <a:pt x="358" y="145"/>
                  <a:pt x="356" y="145"/>
                </a:cubicBezTo>
                <a:close/>
                <a:moveTo>
                  <a:pt x="410" y="113"/>
                </a:moveTo>
                <a:cubicBezTo>
                  <a:pt x="407" y="113"/>
                  <a:pt x="404" y="111"/>
                  <a:pt x="402" y="109"/>
                </a:cubicBezTo>
                <a:cubicBezTo>
                  <a:pt x="400" y="105"/>
                  <a:pt x="401" y="99"/>
                  <a:pt x="405" y="97"/>
                </a:cubicBezTo>
                <a:cubicBezTo>
                  <a:pt x="430" y="84"/>
                  <a:pt x="455" y="71"/>
                  <a:pt x="481" y="61"/>
                </a:cubicBezTo>
                <a:cubicBezTo>
                  <a:pt x="530" y="40"/>
                  <a:pt x="582" y="24"/>
                  <a:pt x="636" y="14"/>
                </a:cubicBezTo>
                <a:cubicBezTo>
                  <a:pt x="636" y="14"/>
                  <a:pt x="636" y="14"/>
                  <a:pt x="636" y="14"/>
                </a:cubicBezTo>
                <a:cubicBezTo>
                  <a:pt x="675" y="6"/>
                  <a:pt x="715" y="1"/>
                  <a:pt x="755" y="0"/>
                </a:cubicBezTo>
                <a:cubicBezTo>
                  <a:pt x="760" y="0"/>
                  <a:pt x="764" y="3"/>
                  <a:pt x="764" y="8"/>
                </a:cubicBezTo>
                <a:cubicBezTo>
                  <a:pt x="764" y="13"/>
                  <a:pt x="760" y="17"/>
                  <a:pt x="756" y="17"/>
                </a:cubicBezTo>
                <a:cubicBezTo>
                  <a:pt x="717" y="18"/>
                  <a:pt x="677" y="23"/>
                  <a:pt x="639" y="30"/>
                </a:cubicBezTo>
                <a:cubicBezTo>
                  <a:pt x="639" y="30"/>
                  <a:pt x="639" y="30"/>
                  <a:pt x="639" y="30"/>
                </a:cubicBezTo>
                <a:cubicBezTo>
                  <a:pt x="587" y="40"/>
                  <a:pt x="536" y="56"/>
                  <a:pt x="487" y="76"/>
                </a:cubicBezTo>
                <a:cubicBezTo>
                  <a:pt x="462" y="87"/>
                  <a:pt x="438" y="99"/>
                  <a:pt x="414" y="112"/>
                </a:cubicBezTo>
                <a:cubicBezTo>
                  <a:pt x="412" y="113"/>
                  <a:pt x="411" y="113"/>
                  <a:pt x="410" y="113"/>
                </a:cubicBezTo>
                <a:close/>
                <a:moveTo>
                  <a:pt x="840" y="18"/>
                </a:moveTo>
                <a:cubicBezTo>
                  <a:pt x="840" y="18"/>
                  <a:pt x="840" y="18"/>
                  <a:pt x="839" y="18"/>
                </a:cubicBezTo>
                <a:cubicBezTo>
                  <a:pt x="832" y="18"/>
                  <a:pt x="824" y="17"/>
                  <a:pt x="817" y="17"/>
                </a:cubicBezTo>
                <a:cubicBezTo>
                  <a:pt x="812" y="17"/>
                  <a:pt x="809" y="13"/>
                  <a:pt x="809" y="8"/>
                </a:cubicBezTo>
                <a:cubicBezTo>
                  <a:pt x="809" y="3"/>
                  <a:pt x="813" y="0"/>
                  <a:pt x="818" y="0"/>
                </a:cubicBezTo>
                <a:cubicBezTo>
                  <a:pt x="825" y="0"/>
                  <a:pt x="833" y="1"/>
                  <a:pt x="841" y="1"/>
                </a:cubicBezTo>
                <a:cubicBezTo>
                  <a:pt x="845" y="2"/>
                  <a:pt x="849" y="6"/>
                  <a:pt x="849" y="10"/>
                </a:cubicBezTo>
                <a:cubicBezTo>
                  <a:pt x="848" y="15"/>
                  <a:pt x="844" y="18"/>
                  <a:pt x="840" y="18"/>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 name="Freeform 13">
            <a:extLst>
              <a:ext uri="{FF2B5EF4-FFF2-40B4-BE49-F238E27FC236}">
                <a16:creationId xmlns:a16="http://schemas.microsoft.com/office/drawing/2014/main" id="{E71E582D-7768-456D-B74A-CC782477C33A}"/>
              </a:ext>
            </a:extLst>
          </p:cNvPr>
          <p:cNvSpPr>
            <a:spLocks noEditPoints="1"/>
          </p:cNvSpPr>
          <p:nvPr/>
        </p:nvSpPr>
        <p:spPr bwMode="auto">
          <a:xfrm>
            <a:off x="9024143" y="3379530"/>
            <a:ext cx="6338888" cy="6347340"/>
          </a:xfrm>
          <a:custGeom>
            <a:avLst/>
            <a:gdLst>
              <a:gd name="T0" fmla="*/ 733 w 1499"/>
              <a:gd name="T1" fmla="*/ 1483 h 1500"/>
              <a:gd name="T2" fmla="*/ 638 w 1499"/>
              <a:gd name="T3" fmla="*/ 1492 h 1500"/>
              <a:gd name="T4" fmla="*/ 639 w 1499"/>
              <a:gd name="T5" fmla="*/ 1475 h 1500"/>
              <a:gd name="T6" fmla="*/ 592 w 1499"/>
              <a:gd name="T7" fmla="*/ 1483 h 1500"/>
              <a:gd name="T8" fmla="*/ 601 w 1499"/>
              <a:gd name="T9" fmla="*/ 1470 h 1500"/>
              <a:gd name="T10" fmla="*/ 949 w 1499"/>
              <a:gd name="T11" fmla="*/ 1456 h 1500"/>
              <a:gd name="T12" fmla="*/ 952 w 1499"/>
              <a:gd name="T13" fmla="*/ 1472 h 1500"/>
              <a:gd name="T14" fmla="*/ 300 w 1499"/>
              <a:gd name="T15" fmla="*/ 1340 h 1500"/>
              <a:gd name="T16" fmla="*/ 1037 w 1499"/>
              <a:gd name="T17" fmla="*/ 1442 h 1500"/>
              <a:gd name="T18" fmla="*/ 1078 w 1499"/>
              <a:gd name="T19" fmla="*/ 1423 h 1500"/>
              <a:gd name="T20" fmla="*/ 1271 w 1499"/>
              <a:gd name="T21" fmla="*/ 1286 h 1500"/>
              <a:gd name="T22" fmla="*/ 272 w 1499"/>
              <a:gd name="T23" fmla="*/ 1325 h 1500"/>
              <a:gd name="T24" fmla="*/ 272 w 1499"/>
              <a:gd name="T25" fmla="*/ 1325 h 1500"/>
              <a:gd name="T26" fmla="*/ 201 w 1499"/>
              <a:gd name="T27" fmla="*/ 1248 h 1500"/>
              <a:gd name="T28" fmla="*/ 238 w 1499"/>
              <a:gd name="T29" fmla="*/ 1295 h 1500"/>
              <a:gd name="T30" fmla="*/ 1330 w 1499"/>
              <a:gd name="T31" fmla="*/ 1212 h 1500"/>
              <a:gd name="T32" fmla="*/ 170 w 1499"/>
              <a:gd name="T33" fmla="*/ 1226 h 1500"/>
              <a:gd name="T34" fmla="*/ 71 w 1499"/>
              <a:gd name="T35" fmla="*/ 1027 h 1500"/>
              <a:gd name="T36" fmla="*/ 1345 w 1499"/>
              <a:gd name="T37" fmla="*/ 1178 h 1500"/>
              <a:gd name="T38" fmla="*/ 1377 w 1499"/>
              <a:gd name="T39" fmla="*/ 1154 h 1500"/>
              <a:gd name="T40" fmla="*/ 1475 w 1499"/>
              <a:gd name="T41" fmla="*/ 941 h 1500"/>
              <a:gd name="T42" fmla="*/ 38 w 1499"/>
              <a:gd name="T43" fmla="*/ 980 h 1500"/>
              <a:gd name="T44" fmla="*/ 46 w 1499"/>
              <a:gd name="T45" fmla="*/ 993 h 1500"/>
              <a:gd name="T46" fmla="*/ 31 w 1499"/>
              <a:gd name="T47" fmla="*/ 895 h 1500"/>
              <a:gd name="T48" fmla="*/ 1470 w 1499"/>
              <a:gd name="T49" fmla="*/ 900 h 1500"/>
              <a:gd name="T50" fmla="*/ 1486 w 1499"/>
              <a:gd name="T51" fmla="*/ 897 h 1500"/>
              <a:gd name="T52" fmla="*/ 10 w 1499"/>
              <a:gd name="T53" fmla="*/ 625 h 1500"/>
              <a:gd name="T54" fmla="*/ 15 w 1499"/>
              <a:gd name="T55" fmla="*/ 861 h 1500"/>
              <a:gd name="T56" fmla="*/ 1498 w 1499"/>
              <a:gd name="T57" fmla="*/ 806 h 1500"/>
              <a:gd name="T58" fmla="*/ 1486 w 1499"/>
              <a:gd name="T59" fmla="*/ 663 h 1500"/>
              <a:gd name="T60" fmla="*/ 1473 w 1499"/>
              <a:gd name="T61" fmla="*/ 628 h 1500"/>
              <a:gd name="T62" fmla="*/ 1481 w 1499"/>
              <a:gd name="T63" fmla="*/ 635 h 1500"/>
              <a:gd name="T64" fmla="*/ 29 w 1499"/>
              <a:gd name="T65" fmla="*/ 574 h 1500"/>
              <a:gd name="T66" fmla="*/ 1381 w 1499"/>
              <a:gd name="T67" fmla="*/ 377 h 1500"/>
              <a:gd name="T68" fmla="*/ 1474 w 1499"/>
              <a:gd name="T69" fmla="*/ 590 h 1500"/>
              <a:gd name="T70" fmla="*/ 45 w 1499"/>
              <a:gd name="T71" fmla="*/ 493 h 1500"/>
              <a:gd name="T72" fmla="*/ 66 w 1499"/>
              <a:gd name="T73" fmla="*/ 461 h 1500"/>
              <a:gd name="T74" fmla="*/ 197 w 1499"/>
              <a:gd name="T75" fmla="*/ 269 h 1500"/>
              <a:gd name="T76" fmla="*/ 1331 w 1499"/>
              <a:gd name="T77" fmla="*/ 303 h 1500"/>
              <a:gd name="T78" fmla="*/ 1369 w 1499"/>
              <a:gd name="T79" fmla="*/ 341 h 1500"/>
              <a:gd name="T80" fmla="*/ 1315 w 1499"/>
              <a:gd name="T81" fmla="*/ 257 h 1500"/>
              <a:gd name="T82" fmla="*/ 215 w 1499"/>
              <a:gd name="T83" fmla="*/ 224 h 1500"/>
              <a:gd name="T84" fmla="*/ 1250 w 1499"/>
              <a:gd name="T85" fmla="*/ 214 h 1500"/>
              <a:gd name="T86" fmla="*/ 1284 w 1499"/>
              <a:gd name="T87" fmla="*/ 224 h 1500"/>
              <a:gd name="T88" fmla="*/ 248 w 1499"/>
              <a:gd name="T89" fmla="*/ 192 h 1500"/>
              <a:gd name="T90" fmla="*/ 325 w 1499"/>
              <a:gd name="T91" fmla="*/ 151 h 1500"/>
              <a:gd name="T92" fmla="*/ 524 w 1499"/>
              <a:gd name="T93" fmla="*/ 34 h 1500"/>
              <a:gd name="T94" fmla="*/ 325 w 1499"/>
              <a:gd name="T95" fmla="*/ 151 h 1500"/>
              <a:gd name="T96" fmla="*/ 1060 w 1499"/>
              <a:gd name="T97" fmla="*/ 67 h 1500"/>
              <a:gd name="T98" fmla="*/ 964 w 1499"/>
              <a:gd name="T99" fmla="*/ 40 h 1500"/>
              <a:gd name="T100" fmla="*/ 562 w 1499"/>
              <a:gd name="T101" fmla="*/ 32 h 1500"/>
              <a:gd name="T102" fmla="*/ 572 w 1499"/>
              <a:gd name="T103" fmla="*/ 39 h 1500"/>
              <a:gd name="T104" fmla="*/ 705 w 1499"/>
              <a:gd name="T105" fmla="*/ 18 h 1500"/>
              <a:gd name="T106" fmla="*/ 936 w 1499"/>
              <a:gd name="T107" fmla="*/ 26 h 1500"/>
              <a:gd name="T108" fmla="*/ 658 w 1499"/>
              <a:gd name="T109" fmla="*/ 6 h 1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99" h="1500">
                <a:moveTo>
                  <a:pt x="750" y="1500"/>
                </a:moveTo>
                <a:cubicBezTo>
                  <a:pt x="744" y="1500"/>
                  <a:pt x="738" y="1500"/>
                  <a:pt x="733" y="1500"/>
                </a:cubicBezTo>
                <a:cubicBezTo>
                  <a:pt x="716" y="1499"/>
                  <a:pt x="699" y="1498"/>
                  <a:pt x="682" y="1497"/>
                </a:cubicBezTo>
                <a:cubicBezTo>
                  <a:pt x="677" y="1497"/>
                  <a:pt x="674" y="1492"/>
                  <a:pt x="674" y="1488"/>
                </a:cubicBezTo>
                <a:cubicBezTo>
                  <a:pt x="675" y="1483"/>
                  <a:pt x="679" y="1480"/>
                  <a:pt x="684" y="1480"/>
                </a:cubicBezTo>
                <a:cubicBezTo>
                  <a:pt x="700" y="1482"/>
                  <a:pt x="717" y="1482"/>
                  <a:pt x="733" y="1483"/>
                </a:cubicBezTo>
                <a:cubicBezTo>
                  <a:pt x="739" y="1483"/>
                  <a:pt x="744" y="1483"/>
                  <a:pt x="750" y="1483"/>
                </a:cubicBezTo>
                <a:cubicBezTo>
                  <a:pt x="803" y="1483"/>
                  <a:pt x="855" y="1477"/>
                  <a:pt x="906" y="1466"/>
                </a:cubicBezTo>
                <a:cubicBezTo>
                  <a:pt x="911" y="1465"/>
                  <a:pt x="915" y="1468"/>
                  <a:pt x="916" y="1473"/>
                </a:cubicBezTo>
                <a:cubicBezTo>
                  <a:pt x="917" y="1477"/>
                  <a:pt x="914" y="1482"/>
                  <a:pt x="910" y="1483"/>
                </a:cubicBezTo>
                <a:cubicBezTo>
                  <a:pt x="857" y="1494"/>
                  <a:pt x="804" y="1500"/>
                  <a:pt x="750" y="1500"/>
                </a:cubicBezTo>
                <a:close/>
                <a:moveTo>
                  <a:pt x="638" y="1492"/>
                </a:moveTo>
                <a:cubicBezTo>
                  <a:pt x="638" y="1492"/>
                  <a:pt x="637" y="1492"/>
                  <a:pt x="637" y="1492"/>
                </a:cubicBezTo>
                <a:cubicBezTo>
                  <a:pt x="637" y="1491"/>
                  <a:pt x="637" y="1491"/>
                  <a:pt x="637" y="1491"/>
                </a:cubicBezTo>
                <a:cubicBezTo>
                  <a:pt x="634" y="1491"/>
                  <a:pt x="632" y="1490"/>
                  <a:pt x="631" y="1488"/>
                </a:cubicBezTo>
                <a:cubicBezTo>
                  <a:pt x="630" y="1486"/>
                  <a:pt x="629" y="1484"/>
                  <a:pt x="630" y="1482"/>
                </a:cubicBezTo>
                <a:cubicBezTo>
                  <a:pt x="630" y="1477"/>
                  <a:pt x="634" y="1474"/>
                  <a:pt x="639" y="1475"/>
                </a:cubicBezTo>
                <a:cubicBezTo>
                  <a:pt x="639" y="1475"/>
                  <a:pt x="639" y="1475"/>
                  <a:pt x="639" y="1475"/>
                </a:cubicBezTo>
                <a:cubicBezTo>
                  <a:pt x="639" y="1475"/>
                  <a:pt x="639" y="1475"/>
                  <a:pt x="639" y="1475"/>
                </a:cubicBezTo>
                <a:cubicBezTo>
                  <a:pt x="641" y="1475"/>
                  <a:pt x="643" y="1476"/>
                  <a:pt x="645" y="1478"/>
                </a:cubicBezTo>
                <a:cubicBezTo>
                  <a:pt x="646" y="1480"/>
                  <a:pt x="647" y="1482"/>
                  <a:pt x="646" y="1484"/>
                </a:cubicBezTo>
                <a:cubicBezTo>
                  <a:pt x="646" y="1489"/>
                  <a:pt x="642" y="1492"/>
                  <a:pt x="638" y="1492"/>
                </a:cubicBezTo>
                <a:close/>
                <a:moveTo>
                  <a:pt x="593" y="1484"/>
                </a:moveTo>
                <a:cubicBezTo>
                  <a:pt x="593" y="1484"/>
                  <a:pt x="592" y="1483"/>
                  <a:pt x="592" y="1483"/>
                </a:cubicBezTo>
                <a:cubicBezTo>
                  <a:pt x="577" y="1480"/>
                  <a:pt x="562" y="1476"/>
                  <a:pt x="547" y="1472"/>
                </a:cubicBezTo>
                <a:cubicBezTo>
                  <a:pt x="545" y="1472"/>
                  <a:pt x="543" y="1470"/>
                  <a:pt x="542" y="1468"/>
                </a:cubicBezTo>
                <a:cubicBezTo>
                  <a:pt x="541" y="1466"/>
                  <a:pt x="541" y="1464"/>
                  <a:pt x="541" y="1462"/>
                </a:cubicBezTo>
                <a:cubicBezTo>
                  <a:pt x="543" y="1458"/>
                  <a:pt x="547" y="1455"/>
                  <a:pt x="552" y="1456"/>
                </a:cubicBezTo>
                <a:cubicBezTo>
                  <a:pt x="566" y="1460"/>
                  <a:pt x="581" y="1464"/>
                  <a:pt x="595" y="1467"/>
                </a:cubicBezTo>
                <a:cubicBezTo>
                  <a:pt x="597" y="1467"/>
                  <a:pt x="599" y="1469"/>
                  <a:pt x="601" y="1470"/>
                </a:cubicBezTo>
                <a:cubicBezTo>
                  <a:pt x="602" y="1472"/>
                  <a:pt x="602" y="1475"/>
                  <a:pt x="602" y="1477"/>
                </a:cubicBezTo>
                <a:cubicBezTo>
                  <a:pt x="601" y="1481"/>
                  <a:pt x="597" y="1484"/>
                  <a:pt x="593" y="1484"/>
                </a:cubicBezTo>
                <a:close/>
                <a:moveTo>
                  <a:pt x="952" y="1472"/>
                </a:moveTo>
                <a:cubicBezTo>
                  <a:pt x="948" y="1472"/>
                  <a:pt x="945" y="1470"/>
                  <a:pt x="944" y="1466"/>
                </a:cubicBezTo>
                <a:cubicBezTo>
                  <a:pt x="943" y="1464"/>
                  <a:pt x="943" y="1462"/>
                  <a:pt x="944" y="1460"/>
                </a:cubicBezTo>
                <a:cubicBezTo>
                  <a:pt x="946" y="1458"/>
                  <a:pt x="947" y="1456"/>
                  <a:pt x="949" y="1456"/>
                </a:cubicBezTo>
                <a:cubicBezTo>
                  <a:pt x="964" y="1452"/>
                  <a:pt x="978" y="1447"/>
                  <a:pt x="992" y="1442"/>
                </a:cubicBezTo>
                <a:cubicBezTo>
                  <a:pt x="996" y="1441"/>
                  <a:pt x="1001" y="1443"/>
                  <a:pt x="1003" y="1447"/>
                </a:cubicBezTo>
                <a:cubicBezTo>
                  <a:pt x="1005" y="1452"/>
                  <a:pt x="1002" y="1457"/>
                  <a:pt x="998" y="1458"/>
                </a:cubicBezTo>
                <a:cubicBezTo>
                  <a:pt x="983" y="1463"/>
                  <a:pt x="969" y="1468"/>
                  <a:pt x="954" y="1472"/>
                </a:cubicBezTo>
                <a:cubicBezTo>
                  <a:pt x="954" y="1472"/>
                  <a:pt x="954" y="1472"/>
                  <a:pt x="954" y="1472"/>
                </a:cubicBezTo>
                <a:cubicBezTo>
                  <a:pt x="953" y="1472"/>
                  <a:pt x="953" y="1472"/>
                  <a:pt x="952" y="1472"/>
                </a:cubicBezTo>
                <a:close/>
                <a:moveTo>
                  <a:pt x="506" y="1459"/>
                </a:moveTo>
                <a:cubicBezTo>
                  <a:pt x="505" y="1459"/>
                  <a:pt x="504" y="1459"/>
                  <a:pt x="504" y="1459"/>
                </a:cubicBezTo>
                <a:cubicBezTo>
                  <a:pt x="486" y="1453"/>
                  <a:pt x="468" y="1446"/>
                  <a:pt x="451" y="1438"/>
                </a:cubicBezTo>
                <a:cubicBezTo>
                  <a:pt x="399" y="1415"/>
                  <a:pt x="348" y="1386"/>
                  <a:pt x="302" y="1352"/>
                </a:cubicBezTo>
                <a:cubicBezTo>
                  <a:pt x="302" y="1352"/>
                  <a:pt x="302" y="1352"/>
                  <a:pt x="302" y="1352"/>
                </a:cubicBezTo>
                <a:cubicBezTo>
                  <a:pt x="298" y="1349"/>
                  <a:pt x="298" y="1344"/>
                  <a:pt x="300" y="1340"/>
                </a:cubicBezTo>
                <a:cubicBezTo>
                  <a:pt x="303" y="1336"/>
                  <a:pt x="309" y="1336"/>
                  <a:pt x="312" y="1338"/>
                </a:cubicBezTo>
                <a:cubicBezTo>
                  <a:pt x="358" y="1372"/>
                  <a:pt x="406" y="1400"/>
                  <a:pt x="458" y="1423"/>
                </a:cubicBezTo>
                <a:cubicBezTo>
                  <a:pt x="475" y="1430"/>
                  <a:pt x="492" y="1437"/>
                  <a:pt x="509" y="1443"/>
                </a:cubicBezTo>
                <a:cubicBezTo>
                  <a:pt x="514" y="1444"/>
                  <a:pt x="516" y="1449"/>
                  <a:pt x="514" y="1453"/>
                </a:cubicBezTo>
                <a:cubicBezTo>
                  <a:pt x="513" y="1457"/>
                  <a:pt x="510" y="1459"/>
                  <a:pt x="506" y="1459"/>
                </a:cubicBezTo>
                <a:close/>
                <a:moveTo>
                  <a:pt x="1037" y="1442"/>
                </a:moveTo>
                <a:cubicBezTo>
                  <a:pt x="1034" y="1442"/>
                  <a:pt x="1031" y="1440"/>
                  <a:pt x="1029" y="1437"/>
                </a:cubicBezTo>
                <a:cubicBezTo>
                  <a:pt x="1028" y="1433"/>
                  <a:pt x="1030" y="1428"/>
                  <a:pt x="1034" y="1426"/>
                </a:cubicBezTo>
                <a:cubicBezTo>
                  <a:pt x="1038" y="1424"/>
                  <a:pt x="1043" y="1426"/>
                  <a:pt x="1045" y="1431"/>
                </a:cubicBezTo>
                <a:cubicBezTo>
                  <a:pt x="1047" y="1435"/>
                  <a:pt x="1045" y="1440"/>
                  <a:pt x="1040" y="1442"/>
                </a:cubicBezTo>
                <a:cubicBezTo>
                  <a:pt x="1039" y="1442"/>
                  <a:pt x="1038" y="1442"/>
                  <a:pt x="1037" y="1442"/>
                </a:cubicBezTo>
                <a:close/>
                <a:moveTo>
                  <a:pt x="1078" y="1423"/>
                </a:moveTo>
                <a:cubicBezTo>
                  <a:pt x="1075" y="1423"/>
                  <a:pt x="1072" y="1422"/>
                  <a:pt x="1071" y="1419"/>
                </a:cubicBezTo>
                <a:cubicBezTo>
                  <a:pt x="1069" y="1415"/>
                  <a:pt x="1070" y="1409"/>
                  <a:pt x="1075" y="1407"/>
                </a:cubicBezTo>
                <a:cubicBezTo>
                  <a:pt x="1139" y="1376"/>
                  <a:pt x="1198" y="1335"/>
                  <a:pt x="1250" y="1286"/>
                </a:cubicBezTo>
                <a:cubicBezTo>
                  <a:pt x="1253" y="1283"/>
                  <a:pt x="1255" y="1281"/>
                  <a:pt x="1257" y="1279"/>
                </a:cubicBezTo>
                <a:cubicBezTo>
                  <a:pt x="1260" y="1276"/>
                  <a:pt x="1266" y="1276"/>
                  <a:pt x="1269" y="1280"/>
                </a:cubicBezTo>
                <a:cubicBezTo>
                  <a:pt x="1270" y="1281"/>
                  <a:pt x="1271" y="1283"/>
                  <a:pt x="1271" y="1286"/>
                </a:cubicBezTo>
                <a:cubicBezTo>
                  <a:pt x="1271" y="1288"/>
                  <a:pt x="1270" y="1290"/>
                  <a:pt x="1269" y="1292"/>
                </a:cubicBezTo>
                <a:cubicBezTo>
                  <a:pt x="1267" y="1294"/>
                  <a:pt x="1264" y="1296"/>
                  <a:pt x="1262" y="1298"/>
                </a:cubicBezTo>
                <a:cubicBezTo>
                  <a:pt x="1208" y="1348"/>
                  <a:pt x="1148" y="1390"/>
                  <a:pt x="1082" y="1423"/>
                </a:cubicBezTo>
                <a:cubicBezTo>
                  <a:pt x="1082" y="1423"/>
                  <a:pt x="1082" y="1423"/>
                  <a:pt x="1082" y="1423"/>
                </a:cubicBezTo>
                <a:cubicBezTo>
                  <a:pt x="1081" y="1423"/>
                  <a:pt x="1080" y="1423"/>
                  <a:pt x="1078" y="1423"/>
                </a:cubicBezTo>
                <a:close/>
                <a:moveTo>
                  <a:pt x="272" y="1325"/>
                </a:moveTo>
                <a:cubicBezTo>
                  <a:pt x="270" y="1325"/>
                  <a:pt x="268" y="1325"/>
                  <a:pt x="266" y="1323"/>
                </a:cubicBezTo>
                <a:cubicBezTo>
                  <a:pt x="265" y="1322"/>
                  <a:pt x="264" y="1320"/>
                  <a:pt x="263" y="1318"/>
                </a:cubicBezTo>
                <a:cubicBezTo>
                  <a:pt x="263" y="1315"/>
                  <a:pt x="264" y="1313"/>
                  <a:pt x="265" y="1312"/>
                </a:cubicBezTo>
                <a:cubicBezTo>
                  <a:pt x="268" y="1308"/>
                  <a:pt x="274" y="1308"/>
                  <a:pt x="277" y="1310"/>
                </a:cubicBezTo>
                <a:cubicBezTo>
                  <a:pt x="281" y="1314"/>
                  <a:pt x="281" y="1319"/>
                  <a:pt x="278" y="1322"/>
                </a:cubicBezTo>
                <a:cubicBezTo>
                  <a:pt x="277" y="1324"/>
                  <a:pt x="274" y="1325"/>
                  <a:pt x="272" y="1325"/>
                </a:cubicBezTo>
                <a:close/>
                <a:moveTo>
                  <a:pt x="238" y="1295"/>
                </a:moveTo>
                <a:cubicBezTo>
                  <a:pt x="236" y="1295"/>
                  <a:pt x="234" y="1294"/>
                  <a:pt x="232" y="1293"/>
                </a:cubicBezTo>
                <a:cubicBezTo>
                  <a:pt x="226" y="1287"/>
                  <a:pt x="219" y="1280"/>
                  <a:pt x="213" y="1274"/>
                </a:cubicBezTo>
                <a:cubicBezTo>
                  <a:pt x="209" y="1270"/>
                  <a:pt x="205" y="1265"/>
                  <a:pt x="200" y="1260"/>
                </a:cubicBezTo>
                <a:cubicBezTo>
                  <a:pt x="200" y="1260"/>
                  <a:pt x="200" y="1260"/>
                  <a:pt x="200" y="1260"/>
                </a:cubicBezTo>
                <a:cubicBezTo>
                  <a:pt x="197" y="1257"/>
                  <a:pt x="197" y="1251"/>
                  <a:pt x="201" y="1248"/>
                </a:cubicBezTo>
                <a:cubicBezTo>
                  <a:pt x="204" y="1245"/>
                  <a:pt x="209" y="1245"/>
                  <a:pt x="213" y="1249"/>
                </a:cubicBezTo>
                <a:cubicBezTo>
                  <a:pt x="217" y="1254"/>
                  <a:pt x="221" y="1258"/>
                  <a:pt x="226" y="1262"/>
                </a:cubicBezTo>
                <a:cubicBezTo>
                  <a:pt x="232" y="1269"/>
                  <a:pt x="238" y="1275"/>
                  <a:pt x="244" y="1281"/>
                </a:cubicBezTo>
                <a:cubicBezTo>
                  <a:pt x="246" y="1282"/>
                  <a:pt x="247" y="1284"/>
                  <a:pt x="247" y="1287"/>
                </a:cubicBezTo>
                <a:cubicBezTo>
                  <a:pt x="247" y="1289"/>
                  <a:pt x="246" y="1291"/>
                  <a:pt x="244" y="1293"/>
                </a:cubicBezTo>
                <a:cubicBezTo>
                  <a:pt x="243" y="1294"/>
                  <a:pt x="240" y="1295"/>
                  <a:pt x="238" y="1295"/>
                </a:cubicBezTo>
                <a:close/>
                <a:moveTo>
                  <a:pt x="1294" y="1262"/>
                </a:moveTo>
                <a:cubicBezTo>
                  <a:pt x="1292" y="1262"/>
                  <a:pt x="1290" y="1261"/>
                  <a:pt x="1289" y="1259"/>
                </a:cubicBezTo>
                <a:cubicBezTo>
                  <a:pt x="1287" y="1258"/>
                  <a:pt x="1286" y="1256"/>
                  <a:pt x="1286" y="1253"/>
                </a:cubicBezTo>
                <a:cubicBezTo>
                  <a:pt x="1286" y="1251"/>
                  <a:pt x="1287" y="1249"/>
                  <a:pt x="1288" y="1247"/>
                </a:cubicBezTo>
                <a:cubicBezTo>
                  <a:pt x="1298" y="1237"/>
                  <a:pt x="1308" y="1225"/>
                  <a:pt x="1318" y="1214"/>
                </a:cubicBezTo>
                <a:cubicBezTo>
                  <a:pt x="1320" y="1210"/>
                  <a:pt x="1326" y="1210"/>
                  <a:pt x="1330" y="1212"/>
                </a:cubicBezTo>
                <a:cubicBezTo>
                  <a:pt x="1331" y="1214"/>
                  <a:pt x="1332" y="1216"/>
                  <a:pt x="1333" y="1218"/>
                </a:cubicBezTo>
                <a:cubicBezTo>
                  <a:pt x="1333" y="1220"/>
                  <a:pt x="1332" y="1223"/>
                  <a:pt x="1331" y="1224"/>
                </a:cubicBezTo>
                <a:cubicBezTo>
                  <a:pt x="1321" y="1236"/>
                  <a:pt x="1311" y="1248"/>
                  <a:pt x="1301" y="1259"/>
                </a:cubicBezTo>
                <a:cubicBezTo>
                  <a:pt x="1299" y="1261"/>
                  <a:pt x="1297" y="1262"/>
                  <a:pt x="1294" y="1262"/>
                </a:cubicBezTo>
                <a:close/>
                <a:moveTo>
                  <a:pt x="177" y="1229"/>
                </a:moveTo>
                <a:cubicBezTo>
                  <a:pt x="174" y="1229"/>
                  <a:pt x="172" y="1228"/>
                  <a:pt x="170" y="1226"/>
                </a:cubicBezTo>
                <a:cubicBezTo>
                  <a:pt x="122" y="1167"/>
                  <a:pt x="83" y="1103"/>
                  <a:pt x="55" y="1033"/>
                </a:cubicBezTo>
                <a:cubicBezTo>
                  <a:pt x="55" y="1032"/>
                  <a:pt x="54" y="1031"/>
                  <a:pt x="54" y="1030"/>
                </a:cubicBezTo>
                <a:cubicBezTo>
                  <a:pt x="52" y="1025"/>
                  <a:pt x="54" y="1021"/>
                  <a:pt x="58" y="1019"/>
                </a:cubicBezTo>
                <a:cubicBezTo>
                  <a:pt x="63" y="1017"/>
                  <a:pt x="68" y="1019"/>
                  <a:pt x="69" y="1023"/>
                </a:cubicBezTo>
                <a:cubicBezTo>
                  <a:pt x="70" y="1024"/>
                  <a:pt x="70" y="1025"/>
                  <a:pt x="70" y="1026"/>
                </a:cubicBezTo>
                <a:cubicBezTo>
                  <a:pt x="71" y="1027"/>
                  <a:pt x="71" y="1027"/>
                  <a:pt x="71" y="1027"/>
                </a:cubicBezTo>
                <a:cubicBezTo>
                  <a:pt x="98" y="1095"/>
                  <a:pt x="136" y="1158"/>
                  <a:pt x="183" y="1215"/>
                </a:cubicBezTo>
                <a:cubicBezTo>
                  <a:pt x="186" y="1219"/>
                  <a:pt x="186" y="1224"/>
                  <a:pt x="182" y="1227"/>
                </a:cubicBezTo>
                <a:cubicBezTo>
                  <a:pt x="180" y="1228"/>
                  <a:pt x="179" y="1229"/>
                  <a:pt x="177" y="1229"/>
                </a:cubicBezTo>
                <a:close/>
                <a:moveTo>
                  <a:pt x="1352" y="1192"/>
                </a:moveTo>
                <a:cubicBezTo>
                  <a:pt x="1350" y="1192"/>
                  <a:pt x="1348" y="1191"/>
                  <a:pt x="1347" y="1190"/>
                </a:cubicBezTo>
                <a:cubicBezTo>
                  <a:pt x="1343" y="1187"/>
                  <a:pt x="1342" y="1182"/>
                  <a:pt x="1345" y="1178"/>
                </a:cubicBezTo>
                <a:cubicBezTo>
                  <a:pt x="1345" y="1178"/>
                  <a:pt x="1345" y="1178"/>
                  <a:pt x="1345" y="1178"/>
                </a:cubicBezTo>
                <a:cubicBezTo>
                  <a:pt x="1345" y="1178"/>
                  <a:pt x="1345" y="1178"/>
                  <a:pt x="1345" y="1178"/>
                </a:cubicBezTo>
                <a:cubicBezTo>
                  <a:pt x="1348" y="1174"/>
                  <a:pt x="1353" y="1174"/>
                  <a:pt x="1357" y="1176"/>
                </a:cubicBezTo>
                <a:cubicBezTo>
                  <a:pt x="1360" y="1179"/>
                  <a:pt x="1361" y="1184"/>
                  <a:pt x="1359" y="1188"/>
                </a:cubicBezTo>
                <a:cubicBezTo>
                  <a:pt x="1357" y="1190"/>
                  <a:pt x="1354" y="1192"/>
                  <a:pt x="1352" y="1192"/>
                </a:cubicBezTo>
                <a:close/>
                <a:moveTo>
                  <a:pt x="1377" y="1154"/>
                </a:moveTo>
                <a:cubicBezTo>
                  <a:pt x="1375" y="1154"/>
                  <a:pt x="1374" y="1154"/>
                  <a:pt x="1373" y="1153"/>
                </a:cubicBezTo>
                <a:cubicBezTo>
                  <a:pt x="1369" y="1150"/>
                  <a:pt x="1367" y="1145"/>
                  <a:pt x="1370" y="1141"/>
                </a:cubicBezTo>
                <a:cubicBezTo>
                  <a:pt x="1387" y="1114"/>
                  <a:pt x="1402" y="1086"/>
                  <a:pt x="1416" y="1057"/>
                </a:cubicBezTo>
                <a:cubicBezTo>
                  <a:pt x="1433" y="1019"/>
                  <a:pt x="1448" y="978"/>
                  <a:pt x="1459" y="937"/>
                </a:cubicBezTo>
                <a:cubicBezTo>
                  <a:pt x="1460" y="932"/>
                  <a:pt x="1465" y="930"/>
                  <a:pt x="1469" y="931"/>
                </a:cubicBezTo>
                <a:cubicBezTo>
                  <a:pt x="1474" y="932"/>
                  <a:pt x="1476" y="937"/>
                  <a:pt x="1475" y="941"/>
                </a:cubicBezTo>
                <a:cubicBezTo>
                  <a:pt x="1464" y="983"/>
                  <a:pt x="1449" y="1025"/>
                  <a:pt x="1431" y="1064"/>
                </a:cubicBezTo>
                <a:cubicBezTo>
                  <a:pt x="1417" y="1094"/>
                  <a:pt x="1402" y="1123"/>
                  <a:pt x="1384" y="1150"/>
                </a:cubicBezTo>
                <a:cubicBezTo>
                  <a:pt x="1383" y="1153"/>
                  <a:pt x="1380" y="1154"/>
                  <a:pt x="1377" y="1154"/>
                </a:cubicBezTo>
                <a:close/>
                <a:moveTo>
                  <a:pt x="46" y="993"/>
                </a:moveTo>
                <a:cubicBezTo>
                  <a:pt x="42" y="993"/>
                  <a:pt x="39" y="990"/>
                  <a:pt x="38" y="987"/>
                </a:cubicBezTo>
                <a:cubicBezTo>
                  <a:pt x="37" y="985"/>
                  <a:pt x="37" y="982"/>
                  <a:pt x="38" y="980"/>
                </a:cubicBezTo>
                <a:cubicBezTo>
                  <a:pt x="39" y="978"/>
                  <a:pt x="41" y="977"/>
                  <a:pt x="43" y="976"/>
                </a:cubicBezTo>
                <a:cubicBezTo>
                  <a:pt x="48" y="975"/>
                  <a:pt x="52" y="977"/>
                  <a:pt x="54" y="981"/>
                </a:cubicBezTo>
                <a:cubicBezTo>
                  <a:pt x="54" y="981"/>
                  <a:pt x="54" y="981"/>
                  <a:pt x="54" y="981"/>
                </a:cubicBezTo>
                <a:cubicBezTo>
                  <a:pt x="54" y="981"/>
                  <a:pt x="54" y="981"/>
                  <a:pt x="54" y="981"/>
                </a:cubicBezTo>
                <a:cubicBezTo>
                  <a:pt x="55" y="986"/>
                  <a:pt x="53" y="991"/>
                  <a:pt x="49" y="992"/>
                </a:cubicBezTo>
                <a:cubicBezTo>
                  <a:pt x="48" y="992"/>
                  <a:pt x="47" y="993"/>
                  <a:pt x="46" y="993"/>
                </a:cubicBezTo>
                <a:close/>
                <a:moveTo>
                  <a:pt x="33" y="949"/>
                </a:moveTo>
                <a:cubicBezTo>
                  <a:pt x="29" y="949"/>
                  <a:pt x="26" y="947"/>
                  <a:pt x="25" y="943"/>
                </a:cubicBezTo>
                <a:cubicBezTo>
                  <a:pt x="21" y="928"/>
                  <a:pt x="17" y="913"/>
                  <a:pt x="14" y="898"/>
                </a:cubicBezTo>
                <a:cubicBezTo>
                  <a:pt x="14" y="896"/>
                  <a:pt x="14" y="894"/>
                  <a:pt x="16" y="892"/>
                </a:cubicBezTo>
                <a:cubicBezTo>
                  <a:pt x="17" y="890"/>
                  <a:pt x="19" y="889"/>
                  <a:pt x="21" y="888"/>
                </a:cubicBezTo>
                <a:cubicBezTo>
                  <a:pt x="26" y="887"/>
                  <a:pt x="30" y="891"/>
                  <a:pt x="31" y="895"/>
                </a:cubicBezTo>
                <a:cubicBezTo>
                  <a:pt x="34" y="910"/>
                  <a:pt x="37" y="924"/>
                  <a:pt x="41" y="939"/>
                </a:cubicBezTo>
                <a:cubicBezTo>
                  <a:pt x="42" y="943"/>
                  <a:pt x="40" y="948"/>
                  <a:pt x="35" y="949"/>
                </a:cubicBezTo>
                <a:cubicBezTo>
                  <a:pt x="34" y="949"/>
                  <a:pt x="34" y="949"/>
                  <a:pt x="33" y="949"/>
                </a:cubicBezTo>
                <a:close/>
                <a:moveTo>
                  <a:pt x="1477" y="903"/>
                </a:moveTo>
                <a:cubicBezTo>
                  <a:pt x="1477" y="903"/>
                  <a:pt x="1476" y="903"/>
                  <a:pt x="1476" y="903"/>
                </a:cubicBezTo>
                <a:cubicBezTo>
                  <a:pt x="1473" y="903"/>
                  <a:pt x="1471" y="901"/>
                  <a:pt x="1470" y="900"/>
                </a:cubicBezTo>
                <a:cubicBezTo>
                  <a:pt x="1469" y="898"/>
                  <a:pt x="1468" y="895"/>
                  <a:pt x="1469" y="893"/>
                </a:cubicBezTo>
                <a:cubicBezTo>
                  <a:pt x="1472" y="879"/>
                  <a:pt x="1474" y="864"/>
                  <a:pt x="1476" y="849"/>
                </a:cubicBezTo>
                <a:cubicBezTo>
                  <a:pt x="1477" y="845"/>
                  <a:pt x="1481" y="841"/>
                  <a:pt x="1486" y="842"/>
                </a:cubicBezTo>
                <a:cubicBezTo>
                  <a:pt x="1488" y="842"/>
                  <a:pt x="1490" y="843"/>
                  <a:pt x="1491" y="845"/>
                </a:cubicBezTo>
                <a:cubicBezTo>
                  <a:pt x="1493" y="847"/>
                  <a:pt x="1493" y="849"/>
                  <a:pt x="1493" y="851"/>
                </a:cubicBezTo>
                <a:cubicBezTo>
                  <a:pt x="1491" y="866"/>
                  <a:pt x="1488" y="882"/>
                  <a:pt x="1486" y="897"/>
                </a:cubicBezTo>
                <a:cubicBezTo>
                  <a:pt x="1485" y="897"/>
                  <a:pt x="1485" y="897"/>
                  <a:pt x="1485" y="897"/>
                </a:cubicBezTo>
                <a:cubicBezTo>
                  <a:pt x="1485" y="901"/>
                  <a:pt x="1481" y="903"/>
                  <a:pt x="1477" y="903"/>
                </a:cubicBezTo>
                <a:close/>
                <a:moveTo>
                  <a:pt x="15" y="861"/>
                </a:moveTo>
                <a:cubicBezTo>
                  <a:pt x="11" y="861"/>
                  <a:pt x="7" y="857"/>
                  <a:pt x="7" y="853"/>
                </a:cubicBezTo>
                <a:cubicBezTo>
                  <a:pt x="2" y="819"/>
                  <a:pt x="0" y="784"/>
                  <a:pt x="0" y="750"/>
                </a:cubicBezTo>
                <a:cubicBezTo>
                  <a:pt x="0" y="708"/>
                  <a:pt x="3" y="666"/>
                  <a:pt x="10" y="625"/>
                </a:cubicBezTo>
                <a:cubicBezTo>
                  <a:pt x="11" y="621"/>
                  <a:pt x="15" y="618"/>
                  <a:pt x="20" y="618"/>
                </a:cubicBezTo>
                <a:cubicBezTo>
                  <a:pt x="24" y="619"/>
                  <a:pt x="28" y="624"/>
                  <a:pt x="27" y="628"/>
                </a:cubicBezTo>
                <a:cubicBezTo>
                  <a:pt x="20" y="668"/>
                  <a:pt x="17" y="709"/>
                  <a:pt x="17" y="750"/>
                </a:cubicBezTo>
                <a:cubicBezTo>
                  <a:pt x="17" y="784"/>
                  <a:pt x="19" y="818"/>
                  <a:pt x="24" y="851"/>
                </a:cubicBezTo>
                <a:cubicBezTo>
                  <a:pt x="24" y="856"/>
                  <a:pt x="21" y="860"/>
                  <a:pt x="16" y="861"/>
                </a:cubicBezTo>
                <a:cubicBezTo>
                  <a:pt x="16" y="861"/>
                  <a:pt x="16" y="861"/>
                  <a:pt x="15" y="861"/>
                </a:cubicBezTo>
                <a:close/>
                <a:moveTo>
                  <a:pt x="1489" y="814"/>
                </a:moveTo>
                <a:cubicBezTo>
                  <a:pt x="1489" y="814"/>
                  <a:pt x="1489" y="814"/>
                  <a:pt x="1489" y="814"/>
                </a:cubicBezTo>
                <a:cubicBezTo>
                  <a:pt x="1486" y="814"/>
                  <a:pt x="1484" y="813"/>
                  <a:pt x="1483" y="811"/>
                </a:cubicBezTo>
                <a:cubicBezTo>
                  <a:pt x="1481" y="809"/>
                  <a:pt x="1481" y="807"/>
                  <a:pt x="1481" y="805"/>
                </a:cubicBezTo>
                <a:cubicBezTo>
                  <a:pt x="1481" y="800"/>
                  <a:pt x="1485" y="796"/>
                  <a:pt x="1490" y="797"/>
                </a:cubicBezTo>
                <a:cubicBezTo>
                  <a:pt x="1495" y="797"/>
                  <a:pt x="1498" y="801"/>
                  <a:pt x="1498" y="806"/>
                </a:cubicBezTo>
                <a:cubicBezTo>
                  <a:pt x="1497" y="810"/>
                  <a:pt x="1494" y="814"/>
                  <a:pt x="1489" y="814"/>
                </a:cubicBezTo>
                <a:close/>
                <a:moveTo>
                  <a:pt x="1491" y="725"/>
                </a:moveTo>
                <a:cubicBezTo>
                  <a:pt x="1486" y="725"/>
                  <a:pt x="1482" y="721"/>
                  <a:pt x="1482" y="716"/>
                </a:cubicBezTo>
                <a:cubicBezTo>
                  <a:pt x="1481" y="702"/>
                  <a:pt x="1480" y="687"/>
                  <a:pt x="1479" y="672"/>
                </a:cubicBezTo>
                <a:cubicBezTo>
                  <a:pt x="1479" y="670"/>
                  <a:pt x="1479" y="667"/>
                  <a:pt x="1481" y="666"/>
                </a:cubicBezTo>
                <a:cubicBezTo>
                  <a:pt x="1482" y="664"/>
                  <a:pt x="1484" y="663"/>
                  <a:pt x="1486" y="663"/>
                </a:cubicBezTo>
                <a:cubicBezTo>
                  <a:pt x="1491" y="662"/>
                  <a:pt x="1495" y="665"/>
                  <a:pt x="1496" y="670"/>
                </a:cubicBezTo>
                <a:cubicBezTo>
                  <a:pt x="1497" y="685"/>
                  <a:pt x="1498" y="700"/>
                  <a:pt x="1499" y="716"/>
                </a:cubicBezTo>
                <a:cubicBezTo>
                  <a:pt x="1499" y="720"/>
                  <a:pt x="1496" y="724"/>
                  <a:pt x="1491" y="725"/>
                </a:cubicBezTo>
                <a:cubicBezTo>
                  <a:pt x="1491" y="725"/>
                  <a:pt x="1491" y="725"/>
                  <a:pt x="1491" y="725"/>
                </a:cubicBezTo>
                <a:close/>
                <a:moveTo>
                  <a:pt x="1481" y="635"/>
                </a:moveTo>
                <a:cubicBezTo>
                  <a:pt x="1477" y="635"/>
                  <a:pt x="1473" y="632"/>
                  <a:pt x="1473" y="628"/>
                </a:cubicBezTo>
                <a:cubicBezTo>
                  <a:pt x="1472" y="625"/>
                  <a:pt x="1473" y="623"/>
                  <a:pt x="1474" y="621"/>
                </a:cubicBezTo>
                <a:cubicBezTo>
                  <a:pt x="1475" y="619"/>
                  <a:pt x="1477" y="618"/>
                  <a:pt x="1480" y="618"/>
                </a:cubicBezTo>
                <a:cubicBezTo>
                  <a:pt x="1484" y="617"/>
                  <a:pt x="1489" y="620"/>
                  <a:pt x="1489" y="625"/>
                </a:cubicBezTo>
                <a:cubicBezTo>
                  <a:pt x="1490" y="627"/>
                  <a:pt x="1489" y="629"/>
                  <a:pt x="1488" y="631"/>
                </a:cubicBezTo>
                <a:cubicBezTo>
                  <a:pt x="1487" y="633"/>
                  <a:pt x="1485" y="634"/>
                  <a:pt x="1482" y="635"/>
                </a:cubicBezTo>
                <a:cubicBezTo>
                  <a:pt x="1482" y="635"/>
                  <a:pt x="1482" y="635"/>
                  <a:pt x="1481" y="635"/>
                </a:cubicBezTo>
                <a:close/>
                <a:moveTo>
                  <a:pt x="27" y="591"/>
                </a:moveTo>
                <a:cubicBezTo>
                  <a:pt x="27" y="591"/>
                  <a:pt x="27" y="591"/>
                  <a:pt x="27" y="591"/>
                </a:cubicBezTo>
                <a:cubicBezTo>
                  <a:pt x="27" y="591"/>
                  <a:pt x="27" y="591"/>
                  <a:pt x="27" y="591"/>
                </a:cubicBezTo>
                <a:cubicBezTo>
                  <a:pt x="27" y="591"/>
                  <a:pt x="26" y="591"/>
                  <a:pt x="25" y="591"/>
                </a:cubicBezTo>
                <a:cubicBezTo>
                  <a:pt x="21" y="590"/>
                  <a:pt x="18" y="585"/>
                  <a:pt x="19" y="580"/>
                </a:cubicBezTo>
                <a:cubicBezTo>
                  <a:pt x="20" y="576"/>
                  <a:pt x="25" y="573"/>
                  <a:pt x="29" y="574"/>
                </a:cubicBezTo>
                <a:cubicBezTo>
                  <a:pt x="34" y="575"/>
                  <a:pt x="37" y="580"/>
                  <a:pt x="35" y="584"/>
                </a:cubicBezTo>
                <a:cubicBezTo>
                  <a:pt x="35" y="588"/>
                  <a:pt x="31" y="591"/>
                  <a:pt x="27" y="591"/>
                </a:cubicBezTo>
                <a:close/>
                <a:moveTo>
                  <a:pt x="1472" y="590"/>
                </a:moveTo>
                <a:cubicBezTo>
                  <a:pt x="1468" y="590"/>
                  <a:pt x="1465" y="588"/>
                  <a:pt x="1464" y="584"/>
                </a:cubicBezTo>
                <a:cubicBezTo>
                  <a:pt x="1453" y="535"/>
                  <a:pt x="1436" y="488"/>
                  <a:pt x="1416" y="443"/>
                </a:cubicBezTo>
                <a:cubicBezTo>
                  <a:pt x="1405" y="420"/>
                  <a:pt x="1394" y="398"/>
                  <a:pt x="1381" y="377"/>
                </a:cubicBezTo>
                <a:cubicBezTo>
                  <a:pt x="1379" y="373"/>
                  <a:pt x="1380" y="368"/>
                  <a:pt x="1384" y="365"/>
                </a:cubicBezTo>
                <a:cubicBezTo>
                  <a:pt x="1388" y="363"/>
                  <a:pt x="1393" y="364"/>
                  <a:pt x="1396" y="368"/>
                </a:cubicBezTo>
                <a:cubicBezTo>
                  <a:pt x="1408" y="390"/>
                  <a:pt x="1420" y="413"/>
                  <a:pt x="1431" y="436"/>
                </a:cubicBezTo>
                <a:cubicBezTo>
                  <a:pt x="1452" y="481"/>
                  <a:pt x="1469" y="530"/>
                  <a:pt x="1480" y="579"/>
                </a:cubicBezTo>
                <a:cubicBezTo>
                  <a:pt x="1480" y="580"/>
                  <a:pt x="1480" y="580"/>
                  <a:pt x="1480" y="580"/>
                </a:cubicBezTo>
                <a:cubicBezTo>
                  <a:pt x="1481" y="584"/>
                  <a:pt x="1479" y="589"/>
                  <a:pt x="1474" y="590"/>
                </a:cubicBezTo>
                <a:cubicBezTo>
                  <a:pt x="1473" y="590"/>
                  <a:pt x="1473" y="590"/>
                  <a:pt x="1472" y="590"/>
                </a:cubicBezTo>
                <a:close/>
                <a:moveTo>
                  <a:pt x="39" y="547"/>
                </a:moveTo>
                <a:cubicBezTo>
                  <a:pt x="38" y="547"/>
                  <a:pt x="37" y="547"/>
                  <a:pt x="36" y="547"/>
                </a:cubicBezTo>
                <a:cubicBezTo>
                  <a:pt x="34" y="546"/>
                  <a:pt x="32" y="545"/>
                  <a:pt x="31" y="543"/>
                </a:cubicBezTo>
                <a:cubicBezTo>
                  <a:pt x="30" y="541"/>
                  <a:pt x="30" y="538"/>
                  <a:pt x="31" y="536"/>
                </a:cubicBezTo>
                <a:cubicBezTo>
                  <a:pt x="35" y="522"/>
                  <a:pt x="40" y="507"/>
                  <a:pt x="45" y="493"/>
                </a:cubicBezTo>
                <a:cubicBezTo>
                  <a:pt x="47" y="488"/>
                  <a:pt x="52" y="486"/>
                  <a:pt x="56" y="488"/>
                </a:cubicBezTo>
                <a:cubicBezTo>
                  <a:pt x="60" y="489"/>
                  <a:pt x="63" y="494"/>
                  <a:pt x="61" y="499"/>
                </a:cubicBezTo>
                <a:cubicBezTo>
                  <a:pt x="56" y="513"/>
                  <a:pt x="51" y="527"/>
                  <a:pt x="47" y="541"/>
                </a:cubicBezTo>
                <a:cubicBezTo>
                  <a:pt x="46" y="545"/>
                  <a:pt x="42" y="547"/>
                  <a:pt x="39" y="547"/>
                </a:cubicBezTo>
                <a:close/>
                <a:moveTo>
                  <a:pt x="70" y="462"/>
                </a:moveTo>
                <a:cubicBezTo>
                  <a:pt x="69" y="462"/>
                  <a:pt x="67" y="462"/>
                  <a:pt x="66" y="461"/>
                </a:cubicBezTo>
                <a:cubicBezTo>
                  <a:pt x="64" y="461"/>
                  <a:pt x="63" y="459"/>
                  <a:pt x="62" y="457"/>
                </a:cubicBezTo>
                <a:cubicBezTo>
                  <a:pt x="61" y="455"/>
                  <a:pt x="61" y="452"/>
                  <a:pt x="62" y="450"/>
                </a:cubicBezTo>
                <a:cubicBezTo>
                  <a:pt x="93" y="380"/>
                  <a:pt x="134" y="316"/>
                  <a:pt x="184" y="258"/>
                </a:cubicBezTo>
                <a:cubicBezTo>
                  <a:pt x="184" y="258"/>
                  <a:pt x="184" y="258"/>
                  <a:pt x="184" y="258"/>
                </a:cubicBezTo>
                <a:cubicBezTo>
                  <a:pt x="187" y="254"/>
                  <a:pt x="193" y="254"/>
                  <a:pt x="196" y="257"/>
                </a:cubicBezTo>
                <a:cubicBezTo>
                  <a:pt x="199" y="260"/>
                  <a:pt x="200" y="265"/>
                  <a:pt x="197" y="269"/>
                </a:cubicBezTo>
                <a:cubicBezTo>
                  <a:pt x="147" y="325"/>
                  <a:pt x="107" y="389"/>
                  <a:pt x="78" y="457"/>
                </a:cubicBezTo>
                <a:cubicBezTo>
                  <a:pt x="76" y="460"/>
                  <a:pt x="73" y="462"/>
                  <a:pt x="70" y="462"/>
                </a:cubicBezTo>
                <a:close/>
                <a:moveTo>
                  <a:pt x="1364" y="343"/>
                </a:moveTo>
                <a:cubicBezTo>
                  <a:pt x="1364" y="343"/>
                  <a:pt x="1364" y="343"/>
                  <a:pt x="1364" y="343"/>
                </a:cubicBezTo>
                <a:cubicBezTo>
                  <a:pt x="1361" y="343"/>
                  <a:pt x="1359" y="341"/>
                  <a:pt x="1357" y="339"/>
                </a:cubicBezTo>
                <a:cubicBezTo>
                  <a:pt x="1349" y="327"/>
                  <a:pt x="1340" y="315"/>
                  <a:pt x="1331" y="303"/>
                </a:cubicBezTo>
                <a:cubicBezTo>
                  <a:pt x="1328" y="299"/>
                  <a:pt x="1329" y="294"/>
                  <a:pt x="1332" y="291"/>
                </a:cubicBezTo>
                <a:cubicBezTo>
                  <a:pt x="1336" y="288"/>
                  <a:pt x="1341" y="289"/>
                  <a:pt x="1344" y="293"/>
                </a:cubicBezTo>
                <a:cubicBezTo>
                  <a:pt x="1353" y="304"/>
                  <a:pt x="1362" y="317"/>
                  <a:pt x="1371" y="330"/>
                </a:cubicBezTo>
                <a:cubicBezTo>
                  <a:pt x="1371" y="330"/>
                  <a:pt x="1371" y="330"/>
                  <a:pt x="1371" y="330"/>
                </a:cubicBezTo>
                <a:cubicBezTo>
                  <a:pt x="1372" y="332"/>
                  <a:pt x="1373" y="334"/>
                  <a:pt x="1372" y="336"/>
                </a:cubicBezTo>
                <a:cubicBezTo>
                  <a:pt x="1372" y="338"/>
                  <a:pt x="1371" y="340"/>
                  <a:pt x="1369" y="341"/>
                </a:cubicBezTo>
                <a:cubicBezTo>
                  <a:pt x="1367" y="342"/>
                  <a:pt x="1366" y="343"/>
                  <a:pt x="1364" y="343"/>
                </a:cubicBezTo>
                <a:close/>
                <a:moveTo>
                  <a:pt x="1309" y="271"/>
                </a:moveTo>
                <a:cubicBezTo>
                  <a:pt x="1306" y="271"/>
                  <a:pt x="1304" y="270"/>
                  <a:pt x="1302" y="268"/>
                </a:cubicBezTo>
                <a:cubicBezTo>
                  <a:pt x="1301" y="267"/>
                  <a:pt x="1300" y="264"/>
                  <a:pt x="1300" y="262"/>
                </a:cubicBezTo>
                <a:cubicBezTo>
                  <a:pt x="1300" y="260"/>
                  <a:pt x="1301" y="258"/>
                  <a:pt x="1303" y="256"/>
                </a:cubicBezTo>
                <a:cubicBezTo>
                  <a:pt x="1307" y="253"/>
                  <a:pt x="1312" y="254"/>
                  <a:pt x="1315" y="257"/>
                </a:cubicBezTo>
                <a:cubicBezTo>
                  <a:pt x="1315" y="257"/>
                  <a:pt x="1315" y="257"/>
                  <a:pt x="1315" y="257"/>
                </a:cubicBezTo>
                <a:cubicBezTo>
                  <a:pt x="1318" y="261"/>
                  <a:pt x="1318" y="266"/>
                  <a:pt x="1314" y="269"/>
                </a:cubicBezTo>
                <a:cubicBezTo>
                  <a:pt x="1313" y="270"/>
                  <a:pt x="1311" y="271"/>
                  <a:pt x="1309" y="271"/>
                </a:cubicBezTo>
                <a:close/>
                <a:moveTo>
                  <a:pt x="221" y="238"/>
                </a:moveTo>
                <a:cubicBezTo>
                  <a:pt x="219" y="238"/>
                  <a:pt x="217" y="238"/>
                  <a:pt x="215" y="236"/>
                </a:cubicBezTo>
                <a:cubicBezTo>
                  <a:pt x="212" y="233"/>
                  <a:pt x="212" y="227"/>
                  <a:pt x="215" y="224"/>
                </a:cubicBezTo>
                <a:cubicBezTo>
                  <a:pt x="218" y="221"/>
                  <a:pt x="224" y="221"/>
                  <a:pt x="227" y="224"/>
                </a:cubicBezTo>
                <a:cubicBezTo>
                  <a:pt x="230" y="227"/>
                  <a:pt x="230" y="233"/>
                  <a:pt x="227" y="236"/>
                </a:cubicBezTo>
                <a:cubicBezTo>
                  <a:pt x="226" y="238"/>
                  <a:pt x="223" y="238"/>
                  <a:pt x="221" y="238"/>
                </a:cubicBezTo>
                <a:close/>
                <a:moveTo>
                  <a:pt x="1278" y="238"/>
                </a:moveTo>
                <a:cubicBezTo>
                  <a:pt x="1276" y="238"/>
                  <a:pt x="1274" y="237"/>
                  <a:pt x="1272" y="236"/>
                </a:cubicBezTo>
                <a:cubicBezTo>
                  <a:pt x="1265" y="228"/>
                  <a:pt x="1257" y="221"/>
                  <a:pt x="1250" y="214"/>
                </a:cubicBezTo>
                <a:cubicBezTo>
                  <a:pt x="1203" y="170"/>
                  <a:pt x="1150" y="133"/>
                  <a:pt x="1093" y="102"/>
                </a:cubicBezTo>
                <a:cubicBezTo>
                  <a:pt x="1091" y="101"/>
                  <a:pt x="1090" y="99"/>
                  <a:pt x="1089" y="97"/>
                </a:cubicBezTo>
                <a:cubicBezTo>
                  <a:pt x="1089" y="95"/>
                  <a:pt x="1089" y="93"/>
                  <a:pt x="1090" y="91"/>
                </a:cubicBezTo>
                <a:cubicBezTo>
                  <a:pt x="1092" y="87"/>
                  <a:pt x="1097" y="85"/>
                  <a:pt x="1101" y="87"/>
                </a:cubicBezTo>
                <a:cubicBezTo>
                  <a:pt x="1160" y="118"/>
                  <a:pt x="1214" y="157"/>
                  <a:pt x="1262" y="202"/>
                </a:cubicBezTo>
                <a:cubicBezTo>
                  <a:pt x="1269" y="209"/>
                  <a:pt x="1277" y="216"/>
                  <a:pt x="1284" y="224"/>
                </a:cubicBezTo>
                <a:cubicBezTo>
                  <a:pt x="1287" y="227"/>
                  <a:pt x="1287" y="232"/>
                  <a:pt x="1284" y="236"/>
                </a:cubicBezTo>
                <a:cubicBezTo>
                  <a:pt x="1282" y="237"/>
                  <a:pt x="1280" y="238"/>
                  <a:pt x="1278" y="238"/>
                </a:cubicBezTo>
                <a:close/>
                <a:moveTo>
                  <a:pt x="254" y="207"/>
                </a:moveTo>
                <a:cubicBezTo>
                  <a:pt x="251" y="207"/>
                  <a:pt x="249" y="206"/>
                  <a:pt x="247" y="204"/>
                </a:cubicBezTo>
                <a:cubicBezTo>
                  <a:pt x="246" y="203"/>
                  <a:pt x="245" y="201"/>
                  <a:pt x="245" y="198"/>
                </a:cubicBezTo>
                <a:cubicBezTo>
                  <a:pt x="245" y="196"/>
                  <a:pt x="246" y="194"/>
                  <a:pt x="248" y="192"/>
                </a:cubicBezTo>
                <a:cubicBezTo>
                  <a:pt x="259" y="182"/>
                  <a:pt x="271" y="172"/>
                  <a:pt x="283" y="163"/>
                </a:cubicBezTo>
                <a:cubicBezTo>
                  <a:pt x="287" y="160"/>
                  <a:pt x="292" y="161"/>
                  <a:pt x="295" y="164"/>
                </a:cubicBezTo>
                <a:cubicBezTo>
                  <a:pt x="298" y="168"/>
                  <a:pt x="297" y="173"/>
                  <a:pt x="294" y="176"/>
                </a:cubicBezTo>
                <a:cubicBezTo>
                  <a:pt x="282" y="185"/>
                  <a:pt x="270" y="195"/>
                  <a:pt x="259" y="205"/>
                </a:cubicBezTo>
                <a:cubicBezTo>
                  <a:pt x="258" y="206"/>
                  <a:pt x="256" y="207"/>
                  <a:pt x="254" y="207"/>
                </a:cubicBezTo>
                <a:close/>
                <a:moveTo>
                  <a:pt x="325" y="151"/>
                </a:moveTo>
                <a:cubicBezTo>
                  <a:pt x="322" y="151"/>
                  <a:pt x="319" y="150"/>
                  <a:pt x="318" y="147"/>
                </a:cubicBezTo>
                <a:cubicBezTo>
                  <a:pt x="316" y="145"/>
                  <a:pt x="316" y="143"/>
                  <a:pt x="316" y="141"/>
                </a:cubicBezTo>
                <a:cubicBezTo>
                  <a:pt x="317" y="139"/>
                  <a:pt x="318" y="137"/>
                  <a:pt x="320" y="135"/>
                </a:cubicBezTo>
                <a:cubicBezTo>
                  <a:pt x="361" y="106"/>
                  <a:pt x="405" y="82"/>
                  <a:pt x="451" y="62"/>
                </a:cubicBezTo>
                <a:cubicBezTo>
                  <a:pt x="475" y="52"/>
                  <a:pt x="499" y="42"/>
                  <a:pt x="524" y="34"/>
                </a:cubicBezTo>
                <a:cubicBezTo>
                  <a:pt x="524" y="34"/>
                  <a:pt x="524" y="34"/>
                  <a:pt x="524" y="34"/>
                </a:cubicBezTo>
                <a:cubicBezTo>
                  <a:pt x="524" y="34"/>
                  <a:pt x="524" y="34"/>
                  <a:pt x="524" y="34"/>
                </a:cubicBezTo>
                <a:cubicBezTo>
                  <a:pt x="529" y="33"/>
                  <a:pt x="533" y="36"/>
                  <a:pt x="535" y="40"/>
                </a:cubicBezTo>
                <a:cubicBezTo>
                  <a:pt x="536" y="44"/>
                  <a:pt x="534" y="49"/>
                  <a:pt x="529" y="51"/>
                </a:cubicBezTo>
                <a:cubicBezTo>
                  <a:pt x="505" y="58"/>
                  <a:pt x="481" y="67"/>
                  <a:pt x="458" y="77"/>
                </a:cubicBezTo>
                <a:cubicBezTo>
                  <a:pt x="413" y="97"/>
                  <a:pt x="370" y="121"/>
                  <a:pt x="329" y="149"/>
                </a:cubicBezTo>
                <a:cubicBezTo>
                  <a:pt x="328" y="150"/>
                  <a:pt x="326" y="151"/>
                  <a:pt x="325" y="151"/>
                </a:cubicBezTo>
                <a:close/>
                <a:moveTo>
                  <a:pt x="1057" y="83"/>
                </a:moveTo>
                <a:cubicBezTo>
                  <a:pt x="1056" y="83"/>
                  <a:pt x="1054" y="83"/>
                  <a:pt x="1053" y="82"/>
                </a:cubicBezTo>
                <a:cubicBezTo>
                  <a:pt x="1040" y="76"/>
                  <a:pt x="1026" y="70"/>
                  <a:pt x="1012" y="65"/>
                </a:cubicBezTo>
                <a:cubicBezTo>
                  <a:pt x="1008" y="64"/>
                  <a:pt x="1005" y="59"/>
                  <a:pt x="1007" y="54"/>
                </a:cubicBezTo>
                <a:cubicBezTo>
                  <a:pt x="1009" y="50"/>
                  <a:pt x="1014" y="48"/>
                  <a:pt x="1018" y="49"/>
                </a:cubicBezTo>
                <a:cubicBezTo>
                  <a:pt x="1032" y="55"/>
                  <a:pt x="1046" y="61"/>
                  <a:pt x="1060" y="67"/>
                </a:cubicBezTo>
                <a:cubicBezTo>
                  <a:pt x="1065" y="69"/>
                  <a:pt x="1066" y="74"/>
                  <a:pt x="1064" y="78"/>
                </a:cubicBezTo>
                <a:cubicBezTo>
                  <a:pt x="1063" y="81"/>
                  <a:pt x="1060" y="83"/>
                  <a:pt x="1057" y="83"/>
                </a:cubicBezTo>
                <a:close/>
                <a:moveTo>
                  <a:pt x="972" y="51"/>
                </a:moveTo>
                <a:cubicBezTo>
                  <a:pt x="971" y="51"/>
                  <a:pt x="971" y="51"/>
                  <a:pt x="970" y="50"/>
                </a:cubicBezTo>
                <a:cubicBezTo>
                  <a:pt x="968" y="50"/>
                  <a:pt x="966" y="48"/>
                  <a:pt x="965" y="46"/>
                </a:cubicBezTo>
                <a:cubicBezTo>
                  <a:pt x="964" y="44"/>
                  <a:pt x="964" y="42"/>
                  <a:pt x="964" y="40"/>
                </a:cubicBezTo>
                <a:cubicBezTo>
                  <a:pt x="966" y="35"/>
                  <a:pt x="970" y="33"/>
                  <a:pt x="975" y="34"/>
                </a:cubicBezTo>
                <a:cubicBezTo>
                  <a:pt x="979" y="36"/>
                  <a:pt x="982" y="40"/>
                  <a:pt x="980" y="45"/>
                </a:cubicBezTo>
                <a:cubicBezTo>
                  <a:pt x="979" y="48"/>
                  <a:pt x="976" y="51"/>
                  <a:pt x="972" y="51"/>
                </a:cubicBezTo>
                <a:close/>
                <a:moveTo>
                  <a:pt x="570" y="39"/>
                </a:moveTo>
                <a:cubicBezTo>
                  <a:pt x="570" y="39"/>
                  <a:pt x="570" y="39"/>
                  <a:pt x="570" y="39"/>
                </a:cubicBezTo>
                <a:cubicBezTo>
                  <a:pt x="566" y="39"/>
                  <a:pt x="563" y="36"/>
                  <a:pt x="562" y="32"/>
                </a:cubicBezTo>
                <a:cubicBezTo>
                  <a:pt x="561" y="28"/>
                  <a:pt x="564" y="23"/>
                  <a:pt x="568" y="22"/>
                </a:cubicBezTo>
                <a:cubicBezTo>
                  <a:pt x="573" y="21"/>
                  <a:pt x="577" y="24"/>
                  <a:pt x="578" y="28"/>
                </a:cubicBezTo>
                <a:cubicBezTo>
                  <a:pt x="579" y="31"/>
                  <a:pt x="579" y="33"/>
                  <a:pt x="577" y="35"/>
                </a:cubicBezTo>
                <a:cubicBezTo>
                  <a:pt x="577" y="36"/>
                  <a:pt x="575" y="37"/>
                  <a:pt x="573" y="38"/>
                </a:cubicBezTo>
                <a:cubicBezTo>
                  <a:pt x="574" y="38"/>
                  <a:pt x="574" y="38"/>
                  <a:pt x="574" y="38"/>
                </a:cubicBezTo>
                <a:cubicBezTo>
                  <a:pt x="572" y="39"/>
                  <a:pt x="572" y="39"/>
                  <a:pt x="572" y="39"/>
                </a:cubicBezTo>
                <a:cubicBezTo>
                  <a:pt x="572" y="39"/>
                  <a:pt x="571" y="39"/>
                  <a:pt x="570" y="39"/>
                </a:cubicBezTo>
                <a:close/>
                <a:moveTo>
                  <a:pt x="929" y="39"/>
                </a:moveTo>
                <a:cubicBezTo>
                  <a:pt x="928" y="39"/>
                  <a:pt x="927" y="39"/>
                  <a:pt x="927" y="38"/>
                </a:cubicBezTo>
                <a:cubicBezTo>
                  <a:pt x="869" y="24"/>
                  <a:pt x="810" y="17"/>
                  <a:pt x="750" y="17"/>
                </a:cubicBezTo>
                <a:cubicBezTo>
                  <a:pt x="744" y="17"/>
                  <a:pt x="738" y="17"/>
                  <a:pt x="733" y="17"/>
                </a:cubicBezTo>
                <a:cubicBezTo>
                  <a:pt x="724" y="17"/>
                  <a:pt x="714" y="18"/>
                  <a:pt x="705" y="18"/>
                </a:cubicBezTo>
                <a:cubicBezTo>
                  <a:pt x="700" y="19"/>
                  <a:pt x="696" y="15"/>
                  <a:pt x="696" y="10"/>
                </a:cubicBezTo>
                <a:cubicBezTo>
                  <a:pt x="695" y="6"/>
                  <a:pt x="699" y="2"/>
                  <a:pt x="704" y="1"/>
                </a:cubicBezTo>
                <a:cubicBezTo>
                  <a:pt x="713" y="1"/>
                  <a:pt x="723" y="0"/>
                  <a:pt x="733" y="0"/>
                </a:cubicBezTo>
                <a:cubicBezTo>
                  <a:pt x="738" y="0"/>
                  <a:pt x="744" y="0"/>
                  <a:pt x="750" y="0"/>
                </a:cubicBezTo>
                <a:cubicBezTo>
                  <a:pt x="811" y="0"/>
                  <a:pt x="872" y="7"/>
                  <a:pt x="931" y="22"/>
                </a:cubicBezTo>
                <a:cubicBezTo>
                  <a:pt x="933" y="23"/>
                  <a:pt x="935" y="24"/>
                  <a:pt x="936" y="26"/>
                </a:cubicBezTo>
                <a:cubicBezTo>
                  <a:pt x="937" y="28"/>
                  <a:pt x="938" y="30"/>
                  <a:pt x="937" y="32"/>
                </a:cubicBezTo>
                <a:cubicBezTo>
                  <a:pt x="936" y="36"/>
                  <a:pt x="933" y="39"/>
                  <a:pt x="929" y="39"/>
                </a:cubicBezTo>
                <a:close/>
                <a:moveTo>
                  <a:pt x="614" y="29"/>
                </a:moveTo>
                <a:cubicBezTo>
                  <a:pt x="610" y="29"/>
                  <a:pt x="607" y="26"/>
                  <a:pt x="606" y="22"/>
                </a:cubicBezTo>
                <a:cubicBezTo>
                  <a:pt x="605" y="18"/>
                  <a:pt x="608" y="13"/>
                  <a:pt x="613" y="12"/>
                </a:cubicBezTo>
                <a:cubicBezTo>
                  <a:pt x="628" y="10"/>
                  <a:pt x="643" y="7"/>
                  <a:pt x="658" y="6"/>
                </a:cubicBezTo>
                <a:cubicBezTo>
                  <a:pt x="658" y="6"/>
                  <a:pt x="658" y="6"/>
                  <a:pt x="658" y="6"/>
                </a:cubicBezTo>
                <a:cubicBezTo>
                  <a:pt x="663" y="5"/>
                  <a:pt x="667" y="8"/>
                  <a:pt x="668" y="13"/>
                </a:cubicBezTo>
                <a:cubicBezTo>
                  <a:pt x="668" y="18"/>
                  <a:pt x="665" y="22"/>
                  <a:pt x="660" y="22"/>
                </a:cubicBezTo>
                <a:cubicBezTo>
                  <a:pt x="645" y="24"/>
                  <a:pt x="631" y="26"/>
                  <a:pt x="616" y="29"/>
                </a:cubicBezTo>
                <a:cubicBezTo>
                  <a:pt x="615" y="29"/>
                  <a:pt x="615" y="29"/>
                  <a:pt x="614" y="29"/>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 name="Rectangle: Rounded Corners 2">
            <a:extLst>
              <a:ext uri="{FF2B5EF4-FFF2-40B4-BE49-F238E27FC236}">
                <a16:creationId xmlns:a16="http://schemas.microsoft.com/office/drawing/2014/main" id="{49DD84B6-ED55-4EB0-B1B2-61E8BD0AFC16}"/>
              </a:ext>
            </a:extLst>
          </p:cNvPr>
          <p:cNvSpPr/>
          <p:nvPr/>
        </p:nvSpPr>
        <p:spPr>
          <a:xfrm>
            <a:off x="9055231" y="7286809"/>
            <a:ext cx="6276712" cy="1612963"/>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800"/>
          </a:p>
        </p:txBody>
      </p:sp>
      <p:sp>
        <p:nvSpPr>
          <p:cNvPr id="4" name="TextBox 3">
            <a:extLst>
              <a:ext uri="{FF2B5EF4-FFF2-40B4-BE49-F238E27FC236}">
                <a16:creationId xmlns:a16="http://schemas.microsoft.com/office/drawing/2014/main" id="{55DFA584-9037-4A51-963C-DEBC18501164}"/>
              </a:ext>
            </a:extLst>
          </p:cNvPr>
          <p:cNvSpPr txBox="1"/>
          <p:nvPr/>
        </p:nvSpPr>
        <p:spPr>
          <a:xfrm>
            <a:off x="10980756" y="4046468"/>
            <a:ext cx="2425664" cy="707886"/>
          </a:xfrm>
          <a:prstGeom prst="rect">
            <a:avLst/>
          </a:prstGeom>
          <a:noFill/>
        </p:spPr>
        <p:txBody>
          <a:bodyPr wrap="none" rtlCol="0" anchor="ctr">
            <a:spAutoFit/>
          </a:bodyPr>
          <a:lstStyle/>
          <a:p>
            <a:pPr algn="ctr"/>
            <a:r>
              <a:rPr lang="en-US" sz="4000">
                <a:latin typeface="+mj-lt"/>
              </a:rPr>
              <a:t>since the</a:t>
            </a:r>
          </a:p>
        </p:txBody>
      </p:sp>
      <p:sp>
        <p:nvSpPr>
          <p:cNvPr id="5" name="TextBox 4">
            <a:extLst>
              <a:ext uri="{FF2B5EF4-FFF2-40B4-BE49-F238E27FC236}">
                <a16:creationId xmlns:a16="http://schemas.microsoft.com/office/drawing/2014/main" id="{423C3B24-3304-43CB-8F7C-AD4B6921672B}"/>
              </a:ext>
            </a:extLst>
          </p:cNvPr>
          <p:cNvSpPr txBox="1"/>
          <p:nvPr/>
        </p:nvSpPr>
        <p:spPr>
          <a:xfrm>
            <a:off x="9671911" y="7677791"/>
            <a:ext cx="5043368" cy="830997"/>
          </a:xfrm>
          <a:prstGeom prst="rect">
            <a:avLst/>
          </a:prstGeom>
          <a:noFill/>
        </p:spPr>
        <p:txBody>
          <a:bodyPr wrap="none" rtlCol="0" anchor="ctr">
            <a:spAutoFit/>
          </a:bodyPr>
          <a:lstStyle/>
          <a:p>
            <a:pPr algn="ctr"/>
            <a:r>
              <a:rPr lang="en-US" sz="4800">
                <a:solidFill>
                  <a:srgbClr val="FFFFFF"/>
                </a:solidFill>
                <a:latin typeface="+mj-lt"/>
              </a:rPr>
              <a:t>In the beginning</a:t>
            </a:r>
          </a:p>
        </p:txBody>
      </p:sp>
      <p:sp>
        <p:nvSpPr>
          <p:cNvPr id="6" name="TextBox 5">
            <a:extLst>
              <a:ext uri="{FF2B5EF4-FFF2-40B4-BE49-F238E27FC236}">
                <a16:creationId xmlns:a16="http://schemas.microsoft.com/office/drawing/2014/main" id="{5AD12F5F-41A7-4D03-995E-C0045162928A}"/>
              </a:ext>
            </a:extLst>
          </p:cNvPr>
          <p:cNvSpPr txBox="1"/>
          <p:nvPr/>
        </p:nvSpPr>
        <p:spPr>
          <a:xfrm>
            <a:off x="10119946" y="4754354"/>
            <a:ext cx="4147290" cy="2215991"/>
          </a:xfrm>
          <a:prstGeom prst="rect">
            <a:avLst/>
          </a:prstGeom>
          <a:noFill/>
        </p:spPr>
        <p:txBody>
          <a:bodyPr wrap="none" rtlCol="0" anchor="ctr">
            <a:spAutoFit/>
          </a:bodyPr>
          <a:lstStyle/>
          <a:p>
            <a:pPr algn="ctr"/>
            <a:r>
              <a:rPr lang="en-US" sz="13800" b="1">
                <a:latin typeface="+mj-lt"/>
              </a:rPr>
              <a:t>1998</a:t>
            </a:r>
          </a:p>
        </p:txBody>
      </p:sp>
      <p:cxnSp>
        <p:nvCxnSpPr>
          <p:cNvPr id="18" name="Straight Connector 17">
            <a:extLst>
              <a:ext uri="{FF2B5EF4-FFF2-40B4-BE49-F238E27FC236}">
                <a16:creationId xmlns:a16="http://schemas.microsoft.com/office/drawing/2014/main" id="{7BD6B961-4BCF-42B2-8437-6175E15D63CE}"/>
              </a:ext>
            </a:extLst>
          </p:cNvPr>
          <p:cNvCxnSpPr>
            <a:stCxn id="3" idx="2"/>
          </p:cNvCxnSpPr>
          <p:nvPr/>
        </p:nvCxnSpPr>
        <p:spPr>
          <a:xfrm>
            <a:off x="12193587" y="8899772"/>
            <a:ext cx="1" cy="4816228"/>
          </a:xfrm>
          <a:prstGeom prst="line">
            <a:avLst/>
          </a:prstGeom>
          <a:ln w="6350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20419341"/>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000" fill="hold"/>
                                        <p:tgtEl>
                                          <p:spTgt spid="3"/>
                                        </p:tgtEl>
                                        <p:attrNameLst>
                                          <p:attrName>ppt_x</p:attrName>
                                        </p:attrNameLst>
                                      </p:cBhvr>
                                      <p:tavLst>
                                        <p:tav tm="0">
                                          <p:val>
                                            <p:strVal val="#ppt_x"/>
                                          </p:val>
                                        </p:tav>
                                        <p:tav tm="100000">
                                          <p:val>
                                            <p:strVal val="#ppt_x"/>
                                          </p:val>
                                        </p:tav>
                                      </p:tavLst>
                                    </p:anim>
                                    <p:anim calcmode="lin" valueType="num">
                                      <p:cBhvr additive="base">
                                        <p:cTn id="8" dur="1000" fill="hold"/>
                                        <p:tgtEl>
                                          <p:spTgt spid="3"/>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000" fill="hold"/>
                                        <p:tgtEl>
                                          <p:spTgt spid="6"/>
                                        </p:tgtEl>
                                        <p:attrNameLst>
                                          <p:attrName>ppt_x</p:attrName>
                                        </p:attrNameLst>
                                      </p:cBhvr>
                                      <p:tavLst>
                                        <p:tav tm="0">
                                          <p:val>
                                            <p:strVal val="#ppt_x"/>
                                          </p:val>
                                        </p:tav>
                                        <p:tav tm="100000">
                                          <p:val>
                                            <p:strVal val="#ppt_x"/>
                                          </p:val>
                                        </p:tav>
                                      </p:tavLst>
                                    </p:anim>
                                    <p:anim calcmode="lin" valueType="num">
                                      <p:cBhvr additive="base">
                                        <p:cTn id="12" dur="1000" fill="hold"/>
                                        <p:tgtEl>
                                          <p:spTgt spid="6"/>
                                        </p:tgtEl>
                                        <p:attrNameLst>
                                          <p:attrName>ppt_y</p:attrName>
                                        </p:attrNameLst>
                                      </p:cBhvr>
                                      <p:tavLst>
                                        <p:tav tm="0">
                                          <p:val>
                                            <p:strVal val="0-#ppt_h/2"/>
                                          </p:val>
                                        </p:tav>
                                        <p:tav tm="100000">
                                          <p:val>
                                            <p:strVal val="#ppt_y"/>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1000" fill="hold"/>
                                        <p:tgtEl>
                                          <p:spTgt spid="4"/>
                                        </p:tgtEl>
                                        <p:attrNameLst>
                                          <p:attrName>ppt_x</p:attrName>
                                        </p:attrNameLst>
                                      </p:cBhvr>
                                      <p:tavLst>
                                        <p:tav tm="0">
                                          <p:val>
                                            <p:strVal val="#ppt_x"/>
                                          </p:val>
                                        </p:tav>
                                        <p:tav tm="100000">
                                          <p:val>
                                            <p:strVal val="#ppt_x"/>
                                          </p:val>
                                        </p:tav>
                                      </p:tavLst>
                                    </p:anim>
                                    <p:anim calcmode="lin" valueType="num">
                                      <p:cBhvr additive="base">
                                        <p:cTn id="16" dur="1000" fill="hold"/>
                                        <p:tgtEl>
                                          <p:spTgt spid="4"/>
                                        </p:tgtEl>
                                        <p:attrNameLst>
                                          <p:attrName>ppt_y</p:attrName>
                                        </p:attrNameLst>
                                      </p:cBhvr>
                                      <p:tavLst>
                                        <p:tav tm="0">
                                          <p:val>
                                            <p:strVal val="0-#ppt_h/2"/>
                                          </p:val>
                                        </p:tav>
                                        <p:tav tm="100000">
                                          <p:val>
                                            <p:strVal val="#ppt_y"/>
                                          </p:val>
                                        </p:tav>
                                      </p:tavLst>
                                    </p:anim>
                                  </p:childTnLst>
                                </p:cTn>
                              </p:par>
                              <p:par>
                                <p:cTn id="17" presetID="49" presetClass="entr" presetSubtype="0" decel="100000" fill="hold" grpId="0" nodeType="withEffect">
                                  <p:stCondLst>
                                    <p:cond delay="0"/>
                                  </p:stCondLst>
                                  <p:childTnLst>
                                    <p:set>
                                      <p:cBhvr>
                                        <p:cTn id="18" dur="1" fill="hold">
                                          <p:stCondLst>
                                            <p:cond delay="0"/>
                                          </p:stCondLst>
                                        </p:cTn>
                                        <p:tgtEl>
                                          <p:spTgt spid="8"/>
                                        </p:tgtEl>
                                        <p:attrNameLst>
                                          <p:attrName>style.visibility</p:attrName>
                                        </p:attrNameLst>
                                      </p:cBhvr>
                                      <p:to>
                                        <p:strVal val="visible"/>
                                      </p:to>
                                    </p:set>
                                    <p:anim calcmode="lin" valueType="num">
                                      <p:cBhvr>
                                        <p:cTn id="19" dur="1000" fill="hold"/>
                                        <p:tgtEl>
                                          <p:spTgt spid="8"/>
                                        </p:tgtEl>
                                        <p:attrNameLst>
                                          <p:attrName>ppt_w</p:attrName>
                                        </p:attrNameLst>
                                      </p:cBhvr>
                                      <p:tavLst>
                                        <p:tav tm="0">
                                          <p:val>
                                            <p:fltVal val="0"/>
                                          </p:val>
                                        </p:tav>
                                        <p:tav tm="100000">
                                          <p:val>
                                            <p:strVal val="#ppt_w"/>
                                          </p:val>
                                        </p:tav>
                                      </p:tavLst>
                                    </p:anim>
                                    <p:anim calcmode="lin" valueType="num">
                                      <p:cBhvr>
                                        <p:cTn id="20" dur="1000" fill="hold"/>
                                        <p:tgtEl>
                                          <p:spTgt spid="8"/>
                                        </p:tgtEl>
                                        <p:attrNameLst>
                                          <p:attrName>ppt_h</p:attrName>
                                        </p:attrNameLst>
                                      </p:cBhvr>
                                      <p:tavLst>
                                        <p:tav tm="0">
                                          <p:val>
                                            <p:fltVal val="0"/>
                                          </p:val>
                                        </p:tav>
                                        <p:tav tm="100000">
                                          <p:val>
                                            <p:strVal val="#ppt_h"/>
                                          </p:val>
                                        </p:tav>
                                      </p:tavLst>
                                    </p:anim>
                                    <p:anim calcmode="lin" valueType="num">
                                      <p:cBhvr>
                                        <p:cTn id="21" dur="1000" fill="hold"/>
                                        <p:tgtEl>
                                          <p:spTgt spid="8"/>
                                        </p:tgtEl>
                                        <p:attrNameLst>
                                          <p:attrName>style.rotation</p:attrName>
                                        </p:attrNameLst>
                                      </p:cBhvr>
                                      <p:tavLst>
                                        <p:tav tm="0">
                                          <p:val>
                                            <p:fltVal val="360"/>
                                          </p:val>
                                        </p:tav>
                                        <p:tav tm="100000">
                                          <p:val>
                                            <p:fltVal val="0"/>
                                          </p:val>
                                        </p:tav>
                                      </p:tavLst>
                                    </p:anim>
                                    <p:animEffect transition="in" filter="fade">
                                      <p:cBhvr>
                                        <p:cTn id="22" dur="1000"/>
                                        <p:tgtEl>
                                          <p:spTgt spid="8"/>
                                        </p:tgtEl>
                                      </p:cBhvr>
                                    </p:animEffect>
                                  </p:childTnLst>
                                </p:cTn>
                              </p:par>
                              <p:par>
                                <p:cTn id="23" presetID="49" presetClass="entr" presetSubtype="0" decel="100000" fill="hold" grpId="0" nodeType="withEffect">
                                  <p:stCondLst>
                                    <p:cond delay="100"/>
                                  </p:stCondLst>
                                  <p:childTnLst>
                                    <p:set>
                                      <p:cBhvr>
                                        <p:cTn id="24" dur="1" fill="hold">
                                          <p:stCondLst>
                                            <p:cond delay="0"/>
                                          </p:stCondLst>
                                        </p:cTn>
                                        <p:tgtEl>
                                          <p:spTgt spid="9"/>
                                        </p:tgtEl>
                                        <p:attrNameLst>
                                          <p:attrName>style.visibility</p:attrName>
                                        </p:attrNameLst>
                                      </p:cBhvr>
                                      <p:to>
                                        <p:strVal val="visible"/>
                                      </p:to>
                                    </p:set>
                                    <p:anim calcmode="lin" valueType="num">
                                      <p:cBhvr>
                                        <p:cTn id="25" dur="1000" fill="hold"/>
                                        <p:tgtEl>
                                          <p:spTgt spid="9"/>
                                        </p:tgtEl>
                                        <p:attrNameLst>
                                          <p:attrName>ppt_w</p:attrName>
                                        </p:attrNameLst>
                                      </p:cBhvr>
                                      <p:tavLst>
                                        <p:tav tm="0">
                                          <p:val>
                                            <p:fltVal val="0"/>
                                          </p:val>
                                        </p:tav>
                                        <p:tav tm="100000">
                                          <p:val>
                                            <p:strVal val="#ppt_w"/>
                                          </p:val>
                                        </p:tav>
                                      </p:tavLst>
                                    </p:anim>
                                    <p:anim calcmode="lin" valueType="num">
                                      <p:cBhvr>
                                        <p:cTn id="26" dur="1000" fill="hold"/>
                                        <p:tgtEl>
                                          <p:spTgt spid="9"/>
                                        </p:tgtEl>
                                        <p:attrNameLst>
                                          <p:attrName>ppt_h</p:attrName>
                                        </p:attrNameLst>
                                      </p:cBhvr>
                                      <p:tavLst>
                                        <p:tav tm="0">
                                          <p:val>
                                            <p:fltVal val="0"/>
                                          </p:val>
                                        </p:tav>
                                        <p:tav tm="100000">
                                          <p:val>
                                            <p:strVal val="#ppt_h"/>
                                          </p:val>
                                        </p:tav>
                                      </p:tavLst>
                                    </p:anim>
                                    <p:anim calcmode="lin" valueType="num">
                                      <p:cBhvr>
                                        <p:cTn id="27" dur="1000" fill="hold"/>
                                        <p:tgtEl>
                                          <p:spTgt spid="9"/>
                                        </p:tgtEl>
                                        <p:attrNameLst>
                                          <p:attrName>style.rotation</p:attrName>
                                        </p:attrNameLst>
                                      </p:cBhvr>
                                      <p:tavLst>
                                        <p:tav tm="0">
                                          <p:val>
                                            <p:fltVal val="360"/>
                                          </p:val>
                                        </p:tav>
                                        <p:tav tm="100000">
                                          <p:val>
                                            <p:fltVal val="0"/>
                                          </p:val>
                                        </p:tav>
                                      </p:tavLst>
                                    </p:anim>
                                    <p:animEffect transition="in" filter="fade">
                                      <p:cBhvr>
                                        <p:cTn id="28" dur="1000"/>
                                        <p:tgtEl>
                                          <p:spTgt spid="9"/>
                                        </p:tgtEl>
                                      </p:cBhvr>
                                    </p:animEffect>
                                  </p:childTnLst>
                                </p:cTn>
                              </p:par>
                              <p:par>
                                <p:cTn id="29" presetID="49" presetClass="entr" presetSubtype="0" decel="100000" fill="hold" grpId="0" nodeType="withEffect">
                                  <p:stCondLst>
                                    <p:cond delay="200"/>
                                  </p:stCondLst>
                                  <p:childTnLst>
                                    <p:set>
                                      <p:cBhvr>
                                        <p:cTn id="30" dur="1" fill="hold">
                                          <p:stCondLst>
                                            <p:cond delay="0"/>
                                          </p:stCondLst>
                                        </p:cTn>
                                        <p:tgtEl>
                                          <p:spTgt spid="10"/>
                                        </p:tgtEl>
                                        <p:attrNameLst>
                                          <p:attrName>style.visibility</p:attrName>
                                        </p:attrNameLst>
                                      </p:cBhvr>
                                      <p:to>
                                        <p:strVal val="visible"/>
                                      </p:to>
                                    </p:set>
                                    <p:anim calcmode="lin" valueType="num">
                                      <p:cBhvr>
                                        <p:cTn id="31" dur="1000" fill="hold"/>
                                        <p:tgtEl>
                                          <p:spTgt spid="10"/>
                                        </p:tgtEl>
                                        <p:attrNameLst>
                                          <p:attrName>ppt_w</p:attrName>
                                        </p:attrNameLst>
                                      </p:cBhvr>
                                      <p:tavLst>
                                        <p:tav tm="0">
                                          <p:val>
                                            <p:fltVal val="0"/>
                                          </p:val>
                                        </p:tav>
                                        <p:tav tm="100000">
                                          <p:val>
                                            <p:strVal val="#ppt_w"/>
                                          </p:val>
                                        </p:tav>
                                      </p:tavLst>
                                    </p:anim>
                                    <p:anim calcmode="lin" valueType="num">
                                      <p:cBhvr>
                                        <p:cTn id="32" dur="1000" fill="hold"/>
                                        <p:tgtEl>
                                          <p:spTgt spid="10"/>
                                        </p:tgtEl>
                                        <p:attrNameLst>
                                          <p:attrName>ppt_h</p:attrName>
                                        </p:attrNameLst>
                                      </p:cBhvr>
                                      <p:tavLst>
                                        <p:tav tm="0">
                                          <p:val>
                                            <p:fltVal val="0"/>
                                          </p:val>
                                        </p:tav>
                                        <p:tav tm="100000">
                                          <p:val>
                                            <p:strVal val="#ppt_h"/>
                                          </p:val>
                                        </p:tav>
                                      </p:tavLst>
                                    </p:anim>
                                    <p:anim calcmode="lin" valueType="num">
                                      <p:cBhvr>
                                        <p:cTn id="33" dur="1000" fill="hold"/>
                                        <p:tgtEl>
                                          <p:spTgt spid="10"/>
                                        </p:tgtEl>
                                        <p:attrNameLst>
                                          <p:attrName>style.rotation</p:attrName>
                                        </p:attrNameLst>
                                      </p:cBhvr>
                                      <p:tavLst>
                                        <p:tav tm="0">
                                          <p:val>
                                            <p:fltVal val="360"/>
                                          </p:val>
                                        </p:tav>
                                        <p:tav tm="100000">
                                          <p:val>
                                            <p:fltVal val="0"/>
                                          </p:val>
                                        </p:tav>
                                      </p:tavLst>
                                    </p:anim>
                                    <p:animEffect transition="in" filter="fade">
                                      <p:cBhvr>
                                        <p:cTn id="34" dur="1000"/>
                                        <p:tgtEl>
                                          <p:spTgt spid="10"/>
                                        </p:tgtEl>
                                      </p:cBhvr>
                                    </p:animEffect>
                                  </p:childTnLst>
                                </p:cTn>
                              </p:par>
                              <p:par>
                                <p:cTn id="35" presetID="49" presetClass="entr" presetSubtype="0" decel="100000" fill="hold" grpId="0" nodeType="withEffect">
                                  <p:stCondLst>
                                    <p:cond delay="300"/>
                                  </p:stCondLst>
                                  <p:childTnLst>
                                    <p:set>
                                      <p:cBhvr>
                                        <p:cTn id="36" dur="1" fill="hold">
                                          <p:stCondLst>
                                            <p:cond delay="0"/>
                                          </p:stCondLst>
                                        </p:cTn>
                                        <p:tgtEl>
                                          <p:spTgt spid="11"/>
                                        </p:tgtEl>
                                        <p:attrNameLst>
                                          <p:attrName>style.visibility</p:attrName>
                                        </p:attrNameLst>
                                      </p:cBhvr>
                                      <p:to>
                                        <p:strVal val="visible"/>
                                      </p:to>
                                    </p:set>
                                    <p:anim calcmode="lin" valueType="num">
                                      <p:cBhvr>
                                        <p:cTn id="37" dur="1000" fill="hold"/>
                                        <p:tgtEl>
                                          <p:spTgt spid="11"/>
                                        </p:tgtEl>
                                        <p:attrNameLst>
                                          <p:attrName>ppt_w</p:attrName>
                                        </p:attrNameLst>
                                      </p:cBhvr>
                                      <p:tavLst>
                                        <p:tav tm="0">
                                          <p:val>
                                            <p:fltVal val="0"/>
                                          </p:val>
                                        </p:tav>
                                        <p:tav tm="100000">
                                          <p:val>
                                            <p:strVal val="#ppt_w"/>
                                          </p:val>
                                        </p:tav>
                                      </p:tavLst>
                                    </p:anim>
                                    <p:anim calcmode="lin" valueType="num">
                                      <p:cBhvr>
                                        <p:cTn id="38" dur="1000" fill="hold"/>
                                        <p:tgtEl>
                                          <p:spTgt spid="11"/>
                                        </p:tgtEl>
                                        <p:attrNameLst>
                                          <p:attrName>ppt_h</p:attrName>
                                        </p:attrNameLst>
                                      </p:cBhvr>
                                      <p:tavLst>
                                        <p:tav tm="0">
                                          <p:val>
                                            <p:fltVal val="0"/>
                                          </p:val>
                                        </p:tav>
                                        <p:tav tm="100000">
                                          <p:val>
                                            <p:strVal val="#ppt_h"/>
                                          </p:val>
                                        </p:tav>
                                      </p:tavLst>
                                    </p:anim>
                                    <p:anim calcmode="lin" valueType="num">
                                      <p:cBhvr>
                                        <p:cTn id="39" dur="1000" fill="hold"/>
                                        <p:tgtEl>
                                          <p:spTgt spid="11"/>
                                        </p:tgtEl>
                                        <p:attrNameLst>
                                          <p:attrName>style.rotation</p:attrName>
                                        </p:attrNameLst>
                                      </p:cBhvr>
                                      <p:tavLst>
                                        <p:tav tm="0">
                                          <p:val>
                                            <p:fltVal val="360"/>
                                          </p:val>
                                        </p:tav>
                                        <p:tav tm="100000">
                                          <p:val>
                                            <p:fltVal val="0"/>
                                          </p:val>
                                        </p:tav>
                                      </p:tavLst>
                                    </p:anim>
                                    <p:animEffect transition="in" filter="fade">
                                      <p:cBhvr>
                                        <p:cTn id="40" dur="1000"/>
                                        <p:tgtEl>
                                          <p:spTgt spid="11"/>
                                        </p:tgtEl>
                                      </p:cBhvr>
                                    </p:animEffect>
                                  </p:childTnLst>
                                </p:cTn>
                              </p:par>
                              <p:par>
                                <p:cTn id="41" presetID="49" presetClass="entr" presetSubtype="0" decel="100000" fill="hold" grpId="0" nodeType="withEffect">
                                  <p:stCondLst>
                                    <p:cond delay="400"/>
                                  </p:stCondLst>
                                  <p:childTnLst>
                                    <p:set>
                                      <p:cBhvr>
                                        <p:cTn id="42" dur="1" fill="hold">
                                          <p:stCondLst>
                                            <p:cond delay="0"/>
                                          </p:stCondLst>
                                        </p:cTn>
                                        <p:tgtEl>
                                          <p:spTgt spid="12"/>
                                        </p:tgtEl>
                                        <p:attrNameLst>
                                          <p:attrName>style.visibility</p:attrName>
                                        </p:attrNameLst>
                                      </p:cBhvr>
                                      <p:to>
                                        <p:strVal val="visible"/>
                                      </p:to>
                                    </p:set>
                                    <p:anim calcmode="lin" valueType="num">
                                      <p:cBhvr>
                                        <p:cTn id="43" dur="1000" fill="hold"/>
                                        <p:tgtEl>
                                          <p:spTgt spid="12"/>
                                        </p:tgtEl>
                                        <p:attrNameLst>
                                          <p:attrName>ppt_w</p:attrName>
                                        </p:attrNameLst>
                                      </p:cBhvr>
                                      <p:tavLst>
                                        <p:tav tm="0">
                                          <p:val>
                                            <p:fltVal val="0"/>
                                          </p:val>
                                        </p:tav>
                                        <p:tav tm="100000">
                                          <p:val>
                                            <p:strVal val="#ppt_w"/>
                                          </p:val>
                                        </p:tav>
                                      </p:tavLst>
                                    </p:anim>
                                    <p:anim calcmode="lin" valueType="num">
                                      <p:cBhvr>
                                        <p:cTn id="44" dur="1000" fill="hold"/>
                                        <p:tgtEl>
                                          <p:spTgt spid="12"/>
                                        </p:tgtEl>
                                        <p:attrNameLst>
                                          <p:attrName>ppt_h</p:attrName>
                                        </p:attrNameLst>
                                      </p:cBhvr>
                                      <p:tavLst>
                                        <p:tav tm="0">
                                          <p:val>
                                            <p:fltVal val="0"/>
                                          </p:val>
                                        </p:tav>
                                        <p:tav tm="100000">
                                          <p:val>
                                            <p:strVal val="#ppt_h"/>
                                          </p:val>
                                        </p:tav>
                                      </p:tavLst>
                                    </p:anim>
                                    <p:anim calcmode="lin" valueType="num">
                                      <p:cBhvr>
                                        <p:cTn id="45" dur="1000" fill="hold"/>
                                        <p:tgtEl>
                                          <p:spTgt spid="12"/>
                                        </p:tgtEl>
                                        <p:attrNameLst>
                                          <p:attrName>style.rotation</p:attrName>
                                        </p:attrNameLst>
                                      </p:cBhvr>
                                      <p:tavLst>
                                        <p:tav tm="0">
                                          <p:val>
                                            <p:fltVal val="360"/>
                                          </p:val>
                                        </p:tav>
                                        <p:tav tm="100000">
                                          <p:val>
                                            <p:fltVal val="0"/>
                                          </p:val>
                                        </p:tav>
                                      </p:tavLst>
                                    </p:anim>
                                    <p:animEffect transition="in" filter="fade">
                                      <p:cBhvr>
                                        <p:cTn id="46" dur="1000"/>
                                        <p:tgtEl>
                                          <p:spTgt spid="12"/>
                                        </p:tgtEl>
                                      </p:cBhvr>
                                    </p:animEffect>
                                  </p:childTnLst>
                                </p:cTn>
                              </p:par>
                              <p:par>
                                <p:cTn id="47" presetID="49" presetClass="entr" presetSubtype="0" decel="100000" fill="hold" grpId="0" nodeType="withEffect">
                                  <p:stCondLst>
                                    <p:cond delay="500"/>
                                  </p:stCondLst>
                                  <p:childTnLst>
                                    <p:set>
                                      <p:cBhvr>
                                        <p:cTn id="48" dur="1" fill="hold">
                                          <p:stCondLst>
                                            <p:cond delay="0"/>
                                          </p:stCondLst>
                                        </p:cTn>
                                        <p:tgtEl>
                                          <p:spTgt spid="13"/>
                                        </p:tgtEl>
                                        <p:attrNameLst>
                                          <p:attrName>style.visibility</p:attrName>
                                        </p:attrNameLst>
                                      </p:cBhvr>
                                      <p:to>
                                        <p:strVal val="visible"/>
                                      </p:to>
                                    </p:set>
                                    <p:anim calcmode="lin" valueType="num">
                                      <p:cBhvr>
                                        <p:cTn id="49" dur="1000" fill="hold"/>
                                        <p:tgtEl>
                                          <p:spTgt spid="13"/>
                                        </p:tgtEl>
                                        <p:attrNameLst>
                                          <p:attrName>ppt_w</p:attrName>
                                        </p:attrNameLst>
                                      </p:cBhvr>
                                      <p:tavLst>
                                        <p:tav tm="0">
                                          <p:val>
                                            <p:fltVal val="0"/>
                                          </p:val>
                                        </p:tav>
                                        <p:tav tm="100000">
                                          <p:val>
                                            <p:strVal val="#ppt_w"/>
                                          </p:val>
                                        </p:tav>
                                      </p:tavLst>
                                    </p:anim>
                                    <p:anim calcmode="lin" valueType="num">
                                      <p:cBhvr>
                                        <p:cTn id="50" dur="1000" fill="hold"/>
                                        <p:tgtEl>
                                          <p:spTgt spid="13"/>
                                        </p:tgtEl>
                                        <p:attrNameLst>
                                          <p:attrName>ppt_h</p:attrName>
                                        </p:attrNameLst>
                                      </p:cBhvr>
                                      <p:tavLst>
                                        <p:tav tm="0">
                                          <p:val>
                                            <p:fltVal val="0"/>
                                          </p:val>
                                        </p:tav>
                                        <p:tav tm="100000">
                                          <p:val>
                                            <p:strVal val="#ppt_h"/>
                                          </p:val>
                                        </p:tav>
                                      </p:tavLst>
                                    </p:anim>
                                    <p:anim calcmode="lin" valueType="num">
                                      <p:cBhvr>
                                        <p:cTn id="51" dur="1000" fill="hold"/>
                                        <p:tgtEl>
                                          <p:spTgt spid="13"/>
                                        </p:tgtEl>
                                        <p:attrNameLst>
                                          <p:attrName>style.rotation</p:attrName>
                                        </p:attrNameLst>
                                      </p:cBhvr>
                                      <p:tavLst>
                                        <p:tav tm="0">
                                          <p:val>
                                            <p:fltVal val="360"/>
                                          </p:val>
                                        </p:tav>
                                        <p:tav tm="100000">
                                          <p:val>
                                            <p:fltVal val="0"/>
                                          </p:val>
                                        </p:tav>
                                      </p:tavLst>
                                    </p:anim>
                                    <p:animEffect transition="in" filter="fade">
                                      <p:cBhvr>
                                        <p:cTn id="52" dur="1000"/>
                                        <p:tgtEl>
                                          <p:spTgt spid="13"/>
                                        </p:tgtEl>
                                      </p:cBhvr>
                                    </p:animEffect>
                                  </p:childTnLst>
                                </p:cTn>
                              </p:par>
                              <p:par>
                                <p:cTn id="53" presetID="49" presetClass="entr" presetSubtype="0" decel="100000" fill="hold" grpId="0" nodeType="withEffect">
                                  <p:stCondLst>
                                    <p:cond delay="600"/>
                                  </p:stCondLst>
                                  <p:childTnLst>
                                    <p:set>
                                      <p:cBhvr>
                                        <p:cTn id="54" dur="1" fill="hold">
                                          <p:stCondLst>
                                            <p:cond delay="0"/>
                                          </p:stCondLst>
                                        </p:cTn>
                                        <p:tgtEl>
                                          <p:spTgt spid="14"/>
                                        </p:tgtEl>
                                        <p:attrNameLst>
                                          <p:attrName>style.visibility</p:attrName>
                                        </p:attrNameLst>
                                      </p:cBhvr>
                                      <p:to>
                                        <p:strVal val="visible"/>
                                      </p:to>
                                    </p:set>
                                    <p:anim calcmode="lin" valueType="num">
                                      <p:cBhvr>
                                        <p:cTn id="55" dur="1000" fill="hold"/>
                                        <p:tgtEl>
                                          <p:spTgt spid="14"/>
                                        </p:tgtEl>
                                        <p:attrNameLst>
                                          <p:attrName>ppt_w</p:attrName>
                                        </p:attrNameLst>
                                      </p:cBhvr>
                                      <p:tavLst>
                                        <p:tav tm="0">
                                          <p:val>
                                            <p:fltVal val="0"/>
                                          </p:val>
                                        </p:tav>
                                        <p:tav tm="100000">
                                          <p:val>
                                            <p:strVal val="#ppt_w"/>
                                          </p:val>
                                        </p:tav>
                                      </p:tavLst>
                                    </p:anim>
                                    <p:anim calcmode="lin" valueType="num">
                                      <p:cBhvr>
                                        <p:cTn id="56" dur="1000" fill="hold"/>
                                        <p:tgtEl>
                                          <p:spTgt spid="14"/>
                                        </p:tgtEl>
                                        <p:attrNameLst>
                                          <p:attrName>ppt_h</p:attrName>
                                        </p:attrNameLst>
                                      </p:cBhvr>
                                      <p:tavLst>
                                        <p:tav tm="0">
                                          <p:val>
                                            <p:fltVal val="0"/>
                                          </p:val>
                                        </p:tav>
                                        <p:tav tm="100000">
                                          <p:val>
                                            <p:strVal val="#ppt_h"/>
                                          </p:val>
                                        </p:tav>
                                      </p:tavLst>
                                    </p:anim>
                                    <p:anim calcmode="lin" valueType="num">
                                      <p:cBhvr>
                                        <p:cTn id="57" dur="1000" fill="hold"/>
                                        <p:tgtEl>
                                          <p:spTgt spid="14"/>
                                        </p:tgtEl>
                                        <p:attrNameLst>
                                          <p:attrName>style.rotation</p:attrName>
                                        </p:attrNameLst>
                                      </p:cBhvr>
                                      <p:tavLst>
                                        <p:tav tm="0">
                                          <p:val>
                                            <p:fltVal val="360"/>
                                          </p:val>
                                        </p:tav>
                                        <p:tav tm="100000">
                                          <p:val>
                                            <p:fltVal val="0"/>
                                          </p:val>
                                        </p:tav>
                                      </p:tavLst>
                                    </p:anim>
                                    <p:animEffect transition="in" filter="fade">
                                      <p:cBhvr>
                                        <p:cTn id="58" dur="1000"/>
                                        <p:tgtEl>
                                          <p:spTgt spid="14"/>
                                        </p:tgtEl>
                                      </p:cBhvr>
                                    </p:animEffect>
                                  </p:childTnLst>
                                </p:cTn>
                              </p:par>
                              <p:par>
                                <p:cTn id="59" presetID="49" presetClass="entr" presetSubtype="0" decel="100000" fill="hold" grpId="0" nodeType="withEffect">
                                  <p:stCondLst>
                                    <p:cond delay="700"/>
                                  </p:stCondLst>
                                  <p:childTnLst>
                                    <p:set>
                                      <p:cBhvr>
                                        <p:cTn id="60" dur="1" fill="hold">
                                          <p:stCondLst>
                                            <p:cond delay="0"/>
                                          </p:stCondLst>
                                        </p:cTn>
                                        <p:tgtEl>
                                          <p:spTgt spid="15"/>
                                        </p:tgtEl>
                                        <p:attrNameLst>
                                          <p:attrName>style.visibility</p:attrName>
                                        </p:attrNameLst>
                                      </p:cBhvr>
                                      <p:to>
                                        <p:strVal val="visible"/>
                                      </p:to>
                                    </p:set>
                                    <p:anim calcmode="lin" valueType="num">
                                      <p:cBhvr>
                                        <p:cTn id="61" dur="1000" fill="hold"/>
                                        <p:tgtEl>
                                          <p:spTgt spid="15"/>
                                        </p:tgtEl>
                                        <p:attrNameLst>
                                          <p:attrName>ppt_w</p:attrName>
                                        </p:attrNameLst>
                                      </p:cBhvr>
                                      <p:tavLst>
                                        <p:tav tm="0">
                                          <p:val>
                                            <p:fltVal val="0"/>
                                          </p:val>
                                        </p:tav>
                                        <p:tav tm="100000">
                                          <p:val>
                                            <p:strVal val="#ppt_w"/>
                                          </p:val>
                                        </p:tav>
                                      </p:tavLst>
                                    </p:anim>
                                    <p:anim calcmode="lin" valueType="num">
                                      <p:cBhvr>
                                        <p:cTn id="62" dur="1000" fill="hold"/>
                                        <p:tgtEl>
                                          <p:spTgt spid="15"/>
                                        </p:tgtEl>
                                        <p:attrNameLst>
                                          <p:attrName>ppt_h</p:attrName>
                                        </p:attrNameLst>
                                      </p:cBhvr>
                                      <p:tavLst>
                                        <p:tav tm="0">
                                          <p:val>
                                            <p:fltVal val="0"/>
                                          </p:val>
                                        </p:tav>
                                        <p:tav tm="100000">
                                          <p:val>
                                            <p:strVal val="#ppt_h"/>
                                          </p:val>
                                        </p:tav>
                                      </p:tavLst>
                                    </p:anim>
                                    <p:anim calcmode="lin" valueType="num">
                                      <p:cBhvr>
                                        <p:cTn id="63" dur="1000" fill="hold"/>
                                        <p:tgtEl>
                                          <p:spTgt spid="15"/>
                                        </p:tgtEl>
                                        <p:attrNameLst>
                                          <p:attrName>style.rotation</p:attrName>
                                        </p:attrNameLst>
                                      </p:cBhvr>
                                      <p:tavLst>
                                        <p:tav tm="0">
                                          <p:val>
                                            <p:fltVal val="360"/>
                                          </p:val>
                                        </p:tav>
                                        <p:tav tm="100000">
                                          <p:val>
                                            <p:fltVal val="0"/>
                                          </p:val>
                                        </p:tav>
                                      </p:tavLst>
                                    </p:anim>
                                    <p:animEffect transition="in" filter="fade">
                                      <p:cBhvr>
                                        <p:cTn id="64" dur="1000"/>
                                        <p:tgtEl>
                                          <p:spTgt spid="15"/>
                                        </p:tgtEl>
                                      </p:cBhvr>
                                    </p:animEffect>
                                  </p:childTnLst>
                                </p:cTn>
                              </p:par>
                              <p:par>
                                <p:cTn id="65" presetID="49" presetClass="entr" presetSubtype="0" decel="100000" fill="hold" grpId="0" nodeType="withEffect">
                                  <p:stCondLst>
                                    <p:cond delay="800"/>
                                  </p:stCondLst>
                                  <p:childTnLst>
                                    <p:set>
                                      <p:cBhvr>
                                        <p:cTn id="66" dur="1" fill="hold">
                                          <p:stCondLst>
                                            <p:cond delay="0"/>
                                          </p:stCondLst>
                                        </p:cTn>
                                        <p:tgtEl>
                                          <p:spTgt spid="16"/>
                                        </p:tgtEl>
                                        <p:attrNameLst>
                                          <p:attrName>style.visibility</p:attrName>
                                        </p:attrNameLst>
                                      </p:cBhvr>
                                      <p:to>
                                        <p:strVal val="visible"/>
                                      </p:to>
                                    </p:set>
                                    <p:anim calcmode="lin" valueType="num">
                                      <p:cBhvr>
                                        <p:cTn id="67" dur="1000" fill="hold"/>
                                        <p:tgtEl>
                                          <p:spTgt spid="16"/>
                                        </p:tgtEl>
                                        <p:attrNameLst>
                                          <p:attrName>ppt_w</p:attrName>
                                        </p:attrNameLst>
                                      </p:cBhvr>
                                      <p:tavLst>
                                        <p:tav tm="0">
                                          <p:val>
                                            <p:fltVal val="0"/>
                                          </p:val>
                                        </p:tav>
                                        <p:tav tm="100000">
                                          <p:val>
                                            <p:strVal val="#ppt_w"/>
                                          </p:val>
                                        </p:tav>
                                      </p:tavLst>
                                    </p:anim>
                                    <p:anim calcmode="lin" valueType="num">
                                      <p:cBhvr>
                                        <p:cTn id="68" dur="1000" fill="hold"/>
                                        <p:tgtEl>
                                          <p:spTgt spid="16"/>
                                        </p:tgtEl>
                                        <p:attrNameLst>
                                          <p:attrName>ppt_h</p:attrName>
                                        </p:attrNameLst>
                                      </p:cBhvr>
                                      <p:tavLst>
                                        <p:tav tm="0">
                                          <p:val>
                                            <p:fltVal val="0"/>
                                          </p:val>
                                        </p:tav>
                                        <p:tav tm="100000">
                                          <p:val>
                                            <p:strVal val="#ppt_h"/>
                                          </p:val>
                                        </p:tav>
                                      </p:tavLst>
                                    </p:anim>
                                    <p:anim calcmode="lin" valueType="num">
                                      <p:cBhvr>
                                        <p:cTn id="69" dur="1000" fill="hold"/>
                                        <p:tgtEl>
                                          <p:spTgt spid="16"/>
                                        </p:tgtEl>
                                        <p:attrNameLst>
                                          <p:attrName>style.rotation</p:attrName>
                                        </p:attrNameLst>
                                      </p:cBhvr>
                                      <p:tavLst>
                                        <p:tav tm="0">
                                          <p:val>
                                            <p:fltVal val="360"/>
                                          </p:val>
                                        </p:tav>
                                        <p:tav tm="100000">
                                          <p:val>
                                            <p:fltVal val="0"/>
                                          </p:val>
                                        </p:tav>
                                      </p:tavLst>
                                    </p:anim>
                                    <p:animEffect transition="in" filter="fade">
                                      <p:cBhvr>
                                        <p:cTn id="70" dur="1000"/>
                                        <p:tgtEl>
                                          <p:spTgt spid="16"/>
                                        </p:tgtEl>
                                      </p:cBhvr>
                                    </p:animEffect>
                                  </p:childTnLst>
                                </p:cTn>
                              </p:par>
                              <p:par>
                                <p:cTn id="71" presetID="8" presetClass="emph" presetSubtype="0" repeatCount="indefinite" fill="hold" grpId="1" nodeType="withEffect">
                                  <p:stCondLst>
                                    <p:cond delay="0"/>
                                  </p:stCondLst>
                                  <p:childTnLst>
                                    <p:animRot by="21600000">
                                      <p:cBhvr>
                                        <p:cTn id="72" dur="15000" fill="hold"/>
                                        <p:tgtEl>
                                          <p:spTgt spid="8"/>
                                        </p:tgtEl>
                                        <p:attrNameLst>
                                          <p:attrName>r</p:attrName>
                                        </p:attrNameLst>
                                      </p:cBhvr>
                                    </p:animRot>
                                  </p:childTnLst>
                                </p:cTn>
                              </p:par>
                              <p:par>
                                <p:cTn id="73" presetID="8" presetClass="emph" presetSubtype="0" repeatCount="indefinite" fill="hold" grpId="1" nodeType="withEffect">
                                  <p:stCondLst>
                                    <p:cond delay="0"/>
                                  </p:stCondLst>
                                  <p:childTnLst>
                                    <p:animRot by="-21600000">
                                      <p:cBhvr>
                                        <p:cTn id="74" dur="15000" fill="hold"/>
                                        <p:tgtEl>
                                          <p:spTgt spid="9"/>
                                        </p:tgtEl>
                                        <p:attrNameLst>
                                          <p:attrName>r</p:attrName>
                                        </p:attrNameLst>
                                      </p:cBhvr>
                                    </p:animRot>
                                  </p:childTnLst>
                                </p:cTn>
                              </p:par>
                              <p:par>
                                <p:cTn id="75" presetID="8" presetClass="emph" presetSubtype="0" repeatCount="indefinite" fill="hold" grpId="1" nodeType="withEffect">
                                  <p:stCondLst>
                                    <p:cond delay="0"/>
                                  </p:stCondLst>
                                  <p:childTnLst>
                                    <p:animRot by="21600000">
                                      <p:cBhvr>
                                        <p:cTn id="76" dur="15000" fill="hold"/>
                                        <p:tgtEl>
                                          <p:spTgt spid="10"/>
                                        </p:tgtEl>
                                        <p:attrNameLst>
                                          <p:attrName>r</p:attrName>
                                        </p:attrNameLst>
                                      </p:cBhvr>
                                    </p:animRot>
                                  </p:childTnLst>
                                </p:cTn>
                              </p:par>
                              <p:par>
                                <p:cTn id="77" presetID="8" presetClass="emph" presetSubtype="0" repeatCount="indefinite" fill="hold" grpId="1" nodeType="withEffect">
                                  <p:stCondLst>
                                    <p:cond delay="0"/>
                                  </p:stCondLst>
                                  <p:childTnLst>
                                    <p:animRot by="-21600000">
                                      <p:cBhvr>
                                        <p:cTn id="78" dur="15000" fill="hold"/>
                                        <p:tgtEl>
                                          <p:spTgt spid="11"/>
                                        </p:tgtEl>
                                        <p:attrNameLst>
                                          <p:attrName>r</p:attrName>
                                        </p:attrNameLst>
                                      </p:cBhvr>
                                    </p:animRot>
                                  </p:childTnLst>
                                </p:cTn>
                              </p:par>
                              <p:par>
                                <p:cTn id="79" presetID="8" presetClass="emph" presetSubtype="0" repeatCount="indefinite" fill="hold" grpId="1" nodeType="withEffect">
                                  <p:stCondLst>
                                    <p:cond delay="0"/>
                                  </p:stCondLst>
                                  <p:childTnLst>
                                    <p:animRot by="21600000">
                                      <p:cBhvr>
                                        <p:cTn id="80" dur="15000" fill="hold"/>
                                        <p:tgtEl>
                                          <p:spTgt spid="12"/>
                                        </p:tgtEl>
                                        <p:attrNameLst>
                                          <p:attrName>r</p:attrName>
                                        </p:attrNameLst>
                                      </p:cBhvr>
                                    </p:animRot>
                                  </p:childTnLst>
                                </p:cTn>
                              </p:par>
                              <p:par>
                                <p:cTn id="81" presetID="8" presetClass="emph" presetSubtype="0" repeatCount="indefinite" fill="hold" grpId="1" nodeType="withEffect">
                                  <p:stCondLst>
                                    <p:cond delay="0"/>
                                  </p:stCondLst>
                                  <p:childTnLst>
                                    <p:animRot by="-21600000">
                                      <p:cBhvr>
                                        <p:cTn id="82" dur="15000" fill="hold"/>
                                        <p:tgtEl>
                                          <p:spTgt spid="13"/>
                                        </p:tgtEl>
                                        <p:attrNameLst>
                                          <p:attrName>r</p:attrName>
                                        </p:attrNameLst>
                                      </p:cBhvr>
                                    </p:animRot>
                                  </p:childTnLst>
                                </p:cTn>
                              </p:par>
                              <p:par>
                                <p:cTn id="83" presetID="8" presetClass="emph" presetSubtype="0" repeatCount="indefinite" fill="hold" grpId="1" nodeType="withEffect">
                                  <p:stCondLst>
                                    <p:cond delay="0"/>
                                  </p:stCondLst>
                                  <p:childTnLst>
                                    <p:animRot by="21600000">
                                      <p:cBhvr>
                                        <p:cTn id="84" dur="15000" fill="hold"/>
                                        <p:tgtEl>
                                          <p:spTgt spid="14"/>
                                        </p:tgtEl>
                                        <p:attrNameLst>
                                          <p:attrName>r</p:attrName>
                                        </p:attrNameLst>
                                      </p:cBhvr>
                                    </p:animRot>
                                  </p:childTnLst>
                                </p:cTn>
                              </p:par>
                              <p:par>
                                <p:cTn id="85" presetID="8" presetClass="emph" presetSubtype="0" repeatCount="indefinite" fill="hold" grpId="1" nodeType="withEffect">
                                  <p:stCondLst>
                                    <p:cond delay="0"/>
                                  </p:stCondLst>
                                  <p:childTnLst>
                                    <p:animRot by="-21600000">
                                      <p:cBhvr>
                                        <p:cTn id="86" dur="15000" fill="hold"/>
                                        <p:tgtEl>
                                          <p:spTgt spid="15"/>
                                        </p:tgtEl>
                                        <p:attrNameLst>
                                          <p:attrName>r</p:attrName>
                                        </p:attrNameLst>
                                      </p:cBhvr>
                                    </p:animRot>
                                  </p:childTnLst>
                                </p:cTn>
                              </p:par>
                              <p:par>
                                <p:cTn id="87" presetID="8" presetClass="emph" presetSubtype="0" repeatCount="indefinite" fill="hold" grpId="1" nodeType="withEffect">
                                  <p:stCondLst>
                                    <p:cond delay="0"/>
                                  </p:stCondLst>
                                  <p:childTnLst>
                                    <p:animRot by="21600000">
                                      <p:cBhvr>
                                        <p:cTn id="88" dur="15000" fill="hold"/>
                                        <p:tgtEl>
                                          <p:spTgt spid="16"/>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8" grpId="1" animBg="1"/>
      <p:bldP spid="9" grpId="0" animBg="1"/>
      <p:bldP spid="9" grpId="1" animBg="1"/>
      <p:bldP spid="10" grpId="0" animBg="1"/>
      <p:bldP spid="10" grpId="1" animBg="1"/>
      <p:bldP spid="11" grpId="0" animBg="1"/>
      <p:bldP spid="11" grpId="1" animBg="1"/>
      <p:bldP spid="12" grpId="0" animBg="1"/>
      <p:bldP spid="12" grpId="1" animBg="1"/>
      <p:bldP spid="13" grpId="0" animBg="1"/>
      <p:bldP spid="13" grpId="1" animBg="1"/>
      <p:bldP spid="14" grpId="0" animBg="1"/>
      <p:bldP spid="14" grpId="1" animBg="1"/>
      <p:bldP spid="15" grpId="0" animBg="1"/>
      <p:bldP spid="15" grpId="1" animBg="1"/>
      <p:bldP spid="16" grpId="0" animBg="1"/>
      <p:bldP spid="16" grpId="1" animBg="1"/>
      <p:bldP spid="3" grpId="0" animBg="1"/>
      <p:bldP spid="4" grpId="0"/>
      <p:bldP spid="6" grpId="0"/>
    </p:bldLst>
  </p:timing>
</p:sld>
</file>

<file path=ppt/slides/slide15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FE9DFB2D-ABF0-4778-87ED-2AF41110CB38}"/>
              </a:ext>
            </a:extLst>
          </p:cNvPr>
          <p:cNvSpPr>
            <a:spLocks noGrp="1"/>
          </p:cNvSpPr>
          <p:nvPr>
            <p:ph type="pic" sz="quarter" idx="16"/>
          </p:nvPr>
        </p:nvSpPr>
        <p:spPr/>
      </p:sp>
      <p:sp>
        <p:nvSpPr>
          <p:cNvPr id="24" name="Rectangle 23">
            <a:extLst>
              <a:ext uri="{FF2B5EF4-FFF2-40B4-BE49-F238E27FC236}">
                <a16:creationId xmlns:a16="http://schemas.microsoft.com/office/drawing/2014/main" id="{7E636F7C-227D-4019-8240-80925D99BD54}"/>
              </a:ext>
            </a:extLst>
          </p:cNvPr>
          <p:cNvSpPr/>
          <p:nvPr/>
        </p:nvSpPr>
        <p:spPr>
          <a:xfrm>
            <a:off x="18463847" y="-1"/>
            <a:ext cx="24387175" cy="13715999"/>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a:extLst>
              <a:ext uri="{FF2B5EF4-FFF2-40B4-BE49-F238E27FC236}">
                <a16:creationId xmlns:a16="http://schemas.microsoft.com/office/drawing/2014/main" id="{4E26B254-7BDB-49E3-90D2-71EC67723F00}"/>
              </a:ext>
            </a:extLst>
          </p:cNvPr>
          <p:cNvSpPr/>
          <p:nvPr/>
        </p:nvSpPr>
        <p:spPr>
          <a:xfrm>
            <a:off x="18463847" y="-1"/>
            <a:ext cx="24387175" cy="137159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a:extLst>
              <a:ext uri="{FF2B5EF4-FFF2-40B4-BE49-F238E27FC236}">
                <a16:creationId xmlns:a16="http://schemas.microsoft.com/office/drawing/2014/main" id="{FA8895C2-B778-4FD0-B46C-225F30E55463}"/>
              </a:ext>
            </a:extLst>
          </p:cNvPr>
          <p:cNvSpPr txBox="1"/>
          <p:nvPr/>
        </p:nvSpPr>
        <p:spPr>
          <a:xfrm>
            <a:off x="19253546" y="4774107"/>
            <a:ext cx="3569942" cy="4401205"/>
          </a:xfrm>
          <a:prstGeom prst="rect">
            <a:avLst/>
          </a:prstGeom>
          <a:noFill/>
        </p:spPr>
        <p:txBody>
          <a:bodyPr wrap="square" rtlCol="0">
            <a:spAutoFit/>
          </a:bodyPr>
          <a:lstStyle/>
          <a:p>
            <a:r>
              <a:rPr lang="en-US" sz="2800" i="1">
                <a:solidFill>
                  <a:schemeClr val="accent3"/>
                </a:solidFill>
                <a:latin typeface="+mj-lt"/>
              </a:rPr>
              <a:t>Pellentesque habitant morbi tristique senectus et netus et malesuada fames ac turpis egestas. Phasellus luctus viverra urna eget aliquam. Vivamus at luctus sapien. </a:t>
            </a:r>
          </a:p>
        </p:txBody>
      </p:sp>
      <p:grpSp>
        <p:nvGrpSpPr>
          <p:cNvPr id="17" name="Group 16">
            <a:extLst>
              <a:ext uri="{FF2B5EF4-FFF2-40B4-BE49-F238E27FC236}">
                <a16:creationId xmlns:a16="http://schemas.microsoft.com/office/drawing/2014/main" id="{F7895CD8-AB8B-478B-9E61-70A5FB88BA75}"/>
              </a:ext>
            </a:extLst>
          </p:cNvPr>
          <p:cNvGrpSpPr/>
          <p:nvPr/>
        </p:nvGrpSpPr>
        <p:grpSpPr>
          <a:xfrm>
            <a:off x="19253546" y="3014318"/>
            <a:ext cx="1263068" cy="1364144"/>
            <a:chOff x="3230446" y="10347158"/>
            <a:chExt cx="1849255" cy="1997242"/>
          </a:xfrm>
          <a:solidFill>
            <a:schemeClr val="tx1"/>
          </a:solidFill>
          <a:effectLst/>
        </p:grpSpPr>
        <p:sp>
          <p:nvSpPr>
            <p:cNvPr id="18" name="Graphic 5">
              <a:extLst>
                <a:ext uri="{FF2B5EF4-FFF2-40B4-BE49-F238E27FC236}">
                  <a16:creationId xmlns:a16="http://schemas.microsoft.com/office/drawing/2014/main" id="{BD905EFE-2985-4E8B-90BF-780DA602FA11}"/>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sp>
          <p:nvSpPr>
            <p:cNvPr id="19" name="Graphic 5">
              <a:extLst>
                <a:ext uri="{FF2B5EF4-FFF2-40B4-BE49-F238E27FC236}">
                  <a16:creationId xmlns:a16="http://schemas.microsoft.com/office/drawing/2014/main" id="{AE15D0A0-CC6D-4941-9D39-F9625BA60926}"/>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grpSp>
      <p:sp>
        <p:nvSpPr>
          <p:cNvPr id="20" name="TextBox 19">
            <a:extLst>
              <a:ext uri="{FF2B5EF4-FFF2-40B4-BE49-F238E27FC236}">
                <a16:creationId xmlns:a16="http://schemas.microsoft.com/office/drawing/2014/main" id="{81A9581F-A7D7-49F6-9CDA-13C387041549}"/>
              </a:ext>
            </a:extLst>
          </p:cNvPr>
          <p:cNvSpPr txBox="1"/>
          <p:nvPr/>
        </p:nvSpPr>
        <p:spPr>
          <a:xfrm>
            <a:off x="2273263" y="4527467"/>
            <a:ext cx="2820003" cy="1384995"/>
          </a:xfrm>
          <a:prstGeom prst="rect">
            <a:avLst/>
          </a:prstGeom>
          <a:noFill/>
        </p:spPr>
        <p:txBody>
          <a:bodyPr wrap="none" rtlCol="0">
            <a:spAutoFit/>
          </a:bodyPr>
          <a:lstStyle/>
          <a:p>
            <a:pPr algn="ctr"/>
            <a:r>
              <a:rPr lang="en-US" sz="4400" b="1">
                <a:solidFill>
                  <a:schemeClr val="tx1">
                    <a:lumMod val="90000"/>
                    <a:lumOff val="10000"/>
                  </a:schemeClr>
                </a:solidFill>
                <a:latin typeface="+mj-lt"/>
              </a:rPr>
              <a:t>Elizabeth </a:t>
            </a:r>
          </a:p>
          <a:p>
            <a:pPr algn="ctr"/>
            <a:r>
              <a:rPr lang="en-US" sz="4000">
                <a:solidFill>
                  <a:schemeClr val="tx1">
                    <a:lumMod val="90000"/>
                    <a:lumOff val="10000"/>
                  </a:schemeClr>
                </a:solidFill>
                <a:latin typeface="+mj-lt"/>
              </a:rPr>
              <a:t>Hadington</a:t>
            </a:r>
            <a:endParaRPr lang="en-US" sz="4400">
              <a:solidFill>
                <a:schemeClr val="tx1">
                  <a:lumMod val="90000"/>
                  <a:lumOff val="10000"/>
                </a:schemeClr>
              </a:solidFill>
              <a:latin typeface="+mj-lt"/>
            </a:endParaRPr>
          </a:p>
        </p:txBody>
      </p:sp>
      <p:grpSp>
        <p:nvGrpSpPr>
          <p:cNvPr id="21" name="Group 20">
            <a:extLst>
              <a:ext uri="{FF2B5EF4-FFF2-40B4-BE49-F238E27FC236}">
                <a16:creationId xmlns:a16="http://schemas.microsoft.com/office/drawing/2014/main" id="{BB6C5A64-B75B-4F0B-AF05-A60CCA2339C8}"/>
              </a:ext>
            </a:extLst>
          </p:cNvPr>
          <p:cNvGrpSpPr/>
          <p:nvPr/>
        </p:nvGrpSpPr>
        <p:grpSpPr>
          <a:xfrm rot="10800000">
            <a:off x="22288029" y="8742257"/>
            <a:ext cx="535459" cy="578309"/>
            <a:chOff x="3230446" y="10347158"/>
            <a:chExt cx="1849255" cy="1997242"/>
          </a:xfrm>
          <a:solidFill>
            <a:schemeClr val="tx1"/>
          </a:solidFill>
          <a:effectLst/>
        </p:grpSpPr>
        <p:sp>
          <p:nvSpPr>
            <p:cNvPr id="22" name="Graphic 5">
              <a:extLst>
                <a:ext uri="{FF2B5EF4-FFF2-40B4-BE49-F238E27FC236}">
                  <a16:creationId xmlns:a16="http://schemas.microsoft.com/office/drawing/2014/main" id="{CFD5E9D7-7F77-40DD-92D1-0DB965E86B6F}"/>
                </a:ext>
              </a:extLst>
            </p:cNvPr>
            <p:cNvSpPr/>
            <p:nvPr/>
          </p:nvSpPr>
          <p:spPr>
            <a:xfrm>
              <a:off x="3230446"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sp>
          <p:nvSpPr>
            <p:cNvPr id="23" name="Graphic 5">
              <a:extLst>
                <a:ext uri="{FF2B5EF4-FFF2-40B4-BE49-F238E27FC236}">
                  <a16:creationId xmlns:a16="http://schemas.microsoft.com/office/drawing/2014/main" id="{E1A9442C-8D52-4415-ADF3-60B0BEA80732}"/>
                </a:ext>
              </a:extLst>
            </p:cNvPr>
            <p:cNvSpPr/>
            <p:nvPr/>
          </p:nvSpPr>
          <p:spPr>
            <a:xfrm>
              <a:off x="4295737" y="10347158"/>
              <a:ext cx="783964" cy="1997242"/>
            </a:xfrm>
            <a:custGeom>
              <a:avLst/>
              <a:gdLst>
                <a:gd name="connsiteX0" fmla="*/ 400575 w 400050"/>
                <a:gd name="connsiteY0" fmla="*/ 618649 h 1019175"/>
                <a:gd name="connsiteX1" fmla="*/ 400575 w 400050"/>
                <a:gd name="connsiteY1" fmla="*/ 1012031 h 1019175"/>
                <a:gd name="connsiteX2" fmla="*/ 7192 w 400050"/>
                <a:gd name="connsiteY2" fmla="*/ 1012031 h 1019175"/>
                <a:gd name="connsiteX3" fmla="*/ 7192 w 400050"/>
                <a:gd name="connsiteY3" fmla="*/ 618649 h 1019175"/>
                <a:gd name="connsiteX4" fmla="*/ 324375 w 400050"/>
                <a:gd name="connsiteY4" fmla="*/ 7144 h 1019175"/>
                <a:gd name="connsiteX5" fmla="*/ 392955 w 400050"/>
                <a:gd name="connsiteY5" fmla="*/ 124301 h 1019175"/>
                <a:gd name="connsiteX6" fmla="*/ 199597 w 400050"/>
                <a:gd name="connsiteY6" fmla="*/ 618649 h 1019175"/>
                <a:gd name="connsiteX7" fmla="*/ 400575 w 400050"/>
                <a:gd name="connsiteY7" fmla="*/ 618649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0050" h="1019175">
                  <a:moveTo>
                    <a:pt x="400575" y="618649"/>
                  </a:moveTo>
                  <a:lnTo>
                    <a:pt x="400575" y="1012031"/>
                  </a:lnTo>
                  <a:lnTo>
                    <a:pt x="7192" y="1012031"/>
                  </a:lnTo>
                  <a:lnTo>
                    <a:pt x="7192" y="618649"/>
                  </a:lnTo>
                  <a:cubicBezTo>
                    <a:pt x="7192" y="618649"/>
                    <a:pt x="-4238" y="176689"/>
                    <a:pt x="324375" y="7144"/>
                  </a:cubicBezTo>
                  <a:lnTo>
                    <a:pt x="392955" y="124301"/>
                  </a:lnTo>
                  <a:cubicBezTo>
                    <a:pt x="392955" y="124301"/>
                    <a:pt x="199597" y="249079"/>
                    <a:pt x="199597" y="618649"/>
                  </a:cubicBezTo>
                  <a:lnTo>
                    <a:pt x="400575" y="618649"/>
                  </a:lnTo>
                  <a:close/>
                </a:path>
              </a:pathLst>
            </a:custGeom>
            <a:grpFill/>
            <a:ln w="9525" cap="flat">
              <a:noFill/>
              <a:prstDash val="solid"/>
              <a:miter/>
            </a:ln>
          </p:spPr>
          <p:txBody>
            <a:bodyPr rtlCol="0" anchor="ctr"/>
            <a:lstStyle/>
            <a:p>
              <a:endParaRPr lang="en-US"/>
            </a:p>
          </p:txBody>
        </p:sp>
      </p:grpSp>
    </p:spTree>
    <p:extLst>
      <p:ext uri="{BB962C8B-B14F-4D97-AF65-F5344CB8AC3E}">
        <p14:creationId xmlns:p14="http://schemas.microsoft.com/office/powerpoint/2010/main" val="2595111857"/>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2200" fill="hold"/>
                                        <p:tgtEl>
                                          <p:spTgt spid="16"/>
                                        </p:tgtEl>
                                        <p:attrNameLst>
                                          <p:attrName>ppt_x</p:attrName>
                                        </p:attrNameLst>
                                      </p:cBhvr>
                                      <p:tavLst>
                                        <p:tav tm="0">
                                          <p:val>
                                            <p:strVal val="1+#ppt_w/2"/>
                                          </p:val>
                                        </p:tav>
                                        <p:tav tm="100000">
                                          <p:val>
                                            <p:strVal val="#ppt_x"/>
                                          </p:val>
                                        </p:tav>
                                      </p:tavLst>
                                    </p:anim>
                                    <p:anim calcmode="lin" valueType="num">
                                      <p:cBhvr additive="base">
                                        <p:cTn id="8" dur="2200" fill="hold"/>
                                        <p:tgtEl>
                                          <p:spTgt spid="16"/>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1500" fill="hold"/>
                                        <p:tgtEl>
                                          <p:spTgt spid="17"/>
                                        </p:tgtEl>
                                        <p:attrNameLst>
                                          <p:attrName>ppt_x</p:attrName>
                                        </p:attrNameLst>
                                      </p:cBhvr>
                                      <p:tavLst>
                                        <p:tav tm="0">
                                          <p:val>
                                            <p:strVal val="1+#ppt_w/2"/>
                                          </p:val>
                                        </p:tav>
                                        <p:tav tm="100000">
                                          <p:val>
                                            <p:strVal val="#ppt_x"/>
                                          </p:val>
                                        </p:tav>
                                      </p:tavLst>
                                    </p:anim>
                                    <p:anim calcmode="lin" valueType="num">
                                      <p:cBhvr additive="base">
                                        <p:cTn id="12" dur="1500" fill="hold"/>
                                        <p:tgtEl>
                                          <p:spTgt spid="17"/>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0"/>
                                  </p:stCondLst>
                                  <p:childTnLst>
                                    <p:set>
                                      <p:cBhvr>
                                        <p:cTn id="14" dur="1" fill="hold">
                                          <p:stCondLst>
                                            <p:cond delay="0"/>
                                          </p:stCondLst>
                                        </p:cTn>
                                        <p:tgtEl>
                                          <p:spTgt spid="20"/>
                                        </p:tgtEl>
                                        <p:attrNameLst>
                                          <p:attrName>style.visibility</p:attrName>
                                        </p:attrNameLst>
                                      </p:cBhvr>
                                      <p:to>
                                        <p:strVal val="visible"/>
                                      </p:to>
                                    </p:set>
                                    <p:anim calcmode="lin" valueType="num">
                                      <p:cBhvr additive="base">
                                        <p:cTn id="15" dur="2200" fill="hold"/>
                                        <p:tgtEl>
                                          <p:spTgt spid="20"/>
                                        </p:tgtEl>
                                        <p:attrNameLst>
                                          <p:attrName>ppt_x</p:attrName>
                                        </p:attrNameLst>
                                      </p:cBhvr>
                                      <p:tavLst>
                                        <p:tav tm="0">
                                          <p:val>
                                            <p:strVal val="0-#ppt_w/2"/>
                                          </p:val>
                                        </p:tav>
                                        <p:tav tm="100000">
                                          <p:val>
                                            <p:strVal val="#ppt_x"/>
                                          </p:val>
                                        </p:tav>
                                      </p:tavLst>
                                    </p:anim>
                                    <p:anim calcmode="lin" valueType="num">
                                      <p:cBhvr additive="base">
                                        <p:cTn id="16" dur="2200" fill="hold"/>
                                        <p:tgtEl>
                                          <p:spTgt spid="20"/>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0"/>
                                  </p:stCondLst>
                                  <p:childTnLst>
                                    <p:set>
                                      <p:cBhvr>
                                        <p:cTn id="18" dur="1" fill="hold">
                                          <p:stCondLst>
                                            <p:cond delay="0"/>
                                          </p:stCondLst>
                                        </p:cTn>
                                        <p:tgtEl>
                                          <p:spTgt spid="21"/>
                                        </p:tgtEl>
                                        <p:attrNameLst>
                                          <p:attrName>style.visibility</p:attrName>
                                        </p:attrNameLst>
                                      </p:cBhvr>
                                      <p:to>
                                        <p:strVal val="visible"/>
                                      </p:to>
                                    </p:set>
                                    <p:anim calcmode="lin" valueType="num">
                                      <p:cBhvr additive="base">
                                        <p:cTn id="19" dur="1500" fill="hold"/>
                                        <p:tgtEl>
                                          <p:spTgt spid="21"/>
                                        </p:tgtEl>
                                        <p:attrNameLst>
                                          <p:attrName>ppt_x</p:attrName>
                                        </p:attrNameLst>
                                      </p:cBhvr>
                                      <p:tavLst>
                                        <p:tav tm="0">
                                          <p:val>
                                            <p:strVal val="1+#ppt_w/2"/>
                                          </p:val>
                                        </p:tav>
                                        <p:tav tm="100000">
                                          <p:val>
                                            <p:strVal val="#ppt_x"/>
                                          </p:val>
                                        </p:tav>
                                      </p:tavLst>
                                    </p:anim>
                                    <p:anim calcmode="lin" valueType="num">
                                      <p:cBhvr additive="base">
                                        <p:cTn id="20" dur="1500" fill="hold"/>
                                        <p:tgtEl>
                                          <p:spTgt spid="21"/>
                                        </p:tgtEl>
                                        <p:attrNameLst>
                                          <p:attrName>ppt_y</p:attrName>
                                        </p:attrNameLst>
                                      </p:cBhvr>
                                      <p:tavLst>
                                        <p:tav tm="0">
                                          <p:val>
                                            <p:strVal val="#ppt_y"/>
                                          </p:val>
                                        </p:tav>
                                        <p:tav tm="100000">
                                          <p:val>
                                            <p:strVal val="#ppt_y"/>
                                          </p:val>
                                        </p:tav>
                                      </p:tavLst>
                                    </p:anim>
                                  </p:childTnLst>
                                </p:cTn>
                              </p:par>
                              <p:par>
                                <p:cTn id="21" presetID="2" presetClass="entr" presetSubtype="8" decel="100000" fill="hold" grpId="0" nodeType="withEffect">
                                  <p:stCondLst>
                                    <p:cond delay="0"/>
                                  </p:stCondLst>
                                  <p:childTnLst>
                                    <p:set>
                                      <p:cBhvr>
                                        <p:cTn id="22" dur="1" fill="hold">
                                          <p:stCondLst>
                                            <p:cond delay="0"/>
                                          </p:stCondLst>
                                        </p:cTn>
                                        <p:tgtEl>
                                          <p:spTgt spid="5"/>
                                        </p:tgtEl>
                                        <p:attrNameLst>
                                          <p:attrName>style.visibility</p:attrName>
                                        </p:attrNameLst>
                                      </p:cBhvr>
                                      <p:to>
                                        <p:strVal val="visible"/>
                                      </p:to>
                                    </p:set>
                                    <p:anim calcmode="lin" valueType="num">
                                      <p:cBhvr additive="base">
                                        <p:cTn id="23" dur="2000" fill="hold"/>
                                        <p:tgtEl>
                                          <p:spTgt spid="5"/>
                                        </p:tgtEl>
                                        <p:attrNameLst>
                                          <p:attrName>ppt_x</p:attrName>
                                        </p:attrNameLst>
                                      </p:cBhvr>
                                      <p:tavLst>
                                        <p:tav tm="0">
                                          <p:val>
                                            <p:strVal val="0-#ppt_w/2"/>
                                          </p:val>
                                        </p:tav>
                                        <p:tav tm="100000">
                                          <p:val>
                                            <p:strVal val="#ppt_x"/>
                                          </p:val>
                                        </p:tav>
                                      </p:tavLst>
                                    </p:anim>
                                    <p:anim calcmode="lin" valueType="num">
                                      <p:cBhvr additive="base">
                                        <p:cTn id="24" dur="2000" fill="hold"/>
                                        <p:tgtEl>
                                          <p:spTgt spid="5"/>
                                        </p:tgtEl>
                                        <p:attrNameLst>
                                          <p:attrName>ppt_y</p:attrName>
                                        </p:attrNameLst>
                                      </p:cBhvr>
                                      <p:tavLst>
                                        <p:tav tm="0">
                                          <p:val>
                                            <p:strVal val="#ppt_y"/>
                                          </p:val>
                                        </p:tav>
                                        <p:tav tm="100000">
                                          <p:val>
                                            <p:strVal val="#ppt_y"/>
                                          </p:val>
                                        </p:tav>
                                      </p:tavLst>
                                    </p:anim>
                                  </p:childTnLst>
                                </p:cTn>
                              </p:par>
                              <p:par>
                                <p:cTn id="25" presetID="2" presetClass="entr" presetSubtype="8" decel="100000" fill="hold" grpId="0" nodeType="withEffect">
                                  <p:stCondLst>
                                    <p:cond delay="0"/>
                                  </p:stCondLst>
                                  <p:childTnLst>
                                    <p:set>
                                      <p:cBhvr>
                                        <p:cTn id="26" dur="1" fill="hold">
                                          <p:stCondLst>
                                            <p:cond delay="0"/>
                                          </p:stCondLst>
                                        </p:cTn>
                                        <p:tgtEl>
                                          <p:spTgt spid="24"/>
                                        </p:tgtEl>
                                        <p:attrNameLst>
                                          <p:attrName>style.visibility</p:attrName>
                                        </p:attrNameLst>
                                      </p:cBhvr>
                                      <p:to>
                                        <p:strVal val="visible"/>
                                      </p:to>
                                    </p:set>
                                    <p:anim calcmode="lin" valueType="num">
                                      <p:cBhvr additive="base">
                                        <p:cTn id="27" dur="2500" fill="hold"/>
                                        <p:tgtEl>
                                          <p:spTgt spid="24"/>
                                        </p:tgtEl>
                                        <p:attrNameLst>
                                          <p:attrName>ppt_x</p:attrName>
                                        </p:attrNameLst>
                                      </p:cBhvr>
                                      <p:tavLst>
                                        <p:tav tm="0">
                                          <p:val>
                                            <p:strVal val="0-#ppt_w/2"/>
                                          </p:val>
                                        </p:tav>
                                        <p:tav tm="100000">
                                          <p:val>
                                            <p:strVal val="#ppt_x"/>
                                          </p:val>
                                        </p:tav>
                                      </p:tavLst>
                                    </p:anim>
                                    <p:anim calcmode="lin" valueType="num">
                                      <p:cBhvr additive="base">
                                        <p:cTn id="28" dur="2500" fill="hold"/>
                                        <p:tgtEl>
                                          <p:spTgt spid="2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5" grpId="0" animBg="1"/>
      <p:bldP spid="16" grpId="0"/>
      <p:bldP spid="20" grpId="0"/>
    </p:bldLst>
  </p:timing>
</p:sld>
</file>

<file path=ppt/slides/slide151.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3943265"/>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19" y="2494932"/>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5" y="4505504"/>
            <a:ext cx="5649303" cy="156966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600" b="0" i="0" u="none" strike="noStrike" kern="1200" cap="none" spc="0" normalizeH="0" baseline="0" noProof="0">
                <a:ln>
                  <a:noFill/>
                </a:ln>
                <a:solidFill>
                  <a:srgbClr val="FFFFFF"/>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4" y="5819016"/>
            <a:ext cx="5107231" cy="2646878"/>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0" i="0" u="none" strike="noStrike" kern="1200" cap="none" spc="0" normalizeH="0" baseline="0" noProof="0">
                <a:ln>
                  <a:noFill/>
                </a:ln>
                <a:solidFill>
                  <a:srgbClr val="FFFFFF"/>
                </a:solidFill>
                <a:effectLst/>
                <a:uLnTx/>
                <a:uFillTx/>
                <a:latin typeface="Open Sans Bold" panose="020B0806030504020204" pitchFamily="34" charset="0"/>
                <a:ea typeface="Open Sans Bold" panose="020B0806030504020204" pitchFamily="34" charset="0"/>
                <a:cs typeface="Open Sans Bold" panose="020B0806030504020204" pitchFamily="34" charset="0"/>
              </a:rPr>
              <a:t>V.3.5</a:t>
            </a:r>
          </a:p>
        </p:txBody>
      </p:sp>
      <p:sp>
        <p:nvSpPr>
          <p:cNvPr id="7" name="TextBox 6">
            <a:extLst>
              <a:ext uri="{FF2B5EF4-FFF2-40B4-BE49-F238E27FC236}">
                <a16:creationId xmlns:a16="http://schemas.microsoft.com/office/drawing/2014/main" id="{CA3C29B8-03CF-4789-B751-7412709683A9}"/>
              </a:ext>
            </a:extLst>
          </p:cNvPr>
          <p:cNvSpPr txBox="1"/>
          <p:nvPr/>
        </p:nvSpPr>
        <p:spPr>
          <a:xfrm>
            <a:off x="8916898" y="8202539"/>
            <a:ext cx="6553397" cy="707886"/>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Released on </a:t>
            </a:r>
            <a:r>
              <a:rPr kumimoji="0" lang="en-US" sz="4000" b="1"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June 24, 2019</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6" y="5586999"/>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1138263896"/>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Freeform: Shape 54">
            <a:extLst>
              <a:ext uri="{FF2B5EF4-FFF2-40B4-BE49-F238E27FC236}">
                <a16:creationId xmlns:a16="http://schemas.microsoft.com/office/drawing/2014/main" id="{CE0CE8D2-A1EB-4C7F-91F3-C2FC93783886}"/>
              </a:ext>
            </a:extLst>
          </p:cNvPr>
          <p:cNvSpPr/>
          <p:nvPr/>
        </p:nvSpPr>
        <p:spPr>
          <a:xfrm>
            <a:off x="3665130" y="3591874"/>
            <a:ext cx="3145534" cy="10341791"/>
          </a:xfrm>
          <a:custGeom>
            <a:avLst/>
            <a:gdLst>
              <a:gd name="connsiteX0" fmla="*/ 7058 w 1148312"/>
              <a:gd name="connsiteY0" fmla="*/ 1343 h 3775385"/>
              <a:gd name="connsiteX1" fmla="*/ 415577 w 1148312"/>
              <a:gd name="connsiteY1" fmla="*/ 3181507 h 3775385"/>
              <a:gd name="connsiteX2" fmla="*/ 1147522 w 1148312"/>
              <a:gd name="connsiteY2" fmla="*/ 3775490 h 3775385"/>
              <a:gd name="connsiteX3" fmla="*/ 7058 w 1148312"/>
              <a:gd name="connsiteY3" fmla="*/ 1343 h 3775385"/>
            </a:gdLst>
            <a:ahLst/>
            <a:cxnLst>
              <a:cxn ang="0">
                <a:pos x="connsiteX0" y="connsiteY0"/>
              </a:cxn>
              <a:cxn ang="0">
                <a:pos x="connsiteX1" y="connsiteY1"/>
              </a:cxn>
              <a:cxn ang="0">
                <a:pos x="connsiteX2" y="connsiteY2"/>
              </a:cxn>
              <a:cxn ang="0">
                <a:pos x="connsiteX3" y="connsiteY3"/>
              </a:cxn>
            </a:cxnLst>
            <a:rect l="l" t="t" r="r" b="b"/>
            <a:pathLst>
              <a:path w="1148312" h="3775385">
                <a:moveTo>
                  <a:pt x="7058" y="1343"/>
                </a:moveTo>
                <a:cubicBezTo>
                  <a:pt x="7058" y="1343"/>
                  <a:pt x="-78859" y="2650722"/>
                  <a:pt x="415577" y="3181507"/>
                </a:cubicBezTo>
                <a:cubicBezTo>
                  <a:pt x="910012" y="3712292"/>
                  <a:pt x="1147522" y="3775490"/>
                  <a:pt x="1147522" y="3775490"/>
                </a:cubicBezTo>
                <a:cubicBezTo>
                  <a:pt x="1147522" y="3775490"/>
                  <a:pt x="948013" y="1809728"/>
                  <a:pt x="7058" y="1343"/>
                </a:cubicBezTo>
                <a:close/>
              </a:path>
            </a:pathLst>
          </a:custGeom>
          <a:solidFill>
            <a:schemeClr val="accent2">
              <a:lumMod val="40000"/>
              <a:lumOff val="60000"/>
            </a:schemeClr>
          </a:solidFill>
          <a:ln w="4130"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B0524357-2AC6-4B8A-B3AF-41750E4A2432}"/>
              </a:ext>
            </a:extLst>
          </p:cNvPr>
          <p:cNvSpPr/>
          <p:nvPr/>
        </p:nvSpPr>
        <p:spPr>
          <a:xfrm>
            <a:off x="5805018" y="3856644"/>
            <a:ext cx="4163872" cy="10228643"/>
          </a:xfrm>
          <a:custGeom>
            <a:avLst/>
            <a:gdLst>
              <a:gd name="connsiteX0" fmla="*/ 1522840 w 1520067"/>
              <a:gd name="connsiteY0" fmla="*/ 1343 h 3734079"/>
              <a:gd name="connsiteX1" fmla="*/ 5249 w 1520067"/>
              <a:gd name="connsiteY1" fmla="*/ 2825861 h 3734079"/>
              <a:gd name="connsiteX2" fmla="*/ 255152 w 1520067"/>
              <a:gd name="connsiteY2" fmla="*/ 3735010 h 3734079"/>
              <a:gd name="connsiteX3" fmla="*/ 1522840 w 1520067"/>
              <a:gd name="connsiteY3" fmla="*/ 1343 h 3734079"/>
            </a:gdLst>
            <a:ahLst/>
            <a:cxnLst>
              <a:cxn ang="0">
                <a:pos x="connsiteX0" y="connsiteY0"/>
              </a:cxn>
              <a:cxn ang="0">
                <a:pos x="connsiteX1" y="connsiteY1"/>
              </a:cxn>
              <a:cxn ang="0">
                <a:pos x="connsiteX2" y="connsiteY2"/>
              </a:cxn>
              <a:cxn ang="0">
                <a:pos x="connsiteX3" y="connsiteY3"/>
              </a:cxn>
            </a:cxnLst>
            <a:rect l="l" t="t" r="r" b="b"/>
            <a:pathLst>
              <a:path w="1520067" h="3734079">
                <a:moveTo>
                  <a:pt x="1522840" y="1343"/>
                </a:moveTo>
                <a:cubicBezTo>
                  <a:pt x="1522840" y="1343"/>
                  <a:pt x="-88101" y="2106307"/>
                  <a:pt x="5249" y="2825861"/>
                </a:cubicBezTo>
                <a:cubicBezTo>
                  <a:pt x="98602" y="3545415"/>
                  <a:pt x="255152" y="3735010"/>
                  <a:pt x="255152" y="3735010"/>
                </a:cubicBezTo>
                <a:cubicBezTo>
                  <a:pt x="255152" y="3735010"/>
                  <a:pt x="1236174" y="2019151"/>
                  <a:pt x="1522840" y="1343"/>
                </a:cubicBezTo>
                <a:close/>
              </a:path>
            </a:pathLst>
          </a:custGeom>
          <a:solidFill>
            <a:schemeClr val="accent2">
              <a:lumMod val="40000"/>
              <a:lumOff val="60000"/>
            </a:schemeClr>
          </a:solidFill>
          <a:ln w="4130"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135D6B76-F954-4647-AF95-980C61636A0F}"/>
              </a:ext>
            </a:extLst>
          </p:cNvPr>
          <p:cNvSpPr/>
          <p:nvPr/>
        </p:nvSpPr>
        <p:spPr>
          <a:xfrm>
            <a:off x="5257715" y="2244275"/>
            <a:ext cx="2817403" cy="11891929"/>
          </a:xfrm>
          <a:custGeom>
            <a:avLst/>
            <a:gdLst>
              <a:gd name="connsiteX0" fmla="*/ 996453 w 1028524"/>
              <a:gd name="connsiteY0" fmla="*/ 1343 h 4341280"/>
              <a:gd name="connsiteX1" fmla="*/ 41454 w 1028524"/>
              <a:gd name="connsiteY1" fmla="*/ 3420257 h 4341280"/>
              <a:gd name="connsiteX2" fmla="*/ 531345 w 1028524"/>
              <a:gd name="connsiteY2" fmla="*/ 4341798 h 4341280"/>
              <a:gd name="connsiteX3" fmla="*/ 996453 w 1028524"/>
              <a:gd name="connsiteY3" fmla="*/ 1343 h 4341280"/>
            </a:gdLst>
            <a:ahLst/>
            <a:cxnLst>
              <a:cxn ang="0">
                <a:pos x="connsiteX0" y="connsiteY0"/>
              </a:cxn>
              <a:cxn ang="0">
                <a:pos x="connsiteX1" y="connsiteY1"/>
              </a:cxn>
              <a:cxn ang="0">
                <a:pos x="connsiteX2" y="connsiteY2"/>
              </a:cxn>
              <a:cxn ang="0">
                <a:pos x="connsiteX3" y="connsiteY3"/>
              </a:cxn>
            </a:cxnLst>
            <a:rect l="l" t="t" r="r" b="b"/>
            <a:pathLst>
              <a:path w="1028524" h="4341280">
                <a:moveTo>
                  <a:pt x="996453" y="1343"/>
                </a:moveTo>
                <a:cubicBezTo>
                  <a:pt x="996453" y="1343"/>
                  <a:pt x="-233646" y="2665593"/>
                  <a:pt x="41454" y="3420257"/>
                </a:cubicBezTo>
                <a:cubicBezTo>
                  <a:pt x="316552" y="4174921"/>
                  <a:pt x="531345" y="4341798"/>
                  <a:pt x="531345" y="4341798"/>
                </a:cubicBezTo>
                <a:cubicBezTo>
                  <a:pt x="531345" y="4341798"/>
                  <a:pt x="1175721" y="2250878"/>
                  <a:pt x="996453" y="1343"/>
                </a:cubicBezTo>
                <a:close/>
              </a:path>
            </a:pathLst>
          </a:custGeom>
          <a:solidFill>
            <a:schemeClr val="accent2">
              <a:lumMod val="40000"/>
              <a:lumOff val="60000"/>
            </a:schemeClr>
          </a:solidFill>
          <a:ln w="4130"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6CA56027-1809-4627-9B15-FA318B066ECA}"/>
              </a:ext>
            </a:extLst>
          </p:cNvPr>
          <p:cNvSpPr/>
          <p:nvPr/>
        </p:nvSpPr>
        <p:spPr>
          <a:xfrm>
            <a:off x="1532868" y="7905103"/>
            <a:ext cx="4854081" cy="6019510"/>
          </a:xfrm>
          <a:custGeom>
            <a:avLst/>
            <a:gdLst>
              <a:gd name="connsiteX0" fmla="*/ 1343 w 1772035"/>
              <a:gd name="connsiteY0" fmla="*/ 1343 h 2197489"/>
              <a:gd name="connsiteX1" fmla="*/ 1129002 w 1772035"/>
              <a:gd name="connsiteY1" fmla="*/ 2000563 h 2197489"/>
              <a:gd name="connsiteX2" fmla="*/ 1774618 w 1772035"/>
              <a:gd name="connsiteY2" fmla="*/ 2197594 h 2197489"/>
              <a:gd name="connsiteX3" fmla="*/ 1343 w 1772035"/>
              <a:gd name="connsiteY3" fmla="*/ 1343 h 2197489"/>
            </a:gdLst>
            <a:ahLst/>
            <a:cxnLst>
              <a:cxn ang="0">
                <a:pos x="connsiteX0" y="connsiteY0"/>
              </a:cxn>
              <a:cxn ang="0">
                <a:pos x="connsiteX1" y="connsiteY1"/>
              </a:cxn>
              <a:cxn ang="0">
                <a:pos x="connsiteX2" y="connsiteY2"/>
              </a:cxn>
              <a:cxn ang="0">
                <a:pos x="connsiteX3" y="connsiteY3"/>
              </a:cxn>
            </a:cxnLst>
            <a:rect l="l" t="t" r="r" b="b"/>
            <a:pathLst>
              <a:path w="1772035" h="2197489">
                <a:moveTo>
                  <a:pt x="1343" y="1343"/>
                </a:moveTo>
                <a:cubicBezTo>
                  <a:pt x="1343" y="1343"/>
                  <a:pt x="658112" y="1781640"/>
                  <a:pt x="1129002" y="2000563"/>
                </a:cubicBezTo>
                <a:cubicBezTo>
                  <a:pt x="1599893" y="2219486"/>
                  <a:pt x="1774618" y="2197594"/>
                  <a:pt x="1774618" y="2197594"/>
                </a:cubicBezTo>
                <a:cubicBezTo>
                  <a:pt x="1774618" y="2197594"/>
                  <a:pt x="1112480" y="947255"/>
                  <a:pt x="1343" y="1343"/>
                </a:cubicBezTo>
                <a:close/>
              </a:path>
            </a:pathLst>
          </a:custGeom>
          <a:solidFill>
            <a:schemeClr val="accent4"/>
          </a:solidFill>
          <a:ln w="4130"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C07ABD04-BBA6-4984-BA65-FF48D0E51B92}"/>
              </a:ext>
            </a:extLst>
          </p:cNvPr>
          <p:cNvSpPr/>
          <p:nvPr/>
        </p:nvSpPr>
        <p:spPr>
          <a:xfrm>
            <a:off x="353370" y="9905573"/>
            <a:ext cx="6585253" cy="4175186"/>
          </a:xfrm>
          <a:custGeom>
            <a:avLst/>
            <a:gdLst>
              <a:gd name="connsiteX0" fmla="*/ 1343 w 2404020"/>
              <a:gd name="connsiteY0" fmla="*/ 1343 h 1524198"/>
              <a:gd name="connsiteX1" fmla="*/ 1732073 w 2404020"/>
              <a:gd name="connsiteY1" fmla="*/ 1509019 h 1524198"/>
              <a:gd name="connsiteX2" fmla="*/ 2406190 w 2404020"/>
              <a:gd name="connsiteY2" fmla="*/ 1478866 h 1524198"/>
              <a:gd name="connsiteX3" fmla="*/ 1343 w 2404020"/>
              <a:gd name="connsiteY3" fmla="*/ 1343 h 1524198"/>
            </a:gdLst>
            <a:ahLst/>
            <a:cxnLst>
              <a:cxn ang="0">
                <a:pos x="connsiteX0" y="connsiteY0"/>
              </a:cxn>
              <a:cxn ang="0">
                <a:pos x="connsiteX1" y="connsiteY1"/>
              </a:cxn>
              <a:cxn ang="0">
                <a:pos x="connsiteX2" y="connsiteY2"/>
              </a:cxn>
              <a:cxn ang="0">
                <a:pos x="connsiteX3" y="connsiteY3"/>
              </a:cxn>
            </a:cxnLst>
            <a:rect l="l" t="t" r="r" b="b"/>
            <a:pathLst>
              <a:path w="2404020" h="1524198">
                <a:moveTo>
                  <a:pt x="1343" y="1343"/>
                </a:moveTo>
                <a:cubicBezTo>
                  <a:pt x="1343" y="1343"/>
                  <a:pt x="1215332" y="1459865"/>
                  <a:pt x="1732073" y="1509019"/>
                </a:cubicBezTo>
                <a:cubicBezTo>
                  <a:pt x="2248813" y="1558174"/>
                  <a:pt x="2406190" y="1478866"/>
                  <a:pt x="2406190" y="1478866"/>
                </a:cubicBezTo>
                <a:cubicBezTo>
                  <a:pt x="2406190" y="1478866"/>
                  <a:pt x="1364861" y="521801"/>
                  <a:pt x="1343" y="1343"/>
                </a:cubicBezTo>
                <a:close/>
              </a:path>
            </a:pathLst>
          </a:custGeom>
          <a:solidFill>
            <a:schemeClr val="accent2">
              <a:lumMod val="40000"/>
              <a:lumOff val="60000"/>
            </a:schemeClr>
          </a:solidFill>
          <a:ln w="4130"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66438151-EF7F-4430-A13F-C85F34B1F87B}"/>
              </a:ext>
            </a:extLst>
          </p:cNvPr>
          <p:cNvSpPr/>
          <p:nvPr/>
        </p:nvSpPr>
        <p:spPr>
          <a:xfrm>
            <a:off x="5725372" y="10202022"/>
            <a:ext cx="6834181" cy="3824425"/>
          </a:xfrm>
          <a:custGeom>
            <a:avLst/>
            <a:gdLst>
              <a:gd name="connsiteX0" fmla="*/ 1852 w 2494893"/>
              <a:gd name="connsiteY0" fmla="*/ 1182700 h 1396149"/>
              <a:gd name="connsiteX1" fmla="*/ 1988679 w 2494893"/>
              <a:gd name="connsiteY1" fmla="*/ 563108 h 1396149"/>
              <a:gd name="connsiteX2" fmla="*/ 2496746 w 2494893"/>
              <a:gd name="connsiteY2" fmla="*/ 1343 h 1396149"/>
              <a:gd name="connsiteX3" fmla="*/ 2071292 w 2494893"/>
              <a:gd name="connsiteY3" fmla="*/ 934863 h 1396149"/>
              <a:gd name="connsiteX4" fmla="*/ 435567 w 2494893"/>
              <a:gd name="connsiteY4" fmla="*/ 1372709 h 1396149"/>
              <a:gd name="connsiteX5" fmla="*/ 1852 w 2494893"/>
              <a:gd name="connsiteY5" fmla="*/ 1182700 h 1396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94893" h="1396149">
                <a:moveTo>
                  <a:pt x="1852" y="1182700"/>
                </a:moveTo>
                <a:cubicBezTo>
                  <a:pt x="1852" y="1182700"/>
                  <a:pt x="1513658" y="967908"/>
                  <a:pt x="1988679" y="563108"/>
                </a:cubicBezTo>
                <a:cubicBezTo>
                  <a:pt x="2463701" y="158307"/>
                  <a:pt x="2496746" y="1343"/>
                  <a:pt x="2496746" y="1343"/>
                </a:cubicBezTo>
                <a:cubicBezTo>
                  <a:pt x="2496746" y="1343"/>
                  <a:pt x="2351761" y="613914"/>
                  <a:pt x="2071292" y="934863"/>
                </a:cubicBezTo>
                <a:cubicBezTo>
                  <a:pt x="1583879" y="1492497"/>
                  <a:pt x="902327" y="1401623"/>
                  <a:pt x="435567" y="1372709"/>
                </a:cubicBezTo>
                <a:cubicBezTo>
                  <a:pt x="-31193" y="1343795"/>
                  <a:pt x="1852" y="1182700"/>
                  <a:pt x="1852" y="1182700"/>
                </a:cubicBezTo>
                <a:close/>
              </a:path>
            </a:pathLst>
          </a:custGeom>
          <a:solidFill>
            <a:schemeClr val="accent3"/>
          </a:solidFill>
          <a:ln w="4130" cap="flat">
            <a:noFill/>
            <a:prstDash val="solid"/>
            <a:miter/>
          </a:ln>
        </p:spPr>
        <p:txBody>
          <a:bodyPr rtlCol="0" anchor="ctr"/>
          <a:lstStyle/>
          <a:p>
            <a:endParaRPr lang="en-US"/>
          </a:p>
        </p:txBody>
      </p:sp>
      <p:grpSp>
        <p:nvGrpSpPr>
          <p:cNvPr id="102" name="Group 101">
            <a:extLst>
              <a:ext uri="{FF2B5EF4-FFF2-40B4-BE49-F238E27FC236}">
                <a16:creationId xmlns:a16="http://schemas.microsoft.com/office/drawing/2014/main" id="{5F231D55-0B74-4497-A612-06C207F2A2D1}"/>
              </a:ext>
            </a:extLst>
          </p:cNvPr>
          <p:cNvGrpSpPr/>
          <p:nvPr/>
        </p:nvGrpSpPr>
        <p:grpSpPr>
          <a:xfrm>
            <a:off x="2958396" y="5271853"/>
            <a:ext cx="4701972" cy="8848228"/>
            <a:chOff x="6729366" y="5706590"/>
            <a:chExt cx="1716507" cy="3230144"/>
          </a:xfrm>
        </p:grpSpPr>
        <p:sp>
          <p:nvSpPr>
            <p:cNvPr id="61" name="Freeform: Shape 60">
              <a:extLst>
                <a:ext uri="{FF2B5EF4-FFF2-40B4-BE49-F238E27FC236}">
                  <a16:creationId xmlns:a16="http://schemas.microsoft.com/office/drawing/2014/main" id="{253D470A-D6AE-47FC-858D-7E9155BCDCB6}"/>
                </a:ext>
              </a:extLst>
            </p:cNvPr>
            <p:cNvSpPr/>
            <p:nvPr/>
          </p:nvSpPr>
          <p:spPr>
            <a:xfrm>
              <a:off x="6729366" y="5706590"/>
              <a:ext cx="1714207" cy="3230144"/>
            </a:xfrm>
            <a:custGeom>
              <a:avLst/>
              <a:gdLst>
                <a:gd name="connsiteX0" fmla="*/ 937475 w 1714206"/>
                <a:gd name="connsiteY0" fmla="*/ 350896 h 3230144"/>
                <a:gd name="connsiteX1" fmla="*/ 1126244 w 1714206"/>
                <a:gd name="connsiteY1" fmla="*/ 599972 h 3230144"/>
                <a:gd name="connsiteX2" fmla="*/ 1319970 w 1714206"/>
                <a:gd name="connsiteY2" fmla="*/ 891594 h 3230144"/>
                <a:gd name="connsiteX3" fmla="*/ 1154745 w 1714206"/>
                <a:gd name="connsiteY3" fmla="*/ 1155128 h 3230144"/>
                <a:gd name="connsiteX4" fmla="*/ 1097743 w 1714206"/>
                <a:gd name="connsiteY4" fmla="*/ 1189412 h 3230144"/>
                <a:gd name="connsiteX5" fmla="*/ 1154332 w 1714206"/>
                <a:gd name="connsiteY5" fmla="*/ 1236501 h 3230144"/>
                <a:gd name="connsiteX6" fmla="*/ 1173333 w 1714206"/>
                <a:gd name="connsiteY6" fmla="*/ 1220392 h 3230144"/>
                <a:gd name="connsiteX7" fmla="*/ 1380691 w 1714206"/>
                <a:gd name="connsiteY7" fmla="*/ 1017578 h 3230144"/>
                <a:gd name="connsiteX8" fmla="*/ 1480238 w 1714206"/>
                <a:gd name="connsiteY8" fmla="*/ 1454598 h 3230144"/>
                <a:gd name="connsiteX9" fmla="*/ 1270403 w 1714206"/>
                <a:gd name="connsiteY9" fmla="*/ 1597104 h 3230144"/>
                <a:gd name="connsiteX10" fmla="*/ 1089482 w 1714206"/>
                <a:gd name="connsiteY10" fmla="*/ 1698717 h 3230144"/>
                <a:gd name="connsiteX11" fmla="*/ 1055610 w 1714206"/>
                <a:gd name="connsiteY11" fmla="*/ 1723501 h 3230144"/>
                <a:gd name="connsiteX12" fmla="*/ 1160941 w 1714206"/>
                <a:gd name="connsiteY12" fmla="*/ 1687564 h 3230144"/>
                <a:gd name="connsiteX13" fmla="*/ 1276599 w 1714206"/>
                <a:gd name="connsiteY13" fmla="*/ 1621888 h 3230144"/>
                <a:gd name="connsiteX14" fmla="*/ 1484369 w 1714206"/>
                <a:gd name="connsiteY14" fmla="*/ 1486403 h 3230144"/>
                <a:gd name="connsiteX15" fmla="*/ 1488500 w 1714206"/>
                <a:gd name="connsiteY15" fmla="*/ 1520688 h 3230144"/>
                <a:gd name="connsiteX16" fmla="*/ 1499652 w 1714206"/>
                <a:gd name="connsiteY16" fmla="*/ 1605778 h 3230144"/>
                <a:gd name="connsiteX17" fmla="*/ 1308405 w 1714206"/>
                <a:gd name="connsiteY17" fmla="*/ 1758198 h 3230144"/>
                <a:gd name="connsiteX18" fmla="*/ 1117570 w 1714206"/>
                <a:gd name="connsiteY18" fmla="*/ 1866833 h 3230144"/>
                <a:gd name="connsiteX19" fmla="*/ 1081634 w 1714206"/>
                <a:gd name="connsiteY19" fmla="*/ 1899878 h 3230144"/>
                <a:gd name="connsiteX20" fmla="*/ 1196052 w 1714206"/>
                <a:gd name="connsiteY20" fmla="*/ 1885008 h 3230144"/>
                <a:gd name="connsiteX21" fmla="*/ 1320797 w 1714206"/>
                <a:gd name="connsiteY21" fmla="*/ 1812309 h 3230144"/>
                <a:gd name="connsiteX22" fmla="*/ 1509153 w 1714206"/>
                <a:gd name="connsiteY22" fmla="*/ 1672281 h 3230144"/>
                <a:gd name="connsiteX23" fmla="*/ 1591765 w 1714206"/>
                <a:gd name="connsiteY23" fmla="*/ 2022145 h 3230144"/>
                <a:gd name="connsiteX24" fmla="*/ 1628115 w 1714206"/>
                <a:gd name="connsiteY24" fmla="*/ 2123758 h 3230144"/>
                <a:gd name="connsiteX25" fmla="*/ 1593417 w 1714206"/>
                <a:gd name="connsiteY25" fmla="*/ 2138628 h 3230144"/>
                <a:gd name="connsiteX26" fmla="*/ 1458346 w 1714206"/>
                <a:gd name="connsiteY26" fmla="*/ 2232806 h 3230144"/>
                <a:gd name="connsiteX27" fmla="*/ 1658268 w 1714206"/>
                <a:gd name="connsiteY27" fmla="*/ 2202240 h 3230144"/>
                <a:gd name="connsiteX28" fmla="*/ 1666529 w 1714206"/>
                <a:gd name="connsiteY28" fmla="*/ 2223306 h 3230144"/>
                <a:gd name="connsiteX29" fmla="*/ 1714031 w 1714206"/>
                <a:gd name="connsiteY29" fmla="*/ 2386052 h 3230144"/>
                <a:gd name="connsiteX30" fmla="*/ 1377799 w 1714206"/>
                <a:gd name="connsiteY30" fmla="*/ 2958143 h 3230144"/>
                <a:gd name="connsiteX31" fmla="*/ 1410844 w 1714206"/>
                <a:gd name="connsiteY31" fmla="*/ 3101889 h 3230144"/>
                <a:gd name="connsiteX32" fmla="*/ 1463716 w 1714206"/>
                <a:gd name="connsiteY32" fmla="*/ 3197306 h 3230144"/>
                <a:gd name="connsiteX33" fmla="*/ 1402170 w 1714206"/>
                <a:gd name="connsiteY33" fmla="*/ 3227459 h 3230144"/>
                <a:gd name="connsiteX34" fmla="*/ 1337732 w 1714206"/>
                <a:gd name="connsiteY34" fmla="*/ 3063061 h 3230144"/>
                <a:gd name="connsiteX35" fmla="*/ 1307165 w 1714206"/>
                <a:gd name="connsiteY35" fmla="*/ 3033320 h 3230144"/>
                <a:gd name="connsiteX36" fmla="*/ 1234466 w 1714206"/>
                <a:gd name="connsiteY36" fmla="*/ 2989536 h 3230144"/>
                <a:gd name="connsiteX37" fmla="*/ 1214226 w 1714206"/>
                <a:gd name="connsiteY37" fmla="*/ 2990775 h 3230144"/>
                <a:gd name="connsiteX38" fmla="*/ 654114 w 1714206"/>
                <a:gd name="connsiteY38" fmla="*/ 2714023 h 3230144"/>
                <a:gd name="connsiteX39" fmla="*/ 992825 w 1714206"/>
                <a:gd name="connsiteY39" fmla="*/ 2663630 h 3230144"/>
                <a:gd name="connsiteX40" fmla="*/ 1088242 w 1714206"/>
                <a:gd name="connsiteY40" fmla="*/ 2590518 h 3230144"/>
                <a:gd name="connsiteX41" fmla="*/ 1046523 w 1714206"/>
                <a:gd name="connsiteY41" fmla="*/ 2596714 h 3230144"/>
                <a:gd name="connsiteX42" fmla="*/ 637592 w 1714206"/>
                <a:gd name="connsiteY42" fmla="*/ 2688413 h 3230144"/>
                <a:gd name="connsiteX43" fmla="*/ 548371 w 1714206"/>
                <a:gd name="connsiteY43" fmla="*/ 2545081 h 3230144"/>
                <a:gd name="connsiteX44" fmla="*/ 546305 w 1714206"/>
                <a:gd name="connsiteY44" fmla="*/ 2542190 h 3230144"/>
                <a:gd name="connsiteX45" fmla="*/ 459975 w 1714206"/>
                <a:gd name="connsiteY45" fmla="*/ 2372008 h 3230144"/>
                <a:gd name="connsiteX46" fmla="*/ 680551 w 1714206"/>
                <a:gd name="connsiteY46" fmla="*/ 2367465 h 3230144"/>
                <a:gd name="connsiteX47" fmla="*/ 789186 w 1714206"/>
                <a:gd name="connsiteY47" fmla="*/ 2342681 h 3230144"/>
                <a:gd name="connsiteX48" fmla="*/ 747053 w 1714206"/>
                <a:gd name="connsiteY48" fmla="*/ 2339376 h 3230144"/>
                <a:gd name="connsiteX49" fmla="*/ 449649 w 1714206"/>
                <a:gd name="connsiteY49" fmla="*/ 2345572 h 3230144"/>
                <a:gd name="connsiteX50" fmla="*/ 400081 w 1714206"/>
                <a:gd name="connsiteY50" fmla="*/ 2189435 h 3230144"/>
                <a:gd name="connsiteX51" fmla="*/ 725161 w 1714206"/>
                <a:gd name="connsiteY51" fmla="*/ 2246024 h 3230144"/>
                <a:gd name="connsiteX52" fmla="*/ 826361 w 1714206"/>
                <a:gd name="connsiteY52" fmla="*/ 2215871 h 3230144"/>
                <a:gd name="connsiteX53" fmla="*/ 783816 w 1714206"/>
                <a:gd name="connsiteY53" fmla="*/ 2201827 h 3230144"/>
                <a:gd name="connsiteX54" fmla="*/ 383972 w 1714206"/>
                <a:gd name="connsiteY54" fmla="*/ 2130780 h 3230144"/>
                <a:gd name="connsiteX55" fmla="*/ 351753 w 1714206"/>
                <a:gd name="connsiteY55" fmla="*/ 2004796 h 3230144"/>
                <a:gd name="connsiteX56" fmla="*/ 309208 w 1714206"/>
                <a:gd name="connsiteY56" fmla="*/ 1804874 h 3230144"/>
                <a:gd name="connsiteX57" fmla="*/ 682616 w 1714206"/>
                <a:gd name="connsiteY57" fmla="*/ 1856094 h 3230144"/>
                <a:gd name="connsiteX58" fmla="*/ 793730 w 1714206"/>
                <a:gd name="connsiteY58" fmla="*/ 1845767 h 3230144"/>
                <a:gd name="connsiteX59" fmla="*/ 752423 w 1714206"/>
                <a:gd name="connsiteY59" fmla="*/ 1837093 h 3230144"/>
                <a:gd name="connsiteX60" fmla="*/ 303838 w 1714206"/>
                <a:gd name="connsiteY60" fmla="*/ 1774307 h 3230144"/>
                <a:gd name="connsiteX61" fmla="*/ 232791 w 1714206"/>
                <a:gd name="connsiteY61" fmla="*/ 1408335 h 3230144"/>
                <a:gd name="connsiteX62" fmla="*/ 518630 w 1714206"/>
                <a:gd name="connsiteY62" fmla="*/ 1466576 h 3230144"/>
                <a:gd name="connsiteX63" fmla="*/ 539283 w 1714206"/>
                <a:gd name="connsiteY63" fmla="*/ 1395943 h 3230144"/>
                <a:gd name="connsiteX64" fmla="*/ 195616 w 1714206"/>
                <a:gd name="connsiteY64" fmla="*/ 1280698 h 3230144"/>
                <a:gd name="connsiteX65" fmla="*/ 31630 w 1714206"/>
                <a:gd name="connsiteY65" fmla="*/ 880441 h 3230144"/>
                <a:gd name="connsiteX66" fmla="*/ 250140 w 1714206"/>
                <a:gd name="connsiteY66" fmla="*/ 899442 h 3230144"/>
                <a:gd name="connsiteX67" fmla="*/ 301359 w 1714206"/>
                <a:gd name="connsiteY67" fmla="*/ 864332 h 3230144"/>
                <a:gd name="connsiteX68" fmla="*/ 13868 w 1714206"/>
                <a:gd name="connsiteY68" fmla="*/ 806916 h 3230144"/>
                <a:gd name="connsiteX69" fmla="*/ 13868 w 1714206"/>
                <a:gd name="connsiteY69" fmla="*/ 806916 h 3230144"/>
                <a:gd name="connsiteX70" fmla="*/ 3129 w 1714206"/>
                <a:gd name="connsiteY70" fmla="*/ 640866 h 3230144"/>
                <a:gd name="connsiteX71" fmla="*/ 204290 w 1714206"/>
                <a:gd name="connsiteY71" fmla="*/ 692085 h 3230144"/>
                <a:gd name="connsiteX72" fmla="*/ 257988 w 1714206"/>
                <a:gd name="connsiteY72" fmla="*/ 661106 h 3230144"/>
                <a:gd name="connsiteX73" fmla="*/ 5194 w 1714206"/>
                <a:gd name="connsiteY73" fmla="*/ 568167 h 3230144"/>
                <a:gd name="connsiteX74" fmla="*/ 41957 w 1714206"/>
                <a:gd name="connsiteY74" fmla="*/ 298024 h 3230144"/>
                <a:gd name="connsiteX75" fmla="*/ 15521 w 1714206"/>
                <a:gd name="connsiteY75" fmla="*/ 3098 h 3230144"/>
                <a:gd name="connsiteX76" fmla="*/ 439322 w 1714206"/>
                <a:gd name="connsiteY76" fmla="*/ 38208 h 3230144"/>
                <a:gd name="connsiteX77" fmla="*/ 711943 w 1714206"/>
                <a:gd name="connsiteY77" fmla="*/ 160888 h 3230144"/>
                <a:gd name="connsiteX78" fmla="*/ 711943 w 1714206"/>
                <a:gd name="connsiteY78" fmla="*/ 160888 h 3230144"/>
                <a:gd name="connsiteX79" fmla="*/ 694181 w 1714206"/>
                <a:gd name="connsiteY79" fmla="*/ 389311 h 3230144"/>
                <a:gd name="connsiteX80" fmla="*/ 652875 w 1714206"/>
                <a:gd name="connsiteY80" fmla="*/ 464901 h 3230144"/>
                <a:gd name="connsiteX81" fmla="*/ 708638 w 1714206"/>
                <a:gd name="connsiteY81" fmla="*/ 437639 h 3230144"/>
                <a:gd name="connsiteX82" fmla="*/ 719378 w 1714206"/>
                <a:gd name="connsiteY82" fmla="*/ 411203 h 3230144"/>
                <a:gd name="connsiteX83" fmla="*/ 797447 w 1714206"/>
                <a:gd name="connsiteY83" fmla="*/ 226978 h 3230144"/>
                <a:gd name="connsiteX84" fmla="*/ 797447 w 1714206"/>
                <a:gd name="connsiteY84" fmla="*/ 226978 h 3230144"/>
                <a:gd name="connsiteX85" fmla="*/ 863124 w 1714206"/>
                <a:gd name="connsiteY85" fmla="*/ 280263 h 3230144"/>
                <a:gd name="connsiteX86" fmla="*/ 866428 w 1714206"/>
                <a:gd name="connsiteY86" fmla="*/ 282741 h 3230144"/>
                <a:gd name="connsiteX87" fmla="*/ 814796 w 1714206"/>
                <a:gd name="connsiteY87" fmla="*/ 501664 h 3230144"/>
                <a:gd name="connsiteX88" fmla="*/ 744162 w 1714206"/>
                <a:gd name="connsiteY88" fmla="*/ 640866 h 3230144"/>
                <a:gd name="connsiteX89" fmla="*/ 799926 w 1714206"/>
                <a:gd name="connsiteY89" fmla="*/ 613603 h 3230144"/>
                <a:gd name="connsiteX90" fmla="*/ 839166 w 1714206"/>
                <a:gd name="connsiteY90" fmla="*/ 528100 h 3230144"/>
                <a:gd name="connsiteX91" fmla="*/ 937475 w 1714206"/>
                <a:gd name="connsiteY91" fmla="*/ 350896 h 3230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714206" h="3230144">
                  <a:moveTo>
                    <a:pt x="937475" y="350896"/>
                  </a:moveTo>
                  <a:cubicBezTo>
                    <a:pt x="1008522" y="426900"/>
                    <a:pt x="1068416" y="517773"/>
                    <a:pt x="1126244" y="599972"/>
                  </a:cubicBezTo>
                  <a:cubicBezTo>
                    <a:pt x="1193160" y="694564"/>
                    <a:pt x="1263381" y="789568"/>
                    <a:pt x="1319970" y="891594"/>
                  </a:cubicBezTo>
                  <a:cubicBezTo>
                    <a:pt x="1312122" y="931661"/>
                    <a:pt x="1279490" y="1065080"/>
                    <a:pt x="1154745" y="1155128"/>
                  </a:cubicBezTo>
                  <a:cubicBezTo>
                    <a:pt x="1137397" y="1167520"/>
                    <a:pt x="1118396" y="1179085"/>
                    <a:pt x="1097743" y="1189412"/>
                  </a:cubicBezTo>
                  <a:cubicBezTo>
                    <a:pt x="897408" y="1288960"/>
                    <a:pt x="1094438" y="1279459"/>
                    <a:pt x="1154332" y="1236501"/>
                  </a:cubicBezTo>
                  <a:cubicBezTo>
                    <a:pt x="1160115" y="1232370"/>
                    <a:pt x="1166311" y="1227000"/>
                    <a:pt x="1173333" y="1220392"/>
                  </a:cubicBezTo>
                  <a:cubicBezTo>
                    <a:pt x="1229923" y="1165454"/>
                    <a:pt x="1318318" y="1036992"/>
                    <a:pt x="1380691" y="1017578"/>
                  </a:cubicBezTo>
                  <a:cubicBezTo>
                    <a:pt x="1436041" y="1157193"/>
                    <a:pt x="1461238" y="1305895"/>
                    <a:pt x="1480238" y="1454598"/>
                  </a:cubicBezTo>
                  <a:cubicBezTo>
                    <a:pt x="1452976" y="1474838"/>
                    <a:pt x="1364581" y="1537623"/>
                    <a:pt x="1270403" y="1597104"/>
                  </a:cubicBezTo>
                  <a:cubicBezTo>
                    <a:pt x="1206792" y="1637171"/>
                    <a:pt x="1140702" y="1675999"/>
                    <a:pt x="1089482" y="1698717"/>
                  </a:cubicBezTo>
                  <a:cubicBezTo>
                    <a:pt x="1074612" y="1705326"/>
                    <a:pt x="1061393" y="1714413"/>
                    <a:pt x="1055610" y="1723501"/>
                  </a:cubicBezTo>
                  <a:cubicBezTo>
                    <a:pt x="1047349" y="1735893"/>
                    <a:pt x="1056024" y="1742502"/>
                    <a:pt x="1160941" y="1687564"/>
                  </a:cubicBezTo>
                  <a:cubicBezTo>
                    <a:pt x="1198943" y="1667738"/>
                    <a:pt x="1238184" y="1645019"/>
                    <a:pt x="1276599" y="1621888"/>
                  </a:cubicBezTo>
                  <a:cubicBezTo>
                    <a:pt x="1361276" y="1570668"/>
                    <a:pt x="1439758" y="1517383"/>
                    <a:pt x="1484369" y="1486403"/>
                  </a:cubicBezTo>
                  <a:cubicBezTo>
                    <a:pt x="1485608" y="1497556"/>
                    <a:pt x="1487260" y="1509122"/>
                    <a:pt x="1488500" y="1520688"/>
                  </a:cubicBezTo>
                  <a:cubicBezTo>
                    <a:pt x="1491804" y="1549189"/>
                    <a:pt x="1495521" y="1577690"/>
                    <a:pt x="1499652" y="1605778"/>
                  </a:cubicBezTo>
                  <a:cubicBezTo>
                    <a:pt x="1455868" y="1644193"/>
                    <a:pt x="1383995" y="1704087"/>
                    <a:pt x="1308405" y="1758198"/>
                  </a:cubicBezTo>
                  <a:cubicBezTo>
                    <a:pt x="1241488" y="1806113"/>
                    <a:pt x="1172094" y="1848659"/>
                    <a:pt x="1117570" y="1866833"/>
                  </a:cubicBezTo>
                  <a:cubicBezTo>
                    <a:pt x="1101461" y="1872203"/>
                    <a:pt x="1087417" y="1883769"/>
                    <a:pt x="1081634" y="1899878"/>
                  </a:cubicBezTo>
                  <a:cubicBezTo>
                    <a:pt x="1073372" y="1921771"/>
                    <a:pt x="1083286" y="1940358"/>
                    <a:pt x="1196052" y="1885008"/>
                  </a:cubicBezTo>
                  <a:cubicBezTo>
                    <a:pt x="1237358" y="1864768"/>
                    <a:pt x="1279490" y="1839571"/>
                    <a:pt x="1320797" y="1812309"/>
                  </a:cubicBezTo>
                  <a:cubicBezTo>
                    <a:pt x="1393082" y="1764807"/>
                    <a:pt x="1460825" y="1711935"/>
                    <a:pt x="1509153" y="1672281"/>
                  </a:cubicBezTo>
                  <a:cubicBezTo>
                    <a:pt x="1527740" y="1790830"/>
                    <a:pt x="1552524" y="1906074"/>
                    <a:pt x="1591765" y="2022145"/>
                  </a:cubicBezTo>
                  <a:cubicBezTo>
                    <a:pt x="1603331" y="2056429"/>
                    <a:pt x="1615723" y="2090300"/>
                    <a:pt x="1628115" y="2123758"/>
                  </a:cubicBezTo>
                  <a:cubicBezTo>
                    <a:pt x="1616549" y="2129128"/>
                    <a:pt x="1604983" y="2134085"/>
                    <a:pt x="1593417" y="2138628"/>
                  </a:cubicBezTo>
                  <a:cubicBezTo>
                    <a:pt x="1534349" y="2163412"/>
                    <a:pt x="1482717" y="2197696"/>
                    <a:pt x="1458346" y="2232806"/>
                  </a:cubicBezTo>
                  <a:cubicBezTo>
                    <a:pt x="1432323" y="2270808"/>
                    <a:pt x="1447606" y="2294765"/>
                    <a:pt x="1658268" y="2202240"/>
                  </a:cubicBezTo>
                  <a:cubicBezTo>
                    <a:pt x="1661160" y="2209262"/>
                    <a:pt x="1663638" y="2216284"/>
                    <a:pt x="1666529" y="2223306"/>
                  </a:cubicBezTo>
                  <a:cubicBezTo>
                    <a:pt x="1686769" y="2274939"/>
                    <a:pt x="1715684" y="2329463"/>
                    <a:pt x="1714031" y="2386052"/>
                  </a:cubicBezTo>
                  <a:cubicBezTo>
                    <a:pt x="1711553" y="2473208"/>
                    <a:pt x="1676856" y="2843725"/>
                    <a:pt x="1377799" y="2958143"/>
                  </a:cubicBezTo>
                  <a:cubicBezTo>
                    <a:pt x="1375321" y="3006471"/>
                    <a:pt x="1391843" y="3058930"/>
                    <a:pt x="1410844" y="3101889"/>
                  </a:cubicBezTo>
                  <a:cubicBezTo>
                    <a:pt x="1435214" y="3156826"/>
                    <a:pt x="1463716" y="3197306"/>
                    <a:pt x="1463716" y="3197306"/>
                  </a:cubicBezTo>
                  <a:lnTo>
                    <a:pt x="1402170" y="3227459"/>
                  </a:lnTo>
                  <a:cubicBezTo>
                    <a:pt x="1398865" y="3153521"/>
                    <a:pt x="1370364" y="3100236"/>
                    <a:pt x="1337732" y="3063061"/>
                  </a:cubicBezTo>
                  <a:cubicBezTo>
                    <a:pt x="1327818" y="3051908"/>
                    <a:pt x="1317492" y="3041995"/>
                    <a:pt x="1307165" y="3033320"/>
                  </a:cubicBezTo>
                  <a:cubicBezTo>
                    <a:pt x="1269164" y="3001928"/>
                    <a:pt x="1234466" y="2989536"/>
                    <a:pt x="1234466" y="2989536"/>
                  </a:cubicBezTo>
                  <a:cubicBezTo>
                    <a:pt x="1227858" y="2989949"/>
                    <a:pt x="1221249" y="2990362"/>
                    <a:pt x="1214226" y="2990775"/>
                  </a:cubicBezTo>
                  <a:cubicBezTo>
                    <a:pt x="892038" y="3007297"/>
                    <a:pt x="752423" y="2863139"/>
                    <a:pt x="654114" y="2714023"/>
                  </a:cubicBezTo>
                  <a:cubicBezTo>
                    <a:pt x="739205" y="2699153"/>
                    <a:pt x="879233" y="2697501"/>
                    <a:pt x="992825" y="2663630"/>
                  </a:cubicBezTo>
                  <a:cubicBezTo>
                    <a:pt x="1106417" y="2629759"/>
                    <a:pt x="1102700" y="2593822"/>
                    <a:pt x="1088242" y="2590518"/>
                  </a:cubicBezTo>
                  <a:cubicBezTo>
                    <a:pt x="1077503" y="2588039"/>
                    <a:pt x="1061806" y="2590931"/>
                    <a:pt x="1046523" y="2596714"/>
                  </a:cubicBezTo>
                  <a:cubicBezTo>
                    <a:pt x="937062" y="2637194"/>
                    <a:pt x="733009" y="2673130"/>
                    <a:pt x="637592" y="2688413"/>
                  </a:cubicBezTo>
                  <a:cubicBezTo>
                    <a:pt x="605786" y="2638020"/>
                    <a:pt x="577698" y="2588453"/>
                    <a:pt x="548371" y="2545081"/>
                  </a:cubicBezTo>
                  <a:cubicBezTo>
                    <a:pt x="547544" y="2544255"/>
                    <a:pt x="547131" y="2543016"/>
                    <a:pt x="546305" y="2542190"/>
                  </a:cubicBezTo>
                  <a:cubicBezTo>
                    <a:pt x="511608" y="2490144"/>
                    <a:pt x="483520" y="2432315"/>
                    <a:pt x="459975" y="2372008"/>
                  </a:cubicBezTo>
                  <a:cubicBezTo>
                    <a:pt x="530196" y="2373247"/>
                    <a:pt x="608678" y="2372421"/>
                    <a:pt x="680551" y="2367465"/>
                  </a:cubicBezTo>
                  <a:cubicBezTo>
                    <a:pt x="798686" y="2358790"/>
                    <a:pt x="802817" y="2348877"/>
                    <a:pt x="789186" y="2342681"/>
                  </a:cubicBezTo>
                  <a:cubicBezTo>
                    <a:pt x="779272" y="2338137"/>
                    <a:pt x="763576" y="2337311"/>
                    <a:pt x="747053" y="2339376"/>
                  </a:cubicBezTo>
                  <a:cubicBezTo>
                    <a:pt x="668985" y="2350116"/>
                    <a:pt x="548784" y="2349290"/>
                    <a:pt x="449649" y="2345572"/>
                  </a:cubicBezTo>
                  <a:cubicBezTo>
                    <a:pt x="430648" y="2294353"/>
                    <a:pt x="414539" y="2241894"/>
                    <a:pt x="400081" y="2189435"/>
                  </a:cubicBezTo>
                  <a:cubicBezTo>
                    <a:pt x="486824" y="2212566"/>
                    <a:pt x="616113" y="2242307"/>
                    <a:pt x="725161" y="2246024"/>
                  </a:cubicBezTo>
                  <a:cubicBezTo>
                    <a:pt x="839992" y="2250568"/>
                    <a:pt x="841232" y="2231154"/>
                    <a:pt x="826361" y="2215871"/>
                  </a:cubicBezTo>
                  <a:cubicBezTo>
                    <a:pt x="815209" y="2204718"/>
                    <a:pt x="799512" y="2200174"/>
                    <a:pt x="783816" y="2201827"/>
                  </a:cubicBezTo>
                  <a:cubicBezTo>
                    <a:pt x="678485" y="2211740"/>
                    <a:pt x="485585" y="2161347"/>
                    <a:pt x="383972" y="2130780"/>
                  </a:cubicBezTo>
                  <a:cubicBezTo>
                    <a:pt x="372819" y="2088234"/>
                    <a:pt x="362493" y="2045689"/>
                    <a:pt x="351753" y="2004796"/>
                  </a:cubicBezTo>
                  <a:cubicBezTo>
                    <a:pt x="334817" y="1939119"/>
                    <a:pt x="321600" y="1872203"/>
                    <a:pt x="309208" y="1804874"/>
                  </a:cubicBezTo>
                  <a:cubicBezTo>
                    <a:pt x="387690" y="1819744"/>
                    <a:pt x="546718" y="1847832"/>
                    <a:pt x="682616" y="1856094"/>
                  </a:cubicBezTo>
                  <a:cubicBezTo>
                    <a:pt x="800751" y="1863529"/>
                    <a:pt x="806121" y="1854028"/>
                    <a:pt x="793730" y="1845767"/>
                  </a:cubicBezTo>
                  <a:cubicBezTo>
                    <a:pt x="784642" y="1839984"/>
                    <a:pt x="768946" y="1837093"/>
                    <a:pt x="752423" y="1837093"/>
                  </a:cubicBezTo>
                  <a:cubicBezTo>
                    <a:pt x="619417" y="1837093"/>
                    <a:pt x="372406" y="1788765"/>
                    <a:pt x="303838" y="1774307"/>
                  </a:cubicBezTo>
                  <a:cubicBezTo>
                    <a:pt x="281946" y="1652041"/>
                    <a:pt x="263358" y="1528536"/>
                    <a:pt x="232791" y="1408335"/>
                  </a:cubicBezTo>
                  <a:cubicBezTo>
                    <a:pt x="312512" y="1405030"/>
                    <a:pt x="458736" y="1464924"/>
                    <a:pt x="518630" y="1466576"/>
                  </a:cubicBezTo>
                  <a:cubicBezTo>
                    <a:pt x="592155" y="1468642"/>
                    <a:pt x="761098" y="1366202"/>
                    <a:pt x="539283" y="1395943"/>
                  </a:cubicBezTo>
                  <a:cubicBezTo>
                    <a:pt x="360428" y="1419900"/>
                    <a:pt x="237335" y="1320353"/>
                    <a:pt x="195616" y="1280698"/>
                  </a:cubicBezTo>
                  <a:cubicBezTo>
                    <a:pt x="148527" y="1146040"/>
                    <a:pt x="71697" y="1017578"/>
                    <a:pt x="31630" y="880441"/>
                  </a:cubicBezTo>
                  <a:cubicBezTo>
                    <a:pt x="97307" y="876311"/>
                    <a:pt x="211725" y="899029"/>
                    <a:pt x="250140" y="899442"/>
                  </a:cubicBezTo>
                  <a:cubicBezTo>
                    <a:pt x="300534" y="900269"/>
                    <a:pt x="451714" y="842027"/>
                    <a:pt x="301359" y="864332"/>
                  </a:cubicBezTo>
                  <a:cubicBezTo>
                    <a:pt x="195616" y="880028"/>
                    <a:pt x="75415" y="835005"/>
                    <a:pt x="13868" y="806916"/>
                  </a:cubicBezTo>
                  <a:lnTo>
                    <a:pt x="13868" y="806916"/>
                  </a:lnTo>
                  <a:cubicBezTo>
                    <a:pt x="6433" y="762719"/>
                    <a:pt x="2716" y="704890"/>
                    <a:pt x="3129" y="640866"/>
                  </a:cubicBezTo>
                  <a:cubicBezTo>
                    <a:pt x="55588" y="638387"/>
                    <a:pt x="161745" y="688368"/>
                    <a:pt x="204290" y="692085"/>
                  </a:cubicBezTo>
                  <a:cubicBezTo>
                    <a:pt x="254684" y="696629"/>
                    <a:pt x="409582" y="649953"/>
                    <a:pt x="257988" y="661106"/>
                  </a:cubicBezTo>
                  <a:cubicBezTo>
                    <a:pt x="151418" y="668954"/>
                    <a:pt x="53522" y="606168"/>
                    <a:pt x="5194" y="568167"/>
                  </a:cubicBezTo>
                  <a:cubicBezTo>
                    <a:pt x="9325" y="474402"/>
                    <a:pt x="21717" y="376093"/>
                    <a:pt x="41957" y="298024"/>
                  </a:cubicBezTo>
                  <a:cubicBezTo>
                    <a:pt x="84089" y="136104"/>
                    <a:pt x="15521" y="3098"/>
                    <a:pt x="15521" y="3098"/>
                  </a:cubicBezTo>
                  <a:cubicBezTo>
                    <a:pt x="80784" y="6815"/>
                    <a:pt x="238574" y="-8881"/>
                    <a:pt x="439322" y="38208"/>
                  </a:cubicBezTo>
                  <a:cubicBezTo>
                    <a:pt x="557871" y="65883"/>
                    <a:pt x="638418" y="108842"/>
                    <a:pt x="711943" y="160888"/>
                  </a:cubicBezTo>
                  <a:cubicBezTo>
                    <a:pt x="711943" y="160888"/>
                    <a:pt x="711943" y="160888"/>
                    <a:pt x="711943" y="160888"/>
                  </a:cubicBezTo>
                  <a:cubicBezTo>
                    <a:pt x="712769" y="165431"/>
                    <a:pt x="733422" y="282328"/>
                    <a:pt x="694181" y="389311"/>
                  </a:cubicBezTo>
                  <a:cubicBezTo>
                    <a:pt x="684681" y="415747"/>
                    <a:pt x="671050" y="441770"/>
                    <a:pt x="652875" y="464901"/>
                  </a:cubicBezTo>
                  <a:cubicBezTo>
                    <a:pt x="559110" y="584276"/>
                    <a:pt x="684268" y="481424"/>
                    <a:pt x="708638" y="437639"/>
                  </a:cubicBezTo>
                  <a:cubicBezTo>
                    <a:pt x="712356" y="431030"/>
                    <a:pt x="715661" y="421943"/>
                    <a:pt x="719378" y="411203"/>
                  </a:cubicBezTo>
                  <a:cubicBezTo>
                    <a:pt x="739618" y="350070"/>
                    <a:pt x="759445" y="236065"/>
                    <a:pt x="797447" y="226978"/>
                  </a:cubicBezTo>
                  <a:lnTo>
                    <a:pt x="797447" y="226978"/>
                  </a:lnTo>
                  <a:cubicBezTo>
                    <a:pt x="818513" y="244326"/>
                    <a:pt x="839992" y="262088"/>
                    <a:pt x="863124" y="280263"/>
                  </a:cubicBezTo>
                  <a:cubicBezTo>
                    <a:pt x="864363" y="281089"/>
                    <a:pt x="865602" y="281915"/>
                    <a:pt x="866428" y="282741"/>
                  </a:cubicBezTo>
                  <a:cubicBezTo>
                    <a:pt x="862298" y="315373"/>
                    <a:pt x="846601" y="410377"/>
                    <a:pt x="814796" y="501664"/>
                  </a:cubicBezTo>
                  <a:cubicBezTo>
                    <a:pt x="797034" y="553297"/>
                    <a:pt x="773489" y="603690"/>
                    <a:pt x="744162" y="640866"/>
                  </a:cubicBezTo>
                  <a:cubicBezTo>
                    <a:pt x="650397" y="760240"/>
                    <a:pt x="775968" y="657388"/>
                    <a:pt x="799926" y="613603"/>
                  </a:cubicBezTo>
                  <a:cubicBezTo>
                    <a:pt x="807773" y="599146"/>
                    <a:pt x="822230" y="566514"/>
                    <a:pt x="839166" y="528100"/>
                  </a:cubicBezTo>
                  <a:cubicBezTo>
                    <a:pt x="870146" y="463662"/>
                    <a:pt x="908148" y="381463"/>
                    <a:pt x="937475" y="350896"/>
                  </a:cubicBezTo>
                  <a:close/>
                </a:path>
              </a:pathLst>
            </a:custGeom>
            <a:solidFill>
              <a:schemeClr val="accent3"/>
            </a:solidFill>
            <a:ln w="9525"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8132E7B4-9E57-4B63-8BDC-8AF3747E6003}"/>
                </a:ext>
              </a:extLst>
            </p:cNvPr>
            <p:cNvSpPr/>
            <p:nvPr/>
          </p:nvSpPr>
          <p:spPr>
            <a:xfrm>
              <a:off x="8020419" y="7376599"/>
              <a:ext cx="425454" cy="1433325"/>
            </a:xfrm>
            <a:custGeom>
              <a:avLst/>
              <a:gdLst>
                <a:gd name="connsiteX0" fmla="*/ 30157 w 425453"/>
                <a:gd name="connsiteY0" fmla="*/ 143126 h 1433324"/>
                <a:gd name="connsiteX1" fmla="*/ 218513 w 425453"/>
                <a:gd name="connsiteY1" fmla="*/ 3098 h 1433324"/>
                <a:gd name="connsiteX2" fmla="*/ 301125 w 425453"/>
                <a:gd name="connsiteY2" fmla="*/ 352961 h 1433324"/>
                <a:gd name="connsiteX3" fmla="*/ 337475 w 425453"/>
                <a:gd name="connsiteY3" fmla="*/ 454575 h 1433324"/>
                <a:gd name="connsiteX4" fmla="*/ 302778 w 425453"/>
                <a:gd name="connsiteY4" fmla="*/ 469445 h 1433324"/>
                <a:gd name="connsiteX5" fmla="*/ 167707 w 425453"/>
                <a:gd name="connsiteY5" fmla="*/ 563623 h 1433324"/>
                <a:gd name="connsiteX6" fmla="*/ 367628 w 425453"/>
                <a:gd name="connsiteY6" fmla="*/ 533056 h 1433324"/>
                <a:gd name="connsiteX7" fmla="*/ 375889 w 425453"/>
                <a:gd name="connsiteY7" fmla="*/ 554123 h 1433324"/>
                <a:gd name="connsiteX8" fmla="*/ 423392 w 425453"/>
                <a:gd name="connsiteY8" fmla="*/ 716869 h 1433324"/>
                <a:gd name="connsiteX9" fmla="*/ 87160 w 425453"/>
                <a:gd name="connsiteY9" fmla="*/ 1288960 h 1433324"/>
                <a:gd name="connsiteX10" fmla="*/ 120205 w 425453"/>
                <a:gd name="connsiteY10" fmla="*/ 1432705 h 1433324"/>
                <a:gd name="connsiteX11" fmla="*/ 47505 w 425453"/>
                <a:gd name="connsiteY11" fmla="*/ 1393878 h 1433324"/>
                <a:gd name="connsiteX12" fmla="*/ 16939 w 425453"/>
                <a:gd name="connsiteY12" fmla="*/ 1364137 h 1433324"/>
                <a:gd name="connsiteX13" fmla="*/ 53288 w 425453"/>
                <a:gd name="connsiteY13" fmla="*/ 1246414 h 1433324"/>
                <a:gd name="connsiteX14" fmla="*/ 164815 w 425453"/>
                <a:gd name="connsiteY14" fmla="*/ 720587 h 1433324"/>
                <a:gd name="connsiteX15" fmla="*/ 30157 w 425453"/>
                <a:gd name="connsiteY15" fmla="*/ 143126 h 143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5453" h="1433324">
                  <a:moveTo>
                    <a:pt x="30157" y="143126"/>
                  </a:moveTo>
                  <a:cubicBezTo>
                    <a:pt x="102443" y="95624"/>
                    <a:pt x="170185" y="42752"/>
                    <a:pt x="218513" y="3098"/>
                  </a:cubicBezTo>
                  <a:cubicBezTo>
                    <a:pt x="237101" y="121647"/>
                    <a:pt x="261884" y="236891"/>
                    <a:pt x="301125" y="352961"/>
                  </a:cubicBezTo>
                  <a:cubicBezTo>
                    <a:pt x="312691" y="387246"/>
                    <a:pt x="325083" y="421117"/>
                    <a:pt x="337475" y="454575"/>
                  </a:cubicBezTo>
                  <a:cubicBezTo>
                    <a:pt x="325909" y="459945"/>
                    <a:pt x="314344" y="464901"/>
                    <a:pt x="302778" y="469445"/>
                  </a:cubicBezTo>
                  <a:cubicBezTo>
                    <a:pt x="243710" y="494229"/>
                    <a:pt x="192077" y="528513"/>
                    <a:pt x="167707" y="563623"/>
                  </a:cubicBezTo>
                  <a:cubicBezTo>
                    <a:pt x="141684" y="601625"/>
                    <a:pt x="156967" y="625582"/>
                    <a:pt x="367628" y="533056"/>
                  </a:cubicBezTo>
                  <a:cubicBezTo>
                    <a:pt x="370520" y="540078"/>
                    <a:pt x="372998" y="547101"/>
                    <a:pt x="375889" y="554123"/>
                  </a:cubicBezTo>
                  <a:cubicBezTo>
                    <a:pt x="396130" y="605755"/>
                    <a:pt x="425044" y="660280"/>
                    <a:pt x="423392" y="716869"/>
                  </a:cubicBezTo>
                  <a:cubicBezTo>
                    <a:pt x="420913" y="804025"/>
                    <a:pt x="386216" y="1174542"/>
                    <a:pt x="87160" y="1288960"/>
                  </a:cubicBezTo>
                  <a:cubicBezTo>
                    <a:pt x="84681" y="1337288"/>
                    <a:pt x="101203" y="1389747"/>
                    <a:pt x="120205" y="1432705"/>
                  </a:cubicBezTo>
                  <a:cubicBezTo>
                    <a:pt x="97899" y="1423618"/>
                    <a:pt x="70224" y="1410813"/>
                    <a:pt x="47505" y="1393878"/>
                  </a:cubicBezTo>
                  <a:cubicBezTo>
                    <a:pt x="35527" y="1385203"/>
                    <a:pt x="24787" y="1375290"/>
                    <a:pt x="16939" y="1364137"/>
                  </a:cubicBezTo>
                  <a:cubicBezTo>
                    <a:pt x="-5779" y="1332744"/>
                    <a:pt x="-4953" y="1293504"/>
                    <a:pt x="53288" y="1246414"/>
                  </a:cubicBezTo>
                  <a:cubicBezTo>
                    <a:pt x="211491" y="1118778"/>
                    <a:pt x="211078" y="833766"/>
                    <a:pt x="164815" y="720587"/>
                  </a:cubicBezTo>
                  <a:cubicBezTo>
                    <a:pt x="139205" y="659453"/>
                    <a:pt x="97073" y="440117"/>
                    <a:pt x="30157" y="143126"/>
                  </a:cubicBezTo>
                  <a:close/>
                </a:path>
              </a:pathLst>
            </a:custGeom>
            <a:solidFill>
              <a:schemeClr val="accent3">
                <a:lumMod val="75000"/>
              </a:schemeClr>
            </a:solidFill>
            <a:ln w="9525"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113D2971-AF38-47DE-BCCE-4065EC5D513D}"/>
                </a:ext>
              </a:extLst>
            </p:cNvPr>
            <p:cNvSpPr/>
            <p:nvPr/>
          </p:nvSpPr>
          <p:spPr>
            <a:xfrm>
              <a:off x="8002867" y="7190308"/>
              <a:ext cx="227184" cy="276751"/>
            </a:xfrm>
            <a:custGeom>
              <a:avLst/>
              <a:gdLst>
                <a:gd name="connsiteX0" fmla="*/ 3098 w 227184"/>
                <a:gd name="connsiteY0" fmla="*/ 138582 h 276751"/>
                <a:gd name="connsiteX1" fmla="*/ 210868 w 227184"/>
                <a:gd name="connsiteY1" fmla="*/ 3098 h 276751"/>
                <a:gd name="connsiteX2" fmla="*/ 214999 w 227184"/>
                <a:gd name="connsiteY2" fmla="*/ 37382 h 276751"/>
                <a:gd name="connsiteX3" fmla="*/ 226151 w 227184"/>
                <a:gd name="connsiteY3" fmla="*/ 122473 h 276751"/>
                <a:gd name="connsiteX4" fmla="*/ 34904 w 227184"/>
                <a:gd name="connsiteY4" fmla="*/ 274893 h 276751"/>
                <a:gd name="connsiteX5" fmla="*/ 3098 w 227184"/>
                <a:gd name="connsiteY5" fmla="*/ 138582 h 276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7184" h="276751">
                  <a:moveTo>
                    <a:pt x="3098" y="138582"/>
                  </a:moveTo>
                  <a:cubicBezTo>
                    <a:pt x="87776" y="87362"/>
                    <a:pt x="166257" y="34078"/>
                    <a:pt x="210868" y="3098"/>
                  </a:cubicBezTo>
                  <a:cubicBezTo>
                    <a:pt x="212108" y="14251"/>
                    <a:pt x="213760" y="25816"/>
                    <a:pt x="214999" y="37382"/>
                  </a:cubicBezTo>
                  <a:cubicBezTo>
                    <a:pt x="218304" y="65883"/>
                    <a:pt x="222021" y="94385"/>
                    <a:pt x="226151" y="122473"/>
                  </a:cubicBezTo>
                  <a:cubicBezTo>
                    <a:pt x="182367" y="160888"/>
                    <a:pt x="110494" y="220782"/>
                    <a:pt x="34904" y="274893"/>
                  </a:cubicBezTo>
                  <a:cubicBezTo>
                    <a:pt x="24990" y="231108"/>
                    <a:pt x="14251" y="185671"/>
                    <a:pt x="3098" y="138582"/>
                  </a:cubicBezTo>
                  <a:close/>
                </a:path>
              </a:pathLst>
            </a:custGeom>
            <a:solidFill>
              <a:schemeClr val="accent3">
                <a:lumMod val="75000"/>
              </a:schemeClr>
            </a:solidFill>
            <a:ln w="9525"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C858646D-AE21-40C0-A33E-457BF6E0D3E4}"/>
                </a:ext>
              </a:extLst>
            </p:cNvPr>
            <p:cNvSpPr/>
            <p:nvPr/>
          </p:nvSpPr>
          <p:spPr>
            <a:xfrm>
              <a:off x="7899601" y="6721070"/>
              <a:ext cx="309796" cy="582417"/>
            </a:xfrm>
            <a:custGeom>
              <a:avLst/>
              <a:gdLst>
                <a:gd name="connsiteX0" fmla="*/ 210455 w 309796"/>
                <a:gd name="connsiteY0" fmla="*/ 3098 h 582417"/>
                <a:gd name="connsiteX1" fmla="*/ 310003 w 309796"/>
                <a:gd name="connsiteY1" fmla="*/ 440118 h 582417"/>
                <a:gd name="connsiteX2" fmla="*/ 100168 w 309796"/>
                <a:gd name="connsiteY2" fmla="*/ 582624 h 582417"/>
                <a:gd name="connsiteX3" fmla="*/ 3098 w 309796"/>
                <a:gd name="connsiteY3" fmla="*/ 205912 h 582417"/>
                <a:gd name="connsiteX4" fmla="*/ 210455 w 309796"/>
                <a:gd name="connsiteY4" fmla="*/ 3098 h 582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796" h="582417">
                  <a:moveTo>
                    <a:pt x="210455" y="3098"/>
                  </a:moveTo>
                  <a:cubicBezTo>
                    <a:pt x="265806" y="142713"/>
                    <a:pt x="291002" y="291415"/>
                    <a:pt x="310003" y="440118"/>
                  </a:cubicBezTo>
                  <a:cubicBezTo>
                    <a:pt x="282741" y="460358"/>
                    <a:pt x="194346" y="523143"/>
                    <a:pt x="100168" y="582624"/>
                  </a:cubicBezTo>
                  <a:cubicBezTo>
                    <a:pt x="71667" y="463662"/>
                    <a:pt x="39035" y="336439"/>
                    <a:pt x="3098" y="205912"/>
                  </a:cubicBezTo>
                  <a:cubicBezTo>
                    <a:pt x="60101" y="150974"/>
                    <a:pt x="148496" y="22512"/>
                    <a:pt x="210455" y="3098"/>
                  </a:cubicBezTo>
                  <a:close/>
                </a:path>
              </a:pathLst>
            </a:custGeom>
            <a:solidFill>
              <a:schemeClr val="accent3">
                <a:lumMod val="75000"/>
              </a:schemeClr>
            </a:solidFill>
            <a:ln w="9525"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8E9FE59D-A493-41DC-9B1F-C71B0871DA62}"/>
                </a:ext>
              </a:extLst>
            </p:cNvPr>
            <p:cNvSpPr/>
            <p:nvPr/>
          </p:nvSpPr>
          <p:spPr>
            <a:xfrm>
              <a:off x="6743028" y="5708655"/>
              <a:ext cx="706336" cy="392409"/>
            </a:xfrm>
            <a:custGeom>
              <a:avLst/>
              <a:gdLst>
                <a:gd name="connsiteX0" fmla="*/ 681759 w 706335"/>
                <a:gd name="connsiteY0" fmla="*/ 389311 h 392408"/>
                <a:gd name="connsiteX1" fmla="*/ 3098 w 706335"/>
                <a:gd name="connsiteY1" fmla="*/ 3098 h 392408"/>
                <a:gd name="connsiteX2" fmla="*/ 426900 w 706335"/>
                <a:gd name="connsiteY2" fmla="*/ 38208 h 392408"/>
                <a:gd name="connsiteX3" fmla="*/ 699521 w 706335"/>
                <a:gd name="connsiteY3" fmla="*/ 160888 h 392408"/>
                <a:gd name="connsiteX4" fmla="*/ 699521 w 706335"/>
                <a:gd name="connsiteY4" fmla="*/ 160888 h 392408"/>
                <a:gd name="connsiteX5" fmla="*/ 681759 w 706335"/>
                <a:gd name="connsiteY5" fmla="*/ 389311 h 39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6335" h="392408">
                  <a:moveTo>
                    <a:pt x="681759" y="389311"/>
                  </a:moveTo>
                  <a:cubicBezTo>
                    <a:pt x="367419" y="123299"/>
                    <a:pt x="3098" y="3098"/>
                    <a:pt x="3098" y="3098"/>
                  </a:cubicBezTo>
                  <a:cubicBezTo>
                    <a:pt x="68362" y="6815"/>
                    <a:pt x="226151" y="-8881"/>
                    <a:pt x="426900" y="38208"/>
                  </a:cubicBezTo>
                  <a:cubicBezTo>
                    <a:pt x="545448" y="65883"/>
                    <a:pt x="625996" y="108842"/>
                    <a:pt x="699521" y="160888"/>
                  </a:cubicBezTo>
                  <a:cubicBezTo>
                    <a:pt x="699521" y="160888"/>
                    <a:pt x="699521" y="160888"/>
                    <a:pt x="699521" y="160888"/>
                  </a:cubicBezTo>
                  <a:cubicBezTo>
                    <a:pt x="699934" y="165431"/>
                    <a:pt x="721000" y="282328"/>
                    <a:pt x="681759" y="389311"/>
                  </a:cubicBezTo>
                  <a:close/>
                </a:path>
              </a:pathLst>
            </a:custGeom>
            <a:solidFill>
              <a:schemeClr val="accent3">
                <a:lumMod val="75000"/>
              </a:schemeClr>
            </a:solidFill>
            <a:ln w="9525"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BE66EE72-EE8B-4A20-B8E9-8EBEBBF8C9E9}"/>
                </a:ext>
              </a:extLst>
            </p:cNvPr>
            <p:cNvSpPr/>
            <p:nvPr/>
          </p:nvSpPr>
          <p:spPr>
            <a:xfrm>
              <a:off x="7566260" y="6054388"/>
              <a:ext cx="483282" cy="809601"/>
            </a:xfrm>
            <a:custGeom>
              <a:avLst/>
              <a:gdLst>
                <a:gd name="connsiteX0" fmla="*/ 100580 w 483282"/>
                <a:gd name="connsiteY0" fmla="*/ 3098 h 809601"/>
                <a:gd name="connsiteX1" fmla="*/ 289350 w 483282"/>
                <a:gd name="connsiteY1" fmla="*/ 252174 h 809601"/>
                <a:gd name="connsiteX2" fmla="*/ 483076 w 483282"/>
                <a:gd name="connsiteY2" fmla="*/ 543796 h 809601"/>
                <a:gd name="connsiteX3" fmla="*/ 317851 w 483282"/>
                <a:gd name="connsiteY3" fmla="*/ 807330 h 809601"/>
                <a:gd name="connsiteX4" fmla="*/ 262088 w 483282"/>
                <a:gd name="connsiteY4" fmla="*/ 618973 h 809601"/>
                <a:gd name="connsiteX5" fmla="*/ 3098 w 483282"/>
                <a:gd name="connsiteY5" fmla="*/ 182367 h 809601"/>
                <a:gd name="connsiteX6" fmla="*/ 100580 w 483282"/>
                <a:gd name="connsiteY6" fmla="*/ 3098 h 80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3282" h="809601">
                  <a:moveTo>
                    <a:pt x="100580" y="3098"/>
                  </a:moveTo>
                  <a:cubicBezTo>
                    <a:pt x="171627" y="79101"/>
                    <a:pt x="231521" y="169975"/>
                    <a:pt x="289350" y="252174"/>
                  </a:cubicBezTo>
                  <a:cubicBezTo>
                    <a:pt x="356266" y="346765"/>
                    <a:pt x="426486" y="441770"/>
                    <a:pt x="483076" y="543796"/>
                  </a:cubicBezTo>
                  <a:cubicBezTo>
                    <a:pt x="475228" y="583863"/>
                    <a:pt x="442596" y="717282"/>
                    <a:pt x="317851" y="807330"/>
                  </a:cubicBezTo>
                  <a:cubicBezTo>
                    <a:pt x="300090" y="745370"/>
                    <a:pt x="281502" y="682172"/>
                    <a:pt x="262088" y="618973"/>
                  </a:cubicBezTo>
                  <a:cubicBezTo>
                    <a:pt x="210042" y="449618"/>
                    <a:pt x="115451" y="304633"/>
                    <a:pt x="3098" y="182367"/>
                  </a:cubicBezTo>
                  <a:cubicBezTo>
                    <a:pt x="33252" y="115864"/>
                    <a:pt x="71253" y="33665"/>
                    <a:pt x="100580" y="3098"/>
                  </a:cubicBezTo>
                  <a:close/>
                </a:path>
              </a:pathLst>
            </a:custGeom>
            <a:solidFill>
              <a:schemeClr val="accent3">
                <a:lumMod val="75000"/>
              </a:schemeClr>
            </a:solidFill>
            <a:ln w="9525"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E0E52051-BD25-4A58-8579-6218E2EE532B}"/>
                </a:ext>
              </a:extLst>
            </p:cNvPr>
            <p:cNvSpPr/>
            <p:nvPr/>
          </p:nvSpPr>
          <p:spPr>
            <a:xfrm>
              <a:off x="7446885" y="5932535"/>
              <a:ext cx="152833" cy="280882"/>
            </a:xfrm>
            <a:custGeom>
              <a:avLst/>
              <a:gdLst>
                <a:gd name="connsiteX0" fmla="*/ 81167 w 152832"/>
                <a:gd name="connsiteY0" fmla="*/ 3098 h 280882"/>
                <a:gd name="connsiteX1" fmla="*/ 81167 w 152832"/>
                <a:gd name="connsiteY1" fmla="*/ 3098 h 280882"/>
                <a:gd name="connsiteX2" fmla="*/ 146844 w 152832"/>
                <a:gd name="connsiteY2" fmla="*/ 56383 h 280882"/>
                <a:gd name="connsiteX3" fmla="*/ 150148 w 152832"/>
                <a:gd name="connsiteY3" fmla="*/ 58861 h 280882"/>
                <a:gd name="connsiteX4" fmla="*/ 98515 w 152832"/>
                <a:gd name="connsiteY4" fmla="*/ 277784 h 280882"/>
                <a:gd name="connsiteX5" fmla="*/ 3098 w 152832"/>
                <a:gd name="connsiteY5" fmla="*/ 186911 h 280882"/>
                <a:gd name="connsiteX6" fmla="*/ 81167 w 152832"/>
                <a:gd name="connsiteY6" fmla="*/ 3098 h 280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832" h="280882">
                  <a:moveTo>
                    <a:pt x="81167" y="3098"/>
                  </a:moveTo>
                  <a:lnTo>
                    <a:pt x="81167" y="3098"/>
                  </a:lnTo>
                  <a:cubicBezTo>
                    <a:pt x="102646" y="20033"/>
                    <a:pt x="124125" y="38208"/>
                    <a:pt x="146844" y="56383"/>
                  </a:cubicBezTo>
                  <a:cubicBezTo>
                    <a:pt x="148083" y="57209"/>
                    <a:pt x="149322" y="58035"/>
                    <a:pt x="150148" y="58861"/>
                  </a:cubicBezTo>
                  <a:cubicBezTo>
                    <a:pt x="146017" y="91493"/>
                    <a:pt x="130321" y="186497"/>
                    <a:pt x="98515" y="277784"/>
                  </a:cubicBezTo>
                  <a:cubicBezTo>
                    <a:pt x="67949" y="245978"/>
                    <a:pt x="35730" y="215412"/>
                    <a:pt x="3098" y="186911"/>
                  </a:cubicBezTo>
                  <a:cubicBezTo>
                    <a:pt x="23338" y="126190"/>
                    <a:pt x="43165" y="12185"/>
                    <a:pt x="81167" y="3098"/>
                  </a:cubicBezTo>
                  <a:close/>
                </a:path>
              </a:pathLst>
            </a:custGeom>
            <a:solidFill>
              <a:schemeClr val="accent3">
                <a:lumMod val="75000"/>
              </a:schemeClr>
            </a:solidFill>
            <a:ln w="9525" cap="flat">
              <a:noFill/>
              <a:prstDash val="solid"/>
              <a:miter/>
            </a:ln>
          </p:spPr>
          <p:txBody>
            <a:bodyPr rtlCol="0" anchor="ctr"/>
            <a:lstStyle/>
            <a:p>
              <a:endParaRPr lang="en-US"/>
            </a:p>
          </p:txBody>
        </p:sp>
      </p:grpSp>
      <p:grpSp>
        <p:nvGrpSpPr>
          <p:cNvPr id="107" name="Group 106">
            <a:extLst>
              <a:ext uri="{FF2B5EF4-FFF2-40B4-BE49-F238E27FC236}">
                <a16:creationId xmlns:a16="http://schemas.microsoft.com/office/drawing/2014/main" id="{D4915611-64F0-432D-B1C6-630AC534C747}"/>
              </a:ext>
            </a:extLst>
          </p:cNvPr>
          <p:cNvGrpSpPr/>
          <p:nvPr/>
        </p:nvGrpSpPr>
        <p:grpSpPr>
          <a:xfrm>
            <a:off x="5069988" y="4190210"/>
            <a:ext cx="5948560" cy="9979715"/>
            <a:chOff x="15832333" y="5311724"/>
            <a:chExt cx="2171588" cy="3643206"/>
          </a:xfrm>
        </p:grpSpPr>
        <p:sp>
          <p:nvSpPr>
            <p:cNvPr id="68" name="Freeform: Shape 67">
              <a:extLst>
                <a:ext uri="{FF2B5EF4-FFF2-40B4-BE49-F238E27FC236}">
                  <a16:creationId xmlns:a16="http://schemas.microsoft.com/office/drawing/2014/main" id="{4A8082E4-B9F8-483F-B6F7-654B8089AA50}"/>
                </a:ext>
              </a:extLst>
            </p:cNvPr>
            <p:cNvSpPr/>
            <p:nvPr/>
          </p:nvSpPr>
          <p:spPr>
            <a:xfrm>
              <a:off x="15832333" y="5311724"/>
              <a:ext cx="2044656" cy="3643206"/>
            </a:xfrm>
            <a:custGeom>
              <a:avLst/>
              <a:gdLst>
                <a:gd name="connsiteX0" fmla="*/ 110204 w 2044656"/>
                <a:gd name="connsiteY0" fmla="*/ 764350 h 3643206"/>
                <a:gd name="connsiteX1" fmla="*/ 391086 w 2044656"/>
                <a:gd name="connsiteY1" fmla="*/ 466532 h 3643206"/>
                <a:gd name="connsiteX2" fmla="*/ 437761 w 2044656"/>
                <a:gd name="connsiteY2" fmla="*/ 706108 h 3643206"/>
                <a:gd name="connsiteX3" fmla="*/ 534418 w 2044656"/>
                <a:gd name="connsiteY3" fmla="*/ 1081168 h 3643206"/>
                <a:gd name="connsiteX4" fmla="*/ 642227 w 2044656"/>
                <a:gd name="connsiteY4" fmla="*/ 1077451 h 3643206"/>
                <a:gd name="connsiteX5" fmla="*/ 495177 w 2044656"/>
                <a:gd name="connsiteY5" fmla="*/ 667693 h 3643206"/>
                <a:gd name="connsiteX6" fmla="*/ 685598 w 2044656"/>
                <a:gd name="connsiteY6" fmla="*/ 233152 h 3643206"/>
                <a:gd name="connsiteX7" fmla="*/ 956981 w 2044656"/>
                <a:gd name="connsiteY7" fmla="*/ 181106 h 3643206"/>
                <a:gd name="connsiteX8" fmla="*/ 919805 w 2044656"/>
                <a:gd name="connsiteY8" fmla="*/ 751545 h 3643206"/>
                <a:gd name="connsiteX9" fmla="*/ 1002830 w 2044656"/>
                <a:gd name="connsiteY9" fmla="*/ 754436 h 3643206"/>
                <a:gd name="connsiteX10" fmla="*/ 1024309 w 2044656"/>
                <a:gd name="connsiteY10" fmla="*/ 237283 h 3643206"/>
                <a:gd name="connsiteX11" fmla="*/ 1168056 w 2044656"/>
                <a:gd name="connsiteY11" fmla="*/ 79080 h 3643206"/>
                <a:gd name="connsiteX12" fmla="*/ 1489004 w 2044656"/>
                <a:gd name="connsiteY12" fmla="*/ 100146 h 3643206"/>
                <a:gd name="connsiteX13" fmla="*/ 1360541 w 2044656"/>
                <a:gd name="connsiteY13" fmla="*/ 450836 h 3643206"/>
                <a:gd name="connsiteX14" fmla="*/ 1372108 w 2044656"/>
                <a:gd name="connsiteY14" fmla="*/ 596233 h 3643206"/>
                <a:gd name="connsiteX15" fmla="*/ 1509243 w 2044656"/>
                <a:gd name="connsiteY15" fmla="*/ 248848 h 3643206"/>
                <a:gd name="connsiteX16" fmla="*/ 1719905 w 2044656"/>
                <a:gd name="connsiteY16" fmla="*/ 24969 h 3643206"/>
                <a:gd name="connsiteX17" fmla="*/ 1975592 w 2044656"/>
                <a:gd name="connsiteY17" fmla="*/ 13816 h 3643206"/>
                <a:gd name="connsiteX18" fmla="*/ 2038376 w 2044656"/>
                <a:gd name="connsiteY18" fmla="*/ 371528 h 3643206"/>
                <a:gd name="connsiteX19" fmla="*/ 2041268 w 2044656"/>
                <a:gd name="connsiteY19" fmla="*/ 506599 h 3643206"/>
                <a:gd name="connsiteX20" fmla="*/ 1960721 w 2044656"/>
                <a:gd name="connsiteY20" fmla="*/ 543775 h 3643206"/>
                <a:gd name="connsiteX21" fmla="*/ 1625728 w 2044656"/>
                <a:gd name="connsiteY21" fmla="*/ 709412 h 3643206"/>
                <a:gd name="connsiteX22" fmla="*/ 1771538 w 2044656"/>
                <a:gd name="connsiteY22" fmla="*/ 708586 h 3643206"/>
                <a:gd name="connsiteX23" fmla="*/ 2037138 w 2044656"/>
                <a:gd name="connsiteY23" fmla="*/ 596233 h 3643206"/>
                <a:gd name="connsiteX24" fmla="*/ 1939655 w 2044656"/>
                <a:gd name="connsiteY24" fmla="*/ 1037797 h 3643206"/>
                <a:gd name="connsiteX25" fmla="*/ 1498917 w 2044656"/>
                <a:gd name="connsiteY25" fmla="*/ 1091082 h 3643206"/>
                <a:gd name="connsiteX26" fmla="*/ 1508832 w 2044656"/>
                <a:gd name="connsiteY26" fmla="*/ 1173694 h 3643206"/>
                <a:gd name="connsiteX27" fmla="*/ 1906610 w 2044656"/>
                <a:gd name="connsiteY27" fmla="*/ 1117931 h 3643206"/>
                <a:gd name="connsiteX28" fmla="*/ 1622010 w 2044656"/>
                <a:gd name="connsiteY28" fmla="*/ 1556189 h 3643206"/>
                <a:gd name="connsiteX29" fmla="*/ 1249014 w 2044656"/>
                <a:gd name="connsiteY29" fmla="*/ 1533471 h 3643206"/>
                <a:gd name="connsiteX30" fmla="*/ 1254385 w 2044656"/>
                <a:gd name="connsiteY30" fmla="*/ 1641280 h 3643206"/>
                <a:gd name="connsiteX31" fmla="*/ 1476198 w 2044656"/>
                <a:gd name="connsiteY31" fmla="*/ 1697456 h 3643206"/>
                <a:gd name="connsiteX32" fmla="*/ 1285365 w 2044656"/>
                <a:gd name="connsiteY32" fmla="*/ 1837897 h 3643206"/>
                <a:gd name="connsiteX33" fmla="*/ 1085030 w 2044656"/>
                <a:gd name="connsiteY33" fmla="*/ 1749502 h 3643206"/>
                <a:gd name="connsiteX34" fmla="*/ 1081312 w 2044656"/>
                <a:gd name="connsiteY34" fmla="*/ 1807744 h 3643206"/>
                <a:gd name="connsiteX35" fmla="*/ 1164750 w 2044656"/>
                <a:gd name="connsiteY35" fmla="*/ 1906466 h 3643206"/>
                <a:gd name="connsiteX36" fmla="*/ 812822 w 2044656"/>
                <a:gd name="connsiteY36" fmla="*/ 2037820 h 3643206"/>
                <a:gd name="connsiteX37" fmla="*/ 772755 w 2044656"/>
                <a:gd name="connsiteY37" fmla="*/ 1881269 h 3643206"/>
                <a:gd name="connsiteX38" fmla="*/ 703360 w 2044656"/>
                <a:gd name="connsiteY38" fmla="*/ 1566516 h 3643206"/>
                <a:gd name="connsiteX39" fmla="*/ 495590 w 2044656"/>
                <a:gd name="connsiteY39" fmla="*/ 2082017 h 3643206"/>
                <a:gd name="connsiteX40" fmla="*/ 471220 w 2044656"/>
                <a:gd name="connsiteY40" fmla="*/ 3642152 h 3643206"/>
                <a:gd name="connsiteX41" fmla="*/ 415456 w 2044656"/>
                <a:gd name="connsiteY41" fmla="*/ 3640500 h 3643206"/>
                <a:gd name="connsiteX42" fmla="*/ 421239 w 2044656"/>
                <a:gd name="connsiteY42" fmla="*/ 2082843 h 3643206"/>
                <a:gd name="connsiteX43" fmla="*/ 643054 w 2044656"/>
                <a:gd name="connsiteY43" fmla="*/ 1522318 h 3643206"/>
                <a:gd name="connsiteX44" fmla="*/ 323757 w 2044656"/>
                <a:gd name="connsiteY44" fmla="*/ 1479360 h 3643206"/>
                <a:gd name="connsiteX45" fmla="*/ 16438 w 2044656"/>
                <a:gd name="connsiteY45" fmla="*/ 1239371 h 3643206"/>
                <a:gd name="connsiteX46" fmla="*/ 110204 w 2044656"/>
                <a:gd name="connsiteY46" fmla="*/ 764350 h 3643206"/>
                <a:gd name="connsiteX47" fmla="*/ 1479918 w 2044656"/>
                <a:gd name="connsiteY47" fmla="*/ 725935 h 3643206"/>
                <a:gd name="connsiteX48" fmla="*/ 1473308 w 2044656"/>
                <a:gd name="connsiteY48" fmla="*/ 687520 h 3643206"/>
                <a:gd name="connsiteX49" fmla="*/ 1403501 w 2044656"/>
                <a:gd name="connsiteY49" fmla="*/ 739979 h 3643206"/>
                <a:gd name="connsiteX50" fmla="*/ 1479918 w 2044656"/>
                <a:gd name="connsiteY50" fmla="*/ 725935 h 3643206"/>
                <a:gd name="connsiteX51" fmla="*/ 1234971 w 2044656"/>
                <a:gd name="connsiteY51" fmla="*/ 526839 h 3643206"/>
                <a:gd name="connsiteX52" fmla="*/ 1245297 w 2044656"/>
                <a:gd name="connsiteY52" fmla="*/ 685042 h 3643206"/>
                <a:gd name="connsiteX53" fmla="*/ 1299822 w 2044656"/>
                <a:gd name="connsiteY53" fmla="*/ 554927 h 3643206"/>
                <a:gd name="connsiteX54" fmla="*/ 1234971 w 2044656"/>
                <a:gd name="connsiteY54" fmla="*/ 526839 h 3643206"/>
                <a:gd name="connsiteX55" fmla="*/ 1347738 w 2044656"/>
                <a:gd name="connsiteY55" fmla="*/ 1027883 h 3643206"/>
                <a:gd name="connsiteX56" fmla="*/ 1151945 w 2044656"/>
                <a:gd name="connsiteY56" fmla="*/ 1015491 h 3643206"/>
                <a:gd name="connsiteX57" fmla="*/ 1289496 w 2044656"/>
                <a:gd name="connsiteY57" fmla="*/ 1128257 h 3643206"/>
                <a:gd name="connsiteX58" fmla="*/ 1347738 w 2044656"/>
                <a:gd name="connsiteY58" fmla="*/ 1027883 h 3643206"/>
                <a:gd name="connsiteX59" fmla="*/ 1168467 w 2044656"/>
                <a:gd name="connsiteY59" fmla="*/ 1435162 h 3643206"/>
                <a:gd name="connsiteX60" fmla="*/ 1242818 w 2044656"/>
                <a:gd name="connsiteY60" fmla="*/ 1345941 h 3643206"/>
                <a:gd name="connsiteX61" fmla="*/ 990852 w 2044656"/>
                <a:gd name="connsiteY61" fmla="*/ 1282329 h 3643206"/>
                <a:gd name="connsiteX62" fmla="*/ 1168467 w 2044656"/>
                <a:gd name="connsiteY62" fmla="*/ 1435162 h 3643206"/>
                <a:gd name="connsiteX63" fmla="*/ 857019 w 2044656"/>
                <a:gd name="connsiteY63" fmla="*/ 936596 h 3643206"/>
                <a:gd name="connsiteX64" fmla="*/ 854954 w 2044656"/>
                <a:gd name="connsiteY64" fmla="*/ 795742 h 3643206"/>
                <a:gd name="connsiteX65" fmla="*/ 783907 w 2044656"/>
                <a:gd name="connsiteY65" fmla="*/ 796155 h 3643206"/>
                <a:gd name="connsiteX66" fmla="*/ 857019 w 2044656"/>
                <a:gd name="connsiteY66" fmla="*/ 936596 h 3643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2044656" h="3643206">
                  <a:moveTo>
                    <a:pt x="110204" y="764350"/>
                  </a:moveTo>
                  <a:cubicBezTo>
                    <a:pt x="157706" y="611104"/>
                    <a:pt x="355562" y="461162"/>
                    <a:pt x="391086" y="466532"/>
                  </a:cubicBezTo>
                  <a:cubicBezTo>
                    <a:pt x="426609" y="471902"/>
                    <a:pt x="443957" y="547079"/>
                    <a:pt x="437761" y="706108"/>
                  </a:cubicBezTo>
                  <a:cubicBezTo>
                    <a:pt x="431565" y="865550"/>
                    <a:pt x="490633" y="994838"/>
                    <a:pt x="534418" y="1081168"/>
                  </a:cubicBezTo>
                  <a:cubicBezTo>
                    <a:pt x="578202" y="1167911"/>
                    <a:pt x="634792" y="1112561"/>
                    <a:pt x="642227" y="1077451"/>
                  </a:cubicBezTo>
                  <a:cubicBezTo>
                    <a:pt x="649662" y="1042340"/>
                    <a:pt x="511700" y="776328"/>
                    <a:pt x="495177" y="667693"/>
                  </a:cubicBezTo>
                  <a:cubicBezTo>
                    <a:pt x="479067" y="559471"/>
                    <a:pt x="613726" y="311221"/>
                    <a:pt x="685598" y="233152"/>
                  </a:cubicBezTo>
                  <a:cubicBezTo>
                    <a:pt x="757058" y="155083"/>
                    <a:pt x="969373" y="135256"/>
                    <a:pt x="956981" y="181106"/>
                  </a:cubicBezTo>
                  <a:cubicBezTo>
                    <a:pt x="944589" y="226956"/>
                    <a:pt x="904935" y="642083"/>
                    <a:pt x="919805" y="751545"/>
                  </a:cubicBezTo>
                  <a:cubicBezTo>
                    <a:pt x="934675" y="860593"/>
                    <a:pt x="984656" y="817222"/>
                    <a:pt x="1002830" y="754436"/>
                  </a:cubicBezTo>
                  <a:cubicBezTo>
                    <a:pt x="1021005" y="692064"/>
                    <a:pt x="1011091" y="313286"/>
                    <a:pt x="1024309" y="237283"/>
                  </a:cubicBezTo>
                  <a:cubicBezTo>
                    <a:pt x="1037528" y="161279"/>
                    <a:pt x="1087095" y="123278"/>
                    <a:pt x="1168056" y="79080"/>
                  </a:cubicBezTo>
                  <a:cubicBezTo>
                    <a:pt x="1249014" y="34882"/>
                    <a:pt x="1489004" y="100146"/>
                    <a:pt x="1489004" y="100146"/>
                  </a:cubicBezTo>
                  <a:cubicBezTo>
                    <a:pt x="1466699" y="140626"/>
                    <a:pt x="1380783" y="392181"/>
                    <a:pt x="1360541" y="450836"/>
                  </a:cubicBezTo>
                  <a:cubicBezTo>
                    <a:pt x="1340301" y="509490"/>
                    <a:pt x="1323779" y="607799"/>
                    <a:pt x="1372108" y="596233"/>
                  </a:cubicBezTo>
                  <a:cubicBezTo>
                    <a:pt x="1420435" y="585081"/>
                    <a:pt x="1465047" y="426465"/>
                    <a:pt x="1509243" y="248848"/>
                  </a:cubicBezTo>
                  <a:cubicBezTo>
                    <a:pt x="1553028" y="71232"/>
                    <a:pt x="1653815" y="48513"/>
                    <a:pt x="1719905" y="24969"/>
                  </a:cubicBezTo>
                  <a:cubicBezTo>
                    <a:pt x="1807475" y="-6011"/>
                    <a:pt x="1906196" y="1424"/>
                    <a:pt x="1975592" y="13816"/>
                  </a:cubicBezTo>
                  <a:cubicBezTo>
                    <a:pt x="2009462" y="127821"/>
                    <a:pt x="2030942" y="247609"/>
                    <a:pt x="2038376" y="371528"/>
                  </a:cubicBezTo>
                  <a:cubicBezTo>
                    <a:pt x="2041268" y="416965"/>
                    <a:pt x="2042093" y="461988"/>
                    <a:pt x="2041268" y="506599"/>
                  </a:cubicBezTo>
                  <a:cubicBezTo>
                    <a:pt x="2018963" y="520230"/>
                    <a:pt x="1992114" y="532622"/>
                    <a:pt x="1960721" y="543775"/>
                  </a:cubicBezTo>
                  <a:cubicBezTo>
                    <a:pt x="1788060" y="605321"/>
                    <a:pt x="1632750" y="660258"/>
                    <a:pt x="1625728" y="709412"/>
                  </a:cubicBezTo>
                  <a:cubicBezTo>
                    <a:pt x="1618293" y="758567"/>
                    <a:pt x="1713709" y="730892"/>
                    <a:pt x="1771538" y="708586"/>
                  </a:cubicBezTo>
                  <a:cubicBezTo>
                    <a:pt x="1836803" y="683803"/>
                    <a:pt x="1944199" y="650345"/>
                    <a:pt x="2037138" y="596233"/>
                  </a:cubicBezTo>
                  <a:cubicBezTo>
                    <a:pt x="2025571" y="749893"/>
                    <a:pt x="1992114" y="898182"/>
                    <a:pt x="1939655" y="1037797"/>
                  </a:cubicBezTo>
                  <a:cubicBezTo>
                    <a:pt x="1803344" y="1054319"/>
                    <a:pt x="1548073" y="1072081"/>
                    <a:pt x="1498917" y="1091082"/>
                  </a:cubicBezTo>
                  <a:cubicBezTo>
                    <a:pt x="1438198" y="1114213"/>
                    <a:pt x="1398957" y="1167911"/>
                    <a:pt x="1508832" y="1173694"/>
                  </a:cubicBezTo>
                  <a:cubicBezTo>
                    <a:pt x="1576574" y="1176999"/>
                    <a:pt x="1764103" y="1140236"/>
                    <a:pt x="1906610" y="1117931"/>
                  </a:cubicBezTo>
                  <a:cubicBezTo>
                    <a:pt x="1835976" y="1279438"/>
                    <a:pt x="1739320" y="1427314"/>
                    <a:pt x="1622010" y="1556189"/>
                  </a:cubicBezTo>
                  <a:cubicBezTo>
                    <a:pt x="1358476" y="1500013"/>
                    <a:pt x="1276690" y="1525210"/>
                    <a:pt x="1249014" y="1533471"/>
                  </a:cubicBezTo>
                  <a:cubicBezTo>
                    <a:pt x="1215144" y="1543798"/>
                    <a:pt x="1164750" y="1604931"/>
                    <a:pt x="1254385" y="1641280"/>
                  </a:cubicBezTo>
                  <a:cubicBezTo>
                    <a:pt x="1333281" y="1673086"/>
                    <a:pt x="1355172" y="1686304"/>
                    <a:pt x="1476198" y="1697456"/>
                  </a:cubicBezTo>
                  <a:cubicBezTo>
                    <a:pt x="1416304" y="1748676"/>
                    <a:pt x="1352693" y="1795765"/>
                    <a:pt x="1285365" y="1837897"/>
                  </a:cubicBezTo>
                  <a:cubicBezTo>
                    <a:pt x="1185817" y="1781721"/>
                    <a:pt x="1085030" y="1749502"/>
                    <a:pt x="1085030" y="1749502"/>
                  </a:cubicBezTo>
                  <a:cubicBezTo>
                    <a:pt x="1006135" y="1719762"/>
                    <a:pt x="1081312" y="1807744"/>
                    <a:pt x="1081312" y="1807744"/>
                  </a:cubicBezTo>
                  <a:lnTo>
                    <a:pt x="1164750" y="1906466"/>
                  </a:lnTo>
                  <a:cubicBezTo>
                    <a:pt x="1054463" y="1963055"/>
                    <a:pt x="936740" y="2007253"/>
                    <a:pt x="812822" y="2037820"/>
                  </a:cubicBezTo>
                  <a:cubicBezTo>
                    <a:pt x="784321" y="1993209"/>
                    <a:pt x="769450" y="1939924"/>
                    <a:pt x="772755" y="1881269"/>
                  </a:cubicBezTo>
                  <a:cubicBezTo>
                    <a:pt x="781016" y="1728849"/>
                    <a:pt x="732274" y="1582625"/>
                    <a:pt x="703360" y="1566516"/>
                  </a:cubicBezTo>
                  <a:cubicBezTo>
                    <a:pt x="703360" y="1566516"/>
                    <a:pt x="584398" y="1738350"/>
                    <a:pt x="495590" y="2082017"/>
                  </a:cubicBezTo>
                  <a:cubicBezTo>
                    <a:pt x="406369" y="2427750"/>
                    <a:pt x="347714" y="2947795"/>
                    <a:pt x="471220" y="3642152"/>
                  </a:cubicBezTo>
                  <a:lnTo>
                    <a:pt x="415456" y="3640500"/>
                  </a:lnTo>
                  <a:cubicBezTo>
                    <a:pt x="415456" y="3640500"/>
                    <a:pt x="265102" y="2797027"/>
                    <a:pt x="421239" y="2082843"/>
                  </a:cubicBezTo>
                  <a:cubicBezTo>
                    <a:pt x="466263" y="1877552"/>
                    <a:pt x="536484" y="1682999"/>
                    <a:pt x="643054" y="1522318"/>
                  </a:cubicBezTo>
                  <a:cubicBezTo>
                    <a:pt x="624466" y="1495056"/>
                    <a:pt x="474524" y="1457881"/>
                    <a:pt x="323757" y="1479360"/>
                  </a:cubicBezTo>
                  <a:cubicBezTo>
                    <a:pt x="172576" y="1500426"/>
                    <a:pt x="64354" y="1391791"/>
                    <a:pt x="16438" y="1239371"/>
                  </a:cubicBezTo>
                  <a:cubicBezTo>
                    <a:pt x="-31890" y="1086951"/>
                    <a:pt x="63114" y="917596"/>
                    <a:pt x="110204" y="764350"/>
                  </a:cubicBezTo>
                  <a:close/>
                  <a:moveTo>
                    <a:pt x="1479918" y="725935"/>
                  </a:moveTo>
                  <a:cubicBezTo>
                    <a:pt x="1520810" y="699499"/>
                    <a:pt x="1488590" y="685455"/>
                    <a:pt x="1473308" y="687520"/>
                  </a:cubicBezTo>
                  <a:cubicBezTo>
                    <a:pt x="1458024" y="689585"/>
                    <a:pt x="1403501" y="739979"/>
                    <a:pt x="1403501" y="739979"/>
                  </a:cubicBezTo>
                  <a:cubicBezTo>
                    <a:pt x="1403501" y="739979"/>
                    <a:pt x="1439023" y="752371"/>
                    <a:pt x="1479918" y="725935"/>
                  </a:cubicBezTo>
                  <a:close/>
                  <a:moveTo>
                    <a:pt x="1234971" y="526839"/>
                  </a:moveTo>
                  <a:cubicBezTo>
                    <a:pt x="1222579" y="552036"/>
                    <a:pt x="1245297" y="685042"/>
                    <a:pt x="1245297" y="685042"/>
                  </a:cubicBezTo>
                  <a:cubicBezTo>
                    <a:pt x="1245297" y="685042"/>
                    <a:pt x="1299822" y="643323"/>
                    <a:pt x="1299822" y="554927"/>
                  </a:cubicBezTo>
                  <a:cubicBezTo>
                    <a:pt x="1300236" y="466532"/>
                    <a:pt x="1247362" y="501229"/>
                    <a:pt x="1234971" y="526839"/>
                  </a:cubicBezTo>
                  <a:close/>
                  <a:moveTo>
                    <a:pt x="1347738" y="1027883"/>
                  </a:moveTo>
                  <a:cubicBezTo>
                    <a:pt x="1308908" y="1001447"/>
                    <a:pt x="1151945" y="1015491"/>
                    <a:pt x="1151945" y="1015491"/>
                  </a:cubicBezTo>
                  <a:cubicBezTo>
                    <a:pt x="1151945" y="1015491"/>
                    <a:pt x="1146162" y="1106778"/>
                    <a:pt x="1289496" y="1128257"/>
                  </a:cubicBezTo>
                  <a:cubicBezTo>
                    <a:pt x="1432827" y="1149736"/>
                    <a:pt x="1386565" y="1054732"/>
                    <a:pt x="1347738" y="1027883"/>
                  </a:cubicBezTo>
                  <a:close/>
                  <a:moveTo>
                    <a:pt x="1168467" y="1435162"/>
                  </a:moveTo>
                  <a:cubicBezTo>
                    <a:pt x="1306018" y="1480186"/>
                    <a:pt x="1276277" y="1378573"/>
                    <a:pt x="1242818" y="1345941"/>
                  </a:cubicBezTo>
                  <a:cubicBezTo>
                    <a:pt x="1209362" y="1312896"/>
                    <a:pt x="990852" y="1282329"/>
                    <a:pt x="990852" y="1282329"/>
                  </a:cubicBezTo>
                  <a:cubicBezTo>
                    <a:pt x="990852" y="1282329"/>
                    <a:pt x="1030918" y="1390551"/>
                    <a:pt x="1168467" y="1435162"/>
                  </a:cubicBezTo>
                  <a:close/>
                  <a:moveTo>
                    <a:pt x="857019" y="936596"/>
                  </a:moveTo>
                  <a:cubicBezTo>
                    <a:pt x="857019" y="936596"/>
                    <a:pt x="890064" y="876289"/>
                    <a:pt x="854954" y="795742"/>
                  </a:cubicBezTo>
                  <a:cubicBezTo>
                    <a:pt x="819431" y="714782"/>
                    <a:pt x="785560" y="767654"/>
                    <a:pt x="783907" y="796155"/>
                  </a:cubicBezTo>
                  <a:cubicBezTo>
                    <a:pt x="782668" y="824244"/>
                    <a:pt x="857019" y="936596"/>
                    <a:pt x="857019" y="936596"/>
                  </a:cubicBezTo>
                  <a:close/>
                </a:path>
              </a:pathLst>
            </a:custGeom>
            <a:solidFill>
              <a:srgbClr val="4B3AEF"/>
            </a:solidFill>
            <a:ln w="9525"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113E5739-10D1-4ACD-B0F9-DF13179F4569}"/>
                </a:ext>
              </a:extLst>
            </p:cNvPr>
            <p:cNvSpPr/>
            <p:nvPr/>
          </p:nvSpPr>
          <p:spPr>
            <a:xfrm>
              <a:off x="17804827" y="5322442"/>
              <a:ext cx="194139" cy="495674"/>
            </a:xfrm>
            <a:custGeom>
              <a:avLst/>
              <a:gdLst>
                <a:gd name="connsiteX0" fmla="*/ 65882 w 194139"/>
                <a:gd name="connsiteY0" fmla="*/ 360397 h 495674"/>
                <a:gd name="connsiteX1" fmla="*/ 68774 w 194139"/>
                <a:gd name="connsiteY1" fmla="*/ 495468 h 495674"/>
                <a:gd name="connsiteX2" fmla="*/ 193518 w 194139"/>
                <a:gd name="connsiteY2" fmla="*/ 303807 h 495674"/>
                <a:gd name="connsiteX3" fmla="*/ 95210 w 194139"/>
                <a:gd name="connsiteY3" fmla="*/ 24990 h 495674"/>
                <a:gd name="connsiteX4" fmla="*/ 91493 w 194139"/>
                <a:gd name="connsiteY4" fmla="*/ 24577 h 495674"/>
                <a:gd name="connsiteX5" fmla="*/ 3098 w 194139"/>
                <a:gd name="connsiteY5" fmla="*/ 3098 h 495674"/>
                <a:gd name="connsiteX6" fmla="*/ 65882 w 194139"/>
                <a:gd name="connsiteY6" fmla="*/ 360397 h 495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4139" h="495674">
                  <a:moveTo>
                    <a:pt x="65882" y="360397"/>
                  </a:moveTo>
                  <a:cubicBezTo>
                    <a:pt x="68774" y="405833"/>
                    <a:pt x="69599" y="450857"/>
                    <a:pt x="68774" y="495468"/>
                  </a:cubicBezTo>
                  <a:cubicBezTo>
                    <a:pt x="178236" y="430204"/>
                    <a:pt x="189801" y="345939"/>
                    <a:pt x="193518" y="303807"/>
                  </a:cubicBezTo>
                  <a:cubicBezTo>
                    <a:pt x="198889" y="242261"/>
                    <a:pt x="107602" y="76623"/>
                    <a:pt x="95210" y="24990"/>
                  </a:cubicBezTo>
                  <a:cubicBezTo>
                    <a:pt x="93145" y="24577"/>
                    <a:pt x="91493" y="24577"/>
                    <a:pt x="91493" y="24577"/>
                  </a:cubicBezTo>
                  <a:cubicBezTo>
                    <a:pt x="91493" y="24577"/>
                    <a:pt x="55969" y="12185"/>
                    <a:pt x="3098" y="3098"/>
                  </a:cubicBezTo>
                  <a:cubicBezTo>
                    <a:pt x="36554" y="116690"/>
                    <a:pt x="58034" y="236478"/>
                    <a:pt x="65882" y="360397"/>
                  </a:cubicBezTo>
                  <a:close/>
                </a:path>
              </a:pathLst>
            </a:custGeom>
            <a:solidFill>
              <a:srgbClr val="2A25F4"/>
            </a:solidFill>
            <a:ln w="9525"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7917CAC8-668E-4092-8C4C-4C93B66AB876}"/>
                </a:ext>
              </a:extLst>
            </p:cNvPr>
            <p:cNvSpPr/>
            <p:nvPr/>
          </p:nvSpPr>
          <p:spPr>
            <a:xfrm>
              <a:off x="17768476" y="5812334"/>
              <a:ext cx="235445" cy="536980"/>
            </a:xfrm>
            <a:custGeom>
              <a:avLst/>
              <a:gdLst>
                <a:gd name="connsiteX0" fmla="*/ 3098 w 235445"/>
                <a:gd name="connsiteY0" fmla="*/ 536774 h 536980"/>
                <a:gd name="connsiteX1" fmla="*/ 76211 w 235445"/>
                <a:gd name="connsiteY1" fmla="*/ 525208 h 536980"/>
                <a:gd name="connsiteX2" fmla="*/ 221607 w 235445"/>
                <a:gd name="connsiteY2" fmla="*/ 368658 h 536980"/>
                <a:gd name="connsiteX3" fmla="*/ 217065 w 235445"/>
                <a:gd name="connsiteY3" fmla="*/ 3098 h 536980"/>
                <a:gd name="connsiteX4" fmla="*/ 100581 w 235445"/>
                <a:gd name="connsiteY4" fmla="*/ 95211 h 536980"/>
                <a:gd name="connsiteX5" fmla="*/ 3098 w 235445"/>
                <a:gd name="connsiteY5" fmla="*/ 536774 h 536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445" h="536980">
                  <a:moveTo>
                    <a:pt x="3098" y="536774"/>
                  </a:moveTo>
                  <a:cubicBezTo>
                    <a:pt x="36143" y="532643"/>
                    <a:pt x="61754" y="528926"/>
                    <a:pt x="76211" y="525208"/>
                  </a:cubicBezTo>
                  <a:cubicBezTo>
                    <a:pt x="150562" y="505381"/>
                    <a:pt x="201781" y="458705"/>
                    <a:pt x="221607" y="368658"/>
                  </a:cubicBezTo>
                  <a:cubicBezTo>
                    <a:pt x="253000" y="227804"/>
                    <a:pt x="217065" y="3098"/>
                    <a:pt x="217065" y="3098"/>
                  </a:cubicBezTo>
                  <a:cubicBezTo>
                    <a:pt x="185672" y="39447"/>
                    <a:pt x="144779" y="69601"/>
                    <a:pt x="100581" y="95211"/>
                  </a:cubicBezTo>
                  <a:cubicBezTo>
                    <a:pt x="89016" y="248870"/>
                    <a:pt x="55558" y="397159"/>
                    <a:pt x="3098" y="536774"/>
                  </a:cubicBezTo>
                  <a:close/>
                </a:path>
              </a:pathLst>
            </a:custGeom>
            <a:solidFill>
              <a:srgbClr val="2A25F4"/>
            </a:solidFill>
            <a:ln w="9525"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86D5B7A4-4A8C-4354-B39C-DFCE9C748BB2}"/>
                </a:ext>
              </a:extLst>
            </p:cNvPr>
            <p:cNvSpPr/>
            <p:nvPr/>
          </p:nvSpPr>
          <p:spPr>
            <a:xfrm>
              <a:off x="17451245" y="6409539"/>
              <a:ext cx="499805" cy="520458"/>
            </a:xfrm>
            <a:custGeom>
              <a:avLst/>
              <a:gdLst>
                <a:gd name="connsiteX0" fmla="*/ 3098 w 499804"/>
                <a:gd name="connsiteY0" fmla="*/ 457962 h 520458"/>
                <a:gd name="connsiteX1" fmla="*/ 225738 w 499804"/>
                <a:gd name="connsiteY1" fmla="*/ 514138 h 520458"/>
                <a:gd name="connsiteX2" fmla="*/ 434748 w 499804"/>
                <a:gd name="connsiteY2" fmla="*/ 282824 h 520458"/>
                <a:gd name="connsiteX3" fmla="*/ 463662 w 499804"/>
                <a:gd name="connsiteY3" fmla="*/ 7724 h 520458"/>
                <a:gd name="connsiteX4" fmla="*/ 287697 w 499804"/>
                <a:gd name="connsiteY4" fmla="*/ 19703 h 520458"/>
                <a:gd name="connsiteX5" fmla="*/ 3098 w 499804"/>
                <a:gd name="connsiteY5" fmla="*/ 457962 h 52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9804" h="520458">
                  <a:moveTo>
                    <a:pt x="3098" y="457962"/>
                  </a:moveTo>
                  <a:cubicBezTo>
                    <a:pt x="66296" y="471593"/>
                    <a:pt x="139822" y="489768"/>
                    <a:pt x="225738" y="514138"/>
                  </a:cubicBezTo>
                  <a:cubicBezTo>
                    <a:pt x="331482" y="544292"/>
                    <a:pt x="368658" y="411286"/>
                    <a:pt x="434748" y="282824"/>
                  </a:cubicBezTo>
                  <a:cubicBezTo>
                    <a:pt x="483075" y="188646"/>
                    <a:pt x="535121" y="56879"/>
                    <a:pt x="463662" y="7724"/>
                  </a:cubicBezTo>
                  <a:cubicBezTo>
                    <a:pt x="448378" y="-2602"/>
                    <a:pt x="376919" y="5659"/>
                    <a:pt x="287697" y="19703"/>
                  </a:cubicBezTo>
                  <a:cubicBezTo>
                    <a:pt x="217063" y="180797"/>
                    <a:pt x="120407" y="328673"/>
                    <a:pt x="3098" y="457962"/>
                  </a:cubicBezTo>
                  <a:close/>
                </a:path>
              </a:pathLst>
            </a:custGeom>
            <a:solidFill>
              <a:srgbClr val="2A25F4"/>
            </a:solidFill>
            <a:ln w="9525"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06766DDD-59DC-4060-ADE0-D6D0B6CA1363}"/>
                </a:ext>
              </a:extLst>
            </p:cNvPr>
            <p:cNvSpPr/>
            <p:nvPr/>
          </p:nvSpPr>
          <p:spPr>
            <a:xfrm>
              <a:off x="17115013" y="7005257"/>
              <a:ext cx="470891" cy="334580"/>
            </a:xfrm>
            <a:custGeom>
              <a:avLst/>
              <a:gdLst>
                <a:gd name="connsiteX0" fmla="*/ 3098 w 470890"/>
                <a:gd name="connsiteY0" fmla="*/ 143539 h 334580"/>
                <a:gd name="connsiteX1" fmla="*/ 176995 w 470890"/>
                <a:gd name="connsiteY1" fmla="*/ 300503 h 334580"/>
                <a:gd name="connsiteX2" fmla="*/ 251347 w 470890"/>
                <a:gd name="connsiteY2" fmla="*/ 330243 h 334580"/>
                <a:gd name="connsiteX3" fmla="*/ 461183 w 470890"/>
                <a:gd name="connsiteY3" fmla="*/ 69188 h 334580"/>
                <a:gd name="connsiteX4" fmla="*/ 250522 w 470890"/>
                <a:gd name="connsiteY4" fmla="*/ 7642 h 334580"/>
                <a:gd name="connsiteX5" fmla="*/ 193931 w 470890"/>
                <a:gd name="connsiteY5" fmla="*/ 3098 h 334580"/>
                <a:gd name="connsiteX6" fmla="*/ 3098 w 470890"/>
                <a:gd name="connsiteY6" fmla="*/ 143539 h 334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0890" h="334580">
                  <a:moveTo>
                    <a:pt x="3098" y="143539"/>
                  </a:moveTo>
                  <a:cubicBezTo>
                    <a:pt x="75384" y="184432"/>
                    <a:pt x="146429" y="237717"/>
                    <a:pt x="176995" y="300503"/>
                  </a:cubicBezTo>
                  <a:cubicBezTo>
                    <a:pt x="190628" y="328591"/>
                    <a:pt x="222432" y="342222"/>
                    <a:pt x="251347" y="330243"/>
                  </a:cubicBezTo>
                  <a:cubicBezTo>
                    <a:pt x="345112" y="291002"/>
                    <a:pt x="512403" y="200128"/>
                    <a:pt x="461183" y="69188"/>
                  </a:cubicBezTo>
                  <a:cubicBezTo>
                    <a:pt x="447964" y="35730"/>
                    <a:pt x="409550" y="19207"/>
                    <a:pt x="250522" y="7642"/>
                  </a:cubicBezTo>
                  <a:cubicBezTo>
                    <a:pt x="229455" y="5989"/>
                    <a:pt x="210867" y="4750"/>
                    <a:pt x="193931" y="3098"/>
                  </a:cubicBezTo>
                  <a:cubicBezTo>
                    <a:pt x="134037" y="54731"/>
                    <a:pt x="70013" y="101407"/>
                    <a:pt x="3098" y="143539"/>
                  </a:cubicBezTo>
                  <a:close/>
                </a:path>
              </a:pathLst>
            </a:custGeom>
            <a:solidFill>
              <a:srgbClr val="2A25F4"/>
            </a:solidFill>
            <a:ln w="9525"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CCF8270B-1478-439A-814E-233691AB2744}"/>
                </a:ext>
              </a:extLst>
            </p:cNvPr>
            <p:cNvSpPr/>
            <p:nvPr/>
          </p:nvSpPr>
          <p:spPr>
            <a:xfrm>
              <a:off x="16642057" y="7214679"/>
              <a:ext cx="487413" cy="268490"/>
            </a:xfrm>
            <a:custGeom>
              <a:avLst/>
              <a:gdLst>
                <a:gd name="connsiteX0" fmla="*/ 3098 w 487413"/>
                <a:gd name="connsiteY0" fmla="*/ 134039 h 268490"/>
                <a:gd name="connsiteX1" fmla="*/ 227391 w 487413"/>
                <a:gd name="connsiteY1" fmla="*/ 263740 h 268490"/>
                <a:gd name="connsiteX2" fmla="*/ 438879 w 487413"/>
                <a:gd name="connsiteY2" fmla="*/ 241848 h 268490"/>
                <a:gd name="connsiteX3" fmla="*/ 469032 w 487413"/>
                <a:gd name="connsiteY3" fmla="*/ 137756 h 268490"/>
                <a:gd name="connsiteX4" fmla="*/ 355027 w 487413"/>
                <a:gd name="connsiteY4" fmla="*/ 3098 h 268490"/>
                <a:gd name="connsiteX5" fmla="*/ 3098 w 487413"/>
                <a:gd name="connsiteY5" fmla="*/ 134039 h 26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7413" h="268490">
                  <a:moveTo>
                    <a:pt x="3098" y="134039"/>
                  </a:moveTo>
                  <a:cubicBezTo>
                    <a:pt x="48948" y="205498"/>
                    <a:pt x="129908" y="253827"/>
                    <a:pt x="227391" y="263740"/>
                  </a:cubicBezTo>
                  <a:cubicBezTo>
                    <a:pt x="305046" y="271588"/>
                    <a:pt x="374028" y="261675"/>
                    <a:pt x="438879" y="241848"/>
                  </a:cubicBezTo>
                  <a:cubicBezTo>
                    <a:pt x="483489" y="228217"/>
                    <a:pt x="499185" y="172867"/>
                    <a:pt x="469032" y="137756"/>
                  </a:cubicBezTo>
                  <a:lnTo>
                    <a:pt x="355027" y="3098"/>
                  </a:lnTo>
                  <a:cubicBezTo>
                    <a:pt x="244739" y="59275"/>
                    <a:pt x="127017" y="103885"/>
                    <a:pt x="3098" y="134039"/>
                  </a:cubicBezTo>
                  <a:close/>
                </a:path>
              </a:pathLst>
            </a:custGeom>
            <a:solidFill>
              <a:srgbClr val="2A25F4"/>
            </a:solidFill>
            <a:ln w="9525" cap="flat">
              <a:noFill/>
              <a:prstDash val="solid"/>
              <a:miter/>
            </a:ln>
          </p:spPr>
          <p:txBody>
            <a:bodyPr rtlCol="0" anchor="ctr"/>
            <a:lstStyle/>
            <a:p>
              <a:endParaRPr lang="en-US"/>
            </a:p>
          </p:txBody>
        </p:sp>
      </p:grpSp>
      <p:grpSp>
        <p:nvGrpSpPr>
          <p:cNvPr id="105" name="Group 104">
            <a:extLst>
              <a:ext uri="{FF2B5EF4-FFF2-40B4-BE49-F238E27FC236}">
                <a16:creationId xmlns:a16="http://schemas.microsoft.com/office/drawing/2014/main" id="{C5B48378-0C71-4D89-8874-7486D3BB6028}"/>
              </a:ext>
            </a:extLst>
          </p:cNvPr>
          <p:cNvGrpSpPr/>
          <p:nvPr/>
        </p:nvGrpSpPr>
        <p:grpSpPr>
          <a:xfrm>
            <a:off x="5546160" y="9775688"/>
            <a:ext cx="6426847" cy="3982834"/>
            <a:chOff x="14190519" y="7350765"/>
            <a:chExt cx="2346192" cy="1453978"/>
          </a:xfrm>
        </p:grpSpPr>
        <p:sp>
          <p:nvSpPr>
            <p:cNvPr id="82" name="Freeform: Shape 81">
              <a:extLst>
                <a:ext uri="{FF2B5EF4-FFF2-40B4-BE49-F238E27FC236}">
                  <a16:creationId xmlns:a16="http://schemas.microsoft.com/office/drawing/2014/main" id="{F73B396B-9FFE-44BB-8E6D-12B79AA371CD}"/>
                </a:ext>
              </a:extLst>
            </p:cNvPr>
            <p:cNvSpPr/>
            <p:nvPr/>
          </p:nvSpPr>
          <p:spPr>
            <a:xfrm>
              <a:off x="14190519" y="7350765"/>
              <a:ext cx="2346192" cy="1453978"/>
            </a:xfrm>
            <a:custGeom>
              <a:avLst/>
              <a:gdLst>
                <a:gd name="connsiteX0" fmla="*/ 282343 w 2346191"/>
                <a:gd name="connsiteY0" fmla="*/ 1451517 h 1453977"/>
                <a:gd name="connsiteX1" fmla="*/ 310018 w 2346191"/>
                <a:gd name="connsiteY1" fmla="*/ 1448213 h 1453977"/>
                <a:gd name="connsiteX2" fmla="*/ 450873 w 2346191"/>
                <a:gd name="connsiteY2" fmla="*/ 1050847 h 1453977"/>
                <a:gd name="connsiteX3" fmla="*/ 451285 w 2346191"/>
                <a:gd name="connsiteY3" fmla="*/ 1050434 h 1453977"/>
                <a:gd name="connsiteX4" fmla="*/ 796192 w 2346191"/>
                <a:gd name="connsiteY4" fmla="*/ 835229 h 1453977"/>
                <a:gd name="connsiteX5" fmla="*/ 988679 w 2346191"/>
                <a:gd name="connsiteY5" fmla="*/ 708419 h 1453977"/>
                <a:gd name="connsiteX6" fmla="*/ 2341044 w 2346191"/>
                <a:gd name="connsiteY6" fmla="*/ 824076 h 1453977"/>
                <a:gd name="connsiteX7" fmla="*/ 2344762 w 2346191"/>
                <a:gd name="connsiteY7" fmla="*/ 821598 h 1453977"/>
                <a:gd name="connsiteX8" fmla="*/ 1990767 w 2346191"/>
                <a:gd name="connsiteY8" fmla="*/ 423406 h 1453977"/>
                <a:gd name="connsiteX9" fmla="*/ 1723930 w 2346191"/>
                <a:gd name="connsiteY9" fmla="*/ 442820 h 1453977"/>
                <a:gd name="connsiteX10" fmla="*/ 1612403 w 2346191"/>
                <a:gd name="connsiteY10" fmla="*/ 403992 h 1453977"/>
                <a:gd name="connsiteX11" fmla="*/ 1883784 w 2346191"/>
                <a:gd name="connsiteY11" fmla="*/ 340380 h 1453977"/>
                <a:gd name="connsiteX12" fmla="*/ 1585554 w 2346191"/>
                <a:gd name="connsiteY12" fmla="*/ 180112 h 1453977"/>
                <a:gd name="connsiteX13" fmla="*/ 1367870 w 2346191"/>
                <a:gd name="connsiteY13" fmla="*/ 275117 h 1453977"/>
                <a:gd name="connsiteX14" fmla="*/ 1261300 w 2346191"/>
                <a:gd name="connsiteY14" fmla="*/ 444059 h 1453977"/>
                <a:gd name="connsiteX15" fmla="*/ 1202232 w 2346191"/>
                <a:gd name="connsiteY15" fmla="*/ 351120 h 1453977"/>
                <a:gd name="connsiteX16" fmla="*/ 1439329 w 2346191"/>
                <a:gd name="connsiteY16" fmla="*/ 141285 h 1453977"/>
                <a:gd name="connsiteX17" fmla="*/ 1141925 w 2346191"/>
                <a:gd name="connsiteY17" fmla="*/ 45041 h 1453977"/>
                <a:gd name="connsiteX18" fmla="*/ 926720 w 2346191"/>
                <a:gd name="connsiteY18" fmla="*/ 165242 h 1453977"/>
                <a:gd name="connsiteX19" fmla="*/ 835021 w 2346191"/>
                <a:gd name="connsiteY19" fmla="*/ 271812 h 1453977"/>
                <a:gd name="connsiteX20" fmla="*/ 808171 w 2346191"/>
                <a:gd name="connsiteY20" fmla="*/ 207374 h 1453977"/>
                <a:gd name="connsiteX21" fmla="*/ 987440 w 2346191"/>
                <a:gd name="connsiteY21" fmla="*/ 32236 h 1453977"/>
                <a:gd name="connsiteX22" fmla="*/ 719776 w 2346191"/>
                <a:gd name="connsiteY22" fmla="*/ 43802 h 1453977"/>
                <a:gd name="connsiteX23" fmla="*/ 438894 w 2346191"/>
                <a:gd name="connsiteY23" fmla="*/ 323032 h 1453977"/>
                <a:gd name="connsiteX24" fmla="*/ 199731 w 2346191"/>
                <a:gd name="connsiteY24" fmla="*/ 426297 h 1453977"/>
                <a:gd name="connsiteX25" fmla="*/ 159664 w 2346191"/>
                <a:gd name="connsiteY25" fmla="*/ 520062 h 1453977"/>
                <a:gd name="connsiteX26" fmla="*/ 331085 w 2346191"/>
                <a:gd name="connsiteY26" fmla="*/ 598131 h 1453977"/>
                <a:gd name="connsiteX27" fmla="*/ 292257 w 2346191"/>
                <a:gd name="connsiteY27" fmla="*/ 690244 h 1453977"/>
                <a:gd name="connsiteX28" fmla="*/ 99770 w 2346191"/>
                <a:gd name="connsiteY28" fmla="*/ 544433 h 1453977"/>
                <a:gd name="connsiteX29" fmla="*/ 55159 w 2346191"/>
                <a:gd name="connsiteY29" fmla="*/ 872817 h 1453977"/>
                <a:gd name="connsiteX30" fmla="*/ 348846 w 2346191"/>
                <a:gd name="connsiteY30" fmla="*/ 1050847 h 1453977"/>
                <a:gd name="connsiteX31" fmla="*/ 405023 w 2346191"/>
                <a:gd name="connsiteY31" fmla="*/ 1049608 h 1453977"/>
                <a:gd name="connsiteX32" fmla="*/ 282343 w 2346191"/>
                <a:gd name="connsiteY32" fmla="*/ 1451517 h 1453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346191" h="1453977">
                  <a:moveTo>
                    <a:pt x="282343" y="1451517"/>
                  </a:moveTo>
                  <a:lnTo>
                    <a:pt x="310018" y="1448213"/>
                  </a:lnTo>
                  <a:cubicBezTo>
                    <a:pt x="312910" y="1176831"/>
                    <a:pt x="450873" y="1050847"/>
                    <a:pt x="450873" y="1050847"/>
                  </a:cubicBezTo>
                  <a:cubicBezTo>
                    <a:pt x="450873" y="1050847"/>
                    <a:pt x="450873" y="1050847"/>
                    <a:pt x="451285" y="1050434"/>
                  </a:cubicBezTo>
                  <a:cubicBezTo>
                    <a:pt x="459547" y="1043825"/>
                    <a:pt x="608249" y="926928"/>
                    <a:pt x="796192" y="835229"/>
                  </a:cubicBezTo>
                  <a:cubicBezTo>
                    <a:pt x="855260" y="788139"/>
                    <a:pt x="919698" y="745181"/>
                    <a:pt x="988679" y="708419"/>
                  </a:cubicBezTo>
                  <a:cubicBezTo>
                    <a:pt x="1436438" y="469256"/>
                    <a:pt x="1964745" y="531215"/>
                    <a:pt x="2341044" y="824076"/>
                  </a:cubicBezTo>
                  <a:cubicBezTo>
                    <a:pt x="2342697" y="823250"/>
                    <a:pt x="2343935" y="822424"/>
                    <a:pt x="2344762" y="821598"/>
                  </a:cubicBezTo>
                  <a:cubicBezTo>
                    <a:pt x="2344762" y="821598"/>
                    <a:pt x="2070488" y="451907"/>
                    <a:pt x="1990767" y="423406"/>
                  </a:cubicBezTo>
                  <a:cubicBezTo>
                    <a:pt x="1911047" y="394491"/>
                    <a:pt x="1919721" y="356903"/>
                    <a:pt x="1723930" y="442820"/>
                  </a:cubicBezTo>
                  <a:cubicBezTo>
                    <a:pt x="1528551" y="528737"/>
                    <a:pt x="1590097" y="423406"/>
                    <a:pt x="1612403" y="403992"/>
                  </a:cubicBezTo>
                  <a:cubicBezTo>
                    <a:pt x="1634708" y="384578"/>
                    <a:pt x="1777214" y="328402"/>
                    <a:pt x="1883784" y="340380"/>
                  </a:cubicBezTo>
                  <a:cubicBezTo>
                    <a:pt x="1883784" y="340380"/>
                    <a:pt x="1765236" y="209440"/>
                    <a:pt x="1585554" y="180112"/>
                  </a:cubicBezTo>
                  <a:cubicBezTo>
                    <a:pt x="1405872" y="150785"/>
                    <a:pt x="1390175" y="237115"/>
                    <a:pt x="1367870" y="275117"/>
                  </a:cubicBezTo>
                  <a:cubicBezTo>
                    <a:pt x="1345564" y="313118"/>
                    <a:pt x="1302193" y="428363"/>
                    <a:pt x="1261300" y="444059"/>
                  </a:cubicBezTo>
                  <a:cubicBezTo>
                    <a:pt x="1220406" y="460168"/>
                    <a:pt x="1166296" y="420928"/>
                    <a:pt x="1202232" y="351120"/>
                  </a:cubicBezTo>
                  <a:cubicBezTo>
                    <a:pt x="1238168" y="281313"/>
                    <a:pt x="1389349" y="154089"/>
                    <a:pt x="1439329" y="141285"/>
                  </a:cubicBezTo>
                  <a:cubicBezTo>
                    <a:pt x="1439329" y="141285"/>
                    <a:pt x="1237342" y="28932"/>
                    <a:pt x="1141925" y="45041"/>
                  </a:cubicBezTo>
                  <a:cubicBezTo>
                    <a:pt x="1046508" y="60737"/>
                    <a:pt x="989092" y="78912"/>
                    <a:pt x="926720" y="165242"/>
                  </a:cubicBezTo>
                  <a:cubicBezTo>
                    <a:pt x="864761" y="251572"/>
                    <a:pt x="864761" y="259833"/>
                    <a:pt x="835021" y="271812"/>
                  </a:cubicBezTo>
                  <a:cubicBezTo>
                    <a:pt x="804867" y="283378"/>
                    <a:pt x="777604" y="257768"/>
                    <a:pt x="808171" y="207374"/>
                  </a:cubicBezTo>
                  <a:cubicBezTo>
                    <a:pt x="838738" y="157394"/>
                    <a:pt x="934981" y="59085"/>
                    <a:pt x="987440" y="32236"/>
                  </a:cubicBezTo>
                  <a:cubicBezTo>
                    <a:pt x="987440" y="32236"/>
                    <a:pt x="891196" y="-40463"/>
                    <a:pt x="719776" y="43802"/>
                  </a:cubicBezTo>
                  <a:cubicBezTo>
                    <a:pt x="547942" y="128067"/>
                    <a:pt x="454590" y="284204"/>
                    <a:pt x="438894" y="323032"/>
                  </a:cubicBezTo>
                  <a:cubicBezTo>
                    <a:pt x="423610" y="361860"/>
                    <a:pt x="257560" y="368882"/>
                    <a:pt x="199731" y="426297"/>
                  </a:cubicBezTo>
                  <a:cubicBezTo>
                    <a:pt x="142315" y="483713"/>
                    <a:pt x="143968" y="506844"/>
                    <a:pt x="159664" y="520062"/>
                  </a:cubicBezTo>
                  <a:cubicBezTo>
                    <a:pt x="174947" y="532867"/>
                    <a:pt x="317866" y="575826"/>
                    <a:pt x="331085" y="598131"/>
                  </a:cubicBezTo>
                  <a:cubicBezTo>
                    <a:pt x="344303" y="620849"/>
                    <a:pt x="370738" y="679917"/>
                    <a:pt x="292257" y="690244"/>
                  </a:cubicBezTo>
                  <a:cubicBezTo>
                    <a:pt x="213775" y="700157"/>
                    <a:pt x="246407" y="586152"/>
                    <a:pt x="99770" y="544433"/>
                  </a:cubicBezTo>
                  <a:cubicBezTo>
                    <a:pt x="-46867" y="502714"/>
                    <a:pt x="3527" y="812510"/>
                    <a:pt x="55159" y="872817"/>
                  </a:cubicBezTo>
                  <a:cubicBezTo>
                    <a:pt x="106792" y="932711"/>
                    <a:pt x="272429" y="1054151"/>
                    <a:pt x="348846" y="1050847"/>
                  </a:cubicBezTo>
                  <a:cubicBezTo>
                    <a:pt x="376934" y="1049608"/>
                    <a:pt x="393457" y="1049608"/>
                    <a:pt x="405023" y="1049608"/>
                  </a:cubicBezTo>
                  <a:cubicBezTo>
                    <a:pt x="241450" y="1237138"/>
                    <a:pt x="282343" y="1451517"/>
                    <a:pt x="282343" y="1451517"/>
                  </a:cubicBezTo>
                  <a:close/>
                </a:path>
              </a:pathLst>
            </a:custGeom>
            <a:solidFill>
              <a:srgbClr val="5631B4"/>
            </a:solidFill>
            <a:ln w="9525"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id="{3537094A-F4A2-4FB4-822E-F64D4243925E}"/>
                </a:ext>
              </a:extLst>
            </p:cNvPr>
            <p:cNvSpPr/>
            <p:nvPr/>
          </p:nvSpPr>
          <p:spPr>
            <a:xfrm>
              <a:off x="14983200" y="7909713"/>
              <a:ext cx="1548982" cy="330450"/>
            </a:xfrm>
            <a:custGeom>
              <a:avLst/>
              <a:gdLst>
                <a:gd name="connsiteX0" fmla="*/ 3098 w 1548982"/>
                <a:gd name="connsiteY0" fmla="*/ 276694 h 330449"/>
                <a:gd name="connsiteX1" fmla="*/ 314133 w 1548982"/>
                <a:gd name="connsiteY1" fmla="*/ 173016 h 330449"/>
                <a:gd name="connsiteX2" fmla="*/ 905638 w 1548982"/>
                <a:gd name="connsiteY2" fmla="*/ 209365 h 330449"/>
                <a:gd name="connsiteX3" fmla="*/ 1179498 w 1548982"/>
                <a:gd name="connsiteY3" fmla="*/ 329979 h 330449"/>
                <a:gd name="connsiteX4" fmla="*/ 1194368 w 1548982"/>
                <a:gd name="connsiteY4" fmla="*/ 329566 h 330449"/>
                <a:gd name="connsiteX5" fmla="*/ 992381 w 1548982"/>
                <a:gd name="connsiteY5" fmla="*/ 196560 h 330449"/>
                <a:gd name="connsiteX6" fmla="*/ 1220804 w 1548982"/>
                <a:gd name="connsiteY6" fmla="*/ 327914 h 330449"/>
                <a:gd name="connsiteX7" fmla="*/ 1547950 w 1548982"/>
                <a:gd name="connsiteY7" fmla="*/ 265955 h 330449"/>
                <a:gd name="connsiteX8" fmla="*/ 195584 w 1548982"/>
                <a:gd name="connsiteY8" fmla="*/ 150297 h 330449"/>
                <a:gd name="connsiteX9" fmla="*/ 3098 w 1548982"/>
                <a:gd name="connsiteY9" fmla="*/ 276694 h 330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8982" h="330449">
                  <a:moveTo>
                    <a:pt x="3098" y="276694"/>
                  </a:moveTo>
                  <a:cubicBezTo>
                    <a:pt x="100993" y="228779"/>
                    <a:pt x="209215" y="187886"/>
                    <a:pt x="314133" y="173016"/>
                  </a:cubicBezTo>
                  <a:cubicBezTo>
                    <a:pt x="625582" y="128818"/>
                    <a:pt x="866397" y="193669"/>
                    <a:pt x="905638" y="209365"/>
                  </a:cubicBezTo>
                  <a:cubicBezTo>
                    <a:pt x="945292" y="225061"/>
                    <a:pt x="1096473" y="330392"/>
                    <a:pt x="1179498" y="329979"/>
                  </a:cubicBezTo>
                  <a:cubicBezTo>
                    <a:pt x="1184042" y="329979"/>
                    <a:pt x="1188998" y="329566"/>
                    <a:pt x="1194368" y="329566"/>
                  </a:cubicBezTo>
                  <a:cubicBezTo>
                    <a:pt x="1118778" y="282477"/>
                    <a:pt x="957271" y="187473"/>
                    <a:pt x="992381" y="196560"/>
                  </a:cubicBezTo>
                  <a:cubicBezTo>
                    <a:pt x="1025013" y="204821"/>
                    <a:pt x="1157606" y="287434"/>
                    <a:pt x="1220804" y="327914"/>
                  </a:cubicBezTo>
                  <a:cubicBezTo>
                    <a:pt x="1323243" y="319240"/>
                    <a:pt x="1511186" y="287021"/>
                    <a:pt x="1547950" y="265955"/>
                  </a:cubicBezTo>
                  <a:cubicBezTo>
                    <a:pt x="1171650" y="-26906"/>
                    <a:pt x="643344" y="-88866"/>
                    <a:pt x="195584" y="150297"/>
                  </a:cubicBezTo>
                  <a:cubicBezTo>
                    <a:pt x="126603" y="186647"/>
                    <a:pt x="62165" y="229192"/>
                    <a:pt x="3098" y="276694"/>
                  </a:cubicBezTo>
                  <a:close/>
                </a:path>
              </a:pathLst>
            </a:custGeom>
            <a:solidFill>
              <a:srgbClr val="5631B4"/>
            </a:solidFill>
            <a:ln w="9525" cap="flat">
              <a:noFill/>
              <a:prstDash val="solid"/>
              <a:miter/>
            </a:ln>
          </p:spPr>
          <p:txBody>
            <a:bodyPr rtlCol="0" anchor="ctr"/>
            <a:lstStyle/>
            <a:p>
              <a:endParaRPr lang="en-US"/>
            </a:p>
          </p:txBody>
        </p:sp>
      </p:grpSp>
      <p:grpSp>
        <p:nvGrpSpPr>
          <p:cNvPr id="106" name="Group 105">
            <a:extLst>
              <a:ext uri="{FF2B5EF4-FFF2-40B4-BE49-F238E27FC236}">
                <a16:creationId xmlns:a16="http://schemas.microsoft.com/office/drawing/2014/main" id="{F0A9F9C9-6FC3-40E2-BEEB-501FF256E0B2}"/>
              </a:ext>
            </a:extLst>
          </p:cNvPr>
          <p:cNvGrpSpPr/>
          <p:nvPr/>
        </p:nvGrpSpPr>
        <p:grpSpPr>
          <a:xfrm>
            <a:off x="5660804" y="6790705"/>
            <a:ext cx="3598129" cy="6777608"/>
            <a:chOff x="17816341" y="6305117"/>
            <a:chExt cx="1313537" cy="2474241"/>
          </a:xfrm>
        </p:grpSpPr>
        <p:sp>
          <p:nvSpPr>
            <p:cNvPr id="84" name="Freeform: Shape 83">
              <a:extLst>
                <a:ext uri="{FF2B5EF4-FFF2-40B4-BE49-F238E27FC236}">
                  <a16:creationId xmlns:a16="http://schemas.microsoft.com/office/drawing/2014/main" id="{698FA30C-7D11-4F7C-9CBE-34A96A0C2A86}"/>
                </a:ext>
              </a:extLst>
            </p:cNvPr>
            <p:cNvSpPr/>
            <p:nvPr/>
          </p:nvSpPr>
          <p:spPr>
            <a:xfrm>
              <a:off x="17816341" y="6305117"/>
              <a:ext cx="1313537" cy="2474241"/>
            </a:xfrm>
            <a:custGeom>
              <a:avLst/>
              <a:gdLst>
                <a:gd name="connsiteX0" fmla="*/ 597957 w 1313536"/>
                <a:gd name="connsiteY0" fmla="*/ 268284 h 2474240"/>
                <a:gd name="connsiteX1" fmla="*/ 453386 w 1313536"/>
                <a:gd name="connsiteY1" fmla="*/ 459118 h 2474240"/>
                <a:gd name="connsiteX2" fmla="*/ 305097 w 1313536"/>
                <a:gd name="connsiteY2" fmla="*/ 682172 h 2474240"/>
                <a:gd name="connsiteX3" fmla="*/ 431494 w 1313536"/>
                <a:gd name="connsiteY3" fmla="*/ 884159 h 2474240"/>
                <a:gd name="connsiteX4" fmla="*/ 475277 w 1313536"/>
                <a:gd name="connsiteY4" fmla="*/ 910595 h 2474240"/>
                <a:gd name="connsiteX5" fmla="*/ 431906 w 1313536"/>
                <a:gd name="connsiteY5" fmla="*/ 946531 h 2474240"/>
                <a:gd name="connsiteX6" fmla="*/ 417449 w 1313536"/>
                <a:gd name="connsiteY6" fmla="*/ 934140 h 2474240"/>
                <a:gd name="connsiteX7" fmla="*/ 258833 w 1313536"/>
                <a:gd name="connsiteY7" fmla="*/ 778828 h 2474240"/>
                <a:gd name="connsiteX8" fmla="*/ 182417 w 1313536"/>
                <a:gd name="connsiteY8" fmla="*/ 1113409 h 2474240"/>
                <a:gd name="connsiteX9" fmla="*/ 343097 w 1313536"/>
                <a:gd name="connsiteY9" fmla="*/ 1222870 h 2474240"/>
                <a:gd name="connsiteX10" fmla="*/ 481473 w 1313536"/>
                <a:gd name="connsiteY10" fmla="*/ 1300938 h 2474240"/>
                <a:gd name="connsiteX11" fmla="*/ 507497 w 1313536"/>
                <a:gd name="connsiteY11" fmla="*/ 1319939 h 2474240"/>
                <a:gd name="connsiteX12" fmla="*/ 426537 w 1313536"/>
                <a:gd name="connsiteY12" fmla="*/ 1292264 h 2474240"/>
                <a:gd name="connsiteX13" fmla="*/ 338142 w 1313536"/>
                <a:gd name="connsiteY13" fmla="*/ 1241871 h 2474240"/>
                <a:gd name="connsiteX14" fmla="*/ 179113 w 1313536"/>
                <a:gd name="connsiteY14" fmla="*/ 1138192 h 2474240"/>
                <a:gd name="connsiteX15" fmla="*/ 175807 w 1313536"/>
                <a:gd name="connsiteY15" fmla="*/ 1164215 h 2474240"/>
                <a:gd name="connsiteX16" fmla="*/ 167135 w 1313536"/>
                <a:gd name="connsiteY16" fmla="*/ 1229479 h 2474240"/>
                <a:gd name="connsiteX17" fmla="*/ 313358 w 1313536"/>
                <a:gd name="connsiteY17" fmla="*/ 1345962 h 2474240"/>
                <a:gd name="connsiteX18" fmla="*/ 459582 w 1313536"/>
                <a:gd name="connsiteY18" fmla="*/ 1429401 h 2474240"/>
                <a:gd name="connsiteX19" fmla="*/ 487258 w 1313536"/>
                <a:gd name="connsiteY19" fmla="*/ 1454598 h 2474240"/>
                <a:gd name="connsiteX20" fmla="*/ 399688 w 1313536"/>
                <a:gd name="connsiteY20" fmla="*/ 1443445 h 2474240"/>
                <a:gd name="connsiteX21" fmla="*/ 304270 w 1313536"/>
                <a:gd name="connsiteY21" fmla="*/ 1388095 h 2474240"/>
                <a:gd name="connsiteX22" fmla="*/ 160112 w 1313536"/>
                <a:gd name="connsiteY22" fmla="*/ 1281112 h 2474240"/>
                <a:gd name="connsiteX23" fmla="*/ 96914 w 1313536"/>
                <a:gd name="connsiteY23" fmla="*/ 1548776 h 2474240"/>
                <a:gd name="connsiteX24" fmla="*/ 68825 w 1313536"/>
                <a:gd name="connsiteY24" fmla="*/ 1626844 h 2474240"/>
                <a:gd name="connsiteX25" fmla="*/ 95260 w 1313536"/>
                <a:gd name="connsiteY25" fmla="*/ 1638410 h 2474240"/>
                <a:gd name="connsiteX26" fmla="*/ 198526 w 1313536"/>
                <a:gd name="connsiteY26" fmla="*/ 1710696 h 2474240"/>
                <a:gd name="connsiteX27" fmla="*/ 45693 w 1313536"/>
                <a:gd name="connsiteY27" fmla="*/ 1687151 h 2474240"/>
                <a:gd name="connsiteX28" fmla="*/ 39497 w 1313536"/>
                <a:gd name="connsiteY28" fmla="*/ 1703261 h 2474240"/>
                <a:gd name="connsiteX29" fmla="*/ 3148 w 1313536"/>
                <a:gd name="connsiteY29" fmla="*/ 1828006 h 2474240"/>
                <a:gd name="connsiteX30" fmla="*/ 260485 w 1313536"/>
                <a:gd name="connsiteY30" fmla="*/ 2266264 h 2474240"/>
                <a:gd name="connsiteX31" fmla="*/ 234876 w 1313536"/>
                <a:gd name="connsiteY31" fmla="*/ 2376552 h 2474240"/>
                <a:gd name="connsiteX32" fmla="*/ 194395 w 1313536"/>
                <a:gd name="connsiteY32" fmla="*/ 2449664 h 2474240"/>
                <a:gd name="connsiteX33" fmla="*/ 241486 w 1313536"/>
                <a:gd name="connsiteY33" fmla="*/ 2472795 h 2474240"/>
                <a:gd name="connsiteX34" fmla="*/ 290640 w 1313536"/>
                <a:gd name="connsiteY34" fmla="*/ 2346811 h 2474240"/>
                <a:gd name="connsiteX35" fmla="*/ 314183 w 1313536"/>
                <a:gd name="connsiteY35" fmla="*/ 2324093 h 2474240"/>
                <a:gd name="connsiteX36" fmla="*/ 369946 w 1313536"/>
                <a:gd name="connsiteY36" fmla="*/ 2290635 h 2474240"/>
                <a:gd name="connsiteX37" fmla="*/ 385231 w 1313536"/>
                <a:gd name="connsiteY37" fmla="*/ 2291874 h 2474240"/>
                <a:gd name="connsiteX38" fmla="*/ 814401 w 1313536"/>
                <a:gd name="connsiteY38" fmla="*/ 2079973 h 2474240"/>
                <a:gd name="connsiteX39" fmla="*/ 554999 w 1313536"/>
                <a:gd name="connsiteY39" fmla="*/ 2041145 h 2474240"/>
                <a:gd name="connsiteX40" fmla="*/ 481887 w 1313536"/>
                <a:gd name="connsiteY40" fmla="*/ 1985382 h 2474240"/>
                <a:gd name="connsiteX41" fmla="*/ 513693 w 1313536"/>
                <a:gd name="connsiteY41" fmla="*/ 1989926 h 2474240"/>
                <a:gd name="connsiteX42" fmla="*/ 826793 w 1313536"/>
                <a:gd name="connsiteY42" fmla="*/ 2060146 h 2474240"/>
                <a:gd name="connsiteX43" fmla="*/ 895362 w 1313536"/>
                <a:gd name="connsiteY43" fmla="*/ 1950272 h 2474240"/>
                <a:gd name="connsiteX44" fmla="*/ 897014 w 1313536"/>
                <a:gd name="connsiteY44" fmla="*/ 1948207 h 2474240"/>
                <a:gd name="connsiteX45" fmla="*/ 963104 w 1313536"/>
                <a:gd name="connsiteY45" fmla="*/ 1818092 h 2474240"/>
                <a:gd name="connsiteX46" fmla="*/ 794162 w 1313536"/>
                <a:gd name="connsiteY46" fmla="*/ 1814375 h 2474240"/>
                <a:gd name="connsiteX47" fmla="*/ 711136 w 1313536"/>
                <a:gd name="connsiteY47" fmla="*/ 1795374 h 2474240"/>
                <a:gd name="connsiteX48" fmla="*/ 743356 w 1313536"/>
                <a:gd name="connsiteY48" fmla="*/ 1792895 h 2474240"/>
                <a:gd name="connsiteX49" fmla="*/ 970952 w 1313536"/>
                <a:gd name="connsiteY49" fmla="*/ 1797852 h 2474240"/>
                <a:gd name="connsiteX50" fmla="*/ 1008954 w 1313536"/>
                <a:gd name="connsiteY50" fmla="*/ 1678064 h 2474240"/>
                <a:gd name="connsiteX51" fmla="*/ 759879 w 1313536"/>
                <a:gd name="connsiteY51" fmla="*/ 1721436 h 2474240"/>
                <a:gd name="connsiteX52" fmla="*/ 682222 w 1313536"/>
                <a:gd name="connsiteY52" fmla="*/ 1698304 h 2474240"/>
                <a:gd name="connsiteX53" fmla="*/ 714853 w 1313536"/>
                <a:gd name="connsiteY53" fmla="*/ 1687565 h 2474240"/>
                <a:gd name="connsiteX54" fmla="*/ 1020932 w 1313536"/>
                <a:gd name="connsiteY54" fmla="*/ 1633040 h 2474240"/>
                <a:gd name="connsiteX55" fmla="*/ 1045716 w 1313536"/>
                <a:gd name="connsiteY55" fmla="*/ 1536797 h 2474240"/>
                <a:gd name="connsiteX56" fmla="*/ 1078348 w 1313536"/>
                <a:gd name="connsiteY56" fmla="*/ 1383551 h 2474240"/>
                <a:gd name="connsiteX57" fmla="*/ 792510 w 1313536"/>
                <a:gd name="connsiteY57" fmla="*/ 1422792 h 2474240"/>
                <a:gd name="connsiteX58" fmla="*/ 707419 w 1313536"/>
                <a:gd name="connsiteY58" fmla="*/ 1414944 h 2474240"/>
                <a:gd name="connsiteX59" fmla="*/ 738812 w 1313536"/>
                <a:gd name="connsiteY59" fmla="*/ 1408335 h 2474240"/>
                <a:gd name="connsiteX60" fmla="*/ 1082478 w 1313536"/>
                <a:gd name="connsiteY60" fmla="*/ 1360419 h 2474240"/>
                <a:gd name="connsiteX61" fmla="*/ 1137003 w 1313536"/>
                <a:gd name="connsiteY61" fmla="*/ 1079950 h 2474240"/>
                <a:gd name="connsiteX62" fmla="*/ 918080 w 1313536"/>
                <a:gd name="connsiteY62" fmla="*/ 1124561 h 2474240"/>
                <a:gd name="connsiteX63" fmla="*/ 902385 w 1313536"/>
                <a:gd name="connsiteY63" fmla="*/ 1070450 h 2474240"/>
                <a:gd name="connsiteX64" fmla="*/ 1165504 w 1313536"/>
                <a:gd name="connsiteY64" fmla="*/ 982055 h 2474240"/>
                <a:gd name="connsiteX65" fmla="*/ 1291075 w 1313536"/>
                <a:gd name="connsiteY65" fmla="*/ 675563 h 2474240"/>
                <a:gd name="connsiteX66" fmla="*/ 1123784 w 1313536"/>
                <a:gd name="connsiteY66" fmla="*/ 690020 h 2474240"/>
                <a:gd name="connsiteX67" fmla="*/ 1084544 w 1313536"/>
                <a:gd name="connsiteY67" fmla="*/ 663171 h 2474240"/>
                <a:gd name="connsiteX68" fmla="*/ 1304707 w 1313536"/>
                <a:gd name="connsiteY68" fmla="*/ 619386 h 2474240"/>
                <a:gd name="connsiteX69" fmla="*/ 1304707 w 1313536"/>
                <a:gd name="connsiteY69" fmla="*/ 619386 h 2474240"/>
                <a:gd name="connsiteX70" fmla="*/ 1312968 w 1313536"/>
                <a:gd name="connsiteY70" fmla="*/ 492163 h 2474240"/>
                <a:gd name="connsiteX71" fmla="*/ 1158895 w 1313536"/>
                <a:gd name="connsiteY71" fmla="*/ 531404 h 2474240"/>
                <a:gd name="connsiteX72" fmla="*/ 1117589 w 1313536"/>
                <a:gd name="connsiteY72" fmla="*/ 507447 h 2474240"/>
                <a:gd name="connsiteX73" fmla="*/ 1311316 w 1313536"/>
                <a:gd name="connsiteY73" fmla="*/ 435987 h 2474240"/>
                <a:gd name="connsiteX74" fmla="*/ 1283227 w 1313536"/>
                <a:gd name="connsiteY74" fmla="*/ 229043 h 2474240"/>
                <a:gd name="connsiteX75" fmla="*/ 1303466 w 1313536"/>
                <a:gd name="connsiteY75" fmla="*/ 3098 h 2474240"/>
                <a:gd name="connsiteX76" fmla="*/ 978801 w 1313536"/>
                <a:gd name="connsiteY76" fmla="*/ 29947 h 2474240"/>
                <a:gd name="connsiteX77" fmla="*/ 770205 w 1313536"/>
                <a:gd name="connsiteY77" fmla="*/ 123712 h 2474240"/>
                <a:gd name="connsiteX78" fmla="*/ 770205 w 1313536"/>
                <a:gd name="connsiteY78" fmla="*/ 123712 h 2474240"/>
                <a:gd name="connsiteX79" fmla="*/ 783835 w 1313536"/>
                <a:gd name="connsiteY79" fmla="*/ 298437 h 2474240"/>
                <a:gd name="connsiteX80" fmla="*/ 815642 w 1313536"/>
                <a:gd name="connsiteY80" fmla="*/ 356266 h 2474240"/>
                <a:gd name="connsiteX81" fmla="*/ 772682 w 1313536"/>
                <a:gd name="connsiteY81" fmla="*/ 335200 h 2474240"/>
                <a:gd name="connsiteX82" fmla="*/ 764421 w 1313536"/>
                <a:gd name="connsiteY82" fmla="*/ 314960 h 2474240"/>
                <a:gd name="connsiteX83" fmla="*/ 704527 w 1313536"/>
                <a:gd name="connsiteY83" fmla="*/ 174106 h 2474240"/>
                <a:gd name="connsiteX84" fmla="*/ 704527 w 1313536"/>
                <a:gd name="connsiteY84" fmla="*/ 174106 h 2474240"/>
                <a:gd name="connsiteX85" fmla="*/ 654134 w 1313536"/>
                <a:gd name="connsiteY85" fmla="*/ 214999 h 2474240"/>
                <a:gd name="connsiteX86" fmla="*/ 651655 w 1313536"/>
                <a:gd name="connsiteY86" fmla="*/ 217064 h 2474240"/>
                <a:gd name="connsiteX87" fmla="*/ 691310 w 1313536"/>
                <a:gd name="connsiteY87" fmla="*/ 384767 h 2474240"/>
                <a:gd name="connsiteX88" fmla="*/ 745421 w 1313536"/>
                <a:gd name="connsiteY88" fmla="*/ 491337 h 2474240"/>
                <a:gd name="connsiteX89" fmla="*/ 702461 w 1313536"/>
                <a:gd name="connsiteY89" fmla="*/ 470271 h 2474240"/>
                <a:gd name="connsiteX90" fmla="*/ 672309 w 1313536"/>
                <a:gd name="connsiteY90" fmla="*/ 404594 h 2474240"/>
                <a:gd name="connsiteX91" fmla="*/ 597957 w 1313536"/>
                <a:gd name="connsiteY91" fmla="*/ 268284 h 247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313536" h="2474240">
                  <a:moveTo>
                    <a:pt x="597957" y="268284"/>
                  </a:moveTo>
                  <a:cubicBezTo>
                    <a:pt x="543432" y="326526"/>
                    <a:pt x="497584" y="395920"/>
                    <a:pt x="453386" y="459118"/>
                  </a:cubicBezTo>
                  <a:cubicBezTo>
                    <a:pt x="402166" y="531404"/>
                    <a:pt x="348468" y="604103"/>
                    <a:pt x="305097" y="682172"/>
                  </a:cubicBezTo>
                  <a:cubicBezTo>
                    <a:pt x="310879" y="713151"/>
                    <a:pt x="336077" y="815178"/>
                    <a:pt x="431494" y="884159"/>
                  </a:cubicBezTo>
                  <a:cubicBezTo>
                    <a:pt x="444711" y="893659"/>
                    <a:pt x="459168" y="902747"/>
                    <a:pt x="475277" y="910595"/>
                  </a:cubicBezTo>
                  <a:cubicBezTo>
                    <a:pt x="628524" y="987011"/>
                    <a:pt x="477756" y="979576"/>
                    <a:pt x="431906" y="946531"/>
                  </a:cubicBezTo>
                  <a:cubicBezTo>
                    <a:pt x="427364" y="943227"/>
                    <a:pt x="422820" y="939096"/>
                    <a:pt x="417449" y="934140"/>
                  </a:cubicBezTo>
                  <a:cubicBezTo>
                    <a:pt x="374077" y="892007"/>
                    <a:pt x="306335" y="793698"/>
                    <a:pt x="258833" y="778828"/>
                  </a:cubicBezTo>
                  <a:cubicBezTo>
                    <a:pt x="216289" y="885811"/>
                    <a:pt x="197287" y="999816"/>
                    <a:pt x="182417" y="1113409"/>
                  </a:cubicBezTo>
                  <a:cubicBezTo>
                    <a:pt x="203070" y="1128692"/>
                    <a:pt x="270812" y="1177020"/>
                    <a:pt x="343097" y="1222870"/>
                  </a:cubicBezTo>
                  <a:cubicBezTo>
                    <a:pt x="391840" y="1253850"/>
                    <a:pt x="442232" y="1283177"/>
                    <a:pt x="481473" y="1300938"/>
                  </a:cubicBezTo>
                  <a:cubicBezTo>
                    <a:pt x="493040" y="1306308"/>
                    <a:pt x="502953" y="1312917"/>
                    <a:pt x="507497" y="1319939"/>
                  </a:cubicBezTo>
                  <a:cubicBezTo>
                    <a:pt x="513693" y="1329440"/>
                    <a:pt x="507084" y="1334397"/>
                    <a:pt x="426537" y="1292264"/>
                  </a:cubicBezTo>
                  <a:cubicBezTo>
                    <a:pt x="397209" y="1276981"/>
                    <a:pt x="367056" y="1259632"/>
                    <a:pt x="338142" y="1241871"/>
                  </a:cubicBezTo>
                  <a:cubicBezTo>
                    <a:pt x="273290" y="1202630"/>
                    <a:pt x="212983" y="1161737"/>
                    <a:pt x="179113" y="1138192"/>
                  </a:cubicBezTo>
                  <a:cubicBezTo>
                    <a:pt x="178286" y="1146866"/>
                    <a:pt x="177048" y="1155541"/>
                    <a:pt x="175807" y="1164215"/>
                  </a:cubicBezTo>
                  <a:cubicBezTo>
                    <a:pt x="173331" y="1186107"/>
                    <a:pt x="170438" y="1208000"/>
                    <a:pt x="167135" y="1229479"/>
                  </a:cubicBezTo>
                  <a:cubicBezTo>
                    <a:pt x="200591" y="1258806"/>
                    <a:pt x="255943" y="1305069"/>
                    <a:pt x="313358" y="1345962"/>
                  </a:cubicBezTo>
                  <a:cubicBezTo>
                    <a:pt x="364577" y="1382725"/>
                    <a:pt x="417862" y="1415357"/>
                    <a:pt x="459582" y="1429401"/>
                  </a:cubicBezTo>
                  <a:cubicBezTo>
                    <a:pt x="471974" y="1433531"/>
                    <a:pt x="482714" y="1442619"/>
                    <a:pt x="487258" y="1454598"/>
                  </a:cubicBezTo>
                  <a:cubicBezTo>
                    <a:pt x="493454" y="1471533"/>
                    <a:pt x="486017" y="1485577"/>
                    <a:pt x="399688" y="1443445"/>
                  </a:cubicBezTo>
                  <a:cubicBezTo>
                    <a:pt x="368295" y="1428162"/>
                    <a:pt x="335663" y="1408748"/>
                    <a:pt x="304270" y="1388095"/>
                  </a:cubicBezTo>
                  <a:cubicBezTo>
                    <a:pt x="248920" y="1351745"/>
                    <a:pt x="196874" y="1311265"/>
                    <a:pt x="160112" y="1281112"/>
                  </a:cubicBezTo>
                  <a:cubicBezTo>
                    <a:pt x="146068" y="1371572"/>
                    <a:pt x="127067" y="1460381"/>
                    <a:pt x="96914" y="1548776"/>
                  </a:cubicBezTo>
                  <a:cubicBezTo>
                    <a:pt x="88239" y="1574799"/>
                    <a:pt x="78738" y="1600822"/>
                    <a:pt x="68825" y="1626844"/>
                  </a:cubicBezTo>
                  <a:cubicBezTo>
                    <a:pt x="77913" y="1630975"/>
                    <a:pt x="86588" y="1634693"/>
                    <a:pt x="95260" y="1638410"/>
                  </a:cubicBezTo>
                  <a:cubicBezTo>
                    <a:pt x="140697" y="1657411"/>
                    <a:pt x="179938" y="1683434"/>
                    <a:pt x="198526" y="1710696"/>
                  </a:cubicBezTo>
                  <a:cubicBezTo>
                    <a:pt x="218354" y="1739610"/>
                    <a:pt x="206787" y="1758198"/>
                    <a:pt x="45693" y="1687151"/>
                  </a:cubicBezTo>
                  <a:cubicBezTo>
                    <a:pt x="43628" y="1692521"/>
                    <a:pt x="41562" y="1697891"/>
                    <a:pt x="39497" y="1703261"/>
                  </a:cubicBezTo>
                  <a:cubicBezTo>
                    <a:pt x="23801" y="1742502"/>
                    <a:pt x="1910" y="1784634"/>
                    <a:pt x="3148" y="1828006"/>
                  </a:cubicBezTo>
                  <a:cubicBezTo>
                    <a:pt x="4800" y="1894922"/>
                    <a:pt x="31649" y="2178282"/>
                    <a:pt x="260485" y="2266264"/>
                  </a:cubicBezTo>
                  <a:cubicBezTo>
                    <a:pt x="262550" y="2303440"/>
                    <a:pt x="249747" y="2343507"/>
                    <a:pt x="234876" y="2376552"/>
                  </a:cubicBezTo>
                  <a:cubicBezTo>
                    <a:pt x="216289" y="2418684"/>
                    <a:pt x="194395" y="2449664"/>
                    <a:pt x="194395" y="2449664"/>
                  </a:cubicBezTo>
                  <a:lnTo>
                    <a:pt x="241486" y="2472795"/>
                  </a:lnTo>
                  <a:cubicBezTo>
                    <a:pt x="243963" y="2416206"/>
                    <a:pt x="265856" y="2375313"/>
                    <a:pt x="290640" y="2346811"/>
                  </a:cubicBezTo>
                  <a:cubicBezTo>
                    <a:pt x="298488" y="2338137"/>
                    <a:pt x="306335" y="2330702"/>
                    <a:pt x="314183" y="2324093"/>
                  </a:cubicBezTo>
                  <a:cubicBezTo>
                    <a:pt x="343097" y="2299722"/>
                    <a:pt x="369946" y="2290635"/>
                    <a:pt x="369946" y="2290635"/>
                  </a:cubicBezTo>
                  <a:cubicBezTo>
                    <a:pt x="374904" y="2291048"/>
                    <a:pt x="380273" y="2291461"/>
                    <a:pt x="385231" y="2291874"/>
                  </a:cubicBezTo>
                  <a:cubicBezTo>
                    <a:pt x="631829" y="2304679"/>
                    <a:pt x="738812" y="2194392"/>
                    <a:pt x="814401" y="2079973"/>
                  </a:cubicBezTo>
                  <a:cubicBezTo>
                    <a:pt x="749139" y="2068408"/>
                    <a:pt x="641742" y="2067582"/>
                    <a:pt x="554999" y="2041145"/>
                  </a:cubicBezTo>
                  <a:cubicBezTo>
                    <a:pt x="468256" y="2015123"/>
                    <a:pt x="470735" y="1987861"/>
                    <a:pt x="481887" y="1985382"/>
                  </a:cubicBezTo>
                  <a:cubicBezTo>
                    <a:pt x="490148" y="1983730"/>
                    <a:pt x="502126" y="1985795"/>
                    <a:pt x="513693" y="1989926"/>
                  </a:cubicBezTo>
                  <a:cubicBezTo>
                    <a:pt x="597544" y="2020906"/>
                    <a:pt x="753683" y="2048581"/>
                    <a:pt x="826793" y="2060146"/>
                  </a:cubicBezTo>
                  <a:cubicBezTo>
                    <a:pt x="851164" y="2021731"/>
                    <a:pt x="872644" y="1983317"/>
                    <a:pt x="895362" y="1950272"/>
                  </a:cubicBezTo>
                  <a:cubicBezTo>
                    <a:pt x="895775" y="1949446"/>
                    <a:pt x="896189" y="1948620"/>
                    <a:pt x="897014" y="1948207"/>
                  </a:cubicBezTo>
                  <a:cubicBezTo>
                    <a:pt x="923449" y="1908553"/>
                    <a:pt x="945343" y="1864355"/>
                    <a:pt x="963104" y="1818092"/>
                  </a:cubicBezTo>
                  <a:cubicBezTo>
                    <a:pt x="909406" y="1818918"/>
                    <a:pt x="849098" y="1818505"/>
                    <a:pt x="794162" y="1814375"/>
                  </a:cubicBezTo>
                  <a:cubicBezTo>
                    <a:pt x="703702" y="1807765"/>
                    <a:pt x="700396" y="1800330"/>
                    <a:pt x="711136" y="1795374"/>
                  </a:cubicBezTo>
                  <a:cubicBezTo>
                    <a:pt x="718572" y="1791656"/>
                    <a:pt x="730964" y="1791243"/>
                    <a:pt x="743356" y="1792895"/>
                  </a:cubicBezTo>
                  <a:cubicBezTo>
                    <a:pt x="803250" y="1801157"/>
                    <a:pt x="894949" y="1800330"/>
                    <a:pt x="970952" y="1797852"/>
                  </a:cubicBezTo>
                  <a:cubicBezTo>
                    <a:pt x="985409" y="1758611"/>
                    <a:pt x="997801" y="1718544"/>
                    <a:pt x="1008954" y="1678064"/>
                  </a:cubicBezTo>
                  <a:cubicBezTo>
                    <a:pt x="942451" y="1695826"/>
                    <a:pt x="843729" y="1718544"/>
                    <a:pt x="759879" y="1721436"/>
                  </a:cubicBezTo>
                  <a:cubicBezTo>
                    <a:pt x="671895" y="1724740"/>
                    <a:pt x="671070" y="1709870"/>
                    <a:pt x="682222" y="1698304"/>
                  </a:cubicBezTo>
                  <a:cubicBezTo>
                    <a:pt x="690483" y="1689630"/>
                    <a:pt x="702875" y="1686325"/>
                    <a:pt x="714853" y="1687565"/>
                  </a:cubicBezTo>
                  <a:cubicBezTo>
                    <a:pt x="795400" y="1695413"/>
                    <a:pt x="943278" y="1656585"/>
                    <a:pt x="1020932" y="1633040"/>
                  </a:cubicBezTo>
                  <a:cubicBezTo>
                    <a:pt x="1029607" y="1600408"/>
                    <a:pt x="1037455" y="1567777"/>
                    <a:pt x="1045716" y="1536797"/>
                  </a:cubicBezTo>
                  <a:cubicBezTo>
                    <a:pt x="1058522" y="1486403"/>
                    <a:pt x="1068848" y="1435184"/>
                    <a:pt x="1078348" y="1383551"/>
                  </a:cubicBezTo>
                  <a:cubicBezTo>
                    <a:pt x="1018042" y="1395117"/>
                    <a:pt x="896600" y="1416183"/>
                    <a:pt x="792510" y="1422792"/>
                  </a:cubicBezTo>
                  <a:cubicBezTo>
                    <a:pt x="702050" y="1428575"/>
                    <a:pt x="697919" y="1421140"/>
                    <a:pt x="707419" y="1414944"/>
                  </a:cubicBezTo>
                  <a:cubicBezTo>
                    <a:pt x="714442" y="1410400"/>
                    <a:pt x="726420" y="1408335"/>
                    <a:pt x="738812" y="1408335"/>
                  </a:cubicBezTo>
                  <a:cubicBezTo>
                    <a:pt x="840837" y="1408335"/>
                    <a:pt x="1030021" y="1371572"/>
                    <a:pt x="1082478" y="1360419"/>
                  </a:cubicBezTo>
                  <a:cubicBezTo>
                    <a:pt x="1099001" y="1266654"/>
                    <a:pt x="1113458" y="1172063"/>
                    <a:pt x="1137003" y="1079950"/>
                  </a:cubicBezTo>
                  <a:cubicBezTo>
                    <a:pt x="1076282" y="1077472"/>
                    <a:pt x="963931" y="1123322"/>
                    <a:pt x="918080" y="1124561"/>
                  </a:cubicBezTo>
                  <a:cubicBezTo>
                    <a:pt x="861490" y="1126213"/>
                    <a:pt x="732203" y="1047732"/>
                    <a:pt x="902385" y="1070450"/>
                  </a:cubicBezTo>
                  <a:cubicBezTo>
                    <a:pt x="1039107" y="1088625"/>
                    <a:pt x="1133700" y="1012621"/>
                    <a:pt x="1165504" y="982055"/>
                  </a:cubicBezTo>
                  <a:cubicBezTo>
                    <a:pt x="1201441" y="878789"/>
                    <a:pt x="1260095" y="780480"/>
                    <a:pt x="1291075" y="675563"/>
                  </a:cubicBezTo>
                  <a:cubicBezTo>
                    <a:pt x="1240682" y="672258"/>
                    <a:pt x="1153112" y="690020"/>
                    <a:pt x="1123784" y="690020"/>
                  </a:cubicBezTo>
                  <a:cubicBezTo>
                    <a:pt x="1085371" y="690433"/>
                    <a:pt x="969300" y="645822"/>
                    <a:pt x="1084544" y="663171"/>
                  </a:cubicBezTo>
                  <a:cubicBezTo>
                    <a:pt x="1165504" y="675150"/>
                    <a:pt x="1257618" y="640866"/>
                    <a:pt x="1304707" y="619386"/>
                  </a:cubicBezTo>
                  <a:lnTo>
                    <a:pt x="1304707" y="619386"/>
                  </a:lnTo>
                  <a:cubicBezTo>
                    <a:pt x="1310489" y="585515"/>
                    <a:pt x="1312968" y="541318"/>
                    <a:pt x="1312968" y="492163"/>
                  </a:cubicBezTo>
                  <a:cubicBezTo>
                    <a:pt x="1272900" y="490098"/>
                    <a:pt x="1191528" y="528513"/>
                    <a:pt x="1158895" y="531404"/>
                  </a:cubicBezTo>
                  <a:cubicBezTo>
                    <a:pt x="1120481" y="534709"/>
                    <a:pt x="1001520" y="499185"/>
                    <a:pt x="1117589" y="507447"/>
                  </a:cubicBezTo>
                  <a:cubicBezTo>
                    <a:pt x="1198963" y="513230"/>
                    <a:pt x="1274141" y="465314"/>
                    <a:pt x="1311316" y="435987"/>
                  </a:cubicBezTo>
                  <a:cubicBezTo>
                    <a:pt x="1308010" y="364114"/>
                    <a:pt x="1298511" y="288937"/>
                    <a:pt x="1283227" y="229043"/>
                  </a:cubicBezTo>
                  <a:cubicBezTo>
                    <a:pt x="1251009" y="105124"/>
                    <a:pt x="1303466" y="3098"/>
                    <a:pt x="1303466" y="3098"/>
                  </a:cubicBezTo>
                  <a:cubicBezTo>
                    <a:pt x="1253488" y="5989"/>
                    <a:pt x="1132459" y="-6402"/>
                    <a:pt x="978801" y="29947"/>
                  </a:cubicBezTo>
                  <a:cubicBezTo>
                    <a:pt x="887928" y="51426"/>
                    <a:pt x="826380" y="84058"/>
                    <a:pt x="770205" y="123712"/>
                  </a:cubicBezTo>
                  <a:cubicBezTo>
                    <a:pt x="770205" y="123712"/>
                    <a:pt x="770205" y="123712"/>
                    <a:pt x="770205" y="123712"/>
                  </a:cubicBezTo>
                  <a:cubicBezTo>
                    <a:pt x="769378" y="127017"/>
                    <a:pt x="753683" y="216651"/>
                    <a:pt x="783835" y="298437"/>
                  </a:cubicBezTo>
                  <a:cubicBezTo>
                    <a:pt x="791270" y="318677"/>
                    <a:pt x="801596" y="338504"/>
                    <a:pt x="815642" y="356266"/>
                  </a:cubicBezTo>
                  <a:cubicBezTo>
                    <a:pt x="887514" y="447553"/>
                    <a:pt x="791683" y="369071"/>
                    <a:pt x="772682" y="335200"/>
                  </a:cubicBezTo>
                  <a:cubicBezTo>
                    <a:pt x="769792" y="330243"/>
                    <a:pt x="767313" y="323221"/>
                    <a:pt x="764421" y="314960"/>
                  </a:cubicBezTo>
                  <a:cubicBezTo>
                    <a:pt x="748725" y="268284"/>
                    <a:pt x="733441" y="181128"/>
                    <a:pt x="704527" y="174106"/>
                  </a:cubicBezTo>
                  <a:lnTo>
                    <a:pt x="704527" y="174106"/>
                  </a:lnTo>
                  <a:cubicBezTo>
                    <a:pt x="688418" y="187324"/>
                    <a:pt x="671895" y="200955"/>
                    <a:pt x="654134" y="214999"/>
                  </a:cubicBezTo>
                  <a:cubicBezTo>
                    <a:pt x="653307" y="215412"/>
                    <a:pt x="652482" y="216238"/>
                    <a:pt x="651655" y="217064"/>
                  </a:cubicBezTo>
                  <a:cubicBezTo>
                    <a:pt x="654959" y="241848"/>
                    <a:pt x="666940" y="314960"/>
                    <a:pt x="691310" y="384767"/>
                  </a:cubicBezTo>
                  <a:cubicBezTo>
                    <a:pt x="704940" y="424421"/>
                    <a:pt x="722703" y="462836"/>
                    <a:pt x="745421" y="491337"/>
                  </a:cubicBezTo>
                  <a:cubicBezTo>
                    <a:pt x="816880" y="582624"/>
                    <a:pt x="721049" y="504142"/>
                    <a:pt x="702461" y="470271"/>
                  </a:cubicBezTo>
                  <a:cubicBezTo>
                    <a:pt x="696265" y="459118"/>
                    <a:pt x="685527" y="433922"/>
                    <a:pt x="672309" y="404594"/>
                  </a:cubicBezTo>
                  <a:cubicBezTo>
                    <a:pt x="649590" y="355027"/>
                    <a:pt x="620262" y="291828"/>
                    <a:pt x="597957" y="268284"/>
                  </a:cubicBezTo>
                  <a:close/>
                </a:path>
              </a:pathLst>
            </a:custGeom>
            <a:solidFill>
              <a:schemeClr val="accent5"/>
            </a:solidFill>
            <a:ln w="9525"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CF17F0A3-7DBA-4CAC-B823-B82A7BC8B59D}"/>
                </a:ext>
              </a:extLst>
            </p:cNvPr>
            <p:cNvSpPr/>
            <p:nvPr/>
          </p:nvSpPr>
          <p:spPr>
            <a:xfrm>
              <a:off x="17816341" y="7583543"/>
              <a:ext cx="326319" cy="1098745"/>
            </a:xfrm>
            <a:custGeom>
              <a:avLst/>
              <a:gdLst>
                <a:gd name="connsiteX0" fmla="*/ 304270 w 326318"/>
                <a:gd name="connsiteY0" fmla="*/ 110081 h 1098744"/>
                <a:gd name="connsiteX1" fmla="*/ 160112 w 326318"/>
                <a:gd name="connsiteY1" fmla="*/ 3098 h 1098744"/>
                <a:gd name="connsiteX2" fmla="*/ 96914 w 326318"/>
                <a:gd name="connsiteY2" fmla="*/ 270762 h 1098744"/>
                <a:gd name="connsiteX3" fmla="*/ 68825 w 326318"/>
                <a:gd name="connsiteY3" fmla="*/ 348831 h 1098744"/>
                <a:gd name="connsiteX4" fmla="*/ 95260 w 326318"/>
                <a:gd name="connsiteY4" fmla="*/ 360397 h 1098744"/>
                <a:gd name="connsiteX5" fmla="*/ 198526 w 326318"/>
                <a:gd name="connsiteY5" fmla="*/ 432682 h 1098744"/>
                <a:gd name="connsiteX6" fmla="*/ 45693 w 326318"/>
                <a:gd name="connsiteY6" fmla="*/ 409138 h 1098744"/>
                <a:gd name="connsiteX7" fmla="*/ 39497 w 326318"/>
                <a:gd name="connsiteY7" fmla="*/ 425247 h 1098744"/>
                <a:gd name="connsiteX8" fmla="*/ 3148 w 326318"/>
                <a:gd name="connsiteY8" fmla="*/ 549992 h 1098744"/>
                <a:gd name="connsiteX9" fmla="*/ 260485 w 326318"/>
                <a:gd name="connsiteY9" fmla="*/ 988251 h 1098744"/>
                <a:gd name="connsiteX10" fmla="*/ 234876 w 326318"/>
                <a:gd name="connsiteY10" fmla="*/ 1098538 h 1098744"/>
                <a:gd name="connsiteX11" fmla="*/ 290640 w 326318"/>
                <a:gd name="connsiteY11" fmla="*/ 1068798 h 1098744"/>
                <a:gd name="connsiteX12" fmla="*/ 314183 w 326318"/>
                <a:gd name="connsiteY12" fmla="*/ 1046079 h 1098744"/>
                <a:gd name="connsiteX13" fmla="*/ 286509 w 326318"/>
                <a:gd name="connsiteY13" fmla="*/ 956032 h 1098744"/>
                <a:gd name="connsiteX14" fmla="*/ 201005 w 326318"/>
                <a:gd name="connsiteY14" fmla="*/ 553296 h 1098744"/>
                <a:gd name="connsiteX15" fmla="*/ 304270 w 326318"/>
                <a:gd name="connsiteY15" fmla="*/ 110081 h 1098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6318" h="1098744">
                  <a:moveTo>
                    <a:pt x="304270" y="110081"/>
                  </a:moveTo>
                  <a:cubicBezTo>
                    <a:pt x="248920" y="73731"/>
                    <a:pt x="196874" y="33251"/>
                    <a:pt x="160112" y="3098"/>
                  </a:cubicBezTo>
                  <a:cubicBezTo>
                    <a:pt x="146068" y="93558"/>
                    <a:pt x="127067" y="182367"/>
                    <a:pt x="96914" y="270762"/>
                  </a:cubicBezTo>
                  <a:cubicBezTo>
                    <a:pt x="88239" y="296785"/>
                    <a:pt x="78738" y="322808"/>
                    <a:pt x="68825" y="348831"/>
                  </a:cubicBezTo>
                  <a:cubicBezTo>
                    <a:pt x="77913" y="352961"/>
                    <a:pt x="86588" y="356679"/>
                    <a:pt x="95260" y="360397"/>
                  </a:cubicBezTo>
                  <a:cubicBezTo>
                    <a:pt x="140697" y="379397"/>
                    <a:pt x="179938" y="405420"/>
                    <a:pt x="198526" y="432682"/>
                  </a:cubicBezTo>
                  <a:cubicBezTo>
                    <a:pt x="218354" y="461597"/>
                    <a:pt x="206787" y="480184"/>
                    <a:pt x="45693" y="409138"/>
                  </a:cubicBezTo>
                  <a:cubicBezTo>
                    <a:pt x="43628" y="414508"/>
                    <a:pt x="41562" y="419877"/>
                    <a:pt x="39497" y="425247"/>
                  </a:cubicBezTo>
                  <a:cubicBezTo>
                    <a:pt x="23801" y="464488"/>
                    <a:pt x="1910" y="506620"/>
                    <a:pt x="3148" y="549992"/>
                  </a:cubicBezTo>
                  <a:cubicBezTo>
                    <a:pt x="4800" y="616908"/>
                    <a:pt x="31649" y="900268"/>
                    <a:pt x="260485" y="988251"/>
                  </a:cubicBezTo>
                  <a:cubicBezTo>
                    <a:pt x="262550" y="1025426"/>
                    <a:pt x="249747" y="1065493"/>
                    <a:pt x="234876" y="1098538"/>
                  </a:cubicBezTo>
                  <a:cubicBezTo>
                    <a:pt x="252224" y="1091516"/>
                    <a:pt x="273290" y="1081603"/>
                    <a:pt x="290640" y="1068798"/>
                  </a:cubicBezTo>
                  <a:cubicBezTo>
                    <a:pt x="299726" y="1062189"/>
                    <a:pt x="307987" y="1054341"/>
                    <a:pt x="314183" y="1046079"/>
                  </a:cubicBezTo>
                  <a:cubicBezTo>
                    <a:pt x="331533" y="1022122"/>
                    <a:pt x="331119" y="991968"/>
                    <a:pt x="286509" y="956032"/>
                  </a:cubicBezTo>
                  <a:cubicBezTo>
                    <a:pt x="165481" y="858136"/>
                    <a:pt x="165481" y="640039"/>
                    <a:pt x="201005" y="553296"/>
                  </a:cubicBezTo>
                  <a:cubicBezTo>
                    <a:pt x="220419" y="505381"/>
                    <a:pt x="253051" y="337265"/>
                    <a:pt x="304270" y="110081"/>
                  </a:cubicBezTo>
                  <a:close/>
                </a:path>
              </a:pathLst>
            </a:custGeom>
            <a:solidFill>
              <a:schemeClr val="accent5">
                <a:lumMod val="60000"/>
                <a:lumOff val="40000"/>
              </a:schemeClr>
            </a:solidFill>
            <a:ln w="9525"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3DFF734D-7C22-47C4-908B-290367A94C37}"/>
                </a:ext>
              </a:extLst>
            </p:cNvPr>
            <p:cNvSpPr/>
            <p:nvPr/>
          </p:nvSpPr>
          <p:spPr>
            <a:xfrm>
              <a:off x="17980378" y="7440624"/>
              <a:ext cx="173486" cy="210662"/>
            </a:xfrm>
            <a:custGeom>
              <a:avLst/>
              <a:gdLst>
                <a:gd name="connsiteX0" fmla="*/ 174105 w 173486"/>
                <a:gd name="connsiteY0" fmla="*/ 106777 h 210661"/>
                <a:gd name="connsiteX1" fmla="*/ 15076 w 173486"/>
                <a:gd name="connsiteY1" fmla="*/ 3098 h 210661"/>
                <a:gd name="connsiteX2" fmla="*/ 11771 w 173486"/>
                <a:gd name="connsiteY2" fmla="*/ 29121 h 210661"/>
                <a:gd name="connsiteX3" fmla="*/ 3098 w 173486"/>
                <a:gd name="connsiteY3" fmla="*/ 94385 h 210661"/>
                <a:gd name="connsiteX4" fmla="*/ 149321 w 173486"/>
                <a:gd name="connsiteY4" fmla="*/ 210868 h 210661"/>
                <a:gd name="connsiteX5" fmla="*/ 174105 w 173486"/>
                <a:gd name="connsiteY5" fmla="*/ 106777 h 210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486" h="210661">
                  <a:moveTo>
                    <a:pt x="174105" y="106777"/>
                  </a:moveTo>
                  <a:cubicBezTo>
                    <a:pt x="109254" y="67536"/>
                    <a:pt x="48946" y="26643"/>
                    <a:pt x="15076" y="3098"/>
                  </a:cubicBezTo>
                  <a:cubicBezTo>
                    <a:pt x="14249" y="11772"/>
                    <a:pt x="13011" y="20447"/>
                    <a:pt x="11771" y="29121"/>
                  </a:cubicBezTo>
                  <a:cubicBezTo>
                    <a:pt x="9294" y="51013"/>
                    <a:pt x="6402" y="72906"/>
                    <a:pt x="3098" y="94385"/>
                  </a:cubicBezTo>
                  <a:cubicBezTo>
                    <a:pt x="36554" y="123712"/>
                    <a:pt x="91906" y="169975"/>
                    <a:pt x="149321" y="210868"/>
                  </a:cubicBezTo>
                  <a:cubicBezTo>
                    <a:pt x="157583" y="177410"/>
                    <a:pt x="165430" y="142713"/>
                    <a:pt x="174105" y="106777"/>
                  </a:cubicBezTo>
                  <a:close/>
                </a:path>
              </a:pathLst>
            </a:custGeom>
            <a:solidFill>
              <a:schemeClr val="accent5">
                <a:lumMod val="60000"/>
                <a:lumOff val="40000"/>
              </a:schemeClr>
            </a:solidFill>
            <a:ln w="9525"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id="{FFFE8034-3E52-4277-901C-DA293A8A0069}"/>
                </a:ext>
              </a:extLst>
            </p:cNvPr>
            <p:cNvSpPr/>
            <p:nvPr/>
          </p:nvSpPr>
          <p:spPr>
            <a:xfrm>
              <a:off x="17995247" y="7081260"/>
              <a:ext cx="239576" cy="450237"/>
            </a:xfrm>
            <a:custGeom>
              <a:avLst/>
              <a:gdLst>
                <a:gd name="connsiteX0" fmla="*/ 79514 w 239575"/>
                <a:gd name="connsiteY0" fmla="*/ 3098 h 450237"/>
                <a:gd name="connsiteX1" fmla="*/ 3098 w 239575"/>
                <a:gd name="connsiteY1" fmla="*/ 337678 h 450237"/>
                <a:gd name="connsiteX2" fmla="*/ 163781 w 239575"/>
                <a:gd name="connsiteY2" fmla="*/ 447140 h 450237"/>
                <a:gd name="connsiteX3" fmla="*/ 238132 w 239575"/>
                <a:gd name="connsiteY3" fmla="*/ 158409 h 450237"/>
                <a:gd name="connsiteX4" fmla="*/ 79514 w 239575"/>
                <a:gd name="connsiteY4" fmla="*/ 3098 h 450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575" h="450237">
                  <a:moveTo>
                    <a:pt x="79514" y="3098"/>
                  </a:moveTo>
                  <a:cubicBezTo>
                    <a:pt x="36970" y="110081"/>
                    <a:pt x="17969" y="224086"/>
                    <a:pt x="3098" y="337678"/>
                  </a:cubicBezTo>
                  <a:cubicBezTo>
                    <a:pt x="23751" y="352961"/>
                    <a:pt x="91495" y="401290"/>
                    <a:pt x="163781" y="447140"/>
                  </a:cubicBezTo>
                  <a:cubicBezTo>
                    <a:pt x="185672" y="355853"/>
                    <a:pt x="210456" y="258783"/>
                    <a:pt x="238132" y="158409"/>
                  </a:cubicBezTo>
                  <a:cubicBezTo>
                    <a:pt x="194760" y="116277"/>
                    <a:pt x="127017" y="17968"/>
                    <a:pt x="79514" y="3098"/>
                  </a:cubicBezTo>
                  <a:close/>
                </a:path>
              </a:pathLst>
            </a:custGeom>
            <a:solidFill>
              <a:schemeClr val="accent5">
                <a:lumMod val="60000"/>
                <a:lumOff val="40000"/>
              </a:schemeClr>
            </a:solidFill>
            <a:ln w="9525"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CE0E320E-CEBF-4A68-96CA-F0F3C2E29AC0}"/>
                </a:ext>
              </a:extLst>
            </p:cNvPr>
            <p:cNvSpPr/>
            <p:nvPr/>
          </p:nvSpPr>
          <p:spPr>
            <a:xfrm>
              <a:off x="18578415" y="6305530"/>
              <a:ext cx="541111" cy="301535"/>
            </a:xfrm>
            <a:custGeom>
              <a:avLst/>
              <a:gdLst>
                <a:gd name="connsiteX0" fmla="*/ 21348 w 541111"/>
                <a:gd name="connsiteY0" fmla="*/ 298850 h 301535"/>
                <a:gd name="connsiteX1" fmla="*/ 541393 w 541111"/>
                <a:gd name="connsiteY1" fmla="*/ 3098 h 301535"/>
                <a:gd name="connsiteX2" fmla="*/ 216728 w 541111"/>
                <a:gd name="connsiteY2" fmla="*/ 29947 h 301535"/>
                <a:gd name="connsiteX3" fmla="*/ 8132 w 541111"/>
                <a:gd name="connsiteY3" fmla="*/ 123712 h 301535"/>
                <a:gd name="connsiteX4" fmla="*/ 8132 w 541111"/>
                <a:gd name="connsiteY4" fmla="*/ 123712 h 301535"/>
                <a:gd name="connsiteX5" fmla="*/ 21348 w 541111"/>
                <a:gd name="connsiteY5" fmla="*/ 298850 h 301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1111" h="301535">
                  <a:moveTo>
                    <a:pt x="21348" y="298850"/>
                  </a:moveTo>
                  <a:cubicBezTo>
                    <a:pt x="262165" y="95211"/>
                    <a:pt x="541393" y="3098"/>
                    <a:pt x="541393" y="3098"/>
                  </a:cubicBezTo>
                  <a:cubicBezTo>
                    <a:pt x="491414" y="5989"/>
                    <a:pt x="370386" y="-6402"/>
                    <a:pt x="216728" y="29947"/>
                  </a:cubicBezTo>
                  <a:cubicBezTo>
                    <a:pt x="125854" y="51426"/>
                    <a:pt x="64306" y="84058"/>
                    <a:pt x="8132" y="123712"/>
                  </a:cubicBezTo>
                  <a:cubicBezTo>
                    <a:pt x="8132" y="123712"/>
                    <a:pt x="8132" y="123712"/>
                    <a:pt x="8132" y="123712"/>
                  </a:cubicBezTo>
                  <a:cubicBezTo>
                    <a:pt x="7305" y="127430"/>
                    <a:pt x="-8804" y="217064"/>
                    <a:pt x="21348" y="298850"/>
                  </a:cubicBezTo>
                  <a:close/>
                </a:path>
              </a:pathLst>
            </a:custGeom>
            <a:solidFill>
              <a:schemeClr val="accent5">
                <a:lumMod val="60000"/>
                <a:lumOff val="40000"/>
              </a:schemeClr>
            </a:solidFill>
            <a:ln w="9525"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A45FFC8E-CD1B-4E94-BCF3-AD4BD5AC4F2D}"/>
                </a:ext>
              </a:extLst>
            </p:cNvPr>
            <p:cNvSpPr/>
            <p:nvPr/>
          </p:nvSpPr>
          <p:spPr>
            <a:xfrm>
              <a:off x="18118340" y="6570302"/>
              <a:ext cx="371756" cy="619593"/>
            </a:xfrm>
            <a:custGeom>
              <a:avLst/>
              <a:gdLst>
                <a:gd name="connsiteX0" fmla="*/ 295958 w 371755"/>
                <a:gd name="connsiteY0" fmla="*/ 3098 h 619592"/>
                <a:gd name="connsiteX1" fmla="*/ 151387 w 371755"/>
                <a:gd name="connsiteY1" fmla="*/ 193932 h 619592"/>
                <a:gd name="connsiteX2" fmla="*/ 3098 w 371755"/>
                <a:gd name="connsiteY2" fmla="*/ 416986 h 619592"/>
                <a:gd name="connsiteX3" fmla="*/ 129495 w 371755"/>
                <a:gd name="connsiteY3" fmla="*/ 618973 h 619592"/>
                <a:gd name="connsiteX4" fmla="*/ 172040 w 371755"/>
                <a:gd name="connsiteY4" fmla="*/ 474815 h 619592"/>
                <a:gd name="connsiteX5" fmla="*/ 370310 w 371755"/>
                <a:gd name="connsiteY5" fmla="*/ 140648 h 619592"/>
                <a:gd name="connsiteX6" fmla="*/ 295958 w 371755"/>
                <a:gd name="connsiteY6" fmla="*/ 3098 h 619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1755" h="619592">
                  <a:moveTo>
                    <a:pt x="295958" y="3098"/>
                  </a:moveTo>
                  <a:cubicBezTo>
                    <a:pt x="241433" y="61340"/>
                    <a:pt x="195585" y="130734"/>
                    <a:pt x="151387" y="193932"/>
                  </a:cubicBezTo>
                  <a:cubicBezTo>
                    <a:pt x="100168" y="266218"/>
                    <a:pt x="46469" y="338917"/>
                    <a:pt x="3098" y="416986"/>
                  </a:cubicBezTo>
                  <a:cubicBezTo>
                    <a:pt x="8880" y="447966"/>
                    <a:pt x="34078" y="549992"/>
                    <a:pt x="129495" y="618973"/>
                  </a:cubicBezTo>
                  <a:cubicBezTo>
                    <a:pt x="143126" y="571471"/>
                    <a:pt x="157169" y="523143"/>
                    <a:pt x="172040" y="474815"/>
                  </a:cubicBezTo>
                  <a:cubicBezTo>
                    <a:pt x="212108" y="345113"/>
                    <a:pt x="284394" y="234000"/>
                    <a:pt x="370310" y="140648"/>
                  </a:cubicBezTo>
                  <a:cubicBezTo>
                    <a:pt x="347591" y="89841"/>
                    <a:pt x="318263" y="26642"/>
                    <a:pt x="295958" y="3098"/>
                  </a:cubicBezTo>
                  <a:close/>
                </a:path>
              </a:pathLst>
            </a:custGeom>
            <a:solidFill>
              <a:schemeClr val="accent5">
                <a:lumMod val="60000"/>
                <a:lumOff val="40000"/>
              </a:schemeClr>
            </a:solidFill>
            <a:ln w="9525"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D9D88739-E6AC-4FAD-BA87-357E7CBCA914}"/>
                </a:ext>
              </a:extLst>
            </p:cNvPr>
            <p:cNvSpPr/>
            <p:nvPr/>
          </p:nvSpPr>
          <p:spPr>
            <a:xfrm>
              <a:off x="18464899" y="6476950"/>
              <a:ext cx="115657" cy="214792"/>
            </a:xfrm>
            <a:custGeom>
              <a:avLst/>
              <a:gdLst>
                <a:gd name="connsiteX0" fmla="*/ 55969 w 115657"/>
                <a:gd name="connsiteY0" fmla="*/ 3098 h 214792"/>
                <a:gd name="connsiteX1" fmla="*/ 55969 w 115657"/>
                <a:gd name="connsiteY1" fmla="*/ 3098 h 214792"/>
                <a:gd name="connsiteX2" fmla="*/ 5577 w 115657"/>
                <a:gd name="connsiteY2" fmla="*/ 43991 h 214792"/>
                <a:gd name="connsiteX3" fmla="*/ 3098 w 115657"/>
                <a:gd name="connsiteY3" fmla="*/ 46056 h 214792"/>
                <a:gd name="connsiteX4" fmla="*/ 42752 w 115657"/>
                <a:gd name="connsiteY4" fmla="*/ 213760 h 214792"/>
                <a:gd name="connsiteX5" fmla="*/ 115863 w 115657"/>
                <a:gd name="connsiteY5" fmla="*/ 143952 h 214792"/>
                <a:gd name="connsiteX6" fmla="*/ 55969 w 115657"/>
                <a:gd name="connsiteY6" fmla="*/ 3098 h 214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657" h="214792">
                  <a:moveTo>
                    <a:pt x="55969" y="3098"/>
                  </a:moveTo>
                  <a:lnTo>
                    <a:pt x="55969" y="3098"/>
                  </a:lnTo>
                  <a:cubicBezTo>
                    <a:pt x="39447" y="16316"/>
                    <a:pt x="22924" y="29947"/>
                    <a:pt x="5577" y="43991"/>
                  </a:cubicBezTo>
                  <a:cubicBezTo>
                    <a:pt x="4750" y="44404"/>
                    <a:pt x="3925" y="45230"/>
                    <a:pt x="3098" y="46056"/>
                  </a:cubicBezTo>
                  <a:cubicBezTo>
                    <a:pt x="6402" y="70840"/>
                    <a:pt x="18382" y="143952"/>
                    <a:pt x="42752" y="213760"/>
                  </a:cubicBezTo>
                  <a:cubicBezTo>
                    <a:pt x="66296" y="189389"/>
                    <a:pt x="90668" y="166257"/>
                    <a:pt x="115863" y="143952"/>
                  </a:cubicBezTo>
                  <a:cubicBezTo>
                    <a:pt x="100168" y="97689"/>
                    <a:pt x="84883" y="10120"/>
                    <a:pt x="55969" y="3098"/>
                  </a:cubicBezTo>
                  <a:close/>
                </a:path>
              </a:pathLst>
            </a:custGeom>
            <a:solidFill>
              <a:schemeClr val="accent5">
                <a:lumMod val="60000"/>
                <a:lumOff val="40000"/>
              </a:schemeClr>
            </a:solidFill>
            <a:ln w="9525" cap="flat">
              <a:noFill/>
              <a:prstDash val="solid"/>
              <a:miter/>
            </a:ln>
          </p:spPr>
          <p:txBody>
            <a:bodyPr rtlCol="0" anchor="ctr"/>
            <a:lstStyle/>
            <a:p>
              <a:endParaRPr lang="en-US"/>
            </a:p>
          </p:txBody>
        </p:sp>
      </p:grpSp>
      <p:grpSp>
        <p:nvGrpSpPr>
          <p:cNvPr id="101" name="Group 100">
            <a:extLst>
              <a:ext uri="{FF2B5EF4-FFF2-40B4-BE49-F238E27FC236}">
                <a16:creationId xmlns:a16="http://schemas.microsoft.com/office/drawing/2014/main" id="{0BAE1FA4-AE20-4A5A-8EC7-B413222FF3A0}"/>
              </a:ext>
            </a:extLst>
          </p:cNvPr>
          <p:cNvGrpSpPr/>
          <p:nvPr/>
        </p:nvGrpSpPr>
        <p:grpSpPr>
          <a:xfrm>
            <a:off x="520541" y="9775688"/>
            <a:ext cx="6426847" cy="3982834"/>
            <a:chOff x="3303875" y="7350765"/>
            <a:chExt cx="2346192" cy="1453978"/>
          </a:xfrm>
        </p:grpSpPr>
        <p:sp>
          <p:nvSpPr>
            <p:cNvPr id="91" name="Freeform: Shape 90">
              <a:extLst>
                <a:ext uri="{FF2B5EF4-FFF2-40B4-BE49-F238E27FC236}">
                  <a16:creationId xmlns:a16="http://schemas.microsoft.com/office/drawing/2014/main" id="{8A5852FB-F6FD-4D3B-8066-828F352FCFC5}"/>
                </a:ext>
              </a:extLst>
            </p:cNvPr>
            <p:cNvSpPr/>
            <p:nvPr/>
          </p:nvSpPr>
          <p:spPr>
            <a:xfrm>
              <a:off x="3303875" y="7350765"/>
              <a:ext cx="2346192" cy="1453978"/>
            </a:xfrm>
            <a:custGeom>
              <a:avLst/>
              <a:gdLst>
                <a:gd name="connsiteX0" fmla="*/ 2065516 w 2346191"/>
                <a:gd name="connsiteY0" fmla="*/ 1451517 h 1453977"/>
                <a:gd name="connsiteX1" fmla="*/ 2037841 w 2346191"/>
                <a:gd name="connsiteY1" fmla="*/ 1448213 h 1453977"/>
                <a:gd name="connsiteX2" fmla="*/ 1896987 w 2346191"/>
                <a:gd name="connsiteY2" fmla="*/ 1050847 h 1453977"/>
                <a:gd name="connsiteX3" fmla="*/ 1896574 w 2346191"/>
                <a:gd name="connsiteY3" fmla="*/ 1050434 h 1453977"/>
                <a:gd name="connsiteX4" fmla="*/ 1551667 w 2346191"/>
                <a:gd name="connsiteY4" fmla="*/ 835229 h 1453977"/>
                <a:gd name="connsiteX5" fmla="*/ 1359180 w 2346191"/>
                <a:gd name="connsiteY5" fmla="*/ 708419 h 1453977"/>
                <a:gd name="connsiteX6" fmla="*/ 6816 w 2346191"/>
                <a:gd name="connsiteY6" fmla="*/ 824076 h 1453977"/>
                <a:gd name="connsiteX7" fmla="*/ 3098 w 2346191"/>
                <a:gd name="connsiteY7" fmla="*/ 821598 h 1453977"/>
                <a:gd name="connsiteX8" fmla="*/ 357092 w 2346191"/>
                <a:gd name="connsiteY8" fmla="*/ 423406 h 1453977"/>
                <a:gd name="connsiteX9" fmla="*/ 623930 w 2346191"/>
                <a:gd name="connsiteY9" fmla="*/ 442820 h 1453977"/>
                <a:gd name="connsiteX10" fmla="*/ 735457 w 2346191"/>
                <a:gd name="connsiteY10" fmla="*/ 403992 h 1453977"/>
                <a:gd name="connsiteX11" fmla="*/ 464075 w 2346191"/>
                <a:gd name="connsiteY11" fmla="*/ 340380 h 1453977"/>
                <a:gd name="connsiteX12" fmla="*/ 762306 w 2346191"/>
                <a:gd name="connsiteY12" fmla="*/ 180112 h 1453977"/>
                <a:gd name="connsiteX13" fmla="*/ 979989 w 2346191"/>
                <a:gd name="connsiteY13" fmla="*/ 275117 h 1453977"/>
                <a:gd name="connsiteX14" fmla="*/ 1086560 w 2346191"/>
                <a:gd name="connsiteY14" fmla="*/ 444059 h 1453977"/>
                <a:gd name="connsiteX15" fmla="*/ 1145627 w 2346191"/>
                <a:gd name="connsiteY15" fmla="*/ 351120 h 1453977"/>
                <a:gd name="connsiteX16" fmla="*/ 908530 w 2346191"/>
                <a:gd name="connsiteY16" fmla="*/ 141285 h 1453977"/>
                <a:gd name="connsiteX17" fmla="*/ 1205935 w 2346191"/>
                <a:gd name="connsiteY17" fmla="*/ 45041 h 1453977"/>
                <a:gd name="connsiteX18" fmla="*/ 1421140 w 2346191"/>
                <a:gd name="connsiteY18" fmla="*/ 165242 h 1453977"/>
                <a:gd name="connsiteX19" fmla="*/ 1512839 w 2346191"/>
                <a:gd name="connsiteY19" fmla="*/ 271812 h 1453977"/>
                <a:gd name="connsiteX20" fmla="*/ 1539688 w 2346191"/>
                <a:gd name="connsiteY20" fmla="*/ 207374 h 1453977"/>
                <a:gd name="connsiteX21" fmla="*/ 1360419 w 2346191"/>
                <a:gd name="connsiteY21" fmla="*/ 32236 h 1453977"/>
                <a:gd name="connsiteX22" fmla="*/ 1628084 w 2346191"/>
                <a:gd name="connsiteY22" fmla="*/ 43802 h 1453977"/>
                <a:gd name="connsiteX23" fmla="*/ 1908966 w 2346191"/>
                <a:gd name="connsiteY23" fmla="*/ 323032 h 1453977"/>
                <a:gd name="connsiteX24" fmla="*/ 2148129 w 2346191"/>
                <a:gd name="connsiteY24" fmla="*/ 426297 h 1453977"/>
                <a:gd name="connsiteX25" fmla="*/ 2188196 w 2346191"/>
                <a:gd name="connsiteY25" fmla="*/ 520062 h 1453977"/>
                <a:gd name="connsiteX26" fmla="*/ 2016775 w 2346191"/>
                <a:gd name="connsiteY26" fmla="*/ 598131 h 1453977"/>
                <a:gd name="connsiteX27" fmla="*/ 2055603 w 2346191"/>
                <a:gd name="connsiteY27" fmla="*/ 690244 h 1453977"/>
                <a:gd name="connsiteX28" fmla="*/ 2248090 w 2346191"/>
                <a:gd name="connsiteY28" fmla="*/ 544433 h 1453977"/>
                <a:gd name="connsiteX29" fmla="*/ 2292700 w 2346191"/>
                <a:gd name="connsiteY29" fmla="*/ 872817 h 1453977"/>
                <a:gd name="connsiteX30" fmla="*/ 1999013 w 2346191"/>
                <a:gd name="connsiteY30" fmla="*/ 1050847 h 1453977"/>
                <a:gd name="connsiteX31" fmla="*/ 1942837 w 2346191"/>
                <a:gd name="connsiteY31" fmla="*/ 1049608 h 1453977"/>
                <a:gd name="connsiteX32" fmla="*/ 2065516 w 2346191"/>
                <a:gd name="connsiteY32" fmla="*/ 1451517 h 1453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346191" h="1453977">
                  <a:moveTo>
                    <a:pt x="2065516" y="1451517"/>
                  </a:moveTo>
                  <a:lnTo>
                    <a:pt x="2037841" y="1448213"/>
                  </a:lnTo>
                  <a:cubicBezTo>
                    <a:pt x="2034950" y="1176831"/>
                    <a:pt x="1896987" y="1050847"/>
                    <a:pt x="1896987" y="1050847"/>
                  </a:cubicBezTo>
                  <a:cubicBezTo>
                    <a:pt x="1896987" y="1050847"/>
                    <a:pt x="1896987" y="1050847"/>
                    <a:pt x="1896574" y="1050434"/>
                  </a:cubicBezTo>
                  <a:cubicBezTo>
                    <a:pt x="1888313" y="1043825"/>
                    <a:pt x="1739610" y="926928"/>
                    <a:pt x="1551667" y="835229"/>
                  </a:cubicBezTo>
                  <a:cubicBezTo>
                    <a:pt x="1492599" y="788139"/>
                    <a:pt x="1428162" y="745181"/>
                    <a:pt x="1359180" y="708419"/>
                  </a:cubicBezTo>
                  <a:cubicBezTo>
                    <a:pt x="911421" y="469256"/>
                    <a:pt x="383115" y="531215"/>
                    <a:pt x="6816" y="824076"/>
                  </a:cubicBezTo>
                  <a:cubicBezTo>
                    <a:pt x="5163" y="823250"/>
                    <a:pt x="3924" y="822424"/>
                    <a:pt x="3098" y="821598"/>
                  </a:cubicBezTo>
                  <a:cubicBezTo>
                    <a:pt x="3098" y="821598"/>
                    <a:pt x="277371" y="451907"/>
                    <a:pt x="357092" y="423406"/>
                  </a:cubicBezTo>
                  <a:cubicBezTo>
                    <a:pt x="436813" y="394491"/>
                    <a:pt x="428139" y="356903"/>
                    <a:pt x="623930" y="442820"/>
                  </a:cubicBezTo>
                  <a:cubicBezTo>
                    <a:pt x="819308" y="528737"/>
                    <a:pt x="757762" y="423406"/>
                    <a:pt x="735457" y="403992"/>
                  </a:cubicBezTo>
                  <a:cubicBezTo>
                    <a:pt x="713152" y="384578"/>
                    <a:pt x="570645" y="328402"/>
                    <a:pt x="464075" y="340380"/>
                  </a:cubicBezTo>
                  <a:cubicBezTo>
                    <a:pt x="464075" y="340380"/>
                    <a:pt x="582624" y="209440"/>
                    <a:pt x="762306" y="180112"/>
                  </a:cubicBezTo>
                  <a:cubicBezTo>
                    <a:pt x="941988" y="150785"/>
                    <a:pt x="957684" y="237115"/>
                    <a:pt x="979989" y="275117"/>
                  </a:cubicBezTo>
                  <a:cubicBezTo>
                    <a:pt x="1002295" y="313118"/>
                    <a:pt x="1045666" y="428363"/>
                    <a:pt x="1086560" y="444059"/>
                  </a:cubicBezTo>
                  <a:cubicBezTo>
                    <a:pt x="1127453" y="460168"/>
                    <a:pt x="1181564" y="420928"/>
                    <a:pt x="1145627" y="351120"/>
                  </a:cubicBezTo>
                  <a:cubicBezTo>
                    <a:pt x="1109691" y="281313"/>
                    <a:pt x="958510" y="154089"/>
                    <a:pt x="908530" y="141285"/>
                  </a:cubicBezTo>
                  <a:cubicBezTo>
                    <a:pt x="908530" y="141285"/>
                    <a:pt x="1110517" y="28932"/>
                    <a:pt x="1205935" y="45041"/>
                  </a:cubicBezTo>
                  <a:cubicBezTo>
                    <a:pt x="1301352" y="60737"/>
                    <a:pt x="1358768" y="78912"/>
                    <a:pt x="1421140" y="165242"/>
                  </a:cubicBezTo>
                  <a:cubicBezTo>
                    <a:pt x="1483099" y="251572"/>
                    <a:pt x="1483099" y="259833"/>
                    <a:pt x="1512839" y="271812"/>
                  </a:cubicBezTo>
                  <a:cubicBezTo>
                    <a:pt x="1542993" y="283378"/>
                    <a:pt x="1570255" y="257768"/>
                    <a:pt x="1539688" y="207374"/>
                  </a:cubicBezTo>
                  <a:cubicBezTo>
                    <a:pt x="1509122" y="157394"/>
                    <a:pt x="1412879" y="59085"/>
                    <a:pt x="1360419" y="32236"/>
                  </a:cubicBezTo>
                  <a:cubicBezTo>
                    <a:pt x="1360419" y="32236"/>
                    <a:pt x="1456663" y="-40463"/>
                    <a:pt x="1628084" y="43802"/>
                  </a:cubicBezTo>
                  <a:cubicBezTo>
                    <a:pt x="1799917" y="128067"/>
                    <a:pt x="1893269" y="284204"/>
                    <a:pt x="1908966" y="323032"/>
                  </a:cubicBezTo>
                  <a:cubicBezTo>
                    <a:pt x="1924249" y="361860"/>
                    <a:pt x="2090300" y="368882"/>
                    <a:pt x="2148129" y="426297"/>
                  </a:cubicBezTo>
                  <a:cubicBezTo>
                    <a:pt x="2205544" y="483713"/>
                    <a:pt x="2203892" y="506844"/>
                    <a:pt x="2188196" y="520062"/>
                  </a:cubicBezTo>
                  <a:cubicBezTo>
                    <a:pt x="2172912" y="532867"/>
                    <a:pt x="2029993" y="575826"/>
                    <a:pt x="2016775" y="598131"/>
                  </a:cubicBezTo>
                  <a:cubicBezTo>
                    <a:pt x="2003557" y="620849"/>
                    <a:pt x="1977121" y="679917"/>
                    <a:pt x="2055603" y="690244"/>
                  </a:cubicBezTo>
                  <a:cubicBezTo>
                    <a:pt x="2134085" y="700157"/>
                    <a:pt x="2101453" y="586152"/>
                    <a:pt x="2248090" y="544433"/>
                  </a:cubicBezTo>
                  <a:cubicBezTo>
                    <a:pt x="2394727" y="502714"/>
                    <a:pt x="2344333" y="812510"/>
                    <a:pt x="2292700" y="872817"/>
                  </a:cubicBezTo>
                  <a:cubicBezTo>
                    <a:pt x="2241068" y="932711"/>
                    <a:pt x="2075430" y="1054151"/>
                    <a:pt x="1999013" y="1050847"/>
                  </a:cubicBezTo>
                  <a:cubicBezTo>
                    <a:pt x="1970925" y="1049608"/>
                    <a:pt x="1954403" y="1049608"/>
                    <a:pt x="1942837" y="1049608"/>
                  </a:cubicBezTo>
                  <a:cubicBezTo>
                    <a:pt x="2106410" y="1237138"/>
                    <a:pt x="2065516" y="1451517"/>
                    <a:pt x="2065516" y="1451517"/>
                  </a:cubicBezTo>
                  <a:close/>
                </a:path>
              </a:pathLst>
            </a:custGeom>
            <a:solidFill>
              <a:srgbClr val="B427FF"/>
            </a:solidFill>
            <a:ln w="9525"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F3B38306-8C28-42F2-A24C-3D4D9BBAAD35}"/>
                </a:ext>
              </a:extLst>
            </p:cNvPr>
            <p:cNvSpPr/>
            <p:nvPr/>
          </p:nvSpPr>
          <p:spPr>
            <a:xfrm>
              <a:off x="3308005" y="7909713"/>
              <a:ext cx="1548982" cy="330450"/>
            </a:xfrm>
            <a:custGeom>
              <a:avLst/>
              <a:gdLst>
                <a:gd name="connsiteX0" fmla="*/ 1547950 w 1548982"/>
                <a:gd name="connsiteY0" fmla="*/ 276694 h 330449"/>
                <a:gd name="connsiteX1" fmla="*/ 1236914 w 1548982"/>
                <a:gd name="connsiteY1" fmla="*/ 173016 h 330449"/>
                <a:gd name="connsiteX2" fmla="*/ 645409 w 1548982"/>
                <a:gd name="connsiteY2" fmla="*/ 209365 h 330449"/>
                <a:gd name="connsiteX3" fmla="*/ 371549 w 1548982"/>
                <a:gd name="connsiteY3" fmla="*/ 329979 h 330449"/>
                <a:gd name="connsiteX4" fmla="*/ 356679 w 1548982"/>
                <a:gd name="connsiteY4" fmla="*/ 329566 h 330449"/>
                <a:gd name="connsiteX5" fmla="*/ 558666 w 1548982"/>
                <a:gd name="connsiteY5" fmla="*/ 196560 h 330449"/>
                <a:gd name="connsiteX6" fmla="*/ 330243 w 1548982"/>
                <a:gd name="connsiteY6" fmla="*/ 327914 h 330449"/>
                <a:gd name="connsiteX7" fmla="*/ 3098 w 1548982"/>
                <a:gd name="connsiteY7" fmla="*/ 265955 h 330449"/>
                <a:gd name="connsiteX8" fmla="*/ 1355463 w 1548982"/>
                <a:gd name="connsiteY8" fmla="*/ 150297 h 330449"/>
                <a:gd name="connsiteX9" fmla="*/ 1547950 w 1548982"/>
                <a:gd name="connsiteY9" fmla="*/ 276694 h 330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8982" h="330449">
                  <a:moveTo>
                    <a:pt x="1547950" y="276694"/>
                  </a:moveTo>
                  <a:cubicBezTo>
                    <a:pt x="1450054" y="228779"/>
                    <a:pt x="1341832" y="187886"/>
                    <a:pt x="1236914" y="173016"/>
                  </a:cubicBezTo>
                  <a:cubicBezTo>
                    <a:pt x="925465" y="128818"/>
                    <a:pt x="684650" y="193669"/>
                    <a:pt x="645409" y="209365"/>
                  </a:cubicBezTo>
                  <a:cubicBezTo>
                    <a:pt x="605755" y="225061"/>
                    <a:pt x="454575" y="330392"/>
                    <a:pt x="371549" y="329979"/>
                  </a:cubicBezTo>
                  <a:cubicBezTo>
                    <a:pt x="367006" y="329979"/>
                    <a:pt x="362049" y="329566"/>
                    <a:pt x="356679" y="329566"/>
                  </a:cubicBezTo>
                  <a:cubicBezTo>
                    <a:pt x="432269" y="282477"/>
                    <a:pt x="593777" y="187473"/>
                    <a:pt x="558666" y="196560"/>
                  </a:cubicBezTo>
                  <a:cubicBezTo>
                    <a:pt x="526035" y="204821"/>
                    <a:pt x="393441" y="287434"/>
                    <a:pt x="330243" y="327914"/>
                  </a:cubicBezTo>
                  <a:cubicBezTo>
                    <a:pt x="227804" y="319240"/>
                    <a:pt x="39861" y="287021"/>
                    <a:pt x="3098" y="265955"/>
                  </a:cubicBezTo>
                  <a:cubicBezTo>
                    <a:pt x="379398" y="-26906"/>
                    <a:pt x="907704" y="-88866"/>
                    <a:pt x="1355463" y="150297"/>
                  </a:cubicBezTo>
                  <a:cubicBezTo>
                    <a:pt x="1424857" y="186647"/>
                    <a:pt x="1488882" y="229192"/>
                    <a:pt x="1547950" y="276694"/>
                  </a:cubicBezTo>
                  <a:close/>
                </a:path>
              </a:pathLst>
            </a:custGeom>
            <a:solidFill>
              <a:srgbClr val="C366FF"/>
            </a:solidFill>
            <a:ln w="9525" cap="flat">
              <a:noFill/>
              <a:prstDash val="solid"/>
              <a:miter/>
            </a:ln>
          </p:spPr>
          <p:txBody>
            <a:bodyPr rtlCol="0" anchor="ctr"/>
            <a:lstStyle/>
            <a:p>
              <a:endParaRPr lang="en-US"/>
            </a:p>
          </p:txBody>
        </p:sp>
      </p:grpSp>
      <p:grpSp>
        <p:nvGrpSpPr>
          <p:cNvPr id="103" name="Group 102">
            <a:extLst>
              <a:ext uri="{FF2B5EF4-FFF2-40B4-BE49-F238E27FC236}">
                <a16:creationId xmlns:a16="http://schemas.microsoft.com/office/drawing/2014/main" id="{9A7B2FEE-DEFB-49C1-AA6C-CB128D842A25}"/>
              </a:ext>
            </a:extLst>
          </p:cNvPr>
          <p:cNvGrpSpPr/>
          <p:nvPr/>
        </p:nvGrpSpPr>
        <p:grpSpPr>
          <a:xfrm>
            <a:off x="2624477" y="6833093"/>
            <a:ext cx="4258648" cy="7139684"/>
            <a:chOff x="8365730" y="6276538"/>
            <a:chExt cx="1554667" cy="2606421"/>
          </a:xfrm>
        </p:grpSpPr>
        <p:sp>
          <p:nvSpPr>
            <p:cNvPr id="93" name="Freeform: Shape 92">
              <a:extLst>
                <a:ext uri="{FF2B5EF4-FFF2-40B4-BE49-F238E27FC236}">
                  <a16:creationId xmlns:a16="http://schemas.microsoft.com/office/drawing/2014/main" id="{04AE8EB0-9B83-43D3-BC44-C2C748A98495}"/>
                </a:ext>
              </a:extLst>
            </p:cNvPr>
            <p:cNvSpPr/>
            <p:nvPr/>
          </p:nvSpPr>
          <p:spPr>
            <a:xfrm>
              <a:off x="8458158" y="6276538"/>
              <a:ext cx="1462239" cy="2606421"/>
            </a:xfrm>
            <a:custGeom>
              <a:avLst/>
              <a:gdLst>
                <a:gd name="connsiteX0" fmla="*/ 1383455 w 1462239"/>
                <a:gd name="connsiteY0" fmla="*/ 546352 h 2606420"/>
                <a:gd name="connsiteX1" fmla="*/ 1182706 w 1462239"/>
                <a:gd name="connsiteY1" fmla="*/ 333625 h 2606420"/>
                <a:gd name="connsiteX2" fmla="*/ 1149248 w 1462239"/>
                <a:gd name="connsiteY2" fmla="*/ 504632 h 2606420"/>
                <a:gd name="connsiteX3" fmla="*/ 1080267 w 1462239"/>
                <a:gd name="connsiteY3" fmla="*/ 772710 h 2606420"/>
                <a:gd name="connsiteX4" fmla="*/ 1003438 w 1462239"/>
                <a:gd name="connsiteY4" fmla="*/ 770231 h 2606420"/>
                <a:gd name="connsiteX5" fmla="*/ 1108355 w 1462239"/>
                <a:gd name="connsiteY5" fmla="*/ 477370 h 2606420"/>
                <a:gd name="connsiteX6" fmla="*/ 972458 w 1462239"/>
                <a:gd name="connsiteY6" fmla="*/ 167161 h 2606420"/>
                <a:gd name="connsiteX7" fmla="*/ 778319 w 1462239"/>
                <a:gd name="connsiteY7" fmla="*/ 129985 h 2606420"/>
                <a:gd name="connsiteX8" fmla="*/ 804755 w 1462239"/>
                <a:gd name="connsiteY8" fmla="*/ 537677 h 2606420"/>
                <a:gd name="connsiteX9" fmla="*/ 745687 w 1462239"/>
                <a:gd name="connsiteY9" fmla="*/ 539743 h 2606420"/>
                <a:gd name="connsiteX10" fmla="*/ 730403 w 1462239"/>
                <a:gd name="connsiteY10" fmla="*/ 170052 h 2606420"/>
                <a:gd name="connsiteX11" fmla="*/ 627551 w 1462239"/>
                <a:gd name="connsiteY11" fmla="*/ 56873 h 2606420"/>
                <a:gd name="connsiteX12" fmla="*/ 397889 w 1462239"/>
                <a:gd name="connsiteY12" fmla="*/ 72157 h 2606420"/>
                <a:gd name="connsiteX13" fmla="*/ 489588 w 1462239"/>
                <a:gd name="connsiteY13" fmla="*/ 322885 h 2606420"/>
                <a:gd name="connsiteX14" fmla="*/ 481327 w 1462239"/>
                <a:gd name="connsiteY14" fmla="*/ 426977 h 2606420"/>
                <a:gd name="connsiteX15" fmla="*/ 383431 w 1462239"/>
                <a:gd name="connsiteY15" fmla="*/ 178727 h 2606420"/>
                <a:gd name="connsiteX16" fmla="*/ 233077 w 1462239"/>
                <a:gd name="connsiteY16" fmla="*/ 18872 h 2606420"/>
                <a:gd name="connsiteX17" fmla="*/ 50503 w 1462239"/>
                <a:gd name="connsiteY17" fmla="*/ 10610 h 2606420"/>
                <a:gd name="connsiteX18" fmla="*/ 5480 w 1462239"/>
                <a:gd name="connsiteY18" fmla="*/ 266296 h 2606420"/>
                <a:gd name="connsiteX19" fmla="*/ 3414 w 1462239"/>
                <a:gd name="connsiteY19" fmla="*/ 362539 h 2606420"/>
                <a:gd name="connsiteX20" fmla="*/ 60830 w 1462239"/>
                <a:gd name="connsiteY20" fmla="*/ 389388 h 2606420"/>
                <a:gd name="connsiteX21" fmla="*/ 299993 w 1462239"/>
                <a:gd name="connsiteY21" fmla="*/ 507937 h 2606420"/>
                <a:gd name="connsiteX22" fmla="*/ 195902 w 1462239"/>
                <a:gd name="connsiteY22" fmla="*/ 507524 h 2606420"/>
                <a:gd name="connsiteX23" fmla="*/ 6306 w 1462239"/>
                <a:gd name="connsiteY23" fmla="*/ 426977 h 2606420"/>
                <a:gd name="connsiteX24" fmla="*/ 76114 w 1462239"/>
                <a:gd name="connsiteY24" fmla="*/ 742556 h 2606420"/>
                <a:gd name="connsiteX25" fmla="*/ 390867 w 1462239"/>
                <a:gd name="connsiteY25" fmla="*/ 780558 h 2606420"/>
                <a:gd name="connsiteX26" fmla="*/ 383845 w 1462239"/>
                <a:gd name="connsiteY26" fmla="*/ 839626 h 2606420"/>
                <a:gd name="connsiteX27" fmla="*/ 99658 w 1462239"/>
                <a:gd name="connsiteY27" fmla="*/ 799972 h 2606420"/>
                <a:gd name="connsiteX28" fmla="*/ 303298 w 1462239"/>
                <a:gd name="connsiteY28" fmla="*/ 1113073 h 2606420"/>
                <a:gd name="connsiteX29" fmla="*/ 569723 w 1462239"/>
                <a:gd name="connsiteY29" fmla="*/ 1096963 h 2606420"/>
                <a:gd name="connsiteX30" fmla="*/ 565592 w 1462239"/>
                <a:gd name="connsiteY30" fmla="*/ 1173793 h 2606420"/>
                <a:gd name="connsiteX31" fmla="*/ 406976 w 1462239"/>
                <a:gd name="connsiteY31" fmla="*/ 1213860 h 2606420"/>
                <a:gd name="connsiteX32" fmla="*/ 543286 w 1462239"/>
                <a:gd name="connsiteY32" fmla="*/ 1314234 h 2606420"/>
                <a:gd name="connsiteX33" fmla="*/ 686618 w 1462239"/>
                <a:gd name="connsiteY33" fmla="*/ 1251035 h 2606420"/>
                <a:gd name="connsiteX34" fmla="*/ 689511 w 1462239"/>
                <a:gd name="connsiteY34" fmla="*/ 1292755 h 2606420"/>
                <a:gd name="connsiteX35" fmla="*/ 630029 w 1462239"/>
                <a:gd name="connsiteY35" fmla="*/ 1363388 h 2606420"/>
                <a:gd name="connsiteX36" fmla="*/ 881585 w 1462239"/>
                <a:gd name="connsiteY36" fmla="*/ 1457153 h 2606420"/>
                <a:gd name="connsiteX37" fmla="*/ 910499 w 1462239"/>
                <a:gd name="connsiteY37" fmla="*/ 1345214 h 2606420"/>
                <a:gd name="connsiteX38" fmla="*/ 960066 w 1462239"/>
                <a:gd name="connsiteY38" fmla="*/ 1120508 h 2606420"/>
                <a:gd name="connsiteX39" fmla="*/ 1108769 w 1462239"/>
                <a:gd name="connsiteY39" fmla="*/ 1488959 h 2606420"/>
                <a:gd name="connsiteX40" fmla="*/ 1126117 w 1462239"/>
                <a:gd name="connsiteY40" fmla="*/ 2603813 h 2606420"/>
                <a:gd name="connsiteX41" fmla="*/ 1165770 w 1462239"/>
                <a:gd name="connsiteY41" fmla="*/ 2602574 h 2606420"/>
                <a:gd name="connsiteX42" fmla="*/ 1161640 w 1462239"/>
                <a:gd name="connsiteY42" fmla="*/ 1489785 h 2606420"/>
                <a:gd name="connsiteX43" fmla="*/ 1003024 w 1462239"/>
                <a:gd name="connsiteY43" fmla="*/ 1089115 h 2606420"/>
                <a:gd name="connsiteX44" fmla="*/ 1231448 w 1462239"/>
                <a:gd name="connsiteY44" fmla="*/ 1058548 h 2606420"/>
                <a:gd name="connsiteX45" fmla="*/ 1451196 w 1462239"/>
                <a:gd name="connsiteY45" fmla="*/ 887128 h 2606420"/>
                <a:gd name="connsiteX46" fmla="*/ 1383455 w 1462239"/>
                <a:gd name="connsiteY46" fmla="*/ 546352 h 2606420"/>
                <a:gd name="connsiteX47" fmla="*/ 404498 w 1462239"/>
                <a:gd name="connsiteY47" fmla="*/ 518676 h 2606420"/>
                <a:gd name="connsiteX48" fmla="*/ 409455 w 1462239"/>
                <a:gd name="connsiteY48" fmla="*/ 491001 h 2606420"/>
                <a:gd name="connsiteX49" fmla="*/ 459434 w 1462239"/>
                <a:gd name="connsiteY49" fmla="*/ 528590 h 2606420"/>
                <a:gd name="connsiteX50" fmla="*/ 404498 w 1462239"/>
                <a:gd name="connsiteY50" fmla="*/ 518676 h 2606420"/>
                <a:gd name="connsiteX51" fmla="*/ 579636 w 1462239"/>
                <a:gd name="connsiteY51" fmla="*/ 376583 h 2606420"/>
                <a:gd name="connsiteX52" fmla="*/ 572201 w 1462239"/>
                <a:gd name="connsiteY52" fmla="*/ 489349 h 2606420"/>
                <a:gd name="connsiteX53" fmla="*/ 533373 w 1462239"/>
                <a:gd name="connsiteY53" fmla="*/ 396410 h 2606420"/>
                <a:gd name="connsiteX54" fmla="*/ 579636 w 1462239"/>
                <a:gd name="connsiteY54" fmla="*/ 376583 h 2606420"/>
                <a:gd name="connsiteX55" fmla="*/ 499089 w 1462239"/>
                <a:gd name="connsiteY55" fmla="*/ 734708 h 2606420"/>
                <a:gd name="connsiteX56" fmla="*/ 639116 w 1462239"/>
                <a:gd name="connsiteY56" fmla="*/ 726034 h 2606420"/>
                <a:gd name="connsiteX57" fmla="*/ 540808 w 1462239"/>
                <a:gd name="connsiteY57" fmla="*/ 806581 h 2606420"/>
                <a:gd name="connsiteX58" fmla="*/ 499089 w 1462239"/>
                <a:gd name="connsiteY58" fmla="*/ 734708 h 2606420"/>
                <a:gd name="connsiteX59" fmla="*/ 627138 w 1462239"/>
                <a:gd name="connsiteY59" fmla="*/ 1025916 h 2606420"/>
                <a:gd name="connsiteX60" fmla="*/ 574266 w 1462239"/>
                <a:gd name="connsiteY60" fmla="*/ 961892 h 2606420"/>
                <a:gd name="connsiteX61" fmla="*/ 754361 w 1462239"/>
                <a:gd name="connsiteY61" fmla="*/ 916455 h 2606420"/>
                <a:gd name="connsiteX62" fmla="*/ 627138 w 1462239"/>
                <a:gd name="connsiteY62" fmla="*/ 1025916 h 2606420"/>
                <a:gd name="connsiteX63" fmla="*/ 849778 w 1462239"/>
                <a:gd name="connsiteY63" fmla="*/ 669444 h 2606420"/>
                <a:gd name="connsiteX64" fmla="*/ 851431 w 1462239"/>
                <a:gd name="connsiteY64" fmla="*/ 568657 h 2606420"/>
                <a:gd name="connsiteX65" fmla="*/ 902238 w 1462239"/>
                <a:gd name="connsiteY65" fmla="*/ 569070 h 2606420"/>
                <a:gd name="connsiteX66" fmla="*/ 849778 w 1462239"/>
                <a:gd name="connsiteY66" fmla="*/ 669444 h 2606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462239" h="2606420">
                  <a:moveTo>
                    <a:pt x="1383455" y="546352"/>
                  </a:moveTo>
                  <a:cubicBezTo>
                    <a:pt x="1349583" y="436890"/>
                    <a:pt x="1207903" y="329494"/>
                    <a:pt x="1182706" y="333625"/>
                  </a:cubicBezTo>
                  <a:cubicBezTo>
                    <a:pt x="1157509" y="337342"/>
                    <a:pt x="1145117" y="391040"/>
                    <a:pt x="1149248" y="504632"/>
                  </a:cubicBezTo>
                  <a:cubicBezTo>
                    <a:pt x="1153792" y="618225"/>
                    <a:pt x="1111246" y="710750"/>
                    <a:pt x="1080267" y="772710"/>
                  </a:cubicBezTo>
                  <a:cubicBezTo>
                    <a:pt x="1048875" y="834669"/>
                    <a:pt x="1008394" y="795015"/>
                    <a:pt x="1003438" y="770231"/>
                  </a:cubicBezTo>
                  <a:cubicBezTo>
                    <a:pt x="998068" y="745448"/>
                    <a:pt x="1096789" y="555026"/>
                    <a:pt x="1108355" y="477370"/>
                  </a:cubicBezTo>
                  <a:cubicBezTo>
                    <a:pt x="1119921" y="399715"/>
                    <a:pt x="1023677" y="222511"/>
                    <a:pt x="972458" y="167161"/>
                  </a:cubicBezTo>
                  <a:cubicBezTo>
                    <a:pt x="921651" y="111397"/>
                    <a:pt x="769644" y="96940"/>
                    <a:pt x="778319" y="129985"/>
                  </a:cubicBezTo>
                  <a:cubicBezTo>
                    <a:pt x="787406" y="162617"/>
                    <a:pt x="815495" y="459609"/>
                    <a:pt x="804755" y="537677"/>
                  </a:cubicBezTo>
                  <a:cubicBezTo>
                    <a:pt x="794015" y="615746"/>
                    <a:pt x="758492" y="584766"/>
                    <a:pt x="745687" y="539743"/>
                  </a:cubicBezTo>
                  <a:cubicBezTo>
                    <a:pt x="732469" y="495132"/>
                    <a:pt x="739904" y="224576"/>
                    <a:pt x="730403" y="170052"/>
                  </a:cubicBezTo>
                  <a:cubicBezTo>
                    <a:pt x="720903" y="115528"/>
                    <a:pt x="685380" y="88679"/>
                    <a:pt x="627551" y="56873"/>
                  </a:cubicBezTo>
                  <a:cubicBezTo>
                    <a:pt x="569723" y="25067"/>
                    <a:pt x="397889" y="72157"/>
                    <a:pt x="397889" y="72157"/>
                  </a:cubicBezTo>
                  <a:cubicBezTo>
                    <a:pt x="413998" y="101071"/>
                    <a:pt x="475131" y="280753"/>
                    <a:pt x="489588" y="322885"/>
                  </a:cubicBezTo>
                  <a:cubicBezTo>
                    <a:pt x="504045" y="364604"/>
                    <a:pt x="516025" y="434825"/>
                    <a:pt x="481327" y="426977"/>
                  </a:cubicBezTo>
                  <a:cubicBezTo>
                    <a:pt x="446630" y="419129"/>
                    <a:pt x="414825" y="305537"/>
                    <a:pt x="383431" y="178727"/>
                  </a:cubicBezTo>
                  <a:cubicBezTo>
                    <a:pt x="352038" y="51504"/>
                    <a:pt x="280166" y="35394"/>
                    <a:pt x="233077" y="18872"/>
                  </a:cubicBezTo>
                  <a:cubicBezTo>
                    <a:pt x="170705" y="-3434"/>
                    <a:pt x="100071" y="1936"/>
                    <a:pt x="50503" y="10610"/>
                  </a:cubicBezTo>
                  <a:cubicBezTo>
                    <a:pt x="26546" y="91984"/>
                    <a:pt x="10850" y="177900"/>
                    <a:pt x="5480" y="266296"/>
                  </a:cubicBezTo>
                  <a:cubicBezTo>
                    <a:pt x="3414" y="298514"/>
                    <a:pt x="2589" y="330733"/>
                    <a:pt x="3414" y="362539"/>
                  </a:cubicBezTo>
                  <a:cubicBezTo>
                    <a:pt x="19523" y="372453"/>
                    <a:pt x="38525" y="381127"/>
                    <a:pt x="60830" y="389388"/>
                  </a:cubicBezTo>
                  <a:cubicBezTo>
                    <a:pt x="183922" y="433173"/>
                    <a:pt x="295037" y="472413"/>
                    <a:pt x="299993" y="507937"/>
                  </a:cubicBezTo>
                  <a:cubicBezTo>
                    <a:pt x="305363" y="543047"/>
                    <a:pt x="237208" y="523220"/>
                    <a:pt x="195902" y="507524"/>
                  </a:cubicBezTo>
                  <a:cubicBezTo>
                    <a:pt x="149226" y="489762"/>
                    <a:pt x="72396" y="465805"/>
                    <a:pt x="6306" y="426977"/>
                  </a:cubicBezTo>
                  <a:cubicBezTo>
                    <a:pt x="14567" y="536851"/>
                    <a:pt x="38525" y="642595"/>
                    <a:pt x="76114" y="742556"/>
                  </a:cubicBezTo>
                  <a:cubicBezTo>
                    <a:pt x="173596" y="754122"/>
                    <a:pt x="355756" y="766927"/>
                    <a:pt x="390867" y="780558"/>
                  </a:cubicBezTo>
                  <a:cubicBezTo>
                    <a:pt x="434238" y="797080"/>
                    <a:pt x="462327" y="835495"/>
                    <a:pt x="383845" y="839626"/>
                  </a:cubicBezTo>
                  <a:cubicBezTo>
                    <a:pt x="335516" y="842104"/>
                    <a:pt x="201684" y="815668"/>
                    <a:pt x="99658" y="799972"/>
                  </a:cubicBezTo>
                  <a:cubicBezTo>
                    <a:pt x="150051" y="915216"/>
                    <a:pt x="219033" y="1020960"/>
                    <a:pt x="303298" y="1113073"/>
                  </a:cubicBezTo>
                  <a:cubicBezTo>
                    <a:pt x="491653" y="1073006"/>
                    <a:pt x="550308" y="1090767"/>
                    <a:pt x="569723" y="1096963"/>
                  </a:cubicBezTo>
                  <a:cubicBezTo>
                    <a:pt x="594093" y="1104398"/>
                    <a:pt x="630029" y="1147770"/>
                    <a:pt x="565592" y="1173793"/>
                  </a:cubicBezTo>
                  <a:cubicBezTo>
                    <a:pt x="509415" y="1196511"/>
                    <a:pt x="493306" y="1206012"/>
                    <a:pt x="406976" y="1213860"/>
                  </a:cubicBezTo>
                  <a:cubicBezTo>
                    <a:pt x="449935" y="1250622"/>
                    <a:pt x="495372" y="1284080"/>
                    <a:pt x="543286" y="1314234"/>
                  </a:cubicBezTo>
                  <a:cubicBezTo>
                    <a:pt x="614333" y="1274167"/>
                    <a:pt x="686618" y="1251035"/>
                    <a:pt x="686618" y="1251035"/>
                  </a:cubicBezTo>
                  <a:cubicBezTo>
                    <a:pt x="743209" y="1229969"/>
                    <a:pt x="689511" y="1292755"/>
                    <a:pt x="689511" y="1292755"/>
                  </a:cubicBezTo>
                  <a:lnTo>
                    <a:pt x="630029" y="1363388"/>
                  </a:lnTo>
                  <a:cubicBezTo>
                    <a:pt x="708924" y="1403868"/>
                    <a:pt x="793189" y="1435674"/>
                    <a:pt x="881585" y="1457153"/>
                  </a:cubicBezTo>
                  <a:cubicBezTo>
                    <a:pt x="901824" y="1425347"/>
                    <a:pt x="912564" y="1386933"/>
                    <a:pt x="910499" y="1345214"/>
                  </a:cubicBezTo>
                  <a:cubicBezTo>
                    <a:pt x="904303" y="1236165"/>
                    <a:pt x="939413" y="1132073"/>
                    <a:pt x="960066" y="1120508"/>
                  </a:cubicBezTo>
                  <a:cubicBezTo>
                    <a:pt x="960066" y="1120508"/>
                    <a:pt x="1045156" y="1243187"/>
                    <a:pt x="1108769" y="1488959"/>
                  </a:cubicBezTo>
                  <a:cubicBezTo>
                    <a:pt x="1172793" y="1735970"/>
                    <a:pt x="1214512" y="2107726"/>
                    <a:pt x="1126117" y="2603813"/>
                  </a:cubicBezTo>
                  <a:lnTo>
                    <a:pt x="1165770" y="2602574"/>
                  </a:lnTo>
                  <a:cubicBezTo>
                    <a:pt x="1165770" y="2602574"/>
                    <a:pt x="1273166" y="1999917"/>
                    <a:pt x="1161640" y="1489785"/>
                  </a:cubicBezTo>
                  <a:cubicBezTo>
                    <a:pt x="1129422" y="1343148"/>
                    <a:pt x="1079441" y="1203946"/>
                    <a:pt x="1003024" y="1089115"/>
                  </a:cubicBezTo>
                  <a:cubicBezTo>
                    <a:pt x="1016242" y="1069288"/>
                    <a:pt x="1123226" y="1043265"/>
                    <a:pt x="1231448" y="1058548"/>
                  </a:cubicBezTo>
                  <a:cubicBezTo>
                    <a:pt x="1339670" y="1073832"/>
                    <a:pt x="1416912" y="995763"/>
                    <a:pt x="1451196" y="887128"/>
                  </a:cubicBezTo>
                  <a:cubicBezTo>
                    <a:pt x="1485067" y="776840"/>
                    <a:pt x="1417326" y="655813"/>
                    <a:pt x="1383455" y="546352"/>
                  </a:cubicBezTo>
                  <a:close/>
                  <a:moveTo>
                    <a:pt x="404498" y="518676"/>
                  </a:moveTo>
                  <a:cubicBezTo>
                    <a:pt x="375584" y="499676"/>
                    <a:pt x="398302" y="489762"/>
                    <a:pt x="409455" y="491001"/>
                  </a:cubicBezTo>
                  <a:cubicBezTo>
                    <a:pt x="420607" y="492241"/>
                    <a:pt x="459434" y="528590"/>
                    <a:pt x="459434" y="528590"/>
                  </a:cubicBezTo>
                  <a:cubicBezTo>
                    <a:pt x="459434" y="528590"/>
                    <a:pt x="433825" y="537677"/>
                    <a:pt x="404498" y="518676"/>
                  </a:cubicBezTo>
                  <a:close/>
                  <a:moveTo>
                    <a:pt x="579636" y="376583"/>
                  </a:moveTo>
                  <a:cubicBezTo>
                    <a:pt x="588723" y="394758"/>
                    <a:pt x="572201" y="489349"/>
                    <a:pt x="572201" y="489349"/>
                  </a:cubicBezTo>
                  <a:cubicBezTo>
                    <a:pt x="572201" y="489349"/>
                    <a:pt x="533373" y="459609"/>
                    <a:pt x="533373" y="396410"/>
                  </a:cubicBezTo>
                  <a:cubicBezTo>
                    <a:pt x="532960" y="333625"/>
                    <a:pt x="570961" y="358408"/>
                    <a:pt x="579636" y="376583"/>
                  </a:cubicBezTo>
                  <a:close/>
                  <a:moveTo>
                    <a:pt x="499089" y="734708"/>
                  </a:moveTo>
                  <a:cubicBezTo>
                    <a:pt x="526764" y="715707"/>
                    <a:pt x="639116" y="726034"/>
                    <a:pt x="639116" y="726034"/>
                  </a:cubicBezTo>
                  <a:cubicBezTo>
                    <a:pt x="639116" y="726034"/>
                    <a:pt x="643247" y="791297"/>
                    <a:pt x="540808" y="806581"/>
                  </a:cubicBezTo>
                  <a:cubicBezTo>
                    <a:pt x="438369" y="821864"/>
                    <a:pt x="471414" y="753709"/>
                    <a:pt x="499089" y="734708"/>
                  </a:cubicBezTo>
                  <a:close/>
                  <a:moveTo>
                    <a:pt x="627138" y="1025916"/>
                  </a:moveTo>
                  <a:cubicBezTo>
                    <a:pt x="528829" y="1058135"/>
                    <a:pt x="549896" y="985436"/>
                    <a:pt x="574266" y="961892"/>
                  </a:cubicBezTo>
                  <a:cubicBezTo>
                    <a:pt x="598224" y="938348"/>
                    <a:pt x="754361" y="916455"/>
                    <a:pt x="754361" y="916455"/>
                  </a:cubicBezTo>
                  <a:cubicBezTo>
                    <a:pt x="754361" y="916455"/>
                    <a:pt x="725447" y="993698"/>
                    <a:pt x="627138" y="1025916"/>
                  </a:cubicBezTo>
                  <a:close/>
                  <a:moveTo>
                    <a:pt x="849778" y="669444"/>
                  </a:moveTo>
                  <a:cubicBezTo>
                    <a:pt x="849778" y="669444"/>
                    <a:pt x="826234" y="626486"/>
                    <a:pt x="851431" y="568657"/>
                  </a:cubicBezTo>
                  <a:cubicBezTo>
                    <a:pt x="876627" y="510828"/>
                    <a:pt x="900998" y="548830"/>
                    <a:pt x="902238" y="569070"/>
                  </a:cubicBezTo>
                  <a:cubicBezTo>
                    <a:pt x="903064" y="588897"/>
                    <a:pt x="849778" y="669444"/>
                    <a:pt x="849778" y="669444"/>
                  </a:cubicBezTo>
                  <a:close/>
                </a:path>
              </a:pathLst>
            </a:custGeom>
            <a:solidFill>
              <a:schemeClr val="accent2"/>
            </a:solidFill>
            <a:ln w="9525"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D79D132C-7110-43BB-869D-77C8F8E121DC}"/>
                </a:ext>
              </a:extLst>
            </p:cNvPr>
            <p:cNvSpPr/>
            <p:nvPr/>
          </p:nvSpPr>
          <p:spPr>
            <a:xfrm>
              <a:off x="8369513" y="6283224"/>
              <a:ext cx="140441" cy="355233"/>
            </a:xfrm>
            <a:custGeom>
              <a:avLst/>
              <a:gdLst>
                <a:gd name="connsiteX0" fmla="*/ 94124 w 140441"/>
                <a:gd name="connsiteY0" fmla="*/ 258783 h 355233"/>
                <a:gd name="connsiteX1" fmla="*/ 92059 w 140441"/>
                <a:gd name="connsiteY1" fmla="*/ 355027 h 355233"/>
                <a:gd name="connsiteX2" fmla="*/ 3251 w 140441"/>
                <a:gd name="connsiteY2" fmla="*/ 218303 h 355233"/>
                <a:gd name="connsiteX3" fmla="*/ 73471 w 140441"/>
                <a:gd name="connsiteY3" fmla="*/ 18794 h 355233"/>
                <a:gd name="connsiteX4" fmla="*/ 75950 w 140441"/>
                <a:gd name="connsiteY4" fmla="*/ 18381 h 355233"/>
                <a:gd name="connsiteX5" fmla="*/ 139148 w 140441"/>
                <a:gd name="connsiteY5" fmla="*/ 3098 h 355233"/>
                <a:gd name="connsiteX6" fmla="*/ 94124 w 140441"/>
                <a:gd name="connsiteY6" fmla="*/ 258783 h 355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441" h="355233">
                  <a:moveTo>
                    <a:pt x="94124" y="258783"/>
                  </a:moveTo>
                  <a:cubicBezTo>
                    <a:pt x="92059" y="291002"/>
                    <a:pt x="91233" y="323221"/>
                    <a:pt x="92059" y="355027"/>
                  </a:cubicBezTo>
                  <a:cubicBezTo>
                    <a:pt x="13577" y="308351"/>
                    <a:pt x="5729" y="248044"/>
                    <a:pt x="3251" y="218303"/>
                  </a:cubicBezTo>
                  <a:cubicBezTo>
                    <a:pt x="-467" y="174106"/>
                    <a:pt x="64797" y="55970"/>
                    <a:pt x="73471" y="18794"/>
                  </a:cubicBezTo>
                  <a:cubicBezTo>
                    <a:pt x="75124" y="18794"/>
                    <a:pt x="75950" y="18381"/>
                    <a:pt x="75950" y="18381"/>
                  </a:cubicBezTo>
                  <a:cubicBezTo>
                    <a:pt x="75950" y="18381"/>
                    <a:pt x="101560" y="9707"/>
                    <a:pt x="139148" y="3098"/>
                  </a:cubicBezTo>
                  <a:cubicBezTo>
                    <a:pt x="115191" y="84471"/>
                    <a:pt x="99907" y="169975"/>
                    <a:pt x="94124" y="258783"/>
                  </a:cubicBezTo>
                  <a:close/>
                </a:path>
              </a:pathLst>
            </a:custGeom>
            <a:solidFill>
              <a:schemeClr val="accent2">
                <a:lumMod val="60000"/>
                <a:lumOff val="40000"/>
              </a:schemeClr>
            </a:solidFill>
            <a:ln w="9525"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5C0BF367-9861-4DD3-82F7-739CC3C33BB8}"/>
                </a:ext>
              </a:extLst>
            </p:cNvPr>
            <p:cNvSpPr/>
            <p:nvPr/>
          </p:nvSpPr>
          <p:spPr>
            <a:xfrm>
              <a:off x="8365730" y="6633501"/>
              <a:ext cx="169355" cy="384148"/>
            </a:xfrm>
            <a:custGeom>
              <a:avLst/>
              <a:gdLst>
                <a:gd name="connsiteX0" fmla="*/ 168954 w 169355"/>
                <a:gd name="connsiteY0" fmla="*/ 384354 h 384147"/>
                <a:gd name="connsiteX1" fmla="*/ 116496 w 169355"/>
                <a:gd name="connsiteY1" fmla="*/ 376093 h 384147"/>
                <a:gd name="connsiteX2" fmla="*/ 12404 w 169355"/>
                <a:gd name="connsiteY2" fmla="*/ 264153 h 384147"/>
                <a:gd name="connsiteX3" fmla="*/ 15708 w 169355"/>
                <a:gd name="connsiteY3" fmla="*/ 3098 h 384147"/>
                <a:gd name="connsiteX4" fmla="*/ 99147 w 169355"/>
                <a:gd name="connsiteY4" fmla="*/ 68775 h 384147"/>
                <a:gd name="connsiteX5" fmla="*/ 168954 w 169355"/>
                <a:gd name="connsiteY5" fmla="*/ 384354 h 38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55" h="384147">
                  <a:moveTo>
                    <a:pt x="168954" y="384354"/>
                  </a:moveTo>
                  <a:cubicBezTo>
                    <a:pt x="145410" y="381463"/>
                    <a:pt x="126822" y="378571"/>
                    <a:pt x="116496" y="376093"/>
                  </a:cubicBezTo>
                  <a:cubicBezTo>
                    <a:pt x="63211" y="362049"/>
                    <a:pt x="26861" y="328591"/>
                    <a:pt x="12404" y="264153"/>
                  </a:cubicBezTo>
                  <a:cubicBezTo>
                    <a:pt x="-10314" y="163779"/>
                    <a:pt x="15708" y="3098"/>
                    <a:pt x="15708" y="3098"/>
                  </a:cubicBezTo>
                  <a:cubicBezTo>
                    <a:pt x="38014" y="29121"/>
                    <a:pt x="67341" y="50600"/>
                    <a:pt x="99147" y="68775"/>
                  </a:cubicBezTo>
                  <a:cubicBezTo>
                    <a:pt x="107408" y="178649"/>
                    <a:pt x="131366" y="284806"/>
                    <a:pt x="168954" y="384354"/>
                  </a:cubicBezTo>
                  <a:close/>
                </a:path>
              </a:pathLst>
            </a:custGeom>
            <a:solidFill>
              <a:schemeClr val="accent2">
                <a:lumMod val="60000"/>
                <a:lumOff val="40000"/>
              </a:schemeClr>
            </a:solidFill>
            <a:ln w="9525"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3ED0B2CC-6B29-47CF-B48F-3C5F72F21BCC}"/>
                </a:ext>
              </a:extLst>
            </p:cNvPr>
            <p:cNvSpPr/>
            <p:nvPr/>
          </p:nvSpPr>
          <p:spPr>
            <a:xfrm>
              <a:off x="8404465" y="7060218"/>
              <a:ext cx="359364" cy="371756"/>
            </a:xfrm>
            <a:custGeom>
              <a:avLst/>
              <a:gdLst>
                <a:gd name="connsiteX0" fmla="*/ 356990 w 359363"/>
                <a:gd name="connsiteY0" fmla="*/ 328154 h 371755"/>
                <a:gd name="connsiteX1" fmla="*/ 197961 w 359363"/>
                <a:gd name="connsiteY1" fmla="*/ 368221 h 371755"/>
                <a:gd name="connsiteX2" fmla="*/ 48846 w 359363"/>
                <a:gd name="connsiteY2" fmla="*/ 202996 h 371755"/>
                <a:gd name="connsiteX3" fmla="*/ 28193 w 359363"/>
                <a:gd name="connsiteY3" fmla="*/ 6378 h 371755"/>
                <a:gd name="connsiteX4" fmla="*/ 153763 w 359363"/>
                <a:gd name="connsiteY4" fmla="*/ 15053 h 371755"/>
                <a:gd name="connsiteX5" fmla="*/ 356990 w 359363"/>
                <a:gd name="connsiteY5" fmla="*/ 328154 h 371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9363" h="371755">
                  <a:moveTo>
                    <a:pt x="356990" y="328154"/>
                  </a:moveTo>
                  <a:cubicBezTo>
                    <a:pt x="311966" y="337654"/>
                    <a:pt x="259094" y="350872"/>
                    <a:pt x="197961" y="368221"/>
                  </a:cubicBezTo>
                  <a:cubicBezTo>
                    <a:pt x="122371" y="389700"/>
                    <a:pt x="95934" y="294696"/>
                    <a:pt x="48846" y="202996"/>
                  </a:cubicBezTo>
                  <a:cubicBezTo>
                    <a:pt x="14561" y="135667"/>
                    <a:pt x="-23027" y="41489"/>
                    <a:pt x="28193" y="6378"/>
                  </a:cubicBezTo>
                  <a:cubicBezTo>
                    <a:pt x="38932" y="-1057"/>
                    <a:pt x="90152" y="5139"/>
                    <a:pt x="153763" y="15053"/>
                  </a:cubicBezTo>
                  <a:cubicBezTo>
                    <a:pt x="204157" y="130297"/>
                    <a:pt x="273138" y="236041"/>
                    <a:pt x="356990" y="328154"/>
                  </a:cubicBezTo>
                  <a:close/>
                </a:path>
              </a:pathLst>
            </a:custGeom>
            <a:solidFill>
              <a:schemeClr val="accent2">
                <a:lumMod val="60000"/>
                <a:lumOff val="40000"/>
              </a:schemeClr>
            </a:solidFill>
            <a:ln w="9525"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35EE15EC-3FE2-4D9A-A37E-D0FB5755A375}"/>
                </a:ext>
              </a:extLst>
            </p:cNvPr>
            <p:cNvSpPr/>
            <p:nvPr/>
          </p:nvSpPr>
          <p:spPr>
            <a:xfrm>
              <a:off x="8664340" y="7486061"/>
              <a:ext cx="338711" cy="239576"/>
            </a:xfrm>
            <a:custGeom>
              <a:avLst/>
              <a:gdLst>
                <a:gd name="connsiteX0" fmla="*/ 337104 w 338710"/>
                <a:gd name="connsiteY0" fmla="*/ 103472 h 239575"/>
                <a:gd name="connsiteX1" fmla="*/ 212773 w 338710"/>
                <a:gd name="connsiteY1" fmla="*/ 215825 h 239575"/>
                <a:gd name="connsiteX2" fmla="*/ 159901 w 338710"/>
                <a:gd name="connsiteY2" fmla="*/ 236891 h 239575"/>
                <a:gd name="connsiteX3" fmla="*/ 9959 w 338710"/>
                <a:gd name="connsiteY3" fmla="*/ 50187 h 239575"/>
                <a:gd name="connsiteX4" fmla="*/ 160313 w 338710"/>
                <a:gd name="connsiteY4" fmla="*/ 6402 h 239575"/>
                <a:gd name="connsiteX5" fmla="*/ 200794 w 338710"/>
                <a:gd name="connsiteY5" fmla="*/ 3098 h 239575"/>
                <a:gd name="connsiteX6" fmla="*/ 337104 w 338710"/>
                <a:gd name="connsiteY6" fmla="*/ 103472 h 23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8710" h="239575">
                  <a:moveTo>
                    <a:pt x="337104" y="103472"/>
                  </a:moveTo>
                  <a:cubicBezTo>
                    <a:pt x="285471" y="132800"/>
                    <a:pt x="234664" y="170801"/>
                    <a:pt x="212773" y="215825"/>
                  </a:cubicBezTo>
                  <a:cubicBezTo>
                    <a:pt x="202859" y="235652"/>
                    <a:pt x="180140" y="245565"/>
                    <a:pt x="159901" y="236891"/>
                  </a:cubicBezTo>
                  <a:cubicBezTo>
                    <a:pt x="92985" y="208803"/>
                    <a:pt x="-26803" y="143952"/>
                    <a:pt x="9959" y="50187"/>
                  </a:cubicBezTo>
                  <a:cubicBezTo>
                    <a:pt x="19460" y="26230"/>
                    <a:pt x="46721" y="14251"/>
                    <a:pt x="160313" y="6402"/>
                  </a:cubicBezTo>
                  <a:cubicBezTo>
                    <a:pt x="175184" y="5163"/>
                    <a:pt x="188815" y="4337"/>
                    <a:pt x="200794" y="3098"/>
                  </a:cubicBezTo>
                  <a:cubicBezTo>
                    <a:pt x="243753" y="39861"/>
                    <a:pt x="289189" y="73318"/>
                    <a:pt x="337104" y="103472"/>
                  </a:cubicBezTo>
                  <a:close/>
                </a:path>
              </a:pathLst>
            </a:custGeom>
            <a:solidFill>
              <a:schemeClr val="accent2">
                <a:lumMod val="60000"/>
                <a:lumOff val="40000"/>
              </a:schemeClr>
            </a:solidFill>
            <a:ln w="9525"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EB7AD629-22B2-45D3-822B-6C8E7C569E2A}"/>
                </a:ext>
              </a:extLst>
            </p:cNvPr>
            <p:cNvSpPr/>
            <p:nvPr/>
          </p:nvSpPr>
          <p:spPr>
            <a:xfrm>
              <a:off x="8992228" y="7635176"/>
              <a:ext cx="346972" cy="194139"/>
            </a:xfrm>
            <a:custGeom>
              <a:avLst/>
              <a:gdLst>
                <a:gd name="connsiteX0" fmla="*/ 347101 w 346972"/>
                <a:gd name="connsiteY0" fmla="*/ 96863 h 194139"/>
                <a:gd name="connsiteX1" fmla="*/ 186833 w 346972"/>
                <a:gd name="connsiteY1" fmla="*/ 189389 h 194139"/>
                <a:gd name="connsiteX2" fmla="*/ 35653 w 346972"/>
                <a:gd name="connsiteY2" fmla="*/ 173692 h 194139"/>
                <a:gd name="connsiteX3" fmla="*/ 14173 w 346972"/>
                <a:gd name="connsiteY3" fmla="*/ 99341 h 194139"/>
                <a:gd name="connsiteX4" fmla="*/ 95547 w 346972"/>
                <a:gd name="connsiteY4" fmla="*/ 3098 h 194139"/>
                <a:gd name="connsiteX5" fmla="*/ 347101 w 346972"/>
                <a:gd name="connsiteY5" fmla="*/ 96863 h 194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6972" h="194139">
                  <a:moveTo>
                    <a:pt x="347101" y="96863"/>
                  </a:moveTo>
                  <a:cubicBezTo>
                    <a:pt x="314470" y="147670"/>
                    <a:pt x="256641" y="182367"/>
                    <a:pt x="186833" y="189389"/>
                  </a:cubicBezTo>
                  <a:cubicBezTo>
                    <a:pt x="131483" y="195172"/>
                    <a:pt x="81915" y="187736"/>
                    <a:pt x="35653" y="173692"/>
                  </a:cubicBezTo>
                  <a:cubicBezTo>
                    <a:pt x="3846" y="163779"/>
                    <a:pt x="-7306" y="124538"/>
                    <a:pt x="14173" y="99341"/>
                  </a:cubicBezTo>
                  <a:lnTo>
                    <a:pt x="95547" y="3098"/>
                  </a:lnTo>
                  <a:cubicBezTo>
                    <a:pt x="174441" y="43578"/>
                    <a:pt x="258706" y="75384"/>
                    <a:pt x="347101" y="96863"/>
                  </a:cubicBezTo>
                  <a:close/>
                </a:path>
              </a:pathLst>
            </a:custGeom>
            <a:solidFill>
              <a:schemeClr val="accent2">
                <a:lumMod val="60000"/>
                <a:lumOff val="40000"/>
              </a:schemeClr>
            </a:solidFill>
            <a:ln w="9525" cap="flat">
              <a:noFill/>
              <a:prstDash val="solid"/>
              <a:miter/>
            </a:ln>
          </p:spPr>
          <p:txBody>
            <a:bodyPr rtlCol="0" anchor="ctr"/>
            <a:lstStyle/>
            <a:p>
              <a:endParaRPr lang="en-US"/>
            </a:p>
          </p:txBody>
        </p:sp>
      </p:grpSp>
      <p:sp>
        <p:nvSpPr>
          <p:cNvPr id="99" name="Freeform: Shape 98">
            <a:extLst>
              <a:ext uri="{FF2B5EF4-FFF2-40B4-BE49-F238E27FC236}">
                <a16:creationId xmlns:a16="http://schemas.microsoft.com/office/drawing/2014/main" id="{C929A236-DA00-47D5-85BE-22CE7A1C9AE3}"/>
              </a:ext>
            </a:extLst>
          </p:cNvPr>
          <p:cNvSpPr/>
          <p:nvPr/>
        </p:nvSpPr>
        <p:spPr>
          <a:xfrm>
            <a:off x="6055483" y="9773189"/>
            <a:ext cx="5363247" cy="4525949"/>
          </a:xfrm>
          <a:custGeom>
            <a:avLst/>
            <a:gdLst>
              <a:gd name="connsiteX0" fmla="*/ 17946 w 1957913"/>
              <a:gd name="connsiteY0" fmla="*/ 1331816 h 1652247"/>
              <a:gd name="connsiteX1" fmla="*/ 1480186 w 1957913"/>
              <a:gd name="connsiteY1" fmla="*/ 340054 h 1652247"/>
              <a:gd name="connsiteX2" fmla="*/ 1959337 w 1957913"/>
              <a:gd name="connsiteY2" fmla="*/ 1343 h 1652247"/>
              <a:gd name="connsiteX3" fmla="*/ 1401704 w 1957913"/>
              <a:gd name="connsiteY3" fmla="*/ 972039 h 1652247"/>
              <a:gd name="connsiteX4" fmla="*/ 154257 w 1957913"/>
              <a:gd name="connsiteY4" fmla="*/ 1587501 h 1652247"/>
              <a:gd name="connsiteX5" fmla="*/ 17946 w 1957913"/>
              <a:gd name="connsiteY5" fmla="*/ 1331816 h 1652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57913" h="1652247">
                <a:moveTo>
                  <a:pt x="17946" y="1331816"/>
                </a:moveTo>
                <a:cubicBezTo>
                  <a:pt x="17946" y="1331816"/>
                  <a:pt x="1087777" y="530063"/>
                  <a:pt x="1480186" y="340054"/>
                </a:cubicBezTo>
                <a:cubicBezTo>
                  <a:pt x="1872594" y="150046"/>
                  <a:pt x="1959337" y="1343"/>
                  <a:pt x="1959337" y="1343"/>
                </a:cubicBezTo>
                <a:cubicBezTo>
                  <a:pt x="1959337" y="1343"/>
                  <a:pt x="1690847" y="748985"/>
                  <a:pt x="1401704" y="972039"/>
                </a:cubicBezTo>
                <a:cubicBezTo>
                  <a:pt x="1112561" y="1195092"/>
                  <a:pt x="377310" y="1352056"/>
                  <a:pt x="154257" y="1587501"/>
                </a:cubicBezTo>
                <a:cubicBezTo>
                  <a:pt x="-68797" y="1822946"/>
                  <a:pt x="17946" y="1331816"/>
                  <a:pt x="17946" y="1331816"/>
                </a:cubicBezTo>
                <a:close/>
              </a:path>
            </a:pathLst>
          </a:custGeom>
          <a:solidFill>
            <a:schemeClr val="accent3">
              <a:lumMod val="75000"/>
            </a:schemeClr>
          </a:solidFill>
          <a:ln w="4130"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70077DB9-82A7-40A5-870F-1BB4930E8D04}"/>
              </a:ext>
            </a:extLst>
          </p:cNvPr>
          <p:cNvSpPr/>
          <p:nvPr/>
        </p:nvSpPr>
        <p:spPr>
          <a:xfrm>
            <a:off x="-513740" y="12057662"/>
            <a:ext cx="7501758" cy="2545845"/>
          </a:xfrm>
          <a:custGeom>
            <a:avLst/>
            <a:gdLst>
              <a:gd name="connsiteX0" fmla="*/ 1343 w 2738600"/>
              <a:gd name="connsiteY0" fmla="*/ 1343 h 929389"/>
              <a:gd name="connsiteX1" fmla="*/ 2103415 w 2738600"/>
              <a:gd name="connsiteY1" fmla="*/ 923298 h 929389"/>
              <a:gd name="connsiteX2" fmla="*/ 2737879 w 2738600"/>
              <a:gd name="connsiteY2" fmla="*/ 693222 h 929389"/>
              <a:gd name="connsiteX3" fmla="*/ 1343 w 2738600"/>
              <a:gd name="connsiteY3" fmla="*/ 1343 h 929389"/>
            </a:gdLst>
            <a:ahLst/>
            <a:cxnLst>
              <a:cxn ang="0">
                <a:pos x="connsiteX0" y="connsiteY0"/>
              </a:cxn>
              <a:cxn ang="0">
                <a:pos x="connsiteX1" y="connsiteY1"/>
              </a:cxn>
              <a:cxn ang="0">
                <a:pos x="connsiteX2" y="connsiteY2"/>
              </a:cxn>
              <a:cxn ang="0">
                <a:pos x="connsiteX3" y="connsiteY3"/>
              </a:cxn>
            </a:cxnLst>
            <a:rect l="l" t="t" r="r" b="b"/>
            <a:pathLst>
              <a:path w="2738600" h="929389">
                <a:moveTo>
                  <a:pt x="1343" y="1343"/>
                </a:moveTo>
                <a:cubicBezTo>
                  <a:pt x="1343" y="1343"/>
                  <a:pt x="1595349" y="1031107"/>
                  <a:pt x="2103415" y="923298"/>
                </a:cubicBezTo>
                <a:cubicBezTo>
                  <a:pt x="2611482" y="815488"/>
                  <a:pt x="2737879" y="693222"/>
                  <a:pt x="2737879" y="693222"/>
                </a:cubicBezTo>
                <a:cubicBezTo>
                  <a:pt x="2737879" y="693222"/>
                  <a:pt x="1457800" y="90978"/>
                  <a:pt x="1343" y="1343"/>
                </a:cubicBezTo>
                <a:close/>
              </a:path>
            </a:pathLst>
          </a:custGeom>
          <a:solidFill>
            <a:schemeClr val="accent3"/>
          </a:solidFill>
          <a:ln w="4130" cap="flat">
            <a:noFill/>
            <a:prstDash val="solid"/>
            <a:miter/>
          </a:ln>
        </p:spPr>
        <p:txBody>
          <a:bodyPr rtlCol="0" anchor="ctr"/>
          <a:lstStyle/>
          <a:p>
            <a:endParaRPr lang="en-US"/>
          </a:p>
        </p:txBody>
      </p:sp>
      <p:sp>
        <p:nvSpPr>
          <p:cNvPr id="110" name="TextBox 109">
            <a:extLst>
              <a:ext uri="{FF2B5EF4-FFF2-40B4-BE49-F238E27FC236}">
                <a16:creationId xmlns:a16="http://schemas.microsoft.com/office/drawing/2014/main" id="{7CED4C0A-00F8-4F39-A928-49F029F0C851}"/>
              </a:ext>
            </a:extLst>
          </p:cNvPr>
          <p:cNvSpPr txBox="1"/>
          <p:nvPr/>
        </p:nvSpPr>
        <p:spPr>
          <a:xfrm>
            <a:off x="13912533" y="4850576"/>
            <a:ext cx="8084323" cy="2215991"/>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3800" b="1" i="0" u="none" strike="noStrike" kern="1200" cap="none" spc="0" normalizeH="0" baseline="0" noProof="0">
                <a:ln>
                  <a:noFill/>
                </a:ln>
                <a:effectLst/>
                <a:uLnTx/>
                <a:uFillTx/>
                <a:latin typeface="Century Gothic"/>
                <a:ea typeface="+mn-ea"/>
                <a:cs typeface="+mn-cs"/>
              </a:rPr>
              <a:t>Nature</a:t>
            </a:r>
          </a:p>
        </p:txBody>
      </p:sp>
      <p:sp>
        <p:nvSpPr>
          <p:cNvPr id="111" name="TextBox 110">
            <a:extLst>
              <a:ext uri="{FF2B5EF4-FFF2-40B4-BE49-F238E27FC236}">
                <a16:creationId xmlns:a16="http://schemas.microsoft.com/office/drawing/2014/main" id="{A8DA1934-A071-4C4E-A034-74E17753EFFB}"/>
              </a:ext>
            </a:extLst>
          </p:cNvPr>
          <p:cNvSpPr txBox="1"/>
          <p:nvPr/>
        </p:nvSpPr>
        <p:spPr>
          <a:xfrm>
            <a:off x="13992045" y="7087893"/>
            <a:ext cx="6571325" cy="830997"/>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a:t>
            </a:r>
          </a:p>
        </p:txBody>
      </p:sp>
      <p:grpSp>
        <p:nvGrpSpPr>
          <p:cNvPr id="113" name="Group 112">
            <a:extLst>
              <a:ext uri="{FF2B5EF4-FFF2-40B4-BE49-F238E27FC236}">
                <a16:creationId xmlns:a16="http://schemas.microsoft.com/office/drawing/2014/main" id="{A2DE541E-FC09-4F4E-BBCD-2F677FB8B1DC}"/>
              </a:ext>
            </a:extLst>
          </p:cNvPr>
          <p:cNvGrpSpPr/>
          <p:nvPr/>
        </p:nvGrpSpPr>
        <p:grpSpPr>
          <a:xfrm rot="14400000">
            <a:off x="19514729" y="-1579035"/>
            <a:ext cx="4700097" cy="7879780"/>
            <a:chOff x="8365730" y="6276538"/>
            <a:chExt cx="1554667" cy="2606421"/>
          </a:xfrm>
        </p:grpSpPr>
        <p:sp>
          <p:nvSpPr>
            <p:cNvPr id="114" name="Freeform: Shape 113">
              <a:extLst>
                <a:ext uri="{FF2B5EF4-FFF2-40B4-BE49-F238E27FC236}">
                  <a16:creationId xmlns:a16="http://schemas.microsoft.com/office/drawing/2014/main" id="{DE339B09-DD52-482F-B338-F2087BA5D958}"/>
                </a:ext>
              </a:extLst>
            </p:cNvPr>
            <p:cNvSpPr/>
            <p:nvPr/>
          </p:nvSpPr>
          <p:spPr>
            <a:xfrm>
              <a:off x="8458158" y="6276538"/>
              <a:ext cx="1462239" cy="2606421"/>
            </a:xfrm>
            <a:custGeom>
              <a:avLst/>
              <a:gdLst>
                <a:gd name="connsiteX0" fmla="*/ 1383455 w 1462239"/>
                <a:gd name="connsiteY0" fmla="*/ 546352 h 2606420"/>
                <a:gd name="connsiteX1" fmla="*/ 1182706 w 1462239"/>
                <a:gd name="connsiteY1" fmla="*/ 333625 h 2606420"/>
                <a:gd name="connsiteX2" fmla="*/ 1149248 w 1462239"/>
                <a:gd name="connsiteY2" fmla="*/ 504632 h 2606420"/>
                <a:gd name="connsiteX3" fmla="*/ 1080267 w 1462239"/>
                <a:gd name="connsiteY3" fmla="*/ 772710 h 2606420"/>
                <a:gd name="connsiteX4" fmla="*/ 1003438 w 1462239"/>
                <a:gd name="connsiteY4" fmla="*/ 770231 h 2606420"/>
                <a:gd name="connsiteX5" fmla="*/ 1108355 w 1462239"/>
                <a:gd name="connsiteY5" fmla="*/ 477370 h 2606420"/>
                <a:gd name="connsiteX6" fmla="*/ 972458 w 1462239"/>
                <a:gd name="connsiteY6" fmla="*/ 167161 h 2606420"/>
                <a:gd name="connsiteX7" fmla="*/ 778319 w 1462239"/>
                <a:gd name="connsiteY7" fmla="*/ 129985 h 2606420"/>
                <a:gd name="connsiteX8" fmla="*/ 804755 w 1462239"/>
                <a:gd name="connsiteY8" fmla="*/ 537677 h 2606420"/>
                <a:gd name="connsiteX9" fmla="*/ 745687 w 1462239"/>
                <a:gd name="connsiteY9" fmla="*/ 539743 h 2606420"/>
                <a:gd name="connsiteX10" fmla="*/ 730403 w 1462239"/>
                <a:gd name="connsiteY10" fmla="*/ 170052 h 2606420"/>
                <a:gd name="connsiteX11" fmla="*/ 627551 w 1462239"/>
                <a:gd name="connsiteY11" fmla="*/ 56873 h 2606420"/>
                <a:gd name="connsiteX12" fmla="*/ 397889 w 1462239"/>
                <a:gd name="connsiteY12" fmla="*/ 72157 h 2606420"/>
                <a:gd name="connsiteX13" fmla="*/ 489588 w 1462239"/>
                <a:gd name="connsiteY13" fmla="*/ 322885 h 2606420"/>
                <a:gd name="connsiteX14" fmla="*/ 481327 w 1462239"/>
                <a:gd name="connsiteY14" fmla="*/ 426977 h 2606420"/>
                <a:gd name="connsiteX15" fmla="*/ 383431 w 1462239"/>
                <a:gd name="connsiteY15" fmla="*/ 178727 h 2606420"/>
                <a:gd name="connsiteX16" fmla="*/ 233077 w 1462239"/>
                <a:gd name="connsiteY16" fmla="*/ 18872 h 2606420"/>
                <a:gd name="connsiteX17" fmla="*/ 50503 w 1462239"/>
                <a:gd name="connsiteY17" fmla="*/ 10610 h 2606420"/>
                <a:gd name="connsiteX18" fmla="*/ 5480 w 1462239"/>
                <a:gd name="connsiteY18" fmla="*/ 266296 h 2606420"/>
                <a:gd name="connsiteX19" fmla="*/ 3414 w 1462239"/>
                <a:gd name="connsiteY19" fmla="*/ 362539 h 2606420"/>
                <a:gd name="connsiteX20" fmla="*/ 60830 w 1462239"/>
                <a:gd name="connsiteY20" fmla="*/ 389388 h 2606420"/>
                <a:gd name="connsiteX21" fmla="*/ 299993 w 1462239"/>
                <a:gd name="connsiteY21" fmla="*/ 507937 h 2606420"/>
                <a:gd name="connsiteX22" fmla="*/ 195902 w 1462239"/>
                <a:gd name="connsiteY22" fmla="*/ 507524 h 2606420"/>
                <a:gd name="connsiteX23" fmla="*/ 6306 w 1462239"/>
                <a:gd name="connsiteY23" fmla="*/ 426977 h 2606420"/>
                <a:gd name="connsiteX24" fmla="*/ 76114 w 1462239"/>
                <a:gd name="connsiteY24" fmla="*/ 742556 h 2606420"/>
                <a:gd name="connsiteX25" fmla="*/ 390867 w 1462239"/>
                <a:gd name="connsiteY25" fmla="*/ 780558 h 2606420"/>
                <a:gd name="connsiteX26" fmla="*/ 383845 w 1462239"/>
                <a:gd name="connsiteY26" fmla="*/ 839626 h 2606420"/>
                <a:gd name="connsiteX27" fmla="*/ 99658 w 1462239"/>
                <a:gd name="connsiteY27" fmla="*/ 799972 h 2606420"/>
                <a:gd name="connsiteX28" fmla="*/ 303298 w 1462239"/>
                <a:gd name="connsiteY28" fmla="*/ 1113073 h 2606420"/>
                <a:gd name="connsiteX29" fmla="*/ 569723 w 1462239"/>
                <a:gd name="connsiteY29" fmla="*/ 1096963 h 2606420"/>
                <a:gd name="connsiteX30" fmla="*/ 565592 w 1462239"/>
                <a:gd name="connsiteY30" fmla="*/ 1173793 h 2606420"/>
                <a:gd name="connsiteX31" fmla="*/ 406976 w 1462239"/>
                <a:gd name="connsiteY31" fmla="*/ 1213860 h 2606420"/>
                <a:gd name="connsiteX32" fmla="*/ 543286 w 1462239"/>
                <a:gd name="connsiteY32" fmla="*/ 1314234 h 2606420"/>
                <a:gd name="connsiteX33" fmla="*/ 686618 w 1462239"/>
                <a:gd name="connsiteY33" fmla="*/ 1251035 h 2606420"/>
                <a:gd name="connsiteX34" fmla="*/ 689511 w 1462239"/>
                <a:gd name="connsiteY34" fmla="*/ 1292755 h 2606420"/>
                <a:gd name="connsiteX35" fmla="*/ 630029 w 1462239"/>
                <a:gd name="connsiteY35" fmla="*/ 1363388 h 2606420"/>
                <a:gd name="connsiteX36" fmla="*/ 881585 w 1462239"/>
                <a:gd name="connsiteY36" fmla="*/ 1457153 h 2606420"/>
                <a:gd name="connsiteX37" fmla="*/ 910499 w 1462239"/>
                <a:gd name="connsiteY37" fmla="*/ 1345214 h 2606420"/>
                <a:gd name="connsiteX38" fmla="*/ 960066 w 1462239"/>
                <a:gd name="connsiteY38" fmla="*/ 1120508 h 2606420"/>
                <a:gd name="connsiteX39" fmla="*/ 1108769 w 1462239"/>
                <a:gd name="connsiteY39" fmla="*/ 1488959 h 2606420"/>
                <a:gd name="connsiteX40" fmla="*/ 1126117 w 1462239"/>
                <a:gd name="connsiteY40" fmla="*/ 2603813 h 2606420"/>
                <a:gd name="connsiteX41" fmla="*/ 1165770 w 1462239"/>
                <a:gd name="connsiteY41" fmla="*/ 2602574 h 2606420"/>
                <a:gd name="connsiteX42" fmla="*/ 1161640 w 1462239"/>
                <a:gd name="connsiteY42" fmla="*/ 1489785 h 2606420"/>
                <a:gd name="connsiteX43" fmla="*/ 1003024 w 1462239"/>
                <a:gd name="connsiteY43" fmla="*/ 1089115 h 2606420"/>
                <a:gd name="connsiteX44" fmla="*/ 1231448 w 1462239"/>
                <a:gd name="connsiteY44" fmla="*/ 1058548 h 2606420"/>
                <a:gd name="connsiteX45" fmla="*/ 1451196 w 1462239"/>
                <a:gd name="connsiteY45" fmla="*/ 887128 h 2606420"/>
                <a:gd name="connsiteX46" fmla="*/ 1383455 w 1462239"/>
                <a:gd name="connsiteY46" fmla="*/ 546352 h 2606420"/>
                <a:gd name="connsiteX47" fmla="*/ 404498 w 1462239"/>
                <a:gd name="connsiteY47" fmla="*/ 518676 h 2606420"/>
                <a:gd name="connsiteX48" fmla="*/ 409455 w 1462239"/>
                <a:gd name="connsiteY48" fmla="*/ 491001 h 2606420"/>
                <a:gd name="connsiteX49" fmla="*/ 459434 w 1462239"/>
                <a:gd name="connsiteY49" fmla="*/ 528590 h 2606420"/>
                <a:gd name="connsiteX50" fmla="*/ 404498 w 1462239"/>
                <a:gd name="connsiteY50" fmla="*/ 518676 h 2606420"/>
                <a:gd name="connsiteX51" fmla="*/ 579636 w 1462239"/>
                <a:gd name="connsiteY51" fmla="*/ 376583 h 2606420"/>
                <a:gd name="connsiteX52" fmla="*/ 572201 w 1462239"/>
                <a:gd name="connsiteY52" fmla="*/ 489349 h 2606420"/>
                <a:gd name="connsiteX53" fmla="*/ 533373 w 1462239"/>
                <a:gd name="connsiteY53" fmla="*/ 396410 h 2606420"/>
                <a:gd name="connsiteX54" fmla="*/ 579636 w 1462239"/>
                <a:gd name="connsiteY54" fmla="*/ 376583 h 2606420"/>
                <a:gd name="connsiteX55" fmla="*/ 499089 w 1462239"/>
                <a:gd name="connsiteY55" fmla="*/ 734708 h 2606420"/>
                <a:gd name="connsiteX56" fmla="*/ 639116 w 1462239"/>
                <a:gd name="connsiteY56" fmla="*/ 726034 h 2606420"/>
                <a:gd name="connsiteX57" fmla="*/ 540808 w 1462239"/>
                <a:gd name="connsiteY57" fmla="*/ 806581 h 2606420"/>
                <a:gd name="connsiteX58" fmla="*/ 499089 w 1462239"/>
                <a:gd name="connsiteY58" fmla="*/ 734708 h 2606420"/>
                <a:gd name="connsiteX59" fmla="*/ 627138 w 1462239"/>
                <a:gd name="connsiteY59" fmla="*/ 1025916 h 2606420"/>
                <a:gd name="connsiteX60" fmla="*/ 574266 w 1462239"/>
                <a:gd name="connsiteY60" fmla="*/ 961892 h 2606420"/>
                <a:gd name="connsiteX61" fmla="*/ 754361 w 1462239"/>
                <a:gd name="connsiteY61" fmla="*/ 916455 h 2606420"/>
                <a:gd name="connsiteX62" fmla="*/ 627138 w 1462239"/>
                <a:gd name="connsiteY62" fmla="*/ 1025916 h 2606420"/>
                <a:gd name="connsiteX63" fmla="*/ 849778 w 1462239"/>
                <a:gd name="connsiteY63" fmla="*/ 669444 h 2606420"/>
                <a:gd name="connsiteX64" fmla="*/ 851431 w 1462239"/>
                <a:gd name="connsiteY64" fmla="*/ 568657 h 2606420"/>
                <a:gd name="connsiteX65" fmla="*/ 902238 w 1462239"/>
                <a:gd name="connsiteY65" fmla="*/ 569070 h 2606420"/>
                <a:gd name="connsiteX66" fmla="*/ 849778 w 1462239"/>
                <a:gd name="connsiteY66" fmla="*/ 669444 h 2606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462239" h="2606420">
                  <a:moveTo>
                    <a:pt x="1383455" y="546352"/>
                  </a:moveTo>
                  <a:cubicBezTo>
                    <a:pt x="1349583" y="436890"/>
                    <a:pt x="1207903" y="329494"/>
                    <a:pt x="1182706" y="333625"/>
                  </a:cubicBezTo>
                  <a:cubicBezTo>
                    <a:pt x="1157509" y="337342"/>
                    <a:pt x="1145117" y="391040"/>
                    <a:pt x="1149248" y="504632"/>
                  </a:cubicBezTo>
                  <a:cubicBezTo>
                    <a:pt x="1153792" y="618225"/>
                    <a:pt x="1111246" y="710750"/>
                    <a:pt x="1080267" y="772710"/>
                  </a:cubicBezTo>
                  <a:cubicBezTo>
                    <a:pt x="1048875" y="834669"/>
                    <a:pt x="1008394" y="795015"/>
                    <a:pt x="1003438" y="770231"/>
                  </a:cubicBezTo>
                  <a:cubicBezTo>
                    <a:pt x="998068" y="745448"/>
                    <a:pt x="1096789" y="555026"/>
                    <a:pt x="1108355" y="477370"/>
                  </a:cubicBezTo>
                  <a:cubicBezTo>
                    <a:pt x="1119921" y="399715"/>
                    <a:pt x="1023677" y="222511"/>
                    <a:pt x="972458" y="167161"/>
                  </a:cubicBezTo>
                  <a:cubicBezTo>
                    <a:pt x="921651" y="111397"/>
                    <a:pt x="769644" y="96940"/>
                    <a:pt x="778319" y="129985"/>
                  </a:cubicBezTo>
                  <a:cubicBezTo>
                    <a:pt x="787406" y="162617"/>
                    <a:pt x="815495" y="459609"/>
                    <a:pt x="804755" y="537677"/>
                  </a:cubicBezTo>
                  <a:cubicBezTo>
                    <a:pt x="794015" y="615746"/>
                    <a:pt x="758492" y="584766"/>
                    <a:pt x="745687" y="539743"/>
                  </a:cubicBezTo>
                  <a:cubicBezTo>
                    <a:pt x="732469" y="495132"/>
                    <a:pt x="739904" y="224576"/>
                    <a:pt x="730403" y="170052"/>
                  </a:cubicBezTo>
                  <a:cubicBezTo>
                    <a:pt x="720903" y="115528"/>
                    <a:pt x="685380" y="88679"/>
                    <a:pt x="627551" y="56873"/>
                  </a:cubicBezTo>
                  <a:cubicBezTo>
                    <a:pt x="569723" y="25067"/>
                    <a:pt x="397889" y="72157"/>
                    <a:pt x="397889" y="72157"/>
                  </a:cubicBezTo>
                  <a:cubicBezTo>
                    <a:pt x="413998" y="101071"/>
                    <a:pt x="475131" y="280753"/>
                    <a:pt x="489588" y="322885"/>
                  </a:cubicBezTo>
                  <a:cubicBezTo>
                    <a:pt x="504045" y="364604"/>
                    <a:pt x="516025" y="434825"/>
                    <a:pt x="481327" y="426977"/>
                  </a:cubicBezTo>
                  <a:cubicBezTo>
                    <a:pt x="446630" y="419129"/>
                    <a:pt x="414825" y="305537"/>
                    <a:pt x="383431" y="178727"/>
                  </a:cubicBezTo>
                  <a:cubicBezTo>
                    <a:pt x="352038" y="51504"/>
                    <a:pt x="280166" y="35394"/>
                    <a:pt x="233077" y="18872"/>
                  </a:cubicBezTo>
                  <a:cubicBezTo>
                    <a:pt x="170705" y="-3434"/>
                    <a:pt x="100071" y="1936"/>
                    <a:pt x="50503" y="10610"/>
                  </a:cubicBezTo>
                  <a:cubicBezTo>
                    <a:pt x="26546" y="91984"/>
                    <a:pt x="10850" y="177900"/>
                    <a:pt x="5480" y="266296"/>
                  </a:cubicBezTo>
                  <a:cubicBezTo>
                    <a:pt x="3414" y="298514"/>
                    <a:pt x="2589" y="330733"/>
                    <a:pt x="3414" y="362539"/>
                  </a:cubicBezTo>
                  <a:cubicBezTo>
                    <a:pt x="19523" y="372453"/>
                    <a:pt x="38525" y="381127"/>
                    <a:pt x="60830" y="389388"/>
                  </a:cubicBezTo>
                  <a:cubicBezTo>
                    <a:pt x="183922" y="433173"/>
                    <a:pt x="295037" y="472413"/>
                    <a:pt x="299993" y="507937"/>
                  </a:cubicBezTo>
                  <a:cubicBezTo>
                    <a:pt x="305363" y="543047"/>
                    <a:pt x="237208" y="523220"/>
                    <a:pt x="195902" y="507524"/>
                  </a:cubicBezTo>
                  <a:cubicBezTo>
                    <a:pt x="149226" y="489762"/>
                    <a:pt x="72396" y="465805"/>
                    <a:pt x="6306" y="426977"/>
                  </a:cubicBezTo>
                  <a:cubicBezTo>
                    <a:pt x="14567" y="536851"/>
                    <a:pt x="38525" y="642595"/>
                    <a:pt x="76114" y="742556"/>
                  </a:cubicBezTo>
                  <a:cubicBezTo>
                    <a:pt x="173596" y="754122"/>
                    <a:pt x="355756" y="766927"/>
                    <a:pt x="390867" y="780558"/>
                  </a:cubicBezTo>
                  <a:cubicBezTo>
                    <a:pt x="434238" y="797080"/>
                    <a:pt x="462327" y="835495"/>
                    <a:pt x="383845" y="839626"/>
                  </a:cubicBezTo>
                  <a:cubicBezTo>
                    <a:pt x="335516" y="842104"/>
                    <a:pt x="201684" y="815668"/>
                    <a:pt x="99658" y="799972"/>
                  </a:cubicBezTo>
                  <a:cubicBezTo>
                    <a:pt x="150051" y="915216"/>
                    <a:pt x="219033" y="1020960"/>
                    <a:pt x="303298" y="1113073"/>
                  </a:cubicBezTo>
                  <a:cubicBezTo>
                    <a:pt x="491653" y="1073006"/>
                    <a:pt x="550308" y="1090767"/>
                    <a:pt x="569723" y="1096963"/>
                  </a:cubicBezTo>
                  <a:cubicBezTo>
                    <a:pt x="594093" y="1104398"/>
                    <a:pt x="630029" y="1147770"/>
                    <a:pt x="565592" y="1173793"/>
                  </a:cubicBezTo>
                  <a:cubicBezTo>
                    <a:pt x="509415" y="1196511"/>
                    <a:pt x="493306" y="1206012"/>
                    <a:pt x="406976" y="1213860"/>
                  </a:cubicBezTo>
                  <a:cubicBezTo>
                    <a:pt x="449935" y="1250622"/>
                    <a:pt x="495372" y="1284080"/>
                    <a:pt x="543286" y="1314234"/>
                  </a:cubicBezTo>
                  <a:cubicBezTo>
                    <a:pt x="614333" y="1274167"/>
                    <a:pt x="686618" y="1251035"/>
                    <a:pt x="686618" y="1251035"/>
                  </a:cubicBezTo>
                  <a:cubicBezTo>
                    <a:pt x="743209" y="1229969"/>
                    <a:pt x="689511" y="1292755"/>
                    <a:pt x="689511" y="1292755"/>
                  </a:cubicBezTo>
                  <a:lnTo>
                    <a:pt x="630029" y="1363388"/>
                  </a:lnTo>
                  <a:cubicBezTo>
                    <a:pt x="708924" y="1403868"/>
                    <a:pt x="793189" y="1435674"/>
                    <a:pt x="881585" y="1457153"/>
                  </a:cubicBezTo>
                  <a:cubicBezTo>
                    <a:pt x="901824" y="1425347"/>
                    <a:pt x="912564" y="1386933"/>
                    <a:pt x="910499" y="1345214"/>
                  </a:cubicBezTo>
                  <a:cubicBezTo>
                    <a:pt x="904303" y="1236165"/>
                    <a:pt x="939413" y="1132073"/>
                    <a:pt x="960066" y="1120508"/>
                  </a:cubicBezTo>
                  <a:cubicBezTo>
                    <a:pt x="960066" y="1120508"/>
                    <a:pt x="1045156" y="1243187"/>
                    <a:pt x="1108769" y="1488959"/>
                  </a:cubicBezTo>
                  <a:cubicBezTo>
                    <a:pt x="1172793" y="1735970"/>
                    <a:pt x="1214512" y="2107726"/>
                    <a:pt x="1126117" y="2603813"/>
                  </a:cubicBezTo>
                  <a:lnTo>
                    <a:pt x="1165770" y="2602574"/>
                  </a:lnTo>
                  <a:cubicBezTo>
                    <a:pt x="1165770" y="2602574"/>
                    <a:pt x="1273166" y="1999917"/>
                    <a:pt x="1161640" y="1489785"/>
                  </a:cubicBezTo>
                  <a:cubicBezTo>
                    <a:pt x="1129422" y="1343148"/>
                    <a:pt x="1079441" y="1203946"/>
                    <a:pt x="1003024" y="1089115"/>
                  </a:cubicBezTo>
                  <a:cubicBezTo>
                    <a:pt x="1016242" y="1069288"/>
                    <a:pt x="1123226" y="1043265"/>
                    <a:pt x="1231448" y="1058548"/>
                  </a:cubicBezTo>
                  <a:cubicBezTo>
                    <a:pt x="1339670" y="1073832"/>
                    <a:pt x="1416912" y="995763"/>
                    <a:pt x="1451196" y="887128"/>
                  </a:cubicBezTo>
                  <a:cubicBezTo>
                    <a:pt x="1485067" y="776840"/>
                    <a:pt x="1417326" y="655813"/>
                    <a:pt x="1383455" y="546352"/>
                  </a:cubicBezTo>
                  <a:close/>
                  <a:moveTo>
                    <a:pt x="404498" y="518676"/>
                  </a:moveTo>
                  <a:cubicBezTo>
                    <a:pt x="375584" y="499676"/>
                    <a:pt x="398302" y="489762"/>
                    <a:pt x="409455" y="491001"/>
                  </a:cubicBezTo>
                  <a:cubicBezTo>
                    <a:pt x="420607" y="492241"/>
                    <a:pt x="459434" y="528590"/>
                    <a:pt x="459434" y="528590"/>
                  </a:cubicBezTo>
                  <a:cubicBezTo>
                    <a:pt x="459434" y="528590"/>
                    <a:pt x="433825" y="537677"/>
                    <a:pt x="404498" y="518676"/>
                  </a:cubicBezTo>
                  <a:close/>
                  <a:moveTo>
                    <a:pt x="579636" y="376583"/>
                  </a:moveTo>
                  <a:cubicBezTo>
                    <a:pt x="588723" y="394758"/>
                    <a:pt x="572201" y="489349"/>
                    <a:pt x="572201" y="489349"/>
                  </a:cubicBezTo>
                  <a:cubicBezTo>
                    <a:pt x="572201" y="489349"/>
                    <a:pt x="533373" y="459609"/>
                    <a:pt x="533373" y="396410"/>
                  </a:cubicBezTo>
                  <a:cubicBezTo>
                    <a:pt x="532960" y="333625"/>
                    <a:pt x="570961" y="358408"/>
                    <a:pt x="579636" y="376583"/>
                  </a:cubicBezTo>
                  <a:close/>
                  <a:moveTo>
                    <a:pt x="499089" y="734708"/>
                  </a:moveTo>
                  <a:cubicBezTo>
                    <a:pt x="526764" y="715707"/>
                    <a:pt x="639116" y="726034"/>
                    <a:pt x="639116" y="726034"/>
                  </a:cubicBezTo>
                  <a:cubicBezTo>
                    <a:pt x="639116" y="726034"/>
                    <a:pt x="643247" y="791297"/>
                    <a:pt x="540808" y="806581"/>
                  </a:cubicBezTo>
                  <a:cubicBezTo>
                    <a:pt x="438369" y="821864"/>
                    <a:pt x="471414" y="753709"/>
                    <a:pt x="499089" y="734708"/>
                  </a:cubicBezTo>
                  <a:close/>
                  <a:moveTo>
                    <a:pt x="627138" y="1025916"/>
                  </a:moveTo>
                  <a:cubicBezTo>
                    <a:pt x="528829" y="1058135"/>
                    <a:pt x="549896" y="985436"/>
                    <a:pt x="574266" y="961892"/>
                  </a:cubicBezTo>
                  <a:cubicBezTo>
                    <a:pt x="598224" y="938348"/>
                    <a:pt x="754361" y="916455"/>
                    <a:pt x="754361" y="916455"/>
                  </a:cubicBezTo>
                  <a:cubicBezTo>
                    <a:pt x="754361" y="916455"/>
                    <a:pt x="725447" y="993698"/>
                    <a:pt x="627138" y="1025916"/>
                  </a:cubicBezTo>
                  <a:close/>
                  <a:moveTo>
                    <a:pt x="849778" y="669444"/>
                  </a:moveTo>
                  <a:cubicBezTo>
                    <a:pt x="849778" y="669444"/>
                    <a:pt x="826234" y="626486"/>
                    <a:pt x="851431" y="568657"/>
                  </a:cubicBezTo>
                  <a:cubicBezTo>
                    <a:pt x="876627" y="510828"/>
                    <a:pt x="900998" y="548830"/>
                    <a:pt x="902238" y="569070"/>
                  </a:cubicBezTo>
                  <a:cubicBezTo>
                    <a:pt x="903064" y="588897"/>
                    <a:pt x="849778" y="669444"/>
                    <a:pt x="849778" y="669444"/>
                  </a:cubicBezTo>
                  <a:close/>
                </a:path>
              </a:pathLst>
            </a:custGeom>
            <a:solidFill>
              <a:schemeClr val="accent5"/>
            </a:solidFill>
            <a:ln w="9525"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8AECF4CC-9958-4858-80C1-600CC4856ADB}"/>
                </a:ext>
              </a:extLst>
            </p:cNvPr>
            <p:cNvSpPr/>
            <p:nvPr/>
          </p:nvSpPr>
          <p:spPr>
            <a:xfrm>
              <a:off x="8369513" y="6283224"/>
              <a:ext cx="140441" cy="355233"/>
            </a:xfrm>
            <a:custGeom>
              <a:avLst/>
              <a:gdLst>
                <a:gd name="connsiteX0" fmla="*/ 94124 w 140441"/>
                <a:gd name="connsiteY0" fmla="*/ 258783 h 355233"/>
                <a:gd name="connsiteX1" fmla="*/ 92059 w 140441"/>
                <a:gd name="connsiteY1" fmla="*/ 355027 h 355233"/>
                <a:gd name="connsiteX2" fmla="*/ 3251 w 140441"/>
                <a:gd name="connsiteY2" fmla="*/ 218303 h 355233"/>
                <a:gd name="connsiteX3" fmla="*/ 73471 w 140441"/>
                <a:gd name="connsiteY3" fmla="*/ 18794 h 355233"/>
                <a:gd name="connsiteX4" fmla="*/ 75950 w 140441"/>
                <a:gd name="connsiteY4" fmla="*/ 18381 h 355233"/>
                <a:gd name="connsiteX5" fmla="*/ 139148 w 140441"/>
                <a:gd name="connsiteY5" fmla="*/ 3098 h 355233"/>
                <a:gd name="connsiteX6" fmla="*/ 94124 w 140441"/>
                <a:gd name="connsiteY6" fmla="*/ 258783 h 355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441" h="355233">
                  <a:moveTo>
                    <a:pt x="94124" y="258783"/>
                  </a:moveTo>
                  <a:cubicBezTo>
                    <a:pt x="92059" y="291002"/>
                    <a:pt x="91233" y="323221"/>
                    <a:pt x="92059" y="355027"/>
                  </a:cubicBezTo>
                  <a:cubicBezTo>
                    <a:pt x="13577" y="308351"/>
                    <a:pt x="5729" y="248044"/>
                    <a:pt x="3251" y="218303"/>
                  </a:cubicBezTo>
                  <a:cubicBezTo>
                    <a:pt x="-467" y="174106"/>
                    <a:pt x="64797" y="55970"/>
                    <a:pt x="73471" y="18794"/>
                  </a:cubicBezTo>
                  <a:cubicBezTo>
                    <a:pt x="75124" y="18794"/>
                    <a:pt x="75950" y="18381"/>
                    <a:pt x="75950" y="18381"/>
                  </a:cubicBezTo>
                  <a:cubicBezTo>
                    <a:pt x="75950" y="18381"/>
                    <a:pt x="101560" y="9707"/>
                    <a:pt x="139148" y="3098"/>
                  </a:cubicBezTo>
                  <a:cubicBezTo>
                    <a:pt x="115191" y="84471"/>
                    <a:pt x="99907" y="169975"/>
                    <a:pt x="94124" y="258783"/>
                  </a:cubicBezTo>
                  <a:close/>
                </a:path>
              </a:pathLst>
            </a:custGeom>
            <a:solidFill>
              <a:schemeClr val="accent5">
                <a:lumMod val="40000"/>
                <a:lumOff val="60000"/>
              </a:schemeClr>
            </a:solidFill>
            <a:ln w="9525" cap="flat">
              <a:no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id="{99F4B567-A21D-4A41-88A7-D27194B44DD9}"/>
                </a:ext>
              </a:extLst>
            </p:cNvPr>
            <p:cNvSpPr/>
            <p:nvPr/>
          </p:nvSpPr>
          <p:spPr>
            <a:xfrm>
              <a:off x="8365730" y="6633501"/>
              <a:ext cx="169355" cy="384148"/>
            </a:xfrm>
            <a:custGeom>
              <a:avLst/>
              <a:gdLst>
                <a:gd name="connsiteX0" fmla="*/ 168954 w 169355"/>
                <a:gd name="connsiteY0" fmla="*/ 384354 h 384147"/>
                <a:gd name="connsiteX1" fmla="*/ 116496 w 169355"/>
                <a:gd name="connsiteY1" fmla="*/ 376093 h 384147"/>
                <a:gd name="connsiteX2" fmla="*/ 12404 w 169355"/>
                <a:gd name="connsiteY2" fmla="*/ 264153 h 384147"/>
                <a:gd name="connsiteX3" fmla="*/ 15708 w 169355"/>
                <a:gd name="connsiteY3" fmla="*/ 3098 h 384147"/>
                <a:gd name="connsiteX4" fmla="*/ 99147 w 169355"/>
                <a:gd name="connsiteY4" fmla="*/ 68775 h 384147"/>
                <a:gd name="connsiteX5" fmla="*/ 168954 w 169355"/>
                <a:gd name="connsiteY5" fmla="*/ 384354 h 38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55" h="384147">
                  <a:moveTo>
                    <a:pt x="168954" y="384354"/>
                  </a:moveTo>
                  <a:cubicBezTo>
                    <a:pt x="145410" y="381463"/>
                    <a:pt x="126822" y="378571"/>
                    <a:pt x="116496" y="376093"/>
                  </a:cubicBezTo>
                  <a:cubicBezTo>
                    <a:pt x="63211" y="362049"/>
                    <a:pt x="26861" y="328591"/>
                    <a:pt x="12404" y="264153"/>
                  </a:cubicBezTo>
                  <a:cubicBezTo>
                    <a:pt x="-10314" y="163779"/>
                    <a:pt x="15708" y="3098"/>
                    <a:pt x="15708" y="3098"/>
                  </a:cubicBezTo>
                  <a:cubicBezTo>
                    <a:pt x="38014" y="29121"/>
                    <a:pt x="67341" y="50600"/>
                    <a:pt x="99147" y="68775"/>
                  </a:cubicBezTo>
                  <a:cubicBezTo>
                    <a:pt x="107408" y="178649"/>
                    <a:pt x="131366" y="284806"/>
                    <a:pt x="168954" y="384354"/>
                  </a:cubicBezTo>
                  <a:close/>
                </a:path>
              </a:pathLst>
            </a:custGeom>
            <a:solidFill>
              <a:schemeClr val="accent5">
                <a:lumMod val="40000"/>
                <a:lumOff val="60000"/>
              </a:schemeClr>
            </a:solidFill>
            <a:ln w="9525"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FA590F36-BD04-4B14-8C07-02D66369B74B}"/>
                </a:ext>
              </a:extLst>
            </p:cNvPr>
            <p:cNvSpPr/>
            <p:nvPr/>
          </p:nvSpPr>
          <p:spPr>
            <a:xfrm>
              <a:off x="8404465" y="7060218"/>
              <a:ext cx="359364" cy="371756"/>
            </a:xfrm>
            <a:custGeom>
              <a:avLst/>
              <a:gdLst>
                <a:gd name="connsiteX0" fmla="*/ 356990 w 359363"/>
                <a:gd name="connsiteY0" fmla="*/ 328154 h 371755"/>
                <a:gd name="connsiteX1" fmla="*/ 197961 w 359363"/>
                <a:gd name="connsiteY1" fmla="*/ 368221 h 371755"/>
                <a:gd name="connsiteX2" fmla="*/ 48846 w 359363"/>
                <a:gd name="connsiteY2" fmla="*/ 202996 h 371755"/>
                <a:gd name="connsiteX3" fmla="*/ 28193 w 359363"/>
                <a:gd name="connsiteY3" fmla="*/ 6378 h 371755"/>
                <a:gd name="connsiteX4" fmla="*/ 153763 w 359363"/>
                <a:gd name="connsiteY4" fmla="*/ 15053 h 371755"/>
                <a:gd name="connsiteX5" fmla="*/ 356990 w 359363"/>
                <a:gd name="connsiteY5" fmla="*/ 328154 h 371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9363" h="371755">
                  <a:moveTo>
                    <a:pt x="356990" y="328154"/>
                  </a:moveTo>
                  <a:cubicBezTo>
                    <a:pt x="311966" y="337654"/>
                    <a:pt x="259094" y="350872"/>
                    <a:pt x="197961" y="368221"/>
                  </a:cubicBezTo>
                  <a:cubicBezTo>
                    <a:pt x="122371" y="389700"/>
                    <a:pt x="95934" y="294696"/>
                    <a:pt x="48846" y="202996"/>
                  </a:cubicBezTo>
                  <a:cubicBezTo>
                    <a:pt x="14561" y="135667"/>
                    <a:pt x="-23027" y="41489"/>
                    <a:pt x="28193" y="6378"/>
                  </a:cubicBezTo>
                  <a:cubicBezTo>
                    <a:pt x="38932" y="-1057"/>
                    <a:pt x="90152" y="5139"/>
                    <a:pt x="153763" y="15053"/>
                  </a:cubicBezTo>
                  <a:cubicBezTo>
                    <a:pt x="204157" y="130297"/>
                    <a:pt x="273138" y="236041"/>
                    <a:pt x="356990" y="328154"/>
                  </a:cubicBezTo>
                  <a:close/>
                </a:path>
              </a:pathLst>
            </a:custGeom>
            <a:solidFill>
              <a:schemeClr val="accent5">
                <a:lumMod val="40000"/>
                <a:lumOff val="60000"/>
              </a:schemeClr>
            </a:solidFill>
            <a:ln w="9525"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43453089-9029-48CD-AC97-EBE1FB622513}"/>
                </a:ext>
              </a:extLst>
            </p:cNvPr>
            <p:cNvSpPr/>
            <p:nvPr/>
          </p:nvSpPr>
          <p:spPr>
            <a:xfrm>
              <a:off x="8664340" y="7486061"/>
              <a:ext cx="338711" cy="239576"/>
            </a:xfrm>
            <a:custGeom>
              <a:avLst/>
              <a:gdLst>
                <a:gd name="connsiteX0" fmla="*/ 337104 w 338710"/>
                <a:gd name="connsiteY0" fmla="*/ 103472 h 239575"/>
                <a:gd name="connsiteX1" fmla="*/ 212773 w 338710"/>
                <a:gd name="connsiteY1" fmla="*/ 215825 h 239575"/>
                <a:gd name="connsiteX2" fmla="*/ 159901 w 338710"/>
                <a:gd name="connsiteY2" fmla="*/ 236891 h 239575"/>
                <a:gd name="connsiteX3" fmla="*/ 9959 w 338710"/>
                <a:gd name="connsiteY3" fmla="*/ 50187 h 239575"/>
                <a:gd name="connsiteX4" fmla="*/ 160313 w 338710"/>
                <a:gd name="connsiteY4" fmla="*/ 6402 h 239575"/>
                <a:gd name="connsiteX5" fmla="*/ 200794 w 338710"/>
                <a:gd name="connsiteY5" fmla="*/ 3098 h 239575"/>
                <a:gd name="connsiteX6" fmla="*/ 337104 w 338710"/>
                <a:gd name="connsiteY6" fmla="*/ 103472 h 23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8710" h="239575">
                  <a:moveTo>
                    <a:pt x="337104" y="103472"/>
                  </a:moveTo>
                  <a:cubicBezTo>
                    <a:pt x="285471" y="132800"/>
                    <a:pt x="234664" y="170801"/>
                    <a:pt x="212773" y="215825"/>
                  </a:cubicBezTo>
                  <a:cubicBezTo>
                    <a:pt x="202859" y="235652"/>
                    <a:pt x="180140" y="245565"/>
                    <a:pt x="159901" y="236891"/>
                  </a:cubicBezTo>
                  <a:cubicBezTo>
                    <a:pt x="92985" y="208803"/>
                    <a:pt x="-26803" y="143952"/>
                    <a:pt x="9959" y="50187"/>
                  </a:cubicBezTo>
                  <a:cubicBezTo>
                    <a:pt x="19460" y="26230"/>
                    <a:pt x="46721" y="14251"/>
                    <a:pt x="160313" y="6402"/>
                  </a:cubicBezTo>
                  <a:cubicBezTo>
                    <a:pt x="175184" y="5163"/>
                    <a:pt x="188815" y="4337"/>
                    <a:pt x="200794" y="3098"/>
                  </a:cubicBezTo>
                  <a:cubicBezTo>
                    <a:pt x="243753" y="39861"/>
                    <a:pt x="289189" y="73318"/>
                    <a:pt x="337104" y="103472"/>
                  </a:cubicBezTo>
                  <a:close/>
                </a:path>
              </a:pathLst>
            </a:custGeom>
            <a:solidFill>
              <a:schemeClr val="accent5">
                <a:lumMod val="40000"/>
                <a:lumOff val="60000"/>
              </a:schemeClr>
            </a:solidFill>
            <a:ln w="9525"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5FB68305-37D7-4D27-9214-BCAB28F4820A}"/>
                </a:ext>
              </a:extLst>
            </p:cNvPr>
            <p:cNvSpPr/>
            <p:nvPr/>
          </p:nvSpPr>
          <p:spPr>
            <a:xfrm>
              <a:off x="8992228" y="7635176"/>
              <a:ext cx="346972" cy="194139"/>
            </a:xfrm>
            <a:custGeom>
              <a:avLst/>
              <a:gdLst>
                <a:gd name="connsiteX0" fmla="*/ 347101 w 346972"/>
                <a:gd name="connsiteY0" fmla="*/ 96863 h 194139"/>
                <a:gd name="connsiteX1" fmla="*/ 186833 w 346972"/>
                <a:gd name="connsiteY1" fmla="*/ 189389 h 194139"/>
                <a:gd name="connsiteX2" fmla="*/ 35653 w 346972"/>
                <a:gd name="connsiteY2" fmla="*/ 173692 h 194139"/>
                <a:gd name="connsiteX3" fmla="*/ 14173 w 346972"/>
                <a:gd name="connsiteY3" fmla="*/ 99341 h 194139"/>
                <a:gd name="connsiteX4" fmla="*/ 95547 w 346972"/>
                <a:gd name="connsiteY4" fmla="*/ 3098 h 194139"/>
                <a:gd name="connsiteX5" fmla="*/ 347101 w 346972"/>
                <a:gd name="connsiteY5" fmla="*/ 96863 h 194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6972" h="194139">
                  <a:moveTo>
                    <a:pt x="347101" y="96863"/>
                  </a:moveTo>
                  <a:cubicBezTo>
                    <a:pt x="314470" y="147670"/>
                    <a:pt x="256641" y="182367"/>
                    <a:pt x="186833" y="189389"/>
                  </a:cubicBezTo>
                  <a:cubicBezTo>
                    <a:pt x="131483" y="195172"/>
                    <a:pt x="81915" y="187736"/>
                    <a:pt x="35653" y="173692"/>
                  </a:cubicBezTo>
                  <a:cubicBezTo>
                    <a:pt x="3846" y="163779"/>
                    <a:pt x="-7306" y="124538"/>
                    <a:pt x="14173" y="99341"/>
                  </a:cubicBezTo>
                  <a:lnTo>
                    <a:pt x="95547" y="3098"/>
                  </a:lnTo>
                  <a:cubicBezTo>
                    <a:pt x="174441" y="43578"/>
                    <a:pt x="258706" y="75384"/>
                    <a:pt x="347101" y="96863"/>
                  </a:cubicBezTo>
                  <a:close/>
                </a:path>
              </a:pathLst>
            </a:custGeom>
            <a:solidFill>
              <a:schemeClr val="accent5">
                <a:lumMod val="40000"/>
                <a:lumOff val="60000"/>
              </a:schemeClr>
            </a:solidFill>
            <a:ln w="9525" cap="flat">
              <a:noFill/>
              <a:prstDash val="solid"/>
              <a:miter/>
            </a:ln>
          </p:spPr>
          <p:txBody>
            <a:bodyPr rtlCol="0" anchor="ctr"/>
            <a:lstStyle/>
            <a:p>
              <a:endParaRPr lang="en-US"/>
            </a:p>
          </p:txBody>
        </p:sp>
      </p:grpSp>
    </p:spTree>
    <p:extLst>
      <p:ext uri="{BB962C8B-B14F-4D97-AF65-F5344CB8AC3E}">
        <p14:creationId xmlns:p14="http://schemas.microsoft.com/office/powerpoint/2010/main" val="13845758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300"/>
                                  </p:stCondLst>
                                  <p:childTnLst>
                                    <p:set>
                                      <p:cBhvr>
                                        <p:cTn id="6" dur="1" fill="hold">
                                          <p:stCondLst>
                                            <p:cond delay="0"/>
                                          </p:stCondLst>
                                        </p:cTn>
                                        <p:tgtEl>
                                          <p:spTgt spid="110"/>
                                        </p:tgtEl>
                                        <p:attrNameLst>
                                          <p:attrName>style.visibility</p:attrName>
                                        </p:attrNameLst>
                                      </p:cBhvr>
                                      <p:to>
                                        <p:strVal val="visible"/>
                                      </p:to>
                                    </p:set>
                                    <p:anim calcmode="lin" valueType="num">
                                      <p:cBhvr additive="base">
                                        <p:cTn id="7" dur="1000" fill="hold"/>
                                        <p:tgtEl>
                                          <p:spTgt spid="110"/>
                                        </p:tgtEl>
                                        <p:attrNameLst>
                                          <p:attrName>ppt_x</p:attrName>
                                        </p:attrNameLst>
                                      </p:cBhvr>
                                      <p:tavLst>
                                        <p:tav tm="0">
                                          <p:val>
                                            <p:strVal val="#ppt_x"/>
                                          </p:val>
                                        </p:tav>
                                        <p:tav tm="100000">
                                          <p:val>
                                            <p:strVal val="#ppt_x"/>
                                          </p:val>
                                        </p:tav>
                                      </p:tavLst>
                                    </p:anim>
                                    <p:anim calcmode="lin" valueType="num">
                                      <p:cBhvr additive="base">
                                        <p:cTn id="8" dur="1000" fill="hold"/>
                                        <p:tgtEl>
                                          <p:spTgt spid="110"/>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800"/>
                                  </p:stCondLst>
                                  <p:childTnLst>
                                    <p:set>
                                      <p:cBhvr>
                                        <p:cTn id="10" dur="1" fill="hold">
                                          <p:stCondLst>
                                            <p:cond delay="0"/>
                                          </p:stCondLst>
                                        </p:cTn>
                                        <p:tgtEl>
                                          <p:spTgt spid="111"/>
                                        </p:tgtEl>
                                        <p:attrNameLst>
                                          <p:attrName>style.visibility</p:attrName>
                                        </p:attrNameLst>
                                      </p:cBhvr>
                                      <p:to>
                                        <p:strVal val="visible"/>
                                      </p:to>
                                    </p:set>
                                    <p:anim calcmode="lin" valueType="num">
                                      <p:cBhvr additive="base">
                                        <p:cTn id="11" dur="1000" fill="hold"/>
                                        <p:tgtEl>
                                          <p:spTgt spid="111"/>
                                        </p:tgtEl>
                                        <p:attrNameLst>
                                          <p:attrName>ppt_x</p:attrName>
                                        </p:attrNameLst>
                                      </p:cBhvr>
                                      <p:tavLst>
                                        <p:tav tm="0">
                                          <p:val>
                                            <p:strVal val="#ppt_x"/>
                                          </p:val>
                                        </p:tav>
                                        <p:tav tm="100000">
                                          <p:val>
                                            <p:strVal val="#ppt_x"/>
                                          </p:val>
                                        </p:tav>
                                      </p:tavLst>
                                    </p:anim>
                                    <p:anim calcmode="lin" valueType="num">
                                      <p:cBhvr additive="base">
                                        <p:cTn id="12" dur="1000" fill="hold"/>
                                        <p:tgtEl>
                                          <p:spTgt spid="11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00"/>
                                        </p:tgtEl>
                                        <p:attrNameLst>
                                          <p:attrName>style.visibility</p:attrName>
                                        </p:attrNameLst>
                                      </p:cBhvr>
                                      <p:to>
                                        <p:strVal val="visible"/>
                                      </p:to>
                                    </p:set>
                                    <p:anim calcmode="lin" valueType="num">
                                      <p:cBhvr additive="base">
                                        <p:cTn id="15" dur="1000" fill="hold"/>
                                        <p:tgtEl>
                                          <p:spTgt spid="100"/>
                                        </p:tgtEl>
                                        <p:attrNameLst>
                                          <p:attrName>ppt_x</p:attrName>
                                        </p:attrNameLst>
                                      </p:cBhvr>
                                      <p:tavLst>
                                        <p:tav tm="0">
                                          <p:val>
                                            <p:strVal val="#ppt_x"/>
                                          </p:val>
                                        </p:tav>
                                        <p:tav tm="100000">
                                          <p:val>
                                            <p:strVal val="#ppt_x"/>
                                          </p:val>
                                        </p:tav>
                                      </p:tavLst>
                                    </p:anim>
                                    <p:anim calcmode="lin" valueType="num">
                                      <p:cBhvr additive="base">
                                        <p:cTn id="16" dur="1000" fill="hold"/>
                                        <p:tgtEl>
                                          <p:spTgt spid="100"/>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100"/>
                                  </p:stCondLst>
                                  <p:childTnLst>
                                    <p:set>
                                      <p:cBhvr>
                                        <p:cTn id="18" dur="1" fill="hold">
                                          <p:stCondLst>
                                            <p:cond delay="0"/>
                                          </p:stCondLst>
                                        </p:cTn>
                                        <p:tgtEl>
                                          <p:spTgt spid="103"/>
                                        </p:tgtEl>
                                        <p:attrNameLst>
                                          <p:attrName>style.visibility</p:attrName>
                                        </p:attrNameLst>
                                      </p:cBhvr>
                                      <p:to>
                                        <p:strVal val="visible"/>
                                      </p:to>
                                    </p:set>
                                    <p:anim calcmode="lin" valueType="num">
                                      <p:cBhvr additive="base">
                                        <p:cTn id="19" dur="1000" fill="hold"/>
                                        <p:tgtEl>
                                          <p:spTgt spid="103"/>
                                        </p:tgtEl>
                                        <p:attrNameLst>
                                          <p:attrName>ppt_x</p:attrName>
                                        </p:attrNameLst>
                                      </p:cBhvr>
                                      <p:tavLst>
                                        <p:tav tm="0">
                                          <p:val>
                                            <p:strVal val="#ppt_x"/>
                                          </p:val>
                                        </p:tav>
                                        <p:tav tm="100000">
                                          <p:val>
                                            <p:strVal val="#ppt_x"/>
                                          </p:val>
                                        </p:tav>
                                      </p:tavLst>
                                    </p:anim>
                                    <p:anim calcmode="lin" valueType="num">
                                      <p:cBhvr additive="base">
                                        <p:cTn id="20" dur="1000" fill="hold"/>
                                        <p:tgtEl>
                                          <p:spTgt spid="103"/>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200"/>
                                  </p:stCondLst>
                                  <p:childTnLst>
                                    <p:set>
                                      <p:cBhvr>
                                        <p:cTn id="22" dur="1" fill="hold">
                                          <p:stCondLst>
                                            <p:cond delay="0"/>
                                          </p:stCondLst>
                                        </p:cTn>
                                        <p:tgtEl>
                                          <p:spTgt spid="101"/>
                                        </p:tgtEl>
                                        <p:attrNameLst>
                                          <p:attrName>style.visibility</p:attrName>
                                        </p:attrNameLst>
                                      </p:cBhvr>
                                      <p:to>
                                        <p:strVal val="visible"/>
                                      </p:to>
                                    </p:set>
                                    <p:anim calcmode="lin" valueType="num">
                                      <p:cBhvr additive="base">
                                        <p:cTn id="23" dur="1000" fill="hold"/>
                                        <p:tgtEl>
                                          <p:spTgt spid="101"/>
                                        </p:tgtEl>
                                        <p:attrNameLst>
                                          <p:attrName>ppt_x</p:attrName>
                                        </p:attrNameLst>
                                      </p:cBhvr>
                                      <p:tavLst>
                                        <p:tav tm="0">
                                          <p:val>
                                            <p:strVal val="#ppt_x"/>
                                          </p:val>
                                        </p:tav>
                                        <p:tav tm="100000">
                                          <p:val>
                                            <p:strVal val="#ppt_x"/>
                                          </p:val>
                                        </p:tav>
                                      </p:tavLst>
                                    </p:anim>
                                    <p:anim calcmode="lin" valueType="num">
                                      <p:cBhvr additive="base">
                                        <p:cTn id="24" dur="1000" fill="hold"/>
                                        <p:tgtEl>
                                          <p:spTgt spid="101"/>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300"/>
                                  </p:stCondLst>
                                  <p:childTnLst>
                                    <p:set>
                                      <p:cBhvr>
                                        <p:cTn id="26" dur="1" fill="hold">
                                          <p:stCondLst>
                                            <p:cond delay="0"/>
                                          </p:stCondLst>
                                        </p:cTn>
                                        <p:tgtEl>
                                          <p:spTgt spid="99"/>
                                        </p:tgtEl>
                                        <p:attrNameLst>
                                          <p:attrName>style.visibility</p:attrName>
                                        </p:attrNameLst>
                                      </p:cBhvr>
                                      <p:to>
                                        <p:strVal val="visible"/>
                                      </p:to>
                                    </p:set>
                                    <p:anim calcmode="lin" valueType="num">
                                      <p:cBhvr additive="base">
                                        <p:cTn id="27" dur="1000" fill="hold"/>
                                        <p:tgtEl>
                                          <p:spTgt spid="99"/>
                                        </p:tgtEl>
                                        <p:attrNameLst>
                                          <p:attrName>ppt_x</p:attrName>
                                        </p:attrNameLst>
                                      </p:cBhvr>
                                      <p:tavLst>
                                        <p:tav tm="0">
                                          <p:val>
                                            <p:strVal val="#ppt_x"/>
                                          </p:val>
                                        </p:tav>
                                        <p:tav tm="100000">
                                          <p:val>
                                            <p:strVal val="#ppt_x"/>
                                          </p:val>
                                        </p:tav>
                                      </p:tavLst>
                                    </p:anim>
                                    <p:anim calcmode="lin" valueType="num">
                                      <p:cBhvr additive="base">
                                        <p:cTn id="28" dur="1000" fill="hold"/>
                                        <p:tgtEl>
                                          <p:spTgt spid="99"/>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400"/>
                                  </p:stCondLst>
                                  <p:childTnLst>
                                    <p:set>
                                      <p:cBhvr>
                                        <p:cTn id="30" dur="1" fill="hold">
                                          <p:stCondLst>
                                            <p:cond delay="0"/>
                                          </p:stCondLst>
                                        </p:cTn>
                                        <p:tgtEl>
                                          <p:spTgt spid="60"/>
                                        </p:tgtEl>
                                        <p:attrNameLst>
                                          <p:attrName>style.visibility</p:attrName>
                                        </p:attrNameLst>
                                      </p:cBhvr>
                                      <p:to>
                                        <p:strVal val="visible"/>
                                      </p:to>
                                    </p:set>
                                    <p:anim calcmode="lin" valueType="num">
                                      <p:cBhvr additive="base">
                                        <p:cTn id="31" dur="1000" fill="hold"/>
                                        <p:tgtEl>
                                          <p:spTgt spid="60"/>
                                        </p:tgtEl>
                                        <p:attrNameLst>
                                          <p:attrName>ppt_x</p:attrName>
                                        </p:attrNameLst>
                                      </p:cBhvr>
                                      <p:tavLst>
                                        <p:tav tm="0">
                                          <p:val>
                                            <p:strVal val="#ppt_x"/>
                                          </p:val>
                                        </p:tav>
                                        <p:tav tm="100000">
                                          <p:val>
                                            <p:strVal val="#ppt_x"/>
                                          </p:val>
                                        </p:tav>
                                      </p:tavLst>
                                    </p:anim>
                                    <p:anim calcmode="lin" valueType="num">
                                      <p:cBhvr additive="base">
                                        <p:cTn id="32" dur="1000" fill="hold"/>
                                        <p:tgtEl>
                                          <p:spTgt spid="60"/>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500"/>
                                  </p:stCondLst>
                                  <p:childTnLst>
                                    <p:set>
                                      <p:cBhvr>
                                        <p:cTn id="34" dur="1" fill="hold">
                                          <p:stCondLst>
                                            <p:cond delay="0"/>
                                          </p:stCondLst>
                                        </p:cTn>
                                        <p:tgtEl>
                                          <p:spTgt spid="106"/>
                                        </p:tgtEl>
                                        <p:attrNameLst>
                                          <p:attrName>style.visibility</p:attrName>
                                        </p:attrNameLst>
                                      </p:cBhvr>
                                      <p:to>
                                        <p:strVal val="visible"/>
                                      </p:to>
                                    </p:set>
                                    <p:anim calcmode="lin" valueType="num">
                                      <p:cBhvr additive="base">
                                        <p:cTn id="35" dur="1000" fill="hold"/>
                                        <p:tgtEl>
                                          <p:spTgt spid="106"/>
                                        </p:tgtEl>
                                        <p:attrNameLst>
                                          <p:attrName>ppt_x</p:attrName>
                                        </p:attrNameLst>
                                      </p:cBhvr>
                                      <p:tavLst>
                                        <p:tav tm="0">
                                          <p:val>
                                            <p:strVal val="#ppt_x"/>
                                          </p:val>
                                        </p:tav>
                                        <p:tav tm="100000">
                                          <p:val>
                                            <p:strVal val="#ppt_x"/>
                                          </p:val>
                                        </p:tav>
                                      </p:tavLst>
                                    </p:anim>
                                    <p:anim calcmode="lin" valueType="num">
                                      <p:cBhvr additive="base">
                                        <p:cTn id="36" dur="1000" fill="hold"/>
                                        <p:tgtEl>
                                          <p:spTgt spid="106"/>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600"/>
                                  </p:stCondLst>
                                  <p:childTnLst>
                                    <p:set>
                                      <p:cBhvr>
                                        <p:cTn id="38" dur="1" fill="hold">
                                          <p:stCondLst>
                                            <p:cond delay="0"/>
                                          </p:stCondLst>
                                        </p:cTn>
                                        <p:tgtEl>
                                          <p:spTgt spid="58"/>
                                        </p:tgtEl>
                                        <p:attrNameLst>
                                          <p:attrName>style.visibility</p:attrName>
                                        </p:attrNameLst>
                                      </p:cBhvr>
                                      <p:to>
                                        <p:strVal val="visible"/>
                                      </p:to>
                                    </p:set>
                                    <p:anim calcmode="lin" valueType="num">
                                      <p:cBhvr additive="base">
                                        <p:cTn id="39" dur="1000" fill="hold"/>
                                        <p:tgtEl>
                                          <p:spTgt spid="58"/>
                                        </p:tgtEl>
                                        <p:attrNameLst>
                                          <p:attrName>ppt_x</p:attrName>
                                        </p:attrNameLst>
                                      </p:cBhvr>
                                      <p:tavLst>
                                        <p:tav tm="0">
                                          <p:val>
                                            <p:strVal val="#ppt_x"/>
                                          </p:val>
                                        </p:tav>
                                        <p:tav tm="100000">
                                          <p:val>
                                            <p:strVal val="#ppt_x"/>
                                          </p:val>
                                        </p:tav>
                                      </p:tavLst>
                                    </p:anim>
                                    <p:anim calcmode="lin" valueType="num">
                                      <p:cBhvr additive="base">
                                        <p:cTn id="40" dur="1000" fill="hold"/>
                                        <p:tgtEl>
                                          <p:spTgt spid="58"/>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700"/>
                                  </p:stCondLst>
                                  <p:childTnLst>
                                    <p:set>
                                      <p:cBhvr>
                                        <p:cTn id="42" dur="1" fill="hold">
                                          <p:stCondLst>
                                            <p:cond delay="0"/>
                                          </p:stCondLst>
                                        </p:cTn>
                                        <p:tgtEl>
                                          <p:spTgt spid="59"/>
                                        </p:tgtEl>
                                        <p:attrNameLst>
                                          <p:attrName>style.visibility</p:attrName>
                                        </p:attrNameLst>
                                      </p:cBhvr>
                                      <p:to>
                                        <p:strVal val="visible"/>
                                      </p:to>
                                    </p:set>
                                    <p:anim calcmode="lin" valueType="num">
                                      <p:cBhvr additive="base">
                                        <p:cTn id="43" dur="1000" fill="hold"/>
                                        <p:tgtEl>
                                          <p:spTgt spid="59"/>
                                        </p:tgtEl>
                                        <p:attrNameLst>
                                          <p:attrName>ppt_x</p:attrName>
                                        </p:attrNameLst>
                                      </p:cBhvr>
                                      <p:tavLst>
                                        <p:tav tm="0">
                                          <p:val>
                                            <p:strVal val="#ppt_x"/>
                                          </p:val>
                                        </p:tav>
                                        <p:tav tm="100000">
                                          <p:val>
                                            <p:strVal val="#ppt_x"/>
                                          </p:val>
                                        </p:tav>
                                      </p:tavLst>
                                    </p:anim>
                                    <p:anim calcmode="lin" valueType="num">
                                      <p:cBhvr additive="base">
                                        <p:cTn id="44" dur="1000" fill="hold"/>
                                        <p:tgtEl>
                                          <p:spTgt spid="59"/>
                                        </p:tgtEl>
                                        <p:attrNameLst>
                                          <p:attrName>ppt_y</p:attrName>
                                        </p:attrNameLst>
                                      </p:cBhvr>
                                      <p:tavLst>
                                        <p:tav tm="0">
                                          <p:val>
                                            <p:strVal val="1+#ppt_h/2"/>
                                          </p:val>
                                        </p:tav>
                                        <p:tav tm="100000">
                                          <p:val>
                                            <p:strVal val="#ppt_y"/>
                                          </p:val>
                                        </p:tav>
                                      </p:tavLst>
                                    </p:anim>
                                  </p:childTnLst>
                                </p:cTn>
                              </p:par>
                              <p:par>
                                <p:cTn id="45" presetID="2" presetClass="entr" presetSubtype="4" decel="100000" fill="hold" nodeType="withEffect">
                                  <p:stCondLst>
                                    <p:cond delay="800"/>
                                  </p:stCondLst>
                                  <p:childTnLst>
                                    <p:set>
                                      <p:cBhvr>
                                        <p:cTn id="46" dur="1" fill="hold">
                                          <p:stCondLst>
                                            <p:cond delay="0"/>
                                          </p:stCondLst>
                                        </p:cTn>
                                        <p:tgtEl>
                                          <p:spTgt spid="105"/>
                                        </p:tgtEl>
                                        <p:attrNameLst>
                                          <p:attrName>style.visibility</p:attrName>
                                        </p:attrNameLst>
                                      </p:cBhvr>
                                      <p:to>
                                        <p:strVal val="visible"/>
                                      </p:to>
                                    </p:set>
                                    <p:anim calcmode="lin" valueType="num">
                                      <p:cBhvr additive="base">
                                        <p:cTn id="47" dur="1000" fill="hold"/>
                                        <p:tgtEl>
                                          <p:spTgt spid="105"/>
                                        </p:tgtEl>
                                        <p:attrNameLst>
                                          <p:attrName>ppt_x</p:attrName>
                                        </p:attrNameLst>
                                      </p:cBhvr>
                                      <p:tavLst>
                                        <p:tav tm="0">
                                          <p:val>
                                            <p:strVal val="#ppt_x"/>
                                          </p:val>
                                        </p:tav>
                                        <p:tav tm="100000">
                                          <p:val>
                                            <p:strVal val="#ppt_x"/>
                                          </p:val>
                                        </p:tav>
                                      </p:tavLst>
                                    </p:anim>
                                    <p:anim calcmode="lin" valueType="num">
                                      <p:cBhvr additive="base">
                                        <p:cTn id="48" dur="1000" fill="hold"/>
                                        <p:tgtEl>
                                          <p:spTgt spid="105"/>
                                        </p:tgtEl>
                                        <p:attrNameLst>
                                          <p:attrName>ppt_y</p:attrName>
                                        </p:attrNameLst>
                                      </p:cBhvr>
                                      <p:tavLst>
                                        <p:tav tm="0">
                                          <p:val>
                                            <p:strVal val="1+#ppt_h/2"/>
                                          </p:val>
                                        </p:tav>
                                        <p:tav tm="100000">
                                          <p:val>
                                            <p:strVal val="#ppt_y"/>
                                          </p:val>
                                        </p:tav>
                                      </p:tavLst>
                                    </p:anim>
                                  </p:childTnLst>
                                </p:cTn>
                              </p:par>
                              <p:par>
                                <p:cTn id="49" presetID="2" presetClass="entr" presetSubtype="4" decel="100000" fill="hold" nodeType="withEffect">
                                  <p:stCondLst>
                                    <p:cond delay="0"/>
                                  </p:stCondLst>
                                  <p:childTnLst>
                                    <p:set>
                                      <p:cBhvr>
                                        <p:cTn id="50" dur="1" fill="hold">
                                          <p:stCondLst>
                                            <p:cond delay="0"/>
                                          </p:stCondLst>
                                        </p:cTn>
                                        <p:tgtEl>
                                          <p:spTgt spid="107"/>
                                        </p:tgtEl>
                                        <p:attrNameLst>
                                          <p:attrName>style.visibility</p:attrName>
                                        </p:attrNameLst>
                                      </p:cBhvr>
                                      <p:to>
                                        <p:strVal val="visible"/>
                                      </p:to>
                                    </p:set>
                                    <p:anim calcmode="lin" valueType="num">
                                      <p:cBhvr additive="base">
                                        <p:cTn id="51" dur="1000" fill="hold"/>
                                        <p:tgtEl>
                                          <p:spTgt spid="107"/>
                                        </p:tgtEl>
                                        <p:attrNameLst>
                                          <p:attrName>ppt_x</p:attrName>
                                        </p:attrNameLst>
                                      </p:cBhvr>
                                      <p:tavLst>
                                        <p:tav tm="0">
                                          <p:val>
                                            <p:strVal val="#ppt_x"/>
                                          </p:val>
                                        </p:tav>
                                        <p:tav tm="100000">
                                          <p:val>
                                            <p:strVal val="#ppt_x"/>
                                          </p:val>
                                        </p:tav>
                                      </p:tavLst>
                                    </p:anim>
                                    <p:anim calcmode="lin" valueType="num">
                                      <p:cBhvr additive="base">
                                        <p:cTn id="52" dur="1000" fill="hold"/>
                                        <p:tgtEl>
                                          <p:spTgt spid="107"/>
                                        </p:tgtEl>
                                        <p:attrNameLst>
                                          <p:attrName>ppt_y</p:attrName>
                                        </p:attrNameLst>
                                      </p:cBhvr>
                                      <p:tavLst>
                                        <p:tav tm="0">
                                          <p:val>
                                            <p:strVal val="1+#ppt_h/2"/>
                                          </p:val>
                                        </p:tav>
                                        <p:tav tm="100000">
                                          <p:val>
                                            <p:strVal val="#ppt_y"/>
                                          </p:val>
                                        </p:tav>
                                      </p:tavLst>
                                    </p:anim>
                                  </p:childTnLst>
                                </p:cTn>
                              </p:par>
                              <p:par>
                                <p:cTn id="53" presetID="2" presetClass="entr" presetSubtype="4" decel="100000" fill="hold" nodeType="withEffect">
                                  <p:stCondLst>
                                    <p:cond delay="100"/>
                                  </p:stCondLst>
                                  <p:childTnLst>
                                    <p:set>
                                      <p:cBhvr>
                                        <p:cTn id="54" dur="1" fill="hold">
                                          <p:stCondLst>
                                            <p:cond delay="0"/>
                                          </p:stCondLst>
                                        </p:cTn>
                                        <p:tgtEl>
                                          <p:spTgt spid="102"/>
                                        </p:tgtEl>
                                        <p:attrNameLst>
                                          <p:attrName>style.visibility</p:attrName>
                                        </p:attrNameLst>
                                      </p:cBhvr>
                                      <p:to>
                                        <p:strVal val="visible"/>
                                      </p:to>
                                    </p:set>
                                    <p:anim calcmode="lin" valueType="num">
                                      <p:cBhvr additive="base">
                                        <p:cTn id="55" dur="1000" fill="hold"/>
                                        <p:tgtEl>
                                          <p:spTgt spid="102"/>
                                        </p:tgtEl>
                                        <p:attrNameLst>
                                          <p:attrName>ppt_x</p:attrName>
                                        </p:attrNameLst>
                                      </p:cBhvr>
                                      <p:tavLst>
                                        <p:tav tm="0">
                                          <p:val>
                                            <p:strVal val="#ppt_x"/>
                                          </p:val>
                                        </p:tav>
                                        <p:tav tm="100000">
                                          <p:val>
                                            <p:strVal val="#ppt_x"/>
                                          </p:val>
                                        </p:tav>
                                      </p:tavLst>
                                    </p:anim>
                                    <p:anim calcmode="lin" valueType="num">
                                      <p:cBhvr additive="base">
                                        <p:cTn id="56" dur="1000" fill="hold"/>
                                        <p:tgtEl>
                                          <p:spTgt spid="102"/>
                                        </p:tgtEl>
                                        <p:attrNameLst>
                                          <p:attrName>ppt_y</p:attrName>
                                        </p:attrNameLst>
                                      </p:cBhvr>
                                      <p:tavLst>
                                        <p:tav tm="0">
                                          <p:val>
                                            <p:strVal val="1+#ppt_h/2"/>
                                          </p:val>
                                        </p:tav>
                                        <p:tav tm="100000">
                                          <p:val>
                                            <p:strVal val="#ppt_y"/>
                                          </p:val>
                                        </p:tav>
                                      </p:tavLst>
                                    </p:anim>
                                  </p:childTnLst>
                                </p:cTn>
                              </p:par>
                              <p:par>
                                <p:cTn id="57" presetID="2" presetClass="entr" presetSubtype="4" decel="100000" fill="hold" grpId="0" nodeType="withEffect">
                                  <p:stCondLst>
                                    <p:cond delay="200"/>
                                  </p:stCondLst>
                                  <p:childTnLst>
                                    <p:set>
                                      <p:cBhvr>
                                        <p:cTn id="58" dur="1" fill="hold">
                                          <p:stCondLst>
                                            <p:cond delay="0"/>
                                          </p:stCondLst>
                                        </p:cTn>
                                        <p:tgtEl>
                                          <p:spTgt spid="55"/>
                                        </p:tgtEl>
                                        <p:attrNameLst>
                                          <p:attrName>style.visibility</p:attrName>
                                        </p:attrNameLst>
                                      </p:cBhvr>
                                      <p:to>
                                        <p:strVal val="visible"/>
                                      </p:to>
                                    </p:set>
                                    <p:anim calcmode="lin" valueType="num">
                                      <p:cBhvr additive="base">
                                        <p:cTn id="59" dur="1000" fill="hold"/>
                                        <p:tgtEl>
                                          <p:spTgt spid="55"/>
                                        </p:tgtEl>
                                        <p:attrNameLst>
                                          <p:attrName>ppt_x</p:attrName>
                                        </p:attrNameLst>
                                      </p:cBhvr>
                                      <p:tavLst>
                                        <p:tav tm="0">
                                          <p:val>
                                            <p:strVal val="#ppt_x"/>
                                          </p:val>
                                        </p:tav>
                                        <p:tav tm="100000">
                                          <p:val>
                                            <p:strVal val="#ppt_x"/>
                                          </p:val>
                                        </p:tav>
                                      </p:tavLst>
                                    </p:anim>
                                    <p:anim calcmode="lin" valueType="num">
                                      <p:cBhvr additive="base">
                                        <p:cTn id="60" dur="1000" fill="hold"/>
                                        <p:tgtEl>
                                          <p:spTgt spid="55"/>
                                        </p:tgtEl>
                                        <p:attrNameLst>
                                          <p:attrName>ppt_y</p:attrName>
                                        </p:attrNameLst>
                                      </p:cBhvr>
                                      <p:tavLst>
                                        <p:tav tm="0">
                                          <p:val>
                                            <p:strVal val="1+#ppt_h/2"/>
                                          </p:val>
                                        </p:tav>
                                        <p:tav tm="100000">
                                          <p:val>
                                            <p:strVal val="#ppt_y"/>
                                          </p:val>
                                        </p:tav>
                                      </p:tavLst>
                                    </p:anim>
                                  </p:childTnLst>
                                </p:cTn>
                              </p:par>
                              <p:par>
                                <p:cTn id="61" presetID="2" presetClass="entr" presetSubtype="4" decel="100000" fill="hold" grpId="0" nodeType="withEffect">
                                  <p:stCondLst>
                                    <p:cond delay="300"/>
                                  </p:stCondLst>
                                  <p:childTnLst>
                                    <p:set>
                                      <p:cBhvr>
                                        <p:cTn id="62" dur="1" fill="hold">
                                          <p:stCondLst>
                                            <p:cond delay="0"/>
                                          </p:stCondLst>
                                        </p:cTn>
                                        <p:tgtEl>
                                          <p:spTgt spid="57"/>
                                        </p:tgtEl>
                                        <p:attrNameLst>
                                          <p:attrName>style.visibility</p:attrName>
                                        </p:attrNameLst>
                                      </p:cBhvr>
                                      <p:to>
                                        <p:strVal val="visible"/>
                                      </p:to>
                                    </p:set>
                                    <p:anim calcmode="lin" valueType="num">
                                      <p:cBhvr additive="base">
                                        <p:cTn id="63" dur="1000" fill="hold"/>
                                        <p:tgtEl>
                                          <p:spTgt spid="57"/>
                                        </p:tgtEl>
                                        <p:attrNameLst>
                                          <p:attrName>ppt_x</p:attrName>
                                        </p:attrNameLst>
                                      </p:cBhvr>
                                      <p:tavLst>
                                        <p:tav tm="0">
                                          <p:val>
                                            <p:strVal val="#ppt_x"/>
                                          </p:val>
                                        </p:tav>
                                        <p:tav tm="100000">
                                          <p:val>
                                            <p:strVal val="#ppt_x"/>
                                          </p:val>
                                        </p:tav>
                                      </p:tavLst>
                                    </p:anim>
                                    <p:anim calcmode="lin" valueType="num">
                                      <p:cBhvr additive="base">
                                        <p:cTn id="64" dur="1000" fill="hold"/>
                                        <p:tgtEl>
                                          <p:spTgt spid="57"/>
                                        </p:tgtEl>
                                        <p:attrNameLst>
                                          <p:attrName>ppt_y</p:attrName>
                                        </p:attrNameLst>
                                      </p:cBhvr>
                                      <p:tavLst>
                                        <p:tav tm="0">
                                          <p:val>
                                            <p:strVal val="1+#ppt_h/2"/>
                                          </p:val>
                                        </p:tav>
                                        <p:tav tm="100000">
                                          <p:val>
                                            <p:strVal val="#ppt_y"/>
                                          </p:val>
                                        </p:tav>
                                      </p:tavLst>
                                    </p:anim>
                                  </p:childTnLst>
                                </p:cTn>
                              </p:par>
                              <p:par>
                                <p:cTn id="65" presetID="2" presetClass="entr" presetSubtype="4" decel="100000" fill="hold" grpId="0" nodeType="withEffect">
                                  <p:stCondLst>
                                    <p:cond delay="400"/>
                                  </p:stCondLst>
                                  <p:childTnLst>
                                    <p:set>
                                      <p:cBhvr>
                                        <p:cTn id="66" dur="1" fill="hold">
                                          <p:stCondLst>
                                            <p:cond delay="0"/>
                                          </p:stCondLst>
                                        </p:cTn>
                                        <p:tgtEl>
                                          <p:spTgt spid="56"/>
                                        </p:tgtEl>
                                        <p:attrNameLst>
                                          <p:attrName>style.visibility</p:attrName>
                                        </p:attrNameLst>
                                      </p:cBhvr>
                                      <p:to>
                                        <p:strVal val="visible"/>
                                      </p:to>
                                    </p:set>
                                    <p:anim calcmode="lin" valueType="num">
                                      <p:cBhvr additive="base">
                                        <p:cTn id="67" dur="1000" fill="hold"/>
                                        <p:tgtEl>
                                          <p:spTgt spid="56"/>
                                        </p:tgtEl>
                                        <p:attrNameLst>
                                          <p:attrName>ppt_x</p:attrName>
                                        </p:attrNameLst>
                                      </p:cBhvr>
                                      <p:tavLst>
                                        <p:tav tm="0">
                                          <p:val>
                                            <p:strVal val="#ppt_x"/>
                                          </p:val>
                                        </p:tav>
                                        <p:tav tm="100000">
                                          <p:val>
                                            <p:strVal val="#ppt_x"/>
                                          </p:val>
                                        </p:tav>
                                      </p:tavLst>
                                    </p:anim>
                                    <p:anim calcmode="lin" valueType="num">
                                      <p:cBhvr additive="base">
                                        <p:cTn id="68" dur="1000" fill="hold"/>
                                        <p:tgtEl>
                                          <p:spTgt spid="56"/>
                                        </p:tgtEl>
                                        <p:attrNameLst>
                                          <p:attrName>ppt_y</p:attrName>
                                        </p:attrNameLst>
                                      </p:cBhvr>
                                      <p:tavLst>
                                        <p:tav tm="0">
                                          <p:val>
                                            <p:strVal val="1+#ppt_h/2"/>
                                          </p:val>
                                        </p:tav>
                                        <p:tav tm="100000">
                                          <p:val>
                                            <p:strVal val="#ppt_y"/>
                                          </p:val>
                                        </p:tav>
                                      </p:tavLst>
                                    </p:anim>
                                  </p:childTnLst>
                                </p:cTn>
                              </p:par>
                              <p:par>
                                <p:cTn id="69" presetID="2" presetClass="entr" presetSubtype="3" decel="100000" fill="hold" nodeType="withEffect">
                                  <p:stCondLst>
                                    <p:cond delay="100"/>
                                  </p:stCondLst>
                                  <p:childTnLst>
                                    <p:set>
                                      <p:cBhvr>
                                        <p:cTn id="70" dur="1" fill="hold">
                                          <p:stCondLst>
                                            <p:cond delay="0"/>
                                          </p:stCondLst>
                                        </p:cTn>
                                        <p:tgtEl>
                                          <p:spTgt spid="113"/>
                                        </p:tgtEl>
                                        <p:attrNameLst>
                                          <p:attrName>style.visibility</p:attrName>
                                        </p:attrNameLst>
                                      </p:cBhvr>
                                      <p:to>
                                        <p:strVal val="visible"/>
                                      </p:to>
                                    </p:set>
                                    <p:anim calcmode="lin" valueType="num">
                                      <p:cBhvr additive="base">
                                        <p:cTn id="71" dur="1000" fill="hold"/>
                                        <p:tgtEl>
                                          <p:spTgt spid="113"/>
                                        </p:tgtEl>
                                        <p:attrNameLst>
                                          <p:attrName>ppt_x</p:attrName>
                                        </p:attrNameLst>
                                      </p:cBhvr>
                                      <p:tavLst>
                                        <p:tav tm="0">
                                          <p:val>
                                            <p:strVal val="1+#ppt_w/2"/>
                                          </p:val>
                                        </p:tav>
                                        <p:tav tm="100000">
                                          <p:val>
                                            <p:strVal val="#ppt_x"/>
                                          </p:val>
                                        </p:tav>
                                      </p:tavLst>
                                    </p:anim>
                                    <p:anim calcmode="lin" valueType="num">
                                      <p:cBhvr additive="base">
                                        <p:cTn id="72" dur="1000" fill="hold"/>
                                        <p:tgtEl>
                                          <p:spTgt spid="113"/>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56" grpId="0" animBg="1"/>
      <p:bldP spid="57" grpId="0" animBg="1"/>
      <p:bldP spid="58" grpId="0" animBg="1"/>
      <p:bldP spid="59" grpId="0" animBg="1"/>
      <p:bldP spid="60" grpId="0" animBg="1"/>
      <p:bldP spid="99" grpId="0" animBg="1"/>
      <p:bldP spid="100" grpId="0" animBg="1"/>
      <p:bldP spid="110" grpId="0"/>
      <p:bldP spid="111" grpId="0"/>
    </p:bldLst>
  </p:timing>
</p:sld>
</file>

<file path=ppt/slides/slide15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5" name="Freeform: Shape 54">
            <a:extLst>
              <a:ext uri="{FF2B5EF4-FFF2-40B4-BE49-F238E27FC236}">
                <a16:creationId xmlns:a16="http://schemas.microsoft.com/office/drawing/2014/main" id="{CE0CE8D2-A1EB-4C7F-91F3-C2FC93783886}"/>
              </a:ext>
            </a:extLst>
          </p:cNvPr>
          <p:cNvSpPr/>
          <p:nvPr/>
        </p:nvSpPr>
        <p:spPr>
          <a:xfrm>
            <a:off x="3665130" y="3591874"/>
            <a:ext cx="3145534" cy="10341791"/>
          </a:xfrm>
          <a:custGeom>
            <a:avLst/>
            <a:gdLst>
              <a:gd name="connsiteX0" fmla="*/ 7058 w 1148312"/>
              <a:gd name="connsiteY0" fmla="*/ 1343 h 3775385"/>
              <a:gd name="connsiteX1" fmla="*/ 415577 w 1148312"/>
              <a:gd name="connsiteY1" fmla="*/ 3181507 h 3775385"/>
              <a:gd name="connsiteX2" fmla="*/ 1147522 w 1148312"/>
              <a:gd name="connsiteY2" fmla="*/ 3775490 h 3775385"/>
              <a:gd name="connsiteX3" fmla="*/ 7058 w 1148312"/>
              <a:gd name="connsiteY3" fmla="*/ 1343 h 3775385"/>
            </a:gdLst>
            <a:ahLst/>
            <a:cxnLst>
              <a:cxn ang="0">
                <a:pos x="connsiteX0" y="connsiteY0"/>
              </a:cxn>
              <a:cxn ang="0">
                <a:pos x="connsiteX1" y="connsiteY1"/>
              </a:cxn>
              <a:cxn ang="0">
                <a:pos x="connsiteX2" y="connsiteY2"/>
              </a:cxn>
              <a:cxn ang="0">
                <a:pos x="connsiteX3" y="connsiteY3"/>
              </a:cxn>
            </a:cxnLst>
            <a:rect l="l" t="t" r="r" b="b"/>
            <a:pathLst>
              <a:path w="1148312" h="3775385">
                <a:moveTo>
                  <a:pt x="7058" y="1343"/>
                </a:moveTo>
                <a:cubicBezTo>
                  <a:pt x="7058" y="1343"/>
                  <a:pt x="-78859" y="2650722"/>
                  <a:pt x="415577" y="3181507"/>
                </a:cubicBezTo>
                <a:cubicBezTo>
                  <a:pt x="910012" y="3712292"/>
                  <a:pt x="1147522" y="3775490"/>
                  <a:pt x="1147522" y="3775490"/>
                </a:cubicBezTo>
                <a:cubicBezTo>
                  <a:pt x="1147522" y="3775490"/>
                  <a:pt x="948013" y="1809728"/>
                  <a:pt x="7058" y="1343"/>
                </a:cubicBezTo>
                <a:close/>
              </a:path>
            </a:pathLst>
          </a:custGeom>
          <a:solidFill>
            <a:schemeClr val="accent2">
              <a:lumMod val="40000"/>
              <a:lumOff val="60000"/>
            </a:schemeClr>
          </a:solidFill>
          <a:ln w="4130"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B0524357-2AC6-4B8A-B3AF-41750E4A2432}"/>
              </a:ext>
            </a:extLst>
          </p:cNvPr>
          <p:cNvSpPr/>
          <p:nvPr/>
        </p:nvSpPr>
        <p:spPr>
          <a:xfrm>
            <a:off x="5805018" y="3856644"/>
            <a:ext cx="4163872" cy="10228643"/>
          </a:xfrm>
          <a:custGeom>
            <a:avLst/>
            <a:gdLst>
              <a:gd name="connsiteX0" fmla="*/ 1522840 w 1520067"/>
              <a:gd name="connsiteY0" fmla="*/ 1343 h 3734079"/>
              <a:gd name="connsiteX1" fmla="*/ 5249 w 1520067"/>
              <a:gd name="connsiteY1" fmla="*/ 2825861 h 3734079"/>
              <a:gd name="connsiteX2" fmla="*/ 255152 w 1520067"/>
              <a:gd name="connsiteY2" fmla="*/ 3735010 h 3734079"/>
              <a:gd name="connsiteX3" fmla="*/ 1522840 w 1520067"/>
              <a:gd name="connsiteY3" fmla="*/ 1343 h 3734079"/>
            </a:gdLst>
            <a:ahLst/>
            <a:cxnLst>
              <a:cxn ang="0">
                <a:pos x="connsiteX0" y="connsiteY0"/>
              </a:cxn>
              <a:cxn ang="0">
                <a:pos x="connsiteX1" y="connsiteY1"/>
              </a:cxn>
              <a:cxn ang="0">
                <a:pos x="connsiteX2" y="connsiteY2"/>
              </a:cxn>
              <a:cxn ang="0">
                <a:pos x="connsiteX3" y="connsiteY3"/>
              </a:cxn>
            </a:cxnLst>
            <a:rect l="l" t="t" r="r" b="b"/>
            <a:pathLst>
              <a:path w="1520067" h="3734079">
                <a:moveTo>
                  <a:pt x="1522840" y="1343"/>
                </a:moveTo>
                <a:cubicBezTo>
                  <a:pt x="1522840" y="1343"/>
                  <a:pt x="-88101" y="2106307"/>
                  <a:pt x="5249" y="2825861"/>
                </a:cubicBezTo>
                <a:cubicBezTo>
                  <a:pt x="98602" y="3545415"/>
                  <a:pt x="255152" y="3735010"/>
                  <a:pt x="255152" y="3735010"/>
                </a:cubicBezTo>
                <a:cubicBezTo>
                  <a:pt x="255152" y="3735010"/>
                  <a:pt x="1236174" y="2019151"/>
                  <a:pt x="1522840" y="1343"/>
                </a:cubicBezTo>
                <a:close/>
              </a:path>
            </a:pathLst>
          </a:custGeom>
          <a:solidFill>
            <a:schemeClr val="accent2">
              <a:lumMod val="40000"/>
              <a:lumOff val="60000"/>
            </a:schemeClr>
          </a:solidFill>
          <a:ln w="4130"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135D6B76-F954-4647-AF95-980C61636A0F}"/>
              </a:ext>
            </a:extLst>
          </p:cNvPr>
          <p:cNvSpPr/>
          <p:nvPr/>
        </p:nvSpPr>
        <p:spPr>
          <a:xfrm>
            <a:off x="5257715" y="2244275"/>
            <a:ext cx="2817403" cy="11891929"/>
          </a:xfrm>
          <a:custGeom>
            <a:avLst/>
            <a:gdLst>
              <a:gd name="connsiteX0" fmla="*/ 996453 w 1028524"/>
              <a:gd name="connsiteY0" fmla="*/ 1343 h 4341280"/>
              <a:gd name="connsiteX1" fmla="*/ 41454 w 1028524"/>
              <a:gd name="connsiteY1" fmla="*/ 3420257 h 4341280"/>
              <a:gd name="connsiteX2" fmla="*/ 531345 w 1028524"/>
              <a:gd name="connsiteY2" fmla="*/ 4341798 h 4341280"/>
              <a:gd name="connsiteX3" fmla="*/ 996453 w 1028524"/>
              <a:gd name="connsiteY3" fmla="*/ 1343 h 4341280"/>
            </a:gdLst>
            <a:ahLst/>
            <a:cxnLst>
              <a:cxn ang="0">
                <a:pos x="connsiteX0" y="connsiteY0"/>
              </a:cxn>
              <a:cxn ang="0">
                <a:pos x="connsiteX1" y="connsiteY1"/>
              </a:cxn>
              <a:cxn ang="0">
                <a:pos x="connsiteX2" y="connsiteY2"/>
              </a:cxn>
              <a:cxn ang="0">
                <a:pos x="connsiteX3" y="connsiteY3"/>
              </a:cxn>
            </a:cxnLst>
            <a:rect l="l" t="t" r="r" b="b"/>
            <a:pathLst>
              <a:path w="1028524" h="4341280">
                <a:moveTo>
                  <a:pt x="996453" y="1343"/>
                </a:moveTo>
                <a:cubicBezTo>
                  <a:pt x="996453" y="1343"/>
                  <a:pt x="-233646" y="2665593"/>
                  <a:pt x="41454" y="3420257"/>
                </a:cubicBezTo>
                <a:cubicBezTo>
                  <a:pt x="316552" y="4174921"/>
                  <a:pt x="531345" y="4341798"/>
                  <a:pt x="531345" y="4341798"/>
                </a:cubicBezTo>
                <a:cubicBezTo>
                  <a:pt x="531345" y="4341798"/>
                  <a:pt x="1175721" y="2250878"/>
                  <a:pt x="996453" y="1343"/>
                </a:cubicBezTo>
                <a:close/>
              </a:path>
            </a:pathLst>
          </a:custGeom>
          <a:solidFill>
            <a:schemeClr val="accent2">
              <a:lumMod val="40000"/>
              <a:lumOff val="60000"/>
            </a:schemeClr>
          </a:solidFill>
          <a:ln w="4130"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6CA56027-1809-4627-9B15-FA318B066ECA}"/>
              </a:ext>
            </a:extLst>
          </p:cNvPr>
          <p:cNvSpPr/>
          <p:nvPr/>
        </p:nvSpPr>
        <p:spPr>
          <a:xfrm>
            <a:off x="1532868" y="7905103"/>
            <a:ext cx="4854081" cy="6019510"/>
          </a:xfrm>
          <a:custGeom>
            <a:avLst/>
            <a:gdLst>
              <a:gd name="connsiteX0" fmla="*/ 1343 w 1772035"/>
              <a:gd name="connsiteY0" fmla="*/ 1343 h 2197489"/>
              <a:gd name="connsiteX1" fmla="*/ 1129002 w 1772035"/>
              <a:gd name="connsiteY1" fmla="*/ 2000563 h 2197489"/>
              <a:gd name="connsiteX2" fmla="*/ 1774618 w 1772035"/>
              <a:gd name="connsiteY2" fmla="*/ 2197594 h 2197489"/>
              <a:gd name="connsiteX3" fmla="*/ 1343 w 1772035"/>
              <a:gd name="connsiteY3" fmla="*/ 1343 h 2197489"/>
            </a:gdLst>
            <a:ahLst/>
            <a:cxnLst>
              <a:cxn ang="0">
                <a:pos x="connsiteX0" y="connsiteY0"/>
              </a:cxn>
              <a:cxn ang="0">
                <a:pos x="connsiteX1" y="connsiteY1"/>
              </a:cxn>
              <a:cxn ang="0">
                <a:pos x="connsiteX2" y="connsiteY2"/>
              </a:cxn>
              <a:cxn ang="0">
                <a:pos x="connsiteX3" y="connsiteY3"/>
              </a:cxn>
            </a:cxnLst>
            <a:rect l="l" t="t" r="r" b="b"/>
            <a:pathLst>
              <a:path w="1772035" h="2197489">
                <a:moveTo>
                  <a:pt x="1343" y="1343"/>
                </a:moveTo>
                <a:cubicBezTo>
                  <a:pt x="1343" y="1343"/>
                  <a:pt x="658112" y="1781640"/>
                  <a:pt x="1129002" y="2000563"/>
                </a:cubicBezTo>
                <a:cubicBezTo>
                  <a:pt x="1599893" y="2219486"/>
                  <a:pt x="1774618" y="2197594"/>
                  <a:pt x="1774618" y="2197594"/>
                </a:cubicBezTo>
                <a:cubicBezTo>
                  <a:pt x="1774618" y="2197594"/>
                  <a:pt x="1112480" y="947255"/>
                  <a:pt x="1343" y="1343"/>
                </a:cubicBezTo>
                <a:close/>
              </a:path>
            </a:pathLst>
          </a:custGeom>
          <a:solidFill>
            <a:schemeClr val="accent4"/>
          </a:solidFill>
          <a:ln w="4130"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C07ABD04-BBA6-4984-BA65-FF48D0E51B92}"/>
              </a:ext>
            </a:extLst>
          </p:cNvPr>
          <p:cNvSpPr/>
          <p:nvPr/>
        </p:nvSpPr>
        <p:spPr>
          <a:xfrm>
            <a:off x="353370" y="9905573"/>
            <a:ext cx="6585253" cy="4175186"/>
          </a:xfrm>
          <a:custGeom>
            <a:avLst/>
            <a:gdLst>
              <a:gd name="connsiteX0" fmla="*/ 1343 w 2404020"/>
              <a:gd name="connsiteY0" fmla="*/ 1343 h 1524198"/>
              <a:gd name="connsiteX1" fmla="*/ 1732073 w 2404020"/>
              <a:gd name="connsiteY1" fmla="*/ 1509019 h 1524198"/>
              <a:gd name="connsiteX2" fmla="*/ 2406190 w 2404020"/>
              <a:gd name="connsiteY2" fmla="*/ 1478866 h 1524198"/>
              <a:gd name="connsiteX3" fmla="*/ 1343 w 2404020"/>
              <a:gd name="connsiteY3" fmla="*/ 1343 h 1524198"/>
            </a:gdLst>
            <a:ahLst/>
            <a:cxnLst>
              <a:cxn ang="0">
                <a:pos x="connsiteX0" y="connsiteY0"/>
              </a:cxn>
              <a:cxn ang="0">
                <a:pos x="connsiteX1" y="connsiteY1"/>
              </a:cxn>
              <a:cxn ang="0">
                <a:pos x="connsiteX2" y="connsiteY2"/>
              </a:cxn>
              <a:cxn ang="0">
                <a:pos x="connsiteX3" y="connsiteY3"/>
              </a:cxn>
            </a:cxnLst>
            <a:rect l="l" t="t" r="r" b="b"/>
            <a:pathLst>
              <a:path w="2404020" h="1524198">
                <a:moveTo>
                  <a:pt x="1343" y="1343"/>
                </a:moveTo>
                <a:cubicBezTo>
                  <a:pt x="1343" y="1343"/>
                  <a:pt x="1215332" y="1459865"/>
                  <a:pt x="1732073" y="1509019"/>
                </a:cubicBezTo>
                <a:cubicBezTo>
                  <a:pt x="2248813" y="1558174"/>
                  <a:pt x="2406190" y="1478866"/>
                  <a:pt x="2406190" y="1478866"/>
                </a:cubicBezTo>
                <a:cubicBezTo>
                  <a:pt x="2406190" y="1478866"/>
                  <a:pt x="1364861" y="521801"/>
                  <a:pt x="1343" y="1343"/>
                </a:cubicBezTo>
                <a:close/>
              </a:path>
            </a:pathLst>
          </a:custGeom>
          <a:solidFill>
            <a:schemeClr val="accent2">
              <a:lumMod val="40000"/>
              <a:lumOff val="60000"/>
            </a:schemeClr>
          </a:solidFill>
          <a:ln w="4130"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66438151-EF7F-4430-A13F-C85F34B1F87B}"/>
              </a:ext>
            </a:extLst>
          </p:cNvPr>
          <p:cNvSpPr/>
          <p:nvPr/>
        </p:nvSpPr>
        <p:spPr>
          <a:xfrm>
            <a:off x="5725372" y="10202022"/>
            <a:ext cx="6834181" cy="3824425"/>
          </a:xfrm>
          <a:custGeom>
            <a:avLst/>
            <a:gdLst>
              <a:gd name="connsiteX0" fmla="*/ 1852 w 2494893"/>
              <a:gd name="connsiteY0" fmla="*/ 1182700 h 1396149"/>
              <a:gd name="connsiteX1" fmla="*/ 1988679 w 2494893"/>
              <a:gd name="connsiteY1" fmla="*/ 563108 h 1396149"/>
              <a:gd name="connsiteX2" fmla="*/ 2496746 w 2494893"/>
              <a:gd name="connsiteY2" fmla="*/ 1343 h 1396149"/>
              <a:gd name="connsiteX3" fmla="*/ 2071292 w 2494893"/>
              <a:gd name="connsiteY3" fmla="*/ 934863 h 1396149"/>
              <a:gd name="connsiteX4" fmla="*/ 435567 w 2494893"/>
              <a:gd name="connsiteY4" fmla="*/ 1372709 h 1396149"/>
              <a:gd name="connsiteX5" fmla="*/ 1852 w 2494893"/>
              <a:gd name="connsiteY5" fmla="*/ 1182700 h 1396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94893" h="1396149">
                <a:moveTo>
                  <a:pt x="1852" y="1182700"/>
                </a:moveTo>
                <a:cubicBezTo>
                  <a:pt x="1852" y="1182700"/>
                  <a:pt x="1513658" y="967908"/>
                  <a:pt x="1988679" y="563108"/>
                </a:cubicBezTo>
                <a:cubicBezTo>
                  <a:pt x="2463701" y="158307"/>
                  <a:pt x="2496746" y="1343"/>
                  <a:pt x="2496746" y="1343"/>
                </a:cubicBezTo>
                <a:cubicBezTo>
                  <a:pt x="2496746" y="1343"/>
                  <a:pt x="2351761" y="613914"/>
                  <a:pt x="2071292" y="934863"/>
                </a:cubicBezTo>
                <a:cubicBezTo>
                  <a:pt x="1583879" y="1492497"/>
                  <a:pt x="902327" y="1401623"/>
                  <a:pt x="435567" y="1372709"/>
                </a:cubicBezTo>
                <a:cubicBezTo>
                  <a:pt x="-31193" y="1343795"/>
                  <a:pt x="1852" y="1182700"/>
                  <a:pt x="1852" y="1182700"/>
                </a:cubicBezTo>
                <a:close/>
              </a:path>
            </a:pathLst>
          </a:custGeom>
          <a:solidFill>
            <a:schemeClr val="accent3"/>
          </a:solidFill>
          <a:ln w="4130" cap="flat">
            <a:noFill/>
            <a:prstDash val="solid"/>
            <a:miter/>
          </a:ln>
        </p:spPr>
        <p:txBody>
          <a:bodyPr rtlCol="0" anchor="ctr"/>
          <a:lstStyle/>
          <a:p>
            <a:endParaRPr lang="en-US"/>
          </a:p>
        </p:txBody>
      </p:sp>
      <p:grpSp>
        <p:nvGrpSpPr>
          <p:cNvPr id="102" name="Group 101">
            <a:extLst>
              <a:ext uri="{FF2B5EF4-FFF2-40B4-BE49-F238E27FC236}">
                <a16:creationId xmlns:a16="http://schemas.microsoft.com/office/drawing/2014/main" id="{5F231D55-0B74-4497-A612-06C207F2A2D1}"/>
              </a:ext>
            </a:extLst>
          </p:cNvPr>
          <p:cNvGrpSpPr/>
          <p:nvPr/>
        </p:nvGrpSpPr>
        <p:grpSpPr>
          <a:xfrm>
            <a:off x="2958396" y="5271853"/>
            <a:ext cx="4701972" cy="8848228"/>
            <a:chOff x="6729366" y="5706590"/>
            <a:chExt cx="1716507" cy="3230144"/>
          </a:xfrm>
        </p:grpSpPr>
        <p:sp>
          <p:nvSpPr>
            <p:cNvPr id="61" name="Freeform: Shape 60">
              <a:extLst>
                <a:ext uri="{FF2B5EF4-FFF2-40B4-BE49-F238E27FC236}">
                  <a16:creationId xmlns:a16="http://schemas.microsoft.com/office/drawing/2014/main" id="{253D470A-D6AE-47FC-858D-7E9155BCDCB6}"/>
                </a:ext>
              </a:extLst>
            </p:cNvPr>
            <p:cNvSpPr/>
            <p:nvPr/>
          </p:nvSpPr>
          <p:spPr>
            <a:xfrm>
              <a:off x="6729366" y="5706590"/>
              <a:ext cx="1714207" cy="3230144"/>
            </a:xfrm>
            <a:custGeom>
              <a:avLst/>
              <a:gdLst>
                <a:gd name="connsiteX0" fmla="*/ 937475 w 1714206"/>
                <a:gd name="connsiteY0" fmla="*/ 350896 h 3230144"/>
                <a:gd name="connsiteX1" fmla="*/ 1126244 w 1714206"/>
                <a:gd name="connsiteY1" fmla="*/ 599972 h 3230144"/>
                <a:gd name="connsiteX2" fmla="*/ 1319970 w 1714206"/>
                <a:gd name="connsiteY2" fmla="*/ 891594 h 3230144"/>
                <a:gd name="connsiteX3" fmla="*/ 1154745 w 1714206"/>
                <a:gd name="connsiteY3" fmla="*/ 1155128 h 3230144"/>
                <a:gd name="connsiteX4" fmla="*/ 1097743 w 1714206"/>
                <a:gd name="connsiteY4" fmla="*/ 1189412 h 3230144"/>
                <a:gd name="connsiteX5" fmla="*/ 1154332 w 1714206"/>
                <a:gd name="connsiteY5" fmla="*/ 1236501 h 3230144"/>
                <a:gd name="connsiteX6" fmla="*/ 1173333 w 1714206"/>
                <a:gd name="connsiteY6" fmla="*/ 1220392 h 3230144"/>
                <a:gd name="connsiteX7" fmla="*/ 1380691 w 1714206"/>
                <a:gd name="connsiteY7" fmla="*/ 1017578 h 3230144"/>
                <a:gd name="connsiteX8" fmla="*/ 1480238 w 1714206"/>
                <a:gd name="connsiteY8" fmla="*/ 1454598 h 3230144"/>
                <a:gd name="connsiteX9" fmla="*/ 1270403 w 1714206"/>
                <a:gd name="connsiteY9" fmla="*/ 1597104 h 3230144"/>
                <a:gd name="connsiteX10" fmla="*/ 1089482 w 1714206"/>
                <a:gd name="connsiteY10" fmla="*/ 1698717 h 3230144"/>
                <a:gd name="connsiteX11" fmla="*/ 1055610 w 1714206"/>
                <a:gd name="connsiteY11" fmla="*/ 1723501 h 3230144"/>
                <a:gd name="connsiteX12" fmla="*/ 1160941 w 1714206"/>
                <a:gd name="connsiteY12" fmla="*/ 1687564 h 3230144"/>
                <a:gd name="connsiteX13" fmla="*/ 1276599 w 1714206"/>
                <a:gd name="connsiteY13" fmla="*/ 1621888 h 3230144"/>
                <a:gd name="connsiteX14" fmla="*/ 1484369 w 1714206"/>
                <a:gd name="connsiteY14" fmla="*/ 1486403 h 3230144"/>
                <a:gd name="connsiteX15" fmla="*/ 1488500 w 1714206"/>
                <a:gd name="connsiteY15" fmla="*/ 1520688 h 3230144"/>
                <a:gd name="connsiteX16" fmla="*/ 1499652 w 1714206"/>
                <a:gd name="connsiteY16" fmla="*/ 1605778 h 3230144"/>
                <a:gd name="connsiteX17" fmla="*/ 1308405 w 1714206"/>
                <a:gd name="connsiteY17" fmla="*/ 1758198 h 3230144"/>
                <a:gd name="connsiteX18" fmla="*/ 1117570 w 1714206"/>
                <a:gd name="connsiteY18" fmla="*/ 1866833 h 3230144"/>
                <a:gd name="connsiteX19" fmla="*/ 1081634 w 1714206"/>
                <a:gd name="connsiteY19" fmla="*/ 1899878 h 3230144"/>
                <a:gd name="connsiteX20" fmla="*/ 1196052 w 1714206"/>
                <a:gd name="connsiteY20" fmla="*/ 1885008 h 3230144"/>
                <a:gd name="connsiteX21" fmla="*/ 1320797 w 1714206"/>
                <a:gd name="connsiteY21" fmla="*/ 1812309 h 3230144"/>
                <a:gd name="connsiteX22" fmla="*/ 1509153 w 1714206"/>
                <a:gd name="connsiteY22" fmla="*/ 1672281 h 3230144"/>
                <a:gd name="connsiteX23" fmla="*/ 1591765 w 1714206"/>
                <a:gd name="connsiteY23" fmla="*/ 2022145 h 3230144"/>
                <a:gd name="connsiteX24" fmla="*/ 1628115 w 1714206"/>
                <a:gd name="connsiteY24" fmla="*/ 2123758 h 3230144"/>
                <a:gd name="connsiteX25" fmla="*/ 1593417 w 1714206"/>
                <a:gd name="connsiteY25" fmla="*/ 2138628 h 3230144"/>
                <a:gd name="connsiteX26" fmla="*/ 1458346 w 1714206"/>
                <a:gd name="connsiteY26" fmla="*/ 2232806 h 3230144"/>
                <a:gd name="connsiteX27" fmla="*/ 1658268 w 1714206"/>
                <a:gd name="connsiteY27" fmla="*/ 2202240 h 3230144"/>
                <a:gd name="connsiteX28" fmla="*/ 1666529 w 1714206"/>
                <a:gd name="connsiteY28" fmla="*/ 2223306 h 3230144"/>
                <a:gd name="connsiteX29" fmla="*/ 1714031 w 1714206"/>
                <a:gd name="connsiteY29" fmla="*/ 2386052 h 3230144"/>
                <a:gd name="connsiteX30" fmla="*/ 1377799 w 1714206"/>
                <a:gd name="connsiteY30" fmla="*/ 2958143 h 3230144"/>
                <a:gd name="connsiteX31" fmla="*/ 1410844 w 1714206"/>
                <a:gd name="connsiteY31" fmla="*/ 3101889 h 3230144"/>
                <a:gd name="connsiteX32" fmla="*/ 1463716 w 1714206"/>
                <a:gd name="connsiteY32" fmla="*/ 3197306 h 3230144"/>
                <a:gd name="connsiteX33" fmla="*/ 1402170 w 1714206"/>
                <a:gd name="connsiteY33" fmla="*/ 3227459 h 3230144"/>
                <a:gd name="connsiteX34" fmla="*/ 1337732 w 1714206"/>
                <a:gd name="connsiteY34" fmla="*/ 3063061 h 3230144"/>
                <a:gd name="connsiteX35" fmla="*/ 1307165 w 1714206"/>
                <a:gd name="connsiteY35" fmla="*/ 3033320 h 3230144"/>
                <a:gd name="connsiteX36" fmla="*/ 1234466 w 1714206"/>
                <a:gd name="connsiteY36" fmla="*/ 2989536 h 3230144"/>
                <a:gd name="connsiteX37" fmla="*/ 1214226 w 1714206"/>
                <a:gd name="connsiteY37" fmla="*/ 2990775 h 3230144"/>
                <a:gd name="connsiteX38" fmla="*/ 654114 w 1714206"/>
                <a:gd name="connsiteY38" fmla="*/ 2714023 h 3230144"/>
                <a:gd name="connsiteX39" fmla="*/ 992825 w 1714206"/>
                <a:gd name="connsiteY39" fmla="*/ 2663630 h 3230144"/>
                <a:gd name="connsiteX40" fmla="*/ 1088242 w 1714206"/>
                <a:gd name="connsiteY40" fmla="*/ 2590518 h 3230144"/>
                <a:gd name="connsiteX41" fmla="*/ 1046523 w 1714206"/>
                <a:gd name="connsiteY41" fmla="*/ 2596714 h 3230144"/>
                <a:gd name="connsiteX42" fmla="*/ 637592 w 1714206"/>
                <a:gd name="connsiteY42" fmla="*/ 2688413 h 3230144"/>
                <a:gd name="connsiteX43" fmla="*/ 548371 w 1714206"/>
                <a:gd name="connsiteY43" fmla="*/ 2545081 h 3230144"/>
                <a:gd name="connsiteX44" fmla="*/ 546305 w 1714206"/>
                <a:gd name="connsiteY44" fmla="*/ 2542190 h 3230144"/>
                <a:gd name="connsiteX45" fmla="*/ 459975 w 1714206"/>
                <a:gd name="connsiteY45" fmla="*/ 2372008 h 3230144"/>
                <a:gd name="connsiteX46" fmla="*/ 680551 w 1714206"/>
                <a:gd name="connsiteY46" fmla="*/ 2367465 h 3230144"/>
                <a:gd name="connsiteX47" fmla="*/ 789186 w 1714206"/>
                <a:gd name="connsiteY47" fmla="*/ 2342681 h 3230144"/>
                <a:gd name="connsiteX48" fmla="*/ 747053 w 1714206"/>
                <a:gd name="connsiteY48" fmla="*/ 2339376 h 3230144"/>
                <a:gd name="connsiteX49" fmla="*/ 449649 w 1714206"/>
                <a:gd name="connsiteY49" fmla="*/ 2345572 h 3230144"/>
                <a:gd name="connsiteX50" fmla="*/ 400081 w 1714206"/>
                <a:gd name="connsiteY50" fmla="*/ 2189435 h 3230144"/>
                <a:gd name="connsiteX51" fmla="*/ 725161 w 1714206"/>
                <a:gd name="connsiteY51" fmla="*/ 2246024 h 3230144"/>
                <a:gd name="connsiteX52" fmla="*/ 826361 w 1714206"/>
                <a:gd name="connsiteY52" fmla="*/ 2215871 h 3230144"/>
                <a:gd name="connsiteX53" fmla="*/ 783816 w 1714206"/>
                <a:gd name="connsiteY53" fmla="*/ 2201827 h 3230144"/>
                <a:gd name="connsiteX54" fmla="*/ 383972 w 1714206"/>
                <a:gd name="connsiteY54" fmla="*/ 2130780 h 3230144"/>
                <a:gd name="connsiteX55" fmla="*/ 351753 w 1714206"/>
                <a:gd name="connsiteY55" fmla="*/ 2004796 h 3230144"/>
                <a:gd name="connsiteX56" fmla="*/ 309208 w 1714206"/>
                <a:gd name="connsiteY56" fmla="*/ 1804874 h 3230144"/>
                <a:gd name="connsiteX57" fmla="*/ 682616 w 1714206"/>
                <a:gd name="connsiteY57" fmla="*/ 1856094 h 3230144"/>
                <a:gd name="connsiteX58" fmla="*/ 793730 w 1714206"/>
                <a:gd name="connsiteY58" fmla="*/ 1845767 h 3230144"/>
                <a:gd name="connsiteX59" fmla="*/ 752423 w 1714206"/>
                <a:gd name="connsiteY59" fmla="*/ 1837093 h 3230144"/>
                <a:gd name="connsiteX60" fmla="*/ 303838 w 1714206"/>
                <a:gd name="connsiteY60" fmla="*/ 1774307 h 3230144"/>
                <a:gd name="connsiteX61" fmla="*/ 232791 w 1714206"/>
                <a:gd name="connsiteY61" fmla="*/ 1408335 h 3230144"/>
                <a:gd name="connsiteX62" fmla="*/ 518630 w 1714206"/>
                <a:gd name="connsiteY62" fmla="*/ 1466576 h 3230144"/>
                <a:gd name="connsiteX63" fmla="*/ 539283 w 1714206"/>
                <a:gd name="connsiteY63" fmla="*/ 1395943 h 3230144"/>
                <a:gd name="connsiteX64" fmla="*/ 195616 w 1714206"/>
                <a:gd name="connsiteY64" fmla="*/ 1280698 h 3230144"/>
                <a:gd name="connsiteX65" fmla="*/ 31630 w 1714206"/>
                <a:gd name="connsiteY65" fmla="*/ 880441 h 3230144"/>
                <a:gd name="connsiteX66" fmla="*/ 250140 w 1714206"/>
                <a:gd name="connsiteY66" fmla="*/ 899442 h 3230144"/>
                <a:gd name="connsiteX67" fmla="*/ 301359 w 1714206"/>
                <a:gd name="connsiteY67" fmla="*/ 864332 h 3230144"/>
                <a:gd name="connsiteX68" fmla="*/ 13868 w 1714206"/>
                <a:gd name="connsiteY68" fmla="*/ 806916 h 3230144"/>
                <a:gd name="connsiteX69" fmla="*/ 13868 w 1714206"/>
                <a:gd name="connsiteY69" fmla="*/ 806916 h 3230144"/>
                <a:gd name="connsiteX70" fmla="*/ 3129 w 1714206"/>
                <a:gd name="connsiteY70" fmla="*/ 640866 h 3230144"/>
                <a:gd name="connsiteX71" fmla="*/ 204290 w 1714206"/>
                <a:gd name="connsiteY71" fmla="*/ 692085 h 3230144"/>
                <a:gd name="connsiteX72" fmla="*/ 257988 w 1714206"/>
                <a:gd name="connsiteY72" fmla="*/ 661106 h 3230144"/>
                <a:gd name="connsiteX73" fmla="*/ 5194 w 1714206"/>
                <a:gd name="connsiteY73" fmla="*/ 568167 h 3230144"/>
                <a:gd name="connsiteX74" fmla="*/ 41957 w 1714206"/>
                <a:gd name="connsiteY74" fmla="*/ 298024 h 3230144"/>
                <a:gd name="connsiteX75" fmla="*/ 15521 w 1714206"/>
                <a:gd name="connsiteY75" fmla="*/ 3098 h 3230144"/>
                <a:gd name="connsiteX76" fmla="*/ 439322 w 1714206"/>
                <a:gd name="connsiteY76" fmla="*/ 38208 h 3230144"/>
                <a:gd name="connsiteX77" fmla="*/ 711943 w 1714206"/>
                <a:gd name="connsiteY77" fmla="*/ 160888 h 3230144"/>
                <a:gd name="connsiteX78" fmla="*/ 711943 w 1714206"/>
                <a:gd name="connsiteY78" fmla="*/ 160888 h 3230144"/>
                <a:gd name="connsiteX79" fmla="*/ 694181 w 1714206"/>
                <a:gd name="connsiteY79" fmla="*/ 389311 h 3230144"/>
                <a:gd name="connsiteX80" fmla="*/ 652875 w 1714206"/>
                <a:gd name="connsiteY80" fmla="*/ 464901 h 3230144"/>
                <a:gd name="connsiteX81" fmla="*/ 708638 w 1714206"/>
                <a:gd name="connsiteY81" fmla="*/ 437639 h 3230144"/>
                <a:gd name="connsiteX82" fmla="*/ 719378 w 1714206"/>
                <a:gd name="connsiteY82" fmla="*/ 411203 h 3230144"/>
                <a:gd name="connsiteX83" fmla="*/ 797447 w 1714206"/>
                <a:gd name="connsiteY83" fmla="*/ 226978 h 3230144"/>
                <a:gd name="connsiteX84" fmla="*/ 797447 w 1714206"/>
                <a:gd name="connsiteY84" fmla="*/ 226978 h 3230144"/>
                <a:gd name="connsiteX85" fmla="*/ 863124 w 1714206"/>
                <a:gd name="connsiteY85" fmla="*/ 280263 h 3230144"/>
                <a:gd name="connsiteX86" fmla="*/ 866428 w 1714206"/>
                <a:gd name="connsiteY86" fmla="*/ 282741 h 3230144"/>
                <a:gd name="connsiteX87" fmla="*/ 814796 w 1714206"/>
                <a:gd name="connsiteY87" fmla="*/ 501664 h 3230144"/>
                <a:gd name="connsiteX88" fmla="*/ 744162 w 1714206"/>
                <a:gd name="connsiteY88" fmla="*/ 640866 h 3230144"/>
                <a:gd name="connsiteX89" fmla="*/ 799926 w 1714206"/>
                <a:gd name="connsiteY89" fmla="*/ 613603 h 3230144"/>
                <a:gd name="connsiteX90" fmla="*/ 839166 w 1714206"/>
                <a:gd name="connsiteY90" fmla="*/ 528100 h 3230144"/>
                <a:gd name="connsiteX91" fmla="*/ 937475 w 1714206"/>
                <a:gd name="connsiteY91" fmla="*/ 350896 h 3230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714206" h="3230144">
                  <a:moveTo>
                    <a:pt x="937475" y="350896"/>
                  </a:moveTo>
                  <a:cubicBezTo>
                    <a:pt x="1008522" y="426900"/>
                    <a:pt x="1068416" y="517773"/>
                    <a:pt x="1126244" y="599972"/>
                  </a:cubicBezTo>
                  <a:cubicBezTo>
                    <a:pt x="1193160" y="694564"/>
                    <a:pt x="1263381" y="789568"/>
                    <a:pt x="1319970" y="891594"/>
                  </a:cubicBezTo>
                  <a:cubicBezTo>
                    <a:pt x="1312122" y="931661"/>
                    <a:pt x="1279490" y="1065080"/>
                    <a:pt x="1154745" y="1155128"/>
                  </a:cubicBezTo>
                  <a:cubicBezTo>
                    <a:pt x="1137397" y="1167520"/>
                    <a:pt x="1118396" y="1179085"/>
                    <a:pt x="1097743" y="1189412"/>
                  </a:cubicBezTo>
                  <a:cubicBezTo>
                    <a:pt x="897408" y="1288960"/>
                    <a:pt x="1094438" y="1279459"/>
                    <a:pt x="1154332" y="1236501"/>
                  </a:cubicBezTo>
                  <a:cubicBezTo>
                    <a:pt x="1160115" y="1232370"/>
                    <a:pt x="1166311" y="1227000"/>
                    <a:pt x="1173333" y="1220392"/>
                  </a:cubicBezTo>
                  <a:cubicBezTo>
                    <a:pt x="1229923" y="1165454"/>
                    <a:pt x="1318318" y="1036992"/>
                    <a:pt x="1380691" y="1017578"/>
                  </a:cubicBezTo>
                  <a:cubicBezTo>
                    <a:pt x="1436041" y="1157193"/>
                    <a:pt x="1461238" y="1305895"/>
                    <a:pt x="1480238" y="1454598"/>
                  </a:cubicBezTo>
                  <a:cubicBezTo>
                    <a:pt x="1452976" y="1474838"/>
                    <a:pt x="1364581" y="1537623"/>
                    <a:pt x="1270403" y="1597104"/>
                  </a:cubicBezTo>
                  <a:cubicBezTo>
                    <a:pt x="1206792" y="1637171"/>
                    <a:pt x="1140702" y="1675999"/>
                    <a:pt x="1089482" y="1698717"/>
                  </a:cubicBezTo>
                  <a:cubicBezTo>
                    <a:pt x="1074612" y="1705326"/>
                    <a:pt x="1061393" y="1714413"/>
                    <a:pt x="1055610" y="1723501"/>
                  </a:cubicBezTo>
                  <a:cubicBezTo>
                    <a:pt x="1047349" y="1735893"/>
                    <a:pt x="1056024" y="1742502"/>
                    <a:pt x="1160941" y="1687564"/>
                  </a:cubicBezTo>
                  <a:cubicBezTo>
                    <a:pt x="1198943" y="1667738"/>
                    <a:pt x="1238184" y="1645019"/>
                    <a:pt x="1276599" y="1621888"/>
                  </a:cubicBezTo>
                  <a:cubicBezTo>
                    <a:pt x="1361276" y="1570668"/>
                    <a:pt x="1439758" y="1517383"/>
                    <a:pt x="1484369" y="1486403"/>
                  </a:cubicBezTo>
                  <a:cubicBezTo>
                    <a:pt x="1485608" y="1497556"/>
                    <a:pt x="1487260" y="1509122"/>
                    <a:pt x="1488500" y="1520688"/>
                  </a:cubicBezTo>
                  <a:cubicBezTo>
                    <a:pt x="1491804" y="1549189"/>
                    <a:pt x="1495521" y="1577690"/>
                    <a:pt x="1499652" y="1605778"/>
                  </a:cubicBezTo>
                  <a:cubicBezTo>
                    <a:pt x="1455868" y="1644193"/>
                    <a:pt x="1383995" y="1704087"/>
                    <a:pt x="1308405" y="1758198"/>
                  </a:cubicBezTo>
                  <a:cubicBezTo>
                    <a:pt x="1241488" y="1806113"/>
                    <a:pt x="1172094" y="1848659"/>
                    <a:pt x="1117570" y="1866833"/>
                  </a:cubicBezTo>
                  <a:cubicBezTo>
                    <a:pt x="1101461" y="1872203"/>
                    <a:pt x="1087417" y="1883769"/>
                    <a:pt x="1081634" y="1899878"/>
                  </a:cubicBezTo>
                  <a:cubicBezTo>
                    <a:pt x="1073372" y="1921771"/>
                    <a:pt x="1083286" y="1940358"/>
                    <a:pt x="1196052" y="1885008"/>
                  </a:cubicBezTo>
                  <a:cubicBezTo>
                    <a:pt x="1237358" y="1864768"/>
                    <a:pt x="1279490" y="1839571"/>
                    <a:pt x="1320797" y="1812309"/>
                  </a:cubicBezTo>
                  <a:cubicBezTo>
                    <a:pt x="1393082" y="1764807"/>
                    <a:pt x="1460825" y="1711935"/>
                    <a:pt x="1509153" y="1672281"/>
                  </a:cubicBezTo>
                  <a:cubicBezTo>
                    <a:pt x="1527740" y="1790830"/>
                    <a:pt x="1552524" y="1906074"/>
                    <a:pt x="1591765" y="2022145"/>
                  </a:cubicBezTo>
                  <a:cubicBezTo>
                    <a:pt x="1603331" y="2056429"/>
                    <a:pt x="1615723" y="2090300"/>
                    <a:pt x="1628115" y="2123758"/>
                  </a:cubicBezTo>
                  <a:cubicBezTo>
                    <a:pt x="1616549" y="2129128"/>
                    <a:pt x="1604983" y="2134085"/>
                    <a:pt x="1593417" y="2138628"/>
                  </a:cubicBezTo>
                  <a:cubicBezTo>
                    <a:pt x="1534349" y="2163412"/>
                    <a:pt x="1482717" y="2197696"/>
                    <a:pt x="1458346" y="2232806"/>
                  </a:cubicBezTo>
                  <a:cubicBezTo>
                    <a:pt x="1432323" y="2270808"/>
                    <a:pt x="1447606" y="2294765"/>
                    <a:pt x="1658268" y="2202240"/>
                  </a:cubicBezTo>
                  <a:cubicBezTo>
                    <a:pt x="1661160" y="2209262"/>
                    <a:pt x="1663638" y="2216284"/>
                    <a:pt x="1666529" y="2223306"/>
                  </a:cubicBezTo>
                  <a:cubicBezTo>
                    <a:pt x="1686769" y="2274939"/>
                    <a:pt x="1715684" y="2329463"/>
                    <a:pt x="1714031" y="2386052"/>
                  </a:cubicBezTo>
                  <a:cubicBezTo>
                    <a:pt x="1711553" y="2473208"/>
                    <a:pt x="1676856" y="2843725"/>
                    <a:pt x="1377799" y="2958143"/>
                  </a:cubicBezTo>
                  <a:cubicBezTo>
                    <a:pt x="1375321" y="3006471"/>
                    <a:pt x="1391843" y="3058930"/>
                    <a:pt x="1410844" y="3101889"/>
                  </a:cubicBezTo>
                  <a:cubicBezTo>
                    <a:pt x="1435214" y="3156826"/>
                    <a:pt x="1463716" y="3197306"/>
                    <a:pt x="1463716" y="3197306"/>
                  </a:cubicBezTo>
                  <a:lnTo>
                    <a:pt x="1402170" y="3227459"/>
                  </a:lnTo>
                  <a:cubicBezTo>
                    <a:pt x="1398865" y="3153521"/>
                    <a:pt x="1370364" y="3100236"/>
                    <a:pt x="1337732" y="3063061"/>
                  </a:cubicBezTo>
                  <a:cubicBezTo>
                    <a:pt x="1327818" y="3051908"/>
                    <a:pt x="1317492" y="3041995"/>
                    <a:pt x="1307165" y="3033320"/>
                  </a:cubicBezTo>
                  <a:cubicBezTo>
                    <a:pt x="1269164" y="3001928"/>
                    <a:pt x="1234466" y="2989536"/>
                    <a:pt x="1234466" y="2989536"/>
                  </a:cubicBezTo>
                  <a:cubicBezTo>
                    <a:pt x="1227858" y="2989949"/>
                    <a:pt x="1221249" y="2990362"/>
                    <a:pt x="1214226" y="2990775"/>
                  </a:cubicBezTo>
                  <a:cubicBezTo>
                    <a:pt x="892038" y="3007297"/>
                    <a:pt x="752423" y="2863139"/>
                    <a:pt x="654114" y="2714023"/>
                  </a:cubicBezTo>
                  <a:cubicBezTo>
                    <a:pt x="739205" y="2699153"/>
                    <a:pt x="879233" y="2697501"/>
                    <a:pt x="992825" y="2663630"/>
                  </a:cubicBezTo>
                  <a:cubicBezTo>
                    <a:pt x="1106417" y="2629759"/>
                    <a:pt x="1102700" y="2593822"/>
                    <a:pt x="1088242" y="2590518"/>
                  </a:cubicBezTo>
                  <a:cubicBezTo>
                    <a:pt x="1077503" y="2588039"/>
                    <a:pt x="1061806" y="2590931"/>
                    <a:pt x="1046523" y="2596714"/>
                  </a:cubicBezTo>
                  <a:cubicBezTo>
                    <a:pt x="937062" y="2637194"/>
                    <a:pt x="733009" y="2673130"/>
                    <a:pt x="637592" y="2688413"/>
                  </a:cubicBezTo>
                  <a:cubicBezTo>
                    <a:pt x="605786" y="2638020"/>
                    <a:pt x="577698" y="2588453"/>
                    <a:pt x="548371" y="2545081"/>
                  </a:cubicBezTo>
                  <a:cubicBezTo>
                    <a:pt x="547544" y="2544255"/>
                    <a:pt x="547131" y="2543016"/>
                    <a:pt x="546305" y="2542190"/>
                  </a:cubicBezTo>
                  <a:cubicBezTo>
                    <a:pt x="511608" y="2490144"/>
                    <a:pt x="483520" y="2432315"/>
                    <a:pt x="459975" y="2372008"/>
                  </a:cubicBezTo>
                  <a:cubicBezTo>
                    <a:pt x="530196" y="2373247"/>
                    <a:pt x="608678" y="2372421"/>
                    <a:pt x="680551" y="2367465"/>
                  </a:cubicBezTo>
                  <a:cubicBezTo>
                    <a:pt x="798686" y="2358790"/>
                    <a:pt x="802817" y="2348877"/>
                    <a:pt x="789186" y="2342681"/>
                  </a:cubicBezTo>
                  <a:cubicBezTo>
                    <a:pt x="779272" y="2338137"/>
                    <a:pt x="763576" y="2337311"/>
                    <a:pt x="747053" y="2339376"/>
                  </a:cubicBezTo>
                  <a:cubicBezTo>
                    <a:pt x="668985" y="2350116"/>
                    <a:pt x="548784" y="2349290"/>
                    <a:pt x="449649" y="2345572"/>
                  </a:cubicBezTo>
                  <a:cubicBezTo>
                    <a:pt x="430648" y="2294353"/>
                    <a:pt x="414539" y="2241894"/>
                    <a:pt x="400081" y="2189435"/>
                  </a:cubicBezTo>
                  <a:cubicBezTo>
                    <a:pt x="486824" y="2212566"/>
                    <a:pt x="616113" y="2242307"/>
                    <a:pt x="725161" y="2246024"/>
                  </a:cubicBezTo>
                  <a:cubicBezTo>
                    <a:pt x="839992" y="2250568"/>
                    <a:pt x="841232" y="2231154"/>
                    <a:pt x="826361" y="2215871"/>
                  </a:cubicBezTo>
                  <a:cubicBezTo>
                    <a:pt x="815209" y="2204718"/>
                    <a:pt x="799512" y="2200174"/>
                    <a:pt x="783816" y="2201827"/>
                  </a:cubicBezTo>
                  <a:cubicBezTo>
                    <a:pt x="678485" y="2211740"/>
                    <a:pt x="485585" y="2161347"/>
                    <a:pt x="383972" y="2130780"/>
                  </a:cubicBezTo>
                  <a:cubicBezTo>
                    <a:pt x="372819" y="2088234"/>
                    <a:pt x="362493" y="2045689"/>
                    <a:pt x="351753" y="2004796"/>
                  </a:cubicBezTo>
                  <a:cubicBezTo>
                    <a:pt x="334817" y="1939119"/>
                    <a:pt x="321600" y="1872203"/>
                    <a:pt x="309208" y="1804874"/>
                  </a:cubicBezTo>
                  <a:cubicBezTo>
                    <a:pt x="387690" y="1819744"/>
                    <a:pt x="546718" y="1847832"/>
                    <a:pt x="682616" y="1856094"/>
                  </a:cubicBezTo>
                  <a:cubicBezTo>
                    <a:pt x="800751" y="1863529"/>
                    <a:pt x="806121" y="1854028"/>
                    <a:pt x="793730" y="1845767"/>
                  </a:cubicBezTo>
                  <a:cubicBezTo>
                    <a:pt x="784642" y="1839984"/>
                    <a:pt x="768946" y="1837093"/>
                    <a:pt x="752423" y="1837093"/>
                  </a:cubicBezTo>
                  <a:cubicBezTo>
                    <a:pt x="619417" y="1837093"/>
                    <a:pt x="372406" y="1788765"/>
                    <a:pt x="303838" y="1774307"/>
                  </a:cubicBezTo>
                  <a:cubicBezTo>
                    <a:pt x="281946" y="1652041"/>
                    <a:pt x="263358" y="1528536"/>
                    <a:pt x="232791" y="1408335"/>
                  </a:cubicBezTo>
                  <a:cubicBezTo>
                    <a:pt x="312512" y="1405030"/>
                    <a:pt x="458736" y="1464924"/>
                    <a:pt x="518630" y="1466576"/>
                  </a:cubicBezTo>
                  <a:cubicBezTo>
                    <a:pt x="592155" y="1468642"/>
                    <a:pt x="761098" y="1366202"/>
                    <a:pt x="539283" y="1395943"/>
                  </a:cubicBezTo>
                  <a:cubicBezTo>
                    <a:pt x="360428" y="1419900"/>
                    <a:pt x="237335" y="1320353"/>
                    <a:pt x="195616" y="1280698"/>
                  </a:cubicBezTo>
                  <a:cubicBezTo>
                    <a:pt x="148527" y="1146040"/>
                    <a:pt x="71697" y="1017578"/>
                    <a:pt x="31630" y="880441"/>
                  </a:cubicBezTo>
                  <a:cubicBezTo>
                    <a:pt x="97307" y="876311"/>
                    <a:pt x="211725" y="899029"/>
                    <a:pt x="250140" y="899442"/>
                  </a:cubicBezTo>
                  <a:cubicBezTo>
                    <a:pt x="300534" y="900269"/>
                    <a:pt x="451714" y="842027"/>
                    <a:pt x="301359" y="864332"/>
                  </a:cubicBezTo>
                  <a:cubicBezTo>
                    <a:pt x="195616" y="880028"/>
                    <a:pt x="75415" y="835005"/>
                    <a:pt x="13868" y="806916"/>
                  </a:cubicBezTo>
                  <a:lnTo>
                    <a:pt x="13868" y="806916"/>
                  </a:lnTo>
                  <a:cubicBezTo>
                    <a:pt x="6433" y="762719"/>
                    <a:pt x="2716" y="704890"/>
                    <a:pt x="3129" y="640866"/>
                  </a:cubicBezTo>
                  <a:cubicBezTo>
                    <a:pt x="55588" y="638387"/>
                    <a:pt x="161745" y="688368"/>
                    <a:pt x="204290" y="692085"/>
                  </a:cubicBezTo>
                  <a:cubicBezTo>
                    <a:pt x="254684" y="696629"/>
                    <a:pt x="409582" y="649953"/>
                    <a:pt x="257988" y="661106"/>
                  </a:cubicBezTo>
                  <a:cubicBezTo>
                    <a:pt x="151418" y="668954"/>
                    <a:pt x="53522" y="606168"/>
                    <a:pt x="5194" y="568167"/>
                  </a:cubicBezTo>
                  <a:cubicBezTo>
                    <a:pt x="9325" y="474402"/>
                    <a:pt x="21717" y="376093"/>
                    <a:pt x="41957" y="298024"/>
                  </a:cubicBezTo>
                  <a:cubicBezTo>
                    <a:pt x="84089" y="136104"/>
                    <a:pt x="15521" y="3098"/>
                    <a:pt x="15521" y="3098"/>
                  </a:cubicBezTo>
                  <a:cubicBezTo>
                    <a:pt x="80784" y="6815"/>
                    <a:pt x="238574" y="-8881"/>
                    <a:pt x="439322" y="38208"/>
                  </a:cubicBezTo>
                  <a:cubicBezTo>
                    <a:pt x="557871" y="65883"/>
                    <a:pt x="638418" y="108842"/>
                    <a:pt x="711943" y="160888"/>
                  </a:cubicBezTo>
                  <a:cubicBezTo>
                    <a:pt x="711943" y="160888"/>
                    <a:pt x="711943" y="160888"/>
                    <a:pt x="711943" y="160888"/>
                  </a:cubicBezTo>
                  <a:cubicBezTo>
                    <a:pt x="712769" y="165431"/>
                    <a:pt x="733422" y="282328"/>
                    <a:pt x="694181" y="389311"/>
                  </a:cubicBezTo>
                  <a:cubicBezTo>
                    <a:pt x="684681" y="415747"/>
                    <a:pt x="671050" y="441770"/>
                    <a:pt x="652875" y="464901"/>
                  </a:cubicBezTo>
                  <a:cubicBezTo>
                    <a:pt x="559110" y="584276"/>
                    <a:pt x="684268" y="481424"/>
                    <a:pt x="708638" y="437639"/>
                  </a:cubicBezTo>
                  <a:cubicBezTo>
                    <a:pt x="712356" y="431030"/>
                    <a:pt x="715661" y="421943"/>
                    <a:pt x="719378" y="411203"/>
                  </a:cubicBezTo>
                  <a:cubicBezTo>
                    <a:pt x="739618" y="350070"/>
                    <a:pt x="759445" y="236065"/>
                    <a:pt x="797447" y="226978"/>
                  </a:cubicBezTo>
                  <a:lnTo>
                    <a:pt x="797447" y="226978"/>
                  </a:lnTo>
                  <a:cubicBezTo>
                    <a:pt x="818513" y="244326"/>
                    <a:pt x="839992" y="262088"/>
                    <a:pt x="863124" y="280263"/>
                  </a:cubicBezTo>
                  <a:cubicBezTo>
                    <a:pt x="864363" y="281089"/>
                    <a:pt x="865602" y="281915"/>
                    <a:pt x="866428" y="282741"/>
                  </a:cubicBezTo>
                  <a:cubicBezTo>
                    <a:pt x="862298" y="315373"/>
                    <a:pt x="846601" y="410377"/>
                    <a:pt x="814796" y="501664"/>
                  </a:cubicBezTo>
                  <a:cubicBezTo>
                    <a:pt x="797034" y="553297"/>
                    <a:pt x="773489" y="603690"/>
                    <a:pt x="744162" y="640866"/>
                  </a:cubicBezTo>
                  <a:cubicBezTo>
                    <a:pt x="650397" y="760240"/>
                    <a:pt x="775968" y="657388"/>
                    <a:pt x="799926" y="613603"/>
                  </a:cubicBezTo>
                  <a:cubicBezTo>
                    <a:pt x="807773" y="599146"/>
                    <a:pt x="822230" y="566514"/>
                    <a:pt x="839166" y="528100"/>
                  </a:cubicBezTo>
                  <a:cubicBezTo>
                    <a:pt x="870146" y="463662"/>
                    <a:pt x="908148" y="381463"/>
                    <a:pt x="937475" y="350896"/>
                  </a:cubicBezTo>
                  <a:close/>
                </a:path>
              </a:pathLst>
            </a:custGeom>
            <a:solidFill>
              <a:schemeClr val="accent3"/>
            </a:solidFill>
            <a:ln w="9525"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8132E7B4-9E57-4B63-8BDC-8AF3747E6003}"/>
                </a:ext>
              </a:extLst>
            </p:cNvPr>
            <p:cNvSpPr/>
            <p:nvPr/>
          </p:nvSpPr>
          <p:spPr>
            <a:xfrm>
              <a:off x="8020419" y="7376599"/>
              <a:ext cx="425454" cy="1433325"/>
            </a:xfrm>
            <a:custGeom>
              <a:avLst/>
              <a:gdLst>
                <a:gd name="connsiteX0" fmla="*/ 30157 w 425453"/>
                <a:gd name="connsiteY0" fmla="*/ 143126 h 1433324"/>
                <a:gd name="connsiteX1" fmla="*/ 218513 w 425453"/>
                <a:gd name="connsiteY1" fmla="*/ 3098 h 1433324"/>
                <a:gd name="connsiteX2" fmla="*/ 301125 w 425453"/>
                <a:gd name="connsiteY2" fmla="*/ 352961 h 1433324"/>
                <a:gd name="connsiteX3" fmla="*/ 337475 w 425453"/>
                <a:gd name="connsiteY3" fmla="*/ 454575 h 1433324"/>
                <a:gd name="connsiteX4" fmla="*/ 302778 w 425453"/>
                <a:gd name="connsiteY4" fmla="*/ 469445 h 1433324"/>
                <a:gd name="connsiteX5" fmla="*/ 167707 w 425453"/>
                <a:gd name="connsiteY5" fmla="*/ 563623 h 1433324"/>
                <a:gd name="connsiteX6" fmla="*/ 367628 w 425453"/>
                <a:gd name="connsiteY6" fmla="*/ 533056 h 1433324"/>
                <a:gd name="connsiteX7" fmla="*/ 375889 w 425453"/>
                <a:gd name="connsiteY7" fmla="*/ 554123 h 1433324"/>
                <a:gd name="connsiteX8" fmla="*/ 423392 w 425453"/>
                <a:gd name="connsiteY8" fmla="*/ 716869 h 1433324"/>
                <a:gd name="connsiteX9" fmla="*/ 87160 w 425453"/>
                <a:gd name="connsiteY9" fmla="*/ 1288960 h 1433324"/>
                <a:gd name="connsiteX10" fmla="*/ 120205 w 425453"/>
                <a:gd name="connsiteY10" fmla="*/ 1432705 h 1433324"/>
                <a:gd name="connsiteX11" fmla="*/ 47505 w 425453"/>
                <a:gd name="connsiteY11" fmla="*/ 1393878 h 1433324"/>
                <a:gd name="connsiteX12" fmla="*/ 16939 w 425453"/>
                <a:gd name="connsiteY12" fmla="*/ 1364137 h 1433324"/>
                <a:gd name="connsiteX13" fmla="*/ 53288 w 425453"/>
                <a:gd name="connsiteY13" fmla="*/ 1246414 h 1433324"/>
                <a:gd name="connsiteX14" fmla="*/ 164815 w 425453"/>
                <a:gd name="connsiteY14" fmla="*/ 720587 h 1433324"/>
                <a:gd name="connsiteX15" fmla="*/ 30157 w 425453"/>
                <a:gd name="connsiteY15" fmla="*/ 143126 h 143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5453" h="1433324">
                  <a:moveTo>
                    <a:pt x="30157" y="143126"/>
                  </a:moveTo>
                  <a:cubicBezTo>
                    <a:pt x="102443" y="95624"/>
                    <a:pt x="170185" y="42752"/>
                    <a:pt x="218513" y="3098"/>
                  </a:cubicBezTo>
                  <a:cubicBezTo>
                    <a:pt x="237101" y="121647"/>
                    <a:pt x="261884" y="236891"/>
                    <a:pt x="301125" y="352961"/>
                  </a:cubicBezTo>
                  <a:cubicBezTo>
                    <a:pt x="312691" y="387246"/>
                    <a:pt x="325083" y="421117"/>
                    <a:pt x="337475" y="454575"/>
                  </a:cubicBezTo>
                  <a:cubicBezTo>
                    <a:pt x="325909" y="459945"/>
                    <a:pt x="314344" y="464901"/>
                    <a:pt x="302778" y="469445"/>
                  </a:cubicBezTo>
                  <a:cubicBezTo>
                    <a:pt x="243710" y="494229"/>
                    <a:pt x="192077" y="528513"/>
                    <a:pt x="167707" y="563623"/>
                  </a:cubicBezTo>
                  <a:cubicBezTo>
                    <a:pt x="141684" y="601625"/>
                    <a:pt x="156967" y="625582"/>
                    <a:pt x="367628" y="533056"/>
                  </a:cubicBezTo>
                  <a:cubicBezTo>
                    <a:pt x="370520" y="540078"/>
                    <a:pt x="372998" y="547101"/>
                    <a:pt x="375889" y="554123"/>
                  </a:cubicBezTo>
                  <a:cubicBezTo>
                    <a:pt x="396130" y="605755"/>
                    <a:pt x="425044" y="660280"/>
                    <a:pt x="423392" y="716869"/>
                  </a:cubicBezTo>
                  <a:cubicBezTo>
                    <a:pt x="420913" y="804025"/>
                    <a:pt x="386216" y="1174542"/>
                    <a:pt x="87160" y="1288960"/>
                  </a:cubicBezTo>
                  <a:cubicBezTo>
                    <a:pt x="84681" y="1337288"/>
                    <a:pt x="101203" y="1389747"/>
                    <a:pt x="120205" y="1432705"/>
                  </a:cubicBezTo>
                  <a:cubicBezTo>
                    <a:pt x="97899" y="1423618"/>
                    <a:pt x="70224" y="1410813"/>
                    <a:pt x="47505" y="1393878"/>
                  </a:cubicBezTo>
                  <a:cubicBezTo>
                    <a:pt x="35527" y="1385203"/>
                    <a:pt x="24787" y="1375290"/>
                    <a:pt x="16939" y="1364137"/>
                  </a:cubicBezTo>
                  <a:cubicBezTo>
                    <a:pt x="-5779" y="1332744"/>
                    <a:pt x="-4953" y="1293504"/>
                    <a:pt x="53288" y="1246414"/>
                  </a:cubicBezTo>
                  <a:cubicBezTo>
                    <a:pt x="211491" y="1118778"/>
                    <a:pt x="211078" y="833766"/>
                    <a:pt x="164815" y="720587"/>
                  </a:cubicBezTo>
                  <a:cubicBezTo>
                    <a:pt x="139205" y="659453"/>
                    <a:pt x="97073" y="440117"/>
                    <a:pt x="30157" y="143126"/>
                  </a:cubicBezTo>
                  <a:close/>
                </a:path>
              </a:pathLst>
            </a:custGeom>
            <a:solidFill>
              <a:schemeClr val="accent3">
                <a:lumMod val="75000"/>
              </a:schemeClr>
            </a:solidFill>
            <a:ln w="9525"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113D2971-AF38-47DE-BCCE-4065EC5D513D}"/>
                </a:ext>
              </a:extLst>
            </p:cNvPr>
            <p:cNvSpPr/>
            <p:nvPr/>
          </p:nvSpPr>
          <p:spPr>
            <a:xfrm>
              <a:off x="8002867" y="7190308"/>
              <a:ext cx="227184" cy="276751"/>
            </a:xfrm>
            <a:custGeom>
              <a:avLst/>
              <a:gdLst>
                <a:gd name="connsiteX0" fmla="*/ 3098 w 227184"/>
                <a:gd name="connsiteY0" fmla="*/ 138582 h 276751"/>
                <a:gd name="connsiteX1" fmla="*/ 210868 w 227184"/>
                <a:gd name="connsiteY1" fmla="*/ 3098 h 276751"/>
                <a:gd name="connsiteX2" fmla="*/ 214999 w 227184"/>
                <a:gd name="connsiteY2" fmla="*/ 37382 h 276751"/>
                <a:gd name="connsiteX3" fmla="*/ 226151 w 227184"/>
                <a:gd name="connsiteY3" fmla="*/ 122473 h 276751"/>
                <a:gd name="connsiteX4" fmla="*/ 34904 w 227184"/>
                <a:gd name="connsiteY4" fmla="*/ 274893 h 276751"/>
                <a:gd name="connsiteX5" fmla="*/ 3098 w 227184"/>
                <a:gd name="connsiteY5" fmla="*/ 138582 h 276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7184" h="276751">
                  <a:moveTo>
                    <a:pt x="3098" y="138582"/>
                  </a:moveTo>
                  <a:cubicBezTo>
                    <a:pt x="87776" y="87362"/>
                    <a:pt x="166257" y="34078"/>
                    <a:pt x="210868" y="3098"/>
                  </a:cubicBezTo>
                  <a:cubicBezTo>
                    <a:pt x="212108" y="14251"/>
                    <a:pt x="213760" y="25816"/>
                    <a:pt x="214999" y="37382"/>
                  </a:cubicBezTo>
                  <a:cubicBezTo>
                    <a:pt x="218304" y="65883"/>
                    <a:pt x="222021" y="94385"/>
                    <a:pt x="226151" y="122473"/>
                  </a:cubicBezTo>
                  <a:cubicBezTo>
                    <a:pt x="182367" y="160888"/>
                    <a:pt x="110494" y="220782"/>
                    <a:pt x="34904" y="274893"/>
                  </a:cubicBezTo>
                  <a:cubicBezTo>
                    <a:pt x="24990" y="231108"/>
                    <a:pt x="14251" y="185671"/>
                    <a:pt x="3098" y="138582"/>
                  </a:cubicBezTo>
                  <a:close/>
                </a:path>
              </a:pathLst>
            </a:custGeom>
            <a:solidFill>
              <a:schemeClr val="accent3">
                <a:lumMod val="75000"/>
              </a:schemeClr>
            </a:solidFill>
            <a:ln w="9525"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C858646D-AE21-40C0-A33E-457BF6E0D3E4}"/>
                </a:ext>
              </a:extLst>
            </p:cNvPr>
            <p:cNvSpPr/>
            <p:nvPr/>
          </p:nvSpPr>
          <p:spPr>
            <a:xfrm>
              <a:off x="7899601" y="6721070"/>
              <a:ext cx="309796" cy="582417"/>
            </a:xfrm>
            <a:custGeom>
              <a:avLst/>
              <a:gdLst>
                <a:gd name="connsiteX0" fmla="*/ 210455 w 309796"/>
                <a:gd name="connsiteY0" fmla="*/ 3098 h 582417"/>
                <a:gd name="connsiteX1" fmla="*/ 310003 w 309796"/>
                <a:gd name="connsiteY1" fmla="*/ 440118 h 582417"/>
                <a:gd name="connsiteX2" fmla="*/ 100168 w 309796"/>
                <a:gd name="connsiteY2" fmla="*/ 582624 h 582417"/>
                <a:gd name="connsiteX3" fmla="*/ 3098 w 309796"/>
                <a:gd name="connsiteY3" fmla="*/ 205912 h 582417"/>
                <a:gd name="connsiteX4" fmla="*/ 210455 w 309796"/>
                <a:gd name="connsiteY4" fmla="*/ 3098 h 582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796" h="582417">
                  <a:moveTo>
                    <a:pt x="210455" y="3098"/>
                  </a:moveTo>
                  <a:cubicBezTo>
                    <a:pt x="265806" y="142713"/>
                    <a:pt x="291002" y="291415"/>
                    <a:pt x="310003" y="440118"/>
                  </a:cubicBezTo>
                  <a:cubicBezTo>
                    <a:pt x="282741" y="460358"/>
                    <a:pt x="194346" y="523143"/>
                    <a:pt x="100168" y="582624"/>
                  </a:cubicBezTo>
                  <a:cubicBezTo>
                    <a:pt x="71667" y="463662"/>
                    <a:pt x="39035" y="336439"/>
                    <a:pt x="3098" y="205912"/>
                  </a:cubicBezTo>
                  <a:cubicBezTo>
                    <a:pt x="60101" y="150974"/>
                    <a:pt x="148496" y="22512"/>
                    <a:pt x="210455" y="3098"/>
                  </a:cubicBezTo>
                  <a:close/>
                </a:path>
              </a:pathLst>
            </a:custGeom>
            <a:solidFill>
              <a:schemeClr val="accent3">
                <a:lumMod val="75000"/>
              </a:schemeClr>
            </a:solidFill>
            <a:ln w="9525"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8E9FE59D-A493-41DC-9B1F-C71B0871DA62}"/>
                </a:ext>
              </a:extLst>
            </p:cNvPr>
            <p:cNvSpPr/>
            <p:nvPr/>
          </p:nvSpPr>
          <p:spPr>
            <a:xfrm>
              <a:off x="6743028" y="5708655"/>
              <a:ext cx="706336" cy="392409"/>
            </a:xfrm>
            <a:custGeom>
              <a:avLst/>
              <a:gdLst>
                <a:gd name="connsiteX0" fmla="*/ 681759 w 706335"/>
                <a:gd name="connsiteY0" fmla="*/ 389311 h 392408"/>
                <a:gd name="connsiteX1" fmla="*/ 3098 w 706335"/>
                <a:gd name="connsiteY1" fmla="*/ 3098 h 392408"/>
                <a:gd name="connsiteX2" fmla="*/ 426900 w 706335"/>
                <a:gd name="connsiteY2" fmla="*/ 38208 h 392408"/>
                <a:gd name="connsiteX3" fmla="*/ 699521 w 706335"/>
                <a:gd name="connsiteY3" fmla="*/ 160888 h 392408"/>
                <a:gd name="connsiteX4" fmla="*/ 699521 w 706335"/>
                <a:gd name="connsiteY4" fmla="*/ 160888 h 392408"/>
                <a:gd name="connsiteX5" fmla="*/ 681759 w 706335"/>
                <a:gd name="connsiteY5" fmla="*/ 389311 h 39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6335" h="392408">
                  <a:moveTo>
                    <a:pt x="681759" y="389311"/>
                  </a:moveTo>
                  <a:cubicBezTo>
                    <a:pt x="367419" y="123299"/>
                    <a:pt x="3098" y="3098"/>
                    <a:pt x="3098" y="3098"/>
                  </a:cubicBezTo>
                  <a:cubicBezTo>
                    <a:pt x="68362" y="6815"/>
                    <a:pt x="226151" y="-8881"/>
                    <a:pt x="426900" y="38208"/>
                  </a:cubicBezTo>
                  <a:cubicBezTo>
                    <a:pt x="545448" y="65883"/>
                    <a:pt x="625996" y="108842"/>
                    <a:pt x="699521" y="160888"/>
                  </a:cubicBezTo>
                  <a:cubicBezTo>
                    <a:pt x="699521" y="160888"/>
                    <a:pt x="699521" y="160888"/>
                    <a:pt x="699521" y="160888"/>
                  </a:cubicBezTo>
                  <a:cubicBezTo>
                    <a:pt x="699934" y="165431"/>
                    <a:pt x="721000" y="282328"/>
                    <a:pt x="681759" y="389311"/>
                  </a:cubicBezTo>
                  <a:close/>
                </a:path>
              </a:pathLst>
            </a:custGeom>
            <a:solidFill>
              <a:schemeClr val="accent3">
                <a:lumMod val="75000"/>
              </a:schemeClr>
            </a:solidFill>
            <a:ln w="9525"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BE66EE72-EE8B-4A20-B8E9-8EBEBBF8C9E9}"/>
                </a:ext>
              </a:extLst>
            </p:cNvPr>
            <p:cNvSpPr/>
            <p:nvPr/>
          </p:nvSpPr>
          <p:spPr>
            <a:xfrm>
              <a:off x="7566260" y="6054388"/>
              <a:ext cx="483282" cy="809601"/>
            </a:xfrm>
            <a:custGeom>
              <a:avLst/>
              <a:gdLst>
                <a:gd name="connsiteX0" fmla="*/ 100580 w 483282"/>
                <a:gd name="connsiteY0" fmla="*/ 3098 h 809601"/>
                <a:gd name="connsiteX1" fmla="*/ 289350 w 483282"/>
                <a:gd name="connsiteY1" fmla="*/ 252174 h 809601"/>
                <a:gd name="connsiteX2" fmla="*/ 483076 w 483282"/>
                <a:gd name="connsiteY2" fmla="*/ 543796 h 809601"/>
                <a:gd name="connsiteX3" fmla="*/ 317851 w 483282"/>
                <a:gd name="connsiteY3" fmla="*/ 807330 h 809601"/>
                <a:gd name="connsiteX4" fmla="*/ 262088 w 483282"/>
                <a:gd name="connsiteY4" fmla="*/ 618973 h 809601"/>
                <a:gd name="connsiteX5" fmla="*/ 3098 w 483282"/>
                <a:gd name="connsiteY5" fmla="*/ 182367 h 809601"/>
                <a:gd name="connsiteX6" fmla="*/ 100580 w 483282"/>
                <a:gd name="connsiteY6" fmla="*/ 3098 h 80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3282" h="809601">
                  <a:moveTo>
                    <a:pt x="100580" y="3098"/>
                  </a:moveTo>
                  <a:cubicBezTo>
                    <a:pt x="171627" y="79101"/>
                    <a:pt x="231521" y="169975"/>
                    <a:pt x="289350" y="252174"/>
                  </a:cubicBezTo>
                  <a:cubicBezTo>
                    <a:pt x="356266" y="346765"/>
                    <a:pt x="426486" y="441770"/>
                    <a:pt x="483076" y="543796"/>
                  </a:cubicBezTo>
                  <a:cubicBezTo>
                    <a:pt x="475228" y="583863"/>
                    <a:pt x="442596" y="717282"/>
                    <a:pt x="317851" y="807330"/>
                  </a:cubicBezTo>
                  <a:cubicBezTo>
                    <a:pt x="300090" y="745370"/>
                    <a:pt x="281502" y="682172"/>
                    <a:pt x="262088" y="618973"/>
                  </a:cubicBezTo>
                  <a:cubicBezTo>
                    <a:pt x="210042" y="449618"/>
                    <a:pt x="115451" y="304633"/>
                    <a:pt x="3098" y="182367"/>
                  </a:cubicBezTo>
                  <a:cubicBezTo>
                    <a:pt x="33252" y="115864"/>
                    <a:pt x="71253" y="33665"/>
                    <a:pt x="100580" y="3098"/>
                  </a:cubicBezTo>
                  <a:close/>
                </a:path>
              </a:pathLst>
            </a:custGeom>
            <a:solidFill>
              <a:schemeClr val="accent3">
                <a:lumMod val="75000"/>
              </a:schemeClr>
            </a:solidFill>
            <a:ln w="9525"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E0E52051-BD25-4A58-8579-6218E2EE532B}"/>
                </a:ext>
              </a:extLst>
            </p:cNvPr>
            <p:cNvSpPr/>
            <p:nvPr/>
          </p:nvSpPr>
          <p:spPr>
            <a:xfrm>
              <a:off x="7446885" y="5932535"/>
              <a:ext cx="152833" cy="280882"/>
            </a:xfrm>
            <a:custGeom>
              <a:avLst/>
              <a:gdLst>
                <a:gd name="connsiteX0" fmla="*/ 81167 w 152832"/>
                <a:gd name="connsiteY0" fmla="*/ 3098 h 280882"/>
                <a:gd name="connsiteX1" fmla="*/ 81167 w 152832"/>
                <a:gd name="connsiteY1" fmla="*/ 3098 h 280882"/>
                <a:gd name="connsiteX2" fmla="*/ 146844 w 152832"/>
                <a:gd name="connsiteY2" fmla="*/ 56383 h 280882"/>
                <a:gd name="connsiteX3" fmla="*/ 150148 w 152832"/>
                <a:gd name="connsiteY3" fmla="*/ 58861 h 280882"/>
                <a:gd name="connsiteX4" fmla="*/ 98515 w 152832"/>
                <a:gd name="connsiteY4" fmla="*/ 277784 h 280882"/>
                <a:gd name="connsiteX5" fmla="*/ 3098 w 152832"/>
                <a:gd name="connsiteY5" fmla="*/ 186911 h 280882"/>
                <a:gd name="connsiteX6" fmla="*/ 81167 w 152832"/>
                <a:gd name="connsiteY6" fmla="*/ 3098 h 280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832" h="280882">
                  <a:moveTo>
                    <a:pt x="81167" y="3098"/>
                  </a:moveTo>
                  <a:lnTo>
                    <a:pt x="81167" y="3098"/>
                  </a:lnTo>
                  <a:cubicBezTo>
                    <a:pt x="102646" y="20033"/>
                    <a:pt x="124125" y="38208"/>
                    <a:pt x="146844" y="56383"/>
                  </a:cubicBezTo>
                  <a:cubicBezTo>
                    <a:pt x="148083" y="57209"/>
                    <a:pt x="149322" y="58035"/>
                    <a:pt x="150148" y="58861"/>
                  </a:cubicBezTo>
                  <a:cubicBezTo>
                    <a:pt x="146017" y="91493"/>
                    <a:pt x="130321" y="186497"/>
                    <a:pt x="98515" y="277784"/>
                  </a:cubicBezTo>
                  <a:cubicBezTo>
                    <a:pt x="67949" y="245978"/>
                    <a:pt x="35730" y="215412"/>
                    <a:pt x="3098" y="186911"/>
                  </a:cubicBezTo>
                  <a:cubicBezTo>
                    <a:pt x="23338" y="126190"/>
                    <a:pt x="43165" y="12185"/>
                    <a:pt x="81167" y="3098"/>
                  </a:cubicBezTo>
                  <a:close/>
                </a:path>
              </a:pathLst>
            </a:custGeom>
            <a:solidFill>
              <a:schemeClr val="accent3">
                <a:lumMod val="75000"/>
              </a:schemeClr>
            </a:solidFill>
            <a:ln w="9525" cap="flat">
              <a:noFill/>
              <a:prstDash val="solid"/>
              <a:miter/>
            </a:ln>
          </p:spPr>
          <p:txBody>
            <a:bodyPr rtlCol="0" anchor="ctr"/>
            <a:lstStyle/>
            <a:p>
              <a:endParaRPr lang="en-US"/>
            </a:p>
          </p:txBody>
        </p:sp>
      </p:grpSp>
      <p:grpSp>
        <p:nvGrpSpPr>
          <p:cNvPr id="107" name="Group 106">
            <a:extLst>
              <a:ext uri="{FF2B5EF4-FFF2-40B4-BE49-F238E27FC236}">
                <a16:creationId xmlns:a16="http://schemas.microsoft.com/office/drawing/2014/main" id="{D4915611-64F0-432D-B1C6-630AC534C747}"/>
              </a:ext>
            </a:extLst>
          </p:cNvPr>
          <p:cNvGrpSpPr/>
          <p:nvPr/>
        </p:nvGrpSpPr>
        <p:grpSpPr>
          <a:xfrm>
            <a:off x="5069988" y="4190210"/>
            <a:ext cx="5948560" cy="9979715"/>
            <a:chOff x="15832333" y="5311724"/>
            <a:chExt cx="2171588" cy="3643206"/>
          </a:xfrm>
        </p:grpSpPr>
        <p:sp>
          <p:nvSpPr>
            <p:cNvPr id="68" name="Freeform: Shape 67">
              <a:extLst>
                <a:ext uri="{FF2B5EF4-FFF2-40B4-BE49-F238E27FC236}">
                  <a16:creationId xmlns:a16="http://schemas.microsoft.com/office/drawing/2014/main" id="{4A8082E4-B9F8-483F-B6F7-654B8089AA50}"/>
                </a:ext>
              </a:extLst>
            </p:cNvPr>
            <p:cNvSpPr/>
            <p:nvPr/>
          </p:nvSpPr>
          <p:spPr>
            <a:xfrm>
              <a:off x="15832333" y="5311724"/>
              <a:ext cx="2044656" cy="3643206"/>
            </a:xfrm>
            <a:custGeom>
              <a:avLst/>
              <a:gdLst>
                <a:gd name="connsiteX0" fmla="*/ 110204 w 2044656"/>
                <a:gd name="connsiteY0" fmla="*/ 764350 h 3643206"/>
                <a:gd name="connsiteX1" fmla="*/ 391086 w 2044656"/>
                <a:gd name="connsiteY1" fmla="*/ 466532 h 3643206"/>
                <a:gd name="connsiteX2" fmla="*/ 437761 w 2044656"/>
                <a:gd name="connsiteY2" fmla="*/ 706108 h 3643206"/>
                <a:gd name="connsiteX3" fmla="*/ 534418 w 2044656"/>
                <a:gd name="connsiteY3" fmla="*/ 1081168 h 3643206"/>
                <a:gd name="connsiteX4" fmla="*/ 642227 w 2044656"/>
                <a:gd name="connsiteY4" fmla="*/ 1077451 h 3643206"/>
                <a:gd name="connsiteX5" fmla="*/ 495177 w 2044656"/>
                <a:gd name="connsiteY5" fmla="*/ 667693 h 3643206"/>
                <a:gd name="connsiteX6" fmla="*/ 685598 w 2044656"/>
                <a:gd name="connsiteY6" fmla="*/ 233152 h 3643206"/>
                <a:gd name="connsiteX7" fmla="*/ 956981 w 2044656"/>
                <a:gd name="connsiteY7" fmla="*/ 181106 h 3643206"/>
                <a:gd name="connsiteX8" fmla="*/ 919805 w 2044656"/>
                <a:gd name="connsiteY8" fmla="*/ 751545 h 3643206"/>
                <a:gd name="connsiteX9" fmla="*/ 1002830 w 2044656"/>
                <a:gd name="connsiteY9" fmla="*/ 754436 h 3643206"/>
                <a:gd name="connsiteX10" fmla="*/ 1024309 w 2044656"/>
                <a:gd name="connsiteY10" fmla="*/ 237283 h 3643206"/>
                <a:gd name="connsiteX11" fmla="*/ 1168056 w 2044656"/>
                <a:gd name="connsiteY11" fmla="*/ 79080 h 3643206"/>
                <a:gd name="connsiteX12" fmla="*/ 1489004 w 2044656"/>
                <a:gd name="connsiteY12" fmla="*/ 100146 h 3643206"/>
                <a:gd name="connsiteX13" fmla="*/ 1360541 w 2044656"/>
                <a:gd name="connsiteY13" fmla="*/ 450836 h 3643206"/>
                <a:gd name="connsiteX14" fmla="*/ 1372108 w 2044656"/>
                <a:gd name="connsiteY14" fmla="*/ 596233 h 3643206"/>
                <a:gd name="connsiteX15" fmla="*/ 1509243 w 2044656"/>
                <a:gd name="connsiteY15" fmla="*/ 248848 h 3643206"/>
                <a:gd name="connsiteX16" fmla="*/ 1719905 w 2044656"/>
                <a:gd name="connsiteY16" fmla="*/ 24969 h 3643206"/>
                <a:gd name="connsiteX17" fmla="*/ 1975592 w 2044656"/>
                <a:gd name="connsiteY17" fmla="*/ 13816 h 3643206"/>
                <a:gd name="connsiteX18" fmla="*/ 2038376 w 2044656"/>
                <a:gd name="connsiteY18" fmla="*/ 371528 h 3643206"/>
                <a:gd name="connsiteX19" fmla="*/ 2041268 w 2044656"/>
                <a:gd name="connsiteY19" fmla="*/ 506599 h 3643206"/>
                <a:gd name="connsiteX20" fmla="*/ 1960721 w 2044656"/>
                <a:gd name="connsiteY20" fmla="*/ 543775 h 3643206"/>
                <a:gd name="connsiteX21" fmla="*/ 1625728 w 2044656"/>
                <a:gd name="connsiteY21" fmla="*/ 709412 h 3643206"/>
                <a:gd name="connsiteX22" fmla="*/ 1771538 w 2044656"/>
                <a:gd name="connsiteY22" fmla="*/ 708586 h 3643206"/>
                <a:gd name="connsiteX23" fmla="*/ 2037138 w 2044656"/>
                <a:gd name="connsiteY23" fmla="*/ 596233 h 3643206"/>
                <a:gd name="connsiteX24" fmla="*/ 1939655 w 2044656"/>
                <a:gd name="connsiteY24" fmla="*/ 1037797 h 3643206"/>
                <a:gd name="connsiteX25" fmla="*/ 1498917 w 2044656"/>
                <a:gd name="connsiteY25" fmla="*/ 1091082 h 3643206"/>
                <a:gd name="connsiteX26" fmla="*/ 1508832 w 2044656"/>
                <a:gd name="connsiteY26" fmla="*/ 1173694 h 3643206"/>
                <a:gd name="connsiteX27" fmla="*/ 1906610 w 2044656"/>
                <a:gd name="connsiteY27" fmla="*/ 1117931 h 3643206"/>
                <a:gd name="connsiteX28" fmla="*/ 1622010 w 2044656"/>
                <a:gd name="connsiteY28" fmla="*/ 1556189 h 3643206"/>
                <a:gd name="connsiteX29" fmla="*/ 1249014 w 2044656"/>
                <a:gd name="connsiteY29" fmla="*/ 1533471 h 3643206"/>
                <a:gd name="connsiteX30" fmla="*/ 1254385 w 2044656"/>
                <a:gd name="connsiteY30" fmla="*/ 1641280 h 3643206"/>
                <a:gd name="connsiteX31" fmla="*/ 1476198 w 2044656"/>
                <a:gd name="connsiteY31" fmla="*/ 1697456 h 3643206"/>
                <a:gd name="connsiteX32" fmla="*/ 1285365 w 2044656"/>
                <a:gd name="connsiteY32" fmla="*/ 1837897 h 3643206"/>
                <a:gd name="connsiteX33" fmla="*/ 1085030 w 2044656"/>
                <a:gd name="connsiteY33" fmla="*/ 1749502 h 3643206"/>
                <a:gd name="connsiteX34" fmla="*/ 1081312 w 2044656"/>
                <a:gd name="connsiteY34" fmla="*/ 1807744 h 3643206"/>
                <a:gd name="connsiteX35" fmla="*/ 1164750 w 2044656"/>
                <a:gd name="connsiteY35" fmla="*/ 1906466 h 3643206"/>
                <a:gd name="connsiteX36" fmla="*/ 812822 w 2044656"/>
                <a:gd name="connsiteY36" fmla="*/ 2037820 h 3643206"/>
                <a:gd name="connsiteX37" fmla="*/ 772755 w 2044656"/>
                <a:gd name="connsiteY37" fmla="*/ 1881269 h 3643206"/>
                <a:gd name="connsiteX38" fmla="*/ 703360 w 2044656"/>
                <a:gd name="connsiteY38" fmla="*/ 1566516 h 3643206"/>
                <a:gd name="connsiteX39" fmla="*/ 495590 w 2044656"/>
                <a:gd name="connsiteY39" fmla="*/ 2082017 h 3643206"/>
                <a:gd name="connsiteX40" fmla="*/ 471220 w 2044656"/>
                <a:gd name="connsiteY40" fmla="*/ 3642152 h 3643206"/>
                <a:gd name="connsiteX41" fmla="*/ 415456 w 2044656"/>
                <a:gd name="connsiteY41" fmla="*/ 3640500 h 3643206"/>
                <a:gd name="connsiteX42" fmla="*/ 421239 w 2044656"/>
                <a:gd name="connsiteY42" fmla="*/ 2082843 h 3643206"/>
                <a:gd name="connsiteX43" fmla="*/ 643054 w 2044656"/>
                <a:gd name="connsiteY43" fmla="*/ 1522318 h 3643206"/>
                <a:gd name="connsiteX44" fmla="*/ 323757 w 2044656"/>
                <a:gd name="connsiteY44" fmla="*/ 1479360 h 3643206"/>
                <a:gd name="connsiteX45" fmla="*/ 16438 w 2044656"/>
                <a:gd name="connsiteY45" fmla="*/ 1239371 h 3643206"/>
                <a:gd name="connsiteX46" fmla="*/ 110204 w 2044656"/>
                <a:gd name="connsiteY46" fmla="*/ 764350 h 3643206"/>
                <a:gd name="connsiteX47" fmla="*/ 1479918 w 2044656"/>
                <a:gd name="connsiteY47" fmla="*/ 725935 h 3643206"/>
                <a:gd name="connsiteX48" fmla="*/ 1473308 w 2044656"/>
                <a:gd name="connsiteY48" fmla="*/ 687520 h 3643206"/>
                <a:gd name="connsiteX49" fmla="*/ 1403501 w 2044656"/>
                <a:gd name="connsiteY49" fmla="*/ 739979 h 3643206"/>
                <a:gd name="connsiteX50" fmla="*/ 1479918 w 2044656"/>
                <a:gd name="connsiteY50" fmla="*/ 725935 h 3643206"/>
                <a:gd name="connsiteX51" fmla="*/ 1234971 w 2044656"/>
                <a:gd name="connsiteY51" fmla="*/ 526839 h 3643206"/>
                <a:gd name="connsiteX52" fmla="*/ 1245297 w 2044656"/>
                <a:gd name="connsiteY52" fmla="*/ 685042 h 3643206"/>
                <a:gd name="connsiteX53" fmla="*/ 1299822 w 2044656"/>
                <a:gd name="connsiteY53" fmla="*/ 554927 h 3643206"/>
                <a:gd name="connsiteX54" fmla="*/ 1234971 w 2044656"/>
                <a:gd name="connsiteY54" fmla="*/ 526839 h 3643206"/>
                <a:gd name="connsiteX55" fmla="*/ 1347738 w 2044656"/>
                <a:gd name="connsiteY55" fmla="*/ 1027883 h 3643206"/>
                <a:gd name="connsiteX56" fmla="*/ 1151945 w 2044656"/>
                <a:gd name="connsiteY56" fmla="*/ 1015491 h 3643206"/>
                <a:gd name="connsiteX57" fmla="*/ 1289496 w 2044656"/>
                <a:gd name="connsiteY57" fmla="*/ 1128257 h 3643206"/>
                <a:gd name="connsiteX58" fmla="*/ 1347738 w 2044656"/>
                <a:gd name="connsiteY58" fmla="*/ 1027883 h 3643206"/>
                <a:gd name="connsiteX59" fmla="*/ 1168467 w 2044656"/>
                <a:gd name="connsiteY59" fmla="*/ 1435162 h 3643206"/>
                <a:gd name="connsiteX60" fmla="*/ 1242818 w 2044656"/>
                <a:gd name="connsiteY60" fmla="*/ 1345941 h 3643206"/>
                <a:gd name="connsiteX61" fmla="*/ 990852 w 2044656"/>
                <a:gd name="connsiteY61" fmla="*/ 1282329 h 3643206"/>
                <a:gd name="connsiteX62" fmla="*/ 1168467 w 2044656"/>
                <a:gd name="connsiteY62" fmla="*/ 1435162 h 3643206"/>
                <a:gd name="connsiteX63" fmla="*/ 857019 w 2044656"/>
                <a:gd name="connsiteY63" fmla="*/ 936596 h 3643206"/>
                <a:gd name="connsiteX64" fmla="*/ 854954 w 2044656"/>
                <a:gd name="connsiteY64" fmla="*/ 795742 h 3643206"/>
                <a:gd name="connsiteX65" fmla="*/ 783907 w 2044656"/>
                <a:gd name="connsiteY65" fmla="*/ 796155 h 3643206"/>
                <a:gd name="connsiteX66" fmla="*/ 857019 w 2044656"/>
                <a:gd name="connsiteY66" fmla="*/ 936596 h 3643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2044656" h="3643206">
                  <a:moveTo>
                    <a:pt x="110204" y="764350"/>
                  </a:moveTo>
                  <a:cubicBezTo>
                    <a:pt x="157706" y="611104"/>
                    <a:pt x="355562" y="461162"/>
                    <a:pt x="391086" y="466532"/>
                  </a:cubicBezTo>
                  <a:cubicBezTo>
                    <a:pt x="426609" y="471902"/>
                    <a:pt x="443957" y="547079"/>
                    <a:pt x="437761" y="706108"/>
                  </a:cubicBezTo>
                  <a:cubicBezTo>
                    <a:pt x="431565" y="865550"/>
                    <a:pt x="490633" y="994838"/>
                    <a:pt x="534418" y="1081168"/>
                  </a:cubicBezTo>
                  <a:cubicBezTo>
                    <a:pt x="578202" y="1167911"/>
                    <a:pt x="634792" y="1112561"/>
                    <a:pt x="642227" y="1077451"/>
                  </a:cubicBezTo>
                  <a:cubicBezTo>
                    <a:pt x="649662" y="1042340"/>
                    <a:pt x="511700" y="776328"/>
                    <a:pt x="495177" y="667693"/>
                  </a:cubicBezTo>
                  <a:cubicBezTo>
                    <a:pt x="479067" y="559471"/>
                    <a:pt x="613726" y="311221"/>
                    <a:pt x="685598" y="233152"/>
                  </a:cubicBezTo>
                  <a:cubicBezTo>
                    <a:pt x="757058" y="155083"/>
                    <a:pt x="969373" y="135256"/>
                    <a:pt x="956981" y="181106"/>
                  </a:cubicBezTo>
                  <a:cubicBezTo>
                    <a:pt x="944589" y="226956"/>
                    <a:pt x="904935" y="642083"/>
                    <a:pt x="919805" y="751545"/>
                  </a:cubicBezTo>
                  <a:cubicBezTo>
                    <a:pt x="934675" y="860593"/>
                    <a:pt x="984656" y="817222"/>
                    <a:pt x="1002830" y="754436"/>
                  </a:cubicBezTo>
                  <a:cubicBezTo>
                    <a:pt x="1021005" y="692064"/>
                    <a:pt x="1011091" y="313286"/>
                    <a:pt x="1024309" y="237283"/>
                  </a:cubicBezTo>
                  <a:cubicBezTo>
                    <a:pt x="1037528" y="161279"/>
                    <a:pt x="1087095" y="123278"/>
                    <a:pt x="1168056" y="79080"/>
                  </a:cubicBezTo>
                  <a:cubicBezTo>
                    <a:pt x="1249014" y="34882"/>
                    <a:pt x="1489004" y="100146"/>
                    <a:pt x="1489004" y="100146"/>
                  </a:cubicBezTo>
                  <a:cubicBezTo>
                    <a:pt x="1466699" y="140626"/>
                    <a:pt x="1380783" y="392181"/>
                    <a:pt x="1360541" y="450836"/>
                  </a:cubicBezTo>
                  <a:cubicBezTo>
                    <a:pt x="1340301" y="509490"/>
                    <a:pt x="1323779" y="607799"/>
                    <a:pt x="1372108" y="596233"/>
                  </a:cubicBezTo>
                  <a:cubicBezTo>
                    <a:pt x="1420435" y="585081"/>
                    <a:pt x="1465047" y="426465"/>
                    <a:pt x="1509243" y="248848"/>
                  </a:cubicBezTo>
                  <a:cubicBezTo>
                    <a:pt x="1553028" y="71232"/>
                    <a:pt x="1653815" y="48513"/>
                    <a:pt x="1719905" y="24969"/>
                  </a:cubicBezTo>
                  <a:cubicBezTo>
                    <a:pt x="1807475" y="-6011"/>
                    <a:pt x="1906196" y="1424"/>
                    <a:pt x="1975592" y="13816"/>
                  </a:cubicBezTo>
                  <a:cubicBezTo>
                    <a:pt x="2009462" y="127821"/>
                    <a:pt x="2030942" y="247609"/>
                    <a:pt x="2038376" y="371528"/>
                  </a:cubicBezTo>
                  <a:cubicBezTo>
                    <a:pt x="2041268" y="416965"/>
                    <a:pt x="2042093" y="461988"/>
                    <a:pt x="2041268" y="506599"/>
                  </a:cubicBezTo>
                  <a:cubicBezTo>
                    <a:pt x="2018963" y="520230"/>
                    <a:pt x="1992114" y="532622"/>
                    <a:pt x="1960721" y="543775"/>
                  </a:cubicBezTo>
                  <a:cubicBezTo>
                    <a:pt x="1788060" y="605321"/>
                    <a:pt x="1632750" y="660258"/>
                    <a:pt x="1625728" y="709412"/>
                  </a:cubicBezTo>
                  <a:cubicBezTo>
                    <a:pt x="1618293" y="758567"/>
                    <a:pt x="1713709" y="730892"/>
                    <a:pt x="1771538" y="708586"/>
                  </a:cubicBezTo>
                  <a:cubicBezTo>
                    <a:pt x="1836803" y="683803"/>
                    <a:pt x="1944199" y="650345"/>
                    <a:pt x="2037138" y="596233"/>
                  </a:cubicBezTo>
                  <a:cubicBezTo>
                    <a:pt x="2025571" y="749893"/>
                    <a:pt x="1992114" y="898182"/>
                    <a:pt x="1939655" y="1037797"/>
                  </a:cubicBezTo>
                  <a:cubicBezTo>
                    <a:pt x="1803344" y="1054319"/>
                    <a:pt x="1548073" y="1072081"/>
                    <a:pt x="1498917" y="1091082"/>
                  </a:cubicBezTo>
                  <a:cubicBezTo>
                    <a:pt x="1438198" y="1114213"/>
                    <a:pt x="1398957" y="1167911"/>
                    <a:pt x="1508832" y="1173694"/>
                  </a:cubicBezTo>
                  <a:cubicBezTo>
                    <a:pt x="1576574" y="1176999"/>
                    <a:pt x="1764103" y="1140236"/>
                    <a:pt x="1906610" y="1117931"/>
                  </a:cubicBezTo>
                  <a:cubicBezTo>
                    <a:pt x="1835976" y="1279438"/>
                    <a:pt x="1739320" y="1427314"/>
                    <a:pt x="1622010" y="1556189"/>
                  </a:cubicBezTo>
                  <a:cubicBezTo>
                    <a:pt x="1358476" y="1500013"/>
                    <a:pt x="1276690" y="1525210"/>
                    <a:pt x="1249014" y="1533471"/>
                  </a:cubicBezTo>
                  <a:cubicBezTo>
                    <a:pt x="1215144" y="1543798"/>
                    <a:pt x="1164750" y="1604931"/>
                    <a:pt x="1254385" y="1641280"/>
                  </a:cubicBezTo>
                  <a:cubicBezTo>
                    <a:pt x="1333281" y="1673086"/>
                    <a:pt x="1355172" y="1686304"/>
                    <a:pt x="1476198" y="1697456"/>
                  </a:cubicBezTo>
                  <a:cubicBezTo>
                    <a:pt x="1416304" y="1748676"/>
                    <a:pt x="1352693" y="1795765"/>
                    <a:pt x="1285365" y="1837897"/>
                  </a:cubicBezTo>
                  <a:cubicBezTo>
                    <a:pt x="1185817" y="1781721"/>
                    <a:pt x="1085030" y="1749502"/>
                    <a:pt x="1085030" y="1749502"/>
                  </a:cubicBezTo>
                  <a:cubicBezTo>
                    <a:pt x="1006135" y="1719762"/>
                    <a:pt x="1081312" y="1807744"/>
                    <a:pt x="1081312" y="1807744"/>
                  </a:cubicBezTo>
                  <a:lnTo>
                    <a:pt x="1164750" y="1906466"/>
                  </a:lnTo>
                  <a:cubicBezTo>
                    <a:pt x="1054463" y="1963055"/>
                    <a:pt x="936740" y="2007253"/>
                    <a:pt x="812822" y="2037820"/>
                  </a:cubicBezTo>
                  <a:cubicBezTo>
                    <a:pt x="784321" y="1993209"/>
                    <a:pt x="769450" y="1939924"/>
                    <a:pt x="772755" y="1881269"/>
                  </a:cubicBezTo>
                  <a:cubicBezTo>
                    <a:pt x="781016" y="1728849"/>
                    <a:pt x="732274" y="1582625"/>
                    <a:pt x="703360" y="1566516"/>
                  </a:cubicBezTo>
                  <a:cubicBezTo>
                    <a:pt x="703360" y="1566516"/>
                    <a:pt x="584398" y="1738350"/>
                    <a:pt x="495590" y="2082017"/>
                  </a:cubicBezTo>
                  <a:cubicBezTo>
                    <a:pt x="406369" y="2427750"/>
                    <a:pt x="347714" y="2947795"/>
                    <a:pt x="471220" y="3642152"/>
                  </a:cubicBezTo>
                  <a:lnTo>
                    <a:pt x="415456" y="3640500"/>
                  </a:lnTo>
                  <a:cubicBezTo>
                    <a:pt x="415456" y="3640500"/>
                    <a:pt x="265102" y="2797027"/>
                    <a:pt x="421239" y="2082843"/>
                  </a:cubicBezTo>
                  <a:cubicBezTo>
                    <a:pt x="466263" y="1877552"/>
                    <a:pt x="536484" y="1682999"/>
                    <a:pt x="643054" y="1522318"/>
                  </a:cubicBezTo>
                  <a:cubicBezTo>
                    <a:pt x="624466" y="1495056"/>
                    <a:pt x="474524" y="1457881"/>
                    <a:pt x="323757" y="1479360"/>
                  </a:cubicBezTo>
                  <a:cubicBezTo>
                    <a:pt x="172576" y="1500426"/>
                    <a:pt x="64354" y="1391791"/>
                    <a:pt x="16438" y="1239371"/>
                  </a:cubicBezTo>
                  <a:cubicBezTo>
                    <a:pt x="-31890" y="1086951"/>
                    <a:pt x="63114" y="917596"/>
                    <a:pt x="110204" y="764350"/>
                  </a:cubicBezTo>
                  <a:close/>
                  <a:moveTo>
                    <a:pt x="1479918" y="725935"/>
                  </a:moveTo>
                  <a:cubicBezTo>
                    <a:pt x="1520810" y="699499"/>
                    <a:pt x="1488590" y="685455"/>
                    <a:pt x="1473308" y="687520"/>
                  </a:cubicBezTo>
                  <a:cubicBezTo>
                    <a:pt x="1458024" y="689585"/>
                    <a:pt x="1403501" y="739979"/>
                    <a:pt x="1403501" y="739979"/>
                  </a:cubicBezTo>
                  <a:cubicBezTo>
                    <a:pt x="1403501" y="739979"/>
                    <a:pt x="1439023" y="752371"/>
                    <a:pt x="1479918" y="725935"/>
                  </a:cubicBezTo>
                  <a:close/>
                  <a:moveTo>
                    <a:pt x="1234971" y="526839"/>
                  </a:moveTo>
                  <a:cubicBezTo>
                    <a:pt x="1222579" y="552036"/>
                    <a:pt x="1245297" y="685042"/>
                    <a:pt x="1245297" y="685042"/>
                  </a:cubicBezTo>
                  <a:cubicBezTo>
                    <a:pt x="1245297" y="685042"/>
                    <a:pt x="1299822" y="643323"/>
                    <a:pt x="1299822" y="554927"/>
                  </a:cubicBezTo>
                  <a:cubicBezTo>
                    <a:pt x="1300236" y="466532"/>
                    <a:pt x="1247362" y="501229"/>
                    <a:pt x="1234971" y="526839"/>
                  </a:cubicBezTo>
                  <a:close/>
                  <a:moveTo>
                    <a:pt x="1347738" y="1027883"/>
                  </a:moveTo>
                  <a:cubicBezTo>
                    <a:pt x="1308908" y="1001447"/>
                    <a:pt x="1151945" y="1015491"/>
                    <a:pt x="1151945" y="1015491"/>
                  </a:cubicBezTo>
                  <a:cubicBezTo>
                    <a:pt x="1151945" y="1015491"/>
                    <a:pt x="1146162" y="1106778"/>
                    <a:pt x="1289496" y="1128257"/>
                  </a:cubicBezTo>
                  <a:cubicBezTo>
                    <a:pt x="1432827" y="1149736"/>
                    <a:pt x="1386565" y="1054732"/>
                    <a:pt x="1347738" y="1027883"/>
                  </a:cubicBezTo>
                  <a:close/>
                  <a:moveTo>
                    <a:pt x="1168467" y="1435162"/>
                  </a:moveTo>
                  <a:cubicBezTo>
                    <a:pt x="1306018" y="1480186"/>
                    <a:pt x="1276277" y="1378573"/>
                    <a:pt x="1242818" y="1345941"/>
                  </a:cubicBezTo>
                  <a:cubicBezTo>
                    <a:pt x="1209362" y="1312896"/>
                    <a:pt x="990852" y="1282329"/>
                    <a:pt x="990852" y="1282329"/>
                  </a:cubicBezTo>
                  <a:cubicBezTo>
                    <a:pt x="990852" y="1282329"/>
                    <a:pt x="1030918" y="1390551"/>
                    <a:pt x="1168467" y="1435162"/>
                  </a:cubicBezTo>
                  <a:close/>
                  <a:moveTo>
                    <a:pt x="857019" y="936596"/>
                  </a:moveTo>
                  <a:cubicBezTo>
                    <a:pt x="857019" y="936596"/>
                    <a:pt x="890064" y="876289"/>
                    <a:pt x="854954" y="795742"/>
                  </a:cubicBezTo>
                  <a:cubicBezTo>
                    <a:pt x="819431" y="714782"/>
                    <a:pt x="785560" y="767654"/>
                    <a:pt x="783907" y="796155"/>
                  </a:cubicBezTo>
                  <a:cubicBezTo>
                    <a:pt x="782668" y="824244"/>
                    <a:pt x="857019" y="936596"/>
                    <a:pt x="857019" y="936596"/>
                  </a:cubicBezTo>
                  <a:close/>
                </a:path>
              </a:pathLst>
            </a:custGeom>
            <a:solidFill>
              <a:srgbClr val="4B3AEF"/>
            </a:solidFill>
            <a:ln w="9525"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113E5739-10D1-4ACD-B0F9-DF13179F4569}"/>
                </a:ext>
              </a:extLst>
            </p:cNvPr>
            <p:cNvSpPr/>
            <p:nvPr/>
          </p:nvSpPr>
          <p:spPr>
            <a:xfrm>
              <a:off x="17804827" y="5322442"/>
              <a:ext cx="194139" cy="495674"/>
            </a:xfrm>
            <a:custGeom>
              <a:avLst/>
              <a:gdLst>
                <a:gd name="connsiteX0" fmla="*/ 65882 w 194139"/>
                <a:gd name="connsiteY0" fmla="*/ 360397 h 495674"/>
                <a:gd name="connsiteX1" fmla="*/ 68774 w 194139"/>
                <a:gd name="connsiteY1" fmla="*/ 495468 h 495674"/>
                <a:gd name="connsiteX2" fmla="*/ 193518 w 194139"/>
                <a:gd name="connsiteY2" fmla="*/ 303807 h 495674"/>
                <a:gd name="connsiteX3" fmla="*/ 95210 w 194139"/>
                <a:gd name="connsiteY3" fmla="*/ 24990 h 495674"/>
                <a:gd name="connsiteX4" fmla="*/ 91493 w 194139"/>
                <a:gd name="connsiteY4" fmla="*/ 24577 h 495674"/>
                <a:gd name="connsiteX5" fmla="*/ 3098 w 194139"/>
                <a:gd name="connsiteY5" fmla="*/ 3098 h 495674"/>
                <a:gd name="connsiteX6" fmla="*/ 65882 w 194139"/>
                <a:gd name="connsiteY6" fmla="*/ 360397 h 495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4139" h="495674">
                  <a:moveTo>
                    <a:pt x="65882" y="360397"/>
                  </a:moveTo>
                  <a:cubicBezTo>
                    <a:pt x="68774" y="405833"/>
                    <a:pt x="69599" y="450857"/>
                    <a:pt x="68774" y="495468"/>
                  </a:cubicBezTo>
                  <a:cubicBezTo>
                    <a:pt x="178236" y="430204"/>
                    <a:pt x="189801" y="345939"/>
                    <a:pt x="193518" y="303807"/>
                  </a:cubicBezTo>
                  <a:cubicBezTo>
                    <a:pt x="198889" y="242261"/>
                    <a:pt x="107602" y="76623"/>
                    <a:pt x="95210" y="24990"/>
                  </a:cubicBezTo>
                  <a:cubicBezTo>
                    <a:pt x="93145" y="24577"/>
                    <a:pt x="91493" y="24577"/>
                    <a:pt x="91493" y="24577"/>
                  </a:cubicBezTo>
                  <a:cubicBezTo>
                    <a:pt x="91493" y="24577"/>
                    <a:pt x="55969" y="12185"/>
                    <a:pt x="3098" y="3098"/>
                  </a:cubicBezTo>
                  <a:cubicBezTo>
                    <a:pt x="36554" y="116690"/>
                    <a:pt x="58034" y="236478"/>
                    <a:pt x="65882" y="360397"/>
                  </a:cubicBezTo>
                  <a:close/>
                </a:path>
              </a:pathLst>
            </a:custGeom>
            <a:solidFill>
              <a:srgbClr val="2A25F4"/>
            </a:solidFill>
            <a:ln w="9525"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7917CAC8-668E-4092-8C4C-4C93B66AB876}"/>
                </a:ext>
              </a:extLst>
            </p:cNvPr>
            <p:cNvSpPr/>
            <p:nvPr/>
          </p:nvSpPr>
          <p:spPr>
            <a:xfrm>
              <a:off x="17768476" y="5812334"/>
              <a:ext cx="235445" cy="536980"/>
            </a:xfrm>
            <a:custGeom>
              <a:avLst/>
              <a:gdLst>
                <a:gd name="connsiteX0" fmla="*/ 3098 w 235445"/>
                <a:gd name="connsiteY0" fmla="*/ 536774 h 536980"/>
                <a:gd name="connsiteX1" fmla="*/ 76211 w 235445"/>
                <a:gd name="connsiteY1" fmla="*/ 525208 h 536980"/>
                <a:gd name="connsiteX2" fmla="*/ 221607 w 235445"/>
                <a:gd name="connsiteY2" fmla="*/ 368658 h 536980"/>
                <a:gd name="connsiteX3" fmla="*/ 217065 w 235445"/>
                <a:gd name="connsiteY3" fmla="*/ 3098 h 536980"/>
                <a:gd name="connsiteX4" fmla="*/ 100581 w 235445"/>
                <a:gd name="connsiteY4" fmla="*/ 95211 h 536980"/>
                <a:gd name="connsiteX5" fmla="*/ 3098 w 235445"/>
                <a:gd name="connsiteY5" fmla="*/ 536774 h 536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445" h="536980">
                  <a:moveTo>
                    <a:pt x="3098" y="536774"/>
                  </a:moveTo>
                  <a:cubicBezTo>
                    <a:pt x="36143" y="532643"/>
                    <a:pt x="61754" y="528926"/>
                    <a:pt x="76211" y="525208"/>
                  </a:cubicBezTo>
                  <a:cubicBezTo>
                    <a:pt x="150562" y="505381"/>
                    <a:pt x="201781" y="458705"/>
                    <a:pt x="221607" y="368658"/>
                  </a:cubicBezTo>
                  <a:cubicBezTo>
                    <a:pt x="253000" y="227804"/>
                    <a:pt x="217065" y="3098"/>
                    <a:pt x="217065" y="3098"/>
                  </a:cubicBezTo>
                  <a:cubicBezTo>
                    <a:pt x="185672" y="39447"/>
                    <a:pt x="144779" y="69601"/>
                    <a:pt x="100581" y="95211"/>
                  </a:cubicBezTo>
                  <a:cubicBezTo>
                    <a:pt x="89016" y="248870"/>
                    <a:pt x="55558" y="397159"/>
                    <a:pt x="3098" y="536774"/>
                  </a:cubicBezTo>
                  <a:close/>
                </a:path>
              </a:pathLst>
            </a:custGeom>
            <a:solidFill>
              <a:srgbClr val="2A25F4"/>
            </a:solidFill>
            <a:ln w="9525"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86D5B7A4-4A8C-4354-B39C-DFCE9C748BB2}"/>
                </a:ext>
              </a:extLst>
            </p:cNvPr>
            <p:cNvSpPr/>
            <p:nvPr/>
          </p:nvSpPr>
          <p:spPr>
            <a:xfrm>
              <a:off x="17451245" y="6409539"/>
              <a:ext cx="499805" cy="520458"/>
            </a:xfrm>
            <a:custGeom>
              <a:avLst/>
              <a:gdLst>
                <a:gd name="connsiteX0" fmla="*/ 3098 w 499804"/>
                <a:gd name="connsiteY0" fmla="*/ 457962 h 520458"/>
                <a:gd name="connsiteX1" fmla="*/ 225738 w 499804"/>
                <a:gd name="connsiteY1" fmla="*/ 514138 h 520458"/>
                <a:gd name="connsiteX2" fmla="*/ 434748 w 499804"/>
                <a:gd name="connsiteY2" fmla="*/ 282824 h 520458"/>
                <a:gd name="connsiteX3" fmla="*/ 463662 w 499804"/>
                <a:gd name="connsiteY3" fmla="*/ 7724 h 520458"/>
                <a:gd name="connsiteX4" fmla="*/ 287697 w 499804"/>
                <a:gd name="connsiteY4" fmla="*/ 19703 h 520458"/>
                <a:gd name="connsiteX5" fmla="*/ 3098 w 499804"/>
                <a:gd name="connsiteY5" fmla="*/ 457962 h 52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9804" h="520458">
                  <a:moveTo>
                    <a:pt x="3098" y="457962"/>
                  </a:moveTo>
                  <a:cubicBezTo>
                    <a:pt x="66296" y="471593"/>
                    <a:pt x="139822" y="489768"/>
                    <a:pt x="225738" y="514138"/>
                  </a:cubicBezTo>
                  <a:cubicBezTo>
                    <a:pt x="331482" y="544292"/>
                    <a:pt x="368658" y="411286"/>
                    <a:pt x="434748" y="282824"/>
                  </a:cubicBezTo>
                  <a:cubicBezTo>
                    <a:pt x="483075" y="188646"/>
                    <a:pt x="535121" y="56879"/>
                    <a:pt x="463662" y="7724"/>
                  </a:cubicBezTo>
                  <a:cubicBezTo>
                    <a:pt x="448378" y="-2602"/>
                    <a:pt x="376919" y="5659"/>
                    <a:pt x="287697" y="19703"/>
                  </a:cubicBezTo>
                  <a:cubicBezTo>
                    <a:pt x="217063" y="180797"/>
                    <a:pt x="120407" y="328673"/>
                    <a:pt x="3098" y="457962"/>
                  </a:cubicBezTo>
                  <a:close/>
                </a:path>
              </a:pathLst>
            </a:custGeom>
            <a:solidFill>
              <a:srgbClr val="2A25F4"/>
            </a:solidFill>
            <a:ln w="9525"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06766DDD-59DC-4060-ADE0-D6D0B6CA1363}"/>
                </a:ext>
              </a:extLst>
            </p:cNvPr>
            <p:cNvSpPr/>
            <p:nvPr/>
          </p:nvSpPr>
          <p:spPr>
            <a:xfrm>
              <a:off x="17115013" y="7005257"/>
              <a:ext cx="470891" cy="334580"/>
            </a:xfrm>
            <a:custGeom>
              <a:avLst/>
              <a:gdLst>
                <a:gd name="connsiteX0" fmla="*/ 3098 w 470890"/>
                <a:gd name="connsiteY0" fmla="*/ 143539 h 334580"/>
                <a:gd name="connsiteX1" fmla="*/ 176995 w 470890"/>
                <a:gd name="connsiteY1" fmla="*/ 300503 h 334580"/>
                <a:gd name="connsiteX2" fmla="*/ 251347 w 470890"/>
                <a:gd name="connsiteY2" fmla="*/ 330243 h 334580"/>
                <a:gd name="connsiteX3" fmla="*/ 461183 w 470890"/>
                <a:gd name="connsiteY3" fmla="*/ 69188 h 334580"/>
                <a:gd name="connsiteX4" fmla="*/ 250522 w 470890"/>
                <a:gd name="connsiteY4" fmla="*/ 7642 h 334580"/>
                <a:gd name="connsiteX5" fmla="*/ 193931 w 470890"/>
                <a:gd name="connsiteY5" fmla="*/ 3098 h 334580"/>
                <a:gd name="connsiteX6" fmla="*/ 3098 w 470890"/>
                <a:gd name="connsiteY6" fmla="*/ 143539 h 334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0890" h="334580">
                  <a:moveTo>
                    <a:pt x="3098" y="143539"/>
                  </a:moveTo>
                  <a:cubicBezTo>
                    <a:pt x="75384" y="184432"/>
                    <a:pt x="146429" y="237717"/>
                    <a:pt x="176995" y="300503"/>
                  </a:cubicBezTo>
                  <a:cubicBezTo>
                    <a:pt x="190628" y="328591"/>
                    <a:pt x="222432" y="342222"/>
                    <a:pt x="251347" y="330243"/>
                  </a:cubicBezTo>
                  <a:cubicBezTo>
                    <a:pt x="345112" y="291002"/>
                    <a:pt x="512403" y="200128"/>
                    <a:pt x="461183" y="69188"/>
                  </a:cubicBezTo>
                  <a:cubicBezTo>
                    <a:pt x="447964" y="35730"/>
                    <a:pt x="409550" y="19207"/>
                    <a:pt x="250522" y="7642"/>
                  </a:cubicBezTo>
                  <a:cubicBezTo>
                    <a:pt x="229455" y="5989"/>
                    <a:pt x="210867" y="4750"/>
                    <a:pt x="193931" y="3098"/>
                  </a:cubicBezTo>
                  <a:cubicBezTo>
                    <a:pt x="134037" y="54731"/>
                    <a:pt x="70013" y="101407"/>
                    <a:pt x="3098" y="143539"/>
                  </a:cubicBezTo>
                  <a:close/>
                </a:path>
              </a:pathLst>
            </a:custGeom>
            <a:solidFill>
              <a:srgbClr val="2A25F4"/>
            </a:solidFill>
            <a:ln w="9525"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CCF8270B-1478-439A-814E-233691AB2744}"/>
                </a:ext>
              </a:extLst>
            </p:cNvPr>
            <p:cNvSpPr/>
            <p:nvPr/>
          </p:nvSpPr>
          <p:spPr>
            <a:xfrm>
              <a:off x="16642057" y="7214679"/>
              <a:ext cx="487413" cy="268490"/>
            </a:xfrm>
            <a:custGeom>
              <a:avLst/>
              <a:gdLst>
                <a:gd name="connsiteX0" fmla="*/ 3098 w 487413"/>
                <a:gd name="connsiteY0" fmla="*/ 134039 h 268490"/>
                <a:gd name="connsiteX1" fmla="*/ 227391 w 487413"/>
                <a:gd name="connsiteY1" fmla="*/ 263740 h 268490"/>
                <a:gd name="connsiteX2" fmla="*/ 438879 w 487413"/>
                <a:gd name="connsiteY2" fmla="*/ 241848 h 268490"/>
                <a:gd name="connsiteX3" fmla="*/ 469032 w 487413"/>
                <a:gd name="connsiteY3" fmla="*/ 137756 h 268490"/>
                <a:gd name="connsiteX4" fmla="*/ 355027 w 487413"/>
                <a:gd name="connsiteY4" fmla="*/ 3098 h 268490"/>
                <a:gd name="connsiteX5" fmla="*/ 3098 w 487413"/>
                <a:gd name="connsiteY5" fmla="*/ 134039 h 26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7413" h="268490">
                  <a:moveTo>
                    <a:pt x="3098" y="134039"/>
                  </a:moveTo>
                  <a:cubicBezTo>
                    <a:pt x="48948" y="205498"/>
                    <a:pt x="129908" y="253827"/>
                    <a:pt x="227391" y="263740"/>
                  </a:cubicBezTo>
                  <a:cubicBezTo>
                    <a:pt x="305046" y="271588"/>
                    <a:pt x="374028" y="261675"/>
                    <a:pt x="438879" y="241848"/>
                  </a:cubicBezTo>
                  <a:cubicBezTo>
                    <a:pt x="483489" y="228217"/>
                    <a:pt x="499185" y="172867"/>
                    <a:pt x="469032" y="137756"/>
                  </a:cubicBezTo>
                  <a:lnTo>
                    <a:pt x="355027" y="3098"/>
                  </a:lnTo>
                  <a:cubicBezTo>
                    <a:pt x="244739" y="59275"/>
                    <a:pt x="127017" y="103885"/>
                    <a:pt x="3098" y="134039"/>
                  </a:cubicBezTo>
                  <a:close/>
                </a:path>
              </a:pathLst>
            </a:custGeom>
            <a:solidFill>
              <a:srgbClr val="2A25F4"/>
            </a:solidFill>
            <a:ln w="9525" cap="flat">
              <a:noFill/>
              <a:prstDash val="solid"/>
              <a:miter/>
            </a:ln>
          </p:spPr>
          <p:txBody>
            <a:bodyPr rtlCol="0" anchor="ctr"/>
            <a:lstStyle/>
            <a:p>
              <a:endParaRPr lang="en-US"/>
            </a:p>
          </p:txBody>
        </p:sp>
      </p:grpSp>
      <p:grpSp>
        <p:nvGrpSpPr>
          <p:cNvPr id="105" name="Group 104">
            <a:extLst>
              <a:ext uri="{FF2B5EF4-FFF2-40B4-BE49-F238E27FC236}">
                <a16:creationId xmlns:a16="http://schemas.microsoft.com/office/drawing/2014/main" id="{C5B48378-0C71-4D89-8874-7486D3BB6028}"/>
              </a:ext>
            </a:extLst>
          </p:cNvPr>
          <p:cNvGrpSpPr/>
          <p:nvPr/>
        </p:nvGrpSpPr>
        <p:grpSpPr>
          <a:xfrm>
            <a:off x="5546160" y="9775688"/>
            <a:ext cx="6426847" cy="3982834"/>
            <a:chOff x="14190519" y="7350765"/>
            <a:chExt cx="2346192" cy="1453978"/>
          </a:xfrm>
        </p:grpSpPr>
        <p:sp>
          <p:nvSpPr>
            <p:cNvPr id="82" name="Freeform: Shape 81">
              <a:extLst>
                <a:ext uri="{FF2B5EF4-FFF2-40B4-BE49-F238E27FC236}">
                  <a16:creationId xmlns:a16="http://schemas.microsoft.com/office/drawing/2014/main" id="{F73B396B-9FFE-44BB-8E6D-12B79AA371CD}"/>
                </a:ext>
              </a:extLst>
            </p:cNvPr>
            <p:cNvSpPr/>
            <p:nvPr/>
          </p:nvSpPr>
          <p:spPr>
            <a:xfrm>
              <a:off x="14190519" y="7350765"/>
              <a:ext cx="2346192" cy="1453978"/>
            </a:xfrm>
            <a:custGeom>
              <a:avLst/>
              <a:gdLst>
                <a:gd name="connsiteX0" fmla="*/ 282343 w 2346191"/>
                <a:gd name="connsiteY0" fmla="*/ 1451517 h 1453977"/>
                <a:gd name="connsiteX1" fmla="*/ 310018 w 2346191"/>
                <a:gd name="connsiteY1" fmla="*/ 1448213 h 1453977"/>
                <a:gd name="connsiteX2" fmla="*/ 450873 w 2346191"/>
                <a:gd name="connsiteY2" fmla="*/ 1050847 h 1453977"/>
                <a:gd name="connsiteX3" fmla="*/ 451285 w 2346191"/>
                <a:gd name="connsiteY3" fmla="*/ 1050434 h 1453977"/>
                <a:gd name="connsiteX4" fmla="*/ 796192 w 2346191"/>
                <a:gd name="connsiteY4" fmla="*/ 835229 h 1453977"/>
                <a:gd name="connsiteX5" fmla="*/ 988679 w 2346191"/>
                <a:gd name="connsiteY5" fmla="*/ 708419 h 1453977"/>
                <a:gd name="connsiteX6" fmla="*/ 2341044 w 2346191"/>
                <a:gd name="connsiteY6" fmla="*/ 824076 h 1453977"/>
                <a:gd name="connsiteX7" fmla="*/ 2344762 w 2346191"/>
                <a:gd name="connsiteY7" fmla="*/ 821598 h 1453977"/>
                <a:gd name="connsiteX8" fmla="*/ 1990767 w 2346191"/>
                <a:gd name="connsiteY8" fmla="*/ 423406 h 1453977"/>
                <a:gd name="connsiteX9" fmla="*/ 1723930 w 2346191"/>
                <a:gd name="connsiteY9" fmla="*/ 442820 h 1453977"/>
                <a:gd name="connsiteX10" fmla="*/ 1612403 w 2346191"/>
                <a:gd name="connsiteY10" fmla="*/ 403992 h 1453977"/>
                <a:gd name="connsiteX11" fmla="*/ 1883784 w 2346191"/>
                <a:gd name="connsiteY11" fmla="*/ 340380 h 1453977"/>
                <a:gd name="connsiteX12" fmla="*/ 1585554 w 2346191"/>
                <a:gd name="connsiteY12" fmla="*/ 180112 h 1453977"/>
                <a:gd name="connsiteX13" fmla="*/ 1367870 w 2346191"/>
                <a:gd name="connsiteY13" fmla="*/ 275117 h 1453977"/>
                <a:gd name="connsiteX14" fmla="*/ 1261300 w 2346191"/>
                <a:gd name="connsiteY14" fmla="*/ 444059 h 1453977"/>
                <a:gd name="connsiteX15" fmla="*/ 1202232 w 2346191"/>
                <a:gd name="connsiteY15" fmla="*/ 351120 h 1453977"/>
                <a:gd name="connsiteX16" fmla="*/ 1439329 w 2346191"/>
                <a:gd name="connsiteY16" fmla="*/ 141285 h 1453977"/>
                <a:gd name="connsiteX17" fmla="*/ 1141925 w 2346191"/>
                <a:gd name="connsiteY17" fmla="*/ 45041 h 1453977"/>
                <a:gd name="connsiteX18" fmla="*/ 926720 w 2346191"/>
                <a:gd name="connsiteY18" fmla="*/ 165242 h 1453977"/>
                <a:gd name="connsiteX19" fmla="*/ 835021 w 2346191"/>
                <a:gd name="connsiteY19" fmla="*/ 271812 h 1453977"/>
                <a:gd name="connsiteX20" fmla="*/ 808171 w 2346191"/>
                <a:gd name="connsiteY20" fmla="*/ 207374 h 1453977"/>
                <a:gd name="connsiteX21" fmla="*/ 987440 w 2346191"/>
                <a:gd name="connsiteY21" fmla="*/ 32236 h 1453977"/>
                <a:gd name="connsiteX22" fmla="*/ 719776 w 2346191"/>
                <a:gd name="connsiteY22" fmla="*/ 43802 h 1453977"/>
                <a:gd name="connsiteX23" fmla="*/ 438894 w 2346191"/>
                <a:gd name="connsiteY23" fmla="*/ 323032 h 1453977"/>
                <a:gd name="connsiteX24" fmla="*/ 199731 w 2346191"/>
                <a:gd name="connsiteY24" fmla="*/ 426297 h 1453977"/>
                <a:gd name="connsiteX25" fmla="*/ 159664 w 2346191"/>
                <a:gd name="connsiteY25" fmla="*/ 520062 h 1453977"/>
                <a:gd name="connsiteX26" fmla="*/ 331085 w 2346191"/>
                <a:gd name="connsiteY26" fmla="*/ 598131 h 1453977"/>
                <a:gd name="connsiteX27" fmla="*/ 292257 w 2346191"/>
                <a:gd name="connsiteY27" fmla="*/ 690244 h 1453977"/>
                <a:gd name="connsiteX28" fmla="*/ 99770 w 2346191"/>
                <a:gd name="connsiteY28" fmla="*/ 544433 h 1453977"/>
                <a:gd name="connsiteX29" fmla="*/ 55159 w 2346191"/>
                <a:gd name="connsiteY29" fmla="*/ 872817 h 1453977"/>
                <a:gd name="connsiteX30" fmla="*/ 348846 w 2346191"/>
                <a:gd name="connsiteY30" fmla="*/ 1050847 h 1453977"/>
                <a:gd name="connsiteX31" fmla="*/ 405023 w 2346191"/>
                <a:gd name="connsiteY31" fmla="*/ 1049608 h 1453977"/>
                <a:gd name="connsiteX32" fmla="*/ 282343 w 2346191"/>
                <a:gd name="connsiteY32" fmla="*/ 1451517 h 1453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346191" h="1453977">
                  <a:moveTo>
                    <a:pt x="282343" y="1451517"/>
                  </a:moveTo>
                  <a:lnTo>
                    <a:pt x="310018" y="1448213"/>
                  </a:lnTo>
                  <a:cubicBezTo>
                    <a:pt x="312910" y="1176831"/>
                    <a:pt x="450873" y="1050847"/>
                    <a:pt x="450873" y="1050847"/>
                  </a:cubicBezTo>
                  <a:cubicBezTo>
                    <a:pt x="450873" y="1050847"/>
                    <a:pt x="450873" y="1050847"/>
                    <a:pt x="451285" y="1050434"/>
                  </a:cubicBezTo>
                  <a:cubicBezTo>
                    <a:pt x="459547" y="1043825"/>
                    <a:pt x="608249" y="926928"/>
                    <a:pt x="796192" y="835229"/>
                  </a:cubicBezTo>
                  <a:cubicBezTo>
                    <a:pt x="855260" y="788139"/>
                    <a:pt x="919698" y="745181"/>
                    <a:pt x="988679" y="708419"/>
                  </a:cubicBezTo>
                  <a:cubicBezTo>
                    <a:pt x="1436438" y="469256"/>
                    <a:pt x="1964745" y="531215"/>
                    <a:pt x="2341044" y="824076"/>
                  </a:cubicBezTo>
                  <a:cubicBezTo>
                    <a:pt x="2342697" y="823250"/>
                    <a:pt x="2343935" y="822424"/>
                    <a:pt x="2344762" y="821598"/>
                  </a:cubicBezTo>
                  <a:cubicBezTo>
                    <a:pt x="2344762" y="821598"/>
                    <a:pt x="2070488" y="451907"/>
                    <a:pt x="1990767" y="423406"/>
                  </a:cubicBezTo>
                  <a:cubicBezTo>
                    <a:pt x="1911047" y="394491"/>
                    <a:pt x="1919721" y="356903"/>
                    <a:pt x="1723930" y="442820"/>
                  </a:cubicBezTo>
                  <a:cubicBezTo>
                    <a:pt x="1528551" y="528737"/>
                    <a:pt x="1590097" y="423406"/>
                    <a:pt x="1612403" y="403992"/>
                  </a:cubicBezTo>
                  <a:cubicBezTo>
                    <a:pt x="1634708" y="384578"/>
                    <a:pt x="1777214" y="328402"/>
                    <a:pt x="1883784" y="340380"/>
                  </a:cubicBezTo>
                  <a:cubicBezTo>
                    <a:pt x="1883784" y="340380"/>
                    <a:pt x="1765236" y="209440"/>
                    <a:pt x="1585554" y="180112"/>
                  </a:cubicBezTo>
                  <a:cubicBezTo>
                    <a:pt x="1405872" y="150785"/>
                    <a:pt x="1390175" y="237115"/>
                    <a:pt x="1367870" y="275117"/>
                  </a:cubicBezTo>
                  <a:cubicBezTo>
                    <a:pt x="1345564" y="313118"/>
                    <a:pt x="1302193" y="428363"/>
                    <a:pt x="1261300" y="444059"/>
                  </a:cubicBezTo>
                  <a:cubicBezTo>
                    <a:pt x="1220406" y="460168"/>
                    <a:pt x="1166296" y="420928"/>
                    <a:pt x="1202232" y="351120"/>
                  </a:cubicBezTo>
                  <a:cubicBezTo>
                    <a:pt x="1238168" y="281313"/>
                    <a:pt x="1389349" y="154089"/>
                    <a:pt x="1439329" y="141285"/>
                  </a:cubicBezTo>
                  <a:cubicBezTo>
                    <a:pt x="1439329" y="141285"/>
                    <a:pt x="1237342" y="28932"/>
                    <a:pt x="1141925" y="45041"/>
                  </a:cubicBezTo>
                  <a:cubicBezTo>
                    <a:pt x="1046508" y="60737"/>
                    <a:pt x="989092" y="78912"/>
                    <a:pt x="926720" y="165242"/>
                  </a:cubicBezTo>
                  <a:cubicBezTo>
                    <a:pt x="864761" y="251572"/>
                    <a:pt x="864761" y="259833"/>
                    <a:pt x="835021" y="271812"/>
                  </a:cubicBezTo>
                  <a:cubicBezTo>
                    <a:pt x="804867" y="283378"/>
                    <a:pt x="777604" y="257768"/>
                    <a:pt x="808171" y="207374"/>
                  </a:cubicBezTo>
                  <a:cubicBezTo>
                    <a:pt x="838738" y="157394"/>
                    <a:pt x="934981" y="59085"/>
                    <a:pt x="987440" y="32236"/>
                  </a:cubicBezTo>
                  <a:cubicBezTo>
                    <a:pt x="987440" y="32236"/>
                    <a:pt x="891196" y="-40463"/>
                    <a:pt x="719776" y="43802"/>
                  </a:cubicBezTo>
                  <a:cubicBezTo>
                    <a:pt x="547942" y="128067"/>
                    <a:pt x="454590" y="284204"/>
                    <a:pt x="438894" y="323032"/>
                  </a:cubicBezTo>
                  <a:cubicBezTo>
                    <a:pt x="423610" y="361860"/>
                    <a:pt x="257560" y="368882"/>
                    <a:pt x="199731" y="426297"/>
                  </a:cubicBezTo>
                  <a:cubicBezTo>
                    <a:pt x="142315" y="483713"/>
                    <a:pt x="143968" y="506844"/>
                    <a:pt x="159664" y="520062"/>
                  </a:cubicBezTo>
                  <a:cubicBezTo>
                    <a:pt x="174947" y="532867"/>
                    <a:pt x="317866" y="575826"/>
                    <a:pt x="331085" y="598131"/>
                  </a:cubicBezTo>
                  <a:cubicBezTo>
                    <a:pt x="344303" y="620849"/>
                    <a:pt x="370738" y="679917"/>
                    <a:pt x="292257" y="690244"/>
                  </a:cubicBezTo>
                  <a:cubicBezTo>
                    <a:pt x="213775" y="700157"/>
                    <a:pt x="246407" y="586152"/>
                    <a:pt x="99770" y="544433"/>
                  </a:cubicBezTo>
                  <a:cubicBezTo>
                    <a:pt x="-46867" y="502714"/>
                    <a:pt x="3527" y="812510"/>
                    <a:pt x="55159" y="872817"/>
                  </a:cubicBezTo>
                  <a:cubicBezTo>
                    <a:pt x="106792" y="932711"/>
                    <a:pt x="272429" y="1054151"/>
                    <a:pt x="348846" y="1050847"/>
                  </a:cubicBezTo>
                  <a:cubicBezTo>
                    <a:pt x="376934" y="1049608"/>
                    <a:pt x="393457" y="1049608"/>
                    <a:pt x="405023" y="1049608"/>
                  </a:cubicBezTo>
                  <a:cubicBezTo>
                    <a:pt x="241450" y="1237138"/>
                    <a:pt x="282343" y="1451517"/>
                    <a:pt x="282343" y="1451517"/>
                  </a:cubicBezTo>
                  <a:close/>
                </a:path>
              </a:pathLst>
            </a:custGeom>
            <a:solidFill>
              <a:srgbClr val="5631B4"/>
            </a:solidFill>
            <a:ln w="9525"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id="{3537094A-F4A2-4FB4-822E-F64D4243925E}"/>
                </a:ext>
              </a:extLst>
            </p:cNvPr>
            <p:cNvSpPr/>
            <p:nvPr/>
          </p:nvSpPr>
          <p:spPr>
            <a:xfrm>
              <a:off x="14983200" y="7909713"/>
              <a:ext cx="1548982" cy="330450"/>
            </a:xfrm>
            <a:custGeom>
              <a:avLst/>
              <a:gdLst>
                <a:gd name="connsiteX0" fmla="*/ 3098 w 1548982"/>
                <a:gd name="connsiteY0" fmla="*/ 276694 h 330449"/>
                <a:gd name="connsiteX1" fmla="*/ 314133 w 1548982"/>
                <a:gd name="connsiteY1" fmla="*/ 173016 h 330449"/>
                <a:gd name="connsiteX2" fmla="*/ 905638 w 1548982"/>
                <a:gd name="connsiteY2" fmla="*/ 209365 h 330449"/>
                <a:gd name="connsiteX3" fmla="*/ 1179498 w 1548982"/>
                <a:gd name="connsiteY3" fmla="*/ 329979 h 330449"/>
                <a:gd name="connsiteX4" fmla="*/ 1194368 w 1548982"/>
                <a:gd name="connsiteY4" fmla="*/ 329566 h 330449"/>
                <a:gd name="connsiteX5" fmla="*/ 992381 w 1548982"/>
                <a:gd name="connsiteY5" fmla="*/ 196560 h 330449"/>
                <a:gd name="connsiteX6" fmla="*/ 1220804 w 1548982"/>
                <a:gd name="connsiteY6" fmla="*/ 327914 h 330449"/>
                <a:gd name="connsiteX7" fmla="*/ 1547950 w 1548982"/>
                <a:gd name="connsiteY7" fmla="*/ 265955 h 330449"/>
                <a:gd name="connsiteX8" fmla="*/ 195584 w 1548982"/>
                <a:gd name="connsiteY8" fmla="*/ 150297 h 330449"/>
                <a:gd name="connsiteX9" fmla="*/ 3098 w 1548982"/>
                <a:gd name="connsiteY9" fmla="*/ 276694 h 330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8982" h="330449">
                  <a:moveTo>
                    <a:pt x="3098" y="276694"/>
                  </a:moveTo>
                  <a:cubicBezTo>
                    <a:pt x="100993" y="228779"/>
                    <a:pt x="209215" y="187886"/>
                    <a:pt x="314133" y="173016"/>
                  </a:cubicBezTo>
                  <a:cubicBezTo>
                    <a:pt x="625582" y="128818"/>
                    <a:pt x="866397" y="193669"/>
                    <a:pt x="905638" y="209365"/>
                  </a:cubicBezTo>
                  <a:cubicBezTo>
                    <a:pt x="945292" y="225061"/>
                    <a:pt x="1096473" y="330392"/>
                    <a:pt x="1179498" y="329979"/>
                  </a:cubicBezTo>
                  <a:cubicBezTo>
                    <a:pt x="1184042" y="329979"/>
                    <a:pt x="1188998" y="329566"/>
                    <a:pt x="1194368" y="329566"/>
                  </a:cubicBezTo>
                  <a:cubicBezTo>
                    <a:pt x="1118778" y="282477"/>
                    <a:pt x="957271" y="187473"/>
                    <a:pt x="992381" y="196560"/>
                  </a:cubicBezTo>
                  <a:cubicBezTo>
                    <a:pt x="1025013" y="204821"/>
                    <a:pt x="1157606" y="287434"/>
                    <a:pt x="1220804" y="327914"/>
                  </a:cubicBezTo>
                  <a:cubicBezTo>
                    <a:pt x="1323243" y="319240"/>
                    <a:pt x="1511186" y="287021"/>
                    <a:pt x="1547950" y="265955"/>
                  </a:cubicBezTo>
                  <a:cubicBezTo>
                    <a:pt x="1171650" y="-26906"/>
                    <a:pt x="643344" y="-88866"/>
                    <a:pt x="195584" y="150297"/>
                  </a:cubicBezTo>
                  <a:cubicBezTo>
                    <a:pt x="126603" y="186647"/>
                    <a:pt x="62165" y="229192"/>
                    <a:pt x="3098" y="276694"/>
                  </a:cubicBezTo>
                  <a:close/>
                </a:path>
              </a:pathLst>
            </a:custGeom>
            <a:solidFill>
              <a:srgbClr val="5631B4"/>
            </a:solidFill>
            <a:ln w="9525" cap="flat">
              <a:noFill/>
              <a:prstDash val="solid"/>
              <a:miter/>
            </a:ln>
          </p:spPr>
          <p:txBody>
            <a:bodyPr rtlCol="0" anchor="ctr"/>
            <a:lstStyle/>
            <a:p>
              <a:endParaRPr lang="en-US"/>
            </a:p>
          </p:txBody>
        </p:sp>
      </p:grpSp>
      <p:grpSp>
        <p:nvGrpSpPr>
          <p:cNvPr id="106" name="Group 105">
            <a:extLst>
              <a:ext uri="{FF2B5EF4-FFF2-40B4-BE49-F238E27FC236}">
                <a16:creationId xmlns:a16="http://schemas.microsoft.com/office/drawing/2014/main" id="{F0A9F9C9-6FC3-40E2-BEEB-501FF256E0B2}"/>
              </a:ext>
            </a:extLst>
          </p:cNvPr>
          <p:cNvGrpSpPr/>
          <p:nvPr/>
        </p:nvGrpSpPr>
        <p:grpSpPr>
          <a:xfrm>
            <a:off x="5660804" y="6790705"/>
            <a:ext cx="3598129" cy="6777608"/>
            <a:chOff x="17816341" y="6305117"/>
            <a:chExt cx="1313537" cy="2474241"/>
          </a:xfrm>
        </p:grpSpPr>
        <p:sp>
          <p:nvSpPr>
            <p:cNvPr id="84" name="Freeform: Shape 83">
              <a:extLst>
                <a:ext uri="{FF2B5EF4-FFF2-40B4-BE49-F238E27FC236}">
                  <a16:creationId xmlns:a16="http://schemas.microsoft.com/office/drawing/2014/main" id="{698FA30C-7D11-4F7C-9CBE-34A96A0C2A86}"/>
                </a:ext>
              </a:extLst>
            </p:cNvPr>
            <p:cNvSpPr/>
            <p:nvPr/>
          </p:nvSpPr>
          <p:spPr>
            <a:xfrm>
              <a:off x="17816341" y="6305117"/>
              <a:ext cx="1313537" cy="2474241"/>
            </a:xfrm>
            <a:custGeom>
              <a:avLst/>
              <a:gdLst>
                <a:gd name="connsiteX0" fmla="*/ 597957 w 1313536"/>
                <a:gd name="connsiteY0" fmla="*/ 268284 h 2474240"/>
                <a:gd name="connsiteX1" fmla="*/ 453386 w 1313536"/>
                <a:gd name="connsiteY1" fmla="*/ 459118 h 2474240"/>
                <a:gd name="connsiteX2" fmla="*/ 305097 w 1313536"/>
                <a:gd name="connsiteY2" fmla="*/ 682172 h 2474240"/>
                <a:gd name="connsiteX3" fmla="*/ 431494 w 1313536"/>
                <a:gd name="connsiteY3" fmla="*/ 884159 h 2474240"/>
                <a:gd name="connsiteX4" fmla="*/ 475277 w 1313536"/>
                <a:gd name="connsiteY4" fmla="*/ 910595 h 2474240"/>
                <a:gd name="connsiteX5" fmla="*/ 431906 w 1313536"/>
                <a:gd name="connsiteY5" fmla="*/ 946531 h 2474240"/>
                <a:gd name="connsiteX6" fmla="*/ 417449 w 1313536"/>
                <a:gd name="connsiteY6" fmla="*/ 934140 h 2474240"/>
                <a:gd name="connsiteX7" fmla="*/ 258833 w 1313536"/>
                <a:gd name="connsiteY7" fmla="*/ 778828 h 2474240"/>
                <a:gd name="connsiteX8" fmla="*/ 182417 w 1313536"/>
                <a:gd name="connsiteY8" fmla="*/ 1113409 h 2474240"/>
                <a:gd name="connsiteX9" fmla="*/ 343097 w 1313536"/>
                <a:gd name="connsiteY9" fmla="*/ 1222870 h 2474240"/>
                <a:gd name="connsiteX10" fmla="*/ 481473 w 1313536"/>
                <a:gd name="connsiteY10" fmla="*/ 1300938 h 2474240"/>
                <a:gd name="connsiteX11" fmla="*/ 507497 w 1313536"/>
                <a:gd name="connsiteY11" fmla="*/ 1319939 h 2474240"/>
                <a:gd name="connsiteX12" fmla="*/ 426537 w 1313536"/>
                <a:gd name="connsiteY12" fmla="*/ 1292264 h 2474240"/>
                <a:gd name="connsiteX13" fmla="*/ 338142 w 1313536"/>
                <a:gd name="connsiteY13" fmla="*/ 1241871 h 2474240"/>
                <a:gd name="connsiteX14" fmla="*/ 179113 w 1313536"/>
                <a:gd name="connsiteY14" fmla="*/ 1138192 h 2474240"/>
                <a:gd name="connsiteX15" fmla="*/ 175807 w 1313536"/>
                <a:gd name="connsiteY15" fmla="*/ 1164215 h 2474240"/>
                <a:gd name="connsiteX16" fmla="*/ 167135 w 1313536"/>
                <a:gd name="connsiteY16" fmla="*/ 1229479 h 2474240"/>
                <a:gd name="connsiteX17" fmla="*/ 313358 w 1313536"/>
                <a:gd name="connsiteY17" fmla="*/ 1345962 h 2474240"/>
                <a:gd name="connsiteX18" fmla="*/ 459582 w 1313536"/>
                <a:gd name="connsiteY18" fmla="*/ 1429401 h 2474240"/>
                <a:gd name="connsiteX19" fmla="*/ 487258 w 1313536"/>
                <a:gd name="connsiteY19" fmla="*/ 1454598 h 2474240"/>
                <a:gd name="connsiteX20" fmla="*/ 399688 w 1313536"/>
                <a:gd name="connsiteY20" fmla="*/ 1443445 h 2474240"/>
                <a:gd name="connsiteX21" fmla="*/ 304270 w 1313536"/>
                <a:gd name="connsiteY21" fmla="*/ 1388095 h 2474240"/>
                <a:gd name="connsiteX22" fmla="*/ 160112 w 1313536"/>
                <a:gd name="connsiteY22" fmla="*/ 1281112 h 2474240"/>
                <a:gd name="connsiteX23" fmla="*/ 96914 w 1313536"/>
                <a:gd name="connsiteY23" fmla="*/ 1548776 h 2474240"/>
                <a:gd name="connsiteX24" fmla="*/ 68825 w 1313536"/>
                <a:gd name="connsiteY24" fmla="*/ 1626844 h 2474240"/>
                <a:gd name="connsiteX25" fmla="*/ 95260 w 1313536"/>
                <a:gd name="connsiteY25" fmla="*/ 1638410 h 2474240"/>
                <a:gd name="connsiteX26" fmla="*/ 198526 w 1313536"/>
                <a:gd name="connsiteY26" fmla="*/ 1710696 h 2474240"/>
                <a:gd name="connsiteX27" fmla="*/ 45693 w 1313536"/>
                <a:gd name="connsiteY27" fmla="*/ 1687151 h 2474240"/>
                <a:gd name="connsiteX28" fmla="*/ 39497 w 1313536"/>
                <a:gd name="connsiteY28" fmla="*/ 1703261 h 2474240"/>
                <a:gd name="connsiteX29" fmla="*/ 3148 w 1313536"/>
                <a:gd name="connsiteY29" fmla="*/ 1828006 h 2474240"/>
                <a:gd name="connsiteX30" fmla="*/ 260485 w 1313536"/>
                <a:gd name="connsiteY30" fmla="*/ 2266264 h 2474240"/>
                <a:gd name="connsiteX31" fmla="*/ 234876 w 1313536"/>
                <a:gd name="connsiteY31" fmla="*/ 2376552 h 2474240"/>
                <a:gd name="connsiteX32" fmla="*/ 194395 w 1313536"/>
                <a:gd name="connsiteY32" fmla="*/ 2449664 h 2474240"/>
                <a:gd name="connsiteX33" fmla="*/ 241486 w 1313536"/>
                <a:gd name="connsiteY33" fmla="*/ 2472795 h 2474240"/>
                <a:gd name="connsiteX34" fmla="*/ 290640 w 1313536"/>
                <a:gd name="connsiteY34" fmla="*/ 2346811 h 2474240"/>
                <a:gd name="connsiteX35" fmla="*/ 314183 w 1313536"/>
                <a:gd name="connsiteY35" fmla="*/ 2324093 h 2474240"/>
                <a:gd name="connsiteX36" fmla="*/ 369946 w 1313536"/>
                <a:gd name="connsiteY36" fmla="*/ 2290635 h 2474240"/>
                <a:gd name="connsiteX37" fmla="*/ 385231 w 1313536"/>
                <a:gd name="connsiteY37" fmla="*/ 2291874 h 2474240"/>
                <a:gd name="connsiteX38" fmla="*/ 814401 w 1313536"/>
                <a:gd name="connsiteY38" fmla="*/ 2079973 h 2474240"/>
                <a:gd name="connsiteX39" fmla="*/ 554999 w 1313536"/>
                <a:gd name="connsiteY39" fmla="*/ 2041145 h 2474240"/>
                <a:gd name="connsiteX40" fmla="*/ 481887 w 1313536"/>
                <a:gd name="connsiteY40" fmla="*/ 1985382 h 2474240"/>
                <a:gd name="connsiteX41" fmla="*/ 513693 w 1313536"/>
                <a:gd name="connsiteY41" fmla="*/ 1989926 h 2474240"/>
                <a:gd name="connsiteX42" fmla="*/ 826793 w 1313536"/>
                <a:gd name="connsiteY42" fmla="*/ 2060146 h 2474240"/>
                <a:gd name="connsiteX43" fmla="*/ 895362 w 1313536"/>
                <a:gd name="connsiteY43" fmla="*/ 1950272 h 2474240"/>
                <a:gd name="connsiteX44" fmla="*/ 897014 w 1313536"/>
                <a:gd name="connsiteY44" fmla="*/ 1948207 h 2474240"/>
                <a:gd name="connsiteX45" fmla="*/ 963104 w 1313536"/>
                <a:gd name="connsiteY45" fmla="*/ 1818092 h 2474240"/>
                <a:gd name="connsiteX46" fmla="*/ 794162 w 1313536"/>
                <a:gd name="connsiteY46" fmla="*/ 1814375 h 2474240"/>
                <a:gd name="connsiteX47" fmla="*/ 711136 w 1313536"/>
                <a:gd name="connsiteY47" fmla="*/ 1795374 h 2474240"/>
                <a:gd name="connsiteX48" fmla="*/ 743356 w 1313536"/>
                <a:gd name="connsiteY48" fmla="*/ 1792895 h 2474240"/>
                <a:gd name="connsiteX49" fmla="*/ 970952 w 1313536"/>
                <a:gd name="connsiteY49" fmla="*/ 1797852 h 2474240"/>
                <a:gd name="connsiteX50" fmla="*/ 1008954 w 1313536"/>
                <a:gd name="connsiteY50" fmla="*/ 1678064 h 2474240"/>
                <a:gd name="connsiteX51" fmla="*/ 759879 w 1313536"/>
                <a:gd name="connsiteY51" fmla="*/ 1721436 h 2474240"/>
                <a:gd name="connsiteX52" fmla="*/ 682222 w 1313536"/>
                <a:gd name="connsiteY52" fmla="*/ 1698304 h 2474240"/>
                <a:gd name="connsiteX53" fmla="*/ 714853 w 1313536"/>
                <a:gd name="connsiteY53" fmla="*/ 1687565 h 2474240"/>
                <a:gd name="connsiteX54" fmla="*/ 1020932 w 1313536"/>
                <a:gd name="connsiteY54" fmla="*/ 1633040 h 2474240"/>
                <a:gd name="connsiteX55" fmla="*/ 1045716 w 1313536"/>
                <a:gd name="connsiteY55" fmla="*/ 1536797 h 2474240"/>
                <a:gd name="connsiteX56" fmla="*/ 1078348 w 1313536"/>
                <a:gd name="connsiteY56" fmla="*/ 1383551 h 2474240"/>
                <a:gd name="connsiteX57" fmla="*/ 792510 w 1313536"/>
                <a:gd name="connsiteY57" fmla="*/ 1422792 h 2474240"/>
                <a:gd name="connsiteX58" fmla="*/ 707419 w 1313536"/>
                <a:gd name="connsiteY58" fmla="*/ 1414944 h 2474240"/>
                <a:gd name="connsiteX59" fmla="*/ 738812 w 1313536"/>
                <a:gd name="connsiteY59" fmla="*/ 1408335 h 2474240"/>
                <a:gd name="connsiteX60" fmla="*/ 1082478 w 1313536"/>
                <a:gd name="connsiteY60" fmla="*/ 1360419 h 2474240"/>
                <a:gd name="connsiteX61" fmla="*/ 1137003 w 1313536"/>
                <a:gd name="connsiteY61" fmla="*/ 1079950 h 2474240"/>
                <a:gd name="connsiteX62" fmla="*/ 918080 w 1313536"/>
                <a:gd name="connsiteY62" fmla="*/ 1124561 h 2474240"/>
                <a:gd name="connsiteX63" fmla="*/ 902385 w 1313536"/>
                <a:gd name="connsiteY63" fmla="*/ 1070450 h 2474240"/>
                <a:gd name="connsiteX64" fmla="*/ 1165504 w 1313536"/>
                <a:gd name="connsiteY64" fmla="*/ 982055 h 2474240"/>
                <a:gd name="connsiteX65" fmla="*/ 1291075 w 1313536"/>
                <a:gd name="connsiteY65" fmla="*/ 675563 h 2474240"/>
                <a:gd name="connsiteX66" fmla="*/ 1123784 w 1313536"/>
                <a:gd name="connsiteY66" fmla="*/ 690020 h 2474240"/>
                <a:gd name="connsiteX67" fmla="*/ 1084544 w 1313536"/>
                <a:gd name="connsiteY67" fmla="*/ 663171 h 2474240"/>
                <a:gd name="connsiteX68" fmla="*/ 1304707 w 1313536"/>
                <a:gd name="connsiteY68" fmla="*/ 619386 h 2474240"/>
                <a:gd name="connsiteX69" fmla="*/ 1304707 w 1313536"/>
                <a:gd name="connsiteY69" fmla="*/ 619386 h 2474240"/>
                <a:gd name="connsiteX70" fmla="*/ 1312968 w 1313536"/>
                <a:gd name="connsiteY70" fmla="*/ 492163 h 2474240"/>
                <a:gd name="connsiteX71" fmla="*/ 1158895 w 1313536"/>
                <a:gd name="connsiteY71" fmla="*/ 531404 h 2474240"/>
                <a:gd name="connsiteX72" fmla="*/ 1117589 w 1313536"/>
                <a:gd name="connsiteY72" fmla="*/ 507447 h 2474240"/>
                <a:gd name="connsiteX73" fmla="*/ 1311316 w 1313536"/>
                <a:gd name="connsiteY73" fmla="*/ 435987 h 2474240"/>
                <a:gd name="connsiteX74" fmla="*/ 1283227 w 1313536"/>
                <a:gd name="connsiteY74" fmla="*/ 229043 h 2474240"/>
                <a:gd name="connsiteX75" fmla="*/ 1303466 w 1313536"/>
                <a:gd name="connsiteY75" fmla="*/ 3098 h 2474240"/>
                <a:gd name="connsiteX76" fmla="*/ 978801 w 1313536"/>
                <a:gd name="connsiteY76" fmla="*/ 29947 h 2474240"/>
                <a:gd name="connsiteX77" fmla="*/ 770205 w 1313536"/>
                <a:gd name="connsiteY77" fmla="*/ 123712 h 2474240"/>
                <a:gd name="connsiteX78" fmla="*/ 770205 w 1313536"/>
                <a:gd name="connsiteY78" fmla="*/ 123712 h 2474240"/>
                <a:gd name="connsiteX79" fmla="*/ 783835 w 1313536"/>
                <a:gd name="connsiteY79" fmla="*/ 298437 h 2474240"/>
                <a:gd name="connsiteX80" fmla="*/ 815642 w 1313536"/>
                <a:gd name="connsiteY80" fmla="*/ 356266 h 2474240"/>
                <a:gd name="connsiteX81" fmla="*/ 772682 w 1313536"/>
                <a:gd name="connsiteY81" fmla="*/ 335200 h 2474240"/>
                <a:gd name="connsiteX82" fmla="*/ 764421 w 1313536"/>
                <a:gd name="connsiteY82" fmla="*/ 314960 h 2474240"/>
                <a:gd name="connsiteX83" fmla="*/ 704527 w 1313536"/>
                <a:gd name="connsiteY83" fmla="*/ 174106 h 2474240"/>
                <a:gd name="connsiteX84" fmla="*/ 704527 w 1313536"/>
                <a:gd name="connsiteY84" fmla="*/ 174106 h 2474240"/>
                <a:gd name="connsiteX85" fmla="*/ 654134 w 1313536"/>
                <a:gd name="connsiteY85" fmla="*/ 214999 h 2474240"/>
                <a:gd name="connsiteX86" fmla="*/ 651655 w 1313536"/>
                <a:gd name="connsiteY86" fmla="*/ 217064 h 2474240"/>
                <a:gd name="connsiteX87" fmla="*/ 691310 w 1313536"/>
                <a:gd name="connsiteY87" fmla="*/ 384767 h 2474240"/>
                <a:gd name="connsiteX88" fmla="*/ 745421 w 1313536"/>
                <a:gd name="connsiteY88" fmla="*/ 491337 h 2474240"/>
                <a:gd name="connsiteX89" fmla="*/ 702461 w 1313536"/>
                <a:gd name="connsiteY89" fmla="*/ 470271 h 2474240"/>
                <a:gd name="connsiteX90" fmla="*/ 672309 w 1313536"/>
                <a:gd name="connsiteY90" fmla="*/ 404594 h 2474240"/>
                <a:gd name="connsiteX91" fmla="*/ 597957 w 1313536"/>
                <a:gd name="connsiteY91" fmla="*/ 268284 h 2474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313536" h="2474240">
                  <a:moveTo>
                    <a:pt x="597957" y="268284"/>
                  </a:moveTo>
                  <a:cubicBezTo>
                    <a:pt x="543432" y="326526"/>
                    <a:pt x="497584" y="395920"/>
                    <a:pt x="453386" y="459118"/>
                  </a:cubicBezTo>
                  <a:cubicBezTo>
                    <a:pt x="402166" y="531404"/>
                    <a:pt x="348468" y="604103"/>
                    <a:pt x="305097" y="682172"/>
                  </a:cubicBezTo>
                  <a:cubicBezTo>
                    <a:pt x="310879" y="713151"/>
                    <a:pt x="336077" y="815178"/>
                    <a:pt x="431494" y="884159"/>
                  </a:cubicBezTo>
                  <a:cubicBezTo>
                    <a:pt x="444711" y="893659"/>
                    <a:pt x="459168" y="902747"/>
                    <a:pt x="475277" y="910595"/>
                  </a:cubicBezTo>
                  <a:cubicBezTo>
                    <a:pt x="628524" y="987011"/>
                    <a:pt x="477756" y="979576"/>
                    <a:pt x="431906" y="946531"/>
                  </a:cubicBezTo>
                  <a:cubicBezTo>
                    <a:pt x="427364" y="943227"/>
                    <a:pt x="422820" y="939096"/>
                    <a:pt x="417449" y="934140"/>
                  </a:cubicBezTo>
                  <a:cubicBezTo>
                    <a:pt x="374077" y="892007"/>
                    <a:pt x="306335" y="793698"/>
                    <a:pt x="258833" y="778828"/>
                  </a:cubicBezTo>
                  <a:cubicBezTo>
                    <a:pt x="216289" y="885811"/>
                    <a:pt x="197287" y="999816"/>
                    <a:pt x="182417" y="1113409"/>
                  </a:cubicBezTo>
                  <a:cubicBezTo>
                    <a:pt x="203070" y="1128692"/>
                    <a:pt x="270812" y="1177020"/>
                    <a:pt x="343097" y="1222870"/>
                  </a:cubicBezTo>
                  <a:cubicBezTo>
                    <a:pt x="391840" y="1253850"/>
                    <a:pt x="442232" y="1283177"/>
                    <a:pt x="481473" y="1300938"/>
                  </a:cubicBezTo>
                  <a:cubicBezTo>
                    <a:pt x="493040" y="1306308"/>
                    <a:pt x="502953" y="1312917"/>
                    <a:pt x="507497" y="1319939"/>
                  </a:cubicBezTo>
                  <a:cubicBezTo>
                    <a:pt x="513693" y="1329440"/>
                    <a:pt x="507084" y="1334397"/>
                    <a:pt x="426537" y="1292264"/>
                  </a:cubicBezTo>
                  <a:cubicBezTo>
                    <a:pt x="397209" y="1276981"/>
                    <a:pt x="367056" y="1259632"/>
                    <a:pt x="338142" y="1241871"/>
                  </a:cubicBezTo>
                  <a:cubicBezTo>
                    <a:pt x="273290" y="1202630"/>
                    <a:pt x="212983" y="1161737"/>
                    <a:pt x="179113" y="1138192"/>
                  </a:cubicBezTo>
                  <a:cubicBezTo>
                    <a:pt x="178286" y="1146866"/>
                    <a:pt x="177048" y="1155541"/>
                    <a:pt x="175807" y="1164215"/>
                  </a:cubicBezTo>
                  <a:cubicBezTo>
                    <a:pt x="173331" y="1186107"/>
                    <a:pt x="170438" y="1208000"/>
                    <a:pt x="167135" y="1229479"/>
                  </a:cubicBezTo>
                  <a:cubicBezTo>
                    <a:pt x="200591" y="1258806"/>
                    <a:pt x="255943" y="1305069"/>
                    <a:pt x="313358" y="1345962"/>
                  </a:cubicBezTo>
                  <a:cubicBezTo>
                    <a:pt x="364577" y="1382725"/>
                    <a:pt x="417862" y="1415357"/>
                    <a:pt x="459582" y="1429401"/>
                  </a:cubicBezTo>
                  <a:cubicBezTo>
                    <a:pt x="471974" y="1433531"/>
                    <a:pt x="482714" y="1442619"/>
                    <a:pt x="487258" y="1454598"/>
                  </a:cubicBezTo>
                  <a:cubicBezTo>
                    <a:pt x="493454" y="1471533"/>
                    <a:pt x="486017" y="1485577"/>
                    <a:pt x="399688" y="1443445"/>
                  </a:cubicBezTo>
                  <a:cubicBezTo>
                    <a:pt x="368295" y="1428162"/>
                    <a:pt x="335663" y="1408748"/>
                    <a:pt x="304270" y="1388095"/>
                  </a:cubicBezTo>
                  <a:cubicBezTo>
                    <a:pt x="248920" y="1351745"/>
                    <a:pt x="196874" y="1311265"/>
                    <a:pt x="160112" y="1281112"/>
                  </a:cubicBezTo>
                  <a:cubicBezTo>
                    <a:pt x="146068" y="1371572"/>
                    <a:pt x="127067" y="1460381"/>
                    <a:pt x="96914" y="1548776"/>
                  </a:cubicBezTo>
                  <a:cubicBezTo>
                    <a:pt x="88239" y="1574799"/>
                    <a:pt x="78738" y="1600822"/>
                    <a:pt x="68825" y="1626844"/>
                  </a:cubicBezTo>
                  <a:cubicBezTo>
                    <a:pt x="77913" y="1630975"/>
                    <a:pt x="86588" y="1634693"/>
                    <a:pt x="95260" y="1638410"/>
                  </a:cubicBezTo>
                  <a:cubicBezTo>
                    <a:pt x="140697" y="1657411"/>
                    <a:pt x="179938" y="1683434"/>
                    <a:pt x="198526" y="1710696"/>
                  </a:cubicBezTo>
                  <a:cubicBezTo>
                    <a:pt x="218354" y="1739610"/>
                    <a:pt x="206787" y="1758198"/>
                    <a:pt x="45693" y="1687151"/>
                  </a:cubicBezTo>
                  <a:cubicBezTo>
                    <a:pt x="43628" y="1692521"/>
                    <a:pt x="41562" y="1697891"/>
                    <a:pt x="39497" y="1703261"/>
                  </a:cubicBezTo>
                  <a:cubicBezTo>
                    <a:pt x="23801" y="1742502"/>
                    <a:pt x="1910" y="1784634"/>
                    <a:pt x="3148" y="1828006"/>
                  </a:cubicBezTo>
                  <a:cubicBezTo>
                    <a:pt x="4800" y="1894922"/>
                    <a:pt x="31649" y="2178282"/>
                    <a:pt x="260485" y="2266264"/>
                  </a:cubicBezTo>
                  <a:cubicBezTo>
                    <a:pt x="262550" y="2303440"/>
                    <a:pt x="249747" y="2343507"/>
                    <a:pt x="234876" y="2376552"/>
                  </a:cubicBezTo>
                  <a:cubicBezTo>
                    <a:pt x="216289" y="2418684"/>
                    <a:pt x="194395" y="2449664"/>
                    <a:pt x="194395" y="2449664"/>
                  </a:cubicBezTo>
                  <a:lnTo>
                    <a:pt x="241486" y="2472795"/>
                  </a:lnTo>
                  <a:cubicBezTo>
                    <a:pt x="243963" y="2416206"/>
                    <a:pt x="265856" y="2375313"/>
                    <a:pt x="290640" y="2346811"/>
                  </a:cubicBezTo>
                  <a:cubicBezTo>
                    <a:pt x="298488" y="2338137"/>
                    <a:pt x="306335" y="2330702"/>
                    <a:pt x="314183" y="2324093"/>
                  </a:cubicBezTo>
                  <a:cubicBezTo>
                    <a:pt x="343097" y="2299722"/>
                    <a:pt x="369946" y="2290635"/>
                    <a:pt x="369946" y="2290635"/>
                  </a:cubicBezTo>
                  <a:cubicBezTo>
                    <a:pt x="374904" y="2291048"/>
                    <a:pt x="380273" y="2291461"/>
                    <a:pt x="385231" y="2291874"/>
                  </a:cubicBezTo>
                  <a:cubicBezTo>
                    <a:pt x="631829" y="2304679"/>
                    <a:pt x="738812" y="2194392"/>
                    <a:pt x="814401" y="2079973"/>
                  </a:cubicBezTo>
                  <a:cubicBezTo>
                    <a:pt x="749139" y="2068408"/>
                    <a:pt x="641742" y="2067582"/>
                    <a:pt x="554999" y="2041145"/>
                  </a:cubicBezTo>
                  <a:cubicBezTo>
                    <a:pt x="468256" y="2015123"/>
                    <a:pt x="470735" y="1987861"/>
                    <a:pt x="481887" y="1985382"/>
                  </a:cubicBezTo>
                  <a:cubicBezTo>
                    <a:pt x="490148" y="1983730"/>
                    <a:pt x="502126" y="1985795"/>
                    <a:pt x="513693" y="1989926"/>
                  </a:cubicBezTo>
                  <a:cubicBezTo>
                    <a:pt x="597544" y="2020906"/>
                    <a:pt x="753683" y="2048581"/>
                    <a:pt x="826793" y="2060146"/>
                  </a:cubicBezTo>
                  <a:cubicBezTo>
                    <a:pt x="851164" y="2021731"/>
                    <a:pt x="872644" y="1983317"/>
                    <a:pt x="895362" y="1950272"/>
                  </a:cubicBezTo>
                  <a:cubicBezTo>
                    <a:pt x="895775" y="1949446"/>
                    <a:pt x="896189" y="1948620"/>
                    <a:pt x="897014" y="1948207"/>
                  </a:cubicBezTo>
                  <a:cubicBezTo>
                    <a:pt x="923449" y="1908553"/>
                    <a:pt x="945343" y="1864355"/>
                    <a:pt x="963104" y="1818092"/>
                  </a:cubicBezTo>
                  <a:cubicBezTo>
                    <a:pt x="909406" y="1818918"/>
                    <a:pt x="849098" y="1818505"/>
                    <a:pt x="794162" y="1814375"/>
                  </a:cubicBezTo>
                  <a:cubicBezTo>
                    <a:pt x="703702" y="1807765"/>
                    <a:pt x="700396" y="1800330"/>
                    <a:pt x="711136" y="1795374"/>
                  </a:cubicBezTo>
                  <a:cubicBezTo>
                    <a:pt x="718572" y="1791656"/>
                    <a:pt x="730964" y="1791243"/>
                    <a:pt x="743356" y="1792895"/>
                  </a:cubicBezTo>
                  <a:cubicBezTo>
                    <a:pt x="803250" y="1801157"/>
                    <a:pt x="894949" y="1800330"/>
                    <a:pt x="970952" y="1797852"/>
                  </a:cubicBezTo>
                  <a:cubicBezTo>
                    <a:pt x="985409" y="1758611"/>
                    <a:pt x="997801" y="1718544"/>
                    <a:pt x="1008954" y="1678064"/>
                  </a:cubicBezTo>
                  <a:cubicBezTo>
                    <a:pt x="942451" y="1695826"/>
                    <a:pt x="843729" y="1718544"/>
                    <a:pt x="759879" y="1721436"/>
                  </a:cubicBezTo>
                  <a:cubicBezTo>
                    <a:pt x="671895" y="1724740"/>
                    <a:pt x="671070" y="1709870"/>
                    <a:pt x="682222" y="1698304"/>
                  </a:cubicBezTo>
                  <a:cubicBezTo>
                    <a:pt x="690483" y="1689630"/>
                    <a:pt x="702875" y="1686325"/>
                    <a:pt x="714853" y="1687565"/>
                  </a:cubicBezTo>
                  <a:cubicBezTo>
                    <a:pt x="795400" y="1695413"/>
                    <a:pt x="943278" y="1656585"/>
                    <a:pt x="1020932" y="1633040"/>
                  </a:cubicBezTo>
                  <a:cubicBezTo>
                    <a:pt x="1029607" y="1600408"/>
                    <a:pt x="1037455" y="1567777"/>
                    <a:pt x="1045716" y="1536797"/>
                  </a:cubicBezTo>
                  <a:cubicBezTo>
                    <a:pt x="1058522" y="1486403"/>
                    <a:pt x="1068848" y="1435184"/>
                    <a:pt x="1078348" y="1383551"/>
                  </a:cubicBezTo>
                  <a:cubicBezTo>
                    <a:pt x="1018042" y="1395117"/>
                    <a:pt x="896600" y="1416183"/>
                    <a:pt x="792510" y="1422792"/>
                  </a:cubicBezTo>
                  <a:cubicBezTo>
                    <a:pt x="702050" y="1428575"/>
                    <a:pt x="697919" y="1421140"/>
                    <a:pt x="707419" y="1414944"/>
                  </a:cubicBezTo>
                  <a:cubicBezTo>
                    <a:pt x="714442" y="1410400"/>
                    <a:pt x="726420" y="1408335"/>
                    <a:pt x="738812" y="1408335"/>
                  </a:cubicBezTo>
                  <a:cubicBezTo>
                    <a:pt x="840837" y="1408335"/>
                    <a:pt x="1030021" y="1371572"/>
                    <a:pt x="1082478" y="1360419"/>
                  </a:cubicBezTo>
                  <a:cubicBezTo>
                    <a:pt x="1099001" y="1266654"/>
                    <a:pt x="1113458" y="1172063"/>
                    <a:pt x="1137003" y="1079950"/>
                  </a:cubicBezTo>
                  <a:cubicBezTo>
                    <a:pt x="1076282" y="1077472"/>
                    <a:pt x="963931" y="1123322"/>
                    <a:pt x="918080" y="1124561"/>
                  </a:cubicBezTo>
                  <a:cubicBezTo>
                    <a:pt x="861490" y="1126213"/>
                    <a:pt x="732203" y="1047732"/>
                    <a:pt x="902385" y="1070450"/>
                  </a:cubicBezTo>
                  <a:cubicBezTo>
                    <a:pt x="1039107" y="1088625"/>
                    <a:pt x="1133700" y="1012621"/>
                    <a:pt x="1165504" y="982055"/>
                  </a:cubicBezTo>
                  <a:cubicBezTo>
                    <a:pt x="1201441" y="878789"/>
                    <a:pt x="1260095" y="780480"/>
                    <a:pt x="1291075" y="675563"/>
                  </a:cubicBezTo>
                  <a:cubicBezTo>
                    <a:pt x="1240682" y="672258"/>
                    <a:pt x="1153112" y="690020"/>
                    <a:pt x="1123784" y="690020"/>
                  </a:cubicBezTo>
                  <a:cubicBezTo>
                    <a:pt x="1085371" y="690433"/>
                    <a:pt x="969300" y="645822"/>
                    <a:pt x="1084544" y="663171"/>
                  </a:cubicBezTo>
                  <a:cubicBezTo>
                    <a:pt x="1165504" y="675150"/>
                    <a:pt x="1257618" y="640866"/>
                    <a:pt x="1304707" y="619386"/>
                  </a:cubicBezTo>
                  <a:lnTo>
                    <a:pt x="1304707" y="619386"/>
                  </a:lnTo>
                  <a:cubicBezTo>
                    <a:pt x="1310489" y="585515"/>
                    <a:pt x="1312968" y="541318"/>
                    <a:pt x="1312968" y="492163"/>
                  </a:cubicBezTo>
                  <a:cubicBezTo>
                    <a:pt x="1272900" y="490098"/>
                    <a:pt x="1191528" y="528513"/>
                    <a:pt x="1158895" y="531404"/>
                  </a:cubicBezTo>
                  <a:cubicBezTo>
                    <a:pt x="1120481" y="534709"/>
                    <a:pt x="1001520" y="499185"/>
                    <a:pt x="1117589" y="507447"/>
                  </a:cubicBezTo>
                  <a:cubicBezTo>
                    <a:pt x="1198963" y="513230"/>
                    <a:pt x="1274141" y="465314"/>
                    <a:pt x="1311316" y="435987"/>
                  </a:cubicBezTo>
                  <a:cubicBezTo>
                    <a:pt x="1308010" y="364114"/>
                    <a:pt x="1298511" y="288937"/>
                    <a:pt x="1283227" y="229043"/>
                  </a:cubicBezTo>
                  <a:cubicBezTo>
                    <a:pt x="1251009" y="105124"/>
                    <a:pt x="1303466" y="3098"/>
                    <a:pt x="1303466" y="3098"/>
                  </a:cubicBezTo>
                  <a:cubicBezTo>
                    <a:pt x="1253488" y="5989"/>
                    <a:pt x="1132459" y="-6402"/>
                    <a:pt x="978801" y="29947"/>
                  </a:cubicBezTo>
                  <a:cubicBezTo>
                    <a:pt x="887928" y="51426"/>
                    <a:pt x="826380" y="84058"/>
                    <a:pt x="770205" y="123712"/>
                  </a:cubicBezTo>
                  <a:cubicBezTo>
                    <a:pt x="770205" y="123712"/>
                    <a:pt x="770205" y="123712"/>
                    <a:pt x="770205" y="123712"/>
                  </a:cubicBezTo>
                  <a:cubicBezTo>
                    <a:pt x="769378" y="127017"/>
                    <a:pt x="753683" y="216651"/>
                    <a:pt x="783835" y="298437"/>
                  </a:cubicBezTo>
                  <a:cubicBezTo>
                    <a:pt x="791270" y="318677"/>
                    <a:pt x="801596" y="338504"/>
                    <a:pt x="815642" y="356266"/>
                  </a:cubicBezTo>
                  <a:cubicBezTo>
                    <a:pt x="887514" y="447553"/>
                    <a:pt x="791683" y="369071"/>
                    <a:pt x="772682" y="335200"/>
                  </a:cubicBezTo>
                  <a:cubicBezTo>
                    <a:pt x="769792" y="330243"/>
                    <a:pt x="767313" y="323221"/>
                    <a:pt x="764421" y="314960"/>
                  </a:cubicBezTo>
                  <a:cubicBezTo>
                    <a:pt x="748725" y="268284"/>
                    <a:pt x="733441" y="181128"/>
                    <a:pt x="704527" y="174106"/>
                  </a:cubicBezTo>
                  <a:lnTo>
                    <a:pt x="704527" y="174106"/>
                  </a:lnTo>
                  <a:cubicBezTo>
                    <a:pt x="688418" y="187324"/>
                    <a:pt x="671895" y="200955"/>
                    <a:pt x="654134" y="214999"/>
                  </a:cubicBezTo>
                  <a:cubicBezTo>
                    <a:pt x="653307" y="215412"/>
                    <a:pt x="652482" y="216238"/>
                    <a:pt x="651655" y="217064"/>
                  </a:cubicBezTo>
                  <a:cubicBezTo>
                    <a:pt x="654959" y="241848"/>
                    <a:pt x="666940" y="314960"/>
                    <a:pt x="691310" y="384767"/>
                  </a:cubicBezTo>
                  <a:cubicBezTo>
                    <a:pt x="704940" y="424421"/>
                    <a:pt x="722703" y="462836"/>
                    <a:pt x="745421" y="491337"/>
                  </a:cubicBezTo>
                  <a:cubicBezTo>
                    <a:pt x="816880" y="582624"/>
                    <a:pt x="721049" y="504142"/>
                    <a:pt x="702461" y="470271"/>
                  </a:cubicBezTo>
                  <a:cubicBezTo>
                    <a:pt x="696265" y="459118"/>
                    <a:pt x="685527" y="433922"/>
                    <a:pt x="672309" y="404594"/>
                  </a:cubicBezTo>
                  <a:cubicBezTo>
                    <a:pt x="649590" y="355027"/>
                    <a:pt x="620262" y="291828"/>
                    <a:pt x="597957" y="268284"/>
                  </a:cubicBezTo>
                  <a:close/>
                </a:path>
              </a:pathLst>
            </a:custGeom>
            <a:solidFill>
              <a:schemeClr val="accent5"/>
            </a:solidFill>
            <a:ln w="9525"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CF17F0A3-7DBA-4CAC-B823-B82A7BC8B59D}"/>
                </a:ext>
              </a:extLst>
            </p:cNvPr>
            <p:cNvSpPr/>
            <p:nvPr/>
          </p:nvSpPr>
          <p:spPr>
            <a:xfrm>
              <a:off x="17816341" y="7583543"/>
              <a:ext cx="326319" cy="1098745"/>
            </a:xfrm>
            <a:custGeom>
              <a:avLst/>
              <a:gdLst>
                <a:gd name="connsiteX0" fmla="*/ 304270 w 326318"/>
                <a:gd name="connsiteY0" fmla="*/ 110081 h 1098744"/>
                <a:gd name="connsiteX1" fmla="*/ 160112 w 326318"/>
                <a:gd name="connsiteY1" fmla="*/ 3098 h 1098744"/>
                <a:gd name="connsiteX2" fmla="*/ 96914 w 326318"/>
                <a:gd name="connsiteY2" fmla="*/ 270762 h 1098744"/>
                <a:gd name="connsiteX3" fmla="*/ 68825 w 326318"/>
                <a:gd name="connsiteY3" fmla="*/ 348831 h 1098744"/>
                <a:gd name="connsiteX4" fmla="*/ 95260 w 326318"/>
                <a:gd name="connsiteY4" fmla="*/ 360397 h 1098744"/>
                <a:gd name="connsiteX5" fmla="*/ 198526 w 326318"/>
                <a:gd name="connsiteY5" fmla="*/ 432682 h 1098744"/>
                <a:gd name="connsiteX6" fmla="*/ 45693 w 326318"/>
                <a:gd name="connsiteY6" fmla="*/ 409138 h 1098744"/>
                <a:gd name="connsiteX7" fmla="*/ 39497 w 326318"/>
                <a:gd name="connsiteY7" fmla="*/ 425247 h 1098744"/>
                <a:gd name="connsiteX8" fmla="*/ 3148 w 326318"/>
                <a:gd name="connsiteY8" fmla="*/ 549992 h 1098744"/>
                <a:gd name="connsiteX9" fmla="*/ 260485 w 326318"/>
                <a:gd name="connsiteY9" fmla="*/ 988251 h 1098744"/>
                <a:gd name="connsiteX10" fmla="*/ 234876 w 326318"/>
                <a:gd name="connsiteY10" fmla="*/ 1098538 h 1098744"/>
                <a:gd name="connsiteX11" fmla="*/ 290640 w 326318"/>
                <a:gd name="connsiteY11" fmla="*/ 1068798 h 1098744"/>
                <a:gd name="connsiteX12" fmla="*/ 314183 w 326318"/>
                <a:gd name="connsiteY12" fmla="*/ 1046079 h 1098744"/>
                <a:gd name="connsiteX13" fmla="*/ 286509 w 326318"/>
                <a:gd name="connsiteY13" fmla="*/ 956032 h 1098744"/>
                <a:gd name="connsiteX14" fmla="*/ 201005 w 326318"/>
                <a:gd name="connsiteY14" fmla="*/ 553296 h 1098744"/>
                <a:gd name="connsiteX15" fmla="*/ 304270 w 326318"/>
                <a:gd name="connsiteY15" fmla="*/ 110081 h 1098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6318" h="1098744">
                  <a:moveTo>
                    <a:pt x="304270" y="110081"/>
                  </a:moveTo>
                  <a:cubicBezTo>
                    <a:pt x="248920" y="73731"/>
                    <a:pt x="196874" y="33251"/>
                    <a:pt x="160112" y="3098"/>
                  </a:cubicBezTo>
                  <a:cubicBezTo>
                    <a:pt x="146068" y="93558"/>
                    <a:pt x="127067" y="182367"/>
                    <a:pt x="96914" y="270762"/>
                  </a:cubicBezTo>
                  <a:cubicBezTo>
                    <a:pt x="88239" y="296785"/>
                    <a:pt x="78738" y="322808"/>
                    <a:pt x="68825" y="348831"/>
                  </a:cubicBezTo>
                  <a:cubicBezTo>
                    <a:pt x="77913" y="352961"/>
                    <a:pt x="86588" y="356679"/>
                    <a:pt x="95260" y="360397"/>
                  </a:cubicBezTo>
                  <a:cubicBezTo>
                    <a:pt x="140697" y="379397"/>
                    <a:pt x="179938" y="405420"/>
                    <a:pt x="198526" y="432682"/>
                  </a:cubicBezTo>
                  <a:cubicBezTo>
                    <a:pt x="218354" y="461597"/>
                    <a:pt x="206787" y="480184"/>
                    <a:pt x="45693" y="409138"/>
                  </a:cubicBezTo>
                  <a:cubicBezTo>
                    <a:pt x="43628" y="414508"/>
                    <a:pt x="41562" y="419877"/>
                    <a:pt x="39497" y="425247"/>
                  </a:cubicBezTo>
                  <a:cubicBezTo>
                    <a:pt x="23801" y="464488"/>
                    <a:pt x="1910" y="506620"/>
                    <a:pt x="3148" y="549992"/>
                  </a:cubicBezTo>
                  <a:cubicBezTo>
                    <a:pt x="4800" y="616908"/>
                    <a:pt x="31649" y="900268"/>
                    <a:pt x="260485" y="988251"/>
                  </a:cubicBezTo>
                  <a:cubicBezTo>
                    <a:pt x="262550" y="1025426"/>
                    <a:pt x="249747" y="1065493"/>
                    <a:pt x="234876" y="1098538"/>
                  </a:cubicBezTo>
                  <a:cubicBezTo>
                    <a:pt x="252224" y="1091516"/>
                    <a:pt x="273290" y="1081603"/>
                    <a:pt x="290640" y="1068798"/>
                  </a:cubicBezTo>
                  <a:cubicBezTo>
                    <a:pt x="299726" y="1062189"/>
                    <a:pt x="307987" y="1054341"/>
                    <a:pt x="314183" y="1046079"/>
                  </a:cubicBezTo>
                  <a:cubicBezTo>
                    <a:pt x="331533" y="1022122"/>
                    <a:pt x="331119" y="991968"/>
                    <a:pt x="286509" y="956032"/>
                  </a:cubicBezTo>
                  <a:cubicBezTo>
                    <a:pt x="165481" y="858136"/>
                    <a:pt x="165481" y="640039"/>
                    <a:pt x="201005" y="553296"/>
                  </a:cubicBezTo>
                  <a:cubicBezTo>
                    <a:pt x="220419" y="505381"/>
                    <a:pt x="253051" y="337265"/>
                    <a:pt x="304270" y="110081"/>
                  </a:cubicBezTo>
                  <a:close/>
                </a:path>
              </a:pathLst>
            </a:custGeom>
            <a:solidFill>
              <a:schemeClr val="accent5">
                <a:lumMod val="60000"/>
                <a:lumOff val="40000"/>
              </a:schemeClr>
            </a:solidFill>
            <a:ln w="9525"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3DFF734D-7C22-47C4-908B-290367A94C37}"/>
                </a:ext>
              </a:extLst>
            </p:cNvPr>
            <p:cNvSpPr/>
            <p:nvPr/>
          </p:nvSpPr>
          <p:spPr>
            <a:xfrm>
              <a:off x="17980378" y="7440624"/>
              <a:ext cx="173486" cy="210662"/>
            </a:xfrm>
            <a:custGeom>
              <a:avLst/>
              <a:gdLst>
                <a:gd name="connsiteX0" fmla="*/ 174105 w 173486"/>
                <a:gd name="connsiteY0" fmla="*/ 106777 h 210661"/>
                <a:gd name="connsiteX1" fmla="*/ 15076 w 173486"/>
                <a:gd name="connsiteY1" fmla="*/ 3098 h 210661"/>
                <a:gd name="connsiteX2" fmla="*/ 11771 w 173486"/>
                <a:gd name="connsiteY2" fmla="*/ 29121 h 210661"/>
                <a:gd name="connsiteX3" fmla="*/ 3098 w 173486"/>
                <a:gd name="connsiteY3" fmla="*/ 94385 h 210661"/>
                <a:gd name="connsiteX4" fmla="*/ 149321 w 173486"/>
                <a:gd name="connsiteY4" fmla="*/ 210868 h 210661"/>
                <a:gd name="connsiteX5" fmla="*/ 174105 w 173486"/>
                <a:gd name="connsiteY5" fmla="*/ 106777 h 210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486" h="210661">
                  <a:moveTo>
                    <a:pt x="174105" y="106777"/>
                  </a:moveTo>
                  <a:cubicBezTo>
                    <a:pt x="109254" y="67536"/>
                    <a:pt x="48946" y="26643"/>
                    <a:pt x="15076" y="3098"/>
                  </a:cubicBezTo>
                  <a:cubicBezTo>
                    <a:pt x="14249" y="11772"/>
                    <a:pt x="13011" y="20447"/>
                    <a:pt x="11771" y="29121"/>
                  </a:cubicBezTo>
                  <a:cubicBezTo>
                    <a:pt x="9294" y="51013"/>
                    <a:pt x="6402" y="72906"/>
                    <a:pt x="3098" y="94385"/>
                  </a:cubicBezTo>
                  <a:cubicBezTo>
                    <a:pt x="36554" y="123712"/>
                    <a:pt x="91906" y="169975"/>
                    <a:pt x="149321" y="210868"/>
                  </a:cubicBezTo>
                  <a:cubicBezTo>
                    <a:pt x="157583" y="177410"/>
                    <a:pt x="165430" y="142713"/>
                    <a:pt x="174105" y="106777"/>
                  </a:cubicBezTo>
                  <a:close/>
                </a:path>
              </a:pathLst>
            </a:custGeom>
            <a:solidFill>
              <a:schemeClr val="accent5">
                <a:lumMod val="60000"/>
                <a:lumOff val="40000"/>
              </a:schemeClr>
            </a:solidFill>
            <a:ln w="9525"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id="{FFFE8034-3E52-4277-901C-DA293A8A0069}"/>
                </a:ext>
              </a:extLst>
            </p:cNvPr>
            <p:cNvSpPr/>
            <p:nvPr/>
          </p:nvSpPr>
          <p:spPr>
            <a:xfrm>
              <a:off x="17995247" y="7081260"/>
              <a:ext cx="239576" cy="450237"/>
            </a:xfrm>
            <a:custGeom>
              <a:avLst/>
              <a:gdLst>
                <a:gd name="connsiteX0" fmla="*/ 79514 w 239575"/>
                <a:gd name="connsiteY0" fmla="*/ 3098 h 450237"/>
                <a:gd name="connsiteX1" fmla="*/ 3098 w 239575"/>
                <a:gd name="connsiteY1" fmla="*/ 337678 h 450237"/>
                <a:gd name="connsiteX2" fmla="*/ 163781 w 239575"/>
                <a:gd name="connsiteY2" fmla="*/ 447140 h 450237"/>
                <a:gd name="connsiteX3" fmla="*/ 238132 w 239575"/>
                <a:gd name="connsiteY3" fmla="*/ 158409 h 450237"/>
                <a:gd name="connsiteX4" fmla="*/ 79514 w 239575"/>
                <a:gd name="connsiteY4" fmla="*/ 3098 h 450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575" h="450237">
                  <a:moveTo>
                    <a:pt x="79514" y="3098"/>
                  </a:moveTo>
                  <a:cubicBezTo>
                    <a:pt x="36970" y="110081"/>
                    <a:pt x="17969" y="224086"/>
                    <a:pt x="3098" y="337678"/>
                  </a:cubicBezTo>
                  <a:cubicBezTo>
                    <a:pt x="23751" y="352961"/>
                    <a:pt x="91495" y="401290"/>
                    <a:pt x="163781" y="447140"/>
                  </a:cubicBezTo>
                  <a:cubicBezTo>
                    <a:pt x="185672" y="355853"/>
                    <a:pt x="210456" y="258783"/>
                    <a:pt x="238132" y="158409"/>
                  </a:cubicBezTo>
                  <a:cubicBezTo>
                    <a:pt x="194760" y="116277"/>
                    <a:pt x="127017" y="17968"/>
                    <a:pt x="79514" y="3098"/>
                  </a:cubicBezTo>
                  <a:close/>
                </a:path>
              </a:pathLst>
            </a:custGeom>
            <a:solidFill>
              <a:schemeClr val="accent5">
                <a:lumMod val="60000"/>
                <a:lumOff val="40000"/>
              </a:schemeClr>
            </a:solidFill>
            <a:ln w="9525"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CE0E320E-CEBF-4A68-96CA-F0F3C2E29AC0}"/>
                </a:ext>
              </a:extLst>
            </p:cNvPr>
            <p:cNvSpPr/>
            <p:nvPr/>
          </p:nvSpPr>
          <p:spPr>
            <a:xfrm>
              <a:off x="18578415" y="6305530"/>
              <a:ext cx="541111" cy="301535"/>
            </a:xfrm>
            <a:custGeom>
              <a:avLst/>
              <a:gdLst>
                <a:gd name="connsiteX0" fmla="*/ 21348 w 541111"/>
                <a:gd name="connsiteY0" fmla="*/ 298850 h 301535"/>
                <a:gd name="connsiteX1" fmla="*/ 541393 w 541111"/>
                <a:gd name="connsiteY1" fmla="*/ 3098 h 301535"/>
                <a:gd name="connsiteX2" fmla="*/ 216728 w 541111"/>
                <a:gd name="connsiteY2" fmla="*/ 29947 h 301535"/>
                <a:gd name="connsiteX3" fmla="*/ 8132 w 541111"/>
                <a:gd name="connsiteY3" fmla="*/ 123712 h 301535"/>
                <a:gd name="connsiteX4" fmla="*/ 8132 w 541111"/>
                <a:gd name="connsiteY4" fmla="*/ 123712 h 301535"/>
                <a:gd name="connsiteX5" fmla="*/ 21348 w 541111"/>
                <a:gd name="connsiteY5" fmla="*/ 298850 h 301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1111" h="301535">
                  <a:moveTo>
                    <a:pt x="21348" y="298850"/>
                  </a:moveTo>
                  <a:cubicBezTo>
                    <a:pt x="262165" y="95211"/>
                    <a:pt x="541393" y="3098"/>
                    <a:pt x="541393" y="3098"/>
                  </a:cubicBezTo>
                  <a:cubicBezTo>
                    <a:pt x="491414" y="5989"/>
                    <a:pt x="370386" y="-6402"/>
                    <a:pt x="216728" y="29947"/>
                  </a:cubicBezTo>
                  <a:cubicBezTo>
                    <a:pt x="125854" y="51426"/>
                    <a:pt x="64306" y="84058"/>
                    <a:pt x="8132" y="123712"/>
                  </a:cubicBezTo>
                  <a:cubicBezTo>
                    <a:pt x="8132" y="123712"/>
                    <a:pt x="8132" y="123712"/>
                    <a:pt x="8132" y="123712"/>
                  </a:cubicBezTo>
                  <a:cubicBezTo>
                    <a:pt x="7305" y="127430"/>
                    <a:pt x="-8804" y="217064"/>
                    <a:pt x="21348" y="298850"/>
                  </a:cubicBezTo>
                  <a:close/>
                </a:path>
              </a:pathLst>
            </a:custGeom>
            <a:solidFill>
              <a:schemeClr val="accent5">
                <a:lumMod val="60000"/>
                <a:lumOff val="40000"/>
              </a:schemeClr>
            </a:solidFill>
            <a:ln w="9525"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A45FFC8E-CD1B-4E94-BCF3-AD4BD5AC4F2D}"/>
                </a:ext>
              </a:extLst>
            </p:cNvPr>
            <p:cNvSpPr/>
            <p:nvPr/>
          </p:nvSpPr>
          <p:spPr>
            <a:xfrm>
              <a:off x="18118340" y="6570302"/>
              <a:ext cx="371756" cy="619593"/>
            </a:xfrm>
            <a:custGeom>
              <a:avLst/>
              <a:gdLst>
                <a:gd name="connsiteX0" fmla="*/ 295958 w 371755"/>
                <a:gd name="connsiteY0" fmla="*/ 3098 h 619592"/>
                <a:gd name="connsiteX1" fmla="*/ 151387 w 371755"/>
                <a:gd name="connsiteY1" fmla="*/ 193932 h 619592"/>
                <a:gd name="connsiteX2" fmla="*/ 3098 w 371755"/>
                <a:gd name="connsiteY2" fmla="*/ 416986 h 619592"/>
                <a:gd name="connsiteX3" fmla="*/ 129495 w 371755"/>
                <a:gd name="connsiteY3" fmla="*/ 618973 h 619592"/>
                <a:gd name="connsiteX4" fmla="*/ 172040 w 371755"/>
                <a:gd name="connsiteY4" fmla="*/ 474815 h 619592"/>
                <a:gd name="connsiteX5" fmla="*/ 370310 w 371755"/>
                <a:gd name="connsiteY5" fmla="*/ 140648 h 619592"/>
                <a:gd name="connsiteX6" fmla="*/ 295958 w 371755"/>
                <a:gd name="connsiteY6" fmla="*/ 3098 h 619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1755" h="619592">
                  <a:moveTo>
                    <a:pt x="295958" y="3098"/>
                  </a:moveTo>
                  <a:cubicBezTo>
                    <a:pt x="241433" y="61340"/>
                    <a:pt x="195585" y="130734"/>
                    <a:pt x="151387" y="193932"/>
                  </a:cubicBezTo>
                  <a:cubicBezTo>
                    <a:pt x="100168" y="266218"/>
                    <a:pt x="46469" y="338917"/>
                    <a:pt x="3098" y="416986"/>
                  </a:cubicBezTo>
                  <a:cubicBezTo>
                    <a:pt x="8880" y="447966"/>
                    <a:pt x="34078" y="549992"/>
                    <a:pt x="129495" y="618973"/>
                  </a:cubicBezTo>
                  <a:cubicBezTo>
                    <a:pt x="143126" y="571471"/>
                    <a:pt x="157169" y="523143"/>
                    <a:pt x="172040" y="474815"/>
                  </a:cubicBezTo>
                  <a:cubicBezTo>
                    <a:pt x="212108" y="345113"/>
                    <a:pt x="284394" y="234000"/>
                    <a:pt x="370310" y="140648"/>
                  </a:cubicBezTo>
                  <a:cubicBezTo>
                    <a:pt x="347591" y="89841"/>
                    <a:pt x="318263" y="26642"/>
                    <a:pt x="295958" y="3098"/>
                  </a:cubicBezTo>
                  <a:close/>
                </a:path>
              </a:pathLst>
            </a:custGeom>
            <a:solidFill>
              <a:schemeClr val="accent5">
                <a:lumMod val="60000"/>
                <a:lumOff val="40000"/>
              </a:schemeClr>
            </a:solidFill>
            <a:ln w="9525"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D9D88739-E6AC-4FAD-BA87-357E7CBCA914}"/>
                </a:ext>
              </a:extLst>
            </p:cNvPr>
            <p:cNvSpPr/>
            <p:nvPr/>
          </p:nvSpPr>
          <p:spPr>
            <a:xfrm>
              <a:off x="18464899" y="6476950"/>
              <a:ext cx="115657" cy="214792"/>
            </a:xfrm>
            <a:custGeom>
              <a:avLst/>
              <a:gdLst>
                <a:gd name="connsiteX0" fmla="*/ 55969 w 115657"/>
                <a:gd name="connsiteY0" fmla="*/ 3098 h 214792"/>
                <a:gd name="connsiteX1" fmla="*/ 55969 w 115657"/>
                <a:gd name="connsiteY1" fmla="*/ 3098 h 214792"/>
                <a:gd name="connsiteX2" fmla="*/ 5577 w 115657"/>
                <a:gd name="connsiteY2" fmla="*/ 43991 h 214792"/>
                <a:gd name="connsiteX3" fmla="*/ 3098 w 115657"/>
                <a:gd name="connsiteY3" fmla="*/ 46056 h 214792"/>
                <a:gd name="connsiteX4" fmla="*/ 42752 w 115657"/>
                <a:gd name="connsiteY4" fmla="*/ 213760 h 214792"/>
                <a:gd name="connsiteX5" fmla="*/ 115863 w 115657"/>
                <a:gd name="connsiteY5" fmla="*/ 143952 h 214792"/>
                <a:gd name="connsiteX6" fmla="*/ 55969 w 115657"/>
                <a:gd name="connsiteY6" fmla="*/ 3098 h 214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657" h="214792">
                  <a:moveTo>
                    <a:pt x="55969" y="3098"/>
                  </a:moveTo>
                  <a:lnTo>
                    <a:pt x="55969" y="3098"/>
                  </a:lnTo>
                  <a:cubicBezTo>
                    <a:pt x="39447" y="16316"/>
                    <a:pt x="22924" y="29947"/>
                    <a:pt x="5577" y="43991"/>
                  </a:cubicBezTo>
                  <a:cubicBezTo>
                    <a:pt x="4750" y="44404"/>
                    <a:pt x="3925" y="45230"/>
                    <a:pt x="3098" y="46056"/>
                  </a:cubicBezTo>
                  <a:cubicBezTo>
                    <a:pt x="6402" y="70840"/>
                    <a:pt x="18382" y="143952"/>
                    <a:pt x="42752" y="213760"/>
                  </a:cubicBezTo>
                  <a:cubicBezTo>
                    <a:pt x="66296" y="189389"/>
                    <a:pt x="90668" y="166257"/>
                    <a:pt x="115863" y="143952"/>
                  </a:cubicBezTo>
                  <a:cubicBezTo>
                    <a:pt x="100168" y="97689"/>
                    <a:pt x="84883" y="10120"/>
                    <a:pt x="55969" y="3098"/>
                  </a:cubicBezTo>
                  <a:close/>
                </a:path>
              </a:pathLst>
            </a:custGeom>
            <a:solidFill>
              <a:schemeClr val="accent5">
                <a:lumMod val="60000"/>
                <a:lumOff val="40000"/>
              </a:schemeClr>
            </a:solidFill>
            <a:ln w="9525" cap="flat">
              <a:noFill/>
              <a:prstDash val="solid"/>
              <a:miter/>
            </a:ln>
          </p:spPr>
          <p:txBody>
            <a:bodyPr rtlCol="0" anchor="ctr"/>
            <a:lstStyle/>
            <a:p>
              <a:endParaRPr lang="en-US"/>
            </a:p>
          </p:txBody>
        </p:sp>
      </p:grpSp>
      <p:grpSp>
        <p:nvGrpSpPr>
          <p:cNvPr id="101" name="Group 100">
            <a:extLst>
              <a:ext uri="{FF2B5EF4-FFF2-40B4-BE49-F238E27FC236}">
                <a16:creationId xmlns:a16="http://schemas.microsoft.com/office/drawing/2014/main" id="{0BAE1FA4-AE20-4A5A-8EC7-B413222FF3A0}"/>
              </a:ext>
            </a:extLst>
          </p:cNvPr>
          <p:cNvGrpSpPr/>
          <p:nvPr/>
        </p:nvGrpSpPr>
        <p:grpSpPr>
          <a:xfrm>
            <a:off x="520541" y="9775688"/>
            <a:ext cx="6426847" cy="3982834"/>
            <a:chOff x="3303875" y="7350765"/>
            <a:chExt cx="2346192" cy="1453978"/>
          </a:xfrm>
        </p:grpSpPr>
        <p:sp>
          <p:nvSpPr>
            <p:cNvPr id="91" name="Freeform: Shape 90">
              <a:extLst>
                <a:ext uri="{FF2B5EF4-FFF2-40B4-BE49-F238E27FC236}">
                  <a16:creationId xmlns:a16="http://schemas.microsoft.com/office/drawing/2014/main" id="{8A5852FB-F6FD-4D3B-8066-828F352FCFC5}"/>
                </a:ext>
              </a:extLst>
            </p:cNvPr>
            <p:cNvSpPr/>
            <p:nvPr/>
          </p:nvSpPr>
          <p:spPr>
            <a:xfrm>
              <a:off x="3303875" y="7350765"/>
              <a:ext cx="2346192" cy="1453978"/>
            </a:xfrm>
            <a:custGeom>
              <a:avLst/>
              <a:gdLst>
                <a:gd name="connsiteX0" fmla="*/ 2065516 w 2346191"/>
                <a:gd name="connsiteY0" fmla="*/ 1451517 h 1453977"/>
                <a:gd name="connsiteX1" fmla="*/ 2037841 w 2346191"/>
                <a:gd name="connsiteY1" fmla="*/ 1448213 h 1453977"/>
                <a:gd name="connsiteX2" fmla="*/ 1896987 w 2346191"/>
                <a:gd name="connsiteY2" fmla="*/ 1050847 h 1453977"/>
                <a:gd name="connsiteX3" fmla="*/ 1896574 w 2346191"/>
                <a:gd name="connsiteY3" fmla="*/ 1050434 h 1453977"/>
                <a:gd name="connsiteX4" fmla="*/ 1551667 w 2346191"/>
                <a:gd name="connsiteY4" fmla="*/ 835229 h 1453977"/>
                <a:gd name="connsiteX5" fmla="*/ 1359180 w 2346191"/>
                <a:gd name="connsiteY5" fmla="*/ 708419 h 1453977"/>
                <a:gd name="connsiteX6" fmla="*/ 6816 w 2346191"/>
                <a:gd name="connsiteY6" fmla="*/ 824076 h 1453977"/>
                <a:gd name="connsiteX7" fmla="*/ 3098 w 2346191"/>
                <a:gd name="connsiteY7" fmla="*/ 821598 h 1453977"/>
                <a:gd name="connsiteX8" fmla="*/ 357092 w 2346191"/>
                <a:gd name="connsiteY8" fmla="*/ 423406 h 1453977"/>
                <a:gd name="connsiteX9" fmla="*/ 623930 w 2346191"/>
                <a:gd name="connsiteY9" fmla="*/ 442820 h 1453977"/>
                <a:gd name="connsiteX10" fmla="*/ 735457 w 2346191"/>
                <a:gd name="connsiteY10" fmla="*/ 403992 h 1453977"/>
                <a:gd name="connsiteX11" fmla="*/ 464075 w 2346191"/>
                <a:gd name="connsiteY11" fmla="*/ 340380 h 1453977"/>
                <a:gd name="connsiteX12" fmla="*/ 762306 w 2346191"/>
                <a:gd name="connsiteY12" fmla="*/ 180112 h 1453977"/>
                <a:gd name="connsiteX13" fmla="*/ 979989 w 2346191"/>
                <a:gd name="connsiteY13" fmla="*/ 275117 h 1453977"/>
                <a:gd name="connsiteX14" fmla="*/ 1086560 w 2346191"/>
                <a:gd name="connsiteY14" fmla="*/ 444059 h 1453977"/>
                <a:gd name="connsiteX15" fmla="*/ 1145627 w 2346191"/>
                <a:gd name="connsiteY15" fmla="*/ 351120 h 1453977"/>
                <a:gd name="connsiteX16" fmla="*/ 908530 w 2346191"/>
                <a:gd name="connsiteY16" fmla="*/ 141285 h 1453977"/>
                <a:gd name="connsiteX17" fmla="*/ 1205935 w 2346191"/>
                <a:gd name="connsiteY17" fmla="*/ 45041 h 1453977"/>
                <a:gd name="connsiteX18" fmla="*/ 1421140 w 2346191"/>
                <a:gd name="connsiteY18" fmla="*/ 165242 h 1453977"/>
                <a:gd name="connsiteX19" fmla="*/ 1512839 w 2346191"/>
                <a:gd name="connsiteY19" fmla="*/ 271812 h 1453977"/>
                <a:gd name="connsiteX20" fmla="*/ 1539688 w 2346191"/>
                <a:gd name="connsiteY20" fmla="*/ 207374 h 1453977"/>
                <a:gd name="connsiteX21" fmla="*/ 1360419 w 2346191"/>
                <a:gd name="connsiteY21" fmla="*/ 32236 h 1453977"/>
                <a:gd name="connsiteX22" fmla="*/ 1628084 w 2346191"/>
                <a:gd name="connsiteY22" fmla="*/ 43802 h 1453977"/>
                <a:gd name="connsiteX23" fmla="*/ 1908966 w 2346191"/>
                <a:gd name="connsiteY23" fmla="*/ 323032 h 1453977"/>
                <a:gd name="connsiteX24" fmla="*/ 2148129 w 2346191"/>
                <a:gd name="connsiteY24" fmla="*/ 426297 h 1453977"/>
                <a:gd name="connsiteX25" fmla="*/ 2188196 w 2346191"/>
                <a:gd name="connsiteY25" fmla="*/ 520062 h 1453977"/>
                <a:gd name="connsiteX26" fmla="*/ 2016775 w 2346191"/>
                <a:gd name="connsiteY26" fmla="*/ 598131 h 1453977"/>
                <a:gd name="connsiteX27" fmla="*/ 2055603 w 2346191"/>
                <a:gd name="connsiteY27" fmla="*/ 690244 h 1453977"/>
                <a:gd name="connsiteX28" fmla="*/ 2248090 w 2346191"/>
                <a:gd name="connsiteY28" fmla="*/ 544433 h 1453977"/>
                <a:gd name="connsiteX29" fmla="*/ 2292700 w 2346191"/>
                <a:gd name="connsiteY29" fmla="*/ 872817 h 1453977"/>
                <a:gd name="connsiteX30" fmla="*/ 1999013 w 2346191"/>
                <a:gd name="connsiteY30" fmla="*/ 1050847 h 1453977"/>
                <a:gd name="connsiteX31" fmla="*/ 1942837 w 2346191"/>
                <a:gd name="connsiteY31" fmla="*/ 1049608 h 1453977"/>
                <a:gd name="connsiteX32" fmla="*/ 2065516 w 2346191"/>
                <a:gd name="connsiteY32" fmla="*/ 1451517 h 1453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346191" h="1453977">
                  <a:moveTo>
                    <a:pt x="2065516" y="1451517"/>
                  </a:moveTo>
                  <a:lnTo>
                    <a:pt x="2037841" y="1448213"/>
                  </a:lnTo>
                  <a:cubicBezTo>
                    <a:pt x="2034950" y="1176831"/>
                    <a:pt x="1896987" y="1050847"/>
                    <a:pt x="1896987" y="1050847"/>
                  </a:cubicBezTo>
                  <a:cubicBezTo>
                    <a:pt x="1896987" y="1050847"/>
                    <a:pt x="1896987" y="1050847"/>
                    <a:pt x="1896574" y="1050434"/>
                  </a:cubicBezTo>
                  <a:cubicBezTo>
                    <a:pt x="1888313" y="1043825"/>
                    <a:pt x="1739610" y="926928"/>
                    <a:pt x="1551667" y="835229"/>
                  </a:cubicBezTo>
                  <a:cubicBezTo>
                    <a:pt x="1492599" y="788139"/>
                    <a:pt x="1428162" y="745181"/>
                    <a:pt x="1359180" y="708419"/>
                  </a:cubicBezTo>
                  <a:cubicBezTo>
                    <a:pt x="911421" y="469256"/>
                    <a:pt x="383115" y="531215"/>
                    <a:pt x="6816" y="824076"/>
                  </a:cubicBezTo>
                  <a:cubicBezTo>
                    <a:pt x="5163" y="823250"/>
                    <a:pt x="3924" y="822424"/>
                    <a:pt x="3098" y="821598"/>
                  </a:cubicBezTo>
                  <a:cubicBezTo>
                    <a:pt x="3098" y="821598"/>
                    <a:pt x="277371" y="451907"/>
                    <a:pt x="357092" y="423406"/>
                  </a:cubicBezTo>
                  <a:cubicBezTo>
                    <a:pt x="436813" y="394491"/>
                    <a:pt x="428139" y="356903"/>
                    <a:pt x="623930" y="442820"/>
                  </a:cubicBezTo>
                  <a:cubicBezTo>
                    <a:pt x="819308" y="528737"/>
                    <a:pt x="757762" y="423406"/>
                    <a:pt x="735457" y="403992"/>
                  </a:cubicBezTo>
                  <a:cubicBezTo>
                    <a:pt x="713152" y="384578"/>
                    <a:pt x="570645" y="328402"/>
                    <a:pt x="464075" y="340380"/>
                  </a:cubicBezTo>
                  <a:cubicBezTo>
                    <a:pt x="464075" y="340380"/>
                    <a:pt x="582624" y="209440"/>
                    <a:pt x="762306" y="180112"/>
                  </a:cubicBezTo>
                  <a:cubicBezTo>
                    <a:pt x="941988" y="150785"/>
                    <a:pt x="957684" y="237115"/>
                    <a:pt x="979989" y="275117"/>
                  </a:cubicBezTo>
                  <a:cubicBezTo>
                    <a:pt x="1002295" y="313118"/>
                    <a:pt x="1045666" y="428363"/>
                    <a:pt x="1086560" y="444059"/>
                  </a:cubicBezTo>
                  <a:cubicBezTo>
                    <a:pt x="1127453" y="460168"/>
                    <a:pt x="1181564" y="420928"/>
                    <a:pt x="1145627" y="351120"/>
                  </a:cubicBezTo>
                  <a:cubicBezTo>
                    <a:pt x="1109691" y="281313"/>
                    <a:pt x="958510" y="154089"/>
                    <a:pt x="908530" y="141285"/>
                  </a:cubicBezTo>
                  <a:cubicBezTo>
                    <a:pt x="908530" y="141285"/>
                    <a:pt x="1110517" y="28932"/>
                    <a:pt x="1205935" y="45041"/>
                  </a:cubicBezTo>
                  <a:cubicBezTo>
                    <a:pt x="1301352" y="60737"/>
                    <a:pt x="1358768" y="78912"/>
                    <a:pt x="1421140" y="165242"/>
                  </a:cubicBezTo>
                  <a:cubicBezTo>
                    <a:pt x="1483099" y="251572"/>
                    <a:pt x="1483099" y="259833"/>
                    <a:pt x="1512839" y="271812"/>
                  </a:cubicBezTo>
                  <a:cubicBezTo>
                    <a:pt x="1542993" y="283378"/>
                    <a:pt x="1570255" y="257768"/>
                    <a:pt x="1539688" y="207374"/>
                  </a:cubicBezTo>
                  <a:cubicBezTo>
                    <a:pt x="1509122" y="157394"/>
                    <a:pt x="1412879" y="59085"/>
                    <a:pt x="1360419" y="32236"/>
                  </a:cubicBezTo>
                  <a:cubicBezTo>
                    <a:pt x="1360419" y="32236"/>
                    <a:pt x="1456663" y="-40463"/>
                    <a:pt x="1628084" y="43802"/>
                  </a:cubicBezTo>
                  <a:cubicBezTo>
                    <a:pt x="1799917" y="128067"/>
                    <a:pt x="1893269" y="284204"/>
                    <a:pt x="1908966" y="323032"/>
                  </a:cubicBezTo>
                  <a:cubicBezTo>
                    <a:pt x="1924249" y="361860"/>
                    <a:pt x="2090300" y="368882"/>
                    <a:pt x="2148129" y="426297"/>
                  </a:cubicBezTo>
                  <a:cubicBezTo>
                    <a:pt x="2205544" y="483713"/>
                    <a:pt x="2203892" y="506844"/>
                    <a:pt x="2188196" y="520062"/>
                  </a:cubicBezTo>
                  <a:cubicBezTo>
                    <a:pt x="2172912" y="532867"/>
                    <a:pt x="2029993" y="575826"/>
                    <a:pt x="2016775" y="598131"/>
                  </a:cubicBezTo>
                  <a:cubicBezTo>
                    <a:pt x="2003557" y="620849"/>
                    <a:pt x="1977121" y="679917"/>
                    <a:pt x="2055603" y="690244"/>
                  </a:cubicBezTo>
                  <a:cubicBezTo>
                    <a:pt x="2134085" y="700157"/>
                    <a:pt x="2101453" y="586152"/>
                    <a:pt x="2248090" y="544433"/>
                  </a:cubicBezTo>
                  <a:cubicBezTo>
                    <a:pt x="2394727" y="502714"/>
                    <a:pt x="2344333" y="812510"/>
                    <a:pt x="2292700" y="872817"/>
                  </a:cubicBezTo>
                  <a:cubicBezTo>
                    <a:pt x="2241068" y="932711"/>
                    <a:pt x="2075430" y="1054151"/>
                    <a:pt x="1999013" y="1050847"/>
                  </a:cubicBezTo>
                  <a:cubicBezTo>
                    <a:pt x="1970925" y="1049608"/>
                    <a:pt x="1954403" y="1049608"/>
                    <a:pt x="1942837" y="1049608"/>
                  </a:cubicBezTo>
                  <a:cubicBezTo>
                    <a:pt x="2106410" y="1237138"/>
                    <a:pt x="2065516" y="1451517"/>
                    <a:pt x="2065516" y="1451517"/>
                  </a:cubicBezTo>
                  <a:close/>
                </a:path>
              </a:pathLst>
            </a:custGeom>
            <a:solidFill>
              <a:srgbClr val="B427FF"/>
            </a:solidFill>
            <a:ln w="9525"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F3B38306-8C28-42F2-A24C-3D4D9BBAAD35}"/>
                </a:ext>
              </a:extLst>
            </p:cNvPr>
            <p:cNvSpPr/>
            <p:nvPr/>
          </p:nvSpPr>
          <p:spPr>
            <a:xfrm>
              <a:off x="3308005" y="7909713"/>
              <a:ext cx="1548982" cy="330450"/>
            </a:xfrm>
            <a:custGeom>
              <a:avLst/>
              <a:gdLst>
                <a:gd name="connsiteX0" fmla="*/ 1547950 w 1548982"/>
                <a:gd name="connsiteY0" fmla="*/ 276694 h 330449"/>
                <a:gd name="connsiteX1" fmla="*/ 1236914 w 1548982"/>
                <a:gd name="connsiteY1" fmla="*/ 173016 h 330449"/>
                <a:gd name="connsiteX2" fmla="*/ 645409 w 1548982"/>
                <a:gd name="connsiteY2" fmla="*/ 209365 h 330449"/>
                <a:gd name="connsiteX3" fmla="*/ 371549 w 1548982"/>
                <a:gd name="connsiteY3" fmla="*/ 329979 h 330449"/>
                <a:gd name="connsiteX4" fmla="*/ 356679 w 1548982"/>
                <a:gd name="connsiteY4" fmla="*/ 329566 h 330449"/>
                <a:gd name="connsiteX5" fmla="*/ 558666 w 1548982"/>
                <a:gd name="connsiteY5" fmla="*/ 196560 h 330449"/>
                <a:gd name="connsiteX6" fmla="*/ 330243 w 1548982"/>
                <a:gd name="connsiteY6" fmla="*/ 327914 h 330449"/>
                <a:gd name="connsiteX7" fmla="*/ 3098 w 1548982"/>
                <a:gd name="connsiteY7" fmla="*/ 265955 h 330449"/>
                <a:gd name="connsiteX8" fmla="*/ 1355463 w 1548982"/>
                <a:gd name="connsiteY8" fmla="*/ 150297 h 330449"/>
                <a:gd name="connsiteX9" fmla="*/ 1547950 w 1548982"/>
                <a:gd name="connsiteY9" fmla="*/ 276694 h 330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8982" h="330449">
                  <a:moveTo>
                    <a:pt x="1547950" y="276694"/>
                  </a:moveTo>
                  <a:cubicBezTo>
                    <a:pt x="1450054" y="228779"/>
                    <a:pt x="1341832" y="187886"/>
                    <a:pt x="1236914" y="173016"/>
                  </a:cubicBezTo>
                  <a:cubicBezTo>
                    <a:pt x="925465" y="128818"/>
                    <a:pt x="684650" y="193669"/>
                    <a:pt x="645409" y="209365"/>
                  </a:cubicBezTo>
                  <a:cubicBezTo>
                    <a:pt x="605755" y="225061"/>
                    <a:pt x="454575" y="330392"/>
                    <a:pt x="371549" y="329979"/>
                  </a:cubicBezTo>
                  <a:cubicBezTo>
                    <a:pt x="367006" y="329979"/>
                    <a:pt x="362049" y="329566"/>
                    <a:pt x="356679" y="329566"/>
                  </a:cubicBezTo>
                  <a:cubicBezTo>
                    <a:pt x="432269" y="282477"/>
                    <a:pt x="593777" y="187473"/>
                    <a:pt x="558666" y="196560"/>
                  </a:cubicBezTo>
                  <a:cubicBezTo>
                    <a:pt x="526035" y="204821"/>
                    <a:pt x="393441" y="287434"/>
                    <a:pt x="330243" y="327914"/>
                  </a:cubicBezTo>
                  <a:cubicBezTo>
                    <a:pt x="227804" y="319240"/>
                    <a:pt x="39861" y="287021"/>
                    <a:pt x="3098" y="265955"/>
                  </a:cubicBezTo>
                  <a:cubicBezTo>
                    <a:pt x="379398" y="-26906"/>
                    <a:pt x="907704" y="-88866"/>
                    <a:pt x="1355463" y="150297"/>
                  </a:cubicBezTo>
                  <a:cubicBezTo>
                    <a:pt x="1424857" y="186647"/>
                    <a:pt x="1488882" y="229192"/>
                    <a:pt x="1547950" y="276694"/>
                  </a:cubicBezTo>
                  <a:close/>
                </a:path>
              </a:pathLst>
            </a:custGeom>
            <a:solidFill>
              <a:srgbClr val="C366FF"/>
            </a:solidFill>
            <a:ln w="9525" cap="flat">
              <a:noFill/>
              <a:prstDash val="solid"/>
              <a:miter/>
            </a:ln>
          </p:spPr>
          <p:txBody>
            <a:bodyPr rtlCol="0" anchor="ctr"/>
            <a:lstStyle/>
            <a:p>
              <a:endParaRPr lang="en-US"/>
            </a:p>
          </p:txBody>
        </p:sp>
      </p:grpSp>
      <p:grpSp>
        <p:nvGrpSpPr>
          <p:cNvPr id="103" name="Group 102">
            <a:extLst>
              <a:ext uri="{FF2B5EF4-FFF2-40B4-BE49-F238E27FC236}">
                <a16:creationId xmlns:a16="http://schemas.microsoft.com/office/drawing/2014/main" id="{9A7B2FEE-DEFB-49C1-AA6C-CB128D842A25}"/>
              </a:ext>
            </a:extLst>
          </p:cNvPr>
          <p:cNvGrpSpPr/>
          <p:nvPr/>
        </p:nvGrpSpPr>
        <p:grpSpPr>
          <a:xfrm>
            <a:off x="2624477" y="6833093"/>
            <a:ext cx="4258648" cy="7139684"/>
            <a:chOff x="8365730" y="6276538"/>
            <a:chExt cx="1554667" cy="2606421"/>
          </a:xfrm>
        </p:grpSpPr>
        <p:sp>
          <p:nvSpPr>
            <p:cNvPr id="93" name="Freeform: Shape 92">
              <a:extLst>
                <a:ext uri="{FF2B5EF4-FFF2-40B4-BE49-F238E27FC236}">
                  <a16:creationId xmlns:a16="http://schemas.microsoft.com/office/drawing/2014/main" id="{04AE8EB0-9B83-43D3-BC44-C2C748A98495}"/>
                </a:ext>
              </a:extLst>
            </p:cNvPr>
            <p:cNvSpPr/>
            <p:nvPr/>
          </p:nvSpPr>
          <p:spPr>
            <a:xfrm>
              <a:off x="8458158" y="6276538"/>
              <a:ext cx="1462239" cy="2606421"/>
            </a:xfrm>
            <a:custGeom>
              <a:avLst/>
              <a:gdLst>
                <a:gd name="connsiteX0" fmla="*/ 1383455 w 1462239"/>
                <a:gd name="connsiteY0" fmla="*/ 546352 h 2606420"/>
                <a:gd name="connsiteX1" fmla="*/ 1182706 w 1462239"/>
                <a:gd name="connsiteY1" fmla="*/ 333625 h 2606420"/>
                <a:gd name="connsiteX2" fmla="*/ 1149248 w 1462239"/>
                <a:gd name="connsiteY2" fmla="*/ 504632 h 2606420"/>
                <a:gd name="connsiteX3" fmla="*/ 1080267 w 1462239"/>
                <a:gd name="connsiteY3" fmla="*/ 772710 h 2606420"/>
                <a:gd name="connsiteX4" fmla="*/ 1003438 w 1462239"/>
                <a:gd name="connsiteY4" fmla="*/ 770231 h 2606420"/>
                <a:gd name="connsiteX5" fmla="*/ 1108355 w 1462239"/>
                <a:gd name="connsiteY5" fmla="*/ 477370 h 2606420"/>
                <a:gd name="connsiteX6" fmla="*/ 972458 w 1462239"/>
                <a:gd name="connsiteY6" fmla="*/ 167161 h 2606420"/>
                <a:gd name="connsiteX7" fmla="*/ 778319 w 1462239"/>
                <a:gd name="connsiteY7" fmla="*/ 129985 h 2606420"/>
                <a:gd name="connsiteX8" fmla="*/ 804755 w 1462239"/>
                <a:gd name="connsiteY8" fmla="*/ 537677 h 2606420"/>
                <a:gd name="connsiteX9" fmla="*/ 745687 w 1462239"/>
                <a:gd name="connsiteY9" fmla="*/ 539743 h 2606420"/>
                <a:gd name="connsiteX10" fmla="*/ 730403 w 1462239"/>
                <a:gd name="connsiteY10" fmla="*/ 170052 h 2606420"/>
                <a:gd name="connsiteX11" fmla="*/ 627551 w 1462239"/>
                <a:gd name="connsiteY11" fmla="*/ 56873 h 2606420"/>
                <a:gd name="connsiteX12" fmla="*/ 397889 w 1462239"/>
                <a:gd name="connsiteY12" fmla="*/ 72157 h 2606420"/>
                <a:gd name="connsiteX13" fmla="*/ 489588 w 1462239"/>
                <a:gd name="connsiteY13" fmla="*/ 322885 h 2606420"/>
                <a:gd name="connsiteX14" fmla="*/ 481327 w 1462239"/>
                <a:gd name="connsiteY14" fmla="*/ 426977 h 2606420"/>
                <a:gd name="connsiteX15" fmla="*/ 383431 w 1462239"/>
                <a:gd name="connsiteY15" fmla="*/ 178727 h 2606420"/>
                <a:gd name="connsiteX16" fmla="*/ 233077 w 1462239"/>
                <a:gd name="connsiteY16" fmla="*/ 18872 h 2606420"/>
                <a:gd name="connsiteX17" fmla="*/ 50503 w 1462239"/>
                <a:gd name="connsiteY17" fmla="*/ 10610 h 2606420"/>
                <a:gd name="connsiteX18" fmla="*/ 5480 w 1462239"/>
                <a:gd name="connsiteY18" fmla="*/ 266296 h 2606420"/>
                <a:gd name="connsiteX19" fmla="*/ 3414 w 1462239"/>
                <a:gd name="connsiteY19" fmla="*/ 362539 h 2606420"/>
                <a:gd name="connsiteX20" fmla="*/ 60830 w 1462239"/>
                <a:gd name="connsiteY20" fmla="*/ 389388 h 2606420"/>
                <a:gd name="connsiteX21" fmla="*/ 299993 w 1462239"/>
                <a:gd name="connsiteY21" fmla="*/ 507937 h 2606420"/>
                <a:gd name="connsiteX22" fmla="*/ 195902 w 1462239"/>
                <a:gd name="connsiteY22" fmla="*/ 507524 h 2606420"/>
                <a:gd name="connsiteX23" fmla="*/ 6306 w 1462239"/>
                <a:gd name="connsiteY23" fmla="*/ 426977 h 2606420"/>
                <a:gd name="connsiteX24" fmla="*/ 76114 w 1462239"/>
                <a:gd name="connsiteY24" fmla="*/ 742556 h 2606420"/>
                <a:gd name="connsiteX25" fmla="*/ 390867 w 1462239"/>
                <a:gd name="connsiteY25" fmla="*/ 780558 h 2606420"/>
                <a:gd name="connsiteX26" fmla="*/ 383845 w 1462239"/>
                <a:gd name="connsiteY26" fmla="*/ 839626 h 2606420"/>
                <a:gd name="connsiteX27" fmla="*/ 99658 w 1462239"/>
                <a:gd name="connsiteY27" fmla="*/ 799972 h 2606420"/>
                <a:gd name="connsiteX28" fmla="*/ 303298 w 1462239"/>
                <a:gd name="connsiteY28" fmla="*/ 1113073 h 2606420"/>
                <a:gd name="connsiteX29" fmla="*/ 569723 w 1462239"/>
                <a:gd name="connsiteY29" fmla="*/ 1096963 h 2606420"/>
                <a:gd name="connsiteX30" fmla="*/ 565592 w 1462239"/>
                <a:gd name="connsiteY30" fmla="*/ 1173793 h 2606420"/>
                <a:gd name="connsiteX31" fmla="*/ 406976 w 1462239"/>
                <a:gd name="connsiteY31" fmla="*/ 1213860 h 2606420"/>
                <a:gd name="connsiteX32" fmla="*/ 543286 w 1462239"/>
                <a:gd name="connsiteY32" fmla="*/ 1314234 h 2606420"/>
                <a:gd name="connsiteX33" fmla="*/ 686618 w 1462239"/>
                <a:gd name="connsiteY33" fmla="*/ 1251035 h 2606420"/>
                <a:gd name="connsiteX34" fmla="*/ 689511 w 1462239"/>
                <a:gd name="connsiteY34" fmla="*/ 1292755 h 2606420"/>
                <a:gd name="connsiteX35" fmla="*/ 630029 w 1462239"/>
                <a:gd name="connsiteY35" fmla="*/ 1363388 h 2606420"/>
                <a:gd name="connsiteX36" fmla="*/ 881585 w 1462239"/>
                <a:gd name="connsiteY36" fmla="*/ 1457153 h 2606420"/>
                <a:gd name="connsiteX37" fmla="*/ 910499 w 1462239"/>
                <a:gd name="connsiteY37" fmla="*/ 1345214 h 2606420"/>
                <a:gd name="connsiteX38" fmla="*/ 960066 w 1462239"/>
                <a:gd name="connsiteY38" fmla="*/ 1120508 h 2606420"/>
                <a:gd name="connsiteX39" fmla="*/ 1108769 w 1462239"/>
                <a:gd name="connsiteY39" fmla="*/ 1488959 h 2606420"/>
                <a:gd name="connsiteX40" fmla="*/ 1126117 w 1462239"/>
                <a:gd name="connsiteY40" fmla="*/ 2603813 h 2606420"/>
                <a:gd name="connsiteX41" fmla="*/ 1165770 w 1462239"/>
                <a:gd name="connsiteY41" fmla="*/ 2602574 h 2606420"/>
                <a:gd name="connsiteX42" fmla="*/ 1161640 w 1462239"/>
                <a:gd name="connsiteY42" fmla="*/ 1489785 h 2606420"/>
                <a:gd name="connsiteX43" fmla="*/ 1003024 w 1462239"/>
                <a:gd name="connsiteY43" fmla="*/ 1089115 h 2606420"/>
                <a:gd name="connsiteX44" fmla="*/ 1231448 w 1462239"/>
                <a:gd name="connsiteY44" fmla="*/ 1058548 h 2606420"/>
                <a:gd name="connsiteX45" fmla="*/ 1451196 w 1462239"/>
                <a:gd name="connsiteY45" fmla="*/ 887128 h 2606420"/>
                <a:gd name="connsiteX46" fmla="*/ 1383455 w 1462239"/>
                <a:gd name="connsiteY46" fmla="*/ 546352 h 2606420"/>
                <a:gd name="connsiteX47" fmla="*/ 404498 w 1462239"/>
                <a:gd name="connsiteY47" fmla="*/ 518676 h 2606420"/>
                <a:gd name="connsiteX48" fmla="*/ 409455 w 1462239"/>
                <a:gd name="connsiteY48" fmla="*/ 491001 h 2606420"/>
                <a:gd name="connsiteX49" fmla="*/ 459434 w 1462239"/>
                <a:gd name="connsiteY49" fmla="*/ 528590 h 2606420"/>
                <a:gd name="connsiteX50" fmla="*/ 404498 w 1462239"/>
                <a:gd name="connsiteY50" fmla="*/ 518676 h 2606420"/>
                <a:gd name="connsiteX51" fmla="*/ 579636 w 1462239"/>
                <a:gd name="connsiteY51" fmla="*/ 376583 h 2606420"/>
                <a:gd name="connsiteX52" fmla="*/ 572201 w 1462239"/>
                <a:gd name="connsiteY52" fmla="*/ 489349 h 2606420"/>
                <a:gd name="connsiteX53" fmla="*/ 533373 w 1462239"/>
                <a:gd name="connsiteY53" fmla="*/ 396410 h 2606420"/>
                <a:gd name="connsiteX54" fmla="*/ 579636 w 1462239"/>
                <a:gd name="connsiteY54" fmla="*/ 376583 h 2606420"/>
                <a:gd name="connsiteX55" fmla="*/ 499089 w 1462239"/>
                <a:gd name="connsiteY55" fmla="*/ 734708 h 2606420"/>
                <a:gd name="connsiteX56" fmla="*/ 639116 w 1462239"/>
                <a:gd name="connsiteY56" fmla="*/ 726034 h 2606420"/>
                <a:gd name="connsiteX57" fmla="*/ 540808 w 1462239"/>
                <a:gd name="connsiteY57" fmla="*/ 806581 h 2606420"/>
                <a:gd name="connsiteX58" fmla="*/ 499089 w 1462239"/>
                <a:gd name="connsiteY58" fmla="*/ 734708 h 2606420"/>
                <a:gd name="connsiteX59" fmla="*/ 627138 w 1462239"/>
                <a:gd name="connsiteY59" fmla="*/ 1025916 h 2606420"/>
                <a:gd name="connsiteX60" fmla="*/ 574266 w 1462239"/>
                <a:gd name="connsiteY60" fmla="*/ 961892 h 2606420"/>
                <a:gd name="connsiteX61" fmla="*/ 754361 w 1462239"/>
                <a:gd name="connsiteY61" fmla="*/ 916455 h 2606420"/>
                <a:gd name="connsiteX62" fmla="*/ 627138 w 1462239"/>
                <a:gd name="connsiteY62" fmla="*/ 1025916 h 2606420"/>
                <a:gd name="connsiteX63" fmla="*/ 849778 w 1462239"/>
                <a:gd name="connsiteY63" fmla="*/ 669444 h 2606420"/>
                <a:gd name="connsiteX64" fmla="*/ 851431 w 1462239"/>
                <a:gd name="connsiteY64" fmla="*/ 568657 h 2606420"/>
                <a:gd name="connsiteX65" fmla="*/ 902238 w 1462239"/>
                <a:gd name="connsiteY65" fmla="*/ 569070 h 2606420"/>
                <a:gd name="connsiteX66" fmla="*/ 849778 w 1462239"/>
                <a:gd name="connsiteY66" fmla="*/ 669444 h 2606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462239" h="2606420">
                  <a:moveTo>
                    <a:pt x="1383455" y="546352"/>
                  </a:moveTo>
                  <a:cubicBezTo>
                    <a:pt x="1349583" y="436890"/>
                    <a:pt x="1207903" y="329494"/>
                    <a:pt x="1182706" y="333625"/>
                  </a:cubicBezTo>
                  <a:cubicBezTo>
                    <a:pt x="1157509" y="337342"/>
                    <a:pt x="1145117" y="391040"/>
                    <a:pt x="1149248" y="504632"/>
                  </a:cubicBezTo>
                  <a:cubicBezTo>
                    <a:pt x="1153792" y="618225"/>
                    <a:pt x="1111246" y="710750"/>
                    <a:pt x="1080267" y="772710"/>
                  </a:cubicBezTo>
                  <a:cubicBezTo>
                    <a:pt x="1048875" y="834669"/>
                    <a:pt x="1008394" y="795015"/>
                    <a:pt x="1003438" y="770231"/>
                  </a:cubicBezTo>
                  <a:cubicBezTo>
                    <a:pt x="998068" y="745448"/>
                    <a:pt x="1096789" y="555026"/>
                    <a:pt x="1108355" y="477370"/>
                  </a:cubicBezTo>
                  <a:cubicBezTo>
                    <a:pt x="1119921" y="399715"/>
                    <a:pt x="1023677" y="222511"/>
                    <a:pt x="972458" y="167161"/>
                  </a:cubicBezTo>
                  <a:cubicBezTo>
                    <a:pt x="921651" y="111397"/>
                    <a:pt x="769644" y="96940"/>
                    <a:pt x="778319" y="129985"/>
                  </a:cubicBezTo>
                  <a:cubicBezTo>
                    <a:pt x="787406" y="162617"/>
                    <a:pt x="815495" y="459609"/>
                    <a:pt x="804755" y="537677"/>
                  </a:cubicBezTo>
                  <a:cubicBezTo>
                    <a:pt x="794015" y="615746"/>
                    <a:pt x="758492" y="584766"/>
                    <a:pt x="745687" y="539743"/>
                  </a:cubicBezTo>
                  <a:cubicBezTo>
                    <a:pt x="732469" y="495132"/>
                    <a:pt x="739904" y="224576"/>
                    <a:pt x="730403" y="170052"/>
                  </a:cubicBezTo>
                  <a:cubicBezTo>
                    <a:pt x="720903" y="115528"/>
                    <a:pt x="685380" y="88679"/>
                    <a:pt x="627551" y="56873"/>
                  </a:cubicBezTo>
                  <a:cubicBezTo>
                    <a:pt x="569723" y="25067"/>
                    <a:pt x="397889" y="72157"/>
                    <a:pt x="397889" y="72157"/>
                  </a:cubicBezTo>
                  <a:cubicBezTo>
                    <a:pt x="413998" y="101071"/>
                    <a:pt x="475131" y="280753"/>
                    <a:pt x="489588" y="322885"/>
                  </a:cubicBezTo>
                  <a:cubicBezTo>
                    <a:pt x="504045" y="364604"/>
                    <a:pt x="516025" y="434825"/>
                    <a:pt x="481327" y="426977"/>
                  </a:cubicBezTo>
                  <a:cubicBezTo>
                    <a:pt x="446630" y="419129"/>
                    <a:pt x="414825" y="305537"/>
                    <a:pt x="383431" y="178727"/>
                  </a:cubicBezTo>
                  <a:cubicBezTo>
                    <a:pt x="352038" y="51504"/>
                    <a:pt x="280166" y="35394"/>
                    <a:pt x="233077" y="18872"/>
                  </a:cubicBezTo>
                  <a:cubicBezTo>
                    <a:pt x="170705" y="-3434"/>
                    <a:pt x="100071" y="1936"/>
                    <a:pt x="50503" y="10610"/>
                  </a:cubicBezTo>
                  <a:cubicBezTo>
                    <a:pt x="26546" y="91984"/>
                    <a:pt x="10850" y="177900"/>
                    <a:pt x="5480" y="266296"/>
                  </a:cubicBezTo>
                  <a:cubicBezTo>
                    <a:pt x="3414" y="298514"/>
                    <a:pt x="2589" y="330733"/>
                    <a:pt x="3414" y="362539"/>
                  </a:cubicBezTo>
                  <a:cubicBezTo>
                    <a:pt x="19523" y="372453"/>
                    <a:pt x="38525" y="381127"/>
                    <a:pt x="60830" y="389388"/>
                  </a:cubicBezTo>
                  <a:cubicBezTo>
                    <a:pt x="183922" y="433173"/>
                    <a:pt x="295037" y="472413"/>
                    <a:pt x="299993" y="507937"/>
                  </a:cubicBezTo>
                  <a:cubicBezTo>
                    <a:pt x="305363" y="543047"/>
                    <a:pt x="237208" y="523220"/>
                    <a:pt x="195902" y="507524"/>
                  </a:cubicBezTo>
                  <a:cubicBezTo>
                    <a:pt x="149226" y="489762"/>
                    <a:pt x="72396" y="465805"/>
                    <a:pt x="6306" y="426977"/>
                  </a:cubicBezTo>
                  <a:cubicBezTo>
                    <a:pt x="14567" y="536851"/>
                    <a:pt x="38525" y="642595"/>
                    <a:pt x="76114" y="742556"/>
                  </a:cubicBezTo>
                  <a:cubicBezTo>
                    <a:pt x="173596" y="754122"/>
                    <a:pt x="355756" y="766927"/>
                    <a:pt x="390867" y="780558"/>
                  </a:cubicBezTo>
                  <a:cubicBezTo>
                    <a:pt x="434238" y="797080"/>
                    <a:pt x="462327" y="835495"/>
                    <a:pt x="383845" y="839626"/>
                  </a:cubicBezTo>
                  <a:cubicBezTo>
                    <a:pt x="335516" y="842104"/>
                    <a:pt x="201684" y="815668"/>
                    <a:pt x="99658" y="799972"/>
                  </a:cubicBezTo>
                  <a:cubicBezTo>
                    <a:pt x="150051" y="915216"/>
                    <a:pt x="219033" y="1020960"/>
                    <a:pt x="303298" y="1113073"/>
                  </a:cubicBezTo>
                  <a:cubicBezTo>
                    <a:pt x="491653" y="1073006"/>
                    <a:pt x="550308" y="1090767"/>
                    <a:pt x="569723" y="1096963"/>
                  </a:cubicBezTo>
                  <a:cubicBezTo>
                    <a:pt x="594093" y="1104398"/>
                    <a:pt x="630029" y="1147770"/>
                    <a:pt x="565592" y="1173793"/>
                  </a:cubicBezTo>
                  <a:cubicBezTo>
                    <a:pt x="509415" y="1196511"/>
                    <a:pt x="493306" y="1206012"/>
                    <a:pt x="406976" y="1213860"/>
                  </a:cubicBezTo>
                  <a:cubicBezTo>
                    <a:pt x="449935" y="1250622"/>
                    <a:pt x="495372" y="1284080"/>
                    <a:pt x="543286" y="1314234"/>
                  </a:cubicBezTo>
                  <a:cubicBezTo>
                    <a:pt x="614333" y="1274167"/>
                    <a:pt x="686618" y="1251035"/>
                    <a:pt x="686618" y="1251035"/>
                  </a:cubicBezTo>
                  <a:cubicBezTo>
                    <a:pt x="743209" y="1229969"/>
                    <a:pt x="689511" y="1292755"/>
                    <a:pt x="689511" y="1292755"/>
                  </a:cubicBezTo>
                  <a:lnTo>
                    <a:pt x="630029" y="1363388"/>
                  </a:lnTo>
                  <a:cubicBezTo>
                    <a:pt x="708924" y="1403868"/>
                    <a:pt x="793189" y="1435674"/>
                    <a:pt x="881585" y="1457153"/>
                  </a:cubicBezTo>
                  <a:cubicBezTo>
                    <a:pt x="901824" y="1425347"/>
                    <a:pt x="912564" y="1386933"/>
                    <a:pt x="910499" y="1345214"/>
                  </a:cubicBezTo>
                  <a:cubicBezTo>
                    <a:pt x="904303" y="1236165"/>
                    <a:pt x="939413" y="1132073"/>
                    <a:pt x="960066" y="1120508"/>
                  </a:cubicBezTo>
                  <a:cubicBezTo>
                    <a:pt x="960066" y="1120508"/>
                    <a:pt x="1045156" y="1243187"/>
                    <a:pt x="1108769" y="1488959"/>
                  </a:cubicBezTo>
                  <a:cubicBezTo>
                    <a:pt x="1172793" y="1735970"/>
                    <a:pt x="1214512" y="2107726"/>
                    <a:pt x="1126117" y="2603813"/>
                  </a:cubicBezTo>
                  <a:lnTo>
                    <a:pt x="1165770" y="2602574"/>
                  </a:lnTo>
                  <a:cubicBezTo>
                    <a:pt x="1165770" y="2602574"/>
                    <a:pt x="1273166" y="1999917"/>
                    <a:pt x="1161640" y="1489785"/>
                  </a:cubicBezTo>
                  <a:cubicBezTo>
                    <a:pt x="1129422" y="1343148"/>
                    <a:pt x="1079441" y="1203946"/>
                    <a:pt x="1003024" y="1089115"/>
                  </a:cubicBezTo>
                  <a:cubicBezTo>
                    <a:pt x="1016242" y="1069288"/>
                    <a:pt x="1123226" y="1043265"/>
                    <a:pt x="1231448" y="1058548"/>
                  </a:cubicBezTo>
                  <a:cubicBezTo>
                    <a:pt x="1339670" y="1073832"/>
                    <a:pt x="1416912" y="995763"/>
                    <a:pt x="1451196" y="887128"/>
                  </a:cubicBezTo>
                  <a:cubicBezTo>
                    <a:pt x="1485067" y="776840"/>
                    <a:pt x="1417326" y="655813"/>
                    <a:pt x="1383455" y="546352"/>
                  </a:cubicBezTo>
                  <a:close/>
                  <a:moveTo>
                    <a:pt x="404498" y="518676"/>
                  </a:moveTo>
                  <a:cubicBezTo>
                    <a:pt x="375584" y="499676"/>
                    <a:pt x="398302" y="489762"/>
                    <a:pt x="409455" y="491001"/>
                  </a:cubicBezTo>
                  <a:cubicBezTo>
                    <a:pt x="420607" y="492241"/>
                    <a:pt x="459434" y="528590"/>
                    <a:pt x="459434" y="528590"/>
                  </a:cubicBezTo>
                  <a:cubicBezTo>
                    <a:pt x="459434" y="528590"/>
                    <a:pt x="433825" y="537677"/>
                    <a:pt x="404498" y="518676"/>
                  </a:cubicBezTo>
                  <a:close/>
                  <a:moveTo>
                    <a:pt x="579636" y="376583"/>
                  </a:moveTo>
                  <a:cubicBezTo>
                    <a:pt x="588723" y="394758"/>
                    <a:pt x="572201" y="489349"/>
                    <a:pt x="572201" y="489349"/>
                  </a:cubicBezTo>
                  <a:cubicBezTo>
                    <a:pt x="572201" y="489349"/>
                    <a:pt x="533373" y="459609"/>
                    <a:pt x="533373" y="396410"/>
                  </a:cubicBezTo>
                  <a:cubicBezTo>
                    <a:pt x="532960" y="333625"/>
                    <a:pt x="570961" y="358408"/>
                    <a:pt x="579636" y="376583"/>
                  </a:cubicBezTo>
                  <a:close/>
                  <a:moveTo>
                    <a:pt x="499089" y="734708"/>
                  </a:moveTo>
                  <a:cubicBezTo>
                    <a:pt x="526764" y="715707"/>
                    <a:pt x="639116" y="726034"/>
                    <a:pt x="639116" y="726034"/>
                  </a:cubicBezTo>
                  <a:cubicBezTo>
                    <a:pt x="639116" y="726034"/>
                    <a:pt x="643247" y="791297"/>
                    <a:pt x="540808" y="806581"/>
                  </a:cubicBezTo>
                  <a:cubicBezTo>
                    <a:pt x="438369" y="821864"/>
                    <a:pt x="471414" y="753709"/>
                    <a:pt x="499089" y="734708"/>
                  </a:cubicBezTo>
                  <a:close/>
                  <a:moveTo>
                    <a:pt x="627138" y="1025916"/>
                  </a:moveTo>
                  <a:cubicBezTo>
                    <a:pt x="528829" y="1058135"/>
                    <a:pt x="549896" y="985436"/>
                    <a:pt x="574266" y="961892"/>
                  </a:cubicBezTo>
                  <a:cubicBezTo>
                    <a:pt x="598224" y="938348"/>
                    <a:pt x="754361" y="916455"/>
                    <a:pt x="754361" y="916455"/>
                  </a:cubicBezTo>
                  <a:cubicBezTo>
                    <a:pt x="754361" y="916455"/>
                    <a:pt x="725447" y="993698"/>
                    <a:pt x="627138" y="1025916"/>
                  </a:cubicBezTo>
                  <a:close/>
                  <a:moveTo>
                    <a:pt x="849778" y="669444"/>
                  </a:moveTo>
                  <a:cubicBezTo>
                    <a:pt x="849778" y="669444"/>
                    <a:pt x="826234" y="626486"/>
                    <a:pt x="851431" y="568657"/>
                  </a:cubicBezTo>
                  <a:cubicBezTo>
                    <a:pt x="876627" y="510828"/>
                    <a:pt x="900998" y="548830"/>
                    <a:pt x="902238" y="569070"/>
                  </a:cubicBezTo>
                  <a:cubicBezTo>
                    <a:pt x="903064" y="588897"/>
                    <a:pt x="849778" y="669444"/>
                    <a:pt x="849778" y="669444"/>
                  </a:cubicBezTo>
                  <a:close/>
                </a:path>
              </a:pathLst>
            </a:custGeom>
            <a:solidFill>
              <a:schemeClr val="accent2"/>
            </a:solidFill>
            <a:ln w="9525"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D79D132C-7110-43BB-869D-77C8F8E121DC}"/>
                </a:ext>
              </a:extLst>
            </p:cNvPr>
            <p:cNvSpPr/>
            <p:nvPr/>
          </p:nvSpPr>
          <p:spPr>
            <a:xfrm>
              <a:off x="8369513" y="6283224"/>
              <a:ext cx="140441" cy="355233"/>
            </a:xfrm>
            <a:custGeom>
              <a:avLst/>
              <a:gdLst>
                <a:gd name="connsiteX0" fmla="*/ 94124 w 140441"/>
                <a:gd name="connsiteY0" fmla="*/ 258783 h 355233"/>
                <a:gd name="connsiteX1" fmla="*/ 92059 w 140441"/>
                <a:gd name="connsiteY1" fmla="*/ 355027 h 355233"/>
                <a:gd name="connsiteX2" fmla="*/ 3251 w 140441"/>
                <a:gd name="connsiteY2" fmla="*/ 218303 h 355233"/>
                <a:gd name="connsiteX3" fmla="*/ 73471 w 140441"/>
                <a:gd name="connsiteY3" fmla="*/ 18794 h 355233"/>
                <a:gd name="connsiteX4" fmla="*/ 75950 w 140441"/>
                <a:gd name="connsiteY4" fmla="*/ 18381 h 355233"/>
                <a:gd name="connsiteX5" fmla="*/ 139148 w 140441"/>
                <a:gd name="connsiteY5" fmla="*/ 3098 h 355233"/>
                <a:gd name="connsiteX6" fmla="*/ 94124 w 140441"/>
                <a:gd name="connsiteY6" fmla="*/ 258783 h 355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441" h="355233">
                  <a:moveTo>
                    <a:pt x="94124" y="258783"/>
                  </a:moveTo>
                  <a:cubicBezTo>
                    <a:pt x="92059" y="291002"/>
                    <a:pt x="91233" y="323221"/>
                    <a:pt x="92059" y="355027"/>
                  </a:cubicBezTo>
                  <a:cubicBezTo>
                    <a:pt x="13577" y="308351"/>
                    <a:pt x="5729" y="248044"/>
                    <a:pt x="3251" y="218303"/>
                  </a:cubicBezTo>
                  <a:cubicBezTo>
                    <a:pt x="-467" y="174106"/>
                    <a:pt x="64797" y="55970"/>
                    <a:pt x="73471" y="18794"/>
                  </a:cubicBezTo>
                  <a:cubicBezTo>
                    <a:pt x="75124" y="18794"/>
                    <a:pt x="75950" y="18381"/>
                    <a:pt x="75950" y="18381"/>
                  </a:cubicBezTo>
                  <a:cubicBezTo>
                    <a:pt x="75950" y="18381"/>
                    <a:pt x="101560" y="9707"/>
                    <a:pt x="139148" y="3098"/>
                  </a:cubicBezTo>
                  <a:cubicBezTo>
                    <a:pt x="115191" y="84471"/>
                    <a:pt x="99907" y="169975"/>
                    <a:pt x="94124" y="258783"/>
                  </a:cubicBezTo>
                  <a:close/>
                </a:path>
              </a:pathLst>
            </a:custGeom>
            <a:solidFill>
              <a:schemeClr val="accent2">
                <a:lumMod val="60000"/>
                <a:lumOff val="40000"/>
              </a:schemeClr>
            </a:solidFill>
            <a:ln w="9525"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5C0BF367-9861-4DD3-82F7-739CC3C33BB8}"/>
                </a:ext>
              </a:extLst>
            </p:cNvPr>
            <p:cNvSpPr/>
            <p:nvPr/>
          </p:nvSpPr>
          <p:spPr>
            <a:xfrm>
              <a:off x="8365730" y="6633501"/>
              <a:ext cx="169355" cy="384148"/>
            </a:xfrm>
            <a:custGeom>
              <a:avLst/>
              <a:gdLst>
                <a:gd name="connsiteX0" fmla="*/ 168954 w 169355"/>
                <a:gd name="connsiteY0" fmla="*/ 384354 h 384147"/>
                <a:gd name="connsiteX1" fmla="*/ 116496 w 169355"/>
                <a:gd name="connsiteY1" fmla="*/ 376093 h 384147"/>
                <a:gd name="connsiteX2" fmla="*/ 12404 w 169355"/>
                <a:gd name="connsiteY2" fmla="*/ 264153 h 384147"/>
                <a:gd name="connsiteX3" fmla="*/ 15708 w 169355"/>
                <a:gd name="connsiteY3" fmla="*/ 3098 h 384147"/>
                <a:gd name="connsiteX4" fmla="*/ 99147 w 169355"/>
                <a:gd name="connsiteY4" fmla="*/ 68775 h 384147"/>
                <a:gd name="connsiteX5" fmla="*/ 168954 w 169355"/>
                <a:gd name="connsiteY5" fmla="*/ 384354 h 38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55" h="384147">
                  <a:moveTo>
                    <a:pt x="168954" y="384354"/>
                  </a:moveTo>
                  <a:cubicBezTo>
                    <a:pt x="145410" y="381463"/>
                    <a:pt x="126822" y="378571"/>
                    <a:pt x="116496" y="376093"/>
                  </a:cubicBezTo>
                  <a:cubicBezTo>
                    <a:pt x="63211" y="362049"/>
                    <a:pt x="26861" y="328591"/>
                    <a:pt x="12404" y="264153"/>
                  </a:cubicBezTo>
                  <a:cubicBezTo>
                    <a:pt x="-10314" y="163779"/>
                    <a:pt x="15708" y="3098"/>
                    <a:pt x="15708" y="3098"/>
                  </a:cubicBezTo>
                  <a:cubicBezTo>
                    <a:pt x="38014" y="29121"/>
                    <a:pt x="67341" y="50600"/>
                    <a:pt x="99147" y="68775"/>
                  </a:cubicBezTo>
                  <a:cubicBezTo>
                    <a:pt x="107408" y="178649"/>
                    <a:pt x="131366" y="284806"/>
                    <a:pt x="168954" y="384354"/>
                  </a:cubicBezTo>
                  <a:close/>
                </a:path>
              </a:pathLst>
            </a:custGeom>
            <a:solidFill>
              <a:schemeClr val="accent2">
                <a:lumMod val="60000"/>
                <a:lumOff val="40000"/>
              </a:schemeClr>
            </a:solidFill>
            <a:ln w="9525"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3ED0B2CC-6B29-47CF-B48F-3C5F72F21BCC}"/>
                </a:ext>
              </a:extLst>
            </p:cNvPr>
            <p:cNvSpPr/>
            <p:nvPr/>
          </p:nvSpPr>
          <p:spPr>
            <a:xfrm>
              <a:off x="8404465" y="7060218"/>
              <a:ext cx="359364" cy="371756"/>
            </a:xfrm>
            <a:custGeom>
              <a:avLst/>
              <a:gdLst>
                <a:gd name="connsiteX0" fmla="*/ 356990 w 359363"/>
                <a:gd name="connsiteY0" fmla="*/ 328154 h 371755"/>
                <a:gd name="connsiteX1" fmla="*/ 197961 w 359363"/>
                <a:gd name="connsiteY1" fmla="*/ 368221 h 371755"/>
                <a:gd name="connsiteX2" fmla="*/ 48846 w 359363"/>
                <a:gd name="connsiteY2" fmla="*/ 202996 h 371755"/>
                <a:gd name="connsiteX3" fmla="*/ 28193 w 359363"/>
                <a:gd name="connsiteY3" fmla="*/ 6378 h 371755"/>
                <a:gd name="connsiteX4" fmla="*/ 153763 w 359363"/>
                <a:gd name="connsiteY4" fmla="*/ 15053 h 371755"/>
                <a:gd name="connsiteX5" fmla="*/ 356990 w 359363"/>
                <a:gd name="connsiteY5" fmla="*/ 328154 h 371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9363" h="371755">
                  <a:moveTo>
                    <a:pt x="356990" y="328154"/>
                  </a:moveTo>
                  <a:cubicBezTo>
                    <a:pt x="311966" y="337654"/>
                    <a:pt x="259094" y="350872"/>
                    <a:pt x="197961" y="368221"/>
                  </a:cubicBezTo>
                  <a:cubicBezTo>
                    <a:pt x="122371" y="389700"/>
                    <a:pt x="95934" y="294696"/>
                    <a:pt x="48846" y="202996"/>
                  </a:cubicBezTo>
                  <a:cubicBezTo>
                    <a:pt x="14561" y="135667"/>
                    <a:pt x="-23027" y="41489"/>
                    <a:pt x="28193" y="6378"/>
                  </a:cubicBezTo>
                  <a:cubicBezTo>
                    <a:pt x="38932" y="-1057"/>
                    <a:pt x="90152" y="5139"/>
                    <a:pt x="153763" y="15053"/>
                  </a:cubicBezTo>
                  <a:cubicBezTo>
                    <a:pt x="204157" y="130297"/>
                    <a:pt x="273138" y="236041"/>
                    <a:pt x="356990" y="328154"/>
                  </a:cubicBezTo>
                  <a:close/>
                </a:path>
              </a:pathLst>
            </a:custGeom>
            <a:solidFill>
              <a:schemeClr val="accent2">
                <a:lumMod val="60000"/>
                <a:lumOff val="40000"/>
              </a:schemeClr>
            </a:solidFill>
            <a:ln w="9525"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35EE15EC-3FE2-4D9A-A37E-D0FB5755A375}"/>
                </a:ext>
              </a:extLst>
            </p:cNvPr>
            <p:cNvSpPr/>
            <p:nvPr/>
          </p:nvSpPr>
          <p:spPr>
            <a:xfrm>
              <a:off x="8664340" y="7486061"/>
              <a:ext cx="338711" cy="239576"/>
            </a:xfrm>
            <a:custGeom>
              <a:avLst/>
              <a:gdLst>
                <a:gd name="connsiteX0" fmla="*/ 337104 w 338710"/>
                <a:gd name="connsiteY0" fmla="*/ 103472 h 239575"/>
                <a:gd name="connsiteX1" fmla="*/ 212773 w 338710"/>
                <a:gd name="connsiteY1" fmla="*/ 215825 h 239575"/>
                <a:gd name="connsiteX2" fmla="*/ 159901 w 338710"/>
                <a:gd name="connsiteY2" fmla="*/ 236891 h 239575"/>
                <a:gd name="connsiteX3" fmla="*/ 9959 w 338710"/>
                <a:gd name="connsiteY3" fmla="*/ 50187 h 239575"/>
                <a:gd name="connsiteX4" fmla="*/ 160313 w 338710"/>
                <a:gd name="connsiteY4" fmla="*/ 6402 h 239575"/>
                <a:gd name="connsiteX5" fmla="*/ 200794 w 338710"/>
                <a:gd name="connsiteY5" fmla="*/ 3098 h 239575"/>
                <a:gd name="connsiteX6" fmla="*/ 337104 w 338710"/>
                <a:gd name="connsiteY6" fmla="*/ 103472 h 23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8710" h="239575">
                  <a:moveTo>
                    <a:pt x="337104" y="103472"/>
                  </a:moveTo>
                  <a:cubicBezTo>
                    <a:pt x="285471" y="132800"/>
                    <a:pt x="234664" y="170801"/>
                    <a:pt x="212773" y="215825"/>
                  </a:cubicBezTo>
                  <a:cubicBezTo>
                    <a:pt x="202859" y="235652"/>
                    <a:pt x="180140" y="245565"/>
                    <a:pt x="159901" y="236891"/>
                  </a:cubicBezTo>
                  <a:cubicBezTo>
                    <a:pt x="92985" y="208803"/>
                    <a:pt x="-26803" y="143952"/>
                    <a:pt x="9959" y="50187"/>
                  </a:cubicBezTo>
                  <a:cubicBezTo>
                    <a:pt x="19460" y="26230"/>
                    <a:pt x="46721" y="14251"/>
                    <a:pt x="160313" y="6402"/>
                  </a:cubicBezTo>
                  <a:cubicBezTo>
                    <a:pt x="175184" y="5163"/>
                    <a:pt x="188815" y="4337"/>
                    <a:pt x="200794" y="3098"/>
                  </a:cubicBezTo>
                  <a:cubicBezTo>
                    <a:pt x="243753" y="39861"/>
                    <a:pt x="289189" y="73318"/>
                    <a:pt x="337104" y="103472"/>
                  </a:cubicBezTo>
                  <a:close/>
                </a:path>
              </a:pathLst>
            </a:custGeom>
            <a:solidFill>
              <a:schemeClr val="accent2">
                <a:lumMod val="60000"/>
                <a:lumOff val="40000"/>
              </a:schemeClr>
            </a:solidFill>
            <a:ln w="9525"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EB7AD629-22B2-45D3-822B-6C8E7C569E2A}"/>
                </a:ext>
              </a:extLst>
            </p:cNvPr>
            <p:cNvSpPr/>
            <p:nvPr/>
          </p:nvSpPr>
          <p:spPr>
            <a:xfrm>
              <a:off x="8992228" y="7635176"/>
              <a:ext cx="346972" cy="194139"/>
            </a:xfrm>
            <a:custGeom>
              <a:avLst/>
              <a:gdLst>
                <a:gd name="connsiteX0" fmla="*/ 347101 w 346972"/>
                <a:gd name="connsiteY0" fmla="*/ 96863 h 194139"/>
                <a:gd name="connsiteX1" fmla="*/ 186833 w 346972"/>
                <a:gd name="connsiteY1" fmla="*/ 189389 h 194139"/>
                <a:gd name="connsiteX2" fmla="*/ 35653 w 346972"/>
                <a:gd name="connsiteY2" fmla="*/ 173692 h 194139"/>
                <a:gd name="connsiteX3" fmla="*/ 14173 w 346972"/>
                <a:gd name="connsiteY3" fmla="*/ 99341 h 194139"/>
                <a:gd name="connsiteX4" fmla="*/ 95547 w 346972"/>
                <a:gd name="connsiteY4" fmla="*/ 3098 h 194139"/>
                <a:gd name="connsiteX5" fmla="*/ 347101 w 346972"/>
                <a:gd name="connsiteY5" fmla="*/ 96863 h 194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6972" h="194139">
                  <a:moveTo>
                    <a:pt x="347101" y="96863"/>
                  </a:moveTo>
                  <a:cubicBezTo>
                    <a:pt x="314470" y="147670"/>
                    <a:pt x="256641" y="182367"/>
                    <a:pt x="186833" y="189389"/>
                  </a:cubicBezTo>
                  <a:cubicBezTo>
                    <a:pt x="131483" y="195172"/>
                    <a:pt x="81915" y="187736"/>
                    <a:pt x="35653" y="173692"/>
                  </a:cubicBezTo>
                  <a:cubicBezTo>
                    <a:pt x="3846" y="163779"/>
                    <a:pt x="-7306" y="124538"/>
                    <a:pt x="14173" y="99341"/>
                  </a:cubicBezTo>
                  <a:lnTo>
                    <a:pt x="95547" y="3098"/>
                  </a:lnTo>
                  <a:cubicBezTo>
                    <a:pt x="174441" y="43578"/>
                    <a:pt x="258706" y="75384"/>
                    <a:pt x="347101" y="96863"/>
                  </a:cubicBezTo>
                  <a:close/>
                </a:path>
              </a:pathLst>
            </a:custGeom>
            <a:solidFill>
              <a:schemeClr val="accent2">
                <a:lumMod val="60000"/>
                <a:lumOff val="40000"/>
              </a:schemeClr>
            </a:solidFill>
            <a:ln w="9525" cap="flat">
              <a:noFill/>
              <a:prstDash val="solid"/>
              <a:miter/>
            </a:ln>
          </p:spPr>
          <p:txBody>
            <a:bodyPr rtlCol="0" anchor="ctr"/>
            <a:lstStyle/>
            <a:p>
              <a:endParaRPr lang="en-US"/>
            </a:p>
          </p:txBody>
        </p:sp>
      </p:grpSp>
      <p:sp>
        <p:nvSpPr>
          <p:cNvPr id="99" name="Freeform: Shape 98">
            <a:extLst>
              <a:ext uri="{FF2B5EF4-FFF2-40B4-BE49-F238E27FC236}">
                <a16:creationId xmlns:a16="http://schemas.microsoft.com/office/drawing/2014/main" id="{C929A236-DA00-47D5-85BE-22CE7A1C9AE3}"/>
              </a:ext>
            </a:extLst>
          </p:cNvPr>
          <p:cNvSpPr/>
          <p:nvPr/>
        </p:nvSpPr>
        <p:spPr>
          <a:xfrm>
            <a:off x="6055483" y="9773189"/>
            <a:ext cx="5363247" cy="4525949"/>
          </a:xfrm>
          <a:custGeom>
            <a:avLst/>
            <a:gdLst>
              <a:gd name="connsiteX0" fmla="*/ 17946 w 1957913"/>
              <a:gd name="connsiteY0" fmla="*/ 1331816 h 1652247"/>
              <a:gd name="connsiteX1" fmla="*/ 1480186 w 1957913"/>
              <a:gd name="connsiteY1" fmla="*/ 340054 h 1652247"/>
              <a:gd name="connsiteX2" fmla="*/ 1959337 w 1957913"/>
              <a:gd name="connsiteY2" fmla="*/ 1343 h 1652247"/>
              <a:gd name="connsiteX3" fmla="*/ 1401704 w 1957913"/>
              <a:gd name="connsiteY3" fmla="*/ 972039 h 1652247"/>
              <a:gd name="connsiteX4" fmla="*/ 154257 w 1957913"/>
              <a:gd name="connsiteY4" fmla="*/ 1587501 h 1652247"/>
              <a:gd name="connsiteX5" fmla="*/ 17946 w 1957913"/>
              <a:gd name="connsiteY5" fmla="*/ 1331816 h 1652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57913" h="1652247">
                <a:moveTo>
                  <a:pt x="17946" y="1331816"/>
                </a:moveTo>
                <a:cubicBezTo>
                  <a:pt x="17946" y="1331816"/>
                  <a:pt x="1087777" y="530063"/>
                  <a:pt x="1480186" y="340054"/>
                </a:cubicBezTo>
                <a:cubicBezTo>
                  <a:pt x="1872594" y="150046"/>
                  <a:pt x="1959337" y="1343"/>
                  <a:pt x="1959337" y="1343"/>
                </a:cubicBezTo>
                <a:cubicBezTo>
                  <a:pt x="1959337" y="1343"/>
                  <a:pt x="1690847" y="748985"/>
                  <a:pt x="1401704" y="972039"/>
                </a:cubicBezTo>
                <a:cubicBezTo>
                  <a:pt x="1112561" y="1195092"/>
                  <a:pt x="377310" y="1352056"/>
                  <a:pt x="154257" y="1587501"/>
                </a:cubicBezTo>
                <a:cubicBezTo>
                  <a:pt x="-68797" y="1822946"/>
                  <a:pt x="17946" y="1331816"/>
                  <a:pt x="17946" y="1331816"/>
                </a:cubicBezTo>
                <a:close/>
              </a:path>
            </a:pathLst>
          </a:custGeom>
          <a:solidFill>
            <a:schemeClr val="accent3">
              <a:lumMod val="75000"/>
            </a:schemeClr>
          </a:solidFill>
          <a:ln w="4130"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70077DB9-82A7-40A5-870F-1BB4930E8D04}"/>
              </a:ext>
            </a:extLst>
          </p:cNvPr>
          <p:cNvSpPr/>
          <p:nvPr/>
        </p:nvSpPr>
        <p:spPr>
          <a:xfrm>
            <a:off x="-513740" y="12057662"/>
            <a:ext cx="7501758" cy="2545845"/>
          </a:xfrm>
          <a:custGeom>
            <a:avLst/>
            <a:gdLst>
              <a:gd name="connsiteX0" fmla="*/ 1343 w 2738600"/>
              <a:gd name="connsiteY0" fmla="*/ 1343 h 929389"/>
              <a:gd name="connsiteX1" fmla="*/ 2103415 w 2738600"/>
              <a:gd name="connsiteY1" fmla="*/ 923298 h 929389"/>
              <a:gd name="connsiteX2" fmla="*/ 2737879 w 2738600"/>
              <a:gd name="connsiteY2" fmla="*/ 693222 h 929389"/>
              <a:gd name="connsiteX3" fmla="*/ 1343 w 2738600"/>
              <a:gd name="connsiteY3" fmla="*/ 1343 h 929389"/>
            </a:gdLst>
            <a:ahLst/>
            <a:cxnLst>
              <a:cxn ang="0">
                <a:pos x="connsiteX0" y="connsiteY0"/>
              </a:cxn>
              <a:cxn ang="0">
                <a:pos x="connsiteX1" y="connsiteY1"/>
              </a:cxn>
              <a:cxn ang="0">
                <a:pos x="connsiteX2" y="connsiteY2"/>
              </a:cxn>
              <a:cxn ang="0">
                <a:pos x="connsiteX3" y="connsiteY3"/>
              </a:cxn>
            </a:cxnLst>
            <a:rect l="l" t="t" r="r" b="b"/>
            <a:pathLst>
              <a:path w="2738600" h="929389">
                <a:moveTo>
                  <a:pt x="1343" y="1343"/>
                </a:moveTo>
                <a:cubicBezTo>
                  <a:pt x="1343" y="1343"/>
                  <a:pt x="1595349" y="1031107"/>
                  <a:pt x="2103415" y="923298"/>
                </a:cubicBezTo>
                <a:cubicBezTo>
                  <a:pt x="2611482" y="815488"/>
                  <a:pt x="2737879" y="693222"/>
                  <a:pt x="2737879" y="693222"/>
                </a:cubicBezTo>
                <a:cubicBezTo>
                  <a:pt x="2737879" y="693222"/>
                  <a:pt x="1457800" y="90978"/>
                  <a:pt x="1343" y="1343"/>
                </a:cubicBezTo>
                <a:close/>
              </a:path>
            </a:pathLst>
          </a:custGeom>
          <a:solidFill>
            <a:schemeClr val="accent3"/>
          </a:solidFill>
          <a:ln w="4130" cap="flat">
            <a:noFill/>
            <a:prstDash val="solid"/>
            <a:miter/>
          </a:ln>
        </p:spPr>
        <p:txBody>
          <a:bodyPr rtlCol="0" anchor="ctr"/>
          <a:lstStyle/>
          <a:p>
            <a:endParaRPr lang="en-US"/>
          </a:p>
        </p:txBody>
      </p:sp>
      <p:sp>
        <p:nvSpPr>
          <p:cNvPr id="110" name="TextBox 109">
            <a:extLst>
              <a:ext uri="{FF2B5EF4-FFF2-40B4-BE49-F238E27FC236}">
                <a16:creationId xmlns:a16="http://schemas.microsoft.com/office/drawing/2014/main" id="{7CED4C0A-00F8-4F39-A928-49F029F0C851}"/>
              </a:ext>
            </a:extLst>
          </p:cNvPr>
          <p:cNvSpPr txBox="1"/>
          <p:nvPr/>
        </p:nvSpPr>
        <p:spPr>
          <a:xfrm>
            <a:off x="13912533" y="4850576"/>
            <a:ext cx="8084323" cy="2215991"/>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3800" b="1" i="0" u="none" strike="noStrike" kern="1200" cap="none" spc="0" normalizeH="0" baseline="0" noProof="0">
                <a:ln>
                  <a:noFill/>
                </a:ln>
                <a:effectLst/>
                <a:uLnTx/>
                <a:uFillTx/>
                <a:latin typeface="Century Gothic"/>
                <a:ea typeface="+mn-ea"/>
                <a:cs typeface="+mn-cs"/>
              </a:rPr>
              <a:t>Nature</a:t>
            </a:r>
          </a:p>
        </p:txBody>
      </p:sp>
      <p:sp>
        <p:nvSpPr>
          <p:cNvPr id="111" name="TextBox 110">
            <a:extLst>
              <a:ext uri="{FF2B5EF4-FFF2-40B4-BE49-F238E27FC236}">
                <a16:creationId xmlns:a16="http://schemas.microsoft.com/office/drawing/2014/main" id="{A8DA1934-A071-4C4E-A034-74E17753EFFB}"/>
              </a:ext>
            </a:extLst>
          </p:cNvPr>
          <p:cNvSpPr txBox="1"/>
          <p:nvPr/>
        </p:nvSpPr>
        <p:spPr>
          <a:xfrm>
            <a:off x="13992045" y="7087893"/>
            <a:ext cx="6571325" cy="830997"/>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a:t>
            </a:r>
          </a:p>
        </p:txBody>
      </p:sp>
      <p:grpSp>
        <p:nvGrpSpPr>
          <p:cNvPr id="113" name="Group 112">
            <a:extLst>
              <a:ext uri="{FF2B5EF4-FFF2-40B4-BE49-F238E27FC236}">
                <a16:creationId xmlns:a16="http://schemas.microsoft.com/office/drawing/2014/main" id="{A2DE541E-FC09-4F4E-BBCD-2F677FB8B1DC}"/>
              </a:ext>
            </a:extLst>
          </p:cNvPr>
          <p:cNvGrpSpPr/>
          <p:nvPr/>
        </p:nvGrpSpPr>
        <p:grpSpPr>
          <a:xfrm rot="14400000">
            <a:off x="19514729" y="-1579035"/>
            <a:ext cx="4700097" cy="7879780"/>
            <a:chOff x="8365730" y="6276538"/>
            <a:chExt cx="1554667" cy="2606421"/>
          </a:xfrm>
        </p:grpSpPr>
        <p:sp>
          <p:nvSpPr>
            <p:cNvPr id="114" name="Freeform: Shape 113">
              <a:extLst>
                <a:ext uri="{FF2B5EF4-FFF2-40B4-BE49-F238E27FC236}">
                  <a16:creationId xmlns:a16="http://schemas.microsoft.com/office/drawing/2014/main" id="{DE339B09-DD52-482F-B338-F2087BA5D958}"/>
                </a:ext>
              </a:extLst>
            </p:cNvPr>
            <p:cNvSpPr/>
            <p:nvPr/>
          </p:nvSpPr>
          <p:spPr>
            <a:xfrm>
              <a:off x="8458158" y="6276538"/>
              <a:ext cx="1462239" cy="2606421"/>
            </a:xfrm>
            <a:custGeom>
              <a:avLst/>
              <a:gdLst>
                <a:gd name="connsiteX0" fmla="*/ 1383455 w 1462239"/>
                <a:gd name="connsiteY0" fmla="*/ 546352 h 2606420"/>
                <a:gd name="connsiteX1" fmla="*/ 1182706 w 1462239"/>
                <a:gd name="connsiteY1" fmla="*/ 333625 h 2606420"/>
                <a:gd name="connsiteX2" fmla="*/ 1149248 w 1462239"/>
                <a:gd name="connsiteY2" fmla="*/ 504632 h 2606420"/>
                <a:gd name="connsiteX3" fmla="*/ 1080267 w 1462239"/>
                <a:gd name="connsiteY3" fmla="*/ 772710 h 2606420"/>
                <a:gd name="connsiteX4" fmla="*/ 1003438 w 1462239"/>
                <a:gd name="connsiteY4" fmla="*/ 770231 h 2606420"/>
                <a:gd name="connsiteX5" fmla="*/ 1108355 w 1462239"/>
                <a:gd name="connsiteY5" fmla="*/ 477370 h 2606420"/>
                <a:gd name="connsiteX6" fmla="*/ 972458 w 1462239"/>
                <a:gd name="connsiteY6" fmla="*/ 167161 h 2606420"/>
                <a:gd name="connsiteX7" fmla="*/ 778319 w 1462239"/>
                <a:gd name="connsiteY7" fmla="*/ 129985 h 2606420"/>
                <a:gd name="connsiteX8" fmla="*/ 804755 w 1462239"/>
                <a:gd name="connsiteY8" fmla="*/ 537677 h 2606420"/>
                <a:gd name="connsiteX9" fmla="*/ 745687 w 1462239"/>
                <a:gd name="connsiteY9" fmla="*/ 539743 h 2606420"/>
                <a:gd name="connsiteX10" fmla="*/ 730403 w 1462239"/>
                <a:gd name="connsiteY10" fmla="*/ 170052 h 2606420"/>
                <a:gd name="connsiteX11" fmla="*/ 627551 w 1462239"/>
                <a:gd name="connsiteY11" fmla="*/ 56873 h 2606420"/>
                <a:gd name="connsiteX12" fmla="*/ 397889 w 1462239"/>
                <a:gd name="connsiteY12" fmla="*/ 72157 h 2606420"/>
                <a:gd name="connsiteX13" fmla="*/ 489588 w 1462239"/>
                <a:gd name="connsiteY13" fmla="*/ 322885 h 2606420"/>
                <a:gd name="connsiteX14" fmla="*/ 481327 w 1462239"/>
                <a:gd name="connsiteY14" fmla="*/ 426977 h 2606420"/>
                <a:gd name="connsiteX15" fmla="*/ 383431 w 1462239"/>
                <a:gd name="connsiteY15" fmla="*/ 178727 h 2606420"/>
                <a:gd name="connsiteX16" fmla="*/ 233077 w 1462239"/>
                <a:gd name="connsiteY16" fmla="*/ 18872 h 2606420"/>
                <a:gd name="connsiteX17" fmla="*/ 50503 w 1462239"/>
                <a:gd name="connsiteY17" fmla="*/ 10610 h 2606420"/>
                <a:gd name="connsiteX18" fmla="*/ 5480 w 1462239"/>
                <a:gd name="connsiteY18" fmla="*/ 266296 h 2606420"/>
                <a:gd name="connsiteX19" fmla="*/ 3414 w 1462239"/>
                <a:gd name="connsiteY19" fmla="*/ 362539 h 2606420"/>
                <a:gd name="connsiteX20" fmla="*/ 60830 w 1462239"/>
                <a:gd name="connsiteY20" fmla="*/ 389388 h 2606420"/>
                <a:gd name="connsiteX21" fmla="*/ 299993 w 1462239"/>
                <a:gd name="connsiteY21" fmla="*/ 507937 h 2606420"/>
                <a:gd name="connsiteX22" fmla="*/ 195902 w 1462239"/>
                <a:gd name="connsiteY22" fmla="*/ 507524 h 2606420"/>
                <a:gd name="connsiteX23" fmla="*/ 6306 w 1462239"/>
                <a:gd name="connsiteY23" fmla="*/ 426977 h 2606420"/>
                <a:gd name="connsiteX24" fmla="*/ 76114 w 1462239"/>
                <a:gd name="connsiteY24" fmla="*/ 742556 h 2606420"/>
                <a:gd name="connsiteX25" fmla="*/ 390867 w 1462239"/>
                <a:gd name="connsiteY25" fmla="*/ 780558 h 2606420"/>
                <a:gd name="connsiteX26" fmla="*/ 383845 w 1462239"/>
                <a:gd name="connsiteY26" fmla="*/ 839626 h 2606420"/>
                <a:gd name="connsiteX27" fmla="*/ 99658 w 1462239"/>
                <a:gd name="connsiteY27" fmla="*/ 799972 h 2606420"/>
                <a:gd name="connsiteX28" fmla="*/ 303298 w 1462239"/>
                <a:gd name="connsiteY28" fmla="*/ 1113073 h 2606420"/>
                <a:gd name="connsiteX29" fmla="*/ 569723 w 1462239"/>
                <a:gd name="connsiteY29" fmla="*/ 1096963 h 2606420"/>
                <a:gd name="connsiteX30" fmla="*/ 565592 w 1462239"/>
                <a:gd name="connsiteY30" fmla="*/ 1173793 h 2606420"/>
                <a:gd name="connsiteX31" fmla="*/ 406976 w 1462239"/>
                <a:gd name="connsiteY31" fmla="*/ 1213860 h 2606420"/>
                <a:gd name="connsiteX32" fmla="*/ 543286 w 1462239"/>
                <a:gd name="connsiteY32" fmla="*/ 1314234 h 2606420"/>
                <a:gd name="connsiteX33" fmla="*/ 686618 w 1462239"/>
                <a:gd name="connsiteY33" fmla="*/ 1251035 h 2606420"/>
                <a:gd name="connsiteX34" fmla="*/ 689511 w 1462239"/>
                <a:gd name="connsiteY34" fmla="*/ 1292755 h 2606420"/>
                <a:gd name="connsiteX35" fmla="*/ 630029 w 1462239"/>
                <a:gd name="connsiteY35" fmla="*/ 1363388 h 2606420"/>
                <a:gd name="connsiteX36" fmla="*/ 881585 w 1462239"/>
                <a:gd name="connsiteY36" fmla="*/ 1457153 h 2606420"/>
                <a:gd name="connsiteX37" fmla="*/ 910499 w 1462239"/>
                <a:gd name="connsiteY37" fmla="*/ 1345214 h 2606420"/>
                <a:gd name="connsiteX38" fmla="*/ 960066 w 1462239"/>
                <a:gd name="connsiteY38" fmla="*/ 1120508 h 2606420"/>
                <a:gd name="connsiteX39" fmla="*/ 1108769 w 1462239"/>
                <a:gd name="connsiteY39" fmla="*/ 1488959 h 2606420"/>
                <a:gd name="connsiteX40" fmla="*/ 1126117 w 1462239"/>
                <a:gd name="connsiteY40" fmla="*/ 2603813 h 2606420"/>
                <a:gd name="connsiteX41" fmla="*/ 1165770 w 1462239"/>
                <a:gd name="connsiteY41" fmla="*/ 2602574 h 2606420"/>
                <a:gd name="connsiteX42" fmla="*/ 1161640 w 1462239"/>
                <a:gd name="connsiteY42" fmla="*/ 1489785 h 2606420"/>
                <a:gd name="connsiteX43" fmla="*/ 1003024 w 1462239"/>
                <a:gd name="connsiteY43" fmla="*/ 1089115 h 2606420"/>
                <a:gd name="connsiteX44" fmla="*/ 1231448 w 1462239"/>
                <a:gd name="connsiteY44" fmla="*/ 1058548 h 2606420"/>
                <a:gd name="connsiteX45" fmla="*/ 1451196 w 1462239"/>
                <a:gd name="connsiteY45" fmla="*/ 887128 h 2606420"/>
                <a:gd name="connsiteX46" fmla="*/ 1383455 w 1462239"/>
                <a:gd name="connsiteY46" fmla="*/ 546352 h 2606420"/>
                <a:gd name="connsiteX47" fmla="*/ 404498 w 1462239"/>
                <a:gd name="connsiteY47" fmla="*/ 518676 h 2606420"/>
                <a:gd name="connsiteX48" fmla="*/ 409455 w 1462239"/>
                <a:gd name="connsiteY48" fmla="*/ 491001 h 2606420"/>
                <a:gd name="connsiteX49" fmla="*/ 459434 w 1462239"/>
                <a:gd name="connsiteY49" fmla="*/ 528590 h 2606420"/>
                <a:gd name="connsiteX50" fmla="*/ 404498 w 1462239"/>
                <a:gd name="connsiteY50" fmla="*/ 518676 h 2606420"/>
                <a:gd name="connsiteX51" fmla="*/ 579636 w 1462239"/>
                <a:gd name="connsiteY51" fmla="*/ 376583 h 2606420"/>
                <a:gd name="connsiteX52" fmla="*/ 572201 w 1462239"/>
                <a:gd name="connsiteY52" fmla="*/ 489349 h 2606420"/>
                <a:gd name="connsiteX53" fmla="*/ 533373 w 1462239"/>
                <a:gd name="connsiteY53" fmla="*/ 396410 h 2606420"/>
                <a:gd name="connsiteX54" fmla="*/ 579636 w 1462239"/>
                <a:gd name="connsiteY54" fmla="*/ 376583 h 2606420"/>
                <a:gd name="connsiteX55" fmla="*/ 499089 w 1462239"/>
                <a:gd name="connsiteY55" fmla="*/ 734708 h 2606420"/>
                <a:gd name="connsiteX56" fmla="*/ 639116 w 1462239"/>
                <a:gd name="connsiteY56" fmla="*/ 726034 h 2606420"/>
                <a:gd name="connsiteX57" fmla="*/ 540808 w 1462239"/>
                <a:gd name="connsiteY57" fmla="*/ 806581 h 2606420"/>
                <a:gd name="connsiteX58" fmla="*/ 499089 w 1462239"/>
                <a:gd name="connsiteY58" fmla="*/ 734708 h 2606420"/>
                <a:gd name="connsiteX59" fmla="*/ 627138 w 1462239"/>
                <a:gd name="connsiteY59" fmla="*/ 1025916 h 2606420"/>
                <a:gd name="connsiteX60" fmla="*/ 574266 w 1462239"/>
                <a:gd name="connsiteY60" fmla="*/ 961892 h 2606420"/>
                <a:gd name="connsiteX61" fmla="*/ 754361 w 1462239"/>
                <a:gd name="connsiteY61" fmla="*/ 916455 h 2606420"/>
                <a:gd name="connsiteX62" fmla="*/ 627138 w 1462239"/>
                <a:gd name="connsiteY62" fmla="*/ 1025916 h 2606420"/>
                <a:gd name="connsiteX63" fmla="*/ 849778 w 1462239"/>
                <a:gd name="connsiteY63" fmla="*/ 669444 h 2606420"/>
                <a:gd name="connsiteX64" fmla="*/ 851431 w 1462239"/>
                <a:gd name="connsiteY64" fmla="*/ 568657 h 2606420"/>
                <a:gd name="connsiteX65" fmla="*/ 902238 w 1462239"/>
                <a:gd name="connsiteY65" fmla="*/ 569070 h 2606420"/>
                <a:gd name="connsiteX66" fmla="*/ 849778 w 1462239"/>
                <a:gd name="connsiteY66" fmla="*/ 669444 h 2606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462239" h="2606420">
                  <a:moveTo>
                    <a:pt x="1383455" y="546352"/>
                  </a:moveTo>
                  <a:cubicBezTo>
                    <a:pt x="1349583" y="436890"/>
                    <a:pt x="1207903" y="329494"/>
                    <a:pt x="1182706" y="333625"/>
                  </a:cubicBezTo>
                  <a:cubicBezTo>
                    <a:pt x="1157509" y="337342"/>
                    <a:pt x="1145117" y="391040"/>
                    <a:pt x="1149248" y="504632"/>
                  </a:cubicBezTo>
                  <a:cubicBezTo>
                    <a:pt x="1153792" y="618225"/>
                    <a:pt x="1111246" y="710750"/>
                    <a:pt x="1080267" y="772710"/>
                  </a:cubicBezTo>
                  <a:cubicBezTo>
                    <a:pt x="1048875" y="834669"/>
                    <a:pt x="1008394" y="795015"/>
                    <a:pt x="1003438" y="770231"/>
                  </a:cubicBezTo>
                  <a:cubicBezTo>
                    <a:pt x="998068" y="745448"/>
                    <a:pt x="1096789" y="555026"/>
                    <a:pt x="1108355" y="477370"/>
                  </a:cubicBezTo>
                  <a:cubicBezTo>
                    <a:pt x="1119921" y="399715"/>
                    <a:pt x="1023677" y="222511"/>
                    <a:pt x="972458" y="167161"/>
                  </a:cubicBezTo>
                  <a:cubicBezTo>
                    <a:pt x="921651" y="111397"/>
                    <a:pt x="769644" y="96940"/>
                    <a:pt x="778319" y="129985"/>
                  </a:cubicBezTo>
                  <a:cubicBezTo>
                    <a:pt x="787406" y="162617"/>
                    <a:pt x="815495" y="459609"/>
                    <a:pt x="804755" y="537677"/>
                  </a:cubicBezTo>
                  <a:cubicBezTo>
                    <a:pt x="794015" y="615746"/>
                    <a:pt x="758492" y="584766"/>
                    <a:pt x="745687" y="539743"/>
                  </a:cubicBezTo>
                  <a:cubicBezTo>
                    <a:pt x="732469" y="495132"/>
                    <a:pt x="739904" y="224576"/>
                    <a:pt x="730403" y="170052"/>
                  </a:cubicBezTo>
                  <a:cubicBezTo>
                    <a:pt x="720903" y="115528"/>
                    <a:pt x="685380" y="88679"/>
                    <a:pt x="627551" y="56873"/>
                  </a:cubicBezTo>
                  <a:cubicBezTo>
                    <a:pt x="569723" y="25067"/>
                    <a:pt x="397889" y="72157"/>
                    <a:pt x="397889" y="72157"/>
                  </a:cubicBezTo>
                  <a:cubicBezTo>
                    <a:pt x="413998" y="101071"/>
                    <a:pt x="475131" y="280753"/>
                    <a:pt x="489588" y="322885"/>
                  </a:cubicBezTo>
                  <a:cubicBezTo>
                    <a:pt x="504045" y="364604"/>
                    <a:pt x="516025" y="434825"/>
                    <a:pt x="481327" y="426977"/>
                  </a:cubicBezTo>
                  <a:cubicBezTo>
                    <a:pt x="446630" y="419129"/>
                    <a:pt x="414825" y="305537"/>
                    <a:pt x="383431" y="178727"/>
                  </a:cubicBezTo>
                  <a:cubicBezTo>
                    <a:pt x="352038" y="51504"/>
                    <a:pt x="280166" y="35394"/>
                    <a:pt x="233077" y="18872"/>
                  </a:cubicBezTo>
                  <a:cubicBezTo>
                    <a:pt x="170705" y="-3434"/>
                    <a:pt x="100071" y="1936"/>
                    <a:pt x="50503" y="10610"/>
                  </a:cubicBezTo>
                  <a:cubicBezTo>
                    <a:pt x="26546" y="91984"/>
                    <a:pt x="10850" y="177900"/>
                    <a:pt x="5480" y="266296"/>
                  </a:cubicBezTo>
                  <a:cubicBezTo>
                    <a:pt x="3414" y="298514"/>
                    <a:pt x="2589" y="330733"/>
                    <a:pt x="3414" y="362539"/>
                  </a:cubicBezTo>
                  <a:cubicBezTo>
                    <a:pt x="19523" y="372453"/>
                    <a:pt x="38525" y="381127"/>
                    <a:pt x="60830" y="389388"/>
                  </a:cubicBezTo>
                  <a:cubicBezTo>
                    <a:pt x="183922" y="433173"/>
                    <a:pt x="295037" y="472413"/>
                    <a:pt x="299993" y="507937"/>
                  </a:cubicBezTo>
                  <a:cubicBezTo>
                    <a:pt x="305363" y="543047"/>
                    <a:pt x="237208" y="523220"/>
                    <a:pt x="195902" y="507524"/>
                  </a:cubicBezTo>
                  <a:cubicBezTo>
                    <a:pt x="149226" y="489762"/>
                    <a:pt x="72396" y="465805"/>
                    <a:pt x="6306" y="426977"/>
                  </a:cubicBezTo>
                  <a:cubicBezTo>
                    <a:pt x="14567" y="536851"/>
                    <a:pt x="38525" y="642595"/>
                    <a:pt x="76114" y="742556"/>
                  </a:cubicBezTo>
                  <a:cubicBezTo>
                    <a:pt x="173596" y="754122"/>
                    <a:pt x="355756" y="766927"/>
                    <a:pt x="390867" y="780558"/>
                  </a:cubicBezTo>
                  <a:cubicBezTo>
                    <a:pt x="434238" y="797080"/>
                    <a:pt x="462327" y="835495"/>
                    <a:pt x="383845" y="839626"/>
                  </a:cubicBezTo>
                  <a:cubicBezTo>
                    <a:pt x="335516" y="842104"/>
                    <a:pt x="201684" y="815668"/>
                    <a:pt x="99658" y="799972"/>
                  </a:cubicBezTo>
                  <a:cubicBezTo>
                    <a:pt x="150051" y="915216"/>
                    <a:pt x="219033" y="1020960"/>
                    <a:pt x="303298" y="1113073"/>
                  </a:cubicBezTo>
                  <a:cubicBezTo>
                    <a:pt x="491653" y="1073006"/>
                    <a:pt x="550308" y="1090767"/>
                    <a:pt x="569723" y="1096963"/>
                  </a:cubicBezTo>
                  <a:cubicBezTo>
                    <a:pt x="594093" y="1104398"/>
                    <a:pt x="630029" y="1147770"/>
                    <a:pt x="565592" y="1173793"/>
                  </a:cubicBezTo>
                  <a:cubicBezTo>
                    <a:pt x="509415" y="1196511"/>
                    <a:pt x="493306" y="1206012"/>
                    <a:pt x="406976" y="1213860"/>
                  </a:cubicBezTo>
                  <a:cubicBezTo>
                    <a:pt x="449935" y="1250622"/>
                    <a:pt x="495372" y="1284080"/>
                    <a:pt x="543286" y="1314234"/>
                  </a:cubicBezTo>
                  <a:cubicBezTo>
                    <a:pt x="614333" y="1274167"/>
                    <a:pt x="686618" y="1251035"/>
                    <a:pt x="686618" y="1251035"/>
                  </a:cubicBezTo>
                  <a:cubicBezTo>
                    <a:pt x="743209" y="1229969"/>
                    <a:pt x="689511" y="1292755"/>
                    <a:pt x="689511" y="1292755"/>
                  </a:cubicBezTo>
                  <a:lnTo>
                    <a:pt x="630029" y="1363388"/>
                  </a:lnTo>
                  <a:cubicBezTo>
                    <a:pt x="708924" y="1403868"/>
                    <a:pt x="793189" y="1435674"/>
                    <a:pt x="881585" y="1457153"/>
                  </a:cubicBezTo>
                  <a:cubicBezTo>
                    <a:pt x="901824" y="1425347"/>
                    <a:pt x="912564" y="1386933"/>
                    <a:pt x="910499" y="1345214"/>
                  </a:cubicBezTo>
                  <a:cubicBezTo>
                    <a:pt x="904303" y="1236165"/>
                    <a:pt x="939413" y="1132073"/>
                    <a:pt x="960066" y="1120508"/>
                  </a:cubicBezTo>
                  <a:cubicBezTo>
                    <a:pt x="960066" y="1120508"/>
                    <a:pt x="1045156" y="1243187"/>
                    <a:pt x="1108769" y="1488959"/>
                  </a:cubicBezTo>
                  <a:cubicBezTo>
                    <a:pt x="1172793" y="1735970"/>
                    <a:pt x="1214512" y="2107726"/>
                    <a:pt x="1126117" y="2603813"/>
                  </a:cubicBezTo>
                  <a:lnTo>
                    <a:pt x="1165770" y="2602574"/>
                  </a:lnTo>
                  <a:cubicBezTo>
                    <a:pt x="1165770" y="2602574"/>
                    <a:pt x="1273166" y="1999917"/>
                    <a:pt x="1161640" y="1489785"/>
                  </a:cubicBezTo>
                  <a:cubicBezTo>
                    <a:pt x="1129422" y="1343148"/>
                    <a:pt x="1079441" y="1203946"/>
                    <a:pt x="1003024" y="1089115"/>
                  </a:cubicBezTo>
                  <a:cubicBezTo>
                    <a:pt x="1016242" y="1069288"/>
                    <a:pt x="1123226" y="1043265"/>
                    <a:pt x="1231448" y="1058548"/>
                  </a:cubicBezTo>
                  <a:cubicBezTo>
                    <a:pt x="1339670" y="1073832"/>
                    <a:pt x="1416912" y="995763"/>
                    <a:pt x="1451196" y="887128"/>
                  </a:cubicBezTo>
                  <a:cubicBezTo>
                    <a:pt x="1485067" y="776840"/>
                    <a:pt x="1417326" y="655813"/>
                    <a:pt x="1383455" y="546352"/>
                  </a:cubicBezTo>
                  <a:close/>
                  <a:moveTo>
                    <a:pt x="404498" y="518676"/>
                  </a:moveTo>
                  <a:cubicBezTo>
                    <a:pt x="375584" y="499676"/>
                    <a:pt x="398302" y="489762"/>
                    <a:pt x="409455" y="491001"/>
                  </a:cubicBezTo>
                  <a:cubicBezTo>
                    <a:pt x="420607" y="492241"/>
                    <a:pt x="459434" y="528590"/>
                    <a:pt x="459434" y="528590"/>
                  </a:cubicBezTo>
                  <a:cubicBezTo>
                    <a:pt x="459434" y="528590"/>
                    <a:pt x="433825" y="537677"/>
                    <a:pt x="404498" y="518676"/>
                  </a:cubicBezTo>
                  <a:close/>
                  <a:moveTo>
                    <a:pt x="579636" y="376583"/>
                  </a:moveTo>
                  <a:cubicBezTo>
                    <a:pt x="588723" y="394758"/>
                    <a:pt x="572201" y="489349"/>
                    <a:pt x="572201" y="489349"/>
                  </a:cubicBezTo>
                  <a:cubicBezTo>
                    <a:pt x="572201" y="489349"/>
                    <a:pt x="533373" y="459609"/>
                    <a:pt x="533373" y="396410"/>
                  </a:cubicBezTo>
                  <a:cubicBezTo>
                    <a:pt x="532960" y="333625"/>
                    <a:pt x="570961" y="358408"/>
                    <a:pt x="579636" y="376583"/>
                  </a:cubicBezTo>
                  <a:close/>
                  <a:moveTo>
                    <a:pt x="499089" y="734708"/>
                  </a:moveTo>
                  <a:cubicBezTo>
                    <a:pt x="526764" y="715707"/>
                    <a:pt x="639116" y="726034"/>
                    <a:pt x="639116" y="726034"/>
                  </a:cubicBezTo>
                  <a:cubicBezTo>
                    <a:pt x="639116" y="726034"/>
                    <a:pt x="643247" y="791297"/>
                    <a:pt x="540808" y="806581"/>
                  </a:cubicBezTo>
                  <a:cubicBezTo>
                    <a:pt x="438369" y="821864"/>
                    <a:pt x="471414" y="753709"/>
                    <a:pt x="499089" y="734708"/>
                  </a:cubicBezTo>
                  <a:close/>
                  <a:moveTo>
                    <a:pt x="627138" y="1025916"/>
                  </a:moveTo>
                  <a:cubicBezTo>
                    <a:pt x="528829" y="1058135"/>
                    <a:pt x="549896" y="985436"/>
                    <a:pt x="574266" y="961892"/>
                  </a:cubicBezTo>
                  <a:cubicBezTo>
                    <a:pt x="598224" y="938348"/>
                    <a:pt x="754361" y="916455"/>
                    <a:pt x="754361" y="916455"/>
                  </a:cubicBezTo>
                  <a:cubicBezTo>
                    <a:pt x="754361" y="916455"/>
                    <a:pt x="725447" y="993698"/>
                    <a:pt x="627138" y="1025916"/>
                  </a:cubicBezTo>
                  <a:close/>
                  <a:moveTo>
                    <a:pt x="849778" y="669444"/>
                  </a:moveTo>
                  <a:cubicBezTo>
                    <a:pt x="849778" y="669444"/>
                    <a:pt x="826234" y="626486"/>
                    <a:pt x="851431" y="568657"/>
                  </a:cubicBezTo>
                  <a:cubicBezTo>
                    <a:pt x="876627" y="510828"/>
                    <a:pt x="900998" y="548830"/>
                    <a:pt x="902238" y="569070"/>
                  </a:cubicBezTo>
                  <a:cubicBezTo>
                    <a:pt x="903064" y="588897"/>
                    <a:pt x="849778" y="669444"/>
                    <a:pt x="849778" y="669444"/>
                  </a:cubicBezTo>
                  <a:close/>
                </a:path>
              </a:pathLst>
            </a:custGeom>
            <a:solidFill>
              <a:schemeClr val="accent5"/>
            </a:solidFill>
            <a:ln w="9525"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8AECF4CC-9958-4858-80C1-600CC4856ADB}"/>
                </a:ext>
              </a:extLst>
            </p:cNvPr>
            <p:cNvSpPr/>
            <p:nvPr/>
          </p:nvSpPr>
          <p:spPr>
            <a:xfrm>
              <a:off x="8369513" y="6283224"/>
              <a:ext cx="140441" cy="355233"/>
            </a:xfrm>
            <a:custGeom>
              <a:avLst/>
              <a:gdLst>
                <a:gd name="connsiteX0" fmla="*/ 94124 w 140441"/>
                <a:gd name="connsiteY0" fmla="*/ 258783 h 355233"/>
                <a:gd name="connsiteX1" fmla="*/ 92059 w 140441"/>
                <a:gd name="connsiteY1" fmla="*/ 355027 h 355233"/>
                <a:gd name="connsiteX2" fmla="*/ 3251 w 140441"/>
                <a:gd name="connsiteY2" fmla="*/ 218303 h 355233"/>
                <a:gd name="connsiteX3" fmla="*/ 73471 w 140441"/>
                <a:gd name="connsiteY3" fmla="*/ 18794 h 355233"/>
                <a:gd name="connsiteX4" fmla="*/ 75950 w 140441"/>
                <a:gd name="connsiteY4" fmla="*/ 18381 h 355233"/>
                <a:gd name="connsiteX5" fmla="*/ 139148 w 140441"/>
                <a:gd name="connsiteY5" fmla="*/ 3098 h 355233"/>
                <a:gd name="connsiteX6" fmla="*/ 94124 w 140441"/>
                <a:gd name="connsiteY6" fmla="*/ 258783 h 355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441" h="355233">
                  <a:moveTo>
                    <a:pt x="94124" y="258783"/>
                  </a:moveTo>
                  <a:cubicBezTo>
                    <a:pt x="92059" y="291002"/>
                    <a:pt x="91233" y="323221"/>
                    <a:pt x="92059" y="355027"/>
                  </a:cubicBezTo>
                  <a:cubicBezTo>
                    <a:pt x="13577" y="308351"/>
                    <a:pt x="5729" y="248044"/>
                    <a:pt x="3251" y="218303"/>
                  </a:cubicBezTo>
                  <a:cubicBezTo>
                    <a:pt x="-467" y="174106"/>
                    <a:pt x="64797" y="55970"/>
                    <a:pt x="73471" y="18794"/>
                  </a:cubicBezTo>
                  <a:cubicBezTo>
                    <a:pt x="75124" y="18794"/>
                    <a:pt x="75950" y="18381"/>
                    <a:pt x="75950" y="18381"/>
                  </a:cubicBezTo>
                  <a:cubicBezTo>
                    <a:pt x="75950" y="18381"/>
                    <a:pt x="101560" y="9707"/>
                    <a:pt x="139148" y="3098"/>
                  </a:cubicBezTo>
                  <a:cubicBezTo>
                    <a:pt x="115191" y="84471"/>
                    <a:pt x="99907" y="169975"/>
                    <a:pt x="94124" y="258783"/>
                  </a:cubicBezTo>
                  <a:close/>
                </a:path>
              </a:pathLst>
            </a:custGeom>
            <a:solidFill>
              <a:schemeClr val="accent5">
                <a:lumMod val="40000"/>
                <a:lumOff val="60000"/>
              </a:schemeClr>
            </a:solidFill>
            <a:ln w="9525" cap="flat">
              <a:no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id="{99F4B567-A21D-4A41-88A7-D27194B44DD9}"/>
                </a:ext>
              </a:extLst>
            </p:cNvPr>
            <p:cNvSpPr/>
            <p:nvPr/>
          </p:nvSpPr>
          <p:spPr>
            <a:xfrm>
              <a:off x="8365730" y="6633501"/>
              <a:ext cx="169355" cy="384148"/>
            </a:xfrm>
            <a:custGeom>
              <a:avLst/>
              <a:gdLst>
                <a:gd name="connsiteX0" fmla="*/ 168954 w 169355"/>
                <a:gd name="connsiteY0" fmla="*/ 384354 h 384147"/>
                <a:gd name="connsiteX1" fmla="*/ 116496 w 169355"/>
                <a:gd name="connsiteY1" fmla="*/ 376093 h 384147"/>
                <a:gd name="connsiteX2" fmla="*/ 12404 w 169355"/>
                <a:gd name="connsiteY2" fmla="*/ 264153 h 384147"/>
                <a:gd name="connsiteX3" fmla="*/ 15708 w 169355"/>
                <a:gd name="connsiteY3" fmla="*/ 3098 h 384147"/>
                <a:gd name="connsiteX4" fmla="*/ 99147 w 169355"/>
                <a:gd name="connsiteY4" fmla="*/ 68775 h 384147"/>
                <a:gd name="connsiteX5" fmla="*/ 168954 w 169355"/>
                <a:gd name="connsiteY5" fmla="*/ 384354 h 38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355" h="384147">
                  <a:moveTo>
                    <a:pt x="168954" y="384354"/>
                  </a:moveTo>
                  <a:cubicBezTo>
                    <a:pt x="145410" y="381463"/>
                    <a:pt x="126822" y="378571"/>
                    <a:pt x="116496" y="376093"/>
                  </a:cubicBezTo>
                  <a:cubicBezTo>
                    <a:pt x="63211" y="362049"/>
                    <a:pt x="26861" y="328591"/>
                    <a:pt x="12404" y="264153"/>
                  </a:cubicBezTo>
                  <a:cubicBezTo>
                    <a:pt x="-10314" y="163779"/>
                    <a:pt x="15708" y="3098"/>
                    <a:pt x="15708" y="3098"/>
                  </a:cubicBezTo>
                  <a:cubicBezTo>
                    <a:pt x="38014" y="29121"/>
                    <a:pt x="67341" y="50600"/>
                    <a:pt x="99147" y="68775"/>
                  </a:cubicBezTo>
                  <a:cubicBezTo>
                    <a:pt x="107408" y="178649"/>
                    <a:pt x="131366" y="284806"/>
                    <a:pt x="168954" y="384354"/>
                  </a:cubicBezTo>
                  <a:close/>
                </a:path>
              </a:pathLst>
            </a:custGeom>
            <a:solidFill>
              <a:schemeClr val="accent5">
                <a:lumMod val="40000"/>
                <a:lumOff val="60000"/>
              </a:schemeClr>
            </a:solidFill>
            <a:ln w="9525"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FA590F36-BD04-4B14-8C07-02D66369B74B}"/>
                </a:ext>
              </a:extLst>
            </p:cNvPr>
            <p:cNvSpPr/>
            <p:nvPr/>
          </p:nvSpPr>
          <p:spPr>
            <a:xfrm>
              <a:off x="8404465" y="7060218"/>
              <a:ext cx="359364" cy="371756"/>
            </a:xfrm>
            <a:custGeom>
              <a:avLst/>
              <a:gdLst>
                <a:gd name="connsiteX0" fmla="*/ 356990 w 359363"/>
                <a:gd name="connsiteY0" fmla="*/ 328154 h 371755"/>
                <a:gd name="connsiteX1" fmla="*/ 197961 w 359363"/>
                <a:gd name="connsiteY1" fmla="*/ 368221 h 371755"/>
                <a:gd name="connsiteX2" fmla="*/ 48846 w 359363"/>
                <a:gd name="connsiteY2" fmla="*/ 202996 h 371755"/>
                <a:gd name="connsiteX3" fmla="*/ 28193 w 359363"/>
                <a:gd name="connsiteY3" fmla="*/ 6378 h 371755"/>
                <a:gd name="connsiteX4" fmla="*/ 153763 w 359363"/>
                <a:gd name="connsiteY4" fmla="*/ 15053 h 371755"/>
                <a:gd name="connsiteX5" fmla="*/ 356990 w 359363"/>
                <a:gd name="connsiteY5" fmla="*/ 328154 h 371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9363" h="371755">
                  <a:moveTo>
                    <a:pt x="356990" y="328154"/>
                  </a:moveTo>
                  <a:cubicBezTo>
                    <a:pt x="311966" y="337654"/>
                    <a:pt x="259094" y="350872"/>
                    <a:pt x="197961" y="368221"/>
                  </a:cubicBezTo>
                  <a:cubicBezTo>
                    <a:pt x="122371" y="389700"/>
                    <a:pt x="95934" y="294696"/>
                    <a:pt x="48846" y="202996"/>
                  </a:cubicBezTo>
                  <a:cubicBezTo>
                    <a:pt x="14561" y="135667"/>
                    <a:pt x="-23027" y="41489"/>
                    <a:pt x="28193" y="6378"/>
                  </a:cubicBezTo>
                  <a:cubicBezTo>
                    <a:pt x="38932" y="-1057"/>
                    <a:pt x="90152" y="5139"/>
                    <a:pt x="153763" y="15053"/>
                  </a:cubicBezTo>
                  <a:cubicBezTo>
                    <a:pt x="204157" y="130297"/>
                    <a:pt x="273138" y="236041"/>
                    <a:pt x="356990" y="328154"/>
                  </a:cubicBezTo>
                  <a:close/>
                </a:path>
              </a:pathLst>
            </a:custGeom>
            <a:solidFill>
              <a:schemeClr val="accent5">
                <a:lumMod val="40000"/>
                <a:lumOff val="60000"/>
              </a:schemeClr>
            </a:solidFill>
            <a:ln w="9525"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43453089-9029-48CD-AC97-EBE1FB622513}"/>
                </a:ext>
              </a:extLst>
            </p:cNvPr>
            <p:cNvSpPr/>
            <p:nvPr/>
          </p:nvSpPr>
          <p:spPr>
            <a:xfrm>
              <a:off x="8664340" y="7486061"/>
              <a:ext cx="338711" cy="239576"/>
            </a:xfrm>
            <a:custGeom>
              <a:avLst/>
              <a:gdLst>
                <a:gd name="connsiteX0" fmla="*/ 337104 w 338710"/>
                <a:gd name="connsiteY0" fmla="*/ 103472 h 239575"/>
                <a:gd name="connsiteX1" fmla="*/ 212773 w 338710"/>
                <a:gd name="connsiteY1" fmla="*/ 215825 h 239575"/>
                <a:gd name="connsiteX2" fmla="*/ 159901 w 338710"/>
                <a:gd name="connsiteY2" fmla="*/ 236891 h 239575"/>
                <a:gd name="connsiteX3" fmla="*/ 9959 w 338710"/>
                <a:gd name="connsiteY3" fmla="*/ 50187 h 239575"/>
                <a:gd name="connsiteX4" fmla="*/ 160313 w 338710"/>
                <a:gd name="connsiteY4" fmla="*/ 6402 h 239575"/>
                <a:gd name="connsiteX5" fmla="*/ 200794 w 338710"/>
                <a:gd name="connsiteY5" fmla="*/ 3098 h 239575"/>
                <a:gd name="connsiteX6" fmla="*/ 337104 w 338710"/>
                <a:gd name="connsiteY6" fmla="*/ 103472 h 23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8710" h="239575">
                  <a:moveTo>
                    <a:pt x="337104" y="103472"/>
                  </a:moveTo>
                  <a:cubicBezTo>
                    <a:pt x="285471" y="132800"/>
                    <a:pt x="234664" y="170801"/>
                    <a:pt x="212773" y="215825"/>
                  </a:cubicBezTo>
                  <a:cubicBezTo>
                    <a:pt x="202859" y="235652"/>
                    <a:pt x="180140" y="245565"/>
                    <a:pt x="159901" y="236891"/>
                  </a:cubicBezTo>
                  <a:cubicBezTo>
                    <a:pt x="92985" y="208803"/>
                    <a:pt x="-26803" y="143952"/>
                    <a:pt x="9959" y="50187"/>
                  </a:cubicBezTo>
                  <a:cubicBezTo>
                    <a:pt x="19460" y="26230"/>
                    <a:pt x="46721" y="14251"/>
                    <a:pt x="160313" y="6402"/>
                  </a:cubicBezTo>
                  <a:cubicBezTo>
                    <a:pt x="175184" y="5163"/>
                    <a:pt x="188815" y="4337"/>
                    <a:pt x="200794" y="3098"/>
                  </a:cubicBezTo>
                  <a:cubicBezTo>
                    <a:pt x="243753" y="39861"/>
                    <a:pt x="289189" y="73318"/>
                    <a:pt x="337104" y="103472"/>
                  </a:cubicBezTo>
                  <a:close/>
                </a:path>
              </a:pathLst>
            </a:custGeom>
            <a:solidFill>
              <a:schemeClr val="accent5">
                <a:lumMod val="40000"/>
                <a:lumOff val="60000"/>
              </a:schemeClr>
            </a:solidFill>
            <a:ln w="9525"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5FB68305-37D7-4D27-9214-BCAB28F4820A}"/>
                </a:ext>
              </a:extLst>
            </p:cNvPr>
            <p:cNvSpPr/>
            <p:nvPr/>
          </p:nvSpPr>
          <p:spPr>
            <a:xfrm>
              <a:off x="8992228" y="7635176"/>
              <a:ext cx="346972" cy="194139"/>
            </a:xfrm>
            <a:custGeom>
              <a:avLst/>
              <a:gdLst>
                <a:gd name="connsiteX0" fmla="*/ 347101 w 346972"/>
                <a:gd name="connsiteY0" fmla="*/ 96863 h 194139"/>
                <a:gd name="connsiteX1" fmla="*/ 186833 w 346972"/>
                <a:gd name="connsiteY1" fmla="*/ 189389 h 194139"/>
                <a:gd name="connsiteX2" fmla="*/ 35653 w 346972"/>
                <a:gd name="connsiteY2" fmla="*/ 173692 h 194139"/>
                <a:gd name="connsiteX3" fmla="*/ 14173 w 346972"/>
                <a:gd name="connsiteY3" fmla="*/ 99341 h 194139"/>
                <a:gd name="connsiteX4" fmla="*/ 95547 w 346972"/>
                <a:gd name="connsiteY4" fmla="*/ 3098 h 194139"/>
                <a:gd name="connsiteX5" fmla="*/ 347101 w 346972"/>
                <a:gd name="connsiteY5" fmla="*/ 96863 h 194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6972" h="194139">
                  <a:moveTo>
                    <a:pt x="347101" y="96863"/>
                  </a:moveTo>
                  <a:cubicBezTo>
                    <a:pt x="314470" y="147670"/>
                    <a:pt x="256641" y="182367"/>
                    <a:pt x="186833" y="189389"/>
                  </a:cubicBezTo>
                  <a:cubicBezTo>
                    <a:pt x="131483" y="195172"/>
                    <a:pt x="81915" y="187736"/>
                    <a:pt x="35653" y="173692"/>
                  </a:cubicBezTo>
                  <a:cubicBezTo>
                    <a:pt x="3846" y="163779"/>
                    <a:pt x="-7306" y="124538"/>
                    <a:pt x="14173" y="99341"/>
                  </a:cubicBezTo>
                  <a:lnTo>
                    <a:pt x="95547" y="3098"/>
                  </a:lnTo>
                  <a:cubicBezTo>
                    <a:pt x="174441" y="43578"/>
                    <a:pt x="258706" y="75384"/>
                    <a:pt x="347101" y="96863"/>
                  </a:cubicBezTo>
                  <a:close/>
                </a:path>
              </a:pathLst>
            </a:custGeom>
            <a:solidFill>
              <a:schemeClr val="accent5">
                <a:lumMod val="40000"/>
                <a:lumOff val="60000"/>
              </a:schemeClr>
            </a:solidFill>
            <a:ln w="9525" cap="flat">
              <a:noFill/>
              <a:prstDash val="solid"/>
              <a:miter/>
            </a:ln>
          </p:spPr>
          <p:txBody>
            <a:bodyPr rtlCol="0" anchor="ctr"/>
            <a:lstStyle/>
            <a:p>
              <a:endParaRPr lang="en-US"/>
            </a:p>
          </p:txBody>
        </p:sp>
      </p:grpSp>
    </p:spTree>
    <p:extLst>
      <p:ext uri="{BB962C8B-B14F-4D97-AF65-F5344CB8AC3E}">
        <p14:creationId xmlns:p14="http://schemas.microsoft.com/office/powerpoint/2010/main" val="4158920771"/>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300"/>
                                  </p:stCondLst>
                                  <p:childTnLst>
                                    <p:set>
                                      <p:cBhvr>
                                        <p:cTn id="6" dur="1" fill="hold">
                                          <p:stCondLst>
                                            <p:cond delay="0"/>
                                          </p:stCondLst>
                                        </p:cTn>
                                        <p:tgtEl>
                                          <p:spTgt spid="110"/>
                                        </p:tgtEl>
                                        <p:attrNameLst>
                                          <p:attrName>style.visibility</p:attrName>
                                        </p:attrNameLst>
                                      </p:cBhvr>
                                      <p:to>
                                        <p:strVal val="visible"/>
                                      </p:to>
                                    </p:set>
                                    <p:anim calcmode="lin" valueType="num">
                                      <p:cBhvr additive="base">
                                        <p:cTn id="7" dur="1000" fill="hold"/>
                                        <p:tgtEl>
                                          <p:spTgt spid="110"/>
                                        </p:tgtEl>
                                        <p:attrNameLst>
                                          <p:attrName>ppt_x</p:attrName>
                                        </p:attrNameLst>
                                      </p:cBhvr>
                                      <p:tavLst>
                                        <p:tav tm="0">
                                          <p:val>
                                            <p:strVal val="#ppt_x"/>
                                          </p:val>
                                        </p:tav>
                                        <p:tav tm="100000">
                                          <p:val>
                                            <p:strVal val="#ppt_x"/>
                                          </p:val>
                                        </p:tav>
                                      </p:tavLst>
                                    </p:anim>
                                    <p:anim calcmode="lin" valueType="num">
                                      <p:cBhvr additive="base">
                                        <p:cTn id="8" dur="1000" fill="hold"/>
                                        <p:tgtEl>
                                          <p:spTgt spid="110"/>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800"/>
                                  </p:stCondLst>
                                  <p:childTnLst>
                                    <p:set>
                                      <p:cBhvr>
                                        <p:cTn id="10" dur="1" fill="hold">
                                          <p:stCondLst>
                                            <p:cond delay="0"/>
                                          </p:stCondLst>
                                        </p:cTn>
                                        <p:tgtEl>
                                          <p:spTgt spid="111"/>
                                        </p:tgtEl>
                                        <p:attrNameLst>
                                          <p:attrName>style.visibility</p:attrName>
                                        </p:attrNameLst>
                                      </p:cBhvr>
                                      <p:to>
                                        <p:strVal val="visible"/>
                                      </p:to>
                                    </p:set>
                                    <p:anim calcmode="lin" valueType="num">
                                      <p:cBhvr additive="base">
                                        <p:cTn id="11" dur="1000" fill="hold"/>
                                        <p:tgtEl>
                                          <p:spTgt spid="111"/>
                                        </p:tgtEl>
                                        <p:attrNameLst>
                                          <p:attrName>ppt_x</p:attrName>
                                        </p:attrNameLst>
                                      </p:cBhvr>
                                      <p:tavLst>
                                        <p:tav tm="0">
                                          <p:val>
                                            <p:strVal val="#ppt_x"/>
                                          </p:val>
                                        </p:tav>
                                        <p:tav tm="100000">
                                          <p:val>
                                            <p:strVal val="#ppt_x"/>
                                          </p:val>
                                        </p:tav>
                                      </p:tavLst>
                                    </p:anim>
                                    <p:anim calcmode="lin" valueType="num">
                                      <p:cBhvr additive="base">
                                        <p:cTn id="12" dur="1000" fill="hold"/>
                                        <p:tgtEl>
                                          <p:spTgt spid="11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00"/>
                                        </p:tgtEl>
                                        <p:attrNameLst>
                                          <p:attrName>style.visibility</p:attrName>
                                        </p:attrNameLst>
                                      </p:cBhvr>
                                      <p:to>
                                        <p:strVal val="visible"/>
                                      </p:to>
                                    </p:set>
                                    <p:anim calcmode="lin" valueType="num">
                                      <p:cBhvr additive="base">
                                        <p:cTn id="15" dur="1000" fill="hold"/>
                                        <p:tgtEl>
                                          <p:spTgt spid="100"/>
                                        </p:tgtEl>
                                        <p:attrNameLst>
                                          <p:attrName>ppt_x</p:attrName>
                                        </p:attrNameLst>
                                      </p:cBhvr>
                                      <p:tavLst>
                                        <p:tav tm="0">
                                          <p:val>
                                            <p:strVal val="#ppt_x"/>
                                          </p:val>
                                        </p:tav>
                                        <p:tav tm="100000">
                                          <p:val>
                                            <p:strVal val="#ppt_x"/>
                                          </p:val>
                                        </p:tav>
                                      </p:tavLst>
                                    </p:anim>
                                    <p:anim calcmode="lin" valueType="num">
                                      <p:cBhvr additive="base">
                                        <p:cTn id="16" dur="1000" fill="hold"/>
                                        <p:tgtEl>
                                          <p:spTgt spid="100"/>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100"/>
                                  </p:stCondLst>
                                  <p:childTnLst>
                                    <p:set>
                                      <p:cBhvr>
                                        <p:cTn id="18" dur="1" fill="hold">
                                          <p:stCondLst>
                                            <p:cond delay="0"/>
                                          </p:stCondLst>
                                        </p:cTn>
                                        <p:tgtEl>
                                          <p:spTgt spid="103"/>
                                        </p:tgtEl>
                                        <p:attrNameLst>
                                          <p:attrName>style.visibility</p:attrName>
                                        </p:attrNameLst>
                                      </p:cBhvr>
                                      <p:to>
                                        <p:strVal val="visible"/>
                                      </p:to>
                                    </p:set>
                                    <p:anim calcmode="lin" valueType="num">
                                      <p:cBhvr additive="base">
                                        <p:cTn id="19" dur="1000" fill="hold"/>
                                        <p:tgtEl>
                                          <p:spTgt spid="103"/>
                                        </p:tgtEl>
                                        <p:attrNameLst>
                                          <p:attrName>ppt_x</p:attrName>
                                        </p:attrNameLst>
                                      </p:cBhvr>
                                      <p:tavLst>
                                        <p:tav tm="0">
                                          <p:val>
                                            <p:strVal val="#ppt_x"/>
                                          </p:val>
                                        </p:tav>
                                        <p:tav tm="100000">
                                          <p:val>
                                            <p:strVal val="#ppt_x"/>
                                          </p:val>
                                        </p:tav>
                                      </p:tavLst>
                                    </p:anim>
                                    <p:anim calcmode="lin" valueType="num">
                                      <p:cBhvr additive="base">
                                        <p:cTn id="20" dur="1000" fill="hold"/>
                                        <p:tgtEl>
                                          <p:spTgt spid="103"/>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200"/>
                                  </p:stCondLst>
                                  <p:childTnLst>
                                    <p:set>
                                      <p:cBhvr>
                                        <p:cTn id="22" dur="1" fill="hold">
                                          <p:stCondLst>
                                            <p:cond delay="0"/>
                                          </p:stCondLst>
                                        </p:cTn>
                                        <p:tgtEl>
                                          <p:spTgt spid="101"/>
                                        </p:tgtEl>
                                        <p:attrNameLst>
                                          <p:attrName>style.visibility</p:attrName>
                                        </p:attrNameLst>
                                      </p:cBhvr>
                                      <p:to>
                                        <p:strVal val="visible"/>
                                      </p:to>
                                    </p:set>
                                    <p:anim calcmode="lin" valueType="num">
                                      <p:cBhvr additive="base">
                                        <p:cTn id="23" dur="1000" fill="hold"/>
                                        <p:tgtEl>
                                          <p:spTgt spid="101"/>
                                        </p:tgtEl>
                                        <p:attrNameLst>
                                          <p:attrName>ppt_x</p:attrName>
                                        </p:attrNameLst>
                                      </p:cBhvr>
                                      <p:tavLst>
                                        <p:tav tm="0">
                                          <p:val>
                                            <p:strVal val="#ppt_x"/>
                                          </p:val>
                                        </p:tav>
                                        <p:tav tm="100000">
                                          <p:val>
                                            <p:strVal val="#ppt_x"/>
                                          </p:val>
                                        </p:tav>
                                      </p:tavLst>
                                    </p:anim>
                                    <p:anim calcmode="lin" valueType="num">
                                      <p:cBhvr additive="base">
                                        <p:cTn id="24" dur="1000" fill="hold"/>
                                        <p:tgtEl>
                                          <p:spTgt spid="101"/>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300"/>
                                  </p:stCondLst>
                                  <p:childTnLst>
                                    <p:set>
                                      <p:cBhvr>
                                        <p:cTn id="26" dur="1" fill="hold">
                                          <p:stCondLst>
                                            <p:cond delay="0"/>
                                          </p:stCondLst>
                                        </p:cTn>
                                        <p:tgtEl>
                                          <p:spTgt spid="99"/>
                                        </p:tgtEl>
                                        <p:attrNameLst>
                                          <p:attrName>style.visibility</p:attrName>
                                        </p:attrNameLst>
                                      </p:cBhvr>
                                      <p:to>
                                        <p:strVal val="visible"/>
                                      </p:to>
                                    </p:set>
                                    <p:anim calcmode="lin" valueType="num">
                                      <p:cBhvr additive="base">
                                        <p:cTn id="27" dur="1000" fill="hold"/>
                                        <p:tgtEl>
                                          <p:spTgt spid="99"/>
                                        </p:tgtEl>
                                        <p:attrNameLst>
                                          <p:attrName>ppt_x</p:attrName>
                                        </p:attrNameLst>
                                      </p:cBhvr>
                                      <p:tavLst>
                                        <p:tav tm="0">
                                          <p:val>
                                            <p:strVal val="#ppt_x"/>
                                          </p:val>
                                        </p:tav>
                                        <p:tav tm="100000">
                                          <p:val>
                                            <p:strVal val="#ppt_x"/>
                                          </p:val>
                                        </p:tav>
                                      </p:tavLst>
                                    </p:anim>
                                    <p:anim calcmode="lin" valueType="num">
                                      <p:cBhvr additive="base">
                                        <p:cTn id="28" dur="1000" fill="hold"/>
                                        <p:tgtEl>
                                          <p:spTgt spid="99"/>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400"/>
                                  </p:stCondLst>
                                  <p:childTnLst>
                                    <p:set>
                                      <p:cBhvr>
                                        <p:cTn id="30" dur="1" fill="hold">
                                          <p:stCondLst>
                                            <p:cond delay="0"/>
                                          </p:stCondLst>
                                        </p:cTn>
                                        <p:tgtEl>
                                          <p:spTgt spid="60"/>
                                        </p:tgtEl>
                                        <p:attrNameLst>
                                          <p:attrName>style.visibility</p:attrName>
                                        </p:attrNameLst>
                                      </p:cBhvr>
                                      <p:to>
                                        <p:strVal val="visible"/>
                                      </p:to>
                                    </p:set>
                                    <p:anim calcmode="lin" valueType="num">
                                      <p:cBhvr additive="base">
                                        <p:cTn id="31" dur="1000" fill="hold"/>
                                        <p:tgtEl>
                                          <p:spTgt spid="60"/>
                                        </p:tgtEl>
                                        <p:attrNameLst>
                                          <p:attrName>ppt_x</p:attrName>
                                        </p:attrNameLst>
                                      </p:cBhvr>
                                      <p:tavLst>
                                        <p:tav tm="0">
                                          <p:val>
                                            <p:strVal val="#ppt_x"/>
                                          </p:val>
                                        </p:tav>
                                        <p:tav tm="100000">
                                          <p:val>
                                            <p:strVal val="#ppt_x"/>
                                          </p:val>
                                        </p:tav>
                                      </p:tavLst>
                                    </p:anim>
                                    <p:anim calcmode="lin" valueType="num">
                                      <p:cBhvr additive="base">
                                        <p:cTn id="32" dur="1000" fill="hold"/>
                                        <p:tgtEl>
                                          <p:spTgt spid="60"/>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500"/>
                                  </p:stCondLst>
                                  <p:childTnLst>
                                    <p:set>
                                      <p:cBhvr>
                                        <p:cTn id="34" dur="1" fill="hold">
                                          <p:stCondLst>
                                            <p:cond delay="0"/>
                                          </p:stCondLst>
                                        </p:cTn>
                                        <p:tgtEl>
                                          <p:spTgt spid="106"/>
                                        </p:tgtEl>
                                        <p:attrNameLst>
                                          <p:attrName>style.visibility</p:attrName>
                                        </p:attrNameLst>
                                      </p:cBhvr>
                                      <p:to>
                                        <p:strVal val="visible"/>
                                      </p:to>
                                    </p:set>
                                    <p:anim calcmode="lin" valueType="num">
                                      <p:cBhvr additive="base">
                                        <p:cTn id="35" dur="1000" fill="hold"/>
                                        <p:tgtEl>
                                          <p:spTgt spid="106"/>
                                        </p:tgtEl>
                                        <p:attrNameLst>
                                          <p:attrName>ppt_x</p:attrName>
                                        </p:attrNameLst>
                                      </p:cBhvr>
                                      <p:tavLst>
                                        <p:tav tm="0">
                                          <p:val>
                                            <p:strVal val="#ppt_x"/>
                                          </p:val>
                                        </p:tav>
                                        <p:tav tm="100000">
                                          <p:val>
                                            <p:strVal val="#ppt_x"/>
                                          </p:val>
                                        </p:tav>
                                      </p:tavLst>
                                    </p:anim>
                                    <p:anim calcmode="lin" valueType="num">
                                      <p:cBhvr additive="base">
                                        <p:cTn id="36" dur="1000" fill="hold"/>
                                        <p:tgtEl>
                                          <p:spTgt spid="106"/>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600"/>
                                  </p:stCondLst>
                                  <p:childTnLst>
                                    <p:set>
                                      <p:cBhvr>
                                        <p:cTn id="38" dur="1" fill="hold">
                                          <p:stCondLst>
                                            <p:cond delay="0"/>
                                          </p:stCondLst>
                                        </p:cTn>
                                        <p:tgtEl>
                                          <p:spTgt spid="58"/>
                                        </p:tgtEl>
                                        <p:attrNameLst>
                                          <p:attrName>style.visibility</p:attrName>
                                        </p:attrNameLst>
                                      </p:cBhvr>
                                      <p:to>
                                        <p:strVal val="visible"/>
                                      </p:to>
                                    </p:set>
                                    <p:anim calcmode="lin" valueType="num">
                                      <p:cBhvr additive="base">
                                        <p:cTn id="39" dur="1000" fill="hold"/>
                                        <p:tgtEl>
                                          <p:spTgt spid="58"/>
                                        </p:tgtEl>
                                        <p:attrNameLst>
                                          <p:attrName>ppt_x</p:attrName>
                                        </p:attrNameLst>
                                      </p:cBhvr>
                                      <p:tavLst>
                                        <p:tav tm="0">
                                          <p:val>
                                            <p:strVal val="#ppt_x"/>
                                          </p:val>
                                        </p:tav>
                                        <p:tav tm="100000">
                                          <p:val>
                                            <p:strVal val="#ppt_x"/>
                                          </p:val>
                                        </p:tav>
                                      </p:tavLst>
                                    </p:anim>
                                    <p:anim calcmode="lin" valueType="num">
                                      <p:cBhvr additive="base">
                                        <p:cTn id="40" dur="1000" fill="hold"/>
                                        <p:tgtEl>
                                          <p:spTgt spid="58"/>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700"/>
                                  </p:stCondLst>
                                  <p:childTnLst>
                                    <p:set>
                                      <p:cBhvr>
                                        <p:cTn id="42" dur="1" fill="hold">
                                          <p:stCondLst>
                                            <p:cond delay="0"/>
                                          </p:stCondLst>
                                        </p:cTn>
                                        <p:tgtEl>
                                          <p:spTgt spid="59"/>
                                        </p:tgtEl>
                                        <p:attrNameLst>
                                          <p:attrName>style.visibility</p:attrName>
                                        </p:attrNameLst>
                                      </p:cBhvr>
                                      <p:to>
                                        <p:strVal val="visible"/>
                                      </p:to>
                                    </p:set>
                                    <p:anim calcmode="lin" valueType="num">
                                      <p:cBhvr additive="base">
                                        <p:cTn id="43" dur="1000" fill="hold"/>
                                        <p:tgtEl>
                                          <p:spTgt spid="59"/>
                                        </p:tgtEl>
                                        <p:attrNameLst>
                                          <p:attrName>ppt_x</p:attrName>
                                        </p:attrNameLst>
                                      </p:cBhvr>
                                      <p:tavLst>
                                        <p:tav tm="0">
                                          <p:val>
                                            <p:strVal val="#ppt_x"/>
                                          </p:val>
                                        </p:tav>
                                        <p:tav tm="100000">
                                          <p:val>
                                            <p:strVal val="#ppt_x"/>
                                          </p:val>
                                        </p:tav>
                                      </p:tavLst>
                                    </p:anim>
                                    <p:anim calcmode="lin" valueType="num">
                                      <p:cBhvr additive="base">
                                        <p:cTn id="44" dur="1000" fill="hold"/>
                                        <p:tgtEl>
                                          <p:spTgt spid="59"/>
                                        </p:tgtEl>
                                        <p:attrNameLst>
                                          <p:attrName>ppt_y</p:attrName>
                                        </p:attrNameLst>
                                      </p:cBhvr>
                                      <p:tavLst>
                                        <p:tav tm="0">
                                          <p:val>
                                            <p:strVal val="1+#ppt_h/2"/>
                                          </p:val>
                                        </p:tav>
                                        <p:tav tm="100000">
                                          <p:val>
                                            <p:strVal val="#ppt_y"/>
                                          </p:val>
                                        </p:tav>
                                      </p:tavLst>
                                    </p:anim>
                                  </p:childTnLst>
                                </p:cTn>
                              </p:par>
                              <p:par>
                                <p:cTn id="45" presetID="2" presetClass="entr" presetSubtype="4" decel="100000" fill="hold" nodeType="withEffect">
                                  <p:stCondLst>
                                    <p:cond delay="800"/>
                                  </p:stCondLst>
                                  <p:childTnLst>
                                    <p:set>
                                      <p:cBhvr>
                                        <p:cTn id="46" dur="1" fill="hold">
                                          <p:stCondLst>
                                            <p:cond delay="0"/>
                                          </p:stCondLst>
                                        </p:cTn>
                                        <p:tgtEl>
                                          <p:spTgt spid="105"/>
                                        </p:tgtEl>
                                        <p:attrNameLst>
                                          <p:attrName>style.visibility</p:attrName>
                                        </p:attrNameLst>
                                      </p:cBhvr>
                                      <p:to>
                                        <p:strVal val="visible"/>
                                      </p:to>
                                    </p:set>
                                    <p:anim calcmode="lin" valueType="num">
                                      <p:cBhvr additive="base">
                                        <p:cTn id="47" dur="1000" fill="hold"/>
                                        <p:tgtEl>
                                          <p:spTgt spid="105"/>
                                        </p:tgtEl>
                                        <p:attrNameLst>
                                          <p:attrName>ppt_x</p:attrName>
                                        </p:attrNameLst>
                                      </p:cBhvr>
                                      <p:tavLst>
                                        <p:tav tm="0">
                                          <p:val>
                                            <p:strVal val="#ppt_x"/>
                                          </p:val>
                                        </p:tav>
                                        <p:tav tm="100000">
                                          <p:val>
                                            <p:strVal val="#ppt_x"/>
                                          </p:val>
                                        </p:tav>
                                      </p:tavLst>
                                    </p:anim>
                                    <p:anim calcmode="lin" valueType="num">
                                      <p:cBhvr additive="base">
                                        <p:cTn id="48" dur="1000" fill="hold"/>
                                        <p:tgtEl>
                                          <p:spTgt spid="105"/>
                                        </p:tgtEl>
                                        <p:attrNameLst>
                                          <p:attrName>ppt_y</p:attrName>
                                        </p:attrNameLst>
                                      </p:cBhvr>
                                      <p:tavLst>
                                        <p:tav tm="0">
                                          <p:val>
                                            <p:strVal val="1+#ppt_h/2"/>
                                          </p:val>
                                        </p:tav>
                                        <p:tav tm="100000">
                                          <p:val>
                                            <p:strVal val="#ppt_y"/>
                                          </p:val>
                                        </p:tav>
                                      </p:tavLst>
                                    </p:anim>
                                  </p:childTnLst>
                                </p:cTn>
                              </p:par>
                              <p:par>
                                <p:cTn id="49" presetID="2" presetClass="entr" presetSubtype="4" decel="100000" fill="hold" nodeType="withEffect">
                                  <p:stCondLst>
                                    <p:cond delay="0"/>
                                  </p:stCondLst>
                                  <p:childTnLst>
                                    <p:set>
                                      <p:cBhvr>
                                        <p:cTn id="50" dur="1" fill="hold">
                                          <p:stCondLst>
                                            <p:cond delay="0"/>
                                          </p:stCondLst>
                                        </p:cTn>
                                        <p:tgtEl>
                                          <p:spTgt spid="107"/>
                                        </p:tgtEl>
                                        <p:attrNameLst>
                                          <p:attrName>style.visibility</p:attrName>
                                        </p:attrNameLst>
                                      </p:cBhvr>
                                      <p:to>
                                        <p:strVal val="visible"/>
                                      </p:to>
                                    </p:set>
                                    <p:anim calcmode="lin" valueType="num">
                                      <p:cBhvr additive="base">
                                        <p:cTn id="51" dur="1000" fill="hold"/>
                                        <p:tgtEl>
                                          <p:spTgt spid="107"/>
                                        </p:tgtEl>
                                        <p:attrNameLst>
                                          <p:attrName>ppt_x</p:attrName>
                                        </p:attrNameLst>
                                      </p:cBhvr>
                                      <p:tavLst>
                                        <p:tav tm="0">
                                          <p:val>
                                            <p:strVal val="#ppt_x"/>
                                          </p:val>
                                        </p:tav>
                                        <p:tav tm="100000">
                                          <p:val>
                                            <p:strVal val="#ppt_x"/>
                                          </p:val>
                                        </p:tav>
                                      </p:tavLst>
                                    </p:anim>
                                    <p:anim calcmode="lin" valueType="num">
                                      <p:cBhvr additive="base">
                                        <p:cTn id="52" dur="1000" fill="hold"/>
                                        <p:tgtEl>
                                          <p:spTgt spid="107"/>
                                        </p:tgtEl>
                                        <p:attrNameLst>
                                          <p:attrName>ppt_y</p:attrName>
                                        </p:attrNameLst>
                                      </p:cBhvr>
                                      <p:tavLst>
                                        <p:tav tm="0">
                                          <p:val>
                                            <p:strVal val="1+#ppt_h/2"/>
                                          </p:val>
                                        </p:tav>
                                        <p:tav tm="100000">
                                          <p:val>
                                            <p:strVal val="#ppt_y"/>
                                          </p:val>
                                        </p:tav>
                                      </p:tavLst>
                                    </p:anim>
                                  </p:childTnLst>
                                </p:cTn>
                              </p:par>
                              <p:par>
                                <p:cTn id="53" presetID="2" presetClass="entr" presetSubtype="4" decel="100000" fill="hold" nodeType="withEffect">
                                  <p:stCondLst>
                                    <p:cond delay="100"/>
                                  </p:stCondLst>
                                  <p:childTnLst>
                                    <p:set>
                                      <p:cBhvr>
                                        <p:cTn id="54" dur="1" fill="hold">
                                          <p:stCondLst>
                                            <p:cond delay="0"/>
                                          </p:stCondLst>
                                        </p:cTn>
                                        <p:tgtEl>
                                          <p:spTgt spid="102"/>
                                        </p:tgtEl>
                                        <p:attrNameLst>
                                          <p:attrName>style.visibility</p:attrName>
                                        </p:attrNameLst>
                                      </p:cBhvr>
                                      <p:to>
                                        <p:strVal val="visible"/>
                                      </p:to>
                                    </p:set>
                                    <p:anim calcmode="lin" valueType="num">
                                      <p:cBhvr additive="base">
                                        <p:cTn id="55" dur="1000" fill="hold"/>
                                        <p:tgtEl>
                                          <p:spTgt spid="102"/>
                                        </p:tgtEl>
                                        <p:attrNameLst>
                                          <p:attrName>ppt_x</p:attrName>
                                        </p:attrNameLst>
                                      </p:cBhvr>
                                      <p:tavLst>
                                        <p:tav tm="0">
                                          <p:val>
                                            <p:strVal val="#ppt_x"/>
                                          </p:val>
                                        </p:tav>
                                        <p:tav tm="100000">
                                          <p:val>
                                            <p:strVal val="#ppt_x"/>
                                          </p:val>
                                        </p:tav>
                                      </p:tavLst>
                                    </p:anim>
                                    <p:anim calcmode="lin" valueType="num">
                                      <p:cBhvr additive="base">
                                        <p:cTn id="56" dur="1000" fill="hold"/>
                                        <p:tgtEl>
                                          <p:spTgt spid="102"/>
                                        </p:tgtEl>
                                        <p:attrNameLst>
                                          <p:attrName>ppt_y</p:attrName>
                                        </p:attrNameLst>
                                      </p:cBhvr>
                                      <p:tavLst>
                                        <p:tav tm="0">
                                          <p:val>
                                            <p:strVal val="1+#ppt_h/2"/>
                                          </p:val>
                                        </p:tav>
                                        <p:tav tm="100000">
                                          <p:val>
                                            <p:strVal val="#ppt_y"/>
                                          </p:val>
                                        </p:tav>
                                      </p:tavLst>
                                    </p:anim>
                                  </p:childTnLst>
                                </p:cTn>
                              </p:par>
                              <p:par>
                                <p:cTn id="57" presetID="2" presetClass="entr" presetSubtype="4" decel="100000" fill="hold" grpId="0" nodeType="withEffect">
                                  <p:stCondLst>
                                    <p:cond delay="200"/>
                                  </p:stCondLst>
                                  <p:childTnLst>
                                    <p:set>
                                      <p:cBhvr>
                                        <p:cTn id="58" dur="1" fill="hold">
                                          <p:stCondLst>
                                            <p:cond delay="0"/>
                                          </p:stCondLst>
                                        </p:cTn>
                                        <p:tgtEl>
                                          <p:spTgt spid="55"/>
                                        </p:tgtEl>
                                        <p:attrNameLst>
                                          <p:attrName>style.visibility</p:attrName>
                                        </p:attrNameLst>
                                      </p:cBhvr>
                                      <p:to>
                                        <p:strVal val="visible"/>
                                      </p:to>
                                    </p:set>
                                    <p:anim calcmode="lin" valueType="num">
                                      <p:cBhvr additive="base">
                                        <p:cTn id="59" dur="1000" fill="hold"/>
                                        <p:tgtEl>
                                          <p:spTgt spid="55"/>
                                        </p:tgtEl>
                                        <p:attrNameLst>
                                          <p:attrName>ppt_x</p:attrName>
                                        </p:attrNameLst>
                                      </p:cBhvr>
                                      <p:tavLst>
                                        <p:tav tm="0">
                                          <p:val>
                                            <p:strVal val="#ppt_x"/>
                                          </p:val>
                                        </p:tav>
                                        <p:tav tm="100000">
                                          <p:val>
                                            <p:strVal val="#ppt_x"/>
                                          </p:val>
                                        </p:tav>
                                      </p:tavLst>
                                    </p:anim>
                                    <p:anim calcmode="lin" valueType="num">
                                      <p:cBhvr additive="base">
                                        <p:cTn id="60" dur="1000" fill="hold"/>
                                        <p:tgtEl>
                                          <p:spTgt spid="55"/>
                                        </p:tgtEl>
                                        <p:attrNameLst>
                                          <p:attrName>ppt_y</p:attrName>
                                        </p:attrNameLst>
                                      </p:cBhvr>
                                      <p:tavLst>
                                        <p:tav tm="0">
                                          <p:val>
                                            <p:strVal val="1+#ppt_h/2"/>
                                          </p:val>
                                        </p:tav>
                                        <p:tav tm="100000">
                                          <p:val>
                                            <p:strVal val="#ppt_y"/>
                                          </p:val>
                                        </p:tav>
                                      </p:tavLst>
                                    </p:anim>
                                  </p:childTnLst>
                                </p:cTn>
                              </p:par>
                              <p:par>
                                <p:cTn id="61" presetID="2" presetClass="entr" presetSubtype="4" decel="100000" fill="hold" grpId="0" nodeType="withEffect">
                                  <p:stCondLst>
                                    <p:cond delay="300"/>
                                  </p:stCondLst>
                                  <p:childTnLst>
                                    <p:set>
                                      <p:cBhvr>
                                        <p:cTn id="62" dur="1" fill="hold">
                                          <p:stCondLst>
                                            <p:cond delay="0"/>
                                          </p:stCondLst>
                                        </p:cTn>
                                        <p:tgtEl>
                                          <p:spTgt spid="57"/>
                                        </p:tgtEl>
                                        <p:attrNameLst>
                                          <p:attrName>style.visibility</p:attrName>
                                        </p:attrNameLst>
                                      </p:cBhvr>
                                      <p:to>
                                        <p:strVal val="visible"/>
                                      </p:to>
                                    </p:set>
                                    <p:anim calcmode="lin" valueType="num">
                                      <p:cBhvr additive="base">
                                        <p:cTn id="63" dur="1000" fill="hold"/>
                                        <p:tgtEl>
                                          <p:spTgt spid="57"/>
                                        </p:tgtEl>
                                        <p:attrNameLst>
                                          <p:attrName>ppt_x</p:attrName>
                                        </p:attrNameLst>
                                      </p:cBhvr>
                                      <p:tavLst>
                                        <p:tav tm="0">
                                          <p:val>
                                            <p:strVal val="#ppt_x"/>
                                          </p:val>
                                        </p:tav>
                                        <p:tav tm="100000">
                                          <p:val>
                                            <p:strVal val="#ppt_x"/>
                                          </p:val>
                                        </p:tav>
                                      </p:tavLst>
                                    </p:anim>
                                    <p:anim calcmode="lin" valueType="num">
                                      <p:cBhvr additive="base">
                                        <p:cTn id="64" dur="1000" fill="hold"/>
                                        <p:tgtEl>
                                          <p:spTgt spid="57"/>
                                        </p:tgtEl>
                                        <p:attrNameLst>
                                          <p:attrName>ppt_y</p:attrName>
                                        </p:attrNameLst>
                                      </p:cBhvr>
                                      <p:tavLst>
                                        <p:tav tm="0">
                                          <p:val>
                                            <p:strVal val="1+#ppt_h/2"/>
                                          </p:val>
                                        </p:tav>
                                        <p:tav tm="100000">
                                          <p:val>
                                            <p:strVal val="#ppt_y"/>
                                          </p:val>
                                        </p:tav>
                                      </p:tavLst>
                                    </p:anim>
                                  </p:childTnLst>
                                </p:cTn>
                              </p:par>
                              <p:par>
                                <p:cTn id="65" presetID="2" presetClass="entr" presetSubtype="4" decel="100000" fill="hold" grpId="0" nodeType="withEffect">
                                  <p:stCondLst>
                                    <p:cond delay="400"/>
                                  </p:stCondLst>
                                  <p:childTnLst>
                                    <p:set>
                                      <p:cBhvr>
                                        <p:cTn id="66" dur="1" fill="hold">
                                          <p:stCondLst>
                                            <p:cond delay="0"/>
                                          </p:stCondLst>
                                        </p:cTn>
                                        <p:tgtEl>
                                          <p:spTgt spid="56"/>
                                        </p:tgtEl>
                                        <p:attrNameLst>
                                          <p:attrName>style.visibility</p:attrName>
                                        </p:attrNameLst>
                                      </p:cBhvr>
                                      <p:to>
                                        <p:strVal val="visible"/>
                                      </p:to>
                                    </p:set>
                                    <p:anim calcmode="lin" valueType="num">
                                      <p:cBhvr additive="base">
                                        <p:cTn id="67" dur="1000" fill="hold"/>
                                        <p:tgtEl>
                                          <p:spTgt spid="56"/>
                                        </p:tgtEl>
                                        <p:attrNameLst>
                                          <p:attrName>ppt_x</p:attrName>
                                        </p:attrNameLst>
                                      </p:cBhvr>
                                      <p:tavLst>
                                        <p:tav tm="0">
                                          <p:val>
                                            <p:strVal val="#ppt_x"/>
                                          </p:val>
                                        </p:tav>
                                        <p:tav tm="100000">
                                          <p:val>
                                            <p:strVal val="#ppt_x"/>
                                          </p:val>
                                        </p:tav>
                                      </p:tavLst>
                                    </p:anim>
                                    <p:anim calcmode="lin" valueType="num">
                                      <p:cBhvr additive="base">
                                        <p:cTn id="68" dur="1000" fill="hold"/>
                                        <p:tgtEl>
                                          <p:spTgt spid="56"/>
                                        </p:tgtEl>
                                        <p:attrNameLst>
                                          <p:attrName>ppt_y</p:attrName>
                                        </p:attrNameLst>
                                      </p:cBhvr>
                                      <p:tavLst>
                                        <p:tav tm="0">
                                          <p:val>
                                            <p:strVal val="1+#ppt_h/2"/>
                                          </p:val>
                                        </p:tav>
                                        <p:tav tm="100000">
                                          <p:val>
                                            <p:strVal val="#ppt_y"/>
                                          </p:val>
                                        </p:tav>
                                      </p:tavLst>
                                    </p:anim>
                                  </p:childTnLst>
                                </p:cTn>
                              </p:par>
                              <p:par>
                                <p:cTn id="69" presetID="2" presetClass="entr" presetSubtype="3" decel="100000" fill="hold" nodeType="withEffect">
                                  <p:stCondLst>
                                    <p:cond delay="100"/>
                                  </p:stCondLst>
                                  <p:childTnLst>
                                    <p:set>
                                      <p:cBhvr>
                                        <p:cTn id="70" dur="1" fill="hold">
                                          <p:stCondLst>
                                            <p:cond delay="0"/>
                                          </p:stCondLst>
                                        </p:cTn>
                                        <p:tgtEl>
                                          <p:spTgt spid="113"/>
                                        </p:tgtEl>
                                        <p:attrNameLst>
                                          <p:attrName>style.visibility</p:attrName>
                                        </p:attrNameLst>
                                      </p:cBhvr>
                                      <p:to>
                                        <p:strVal val="visible"/>
                                      </p:to>
                                    </p:set>
                                    <p:anim calcmode="lin" valueType="num">
                                      <p:cBhvr additive="base">
                                        <p:cTn id="71" dur="1000" fill="hold"/>
                                        <p:tgtEl>
                                          <p:spTgt spid="113"/>
                                        </p:tgtEl>
                                        <p:attrNameLst>
                                          <p:attrName>ppt_x</p:attrName>
                                        </p:attrNameLst>
                                      </p:cBhvr>
                                      <p:tavLst>
                                        <p:tav tm="0">
                                          <p:val>
                                            <p:strVal val="1+#ppt_w/2"/>
                                          </p:val>
                                        </p:tav>
                                        <p:tav tm="100000">
                                          <p:val>
                                            <p:strVal val="#ppt_x"/>
                                          </p:val>
                                        </p:tav>
                                      </p:tavLst>
                                    </p:anim>
                                    <p:anim calcmode="lin" valueType="num">
                                      <p:cBhvr additive="base">
                                        <p:cTn id="72" dur="1000" fill="hold"/>
                                        <p:tgtEl>
                                          <p:spTgt spid="113"/>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56" grpId="0" animBg="1"/>
      <p:bldP spid="57" grpId="0" animBg="1"/>
      <p:bldP spid="58" grpId="0" animBg="1"/>
      <p:bldP spid="59" grpId="0" animBg="1"/>
      <p:bldP spid="60" grpId="0" animBg="1"/>
      <p:bldP spid="99" grpId="0" animBg="1"/>
      <p:bldP spid="100" grpId="0" animBg="1"/>
      <p:bldP spid="110" grpId="0"/>
      <p:bldP spid="111" grpId="0"/>
    </p:bldLst>
  </p:timing>
</p:sld>
</file>

<file path=ppt/slides/slide15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Freeform: Shape 3">
            <a:extLst>
              <a:ext uri="{FF2B5EF4-FFF2-40B4-BE49-F238E27FC236}">
                <a16:creationId xmlns:a16="http://schemas.microsoft.com/office/drawing/2014/main" id="{A3C2B004-5DCE-4167-8FEA-BB3EA05B1733}"/>
              </a:ext>
            </a:extLst>
          </p:cNvPr>
          <p:cNvSpPr/>
          <p:nvPr/>
        </p:nvSpPr>
        <p:spPr>
          <a:xfrm flipH="1">
            <a:off x="12565666" y="3447139"/>
            <a:ext cx="13022724" cy="10002778"/>
          </a:xfrm>
          <a:custGeom>
            <a:avLst/>
            <a:gdLst>
              <a:gd name="connsiteX0" fmla="*/ 1807 w 4895637"/>
              <a:gd name="connsiteY0" fmla="*/ 455923 h 3760348"/>
              <a:gd name="connsiteX1" fmla="*/ 1299965 w 4895637"/>
              <a:gd name="connsiteY1" fmla="*/ 67913 h 3760348"/>
              <a:gd name="connsiteX2" fmla="*/ 2104728 w 4895637"/>
              <a:gd name="connsiteY2" fmla="*/ 1203203 h 3760348"/>
              <a:gd name="connsiteX3" fmla="*/ 3939394 w 4895637"/>
              <a:gd name="connsiteY3" fmla="*/ 1399603 h 3760348"/>
              <a:gd name="connsiteX4" fmla="*/ 4231600 w 4895637"/>
              <a:gd name="connsiteY4" fmla="*/ 2544473 h 3760348"/>
              <a:gd name="connsiteX5" fmla="*/ 4892655 w 4895637"/>
              <a:gd name="connsiteY5" fmla="*/ 3684553 h 3760348"/>
              <a:gd name="connsiteX6" fmla="*/ 4878284 w 4895637"/>
              <a:gd name="connsiteY6" fmla="*/ 3761197 h 3760348"/>
              <a:gd name="connsiteX7" fmla="*/ 1807 w 4895637"/>
              <a:gd name="connsiteY7" fmla="*/ 3761197 h 3760348"/>
              <a:gd name="connsiteX8" fmla="*/ 1807 w 4895637"/>
              <a:gd name="connsiteY8" fmla="*/ 455923 h 376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95637" h="3760348">
                <a:moveTo>
                  <a:pt x="1807" y="455923"/>
                </a:moveTo>
                <a:cubicBezTo>
                  <a:pt x="1807" y="455923"/>
                  <a:pt x="753876" y="-205132"/>
                  <a:pt x="1299965" y="67913"/>
                </a:cubicBezTo>
                <a:cubicBezTo>
                  <a:pt x="1846054" y="340957"/>
                  <a:pt x="1755039" y="1011592"/>
                  <a:pt x="2104728" y="1203203"/>
                </a:cubicBezTo>
                <a:cubicBezTo>
                  <a:pt x="2454416" y="1394813"/>
                  <a:pt x="3522642" y="1126558"/>
                  <a:pt x="3939394" y="1399603"/>
                </a:cubicBezTo>
                <a:cubicBezTo>
                  <a:pt x="4356146" y="1672647"/>
                  <a:pt x="3915443" y="2156463"/>
                  <a:pt x="4231600" y="2544473"/>
                </a:cubicBezTo>
                <a:cubicBezTo>
                  <a:pt x="4547756" y="2932484"/>
                  <a:pt x="4950138" y="3277382"/>
                  <a:pt x="4892655" y="3684553"/>
                </a:cubicBezTo>
                <a:lnTo>
                  <a:pt x="4878284" y="3761197"/>
                </a:lnTo>
                <a:lnTo>
                  <a:pt x="1807" y="3761197"/>
                </a:lnTo>
                <a:lnTo>
                  <a:pt x="1807" y="455923"/>
                </a:lnTo>
                <a:close/>
              </a:path>
            </a:pathLst>
          </a:custGeom>
          <a:gradFill flip="none" rotWithShape="1">
            <a:gsLst>
              <a:gs pos="36000">
                <a:srgbClr val="172144"/>
              </a:gs>
              <a:gs pos="0">
                <a:srgbClr val="314792"/>
              </a:gs>
            </a:gsLst>
            <a:lin ang="2700000" scaled="1"/>
            <a:tileRect/>
          </a:gradFill>
          <a:ln w="479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5" name="Freeform: Shape 4">
            <a:extLst>
              <a:ext uri="{FF2B5EF4-FFF2-40B4-BE49-F238E27FC236}">
                <a16:creationId xmlns:a16="http://schemas.microsoft.com/office/drawing/2014/main" id="{2E76DAE6-C4AE-4956-A223-8DD68512DAC9}"/>
              </a:ext>
            </a:extLst>
          </p:cNvPr>
          <p:cNvSpPr/>
          <p:nvPr/>
        </p:nvSpPr>
        <p:spPr>
          <a:xfrm flipH="1">
            <a:off x="10790662" y="4109743"/>
            <a:ext cx="13022724" cy="10002778"/>
          </a:xfrm>
          <a:custGeom>
            <a:avLst/>
            <a:gdLst>
              <a:gd name="connsiteX0" fmla="*/ 1807 w 4895637"/>
              <a:gd name="connsiteY0" fmla="*/ 455923 h 3760348"/>
              <a:gd name="connsiteX1" fmla="*/ 1299965 w 4895637"/>
              <a:gd name="connsiteY1" fmla="*/ 67913 h 3760348"/>
              <a:gd name="connsiteX2" fmla="*/ 2104728 w 4895637"/>
              <a:gd name="connsiteY2" fmla="*/ 1203203 h 3760348"/>
              <a:gd name="connsiteX3" fmla="*/ 3939394 w 4895637"/>
              <a:gd name="connsiteY3" fmla="*/ 1399603 h 3760348"/>
              <a:gd name="connsiteX4" fmla="*/ 4231600 w 4895637"/>
              <a:gd name="connsiteY4" fmla="*/ 2544473 h 3760348"/>
              <a:gd name="connsiteX5" fmla="*/ 4892655 w 4895637"/>
              <a:gd name="connsiteY5" fmla="*/ 3684553 h 3760348"/>
              <a:gd name="connsiteX6" fmla="*/ 4878284 w 4895637"/>
              <a:gd name="connsiteY6" fmla="*/ 3761197 h 3760348"/>
              <a:gd name="connsiteX7" fmla="*/ 1807 w 4895637"/>
              <a:gd name="connsiteY7" fmla="*/ 3761197 h 3760348"/>
              <a:gd name="connsiteX8" fmla="*/ 1807 w 4895637"/>
              <a:gd name="connsiteY8" fmla="*/ 455923 h 376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95637" h="3760348">
                <a:moveTo>
                  <a:pt x="1807" y="455923"/>
                </a:moveTo>
                <a:cubicBezTo>
                  <a:pt x="1807" y="455923"/>
                  <a:pt x="753876" y="-205132"/>
                  <a:pt x="1299965" y="67913"/>
                </a:cubicBezTo>
                <a:cubicBezTo>
                  <a:pt x="1846054" y="340957"/>
                  <a:pt x="1755039" y="1011592"/>
                  <a:pt x="2104728" y="1203203"/>
                </a:cubicBezTo>
                <a:cubicBezTo>
                  <a:pt x="2454416" y="1394813"/>
                  <a:pt x="3522642" y="1126558"/>
                  <a:pt x="3939394" y="1399603"/>
                </a:cubicBezTo>
                <a:cubicBezTo>
                  <a:pt x="4356146" y="1672647"/>
                  <a:pt x="3915443" y="2156463"/>
                  <a:pt x="4231600" y="2544473"/>
                </a:cubicBezTo>
                <a:cubicBezTo>
                  <a:pt x="4547756" y="2932484"/>
                  <a:pt x="4950138" y="3277382"/>
                  <a:pt x="4892655" y="3684553"/>
                </a:cubicBezTo>
                <a:lnTo>
                  <a:pt x="4878284" y="3761197"/>
                </a:lnTo>
                <a:lnTo>
                  <a:pt x="1807" y="3761197"/>
                </a:lnTo>
                <a:lnTo>
                  <a:pt x="1807" y="455923"/>
                </a:lnTo>
                <a:close/>
              </a:path>
            </a:pathLst>
          </a:custGeom>
          <a:gradFill flip="none" rotWithShape="1">
            <a:gsLst>
              <a:gs pos="0">
                <a:srgbClr val="172144"/>
              </a:gs>
              <a:gs pos="100000">
                <a:srgbClr val="314792"/>
              </a:gs>
            </a:gsLst>
            <a:lin ang="16200000" scaled="1"/>
            <a:tileRect/>
          </a:gradFill>
          <a:ln w="479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6" name="Freeform: Shape 5">
            <a:extLst>
              <a:ext uri="{FF2B5EF4-FFF2-40B4-BE49-F238E27FC236}">
                <a16:creationId xmlns:a16="http://schemas.microsoft.com/office/drawing/2014/main" id="{D0180D68-17B8-49FF-B4EF-B9CF757E15E0}"/>
              </a:ext>
            </a:extLst>
          </p:cNvPr>
          <p:cNvSpPr/>
          <p:nvPr/>
        </p:nvSpPr>
        <p:spPr>
          <a:xfrm flipH="1">
            <a:off x="12315915" y="4109743"/>
            <a:ext cx="13022724" cy="10002778"/>
          </a:xfrm>
          <a:custGeom>
            <a:avLst/>
            <a:gdLst>
              <a:gd name="connsiteX0" fmla="*/ 1807 w 4895637"/>
              <a:gd name="connsiteY0" fmla="*/ 455923 h 3760348"/>
              <a:gd name="connsiteX1" fmla="*/ 1299965 w 4895637"/>
              <a:gd name="connsiteY1" fmla="*/ 67913 h 3760348"/>
              <a:gd name="connsiteX2" fmla="*/ 2104728 w 4895637"/>
              <a:gd name="connsiteY2" fmla="*/ 1203203 h 3760348"/>
              <a:gd name="connsiteX3" fmla="*/ 3939394 w 4895637"/>
              <a:gd name="connsiteY3" fmla="*/ 1399603 h 3760348"/>
              <a:gd name="connsiteX4" fmla="*/ 4231600 w 4895637"/>
              <a:gd name="connsiteY4" fmla="*/ 2544473 h 3760348"/>
              <a:gd name="connsiteX5" fmla="*/ 4892655 w 4895637"/>
              <a:gd name="connsiteY5" fmla="*/ 3684553 h 3760348"/>
              <a:gd name="connsiteX6" fmla="*/ 4878284 w 4895637"/>
              <a:gd name="connsiteY6" fmla="*/ 3761197 h 3760348"/>
              <a:gd name="connsiteX7" fmla="*/ 1807 w 4895637"/>
              <a:gd name="connsiteY7" fmla="*/ 3761197 h 3760348"/>
              <a:gd name="connsiteX8" fmla="*/ 1807 w 4895637"/>
              <a:gd name="connsiteY8" fmla="*/ 455923 h 376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95637" h="3760348">
                <a:moveTo>
                  <a:pt x="1807" y="455923"/>
                </a:moveTo>
                <a:cubicBezTo>
                  <a:pt x="1807" y="455923"/>
                  <a:pt x="753876" y="-205132"/>
                  <a:pt x="1299965" y="67913"/>
                </a:cubicBezTo>
                <a:cubicBezTo>
                  <a:pt x="1846054" y="340957"/>
                  <a:pt x="1755039" y="1011592"/>
                  <a:pt x="2104728" y="1203203"/>
                </a:cubicBezTo>
                <a:cubicBezTo>
                  <a:pt x="2454416" y="1394813"/>
                  <a:pt x="3522642" y="1126558"/>
                  <a:pt x="3939394" y="1399603"/>
                </a:cubicBezTo>
                <a:cubicBezTo>
                  <a:pt x="4356146" y="1672647"/>
                  <a:pt x="3915443" y="2156463"/>
                  <a:pt x="4231600" y="2544473"/>
                </a:cubicBezTo>
                <a:cubicBezTo>
                  <a:pt x="4547756" y="2932484"/>
                  <a:pt x="4950138" y="3277382"/>
                  <a:pt x="4892655" y="3684553"/>
                </a:cubicBezTo>
                <a:lnTo>
                  <a:pt x="4878284" y="3761197"/>
                </a:lnTo>
                <a:lnTo>
                  <a:pt x="1807" y="3761197"/>
                </a:lnTo>
                <a:lnTo>
                  <a:pt x="1807" y="455923"/>
                </a:lnTo>
                <a:close/>
              </a:path>
            </a:pathLst>
          </a:custGeom>
          <a:gradFill flip="none" rotWithShape="1">
            <a:gsLst>
              <a:gs pos="0">
                <a:srgbClr val="172144"/>
              </a:gs>
              <a:gs pos="100000">
                <a:srgbClr val="314792"/>
              </a:gs>
            </a:gsLst>
            <a:lin ang="2700000" scaled="1"/>
            <a:tileRect/>
          </a:gradFill>
          <a:ln w="4790" cap="flat">
            <a:noFill/>
            <a:prstDash val="solid"/>
            <a:miter/>
          </a:ln>
        </p:spPr>
        <p:txBody>
          <a:bodyPr rtlCol="0" anchor="ctr"/>
          <a:lstStyle/>
          <a:p>
            <a:endParaRPr lang="en-US"/>
          </a:p>
        </p:txBody>
      </p:sp>
      <p:grpSp>
        <p:nvGrpSpPr>
          <p:cNvPr id="43" name="Group 42">
            <a:extLst>
              <a:ext uri="{FF2B5EF4-FFF2-40B4-BE49-F238E27FC236}">
                <a16:creationId xmlns:a16="http://schemas.microsoft.com/office/drawing/2014/main" id="{D65535BA-AF71-44DB-9BBF-F24E8F60658D}"/>
              </a:ext>
            </a:extLst>
          </p:cNvPr>
          <p:cNvGrpSpPr/>
          <p:nvPr/>
        </p:nvGrpSpPr>
        <p:grpSpPr>
          <a:xfrm flipH="1">
            <a:off x="12501582" y="4331808"/>
            <a:ext cx="13723556" cy="11047655"/>
            <a:chOff x="6904908" y="4587181"/>
            <a:chExt cx="5159102" cy="4153149"/>
          </a:xfrm>
          <a:solidFill>
            <a:schemeClr val="accent3"/>
          </a:solidFill>
          <a:effectLst>
            <a:outerShdw blurRad="355600" dist="152400" dir="13500000" algn="br" rotWithShape="0">
              <a:schemeClr val="accent3">
                <a:lumMod val="50000"/>
                <a:alpha val="49000"/>
              </a:schemeClr>
            </a:outerShdw>
          </a:effectLst>
        </p:grpSpPr>
        <p:sp>
          <p:nvSpPr>
            <p:cNvPr id="7" name="Freeform: Shape 6">
              <a:extLst>
                <a:ext uri="{FF2B5EF4-FFF2-40B4-BE49-F238E27FC236}">
                  <a16:creationId xmlns:a16="http://schemas.microsoft.com/office/drawing/2014/main" id="{A301D110-BA71-42D0-8560-EF4C57ADA782}"/>
                </a:ext>
              </a:extLst>
            </p:cNvPr>
            <p:cNvSpPr/>
            <p:nvPr/>
          </p:nvSpPr>
          <p:spPr>
            <a:xfrm>
              <a:off x="8571916" y="4865015"/>
              <a:ext cx="373640" cy="373640"/>
            </a:xfrm>
            <a:custGeom>
              <a:avLst/>
              <a:gdLst>
                <a:gd name="connsiteX0" fmla="*/ 372442 w 373639"/>
                <a:gd name="connsiteY0" fmla="*/ 188017 h 373639"/>
                <a:gd name="connsiteX1" fmla="*/ 188017 w 373639"/>
                <a:gd name="connsiteY1" fmla="*/ 372442 h 373639"/>
                <a:gd name="connsiteX2" fmla="*/ 3592 w 373639"/>
                <a:gd name="connsiteY2" fmla="*/ 188017 h 373639"/>
                <a:gd name="connsiteX3" fmla="*/ 188017 w 373639"/>
                <a:gd name="connsiteY3" fmla="*/ 3593 h 373639"/>
                <a:gd name="connsiteX4" fmla="*/ 372442 w 373639"/>
                <a:gd name="connsiteY4" fmla="*/ 188017 h 3736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639" h="373639">
                  <a:moveTo>
                    <a:pt x="372442" y="188017"/>
                  </a:moveTo>
                  <a:cubicBezTo>
                    <a:pt x="372442" y="289872"/>
                    <a:pt x="289872" y="372442"/>
                    <a:pt x="188017" y="372442"/>
                  </a:cubicBezTo>
                  <a:cubicBezTo>
                    <a:pt x="86162" y="372442"/>
                    <a:pt x="3592" y="289872"/>
                    <a:pt x="3592" y="188017"/>
                  </a:cubicBezTo>
                  <a:cubicBezTo>
                    <a:pt x="3592" y="86162"/>
                    <a:pt x="86162" y="3593"/>
                    <a:pt x="188017" y="3593"/>
                  </a:cubicBezTo>
                  <a:cubicBezTo>
                    <a:pt x="289872" y="3593"/>
                    <a:pt x="372442" y="86162"/>
                    <a:pt x="372442" y="188017"/>
                  </a:cubicBezTo>
                  <a:close/>
                </a:path>
              </a:pathLst>
            </a:custGeom>
            <a:grpFill/>
            <a:ln w="9525" cap="flat">
              <a:no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6035E13C-4B0B-4BE3-8D01-73B6FABB0542}"/>
                </a:ext>
              </a:extLst>
            </p:cNvPr>
            <p:cNvSpPr/>
            <p:nvPr/>
          </p:nvSpPr>
          <p:spPr>
            <a:xfrm>
              <a:off x="10919140" y="6522443"/>
              <a:ext cx="493396" cy="493396"/>
            </a:xfrm>
            <a:custGeom>
              <a:avLst/>
              <a:gdLst>
                <a:gd name="connsiteX0" fmla="*/ 492198 w 493395"/>
                <a:gd name="connsiteY0" fmla="*/ 247896 h 493396"/>
                <a:gd name="connsiteX1" fmla="*/ 247895 w 493395"/>
                <a:gd name="connsiteY1" fmla="*/ 492199 h 493396"/>
                <a:gd name="connsiteX2" fmla="*/ 3592 w 493395"/>
                <a:gd name="connsiteY2" fmla="*/ 247896 h 493396"/>
                <a:gd name="connsiteX3" fmla="*/ 247895 w 493395"/>
                <a:gd name="connsiteY3" fmla="*/ 3593 h 493396"/>
                <a:gd name="connsiteX4" fmla="*/ 492198 w 493395"/>
                <a:gd name="connsiteY4" fmla="*/ 247896 h 493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395" h="493396">
                  <a:moveTo>
                    <a:pt x="492198" y="247896"/>
                  </a:moveTo>
                  <a:cubicBezTo>
                    <a:pt x="492198" y="382820"/>
                    <a:pt x="382820" y="492199"/>
                    <a:pt x="247895" y="492199"/>
                  </a:cubicBezTo>
                  <a:cubicBezTo>
                    <a:pt x="112971" y="492199"/>
                    <a:pt x="3592" y="382820"/>
                    <a:pt x="3592" y="247896"/>
                  </a:cubicBezTo>
                  <a:cubicBezTo>
                    <a:pt x="3592" y="112971"/>
                    <a:pt x="112971" y="3593"/>
                    <a:pt x="247895" y="3593"/>
                  </a:cubicBezTo>
                  <a:cubicBezTo>
                    <a:pt x="382820" y="3593"/>
                    <a:pt x="492198" y="112971"/>
                    <a:pt x="492198" y="247896"/>
                  </a:cubicBezTo>
                  <a:close/>
                </a:path>
              </a:pathLst>
            </a:custGeom>
            <a:grpFill/>
            <a:ln w="9525"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13278ECF-BF8E-4F99-9D7F-04DDB8B9F103}"/>
                </a:ext>
              </a:extLst>
            </p:cNvPr>
            <p:cNvSpPr/>
            <p:nvPr/>
          </p:nvSpPr>
          <p:spPr>
            <a:xfrm>
              <a:off x="9894026" y="7164337"/>
              <a:ext cx="205981" cy="205981"/>
            </a:xfrm>
            <a:custGeom>
              <a:avLst/>
              <a:gdLst>
                <a:gd name="connsiteX0" fmla="*/ 204783 w 205980"/>
                <a:gd name="connsiteY0" fmla="*/ 104188 h 205980"/>
                <a:gd name="connsiteX1" fmla="*/ 104188 w 205980"/>
                <a:gd name="connsiteY1" fmla="*/ 204783 h 205980"/>
                <a:gd name="connsiteX2" fmla="*/ 3592 w 205980"/>
                <a:gd name="connsiteY2" fmla="*/ 104188 h 205980"/>
                <a:gd name="connsiteX3" fmla="*/ 104188 w 205980"/>
                <a:gd name="connsiteY3" fmla="*/ 3593 h 205980"/>
                <a:gd name="connsiteX4" fmla="*/ 204783 w 205980"/>
                <a:gd name="connsiteY4" fmla="*/ 104188 h 205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980" h="205980">
                  <a:moveTo>
                    <a:pt x="204783" y="104188"/>
                  </a:moveTo>
                  <a:cubicBezTo>
                    <a:pt x="204783" y="159745"/>
                    <a:pt x="159745" y="204783"/>
                    <a:pt x="104188" y="204783"/>
                  </a:cubicBezTo>
                  <a:cubicBezTo>
                    <a:pt x="48631" y="204783"/>
                    <a:pt x="3592" y="159745"/>
                    <a:pt x="3592" y="104188"/>
                  </a:cubicBezTo>
                  <a:cubicBezTo>
                    <a:pt x="3592" y="48631"/>
                    <a:pt x="48631" y="3593"/>
                    <a:pt x="104188" y="3593"/>
                  </a:cubicBezTo>
                  <a:cubicBezTo>
                    <a:pt x="159745" y="3593"/>
                    <a:pt x="204783" y="48631"/>
                    <a:pt x="204783" y="104188"/>
                  </a:cubicBezTo>
                  <a:close/>
                </a:path>
              </a:pathLst>
            </a:custGeom>
            <a:grpFill/>
            <a:ln w="9525"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A772021E-D326-459C-A77D-6DAC2A4F370D}"/>
                </a:ext>
              </a:extLst>
            </p:cNvPr>
            <p:cNvSpPr/>
            <p:nvPr/>
          </p:nvSpPr>
          <p:spPr>
            <a:xfrm>
              <a:off x="6904908" y="4587181"/>
              <a:ext cx="5159102" cy="4153149"/>
            </a:xfrm>
            <a:custGeom>
              <a:avLst/>
              <a:gdLst>
                <a:gd name="connsiteX0" fmla="*/ 4932763 w 5159101"/>
                <a:gd name="connsiteY0" fmla="*/ 3160369 h 4153148"/>
                <a:gd name="connsiteX1" fmla="*/ 4384279 w 5159101"/>
                <a:gd name="connsiteY1" fmla="*/ 2623861 h 4153148"/>
                <a:gd name="connsiteX2" fmla="*/ 3996268 w 5159101"/>
                <a:gd name="connsiteY2" fmla="*/ 2784813 h 4153148"/>
                <a:gd name="connsiteX3" fmla="*/ 3608258 w 5159101"/>
                <a:gd name="connsiteY3" fmla="*/ 2623861 h 4153148"/>
                <a:gd name="connsiteX4" fmla="*/ 3082288 w 5159101"/>
                <a:gd name="connsiteY4" fmla="*/ 3016183 h 4153148"/>
                <a:gd name="connsiteX5" fmla="*/ 2995105 w 5159101"/>
                <a:gd name="connsiteY5" fmla="*/ 3007081 h 4153148"/>
                <a:gd name="connsiteX6" fmla="*/ 2782419 w 5159101"/>
                <a:gd name="connsiteY6" fmla="*/ 3064085 h 4153148"/>
                <a:gd name="connsiteX7" fmla="*/ 2477758 w 5159101"/>
                <a:gd name="connsiteY7" fmla="*/ 2935227 h 4153148"/>
                <a:gd name="connsiteX8" fmla="*/ 2269862 w 5159101"/>
                <a:gd name="connsiteY8" fmla="*/ 2989836 h 4153148"/>
                <a:gd name="connsiteX9" fmla="*/ 2015020 w 5159101"/>
                <a:gd name="connsiteY9" fmla="*/ 2731162 h 4153148"/>
                <a:gd name="connsiteX10" fmla="*/ 2020289 w 5159101"/>
                <a:gd name="connsiteY10" fmla="*/ 2664578 h 4153148"/>
                <a:gd name="connsiteX11" fmla="*/ 1596352 w 5159101"/>
                <a:gd name="connsiteY11" fmla="*/ 2240641 h 4153148"/>
                <a:gd name="connsiteX12" fmla="*/ 1592520 w 5159101"/>
                <a:gd name="connsiteY12" fmla="*/ 2240641 h 4153148"/>
                <a:gd name="connsiteX13" fmla="*/ 1637069 w 5159101"/>
                <a:gd name="connsiteY13" fmla="*/ 2051426 h 4153148"/>
                <a:gd name="connsiteX14" fmla="*/ 1460788 w 5159101"/>
                <a:gd name="connsiteY14" fmla="*/ 1707486 h 4153148"/>
                <a:gd name="connsiteX15" fmla="*/ 1852630 w 5159101"/>
                <a:gd name="connsiteY15" fmla="*/ 1203551 h 4153148"/>
                <a:gd name="connsiteX16" fmla="*/ 1332888 w 5159101"/>
                <a:gd name="connsiteY16" fmla="*/ 683809 h 4153148"/>
                <a:gd name="connsiteX17" fmla="*/ 1201156 w 5159101"/>
                <a:gd name="connsiteY17" fmla="*/ 700575 h 4153148"/>
                <a:gd name="connsiteX18" fmla="*/ 920926 w 5159101"/>
                <a:gd name="connsiteY18" fmla="*/ 363341 h 4153148"/>
                <a:gd name="connsiteX19" fmla="*/ 468247 w 5159101"/>
                <a:gd name="connsiteY19" fmla="*/ 3593 h 4153148"/>
                <a:gd name="connsiteX20" fmla="*/ 3593 w 5159101"/>
                <a:gd name="connsiteY20" fmla="*/ 468247 h 4153148"/>
                <a:gd name="connsiteX21" fmla="*/ 182748 w 5159101"/>
                <a:gd name="connsiteY21" fmla="*/ 834702 h 4153148"/>
                <a:gd name="connsiteX22" fmla="*/ 3593 w 5159101"/>
                <a:gd name="connsiteY22" fmla="*/ 1201156 h 4153148"/>
                <a:gd name="connsiteX23" fmla="*/ 435674 w 5159101"/>
                <a:gd name="connsiteY23" fmla="*/ 1664852 h 4153148"/>
                <a:gd name="connsiteX24" fmla="*/ 324540 w 5159101"/>
                <a:gd name="connsiteY24" fmla="*/ 1950830 h 4153148"/>
                <a:gd name="connsiteX25" fmla="*/ 748477 w 5159101"/>
                <a:gd name="connsiteY25" fmla="*/ 2374768 h 4153148"/>
                <a:gd name="connsiteX26" fmla="*/ 802607 w 5159101"/>
                <a:gd name="connsiteY26" fmla="*/ 2371415 h 4153148"/>
                <a:gd name="connsiteX27" fmla="*/ 746082 w 5159101"/>
                <a:gd name="connsiteY27" fmla="*/ 2583144 h 4153148"/>
                <a:gd name="connsiteX28" fmla="*/ 1170019 w 5159101"/>
                <a:gd name="connsiteY28" fmla="*/ 3007081 h 4153148"/>
                <a:gd name="connsiteX29" fmla="*/ 1315164 w 5159101"/>
                <a:gd name="connsiteY29" fmla="*/ 2981693 h 4153148"/>
                <a:gd name="connsiteX30" fmla="*/ 1450728 w 5159101"/>
                <a:gd name="connsiteY30" fmla="*/ 3062648 h 4153148"/>
                <a:gd name="connsiteX31" fmla="*/ 1445459 w 5159101"/>
                <a:gd name="connsiteY31" fmla="*/ 3129233 h 4153148"/>
                <a:gd name="connsiteX32" fmla="*/ 1869396 w 5159101"/>
                <a:gd name="connsiteY32" fmla="*/ 3553170 h 4153148"/>
                <a:gd name="connsiteX33" fmla="*/ 2077293 w 5159101"/>
                <a:gd name="connsiteY33" fmla="*/ 3498561 h 4153148"/>
                <a:gd name="connsiteX34" fmla="*/ 2477758 w 5159101"/>
                <a:gd name="connsiteY34" fmla="*/ 3783102 h 4153148"/>
                <a:gd name="connsiteX35" fmla="*/ 2690446 w 5159101"/>
                <a:gd name="connsiteY35" fmla="*/ 3726098 h 4153148"/>
                <a:gd name="connsiteX36" fmla="*/ 2995105 w 5159101"/>
                <a:gd name="connsiteY36" fmla="*/ 3854956 h 4153148"/>
                <a:gd name="connsiteX37" fmla="*/ 3112467 w 5159101"/>
                <a:gd name="connsiteY37" fmla="*/ 3838669 h 4153148"/>
                <a:gd name="connsiteX38" fmla="*/ 3608258 w 5159101"/>
                <a:gd name="connsiteY38" fmla="*/ 4151952 h 4153148"/>
                <a:gd name="connsiteX39" fmla="*/ 4108839 w 5159101"/>
                <a:gd name="connsiteY39" fmla="*/ 3828130 h 4153148"/>
                <a:gd name="connsiteX40" fmla="*/ 4609421 w 5159101"/>
                <a:gd name="connsiteY40" fmla="*/ 4151952 h 4153148"/>
                <a:gd name="connsiteX41" fmla="*/ 5157905 w 5159101"/>
                <a:gd name="connsiteY41" fmla="*/ 3603468 h 4153148"/>
                <a:gd name="connsiteX42" fmla="*/ 4932763 w 5159101"/>
                <a:gd name="connsiteY42" fmla="*/ 3160369 h 4153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5159101" h="4153148">
                  <a:moveTo>
                    <a:pt x="4932763" y="3160369"/>
                  </a:moveTo>
                  <a:cubicBezTo>
                    <a:pt x="4926535" y="2862894"/>
                    <a:pt x="4683191" y="2623861"/>
                    <a:pt x="4384279" y="2623861"/>
                  </a:cubicBezTo>
                  <a:cubicBezTo>
                    <a:pt x="4232907" y="2623861"/>
                    <a:pt x="4095426" y="2685176"/>
                    <a:pt x="3996268" y="2784813"/>
                  </a:cubicBezTo>
                  <a:cubicBezTo>
                    <a:pt x="3897110" y="2685655"/>
                    <a:pt x="3759630" y="2623861"/>
                    <a:pt x="3608258" y="2623861"/>
                  </a:cubicBezTo>
                  <a:cubicBezTo>
                    <a:pt x="3359644" y="2623861"/>
                    <a:pt x="3149831" y="2789125"/>
                    <a:pt x="3082288" y="3016183"/>
                  </a:cubicBezTo>
                  <a:cubicBezTo>
                    <a:pt x="3054026" y="3010434"/>
                    <a:pt x="3024805" y="3007081"/>
                    <a:pt x="2995105" y="3007081"/>
                  </a:cubicBezTo>
                  <a:cubicBezTo>
                    <a:pt x="2917504" y="3007081"/>
                    <a:pt x="2844692" y="3028158"/>
                    <a:pt x="2782419" y="3064085"/>
                  </a:cubicBezTo>
                  <a:cubicBezTo>
                    <a:pt x="2705295" y="2984567"/>
                    <a:pt x="2597514" y="2935227"/>
                    <a:pt x="2477758" y="2935227"/>
                  </a:cubicBezTo>
                  <a:cubicBezTo>
                    <a:pt x="2402073" y="2935227"/>
                    <a:pt x="2331177" y="2954867"/>
                    <a:pt x="2269862" y="2989836"/>
                  </a:cubicBezTo>
                  <a:cubicBezTo>
                    <a:pt x="2228186" y="2870080"/>
                    <a:pt x="2134297" y="2774754"/>
                    <a:pt x="2015020" y="2731162"/>
                  </a:cubicBezTo>
                  <a:cubicBezTo>
                    <a:pt x="2018373" y="2709606"/>
                    <a:pt x="2020289" y="2687571"/>
                    <a:pt x="2020289" y="2664578"/>
                  </a:cubicBezTo>
                  <a:cubicBezTo>
                    <a:pt x="2020289" y="2430335"/>
                    <a:pt x="1830595" y="2240641"/>
                    <a:pt x="1596352" y="2240641"/>
                  </a:cubicBezTo>
                  <a:cubicBezTo>
                    <a:pt x="1594915" y="2240641"/>
                    <a:pt x="1593957" y="2240641"/>
                    <a:pt x="1592520" y="2240641"/>
                  </a:cubicBezTo>
                  <a:cubicBezTo>
                    <a:pt x="1620782" y="2183637"/>
                    <a:pt x="1637069" y="2119447"/>
                    <a:pt x="1637069" y="2051426"/>
                  </a:cubicBezTo>
                  <a:cubicBezTo>
                    <a:pt x="1637069" y="1909634"/>
                    <a:pt x="1567610" y="1784609"/>
                    <a:pt x="1460788" y="1707486"/>
                  </a:cubicBezTo>
                  <a:cubicBezTo>
                    <a:pt x="1685930" y="1650482"/>
                    <a:pt x="1852630" y="1446417"/>
                    <a:pt x="1852630" y="1203551"/>
                  </a:cubicBezTo>
                  <a:cubicBezTo>
                    <a:pt x="1852630" y="916615"/>
                    <a:pt x="1619824" y="683809"/>
                    <a:pt x="1332888" y="683809"/>
                  </a:cubicBezTo>
                  <a:cubicBezTo>
                    <a:pt x="1287380" y="683809"/>
                    <a:pt x="1243310" y="689557"/>
                    <a:pt x="1201156" y="700575"/>
                  </a:cubicBezTo>
                  <a:cubicBezTo>
                    <a:pt x="1170019" y="547286"/>
                    <a:pt x="1062718" y="421303"/>
                    <a:pt x="920926" y="363341"/>
                  </a:cubicBezTo>
                  <a:cubicBezTo>
                    <a:pt x="873503" y="157360"/>
                    <a:pt x="688599" y="3593"/>
                    <a:pt x="468247" y="3593"/>
                  </a:cubicBezTo>
                  <a:cubicBezTo>
                    <a:pt x="211490" y="3593"/>
                    <a:pt x="3593" y="211490"/>
                    <a:pt x="3593" y="468247"/>
                  </a:cubicBezTo>
                  <a:cubicBezTo>
                    <a:pt x="3593" y="617224"/>
                    <a:pt x="73531" y="749435"/>
                    <a:pt x="182748" y="834702"/>
                  </a:cubicBezTo>
                  <a:cubicBezTo>
                    <a:pt x="74010" y="919968"/>
                    <a:pt x="3593" y="1052179"/>
                    <a:pt x="3593" y="1201156"/>
                  </a:cubicBezTo>
                  <a:cubicBezTo>
                    <a:pt x="3593" y="1446896"/>
                    <a:pt x="194245" y="1648086"/>
                    <a:pt x="435674" y="1664852"/>
                  </a:cubicBezTo>
                  <a:cubicBezTo>
                    <a:pt x="366694" y="1740059"/>
                    <a:pt x="324540" y="1840655"/>
                    <a:pt x="324540" y="1950830"/>
                  </a:cubicBezTo>
                  <a:cubicBezTo>
                    <a:pt x="324540" y="2185074"/>
                    <a:pt x="514234" y="2374768"/>
                    <a:pt x="748477" y="2374768"/>
                  </a:cubicBezTo>
                  <a:cubicBezTo>
                    <a:pt x="766680" y="2374768"/>
                    <a:pt x="784883" y="2373810"/>
                    <a:pt x="802607" y="2371415"/>
                  </a:cubicBezTo>
                  <a:cubicBezTo>
                    <a:pt x="766680" y="2433688"/>
                    <a:pt x="746082" y="2506021"/>
                    <a:pt x="746082" y="2583144"/>
                  </a:cubicBezTo>
                  <a:cubicBezTo>
                    <a:pt x="746082" y="2817387"/>
                    <a:pt x="935776" y="3007081"/>
                    <a:pt x="1170019" y="3007081"/>
                  </a:cubicBezTo>
                  <a:cubicBezTo>
                    <a:pt x="1220796" y="3007081"/>
                    <a:pt x="1269657" y="2997980"/>
                    <a:pt x="1315164" y="2981693"/>
                  </a:cubicBezTo>
                  <a:cubicBezTo>
                    <a:pt x="1354444" y="3016662"/>
                    <a:pt x="1400431" y="3044445"/>
                    <a:pt x="1450728" y="3062648"/>
                  </a:cubicBezTo>
                  <a:cubicBezTo>
                    <a:pt x="1447375" y="3084204"/>
                    <a:pt x="1445459" y="3106239"/>
                    <a:pt x="1445459" y="3129233"/>
                  </a:cubicBezTo>
                  <a:cubicBezTo>
                    <a:pt x="1445459" y="3363476"/>
                    <a:pt x="1635153" y="3553170"/>
                    <a:pt x="1869396" y="3553170"/>
                  </a:cubicBezTo>
                  <a:cubicBezTo>
                    <a:pt x="1945082" y="3553170"/>
                    <a:pt x="2015978" y="3533530"/>
                    <a:pt x="2077293" y="3498561"/>
                  </a:cubicBezTo>
                  <a:cubicBezTo>
                    <a:pt x="2134776" y="3664304"/>
                    <a:pt x="2292376" y="3783102"/>
                    <a:pt x="2477758" y="3783102"/>
                  </a:cubicBezTo>
                  <a:cubicBezTo>
                    <a:pt x="2555361" y="3783102"/>
                    <a:pt x="2628172" y="3762025"/>
                    <a:pt x="2690446" y="3726098"/>
                  </a:cubicBezTo>
                  <a:cubicBezTo>
                    <a:pt x="2767568" y="3805616"/>
                    <a:pt x="2875349" y="3854956"/>
                    <a:pt x="2995105" y="3854956"/>
                  </a:cubicBezTo>
                  <a:cubicBezTo>
                    <a:pt x="3035823" y="3854956"/>
                    <a:pt x="3075102" y="3849208"/>
                    <a:pt x="3112467" y="3838669"/>
                  </a:cubicBezTo>
                  <a:cubicBezTo>
                    <a:pt x="3200608" y="4024052"/>
                    <a:pt x="3389343" y="4151952"/>
                    <a:pt x="3608258" y="4151952"/>
                  </a:cubicBezTo>
                  <a:cubicBezTo>
                    <a:pt x="3831004" y="4151952"/>
                    <a:pt x="4023094" y="4018783"/>
                    <a:pt x="4108839" y="3828130"/>
                  </a:cubicBezTo>
                  <a:cubicBezTo>
                    <a:pt x="4194585" y="4019262"/>
                    <a:pt x="4386674" y="4151952"/>
                    <a:pt x="4609421" y="4151952"/>
                  </a:cubicBezTo>
                  <a:cubicBezTo>
                    <a:pt x="4912164" y="4151952"/>
                    <a:pt x="5157905" y="3906212"/>
                    <a:pt x="5157905" y="3603468"/>
                  </a:cubicBezTo>
                  <a:cubicBezTo>
                    <a:pt x="5157905" y="3421438"/>
                    <a:pt x="5069285" y="3260006"/>
                    <a:pt x="4932763" y="3160369"/>
                  </a:cubicBezTo>
                  <a:close/>
                </a:path>
              </a:pathLst>
            </a:custGeom>
            <a:grpFill/>
            <a:ln w="9525" cap="flat">
              <a:noFill/>
              <a:prstDash val="solid"/>
              <a:miter/>
            </a:ln>
          </p:spPr>
          <p:txBody>
            <a:bodyPr rtlCol="0" anchor="ctr"/>
            <a:lstStyle/>
            <a:p>
              <a:endParaRPr lang="en-US"/>
            </a:p>
          </p:txBody>
        </p:sp>
      </p:grpSp>
      <p:grpSp>
        <p:nvGrpSpPr>
          <p:cNvPr id="42" name="Group 41">
            <a:extLst>
              <a:ext uri="{FF2B5EF4-FFF2-40B4-BE49-F238E27FC236}">
                <a16:creationId xmlns:a16="http://schemas.microsoft.com/office/drawing/2014/main" id="{E952D0CE-E151-42B2-8CE1-993744AC9EEA}"/>
              </a:ext>
            </a:extLst>
          </p:cNvPr>
          <p:cNvGrpSpPr/>
          <p:nvPr/>
        </p:nvGrpSpPr>
        <p:grpSpPr>
          <a:xfrm flipH="1">
            <a:off x="12358205" y="4371310"/>
            <a:ext cx="14978680" cy="12348651"/>
            <a:chOff x="3416168" y="4602031"/>
            <a:chExt cx="5630941" cy="4642233"/>
          </a:xfrm>
          <a:solidFill>
            <a:schemeClr val="accent3">
              <a:lumMod val="60000"/>
              <a:lumOff val="40000"/>
            </a:schemeClr>
          </a:solidFill>
          <a:effectLst>
            <a:outerShdw blurRad="355600" dist="152400" dir="13500000" algn="br" rotWithShape="0">
              <a:schemeClr val="accent3">
                <a:lumMod val="50000"/>
                <a:alpha val="49000"/>
              </a:schemeClr>
            </a:outerShdw>
          </a:effectLst>
        </p:grpSpPr>
        <p:sp>
          <p:nvSpPr>
            <p:cNvPr id="11" name="Freeform: Shape 10">
              <a:extLst>
                <a:ext uri="{FF2B5EF4-FFF2-40B4-BE49-F238E27FC236}">
                  <a16:creationId xmlns:a16="http://schemas.microsoft.com/office/drawing/2014/main" id="{AFD7E630-C735-4048-9321-6A1A31BF41F2}"/>
                </a:ext>
              </a:extLst>
            </p:cNvPr>
            <p:cNvSpPr/>
            <p:nvPr/>
          </p:nvSpPr>
          <p:spPr>
            <a:xfrm>
              <a:off x="4509782" y="4602031"/>
              <a:ext cx="225142" cy="225142"/>
            </a:xfrm>
            <a:custGeom>
              <a:avLst/>
              <a:gdLst>
                <a:gd name="connsiteX0" fmla="*/ 222028 w 225141"/>
                <a:gd name="connsiteY0" fmla="*/ 112810 h 225141"/>
                <a:gd name="connsiteX1" fmla="*/ 112810 w 225141"/>
                <a:gd name="connsiteY1" fmla="*/ 222028 h 225141"/>
                <a:gd name="connsiteX2" fmla="*/ 3593 w 225141"/>
                <a:gd name="connsiteY2" fmla="*/ 112810 h 225141"/>
                <a:gd name="connsiteX3" fmla="*/ 112810 w 225141"/>
                <a:gd name="connsiteY3" fmla="*/ 3593 h 225141"/>
                <a:gd name="connsiteX4" fmla="*/ 222028 w 225141"/>
                <a:gd name="connsiteY4" fmla="*/ 112810 h 225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5141" h="225141">
                  <a:moveTo>
                    <a:pt x="222028" y="112810"/>
                  </a:moveTo>
                  <a:cubicBezTo>
                    <a:pt x="222028" y="173130"/>
                    <a:pt x="173130" y="222028"/>
                    <a:pt x="112810" y="222028"/>
                  </a:cubicBezTo>
                  <a:cubicBezTo>
                    <a:pt x="52491" y="222028"/>
                    <a:pt x="3593" y="173130"/>
                    <a:pt x="3593" y="112810"/>
                  </a:cubicBezTo>
                  <a:cubicBezTo>
                    <a:pt x="3593" y="52491"/>
                    <a:pt x="52491" y="3593"/>
                    <a:pt x="112810" y="3593"/>
                  </a:cubicBezTo>
                  <a:cubicBezTo>
                    <a:pt x="173130" y="3593"/>
                    <a:pt x="222028" y="52491"/>
                    <a:pt x="222028" y="112810"/>
                  </a:cubicBezTo>
                  <a:close/>
                </a:path>
              </a:pathLst>
            </a:custGeom>
            <a:grpFill/>
            <a:ln w="9525"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B70A71D4-EF57-4FEE-935C-51B4BB3AE0B2}"/>
                </a:ext>
              </a:extLst>
            </p:cNvPr>
            <p:cNvSpPr/>
            <p:nvPr/>
          </p:nvSpPr>
          <p:spPr>
            <a:xfrm>
              <a:off x="8510601" y="7149008"/>
              <a:ext cx="536508" cy="536508"/>
            </a:xfrm>
            <a:custGeom>
              <a:avLst/>
              <a:gdLst>
                <a:gd name="connsiteX0" fmla="*/ 535311 w 536508"/>
                <a:gd name="connsiteY0" fmla="*/ 269452 h 536508"/>
                <a:gd name="connsiteX1" fmla="*/ 269452 w 536508"/>
                <a:gd name="connsiteY1" fmla="*/ 535311 h 536508"/>
                <a:gd name="connsiteX2" fmla="*/ 3593 w 536508"/>
                <a:gd name="connsiteY2" fmla="*/ 269452 h 536508"/>
                <a:gd name="connsiteX3" fmla="*/ 269452 w 536508"/>
                <a:gd name="connsiteY3" fmla="*/ 3593 h 536508"/>
                <a:gd name="connsiteX4" fmla="*/ 535311 w 536508"/>
                <a:gd name="connsiteY4" fmla="*/ 269452 h 5365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6508" h="536508">
                  <a:moveTo>
                    <a:pt x="535311" y="269452"/>
                  </a:moveTo>
                  <a:cubicBezTo>
                    <a:pt x="535311" y="416282"/>
                    <a:pt x="416282" y="535311"/>
                    <a:pt x="269452" y="535311"/>
                  </a:cubicBezTo>
                  <a:cubicBezTo>
                    <a:pt x="122622" y="535311"/>
                    <a:pt x="3593" y="416282"/>
                    <a:pt x="3593" y="269452"/>
                  </a:cubicBezTo>
                  <a:cubicBezTo>
                    <a:pt x="3593" y="122622"/>
                    <a:pt x="122622" y="3593"/>
                    <a:pt x="269452" y="3593"/>
                  </a:cubicBezTo>
                  <a:cubicBezTo>
                    <a:pt x="416282" y="3593"/>
                    <a:pt x="535311" y="122622"/>
                    <a:pt x="535311" y="269452"/>
                  </a:cubicBezTo>
                  <a:close/>
                </a:path>
              </a:pathLst>
            </a:custGeom>
            <a:grpFill/>
            <a:ln w="9525"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4C6DE2DB-C015-4D6F-B08A-DBBC4E0321B6}"/>
                </a:ext>
              </a:extLst>
            </p:cNvPr>
            <p:cNvSpPr/>
            <p:nvPr/>
          </p:nvSpPr>
          <p:spPr>
            <a:xfrm>
              <a:off x="5931529" y="7378461"/>
              <a:ext cx="249093" cy="249093"/>
            </a:xfrm>
            <a:custGeom>
              <a:avLst/>
              <a:gdLst>
                <a:gd name="connsiteX0" fmla="*/ 248853 w 249093"/>
                <a:gd name="connsiteY0" fmla="*/ 126223 h 249093"/>
                <a:gd name="connsiteX1" fmla="*/ 126223 w 249093"/>
                <a:gd name="connsiteY1" fmla="*/ 248854 h 249093"/>
                <a:gd name="connsiteX2" fmla="*/ 3593 w 249093"/>
                <a:gd name="connsiteY2" fmla="*/ 126223 h 249093"/>
                <a:gd name="connsiteX3" fmla="*/ 126223 w 249093"/>
                <a:gd name="connsiteY3" fmla="*/ 3593 h 249093"/>
                <a:gd name="connsiteX4" fmla="*/ 248853 w 249093"/>
                <a:gd name="connsiteY4" fmla="*/ 126223 h 249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093" h="249093">
                  <a:moveTo>
                    <a:pt x="248853" y="126223"/>
                  </a:moveTo>
                  <a:cubicBezTo>
                    <a:pt x="248853" y="193950"/>
                    <a:pt x="193950" y="248854"/>
                    <a:pt x="126223" y="248854"/>
                  </a:cubicBezTo>
                  <a:cubicBezTo>
                    <a:pt x="58496" y="248854"/>
                    <a:pt x="3593" y="193950"/>
                    <a:pt x="3593" y="126223"/>
                  </a:cubicBezTo>
                  <a:cubicBezTo>
                    <a:pt x="3593" y="58496"/>
                    <a:pt x="58496" y="3593"/>
                    <a:pt x="126223" y="3593"/>
                  </a:cubicBezTo>
                  <a:cubicBezTo>
                    <a:pt x="193950" y="3593"/>
                    <a:pt x="248853" y="58496"/>
                    <a:pt x="248853" y="126223"/>
                  </a:cubicBezTo>
                  <a:close/>
                </a:path>
              </a:pathLst>
            </a:custGeom>
            <a:grpFill/>
            <a:ln w="9525"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8B0A3D51-ADEF-468E-A59C-BEA720A79D92}"/>
                </a:ext>
              </a:extLst>
            </p:cNvPr>
            <p:cNvSpPr/>
            <p:nvPr/>
          </p:nvSpPr>
          <p:spPr>
            <a:xfrm>
              <a:off x="3416168" y="4727056"/>
              <a:ext cx="5614176" cy="4517208"/>
            </a:xfrm>
            <a:custGeom>
              <a:avLst/>
              <a:gdLst>
                <a:gd name="connsiteX0" fmla="*/ 5363885 w 5614175"/>
                <a:gd name="connsiteY0" fmla="*/ 3436767 h 4517208"/>
                <a:gd name="connsiteX1" fmla="*/ 4767499 w 5614175"/>
                <a:gd name="connsiteY1" fmla="*/ 2853314 h 4517208"/>
                <a:gd name="connsiteX2" fmla="*/ 4345478 w 5614175"/>
                <a:gd name="connsiteY2" fmla="*/ 3028158 h 4517208"/>
                <a:gd name="connsiteX3" fmla="*/ 3923456 w 5614175"/>
                <a:gd name="connsiteY3" fmla="*/ 2853314 h 4517208"/>
                <a:gd name="connsiteX4" fmla="*/ 3351500 w 5614175"/>
                <a:gd name="connsiteY4" fmla="*/ 3280126 h 4517208"/>
                <a:gd name="connsiteX5" fmla="*/ 3256653 w 5614175"/>
                <a:gd name="connsiteY5" fmla="*/ 3270545 h 4517208"/>
                <a:gd name="connsiteX6" fmla="*/ 3025284 w 5614175"/>
                <a:gd name="connsiteY6" fmla="*/ 3332818 h 4517208"/>
                <a:gd name="connsiteX7" fmla="*/ 2694277 w 5614175"/>
                <a:gd name="connsiteY7" fmla="*/ 3192464 h 4517208"/>
                <a:gd name="connsiteX8" fmla="*/ 2468178 w 5614175"/>
                <a:gd name="connsiteY8" fmla="*/ 3251863 h 4517208"/>
                <a:gd name="connsiteX9" fmla="*/ 2191301 w 5614175"/>
                <a:gd name="connsiteY9" fmla="*/ 2970675 h 4517208"/>
                <a:gd name="connsiteX10" fmla="*/ 2197050 w 5614175"/>
                <a:gd name="connsiteY10" fmla="*/ 2898342 h 4517208"/>
                <a:gd name="connsiteX11" fmla="*/ 1735748 w 5614175"/>
                <a:gd name="connsiteY11" fmla="*/ 2437041 h 4517208"/>
                <a:gd name="connsiteX12" fmla="*/ 1731437 w 5614175"/>
                <a:gd name="connsiteY12" fmla="*/ 2437041 h 4517208"/>
                <a:gd name="connsiteX13" fmla="*/ 1779818 w 5614175"/>
                <a:gd name="connsiteY13" fmla="*/ 2231060 h 4517208"/>
                <a:gd name="connsiteX14" fmla="*/ 1588208 w 5614175"/>
                <a:gd name="connsiteY14" fmla="*/ 1856941 h 4517208"/>
                <a:gd name="connsiteX15" fmla="*/ 2014540 w 5614175"/>
                <a:gd name="connsiteY15" fmla="*/ 1308937 h 4517208"/>
                <a:gd name="connsiteX16" fmla="*/ 1449291 w 5614175"/>
                <a:gd name="connsiteY16" fmla="*/ 743687 h 4517208"/>
                <a:gd name="connsiteX17" fmla="*/ 1306062 w 5614175"/>
                <a:gd name="connsiteY17" fmla="*/ 761890 h 4517208"/>
                <a:gd name="connsiteX18" fmla="*/ 1001402 w 5614175"/>
                <a:gd name="connsiteY18" fmla="*/ 394956 h 4517208"/>
                <a:gd name="connsiteX19" fmla="*/ 508964 w 5614175"/>
                <a:gd name="connsiteY19" fmla="*/ 3593 h 4517208"/>
                <a:gd name="connsiteX20" fmla="*/ 3593 w 5614175"/>
                <a:gd name="connsiteY20" fmla="*/ 508964 h 4517208"/>
                <a:gd name="connsiteX21" fmla="*/ 198077 w 5614175"/>
                <a:gd name="connsiteY21" fmla="*/ 907513 h 4517208"/>
                <a:gd name="connsiteX22" fmla="*/ 3593 w 5614175"/>
                <a:gd name="connsiteY22" fmla="*/ 1306062 h 4517208"/>
                <a:gd name="connsiteX23" fmla="*/ 473516 w 5614175"/>
                <a:gd name="connsiteY23" fmla="*/ 1809997 h 4517208"/>
                <a:gd name="connsiteX24" fmla="*/ 352802 w 5614175"/>
                <a:gd name="connsiteY24" fmla="*/ 2121363 h 4517208"/>
                <a:gd name="connsiteX25" fmla="*/ 814103 w 5614175"/>
                <a:gd name="connsiteY25" fmla="*/ 2582665 h 4517208"/>
                <a:gd name="connsiteX26" fmla="*/ 873024 w 5614175"/>
                <a:gd name="connsiteY26" fmla="*/ 2578833 h 4517208"/>
                <a:gd name="connsiteX27" fmla="*/ 811229 w 5614175"/>
                <a:gd name="connsiteY27" fmla="*/ 2809244 h 4517208"/>
                <a:gd name="connsiteX28" fmla="*/ 1272530 w 5614175"/>
                <a:gd name="connsiteY28" fmla="*/ 3270545 h 4517208"/>
                <a:gd name="connsiteX29" fmla="*/ 1430130 w 5614175"/>
                <a:gd name="connsiteY29" fmla="*/ 3242761 h 4517208"/>
                <a:gd name="connsiteX30" fmla="*/ 1577670 w 5614175"/>
                <a:gd name="connsiteY30" fmla="*/ 3330902 h 4517208"/>
                <a:gd name="connsiteX31" fmla="*/ 1571922 w 5614175"/>
                <a:gd name="connsiteY31" fmla="*/ 3403235 h 4517208"/>
                <a:gd name="connsiteX32" fmla="*/ 2033222 w 5614175"/>
                <a:gd name="connsiteY32" fmla="*/ 3864536 h 4517208"/>
                <a:gd name="connsiteX33" fmla="*/ 2259323 w 5614175"/>
                <a:gd name="connsiteY33" fmla="*/ 3805137 h 4517208"/>
                <a:gd name="connsiteX34" fmla="*/ 2694756 w 5614175"/>
                <a:gd name="connsiteY34" fmla="*/ 4114587 h 4517208"/>
                <a:gd name="connsiteX35" fmla="*/ 2926126 w 5614175"/>
                <a:gd name="connsiteY35" fmla="*/ 4052314 h 4517208"/>
                <a:gd name="connsiteX36" fmla="*/ 3257611 w 5614175"/>
                <a:gd name="connsiteY36" fmla="*/ 4192669 h 4517208"/>
                <a:gd name="connsiteX37" fmla="*/ 3385511 w 5614175"/>
                <a:gd name="connsiteY37" fmla="*/ 4174944 h 4517208"/>
                <a:gd name="connsiteX38" fmla="*/ 3924893 w 5614175"/>
                <a:gd name="connsiteY38" fmla="*/ 4516011 h 4517208"/>
                <a:gd name="connsiteX39" fmla="*/ 4469545 w 5614175"/>
                <a:gd name="connsiteY39" fmla="*/ 4163448 h 4517208"/>
                <a:gd name="connsiteX40" fmla="*/ 5014197 w 5614175"/>
                <a:gd name="connsiteY40" fmla="*/ 4516011 h 4517208"/>
                <a:gd name="connsiteX41" fmla="*/ 5610583 w 5614175"/>
                <a:gd name="connsiteY41" fmla="*/ 3919624 h 4517208"/>
                <a:gd name="connsiteX42" fmla="*/ 5363885 w 5614175"/>
                <a:gd name="connsiteY42" fmla="*/ 3436767 h 4517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5614175" h="4517208">
                  <a:moveTo>
                    <a:pt x="5363885" y="3436767"/>
                  </a:moveTo>
                  <a:cubicBezTo>
                    <a:pt x="5356700" y="3113425"/>
                    <a:pt x="5092757" y="2853314"/>
                    <a:pt x="4767499" y="2853314"/>
                  </a:cubicBezTo>
                  <a:cubicBezTo>
                    <a:pt x="4602714" y="2853314"/>
                    <a:pt x="4453259" y="2920378"/>
                    <a:pt x="4345478" y="3028158"/>
                  </a:cubicBezTo>
                  <a:cubicBezTo>
                    <a:pt x="4237697" y="2919899"/>
                    <a:pt x="4088241" y="2853314"/>
                    <a:pt x="3923456" y="2853314"/>
                  </a:cubicBezTo>
                  <a:cubicBezTo>
                    <a:pt x="3652807" y="2853314"/>
                    <a:pt x="3424791" y="3033428"/>
                    <a:pt x="3351500" y="3280126"/>
                  </a:cubicBezTo>
                  <a:cubicBezTo>
                    <a:pt x="3320843" y="3273898"/>
                    <a:pt x="3289227" y="3270545"/>
                    <a:pt x="3256653" y="3270545"/>
                  </a:cubicBezTo>
                  <a:cubicBezTo>
                    <a:pt x="3172345" y="3270545"/>
                    <a:pt x="3093306" y="3293059"/>
                    <a:pt x="3025284" y="3332818"/>
                  </a:cubicBezTo>
                  <a:cubicBezTo>
                    <a:pt x="2941454" y="3246115"/>
                    <a:pt x="2824093" y="3192464"/>
                    <a:pt x="2694277" y="3192464"/>
                  </a:cubicBezTo>
                  <a:cubicBezTo>
                    <a:pt x="2611885" y="3192464"/>
                    <a:pt x="2534762" y="3214020"/>
                    <a:pt x="2468178" y="3251863"/>
                  </a:cubicBezTo>
                  <a:cubicBezTo>
                    <a:pt x="2422670" y="3121568"/>
                    <a:pt x="2320638" y="3017620"/>
                    <a:pt x="2191301" y="2970675"/>
                  </a:cubicBezTo>
                  <a:cubicBezTo>
                    <a:pt x="2195133" y="2947203"/>
                    <a:pt x="2197050" y="2923252"/>
                    <a:pt x="2197050" y="2898342"/>
                  </a:cubicBezTo>
                  <a:cubicBezTo>
                    <a:pt x="2197050" y="2643501"/>
                    <a:pt x="1990589" y="2437041"/>
                    <a:pt x="1735748" y="2437041"/>
                  </a:cubicBezTo>
                  <a:cubicBezTo>
                    <a:pt x="1734311" y="2437041"/>
                    <a:pt x="1732874" y="2437041"/>
                    <a:pt x="1731437" y="2437041"/>
                  </a:cubicBezTo>
                  <a:cubicBezTo>
                    <a:pt x="1762573" y="2375247"/>
                    <a:pt x="1779818" y="2305309"/>
                    <a:pt x="1779818" y="2231060"/>
                  </a:cubicBezTo>
                  <a:cubicBezTo>
                    <a:pt x="1779818" y="2076814"/>
                    <a:pt x="1704132" y="1940771"/>
                    <a:pt x="1588208" y="1856941"/>
                  </a:cubicBezTo>
                  <a:cubicBezTo>
                    <a:pt x="1832990" y="1795147"/>
                    <a:pt x="2014540" y="1572880"/>
                    <a:pt x="2014540" y="1308937"/>
                  </a:cubicBezTo>
                  <a:cubicBezTo>
                    <a:pt x="2014540" y="996612"/>
                    <a:pt x="1761615" y="743687"/>
                    <a:pt x="1449291" y="743687"/>
                  </a:cubicBezTo>
                  <a:cubicBezTo>
                    <a:pt x="1399951" y="743687"/>
                    <a:pt x="1352049" y="749914"/>
                    <a:pt x="1306062" y="761890"/>
                  </a:cubicBezTo>
                  <a:cubicBezTo>
                    <a:pt x="1272052" y="594710"/>
                    <a:pt x="1155648" y="458188"/>
                    <a:pt x="1001402" y="394956"/>
                  </a:cubicBezTo>
                  <a:cubicBezTo>
                    <a:pt x="949668" y="170773"/>
                    <a:pt x="748956" y="3593"/>
                    <a:pt x="508964" y="3593"/>
                  </a:cubicBezTo>
                  <a:cubicBezTo>
                    <a:pt x="229692" y="3593"/>
                    <a:pt x="3593" y="229693"/>
                    <a:pt x="3593" y="508964"/>
                  </a:cubicBezTo>
                  <a:cubicBezTo>
                    <a:pt x="3593" y="670875"/>
                    <a:pt x="79758" y="815061"/>
                    <a:pt x="198077" y="907513"/>
                  </a:cubicBezTo>
                  <a:cubicBezTo>
                    <a:pt x="79758" y="999965"/>
                    <a:pt x="3593" y="1144152"/>
                    <a:pt x="3593" y="1306062"/>
                  </a:cubicBezTo>
                  <a:cubicBezTo>
                    <a:pt x="3593" y="1573359"/>
                    <a:pt x="211011" y="1791794"/>
                    <a:pt x="473516" y="1809997"/>
                  </a:cubicBezTo>
                  <a:cubicBezTo>
                    <a:pt x="398309" y="1891910"/>
                    <a:pt x="352802" y="2001128"/>
                    <a:pt x="352802" y="2121363"/>
                  </a:cubicBezTo>
                  <a:cubicBezTo>
                    <a:pt x="352802" y="2376205"/>
                    <a:pt x="559262" y="2582665"/>
                    <a:pt x="814103" y="2582665"/>
                  </a:cubicBezTo>
                  <a:cubicBezTo>
                    <a:pt x="834222" y="2582665"/>
                    <a:pt x="853863" y="2581228"/>
                    <a:pt x="873024" y="2578833"/>
                  </a:cubicBezTo>
                  <a:cubicBezTo>
                    <a:pt x="833743" y="2646854"/>
                    <a:pt x="811229" y="2725414"/>
                    <a:pt x="811229" y="2809244"/>
                  </a:cubicBezTo>
                  <a:cubicBezTo>
                    <a:pt x="811229" y="3064085"/>
                    <a:pt x="1017689" y="3270545"/>
                    <a:pt x="1272530" y="3270545"/>
                  </a:cubicBezTo>
                  <a:cubicBezTo>
                    <a:pt x="1328098" y="3270545"/>
                    <a:pt x="1380790" y="3260965"/>
                    <a:pt x="1430130" y="3242761"/>
                  </a:cubicBezTo>
                  <a:cubicBezTo>
                    <a:pt x="1472763" y="3280605"/>
                    <a:pt x="1523061" y="3310783"/>
                    <a:pt x="1577670" y="3330902"/>
                  </a:cubicBezTo>
                  <a:cubicBezTo>
                    <a:pt x="1573837" y="3354375"/>
                    <a:pt x="1571922" y="3378326"/>
                    <a:pt x="1571922" y="3403235"/>
                  </a:cubicBezTo>
                  <a:cubicBezTo>
                    <a:pt x="1571922" y="3658076"/>
                    <a:pt x="1778381" y="3864536"/>
                    <a:pt x="2033222" y="3864536"/>
                  </a:cubicBezTo>
                  <a:cubicBezTo>
                    <a:pt x="2115615" y="3864536"/>
                    <a:pt x="2192738" y="3842980"/>
                    <a:pt x="2259323" y="3805137"/>
                  </a:cubicBezTo>
                  <a:cubicBezTo>
                    <a:pt x="2322075" y="3985251"/>
                    <a:pt x="2493566" y="4114587"/>
                    <a:pt x="2694756" y="4114587"/>
                  </a:cubicBezTo>
                  <a:cubicBezTo>
                    <a:pt x="2779065" y="4114587"/>
                    <a:pt x="2858104" y="4092073"/>
                    <a:pt x="2926126" y="4052314"/>
                  </a:cubicBezTo>
                  <a:cubicBezTo>
                    <a:pt x="3009955" y="4139018"/>
                    <a:pt x="3127316" y="4192669"/>
                    <a:pt x="3257611" y="4192669"/>
                  </a:cubicBezTo>
                  <a:cubicBezTo>
                    <a:pt x="3302161" y="4192669"/>
                    <a:pt x="3344794" y="4186441"/>
                    <a:pt x="3385511" y="4174944"/>
                  </a:cubicBezTo>
                  <a:cubicBezTo>
                    <a:pt x="3481316" y="4376615"/>
                    <a:pt x="3686818" y="4516011"/>
                    <a:pt x="3924893" y="4516011"/>
                  </a:cubicBezTo>
                  <a:cubicBezTo>
                    <a:pt x="4167280" y="4516011"/>
                    <a:pt x="4376135" y="4371345"/>
                    <a:pt x="4469545" y="4163448"/>
                  </a:cubicBezTo>
                  <a:cubicBezTo>
                    <a:pt x="4562955" y="4371345"/>
                    <a:pt x="4771331" y="4516011"/>
                    <a:pt x="5014197" y="4516011"/>
                  </a:cubicBezTo>
                  <a:cubicBezTo>
                    <a:pt x="5343766" y="4516011"/>
                    <a:pt x="5610583" y="4248715"/>
                    <a:pt x="5610583" y="3919624"/>
                  </a:cubicBezTo>
                  <a:cubicBezTo>
                    <a:pt x="5608667" y="3720350"/>
                    <a:pt x="5512383" y="3545027"/>
                    <a:pt x="5363885" y="3436767"/>
                  </a:cubicBezTo>
                  <a:close/>
                </a:path>
              </a:pathLst>
            </a:custGeom>
            <a:grpFill/>
            <a:ln w="9525" cap="flat">
              <a:noFill/>
              <a:prstDash val="solid"/>
              <a:miter/>
            </a:ln>
          </p:spPr>
          <p:txBody>
            <a:bodyPr rtlCol="0" anchor="ctr"/>
            <a:lstStyle/>
            <a:p>
              <a:endParaRPr lang="en-US"/>
            </a:p>
          </p:txBody>
        </p:sp>
      </p:grpSp>
      <p:grpSp>
        <p:nvGrpSpPr>
          <p:cNvPr id="44" name="Group 43">
            <a:extLst>
              <a:ext uri="{FF2B5EF4-FFF2-40B4-BE49-F238E27FC236}">
                <a16:creationId xmlns:a16="http://schemas.microsoft.com/office/drawing/2014/main" id="{4BCFADF6-8A5D-4D41-BEA5-79439B06145C}"/>
              </a:ext>
            </a:extLst>
          </p:cNvPr>
          <p:cNvGrpSpPr/>
          <p:nvPr/>
        </p:nvGrpSpPr>
        <p:grpSpPr>
          <a:xfrm flipH="1">
            <a:off x="12950915" y="2743200"/>
            <a:ext cx="10061607" cy="11874712"/>
            <a:chOff x="20604541" y="3989975"/>
            <a:chExt cx="3782464" cy="4464065"/>
          </a:xfrm>
        </p:grpSpPr>
        <p:sp>
          <p:nvSpPr>
            <p:cNvPr id="15" name="Freeform: Shape 14">
              <a:extLst>
                <a:ext uri="{FF2B5EF4-FFF2-40B4-BE49-F238E27FC236}">
                  <a16:creationId xmlns:a16="http://schemas.microsoft.com/office/drawing/2014/main" id="{177698AB-8990-4F25-AAEF-AB3D203DACF3}"/>
                </a:ext>
              </a:extLst>
            </p:cNvPr>
            <p:cNvSpPr/>
            <p:nvPr/>
          </p:nvSpPr>
          <p:spPr>
            <a:xfrm>
              <a:off x="20951776" y="6028139"/>
              <a:ext cx="1168822" cy="1360432"/>
            </a:xfrm>
            <a:custGeom>
              <a:avLst/>
              <a:gdLst>
                <a:gd name="connsiteX0" fmla="*/ 1071687 w 1168821"/>
                <a:gd name="connsiteY0" fmla="*/ 5061 h 1360431"/>
                <a:gd name="connsiteX1" fmla="*/ 1167090 w 1168821"/>
                <a:gd name="connsiteY1" fmla="*/ 85120 h 1360431"/>
                <a:gd name="connsiteX2" fmla="*/ 100464 w 1168821"/>
                <a:gd name="connsiteY2" fmla="*/ 1356177 h 1360431"/>
                <a:gd name="connsiteX3" fmla="*/ 5061 w 1168821"/>
                <a:gd name="connsiteY3" fmla="*/ 1276118 h 1360431"/>
              </a:gdLst>
              <a:ahLst/>
              <a:cxnLst>
                <a:cxn ang="0">
                  <a:pos x="connsiteX0" y="connsiteY0"/>
                </a:cxn>
                <a:cxn ang="0">
                  <a:pos x="connsiteX1" y="connsiteY1"/>
                </a:cxn>
                <a:cxn ang="0">
                  <a:pos x="connsiteX2" y="connsiteY2"/>
                </a:cxn>
                <a:cxn ang="0">
                  <a:pos x="connsiteX3" y="connsiteY3"/>
                </a:cxn>
              </a:cxnLst>
              <a:rect l="l" t="t" r="r" b="b"/>
              <a:pathLst>
                <a:path w="1168821" h="1360431">
                  <a:moveTo>
                    <a:pt x="1071687" y="5061"/>
                  </a:moveTo>
                  <a:lnTo>
                    <a:pt x="1167090" y="85120"/>
                  </a:lnTo>
                  <a:lnTo>
                    <a:pt x="100464" y="1356177"/>
                  </a:lnTo>
                  <a:lnTo>
                    <a:pt x="5061" y="1276118"/>
                  </a:lnTo>
                  <a:close/>
                </a:path>
              </a:pathLst>
            </a:custGeom>
            <a:solidFill>
              <a:schemeClr val="accent3">
                <a:lumMod val="60000"/>
                <a:lumOff val="40000"/>
              </a:schemeClr>
            </a:solidFill>
            <a:ln w="9525"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A1B843A1-719E-4D53-AEC9-383A207E0CB6}"/>
                </a:ext>
              </a:extLst>
            </p:cNvPr>
            <p:cNvSpPr/>
            <p:nvPr/>
          </p:nvSpPr>
          <p:spPr>
            <a:xfrm>
              <a:off x="20604541" y="6139475"/>
              <a:ext cx="1796345" cy="2055018"/>
            </a:xfrm>
            <a:custGeom>
              <a:avLst/>
              <a:gdLst>
                <a:gd name="connsiteX0" fmla="*/ 1554195 w 1796344"/>
                <a:gd name="connsiteY0" fmla="*/ 5062 h 2055018"/>
                <a:gd name="connsiteX1" fmla="*/ 1792701 w 1796344"/>
                <a:gd name="connsiteY1" fmla="*/ 205208 h 2055018"/>
                <a:gd name="connsiteX2" fmla="*/ 243569 w 1796344"/>
                <a:gd name="connsiteY2" fmla="*/ 2051250 h 2055018"/>
                <a:gd name="connsiteX3" fmla="*/ 5062 w 1796344"/>
                <a:gd name="connsiteY3" fmla="*/ 1851104 h 2055018"/>
              </a:gdLst>
              <a:ahLst/>
              <a:cxnLst>
                <a:cxn ang="0">
                  <a:pos x="connsiteX0" y="connsiteY0"/>
                </a:cxn>
                <a:cxn ang="0">
                  <a:pos x="connsiteX1" y="connsiteY1"/>
                </a:cxn>
                <a:cxn ang="0">
                  <a:pos x="connsiteX2" y="connsiteY2"/>
                </a:cxn>
                <a:cxn ang="0">
                  <a:pos x="connsiteX3" y="connsiteY3"/>
                </a:cxn>
              </a:cxnLst>
              <a:rect l="l" t="t" r="r" b="b"/>
              <a:pathLst>
                <a:path w="1796344" h="2055018">
                  <a:moveTo>
                    <a:pt x="1554195" y="5062"/>
                  </a:moveTo>
                  <a:lnTo>
                    <a:pt x="1792701" y="205208"/>
                  </a:lnTo>
                  <a:lnTo>
                    <a:pt x="243569" y="2051250"/>
                  </a:lnTo>
                  <a:lnTo>
                    <a:pt x="5062" y="1851104"/>
                  </a:lnTo>
                  <a:close/>
                </a:path>
              </a:pathLst>
            </a:custGeom>
            <a:solidFill>
              <a:schemeClr val="accent3">
                <a:lumMod val="75000"/>
              </a:schemeClr>
            </a:solidFill>
            <a:ln w="9525"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C60FC0F3-378C-44A7-A547-F34885C232C9}"/>
                </a:ext>
              </a:extLst>
            </p:cNvPr>
            <p:cNvSpPr/>
            <p:nvPr/>
          </p:nvSpPr>
          <p:spPr>
            <a:xfrm>
              <a:off x="21888458" y="6684403"/>
              <a:ext cx="852665" cy="986792"/>
            </a:xfrm>
            <a:custGeom>
              <a:avLst/>
              <a:gdLst>
                <a:gd name="connsiteX0" fmla="*/ 772083 w 852664"/>
                <a:gd name="connsiteY0" fmla="*/ 5061 h 986792"/>
                <a:gd name="connsiteX1" fmla="*/ 848404 w 852664"/>
                <a:gd name="connsiteY1" fmla="*/ 69107 h 986792"/>
                <a:gd name="connsiteX2" fmla="*/ 81382 w 852664"/>
                <a:gd name="connsiteY2" fmla="*/ 983138 h 986792"/>
                <a:gd name="connsiteX3" fmla="*/ 5061 w 852664"/>
                <a:gd name="connsiteY3" fmla="*/ 919092 h 986792"/>
              </a:gdLst>
              <a:ahLst/>
              <a:cxnLst>
                <a:cxn ang="0">
                  <a:pos x="connsiteX0" y="connsiteY0"/>
                </a:cxn>
                <a:cxn ang="0">
                  <a:pos x="connsiteX1" y="connsiteY1"/>
                </a:cxn>
                <a:cxn ang="0">
                  <a:pos x="connsiteX2" y="connsiteY2"/>
                </a:cxn>
                <a:cxn ang="0">
                  <a:pos x="connsiteX3" y="connsiteY3"/>
                </a:cxn>
              </a:cxnLst>
              <a:rect l="l" t="t" r="r" b="b"/>
              <a:pathLst>
                <a:path w="852664" h="986792">
                  <a:moveTo>
                    <a:pt x="772083" y="5061"/>
                  </a:moveTo>
                  <a:lnTo>
                    <a:pt x="848404" y="69107"/>
                  </a:lnTo>
                  <a:lnTo>
                    <a:pt x="81382" y="983138"/>
                  </a:lnTo>
                  <a:lnTo>
                    <a:pt x="5061" y="919092"/>
                  </a:lnTo>
                  <a:close/>
                </a:path>
              </a:pathLst>
            </a:custGeom>
            <a:solidFill>
              <a:schemeClr val="accent3"/>
            </a:solidFill>
            <a:ln w="9525"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E1A6359F-B78A-446B-9F06-A3D0F938D5DC}"/>
                </a:ext>
              </a:extLst>
            </p:cNvPr>
            <p:cNvSpPr/>
            <p:nvPr/>
          </p:nvSpPr>
          <p:spPr>
            <a:xfrm>
              <a:off x="20844028" y="6480456"/>
              <a:ext cx="1729281" cy="1973584"/>
            </a:xfrm>
            <a:custGeom>
              <a:avLst/>
              <a:gdLst>
                <a:gd name="connsiteX0" fmla="*/ 1487991 w 1729281"/>
                <a:gd name="connsiteY0" fmla="*/ 5061 h 1973584"/>
                <a:gd name="connsiteX1" fmla="*/ 1725763 w 1729281"/>
                <a:gd name="connsiteY1" fmla="*/ 204591 h 1973584"/>
                <a:gd name="connsiteX2" fmla="*/ 242833 w 1729281"/>
                <a:gd name="connsiteY2" fmla="*/ 1971742 h 1973584"/>
                <a:gd name="connsiteX3" fmla="*/ 5061 w 1729281"/>
                <a:gd name="connsiteY3" fmla="*/ 1772212 h 1973584"/>
              </a:gdLst>
              <a:ahLst/>
              <a:cxnLst>
                <a:cxn ang="0">
                  <a:pos x="connsiteX0" y="connsiteY0"/>
                </a:cxn>
                <a:cxn ang="0">
                  <a:pos x="connsiteX1" y="connsiteY1"/>
                </a:cxn>
                <a:cxn ang="0">
                  <a:pos x="connsiteX2" y="connsiteY2"/>
                </a:cxn>
                <a:cxn ang="0">
                  <a:pos x="connsiteX3" y="connsiteY3"/>
                </a:cxn>
              </a:cxnLst>
              <a:rect l="l" t="t" r="r" b="b"/>
              <a:pathLst>
                <a:path w="1729281" h="1973584">
                  <a:moveTo>
                    <a:pt x="1487991" y="5061"/>
                  </a:moveTo>
                  <a:lnTo>
                    <a:pt x="1725763" y="204591"/>
                  </a:lnTo>
                  <a:lnTo>
                    <a:pt x="242833" y="1971742"/>
                  </a:lnTo>
                  <a:lnTo>
                    <a:pt x="5061" y="1772212"/>
                  </a:lnTo>
                  <a:close/>
                </a:path>
              </a:pathLst>
            </a:custGeom>
            <a:solidFill>
              <a:schemeClr val="accent3">
                <a:lumMod val="75000"/>
              </a:schemeClr>
            </a:solidFill>
            <a:ln w="9525"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A632221B-E40D-4937-80B1-2296E54E01A3}"/>
                </a:ext>
              </a:extLst>
            </p:cNvPr>
            <p:cNvSpPr/>
            <p:nvPr/>
          </p:nvSpPr>
          <p:spPr>
            <a:xfrm>
              <a:off x="22039781" y="3989975"/>
              <a:ext cx="2347224" cy="2615478"/>
            </a:xfrm>
            <a:custGeom>
              <a:avLst/>
              <a:gdLst>
                <a:gd name="connsiteX0" fmla="*/ 2263084 w 2347223"/>
                <a:gd name="connsiteY0" fmla="*/ 661634 h 2615477"/>
                <a:gd name="connsiteX1" fmla="*/ 628651 w 2347223"/>
                <a:gd name="connsiteY1" fmla="*/ 2609351 h 2615477"/>
                <a:gd name="connsiteX2" fmla="*/ 598951 w 2347223"/>
                <a:gd name="connsiteY2" fmla="*/ 2606956 h 2615477"/>
                <a:gd name="connsiteX3" fmla="*/ 14060 w 2347223"/>
                <a:gd name="connsiteY3" fmla="*/ 2115955 h 2615477"/>
                <a:gd name="connsiteX4" fmla="*/ 6395 w 2347223"/>
                <a:gd name="connsiteY4" fmla="*/ 2087214 h 2615477"/>
                <a:gd name="connsiteX5" fmla="*/ 1640831 w 2347223"/>
                <a:gd name="connsiteY5" fmla="*/ 139497 h 2615477"/>
                <a:gd name="connsiteX6" fmla="*/ 1815675 w 2347223"/>
                <a:gd name="connsiteY6" fmla="*/ 27405 h 2615477"/>
                <a:gd name="connsiteX7" fmla="*/ 2077703 w 2347223"/>
                <a:gd name="connsiteY7" fmla="*/ 9202 h 2615477"/>
                <a:gd name="connsiteX8" fmla="*/ 2223326 w 2347223"/>
                <a:gd name="connsiteY8" fmla="*/ 76745 h 2615477"/>
                <a:gd name="connsiteX9" fmla="*/ 2244882 w 2347223"/>
                <a:gd name="connsiteY9" fmla="*/ 96864 h 2615477"/>
                <a:gd name="connsiteX10" fmla="*/ 2291346 w 2347223"/>
                <a:gd name="connsiteY10" fmla="*/ 156263 h 2615477"/>
                <a:gd name="connsiteX11" fmla="*/ 2314820 w 2347223"/>
                <a:gd name="connsiteY11" fmla="*/ 208956 h 2615477"/>
                <a:gd name="connsiteX12" fmla="*/ 2343082 w 2347223"/>
                <a:gd name="connsiteY12" fmla="*/ 465234 h 2615477"/>
                <a:gd name="connsiteX13" fmla="*/ 2342603 w 2347223"/>
                <a:gd name="connsiteY13" fmla="*/ 470503 h 2615477"/>
                <a:gd name="connsiteX14" fmla="*/ 2263084 w 2347223"/>
                <a:gd name="connsiteY14" fmla="*/ 661634 h 2615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47223" h="2615477">
                  <a:moveTo>
                    <a:pt x="2263084" y="661634"/>
                  </a:moveTo>
                  <a:lnTo>
                    <a:pt x="628651" y="2609351"/>
                  </a:lnTo>
                  <a:cubicBezTo>
                    <a:pt x="622422" y="2616537"/>
                    <a:pt x="609490" y="2615579"/>
                    <a:pt x="598951" y="2606956"/>
                  </a:cubicBezTo>
                  <a:lnTo>
                    <a:pt x="14060" y="2115955"/>
                  </a:lnTo>
                  <a:cubicBezTo>
                    <a:pt x="4000" y="2107333"/>
                    <a:pt x="649" y="2094399"/>
                    <a:pt x="6395" y="2087214"/>
                  </a:cubicBezTo>
                  <a:lnTo>
                    <a:pt x="1640831" y="139497"/>
                  </a:lnTo>
                  <a:cubicBezTo>
                    <a:pt x="1684902" y="87283"/>
                    <a:pt x="1744301" y="49440"/>
                    <a:pt x="1815675" y="27405"/>
                  </a:cubicBezTo>
                  <a:cubicBezTo>
                    <a:pt x="1890883" y="3933"/>
                    <a:pt x="1979502" y="-2295"/>
                    <a:pt x="2077703" y="9202"/>
                  </a:cubicBezTo>
                  <a:cubicBezTo>
                    <a:pt x="2128477" y="14950"/>
                    <a:pt x="2180214" y="40339"/>
                    <a:pt x="2223326" y="76745"/>
                  </a:cubicBezTo>
                  <a:cubicBezTo>
                    <a:pt x="2230991" y="82972"/>
                    <a:pt x="2238176" y="89678"/>
                    <a:pt x="2244882" y="96864"/>
                  </a:cubicBezTo>
                  <a:cubicBezTo>
                    <a:pt x="2263084" y="115067"/>
                    <a:pt x="2278893" y="134707"/>
                    <a:pt x="2291346" y="156263"/>
                  </a:cubicBezTo>
                  <a:cubicBezTo>
                    <a:pt x="2301406" y="173508"/>
                    <a:pt x="2309550" y="191232"/>
                    <a:pt x="2314820" y="208956"/>
                  </a:cubicBezTo>
                  <a:cubicBezTo>
                    <a:pt x="2342603" y="301887"/>
                    <a:pt x="2351704" y="388590"/>
                    <a:pt x="2343082" y="465234"/>
                  </a:cubicBezTo>
                  <a:cubicBezTo>
                    <a:pt x="2343082" y="467150"/>
                    <a:pt x="2342603" y="468587"/>
                    <a:pt x="2342603" y="470503"/>
                  </a:cubicBezTo>
                  <a:cubicBezTo>
                    <a:pt x="2333981" y="544273"/>
                    <a:pt x="2307155" y="609421"/>
                    <a:pt x="2263084" y="661634"/>
                  </a:cubicBezTo>
                  <a:close/>
                </a:path>
              </a:pathLst>
            </a:custGeom>
            <a:solidFill>
              <a:srgbClr val="DCE3FF"/>
            </a:solidFill>
            <a:ln w="9525"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23051228-0990-4CAE-912A-315CFEDF68DF}"/>
                </a:ext>
              </a:extLst>
            </p:cNvPr>
            <p:cNvSpPr/>
            <p:nvPr/>
          </p:nvSpPr>
          <p:spPr>
            <a:xfrm>
              <a:off x="21363807" y="4905254"/>
              <a:ext cx="1662218" cy="1168822"/>
            </a:xfrm>
            <a:custGeom>
              <a:avLst/>
              <a:gdLst>
                <a:gd name="connsiteX0" fmla="*/ 1662936 w 1662217"/>
                <a:gd name="connsiteY0" fmla="*/ 3593 h 1168821"/>
                <a:gd name="connsiteX1" fmla="*/ 853863 w 1662217"/>
                <a:gd name="connsiteY1" fmla="*/ 967391 h 1168821"/>
                <a:gd name="connsiteX2" fmla="*/ 716861 w 1662217"/>
                <a:gd name="connsiteY2" fmla="*/ 975056 h 1168821"/>
                <a:gd name="connsiteX3" fmla="*/ 3593 w 1662217"/>
                <a:gd name="connsiteY3" fmla="*/ 1167624 h 1168821"/>
                <a:gd name="connsiteX4" fmla="*/ 548243 w 1662217"/>
                <a:gd name="connsiteY4" fmla="*/ 518545 h 1168821"/>
                <a:gd name="connsiteX5" fmla="*/ 1470367 w 1662217"/>
                <a:gd name="connsiteY5" fmla="*/ 77363 h 1168821"/>
                <a:gd name="connsiteX6" fmla="*/ 1662936 w 1662217"/>
                <a:gd name="connsiteY6" fmla="*/ 3593 h 1168821"/>
                <a:gd name="connsiteX7" fmla="*/ 1662936 w 1662217"/>
                <a:gd name="connsiteY7" fmla="*/ 3593 h 1168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62217" h="1168821">
                  <a:moveTo>
                    <a:pt x="1662936" y="3593"/>
                  </a:moveTo>
                  <a:lnTo>
                    <a:pt x="853863" y="967391"/>
                  </a:lnTo>
                  <a:lnTo>
                    <a:pt x="716861" y="975056"/>
                  </a:lnTo>
                  <a:lnTo>
                    <a:pt x="3593" y="1167624"/>
                  </a:lnTo>
                  <a:lnTo>
                    <a:pt x="548243" y="518545"/>
                  </a:lnTo>
                  <a:cubicBezTo>
                    <a:pt x="636863" y="412680"/>
                    <a:pt x="1175289" y="192329"/>
                    <a:pt x="1470367" y="77363"/>
                  </a:cubicBezTo>
                  <a:lnTo>
                    <a:pt x="1662936" y="3593"/>
                  </a:lnTo>
                  <a:lnTo>
                    <a:pt x="1662936" y="3593"/>
                  </a:lnTo>
                  <a:close/>
                </a:path>
              </a:pathLst>
            </a:custGeom>
            <a:solidFill>
              <a:schemeClr val="accent5"/>
            </a:solidFill>
            <a:ln w="9525"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FE6FAA32-BD56-46C3-A718-F33D1085542C}"/>
                </a:ext>
              </a:extLst>
            </p:cNvPr>
            <p:cNvSpPr/>
            <p:nvPr/>
          </p:nvSpPr>
          <p:spPr>
            <a:xfrm>
              <a:off x="22077554" y="4905254"/>
              <a:ext cx="948470" cy="977212"/>
            </a:xfrm>
            <a:custGeom>
              <a:avLst/>
              <a:gdLst>
                <a:gd name="connsiteX0" fmla="*/ 949188 w 948469"/>
                <a:gd name="connsiteY0" fmla="*/ 3593 h 977211"/>
                <a:gd name="connsiteX1" fmla="*/ 140594 w 948469"/>
                <a:gd name="connsiteY1" fmla="*/ 967870 h 977211"/>
                <a:gd name="connsiteX2" fmla="*/ 3593 w 948469"/>
                <a:gd name="connsiteY2" fmla="*/ 975535 h 977211"/>
                <a:gd name="connsiteX3" fmla="*/ 757098 w 948469"/>
                <a:gd name="connsiteY3" fmla="*/ 77363 h 977211"/>
                <a:gd name="connsiteX4" fmla="*/ 949188 w 948469"/>
                <a:gd name="connsiteY4" fmla="*/ 3593 h 977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8469" h="977211">
                  <a:moveTo>
                    <a:pt x="949188" y="3593"/>
                  </a:moveTo>
                  <a:lnTo>
                    <a:pt x="140594" y="967870"/>
                  </a:lnTo>
                  <a:lnTo>
                    <a:pt x="3593" y="975535"/>
                  </a:lnTo>
                  <a:lnTo>
                    <a:pt x="757098" y="77363"/>
                  </a:lnTo>
                  <a:lnTo>
                    <a:pt x="949188" y="3593"/>
                  </a:lnTo>
                  <a:close/>
                </a:path>
              </a:pathLst>
            </a:custGeom>
            <a:solidFill>
              <a:schemeClr val="accent5">
                <a:lumMod val="75000"/>
              </a:schemeClr>
            </a:solidFill>
            <a:ln w="9525"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78019759-94BE-4613-A902-2E9D92A0E1DC}"/>
                </a:ext>
              </a:extLst>
            </p:cNvPr>
            <p:cNvSpPr/>
            <p:nvPr/>
          </p:nvSpPr>
          <p:spPr>
            <a:xfrm>
              <a:off x="22784117" y="5424996"/>
              <a:ext cx="862245" cy="1839457"/>
            </a:xfrm>
            <a:custGeom>
              <a:avLst/>
              <a:gdLst>
                <a:gd name="connsiteX0" fmla="*/ 862005 w 862245"/>
                <a:gd name="connsiteY0" fmla="*/ 3593 h 1839456"/>
                <a:gd name="connsiteX1" fmla="*/ 52931 w 862245"/>
                <a:gd name="connsiteY1" fmla="*/ 967391 h 1839456"/>
                <a:gd name="connsiteX2" fmla="*/ 69218 w 862245"/>
                <a:gd name="connsiteY2" fmla="*/ 1103435 h 1839456"/>
                <a:gd name="connsiteX3" fmla="*/ 3593 w 862245"/>
                <a:gd name="connsiteY3" fmla="*/ 1839217 h 1839456"/>
                <a:gd name="connsiteX4" fmla="*/ 548243 w 862245"/>
                <a:gd name="connsiteY4" fmla="*/ 1190138 h 1839456"/>
                <a:gd name="connsiteX5" fmla="*/ 822726 w 862245"/>
                <a:gd name="connsiteY5" fmla="*/ 205741 h 1839456"/>
                <a:gd name="connsiteX6" fmla="*/ 862005 w 862245"/>
                <a:gd name="connsiteY6" fmla="*/ 3593 h 1839456"/>
                <a:gd name="connsiteX7" fmla="*/ 862005 w 862245"/>
                <a:gd name="connsiteY7" fmla="*/ 3593 h 1839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62245" h="1839456">
                  <a:moveTo>
                    <a:pt x="862005" y="3593"/>
                  </a:moveTo>
                  <a:lnTo>
                    <a:pt x="52931" y="967391"/>
                  </a:lnTo>
                  <a:lnTo>
                    <a:pt x="69218" y="1103435"/>
                  </a:lnTo>
                  <a:lnTo>
                    <a:pt x="3593" y="1839217"/>
                  </a:lnTo>
                  <a:lnTo>
                    <a:pt x="548243" y="1190138"/>
                  </a:lnTo>
                  <a:cubicBezTo>
                    <a:pt x="636863" y="1084274"/>
                    <a:pt x="760453" y="515671"/>
                    <a:pt x="822726" y="205741"/>
                  </a:cubicBezTo>
                  <a:lnTo>
                    <a:pt x="862005" y="3593"/>
                  </a:lnTo>
                  <a:lnTo>
                    <a:pt x="862005" y="3593"/>
                  </a:lnTo>
                  <a:close/>
                </a:path>
              </a:pathLst>
            </a:custGeom>
            <a:solidFill>
              <a:schemeClr val="accent5"/>
            </a:solidFill>
            <a:ln w="9525"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F77006AB-1FA7-4961-9020-D2F9F4EAB01B}"/>
                </a:ext>
              </a:extLst>
            </p:cNvPr>
            <p:cNvSpPr/>
            <p:nvPr/>
          </p:nvSpPr>
          <p:spPr>
            <a:xfrm>
              <a:off x="22833455" y="5424996"/>
              <a:ext cx="814343" cy="1106548"/>
            </a:xfrm>
            <a:custGeom>
              <a:avLst/>
              <a:gdLst>
                <a:gd name="connsiteX0" fmla="*/ 812666 w 814342"/>
                <a:gd name="connsiteY0" fmla="*/ 3593 h 1106548"/>
                <a:gd name="connsiteX1" fmla="*/ 3593 w 814342"/>
                <a:gd name="connsiteY1" fmla="*/ 967391 h 1106548"/>
                <a:gd name="connsiteX2" fmla="*/ 19879 w 814342"/>
                <a:gd name="connsiteY2" fmla="*/ 1103914 h 1106548"/>
                <a:gd name="connsiteX3" fmla="*/ 773387 w 814342"/>
                <a:gd name="connsiteY3" fmla="*/ 205741 h 1106548"/>
                <a:gd name="connsiteX4" fmla="*/ 812666 w 814342"/>
                <a:gd name="connsiteY4" fmla="*/ 3593 h 1106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4342" h="1106548">
                  <a:moveTo>
                    <a:pt x="812666" y="3593"/>
                  </a:moveTo>
                  <a:lnTo>
                    <a:pt x="3593" y="967391"/>
                  </a:lnTo>
                  <a:lnTo>
                    <a:pt x="19879" y="1103914"/>
                  </a:lnTo>
                  <a:lnTo>
                    <a:pt x="773387" y="205741"/>
                  </a:lnTo>
                  <a:lnTo>
                    <a:pt x="812666" y="3593"/>
                  </a:lnTo>
                  <a:close/>
                </a:path>
              </a:pathLst>
            </a:custGeom>
            <a:solidFill>
              <a:schemeClr val="accent5">
                <a:lumMod val="75000"/>
              </a:schemeClr>
            </a:solidFill>
            <a:ln w="9525"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228AFECF-F74B-48BC-B617-EFCEDB157ACE}"/>
                </a:ext>
              </a:extLst>
            </p:cNvPr>
            <p:cNvSpPr/>
            <p:nvPr/>
          </p:nvSpPr>
          <p:spPr>
            <a:xfrm>
              <a:off x="24379750" y="4444910"/>
              <a:ext cx="4790" cy="14371"/>
            </a:xfrm>
            <a:custGeom>
              <a:avLst/>
              <a:gdLst>
                <a:gd name="connsiteX0" fmla="*/ 4070 w 4790"/>
                <a:gd name="connsiteY0" fmla="*/ 9820 h 14370"/>
                <a:gd name="connsiteX1" fmla="*/ 3593 w 4790"/>
                <a:gd name="connsiteY1" fmla="*/ 15089 h 14370"/>
                <a:gd name="connsiteX2" fmla="*/ 5029 w 4790"/>
                <a:gd name="connsiteY2" fmla="*/ 3593 h 14370"/>
                <a:gd name="connsiteX3" fmla="*/ 4070 w 4790"/>
                <a:gd name="connsiteY3" fmla="*/ 9820 h 14370"/>
              </a:gdLst>
              <a:ahLst/>
              <a:cxnLst>
                <a:cxn ang="0">
                  <a:pos x="connsiteX0" y="connsiteY0"/>
                </a:cxn>
                <a:cxn ang="0">
                  <a:pos x="connsiteX1" y="connsiteY1"/>
                </a:cxn>
                <a:cxn ang="0">
                  <a:pos x="connsiteX2" y="connsiteY2"/>
                </a:cxn>
                <a:cxn ang="0">
                  <a:pos x="connsiteX3" y="connsiteY3"/>
                </a:cxn>
              </a:cxnLst>
              <a:rect l="l" t="t" r="r" b="b"/>
              <a:pathLst>
                <a:path w="4790" h="14370">
                  <a:moveTo>
                    <a:pt x="4070" y="9820"/>
                  </a:moveTo>
                  <a:cubicBezTo>
                    <a:pt x="4070" y="11736"/>
                    <a:pt x="3593" y="13173"/>
                    <a:pt x="3593" y="15089"/>
                  </a:cubicBezTo>
                  <a:cubicBezTo>
                    <a:pt x="4070" y="11257"/>
                    <a:pt x="4549" y="7425"/>
                    <a:pt x="5029" y="3593"/>
                  </a:cubicBezTo>
                  <a:cubicBezTo>
                    <a:pt x="4549" y="5509"/>
                    <a:pt x="4070" y="7425"/>
                    <a:pt x="4070" y="9820"/>
                  </a:cubicBezTo>
                  <a:close/>
                </a:path>
              </a:pathLst>
            </a:custGeom>
            <a:solidFill>
              <a:srgbClr val="DCE3FF"/>
            </a:solidFill>
            <a:ln w="9525"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3667E1B1-7018-40D2-9AB7-60604F724529}"/>
                </a:ext>
              </a:extLst>
            </p:cNvPr>
            <p:cNvSpPr/>
            <p:nvPr/>
          </p:nvSpPr>
          <p:spPr>
            <a:xfrm>
              <a:off x="22561849" y="4308388"/>
              <a:ext cx="1820296" cy="2299321"/>
            </a:xfrm>
            <a:custGeom>
              <a:avLst/>
              <a:gdLst>
                <a:gd name="connsiteX0" fmla="*/ 1741016 w 1820295"/>
                <a:gd name="connsiteY0" fmla="*/ 343222 h 2299321"/>
                <a:gd name="connsiteX1" fmla="*/ 106583 w 1820295"/>
                <a:gd name="connsiteY1" fmla="*/ 2290938 h 2299321"/>
                <a:gd name="connsiteX2" fmla="*/ 76883 w 1820295"/>
                <a:gd name="connsiteY2" fmla="*/ 2288543 h 2299321"/>
                <a:gd name="connsiteX3" fmla="*/ 3593 w 1820295"/>
                <a:gd name="connsiteY3" fmla="*/ 2226749 h 2299321"/>
                <a:gd name="connsiteX4" fmla="*/ 80714 w 1820295"/>
                <a:gd name="connsiteY4" fmla="*/ 2133339 h 2299321"/>
                <a:gd name="connsiteX5" fmla="*/ 1645690 w 1820295"/>
                <a:gd name="connsiteY5" fmla="*/ 3593 h 2299321"/>
                <a:gd name="connsiteX6" fmla="*/ 1821014 w 1820295"/>
                <a:gd name="connsiteY6" fmla="*/ 150653 h 2299321"/>
                <a:gd name="connsiteX7" fmla="*/ 1741016 w 1820295"/>
                <a:gd name="connsiteY7" fmla="*/ 343222 h 2299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0295" h="2299321">
                  <a:moveTo>
                    <a:pt x="1741016" y="343222"/>
                  </a:moveTo>
                  <a:lnTo>
                    <a:pt x="106583" y="2290938"/>
                  </a:lnTo>
                  <a:cubicBezTo>
                    <a:pt x="100354" y="2298124"/>
                    <a:pt x="87422" y="2297166"/>
                    <a:pt x="76883" y="2288543"/>
                  </a:cubicBezTo>
                  <a:lnTo>
                    <a:pt x="3593" y="2226749"/>
                  </a:lnTo>
                  <a:cubicBezTo>
                    <a:pt x="28501" y="2196091"/>
                    <a:pt x="54367" y="2164955"/>
                    <a:pt x="80714" y="2133339"/>
                  </a:cubicBezTo>
                  <a:cubicBezTo>
                    <a:pt x="1125948" y="887394"/>
                    <a:pt x="1507253" y="284781"/>
                    <a:pt x="1645690" y="3593"/>
                  </a:cubicBezTo>
                  <a:lnTo>
                    <a:pt x="1821014" y="150653"/>
                  </a:lnTo>
                  <a:cubicBezTo>
                    <a:pt x="1811913" y="225860"/>
                    <a:pt x="1785087" y="291008"/>
                    <a:pt x="1741016" y="343222"/>
                  </a:cubicBezTo>
                  <a:close/>
                </a:path>
              </a:pathLst>
            </a:custGeom>
            <a:solidFill>
              <a:srgbClr val="BDCAF4"/>
            </a:solidFill>
            <a:ln w="9525"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1C67C123-FE6E-42FD-A8B9-7E32C83333EC}"/>
                </a:ext>
              </a:extLst>
            </p:cNvPr>
            <p:cNvSpPr/>
            <p:nvPr/>
          </p:nvSpPr>
          <p:spPr>
            <a:xfrm>
              <a:off x="24204426" y="4083246"/>
              <a:ext cx="182030" cy="378430"/>
            </a:xfrm>
            <a:custGeom>
              <a:avLst/>
              <a:gdLst>
                <a:gd name="connsiteX0" fmla="*/ 178916 w 182029"/>
                <a:gd name="connsiteY0" fmla="*/ 376753 h 378429"/>
                <a:gd name="connsiteX1" fmla="*/ 3593 w 182029"/>
                <a:gd name="connsiteY1" fmla="*/ 229693 h 378429"/>
                <a:gd name="connsiteX2" fmla="*/ 81673 w 182029"/>
                <a:gd name="connsiteY2" fmla="*/ 3593 h 378429"/>
                <a:gd name="connsiteX3" fmla="*/ 90774 w 182029"/>
                <a:gd name="connsiteY3" fmla="*/ 13173 h 378429"/>
                <a:gd name="connsiteX4" fmla="*/ 97003 w 182029"/>
                <a:gd name="connsiteY4" fmla="*/ 19880 h 378429"/>
                <a:gd name="connsiteX5" fmla="*/ 98918 w 182029"/>
                <a:gd name="connsiteY5" fmla="*/ 21796 h 378429"/>
                <a:gd name="connsiteX6" fmla="*/ 105145 w 182029"/>
                <a:gd name="connsiteY6" fmla="*/ 29460 h 378429"/>
                <a:gd name="connsiteX7" fmla="*/ 107063 w 182029"/>
                <a:gd name="connsiteY7" fmla="*/ 31855 h 378429"/>
                <a:gd name="connsiteX8" fmla="*/ 113768 w 182029"/>
                <a:gd name="connsiteY8" fmla="*/ 40957 h 378429"/>
                <a:gd name="connsiteX9" fmla="*/ 114248 w 182029"/>
                <a:gd name="connsiteY9" fmla="*/ 41436 h 378429"/>
                <a:gd name="connsiteX10" fmla="*/ 121433 w 182029"/>
                <a:gd name="connsiteY10" fmla="*/ 51495 h 378429"/>
                <a:gd name="connsiteX11" fmla="*/ 128139 w 182029"/>
                <a:gd name="connsiteY11" fmla="*/ 62513 h 378429"/>
                <a:gd name="connsiteX12" fmla="*/ 151611 w 182029"/>
                <a:gd name="connsiteY12" fmla="*/ 115206 h 378429"/>
                <a:gd name="connsiteX13" fmla="*/ 173167 w 182029"/>
                <a:gd name="connsiteY13" fmla="*/ 206699 h 378429"/>
                <a:gd name="connsiteX14" fmla="*/ 175083 w 182029"/>
                <a:gd name="connsiteY14" fmla="*/ 218675 h 378429"/>
                <a:gd name="connsiteX15" fmla="*/ 179873 w 182029"/>
                <a:gd name="connsiteY15" fmla="*/ 255560 h 378429"/>
                <a:gd name="connsiteX16" fmla="*/ 180832 w 182029"/>
                <a:gd name="connsiteY16" fmla="*/ 267536 h 378429"/>
                <a:gd name="connsiteX17" fmla="*/ 181789 w 182029"/>
                <a:gd name="connsiteY17" fmla="*/ 281427 h 378429"/>
                <a:gd name="connsiteX18" fmla="*/ 182268 w 182029"/>
                <a:gd name="connsiteY18" fmla="*/ 294840 h 378429"/>
                <a:gd name="connsiteX19" fmla="*/ 182268 w 182029"/>
                <a:gd name="connsiteY19" fmla="*/ 296277 h 378429"/>
                <a:gd name="connsiteX20" fmla="*/ 182268 w 182029"/>
                <a:gd name="connsiteY20" fmla="*/ 305379 h 378429"/>
                <a:gd name="connsiteX21" fmla="*/ 182268 w 182029"/>
                <a:gd name="connsiteY21" fmla="*/ 314480 h 378429"/>
                <a:gd name="connsiteX22" fmla="*/ 182268 w 182029"/>
                <a:gd name="connsiteY22" fmla="*/ 318791 h 378429"/>
                <a:gd name="connsiteX23" fmla="*/ 181789 w 182029"/>
                <a:gd name="connsiteY23" fmla="*/ 329330 h 378429"/>
                <a:gd name="connsiteX24" fmla="*/ 181789 w 182029"/>
                <a:gd name="connsiteY24" fmla="*/ 334120 h 378429"/>
                <a:gd name="connsiteX25" fmla="*/ 181312 w 182029"/>
                <a:gd name="connsiteY25" fmla="*/ 344180 h 378429"/>
                <a:gd name="connsiteX26" fmla="*/ 180832 w 182029"/>
                <a:gd name="connsiteY26" fmla="*/ 348491 h 378429"/>
                <a:gd name="connsiteX27" fmla="*/ 179873 w 182029"/>
                <a:gd name="connsiteY27" fmla="*/ 359508 h 378429"/>
                <a:gd name="connsiteX28" fmla="*/ 179394 w 182029"/>
                <a:gd name="connsiteY28" fmla="*/ 364299 h 378429"/>
                <a:gd name="connsiteX29" fmla="*/ 178916 w 182029"/>
                <a:gd name="connsiteY29" fmla="*/ 376753 h 378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2029" h="378429">
                  <a:moveTo>
                    <a:pt x="178916" y="376753"/>
                  </a:moveTo>
                  <a:lnTo>
                    <a:pt x="3593" y="229693"/>
                  </a:lnTo>
                  <a:cubicBezTo>
                    <a:pt x="82152" y="69698"/>
                    <a:pt x="82632" y="14131"/>
                    <a:pt x="81673" y="3593"/>
                  </a:cubicBezTo>
                  <a:cubicBezTo>
                    <a:pt x="85027" y="6467"/>
                    <a:pt x="87902" y="9820"/>
                    <a:pt x="90774" y="13173"/>
                  </a:cubicBezTo>
                  <a:cubicBezTo>
                    <a:pt x="92692" y="15568"/>
                    <a:pt x="95087" y="17484"/>
                    <a:pt x="97003" y="19880"/>
                  </a:cubicBezTo>
                  <a:cubicBezTo>
                    <a:pt x="97482" y="20359"/>
                    <a:pt x="98439" y="21317"/>
                    <a:pt x="98918" y="21796"/>
                  </a:cubicBezTo>
                  <a:cubicBezTo>
                    <a:pt x="101313" y="24191"/>
                    <a:pt x="103229" y="27065"/>
                    <a:pt x="105145" y="29460"/>
                  </a:cubicBezTo>
                  <a:cubicBezTo>
                    <a:pt x="105624" y="30418"/>
                    <a:pt x="106583" y="30897"/>
                    <a:pt x="107063" y="31855"/>
                  </a:cubicBezTo>
                  <a:cubicBezTo>
                    <a:pt x="109458" y="34729"/>
                    <a:pt x="111853" y="38083"/>
                    <a:pt x="113768" y="40957"/>
                  </a:cubicBezTo>
                  <a:cubicBezTo>
                    <a:pt x="113768" y="40957"/>
                    <a:pt x="114248" y="41436"/>
                    <a:pt x="114248" y="41436"/>
                  </a:cubicBezTo>
                  <a:cubicBezTo>
                    <a:pt x="116643" y="44789"/>
                    <a:pt x="119038" y="48142"/>
                    <a:pt x="121433" y="51495"/>
                  </a:cubicBezTo>
                  <a:cubicBezTo>
                    <a:pt x="123828" y="54848"/>
                    <a:pt x="126224" y="58681"/>
                    <a:pt x="128139" y="62513"/>
                  </a:cubicBezTo>
                  <a:cubicBezTo>
                    <a:pt x="138199" y="79758"/>
                    <a:pt x="146341" y="97482"/>
                    <a:pt x="151611" y="115206"/>
                  </a:cubicBezTo>
                  <a:cubicBezTo>
                    <a:pt x="161192" y="146342"/>
                    <a:pt x="168377" y="177000"/>
                    <a:pt x="173167" y="206699"/>
                  </a:cubicBezTo>
                  <a:cubicBezTo>
                    <a:pt x="174126" y="210532"/>
                    <a:pt x="174603" y="214843"/>
                    <a:pt x="175083" y="218675"/>
                  </a:cubicBezTo>
                  <a:cubicBezTo>
                    <a:pt x="176998" y="231130"/>
                    <a:pt x="178437" y="243105"/>
                    <a:pt x="179873" y="255560"/>
                  </a:cubicBezTo>
                  <a:cubicBezTo>
                    <a:pt x="180353" y="259392"/>
                    <a:pt x="180832" y="263703"/>
                    <a:pt x="180832" y="267536"/>
                  </a:cubicBezTo>
                  <a:cubicBezTo>
                    <a:pt x="181312" y="272326"/>
                    <a:pt x="181312" y="277116"/>
                    <a:pt x="181789" y="281427"/>
                  </a:cubicBezTo>
                  <a:cubicBezTo>
                    <a:pt x="182268" y="285739"/>
                    <a:pt x="182268" y="290529"/>
                    <a:pt x="182268" y="294840"/>
                  </a:cubicBezTo>
                  <a:cubicBezTo>
                    <a:pt x="182268" y="295319"/>
                    <a:pt x="182268" y="295798"/>
                    <a:pt x="182268" y="296277"/>
                  </a:cubicBezTo>
                  <a:cubicBezTo>
                    <a:pt x="182268" y="299151"/>
                    <a:pt x="182268" y="302504"/>
                    <a:pt x="182268" y="305379"/>
                  </a:cubicBezTo>
                  <a:cubicBezTo>
                    <a:pt x="182268" y="308253"/>
                    <a:pt x="182268" y="311606"/>
                    <a:pt x="182268" y="314480"/>
                  </a:cubicBezTo>
                  <a:cubicBezTo>
                    <a:pt x="182268" y="315917"/>
                    <a:pt x="182268" y="317354"/>
                    <a:pt x="182268" y="318791"/>
                  </a:cubicBezTo>
                  <a:cubicBezTo>
                    <a:pt x="182268" y="322624"/>
                    <a:pt x="182268" y="325977"/>
                    <a:pt x="181789" y="329330"/>
                  </a:cubicBezTo>
                  <a:cubicBezTo>
                    <a:pt x="181789" y="330767"/>
                    <a:pt x="181789" y="332683"/>
                    <a:pt x="181789" y="334120"/>
                  </a:cubicBezTo>
                  <a:cubicBezTo>
                    <a:pt x="181789" y="337473"/>
                    <a:pt x="181312" y="340826"/>
                    <a:pt x="181312" y="344180"/>
                  </a:cubicBezTo>
                  <a:cubicBezTo>
                    <a:pt x="181312" y="345617"/>
                    <a:pt x="181312" y="347054"/>
                    <a:pt x="180832" y="348491"/>
                  </a:cubicBezTo>
                  <a:cubicBezTo>
                    <a:pt x="180832" y="352323"/>
                    <a:pt x="180353" y="355676"/>
                    <a:pt x="179873" y="359508"/>
                  </a:cubicBezTo>
                  <a:cubicBezTo>
                    <a:pt x="179873" y="360946"/>
                    <a:pt x="179394" y="362862"/>
                    <a:pt x="179394" y="364299"/>
                  </a:cubicBezTo>
                  <a:cubicBezTo>
                    <a:pt x="179394" y="369089"/>
                    <a:pt x="179394" y="372921"/>
                    <a:pt x="178916" y="376753"/>
                  </a:cubicBezTo>
                  <a:close/>
                </a:path>
              </a:pathLst>
            </a:custGeom>
            <a:solidFill>
              <a:srgbClr val="564FED"/>
            </a:solidFill>
            <a:ln w="9525"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796CE8C2-590B-4537-8D37-FE111FDD9652}"/>
                </a:ext>
              </a:extLst>
            </p:cNvPr>
            <p:cNvSpPr/>
            <p:nvPr/>
          </p:nvSpPr>
          <p:spPr>
            <a:xfrm>
              <a:off x="23852343" y="3989975"/>
              <a:ext cx="435913" cy="325737"/>
            </a:xfrm>
            <a:custGeom>
              <a:avLst/>
              <a:gdLst>
                <a:gd name="connsiteX0" fmla="*/ 433277 w 435912"/>
                <a:gd name="connsiteY0" fmla="*/ 96385 h 325737"/>
                <a:gd name="connsiteX1" fmla="*/ 355197 w 435912"/>
                <a:gd name="connsiteY1" fmla="*/ 322485 h 325737"/>
                <a:gd name="connsiteX2" fmla="*/ 3593 w 435912"/>
                <a:gd name="connsiteY2" fmla="*/ 27405 h 325737"/>
                <a:gd name="connsiteX3" fmla="*/ 265618 w 435912"/>
                <a:gd name="connsiteY3" fmla="*/ 9202 h 325737"/>
                <a:gd name="connsiteX4" fmla="*/ 411244 w 435912"/>
                <a:gd name="connsiteY4" fmla="*/ 76745 h 325737"/>
                <a:gd name="connsiteX5" fmla="*/ 433277 w 435912"/>
                <a:gd name="connsiteY5" fmla="*/ 96385 h 325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5912" h="325737">
                  <a:moveTo>
                    <a:pt x="433277" y="96385"/>
                  </a:moveTo>
                  <a:cubicBezTo>
                    <a:pt x="434236" y="106923"/>
                    <a:pt x="434236" y="162490"/>
                    <a:pt x="355197" y="322485"/>
                  </a:cubicBezTo>
                  <a:lnTo>
                    <a:pt x="3593" y="27405"/>
                  </a:lnTo>
                  <a:cubicBezTo>
                    <a:pt x="78798" y="3933"/>
                    <a:pt x="167418" y="-2295"/>
                    <a:pt x="265618" y="9202"/>
                  </a:cubicBezTo>
                  <a:cubicBezTo>
                    <a:pt x="316395" y="14950"/>
                    <a:pt x="368131" y="40339"/>
                    <a:pt x="411244" y="76745"/>
                  </a:cubicBezTo>
                  <a:cubicBezTo>
                    <a:pt x="418906" y="82972"/>
                    <a:pt x="426092" y="89678"/>
                    <a:pt x="433277" y="96385"/>
                  </a:cubicBezTo>
                  <a:close/>
                </a:path>
              </a:pathLst>
            </a:custGeom>
            <a:solidFill>
              <a:srgbClr val="7264F4"/>
            </a:solidFill>
            <a:ln w="9525"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2FF2CC3A-1A22-4EAB-9CCF-6AA607FB7953}"/>
                </a:ext>
              </a:extLst>
            </p:cNvPr>
            <p:cNvSpPr/>
            <p:nvPr/>
          </p:nvSpPr>
          <p:spPr>
            <a:xfrm>
              <a:off x="22039461" y="4013788"/>
              <a:ext cx="1992745" cy="2155614"/>
            </a:xfrm>
            <a:custGeom>
              <a:avLst/>
              <a:gdLst>
                <a:gd name="connsiteX0" fmla="*/ 1641150 w 1992745"/>
                <a:gd name="connsiteY0" fmla="*/ 115685 h 2155613"/>
                <a:gd name="connsiteX1" fmla="*/ 6715 w 1992745"/>
                <a:gd name="connsiteY1" fmla="*/ 2063401 h 2155613"/>
                <a:gd name="connsiteX2" fmla="*/ 14380 w 1992745"/>
                <a:gd name="connsiteY2" fmla="*/ 2092143 h 2155613"/>
                <a:gd name="connsiteX3" fmla="*/ 87672 w 1992745"/>
                <a:gd name="connsiteY3" fmla="*/ 2153937 h 2155613"/>
                <a:gd name="connsiteX4" fmla="*/ 166232 w 1992745"/>
                <a:gd name="connsiteY4" fmla="*/ 2061485 h 2155613"/>
                <a:gd name="connsiteX5" fmla="*/ 1991798 w 1992745"/>
                <a:gd name="connsiteY5" fmla="*/ 150174 h 2155613"/>
                <a:gd name="connsiteX6" fmla="*/ 1816474 w 1992745"/>
                <a:gd name="connsiteY6" fmla="*/ 3593 h 2155613"/>
                <a:gd name="connsiteX7" fmla="*/ 1641150 w 1992745"/>
                <a:gd name="connsiteY7" fmla="*/ 115685 h 2155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2745" h="2155613">
                  <a:moveTo>
                    <a:pt x="1641150" y="115685"/>
                  </a:moveTo>
                  <a:lnTo>
                    <a:pt x="6715" y="2063401"/>
                  </a:lnTo>
                  <a:cubicBezTo>
                    <a:pt x="489" y="2070587"/>
                    <a:pt x="3843" y="2083520"/>
                    <a:pt x="14380" y="2092143"/>
                  </a:cubicBezTo>
                  <a:lnTo>
                    <a:pt x="87672" y="2153937"/>
                  </a:lnTo>
                  <a:cubicBezTo>
                    <a:pt x="113539" y="2124238"/>
                    <a:pt x="139406" y="2093580"/>
                    <a:pt x="166232" y="2061485"/>
                  </a:cubicBezTo>
                  <a:cubicBezTo>
                    <a:pt x="1211464" y="815541"/>
                    <a:pt x="1738871" y="335557"/>
                    <a:pt x="1991798" y="150174"/>
                  </a:cubicBezTo>
                  <a:lnTo>
                    <a:pt x="1816474" y="3593"/>
                  </a:lnTo>
                  <a:cubicBezTo>
                    <a:pt x="1744620" y="26107"/>
                    <a:pt x="1685222" y="63471"/>
                    <a:pt x="1641150" y="115685"/>
                  </a:cubicBezTo>
                  <a:close/>
                </a:path>
              </a:pathLst>
            </a:custGeom>
            <a:solidFill>
              <a:srgbClr val="E8EDF9"/>
            </a:solidFill>
            <a:ln w="9525"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4AAEB34B-8D93-476B-9402-E5ABC398744E}"/>
                </a:ext>
              </a:extLst>
            </p:cNvPr>
            <p:cNvSpPr/>
            <p:nvPr/>
          </p:nvSpPr>
          <p:spPr>
            <a:xfrm>
              <a:off x="23852343" y="3990243"/>
              <a:ext cx="388010" cy="177239"/>
            </a:xfrm>
            <a:custGeom>
              <a:avLst/>
              <a:gdLst>
                <a:gd name="connsiteX0" fmla="*/ 3593 w 388010"/>
                <a:gd name="connsiteY0" fmla="*/ 27137 h 177239"/>
                <a:gd name="connsiteX1" fmla="*/ 178916 w 388010"/>
                <a:gd name="connsiteY1" fmla="*/ 174198 h 177239"/>
                <a:gd name="connsiteX2" fmla="*/ 388249 w 388010"/>
                <a:gd name="connsiteY2" fmla="*/ 58274 h 177239"/>
                <a:gd name="connsiteX3" fmla="*/ 377232 w 388010"/>
                <a:gd name="connsiteY3" fmla="*/ 51089 h 177239"/>
                <a:gd name="connsiteX4" fmla="*/ 369568 w 388010"/>
                <a:gd name="connsiteY4" fmla="*/ 46298 h 177239"/>
                <a:gd name="connsiteX5" fmla="*/ 367172 w 388010"/>
                <a:gd name="connsiteY5" fmla="*/ 44861 h 177239"/>
                <a:gd name="connsiteX6" fmla="*/ 358551 w 388010"/>
                <a:gd name="connsiteY6" fmla="*/ 40071 h 177239"/>
                <a:gd name="connsiteX7" fmla="*/ 355676 w 388010"/>
                <a:gd name="connsiteY7" fmla="*/ 38634 h 177239"/>
                <a:gd name="connsiteX8" fmla="*/ 345616 w 388010"/>
                <a:gd name="connsiteY8" fmla="*/ 33365 h 177239"/>
                <a:gd name="connsiteX9" fmla="*/ 344657 w 388010"/>
                <a:gd name="connsiteY9" fmla="*/ 32886 h 177239"/>
                <a:gd name="connsiteX10" fmla="*/ 333641 w 388010"/>
                <a:gd name="connsiteY10" fmla="*/ 27616 h 177239"/>
                <a:gd name="connsiteX11" fmla="*/ 321665 w 388010"/>
                <a:gd name="connsiteY11" fmla="*/ 22826 h 177239"/>
                <a:gd name="connsiteX12" fmla="*/ 265618 w 388010"/>
                <a:gd name="connsiteY12" fmla="*/ 8934 h 177239"/>
                <a:gd name="connsiteX13" fmla="*/ 171731 w 388010"/>
                <a:gd name="connsiteY13" fmla="*/ 3665 h 177239"/>
                <a:gd name="connsiteX14" fmla="*/ 159276 w 388010"/>
                <a:gd name="connsiteY14" fmla="*/ 3665 h 177239"/>
                <a:gd name="connsiteX15" fmla="*/ 122390 w 388010"/>
                <a:gd name="connsiteY15" fmla="*/ 5581 h 177239"/>
                <a:gd name="connsiteX16" fmla="*/ 110414 w 388010"/>
                <a:gd name="connsiteY16" fmla="*/ 6539 h 177239"/>
                <a:gd name="connsiteX17" fmla="*/ 96523 w 388010"/>
                <a:gd name="connsiteY17" fmla="*/ 7976 h 177239"/>
                <a:gd name="connsiteX18" fmla="*/ 83111 w 388010"/>
                <a:gd name="connsiteY18" fmla="*/ 9892 h 177239"/>
                <a:gd name="connsiteX19" fmla="*/ 81673 w 388010"/>
                <a:gd name="connsiteY19" fmla="*/ 9892 h 177239"/>
                <a:gd name="connsiteX20" fmla="*/ 72572 w 388010"/>
                <a:gd name="connsiteY20" fmla="*/ 11329 h 177239"/>
                <a:gd name="connsiteX21" fmla="*/ 63471 w 388010"/>
                <a:gd name="connsiteY21" fmla="*/ 12767 h 177239"/>
                <a:gd name="connsiteX22" fmla="*/ 59160 w 388010"/>
                <a:gd name="connsiteY22" fmla="*/ 13725 h 177239"/>
                <a:gd name="connsiteX23" fmla="*/ 48621 w 388010"/>
                <a:gd name="connsiteY23" fmla="*/ 15641 h 177239"/>
                <a:gd name="connsiteX24" fmla="*/ 43830 w 388010"/>
                <a:gd name="connsiteY24" fmla="*/ 16599 h 177239"/>
                <a:gd name="connsiteX25" fmla="*/ 33770 w 388010"/>
                <a:gd name="connsiteY25" fmla="*/ 18994 h 177239"/>
                <a:gd name="connsiteX26" fmla="*/ 29460 w 388010"/>
                <a:gd name="connsiteY26" fmla="*/ 19952 h 177239"/>
                <a:gd name="connsiteX27" fmla="*/ 18920 w 388010"/>
                <a:gd name="connsiteY27" fmla="*/ 22826 h 177239"/>
                <a:gd name="connsiteX28" fmla="*/ 14609 w 388010"/>
                <a:gd name="connsiteY28" fmla="*/ 24263 h 177239"/>
                <a:gd name="connsiteX29" fmla="*/ 3593 w 388010"/>
                <a:gd name="connsiteY29" fmla="*/ 27137 h 177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88010" h="177239">
                  <a:moveTo>
                    <a:pt x="3593" y="27137"/>
                  </a:moveTo>
                  <a:lnTo>
                    <a:pt x="178916" y="174198"/>
                  </a:lnTo>
                  <a:cubicBezTo>
                    <a:pt x="322624" y="68812"/>
                    <a:pt x="377232" y="59232"/>
                    <a:pt x="388249" y="58274"/>
                  </a:cubicBezTo>
                  <a:cubicBezTo>
                    <a:pt x="384418" y="55879"/>
                    <a:pt x="381064" y="53484"/>
                    <a:pt x="377232" y="51089"/>
                  </a:cubicBezTo>
                  <a:cubicBezTo>
                    <a:pt x="374837" y="49651"/>
                    <a:pt x="371963" y="47735"/>
                    <a:pt x="369568" y="46298"/>
                  </a:cubicBezTo>
                  <a:cubicBezTo>
                    <a:pt x="368609" y="45819"/>
                    <a:pt x="368131" y="45340"/>
                    <a:pt x="367172" y="44861"/>
                  </a:cubicBezTo>
                  <a:cubicBezTo>
                    <a:pt x="364298" y="42945"/>
                    <a:pt x="361423" y="41508"/>
                    <a:pt x="358551" y="40071"/>
                  </a:cubicBezTo>
                  <a:cubicBezTo>
                    <a:pt x="357592" y="39592"/>
                    <a:pt x="356633" y="39113"/>
                    <a:pt x="355676" y="38634"/>
                  </a:cubicBezTo>
                  <a:cubicBezTo>
                    <a:pt x="352322" y="36718"/>
                    <a:pt x="348970" y="35281"/>
                    <a:pt x="345616" y="33365"/>
                  </a:cubicBezTo>
                  <a:cubicBezTo>
                    <a:pt x="345616" y="33365"/>
                    <a:pt x="345137" y="33365"/>
                    <a:pt x="344657" y="32886"/>
                  </a:cubicBezTo>
                  <a:cubicBezTo>
                    <a:pt x="340826" y="30969"/>
                    <a:pt x="336995" y="29532"/>
                    <a:pt x="333641" y="27616"/>
                  </a:cubicBezTo>
                  <a:cubicBezTo>
                    <a:pt x="329809" y="25700"/>
                    <a:pt x="325976" y="24263"/>
                    <a:pt x="321665" y="22826"/>
                  </a:cubicBezTo>
                  <a:cubicBezTo>
                    <a:pt x="302983" y="15641"/>
                    <a:pt x="284302" y="10850"/>
                    <a:pt x="265618" y="8934"/>
                  </a:cubicBezTo>
                  <a:cubicBezTo>
                    <a:pt x="233045" y="5102"/>
                    <a:pt x="201909" y="3186"/>
                    <a:pt x="171731" y="3665"/>
                  </a:cubicBezTo>
                  <a:cubicBezTo>
                    <a:pt x="167418" y="3665"/>
                    <a:pt x="163587" y="3665"/>
                    <a:pt x="159276" y="3665"/>
                  </a:cubicBezTo>
                  <a:cubicBezTo>
                    <a:pt x="146821" y="3665"/>
                    <a:pt x="134366" y="4623"/>
                    <a:pt x="122390" y="5581"/>
                  </a:cubicBezTo>
                  <a:cubicBezTo>
                    <a:pt x="118559" y="6060"/>
                    <a:pt x="114248" y="6060"/>
                    <a:pt x="110414" y="6539"/>
                  </a:cubicBezTo>
                  <a:cubicBezTo>
                    <a:pt x="105624" y="7018"/>
                    <a:pt x="101313" y="7497"/>
                    <a:pt x="96523" y="7976"/>
                  </a:cubicBezTo>
                  <a:cubicBezTo>
                    <a:pt x="92212" y="8455"/>
                    <a:pt x="87422" y="8934"/>
                    <a:pt x="83111" y="9892"/>
                  </a:cubicBezTo>
                  <a:cubicBezTo>
                    <a:pt x="82632" y="9892"/>
                    <a:pt x="82152" y="9892"/>
                    <a:pt x="81673" y="9892"/>
                  </a:cubicBezTo>
                  <a:cubicBezTo>
                    <a:pt x="78798" y="10371"/>
                    <a:pt x="75926" y="10850"/>
                    <a:pt x="72572" y="11329"/>
                  </a:cubicBezTo>
                  <a:cubicBezTo>
                    <a:pt x="69697" y="11808"/>
                    <a:pt x="66823" y="12287"/>
                    <a:pt x="63471" y="12767"/>
                  </a:cubicBezTo>
                  <a:cubicBezTo>
                    <a:pt x="62032" y="13246"/>
                    <a:pt x="60596" y="13246"/>
                    <a:pt x="59160" y="13725"/>
                  </a:cubicBezTo>
                  <a:cubicBezTo>
                    <a:pt x="55806" y="14204"/>
                    <a:pt x="51975" y="15162"/>
                    <a:pt x="48621" y="15641"/>
                  </a:cubicBezTo>
                  <a:cubicBezTo>
                    <a:pt x="47184" y="16120"/>
                    <a:pt x="45266" y="16120"/>
                    <a:pt x="43830" y="16599"/>
                  </a:cubicBezTo>
                  <a:cubicBezTo>
                    <a:pt x="40476" y="17078"/>
                    <a:pt x="37124" y="18036"/>
                    <a:pt x="33770" y="18994"/>
                  </a:cubicBezTo>
                  <a:cubicBezTo>
                    <a:pt x="32334" y="19473"/>
                    <a:pt x="30896" y="19473"/>
                    <a:pt x="29460" y="19952"/>
                  </a:cubicBezTo>
                  <a:cubicBezTo>
                    <a:pt x="26105" y="20910"/>
                    <a:pt x="22274" y="21868"/>
                    <a:pt x="18920" y="22826"/>
                  </a:cubicBezTo>
                  <a:cubicBezTo>
                    <a:pt x="17484" y="23305"/>
                    <a:pt x="16048" y="23784"/>
                    <a:pt x="14609" y="24263"/>
                  </a:cubicBezTo>
                  <a:cubicBezTo>
                    <a:pt x="10778" y="24742"/>
                    <a:pt x="6944" y="26179"/>
                    <a:pt x="3593" y="27137"/>
                  </a:cubicBezTo>
                  <a:close/>
                </a:path>
              </a:pathLst>
            </a:custGeom>
            <a:solidFill>
              <a:srgbClr val="A6A2F4"/>
            </a:solidFill>
            <a:ln w="9525"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12C17C47-7E87-4865-9A7E-9D6354E80F8D}"/>
                </a:ext>
              </a:extLst>
            </p:cNvPr>
            <p:cNvSpPr/>
            <p:nvPr/>
          </p:nvSpPr>
          <p:spPr>
            <a:xfrm>
              <a:off x="23557263" y="4578558"/>
              <a:ext cx="220352" cy="91015"/>
            </a:xfrm>
            <a:custGeom>
              <a:avLst/>
              <a:gdLst>
                <a:gd name="connsiteX0" fmla="*/ 46705 w 220351"/>
                <a:gd name="connsiteY0" fmla="*/ 7904 h 91014"/>
                <a:gd name="connsiteX1" fmla="*/ 3593 w 220351"/>
                <a:gd name="connsiteY1" fmla="*/ 3593 h 91014"/>
                <a:gd name="connsiteX2" fmla="*/ 202388 w 220351"/>
                <a:gd name="connsiteY2" fmla="*/ 88859 h 91014"/>
                <a:gd name="connsiteX3" fmla="*/ 220590 w 220351"/>
                <a:gd name="connsiteY3" fmla="*/ 66824 h 91014"/>
              </a:gdLst>
              <a:ahLst/>
              <a:cxnLst>
                <a:cxn ang="0">
                  <a:pos x="connsiteX0" y="connsiteY0"/>
                </a:cxn>
                <a:cxn ang="0">
                  <a:pos x="connsiteX1" y="connsiteY1"/>
                </a:cxn>
                <a:cxn ang="0">
                  <a:pos x="connsiteX2" y="connsiteY2"/>
                </a:cxn>
                <a:cxn ang="0">
                  <a:pos x="connsiteX3" y="connsiteY3"/>
                </a:cxn>
              </a:cxnLst>
              <a:rect l="l" t="t" r="r" b="b"/>
              <a:pathLst>
                <a:path w="220351" h="91014">
                  <a:moveTo>
                    <a:pt x="46705" y="7904"/>
                  </a:moveTo>
                  <a:lnTo>
                    <a:pt x="3593" y="3593"/>
                  </a:lnTo>
                  <a:lnTo>
                    <a:pt x="202388" y="88859"/>
                  </a:lnTo>
                  <a:lnTo>
                    <a:pt x="220590" y="66824"/>
                  </a:lnTo>
                  <a:close/>
                </a:path>
              </a:pathLst>
            </a:custGeom>
            <a:solidFill>
              <a:srgbClr val="F4866C"/>
            </a:solidFill>
            <a:ln w="9525"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C06EE8B2-AA06-455B-9D8D-8989F971E5EF}"/>
                </a:ext>
              </a:extLst>
            </p:cNvPr>
            <p:cNvSpPr/>
            <p:nvPr/>
          </p:nvSpPr>
          <p:spPr>
            <a:xfrm>
              <a:off x="23756058" y="4641790"/>
              <a:ext cx="124547" cy="205981"/>
            </a:xfrm>
            <a:custGeom>
              <a:avLst/>
              <a:gdLst>
                <a:gd name="connsiteX0" fmla="*/ 110414 w 124546"/>
                <a:gd name="connsiteY0" fmla="*/ 164545 h 205980"/>
                <a:gd name="connsiteX1" fmla="*/ 121913 w 124546"/>
                <a:gd name="connsiteY1" fmla="*/ 206699 h 205980"/>
                <a:gd name="connsiteX2" fmla="*/ 3593 w 124546"/>
                <a:gd name="connsiteY2" fmla="*/ 25628 h 205980"/>
                <a:gd name="connsiteX3" fmla="*/ 21795 w 124546"/>
                <a:gd name="connsiteY3" fmla="*/ 3593 h 205980"/>
              </a:gdLst>
              <a:ahLst/>
              <a:cxnLst>
                <a:cxn ang="0">
                  <a:pos x="connsiteX0" y="connsiteY0"/>
                </a:cxn>
                <a:cxn ang="0">
                  <a:pos x="connsiteX1" y="connsiteY1"/>
                </a:cxn>
                <a:cxn ang="0">
                  <a:pos x="connsiteX2" y="connsiteY2"/>
                </a:cxn>
                <a:cxn ang="0">
                  <a:pos x="connsiteX3" y="connsiteY3"/>
                </a:cxn>
              </a:cxnLst>
              <a:rect l="l" t="t" r="r" b="b"/>
              <a:pathLst>
                <a:path w="124546" h="205980">
                  <a:moveTo>
                    <a:pt x="110414" y="164545"/>
                  </a:moveTo>
                  <a:lnTo>
                    <a:pt x="121913" y="206699"/>
                  </a:lnTo>
                  <a:lnTo>
                    <a:pt x="3593" y="25628"/>
                  </a:lnTo>
                  <a:lnTo>
                    <a:pt x="21795" y="3593"/>
                  </a:lnTo>
                  <a:close/>
                </a:path>
              </a:pathLst>
            </a:custGeom>
            <a:solidFill>
              <a:srgbClr val="EA5634"/>
            </a:solidFill>
            <a:ln w="9525"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2B814F40-D1EC-44EA-A8E3-AA2F5CB77116}"/>
                </a:ext>
              </a:extLst>
            </p:cNvPr>
            <p:cNvSpPr/>
            <p:nvPr/>
          </p:nvSpPr>
          <p:spPr>
            <a:xfrm>
              <a:off x="23257853" y="4578558"/>
              <a:ext cx="622733" cy="661055"/>
            </a:xfrm>
            <a:custGeom>
              <a:avLst/>
              <a:gdLst>
                <a:gd name="connsiteX0" fmla="*/ 303002 w 622732"/>
                <a:gd name="connsiteY0" fmla="*/ 3593 h 661054"/>
                <a:gd name="connsiteX1" fmla="*/ 20857 w 622732"/>
                <a:gd name="connsiteY1" fmla="*/ 475433 h 661054"/>
                <a:gd name="connsiteX2" fmla="*/ 47203 w 622732"/>
                <a:gd name="connsiteY2" fmla="*/ 631116 h 661054"/>
                <a:gd name="connsiteX3" fmla="*/ 47203 w 622732"/>
                <a:gd name="connsiteY3" fmla="*/ 631116 h 661054"/>
                <a:gd name="connsiteX4" fmla="*/ 204802 w 622732"/>
                <a:gd name="connsiteY4" fmla="*/ 629679 h 661054"/>
                <a:gd name="connsiteX5" fmla="*/ 620118 w 622732"/>
                <a:gd name="connsiteY5" fmla="*/ 269931 h 661054"/>
                <a:gd name="connsiteX6" fmla="*/ 501318 w 622732"/>
                <a:gd name="connsiteY6" fmla="*/ 88859 h 661054"/>
                <a:gd name="connsiteX7" fmla="*/ 303002 w 622732"/>
                <a:gd name="connsiteY7" fmla="*/ 3593 h 661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2732" h="661054">
                  <a:moveTo>
                    <a:pt x="303002" y="3593"/>
                  </a:moveTo>
                  <a:lnTo>
                    <a:pt x="20857" y="475433"/>
                  </a:lnTo>
                  <a:cubicBezTo>
                    <a:pt x="-9801" y="526688"/>
                    <a:pt x="1216" y="592315"/>
                    <a:pt x="47203" y="631116"/>
                  </a:cubicBezTo>
                  <a:lnTo>
                    <a:pt x="47203" y="631116"/>
                  </a:lnTo>
                  <a:cubicBezTo>
                    <a:pt x="92710" y="669438"/>
                    <a:pt x="159774" y="668959"/>
                    <a:pt x="204802" y="629679"/>
                  </a:cubicBezTo>
                  <a:lnTo>
                    <a:pt x="620118" y="269931"/>
                  </a:lnTo>
                  <a:lnTo>
                    <a:pt x="501318" y="88859"/>
                  </a:lnTo>
                  <a:lnTo>
                    <a:pt x="303002" y="3593"/>
                  </a:lnTo>
                  <a:close/>
                </a:path>
              </a:pathLst>
            </a:custGeom>
            <a:solidFill>
              <a:srgbClr val="F4724E"/>
            </a:solidFill>
            <a:ln w="9525"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C47BFA2F-E0A1-401F-AB4C-FBD4846417D0}"/>
                </a:ext>
              </a:extLst>
            </p:cNvPr>
            <p:cNvSpPr/>
            <p:nvPr/>
          </p:nvSpPr>
          <p:spPr>
            <a:xfrm>
              <a:off x="21814642" y="5962245"/>
              <a:ext cx="967631" cy="862245"/>
            </a:xfrm>
            <a:custGeom>
              <a:avLst/>
              <a:gdLst>
                <a:gd name="connsiteX0" fmla="*/ 858581 w 967630"/>
                <a:gd name="connsiteY0" fmla="*/ 840667 h 862245"/>
                <a:gd name="connsiteX1" fmla="*/ 30344 w 967630"/>
                <a:gd name="connsiteY1" fmla="*/ 145602 h 862245"/>
                <a:gd name="connsiteX2" fmla="*/ 26513 w 967630"/>
                <a:gd name="connsiteY2" fmla="*/ 62251 h 862245"/>
                <a:gd name="connsiteX3" fmla="*/ 127588 w 967630"/>
                <a:gd name="connsiteY3" fmla="*/ 28719 h 862245"/>
                <a:gd name="connsiteX4" fmla="*/ 190341 w 967630"/>
                <a:gd name="connsiteY4" fmla="*/ 7642 h 862245"/>
                <a:gd name="connsiteX5" fmla="*/ 301473 w 967630"/>
                <a:gd name="connsiteY5" fmla="*/ 37342 h 862245"/>
                <a:gd name="connsiteX6" fmla="*/ 917500 w 967630"/>
                <a:gd name="connsiteY6" fmla="*/ 554210 h 862245"/>
                <a:gd name="connsiteX7" fmla="*/ 966362 w 967630"/>
                <a:gd name="connsiteY7" fmla="*/ 658638 h 862245"/>
                <a:gd name="connsiteX8" fmla="*/ 956781 w 967630"/>
                <a:gd name="connsiteY8" fmla="*/ 723785 h 862245"/>
                <a:gd name="connsiteX9" fmla="*/ 940972 w 967630"/>
                <a:gd name="connsiteY9" fmla="*/ 829170 h 862245"/>
                <a:gd name="connsiteX10" fmla="*/ 858581 w 967630"/>
                <a:gd name="connsiteY10" fmla="*/ 840667 h 86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67630" h="862245">
                  <a:moveTo>
                    <a:pt x="858581" y="840667"/>
                  </a:moveTo>
                  <a:lnTo>
                    <a:pt x="30344" y="145602"/>
                  </a:lnTo>
                  <a:cubicBezTo>
                    <a:pt x="-3665" y="116860"/>
                    <a:pt x="-5583" y="73269"/>
                    <a:pt x="26513" y="62251"/>
                  </a:cubicBezTo>
                  <a:lnTo>
                    <a:pt x="127588" y="28719"/>
                  </a:lnTo>
                  <a:lnTo>
                    <a:pt x="190341" y="7642"/>
                  </a:lnTo>
                  <a:cubicBezTo>
                    <a:pt x="222913" y="-3375"/>
                    <a:pt x="266985" y="8600"/>
                    <a:pt x="301473" y="37342"/>
                  </a:cubicBezTo>
                  <a:lnTo>
                    <a:pt x="917500" y="554210"/>
                  </a:lnTo>
                  <a:cubicBezTo>
                    <a:pt x="951991" y="583431"/>
                    <a:pt x="971152" y="624148"/>
                    <a:pt x="966362" y="658638"/>
                  </a:cubicBezTo>
                  <a:lnTo>
                    <a:pt x="956781" y="723785"/>
                  </a:lnTo>
                  <a:lnTo>
                    <a:pt x="940972" y="829170"/>
                  </a:lnTo>
                  <a:cubicBezTo>
                    <a:pt x="936182" y="863660"/>
                    <a:pt x="892590" y="869409"/>
                    <a:pt x="858581" y="840667"/>
                  </a:cubicBezTo>
                  <a:close/>
                </a:path>
              </a:pathLst>
            </a:custGeom>
            <a:solidFill>
              <a:srgbClr val="A6A2F4"/>
            </a:solidFill>
            <a:ln w="9525"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ED080DCE-4C79-40C2-942B-FF1DDBD0B8A0}"/>
                </a:ext>
              </a:extLst>
            </p:cNvPr>
            <p:cNvSpPr/>
            <p:nvPr/>
          </p:nvSpPr>
          <p:spPr>
            <a:xfrm>
              <a:off x="21939116" y="5962724"/>
              <a:ext cx="843084" cy="723328"/>
            </a:xfrm>
            <a:custGeom>
              <a:avLst/>
              <a:gdLst>
                <a:gd name="connsiteX0" fmla="*/ 832306 w 843084"/>
                <a:gd name="connsiteY0" fmla="*/ 724264 h 723328"/>
                <a:gd name="connsiteX1" fmla="*/ 3593 w 843084"/>
                <a:gd name="connsiteY1" fmla="*/ 28719 h 723328"/>
                <a:gd name="connsiteX2" fmla="*/ 66343 w 843084"/>
                <a:gd name="connsiteY2" fmla="*/ 7642 h 723328"/>
                <a:gd name="connsiteX3" fmla="*/ 177478 w 843084"/>
                <a:gd name="connsiteY3" fmla="*/ 37342 h 723328"/>
                <a:gd name="connsiteX4" fmla="*/ 793505 w 843084"/>
                <a:gd name="connsiteY4" fmla="*/ 554210 h 723328"/>
                <a:gd name="connsiteX5" fmla="*/ 842364 w 843084"/>
                <a:gd name="connsiteY5" fmla="*/ 658637 h 723328"/>
                <a:gd name="connsiteX6" fmla="*/ 832306 w 843084"/>
                <a:gd name="connsiteY6" fmla="*/ 724264 h 723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3084" h="723328">
                  <a:moveTo>
                    <a:pt x="832306" y="724264"/>
                  </a:moveTo>
                  <a:lnTo>
                    <a:pt x="3593" y="28719"/>
                  </a:lnTo>
                  <a:lnTo>
                    <a:pt x="66343" y="7642"/>
                  </a:lnTo>
                  <a:cubicBezTo>
                    <a:pt x="98918" y="-3375"/>
                    <a:pt x="142987" y="8600"/>
                    <a:pt x="177478" y="37342"/>
                  </a:cubicBezTo>
                  <a:lnTo>
                    <a:pt x="793505" y="554210"/>
                  </a:lnTo>
                  <a:cubicBezTo>
                    <a:pt x="827993" y="583431"/>
                    <a:pt x="847154" y="624148"/>
                    <a:pt x="842364" y="658637"/>
                  </a:cubicBezTo>
                  <a:lnTo>
                    <a:pt x="832306" y="724264"/>
                  </a:lnTo>
                  <a:close/>
                </a:path>
              </a:pathLst>
            </a:custGeom>
            <a:solidFill>
              <a:srgbClr val="7264F4"/>
            </a:solidFill>
            <a:ln w="9525" cap="flat">
              <a:noFill/>
              <a:prstDash val="solid"/>
              <a:miter/>
            </a:ln>
          </p:spPr>
          <p:txBody>
            <a:bodyPr rtlCol="0" anchor="ctr"/>
            <a:lstStyle/>
            <a:p>
              <a:endParaRPr lang="en-US"/>
            </a:p>
          </p:txBody>
        </p:sp>
      </p:grpSp>
      <p:grpSp>
        <p:nvGrpSpPr>
          <p:cNvPr id="41" name="Group 40">
            <a:extLst>
              <a:ext uri="{FF2B5EF4-FFF2-40B4-BE49-F238E27FC236}">
                <a16:creationId xmlns:a16="http://schemas.microsoft.com/office/drawing/2014/main" id="{6B8F6050-89CB-4D15-91F4-6C4E40038665}"/>
              </a:ext>
            </a:extLst>
          </p:cNvPr>
          <p:cNvGrpSpPr/>
          <p:nvPr/>
        </p:nvGrpSpPr>
        <p:grpSpPr>
          <a:xfrm flipH="1">
            <a:off x="12807375" y="5263276"/>
            <a:ext cx="15866829" cy="12724555"/>
            <a:chOff x="-3594" y="4937348"/>
            <a:chExt cx="5964823" cy="4783547"/>
          </a:xfrm>
          <a:solidFill>
            <a:schemeClr val="accent3">
              <a:lumMod val="75000"/>
            </a:schemeClr>
          </a:solidFill>
          <a:effectLst>
            <a:outerShdw blurRad="355600" dist="152400" dir="13500000" algn="br" rotWithShape="0">
              <a:schemeClr val="accent3">
                <a:lumMod val="50000"/>
                <a:alpha val="49000"/>
              </a:schemeClr>
            </a:outerShdw>
          </a:effectLst>
        </p:grpSpPr>
        <p:sp>
          <p:nvSpPr>
            <p:cNvPr id="35" name="Freeform: Shape 34">
              <a:extLst>
                <a:ext uri="{FF2B5EF4-FFF2-40B4-BE49-F238E27FC236}">
                  <a16:creationId xmlns:a16="http://schemas.microsoft.com/office/drawing/2014/main" id="{64FB3BBE-7FB5-43BF-A7DA-72309561D1CD}"/>
                </a:ext>
              </a:extLst>
            </p:cNvPr>
            <p:cNvSpPr/>
            <p:nvPr/>
          </p:nvSpPr>
          <p:spPr>
            <a:xfrm>
              <a:off x="1071339" y="4937348"/>
              <a:ext cx="445493" cy="445493"/>
            </a:xfrm>
            <a:custGeom>
              <a:avLst/>
              <a:gdLst>
                <a:gd name="connsiteX0" fmla="*/ 443338 w 445493"/>
                <a:gd name="connsiteY0" fmla="*/ 223465 h 445493"/>
                <a:gd name="connsiteX1" fmla="*/ 223465 w 445493"/>
                <a:gd name="connsiteY1" fmla="*/ 443338 h 445493"/>
                <a:gd name="connsiteX2" fmla="*/ 3593 w 445493"/>
                <a:gd name="connsiteY2" fmla="*/ 223465 h 445493"/>
                <a:gd name="connsiteX3" fmla="*/ 223465 w 445493"/>
                <a:gd name="connsiteY3" fmla="*/ 3593 h 445493"/>
                <a:gd name="connsiteX4" fmla="*/ 443338 w 445493"/>
                <a:gd name="connsiteY4" fmla="*/ 223465 h 445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493" h="445493">
                  <a:moveTo>
                    <a:pt x="443338" y="223465"/>
                  </a:moveTo>
                  <a:cubicBezTo>
                    <a:pt x="443338" y="344898"/>
                    <a:pt x="344898" y="443338"/>
                    <a:pt x="223465" y="443338"/>
                  </a:cubicBezTo>
                  <a:cubicBezTo>
                    <a:pt x="102033" y="443338"/>
                    <a:pt x="3593" y="344898"/>
                    <a:pt x="3593" y="223465"/>
                  </a:cubicBezTo>
                  <a:cubicBezTo>
                    <a:pt x="3593" y="102033"/>
                    <a:pt x="102033" y="3593"/>
                    <a:pt x="223465" y="3593"/>
                  </a:cubicBezTo>
                  <a:cubicBezTo>
                    <a:pt x="344898" y="3593"/>
                    <a:pt x="443338" y="102033"/>
                    <a:pt x="443338" y="223465"/>
                  </a:cubicBezTo>
                  <a:close/>
                </a:path>
              </a:pathLst>
            </a:custGeom>
            <a:grpFill/>
            <a:ln w="9525"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3C789D52-B595-423D-981E-5293911A50BA}"/>
                </a:ext>
              </a:extLst>
            </p:cNvPr>
            <p:cNvSpPr/>
            <p:nvPr/>
          </p:nvSpPr>
          <p:spPr>
            <a:xfrm>
              <a:off x="5314545" y="7967183"/>
              <a:ext cx="646684" cy="646684"/>
            </a:xfrm>
            <a:custGeom>
              <a:avLst/>
              <a:gdLst>
                <a:gd name="connsiteX0" fmla="*/ 643571 w 646684"/>
                <a:gd name="connsiteY0" fmla="*/ 323581 h 646684"/>
                <a:gd name="connsiteX1" fmla="*/ 323582 w 646684"/>
                <a:gd name="connsiteY1" fmla="*/ 643570 h 646684"/>
                <a:gd name="connsiteX2" fmla="*/ 3592 w 646684"/>
                <a:gd name="connsiteY2" fmla="*/ 323581 h 646684"/>
                <a:gd name="connsiteX3" fmla="*/ 323582 w 646684"/>
                <a:gd name="connsiteY3" fmla="*/ 3593 h 646684"/>
                <a:gd name="connsiteX4" fmla="*/ 643571 w 646684"/>
                <a:gd name="connsiteY4" fmla="*/ 323581 h 6466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684" h="646684">
                  <a:moveTo>
                    <a:pt x="643571" y="323581"/>
                  </a:moveTo>
                  <a:cubicBezTo>
                    <a:pt x="643571" y="500307"/>
                    <a:pt x="500307" y="643570"/>
                    <a:pt x="323582" y="643570"/>
                  </a:cubicBezTo>
                  <a:cubicBezTo>
                    <a:pt x="146857" y="643570"/>
                    <a:pt x="3592" y="500307"/>
                    <a:pt x="3592" y="323581"/>
                  </a:cubicBezTo>
                  <a:cubicBezTo>
                    <a:pt x="3592" y="146856"/>
                    <a:pt x="146856" y="3593"/>
                    <a:pt x="323582" y="3593"/>
                  </a:cubicBezTo>
                  <a:cubicBezTo>
                    <a:pt x="500306" y="3593"/>
                    <a:pt x="643571" y="146856"/>
                    <a:pt x="643571" y="323581"/>
                  </a:cubicBezTo>
                  <a:close/>
                </a:path>
              </a:pathLst>
            </a:custGeom>
            <a:grpFill/>
            <a:ln w="9525"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85034376-3A5F-4A70-84B9-E74D5C14A25C}"/>
                </a:ext>
              </a:extLst>
            </p:cNvPr>
            <p:cNvSpPr/>
            <p:nvPr/>
          </p:nvSpPr>
          <p:spPr>
            <a:xfrm>
              <a:off x="2248783" y="7526959"/>
              <a:ext cx="244303" cy="244303"/>
            </a:xfrm>
            <a:custGeom>
              <a:avLst/>
              <a:gdLst>
                <a:gd name="connsiteX0" fmla="*/ 244063 w 244302"/>
                <a:gd name="connsiteY0" fmla="*/ 123828 h 244302"/>
                <a:gd name="connsiteX1" fmla="*/ 123828 w 244302"/>
                <a:gd name="connsiteY1" fmla="*/ 244063 h 244302"/>
                <a:gd name="connsiteX2" fmla="*/ 3593 w 244302"/>
                <a:gd name="connsiteY2" fmla="*/ 123828 h 244302"/>
                <a:gd name="connsiteX3" fmla="*/ 123828 w 244302"/>
                <a:gd name="connsiteY3" fmla="*/ 3593 h 244302"/>
                <a:gd name="connsiteX4" fmla="*/ 244063 w 244302"/>
                <a:gd name="connsiteY4" fmla="*/ 123828 h 244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302" h="244302">
                  <a:moveTo>
                    <a:pt x="244063" y="123828"/>
                  </a:moveTo>
                  <a:cubicBezTo>
                    <a:pt x="244063" y="190232"/>
                    <a:pt x="190232" y="244063"/>
                    <a:pt x="123828" y="244063"/>
                  </a:cubicBezTo>
                  <a:cubicBezTo>
                    <a:pt x="57424" y="244063"/>
                    <a:pt x="3593" y="190232"/>
                    <a:pt x="3593" y="123828"/>
                  </a:cubicBezTo>
                  <a:cubicBezTo>
                    <a:pt x="3593" y="57424"/>
                    <a:pt x="57424" y="3593"/>
                    <a:pt x="123828" y="3593"/>
                  </a:cubicBezTo>
                  <a:cubicBezTo>
                    <a:pt x="190232" y="3593"/>
                    <a:pt x="244063" y="57424"/>
                    <a:pt x="244063" y="123828"/>
                  </a:cubicBezTo>
                  <a:close/>
                </a:path>
              </a:pathLst>
            </a:custGeom>
            <a:grpFill/>
            <a:ln w="9525"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2C3598B6-2E35-4F1B-9842-495ECC90DD5F}"/>
                </a:ext>
              </a:extLst>
            </p:cNvPr>
            <p:cNvSpPr/>
            <p:nvPr/>
          </p:nvSpPr>
          <p:spPr>
            <a:xfrm>
              <a:off x="2885887" y="7768387"/>
              <a:ext cx="493396" cy="493396"/>
            </a:xfrm>
            <a:custGeom>
              <a:avLst/>
              <a:gdLst>
                <a:gd name="connsiteX0" fmla="*/ 491240 w 493395"/>
                <a:gd name="connsiteY0" fmla="*/ 247417 h 493396"/>
                <a:gd name="connsiteX1" fmla="*/ 247416 w 493395"/>
                <a:gd name="connsiteY1" fmla="*/ 491241 h 493396"/>
                <a:gd name="connsiteX2" fmla="*/ 3592 w 493395"/>
                <a:gd name="connsiteY2" fmla="*/ 247417 h 493396"/>
                <a:gd name="connsiteX3" fmla="*/ 247416 w 493395"/>
                <a:gd name="connsiteY3" fmla="*/ 3593 h 493396"/>
                <a:gd name="connsiteX4" fmla="*/ 491240 w 493395"/>
                <a:gd name="connsiteY4" fmla="*/ 247417 h 493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395" h="493396">
                  <a:moveTo>
                    <a:pt x="491240" y="247417"/>
                  </a:moveTo>
                  <a:cubicBezTo>
                    <a:pt x="491240" y="382077"/>
                    <a:pt x="382077" y="491241"/>
                    <a:pt x="247416" y="491241"/>
                  </a:cubicBezTo>
                  <a:cubicBezTo>
                    <a:pt x="112756" y="491241"/>
                    <a:pt x="3592" y="382077"/>
                    <a:pt x="3592" y="247417"/>
                  </a:cubicBezTo>
                  <a:cubicBezTo>
                    <a:pt x="3592" y="112757"/>
                    <a:pt x="112756" y="3593"/>
                    <a:pt x="247416" y="3593"/>
                  </a:cubicBezTo>
                  <a:cubicBezTo>
                    <a:pt x="382077" y="3593"/>
                    <a:pt x="491240" y="112756"/>
                    <a:pt x="491240" y="247417"/>
                  </a:cubicBezTo>
                  <a:close/>
                </a:path>
              </a:pathLst>
            </a:custGeom>
            <a:grpFill/>
            <a:ln w="9525"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EF487479-B304-4A6A-9500-E46901132112}"/>
                </a:ext>
              </a:extLst>
            </p:cNvPr>
            <p:cNvSpPr/>
            <p:nvPr/>
          </p:nvSpPr>
          <p:spPr>
            <a:xfrm>
              <a:off x="1960889" y="6110481"/>
              <a:ext cx="426332" cy="426332"/>
            </a:xfrm>
            <a:custGeom>
              <a:avLst/>
              <a:gdLst>
                <a:gd name="connsiteX0" fmla="*/ 425135 w 426332"/>
                <a:gd name="connsiteY0" fmla="*/ 214364 h 426332"/>
                <a:gd name="connsiteX1" fmla="*/ 214364 w 426332"/>
                <a:gd name="connsiteY1" fmla="*/ 425135 h 426332"/>
                <a:gd name="connsiteX2" fmla="*/ 3593 w 426332"/>
                <a:gd name="connsiteY2" fmla="*/ 214364 h 426332"/>
                <a:gd name="connsiteX3" fmla="*/ 214364 w 426332"/>
                <a:gd name="connsiteY3" fmla="*/ 3593 h 426332"/>
                <a:gd name="connsiteX4" fmla="*/ 425135 w 426332"/>
                <a:gd name="connsiteY4" fmla="*/ 214364 h 4263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6332" h="426332">
                  <a:moveTo>
                    <a:pt x="425135" y="214364"/>
                  </a:moveTo>
                  <a:cubicBezTo>
                    <a:pt x="425135" y="330770"/>
                    <a:pt x="330770" y="425135"/>
                    <a:pt x="214364" y="425135"/>
                  </a:cubicBezTo>
                  <a:cubicBezTo>
                    <a:pt x="97958" y="425135"/>
                    <a:pt x="3593" y="330770"/>
                    <a:pt x="3593" y="214364"/>
                  </a:cubicBezTo>
                  <a:cubicBezTo>
                    <a:pt x="3593" y="97958"/>
                    <a:pt x="97958" y="3593"/>
                    <a:pt x="214364" y="3593"/>
                  </a:cubicBezTo>
                  <a:cubicBezTo>
                    <a:pt x="330770" y="3593"/>
                    <a:pt x="425135" y="97958"/>
                    <a:pt x="425135" y="214364"/>
                  </a:cubicBezTo>
                  <a:close/>
                </a:path>
              </a:pathLst>
            </a:custGeom>
            <a:grpFill/>
            <a:ln w="9525"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CB1BE0FB-FDD1-44BE-A9AA-571D18CC17C7}"/>
                </a:ext>
              </a:extLst>
            </p:cNvPr>
            <p:cNvSpPr/>
            <p:nvPr/>
          </p:nvSpPr>
          <p:spPr>
            <a:xfrm>
              <a:off x="-3594" y="5285121"/>
              <a:ext cx="5513581" cy="4435774"/>
            </a:xfrm>
            <a:custGeom>
              <a:avLst/>
              <a:gdLst>
                <a:gd name="connsiteX0" fmla="*/ 5270475 w 5513580"/>
                <a:gd name="connsiteY0" fmla="*/ 3376410 h 4435773"/>
                <a:gd name="connsiteX1" fmla="*/ 4684628 w 5513580"/>
                <a:gd name="connsiteY1" fmla="*/ 2803016 h 4435773"/>
                <a:gd name="connsiteX2" fmla="*/ 4269792 w 5513580"/>
                <a:gd name="connsiteY2" fmla="*/ 2974987 h 4435773"/>
                <a:gd name="connsiteX3" fmla="*/ 3854956 w 5513580"/>
                <a:gd name="connsiteY3" fmla="*/ 2803016 h 4435773"/>
                <a:gd name="connsiteX4" fmla="*/ 3293059 w 5513580"/>
                <a:gd name="connsiteY4" fmla="*/ 3222163 h 4435773"/>
                <a:gd name="connsiteX5" fmla="*/ 3199649 w 5513580"/>
                <a:gd name="connsiteY5" fmla="*/ 3212583 h 4435773"/>
                <a:gd name="connsiteX6" fmla="*/ 2972112 w 5513580"/>
                <a:gd name="connsiteY6" fmla="*/ 3273898 h 4435773"/>
                <a:gd name="connsiteX7" fmla="*/ 2741222 w 5513580"/>
                <a:gd name="connsiteY7" fmla="*/ 3145999 h 4435773"/>
                <a:gd name="connsiteX8" fmla="*/ 2279442 w 5513580"/>
                <a:gd name="connsiteY8" fmla="*/ 2612364 h 4435773"/>
                <a:gd name="connsiteX9" fmla="*/ 1916820 w 5513580"/>
                <a:gd name="connsiteY9" fmla="*/ 2265550 h 4435773"/>
                <a:gd name="connsiteX10" fmla="*/ 1944124 w 5513580"/>
                <a:gd name="connsiteY10" fmla="*/ 2094059 h 4435773"/>
                <a:gd name="connsiteX11" fmla="*/ 1785088 w 5513580"/>
                <a:gd name="connsiteY11" fmla="*/ 1707007 h 4435773"/>
                <a:gd name="connsiteX12" fmla="*/ 1978135 w 5513580"/>
                <a:gd name="connsiteY12" fmla="*/ 1285943 h 4435773"/>
                <a:gd name="connsiteX13" fmla="*/ 1601621 w 5513580"/>
                <a:gd name="connsiteY13" fmla="*/ 759974 h 4435773"/>
                <a:gd name="connsiteX14" fmla="*/ 1604974 w 5513580"/>
                <a:gd name="connsiteY14" fmla="*/ 691952 h 4435773"/>
                <a:gd name="connsiteX15" fmla="*/ 952063 w 5513580"/>
                <a:gd name="connsiteY15" fmla="*/ 39041 h 4435773"/>
                <a:gd name="connsiteX16" fmla="*/ 748956 w 5513580"/>
                <a:gd name="connsiteY16" fmla="*/ 71135 h 4435773"/>
                <a:gd name="connsiteX17" fmla="*/ 498905 w 5513580"/>
                <a:gd name="connsiteY17" fmla="*/ 3593 h 4435773"/>
                <a:gd name="connsiteX18" fmla="*/ 3593 w 5513580"/>
                <a:gd name="connsiteY18" fmla="*/ 499863 h 4435773"/>
                <a:gd name="connsiteX19" fmla="*/ 194724 w 5513580"/>
                <a:gd name="connsiteY19" fmla="*/ 891227 h 4435773"/>
                <a:gd name="connsiteX20" fmla="*/ 3593 w 5513580"/>
                <a:gd name="connsiteY20" fmla="*/ 1283069 h 4435773"/>
                <a:gd name="connsiteX21" fmla="*/ 465373 w 5513580"/>
                <a:gd name="connsiteY21" fmla="*/ 1778381 h 4435773"/>
                <a:gd name="connsiteX22" fmla="*/ 346575 w 5513580"/>
                <a:gd name="connsiteY22" fmla="*/ 2084000 h 4435773"/>
                <a:gd name="connsiteX23" fmla="*/ 799733 w 5513580"/>
                <a:gd name="connsiteY23" fmla="*/ 2537157 h 4435773"/>
                <a:gd name="connsiteX24" fmla="*/ 857695 w 5513580"/>
                <a:gd name="connsiteY24" fmla="*/ 2533325 h 4435773"/>
                <a:gd name="connsiteX25" fmla="*/ 797338 w 5513580"/>
                <a:gd name="connsiteY25" fmla="*/ 2759425 h 4435773"/>
                <a:gd name="connsiteX26" fmla="*/ 1250495 w 5513580"/>
                <a:gd name="connsiteY26" fmla="*/ 3212583 h 4435773"/>
                <a:gd name="connsiteX27" fmla="*/ 1436836 w 5513580"/>
                <a:gd name="connsiteY27" fmla="*/ 3172824 h 4435773"/>
                <a:gd name="connsiteX28" fmla="*/ 1547012 w 5513580"/>
                <a:gd name="connsiteY28" fmla="*/ 3245636 h 4435773"/>
                <a:gd name="connsiteX29" fmla="*/ 2144836 w 5513580"/>
                <a:gd name="connsiteY29" fmla="*/ 3796036 h 4435773"/>
                <a:gd name="connsiteX30" fmla="*/ 2241120 w 5513580"/>
                <a:gd name="connsiteY30" fmla="*/ 3788371 h 4435773"/>
                <a:gd name="connsiteX31" fmla="*/ 2647812 w 5513580"/>
                <a:gd name="connsiteY31" fmla="*/ 4041776 h 4435773"/>
                <a:gd name="connsiteX32" fmla="*/ 2875349 w 5513580"/>
                <a:gd name="connsiteY32" fmla="*/ 3980460 h 4435773"/>
                <a:gd name="connsiteX33" fmla="*/ 3200607 w 5513580"/>
                <a:gd name="connsiteY33" fmla="*/ 4118420 h 4435773"/>
                <a:gd name="connsiteX34" fmla="*/ 3326112 w 5513580"/>
                <a:gd name="connsiteY34" fmla="*/ 4100696 h 4435773"/>
                <a:gd name="connsiteX35" fmla="*/ 3855914 w 5513580"/>
                <a:gd name="connsiteY35" fmla="*/ 4435534 h 4435773"/>
                <a:gd name="connsiteX36" fmla="*/ 4390985 w 5513580"/>
                <a:gd name="connsiteY36" fmla="*/ 4089199 h 4435773"/>
                <a:gd name="connsiteX37" fmla="*/ 4926056 w 5513580"/>
                <a:gd name="connsiteY37" fmla="*/ 4435534 h 4435773"/>
                <a:gd name="connsiteX38" fmla="*/ 5511904 w 5513580"/>
                <a:gd name="connsiteY38" fmla="*/ 3849687 h 4435773"/>
                <a:gd name="connsiteX39" fmla="*/ 5270475 w 5513580"/>
                <a:gd name="connsiteY39" fmla="*/ 3376410 h 4435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513580" h="4435773">
                  <a:moveTo>
                    <a:pt x="5270475" y="3376410"/>
                  </a:moveTo>
                  <a:cubicBezTo>
                    <a:pt x="5263769" y="3058816"/>
                    <a:pt x="5004138" y="2803016"/>
                    <a:pt x="4684628" y="2803016"/>
                  </a:cubicBezTo>
                  <a:cubicBezTo>
                    <a:pt x="4522717" y="2803016"/>
                    <a:pt x="4376135" y="2868643"/>
                    <a:pt x="4269792" y="2974987"/>
                  </a:cubicBezTo>
                  <a:cubicBezTo>
                    <a:pt x="4163927" y="2868643"/>
                    <a:pt x="4017345" y="2803016"/>
                    <a:pt x="3854956" y="2803016"/>
                  </a:cubicBezTo>
                  <a:cubicBezTo>
                    <a:pt x="3589097" y="2803016"/>
                    <a:pt x="3364913" y="2979777"/>
                    <a:pt x="3293059" y="3222163"/>
                  </a:cubicBezTo>
                  <a:cubicBezTo>
                    <a:pt x="3262881" y="3215936"/>
                    <a:pt x="3231744" y="3212583"/>
                    <a:pt x="3199649" y="3212583"/>
                  </a:cubicBezTo>
                  <a:cubicBezTo>
                    <a:pt x="3116778" y="3212583"/>
                    <a:pt x="3039176" y="3234618"/>
                    <a:pt x="2972112" y="3273898"/>
                  </a:cubicBezTo>
                  <a:cubicBezTo>
                    <a:pt x="2910797" y="3210667"/>
                    <a:pt x="2830800" y="3164680"/>
                    <a:pt x="2741222" y="3145999"/>
                  </a:cubicBezTo>
                  <a:cubicBezTo>
                    <a:pt x="2719187" y="2884451"/>
                    <a:pt x="2529493" y="2670326"/>
                    <a:pt x="2279442" y="2612364"/>
                  </a:cubicBezTo>
                  <a:cubicBezTo>
                    <a:pt x="2225312" y="2443747"/>
                    <a:pt x="2088311" y="2312495"/>
                    <a:pt x="1916820" y="2265550"/>
                  </a:cubicBezTo>
                  <a:cubicBezTo>
                    <a:pt x="1934544" y="2211420"/>
                    <a:pt x="1944124" y="2153937"/>
                    <a:pt x="1944124" y="2094059"/>
                  </a:cubicBezTo>
                  <a:cubicBezTo>
                    <a:pt x="1944124" y="1943166"/>
                    <a:pt x="1883288" y="1806644"/>
                    <a:pt x="1785088" y="1707007"/>
                  </a:cubicBezTo>
                  <a:cubicBezTo>
                    <a:pt x="1903407" y="1604974"/>
                    <a:pt x="1978135" y="1454081"/>
                    <a:pt x="1978135" y="1285943"/>
                  </a:cubicBezTo>
                  <a:cubicBezTo>
                    <a:pt x="1978135" y="1041640"/>
                    <a:pt x="1820535" y="834222"/>
                    <a:pt x="1601621" y="759974"/>
                  </a:cubicBezTo>
                  <a:cubicBezTo>
                    <a:pt x="1604016" y="737459"/>
                    <a:pt x="1604974" y="714945"/>
                    <a:pt x="1604974" y="691952"/>
                  </a:cubicBezTo>
                  <a:cubicBezTo>
                    <a:pt x="1604974" y="331246"/>
                    <a:pt x="1312769" y="39041"/>
                    <a:pt x="952063" y="39041"/>
                  </a:cubicBezTo>
                  <a:cubicBezTo>
                    <a:pt x="881167" y="39041"/>
                    <a:pt x="812666" y="50537"/>
                    <a:pt x="748956" y="71135"/>
                  </a:cubicBezTo>
                  <a:cubicBezTo>
                    <a:pt x="675665" y="28023"/>
                    <a:pt x="589920" y="3593"/>
                    <a:pt x="498905" y="3593"/>
                  </a:cubicBezTo>
                  <a:cubicBezTo>
                    <a:pt x="225860" y="3593"/>
                    <a:pt x="3593" y="225860"/>
                    <a:pt x="3593" y="499863"/>
                  </a:cubicBezTo>
                  <a:cubicBezTo>
                    <a:pt x="3593" y="658899"/>
                    <a:pt x="78321" y="800691"/>
                    <a:pt x="194724" y="891227"/>
                  </a:cubicBezTo>
                  <a:cubicBezTo>
                    <a:pt x="78321" y="982241"/>
                    <a:pt x="3593" y="1124033"/>
                    <a:pt x="3593" y="1283069"/>
                  </a:cubicBezTo>
                  <a:cubicBezTo>
                    <a:pt x="3593" y="1545575"/>
                    <a:pt x="207178" y="1760657"/>
                    <a:pt x="465373" y="1778381"/>
                  </a:cubicBezTo>
                  <a:cubicBezTo>
                    <a:pt x="391603" y="1858858"/>
                    <a:pt x="346575" y="1966159"/>
                    <a:pt x="346575" y="2084000"/>
                  </a:cubicBezTo>
                  <a:cubicBezTo>
                    <a:pt x="346575" y="2334051"/>
                    <a:pt x="549202" y="2537157"/>
                    <a:pt x="799733" y="2537157"/>
                  </a:cubicBezTo>
                  <a:cubicBezTo>
                    <a:pt x="819373" y="2537157"/>
                    <a:pt x="838534" y="2535720"/>
                    <a:pt x="857695" y="2533325"/>
                  </a:cubicBezTo>
                  <a:cubicBezTo>
                    <a:pt x="819373" y="2599910"/>
                    <a:pt x="797338" y="2677033"/>
                    <a:pt x="797338" y="2759425"/>
                  </a:cubicBezTo>
                  <a:cubicBezTo>
                    <a:pt x="797338" y="3009476"/>
                    <a:pt x="999965" y="3212583"/>
                    <a:pt x="1250495" y="3212583"/>
                  </a:cubicBezTo>
                  <a:cubicBezTo>
                    <a:pt x="1317080" y="3212583"/>
                    <a:pt x="1379832" y="3198212"/>
                    <a:pt x="1436836" y="3172824"/>
                  </a:cubicBezTo>
                  <a:cubicBezTo>
                    <a:pt x="1470368" y="3201565"/>
                    <a:pt x="1507253" y="3225996"/>
                    <a:pt x="1547012" y="3245636"/>
                  </a:cubicBezTo>
                  <a:cubicBezTo>
                    <a:pt x="1571921" y="3553649"/>
                    <a:pt x="1830116" y="3796036"/>
                    <a:pt x="2144836" y="3796036"/>
                  </a:cubicBezTo>
                  <a:cubicBezTo>
                    <a:pt x="2177888" y="3796036"/>
                    <a:pt x="2209983" y="3793162"/>
                    <a:pt x="2241120" y="3788371"/>
                  </a:cubicBezTo>
                  <a:cubicBezTo>
                    <a:pt x="2314890" y="3938306"/>
                    <a:pt x="2469136" y="4041776"/>
                    <a:pt x="2647812" y="4041776"/>
                  </a:cubicBezTo>
                  <a:cubicBezTo>
                    <a:pt x="2730683" y="4041776"/>
                    <a:pt x="2808286" y="4019741"/>
                    <a:pt x="2875349" y="3980460"/>
                  </a:cubicBezTo>
                  <a:cubicBezTo>
                    <a:pt x="2957742" y="4065727"/>
                    <a:pt x="3073186" y="4118420"/>
                    <a:pt x="3200607" y="4118420"/>
                  </a:cubicBezTo>
                  <a:cubicBezTo>
                    <a:pt x="3244199" y="4118420"/>
                    <a:pt x="3286353" y="4112192"/>
                    <a:pt x="3326112" y="4100696"/>
                  </a:cubicBezTo>
                  <a:cubicBezTo>
                    <a:pt x="3420001" y="4298533"/>
                    <a:pt x="3622150" y="4435534"/>
                    <a:pt x="3855914" y="4435534"/>
                  </a:cubicBezTo>
                  <a:cubicBezTo>
                    <a:pt x="4093989" y="4435534"/>
                    <a:pt x="4299012" y="4293264"/>
                    <a:pt x="4390985" y="4089199"/>
                  </a:cubicBezTo>
                  <a:cubicBezTo>
                    <a:pt x="4482479" y="4293264"/>
                    <a:pt x="4687502" y="4435534"/>
                    <a:pt x="4926056" y="4435534"/>
                  </a:cubicBezTo>
                  <a:cubicBezTo>
                    <a:pt x="5249877" y="4435534"/>
                    <a:pt x="5511904" y="4173029"/>
                    <a:pt x="5511904" y="3849687"/>
                  </a:cubicBezTo>
                  <a:cubicBezTo>
                    <a:pt x="5510946" y="3655682"/>
                    <a:pt x="5416099" y="3483232"/>
                    <a:pt x="5270475" y="3376410"/>
                  </a:cubicBezTo>
                  <a:close/>
                </a:path>
              </a:pathLst>
            </a:custGeom>
            <a:grpFill/>
            <a:ln w="9525" cap="flat">
              <a:noFill/>
              <a:prstDash val="solid"/>
              <a:miter/>
            </a:ln>
          </p:spPr>
          <p:txBody>
            <a:bodyPr rtlCol="0" anchor="ctr"/>
            <a:lstStyle/>
            <a:p>
              <a:endParaRPr lang="en-US"/>
            </a:p>
          </p:txBody>
        </p:sp>
      </p:grpSp>
      <p:sp>
        <p:nvSpPr>
          <p:cNvPr id="47" name="TextBox 46">
            <a:extLst>
              <a:ext uri="{FF2B5EF4-FFF2-40B4-BE49-F238E27FC236}">
                <a16:creationId xmlns:a16="http://schemas.microsoft.com/office/drawing/2014/main" id="{87655CEE-BED8-4389-B3E2-93FA7162F535}"/>
              </a:ext>
            </a:extLst>
          </p:cNvPr>
          <p:cNvSpPr txBox="1"/>
          <p:nvPr/>
        </p:nvSpPr>
        <p:spPr>
          <a:xfrm>
            <a:off x="3162977" y="4850576"/>
            <a:ext cx="8084323" cy="2215991"/>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3800" b="1" i="0" u="none" strike="noStrike" kern="1200" cap="none" spc="0" normalizeH="0" baseline="0" noProof="0">
                <a:ln>
                  <a:noFill/>
                </a:ln>
                <a:effectLst/>
                <a:uLnTx/>
                <a:uFillTx/>
                <a:latin typeface="Century Gothic"/>
                <a:ea typeface="+mn-ea"/>
                <a:cs typeface="+mn-cs"/>
              </a:rPr>
              <a:t>Start Up</a:t>
            </a:r>
          </a:p>
        </p:txBody>
      </p:sp>
      <p:sp>
        <p:nvSpPr>
          <p:cNvPr id="48" name="TextBox 47">
            <a:extLst>
              <a:ext uri="{FF2B5EF4-FFF2-40B4-BE49-F238E27FC236}">
                <a16:creationId xmlns:a16="http://schemas.microsoft.com/office/drawing/2014/main" id="{FC91711C-2CA4-4831-861D-82B79B510E90}"/>
              </a:ext>
            </a:extLst>
          </p:cNvPr>
          <p:cNvSpPr txBox="1"/>
          <p:nvPr/>
        </p:nvSpPr>
        <p:spPr>
          <a:xfrm>
            <a:off x="3242489" y="7087893"/>
            <a:ext cx="6571325" cy="830997"/>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a:t>
            </a:r>
          </a:p>
        </p:txBody>
      </p:sp>
    </p:spTree>
    <p:extLst>
      <p:ext uri="{BB962C8B-B14F-4D97-AF65-F5344CB8AC3E}">
        <p14:creationId xmlns:p14="http://schemas.microsoft.com/office/powerpoint/2010/main" val="2633481347"/>
      </p:ext>
    </p:extLst>
  </p:cSld>
  <p:clrMapOvr>
    <a:overrideClrMapping bg1="lt1" tx1="dk1" bg2="lt2" tx2="dk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300"/>
                                  </p:stCondLst>
                                  <p:childTnLst>
                                    <p:set>
                                      <p:cBhvr>
                                        <p:cTn id="6" dur="1" fill="hold">
                                          <p:stCondLst>
                                            <p:cond delay="0"/>
                                          </p:stCondLst>
                                        </p:cTn>
                                        <p:tgtEl>
                                          <p:spTgt spid="47"/>
                                        </p:tgtEl>
                                        <p:attrNameLst>
                                          <p:attrName>style.visibility</p:attrName>
                                        </p:attrNameLst>
                                      </p:cBhvr>
                                      <p:to>
                                        <p:strVal val="visible"/>
                                      </p:to>
                                    </p:set>
                                    <p:anim calcmode="lin" valueType="num">
                                      <p:cBhvr additive="base">
                                        <p:cTn id="7" dur="1000" fill="hold"/>
                                        <p:tgtEl>
                                          <p:spTgt spid="47"/>
                                        </p:tgtEl>
                                        <p:attrNameLst>
                                          <p:attrName>ppt_x</p:attrName>
                                        </p:attrNameLst>
                                      </p:cBhvr>
                                      <p:tavLst>
                                        <p:tav tm="0">
                                          <p:val>
                                            <p:strVal val="#ppt_x"/>
                                          </p:val>
                                        </p:tav>
                                        <p:tav tm="100000">
                                          <p:val>
                                            <p:strVal val="#ppt_x"/>
                                          </p:val>
                                        </p:tav>
                                      </p:tavLst>
                                    </p:anim>
                                    <p:anim calcmode="lin" valueType="num">
                                      <p:cBhvr additive="base">
                                        <p:cTn id="8" dur="1000" fill="hold"/>
                                        <p:tgtEl>
                                          <p:spTgt spid="47"/>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800"/>
                                  </p:stCondLst>
                                  <p:childTnLst>
                                    <p:set>
                                      <p:cBhvr>
                                        <p:cTn id="10" dur="1" fill="hold">
                                          <p:stCondLst>
                                            <p:cond delay="0"/>
                                          </p:stCondLst>
                                        </p:cTn>
                                        <p:tgtEl>
                                          <p:spTgt spid="48"/>
                                        </p:tgtEl>
                                        <p:attrNameLst>
                                          <p:attrName>style.visibility</p:attrName>
                                        </p:attrNameLst>
                                      </p:cBhvr>
                                      <p:to>
                                        <p:strVal val="visible"/>
                                      </p:to>
                                    </p:set>
                                    <p:anim calcmode="lin" valueType="num">
                                      <p:cBhvr additive="base">
                                        <p:cTn id="11" dur="1000" fill="hold"/>
                                        <p:tgtEl>
                                          <p:spTgt spid="48"/>
                                        </p:tgtEl>
                                        <p:attrNameLst>
                                          <p:attrName>ppt_x</p:attrName>
                                        </p:attrNameLst>
                                      </p:cBhvr>
                                      <p:tavLst>
                                        <p:tav tm="0">
                                          <p:val>
                                            <p:strVal val="#ppt_x"/>
                                          </p:val>
                                        </p:tav>
                                        <p:tav tm="100000">
                                          <p:val>
                                            <p:strVal val="#ppt_x"/>
                                          </p:val>
                                        </p:tav>
                                      </p:tavLst>
                                    </p:anim>
                                    <p:anim calcmode="lin" valueType="num">
                                      <p:cBhvr additive="base">
                                        <p:cTn id="12" dur="1000" fill="hold"/>
                                        <p:tgtEl>
                                          <p:spTgt spid="48"/>
                                        </p:tgtEl>
                                        <p:attrNameLst>
                                          <p:attrName>ppt_y</p:attrName>
                                        </p:attrNameLst>
                                      </p:cBhvr>
                                      <p:tavLst>
                                        <p:tav tm="0">
                                          <p:val>
                                            <p:strVal val="1+#ppt_h/2"/>
                                          </p:val>
                                        </p:tav>
                                        <p:tav tm="100000">
                                          <p:val>
                                            <p:strVal val="#ppt_y"/>
                                          </p:val>
                                        </p:tav>
                                      </p:tavLst>
                                    </p:anim>
                                  </p:childTnLst>
                                </p:cTn>
                              </p:par>
                              <p:par>
                                <p:cTn id="13" presetID="2" presetClass="entr" presetSubtype="6" decel="100000" fill="hold" grpId="0" nodeType="with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1500" fill="hold"/>
                                        <p:tgtEl>
                                          <p:spTgt spid="4"/>
                                        </p:tgtEl>
                                        <p:attrNameLst>
                                          <p:attrName>ppt_x</p:attrName>
                                        </p:attrNameLst>
                                      </p:cBhvr>
                                      <p:tavLst>
                                        <p:tav tm="0">
                                          <p:val>
                                            <p:strVal val="1+#ppt_w/2"/>
                                          </p:val>
                                        </p:tav>
                                        <p:tav tm="100000">
                                          <p:val>
                                            <p:strVal val="#ppt_x"/>
                                          </p:val>
                                        </p:tav>
                                      </p:tavLst>
                                    </p:anim>
                                    <p:anim calcmode="lin" valueType="num">
                                      <p:cBhvr additive="base">
                                        <p:cTn id="16" dur="1500" fill="hold"/>
                                        <p:tgtEl>
                                          <p:spTgt spid="4"/>
                                        </p:tgtEl>
                                        <p:attrNameLst>
                                          <p:attrName>ppt_y</p:attrName>
                                        </p:attrNameLst>
                                      </p:cBhvr>
                                      <p:tavLst>
                                        <p:tav tm="0">
                                          <p:val>
                                            <p:strVal val="1+#ppt_h/2"/>
                                          </p:val>
                                        </p:tav>
                                        <p:tav tm="100000">
                                          <p:val>
                                            <p:strVal val="#ppt_y"/>
                                          </p:val>
                                        </p:tav>
                                      </p:tavLst>
                                    </p:anim>
                                  </p:childTnLst>
                                </p:cTn>
                              </p:par>
                              <p:par>
                                <p:cTn id="17" presetID="2" presetClass="entr" presetSubtype="6" decel="100000" fill="hold" grpId="0" nodeType="withEffect">
                                  <p:stCondLst>
                                    <p:cond delay="10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1500" fill="hold"/>
                                        <p:tgtEl>
                                          <p:spTgt spid="5"/>
                                        </p:tgtEl>
                                        <p:attrNameLst>
                                          <p:attrName>ppt_x</p:attrName>
                                        </p:attrNameLst>
                                      </p:cBhvr>
                                      <p:tavLst>
                                        <p:tav tm="0">
                                          <p:val>
                                            <p:strVal val="1+#ppt_w/2"/>
                                          </p:val>
                                        </p:tav>
                                        <p:tav tm="100000">
                                          <p:val>
                                            <p:strVal val="#ppt_x"/>
                                          </p:val>
                                        </p:tav>
                                      </p:tavLst>
                                    </p:anim>
                                    <p:anim calcmode="lin" valueType="num">
                                      <p:cBhvr additive="base">
                                        <p:cTn id="20" dur="1500" fill="hold"/>
                                        <p:tgtEl>
                                          <p:spTgt spid="5"/>
                                        </p:tgtEl>
                                        <p:attrNameLst>
                                          <p:attrName>ppt_y</p:attrName>
                                        </p:attrNameLst>
                                      </p:cBhvr>
                                      <p:tavLst>
                                        <p:tav tm="0">
                                          <p:val>
                                            <p:strVal val="1+#ppt_h/2"/>
                                          </p:val>
                                        </p:tav>
                                        <p:tav tm="100000">
                                          <p:val>
                                            <p:strVal val="#ppt_y"/>
                                          </p:val>
                                        </p:tav>
                                      </p:tavLst>
                                    </p:anim>
                                  </p:childTnLst>
                                </p:cTn>
                              </p:par>
                              <p:par>
                                <p:cTn id="21" presetID="2" presetClass="entr" presetSubtype="6" decel="100000" fill="hold" grpId="0" nodeType="withEffect">
                                  <p:stCondLst>
                                    <p:cond delay="200"/>
                                  </p:stCondLst>
                                  <p:childTnLst>
                                    <p:set>
                                      <p:cBhvr>
                                        <p:cTn id="22" dur="1" fill="hold">
                                          <p:stCondLst>
                                            <p:cond delay="0"/>
                                          </p:stCondLst>
                                        </p:cTn>
                                        <p:tgtEl>
                                          <p:spTgt spid="6"/>
                                        </p:tgtEl>
                                        <p:attrNameLst>
                                          <p:attrName>style.visibility</p:attrName>
                                        </p:attrNameLst>
                                      </p:cBhvr>
                                      <p:to>
                                        <p:strVal val="visible"/>
                                      </p:to>
                                    </p:set>
                                    <p:anim calcmode="lin" valueType="num">
                                      <p:cBhvr additive="base">
                                        <p:cTn id="23" dur="1500" fill="hold"/>
                                        <p:tgtEl>
                                          <p:spTgt spid="6"/>
                                        </p:tgtEl>
                                        <p:attrNameLst>
                                          <p:attrName>ppt_x</p:attrName>
                                        </p:attrNameLst>
                                      </p:cBhvr>
                                      <p:tavLst>
                                        <p:tav tm="0">
                                          <p:val>
                                            <p:strVal val="1+#ppt_w/2"/>
                                          </p:val>
                                        </p:tav>
                                        <p:tav tm="100000">
                                          <p:val>
                                            <p:strVal val="#ppt_x"/>
                                          </p:val>
                                        </p:tav>
                                      </p:tavLst>
                                    </p:anim>
                                    <p:anim calcmode="lin" valueType="num">
                                      <p:cBhvr additive="base">
                                        <p:cTn id="24" dur="1500" fill="hold"/>
                                        <p:tgtEl>
                                          <p:spTgt spid="6"/>
                                        </p:tgtEl>
                                        <p:attrNameLst>
                                          <p:attrName>ppt_y</p:attrName>
                                        </p:attrNameLst>
                                      </p:cBhvr>
                                      <p:tavLst>
                                        <p:tav tm="0">
                                          <p:val>
                                            <p:strVal val="1+#ppt_h/2"/>
                                          </p:val>
                                        </p:tav>
                                        <p:tav tm="100000">
                                          <p:val>
                                            <p:strVal val="#ppt_y"/>
                                          </p:val>
                                        </p:tav>
                                      </p:tavLst>
                                    </p:anim>
                                  </p:childTnLst>
                                </p:cTn>
                              </p:par>
                              <p:par>
                                <p:cTn id="25" presetID="2" presetClass="entr" presetSubtype="6" decel="100000" fill="hold" nodeType="withEffect">
                                  <p:stCondLst>
                                    <p:cond delay="300"/>
                                  </p:stCondLst>
                                  <p:childTnLst>
                                    <p:set>
                                      <p:cBhvr>
                                        <p:cTn id="26" dur="1" fill="hold">
                                          <p:stCondLst>
                                            <p:cond delay="0"/>
                                          </p:stCondLst>
                                        </p:cTn>
                                        <p:tgtEl>
                                          <p:spTgt spid="44"/>
                                        </p:tgtEl>
                                        <p:attrNameLst>
                                          <p:attrName>style.visibility</p:attrName>
                                        </p:attrNameLst>
                                      </p:cBhvr>
                                      <p:to>
                                        <p:strVal val="visible"/>
                                      </p:to>
                                    </p:set>
                                    <p:anim calcmode="lin" valueType="num">
                                      <p:cBhvr additive="base">
                                        <p:cTn id="27" dur="1500" fill="hold"/>
                                        <p:tgtEl>
                                          <p:spTgt spid="44"/>
                                        </p:tgtEl>
                                        <p:attrNameLst>
                                          <p:attrName>ppt_x</p:attrName>
                                        </p:attrNameLst>
                                      </p:cBhvr>
                                      <p:tavLst>
                                        <p:tav tm="0">
                                          <p:val>
                                            <p:strVal val="1+#ppt_w/2"/>
                                          </p:val>
                                        </p:tav>
                                        <p:tav tm="100000">
                                          <p:val>
                                            <p:strVal val="#ppt_x"/>
                                          </p:val>
                                        </p:tav>
                                      </p:tavLst>
                                    </p:anim>
                                    <p:anim calcmode="lin" valueType="num">
                                      <p:cBhvr additive="base">
                                        <p:cTn id="28" dur="1500" fill="hold"/>
                                        <p:tgtEl>
                                          <p:spTgt spid="44"/>
                                        </p:tgtEl>
                                        <p:attrNameLst>
                                          <p:attrName>ppt_y</p:attrName>
                                        </p:attrNameLst>
                                      </p:cBhvr>
                                      <p:tavLst>
                                        <p:tav tm="0">
                                          <p:val>
                                            <p:strVal val="1+#ppt_h/2"/>
                                          </p:val>
                                        </p:tav>
                                        <p:tav tm="100000">
                                          <p:val>
                                            <p:strVal val="#ppt_y"/>
                                          </p:val>
                                        </p:tav>
                                      </p:tavLst>
                                    </p:anim>
                                  </p:childTnLst>
                                </p:cTn>
                              </p:par>
                              <p:par>
                                <p:cTn id="29" presetID="2" presetClass="entr" presetSubtype="6" decel="100000" fill="hold" nodeType="withEffect">
                                  <p:stCondLst>
                                    <p:cond delay="400"/>
                                  </p:stCondLst>
                                  <p:childTnLst>
                                    <p:set>
                                      <p:cBhvr>
                                        <p:cTn id="30" dur="1" fill="hold">
                                          <p:stCondLst>
                                            <p:cond delay="0"/>
                                          </p:stCondLst>
                                        </p:cTn>
                                        <p:tgtEl>
                                          <p:spTgt spid="43"/>
                                        </p:tgtEl>
                                        <p:attrNameLst>
                                          <p:attrName>style.visibility</p:attrName>
                                        </p:attrNameLst>
                                      </p:cBhvr>
                                      <p:to>
                                        <p:strVal val="visible"/>
                                      </p:to>
                                    </p:set>
                                    <p:anim calcmode="lin" valueType="num">
                                      <p:cBhvr additive="base">
                                        <p:cTn id="31" dur="1500" fill="hold"/>
                                        <p:tgtEl>
                                          <p:spTgt spid="43"/>
                                        </p:tgtEl>
                                        <p:attrNameLst>
                                          <p:attrName>ppt_x</p:attrName>
                                        </p:attrNameLst>
                                      </p:cBhvr>
                                      <p:tavLst>
                                        <p:tav tm="0">
                                          <p:val>
                                            <p:strVal val="1+#ppt_w/2"/>
                                          </p:val>
                                        </p:tav>
                                        <p:tav tm="100000">
                                          <p:val>
                                            <p:strVal val="#ppt_x"/>
                                          </p:val>
                                        </p:tav>
                                      </p:tavLst>
                                    </p:anim>
                                    <p:anim calcmode="lin" valueType="num">
                                      <p:cBhvr additive="base">
                                        <p:cTn id="32" dur="1500" fill="hold"/>
                                        <p:tgtEl>
                                          <p:spTgt spid="43"/>
                                        </p:tgtEl>
                                        <p:attrNameLst>
                                          <p:attrName>ppt_y</p:attrName>
                                        </p:attrNameLst>
                                      </p:cBhvr>
                                      <p:tavLst>
                                        <p:tav tm="0">
                                          <p:val>
                                            <p:strVal val="1+#ppt_h/2"/>
                                          </p:val>
                                        </p:tav>
                                        <p:tav tm="100000">
                                          <p:val>
                                            <p:strVal val="#ppt_y"/>
                                          </p:val>
                                        </p:tav>
                                      </p:tavLst>
                                    </p:anim>
                                  </p:childTnLst>
                                </p:cTn>
                              </p:par>
                              <p:par>
                                <p:cTn id="33" presetID="2" presetClass="entr" presetSubtype="6" decel="100000" fill="hold" nodeType="withEffect">
                                  <p:stCondLst>
                                    <p:cond delay="500"/>
                                  </p:stCondLst>
                                  <p:childTnLst>
                                    <p:set>
                                      <p:cBhvr>
                                        <p:cTn id="34" dur="1" fill="hold">
                                          <p:stCondLst>
                                            <p:cond delay="0"/>
                                          </p:stCondLst>
                                        </p:cTn>
                                        <p:tgtEl>
                                          <p:spTgt spid="42"/>
                                        </p:tgtEl>
                                        <p:attrNameLst>
                                          <p:attrName>style.visibility</p:attrName>
                                        </p:attrNameLst>
                                      </p:cBhvr>
                                      <p:to>
                                        <p:strVal val="visible"/>
                                      </p:to>
                                    </p:set>
                                    <p:anim calcmode="lin" valueType="num">
                                      <p:cBhvr additive="base">
                                        <p:cTn id="35" dur="1500" fill="hold"/>
                                        <p:tgtEl>
                                          <p:spTgt spid="42"/>
                                        </p:tgtEl>
                                        <p:attrNameLst>
                                          <p:attrName>ppt_x</p:attrName>
                                        </p:attrNameLst>
                                      </p:cBhvr>
                                      <p:tavLst>
                                        <p:tav tm="0">
                                          <p:val>
                                            <p:strVal val="1+#ppt_w/2"/>
                                          </p:val>
                                        </p:tav>
                                        <p:tav tm="100000">
                                          <p:val>
                                            <p:strVal val="#ppt_x"/>
                                          </p:val>
                                        </p:tav>
                                      </p:tavLst>
                                    </p:anim>
                                    <p:anim calcmode="lin" valueType="num">
                                      <p:cBhvr additive="base">
                                        <p:cTn id="36" dur="1500" fill="hold"/>
                                        <p:tgtEl>
                                          <p:spTgt spid="42"/>
                                        </p:tgtEl>
                                        <p:attrNameLst>
                                          <p:attrName>ppt_y</p:attrName>
                                        </p:attrNameLst>
                                      </p:cBhvr>
                                      <p:tavLst>
                                        <p:tav tm="0">
                                          <p:val>
                                            <p:strVal val="1+#ppt_h/2"/>
                                          </p:val>
                                        </p:tav>
                                        <p:tav tm="100000">
                                          <p:val>
                                            <p:strVal val="#ppt_y"/>
                                          </p:val>
                                        </p:tav>
                                      </p:tavLst>
                                    </p:anim>
                                  </p:childTnLst>
                                </p:cTn>
                              </p:par>
                              <p:par>
                                <p:cTn id="37" presetID="2" presetClass="entr" presetSubtype="6" decel="100000" fill="hold" nodeType="withEffect">
                                  <p:stCondLst>
                                    <p:cond delay="600"/>
                                  </p:stCondLst>
                                  <p:childTnLst>
                                    <p:set>
                                      <p:cBhvr>
                                        <p:cTn id="38" dur="1" fill="hold">
                                          <p:stCondLst>
                                            <p:cond delay="0"/>
                                          </p:stCondLst>
                                        </p:cTn>
                                        <p:tgtEl>
                                          <p:spTgt spid="41"/>
                                        </p:tgtEl>
                                        <p:attrNameLst>
                                          <p:attrName>style.visibility</p:attrName>
                                        </p:attrNameLst>
                                      </p:cBhvr>
                                      <p:to>
                                        <p:strVal val="visible"/>
                                      </p:to>
                                    </p:set>
                                    <p:anim calcmode="lin" valueType="num">
                                      <p:cBhvr additive="base">
                                        <p:cTn id="39" dur="1500" fill="hold"/>
                                        <p:tgtEl>
                                          <p:spTgt spid="41"/>
                                        </p:tgtEl>
                                        <p:attrNameLst>
                                          <p:attrName>ppt_x</p:attrName>
                                        </p:attrNameLst>
                                      </p:cBhvr>
                                      <p:tavLst>
                                        <p:tav tm="0">
                                          <p:val>
                                            <p:strVal val="1+#ppt_w/2"/>
                                          </p:val>
                                        </p:tav>
                                        <p:tav tm="100000">
                                          <p:val>
                                            <p:strVal val="#ppt_x"/>
                                          </p:val>
                                        </p:tav>
                                      </p:tavLst>
                                    </p:anim>
                                    <p:anim calcmode="lin" valueType="num">
                                      <p:cBhvr additive="base">
                                        <p:cTn id="40" dur="1500" fill="hold"/>
                                        <p:tgtEl>
                                          <p:spTgt spid="4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47" grpId="0"/>
      <p:bldP spid="48" grpId="0"/>
    </p:bldLst>
  </p:timing>
</p:sld>
</file>

<file path=ppt/slides/slide15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Freeform: Shape 3">
            <a:extLst>
              <a:ext uri="{FF2B5EF4-FFF2-40B4-BE49-F238E27FC236}">
                <a16:creationId xmlns:a16="http://schemas.microsoft.com/office/drawing/2014/main" id="{A3C2B004-5DCE-4167-8FEA-BB3EA05B1733}"/>
              </a:ext>
            </a:extLst>
          </p:cNvPr>
          <p:cNvSpPr/>
          <p:nvPr/>
        </p:nvSpPr>
        <p:spPr>
          <a:xfrm flipH="1">
            <a:off x="12565666" y="3447139"/>
            <a:ext cx="13022724" cy="10002778"/>
          </a:xfrm>
          <a:custGeom>
            <a:avLst/>
            <a:gdLst>
              <a:gd name="connsiteX0" fmla="*/ 1807 w 4895637"/>
              <a:gd name="connsiteY0" fmla="*/ 455923 h 3760348"/>
              <a:gd name="connsiteX1" fmla="*/ 1299965 w 4895637"/>
              <a:gd name="connsiteY1" fmla="*/ 67913 h 3760348"/>
              <a:gd name="connsiteX2" fmla="*/ 2104728 w 4895637"/>
              <a:gd name="connsiteY2" fmla="*/ 1203203 h 3760348"/>
              <a:gd name="connsiteX3" fmla="*/ 3939394 w 4895637"/>
              <a:gd name="connsiteY3" fmla="*/ 1399603 h 3760348"/>
              <a:gd name="connsiteX4" fmla="*/ 4231600 w 4895637"/>
              <a:gd name="connsiteY4" fmla="*/ 2544473 h 3760348"/>
              <a:gd name="connsiteX5" fmla="*/ 4892655 w 4895637"/>
              <a:gd name="connsiteY5" fmla="*/ 3684553 h 3760348"/>
              <a:gd name="connsiteX6" fmla="*/ 4878284 w 4895637"/>
              <a:gd name="connsiteY6" fmla="*/ 3761197 h 3760348"/>
              <a:gd name="connsiteX7" fmla="*/ 1807 w 4895637"/>
              <a:gd name="connsiteY7" fmla="*/ 3761197 h 3760348"/>
              <a:gd name="connsiteX8" fmla="*/ 1807 w 4895637"/>
              <a:gd name="connsiteY8" fmla="*/ 455923 h 376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95637" h="3760348">
                <a:moveTo>
                  <a:pt x="1807" y="455923"/>
                </a:moveTo>
                <a:cubicBezTo>
                  <a:pt x="1807" y="455923"/>
                  <a:pt x="753876" y="-205132"/>
                  <a:pt x="1299965" y="67913"/>
                </a:cubicBezTo>
                <a:cubicBezTo>
                  <a:pt x="1846054" y="340957"/>
                  <a:pt x="1755039" y="1011592"/>
                  <a:pt x="2104728" y="1203203"/>
                </a:cubicBezTo>
                <a:cubicBezTo>
                  <a:pt x="2454416" y="1394813"/>
                  <a:pt x="3522642" y="1126558"/>
                  <a:pt x="3939394" y="1399603"/>
                </a:cubicBezTo>
                <a:cubicBezTo>
                  <a:pt x="4356146" y="1672647"/>
                  <a:pt x="3915443" y="2156463"/>
                  <a:pt x="4231600" y="2544473"/>
                </a:cubicBezTo>
                <a:cubicBezTo>
                  <a:pt x="4547756" y="2932484"/>
                  <a:pt x="4950138" y="3277382"/>
                  <a:pt x="4892655" y="3684553"/>
                </a:cubicBezTo>
                <a:lnTo>
                  <a:pt x="4878284" y="3761197"/>
                </a:lnTo>
                <a:lnTo>
                  <a:pt x="1807" y="3761197"/>
                </a:lnTo>
                <a:lnTo>
                  <a:pt x="1807" y="455923"/>
                </a:lnTo>
                <a:close/>
              </a:path>
            </a:pathLst>
          </a:custGeom>
          <a:gradFill flip="none" rotWithShape="1">
            <a:gsLst>
              <a:gs pos="36000">
                <a:srgbClr val="172144"/>
              </a:gs>
              <a:gs pos="0">
                <a:srgbClr val="314792"/>
              </a:gs>
            </a:gsLst>
            <a:lin ang="2700000" scaled="1"/>
            <a:tileRect/>
          </a:gradFill>
          <a:ln w="479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5" name="Freeform: Shape 4">
            <a:extLst>
              <a:ext uri="{FF2B5EF4-FFF2-40B4-BE49-F238E27FC236}">
                <a16:creationId xmlns:a16="http://schemas.microsoft.com/office/drawing/2014/main" id="{2E76DAE6-C4AE-4956-A223-8DD68512DAC9}"/>
              </a:ext>
            </a:extLst>
          </p:cNvPr>
          <p:cNvSpPr/>
          <p:nvPr/>
        </p:nvSpPr>
        <p:spPr>
          <a:xfrm flipH="1">
            <a:off x="10790662" y="4109743"/>
            <a:ext cx="13022724" cy="10002778"/>
          </a:xfrm>
          <a:custGeom>
            <a:avLst/>
            <a:gdLst>
              <a:gd name="connsiteX0" fmla="*/ 1807 w 4895637"/>
              <a:gd name="connsiteY0" fmla="*/ 455923 h 3760348"/>
              <a:gd name="connsiteX1" fmla="*/ 1299965 w 4895637"/>
              <a:gd name="connsiteY1" fmla="*/ 67913 h 3760348"/>
              <a:gd name="connsiteX2" fmla="*/ 2104728 w 4895637"/>
              <a:gd name="connsiteY2" fmla="*/ 1203203 h 3760348"/>
              <a:gd name="connsiteX3" fmla="*/ 3939394 w 4895637"/>
              <a:gd name="connsiteY3" fmla="*/ 1399603 h 3760348"/>
              <a:gd name="connsiteX4" fmla="*/ 4231600 w 4895637"/>
              <a:gd name="connsiteY4" fmla="*/ 2544473 h 3760348"/>
              <a:gd name="connsiteX5" fmla="*/ 4892655 w 4895637"/>
              <a:gd name="connsiteY5" fmla="*/ 3684553 h 3760348"/>
              <a:gd name="connsiteX6" fmla="*/ 4878284 w 4895637"/>
              <a:gd name="connsiteY6" fmla="*/ 3761197 h 3760348"/>
              <a:gd name="connsiteX7" fmla="*/ 1807 w 4895637"/>
              <a:gd name="connsiteY7" fmla="*/ 3761197 h 3760348"/>
              <a:gd name="connsiteX8" fmla="*/ 1807 w 4895637"/>
              <a:gd name="connsiteY8" fmla="*/ 455923 h 376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95637" h="3760348">
                <a:moveTo>
                  <a:pt x="1807" y="455923"/>
                </a:moveTo>
                <a:cubicBezTo>
                  <a:pt x="1807" y="455923"/>
                  <a:pt x="753876" y="-205132"/>
                  <a:pt x="1299965" y="67913"/>
                </a:cubicBezTo>
                <a:cubicBezTo>
                  <a:pt x="1846054" y="340957"/>
                  <a:pt x="1755039" y="1011592"/>
                  <a:pt x="2104728" y="1203203"/>
                </a:cubicBezTo>
                <a:cubicBezTo>
                  <a:pt x="2454416" y="1394813"/>
                  <a:pt x="3522642" y="1126558"/>
                  <a:pt x="3939394" y="1399603"/>
                </a:cubicBezTo>
                <a:cubicBezTo>
                  <a:pt x="4356146" y="1672647"/>
                  <a:pt x="3915443" y="2156463"/>
                  <a:pt x="4231600" y="2544473"/>
                </a:cubicBezTo>
                <a:cubicBezTo>
                  <a:pt x="4547756" y="2932484"/>
                  <a:pt x="4950138" y="3277382"/>
                  <a:pt x="4892655" y="3684553"/>
                </a:cubicBezTo>
                <a:lnTo>
                  <a:pt x="4878284" y="3761197"/>
                </a:lnTo>
                <a:lnTo>
                  <a:pt x="1807" y="3761197"/>
                </a:lnTo>
                <a:lnTo>
                  <a:pt x="1807" y="455923"/>
                </a:lnTo>
                <a:close/>
              </a:path>
            </a:pathLst>
          </a:custGeom>
          <a:gradFill flip="none" rotWithShape="1">
            <a:gsLst>
              <a:gs pos="0">
                <a:srgbClr val="172144"/>
              </a:gs>
              <a:gs pos="100000">
                <a:srgbClr val="314792"/>
              </a:gs>
            </a:gsLst>
            <a:lin ang="16200000" scaled="1"/>
            <a:tileRect/>
          </a:gradFill>
          <a:ln w="479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6" name="Freeform: Shape 5">
            <a:extLst>
              <a:ext uri="{FF2B5EF4-FFF2-40B4-BE49-F238E27FC236}">
                <a16:creationId xmlns:a16="http://schemas.microsoft.com/office/drawing/2014/main" id="{D0180D68-17B8-49FF-B4EF-B9CF757E15E0}"/>
              </a:ext>
            </a:extLst>
          </p:cNvPr>
          <p:cNvSpPr/>
          <p:nvPr/>
        </p:nvSpPr>
        <p:spPr>
          <a:xfrm flipH="1">
            <a:off x="12315915" y="4109743"/>
            <a:ext cx="13022724" cy="10002778"/>
          </a:xfrm>
          <a:custGeom>
            <a:avLst/>
            <a:gdLst>
              <a:gd name="connsiteX0" fmla="*/ 1807 w 4895637"/>
              <a:gd name="connsiteY0" fmla="*/ 455923 h 3760348"/>
              <a:gd name="connsiteX1" fmla="*/ 1299965 w 4895637"/>
              <a:gd name="connsiteY1" fmla="*/ 67913 h 3760348"/>
              <a:gd name="connsiteX2" fmla="*/ 2104728 w 4895637"/>
              <a:gd name="connsiteY2" fmla="*/ 1203203 h 3760348"/>
              <a:gd name="connsiteX3" fmla="*/ 3939394 w 4895637"/>
              <a:gd name="connsiteY3" fmla="*/ 1399603 h 3760348"/>
              <a:gd name="connsiteX4" fmla="*/ 4231600 w 4895637"/>
              <a:gd name="connsiteY4" fmla="*/ 2544473 h 3760348"/>
              <a:gd name="connsiteX5" fmla="*/ 4892655 w 4895637"/>
              <a:gd name="connsiteY5" fmla="*/ 3684553 h 3760348"/>
              <a:gd name="connsiteX6" fmla="*/ 4878284 w 4895637"/>
              <a:gd name="connsiteY6" fmla="*/ 3761197 h 3760348"/>
              <a:gd name="connsiteX7" fmla="*/ 1807 w 4895637"/>
              <a:gd name="connsiteY7" fmla="*/ 3761197 h 3760348"/>
              <a:gd name="connsiteX8" fmla="*/ 1807 w 4895637"/>
              <a:gd name="connsiteY8" fmla="*/ 455923 h 376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95637" h="3760348">
                <a:moveTo>
                  <a:pt x="1807" y="455923"/>
                </a:moveTo>
                <a:cubicBezTo>
                  <a:pt x="1807" y="455923"/>
                  <a:pt x="753876" y="-205132"/>
                  <a:pt x="1299965" y="67913"/>
                </a:cubicBezTo>
                <a:cubicBezTo>
                  <a:pt x="1846054" y="340957"/>
                  <a:pt x="1755039" y="1011592"/>
                  <a:pt x="2104728" y="1203203"/>
                </a:cubicBezTo>
                <a:cubicBezTo>
                  <a:pt x="2454416" y="1394813"/>
                  <a:pt x="3522642" y="1126558"/>
                  <a:pt x="3939394" y="1399603"/>
                </a:cubicBezTo>
                <a:cubicBezTo>
                  <a:pt x="4356146" y="1672647"/>
                  <a:pt x="3915443" y="2156463"/>
                  <a:pt x="4231600" y="2544473"/>
                </a:cubicBezTo>
                <a:cubicBezTo>
                  <a:pt x="4547756" y="2932484"/>
                  <a:pt x="4950138" y="3277382"/>
                  <a:pt x="4892655" y="3684553"/>
                </a:cubicBezTo>
                <a:lnTo>
                  <a:pt x="4878284" y="3761197"/>
                </a:lnTo>
                <a:lnTo>
                  <a:pt x="1807" y="3761197"/>
                </a:lnTo>
                <a:lnTo>
                  <a:pt x="1807" y="455923"/>
                </a:lnTo>
                <a:close/>
              </a:path>
            </a:pathLst>
          </a:custGeom>
          <a:gradFill flip="none" rotWithShape="1">
            <a:gsLst>
              <a:gs pos="0">
                <a:srgbClr val="172144"/>
              </a:gs>
              <a:gs pos="100000">
                <a:srgbClr val="314792"/>
              </a:gs>
            </a:gsLst>
            <a:lin ang="2700000" scaled="1"/>
            <a:tileRect/>
          </a:gradFill>
          <a:ln w="4790" cap="flat">
            <a:noFill/>
            <a:prstDash val="solid"/>
            <a:miter/>
          </a:ln>
        </p:spPr>
        <p:txBody>
          <a:bodyPr rtlCol="0" anchor="ctr"/>
          <a:lstStyle/>
          <a:p>
            <a:endParaRPr lang="en-US"/>
          </a:p>
        </p:txBody>
      </p:sp>
      <p:grpSp>
        <p:nvGrpSpPr>
          <p:cNvPr id="43" name="Group 42">
            <a:extLst>
              <a:ext uri="{FF2B5EF4-FFF2-40B4-BE49-F238E27FC236}">
                <a16:creationId xmlns:a16="http://schemas.microsoft.com/office/drawing/2014/main" id="{D65535BA-AF71-44DB-9BBF-F24E8F60658D}"/>
              </a:ext>
            </a:extLst>
          </p:cNvPr>
          <p:cNvGrpSpPr/>
          <p:nvPr/>
        </p:nvGrpSpPr>
        <p:grpSpPr>
          <a:xfrm flipH="1">
            <a:off x="12501582" y="4331808"/>
            <a:ext cx="13723556" cy="11047655"/>
            <a:chOff x="6904908" y="4587181"/>
            <a:chExt cx="5159102" cy="4153149"/>
          </a:xfrm>
          <a:solidFill>
            <a:schemeClr val="accent3"/>
          </a:solidFill>
          <a:effectLst>
            <a:outerShdw blurRad="355600" dist="152400" dir="13500000" algn="br" rotWithShape="0">
              <a:schemeClr val="accent3">
                <a:lumMod val="50000"/>
                <a:alpha val="49000"/>
              </a:schemeClr>
            </a:outerShdw>
          </a:effectLst>
        </p:grpSpPr>
        <p:sp>
          <p:nvSpPr>
            <p:cNvPr id="7" name="Freeform: Shape 6">
              <a:extLst>
                <a:ext uri="{FF2B5EF4-FFF2-40B4-BE49-F238E27FC236}">
                  <a16:creationId xmlns:a16="http://schemas.microsoft.com/office/drawing/2014/main" id="{A301D110-BA71-42D0-8560-EF4C57ADA782}"/>
                </a:ext>
              </a:extLst>
            </p:cNvPr>
            <p:cNvSpPr/>
            <p:nvPr/>
          </p:nvSpPr>
          <p:spPr>
            <a:xfrm>
              <a:off x="8571916" y="4865015"/>
              <a:ext cx="373640" cy="373640"/>
            </a:xfrm>
            <a:custGeom>
              <a:avLst/>
              <a:gdLst>
                <a:gd name="connsiteX0" fmla="*/ 372442 w 373639"/>
                <a:gd name="connsiteY0" fmla="*/ 188017 h 373639"/>
                <a:gd name="connsiteX1" fmla="*/ 188017 w 373639"/>
                <a:gd name="connsiteY1" fmla="*/ 372442 h 373639"/>
                <a:gd name="connsiteX2" fmla="*/ 3592 w 373639"/>
                <a:gd name="connsiteY2" fmla="*/ 188017 h 373639"/>
                <a:gd name="connsiteX3" fmla="*/ 188017 w 373639"/>
                <a:gd name="connsiteY3" fmla="*/ 3593 h 373639"/>
                <a:gd name="connsiteX4" fmla="*/ 372442 w 373639"/>
                <a:gd name="connsiteY4" fmla="*/ 188017 h 3736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639" h="373639">
                  <a:moveTo>
                    <a:pt x="372442" y="188017"/>
                  </a:moveTo>
                  <a:cubicBezTo>
                    <a:pt x="372442" y="289872"/>
                    <a:pt x="289872" y="372442"/>
                    <a:pt x="188017" y="372442"/>
                  </a:cubicBezTo>
                  <a:cubicBezTo>
                    <a:pt x="86162" y="372442"/>
                    <a:pt x="3592" y="289872"/>
                    <a:pt x="3592" y="188017"/>
                  </a:cubicBezTo>
                  <a:cubicBezTo>
                    <a:pt x="3592" y="86162"/>
                    <a:pt x="86162" y="3593"/>
                    <a:pt x="188017" y="3593"/>
                  </a:cubicBezTo>
                  <a:cubicBezTo>
                    <a:pt x="289872" y="3593"/>
                    <a:pt x="372442" y="86162"/>
                    <a:pt x="372442" y="188017"/>
                  </a:cubicBezTo>
                  <a:close/>
                </a:path>
              </a:pathLst>
            </a:custGeom>
            <a:grpFill/>
            <a:ln w="9525" cap="flat">
              <a:no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6035E13C-4B0B-4BE3-8D01-73B6FABB0542}"/>
                </a:ext>
              </a:extLst>
            </p:cNvPr>
            <p:cNvSpPr/>
            <p:nvPr/>
          </p:nvSpPr>
          <p:spPr>
            <a:xfrm>
              <a:off x="10919140" y="6522443"/>
              <a:ext cx="493396" cy="493396"/>
            </a:xfrm>
            <a:custGeom>
              <a:avLst/>
              <a:gdLst>
                <a:gd name="connsiteX0" fmla="*/ 492198 w 493395"/>
                <a:gd name="connsiteY0" fmla="*/ 247896 h 493396"/>
                <a:gd name="connsiteX1" fmla="*/ 247895 w 493395"/>
                <a:gd name="connsiteY1" fmla="*/ 492199 h 493396"/>
                <a:gd name="connsiteX2" fmla="*/ 3592 w 493395"/>
                <a:gd name="connsiteY2" fmla="*/ 247896 h 493396"/>
                <a:gd name="connsiteX3" fmla="*/ 247895 w 493395"/>
                <a:gd name="connsiteY3" fmla="*/ 3593 h 493396"/>
                <a:gd name="connsiteX4" fmla="*/ 492198 w 493395"/>
                <a:gd name="connsiteY4" fmla="*/ 247896 h 493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395" h="493396">
                  <a:moveTo>
                    <a:pt x="492198" y="247896"/>
                  </a:moveTo>
                  <a:cubicBezTo>
                    <a:pt x="492198" y="382820"/>
                    <a:pt x="382820" y="492199"/>
                    <a:pt x="247895" y="492199"/>
                  </a:cubicBezTo>
                  <a:cubicBezTo>
                    <a:pt x="112971" y="492199"/>
                    <a:pt x="3592" y="382820"/>
                    <a:pt x="3592" y="247896"/>
                  </a:cubicBezTo>
                  <a:cubicBezTo>
                    <a:pt x="3592" y="112971"/>
                    <a:pt x="112971" y="3593"/>
                    <a:pt x="247895" y="3593"/>
                  </a:cubicBezTo>
                  <a:cubicBezTo>
                    <a:pt x="382820" y="3593"/>
                    <a:pt x="492198" y="112971"/>
                    <a:pt x="492198" y="247896"/>
                  </a:cubicBezTo>
                  <a:close/>
                </a:path>
              </a:pathLst>
            </a:custGeom>
            <a:grpFill/>
            <a:ln w="9525"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13278ECF-BF8E-4F99-9D7F-04DDB8B9F103}"/>
                </a:ext>
              </a:extLst>
            </p:cNvPr>
            <p:cNvSpPr/>
            <p:nvPr/>
          </p:nvSpPr>
          <p:spPr>
            <a:xfrm>
              <a:off x="9894026" y="7164337"/>
              <a:ext cx="205981" cy="205981"/>
            </a:xfrm>
            <a:custGeom>
              <a:avLst/>
              <a:gdLst>
                <a:gd name="connsiteX0" fmla="*/ 204783 w 205980"/>
                <a:gd name="connsiteY0" fmla="*/ 104188 h 205980"/>
                <a:gd name="connsiteX1" fmla="*/ 104188 w 205980"/>
                <a:gd name="connsiteY1" fmla="*/ 204783 h 205980"/>
                <a:gd name="connsiteX2" fmla="*/ 3592 w 205980"/>
                <a:gd name="connsiteY2" fmla="*/ 104188 h 205980"/>
                <a:gd name="connsiteX3" fmla="*/ 104188 w 205980"/>
                <a:gd name="connsiteY3" fmla="*/ 3593 h 205980"/>
                <a:gd name="connsiteX4" fmla="*/ 204783 w 205980"/>
                <a:gd name="connsiteY4" fmla="*/ 104188 h 205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980" h="205980">
                  <a:moveTo>
                    <a:pt x="204783" y="104188"/>
                  </a:moveTo>
                  <a:cubicBezTo>
                    <a:pt x="204783" y="159745"/>
                    <a:pt x="159745" y="204783"/>
                    <a:pt x="104188" y="204783"/>
                  </a:cubicBezTo>
                  <a:cubicBezTo>
                    <a:pt x="48631" y="204783"/>
                    <a:pt x="3592" y="159745"/>
                    <a:pt x="3592" y="104188"/>
                  </a:cubicBezTo>
                  <a:cubicBezTo>
                    <a:pt x="3592" y="48631"/>
                    <a:pt x="48631" y="3593"/>
                    <a:pt x="104188" y="3593"/>
                  </a:cubicBezTo>
                  <a:cubicBezTo>
                    <a:pt x="159745" y="3593"/>
                    <a:pt x="204783" y="48631"/>
                    <a:pt x="204783" y="104188"/>
                  </a:cubicBezTo>
                  <a:close/>
                </a:path>
              </a:pathLst>
            </a:custGeom>
            <a:grpFill/>
            <a:ln w="9525"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A772021E-D326-459C-A77D-6DAC2A4F370D}"/>
                </a:ext>
              </a:extLst>
            </p:cNvPr>
            <p:cNvSpPr/>
            <p:nvPr/>
          </p:nvSpPr>
          <p:spPr>
            <a:xfrm>
              <a:off x="6904908" y="4587181"/>
              <a:ext cx="5159102" cy="4153149"/>
            </a:xfrm>
            <a:custGeom>
              <a:avLst/>
              <a:gdLst>
                <a:gd name="connsiteX0" fmla="*/ 4932763 w 5159101"/>
                <a:gd name="connsiteY0" fmla="*/ 3160369 h 4153148"/>
                <a:gd name="connsiteX1" fmla="*/ 4384279 w 5159101"/>
                <a:gd name="connsiteY1" fmla="*/ 2623861 h 4153148"/>
                <a:gd name="connsiteX2" fmla="*/ 3996268 w 5159101"/>
                <a:gd name="connsiteY2" fmla="*/ 2784813 h 4153148"/>
                <a:gd name="connsiteX3" fmla="*/ 3608258 w 5159101"/>
                <a:gd name="connsiteY3" fmla="*/ 2623861 h 4153148"/>
                <a:gd name="connsiteX4" fmla="*/ 3082288 w 5159101"/>
                <a:gd name="connsiteY4" fmla="*/ 3016183 h 4153148"/>
                <a:gd name="connsiteX5" fmla="*/ 2995105 w 5159101"/>
                <a:gd name="connsiteY5" fmla="*/ 3007081 h 4153148"/>
                <a:gd name="connsiteX6" fmla="*/ 2782419 w 5159101"/>
                <a:gd name="connsiteY6" fmla="*/ 3064085 h 4153148"/>
                <a:gd name="connsiteX7" fmla="*/ 2477758 w 5159101"/>
                <a:gd name="connsiteY7" fmla="*/ 2935227 h 4153148"/>
                <a:gd name="connsiteX8" fmla="*/ 2269862 w 5159101"/>
                <a:gd name="connsiteY8" fmla="*/ 2989836 h 4153148"/>
                <a:gd name="connsiteX9" fmla="*/ 2015020 w 5159101"/>
                <a:gd name="connsiteY9" fmla="*/ 2731162 h 4153148"/>
                <a:gd name="connsiteX10" fmla="*/ 2020289 w 5159101"/>
                <a:gd name="connsiteY10" fmla="*/ 2664578 h 4153148"/>
                <a:gd name="connsiteX11" fmla="*/ 1596352 w 5159101"/>
                <a:gd name="connsiteY11" fmla="*/ 2240641 h 4153148"/>
                <a:gd name="connsiteX12" fmla="*/ 1592520 w 5159101"/>
                <a:gd name="connsiteY12" fmla="*/ 2240641 h 4153148"/>
                <a:gd name="connsiteX13" fmla="*/ 1637069 w 5159101"/>
                <a:gd name="connsiteY13" fmla="*/ 2051426 h 4153148"/>
                <a:gd name="connsiteX14" fmla="*/ 1460788 w 5159101"/>
                <a:gd name="connsiteY14" fmla="*/ 1707486 h 4153148"/>
                <a:gd name="connsiteX15" fmla="*/ 1852630 w 5159101"/>
                <a:gd name="connsiteY15" fmla="*/ 1203551 h 4153148"/>
                <a:gd name="connsiteX16" fmla="*/ 1332888 w 5159101"/>
                <a:gd name="connsiteY16" fmla="*/ 683809 h 4153148"/>
                <a:gd name="connsiteX17" fmla="*/ 1201156 w 5159101"/>
                <a:gd name="connsiteY17" fmla="*/ 700575 h 4153148"/>
                <a:gd name="connsiteX18" fmla="*/ 920926 w 5159101"/>
                <a:gd name="connsiteY18" fmla="*/ 363341 h 4153148"/>
                <a:gd name="connsiteX19" fmla="*/ 468247 w 5159101"/>
                <a:gd name="connsiteY19" fmla="*/ 3593 h 4153148"/>
                <a:gd name="connsiteX20" fmla="*/ 3593 w 5159101"/>
                <a:gd name="connsiteY20" fmla="*/ 468247 h 4153148"/>
                <a:gd name="connsiteX21" fmla="*/ 182748 w 5159101"/>
                <a:gd name="connsiteY21" fmla="*/ 834702 h 4153148"/>
                <a:gd name="connsiteX22" fmla="*/ 3593 w 5159101"/>
                <a:gd name="connsiteY22" fmla="*/ 1201156 h 4153148"/>
                <a:gd name="connsiteX23" fmla="*/ 435674 w 5159101"/>
                <a:gd name="connsiteY23" fmla="*/ 1664852 h 4153148"/>
                <a:gd name="connsiteX24" fmla="*/ 324540 w 5159101"/>
                <a:gd name="connsiteY24" fmla="*/ 1950830 h 4153148"/>
                <a:gd name="connsiteX25" fmla="*/ 748477 w 5159101"/>
                <a:gd name="connsiteY25" fmla="*/ 2374768 h 4153148"/>
                <a:gd name="connsiteX26" fmla="*/ 802607 w 5159101"/>
                <a:gd name="connsiteY26" fmla="*/ 2371415 h 4153148"/>
                <a:gd name="connsiteX27" fmla="*/ 746082 w 5159101"/>
                <a:gd name="connsiteY27" fmla="*/ 2583144 h 4153148"/>
                <a:gd name="connsiteX28" fmla="*/ 1170019 w 5159101"/>
                <a:gd name="connsiteY28" fmla="*/ 3007081 h 4153148"/>
                <a:gd name="connsiteX29" fmla="*/ 1315164 w 5159101"/>
                <a:gd name="connsiteY29" fmla="*/ 2981693 h 4153148"/>
                <a:gd name="connsiteX30" fmla="*/ 1450728 w 5159101"/>
                <a:gd name="connsiteY30" fmla="*/ 3062648 h 4153148"/>
                <a:gd name="connsiteX31" fmla="*/ 1445459 w 5159101"/>
                <a:gd name="connsiteY31" fmla="*/ 3129233 h 4153148"/>
                <a:gd name="connsiteX32" fmla="*/ 1869396 w 5159101"/>
                <a:gd name="connsiteY32" fmla="*/ 3553170 h 4153148"/>
                <a:gd name="connsiteX33" fmla="*/ 2077293 w 5159101"/>
                <a:gd name="connsiteY33" fmla="*/ 3498561 h 4153148"/>
                <a:gd name="connsiteX34" fmla="*/ 2477758 w 5159101"/>
                <a:gd name="connsiteY34" fmla="*/ 3783102 h 4153148"/>
                <a:gd name="connsiteX35" fmla="*/ 2690446 w 5159101"/>
                <a:gd name="connsiteY35" fmla="*/ 3726098 h 4153148"/>
                <a:gd name="connsiteX36" fmla="*/ 2995105 w 5159101"/>
                <a:gd name="connsiteY36" fmla="*/ 3854956 h 4153148"/>
                <a:gd name="connsiteX37" fmla="*/ 3112467 w 5159101"/>
                <a:gd name="connsiteY37" fmla="*/ 3838669 h 4153148"/>
                <a:gd name="connsiteX38" fmla="*/ 3608258 w 5159101"/>
                <a:gd name="connsiteY38" fmla="*/ 4151952 h 4153148"/>
                <a:gd name="connsiteX39" fmla="*/ 4108839 w 5159101"/>
                <a:gd name="connsiteY39" fmla="*/ 3828130 h 4153148"/>
                <a:gd name="connsiteX40" fmla="*/ 4609421 w 5159101"/>
                <a:gd name="connsiteY40" fmla="*/ 4151952 h 4153148"/>
                <a:gd name="connsiteX41" fmla="*/ 5157905 w 5159101"/>
                <a:gd name="connsiteY41" fmla="*/ 3603468 h 4153148"/>
                <a:gd name="connsiteX42" fmla="*/ 4932763 w 5159101"/>
                <a:gd name="connsiteY42" fmla="*/ 3160369 h 4153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5159101" h="4153148">
                  <a:moveTo>
                    <a:pt x="4932763" y="3160369"/>
                  </a:moveTo>
                  <a:cubicBezTo>
                    <a:pt x="4926535" y="2862894"/>
                    <a:pt x="4683191" y="2623861"/>
                    <a:pt x="4384279" y="2623861"/>
                  </a:cubicBezTo>
                  <a:cubicBezTo>
                    <a:pt x="4232907" y="2623861"/>
                    <a:pt x="4095426" y="2685176"/>
                    <a:pt x="3996268" y="2784813"/>
                  </a:cubicBezTo>
                  <a:cubicBezTo>
                    <a:pt x="3897110" y="2685655"/>
                    <a:pt x="3759630" y="2623861"/>
                    <a:pt x="3608258" y="2623861"/>
                  </a:cubicBezTo>
                  <a:cubicBezTo>
                    <a:pt x="3359644" y="2623861"/>
                    <a:pt x="3149831" y="2789125"/>
                    <a:pt x="3082288" y="3016183"/>
                  </a:cubicBezTo>
                  <a:cubicBezTo>
                    <a:pt x="3054026" y="3010434"/>
                    <a:pt x="3024805" y="3007081"/>
                    <a:pt x="2995105" y="3007081"/>
                  </a:cubicBezTo>
                  <a:cubicBezTo>
                    <a:pt x="2917504" y="3007081"/>
                    <a:pt x="2844692" y="3028158"/>
                    <a:pt x="2782419" y="3064085"/>
                  </a:cubicBezTo>
                  <a:cubicBezTo>
                    <a:pt x="2705295" y="2984567"/>
                    <a:pt x="2597514" y="2935227"/>
                    <a:pt x="2477758" y="2935227"/>
                  </a:cubicBezTo>
                  <a:cubicBezTo>
                    <a:pt x="2402073" y="2935227"/>
                    <a:pt x="2331177" y="2954867"/>
                    <a:pt x="2269862" y="2989836"/>
                  </a:cubicBezTo>
                  <a:cubicBezTo>
                    <a:pt x="2228186" y="2870080"/>
                    <a:pt x="2134297" y="2774754"/>
                    <a:pt x="2015020" y="2731162"/>
                  </a:cubicBezTo>
                  <a:cubicBezTo>
                    <a:pt x="2018373" y="2709606"/>
                    <a:pt x="2020289" y="2687571"/>
                    <a:pt x="2020289" y="2664578"/>
                  </a:cubicBezTo>
                  <a:cubicBezTo>
                    <a:pt x="2020289" y="2430335"/>
                    <a:pt x="1830595" y="2240641"/>
                    <a:pt x="1596352" y="2240641"/>
                  </a:cubicBezTo>
                  <a:cubicBezTo>
                    <a:pt x="1594915" y="2240641"/>
                    <a:pt x="1593957" y="2240641"/>
                    <a:pt x="1592520" y="2240641"/>
                  </a:cubicBezTo>
                  <a:cubicBezTo>
                    <a:pt x="1620782" y="2183637"/>
                    <a:pt x="1637069" y="2119447"/>
                    <a:pt x="1637069" y="2051426"/>
                  </a:cubicBezTo>
                  <a:cubicBezTo>
                    <a:pt x="1637069" y="1909634"/>
                    <a:pt x="1567610" y="1784609"/>
                    <a:pt x="1460788" y="1707486"/>
                  </a:cubicBezTo>
                  <a:cubicBezTo>
                    <a:pt x="1685930" y="1650482"/>
                    <a:pt x="1852630" y="1446417"/>
                    <a:pt x="1852630" y="1203551"/>
                  </a:cubicBezTo>
                  <a:cubicBezTo>
                    <a:pt x="1852630" y="916615"/>
                    <a:pt x="1619824" y="683809"/>
                    <a:pt x="1332888" y="683809"/>
                  </a:cubicBezTo>
                  <a:cubicBezTo>
                    <a:pt x="1287380" y="683809"/>
                    <a:pt x="1243310" y="689557"/>
                    <a:pt x="1201156" y="700575"/>
                  </a:cubicBezTo>
                  <a:cubicBezTo>
                    <a:pt x="1170019" y="547286"/>
                    <a:pt x="1062718" y="421303"/>
                    <a:pt x="920926" y="363341"/>
                  </a:cubicBezTo>
                  <a:cubicBezTo>
                    <a:pt x="873503" y="157360"/>
                    <a:pt x="688599" y="3593"/>
                    <a:pt x="468247" y="3593"/>
                  </a:cubicBezTo>
                  <a:cubicBezTo>
                    <a:pt x="211490" y="3593"/>
                    <a:pt x="3593" y="211490"/>
                    <a:pt x="3593" y="468247"/>
                  </a:cubicBezTo>
                  <a:cubicBezTo>
                    <a:pt x="3593" y="617224"/>
                    <a:pt x="73531" y="749435"/>
                    <a:pt x="182748" y="834702"/>
                  </a:cubicBezTo>
                  <a:cubicBezTo>
                    <a:pt x="74010" y="919968"/>
                    <a:pt x="3593" y="1052179"/>
                    <a:pt x="3593" y="1201156"/>
                  </a:cubicBezTo>
                  <a:cubicBezTo>
                    <a:pt x="3593" y="1446896"/>
                    <a:pt x="194245" y="1648086"/>
                    <a:pt x="435674" y="1664852"/>
                  </a:cubicBezTo>
                  <a:cubicBezTo>
                    <a:pt x="366694" y="1740059"/>
                    <a:pt x="324540" y="1840655"/>
                    <a:pt x="324540" y="1950830"/>
                  </a:cubicBezTo>
                  <a:cubicBezTo>
                    <a:pt x="324540" y="2185074"/>
                    <a:pt x="514234" y="2374768"/>
                    <a:pt x="748477" y="2374768"/>
                  </a:cubicBezTo>
                  <a:cubicBezTo>
                    <a:pt x="766680" y="2374768"/>
                    <a:pt x="784883" y="2373810"/>
                    <a:pt x="802607" y="2371415"/>
                  </a:cubicBezTo>
                  <a:cubicBezTo>
                    <a:pt x="766680" y="2433688"/>
                    <a:pt x="746082" y="2506021"/>
                    <a:pt x="746082" y="2583144"/>
                  </a:cubicBezTo>
                  <a:cubicBezTo>
                    <a:pt x="746082" y="2817387"/>
                    <a:pt x="935776" y="3007081"/>
                    <a:pt x="1170019" y="3007081"/>
                  </a:cubicBezTo>
                  <a:cubicBezTo>
                    <a:pt x="1220796" y="3007081"/>
                    <a:pt x="1269657" y="2997980"/>
                    <a:pt x="1315164" y="2981693"/>
                  </a:cubicBezTo>
                  <a:cubicBezTo>
                    <a:pt x="1354444" y="3016662"/>
                    <a:pt x="1400431" y="3044445"/>
                    <a:pt x="1450728" y="3062648"/>
                  </a:cubicBezTo>
                  <a:cubicBezTo>
                    <a:pt x="1447375" y="3084204"/>
                    <a:pt x="1445459" y="3106239"/>
                    <a:pt x="1445459" y="3129233"/>
                  </a:cubicBezTo>
                  <a:cubicBezTo>
                    <a:pt x="1445459" y="3363476"/>
                    <a:pt x="1635153" y="3553170"/>
                    <a:pt x="1869396" y="3553170"/>
                  </a:cubicBezTo>
                  <a:cubicBezTo>
                    <a:pt x="1945082" y="3553170"/>
                    <a:pt x="2015978" y="3533530"/>
                    <a:pt x="2077293" y="3498561"/>
                  </a:cubicBezTo>
                  <a:cubicBezTo>
                    <a:pt x="2134776" y="3664304"/>
                    <a:pt x="2292376" y="3783102"/>
                    <a:pt x="2477758" y="3783102"/>
                  </a:cubicBezTo>
                  <a:cubicBezTo>
                    <a:pt x="2555361" y="3783102"/>
                    <a:pt x="2628172" y="3762025"/>
                    <a:pt x="2690446" y="3726098"/>
                  </a:cubicBezTo>
                  <a:cubicBezTo>
                    <a:pt x="2767568" y="3805616"/>
                    <a:pt x="2875349" y="3854956"/>
                    <a:pt x="2995105" y="3854956"/>
                  </a:cubicBezTo>
                  <a:cubicBezTo>
                    <a:pt x="3035823" y="3854956"/>
                    <a:pt x="3075102" y="3849208"/>
                    <a:pt x="3112467" y="3838669"/>
                  </a:cubicBezTo>
                  <a:cubicBezTo>
                    <a:pt x="3200608" y="4024052"/>
                    <a:pt x="3389343" y="4151952"/>
                    <a:pt x="3608258" y="4151952"/>
                  </a:cubicBezTo>
                  <a:cubicBezTo>
                    <a:pt x="3831004" y="4151952"/>
                    <a:pt x="4023094" y="4018783"/>
                    <a:pt x="4108839" y="3828130"/>
                  </a:cubicBezTo>
                  <a:cubicBezTo>
                    <a:pt x="4194585" y="4019262"/>
                    <a:pt x="4386674" y="4151952"/>
                    <a:pt x="4609421" y="4151952"/>
                  </a:cubicBezTo>
                  <a:cubicBezTo>
                    <a:pt x="4912164" y="4151952"/>
                    <a:pt x="5157905" y="3906212"/>
                    <a:pt x="5157905" y="3603468"/>
                  </a:cubicBezTo>
                  <a:cubicBezTo>
                    <a:pt x="5157905" y="3421438"/>
                    <a:pt x="5069285" y="3260006"/>
                    <a:pt x="4932763" y="3160369"/>
                  </a:cubicBezTo>
                  <a:close/>
                </a:path>
              </a:pathLst>
            </a:custGeom>
            <a:grpFill/>
            <a:ln w="9525" cap="flat">
              <a:noFill/>
              <a:prstDash val="solid"/>
              <a:miter/>
            </a:ln>
          </p:spPr>
          <p:txBody>
            <a:bodyPr rtlCol="0" anchor="ctr"/>
            <a:lstStyle/>
            <a:p>
              <a:endParaRPr lang="en-US"/>
            </a:p>
          </p:txBody>
        </p:sp>
      </p:grpSp>
      <p:grpSp>
        <p:nvGrpSpPr>
          <p:cNvPr id="42" name="Group 41">
            <a:extLst>
              <a:ext uri="{FF2B5EF4-FFF2-40B4-BE49-F238E27FC236}">
                <a16:creationId xmlns:a16="http://schemas.microsoft.com/office/drawing/2014/main" id="{E952D0CE-E151-42B2-8CE1-993744AC9EEA}"/>
              </a:ext>
            </a:extLst>
          </p:cNvPr>
          <p:cNvGrpSpPr/>
          <p:nvPr/>
        </p:nvGrpSpPr>
        <p:grpSpPr>
          <a:xfrm flipH="1">
            <a:off x="12358205" y="4371310"/>
            <a:ext cx="14978680" cy="12348651"/>
            <a:chOff x="3416168" y="4602031"/>
            <a:chExt cx="5630941" cy="4642233"/>
          </a:xfrm>
          <a:solidFill>
            <a:schemeClr val="accent3">
              <a:lumMod val="60000"/>
              <a:lumOff val="40000"/>
            </a:schemeClr>
          </a:solidFill>
          <a:effectLst>
            <a:outerShdw blurRad="355600" dist="152400" dir="13500000" algn="br" rotWithShape="0">
              <a:schemeClr val="accent3">
                <a:lumMod val="50000"/>
                <a:alpha val="49000"/>
              </a:schemeClr>
            </a:outerShdw>
          </a:effectLst>
        </p:grpSpPr>
        <p:sp>
          <p:nvSpPr>
            <p:cNvPr id="11" name="Freeform: Shape 10">
              <a:extLst>
                <a:ext uri="{FF2B5EF4-FFF2-40B4-BE49-F238E27FC236}">
                  <a16:creationId xmlns:a16="http://schemas.microsoft.com/office/drawing/2014/main" id="{AFD7E630-C735-4048-9321-6A1A31BF41F2}"/>
                </a:ext>
              </a:extLst>
            </p:cNvPr>
            <p:cNvSpPr/>
            <p:nvPr/>
          </p:nvSpPr>
          <p:spPr>
            <a:xfrm>
              <a:off x="4509782" y="4602031"/>
              <a:ext cx="225142" cy="225142"/>
            </a:xfrm>
            <a:custGeom>
              <a:avLst/>
              <a:gdLst>
                <a:gd name="connsiteX0" fmla="*/ 222028 w 225141"/>
                <a:gd name="connsiteY0" fmla="*/ 112810 h 225141"/>
                <a:gd name="connsiteX1" fmla="*/ 112810 w 225141"/>
                <a:gd name="connsiteY1" fmla="*/ 222028 h 225141"/>
                <a:gd name="connsiteX2" fmla="*/ 3593 w 225141"/>
                <a:gd name="connsiteY2" fmla="*/ 112810 h 225141"/>
                <a:gd name="connsiteX3" fmla="*/ 112810 w 225141"/>
                <a:gd name="connsiteY3" fmla="*/ 3593 h 225141"/>
                <a:gd name="connsiteX4" fmla="*/ 222028 w 225141"/>
                <a:gd name="connsiteY4" fmla="*/ 112810 h 225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5141" h="225141">
                  <a:moveTo>
                    <a:pt x="222028" y="112810"/>
                  </a:moveTo>
                  <a:cubicBezTo>
                    <a:pt x="222028" y="173130"/>
                    <a:pt x="173130" y="222028"/>
                    <a:pt x="112810" y="222028"/>
                  </a:cubicBezTo>
                  <a:cubicBezTo>
                    <a:pt x="52491" y="222028"/>
                    <a:pt x="3593" y="173130"/>
                    <a:pt x="3593" y="112810"/>
                  </a:cubicBezTo>
                  <a:cubicBezTo>
                    <a:pt x="3593" y="52491"/>
                    <a:pt x="52491" y="3593"/>
                    <a:pt x="112810" y="3593"/>
                  </a:cubicBezTo>
                  <a:cubicBezTo>
                    <a:pt x="173130" y="3593"/>
                    <a:pt x="222028" y="52491"/>
                    <a:pt x="222028" y="112810"/>
                  </a:cubicBezTo>
                  <a:close/>
                </a:path>
              </a:pathLst>
            </a:custGeom>
            <a:grpFill/>
            <a:ln w="9525"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B70A71D4-EF57-4FEE-935C-51B4BB3AE0B2}"/>
                </a:ext>
              </a:extLst>
            </p:cNvPr>
            <p:cNvSpPr/>
            <p:nvPr/>
          </p:nvSpPr>
          <p:spPr>
            <a:xfrm>
              <a:off x="8510601" y="7149008"/>
              <a:ext cx="536508" cy="536508"/>
            </a:xfrm>
            <a:custGeom>
              <a:avLst/>
              <a:gdLst>
                <a:gd name="connsiteX0" fmla="*/ 535311 w 536508"/>
                <a:gd name="connsiteY0" fmla="*/ 269452 h 536508"/>
                <a:gd name="connsiteX1" fmla="*/ 269452 w 536508"/>
                <a:gd name="connsiteY1" fmla="*/ 535311 h 536508"/>
                <a:gd name="connsiteX2" fmla="*/ 3593 w 536508"/>
                <a:gd name="connsiteY2" fmla="*/ 269452 h 536508"/>
                <a:gd name="connsiteX3" fmla="*/ 269452 w 536508"/>
                <a:gd name="connsiteY3" fmla="*/ 3593 h 536508"/>
                <a:gd name="connsiteX4" fmla="*/ 535311 w 536508"/>
                <a:gd name="connsiteY4" fmla="*/ 269452 h 5365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6508" h="536508">
                  <a:moveTo>
                    <a:pt x="535311" y="269452"/>
                  </a:moveTo>
                  <a:cubicBezTo>
                    <a:pt x="535311" y="416282"/>
                    <a:pt x="416282" y="535311"/>
                    <a:pt x="269452" y="535311"/>
                  </a:cubicBezTo>
                  <a:cubicBezTo>
                    <a:pt x="122622" y="535311"/>
                    <a:pt x="3593" y="416282"/>
                    <a:pt x="3593" y="269452"/>
                  </a:cubicBezTo>
                  <a:cubicBezTo>
                    <a:pt x="3593" y="122622"/>
                    <a:pt x="122622" y="3593"/>
                    <a:pt x="269452" y="3593"/>
                  </a:cubicBezTo>
                  <a:cubicBezTo>
                    <a:pt x="416282" y="3593"/>
                    <a:pt x="535311" y="122622"/>
                    <a:pt x="535311" y="269452"/>
                  </a:cubicBezTo>
                  <a:close/>
                </a:path>
              </a:pathLst>
            </a:custGeom>
            <a:grpFill/>
            <a:ln w="9525"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4C6DE2DB-C015-4D6F-B08A-DBBC4E0321B6}"/>
                </a:ext>
              </a:extLst>
            </p:cNvPr>
            <p:cNvSpPr/>
            <p:nvPr/>
          </p:nvSpPr>
          <p:spPr>
            <a:xfrm>
              <a:off x="5931529" y="7378461"/>
              <a:ext cx="249093" cy="249093"/>
            </a:xfrm>
            <a:custGeom>
              <a:avLst/>
              <a:gdLst>
                <a:gd name="connsiteX0" fmla="*/ 248853 w 249093"/>
                <a:gd name="connsiteY0" fmla="*/ 126223 h 249093"/>
                <a:gd name="connsiteX1" fmla="*/ 126223 w 249093"/>
                <a:gd name="connsiteY1" fmla="*/ 248854 h 249093"/>
                <a:gd name="connsiteX2" fmla="*/ 3593 w 249093"/>
                <a:gd name="connsiteY2" fmla="*/ 126223 h 249093"/>
                <a:gd name="connsiteX3" fmla="*/ 126223 w 249093"/>
                <a:gd name="connsiteY3" fmla="*/ 3593 h 249093"/>
                <a:gd name="connsiteX4" fmla="*/ 248853 w 249093"/>
                <a:gd name="connsiteY4" fmla="*/ 126223 h 249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093" h="249093">
                  <a:moveTo>
                    <a:pt x="248853" y="126223"/>
                  </a:moveTo>
                  <a:cubicBezTo>
                    <a:pt x="248853" y="193950"/>
                    <a:pt x="193950" y="248854"/>
                    <a:pt x="126223" y="248854"/>
                  </a:cubicBezTo>
                  <a:cubicBezTo>
                    <a:pt x="58496" y="248854"/>
                    <a:pt x="3593" y="193950"/>
                    <a:pt x="3593" y="126223"/>
                  </a:cubicBezTo>
                  <a:cubicBezTo>
                    <a:pt x="3593" y="58496"/>
                    <a:pt x="58496" y="3593"/>
                    <a:pt x="126223" y="3593"/>
                  </a:cubicBezTo>
                  <a:cubicBezTo>
                    <a:pt x="193950" y="3593"/>
                    <a:pt x="248853" y="58496"/>
                    <a:pt x="248853" y="126223"/>
                  </a:cubicBezTo>
                  <a:close/>
                </a:path>
              </a:pathLst>
            </a:custGeom>
            <a:grpFill/>
            <a:ln w="9525"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8B0A3D51-ADEF-468E-A59C-BEA720A79D92}"/>
                </a:ext>
              </a:extLst>
            </p:cNvPr>
            <p:cNvSpPr/>
            <p:nvPr/>
          </p:nvSpPr>
          <p:spPr>
            <a:xfrm>
              <a:off x="3416168" y="4727056"/>
              <a:ext cx="5614176" cy="4517208"/>
            </a:xfrm>
            <a:custGeom>
              <a:avLst/>
              <a:gdLst>
                <a:gd name="connsiteX0" fmla="*/ 5363885 w 5614175"/>
                <a:gd name="connsiteY0" fmla="*/ 3436767 h 4517208"/>
                <a:gd name="connsiteX1" fmla="*/ 4767499 w 5614175"/>
                <a:gd name="connsiteY1" fmla="*/ 2853314 h 4517208"/>
                <a:gd name="connsiteX2" fmla="*/ 4345478 w 5614175"/>
                <a:gd name="connsiteY2" fmla="*/ 3028158 h 4517208"/>
                <a:gd name="connsiteX3" fmla="*/ 3923456 w 5614175"/>
                <a:gd name="connsiteY3" fmla="*/ 2853314 h 4517208"/>
                <a:gd name="connsiteX4" fmla="*/ 3351500 w 5614175"/>
                <a:gd name="connsiteY4" fmla="*/ 3280126 h 4517208"/>
                <a:gd name="connsiteX5" fmla="*/ 3256653 w 5614175"/>
                <a:gd name="connsiteY5" fmla="*/ 3270545 h 4517208"/>
                <a:gd name="connsiteX6" fmla="*/ 3025284 w 5614175"/>
                <a:gd name="connsiteY6" fmla="*/ 3332818 h 4517208"/>
                <a:gd name="connsiteX7" fmla="*/ 2694277 w 5614175"/>
                <a:gd name="connsiteY7" fmla="*/ 3192464 h 4517208"/>
                <a:gd name="connsiteX8" fmla="*/ 2468178 w 5614175"/>
                <a:gd name="connsiteY8" fmla="*/ 3251863 h 4517208"/>
                <a:gd name="connsiteX9" fmla="*/ 2191301 w 5614175"/>
                <a:gd name="connsiteY9" fmla="*/ 2970675 h 4517208"/>
                <a:gd name="connsiteX10" fmla="*/ 2197050 w 5614175"/>
                <a:gd name="connsiteY10" fmla="*/ 2898342 h 4517208"/>
                <a:gd name="connsiteX11" fmla="*/ 1735748 w 5614175"/>
                <a:gd name="connsiteY11" fmla="*/ 2437041 h 4517208"/>
                <a:gd name="connsiteX12" fmla="*/ 1731437 w 5614175"/>
                <a:gd name="connsiteY12" fmla="*/ 2437041 h 4517208"/>
                <a:gd name="connsiteX13" fmla="*/ 1779818 w 5614175"/>
                <a:gd name="connsiteY13" fmla="*/ 2231060 h 4517208"/>
                <a:gd name="connsiteX14" fmla="*/ 1588208 w 5614175"/>
                <a:gd name="connsiteY14" fmla="*/ 1856941 h 4517208"/>
                <a:gd name="connsiteX15" fmla="*/ 2014540 w 5614175"/>
                <a:gd name="connsiteY15" fmla="*/ 1308937 h 4517208"/>
                <a:gd name="connsiteX16" fmla="*/ 1449291 w 5614175"/>
                <a:gd name="connsiteY16" fmla="*/ 743687 h 4517208"/>
                <a:gd name="connsiteX17" fmla="*/ 1306062 w 5614175"/>
                <a:gd name="connsiteY17" fmla="*/ 761890 h 4517208"/>
                <a:gd name="connsiteX18" fmla="*/ 1001402 w 5614175"/>
                <a:gd name="connsiteY18" fmla="*/ 394956 h 4517208"/>
                <a:gd name="connsiteX19" fmla="*/ 508964 w 5614175"/>
                <a:gd name="connsiteY19" fmla="*/ 3593 h 4517208"/>
                <a:gd name="connsiteX20" fmla="*/ 3593 w 5614175"/>
                <a:gd name="connsiteY20" fmla="*/ 508964 h 4517208"/>
                <a:gd name="connsiteX21" fmla="*/ 198077 w 5614175"/>
                <a:gd name="connsiteY21" fmla="*/ 907513 h 4517208"/>
                <a:gd name="connsiteX22" fmla="*/ 3593 w 5614175"/>
                <a:gd name="connsiteY22" fmla="*/ 1306062 h 4517208"/>
                <a:gd name="connsiteX23" fmla="*/ 473516 w 5614175"/>
                <a:gd name="connsiteY23" fmla="*/ 1809997 h 4517208"/>
                <a:gd name="connsiteX24" fmla="*/ 352802 w 5614175"/>
                <a:gd name="connsiteY24" fmla="*/ 2121363 h 4517208"/>
                <a:gd name="connsiteX25" fmla="*/ 814103 w 5614175"/>
                <a:gd name="connsiteY25" fmla="*/ 2582665 h 4517208"/>
                <a:gd name="connsiteX26" fmla="*/ 873024 w 5614175"/>
                <a:gd name="connsiteY26" fmla="*/ 2578833 h 4517208"/>
                <a:gd name="connsiteX27" fmla="*/ 811229 w 5614175"/>
                <a:gd name="connsiteY27" fmla="*/ 2809244 h 4517208"/>
                <a:gd name="connsiteX28" fmla="*/ 1272530 w 5614175"/>
                <a:gd name="connsiteY28" fmla="*/ 3270545 h 4517208"/>
                <a:gd name="connsiteX29" fmla="*/ 1430130 w 5614175"/>
                <a:gd name="connsiteY29" fmla="*/ 3242761 h 4517208"/>
                <a:gd name="connsiteX30" fmla="*/ 1577670 w 5614175"/>
                <a:gd name="connsiteY30" fmla="*/ 3330902 h 4517208"/>
                <a:gd name="connsiteX31" fmla="*/ 1571922 w 5614175"/>
                <a:gd name="connsiteY31" fmla="*/ 3403235 h 4517208"/>
                <a:gd name="connsiteX32" fmla="*/ 2033222 w 5614175"/>
                <a:gd name="connsiteY32" fmla="*/ 3864536 h 4517208"/>
                <a:gd name="connsiteX33" fmla="*/ 2259323 w 5614175"/>
                <a:gd name="connsiteY33" fmla="*/ 3805137 h 4517208"/>
                <a:gd name="connsiteX34" fmla="*/ 2694756 w 5614175"/>
                <a:gd name="connsiteY34" fmla="*/ 4114587 h 4517208"/>
                <a:gd name="connsiteX35" fmla="*/ 2926126 w 5614175"/>
                <a:gd name="connsiteY35" fmla="*/ 4052314 h 4517208"/>
                <a:gd name="connsiteX36" fmla="*/ 3257611 w 5614175"/>
                <a:gd name="connsiteY36" fmla="*/ 4192669 h 4517208"/>
                <a:gd name="connsiteX37" fmla="*/ 3385511 w 5614175"/>
                <a:gd name="connsiteY37" fmla="*/ 4174944 h 4517208"/>
                <a:gd name="connsiteX38" fmla="*/ 3924893 w 5614175"/>
                <a:gd name="connsiteY38" fmla="*/ 4516011 h 4517208"/>
                <a:gd name="connsiteX39" fmla="*/ 4469545 w 5614175"/>
                <a:gd name="connsiteY39" fmla="*/ 4163448 h 4517208"/>
                <a:gd name="connsiteX40" fmla="*/ 5014197 w 5614175"/>
                <a:gd name="connsiteY40" fmla="*/ 4516011 h 4517208"/>
                <a:gd name="connsiteX41" fmla="*/ 5610583 w 5614175"/>
                <a:gd name="connsiteY41" fmla="*/ 3919624 h 4517208"/>
                <a:gd name="connsiteX42" fmla="*/ 5363885 w 5614175"/>
                <a:gd name="connsiteY42" fmla="*/ 3436767 h 4517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5614175" h="4517208">
                  <a:moveTo>
                    <a:pt x="5363885" y="3436767"/>
                  </a:moveTo>
                  <a:cubicBezTo>
                    <a:pt x="5356700" y="3113425"/>
                    <a:pt x="5092757" y="2853314"/>
                    <a:pt x="4767499" y="2853314"/>
                  </a:cubicBezTo>
                  <a:cubicBezTo>
                    <a:pt x="4602714" y="2853314"/>
                    <a:pt x="4453259" y="2920378"/>
                    <a:pt x="4345478" y="3028158"/>
                  </a:cubicBezTo>
                  <a:cubicBezTo>
                    <a:pt x="4237697" y="2919899"/>
                    <a:pt x="4088241" y="2853314"/>
                    <a:pt x="3923456" y="2853314"/>
                  </a:cubicBezTo>
                  <a:cubicBezTo>
                    <a:pt x="3652807" y="2853314"/>
                    <a:pt x="3424791" y="3033428"/>
                    <a:pt x="3351500" y="3280126"/>
                  </a:cubicBezTo>
                  <a:cubicBezTo>
                    <a:pt x="3320843" y="3273898"/>
                    <a:pt x="3289227" y="3270545"/>
                    <a:pt x="3256653" y="3270545"/>
                  </a:cubicBezTo>
                  <a:cubicBezTo>
                    <a:pt x="3172345" y="3270545"/>
                    <a:pt x="3093306" y="3293059"/>
                    <a:pt x="3025284" y="3332818"/>
                  </a:cubicBezTo>
                  <a:cubicBezTo>
                    <a:pt x="2941454" y="3246115"/>
                    <a:pt x="2824093" y="3192464"/>
                    <a:pt x="2694277" y="3192464"/>
                  </a:cubicBezTo>
                  <a:cubicBezTo>
                    <a:pt x="2611885" y="3192464"/>
                    <a:pt x="2534762" y="3214020"/>
                    <a:pt x="2468178" y="3251863"/>
                  </a:cubicBezTo>
                  <a:cubicBezTo>
                    <a:pt x="2422670" y="3121568"/>
                    <a:pt x="2320638" y="3017620"/>
                    <a:pt x="2191301" y="2970675"/>
                  </a:cubicBezTo>
                  <a:cubicBezTo>
                    <a:pt x="2195133" y="2947203"/>
                    <a:pt x="2197050" y="2923252"/>
                    <a:pt x="2197050" y="2898342"/>
                  </a:cubicBezTo>
                  <a:cubicBezTo>
                    <a:pt x="2197050" y="2643501"/>
                    <a:pt x="1990589" y="2437041"/>
                    <a:pt x="1735748" y="2437041"/>
                  </a:cubicBezTo>
                  <a:cubicBezTo>
                    <a:pt x="1734311" y="2437041"/>
                    <a:pt x="1732874" y="2437041"/>
                    <a:pt x="1731437" y="2437041"/>
                  </a:cubicBezTo>
                  <a:cubicBezTo>
                    <a:pt x="1762573" y="2375247"/>
                    <a:pt x="1779818" y="2305309"/>
                    <a:pt x="1779818" y="2231060"/>
                  </a:cubicBezTo>
                  <a:cubicBezTo>
                    <a:pt x="1779818" y="2076814"/>
                    <a:pt x="1704132" y="1940771"/>
                    <a:pt x="1588208" y="1856941"/>
                  </a:cubicBezTo>
                  <a:cubicBezTo>
                    <a:pt x="1832990" y="1795147"/>
                    <a:pt x="2014540" y="1572880"/>
                    <a:pt x="2014540" y="1308937"/>
                  </a:cubicBezTo>
                  <a:cubicBezTo>
                    <a:pt x="2014540" y="996612"/>
                    <a:pt x="1761615" y="743687"/>
                    <a:pt x="1449291" y="743687"/>
                  </a:cubicBezTo>
                  <a:cubicBezTo>
                    <a:pt x="1399951" y="743687"/>
                    <a:pt x="1352049" y="749914"/>
                    <a:pt x="1306062" y="761890"/>
                  </a:cubicBezTo>
                  <a:cubicBezTo>
                    <a:pt x="1272052" y="594710"/>
                    <a:pt x="1155648" y="458188"/>
                    <a:pt x="1001402" y="394956"/>
                  </a:cubicBezTo>
                  <a:cubicBezTo>
                    <a:pt x="949668" y="170773"/>
                    <a:pt x="748956" y="3593"/>
                    <a:pt x="508964" y="3593"/>
                  </a:cubicBezTo>
                  <a:cubicBezTo>
                    <a:pt x="229692" y="3593"/>
                    <a:pt x="3593" y="229693"/>
                    <a:pt x="3593" y="508964"/>
                  </a:cubicBezTo>
                  <a:cubicBezTo>
                    <a:pt x="3593" y="670875"/>
                    <a:pt x="79758" y="815061"/>
                    <a:pt x="198077" y="907513"/>
                  </a:cubicBezTo>
                  <a:cubicBezTo>
                    <a:pt x="79758" y="999965"/>
                    <a:pt x="3593" y="1144152"/>
                    <a:pt x="3593" y="1306062"/>
                  </a:cubicBezTo>
                  <a:cubicBezTo>
                    <a:pt x="3593" y="1573359"/>
                    <a:pt x="211011" y="1791794"/>
                    <a:pt x="473516" y="1809997"/>
                  </a:cubicBezTo>
                  <a:cubicBezTo>
                    <a:pt x="398309" y="1891910"/>
                    <a:pt x="352802" y="2001128"/>
                    <a:pt x="352802" y="2121363"/>
                  </a:cubicBezTo>
                  <a:cubicBezTo>
                    <a:pt x="352802" y="2376205"/>
                    <a:pt x="559262" y="2582665"/>
                    <a:pt x="814103" y="2582665"/>
                  </a:cubicBezTo>
                  <a:cubicBezTo>
                    <a:pt x="834222" y="2582665"/>
                    <a:pt x="853863" y="2581228"/>
                    <a:pt x="873024" y="2578833"/>
                  </a:cubicBezTo>
                  <a:cubicBezTo>
                    <a:pt x="833743" y="2646854"/>
                    <a:pt x="811229" y="2725414"/>
                    <a:pt x="811229" y="2809244"/>
                  </a:cubicBezTo>
                  <a:cubicBezTo>
                    <a:pt x="811229" y="3064085"/>
                    <a:pt x="1017689" y="3270545"/>
                    <a:pt x="1272530" y="3270545"/>
                  </a:cubicBezTo>
                  <a:cubicBezTo>
                    <a:pt x="1328098" y="3270545"/>
                    <a:pt x="1380790" y="3260965"/>
                    <a:pt x="1430130" y="3242761"/>
                  </a:cubicBezTo>
                  <a:cubicBezTo>
                    <a:pt x="1472763" y="3280605"/>
                    <a:pt x="1523061" y="3310783"/>
                    <a:pt x="1577670" y="3330902"/>
                  </a:cubicBezTo>
                  <a:cubicBezTo>
                    <a:pt x="1573837" y="3354375"/>
                    <a:pt x="1571922" y="3378326"/>
                    <a:pt x="1571922" y="3403235"/>
                  </a:cubicBezTo>
                  <a:cubicBezTo>
                    <a:pt x="1571922" y="3658076"/>
                    <a:pt x="1778381" y="3864536"/>
                    <a:pt x="2033222" y="3864536"/>
                  </a:cubicBezTo>
                  <a:cubicBezTo>
                    <a:pt x="2115615" y="3864536"/>
                    <a:pt x="2192738" y="3842980"/>
                    <a:pt x="2259323" y="3805137"/>
                  </a:cubicBezTo>
                  <a:cubicBezTo>
                    <a:pt x="2322075" y="3985251"/>
                    <a:pt x="2493566" y="4114587"/>
                    <a:pt x="2694756" y="4114587"/>
                  </a:cubicBezTo>
                  <a:cubicBezTo>
                    <a:pt x="2779065" y="4114587"/>
                    <a:pt x="2858104" y="4092073"/>
                    <a:pt x="2926126" y="4052314"/>
                  </a:cubicBezTo>
                  <a:cubicBezTo>
                    <a:pt x="3009955" y="4139018"/>
                    <a:pt x="3127316" y="4192669"/>
                    <a:pt x="3257611" y="4192669"/>
                  </a:cubicBezTo>
                  <a:cubicBezTo>
                    <a:pt x="3302161" y="4192669"/>
                    <a:pt x="3344794" y="4186441"/>
                    <a:pt x="3385511" y="4174944"/>
                  </a:cubicBezTo>
                  <a:cubicBezTo>
                    <a:pt x="3481316" y="4376615"/>
                    <a:pt x="3686818" y="4516011"/>
                    <a:pt x="3924893" y="4516011"/>
                  </a:cubicBezTo>
                  <a:cubicBezTo>
                    <a:pt x="4167280" y="4516011"/>
                    <a:pt x="4376135" y="4371345"/>
                    <a:pt x="4469545" y="4163448"/>
                  </a:cubicBezTo>
                  <a:cubicBezTo>
                    <a:pt x="4562955" y="4371345"/>
                    <a:pt x="4771331" y="4516011"/>
                    <a:pt x="5014197" y="4516011"/>
                  </a:cubicBezTo>
                  <a:cubicBezTo>
                    <a:pt x="5343766" y="4516011"/>
                    <a:pt x="5610583" y="4248715"/>
                    <a:pt x="5610583" y="3919624"/>
                  </a:cubicBezTo>
                  <a:cubicBezTo>
                    <a:pt x="5608667" y="3720350"/>
                    <a:pt x="5512383" y="3545027"/>
                    <a:pt x="5363885" y="3436767"/>
                  </a:cubicBezTo>
                  <a:close/>
                </a:path>
              </a:pathLst>
            </a:custGeom>
            <a:grpFill/>
            <a:ln w="9525" cap="flat">
              <a:noFill/>
              <a:prstDash val="solid"/>
              <a:miter/>
            </a:ln>
          </p:spPr>
          <p:txBody>
            <a:bodyPr rtlCol="0" anchor="ctr"/>
            <a:lstStyle/>
            <a:p>
              <a:endParaRPr lang="en-US"/>
            </a:p>
          </p:txBody>
        </p:sp>
      </p:grpSp>
      <p:grpSp>
        <p:nvGrpSpPr>
          <p:cNvPr id="44" name="Group 43">
            <a:extLst>
              <a:ext uri="{FF2B5EF4-FFF2-40B4-BE49-F238E27FC236}">
                <a16:creationId xmlns:a16="http://schemas.microsoft.com/office/drawing/2014/main" id="{4BCFADF6-8A5D-4D41-BEA5-79439B06145C}"/>
              </a:ext>
            </a:extLst>
          </p:cNvPr>
          <p:cNvGrpSpPr/>
          <p:nvPr/>
        </p:nvGrpSpPr>
        <p:grpSpPr>
          <a:xfrm flipH="1">
            <a:off x="12950915" y="2743200"/>
            <a:ext cx="10061607" cy="11874712"/>
            <a:chOff x="20604541" y="3989975"/>
            <a:chExt cx="3782464" cy="4464065"/>
          </a:xfrm>
        </p:grpSpPr>
        <p:sp>
          <p:nvSpPr>
            <p:cNvPr id="15" name="Freeform: Shape 14">
              <a:extLst>
                <a:ext uri="{FF2B5EF4-FFF2-40B4-BE49-F238E27FC236}">
                  <a16:creationId xmlns:a16="http://schemas.microsoft.com/office/drawing/2014/main" id="{177698AB-8990-4F25-AAEF-AB3D203DACF3}"/>
                </a:ext>
              </a:extLst>
            </p:cNvPr>
            <p:cNvSpPr/>
            <p:nvPr/>
          </p:nvSpPr>
          <p:spPr>
            <a:xfrm>
              <a:off x="20951776" y="6028139"/>
              <a:ext cx="1168822" cy="1360432"/>
            </a:xfrm>
            <a:custGeom>
              <a:avLst/>
              <a:gdLst>
                <a:gd name="connsiteX0" fmla="*/ 1071687 w 1168821"/>
                <a:gd name="connsiteY0" fmla="*/ 5061 h 1360431"/>
                <a:gd name="connsiteX1" fmla="*/ 1167090 w 1168821"/>
                <a:gd name="connsiteY1" fmla="*/ 85120 h 1360431"/>
                <a:gd name="connsiteX2" fmla="*/ 100464 w 1168821"/>
                <a:gd name="connsiteY2" fmla="*/ 1356177 h 1360431"/>
                <a:gd name="connsiteX3" fmla="*/ 5061 w 1168821"/>
                <a:gd name="connsiteY3" fmla="*/ 1276118 h 1360431"/>
              </a:gdLst>
              <a:ahLst/>
              <a:cxnLst>
                <a:cxn ang="0">
                  <a:pos x="connsiteX0" y="connsiteY0"/>
                </a:cxn>
                <a:cxn ang="0">
                  <a:pos x="connsiteX1" y="connsiteY1"/>
                </a:cxn>
                <a:cxn ang="0">
                  <a:pos x="connsiteX2" y="connsiteY2"/>
                </a:cxn>
                <a:cxn ang="0">
                  <a:pos x="connsiteX3" y="connsiteY3"/>
                </a:cxn>
              </a:cxnLst>
              <a:rect l="l" t="t" r="r" b="b"/>
              <a:pathLst>
                <a:path w="1168821" h="1360431">
                  <a:moveTo>
                    <a:pt x="1071687" y="5061"/>
                  </a:moveTo>
                  <a:lnTo>
                    <a:pt x="1167090" y="85120"/>
                  </a:lnTo>
                  <a:lnTo>
                    <a:pt x="100464" y="1356177"/>
                  </a:lnTo>
                  <a:lnTo>
                    <a:pt x="5061" y="1276118"/>
                  </a:lnTo>
                  <a:close/>
                </a:path>
              </a:pathLst>
            </a:custGeom>
            <a:solidFill>
              <a:schemeClr val="accent3">
                <a:lumMod val="60000"/>
                <a:lumOff val="40000"/>
              </a:schemeClr>
            </a:solidFill>
            <a:ln w="9525"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A1B843A1-719E-4D53-AEC9-383A207E0CB6}"/>
                </a:ext>
              </a:extLst>
            </p:cNvPr>
            <p:cNvSpPr/>
            <p:nvPr/>
          </p:nvSpPr>
          <p:spPr>
            <a:xfrm>
              <a:off x="20604541" y="6139475"/>
              <a:ext cx="1796345" cy="2055018"/>
            </a:xfrm>
            <a:custGeom>
              <a:avLst/>
              <a:gdLst>
                <a:gd name="connsiteX0" fmla="*/ 1554195 w 1796344"/>
                <a:gd name="connsiteY0" fmla="*/ 5062 h 2055018"/>
                <a:gd name="connsiteX1" fmla="*/ 1792701 w 1796344"/>
                <a:gd name="connsiteY1" fmla="*/ 205208 h 2055018"/>
                <a:gd name="connsiteX2" fmla="*/ 243569 w 1796344"/>
                <a:gd name="connsiteY2" fmla="*/ 2051250 h 2055018"/>
                <a:gd name="connsiteX3" fmla="*/ 5062 w 1796344"/>
                <a:gd name="connsiteY3" fmla="*/ 1851104 h 2055018"/>
              </a:gdLst>
              <a:ahLst/>
              <a:cxnLst>
                <a:cxn ang="0">
                  <a:pos x="connsiteX0" y="connsiteY0"/>
                </a:cxn>
                <a:cxn ang="0">
                  <a:pos x="connsiteX1" y="connsiteY1"/>
                </a:cxn>
                <a:cxn ang="0">
                  <a:pos x="connsiteX2" y="connsiteY2"/>
                </a:cxn>
                <a:cxn ang="0">
                  <a:pos x="connsiteX3" y="connsiteY3"/>
                </a:cxn>
              </a:cxnLst>
              <a:rect l="l" t="t" r="r" b="b"/>
              <a:pathLst>
                <a:path w="1796344" h="2055018">
                  <a:moveTo>
                    <a:pt x="1554195" y="5062"/>
                  </a:moveTo>
                  <a:lnTo>
                    <a:pt x="1792701" y="205208"/>
                  </a:lnTo>
                  <a:lnTo>
                    <a:pt x="243569" y="2051250"/>
                  </a:lnTo>
                  <a:lnTo>
                    <a:pt x="5062" y="1851104"/>
                  </a:lnTo>
                  <a:close/>
                </a:path>
              </a:pathLst>
            </a:custGeom>
            <a:solidFill>
              <a:schemeClr val="accent3">
                <a:lumMod val="75000"/>
              </a:schemeClr>
            </a:solidFill>
            <a:ln w="9525"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C60FC0F3-378C-44A7-A547-F34885C232C9}"/>
                </a:ext>
              </a:extLst>
            </p:cNvPr>
            <p:cNvSpPr/>
            <p:nvPr/>
          </p:nvSpPr>
          <p:spPr>
            <a:xfrm>
              <a:off x="21888458" y="6684403"/>
              <a:ext cx="852665" cy="986792"/>
            </a:xfrm>
            <a:custGeom>
              <a:avLst/>
              <a:gdLst>
                <a:gd name="connsiteX0" fmla="*/ 772083 w 852664"/>
                <a:gd name="connsiteY0" fmla="*/ 5061 h 986792"/>
                <a:gd name="connsiteX1" fmla="*/ 848404 w 852664"/>
                <a:gd name="connsiteY1" fmla="*/ 69107 h 986792"/>
                <a:gd name="connsiteX2" fmla="*/ 81382 w 852664"/>
                <a:gd name="connsiteY2" fmla="*/ 983138 h 986792"/>
                <a:gd name="connsiteX3" fmla="*/ 5061 w 852664"/>
                <a:gd name="connsiteY3" fmla="*/ 919092 h 986792"/>
              </a:gdLst>
              <a:ahLst/>
              <a:cxnLst>
                <a:cxn ang="0">
                  <a:pos x="connsiteX0" y="connsiteY0"/>
                </a:cxn>
                <a:cxn ang="0">
                  <a:pos x="connsiteX1" y="connsiteY1"/>
                </a:cxn>
                <a:cxn ang="0">
                  <a:pos x="connsiteX2" y="connsiteY2"/>
                </a:cxn>
                <a:cxn ang="0">
                  <a:pos x="connsiteX3" y="connsiteY3"/>
                </a:cxn>
              </a:cxnLst>
              <a:rect l="l" t="t" r="r" b="b"/>
              <a:pathLst>
                <a:path w="852664" h="986792">
                  <a:moveTo>
                    <a:pt x="772083" y="5061"/>
                  </a:moveTo>
                  <a:lnTo>
                    <a:pt x="848404" y="69107"/>
                  </a:lnTo>
                  <a:lnTo>
                    <a:pt x="81382" y="983138"/>
                  </a:lnTo>
                  <a:lnTo>
                    <a:pt x="5061" y="919092"/>
                  </a:lnTo>
                  <a:close/>
                </a:path>
              </a:pathLst>
            </a:custGeom>
            <a:solidFill>
              <a:schemeClr val="accent3"/>
            </a:solidFill>
            <a:ln w="9525"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E1A6359F-B78A-446B-9F06-A3D0F938D5DC}"/>
                </a:ext>
              </a:extLst>
            </p:cNvPr>
            <p:cNvSpPr/>
            <p:nvPr/>
          </p:nvSpPr>
          <p:spPr>
            <a:xfrm>
              <a:off x="20844028" y="6480456"/>
              <a:ext cx="1729281" cy="1973584"/>
            </a:xfrm>
            <a:custGeom>
              <a:avLst/>
              <a:gdLst>
                <a:gd name="connsiteX0" fmla="*/ 1487991 w 1729281"/>
                <a:gd name="connsiteY0" fmla="*/ 5061 h 1973584"/>
                <a:gd name="connsiteX1" fmla="*/ 1725763 w 1729281"/>
                <a:gd name="connsiteY1" fmla="*/ 204591 h 1973584"/>
                <a:gd name="connsiteX2" fmla="*/ 242833 w 1729281"/>
                <a:gd name="connsiteY2" fmla="*/ 1971742 h 1973584"/>
                <a:gd name="connsiteX3" fmla="*/ 5061 w 1729281"/>
                <a:gd name="connsiteY3" fmla="*/ 1772212 h 1973584"/>
              </a:gdLst>
              <a:ahLst/>
              <a:cxnLst>
                <a:cxn ang="0">
                  <a:pos x="connsiteX0" y="connsiteY0"/>
                </a:cxn>
                <a:cxn ang="0">
                  <a:pos x="connsiteX1" y="connsiteY1"/>
                </a:cxn>
                <a:cxn ang="0">
                  <a:pos x="connsiteX2" y="connsiteY2"/>
                </a:cxn>
                <a:cxn ang="0">
                  <a:pos x="connsiteX3" y="connsiteY3"/>
                </a:cxn>
              </a:cxnLst>
              <a:rect l="l" t="t" r="r" b="b"/>
              <a:pathLst>
                <a:path w="1729281" h="1973584">
                  <a:moveTo>
                    <a:pt x="1487991" y="5061"/>
                  </a:moveTo>
                  <a:lnTo>
                    <a:pt x="1725763" y="204591"/>
                  </a:lnTo>
                  <a:lnTo>
                    <a:pt x="242833" y="1971742"/>
                  </a:lnTo>
                  <a:lnTo>
                    <a:pt x="5061" y="1772212"/>
                  </a:lnTo>
                  <a:close/>
                </a:path>
              </a:pathLst>
            </a:custGeom>
            <a:solidFill>
              <a:schemeClr val="accent3">
                <a:lumMod val="75000"/>
              </a:schemeClr>
            </a:solidFill>
            <a:ln w="9525"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A632221B-E40D-4937-80B1-2296E54E01A3}"/>
                </a:ext>
              </a:extLst>
            </p:cNvPr>
            <p:cNvSpPr/>
            <p:nvPr/>
          </p:nvSpPr>
          <p:spPr>
            <a:xfrm>
              <a:off x="22039781" y="3989975"/>
              <a:ext cx="2347224" cy="2615478"/>
            </a:xfrm>
            <a:custGeom>
              <a:avLst/>
              <a:gdLst>
                <a:gd name="connsiteX0" fmla="*/ 2263084 w 2347223"/>
                <a:gd name="connsiteY0" fmla="*/ 661634 h 2615477"/>
                <a:gd name="connsiteX1" fmla="*/ 628651 w 2347223"/>
                <a:gd name="connsiteY1" fmla="*/ 2609351 h 2615477"/>
                <a:gd name="connsiteX2" fmla="*/ 598951 w 2347223"/>
                <a:gd name="connsiteY2" fmla="*/ 2606956 h 2615477"/>
                <a:gd name="connsiteX3" fmla="*/ 14060 w 2347223"/>
                <a:gd name="connsiteY3" fmla="*/ 2115955 h 2615477"/>
                <a:gd name="connsiteX4" fmla="*/ 6395 w 2347223"/>
                <a:gd name="connsiteY4" fmla="*/ 2087214 h 2615477"/>
                <a:gd name="connsiteX5" fmla="*/ 1640831 w 2347223"/>
                <a:gd name="connsiteY5" fmla="*/ 139497 h 2615477"/>
                <a:gd name="connsiteX6" fmla="*/ 1815675 w 2347223"/>
                <a:gd name="connsiteY6" fmla="*/ 27405 h 2615477"/>
                <a:gd name="connsiteX7" fmla="*/ 2077703 w 2347223"/>
                <a:gd name="connsiteY7" fmla="*/ 9202 h 2615477"/>
                <a:gd name="connsiteX8" fmla="*/ 2223326 w 2347223"/>
                <a:gd name="connsiteY8" fmla="*/ 76745 h 2615477"/>
                <a:gd name="connsiteX9" fmla="*/ 2244882 w 2347223"/>
                <a:gd name="connsiteY9" fmla="*/ 96864 h 2615477"/>
                <a:gd name="connsiteX10" fmla="*/ 2291346 w 2347223"/>
                <a:gd name="connsiteY10" fmla="*/ 156263 h 2615477"/>
                <a:gd name="connsiteX11" fmla="*/ 2314820 w 2347223"/>
                <a:gd name="connsiteY11" fmla="*/ 208956 h 2615477"/>
                <a:gd name="connsiteX12" fmla="*/ 2343082 w 2347223"/>
                <a:gd name="connsiteY12" fmla="*/ 465234 h 2615477"/>
                <a:gd name="connsiteX13" fmla="*/ 2342603 w 2347223"/>
                <a:gd name="connsiteY13" fmla="*/ 470503 h 2615477"/>
                <a:gd name="connsiteX14" fmla="*/ 2263084 w 2347223"/>
                <a:gd name="connsiteY14" fmla="*/ 661634 h 2615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47223" h="2615477">
                  <a:moveTo>
                    <a:pt x="2263084" y="661634"/>
                  </a:moveTo>
                  <a:lnTo>
                    <a:pt x="628651" y="2609351"/>
                  </a:lnTo>
                  <a:cubicBezTo>
                    <a:pt x="622422" y="2616537"/>
                    <a:pt x="609490" y="2615579"/>
                    <a:pt x="598951" y="2606956"/>
                  </a:cubicBezTo>
                  <a:lnTo>
                    <a:pt x="14060" y="2115955"/>
                  </a:lnTo>
                  <a:cubicBezTo>
                    <a:pt x="4000" y="2107333"/>
                    <a:pt x="649" y="2094399"/>
                    <a:pt x="6395" y="2087214"/>
                  </a:cubicBezTo>
                  <a:lnTo>
                    <a:pt x="1640831" y="139497"/>
                  </a:lnTo>
                  <a:cubicBezTo>
                    <a:pt x="1684902" y="87283"/>
                    <a:pt x="1744301" y="49440"/>
                    <a:pt x="1815675" y="27405"/>
                  </a:cubicBezTo>
                  <a:cubicBezTo>
                    <a:pt x="1890883" y="3933"/>
                    <a:pt x="1979502" y="-2295"/>
                    <a:pt x="2077703" y="9202"/>
                  </a:cubicBezTo>
                  <a:cubicBezTo>
                    <a:pt x="2128477" y="14950"/>
                    <a:pt x="2180214" y="40339"/>
                    <a:pt x="2223326" y="76745"/>
                  </a:cubicBezTo>
                  <a:cubicBezTo>
                    <a:pt x="2230991" y="82972"/>
                    <a:pt x="2238176" y="89678"/>
                    <a:pt x="2244882" y="96864"/>
                  </a:cubicBezTo>
                  <a:cubicBezTo>
                    <a:pt x="2263084" y="115067"/>
                    <a:pt x="2278893" y="134707"/>
                    <a:pt x="2291346" y="156263"/>
                  </a:cubicBezTo>
                  <a:cubicBezTo>
                    <a:pt x="2301406" y="173508"/>
                    <a:pt x="2309550" y="191232"/>
                    <a:pt x="2314820" y="208956"/>
                  </a:cubicBezTo>
                  <a:cubicBezTo>
                    <a:pt x="2342603" y="301887"/>
                    <a:pt x="2351704" y="388590"/>
                    <a:pt x="2343082" y="465234"/>
                  </a:cubicBezTo>
                  <a:cubicBezTo>
                    <a:pt x="2343082" y="467150"/>
                    <a:pt x="2342603" y="468587"/>
                    <a:pt x="2342603" y="470503"/>
                  </a:cubicBezTo>
                  <a:cubicBezTo>
                    <a:pt x="2333981" y="544273"/>
                    <a:pt x="2307155" y="609421"/>
                    <a:pt x="2263084" y="661634"/>
                  </a:cubicBezTo>
                  <a:close/>
                </a:path>
              </a:pathLst>
            </a:custGeom>
            <a:solidFill>
              <a:srgbClr val="DCE3FF"/>
            </a:solidFill>
            <a:ln w="9525"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23051228-0990-4CAE-912A-315CFEDF68DF}"/>
                </a:ext>
              </a:extLst>
            </p:cNvPr>
            <p:cNvSpPr/>
            <p:nvPr/>
          </p:nvSpPr>
          <p:spPr>
            <a:xfrm>
              <a:off x="21363807" y="4905254"/>
              <a:ext cx="1662218" cy="1168822"/>
            </a:xfrm>
            <a:custGeom>
              <a:avLst/>
              <a:gdLst>
                <a:gd name="connsiteX0" fmla="*/ 1662936 w 1662217"/>
                <a:gd name="connsiteY0" fmla="*/ 3593 h 1168821"/>
                <a:gd name="connsiteX1" fmla="*/ 853863 w 1662217"/>
                <a:gd name="connsiteY1" fmla="*/ 967391 h 1168821"/>
                <a:gd name="connsiteX2" fmla="*/ 716861 w 1662217"/>
                <a:gd name="connsiteY2" fmla="*/ 975056 h 1168821"/>
                <a:gd name="connsiteX3" fmla="*/ 3593 w 1662217"/>
                <a:gd name="connsiteY3" fmla="*/ 1167624 h 1168821"/>
                <a:gd name="connsiteX4" fmla="*/ 548243 w 1662217"/>
                <a:gd name="connsiteY4" fmla="*/ 518545 h 1168821"/>
                <a:gd name="connsiteX5" fmla="*/ 1470367 w 1662217"/>
                <a:gd name="connsiteY5" fmla="*/ 77363 h 1168821"/>
                <a:gd name="connsiteX6" fmla="*/ 1662936 w 1662217"/>
                <a:gd name="connsiteY6" fmla="*/ 3593 h 1168821"/>
                <a:gd name="connsiteX7" fmla="*/ 1662936 w 1662217"/>
                <a:gd name="connsiteY7" fmla="*/ 3593 h 1168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62217" h="1168821">
                  <a:moveTo>
                    <a:pt x="1662936" y="3593"/>
                  </a:moveTo>
                  <a:lnTo>
                    <a:pt x="853863" y="967391"/>
                  </a:lnTo>
                  <a:lnTo>
                    <a:pt x="716861" y="975056"/>
                  </a:lnTo>
                  <a:lnTo>
                    <a:pt x="3593" y="1167624"/>
                  </a:lnTo>
                  <a:lnTo>
                    <a:pt x="548243" y="518545"/>
                  </a:lnTo>
                  <a:cubicBezTo>
                    <a:pt x="636863" y="412680"/>
                    <a:pt x="1175289" y="192329"/>
                    <a:pt x="1470367" y="77363"/>
                  </a:cubicBezTo>
                  <a:lnTo>
                    <a:pt x="1662936" y="3593"/>
                  </a:lnTo>
                  <a:lnTo>
                    <a:pt x="1662936" y="3593"/>
                  </a:lnTo>
                  <a:close/>
                </a:path>
              </a:pathLst>
            </a:custGeom>
            <a:solidFill>
              <a:schemeClr val="accent5"/>
            </a:solidFill>
            <a:ln w="9525"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FE6FAA32-BD56-46C3-A718-F33D1085542C}"/>
                </a:ext>
              </a:extLst>
            </p:cNvPr>
            <p:cNvSpPr/>
            <p:nvPr/>
          </p:nvSpPr>
          <p:spPr>
            <a:xfrm>
              <a:off x="22077554" y="4905254"/>
              <a:ext cx="948470" cy="977212"/>
            </a:xfrm>
            <a:custGeom>
              <a:avLst/>
              <a:gdLst>
                <a:gd name="connsiteX0" fmla="*/ 949188 w 948469"/>
                <a:gd name="connsiteY0" fmla="*/ 3593 h 977211"/>
                <a:gd name="connsiteX1" fmla="*/ 140594 w 948469"/>
                <a:gd name="connsiteY1" fmla="*/ 967870 h 977211"/>
                <a:gd name="connsiteX2" fmla="*/ 3593 w 948469"/>
                <a:gd name="connsiteY2" fmla="*/ 975535 h 977211"/>
                <a:gd name="connsiteX3" fmla="*/ 757098 w 948469"/>
                <a:gd name="connsiteY3" fmla="*/ 77363 h 977211"/>
                <a:gd name="connsiteX4" fmla="*/ 949188 w 948469"/>
                <a:gd name="connsiteY4" fmla="*/ 3593 h 977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8469" h="977211">
                  <a:moveTo>
                    <a:pt x="949188" y="3593"/>
                  </a:moveTo>
                  <a:lnTo>
                    <a:pt x="140594" y="967870"/>
                  </a:lnTo>
                  <a:lnTo>
                    <a:pt x="3593" y="975535"/>
                  </a:lnTo>
                  <a:lnTo>
                    <a:pt x="757098" y="77363"/>
                  </a:lnTo>
                  <a:lnTo>
                    <a:pt x="949188" y="3593"/>
                  </a:lnTo>
                  <a:close/>
                </a:path>
              </a:pathLst>
            </a:custGeom>
            <a:solidFill>
              <a:schemeClr val="accent5">
                <a:lumMod val="75000"/>
              </a:schemeClr>
            </a:solidFill>
            <a:ln w="9525"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78019759-94BE-4613-A902-2E9D92A0E1DC}"/>
                </a:ext>
              </a:extLst>
            </p:cNvPr>
            <p:cNvSpPr/>
            <p:nvPr/>
          </p:nvSpPr>
          <p:spPr>
            <a:xfrm>
              <a:off x="22784117" y="5424996"/>
              <a:ext cx="862245" cy="1839457"/>
            </a:xfrm>
            <a:custGeom>
              <a:avLst/>
              <a:gdLst>
                <a:gd name="connsiteX0" fmla="*/ 862005 w 862245"/>
                <a:gd name="connsiteY0" fmla="*/ 3593 h 1839456"/>
                <a:gd name="connsiteX1" fmla="*/ 52931 w 862245"/>
                <a:gd name="connsiteY1" fmla="*/ 967391 h 1839456"/>
                <a:gd name="connsiteX2" fmla="*/ 69218 w 862245"/>
                <a:gd name="connsiteY2" fmla="*/ 1103435 h 1839456"/>
                <a:gd name="connsiteX3" fmla="*/ 3593 w 862245"/>
                <a:gd name="connsiteY3" fmla="*/ 1839217 h 1839456"/>
                <a:gd name="connsiteX4" fmla="*/ 548243 w 862245"/>
                <a:gd name="connsiteY4" fmla="*/ 1190138 h 1839456"/>
                <a:gd name="connsiteX5" fmla="*/ 822726 w 862245"/>
                <a:gd name="connsiteY5" fmla="*/ 205741 h 1839456"/>
                <a:gd name="connsiteX6" fmla="*/ 862005 w 862245"/>
                <a:gd name="connsiteY6" fmla="*/ 3593 h 1839456"/>
                <a:gd name="connsiteX7" fmla="*/ 862005 w 862245"/>
                <a:gd name="connsiteY7" fmla="*/ 3593 h 1839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62245" h="1839456">
                  <a:moveTo>
                    <a:pt x="862005" y="3593"/>
                  </a:moveTo>
                  <a:lnTo>
                    <a:pt x="52931" y="967391"/>
                  </a:lnTo>
                  <a:lnTo>
                    <a:pt x="69218" y="1103435"/>
                  </a:lnTo>
                  <a:lnTo>
                    <a:pt x="3593" y="1839217"/>
                  </a:lnTo>
                  <a:lnTo>
                    <a:pt x="548243" y="1190138"/>
                  </a:lnTo>
                  <a:cubicBezTo>
                    <a:pt x="636863" y="1084274"/>
                    <a:pt x="760453" y="515671"/>
                    <a:pt x="822726" y="205741"/>
                  </a:cubicBezTo>
                  <a:lnTo>
                    <a:pt x="862005" y="3593"/>
                  </a:lnTo>
                  <a:lnTo>
                    <a:pt x="862005" y="3593"/>
                  </a:lnTo>
                  <a:close/>
                </a:path>
              </a:pathLst>
            </a:custGeom>
            <a:solidFill>
              <a:schemeClr val="accent5"/>
            </a:solidFill>
            <a:ln w="9525"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F77006AB-1FA7-4961-9020-D2F9F4EAB01B}"/>
                </a:ext>
              </a:extLst>
            </p:cNvPr>
            <p:cNvSpPr/>
            <p:nvPr/>
          </p:nvSpPr>
          <p:spPr>
            <a:xfrm>
              <a:off x="22833455" y="5424996"/>
              <a:ext cx="814343" cy="1106548"/>
            </a:xfrm>
            <a:custGeom>
              <a:avLst/>
              <a:gdLst>
                <a:gd name="connsiteX0" fmla="*/ 812666 w 814342"/>
                <a:gd name="connsiteY0" fmla="*/ 3593 h 1106548"/>
                <a:gd name="connsiteX1" fmla="*/ 3593 w 814342"/>
                <a:gd name="connsiteY1" fmla="*/ 967391 h 1106548"/>
                <a:gd name="connsiteX2" fmla="*/ 19879 w 814342"/>
                <a:gd name="connsiteY2" fmla="*/ 1103914 h 1106548"/>
                <a:gd name="connsiteX3" fmla="*/ 773387 w 814342"/>
                <a:gd name="connsiteY3" fmla="*/ 205741 h 1106548"/>
                <a:gd name="connsiteX4" fmla="*/ 812666 w 814342"/>
                <a:gd name="connsiteY4" fmla="*/ 3593 h 11065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4342" h="1106548">
                  <a:moveTo>
                    <a:pt x="812666" y="3593"/>
                  </a:moveTo>
                  <a:lnTo>
                    <a:pt x="3593" y="967391"/>
                  </a:lnTo>
                  <a:lnTo>
                    <a:pt x="19879" y="1103914"/>
                  </a:lnTo>
                  <a:lnTo>
                    <a:pt x="773387" y="205741"/>
                  </a:lnTo>
                  <a:lnTo>
                    <a:pt x="812666" y="3593"/>
                  </a:lnTo>
                  <a:close/>
                </a:path>
              </a:pathLst>
            </a:custGeom>
            <a:solidFill>
              <a:schemeClr val="accent5">
                <a:lumMod val="75000"/>
              </a:schemeClr>
            </a:solidFill>
            <a:ln w="9525"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228AFECF-F74B-48BC-B617-EFCEDB157ACE}"/>
                </a:ext>
              </a:extLst>
            </p:cNvPr>
            <p:cNvSpPr/>
            <p:nvPr/>
          </p:nvSpPr>
          <p:spPr>
            <a:xfrm>
              <a:off x="24379750" y="4444910"/>
              <a:ext cx="4790" cy="14371"/>
            </a:xfrm>
            <a:custGeom>
              <a:avLst/>
              <a:gdLst>
                <a:gd name="connsiteX0" fmla="*/ 4070 w 4790"/>
                <a:gd name="connsiteY0" fmla="*/ 9820 h 14370"/>
                <a:gd name="connsiteX1" fmla="*/ 3593 w 4790"/>
                <a:gd name="connsiteY1" fmla="*/ 15089 h 14370"/>
                <a:gd name="connsiteX2" fmla="*/ 5029 w 4790"/>
                <a:gd name="connsiteY2" fmla="*/ 3593 h 14370"/>
                <a:gd name="connsiteX3" fmla="*/ 4070 w 4790"/>
                <a:gd name="connsiteY3" fmla="*/ 9820 h 14370"/>
              </a:gdLst>
              <a:ahLst/>
              <a:cxnLst>
                <a:cxn ang="0">
                  <a:pos x="connsiteX0" y="connsiteY0"/>
                </a:cxn>
                <a:cxn ang="0">
                  <a:pos x="connsiteX1" y="connsiteY1"/>
                </a:cxn>
                <a:cxn ang="0">
                  <a:pos x="connsiteX2" y="connsiteY2"/>
                </a:cxn>
                <a:cxn ang="0">
                  <a:pos x="connsiteX3" y="connsiteY3"/>
                </a:cxn>
              </a:cxnLst>
              <a:rect l="l" t="t" r="r" b="b"/>
              <a:pathLst>
                <a:path w="4790" h="14370">
                  <a:moveTo>
                    <a:pt x="4070" y="9820"/>
                  </a:moveTo>
                  <a:cubicBezTo>
                    <a:pt x="4070" y="11736"/>
                    <a:pt x="3593" y="13173"/>
                    <a:pt x="3593" y="15089"/>
                  </a:cubicBezTo>
                  <a:cubicBezTo>
                    <a:pt x="4070" y="11257"/>
                    <a:pt x="4549" y="7425"/>
                    <a:pt x="5029" y="3593"/>
                  </a:cubicBezTo>
                  <a:cubicBezTo>
                    <a:pt x="4549" y="5509"/>
                    <a:pt x="4070" y="7425"/>
                    <a:pt x="4070" y="9820"/>
                  </a:cubicBezTo>
                  <a:close/>
                </a:path>
              </a:pathLst>
            </a:custGeom>
            <a:solidFill>
              <a:srgbClr val="DCE3FF"/>
            </a:solidFill>
            <a:ln w="9525"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3667E1B1-7018-40D2-9AB7-60604F724529}"/>
                </a:ext>
              </a:extLst>
            </p:cNvPr>
            <p:cNvSpPr/>
            <p:nvPr/>
          </p:nvSpPr>
          <p:spPr>
            <a:xfrm>
              <a:off x="22561849" y="4308388"/>
              <a:ext cx="1820296" cy="2299321"/>
            </a:xfrm>
            <a:custGeom>
              <a:avLst/>
              <a:gdLst>
                <a:gd name="connsiteX0" fmla="*/ 1741016 w 1820295"/>
                <a:gd name="connsiteY0" fmla="*/ 343222 h 2299321"/>
                <a:gd name="connsiteX1" fmla="*/ 106583 w 1820295"/>
                <a:gd name="connsiteY1" fmla="*/ 2290938 h 2299321"/>
                <a:gd name="connsiteX2" fmla="*/ 76883 w 1820295"/>
                <a:gd name="connsiteY2" fmla="*/ 2288543 h 2299321"/>
                <a:gd name="connsiteX3" fmla="*/ 3593 w 1820295"/>
                <a:gd name="connsiteY3" fmla="*/ 2226749 h 2299321"/>
                <a:gd name="connsiteX4" fmla="*/ 80714 w 1820295"/>
                <a:gd name="connsiteY4" fmla="*/ 2133339 h 2299321"/>
                <a:gd name="connsiteX5" fmla="*/ 1645690 w 1820295"/>
                <a:gd name="connsiteY5" fmla="*/ 3593 h 2299321"/>
                <a:gd name="connsiteX6" fmla="*/ 1821014 w 1820295"/>
                <a:gd name="connsiteY6" fmla="*/ 150653 h 2299321"/>
                <a:gd name="connsiteX7" fmla="*/ 1741016 w 1820295"/>
                <a:gd name="connsiteY7" fmla="*/ 343222 h 2299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0295" h="2299321">
                  <a:moveTo>
                    <a:pt x="1741016" y="343222"/>
                  </a:moveTo>
                  <a:lnTo>
                    <a:pt x="106583" y="2290938"/>
                  </a:lnTo>
                  <a:cubicBezTo>
                    <a:pt x="100354" y="2298124"/>
                    <a:pt x="87422" y="2297166"/>
                    <a:pt x="76883" y="2288543"/>
                  </a:cubicBezTo>
                  <a:lnTo>
                    <a:pt x="3593" y="2226749"/>
                  </a:lnTo>
                  <a:cubicBezTo>
                    <a:pt x="28501" y="2196091"/>
                    <a:pt x="54367" y="2164955"/>
                    <a:pt x="80714" y="2133339"/>
                  </a:cubicBezTo>
                  <a:cubicBezTo>
                    <a:pt x="1125948" y="887394"/>
                    <a:pt x="1507253" y="284781"/>
                    <a:pt x="1645690" y="3593"/>
                  </a:cubicBezTo>
                  <a:lnTo>
                    <a:pt x="1821014" y="150653"/>
                  </a:lnTo>
                  <a:cubicBezTo>
                    <a:pt x="1811913" y="225860"/>
                    <a:pt x="1785087" y="291008"/>
                    <a:pt x="1741016" y="343222"/>
                  </a:cubicBezTo>
                  <a:close/>
                </a:path>
              </a:pathLst>
            </a:custGeom>
            <a:solidFill>
              <a:srgbClr val="BDCAF4"/>
            </a:solidFill>
            <a:ln w="9525"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1C67C123-FE6E-42FD-A8B9-7E32C83333EC}"/>
                </a:ext>
              </a:extLst>
            </p:cNvPr>
            <p:cNvSpPr/>
            <p:nvPr/>
          </p:nvSpPr>
          <p:spPr>
            <a:xfrm>
              <a:off x="24204426" y="4083246"/>
              <a:ext cx="182030" cy="378430"/>
            </a:xfrm>
            <a:custGeom>
              <a:avLst/>
              <a:gdLst>
                <a:gd name="connsiteX0" fmla="*/ 178916 w 182029"/>
                <a:gd name="connsiteY0" fmla="*/ 376753 h 378429"/>
                <a:gd name="connsiteX1" fmla="*/ 3593 w 182029"/>
                <a:gd name="connsiteY1" fmla="*/ 229693 h 378429"/>
                <a:gd name="connsiteX2" fmla="*/ 81673 w 182029"/>
                <a:gd name="connsiteY2" fmla="*/ 3593 h 378429"/>
                <a:gd name="connsiteX3" fmla="*/ 90774 w 182029"/>
                <a:gd name="connsiteY3" fmla="*/ 13173 h 378429"/>
                <a:gd name="connsiteX4" fmla="*/ 97003 w 182029"/>
                <a:gd name="connsiteY4" fmla="*/ 19880 h 378429"/>
                <a:gd name="connsiteX5" fmla="*/ 98918 w 182029"/>
                <a:gd name="connsiteY5" fmla="*/ 21796 h 378429"/>
                <a:gd name="connsiteX6" fmla="*/ 105145 w 182029"/>
                <a:gd name="connsiteY6" fmla="*/ 29460 h 378429"/>
                <a:gd name="connsiteX7" fmla="*/ 107063 w 182029"/>
                <a:gd name="connsiteY7" fmla="*/ 31855 h 378429"/>
                <a:gd name="connsiteX8" fmla="*/ 113768 w 182029"/>
                <a:gd name="connsiteY8" fmla="*/ 40957 h 378429"/>
                <a:gd name="connsiteX9" fmla="*/ 114248 w 182029"/>
                <a:gd name="connsiteY9" fmla="*/ 41436 h 378429"/>
                <a:gd name="connsiteX10" fmla="*/ 121433 w 182029"/>
                <a:gd name="connsiteY10" fmla="*/ 51495 h 378429"/>
                <a:gd name="connsiteX11" fmla="*/ 128139 w 182029"/>
                <a:gd name="connsiteY11" fmla="*/ 62513 h 378429"/>
                <a:gd name="connsiteX12" fmla="*/ 151611 w 182029"/>
                <a:gd name="connsiteY12" fmla="*/ 115206 h 378429"/>
                <a:gd name="connsiteX13" fmla="*/ 173167 w 182029"/>
                <a:gd name="connsiteY13" fmla="*/ 206699 h 378429"/>
                <a:gd name="connsiteX14" fmla="*/ 175083 w 182029"/>
                <a:gd name="connsiteY14" fmla="*/ 218675 h 378429"/>
                <a:gd name="connsiteX15" fmla="*/ 179873 w 182029"/>
                <a:gd name="connsiteY15" fmla="*/ 255560 h 378429"/>
                <a:gd name="connsiteX16" fmla="*/ 180832 w 182029"/>
                <a:gd name="connsiteY16" fmla="*/ 267536 h 378429"/>
                <a:gd name="connsiteX17" fmla="*/ 181789 w 182029"/>
                <a:gd name="connsiteY17" fmla="*/ 281427 h 378429"/>
                <a:gd name="connsiteX18" fmla="*/ 182268 w 182029"/>
                <a:gd name="connsiteY18" fmla="*/ 294840 h 378429"/>
                <a:gd name="connsiteX19" fmla="*/ 182268 w 182029"/>
                <a:gd name="connsiteY19" fmla="*/ 296277 h 378429"/>
                <a:gd name="connsiteX20" fmla="*/ 182268 w 182029"/>
                <a:gd name="connsiteY20" fmla="*/ 305379 h 378429"/>
                <a:gd name="connsiteX21" fmla="*/ 182268 w 182029"/>
                <a:gd name="connsiteY21" fmla="*/ 314480 h 378429"/>
                <a:gd name="connsiteX22" fmla="*/ 182268 w 182029"/>
                <a:gd name="connsiteY22" fmla="*/ 318791 h 378429"/>
                <a:gd name="connsiteX23" fmla="*/ 181789 w 182029"/>
                <a:gd name="connsiteY23" fmla="*/ 329330 h 378429"/>
                <a:gd name="connsiteX24" fmla="*/ 181789 w 182029"/>
                <a:gd name="connsiteY24" fmla="*/ 334120 h 378429"/>
                <a:gd name="connsiteX25" fmla="*/ 181312 w 182029"/>
                <a:gd name="connsiteY25" fmla="*/ 344180 h 378429"/>
                <a:gd name="connsiteX26" fmla="*/ 180832 w 182029"/>
                <a:gd name="connsiteY26" fmla="*/ 348491 h 378429"/>
                <a:gd name="connsiteX27" fmla="*/ 179873 w 182029"/>
                <a:gd name="connsiteY27" fmla="*/ 359508 h 378429"/>
                <a:gd name="connsiteX28" fmla="*/ 179394 w 182029"/>
                <a:gd name="connsiteY28" fmla="*/ 364299 h 378429"/>
                <a:gd name="connsiteX29" fmla="*/ 178916 w 182029"/>
                <a:gd name="connsiteY29" fmla="*/ 376753 h 378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2029" h="378429">
                  <a:moveTo>
                    <a:pt x="178916" y="376753"/>
                  </a:moveTo>
                  <a:lnTo>
                    <a:pt x="3593" y="229693"/>
                  </a:lnTo>
                  <a:cubicBezTo>
                    <a:pt x="82152" y="69698"/>
                    <a:pt x="82632" y="14131"/>
                    <a:pt x="81673" y="3593"/>
                  </a:cubicBezTo>
                  <a:cubicBezTo>
                    <a:pt x="85027" y="6467"/>
                    <a:pt x="87902" y="9820"/>
                    <a:pt x="90774" y="13173"/>
                  </a:cubicBezTo>
                  <a:cubicBezTo>
                    <a:pt x="92692" y="15568"/>
                    <a:pt x="95087" y="17484"/>
                    <a:pt x="97003" y="19880"/>
                  </a:cubicBezTo>
                  <a:cubicBezTo>
                    <a:pt x="97482" y="20359"/>
                    <a:pt x="98439" y="21317"/>
                    <a:pt x="98918" y="21796"/>
                  </a:cubicBezTo>
                  <a:cubicBezTo>
                    <a:pt x="101313" y="24191"/>
                    <a:pt x="103229" y="27065"/>
                    <a:pt x="105145" y="29460"/>
                  </a:cubicBezTo>
                  <a:cubicBezTo>
                    <a:pt x="105624" y="30418"/>
                    <a:pt x="106583" y="30897"/>
                    <a:pt x="107063" y="31855"/>
                  </a:cubicBezTo>
                  <a:cubicBezTo>
                    <a:pt x="109458" y="34729"/>
                    <a:pt x="111853" y="38083"/>
                    <a:pt x="113768" y="40957"/>
                  </a:cubicBezTo>
                  <a:cubicBezTo>
                    <a:pt x="113768" y="40957"/>
                    <a:pt x="114248" y="41436"/>
                    <a:pt x="114248" y="41436"/>
                  </a:cubicBezTo>
                  <a:cubicBezTo>
                    <a:pt x="116643" y="44789"/>
                    <a:pt x="119038" y="48142"/>
                    <a:pt x="121433" y="51495"/>
                  </a:cubicBezTo>
                  <a:cubicBezTo>
                    <a:pt x="123828" y="54848"/>
                    <a:pt x="126224" y="58681"/>
                    <a:pt x="128139" y="62513"/>
                  </a:cubicBezTo>
                  <a:cubicBezTo>
                    <a:pt x="138199" y="79758"/>
                    <a:pt x="146341" y="97482"/>
                    <a:pt x="151611" y="115206"/>
                  </a:cubicBezTo>
                  <a:cubicBezTo>
                    <a:pt x="161192" y="146342"/>
                    <a:pt x="168377" y="177000"/>
                    <a:pt x="173167" y="206699"/>
                  </a:cubicBezTo>
                  <a:cubicBezTo>
                    <a:pt x="174126" y="210532"/>
                    <a:pt x="174603" y="214843"/>
                    <a:pt x="175083" y="218675"/>
                  </a:cubicBezTo>
                  <a:cubicBezTo>
                    <a:pt x="176998" y="231130"/>
                    <a:pt x="178437" y="243105"/>
                    <a:pt x="179873" y="255560"/>
                  </a:cubicBezTo>
                  <a:cubicBezTo>
                    <a:pt x="180353" y="259392"/>
                    <a:pt x="180832" y="263703"/>
                    <a:pt x="180832" y="267536"/>
                  </a:cubicBezTo>
                  <a:cubicBezTo>
                    <a:pt x="181312" y="272326"/>
                    <a:pt x="181312" y="277116"/>
                    <a:pt x="181789" y="281427"/>
                  </a:cubicBezTo>
                  <a:cubicBezTo>
                    <a:pt x="182268" y="285739"/>
                    <a:pt x="182268" y="290529"/>
                    <a:pt x="182268" y="294840"/>
                  </a:cubicBezTo>
                  <a:cubicBezTo>
                    <a:pt x="182268" y="295319"/>
                    <a:pt x="182268" y="295798"/>
                    <a:pt x="182268" y="296277"/>
                  </a:cubicBezTo>
                  <a:cubicBezTo>
                    <a:pt x="182268" y="299151"/>
                    <a:pt x="182268" y="302504"/>
                    <a:pt x="182268" y="305379"/>
                  </a:cubicBezTo>
                  <a:cubicBezTo>
                    <a:pt x="182268" y="308253"/>
                    <a:pt x="182268" y="311606"/>
                    <a:pt x="182268" y="314480"/>
                  </a:cubicBezTo>
                  <a:cubicBezTo>
                    <a:pt x="182268" y="315917"/>
                    <a:pt x="182268" y="317354"/>
                    <a:pt x="182268" y="318791"/>
                  </a:cubicBezTo>
                  <a:cubicBezTo>
                    <a:pt x="182268" y="322624"/>
                    <a:pt x="182268" y="325977"/>
                    <a:pt x="181789" y="329330"/>
                  </a:cubicBezTo>
                  <a:cubicBezTo>
                    <a:pt x="181789" y="330767"/>
                    <a:pt x="181789" y="332683"/>
                    <a:pt x="181789" y="334120"/>
                  </a:cubicBezTo>
                  <a:cubicBezTo>
                    <a:pt x="181789" y="337473"/>
                    <a:pt x="181312" y="340826"/>
                    <a:pt x="181312" y="344180"/>
                  </a:cubicBezTo>
                  <a:cubicBezTo>
                    <a:pt x="181312" y="345617"/>
                    <a:pt x="181312" y="347054"/>
                    <a:pt x="180832" y="348491"/>
                  </a:cubicBezTo>
                  <a:cubicBezTo>
                    <a:pt x="180832" y="352323"/>
                    <a:pt x="180353" y="355676"/>
                    <a:pt x="179873" y="359508"/>
                  </a:cubicBezTo>
                  <a:cubicBezTo>
                    <a:pt x="179873" y="360946"/>
                    <a:pt x="179394" y="362862"/>
                    <a:pt x="179394" y="364299"/>
                  </a:cubicBezTo>
                  <a:cubicBezTo>
                    <a:pt x="179394" y="369089"/>
                    <a:pt x="179394" y="372921"/>
                    <a:pt x="178916" y="376753"/>
                  </a:cubicBezTo>
                  <a:close/>
                </a:path>
              </a:pathLst>
            </a:custGeom>
            <a:solidFill>
              <a:srgbClr val="564FED"/>
            </a:solidFill>
            <a:ln w="9525"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796CE8C2-590B-4537-8D37-FE111FDD9652}"/>
                </a:ext>
              </a:extLst>
            </p:cNvPr>
            <p:cNvSpPr/>
            <p:nvPr/>
          </p:nvSpPr>
          <p:spPr>
            <a:xfrm>
              <a:off x="23852343" y="3989975"/>
              <a:ext cx="435913" cy="325737"/>
            </a:xfrm>
            <a:custGeom>
              <a:avLst/>
              <a:gdLst>
                <a:gd name="connsiteX0" fmla="*/ 433277 w 435912"/>
                <a:gd name="connsiteY0" fmla="*/ 96385 h 325737"/>
                <a:gd name="connsiteX1" fmla="*/ 355197 w 435912"/>
                <a:gd name="connsiteY1" fmla="*/ 322485 h 325737"/>
                <a:gd name="connsiteX2" fmla="*/ 3593 w 435912"/>
                <a:gd name="connsiteY2" fmla="*/ 27405 h 325737"/>
                <a:gd name="connsiteX3" fmla="*/ 265618 w 435912"/>
                <a:gd name="connsiteY3" fmla="*/ 9202 h 325737"/>
                <a:gd name="connsiteX4" fmla="*/ 411244 w 435912"/>
                <a:gd name="connsiteY4" fmla="*/ 76745 h 325737"/>
                <a:gd name="connsiteX5" fmla="*/ 433277 w 435912"/>
                <a:gd name="connsiteY5" fmla="*/ 96385 h 325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5912" h="325737">
                  <a:moveTo>
                    <a:pt x="433277" y="96385"/>
                  </a:moveTo>
                  <a:cubicBezTo>
                    <a:pt x="434236" y="106923"/>
                    <a:pt x="434236" y="162490"/>
                    <a:pt x="355197" y="322485"/>
                  </a:cubicBezTo>
                  <a:lnTo>
                    <a:pt x="3593" y="27405"/>
                  </a:lnTo>
                  <a:cubicBezTo>
                    <a:pt x="78798" y="3933"/>
                    <a:pt x="167418" y="-2295"/>
                    <a:pt x="265618" y="9202"/>
                  </a:cubicBezTo>
                  <a:cubicBezTo>
                    <a:pt x="316395" y="14950"/>
                    <a:pt x="368131" y="40339"/>
                    <a:pt x="411244" y="76745"/>
                  </a:cubicBezTo>
                  <a:cubicBezTo>
                    <a:pt x="418906" y="82972"/>
                    <a:pt x="426092" y="89678"/>
                    <a:pt x="433277" y="96385"/>
                  </a:cubicBezTo>
                  <a:close/>
                </a:path>
              </a:pathLst>
            </a:custGeom>
            <a:solidFill>
              <a:srgbClr val="7264F4"/>
            </a:solidFill>
            <a:ln w="9525"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2FF2CC3A-1A22-4EAB-9CCF-6AA607FB7953}"/>
                </a:ext>
              </a:extLst>
            </p:cNvPr>
            <p:cNvSpPr/>
            <p:nvPr/>
          </p:nvSpPr>
          <p:spPr>
            <a:xfrm>
              <a:off x="22039461" y="4013788"/>
              <a:ext cx="1992745" cy="2155614"/>
            </a:xfrm>
            <a:custGeom>
              <a:avLst/>
              <a:gdLst>
                <a:gd name="connsiteX0" fmla="*/ 1641150 w 1992745"/>
                <a:gd name="connsiteY0" fmla="*/ 115685 h 2155613"/>
                <a:gd name="connsiteX1" fmla="*/ 6715 w 1992745"/>
                <a:gd name="connsiteY1" fmla="*/ 2063401 h 2155613"/>
                <a:gd name="connsiteX2" fmla="*/ 14380 w 1992745"/>
                <a:gd name="connsiteY2" fmla="*/ 2092143 h 2155613"/>
                <a:gd name="connsiteX3" fmla="*/ 87672 w 1992745"/>
                <a:gd name="connsiteY3" fmla="*/ 2153937 h 2155613"/>
                <a:gd name="connsiteX4" fmla="*/ 166232 w 1992745"/>
                <a:gd name="connsiteY4" fmla="*/ 2061485 h 2155613"/>
                <a:gd name="connsiteX5" fmla="*/ 1991798 w 1992745"/>
                <a:gd name="connsiteY5" fmla="*/ 150174 h 2155613"/>
                <a:gd name="connsiteX6" fmla="*/ 1816474 w 1992745"/>
                <a:gd name="connsiteY6" fmla="*/ 3593 h 2155613"/>
                <a:gd name="connsiteX7" fmla="*/ 1641150 w 1992745"/>
                <a:gd name="connsiteY7" fmla="*/ 115685 h 2155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2745" h="2155613">
                  <a:moveTo>
                    <a:pt x="1641150" y="115685"/>
                  </a:moveTo>
                  <a:lnTo>
                    <a:pt x="6715" y="2063401"/>
                  </a:lnTo>
                  <a:cubicBezTo>
                    <a:pt x="489" y="2070587"/>
                    <a:pt x="3843" y="2083520"/>
                    <a:pt x="14380" y="2092143"/>
                  </a:cubicBezTo>
                  <a:lnTo>
                    <a:pt x="87672" y="2153937"/>
                  </a:lnTo>
                  <a:cubicBezTo>
                    <a:pt x="113539" y="2124238"/>
                    <a:pt x="139406" y="2093580"/>
                    <a:pt x="166232" y="2061485"/>
                  </a:cubicBezTo>
                  <a:cubicBezTo>
                    <a:pt x="1211464" y="815541"/>
                    <a:pt x="1738871" y="335557"/>
                    <a:pt x="1991798" y="150174"/>
                  </a:cubicBezTo>
                  <a:lnTo>
                    <a:pt x="1816474" y="3593"/>
                  </a:lnTo>
                  <a:cubicBezTo>
                    <a:pt x="1744620" y="26107"/>
                    <a:pt x="1685222" y="63471"/>
                    <a:pt x="1641150" y="115685"/>
                  </a:cubicBezTo>
                  <a:close/>
                </a:path>
              </a:pathLst>
            </a:custGeom>
            <a:solidFill>
              <a:srgbClr val="E8EDF9"/>
            </a:solidFill>
            <a:ln w="9525"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4AAEB34B-8D93-476B-9402-E5ABC398744E}"/>
                </a:ext>
              </a:extLst>
            </p:cNvPr>
            <p:cNvSpPr/>
            <p:nvPr/>
          </p:nvSpPr>
          <p:spPr>
            <a:xfrm>
              <a:off x="23852343" y="3990243"/>
              <a:ext cx="388010" cy="177239"/>
            </a:xfrm>
            <a:custGeom>
              <a:avLst/>
              <a:gdLst>
                <a:gd name="connsiteX0" fmla="*/ 3593 w 388010"/>
                <a:gd name="connsiteY0" fmla="*/ 27137 h 177239"/>
                <a:gd name="connsiteX1" fmla="*/ 178916 w 388010"/>
                <a:gd name="connsiteY1" fmla="*/ 174198 h 177239"/>
                <a:gd name="connsiteX2" fmla="*/ 388249 w 388010"/>
                <a:gd name="connsiteY2" fmla="*/ 58274 h 177239"/>
                <a:gd name="connsiteX3" fmla="*/ 377232 w 388010"/>
                <a:gd name="connsiteY3" fmla="*/ 51089 h 177239"/>
                <a:gd name="connsiteX4" fmla="*/ 369568 w 388010"/>
                <a:gd name="connsiteY4" fmla="*/ 46298 h 177239"/>
                <a:gd name="connsiteX5" fmla="*/ 367172 w 388010"/>
                <a:gd name="connsiteY5" fmla="*/ 44861 h 177239"/>
                <a:gd name="connsiteX6" fmla="*/ 358551 w 388010"/>
                <a:gd name="connsiteY6" fmla="*/ 40071 h 177239"/>
                <a:gd name="connsiteX7" fmla="*/ 355676 w 388010"/>
                <a:gd name="connsiteY7" fmla="*/ 38634 h 177239"/>
                <a:gd name="connsiteX8" fmla="*/ 345616 w 388010"/>
                <a:gd name="connsiteY8" fmla="*/ 33365 h 177239"/>
                <a:gd name="connsiteX9" fmla="*/ 344657 w 388010"/>
                <a:gd name="connsiteY9" fmla="*/ 32886 h 177239"/>
                <a:gd name="connsiteX10" fmla="*/ 333641 w 388010"/>
                <a:gd name="connsiteY10" fmla="*/ 27616 h 177239"/>
                <a:gd name="connsiteX11" fmla="*/ 321665 w 388010"/>
                <a:gd name="connsiteY11" fmla="*/ 22826 h 177239"/>
                <a:gd name="connsiteX12" fmla="*/ 265618 w 388010"/>
                <a:gd name="connsiteY12" fmla="*/ 8934 h 177239"/>
                <a:gd name="connsiteX13" fmla="*/ 171731 w 388010"/>
                <a:gd name="connsiteY13" fmla="*/ 3665 h 177239"/>
                <a:gd name="connsiteX14" fmla="*/ 159276 w 388010"/>
                <a:gd name="connsiteY14" fmla="*/ 3665 h 177239"/>
                <a:gd name="connsiteX15" fmla="*/ 122390 w 388010"/>
                <a:gd name="connsiteY15" fmla="*/ 5581 h 177239"/>
                <a:gd name="connsiteX16" fmla="*/ 110414 w 388010"/>
                <a:gd name="connsiteY16" fmla="*/ 6539 h 177239"/>
                <a:gd name="connsiteX17" fmla="*/ 96523 w 388010"/>
                <a:gd name="connsiteY17" fmla="*/ 7976 h 177239"/>
                <a:gd name="connsiteX18" fmla="*/ 83111 w 388010"/>
                <a:gd name="connsiteY18" fmla="*/ 9892 h 177239"/>
                <a:gd name="connsiteX19" fmla="*/ 81673 w 388010"/>
                <a:gd name="connsiteY19" fmla="*/ 9892 h 177239"/>
                <a:gd name="connsiteX20" fmla="*/ 72572 w 388010"/>
                <a:gd name="connsiteY20" fmla="*/ 11329 h 177239"/>
                <a:gd name="connsiteX21" fmla="*/ 63471 w 388010"/>
                <a:gd name="connsiteY21" fmla="*/ 12767 h 177239"/>
                <a:gd name="connsiteX22" fmla="*/ 59160 w 388010"/>
                <a:gd name="connsiteY22" fmla="*/ 13725 h 177239"/>
                <a:gd name="connsiteX23" fmla="*/ 48621 w 388010"/>
                <a:gd name="connsiteY23" fmla="*/ 15641 h 177239"/>
                <a:gd name="connsiteX24" fmla="*/ 43830 w 388010"/>
                <a:gd name="connsiteY24" fmla="*/ 16599 h 177239"/>
                <a:gd name="connsiteX25" fmla="*/ 33770 w 388010"/>
                <a:gd name="connsiteY25" fmla="*/ 18994 h 177239"/>
                <a:gd name="connsiteX26" fmla="*/ 29460 w 388010"/>
                <a:gd name="connsiteY26" fmla="*/ 19952 h 177239"/>
                <a:gd name="connsiteX27" fmla="*/ 18920 w 388010"/>
                <a:gd name="connsiteY27" fmla="*/ 22826 h 177239"/>
                <a:gd name="connsiteX28" fmla="*/ 14609 w 388010"/>
                <a:gd name="connsiteY28" fmla="*/ 24263 h 177239"/>
                <a:gd name="connsiteX29" fmla="*/ 3593 w 388010"/>
                <a:gd name="connsiteY29" fmla="*/ 27137 h 177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88010" h="177239">
                  <a:moveTo>
                    <a:pt x="3593" y="27137"/>
                  </a:moveTo>
                  <a:lnTo>
                    <a:pt x="178916" y="174198"/>
                  </a:lnTo>
                  <a:cubicBezTo>
                    <a:pt x="322624" y="68812"/>
                    <a:pt x="377232" y="59232"/>
                    <a:pt x="388249" y="58274"/>
                  </a:cubicBezTo>
                  <a:cubicBezTo>
                    <a:pt x="384418" y="55879"/>
                    <a:pt x="381064" y="53484"/>
                    <a:pt x="377232" y="51089"/>
                  </a:cubicBezTo>
                  <a:cubicBezTo>
                    <a:pt x="374837" y="49651"/>
                    <a:pt x="371963" y="47735"/>
                    <a:pt x="369568" y="46298"/>
                  </a:cubicBezTo>
                  <a:cubicBezTo>
                    <a:pt x="368609" y="45819"/>
                    <a:pt x="368131" y="45340"/>
                    <a:pt x="367172" y="44861"/>
                  </a:cubicBezTo>
                  <a:cubicBezTo>
                    <a:pt x="364298" y="42945"/>
                    <a:pt x="361423" y="41508"/>
                    <a:pt x="358551" y="40071"/>
                  </a:cubicBezTo>
                  <a:cubicBezTo>
                    <a:pt x="357592" y="39592"/>
                    <a:pt x="356633" y="39113"/>
                    <a:pt x="355676" y="38634"/>
                  </a:cubicBezTo>
                  <a:cubicBezTo>
                    <a:pt x="352322" y="36718"/>
                    <a:pt x="348970" y="35281"/>
                    <a:pt x="345616" y="33365"/>
                  </a:cubicBezTo>
                  <a:cubicBezTo>
                    <a:pt x="345616" y="33365"/>
                    <a:pt x="345137" y="33365"/>
                    <a:pt x="344657" y="32886"/>
                  </a:cubicBezTo>
                  <a:cubicBezTo>
                    <a:pt x="340826" y="30969"/>
                    <a:pt x="336995" y="29532"/>
                    <a:pt x="333641" y="27616"/>
                  </a:cubicBezTo>
                  <a:cubicBezTo>
                    <a:pt x="329809" y="25700"/>
                    <a:pt x="325976" y="24263"/>
                    <a:pt x="321665" y="22826"/>
                  </a:cubicBezTo>
                  <a:cubicBezTo>
                    <a:pt x="302983" y="15641"/>
                    <a:pt x="284302" y="10850"/>
                    <a:pt x="265618" y="8934"/>
                  </a:cubicBezTo>
                  <a:cubicBezTo>
                    <a:pt x="233045" y="5102"/>
                    <a:pt x="201909" y="3186"/>
                    <a:pt x="171731" y="3665"/>
                  </a:cubicBezTo>
                  <a:cubicBezTo>
                    <a:pt x="167418" y="3665"/>
                    <a:pt x="163587" y="3665"/>
                    <a:pt x="159276" y="3665"/>
                  </a:cubicBezTo>
                  <a:cubicBezTo>
                    <a:pt x="146821" y="3665"/>
                    <a:pt x="134366" y="4623"/>
                    <a:pt x="122390" y="5581"/>
                  </a:cubicBezTo>
                  <a:cubicBezTo>
                    <a:pt x="118559" y="6060"/>
                    <a:pt x="114248" y="6060"/>
                    <a:pt x="110414" y="6539"/>
                  </a:cubicBezTo>
                  <a:cubicBezTo>
                    <a:pt x="105624" y="7018"/>
                    <a:pt x="101313" y="7497"/>
                    <a:pt x="96523" y="7976"/>
                  </a:cubicBezTo>
                  <a:cubicBezTo>
                    <a:pt x="92212" y="8455"/>
                    <a:pt x="87422" y="8934"/>
                    <a:pt x="83111" y="9892"/>
                  </a:cubicBezTo>
                  <a:cubicBezTo>
                    <a:pt x="82632" y="9892"/>
                    <a:pt x="82152" y="9892"/>
                    <a:pt x="81673" y="9892"/>
                  </a:cubicBezTo>
                  <a:cubicBezTo>
                    <a:pt x="78798" y="10371"/>
                    <a:pt x="75926" y="10850"/>
                    <a:pt x="72572" y="11329"/>
                  </a:cubicBezTo>
                  <a:cubicBezTo>
                    <a:pt x="69697" y="11808"/>
                    <a:pt x="66823" y="12287"/>
                    <a:pt x="63471" y="12767"/>
                  </a:cubicBezTo>
                  <a:cubicBezTo>
                    <a:pt x="62032" y="13246"/>
                    <a:pt x="60596" y="13246"/>
                    <a:pt x="59160" y="13725"/>
                  </a:cubicBezTo>
                  <a:cubicBezTo>
                    <a:pt x="55806" y="14204"/>
                    <a:pt x="51975" y="15162"/>
                    <a:pt x="48621" y="15641"/>
                  </a:cubicBezTo>
                  <a:cubicBezTo>
                    <a:pt x="47184" y="16120"/>
                    <a:pt x="45266" y="16120"/>
                    <a:pt x="43830" y="16599"/>
                  </a:cubicBezTo>
                  <a:cubicBezTo>
                    <a:pt x="40476" y="17078"/>
                    <a:pt x="37124" y="18036"/>
                    <a:pt x="33770" y="18994"/>
                  </a:cubicBezTo>
                  <a:cubicBezTo>
                    <a:pt x="32334" y="19473"/>
                    <a:pt x="30896" y="19473"/>
                    <a:pt x="29460" y="19952"/>
                  </a:cubicBezTo>
                  <a:cubicBezTo>
                    <a:pt x="26105" y="20910"/>
                    <a:pt x="22274" y="21868"/>
                    <a:pt x="18920" y="22826"/>
                  </a:cubicBezTo>
                  <a:cubicBezTo>
                    <a:pt x="17484" y="23305"/>
                    <a:pt x="16048" y="23784"/>
                    <a:pt x="14609" y="24263"/>
                  </a:cubicBezTo>
                  <a:cubicBezTo>
                    <a:pt x="10778" y="24742"/>
                    <a:pt x="6944" y="26179"/>
                    <a:pt x="3593" y="27137"/>
                  </a:cubicBezTo>
                  <a:close/>
                </a:path>
              </a:pathLst>
            </a:custGeom>
            <a:solidFill>
              <a:srgbClr val="A6A2F4"/>
            </a:solidFill>
            <a:ln w="9525"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12C17C47-7E87-4865-9A7E-9D6354E80F8D}"/>
                </a:ext>
              </a:extLst>
            </p:cNvPr>
            <p:cNvSpPr/>
            <p:nvPr/>
          </p:nvSpPr>
          <p:spPr>
            <a:xfrm>
              <a:off x="23557263" y="4578558"/>
              <a:ext cx="220352" cy="91015"/>
            </a:xfrm>
            <a:custGeom>
              <a:avLst/>
              <a:gdLst>
                <a:gd name="connsiteX0" fmla="*/ 46705 w 220351"/>
                <a:gd name="connsiteY0" fmla="*/ 7904 h 91014"/>
                <a:gd name="connsiteX1" fmla="*/ 3593 w 220351"/>
                <a:gd name="connsiteY1" fmla="*/ 3593 h 91014"/>
                <a:gd name="connsiteX2" fmla="*/ 202388 w 220351"/>
                <a:gd name="connsiteY2" fmla="*/ 88859 h 91014"/>
                <a:gd name="connsiteX3" fmla="*/ 220590 w 220351"/>
                <a:gd name="connsiteY3" fmla="*/ 66824 h 91014"/>
              </a:gdLst>
              <a:ahLst/>
              <a:cxnLst>
                <a:cxn ang="0">
                  <a:pos x="connsiteX0" y="connsiteY0"/>
                </a:cxn>
                <a:cxn ang="0">
                  <a:pos x="connsiteX1" y="connsiteY1"/>
                </a:cxn>
                <a:cxn ang="0">
                  <a:pos x="connsiteX2" y="connsiteY2"/>
                </a:cxn>
                <a:cxn ang="0">
                  <a:pos x="connsiteX3" y="connsiteY3"/>
                </a:cxn>
              </a:cxnLst>
              <a:rect l="l" t="t" r="r" b="b"/>
              <a:pathLst>
                <a:path w="220351" h="91014">
                  <a:moveTo>
                    <a:pt x="46705" y="7904"/>
                  </a:moveTo>
                  <a:lnTo>
                    <a:pt x="3593" y="3593"/>
                  </a:lnTo>
                  <a:lnTo>
                    <a:pt x="202388" y="88859"/>
                  </a:lnTo>
                  <a:lnTo>
                    <a:pt x="220590" y="66824"/>
                  </a:lnTo>
                  <a:close/>
                </a:path>
              </a:pathLst>
            </a:custGeom>
            <a:solidFill>
              <a:srgbClr val="F4866C"/>
            </a:solidFill>
            <a:ln w="9525"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C06EE8B2-AA06-455B-9D8D-8989F971E5EF}"/>
                </a:ext>
              </a:extLst>
            </p:cNvPr>
            <p:cNvSpPr/>
            <p:nvPr/>
          </p:nvSpPr>
          <p:spPr>
            <a:xfrm>
              <a:off x="23756058" y="4641790"/>
              <a:ext cx="124547" cy="205981"/>
            </a:xfrm>
            <a:custGeom>
              <a:avLst/>
              <a:gdLst>
                <a:gd name="connsiteX0" fmla="*/ 110414 w 124546"/>
                <a:gd name="connsiteY0" fmla="*/ 164545 h 205980"/>
                <a:gd name="connsiteX1" fmla="*/ 121913 w 124546"/>
                <a:gd name="connsiteY1" fmla="*/ 206699 h 205980"/>
                <a:gd name="connsiteX2" fmla="*/ 3593 w 124546"/>
                <a:gd name="connsiteY2" fmla="*/ 25628 h 205980"/>
                <a:gd name="connsiteX3" fmla="*/ 21795 w 124546"/>
                <a:gd name="connsiteY3" fmla="*/ 3593 h 205980"/>
              </a:gdLst>
              <a:ahLst/>
              <a:cxnLst>
                <a:cxn ang="0">
                  <a:pos x="connsiteX0" y="connsiteY0"/>
                </a:cxn>
                <a:cxn ang="0">
                  <a:pos x="connsiteX1" y="connsiteY1"/>
                </a:cxn>
                <a:cxn ang="0">
                  <a:pos x="connsiteX2" y="connsiteY2"/>
                </a:cxn>
                <a:cxn ang="0">
                  <a:pos x="connsiteX3" y="connsiteY3"/>
                </a:cxn>
              </a:cxnLst>
              <a:rect l="l" t="t" r="r" b="b"/>
              <a:pathLst>
                <a:path w="124546" h="205980">
                  <a:moveTo>
                    <a:pt x="110414" y="164545"/>
                  </a:moveTo>
                  <a:lnTo>
                    <a:pt x="121913" y="206699"/>
                  </a:lnTo>
                  <a:lnTo>
                    <a:pt x="3593" y="25628"/>
                  </a:lnTo>
                  <a:lnTo>
                    <a:pt x="21795" y="3593"/>
                  </a:lnTo>
                  <a:close/>
                </a:path>
              </a:pathLst>
            </a:custGeom>
            <a:solidFill>
              <a:srgbClr val="EA5634"/>
            </a:solidFill>
            <a:ln w="9525"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2B814F40-D1EC-44EA-A8E3-AA2F5CB77116}"/>
                </a:ext>
              </a:extLst>
            </p:cNvPr>
            <p:cNvSpPr/>
            <p:nvPr/>
          </p:nvSpPr>
          <p:spPr>
            <a:xfrm>
              <a:off x="23257853" y="4578558"/>
              <a:ext cx="622733" cy="661055"/>
            </a:xfrm>
            <a:custGeom>
              <a:avLst/>
              <a:gdLst>
                <a:gd name="connsiteX0" fmla="*/ 303002 w 622732"/>
                <a:gd name="connsiteY0" fmla="*/ 3593 h 661054"/>
                <a:gd name="connsiteX1" fmla="*/ 20857 w 622732"/>
                <a:gd name="connsiteY1" fmla="*/ 475433 h 661054"/>
                <a:gd name="connsiteX2" fmla="*/ 47203 w 622732"/>
                <a:gd name="connsiteY2" fmla="*/ 631116 h 661054"/>
                <a:gd name="connsiteX3" fmla="*/ 47203 w 622732"/>
                <a:gd name="connsiteY3" fmla="*/ 631116 h 661054"/>
                <a:gd name="connsiteX4" fmla="*/ 204802 w 622732"/>
                <a:gd name="connsiteY4" fmla="*/ 629679 h 661054"/>
                <a:gd name="connsiteX5" fmla="*/ 620118 w 622732"/>
                <a:gd name="connsiteY5" fmla="*/ 269931 h 661054"/>
                <a:gd name="connsiteX6" fmla="*/ 501318 w 622732"/>
                <a:gd name="connsiteY6" fmla="*/ 88859 h 661054"/>
                <a:gd name="connsiteX7" fmla="*/ 303002 w 622732"/>
                <a:gd name="connsiteY7" fmla="*/ 3593 h 661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2732" h="661054">
                  <a:moveTo>
                    <a:pt x="303002" y="3593"/>
                  </a:moveTo>
                  <a:lnTo>
                    <a:pt x="20857" y="475433"/>
                  </a:lnTo>
                  <a:cubicBezTo>
                    <a:pt x="-9801" y="526688"/>
                    <a:pt x="1216" y="592315"/>
                    <a:pt x="47203" y="631116"/>
                  </a:cubicBezTo>
                  <a:lnTo>
                    <a:pt x="47203" y="631116"/>
                  </a:lnTo>
                  <a:cubicBezTo>
                    <a:pt x="92710" y="669438"/>
                    <a:pt x="159774" y="668959"/>
                    <a:pt x="204802" y="629679"/>
                  </a:cubicBezTo>
                  <a:lnTo>
                    <a:pt x="620118" y="269931"/>
                  </a:lnTo>
                  <a:lnTo>
                    <a:pt x="501318" y="88859"/>
                  </a:lnTo>
                  <a:lnTo>
                    <a:pt x="303002" y="3593"/>
                  </a:lnTo>
                  <a:close/>
                </a:path>
              </a:pathLst>
            </a:custGeom>
            <a:solidFill>
              <a:srgbClr val="F4724E"/>
            </a:solidFill>
            <a:ln w="9525"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C47BFA2F-E0A1-401F-AB4C-FBD4846417D0}"/>
                </a:ext>
              </a:extLst>
            </p:cNvPr>
            <p:cNvSpPr/>
            <p:nvPr/>
          </p:nvSpPr>
          <p:spPr>
            <a:xfrm>
              <a:off x="21814642" y="5962245"/>
              <a:ext cx="967631" cy="862245"/>
            </a:xfrm>
            <a:custGeom>
              <a:avLst/>
              <a:gdLst>
                <a:gd name="connsiteX0" fmla="*/ 858581 w 967630"/>
                <a:gd name="connsiteY0" fmla="*/ 840667 h 862245"/>
                <a:gd name="connsiteX1" fmla="*/ 30344 w 967630"/>
                <a:gd name="connsiteY1" fmla="*/ 145602 h 862245"/>
                <a:gd name="connsiteX2" fmla="*/ 26513 w 967630"/>
                <a:gd name="connsiteY2" fmla="*/ 62251 h 862245"/>
                <a:gd name="connsiteX3" fmla="*/ 127588 w 967630"/>
                <a:gd name="connsiteY3" fmla="*/ 28719 h 862245"/>
                <a:gd name="connsiteX4" fmla="*/ 190341 w 967630"/>
                <a:gd name="connsiteY4" fmla="*/ 7642 h 862245"/>
                <a:gd name="connsiteX5" fmla="*/ 301473 w 967630"/>
                <a:gd name="connsiteY5" fmla="*/ 37342 h 862245"/>
                <a:gd name="connsiteX6" fmla="*/ 917500 w 967630"/>
                <a:gd name="connsiteY6" fmla="*/ 554210 h 862245"/>
                <a:gd name="connsiteX7" fmla="*/ 966362 w 967630"/>
                <a:gd name="connsiteY7" fmla="*/ 658638 h 862245"/>
                <a:gd name="connsiteX8" fmla="*/ 956781 w 967630"/>
                <a:gd name="connsiteY8" fmla="*/ 723785 h 862245"/>
                <a:gd name="connsiteX9" fmla="*/ 940972 w 967630"/>
                <a:gd name="connsiteY9" fmla="*/ 829170 h 862245"/>
                <a:gd name="connsiteX10" fmla="*/ 858581 w 967630"/>
                <a:gd name="connsiteY10" fmla="*/ 840667 h 86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67630" h="862245">
                  <a:moveTo>
                    <a:pt x="858581" y="840667"/>
                  </a:moveTo>
                  <a:lnTo>
                    <a:pt x="30344" y="145602"/>
                  </a:lnTo>
                  <a:cubicBezTo>
                    <a:pt x="-3665" y="116860"/>
                    <a:pt x="-5583" y="73269"/>
                    <a:pt x="26513" y="62251"/>
                  </a:cubicBezTo>
                  <a:lnTo>
                    <a:pt x="127588" y="28719"/>
                  </a:lnTo>
                  <a:lnTo>
                    <a:pt x="190341" y="7642"/>
                  </a:lnTo>
                  <a:cubicBezTo>
                    <a:pt x="222913" y="-3375"/>
                    <a:pt x="266985" y="8600"/>
                    <a:pt x="301473" y="37342"/>
                  </a:cubicBezTo>
                  <a:lnTo>
                    <a:pt x="917500" y="554210"/>
                  </a:lnTo>
                  <a:cubicBezTo>
                    <a:pt x="951991" y="583431"/>
                    <a:pt x="971152" y="624148"/>
                    <a:pt x="966362" y="658638"/>
                  </a:cubicBezTo>
                  <a:lnTo>
                    <a:pt x="956781" y="723785"/>
                  </a:lnTo>
                  <a:lnTo>
                    <a:pt x="940972" y="829170"/>
                  </a:lnTo>
                  <a:cubicBezTo>
                    <a:pt x="936182" y="863660"/>
                    <a:pt x="892590" y="869409"/>
                    <a:pt x="858581" y="840667"/>
                  </a:cubicBezTo>
                  <a:close/>
                </a:path>
              </a:pathLst>
            </a:custGeom>
            <a:solidFill>
              <a:srgbClr val="A6A2F4"/>
            </a:solidFill>
            <a:ln w="9525"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ED080DCE-4C79-40C2-942B-FF1DDBD0B8A0}"/>
                </a:ext>
              </a:extLst>
            </p:cNvPr>
            <p:cNvSpPr/>
            <p:nvPr/>
          </p:nvSpPr>
          <p:spPr>
            <a:xfrm>
              <a:off x="21939116" y="5962724"/>
              <a:ext cx="843084" cy="723328"/>
            </a:xfrm>
            <a:custGeom>
              <a:avLst/>
              <a:gdLst>
                <a:gd name="connsiteX0" fmla="*/ 832306 w 843084"/>
                <a:gd name="connsiteY0" fmla="*/ 724264 h 723328"/>
                <a:gd name="connsiteX1" fmla="*/ 3593 w 843084"/>
                <a:gd name="connsiteY1" fmla="*/ 28719 h 723328"/>
                <a:gd name="connsiteX2" fmla="*/ 66343 w 843084"/>
                <a:gd name="connsiteY2" fmla="*/ 7642 h 723328"/>
                <a:gd name="connsiteX3" fmla="*/ 177478 w 843084"/>
                <a:gd name="connsiteY3" fmla="*/ 37342 h 723328"/>
                <a:gd name="connsiteX4" fmla="*/ 793505 w 843084"/>
                <a:gd name="connsiteY4" fmla="*/ 554210 h 723328"/>
                <a:gd name="connsiteX5" fmla="*/ 842364 w 843084"/>
                <a:gd name="connsiteY5" fmla="*/ 658637 h 723328"/>
                <a:gd name="connsiteX6" fmla="*/ 832306 w 843084"/>
                <a:gd name="connsiteY6" fmla="*/ 724264 h 723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3084" h="723328">
                  <a:moveTo>
                    <a:pt x="832306" y="724264"/>
                  </a:moveTo>
                  <a:lnTo>
                    <a:pt x="3593" y="28719"/>
                  </a:lnTo>
                  <a:lnTo>
                    <a:pt x="66343" y="7642"/>
                  </a:lnTo>
                  <a:cubicBezTo>
                    <a:pt x="98918" y="-3375"/>
                    <a:pt x="142987" y="8600"/>
                    <a:pt x="177478" y="37342"/>
                  </a:cubicBezTo>
                  <a:lnTo>
                    <a:pt x="793505" y="554210"/>
                  </a:lnTo>
                  <a:cubicBezTo>
                    <a:pt x="827993" y="583431"/>
                    <a:pt x="847154" y="624148"/>
                    <a:pt x="842364" y="658637"/>
                  </a:cubicBezTo>
                  <a:lnTo>
                    <a:pt x="832306" y="724264"/>
                  </a:lnTo>
                  <a:close/>
                </a:path>
              </a:pathLst>
            </a:custGeom>
            <a:solidFill>
              <a:srgbClr val="7264F4"/>
            </a:solidFill>
            <a:ln w="9525" cap="flat">
              <a:noFill/>
              <a:prstDash val="solid"/>
              <a:miter/>
            </a:ln>
          </p:spPr>
          <p:txBody>
            <a:bodyPr rtlCol="0" anchor="ctr"/>
            <a:lstStyle/>
            <a:p>
              <a:endParaRPr lang="en-US"/>
            </a:p>
          </p:txBody>
        </p:sp>
      </p:grpSp>
      <p:grpSp>
        <p:nvGrpSpPr>
          <p:cNvPr id="41" name="Group 40">
            <a:extLst>
              <a:ext uri="{FF2B5EF4-FFF2-40B4-BE49-F238E27FC236}">
                <a16:creationId xmlns:a16="http://schemas.microsoft.com/office/drawing/2014/main" id="{6B8F6050-89CB-4D15-91F4-6C4E40038665}"/>
              </a:ext>
            </a:extLst>
          </p:cNvPr>
          <p:cNvGrpSpPr/>
          <p:nvPr/>
        </p:nvGrpSpPr>
        <p:grpSpPr>
          <a:xfrm flipH="1">
            <a:off x="12807375" y="5263276"/>
            <a:ext cx="15866829" cy="12724555"/>
            <a:chOff x="-3594" y="4937348"/>
            <a:chExt cx="5964823" cy="4783547"/>
          </a:xfrm>
          <a:solidFill>
            <a:schemeClr val="accent3">
              <a:lumMod val="75000"/>
            </a:schemeClr>
          </a:solidFill>
          <a:effectLst>
            <a:outerShdw blurRad="355600" dist="152400" dir="13500000" algn="br" rotWithShape="0">
              <a:schemeClr val="accent3">
                <a:lumMod val="50000"/>
                <a:alpha val="49000"/>
              </a:schemeClr>
            </a:outerShdw>
          </a:effectLst>
        </p:grpSpPr>
        <p:sp>
          <p:nvSpPr>
            <p:cNvPr id="35" name="Freeform: Shape 34">
              <a:extLst>
                <a:ext uri="{FF2B5EF4-FFF2-40B4-BE49-F238E27FC236}">
                  <a16:creationId xmlns:a16="http://schemas.microsoft.com/office/drawing/2014/main" id="{64FB3BBE-7FB5-43BF-A7DA-72309561D1CD}"/>
                </a:ext>
              </a:extLst>
            </p:cNvPr>
            <p:cNvSpPr/>
            <p:nvPr/>
          </p:nvSpPr>
          <p:spPr>
            <a:xfrm>
              <a:off x="1071339" y="4937348"/>
              <a:ext cx="445493" cy="445493"/>
            </a:xfrm>
            <a:custGeom>
              <a:avLst/>
              <a:gdLst>
                <a:gd name="connsiteX0" fmla="*/ 443338 w 445493"/>
                <a:gd name="connsiteY0" fmla="*/ 223465 h 445493"/>
                <a:gd name="connsiteX1" fmla="*/ 223465 w 445493"/>
                <a:gd name="connsiteY1" fmla="*/ 443338 h 445493"/>
                <a:gd name="connsiteX2" fmla="*/ 3593 w 445493"/>
                <a:gd name="connsiteY2" fmla="*/ 223465 h 445493"/>
                <a:gd name="connsiteX3" fmla="*/ 223465 w 445493"/>
                <a:gd name="connsiteY3" fmla="*/ 3593 h 445493"/>
                <a:gd name="connsiteX4" fmla="*/ 443338 w 445493"/>
                <a:gd name="connsiteY4" fmla="*/ 223465 h 445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493" h="445493">
                  <a:moveTo>
                    <a:pt x="443338" y="223465"/>
                  </a:moveTo>
                  <a:cubicBezTo>
                    <a:pt x="443338" y="344898"/>
                    <a:pt x="344898" y="443338"/>
                    <a:pt x="223465" y="443338"/>
                  </a:cubicBezTo>
                  <a:cubicBezTo>
                    <a:pt x="102033" y="443338"/>
                    <a:pt x="3593" y="344898"/>
                    <a:pt x="3593" y="223465"/>
                  </a:cubicBezTo>
                  <a:cubicBezTo>
                    <a:pt x="3593" y="102033"/>
                    <a:pt x="102033" y="3593"/>
                    <a:pt x="223465" y="3593"/>
                  </a:cubicBezTo>
                  <a:cubicBezTo>
                    <a:pt x="344898" y="3593"/>
                    <a:pt x="443338" y="102033"/>
                    <a:pt x="443338" y="223465"/>
                  </a:cubicBezTo>
                  <a:close/>
                </a:path>
              </a:pathLst>
            </a:custGeom>
            <a:grpFill/>
            <a:ln w="9525"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3C789D52-B595-423D-981E-5293911A50BA}"/>
                </a:ext>
              </a:extLst>
            </p:cNvPr>
            <p:cNvSpPr/>
            <p:nvPr/>
          </p:nvSpPr>
          <p:spPr>
            <a:xfrm>
              <a:off x="5314545" y="7967183"/>
              <a:ext cx="646684" cy="646684"/>
            </a:xfrm>
            <a:custGeom>
              <a:avLst/>
              <a:gdLst>
                <a:gd name="connsiteX0" fmla="*/ 643571 w 646684"/>
                <a:gd name="connsiteY0" fmla="*/ 323581 h 646684"/>
                <a:gd name="connsiteX1" fmla="*/ 323582 w 646684"/>
                <a:gd name="connsiteY1" fmla="*/ 643570 h 646684"/>
                <a:gd name="connsiteX2" fmla="*/ 3592 w 646684"/>
                <a:gd name="connsiteY2" fmla="*/ 323581 h 646684"/>
                <a:gd name="connsiteX3" fmla="*/ 323582 w 646684"/>
                <a:gd name="connsiteY3" fmla="*/ 3593 h 646684"/>
                <a:gd name="connsiteX4" fmla="*/ 643571 w 646684"/>
                <a:gd name="connsiteY4" fmla="*/ 323581 h 6466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684" h="646684">
                  <a:moveTo>
                    <a:pt x="643571" y="323581"/>
                  </a:moveTo>
                  <a:cubicBezTo>
                    <a:pt x="643571" y="500307"/>
                    <a:pt x="500307" y="643570"/>
                    <a:pt x="323582" y="643570"/>
                  </a:cubicBezTo>
                  <a:cubicBezTo>
                    <a:pt x="146857" y="643570"/>
                    <a:pt x="3592" y="500307"/>
                    <a:pt x="3592" y="323581"/>
                  </a:cubicBezTo>
                  <a:cubicBezTo>
                    <a:pt x="3592" y="146856"/>
                    <a:pt x="146856" y="3593"/>
                    <a:pt x="323582" y="3593"/>
                  </a:cubicBezTo>
                  <a:cubicBezTo>
                    <a:pt x="500306" y="3593"/>
                    <a:pt x="643571" y="146856"/>
                    <a:pt x="643571" y="323581"/>
                  </a:cubicBezTo>
                  <a:close/>
                </a:path>
              </a:pathLst>
            </a:custGeom>
            <a:grpFill/>
            <a:ln w="9525"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85034376-3A5F-4A70-84B9-E74D5C14A25C}"/>
                </a:ext>
              </a:extLst>
            </p:cNvPr>
            <p:cNvSpPr/>
            <p:nvPr/>
          </p:nvSpPr>
          <p:spPr>
            <a:xfrm>
              <a:off x="2248783" y="7526959"/>
              <a:ext cx="244303" cy="244303"/>
            </a:xfrm>
            <a:custGeom>
              <a:avLst/>
              <a:gdLst>
                <a:gd name="connsiteX0" fmla="*/ 244063 w 244302"/>
                <a:gd name="connsiteY0" fmla="*/ 123828 h 244302"/>
                <a:gd name="connsiteX1" fmla="*/ 123828 w 244302"/>
                <a:gd name="connsiteY1" fmla="*/ 244063 h 244302"/>
                <a:gd name="connsiteX2" fmla="*/ 3593 w 244302"/>
                <a:gd name="connsiteY2" fmla="*/ 123828 h 244302"/>
                <a:gd name="connsiteX3" fmla="*/ 123828 w 244302"/>
                <a:gd name="connsiteY3" fmla="*/ 3593 h 244302"/>
                <a:gd name="connsiteX4" fmla="*/ 244063 w 244302"/>
                <a:gd name="connsiteY4" fmla="*/ 123828 h 244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302" h="244302">
                  <a:moveTo>
                    <a:pt x="244063" y="123828"/>
                  </a:moveTo>
                  <a:cubicBezTo>
                    <a:pt x="244063" y="190232"/>
                    <a:pt x="190232" y="244063"/>
                    <a:pt x="123828" y="244063"/>
                  </a:cubicBezTo>
                  <a:cubicBezTo>
                    <a:pt x="57424" y="244063"/>
                    <a:pt x="3593" y="190232"/>
                    <a:pt x="3593" y="123828"/>
                  </a:cubicBezTo>
                  <a:cubicBezTo>
                    <a:pt x="3593" y="57424"/>
                    <a:pt x="57424" y="3593"/>
                    <a:pt x="123828" y="3593"/>
                  </a:cubicBezTo>
                  <a:cubicBezTo>
                    <a:pt x="190232" y="3593"/>
                    <a:pt x="244063" y="57424"/>
                    <a:pt x="244063" y="123828"/>
                  </a:cubicBezTo>
                  <a:close/>
                </a:path>
              </a:pathLst>
            </a:custGeom>
            <a:grpFill/>
            <a:ln w="9525"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2C3598B6-2E35-4F1B-9842-495ECC90DD5F}"/>
                </a:ext>
              </a:extLst>
            </p:cNvPr>
            <p:cNvSpPr/>
            <p:nvPr/>
          </p:nvSpPr>
          <p:spPr>
            <a:xfrm>
              <a:off x="2885887" y="7768387"/>
              <a:ext cx="493396" cy="493396"/>
            </a:xfrm>
            <a:custGeom>
              <a:avLst/>
              <a:gdLst>
                <a:gd name="connsiteX0" fmla="*/ 491240 w 493395"/>
                <a:gd name="connsiteY0" fmla="*/ 247417 h 493396"/>
                <a:gd name="connsiteX1" fmla="*/ 247416 w 493395"/>
                <a:gd name="connsiteY1" fmla="*/ 491241 h 493396"/>
                <a:gd name="connsiteX2" fmla="*/ 3592 w 493395"/>
                <a:gd name="connsiteY2" fmla="*/ 247417 h 493396"/>
                <a:gd name="connsiteX3" fmla="*/ 247416 w 493395"/>
                <a:gd name="connsiteY3" fmla="*/ 3593 h 493396"/>
                <a:gd name="connsiteX4" fmla="*/ 491240 w 493395"/>
                <a:gd name="connsiteY4" fmla="*/ 247417 h 493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395" h="493396">
                  <a:moveTo>
                    <a:pt x="491240" y="247417"/>
                  </a:moveTo>
                  <a:cubicBezTo>
                    <a:pt x="491240" y="382077"/>
                    <a:pt x="382077" y="491241"/>
                    <a:pt x="247416" y="491241"/>
                  </a:cubicBezTo>
                  <a:cubicBezTo>
                    <a:pt x="112756" y="491241"/>
                    <a:pt x="3592" y="382077"/>
                    <a:pt x="3592" y="247417"/>
                  </a:cubicBezTo>
                  <a:cubicBezTo>
                    <a:pt x="3592" y="112757"/>
                    <a:pt x="112756" y="3593"/>
                    <a:pt x="247416" y="3593"/>
                  </a:cubicBezTo>
                  <a:cubicBezTo>
                    <a:pt x="382077" y="3593"/>
                    <a:pt x="491240" y="112756"/>
                    <a:pt x="491240" y="247417"/>
                  </a:cubicBezTo>
                  <a:close/>
                </a:path>
              </a:pathLst>
            </a:custGeom>
            <a:grpFill/>
            <a:ln w="9525"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EF487479-B304-4A6A-9500-E46901132112}"/>
                </a:ext>
              </a:extLst>
            </p:cNvPr>
            <p:cNvSpPr/>
            <p:nvPr/>
          </p:nvSpPr>
          <p:spPr>
            <a:xfrm>
              <a:off x="1960889" y="6110481"/>
              <a:ext cx="426332" cy="426332"/>
            </a:xfrm>
            <a:custGeom>
              <a:avLst/>
              <a:gdLst>
                <a:gd name="connsiteX0" fmla="*/ 425135 w 426332"/>
                <a:gd name="connsiteY0" fmla="*/ 214364 h 426332"/>
                <a:gd name="connsiteX1" fmla="*/ 214364 w 426332"/>
                <a:gd name="connsiteY1" fmla="*/ 425135 h 426332"/>
                <a:gd name="connsiteX2" fmla="*/ 3593 w 426332"/>
                <a:gd name="connsiteY2" fmla="*/ 214364 h 426332"/>
                <a:gd name="connsiteX3" fmla="*/ 214364 w 426332"/>
                <a:gd name="connsiteY3" fmla="*/ 3593 h 426332"/>
                <a:gd name="connsiteX4" fmla="*/ 425135 w 426332"/>
                <a:gd name="connsiteY4" fmla="*/ 214364 h 4263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6332" h="426332">
                  <a:moveTo>
                    <a:pt x="425135" y="214364"/>
                  </a:moveTo>
                  <a:cubicBezTo>
                    <a:pt x="425135" y="330770"/>
                    <a:pt x="330770" y="425135"/>
                    <a:pt x="214364" y="425135"/>
                  </a:cubicBezTo>
                  <a:cubicBezTo>
                    <a:pt x="97958" y="425135"/>
                    <a:pt x="3593" y="330770"/>
                    <a:pt x="3593" y="214364"/>
                  </a:cubicBezTo>
                  <a:cubicBezTo>
                    <a:pt x="3593" y="97958"/>
                    <a:pt x="97958" y="3593"/>
                    <a:pt x="214364" y="3593"/>
                  </a:cubicBezTo>
                  <a:cubicBezTo>
                    <a:pt x="330770" y="3593"/>
                    <a:pt x="425135" y="97958"/>
                    <a:pt x="425135" y="214364"/>
                  </a:cubicBezTo>
                  <a:close/>
                </a:path>
              </a:pathLst>
            </a:custGeom>
            <a:grpFill/>
            <a:ln w="9525"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CB1BE0FB-FDD1-44BE-A9AA-571D18CC17C7}"/>
                </a:ext>
              </a:extLst>
            </p:cNvPr>
            <p:cNvSpPr/>
            <p:nvPr/>
          </p:nvSpPr>
          <p:spPr>
            <a:xfrm>
              <a:off x="-3594" y="5285121"/>
              <a:ext cx="5513581" cy="4435774"/>
            </a:xfrm>
            <a:custGeom>
              <a:avLst/>
              <a:gdLst>
                <a:gd name="connsiteX0" fmla="*/ 5270475 w 5513580"/>
                <a:gd name="connsiteY0" fmla="*/ 3376410 h 4435773"/>
                <a:gd name="connsiteX1" fmla="*/ 4684628 w 5513580"/>
                <a:gd name="connsiteY1" fmla="*/ 2803016 h 4435773"/>
                <a:gd name="connsiteX2" fmla="*/ 4269792 w 5513580"/>
                <a:gd name="connsiteY2" fmla="*/ 2974987 h 4435773"/>
                <a:gd name="connsiteX3" fmla="*/ 3854956 w 5513580"/>
                <a:gd name="connsiteY3" fmla="*/ 2803016 h 4435773"/>
                <a:gd name="connsiteX4" fmla="*/ 3293059 w 5513580"/>
                <a:gd name="connsiteY4" fmla="*/ 3222163 h 4435773"/>
                <a:gd name="connsiteX5" fmla="*/ 3199649 w 5513580"/>
                <a:gd name="connsiteY5" fmla="*/ 3212583 h 4435773"/>
                <a:gd name="connsiteX6" fmla="*/ 2972112 w 5513580"/>
                <a:gd name="connsiteY6" fmla="*/ 3273898 h 4435773"/>
                <a:gd name="connsiteX7" fmla="*/ 2741222 w 5513580"/>
                <a:gd name="connsiteY7" fmla="*/ 3145999 h 4435773"/>
                <a:gd name="connsiteX8" fmla="*/ 2279442 w 5513580"/>
                <a:gd name="connsiteY8" fmla="*/ 2612364 h 4435773"/>
                <a:gd name="connsiteX9" fmla="*/ 1916820 w 5513580"/>
                <a:gd name="connsiteY9" fmla="*/ 2265550 h 4435773"/>
                <a:gd name="connsiteX10" fmla="*/ 1944124 w 5513580"/>
                <a:gd name="connsiteY10" fmla="*/ 2094059 h 4435773"/>
                <a:gd name="connsiteX11" fmla="*/ 1785088 w 5513580"/>
                <a:gd name="connsiteY11" fmla="*/ 1707007 h 4435773"/>
                <a:gd name="connsiteX12" fmla="*/ 1978135 w 5513580"/>
                <a:gd name="connsiteY12" fmla="*/ 1285943 h 4435773"/>
                <a:gd name="connsiteX13" fmla="*/ 1601621 w 5513580"/>
                <a:gd name="connsiteY13" fmla="*/ 759974 h 4435773"/>
                <a:gd name="connsiteX14" fmla="*/ 1604974 w 5513580"/>
                <a:gd name="connsiteY14" fmla="*/ 691952 h 4435773"/>
                <a:gd name="connsiteX15" fmla="*/ 952063 w 5513580"/>
                <a:gd name="connsiteY15" fmla="*/ 39041 h 4435773"/>
                <a:gd name="connsiteX16" fmla="*/ 748956 w 5513580"/>
                <a:gd name="connsiteY16" fmla="*/ 71135 h 4435773"/>
                <a:gd name="connsiteX17" fmla="*/ 498905 w 5513580"/>
                <a:gd name="connsiteY17" fmla="*/ 3593 h 4435773"/>
                <a:gd name="connsiteX18" fmla="*/ 3593 w 5513580"/>
                <a:gd name="connsiteY18" fmla="*/ 499863 h 4435773"/>
                <a:gd name="connsiteX19" fmla="*/ 194724 w 5513580"/>
                <a:gd name="connsiteY19" fmla="*/ 891227 h 4435773"/>
                <a:gd name="connsiteX20" fmla="*/ 3593 w 5513580"/>
                <a:gd name="connsiteY20" fmla="*/ 1283069 h 4435773"/>
                <a:gd name="connsiteX21" fmla="*/ 465373 w 5513580"/>
                <a:gd name="connsiteY21" fmla="*/ 1778381 h 4435773"/>
                <a:gd name="connsiteX22" fmla="*/ 346575 w 5513580"/>
                <a:gd name="connsiteY22" fmla="*/ 2084000 h 4435773"/>
                <a:gd name="connsiteX23" fmla="*/ 799733 w 5513580"/>
                <a:gd name="connsiteY23" fmla="*/ 2537157 h 4435773"/>
                <a:gd name="connsiteX24" fmla="*/ 857695 w 5513580"/>
                <a:gd name="connsiteY24" fmla="*/ 2533325 h 4435773"/>
                <a:gd name="connsiteX25" fmla="*/ 797338 w 5513580"/>
                <a:gd name="connsiteY25" fmla="*/ 2759425 h 4435773"/>
                <a:gd name="connsiteX26" fmla="*/ 1250495 w 5513580"/>
                <a:gd name="connsiteY26" fmla="*/ 3212583 h 4435773"/>
                <a:gd name="connsiteX27" fmla="*/ 1436836 w 5513580"/>
                <a:gd name="connsiteY27" fmla="*/ 3172824 h 4435773"/>
                <a:gd name="connsiteX28" fmla="*/ 1547012 w 5513580"/>
                <a:gd name="connsiteY28" fmla="*/ 3245636 h 4435773"/>
                <a:gd name="connsiteX29" fmla="*/ 2144836 w 5513580"/>
                <a:gd name="connsiteY29" fmla="*/ 3796036 h 4435773"/>
                <a:gd name="connsiteX30" fmla="*/ 2241120 w 5513580"/>
                <a:gd name="connsiteY30" fmla="*/ 3788371 h 4435773"/>
                <a:gd name="connsiteX31" fmla="*/ 2647812 w 5513580"/>
                <a:gd name="connsiteY31" fmla="*/ 4041776 h 4435773"/>
                <a:gd name="connsiteX32" fmla="*/ 2875349 w 5513580"/>
                <a:gd name="connsiteY32" fmla="*/ 3980460 h 4435773"/>
                <a:gd name="connsiteX33" fmla="*/ 3200607 w 5513580"/>
                <a:gd name="connsiteY33" fmla="*/ 4118420 h 4435773"/>
                <a:gd name="connsiteX34" fmla="*/ 3326112 w 5513580"/>
                <a:gd name="connsiteY34" fmla="*/ 4100696 h 4435773"/>
                <a:gd name="connsiteX35" fmla="*/ 3855914 w 5513580"/>
                <a:gd name="connsiteY35" fmla="*/ 4435534 h 4435773"/>
                <a:gd name="connsiteX36" fmla="*/ 4390985 w 5513580"/>
                <a:gd name="connsiteY36" fmla="*/ 4089199 h 4435773"/>
                <a:gd name="connsiteX37" fmla="*/ 4926056 w 5513580"/>
                <a:gd name="connsiteY37" fmla="*/ 4435534 h 4435773"/>
                <a:gd name="connsiteX38" fmla="*/ 5511904 w 5513580"/>
                <a:gd name="connsiteY38" fmla="*/ 3849687 h 4435773"/>
                <a:gd name="connsiteX39" fmla="*/ 5270475 w 5513580"/>
                <a:gd name="connsiteY39" fmla="*/ 3376410 h 4435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513580" h="4435773">
                  <a:moveTo>
                    <a:pt x="5270475" y="3376410"/>
                  </a:moveTo>
                  <a:cubicBezTo>
                    <a:pt x="5263769" y="3058816"/>
                    <a:pt x="5004138" y="2803016"/>
                    <a:pt x="4684628" y="2803016"/>
                  </a:cubicBezTo>
                  <a:cubicBezTo>
                    <a:pt x="4522717" y="2803016"/>
                    <a:pt x="4376135" y="2868643"/>
                    <a:pt x="4269792" y="2974987"/>
                  </a:cubicBezTo>
                  <a:cubicBezTo>
                    <a:pt x="4163927" y="2868643"/>
                    <a:pt x="4017345" y="2803016"/>
                    <a:pt x="3854956" y="2803016"/>
                  </a:cubicBezTo>
                  <a:cubicBezTo>
                    <a:pt x="3589097" y="2803016"/>
                    <a:pt x="3364913" y="2979777"/>
                    <a:pt x="3293059" y="3222163"/>
                  </a:cubicBezTo>
                  <a:cubicBezTo>
                    <a:pt x="3262881" y="3215936"/>
                    <a:pt x="3231744" y="3212583"/>
                    <a:pt x="3199649" y="3212583"/>
                  </a:cubicBezTo>
                  <a:cubicBezTo>
                    <a:pt x="3116778" y="3212583"/>
                    <a:pt x="3039176" y="3234618"/>
                    <a:pt x="2972112" y="3273898"/>
                  </a:cubicBezTo>
                  <a:cubicBezTo>
                    <a:pt x="2910797" y="3210667"/>
                    <a:pt x="2830800" y="3164680"/>
                    <a:pt x="2741222" y="3145999"/>
                  </a:cubicBezTo>
                  <a:cubicBezTo>
                    <a:pt x="2719187" y="2884451"/>
                    <a:pt x="2529493" y="2670326"/>
                    <a:pt x="2279442" y="2612364"/>
                  </a:cubicBezTo>
                  <a:cubicBezTo>
                    <a:pt x="2225312" y="2443747"/>
                    <a:pt x="2088311" y="2312495"/>
                    <a:pt x="1916820" y="2265550"/>
                  </a:cubicBezTo>
                  <a:cubicBezTo>
                    <a:pt x="1934544" y="2211420"/>
                    <a:pt x="1944124" y="2153937"/>
                    <a:pt x="1944124" y="2094059"/>
                  </a:cubicBezTo>
                  <a:cubicBezTo>
                    <a:pt x="1944124" y="1943166"/>
                    <a:pt x="1883288" y="1806644"/>
                    <a:pt x="1785088" y="1707007"/>
                  </a:cubicBezTo>
                  <a:cubicBezTo>
                    <a:pt x="1903407" y="1604974"/>
                    <a:pt x="1978135" y="1454081"/>
                    <a:pt x="1978135" y="1285943"/>
                  </a:cubicBezTo>
                  <a:cubicBezTo>
                    <a:pt x="1978135" y="1041640"/>
                    <a:pt x="1820535" y="834222"/>
                    <a:pt x="1601621" y="759974"/>
                  </a:cubicBezTo>
                  <a:cubicBezTo>
                    <a:pt x="1604016" y="737459"/>
                    <a:pt x="1604974" y="714945"/>
                    <a:pt x="1604974" y="691952"/>
                  </a:cubicBezTo>
                  <a:cubicBezTo>
                    <a:pt x="1604974" y="331246"/>
                    <a:pt x="1312769" y="39041"/>
                    <a:pt x="952063" y="39041"/>
                  </a:cubicBezTo>
                  <a:cubicBezTo>
                    <a:pt x="881167" y="39041"/>
                    <a:pt x="812666" y="50537"/>
                    <a:pt x="748956" y="71135"/>
                  </a:cubicBezTo>
                  <a:cubicBezTo>
                    <a:pt x="675665" y="28023"/>
                    <a:pt x="589920" y="3593"/>
                    <a:pt x="498905" y="3593"/>
                  </a:cubicBezTo>
                  <a:cubicBezTo>
                    <a:pt x="225860" y="3593"/>
                    <a:pt x="3593" y="225860"/>
                    <a:pt x="3593" y="499863"/>
                  </a:cubicBezTo>
                  <a:cubicBezTo>
                    <a:pt x="3593" y="658899"/>
                    <a:pt x="78321" y="800691"/>
                    <a:pt x="194724" y="891227"/>
                  </a:cubicBezTo>
                  <a:cubicBezTo>
                    <a:pt x="78321" y="982241"/>
                    <a:pt x="3593" y="1124033"/>
                    <a:pt x="3593" y="1283069"/>
                  </a:cubicBezTo>
                  <a:cubicBezTo>
                    <a:pt x="3593" y="1545575"/>
                    <a:pt x="207178" y="1760657"/>
                    <a:pt x="465373" y="1778381"/>
                  </a:cubicBezTo>
                  <a:cubicBezTo>
                    <a:pt x="391603" y="1858858"/>
                    <a:pt x="346575" y="1966159"/>
                    <a:pt x="346575" y="2084000"/>
                  </a:cubicBezTo>
                  <a:cubicBezTo>
                    <a:pt x="346575" y="2334051"/>
                    <a:pt x="549202" y="2537157"/>
                    <a:pt x="799733" y="2537157"/>
                  </a:cubicBezTo>
                  <a:cubicBezTo>
                    <a:pt x="819373" y="2537157"/>
                    <a:pt x="838534" y="2535720"/>
                    <a:pt x="857695" y="2533325"/>
                  </a:cubicBezTo>
                  <a:cubicBezTo>
                    <a:pt x="819373" y="2599910"/>
                    <a:pt x="797338" y="2677033"/>
                    <a:pt x="797338" y="2759425"/>
                  </a:cubicBezTo>
                  <a:cubicBezTo>
                    <a:pt x="797338" y="3009476"/>
                    <a:pt x="999965" y="3212583"/>
                    <a:pt x="1250495" y="3212583"/>
                  </a:cubicBezTo>
                  <a:cubicBezTo>
                    <a:pt x="1317080" y="3212583"/>
                    <a:pt x="1379832" y="3198212"/>
                    <a:pt x="1436836" y="3172824"/>
                  </a:cubicBezTo>
                  <a:cubicBezTo>
                    <a:pt x="1470368" y="3201565"/>
                    <a:pt x="1507253" y="3225996"/>
                    <a:pt x="1547012" y="3245636"/>
                  </a:cubicBezTo>
                  <a:cubicBezTo>
                    <a:pt x="1571921" y="3553649"/>
                    <a:pt x="1830116" y="3796036"/>
                    <a:pt x="2144836" y="3796036"/>
                  </a:cubicBezTo>
                  <a:cubicBezTo>
                    <a:pt x="2177888" y="3796036"/>
                    <a:pt x="2209983" y="3793162"/>
                    <a:pt x="2241120" y="3788371"/>
                  </a:cubicBezTo>
                  <a:cubicBezTo>
                    <a:pt x="2314890" y="3938306"/>
                    <a:pt x="2469136" y="4041776"/>
                    <a:pt x="2647812" y="4041776"/>
                  </a:cubicBezTo>
                  <a:cubicBezTo>
                    <a:pt x="2730683" y="4041776"/>
                    <a:pt x="2808286" y="4019741"/>
                    <a:pt x="2875349" y="3980460"/>
                  </a:cubicBezTo>
                  <a:cubicBezTo>
                    <a:pt x="2957742" y="4065727"/>
                    <a:pt x="3073186" y="4118420"/>
                    <a:pt x="3200607" y="4118420"/>
                  </a:cubicBezTo>
                  <a:cubicBezTo>
                    <a:pt x="3244199" y="4118420"/>
                    <a:pt x="3286353" y="4112192"/>
                    <a:pt x="3326112" y="4100696"/>
                  </a:cubicBezTo>
                  <a:cubicBezTo>
                    <a:pt x="3420001" y="4298533"/>
                    <a:pt x="3622150" y="4435534"/>
                    <a:pt x="3855914" y="4435534"/>
                  </a:cubicBezTo>
                  <a:cubicBezTo>
                    <a:pt x="4093989" y="4435534"/>
                    <a:pt x="4299012" y="4293264"/>
                    <a:pt x="4390985" y="4089199"/>
                  </a:cubicBezTo>
                  <a:cubicBezTo>
                    <a:pt x="4482479" y="4293264"/>
                    <a:pt x="4687502" y="4435534"/>
                    <a:pt x="4926056" y="4435534"/>
                  </a:cubicBezTo>
                  <a:cubicBezTo>
                    <a:pt x="5249877" y="4435534"/>
                    <a:pt x="5511904" y="4173029"/>
                    <a:pt x="5511904" y="3849687"/>
                  </a:cubicBezTo>
                  <a:cubicBezTo>
                    <a:pt x="5510946" y="3655682"/>
                    <a:pt x="5416099" y="3483232"/>
                    <a:pt x="5270475" y="3376410"/>
                  </a:cubicBezTo>
                  <a:close/>
                </a:path>
              </a:pathLst>
            </a:custGeom>
            <a:grpFill/>
            <a:ln w="9525" cap="flat">
              <a:noFill/>
              <a:prstDash val="solid"/>
              <a:miter/>
            </a:ln>
          </p:spPr>
          <p:txBody>
            <a:bodyPr rtlCol="0" anchor="ctr"/>
            <a:lstStyle/>
            <a:p>
              <a:endParaRPr lang="en-US"/>
            </a:p>
          </p:txBody>
        </p:sp>
      </p:grpSp>
      <p:sp>
        <p:nvSpPr>
          <p:cNvPr id="47" name="TextBox 46">
            <a:extLst>
              <a:ext uri="{FF2B5EF4-FFF2-40B4-BE49-F238E27FC236}">
                <a16:creationId xmlns:a16="http://schemas.microsoft.com/office/drawing/2014/main" id="{87655CEE-BED8-4389-B3E2-93FA7162F535}"/>
              </a:ext>
            </a:extLst>
          </p:cNvPr>
          <p:cNvSpPr txBox="1"/>
          <p:nvPr/>
        </p:nvSpPr>
        <p:spPr>
          <a:xfrm>
            <a:off x="3162977" y="4850576"/>
            <a:ext cx="8084323" cy="2215991"/>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3800" b="1" i="0" u="none" strike="noStrike" kern="1200" cap="none" spc="0" normalizeH="0" baseline="0" noProof="0">
                <a:ln>
                  <a:noFill/>
                </a:ln>
                <a:effectLst/>
                <a:uLnTx/>
                <a:uFillTx/>
                <a:latin typeface="Century Gothic"/>
                <a:ea typeface="+mn-ea"/>
                <a:cs typeface="+mn-cs"/>
              </a:rPr>
              <a:t>Start Up</a:t>
            </a:r>
          </a:p>
        </p:txBody>
      </p:sp>
      <p:sp>
        <p:nvSpPr>
          <p:cNvPr id="48" name="TextBox 47">
            <a:extLst>
              <a:ext uri="{FF2B5EF4-FFF2-40B4-BE49-F238E27FC236}">
                <a16:creationId xmlns:a16="http://schemas.microsoft.com/office/drawing/2014/main" id="{FC91711C-2CA4-4831-861D-82B79B510E90}"/>
              </a:ext>
            </a:extLst>
          </p:cNvPr>
          <p:cNvSpPr txBox="1"/>
          <p:nvPr/>
        </p:nvSpPr>
        <p:spPr>
          <a:xfrm>
            <a:off x="3242489" y="7087893"/>
            <a:ext cx="6571325" cy="830997"/>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a:t>
            </a:r>
          </a:p>
        </p:txBody>
      </p:sp>
    </p:spTree>
    <p:extLst>
      <p:ext uri="{BB962C8B-B14F-4D97-AF65-F5344CB8AC3E}">
        <p14:creationId xmlns:p14="http://schemas.microsoft.com/office/powerpoint/2010/main" val="3240021733"/>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300"/>
                                  </p:stCondLst>
                                  <p:childTnLst>
                                    <p:set>
                                      <p:cBhvr>
                                        <p:cTn id="6" dur="1" fill="hold">
                                          <p:stCondLst>
                                            <p:cond delay="0"/>
                                          </p:stCondLst>
                                        </p:cTn>
                                        <p:tgtEl>
                                          <p:spTgt spid="47"/>
                                        </p:tgtEl>
                                        <p:attrNameLst>
                                          <p:attrName>style.visibility</p:attrName>
                                        </p:attrNameLst>
                                      </p:cBhvr>
                                      <p:to>
                                        <p:strVal val="visible"/>
                                      </p:to>
                                    </p:set>
                                    <p:anim calcmode="lin" valueType="num">
                                      <p:cBhvr additive="base">
                                        <p:cTn id="7" dur="1000" fill="hold"/>
                                        <p:tgtEl>
                                          <p:spTgt spid="47"/>
                                        </p:tgtEl>
                                        <p:attrNameLst>
                                          <p:attrName>ppt_x</p:attrName>
                                        </p:attrNameLst>
                                      </p:cBhvr>
                                      <p:tavLst>
                                        <p:tav tm="0">
                                          <p:val>
                                            <p:strVal val="#ppt_x"/>
                                          </p:val>
                                        </p:tav>
                                        <p:tav tm="100000">
                                          <p:val>
                                            <p:strVal val="#ppt_x"/>
                                          </p:val>
                                        </p:tav>
                                      </p:tavLst>
                                    </p:anim>
                                    <p:anim calcmode="lin" valueType="num">
                                      <p:cBhvr additive="base">
                                        <p:cTn id="8" dur="1000" fill="hold"/>
                                        <p:tgtEl>
                                          <p:spTgt spid="47"/>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800"/>
                                  </p:stCondLst>
                                  <p:childTnLst>
                                    <p:set>
                                      <p:cBhvr>
                                        <p:cTn id="10" dur="1" fill="hold">
                                          <p:stCondLst>
                                            <p:cond delay="0"/>
                                          </p:stCondLst>
                                        </p:cTn>
                                        <p:tgtEl>
                                          <p:spTgt spid="48"/>
                                        </p:tgtEl>
                                        <p:attrNameLst>
                                          <p:attrName>style.visibility</p:attrName>
                                        </p:attrNameLst>
                                      </p:cBhvr>
                                      <p:to>
                                        <p:strVal val="visible"/>
                                      </p:to>
                                    </p:set>
                                    <p:anim calcmode="lin" valueType="num">
                                      <p:cBhvr additive="base">
                                        <p:cTn id="11" dur="1000" fill="hold"/>
                                        <p:tgtEl>
                                          <p:spTgt spid="48"/>
                                        </p:tgtEl>
                                        <p:attrNameLst>
                                          <p:attrName>ppt_x</p:attrName>
                                        </p:attrNameLst>
                                      </p:cBhvr>
                                      <p:tavLst>
                                        <p:tav tm="0">
                                          <p:val>
                                            <p:strVal val="#ppt_x"/>
                                          </p:val>
                                        </p:tav>
                                        <p:tav tm="100000">
                                          <p:val>
                                            <p:strVal val="#ppt_x"/>
                                          </p:val>
                                        </p:tav>
                                      </p:tavLst>
                                    </p:anim>
                                    <p:anim calcmode="lin" valueType="num">
                                      <p:cBhvr additive="base">
                                        <p:cTn id="12" dur="1000" fill="hold"/>
                                        <p:tgtEl>
                                          <p:spTgt spid="48"/>
                                        </p:tgtEl>
                                        <p:attrNameLst>
                                          <p:attrName>ppt_y</p:attrName>
                                        </p:attrNameLst>
                                      </p:cBhvr>
                                      <p:tavLst>
                                        <p:tav tm="0">
                                          <p:val>
                                            <p:strVal val="1+#ppt_h/2"/>
                                          </p:val>
                                        </p:tav>
                                        <p:tav tm="100000">
                                          <p:val>
                                            <p:strVal val="#ppt_y"/>
                                          </p:val>
                                        </p:tav>
                                      </p:tavLst>
                                    </p:anim>
                                  </p:childTnLst>
                                </p:cTn>
                              </p:par>
                              <p:par>
                                <p:cTn id="13" presetID="2" presetClass="entr" presetSubtype="6" decel="100000" fill="hold" grpId="0" nodeType="with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1500" fill="hold"/>
                                        <p:tgtEl>
                                          <p:spTgt spid="4"/>
                                        </p:tgtEl>
                                        <p:attrNameLst>
                                          <p:attrName>ppt_x</p:attrName>
                                        </p:attrNameLst>
                                      </p:cBhvr>
                                      <p:tavLst>
                                        <p:tav tm="0">
                                          <p:val>
                                            <p:strVal val="1+#ppt_w/2"/>
                                          </p:val>
                                        </p:tav>
                                        <p:tav tm="100000">
                                          <p:val>
                                            <p:strVal val="#ppt_x"/>
                                          </p:val>
                                        </p:tav>
                                      </p:tavLst>
                                    </p:anim>
                                    <p:anim calcmode="lin" valueType="num">
                                      <p:cBhvr additive="base">
                                        <p:cTn id="16" dur="1500" fill="hold"/>
                                        <p:tgtEl>
                                          <p:spTgt spid="4"/>
                                        </p:tgtEl>
                                        <p:attrNameLst>
                                          <p:attrName>ppt_y</p:attrName>
                                        </p:attrNameLst>
                                      </p:cBhvr>
                                      <p:tavLst>
                                        <p:tav tm="0">
                                          <p:val>
                                            <p:strVal val="1+#ppt_h/2"/>
                                          </p:val>
                                        </p:tav>
                                        <p:tav tm="100000">
                                          <p:val>
                                            <p:strVal val="#ppt_y"/>
                                          </p:val>
                                        </p:tav>
                                      </p:tavLst>
                                    </p:anim>
                                  </p:childTnLst>
                                </p:cTn>
                              </p:par>
                              <p:par>
                                <p:cTn id="17" presetID="2" presetClass="entr" presetSubtype="6" decel="100000" fill="hold" grpId="0" nodeType="withEffect">
                                  <p:stCondLst>
                                    <p:cond delay="10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1500" fill="hold"/>
                                        <p:tgtEl>
                                          <p:spTgt spid="5"/>
                                        </p:tgtEl>
                                        <p:attrNameLst>
                                          <p:attrName>ppt_x</p:attrName>
                                        </p:attrNameLst>
                                      </p:cBhvr>
                                      <p:tavLst>
                                        <p:tav tm="0">
                                          <p:val>
                                            <p:strVal val="1+#ppt_w/2"/>
                                          </p:val>
                                        </p:tav>
                                        <p:tav tm="100000">
                                          <p:val>
                                            <p:strVal val="#ppt_x"/>
                                          </p:val>
                                        </p:tav>
                                      </p:tavLst>
                                    </p:anim>
                                    <p:anim calcmode="lin" valueType="num">
                                      <p:cBhvr additive="base">
                                        <p:cTn id="20" dur="1500" fill="hold"/>
                                        <p:tgtEl>
                                          <p:spTgt spid="5"/>
                                        </p:tgtEl>
                                        <p:attrNameLst>
                                          <p:attrName>ppt_y</p:attrName>
                                        </p:attrNameLst>
                                      </p:cBhvr>
                                      <p:tavLst>
                                        <p:tav tm="0">
                                          <p:val>
                                            <p:strVal val="1+#ppt_h/2"/>
                                          </p:val>
                                        </p:tav>
                                        <p:tav tm="100000">
                                          <p:val>
                                            <p:strVal val="#ppt_y"/>
                                          </p:val>
                                        </p:tav>
                                      </p:tavLst>
                                    </p:anim>
                                  </p:childTnLst>
                                </p:cTn>
                              </p:par>
                              <p:par>
                                <p:cTn id="21" presetID="2" presetClass="entr" presetSubtype="6" decel="100000" fill="hold" grpId="0" nodeType="withEffect">
                                  <p:stCondLst>
                                    <p:cond delay="200"/>
                                  </p:stCondLst>
                                  <p:childTnLst>
                                    <p:set>
                                      <p:cBhvr>
                                        <p:cTn id="22" dur="1" fill="hold">
                                          <p:stCondLst>
                                            <p:cond delay="0"/>
                                          </p:stCondLst>
                                        </p:cTn>
                                        <p:tgtEl>
                                          <p:spTgt spid="6"/>
                                        </p:tgtEl>
                                        <p:attrNameLst>
                                          <p:attrName>style.visibility</p:attrName>
                                        </p:attrNameLst>
                                      </p:cBhvr>
                                      <p:to>
                                        <p:strVal val="visible"/>
                                      </p:to>
                                    </p:set>
                                    <p:anim calcmode="lin" valueType="num">
                                      <p:cBhvr additive="base">
                                        <p:cTn id="23" dur="1500" fill="hold"/>
                                        <p:tgtEl>
                                          <p:spTgt spid="6"/>
                                        </p:tgtEl>
                                        <p:attrNameLst>
                                          <p:attrName>ppt_x</p:attrName>
                                        </p:attrNameLst>
                                      </p:cBhvr>
                                      <p:tavLst>
                                        <p:tav tm="0">
                                          <p:val>
                                            <p:strVal val="1+#ppt_w/2"/>
                                          </p:val>
                                        </p:tav>
                                        <p:tav tm="100000">
                                          <p:val>
                                            <p:strVal val="#ppt_x"/>
                                          </p:val>
                                        </p:tav>
                                      </p:tavLst>
                                    </p:anim>
                                    <p:anim calcmode="lin" valueType="num">
                                      <p:cBhvr additive="base">
                                        <p:cTn id="24" dur="1500" fill="hold"/>
                                        <p:tgtEl>
                                          <p:spTgt spid="6"/>
                                        </p:tgtEl>
                                        <p:attrNameLst>
                                          <p:attrName>ppt_y</p:attrName>
                                        </p:attrNameLst>
                                      </p:cBhvr>
                                      <p:tavLst>
                                        <p:tav tm="0">
                                          <p:val>
                                            <p:strVal val="1+#ppt_h/2"/>
                                          </p:val>
                                        </p:tav>
                                        <p:tav tm="100000">
                                          <p:val>
                                            <p:strVal val="#ppt_y"/>
                                          </p:val>
                                        </p:tav>
                                      </p:tavLst>
                                    </p:anim>
                                  </p:childTnLst>
                                </p:cTn>
                              </p:par>
                              <p:par>
                                <p:cTn id="25" presetID="2" presetClass="entr" presetSubtype="6" decel="100000" fill="hold" nodeType="withEffect">
                                  <p:stCondLst>
                                    <p:cond delay="300"/>
                                  </p:stCondLst>
                                  <p:childTnLst>
                                    <p:set>
                                      <p:cBhvr>
                                        <p:cTn id="26" dur="1" fill="hold">
                                          <p:stCondLst>
                                            <p:cond delay="0"/>
                                          </p:stCondLst>
                                        </p:cTn>
                                        <p:tgtEl>
                                          <p:spTgt spid="44"/>
                                        </p:tgtEl>
                                        <p:attrNameLst>
                                          <p:attrName>style.visibility</p:attrName>
                                        </p:attrNameLst>
                                      </p:cBhvr>
                                      <p:to>
                                        <p:strVal val="visible"/>
                                      </p:to>
                                    </p:set>
                                    <p:anim calcmode="lin" valueType="num">
                                      <p:cBhvr additive="base">
                                        <p:cTn id="27" dur="1500" fill="hold"/>
                                        <p:tgtEl>
                                          <p:spTgt spid="44"/>
                                        </p:tgtEl>
                                        <p:attrNameLst>
                                          <p:attrName>ppt_x</p:attrName>
                                        </p:attrNameLst>
                                      </p:cBhvr>
                                      <p:tavLst>
                                        <p:tav tm="0">
                                          <p:val>
                                            <p:strVal val="1+#ppt_w/2"/>
                                          </p:val>
                                        </p:tav>
                                        <p:tav tm="100000">
                                          <p:val>
                                            <p:strVal val="#ppt_x"/>
                                          </p:val>
                                        </p:tav>
                                      </p:tavLst>
                                    </p:anim>
                                    <p:anim calcmode="lin" valueType="num">
                                      <p:cBhvr additive="base">
                                        <p:cTn id="28" dur="1500" fill="hold"/>
                                        <p:tgtEl>
                                          <p:spTgt spid="44"/>
                                        </p:tgtEl>
                                        <p:attrNameLst>
                                          <p:attrName>ppt_y</p:attrName>
                                        </p:attrNameLst>
                                      </p:cBhvr>
                                      <p:tavLst>
                                        <p:tav tm="0">
                                          <p:val>
                                            <p:strVal val="1+#ppt_h/2"/>
                                          </p:val>
                                        </p:tav>
                                        <p:tav tm="100000">
                                          <p:val>
                                            <p:strVal val="#ppt_y"/>
                                          </p:val>
                                        </p:tav>
                                      </p:tavLst>
                                    </p:anim>
                                  </p:childTnLst>
                                </p:cTn>
                              </p:par>
                              <p:par>
                                <p:cTn id="29" presetID="2" presetClass="entr" presetSubtype="6" decel="100000" fill="hold" nodeType="withEffect">
                                  <p:stCondLst>
                                    <p:cond delay="400"/>
                                  </p:stCondLst>
                                  <p:childTnLst>
                                    <p:set>
                                      <p:cBhvr>
                                        <p:cTn id="30" dur="1" fill="hold">
                                          <p:stCondLst>
                                            <p:cond delay="0"/>
                                          </p:stCondLst>
                                        </p:cTn>
                                        <p:tgtEl>
                                          <p:spTgt spid="43"/>
                                        </p:tgtEl>
                                        <p:attrNameLst>
                                          <p:attrName>style.visibility</p:attrName>
                                        </p:attrNameLst>
                                      </p:cBhvr>
                                      <p:to>
                                        <p:strVal val="visible"/>
                                      </p:to>
                                    </p:set>
                                    <p:anim calcmode="lin" valueType="num">
                                      <p:cBhvr additive="base">
                                        <p:cTn id="31" dur="1500" fill="hold"/>
                                        <p:tgtEl>
                                          <p:spTgt spid="43"/>
                                        </p:tgtEl>
                                        <p:attrNameLst>
                                          <p:attrName>ppt_x</p:attrName>
                                        </p:attrNameLst>
                                      </p:cBhvr>
                                      <p:tavLst>
                                        <p:tav tm="0">
                                          <p:val>
                                            <p:strVal val="1+#ppt_w/2"/>
                                          </p:val>
                                        </p:tav>
                                        <p:tav tm="100000">
                                          <p:val>
                                            <p:strVal val="#ppt_x"/>
                                          </p:val>
                                        </p:tav>
                                      </p:tavLst>
                                    </p:anim>
                                    <p:anim calcmode="lin" valueType="num">
                                      <p:cBhvr additive="base">
                                        <p:cTn id="32" dur="1500" fill="hold"/>
                                        <p:tgtEl>
                                          <p:spTgt spid="43"/>
                                        </p:tgtEl>
                                        <p:attrNameLst>
                                          <p:attrName>ppt_y</p:attrName>
                                        </p:attrNameLst>
                                      </p:cBhvr>
                                      <p:tavLst>
                                        <p:tav tm="0">
                                          <p:val>
                                            <p:strVal val="1+#ppt_h/2"/>
                                          </p:val>
                                        </p:tav>
                                        <p:tav tm="100000">
                                          <p:val>
                                            <p:strVal val="#ppt_y"/>
                                          </p:val>
                                        </p:tav>
                                      </p:tavLst>
                                    </p:anim>
                                  </p:childTnLst>
                                </p:cTn>
                              </p:par>
                              <p:par>
                                <p:cTn id="33" presetID="2" presetClass="entr" presetSubtype="6" decel="100000" fill="hold" nodeType="withEffect">
                                  <p:stCondLst>
                                    <p:cond delay="500"/>
                                  </p:stCondLst>
                                  <p:childTnLst>
                                    <p:set>
                                      <p:cBhvr>
                                        <p:cTn id="34" dur="1" fill="hold">
                                          <p:stCondLst>
                                            <p:cond delay="0"/>
                                          </p:stCondLst>
                                        </p:cTn>
                                        <p:tgtEl>
                                          <p:spTgt spid="42"/>
                                        </p:tgtEl>
                                        <p:attrNameLst>
                                          <p:attrName>style.visibility</p:attrName>
                                        </p:attrNameLst>
                                      </p:cBhvr>
                                      <p:to>
                                        <p:strVal val="visible"/>
                                      </p:to>
                                    </p:set>
                                    <p:anim calcmode="lin" valueType="num">
                                      <p:cBhvr additive="base">
                                        <p:cTn id="35" dur="1500" fill="hold"/>
                                        <p:tgtEl>
                                          <p:spTgt spid="42"/>
                                        </p:tgtEl>
                                        <p:attrNameLst>
                                          <p:attrName>ppt_x</p:attrName>
                                        </p:attrNameLst>
                                      </p:cBhvr>
                                      <p:tavLst>
                                        <p:tav tm="0">
                                          <p:val>
                                            <p:strVal val="1+#ppt_w/2"/>
                                          </p:val>
                                        </p:tav>
                                        <p:tav tm="100000">
                                          <p:val>
                                            <p:strVal val="#ppt_x"/>
                                          </p:val>
                                        </p:tav>
                                      </p:tavLst>
                                    </p:anim>
                                    <p:anim calcmode="lin" valueType="num">
                                      <p:cBhvr additive="base">
                                        <p:cTn id="36" dur="1500" fill="hold"/>
                                        <p:tgtEl>
                                          <p:spTgt spid="42"/>
                                        </p:tgtEl>
                                        <p:attrNameLst>
                                          <p:attrName>ppt_y</p:attrName>
                                        </p:attrNameLst>
                                      </p:cBhvr>
                                      <p:tavLst>
                                        <p:tav tm="0">
                                          <p:val>
                                            <p:strVal val="1+#ppt_h/2"/>
                                          </p:val>
                                        </p:tav>
                                        <p:tav tm="100000">
                                          <p:val>
                                            <p:strVal val="#ppt_y"/>
                                          </p:val>
                                        </p:tav>
                                      </p:tavLst>
                                    </p:anim>
                                  </p:childTnLst>
                                </p:cTn>
                              </p:par>
                              <p:par>
                                <p:cTn id="37" presetID="2" presetClass="entr" presetSubtype="6" decel="100000" fill="hold" nodeType="withEffect">
                                  <p:stCondLst>
                                    <p:cond delay="600"/>
                                  </p:stCondLst>
                                  <p:childTnLst>
                                    <p:set>
                                      <p:cBhvr>
                                        <p:cTn id="38" dur="1" fill="hold">
                                          <p:stCondLst>
                                            <p:cond delay="0"/>
                                          </p:stCondLst>
                                        </p:cTn>
                                        <p:tgtEl>
                                          <p:spTgt spid="41"/>
                                        </p:tgtEl>
                                        <p:attrNameLst>
                                          <p:attrName>style.visibility</p:attrName>
                                        </p:attrNameLst>
                                      </p:cBhvr>
                                      <p:to>
                                        <p:strVal val="visible"/>
                                      </p:to>
                                    </p:set>
                                    <p:anim calcmode="lin" valueType="num">
                                      <p:cBhvr additive="base">
                                        <p:cTn id="39" dur="1500" fill="hold"/>
                                        <p:tgtEl>
                                          <p:spTgt spid="41"/>
                                        </p:tgtEl>
                                        <p:attrNameLst>
                                          <p:attrName>ppt_x</p:attrName>
                                        </p:attrNameLst>
                                      </p:cBhvr>
                                      <p:tavLst>
                                        <p:tav tm="0">
                                          <p:val>
                                            <p:strVal val="1+#ppt_w/2"/>
                                          </p:val>
                                        </p:tav>
                                        <p:tav tm="100000">
                                          <p:val>
                                            <p:strVal val="#ppt_x"/>
                                          </p:val>
                                        </p:tav>
                                      </p:tavLst>
                                    </p:anim>
                                    <p:anim calcmode="lin" valueType="num">
                                      <p:cBhvr additive="base">
                                        <p:cTn id="40" dur="1500" fill="hold"/>
                                        <p:tgtEl>
                                          <p:spTgt spid="4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47" grpId="0"/>
      <p:bldP spid="48" grpId="0"/>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Shape 3">
            <a:extLst>
              <a:ext uri="{FF2B5EF4-FFF2-40B4-BE49-F238E27FC236}">
                <a16:creationId xmlns:a16="http://schemas.microsoft.com/office/drawing/2014/main" id="{B62A258F-7399-4751-9F17-8EA8A2D4F5CE}"/>
              </a:ext>
            </a:extLst>
          </p:cNvPr>
          <p:cNvSpPr/>
          <p:nvPr/>
        </p:nvSpPr>
        <p:spPr>
          <a:xfrm>
            <a:off x="6956206" y="9501952"/>
            <a:ext cx="10329080" cy="2658423"/>
          </a:xfrm>
          <a:custGeom>
            <a:avLst/>
            <a:gdLst>
              <a:gd name="connsiteX0" fmla="*/ 2311241 w 7105650"/>
              <a:gd name="connsiteY0" fmla="*/ 1829276 h 1828800"/>
              <a:gd name="connsiteX1" fmla="*/ 915829 w 7105650"/>
              <a:gd name="connsiteY1" fmla="*/ 1602581 h 1828800"/>
              <a:gd name="connsiteX2" fmla="*/ 7144 w 7105650"/>
              <a:gd name="connsiteY2" fmla="*/ 1273016 h 1828800"/>
              <a:gd name="connsiteX3" fmla="*/ 54769 w 7105650"/>
              <a:gd name="connsiteY3" fmla="*/ 1169194 h 1828800"/>
              <a:gd name="connsiteX4" fmla="*/ 950119 w 7105650"/>
              <a:gd name="connsiteY4" fmla="*/ 1493044 h 1828800"/>
              <a:gd name="connsiteX5" fmla="*/ 2689384 w 7105650"/>
              <a:gd name="connsiteY5" fmla="*/ 1688306 h 1828800"/>
              <a:gd name="connsiteX6" fmla="*/ 3894296 w 7105650"/>
              <a:gd name="connsiteY6" fmla="*/ 1125379 h 1828800"/>
              <a:gd name="connsiteX7" fmla="*/ 7090886 w 7105650"/>
              <a:gd name="connsiteY7" fmla="*/ 7144 h 1828800"/>
              <a:gd name="connsiteX8" fmla="*/ 7099459 w 7105650"/>
              <a:gd name="connsiteY8" fmla="*/ 121444 h 1828800"/>
              <a:gd name="connsiteX9" fmla="*/ 3956209 w 7105650"/>
              <a:gd name="connsiteY9" fmla="*/ 1221581 h 1828800"/>
              <a:gd name="connsiteX10" fmla="*/ 2706529 w 7105650"/>
              <a:gd name="connsiteY10" fmla="*/ 1801654 h 1828800"/>
              <a:gd name="connsiteX11" fmla="*/ 2311241 w 7105650"/>
              <a:gd name="connsiteY11" fmla="*/ 1829276 h 1828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105650" h="1828800">
                <a:moveTo>
                  <a:pt x="2311241" y="1829276"/>
                </a:moveTo>
                <a:cubicBezTo>
                  <a:pt x="1813084" y="1829276"/>
                  <a:pt x="1295876" y="1713071"/>
                  <a:pt x="915829" y="1602581"/>
                </a:cubicBezTo>
                <a:cubicBezTo>
                  <a:pt x="394811" y="1451134"/>
                  <a:pt x="10954" y="1274921"/>
                  <a:pt x="7144" y="1273016"/>
                </a:cubicBezTo>
                <a:lnTo>
                  <a:pt x="54769" y="1169194"/>
                </a:lnTo>
                <a:cubicBezTo>
                  <a:pt x="58579" y="1171099"/>
                  <a:pt x="436721" y="1343501"/>
                  <a:pt x="950119" y="1493044"/>
                </a:cubicBezTo>
                <a:cubicBezTo>
                  <a:pt x="1420654" y="1630204"/>
                  <a:pt x="2105502" y="1775936"/>
                  <a:pt x="2689384" y="1688306"/>
                </a:cubicBezTo>
                <a:cubicBezTo>
                  <a:pt x="3117057" y="1624489"/>
                  <a:pt x="3477102" y="1393031"/>
                  <a:pt x="3894296" y="1125379"/>
                </a:cubicBezTo>
                <a:cubicBezTo>
                  <a:pt x="4589622" y="679609"/>
                  <a:pt x="5454492" y="124301"/>
                  <a:pt x="7090886" y="7144"/>
                </a:cubicBezTo>
                <a:lnTo>
                  <a:pt x="7099459" y="121444"/>
                </a:lnTo>
                <a:cubicBezTo>
                  <a:pt x="5491639" y="235744"/>
                  <a:pt x="4640104" y="782479"/>
                  <a:pt x="3956209" y="1221581"/>
                </a:cubicBezTo>
                <a:cubicBezTo>
                  <a:pt x="3527584" y="1496854"/>
                  <a:pt x="3158014" y="1734026"/>
                  <a:pt x="2706529" y="1801654"/>
                </a:cubicBezTo>
                <a:cubicBezTo>
                  <a:pt x="2576989" y="1820704"/>
                  <a:pt x="2444591" y="1829276"/>
                  <a:pt x="2311241" y="1829276"/>
                </a:cubicBezTo>
                <a:close/>
              </a:path>
            </a:pathLst>
          </a:custGeom>
          <a:solidFill>
            <a:schemeClr val="tx1">
              <a:lumMod val="90000"/>
              <a:lumOff val="10000"/>
            </a:schemeClr>
          </a:solidFill>
          <a:ln w="9525" cap="flat">
            <a:noFill/>
            <a:prstDash val="solid"/>
            <a:miter/>
          </a:ln>
        </p:spPr>
        <p:txBody>
          <a:bodyPr rtlCol="0" anchor="ctr"/>
          <a:lstStyle/>
          <a:p>
            <a:endParaRPr lang="en-US"/>
          </a:p>
        </p:txBody>
      </p:sp>
      <p:grpSp>
        <p:nvGrpSpPr>
          <p:cNvPr id="56" name="Group 55">
            <a:extLst>
              <a:ext uri="{FF2B5EF4-FFF2-40B4-BE49-F238E27FC236}">
                <a16:creationId xmlns:a16="http://schemas.microsoft.com/office/drawing/2014/main" id="{5165AD02-67D5-4B65-88A8-EAD386A7E9D7}"/>
              </a:ext>
            </a:extLst>
          </p:cNvPr>
          <p:cNvGrpSpPr/>
          <p:nvPr/>
        </p:nvGrpSpPr>
        <p:grpSpPr>
          <a:xfrm>
            <a:off x="0" y="6436459"/>
            <a:ext cx="4553934" cy="7277431"/>
            <a:chOff x="0" y="6436459"/>
            <a:chExt cx="4553934" cy="7277431"/>
          </a:xfrm>
        </p:grpSpPr>
        <p:sp>
          <p:nvSpPr>
            <p:cNvPr id="5" name="Freeform: Shape 4">
              <a:extLst>
                <a:ext uri="{FF2B5EF4-FFF2-40B4-BE49-F238E27FC236}">
                  <a16:creationId xmlns:a16="http://schemas.microsoft.com/office/drawing/2014/main" id="{91F5DE44-8AF8-40B2-B758-23A2FD9D1B80}"/>
                </a:ext>
              </a:extLst>
            </p:cNvPr>
            <p:cNvSpPr/>
            <p:nvPr/>
          </p:nvSpPr>
          <p:spPr>
            <a:xfrm>
              <a:off x="96922" y="11000084"/>
              <a:ext cx="2783036" cy="2713806"/>
            </a:xfrm>
            <a:custGeom>
              <a:avLst/>
              <a:gdLst>
                <a:gd name="connsiteX0" fmla="*/ 7144 w 1914525"/>
                <a:gd name="connsiteY0" fmla="*/ 7144 h 1866900"/>
                <a:gd name="connsiteX1" fmla="*/ 135731 w 1914525"/>
                <a:gd name="connsiteY1" fmla="*/ 1862614 h 1866900"/>
                <a:gd name="connsiteX2" fmla="*/ 1915954 w 1914525"/>
                <a:gd name="connsiteY2" fmla="*/ 1862614 h 1866900"/>
                <a:gd name="connsiteX3" fmla="*/ 1766411 w 1914525"/>
                <a:gd name="connsiteY3" fmla="*/ 743426 h 1866900"/>
              </a:gdLst>
              <a:ahLst/>
              <a:cxnLst>
                <a:cxn ang="0">
                  <a:pos x="connsiteX0" y="connsiteY0"/>
                </a:cxn>
                <a:cxn ang="0">
                  <a:pos x="connsiteX1" y="connsiteY1"/>
                </a:cxn>
                <a:cxn ang="0">
                  <a:pos x="connsiteX2" y="connsiteY2"/>
                </a:cxn>
                <a:cxn ang="0">
                  <a:pos x="connsiteX3" y="connsiteY3"/>
                </a:cxn>
              </a:cxnLst>
              <a:rect l="l" t="t" r="r" b="b"/>
              <a:pathLst>
                <a:path w="1914525" h="1866900">
                  <a:moveTo>
                    <a:pt x="7144" y="7144"/>
                  </a:moveTo>
                  <a:lnTo>
                    <a:pt x="135731" y="1862614"/>
                  </a:lnTo>
                  <a:lnTo>
                    <a:pt x="1915954" y="1862614"/>
                  </a:lnTo>
                  <a:lnTo>
                    <a:pt x="1766411" y="743426"/>
                  </a:lnTo>
                </a:path>
              </a:pathLst>
            </a:custGeom>
            <a:solidFill>
              <a:srgbClr val="FCC6B1"/>
            </a:solidFill>
            <a:ln w="9525" cap="flat">
              <a:noFill/>
              <a:prstDash val="solid"/>
              <a:miter/>
            </a:ln>
          </p:spPr>
          <p:txBody>
            <a:bodyPr rtlCol="0" anchor="ctr"/>
            <a:lstStyle/>
            <a:p>
              <a:endParaRPr lang="en-US"/>
            </a:p>
          </p:txBody>
        </p:sp>
        <p:sp>
          <p:nvSpPr>
            <p:cNvPr id="6" name="Freeform: Shape 5">
              <a:extLst>
                <a:ext uri="{FF2B5EF4-FFF2-40B4-BE49-F238E27FC236}">
                  <a16:creationId xmlns:a16="http://schemas.microsoft.com/office/drawing/2014/main" id="{01266020-66A3-4A76-B88D-FC3649991327}"/>
                </a:ext>
              </a:extLst>
            </p:cNvPr>
            <p:cNvSpPr/>
            <p:nvPr/>
          </p:nvSpPr>
          <p:spPr>
            <a:xfrm>
              <a:off x="81692" y="7451366"/>
              <a:ext cx="4472242" cy="5081464"/>
            </a:xfrm>
            <a:custGeom>
              <a:avLst/>
              <a:gdLst>
                <a:gd name="connsiteX0" fmla="*/ 2958941 w 3076575"/>
                <a:gd name="connsiteY0" fmla="*/ 1871186 h 3495675"/>
                <a:gd name="connsiteX1" fmla="*/ 2725579 w 3076575"/>
                <a:gd name="connsiteY1" fmla="*/ 2044541 h 3495675"/>
                <a:gd name="connsiteX2" fmla="*/ 2576989 w 3076575"/>
                <a:gd name="connsiteY2" fmla="*/ 2108359 h 3495675"/>
                <a:gd name="connsiteX3" fmla="*/ 2595086 w 3076575"/>
                <a:gd name="connsiteY3" fmla="*/ 2382679 h 3495675"/>
                <a:gd name="connsiteX4" fmla="*/ 2448401 w 3076575"/>
                <a:gd name="connsiteY4" fmla="*/ 2880836 h 3495675"/>
                <a:gd name="connsiteX5" fmla="*/ 2448401 w 3076575"/>
                <a:gd name="connsiteY5" fmla="*/ 2880836 h 3495675"/>
                <a:gd name="connsiteX6" fmla="*/ 1788319 w 3076575"/>
                <a:gd name="connsiteY6" fmla="*/ 3472339 h 3495675"/>
                <a:gd name="connsiteX7" fmla="*/ 1617821 w 3076575"/>
                <a:gd name="connsiteY7" fmla="*/ 3494246 h 3495675"/>
                <a:gd name="connsiteX8" fmla="*/ 987266 w 3076575"/>
                <a:gd name="connsiteY8" fmla="*/ 3494246 h 3495675"/>
                <a:gd name="connsiteX9" fmla="*/ 7144 w 3076575"/>
                <a:gd name="connsiteY9" fmla="*/ 2299811 h 3495675"/>
                <a:gd name="connsiteX10" fmla="*/ 7144 w 3076575"/>
                <a:gd name="connsiteY10" fmla="*/ 987266 h 3495675"/>
                <a:gd name="connsiteX11" fmla="*/ 987266 w 3076575"/>
                <a:gd name="connsiteY11" fmla="*/ 7144 h 3495675"/>
                <a:gd name="connsiteX12" fmla="*/ 1617821 w 3076575"/>
                <a:gd name="connsiteY12" fmla="*/ 7144 h 3495675"/>
                <a:gd name="connsiteX13" fmla="*/ 2253139 w 3076575"/>
                <a:gd name="connsiteY13" fmla="*/ 242411 h 3495675"/>
                <a:gd name="connsiteX14" fmla="*/ 2255044 w 3076575"/>
                <a:gd name="connsiteY14" fmla="*/ 243364 h 3495675"/>
                <a:gd name="connsiteX15" fmla="*/ 2446496 w 3076575"/>
                <a:gd name="connsiteY15" fmla="*/ 489109 h 3495675"/>
                <a:gd name="connsiteX16" fmla="*/ 2927509 w 3076575"/>
                <a:gd name="connsiteY16" fmla="*/ 1208246 h 3495675"/>
                <a:gd name="connsiteX17" fmla="*/ 3065621 w 3076575"/>
                <a:gd name="connsiteY17" fmla="*/ 1451134 h 3495675"/>
                <a:gd name="connsiteX18" fmla="*/ 2958941 w 3076575"/>
                <a:gd name="connsiteY18" fmla="*/ 1871186 h 3495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76575" h="3495675">
                  <a:moveTo>
                    <a:pt x="2958941" y="1871186"/>
                  </a:moveTo>
                  <a:cubicBezTo>
                    <a:pt x="2897029" y="1947386"/>
                    <a:pt x="2816066" y="2005489"/>
                    <a:pt x="2725579" y="2044541"/>
                  </a:cubicBezTo>
                  <a:lnTo>
                    <a:pt x="2576989" y="2108359"/>
                  </a:lnTo>
                  <a:lnTo>
                    <a:pt x="2595086" y="2382679"/>
                  </a:lnTo>
                  <a:cubicBezTo>
                    <a:pt x="2581751" y="2548414"/>
                    <a:pt x="2530316" y="2721769"/>
                    <a:pt x="2448401" y="2880836"/>
                  </a:cubicBezTo>
                  <a:cubicBezTo>
                    <a:pt x="2448401" y="2880836"/>
                    <a:pt x="2448401" y="2880836"/>
                    <a:pt x="2448401" y="2880836"/>
                  </a:cubicBezTo>
                  <a:cubicBezTo>
                    <a:pt x="2303621" y="3163729"/>
                    <a:pt x="2065496" y="3400901"/>
                    <a:pt x="1788319" y="3472339"/>
                  </a:cubicBezTo>
                  <a:cubicBezTo>
                    <a:pt x="1733074" y="3486626"/>
                    <a:pt x="1675924" y="3494246"/>
                    <a:pt x="1617821" y="3494246"/>
                  </a:cubicBezTo>
                  <a:lnTo>
                    <a:pt x="987266" y="3494246"/>
                  </a:lnTo>
                  <a:cubicBezTo>
                    <a:pt x="448151" y="3493294"/>
                    <a:pt x="7144" y="2838926"/>
                    <a:pt x="7144" y="2299811"/>
                  </a:cubicBezTo>
                  <a:lnTo>
                    <a:pt x="7144" y="987266"/>
                  </a:lnTo>
                  <a:cubicBezTo>
                    <a:pt x="7144" y="448151"/>
                    <a:pt x="448151" y="7144"/>
                    <a:pt x="987266" y="7144"/>
                  </a:cubicBezTo>
                  <a:lnTo>
                    <a:pt x="1617821" y="7144"/>
                  </a:lnTo>
                  <a:cubicBezTo>
                    <a:pt x="1859756" y="7144"/>
                    <a:pt x="2081689" y="95726"/>
                    <a:pt x="2253139" y="242411"/>
                  </a:cubicBezTo>
                  <a:cubicBezTo>
                    <a:pt x="2254091" y="242411"/>
                    <a:pt x="2254091" y="243364"/>
                    <a:pt x="2255044" y="243364"/>
                  </a:cubicBezTo>
                  <a:cubicBezTo>
                    <a:pt x="2343626" y="302419"/>
                    <a:pt x="2409349" y="389096"/>
                    <a:pt x="2446496" y="489109"/>
                  </a:cubicBezTo>
                  <a:cubicBezTo>
                    <a:pt x="2545556" y="758666"/>
                    <a:pt x="2712244" y="995839"/>
                    <a:pt x="2927509" y="1208246"/>
                  </a:cubicBezTo>
                  <a:cubicBezTo>
                    <a:pt x="2995136" y="1274921"/>
                    <a:pt x="3044666" y="1358741"/>
                    <a:pt x="3065621" y="1451134"/>
                  </a:cubicBezTo>
                  <a:cubicBezTo>
                    <a:pt x="3098959" y="1601629"/>
                    <a:pt x="3058954" y="1748314"/>
                    <a:pt x="2958941" y="1871186"/>
                  </a:cubicBezTo>
                  <a:close/>
                </a:path>
              </a:pathLst>
            </a:custGeom>
            <a:solidFill>
              <a:srgbClr val="FCC6B1"/>
            </a:solidFill>
            <a:ln w="9525" cap="flat">
              <a:noFill/>
              <a:prstDash val="solid"/>
              <a:miter/>
            </a:ln>
          </p:spPr>
          <p:txBody>
            <a:bodyPr rtlCol="0" anchor="ctr"/>
            <a:lstStyle/>
            <a:p>
              <a:endParaRPr lang="en-US"/>
            </a:p>
          </p:txBody>
        </p:sp>
        <p:sp>
          <p:nvSpPr>
            <p:cNvPr id="7" name="Freeform: Shape 6">
              <a:extLst>
                <a:ext uri="{FF2B5EF4-FFF2-40B4-BE49-F238E27FC236}">
                  <a16:creationId xmlns:a16="http://schemas.microsoft.com/office/drawing/2014/main" id="{9AE13277-435E-4706-A621-6E8286383E77}"/>
                </a:ext>
              </a:extLst>
            </p:cNvPr>
            <p:cNvSpPr/>
            <p:nvPr/>
          </p:nvSpPr>
          <p:spPr>
            <a:xfrm>
              <a:off x="2871650" y="9082419"/>
              <a:ext cx="415379" cy="512300"/>
            </a:xfrm>
            <a:custGeom>
              <a:avLst/>
              <a:gdLst>
                <a:gd name="connsiteX0" fmla="*/ 285274 w 285750"/>
                <a:gd name="connsiteY0" fmla="*/ 180499 h 352425"/>
                <a:gd name="connsiteX1" fmla="*/ 146209 w 285750"/>
                <a:gd name="connsiteY1" fmla="*/ 353854 h 352425"/>
                <a:gd name="connsiteX2" fmla="*/ 7144 w 285750"/>
                <a:gd name="connsiteY2" fmla="*/ 180499 h 352425"/>
                <a:gd name="connsiteX3" fmla="*/ 146209 w 285750"/>
                <a:gd name="connsiteY3" fmla="*/ 7144 h 352425"/>
                <a:gd name="connsiteX4" fmla="*/ 285274 w 285750"/>
                <a:gd name="connsiteY4" fmla="*/ 180499 h 35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0" h="352425">
                  <a:moveTo>
                    <a:pt x="285274" y="180499"/>
                  </a:moveTo>
                  <a:cubicBezTo>
                    <a:pt x="285274" y="276240"/>
                    <a:pt x="223012" y="353854"/>
                    <a:pt x="146209" y="353854"/>
                  </a:cubicBezTo>
                  <a:cubicBezTo>
                    <a:pt x="69405" y="353854"/>
                    <a:pt x="7144" y="276240"/>
                    <a:pt x="7144" y="180499"/>
                  </a:cubicBezTo>
                  <a:cubicBezTo>
                    <a:pt x="7144" y="84758"/>
                    <a:pt x="69405" y="7144"/>
                    <a:pt x="146209" y="7144"/>
                  </a:cubicBezTo>
                  <a:cubicBezTo>
                    <a:pt x="223012" y="7144"/>
                    <a:pt x="285274" y="84758"/>
                    <a:pt x="285274" y="180499"/>
                  </a:cubicBezTo>
                  <a:close/>
                </a:path>
              </a:pathLst>
            </a:custGeom>
            <a:solidFill>
              <a:srgbClr val="1B1464"/>
            </a:solidFill>
            <a:ln w="9525" cap="flat">
              <a:no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F7C7713A-B8E8-45B9-AF06-D4AB3EB48C59}"/>
                </a:ext>
              </a:extLst>
            </p:cNvPr>
            <p:cNvSpPr/>
            <p:nvPr/>
          </p:nvSpPr>
          <p:spPr>
            <a:xfrm>
              <a:off x="2574472" y="8664780"/>
              <a:ext cx="595376" cy="401533"/>
            </a:xfrm>
            <a:custGeom>
              <a:avLst/>
              <a:gdLst>
                <a:gd name="connsiteX0" fmla="*/ 377316 w 409575"/>
                <a:gd name="connsiteY0" fmla="*/ 138239 h 276225"/>
                <a:gd name="connsiteX1" fmla="*/ 99186 w 409575"/>
                <a:gd name="connsiteY1" fmla="*/ 268731 h 276225"/>
                <a:gd name="connsiteX2" fmla="*/ 22034 w 409575"/>
                <a:gd name="connsiteY2" fmla="*/ 241109 h 276225"/>
                <a:gd name="connsiteX3" fmla="*/ 12509 w 409575"/>
                <a:gd name="connsiteY3" fmla="*/ 220154 h 276225"/>
                <a:gd name="connsiteX4" fmla="*/ 40131 w 409575"/>
                <a:gd name="connsiteY4" fmla="*/ 143001 h 276225"/>
                <a:gd name="connsiteX5" fmla="*/ 318261 w 409575"/>
                <a:gd name="connsiteY5" fmla="*/ 12509 h 276225"/>
                <a:gd name="connsiteX6" fmla="*/ 395414 w 409575"/>
                <a:gd name="connsiteY6" fmla="*/ 40131 h 276225"/>
                <a:gd name="connsiteX7" fmla="*/ 404939 w 409575"/>
                <a:gd name="connsiteY7" fmla="*/ 61086 h 276225"/>
                <a:gd name="connsiteX8" fmla="*/ 377316 w 409575"/>
                <a:gd name="connsiteY8" fmla="*/ 138239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9575" h="276225">
                  <a:moveTo>
                    <a:pt x="377316" y="138239"/>
                  </a:moveTo>
                  <a:lnTo>
                    <a:pt x="99186" y="268731"/>
                  </a:lnTo>
                  <a:cubicBezTo>
                    <a:pt x="70611" y="282066"/>
                    <a:pt x="35369" y="269684"/>
                    <a:pt x="22034" y="241109"/>
                  </a:cubicBezTo>
                  <a:lnTo>
                    <a:pt x="12509" y="220154"/>
                  </a:lnTo>
                  <a:cubicBezTo>
                    <a:pt x="-826" y="191579"/>
                    <a:pt x="11556" y="156336"/>
                    <a:pt x="40131" y="143001"/>
                  </a:cubicBezTo>
                  <a:lnTo>
                    <a:pt x="318261" y="12509"/>
                  </a:lnTo>
                  <a:cubicBezTo>
                    <a:pt x="346836" y="-826"/>
                    <a:pt x="382079" y="11556"/>
                    <a:pt x="395414" y="40131"/>
                  </a:cubicBezTo>
                  <a:lnTo>
                    <a:pt x="404939" y="61086"/>
                  </a:lnTo>
                  <a:cubicBezTo>
                    <a:pt x="419226" y="90614"/>
                    <a:pt x="406844" y="124904"/>
                    <a:pt x="377316" y="138239"/>
                  </a:cubicBezTo>
                  <a:close/>
                </a:path>
              </a:pathLst>
            </a:custGeom>
            <a:solidFill>
              <a:srgbClr val="050C6B"/>
            </a:solidFill>
            <a:ln w="9525"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161A8FA5-B7D2-48A1-BA96-E5CE90BAE009}"/>
                </a:ext>
              </a:extLst>
            </p:cNvPr>
            <p:cNvSpPr/>
            <p:nvPr/>
          </p:nvSpPr>
          <p:spPr>
            <a:xfrm>
              <a:off x="958140" y="6659378"/>
              <a:ext cx="3239953" cy="1813820"/>
            </a:xfrm>
            <a:custGeom>
              <a:avLst/>
              <a:gdLst>
                <a:gd name="connsiteX0" fmla="*/ 2229326 w 2228850"/>
                <a:gd name="connsiteY0" fmla="*/ 253841 h 1247775"/>
                <a:gd name="connsiteX1" fmla="*/ 1482566 w 2228850"/>
                <a:gd name="connsiteY1" fmla="*/ 1213961 h 1247775"/>
                <a:gd name="connsiteX2" fmla="*/ 1378744 w 2228850"/>
                <a:gd name="connsiteY2" fmla="*/ 1240631 h 1247775"/>
                <a:gd name="connsiteX3" fmla="*/ 2037874 w 2228850"/>
                <a:gd name="connsiteY3" fmla="*/ 307181 h 1247775"/>
                <a:gd name="connsiteX4" fmla="*/ 2006441 w 2228850"/>
                <a:gd name="connsiteY4" fmla="*/ 61436 h 1247775"/>
                <a:gd name="connsiteX5" fmla="*/ 7144 w 2228850"/>
                <a:gd name="connsiteY5" fmla="*/ 571024 h 1247775"/>
                <a:gd name="connsiteX6" fmla="*/ 93821 w 2228850"/>
                <a:gd name="connsiteY6" fmla="*/ 544354 h 1247775"/>
                <a:gd name="connsiteX7" fmla="*/ 2196941 w 2228850"/>
                <a:gd name="connsiteY7" fmla="*/ 7144 h 1247775"/>
                <a:gd name="connsiteX8" fmla="*/ 2229326 w 2228850"/>
                <a:gd name="connsiteY8" fmla="*/ 253841 h 1247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28850" h="1247775">
                  <a:moveTo>
                    <a:pt x="2229326" y="253841"/>
                  </a:moveTo>
                  <a:cubicBezTo>
                    <a:pt x="2229326" y="695801"/>
                    <a:pt x="1931194" y="1099661"/>
                    <a:pt x="1482566" y="1213961"/>
                  </a:cubicBezTo>
                  <a:lnTo>
                    <a:pt x="1378744" y="1240631"/>
                  </a:lnTo>
                  <a:cubicBezTo>
                    <a:pt x="1777841" y="1098709"/>
                    <a:pt x="2037874" y="719614"/>
                    <a:pt x="2037874" y="307181"/>
                  </a:cubicBezTo>
                  <a:cubicBezTo>
                    <a:pt x="2037874" y="226219"/>
                    <a:pt x="2027396" y="143351"/>
                    <a:pt x="2006441" y="61436"/>
                  </a:cubicBezTo>
                  <a:lnTo>
                    <a:pt x="7144" y="571024"/>
                  </a:lnTo>
                  <a:cubicBezTo>
                    <a:pt x="35719" y="560546"/>
                    <a:pt x="64294" y="551974"/>
                    <a:pt x="93821" y="544354"/>
                  </a:cubicBezTo>
                  <a:lnTo>
                    <a:pt x="2196941" y="7144"/>
                  </a:lnTo>
                  <a:cubicBezTo>
                    <a:pt x="2218849" y="90011"/>
                    <a:pt x="2229326" y="172879"/>
                    <a:pt x="2229326" y="253841"/>
                  </a:cubicBezTo>
                  <a:close/>
                </a:path>
              </a:pathLst>
            </a:custGeom>
            <a:solidFill>
              <a:srgbClr val="040C54"/>
            </a:solidFill>
            <a:ln w="9525"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2036DC93-B8B6-4DE9-ACC0-E03C2FD252CB}"/>
                </a:ext>
              </a:extLst>
            </p:cNvPr>
            <p:cNvSpPr/>
            <p:nvPr/>
          </p:nvSpPr>
          <p:spPr>
            <a:xfrm>
              <a:off x="19384" y="9533797"/>
              <a:ext cx="1163060" cy="1163060"/>
            </a:xfrm>
            <a:custGeom>
              <a:avLst/>
              <a:gdLst>
                <a:gd name="connsiteX0" fmla="*/ 796766 w 800100"/>
                <a:gd name="connsiteY0" fmla="*/ 7144 h 800100"/>
                <a:gd name="connsiteX1" fmla="*/ 796766 w 800100"/>
                <a:gd name="connsiteY1" fmla="*/ 103346 h 800100"/>
                <a:gd name="connsiteX2" fmla="*/ 107156 w 800100"/>
                <a:gd name="connsiteY2" fmla="*/ 792956 h 800100"/>
                <a:gd name="connsiteX3" fmla="*/ 7144 w 800100"/>
                <a:gd name="connsiteY3" fmla="*/ 792956 h 800100"/>
                <a:gd name="connsiteX4" fmla="*/ 7144 w 800100"/>
                <a:gd name="connsiteY4" fmla="*/ 696754 h 800100"/>
                <a:gd name="connsiteX5" fmla="*/ 107156 w 800100"/>
                <a:gd name="connsiteY5" fmla="*/ 696754 h 800100"/>
                <a:gd name="connsiteX6" fmla="*/ 796766 w 800100"/>
                <a:gd name="connsiteY6" fmla="*/ 7144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0100" h="800100">
                  <a:moveTo>
                    <a:pt x="796766" y="7144"/>
                  </a:moveTo>
                  <a:lnTo>
                    <a:pt x="796766" y="103346"/>
                  </a:lnTo>
                  <a:cubicBezTo>
                    <a:pt x="796766" y="484346"/>
                    <a:pt x="488156" y="792956"/>
                    <a:pt x="107156" y="792956"/>
                  </a:cubicBezTo>
                  <a:lnTo>
                    <a:pt x="7144" y="792956"/>
                  </a:lnTo>
                  <a:lnTo>
                    <a:pt x="7144" y="696754"/>
                  </a:lnTo>
                  <a:lnTo>
                    <a:pt x="107156" y="696754"/>
                  </a:lnTo>
                  <a:cubicBezTo>
                    <a:pt x="488156" y="696754"/>
                    <a:pt x="796766" y="388144"/>
                    <a:pt x="796766" y="7144"/>
                  </a:cubicBezTo>
                  <a:close/>
                </a:path>
              </a:pathLst>
            </a:custGeom>
            <a:solidFill>
              <a:srgbClr val="040C54"/>
            </a:solidFill>
            <a:ln w="9525" cap="flat">
              <a:noFill/>
              <a:prstDash val="solid"/>
              <a:miter/>
            </a:ln>
          </p:spPr>
          <p:txBody>
            <a:bodyPr rtlCol="0" anchor="ctr"/>
            <a:lstStyle/>
            <a:p>
              <a:endParaRPr lang="en-US"/>
            </a:p>
          </p:txBody>
        </p:sp>
        <p:sp>
          <p:nvSpPr>
            <p:cNvPr id="11" name="Freeform: Shape 10">
              <a:extLst>
                <a:ext uri="{FF2B5EF4-FFF2-40B4-BE49-F238E27FC236}">
                  <a16:creationId xmlns:a16="http://schemas.microsoft.com/office/drawing/2014/main" id="{F44A904F-527A-4921-B01C-54BED4086CDC}"/>
                </a:ext>
              </a:extLst>
            </p:cNvPr>
            <p:cNvSpPr/>
            <p:nvPr/>
          </p:nvSpPr>
          <p:spPr>
            <a:xfrm>
              <a:off x="0" y="6436459"/>
              <a:ext cx="3918404" cy="5967605"/>
            </a:xfrm>
            <a:custGeom>
              <a:avLst/>
              <a:gdLst>
                <a:gd name="connsiteX0" fmla="*/ 2018824 w 2695575"/>
                <a:gd name="connsiteY0" fmla="*/ 2717959 h 4105275"/>
                <a:gd name="connsiteX1" fmla="*/ 1650206 w 2695575"/>
                <a:gd name="connsiteY1" fmla="*/ 2516981 h 4105275"/>
                <a:gd name="connsiteX2" fmla="*/ 1503521 w 2695575"/>
                <a:gd name="connsiteY2" fmla="*/ 2123599 h 4105275"/>
                <a:gd name="connsiteX3" fmla="*/ 1503521 w 2695575"/>
                <a:gd name="connsiteY3" fmla="*/ 1530191 h 4105275"/>
                <a:gd name="connsiteX4" fmla="*/ 2037874 w 2695575"/>
                <a:gd name="connsiteY4" fmla="*/ 1393984 h 4105275"/>
                <a:gd name="connsiteX5" fmla="*/ 2697004 w 2695575"/>
                <a:gd name="connsiteY5" fmla="*/ 460534 h 4105275"/>
                <a:gd name="connsiteX6" fmla="*/ 2665571 w 2695575"/>
                <a:gd name="connsiteY6" fmla="*/ 214789 h 4105275"/>
                <a:gd name="connsiteX7" fmla="*/ 2580799 w 2695575"/>
                <a:gd name="connsiteY7" fmla="*/ 236696 h 4105275"/>
                <a:gd name="connsiteX8" fmla="*/ 2535079 w 2695575"/>
                <a:gd name="connsiteY8" fmla="*/ 12859 h 4105275"/>
                <a:gd name="connsiteX9" fmla="*/ 2206466 w 2695575"/>
                <a:gd name="connsiteY9" fmla="*/ 171926 h 4105275"/>
                <a:gd name="connsiteX10" fmla="*/ 2123599 w 2695575"/>
                <a:gd name="connsiteY10" fmla="*/ 7144 h 4105275"/>
                <a:gd name="connsiteX11" fmla="*/ 2123599 w 2695575"/>
                <a:gd name="connsiteY11" fmla="*/ 7144 h 4105275"/>
                <a:gd name="connsiteX12" fmla="*/ 1472089 w 2695575"/>
                <a:gd name="connsiteY12" fmla="*/ 519589 h 4105275"/>
                <a:gd name="connsiteX13" fmla="*/ 666274 w 2695575"/>
                <a:gd name="connsiteY13" fmla="*/ 724376 h 4105275"/>
                <a:gd name="connsiteX14" fmla="*/ 7144 w 2695575"/>
                <a:gd name="connsiteY14" fmla="*/ 1657826 h 4105275"/>
                <a:gd name="connsiteX15" fmla="*/ 20479 w 2695575"/>
                <a:gd name="connsiteY15" fmla="*/ 1820704 h 4105275"/>
                <a:gd name="connsiteX16" fmla="*/ 20479 w 2695575"/>
                <a:gd name="connsiteY16" fmla="*/ 2827496 h 4105275"/>
                <a:gd name="connsiteX17" fmla="*/ 120491 w 2695575"/>
                <a:gd name="connsiteY17" fmla="*/ 2827496 h 4105275"/>
                <a:gd name="connsiteX18" fmla="*/ 810101 w 2695575"/>
                <a:gd name="connsiteY18" fmla="*/ 2137886 h 4105275"/>
                <a:gd name="connsiteX19" fmla="*/ 810101 w 2695575"/>
                <a:gd name="connsiteY19" fmla="*/ 2123599 h 4105275"/>
                <a:gd name="connsiteX20" fmla="*/ 1268254 w 2695575"/>
                <a:gd name="connsiteY20" fmla="*/ 2123599 h 4105275"/>
                <a:gd name="connsiteX21" fmla="*/ 1268254 w 2695575"/>
                <a:gd name="connsiteY21" fmla="*/ 3402806 h 4105275"/>
                <a:gd name="connsiteX22" fmla="*/ 1693069 w 2695575"/>
                <a:gd name="connsiteY22" fmla="*/ 4091464 h 4105275"/>
                <a:gd name="connsiteX23" fmla="*/ 1707356 w 2695575"/>
                <a:gd name="connsiteY23" fmla="*/ 4099084 h 4105275"/>
                <a:gd name="connsiteX24" fmla="*/ 2504599 w 2695575"/>
                <a:gd name="connsiteY24" fmla="*/ 3578066 h 4105275"/>
                <a:gd name="connsiteX25" fmla="*/ 2504599 w 2695575"/>
                <a:gd name="connsiteY25" fmla="*/ 3578066 h 4105275"/>
                <a:gd name="connsiteX26" fmla="*/ 2651284 w 2695575"/>
                <a:gd name="connsiteY26" fmla="*/ 3079909 h 4105275"/>
                <a:gd name="connsiteX27" fmla="*/ 2633186 w 2695575"/>
                <a:gd name="connsiteY27" fmla="*/ 2805589 h 4105275"/>
                <a:gd name="connsiteX28" fmla="*/ 2018824 w 2695575"/>
                <a:gd name="connsiteY28" fmla="*/ 2717959 h 410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695575" h="4105275">
                  <a:moveTo>
                    <a:pt x="2018824" y="2717959"/>
                  </a:moveTo>
                  <a:cubicBezTo>
                    <a:pt x="1871186" y="2697004"/>
                    <a:pt x="1741646" y="2622709"/>
                    <a:pt x="1650206" y="2516981"/>
                  </a:cubicBezTo>
                  <a:cubicBezTo>
                    <a:pt x="1558766" y="2411254"/>
                    <a:pt x="1503521" y="2273141"/>
                    <a:pt x="1503521" y="2123599"/>
                  </a:cubicBezTo>
                  <a:lnTo>
                    <a:pt x="1503521" y="1530191"/>
                  </a:lnTo>
                  <a:lnTo>
                    <a:pt x="2037874" y="1393984"/>
                  </a:lnTo>
                  <a:cubicBezTo>
                    <a:pt x="2436971" y="1252061"/>
                    <a:pt x="2697004" y="872966"/>
                    <a:pt x="2697004" y="460534"/>
                  </a:cubicBezTo>
                  <a:cubicBezTo>
                    <a:pt x="2697004" y="379571"/>
                    <a:pt x="2686526" y="296704"/>
                    <a:pt x="2665571" y="214789"/>
                  </a:cubicBezTo>
                  <a:lnTo>
                    <a:pt x="2580799" y="236696"/>
                  </a:lnTo>
                  <a:cubicBezTo>
                    <a:pt x="2584609" y="161449"/>
                    <a:pt x="2570321" y="85249"/>
                    <a:pt x="2535079" y="12859"/>
                  </a:cubicBezTo>
                  <a:lnTo>
                    <a:pt x="2206466" y="171926"/>
                  </a:lnTo>
                  <a:cubicBezTo>
                    <a:pt x="2191226" y="113824"/>
                    <a:pt x="2163604" y="57626"/>
                    <a:pt x="2123599" y="7144"/>
                  </a:cubicBezTo>
                  <a:lnTo>
                    <a:pt x="2123599" y="7144"/>
                  </a:lnTo>
                  <a:lnTo>
                    <a:pt x="1472089" y="519589"/>
                  </a:lnTo>
                  <a:lnTo>
                    <a:pt x="666274" y="724376"/>
                  </a:lnTo>
                  <a:cubicBezTo>
                    <a:pt x="267176" y="866299"/>
                    <a:pt x="7144" y="1245394"/>
                    <a:pt x="7144" y="1657826"/>
                  </a:cubicBezTo>
                  <a:cubicBezTo>
                    <a:pt x="7144" y="1711166"/>
                    <a:pt x="11906" y="1765459"/>
                    <a:pt x="20479" y="1820704"/>
                  </a:cubicBezTo>
                  <a:lnTo>
                    <a:pt x="20479" y="2827496"/>
                  </a:lnTo>
                  <a:lnTo>
                    <a:pt x="120491" y="2827496"/>
                  </a:lnTo>
                  <a:cubicBezTo>
                    <a:pt x="501491" y="2827496"/>
                    <a:pt x="810101" y="2518886"/>
                    <a:pt x="810101" y="2137886"/>
                  </a:cubicBezTo>
                  <a:lnTo>
                    <a:pt x="810101" y="2123599"/>
                  </a:lnTo>
                  <a:lnTo>
                    <a:pt x="1268254" y="2123599"/>
                  </a:lnTo>
                  <a:lnTo>
                    <a:pt x="1268254" y="3402806"/>
                  </a:lnTo>
                  <a:cubicBezTo>
                    <a:pt x="1245394" y="3738086"/>
                    <a:pt x="1469231" y="3959066"/>
                    <a:pt x="1693069" y="4091464"/>
                  </a:cubicBezTo>
                  <a:cubicBezTo>
                    <a:pt x="1697831" y="4094321"/>
                    <a:pt x="1702594" y="4097179"/>
                    <a:pt x="1707356" y="4099084"/>
                  </a:cubicBezTo>
                  <a:cubicBezTo>
                    <a:pt x="2175034" y="3927634"/>
                    <a:pt x="2497931" y="3585686"/>
                    <a:pt x="2504599" y="3578066"/>
                  </a:cubicBezTo>
                  <a:cubicBezTo>
                    <a:pt x="2504599" y="3578066"/>
                    <a:pt x="2504599" y="3578066"/>
                    <a:pt x="2504599" y="3578066"/>
                  </a:cubicBezTo>
                  <a:cubicBezTo>
                    <a:pt x="2585561" y="3418999"/>
                    <a:pt x="2637949" y="3246596"/>
                    <a:pt x="2651284" y="3079909"/>
                  </a:cubicBezTo>
                  <a:lnTo>
                    <a:pt x="2633186" y="2805589"/>
                  </a:lnTo>
                  <a:lnTo>
                    <a:pt x="2018824" y="2717959"/>
                  </a:lnTo>
                  <a:close/>
                </a:path>
              </a:pathLst>
            </a:custGeom>
            <a:solidFill>
              <a:srgbClr val="050C6B"/>
            </a:solidFill>
            <a:ln w="9525"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3861CD6E-6B46-49DC-8A25-7D3997EF2881}"/>
                </a:ext>
              </a:extLst>
            </p:cNvPr>
            <p:cNvSpPr/>
            <p:nvPr/>
          </p:nvSpPr>
          <p:spPr>
            <a:xfrm>
              <a:off x="2241848" y="10673151"/>
              <a:ext cx="1495363" cy="263073"/>
            </a:xfrm>
            <a:custGeom>
              <a:avLst/>
              <a:gdLst>
                <a:gd name="connsiteX0" fmla="*/ 1021427 w 1028700"/>
                <a:gd name="connsiteY0" fmla="*/ 124417 h 180975"/>
                <a:gd name="connsiteX1" fmla="*/ 610899 w 1028700"/>
                <a:gd name="connsiteY1" fmla="*/ 104414 h 180975"/>
                <a:gd name="connsiteX2" fmla="*/ 216564 w 1028700"/>
                <a:gd name="connsiteY2" fmla="*/ 48217 h 180975"/>
                <a:gd name="connsiteX3" fmla="*/ 7967 w 1028700"/>
                <a:gd name="connsiteY3" fmla="*/ 177757 h 180975"/>
                <a:gd name="connsiteX4" fmla="*/ 216564 w 1028700"/>
                <a:gd name="connsiteY4" fmla="*/ 16785 h 180975"/>
                <a:gd name="connsiteX5" fmla="*/ 610899 w 1028700"/>
                <a:gd name="connsiteY5" fmla="*/ 72982 h 180975"/>
                <a:gd name="connsiteX6" fmla="*/ 1021427 w 1028700"/>
                <a:gd name="connsiteY6" fmla="*/ 124417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8700" h="180975">
                  <a:moveTo>
                    <a:pt x="1021427" y="124417"/>
                  </a:moveTo>
                  <a:cubicBezTo>
                    <a:pt x="1007139" y="70124"/>
                    <a:pt x="901412" y="87270"/>
                    <a:pt x="610899" y="104414"/>
                  </a:cubicBezTo>
                  <a:cubicBezTo>
                    <a:pt x="451832" y="113939"/>
                    <a:pt x="316577" y="84412"/>
                    <a:pt x="216564" y="48217"/>
                  </a:cubicBezTo>
                  <a:cubicBezTo>
                    <a:pt x="117504" y="12974"/>
                    <a:pt x="18444" y="82507"/>
                    <a:pt x="7967" y="177757"/>
                  </a:cubicBezTo>
                  <a:cubicBezTo>
                    <a:pt x="-3463" y="67267"/>
                    <a:pt x="106074" y="-23220"/>
                    <a:pt x="216564" y="16785"/>
                  </a:cubicBezTo>
                  <a:cubicBezTo>
                    <a:pt x="317529" y="52980"/>
                    <a:pt x="451832" y="82507"/>
                    <a:pt x="610899" y="72982"/>
                  </a:cubicBezTo>
                  <a:cubicBezTo>
                    <a:pt x="948085" y="52980"/>
                    <a:pt x="1036667" y="32977"/>
                    <a:pt x="1021427" y="124417"/>
                  </a:cubicBezTo>
                  <a:close/>
                </a:path>
              </a:pathLst>
            </a:custGeom>
            <a:solidFill>
              <a:srgbClr val="D10951"/>
            </a:solidFill>
            <a:ln w="9525"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6473049F-9F90-4B86-9D7A-69E24A5587CC}"/>
                </a:ext>
              </a:extLst>
            </p:cNvPr>
            <p:cNvSpPr/>
            <p:nvPr/>
          </p:nvSpPr>
          <p:spPr>
            <a:xfrm>
              <a:off x="2244429" y="10719326"/>
              <a:ext cx="1481517" cy="969217"/>
            </a:xfrm>
            <a:custGeom>
              <a:avLst/>
              <a:gdLst>
                <a:gd name="connsiteX0" fmla="*/ 1019651 w 1019175"/>
                <a:gd name="connsiteY0" fmla="*/ 92652 h 666750"/>
                <a:gd name="connsiteX1" fmla="*/ 1014889 w 1019175"/>
                <a:gd name="connsiteY1" fmla="*/ 115512 h 666750"/>
                <a:gd name="connsiteX2" fmla="*/ 460534 w 1019175"/>
                <a:gd name="connsiteY2" fmla="*/ 659389 h 666750"/>
                <a:gd name="connsiteX3" fmla="*/ 10954 w 1019175"/>
                <a:gd name="connsiteY3" fmla="*/ 169804 h 666750"/>
                <a:gd name="connsiteX4" fmla="*/ 7144 w 1019175"/>
                <a:gd name="connsiteY4" fmla="*/ 145992 h 666750"/>
                <a:gd name="connsiteX5" fmla="*/ 215741 w 1019175"/>
                <a:gd name="connsiteY5" fmla="*/ 16452 h 666750"/>
                <a:gd name="connsiteX6" fmla="*/ 610076 w 1019175"/>
                <a:gd name="connsiteY6" fmla="*/ 72649 h 666750"/>
                <a:gd name="connsiteX7" fmla="*/ 1019651 w 1019175"/>
                <a:gd name="connsiteY7" fmla="*/ 92652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19175" h="666750">
                  <a:moveTo>
                    <a:pt x="1019651" y="92652"/>
                  </a:moveTo>
                  <a:cubicBezTo>
                    <a:pt x="1018699" y="99319"/>
                    <a:pt x="1016794" y="106939"/>
                    <a:pt x="1014889" y="115512"/>
                  </a:cubicBezTo>
                  <a:cubicBezTo>
                    <a:pt x="982504" y="232669"/>
                    <a:pt x="897731" y="712729"/>
                    <a:pt x="460534" y="659389"/>
                  </a:cubicBezTo>
                  <a:cubicBezTo>
                    <a:pt x="166211" y="623194"/>
                    <a:pt x="61436" y="361257"/>
                    <a:pt x="10954" y="169804"/>
                  </a:cubicBezTo>
                  <a:cubicBezTo>
                    <a:pt x="9049" y="162184"/>
                    <a:pt x="7144" y="153612"/>
                    <a:pt x="7144" y="145992"/>
                  </a:cubicBezTo>
                  <a:cubicBezTo>
                    <a:pt x="17621" y="50742"/>
                    <a:pt x="116681" y="-18791"/>
                    <a:pt x="215741" y="16452"/>
                  </a:cubicBezTo>
                  <a:cubicBezTo>
                    <a:pt x="316706" y="52647"/>
                    <a:pt x="451009" y="82174"/>
                    <a:pt x="610076" y="72649"/>
                  </a:cubicBezTo>
                  <a:cubicBezTo>
                    <a:pt x="899636" y="55504"/>
                    <a:pt x="1005364" y="38359"/>
                    <a:pt x="1019651" y="92652"/>
                  </a:cubicBezTo>
                  <a:close/>
                </a:path>
              </a:pathLst>
            </a:custGeom>
            <a:solidFill>
              <a:srgbClr val="F40F56"/>
            </a:solidFill>
            <a:ln w="9525"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CFD1FDED-3D78-47C6-9DE7-95E74B46F63A}"/>
                </a:ext>
              </a:extLst>
            </p:cNvPr>
            <p:cNvSpPr/>
            <p:nvPr/>
          </p:nvSpPr>
          <p:spPr>
            <a:xfrm>
              <a:off x="2470118" y="11627305"/>
              <a:ext cx="1176906" cy="830757"/>
            </a:xfrm>
            <a:custGeom>
              <a:avLst/>
              <a:gdLst>
                <a:gd name="connsiteX0" fmla="*/ 805339 w 809625"/>
                <a:gd name="connsiteY0" fmla="*/ 7144 h 571500"/>
                <a:gd name="connsiteX1" fmla="*/ 794861 w 809625"/>
                <a:gd name="connsiteY1" fmla="*/ 28099 h 571500"/>
                <a:gd name="connsiteX2" fmla="*/ 784384 w 809625"/>
                <a:gd name="connsiteY2" fmla="*/ 46196 h 571500"/>
                <a:gd name="connsiteX3" fmla="*/ 760571 w 809625"/>
                <a:gd name="connsiteY3" fmla="*/ 88106 h 571500"/>
                <a:gd name="connsiteX4" fmla="*/ 750094 w 809625"/>
                <a:gd name="connsiteY4" fmla="*/ 105251 h 571500"/>
                <a:gd name="connsiteX5" fmla="*/ 683419 w 809625"/>
                <a:gd name="connsiteY5" fmla="*/ 203359 h 571500"/>
                <a:gd name="connsiteX6" fmla="*/ 670084 w 809625"/>
                <a:gd name="connsiteY6" fmla="*/ 221456 h 571500"/>
                <a:gd name="connsiteX7" fmla="*/ 656749 w 809625"/>
                <a:gd name="connsiteY7" fmla="*/ 237649 h 571500"/>
                <a:gd name="connsiteX8" fmla="*/ 596741 w 809625"/>
                <a:gd name="connsiteY8" fmla="*/ 308134 h 571500"/>
                <a:gd name="connsiteX9" fmla="*/ 585311 w 809625"/>
                <a:gd name="connsiteY9" fmla="*/ 319564 h 571500"/>
                <a:gd name="connsiteX10" fmla="*/ 500539 w 809625"/>
                <a:gd name="connsiteY10" fmla="*/ 401479 h 571500"/>
                <a:gd name="connsiteX11" fmla="*/ 483394 w 809625"/>
                <a:gd name="connsiteY11" fmla="*/ 415766 h 571500"/>
                <a:gd name="connsiteX12" fmla="*/ 468154 w 809625"/>
                <a:gd name="connsiteY12" fmla="*/ 428149 h 571500"/>
                <a:gd name="connsiteX13" fmla="*/ 466249 w 809625"/>
                <a:gd name="connsiteY13" fmla="*/ 430054 h 571500"/>
                <a:gd name="connsiteX14" fmla="*/ 449104 w 809625"/>
                <a:gd name="connsiteY14" fmla="*/ 443389 h 571500"/>
                <a:gd name="connsiteX15" fmla="*/ 393859 w 809625"/>
                <a:gd name="connsiteY15" fmla="*/ 482441 h 571500"/>
                <a:gd name="connsiteX16" fmla="*/ 377666 w 809625"/>
                <a:gd name="connsiteY16" fmla="*/ 492919 h 571500"/>
                <a:gd name="connsiteX17" fmla="*/ 359569 w 809625"/>
                <a:gd name="connsiteY17" fmla="*/ 504349 h 571500"/>
                <a:gd name="connsiteX18" fmla="*/ 322421 w 809625"/>
                <a:gd name="connsiteY18" fmla="*/ 525304 h 571500"/>
                <a:gd name="connsiteX19" fmla="*/ 7144 w 809625"/>
                <a:gd name="connsiteY19" fmla="*/ 525304 h 571500"/>
                <a:gd name="connsiteX20" fmla="*/ 805339 w 809625"/>
                <a:gd name="connsiteY20" fmla="*/ 7144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09625" h="571500">
                  <a:moveTo>
                    <a:pt x="805339" y="7144"/>
                  </a:moveTo>
                  <a:cubicBezTo>
                    <a:pt x="801529" y="13811"/>
                    <a:pt x="797719" y="20479"/>
                    <a:pt x="794861" y="28099"/>
                  </a:cubicBezTo>
                  <a:cubicBezTo>
                    <a:pt x="792004" y="33814"/>
                    <a:pt x="788194" y="40481"/>
                    <a:pt x="784384" y="46196"/>
                  </a:cubicBezTo>
                  <a:cubicBezTo>
                    <a:pt x="776764" y="60484"/>
                    <a:pt x="768191" y="74771"/>
                    <a:pt x="760571" y="88106"/>
                  </a:cubicBezTo>
                  <a:cubicBezTo>
                    <a:pt x="756761" y="93821"/>
                    <a:pt x="753904" y="99536"/>
                    <a:pt x="750094" y="105251"/>
                  </a:cubicBezTo>
                  <a:cubicBezTo>
                    <a:pt x="729139" y="138589"/>
                    <a:pt x="707231" y="171926"/>
                    <a:pt x="683419" y="203359"/>
                  </a:cubicBezTo>
                  <a:cubicBezTo>
                    <a:pt x="678656" y="209074"/>
                    <a:pt x="673894" y="215741"/>
                    <a:pt x="670084" y="221456"/>
                  </a:cubicBezTo>
                  <a:cubicBezTo>
                    <a:pt x="666274" y="227171"/>
                    <a:pt x="661511" y="232886"/>
                    <a:pt x="656749" y="237649"/>
                  </a:cubicBezTo>
                  <a:cubicBezTo>
                    <a:pt x="637699" y="262414"/>
                    <a:pt x="617696" y="286226"/>
                    <a:pt x="596741" y="308134"/>
                  </a:cubicBezTo>
                  <a:cubicBezTo>
                    <a:pt x="592931" y="311944"/>
                    <a:pt x="589121" y="315754"/>
                    <a:pt x="585311" y="319564"/>
                  </a:cubicBezTo>
                  <a:cubicBezTo>
                    <a:pt x="557689" y="349091"/>
                    <a:pt x="530066" y="375761"/>
                    <a:pt x="500539" y="401479"/>
                  </a:cubicBezTo>
                  <a:cubicBezTo>
                    <a:pt x="494824" y="406241"/>
                    <a:pt x="489109" y="411004"/>
                    <a:pt x="483394" y="415766"/>
                  </a:cubicBezTo>
                  <a:cubicBezTo>
                    <a:pt x="478631" y="419576"/>
                    <a:pt x="472916" y="424339"/>
                    <a:pt x="468154" y="428149"/>
                  </a:cubicBezTo>
                  <a:cubicBezTo>
                    <a:pt x="467201" y="429101"/>
                    <a:pt x="467201" y="429101"/>
                    <a:pt x="466249" y="430054"/>
                  </a:cubicBezTo>
                  <a:cubicBezTo>
                    <a:pt x="460534" y="434816"/>
                    <a:pt x="454819" y="439579"/>
                    <a:pt x="449104" y="443389"/>
                  </a:cubicBezTo>
                  <a:cubicBezTo>
                    <a:pt x="431006" y="457676"/>
                    <a:pt x="412909" y="470059"/>
                    <a:pt x="393859" y="482441"/>
                  </a:cubicBezTo>
                  <a:cubicBezTo>
                    <a:pt x="388144" y="486251"/>
                    <a:pt x="382429" y="490061"/>
                    <a:pt x="377666" y="492919"/>
                  </a:cubicBezTo>
                  <a:cubicBezTo>
                    <a:pt x="371951" y="496729"/>
                    <a:pt x="365284" y="500539"/>
                    <a:pt x="359569" y="504349"/>
                  </a:cubicBezTo>
                  <a:cubicBezTo>
                    <a:pt x="347186" y="511969"/>
                    <a:pt x="334804" y="518636"/>
                    <a:pt x="322421" y="525304"/>
                  </a:cubicBezTo>
                  <a:cubicBezTo>
                    <a:pt x="224314" y="578644"/>
                    <a:pt x="105251" y="577691"/>
                    <a:pt x="7144" y="525304"/>
                  </a:cubicBezTo>
                  <a:cubicBezTo>
                    <a:pt x="474821" y="357664"/>
                    <a:pt x="798671" y="14764"/>
                    <a:pt x="805339" y="7144"/>
                  </a:cubicBezTo>
                  <a:close/>
                </a:path>
              </a:pathLst>
            </a:custGeom>
            <a:solidFill>
              <a:srgbClr val="040C54"/>
            </a:solidFill>
            <a:ln w="9525"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88FDC4CE-FE0A-48D4-B0E6-E1FB2598EEF7}"/>
                </a:ext>
              </a:extLst>
            </p:cNvPr>
            <p:cNvSpPr/>
            <p:nvPr/>
          </p:nvSpPr>
          <p:spPr>
            <a:xfrm>
              <a:off x="1848435" y="12386063"/>
              <a:ext cx="1093830" cy="152305"/>
            </a:xfrm>
            <a:custGeom>
              <a:avLst/>
              <a:gdLst>
                <a:gd name="connsiteX0" fmla="*/ 750094 w 752475"/>
                <a:gd name="connsiteY0" fmla="*/ 7144 h 104775"/>
                <a:gd name="connsiteX1" fmla="*/ 402431 w 752475"/>
                <a:gd name="connsiteY1" fmla="*/ 99536 h 104775"/>
                <a:gd name="connsiteX2" fmla="*/ 7144 w 752475"/>
                <a:gd name="connsiteY2" fmla="*/ 99536 h 104775"/>
                <a:gd name="connsiteX3" fmla="*/ 434816 w 752475"/>
                <a:gd name="connsiteY3" fmla="*/ 7144 h 104775"/>
                <a:gd name="connsiteX4" fmla="*/ 750094 w 752475"/>
                <a:gd name="connsiteY4" fmla="*/ 7144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2475" h="104775">
                  <a:moveTo>
                    <a:pt x="750094" y="7144"/>
                  </a:moveTo>
                  <a:cubicBezTo>
                    <a:pt x="641509" y="65246"/>
                    <a:pt x="524351" y="99536"/>
                    <a:pt x="402431" y="99536"/>
                  </a:cubicBezTo>
                  <a:lnTo>
                    <a:pt x="7144" y="99536"/>
                  </a:lnTo>
                  <a:cubicBezTo>
                    <a:pt x="158591" y="90011"/>
                    <a:pt x="302419" y="55721"/>
                    <a:pt x="434816" y="7144"/>
                  </a:cubicBezTo>
                  <a:cubicBezTo>
                    <a:pt x="532924" y="58579"/>
                    <a:pt x="651986" y="59531"/>
                    <a:pt x="750094" y="7144"/>
                  </a:cubicBezTo>
                  <a:close/>
                </a:path>
              </a:pathLst>
            </a:custGeom>
            <a:solidFill>
              <a:srgbClr val="FFC0A4"/>
            </a:solidFill>
            <a:ln w="9525"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7E4E847D-2D7C-43B0-B068-5A2F4EC0F1F2}"/>
                </a:ext>
              </a:extLst>
            </p:cNvPr>
            <p:cNvSpPr/>
            <p:nvPr/>
          </p:nvSpPr>
          <p:spPr>
            <a:xfrm>
              <a:off x="2928419" y="12355602"/>
              <a:ext cx="69230" cy="41538"/>
            </a:xfrm>
            <a:custGeom>
              <a:avLst/>
              <a:gdLst>
                <a:gd name="connsiteX0" fmla="*/ 7144 w 47625"/>
                <a:gd name="connsiteY0" fmla="*/ 28099 h 28575"/>
                <a:gd name="connsiteX1" fmla="*/ 44291 w 47625"/>
                <a:gd name="connsiteY1" fmla="*/ 7144 h 28575"/>
                <a:gd name="connsiteX2" fmla="*/ 7144 w 47625"/>
                <a:gd name="connsiteY2" fmla="*/ 28099 h 28575"/>
              </a:gdLst>
              <a:ahLst/>
              <a:cxnLst>
                <a:cxn ang="0">
                  <a:pos x="connsiteX0" y="connsiteY0"/>
                </a:cxn>
                <a:cxn ang="0">
                  <a:pos x="connsiteX1" y="connsiteY1"/>
                </a:cxn>
                <a:cxn ang="0">
                  <a:pos x="connsiteX2" y="connsiteY2"/>
                </a:cxn>
              </a:cxnLst>
              <a:rect l="l" t="t" r="r" b="b"/>
              <a:pathLst>
                <a:path w="47625" h="28575">
                  <a:moveTo>
                    <a:pt x="7144" y="28099"/>
                  </a:moveTo>
                  <a:cubicBezTo>
                    <a:pt x="19526" y="21431"/>
                    <a:pt x="31909" y="13811"/>
                    <a:pt x="44291" y="7144"/>
                  </a:cubicBezTo>
                  <a:cubicBezTo>
                    <a:pt x="32861" y="13811"/>
                    <a:pt x="20479" y="21431"/>
                    <a:pt x="7144" y="28099"/>
                  </a:cubicBezTo>
                  <a:close/>
                </a:path>
              </a:pathLst>
            </a:custGeom>
            <a:solidFill>
              <a:srgbClr val="FFC0A4"/>
            </a:solidFill>
            <a:ln w="9525"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E0614D83-ABF0-4F45-83E8-A348DB63A809}"/>
                </a:ext>
              </a:extLst>
            </p:cNvPr>
            <p:cNvSpPr/>
            <p:nvPr/>
          </p:nvSpPr>
          <p:spPr>
            <a:xfrm>
              <a:off x="990550" y="8832012"/>
              <a:ext cx="858449" cy="1287673"/>
            </a:xfrm>
            <a:custGeom>
              <a:avLst/>
              <a:gdLst>
                <a:gd name="connsiteX0" fmla="*/ 572540 w 590550"/>
                <a:gd name="connsiteY0" fmla="*/ 384194 h 885825"/>
                <a:gd name="connsiteX1" fmla="*/ 359180 w 590550"/>
                <a:gd name="connsiteY1" fmla="*/ 42246 h 885825"/>
                <a:gd name="connsiteX2" fmla="*/ 68668 w 590550"/>
                <a:gd name="connsiteY2" fmla="*/ 76536 h 885825"/>
                <a:gd name="connsiteX3" fmla="*/ 17233 w 590550"/>
                <a:gd name="connsiteY3" fmla="*/ 367049 h 885825"/>
                <a:gd name="connsiteX4" fmla="*/ 144868 w 590550"/>
                <a:gd name="connsiteY4" fmla="*/ 640416 h 885825"/>
                <a:gd name="connsiteX5" fmla="*/ 289648 w 590550"/>
                <a:gd name="connsiteY5" fmla="*/ 870921 h 885825"/>
                <a:gd name="connsiteX6" fmla="*/ 468718 w 590550"/>
                <a:gd name="connsiteY6" fmla="*/ 785196 h 885825"/>
                <a:gd name="connsiteX7" fmla="*/ 572540 w 590550"/>
                <a:gd name="connsiteY7" fmla="*/ 384194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0550" h="885825">
                  <a:moveTo>
                    <a:pt x="572540" y="384194"/>
                  </a:moveTo>
                  <a:cubicBezTo>
                    <a:pt x="572540" y="384194"/>
                    <a:pt x="503960" y="93681"/>
                    <a:pt x="359180" y="42246"/>
                  </a:cubicBezTo>
                  <a:cubicBezTo>
                    <a:pt x="213448" y="-9189"/>
                    <a:pt x="119150" y="-9189"/>
                    <a:pt x="68668" y="76536"/>
                  </a:cubicBezTo>
                  <a:cubicBezTo>
                    <a:pt x="17233" y="162261"/>
                    <a:pt x="-8485" y="272751"/>
                    <a:pt x="17233" y="367049"/>
                  </a:cubicBezTo>
                  <a:cubicBezTo>
                    <a:pt x="42950" y="461346"/>
                    <a:pt x="120103" y="563264"/>
                    <a:pt x="144868" y="640416"/>
                  </a:cubicBezTo>
                  <a:cubicBezTo>
                    <a:pt x="170585" y="717568"/>
                    <a:pt x="230593" y="853776"/>
                    <a:pt x="289648" y="870921"/>
                  </a:cubicBezTo>
                  <a:cubicBezTo>
                    <a:pt x="348703" y="888066"/>
                    <a:pt x="409663" y="896639"/>
                    <a:pt x="468718" y="785196"/>
                  </a:cubicBezTo>
                  <a:cubicBezTo>
                    <a:pt x="529678" y="673754"/>
                    <a:pt x="631595" y="606126"/>
                    <a:pt x="572540" y="384194"/>
                  </a:cubicBezTo>
                  <a:close/>
                </a:path>
              </a:pathLst>
            </a:custGeom>
            <a:solidFill>
              <a:srgbClr val="FFC0A4"/>
            </a:solidFill>
            <a:ln w="9525"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08E0ED0F-19CF-4D55-9138-8BF79A9ABEFA}"/>
                </a:ext>
              </a:extLst>
            </p:cNvPr>
            <p:cNvSpPr/>
            <p:nvPr/>
          </p:nvSpPr>
          <p:spPr>
            <a:xfrm>
              <a:off x="1133872" y="8956656"/>
              <a:ext cx="567684" cy="844603"/>
            </a:xfrm>
            <a:custGeom>
              <a:avLst/>
              <a:gdLst>
                <a:gd name="connsiteX0" fmla="*/ 379648 w 390525"/>
                <a:gd name="connsiteY0" fmla="*/ 254633 h 581025"/>
                <a:gd name="connsiteX1" fmla="*/ 238678 w 390525"/>
                <a:gd name="connsiteY1" fmla="*/ 29843 h 581025"/>
                <a:gd name="connsiteX2" fmla="*/ 47226 w 390525"/>
                <a:gd name="connsiteY2" fmla="*/ 52703 h 581025"/>
                <a:gd name="connsiteX3" fmla="*/ 13888 w 390525"/>
                <a:gd name="connsiteY3" fmla="*/ 244155 h 581025"/>
                <a:gd name="connsiteX4" fmla="*/ 98661 w 390525"/>
                <a:gd name="connsiteY4" fmla="*/ 424178 h 581025"/>
                <a:gd name="connsiteX5" fmla="*/ 193911 w 390525"/>
                <a:gd name="connsiteY5" fmla="*/ 575625 h 581025"/>
                <a:gd name="connsiteX6" fmla="*/ 312021 w 390525"/>
                <a:gd name="connsiteY6" fmla="*/ 519428 h 581025"/>
                <a:gd name="connsiteX7" fmla="*/ 379648 w 390525"/>
                <a:gd name="connsiteY7" fmla="*/ 254633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581025">
                  <a:moveTo>
                    <a:pt x="379648" y="254633"/>
                  </a:moveTo>
                  <a:cubicBezTo>
                    <a:pt x="379648" y="254633"/>
                    <a:pt x="334881" y="63180"/>
                    <a:pt x="238678" y="29843"/>
                  </a:cubicBezTo>
                  <a:cubicBezTo>
                    <a:pt x="142476" y="-3495"/>
                    <a:pt x="81516" y="-3495"/>
                    <a:pt x="47226" y="52703"/>
                  </a:cubicBezTo>
                  <a:cubicBezTo>
                    <a:pt x="13888" y="108900"/>
                    <a:pt x="-3257" y="182243"/>
                    <a:pt x="13888" y="244155"/>
                  </a:cubicBezTo>
                  <a:cubicBezTo>
                    <a:pt x="31033" y="306068"/>
                    <a:pt x="81516" y="373695"/>
                    <a:pt x="98661" y="424178"/>
                  </a:cubicBezTo>
                  <a:cubicBezTo>
                    <a:pt x="115806" y="474660"/>
                    <a:pt x="154858" y="565148"/>
                    <a:pt x="193911" y="575625"/>
                  </a:cubicBezTo>
                  <a:cubicBezTo>
                    <a:pt x="232963" y="587055"/>
                    <a:pt x="272968" y="592770"/>
                    <a:pt x="312021" y="519428"/>
                  </a:cubicBezTo>
                  <a:cubicBezTo>
                    <a:pt x="352026" y="446085"/>
                    <a:pt x="419653" y="400365"/>
                    <a:pt x="379648" y="254633"/>
                  </a:cubicBezTo>
                  <a:close/>
                </a:path>
              </a:pathLst>
            </a:custGeom>
            <a:solidFill>
              <a:srgbClr val="F4A98C"/>
            </a:solidFill>
            <a:ln w="9525" cap="flat">
              <a:noFill/>
              <a:prstDash val="solid"/>
              <a:miter/>
            </a:ln>
          </p:spPr>
          <p:txBody>
            <a:bodyPr rtlCol="0" anchor="ctr"/>
            <a:lstStyle/>
            <a:p>
              <a:endParaRPr lang="en-US"/>
            </a:p>
          </p:txBody>
        </p:sp>
      </p:grpSp>
      <p:grpSp>
        <p:nvGrpSpPr>
          <p:cNvPr id="57" name="Group 56">
            <a:extLst>
              <a:ext uri="{FF2B5EF4-FFF2-40B4-BE49-F238E27FC236}">
                <a16:creationId xmlns:a16="http://schemas.microsoft.com/office/drawing/2014/main" id="{4D1F3728-97BE-42E0-8702-3EEFCB84DCBD}"/>
              </a:ext>
            </a:extLst>
          </p:cNvPr>
          <p:cNvGrpSpPr/>
          <p:nvPr/>
        </p:nvGrpSpPr>
        <p:grpSpPr>
          <a:xfrm>
            <a:off x="4371168" y="10123281"/>
            <a:ext cx="2776112" cy="5097049"/>
            <a:chOff x="4371168" y="10123281"/>
            <a:chExt cx="2776112" cy="5097049"/>
          </a:xfrm>
        </p:grpSpPr>
        <p:sp>
          <p:nvSpPr>
            <p:cNvPr id="19" name="Freeform: Shape 18">
              <a:extLst>
                <a:ext uri="{FF2B5EF4-FFF2-40B4-BE49-F238E27FC236}">
                  <a16:creationId xmlns:a16="http://schemas.microsoft.com/office/drawing/2014/main" id="{112D250D-120B-46D5-B410-B5A96261C073}"/>
                </a:ext>
              </a:extLst>
            </p:cNvPr>
            <p:cNvSpPr/>
            <p:nvPr/>
          </p:nvSpPr>
          <p:spPr>
            <a:xfrm>
              <a:off x="4423782" y="12880364"/>
              <a:ext cx="2118431" cy="2339966"/>
            </a:xfrm>
            <a:custGeom>
              <a:avLst/>
              <a:gdLst>
                <a:gd name="connsiteX0" fmla="*/ 330041 w 1457325"/>
                <a:gd name="connsiteY0" fmla="*/ 7144 h 1609725"/>
                <a:gd name="connsiteX1" fmla="*/ 7144 w 1457325"/>
                <a:gd name="connsiteY1" fmla="*/ 1612106 h 1609725"/>
                <a:gd name="connsiteX2" fmla="*/ 1208246 w 1457325"/>
                <a:gd name="connsiteY2" fmla="*/ 1612106 h 1609725"/>
                <a:gd name="connsiteX3" fmla="*/ 1453039 w 1457325"/>
                <a:gd name="connsiteY3" fmla="*/ 151924 h 1609725"/>
              </a:gdLst>
              <a:ahLst/>
              <a:cxnLst>
                <a:cxn ang="0">
                  <a:pos x="connsiteX0" y="connsiteY0"/>
                </a:cxn>
                <a:cxn ang="0">
                  <a:pos x="connsiteX1" y="connsiteY1"/>
                </a:cxn>
                <a:cxn ang="0">
                  <a:pos x="connsiteX2" y="connsiteY2"/>
                </a:cxn>
                <a:cxn ang="0">
                  <a:pos x="connsiteX3" y="connsiteY3"/>
                </a:cxn>
              </a:cxnLst>
              <a:rect l="l" t="t" r="r" b="b"/>
              <a:pathLst>
                <a:path w="1457325" h="1609725">
                  <a:moveTo>
                    <a:pt x="330041" y="7144"/>
                  </a:moveTo>
                  <a:cubicBezTo>
                    <a:pt x="330041" y="7144"/>
                    <a:pt x="397669" y="1155859"/>
                    <a:pt x="7144" y="1612106"/>
                  </a:cubicBezTo>
                  <a:lnTo>
                    <a:pt x="1208246" y="1612106"/>
                  </a:lnTo>
                  <a:lnTo>
                    <a:pt x="1453039" y="151924"/>
                  </a:lnTo>
                </a:path>
              </a:pathLst>
            </a:custGeom>
            <a:solidFill>
              <a:srgbClr val="FCC6B1"/>
            </a:solidFill>
            <a:ln w="9525"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D4965BFF-6B1C-4BA2-9BD4-396FB42C7D9E}"/>
                </a:ext>
              </a:extLst>
            </p:cNvPr>
            <p:cNvSpPr/>
            <p:nvPr/>
          </p:nvSpPr>
          <p:spPr>
            <a:xfrm>
              <a:off x="4742239" y="11414964"/>
              <a:ext cx="2284582" cy="2215352"/>
            </a:xfrm>
            <a:custGeom>
              <a:avLst/>
              <a:gdLst>
                <a:gd name="connsiteX0" fmla="*/ 1566386 w 1571625"/>
                <a:gd name="connsiteY0" fmla="*/ 247517 h 1524000"/>
                <a:gd name="connsiteX1" fmla="*/ 1522571 w 1571625"/>
                <a:gd name="connsiteY1" fmla="*/ 506597 h 1524000"/>
                <a:gd name="connsiteX2" fmla="*/ 1079659 w 1571625"/>
                <a:gd name="connsiteY2" fmla="*/ 1347654 h 1524000"/>
                <a:gd name="connsiteX3" fmla="*/ 347186 w 1571625"/>
                <a:gd name="connsiteY3" fmla="*/ 1400994 h 1524000"/>
                <a:gd name="connsiteX4" fmla="*/ 7144 w 1571625"/>
                <a:gd name="connsiteY4" fmla="*/ 594227 h 1524000"/>
                <a:gd name="connsiteX5" fmla="*/ 1566386 w 1571625"/>
                <a:gd name="connsiteY5" fmla="*/ 247517 h 152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1625" h="1524000">
                  <a:moveTo>
                    <a:pt x="1566386" y="247517"/>
                  </a:moveTo>
                  <a:cubicBezTo>
                    <a:pt x="1567339" y="316097"/>
                    <a:pt x="1554004" y="401822"/>
                    <a:pt x="1522571" y="506597"/>
                  </a:cubicBezTo>
                  <a:cubicBezTo>
                    <a:pt x="1394936" y="933317"/>
                    <a:pt x="1238726" y="1196206"/>
                    <a:pt x="1079659" y="1347654"/>
                  </a:cubicBezTo>
                  <a:cubicBezTo>
                    <a:pt x="801529" y="1612449"/>
                    <a:pt x="512921" y="1537202"/>
                    <a:pt x="347186" y="1400994"/>
                  </a:cubicBezTo>
                  <a:cubicBezTo>
                    <a:pt x="86201" y="1186681"/>
                    <a:pt x="7144" y="594227"/>
                    <a:pt x="7144" y="594227"/>
                  </a:cubicBezTo>
                  <a:cubicBezTo>
                    <a:pt x="7144" y="594227"/>
                    <a:pt x="1554004" y="-450666"/>
                    <a:pt x="1566386" y="247517"/>
                  </a:cubicBezTo>
                  <a:close/>
                </a:path>
              </a:pathLst>
            </a:custGeom>
            <a:solidFill>
              <a:srgbClr val="FCC6B1"/>
            </a:solidFill>
            <a:ln w="9525"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CFCA28AB-0AFC-4049-9BAE-4F5481C33E92}"/>
                </a:ext>
              </a:extLst>
            </p:cNvPr>
            <p:cNvSpPr/>
            <p:nvPr/>
          </p:nvSpPr>
          <p:spPr>
            <a:xfrm>
              <a:off x="5249001" y="11764381"/>
              <a:ext cx="1772282" cy="1619976"/>
            </a:xfrm>
            <a:custGeom>
              <a:avLst/>
              <a:gdLst>
                <a:gd name="connsiteX0" fmla="*/ 1217771 w 1219200"/>
                <a:gd name="connsiteY0" fmla="*/ 7144 h 1114425"/>
                <a:gd name="connsiteX1" fmla="*/ 1173956 w 1219200"/>
                <a:gd name="connsiteY1" fmla="*/ 266224 h 1114425"/>
                <a:gd name="connsiteX2" fmla="*/ 731044 w 1219200"/>
                <a:gd name="connsiteY2" fmla="*/ 1107281 h 1114425"/>
                <a:gd name="connsiteX3" fmla="*/ 7144 w 1219200"/>
                <a:gd name="connsiteY3" fmla="*/ 334804 h 1114425"/>
                <a:gd name="connsiteX4" fmla="*/ 1217771 w 1219200"/>
                <a:gd name="connsiteY4" fmla="*/ 7144 h 1114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200" h="1114425">
                  <a:moveTo>
                    <a:pt x="1217771" y="7144"/>
                  </a:moveTo>
                  <a:cubicBezTo>
                    <a:pt x="1218724" y="75724"/>
                    <a:pt x="1205389" y="161449"/>
                    <a:pt x="1173956" y="266224"/>
                  </a:cubicBezTo>
                  <a:cubicBezTo>
                    <a:pt x="1046321" y="692944"/>
                    <a:pt x="890111" y="955834"/>
                    <a:pt x="731044" y="1107281"/>
                  </a:cubicBezTo>
                  <a:cubicBezTo>
                    <a:pt x="709136" y="430054"/>
                    <a:pt x="7144" y="334804"/>
                    <a:pt x="7144" y="334804"/>
                  </a:cubicBezTo>
                  <a:lnTo>
                    <a:pt x="1217771" y="7144"/>
                  </a:lnTo>
                  <a:close/>
                </a:path>
              </a:pathLst>
            </a:custGeom>
            <a:solidFill>
              <a:srgbClr val="F9B39D"/>
            </a:solidFill>
            <a:ln w="9525"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8BBF9AD5-CCCA-4083-BAEF-3548BBC4B8A6}"/>
                </a:ext>
              </a:extLst>
            </p:cNvPr>
            <p:cNvSpPr/>
            <p:nvPr/>
          </p:nvSpPr>
          <p:spPr>
            <a:xfrm>
              <a:off x="4516549" y="10363170"/>
              <a:ext cx="2630731" cy="1924587"/>
            </a:xfrm>
            <a:custGeom>
              <a:avLst/>
              <a:gdLst>
                <a:gd name="connsiteX0" fmla="*/ 1761649 w 1809750"/>
                <a:gd name="connsiteY0" fmla="*/ 1135856 h 1323975"/>
                <a:gd name="connsiteX1" fmla="*/ 1648301 w 1809750"/>
                <a:gd name="connsiteY1" fmla="*/ 1234917 h 1323975"/>
                <a:gd name="connsiteX2" fmla="*/ 784384 w 1809750"/>
                <a:gd name="connsiteY2" fmla="*/ 1282542 h 1323975"/>
                <a:gd name="connsiteX3" fmla="*/ 443389 w 1809750"/>
                <a:gd name="connsiteY3" fmla="*/ 1301592 h 1323975"/>
                <a:gd name="connsiteX4" fmla="*/ 10001 w 1809750"/>
                <a:gd name="connsiteY4" fmla="*/ 1325404 h 1323975"/>
                <a:gd name="connsiteX5" fmla="*/ 7144 w 1809750"/>
                <a:gd name="connsiteY5" fmla="*/ 1325404 h 1323975"/>
                <a:gd name="connsiteX6" fmla="*/ 7144 w 1809750"/>
                <a:gd name="connsiteY6" fmla="*/ 7144 h 1323975"/>
                <a:gd name="connsiteX7" fmla="*/ 10001 w 1809750"/>
                <a:gd name="connsiteY7" fmla="*/ 7144 h 1323975"/>
                <a:gd name="connsiteX8" fmla="*/ 1648301 w 1809750"/>
                <a:gd name="connsiteY8" fmla="*/ 98584 h 1323975"/>
                <a:gd name="connsiteX9" fmla="*/ 1761649 w 1809750"/>
                <a:gd name="connsiteY9" fmla="*/ 197644 h 1323975"/>
                <a:gd name="connsiteX10" fmla="*/ 1761649 w 1809750"/>
                <a:gd name="connsiteY10" fmla="*/ 1135856 h 1323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09750" h="1323975">
                  <a:moveTo>
                    <a:pt x="1761649" y="1135856"/>
                  </a:moveTo>
                  <a:cubicBezTo>
                    <a:pt x="1751171" y="1191101"/>
                    <a:pt x="1704499" y="1232059"/>
                    <a:pt x="1648301" y="1234917"/>
                  </a:cubicBezTo>
                  <a:lnTo>
                    <a:pt x="784384" y="1282542"/>
                  </a:lnTo>
                  <a:lnTo>
                    <a:pt x="443389" y="1301592"/>
                  </a:lnTo>
                  <a:lnTo>
                    <a:pt x="10001" y="1325404"/>
                  </a:lnTo>
                  <a:cubicBezTo>
                    <a:pt x="9049" y="1325404"/>
                    <a:pt x="8096" y="1325404"/>
                    <a:pt x="7144" y="1325404"/>
                  </a:cubicBezTo>
                  <a:lnTo>
                    <a:pt x="7144" y="7144"/>
                  </a:lnTo>
                  <a:cubicBezTo>
                    <a:pt x="8096" y="7144"/>
                    <a:pt x="9049" y="7144"/>
                    <a:pt x="10001" y="7144"/>
                  </a:cubicBezTo>
                  <a:lnTo>
                    <a:pt x="1648301" y="98584"/>
                  </a:lnTo>
                  <a:cubicBezTo>
                    <a:pt x="1704499" y="101441"/>
                    <a:pt x="1751171" y="142399"/>
                    <a:pt x="1761649" y="197644"/>
                  </a:cubicBezTo>
                  <a:cubicBezTo>
                    <a:pt x="1819751" y="511016"/>
                    <a:pt x="1819751" y="823436"/>
                    <a:pt x="1761649" y="1135856"/>
                  </a:cubicBezTo>
                  <a:close/>
                </a:path>
              </a:pathLst>
            </a:custGeom>
            <a:solidFill>
              <a:srgbClr val="389FFC"/>
            </a:solidFill>
            <a:ln w="9525"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10811F2F-0009-47F5-83AB-4B5A20FB5C19}"/>
                </a:ext>
              </a:extLst>
            </p:cNvPr>
            <p:cNvSpPr/>
            <p:nvPr/>
          </p:nvSpPr>
          <p:spPr>
            <a:xfrm>
              <a:off x="4371168" y="10364554"/>
              <a:ext cx="304611" cy="1924587"/>
            </a:xfrm>
            <a:custGeom>
              <a:avLst/>
              <a:gdLst>
                <a:gd name="connsiteX0" fmla="*/ 207169 w 209550"/>
                <a:gd name="connsiteY0" fmla="*/ 666274 h 1323975"/>
                <a:gd name="connsiteX1" fmla="*/ 107156 w 209550"/>
                <a:gd name="connsiteY1" fmla="*/ 1325404 h 1323975"/>
                <a:gd name="connsiteX2" fmla="*/ 7144 w 209550"/>
                <a:gd name="connsiteY2" fmla="*/ 666274 h 1323975"/>
                <a:gd name="connsiteX3" fmla="*/ 107156 w 209550"/>
                <a:gd name="connsiteY3" fmla="*/ 7144 h 1323975"/>
                <a:gd name="connsiteX4" fmla="*/ 207169 w 209550"/>
                <a:gd name="connsiteY4" fmla="*/ 666274 h 1323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550" h="1323975">
                  <a:moveTo>
                    <a:pt x="207169" y="666274"/>
                  </a:moveTo>
                  <a:cubicBezTo>
                    <a:pt x="207169" y="1030301"/>
                    <a:pt x="162392" y="1325404"/>
                    <a:pt x="107156" y="1325404"/>
                  </a:cubicBezTo>
                  <a:cubicBezTo>
                    <a:pt x="51921" y="1325404"/>
                    <a:pt x="7144" y="1030301"/>
                    <a:pt x="7144" y="666274"/>
                  </a:cubicBezTo>
                  <a:cubicBezTo>
                    <a:pt x="7144" y="302246"/>
                    <a:pt x="51921" y="7144"/>
                    <a:pt x="107156" y="7144"/>
                  </a:cubicBezTo>
                  <a:cubicBezTo>
                    <a:pt x="162392" y="7144"/>
                    <a:pt x="207169" y="302246"/>
                    <a:pt x="207169" y="666274"/>
                  </a:cubicBezTo>
                  <a:close/>
                </a:path>
              </a:pathLst>
            </a:custGeom>
            <a:solidFill>
              <a:srgbClr val="0278C1"/>
            </a:solidFill>
            <a:ln w="9525"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9C411EFA-118F-4AFA-9DA2-32933934A813}"/>
                </a:ext>
              </a:extLst>
            </p:cNvPr>
            <p:cNvSpPr/>
            <p:nvPr/>
          </p:nvSpPr>
          <p:spPr>
            <a:xfrm>
              <a:off x="4927775" y="10433784"/>
              <a:ext cx="2146122" cy="484608"/>
            </a:xfrm>
            <a:custGeom>
              <a:avLst/>
              <a:gdLst>
                <a:gd name="connsiteX0" fmla="*/ 1471136 w 1476375"/>
                <a:gd name="connsiteY0" fmla="*/ 226219 h 333375"/>
                <a:gd name="connsiteX1" fmla="*/ 1441609 w 1476375"/>
                <a:gd name="connsiteY1" fmla="*/ 285274 h 333375"/>
                <a:gd name="connsiteX2" fmla="*/ 1121569 w 1476375"/>
                <a:gd name="connsiteY2" fmla="*/ 254794 h 333375"/>
                <a:gd name="connsiteX3" fmla="*/ 1097756 w 1476375"/>
                <a:gd name="connsiteY3" fmla="*/ 285274 h 333375"/>
                <a:gd name="connsiteX4" fmla="*/ 806291 w 1476375"/>
                <a:gd name="connsiteY4" fmla="*/ 280511 h 333375"/>
                <a:gd name="connsiteX5" fmla="*/ 800576 w 1476375"/>
                <a:gd name="connsiteY5" fmla="*/ 285274 h 333375"/>
                <a:gd name="connsiteX6" fmla="*/ 508159 w 1476375"/>
                <a:gd name="connsiteY6" fmla="*/ 280511 h 333375"/>
                <a:gd name="connsiteX7" fmla="*/ 502444 w 1476375"/>
                <a:gd name="connsiteY7" fmla="*/ 285274 h 333375"/>
                <a:gd name="connsiteX8" fmla="*/ 161449 w 1476375"/>
                <a:gd name="connsiteY8" fmla="*/ 230029 h 333375"/>
                <a:gd name="connsiteX9" fmla="*/ 21431 w 1476375"/>
                <a:gd name="connsiteY9" fmla="*/ 35719 h 333375"/>
                <a:gd name="connsiteX10" fmla="*/ 7144 w 1476375"/>
                <a:gd name="connsiteY10" fmla="*/ 7144 h 333375"/>
                <a:gd name="connsiteX11" fmla="*/ 133826 w 1476375"/>
                <a:gd name="connsiteY11" fmla="*/ 182404 h 333375"/>
                <a:gd name="connsiteX12" fmla="*/ 474821 w 1476375"/>
                <a:gd name="connsiteY12" fmla="*/ 237649 h 333375"/>
                <a:gd name="connsiteX13" fmla="*/ 480536 w 1476375"/>
                <a:gd name="connsiteY13" fmla="*/ 232886 h 333375"/>
                <a:gd name="connsiteX14" fmla="*/ 772954 w 1476375"/>
                <a:gd name="connsiteY14" fmla="*/ 237649 h 333375"/>
                <a:gd name="connsiteX15" fmla="*/ 778669 w 1476375"/>
                <a:gd name="connsiteY15" fmla="*/ 232886 h 333375"/>
                <a:gd name="connsiteX16" fmla="*/ 1070134 w 1476375"/>
                <a:gd name="connsiteY16" fmla="*/ 237649 h 333375"/>
                <a:gd name="connsiteX17" fmla="*/ 1093946 w 1476375"/>
                <a:gd name="connsiteY17" fmla="*/ 207169 h 333375"/>
                <a:gd name="connsiteX18" fmla="*/ 1413986 w 1476375"/>
                <a:gd name="connsiteY18" fmla="*/ 237649 h 333375"/>
                <a:gd name="connsiteX19" fmla="*/ 1443514 w 1476375"/>
                <a:gd name="connsiteY19" fmla="*/ 178594 h 333375"/>
                <a:gd name="connsiteX20" fmla="*/ 1440656 w 1476375"/>
                <a:gd name="connsiteY20" fmla="*/ 159544 h 333375"/>
                <a:gd name="connsiteX21" fmla="*/ 1457801 w 1476375"/>
                <a:gd name="connsiteY21" fmla="*/ 184309 h 333375"/>
                <a:gd name="connsiteX22" fmla="*/ 1471136 w 1476375"/>
                <a:gd name="connsiteY22" fmla="*/ 226219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76375" h="333375">
                  <a:moveTo>
                    <a:pt x="1471136" y="226219"/>
                  </a:moveTo>
                  <a:cubicBezTo>
                    <a:pt x="1471136" y="249079"/>
                    <a:pt x="1460659" y="270986"/>
                    <a:pt x="1441609" y="285274"/>
                  </a:cubicBezTo>
                  <a:cubicBezTo>
                    <a:pt x="1341596" y="357664"/>
                    <a:pt x="1203484" y="342424"/>
                    <a:pt x="1121569" y="254794"/>
                  </a:cubicBezTo>
                  <a:cubicBezTo>
                    <a:pt x="1116806" y="266224"/>
                    <a:pt x="1108234" y="277654"/>
                    <a:pt x="1097756" y="285274"/>
                  </a:cubicBezTo>
                  <a:cubicBezTo>
                    <a:pt x="1008221" y="350044"/>
                    <a:pt x="889159" y="344329"/>
                    <a:pt x="806291" y="280511"/>
                  </a:cubicBezTo>
                  <a:cubicBezTo>
                    <a:pt x="804386" y="282416"/>
                    <a:pt x="802481" y="284321"/>
                    <a:pt x="800576" y="285274"/>
                  </a:cubicBezTo>
                  <a:cubicBezTo>
                    <a:pt x="711041" y="350044"/>
                    <a:pt x="591979" y="344329"/>
                    <a:pt x="508159" y="280511"/>
                  </a:cubicBezTo>
                  <a:cubicBezTo>
                    <a:pt x="506254" y="282416"/>
                    <a:pt x="504349" y="284321"/>
                    <a:pt x="502444" y="285274"/>
                  </a:cubicBezTo>
                  <a:cubicBezTo>
                    <a:pt x="393859" y="363379"/>
                    <a:pt x="240506" y="338614"/>
                    <a:pt x="161449" y="230029"/>
                  </a:cubicBezTo>
                  <a:lnTo>
                    <a:pt x="21431" y="35719"/>
                  </a:lnTo>
                  <a:cubicBezTo>
                    <a:pt x="14764" y="27146"/>
                    <a:pt x="10001" y="17621"/>
                    <a:pt x="7144" y="7144"/>
                  </a:cubicBezTo>
                  <a:lnTo>
                    <a:pt x="133826" y="182404"/>
                  </a:lnTo>
                  <a:cubicBezTo>
                    <a:pt x="211931" y="290989"/>
                    <a:pt x="365284" y="316706"/>
                    <a:pt x="474821" y="237649"/>
                  </a:cubicBezTo>
                  <a:cubicBezTo>
                    <a:pt x="476726" y="235744"/>
                    <a:pt x="478631" y="234791"/>
                    <a:pt x="480536" y="232886"/>
                  </a:cubicBezTo>
                  <a:cubicBezTo>
                    <a:pt x="564356" y="296704"/>
                    <a:pt x="683419" y="302419"/>
                    <a:pt x="772954" y="237649"/>
                  </a:cubicBezTo>
                  <a:cubicBezTo>
                    <a:pt x="774859" y="235744"/>
                    <a:pt x="776764" y="234791"/>
                    <a:pt x="778669" y="232886"/>
                  </a:cubicBezTo>
                  <a:cubicBezTo>
                    <a:pt x="862489" y="296704"/>
                    <a:pt x="981551" y="302419"/>
                    <a:pt x="1070134" y="237649"/>
                  </a:cubicBezTo>
                  <a:cubicBezTo>
                    <a:pt x="1081564" y="229076"/>
                    <a:pt x="1089184" y="218599"/>
                    <a:pt x="1093946" y="207169"/>
                  </a:cubicBezTo>
                  <a:cubicBezTo>
                    <a:pt x="1176814" y="294799"/>
                    <a:pt x="1313974" y="310039"/>
                    <a:pt x="1413986" y="237649"/>
                  </a:cubicBezTo>
                  <a:cubicBezTo>
                    <a:pt x="1433036" y="223361"/>
                    <a:pt x="1443514" y="201454"/>
                    <a:pt x="1443514" y="178594"/>
                  </a:cubicBezTo>
                  <a:cubicBezTo>
                    <a:pt x="1443514" y="171926"/>
                    <a:pt x="1442561" y="166211"/>
                    <a:pt x="1440656" y="159544"/>
                  </a:cubicBezTo>
                  <a:lnTo>
                    <a:pt x="1457801" y="184309"/>
                  </a:lnTo>
                  <a:cubicBezTo>
                    <a:pt x="1466374" y="196691"/>
                    <a:pt x="1471136" y="210979"/>
                    <a:pt x="1471136" y="226219"/>
                  </a:cubicBezTo>
                  <a:close/>
                </a:path>
              </a:pathLst>
            </a:custGeom>
            <a:solidFill>
              <a:srgbClr val="0278C1"/>
            </a:solidFill>
            <a:ln w="9525"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3F8631A3-E74F-460B-A27F-A4BF6A80D30C}"/>
                </a:ext>
              </a:extLst>
            </p:cNvPr>
            <p:cNvSpPr/>
            <p:nvPr/>
          </p:nvSpPr>
          <p:spPr>
            <a:xfrm>
              <a:off x="4875160" y="10123281"/>
              <a:ext cx="2159968" cy="719989"/>
            </a:xfrm>
            <a:custGeom>
              <a:avLst/>
              <a:gdLst>
                <a:gd name="connsiteX0" fmla="*/ 1478756 w 1485900"/>
                <a:gd name="connsiteY0" fmla="*/ 392197 h 495300"/>
                <a:gd name="connsiteX1" fmla="*/ 1449229 w 1485900"/>
                <a:gd name="connsiteY1" fmla="*/ 451252 h 495300"/>
                <a:gd name="connsiteX2" fmla="*/ 1129189 w 1485900"/>
                <a:gd name="connsiteY2" fmla="*/ 420772 h 495300"/>
                <a:gd name="connsiteX3" fmla="*/ 1105376 w 1485900"/>
                <a:gd name="connsiteY3" fmla="*/ 451252 h 495300"/>
                <a:gd name="connsiteX4" fmla="*/ 813911 w 1485900"/>
                <a:gd name="connsiteY4" fmla="*/ 446489 h 495300"/>
                <a:gd name="connsiteX5" fmla="*/ 808196 w 1485900"/>
                <a:gd name="connsiteY5" fmla="*/ 451252 h 495300"/>
                <a:gd name="connsiteX6" fmla="*/ 515779 w 1485900"/>
                <a:gd name="connsiteY6" fmla="*/ 446489 h 495300"/>
                <a:gd name="connsiteX7" fmla="*/ 510064 w 1485900"/>
                <a:gd name="connsiteY7" fmla="*/ 451252 h 495300"/>
                <a:gd name="connsiteX8" fmla="*/ 169069 w 1485900"/>
                <a:gd name="connsiteY8" fmla="*/ 396007 h 495300"/>
                <a:gd name="connsiteX9" fmla="*/ 42386 w 1485900"/>
                <a:gd name="connsiteY9" fmla="*/ 220747 h 495300"/>
                <a:gd name="connsiteX10" fmla="*/ 28099 w 1485900"/>
                <a:gd name="connsiteY10" fmla="*/ 201697 h 495300"/>
                <a:gd name="connsiteX11" fmla="*/ 7144 w 1485900"/>
                <a:gd name="connsiteY11" fmla="*/ 136927 h 495300"/>
                <a:gd name="connsiteX12" fmla="*/ 53816 w 1485900"/>
                <a:gd name="connsiteY12" fmla="*/ 45487 h 495300"/>
                <a:gd name="connsiteX13" fmla="*/ 324326 w 1485900"/>
                <a:gd name="connsiteY13" fmla="*/ 74062 h 495300"/>
                <a:gd name="connsiteX14" fmla="*/ 350996 w 1485900"/>
                <a:gd name="connsiteY14" fmla="*/ 45487 h 495300"/>
                <a:gd name="connsiteX15" fmla="*/ 621506 w 1485900"/>
                <a:gd name="connsiteY15" fmla="*/ 74062 h 495300"/>
                <a:gd name="connsiteX16" fmla="*/ 648176 w 1485900"/>
                <a:gd name="connsiteY16" fmla="*/ 45487 h 495300"/>
                <a:gd name="connsiteX17" fmla="*/ 933926 w 1485900"/>
                <a:gd name="connsiteY17" fmla="*/ 92159 h 495300"/>
                <a:gd name="connsiteX18" fmla="*/ 949166 w 1485900"/>
                <a:gd name="connsiteY18" fmla="*/ 113114 h 495300"/>
                <a:gd name="connsiteX19" fmla="*/ 964406 w 1485900"/>
                <a:gd name="connsiteY19" fmla="*/ 75967 h 495300"/>
                <a:gd name="connsiteX20" fmla="*/ 992981 w 1485900"/>
                <a:gd name="connsiteY20" fmla="*/ 45487 h 495300"/>
                <a:gd name="connsiteX21" fmla="*/ 1278731 w 1485900"/>
                <a:gd name="connsiteY21" fmla="*/ 92159 h 495300"/>
                <a:gd name="connsiteX22" fmla="*/ 1465421 w 1485900"/>
                <a:gd name="connsiteY22" fmla="*/ 351239 h 495300"/>
                <a:gd name="connsiteX23" fmla="*/ 1476851 w 1485900"/>
                <a:gd name="connsiteY23" fmla="*/ 374099 h 495300"/>
                <a:gd name="connsiteX24" fmla="*/ 1478756 w 1485900"/>
                <a:gd name="connsiteY24" fmla="*/ 392197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485900" h="495300">
                  <a:moveTo>
                    <a:pt x="1478756" y="392197"/>
                  </a:moveTo>
                  <a:cubicBezTo>
                    <a:pt x="1478756" y="415057"/>
                    <a:pt x="1468279" y="436964"/>
                    <a:pt x="1449229" y="451252"/>
                  </a:cubicBezTo>
                  <a:cubicBezTo>
                    <a:pt x="1349216" y="523642"/>
                    <a:pt x="1211104" y="508402"/>
                    <a:pt x="1129189" y="420772"/>
                  </a:cubicBezTo>
                  <a:cubicBezTo>
                    <a:pt x="1124426" y="432202"/>
                    <a:pt x="1115854" y="443632"/>
                    <a:pt x="1105376" y="451252"/>
                  </a:cubicBezTo>
                  <a:cubicBezTo>
                    <a:pt x="1015841" y="516022"/>
                    <a:pt x="896779" y="510307"/>
                    <a:pt x="813911" y="446489"/>
                  </a:cubicBezTo>
                  <a:cubicBezTo>
                    <a:pt x="812006" y="448394"/>
                    <a:pt x="810101" y="450299"/>
                    <a:pt x="808196" y="451252"/>
                  </a:cubicBezTo>
                  <a:cubicBezTo>
                    <a:pt x="718661" y="516022"/>
                    <a:pt x="599599" y="510307"/>
                    <a:pt x="515779" y="446489"/>
                  </a:cubicBezTo>
                  <a:cubicBezTo>
                    <a:pt x="513874" y="448394"/>
                    <a:pt x="511969" y="450299"/>
                    <a:pt x="510064" y="451252"/>
                  </a:cubicBezTo>
                  <a:cubicBezTo>
                    <a:pt x="401479" y="529357"/>
                    <a:pt x="248126" y="504592"/>
                    <a:pt x="169069" y="396007"/>
                  </a:cubicBezTo>
                  <a:lnTo>
                    <a:pt x="42386" y="220747"/>
                  </a:lnTo>
                  <a:lnTo>
                    <a:pt x="28099" y="201697"/>
                  </a:lnTo>
                  <a:cubicBezTo>
                    <a:pt x="13811" y="181694"/>
                    <a:pt x="7144" y="158834"/>
                    <a:pt x="7144" y="136927"/>
                  </a:cubicBezTo>
                  <a:cubicBezTo>
                    <a:pt x="7144" y="101684"/>
                    <a:pt x="23336" y="67394"/>
                    <a:pt x="53816" y="45487"/>
                  </a:cubicBezTo>
                  <a:cubicBezTo>
                    <a:pt x="138589" y="-15473"/>
                    <a:pt x="255746" y="-2138"/>
                    <a:pt x="324326" y="74062"/>
                  </a:cubicBezTo>
                  <a:cubicBezTo>
                    <a:pt x="331946" y="63584"/>
                    <a:pt x="340519" y="54059"/>
                    <a:pt x="350996" y="45487"/>
                  </a:cubicBezTo>
                  <a:cubicBezTo>
                    <a:pt x="435769" y="-15473"/>
                    <a:pt x="552926" y="-2138"/>
                    <a:pt x="621506" y="74062"/>
                  </a:cubicBezTo>
                  <a:cubicBezTo>
                    <a:pt x="629126" y="63584"/>
                    <a:pt x="637699" y="54059"/>
                    <a:pt x="648176" y="45487"/>
                  </a:cubicBezTo>
                  <a:cubicBezTo>
                    <a:pt x="739616" y="-20236"/>
                    <a:pt x="868204" y="719"/>
                    <a:pt x="933926" y="92159"/>
                  </a:cubicBezTo>
                  <a:lnTo>
                    <a:pt x="949166" y="113114"/>
                  </a:lnTo>
                  <a:cubicBezTo>
                    <a:pt x="952024" y="99779"/>
                    <a:pt x="956786" y="87397"/>
                    <a:pt x="964406" y="75967"/>
                  </a:cubicBezTo>
                  <a:cubicBezTo>
                    <a:pt x="972026" y="64537"/>
                    <a:pt x="981551" y="54059"/>
                    <a:pt x="992981" y="45487"/>
                  </a:cubicBezTo>
                  <a:cubicBezTo>
                    <a:pt x="1084421" y="-20236"/>
                    <a:pt x="1213009" y="719"/>
                    <a:pt x="1278731" y="92159"/>
                  </a:cubicBezTo>
                  <a:lnTo>
                    <a:pt x="1465421" y="351239"/>
                  </a:lnTo>
                  <a:cubicBezTo>
                    <a:pt x="1470184" y="358859"/>
                    <a:pt x="1473994" y="366479"/>
                    <a:pt x="1476851" y="374099"/>
                  </a:cubicBezTo>
                  <a:cubicBezTo>
                    <a:pt x="1477804" y="378862"/>
                    <a:pt x="1478756" y="385529"/>
                    <a:pt x="1478756" y="392197"/>
                  </a:cubicBezTo>
                  <a:close/>
                </a:path>
              </a:pathLst>
            </a:custGeom>
            <a:solidFill>
              <a:srgbClr val="FCC6B1"/>
            </a:solidFill>
            <a:ln w="9525"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E529D516-DE08-44A1-93D8-0E8B12BEF0F7}"/>
                </a:ext>
              </a:extLst>
            </p:cNvPr>
            <p:cNvSpPr/>
            <p:nvPr/>
          </p:nvSpPr>
          <p:spPr>
            <a:xfrm>
              <a:off x="5150694" y="11804533"/>
              <a:ext cx="553838" cy="456916"/>
            </a:xfrm>
            <a:custGeom>
              <a:avLst/>
              <a:gdLst>
                <a:gd name="connsiteX0" fmla="*/ 376714 w 381000"/>
                <a:gd name="connsiteY0" fmla="*/ 7144 h 314325"/>
                <a:gd name="connsiteX1" fmla="*/ 349091 w 381000"/>
                <a:gd name="connsiteY1" fmla="*/ 291941 h 314325"/>
                <a:gd name="connsiteX2" fmla="*/ 348139 w 381000"/>
                <a:gd name="connsiteY2" fmla="*/ 291941 h 314325"/>
                <a:gd name="connsiteX3" fmla="*/ 7144 w 381000"/>
                <a:gd name="connsiteY3" fmla="*/ 310991 h 314325"/>
                <a:gd name="connsiteX4" fmla="*/ 43339 w 381000"/>
                <a:gd name="connsiteY4" fmla="*/ 9049 h 314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0" h="314325">
                  <a:moveTo>
                    <a:pt x="376714" y="7144"/>
                  </a:moveTo>
                  <a:lnTo>
                    <a:pt x="349091" y="291941"/>
                  </a:lnTo>
                  <a:lnTo>
                    <a:pt x="348139" y="291941"/>
                  </a:lnTo>
                  <a:lnTo>
                    <a:pt x="7144" y="310991"/>
                  </a:lnTo>
                  <a:lnTo>
                    <a:pt x="43339" y="9049"/>
                  </a:lnTo>
                  <a:close/>
                </a:path>
              </a:pathLst>
            </a:custGeom>
            <a:solidFill>
              <a:srgbClr val="0278C1"/>
            </a:solidFill>
            <a:ln w="9525"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44A73EB3-341C-430B-BAE2-156C8B255A5F}"/>
                </a:ext>
              </a:extLst>
            </p:cNvPr>
            <p:cNvSpPr/>
            <p:nvPr/>
          </p:nvSpPr>
          <p:spPr>
            <a:xfrm>
              <a:off x="4801756" y="11623781"/>
              <a:ext cx="899987" cy="830757"/>
            </a:xfrm>
            <a:custGeom>
              <a:avLst/>
              <a:gdLst>
                <a:gd name="connsiteX0" fmla="*/ 191943 w 619125"/>
                <a:gd name="connsiteY0" fmla="*/ 122915 h 571500"/>
                <a:gd name="connsiteX1" fmla="*/ 30970 w 619125"/>
                <a:gd name="connsiteY1" fmla="*/ 345800 h 571500"/>
                <a:gd name="connsiteX2" fmla="*/ 59545 w 619125"/>
                <a:gd name="connsiteY2" fmla="*/ 524870 h 571500"/>
                <a:gd name="connsiteX3" fmla="*/ 59545 w 619125"/>
                <a:gd name="connsiteY3" fmla="*/ 524870 h 571500"/>
                <a:gd name="connsiteX4" fmla="*/ 387205 w 619125"/>
                <a:gd name="connsiteY4" fmla="*/ 471530 h 571500"/>
                <a:gd name="connsiteX5" fmla="*/ 600565 w 619125"/>
                <a:gd name="connsiteY5" fmla="*/ 175303 h 571500"/>
                <a:gd name="connsiteX6" fmla="*/ 581515 w 619125"/>
                <a:gd name="connsiteY6" fmla="*/ 60050 h 571500"/>
                <a:gd name="connsiteX7" fmla="*/ 581515 w 619125"/>
                <a:gd name="connsiteY7" fmla="*/ 60050 h 571500"/>
                <a:gd name="connsiteX8" fmla="*/ 191943 w 619125"/>
                <a:gd name="connsiteY8" fmla="*/ 122915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9125" h="571500">
                  <a:moveTo>
                    <a:pt x="191943" y="122915"/>
                  </a:moveTo>
                  <a:lnTo>
                    <a:pt x="30970" y="345800"/>
                  </a:lnTo>
                  <a:cubicBezTo>
                    <a:pt x="-9987" y="402950"/>
                    <a:pt x="3348" y="482960"/>
                    <a:pt x="59545" y="524870"/>
                  </a:cubicBezTo>
                  <a:lnTo>
                    <a:pt x="59545" y="524870"/>
                  </a:lnTo>
                  <a:cubicBezTo>
                    <a:pt x="164320" y="600118"/>
                    <a:pt x="311958" y="576305"/>
                    <a:pt x="387205" y="471530"/>
                  </a:cubicBezTo>
                  <a:lnTo>
                    <a:pt x="600565" y="175303"/>
                  </a:lnTo>
                  <a:cubicBezTo>
                    <a:pt x="627235" y="138155"/>
                    <a:pt x="618663" y="86720"/>
                    <a:pt x="581515" y="60050"/>
                  </a:cubicBezTo>
                  <a:lnTo>
                    <a:pt x="581515" y="60050"/>
                  </a:lnTo>
                  <a:cubicBezTo>
                    <a:pt x="457690" y="-30437"/>
                    <a:pt x="281478" y="-1862"/>
                    <a:pt x="191943" y="122915"/>
                  </a:cubicBezTo>
                  <a:close/>
                </a:path>
              </a:pathLst>
            </a:custGeom>
            <a:solidFill>
              <a:srgbClr val="FCC6B1"/>
            </a:solidFill>
            <a:ln w="9525" cap="flat">
              <a:noFill/>
              <a:prstDash val="solid"/>
              <a:miter/>
            </a:ln>
          </p:spPr>
          <p:txBody>
            <a:bodyPr rtlCol="0" anchor="ctr"/>
            <a:lstStyle/>
            <a:p>
              <a:endParaRPr lang="en-US"/>
            </a:p>
          </p:txBody>
        </p:sp>
      </p:grpSp>
      <p:grpSp>
        <p:nvGrpSpPr>
          <p:cNvPr id="59" name="Group 58">
            <a:extLst>
              <a:ext uri="{FF2B5EF4-FFF2-40B4-BE49-F238E27FC236}">
                <a16:creationId xmlns:a16="http://schemas.microsoft.com/office/drawing/2014/main" id="{5B74FFBF-F346-44B1-B7CC-9C5A984DB986}"/>
              </a:ext>
            </a:extLst>
          </p:cNvPr>
          <p:cNvGrpSpPr/>
          <p:nvPr/>
        </p:nvGrpSpPr>
        <p:grpSpPr>
          <a:xfrm>
            <a:off x="20697498" y="5883215"/>
            <a:ext cx="5111610" cy="8647587"/>
            <a:chOff x="21228928" y="5883215"/>
            <a:chExt cx="5111610" cy="8647587"/>
          </a:xfrm>
        </p:grpSpPr>
        <p:sp>
          <p:nvSpPr>
            <p:cNvPr id="28" name="Freeform: Shape 27">
              <a:extLst>
                <a:ext uri="{FF2B5EF4-FFF2-40B4-BE49-F238E27FC236}">
                  <a16:creationId xmlns:a16="http://schemas.microsoft.com/office/drawing/2014/main" id="{D660918D-CEA2-4D1A-89E3-8B85585F6B9F}"/>
                </a:ext>
              </a:extLst>
            </p:cNvPr>
            <p:cNvSpPr/>
            <p:nvPr/>
          </p:nvSpPr>
          <p:spPr>
            <a:xfrm>
              <a:off x="21228928" y="8579073"/>
              <a:ext cx="595376" cy="1633822"/>
            </a:xfrm>
            <a:custGeom>
              <a:avLst/>
              <a:gdLst>
                <a:gd name="connsiteX0" fmla="*/ 304107 w 409575"/>
                <a:gd name="connsiteY0" fmla="*/ 65754 h 1123950"/>
                <a:gd name="connsiteX1" fmla="*/ 265055 w 409575"/>
                <a:gd name="connsiteY1" fmla="*/ 24796 h 1123950"/>
                <a:gd name="connsiteX2" fmla="*/ 154564 w 409575"/>
                <a:gd name="connsiteY2" fmla="*/ 66706 h 1123950"/>
                <a:gd name="connsiteX3" fmla="*/ 304107 w 409575"/>
                <a:gd name="connsiteY3" fmla="*/ 1122076 h 1123950"/>
                <a:gd name="connsiteX4" fmla="*/ 410786 w 409575"/>
                <a:gd name="connsiteY4" fmla="*/ 1018254 h 1123950"/>
                <a:gd name="connsiteX5" fmla="*/ 304107 w 409575"/>
                <a:gd name="connsiteY5" fmla="*/ 65754 h 1123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9575" h="1123950">
                  <a:moveTo>
                    <a:pt x="304107" y="65754"/>
                  </a:moveTo>
                  <a:lnTo>
                    <a:pt x="265055" y="24796"/>
                  </a:lnTo>
                  <a:cubicBezTo>
                    <a:pt x="226001" y="-16161"/>
                    <a:pt x="187901" y="20986"/>
                    <a:pt x="154564" y="66706"/>
                  </a:cubicBezTo>
                  <a:cubicBezTo>
                    <a:pt x="-80703" y="383889"/>
                    <a:pt x="-36889" y="743934"/>
                    <a:pt x="304107" y="1122076"/>
                  </a:cubicBezTo>
                  <a:lnTo>
                    <a:pt x="410786" y="1018254"/>
                  </a:lnTo>
                  <a:lnTo>
                    <a:pt x="304107" y="65754"/>
                  </a:lnTo>
                  <a:close/>
                </a:path>
              </a:pathLst>
            </a:custGeom>
            <a:solidFill>
              <a:srgbClr val="89402F"/>
            </a:solidFill>
            <a:ln w="9525"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A1A448A5-CA0B-4ED6-A51E-011A368C1EBB}"/>
                </a:ext>
              </a:extLst>
            </p:cNvPr>
            <p:cNvSpPr/>
            <p:nvPr/>
          </p:nvSpPr>
          <p:spPr>
            <a:xfrm>
              <a:off x="25745162" y="8579073"/>
              <a:ext cx="595376" cy="1633822"/>
            </a:xfrm>
            <a:custGeom>
              <a:avLst/>
              <a:gdLst>
                <a:gd name="connsiteX0" fmla="*/ 113823 w 409575"/>
                <a:gd name="connsiteY0" fmla="*/ 65754 h 1123950"/>
                <a:gd name="connsiteX1" fmla="*/ 152876 w 409575"/>
                <a:gd name="connsiteY1" fmla="*/ 24796 h 1123950"/>
                <a:gd name="connsiteX2" fmla="*/ 263366 w 409575"/>
                <a:gd name="connsiteY2" fmla="*/ 66706 h 1123950"/>
                <a:gd name="connsiteX3" fmla="*/ 113823 w 409575"/>
                <a:gd name="connsiteY3" fmla="*/ 1122076 h 1123950"/>
                <a:gd name="connsiteX4" fmla="*/ 7144 w 409575"/>
                <a:gd name="connsiteY4" fmla="*/ 1018254 h 1123950"/>
                <a:gd name="connsiteX5" fmla="*/ 113823 w 409575"/>
                <a:gd name="connsiteY5" fmla="*/ 65754 h 1123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9575" h="1123950">
                  <a:moveTo>
                    <a:pt x="113823" y="65754"/>
                  </a:moveTo>
                  <a:lnTo>
                    <a:pt x="152876" y="24796"/>
                  </a:lnTo>
                  <a:cubicBezTo>
                    <a:pt x="191929" y="-16161"/>
                    <a:pt x="230029" y="20986"/>
                    <a:pt x="263366" y="66706"/>
                  </a:cubicBezTo>
                  <a:cubicBezTo>
                    <a:pt x="498634" y="383889"/>
                    <a:pt x="454819" y="743934"/>
                    <a:pt x="113823" y="1122076"/>
                  </a:cubicBezTo>
                  <a:lnTo>
                    <a:pt x="7144" y="1018254"/>
                  </a:lnTo>
                  <a:lnTo>
                    <a:pt x="113823" y="65754"/>
                  </a:lnTo>
                  <a:close/>
                </a:path>
              </a:pathLst>
            </a:custGeom>
            <a:solidFill>
              <a:srgbClr val="89402F"/>
            </a:solidFill>
            <a:ln w="9525"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F1B3B20C-93C2-4228-AA3E-0265CD55D1A1}"/>
                </a:ext>
              </a:extLst>
            </p:cNvPr>
            <p:cNvSpPr/>
            <p:nvPr/>
          </p:nvSpPr>
          <p:spPr>
            <a:xfrm>
              <a:off x="22597978" y="10778549"/>
              <a:ext cx="2630731" cy="3752253"/>
            </a:xfrm>
            <a:custGeom>
              <a:avLst/>
              <a:gdLst>
                <a:gd name="connsiteX0" fmla="*/ 7144 w 1809750"/>
                <a:gd name="connsiteY0" fmla="*/ 240506 h 2581275"/>
                <a:gd name="connsiteX1" fmla="*/ 7144 w 1809750"/>
                <a:gd name="connsiteY1" fmla="*/ 2576989 h 2581275"/>
                <a:gd name="connsiteX2" fmla="*/ 1805464 w 1809750"/>
                <a:gd name="connsiteY2" fmla="*/ 2576989 h 2581275"/>
                <a:gd name="connsiteX3" fmla="*/ 1712119 w 1809750"/>
                <a:gd name="connsiteY3" fmla="*/ 7144 h 2581275"/>
              </a:gdLst>
              <a:ahLst/>
              <a:cxnLst>
                <a:cxn ang="0">
                  <a:pos x="connsiteX0" y="connsiteY0"/>
                </a:cxn>
                <a:cxn ang="0">
                  <a:pos x="connsiteX1" y="connsiteY1"/>
                </a:cxn>
                <a:cxn ang="0">
                  <a:pos x="connsiteX2" y="connsiteY2"/>
                </a:cxn>
                <a:cxn ang="0">
                  <a:pos x="connsiteX3" y="connsiteY3"/>
                </a:cxn>
              </a:cxnLst>
              <a:rect l="l" t="t" r="r" b="b"/>
              <a:pathLst>
                <a:path w="1809750" h="2581275">
                  <a:moveTo>
                    <a:pt x="7144" y="240506"/>
                  </a:moveTo>
                  <a:lnTo>
                    <a:pt x="7144" y="2576989"/>
                  </a:lnTo>
                  <a:lnTo>
                    <a:pt x="1805464" y="2576989"/>
                  </a:lnTo>
                  <a:lnTo>
                    <a:pt x="1712119" y="7144"/>
                  </a:lnTo>
                  <a:close/>
                </a:path>
              </a:pathLst>
            </a:custGeom>
            <a:solidFill>
              <a:srgbClr val="8D5336"/>
            </a:solidFill>
            <a:ln w="9525"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E95FCF92-4BD8-4A3F-B88D-D6333E5B5FE4}"/>
                </a:ext>
              </a:extLst>
            </p:cNvPr>
            <p:cNvSpPr/>
            <p:nvPr/>
          </p:nvSpPr>
          <p:spPr>
            <a:xfrm>
              <a:off x="21612146" y="6808914"/>
              <a:ext cx="4416859" cy="6119910"/>
            </a:xfrm>
            <a:custGeom>
              <a:avLst/>
              <a:gdLst>
                <a:gd name="connsiteX0" fmla="*/ 3033236 w 3038475"/>
                <a:gd name="connsiteY0" fmla="*/ 2966561 h 4210050"/>
                <a:gd name="connsiteX1" fmla="*/ 1717834 w 3038475"/>
                <a:gd name="connsiteY1" fmla="*/ 4210526 h 4210050"/>
                <a:gd name="connsiteX2" fmla="*/ 1321594 w 3038475"/>
                <a:gd name="connsiteY2" fmla="*/ 4210526 h 4210050"/>
                <a:gd name="connsiteX3" fmla="*/ 40481 w 3038475"/>
                <a:gd name="connsiteY3" fmla="*/ 3246597 h 4210050"/>
                <a:gd name="connsiteX4" fmla="*/ 7144 w 3038475"/>
                <a:gd name="connsiteY4" fmla="*/ 2967514 h 4210050"/>
                <a:gd name="connsiteX5" fmla="*/ 79534 w 3038475"/>
                <a:gd name="connsiteY5" fmla="*/ 1617821 h 4210050"/>
                <a:gd name="connsiteX6" fmla="*/ 89059 w 3038475"/>
                <a:gd name="connsiteY6" fmla="*/ 1437799 h 4210050"/>
                <a:gd name="connsiteX7" fmla="*/ 1519713 w 3038475"/>
                <a:gd name="connsiteY7" fmla="*/ 7144 h 4210050"/>
                <a:gd name="connsiteX8" fmla="*/ 2530317 w 3038475"/>
                <a:gd name="connsiteY8" fmla="*/ 427196 h 4210050"/>
                <a:gd name="connsiteX9" fmla="*/ 2950369 w 3038475"/>
                <a:gd name="connsiteY9" fmla="*/ 1437799 h 4210050"/>
                <a:gd name="connsiteX10" fmla="*/ 2958942 w 3038475"/>
                <a:gd name="connsiteY10" fmla="*/ 1591151 h 4210050"/>
                <a:gd name="connsiteX11" fmla="*/ 3033236 w 3038475"/>
                <a:gd name="connsiteY11" fmla="*/ 2966561 h 421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38475" h="4210050">
                  <a:moveTo>
                    <a:pt x="3033236" y="2966561"/>
                  </a:moveTo>
                  <a:cubicBezTo>
                    <a:pt x="3033236" y="3650456"/>
                    <a:pt x="2441734" y="4210526"/>
                    <a:pt x="1717834" y="4210526"/>
                  </a:cubicBezTo>
                  <a:lnTo>
                    <a:pt x="1321594" y="4210526"/>
                  </a:lnTo>
                  <a:cubicBezTo>
                    <a:pt x="699611" y="4210526"/>
                    <a:pt x="174784" y="3797141"/>
                    <a:pt x="40481" y="3246597"/>
                  </a:cubicBezTo>
                  <a:cubicBezTo>
                    <a:pt x="18573" y="3157061"/>
                    <a:pt x="7144" y="3063716"/>
                    <a:pt x="7144" y="2967514"/>
                  </a:cubicBezTo>
                  <a:lnTo>
                    <a:pt x="79534" y="1617821"/>
                  </a:lnTo>
                  <a:lnTo>
                    <a:pt x="89059" y="1437799"/>
                  </a:lnTo>
                  <a:cubicBezTo>
                    <a:pt x="89059" y="651034"/>
                    <a:pt x="732948" y="7144"/>
                    <a:pt x="1519713" y="7144"/>
                  </a:cubicBezTo>
                  <a:cubicBezTo>
                    <a:pt x="1913096" y="7144"/>
                    <a:pt x="2271236" y="168116"/>
                    <a:pt x="2530317" y="427196"/>
                  </a:cubicBezTo>
                  <a:cubicBezTo>
                    <a:pt x="2789396" y="686276"/>
                    <a:pt x="2950369" y="1044416"/>
                    <a:pt x="2950369" y="1437799"/>
                  </a:cubicBezTo>
                  <a:lnTo>
                    <a:pt x="2958942" y="1591151"/>
                  </a:lnTo>
                  <a:lnTo>
                    <a:pt x="3033236" y="2966561"/>
                  </a:lnTo>
                  <a:close/>
                </a:path>
              </a:pathLst>
            </a:custGeom>
            <a:solidFill>
              <a:srgbClr val="8D5336"/>
            </a:solidFill>
            <a:ln w="9525"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F2309856-0F8E-436C-A72D-557B1EE32094}"/>
                </a:ext>
              </a:extLst>
            </p:cNvPr>
            <p:cNvSpPr/>
            <p:nvPr/>
          </p:nvSpPr>
          <p:spPr>
            <a:xfrm>
              <a:off x="23268122" y="10287017"/>
              <a:ext cx="1107676" cy="221535"/>
            </a:xfrm>
            <a:custGeom>
              <a:avLst/>
              <a:gdLst>
                <a:gd name="connsiteX0" fmla="*/ 754856 w 762000"/>
                <a:gd name="connsiteY0" fmla="*/ 7144 h 152400"/>
                <a:gd name="connsiteX1" fmla="*/ 7144 w 762000"/>
                <a:gd name="connsiteY1" fmla="*/ 7144 h 152400"/>
                <a:gd name="connsiteX2" fmla="*/ 754856 w 762000"/>
                <a:gd name="connsiteY2" fmla="*/ 7144 h 152400"/>
              </a:gdLst>
              <a:ahLst/>
              <a:cxnLst>
                <a:cxn ang="0">
                  <a:pos x="connsiteX0" y="connsiteY0"/>
                </a:cxn>
                <a:cxn ang="0">
                  <a:pos x="connsiteX1" y="connsiteY1"/>
                </a:cxn>
                <a:cxn ang="0">
                  <a:pos x="connsiteX2" y="connsiteY2"/>
                </a:cxn>
              </a:cxnLst>
              <a:rect l="l" t="t" r="r" b="b"/>
              <a:pathLst>
                <a:path w="762000" h="152400">
                  <a:moveTo>
                    <a:pt x="754856" y="7144"/>
                  </a:moveTo>
                  <a:cubicBezTo>
                    <a:pt x="505302" y="200501"/>
                    <a:pt x="256698" y="200501"/>
                    <a:pt x="7144" y="7144"/>
                  </a:cubicBezTo>
                  <a:cubicBezTo>
                    <a:pt x="7144" y="7144"/>
                    <a:pt x="369094" y="158591"/>
                    <a:pt x="754856" y="7144"/>
                  </a:cubicBezTo>
                  <a:close/>
                </a:path>
              </a:pathLst>
            </a:custGeom>
            <a:solidFill>
              <a:srgbClr val="773D24"/>
            </a:solidFill>
            <a:ln w="9525"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2739F40D-297D-4A56-A2A2-524C9E807A69}"/>
                </a:ext>
              </a:extLst>
            </p:cNvPr>
            <p:cNvSpPr/>
            <p:nvPr/>
          </p:nvSpPr>
          <p:spPr>
            <a:xfrm>
              <a:off x="22564748" y="8960575"/>
              <a:ext cx="581530" cy="443070"/>
            </a:xfrm>
            <a:custGeom>
              <a:avLst/>
              <a:gdLst>
                <a:gd name="connsiteX0" fmla="*/ 401479 w 400050"/>
                <a:gd name="connsiteY0" fmla="*/ 152876 h 304800"/>
                <a:gd name="connsiteX1" fmla="*/ 204311 w 400050"/>
                <a:gd name="connsiteY1" fmla="*/ 298609 h 304800"/>
                <a:gd name="connsiteX2" fmla="*/ 7144 w 400050"/>
                <a:gd name="connsiteY2" fmla="*/ 152876 h 304800"/>
                <a:gd name="connsiteX3" fmla="*/ 204311 w 400050"/>
                <a:gd name="connsiteY3" fmla="*/ 7144 h 304800"/>
                <a:gd name="connsiteX4" fmla="*/ 401479 w 400050"/>
                <a:gd name="connsiteY4" fmla="*/ 152876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050" h="304800">
                  <a:moveTo>
                    <a:pt x="401479" y="152876"/>
                  </a:moveTo>
                  <a:cubicBezTo>
                    <a:pt x="401479" y="233362"/>
                    <a:pt x="313204" y="298609"/>
                    <a:pt x="204311" y="298609"/>
                  </a:cubicBezTo>
                  <a:cubicBezTo>
                    <a:pt x="95419" y="298609"/>
                    <a:pt x="7144" y="233362"/>
                    <a:pt x="7144" y="152876"/>
                  </a:cubicBezTo>
                  <a:cubicBezTo>
                    <a:pt x="7144" y="72390"/>
                    <a:pt x="95419" y="7144"/>
                    <a:pt x="204311" y="7144"/>
                  </a:cubicBezTo>
                  <a:cubicBezTo>
                    <a:pt x="313204" y="7144"/>
                    <a:pt x="401479" y="72390"/>
                    <a:pt x="401479" y="152876"/>
                  </a:cubicBezTo>
                  <a:close/>
                </a:path>
              </a:pathLst>
            </a:custGeom>
            <a:solidFill>
              <a:srgbClr val="020214"/>
            </a:solidFill>
            <a:ln w="9525"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20D6C0C1-46D4-403B-A954-5BA80CD334C4}"/>
                </a:ext>
              </a:extLst>
            </p:cNvPr>
            <p:cNvSpPr/>
            <p:nvPr/>
          </p:nvSpPr>
          <p:spPr>
            <a:xfrm>
              <a:off x="24457489" y="8960575"/>
              <a:ext cx="581530" cy="443070"/>
            </a:xfrm>
            <a:custGeom>
              <a:avLst/>
              <a:gdLst>
                <a:gd name="connsiteX0" fmla="*/ 401479 w 400050"/>
                <a:gd name="connsiteY0" fmla="*/ 152876 h 304800"/>
                <a:gd name="connsiteX1" fmla="*/ 204312 w 400050"/>
                <a:gd name="connsiteY1" fmla="*/ 298609 h 304800"/>
                <a:gd name="connsiteX2" fmla="*/ 7145 w 400050"/>
                <a:gd name="connsiteY2" fmla="*/ 152876 h 304800"/>
                <a:gd name="connsiteX3" fmla="*/ 204312 w 400050"/>
                <a:gd name="connsiteY3" fmla="*/ 7144 h 304800"/>
                <a:gd name="connsiteX4" fmla="*/ 401479 w 400050"/>
                <a:gd name="connsiteY4" fmla="*/ 152876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050" h="304800">
                  <a:moveTo>
                    <a:pt x="401479" y="152876"/>
                  </a:moveTo>
                  <a:cubicBezTo>
                    <a:pt x="401479" y="233362"/>
                    <a:pt x="313204" y="298609"/>
                    <a:pt x="204312" y="298609"/>
                  </a:cubicBezTo>
                  <a:cubicBezTo>
                    <a:pt x="95420" y="298609"/>
                    <a:pt x="7145" y="233362"/>
                    <a:pt x="7145" y="152876"/>
                  </a:cubicBezTo>
                  <a:cubicBezTo>
                    <a:pt x="7145" y="72390"/>
                    <a:pt x="95420" y="7144"/>
                    <a:pt x="204312" y="7144"/>
                  </a:cubicBezTo>
                  <a:cubicBezTo>
                    <a:pt x="313204" y="7144"/>
                    <a:pt x="401479" y="72390"/>
                    <a:pt x="401479" y="152876"/>
                  </a:cubicBezTo>
                  <a:close/>
                </a:path>
              </a:pathLst>
            </a:custGeom>
            <a:solidFill>
              <a:srgbClr val="020214"/>
            </a:solidFill>
            <a:ln w="9525"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1C9B8CD7-EAF6-444F-BE41-CA5912B9A864}"/>
                </a:ext>
              </a:extLst>
            </p:cNvPr>
            <p:cNvSpPr/>
            <p:nvPr/>
          </p:nvSpPr>
          <p:spPr>
            <a:xfrm>
              <a:off x="21567410" y="5883215"/>
              <a:ext cx="4403013" cy="3406104"/>
            </a:xfrm>
            <a:custGeom>
              <a:avLst/>
              <a:gdLst>
                <a:gd name="connsiteX0" fmla="*/ 168411 w 3028950"/>
                <a:gd name="connsiteY0" fmla="*/ 2311784 h 2343150"/>
                <a:gd name="connsiteX1" fmla="*/ 611323 w 3028950"/>
                <a:gd name="connsiteY1" fmla="*/ 1300229 h 2343150"/>
                <a:gd name="connsiteX2" fmla="*/ 2234383 w 3028950"/>
                <a:gd name="connsiteY2" fmla="*/ 1697422 h 2343150"/>
                <a:gd name="connsiteX3" fmla="*/ 1988638 w 3028950"/>
                <a:gd name="connsiteY3" fmla="*/ 1440247 h 2343150"/>
                <a:gd name="connsiteX4" fmla="*/ 2654436 w 3028950"/>
                <a:gd name="connsiteY4" fmla="*/ 1766954 h 2343150"/>
                <a:gd name="connsiteX5" fmla="*/ 2479175 w 3028950"/>
                <a:gd name="connsiteY5" fmla="*/ 1521209 h 2343150"/>
                <a:gd name="connsiteX6" fmla="*/ 2981144 w 3028950"/>
                <a:gd name="connsiteY6" fmla="*/ 2182244 h 2343150"/>
                <a:gd name="connsiteX7" fmla="*/ 3022100 w 3028950"/>
                <a:gd name="connsiteY7" fmla="*/ 791594 h 2343150"/>
                <a:gd name="connsiteX8" fmla="*/ 2741113 w 3028950"/>
                <a:gd name="connsiteY8" fmla="*/ 511559 h 2343150"/>
                <a:gd name="connsiteX9" fmla="*/ 925648 w 3028950"/>
                <a:gd name="connsiteY9" fmla="*/ 481079 h 2343150"/>
                <a:gd name="connsiteX10" fmla="*/ 703716 w 3028950"/>
                <a:gd name="connsiteY10" fmla="*/ 667769 h 2343150"/>
                <a:gd name="connsiteX11" fmla="*/ 878023 w 3028950"/>
                <a:gd name="connsiteY11" fmla="*/ 311534 h 2343150"/>
                <a:gd name="connsiteX12" fmla="*/ 809444 w 3028950"/>
                <a:gd name="connsiteY12" fmla="*/ 261052 h 2343150"/>
                <a:gd name="connsiteX13" fmla="*/ 516073 w 3028950"/>
                <a:gd name="connsiteY13" fmla="*/ 539182 h 2343150"/>
                <a:gd name="connsiteX14" fmla="*/ 815158 w 3028950"/>
                <a:gd name="connsiteY14" fmla="*/ 33404 h 2343150"/>
                <a:gd name="connsiteX15" fmla="*/ 787536 w 3028950"/>
                <a:gd name="connsiteY15" fmla="*/ 12449 h 2343150"/>
                <a:gd name="connsiteX16" fmla="*/ 98879 w 3028950"/>
                <a:gd name="connsiteY16" fmla="*/ 719204 h 2343150"/>
                <a:gd name="connsiteX17" fmla="*/ 7438 w 3028950"/>
                <a:gd name="connsiteY17" fmla="*/ 959234 h 2343150"/>
                <a:gd name="connsiteX18" fmla="*/ 96021 w 3028950"/>
                <a:gd name="connsiteY18" fmla="*/ 2305117 h 2343150"/>
                <a:gd name="connsiteX19" fmla="*/ 168411 w 3028950"/>
                <a:gd name="connsiteY19" fmla="*/ 2311784 h 2343150"/>
                <a:gd name="connsiteX20" fmla="*/ 168411 w 3028950"/>
                <a:gd name="connsiteY20" fmla="*/ 2311784 h 2343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028950" h="2343150">
                  <a:moveTo>
                    <a:pt x="168411" y="2311784"/>
                  </a:moveTo>
                  <a:lnTo>
                    <a:pt x="611323" y="1300229"/>
                  </a:lnTo>
                  <a:lnTo>
                    <a:pt x="2234383" y="1697422"/>
                  </a:lnTo>
                  <a:lnTo>
                    <a:pt x="1988638" y="1440247"/>
                  </a:lnTo>
                  <a:lnTo>
                    <a:pt x="2654436" y="1766954"/>
                  </a:lnTo>
                  <a:lnTo>
                    <a:pt x="2479175" y="1521209"/>
                  </a:lnTo>
                  <a:lnTo>
                    <a:pt x="2981144" y="2182244"/>
                  </a:lnTo>
                  <a:lnTo>
                    <a:pt x="3022100" y="791594"/>
                  </a:lnTo>
                  <a:cubicBezTo>
                    <a:pt x="3018291" y="638242"/>
                    <a:pt x="2894466" y="514417"/>
                    <a:pt x="2741113" y="511559"/>
                  </a:cubicBezTo>
                  <a:lnTo>
                    <a:pt x="925648" y="481079"/>
                  </a:lnTo>
                  <a:lnTo>
                    <a:pt x="703716" y="667769"/>
                  </a:lnTo>
                  <a:lnTo>
                    <a:pt x="878023" y="311534"/>
                  </a:lnTo>
                  <a:cubicBezTo>
                    <a:pt x="898979" y="268672"/>
                    <a:pt x="844686" y="227714"/>
                    <a:pt x="809444" y="261052"/>
                  </a:cubicBezTo>
                  <a:lnTo>
                    <a:pt x="516073" y="539182"/>
                  </a:lnTo>
                  <a:lnTo>
                    <a:pt x="815158" y="33404"/>
                  </a:lnTo>
                  <a:cubicBezTo>
                    <a:pt x="825636" y="15307"/>
                    <a:pt x="801823" y="-1838"/>
                    <a:pt x="787536" y="12449"/>
                  </a:cubicBezTo>
                  <a:lnTo>
                    <a:pt x="98879" y="719204"/>
                  </a:lnTo>
                  <a:cubicBezTo>
                    <a:pt x="36966" y="783022"/>
                    <a:pt x="3629" y="869699"/>
                    <a:pt x="7438" y="959234"/>
                  </a:cubicBezTo>
                  <a:lnTo>
                    <a:pt x="96021" y="2305117"/>
                  </a:lnTo>
                  <a:cubicBezTo>
                    <a:pt x="97925" y="2347979"/>
                    <a:pt x="158886" y="2352742"/>
                    <a:pt x="168411" y="2311784"/>
                  </a:cubicBezTo>
                  <a:lnTo>
                    <a:pt x="168411" y="2311784"/>
                  </a:lnTo>
                  <a:close/>
                </a:path>
              </a:pathLst>
            </a:custGeom>
            <a:solidFill>
              <a:srgbClr val="010121"/>
            </a:solidFill>
            <a:ln w="9525"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51209718-4112-4861-A813-B85093A88FC8}"/>
                </a:ext>
              </a:extLst>
            </p:cNvPr>
            <p:cNvSpPr/>
            <p:nvPr/>
          </p:nvSpPr>
          <p:spPr>
            <a:xfrm>
              <a:off x="21612146" y="9049189"/>
              <a:ext cx="4416859" cy="3890712"/>
            </a:xfrm>
            <a:custGeom>
              <a:avLst/>
              <a:gdLst>
                <a:gd name="connsiteX0" fmla="*/ 3033236 w 3038475"/>
                <a:gd name="connsiteY0" fmla="*/ 1425416 h 2676525"/>
                <a:gd name="connsiteX1" fmla="*/ 1717834 w 3038475"/>
                <a:gd name="connsiteY1" fmla="*/ 2669381 h 2676525"/>
                <a:gd name="connsiteX2" fmla="*/ 1321594 w 3038475"/>
                <a:gd name="connsiteY2" fmla="*/ 2669381 h 2676525"/>
                <a:gd name="connsiteX3" fmla="*/ 40481 w 3038475"/>
                <a:gd name="connsiteY3" fmla="*/ 1705451 h 2676525"/>
                <a:gd name="connsiteX4" fmla="*/ 7144 w 3038475"/>
                <a:gd name="connsiteY4" fmla="*/ 1426369 h 2676525"/>
                <a:gd name="connsiteX5" fmla="*/ 79534 w 3038475"/>
                <a:gd name="connsiteY5" fmla="*/ 76676 h 2676525"/>
                <a:gd name="connsiteX6" fmla="*/ 182404 w 3038475"/>
                <a:gd name="connsiteY6" fmla="*/ 32861 h 2676525"/>
                <a:gd name="connsiteX7" fmla="*/ 279559 w 3038475"/>
                <a:gd name="connsiteY7" fmla="*/ 925354 h 2676525"/>
                <a:gd name="connsiteX8" fmla="*/ 343376 w 3038475"/>
                <a:gd name="connsiteY8" fmla="*/ 1052036 h 2676525"/>
                <a:gd name="connsiteX9" fmla="*/ 500538 w 3038475"/>
                <a:gd name="connsiteY9" fmla="*/ 1195864 h 2676525"/>
                <a:gd name="connsiteX10" fmla="*/ 658654 w 3038475"/>
                <a:gd name="connsiteY10" fmla="*/ 1247299 h 2676525"/>
                <a:gd name="connsiteX11" fmla="*/ 1470184 w 3038475"/>
                <a:gd name="connsiteY11" fmla="*/ 1154906 h 2676525"/>
                <a:gd name="connsiteX12" fmla="*/ 1510188 w 3038475"/>
                <a:gd name="connsiteY12" fmla="*/ 1155859 h 2676525"/>
                <a:gd name="connsiteX13" fmla="*/ 2237898 w 3038475"/>
                <a:gd name="connsiteY13" fmla="*/ 1276826 h 2676525"/>
                <a:gd name="connsiteX14" fmla="*/ 2540794 w 3038475"/>
                <a:gd name="connsiteY14" fmla="*/ 1214914 h 2676525"/>
                <a:gd name="connsiteX15" fmla="*/ 2591276 w 3038475"/>
                <a:gd name="connsiteY15" fmla="*/ 1182529 h 2676525"/>
                <a:gd name="connsiteX16" fmla="*/ 2855119 w 3038475"/>
                <a:gd name="connsiteY16" fmla="*/ 764381 h 2676525"/>
                <a:gd name="connsiteX17" fmla="*/ 2949417 w 3038475"/>
                <a:gd name="connsiteY17" fmla="*/ 7144 h 2676525"/>
                <a:gd name="connsiteX18" fmla="*/ 2957988 w 3038475"/>
                <a:gd name="connsiteY18" fmla="*/ 49054 h 2676525"/>
                <a:gd name="connsiteX19" fmla="*/ 3033236 w 3038475"/>
                <a:gd name="connsiteY19" fmla="*/ 1425416 h 267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038475" h="2676525">
                  <a:moveTo>
                    <a:pt x="3033236" y="1425416"/>
                  </a:moveTo>
                  <a:cubicBezTo>
                    <a:pt x="3033236" y="2109311"/>
                    <a:pt x="2441734" y="2669381"/>
                    <a:pt x="1717834" y="2669381"/>
                  </a:cubicBezTo>
                  <a:lnTo>
                    <a:pt x="1321594" y="2669381"/>
                  </a:lnTo>
                  <a:cubicBezTo>
                    <a:pt x="699611" y="2669381"/>
                    <a:pt x="174784" y="2255996"/>
                    <a:pt x="40481" y="1705451"/>
                  </a:cubicBezTo>
                  <a:cubicBezTo>
                    <a:pt x="18573" y="1615916"/>
                    <a:pt x="7144" y="1522571"/>
                    <a:pt x="7144" y="1426369"/>
                  </a:cubicBezTo>
                  <a:lnTo>
                    <a:pt x="79534" y="76676"/>
                  </a:lnTo>
                  <a:lnTo>
                    <a:pt x="182404" y="32861"/>
                  </a:lnTo>
                  <a:lnTo>
                    <a:pt x="279559" y="925354"/>
                  </a:lnTo>
                  <a:cubicBezTo>
                    <a:pt x="285273" y="973931"/>
                    <a:pt x="307181" y="1018699"/>
                    <a:pt x="343376" y="1052036"/>
                  </a:cubicBezTo>
                  <a:lnTo>
                    <a:pt x="500538" y="1195864"/>
                  </a:lnTo>
                  <a:cubicBezTo>
                    <a:pt x="543401" y="1234916"/>
                    <a:pt x="601504" y="1253966"/>
                    <a:pt x="658654" y="1247299"/>
                  </a:cubicBezTo>
                  <a:lnTo>
                    <a:pt x="1470184" y="1154906"/>
                  </a:lnTo>
                  <a:cubicBezTo>
                    <a:pt x="1483519" y="1153001"/>
                    <a:pt x="1496854" y="1153954"/>
                    <a:pt x="1510188" y="1155859"/>
                  </a:cubicBezTo>
                  <a:lnTo>
                    <a:pt x="2237898" y="1276826"/>
                  </a:lnTo>
                  <a:cubicBezTo>
                    <a:pt x="2342673" y="1293971"/>
                    <a:pt x="2451259" y="1272064"/>
                    <a:pt x="2540794" y="1214914"/>
                  </a:cubicBezTo>
                  <a:lnTo>
                    <a:pt x="2591276" y="1182529"/>
                  </a:lnTo>
                  <a:cubicBezTo>
                    <a:pt x="2737009" y="1089184"/>
                    <a:pt x="2834163" y="935831"/>
                    <a:pt x="2855119" y="764381"/>
                  </a:cubicBezTo>
                  <a:lnTo>
                    <a:pt x="2949417" y="7144"/>
                  </a:lnTo>
                  <a:lnTo>
                    <a:pt x="2957988" y="49054"/>
                  </a:lnTo>
                  <a:lnTo>
                    <a:pt x="3033236" y="1425416"/>
                  </a:lnTo>
                  <a:close/>
                </a:path>
              </a:pathLst>
            </a:custGeom>
            <a:solidFill>
              <a:srgbClr val="010121"/>
            </a:solidFill>
            <a:ln w="9525"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BA2E1592-62E7-425A-99C7-C34D6B7D9E2B}"/>
                </a:ext>
              </a:extLst>
            </p:cNvPr>
            <p:cNvSpPr/>
            <p:nvPr/>
          </p:nvSpPr>
          <p:spPr>
            <a:xfrm>
              <a:off x="22902589" y="11187004"/>
              <a:ext cx="1827666" cy="553838"/>
            </a:xfrm>
            <a:custGeom>
              <a:avLst/>
              <a:gdLst>
                <a:gd name="connsiteX0" fmla="*/ 1256824 w 1257300"/>
                <a:gd name="connsiteY0" fmla="*/ 193834 h 381000"/>
                <a:gd name="connsiteX1" fmla="*/ 631984 w 1257300"/>
                <a:gd name="connsiteY1" fmla="*/ 380524 h 381000"/>
                <a:gd name="connsiteX2" fmla="*/ 7145 w 1257300"/>
                <a:gd name="connsiteY2" fmla="*/ 193834 h 381000"/>
                <a:gd name="connsiteX3" fmla="*/ 631984 w 1257300"/>
                <a:gd name="connsiteY3" fmla="*/ 7144 h 381000"/>
                <a:gd name="connsiteX4" fmla="*/ 1256824 w 1257300"/>
                <a:gd name="connsiteY4" fmla="*/ 193834 h 381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7300" h="381000">
                  <a:moveTo>
                    <a:pt x="1256824" y="193834"/>
                  </a:moveTo>
                  <a:cubicBezTo>
                    <a:pt x="1256824" y="296940"/>
                    <a:pt x="977074" y="380524"/>
                    <a:pt x="631984" y="380524"/>
                  </a:cubicBezTo>
                  <a:cubicBezTo>
                    <a:pt x="286895" y="380524"/>
                    <a:pt x="7145" y="296940"/>
                    <a:pt x="7145" y="193834"/>
                  </a:cubicBezTo>
                  <a:cubicBezTo>
                    <a:pt x="7145" y="90728"/>
                    <a:pt x="286895" y="7144"/>
                    <a:pt x="631984" y="7144"/>
                  </a:cubicBezTo>
                  <a:cubicBezTo>
                    <a:pt x="977074" y="7144"/>
                    <a:pt x="1256824" y="90727"/>
                    <a:pt x="1256824" y="193834"/>
                  </a:cubicBezTo>
                  <a:close/>
                </a:path>
              </a:pathLst>
            </a:custGeom>
            <a:solidFill>
              <a:srgbClr val="89402F"/>
            </a:solidFill>
            <a:ln w="9525"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BC239BEB-7AF0-4A7C-9431-5F6B9BFF5001}"/>
                </a:ext>
              </a:extLst>
            </p:cNvPr>
            <p:cNvSpPr/>
            <p:nvPr/>
          </p:nvSpPr>
          <p:spPr>
            <a:xfrm>
              <a:off x="21660606" y="11516537"/>
              <a:ext cx="4319937" cy="1412287"/>
            </a:xfrm>
            <a:custGeom>
              <a:avLst/>
              <a:gdLst>
                <a:gd name="connsiteX0" fmla="*/ 2415063 w 2971800"/>
                <a:gd name="connsiteY0" fmla="*/ 411004 h 971550"/>
                <a:gd name="connsiteX1" fmla="*/ 1889284 w 2971800"/>
                <a:gd name="connsiteY1" fmla="*/ 691039 h 971550"/>
                <a:gd name="connsiteX2" fmla="*/ 1422559 w 2971800"/>
                <a:gd name="connsiteY2" fmla="*/ 726281 h 971550"/>
                <a:gd name="connsiteX3" fmla="*/ 1083469 w 2971800"/>
                <a:gd name="connsiteY3" fmla="*/ 691039 h 971550"/>
                <a:gd name="connsiteX4" fmla="*/ 557688 w 2971800"/>
                <a:gd name="connsiteY4" fmla="*/ 411004 h 971550"/>
                <a:gd name="connsiteX5" fmla="*/ 7144 w 2971800"/>
                <a:gd name="connsiteY5" fmla="*/ 7144 h 971550"/>
                <a:gd name="connsiteX6" fmla="*/ 1288256 w 2971800"/>
                <a:gd name="connsiteY6" fmla="*/ 971074 h 971550"/>
                <a:gd name="connsiteX7" fmla="*/ 1421606 w 2971800"/>
                <a:gd name="connsiteY7" fmla="*/ 971074 h 971550"/>
                <a:gd name="connsiteX8" fmla="*/ 1683544 w 2971800"/>
                <a:gd name="connsiteY8" fmla="*/ 971074 h 971550"/>
                <a:gd name="connsiteX9" fmla="*/ 2964656 w 2971800"/>
                <a:gd name="connsiteY9" fmla="*/ 7144 h 971550"/>
                <a:gd name="connsiteX10" fmla="*/ 2415063 w 2971800"/>
                <a:gd name="connsiteY10" fmla="*/ 411004 h 971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71800" h="971550">
                  <a:moveTo>
                    <a:pt x="2415063" y="411004"/>
                  </a:moveTo>
                  <a:cubicBezTo>
                    <a:pt x="2204561" y="492919"/>
                    <a:pt x="2075973" y="644366"/>
                    <a:pt x="1889284" y="691039"/>
                  </a:cubicBezTo>
                  <a:cubicBezTo>
                    <a:pt x="1702594" y="737711"/>
                    <a:pt x="1422559" y="726281"/>
                    <a:pt x="1422559" y="726281"/>
                  </a:cubicBezTo>
                  <a:cubicBezTo>
                    <a:pt x="1422559" y="726281"/>
                    <a:pt x="1271111" y="737711"/>
                    <a:pt x="1083469" y="691039"/>
                  </a:cubicBezTo>
                  <a:cubicBezTo>
                    <a:pt x="896779" y="644366"/>
                    <a:pt x="768192" y="492919"/>
                    <a:pt x="557688" y="411004"/>
                  </a:cubicBezTo>
                  <a:cubicBezTo>
                    <a:pt x="347186" y="329089"/>
                    <a:pt x="7144" y="7144"/>
                    <a:pt x="7144" y="7144"/>
                  </a:cubicBezTo>
                  <a:cubicBezTo>
                    <a:pt x="142398" y="557689"/>
                    <a:pt x="666273" y="971074"/>
                    <a:pt x="1288256" y="971074"/>
                  </a:cubicBezTo>
                  <a:lnTo>
                    <a:pt x="1421606" y="971074"/>
                  </a:lnTo>
                  <a:lnTo>
                    <a:pt x="1683544" y="971074"/>
                  </a:lnTo>
                  <a:cubicBezTo>
                    <a:pt x="2305526" y="971074"/>
                    <a:pt x="2830354" y="557689"/>
                    <a:pt x="2964656" y="7144"/>
                  </a:cubicBezTo>
                  <a:cubicBezTo>
                    <a:pt x="2965609" y="7144"/>
                    <a:pt x="2625567" y="329089"/>
                    <a:pt x="2415063" y="411004"/>
                  </a:cubicBezTo>
                  <a:close/>
                </a:path>
              </a:pathLst>
            </a:custGeom>
            <a:solidFill>
              <a:srgbClr val="0F0F38"/>
            </a:solidFill>
            <a:ln w="9525"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21C15BF6-EEED-47D2-BA27-0E51539EDE49}"/>
                </a:ext>
              </a:extLst>
            </p:cNvPr>
            <p:cNvSpPr/>
            <p:nvPr/>
          </p:nvSpPr>
          <p:spPr>
            <a:xfrm>
              <a:off x="22543823" y="8590733"/>
              <a:ext cx="623068" cy="249227"/>
            </a:xfrm>
            <a:custGeom>
              <a:avLst/>
              <a:gdLst>
                <a:gd name="connsiteX0" fmla="*/ 376821 w 428625"/>
                <a:gd name="connsiteY0" fmla="*/ 145363 h 171450"/>
                <a:gd name="connsiteX1" fmla="*/ 71069 w 428625"/>
                <a:gd name="connsiteY1" fmla="*/ 167271 h 171450"/>
                <a:gd name="connsiteX2" fmla="*/ 9156 w 428625"/>
                <a:gd name="connsiteY2" fmla="*/ 113930 h 171450"/>
                <a:gd name="connsiteX3" fmla="*/ 7250 w 428625"/>
                <a:gd name="connsiteY3" fmla="*/ 91071 h 171450"/>
                <a:gd name="connsiteX4" fmla="*/ 60591 w 428625"/>
                <a:gd name="connsiteY4" fmla="*/ 29158 h 171450"/>
                <a:gd name="connsiteX5" fmla="*/ 366344 w 428625"/>
                <a:gd name="connsiteY5" fmla="*/ 7251 h 171450"/>
                <a:gd name="connsiteX6" fmla="*/ 428256 w 428625"/>
                <a:gd name="connsiteY6" fmla="*/ 60590 h 171450"/>
                <a:gd name="connsiteX7" fmla="*/ 430161 w 428625"/>
                <a:gd name="connsiteY7" fmla="*/ 83451 h 171450"/>
                <a:gd name="connsiteX8" fmla="*/ 376821 w 428625"/>
                <a:gd name="connsiteY8" fmla="*/ 145363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625" h="171450">
                  <a:moveTo>
                    <a:pt x="376821" y="145363"/>
                  </a:moveTo>
                  <a:lnTo>
                    <a:pt x="71069" y="167271"/>
                  </a:lnTo>
                  <a:cubicBezTo>
                    <a:pt x="39636" y="169176"/>
                    <a:pt x="12013" y="145363"/>
                    <a:pt x="9156" y="113930"/>
                  </a:cubicBezTo>
                  <a:lnTo>
                    <a:pt x="7250" y="91071"/>
                  </a:lnTo>
                  <a:cubicBezTo>
                    <a:pt x="5346" y="59638"/>
                    <a:pt x="29158" y="32015"/>
                    <a:pt x="60591" y="29158"/>
                  </a:cubicBezTo>
                  <a:lnTo>
                    <a:pt x="366344" y="7251"/>
                  </a:lnTo>
                  <a:cubicBezTo>
                    <a:pt x="397775" y="5346"/>
                    <a:pt x="425398" y="29158"/>
                    <a:pt x="428256" y="60590"/>
                  </a:cubicBezTo>
                  <a:lnTo>
                    <a:pt x="430161" y="83451"/>
                  </a:lnTo>
                  <a:cubicBezTo>
                    <a:pt x="432066" y="114883"/>
                    <a:pt x="408254" y="142505"/>
                    <a:pt x="376821" y="145363"/>
                  </a:cubicBezTo>
                  <a:close/>
                </a:path>
              </a:pathLst>
            </a:custGeom>
            <a:solidFill>
              <a:srgbClr val="010121"/>
            </a:solidFill>
            <a:ln w="9525"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D89C1318-8F7C-44BA-BC71-77EFCC367790}"/>
                </a:ext>
              </a:extLst>
            </p:cNvPr>
            <p:cNvSpPr/>
            <p:nvPr/>
          </p:nvSpPr>
          <p:spPr>
            <a:xfrm>
              <a:off x="24426689" y="8590733"/>
              <a:ext cx="623068" cy="249227"/>
            </a:xfrm>
            <a:custGeom>
              <a:avLst/>
              <a:gdLst>
                <a:gd name="connsiteX0" fmla="*/ 60717 w 428625"/>
                <a:gd name="connsiteY0" fmla="*/ 145363 h 171450"/>
                <a:gd name="connsiteX1" fmla="*/ 366469 w 428625"/>
                <a:gd name="connsiteY1" fmla="*/ 167271 h 171450"/>
                <a:gd name="connsiteX2" fmla="*/ 428382 w 428625"/>
                <a:gd name="connsiteY2" fmla="*/ 113930 h 171450"/>
                <a:gd name="connsiteX3" fmla="*/ 430286 w 428625"/>
                <a:gd name="connsiteY3" fmla="*/ 91071 h 171450"/>
                <a:gd name="connsiteX4" fmla="*/ 376947 w 428625"/>
                <a:gd name="connsiteY4" fmla="*/ 29158 h 171450"/>
                <a:gd name="connsiteX5" fmla="*/ 71194 w 428625"/>
                <a:gd name="connsiteY5" fmla="*/ 7251 h 171450"/>
                <a:gd name="connsiteX6" fmla="*/ 9282 w 428625"/>
                <a:gd name="connsiteY6" fmla="*/ 60590 h 171450"/>
                <a:gd name="connsiteX7" fmla="*/ 7376 w 428625"/>
                <a:gd name="connsiteY7" fmla="*/ 83451 h 171450"/>
                <a:gd name="connsiteX8" fmla="*/ 60717 w 428625"/>
                <a:gd name="connsiteY8" fmla="*/ 145363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625" h="171450">
                  <a:moveTo>
                    <a:pt x="60717" y="145363"/>
                  </a:moveTo>
                  <a:lnTo>
                    <a:pt x="366469" y="167271"/>
                  </a:lnTo>
                  <a:cubicBezTo>
                    <a:pt x="397901" y="169176"/>
                    <a:pt x="425524" y="145363"/>
                    <a:pt x="428382" y="113930"/>
                  </a:cubicBezTo>
                  <a:lnTo>
                    <a:pt x="430286" y="91071"/>
                  </a:lnTo>
                  <a:cubicBezTo>
                    <a:pt x="432192" y="59638"/>
                    <a:pt x="408380" y="32015"/>
                    <a:pt x="376947" y="29158"/>
                  </a:cubicBezTo>
                  <a:lnTo>
                    <a:pt x="71194" y="7251"/>
                  </a:lnTo>
                  <a:cubicBezTo>
                    <a:pt x="39761" y="5346"/>
                    <a:pt x="12139" y="29158"/>
                    <a:pt x="9282" y="60590"/>
                  </a:cubicBezTo>
                  <a:lnTo>
                    <a:pt x="7376" y="83451"/>
                  </a:lnTo>
                  <a:cubicBezTo>
                    <a:pt x="4519" y="114883"/>
                    <a:pt x="28332" y="142505"/>
                    <a:pt x="60717" y="145363"/>
                  </a:cubicBezTo>
                  <a:close/>
                </a:path>
              </a:pathLst>
            </a:custGeom>
            <a:solidFill>
              <a:srgbClr val="010121"/>
            </a:solidFill>
            <a:ln w="9525" cap="flat">
              <a:noFill/>
              <a:prstDash val="solid"/>
              <a:miter/>
            </a:ln>
          </p:spPr>
          <p:txBody>
            <a:bodyPr rtlCol="0" anchor="ctr"/>
            <a:lstStyle/>
            <a:p>
              <a:endParaRPr lang="en-US"/>
            </a:p>
          </p:txBody>
        </p:sp>
      </p:grpSp>
      <p:grpSp>
        <p:nvGrpSpPr>
          <p:cNvPr id="58" name="Group 57">
            <a:extLst>
              <a:ext uri="{FF2B5EF4-FFF2-40B4-BE49-F238E27FC236}">
                <a16:creationId xmlns:a16="http://schemas.microsoft.com/office/drawing/2014/main" id="{C3BBD3E0-A877-4EC0-A3A6-BC3CA4865597}"/>
              </a:ext>
            </a:extLst>
          </p:cNvPr>
          <p:cNvGrpSpPr/>
          <p:nvPr/>
        </p:nvGrpSpPr>
        <p:grpSpPr>
          <a:xfrm>
            <a:off x="17259151" y="8240438"/>
            <a:ext cx="3163628" cy="5819602"/>
            <a:chOff x="17259151" y="8240438"/>
            <a:chExt cx="3163628" cy="5819602"/>
          </a:xfrm>
        </p:grpSpPr>
        <p:sp>
          <p:nvSpPr>
            <p:cNvPr id="41" name="Freeform: Shape 40">
              <a:extLst>
                <a:ext uri="{FF2B5EF4-FFF2-40B4-BE49-F238E27FC236}">
                  <a16:creationId xmlns:a16="http://schemas.microsoft.com/office/drawing/2014/main" id="{31673F1A-6F06-42A2-93DD-78343402D56D}"/>
                </a:ext>
              </a:extLst>
            </p:cNvPr>
            <p:cNvSpPr/>
            <p:nvPr/>
          </p:nvSpPr>
          <p:spPr>
            <a:xfrm>
              <a:off x="17949891" y="11387771"/>
              <a:ext cx="2409196" cy="2672269"/>
            </a:xfrm>
            <a:custGeom>
              <a:avLst/>
              <a:gdLst>
                <a:gd name="connsiteX0" fmla="*/ 1289209 w 1657350"/>
                <a:gd name="connsiteY0" fmla="*/ 7144 h 1838325"/>
                <a:gd name="connsiteX1" fmla="*/ 1657826 w 1657350"/>
                <a:gd name="connsiteY1" fmla="*/ 1838801 h 1838325"/>
                <a:gd name="connsiteX2" fmla="*/ 287179 w 1657350"/>
                <a:gd name="connsiteY2" fmla="*/ 1838801 h 1838325"/>
                <a:gd name="connsiteX3" fmla="*/ 7144 w 1657350"/>
                <a:gd name="connsiteY3" fmla="*/ 171926 h 1838325"/>
              </a:gdLst>
              <a:ahLst/>
              <a:cxnLst>
                <a:cxn ang="0">
                  <a:pos x="connsiteX0" y="connsiteY0"/>
                </a:cxn>
                <a:cxn ang="0">
                  <a:pos x="connsiteX1" y="connsiteY1"/>
                </a:cxn>
                <a:cxn ang="0">
                  <a:pos x="connsiteX2" y="connsiteY2"/>
                </a:cxn>
                <a:cxn ang="0">
                  <a:pos x="connsiteX3" y="connsiteY3"/>
                </a:cxn>
              </a:cxnLst>
              <a:rect l="l" t="t" r="r" b="b"/>
              <a:pathLst>
                <a:path w="1657350" h="1838325">
                  <a:moveTo>
                    <a:pt x="1289209" y="7144"/>
                  </a:moveTo>
                  <a:cubicBezTo>
                    <a:pt x="1289209" y="7144"/>
                    <a:pt x="1212056" y="1317784"/>
                    <a:pt x="1657826" y="1838801"/>
                  </a:cubicBezTo>
                  <a:lnTo>
                    <a:pt x="287179" y="1838801"/>
                  </a:lnTo>
                  <a:lnTo>
                    <a:pt x="7144" y="171926"/>
                  </a:lnTo>
                </a:path>
              </a:pathLst>
            </a:custGeom>
            <a:solidFill>
              <a:srgbClr val="8D5336"/>
            </a:solidFill>
            <a:ln w="9525"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E009021B-7DD3-4C23-A89E-57C236AC1B3A}"/>
                </a:ext>
              </a:extLst>
            </p:cNvPr>
            <p:cNvSpPr/>
            <p:nvPr/>
          </p:nvSpPr>
          <p:spPr>
            <a:xfrm>
              <a:off x="17398762" y="9714444"/>
              <a:ext cx="2603039" cy="2533809"/>
            </a:xfrm>
            <a:custGeom>
              <a:avLst/>
              <a:gdLst>
                <a:gd name="connsiteX0" fmla="*/ 7186 w 1790700"/>
                <a:gd name="connsiteY0" fmla="*/ 281017 h 1743075"/>
                <a:gd name="connsiteX1" fmla="*/ 57669 w 1790700"/>
                <a:gd name="connsiteY1" fmla="*/ 577245 h 1743075"/>
                <a:gd name="connsiteX2" fmla="*/ 563446 w 1790700"/>
                <a:gd name="connsiteY2" fmla="*/ 1537365 h 1743075"/>
                <a:gd name="connsiteX3" fmla="*/ 1399741 w 1790700"/>
                <a:gd name="connsiteY3" fmla="*/ 1598325 h 1743075"/>
                <a:gd name="connsiteX4" fmla="*/ 1788361 w 1790700"/>
                <a:gd name="connsiteY4" fmla="*/ 678210 h 1743075"/>
                <a:gd name="connsiteX5" fmla="*/ 7186 w 1790700"/>
                <a:gd name="connsiteY5" fmla="*/ 281017 h 1743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90700" h="1743075">
                  <a:moveTo>
                    <a:pt x="7186" y="281017"/>
                  </a:moveTo>
                  <a:cubicBezTo>
                    <a:pt x="6233" y="359122"/>
                    <a:pt x="21473" y="457230"/>
                    <a:pt x="57669" y="577245"/>
                  </a:cubicBezTo>
                  <a:cubicBezTo>
                    <a:pt x="203400" y="1063972"/>
                    <a:pt x="381519" y="1364010"/>
                    <a:pt x="563446" y="1537365"/>
                  </a:cubicBezTo>
                  <a:cubicBezTo>
                    <a:pt x="881581" y="1840260"/>
                    <a:pt x="1210194" y="1753582"/>
                    <a:pt x="1399741" y="1598325"/>
                  </a:cubicBezTo>
                  <a:cubicBezTo>
                    <a:pt x="1696921" y="1353532"/>
                    <a:pt x="1788361" y="678210"/>
                    <a:pt x="1788361" y="678210"/>
                  </a:cubicBezTo>
                  <a:cubicBezTo>
                    <a:pt x="1788361" y="678210"/>
                    <a:pt x="20521" y="-515273"/>
                    <a:pt x="7186" y="281017"/>
                  </a:cubicBezTo>
                  <a:close/>
                </a:path>
              </a:pathLst>
            </a:custGeom>
            <a:solidFill>
              <a:srgbClr val="8D5336"/>
            </a:solidFill>
            <a:ln w="9525"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9525E020-AC08-48E7-AC32-7048AA311C5C}"/>
                </a:ext>
              </a:extLst>
            </p:cNvPr>
            <p:cNvSpPr/>
            <p:nvPr/>
          </p:nvSpPr>
          <p:spPr>
            <a:xfrm>
              <a:off x="17398762" y="10112558"/>
              <a:ext cx="2021509" cy="1841512"/>
            </a:xfrm>
            <a:custGeom>
              <a:avLst/>
              <a:gdLst>
                <a:gd name="connsiteX0" fmla="*/ 7186 w 1390650"/>
                <a:gd name="connsiteY0" fmla="*/ 7144 h 1266825"/>
                <a:gd name="connsiteX1" fmla="*/ 57669 w 1390650"/>
                <a:gd name="connsiteY1" fmla="*/ 303371 h 1266825"/>
                <a:gd name="connsiteX2" fmla="*/ 563446 w 1390650"/>
                <a:gd name="connsiteY2" fmla="*/ 1263491 h 1266825"/>
                <a:gd name="connsiteX3" fmla="*/ 1389263 w 1390650"/>
                <a:gd name="connsiteY3" fmla="*/ 381476 h 1266825"/>
                <a:gd name="connsiteX4" fmla="*/ 7186 w 1390650"/>
                <a:gd name="connsiteY4" fmla="*/ 7144 h 1266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0650" h="1266825">
                  <a:moveTo>
                    <a:pt x="7186" y="7144"/>
                  </a:moveTo>
                  <a:cubicBezTo>
                    <a:pt x="6233" y="85249"/>
                    <a:pt x="21473" y="183356"/>
                    <a:pt x="57669" y="303371"/>
                  </a:cubicBezTo>
                  <a:cubicBezTo>
                    <a:pt x="203400" y="790099"/>
                    <a:pt x="381519" y="1090136"/>
                    <a:pt x="563446" y="1263491"/>
                  </a:cubicBezTo>
                  <a:cubicBezTo>
                    <a:pt x="588211" y="491014"/>
                    <a:pt x="1389263" y="381476"/>
                    <a:pt x="1389263" y="381476"/>
                  </a:cubicBezTo>
                  <a:lnTo>
                    <a:pt x="7186" y="7144"/>
                  </a:lnTo>
                  <a:close/>
                </a:path>
              </a:pathLst>
            </a:custGeom>
            <a:solidFill>
              <a:srgbClr val="773D24"/>
            </a:solidFill>
            <a:ln w="9525"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64AB6257-6BE5-4F8E-82FD-27FF3F60C1D1}"/>
                </a:ext>
              </a:extLst>
            </p:cNvPr>
            <p:cNvSpPr/>
            <p:nvPr/>
          </p:nvSpPr>
          <p:spPr>
            <a:xfrm>
              <a:off x="17259151" y="8516120"/>
              <a:ext cx="2990726" cy="2201506"/>
            </a:xfrm>
            <a:custGeom>
              <a:avLst/>
              <a:gdLst>
                <a:gd name="connsiteX0" fmla="*/ 56555 w 2057400"/>
                <a:gd name="connsiteY0" fmla="*/ 1293971 h 1514475"/>
                <a:gd name="connsiteX1" fmla="*/ 186096 w 2057400"/>
                <a:gd name="connsiteY1" fmla="*/ 1407319 h 1514475"/>
                <a:gd name="connsiteX2" fmla="*/ 1171933 w 2057400"/>
                <a:gd name="connsiteY2" fmla="*/ 1462564 h 1514475"/>
                <a:gd name="connsiteX3" fmla="*/ 1560552 w 2057400"/>
                <a:gd name="connsiteY3" fmla="*/ 1484471 h 1514475"/>
                <a:gd name="connsiteX4" fmla="*/ 2055852 w 2057400"/>
                <a:gd name="connsiteY4" fmla="*/ 1512094 h 1514475"/>
                <a:gd name="connsiteX5" fmla="*/ 2058710 w 2057400"/>
                <a:gd name="connsiteY5" fmla="*/ 1512094 h 1514475"/>
                <a:gd name="connsiteX6" fmla="*/ 2058710 w 2057400"/>
                <a:gd name="connsiteY6" fmla="*/ 7144 h 1514475"/>
                <a:gd name="connsiteX7" fmla="*/ 2055852 w 2057400"/>
                <a:gd name="connsiteY7" fmla="*/ 7144 h 1514475"/>
                <a:gd name="connsiteX8" fmla="*/ 185142 w 2057400"/>
                <a:gd name="connsiteY8" fmla="*/ 110966 h 1514475"/>
                <a:gd name="connsiteX9" fmla="*/ 55602 w 2057400"/>
                <a:gd name="connsiteY9" fmla="*/ 224314 h 1514475"/>
                <a:gd name="connsiteX10" fmla="*/ 56555 w 2057400"/>
                <a:gd name="connsiteY10" fmla="*/ 1293971 h 15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57400" h="1514475">
                  <a:moveTo>
                    <a:pt x="56555" y="1293971"/>
                  </a:moveTo>
                  <a:cubicBezTo>
                    <a:pt x="67985" y="1356836"/>
                    <a:pt x="121325" y="1403509"/>
                    <a:pt x="186096" y="1407319"/>
                  </a:cubicBezTo>
                  <a:lnTo>
                    <a:pt x="1171933" y="1462564"/>
                  </a:lnTo>
                  <a:lnTo>
                    <a:pt x="1560552" y="1484471"/>
                  </a:lnTo>
                  <a:lnTo>
                    <a:pt x="2055852" y="1512094"/>
                  </a:lnTo>
                  <a:cubicBezTo>
                    <a:pt x="2056805" y="1512094"/>
                    <a:pt x="2057758" y="1512094"/>
                    <a:pt x="2058710" y="1512094"/>
                  </a:cubicBezTo>
                  <a:lnTo>
                    <a:pt x="2058710" y="7144"/>
                  </a:lnTo>
                  <a:cubicBezTo>
                    <a:pt x="2057758" y="7144"/>
                    <a:pt x="2056805" y="7144"/>
                    <a:pt x="2055852" y="7144"/>
                  </a:cubicBezTo>
                  <a:lnTo>
                    <a:pt x="185142" y="110966"/>
                  </a:lnTo>
                  <a:cubicBezTo>
                    <a:pt x="121325" y="114776"/>
                    <a:pt x="67033" y="161449"/>
                    <a:pt x="55602" y="224314"/>
                  </a:cubicBezTo>
                  <a:cubicBezTo>
                    <a:pt x="-9167" y="580549"/>
                    <a:pt x="-9167" y="936784"/>
                    <a:pt x="56555" y="1293971"/>
                  </a:cubicBezTo>
                  <a:close/>
                </a:path>
              </a:pathLst>
            </a:custGeom>
            <a:solidFill>
              <a:srgbClr val="389FFC"/>
            </a:solidFill>
            <a:ln w="9525"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C8DC7A67-B86B-46C3-A19D-5A64D6DD5CC8}"/>
                </a:ext>
              </a:extLst>
            </p:cNvPr>
            <p:cNvSpPr/>
            <p:nvPr/>
          </p:nvSpPr>
          <p:spPr>
            <a:xfrm>
              <a:off x="20076630" y="8514735"/>
              <a:ext cx="346149" cy="2201506"/>
            </a:xfrm>
            <a:custGeom>
              <a:avLst/>
              <a:gdLst>
                <a:gd name="connsiteX0" fmla="*/ 235744 w 238125"/>
                <a:gd name="connsiteY0" fmla="*/ 759619 h 1514475"/>
                <a:gd name="connsiteX1" fmla="*/ 121444 w 238125"/>
                <a:gd name="connsiteY1" fmla="*/ 1512094 h 1514475"/>
                <a:gd name="connsiteX2" fmla="*/ 7144 w 238125"/>
                <a:gd name="connsiteY2" fmla="*/ 759619 h 1514475"/>
                <a:gd name="connsiteX3" fmla="*/ 121444 w 238125"/>
                <a:gd name="connsiteY3" fmla="*/ 7144 h 1514475"/>
                <a:gd name="connsiteX4" fmla="*/ 235744 w 238125"/>
                <a:gd name="connsiteY4" fmla="*/ 759619 h 1514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125" h="1514475">
                  <a:moveTo>
                    <a:pt x="235744" y="759619"/>
                  </a:moveTo>
                  <a:cubicBezTo>
                    <a:pt x="235744" y="1175199"/>
                    <a:pt x="184570" y="1512094"/>
                    <a:pt x="121444" y="1512094"/>
                  </a:cubicBezTo>
                  <a:cubicBezTo>
                    <a:pt x="58317" y="1512094"/>
                    <a:pt x="7144" y="1175199"/>
                    <a:pt x="7144" y="759619"/>
                  </a:cubicBezTo>
                  <a:cubicBezTo>
                    <a:pt x="7144" y="344038"/>
                    <a:pt x="58317" y="7144"/>
                    <a:pt x="121444" y="7144"/>
                  </a:cubicBezTo>
                  <a:cubicBezTo>
                    <a:pt x="184570" y="7144"/>
                    <a:pt x="235744" y="344038"/>
                    <a:pt x="235744" y="759619"/>
                  </a:cubicBezTo>
                  <a:close/>
                </a:path>
              </a:pathLst>
            </a:custGeom>
            <a:solidFill>
              <a:srgbClr val="0278C1"/>
            </a:solidFill>
            <a:ln w="9525"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15B3B037-4C34-47AD-8CA9-C3FE8A464618}"/>
                </a:ext>
              </a:extLst>
            </p:cNvPr>
            <p:cNvSpPr/>
            <p:nvPr/>
          </p:nvSpPr>
          <p:spPr>
            <a:xfrm>
              <a:off x="17344823" y="8595042"/>
              <a:ext cx="2450733" cy="553838"/>
            </a:xfrm>
            <a:custGeom>
              <a:avLst/>
              <a:gdLst>
                <a:gd name="connsiteX0" fmla="*/ 7144 w 1685925"/>
                <a:gd name="connsiteY0" fmla="*/ 256699 h 381000"/>
                <a:gd name="connsiteX1" fmla="*/ 41435 w 1685925"/>
                <a:gd name="connsiteY1" fmla="*/ 324326 h 381000"/>
                <a:gd name="connsiteX2" fmla="*/ 407194 w 1685925"/>
                <a:gd name="connsiteY2" fmla="*/ 289084 h 381000"/>
                <a:gd name="connsiteX3" fmla="*/ 434816 w 1685925"/>
                <a:gd name="connsiteY3" fmla="*/ 324326 h 381000"/>
                <a:gd name="connsiteX4" fmla="*/ 768192 w 1685925"/>
                <a:gd name="connsiteY4" fmla="*/ 318611 h 381000"/>
                <a:gd name="connsiteX5" fmla="*/ 774860 w 1685925"/>
                <a:gd name="connsiteY5" fmla="*/ 324326 h 381000"/>
                <a:gd name="connsiteX6" fmla="*/ 1108235 w 1685925"/>
                <a:gd name="connsiteY6" fmla="*/ 318611 h 381000"/>
                <a:gd name="connsiteX7" fmla="*/ 1114902 w 1685925"/>
                <a:gd name="connsiteY7" fmla="*/ 324326 h 381000"/>
                <a:gd name="connsiteX8" fmla="*/ 1503522 w 1685925"/>
                <a:gd name="connsiteY8" fmla="*/ 261461 h 381000"/>
                <a:gd name="connsiteX9" fmla="*/ 1663542 w 1685925"/>
                <a:gd name="connsiteY9" fmla="*/ 39529 h 381000"/>
                <a:gd name="connsiteX10" fmla="*/ 1680687 w 1685925"/>
                <a:gd name="connsiteY10" fmla="*/ 7144 h 381000"/>
                <a:gd name="connsiteX11" fmla="*/ 1535906 w 1685925"/>
                <a:gd name="connsiteY11" fmla="*/ 207169 h 381000"/>
                <a:gd name="connsiteX12" fmla="*/ 1147287 w 1685925"/>
                <a:gd name="connsiteY12" fmla="*/ 270034 h 381000"/>
                <a:gd name="connsiteX13" fmla="*/ 1140619 w 1685925"/>
                <a:gd name="connsiteY13" fmla="*/ 264319 h 381000"/>
                <a:gd name="connsiteX14" fmla="*/ 807244 w 1685925"/>
                <a:gd name="connsiteY14" fmla="*/ 270034 h 381000"/>
                <a:gd name="connsiteX15" fmla="*/ 800577 w 1685925"/>
                <a:gd name="connsiteY15" fmla="*/ 264319 h 381000"/>
                <a:gd name="connsiteX16" fmla="*/ 467202 w 1685925"/>
                <a:gd name="connsiteY16" fmla="*/ 270034 h 381000"/>
                <a:gd name="connsiteX17" fmla="*/ 439579 w 1685925"/>
                <a:gd name="connsiteY17" fmla="*/ 234791 h 381000"/>
                <a:gd name="connsiteX18" fmla="*/ 73819 w 1685925"/>
                <a:gd name="connsiteY18" fmla="*/ 270034 h 381000"/>
                <a:gd name="connsiteX19" fmla="*/ 39529 w 1685925"/>
                <a:gd name="connsiteY19" fmla="*/ 202406 h 381000"/>
                <a:gd name="connsiteX20" fmla="*/ 42387 w 1685925"/>
                <a:gd name="connsiteY20" fmla="*/ 180499 h 381000"/>
                <a:gd name="connsiteX21" fmla="*/ 22385 w 1685925"/>
                <a:gd name="connsiteY21" fmla="*/ 208121 h 381000"/>
                <a:gd name="connsiteX22" fmla="*/ 7144 w 1685925"/>
                <a:gd name="connsiteY22" fmla="*/ 256699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85925" h="381000">
                  <a:moveTo>
                    <a:pt x="7144" y="256699"/>
                  </a:moveTo>
                  <a:cubicBezTo>
                    <a:pt x="7144" y="282416"/>
                    <a:pt x="19527" y="308134"/>
                    <a:pt x="41435" y="324326"/>
                  </a:cubicBezTo>
                  <a:cubicBezTo>
                    <a:pt x="155735" y="406241"/>
                    <a:pt x="312897" y="389096"/>
                    <a:pt x="407194" y="289084"/>
                  </a:cubicBezTo>
                  <a:cubicBezTo>
                    <a:pt x="412910" y="302419"/>
                    <a:pt x="422435" y="314801"/>
                    <a:pt x="434816" y="324326"/>
                  </a:cubicBezTo>
                  <a:cubicBezTo>
                    <a:pt x="536735" y="397669"/>
                    <a:pt x="672942" y="391954"/>
                    <a:pt x="768192" y="318611"/>
                  </a:cubicBezTo>
                  <a:cubicBezTo>
                    <a:pt x="770097" y="320516"/>
                    <a:pt x="772954" y="322421"/>
                    <a:pt x="774860" y="324326"/>
                  </a:cubicBezTo>
                  <a:cubicBezTo>
                    <a:pt x="876777" y="397669"/>
                    <a:pt x="1012985" y="391954"/>
                    <a:pt x="1108235" y="318611"/>
                  </a:cubicBezTo>
                  <a:cubicBezTo>
                    <a:pt x="1110139" y="320516"/>
                    <a:pt x="1112997" y="322421"/>
                    <a:pt x="1114902" y="324326"/>
                  </a:cubicBezTo>
                  <a:cubicBezTo>
                    <a:pt x="1239679" y="413861"/>
                    <a:pt x="1413987" y="385286"/>
                    <a:pt x="1503522" y="261461"/>
                  </a:cubicBezTo>
                  <a:lnTo>
                    <a:pt x="1663542" y="39529"/>
                  </a:lnTo>
                  <a:cubicBezTo>
                    <a:pt x="1671162" y="29051"/>
                    <a:pt x="1676877" y="18574"/>
                    <a:pt x="1680687" y="7144"/>
                  </a:cubicBezTo>
                  <a:lnTo>
                    <a:pt x="1535906" y="207169"/>
                  </a:lnTo>
                  <a:cubicBezTo>
                    <a:pt x="1446372" y="331946"/>
                    <a:pt x="1271112" y="359569"/>
                    <a:pt x="1147287" y="270034"/>
                  </a:cubicBezTo>
                  <a:cubicBezTo>
                    <a:pt x="1144429" y="268129"/>
                    <a:pt x="1142525" y="266224"/>
                    <a:pt x="1140619" y="264319"/>
                  </a:cubicBezTo>
                  <a:cubicBezTo>
                    <a:pt x="1045369" y="337661"/>
                    <a:pt x="909162" y="343376"/>
                    <a:pt x="807244" y="270034"/>
                  </a:cubicBezTo>
                  <a:cubicBezTo>
                    <a:pt x="804387" y="268129"/>
                    <a:pt x="802481" y="266224"/>
                    <a:pt x="800577" y="264319"/>
                  </a:cubicBezTo>
                  <a:cubicBezTo>
                    <a:pt x="705327" y="337661"/>
                    <a:pt x="569119" y="343376"/>
                    <a:pt x="467202" y="270034"/>
                  </a:cubicBezTo>
                  <a:cubicBezTo>
                    <a:pt x="454819" y="260509"/>
                    <a:pt x="445294" y="249079"/>
                    <a:pt x="439579" y="234791"/>
                  </a:cubicBezTo>
                  <a:cubicBezTo>
                    <a:pt x="345281" y="334804"/>
                    <a:pt x="188119" y="351949"/>
                    <a:pt x="73819" y="270034"/>
                  </a:cubicBezTo>
                  <a:cubicBezTo>
                    <a:pt x="51912" y="253841"/>
                    <a:pt x="39529" y="228124"/>
                    <a:pt x="39529" y="202406"/>
                  </a:cubicBezTo>
                  <a:cubicBezTo>
                    <a:pt x="39529" y="194786"/>
                    <a:pt x="40481" y="188119"/>
                    <a:pt x="42387" y="180499"/>
                  </a:cubicBezTo>
                  <a:lnTo>
                    <a:pt x="22385" y="208121"/>
                  </a:lnTo>
                  <a:cubicBezTo>
                    <a:pt x="11906" y="223361"/>
                    <a:pt x="7144" y="239554"/>
                    <a:pt x="7144" y="256699"/>
                  </a:cubicBezTo>
                  <a:close/>
                </a:path>
              </a:pathLst>
            </a:custGeom>
            <a:solidFill>
              <a:srgbClr val="0278C1"/>
            </a:solidFill>
            <a:ln w="9525"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DAA4FA51-BB4D-4412-9BE9-14414222FA93}"/>
                </a:ext>
              </a:extLst>
            </p:cNvPr>
            <p:cNvSpPr/>
            <p:nvPr/>
          </p:nvSpPr>
          <p:spPr>
            <a:xfrm>
              <a:off x="17391900" y="8240438"/>
              <a:ext cx="2464579" cy="830757"/>
            </a:xfrm>
            <a:custGeom>
              <a:avLst/>
              <a:gdLst>
                <a:gd name="connsiteX0" fmla="*/ 7144 w 1695450"/>
                <a:gd name="connsiteY0" fmla="*/ 446348 h 571500"/>
                <a:gd name="connsiteX1" fmla="*/ 41434 w 1695450"/>
                <a:gd name="connsiteY1" fmla="*/ 513975 h 571500"/>
                <a:gd name="connsiteX2" fmla="*/ 407194 w 1695450"/>
                <a:gd name="connsiteY2" fmla="*/ 478733 h 571500"/>
                <a:gd name="connsiteX3" fmla="*/ 434816 w 1695450"/>
                <a:gd name="connsiteY3" fmla="*/ 513975 h 571500"/>
                <a:gd name="connsiteX4" fmla="*/ 768192 w 1695450"/>
                <a:gd name="connsiteY4" fmla="*/ 508260 h 571500"/>
                <a:gd name="connsiteX5" fmla="*/ 774859 w 1695450"/>
                <a:gd name="connsiteY5" fmla="*/ 513975 h 571500"/>
                <a:gd name="connsiteX6" fmla="*/ 1108234 w 1695450"/>
                <a:gd name="connsiteY6" fmla="*/ 508260 h 571500"/>
                <a:gd name="connsiteX7" fmla="*/ 1114902 w 1695450"/>
                <a:gd name="connsiteY7" fmla="*/ 513975 h 571500"/>
                <a:gd name="connsiteX8" fmla="*/ 1503521 w 1695450"/>
                <a:gd name="connsiteY8" fmla="*/ 451110 h 571500"/>
                <a:gd name="connsiteX9" fmla="*/ 1648302 w 1695450"/>
                <a:gd name="connsiteY9" fmla="*/ 251085 h 571500"/>
                <a:gd name="connsiteX10" fmla="*/ 1664494 w 1695450"/>
                <a:gd name="connsiteY10" fmla="*/ 229178 h 571500"/>
                <a:gd name="connsiteX11" fmla="*/ 1688306 w 1695450"/>
                <a:gd name="connsiteY11" fmla="*/ 154883 h 571500"/>
                <a:gd name="connsiteX12" fmla="*/ 1635919 w 1695450"/>
                <a:gd name="connsiteY12" fmla="*/ 51060 h 571500"/>
                <a:gd name="connsiteX13" fmla="*/ 1326356 w 1695450"/>
                <a:gd name="connsiteY13" fmla="*/ 83445 h 571500"/>
                <a:gd name="connsiteX14" fmla="*/ 1295877 w 1695450"/>
                <a:gd name="connsiteY14" fmla="*/ 51060 h 571500"/>
                <a:gd name="connsiteX15" fmla="*/ 986314 w 1695450"/>
                <a:gd name="connsiteY15" fmla="*/ 83445 h 571500"/>
                <a:gd name="connsiteX16" fmla="*/ 955834 w 1695450"/>
                <a:gd name="connsiteY16" fmla="*/ 51060 h 571500"/>
                <a:gd name="connsiteX17" fmla="*/ 629127 w 1695450"/>
                <a:gd name="connsiteY17" fmla="*/ 104400 h 571500"/>
                <a:gd name="connsiteX18" fmla="*/ 611981 w 1695450"/>
                <a:gd name="connsiteY18" fmla="*/ 128213 h 571500"/>
                <a:gd name="connsiteX19" fmla="*/ 594837 w 1695450"/>
                <a:gd name="connsiteY19" fmla="*/ 85350 h 571500"/>
                <a:gd name="connsiteX20" fmla="*/ 562452 w 1695450"/>
                <a:gd name="connsiteY20" fmla="*/ 51060 h 571500"/>
                <a:gd name="connsiteX21" fmla="*/ 235744 w 1695450"/>
                <a:gd name="connsiteY21" fmla="*/ 104400 h 571500"/>
                <a:gd name="connsiteX22" fmla="*/ 23337 w 1695450"/>
                <a:gd name="connsiteY22" fmla="*/ 399675 h 571500"/>
                <a:gd name="connsiteX23" fmla="*/ 10954 w 1695450"/>
                <a:gd name="connsiteY23" fmla="*/ 426345 h 571500"/>
                <a:gd name="connsiteX24" fmla="*/ 7144 w 1695450"/>
                <a:gd name="connsiteY24" fmla="*/ 446348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5450" h="571500">
                  <a:moveTo>
                    <a:pt x="7144" y="446348"/>
                  </a:moveTo>
                  <a:cubicBezTo>
                    <a:pt x="7144" y="472065"/>
                    <a:pt x="19527" y="497783"/>
                    <a:pt x="41434" y="513975"/>
                  </a:cubicBezTo>
                  <a:cubicBezTo>
                    <a:pt x="155734" y="595890"/>
                    <a:pt x="312896" y="578745"/>
                    <a:pt x="407194" y="478733"/>
                  </a:cubicBezTo>
                  <a:cubicBezTo>
                    <a:pt x="412909" y="492068"/>
                    <a:pt x="422434" y="504450"/>
                    <a:pt x="434816" y="513975"/>
                  </a:cubicBezTo>
                  <a:cubicBezTo>
                    <a:pt x="536734" y="587318"/>
                    <a:pt x="672942" y="581603"/>
                    <a:pt x="768192" y="508260"/>
                  </a:cubicBezTo>
                  <a:cubicBezTo>
                    <a:pt x="770096" y="510165"/>
                    <a:pt x="772954" y="512070"/>
                    <a:pt x="774859" y="513975"/>
                  </a:cubicBezTo>
                  <a:cubicBezTo>
                    <a:pt x="876777" y="587318"/>
                    <a:pt x="1012984" y="581603"/>
                    <a:pt x="1108234" y="508260"/>
                  </a:cubicBezTo>
                  <a:cubicBezTo>
                    <a:pt x="1110139" y="510165"/>
                    <a:pt x="1112996" y="512070"/>
                    <a:pt x="1114902" y="513975"/>
                  </a:cubicBezTo>
                  <a:cubicBezTo>
                    <a:pt x="1239679" y="603510"/>
                    <a:pt x="1413987" y="574935"/>
                    <a:pt x="1503521" y="451110"/>
                  </a:cubicBezTo>
                  <a:lnTo>
                    <a:pt x="1648302" y="251085"/>
                  </a:lnTo>
                  <a:lnTo>
                    <a:pt x="1664494" y="229178"/>
                  </a:lnTo>
                  <a:cubicBezTo>
                    <a:pt x="1680687" y="206318"/>
                    <a:pt x="1688306" y="180600"/>
                    <a:pt x="1688306" y="154883"/>
                  </a:cubicBezTo>
                  <a:cubicBezTo>
                    <a:pt x="1688306" y="114878"/>
                    <a:pt x="1670209" y="75825"/>
                    <a:pt x="1635919" y="51060"/>
                  </a:cubicBezTo>
                  <a:cubicBezTo>
                    <a:pt x="1538764" y="-18472"/>
                    <a:pt x="1405414" y="-3232"/>
                    <a:pt x="1326356" y="83445"/>
                  </a:cubicBezTo>
                  <a:cubicBezTo>
                    <a:pt x="1317784" y="71063"/>
                    <a:pt x="1308259" y="60585"/>
                    <a:pt x="1295877" y="51060"/>
                  </a:cubicBezTo>
                  <a:cubicBezTo>
                    <a:pt x="1198721" y="-18472"/>
                    <a:pt x="1065371" y="-3232"/>
                    <a:pt x="986314" y="83445"/>
                  </a:cubicBezTo>
                  <a:cubicBezTo>
                    <a:pt x="977742" y="71063"/>
                    <a:pt x="968217" y="60585"/>
                    <a:pt x="955834" y="51060"/>
                  </a:cubicBezTo>
                  <a:cubicBezTo>
                    <a:pt x="851059" y="-24187"/>
                    <a:pt x="704374" y="-375"/>
                    <a:pt x="629127" y="104400"/>
                  </a:cubicBezTo>
                  <a:lnTo>
                    <a:pt x="611981" y="128213"/>
                  </a:lnTo>
                  <a:cubicBezTo>
                    <a:pt x="609124" y="112973"/>
                    <a:pt x="603409" y="98685"/>
                    <a:pt x="594837" y="85350"/>
                  </a:cubicBezTo>
                  <a:cubicBezTo>
                    <a:pt x="586264" y="72015"/>
                    <a:pt x="575787" y="60585"/>
                    <a:pt x="562452" y="51060"/>
                  </a:cubicBezTo>
                  <a:cubicBezTo>
                    <a:pt x="457677" y="-24187"/>
                    <a:pt x="310991" y="-375"/>
                    <a:pt x="235744" y="104400"/>
                  </a:cubicBezTo>
                  <a:lnTo>
                    <a:pt x="23337" y="399675"/>
                  </a:lnTo>
                  <a:cubicBezTo>
                    <a:pt x="17621" y="408248"/>
                    <a:pt x="12859" y="416820"/>
                    <a:pt x="10954" y="426345"/>
                  </a:cubicBezTo>
                  <a:cubicBezTo>
                    <a:pt x="8096" y="432060"/>
                    <a:pt x="7144" y="438728"/>
                    <a:pt x="7144" y="446348"/>
                  </a:cubicBezTo>
                  <a:close/>
                </a:path>
              </a:pathLst>
            </a:custGeom>
            <a:solidFill>
              <a:srgbClr val="8D5336"/>
            </a:solidFill>
            <a:ln w="9525"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E9ED3A31-68FD-432F-A36C-E6F67E7E9AEE}"/>
                </a:ext>
              </a:extLst>
            </p:cNvPr>
            <p:cNvSpPr/>
            <p:nvPr/>
          </p:nvSpPr>
          <p:spPr>
            <a:xfrm>
              <a:off x="18906647" y="10159634"/>
              <a:ext cx="623068" cy="512300"/>
            </a:xfrm>
            <a:custGeom>
              <a:avLst/>
              <a:gdLst>
                <a:gd name="connsiteX0" fmla="*/ 7144 w 428625"/>
                <a:gd name="connsiteY0" fmla="*/ 7144 h 352425"/>
                <a:gd name="connsiteX1" fmla="*/ 38577 w 428625"/>
                <a:gd name="connsiteY1" fmla="*/ 331946 h 352425"/>
                <a:gd name="connsiteX2" fmla="*/ 39529 w 428625"/>
                <a:gd name="connsiteY2" fmla="*/ 331946 h 352425"/>
                <a:gd name="connsiteX3" fmla="*/ 428148 w 428625"/>
                <a:gd name="connsiteY3" fmla="*/ 352901 h 352425"/>
                <a:gd name="connsiteX4" fmla="*/ 387191 w 428625"/>
                <a:gd name="connsiteY4" fmla="*/ 9049 h 35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625" h="352425">
                  <a:moveTo>
                    <a:pt x="7144" y="7144"/>
                  </a:moveTo>
                  <a:lnTo>
                    <a:pt x="38577" y="331946"/>
                  </a:lnTo>
                  <a:lnTo>
                    <a:pt x="39529" y="331946"/>
                  </a:lnTo>
                  <a:lnTo>
                    <a:pt x="428148" y="352901"/>
                  </a:lnTo>
                  <a:lnTo>
                    <a:pt x="387191" y="9049"/>
                  </a:lnTo>
                  <a:close/>
                </a:path>
              </a:pathLst>
            </a:custGeom>
            <a:solidFill>
              <a:srgbClr val="0278C1"/>
            </a:solidFill>
            <a:ln w="9525"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562F8A38-4B31-4EE8-A299-8F17AFECD897}"/>
                </a:ext>
              </a:extLst>
            </p:cNvPr>
            <p:cNvSpPr/>
            <p:nvPr/>
          </p:nvSpPr>
          <p:spPr>
            <a:xfrm>
              <a:off x="18907072" y="9952861"/>
              <a:ext cx="1024600" cy="941525"/>
            </a:xfrm>
            <a:custGeom>
              <a:avLst/>
              <a:gdLst>
                <a:gd name="connsiteX0" fmla="*/ 491674 w 704850"/>
                <a:gd name="connsiteY0" fmla="*/ 139864 h 647700"/>
                <a:gd name="connsiteX1" fmla="*/ 675506 w 704850"/>
                <a:gd name="connsiteY1" fmla="*/ 394181 h 647700"/>
                <a:gd name="connsiteX2" fmla="*/ 642168 w 704850"/>
                <a:gd name="connsiteY2" fmla="*/ 598016 h 647700"/>
                <a:gd name="connsiteX3" fmla="*/ 642168 w 704850"/>
                <a:gd name="connsiteY3" fmla="*/ 598016 h 647700"/>
                <a:gd name="connsiteX4" fmla="*/ 268789 w 704850"/>
                <a:gd name="connsiteY4" fmla="*/ 537056 h 647700"/>
                <a:gd name="connsiteX5" fmla="*/ 24949 w 704850"/>
                <a:gd name="connsiteY5" fmla="*/ 198919 h 647700"/>
                <a:gd name="connsiteX6" fmla="*/ 46856 w 704850"/>
                <a:gd name="connsiteY6" fmla="*/ 66521 h 647700"/>
                <a:gd name="connsiteX7" fmla="*/ 46856 w 704850"/>
                <a:gd name="connsiteY7" fmla="*/ 66521 h 647700"/>
                <a:gd name="connsiteX8" fmla="*/ 491674 w 704850"/>
                <a:gd name="connsiteY8" fmla="*/ 139864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4850" h="647700">
                  <a:moveTo>
                    <a:pt x="491674" y="139864"/>
                  </a:moveTo>
                  <a:lnTo>
                    <a:pt x="675506" y="394181"/>
                  </a:lnTo>
                  <a:cubicBezTo>
                    <a:pt x="722178" y="458951"/>
                    <a:pt x="707891" y="551344"/>
                    <a:pt x="642168" y="598016"/>
                  </a:cubicBezTo>
                  <a:lnTo>
                    <a:pt x="642168" y="598016"/>
                  </a:lnTo>
                  <a:cubicBezTo>
                    <a:pt x="523106" y="683741"/>
                    <a:pt x="354514" y="657071"/>
                    <a:pt x="268789" y="537056"/>
                  </a:cubicBezTo>
                  <a:lnTo>
                    <a:pt x="24949" y="198919"/>
                  </a:lnTo>
                  <a:cubicBezTo>
                    <a:pt x="-5532" y="157009"/>
                    <a:pt x="3993" y="97001"/>
                    <a:pt x="46856" y="66521"/>
                  </a:cubicBezTo>
                  <a:lnTo>
                    <a:pt x="46856" y="66521"/>
                  </a:lnTo>
                  <a:cubicBezTo>
                    <a:pt x="187826" y="-35396"/>
                    <a:pt x="388803" y="-3011"/>
                    <a:pt x="491674" y="139864"/>
                  </a:cubicBezTo>
                  <a:close/>
                </a:path>
              </a:pathLst>
            </a:custGeom>
            <a:solidFill>
              <a:srgbClr val="8D5336"/>
            </a:solidFill>
            <a:ln w="9525" cap="flat">
              <a:noFill/>
              <a:prstDash val="solid"/>
              <a:miter/>
            </a:ln>
          </p:spPr>
          <p:txBody>
            <a:bodyPr rtlCol="0" anchor="ctr"/>
            <a:lstStyle/>
            <a:p>
              <a:endParaRPr lang="en-US"/>
            </a:p>
          </p:txBody>
        </p:sp>
      </p:grpSp>
      <p:sp>
        <p:nvSpPr>
          <p:cNvPr id="54" name="TextBox 53">
            <a:extLst>
              <a:ext uri="{FF2B5EF4-FFF2-40B4-BE49-F238E27FC236}">
                <a16:creationId xmlns:a16="http://schemas.microsoft.com/office/drawing/2014/main" id="{25B0C132-7007-4E40-94E7-92FAC573DB35}"/>
              </a:ext>
            </a:extLst>
          </p:cNvPr>
          <p:cNvSpPr txBox="1"/>
          <p:nvPr/>
        </p:nvSpPr>
        <p:spPr>
          <a:xfrm>
            <a:off x="6151650" y="5602228"/>
            <a:ext cx="12083875" cy="186204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11500" b="1">
                <a:latin typeface="Century Gothic"/>
              </a:rPr>
              <a:t>Communication</a:t>
            </a:r>
            <a:endParaRPr kumimoji="0" lang="en-US" sz="11500" b="1" i="0" u="none" strike="noStrike" kern="1200" cap="none" spc="0" normalizeH="0" baseline="0" noProof="0">
              <a:ln>
                <a:noFill/>
              </a:ln>
              <a:effectLst/>
              <a:uLnTx/>
              <a:uFillTx/>
              <a:latin typeface="Century Gothic"/>
            </a:endParaRPr>
          </a:p>
        </p:txBody>
      </p:sp>
      <p:sp>
        <p:nvSpPr>
          <p:cNvPr id="55" name="TextBox 54">
            <a:extLst>
              <a:ext uri="{FF2B5EF4-FFF2-40B4-BE49-F238E27FC236}">
                <a16:creationId xmlns:a16="http://schemas.microsoft.com/office/drawing/2014/main" id="{7616A923-3CF3-4D59-92B8-49C1457115E5}"/>
              </a:ext>
            </a:extLst>
          </p:cNvPr>
          <p:cNvSpPr txBox="1"/>
          <p:nvPr/>
        </p:nvSpPr>
        <p:spPr>
          <a:xfrm>
            <a:off x="8907925" y="7590673"/>
            <a:ext cx="6571325" cy="83099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a:t>
            </a:r>
          </a:p>
        </p:txBody>
      </p:sp>
      <p:sp>
        <p:nvSpPr>
          <p:cNvPr id="60" name="Rectangle 59">
            <a:extLst>
              <a:ext uri="{FF2B5EF4-FFF2-40B4-BE49-F238E27FC236}">
                <a16:creationId xmlns:a16="http://schemas.microsoft.com/office/drawing/2014/main" id="{7F8FC3BA-53EB-497D-8DA3-1947B2B08D2A}"/>
              </a:ext>
            </a:extLst>
          </p:cNvPr>
          <p:cNvSpPr/>
          <p:nvPr/>
        </p:nvSpPr>
        <p:spPr>
          <a:xfrm>
            <a:off x="8907925" y="3650138"/>
            <a:ext cx="6571325" cy="831959"/>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latin typeface="+mj-lt"/>
              </a:rPr>
              <a:t>Our Future and first invest</a:t>
            </a:r>
            <a:endParaRPr lang="en-US" sz="2000" b="1">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spTree>
    <p:extLst>
      <p:ext uri="{BB962C8B-B14F-4D97-AF65-F5344CB8AC3E}">
        <p14:creationId xmlns:p14="http://schemas.microsoft.com/office/powerpoint/2010/main" val="2032692145"/>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300"/>
                                  </p:stCondLst>
                                  <p:childTnLst>
                                    <p:set>
                                      <p:cBhvr>
                                        <p:cTn id="6" dur="1" fill="hold">
                                          <p:stCondLst>
                                            <p:cond delay="0"/>
                                          </p:stCondLst>
                                        </p:cTn>
                                        <p:tgtEl>
                                          <p:spTgt spid="54"/>
                                        </p:tgtEl>
                                        <p:attrNameLst>
                                          <p:attrName>style.visibility</p:attrName>
                                        </p:attrNameLst>
                                      </p:cBhvr>
                                      <p:to>
                                        <p:strVal val="visible"/>
                                      </p:to>
                                    </p:set>
                                    <p:anim calcmode="lin" valueType="num">
                                      <p:cBhvr additive="base">
                                        <p:cTn id="7" dur="1000" fill="hold"/>
                                        <p:tgtEl>
                                          <p:spTgt spid="54"/>
                                        </p:tgtEl>
                                        <p:attrNameLst>
                                          <p:attrName>ppt_x</p:attrName>
                                        </p:attrNameLst>
                                      </p:cBhvr>
                                      <p:tavLst>
                                        <p:tav tm="0">
                                          <p:val>
                                            <p:strVal val="#ppt_x"/>
                                          </p:val>
                                        </p:tav>
                                        <p:tav tm="100000">
                                          <p:val>
                                            <p:strVal val="#ppt_x"/>
                                          </p:val>
                                        </p:tav>
                                      </p:tavLst>
                                    </p:anim>
                                    <p:anim calcmode="lin" valueType="num">
                                      <p:cBhvr additive="base">
                                        <p:cTn id="8" dur="1000" fill="hold"/>
                                        <p:tgtEl>
                                          <p:spTgt spid="54"/>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800"/>
                                  </p:stCondLst>
                                  <p:childTnLst>
                                    <p:set>
                                      <p:cBhvr>
                                        <p:cTn id="10" dur="1" fill="hold">
                                          <p:stCondLst>
                                            <p:cond delay="0"/>
                                          </p:stCondLst>
                                        </p:cTn>
                                        <p:tgtEl>
                                          <p:spTgt spid="55"/>
                                        </p:tgtEl>
                                        <p:attrNameLst>
                                          <p:attrName>style.visibility</p:attrName>
                                        </p:attrNameLst>
                                      </p:cBhvr>
                                      <p:to>
                                        <p:strVal val="visible"/>
                                      </p:to>
                                    </p:set>
                                    <p:anim calcmode="lin" valueType="num">
                                      <p:cBhvr additive="base">
                                        <p:cTn id="11" dur="1000" fill="hold"/>
                                        <p:tgtEl>
                                          <p:spTgt spid="55"/>
                                        </p:tgtEl>
                                        <p:attrNameLst>
                                          <p:attrName>ppt_x</p:attrName>
                                        </p:attrNameLst>
                                      </p:cBhvr>
                                      <p:tavLst>
                                        <p:tav tm="0">
                                          <p:val>
                                            <p:strVal val="#ppt_x"/>
                                          </p:val>
                                        </p:tav>
                                        <p:tav tm="100000">
                                          <p:val>
                                            <p:strVal val="#ppt_x"/>
                                          </p:val>
                                        </p:tav>
                                      </p:tavLst>
                                    </p:anim>
                                    <p:anim calcmode="lin" valueType="num">
                                      <p:cBhvr additive="base">
                                        <p:cTn id="12" dur="1000" fill="hold"/>
                                        <p:tgtEl>
                                          <p:spTgt spid="55"/>
                                        </p:tgtEl>
                                        <p:attrNameLst>
                                          <p:attrName>ppt_y</p:attrName>
                                        </p:attrNameLst>
                                      </p:cBhvr>
                                      <p:tavLst>
                                        <p:tav tm="0">
                                          <p:val>
                                            <p:strVal val="1+#ppt_h/2"/>
                                          </p:val>
                                        </p:tav>
                                        <p:tav tm="100000">
                                          <p:val>
                                            <p:strVal val="#ppt_y"/>
                                          </p:val>
                                        </p:tav>
                                      </p:tavLst>
                                    </p:anim>
                                  </p:childTnLst>
                                </p:cTn>
                              </p:par>
                              <p:par>
                                <p:cTn id="13" presetID="2" presetClass="entr" presetSubtype="8" decel="100000" fill="hold" nodeType="withEffect">
                                  <p:stCondLst>
                                    <p:cond delay="0"/>
                                  </p:stCondLst>
                                  <p:childTnLst>
                                    <p:set>
                                      <p:cBhvr>
                                        <p:cTn id="14" dur="1" fill="hold">
                                          <p:stCondLst>
                                            <p:cond delay="0"/>
                                          </p:stCondLst>
                                        </p:cTn>
                                        <p:tgtEl>
                                          <p:spTgt spid="57"/>
                                        </p:tgtEl>
                                        <p:attrNameLst>
                                          <p:attrName>style.visibility</p:attrName>
                                        </p:attrNameLst>
                                      </p:cBhvr>
                                      <p:to>
                                        <p:strVal val="visible"/>
                                      </p:to>
                                    </p:set>
                                    <p:anim calcmode="lin" valueType="num">
                                      <p:cBhvr additive="base">
                                        <p:cTn id="15" dur="1000" fill="hold"/>
                                        <p:tgtEl>
                                          <p:spTgt spid="57"/>
                                        </p:tgtEl>
                                        <p:attrNameLst>
                                          <p:attrName>ppt_x</p:attrName>
                                        </p:attrNameLst>
                                      </p:cBhvr>
                                      <p:tavLst>
                                        <p:tav tm="0">
                                          <p:val>
                                            <p:strVal val="0-#ppt_w/2"/>
                                          </p:val>
                                        </p:tav>
                                        <p:tav tm="100000">
                                          <p:val>
                                            <p:strVal val="#ppt_x"/>
                                          </p:val>
                                        </p:tav>
                                      </p:tavLst>
                                    </p:anim>
                                    <p:anim calcmode="lin" valueType="num">
                                      <p:cBhvr additive="base">
                                        <p:cTn id="16" dur="1000" fill="hold"/>
                                        <p:tgtEl>
                                          <p:spTgt spid="57"/>
                                        </p:tgtEl>
                                        <p:attrNameLst>
                                          <p:attrName>ppt_y</p:attrName>
                                        </p:attrNameLst>
                                      </p:cBhvr>
                                      <p:tavLst>
                                        <p:tav tm="0">
                                          <p:val>
                                            <p:strVal val="#ppt_y"/>
                                          </p:val>
                                        </p:tav>
                                        <p:tav tm="100000">
                                          <p:val>
                                            <p:strVal val="#ppt_y"/>
                                          </p:val>
                                        </p:tav>
                                      </p:tavLst>
                                    </p:anim>
                                  </p:childTnLst>
                                </p:cTn>
                              </p:par>
                              <p:par>
                                <p:cTn id="17" presetID="2" presetClass="entr" presetSubtype="8" decel="100000" fill="hold" nodeType="withEffect">
                                  <p:stCondLst>
                                    <p:cond delay="0"/>
                                  </p:stCondLst>
                                  <p:childTnLst>
                                    <p:set>
                                      <p:cBhvr>
                                        <p:cTn id="18" dur="1" fill="hold">
                                          <p:stCondLst>
                                            <p:cond delay="0"/>
                                          </p:stCondLst>
                                        </p:cTn>
                                        <p:tgtEl>
                                          <p:spTgt spid="56"/>
                                        </p:tgtEl>
                                        <p:attrNameLst>
                                          <p:attrName>style.visibility</p:attrName>
                                        </p:attrNameLst>
                                      </p:cBhvr>
                                      <p:to>
                                        <p:strVal val="visible"/>
                                      </p:to>
                                    </p:set>
                                    <p:anim calcmode="lin" valueType="num">
                                      <p:cBhvr additive="base">
                                        <p:cTn id="19" dur="1000" fill="hold"/>
                                        <p:tgtEl>
                                          <p:spTgt spid="56"/>
                                        </p:tgtEl>
                                        <p:attrNameLst>
                                          <p:attrName>ppt_x</p:attrName>
                                        </p:attrNameLst>
                                      </p:cBhvr>
                                      <p:tavLst>
                                        <p:tav tm="0">
                                          <p:val>
                                            <p:strVal val="0-#ppt_w/2"/>
                                          </p:val>
                                        </p:tav>
                                        <p:tav tm="100000">
                                          <p:val>
                                            <p:strVal val="#ppt_x"/>
                                          </p:val>
                                        </p:tav>
                                      </p:tavLst>
                                    </p:anim>
                                    <p:anim calcmode="lin" valueType="num">
                                      <p:cBhvr additive="base">
                                        <p:cTn id="20" dur="1000" fill="hold"/>
                                        <p:tgtEl>
                                          <p:spTgt spid="56"/>
                                        </p:tgtEl>
                                        <p:attrNameLst>
                                          <p:attrName>ppt_y</p:attrName>
                                        </p:attrNameLst>
                                      </p:cBhvr>
                                      <p:tavLst>
                                        <p:tav tm="0">
                                          <p:val>
                                            <p:strVal val="#ppt_y"/>
                                          </p:val>
                                        </p:tav>
                                        <p:tav tm="100000">
                                          <p:val>
                                            <p:strVal val="#ppt_y"/>
                                          </p:val>
                                        </p:tav>
                                      </p:tavLst>
                                    </p:anim>
                                  </p:childTnLst>
                                </p:cTn>
                              </p:par>
                              <p:par>
                                <p:cTn id="21" presetID="22" presetClass="entr" presetSubtype="8" fill="hold" grpId="0" nodeType="withEffect">
                                  <p:stCondLst>
                                    <p:cond delay="800"/>
                                  </p:stCondLst>
                                  <p:childTnLst>
                                    <p:set>
                                      <p:cBhvr>
                                        <p:cTn id="22" dur="1" fill="hold">
                                          <p:stCondLst>
                                            <p:cond delay="0"/>
                                          </p:stCondLst>
                                        </p:cTn>
                                        <p:tgtEl>
                                          <p:spTgt spid="4"/>
                                        </p:tgtEl>
                                        <p:attrNameLst>
                                          <p:attrName>style.visibility</p:attrName>
                                        </p:attrNameLst>
                                      </p:cBhvr>
                                      <p:to>
                                        <p:strVal val="visible"/>
                                      </p:to>
                                    </p:set>
                                    <p:animEffect transition="in" filter="wipe(left)">
                                      <p:cBhvr>
                                        <p:cTn id="23" dur="500"/>
                                        <p:tgtEl>
                                          <p:spTgt spid="4"/>
                                        </p:tgtEl>
                                      </p:cBhvr>
                                    </p:animEffect>
                                  </p:childTnLst>
                                </p:cTn>
                              </p:par>
                              <p:par>
                                <p:cTn id="24" presetID="2" presetClass="entr" presetSubtype="2" decel="100000" fill="hold" nodeType="withEffect">
                                  <p:stCondLst>
                                    <p:cond delay="300"/>
                                  </p:stCondLst>
                                  <p:childTnLst>
                                    <p:set>
                                      <p:cBhvr>
                                        <p:cTn id="25" dur="1" fill="hold">
                                          <p:stCondLst>
                                            <p:cond delay="0"/>
                                          </p:stCondLst>
                                        </p:cTn>
                                        <p:tgtEl>
                                          <p:spTgt spid="58"/>
                                        </p:tgtEl>
                                        <p:attrNameLst>
                                          <p:attrName>style.visibility</p:attrName>
                                        </p:attrNameLst>
                                      </p:cBhvr>
                                      <p:to>
                                        <p:strVal val="visible"/>
                                      </p:to>
                                    </p:set>
                                    <p:anim calcmode="lin" valueType="num">
                                      <p:cBhvr additive="base">
                                        <p:cTn id="26" dur="1000" fill="hold"/>
                                        <p:tgtEl>
                                          <p:spTgt spid="58"/>
                                        </p:tgtEl>
                                        <p:attrNameLst>
                                          <p:attrName>ppt_x</p:attrName>
                                        </p:attrNameLst>
                                      </p:cBhvr>
                                      <p:tavLst>
                                        <p:tav tm="0">
                                          <p:val>
                                            <p:strVal val="1+#ppt_w/2"/>
                                          </p:val>
                                        </p:tav>
                                        <p:tav tm="100000">
                                          <p:val>
                                            <p:strVal val="#ppt_x"/>
                                          </p:val>
                                        </p:tav>
                                      </p:tavLst>
                                    </p:anim>
                                    <p:anim calcmode="lin" valueType="num">
                                      <p:cBhvr additive="base">
                                        <p:cTn id="27" dur="1000" fill="hold"/>
                                        <p:tgtEl>
                                          <p:spTgt spid="58"/>
                                        </p:tgtEl>
                                        <p:attrNameLst>
                                          <p:attrName>ppt_y</p:attrName>
                                        </p:attrNameLst>
                                      </p:cBhvr>
                                      <p:tavLst>
                                        <p:tav tm="0">
                                          <p:val>
                                            <p:strVal val="#ppt_y"/>
                                          </p:val>
                                        </p:tav>
                                        <p:tav tm="100000">
                                          <p:val>
                                            <p:strVal val="#ppt_y"/>
                                          </p:val>
                                        </p:tav>
                                      </p:tavLst>
                                    </p:anim>
                                  </p:childTnLst>
                                </p:cTn>
                              </p:par>
                              <p:par>
                                <p:cTn id="28" presetID="2" presetClass="entr" presetSubtype="2" decel="100000" fill="hold" nodeType="withEffect">
                                  <p:stCondLst>
                                    <p:cond delay="300"/>
                                  </p:stCondLst>
                                  <p:childTnLst>
                                    <p:set>
                                      <p:cBhvr>
                                        <p:cTn id="29" dur="1" fill="hold">
                                          <p:stCondLst>
                                            <p:cond delay="0"/>
                                          </p:stCondLst>
                                        </p:cTn>
                                        <p:tgtEl>
                                          <p:spTgt spid="59"/>
                                        </p:tgtEl>
                                        <p:attrNameLst>
                                          <p:attrName>style.visibility</p:attrName>
                                        </p:attrNameLst>
                                      </p:cBhvr>
                                      <p:to>
                                        <p:strVal val="visible"/>
                                      </p:to>
                                    </p:set>
                                    <p:anim calcmode="lin" valueType="num">
                                      <p:cBhvr additive="base">
                                        <p:cTn id="30" dur="1000" fill="hold"/>
                                        <p:tgtEl>
                                          <p:spTgt spid="59"/>
                                        </p:tgtEl>
                                        <p:attrNameLst>
                                          <p:attrName>ppt_x</p:attrName>
                                        </p:attrNameLst>
                                      </p:cBhvr>
                                      <p:tavLst>
                                        <p:tav tm="0">
                                          <p:val>
                                            <p:strVal val="1+#ppt_w/2"/>
                                          </p:val>
                                        </p:tav>
                                        <p:tav tm="100000">
                                          <p:val>
                                            <p:strVal val="#ppt_x"/>
                                          </p:val>
                                        </p:tav>
                                      </p:tavLst>
                                    </p:anim>
                                    <p:anim calcmode="lin" valueType="num">
                                      <p:cBhvr additive="base">
                                        <p:cTn id="31" dur="1000" fill="hold"/>
                                        <p:tgtEl>
                                          <p:spTgt spid="59"/>
                                        </p:tgtEl>
                                        <p:attrNameLst>
                                          <p:attrName>ppt_y</p:attrName>
                                        </p:attrNameLst>
                                      </p:cBhvr>
                                      <p:tavLst>
                                        <p:tav tm="0">
                                          <p:val>
                                            <p:strVal val="#ppt_y"/>
                                          </p:val>
                                        </p:tav>
                                        <p:tav tm="100000">
                                          <p:val>
                                            <p:strVal val="#ppt_y"/>
                                          </p:val>
                                        </p:tav>
                                      </p:tavLst>
                                    </p:anim>
                                  </p:childTnLst>
                                </p:cTn>
                              </p:par>
                              <p:par>
                                <p:cTn id="32" presetID="2" presetClass="entr" presetSubtype="1" decel="100000" fill="hold" grpId="0" nodeType="withEffect">
                                  <p:stCondLst>
                                    <p:cond delay="0"/>
                                  </p:stCondLst>
                                  <p:childTnLst>
                                    <p:set>
                                      <p:cBhvr>
                                        <p:cTn id="33" dur="1" fill="hold">
                                          <p:stCondLst>
                                            <p:cond delay="0"/>
                                          </p:stCondLst>
                                        </p:cTn>
                                        <p:tgtEl>
                                          <p:spTgt spid="60"/>
                                        </p:tgtEl>
                                        <p:attrNameLst>
                                          <p:attrName>style.visibility</p:attrName>
                                        </p:attrNameLst>
                                      </p:cBhvr>
                                      <p:to>
                                        <p:strVal val="visible"/>
                                      </p:to>
                                    </p:set>
                                    <p:anim calcmode="lin" valueType="num">
                                      <p:cBhvr additive="base">
                                        <p:cTn id="34" dur="1000" fill="hold"/>
                                        <p:tgtEl>
                                          <p:spTgt spid="60"/>
                                        </p:tgtEl>
                                        <p:attrNameLst>
                                          <p:attrName>ppt_x</p:attrName>
                                        </p:attrNameLst>
                                      </p:cBhvr>
                                      <p:tavLst>
                                        <p:tav tm="0">
                                          <p:val>
                                            <p:strVal val="#ppt_x"/>
                                          </p:val>
                                        </p:tav>
                                        <p:tav tm="100000">
                                          <p:val>
                                            <p:strVal val="#ppt_x"/>
                                          </p:val>
                                        </p:tav>
                                      </p:tavLst>
                                    </p:anim>
                                    <p:anim calcmode="lin" valueType="num">
                                      <p:cBhvr additive="base">
                                        <p:cTn id="35" dur="1000" fill="hold"/>
                                        <p:tgtEl>
                                          <p:spTgt spid="60"/>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4" grpId="0"/>
      <p:bldP spid="55" grpId="0"/>
      <p:bldP spid="60" grpId="0"/>
    </p:bldLst>
  </p:timing>
</p:sld>
</file>

<file path=ppt/slides/slide15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Freeform: Shape 3">
            <a:extLst>
              <a:ext uri="{FF2B5EF4-FFF2-40B4-BE49-F238E27FC236}">
                <a16:creationId xmlns:a16="http://schemas.microsoft.com/office/drawing/2014/main" id="{B62A258F-7399-4751-9F17-8EA8A2D4F5CE}"/>
              </a:ext>
            </a:extLst>
          </p:cNvPr>
          <p:cNvSpPr/>
          <p:nvPr/>
        </p:nvSpPr>
        <p:spPr>
          <a:xfrm>
            <a:off x="6956206" y="9501952"/>
            <a:ext cx="10329080" cy="2658423"/>
          </a:xfrm>
          <a:custGeom>
            <a:avLst/>
            <a:gdLst>
              <a:gd name="connsiteX0" fmla="*/ 2311241 w 7105650"/>
              <a:gd name="connsiteY0" fmla="*/ 1829276 h 1828800"/>
              <a:gd name="connsiteX1" fmla="*/ 915829 w 7105650"/>
              <a:gd name="connsiteY1" fmla="*/ 1602581 h 1828800"/>
              <a:gd name="connsiteX2" fmla="*/ 7144 w 7105650"/>
              <a:gd name="connsiteY2" fmla="*/ 1273016 h 1828800"/>
              <a:gd name="connsiteX3" fmla="*/ 54769 w 7105650"/>
              <a:gd name="connsiteY3" fmla="*/ 1169194 h 1828800"/>
              <a:gd name="connsiteX4" fmla="*/ 950119 w 7105650"/>
              <a:gd name="connsiteY4" fmla="*/ 1493044 h 1828800"/>
              <a:gd name="connsiteX5" fmla="*/ 2689384 w 7105650"/>
              <a:gd name="connsiteY5" fmla="*/ 1688306 h 1828800"/>
              <a:gd name="connsiteX6" fmla="*/ 3894296 w 7105650"/>
              <a:gd name="connsiteY6" fmla="*/ 1125379 h 1828800"/>
              <a:gd name="connsiteX7" fmla="*/ 7090886 w 7105650"/>
              <a:gd name="connsiteY7" fmla="*/ 7144 h 1828800"/>
              <a:gd name="connsiteX8" fmla="*/ 7099459 w 7105650"/>
              <a:gd name="connsiteY8" fmla="*/ 121444 h 1828800"/>
              <a:gd name="connsiteX9" fmla="*/ 3956209 w 7105650"/>
              <a:gd name="connsiteY9" fmla="*/ 1221581 h 1828800"/>
              <a:gd name="connsiteX10" fmla="*/ 2706529 w 7105650"/>
              <a:gd name="connsiteY10" fmla="*/ 1801654 h 1828800"/>
              <a:gd name="connsiteX11" fmla="*/ 2311241 w 7105650"/>
              <a:gd name="connsiteY11" fmla="*/ 1829276 h 1828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105650" h="1828800">
                <a:moveTo>
                  <a:pt x="2311241" y="1829276"/>
                </a:moveTo>
                <a:cubicBezTo>
                  <a:pt x="1813084" y="1829276"/>
                  <a:pt x="1295876" y="1713071"/>
                  <a:pt x="915829" y="1602581"/>
                </a:cubicBezTo>
                <a:cubicBezTo>
                  <a:pt x="394811" y="1451134"/>
                  <a:pt x="10954" y="1274921"/>
                  <a:pt x="7144" y="1273016"/>
                </a:cubicBezTo>
                <a:lnTo>
                  <a:pt x="54769" y="1169194"/>
                </a:lnTo>
                <a:cubicBezTo>
                  <a:pt x="58579" y="1171099"/>
                  <a:pt x="436721" y="1343501"/>
                  <a:pt x="950119" y="1493044"/>
                </a:cubicBezTo>
                <a:cubicBezTo>
                  <a:pt x="1420654" y="1630204"/>
                  <a:pt x="2105502" y="1775936"/>
                  <a:pt x="2689384" y="1688306"/>
                </a:cubicBezTo>
                <a:cubicBezTo>
                  <a:pt x="3117057" y="1624489"/>
                  <a:pt x="3477102" y="1393031"/>
                  <a:pt x="3894296" y="1125379"/>
                </a:cubicBezTo>
                <a:cubicBezTo>
                  <a:pt x="4589622" y="679609"/>
                  <a:pt x="5454492" y="124301"/>
                  <a:pt x="7090886" y="7144"/>
                </a:cubicBezTo>
                <a:lnTo>
                  <a:pt x="7099459" y="121444"/>
                </a:lnTo>
                <a:cubicBezTo>
                  <a:pt x="5491639" y="235744"/>
                  <a:pt x="4640104" y="782479"/>
                  <a:pt x="3956209" y="1221581"/>
                </a:cubicBezTo>
                <a:cubicBezTo>
                  <a:pt x="3527584" y="1496854"/>
                  <a:pt x="3158014" y="1734026"/>
                  <a:pt x="2706529" y="1801654"/>
                </a:cubicBezTo>
                <a:cubicBezTo>
                  <a:pt x="2576989" y="1820704"/>
                  <a:pt x="2444591" y="1829276"/>
                  <a:pt x="2311241" y="1829276"/>
                </a:cubicBezTo>
                <a:close/>
              </a:path>
            </a:pathLst>
          </a:custGeom>
          <a:solidFill>
            <a:schemeClr val="tx1">
              <a:lumMod val="90000"/>
              <a:lumOff val="10000"/>
            </a:schemeClr>
          </a:solidFill>
          <a:ln w="9525" cap="flat">
            <a:noFill/>
            <a:prstDash val="solid"/>
            <a:miter/>
          </a:ln>
        </p:spPr>
        <p:txBody>
          <a:bodyPr rtlCol="0" anchor="ctr"/>
          <a:lstStyle/>
          <a:p>
            <a:endParaRPr lang="en-US"/>
          </a:p>
        </p:txBody>
      </p:sp>
      <p:grpSp>
        <p:nvGrpSpPr>
          <p:cNvPr id="56" name="Group 55">
            <a:extLst>
              <a:ext uri="{FF2B5EF4-FFF2-40B4-BE49-F238E27FC236}">
                <a16:creationId xmlns:a16="http://schemas.microsoft.com/office/drawing/2014/main" id="{5165AD02-67D5-4B65-88A8-EAD386A7E9D7}"/>
              </a:ext>
            </a:extLst>
          </p:cNvPr>
          <p:cNvGrpSpPr/>
          <p:nvPr/>
        </p:nvGrpSpPr>
        <p:grpSpPr>
          <a:xfrm>
            <a:off x="0" y="6436459"/>
            <a:ext cx="4553934" cy="7277431"/>
            <a:chOff x="0" y="6436459"/>
            <a:chExt cx="4553934" cy="7277431"/>
          </a:xfrm>
        </p:grpSpPr>
        <p:sp>
          <p:nvSpPr>
            <p:cNvPr id="5" name="Freeform: Shape 4">
              <a:extLst>
                <a:ext uri="{FF2B5EF4-FFF2-40B4-BE49-F238E27FC236}">
                  <a16:creationId xmlns:a16="http://schemas.microsoft.com/office/drawing/2014/main" id="{91F5DE44-8AF8-40B2-B758-23A2FD9D1B80}"/>
                </a:ext>
              </a:extLst>
            </p:cNvPr>
            <p:cNvSpPr/>
            <p:nvPr/>
          </p:nvSpPr>
          <p:spPr>
            <a:xfrm>
              <a:off x="96922" y="11000084"/>
              <a:ext cx="2783036" cy="2713806"/>
            </a:xfrm>
            <a:custGeom>
              <a:avLst/>
              <a:gdLst>
                <a:gd name="connsiteX0" fmla="*/ 7144 w 1914525"/>
                <a:gd name="connsiteY0" fmla="*/ 7144 h 1866900"/>
                <a:gd name="connsiteX1" fmla="*/ 135731 w 1914525"/>
                <a:gd name="connsiteY1" fmla="*/ 1862614 h 1866900"/>
                <a:gd name="connsiteX2" fmla="*/ 1915954 w 1914525"/>
                <a:gd name="connsiteY2" fmla="*/ 1862614 h 1866900"/>
                <a:gd name="connsiteX3" fmla="*/ 1766411 w 1914525"/>
                <a:gd name="connsiteY3" fmla="*/ 743426 h 1866900"/>
              </a:gdLst>
              <a:ahLst/>
              <a:cxnLst>
                <a:cxn ang="0">
                  <a:pos x="connsiteX0" y="connsiteY0"/>
                </a:cxn>
                <a:cxn ang="0">
                  <a:pos x="connsiteX1" y="connsiteY1"/>
                </a:cxn>
                <a:cxn ang="0">
                  <a:pos x="connsiteX2" y="connsiteY2"/>
                </a:cxn>
                <a:cxn ang="0">
                  <a:pos x="connsiteX3" y="connsiteY3"/>
                </a:cxn>
              </a:cxnLst>
              <a:rect l="l" t="t" r="r" b="b"/>
              <a:pathLst>
                <a:path w="1914525" h="1866900">
                  <a:moveTo>
                    <a:pt x="7144" y="7144"/>
                  </a:moveTo>
                  <a:lnTo>
                    <a:pt x="135731" y="1862614"/>
                  </a:lnTo>
                  <a:lnTo>
                    <a:pt x="1915954" y="1862614"/>
                  </a:lnTo>
                  <a:lnTo>
                    <a:pt x="1766411" y="743426"/>
                  </a:lnTo>
                </a:path>
              </a:pathLst>
            </a:custGeom>
            <a:solidFill>
              <a:srgbClr val="FCC6B1"/>
            </a:solidFill>
            <a:ln w="9525" cap="flat">
              <a:noFill/>
              <a:prstDash val="solid"/>
              <a:miter/>
            </a:ln>
          </p:spPr>
          <p:txBody>
            <a:bodyPr rtlCol="0" anchor="ctr"/>
            <a:lstStyle/>
            <a:p>
              <a:endParaRPr lang="en-US"/>
            </a:p>
          </p:txBody>
        </p:sp>
        <p:sp>
          <p:nvSpPr>
            <p:cNvPr id="6" name="Freeform: Shape 5">
              <a:extLst>
                <a:ext uri="{FF2B5EF4-FFF2-40B4-BE49-F238E27FC236}">
                  <a16:creationId xmlns:a16="http://schemas.microsoft.com/office/drawing/2014/main" id="{01266020-66A3-4A76-B88D-FC3649991327}"/>
                </a:ext>
              </a:extLst>
            </p:cNvPr>
            <p:cNvSpPr/>
            <p:nvPr/>
          </p:nvSpPr>
          <p:spPr>
            <a:xfrm>
              <a:off x="81692" y="7451366"/>
              <a:ext cx="4472242" cy="5081464"/>
            </a:xfrm>
            <a:custGeom>
              <a:avLst/>
              <a:gdLst>
                <a:gd name="connsiteX0" fmla="*/ 2958941 w 3076575"/>
                <a:gd name="connsiteY0" fmla="*/ 1871186 h 3495675"/>
                <a:gd name="connsiteX1" fmla="*/ 2725579 w 3076575"/>
                <a:gd name="connsiteY1" fmla="*/ 2044541 h 3495675"/>
                <a:gd name="connsiteX2" fmla="*/ 2576989 w 3076575"/>
                <a:gd name="connsiteY2" fmla="*/ 2108359 h 3495675"/>
                <a:gd name="connsiteX3" fmla="*/ 2595086 w 3076575"/>
                <a:gd name="connsiteY3" fmla="*/ 2382679 h 3495675"/>
                <a:gd name="connsiteX4" fmla="*/ 2448401 w 3076575"/>
                <a:gd name="connsiteY4" fmla="*/ 2880836 h 3495675"/>
                <a:gd name="connsiteX5" fmla="*/ 2448401 w 3076575"/>
                <a:gd name="connsiteY5" fmla="*/ 2880836 h 3495675"/>
                <a:gd name="connsiteX6" fmla="*/ 1788319 w 3076575"/>
                <a:gd name="connsiteY6" fmla="*/ 3472339 h 3495675"/>
                <a:gd name="connsiteX7" fmla="*/ 1617821 w 3076575"/>
                <a:gd name="connsiteY7" fmla="*/ 3494246 h 3495675"/>
                <a:gd name="connsiteX8" fmla="*/ 987266 w 3076575"/>
                <a:gd name="connsiteY8" fmla="*/ 3494246 h 3495675"/>
                <a:gd name="connsiteX9" fmla="*/ 7144 w 3076575"/>
                <a:gd name="connsiteY9" fmla="*/ 2299811 h 3495675"/>
                <a:gd name="connsiteX10" fmla="*/ 7144 w 3076575"/>
                <a:gd name="connsiteY10" fmla="*/ 987266 h 3495675"/>
                <a:gd name="connsiteX11" fmla="*/ 987266 w 3076575"/>
                <a:gd name="connsiteY11" fmla="*/ 7144 h 3495675"/>
                <a:gd name="connsiteX12" fmla="*/ 1617821 w 3076575"/>
                <a:gd name="connsiteY12" fmla="*/ 7144 h 3495675"/>
                <a:gd name="connsiteX13" fmla="*/ 2253139 w 3076575"/>
                <a:gd name="connsiteY13" fmla="*/ 242411 h 3495675"/>
                <a:gd name="connsiteX14" fmla="*/ 2255044 w 3076575"/>
                <a:gd name="connsiteY14" fmla="*/ 243364 h 3495675"/>
                <a:gd name="connsiteX15" fmla="*/ 2446496 w 3076575"/>
                <a:gd name="connsiteY15" fmla="*/ 489109 h 3495675"/>
                <a:gd name="connsiteX16" fmla="*/ 2927509 w 3076575"/>
                <a:gd name="connsiteY16" fmla="*/ 1208246 h 3495675"/>
                <a:gd name="connsiteX17" fmla="*/ 3065621 w 3076575"/>
                <a:gd name="connsiteY17" fmla="*/ 1451134 h 3495675"/>
                <a:gd name="connsiteX18" fmla="*/ 2958941 w 3076575"/>
                <a:gd name="connsiteY18" fmla="*/ 1871186 h 3495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76575" h="3495675">
                  <a:moveTo>
                    <a:pt x="2958941" y="1871186"/>
                  </a:moveTo>
                  <a:cubicBezTo>
                    <a:pt x="2897029" y="1947386"/>
                    <a:pt x="2816066" y="2005489"/>
                    <a:pt x="2725579" y="2044541"/>
                  </a:cubicBezTo>
                  <a:lnTo>
                    <a:pt x="2576989" y="2108359"/>
                  </a:lnTo>
                  <a:lnTo>
                    <a:pt x="2595086" y="2382679"/>
                  </a:lnTo>
                  <a:cubicBezTo>
                    <a:pt x="2581751" y="2548414"/>
                    <a:pt x="2530316" y="2721769"/>
                    <a:pt x="2448401" y="2880836"/>
                  </a:cubicBezTo>
                  <a:cubicBezTo>
                    <a:pt x="2448401" y="2880836"/>
                    <a:pt x="2448401" y="2880836"/>
                    <a:pt x="2448401" y="2880836"/>
                  </a:cubicBezTo>
                  <a:cubicBezTo>
                    <a:pt x="2303621" y="3163729"/>
                    <a:pt x="2065496" y="3400901"/>
                    <a:pt x="1788319" y="3472339"/>
                  </a:cubicBezTo>
                  <a:cubicBezTo>
                    <a:pt x="1733074" y="3486626"/>
                    <a:pt x="1675924" y="3494246"/>
                    <a:pt x="1617821" y="3494246"/>
                  </a:cubicBezTo>
                  <a:lnTo>
                    <a:pt x="987266" y="3494246"/>
                  </a:lnTo>
                  <a:cubicBezTo>
                    <a:pt x="448151" y="3493294"/>
                    <a:pt x="7144" y="2838926"/>
                    <a:pt x="7144" y="2299811"/>
                  </a:cubicBezTo>
                  <a:lnTo>
                    <a:pt x="7144" y="987266"/>
                  </a:lnTo>
                  <a:cubicBezTo>
                    <a:pt x="7144" y="448151"/>
                    <a:pt x="448151" y="7144"/>
                    <a:pt x="987266" y="7144"/>
                  </a:cubicBezTo>
                  <a:lnTo>
                    <a:pt x="1617821" y="7144"/>
                  </a:lnTo>
                  <a:cubicBezTo>
                    <a:pt x="1859756" y="7144"/>
                    <a:pt x="2081689" y="95726"/>
                    <a:pt x="2253139" y="242411"/>
                  </a:cubicBezTo>
                  <a:cubicBezTo>
                    <a:pt x="2254091" y="242411"/>
                    <a:pt x="2254091" y="243364"/>
                    <a:pt x="2255044" y="243364"/>
                  </a:cubicBezTo>
                  <a:cubicBezTo>
                    <a:pt x="2343626" y="302419"/>
                    <a:pt x="2409349" y="389096"/>
                    <a:pt x="2446496" y="489109"/>
                  </a:cubicBezTo>
                  <a:cubicBezTo>
                    <a:pt x="2545556" y="758666"/>
                    <a:pt x="2712244" y="995839"/>
                    <a:pt x="2927509" y="1208246"/>
                  </a:cubicBezTo>
                  <a:cubicBezTo>
                    <a:pt x="2995136" y="1274921"/>
                    <a:pt x="3044666" y="1358741"/>
                    <a:pt x="3065621" y="1451134"/>
                  </a:cubicBezTo>
                  <a:cubicBezTo>
                    <a:pt x="3098959" y="1601629"/>
                    <a:pt x="3058954" y="1748314"/>
                    <a:pt x="2958941" y="1871186"/>
                  </a:cubicBezTo>
                  <a:close/>
                </a:path>
              </a:pathLst>
            </a:custGeom>
            <a:solidFill>
              <a:srgbClr val="FCC6B1"/>
            </a:solidFill>
            <a:ln w="9525" cap="flat">
              <a:noFill/>
              <a:prstDash val="solid"/>
              <a:miter/>
            </a:ln>
          </p:spPr>
          <p:txBody>
            <a:bodyPr rtlCol="0" anchor="ctr"/>
            <a:lstStyle/>
            <a:p>
              <a:endParaRPr lang="en-US"/>
            </a:p>
          </p:txBody>
        </p:sp>
        <p:sp>
          <p:nvSpPr>
            <p:cNvPr id="7" name="Freeform: Shape 6">
              <a:extLst>
                <a:ext uri="{FF2B5EF4-FFF2-40B4-BE49-F238E27FC236}">
                  <a16:creationId xmlns:a16="http://schemas.microsoft.com/office/drawing/2014/main" id="{9AE13277-435E-4706-A621-6E8286383E77}"/>
                </a:ext>
              </a:extLst>
            </p:cNvPr>
            <p:cNvSpPr/>
            <p:nvPr/>
          </p:nvSpPr>
          <p:spPr>
            <a:xfrm>
              <a:off x="2871650" y="9082419"/>
              <a:ext cx="415379" cy="512300"/>
            </a:xfrm>
            <a:custGeom>
              <a:avLst/>
              <a:gdLst>
                <a:gd name="connsiteX0" fmla="*/ 285274 w 285750"/>
                <a:gd name="connsiteY0" fmla="*/ 180499 h 352425"/>
                <a:gd name="connsiteX1" fmla="*/ 146209 w 285750"/>
                <a:gd name="connsiteY1" fmla="*/ 353854 h 352425"/>
                <a:gd name="connsiteX2" fmla="*/ 7144 w 285750"/>
                <a:gd name="connsiteY2" fmla="*/ 180499 h 352425"/>
                <a:gd name="connsiteX3" fmla="*/ 146209 w 285750"/>
                <a:gd name="connsiteY3" fmla="*/ 7144 h 352425"/>
                <a:gd name="connsiteX4" fmla="*/ 285274 w 285750"/>
                <a:gd name="connsiteY4" fmla="*/ 180499 h 35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0" h="352425">
                  <a:moveTo>
                    <a:pt x="285274" y="180499"/>
                  </a:moveTo>
                  <a:cubicBezTo>
                    <a:pt x="285274" y="276240"/>
                    <a:pt x="223012" y="353854"/>
                    <a:pt x="146209" y="353854"/>
                  </a:cubicBezTo>
                  <a:cubicBezTo>
                    <a:pt x="69405" y="353854"/>
                    <a:pt x="7144" y="276240"/>
                    <a:pt x="7144" y="180499"/>
                  </a:cubicBezTo>
                  <a:cubicBezTo>
                    <a:pt x="7144" y="84758"/>
                    <a:pt x="69405" y="7144"/>
                    <a:pt x="146209" y="7144"/>
                  </a:cubicBezTo>
                  <a:cubicBezTo>
                    <a:pt x="223012" y="7144"/>
                    <a:pt x="285274" y="84758"/>
                    <a:pt x="285274" y="180499"/>
                  </a:cubicBezTo>
                  <a:close/>
                </a:path>
              </a:pathLst>
            </a:custGeom>
            <a:solidFill>
              <a:srgbClr val="1B1464"/>
            </a:solidFill>
            <a:ln w="9525" cap="flat">
              <a:no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F7C7713A-B8E8-45B9-AF06-D4AB3EB48C59}"/>
                </a:ext>
              </a:extLst>
            </p:cNvPr>
            <p:cNvSpPr/>
            <p:nvPr/>
          </p:nvSpPr>
          <p:spPr>
            <a:xfrm>
              <a:off x="2574472" y="8664780"/>
              <a:ext cx="595376" cy="401533"/>
            </a:xfrm>
            <a:custGeom>
              <a:avLst/>
              <a:gdLst>
                <a:gd name="connsiteX0" fmla="*/ 377316 w 409575"/>
                <a:gd name="connsiteY0" fmla="*/ 138239 h 276225"/>
                <a:gd name="connsiteX1" fmla="*/ 99186 w 409575"/>
                <a:gd name="connsiteY1" fmla="*/ 268731 h 276225"/>
                <a:gd name="connsiteX2" fmla="*/ 22034 w 409575"/>
                <a:gd name="connsiteY2" fmla="*/ 241109 h 276225"/>
                <a:gd name="connsiteX3" fmla="*/ 12509 w 409575"/>
                <a:gd name="connsiteY3" fmla="*/ 220154 h 276225"/>
                <a:gd name="connsiteX4" fmla="*/ 40131 w 409575"/>
                <a:gd name="connsiteY4" fmla="*/ 143001 h 276225"/>
                <a:gd name="connsiteX5" fmla="*/ 318261 w 409575"/>
                <a:gd name="connsiteY5" fmla="*/ 12509 h 276225"/>
                <a:gd name="connsiteX6" fmla="*/ 395414 w 409575"/>
                <a:gd name="connsiteY6" fmla="*/ 40131 h 276225"/>
                <a:gd name="connsiteX7" fmla="*/ 404939 w 409575"/>
                <a:gd name="connsiteY7" fmla="*/ 61086 h 276225"/>
                <a:gd name="connsiteX8" fmla="*/ 377316 w 409575"/>
                <a:gd name="connsiteY8" fmla="*/ 138239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9575" h="276225">
                  <a:moveTo>
                    <a:pt x="377316" y="138239"/>
                  </a:moveTo>
                  <a:lnTo>
                    <a:pt x="99186" y="268731"/>
                  </a:lnTo>
                  <a:cubicBezTo>
                    <a:pt x="70611" y="282066"/>
                    <a:pt x="35369" y="269684"/>
                    <a:pt x="22034" y="241109"/>
                  </a:cubicBezTo>
                  <a:lnTo>
                    <a:pt x="12509" y="220154"/>
                  </a:lnTo>
                  <a:cubicBezTo>
                    <a:pt x="-826" y="191579"/>
                    <a:pt x="11556" y="156336"/>
                    <a:pt x="40131" y="143001"/>
                  </a:cubicBezTo>
                  <a:lnTo>
                    <a:pt x="318261" y="12509"/>
                  </a:lnTo>
                  <a:cubicBezTo>
                    <a:pt x="346836" y="-826"/>
                    <a:pt x="382079" y="11556"/>
                    <a:pt x="395414" y="40131"/>
                  </a:cubicBezTo>
                  <a:lnTo>
                    <a:pt x="404939" y="61086"/>
                  </a:lnTo>
                  <a:cubicBezTo>
                    <a:pt x="419226" y="90614"/>
                    <a:pt x="406844" y="124904"/>
                    <a:pt x="377316" y="138239"/>
                  </a:cubicBezTo>
                  <a:close/>
                </a:path>
              </a:pathLst>
            </a:custGeom>
            <a:solidFill>
              <a:srgbClr val="050C6B"/>
            </a:solidFill>
            <a:ln w="9525"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161A8FA5-B7D2-48A1-BA96-E5CE90BAE009}"/>
                </a:ext>
              </a:extLst>
            </p:cNvPr>
            <p:cNvSpPr/>
            <p:nvPr/>
          </p:nvSpPr>
          <p:spPr>
            <a:xfrm>
              <a:off x="958140" y="6659378"/>
              <a:ext cx="3239953" cy="1813820"/>
            </a:xfrm>
            <a:custGeom>
              <a:avLst/>
              <a:gdLst>
                <a:gd name="connsiteX0" fmla="*/ 2229326 w 2228850"/>
                <a:gd name="connsiteY0" fmla="*/ 253841 h 1247775"/>
                <a:gd name="connsiteX1" fmla="*/ 1482566 w 2228850"/>
                <a:gd name="connsiteY1" fmla="*/ 1213961 h 1247775"/>
                <a:gd name="connsiteX2" fmla="*/ 1378744 w 2228850"/>
                <a:gd name="connsiteY2" fmla="*/ 1240631 h 1247775"/>
                <a:gd name="connsiteX3" fmla="*/ 2037874 w 2228850"/>
                <a:gd name="connsiteY3" fmla="*/ 307181 h 1247775"/>
                <a:gd name="connsiteX4" fmla="*/ 2006441 w 2228850"/>
                <a:gd name="connsiteY4" fmla="*/ 61436 h 1247775"/>
                <a:gd name="connsiteX5" fmla="*/ 7144 w 2228850"/>
                <a:gd name="connsiteY5" fmla="*/ 571024 h 1247775"/>
                <a:gd name="connsiteX6" fmla="*/ 93821 w 2228850"/>
                <a:gd name="connsiteY6" fmla="*/ 544354 h 1247775"/>
                <a:gd name="connsiteX7" fmla="*/ 2196941 w 2228850"/>
                <a:gd name="connsiteY7" fmla="*/ 7144 h 1247775"/>
                <a:gd name="connsiteX8" fmla="*/ 2229326 w 2228850"/>
                <a:gd name="connsiteY8" fmla="*/ 253841 h 1247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28850" h="1247775">
                  <a:moveTo>
                    <a:pt x="2229326" y="253841"/>
                  </a:moveTo>
                  <a:cubicBezTo>
                    <a:pt x="2229326" y="695801"/>
                    <a:pt x="1931194" y="1099661"/>
                    <a:pt x="1482566" y="1213961"/>
                  </a:cubicBezTo>
                  <a:lnTo>
                    <a:pt x="1378744" y="1240631"/>
                  </a:lnTo>
                  <a:cubicBezTo>
                    <a:pt x="1777841" y="1098709"/>
                    <a:pt x="2037874" y="719614"/>
                    <a:pt x="2037874" y="307181"/>
                  </a:cubicBezTo>
                  <a:cubicBezTo>
                    <a:pt x="2037874" y="226219"/>
                    <a:pt x="2027396" y="143351"/>
                    <a:pt x="2006441" y="61436"/>
                  </a:cubicBezTo>
                  <a:lnTo>
                    <a:pt x="7144" y="571024"/>
                  </a:lnTo>
                  <a:cubicBezTo>
                    <a:pt x="35719" y="560546"/>
                    <a:pt x="64294" y="551974"/>
                    <a:pt x="93821" y="544354"/>
                  </a:cubicBezTo>
                  <a:lnTo>
                    <a:pt x="2196941" y="7144"/>
                  </a:lnTo>
                  <a:cubicBezTo>
                    <a:pt x="2218849" y="90011"/>
                    <a:pt x="2229326" y="172879"/>
                    <a:pt x="2229326" y="253841"/>
                  </a:cubicBezTo>
                  <a:close/>
                </a:path>
              </a:pathLst>
            </a:custGeom>
            <a:solidFill>
              <a:srgbClr val="040C54"/>
            </a:solidFill>
            <a:ln w="9525"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2036DC93-B8B6-4DE9-ACC0-E03C2FD252CB}"/>
                </a:ext>
              </a:extLst>
            </p:cNvPr>
            <p:cNvSpPr/>
            <p:nvPr/>
          </p:nvSpPr>
          <p:spPr>
            <a:xfrm>
              <a:off x="19384" y="9533797"/>
              <a:ext cx="1163060" cy="1163060"/>
            </a:xfrm>
            <a:custGeom>
              <a:avLst/>
              <a:gdLst>
                <a:gd name="connsiteX0" fmla="*/ 796766 w 800100"/>
                <a:gd name="connsiteY0" fmla="*/ 7144 h 800100"/>
                <a:gd name="connsiteX1" fmla="*/ 796766 w 800100"/>
                <a:gd name="connsiteY1" fmla="*/ 103346 h 800100"/>
                <a:gd name="connsiteX2" fmla="*/ 107156 w 800100"/>
                <a:gd name="connsiteY2" fmla="*/ 792956 h 800100"/>
                <a:gd name="connsiteX3" fmla="*/ 7144 w 800100"/>
                <a:gd name="connsiteY3" fmla="*/ 792956 h 800100"/>
                <a:gd name="connsiteX4" fmla="*/ 7144 w 800100"/>
                <a:gd name="connsiteY4" fmla="*/ 696754 h 800100"/>
                <a:gd name="connsiteX5" fmla="*/ 107156 w 800100"/>
                <a:gd name="connsiteY5" fmla="*/ 696754 h 800100"/>
                <a:gd name="connsiteX6" fmla="*/ 796766 w 800100"/>
                <a:gd name="connsiteY6" fmla="*/ 7144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0100" h="800100">
                  <a:moveTo>
                    <a:pt x="796766" y="7144"/>
                  </a:moveTo>
                  <a:lnTo>
                    <a:pt x="796766" y="103346"/>
                  </a:lnTo>
                  <a:cubicBezTo>
                    <a:pt x="796766" y="484346"/>
                    <a:pt x="488156" y="792956"/>
                    <a:pt x="107156" y="792956"/>
                  </a:cubicBezTo>
                  <a:lnTo>
                    <a:pt x="7144" y="792956"/>
                  </a:lnTo>
                  <a:lnTo>
                    <a:pt x="7144" y="696754"/>
                  </a:lnTo>
                  <a:lnTo>
                    <a:pt x="107156" y="696754"/>
                  </a:lnTo>
                  <a:cubicBezTo>
                    <a:pt x="488156" y="696754"/>
                    <a:pt x="796766" y="388144"/>
                    <a:pt x="796766" y="7144"/>
                  </a:cubicBezTo>
                  <a:close/>
                </a:path>
              </a:pathLst>
            </a:custGeom>
            <a:solidFill>
              <a:srgbClr val="040C54"/>
            </a:solidFill>
            <a:ln w="9525" cap="flat">
              <a:noFill/>
              <a:prstDash val="solid"/>
              <a:miter/>
            </a:ln>
          </p:spPr>
          <p:txBody>
            <a:bodyPr rtlCol="0" anchor="ctr"/>
            <a:lstStyle/>
            <a:p>
              <a:endParaRPr lang="en-US"/>
            </a:p>
          </p:txBody>
        </p:sp>
        <p:sp>
          <p:nvSpPr>
            <p:cNvPr id="11" name="Freeform: Shape 10">
              <a:extLst>
                <a:ext uri="{FF2B5EF4-FFF2-40B4-BE49-F238E27FC236}">
                  <a16:creationId xmlns:a16="http://schemas.microsoft.com/office/drawing/2014/main" id="{F44A904F-527A-4921-B01C-54BED4086CDC}"/>
                </a:ext>
              </a:extLst>
            </p:cNvPr>
            <p:cNvSpPr/>
            <p:nvPr/>
          </p:nvSpPr>
          <p:spPr>
            <a:xfrm>
              <a:off x="0" y="6436459"/>
              <a:ext cx="3918404" cy="5967605"/>
            </a:xfrm>
            <a:custGeom>
              <a:avLst/>
              <a:gdLst>
                <a:gd name="connsiteX0" fmla="*/ 2018824 w 2695575"/>
                <a:gd name="connsiteY0" fmla="*/ 2717959 h 4105275"/>
                <a:gd name="connsiteX1" fmla="*/ 1650206 w 2695575"/>
                <a:gd name="connsiteY1" fmla="*/ 2516981 h 4105275"/>
                <a:gd name="connsiteX2" fmla="*/ 1503521 w 2695575"/>
                <a:gd name="connsiteY2" fmla="*/ 2123599 h 4105275"/>
                <a:gd name="connsiteX3" fmla="*/ 1503521 w 2695575"/>
                <a:gd name="connsiteY3" fmla="*/ 1530191 h 4105275"/>
                <a:gd name="connsiteX4" fmla="*/ 2037874 w 2695575"/>
                <a:gd name="connsiteY4" fmla="*/ 1393984 h 4105275"/>
                <a:gd name="connsiteX5" fmla="*/ 2697004 w 2695575"/>
                <a:gd name="connsiteY5" fmla="*/ 460534 h 4105275"/>
                <a:gd name="connsiteX6" fmla="*/ 2665571 w 2695575"/>
                <a:gd name="connsiteY6" fmla="*/ 214789 h 4105275"/>
                <a:gd name="connsiteX7" fmla="*/ 2580799 w 2695575"/>
                <a:gd name="connsiteY7" fmla="*/ 236696 h 4105275"/>
                <a:gd name="connsiteX8" fmla="*/ 2535079 w 2695575"/>
                <a:gd name="connsiteY8" fmla="*/ 12859 h 4105275"/>
                <a:gd name="connsiteX9" fmla="*/ 2206466 w 2695575"/>
                <a:gd name="connsiteY9" fmla="*/ 171926 h 4105275"/>
                <a:gd name="connsiteX10" fmla="*/ 2123599 w 2695575"/>
                <a:gd name="connsiteY10" fmla="*/ 7144 h 4105275"/>
                <a:gd name="connsiteX11" fmla="*/ 2123599 w 2695575"/>
                <a:gd name="connsiteY11" fmla="*/ 7144 h 4105275"/>
                <a:gd name="connsiteX12" fmla="*/ 1472089 w 2695575"/>
                <a:gd name="connsiteY12" fmla="*/ 519589 h 4105275"/>
                <a:gd name="connsiteX13" fmla="*/ 666274 w 2695575"/>
                <a:gd name="connsiteY13" fmla="*/ 724376 h 4105275"/>
                <a:gd name="connsiteX14" fmla="*/ 7144 w 2695575"/>
                <a:gd name="connsiteY14" fmla="*/ 1657826 h 4105275"/>
                <a:gd name="connsiteX15" fmla="*/ 20479 w 2695575"/>
                <a:gd name="connsiteY15" fmla="*/ 1820704 h 4105275"/>
                <a:gd name="connsiteX16" fmla="*/ 20479 w 2695575"/>
                <a:gd name="connsiteY16" fmla="*/ 2827496 h 4105275"/>
                <a:gd name="connsiteX17" fmla="*/ 120491 w 2695575"/>
                <a:gd name="connsiteY17" fmla="*/ 2827496 h 4105275"/>
                <a:gd name="connsiteX18" fmla="*/ 810101 w 2695575"/>
                <a:gd name="connsiteY18" fmla="*/ 2137886 h 4105275"/>
                <a:gd name="connsiteX19" fmla="*/ 810101 w 2695575"/>
                <a:gd name="connsiteY19" fmla="*/ 2123599 h 4105275"/>
                <a:gd name="connsiteX20" fmla="*/ 1268254 w 2695575"/>
                <a:gd name="connsiteY20" fmla="*/ 2123599 h 4105275"/>
                <a:gd name="connsiteX21" fmla="*/ 1268254 w 2695575"/>
                <a:gd name="connsiteY21" fmla="*/ 3402806 h 4105275"/>
                <a:gd name="connsiteX22" fmla="*/ 1693069 w 2695575"/>
                <a:gd name="connsiteY22" fmla="*/ 4091464 h 4105275"/>
                <a:gd name="connsiteX23" fmla="*/ 1707356 w 2695575"/>
                <a:gd name="connsiteY23" fmla="*/ 4099084 h 4105275"/>
                <a:gd name="connsiteX24" fmla="*/ 2504599 w 2695575"/>
                <a:gd name="connsiteY24" fmla="*/ 3578066 h 4105275"/>
                <a:gd name="connsiteX25" fmla="*/ 2504599 w 2695575"/>
                <a:gd name="connsiteY25" fmla="*/ 3578066 h 4105275"/>
                <a:gd name="connsiteX26" fmla="*/ 2651284 w 2695575"/>
                <a:gd name="connsiteY26" fmla="*/ 3079909 h 4105275"/>
                <a:gd name="connsiteX27" fmla="*/ 2633186 w 2695575"/>
                <a:gd name="connsiteY27" fmla="*/ 2805589 h 4105275"/>
                <a:gd name="connsiteX28" fmla="*/ 2018824 w 2695575"/>
                <a:gd name="connsiteY28" fmla="*/ 2717959 h 410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695575" h="4105275">
                  <a:moveTo>
                    <a:pt x="2018824" y="2717959"/>
                  </a:moveTo>
                  <a:cubicBezTo>
                    <a:pt x="1871186" y="2697004"/>
                    <a:pt x="1741646" y="2622709"/>
                    <a:pt x="1650206" y="2516981"/>
                  </a:cubicBezTo>
                  <a:cubicBezTo>
                    <a:pt x="1558766" y="2411254"/>
                    <a:pt x="1503521" y="2273141"/>
                    <a:pt x="1503521" y="2123599"/>
                  </a:cubicBezTo>
                  <a:lnTo>
                    <a:pt x="1503521" y="1530191"/>
                  </a:lnTo>
                  <a:lnTo>
                    <a:pt x="2037874" y="1393984"/>
                  </a:lnTo>
                  <a:cubicBezTo>
                    <a:pt x="2436971" y="1252061"/>
                    <a:pt x="2697004" y="872966"/>
                    <a:pt x="2697004" y="460534"/>
                  </a:cubicBezTo>
                  <a:cubicBezTo>
                    <a:pt x="2697004" y="379571"/>
                    <a:pt x="2686526" y="296704"/>
                    <a:pt x="2665571" y="214789"/>
                  </a:cubicBezTo>
                  <a:lnTo>
                    <a:pt x="2580799" y="236696"/>
                  </a:lnTo>
                  <a:cubicBezTo>
                    <a:pt x="2584609" y="161449"/>
                    <a:pt x="2570321" y="85249"/>
                    <a:pt x="2535079" y="12859"/>
                  </a:cubicBezTo>
                  <a:lnTo>
                    <a:pt x="2206466" y="171926"/>
                  </a:lnTo>
                  <a:cubicBezTo>
                    <a:pt x="2191226" y="113824"/>
                    <a:pt x="2163604" y="57626"/>
                    <a:pt x="2123599" y="7144"/>
                  </a:cubicBezTo>
                  <a:lnTo>
                    <a:pt x="2123599" y="7144"/>
                  </a:lnTo>
                  <a:lnTo>
                    <a:pt x="1472089" y="519589"/>
                  </a:lnTo>
                  <a:lnTo>
                    <a:pt x="666274" y="724376"/>
                  </a:lnTo>
                  <a:cubicBezTo>
                    <a:pt x="267176" y="866299"/>
                    <a:pt x="7144" y="1245394"/>
                    <a:pt x="7144" y="1657826"/>
                  </a:cubicBezTo>
                  <a:cubicBezTo>
                    <a:pt x="7144" y="1711166"/>
                    <a:pt x="11906" y="1765459"/>
                    <a:pt x="20479" y="1820704"/>
                  </a:cubicBezTo>
                  <a:lnTo>
                    <a:pt x="20479" y="2827496"/>
                  </a:lnTo>
                  <a:lnTo>
                    <a:pt x="120491" y="2827496"/>
                  </a:lnTo>
                  <a:cubicBezTo>
                    <a:pt x="501491" y="2827496"/>
                    <a:pt x="810101" y="2518886"/>
                    <a:pt x="810101" y="2137886"/>
                  </a:cubicBezTo>
                  <a:lnTo>
                    <a:pt x="810101" y="2123599"/>
                  </a:lnTo>
                  <a:lnTo>
                    <a:pt x="1268254" y="2123599"/>
                  </a:lnTo>
                  <a:lnTo>
                    <a:pt x="1268254" y="3402806"/>
                  </a:lnTo>
                  <a:cubicBezTo>
                    <a:pt x="1245394" y="3738086"/>
                    <a:pt x="1469231" y="3959066"/>
                    <a:pt x="1693069" y="4091464"/>
                  </a:cubicBezTo>
                  <a:cubicBezTo>
                    <a:pt x="1697831" y="4094321"/>
                    <a:pt x="1702594" y="4097179"/>
                    <a:pt x="1707356" y="4099084"/>
                  </a:cubicBezTo>
                  <a:cubicBezTo>
                    <a:pt x="2175034" y="3927634"/>
                    <a:pt x="2497931" y="3585686"/>
                    <a:pt x="2504599" y="3578066"/>
                  </a:cubicBezTo>
                  <a:cubicBezTo>
                    <a:pt x="2504599" y="3578066"/>
                    <a:pt x="2504599" y="3578066"/>
                    <a:pt x="2504599" y="3578066"/>
                  </a:cubicBezTo>
                  <a:cubicBezTo>
                    <a:pt x="2585561" y="3418999"/>
                    <a:pt x="2637949" y="3246596"/>
                    <a:pt x="2651284" y="3079909"/>
                  </a:cubicBezTo>
                  <a:lnTo>
                    <a:pt x="2633186" y="2805589"/>
                  </a:lnTo>
                  <a:lnTo>
                    <a:pt x="2018824" y="2717959"/>
                  </a:lnTo>
                  <a:close/>
                </a:path>
              </a:pathLst>
            </a:custGeom>
            <a:solidFill>
              <a:srgbClr val="050C6B"/>
            </a:solidFill>
            <a:ln w="9525"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3861CD6E-6B46-49DC-8A25-7D3997EF2881}"/>
                </a:ext>
              </a:extLst>
            </p:cNvPr>
            <p:cNvSpPr/>
            <p:nvPr/>
          </p:nvSpPr>
          <p:spPr>
            <a:xfrm>
              <a:off x="2241848" y="10673151"/>
              <a:ext cx="1495363" cy="263073"/>
            </a:xfrm>
            <a:custGeom>
              <a:avLst/>
              <a:gdLst>
                <a:gd name="connsiteX0" fmla="*/ 1021427 w 1028700"/>
                <a:gd name="connsiteY0" fmla="*/ 124417 h 180975"/>
                <a:gd name="connsiteX1" fmla="*/ 610899 w 1028700"/>
                <a:gd name="connsiteY1" fmla="*/ 104414 h 180975"/>
                <a:gd name="connsiteX2" fmla="*/ 216564 w 1028700"/>
                <a:gd name="connsiteY2" fmla="*/ 48217 h 180975"/>
                <a:gd name="connsiteX3" fmla="*/ 7967 w 1028700"/>
                <a:gd name="connsiteY3" fmla="*/ 177757 h 180975"/>
                <a:gd name="connsiteX4" fmla="*/ 216564 w 1028700"/>
                <a:gd name="connsiteY4" fmla="*/ 16785 h 180975"/>
                <a:gd name="connsiteX5" fmla="*/ 610899 w 1028700"/>
                <a:gd name="connsiteY5" fmla="*/ 72982 h 180975"/>
                <a:gd name="connsiteX6" fmla="*/ 1021427 w 1028700"/>
                <a:gd name="connsiteY6" fmla="*/ 124417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8700" h="180975">
                  <a:moveTo>
                    <a:pt x="1021427" y="124417"/>
                  </a:moveTo>
                  <a:cubicBezTo>
                    <a:pt x="1007139" y="70124"/>
                    <a:pt x="901412" y="87270"/>
                    <a:pt x="610899" y="104414"/>
                  </a:cubicBezTo>
                  <a:cubicBezTo>
                    <a:pt x="451832" y="113939"/>
                    <a:pt x="316577" y="84412"/>
                    <a:pt x="216564" y="48217"/>
                  </a:cubicBezTo>
                  <a:cubicBezTo>
                    <a:pt x="117504" y="12974"/>
                    <a:pt x="18444" y="82507"/>
                    <a:pt x="7967" y="177757"/>
                  </a:cubicBezTo>
                  <a:cubicBezTo>
                    <a:pt x="-3463" y="67267"/>
                    <a:pt x="106074" y="-23220"/>
                    <a:pt x="216564" y="16785"/>
                  </a:cubicBezTo>
                  <a:cubicBezTo>
                    <a:pt x="317529" y="52980"/>
                    <a:pt x="451832" y="82507"/>
                    <a:pt x="610899" y="72982"/>
                  </a:cubicBezTo>
                  <a:cubicBezTo>
                    <a:pt x="948085" y="52980"/>
                    <a:pt x="1036667" y="32977"/>
                    <a:pt x="1021427" y="124417"/>
                  </a:cubicBezTo>
                  <a:close/>
                </a:path>
              </a:pathLst>
            </a:custGeom>
            <a:solidFill>
              <a:srgbClr val="D10951"/>
            </a:solidFill>
            <a:ln w="9525"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6473049F-9F90-4B86-9D7A-69E24A5587CC}"/>
                </a:ext>
              </a:extLst>
            </p:cNvPr>
            <p:cNvSpPr/>
            <p:nvPr/>
          </p:nvSpPr>
          <p:spPr>
            <a:xfrm>
              <a:off x="2244429" y="10719326"/>
              <a:ext cx="1481517" cy="969217"/>
            </a:xfrm>
            <a:custGeom>
              <a:avLst/>
              <a:gdLst>
                <a:gd name="connsiteX0" fmla="*/ 1019651 w 1019175"/>
                <a:gd name="connsiteY0" fmla="*/ 92652 h 666750"/>
                <a:gd name="connsiteX1" fmla="*/ 1014889 w 1019175"/>
                <a:gd name="connsiteY1" fmla="*/ 115512 h 666750"/>
                <a:gd name="connsiteX2" fmla="*/ 460534 w 1019175"/>
                <a:gd name="connsiteY2" fmla="*/ 659389 h 666750"/>
                <a:gd name="connsiteX3" fmla="*/ 10954 w 1019175"/>
                <a:gd name="connsiteY3" fmla="*/ 169804 h 666750"/>
                <a:gd name="connsiteX4" fmla="*/ 7144 w 1019175"/>
                <a:gd name="connsiteY4" fmla="*/ 145992 h 666750"/>
                <a:gd name="connsiteX5" fmla="*/ 215741 w 1019175"/>
                <a:gd name="connsiteY5" fmla="*/ 16452 h 666750"/>
                <a:gd name="connsiteX6" fmla="*/ 610076 w 1019175"/>
                <a:gd name="connsiteY6" fmla="*/ 72649 h 666750"/>
                <a:gd name="connsiteX7" fmla="*/ 1019651 w 1019175"/>
                <a:gd name="connsiteY7" fmla="*/ 92652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19175" h="666750">
                  <a:moveTo>
                    <a:pt x="1019651" y="92652"/>
                  </a:moveTo>
                  <a:cubicBezTo>
                    <a:pt x="1018699" y="99319"/>
                    <a:pt x="1016794" y="106939"/>
                    <a:pt x="1014889" y="115512"/>
                  </a:cubicBezTo>
                  <a:cubicBezTo>
                    <a:pt x="982504" y="232669"/>
                    <a:pt x="897731" y="712729"/>
                    <a:pt x="460534" y="659389"/>
                  </a:cubicBezTo>
                  <a:cubicBezTo>
                    <a:pt x="166211" y="623194"/>
                    <a:pt x="61436" y="361257"/>
                    <a:pt x="10954" y="169804"/>
                  </a:cubicBezTo>
                  <a:cubicBezTo>
                    <a:pt x="9049" y="162184"/>
                    <a:pt x="7144" y="153612"/>
                    <a:pt x="7144" y="145992"/>
                  </a:cubicBezTo>
                  <a:cubicBezTo>
                    <a:pt x="17621" y="50742"/>
                    <a:pt x="116681" y="-18791"/>
                    <a:pt x="215741" y="16452"/>
                  </a:cubicBezTo>
                  <a:cubicBezTo>
                    <a:pt x="316706" y="52647"/>
                    <a:pt x="451009" y="82174"/>
                    <a:pt x="610076" y="72649"/>
                  </a:cubicBezTo>
                  <a:cubicBezTo>
                    <a:pt x="899636" y="55504"/>
                    <a:pt x="1005364" y="38359"/>
                    <a:pt x="1019651" y="92652"/>
                  </a:cubicBezTo>
                  <a:close/>
                </a:path>
              </a:pathLst>
            </a:custGeom>
            <a:solidFill>
              <a:srgbClr val="F40F56"/>
            </a:solidFill>
            <a:ln w="9525"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CFD1FDED-3D78-47C6-9DE7-95E74B46F63A}"/>
                </a:ext>
              </a:extLst>
            </p:cNvPr>
            <p:cNvSpPr/>
            <p:nvPr/>
          </p:nvSpPr>
          <p:spPr>
            <a:xfrm>
              <a:off x="2470118" y="11627305"/>
              <a:ext cx="1176906" cy="830757"/>
            </a:xfrm>
            <a:custGeom>
              <a:avLst/>
              <a:gdLst>
                <a:gd name="connsiteX0" fmla="*/ 805339 w 809625"/>
                <a:gd name="connsiteY0" fmla="*/ 7144 h 571500"/>
                <a:gd name="connsiteX1" fmla="*/ 794861 w 809625"/>
                <a:gd name="connsiteY1" fmla="*/ 28099 h 571500"/>
                <a:gd name="connsiteX2" fmla="*/ 784384 w 809625"/>
                <a:gd name="connsiteY2" fmla="*/ 46196 h 571500"/>
                <a:gd name="connsiteX3" fmla="*/ 760571 w 809625"/>
                <a:gd name="connsiteY3" fmla="*/ 88106 h 571500"/>
                <a:gd name="connsiteX4" fmla="*/ 750094 w 809625"/>
                <a:gd name="connsiteY4" fmla="*/ 105251 h 571500"/>
                <a:gd name="connsiteX5" fmla="*/ 683419 w 809625"/>
                <a:gd name="connsiteY5" fmla="*/ 203359 h 571500"/>
                <a:gd name="connsiteX6" fmla="*/ 670084 w 809625"/>
                <a:gd name="connsiteY6" fmla="*/ 221456 h 571500"/>
                <a:gd name="connsiteX7" fmla="*/ 656749 w 809625"/>
                <a:gd name="connsiteY7" fmla="*/ 237649 h 571500"/>
                <a:gd name="connsiteX8" fmla="*/ 596741 w 809625"/>
                <a:gd name="connsiteY8" fmla="*/ 308134 h 571500"/>
                <a:gd name="connsiteX9" fmla="*/ 585311 w 809625"/>
                <a:gd name="connsiteY9" fmla="*/ 319564 h 571500"/>
                <a:gd name="connsiteX10" fmla="*/ 500539 w 809625"/>
                <a:gd name="connsiteY10" fmla="*/ 401479 h 571500"/>
                <a:gd name="connsiteX11" fmla="*/ 483394 w 809625"/>
                <a:gd name="connsiteY11" fmla="*/ 415766 h 571500"/>
                <a:gd name="connsiteX12" fmla="*/ 468154 w 809625"/>
                <a:gd name="connsiteY12" fmla="*/ 428149 h 571500"/>
                <a:gd name="connsiteX13" fmla="*/ 466249 w 809625"/>
                <a:gd name="connsiteY13" fmla="*/ 430054 h 571500"/>
                <a:gd name="connsiteX14" fmla="*/ 449104 w 809625"/>
                <a:gd name="connsiteY14" fmla="*/ 443389 h 571500"/>
                <a:gd name="connsiteX15" fmla="*/ 393859 w 809625"/>
                <a:gd name="connsiteY15" fmla="*/ 482441 h 571500"/>
                <a:gd name="connsiteX16" fmla="*/ 377666 w 809625"/>
                <a:gd name="connsiteY16" fmla="*/ 492919 h 571500"/>
                <a:gd name="connsiteX17" fmla="*/ 359569 w 809625"/>
                <a:gd name="connsiteY17" fmla="*/ 504349 h 571500"/>
                <a:gd name="connsiteX18" fmla="*/ 322421 w 809625"/>
                <a:gd name="connsiteY18" fmla="*/ 525304 h 571500"/>
                <a:gd name="connsiteX19" fmla="*/ 7144 w 809625"/>
                <a:gd name="connsiteY19" fmla="*/ 525304 h 571500"/>
                <a:gd name="connsiteX20" fmla="*/ 805339 w 809625"/>
                <a:gd name="connsiteY20" fmla="*/ 7144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09625" h="571500">
                  <a:moveTo>
                    <a:pt x="805339" y="7144"/>
                  </a:moveTo>
                  <a:cubicBezTo>
                    <a:pt x="801529" y="13811"/>
                    <a:pt x="797719" y="20479"/>
                    <a:pt x="794861" y="28099"/>
                  </a:cubicBezTo>
                  <a:cubicBezTo>
                    <a:pt x="792004" y="33814"/>
                    <a:pt x="788194" y="40481"/>
                    <a:pt x="784384" y="46196"/>
                  </a:cubicBezTo>
                  <a:cubicBezTo>
                    <a:pt x="776764" y="60484"/>
                    <a:pt x="768191" y="74771"/>
                    <a:pt x="760571" y="88106"/>
                  </a:cubicBezTo>
                  <a:cubicBezTo>
                    <a:pt x="756761" y="93821"/>
                    <a:pt x="753904" y="99536"/>
                    <a:pt x="750094" y="105251"/>
                  </a:cubicBezTo>
                  <a:cubicBezTo>
                    <a:pt x="729139" y="138589"/>
                    <a:pt x="707231" y="171926"/>
                    <a:pt x="683419" y="203359"/>
                  </a:cubicBezTo>
                  <a:cubicBezTo>
                    <a:pt x="678656" y="209074"/>
                    <a:pt x="673894" y="215741"/>
                    <a:pt x="670084" y="221456"/>
                  </a:cubicBezTo>
                  <a:cubicBezTo>
                    <a:pt x="666274" y="227171"/>
                    <a:pt x="661511" y="232886"/>
                    <a:pt x="656749" y="237649"/>
                  </a:cubicBezTo>
                  <a:cubicBezTo>
                    <a:pt x="637699" y="262414"/>
                    <a:pt x="617696" y="286226"/>
                    <a:pt x="596741" y="308134"/>
                  </a:cubicBezTo>
                  <a:cubicBezTo>
                    <a:pt x="592931" y="311944"/>
                    <a:pt x="589121" y="315754"/>
                    <a:pt x="585311" y="319564"/>
                  </a:cubicBezTo>
                  <a:cubicBezTo>
                    <a:pt x="557689" y="349091"/>
                    <a:pt x="530066" y="375761"/>
                    <a:pt x="500539" y="401479"/>
                  </a:cubicBezTo>
                  <a:cubicBezTo>
                    <a:pt x="494824" y="406241"/>
                    <a:pt x="489109" y="411004"/>
                    <a:pt x="483394" y="415766"/>
                  </a:cubicBezTo>
                  <a:cubicBezTo>
                    <a:pt x="478631" y="419576"/>
                    <a:pt x="472916" y="424339"/>
                    <a:pt x="468154" y="428149"/>
                  </a:cubicBezTo>
                  <a:cubicBezTo>
                    <a:pt x="467201" y="429101"/>
                    <a:pt x="467201" y="429101"/>
                    <a:pt x="466249" y="430054"/>
                  </a:cubicBezTo>
                  <a:cubicBezTo>
                    <a:pt x="460534" y="434816"/>
                    <a:pt x="454819" y="439579"/>
                    <a:pt x="449104" y="443389"/>
                  </a:cubicBezTo>
                  <a:cubicBezTo>
                    <a:pt x="431006" y="457676"/>
                    <a:pt x="412909" y="470059"/>
                    <a:pt x="393859" y="482441"/>
                  </a:cubicBezTo>
                  <a:cubicBezTo>
                    <a:pt x="388144" y="486251"/>
                    <a:pt x="382429" y="490061"/>
                    <a:pt x="377666" y="492919"/>
                  </a:cubicBezTo>
                  <a:cubicBezTo>
                    <a:pt x="371951" y="496729"/>
                    <a:pt x="365284" y="500539"/>
                    <a:pt x="359569" y="504349"/>
                  </a:cubicBezTo>
                  <a:cubicBezTo>
                    <a:pt x="347186" y="511969"/>
                    <a:pt x="334804" y="518636"/>
                    <a:pt x="322421" y="525304"/>
                  </a:cubicBezTo>
                  <a:cubicBezTo>
                    <a:pt x="224314" y="578644"/>
                    <a:pt x="105251" y="577691"/>
                    <a:pt x="7144" y="525304"/>
                  </a:cubicBezTo>
                  <a:cubicBezTo>
                    <a:pt x="474821" y="357664"/>
                    <a:pt x="798671" y="14764"/>
                    <a:pt x="805339" y="7144"/>
                  </a:cubicBezTo>
                  <a:close/>
                </a:path>
              </a:pathLst>
            </a:custGeom>
            <a:solidFill>
              <a:srgbClr val="040C54"/>
            </a:solidFill>
            <a:ln w="9525"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88FDC4CE-FE0A-48D4-B0E6-E1FB2598EEF7}"/>
                </a:ext>
              </a:extLst>
            </p:cNvPr>
            <p:cNvSpPr/>
            <p:nvPr/>
          </p:nvSpPr>
          <p:spPr>
            <a:xfrm>
              <a:off x="1848435" y="12386063"/>
              <a:ext cx="1093830" cy="152305"/>
            </a:xfrm>
            <a:custGeom>
              <a:avLst/>
              <a:gdLst>
                <a:gd name="connsiteX0" fmla="*/ 750094 w 752475"/>
                <a:gd name="connsiteY0" fmla="*/ 7144 h 104775"/>
                <a:gd name="connsiteX1" fmla="*/ 402431 w 752475"/>
                <a:gd name="connsiteY1" fmla="*/ 99536 h 104775"/>
                <a:gd name="connsiteX2" fmla="*/ 7144 w 752475"/>
                <a:gd name="connsiteY2" fmla="*/ 99536 h 104775"/>
                <a:gd name="connsiteX3" fmla="*/ 434816 w 752475"/>
                <a:gd name="connsiteY3" fmla="*/ 7144 h 104775"/>
                <a:gd name="connsiteX4" fmla="*/ 750094 w 752475"/>
                <a:gd name="connsiteY4" fmla="*/ 7144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2475" h="104775">
                  <a:moveTo>
                    <a:pt x="750094" y="7144"/>
                  </a:moveTo>
                  <a:cubicBezTo>
                    <a:pt x="641509" y="65246"/>
                    <a:pt x="524351" y="99536"/>
                    <a:pt x="402431" y="99536"/>
                  </a:cubicBezTo>
                  <a:lnTo>
                    <a:pt x="7144" y="99536"/>
                  </a:lnTo>
                  <a:cubicBezTo>
                    <a:pt x="158591" y="90011"/>
                    <a:pt x="302419" y="55721"/>
                    <a:pt x="434816" y="7144"/>
                  </a:cubicBezTo>
                  <a:cubicBezTo>
                    <a:pt x="532924" y="58579"/>
                    <a:pt x="651986" y="59531"/>
                    <a:pt x="750094" y="7144"/>
                  </a:cubicBezTo>
                  <a:close/>
                </a:path>
              </a:pathLst>
            </a:custGeom>
            <a:solidFill>
              <a:srgbClr val="FFC0A4"/>
            </a:solidFill>
            <a:ln w="9525"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7E4E847D-2D7C-43B0-B068-5A2F4EC0F1F2}"/>
                </a:ext>
              </a:extLst>
            </p:cNvPr>
            <p:cNvSpPr/>
            <p:nvPr/>
          </p:nvSpPr>
          <p:spPr>
            <a:xfrm>
              <a:off x="2928419" y="12355602"/>
              <a:ext cx="69230" cy="41538"/>
            </a:xfrm>
            <a:custGeom>
              <a:avLst/>
              <a:gdLst>
                <a:gd name="connsiteX0" fmla="*/ 7144 w 47625"/>
                <a:gd name="connsiteY0" fmla="*/ 28099 h 28575"/>
                <a:gd name="connsiteX1" fmla="*/ 44291 w 47625"/>
                <a:gd name="connsiteY1" fmla="*/ 7144 h 28575"/>
                <a:gd name="connsiteX2" fmla="*/ 7144 w 47625"/>
                <a:gd name="connsiteY2" fmla="*/ 28099 h 28575"/>
              </a:gdLst>
              <a:ahLst/>
              <a:cxnLst>
                <a:cxn ang="0">
                  <a:pos x="connsiteX0" y="connsiteY0"/>
                </a:cxn>
                <a:cxn ang="0">
                  <a:pos x="connsiteX1" y="connsiteY1"/>
                </a:cxn>
                <a:cxn ang="0">
                  <a:pos x="connsiteX2" y="connsiteY2"/>
                </a:cxn>
              </a:cxnLst>
              <a:rect l="l" t="t" r="r" b="b"/>
              <a:pathLst>
                <a:path w="47625" h="28575">
                  <a:moveTo>
                    <a:pt x="7144" y="28099"/>
                  </a:moveTo>
                  <a:cubicBezTo>
                    <a:pt x="19526" y="21431"/>
                    <a:pt x="31909" y="13811"/>
                    <a:pt x="44291" y="7144"/>
                  </a:cubicBezTo>
                  <a:cubicBezTo>
                    <a:pt x="32861" y="13811"/>
                    <a:pt x="20479" y="21431"/>
                    <a:pt x="7144" y="28099"/>
                  </a:cubicBezTo>
                  <a:close/>
                </a:path>
              </a:pathLst>
            </a:custGeom>
            <a:solidFill>
              <a:srgbClr val="FFC0A4"/>
            </a:solidFill>
            <a:ln w="9525"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E0614D83-ABF0-4F45-83E8-A348DB63A809}"/>
                </a:ext>
              </a:extLst>
            </p:cNvPr>
            <p:cNvSpPr/>
            <p:nvPr/>
          </p:nvSpPr>
          <p:spPr>
            <a:xfrm>
              <a:off x="990550" y="8832012"/>
              <a:ext cx="858449" cy="1287673"/>
            </a:xfrm>
            <a:custGeom>
              <a:avLst/>
              <a:gdLst>
                <a:gd name="connsiteX0" fmla="*/ 572540 w 590550"/>
                <a:gd name="connsiteY0" fmla="*/ 384194 h 885825"/>
                <a:gd name="connsiteX1" fmla="*/ 359180 w 590550"/>
                <a:gd name="connsiteY1" fmla="*/ 42246 h 885825"/>
                <a:gd name="connsiteX2" fmla="*/ 68668 w 590550"/>
                <a:gd name="connsiteY2" fmla="*/ 76536 h 885825"/>
                <a:gd name="connsiteX3" fmla="*/ 17233 w 590550"/>
                <a:gd name="connsiteY3" fmla="*/ 367049 h 885825"/>
                <a:gd name="connsiteX4" fmla="*/ 144868 w 590550"/>
                <a:gd name="connsiteY4" fmla="*/ 640416 h 885825"/>
                <a:gd name="connsiteX5" fmla="*/ 289648 w 590550"/>
                <a:gd name="connsiteY5" fmla="*/ 870921 h 885825"/>
                <a:gd name="connsiteX6" fmla="*/ 468718 w 590550"/>
                <a:gd name="connsiteY6" fmla="*/ 785196 h 885825"/>
                <a:gd name="connsiteX7" fmla="*/ 572540 w 590550"/>
                <a:gd name="connsiteY7" fmla="*/ 384194 h 88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0550" h="885825">
                  <a:moveTo>
                    <a:pt x="572540" y="384194"/>
                  </a:moveTo>
                  <a:cubicBezTo>
                    <a:pt x="572540" y="384194"/>
                    <a:pt x="503960" y="93681"/>
                    <a:pt x="359180" y="42246"/>
                  </a:cubicBezTo>
                  <a:cubicBezTo>
                    <a:pt x="213448" y="-9189"/>
                    <a:pt x="119150" y="-9189"/>
                    <a:pt x="68668" y="76536"/>
                  </a:cubicBezTo>
                  <a:cubicBezTo>
                    <a:pt x="17233" y="162261"/>
                    <a:pt x="-8485" y="272751"/>
                    <a:pt x="17233" y="367049"/>
                  </a:cubicBezTo>
                  <a:cubicBezTo>
                    <a:pt x="42950" y="461346"/>
                    <a:pt x="120103" y="563264"/>
                    <a:pt x="144868" y="640416"/>
                  </a:cubicBezTo>
                  <a:cubicBezTo>
                    <a:pt x="170585" y="717568"/>
                    <a:pt x="230593" y="853776"/>
                    <a:pt x="289648" y="870921"/>
                  </a:cubicBezTo>
                  <a:cubicBezTo>
                    <a:pt x="348703" y="888066"/>
                    <a:pt x="409663" y="896639"/>
                    <a:pt x="468718" y="785196"/>
                  </a:cubicBezTo>
                  <a:cubicBezTo>
                    <a:pt x="529678" y="673754"/>
                    <a:pt x="631595" y="606126"/>
                    <a:pt x="572540" y="384194"/>
                  </a:cubicBezTo>
                  <a:close/>
                </a:path>
              </a:pathLst>
            </a:custGeom>
            <a:solidFill>
              <a:srgbClr val="FFC0A4"/>
            </a:solidFill>
            <a:ln w="9525"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08E0ED0F-19CF-4D55-9138-8BF79A9ABEFA}"/>
                </a:ext>
              </a:extLst>
            </p:cNvPr>
            <p:cNvSpPr/>
            <p:nvPr/>
          </p:nvSpPr>
          <p:spPr>
            <a:xfrm>
              <a:off x="1133872" y="8956656"/>
              <a:ext cx="567684" cy="844603"/>
            </a:xfrm>
            <a:custGeom>
              <a:avLst/>
              <a:gdLst>
                <a:gd name="connsiteX0" fmla="*/ 379648 w 390525"/>
                <a:gd name="connsiteY0" fmla="*/ 254633 h 581025"/>
                <a:gd name="connsiteX1" fmla="*/ 238678 w 390525"/>
                <a:gd name="connsiteY1" fmla="*/ 29843 h 581025"/>
                <a:gd name="connsiteX2" fmla="*/ 47226 w 390525"/>
                <a:gd name="connsiteY2" fmla="*/ 52703 h 581025"/>
                <a:gd name="connsiteX3" fmla="*/ 13888 w 390525"/>
                <a:gd name="connsiteY3" fmla="*/ 244155 h 581025"/>
                <a:gd name="connsiteX4" fmla="*/ 98661 w 390525"/>
                <a:gd name="connsiteY4" fmla="*/ 424178 h 581025"/>
                <a:gd name="connsiteX5" fmla="*/ 193911 w 390525"/>
                <a:gd name="connsiteY5" fmla="*/ 575625 h 581025"/>
                <a:gd name="connsiteX6" fmla="*/ 312021 w 390525"/>
                <a:gd name="connsiteY6" fmla="*/ 519428 h 581025"/>
                <a:gd name="connsiteX7" fmla="*/ 379648 w 390525"/>
                <a:gd name="connsiteY7" fmla="*/ 254633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525" h="581025">
                  <a:moveTo>
                    <a:pt x="379648" y="254633"/>
                  </a:moveTo>
                  <a:cubicBezTo>
                    <a:pt x="379648" y="254633"/>
                    <a:pt x="334881" y="63180"/>
                    <a:pt x="238678" y="29843"/>
                  </a:cubicBezTo>
                  <a:cubicBezTo>
                    <a:pt x="142476" y="-3495"/>
                    <a:pt x="81516" y="-3495"/>
                    <a:pt x="47226" y="52703"/>
                  </a:cubicBezTo>
                  <a:cubicBezTo>
                    <a:pt x="13888" y="108900"/>
                    <a:pt x="-3257" y="182243"/>
                    <a:pt x="13888" y="244155"/>
                  </a:cubicBezTo>
                  <a:cubicBezTo>
                    <a:pt x="31033" y="306068"/>
                    <a:pt x="81516" y="373695"/>
                    <a:pt x="98661" y="424178"/>
                  </a:cubicBezTo>
                  <a:cubicBezTo>
                    <a:pt x="115806" y="474660"/>
                    <a:pt x="154858" y="565148"/>
                    <a:pt x="193911" y="575625"/>
                  </a:cubicBezTo>
                  <a:cubicBezTo>
                    <a:pt x="232963" y="587055"/>
                    <a:pt x="272968" y="592770"/>
                    <a:pt x="312021" y="519428"/>
                  </a:cubicBezTo>
                  <a:cubicBezTo>
                    <a:pt x="352026" y="446085"/>
                    <a:pt x="419653" y="400365"/>
                    <a:pt x="379648" y="254633"/>
                  </a:cubicBezTo>
                  <a:close/>
                </a:path>
              </a:pathLst>
            </a:custGeom>
            <a:solidFill>
              <a:srgbClr val="F4A98C"/>
            </a:solidFill>
            <a:ln w="9525" cap="flat">
              <a:noFill/>
              <a:prstDash val="solid"/>
              <a:miter/>
            </a:ln>
          </p:spPr>
          <p:txBody>
            <a:bodyPr rtlCol="0" anchor="ctr"/>
            <a:lstStyle/>
            <a:p>
              <a:endParaRPr lang="en-US"/>
            </a:p>
          </p:txBody>
        </p:sp>
      </p:grpSp>
      <p:grpSp>
        <p:nvGrpSpPr>
          <p:cNvPr id="57" name="Group 56">
            <a:extLst>
              <a:ext uri="{FF2B5EF4-FFF2-40B4-BE49-F238E27FC236}">
                <a16:creationId xmlns:a16="http://schemas.microsoft.com/office/drawing/2014/main" id="{4D1F3728-97BE-42E0-8702-3EEFCB84DCBD}"/>
              </a:ext>
            </a:extLst>
          </p:cNvPr>
          <p:cNvGrpSpPr/>
          <p:nvPr/>
        </p:nvGrpSpPr>
        <p:grpSpPr>
          <a:xfrm>
            <a:off x="4371168" y="10123281"/>
            <a:ext cx="2776112" cy="5097049"/>
            <a:chOff x="4371168" y="10123281"/>
            <a:chExt cx="2776112" cy="5097049"/>
          </a:xfrm>
        </p:grpSpPr>
        <p:sp>
          <p:nvSpPr>
            <p:cNvPr id="19" name="Freeform: Shape 18">
              <a:extLst>
                <a:ext uri="{FF2B5EF4-FFF2-40B4-BE49-F238E27FC236}">
                  <a16:creationId xmlns:a16="http://schemas.microsoft.com/office/drawing/2014/main" id="{112D250D-120B-46D5-B410-B5A96261C073}"/>
                </a:ext>
              </a:extLst>
            </p:cNvPr>
            <p:cNvSpPr/>
            <p:nvPr/>
          </p:nvSpPr>
          <p:spPr>
            <a:xfrm>
              <a:off x="4423782" y="12880364"/>
              <a:ext cx="2118431" cy="2339966"/>
            </a:xfrm>
            <a:custGeom>
              <a:avLst/>
              <a:gdLst>
                <a:gd name="connsiteX0" fmla="*/ 330041 w 1457325"/>
                <a:gd name="connsiteY0" fmla="*/ 7144 h 1609725"/>
                <a:gd name="connsiteX1" fmla="*/ 7144 w 1457325"/>
                <a:gd name="connsiteY1" fmla="*/ 1612106 h 1609725"/>
                <a:gd name="connsiteX2" fmla="*/ 1208246 w 1457325"/>
                <a:gd name="connsiteY2" fmla="*/ 1612106 h 1609725"/>
                <a:gd name="connsiteX3" fmla="*/ 1453039 w 1457325"/>
                <a:gd name="connsiteY3" fmla="*/ 151924 h 1609725"/>
              </a:gdLst>
              <a:ahLst/>
              <a:cxnLst>
                <a:cxn ang="0">
                  <a:pos x="connsiteX0" y="connsiteY0"/>
                </a:cxn>
                <a:cxn ang="0">
                  <a:pos x="connsiteX1" y="connsiteY1"/>
                </a:cxn>
                <a:cxn ang="0">
                  <a:pos x="connsiteX2" y="connsiteY2"/>
                </a:cxn>
                <a:cxn ang="0">
                  <a:pos x="connsiteX3" y="connsiteY3"/>
                </a:cxn>
              </a:cxnLst>
              <a:rect l="l" t="t" r="r" b="b"/>
              <a:pathLst>
                <a:path w="1457325" h="1609725">
                  <a:moveTo>
                    <a:pt x="330041" y="7144"/>
                  </a:moveTo>
                  <a:cubicBezTo>
                    <a:pt x="330041" y="7144"/>
                    <a:pt x="397669" y="1155859"/>
                    <a:pt x="7144" y="1612106"/>
                  </a:cubicBezTo>
                  <a:lnTo>
                    <a:pt x="1208246" y="1612106"/>
                  </a:lnTo>
                  <a:lnTo>
                    <a:pt x="1453039" y="151924"/>
                  </a:lnTo>
                </a:path>
              </a:pathLst>
            </a:custGeom>
            <a:solidFill>
              <a:srgbClr val="FCC6B1"/>
            </a:solidFill>
            <a:ln w="9525"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D4965BFF-6B1C-4BA2-9BD4-396FB42C7D9E}"/>
                </a:ext>
              </a:extLst>
            </p:cNvPr>
            <p:cNvSpPr/>
            <p:nvPr/>
          </p:nvSpPr>
          <p:spPr>
            <a:xfrm>
              <a:off x="4742239" y="11414964"/>
              <a:ext cx="2284582" cy="2215352"/>
            </a:xfrm>
            <a:custGeom>
              <a:avLst/>
              <a:gdLst>
                <a:gd name="connsiteX0" fmla="*/ 1566386 w 1571625"/>
                <a:gd name="connsiteY0" fmla="*/ 247517 h 1524000"/>
                <a:gd name="connsiteX1" fmla="*/ 1522571 w 1571625"/>
                <a:gd name="connsiteY1" fmla="*/ 506597 h 1524000"/>
                <a:gd name="connsiteX2" fmla="*/ 1079659 w 1571625"/>
                <a:gd name="connsiteY2" fmla="*/ 1347654 h 1524000"/>
                <a:gd name="connsiteX3" fmla="*/ 347186 w 1571625"/>
                <a:gd name="connsiteY3" fmla="*/ 1400994 h 1524000"/>
                <a:gd name="connsiteX4" fmla="*/ 7144 w 1571625"/>
                <a:gd name="connsiteY4" fmla="*/ 594227 h 1524000"/>
                <a:gd name="connsiteX5" fmla="*/ 1566386 w 1571625"/>
                <a:gd name="connsiteY5" fmla="*/ 247517 h 152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1625" h="1524000">
                  <a:moveTo>
                    <a:pt x="1566386" y="247517"/>
                  </a:moveTo>
                  <a:cubicBezTo>
                    <a:pt x="1567339" y="316097"/>
                    <a:pt x="1554004" y="401822"/>
                    <a:pt x="1522571" y="506597"/>
                  </a:cubicBezTo>
                  <a:cubicBezTo>
                    <a:pt x="1394936" y="933317"/>
                    <a:pt x="1238726" y="1196206"/>
                    <a:pt x="1079659" y="1347654"/>
                  </a:cubicBezTo>
                  <a:cubicBezTo>
                    <a:pt x="801529" y="1612449"/>
                    <a:pt x="512921" y="1537202"/>
                    <a:pt x="347186" y="1400994"/>
                  </a:cubicBezTo>
                  <a:cubicBezTo>
                    <a:pt x="86201" y="1186681"/>
                    <a:pt x="7144" y="594227"/>
                    <a:pt x="7144" y="594227"/>
                  </a:cubicBezTo>
                  <a:cubicBezTo>
                    <a:pt x="7144" y="594227"/>
                    <a:pt x="1554004" y="-450666"/>
                    <a:pt x="1566386" y="247517"/>
                  </a:cubicBezTo>
                  <a:close/>
                </a:path>
              </a:pathLst>
            </a:custGeom>
            <a:solidFill>
              <a:srgbClr val="FCC6B1"/>
            </a:solidFill>
            <a:ln w="9525"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CFCA28AB-0AFC-4049-9BAE-4F5481C33E92}"/>
                </a:ext>
              </a:extLst>
            </p:cNvPr>
            <p:cNvSpPr/>
            <p:nvPr/>
          </p:nvSpPr>
          <p:spPr>
            <a:xfrm>
              <a:off x="5249001" y="11764381"/>
              <a:ext cx="1772282" cy="1619976"/>
            </a:xfrm>
            <a:custGeom>
              <a:avLst/>
              <a:gdLst>
                <a:gd name="connsiteX0" fmla="*/ 1217771 w 1219200"/>
                <a:gd name="connsiteY0" fmla="*/ 7144 h 1114425"/>
                <a:gd name="connsiteX1" fmla="*/ 1173956 w 1219200"/>
                <a:gd name="connsiteY1" fmla="*/ 266224 h 1114425"/>
                <a:gd name="connsiteX2" fmla="*/ 731044 w 1219200"/>
                <a:gd name="connsiteY2" fmla="*/ 1107281 h 1114425"/>
                <a:gd name="connsiteX3" fmla="*/ 7144 w 1219200"/>
                <a:gd name="connsiteY3" fmla="*/ 334804 h 1114425"/>
                <a:gd name="connsiteX4" fmla="*/ 1217771 w 1219200"/>
                <a:gd name="connsiteY4" fmla="*/ 7144 h 1114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200" h="1114425">
                  <a:moveTo>
                    <a:pt x="1217771" y="7144"/>
                  </a:moveTo>
                  <a:cubicBezTo>
                    <a:pt x="1218724" y="75724"/>
                    <a:pt x="1205389" y="161449"/>
                    <a:pt x="1173956" y="266224"/>
                  </a:cubicBezTo>
                  <a:cubicBezTo>
                    <a:pt x="1046321" y="692944"/>
                    <a:pt x="890111" y="955834"/>
                    <a:pt x="731044" y="1107281"/>
                  </a:cubicBezTo>
                  <a:cubicBezTo>
                    <a:pt x="709136" y="430054"/>
                    <a:pt x="7144" y="334804"/>
                    <a:pt x="7144" y="334804"/>
                  </a:cubicBezTo>
                  <a:lnTo>
                    <a:pt x="1217771" y="7144"/>
                  </a:lnTo>
                  <a:close/>
                </a:path>
              </a:pathLst>
            </a:custGeom>
            <a:solidFill>
              <a:srgbClr val="F9B39D"/>
            </a:solidFill>
            <a:ln w="9525"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8BBF9AD5-CCCA-4083-BAEF-3548BBC4B8A6}"/>
                </a:ext>
              </a:extLst>
            </p:cNvPr>
            <p:cNvSpPr/>
            <p:nvPr/>
          </p:nvSpPr>
          <p:spPr>
            <a:xfrm>
              <a:off x="4516549" y="10363170"/>
              <a:ext cx="2630731" cy="1924587"/>
            </a:xfrm>
            <a:custGeom>
              <a:avLst/>
              <a:gdLst>
                <a:gd name="connsiteX0" fmla="*/ 1761649 w 1809750"/>
                <a:gd name="connsiteY0" fmla="*/ 1135856 h 1323975"/>
                <a:gd name="connsiteX1" fmla="*/ 1648301 w 1809750"/>
                <a:gd name="connsiteY1" fmla="*/ 1234917 h 1323975"/>
                <a:gd name="connsiteX2" fmla="*/ 784384 w 1809750"/>
                <a:gd name="connsiteY2" fmla="*/ 1282542 h 1323975"/>
                <a:gd name="connsiteX3" fmla="*/ 443389 w 1809750"/>
                <a:gd name="connsiteY3" fmla="*/ 1301592 h 1323975"/>
                <a:gd name="connsiteX4" fmla="*/ 10001 w 1809750"/>
                <a:gd name="connsiteY4" fmla="*/ 1325404 h 1323975"/>
                <a:gd name="connsiteX5" fmla="*/ 7144 w 1809750"/>
                <a:gd name="connsiteY5" fmla="*/ 1325404 h 1323975"/>
                <a:gd name="connsiteX6" fmla="*/ 7144 w 1809750"/>
                <a:gd name="connsiteY6" fmla="*/ 7144 h 1323975"/>
                <a:gd name="connsiteX7" fmla="*/ 10001 w 1809750"/>
                <a:gd name="connsiteY7" fmla="*/ 7144 h 1323975"/>
                <a:gd name="connsiteX8" fmla="*/ 1648301 w 1809750"/>
                <a:gd name="connsiteY8" fmla="*/ 98584 h 1323975"/>
                <a:gd name="connsiteX9" fmla="*/ 1761649 w 1809750"/>
                <a:gd name="connsiteY9" fmla="*/ 197644 h 1323975"/>
                <a:gd name="connsiteX10" fmla="*/ 1761649 w 1809750"/>
                <a:gd name="connsiteY10" fmla="*/ 1135856 h 1323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09750" h="1323975">
                  <a:moveTo>
                    <a:pt x="1761649" y="1135856"/>
                  </a:moveTo>
                  <a:cubicBezTo>
                    <a:pt x="1751171" y="1191101"/>
                    <a:pt x="1704499" y="1232059"/>
                    <a:pt x="1648301" y="1234917"/>
                  </a:cubicBezTo>
                  <a:lnTo>
                    <a:pt x="784384" y="1282542"/>
                  </a:lnTo>
                  <a:lnTo>
                    <a:pt x="443389" y="1301592"/>
                  </a:lnTo>
                  <a:lnTo>
                    <a:pt x="10001" y="1325404"/>
                  </a:lnTo>
                  <a:cubicBezTo>
                    <a:pt x="9049" y="1325404"/>
                    <a:pt x="8096" y="1325404"/>
                    <a:pt x="7144" y="1325404"/>
                  </a:cubicBezTo>
                  <a:lnTo>
                    <a:pt x="7144" y="7144"/>
                  </a:lnTo>
                  <a:cubicBezTo>
                    <a:pt x="8096" y="7144"/>
                    <a:pt x="9049" y="7144"/>
                    <a:pt x="10001" y="7144"/>
                  </a:cubicBezTo>
                  <a:lnTo>
                    <a:pt x="1648301" y="98584"/>
                  </a:lnTo>
                  <a:cubicBezTo>
                    <a:pt x="1704499" y="101441"/>
                    <a:pt x="1751171" y="142399"/>
                    <a:pt x="1761649" y="197644"/>
                  </a:cubicBezTo>
                  <a:cubicBezTo>
                    <a:pt x="1819751" y="511016"/>
                    <a:pt x="1819751" y="823436"/>
                    <a:pt x="1761649" y="1135856"/>
                  </a:cubicBezTo>
                  <a:close/>
                </a:path>
              </a:pathLst>
            </a:custGeom>
            <a:solidFill>
              <a:srgbClr val="389FFC"/>
            </a:solidFill>
            <a:ln w="9525"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10811F2F-0009-47F5-83AB-4B5A20FB5C19}"/>
                </a:ext>
              </a:extLst>
            </p:cNvPr>
            <p:cNvSpPr/>
            <p:nvPr/>
          </p:nvSpPr>
          <p:spPr>
            <a:xfrm>
              <a:off x="4371168" y="10364554"/>
              <a:ext cx="304611" cy="1924587"/>
            </a:xfrm>
            <a:custGeom>
              <a:avLst/>
              <a:gdLst>
                <a:gd name="connsiteX0" fmla="*/ 207169 w 209550"/>
                <a:gd name="connsiteY0" fmla="*/ 666274 h 1323975"/>
                <a:gd name="connsiteX1" fmla="*/ 107156 w 209550"/>
                <a:gd name="connsiteY1" fmla="*/ 1325404 h 1323975"/>
                <a:gd name="connsiteX2" fmla="*/ 7144 w 209550"/>
                <a:gd name="connsiteY2" fmla="*/ 666274 h 1323975"/>
                <a:gd name="connsiteX3" fmla="*/ 107156 w 209550"/>
                <a:gd name="connsiteY3" fmla="*/ 7144 h 1323975"/>
                <a:gd name="connsiteX4" fmla="*/ 207169 w 209550"/>
                <a:gd name="connsiteY4" fmla="*/ 666274 h 1323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550" h="1323975">
                  <a:moveTo>
                    <a:pt x="207169" y="666274"/>
                  </a:moveTo>
                  <a:cubicBezTo>
                    <a:pt x="207169" y="1030301"/>
                    <a:pt x="162392" y="1325404"/>
                    <a:pt x="107156" y="1325404"/>
                  </a:cubicBezTo>
                  <a:cubicBezTo>
                    <a:pt x="51921" y="1325404"/>
                    <a:pt x="7144" y="1030301"/>
                    <a:pt x="7144" y="666274"/>
                  </a:cubicBezTo>
                  <a:cubicBezTo>
                    <a:pt x="7144" y="302246"/>
                    <a:pt x="51921" y="7144"/>
                    <a:pt x="107156" y="7144"/>
                  </a:cubicBezTo>
                  <a:cubicBezTo>
                    <a:pt x="162392" y="7144"/>
                    <a:pt x="207169" y="302246"/>
                    <a:pt x="207169" y="666274"/>
                  </a:cubicBezTo>
                  <a:close/>
                </a:path>
              </a:pathLst>
            </a:custGeom>
            <a:solidFill>
              <a:srgbClr val="0278C1"/>
            </a:solidFill>
            <a:ln w="9525"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9C411EFA-118F-4AFA-9DA2-32933934A813}"/>
                </a:ext>
              </a:extLst>
            </p:cNvPr>
            <p:cNvSpPr/>
            <p:nvPr/>
          </p:nvSpPr>
          <p:spPr>
            <a:xfrm>
              <a:off x="4927775" y="10433784"/>
              <a:ext cx="2146122" cy="484608"/>
            </a:xfrm>
            <a:custGeom>
              <a:avLst/>
              <a:gdLst>
                <a:gd name="connsiteX0" fmla="*/ 1471136 w 1476375"/>
                <a:gd name="connsiteY0" fmla="*/ 226219 h 333375"/>
                <a:gd name="connsiteX1" fmla="*/ 1441609 w 1476375"/>
                <a:gd name="connsiteY1" fmla="*/ 285274 h 333375"/>
                <a:gd name="connsiteX2" fmla="*/ 1121569 w 1476375"/>
                <a:gd name="connsiteY2" fmla="*/ 254794 h 333375"/>
                <a:gd name="connsiteX3" fmla="*/ 1097756 w 1476375"/>
                <a:gd name="connsiteY3" fmla="*/ 285274 h 333375"/>
                <a:gd name="connsiteX4" fmla="*/ 806291 w 1476375"/>
                <a:gd name="connsiteY4" fmla="*/ 280511 h 333375"/>
                <a:gd name="connsiteX5" fmla="*/ 800576 w 1476375"/>
                <a:gd name="connsiteY5" fmla="*/ 285274 h 333375"/>
                <a:gd name="connsiteX6" fmla="*/ 508159 w 1476375"/>
                <a:gd name="connsiteY6" fmla="*/ 280511 h 333375"/>
                <a:gd name="connsiteX7" fmla="*/ 502444 w 1476375"/>
                <a:gd name="connsiteY7" fmla="*/ 285274 h 333375"/>
                <a:gd name="connsiteX8" fmla="*/ 161449 w 1476375"/>
                <a:gd name="connsiteY8" fmla="*/ 230029 h 333375"/>
                <a:gd name="connsiteX9" fmla="*/ 21431 w 1476375"/>
                <a:gd name="connsiteY9" fmla="*/ 35719 h 333375"/>
                <a:gd name="connsiteX10" fmla="*/ 7144 w 1476375"/>
                <a:gd name="connsiteY10" fmla="*/ 7144 h 333375"/>
                <a:gd name="connsiteX11" fmla="*/ 133826 w 1476375"/>
                <a:gd name="connsiteY11" fmla="*/ 182404 h 333375"/>
                <a:gd name="connsiteX12" fmla="*/ 474821 w 1476375"/>
                <a:gd name="connsiteY12" fmla="*/ 237649 h 333375"/>
                <a:gd name="connsiteX13" fmla="*/ 480536 w 1476375"/>
                <a:gd name="connsiteY13" fmla="*/ 232886 h 333375"/>
                <a:gd name="connsiteX14" fmla="*/ 772954 w 1476375"/>
                <a:gd name="connsiteY14" fmla="*/ 237649 h 333375"/>
                <a:gd name="connsiteX15" fmla="*/ 778669 w 1476375"/>
                <a:gd name="connsiteY15" fmla="*/ 232886 h 333375"/>
                <a:gd name="connsiteX16" fmla="*/ 1070134 w 1476375"/>
                <a:gd name="connsiteY16" fmla="*/ 237649 h 333375"/>
                <a:gd name="connsiteX17" fmla="*/ 1093946 w 1476375"/>
                <a:gd name="connsiteY17" fmla="*/ 207169 h 333375"/>
                <a:gd name="connsiteX18" fmla="*/ 1413986 w 1476375"/>
                <a:gd name="connsiteY18" fmla="*/ 237649 h 333375"/>
                <a:gd name="connsiteX19" fmla="*/ 1443514 w 1476375"/>
                <a:gd name="connsiteY19" fmla="*/ 178594 h 333375"/>
                <a:gd name="connsiteX20" fmla="*/ 1440656 w 1476375"/>
                <a:gd name="connsiteY20" fmla="*/ 159544 h 333375"/>
                <a:gd name="connsiteX21" fmla="*/ 1457801 w 1476375"/>
                <a:gd name="connsiteY21" fmla="*/ 184309 h 333375"/>
                <a:gd name="connsiteX22" fmla="*/ 1471136 w 1476375"/>
                <a:gd name="connsiteY22" fmla="*/ 226219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76375" h="333375">
                  <a:moveTo>
                    <a:pt x="1471136" y="226219"/>
                  </a:moveTo>
                  <a:cubicBezTo>
                    <a:pt x="1471136" y="249079"/>
                    <a:pt x="1460659" y="270986"/>
                    <a:pt x="1441609" y="285274"/>
                  </a:cubicBezTo>
                  <a:cubicBezTo>
                    <a:pt x="1341596" y="357664"/>
                    <a:pt x="1203484" y="342424"/>
                    <a:pt x="1121569" y="254794"/>
                  </a:cubicBezTo>
                  <a:cubicBezTo>
                    <a:pt x="1116806" y="266224"/>
                    <a:pt x="1108234" y="277654"/>
                    <a:pt x="1097756" y="285274"/>
                  </a:cubicBezTo>
                  <a:cubicBezTo>
                    <a:pt x="1008221" y="350044"/>
                    <a:pt x="889159" y="344329"/>
                    <a:pt x="806291" y="280511"/>
                  </a:cubicBezTo>
                  <a:cubicBezTo>
                    <a:pt x="804386" y="282416"/>
                    <a:pt x="802481" y="284321"/>
                    <a:pt x="800576" y="285274"/>
                  </a:cubicBezTo>
                  <a:cubicBezTo>
                    <a:pt x="711041" y="350044"/>
                    <a:pt x="591979" y="344329"/>
                    <a:pt x="508159" y="280511"/>
                  </a:cubicBezTo>
                  <a:cubicBezTo>
                    <a:pt x="506254" y="282416"/>
                    <a:pt x="504349" y="284321"/>
                    <a:pt x="502444" y="285274"/>
                  </a:cubicBezTo>
                  <a:cubicBezTo>
                    <a:pt x="393859" y="363379"/>
                    <a:pt x="240506" y="338614"/>
                    <a:pt x="161449" y="230029"/>
                  </a:cubicBezTo>
                  <a:lnTo>
                    <a:pt x="21431" y="35719"/>
                  </a:lnTo>
                  <a:cubicBezTo>
                    <a:pt x="14764" y="27146"/>
                    <a:pt x="10001" y="17621"/>
                    <a:pt x="7144" y="7144"/>
                  </a:cubicBezTo>
                  <a:lnTo>
                    <a:pt x="133826" y="182404"/>
                  </a:lnTo>
                  <a:cubicBezTo>
                    <a:pt x="211931" y="290989"/>
                    <a:pt x="365284" y="316706"/>
                    <a:pt x="474821" y="237649"/>
                  </a:cubicBezTo>
                  <a:cubicBezTo>
                    <a:pt x="476726" y="235744"/>
                    <a:pt x="478631" y="234791"/>
                    <a:pt x="480536" y="232886"/>
                  </a:cubicBezTo>
                  <a:cubicBezTo>
                    <a:pt x="564356" y="296704"/>
                    <a:pt x="683419" y="302419"/>
                    <a:pt x="772954" y="237649"/>
                  </a:cubicBezTo>
                  <a:cubicBezTo>
                    <a:pt x="774859" y="235744"/>
                    <a:pt x="776764" y="234791"/>
                    <a:pt x="778669" y="232886"/>
                  </a:cubicBezTo>
                  <a:cubicBezTo>
                    <a:pt x="862489" y="296704"/>
                    <a:pt x="981551" y="302419"/>
                    <a:pt x="1070134" y="237649"/>
                  </a:cubicBezTo>
                  <a:cubicBezTo>
                    <a:pt x="1081564" y="229076"/>
                    <a:pt x="1089184" y="218599"/>
                    <a:pt x="1093946" y="207169"/>
                  </a:cubicBezTo>
                  <a:cubicBezTo>
                    <a:pt x="1176814" y="294799"/>
                    <a:pt x="1313974" y="310039"/>
                    <a:pt x="1413986" y="237649"/>
                  </a:cubicBezTo>
                  <a:cubicBezTo>
                    <a:pt x="1433036" y="223361"/>
                    <a:pt x="1443514" y="201454"/>
                    <a:pt x="1443514" y="178594"/>
                  </a:cubicBezTo>
                  <a:cubicBezTo>
                    <a:pt x="1443514" y="171926"/>
                    <a:pt x="1442561" y="166211"/>
                    <a:pt x="1440656" y="159544"/>
                  </a:cubicBezTo>
                  <a:lnTo>
                    <a:pt x="1457801" y="184309"/>
                  </a:lnTo>
                  <a:cubicBezTo>
                    <a:pt x="1466374" y="196691"/>
                    <a:pt x="1471136" y="210979"/>
                    <a:pt x="1471136" y="226219"/>
                  </a:cubicBezTo>
                  <a:close/>
                </a:path>
              </a:pathLst>
            </a:custGeom>
            <a:solidFill>
              <a:srgbClr val="0278C1"/>
            </a:solidFill>
            <a:ln w="9525"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3F8631A3-E74F-460B-A27F-A4BF6A80D30C}"/>
                </a:ext>
              </a:extLst>
            </p:cNvPr>
            <p:cNvSpPr/>
            <p:nvPr/>
          </p:nvSpPr>
          <p:spPr>
            <a:xfrm>
              <a:off x="4875160" y="10123281"/>
              <a:ext cx="2159968" cy="719989"/>
            </a:xfrm>
            <a:custGeom>
              <a:avLst/>
              <a:gdLst>
                <a:gd name="connsiteX0" fmla="*/ 1478756 w 1485900"/>
                <a:gd name="connsiteY0" fmla="*/ 392197 h 495300"/>
                <a:gd name="connsiteX1" fmla="*/ 1449229 w 1485900"/>
                <a:gd name="connsiteY1" fmla="*/ 451252 h 495300"/>
                <a:gd name="connsiteX2" fmla="*/ 1129189 w 1485900"/>
                <a:gd name="connsiteY2" fmla="*/ 420772 h 495300"/>
                <a:gd name="connsiteX3" fmla="*/ 1105376 w 1485900"/>
                <a:gd name="connsiteY3" fmla="*/ 451252 h 495300"/>
                <a:gd name="connsiteX4" fmla="*/ 813911 w 1485900"/>
                <a:gd name="connsiteY4" fmla="*/ 446489 h 495300"/>
                <a:gd name="connsiteX5" fmla="*/ 808196 w 1485900"/>
                <a:gd name="connsiteY5" fmla="*/ 451252 h 495300"/>
                <a:gd name="connsiteX6" fmla="*/ 515779 w 1485900"/>
                <a:gd name="connsiteY6" fmla="*/ 446489 h 495300"/>
                <a:gd name="connsiteX7" fmla="*/ 510064 w 1485900"/>
                <a:gd name="connsiteY7" fmla="*/ 451252 h 495300"/>
                <a:gd name="connsiteX8" fmla="*/ 169069 w 1485900"/>
                <a:gd name="connsiteY8" fmla="*/ 396007 h 495300"/>
                <a:gd name="connsiteX9" fmla="*/ 42386 w 1485900"/>
                <a:gd name="connsiteY9" fmla="*/ 220747 h 495300"/>
                <a:gd name="connsiteX10" fmla="*/ 28099 w 1485900"/>
                <a:gd name="connsiteY10" fmla="*/ 201697 h 495300"/>
                <a:gd name="connsiteX11" fmla="*/ 7144 w 1485900"/>
                <a:gd name="connsiteY11" fmla="*/ 136927 h 495300"/>
                <a:gd name="connsiteX12" fmla="*/ 53816 w 1485900"/>
                <a:gd name="connsiteY12" fmla="*/ 45487 h 495300"/>
                <a:gd name="connsiteX13" fmla="*/ 324326 w 1485900"/>
                <a:gd name="connsiteY13" fmla="*/ 74062 h 495300"/>
                <a:gd name="connsiteX14" fmla="*/ 350996 w 1485900"/>
                <a:gd name="connsiteY14" fmla="*/ 45487 h 495300"/>
                <a:gd name="connsiteX15" fmla="*/ 621506 w 1485900"/>
                <a:gd name="connsiteY15" fmla="*/ 74062 h 495300"/>
                <a:gd name="connsiteX16" fmla="*/ 648176 w 1485900"/>
                <a:gd name="connsiteY16" fmla="*/ 45487 h 495300"/>
                <a:gd name="connsiteX17" fmla="*/ 933926 w 1485900"/>
                <a:gd name="connsiteY17" fmla="*/ 92159 h 495300"/>
                <a:gd name="connsiteX18" fmla="*/ 949166 w 1485900"/>
                <a:gd name="connsiteY18" fmla="*/ 113114 h 495300"/>
                <a:gd name="connsiteX19" fmla="*/ 964406 w 1485900"/>
                <a:gd name="connsiteY19" fmla="*/ 75967 h 495300"/>
                <a:gd name="connsiteX20" fmla="*/ 992981 w 1485900"/>
                <a:gd name="connsiteY20" fmla="*/ 45487 h 495300"/>
                <a:gd name="connsiteX21" fmla="*/ 1278731 w 1485900"/>
                <a:gd name="connsiteY21" fmla="*/ 92159 h 495300"/>
                <a:gd name="connsiteX22" fmla="*/ 1465421 w 1485900"/>
                <a:gd name="connsiteY22" fmla="*/ 351239 h 495300"/>
                <a:gd name="connsiteX23" fmla="*/ 1476851 w 1485900"/>
                <a:gd name="connsiteY23" fmla="*/ 374099 h 495300"/>
                <a:gd name="connsiteX24" fmla="*/ 1478756 w 1485900"/>
                <a:gd name="connsiteY24" fmla="*/ 392197 h 495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485900" h="495300">
                  <a:moveTo>
                    <a:pt x="1478756" y="392197"/>
                  </a:moveTo>
                  <a:cubicBezTo>
                    <a:pt x="1478756" y="415057"/>
                    <a:pt x="1468279" y="436964"/>
                    <a:pt x="1449229" y="451252"/>
                  </a:cubicBezTo>
                  <a:cubicBezTo>
                    <a:pt x="1349216" y="523642"/>
                    <a:pt x="1211104" y="508402"/>
                    <a:pt x="1129189" y="420772"/>
                  </a:cubicBezTo>
                  <a:cubicBezTo>
                    <a:pt x="1124426" y="432202"/>
                    <a:pt x="1115854" y="443632"/>
                    <a:pt x="1105376" y="451252"/>
                  </a:cubicBezTo>
                  <a:cubicBezTo>
                    <a:pt x="1015841" y="516022"/>
                    <a:pt x="896779" y="510307"/>
                    <a:pt x="813911" y="446489"/>
                  </a:cubicBezTo>
                  <a:cubicBezTo>
                    <a:pt x="812006" y="448394"/>
                    <a:pt x="810101" y="450299"/>
                    <a:pt x="808196" y="451252"/>
                  </a:cubicBezTo>
                  <a:cubicBezTo>
                    <a:pt x="718661" y="516022"/>
                    <a:pt x="599599" y="510307"/>
                    <a:pt x="515779" y="446489"/>
                  </a:cubicBezTo>
                  <a:cubicBezTo>
                    <a:pt x="513874" y="448394"/>
                    <a:pt x="511969" y="450299"/>
                    <a:pt x="510064" y="451252"/>
                  </a:cubicBezTo>
                  <a:cubicBezTo>
                    <a:pt x="401479" y="529357"/>
                    <a:pt x="248126" y="504592"/>
                    <a:pt x="169069" y="396007"/>
                  </a:cubicBezTo>
                  <a:lnTo>
                    <a:pt x="42386" y="220747"/>
                  </a:lnTo>
                  <a:lnTo>
                    <a:pt x="28099" y="201697"/>
                  </a:lnTo>
                  <a:cubicBezTo>
                    <a:pt x="13811" y="181694"/>
                    <a:pt x="7144" y="158834"/>
                    <a:pt x="7144" y="136927"/>
                  </a:cubicBezTo>
                  <a:cubicBezTo>
                    <a:pt x="7144" y="101684"/>
                    <a:pt x="23336" y="67394"/>
                    <a:pt x="53816" y="45487"/>
                  </a:cubicBezTo>
                  <a:cubicBezTo>
                    <a:pt x="138589" y="-15473"/>
                    <a:pt x="255746" y="-2138"/>
                    <a:pt x="324326" y="74062"/>
                  </a:cubicBezTo>
                  <a:cubicBezTo>
                    <a:pt x="331946" y="63584"/>
                    <a:pt x="340519" y="54059"/>
                    <a:pt x="350996" y="45487"/>
                  </a:cubicBezTo>
                  <a:cubicBezTo>
                    <a:pt x="435769" y="-15473"/>
                    <a:pt x="552926" y="-2138"/>
                    <a:pt x="621506" y="74062"/>
                  </a:cubicBezTo>
                  <a:cubicBezTo>
                    <a:pt x="629126" y="63584"/>
                    <a:pt x="637699" y="54059"/>
                    <a:pt x="648176" y="45487"/>
                  </a:cubicBezTo>
                  <a:cubicBezTo>
                    <a:pt x="739616" y="-20236"/>
                    <a:pt x="868204" y="719"/>
                    <a:pt x="933926" y="92159"/>
                  </a:cubicBezTo>
                  <a:lnTo>
                    <a:pt x="949166" y="113114"/>
                  </a:lnTo>
                  <a:cubicBezTo>
                    <a:pt x="952024" y="99779"/>
                    <a:pt x="956786" y="87397"/>
                    <a:pt x="964406" y="75967"/>
                  </a:cubicBezTo>
                  <a:cubicBezTo>
                    <a:pt x="972026" y="64537"/>
                    <a:pt x="981551" y="54059"/>
                    <a:pt x="992981" y="45487"/>
                  </a:cubicBezTo>
                  <a:cubicBezTo>
                    <a:pt x="1084421" y="-20236"/>
                    <a:pt x="1213009" y="719"/>
                    <a:pt x="1278731" y="92159"/>
                  </a:cubicBezTo>
                  <a:lnTo>
                    <a:pt x="1465421" y="351239"/>
                  </a:lnTo>
                  <a:cubicBezTo>
                    <a:pt x="1470184" y="358859"/>
                    <a:pt x="1473994" y="366479"/>
                    <a:pt x="1476851" y="374099"/>
                  </a:cubicBezTo>
                  <a:cubicBezTo>
                    <a:pt x="1477804" y="378862"/>
                    <a:pt x="1478756" y="385529"/>
                    <a:pt x="1478756" y="392197"/>
                  </a:cubicBezTo>
                  <a:close/>
                </a:path>
              </a:pathLst>
            </a:custGeom>
            <a:solidFill>
              <a:srgbClr val="FCC6B1"/>
            </a:solidFill>
            <a:ln w="9525"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E529D516-DE08-44A1-93D8-0E8B12BEF0F7}"/>
                </a:ext>
              </a:extLst>
            </p:cNvPr>
            <p:cNvSpPr/>
            <p:nvPr/>
          </p:nvSpPr>
          <p:spPr>
            <a:xfrm>
              <a:off x="5150694" y="11804533"/>
              <a:ext cx="553838" cy="456916"/>
            </a:xfrm>
            <a:custGeom>
              <a:avLst/>
              <a:gdLst>
                <a:gd name="connsiteX0" fmla="*/ 376714 w 381000"/>
                <a:gd name="connsiteY0" fmla="*/ 7144 h 314325"/>
                <a:gd name="connsiteX1" fmla="*/ 349091 w 381000"/>
                <a:gd name="connsiteY1" fmla="*/ 291941 h 314325"/>
                <a:gd name="connsiteX2" fmla="*/ 348139 w 381000"/>
                <a:gd name="connsiteY2" fmla="*/ 291941 h 314325"/>
                <a:gd name="connsiteX3" fmla="*/ 7144 w 381000"/>
                <a:gd name="connsiteY3" fmla="*/ 310991 h 314325"/>
                <a:gd name="connsiteX4" fmla="*/ 43339 w 381000"/>
                <a:gd name="connsiteY4" fmla="*/ 9049 h 314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0" h="314325">
                  <a:moveTo>
                    <a:pt x="376714" y="7144"/>
                  </a:moveTo>
                  <a:lnTo>
                    <a:pt x="349091" y="291941"/>
                  </a:lnTo>
                  <a:lnTo>
                    <a:pt x="348139" y="291941"/>
                  </a:lnTo>
                  <a:lnTo>
                    <a:pt x="7144" y="310991"/>
                  </a:lnTo>
                  <a:lnTo>
                    <a:pt x="43339" y="9049"/>
                  </a:lnTo>
                  <a:close/>
                </a:path>
              </a:pathLst>
            </a:custGeom>
            <a:solidFill>
              <a:srgbClr val="0278C1"/>
            </a:solidFill>
            <a:ln w="9525"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44A73EB3-341C-430B-BAE2-156C8B255A5F}"/>
                </a:ext>
              </a:extLst>
            </p:cNvPr>
            <p:cNvSpPr/>
            <p:nvPr/>
          </p:nvSpPr>
          <p:spPr>
            <a:xfrm>
              <a:off x="4801756" y="11623781"/>
              <a:ext cx="899987" cy="830757"/>
            </a:xfrm>
            <a:custGeom>
              <a:avLst/>
              <a:gdLst>
                <a:gd name="connsiteX0" fmla="*/ 191943 w 619125"/>
                <a:gd name="connsiteY0" fmla="*/ 122915 h 571500"/>
                <a:gd name="connsiteX1" fmla="*/ 30970 w 619125"/>
                <a:gd name="connsiteY1" fmla="*/ 345800 h 571500"/>
                <a:gd name="connsiteX2" fmla="*/ 59545 w 619125"/>
                <a:gd name="connsiteY2" fmla="*/ 524870 h 571500"/>
                <a:gd name="connsiteX3" fmla="*/ 59545 w 619125"/>
                <a:gd name="connsiteY3" fmla="*/ 524870 h 571500"/>
                <a:gd name="connsiteX4" fmla="*/ 387205 w 619125"/>
                <a:gd name="connsiteY4" fmla="*/ 471530 h 571500"/>
                <a:gd name="connsiteX5" fmla="*/ 600565 w 619125"/>
                <a:gd name="connsiteY5" fmla="*/ 175303 h 571500"/>
                <a:gd name="connsiteX6" fmla="*/ 581515 w 619125"/>
                <a:gd name="connsiteY6" fmla="*/ 60050 h 571500"/>
                <a:gd name="connsiteX7" fmla="*/ 581515 w 619125"/>
                <a:gd name="connsiteY7" fmla="*/ 60050 h 571500"/>
                <a:gd name="connsiteX8" fmla="*/ 191943 w 619125"/>
                <a:gd name="connsiteY8" fmla="*/ 122915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9125" h="571500">
                  <a:moveTo>
                    <a:pt x="191943" y="122915"/>
                  </a:moveTo>
                  <a:lnTo>
                    <a:pt x="30970" y="345800"/>
                  </a:lnTo>
                  <a:cubicBezTo>
                    <a:pt x="-9987" y="402950"/>
                    <a:pt x="3348" y="482960"/>
                    <a:pt x="59545" y="524870"/>
                  </a:cubicBezTo>
                  <a:lnTo>
                    <a:pt x="59545" y="524870"/>
                  </a:lnTo>
                  <a:cubicBezTo>
                    <a:pt x="164320" y="600118"/>
                    <a:pt x="311958" y="576305"/>
                    <a:pt x="387205" y="471530"/>
                  </a:cubicBezTo>
                  <a:lnTo>
                    <a:pt x="600565" y="175303"/>
                  </a:lnTo>
                  <a:cubicBezTo>
                    <a:pt x="627235" y="138155"/>
                    <a:pt x="618663" y="86720"/>
                    <a:pt x="581515" y="60050"/>
                  </a:cubicBezTo>
                  <a:lnTo>
                    <a:pt x="581515" y="60050"/>
                  </a:lnTo>
                  <a:cubicBezTo>
                    <a:pt x="457690" y="-30437"/>
                    <a:pt x="281478" y="-1862"/>
                    <a:pt x="191943" y="122915"/>
                  </a:cubicBezTo>
                  <a:close/>
                </a:path>
              </a:pathLst>
            </a:custGeom>
            <a:solidFill>
              <a:srgbClr val="FCC6B1"/>
            </a:solidFill>
            <a:ln w="9525" cap="flat">
              <a:noFill/>
              <a:prstDash val="solid"/>
              <a:miter/>
            </a:ln>
          </p:spPr>
          <p:txBody>
            <a:bodyPr rtlCol="0" anchor="ctr"/>
            <a:lstStyle/>
            <a:p>
              <a:endParaRPr lang="en-US"/>
            </a:p>
          </p:txBody>
        </p:sp>
      </p:grpSp>
      <p:grpSp>
        <p:nvGrpSpPr>
          <p:cNvPr id="59" name="Group 58">
            <a:extLst>
              <a:ext uri="{FF2B5EF4-FFF2-40B4-BE49-F238E27FC236}">
                <a16:creationId xmlns:a16="http://schemas.microsoft.com/office/drawing/2014/main" id="{5B74FFBF-F346-44B1-B7CC-9C5A984DB986}"/>
              </a:ext>
            </a:extLst>
          </p:cNvPr>
          <p:cNvGrpSpPr/>
          <p:nvPr/>
        </p:nvGrpSpPr>
        <p:grpSpPr>
          <a:xfrm>
            <a:off x="20697498" y="5883215"/>
            <a:ext cx="5111610" cy="8647587"/>
            <a:chOff x="21228928" y="5883215"/>
            <a:chExt cx="5111610" cy="8647587"/>
          </a:xfrm>
        </p:grpSpPr>
        <p:sp>
          <p:nvSpPr>
            <p:cNvPr id="28" name="Freeform: Shape 27">
              <a:extLst>
                <a:ext uri="{FF2B5EF4-FFF2-40B4-BE49-F238E27FC236}">
                  <a16:creationId xmlns:a16="http://schemas.microsoft.com/office/drawing/2014/main" id="{D660918D-CEA2-4D1A-89E3-8B85585F6B9F}"/>
                </a:ext>
              </a:extLst>
            </p:cNvPr>
            <p:cNvSpPr/>
            <p:nvPr/>
          </p:nvSpPr>
          <p:spPr>
            <a:xfrm>
              <a:off x="21228928" y="8579073"/>
              <a:ext cx="595376" cy="1633822"/>
            </a:xfrm>
            <a:custGeom>
              <a:avLst/>
              <a:gdLst>
                <a:gd name="connsiteX0" fmla="*/ 304107 w 409575"/>
                <a:gd name="connsiteY0" fmla="*/ 65754 h 1123950"/>
                <a:gd name="connsiteX1" fmla="*/ 265055 w 409575"/>
                <a:gd name="connsiteY1" fmla="*/ 24796 h 1123950"/>
                <a:gd name="connsiteX2" fmla="*/ 154564 w 409575"/>
                <a:gd name="connsiteY2" fmla="*/ 66706 h 1123950"/>
                <a:gd name="connsiteX3" fmla="*/ 304107 w 409575"/>
                <a:gd name="connsiteY3" fmla="*/ 1122076 h 1123950"/>
                <a:gd name="connsiteX4" fmla="*/ 410786 w 409575"/>
                <a:gd name="connsiteY4" fmla="*/ 1018254 h 1123950"/>
                <a:gd name="connsiteX5" fmla="*/ 304107 w 409575"/>
                <a:gd name="connsiteY5" fmla="*/ 65754 h 1123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9575" h="1123950">
                  <a:moveTo>
                    <a:pt x="304107" y="65754"/>
                  </a:moveTo>
                  <a:lnTo>
                    <a:pt x="265055" y="24796"/>
                  </a:lnTo>
                  <a:cubicBezTo>
                    <a:pt x="226001" y="-16161"/>
                    <a:pt x="187901" y="20986"/>
                    <a:pt x="154564" y="66706"/>
                  </a:cubicBezTo>
                  <a:cubicBezTo>
                    <a:pt x="-80703" y="383889"/>
                    <a:pt x="-36889" y="743934"/>
                    <a:pt x="304107" y="1122076"/>
                  </a:cubicBezTo>
                  <a:lnTo>
                    <a:pt x="410786" y="1018254"/>
                  </a:lnTo>
                  <a:lnTo>
                    <a:pt x="304107" y="65754"/>
                  </a:lnTo>
                  <a:close/>
                </a:path>
              </a:pathLst>
            </a:custGeom>
            <a:solidFill>
              <a:srgbClr val="89402F"/>
            </a:solidFill>
            <a:ln w="9525"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A1A448A5-CA0B-4ED6-A51E-011A368C1EBB}"/>
                </a:ext>
              </a:extLst>
            </p:cNvPr>
            <p:cNvSpPr/>
            <p:nvPr/>
          </p:nvSpPr>
          <p:spPr>
            <a:xfrm>
              <a:off x="25745162" y="8579073"/>
              <a:ext cx="595376" cy="1633822"/>
            </a:xfrm>
            <a:custGeom>
              <a:avLst/>
              <a:gdLst>
                <a:gd name="connsiteX0" fmla="*/ 113823 w 409575"/>
                <a:gd name="connsiteY0" fmla="*/ 65754 h 1123950"/>
                <a:gd name="connsiteX1" fmla="*/ 152876 w 409575"/>
                <a:gd name="connsiteY1" fmla="*/ 24796 h 1123950"/>
                <a:gd name="connsiteX2" fmla="*/ 263366 w 409575"/>
                <a:gd name="connsiteY2" fmla="*/ 66706 h 1123950"/>
                <a:gd name="connsiteX3" fmla="*/ 113823 w 409575"/>
                <a:gd name="connsiteY3" fmla="*/ 1122076 h 1123950"/>
                <a:gd name="connsiteX4" fmla="*/ 7144 w 409575"/>
                <a:gd name="connsiteY4" fmla="*/ 1018254 h 1123950"/>
                <a:gd name="connsiteX5" fmla="*/ 113823 w 409575"/>
                <a:gd name="connsiteY5" fmla="*/ 65754 h 1123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9575" h="1123950">
                  <a:moveTo>
                    <a:pt x="113823" y="65754"/>
                  </a:moveTo>
                  <a:lnTo>
                    <a:pt x="152876" y="24796"/>
                  </a:lnTo>
                  <a:cubicBezTo>
                    <a:pt x="191929" y="-16161"/>
                    <a:pt x="230029" y="20986"/>
                    <a:pt x="263366" y="66706"/>
                  </a:cubicBezTo>
                  <a:cubicBezTo>
                    <a:pt x="498634" y="383889"/>
                    <a:pt x="454819" y="743934"/>
                    <a:pt x="113823" y="1122076"/>
                  </a:cubicBezTo>
                  <a:lnTo>
                    <a:pt x="7144" y="1018254"/>
                  </a:lnTo>
                  <a:lnTo>
                    <a:pt x="113823" y="65754"/>
                  </a:lnTo>
                  <a:close/>
                </a:path>
              </a:pathLst>
            </a:custGeom>
            <a:solidFill>
              <a:srgbClr val="89402F"/>
            </a:solidFill>
            <a:ln w="9525"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F1B3B20C-93C2-4228-AA3E-0265CD55D1A1}"/>
                </a:ext>
              </a:extLst>
            </p:cNvPr>
            <p:cNvSpPr/>
            <p:nvPr/>
          </p:nvSpPr>
          <p:spPr>
            <a:xfrm>
              <a:off x="22597978" y="10778549"/>
              <a:ext cx="2630731" cy="3752253"/>
            </a:xfrm>
            <a:custGeom>
              <a:avLst/>
              <a:gdLst>
                <a:gd name="connsiteX0" fmla="*/ 7144 w 1809750"/>
                <a:gd name="connsiteY0" fmla="*/ 240506 h 2581275"/>
                <a:gd name="connsiteX1" fmla="*/ 7144 w 1809750"/>
                <a:gd name="connsiteY1" fmla="*/ 2576989 h 2581275"/>
                <a:gd name="connsiteX2" fmla="*/ 1805464 w 1809750"/>
                <a:gd name="connsiteY2" fmla="*/ 2576989 h 2581275"/>
                <a:gd name="connsiteX3" fmla="*/ 1712119 w 1809750"/>
                <a:gd name="connsiteY3" fmla="*/ 7144 h 2581275"/>
              </a:gdLst>
              <a:ahLst/>
              <a:cxnLst>
                <a:cxn ang="0">
                  <a:pos x="connsiteX0" y="connsiteY0"/>
                </a:cxn>
                <a:cxn ang="0">
                  <a:pos x="connsiteX1" y="connsiteY1"/>
                </a:cxn>
                <a:cxn ang="0">
                  <a:pos x="connsiteX2" y="connsiteY2"/>
                </a:cxn>
                <a:cxn ang="0">
                  <a:pos x="connsiteX3" y="connsiteY3"/>
                </a:cxn>
              </a:cxnLst>
              <a:rect l="l" t="t" r="r" b="b"/>
              <a:pathLst>
                <a:path w="1809750" h="2581275">
                  <a:moveTo>
                    <a:pt x="7144" y="240506"/>
                  </a:moveTo>
                  <a:lnTo>
                    <a:pt x="7144" y="2576989"/>
                  </a:lnTo>
                  <a:lnTo>
                    <a:pt x="1805464" y="2576989"/>
                  </a:lnTo>
                  <a:lnTo>
                    <a:pt x="1712119" y="7144"/>
                  </a:lnTo>
                  <a:close/>
                </a:path>
              </a:pathLst>
            </a:custGeom>
            <a:solidFill>
              <a:srgbClr val="8D5336"/>
            </a:solidFill>
            <a:ln w="9525"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E95FCF92-4BD8-4A3F-B88D-D6333E5B5FE4}"/>
                </a:ext>
              </a:extLst>
            </p:cNvPr>
            <p:cNvSpPr/>
            <p:nvPr/>
          </p:nvSpPr>
          <p:spPr>
            <a:xfrm>
              <a:off x="21612146" y="6808914"/>
              <a:ext cx="4416859" cy="6119910"/>
            </a:xfrm>
            <a:custGeom>
              <a:avLst/>
              <a:gdLst>
                <a:gd name="connsiteX0" fmla="*/ 3033236 w 3038475"/>
                <a:gd name="connsiteY0" fmla="*/ 2966561 h 4210050"/>
                <a:gd name="connsiteX1" fmla="*/ 1717834 w 3038475"/>
                <a:gd name="connsiteY1" fmla="*/ 4210526 h 4210050"/>
                <a:gd name="connsiteX2" fmla="*/ 1321594 w 3038475"/>
                <a:gd name="connsiteY2" fmla="*/ 4210526 h 4210050"/>
                <a:gd name="connsiteX3" fmla="*/ 40481 w 3038475"/>
                <a:gd name="connsiteY3" fmla="*/ 3246597 h 4210050"/>
                <a:gd name="connsiteX4" fmla="*/ 7144 w 3038475"/>
                <a:gd name="connsiteY4" fmla="*/ 2967514 h 4210050"/>
                <a:gd name="connsiteX5" fmla="*/ 79534 w 3038475"/>
                <a:gd name="connsiteY5" fmla="*/ 1617821 h 4210050"/>
                <a:gd name="connsiteX6" fmla="*/ 89059 w 3038475"/>
                <a:gd name="connsiteY6" fmla="*/ 1437799 h 4210050"/>
                <a:gd name="connsiteX7" fmla="*/ 1519713 w 3038475"/>
                <a:gd name="connsiteY7" fmla="*/ 7144 h 4210050"/>
                <a:gd name="connsiteX8" fmla="*/ 2530317 w 3038475"/>
                <a:gd name="connsiteY8" fmla="*/ 427196 h 4210050"/>
                <a:gd name="connsiteX9" fmla="*/ 2950369 w 3038475"/>
                <a:gd name="connsiteY9" fmla="*/ 1437799 h 4210050"/>
                <a:gd name="connsiteX10" fmla="*/ 2958942 w 3038475"/>
                <a:gd name="connsiteY10" fmla="*/ 1591151 h 4210050"/>
                <a:gd name="connsiteX11" fmla="*/ 3033236 w 3038475"/>
                <a:gd name="connsiteY11" fmla="*/ 2966561 h 421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38475" h="4210050">
                  <a:moveTo>
                    <a:pt x="3033236" y="2966561"/>
                  </a:moveTo>
                  <a:cubicBezTo>
                    <a:pt x="3033236" y="3650456"/>
                    <a:pt x="2441734" y="4210526"/>
                    <a:pt x="1717834" y="4210526"/>
                  </a:cubicBezTo>
                  <a:lnTo>
                    <a:pt x="1321594" y="4210526"/>
                  </a:lnTo>
                  <a:cubicBezTo>
                    <a:pt x="699611" y="4210526"/>
                    <a:pt x="174784" y="3797141"/>
                    <a:pt x="40481" y="3246597"/>
                  </a:cubicBezTo>
                  <a:cubicBezTo>
                    <a:pt x="18573" y="3157061"/>
                    <a:pt x="7144" y="3063716"/>
                    <a:pt x="7144" y="2967514"/>
                  </a:cubicBezTo>
                  <a:lnTo>
                    <a:pt x="79534" y="1617821"/>
                  </a:lnTo>
                  <a:lnTo>
                    <a:pt x="89059" y="1437799"/>
                  </a:lnTo>
                  <a:cubicBezTo>
                    <a:pt x="89059" y="651034"/>
                    <a:pt x="732948" y="7144"/>
                    <a:pt x="1519713" y="7144"/>
                  </a:cubicBezTo>
                  <a:cubicBezTo>
                    <a:pt x="1913096" y="7144"/>
                    <a:pt x="2271236" y="168116"/>
                    <a:pt x="2530317" y="427196"/>
                  </a:cubicBezTo>
                  <a:cubicBezTo>
                    <a:pt x="2789396" y="686276"/>
                    <a:pt x="2950369" y="1044416"/>
                    <a:pt x="2950369" y="1437799"/>
                  </a:cubicBezTo>
                  <a:lnTo>
                    <a:pt x="2958942" y="1591151"/>
                  </a:lnTo>
                  <a:lnTo>
                    <a:pt x="3033236" y="2966561"/>
                  </a:lnTo>
                  <a:close/>
                </a:path>
              </a:pathLst>
            </a:custGeom>
            <a:solidFill>
              <a:srgbClr val="8D5336"/>
            </a:solidFill>
            <a:ln w="9525"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F2309856-0F8E-436C-A72D-557B1EE32094}"/>
                </a:ext>
              </a:extLst>
            </p:cNvPr>
            <p:cNvSpPr/>
            <p:nvPr/>
          </p:nvSpPr>
          <p:spPr>
            <a:xfrm>
              <a:off x="23268122" y="10287017"/>
              <a:ext cx="1107676" cy="221535"/>
            </a:xfrm>
            <a:custGeom>
              <a:avLst/>
              <a:gdLst>
                <a:gd name="connsiteX0" fmla="*/ 754856 w 762000"/>
                <a:gd name="connsiteY0" fmla="*/ 7144 h 152400"/>
                <a:gd name="connsiteX1" fmla="*/ 7144 w 762000"/>
                <a:gd name="connsiteY1" fmla="*/ 7144 h 152400"/>
                <a:gd name="connsiteX2" fmla="*/ 754856 w 762000"/>
                <a:gd name="connsiteY2" fmla="*/ 7144 h 152400"/>
              </a:gdLst>
              <a:ahLst/>
              <a:cxnLst>
                <a:cxn ang="0">
                  <a:pos x="connsiteX0" y="connsiteY0"/>
                </a:cxn>
                <a:cxn ang="0">
                  <a:pos x="connsiteX1" y="connsiteY1"/>
                </a:cxn>
                <a:cxn ang="0">
                  <a:pos x="connsiteX2" y="connsiteY2"/>
                </a:cxn>
              </a:cxnLst>
              <a:rect l="l" t="t" r="r" b="b"/>
              <a:pathLst>
                <a:path w="762000" h="152400">
                  <a:moveTo>
                    <a:pt x="754856" y="7144"/>
                  </a:moveTo>
                  <a:cubicBezTo>
                    <a:pt x="505302" y="200501"/>
                    <a:pt x="256698" y="200501"/>
                    <a:pt x="7144" y="7144"/>
                  </a:cubicBezTo>
                  <a:cubicBezTo>
                    <a:pt x="7144" y="7144"/>
                    <a:pt x="369094" y="158591"/>
                    <a:pt x="754856" y="7144"/>
                  </a:cubicBezTo>
                  <a:close/>
                </a:path>
              </a:pathLst>
            </a:custGeom>
            <a:solidFill>
              <a:srgbClr val="773D24"/>
            </a:solidFill>
            <a:ln w="9525"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2739F40D-297D-4A56-A2A2-524C9E807A69}"/>
                </a:ext>
              </a:extLst>
            </p:cNvPr>
            <p:cNvSpPr/>
            <p:nvPr/>
          </p:nvSpPr>
          <p:spPr>
            <a:xfrm>
              <a:off x="22564748" y="8960575"/>
              <a:ext cx="581530" cy="443070"/>
            </a:xfrm>
            <a:custGeom>
              <a:avLst/>
              <a:gdLst>
                <a:gd name="connsiteX0" fmla="*/ 401479 w 400050"/>
                <a:gd name="connsiteY0" fmla="*/ 152876 h 304800"/>
                <a:gd name="connsiteX1" fmla="*/ 204311 w 400050"/>
                <a:gd name="connsiteY1" fmla="*/ 298609 h 304800"/>
                <a:gd name="connsiteX2" fmla="*/ 7144 w 400050"/>
                <a:gd name="connsiteY2" fmla="*/ 152876 h 304800"/>
                <a:gd name="connsiteX3" fmla="*/ 204311 w 400050"/>
                <a:gd name="connsiteY3" fmla="*/ 7144 h 304800"/>
                <a:gd name="connsiteX4" fmla="*/ 401479 w 400050"/>
                <a:gd name="connsiteY4" fmla="*/ 152876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050" h="304800">
                  <a:moveTo>
                    <a:pt x="401479" y="152876"/>
                  </a:moveTo>
                  <a:cubicBezTo>
                    <a:pt x="401479" y="233362"/>
                    <a:pt x="313204" y="298609"/>
                    <a:pt x="204311" y="298609"/>
                  </a:cubicBezTo>
                  <a:cubicBezTo>
                    <a:pt x="95419" y="298609"/>
                    <a:pt x="7144" y="233362"/>
                    <a:pt x="7144" y="152876"/>
                  </a:cubicBezTo>
                  <a:cubicBezTo>
                    <a:pt x="7144" y="72390"/>
                    <a:pt x="95419" y="7144"/>
                    <a:pt x="204311" y="7144"/>
                  </a:cubicBezTo>
                  <a:cubicBezTo>
                    <a:pt x="313204" y="7144"/>
                    <a:pt x="401479" y="72390"/>
                    <a:pt x="401479" y="152876"/>
                  </a:cubicBezTo>
                  <a:close/>
                </a:path>
              </a:pathLst>
            </a:custGeom>
            <a:solidFill>
              <a:srgbClr val="020214"/>
            </a:solidFill>
            <a:ln w="9525"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20D6C0C1-46D4-403B-A954-5BA80CD334C4}"/>
                </a:ext>
              </a:extLst>
            </p:cNvPr>
            <p:cNvSpPr/>
            <p:nvPr/>
          </p:nvSpPr>
          <p:spPr>
            <a:xfrm>
              <a:off x="24457489" y="8960575"/>
              <a:ext cx="581530" cy="443070"/>
            </a:xfrm>
            <a:custGeom>
              <a:avLst/>
              <a:gdLst>
                <a:gd name="connsiteX0" fmla="*/ 401479 w 400050"/>
                <a:gd name="connsiteY0" fmla="*/ 152876 h 304800"/>
                <a:gd name="connsiteX1" fmla="*/ 204312 w 400050"/>
                <a:gd name="connsiteY1" fmla="*/ 298609 h 304800"/>
                <a:gd name="connsiteX2" fmla="*/ 7145 w 400050"/>
                <a:gd name="connsiteY2" fmla="*/ 152876 h 304800"/>
                <a:gd name="connsiteX3" fmla="*/ 204312 w 400050"/>
                <a:gd name="connsiteY3" fmla="*/ 7144 h 304800"/>
                <a:gd name="connsiteX4" fmla="*/ 401479 w 400050"/>
                <a:gd name="connsiteY4" fmla="*/ 152876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050" h="304800">
                  <a:moveTo>
                    <a:pt x="401479" y="152876"/>
                  </a:moveTo>
                  <a:cubicBezTo>
                    <a:pt x="401479" y="233362"/>
                    <a:pt x="313204" y="298609"/>
                    <a:pt x="204312" y="298609"/>
                  </a:cubicBezTo>
                  <a:cubicBezTo>
                    <a:pt x="95420" y="298609"/>
                    <a:pt x="7145" y="233362"/>
                    <a:pt x="7145" y="152876"/>
                  </a:cubicBezTo>
                  <a:cubicBezTo>
                    <a:pt x="7145" y="72390"/>
                    <a:pt x="95420" y="7144"/>
                    <a:pt x="204312" y="7144"/>
                  </a:cubicBezTo>
                  <a:cubicBezTo>
                    <a:pt x="313204" y="7144"/>
                    <a:pt x="401479" y="72390"/>
                    <a:pt x="401479" y="152876"/>
                  </a:cubicBezTo>
                  <a:close/>
                </a:path>
              </a:pathLst>
            </a:custGeom>
            <a:solidFill>
              <a:srgbClr val="020214"/>
            </a:solidFill>
            <a:ln w="9525"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1C9B8CD7-EAF6-444F-BE41-CA5912B9A864}"/>
                </a:ext>
              </a:extLst>
            </p:cNvPr>
            <p:cNvSpPr/>
            <p:nvPr/>
          </p:nvSpPr>
          <p:spPr>
            <a:xfrm>
              <a:off x="21567410" y="5883215"/>
              <a:ext cx="4403013" cy="3406104"/>
            </a:xfrm>
            <a:custGeom>
              <a:avLst/>
              <a:gdLst>
                <a:gd name="connsiteX0" fmla="*/ 168411 w 3028950"/>
                <a:gd name="connsiteY0" fmla="*/ 2311784 h 2343150"/>
                <a:gd name="connsiteX1" fmla="*/ 611323 w 3028950"/>
                <a:gd name="connsiteY1" fmla="*/ 1300229 h 2343150"/>
                <a:gd name="connsiteX2" fmla="*/ 2234383 w 3028950"/>
                <a:gd name="connsiteY2" fmla="*/ 1697422 h 2343150"/>
                <a:gd name="connsiteX3" fmla="*/ 1988638 w 3028950"/>
                <a:gd name="connsiteY3" fmla="*/ 1440247 h 2343150"/>
                <a:gd name="connsiteX4" fmla="*/ 2654436 w 3028950"/>
                <a:gd name="connsiteY4" fmla="*/ 1766954 h 2343150"/>
                <a:gd name="connsiteX5" fmla="*/ 2479175 w 3028950"/>
                <a:gd name="connsiteY5" fmla="*/ 1521209 h 2343150"/>
                <a:gd name="connsiteX6" fmla="*/ 2981144 w 3028950"/>
                <a:gd name="connsiteY6" fmla="*/ 2182244 h 2343150"/>
                <a:gd name="connsiteX7" fmla="*/ 3022100 w 3028950"/>
                <a:gd name="connsiteY7" fmla="*/ 791594 h 2343150"/>
                <a:gd name="connsiteX8" fmla="*/ 2741113 w 3028950"/>
                <a:gd name="connsiteY8" fmla="*/ 511559 h 2343150"/>
                <a:gd name="connsiteX9" fmla="*/ 925648 w 3028950"/>
                <a:gd name="connsiteY9" fmla="*/ 481079 h 2343150"/>
                <a:gd name="connsiteX10" fmla="*/ 703716 w 3028950"/>
                <a:gd name="connsiteY10" fmla="*/ 667769 h 2343150"/>
                <a:gd name="connsiteX11" fmla="*/ 878023 w 3028950"/>
                <a:gd name="connsiteY11" fmla="*/ 311534 h 2343150"/>
                <a:gd name="connsiteX12" fmla="*/ 809444 w 3028950"/>
                <a:gd name="connsiteY12" fmla="*/ 261052 h 2343150"/>
                <a:gd name="connsiteX13" fmla="*/ 516073 w 3028950"/>
                <a:gd name="connsiteY13" fmla="*/ 539182 h 2343150"/>
                <a:gd name="connsiteX14" fmla="*/ 815158 w 3028950"/>
                <a:gd name="connsiteY14" fmla="*/ 33404 h 2343150"/>
                <a:gd name="connsiteX15" fmla="*/ 787536 w 3028950"/>
                <a:gd name="connsiteY15" fmla="*/ 12449 h 2343150"/>
                <a:gd name="connsiteX16" fmla="*/ 98879 w 3028950"/>
                <a:gd name="connsiteY16" fmla="*/ 719204 h 2343150"/>
                <a:gd name="connsiteX17" fmla="*/ 7438 w 3028950"/>
                <a:gd name="connsiteY17" fmla="*/ 959234 h 2343150"/>
                <a:gd name="connsiteX18" fmla="*/ 96021 w 3028950"/>
                <a:gd name="connsiteY18" fmla="*/ 2305117 h 2343150"/>
                <a:gd name="connsiteX19" fmla="*/ 168411 w 3028950"/>
                <a:gd name="connsiteY19" fmla="*/ 2311784 h 2343150"/>
                <a:gd name="connsiteX20" fmla="*/ 168411 w 3028950"/>
                <a:gd name="connsiteY20" fmla="*/ 2311784 h 2343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028950" h="2343150">
                  <a:moveTo>
                    <a:pt x="168411" y="2311784"/>
                  </a:moveTo>
                  <a:lnTo>
                    <a:pt x="611323" y="1300229"/>
                  </a:lnTo>
                  <a:lnTo>
                    <a:pt x="2234383" y="1697422"/>
                  </a:lnTo>
                  <a:lnTo>
                    <a:pt x="1988638" y="1440247"/>
                  </a:lnTo>
                  <a:lnTo>
                    <a:pt x="2654436" y="1766954"/>
                  </a:lnTo>
                  <a:lnTo>
                    <a:pt x="2479175" y="1521209"/>
                  </a:lnTo>
                  <a:lnTo>
                    <a:pt x="2981144" y="2182244"/>
                  </a:lnTo>
                  <a:lnTo>
                    <a:pt x="3022100" y="791594"/>
                  </a:lnTo>
                  <a:cubicBezTo>
                    <a:pt x="3018291" y="638242"/>
                    <a:pt x="2894466" y="514417"/>
                    <a:pt x="2741113" y="511559"/>
                  </a:cubicBezTo>
                  <a:lnTo>
                    <a:pt x="925648" y="481079"/>
                  </a:lnTo>
                  <a:lnTo>
                    <a:pt x="703716" y="667769"/>
                  </a:lnTo>
                  <a:lnTo>
                    <a:pt x="878023" y="311534"/>
                  </a:lnTo>
                  <a:cubicBezTo>
                    <a:pt x="898979" y="268672"/>
                    <a:pt x="844686" y="227714"/>
                    <a:pt x="809444" y="261052"/>
                  </a:cubicBezTo>
                  <a:lnTo>
                    <a:pt x="516073" y="539182"/>
                  </a:lnTo>
                  <a:lnTo>
                    <a:pt x="815158" y="33404"/>
                  </a:lnTo>
                  <a:cubicBezTo>
                    <a:pt x="825636" y="15307"/>
                    <a:pt x="801823" y="-1838"/>
                    <a:pt x="787536" y="12449"/>
                  </a:cubicBezTo>
                  <a:lnTo>
                    <a:pt x="98879" y="719204"/>
                  </a:lnTo>
                  <a:cubicBezTo>
                    <a:pt x="36966" y="783022"/>
                    <a:pt x="3629" y="869699"/>
                    <a:pt x="7438" y="959234"/>
                  </a:cubicBezTo>
                  <a:lnTo>
                    <a:pt x="96021" y="2305117"/>
                  </a:lnTo>
                  <a:cubicBezTo>
                    <a:pt x="97925" y="2347979"/>
                    <a:pt x="158886" y="2352742"/>
                    <a:pt x="168411" y="2311784"/>
                  </a:cubicBezTo>
                  <a:lnTo>
                    <a:pt x="168411" y="2311784"/>
                  </a:lnTo>
                  <a:close/>
                </a:path>
              </a:pathLst>
            </a:custGeom>
            <a:solidFill>
              <a:srgbClr val="010121"/>
            </a:solidFill>
            <a:ln w="9525"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51209718-4112-4861-A813-B85093A88FC8}"/>
                </a:ext>
              </a:extLst>
            </p:cNvPr>
            <p:cNvSpPr/>
            <p:nvPr/>
          </p:nvSpPr>
          <p:spPr>
            <a:xfrm>
              <a:off x="21612146" y="9049189"/>
              <a:ext cx="4416859" cy="3890712"/>
            </a:xfrm>
            <a:custGeom>
              <a:avLst/>
              <a:gdLst>
                <a:gd name="connsiteX0" fmla="*/ 3033236 w 3038475"/>
                <a:gd name="connsiteY0" fmla="*/ 1425416 h 2676525"/>
                <a:gd name="connsiteX1" fmla="*/ 1717834 w 3038475"/>
                <a:gd name="connsiteY1" fmla="*/ 2669381 h 2676525"/>
                <a:gd name="connsiteX2" fmla="*/ 1321594 w 3038475"/>
                <a:gd name="connsiteY2" fmla="*/ 2669381 h 2676525"/>
                <a:gd name="connsiteX3" fmla="*/ 40481 w 3038475"/>
                <a:gd name="connsiteY3" fmla="*/ 1705451 h 2676525"/>
                <a:gd name="connsiteX4" fmla="*/ 7144 w 3038475"/>
                <a:gd name="connsiteY4" fmla="*/ 1426369 h 2676525"/>
                <a:gd name="connsiteX5" fmla="*/ 79534 w 3038475"/>
                <a:gd name="connsiteY5" fmla="*/ 76676 h 2676525"/>
                <a:gd name="connsiteX6" fmla="*/ 182404 w 3038475"/>
                <a:gd name="connsiteY6" fmla="*/ 32861 h 2676525"/>
                <a:gd name="connsiteX7" fmla="*/ 279559 w 3038475"/>
                <a:gd name="connsiteY7" fmla="*/ 925354 h 2676525"/>
                <a:gd name="connsiteX8" fmla="*/ 343376 w 3038475"/>
                <a:gd name="connsiteY8" fmla="*/ 1052036 h 2676525"/>
                <a:gd name="connsiteX9" fmla="*/ 500538 w 3038475"/>
                <a:gd name="connsiteY9" fmla="*/ 1195864 h 2676525"/>
                <a:gd name="connsiteX10" fmla="*/ 658654 w 3038475"/>
                <a:gd name="connsiteY10" fmla="*/ 1247299 h 2676525"/>
                <a:gd name="connsiteX11" fmla="*/ 1470184 w 3038475"/>
                <a:gd name="connsiteY11" fmla="*/ 1154906 h 2676525"/>
                <a:gd name="connsiteX12" fmla="*/ 1510188 w 3038475"/>
                <a:gd name="connsiteY12" fmla="*/ 1155859 h 2676525"/>
                <a:gd name="connsiteX13" fmla="*/ 2237898 w 3038475"/>
                <a:gd name="connsiteY13" fmla="*/ 1276826 h 2676525"/>
                <a:gd name="connsiteX14" fmla="*/ 2540794 w 3038475"/>
                <a:gd name="connsiteY14" fmla="*/ 1214914 h 2676525"/>
                <a:gd name="connsiteX15" fmla="*/ 2591276 w 3038475"/>
                <a:gd name="connsiteY15" fmla="*/ 1182529 h 2676525"/>
                <a:gd name="connsiteX16" fmla="*/ 2855119 w 3038475"/>
                <a:gd name="connsiteY16" fmla="*/ 764381 h 2676525"/>
                <a:gd name="connsiteX17" fmla="*/ 2949417 w 3038475"/>
                <a:gd name="connsiteY17" fmla="*/ 7144 h 2676525"/>
                <a:gd name="connsiteX18" fmla="*/ 2957988 w 3038475"/>
                <a:gd name="connsiteY18" fmla="*/ 49054 h 2676525"/>
                <a:gd name="connsiteX19" fmla="*/ 3033236 w 3038475"/>
                <a:gd name="connsiteY19" fmla="*/ 1425416 h 267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038475" h="2676525">
                  <a:moveTo>
                    <a:pt x="3033236" y="1425416"/>
                  </a:moveTo>
                  <a:cubicBezTo>
                    <a:pt x="3033236" y="2109311"/>
                    <a:pt x="2441734" y="2669381"/>
                    <a:pt x="1717834" y="2669381"/>
                  </a:cubicBezTo>
                  <a:lnTo>
                    <a:pt x="1321594" y="2669381"/>
                  </a:lnTo>
                  <a:cubicBezTo>
                    <a:pt x="699611" y="2669381"/>
                    <a:pt x="174784" y="2255996"/>
                    <a:pt x="40481" y="1705451"/>
                  </a:cubicBezTo>
                  <a:cubicBezTo>
                    <a:pt x="18573" y="1615916"/>
                    <a:pt x="7144" y="1522571"/>
                    <a:pt x="7144" y="1426369"/>
                  </a:cubicBezTo>
                  <a:lnTo>
                    <a:pt x="79534" y="76676"/>
                  </a:lnTo>
                  <a:lnTo>
                    <a:pt x="182404" y="32861"/>
                  </a:lnTo>
                  <a:lnTo>
                    <a:pt x="279559" y="925354"/>
                  </a:lnTo>
                  <a:cubicBezTo>
                    <a:pt x="285273" y="973931"/>
                    <a:pt x="307181" y="1018699"/>
                    <a:pt x="343376" y="1052036"/>
                  </a:cubicBezTo>
                  <a:lnTo>
                    <a:pt x="500538" y="1195864"/>
                  </a:lnTo>
                  <a:cubicBezTo>
                    <a:pt x="543401" y="1234916"/>
                    <a:pt x="601504" y="1253966"/>
                    <a:pt x="658654" y="1247299"/>
                  </a:cubicBezTo>
                  <a:lnTo>
                    <a:pt x="1470184" y="1154906"/>
                  </a:lnTo>
                  <a:cubicBezTo>
                    <a:pt x="1483519" y="1153001"/>
                    <a:pt x="1496854" y="1153954"/>
                    <a:pt x="1510188" y="1155859"/>
                  </a:cubicBezTo>
                  <a:lnTo>
                    <a:pt x="2237898" y="1276826"/>
                  </a:lnTo>
                  <a:cubicBezTo>
                    <a:pt x="2342673" y="1293971"/>
                    <a:pt x="2451259" y="1272064"/>
                    <a:pt x="2540794" y="1214914"/>
                  </a:cubicBezTo>
                  <a:lnTo>
                    <a:pt x="2591276" y="1182529"/>
                  </a:lnTo>
                  <a:cubicBezTo>
                    <a:pt x="2737009" y="1089184"/>
                    <a:pt x="2834163" y="935831"/>
                    <a:pt x="2855119" y="764381"/>
                  </a:cubicBezTo>
                  <a:lnTo>
                    <a:pt x="2949417" y="7144"/>
                  </a:lnTo>
                  <a:lnTo>
                    <a:pt x="2957988" y="49054"/>
                  </a:lnTo>
                  <a:lnTo>
                    <a:pt x="3033236" y="1425416"/>
                  </a:lnTo>
                  <a:close/>
                </a:path>
              </a:pathLst>
            </a:custGeom>
            <a:solidFill>
              <a:srgbClr val="010121"/>
            </a:solidFill>
            <a:ln w="9525"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BA2E1592-62E7-425A-99C7-C34D6B7D9E2B}"/>
                </a:ext>
              </a:extLst>
            </p:cNvPr>
            <p:cNvSpPr/>
            <p:nvPr/>
          </p:nvSpPr>
          <p:spPr>
            <a:xfrm>
              <a:off x="22902589" y="11187004"/>
              <a:ext cx="1827666" cy="553838"/>
            </a:xfrm>
            <a:custGeom>
              <a:avLst/>
              <a:gdLst>
                <a:gd name="connsiteX0" fmla="*/ 1256824 w 1257300"/>
                <a:gd name="connsiteY0" fmla="*/ 193834 h 381000"/>
                <a:gd name="connsiteX1" fmla="*/ 631984 w 1257300"/>
                <a:gd name="connsiteY1" fmla="*/ 380524 h 381000"/>
                <a:gd name="connsiteX2" fmla="*/ 7145 w 1257300"/>
                <a:gd name="connsiteY2" fmla="*/ 193834 h 381000"/>
                <a:gd name="connsiteX3" fmla="*/ 631984 w 1257300"/>
                <a:gd name="connsiteY3" fmla="*/ 7144 h 381000"/>
                <a:gd name="connsiteX4" fmla="*/ 1256824 w 1257300"/>
                <a:gd name="connsiteY4" fmla="*/ 193834 h 381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7300" h="381000">
                  <a:moveTo>
                    <a:pt x="1256824" y="193834"/>
                  </a:moveTo>
                  <a:cubicBezTo>
                    <a:pt x="1256824" y="296940"/>
                    <a:pt x="977074" y="380524"/>
                    <a:pt x="631984" y="380524"/>
                  </a:cubicBezTo>
                  <a:cubicBezTo>
                    <a:pt x="286895" y="380524"/>
                    <a:pt x="7145" y="296940"/>
                    <a:pt x="7145" y="193834"/>
                  </a:cubicBezTo>
                  <a:cubicBezTo>
                    <a:pt x="7145" y="90728"/>
                    <a:pt x="286895" y="7144"/>
                    <a:pt x="631984" y="7144"/>
                  </a:cubicBezTo>
                  <a:cubicBezTo>
                    <a:pt x="977074" y="7144"/>
                    <a:pt x="1256824" y="90727"/>
                    <a:pt x="1256824" y="193834"/>
                  </a:cubicBezTo>
                  <a:close/>
                </a:path>
              </a:pathLst>
            </a:custGeom>
            <a:solidFill>
              <a:srgbClr val="89402F"/>
            </a:solidFill>
            <a:ln w="9525"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BC239BEB-7AF0-4A7C-9431-5F6B9BFF5001}"/>
                </a:ext>
              </a:extLst>
            </p:cNvPr>
            <p:cNvSpPr/>
            <p:nvPr/>
          </p:nvSpPr>
          <p:spPr>
            <a:xfrm>
              <a:off x="21660606" y="11516537"/>
              <a:ext cx="4319937" cy="1412287"/>
            </a:xfrm>
            <a:custGeom>
              <a:avLst/>
              <a:gdLst>
                <a:gd name="connsiteX0" fmla="*/ 2415063 w 2971800"/>
                <a:gd name="connsiteY0" fmla="*/ 411004 h 971550"/>
                <a:gd name="connsiteX1" fmla="*/ 1889284 w 2971800"/>
                <a:gd name="connsiteY1" fmla="*/ 691039 h 971550"/>
                <a:gd name="connsiteX2" fmla="*/ 1422559 w 2971800"/>
                <a:gd name="connsiteY2" fmla="*/ 726281 h 971550"/>
                <a:gd name="connsiteX3" fmla="*/ 1083469 w 2971800"/>
                <a:gd name="connsiteY3" fmla="*/ 691039 h 971550"/>
                <a:gd name="connsiteX4" fmla="*/ 557688 w 2971800"/>
                <a:gd name="connsiteY4" fmla="*/ 411004 h 971550"/>
                <a:gd name="connsiteX5" fmla="*/ 7144 w 2971800"/>
                <a:gd name="connsiteY5" fmla="*/ 7144 h 971550"/>
                <a:gd name="connsiteX6" fmla="*/ 1288256 w 2971800"/>
                <a:gd name="connsiteY6" fmla="*/ 971074 h 971550"/>
                <a:gd name="connsiteX7" fmla="*/ 1421606 w 2971800"/>
                <a:gd name="connsiteY7" fmla="*/ 971074 h 971550"/>
                <a:gd name="connsiteX8" fmla="*/ 1683544 w 2971800"/>
                <a:gd name="connsiteY8" fmla="*/ 971074 h 971550"/>
                <a:gd name="connsiteX9" fmla="*/ 2964656 w 2971800"/>
                <a:gd name="connsiteY9" fmla="*/ 7144 h 971550"/>
                <a:gd name="connsiteX10" fmla="*/ 2415063 w 2971800"/>
                <a:gd name="connsiteY10" fmla="*/ 411004 h 971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71800" h="971550">
                  <a:moveTo>
                    <a:pt x="2415063" y="411004"/>
                  </a:moveTo>
                  <a:cubicBezTo>
                    <a:pt x="2204561" y="492919"/>
                    <a:pt x="2075973" y="644366"/>
                    <a:pt x="1889284" y="691039"/>
                  </a:cubicBezTo>
                  <a:cubicBezTo>
                    <a:pt x="1702594" y="737711"/>
                    <a:pt x="1422559" y="726281"/>
                    <a:pt x="1422559" y="726281"/>
                  </a:cubicBezTo>
                  <a:cubicBezTo>
                    <a:pt x="1422559" y="726281"/>
                    <a:pt x="1271111" y="737711"/>
                    <a:pt x="1083469" y="691039"/>
                  </a:cubicBezTo>
                  <a:cubicBezTo>
                    <a:pt x="896779" y="644366"/>
                    <a:pt x="768192" y="492919"/>
                    <a:pt x="557688" y="411004"/>
                  </a:cubicBezTo>
                  <a:cubicBezTo>
                    <a:pt x="347186" y="329089"/>
                    <a:pt x="7144" y="7144"/>
                    <a:pt x="7144" y="7144"/>
                  </a:cubicBezTo>
                  <a:cubicBezTo>
                    <a:pt x="142398" y="557689"/>
                    <a:pt x="666273" y="971074"/>
                    <a:pt x="1288256" y="971074"/>
                  </a:cubicBezTo>
                  <a:lnTo>
                    <a:pt x="1421606" y="971074"/>
                  </a:lnTo>
                  <a:lnTo>
                    <a:pt x="1683544" y="971074"/>
                  </a:lnTo>
                  <a:cubicBezTo>
                    <a:pt x="2305526" y="971074"/>
                    <a:pt x="2830354" y="557689"/>
                    <a:pt x="2964656" y="7144"/>
                  </a:cubicBezTo>
                  <a:cubicBezTo>
                    <a:pt x="2965609" y="7144"/>
                    <a:pt x="2625567" y="329089"/>
                    <a:pt x="2415063" y="411004"/>
                  </a:cubicBezTo>
                  <a:close/>
                </a:path>
              </a:pathLst>
            </a:custGeom>
            <a:solidFill>
              <a:srgbClr val="0F0F38"/>
            </a:solidFill>
            <a:ln w="9525"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21C15BF6-EEED-47D2-BA27-0E51539EDE49}"/>
                </a:ext>
              </a:extLst>
            </p:cNvPr>
            <p:cNvSpPr/>
            <p:nvPr/>
          </p:nvSpPr>
          <p:spPr>
            <a:xfrm>
              <a:off x="22543823" y="8590733"/>
              <a:ext cx="623068" cy="249227"/>
            </a:xfrm>
            <a:custGeom>
              <a:avLst/>
              <a:gdLst>
                <a:gd name="connsiteX0" fmla="*/ 376821 w 428625"/>
                <a:gd name="connsiteY0" fmla="*/ 145363 h 171450"/>
                <a:gd name="connsiteX1" fmla="*/ 71069 w 428625"/>
                <a:gd name="connsiteY1" fmla="*/ 167271 h 171450"/>
                <a:gd name="connsiteX2" fmla="*/ 9156 w 428625"/>
                <a:gd name="connsiteY2" fmla="*/ 113930 h 171450"/>
                <a:gd name="connsiteX3" fmla="*/ 7250 w 428625"/>
                <a:gd name="connsiteY3" fmla="*/ 91071 h 171450"/>
                <a:gd name="connsiteX4" fmla="*/ 60591 w 428625"/>
                <a:gd name="connsiteY4" fmla="*/ 29158 h 171450"/>
                <a:gd name="connsiteX5" fmla="*/ 366344 w 428625"/>
                <a:gd name="connsiteY5" fmla="*/ 7251 h 171450"/>
                <a:gd name="connsiteX6" fmla="*/ 428256 w 428625"/>
                <a:gd name="connsiteY6" fmla="*/ 60590 h 171450"/>
                <a:gd name="connsiteX7" fmla="*/ 430161 w 428625"/>
                <a:gd name="connsiteY7" fmla="*/ 83451 h 171450"/>
                <a:gd name="connsiteX8" fmla="*/ 376821 w 428625"/>
                <a:gd name="connsiteY8" fmla="*/ 145363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625" h="171450">
                  <a:moveTo>
                    <a:pt x="376821" y="145363"/>
                  </a:moveTo>
                  <a:lnTo>
                    <a:pt x="71069" y="167271"/>
                  </a:lnTo>
                  <a:cubicBezTo>
                    <a:pt x="39636" y="169176"/>
                    <a:pt x="12013" y="145363"/>
                    <a:pt x="9156" y="113930"/>
                  </a:cubicBezTo>
                  <a:lnTo>
                    <a:pt x="7250" y="91071"/>
                  </a:lnTo>
                  <a:cubicBezTo>
                    <a:pt x="5346" y="59638"/>
                    <a:pt x="29158" y="32015"/>
                    <a:pt x="60591" y="29158"/>
                  </a:cubicBezTo>
                  <a:lnTo>
                    <a:pt x="366344" y="7251"/>
                  </a:lnTo>
                  <a:cubicBezTo>
                    <a:pt x="397775" y="5346"/>
                    <a:pt x="425398" y="29158"/>
                    <a:pt x="428256" y="60590"/>
                  </a:cubicBezTo>
                  <a:lnTo>
                    <a:pt x="430161" y="83451"/>
                  </a:lnTo>
                  <a:cubicBezTo>
                    <a:pt x="432066" y="114883"/>
                    <a:pt x="408254" y="142505"/>
                    <a:pt x="376821" y="145363"/>
                  </a:cubicBezTo>
                  <a:close/>
                </a:path>
              </a:pathLst>
            </a:custGeom>
            <a:solidFill>
              <a:srgbClr val="010121"/>
            </a:solidFill>
            <a:ln w="9525"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D89C1318-8F7C-44BA-BC71-77EFCC367790}"/>
                </a:ext>
              </a:extLst>
            </p:cNvPr>
            <p:cNvSpPr/>
            <p:nvPr/>
          </p:nvSpPr>
          <p:spPr>
            <a:xfrm>
              <a:off x="24426689" y="8590733"/>
              <a:ext cx="623068" cy="249227"/>
            </a:xfrm>
            <a:custGeom>
              <a:avLst/>
              <a:gdLst>
                <a:gd name="connsiteX0" fmla="*/ 60717 w 428625"/>
                <a:gd name="connsiteY0" fmla="*/ 145363 h 171450"/>
                <a:gd name="connsiteX1" fmla="*/ 366469 w 428625"/>
                <a:gd name="connsiteY1" fmla="*/ 167271 h 171450"/>
                <a:gd name="connsiteX2" fmla="*/ 428382 w 428625"/>
                <a:gd name="connsiteY2" fmla="*/ 113930 h 171450"/>
                <a:gd name="connsiteX3" fmla="*/ 430286 w 428625"/>
                <a:gd name="connsiteY3" fmla="*/ 91071 h 171450"/>
                <a:gd name="connsiteX4" fmla="*/ 376947 w 428625"/>
                <a:gd name="connsiteY4" fmla="*/ 29158 h 171450"/>
                <a:gd name="connsiteX5" fmla="*/ 71194 w 428625"/>
                <a:gd name="connsiteY5" fmla="*/ 7251 h 171450"/>
                <a:gd name="connsiteX6" fmla="*/ 9282 w 428625"/>
                <a:gd name="connsiteY6" fmla="*/ 60590 h 171450"/>
                <a:gd name="connsiteX7" fmla="*/ 7376 w 428625"/>
                <a:gd name="connsiteY7" fmla="*/ 83451 h 171450"/>
                <a:gd name="connsiteX8" fmla="*/ 60717 w 428625"/>
                <a:gd name="connsiteY8" fmla="*/ 145363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625" h="171450">
                  <a:moveTo>
                    <a:pt x="60717" y="145363"/>
                  </a:moveTo>
                  <a:lnTo>
                    <a:pt x="366469" y="167271"/>
                  </a:lnTo>
                  <a:cubicBezTo>
                    <a:pt x="397901" y="169176"/>
                    <a:pt x="425524" y="145363"/>
                    <a:pt x="428382" y="113930"/>
                  </a:cubicBezTo>
                  <a:lnTo>
                    <a:pt x="430286" y="91071"/>
                  </a:lnTo>
                  <a:cubicBezTo>
                    <a:pt x="432192" y="59638"/>
                    <a:pt x="408380" y="32015"/>
                    <a:pt x="376947" y="29158"/>
                  </a:cubicBezTo>
                  <a:lnTo>
                    <a:pt x="71194" y="7251"/>
                  </a:lnTo>
                  <a:cubicBezTo>
                    <a:pt x="39761" y="5346"/>
                    <a:pt x="12139" y="29158"/>
                    <a:pt x="9282" y="60590"/>
                  </a:cubicBezTo>
                  <a:lnTo>
                    <a:pt x="7376" y="83451"/>
                  </a:lnTo>
                  <a:cubicBezTo>
                    <a:pt x="4519" y="114883"/>
                    <a:pt x="28332" y="142505"/>
                    <a:pt x="60717" y="145363"/>
                  </a:cubicBezTo>
                  <a:close/>
                </a:path>
              </a:pathLst>
            </a:custGeom>
            <a:solidFill>
              <a:srgbClr val="010121"/>
            </a:solidFill>
            <a:ln w="9525" cap="flat">
              <a:noFill/>
              <a:prstDash val="solid"/>
              <a:miter/>
            </a:ln>
          </p:spPr>
          <p:txBody>
            <a:bodyPr rtlCol="0" anchor="ctr"/>
            <a:lstStyle/>
            <a:p>
              <a:endParaRPr lang="en-US"/>
            </a:p>
          </p:txBody>
        </p:sp>
      </p:grpSp>
      <p:grpSp>
        <p:nvGrpSpPr>
          <p:cNvPr id="58" name="Group 57">
            <a:extLst>
              <a:ext uri="{FF2B5EF4-FFF2-40B4-BE49-F238E27FC236}">
                <a16:creationId xmlns:a16="http://schemas.microsoft.com/office/drawing/2014/main" id="{C3BBD3E0-A877-4EC0-A3A6-BC3CA4865597}"/>
              </a:ext>
            </a:extLst>
          </p:cNvPr>
          <p:cNvGrpSpPr/>
          <p:nvPr/>
        </p:nvGrpSpPr>
        <p:grpSpPr>
          <a:xfrm>
            <a:off x="17259151" y="8240438"/>
            <a:ext cx="3163628" cy="5819602"/>
            <a:chOff x="17259151" y="8240438"/>
            <a:chExt cx="3163628" cy="5819602"/>
          </a:xfrm>
        </p:grpSpPr>
        <p:sp>
          <p:nvSpPr>
            <p:cNvPr id="41" name="Freeform: Shape 40">
              <a:extLst>
                <a:ext uri="{FF2B5EF4-FFF2-40B4-BE49-F238E27FC236}">
                  <a16:creationId xmlns:a16="http://schemas.microsoft.com/office/drawing/2014/main" id="{31673F1A-6F06-42A2-93DD-78343402D56D}"/>
                </a:ext>
              </a:extLst>
            </p:cNvPr>
            <p:cNvSpPr/>
            <p:nvPr/>
          </p:nvSpPr>
          <p:spPr>
            <a:xfrm>
              <a:off x="17949891" y="11387771"/>
              <a:ext cx="2409196" cy="2672269"/>
            </a:xfrm>
            <a:custGeom>
              <a:avLst/>
              <a:gdLst>
                <a:gd name="connsiteX0" fmla="*/ 1289209 w 1657350"/>
                <a:gd name="connsiteY0" fmla="*/ 7144 h 1838325"/>
                <a:gd name="connsiteX1" fmla="*/ 1657826 w 1657350"/>
                <a:gd name="connsiteY1" fmla="*/ 1838801 h 1838325"/>
                <a:gd name="connsiteX2" fmla="*/ 287179 w 1657350"/>
                <a:gd name="connsiteY2" fmla="*/ 1838801 h 1838325"/>
                <a:gd name="connsiteX3" fmla="*/ 7144 w 1657350"/>
                <a:gd name="connsiteY3" fmla="*/ 171926 h 1838325"/>
              </a:gdLst>
              <a:ahLst/>
              <a:cxnLst>
                <a:cxn ang="0">
                  <a:pos x="connsiteX0" y="connsiteY0"/>
                </a:cxn>
                <a:cxn ang="0">
                  <a:pos x="connsiteX1" y="connsiteY1"/>
                </a:cxn>
                <a:cxn ang="0">
                  <a:pos x="connsiteX2" y="connsiteY2"/>
                </a:cxn>
                <a:cxn ang="0">
                  <a:pos x="connsiteX3" y="connsiteY3"/>
                </a:cxn>
              </a:cxnLst>
              <a:rect l="l" t="t" r="r" b="b"/>
              <a:pathLst>
                <a:path w="1657350" h="1838325">
                  <a:moveTo>
                    <a:pt x="1289209" y="7144"/>
                  </a:moveTo>
                  <a:cubicBezTo>
                    <a:pt x="1289209" y="7144"/>
                    <a:pt x="1212056" y="1317784"/>
                    <a:pt x="1657826" y="1838801"/>
                  </a:cubicBezTo>
                  <a:lnTo>
                    <a:pt x="287179" y="1838801"/>
                  </a:lnTo>
                  <a:lnTo>
                    <a:pt x="7144" y="171926"/>
                  </a:lnTo>
                </a:path>
              </a:pathLst>
            </a:custGeom>
            <a:solidFill>
              <a:srgbClr val="8D5336"/>
            </a:solidFill>
            <a:ln w="9525"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E009021B-7DD3-4C23-A89E-57C236AC1B3A}"/>
                </a:ext>
              </a:extLst>
            </p:cNvPr>
            <p:cNvSpPr/>
            <p:nvPr/>
          </p:nvSpPr>
          <p:spPr>
            <a:xfrm>
              <a:off x="17398762" y="9714444"/>
              <a:ext cx="2603039" cy="2533809"/>
            </a:xfrm>
            <a:custGeom>
              <a:avLst/>
              <a:gdLst>
                <a:gd name="connsiteX0" fmla="*/ 7186 w 1790700"/>
                <a:gd name="connsiteY0" fmla="*/ 281017 h 1743075"/>
                <a:gd name="connsiteX1" fmla="*/ 57669 w 1790700"/>
                <a:gd name="connsiteY1" fmla="*/ 577245 h 1743075"/>
                <a:gd name="connsiteX2" fmla="*/ 563446 w 1790700"/>
                <a:gd name="connsiteY2" fmla="*/ 1537365 h 1743075"/>
                <a:gd name="connsiteX3" fmla="*/ 1399741 w 1790700"/>
                <a:gd name="connsiteY3" fmla="*/ 1598325 h 1743075"/>
                <a:gd name="connsiteX4" fmla="*/ 1788361 w 1790700"/>
                <a:gd name="connsiteY4" fmla="*/ 678210 h 1743075"/>
                <a:gd name="connsiteX5" fmla="*/ 7186 w 1790700"/>
                <a:gd name="connsiteY5" fmla="*/ 281017 h 1743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90700" h="1743075">
                  <a:moveTo>
                    <a:pt x="7186" y="281017"/>
                  </a:moveTo>
                  <a:cubicBezTo>
                    <a:pt x="6233" y="359122"/>
                    <a:pt x="21473" y="457230"/>
                    <a:pt x="57669" y="577245"/>
                  </a:cubicBezTo>
                  <a:cubicBezTo>
                    <a:pt x="203400" y="1063972"/>
                    <a:pt x="381519" y="1364010"/>
                    <a:pt x="563446" y="1537365"/>
                  </a:cubicBezTo>
                  <a:cubicBezTo>
                    <a:pt x="881581" y="1840260"/>
                    <a:pt x="1210194" y="1753582"/>
                    <a:pt x="1399741" y="1598325"/>
                  </a:cubicBezTo>
                  <a:cubicBezTo>
                    <a:pt x="1696921" y="1353532"/>
                    <a:pt x="1788361" y="678210"/>
                    <a:pt x="1788361" y="678210"/>
                  </a:cubicBezTo>
                  <a:cubicBezTo>
                    <a:pt x="1788361" y="678210"/>
                    <a:pt x="20521" y="-515273"/>
                    <a:pt x="7186" y="281017"/>
                  </a:cubicBezTo>
                  <a:close/>
                </a:path>
              </a:pathLst>
            </a:custGeom>
            <a:solidFill>
              <a:srgbClr val="8D5336"/>
            </a:solidFill>
            <a:ln w="9525"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9525E020-AC08-48E7-AC32-7048AA311C5C}"/>
                </a:ext>
              </a:extLst>
            </p:cNvPr>
            <p:cNvSpPr/>
            <p:nvPr/>
          </p:nvSpPr>
          <p:spPr>
            <a:xfrm>
              <a:off x="17398762" y="10112558"/>
              <a:ext cx="2021509" cy="1841512"/>
            </a:xfrm>
            <a:custGeom>
              <a:avLst/>
              <a:gdLst>
                <a:gd name="connsiteX0" fmla="*/ 7186 w 1390650"/>
                <a:gd name="connsiteY0" fmla="*/ 7144 h 1266825"/>
                <a:gd name="connsiteX1" fmla="*/ 57669 w 1390650"/>
                <a:gd name="connsiteY1" fmla="*/ 303371 h 1266825"/>
                <a:gd name="connsiteX2" fmla="*/ 563446 w 1390650"/>
                <a:gd name="connsiteY2" fmla="*/ 1263491 h 1266825"/>
                <a:gd name="connsiteX3" fmla="*/ 1389263 w 1390650"/>
                <a:gd name="connsiteY3" fmla="*/ 381476 h 1266825"/>
                <a:gd name="connsiteX4" fmla="*/ 7186 w 1390650"/>
                <a:gd name="connsiteY4" fmla="*/ 7144 h 1266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0650" h="1266825">
                  <a:moveTo>
                    <a:pt x="7186" y="7144"/>
                  </a:moveTo>
                  <a:cubicBezTo>
                    <a:pt x="6233" y="85249"/>
                    <a:pt x="21473" y="183356"/>
                    <a:pt x="57669" y="303371"/>
                  </a:cubicBezTo>
                  <a:cubicBezTo>
                    <a:pt x="203400" y="790099"/>
                    <a:pt x="381519" y="1090136"/>
                    <a:pt x="563446" y="1263491"/>
                  </a:cubicBezTo>
                  <a:cubicBezTo>
                    <a:pt x="588211" y="491014"/>
                    <a:pt x="1389263" y="381476"/>
                    <a:pt x="1389263" y="381476"/>
                  </a:cubicBezTo>
                  <a:lnTo>
                    <a:pt x="7186" y="7144"/>
                  </a:lnTo>
                  <a:close/>
                </a:path>
              </a:pathLst>
            </a:custGeom>
            <a:solidFill>
              <a:srgbClr val="773D24"/>
            </a:solidFill>
            <a:ln w="9525"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64AB6257-6BE5-4F8E-82FD-27FF3F60C1D1}"/>
                </a:ext>
              </a:extLst>
            </p:cNvPr>
            <p:cNvSpPr/>
            <p:nvPr/>
          </p:nvSpPr>
          <p:spPr>
            <a:xfrm>
              <a:off x="17259151" y="8516120"/>
              <a:ext cx="2990726" cy="2201506"/>
            </a:xfrm>
            <a:custGeom>
              <a:avLst/>
              <a:gdLst>
                <a:gd name="connsiteX0" fmla="*/ 56555 w 2057400"/>
                <a:gd name="connsiteY0" fmla="*/ 1293971 h 1514475"/>
                <a:gd name="connsiteX1" fmla="*/ 186096 w 2057400"/>
                <a:gd name="connsiteY1" fmla="*/ 1407319 h 1514475"/>
                <a:gd name="connsiteX2" fmla="*/ 1171933 w 2057400"/>
                <a:gd name="connsiteY2" fmla="*/ 1462564 h 1514475"/>
                <a:gd name="connsiteX3" fmla="*/ 1560552 w 2057400"/>
                <a:gd name="connsiteY3" fmla="*/ 1484471 h 1514475"/>
                <a:gd name="connsiteX4" fmla="*/ 2055852 w 2057400"/>
                <a:gd name="connsiteY4" fmla="*/ 1512094 h 1514475"/>
                <a:gd name="connsiteX5" fmla="*/ 2058710 w 2057400"/>
                <a:gd name="connsiteY5" fmla="*/ 1512094 h 1514475"/>
                <a:gd name="connsiteX6" fmla="*/ 2058710 w 2057400"/>
                <a:gd name="connsiteY6" fmla="*/ 7144 h 1514475"/>
                <a:gd name="connsiteX7" fmla="*/ 2055852 w 2057400"/>
                <a:gd name="connsiteY7" fmla="*/ 7144 h 1514475"/>
                <a:gd name="connsiteX8" fmla="*/ 185142 w 2057400"/>
                <a:gd name="connsiteY8" fmla="*/ 110966 h 1514475"/>
                <a:gd name="connsiteX9" fmla="*/ 55602 w 2057400"/>
                <a:gd name="connsiteY9" fmla="*/ 224314 h 1514475"/>
                <a:gd name="connsiteX10" fmla="*/ 56555 w 2057400"/>
                <a:gd name="connsiteY10" fmla="*/ 1293971 h 15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57400" h="1514475">
                  <a:moveTo>
                    <a:pt x="56555" y="1293971"/>
                  </a:moveTo>
                  <a:cubicBezTo>
                    <a:pt x="67985" y="1356836"/>
                    <a:pt x="121325" y="1403509"/>
                    <a:pt x="186096" y="1407319"/>
                  </a:cubicBezTo>
                  <a:lnTo>
                    <a:pt x="1171933" y="1462564"/>
                  </a:lnTo>
                  <a:lnTo>
                    <a:pt x="1560552" y="1484471"/>
                  </a:lnTo>
                  <a:lnTo>
                    <a:pt x="2055852" y="1512094"/>
                  </a:lnTo>
                  <a:cubicBezTo>
                    <a:pt x="2056805" y="1512094"/>
                    <a:pt x="2057758" y="1512094"/>
                    <a:pt x="2058710" y="1512094"/>
                  </a:cubicBezTo>
                  <a:lnTo>
                    <a:pt x="2058710" y="7144"/>
                  </a:lnTo>
                  <a:cubicBezTo>
                    <a:pt x="2057758" y="7144"/>
                    <a:pt x="2056805" y="7144"/>
                    <a:pt x="2055852" y="7144"/>
                  </a:cubicBezTo>
                  <a:lnTo>
                    <a:pt x="185142" y="110966"/>
                  </a:lnTo>
                  <a:cubicBezTo>
                    <a:pt x="121325" y="114776"/>
                    <a:pt x="67033" y="161449"/>
                    <a:pt x="55602" y="224314"/>
                  </a:cubicBezTo>
                  <a:cubicBezTo>
                    <a:pt x="-9167" y="580549"/>
                    <a:pt x="-9167" y="936784"/>
                    <a:pt x="56555" y="1293971"/>
                  </a:cubicBezTo>
                  <a:close/>
                </a:path>
              </a:pathLst>
            </a:custGeom>
            <a:solidFill>
              <a:srgbClr val="389FFC"/>
            </a:solidFill>
            <a:ln w="9525"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C8DC7A67-B86B-46C3-A19D-5A64D6DD5CC8}"/>
                </a:ext>
              </a:extLst>
            </p:cNvPr>
            <p:cNvSpPr/>
            <p:nvPr/>
          </p:nvSpPr>
          <p:spPr>
            <a:xfrm>
              <a:off x="20076630" y="8514735"/>
              <a:ext cx="346149" cy="2201506"/>
            </a:xfrm>
            <a:custGeom>
              <a:avLst/>
              <a:gdLst>
                <a:gd name="connsiteX0" fmla="*/ 235744 w 238125"/>
                <a:gd name="connsiteY0" fmla="*/ 759619 h 1514475"/>
                <a:gd name="connsiteX1" fmla="*/ 121444 w 238125"/>
                <a:gd name="connsiteY1" fmla="*/ 1512094 h 1514475"/>
                <a:gd name="connsiteX2" fmla="*/ 7144 w 238125"/>
                <a:gd name="connsiteY2" fmla="*/ 759619 h 1514475"/>
                <a:gd name="connsiteX3" fmla="*/ 121444 w 238125"/>
                <a:gd name="connsiteY3" fmla="*/ 7144 h 1514475"/>
                <a:gd name="connsiteX4" fmla="*/ 235744 w 238125"/>
                <a:gd name="connsiteY4" fmla="*/ 759619 h 1514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125" h="1514475">
                  <a:moveTo>
                    <a:pt x="235744" y="759619"/>
                  </a:moveTo>
                  <a:cubicBezTo>
                    <a:pt x="235744" y="1175199"/>
                    <a:pt x="184570" y="1512094"/>
                    <a:pt x="121444" y="1512094"/>
                  </a:cubicBezTo>
                  <a:cubicBezTo>
                    <a:pt x="58317" y="1512094"/>
                    <a:pt x="7144" y="1175199"/>
                    <a:pt x="7144" y="759619"/>
                  </a:cubicBezTo>
                  <a:cubicBezTo>
                    <a:pt x="7144" y="344038"/>
                    <a:pt x="58317" y="7144"/>
                    <a:pt x="121444" y="7144"/>
                  </a:cubicBezTo>
                  <a:cubicBezTo>
                    <a:pt x="184570" y="7144"/>
                    <a:pt x="235744" y="344038"/>
                    <a:pt x="235744" y="759619"/>
                  </a:cubicBezTo>
                  <a:close/>
                </a:path>
              </a:pathLst>
            </a:custGeom>
            <a:solidFill>
              <a:srgbClr val="0278C1"/>
            </a:solidFill>
            <a:ln w="9525"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15B3B037-4C34-47AD-8CA9-C3FE8A464618}"/>
                </a:ext>
              </a:extLst>
            </p:cNvPr>
            <p:cNvSpPr/>
            <p:nvPr/>
          </p:nvSpPr>
          <p:spPr>
            <a:xfrm>
              <a:off x="17344823" y="8595042"/>
              <a:ext cx="2450733" cy="553838"/>
            </a:xfrm>
            <a:custGeom>
              <a:avLst/>
              <a:gdLst>
                <a:gd name="connsiteX0" fmla="*/ 7144 w 1685925"/>
                <a:gd name="connsiteY0" fmla="*/ 256699 h 381000"/>
                <a:gd name="connsiteX1" fmla="*/ 41435 w 1685925"/>
                <a:gd name="connsiteY1" fmla="*/ 324326 h 381000"/>
                <a:gd name="connsiteX2" fmla="*/ 407194 w 1685925"/>
                <a:gd name="connsiteY2" fmla="*/ 289084 h 381000"/>
                <a:gd name="connsiteX3" fmla="*/ 434816 w 1685925"/>
                <a:gd name="connsiteY3" fmla="*/ 324326 h 381000"/>
                <a:gd name="connsiteX4" fmla="*/ 768192 w 1685925"/>
                <a:gd name="connsiteY4" fmla="*/ 318611 h 381000"/>
                <a:gd name="connsiteX5" fmla="*/ 774860 w 1685925"/>
                <a:gd name="connsiteY5" fmla="*/ 324326 h 381000"/>
                <a:gd name="connsiteX6" fmla="*/ 1108235 w 1685925"/>
                <a:gd name="connsiteY6" fmla="*/ 318611 h 381000"/>
                <a:gd name="connsiteX7" fmla="*/ 1114902 w 1685925"/>
                <a:gd name="connsiteY7" fmla="*/ 324326 h 381000"/>
                <a:gd name="connsiteX8" fmla="*/ 1503522 w 1685925"/>
                <a:gd name="connsiteY8" fmla="*/ 261461 h 381000"/>
                <a:gd name="connsiteX9" fmla="*/ 1663542 w 1685925"/>
                <a:gd name="connsiteY9" fmla="*/ 39529 h 381000"/>
                <a:gd name="connsiteX10" fmla="*/ 1680687 w 1685925"/>
                <a:gd name="connsiteY10" fmla="*/ 7144 h 381000"/>
                <a:gd name="connsiteX11" fmla="*/ 1535906 w 1685925"/>
                <a:gd name="connsiteY11" fmla="*/ 207169 h 381000"/>
                <a:gd name="connsiteX12" fmla="*/ 1147287 w 1685925"/>
                <a:gd name="connsiteY12" fmla="*/ 270034 h 381000"/>
                <a:gd name="connsiteX13" fmla="*/ 1140619 w 1685925"/>
                <a:gd name="connsiteY13" fmla="*/ 264319 h 381000"/>
                <a:gd name="connsiteX14" fmla="*/ 807244 w 1685925"/>
                <a:gd name="connsiteY14" fmla="*/ 270034 h 381000"/>
                <a:gd name="connsiteX15" fmla="*/ 800577 w 1685925"/>
                <a:gd name="connsiteY15" fmla="*/ 264319 h 381000"/>
                <a:gd name="connsiteX16" fmla="*/ 467202 w 1685925"/>
                <a:gd name="connsiteY16" fmla="*/ 270034 h 381000"/>
                <a:gd name="connsiteX17" fmla="*/ 439579 w 1685925"/>
                <a:gd name="connsiteY17" fmla="*/ 234791 h 381000"/>
                <a:gd name="connsiteX18" fmla="*/ 73819 w 1685925"/>
                <a:gd name="connsiteY18" fmla="*/ 270034 h 381000"/>
                <a:gd name="connsiteX19" fmla="*/ 39529 w 1685925"/>
                <a:gd name="connsiteY19" fmla="*/ 202406 h 381000"/>
                <a:gd name="connsiteX20" fmla="*/ 42387 w 1685925"/>
                <a:gd name="connsiteY20" fmla="*/ 180499 h 381000"/>
                <a:gd name="connsiteX21" fmla="*/ 22385 w 1685925"/>
                <a:gd name="connsiteY21" fmla="*/ 208121 h 381000"/>
                <a:gd name="connsiteX22" fmla="*/ 7144 w 1685925"/>
                <a:gd name="connsiteY22" fmla="*/ 256699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85925" h="381000">
                  <a:moveTo>
                    <a:pt x="7144" y="256699"/>
                  </a:moveTo>
                  <a:cubicBezTo>
                    <a:pt x="7144" y="282416"/>
                    <a:pt x="19527" y="308134"/>
                    <a:pt x="41435" y="324326"/>
                  </a:cubicBezTo>
                  <a:cubicBezTo>
                    <a:pt x="155735" y="406241"/>
                    <a:pt x="312897" y="389096"/>
                    <a:pt x="407194" y="289084"/>
                  </a:cubicBezTo>
                  <a:cubicBezTo>
                    <a:pt x="412910" y="302419"/>
                    <a:pt x="422435" y="314801"/>
                    <a:pt x="434816" y="324326"/>
                  </a:cubicBezTo>
                  <a:cubicBezTo>
                    <a:pt x="536735" y="397669"/>
                    <a:pt x="672942" y="391954"/>
                    <a:pt x="768192" y="318611"/>
                  </a:cubicBezTo>
                  <a:cubicBezTo>
                    <a:pt x="770097" y="320516"/>
                    <a:pt x="772954" y="322421"/>
                    <a:pt x="774860" y="324326"/>
                  </a:cubicBezTo>
                  <a:cubicBezTo>
                    <a:pt x="876777" y="397669"/>
                    <a:pt x="1012985" y="391954"/>
                    <a:pt x="1108235" y="318611"/>
                  </a:cubicBezTo>
                  <a:cubicBezTo>
                    <a:pt x="1110139" y="320516"/>
                    <a:pt x="1112997" y="322421"/>
                    <a:pt x="1114902" y="324326"/>
                  </a:cubicBezTo>
                  <a:cubicBezTo>
                    <a:pt x="1239679" y="413861"/>
                    <a:pt x="1413987" y="385286"/>
                    <a:pt x="1503522" y="261461"/>
                  </a:cubicBezTo>
                  <a:lnTo>
                    <a:pt x="1663542" y="39529"/>
                  </a:lnTo>
                  <a:cubicBezTo>
                    <a:pt x="1671162" y="29051"/>
                    <a:pt x="1676877" y="18574"/>
                    <a:pt x="1680687" y="7144"/>
                  </a:cubicBezTo>
                  <a:lnTo>
                    <a:pt x="1535906" y="207169"/>
                  </a:lnTo>
                  <a:cubicBezTo>
                    <a:pt x="1446372" y="331946"/>
                    <a:pt x="1271112" y="359569"/>
                    <a:pt x="1147287" y="270034"/>
                  </a:cubicBezTo>
                  <a:cubicBezTo>
                    <a:pt x="1144429" y="268129"/>
                    <a:pt x="1142525" y="266224"/>
                    <a:pt x="1140619" y="264319"/>
                  </a:cubicBezTo>
                  <a:cubicBezTo>
                    <a:pt x="1045369" y="337661"/>
                    <a:pt x="909162" y="343376"/>
                    <a:pt x="807244" y="270034"/>
                  </a:cubicBezTo>
                  <a:cubicBezTo>
                    <a:pt x="804387" y="268129"/>
                    <a:pt x="802481" y="266224"/>
                    <a:pt x="800577" y="264319"/>
                  </a:cubicBezTo>
                  <a:cubicBezTo>
                    <a:pt x="705327" y="337661"/>
                    <a:pt x="569119" y="343376"/>
                    <a:pt x="467202" y="270034"/>
                  </a:cubicBezTo>
                  <a:cubicBezTo>
                    <a:pt x="454819" y="260509"/>
                    <a:pt x="445294" y="249079"/>
                    <a:pt x="439579" y="234791"/>
                  </a:cubicBezTo>
                  <a:cubicBezTo>
                    <a:pt x="345281" y="334804"/>
                    <a:pt x="188119" y="351949"/>
                    <a:pt x="73819" y="270034"/>
                  </a:cubicBezTo>
                  <a:cubicBezTo>
                    <a:pt x="51912" y="253841"/>
                    <a:pt x="39529" y="228124"/>
                    <a:pt x="39529" y="202406"/>
                  </a:cubicBezTo>
                  <a:cubicBezTo>
                    <a:pt x="39529" y="194786"/>
                    <a:pt x="40481" y="188119"/>
                    <a:pt x="42387" y="180499"/>
                  </a:cubicBezTo>
                  <a:lnTo>
                    <a:pt x="22385" y="208121"/>
                  </a:lnTo>
                  <a:cubicBezTo>
                    <a:pt x="11906" y="223361"/>
                    <a:pt x="7144" y="239554"/>
                    <a:pt x="7144" y="256699"/>
                  </a:cubicBezTo>
                  <a:close/>
                </a:path>
              </a:pathLst>
            </a:custGeom>
            <a:solidFill>
              <a:srgbClr val="0278C1"/>
            </a:solidFill>
            <a:ln w="9525"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DAA4FA51-BB4D-4412-9BE9-14414222FA93}"/>
                </a:ext>
              </a:extLst>
            </p:cNvPr>
            <p:cNvSpPr/>
            <p:nvPr/>
          </p:nvSpPr>
          <p:spPr>
            <a:xfrm>
              <a:off x="17391900" y="8240438"/>
              <a:ext cx="2464579" cy="830757"/>
            </a:xfrm>
            <a:custGeom>
              <a:avLst/>
              <a:gdLst>
                <a:gd name="connsiteX0" fmla="*/ 7144 w 1695450"/>
                <a:gd name="connsiteY0" fmla="*/ 446348 h 571500"/>
                <a:gd name="connsiteX1" fmla="*/ 41434 w 1695450"/>
                <a:gd name="connsiteY1" fmla="*/ 513975 h 571500"/>
                <a:gd name="connsiteX2" fmla="*/ 407194 w 1695450"/>
                <a:gd name="connsiteY2" fmla="*/ 478733 h 571500"/>
                <a:gd name="connsiteX3" fmla="*/ 434816 w 1695450"/>
                <a:gd name="connsiteY3" fmla="*/ 513975 h 571500"/>
                <a:gd name="connsiteX4" fmla="*/ 768192 w 1695450"/>
                <a:gd name="connsiteY4" fmla="*/ 508260 h 571500"/>
                <a:gd name="connsiteX5" fmla="*/ 774859 w 1695450"/>
                <a:gd name="connsiteY5" fmla="*/ 513975 h 571500"/>
                <a:gd name="connsiteX6" fmla="*/ 1108234 w 1695450"/>
                <a:gd name="connsiteY6" fmla="*/ 508260 h 571500"/>
                <a:gd name="connsiteX7" fmla="*/ 1114902 w 1695450"/>
                <a:gd name="connsiteY7" fmla="*/ 513975 h 571500"/>
                <a:gd name="connsiteX8" fmla="*/ 1503521 w 1695450"/>
                <a:gd name="connsiteY8" fmla="*/ 451110 h 571500"/>
                <a:gd name="connsiteX9" fmla="*/ 1648302 w 1695450"/>
                <a:gd name="connsiteY9" fmla="*/ 251085 h 571500"/>
                <a:gd name="connsiteX10" fmla="*/ 1664494 w 1695450"/>
                <a:gd name="connsiteY10" fmla="*/ 229178 h 571500"/>
                <a:gd name="connsiteX11" fmla="*/ 1688306 w 1695450"/>
                <a:gd name="connsiteY11" fmla="*/ 154883 h 571500"/>
                <a:gd name="connsiteX12" fmla="*/ 1635919 w 1695450"/>
                <a:gd name="connsiteY12" fmla="*/ 51060 h 571500"/>
                <a:gd name="connsiteX13" fmla="*/ 1326356 w 1695450"/>
                <a:gd name="connsiteY13" fmla="*/ 83445 h 571500"/>
                <a:gd name="connsiteX14" fmla="*/ 1295877 w 1695450"/>
                <a:gd name="connsiteY14" fmla="*/ 51060 h 571500"/>
                <a:gd name="connsiteX15" fmla="*/ 986314 w 1695450"/>
                <a:gd name="connsiteY15" fmla="*/ 83445 h 571500"/>
                <a:gd name="connsiteX16" fmla="*/ 955834 w 1695450"/>
                <a:gd name="connsiteY16" fmla="*/ 51060 h 571500"/>
                <a:gd name="connsiteX17" fmla="*/ 629127 w 1695450"/>
                <a:gd name="connsiteY17" fmla="*/ 104400 h 571500"/>
                <a:gd name="connsiteX18" fmla="*/ 611981 w 1695450"/>
                <a:gd name="connsiteY18" fmla="*/ 128213 h 571500"/>
                <a:gd name="connsiteX19" fmla="*/ 594837 w 1695450"/>
                <a:gd name="connsiteY19" fmla="*/ 85350 h 571500"/>
                <a:gd name="connsiteX20" fmla="*/ 562452 w 1695450"/>
                <a:gd name="connsiteY20" fmla="*/ 51060 h 571500"/>
                <a:gd name="connsiteX21" fmla="*/ 235744 w 1695450"/>
                <a:gd name="connsiteY21" fmla="*/ 104400 h 571500"/>
                <a:gd name="connsiteX22" fmla="*/ 23337 w 1695450"/>
                <a:gd name="connsiteY22" fmla="*/ 399675 h 571500"/>
                <a:gd name="connsiteX23" fmla="*/ 10954 w 1695450"/>
                <a:gd name="connsiteY23" fmla="*/ 426345 h 571500"/>
                <a:gd name="connsiteX24" fmla="*/ 7144 w 1695450"/>
                <a:gd name="connsiteY24" fmla="*/ 446348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5450" h="571500">
                  <a:moveTo>
                    <a:pt x="7144" y="446348"/>
                  </a:moveTo>
                  <a:cubicBezTo>
                    <a:pt x="7144" y="472065"/>
                    <a:pt x="19527" y="497783"/>
                    <a:pt x="41434" y="513975"/>
                  </a:cubicBezTo>
                  <a:cubicBezTo>
                    <a:pt x="155734" y="595890"/>
                    <a:pt x="312896" y="578745"/>
                    <a:pt x="407194" y="478733"/>
                  </a:cubicBezTo>
                  <a:cubicBezTo>
                    <a:pt x="412909" y="492068"/>
                    <a:pt x="422434" y="504450"/>
                    <a:pt x="434816" y="513975"/>
                  </a:cubicBezTo>
                  <a:cubicBezTo>
                    <a:pt x="536734" y="587318"/>
                    <a:pt x="672942" y="581603"/>
                    <a:pt x="768192" y="508260"/>
                  </a:cubicBezTo>
                  <a:cubicBezTo>
                    <a:pt x="770096" y="510165"/>
                    <a:pt x="772954" y="512070"/>
                    <a:pt x="774859" y="513975"/>
                  </a:cubicBezTo>
                  <a:cubicBezTo>
                    <a:pt x="876777" y="587318"/>
                    <a:pt x="1012984" y="581603"/>
                    <a:pt x="1108234" y="508260"/>
                  </a:cubicBezTo>
                  <a:cubicBezTo>
                    <a:pt x="1110139" y="510165"/>
                    <a:pt x="1112996" y="512070"/>
                    <a:pt x="1114902" y="513975"/>
                  </a:cubicBezTo>
                  <a:cubicBezTo>
                    <a:pt x="1239679" y="603510"/>
                    <a:pt x="1413987" y="574935"/>
                    <a:pt x="1503521" y="451110"/>
                  </a:cubicBezTo>
                  <a:lnTo>
                    <a:pt x="1648302" y="251085"/>
                  </a:lnTo>
                  <a:lnTo>
                    <a:pt x="1664494" y="229178"/>
                  </a:lnTo>
                  <a:cubicBezTo>
                    <a:pt x="1680687" y="206318"/>
                    <a:pt x="1688306" y="180600"/>
                    <a:pt x="1688306" y="154883"/>
                  </a:cubicBezTo>
                  <a:cubicBezTo>
                    <a:pt x="1688306" y="114878"/>
                    <a:pt x="1670209" y="75825"/>
                    <a:pt x="1635919" y="51060"/>
                  </a:cubicBezTo>
                  <a:cubicBezTo>
                    <a:pt x="1538764" y="-18472"/>
                    <a:pt x="1405414" y="-3232"/>
                    <a:pt x="1326356" y="83445"/>
                  </a:cubicBezTo>
                  <a:cubicBezTo>
                    <a:pt x="1317784" y="71063"/>
                    <a:pt x="1308259" y="60585"/>
                    <a:pt x="1295877" y="51060"/>
                  </a:cubicBezTo>
                  <a:cubicBezTo>
                    <a:pt x="1198721" y="-18472"/>
                    <a:pt x="1065371" y="-3232"/>
                    <a:pt x="986314" y="83445"/>
                  </a:cubicBezTo>
                  <a:cubicBezTo>
                    <a:pt x="977742" y="71063"/>
                    <a:pt x="968217" y="60585"/>
                    <a:pt x="955834" y="51060"/>
                  </a:cubicBezTo>
                  <a:cubicBezTo>
                    <a:pt x="851059" y="-24187"/>
                    <a:pt x="704374" y="-375"/>
                    <a:pt x="629127" y="104400"/>
                  </a:cubicBezTo>
                  <a:lnTo>
                    <a:pt x="611981" y="128213"/>
                  </a:lnTo>
                  <a:cubicBezTo>
                    <a:pt x="609124" y="112973"/>
                    <a:pt x="603409" y="98685"/>
                    <a:pt x="594837" y="85350"/>
                  </a:cubicBezTo>
                  <a:cubicBezTo>
                    <a:pt x="586264" y="72015"/>
                    <a:pt x="575787" y="60585"/>
                    <a:pt x="562452" y="51060"/>
                  </a:cubicBezTo>
                  <a:cubicBezTo>
                    <a:pt x="457677" y="-24187"/>
                    <a:pt x="310991" y="-375"/>
                    <a:pt x="235744" y="104400"/>
                  </a:cubicBezTo>
                  <a:lnTo>
                    <a:pt x="23337" y="399675"/>
                  </a:lnTo>
                  <a:cubicBezTo>
                    <a:pt x="17621" y="408248"/>
                    <a:pt x="12859" y="416820"/>
                    <a:pt x="10954" y="426345"/>
                  </a:cubicBezTo>
                  <a:cubicBezTo>
                    <a:pt x="8096" y="432060"/>
                    <a:pt x="7144" y="438728"/>
                    <a:pt x="7144" y="446348"/>
                  </a:cubicBezTo>
                  <a:close/>
                </a:path>
              </a:pathLst>
            </a:custGeom>
            <a:solidFill>
              <a:srgbClr val="8D5336"/>
            </a:solidFill>
            <a:ln w="9525"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E9ED3A31-68FD-432F-A36C-E6F67E7E9AEE}"/>
                </a:ext>
              </a:extLst>
            </p:cNvPr>
            <p:cNvSpPr/>
            <p:nvPr/>
          </p:nvSpPr>
          <p:spPr>
            <a:xfrm>
              <a:off x="18906647" y="10159634"/>
              <a:ext cx="623068" cy="512300"/>
            </a:xfrm>
            <a:custGeom>
              <a:avLst/>
              <a:gdLst>
                <a:gd name="connsiteX0" fmla="*/ 7144 w 428625"/>
                <a:gd name="connsiteY0" fmla="*/ 7144 h 352425"/>
                <a:gd name="connsiteX1" fmla="*/ 38577 w 428625"/>
                <a:gd name="connsiteY1" fmla="*/ 331946 h 352425"/>
                <a:gd name="connsiteX2" fmla="*/ 39529 w 428625"/>
                <a:gd name="connsiteY2" fmla="*/ 331946 h 352425"/>
                <a:gd name="connsiteX3" fmla="*/ 428148 w 428625"/>
                <a:gd name="connsiteY3" fmla="*/ 352901 h 352425"/>
                <a:gd name="connsiteX4" fmla="*/ 387191 w 428625"/>
                <a:gd name="connsiteY4" fmla="*/ 9049 h 35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8625" h="352425">
                  <a:moveTo>
                    <a:pt x="7144" y="7144"/>
                  </a:moveTo>
                  <a:lnTo>
                    <a:pt x="38577" y="331946"/>
                  </a:lnTo>
                  <a:lnTo>
                    <a:pt x="39529" y="331946"/>
                  </a:lnTo>
                  <a:lnTo>
                    <a:pt x="428148" y="352901"/>
                  </a:lnTo>
                  <a:lnTo>
                    <a:pt x="387191" y="9049"/>
                  </a:lnTo>
                  <a:close/>
                </a:path>
              </a:pathLst>
            </a:custGeom>
            <a:solidFill>
              <a:srgbClr val="0278C1"/>
            </a:solidFill>
            <a:ln w="9525"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562F8A38-4B31-4EE8-A299-8F17AFECD897}"/>
                </a:ext>
              </a:extLst>
            </p:cNvPr>
            <p:cNvSpPr/>
            <p:nvPr/>
          </p:nvSpPr>
          <p:spPr>
            <a:xfrm>
              <a:off x="18907072" y="9952861"/>
              <a:ext cx="1024600" cy="941525"/>
            </a:xfrm>
            <a:custGeom>
              <a:avLst/>
              <a:gdLst>
                <a:gd name="connsiteX0" fmla="*/ 491674 w 704850"/>
                <a:gd name="connsiteY0" fmla="*/ 139864 h 647700"/>
                <a:gd name="connsiteX1" fmla="*/ 675506 w 704850"/>
                <a:gd name="connsiteY1" fmla="*/ 394181 h 647700"/>
                <a:gd name="connsiteX2" fmla="*/ 642168 w 704850"/>
                <a:gd name="connsiteY2" fmla="*/ 598016 h 647700"/>
                <a:gd name="connsiteX3" fmla="*/ 642168 w 704850"/>
                <a:gd name="connsiteY3" fmla="*/ 598016 h 647700"/>
                <a:gd name="connsiteX4" fmla="*/ 268789 w 704850"/>
                <a:gd name="connsiteY4" fmla="*/ 537056 h 647700"/>
                <a:gd name="connsiteX5" fmla="*/ 24949 w 704850"/>
                <a:gd name="connsiteY5" fmla="*/ 198919 h 647700"/>
                <a:gd name="connsiteX6" fmla="*/ 46856 w 704850"/>
                <a:gd name="connsiteY6" fmla="*/ 66521 h 647700"/>
                <a:gd name="connsiteX7" fmla="*/ 46856 w 704850"/>
                <a:gd name="connsiteY7" fmla="*/ 66521 h 647700"/>
                <a:gd name="connsiteX8" fmla="*/ 491674 w 704850"/>
                <a:gd name="connsiteY8" fmla="*/ 139864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4850" h="647700">
                  <a:moveTo>
                    <a:pt x="491674" y="139864"/>
                  </a:moveTo>
                  <a:lnTo>
                    <a:pt x="675506" y="394181"/>
                  </a:lnTo>
                  <a:cubicBezTo>
                    <a:pt x="722178" y="458951"/>
                    <a:pt x="707891" y="551344"/>
                    <a:pt x="642168" y="598016"/>
                  </a:cubicBezTo>
                  <a:lnTo>
                    <a:pt x="642168" y="598016"/>
                  </a:lnTo>
                  <a:cubicBezTo>
                    <a:pt x="523106" y="683741"/>
                    <a:pt x="354514" y="657071"/>
                    <a:pt x="268789" y="537056"/>
                  </a:cubicBezTo>
                  <a:lnTo>
                    <a:pt x="24949" y="198919"/>
                  </a:lnTo>
                  <a:cubicBezTo>
                    <a:pt x="-5532" y="157009"/>
                    <a:pt x="3993" y="97001"/>
                    <a:pt x="46856" y="66521"/>
                  </a:cubicBezTo>
                  <a:lnTo>
                    <a:pt x="46856" y="66521"/>
                  </a:lnTo>
                  <a:cubicBezTo>
                    <a:pt x="187826" y="-35396"/>
                    <a:pt x="388803" y="-3011"/>
                    <a:pt x="491674" y="139864"/>
                  </a:cubicBezTo>
                  <a:close/>
                </a:path>
              </a:pathLst>
            </a:custGeom>
            <a:solidFill>
              <a:srgbClr val="8D5336"/>
            </a:solidFill>
            <a:ln w="9525" cap="flat">
              <a:noFill/>
              <a:prstDash val="solid"/>
              <a:miter/>
            </a:ln>
          </p:spPr>
          <p:txBody>
            <a:bodyPr rtlCol="0" anchor="ctr"/>
            <a:lstStyle/>
            <a:p>
              <a:endParaRPr lang="en-US"/>
            </a:p>
          </p:txBody>
        </p:sp>
      </p:grpSp>
      <p:sp>
        <p:nvSpPr>
          <p:cNvPr id="54" name="TextBox 53">
            <a:extLst>
              <a:ext uri="{FF2B5EF4-FFF2-40B4-BE49-F238E27FC236}">
                <a16:creationId xmlns:a16="http://schemas.microsoft.com/office/drawing/2014/main" id="{25B0C132-7007-4E40-94E7-92FAC573DB35}"/>
              </a:ext>
            </a:extLst>
          </p:cNvPr>
          <p:cNvSpPr txBox="1"/>
          <p:nvPr/>
        </p:nvSpPr>
        <p:spPr>
          <a:xfrm>
            <a:off x="6151650" y="5602228"/>
            <a:ext cx="12083875" cy="186204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11500" b="1">
                <a:latin typeface="Century Gothic"/>
              </a:rPr>
              <a:t>Communication</a:t>
            </a:r>
            <a:endParaRPr kumimoji="0" lang="en-US" sz="11500" b="1" i="0" u="none" strike="noStrike" kern="1200" cap="none" spc="0" normalizeH="0" baseline="0" noProof="0">
              <a:ln>
                <a:noFill/>
              </a:ln>
              <a:effectLst/>
              <a:uLnTx/>
              <a:uFillTx/>
              <a:latin typeface="Century Gothic"/>
            </a:endParaRPr>
          </a:p>
        </p:txBody>
      </p:sp>
      <p:sp>
        <p:nvSpPr>
          <p:cNvPr id="55" name="TextBox 54">
            <a:extLst>
              <a:ext uri="{FF2B5EF4-FFF2-40B4-BE49-F238E27FC236}">
                <a16:creationId xmlns:a16="http://schemas.microsoft.com/office/drawing/2014/main" id="{7616A923-3CF3-4D59-92B8-49C1457115E5}"/>
              </a:ext>
            </a:extLst>
          </p:cNvPr>
          <p:cNvSpPr txBox="1"/>
          <p:nvPr/>
        </p:nvSpPr>
        <p:spPr>
          <a:xfrm>
            <a:off x="8907925" y="7590673"/>
            <a:ext cx="6571325" cy="83099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a:t>
            </a:r>
          </a:p>
        </p:txBody>
      </p:sp>
      <p:sp>
        <p:nvSpPr>
          <p:cNvPr id="60" name="Rectangle 59">
            <a:extLst>
              <a:ext uri="{FF2B5EF4-FFF2-40B4-BE49-F238E27FC236}">
                <a16:creationId xmlns:a16="http://schemas.microsoft.com/office/drawing/2014/main" id="{7F8FC3BA-53EB-497D-8DA3-1947B2B08D2A}"/>
              </a:ext>
            </a:extLst>
          </p:cNvPr>
          <p:cNvSpPr/>
          <p:nvPr/>
        </p:nvSpPr>
        <p:spPr>
          <a:xfrm>
            <a:off x="8907925" y="3650138"/>
            <a:ext cx="6571325" cy="831959"/>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latin typeface="+mj-lt"/>
              </a:rPr>
              <a:t>Our Future and first invest</a:t>
            </a:r>
            <a:endParaRPr lang="en-US" sz="2000" b="1">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spTree>
    <p:extLst>
      <p:ext uri="{BB962C8B-B14F-4D97-AF65-F5344CB8AC3E}">
        <p14:creationId xmlns:p14="http://schemas.microsoft.com/office/powerpoint/2010/main" val="542312246"/>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300"/>
                                  </p:stCondLst>
                                  <p:childTnLst>
                                    <p:set>
                                      <p:cBhvr>
                                        <p:cTn id="6" dur="1" fill="hold">
                                          <p:stCondLst>
                                            <p:cond delay="0"/>
                                          </p:stCondLst>
                                        </p:cTn>
                                        <p:tgtEl>
                                          <p:spTgt spid="54"/>
                                        </p:tgtEl>
                                        <p:attrNameLst>
                                          <p:attrName>style.visibility</p:attrName>
                                        </p:attrNameLst>
                                      </p:cBhvr>
                                      <p:to>
                                        <p:strVal val="visible"/>
                                      </p:to>
                                    </p:set>
                                    <p:anim calcmode="lin" valueType="num">
                                      <p:cBhvr additive="base">
                                        <p:cTn id="7" dur="1000" fill="hold"/>
                                        <p:tgtEl>
                                          <p:spTgt spid="54"/>
                                        </p:tgtEl>
                                        <p:attrNameLst>
                                          <p:attrName>ppt_x</p:attrName>
                                        </p:attrNameLst>
                                      </p:cBhvr>
                                      <p:tavLst>
                                        <p:tav tm="0">
                                          <p:val>
                                            <p:strVal val="#ppt_x"/>
                                          </p:val>
                                        </p:tav>
                                        <p:tav tm="100000">
                                          <p:val>
                                            <p:strVal val="#ppt_x"/>
                                          </p:val>
                                        </p:tav>
                                      </p:tavLst>
                                    </p:anim>
                                    <p:anim calcmode="lin" valueType="num">
                                      <p:cBhvr additive="base">
                                        <p:cTn id="8" dur="1000" fill="hold"/>
                                        <p:tgtEl>
                                          <p:spTgt spid="54"/>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800"/>
                                  </p:stCondLst>
                                  <p:childTnLst>
                                    <p:set>
                                      <p:cBhvr>
                                        <p:cTn id="10" dur="1" fill="hold">
                                          <p:stCondLst>
                                            <p:cond delay="0"/>
                                          </p:stCondLst>
                                        </p:cTn>
                                        <p:tgtEl>
                                          <p:spTgt spid="55"/>
                                        </p:tgtEl>
                                        <p:attrNameLst>
                                          <p:attrName>style.visibility</p:attrName>
                                        </p:attrNameLst>
                                      </p:cBhvr>
                                      <p:to>
                                        <p:strVal val="visible"/>
                                      </p:to>
                                    </p:set>
                                    <p:anim calcmode="lin" valueType="num">
                                      <p:cBhvr additive="base">
                                        <p:cTn id="11" dur="1000" fill="hold"/>
                                        <p:tgtEl>
                                          <p:spTgt spid="55"/>
                                        </p:tgtEl>
                                        <p:attrNameLst>
                                          <p:attrName>ppt_x</p:attrName>
                                        </p:attrNameLst>
                                      </p:cBhvr>
                                      <p:tavLst>
                                        <p:tav tm="0">
                                          <p:val>
                                            <p:strVal val="#ppt_x"/>
                                          </p:val>
                                        </p:tav>
                                        <p:tav tm="100000">
                                          <p:val>
                                            <p:strVal val="#ppt_x"/>
                                          </p:val>
                                        </p:tav>
                                      </p:tavLst>
                                    </p:anim>
                                    <p:anim calcmode="lin" valueType="num">
                                      <p:cBhvr additive="base">
                                        <p:cTn id="12" dur="1000" fill="hold"/>
                                        <p:tgtEl>
                                          <p:spTgt spid="55"/>
                                        </p:tgtEl>
                                        <p:attrNameLst>
                                          <p:attrName>ppt_y</p:attrName>
                                        </p:attrNameLst>
                                      </p:cBhvr>
                                      <p:tavLst>
                                        <p:tav tm="0">
                                          <p:val>
                                            <p:strVal val="1+#ppt_h/2"/>
                                          </p:val>
                                        </p:tav>
                                        <p:tav tm="100000">
                                          <p:val>
                                            <p:strVal val="#ppt_y"/>
                                          </p:val>
                                        </p:tav>
                                      </p:tavLst>
                                    </p:anim>
                                  </p:childTnLst>
                                </p:cTn>
                              </p:par>
                              <p:par>
                                <p:cTn id="13" presetID="2" presetClass="entr" presetSubtype="8" decel="100000" fill="hold" nodeType="withEffect">
                                  <p:stCondLst>
                                    <p:cond delay="0"/>
                                  </p:stCondLst>
                                  <p:childTnLst>
                                    <p:set>
                                      <p:cBhvr>
                                        <p:cTn id="14" dur="1" fill="hold">
                                          <p:stCondLst>
                                            <p:cond delay="0"/>
                                          </p:stCondLst>
                                        </p:cTn>
                                        <p:tgtEl>
                                          <p:spTgt spid="57"/>
                                        </p:tgtEl>
                                        <p:attrNameLst>
                                          <p:attrName>style.visibility</p:attrName>
                                        </p:attrNameLst>
                                      </p:cBhvr>
                                      <p:to>
                                        <p:strVal val="visible"/>
                                      </p:to>
                                    </p:set>
                                    <p:anim calcmode="lin" valueType="num">
                                      <p:cBhvr additive="base">
                                        <p:cTn id="15" dur="1000" fill="hold"/>
                                        <p:tgtEl>
                                          <p:spTgt spid="57"/>
                                        </p:tgtEl>
                                        <p:attrNameLst>
                                          <p:attrName>ppt_x</p:attrName>
                                        </p:attrNameLst>
                                      </p:cBhvr>
                                      <p:tavLst>
                                        <p:tav tm="0">
                                          <p:val>
                                            <p:strVal val="0-#ppt_w/2"/>
                                          </p:val>
                                        </p:tav>
                                        <p:tav tm="100000">
                                          <p:val>
                                            <p:strVal val="#ppt_x"/>
                                          </p:val>
                                        </p:tav>
                                      </p:tavLst>
                                    </p:anim>
                                    <p:anim calcmode="lin" valueType="num">
                                      <p:cBhvr additive="base">
                                        <p:cTn id="16" dur="1000" fill="hold"/>
                                        <p:tgtEl>
                                          <p:spTgt spid="57"/>
                                        </p:tgtEl>
                                        <p:attrNameLst>
                                          <p:attrName>ppt_y</p:attrName>
                                        </p:attrNameLst>
                                      </p:cBhvr>
                                      <p:tavLst>
                                        <p:tav tm="0">
                                          <p:val>
                                            <p:strVal val="#ppt_y"/>
                                          </p:val>
                                        </p:tav>
                                        <p:tav tm="100000">
                                          <p:val>
                                            <p:strVal val="#ppt_y"/>
                                          </p:val>
                                        </p:tav>
                                      </p:tavLst>
                                    </p:anim>
                                  </p:childTnLst>
                                </p:cTn>
                              </p:par>
                              <p:par>
                                <p:cTn id="17" presetID="2" presetClass="entr" presetSubtype="8" decel="100000" fill="hold" nodeType="withEffect">
                                  <p:stCondLst>
                                    <p:cond delay="0"/>
                                  </p:stCondLst>
                                  <p:childTnLst>
                                    <p:set>
                                      <p:cBhvr>
                                        <p:cTn id="18" dur="1" fill="hold">
                                          <p:stCondLst>
                                            <p:cond delay="0"/>
                                          </p:stCondLst>
                                        </p:cTn>
                                        <p:tgtEl>
                                          <p:spTgt spid="56"/>
                                        </p:tgtEl>
                                        <p:attrNameLst>
                                          <p:attrName>style.visibility</p:attrName>
                                        </p:attrNameLst>
                                      </p:cBhvr>
                                      <p:to>
                                        <p:strVal val="visible"/>
                                      </p:to>
                                    </p:set>
                                    <p:anim calcmode="lin" valueType="num">
                                      <p:cBhvr additive="base">
                                        <p:cTn id="19" dur="1000" fill="hold"/>
                                        <p:tgtEl>
                                          <p:spTgt spid="56"/>
                                        </p:tgtEl>
                                        <p:attrNameLst>
                                          <p:attrName>ppt_x</p:attrName>
                                        </p:attrNameLst>
                                      </p:cBhvr>
                                      <p:tavLst>
                                        <p:tav tm="0">
                                          <p:val>
                                            <p:strVal val="0-#ppt_w/2"/>
                                          </p:val>
                                        </p:tav>
                                        <p:tav tm="100000">
                                          <p:val>
                                            <p:strVal val="#ppt_x"/>
                                          </p:val>
                                        </p:tav>
                                      </p:tavLst>
                                    </p:anim>
                                    <p:anim calcmode="lin" valueType="num">
                                      <p:cBhvr additive="base">
                                        <p:cTn id="20" dur="1000" fill="hold"/>
                                        <p:tgtEl>
                                          <p:spTgt spid="56"/>
                                        </p:tgtEl>
                                        <p:attrNameLst>
                                          <p:attrName>ppt_y</p:attrName>
                                        </p:attrNameLst>
                                      </p:cBhvr>
                                      <p:tavLst>
                                        <p:tav tm="0">
                                          <p:val>
                                            <p:strVal val="#ppt_y"/>
                                          </p:val>
                                        </p:tav>
                                        <p:tav tm="100000">
                                          <p:val>
                                            <p:strVal val="#ppt_y"/>
                                          </p:val>
                                        </p:tav>
                                      </p:tavLst>
                                    </p:anim>
                                  </p:childTnLst>
                                </p:cTn>
                              </p:par>
                              <p:par>
                                <p:cTn id="21" presetID="22" presetClass="entr" presetSubtype="8" fill="hold" grpId="0" nodeType="withEffect">
                                  <p:stCondLst>
                                    <p:cond delay="800"/>
                                  </p:stCondLst>
                                  <p:childTnLst>
                                    <p:set>
                                      <p:cBhvr>
                                        <p:cTn id="22" dur="1" fill="hold">
                                          <p:stCondLst>
                                            <p:cond delay="0"/>
                                          </p:stCondLst>
                                        </p:cTn>
                                        <p:tgtEl>
                                          <p:spTgt spid="4"/>
                                        </p:tgtEl>
                                        <p:attrNameLst>
                                          <p:attrName>style.visibility</p:attrName>
                                        </p:attrNameLst>
                                      </p:cBhvr>
                                      <p:to>
                                        <p:strVal val="visible"/>
                                      </p:to>
                                    </p:set>
                                    <p:animEffect transition="in" filter="wipe(left)">
                                      <p:cBhvr>
                                        <p:cTn id="23" dur="500"/>
                                        <p:tgtEl>
                                          <p:spTgt spid="4"/>
                                        </p:tgtEl>
                                      </p:cBhvr>
                                    </p:animEffect>
                                  </p:childTnLst>
                                </p:cTn>
                              </p:par>
                              <p:par>
                                <p:cTn id="24" presetID="2" presetClass="entr" presetSubtype="2" decel="100000" fill="hold" nodeType="withEffect">
                                  <p:stCondLst>
                                    <p:cond delay="300"/>
                                  </p:stCondLst>
                                  <p:childTnLst>
                                    <p:set>
                                      <p:cBhvr>
                                        <p:cTn id="25" dur="1" fill="hold">
                                          <p:stCondLst>
                                            <p:cond delay="0"/>
                                          </p:stCondLst>
                                        </p:cTn>
                                        <p:tgtEl>
                                          <p:spTgt spid="58"/>
                                        </p:tgtEl>
                                        <p:attrNameLst>
                                          <p:attrName>style.visibility</p:attrName>
                                        </p:attrNameLst>
                                      </p:cBhvr>
                                      <p:to>
                                        <p:strVal val="visible"/>
                                      </p:to>
                                    </p:set>
                                    <p:anim calcmode="lin" valueType="num">
                                      <p:cBhvr additive="base">
                                        <p:cTn id="26" dur="1000" fill="hold"/>
                                        <p:tgtEl>
                                          <p:spTgt spid="58"/>
                                        </p:tgtEl>
                                        <p:attrNameLst>
                                          <p:attrName>ppt_x</p:attrName>
                                        </p:attrNameLst>
                                      </p:cBhvr>
                                      <p:tavLst>
                                        <p:tav tm="0">
                                          <p:val>
                                            <p:strVal val="1+#ppt_w/2"/>
                                          </p:val>
                                        </p:tav>
                                        <p:tav tm="100000">
                                          <p:val>
                                            <p:strVal val="#ppt_x"/>
                                          </p:val>
                                        </p:tav>
                                      </p:tavLst>
                                    </p:anim>
                                    <p:anim calcmode="lin" valueType="num">
                                      <p:cBhvr additive="base">
                                        <p:cTn id="27" dur="1000" fill="hold"/>
                                        <p:tgtEl>
                                          <p:spTgt spid="58"/>
                                        </p:tgtEl>
                                        <p:attrNameLst>
                                          <p:attrName>ppt_y</p:attrName>
                                        </p:attrNameLst>
                                      </p:cBhvr>
                                      <p:tavLst>
                                        <p:tav tm="0">
                                          <p:val>
                                            <p:strVal val="#ppt_y"/>
                                          </p:val>
                                        </p:tav>
                                        <p:tav tm="100000">
                                          <p:val>
                                            <p:strVal val="#ppt_y"/>
                                          </p:val>
                                        </p:tav>
                                      </p:tavLst>
                                    </p:anim>
                                  </p:childTnLst>
                                </p:cTn>
                              </p:par>
                              <p:par>
                                <p:cTn id="28" presetID="2" presetClass="entr" presetSubtype="2" decel="100000" fill="hold" nodeType="withEffect">
                                  <p:stCondLst>
                                    <p:cond delay="300"/>
                                  </p:stCondLst>
                                  <p:childTnLst>
                                    <p:set>
                                      <p:cBhvr>
                                        <p:cTn id="29" dur="1" fill="hold">
                                          <p:stCondLst>
                                            <p:cond delay="0"/>
                                          </p:stCondLst>
                                        </p:cTn>
                                        <p:tgtEl>
                                          <p:spTgt spid="59"/>
                                        </p:tgtEl>
                                        <p:attrNameLst>
                                          <p:attrName>style.visibility</p:attrName>
                                        </p:attrNameLst>
                                      </p:cBhvr>
                                      <p:to>
                                        <p:strVal val="visible"/>
                                      </p:to>
                                    </p:set>
                                    <p:anim calcmode="lin" valueType="num">
                                      <p:cBhvr additive="base">
                                        <p:cTn id="30" dur="1000" fill="hold"/>
                                        <p:tgtEl>
                                          <p:spTgt spid="59"/>
                                        </p:tgtEl>
                                        <p:attrNameLst>
                                          <p:attrName>ppt_x</p:attrName>
                                        </p:attrNameLst>
                                      </p:cBhvr>
                                      <p:tavLst>
                                        <p:tav tm="0">
                                          <p:val>
                                            <p:strVal val="1+#ppt_w/2"/>
                                          </p:val>
                                        </p:tav>
                                        <p:tav tm="100000">
                                          <p:val>
                                            <p:strVal val="#ppt_x"/>
                                          </p:val>
                                        </p:tav>
                                      </p:tavLst>
                                    </p:anim>
                                    <p:anim calcmode="lin" valueType="num">
                                      <p:cBhvr additive="base">
                                        <p:cTn id="31" dur="1000" fill="hold"/>
                                        <p:tgtEl>
                                          <p:spTgt spid="59"/>
                                        </p:tgtEl>
                                        <p:attrNameLst>
                                          <p:attrName>ppt_y</p:attrName>
                                        </p:attrNameLst>
                                      </p:cBhvr>
                                      <p:tavLst>
                                        <p:tav tm="0">
                                          <p:val>
                                            <p:strVal val="#ppt_y"/>
                                          </p:val>
                                        </p:tav>
                                        <p:tav tm="100000">
                                          <p:val>
                                            <p:strVal val="#ppt_y"/>
                                          </p:val>
                                        </p:tav>
                                      </p:tavLst>
                                    </p:anim>
                                  </p:childTnLst>
                                </p:cTn>
                              </p:par>
                              <p:par>
                                <p:cTn id="32" presetID="2" presetClass="entr" presetSubtype="1" decel="100000" fill="hold" grpId="0" nodeType="withEffect">
                                  <p:stCondLst>
                                    <p:cond delay="0"/>
                                  </p:stCondLst>
                                  <p:childTnLst>
                                    <p:set>
                                      <p:cBhvr>
                                        <p:cTn id="33" dur="1" fill="hold">
                                          <p:stCondLst>
                                            <p:cond delay="0"/>
                                          </p:stCondLst>
                                        </p:cTn>
                                        <p:tgtEl>
                                          <p:spTgt spid="60"/>
                                        </p:tgtEl>
                                        <p:attrNameLst>
                                          <p:attrName>style.visibility</p:attrName>
                                        </p:attrNameLst>
                                      </p:cBhvr>
                                      <p:to>
                                        <p:strVal val="visible"/>
                                      </p:to>
                                    </p:set>
                                    <p:anim calcmode="lin" valueType="num">
                                      <p:cBhvr additive="base">
                                        <p:cTn id="34" dur="1000" fill="hold"/>
                                        <p:tgtEl>
                                          <p:spTgt spid="60"/>
                                        </p:tgtEl>
                                        <p:attrNameLst>
                                          <p:attrName>ppt_x</p:attrName>
                                        </p:attrNameLst>
                                      </p:cBhvr>
                                      <p:tavLst>
                                        <p:tav tm="0">
                                          <p:val>
                                            <p:strVal val="#ppt_x"/>
                                          </p:val>
                                        </p:tav>
                                        <p:tav tm="100000">
                                          <p:val>
                                            <p:strVal val="#ppt_x"/>
                                          </p:val>
                                        </p:tav>
                                      </p:tavLst>
                                    </p:anim>
                                    <p:anim calcmode="lin" valueType="num">
                                      <p:cBhvr additive="base">
                                        <p:cTn id="35" dur="1000" fill="hold"/>
                                        <p:tgtEl>
                                          <p:spTgt spid="60"/>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4" grpId="0"/>
      <p:bldP spid="55" grpId="0"/>
      <p:bldP spid="60" grpId="0"/>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TextBox 20">
            <a:extLst>
              <a:ext uri="{FF2B5EF4-FFF2-40B4-BE49-F238E27FC236}">
                <a16:creationId xmlns:a16="http://schemas.microsoft.com/office/drawing/2014/main" id="{F2EB4303-C4E6-49FD-9D42-016C7BE68F9D}"/>
              </a:ext>
            </a:extLst>
          </p:cNvPr>
          <p:cNvSpPr txBox="1"/>
          <p:nvPr/>
        </p:nvSpPr>
        <p:spPr>
          <a:xfrm>
            <a:off x="1759970" y="4796022"/>
            <a:ext cx="10121702" cy="2215991"/>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3800" b="1" i="0" u="none" strike="noStrike" kern="1200" cap="none" spc="0" normalizeH="0" baseline="0" noProof="0">
                <a:ln>
                  <a:noFill/>
                </a:ln>
                <a:effectLst/>
                <a:uLnTx/>
                <a:uFillTx/>
                <a:latin typeface="Century Gothic"/>
                <a:ea typeface="+mn-ea"/>
                <a:cs typeface="+mn-cs"/>
              </a:rPr>
              <a:t>Time Travel</a:t>
            </a:r>
          </a:p>
        </p:txBody>
      </p:sp>
      <p:sp>
        <p:nvSpPr>
          <p:cNvPr id="22" name="TextBox 21">
            <a:extLst>
              <a:ext uri="{FF2B5EF4-FFF2-40B4-BE49-F238E27FC236}">
                <a16:creationId xmlns:a16="http://schemas.microsoft.com/office/drawing/2014/main" id="{4977D325-7229-4AFB-AFC0-DD0087FFB804}"/>
              </a:ext>
            </a:extLst>
          </p:cNvPr>
          <p:cNvSpPr txBox="1"/>
          <p:nvPr/>
        </p:nvSpPr>
        <p:spPr>
          <a:xfrm>
            <a:off x="1839482" y="7033339"/>
            <a:ext cx="6571325" cy="830997"/>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a:t>
            </a:r>
          </a:p>
        </p:txBody>
      </p:sp>
      <p:sp>
        <p:nvSpPr>
          <p:cNvPr id="5" name="Freeform: Shape 4">
            <a:extLst>
              <a:ext uri="{FF2B5EF4-FFF2-40B4-BE49-F238E27FC236}">
                <a16:creationId xmlns:a16="http://schemas.microsoft.com/office/drawing/2014/main" id="{D23496C7-0729-42CC-A646-6CDE6CF3CDFD}"/>
              </a:ext>
            </a:extLst>
          </p:cNvPr>
          <p:cNvSpPr/>
          <p:nvPr/>
        </p:nvSpPr>
        <p:spPr>
          <a:xfrm>
            <a:off x="4887463" y="1128"/>
            <a:ext cx="18445896" cy="13723340"/>
          </a:xfrm>
          <a:custGeom>
            <a:avLst/>
            <a:gdLst>
              <a:gd name="connsiteX0" fmla="*/ 7144 w 13839825"/>
              <a:gd name="connsiteY0" fmla="*/ 7144 h 10296525"/>
              <a:gd name="connsiteX1" fmla="*/ 13837444 w 13839825"/>
              <a:gd name="connsiteY1" fmla="*/ 7144 h 10296525"/>
              <a:gd name="connsiteX2" fmla="*/ 13837444 w 13839825"/>
              <a:gd name="connsiteY2" fmla="*/ 10294144 h 10296525"/>
              <a:gd name="connsiteX3" fmla="*/ 607219 w 13839825"/>
              <a:gd name="connsiteY3" fmla="*/ 10294144 h 10296525"/>
              <a:gd name="connsiteX4" fmla="*/ 2712244 w 13839825"/>
              <a:gd name="connsiteY4" fmla="*/ 8198644 h 10296525"/>
              <a:gd name="connsiteX5" fmla="*/ 5550694 w 13839825"/>
              <a:gd name="connsiteY5" fmla="*/ 6779419 h 10296525"/>
              <a:gd name="connsiteX6" fmla="*/ 7255669 w 13839825"/>
              <a:gd name="connsiteY6" fmla="*/ 5369719 h 10296525"/>
              <a:gd name="connsiteX7" fmla="*/ 5436394 w 13839825"/>
              <a:gd name="connsiteY7" fmla="*/ 4302919 h 10296525"/>
              <a:gd name="connsiteX8" fmla="*/ 3979069 w 13839825"/>
              <a:gd name="connsiteY8" fmla="*/ 1521619 h 10296525"/>
              <a:gd name="connsiteX9" fmla="*/ 7144 w 13839825"/>
              <a:gd name="connsiteY9" fmla="*/ 7144 h 1029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39825" h="10296525">
                <a:moveTo>
                  <a:pt x="7144" y="7144"/>
                </a:moveTo>
                <a:lnTo>
                  <a:pt x="13837444" y="7144"/>
                </a:lnTo>
                <a:lnTo>
                  <a:pt x="13837444" y="10294144"/>
                </a:lnTo>
                <a:lnTo>
                  <a:pt x="607219" y="10294144"/>
                </a:lnTo>
                <a:cubicBezTo>
                  <a:pt x="972979" y="10283666"/>
                  <a:pt x="2098834" y="9630251"/>
                  <a:pt x="2712244" y="8198644"/>
                </a:cubicBezTo>
                <a:cubicBezTo>
                  <a:pt x="3626644" y="6065044"/>
                  <a:pt x="4527709" y="7066122"/>
                  <a:pt x="5550694" y="6779419"/>
                </a:cubicBezTo>
                <a:cubicBezTo>
                  <a:pt x="6569869" y="6493669"/>
                  <a:pt x="6322219" y="5369719"/>
                  <a:pt x="7255669" y="5369719"/>
                </a:cubicBezTo>
                <a:cubicBezTo>
                  <a:pt x="7255669" y="5369719"/>
                  <a:pt x="6017419" y="5245894"/>
                  <a:pt x="5436394" y="4302919"/>
                </a:cubicBezTo>
                <a:cubicBezTo>
                  <a:pt x="4855369" y="3359944"/>
                  <a:pt x="5645944" y="2035969"/>
                  <a:pt x="3979069" y="1521619"/>
                </a:cubicBezTo>
                <a:cubicBezTo>
                  <a:pt x="2312194" y="1007269"/>
                  <a:pt x="1521619" y="1712119"/>
                  <a:pt x="7144" y="7144"/>
                </a:cubicBezTo>
                <a:close/>
              </a:path>
            </a:pathLst>
          </a:custGeom>
          <a:solidFill>
            <a:schemeClr val="accent5"/>
          </a:solidFill>
          <a:ln w="9525" cap="flat">
            <a:noFill/>
            <a:prstDash val="solid"/>
            <a:miter/>
          </a:ln>
          <a:effectLst>
            <a:outerShdw blurRad="647700" dist="152400" dir="10800000" algn="r" rotWithShape="0">
              <a:prstClr val="black">
                <a:alpha val="35000"/>
              </a:prstClr>
            </a:outerShdw>
          </a:effectLst>
        </p:spPr>
        <p:txBody>
          <a:bodyPr rtlCol="0" anchor="ctr"/>
          <a:lstStyle/>
          <a:p>
            <a:endParaRPr lang="en-US"/>
          </a:p>
        </p:txBody>
      </p:sp>
      <p:sp>
        <p:nvSpPr>
          <p:cNvPr id="6" name="Freeform: Shape 5">
            <a:extLst>
              <a:ext uri="{FF2B5EF4-FFF2-40B4-BE49-F238E27FC236}">
                <a16:creationId xmlns:a16="http://schemas.microsoft.com/office/drawing/2014/main" id="{51531F11-E92D-4E45-9772-953073C42DF9}"/>
              </a:ext>
            </a:extLst>
          </p:cNvPr>
          <p:cNvSpPr/>
          <p:nvPr/>
        </p:nvSpPr>
        <p:spPr>
          <a:xfrm>
            <a:off x="5496825" y="1128"/>
            <a:ext cx="18445896" cy="13723340"/>
          </a:xfrm>
          <a:custGeom>
            <a:avLst/>
            <a:gdLst>
              <a:gd name="connsiteX0" fmla="*/ 7144 w 13839825"/>
              <a:gd name="connsiteY0" fmla="*/ 7144 h 10296525"/>
              <a:gd name="connsiteX1" fmla="*/ 13837444 w 13839825"/>
              <a:gd name="connsiteY1" fmla="*/ 7144 h 10296525"/>
              <a:gd name="connsiteX2" fmla="*/ 13837444 w 13839825"/>
              <a:gd name="connsiteY2" fmla="*/ 10294144 h 10296525"/>
              <a:gd name="connsiteX3" fmla="*/ 607219 w 13839825"/>
              <a:gd name="connsiteY3" fmla="*/ 10294144 h 10296525"/>
              <a:gd name="connsiteX4" fmla="*/ 2912269 w 13839825"/>
              <a:gd name="connsiteY4" fmla="*/ 8712994 h 10296525"/>
              <a:gd name="connsiteX5" fmla="*/ 5550694 w 13839825"/>
              <a:gd name="connsiteY5" fmla="*/ 6779419 h 10296525"/>
              <a:gd name="connsiteX6" fmla="*/ 8208169 w 13839825"/>
              <a:gd name="connsiteY6" fmla="*/ 5369719 h 10296525"/>
              <a:gd name="connsiteX7" fmla="*/ 5436394 w 13839825"/>
              <a:gd name="connsiteY7" fmla="*/ 4302919 h 10296525"/>
              <a:gd name="connsiteX8" fmla="*/ 4655344 w 13839825"/>
              <a:gd name="connsiteY8" fmla="*/ 1531144 h 10296525"/>
              <a:gd name="connsiteX9" fmla="*/ 7144 w 13839825"/>
              <a:gd name="connsiteY9" fmla="*/ 7144 h 1029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39825" h="10296525">
                <a:moveTo>
                  <a:pt x="7144" y="7144"/>
                </a:moveTo>
                <a:lnTo>
                  <a:pt x="13837444" y="7144"/>
                </a:lnTo>
                <a:lnTo>
                  <a:pt x="13837444" y="10294144"/>
                </a:lnTo>
                <a:lnTo>
                  <a:pt x="607219" y="10294144"/>
                </a:lnTo>
                <a:cubicBezTo>
                  <a:pt x="972979" y="10283666"/>
                  <a:pt x="2733199" y="10465594"/>
                  <a:pt x="2912269" y="8712994"/>
                </a:cubicBezTo>
                <a:cubicBezTo>
                  <a:pt x="3198019" y="5912644"/>
                  <a:pt x="4205764" y="7573804"/>
                  <a:pt x="5550694" y="6779419"/>
                </a:cubicBezTo>
                <a:cubicBezTo>
                  <a:pt x="5969794" y="6531769"/>
                  <a:pt x="7274719" y="5369719"/>
                  <a:pt x="8208169" y="5369719"/>
                </a:cubicBezTo>
                <a:cubicBezTo>
                  <a:pt x="8208169" y="5369719"/>
                  <a:pt x="6017419" y="5245894"/>
                  <a:pt x="5436394" y="4302919"/>
                </a:cubicBezTo>
                <a:cubicBezTo>
                  <a:pt x="4855369" y="3359944"/>
                  <a:pt x="6322219" y="2045494"/>
                  <a:pt x="4655344" y="1531144"/>
                </a:cubicBezTo>
                <a:cubicBezTo>
                  <a:pt x="2988469" y="1016794"/>
                  <a:pt x="1521619" y="1712119"/>
                  <a:pt x="7144" y="7144"/>
                </a:cubicBezTo>
                <a:close/>
              </a:path>
            </a:pathLst>
          </a:custGeom>
          <a:solidFill>
            <a:schemeClr val="accent2"/>
          </a:solidFill>
          <a:ln w="9525" cap="flat">
            <a:noFill/>
            <a:prstDash val="solid"/>
            <a:miter/>
          </a:ln>
          <a:effectLst>
            <a:outerShdw blurRad="647700" dist="152400" dir="10800000" algn="r" rotWithShape="0">
              <a:prstClr val="black">
                <a:alpha val="35000"/>
              </a:prstClr>
            </a:outerShdw>
          </a:effectLst>
        </p:spPr>
        <p:txBody>
          <a:bodyPr rtlCol="0" anchor="ctr"/>
          <a:lstStyle/>
          <a:p>
            <a:endParaRPr lang="en-US"/>
          </a:p>
        </p:txBody>
      </p:sp>
      <p:sp>
        <p:nvSpPr>
          <p:cNvPr id="7" name="Freeform: Shape 6">
            <a:extLst>
              <a:ext uri="{FF2B5EF4-FFF2-40B4-BE49-F238E27FC236}">
                <a16:creationId xmlns:a16="http://schemas.microsoft.com/office/drawing/2014/main" id="{B438AB5F-FCF4-499D-AF25-9414C72A2654}"/>
              </a:ext>
            </a:extLst>
          </p:cNvPr>
          <p:cNvSpPr/>
          <p:nvPr/>
        </p:nvSpPr>
        <p:spPr>
          <a:xfrm>
            <a:off x="6766329" y="1128"/>
            <a:ext cx="18445896" cy="13723340"/>
          </a:xfrm>
          <a:custGeom>
            <a:avLst/>
            <a:gdLst>
              <a:gd name="connsiteX0" fmla="*/ 7144 w 13839825"/>
              <a:gd name="connsiteY0" fmla="*/ 7144 h 10296525"/>
              <a:gd name="connsiteX1" fmla="*/ 13837444 w 13839825"/>
              <a:gd name="connsiteY1" fmla="*/ 7144 h 10296525"/>
              <a:gd name="connsiteX2" fmla="*/ 13837444 w 13839825"/>
              <a:gd name="connsiteY2" fmla="*/ 10294144 h 10296525"/>
              <a:gd name="connsiteX3" fmla="*/ 607219 w 13839825"/>
              <a:gd name="connsiteY3" fmla="*/ 10294144 h 10296525"/>
              <a:gd name="connsiteX4" fmla="*/ 2712244 w 13839825"/>
              <a:gd name="connsiteY4" fmla="*/ 8198644 h 10296525"/>
              <a:gd name="connsiteX5" fmla="*/ 5550694 w 13839825"/>
              <a:gd name="connsiteY5" fmla="*/ 6779419 h 10296525"/>
              <a:gd name="connsiteX6" fmla="*/ 7255669 w 13839825"/>
              <a:gd name="connsiteY6" fmla="*/ 5369719 h 10296525"/>
              <a:gd name="connsiteX7" fmla="*/ 5436394 w 13839825"/>
              <a:gd name="connsiteY7" fmla="*/ 4302919 h 10296525"/>
              <a:gd name="connsiteX8" fmla="*/ 3979069 w 13839825"/>
              <a:gd name="connsiteY8" fmla="*/ 1521619 h 10296525"/>
              <a:gd name="connsiteX9" fmla="*/ 7144 w 13839825"/>
              <a:gd name="connsiteY9" fmla="*/ 7144 h 1029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39825" h="10296525">
                <a:moveTo>
                  <a:pt x="7144" y="7144"/>
                </a:moveTo>
                <a:lnTo>
                  <a:pt x="13837444" y="7144"/>
                </a:lnTo>
                <a:lnTo>
                  <a:pt x="13837444" y="10294144"/>
                </a:lnTo>
                <a:lnTo>
                  <a:pt x="607219" y="10294144"/>
                </a:lnTo>
                <a:cubicBezTo>
                  <a:pt x="972979" y="10283666"/>
                  <a:pt x="2098834" y="9630251"/>
                  <a:pt x="2712244" y="8198644"/>
                </a:cubicBezTo>
                <a:cubicBezTo>
                  <a:pt x="3626644" y="6065044"/>
                  <a:pt x="4527709" y="7066122"/>
                  <a:pt x="5550694" y="6779419"/>
                </a:cubicBezTo>
                <a:cubicBezTo>
                  <a:pt x="6569869" y="6493669"/>
                  <a:pt x="6322219" y="5369719"/>
                  <a:pt x="7255669" y="5369719"/>
                </a:cubicBezTo>
                <a:cubicBezTo>
                  <a:pt x="7255669" y="5369719"/>
                  <a:pt x="6017419" y="5245894"/>
                  <a:pt x="5436394" y="4302919"/>
                </a:cubicBezTo>
                <a:cubicBezTo>
                  <a:pt x="4855369" y="3359944"/>
                  <a:pt x="5645944" y="2035969"/>
                  <a:pt x="3979069" y="1521619"/>
                </a:cubicBezTo>
                <a:cubicBezTo>
                  <a:pt x="2312194" y="1007269"/>
                  <a:pt x="1521619" y="1712119"/>
                  <a:pt x="7144" y="7144"/>
                </a:cubicBezTo>
                <a:close/>
              </a:path>
            </a:pathLst>
          </a:custGeom>
          <a:solidFill>
            <a:schemeClr val="accent3"/>
          </a:solidFill>
          <a:ln w="9525" cap="flat">
            <a:noFill/>
            <a:prstDash val="solid"/>
            <a:miter/>
          </a:ln>
          <a:effectLst>
            <a:outerShdw blurRad="647700" dist="152400" dir="10800000" algn="r" rotWithShape="0">
              <a:prstClr val="black">
                <a:alpha val="35000"/>
              </a:prstClr>
            </a:outerShdw>
          </a:effectLst>
        </p:spPr>
        <p:txBody>
          <a:bodyPr rtlCol="0" anchor="ctr"/>
          <a:lstStyle/>
          <a:p>
            <a:endParaRPr lang="en-US"/>
          </a:p>
        </p:txBody>
      </p:sp>
      <p:sp>
        <p:nvSpPr>
          <p:cNvPr id="8" name="Freeform: Shape 7">
            <a:extLst>
              <a:ext uri="{FF2B5EF4-FFF2-40B4-BE49-F238E27FC236}">
                <a16:creationId xmlns:a16="http://schemas.microsoft.com/office/drawing/2014/main" id="{8718CE7B-38D0-4308-A0FF-B04705AAA574}"/>
              </a:ext>
            </a:extLst>
          </p:cNvPr>
          <p:cNvSpPr/>
          <p:nvPr/>
        </p:nvSpPr>
        <p:spPr>
          <a:xfrm>
            <a:off x="7528031" y="-138023"/>
            <a:ext cx="18632932" cy="13862491"/>
          </a:xfrm>
          <a:custGeom>
            <a:avLst/>
            <a:gdLst>
              <a:gd name="connsiteX0" fmla="*/ 7144 w 13839825"/>
              <a:gd name="connsiteY0" fmla="*/ 7144 h 10296525"/>
              <a:gd name="connsiteX1" fmla="*/ 13837444 w 13839825"/>
              <a:gd name="connsiteY1" fmla="*/ 7144 h 10296525"/>
              <a:gd name="connsiteX2" fmla="*/ 13837444 w 13839825"/>
              <a:gd name="connsiteY2" fmla="*/ 10294144 h 10296525"/>
              <a:gd name="connsiteX3" fmla="*/ 607219 w 13839825"/>
              <a:gd name="connsiteY3" fmla="*/ 10294144 h 10296525"/>
              <a:gd name="connsiteX4" fmla="*/ 2912269 w 13839825"/>
              <a:gd name="connsiteY4" fmla="*/ 8712994 h 10296525"/>
              <a:gd name="connsiteX5" fmla="*/ 5550694 w 13839825"/>
              <a:gd name="connsiteY5" fmla="*/ 6779419 h 10296525"/>
              <a:gd name="connsiteX6" fmla="*/ 7255669 w 13839825"/>
              <a:gd name="connsiteY6" fmla="*/ 5369719 h 10296525"/>
              <a:gd name="connsiteX7" fmla="*/ 5436394 w 13839825"/>
              <a:gd name="connsiteY7" fmla="*/ 4302919 h 10296525"/>
              <a:gd name="connsiteX8" fmla="*/ 3979069 w 13839825"/>
              <a:gd name="connsiteY8" fmla="*/ 1521619 h 10296525"/>
              <a:gd name="connsiteX9" fmla="*/ 7144 w 13839825"/>
              <a:gd name="connsiteY9" fmla="*/ 7144 h 1029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39825" h="10296525">
                <a:moveTo>
                  <a:pt x="7144" y="7144"/>
                </a:moveTo>
                <a:lnTo>
                  <a:pt x="13837444" y="7144"/>
                </a:lnTo>
                <a:lnTo>
                  <a:pt x="13837444" y="10294144"/>
                </a:lnTo>
                <a:lnTo>
                  <a:pt x="607219" y="10294144"/>
                </a:lnTo>
                <a:cubicBezTo>
                  <a:pt x="972979" y="10283666"/>
                  <a:pt x="2298859" y="10144601"/>
                  <a:pt x="2912269" y="8712994"/>
                </a:cubicBezTo>
                <a:cubicBezTo>
                  <a:pt x="3826669" y="6579394"/>
                  <a:pt x="4527709" y="7066122"/>
                  <a:pt x="5550694" y="6779419"/>
                </a:cubicBezTo>
                <a:cubicBezTo>
                  <a:pt x="6569869" y="6493669"/>
                  <a:pt x="6322219" y="5369719"/>
                  <a:pt x="7255669" y="5369719"/>
                </a:cubicBezTo>
                <a:cubicBezTo>
                  <a:pt x="7255669" y="5369719"/>
                  <a:pt x="6017419" y="5245894"/>
                  <a:pt x="5436394" y="4302919"/>
                </a:cubicBezTo>
                <a:cubicBezTo>
                  <a:pt x="4855369" y="3359944"/>
                  <a:pt x="5645944" y="2035969"/>
                  <a:pt x="3979069" y="1521619"/>
                </a:cubicBezTo>
                <a:cubicBezTo>
                  <a:pt x="2312194" y="1007269"/>
                  <a:pt x="1521619" y="1712119"/>
                  <a:pt x="7144" y="7144"/>
                </a:cubicBezTo>
                <a:close/>
              </a:path>
            </a:pathLst>
          </a:custGeom>
          <a:solidFill>
            <a:schemeClr val="tx1"/>
          </a:solidFill>
          <a:ln w="9525" cap="flat">
            <a:noFill/>
            <a:prstDash val="solid"/>
            <a:miter/>
          </a:ln>
          <a:effectLst>
            <a:outerShdw blurRad="647700" dist="152400" dir="10800000" algn="r" rotWithShape="0">
              <a:prstClr val="black">
                <a:alpha val="35000"/>
              </a:prstClr>
            </a:outerShdw>
          </a:effectLst>
        </p:spPr>
        <p:txBody>
          <a:bodyPr rtlCol="0" anchor="ctr"/>
          <a:lstStyle/>
          <a:p>
            <a:endParaRPr lang="en-US"/>
          </a:p>
        </p:txBody>
      </p:sp>
      <p:grpSp>
        <p:nvGrpSpPr>
          <p:cNvPr id="23" name="Group 22">
            <a:extLst>
              <a:ext uri="{FF2B5EF4-FFF2-40B4-BE49-F238E27FC236}">
                <a16:creationId xmlns:a16="http://schemas.microsoft.com/office/drawing/2014/main" id="{54BD8F87-593D-44F1-80A1-92786665D2B4}"/>
              </a:ext>
            </a:extLst>
          </p:cNvPr>
          <p:cNvGrpSpPr/>
          <p:nvPr/>
        </p:nvGrpSpPr>
        <p:grpSpPr>
          <a:xfrm>
            <a:off x="16933789" y="4068619"/>
            <a:ext cx="6205334" cy="6129166"/>
            <a:chOff x="16933789" y="4068619"/>
            <a:chExt cx="6205334" cy="6129166"/>
          </a:xfrm>
        </p:grpSpPr>
        <p:sp>
          <p:nvSpPr>
            <p:cNvPr id="9" name="Freeform: Shape 8">
              <a:extLst>
                <a:ext uri="{FF2B5EF4-FFF2-40B4-BE49-F238E27FC236}">
                  <a16:creationId xmlns:a16="http://schemas.microsoft.com/office/drawing/2014/main" id="{9BF9881F-91A3-41B1-90D0-4FF0D8ACE5F4}"/>
                </a:ext>
              </a:extLst>
            </p:cNvPr>
            <p:cNvSpPr/>
            <p:nvPr/>
          </p:nvSpPr>
          <p:spPr>
            <a:xfrm>
              <a:off x="16952830" y="7097656"/>
              <a:ext cx="1079079" cy="1345674"/>
            </a:xfrm>
            <a:custGeom>
              <a:avLst/>
              <a:gdLst>
                <a:gd name="connsiteX0" fmla="*/ 7144 w 809625"/>
                <a:gd name="connsiteY0" fmla="*/ 1010127 h 1009650"/>
                <a:gd name="connsiteX1" fmla="*/ 196691 w 809625"/>
                <a:gd name="connsiteY1" fmla="*/ 11906 h 1009650"/>
                <a:gd name="connsiteX2" fmla="*/ 810101 w 809625"/>
                <a:gd name="connsiteY2" fmla="*/ 7144 h 1009650"/>
                <a:gd name="connsiteX3" fmla="*/ 199548 w 809625"/>
                <a:gd name="connsiteY3" fmla="*/ 1009174 h 1009650"/>
              </a:gdLst>
              <a:ahLst/>
              <a:cxnLst>
                <a:cxn ang="0">
                  <a:pos x="connsiteX0" y="connsiteY0"/>
                </a:cxn>
                <a:cxn ang="0">
                  <a:pos x="connsiteX1" y="connsiteY1"/>
                </a:cxn>
                <a:cxn ang="0">
                  <a:pos x="connsiteX2" y="connsiteY2"/>
                </a:cxn>
                <a:cxn ang="0">
                  <a:pos x="connsiteX3" y="connsiteY3"/>
                </a:cxn>
              </a:cxnLst>
              <a:rect l="l" t="t" r="r" b="b"/>
              <a:pathLst>
                <a:path w="809625" h="1009650">
                  <a:moveTo>
                    <a:pt x="7144" y="1010127"/>
                  </a:moveTo>
                  <a:lnTo>
                    <a:pt x="196691" y="11906"/>
                  </a:lnTo>
                  <a:lnTo>
                    <a:pt x="810101" y="7144"/>
                  </a:lnTo>
                  <a:lnTo>
                    <a:pt x="199548" y="1009174"/>
                  </a:lnTo>
                  <a:close/>
                </a:path>
              </a:pathLst>
            </a:custGeom>
            <a:solidFill>
              <a:srgbClr val="1D3EFF"/>
            </a:solidFill>
            <a:ln w="9525"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6DAD8CCF-7D9C-4831-B987-97D6E2A73CAD}"/>
                </a:ext>
              </a:extLst>
            </p:cNvPr>
            <p:cNvSpPr/>
            <p:nvPr/>
          </p:nvSpPr>
          <p:spPr>
            <a:xfrm>
              <a:off x="16933789" y="5812918"/>
              <a:ext cx="1104469" cy="1345674"/>
            </a:xfrm>
            <a:custGeom>
              <a:avLst/>
              <a:gdLst>
                <a:gd name="connsiteX0" fmla="*/ 7144 w 828675"/>
                <a:gd name="connsiteY0" fmla="*/ 9049 h 1009650"/>
                <a:gd name="connsiteX1" fmla="*/ 210979 w 828675"/>
                <a:gd name="connsiteY1" fmla="*/ 1004411 h 1009650"/>
                <a:gd name="connsiteX2" fmla="*/ 824388 w 828675"/>
                <a:gd name="connsiteY2" fmla="*/ 1000601 h 1009650"/>
                <a:gd name="connsiteX3" fmla="*/ 200501 w 828675"/>
                <a:gd name="connsiteY3" fmla="*/ 7144 h 1009650"/>
              </a:gdLst>
              <a:ahLst/>
              <a:cxnLst>
                <a:cxn ang="0">
                  <a:pos x="connsiteX0" y="connsiteY0"/>
                </a:cxn>
                <a:cxn ang="0">
                  <a:pos x="connsiteX1" y="connsiteY1"/>
                </a:cxn>
                <a:cxn ang="0">
                  <a:pos x="connsiteX2" y="connsiteY2"/>
                </a:cxn>
                <a:cxn ang="0">
                  <a:pos x="connsiteX3" y="connsiteY3"/>
                </a:cxn>
              </a:cxnLst>
              <a:rect l="l" t="t" r="r" b="b"/>
              <a:pathLst>
                <a:path w="828675" h="1009650">
                  <a:moveTo>
                    <a:pt x="7144" y="9049"/>
                  </a:moveTo>
                  <a:lnTo>
                    <a:pt x="210979" y="1004411"/>
                  </a:lnTo>
                  <a:lnTo>
                    <a:pt x="824388" y="1000601"/>
                  </a:lnTo>
                  <a:lnTo>
                    <a:pt x="200501" y="7144"/>
                  </a:lnTo>
                  <a:close/>
                </a:path>
              </a:pathLst>
            </a:custGeom>
            <a:solidFill>
              <a:srgbClr val="1D3EFF"/>
            </a:solidFill>
            <a:ln w="9525" cap="flat">
              <a:noFill/>
              <a:prstDash val="solid"/>
              <a:miter/>
            </a:ln>
          </p:spPr>
          <p:txBody>
            <a:bodyPr rtlCol="0" anchor="ctr"/>
            <a:lstStyle/>
            <a:p>
              <a:endParaRPr lang="en-US"/>
            </a:p>
          </p:txBody>
        </p:sp>
        <p:sp>
          <p:nvSpPr>
            <p:cNvPr id="11" name="Freeform: Shape 10">
              <a:extLst>
                <a:ext uri="{FF2B5EF4-FFF2-40B4-BE49-F238E27FC236}">
                  <a16:creationId xmlns:a16="http://schemas.microsoft.com/office/drawing/2014/main" id="{21802163-A17C-43E7-9B3A-463F7C7C6197}"/>
                </a:ext>
              </a:extLst>
            </p:cNvPr>
            <p:cNvSpPr/>
            <p:nvPr/>
          </p:nvSpPr>
          <p:spPr>
            <a:xfrm>
              <a:off x="20714348" y="4796022"/>
              <a:ext cx="710922" cy="368156"/>
            </a:xfrm>
            <a:custGeom>
              <a:avLst/>
              <a:gdLst>
                <a:gd name="connsiteX0" fmla="*/ 7161 w 533400"/>
                <a:gd name="connsiteY0" fmla="*/ 97648 h 276225"/>
                <a:gd name="connsiteX1" fmla="*/ 8114 w 533400"/>
                <a:gd name="connsiteY1" fmla="*/ 191946 h 276225"/>
                <a:gd name="connsiteX2" fmla="*/ 95744 w 533400"/>
                <a:gd name="connsiteY2" fmla="*/ 277671 h 276225"/>
                <a:gd name="connsiteX3" fmla="*/ 442454 w 533400"/>
                <a:gd name="connsiteY3" fmla="*/ 274813 h 276225"/>
                <a:gd name="connsiteX4" fmla="*/ 528179 w 533400"/>
                <a:gd name="connsiteY4" fmla="*/ 187184 h 276225"/>
                <a:gd name="connsiteX5" fmla="*/ 527227 w 533400"/>
                <a:gd name="connsiteY5" fmla="*/ 92886 h 276225"/>
                <a:gd name="connsiteX6" fmla="*/ 439596 w 533400"/>
                <a:gd name="connsiteY6" fmla="*/ 7161 h 276225"/>
                <a:gd name="connsiteX7" fmla="*/ 92886 w 533400"/>
                <a:gd name="connsiteY7" fmla="*/ 10018 h 276225"/>
                <a:gd name="connsiteX8" fmla="*/ 7161 w 533400"/>
                <a:gd name="connsiteY8" fmla="*/ 97648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400" h="276225">
                  <a:moveTo>
                    <a:pt x="7161" y="97648"/>
                  </a:moveTo>
                  <a:lnTo>
                    <a:pt x="8114" y="191946"/>
                  </a:lnTo>
                  <a:cubicBezTo>
                    <a:pt x="8114" y="239571"/>
                    <a:pt x="48119" y="278623"/>
                    <a:pt x="95744" y="277671"/>
                  </a:cubicBezTo>
                  <a:lnTo>
                    <a:pt x="442454" y="274813"/>
                  </a:lnTo>
                  <a:cubicBezTo>
                    <a:pt x="490079" y="274813"/>
                    <a:pt x="529131" y="234809"/>
                    <a:pt x="528179" y="187184"/>
                  </a:cubicBezTo>
                  <a:lnTo>
                    <a:pt x="527227" y="92886"/>
                  </a:lnTo>
                  <a:cubicBezTo>
                    <a:pt x="527227" y="45261"/>
                    <a:pt x="487221" y="6209"/>
                    <a:pt x="439596" y="7161"/>
                  </a:cubicBezTo>
                  <a:lnTo>
                    <a:pt x="92886" y="10018"/>
                  </a:lnTo>
                  <a:cubicBezTo>
                    <a:pt x="45261" y="10971"/>
                    <a:pt x="6209" y="50023"/>
                    <a:pt x="7161" y="97648"/>
                  </a:cubicBezTo>
                  <a:close/>
                </a:path>
              </a:pathLst>
            </a:custGeom>
            <a:solidFill>
              <a:srgbClr val="78B5FF"/>
            </a:solidFill>
            <a:ln w="9525"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16877D63-F056-45B9-93C4-A217332745B7}"/>
                </a:ext>
              </a:extLst>
            </p:cNvPr>
            <p:cNvSpPr/>
            <p:nvPr/>
          </p:nvSpPr>
          <p:spPr>
            <a:xfrm>
              <a:off x="20979675" y="5545029"/>
              <a:ext cx="710922" cy="368156"/>
            </a:xfrm>
            <a:custGeom>
              <a:avLst/>
              <a:gdLst>
                <a:gd name="connsiteX0" fmla="*/ 7161 w 533400"/>
                <a:gd name="connsiteY0" fmla="*/ 97648 h 276225"/>
                <a:gd name="connsiteX1" fmla="*/ 8113 w 533400"/>
                <a:gd name="connsiteY1" fmla="*/ 191946 h 276225"/>
                <a:gd name="connsiteX2" fmla="*/ 95744 w 533400"/>
                <a:gd name="connsiteY2" fmla="*/ 277671 h 276225"/>
                <a:gd name="connsiteX3" fmla="*/ 442454 w 533400"/>
                <a:gd name="connsiteY3" fmla="*/ 274813 h 276225"/>
                <a:gd name="connsiteX4" fmla="*/ 528179 w 533400"/>
                <a:gd name="connsiteY4" fmla="*/ 187184 h 276225"/>
                <a:gd name="connsiteX5" fmla="*/ 527226 w 533400"/>
                <a:gd name="connsiteY5" fmla="*/ 92886 h 276225"/>
                <a:gd name="connsiteX6" fmla="*/ 439596 w 533400"/>
                <a:gd name="connsiteY6" fmla="*/ 7161 h 276225"/>
                <a:gd name="connsiteX7" fmla="*/ 92886 w 533400"/>
                <a:gd name="connsiteY7" fmla="*/ 10018 h 276225"/>
                <a:gd name="connsiteX8" fmla="*/ 7161 w 533400"/>
                <a:gd name="connsiteY8" fmla="*/ 97648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400" h="276225">
                  <a:moveTo>
                    <a:pt x="7161" y="97648"/>
                  </a:moveTo>
                  <a:lnTo>
                    <a:pt x="8113" y="191946"/>
                  </a:lnTo>
                  <a:cubicBezTo>
                    <a:pt x="8113" y="239571"/>
                    <a:pt x="48119" y="278623"/>
                    <a:pt x="95744" y="277671"/>
                  </a:cubicBezTo>
                  <a:lnTo>
                    <a:pt x="442454" y="274813"/>
                  </a:lnTo>
                  <a:cubicBezTo>
                    <a:pt x="490079" y="274813"/>
                    <a:pt x="529131" y="234809"/>
                    <a:pt x="528179" y="187184"/>
                  </a:cubicBezTo>
                  <a:lnTo>
                    <a:pt x="527226" y="92886"/>
                  </a:lnTo>
                  <a:cubicBezTo>
                    <a:pt x="527226" y="45261"/>
                    <a:pt x="487221" y="6209"/>
                    <a:pt x="439596" y="7161"/>
                  </a:cubicBezTo>
                  <a:lnTo>
                    <a:pt x="92886" y="10018"/>
                  </a:lnTo>
                  <a:cubicBezTo>
                    <a:pt x="45261" y="10971"/>
                    <a:pt x="6209" y="50023"/>
                    <a:pt x="7161" y="97648"/>
                  </a:cubicBezTo>
                  <a:close/>
                </a:path>
              </a:pathLst>
            </a:custGeom>
            <a:solidFill>
              <a:srgbClr val="78B5FF"/>
            </a:solidFill>
            <a:ln w="9525"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49EB022C-D22C-45AB-9AE0-09BE6209BAB3}"/>
                </a:ext>
              </a:extLst>
            </p:cNvPr>
            <p:cNvSpPr/>
            <p:nvPr/>
          </p:nvSpPr>
          <p:spPr>
            <a:xfrm>
              <a:off x="20351294" y="4068619"/>
              <a:ext cx="1371064" cy="2513618"/>
            </a:xfrm>
            <a:custGeom>
              <a:avLst/>
              <a:gdLst>
                <a:gd name="connsiteX0" fmla="*/ 7144 w 1028700"/>
                <a:gd name="connsiteY0" fmla="*/ 9049 h 1885950"/>
                <a:gd name="connsiteX1" fmla="*/ 389096 w 1028700"/>
                <a:gd name="connsiteY1" fmla="*/ 1878806 h 1885950"/>
                <a:gd name="connsiteX2" fmla="*/ 1025367 w 1028700"/>
                <a:gd name="connsiteY2" fmla="*/ 1874044 h 1885950"/>
                <a:gd name="connsiteX3" fmla="*/ 369094 w 1028700"/>
                <a:gd name="connsiteY3" fmla="*/ 7144 h 1885950"/>
              </a:gdLst>
              <a:ahLst/>
              <a:cxnLst>
                <a:cxn ang="0">
                  <a:pos x="connsiteX0" y="connsiteY0"/>
                </a:cxn>
                <a:cxn ang="0">
                  <a:pos x="connsiteX1" y="connsiteY1"/>
                </a:cxn>
                <a:cxn ang="0">
                  <a:pos x="connsiteX2" y="connsiteY2"/>
                </a:cxn>
                <a:cxn ang="0">
                  <a:pos x="connsiteX3" y="connsiteY3"/>
                </a:cxn>
              </a:cxnLst>
              <a:rect l="l" t="t" r="r" b="b"/>
              <a:pathLst>
                <a:path w="1028700" h="1885950">
                  <a:moveTo>
                    <a:pt x="7144" y="9049"/>
                  </a:moveTo>
                  <a:lnTo>
                    <a:pt x="389096" y="1878806"/>
                  </a:lnTo>
                  <a:lnTo>
                    <a:pt x="1025367" y="1874044"/>
                  </a:lnTo>
                  <a:lnTo>
                    <a:pt x="369094" y="7144"/>
                  </a:lnTo>
                  <a:close/>
                </a:path>
              </a:pathLst>
            </a:custGeom>
            <a:solidFill>
              <a:srgbClr val="1D3EFF"/>
            </a:solidFill>
            <a:ln w="9525"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63AD3917-7935-492F-A341-3F1ECD2C1DF9}"/>
                </a:ext>
              </a:extLst>
            </p:cNvPr>
            <p:cNvSpPr/>
            <p:nvPr/>
          </p:nvSpPr>
          <p:spPr>
            <a:xfrm>
              <a:off x="17185148" y="6494624"/>
              <a:ext cx="5953975" cy="1218724"/>
            </a:xfrm>
            <a:custGeom>
              <a:avLst/>
              <a:gdLst>
                <a:gd name="connsiteX0" fmla="*/ 7145 w 4467225"/>
                <a:gd name="connsiteY0" fmla="*/ 478645 h 914400"/>
                <a:gd name="connsiteX1" fmla="*/ 7145 w 4467225"/>
                <a:gd name="connsiteY1" fmla="*/ 478645 h 914400"/>
                <a:gd name="connsiteX2" fmla="*/ 2037876 w 4467225"/>
                <a:gd name="connsiteY2" fmla="*/ 19540 h 914400"/>
                <a:gd name="connsiteX3" fmla="*/ 3772378 w 4467225"/>
                <a:gd name="connsiteY3" fmla="*/ 7157 h 914400"/>
                <a:gd name="connsiteX4" fmla="*/ 4465799 w 4467225"/>
                <a:gd name="connsiteY4" fmla="*/ 447212 h 914400"/>
                <a:gd name="connsiteX5" fmla="*/ 4465799 w 4467225"/>
                <a:gd name="connsiteY5" fmla="*/ 447212 h 914400"/>
                <a:gd name="connsiteX6" fmla="*/ 3779045 w 4467225"/>
                <a:gd name="connsiteY6" fmla="*/ 896792 h 914400"/>
                <a:gd name="connsiteX7" fmla="*/ 2044543 w 4467225"/>
                <a:gd name="connsiteY7" fmla="*/ 909175 h 914400"/>
                <a:gd name="connsiteX8" fmla="*/ 7145 w 4467225"/>
                <a:gd name="connsiteY8" fmla="*/ 478645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67225" h="914400">
                  <a:moveTo>
                    <a:pt x="7145" y="478645"/>
                  </a:moveTo>
                  <a:lnTo>
                    <a:pt x="7145" y="478645"/>
                  </a:lnTo>
                  <a:cubicBezTo>
                    <a:pt x="5241" y="233853"/>
                    <a:pt x="1794036" y="21445"/>
                    <a:pt x="2037876" y="19540"/>
                  </a:cubicBezTo>
                  <a:lnTo>
                    <a:pt x="3772378" y="7157"/>
                  </a:lnTo>
                  <a:cubicBezTo>
                    <a:pt x="4017170" y="5252"/>
                    <a:pt x="4463893" y="202420"/>
                    <a:pt x="4465799" y="447212"/>
                  </a:cubicBezTo>
                  <a:lnTo>
                    <a:pt x="4465799" y="447212"/>
                  </a:lnTo>
                  <a:cubicBezTo>
                    <a:pt x="4467703" y="692005"/>
                    <a:pt x="4022886" y="894887"/>
                    <a:pt x="3779045" y="896792"/>
                  </a:cubicBezTo>
                  <a:lnTo>
                    <a:pt x="2044543" y="909175"/>
                  </a:lnTo>
                  <a:cubicBezTo>
                    <a:pt x="1799751" y="910128"/>
                    <a:pt x="9051" y="723437"/>
                    <a:pt x="7145" y="478645"/>
                  </a:cubicBezTo>
                  <a:close/>
                </a:path>
              </a:pathLst>
            </a:custGeom>
            <a:solidFill>
              <a:srgbClr val="78B5FF"/>
            </a:solidFill>
            <a:ln w="9525"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3BB3F07E-5060-4FE6-9EB6-FF1EBD2738AF}"/>
                </a:ext>
              </a:extLst>
            </p:cNvPr>
            <p:cNvSpPr/>
            <p:nvPr/>
          </p:nvSpPr>
          <p:spPr>
            <a:xfrm>
              <a:off x="20743570" y="9090778"/>
              <a:ext cx="710922" cy="368156"/>
            </a:xfrm>
            <a:custGeom>
              <a:avLst/>
              <a:gdLst>
                <a:gd name="connsiteX0" fmla="*/ 8096 w 533400"/>
                <a:gd name="connsiteY0" fmla="*/ 191929 h 276225"/>
                <a:gd name="connsiteX1" fmla="*/ 7144 w 533400"/>
                <a:gd name="connsiteY1" fmla="*/ 97631 h 276225"/>
                <a:gd name="connsiteX2" fmla="*/ 92869 w 533400"/>
                <a:gd name="connsiteY2" fmla="*/ 10002 h 276225"/>
                <a:gd name="connsiteX3" fmla="*/ 439579 w 533400"/>
                <a:gd name="connsiteY3" fmla="*/ 7144 h 276225"/>
                <a:gd name="connsiteX4" fmla="*/ 527209 w 533400"/>
                <a:gd name="connsiteY4" fmla="*/ 92869 h 276225"/>
                <a:gd name="connsiteX5" fmla="*/ 528161 w 533400"/>
                <a:gd name="connsiteY5" fmla="*/ 187166 h 276225"/>
                <a:gd name="connsiteX6" fmla="*/ 442436 w 533400"/>
                <a:gd name="connsiteY6" fmla="*/ 274797 h 276225"/>
                <a:gd name="connsiteX7" fmla="*/ 95727 w 533400"/>
                <a:gd name="connsiteY7" fmla="*/ 277654 h 276225"/>
                <a:gd name="connsiteX8" fmla="*/ 8096 w 533400"/>
                <a:gd name="connsiteY8" fmla="*/ 191929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400" h="276225">
                  <a:moveTo>
                    <a:pt x="8096" y="191929"/>
                  </a:moveTo>
                  <a:lnTo>
                    <a:pt x="7144" y="97631"/>
                  </a:lnTo>
                  <a:cubicBezTo>
                    <a:pt x="7144" y="50006"/>
                    <a:pt x="45244" y="10954"/>
                    <a:pt x="92869" y="10002"/>
                  </a:cubicBezTo>
                  <a:lnTo>
                    <a:pt x="439579" y="7144"/>
                  </a:lnTo>
                  <a:cubicBezTo>
                    <a:pt x="487204" y="7144"/>
                    <a:pt x="526256" y="45244"/>
                    <a:pt x="527209" y="92869"/>
                  </a:cubicBezTo>
                  <a:lnTo>
                    <a:pt x="528161" y="187166"/>
                  </a:lnTo>
                  <a:cubicBezTo>
                    <a:pt x="528161" y="234791"/>
                    <a:pt x="490061" y="273844"/>
                    <a:pt x="442436" y="274797"/>
                  </a:cubicBezTo>
                  <a:lnTo>
                    <a:pt x="95727" y="277654"/>
                  </a:lnTo>
                  <a:cubicBezTo>
                    <a:pt x="48102" y="278606"/>
                    <a:pt x="9048" y="240506"/>
                    <a:pt x="8096" y="191929"/>
                  </a:cubicBezTo>
                  <a:close/>
                </a:path>
              </a:pathLst>
            </a:custGeom>
            <a:solidFill>
              <a:srgbClr val="78B5FF"/>
            </a:solidFill>
            <a:ln w="9525"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4E973760-30D3-41F9-AB92-E787A2A17462}"/>
                </a:ext>
              </a:extLst>
            </p:cNvPr>
            <p:cNvSpPr/>
            <p:nvPr/>
          </p:nvSpPr>
          <p:spPr>
            <a:xfrm>
              <a:off x="20998741" y="8337961"/>
              <a:ext cx="710922" cy="368156"/>
            </a:xfrm>
            <a:custGeom>
              <a:avLst/>
              <a:gdLst>
                <a:gd name="connsiteX0" fmla="*/ 8096 w 533400"/>
                <a:gd name="connsiteY0" fmla="*/ 191929 h 276225"/>
                <a:gd name="connsiteX1" fmla="*/ 7144 w 533400"/>
                <a:gd name="connsiteY1" fmla="*/ 97631 h 276225"/>
                <a:gd name="connsiteX2" fmla="*/ 92869 w 533400"/>
                <a:gd name="connsiteY2" fmla="*/ 10001 h 276225"/>
                <a:gd name="connsiteX3" fmla="*/ 439579 w 533400"/>
                <a:gd name="connsiteY3" fmla="*/ 7144 h 276225"/>
                <a:gd name="connsiteX4" fmla="*/ 527209 w 533400"/>
                <a:gd name="connsiteY4" fmla="*/ 92869 h 276225"/>
                <a:gd name="connsiteX5" fmla="*/ 528162 w 533400"/>
                <a:gd name="connsiteY5" fmla="*/ 187166 h 276225"/>
                <a:gd name="connsiteX6" fmla="*/ 442437 w 533400"/>
                <a:gd name="connsiteY6" fmla="*/ 274797 h 276225"/>
                <a:gd name="connsiteX7" fmla="*/ 95727 w 533400"/>
                <a:gd name="connsiteY7" fmla="*/ 277654 h 276225"/>
                <a:gd name="connsiteX8" fmla="*/ 8096 w 533400"/>
                <a:gd name="connsiteY8" fmla="*/ 191929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400" h="276225">
                  <a:moveTo>
                    <a:pt x="8096" y="191929"/>
                  </a:moveTo>
                  <a:lnTo>
                    <a:pt x="7144" y="97631"/>
                  </a:lnTo>
                  <a:cubicBezTo>
                    <a:pt x="7144" y="50006"/>
                    <a:pt x="45244" y="10954"/>
                    <a:pt x="92869" y="10001"/>
                  </a:cubicBezTo>
                  <a:lnTo>
                    <a:pt x="439579" y="7144"/>
                  </a:lnTo>
                  <a:cubicBezTo>
                    <a:pt x="487204" y="7144"/>
                    <a:pt x="526256" y="45244"/>
                    <a:pt x="527209" y="92869"/>
                  </a:cubicBezTo>
                  <a:lnTo>
                    <a:pt x="528162" y="187166"/>
                  </a:lnTo>
                  <a:cubicBezTo>
                    <a:pt x="528162" y="234791"/>
                    <a:pt x="490062" y="273844"/>
                    <a:pt x="442437" y="274797"/>
                  </a:cubicBezTo>
                  <a:lnTo>
                    <a:pt x="95727" y="277654"/>
                  </a:lnTo>
                  <a:cubicBezTo>
                    <a:pt x="47149" y="278606"/>
                    <a:pt x="8096" y="239554"/>
                    <a:pt x="8096" y="191929"/>
                  </a:cubicBezTo>
                  <a:close/>
                </a:path>
              </a:pathLst>
            </a:custGeom>
            <a:solidFill>
              <a:srgbClr val="78B5FF"/>
            </a:solidFill>
            <a:ln w="9525"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90A714A7-CB34-4FA6-91A2-12E823BF5BBD}"/>
                </a:ext>
              </a:extLst>
            </p:cNvPr>
            <p:cNvSpPr/>
            <p:nvPr/>
          </p:nvSpPr>
          <p:spPr>
            <a:xfrm>
              <a:off x="20394457" y="7684167"/>
              <a:ext cx="1332979" cy="2513618"/>
            </a:xfrm>
            <a:custGeom>
              <a:avLst/>
              <a:gdLst>
                <a:gd name="connsiteX0" fmla="*/ 7144 w 1000125"/>
                <a:gd name="connsiteY0" fmla="*/ 1885474 h 1885950"/>
                <a:gd name="connsiteX1" fmla="*/ 362427 w 1000125"/>
                <a:gd name="connsiteY1" fmla="*/ 10954 h 1885950"/>
                <a:gd name="connsiteX2" fmla="*/ 998696 w 1000125"/>
                <a:gd name="connsiteY2" fmla="*/ 7144 h 1885950"/>
                <a:gd name="connsiteX3" fmla="*/ 368141 w 1000125"/>
                <a:gd name="connsiteY3" fmla="*/ 1882617 h 1885950"/>
              </a:gdLst>
              <a:ahLst/>
              <a:cxnLst>
                <a:cxn ang="0">
                  <a:pos x="connsiteX0" y="connsiteY0"/>
                </a:cxn>
                <a:cxn ang="0">
                  <a:pos x="connsiteX1" y="connsiteY1"/>
                </a:cxn>
                <a:cxn ang="0">
                  <a:pos x="connsiteX2" y="connsiteY2"/>
                </a:cxn>
                <a:cxn ang="0">
                  <a:pos x="connsiteX3" y="connsiteY3"/>
                </a:cxn>
              </a:cxnLst>
              <a:rect l="l" t="t" r="r" b="b"/>
              <a:pathLst>
                <a:path w="1000125" h="1885950">
                  <a:moveTo>
                    <a:pt x="7144" y="1885474"/>
                  </a:moveTo>
                  <a:lnTo>
                    <a:pt x="362427" y="10954"/>
                  </a:lnTo>
                  <a:lnTo>
                    <a:pt x="998696" y="7144"/>
                  </a:lnTo>
                  <a:lnTo>
                    <a:pt x="368141" y="1882617"/>
                  </a:lnTo>
                  <a:close/>
                </a:path>
              </a:pathLst>
            </a:custGeom>
            <a:solidFill>
              <a:srgbClr val="1D3EFF"/>
            </a:solidFill>
            <a:ln w="9525"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87144FF5-ED2A-4207-8CAA-042A7E3DE686}"/>
                </a:ext>
              </a:extLst>
            </p:cNvPr>
            <p:cNvSpPr/>
            <p:nvPr/>
          </p:nvSpPr>
          <p:spPr>
            <a:xfrm>
              <a:off x="22190805" y="6687606"/>
              <a:ext cx="228511" cy="761703"/>
            </a:xfrm>
            <a:custGeom>
              <a:avLst/>
              <a:gdLst>
                <a:gd name="connsiteX0" fmla="*/ 10954 w 171450"/>
                <a:gd name="connsiteY0" fmla="*/ 571024 h 571500"/>
                <a:gd name="connsiteX1" fmla="*/ 7144 w 171450"/>
                <a:gd name="connsiteY1" fmla="*/ 7144 h 571500"/>
                <a:gd name="connsiteX2" fmla="*/ 10954 w 171450"/>
                <a:gd name="connsiteY2" fmla="*/ 571024 h 571500"/>
              </a:gdLst>
              <a:ahLst/>
              <a:cxnLst>
                <a:cxn ang="0">
                  <a:pos x="connsiteX0" y="connsiteY0"/>
                </a:cxn>
                <a:cxn ang="0">
                  <a:pos x="connsiteX1" y="connsiteY1"/>
                </a:cxn>
                <a:cxn ang="0">
                  <a:pos x="connsiteX2" y="connsiteY2"/>
                </a:cxn>
              </a:cxnLst>
              <a:rect l="l" t="t" r="r" b="b"/>
              <a:pathLst>
                <a:path w="171450" h="571500">
                  <a:moveTo>
                    <a:pt x="10954" y="571024"/>
                  </a:moveTo>
                  <a:cubicBezTo>
                    <a:pt x="213836" y="394811"/>
                    <a:pt x="228123" y="208122"/>
                    <a:pt x="7144" y="7144"/>
                  </a:cubicBezTo>
                  <a:cubicBezTo>
                    <a:pt x="7144" y="8097"/>
                    <a:pt x="160496" y="245269"/>
                    <a:pt x="10954" y="571024"/>
                  </a:cubicBezTo>
                  <a:close/>
                </a:path>
              </a:pathLst>
            </a:custGeom>
            <a:solidFill>
              <a:srgbClr val="1B1464"/>
            </a:solidFill>
            <a:ln w="9525" cap="flat">
              <a:noFill/>
              <a:prstDash val="solid"/>
              <a:miter/>
            </a:ln>
          </p:spPr>
          <p:txBody>
            <a:bodyPr rtlCol="0" anchor="ctr"/>
            <a:lstStyle/>
            <a:p>
              <a:endParaRPr lang="en-US"/>
            </a:p>
          </p:txBody>
        </p:sp>
      </p:grpSp>
      <p:sp>
        <p:nvSpPr>
          <p:cNvPr id="19" name="Freeform: Shape 18">
            <a:extLst>
              <a:ext uri="{FF2B5EF4-FFF2-40B4-BE49-F238E27FC236}">
                <a16:creationId xmlns:a16="http://schemas.microsoft.com/office/drawing/2014/main" id="{48E4C597-A347-44BD-B8CB-1D431B12DBC7}"/>
              </a:ext>
            </a:extLst>
          </p:cNvPr>
          <p:cNvSpPr/>
          <p:nvPr/>
        </p:nvSpPr>
        <p:spPr>
          <a:xfrm>
            <a:off x="19220165" y="-1"/>
            <a:ext cx="139645" cy="12695"/>
          </a:xfrm>
          <a:custGeom>
            <a:avLst/>
            <a:gdLst>
              <a:gd name="connsiteX0" fmla="*/ 102394 w 104775"/>
              <a:gd name="connsiteY0" fmla="*/ 7990 h 9525"/>
              <a:gd name="connsiteX1" fmla="*/ 7144 w 104775"/>
              <a:gd name="connsiteY1" fmla="*/ 7990 h 9525"/>
              <a:gd name="connsiteX2" fmla="*/ 102394 w 104775"/>
              <a:gd name="connsiteY2" fmla="*/ 7990 h 9525"/>
            </a:gdLst>
            <a:ahLst/>
            <a:cxnLst>
              <a:cxn ang="0">
                <a:pos x="connsiteX0" y="connsiteY0"/>
              </a:cxn>
              <a:cxn ang="0">
                <a:pos x="connsiteX1" y="connsiteY1"/>
              </a:cxn>
              <a:cxn ang="0">
                <a:pos x="connsiteX2" y="connsiteY2"/>
              </a:cxn>
            </a:cxnLst>
            <a:rect l="l" t="t" r="r" b="b"/>
            <a:pathLst>
              <a:path w="104775" h="9525">
                <a:moveTo>
                  <a:pt x="102394" y="7990"/>
                </a:moveTo>
                <a:lnTo>
                  <a:pt x="7144" y="7990"/>
                </a:lnTo>
                <a:cubicBezTo>
                  <a:pt x="68104" y="6085"/>
                  <a:pt x="102394" y="7990"/>
                  <a:pt x="102394" y="7990"/>
                </a:cubicBezTo>
                <a:close/>
              </a:path>
            </a:pathLst>
          </a:custGeom>
          <a:solidFill>
            <a:srgbClr val="1B14FF"/>
          </a:solidFill>
          <a:ln w="9525" cap="flat">
            <a:noFill/>
            <a:prstDash val="solid"/>
            <a:miter/>
          </a:ln>
        </p:spPr>
        <p:txBody>
          <a:bodyPr rtlCol="0" anchor="ctr"/>
          <a:lstStyle/>
          <a:p>
            <a:endParaRPr lang="en-US"/>
          </a:p>
        </p:txBody>
      </p:sp>
    </p:spTree>
    <p:extLst>
      <p:ext uri="{BB962C8B-B14F-4D97-AF65-F5344CB8AC3E}">
        <p14:creationId xmlns:p14="http://schemas.microsoft.com/office/powerpoint/2010/main" val="3675917107"/>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1500" fill="hold"/>
                                        <p:tgtEl>
                                          <p:spTgt spid="21"/>
                                        </p:tgtEl>
                                        <p:attrNameLst>
                                          <p:attrName>ppt_x</p:attrName>
                                        </p:attrNameLst>
                                      </p:cBhvr>
                                      <p:tavLst>
                                        <p:tav tm="0">
                                          <p:val>
                                            <p:strVal val="0-#ppt_w/2"/>
                                          </p:val>
                                        </p:tav>
                                        <p:tav tm="100000">
                                          <p:val>
                                            <p:strVal val="#ppt_x"/>
                                          </p:val>
                                        </p:tav>
                                      </p:tavLst>
                                    </p:anim>
                                    <p:anim calcmode="lin" valueType="num">
                                      <p:cBhvr additive="base">
                                        <p:cTn id="8" dur="1500" fill="hold"/>
                                        <p:tgtEl>
                                          <p:spTgt spid="21"/>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0"/>
                                  </p:stCondLst>
                                  <p:childTnLst>
                                    <p:set>
                                      <p:cBhvr>
                                        <p:cTn id="10" dur="1" fill="hold">
                                          <p:stCondLst>
                                            <p:cond delay="0"/>
                                          </p:stCondLst>
                                        </p:cTn>
                                        <p:tgtEl>
                                          <p:spTgt spid="22"/>
                                        </p:tgtEl>
                                        <p:attrNameLst>
                                          <p:attrName>style.visibility</p:attrName>
                                        </p:attrNameLst>
                                      </p:cBhvr>
                                      <p:to>
                                        <p:strVal val="visible"/>
                                      </p:to>
                                    </p:set>
                                    <p:anim calcmode="lin" valueType="num">
                                      <p:cBhvr additive="base">
                                        <p:cTn id="11" dur="1500" fill="hold"/>
                                        <p:tgtEl>
                                          <p:spTgt spid="22"/>
                                        </p:tgtEl>
                                        <p:attrNameLst>
                                          <p:attrName>ppt_x</p:attrName>
                                        </p:attrNameLst>
                                      </p:cBhvr>
                                      <p:tavLst>
                                        <p:tav tm="0">
                                          <p:val>
                                            <p:strVal val="0-#ppt_w/2"/>
                                          </p:val>
                                        </p:tav>
                                        <p:tav tm="100000">
                                          <p:val>
                                            <p:strVal val="#ppt_x"/>
                                          </p:val>
                                        </p:tav>
                                      </p:tavLst>
                                    </p:anim>
                                    <p:anim calcmode="lin" valueType="num">
                                      <p:cBhvr additive="base">
                                        <p:cTn id="12" dur="1500" fill="hold"/>
                                        <p:tgtEl>
                                          <p:spTgt spid="22"/>
                                        </p:tgtEl>
                                        <p:attrNameLst>
                                          <p:attrName>ppt_y</p:attrName>
                                        </p:attrNameLst>
                                      </p:cBhvr>
                                      <p:tavLst>
                                        <p:tav tm="0">
                                          <p:val>
                                            <p:strVal val="#ppt_y"/>
                                          </p:val>
                                        </p:tav>
                                        <p:tav tm="100000">
                                          <p:val>
                                            <p:strVal val="#ppt_y"/>
                                          </p:val>
                                        </p:tav>
                                      </p:tavLst>
                                    </p:anim>
                                  </p:childTnLst>
                                </p:cTn>
                              </p:par>
                              <p:par>
                                <p:cTn id="13" presetID="2" presetClass="entr" presetSubtype="8" decel="100000" fill="hold" nodeType="withEffect">
                                  <p:stCondLst>
                                    <p:cond delay="0"/>
                                  </p:stCondLst>
                                  <p:childTnLst>
                                    <p:set>
                                      <p:cBhvr>
                                        <p:cTn id="14" dur="1" fill="hold">
                                          <p:stCondLst>
                                            <p:cond delay="0"/>
                                          </p:stCondLst>
                                        </p:cTn>
                                        <p:tgtEl>
                                          <p:spTgt spid="23"/>
                                        </p:tgtEl>
                                        <p:attrNameLst>
                                          <p:attrName>style.visibility</p:attrName>
                                        </p:attrNameLst>
                                      </p:cBhvr>
                                      <p:to>
                                        <p:strVal val="visible"/>
                                      </p:to>
                                    </p:set>
                                    <p:anim calcmode="lin" valueType="num">
                                      <p:cBhvr additive="base">
                                        <p:cTn id="15" dur="1500" fill="hold"/>
                                        <p:tgtEl>
                                          <p:spTgt spid="23"/>
                                        </p:tgtEl>
                                        <p:attrNameLst>
                                          <p:attrName>ppt_x</p:attrName>
                                        </p:attrNameLst>
                                      </p:cBhvr>
                                      <p:tavLst>
                                        <p:tav tm="0">
                                          <p:val>
                                            <p:strVal val="0-#ppt_w/2"/>
                                          </p:val>
                                        </p:tav>
                                        <p:tav tm="100000">
                                          <p:val>
                                            <p:strVal val="#ppt_x"/>
                                          </p:val>
                                        </p:tav>
                                      </p:tavLst>
                                    </p:anim>
                                    <p:anim calcmode="lin" valueType="num">
                                      <p:cBhvr additive="base">
                                        <p:cTn id="16" dur="1500" fill="hold"/>
                                        <p:tgtEl>
                                          <p:spTgt spid="23"/>
                                        </p:tgtEl>
                                        <p:attrNameLst>
                                          <p:attrName>ppt_y</p:attrName>
                                        </p:attrNameLst>
                                      </p:cBhvr>
                                      <p:tavLst>
                                        <p:tav tm="0">
                                          <p:val>
                                            <p:strVal val="#ppt_y"/>
                                          </p:val>
                                        </p:tav>
                                        <p:tav tm="100000">
                                          <p:val>
                                            <p:strVal val="#ppt_y"/>
                                          </p:val>
                                        </p:tav>
                                      </p:tavLst>
                                    </p:anim>
                                  </p:childTnLst>
                                </p:cTn>
                              </p:par>
                              <p:par>
                                <p:cTn id="17" presetID="2" presetClass="entr" presetSubtype="8" decel="100000" fill="hold" grpId="0" nodeType="withEffect">
                                  <p:stCondLst>
                                    <p:cond delay="100"/>
                                  </p:stCondLst>
                                  <p:childTnLst>
                                    <p:set>
                                      <p:cBhvr>
                                        <p:cTn id="18" dur="1" fill="hold">
                                          <p:stCondLst>
                                            <p:cond delay="0"/>
                                          </p:stCondLst>
                                        </p:cTn>
                                        <p:tgtEl>
                                          <p:spTgt spid="8"/>
                                        </p:tgtEl>
                                        <p:attrNameLst>
                                          <p:attrName>style.visibility</p:attrName>
                                        </p:attrNameLst>
                                      </p:cBhvr>
                                      <p:to>
                                        <p:strVal val="visible"/>
                                      </p:to>
                                    </p:set>
                                    <p:anim calcmode="lin" valueType="num">
                                      <p:cBhvr additive="base">
                                        <p:cTn id="19" dur="1500" fill="hold"/>
                                        <p:tgtEl>
                                          <p:spTgt spid="8"/>
                                        </p:tgtEl>
                                        <p:attrNameLst>
                                          <p:attrName>ppt_x</p:attrName>
                                        </p:attrNameLst>
                                      </p:cBhvr>
                                      <p:tavLst>
                                        <p:tav tm="0">
                                          <p:val>
                                            <p:strVal val="0-#ppt_w/2"/>
                                          </p:val>
                                        </p:tav>
                                        <p:tav tm="100000">
                                          <p:val>
                                            <p:strVal val="#ppt_x"/>
                                          </p:val>
                                        </p:tav>
                                      </p:tavLst>
                                    </p:anim>
                                    <p:anim calcmode="lin" valueType="num">
                                      <p:cBhvr additive="base">
                                        <p:cTn id="20" dur="1500" fill="hold"/>
                                        <p:tgtEl>
                                          <p:spTgt spid="8"/>
                                        </p:tgtEl>
                                        <p:attrNameLst>
                                          <p:attrName>ppt_y</p:attrName>
                                        </p:attrNameLst>
                                      </p:cBhvr>
                                      <p:tavLst>
                                        <p:tav tm="0">
                                          <p:val>
                                            <p:strVal val="#ppt_y"/>
                                          </p:val>
                                        </p:tav>
                                        <p:tav tm="100000">
                                          <p:val>
                                            <p:strVal val="#ppt_y"/>
                                          </p:val>
                                        </p:tav>
                                      </p:tavLst>
                                    </p:anim>
                                  </p:childTnLst>
                                </p:cTn>
                              </p:par>
                              <p:par>
                                <p:cTn id="21" presetID="2" presetClass="entr" presetSubtype="8" decel="100000" fill="hold" grpId="0" nodeType="withEffect">
                                  <p:stCondLst>
                                    <p:cond delay="20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1500" fill="hold"/>
                                        <p:tgtEl>
                                          <p:spTgt spid="7"/>
                                        </p:tgtEl>
                                        <p:attrNameLst>
                                          <p:attrName>ppt_x</p:attrName>
                                        </p:attrNameLst>
                                      </p:cBhvr>
                                      <p:tavLst>
                                        <p:tav tm="0">
                                          <p:val>
                                            <p:strVal val="0-#ppt_w/2"/>
                                          </p:val>
                                        </p:tav>
                                        <p:tav tm="100000">
                                          <p:val>
                                            <p:strVal val="#ppt_x"/>
                                          </p:val>
                                        </p:tav>
                                      </p:tavLst>
                                    </p:anim>
                                    <p:anim calcmode="lin" valueType="num">
                                      <p:cBhvr additive="base">
                                        <p:cTn id="24" dur="1500" fill="hold"/>
                                        <p:tgtEl>
                                          <p:spTgt spid="7"/>
                                        </p:tgtEl>
                                        <p:attrNameLst>
                                          <p:attrName>ppt_y</p:attrName>
                                        </p:attrNameLst>
                                      </p:cBhvr>
                                      <p:tavLst>
                                        <p:tav tm="0">
                                          <p:val>
                                            <p:strVal val="#ppt_y"/>
                                          </p:val>
                                        </p:tav>
                                        <p:tav tm="100000">
                                          <p:val>
                                            <p:strVal val="#ppt_y"/>
                                          </p:val>
                                        </p:tav>
                                      </p:tavLst>
                                    </p:anim>
                                  </p:childTnLst>
                                </p:cTn>
                              </p:par>
                              <p:par>
                                <p:cTn id="25" presetID="2" presetClass="entr" presetSubtype="8" decel="100000" fill="hold" grpId="0" nodeType="withEffect">
                                  <p:stCondLst>
                                    <p:cond delay="30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1500" fill="hold"/>
                                        <p:tgtEl>
                                          <p:spTgt spid="6"/>
                                        </p:tgtEl>
                                        <p:attrNameLst>
                                          <p:attrName>ppt_x</p:attrName>
                                        </p:attrNameLst>
                                      </p:cBhvr>
                                      <p:tavLst>
                                        <p:tav tm="0">
                                          <p:val>
                                            <p:strVal val="0-#ppt_w/2"/>
                                          </p:val>
                                        </p:tav>
                                        <p:tav tm="100000">
                                          <p:val>
                                            <p:strVal val="#ppt_x"/>
                                          </p:val>
                                        </p:tav>
                                      </p:tavLst>
                                    </p:anim>
                                    <p:anim calcmode="lin" valueType="num">
                                      <p:cBhvr additive="base">
                                        <p:cTn id="28" dur="1500" fill="hold"/>
                                        <p:tgtEl>
                                          <p:spTgt spid="6"/>
                                        </p:tgtEl>
                                        <p:attrNameLst>
                                          <p:attrName>ppt_y</p:attrName>
                                        </p:attrNameLst>
                                      </p:cBhvr>
                                      <p:tavLst>
                                        <p:tav tm="0">
                                          <p:val>
                                            <p:strVal val="#ppt_y"/>
                                          </p:val>
                                        </p:tav>
                                        <p:tav tm="100000">
                                          <p:val>
                                            <p:strVal val="#ppt_y"/>
                                          </p:val>
                                        </p:tav>
                                      </p:tavLst>
                                    </p:anim>
                                  </p:childTnLst>
                                </p:cTn>
                              </p:par>
                              <p:par>
                                <p:cTn id="29" presetID="2" presetClass="entr" presetSubtype="8" decel="100000" fill="hold" grpId="0" nodeType="withEffect">
                                  <p:stCondLst>
                                    <p:cond delay="400"/>
                                  </p:stCondLst>
                                  <p:childTnLst>
                                    <p:set>
                                      <p:cBhvr>
                                        <p:cTn id="30" dur="1" fill="hold">
                                          <p:stCondLst>
                                            <p:cond delay="0"/>
                                          </p:stCondLst>
                                        </p:cTn>
                                        <p:tgtEl>
                                          <p:spTgt spid="5"/>
                                        </p:tgtEl>
                                        <p:attrNameLst>
                                          <p:attrName>style.visibility</p:attrName>
                                        </p:attrNameLst>
                                      </p:cBhvr>
                                      <p:to>
                                        <p:strVal val="visible"/>
                                      </p:to>
                                    </p:set>
                                    <p:anim calcmode="lin" valueType="num">
                                      <p:cBhvr additive="base">
                                        <p:cTn id="31" dur="1500" fill="hold"/>
                                        <p:tgtEl>
                                          <p:spTgt spid="5"/>
                                        </p:tgtEl>
                                        <p:attrNameLst>
                                          <p:attrName>ppt_x</p:attrName>
                                        </p:attrNameLst>
                                      </p:cBhvr>
                                      <p:tavLst>
                                        <p:tav tm="0">
                                          <p:val>
                                            <p:strVal val="0-#ppt_w/2"/>
                                          </p:val>
                                        </p:tav>
                                        <p:tav tm="100000">
                                          <p:val>
                                            <p:strVal val="#ppt_x"/>
                                          </p:val>
                                        </p:tav>
                                      </p:tavLst>
                                    </p:anim>
                                    <p:anim calcmode="lin" valueType="num">
                                      <p:cBhvr additive="base">
                                        <p:cTn id="32" dur="1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2" grpId="0"/>
      <p:bldP spid="5" grpId="0" animBg="1"/>
      <p:bldP spid="6" grpId="0" animBg="1"/>
      <p:bldP spid="7" grpId="0" animBg="1"/>
      <p:bldP spid="8" grpId="0" animBg="1"/>
    </p:bldLst>
  </p:timing>
</p:sld>
</file>

<file path=ppt/slides/slide15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1" name="TextBox 20">
            <a:extLst>
              <a:ext uri="{FF2B5EF4-FFF2-40B4-BE49-F238E27FC236}">
                <a16:creationId xmlns:a16="http://schemas.microsoft.com/office/drawing/2014/main" id="{F2EB4303-C4E6-49FD-9D42-016C7BE68F9D}"/>
              </a:ext>
            </a:extLst>
          </p:cNvPr>
          <p:cNvSpPr txBox="1"/>
          <p:nvPr/>
        </p:nvSpPr>
        <p:spPr>
          <a:xfrm>
            <a:off x="1759970" y="4796022"/>
            <a:ext cx="10121702" cy="2215991"/>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3800" b="1" i="0" u="none" strike="noStrike" kern="1200" cap="none" spc="0" normalizeH="0" baseline="0" noProof="0">
                <a:ln>
                  <a:noFill/>
                </a:ln>
                <a:effectLst/>
                <a:uLnTx/>
                <a:uFillTx/>
                <a:latin typeface="Century Gothic"/>
                <a:ea typeface="+mn-ea"/>
                <a:cs typeface="+mn-cs"/>
              </a:rPr>
              <a:t>Time Travel</a:t>
            </a:r>
          </a:p>
        </p:txBody>
      </p:sp>
      <p:sp>
        <p:nvSpPr>
          <p:cNvPr id="22" name="TextBox 21">
            <a:extLst>
              <a:ext uri="{FF2B5EF4-FFF2-40B4-BE49-F238E27FC236}">
                <a16:creationId xmlns:a16="http://schemas.microsoft.com/office/drawing/2014/main" id="{4977D325-7229-4AFB-AFC0-DD0087FFB804}"/>
              </a:ext>
            </a:extLst>
          </p:cNvPr>
          <p:cNvSpPr txBox="1"/>
          <p:nvPr/>
        </p:nvSpPr>
        <p:spPr>
          <a:xfrm>
            <a:off x="1839482" y="7033339"/>
            <a:ext cx="6571325" cy="830997"/>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a:t>
            </a:r>
          </a:p>
        </p:txBody>
      </p:sp>
      <p:sp>
        <p:nvSpPr>
          <p:cNvPr id="5" name="Freeform: Shape 4">
            <a:extLst>
              <a:ext uri="{FF2B5EF4-FFF2-40B4-BE49-F238E27FC236}">
                <a16:creationId xmlns:a16="http://schemas.microsoft.com/office/drawing/2014/main" id="{D23496C7-0729-42CC-A646-6CDE6CF3CDFD}"/>
              </a:ext>
            </a:extLst>
          </p:cNvPr>
          <p:cNvSpPr/>
          <p:nvPr/>
        </p:nvSpPr>
        <p:spPr>
          <a:xfrm>
            <a:off x="4887463" y="1128"/>
            <a:ext cx="18445896" cy="13723340"/>
          </a:xfrm>
          <a:custGeom>
            <a:avLst/>
            <a:gdLst>
              <a:gd name="connsiteX0" fmla="*/ 7144 w 13839825"/>
              <a:gd name="connsiteY0" fmla="*/ 7144 h 10296525"/>
              <a:gd name="connsiteX1" fmla="*/ 13837444 w 13839825"/>
              <a:gd name="connsiteY1" fmla="*/ 7144 h 10296525"/>
              <a:gd name="connsiteX2" fmla="*/ 13837444 w 13839825"/>
              <a:gd name="connsiteY2" fmla="*/ 10294144 h 10296525"/>
              <a:gd name="connsiteX3" fmla="*/ 607219 w 13839825"/>
              <a:gd name="connsiteY3" fmla="*/ 10294144 h 10296525"/>
              <a:gd name="connsiteX4" fmla="*/ 2712244 w 13839825"/>
              <a:gd name="connsiteY4" fmla="*/ 8198644 h 10296525"/>
              <a:gd name="connsiteX5" fmla="*/ 5550694 w 13839825"/>
              <a:gd name="connsiteY5" fmla="*/ 6779419 h 10296525"/>
              <a:gd name="connsiteX6" fmla="*/ 7255669 w 13839825"/>
              <a:gd name="connsiteY6" fmla="*/ 5369719 h 10296525"/>
              <a:gd name="connsiteX7" fmla="*/ 5436394 w 13839825"/>
              <a:gd name="connsiteY7" fmla="*/ 4302919 h 10296525"/>
              <a:gd name="connsiteX8" fmla="*/ 3979069 w 13839825"/>
              <a:gd name="connsiteY8" fmla="*/ 1521619 h 10296525"/>
              <a:gd name="connsiteX9" fmla="*/ 7144 w 13839825"/>
              <a:gd name="connsiteY9" fmla="*/ 7144 h 1029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39825" h="10296525">
                <a:moveTo>
                  <a:pt x="7144" y="7144"/>
                </a:moveTo>
                <a:lnTo>
                  <a:pt x="13837444" y="7144"/>
                </a:lnTo>
                <a:lnTo>
                  <a:pt x="13837444" y="10294144"/>
                </a:lnTo>
                <a:lnTo>
                  <a:pt x="607219" y="10294144"/>
                </a:lnTo>
                <a:cubicBezTo>
                  <a:pt x="972979" y="10283666"/>
                  <a:pt x="2098834" y="9630251"/>
                  <a:pt x="2712244" y="8198644"/>
                </a:cubicBezTo>
                <a:cubicBezTo>
                  <a:pt x="3626644" y="6065044"/>
                  <a:pt x="4527709" y="7066122"/>
                  <a:pt x="5550694" y="6779419"/>
                </a:cubicBezTo>
                <a:cubicBezTo>
                  <a:pt x="6569869" y="6493669"/>
                  <a:pt x="6322219" y="5369719"/>
                  <a:pt x="7255669" y="5369719"/>
                </a:cubicBezTo>
                <a:cubicBezTo>
                  <a:pt x="7255669" y="5369719"/>
                  <a:pt x="6017419" y="5245894"/>
                  <a:pt x="5436394" y="4302919"/>
                </a:cubicBezTo>
                <a:cubicBezTo>
                  <a:pt x="4855369" y="3359944"/>
                  <a:pt x="5645944" y="2035969"/>
                  <a:pt x="3979069" y="1521619"/>
                </a:cubicBezTo>
                <a:cubicBezTo>
                  <a:pt x="2312194" y="1007269"/>
                  <a:pt x="1521619" y="1712119"/>
                  <a:pt x="7144" y="7144"/>
                </a:cubicBezTo>
                <a:close/>
              </a:path>
            </a:pathLst>
          </a:custGeom>
          <a:solidFill>
            <a:schemeClr val="accent5"/>
          </a:solidFill>
          <a:ln w="9525" cap="flat">
            <a:noFill/>
            <a:prstDash val="solid"/>
            <a:miter/>
          </a:ln>
          <a:effectLst>
            <a:outerShdw blurRad="647700" dist="152400" dir="10800000" algn="r" rotWithShape="0">
              <a:prstClr val="black">
                <a:alpha val="35000"/>
              </a:prstClr>
            </a:outerShdw>
          </a:effectLst>
        </p:spPr>
        <p:txBody>
          <a:bodyPr rtlCol="0" anchor="ctr"/>
          <a:lstStyle/>
          <a:p>
            <a:endParaRPr lang="en-US"/>
          </a:p>
        </p:txBody>
      </p:sp>
      <p:sp>
        <p:nvSpPr>
          <p:cNvPr id="6" name="Freeform: Shape 5">
            <a:extLst>
              <a:ext uri="{FF2B5EF4-FFF2-40B4-BE49-F238E27FC236}">
                <a16:creationId xmlns:a16="http://schemas.microsoft.com/office/drawing/2014/main" id="{51531F11-E92D-4E45-9772-953073C42DF9}"/>
              </a:ext>
            </a:extLst>
          </p:cNvPr>
          <p:cNvSpPr/>
          <p:nvPr/>
        </p:nvSpPr>
        <p:spPr>
          <a:xfrm>
            <a:off x="5496825" y="1128"/>
            <a:ext cx="18445896" cy="13723340"/>
          </a:xfrm>
          <a:custGeom>
            <a:avLst/>
            <a:gdLst>
              <a:gd name="connsiteX0" fmla="*/ 7144 w 13839825"/>
              <a:gd name="connsiteY0" fmla="*/ 7144 h 10296525"/>
              <a:gd name="connsiteX1" fmla="*/ 13837444 w 13839825"/>
              <a:gd name="connsiteY1" fmla="*/ 7144 h 10296525"/>
              <a:gd name="connsiteX2" fmla="*/ 13837444 w 13839825"/>
              <a:gd name="connsiteY2" fmla="*/ 10294144 h 10296525"/>
              <a:gd name="connsiteX3" fmla="*/ 607219 w 13839825"/>
              <a:gd name="connsiteY3" fmla="*/ 10294144 h 10296525"/>
              <a:gd name="connsiteX4" fmla="*/ 2912269 w 13839825"/>
              <a:gd name="connsiteY4" fmla="*/ 8712994 h 10296525"/>
              <a:gd name="connsiteX5" fmla="*/ 5550694 w 13839825"/>
              <a:gd name="connsiteY5" fmla="*/ 6779419 h 10296525"/>
              <a:gd name="connsiteX6" fmla="*/ 8208169 w 13839825"/>
              <a:gd name="connsiteY6" fmla="*/ 5369719 h 10296525"/>
              <a:gd name="connsiteX7" fmla="*/ 5436394 w 13839825"/>
              <a:gd name="connsiteY7" fmla="*/ 4302919 h 10296525"/>
              <a:gd name="connsiteX8" fmla="*/ 4655344 w 13839825"/>
              <a:gd name="connsiteY8" fmla="*/ 1531144 h 10296525"/>
              <a:gd name="connsiteX9" fmla="*/ 7144 w 13839825"/>
              <a:gd name="connsiteY9" fmla="*/ 7144 h 1029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39825" h="10296525">
                <a:moveTo>
                  <a:pt x="7144" y="7144"/>
                </a:moveTo>
                <a:lnTo>
                  <a:pt x="13837444" y="7144"/>
                </a:lnTo>
                <a:lnTo>
                  <a:pt x="13837444" y="10294144"/>
                </a:lnTo>
                <a:lnTo>
                  <a:pt x="607219" y="10294144"/>
                </a:lnTo>
                <a:cubicBezTo>
                  <a:pt x="972979" y="10283666"/>
                  <a:pt x="2733199" y="10465594"/>
                  <a:pt x="2912269" y="8712994"/>
                </a:cubicBezTo>
                <a:cubicBezTo>
                  <a:pt x="3198019" y="5912644"/>
                  <a:pt x="4205764" y="7573804"/>
                  <a:pt x="5550694" y="6779419"/>
                </a:cubicBezTo>
                <a:cubicBezTo>
                  <a:pt x="5969794" y="6531769"/>
                  <a:pt x="7274719" y="5369719"/>
                  <a:pt x="8208169" y="5369719"/>
                </a:cubicBezTo>
                <a:cubicBezTo>
                  <a:pt x="8208169" y="5369719"/>
                  <a:pt x="6017419" y="5245894"/>
                  <a:pt x="5436394" y="4302919"/>
                </a:cubicBezTo>
                <a:cubicBezTo>
                  <a:pt x="4855369" y="3359944"/>
                  <a:pt x="6322219" y="2045494"/>
                  <a:pt x="4655344" y="1531144"/>
                </a:cubicBezTo>
                <a:cubicBezTo>
                  <a:pt x="2988469" y="1016794"/>
                  <a:pt x="1521619" y="1712119"/>
                  <a:pt x="7144" y="7144"/>
                </a:cubicBezTo>
                <a:close/>
              </a:path>
            </a:pathLst>
          </a:custGeom>
          <a:solidFill>
            <a:schemeClr val="accent2"/>
          </a:solidFill>
          <a:ln w="9525" cap="flat">
            <a:noFill/>
            <a:prstDash val="solid"/>
            <a:miter/>
          </a:ln>
          <a:effectLst>
            <a:outerShdw blurRad="647700" dist="152400" dir="10800000" algn="r" rotWithShape="0">
              <a:prstClr val="black">
                <a:alpha val="35000"/>
              </a:prstClr>
            </a:outerShdw>
          </a:effectLst>
        </p:spPr>
        <p:txBody>
          <a:bodyPr rtlCol="0" anchor="ctr"/>
          <a:lstStyle/>
          <a:p>
            <a:endParaRPr lang="en-US"/>
          </a:p>
        </p:txBody>
      </p:sp>
      <p:sp>
        <p:nvSpPr>
          <p:cNvPr id="7" name="Freeform: Shape 6">
            <a:extLst>
              <a:ext uri="{FF2B5EF4-FFF2-40B4-BE49-F238E27FC236}">
                <a16:creationId xmlns:a16="http://schemas.microsoft.com/office/drawing/2014/main" id="{B438AB5F-FCF4-499D-AF25-9414C72A2654}"/>
              </a:ext>
            </a:extLst>
          </p:cNvPr>
          <p:cNvSpPr/>
          <p:nvPr/>
        </p:nvSpPr>
        <p:spPr>
          <a:xfrm>
            <a:off x="6766329" y="1128"/>
            <a:ext cx="18445896" cy="13723340"/>
          </a:xfrm>
          <a:custGeom>
            <a:avLst/>
            <a:gdLst>
              <a:gd name="connsiteX0" fmla="*/ 7144 w 13839825"/>
              <a:gd name="connsiteY0" fmla="*/ 7144 h 10296525"/>
              <a:gd name="connsiteX1" fmla="*/ 13837444 w 13839825"/>
              <a:gd name="connsiteY1" fmla="*/ 7144 h 10296525"/>
              <a:gd name="connsiteX2" fmla="*/ 13837444 w 13839825"/>
              <a:gd name="connsiteY2" fmla="*/ 10294144 h 10296525"/>
              <a:gd name="connsiteX3" fmla="*/ 607219 w 13839825"/>
              <a:gd name="connsiteY3" fmla="*/ 10294144 h 10296525"/>
              <a:gd name="connsiteX4" fmla="*/ 2712244 w 13839825"/>
              <a:gd name="connsiteY4" fmla="*/ 8198644 h 10296525"/>
              <a:gd name="connsiteX5" fmla="*/ 5550694 w 13839825"/>
              <a:gd name="connsiteY5" fmla="*/ 6779419 h 10296525"/>
              <a:gd name="connsiteX6" fmla="*/ 7255669 w 13839825"/>
              <a:gd name="connsiteY6" fmla="*/ 5369719 h 10296525"/>
              <a:gd name="connsiteX7" fmla="*/ 5436394 w 13839825"/>
              <a:gd name="connsiteY7" fmla="*/ 4302919 h 10296525"/>
              <a:gd name="connsiteX8" fmla="*/ 3979069 w 13839825"/>
              <a:gd name="connsiteY8" fmla="*/ 1521619 h 10296525"/>
              <a:gd name="connsiteX9" fmla="*/ 7144 w 13839825"/>
              <a:gd name="connsiteY9" fmla="*/ 7144 h 1029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39825" h="10296525">
                <a:moveTo>
                  <a:pt x="7144" y="7144"/>
                </a:moveTo>
                <a:lnTo>
                  <a:pt x="13837444" y="7144"/>
                </a:lnTo>
                <a:lnTo>
                  <a:pt x="13837444" y="10294144"/>
                </a:lnTo>
                <a:lnTo>
                  <a:pt x="607219" y="10294144"/>
                </a:lnTo>
                <a:cubicBezTo>
                  <a:pt x="972979" y="10283666"/>
                  <a:pt x="2098834" y="9630251"/>
                  <a:pt x="2712244" y="8198644"/>
                </a:cubicBezTo>
                <a:cubicBezTo>
                  <a:pt x="3626644" y="6065044"/>
                  <a:pt x="4527709" y="7066122"/>
                  <a:pt x="5550694" y="6779419"/>
                </a:cubicBezTo>
                <a:cubicBezTo>
                  <a:pt x="6569869" y="6493669"/>
                  <a:pt x="6322219" y="5369719"/>
                  <a:pt x="7255669" y="5369719"/>
                </a:cubicBezTo>
                <a:cubicBezTo>
                  <a:pt x="7255669" y="5369719"/>
                  <a:pt x="6017419" y="5245894"/>
                  <a:pt x="5436394" y="4302919"/>
                </a:cubicBezTo>
                <a:cubicBezTo>
                  <a:pt x="4855369" y="3359944"/>
                  <a:pt x="5645944" y="2035969"/>
                  <a:pt x="3979069" y="1521619"/>
                </a:cubicBezTo>
                <a:cubicBezTo>
                  <a:pt x="2312194" y="1007269"/>
                  <a:pt x="1521619" y="1712119"/>
                  <a:pt x="7144" y="7144"/>
                </a:cubicBezTo>
                <a:close/>
              </a:path>
            </a:pathLst>
          </a:custGeom>
          <a:solidFill>
            <a:schemeClr val="accent3"/>
          </a:solidFill>
          <a:ln w="9525" cap="flat">
            <a:noFill/>
            <a:prstDash val="solid"/>
            <a:miter/>
          </a:ln>
          <a:effectLst>
            <a:outerShdw blurRad="647700" dist="152400" dir="10800000" algn="r" rotWithShape="0">
              <a:prstClr val="black">
                <a:alpha val="35000"/>
              </a:prstClr>
            </a:outerShdw>
          </a:effectLst>
        </p:spPr>
        <p:txBody>
          <a:bodyPr rtlCol="0" anchor="ctr"/>
          <a:lstStyle/>
          <a:p>
            <a:endParaRPr lang="en-US"/>
          </a:p>
        </p:txBody>
      </p:sp>
      <p:sp>
        <p:nvSpPr>
          <p:cNvPr id="8" name="Freeform: Shape 7">
            <a:extLst>
              <a:ext uri="{FF2B5EF4-FFF2-40B4-BE49-F238E27FC236}">
                <a16:creationId xmlns:a16="http://schemas.microsoft.com/office/drawing/2014/main" id="{8718CE7B-38D0-4308-A0FF-B04705AAA574}"/>
              </a:ext>
            </a:extLst>
          </p:cNvPr>
          <p:cNvSpPr/>
          <p:nvPr/>
        </p:nvSpPr>
        <p:spPr>
          <a:xfrm>
            <a:off x="7528031" y="-138023"/>
            <a:ext cx="18632932" cy="13862491"/>
          </a:xfrm>
          <a:custGeom>
            <a:avLst/>
            <a:gdLst>
              <a:gd name="connsiteX0" fmla="*/ 7144 w 13839825"/>
              <a:gd name="connsiteY0" fmla="*/ 7144 h 10296525"/>
              <a:gd name="connsiteX1" fmla="*/ 13837444 w 13839825"/>
              <a:gd name="connsiteY1" fmla="*/ 7144 h 10296525"/>
              <a:gd name="connsiteX2" fmla="*/ 13837444 w 13839825"/>
              <a:gd name="connsiteY2" fmla="*/ 10294144 h 10296525"/>
              <a:gd name="connsiteX3" fmla="*/ 607219 w 13839825"/>
              <a:gd name="connsiteY3" fmla="*/ 10294144 h 10296525"/>
              <a:gd name="connsiteX4" fmla="*/ 2912269 w 13839825"/>
              <a:gd name="connsiteY4" fmla="*/ 8712994 h 10296525"/>
              <a:gd name="connsiteX5" fmla="*/ 5550694 w 13839825"/>
              <a:gd name="connsiteY5" fmla="*/ 6779419 h 10296525"/>
              <a:gd name="connsiteX6" fmla="*/ 7255669 w 13839825"/>
              <a:gd name="connsiteY6" fmla="*/ 5369719 h 10296525"/>
              <a:gd name="connsiteX7" fmla="*/ 5436394 w 13839825"/>
              <a:gd name="connsiteY7" fmla="*/ 4302919 h 10296525"/>
              <a:gd name="connsiteX8" fmla="*/ 3979069 w 13839825"/>
              <a:gd name="connsiteY8" fmla="*/ 1521619 h 10296525"/>
              <a:gd name="connsiteX9" fmla="*/ 7144 w 13839825"/>
              <a:gd name="connsiteY9" fmla="*/ 7144 h 1029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39825" h="10296525">
                <a:moveTo>
                  <a:pt x="7144" y="7144"/>
                </a:moveTo>
                <a:lnTo>
                  <a:pt x="13837444" y="7144"/>
                </a:lnTo>
                <a:lnTo>
                  <a:pt x="13837444" y="10294144"/>
                </a:lnTo>
                <a:lnTo>
                  <a:pt x="607219" y="10294144"/>
                </a:lnTo>
                <a:cubicBezTo>
                  <a:pt x="972979" y="10283666"/>
                  <a:pt x="2298859" y="10144601"/>
                  <a:pt x="2912269" y="8712994"/>
                </a:cubicBezTo>
                <a:cubicBezTo>
                  <a:pt x="3826669" y="6579394"/>
                  <a:pt x="4527709" y="7066122"/>
                  <a:pt x="5550694" y="6779419"/>
                </a:cubicBezTo>
                <a:cubicBezTo>
                  <a:pt x="6569869" y="6493669"/>
                  <a:pt x="6322219" y="5369719"/>
                  <a:pt x="7255669" y="5369719"/>
                </a:cubicBezTo>
                <a:cubicBezTo>
                  <a:pt x="7255669" y="5369719"/>
                  <a:pt x="6017419" y="5245894"/>
                  <a:pt x="5436394" y="4302919"/>
                </a:cubicBezTo>
                <a:cubicBezTo>
                  <a:pt x="4855369" y="3359944"/>
                  <a:pt x="5645944" y="2035969"/>
                  <a:pt x="3979069" y="1521619"/>
                </a:cubicBezTo>
                <a:cubicBezTo>
                  <a:pt x="2312194" y="1007269"/>
                  <a:pt x="1521619" y="1712119"/>
                  <a:pt x="7144" y="7144"/>
                </a:cubicBezTo>
                <a:close/>
              </a:path>
            </a:pathLst>
          </a:custGeom>
          <a:solidFill>
            <a:schemeClr val="tx1"/>
          </a:solidFill>
          <a:ln w="9525" cap="flat">
            <a:noFill/>
            <a:prstDash val="solid"/>
            <a:miter/>
          </a:ln>
          <a:effectLst>
            <a:outerShdw blurRad="647700" dist="152400" dir="10800000" algn="r" rotWithShape="0">
              <a:prstClr val="black">
                <a:alpha val="35000"/>
              </a:prstClr>
            </a:outerShdw>
          </a:effectLst>
        </p:spPr>
        <p:txBody>
          <a:bodyPr rtlCol="0" anchor="ctr"/>
          <a:lstStyle/>
          <a:p>
            <a:endParaRPr lang="en-US"/>
          </a:p>
        </p:txBody>
      </p:sp>
      <p:grpSp>
        <p:nvGrpSpPr>
          <p:cNvPr id="23" name="Group 22">
            <a:extLst>
              <a:ext uri="{FF2B5EF4-FFF2-40B4-BE49-F238E27FC236}">
                <a16:creationId xmlns:a16="http://schemas.microsoft.com/office/drawing/2014/main" id="{54BD8F87-593D-44F1-80A1-92786665D2B4}"/>
              </a:ext>
            </a:extLst>
          </p:cNvPr>
          <p:cNvGrpSpPr/>
          <p:nvPr/>
        </p:nvGrpSpPr>
        <p:grpSpPr>
          <a:xfrm>
            <a:off x="16933789" y="4068619"/>
            <a:ext cx="6205334" cy="6129166"/>
            <a:chOff x="16933789" y="4068619"/>
            <a:chExt cx="6205334" cy="6129166"/>
          </a:xfrm>
        </p:grpSpPr>
        <p:sp>
          <p:nvSpPr>
            <p:cNvPr id="9" name="Freeform: Shape 8">
              <a:extLst>
                <a:ext uri="{FF2B5EF4-FFF2-40B4-BE49-F238E27FC236}">
                  <a16:creationId xmlns:a16="http://schemas.microsoft.com/office/drawing/2014/main" id="{9BF9881F-91A3-41B1-90D0-4FF0D8ACE5F4}"/>
                </a:ext>
              </a:extLst>
            </p:cNvPr>
            <p:cNvSpPr/>
            <p:nvPr/>
          </p:nvSpPr>
          <p:spPr>
            <a:xfrm>
              <a:off x="16952830" y="7097656"/>
              <a:ext cx="1079079" cy="1345674"/>
            </a:xfrm>
            <a:custGeom>
              <a:avLst/>
              <a:gdLst>
                <a:gd name="connsiteX0" fmla="*/ 7144 w 809625"/>
                <a:gd name="connsiteY0" fmla="*/ 1010127 h 1009650"/>
                <a:gd name="connsiteX1" fmla="*/ 196691 w 809625"/>
                <a:gd name="connsiteY1" fmla="*/ 11906 h 1009650"/>
                <a:gd name="connsiteX2" fmla="*/ 810101 w 809625"/>
                <a:gd name="connsiteY2" fmla="*/ 7144 h 1009650"/>
                <a:gd name="connsiteX3" fmla="*/ 199548 w 809625"/>
                <a:gd name="connsiteY3" fmla="*/ 1009174 h 1009650"/>
              </a:gdLst>
              <a:ahLst/>
              <a:cxnLst>
                <a:cxn ang="0">
                  <a:pos x="connsiteX0" y="connsiteY0"/>
                </a:cxn>
                <a:cxn ang="0">
                  <a:pos x="connsiteX1" y="connsiteY1"/>
                </a:cxn>
                <a:cxn ang="0">
                  <a:pos x="connsiteX2" y="connsiteY2"/>
                </a:cxn>
                <a:cxn ang="0">
                  <a:pos x="connsiteX3" y="connsiteY3"/>
                </a:cxn>
              </a:cxnLst>
              <a:rect l="l" t="t" r="r" b="b"/>
              <a:pathLst>
                <a:path w="809625" h="1009650">
                  <a:moveTo>
                    <a:pt x="7144" y="1010127"/>
                  </a:moveTo>
                  <a:lnTo>
                    <a:pt x="196691" y="11906"/>
                  </a:lnTo>
                  <a:lnTo>
                    <a:pt x="810101" y="7144"/>
                  </a:lnTo>
                  <a:lnTo>
                    <a:pt x="199548" y="1009174"/>
                  </a:lnTo>
                  <a:close/>
                </a:path>
              </a:pathLst>
            </a:custGeom>
            <a:solidFill>
              <a:srgbClr val="1D3EFF"/>
            </a:solidFill>
            <a:ln w="9525"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6DAD8CCF-7D9C-4831-B987-97D6E2A73CAD}"/>
                </a:ext>
              </a:extLst>
            </p:cNvPr>
            <p:cNvSpPr/>
            <p:nvPr/>
          </p:nvSpPr>
          <p:spPr>
            <a:xfrm>
              <a:off x="16933789" y="5812918"/>
              <a:ext cx="1104469" cy="1345674"/>
            </a:xfrm>
            <a:custGeom>
              <a:avLst/>
              <a:gdLst>
                <a:gd name="connsiteX0" fmla="*/ 7144 w 828675"/>
                <a:gd name="connsiteY0" fmla="*/ 9049 h 1009650"/>
                <a:gd name="connsiteX1" fmla="*/ 210979 w 828675"/>
                <a:gd name="connsiteY1" fmla="*/ 1004411 h 1009650"/>
                <a:gd name="connsiteX2" fmla="*/ 824388 w 828675"/>
                <a:gd name="connsiteY2" fmla="*/ 1000601 h 1009650"/>
                <a:gd name="connsiteX3" fmla="*/ 200501 w 828675"/>
                <a:gd name="connsiteY3" fmla="*/ 7144 h 1009650"/>
              </a:gdLst>
              <a:ahLst/>
              <a:cxnLst>
                <a:cxn ang="0">
                  <a:pos x="connsiteX0" y="connsiteY0"/>
                </a:cxn>
                <a:cxn ang="0">
                  <a:pos x="connsiteX1" y="connsiteY1"/>
                </a:cxn>
                <a:cxn ang="0">
                  <a:pos x="connsiteX2" y="connsiteY2"/>
                </a:cxn>
                <a:cxn ang="0">
                  <a:pos x="connsiteX3" y="connsiteY3"/>
                </a:cxn>
              </a:cxnLst>
              <a:rect l="l" t="t" r="r" b="b"/>
              <a:pathLst>
                <a:path w="828675" h="1009650">
                  <a:moveTo>
                    <a:pt x="7144" y="9049"/>
                  </a:moveTo>
                  <a:lnTo>
                    <a:pt x="210979" y="1004411"/>
                  </a:lnTo>
                  <a:lnTo>
                    <a:pt x="824388" y="1000601"/>
                  </a:lnTo>
                  <a:lnTo>
                    <a:pt x="200501" y="7144"/>
                  </a:lnTo>
                  <a:close/>
                </a:path>
              </a:pathLst>
            </a:custGeom>
            <a:solidFill>
              <a:srgbClr val="1D3EFF"/>
            </a:solidFill>
            <a:ln w="9525" cap="flat">
              <a:noFill/>
              <a:prstDash val="solid"/>
              <a:miter/>
            </a:ln>
          </p:spPr>
          <p:txBody>
            <a:bodyPr rtlCol="0" anchor="ctr"/>
            <a:lstStyle/>
            <a:p>
              <a:endParaRPr lang="en-US"/>
            </a:p>
          </p:txBody>
        </p:sp>
        <p:sp>
          <p:nvSpPr>
            <p:cNvPr id="11" name="Freeform: Shape 10">
              <a:extLst>
                <a:ext uri="{FF2B5EF4-FFF2-40B4-BE49-F238E27FC236}">
                  <a16:creationId xmlns:a16="http://schemas.microsoft.com/office/drawing/2014/main" id="{21802163-A17C-43E7-9B3A-463F7C7C6197}"/>
                </a:ext>
              </a:extLst>
            </p:cNvPr>
            <p:cNvSpPr/>
            <p:nvPr/>
          </p:nvSpPr>
          <p:spPr>
            <a:xfrm>
              <a:off x="20714348" y="4796022"/>
              <a:ext cx="710922" cy="368156"/>
            </a:xfrm>
            <a:custGeom>
              <a:avLst/>
              <a:gdLst>
                <a:gd name="connsiteX0" fmla="*/ 7161 w 533400"/>
                <a:gd name="connsiteY0" fmla="*/ 97648 h 276225"/>
                <a:gd name="connsiteX1" fmla="*/ 8114 w 533400"/>
                <a:gd name="connsiteY1" fmla="*/ 191946 h 276225"/>
                <a:gd name="connsiteX2" fmla="*/ 95744 w 533400"/>
                <a:gd name="connsiteY2" fmla="*/ 277671 h 276225"/>
                <a:gd name="connsiteX3" fmla="*/ 442454 w 533400"/>
                <a:gd name="connsiteY3" fmla="*/ 274813 h 276225"/>
                <a:gd name="connsiteX4" fmla="*/ 528179 w 533400"/>
                <a:gd name="connsiteY4" fmla="*/ 187184 h 276225"/>
                <a:gd name="connsiteX5" fmla="*/ 527227 w 533400"/>
                <a:gd name="connsiteY5" fmla="*/ 92886 h 276225"/>
                <a:gd name="connsiteX6" fmla="*/ 439596 w 533400"/>
                <a:gd name="connsiteY6" fmla="*/ 7161 h 276225"/>
                <a:gd name="connsiteX7" fmla="*/ 92886 w 533400"/>
                <a:gd name="connsiteY7" fmla="*/ 10018 h 276225"/>
                <a:gd name="connsiteX8" fmla="*/ 7161 w 533400"/>
                <a:gd name="connsiteY8" fmla="*/ 97648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400" h="276225">
                  <a:moveTo>
                    <a:pt x="7161" y="97648"/>
                  </a:moveTo>
                  <a:lnTo>
                    <a:pt x="8114" y="191946"/>
                  </a:lnTo>
                  <a:cubicBezTo>
                    <a:pt x="8114" y="239571"/>
                    <a:pt x="48119" y="278623"/>
                    <a:pt x="95744" y="277671"/>
                  </a:cubicBezTo>
                  <a:lnTo>
                    <a:pt x="442454" y="274813"/>
                  </a:lnTo>
                  <a:cubicBezTo>
                    <a:pt x="490079" y="274813"/>
                    <a:pt x="529131" y="234809"/>
                    <a:pt x="528179" y="187184"/>
                  </a:cubicBezTo>
                  <a:lnTo>
                    <a:pt x="527227" y="92886"/>
                  </a:lnTo>
                  <a:cubicBezTo>
                    <a:pt x="527227" y="45261"/>
                    <a:pt x="487221" y="6209"/>
                    <a:pt x="439596" y="7161"/>
                  </a:cubicBezTo>
                  <a:lnTo>
                    <a:pt x="92886" y="10018"/>
                  </a:lnTo>
                  <a:cubicBezTo>
                    <a:pt x="45261" y="10971"/>
                    <a:pt x="6209" y="50023"/>
                    <a:pt x="7161" y="97648"/>
                  </a:cubicBezTo>
                  <a:close/>
                </a:path>
              </a:pathLst>
            </a:custGeom>
            <a:solidFill>
              <a:srgbClr val="78B5FF"/>
            </a:solidFill>
            <a:ln w="9525"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16877D63-F056-45B9-93C4-A217332745B7}"/>
                </a:ext>
              </a:extLst>
            </p:cNvPr>
            <p:cNvSpPr/>
            <p:nvPr/>
          </p:nvSpPr>
          <p:spPr>
            <a:xfrm>
              <a:off x="20979675" y="5545029"/>
              <a:ext cx="710922" cy="368156"/>
            </a:xfrm>
            <a:custGeom>
              <a:avLst/>
              <a:gdLst>
                <a:gd name="connsiteX0" fmla="*/ 7161 w 533400"/>
                <a:gd name="connsiteY0" fmla="*/ 97648 h 276225"/>
                <a:gd name="connsiteX1" fmla="*/ 8113 w 533400"/>
                <a:gd name="connsiteY1" fmla="*/ 191946 h 276225"/>
                <a:gd name="connsiteX2" fmla="*/ 95744 w 533400"/>
                <a:gd name="connsiteY2" fmla="*/ 277671 h 276225"/>
                <a:gd name="connsiteX3" fmla="*/ 442454 w 533400"/>
                <a:gd name="connsiteY3" fmla="*/ 274813 h 276225"/>
                <a:gd name="connsiteX4" fmla="*/ 528179 w 533400"/>
                <a:gd name="connsiteY4" fmla="*/ 187184 h 276225"/>
                <a:gd name="connsiteX5" fmla="*/ 527226 w 533400"/>
                <a:gd name="connsiteY5" fmla="*/ 92886 h 276225"/>
                <a:gd name="connsiteX6" fmla="*/ 439596 w 533400"/>
                <a:gd name="connsiteY6" fmla="*/ 7161 h 276225"/>
                <a:gd name="connsiteX7" fmla="*/ 92886 w 533400"/>
                <a:gd name="connsiteY7" fmla="*/ 10018 h 276225"/>
                <a:gd name="connsiteX8" fmla="*/ 7161 w 533400"/>
                <a:gd name="connsiteY8" fmla="*/ 97648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400" h="276225">
                  <a:moveTo>
                    <a:pt x="7161" y="97648"/>
                  </a:moveTo>
                  <a:lnTo>
                    <a:pt x="8113" y="191946"/>
                  </a:lnTo>
                  <a:cubicBezTo>
                    <a:pt x="8113" y="239571"/>
                    <a:pt x="48119" y="278623"/>
                    <a:pt x="95744" y="277671"/>
                  </a:cubicBezTo>
                  <a:lnTo>
                    <a:pt x="442454" y="274813"/>
                  </a:lnTo>
                  <a:cubicBezTo>
                    <a:pt x="490079" y="274813"/>
                    <a:pt x="529131" y="234809"/>
                    <a:pt x="528179" y="187184"/>
                  </a:cubicBezTo>
                  <a:lnTo>
                    <a:pt x="527226" y="92886"/>
                  </a:lnTo>
                  <a:cubicBezTo>
                    <a:pt x="527226" y="45261"/>
                    <a:pt x="487221" y="6209"/>
                    <a:pt x="439596" y="7161"/>
                  </a:cubicBezTo>
                  <a:lnTo>
                    <a:pt x="92886" y="10018"/>
                  </a:lnTo>
                  <a:cubicBezTo>
                    <a:pt x="45261" y="10971"/>
                    <a:pt x="6209" y="50023"/>
                    <a:pt x="7161" y="97648"/>
                  </a:cubicBezTo>
                  <a:close/>
                </a:path>
              </a:pathLst>
            </a:custGeom>
            <a:solidFill>
              <a:srgbClr val="78B5FF"/>
            </a:solidFill>
            <a:ln w="9525"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49EB022C-D22C-45AB-9AE0-09BE6209BAB3}"/>
                </a:ext>
              </a:extLst>
            </p:cNvPr>
            <p:cNvSpPr/>
            <p:nvPr/>
          </p:nvSpPr>
          <p:spPr>
            <a:xfrm>
              <a:off x="20351294" y="4068619"/>
              <a:ext cx="1371064" cy="2513618"/>
            </a:xfrm>
            <a:custGeom>
              <a:avLst/>
              <a:gdLst>
                <a:gd name="connsiteX0" fmla="*/ 7144 w 1028700"/>
                <a:gd name="connsiteY0" fmla="*/ 9049 h 1885950"/>
                <a:gd name="connsiteX1" fmla="*/ 389096 w 1028700"/>
                <a:gd name="connsiteY1" fmla="*/ 1878806 h 1885950"/>
                <a:gd name="connsiteX2" fmla="*/ 1025367 w 1028700"/>
                <a:gd name="connsiteY2" fmla="*/ 1874044 h 1885950"/>
                <a:gd name="connsiteX3" fmla="*/ 369094 w 1028700"/>
                <a:gd name="connsiteY3" fmla="*/ 7144 h 1885950"/>
              </a:gdLst>
              <a:ahLst/>
              <a:cxnLst>
                <a:cxn ang="0">
                  <a:pos x="connsiteX0" y="connsiteY0"/>
                </a:cxn>
                <a:cxn ang="0">
                  <a:pos x="connsiteX1" y="connsiteY1"/>
                </a:cxn>
                <a:cxn ang="0">
                  <a:pos x="connsiteX2" y="connsiteY2"/>
                </a:cxn>
                <a:cxn ang="0">
                  <a:pos x="connsiteX3" y="connsiteY3"/>
                </a:cxn>
              </a:cxnLst>
              <a:rect l="l" t="t" r="r" b="b"/>
              <a:pathLst>
                <a:path w="1028700" h="1885950">
                  <a:moveTo>
                    <a:pt x="7144" y="9049"/>
                  </a:moveTo>
                  <a:lnTo>
                    <a:pt x="389096" y="1878806"/>
                  </a:lnTo>
                  <a:lnTo>
                    <a:pt x="1025367" y="1874044"/>
                  </a:lnTo>
                  <a:lnTo>
                    <a:pt x="369094" y="7144"/>
                  </a:lnTo>
                  <a:close/>
                </a:path>
              </a:pathLst>
            </a:custGeom>
            <a:solidFill>
              <a:srgbClr val="1D3EFF"/>
            </a:solidFill>
            <a:ln w="9525"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63AD3917-7935-492F-A341-3F1ECD2C1DF9}"/>
                </a:ext>
              </a:extLst>
            </p:cNvPr>
            <p:cNvSpPr/>
            <p:nvPr/>
          </p:nvSpPr>
          <p:spPr>
            <a:xfrm>
              <a:off x="17185148" y="6494624"/>
              <a:ext cx="5953975" cy="1218724"/>
            </a:xfrm>
            <a:custGeom>
              <a:avLst/>
              <a:gdLst>
                <a:gd name="connsiteX0" fmla="*/ 7145 w 4467225"/>
                <a:gd name="connsiteY0" fmla="*/ 478645 h 914400"/>
                <a:gd name="connsiteX1" fmla="*/ 7145 w 4467225"/>
                <a:gd name="connsiteY1" fmla="*/ 478645 h 914400"/>
                <a:gd name="connsiteX2" fmla="*/ 2037876 w 4467225"/>
                <a:gd name="connsiteY2" fmla="*/ 19540 h 914400"/>
                <a:gd name="connsiteX3" fmla="*/ 3772378 w 4467225"/>
                <a:gd name="connsiteY3" fmla="*/ 7157 h 914400"/>
                <a:gd name="connsiteX4" fmla="*/ 4465799 w 4467225"/>
                <a:gd name="connsiteY4" fmla="*/ 447212 h 914400"/>
                <a:gd name="connsiteX5" fmla="*/ 4465799 w 4467225"/>
                <a:gd name="connsiteY5" fmla="*/ 447212 h 914400"/>
                <a:gd name="connsiteX6" fmla="*/ 3779045 w 4467225"/>
                <a:gd name="connsiteY6" fmla="*/ 896792 h 914400"/>
                <a:gd name="connsiteX7" fmla="*/ 2044543 w 4467225"/>
                <a:gd name="connsiteY7" fmla="*/ 909175 h 914400"/>
                <a:gd name="connsiteX8" fmla="*/ 7145 w 4467225"/>
                <a:gd name="connsiteY8" fmla="*/ 478645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67225" h="914400">
                  <a:moveTo>
                    <a:pt x="7145" y="478645"/>
                  </a:moveTo>
                  <a:lnTo>
                    <a:pt x="7145" y="478645"/>
                  </a:lnTo>
                  <a:cubicBezTo>
                    <a:pt x="5241" y="233853"/>
                    <a:pt x="1794036" y="21445"/>
                    <a:pt x="2037876" y="19540"/>
                  </a:cubicBezTo>
                  <a:lnTo>
                    <a:pt x="3772378" y="7157"/>
                  </a:lnTo>
                  <a:cubicBezTo>
                    <a:pt x="4017170" y="5252"/>
                    <a:pt x="4463893" y="202420"/>
                    <a:pt x="4465799" y="447212"/>
                  </a:cubicBezTo>
                  <a:lnTo>
                    <a:pt x="4465799" y="447212"/>
                  </a:lnTo>
                  <a:cubicBezTo>
                    <a:pt x="4467703" y="692005"/>
                    <a:pt x="4022886" y="894887"/>
                    <a:pt x="3779045" y="896792"/>
                  </a:cubicBezTo>
                  <a:lnTo>
                    <a:pt x="2044543" y="909175"/>
                  </a:lnTo>
                  <a:cubicBezTo>
                    <a:pt x="1799751" y="910128"/>
                    <a:pt x="9051" y="723437"/>
                    <a:pt x="7145" y="478645"/>
                  </a:cubicBezTo>
                  <a:close/>
                </a:path>
              </a:pathLst>
            </a:custGeom>
            <a:solidFill>
              <a:srgbClr val="78B5FF"/>
            </a:solidFill>
            <a:ln w="9525"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3BB3F07E-5060-4FE6-9EB6-FF1EBD2738AF}"/>
                </a:ext>
              </a:extLst>
            </p:cNvPr>
            <p:cNvSpPr/>
            <p:nvPr/>
          </p:nvSpPr>
          <p:spPr>
            <a:xfrm>
              <a:off x="20743570" y="9090778"/>
              <a:ext cx="710922" cy="368156"/>
            </a:xfrm>
            <a:custGeom>
              <a:avLst/>
              <a:gdLst>
                <a:gd name="connsiteX0" fmla="*/ 8096 w 533400"/>
                <a:gd name="connsiteY0" fmla="*/ 191929 h 276225"/>
                <a:gd name="connsiteX1" fmla="*/ 7144 w 533400"/>
                <a:gd name="connsiteY1" fmla="*/ 97631 h 276225"/>
                <a:gd name="connsiteX2" fmla="*/ 92869 w 533400"/>
                <a:gd name="connsiteY2" fmla="*/ 10002 h 276225"/>
                <a:gd name="connsiteX3" fmla="*/ 439579 w 533400"/>
                <a:gd name="connsiteY3" fmla="*/ 7144 h 276225"/>
                <a:gd name="connsiteX4" fmla="*/ 527209 w 533400"/>
                <a:gd name="connsiteY4" fmla="*/ 92869 h 276225"/>
                <a:gd name="connsiteX5" fmla="*/ 528161 w 533400"/>
                <a:gd name="connsiteY5" fmla="*/ 187166 h 276225"/>
                <a:gd name="connsiteX6" fmla="*/ 442436 w 533400"/>
                <a:gd name="connsiteY6" fmla="*/ 274797 h 276225"/>
                <a:gd name="connsiteX7" fmla="*/ 95727 w 533400"/>
                <a:gd name="connsiteY7" fmla="*/ 277654 h 276225"/>
                <a:gd name="connsiteX8" fmla="*/ 8096 w 533400"/>
                <a:gd name="connsiteY8" fmla="*/ 191929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400" h="276225">
                  <a:moveTo>
                    <a:pt x="8096" y="191929"/>
                  </a:moveTo>
                  <a:lnTo>
                    <a:pt x="7144" y="97631"/>
                  </a:lnTo>
                  <a:cubicBezTo>
                    <a:pt x="7144" y="50006"/>
                    <a:pt x="45244" y="10954"/>
                    <a:pt x="92869" y="10002"/>
                  </a:cubicBezTo>
                  <a:lnTo>
                    <a:pt x="439579" y="7144"/>
                  </a:lnTo>
                  <a:cubicBezTo>
                    <a:pt x="487204" y="7144"/>
                    <a:pt x="526256" y="45244"/>
                    <a:pt x="527209" y="92869"/>
                  </a:cubicBezTo>
                  <a:lnTo>
                    <a:pt x="528161" y="187166"/>
                  </a:lnTo>
                  <a:cubicBezTo>
                    <a:pt x="528161" y="234791"/>
                    <a:pt x="490061" y="273844"/>
                    <a:pt x="442436" y="274797"/>
                  </a:cubicBezTo>
                  <a:lnTo>
                    <a:pt x="95727" y="277654"/>
                  </a:lnTo>
                  <a:cubicBezTo>
                    <a:pt x="48102" y="278606"/>
                    <a:pt x="9048" y="240506"/>
                    <a:pt x="8096" y="191929"/>
                  </a:cubicBezTo>
                  <a:close/>
                </a:path>
              </a:pathLst>
            </a:custGeom>
            <a:solidFill>
              <a:srgbClr val="78B5FF"/>
            </a:solidFill>
            <a:ln w="9525"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4E973760-30D3-41F9-AB92-E787A2A17462}"/>
                </a:ext>
              </a:extLst>
            </p:cNvPr>
            <p:cNvSpPr/>
            <p:nvPr/>
          </p:nvSpPr>
          <p:spPr>
            <a:xfrm>
              <a:off x="20998741" y="8337961"/>
              <a:ext cx="710922" cy="368156"/>
            </a:xfrm>
            <a:custGeom>
              <a:avLst/>
              <a:gdLst>
                <a:gd name="connsiteX0" fmla="*/ 8096 w 533400"/>
                <a:gd name="connsiteY0" fmla="*/ 191929 h 276225"/>
                <a:gd name="connsiteX1" fmla="*/ 7144 w 533400"/>
                <a:gd name="connsiteY1" fmla="*/ 97631 h 276225"/>
                <a:gd name="connsiteX2" fmla="*/ 92869 w 533400"/>
                <a:gd name="connsiteY2" fmla="*/ 10001 h 276225"/>
                <a:gd name="connsiteX3" fmla="*/ 439579 w 533400"/>
                <a:gd name="connsiteY3" fmla="*/ 7144 h 276225"/>
                <a:gd name="connsiteX4" fmla="*/ 527209 w 533400"/>
                <a:gd name="connsiteY4" fmla="*/ 92869 h 276225"/>
                <a:gd name="connsiteX5" fmla="*/ 528162 w 533400"/>
                <a:gd name="connsiteY5" fmla="*/ 187166 h 276225"/>
                <a:gd name="connsiteX6" fmla="*/ 442437 w 533400"/>
                <a:gd name="connsiteY6" fmla="*/ 274797 h 276225"/>
                <a:gd name="connsiteX7" fmla="*/ 95727 w 533400"/>
                <a:gd name="connsiteY7" fmla="*/ 277654 h 276225"/>
                <a:gd name="connsiteX8" fmla="*/ 8096 w 533400"/>
                <a:gd name="connsiteY8" fmla="*/ 191929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3400" h="276225">
                  <a:moveTo>
                    <a:pt x="8096" y="191929"/>
                  </a:moveTo>
                  <a:lnTo>
                    <a:pt x="7144" y="97631"/>
                  </a:lnTo>
                  <a:cubicBezTo>
                    <a:pt x="7144" y="50006"/>
                    <a:pt x="45244" y="10954"/>
                    <a:pt x="92869" y="10001"/>
                  </a:cubicBezTo>
                  <a:lnTo>
                    <a:pt x="439579" y="7144"/>
                  </a:lnTo>
                  <a:cubicBezTo>
                    <a:pt x="487204" y="7144"/>
                    <a:pt x="526256" y="45244"/>
                    <a:pt x="527209" y="92869"/>
                  </a:cubicBezTo>
                  <a:lnTo>
                    <a:pt x="528162" y="187166"/>
                  </a:lnTo>
                  <a:cubicBezTo>
                    <a:pt x="528162" y="234791"/>
                    <a:pt x="490062" y="273844"/>
                    <a:pt x="442437" y="274797"/>
                  </a:cubicBezTo>
                  <a:lnTo>
                    <a:pt x="95727" y="277654"/>
                  </a:lnTo>
                  <a:cubicBezTo>
                    <a:pt x="47149" y="278606"/>
                    <a:pt x="8096" y="239554"/>
                    <a:pt x="8096" y="191929"/>
                  </a:cubicBezTo>
                  <a:close/>
                </a:path>
              </a:pathLst>
            </a:custGeom>
            <a:solidFill>
              <a:srgbClr val="78B5FF"/>
            </a:solidFill>
            <a:ln w="9525"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90A714A7-CB34-4FA6-91A2-12E823BF5BBD}"/>
                </a:ext>
              </a:extLst>
            </p:cNvPr>
            <p:cNvSpPr/>
            <p:nvPr/>
          </p:nvSpPr>
          <p:spPr>
            <a:xfrm>
              <a:off x="20394457" y="7684167"/>
              <a:ext cx="1332979" cy="2513618"/>
            </a:xfrm>
            <a:custGeom>
              <a:avLst/>
              <a:gdLst>
                <a:gd name="connsiteX0" fmla="*/ 7144 w 1000125"/>
                <a:gd name="connsiteY0" fmla="*/ 1885474 h 1885950"/>
                <a:gd name="connsiteX1" fmla="*/ 362427 w 1000125"/>
                <a:gd name="connsiteY1" fmla="*/ 10954 h 1885950"/>
                <a:gd name="connsiteX2" fmla="*/ 998696 w 1000125"/>
                <a:gd name="connsiteY2" fmla="*/ 7144 h 1885950"/>
                <a:gd name="connsiteX3" fmla="*/ 368141 w 1000125"/>
                <a:gd name="connsiteY3" fmla="*/ 1882617 h 1885950"/>
              </a:gdLst>
              <a:ahLst/>
              <a:cxnLst>
                <a:cxn ang="0">
                  <a:pos x="connsiteX0" y="connsiteY0"/>
                </a:cxn>
                <a:cxn ang="0">
                  <a:pos x="connsiteX1" y="connsiteY1"/>
                </a:cxn>
                <a:cxn ang="0">
                  <a:pos x="connsiteX2" y="connsiteY2"/>
                </a:cxn>
                <a:cxn ang="0">
                  <a:pos x="connsiteX3" y="connsiteY3"/>
                </a:cxn>
              </a:cxnLst>
              <a:rect l="l" t="t" r="r" b="b"/>
              <a:pathLst>
                <a:path w="1000125" h="1885950">
                  <a:moveTo>
                    <a:pt x="7144" y="1885474"/>
                  </a:moveTo>
                  <a:lnTo>
                    <a:pt x="362427" y="10954"/>
                  </a:lnTo>
                  <a:lnTo>
                    <a:pt x="998696" y="7144"/>
                  </a:lnTo>
                  <a:lnTo>
                    <a:pt x="368141" y="1882617"/>
                  </a:lnTo>
                  <a:close/>
                </a:path>
              </a:pathLst>
            </a:custGeom>
            <a:solidFill>
              <a:srgbClr val="1D3EFF"/>
            </a:solidFill>
            <a:ln w="9525"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87144FF5-ED2A-4207-8CAA-042A7E3DE686}"/>
                </a:ext>
              </a:extLst>
            </p:cNvPr>
            <p:cNvSpPr/>
            <p:nvPr/>
          </p:nvSpPr>
          <p:spPr>
            <a:xfrm>
              <a:off x="22190805" y="6687606"/>
              <a:ext cx="228511" cy="761703"/>
            </a:xfrm>
            <a:custGeom>
              <a:avLst/>
              <a:gdLst>
                <a:gd name="connsiteX0" fmla="*/ 10954 w 171450"/>
                <a:gd name="connsiteY0" fmla="*/ 571024 h 571500"/>
                <a:gd name="connsiteX1" fmla="*/ 7144 w 171450"/>
                <a:gd name="connsiteY1" fmla="*/ 7144 h 571500"/>
                <a:gd name="connsiteX2" fmla="*/ 10954 w 171450"/>
                <a:gd name="connsiteY2" fmla="*/ 571024 h 571500"/>
              </a:gdLst>
              <a:ahLst/>
              <a:cxnLst>
                <a:cxn ang="0">
                  <a:pos x="connsiteX0" y="connsiteY0"/>
                </a:cxn>
                <a:cxn ang="0">
                  <a:pos x="connsiteX1" y="connsiteY1"/>
                </a:cxn>
                <a:cxn ang="0">
                  <a:pos x="connsiteX2" y="connsiteY2"/>
                </a:cxn>
              </a:cxnLst>
              <a:rect l="l" t="t" r="r" b="b"/>
              <a:pathLst>
                <a:path w="171450" h="571500">
                  <a:moveTo>
                    <a:pt x="10954" y="571024"/>
                  </a:moveTo>
                  <a:cubicBezTo>
                    <a:pt x="213836" y="394811"/>
                    <a:pt x="228123" y="208122"/>
                    <a:pt x="7144" y="7144"/>
                  </a:cubicBezTo>
                  <a:cubicBezTo>
                    <a:pt x="7144" y="8097"/>
                    <a:pt x="160496" y="245269"/>
                    <a:pt x="10954" y="571024"/>
                  </a:cubicBezTo>
                  <a:close/>
                </a:path>
              </a:pathLst>
            </a:custGeom>
            <a:solidFill>
              <a:srgbClr val="1B1464"/>
            </a:solidFill>
            <a:ln w="9525" cap="flat">
              <a:noFill/>
              <a:prstDash val="solid"/>
              <a:miter/>
            </a:ln>
          </p:spPr>
          <p:txBody>
            <a:bodyPr rtlCol="0" anchor="ctr"/>
            <a:lstStyle/>
            <a:p>
              <a:endParaRPr lang="en-US"/>
            </a:p>
          </p:txBody>
        </p:sp>
      </p:grpSp>
      <p:sp>
        <p:nvSpPr>
          <p:cNvPr id="19" name="Freeform: Shape 18">
            <a:extLst>
              <a:ext uri="{FF2B5EF4-FFF2-40B4-BE49-F238E27FC236}">
                <a16:creationId xmlns:a16="http://schemas.microsoft.com/office/drawing/2014/main" id="{48E4C597-A347-44BD-B8CB-1D431B12DBC7}"/>
              </a:ext>
            </a:extLst>
          </p:cNvPr>
          <p:cNvSpPr/>
          <p:nvPr/>
        </p:nvSpPr>
        <p:spPr>
          <a:xfrm>
            <a:off x="19220165" y="-1"/>
            <a:ext cx="139645" cy="12695"/>
          </a:xfrm>
          <a:custGeom>
            <a:avLst/>
            <a:gdLst>
              <a:gd name="connsiteX0" fmla="*/ 102394 w 104775"/>
              <a:gd name="connsiteY0" fmla="*/ 7990 h 9525"/>
              <a:gd name="connsiteX1" fmla="*/ 7144 w 104775"/>
              <a:gd name="connsiteY1" fmla="*/ 7990 h 9525"/>
              <a:gd name="connsiteX2" fmla="*/ 102394 w 104775"/>
              <a:gd name="connsiteY2" fmla="*/ 7990 h 9525"/>
            </a:gdLst>
            <a:ahLst/>
            <a:cxnLst>
              <a:cxn ang="0">
                <a:pos x="connsiteX0" y="connsiteY0"/>
              </a:cxn>
              <a:cxn ang="0">
                <a:pos x="connsiteX1" y="connsiteY1"/>
              </a:cxn>
              <a:cxn ang="0">
                <a:pos x="connsiteX2" y="connsiteY2"/>
              </a:cxn>
            </a:cxnLst>
            <a:rect l="l" t="t" r="r" b="b"/>
            <a:pathLst>
              <a:path w="104775" h="9525">
                <a:moveTo>
                  <a:pt x="102394" y="7990"/>
                </a:moveTo>
                <a:lnTo>
                  <a:pt x="7144" y="7990"/>
                </a:lnTo>
                <a:cubicBezTo>
                  <a:pt x="68104" y="6085"/>
                  <a:pt x="102394" y="7990"/>
                  <a:pt x="102394" y="7990"/>
                </a:cubicBezTo>
                <a:close/>
              </a:path>
            </a:pathLst>
          </a:custGeom>
          <a:solidFill>
            <a:srgbClr val="1B14FF"/>
          </a:solidFill>
          <a:ln w="9525" cap="flat">
            <a:noFill/>
            <a:prstDash val="solid"/>
            <a:miter/>
          </a:ln>
        </p:spPr>
        <p:txBody>
          <a:bodyPr rtlCol="0" anchor="ctr"/>
          <a:lstStyle/>
          <a:p>
            <a:endParaRPr lang="en-US"/>
          </a:p>
        </p:txBody>
      </p:sp>
    </p:spTree>
    <p:extLst>
      <p:ext uri="{BB962C8B-B14F-4D97-AF65-F5344CB8AC3E}">
        <p14:creationId xmlns:p14="http://schemas.microsoft.com/office/powerpoint/2010/main" val="272836460"/>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1500" fill="hold"/>
                                        <p:tgtEl>
                                          <p:spTgt spid="21"/>
                                        </p:tgtEl>
                                        <p:attrNameLst>
                                          <p:attrName>ppt_x</p:attrName>
                                        </p:attrNameLst>
                                      </p:cBhvr>
                                      <p:tavLst>
                                        <p:tav tm="0">
                                          <p:val>
                                            <p:strVal val="0-#ppt_w/2"/>
                                          </p:val>
                                        </p:tav>
                                        <p:tav tm="100000">
                                          <p:val>
                                            <p:strVal val="#ppt_x"/>
                                          </p:val>
                                        </p:tav>
                                      </p:tavLst>
                                    </p:anim>
                                    <p:anim calcmode="lin" valueType="num">
                                      <p:cBhvr additive="base">
                                        <p:cTn id="8" dur="1500" fill="hold"/>
                                        <p:tgtEl>
                                          <p:spTgt spid="21"/>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0"/>
                                  </p:stCondLst>
                                  <p:childTnLst>
                                    <p:set>
                                      <p:cBhvr>
                                        <p:cTn id="10" dur="1" fill="hold">
                                          <p:stCondLst>
                                            <p:cond delay="0"/>
                                          </p:stCondLst>
                                        </p:cTn>
                                        <p:tgtEl>
                                          <p:spTgt spid="22"/>
                                        </p:tgtEl>
                                        <p:attrNameLst>
                                          <p:attrName>style.visibility</p:attrName>
                                        </p:attrNameLst>
                                      </p:cBhvr>
                                      <p:to>
                                        <p:strVal val="visible"/>
                                      </p:to>
                                    </p:set>
                                    <p:anim calcmode="lin" valueType="num">
                                      <p:cBhvr additive="base">
                                        <p:cTn id="11" dur="1500" fill="hold"/>
                                        <p:tgtEl>
                                          <p:spTgt spid="22"/>
                                        </p:tgtEl>
                                        <p:attrNameLst>
                                          <p:attrName>ppt_x</p:attrName>
                                        </p:attrNameLst>
                                      </p:cBhvr>
                                      <p:tavLst>
                                        <p:tav tm="0">
                                          <p:val>
                                            <p:strVal val="0-#ppt_w/2"/>
                                          </p:val>
                                        </p:tav>
                                        <p:tav tm="100000">
                                          <p:val>
                                            <p:strVal val="#ppt_x"/>
                                          </p:val>
                                        </p:tav>
                                      </p:tavLst>
                                    </p:anim>
                                    <p:anim calcmode="lin" valueType="num">
                                      <p:cBhvr additive="base">
                                        <p:cTn id="12" dur="1500" fill="hold"/>
                                        <p:tgtEl>
                                          <p:spTgt spid="22"/>
                                        </p:tgtEl>
                                        <p:attrNameLst>
                                          <p:attrName>ppt_y</p:attrName>
                                        </p:attrNameLst>
                                      </p:cBhvr>
                                      <p:tavLst>
                                        <p:tav tm="0">
                                          <p:val>
                                            <p:strVal val="#ppt_y"/>
                                          </p:val>
                                        </p:tav>
                                        <p:tav tm="100000">
                                          <p:val>
                                            <p:strVal val="#ppt_y"/>
                                          </p:val>
                                        </p:tav>
                                      </p:tavLst>
                                    </p:anim>
                                  </p:childTnLst>
                                </p:cTn>
                              </p:par>
                              <p:par>
                                <p:cTn id="13" presetID="2" presetClass="entr" presetSubtype="8" decel="100000" fill="hold" nodeType="withEffect">
                                  <p:stCondLst>
                                    <p:cond delay="0"/>
                                  </p:stCondLst>
                                  <p:childTnLst>
                                    <p:set>
                                      <p:cBhvr>
                                        <p:cTn id="14" dur="1" fill="hold">
                                          <p:stCondLst>
                                            <p:cond delay="0"/>
                                          </p:stCondLst>
                                        </p:cTn>
                                        <p:tgtEl>
                                          <p:spTgt spid="23"/>
                                        </p:tgtEl>
                                        <p:attrNameLst>
                                          <p:attrName>style.visibility</p:attrName>
                                        </p:attrNameLst>
                                      </p:cBhvr>
                                      <p:to>
                                        <p:strVal val="visible"/>
                                      </p:to>
                                    </p:set>
                                    <p:anim calcmode="lin" valueType="num">
                                      <p:cBhvr additive="base">
                                        <p:cTn id="15" dur="1500" fill="hold"/>
                                        <p:tgtEl>
                                          <p:spTgt spid="23"/>
                                        </p:tgtEl>
                                        <p:attrNameLst>
                                          <p:attrName>ppt_x</p:attrName>
                                        </p:attrNameLst>
                                      </p:cBhvr>
                                      <p:tavLst>
                                        <p:tav tm="0">
                                          <p:val>
                                            <p:strVal val="0-#ppt_w/2"/>
                                          </p:val>
                                        </p:tav>
                                        <p:tav tm="100000">
                                          <p:val>
                                            <p:strVal val="#ppt_x"/>
                                          </p:val>
                                        </p:tav>
                                      </p:tavLst>
                                    </p:anim>
                                    <p:anim calcmode="lin" valueType="num">
                                      <p:cBhvr additive="base">
                                        <p:cTn id="16" dur="1500" fill="hold"/>
                                        <p:tgtEl>
                                          <p:spTgt spid="23"/>
                                        </p:tgtEl>
                                        <p:attrNameLst>
                                          <p:attrName>ppt_y</p:attrName>
                                        </p:attrNameLst>
                                      </p:cBhvr>
                                      <p:tavLst>
                                        <p:tav tm="0">
                                          <p:val>
                                            <p:strVal val="#ppt_y"/>
                                          </p:val>
                                        </p:tav>
                                        <p:tav tm="100000">
                                          <p:val>
                                            <p:strVal val="#ppt_y"/>
                                          </p:val>
                                        </p:tav>
                                      </p:tavLst>
                                    </p:anim>
                                  </p:childTnLst>
                                </p:cTn>
                              </p:par>
                              <p:par>
                                <p:cTn id="17" presetID="2" presetClass="entr" presetSubtype="8" decel="100000" fill="hold" grpId="0" nodeType="withEffect">
                                  <p:stCondLst>
                                    <p:cond delay="100"/>
                                  </p:stCondLst>
                                  <p:childTnLst>
                                    <p:set>
                                      <p:cBhvr>
                                        <p:cTn id="18" dur="1" fill="hold">
                                          <p:stCondLst>
                                            <p:cond delay="0"/>
                                          </p:stCondLst>
                                        </p:cTn>
                                        <p:tgtEl>
                                          <p:spTgt spid="8"/>
                                        </p:tgtEl>
                                        <p:attrNameLst>
                                          <p:attrName>style.visibility</p:attrName>
                                        </p:attrNameLst>
                                      </p:cBhvr>
                                      <p:to>
                                        <p:strVal val="visible"/>
                                      </p:to>
                                    </p:set>
                                    <p:anim calcmode="lin" valueType="num">
                                      <p:cBhvr additive="base">
                                        <p:cTn id="19" dur="1500" fill="hold"/>
                                        <p:tgtEl>
                                          <p:spTgt spid="8"/>
                                        </p:tgtEl>
                                        <p:attrNameLst>
                                          <p:attrName>ppt_x</p:attrName>
                                        </p:attrNameLst>
                                      </p:cBhvr>
                                      <p:tavLst>
                                        <p:tav tm="0">
                                          <p:val>
                                            <p:strVal val="0-#ppt_w/2"/>
                                          </p:val>
                                        </p:tav>
                                        <p:tav tm="100000">
                                          <p:val>
                                            <p:strVal val="#ppt_x"/>
                                          </p:val>
                                        </p:tav>
                                      </p:tavLst>
                                    </p:anim>
                                    <p:anim calcmode="lin" valueType="num">
                                      <p:cBhvr additive="base">
                                        <p:cTn id="20" dur="1500" fill="hold"/>
                                        <p:tgtEl>
                                          <p:spTgt spid="8"/>
                                        </p:tgtEl>
                                        <p:attrNameLst>
                                          <p:attrName>ppt_y</p:attrName>
                                        </p:attrNameLst>
                                      </p:cBhvr>
                                      <p:tavLst>
                                        <p:tav tm="0">
                                          <p:val>
                                            <p:strVal val="#ppt_y"/>
                                          </p:val>
                                        </p:tav>
                                        <p:tav tm="100000">
                                          <p:val>
                                            <p:strVal val="#ppt_y"/>
                                          </p:val>
                                        </p:tav>
                                      </p:tavLst>
                                    </p:anim>
                                  </p:childTnLst>
                                </p:cTn>
                              </p:par>
                              <p:par>
                                <p:cTn id="21" presetID="2" presetClass="entr" presetSubtype="8" decel="100000" fill="hold" grpId="0" nodeType="withEffect">
                                  <p:stCondLst>
                                    <p:cond delay="20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1500" fill="hold"/>
                                        <p:tgtEl>
                                          <p:spTgt spid="7"/>
                                        </p:tgtEl>
                                        <p:attrNameLst>
                                          <p:attrName>ppt_x</p:attrName>
                                        </p:attrNameLst>
                                      </p:cBhvr>
                                      <p:tavLst>
                                        <p:tav tm="0">
                                          <p:val>
                                            <p:strVal val="0-#ppt_w/2"/>
                                          </p:val>
                                        </p:tav>
                                        <p:tav tm="100000">
                                          <p:val>
                                            <p:strVal val="#ppt_x"/>
                                          </p:val>
                                        </p:tav>
                                      </p:tavLst>
                                    </p:anim>
                                    <p:anim calcmode="lin" valueType="num">
                                      <p:cBhvr additive="base">
                                        <p:cTn id="24" dur="1500" fill="hold"/>
                                        <p:tgtEl>
                                          <p:spTgt spid="7"/>
                                        </p:tgtEl>
                                        <p:attrNameLst>
                                          <p:attrName>ppt_y</p:attrName>
                                        </p:attrNameLst>
                                      </p:cBhvr>
                                      <p:tavLst>
                                        <p:tav tm="0">
                                          <p:val>
                                            <p:strVal val="#ppt_y"/>
                                          </p:val>
                                        </p:tav>
                                        <p:tav tm="100000">
                                          <p:val>
                                            <p:strVal val="#ppt_y"/>
                                          </p:val>
                                        </p:tav>
                                      </p:tavLst>
                                    </p:anim>
                                  </p:childTnLst>
                                </p:cTn>
                              </p:par>
                              <p:par>
                                <p:cTn id="25" presetID="2" presetClass="entr" presetSubtype="8" decel="100000" fill="hold" grpId="0" nodeType="withEffect">
                                  <p:stCondLst>
                                    <p:cond delay="30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1500" fill="hold"/>
                                        <p:tgtEl>
                                          <p:spTgt spid="6"/>
                                        </p:tgtEl>
                                        <p:attrNameLst>
                                          <p:attrName>ppt_x</p:attrName>
                                        </p:attrNameLst>
                                      </p:cBhvr>
                                      <p:tavLst>
                                        <p:tav tm="0">
                                          <p:val>
                                            <p:strVal val="0-#ppt_w/2"/>
                                          </p:val>
                                        </p:tav>
                                        <p:tav tm="100000">
                                          <p:val>
                                            <p:strVal val="#ppt_x"/>
                                          </p:val>
                                        </p:tav>
                                      </p:tavLst>
                                    </p:anim>
                                    <p:anim calcmode="lin" valueType="num">
                                      <p:cBhvr additive="base">
                                        <p:cTn id="28" dur="1500" fill="hold"/>
                                        <p:tgtEl>
                                          <p:spTgt spid="6"/>
                                        </p:tgtEl>
                                        <p:attrNameLst>
                                          <p:attrName>ppt_y</p:attrName>
                                        </p:attrNameLst>
                                      </p:cBhvr>
                                      <p:tavLst>
                                        <p:tav tm="0">
                                          <p:val>
                                            <p:strVal val="#ppt_y"/>
                                          </p:val>
                                        </p:tav>
                                        <p:tav tm="100000">
                                          <p:val>
                                            <p:strVal val="#ppt_y"/>
                                          </p:val>
                                        </p:tav>
                                      </p:tavLst>
                                    </p:anim>
                                  </p:childTnLst>
                                </p:cTn>
                              </p:par>
                              <p:par>
                                <p:cTn id="29" presetID="2" presetClass="entr" presetSubtype="8" decel="100000" fill="hold" grpId="0" nodeType="withEffect">
                                  <p:stCondLst>
                                    <p:cond delay="400"/>
                                  </p:stCondLst>
                                  <p:childTnLst>
                                    <p:set>
                                      <p:cBhvr>
                                        <p:cTn id="30" dur="1" fill="hold">
                                          <p:stCondLst>
                                            <p:cond delay="0"/>
                                          </p:stCondLst>
                                        </p:cTn>
                                        <p:tgtEl>
                                          <p:spTgt spid="5"/>
                                        </p:tgtEl>
                                        <p:attrNameLst>
                                          <p:attrName>style.visibility</p:attrName>
                                        </p:attrNameLst>
                                      </p:cBhvr>
                                      <p:to>
                                        <p:strVal val="visible"/>
                                      </p:to>
                                    </p:set>
                                    <p:anim calcmode="lin" valueType="num">
                                      <p:cBhvr additive="base">
                                        <p:cTn id="31" dur="1500" fill="hold"/>
                                        <p:tgtEl>
                                          <p:spTgt spid="5"/>
                                        </p:tgtEl>
                                        <p:attrNameLst>
                                          <p:attrName>ppt_x</p:attrName>
                                        </p:attrNameLst>
                                      </p:cBhvr>
                                      <p:tavLst>
                                        <p:tav tm="0">
                                          <p:val>
                                            <p:strVal val="0-#ppt_w/2"/>
                                          </p:val>
                                        </p:tav>
                                        <p:tav tm="100000">
                                          <p:val>
                                            <p:strVal val="#ppt_x"/>
                                          </p:val>
                                        </p:tav>
                                      </p:tavLst>
                                    </p:anim>
                                    <p:anim calcmode="lin" valueType="num">
                                      <p:cBhvr additive="base">
                                        <p:cTn id="32" dur="1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2" grpId="0"/>
      <p:bldP spid="5" grpId="0" animBg="1"/>
      <p:bldP spid="6" grpId="0" animBg="1"/>
      <p:bldP spid="7" grpId="0" animBg="1"/>
      <p:bldP spid="8"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D943B76F-1091-40EF-B59E-E63E54C63469}"/>
              </a:ext>
            </a:extLst>
          </p:cNvPr>
          <p:cNvSpPr/>
          <p:nvPr/>
        </p:nvSpPr>
        <p:spPr>
          <a:xfrm>
            <a:off x="1563688" y="1295400"/>
            <a:ext cx="10629900" cy="11049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TextBox 8">
            <a:extLst>
              <a:ext uri="{FF2B5EF4-FFF2-40B4-BE49-F238E27FC236}">
                <a16:creationId xmlns:a16="http://schemas.microsoft.com/office/drawing/2014/main" id="{E7339E10-DB5D-40AD-BF10-1DB0429825DC}"/>
              </a:ext>
            </a:extLst>
          </p:cNvPr>
          <p:cNvSpPr txBox="1"/>
          <p:nvPr/>
        </p:nvSpPr>
        <p:spPr>
          <a:xfrm>
            <a:off x="3758784" y="6420255"/>
            <a:ext cx="6382724" cy="1754326"/>
          </a:xfrm>
          <a:prstGeom prst="rect">
            <a:avLst/>
          </a:prstGeom>
          <a:noFill/>
        </p:spPr>
        <p:txBody>
          <a:bodyPr wrap="square" rtlCol="0">
            <a:spAutoFit/>
          </a:bodyPr>
          <a:lstStyle/>
          <a:p>
            <a:r>
              <a:rPr lang="en-US" sz="6000" b="1">
                <a:solidFill>
                  <a:srgbClr val="FFFFFF"/>
                </a:solidFill>
                <a:latin typeface="+mj-lt"/>
              </a:rPr>
              <a:t>Eddard Fishmen</a:t>
            </a:r>
          </a:p>
          <a:p>
            <a:r>
              <a:rPr lang="en-US" sz="2400">
                <a:solidFill>
                  <a:srgbClr val="FFFFFF"/>
                </a:solidFill>
                <a:latin typeface="+mj-lt"/>
              </a:rPr>
              <a:t>Founder CEO &amp; CEO chief executive officer</a:t>
            </a:r>
            <a:endParaRPr lang="en-US" sz="4800">
              <a:solidFill>
                <a:srgbClr val="FFFFFF"/>
              </a:solidFill>
              <a:latin typeface="+mj-lt"/>
            </a:endParaRPr>
          </a:p>
        </p:txBody>
      </p:sp>
      <p:sp>
        <p:nvSpPr>
          <p:cNvPr id="15" name="TextBox 14">
            <a:extLst>
              <a:ext uri="{FF2B5EF4-FFF2-40B4-BE49-F238E27FC236}">
                <a16:creationId xmlns:a16="http://schemas.microsoft.com/office/drawing/2014/main" id="{229B6051-2B8B-4D81-ABA2-C1B25F25DBEB}"/>
              </a:ext>
            </a:extLst>
          </p:cNvPr>
          <p:cNvSpPr txBox="1"/>
          <p:nvPr/>
        </p:nvSpPr>
        <p:spPr>
          <a:xfrm>
            <a:off x="3758784" y="8389702"/>
            <a:ext cx="5396459" cy="923330"/>
          </a:xfrm>
          <a:prstGeom prst="rect">
            <a:avLst/>
          </a:prstGeom>
          <a:noFill/>
        </p:spPr>
        <p:txBody>
          <a:bodyPr wrap="square" rtlCol="0">
            <a:spAutoFit/>
          </a:bodyPr>
          <a:lstStyle/>
          <a:p>
            <a:r>
              <a:rPr lang="en-US">
                <a:solidFill>
                  <a:srgbClr val="FFFFFF"/>
                </a:solidFill>
              </a:rPr>
              <a:t>Aenean ex leo, blandit sit amet nisl vel, porttitor mattis nibh. Nullam finibus nunc nec lectus pellentesque malesuada. In mollis lectus eget urna lacinia sollicitudin.</a:t>
            </a:r>
          </a:p>
        </p:txBody>
      </p:sp>
      <p:sp>
        <p:nvSpPr>
          <p:cNvPr id="10" name="TextBox 9">
            <a:extLst>
              <a:ext uri="{FF2B5EF4-FFF2-40B4-BE49-F238E27FC236}">
                <a16:creationId xmlns:a16="http://schemas.microsoft.com/office/drawing/2014/main" id="{3CC4ED39-D099-41CC-B4C0-574206B35785}"/>
              </a:ext>
            </a:extLst>
          </p:cNvPr>
          <p:cNvSpPr txBox="1"/>
          <p:nvPr/>
        </p:nvSpPr>
        <p:spPr>
          <a:xfrm>
            <a:off x="3563912" y="3483686"/>
            <a:ext cx="6623929" cy="2215991"/>
          </a:xfrm>
          <a:prstGeom prst="rect">
            <a:avLst/>
          </a:prstGeom>
          <a:noFill/>
        </p:spPr>
        <p:txBody>
          <a:bodyPr wrap="none" rtlCol="0" anchor="ctr">
            <a:spAutoFit/>
          </a:bodyPr>
          <a:lstStyle/>
          <a:p>
            <a:r>
              <a:rPr lang="en-US" sz="13800" b="1">
                <a:solidFill>
                  <a:srgbClr val="FFFFFF"/>
                </a:solidFill>
                <a:latin typeface="+mj-lt"/>
              </a:rPr>
              <a:t>1998.03</a:t>
            </a:r>
          </a:p>
        </p:txBody>
      </p:sp>
      <p:cxnSp>
        <p:nvCxnSpPr>
          <p:cNvPr id="13" name="Straight Connector 12">
            <a:extLst>
              <a:ext uri="{FF2B5EF4-FFF2-40B4-BE49-F238E27FC236}">
                <a16:creationId xmlns:a16="http://schemas.microsoft.com/office/drawing/2014/main" id="{69BF2BBB-0CF3-44D6-92CB-892E8D092A86}"/>
              </a:ext>
            </a:extLst>
          </p:cNvPr>
          <p:cNvCxnSpPr>
            <a:cxnSpLocks/>
          </p:cNvCxnSpPr>
          <p:nvPr/>
        </p:nvCxnSpPr>
        <p:spPr>
          <a:xfrm>
            <a:off x="3758784" y="5958590"/>
            <a:ext cx="1537855" cy="0"/>
          </a:xfrm>
          <a:prstGeom prst="line">
            <a:avLst/>
          </a:prstGeom>
          <a:ln w="190500">
            <a:solidFill>
              <a:srgbClr val="FFFFFF"/>
            </a:solidFill>
          </a:ln>
        </p:spPr>
        <p:style>
          <a:lnRef idx="1">
            <a:schemeClr val="accent1"/>
          </a:lnRef>
          <a:fillRef idx="0">
            <a:schemeClr val="accent1"/>
          </a:fillRef>
          <a:effectRef idx="0">
            <a:schemeClr val="accent1"/>
          </a:effectRef>
          <a:fontRef idx="minor">
            <a:schemeClr val="tx1"/>
          </a:fontRef>
        </p:style>
      </p:cxnSp>
      <p:sp>
        <p:nvSpPr>
          <p:cNvPr id="4" name="Picture Placeholder 3">
            <a:extLst>
              <a:ext uri="{FF2B5EF4-FFF2-40B4-BE49-F238E27FC236}">
                <a16:creationId xmlns:a16="http://schemas.microsoft.com/office/drawing/2014/main" id="{4AD45DD7-9E2F-4564-84DA-D612108CA539}"/>
              </a:ext>
            </a:extLst>
          </p:cNvPr>
          <p:cNvSpPr>
            <a:spLocks noGrp="1"/>
          </p:cNvSpPr>
          <p:nvPr>
            <p:ph type="pic" sz="quarter" idx="15"/>
          </p:nvPr>
        </p:nvSpPr>
        <p:spPr/>
      </p:sp>
      <p:sp>
        <p:nvSpPr>
          <p:cNvPr id="21" name="Rectangle 20">
            <a:extLst>
              <a:ext uri="{FF2B5EF4-FFF2-40B4-BE49-F238E27FC236}">
                <a16:creationId xmlns:a16="http://schemas.microsoft.com/office/drawing/2014/main" id="{4621B60F-7783-40CE-8B20-4A5ADEC75BB9}"/>
              </a:ext>
            </a:extLst>
          </p:cNvPr>
          <p:cNvSpPr/>
          <p:nvPr/>
        </p:nvSpPr>
        <p:spPr>
          <a:xfrm>
            <a:off x="12193588" y="13716002"/>
            <a:ext cx="10629901" cy="1371599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 name="Straight Connector 1">
            <a:extLst>
              <a:ext uri="{FF2B5EF4-FFF2-40B4-BE49-F238E27FC236}">
                <a16:creationId xmlns:a16="http://schemas.microsoft.com/office/drawing/2014/main" id="{8152CDE8-5E91-4380-9E36-E0071E104188}"/>
              </a:ext>
            </a:extLst>
          </p:cNvPr>
          <p:cNvCxnSpPr>
            <a:cxnSpLocks/>
          </p:cNvCxnSpPr>
          <p:nvPr/>
        </p:nvCxnSpPr>
        <p:spPr>
          <a:xfrm>
            <a:off x="12193587" y="0"/>
            <a:ext cx="0" cy="13716000"/>
          </a:xfrm>
          <a:prstGeom prst="line">
            <a:avLst/>
          </a:prstGeom>
          <a:ln w="635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9" name="Oval 18">
            <a:extLst>
              <a:ext uri="{FF2B5EF4-FFF2-40B4-BE49-F238E27FC236}">
                <a16:creationId xmlns:a16="http://schemas.microsoft.com/office/drawing/2014/main" id="{6D6B57B7-506F-433A-B047-2F14F33AF315}"/>
              </a:ext>
            </a:extLst>
          </p:cNvPr>
          <p:cNvSpPr/>
          <p:nvPr/>
        </p:nvSpPr>
        <p:spPr>
          <a:xfrm>
            <a:off x="11934675" y="6599087"/>
            <a:ext cx="517827" cy="517827"/>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692805712"/>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2750" fill="hold"/>
                                        <p:tgtEl>
                                          <p:spTgt spid="21"/>
                                        </p:tgtEl>
                                        <p:attrNameLst>
                                          <p:attrName>ppt_x</p:attrName>
                                        </p:attrNameLst>
                                      </p:cBhvr>
                                      <p:tavLst>
                                        <p:tav tm="0">
                                          <p:val>
                                            <p:strVal val="#ppt_x"/>
                                          </p:val>
                                        </p:tav>
                                        <p:tav tm="100000">
                                          <p:val>
                                            <p:strVal val="#ppt_x"/>
                                          </p:val>
                                        </p:tav>
                                      </p:tavLst>
                                    </p:anim>
                                    <p:anim calcmode="lin" valueType="num">
                                      <p:cBhvr additive="base">
                                        <p:cTn id="8" dur="2750" fill="hold"/>
                                        <p:tgtEl>
                                          <p:spTgt spid="21"/>
                                        </p:tgtEl>
                                        <p:attrNameLst>
                                          <p:attrName>ppt_y</p:attrName>
                                        </p:attrNameLst>
                                      </p:cBhvr>
                                      <p:tavLst>
                                        <p:tav tm="0">
                                          <p:val>
                                            <p:strVal val="0-#ppt_h/2"/>
                                          </p:val>
                                        </p:tav>
                                        <p:tav tm="100000">
                                          <p:val>
                                            <p:strVal val="#ppt_y"/>
                                          </p:val>
                                        </p:tav>
                                      </p:tavLst>
                                    </p:anim>
                                  </p:childTnLst>
                                </p:cTn>
                              </p:par>
                              <p:par>
                                <p:cTn id="9" presetID="1" presetClass="entr" presetSubtype="0" fill="hold" grpId="1" nodeType="withEffect">
                                  <p:stCondLst>
                                    <p:cond delay="1300"/>
                                  </p:stCondLst>
                                  <p:childTnLst>
                                    <p:set>
                                      <p:cBhvr>
                                        <p:cTn id="10" dur="1" fill="hold">
                                          <p:stCondLst>
                                            <p:cond delay="0"/>
                                          </p:stCondLst>
                                        </p:cTn>
                                        <p:tgtEl>
                                          <p:spTgt spid="5"/>
                                        </p:tgtEl>
                                        <p:attrNameLst>
                                          <p:attrName>style.visibility</p:attrName>
                                        </p:attrNameLst>
                                      </p:cBhvr>
                                      <p:to>
                                        <p:strVal val="visible"/>
                                      </p:to>
                                    </p:set>
                                  </p:childTnLst>
                                </p:cTn>
                              </p:par>
                              <p:par>
                                <p:cTn id="11" presetID="35" presetClass="path" presetSubtype="0" decel="100000" fill="hold" grpId="0" nodeType="withEffect">
                                  <p:stCondLst>
                                    <p:cond delay="1300"/>
                                  </p:stCondLst>
                                  <p:childTnLst>
                                    <p:animMotion origin="layout" path="M 3.72347E-7 -2.22222E-6 L 0.43588 -2.22222E-6 " pathEditMode="relative" rAng="0" ptsTypes="AA">
                                      <p:cBhvr>
                                        <p:cTn id="12" dur="2000" spd="-100000" fill="hold"/>
                                        <p:tgtEl>
                                          <p:spTgt spid="5"/>
                                        </p:tgtEl>
                                        <p:attrNameLst>
                                          <p:attrName>ppt_x</p:attrName>
                                          <p:attrName>ppt_y</p:attrName>
                                        </p:attrNameLst>
                                      </p:cBhvr>
                                      <p:rCtr x="21794" y="0"/>
                                    </p:animMotion>
                                  </p:childTnLst>
                                </p:cTn>
                              </p:par>
                              <p:par>
                                <p:cTn id="13" presetID="2" presetClass="entr" presetSubtype="2" decel="100000" fill="hold" grpId="0" nodeType="withEffect">
                                  <p:stCondLst>
                                    <p:cond delay="130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2250" fill="hold"/>
                                        <p:tgtEl>
                                          <p:spTgt spid="10"/>
                                        </p:tgtEl>
                                        <p:attrNameLst>
                                          <p:attrName>ppt_x</p:attrName>
                                        </p:attrNameLst>
                                      </p:cBhvr>
                                      <p:tavLst>
                                        <p:tav tm="0">
                                          <p:val>
                                            <p:strVal val="1+#ppt_w/2"/>
                                          </p:val>
                                        </p:tav>
                                        <p:tav tm="100000">
                                          <p:val>
                                            <p:strVal val="#ppt_x"/>
                                          </p:val>
                                        </p:tav>
                                      </p:tavLst>
                                    </p:anim>
                                    <p:anim calcmode="lin" valueType="num">
                                      <p:cBhvr additive="base">
                                        <p:cTn id="16" dur="2250" fill="hold"/>
                                        <p:tgtEl>
                                          <p:spTgt spid="10"/>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150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2250" fill="hold"/>
                                        <p:tgtEl>
                                          <p:spTgt spid="13"/>
                                        </p:tgtEl>
                                        <p:attrNameLst>
                                          <p:attrName>ppt_x</p:attrName>
                                        </p:attrNameLst>
                                      </p:cBhvr>
                                      <p:tavLst>
                                        <p:tav tm="0">
                                          <p:val>
                                            <p:strVal val="1+#ppt_w/2"/>
                                          </p:val>
                                        </p:tav>
                                        <p:tav tm="100000">
                                          <p:val>
                                            <p:strVal val="#ppt_x"/>
                                          </p:val>
                                        </p:tav>
                                      </p:tavLst>
                                    </p:anim>
                                    <p:anim calcmode="lin" valueType="num">
                                      <p:cBhvr additive="base">
                                        <p:cTn id="20" dur="2250" fill="hold"/>
                                        <p:tgtEl>
                                          <p:spTgt spid="13"/>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1600"/>
                                  </p:stCondLst>
                                  <p:childTnLst>
                                    <p:set>
                                      <p:cBhvr>
                                        <p:cTn id="22" dur="1" fill="hold">
                                          <p:stCondLst>
                                            <p:cond delay="0"/>
                                          </p:stCondLst>
                                        </p:cTn>
                                        <p:tgtEl>
                                          <p:spTgt spid="9"/>
                                        </p:tgtEl>
                                        <p:attrNameLst>
                                          <p:attrName>style.visibility</p:attrName>
                                        </p:attrNameLst>
                                      </p:cBhvr>
                                      <p:to>
                                        <p:strVal val="visible"/>
                                      </p:to>
                                    </p:set>
                                    <p:anim calcmode="lin" valueType="num">
                                      <p:cBhvr additive="base">
                                        <p:cTn id="23" dur="2250" fill="hold"/>
                                        <p:tgtEl>
                                          <p:spTgt spid="9"/>
                                        </p:tgtEl>
                                        <p:attrNameLst>
                                          <p:attrName>ppt_x</p:attrName>
                                        </p:attrNameLst>
                                      </p:cBhvr>
                                      <p:tavLst>
                                        <p:tav tm="0">
                                          <p:val>
                                            <p:strVal val="1+#ppt_w/2"/>
                                          </p:val>
                                        </p:tav>
                                        <p:tav tm="100000">
                                          <p:val>
                                            <p:strVal val="#ppt_x"/>
                                          </p:val>
                                        </p:tav>
                                      </p:tavLst>
                                    </p:anim>
                                    <p:anim calcmode="lin" valueType="num">
                                      <p:cBhvr additive="base">
                                        <p:cTn id="24" dur="2250" fill="hold"/>
                                        <p:tgtEl>
                                          <p:spTgt spid="9"/>
                                        </p:tgtEl>
                                        <p:attrNameLst>
                                          <p:attrName>ppt_y</p:attrName>
                                        </p:attrNameLst>
                                      </p:cBhvr>
                                      <p:tavLst>
                                        <p:tav tm="0">
                                          <p:val>
                                            <p:strVal val="#ppt_y"/>
                                          </p:val>
                                        </p:tav>
                                        <p:tav tm="100000">
                                          <p:val>
                                            <p:strVal val="#ppt_y"/>
                                          </p:val>
                                        </p:tav>
                                      </p:tavLst>
                                    </p:anim>
                                  </p:childTnLst>
                                </p:cTn>
                              </p:par>
                              <p:par>
                                <p:cTn id="25" presetID="2" presetClass="entr" presetSubtype="2" decel="100000" fill="hold" grpId="0" nodeType="withEffect">
                                  <p:stCondLst>
                                    <p:cond delay="1800"/>
                                  </p:stCondLst>
                                  <p:childTnLst>
                                    <p:set>
                                      <p:cBhvr>
                                        <p:cTn id="26" dur="1" fill="hold">
                                          <p:stCondLst>
                                            <p:cond delay="0"/>
                                          </p:stCondLst>
                                        </p:cTn>
                                        <p:tgtEl>
                                          <p:spTgt spid="15"/>
                                        </p:tgtEl>
                                        <p:attrNameLst>
                                          <p:attrName>style.visibility</p:attrName>
                                        </p:attrNameLst>
                                      </p:cBhvr>
                                      <p:to>
                                        <p:strVal val="visible"/>
                                      </p:to>
                                    </p:set>
                                    <p:anim calcmode="lin" valueType="num">
                                      <p:cBhvr additive="base">
                                        <p:cTn id="27" dur="2250" fill="hold"/>
                                        <p:tgtEl>
                                          <p:spTgt spid="15"/>
                                        </p:tgtEl>
                                        <p:attrNameLst>
                                          <p:attrName>ppt_x</p:attrName>
                                        </p:attrNameLst>
                                      </p:cBhvr>
                                      <p:tavLst>
                                        <p:tav tm="0">
                                          <p:val>
                                            <p:strVal val="1+#ppt_w/2"/>
                                          </p:val>
                                        </p:tav>
                                        <p:tav tm="100000">
                                          <p:val>
                                            <p:strVal val="#ppt_x"/>
                                          </p:val>
                                        </p:tav>
                                      </p:tavLst>
                                    </p:anim>
                                    <p:anim calcmode="lin" valueType="num">
                                      <p:cBhvr additive="base">
                                        <p:cTn id="28" dur="2250" fill="hold"/>
                                        <p:tgtEl>
                                          <p:spTgt spid="1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9" grpId="0"/>
      <p:bldP spid="15" grpId="0"/>
      <p:bldP spid="10" grpId="0"/>
      <p:bldP spid="21" grpId="0" animBg="1"/>
    </p:bld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Shape 3">
            <a:extLst>
              <a:ext uri="{FF2B5EF4-FFF2-40B4-BE49-F238E27FC236}">
                <a16:creationId xmlns:a16="http://schemas.microsoft.com/office/drawing/2014/main" id="{E88C6DCB-74A9-40D7-AB52-1CCC04567C13}"/>
              </a:ext>
            </a:extLst>
          </p:cNvPr>
          <p:cNvSpPr/>
          <p:nvPr/>
        </p:nvSpPr>
        <p:spPr>
          <a:xfrm>
            <a:off x="0" y="3611000"/>
            <a:ext cx="12385052" cy="10103934"/>
          </a:xfrm>
          <a:custGeom>
            <a:avLst/>
            <a:gdLst>
              <a:gd name="connsiteX0" fmla="*/ 7144 w 9153525"/>
              <a:gd name="connsiteY0" fmla="*/ 940630 h 7467600"/>
              <a:gd name="connsiteX1" fmla="*/ 2483644 w 9153525"/>
              <a:gd name="connsiteY1" fmla="*/ 7180 h 7467600"/>
              <a:gd name="connsiteX2" fmla="*/ 6770846 w 9153525"/>
              <a:gd name="connsiteY2" fmla="*/ 2501778 h 7467600"/>
              <a:gd name="connsiteX3" fmla="*/ 9151144 w 9153525"/>
              <a:gd name="connsiteY3" fmla="*/ 5064956 h 7467600"/>
              <a:gd name="connsiteX4" fmla="*/ 9046369 w 9153525"/>
              <a:gd name="connsiteY4" fmla="*/ 7465256 h 7467600"/>
              <a:gd name="connsiteX5" fmla="*/ 7144 w 9153525"/>
              <a:gd name="connsiteY5" fmla="*/ 7465256 h 7467600"/>
              <a:gd name="connsiteX6" fmla="*/ 7144 w 9153525"/>
              <a:gd name="connsiteY6" fmla="*/ 940630 h 746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53525" h="7467600">
                <a:moveTo>
                  <a:pt x="7144" y="940630"/>
                </a:moveTo>
                <a:cubicBezTo>
                  <a:pt x="7144" y="940630"/>
                  <a:pt x="921544" y="16705"/>
                  <a:pt x="2483644" y="7180"/>
                </a:cubicBezTo>
                <a:cubicBezTo>
                  <a:pt x="4045744" y="-2345"/>
                  <a:pt x="4599147" y="1852173"/>
                  <a:pt x="6770846" y="2501778"/>
                </a:cubicBezTo>
                <a:cubicBezTo>
                  <a:pt x="8942546" y="3151383"/>
                  <a:pt x="9151144" y="5064956"/>
                  <a:pt x="9151144" y="5064956"/>
                </a:cubicBezTo>
                <a:lnTo>
                  <a:pt x="9046369" y="7465256"/>
                </a:lnTo>
                <a:lnTo>
                  <a:pt x="7144" y="7465256"/>
                </a:lnTo>
                <a:lnTo>
                  <a:pt x="7144" y="940630"/>
                </a:lnTo>
                <a:close/>
              </a:path>
            </a:pathLst>
          </a:custGeom>
          <a:gradFill flip="none" rotWithShape="1">
            <a:gsLst>
              <a:gs pos="0">
                <a:schemeClr val="accent3"/>
              </a:gs>
              <a:gs pos="100000">
                <a:schemeClr val="accent3">
                  <a:lumMod val="50000"/>
                </a:schemeClr>
              </a:gs>
            </a:gsLst>
            <a:path path="circle">
              <a:fillToRect r="100000" b="100000"/>
            </a:path>
            <a:tileRect l="-100000" t="-100000"/>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grpSp>
        <p:nvGrpSpPr>
          <p:cNvPr id="51" name="Group 50">
            <a:extLst>
              <a:ext uri="{FF2B5EF4-FFF2-40B4-BE49-F238E27FC236}">
                <a16:creationId xmlns:a16="http://schemas.microsoft.com/office/drawing/2014/main" id="{3C14DB4C-342B-4C95-B8BE-B8D48DB90203}"/>
              </a:ext>
            </a:extLst>
          </p:cNvPr>
          <p:cNvGrpSpPr/>
          <p:nvPr/>
        </p:nvGrpSpPr>
        <p:grpSpPr>
          <a:xfrm>
            <a:off x="1360091" y="2151329"/>
            <a:ext cx="1805084" cy="2884166"/>
            <a:chOff x="17951689" y="6850155"/>
            <a:chExt cx="981075" cy="1567563"/>
          </a:xfrm>
        </p:grpSpPr>
        <p:sp>
          <p:nvSpPr>
            <p:cNvPr id="18" name="Freeform: Shape 17">
              <a:extLst>
                <a:ext uri="{FF2B5EF4-FFF2-40B4-BE49-F238E27FC236}">
                  <a16:creationId xmlns:a16="http://schemas.microsoft.com/office/drawing/2014/main" id="{15B3EA73-1A02-4B58-ACCF-7D0C73CA982A}"/>
                </a:ext>
              </a:extLst>
            </p:cNvPr>
            <p:cNvSpPr/>
            <p:nvPr/>
          </p:nvSpPr>
          <p:spPr>
            <a:xfrm>
              <a:off x="17951689" y="6850155"/>
              <a:ext cx="981075" cy="1276350"/>
            </a:xfrm>
            <a:custGeom>
              <a:avLst/>
              <a:gdLst>
                <a:gd name="connsiteX0" fmla="*/ 409335 w 981075"/>
                <a:gd name="connsiteY0" fmla="*/ 1269907 h 1276350"/>
                <a:gd name="connsiteX1" fmla="*/ 123585 w 981075"/>
                <a:gd name="connsiteY1" fmla="*/ 1069882 h 1276350"/>
                <a:gd name="connsiteX2" fmla="*/ 104535 w 981075"/>
                <a:gd name="connsiteY2" fmla="*/ 841282 h 1276350"/>
                <a:gd name="connsiteX3" fmla="*/ 9285 w 981075"/>
                <a:gd name="connsiteY3" fmla="*/ 536482 h 1276350"/>
                <a:gd name="connsiteX4" fmla="*/ 180735 w 981075"/>
                <a:gd name="connsiteY4" fmla="*/ 384082 h 1276350"/>
                <a:gd name="connsiteX5" fmla="*/ 209310 w 981075"/>
                <a:gd name="connsiteY5" fmla="*/ 79282 h 1276350"/>
                <a:gd name="connsiteX6" fmla="*/ 599835 w 981075"/>
                <a:gd name="connsiteY6" fmla="*/ 79282 h 1276350"/>
                <a:gd name="connsiteX7" fmla="*/ 761760 w 981075"/>
                <a:gd name="connsiteY7" fmla="*/ 450757 h 1276350"/>
                <a:gd name="connsiteX8" fmla="*/ 971310 w 981075"/>
                <a:gd name="connsiteY8" fmla="*/ 517432 h 1276350"/>
                <a:gd name="connsiteX9" fmla="*/ 752235 w 981075"/>
                <a:gd name="connsiteY9" fmla="*/ 1107982 h 1276350"/>
                <a:gd name="connsiteX10" fmla="*/ 409335 w 981075"/>
                <a:gd name="connsiteY10" fmla="*/ 1269907 h 1276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81075" h="1276350">
                  <a:moveTo>
                    <a:pt x="409335" y="1269907"/>
                  </a:moveTo>
                  <a:cubicBezTo>
                    <a:pt x="409335" y="1269907"/>
                    <a:pt x="199785" y="1184182"/>
                    <a:pt x="123585" y="1069882"/>
                  </a:cubicBezTo>
                  <a:cubicBezTo>
                    <a:pt x="47385" y="955582"/>
                    <a:pt x="9285" y="879382"/>
                    <a:pt x="104535" y="841282"/>
                  </a:cubicBezTo>
                  <a:cubicBezTo>
                    <a:pt x="104535" y="841282"/>
                    <a:pt x="-9765" y="660307"/>
                    <a:pt x="9285" y="536482"/>
                  </a:cubicBezTo>
                  <a:cubicBezTo>
                    <a:pt x="28335" y="412657"/>
                    <a:pt x="75960" y="355507"/>
                    <a:pt x="180735" y="384082"/>
                  </a:cubicBezTo>
                  <a:cubicBezTo>
                    <a:pt x="180735" y="384082"/>
                    <a:pt x="123585" y="155482"/>
                    <a:pt x="209310" y="79282"/>
                  </a:cubicBezTo>
                  <a:cubicBezTo>
                    <a:pt x="295035" y="3082"/>
                    <a:pt x="495060" y="-35018"/>
                    <a:pt x="599835" y="79282"/>
                  </a:cubicBezTo>
                  <a:cubicBezTo>
                    <a:pt x="704610" y="193582"/>
                    <a:pt x="771285" y="307882"/>
                    <a:pt x="761760" y="450757"/>
                  </a:cubicBezTo>
                  <a:cubicBezTo>
                    <a:pt x="761760" y="450757"/>
                    <a:pt x="942735" y="403132"/>
                    <a:pt x="971310" y="517432"/>
                  </a:cubicBezTo>
                  <a:cubicBezTo>
                    <a:pt x="999885" y="631732"/>
                    <a:pt x="952260" y="917482"/>
                    <a:pt x="752235" y="1107982"/>
                  </a:cubicBezTo>
                  <a:cubicBezTo>
                    <a:pt x="552210" y="1298482"/>
                    <a:pt x="409335" y="1269907"/>
                    <a:pt x="409335" y="1269907"/>
                  </a:cubicBezTo>
                  <a:close/>
                </a:path>
              </a:pathLst>
            </a:custGeom>
            <a:gradFill>
              <a:gsLst>
                <a:gs pos="0">
                  <a:schemeClr val="accent1"/>
                </a:gs>
                <a:gs pos="100000">
                  <a:schemeClr val="accent3"/>
                </a:gs>
              </a:gsLst>
              <a:path path="circle">
                <a:fillToRect l="100000" t="100000"/>
              </a:path>
            </a:gradFill>
            <a:ln w="9525"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8D410343-0F62-40D9-B83F-D8DBBB50105B}"/>
                </a:ext>
              </a:extLst>
            </p:cNvPr>
            <p:cNvSpPr/>
            <p:nvPr/>
          </p:nvSpPr>
          <p:spPr>
            <a:xfrm>
              <a:off x="18334830" y="7198518"/>
              <a:ext cx="76200" cy="1219200"/>
            </a:xfrm>
            <a:custGeom>
              <a:avLst/>
              <a:gdLst>
                <a:gd name="connsiteX0" fmla="*/ 7144 w 76200"/>
                <a:gd name="connsiteY0" fmla="*/ 1216819 h 1219200"/>
                <a:gd name="connsiteX1" fmla="*/ 73819 w 76200"/>
                <a:gd name="connsiteY1" fmla="*/ 1216819 h 1219200"/>
                <a:gd name="connsiteX2" fmla="*/ 54769 w 76200"/>
                <a:gd name="connsiteY2" fmla="*/ 7144 h 1219200"/>
              </a:gdLst>
              <a:ahLst/>
              <a:cxnLst>
                <a:cxn ang="0">
                  <a:pos x="connsiteX0" y="connsiteY0"/>
                </a:cxn>
                <a:cxn ang="0">
                  <a:pos x="connsiteX1" y="connsiteY1"/>
                </a:cxn>
                <a:cxn ang="0">
                  <a:pos x="connsiteX2" y="connsiteY2"/>
                </a:cxn>
              </a:cxnLst>
              <a:rect l="l" t="t" r="r" b="b"/>
              <a:pathLst>
                <a:path w="76200" h="1219200">
                  <a:moveTo>
                    <a:pt x="7144" y="1216819"/>
                  </a:moveTo>
                  <a:lnTo>
                    <a:pt x="73819" y="1216819"/>
                  </a:lnTo>
                  <a:lnTo>
                    <a:pt x="54769" y="7144"/>
                  </a:ln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20" name="Freeform: Shape 19">
              <a:extLst>
                <a:ext uri="{FF2B5EF4-FFF2-40B4-BE49-F238E27FC236}">
                  <a16:creationId xmlns:a16="http://schemas.microsoft.com/office/drawing/2014/main" id="{6BD19256-E7E1-45ED-B95C-10FB59F0F46B}"/>
                </a:ext>
              </a:extLst>
            </p:cNvPr>
            <p:cNvSpPr/>
            <p:nvPr/>
          </p:nvSpPr>
          <p:spPr>
            <a:xfrm>
              <a:off x="18258630" y="7369968"/>
              <a:ext cx="123825" cy="276225"/>
            </a:xfrm>
            <a:custGeom>
              <a:avLst/>
              <a:gdLst>
                <a:gd name="connsiteX0" fmla="*/ 7144 w 123825"/>
                <a:gd name="connsiteY0" fmla="*/ 7144 h 276225"/>
                <a:gd name="connsiteX1" fmla="*/ 116681 w 123825"/>
                <a:gd name="connsiteY1" fmla="*/ 273844 h 276225"/>
                <a:gd name="connsiteX2" fmla="*/ 116681 w 123825"/>
                <a:gd name="connsiteY2" fmla="*/ 198596 h 276225"/>
                <a:gd name="connsiteX3" fmla="*/ 7144 w 123825"/>
                <a:gd name="connsiteY3" fmla="*/ 7144 h 276225"/>
              </a:gdLst>
              <a:ahLst/>
              <a:cxnLst>
                <a:cxn ang="0">
                  <a:pos x="connsiteX0" y="connsiteY0"/>
                </a:cxn>
                <a:cxn ang="0">
                  <a:pos x="connsiteX1" y="connsiteY1"/>
                </a:cxn>
                <a:cxn ang="0">
                  <a:pos x="connsiteX2" y="connsiteY2"/>
                </a:cxn>
                <a:cxn ang="0">
                  <a:pos x="connsiteX3" y="connsiteY3"/>
                </a:cxn>
              </a:cxnLst>
              <a:rect l="l" t="t" r="r" b="b"/>
              <a:pathLst>
                <a:path w="123825" h="276225">
                  <a:moveTo>
                    <a:pt x="7144" y="7144"/>
                  </a:moveTo>
                  <a:cubicBezTo>
                    <a:pt x="7144" y="7144"/>
                    <a:pt x="102394" y="111919"/>
                    <a:pt x="116681" y="273844"/>
                  </a:cubicBezTo>
                  <a:lnTo>
                    <a:pt x="116681" y="198596"/>
                  </a:lnTo>
                  <a:cubicBezTo>
                    <a:pt x="116681" y="198596"/>
                    <a:pt x="102394" y="102394"/>
                    <a:pt x="7144" y="7144"/>
                  </a:cubicBez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21" name="Freeform: Shape 20">
              <a:extLst>
                <a:ext uri="{FF2B5EF4-FFF2-40B4-BE49-F238E27FC236}">
                  <a16:creationId xmlns:a16="http://schemas.microsoft.com/office/drawing/2014/main" id="{3977BDEC-965E-419A-AD8D-07B332C368E4}"/>
                </a:ext>
              </a:extLst>
            </p:cNvPr>
            <p:cNvSpPr/>
            <p:nvPr/>
          </p:nvSpPr>
          <p:spPr>
            <a:xfrm>
              <a:off x="18115755" y="7750968"/>
              <a:ext cx="247650" cy="276225"/>
            </a:xfrm>
            <a:custGeom>
              <a:avLst/>
              <a:gdLst>
                <a:gd name="connsiteX0" fmla="*/ 7144 w 247650"/>
                <a:gd name="connsiteY0" fmla="*/ 7144 h 276225"/>
                <a:gd name="connsiteX1" fmla="*/ 245269 w 247650"/>
                <a:gd name="connsiteY1" fmla="*/ 273844 h 276225"/>
                <a:gd name="connsiteX2" fmla="*/ 245269 w 247650"/>
                <a:gd name="connsiteY2" fmla="*/ 198596 h 276225"/>
                <a:gd name="connsiteX3" fmla="*/ 7144 w 247650"/>
                <a:gd name="connsiteY3" fmla="*/ 7144 h 276225"/>
              </a:gdLst>
              <a:ahLst/>
              <a:cxnLst>
                <a:cxn ang="0">
                  <a:pos x="connsiteX0" y="connsiteY0"/>
                </a:cxn>
                <a:cxn ang="0">
                  <a:pos x="connsiteX1" y="connsiteY1"/>
                </a:cxn>
                <a:cxn ang="0">
                  <a:pos x="connsiteX2" y="connsiteY2"/>
                </a:cxn>
                <a:cxn ang="0">
                  <a:pos x="connsiteX3" y="connsiteY3"/>
                </a:cxn>
              </a:cxnLst>
              <a:rect l="l" t="t" r="r" b="b"/>
              <a:pathLst>
                <a:path w="247650" h="276225">
                  <a:moveTo>
                    <a:pt x="7144" y="7144"/>
                  </a:moveTo>
                  <a:cubicBezTo>
                    <a:pt x="7144" y="7144"/>
                    <a:pt x="230981" y="111919"/>
                    <a:pt x="245269" y="273844"/>
                  </a:cubicBezTo>
                  <a:lnTo>
                    <a:pt x="245269" y="198596"/>
                  </a:lnTo>
                  <a:cubicBezTo>
                    <a:pt x="245269" y="198596"/>
                    <a:pt x="254794" y="111919"/>
                    <a:pt x="7144" y="7144"/>
                  </a:cubicBez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22" name="Freeform: Shape 21">
              <a:extLst>
                <a:ext uri="{FF2B5EF4-FFF2-40B4-BE49-F238E27FC236}">
                  <a16:creationId xmlns:a16="http://schemas.microsoft.com/office/drawing/2014/main" id="{3847E0D2-2A56-45F5-BA11-DED296C2BE6F}"/>
                </a:ext>
              </a:extLst>
            </p:cNvPr>
            <p:cNvSpPr/>
            <p:nvPr/>
          </p:nvSpPr>
          <p:spPr>
            <a:xfrm>
              <a:off x="18391951" y="7579518"/>
              <a:ext cx="152400" cy="276225"/>
            </a:xfrm>
            <a:custGeom>
              <a:avLst/>
              <a:gdLst>
                <a:gd name="connsiteX0" fmla="*/ 150048 w 152400"/>
                <a:gd name="connsiteY0" fmla="*/ 7144 h 276225"/>
                <a:gd name="connsiteX1" fmla="*/ 7173 w 152400"/>
                <a:gd name="connsiteY1" fmla="*/ 273844 h 276225"/>
                <a:gd name="connsiteX2" fmla="*/ 7173 w 152400"/>
                <a:gd name="connsiteY2" fmla="*/ 198596 h 276225"/>
                <a:gd name="connsiteX3" fmla="*/ 150048 w 152400"/>
                <a:gd name="connsiteY3" fmla="*/ 7144 h 276225"/>
              </a:gdLst>
              <a:ahLst/>
              <a:cxnLst>
                <a:cxn ang="0">
                  <a:pos x="connsiteX0" y="connsiteY0"/>
                </a:cxn>
                <a:cxn ang="0">
                  <a:pos x="connsiteX1" y="connsiteY1"/>
                </a:cxn>
                <a:cxn ang="0">
                  <a:pos x="connsiteX2" y="connsiteY2"/>
                </a:cxn>
                <a:cxn ang="0">
                  <a:pos x="connsiteX3" y="connsiteY3"/>
                </a:cxn>
              </a:cxnLst>
              <a:rect l="l" t="t" r="r" b="b"/>
              <a:pathLst>
                <a:path w="152400" h="276225">
                  <a:moveTo>
                    <a:pt x="150048" y="7144"/>
                  </a:moveTo>
                  <a:cubicBezTo>
                    <a:pt x="150048" y="7144"/>
                    <a:pt x="15746" y="111919"/>
                    <a:pt x="7173" y="273844"/>
                  </a:cubicBezTo>
                  <a:lnTo>
                    <a:pt x="7173" y="198596"/>
                  </a:lnTo>
                  <a:cubicBezTo>
                    <a:pt x="7173" y="198596"/>
                    <a:pt x="1458" y="111919"/>
                    <a:pt x="150048" y="7144"/>
                  </a:cubicBez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23" name="Freeform: Shape 22">
              <a:extLst>
                <a:ext uri="{FF2B5EF4-FFF2-40B4-BE49-F238E27FC236}">
                  <a16:creationId xmlns:a16="http://schemas.microsoft.com/office/drawing/2014/main" id="{15BEDCD3-9F0A-458A-B797-A72B6BB7C7A1}"/>
                </a:ext>
              </a:extLst>
            </p:cNvPr>
            <p:cNvSpPr/>
            <p:nvPr/>
          </p:nvSpPr>
          <p:spPr>
            <a:xfrm>
              <a:off x="18391925" y="7741443"/>
              <a:ext cx="304800" cy="323850"/>
            </a:xfrm>
            <a:custGeom>
              <a:avLst/>
              <a:gdLst>
                <a:gd name="connsiteX0" fmla="*/ 302474 w 304800"/>
                <a:gd name="connsiteY0" fmla="*/ 7144 h 323850"/>
                <a:gd name="connsiteX1" fmla="*/ 7199 w 304800"/>
                <a:gd name="connsiteY1" fmla="*/ 321469 h 323850"/>
                <a:gd name="connsiteX2" fmla="*/ 7199 w 304800"/>
                <a:gd name="connsiteY2" fmla="*/ 232886 h 323850"/>
                <a:gd name="connsiteX3" fmla="*/ 302474 w 304800"/>
                <a:gd name="connsiteY3" fmla="*/ 7144 h 323850"/>
              </a:gdLst>
              <a:ahLst/>
              <a:cxnLst>
                <a:cxn ang="0">
                  <a:pos x="connsiteX0" y="connsiteY0"/>
                </a:cxn>
                <a:cxn ang="0">
                  <a:pos x="connsiteX1" y="connsiteY1"/>
                </a:cxn>
                <a:cxn ang="0">
                  <a:pos x="connsiteX2" y="connsiteY2"/>
                </a:cxn>
                <a:cxn ang="0">
                  <a:pos x="connsiteX3" y="connsiteY3"/>
                </a:cxn>
              </a:cxnLst>
              <a:rect l="l" t="t" r="r" b="b"/>
              <a:pathLst>
                <a:path w="304800" h="323850">
                  <a:moveTo>
                    <a:pt x="302474" y="7144"/>
                  </a:moveTo>
                  <a:cubicBezTo>
                    <a:pt x="302474" y="7144"/>
                    <a:pt x="25296" y="130969"/>
                    <a:pt x="7199" y="321469"/>
                  </a:cubicBezTo>
                  <a:lnTo>
                    <a:pt x="7199" y="232886"/>
                  </a:lnTo>
                  <a:cubicBezTo>
                    <a:pt x="7199" y="232886"/>
                    <a:pt x="-4231" y="130969"/>
                    <a:pt x="302474" y="7144"/>
                  </a:cubicBez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grpSp>
      <p:grpSp>
        <p:nvGrpSpPr>
          <p:cNvPr id="35" name="Group 34">
            <a:extLst>
              <a:ext uri="{FF2B5EF4-FFF2-40B4-BE49-F238E27FC236}">
                <a16:creationId xmlns:a16="http://schemas.microsoft.com/office/drawing/2014/main" id="{75A5F66A-3032-4091-BAE8-F67D519D7EA5}"/>
              </a:ext>
            </a:extLst>
          </p:cNvPr>
          <p:cNvGrpSpPr/>
          <p:nvPr/>
        </p:nvGrpSpPr>
        <p:grpSpPr>
          <a:xfrm>
            <a:off x="5568162" y="3605845"/>
            <a:ext cx="2309887" cy="3328643"/>
            <a:chOff x="16811204" y="1698538"/>
            <a:chExt cx="2998650" cy="4321179"/>
          </a:xfrm>
        </p:grpSpPr>
        <p:sp>
          <p:nvSpPr>
            <p:cNvPr id="36" name="Freeform: Shape 35">
              <a:extLst>
                <a:ext uri="{FF2B5EF4-FFF2-40B4-BE49-F238E27FC236}">
                  <a16:creationId xmlns:a16="http://schemas.microsoft.com/office/drawing/2014/main" id="{6B226E6F-9AD2-44EB-B354-7C9D90C7DD16}"/>
                </a:ext>
              </a:extLst>
            </p:cNvPr>
            <p:cNvSpPr/>
            <p:nvPr/>
          </p:nvSpPr>
          <p:spPr>
            <a:xfrm>
              <a:off x="16990276" y="1698538"/>
              <a:ext cx="2522325" cy="2559972"/>
            </a:xfrm>
            <a:custGeom>
              <a:avLst/>
              <a:gdLst>
                <a:gd name="connsiteX0" fmla="*/ 9088 w 638175"/>
                <a:gd name="connsiteY0" fmla="*/ 364724 h 647700"/>
                <a:gd name="connsiteX1" fmla="*/ 142438 w 638175"/>
                <a:gd name="connsiteY1" fmla="*/ 50399 h 647700"/>
                <a:gd name="connsiteX2" fmla="*/ 542488 w 638175"/>
                <a:gd name="connsiteY2" fmla="*/ 88499 h 647700"/>
                <a:gd name="connsiteX3" fmla="*/ 628213 w 638175"/>
                <a:gd name="connsiteY3" fmla="*/ 374249 h 647700"/>
                <a:gd name="connsiteX4" fmla="*/ 371038 w 638175"/>
                <a:gd name="connsiteY4" fmla="*/ 640949 h 647700"/>
                <a:gd name="connsiteX5" fmla="*/ 94813 w 638175"/>
                <a:gd name="connsiteY5" fmla="*/ 564749 h 647700"/>
                <a:gd name="connsiteX6" fmla="*/ 9088 w 638175"/>
                <a:gd name="connsiteY6" fmla="*/ 364724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8175" h="647700">
                  <a:moveTo>
                    <a:pt x="9088" y="364724"/>
                  </a:moveTo>
                  <a:cubicBezTo>
                    <a:pt x="9088" y="364724"/>
                    <a:pt x="-19487" y="136124"/>
                    <a:pt x="142438" y="50399"/>
                  </a:cubicBezTo>
                  <a:cubicBezTo>
                    <a:pt x="304363" y="-35326"/>
                    <a:pt x="494863" y="21824"/>
                    <a:pt x="542488" y="88499"/>
                  </a:cubicBezTo>
                  <a:cubicBezTo>
                    <a:pt x="590113" y="155174"/>
                    <a:pt x="666313" y="250424"/>
                    <a:pt x="628213" y="374249"/>
                  </a:cubicBezTo>
                  <a:cubicBezTo>
                    <a:pt x="590113" y="498074"/>
                    <a:pt x="475813" y="631424"/>
                    <a:pt x="371038" y="640949"/>
                  </a:cubicBezTo>
                  <a:cubicBezTo>
                    <a:pt x="266263" y="650474"/>
                    <a:pt x="142438" y="612374"/>
                    <a:pt x="94813" y="564749"/>
                  </a:cubicBezTo>
                  <a:cubicBezTo>
                    <a:pt x="47188" y="517124"/>
                    <a:pt x="18613" y="459974"/>
                    <a:pt x="9088" y="364724"/>
                  </a:cubicBezTo>
                  <a:close/>
                </a:path>
              </a:pathLst>
            </a:custGeom>
            <a:gradFill>
              <a:gsLst>
                <a:gs pos="0">
                  <a:schemeClr val="accent3"/>
                </a:gs>
                <a:gs pos="100000">
                  <a:schemeClr val="accent2">
                    <a:lumMod val="60000"/>
                    <a:lumOff val="40000"/>
                  </a:schemeClr>
                </a:gs>
              </a:gsLst>
              <a:path path="circle">
                <a:fillToRect r="100000" b="100000"/>
              </a:path>
            </a:gradFill>
            <a:ln w="9525"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C011E926-9462-4AEA-941C-1C99B4385491}"/>
                </a:ext>
              </a:extLst>
            </p:cNvPr>
            <p:cNvSpPr/>
            <p:nvPr/>
          </p:nvSpPr>
          <p:spPr>
            <a:xfrm>
              <a:off x="16811204" y="2500437"/>
              <a:ext cx="1919979" cy="1919979"/>
            </a:xfrm>
            <a:custGeom>
              <a:avLst/>
              <a:gdLst>
                <a:gd name="connsiteX0" fmla="*/ 8675 w 485775"/>
                <a:gd name="connsiteY0" fmla="*/ 276135 h 485775"/>
                <a:gd name="connsiteX1" fmla="*/ 108687 w 485775"/>
                <a:gd name="connsiteY1" fmla="*/ 39915 h 485775"/>
                <a:gd name="connsiteX2" fmla="*/ 409678 w 485775"/>
                <a:gd name="connsiteY2" fmla="*/ 68490 h 485775"/>
                <a:gd name="connsiteX3" fmla="*/ 474448 w 485775"/>
                <a:gd name="connsiteY3" fmla="*/ 283755 h 485775"/>
                <a:gd name="connsiteX4" fmla="*/ 281091 w 485775"/>
                <a:gd name="connsiteY4" fmla="*/ 484732 h 485775"/>
                <a:gd name="connsiteX5" fmla="*/ 73445 w 485775"/>
                <a:gd name="connsiteY5" fmla="*/ 427582 h 485775"/>
                <a:gd name="connsiteX6" fmla="*/ 8675 w 485775"/>
                <a:gd name="connsiteY6" fmla="*/ 27613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5775" h="485775">
                  <a:moveTo>
                    <a:pt x="8675" y="276135"/>
                  </a:moveTo>
                  <a:cubicBezTo>
                    <a:pt x="8675" y="276135"/>
                    <a:pt x="-13232" y="103732"/>
                    <a:pt x="108687" y="39915"/>
                  </a:cubicBezTo>
                  <a:cubicBezTo>
                    <a:pt x="230608" y="-24855"/>
                    <a:pt x="373483" y="18007"/>
                    <a:pt x="409678" y="68490"/>
                  </a:cubicBezTo>
                  <a:cubicBezTo>
                    <a:pt x="445873" y="118972"/>
                    <a:pt x="503023" y="190410"/>
                    <a:pt x="474448" y="283755"/>
                  </a:cubicBezTo>
                  <a:cubicBezTo>
                    <a:pt x="445873" y="377100"/>
                    <a:pt x="360148" y="477112"/>
                    <a:pt x="281091" y="484732"/>
                  </a:cubicBezTo>
                  <a:cubicBezTo>
                    <a:pt x="202033" y="492352"/>
                    <a:pt x="108687" y="462825"/>
                    <a:pt x="73445" y="427582"/>
                  </a:cubicBezTo>
                  <a:cubicBezTo>
                    <a:pt x="37250" y="390435"/>
                    <a:pt x="15343" y="347572"/>
                    <a:pt x="8675" y="276135"/>
                  </a:cubicBezTo>
                  <a:close/>
                </a:path>
              </a:pathLst>
            </a:custGeom>
            <a:gradFill flip="none" rotWithShape="1">
              <a:gsLst>
                <a:gs pos="0">
                  <a:schemeClr val="accent3">
                    <a:lumMod val="75000"/>
                  </a:schemeClr>
                </a:gs>
                <a:gs pos="100000">
                  <a:schemeClr val="accent3">
                    <a:lumMod val="20000"/>
                    <a:lumOff val="80000"/>
                  </a:schemeClr>
                </a:gs>
              </a:gsLst>
              <a:path path="circle">
                <a:fillToRect l="100000" t="100000"/>
              </a:path>
              <a:tileRect r="-100000" b="-100000"/>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38" name="Freeform: Shape 37">
              <a:extLst>
                <a:ext uri="{FF2B5EF4-FFF2-40B4-BE49-F238E27FC236}">
                  <a16:creationId xmlns:a16="http://schemas.microsoft.com/office/drawing/2014/main" id="{45B366FC-99C9-4863-BA8E-F78C2024E992}"/>
                </a:ext>
              </a:extLst>
            </p:cNvPr>
            <p:cNvSpPr/>
            <p:nvPr/>
          </p:nvSpPr>
          <p:spPr>
            <a:xfrm>
              <a:off x="18115755" y="2754193"/>
              <a:ext cx="1694099" cy="1694099"/>
            </a:xfrm>
            <a:custGeom>
              <a:avLst/>
              <a:gdLst>
                <a:gd name="connsiteX0" fmla="*/ 8446 w 428625"/>
                <a:gd name="connsiteY0" fmla="*/ 244563 h 428625"/>
                <a:gd name="connsiteX1" fmla="*/ 97029 w 428625"/>
                <a:gd name="connsiteY1" fmla="*/ 35965 h 428625"/>
                <a:gd name="connsiteX2" fmla="*/ 362777 w 428625"/>
                <a:gd name="connsiteY2" fmla="*/ 61683 h 428625"/>
                <a:gd name="connsiteX3" fmla="*/ 419927 w 428625"/>
                <a:gd name="connsiteY3" fmla="*/ 251231 h 428625"/>
                <a:gd name="connsiteX4" fmla="*/ 249429 w 428625"/>
                <a:gd name="connsiteY4" fmla="*/ 428395 h 428625"/>
                <a:gd name="connsiteX5" fmla="*/ 66548 w 428625"/>
                <a:gd name="connsiteY5" fmla="*/ 377913 h 428625"/>
                <a:gd name="connsiteX6" fmla="*/ 8446 w 428625"/>
                <a:gd name="connsiteY6" fmla="*/ 244563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8625" h="428625">
                  <a:moveTo>
                    <a:pt x="8446" y="244563"/>
                  </a:moveTo>
                  <a:cubicBezTo>
                    <a:pt x="8446" y="244563"/>
                    <a:pt x="-10604" y="93115"/>
                    <a:pt x="97029" y="35965"/>
                  </a:cubicBezTo>
                  <a:cubicBezTo>
                    <a:pt x="204661" y="-21185"/>
                    <a:pt x="331344" y="16915"/>
                    <a:pt x="362777" y="61683"/>
                  </a:cubicBezTo>
                  <a:cubicBezTo>
                    <a:pt x="394208" y="105498"/>
                    <a:pt x="444691" y="169315"/>
                    <a:pt x="419927" y="251231"/>
                  </a:cubicBezTo>
                  <a:cubicBezTo>
                    <a:pt x="394208" y="333145"/>
                    <a:pt x="318961" y="421728"/>
                    <a:pt x="249429" y="428395"/>
                  </a:cubicBezTo>
                  <a:cubicBezTo>
                    <a:pt x="179896" y="435063"/>
                    <a:pt x="97981" y="409345"/>
                    <a:pt x="66548" y="377913"/>
                  </a:cubicBezTo>
                  <a:cubicBezTo>
                    <a:pt x="35116" y="346481"/>
                    <a:pt x="15114" y="307428"/>
                    <a:pt x="8446" y="244563"/>
                  </a:cubicBezTo>
                  <a:close/>
                </a:path>
              </a:pathLst>
            </a:custGeom>
            <a:gradFill>
              <a:gsLst>
                <a:gs pos="0">
                  <a:schemeClr val="accent3"/>
                </a:gs>
                <a:gs pos="100000">
                  <a:schemeClr val="accent4">
                    <a:lumMod val="20000"/>
                    <a:lumOff val="80000"/>
                  </a:schemeClr>
                </a:gs>
              </a:gsLst>
              <a:path path="circle">
                <a:fillToRect r="100000" b="100000"/>
              </a:path>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39" name="Freeform: Shape 38">
              <a:extLst>
                <a:ext uri="{FF2B5EF4-FFF2-40B4-BE49-F238E27FC236}">
                  <a16:creationId xmlns:a16="http://schemas.microsoft.com/office/drawing/2014/main" id="{BFB9ED78-1A1B-4555-AE68-86C54098B568}"/>
                </a:ext>
              </a:extLst>
            </p:cNvPr>
            <p:cNvSpPr/>
            <p:nvPr/>
          </p:nvSpPr>
          <p:spPr>
            <a:xfrm>
              <a:off x="18237405" y="3120925"/>
              <a:ext cx="188233" cy="2898792"/>
            </a:xfrm>
            <a:custGeom>
              <a:avLst/>
              <a:gdLst>
                <a:gd name="connsiteX0" fmla="*/ 26194 w 47625"/>
                <a:gd name="connsiteY0" fmla="*/ 731044 h 733425"/>
                <a:gd name="connsiteX1" fmla="*/ 26194 w 47625"/>
                <a:gd name="connsiteY1" fmla="*/ 731044 h 733425"/>
                <a:gd name="connsiteX2" fmla="*/ 7144 w 47625"/>
                <a:gd name="connsiteY2" fmla="*/ 711994 h 733425"/>
                <a:gd name="connsiteX3" fmla="*/ 7144 w 47625"/>
                <a:gd name="connsiteY3" fmla="*/ 7144 h 733425"/>
                <a:gd name="connsiteX4" fmla="*/ 7144 w 47625"/>
                <a:gd name="connsiteY4" fmla="*/ 7144 h 733425"/>
                <a:gd name="connsiteX5" fmla="*/ 45244 w 47625"/>
                <a:gd name="connsiteY5" fmla="*/ 241459 h 733425"/>
                <a:gd name="connsiteX6" fmla="*/ 45244 w 47625"/>
                <a:gd name="connsiteY6" fmla="*/ 711994 h 733425"/>
                <a:gd name="connsiteX7" fmla="*/ 26194 w 47625"/>
                <a:gd name="connsiteY7" fmla="*/ 731044 h 733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625" h="733425">
                  <a:moveTo>
                    <a:pt x="26194" y="731044"/>
                  </a:moveTo>
                  <a:lnTo>
                    <a:pt x="26194" y="731044"/>
                  </a:lnTo>
                  <a:cubicBezTo>
                    <a:pt x="15716" y="731044"/>
                    <a:pt x="7144" y="722471"/>
                    <a:pt x="7144" y="711994"/>
                  </a:cubicBezTo>
                  <a:lnTo>
                    <a:pt x="7144" y="7144"/>
                  </a:lnTo>
                  <a:lnTo>
                    <a:pt x="7144" y="7144"/>
                  </a:lnTo>
                  <a:cubicBezTo>
                    <a:pt x="31909" y="82391"/>
                    <a:pt x="45244" y="162401"/>
                    <a:pt x="45244" y="241459"/>
                  </a:cubicBezTo>
                  <a:lnTo>
                    <a:pt x="45244" y="711994"/>
                  </a:lnTo>
                  <a:cubicBezTo>
                    <a:pt x="45244" y="722471"/>
                    <a:pt x="36671" y="731044"/>
                    <a:pt x="26194" y="731044"/>
                  </a:cubicBezTo>
                  <a:close/>
                </a:path>
              </a:pathLst>
            </a:custGeom>
            <a:solidFill>
              <a:schemeClr val="accent1">
                <a:lumMod val="20000"/>
                <a:lumOff val="80000"/>
              </a:schemeClr>
            </a:solidFill>
            <a:ln w="9525"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02B3D16F-C01E-4180-A3C0-DCA232A1ECFD}"/>
                </a:ext>
              </a:extLst>
            </p:cNvPr>
            <p:cNvSpPr/>
            <p:nvPr/>
          </p:nvSpPr>
          <p:spPr>
            <a:xfrm>
              <a:off x="17186192" y="3036545"/>
              <a:ext cx="1091753" cy="903520"/>
            </a:xfrm>
            <a:custGeom>
              <a:avLst/>
              <a:gdLst>
                <a:gd name="connsiteX0" fmla="*/ 7144 w 276225"/>
                <a:gd name="connsiteY0" fmla="*/ 7144 h 228600"/>
                <a:gd name="connsiteX1" fmla="*/ 273844 w 276225"/>
                <a:gd name="connsiteY1" fmla="*/ 223361 h 228600"/>
                <a:gd name="connsiteX2" fmla="*/ 273844 w 276225"/>
                <a:gd name="connsiteY2" fmla="*/ 170021 h 228600"/>
                <a:gd name="connsiteX3" fmla="*/ 7144 w 276225"/>
                <a:gd name="connsiteY3" fmla="*/ 7144 h 228600"/>
              </a:gdLst>
              <a:ahLst/>
              <a:cxnLst>
                <a:cxn ang="0">
                  <a:pos x="connsiteX0" y="connsiteY0"/>
                </a:cxn>
                <a:cxn ang="0">
                  <a:pos x="connsiteX1" y="connsiteY1"/>
                </a:cxn>
                <a:cxn ang="0">
                  <a:pos x="connsiteX2" y="connsiteY2"/>
                </a:cxn>
                <a:cxn ang="0">
                  <a:pos x="connsiteX3" y="connsiteY3"/>
                </a:cxn>
              </a:cxnLst>
              <a:rect l="l" t="t" r="r" b="b"/>
              <a:pathLst>
                <a:path w="276225" h="228600">
                  <a:moveTo>
                    <a:pt x="7144" y="7144"/>
                  </a:moveTo>
                  <a:cubicBezTo>
                    <a:pt x="7144" y="7144"/>
                    <a:pt x="245269" y="95726"/>
                    <a:pt x="273844" y="223361"/>
                  </a:cubicBezTo>
                  <a:lnTo>
                    <a:pt x="273844" y="170021"/>
                  </a:lnTo>
                  <a:cubicBezTo>
                    <a:pt x="273844" y="170021"/>
                    <a:pt x="245269" y="83344"/>
                    <a:pt x="7144" y="7144"/>
                  </a:cubicBezTo>
                  <a:close/>
                </a:path>
              </a:pathLst>
            </a:custGeom>
            <a:solidFill>
              <a:schemeClr val="accent1">
                <a:lumMod val="20000"/>
                <a:lumOff val="80000"/>
              </a:schemeClr>
            </a:solidFill>
            <a:ln w="9525"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F05750F8-B407-4043-920A-DC2225686869}"/>
                </a:ext>
              </a:extLst>
            </p:cNvPr>
            <p:cNvSpPr/>
            <p:nvPr/>
          </p:nvSpPr>
          <p:spPr>
            <a:xfrm>
              <a:off x="18292588" y="2697725"/>
              <a:ext cx="564700" cy="903520"/>
            </a:xfrm>
            <a:custGeom>
              <a:avLst/>
              <a:gdLst>
                <a:gd name="connsiteX0" fmla="*/ 140494 w 142875"/>
                <a:gd name="connsiteY0" fmla="*/ 7144 h 228600"/>
                <a:gd name="connsiteX1" fmla="*/ 7144 w 142875"/>
                <a:gd name="connsiteY1" fmla="*/ 223361 h 228600"/>
                <a:gd name="connsiteX2" fmla="*/ 7144 w 142875"/>
                <a:gd name="connsiteY2" fmla="*/ 170021 h 228600"/>
                <a:gd name="connsiteX3" fmla="*/ 140494 w 142875"/>
                <a:gd name="connsiteY3" fmla="*/ 7144 h 228600"/>
              </a:gdLst>
              <a:ahLst/>
              <a:cxnLst>
                <a:cxn ang="0">
                  <a:pos x="connsiteX0" y="connsiteY0"/>
                </a:cxn>
                <a:cxn ang="0">
                  <a:pos x="connsiteX1" y="connsiteY1"/>
                </a:cxn>
                <a:cxn ang="0">
                  <a:pos x="connsiteX2" y="connsiteY2"/>
                </a:cxn>
                <a:cxn ang="0">
                  <a:pos x="connsiteX3" y="connsiteY3"/>
                </a:cxn>
              </a:cxnLst>
              <a:rect l="l" t="t" r="r" b="b"/>
              <a:pathLst>
                <a:path w="142875" h="228600">
                  <a:moveTo>
                    <a:pt x="140494" y="7144"/>
                  </a:moveTo>
                  <a:cubicBezTo>
                    <a:pt x="140494" y="7144"/>
                    <a:pt x="21431" y="95726"/>
                    <a:pt x="7144" y="223361"/>
                  </a:cubicBezTo>
                  <a:lnTo>
                    <a:pt x="7144" y="170021"/>
                  </a:lnTo>
                  <a:cubicBezTo>
                    <a:pt x="7144" y="170021"/>
                    <a:pt x="21431" y="83344"/>
                    <a:pt x="140494" y="7144"/>
                  </a:cubicBezTo>
                  <a:close/>
                </a:path>
              </a:pathLst>
            </a:custGeom>
            <a:solidFill>
              <a:schemeClr val="accent1">
                <a:lumMod val="20000"/>
                <a:lumOff val="80000"/>
              </a:schemeClr>
            </a:solidFill>
            <a:ln w="9525" cap="flat">
              <a:noFill/>
              <a:prstDash val="solid"/>
              <a:miter/>
            </a:ln>
          </p:spPr>
          <p:txBody>
            <a:bodyPr rtlCol="0" anchor="ctr"/>
            <a:lstStyle/>
            <a:p>
              <a:endParaRPr lang="en-US"/>
            </a:p>
          </p:txBody>
        </p:sp>
      </p:grpSp>
      <p:sp>
        <p:nvSpPr>
          <p:cNvPr id="5" name="Freeform: Shape 4">
            <a:extLst>
              <a:ext uri="{FF2B5EF4-FFF2-40B4-BE49-F238E27FC236}">
                <a16:creationId xmlns:a16="http://schemas.microsoft.com/office/drawing/2014/main" id="{E6D12780-E70C-443A-B708-1DAB782C3B4E}"/>
              </a:ext>
            </a:extLst>
          </p:cNvPr>
          <p:cNvSpPr/>
          <p:nvPr/>
        </p:nvSpPr>
        <p:spPr>
          <a:xfrm>
            <a:off x="0" y="4874040"/>
            <a:ext cx="15929162" cy="8840942"/>
          </a:xfrm>
          <a:custGeom>
            <a:avLst/>
            <a:gdLst>
              <a:gd name="connsiteX0" fmla="*/ 3743801 w 11772900"/>
              <a:gd name="connsiteY0" fmla="*/ 631984 h 6534150"/>
              <a:gd name="connsiteX1" fmla="*/ 6979444 w 11772900"/>
              <a:gd name="connsiteY1" fmla="*/ 1588294 h 6534150"/>
              <a:gd name="connsiteX2" fmla="*/ 11768614 w 11772900"/>
              <a:gd name="connsiteY2" fmla="*/ 6531769 h 6534150"/>
              <a:gd name="connsiteX3" fmla="*/ 7144 w 11772900"/>
              <a:gd name="connsiteY3" fmla="*/ 6531769 h 6534150"/>
              <a:gd name="connsiteX4" fmla="*/ 7144 w 11772900"/>
              <a:gd name="connsiteY4" fmla="*/ 7144 h 6534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72900" h="6534150">
                <a:moveTo>
                  <a:pt x="3743801" y="631984"/>
                </a:moveTo>
                <a:cubicBezTo>
                  <a:pt x="3743801" y="631984"/>
                  <a:pt x="5083017" y="1430179"/>
                  <a:pt x="6979444" y="1588294"/>
                </a:cubicBezTo>
                <a:cubicBezTo>
                  <a:pt x="9598819" y="1807369"/>
                  <a:pt x="11051381" y="4598194"/>
                  <a:pt x="11768614" y="6531769"/>
                </a:cubicBezTo>
                <a:lnTo>
                  <a:pt x="7144" y="6531769"/>
                </a:lnTo>
                <a:lnTo>
                  <a:pt x="7144" y="7144"/>
                </a:lnTo>
              </a:path>
            </a:pathLst>
          </a:custGeom>
          <a:gradFill flip="none" rotWithShape="1">
            <a:gsLst>
              <a:gs pos="0">
                <a:schemeClr val="accent3"/>
              </a:gs>
              <a:gs pos="100000">
                <a:schemeClr val="accent3">
                  <a:lumMod val="60000"/>
                  <a:lumOff val="40000"/>
                </a:schemeClr>
              </a:gs>
            </a:gsLst>
            <a:path path="circle">
              <a:fillToRect l="100000" b="100000"/>
            </a:path>
            <a:tileRect t="-100000" r="-100000"/>
          </a:gradFill>
          <a:ln w="9525" cap="flat">
            <a:noFill/>
            <a:prstDash val="solid"/>
            <a:miter/>
          </a:ln>
        </p:spPr>
        <p:txBody>
          <a:bodyPr rtlCol="0" anchor="ctr"/>
          <a:lstStyle/>
          <a:p>
            <a:endParaRPr lang="en-US"/>
          </a:p>
        </p:txBody>
      </p:sp>
      <p:grpSp>
        <p:nvGrpSpPr>
          <p:cNvPr id="47" name="Group 46">
            <a:extLst>
              <a:ext uri="{FF2B5EF4-FFF2-40B4-BE49-F238E27FC236}">
                <a16:creationId xmlns:a16="http://schemas.microsoft.com/office/drawing/2014/main" id="{98E5601D-F455-4BB2-B1E0-30BD700D659D}"/>
              </a:ext>
            </a:extLst>
          </p:cNvPr>
          <p:cNvGrpSpPr/>
          <p:nvPr/>
        </p:nvGrpSpPr>
        <p:grpSpPr>
          <a:xfrm>
            <a:off x="9840644" y="5744594"/>
            <a:ext cx="965737" cy="3409644"/>
            <a:chOff x="17210647" y="6150768"/>
            <a:chExt cx="466725" cy="1647825"/>
          </a:xfrm>
        </p:grpSpPr>
        <p:sp>
          <p:nvSpPr>
            <p:cNvPr id="48" name="Freeform: Shape 47">
              <a:extLst>
                <a:ext uri="{FF2B5EF4-FFF2-40B4-BE49-F238E27FC236}">
                  <a16:creationId xmlns:a16="http://schemas.microsoft.com/office/drawing/2014/main" id="{F32D5624-6926-46FC-BDC2-36B3B701FBFE}"/>
                </a:ext>
              </a:extLst>
            </p:cNvPr>
            <p:cNvSpPr/>
            <p:nvPr/>
          </p:nvSpPr>
          <p:spPr>
            <a:xfrm>
              <a:off x="17210647" y="6150768"/>
              <a:ext cx="466725" cy="1285875"/>
            </a:xfrm>
            <a:custGeom>
              <a:avLst/>
              <a:gdLst>
                <a:gd name="connsiteX0" fmla="*/ 283602 w 466725"/>
                <a:gd name="connsiteY0" fmla="*/ 7144 h 1285875"/>
                <a:gd name="connsiteX1" fmla="*/ 7377 w 466725"/>
                <a:gd name="connsiteY1" fmla="*/ 683419 h 1285875"/>
                <a:gd name="connsiteX2" fmla="*/ 197877 w 466725"/>
                <a:gd name="connsiteY2" fmla="*/ 1283494 h 1285875"/>
                <a:gd name="connsiteX3" fmla="*/ 464577 w 466725"/>
                <a:gd name="connsiteY3" fmla="*/ 788194 h 1285875"/>
                <a:gd name="connsiteX4" fmla="*/ 283602 w 466725"/>
                <a:gd name="connsiteY4" fmla="*/ 7144 h 1285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25" h="1285875">
                  <a:moveTo>
                    <a:pt x="283602" y="7144"/>
                  </a:moveTo>
                  <a:cubicBezTo>
                    <a:pt x="283602" y="7144"/>
                    <a:pt x="-2148" y="359569"/>
                    <a:pt x="7377" y="683419"/>
                  </a:cubicBezTo>
                  <a:cubicBezTo>
                    <a:pt x="16902" y="1007269"/>
                    <a:pt x="197877" y="1283494"/>
                    <a:pt x="197877" y="1283494"/>
                  </a:cubicBezTo>
                  <a:cubicBezTo>
                    <a:pt x="197877" y="1283494"/>
                    <a:pt x="436002" y="1083469"/>
                    <a:pt x="464577" y="788194"/>
                  </a:cubicBezTo>
                  <a:cubicBezTo>
                    <a:pt x="493152" y="492919"/>
                    <a:pt x="378852" y="150019"/>
                    <a:pt x="283602" y="7144"/>
                  </a:cubicBezTo>
                  <a:close/>
                </a:path>
              </a:pathLst>
            </a:custGeom>
            <a:gradFill>
              <a:gsLst>
                <a:gs pos="0">
                  <a:schemeClr val="accent3">
                    <a:lumMod val="20000"/>
                    <a:lumOff val="80000"/>
                  </a:schemeClr>
                </a:gs>
                <a:gs pos="100000">
                  <a:schemeClr val="accent3"/>
                </a:gs>
              </a:gsLst>
              <a:path path="circle">
                <a:fillToRect l="100000" t="100000"/>
              </a:path>
            </a:gradFill>
            <a:ln w="9525"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EEC77D9E-F80F-4C35-9AFA-16D631C4AFE8}"/>
                </a:ext>
              </a:extLst>
            </p:cNvPr>
            <p:cNvSpPr/>
            <p:nvPr/>
          </p:nvSpPr>
          <p:spPr>
            <a:xfrm>
              <a:off x="17382330" y="6846093"/>
              <a:ext cx="66675" cy="952500"/>
            </a:xfrm>
            <a:custGeom>
              <a:avLst/>
              <a:gdLst>
                <a:gd name="connsiteX0" fmla="*/ 64294 w 66675"/>
                <a:gd name="connsiteY0" fmla="*/ 950119 h 952500"/>
                <a:gd name="connsiteX1" fmla="*/ 7144 w 66675"/>
                <a:gd name="connsiteY1" fmla="*/ 912019 h 952500"/>
                <a:gd name="connsiteX2" fmla="*/ 26194 w 66675"/>
                <a:gd name="connsiteY2" fmla="*/ 7144 h 952500"/>
              </a:gdLst>
              <a:ahLst/>
              <a:cxnLst>
                <a:cxn ang="0">
                  <a:pos x="connsiteX0" y="connsiteY0"/>
                </a:cxn>
                <a:cxn ang="0">
                  <a:pos x="connsiteX1" y="connsiteY1"/>
                </a:cxn>
                <a:cxn ang="0">
                  <a:pos x="connsiteX2" y="connsiteY2"/>
                </a:cxn>
              </a:cxnLst>
              <a:rect l="l" t="t" r="r" b="b"/>
              <a:pathLst>
                <a:path w="66675" h="952500">
                  <a:moveTo>
                    <a:pt x="64294" y="950119"/>
                  </a:moveTo>
                  <a:lnTo>
                    <a:pt x="7144" y="912019"/>
                  </a:lnTo>
                  <a:lnTo>
                    <a:pt x="26194" y="7144"/>
                  </a:ln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50" name="Freeform: Shape 49">
              <a:extLst>
                <a:ext uri="{FF2B5EF4-FFF2-40B4-BE49-F238E27FC236}">
                  <a16:creationId xmlns:a16="http://schemas.microsoft.com/office/drawing/2014/main" id="{9627AEF6-FCAE-4350-8899-DCE9217F6774}"/>
                </a:ext>
              </a:extLst>
            </p:cNvPr>
            <p:cNvSpPr/>
            <p:nvPr/>
          </p:nvSpPr>
          <p:spPr>
            <a:xfrm>
              <a:off x="17410905" y="6941343"/>
              <a:ext cx="219075" cy="438150"/>
            </a:xfrm>
            <a:custGeom>
              <a:avLst/>
              <a:gdLst>
                <a:gd name="connsiteX0" fmla="*/ 216694 w 219075"/>
                <a:gd name="connsiteY0" fmla="*/ 7144 h 438150"/>
                <a:gd name="connsiteX1" fmla="*/ 214789 w 219075"/>
                <a:gd name="connsiteY1" fmla="*/ 11906 h 438150"/>
                <a:gd name="connsiteX2" fmla="*/ 7144 w 219075"/>
                <a:gd name="connsiteY2" fmla="*/ 330994 h 438150"/>
                <a:gd name="connsiteX3" fmla="*/ 7144 w 219075"/>
                <a:gd name="connsiteY3" fmla="*/ 435769 h 438150"/>
                <a:gd name="connsiteX4" fmla="*/ 216694 w 219075"/>
                <a:gd name="connsiteY4" fmla="*/ 7144 h 438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075" h="438150">
                  <a:moveTo>
                    <a:pt x="216694" y="7144"/>
                  </a:moveTo>
                  <a:cubicBezTo>
                    <a:pt x="216694" y="7144"/>
                    <a:pt x="215741" y="9049"/>
                    <a:pt x="214789" y="11906"/>
                  </a:cubicBezTo>
                  <a:cubicBezTo>
                    <a:pt x="195739" y="47149"/>
                    <a:pt x="69056" y="287179"/>
                    <a:pt x="7144" y="330994"/>
                  </a:cubicBezTo>
                  <a:lnTo>
                    <a:pt x="7144" y="435769"/>
                  </a:lnTo>
                  <a:cubicBezTo>
                    <a:pt x="7144" y="435769"/>
                    <a:pt x="169069" y="169069"/>
                    <a:pt x="216694" y="7144"/>
                  </a:cubicBez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73" name="Freeform: Shape 72">
              <a:extLst>
                <a:ext uri="{FF2B5EF4-FFF2-40B4-BE49-F238E27FC236}">
                  <a16:creationId xmlns:a16="http://schemas.microsoft.com/office/drawing/2014/main" id="{0476B783-F422-4064-9E7A-6518C51B30C9}"/>
                </a:ext>
              </a:extLst>
            </p:cNvPr>
            <p:cNvSpPr/>
            <p:nvPr/>
          </p:nvSpPr>
          <p:spPr>
            <a:xfrm flipH="1">
              <a:off x="17271032" y="6871201"/>
              <a:ext cx="149781" cy="261554"/>
            </a:xfrm>
            <a:custGeom>
              <a:avLst/>
              <a:gdLst>
                <a:gd name="connsiteX0" fmla="*/ 216694 w 219075"/>
                <a:gd name="connsiteY0" fmla="*/ 7144 h 438150"/>
                <a:gd name="connsiteX1" fmla="*/ 214789 w 219075"/>
                <a:gd name="connsiteY1" fmla="*/ 11906 h 438150"/>
                <a:gd name="connsiteX2" fmla="*/ 7144 w 219075"/>
                <a:gd name="connsiteY2" fmla="*/ 330994 h 438150"/>
                <a:gd name="connsiteX3" fmla="*/ 7144 w 219075"/>
                <a:gd name="connsiteY3" fmla="*/ 435769 h 438150"/>
                <a:gd name="connsiteX4" fmla="*/ 216694 w 219075"/>
                <a:gd name="connsiteY4" fmla="*/ 7144 h 438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075" h="438150">
                  <a:moveTo>
                    <a:pt x="216694" y="7144"/>
                  </a:moveTo>
                  <a:cubicBezTo>
                    <a:pt x="216694" y="7144"/>
                    <a:pt x="215741" y="9049"/>
                    <a:pt x="214789" y="11906"/>
                  </a:cubicBezTo>
                  <a:cubicBezTo>
                    <a:pt x="195739" y="47149"/>
                    <a:pt x="69056" y="287179"/>
                    <a:pt x="7144" y="330994"/>
                  </a:cubicBezTo>
                  <a:lnTo>
                    <a:pt x="7144" y="435769"/>
                  </a:lnTo>
                  <a:cubicBezTo>
                    <a:pt x="7144" y="435769"/>
                    <a:pt x="169069" y="169069"/>
                    <a:pt x="216694" y="7144"/>
                  </a:cubicBez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grpSp>
      <p:sp>
        <p:nvSpPr>
          <p:cNvPr id="6" name="Freeform: Shape 5">
            <a:extLst>
              <a:ext uri="{FF2B5EF4-FFF2-40B4-BE49-F238E27FC236}">
                <a16:creationId xmlns:a16="http://schemas.microsoft.com/office/drawing/2014/main" id="{C7BD3A03-7A9A-4536-9BAC-F6A83C353A3F}"/>
              </a:ext>
            </a:extLst>
          </p:cNvPr>
          <p:cNvSpPr/>
          <p:nvPr/>
        </p:nvSpPr>
        <p:spPr>
          <a:xfrm>
            <a:off x="0" y="4784844"/>
            <a:ext cx="12243288" cy="8931156"/>
          </a:xfrm>
          <a:custGeom>
            <a:avLst/>
            <a:gdLst>
              <a:gd name="connsiteX0" fmla="*/ 7144 w 9048750"/>
              <a:gd name="connsiteY0" fmla="*/ 69257 h 6600825"/>
              <a:gd name="connsiteX1" fmla="*/ 9046369 w 9048750"/>
              <a:gd name="connsiteY1" fmla="*/ 6597692 h 6600825"/>
              <a:gd name="connsiteX2" fmla="*/ 7144 w 9048750"/>
              <a:gd name="connsiteY2" fmla="*/ 6597692 h 6600825"/>
              <a:gd name="connsiteX3" fmla="*/ 7144 w 9048750"/>
              <a:gd name="connsiteY3" fmla="*/ 69257 h 6600825"/>
            </a:gdLst>
            <a:ahLst/>
            <a:cxnLst>
              <a:cxn ang="0">
                <a:pos x="connsiteX0" y="connsiteY0"/>
              </a:cxn>
              <a:cxn ang="0">
                <a:pos x="connsiteX1" y="connsiteY1"/>
              </a:cxn>
              <a:cxn ang="0">
                <a:pos x="connsiteX2" y="connsiteY2"/>
              </a:cxn>
              <a:cxn ang="0">
                <a:pos x="connsiteX3" y="connsiteY3"/>
              </a:cxn>
            </a:cxnLst>
            <a:rect l="l" t="t" r="r" b="b"/>
            <a:pathLst>
              <a:path w="9048750" h="6600825">
                <a:moveTo>
                  <a:pt x="7144" y="69257"/>
                </a:moveTo>
                <a:cubicBezTo>
                  <a:pt x="7144" y="69257"/>
                  <a:pt x="5397342" y="-1088983"/>
                  <a:pt x="9046369" y="6597692"/>
                </a:cubicBezTo>
                <a:lnTo>
                  <a:pt x="7144" y="6597692"/>
                </a:lnTo>
                <a:lnTo>
                  <a:pt x="7144" y="69257"/>
                </a:lnTo>
                <a:close/>
              </a:path>
            </a:pathLst>
          </a:custGeom>
          <a:gradFill flip="none" rotWithShape="1">
            <a:gsLst>
              <a:gs pos="0">
                <a:schemeClr val="accent4"/>
              </a:gs>
              <a:gs pos="100000">
                <a:schemeClr val="accent3">
                  <a:lumMod val="60000"/>
                  <a:lumOff val="40000"/>
                </a:schemeClr>
              </a:gs>
            </a:gsLst>
            <a:path path="circle">
              <a:fillToRect r="100000" b="100000"/>
            </a:path>
            <a:tileRect l="-100000" t="-100000"/>
          </a:gradFill>
          <a:ln w="9525" cap="flat">
            <a:noFill/>
            <a:prstDash val="solid"/>
            <a:miter/>
          </a:ln>
        </p:spPr>
        <p:txBody>
          <a:bodyPr rtlCol="0" anchor="ctr"/>
          <a:lstStyle/>
          <a:p>
            <a:endParaRPr lang="en-US"/>
          </a:p>
        </p:txBody>
      </p:sp>
      <p:sp>
        <p:nvSpPr>
          <p:cNvPr id="7" name="Freeform: Shape 6">
            <a:extLst>
              <a:ext uri="{FF2B5EF4-FFF2-40B4-BE49-F238E27FC236}">
                <a16:creationId xmlns:a16="http://schemas.microsoft.com/office/drawing/2014/main" id="{082EAA3C-57A9-4948-85BB-3EF51ACFA721}"/>
              </a:ext>
            </a:extLst>
          </p:cNvPr>
          <p:cNvSpPr/>
          <p:nvPr/>
        </p:nvSpPr>
        <p:spPr>
          <a:xfrm>
            <a:off x="0" y="6518507"/>
            <a:ext cx="16818411" cy="7191320"/>
          </a:xfrm>
          <a:custGeom>
            <a:avLst/>
            <a:gdLst>
              <a:gd name="connsiteX0" fmla="*/ 7144 w 12430125"/>
              <a:gd name="connsiteY0" fmla="*/ 7144 h 5314950"/>
              <a:gd name="connsiteX1" fmla="*/ 2626519 w 12430125"/>
              <a:gd name="connsiteY1" fmla="*/ 1268254 h 5314950"/>
              <a:gd name="connsiteX2" fmla="*/ 9151144 w 12430125"/>
              <a:gd name="connsiteY2" fmla="*/ 2173129 h 5314950"/>
              <a:gd name="connsiteX3" fmla="*/ 12427744 w 12430125"/>
              <a:gd name="connsiteY3" fmla="*/ 5316379 h 5314950"/>
              <a:gd name="connsiteX4" fmla="*/ 7144 w 12430125"/>
              <a:gd name="connsiteY4" fmla="*/ 5316379 h 5314950"/>
              <a:gd name="connsiteX5" fmla="*/ 7144 w 12430125"/>
              <a:gd name="connsiteY5" fmla="*/ 7144 h 5314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30125" h="5314950">
                <a:moveTo>
                  <a:pt x="7144" y="7144"/>
                </a:moveTo>
                <a:cubicBezTo>
                  <a:pt x="7144" y="7144"/>
                  <a:pt x="673894" y="982504"/>
                  <a:pt x="2626519" y="1268254"/>
                </a:cubicBezTo>
                <a:cubicBezTo>
                  <a:pt x="4579144" y="1554004"/>
                  <a:pt x="7379494" y="1277779"/>
                  <a:pt x="9151144" y="2173129"/>
                </a:cubicBezTo>
                <a:cubicBezTo>
                  <a:pt x="10922794" y="3068479"/>
                  <a:pt x="12427744" y="5316379"/>
                  <a:pt x="12427744" y="5316379"/>
                </a:cubicBezTo>
                <a:lnTo>
                  <a:pt x="7144" y="5316379"/>
                </a:lnTo>
                <a:lnTo>
                  <a:pt x="7144" y="7144"/>
                </a:lnTo>
                <a:close/>
              </a:path>
            </a:pathLst>
          </a:custGeom>
          <a:gradFill>
            <a:gsLst>
              <a:gs pos="0">
                <a:schemeClr val="accent3"/>
              </a:gs>
              <a:gs pos="100000">
                <a:schemeClr val="accent3">
                  <a:lumMod val="50000"/>
                </a:schemeClr>
              </a:gs>
            </a:gsLst>
            <a:path path="circle">
              <a:fillToRect l="100000" t="100000"/>
            </a:path>
          </a:gradFill>
          <a:ln w="9525" cap="flat">
            <a:noFill/>
            <a:prstDash val="solid"/>
            <a:miter/>
          </a:ln>
        </p:spPr>
        <p:txBody>
          <a:bodyPr rtlCol="0" anchor="ctr"/>
          <a:lstStyle/>
          <a:p>
            <a:endParaRPr lang="en-US"/>
          </a:p>
        </p:txBody>
      </p:sp>
      <p:grpSp>
        <p:nvGrpSpPr>
          <p:cNvPr id="27" name="Group 26">
            <a:extLst>
              <a:ext uri="{FF2B5EF4-FFF2-40B4-BE49-F238E27FC236}">
                <a16:creationId xmlns:a16="http://schemas.microsoft.com/office/drawing/2014/main" id="{C31D8B51-C522-4109-8DB4-B980B5342AE3}"/>
              </a:ext>
            </a:extLst>
          </p:cNvPr>
          <p:cNvGrpSpPr/>
          <p:nvPr/>
        </p:nvGrpSpPr>
        <p:grpSpPr>
          <a:xfrm>
            <a:off x="64363" y="5347490"/>
            <a:ext cx="2998650" cy="4321179"/>
            <a:chOff x="16811204" y="1698538"/>
            <a:chExt cx="2998650" cy="4321179"/>
          </a:xfrm>
        </p:grpSpPr>
        <p:sp>
          <p:nvSpPr>
            <p:cNvPr id="9" name="Freeform: Shape 8">
              <a:extLst>
                <a:ext uri="{FF2B5EF4-FFF2-40B4-BE49-F238E27FC236}">
                  <a16:creationId xmlns:a16="http://schemas.microsoft.com/office/drawing/2014/main" id="{163E9F9C-3B35-43B8-B788-A8D60B6FBB04}"/>
                </a:ext>
              </a:extLst>
            </p:cNvPr>
            <p:cNvSpPr/>
            <p:nvPr/>
          </p:nvSpPr>
          <p:spPr>
            <a:xfrm>
              <a:off x="16990276" y="1698538"/>
              <a:ext cx="2522325" cy="2559972"/>
            </a:xfrm>
            <a:custGeom>
              <a:avLst/>
              <a:gdLst>
                <a:gd name="connsiteX0" fmla="*/ 9088 w 638175"/>
                <a:gd name="connsiteY0" fmla="*/ 364724 h 647700"/>
                <a:gd name="connsiteX1" fmla="*/ 142438 w 638175"/>
                <a:gd name="connsiteY1" fmla="*/ 50399 h 647700"/>
                <a:gd name="connsiteX2" fmla="*/ 542488 w 638175"/>
                <a:gd name="connsiteY2" fmla="*/ 88499 h 647700"/>
                <a:gd name="connsiteX3" fmla="*/ 628213 w 638175"/>
                <a:gd name="connsiteY3" fmla="*/ 374249 h 647700"/>
                <a:gd name="connsiteX4" fmla="*/ 371038 w 638175"/>
                <a:gd name="connsiteY4" fmla="*/ 640949 h 647700"/>
                <a:gd name="connsiteX5" fmla="*/ 94813 w 638175"/>
                <a:gd name="connsiteY5" fmla="*/ 564749 h 647700"/>
                <a:gd name="connsiteX6" fmla="*/ 9088 w 638175"/>
                <a:gd name="connsiteY6" fmla="*/ 364724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8175" h="647700">
                  <a:moveTo>
                    <a:pt x="9088" y="364724"/>
                  </a:moveTo>
                  <a:cubicBezTo>
                    <a:pt x="9088" y="364724"/>
                    <a:pt x="-19487" y="136124"/>
                    <a:pt x="142438" y="50399"/>
                  </a:cubicBezTo>
                  <a:cubicBezTo>
                    <a:pt x="304363" y="-35326"/>
                    <a:pt x="494863" y="21824"/>
                    <a:pt x="542488" y="88499"/>
                  </a:cubicBezTo>
                  <a:cubicBezTo>
                    <a:pt x="590113" y="155174"/>
                    <a:pt x="666313" y="250424"/>
                    <a:pt x="628213" y="374249"/>
                  </a:cubicBezTo>
                  <a:cubicBezTo>
                    <a:pt x="590113" y="498074"/>
                    <a:pt x="475813" y="631424"/>
                    <a:pt x="371038" y="640949"/>
                  </a:cubicBezTo>
                  <a:cubicBezTo>
                    <a:pt x="266263" y="650474"/>
                    <a:pt x="142438" y="612374"/>
                    <a:pt x="94813" y="564749"/>
                  </a:cubicBezTo>
                  <a:cubicBezTo>
                    <a:pt x="47188" y="517124"/>
                    <a:pt x="18613" y="459974"/>
                    <a:pt x="9088" y="364724"/>
                  </a:cubicBezTo>
                  <a:close/>
                </a:path>
              </a:pathLst>
            </a:custGeom>
            <a:gradFill>
              <a:gsLst>
                <a:gs pos="0">
                  <a:schemeClr val="accent3"/>
                </a:gs>
                <a:gs pos="100000">
                  <a:schemeClr val="accent2">
                    <a:lumMod val="60000"/>
                    <a:lumOff val="40000"/>
                  </a:schemeClr>
                </a:gs>
              </a:gsLst>
              <a:path path="circle">
                <a:fillToRect r="100000" b="100000"/>
              </a:path>
            </a:gradFill>
            <a:ln w="9525"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D3DF0018-7F7F-4E3F-B12B-C31B67787B74}"/>
                </a:ext>
              </a:extLst>
            </p:cNvPr>
            <p:cNvSpPr/>
            <p:nvPr/>
          </p:nvSpPr>
          <p:spPr>
            <a:xfrm>
              <a:off x="16811204" y="2500437"/>
              <a:ext cx="1919979" cy="1919979"/>
            </a:xfrm>
            <a:custGeom>
              <a:avLst/>
              <a:gdLst>
                <a:gd name="connsiteX0" fmla="*/ 8675 w 485775"/>
                <a:gd name="connsiteY0" fmla="*/ 276135 h 485775"/>
                <a:gd name="connsiteX1" fmla="*/ 108687 w 485775"/>
                <a:gd name="connsiteY1" fmla="*/ 39915 h 485775"/>
                <a:gd name="connsiteX2" fmla="*/ 409678 w 485775"/>
                <a:gd name="connsiteY2" fmla="*/ 68490 h 485775"/>
                <a:gd name="connsiteX3" fmla="*/ 474448 w 485775"/>
                <a:gd name="connsiteY3" fmla="*/ 283755 h 485775"/>
                <a:gd name="connsiteX4" fmla="*/ 281091 w 485775"/>
                <a:gd name="connsiteY4" fmla="*/ 484732 h 485775"/>
                <a:gd name="connsiteX5" fmla="*/ 73445 w 485775"/>
                <a:gd name="connsiteY5" fmla="*/ 427582 h 485775"/>
                <a:gd name="connsiteX6" fmla="*/ 8675 w 485775"/>
                <a:gd name="connsiteY6" fmla="*/ 27613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5775" h="485775">
                  <a:moveTo>
                    <a:pt x="8675" y="276135"/>
                  </a:moveTo>
                  <a:cubicBezTo>
                    <a:pt x="8675" y="276135"/>
                    <a:pt x="-13232" y="103732"/>
                    <a:pt x="108687" y="39915"/>
                  </a:cubicBezTo>
                  <a:cubicBezTo>
                    <a:pt x="230608" y="-24855"/>
                    <a:pt x="373483" y="18007"/>
                    <a:pt x="409678" y="68490"/>
                  </a:cubicBezTo>
                  <a:cubicBezTo>
                    <a:pt x="445873" y="118972"/>
                    <a:pt x="503023" y="190410"/>
                    <a:pt x="474448" y="283755"/>
                  </a:cubicBezTo>
                  <a:cubicBezTo>
                    <a:pt x="445873" y="377100"/>
                    <a:pt x="360148" y="477112"/>
                    <a:pt x="281091" y="484732"/>
                  </a:cubicBezTo>
                  <a:cubicBezTo>
                    <a:pt x="202033" y="492352"/>
                    <a:pt x="108687" y="462825"/>
                    <a:pt x="73445" y="427582"/>
                  </a:cubicBezTo>
                  <a:cubicBezTo>
                    <a:pt x="37250" y="390435"/>
                    <a:pt x="15343" y="347572"/>
                    <a:pt x="8675" y="276135"/>
                  </a:cubicBezTo>
                  <a:close/>
                </a:path>
              </a:pathLst>
            </a:custGeom>
            <a:gradFill flip="none" rotWithShape="1">
              <a:gsLst>
                <a:gs pos="0">
                  <a:schemeClr val="accent3">
                    <a:lumMod val="75000"/>
                  </a:schemeClr>
                </a:gs>
                <a:gs pos="100000">
                  <a:schemeClr val="accent3">
                    <a:lumMod val="20000"/>
                    <a:lumOff val="80000"/>
                  </a:schemeClr>
                </a:gs>
              </a:gsLst>
              <a:path path="circle">
                <a:fillToRect l="100000" t="100000"/>
              </a:path>
              <a:tileRect r="-100000" b="-100000"/>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11" name="Freeform: Shape 10">
              <a:extLst>
                <a:ext uri="{FF2B5EF4-FFF2-40B4-BE49-F238E27FC236}">
                  <a16:creationId xmlns:a16="http://schemas.microsoft.com/office/drawing/2014/main" id="{60BA7718-8E45-4CEC-99BC-C82A3246F6F4}"/>
                </a:ext>
              </a:extLst>
            </p:cNvPr>
            <p:cNvSpPr/>
            <p:nvPr/>
          </p:nvSpPr>
          <p:spPr>
            <a:xfrm>
              <a:off x="18115755" y="2754193"/>
              <a:ext cx="1694099" cy="1694099"/>
            </a:xfrm>
            <a:custGeom>
              <a:avLst/>
              <a:gdLst>
                <a:gd name="connsiteX0" fmla="*/ 8446 w 428625"/>
                <a:gd name="connsiteY0" fmla="*/ 244563 h 428625"/>
                <a:gd name="connsiteX1" fmla="*/ 97029 w 428625"/>
                <a:gd name="connsiteY1" fmla="*/ 35965 h 428625"/>
                <a:gd name="connsiteX2" fmla="*/ 362777 w 428625"/>
                <a:gd name="connsiteY2" fmla="*/ 61683 h 428625"/>
                <a:gd name="connsiteX3" fmla="*/ 419927 w 428625"/>
                <a:gd name="connsiteY3" fmla="*/ 251231 h 428625"/>
                <a:gd name="connsiteX4" fmla="*/ 249429 w 428625"/>
                <a:gd name="connsiteY4" fmla="*/ 428395 h 428625"/>
                <a:gd name="connsiteX5" fmla="*/ 66548 w 428625"/>
                <a:gd name="connsiteY5" fmla="*/ 377913 h 428625"/>
                <a:gd name="connsiteX6" fmla="*/ 8446 w 428625"/>
                <a:gd name="connsiteY6" fmla="*/ 244563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8625" h="428625">
                  <a:moveTo>
                    <a:pt x="8446" y="244563"/>
                  </a:moveTo>
                  <a:cubicBezTo>
                    <a:pt x="8446" y="244563"/>
                    <a:pt x="-10604" y="93115"/>
                    <a:pt x="97029" y="35965"/>
                  </a:cubicBezTo>
                  <a:cubicBezTo>
                    <a:pt x="204661" y="-21185"/>
                    <a:pt x="331344" y="16915"/>
                    <a:pt x="362777" y="61683"/>
                  </a:cubicBezTo>
                  <a:cubicBezTo>
                    <a:pt x="394208" y="105498"/>
                    <a:pt x="444691" y="169315"/>
                    <a:pt x="419927" y="251231"/>
                  </a:cubicBezTo>
                  <a:cubicBezTo>
                    <a:pt x="394208" y="333145"/>
                    <a:pt x="318961" y="421728"/>
                    <a:pt x="249429" y="428395"/>
                  </a:cubicBezTo>
                  <a:cubicBezTo>
                    <a:pt x="179896" y="435063"/>
                    <a:pt x="97981" y="409345"/>
                    <a:pt x="66548" y="377913"/>
                  </a:cubicBezTo>
                  <a:cubicBezTo>
                    <a:pt x="35116" y="346481"/>
                    <a:pt x="15114" y="307428"/>
                    <a:pt x="8446" y="244563"/>
                  </a:cubicBezTo>
                  <a:close/>
                </a:path>
              </a:pathLst>
            </a:custGeom>
            <a:gradFill>
              <a:gsLst>
                <a:gs pos="0">
                  <a:schemeClr val="accent3"/>
                </a:gs>
                <a:gs pos="100000">
                  <a:schemeClr val="accent4">
                    <a:lumMod val="20000"/>
                    <a:lumOff val="80000"/>
                  </a:schemeClr>
                </a:gs>
              </a:gsLst>
              <a:path path="circle">
                <a:fillToRect r="100000" b="100000"/>
              </a:path>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12" name="Freeform: Shape 11">
              <a:extLst>
                <a:ext uri="{FF2B5EF4-FFF2-40B4-BE49-F238E27FC236}">
                  <a16:creationId xmlns:a16="http://schemas.microsoft.com/office/drawing/2014/main" id="{ABD3EEDD-58B8-482B-BD84-FC603854819F}"/>
                </a:ext>
              </a:extLst>
            </p:cNvPr>
            <p:cNvSpPr/>
            <p:nvPr/>
          </p:nvSpPr>
          <p:spPr>
            <a:xfrm>
              <a:off x="18237405" y="3120925"/>
              <a:ext cx="188233" cy="2898792"/>
            </a:xfrm>
            <a:custGeom>
              <a:avLst/>
              <a:gdLst>
                <a:gd name="connsiteX0" fmla="*/ 26194 w 47625"/>
                <a:gd name="connsiteY0" fmla="*/ 731044 h 733425"/>
                <a:gd name="connsiteX1" fmla="*/ 26194 w 47625"/>
                <a:gd name="connsiteY1" fmla="*/ 731044 h 733425"/>
                <a:gd name="connsiteX2" fmla="*/ 7144 w 47625"/>
                <a:gd name="connsiteY2" fmla="*/ 711994 h 733425"/>
                <a:gd name="connsiteX3" fmla="*/ 7144 w 47625"/>
                <a:gd name="connsiteY3" fmla="*/ 7144 h 733425"/>
                <a:gd name="connsiteX4" fmla="*/ 7144 w 47625"/>
                <a:gd name="connsiteY4" fmla="*/ 7144 h 733425"/>
                <a:gd name="connsiteX5" fmla="*/ 45244 w 47625"/>
                <a:gd name="connsiteY5" fmla="*/ 241459 h 733425"/>
                <a:gd name="connsiteX6" fmla="*/ 45244 w 47625"/>
                <a:gd name="connsiteY6" fmla="*/ 711994 h 733425"/>
                <a:gd name="connsiteX7" fmla="*/ 26194 w 47625"/>
                <a:gd name="connsiteY7" fmla="*/ 731044 h 733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625" h="733425">
                  <a:moveTo>
                    <a:pt x="26194" y="731044"/>
                  </a:moveTo>
                  <a:lnTo>
                    <a:pt x="26194" y="731044"/>
                  </a:lnTo>
                  <a:cubicBezTo>
                    <a:pt x="15716" y="731044"/>
                    <a:pt x="7144" y="722471"/>
                    <a:pt x="7144" y="711994"/>
                  </a:cubicBezTo>
                  <a:lnTo>
                    <a:pt x="7144" y="7144"/>
                  </a:lnTo>
                  <a:lnTo>
                    <a:pt x="7144" y="7144"/>
                  </a:lnTo>
                  <a:cubicBezTo>
                    <a:pt x="31909" y="82391"/>
                    <a:pt x="45244" y="162401"/>
                    <a:pt x="45244" y="241459"/>
                  </a:cubicBezTo>
                  <a:lnTo>
                    <a:pt x="45244" y="711994"/>
                  </a:lnTo>
                  <a:cubicBezTo>
                    <a:pt x="45244" y="722471"/>
                    <a:pt x="36671" y="731044"/>
                    <a:pt x="26194" y="731044"/>
                  </a:cubicBezTo>
                  <a:close/>
                </a:path>
              </a:pathLst>
            </a:custGeom>
            <a:solidFill>
              <a:schemeClr val="accent1">
                <a:lumMod val="20000"/>
                <a:lumOff val="80000"/>
              </a:schemeClr>
            </a:solidFill>
            <a:ln w="9525"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CD0C9C03-7349-483E-AF02-E2B85297D311}"/>
                </a:ext>
              </a:extLst>
            </p:cNvPr>
            <p:cNvSpPr/>
            <p:nvPr/>
          </p:nvSpPr>
          <p:spPr>
            <a:xfrm>
              <a:off x="17186192" y="3036545"/>
              <a:ext cx="1091753" cy="903520"/>
            </a:xfrm>
            <a:custGeom>
              <a:avLst/>
              <a:gdLst>
                <a:gd name="connsiteX0" fmla="*/ 7144 w 276225"/>
                <a:gd name="connsiteY0" fmla="*/ 7144 h 228600"/>
                <a:gd name="connsiteX1" fmla="*/ 273844 w 276225"/>
                <a:gd name="connsiteY1" fmla="*/ 223361 h 228600"/>
                <a:gd name="connsiteX2" fmla="*/ 273844 w 276225"/>
                <a:gd name="connsiteY2" fmla="*/ 170021 h 228600"/>
                <a:gd name="connsiteX3" fmla="*/ 7144 w 276225"/>
                <a:gd name="connsiteY3" fmla="*/ 7144 h 228600"/>
              </a:gdLst>
              <a:ahLst/>
              <a:cxnLst>
                <a:cxn ang="0">
                  <a:pos x="connsiteX0" y="connsiteY0"/>
                </a:cxn>
                <a:cxn ang="0">
                  <a:pos x="connsiteX1" y="connsiteY1"/>
                </a:cxn>
                <a:cxn ang="0">
                  <a:pos x="connsiteX2" y="connsiteY2"/>
                </a:cxn>
                <a:cxn ang="0">
                  <a:pos x="connsiteX3" y="connsiteY3"/>
                </a:cxn>
              </a:cxnLst>
              <a:rect l="l" t="t" r="r" b="b"/>
              <a:pathLst>
                <a:path w="276225" h="228600">
                  <a:moveTo>
                    <a:pt x="7144" y="7144"/>
                  </a:moveTo>
                  <a:cubicBezTo>
                    <a:pt x="7144" y="7144"/>
                    <a:pt x="245269" y="95726"/>
                    <a:pt x="273844" y="223361"/>
                  </a:cubicBezTo>
                  <a:lnTo>
                    <a:pt x="273844" y="170021"/>
                  </a:lnTo>
                  <a:cubicBezTo>
                    <a:pt x="273844" y="170021"/>
                    <a:pt x="245269" y="83344"/>
                    <a:pt x="7144" y="7144"/>
                  </a:cubicBezTo>
                  <a:close/>
                </a:path>
              </a:pathLst>
            </a:custGeom>
            <a:solidFill>
              <a:schemeClr val="accent1">
                <a:lumMod val="20000"/>
                <a:lumOff val="80000"/>
              </a:schemeClr>
            </a:solidFill>
            <a:ln w="9525"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98E0249D-B19B-4436-A9E9-D1BA75480B71}"/>
                </a:ext>
              </a:extLst>
            </p:cNvPr>
            <p:cNvSpPr/>
            <p:nvPr/>
          </p:nvSpPr>
          <p:spPr>
            <a:xfrm>
              <a:off x="18292588" y="2697725"/>
              <a:ext cx="564700" cy="903520"/>
            </a:xfrm>
            <a:custGeom>
              <a:avLst/>
              <a:gdLst>
                <a:gd name="connsiteX0" fmla="*/ 140494 w 142875"/>
                <a:gd name="connsiteY0" fmla="*/ 7144 h 228600"/>
                <a:gd name="connsiteX1" fmla="*/ 7144 w 142875"/>
                <a:gd name="connsiteY1" fmla="*/ 223361 h 228600"/>
                <a:gd name="connsiteX2" fmla="*/ 7144 w 142875"/>
                <a:gd name="connsiteY2" fmla="*/ 170021 h 228600"/>
                <a:gd name="connsiteX3" fmla="*/ 140494 w 142875"/>
                <a:gd name="connsiteY3" fmla="*/ 7144 h 228600"/>
              </a:gdLst>
              <a:ahLst/>
              <a:cxnLst>
                <a:cxn ang="0">
                  <a:pos x="connsiteX0" y="connsiteY0"/>
                </a:cxn>
                <a:cxn ang="0">
                  <a:pos x="connsiteX1" y="connsiteY1"/>
                </a:cxn>
                <a:cxn ang="0">
                  <a:pos x="connsiteX2" y="connsiteY2"/>
                </a:cxn>
                <a:cxn ang="0">
                  <a:pos x="connsiteX3" y="connsiteY3"/>
                </a:cxn>
              </a:cxnLst>
              <a:rect l="l" t="t" r="r" b="b"/>
              <a:pathLst>
                <a:path w="142875" h="228600">
                  <a:moveTo>
                    <a:pt x="140494" y="7144"/>
                  </a:moveTo>
                  <a:cubicBezTo>
                    <a:pt x="140494" y="7144"/>
                    <a:pt x="21431" y="95726"/>
                    <a:pt x="7144" y="223361"/>
                  </a:cubicBezTo>
                  <a:lnTo>
                    <a:pt x="7144" y="170021"/>
                  </a:lnTo>
                  <a:cubicBezTo>
                    <a:pt x="7144" y="170021"/>
                    <a:pt x="21431" y="83344"/>
                    <a:pt x="140494" y="7144"/>
                  </a:cubicBezTo>
                  <a:close/>
                </a:path>
              </a:pathLst>
            </a:custGeom>
            <a:solidFill>
              <a:schemeClr val="accent1">
                <a:lumMod val="20000"/>
                <a:lumOff val="80000"/>
              </a:schemeClr>
            </a:solidFill>
            <a:ln w="9525" cap="flat">
              <a:noFill/>
              <a:prstDash val="solid"/>
              <a:miter/>
            </a:ln>
          </p:spPr>
          <p:txBody>
            <a:bodyPr rtlCol="0" anchor="ctr"/>
            <a:lstStyle/>
            <a:p>
              <a:endParaRPr lang="en-US"/>
            </a:p>
          </p:txBody>
        </p:sp>
      </p:grpSp>
      <p:grpSp>
        <p:nvGrpSpPr>
          <p:cNvPr id="43" name="Group 42">
            <a:extLst>
              <a:ext uri="{FF2B5EF4-FFF2-40B4-BE49-F238E27FC236}">
                <a16:creationId xmlns:a16="http://schemas.microsoft.com/office/drawing/2014/main" id="{81009E5D-5A1A-42F8-BE18-70A5BDF310DB}"/>
              </a:ext>
            </a:extLst>
          </p:cNvPr>
          <p:cNvGrpSpPr/>
          <p:nvPr/>
        </p:nvGrpSpPr>
        <p:grpSpPr>
          <a:xfrm>
            <a:off x="3862882" y="5941808"/>
            <a:ext cx="1237574" cy="4369394"/>
            <a:chOff x="17210647" y="6150768"/>
            <a:chExt cx="466725" cy="1647825"/>
          </a:xfrm>
        </p:grpSpPr>
        <p:sp>
          <p:nvSpPr>
            <p:cNvPr id="44" name="Freeform: Shape 43">
              <a:extLst>
                <a:ext uri="{FF2B5EF4-FFF2-40B4-BE49-F238E27FC236}">
                  <a16:creationId xmlns:a16="http://schemas.microsoft.com/office/drawing/2014/main" id="{43914D03-B9AA-48D2-A27B-271CD4D300CE}"/>
                </a:ext>
              </a:extLst>
            </p:cNvPr>
            <p:cNvSpPr/>
            <p:nvPr/>
          </p:nvSpPr>
          <p:spPr>
            <a:xfrm>
              <a:off x="17210647" y="6150768"/>
              <a:ext cx="466725" cy="1285875"/>
            </a:xfrm>
            <a:custGeom>
              <a:avLst/>
              <a:gdLst>
                <a:gd name="connsiteX0" fmla="*/ 283602 w 466725"/>
                <a:gd name="connsiteY0" fmla="*/ 7144 h 1285875"/>
                <a:gd name="connsiteX1" fmla="*/ 7377 w 466725"/>
                <a:gd name="connsiteY1" fmla="*/ 683419 h 1285875"/>
                <a:gd name="connsiteX2" fmla="*/ 197877 w 466725"/>
                <a:gd name="connsiteY2" fmla="*/ 1283494 h 1285875"/>
                <a:gd name="connsiteX3" fmla="*/ 464577 w 466725"/>
                <a:gd name="connsiteY3" fmla="*/ 788194 h 1285875"/>
                <a:gd name="connsiteX4" fmla="*/ 283602 w 466725"/>
                <a:gd name="connsiteY4" fmla="*/ 7144 h 1285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25" h="1285875">
                  <a:moveTo>
                    <a:pt x="283602" y="7144"/>
                  </a:moveTo>
                  <a:cubicBezTo>
                    <a:pt x="283602" y="7144"/>
                    <a:pt x="-2148" y="359569"/>
                    <a:pt x="7377" y="683419"/>
                  </a:cubicBezTo>
                  <a:cubicBezTo>
                    <a:pt x="16902" y="1007269"/>
                    <a:pt x="197877" y="1283494"/>
                    <a:pt x="197877" y="1283494"/>
                  </a:cubicBezTo>
                  <a:cubicBezTo>
                    <a:pt x="197877" y="1283494"/>
                    <a:pt x="436002" y="1083469"/>
                    <a:pt x="464577" y="788194"/>
                  </a:cubicBezTo>
                  <a:cubicBezTo>
                    <a:pt x="493152" y="492919"/>
                    <a:pt x="378852" y="150019"/>
                    <a:pt x="283602" y="7144"/>
                  </a:cubicBezTo>
                  <a:close/>
                </a:path>
              </a:pathLst>
            </a:custGeom>
            <a:gradFill>
              <a:gsLst>
                <a:gs pos="0">
                  <a:schemeClr val="accent3">
                    <a:lumMod val="20000"/>
                    <a:lumOff val="80000"/>
                  </a:schemeClr>
                </a:gs>
                <a:gs pos="100000">
                  <a:schemeClr val="accent3">
                    <a:lumMod val="40000"/>
                    <a:lumOff val="60000"/>
                  </a:schemeClr>
                </a:gs>
              </a:gsLst>
              <a:path path="circle">
                <a:fillToRect l="100000" t="100000"/>
              </a:path>
            </a:gradFill>
            <a:ln w="9525"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EF2BAA88-A0C0-457A-8AE0-222A53A2D5B1}"/>
                </a:ext>
              </a:extLst>
            </p:cNvPr>
            <p:cNvSpPr/>
            <p:nvPr/>
          </p:nvSpPr>
          <p:spPr>
            <a:xfrm>
              <a:off x="17382330" y="6846093"/>
              <a:ext cx="66675" cy="952500"/>
            </a:xfrm>
            <a:custGeom>
              <a:avLst/>
              <a:gdLst>
                <a:gd name="connsiteX0" fmla="*/ 64294 w 66675"/>
                <a:gd name="connsiteY0" fmla="*/ 950119 h 952500"/>
                <a:gd name="connsiteX1" fmla="*/ 7144 w 66675"/>
                <a:gd name="connsiteY1" fmla="*/ 912019 h 952500"/>
                <a:gd name="connsiteX2" fmla="*/ 26194 w 66675"/>
                <a:gd name="connsiteY2" fmla="*/ 7144 h 952500"/>
              </a:gdLst>
              <a:ahLst/>
              <a:cxnLst>
                <a:cxn ang="0">
                  <a:pos x="connsiteX0" y="connsiteY0"/>
                </a:cxn>
                <a:cxn ang="0">
                  <a:pos x="connsiteX1" y="connsiteY1"/>
                </a:cxn>
                <a:cxn ang="0">
                  <a:pos x="connsiteX2" y="connsiteY2"/>
                </a:cxn>
              </a:cxnLst>
              <a:rect l="l" t="t" r="r" b="b"/>
              <a:pathLst>
                <a:path w="66675" h="952500">
                  <a:moveTo>
                    <a:pt x="64294" y="950119"/>
                  </a:moveTo>
                  <a:lnTo>
                    <a:pt x="7144" y="912019"/>
                  </a:lnTo>
                  <a:lnTo>
                    <a:pt x="26194" y="7144"/>
                  </a:ln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46" name="Freeform: Shape 45">
              <a:extLst>
                <a:ext uri="{FF2B5EF4-FFF2-40B4-BE49-F238E27FC236}">
                  <a16:creationId xmlns:a16="http://schemas.microsoft.com/office/drawing/2014/main" id="{36B3AE0B-3BDF-4DC5-A06C-C50BF7A4A7B5}"/>
                </a:ext>
              </a:extLst>
            </p:cNvPr>
            <p:cNvSpPr/>
            <p:nvPr/>
          </p:nvSpPr>
          <p:spPr>
            <a:xfrm>
              <a:off x="17410905" y="6941343"/>
              <a:ext cx="219075" cy="438150"/>
            </a:xfrm>
            <a:custGeom>
              <a:avLst/>
              <a:gdLst>
                <a:gd name="connsiteX0" fmla="*/ 216694 w 219075"/>
                <a:gd name="connsiteY0" fmla="*/ 7144 h 438150"/>
                <a:gd name="connsiteX1" fmla="*/ 214789 w 219075"/>
                <a:gd name="connsiteY1" fmla="*/ 11906 h 438150"/>
                <a:gd name="connsiteX2" fmla="*/ 7144 w 219075"/>
                <a:gd name="connsiteY2" fmla="*/ 330994 h 438150"/>
                <a:gd name="connsiteX3" fmla="*/ 7144 w 219075"/>
                <a:gd name="connsiteY3" fmla="*/ 435769 h 438150"/>
                <a:gd name="connsiteX4" fmla="*/ 216694 w 219075"/>
                <a:gd name="connsiteY4" fmla="*/ 7144 h 438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075" h="438150">
                  <a:moveTo>
                    <a:pt x="216694" y="7144"/>
                  </a:moveTo>
                  <a:cubicBezTo>
                    <a:pt x="216694" y="7144"/>
                    <a:pt x="215741" y="9049"/>
                    <a:pt x="214789" y="11906"/>
                  </a:cubicBezTo>
                  <a:cubicBezTo>
                    <a:pt x="195739" y="47149"/>
                    <a:pt x="69056" y="287179"/>
                    <a:pt x="7144" y="330994"/>
                  </a:cubicBezTo>
                  <a:lnTo>
                    <a:pt x="7144" y="435769"/>
                  </a:lnTo>
                  <a:cubicBezTo>
                    <a:pt x="7144" y="435769"/>
                    <a:pt x="169069" y="169069"/>
                    <a:pt x="216694" y="7144"/>
                  </a:cubicBez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grpSp>
      <p:sp>
        <p:nvSpPr>
          <p:cNvPr id="8" name="Freeform: Shape 7">
            <a:extLst>
              <a:ext uri="{FF2B5EF4-FFF2-40B4-BE49-F238E27FC236}">
                <a16:creationId xmlns:a16="http://schemas.microsoft.com/office/drawing/2014/main" id="{21BA4D31-1271-4CF2-B9E6-AFC5A48461A3}"/>
              </a:ext>
            </a:extLst>
          </p:cNvPr>
          <p:cNvSpPr/>
          <p:nvPr/>
        </p:nvSpPr>
        <p:spPr>
          <a:xfrm>
            <a:off x="0" y="8779056"/>
            <a:ext cx="8892493" cy="4935978"/>
          </a:xfrm>
          <a:custGeom>
            <a:avLst/>
            <a:gdLst>
              <a:gd name="connsiteX0" fmla="*/ 7144 w 6572250"/>
              <a:gd name="connsiteY0" fmla="*/ 41396 h 3648075"/>
              <a:gd name="connsiteX1" fmla="*/ 6569869 w 6572250"/>
              <a:gd name="connsiteY1" fmla="*/ 3645656 h 3648075"/>
              <a:gd name="connsiteX2" fmla="*/ 7144 w 6572250"/>
              <a:gd name="connsiteY2" fmla="*/ 3645656 h 3648075"/>
              <a:gd name="connsiteX3" fmla="*/ 7144 w 6572250"/>
              <a:gd name="connsiteY3" fmla="*/ 41396 h 3648075"/>
            </a:gdLst>
            <a:ahLst/>
            <a:cxnLst>
              <a:cxn ang="0">
                <a:pos x="connsiteX0" y="connsiteY0"/>
              </a:cxn>
              <a:cxn ang="0">
                <a:pos x="connsiteX1" y="connsiteY1"/>
              </a:cxn>
              <a:cxn ang="0">
                <a:pos x="connsiteX2" y="connsiteY2"/>
              </a:cxn>
              <a:cxn ang="0">
                <a:pos x="connsiteX3" y="connsiteY3"/>
              </a:cxn>
            </a:cxnLst>
            <a:rect l="l" t="t" r="r" b="b"/>
            <a:pathLst>
              <a:path w="6572250" h="3648075">
                <a:moveTo>
                  <a:pt x="7144" y="41396"/>
                </a:moveTo>
                <a:cubicBezTo>
                  <a:pt x="7144" y="41396"/>
                  <a:pt x="3920966" y="-597732"/>
                  <a:pt x="6569869" y="3645656"/>
                </a:cubicBezTo>
                <a:lnTo>
                  <a:pt x="7144" y="3645656"/>
                </a:lnTo>
                <a:lnTo>
                  <a:pt x="7144" y="41396"/>
                </a:lnTo>
                <a:close/>
              </a:path>
            </a:pathLst>
          </a:custGeom>
          <a:gradFill flip="none" rotWithShape="1">
            <a:gsLst>
              <a:gs pos="0">
                <a:schemeClr val="accent3"/>
              </a:gs>
              <a:gs pos="100000">
                <a:schemeClr val="accent4"/>
              </a:gs>
            </a:gsLst>
            <a:path path="circle">
              <a:fillToRect l="100000" t="100000"/>
            </a:path>
            <a:tileRect r="-100000" b="-100000"/>
          </a:gradFill>
          <a:ln w="9525" cap="flat">
            <a:noFill/>
            <a:prstDash val="solid"/>
            <a:miter/>
          </a:ln>
        </p:spPr>
        <p:txBody>
          <a:bodyPr rtlCol="0" anchor="ctr"/>
          <a:lstStyle/>
          <a:p>
            <a:endParaRPr lang="en-US"/>
          </a:p>
        </p:txBody>
      </p:sp>
      <p:grpSp>
        <p:nvGrpSpPr>
          <p:cNvPr id="52" name="Group 51">
            <a:extLst>
              <a:ext uri="{FF2B5EF4-FFF2-40B4-BE49-F238E27FC236}">
                <a16:creationId xmlns:a16="http://schemas.microsoft.com/office/drawing/2014/main" id="{99214BA7-71B1-4C6D-8479-78AFD4F6DFD6}"/>
              </a:ext>
            </a:extLst>
          </p:cNvPr>
          <p:cNvGrpSpPr/>
          <p:nvPr/>
        </p:nvGrpSpPr>
        <p:grpSpPr>
          <a:xfrm>
            <a:off x="6546628" y="9218161"/>
            <a:ext cx="2997562" cy="4789509"/>
            <a:chOff x="17951689" y="6850155"/>
            <a:chExt cx="981075" cy="1567563"/>
          </a:xfrm>
        </p:grpSpPr>
        <p:sp>
          <p:nvSpPr>
            <p:cNvPr id="53" name="Freeform: Shape 52">
              <a:extLst>
                <a:ext uri="{FF2B5EF4-FFF2-40B4-BE49-F238E27FC236}">
                  <a16:creationId xmlns:a16="http://schemas.microsoft.com/office/drawing/2014/main" id="{DE942122-5E1C-4A39-AB07-DE0D4A55D9C5}"/>
                </a:ext>
              </a:extLst>
            </p:cNvPr>
            <p:cNvSpPr/>
            <p:nvPr/>
          </p:nvSpPr>
          <p:spPr>
            <a:xfrm>
              <a:off x="17951689" y="6850155"/>
              <a:ext cx="981075" cy="1276350"/>
            </a:xfrm>
            <a:custGeom>
              <a:avLst/>
              <a:gdLst>
                <a:gd name="connsiteX0" fmla="*/ 409335 w 981075"/>
                <a:gd name="connsiteY0" fmla="*/ 1269907 h 1276350"/>
                <a:gd name="connsiteX1" fmla="*/ 123585 w 981075"/>
                <a:gd name="connsiteY1" fmla="*/ 1069882 h 1276350"/>
                <a:gd name="connsiteX2" fmla="*/ 104535 w 981075"/>
                <a:gd name="connsiteY2" fmla="*/ 841282 h 1276350"/>
                <a:gd name="connsiteX3" fmla="*/ 9285 w 981075"/>
                <a:gd name="connsiteY3" fmla="*/ 536482 h 1276350"/>
                <a:gd name="connsiteX4" fmla="*/ 180735 w 981075"/>
                <a:gd name="connsiteY4" fmla="*/ 384082 h 1276350"/>
                <a:gd name="connsiteX5" fmla="*/ 209310 w 981075"/>
                <a:gd name="connsiteY5" fmla="*/ 79282 h 1276350"/>
                <a:gd name="connsiteX6" fmla="*/ 599835 w 981075"/>
                <a:gd name="connsiteY6" fmla="*/ 79282 h 1276350"/>
                <a:gd name="connsiteX7" fmla="*/ 761760 w 981075"/>
                <a:gd name="connsiteY7" fmla="*/ 450757 h 1276350"/>
                <a:gd name="connsiteX8" fmla="*/ 971310 w 981075"/>
                <a:gd name="connsiteY8" fmla="*/ 517432 h 1276350"/>
                <a:gd name="connsiteX9" fmla="*/ 752235 w 981075"/>
                <a:gd name="connsiteY9" fmla="*/ 1107982 h 1276350"/>
                <a:gd name="connsiteX10" fmla="*/ 409335 w 981075"/>
                <a:gd name="connsiteY10" fmla="*/ 1269907 h 1276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81075" h="1276350">
                  <a:moveTo>
                    <a:pt x="409335" y="1269907"/>
                  </a:moveTo>
                  <a:cubicBezTo>
                    <a:pt x="409335" y="1269907"/>
                    <a:pt x="199785" y="1184182"/>
                    <a:pt x="123585" y="1069882"/>
                  </a:cubicBezTo>
                  <a:cubicBezTo>
                    <a:pt x="47385" y="955582"/>
                    <a:pt x="9285" y="879382"/>
                    <a:pt x="104535" y="841282"/>
                  </a:cubicBezTo>
                  <a:cubicBezTo>
                    <a:pt x="104535" y="841282"/>
                    <a:pt x="-9765" y="660307"/>
                    <a:pt x="9285" y="536482"/>
                  </a:cubicBezTo>
                  <a:cubicBezTo>
                    <a:pt x="28335" y="412657"/>
                    <a:pt x="75960" y="355507"/>
                    <a:pt x="180735" y="384082"/>
                  </a:cubicBezTo>
                  <a:cubicBezTo>
                    <a:pt x="180735" y="384082"/>
                    <a:pt x="123585" y="155482"/>
                    <a:pt x="209310" y="79282"/>
                  </a:cubicBezTo>
                  <a:cubicBezTo>
                    <a:pt x="295035" y="3082"/>
                    <a:pt x="495060" y="-35018"/>
                    <a:pt x="599835" y="79282"/>
                  </a:cubicBezTo>
                  <a:cubicBezTo>
                    <a:pt x="704610" y="193582"/>
                    <a:pt x="771285" y="307882"/>
                    <a:pt x="761760" y="450757"/>
                  </a:cubicBezTo>
                  <a:cubicBezTo>
                    <a:pt x="761760" y="450757"/>
                    <a:pt x="942735" y="403132"/>
                    <a:pt x="971310" y="517432"/>
                  </a:cubicBezTo>
                  <a:cubicBezTo>
                    <a:pt x="999885" y="631732"/>
                    <a:pt x="952260" y="917482"/>
                    <a:pt x="752235" y="1107982"/>
                  </a:cubicBezTo>
                  <a:cubicBezTo>
                    <a:pt x="552210" y="1298482"/>
                    <a:pt x="409335" y="1269907"/>
                    <a:pt x="409335" y="1269907"/>
                  </a:cubicBezTo>
                  <a:close/>
                </a:path>
              </a:pathLst>
            </a:custGeom>
            <a:gradFill>
              <a:gsLst>
                <a:gs pos="0">
                  <a:schemeClr val="accent2"/>
                </a:gs>
                <a:gs pos="100000">
                  <a:schemeClr val="accent3"/>
                </a:gs>
              </a:gsLst>
              <a:path path="circle">
                <a:fillToRect l="100000" t="100000"/>
              </a:path>
            </a:gradFill>
            <a:ln w="9525"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9E74E8E3-3781-440E-BEA6-056EB7126916}"/>
                </a:ext>
              </a:extLst>
            </p:cNvPr>
            <p:cNvSpPr/>
            <p:nvPr/>
          </p:nvSpPr>
          <p:spPr>
            <a:xfrm>
              <a:off x="18334830" y="7198518"/>
              <a:ext cx="76200" cy="1219200"/>
            </a:xfrm>
            <a:custGeom>
              <a:avLst/>
              <a:gdLst>
                <a:gd name="connsiteX0" fmla="*/ 7144 w 76200"/>
                <a:gd name="connsiteY0" fmla="*/ 1216819 h 1219200"/>
                <a:gd name="connsiteX1" fmla="*/ 73819 w 76200"/>
                <a:gd name="connsiteY1" fmla="*/ 1216819 h 1219200"/>
                <a:gd name="connsiteX2" fmla="*/ 54769 w 76200"/>
                <a:gd name="connsiteY2" fmla="*/ 7144 h 1219200"/>
              </a:gdLst>
              <a:ahLst/>
              <a:cxnLst>
                <a:cxn ang="0">
                  <a:pos x="connsiteX0" y="connsiteY0"/>
                </a:cxn>
                <a:cxn ang="0">
                  <a:pos x="connsiteX1" y="connsiteY1"/>
                </a:cxn>
                <a:cxn ang="0">
                  <a:pos x="connsiteX2" y="connsiteY2"/>
                </a:cxn>
              </a:cxnLst>
              <a:rect l="l" t="t" r="r" b="b"/>
              <a:pathLst>
                <a:path w="76200" h="1219200">
                  <a:moveTo>
                    <a:pt x="7144" y="1216819"/>
                  </a:moveTo>
                  <a:lnTo>
                    <a:pt x="73819" y="1216819"/>
                  </a:lnTo>
                  <a:lnTo>
                    <a:pt x="54769" y="7144"/>
                  </a:ln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55" name="Freeform: Shape 54">
              <a:extLst>
                <a:ext uri="{FF2B5EF4-FFF2-40B4-BE49-F238E27FC236}">
                  <a16:creationId xmlns:a16="http://schemas.microsoft.com/office/drawing/2014/main" id="{04F920F3-FBF1-4DCE-90ED-E67121507DF6}"/>
                </a:ext>
              </a:extLst>
            </p:cNvPr>
            <p:cNvSpPr/>
            <p:nvPr/>
          </p:nvSpPr>
          <p:spPr>
            <a:xfrm>
              <a:off x="18258630" y="7501280"/>
              <a:ext cx="123825" cy="276225"/>
            </a:xfrm>
            <a:custGeom>
              <a:avLst/>
              <a:gdLst>
                <a:gd name="connsiteX0" fmla="*/ 7144 w 123825"/>
                <a:gd name="connsiteY0" fmla="*/ 7144 h 276225"/>
                <a:gd name="connsiteX1" fmla="*/ 116681 w 123825"/>
                <a:gd name="connsiteY1" fmla="*/ 273844 h 276225"/>
                <a:gd name="connsiteX2" fmla="*/ 116681 w 123825"/>
                <a:gd name="connsiteY2" fmla="*/ 198596 h 276225"/>
                <a:gd name="connsiteX3" fmla="*/ 7144 w 123825"/>
                <a:gd name="connsiteY3" fmla="*/ 7144 h 276225"/>
              </a:gdLst>
              <a:ahLst/>
              <a:cxnLst>
                <a:cxn ang="0">
                  <a:pos x="connsiteX0" y="connsiteY0"/>
                </a:cxn>
                <a:cxn ang="0">
                  <a:pos x="connsiteX1" y="connsiteY1"/>
                </a:cxn>
                <a:cxn ang="0">
                  <a:pos x="connsiteX2" y="connsiteY2"/>
                </a:cxn>
                <a:cxn ang="0">
                  <a:pos x="connsiteX3" y="connsiteY3"/>
                </a:cxn>
              </a:cxnLst>
              <a:rect l="l" t="t" r="r" b="b"/>
              <a:pathLst>
                <a:path w="123825" h="276225">
                  <a:moveTo>
                    <a:pt x="7144" y="7144"/>
                  </a:moveTo>
                  <a:cubicBezTo>
                    <a:pt x="7144" y="7144"/>
                    <a:pt x="102394" y="111919"/>
                    <a:pt x="116681" y="273844"/>
                  </a:cubicBezTo>
                  <a:lnTo>
                    <a:pt x="116681" y="198596"/>
                  </a:lnTo>
                  <a:cubicBezTo>
                    <a:pt x="116681" y="198596"/>
                    <a:pt x="102394" y="102394"/>
                    <a:pt x="7144" y="7144"/>
                  </a:cubicBez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56" name="Freeform: Shape 55">
              <a:extLst>
                <a:ext uri="{FF2B5EF4-FFF2-40B4-BE49-F238E27FC236}">
                  <a16:creationId xmlns:a16="http://schemas.microsoft.com/office/drawing/2014/main" id="{5012BBAA-C2EB-4E7D-9042-22347CF3EE2F}"/>
                </a:ext>
              </a:extLst>
            </p:cNvPr>
            <p:cNvSpPr/>
            <p:nvPr/>
          </p:nvSpPr>
          <p:spPr>
            <a:xfrm>
              <a:off x="18115755" y="7750968"/>
              <a:ext cx="247650" cy="276225"/>
            </a:xfrm>
            <a:custGeom>
              <a:avLst/>
              <a:gdLst>
                <a:gd name="connsiteX0" fmla="*/ 7144 w 247650"/>
                <a:gd name="connsiteY0" fmla="*/ 7144 h 276225"/>
                <a:gd name="connsiteX1" fmla="*/ 245269 w 247650"/>
                <a:gd name="connsiteY1" fmla="*/ 273844 h 276225"/>
                <a:gd name="connsiteX2" fmla="*/ 245269 w 247650"/>
                <a:gd name="connsiteY2" fmla="*/ 198596 h 276225"/>
                <a:gd name="connsiteX3" fmla="*/ 7144 w 247650"/>
                <a:gd name="connsiteY3" fmla="*/ 7144 h 276225"/>
              </a:gdLst>
              <a:ahLst/>
              <a:cxnLst>
                <a:cxn ang="0">
                  <a:pos x="connsiteX0" y="connsiteY0"/>
                </a:cxn>
                <a:cxn ang="0">
                  <a:pos x="connsiteX1" y="connsiteY1"/>
                </a:cxn>
                <a:cxn ang="0">
                  <a:pos x="connsiteX2" y="connsiteY2"/>
                </a:cxn>
                <a:cxn ang="0">
                  <a:pos x="connsiteX3" y="connsiteY3"/>
                </a:cxn>
              </a:cxnLst>
              <a:rect l="l" t="t" r="r" b="b"/>
              <a:pathLst>
                <a:path w="247650" h="276225">
                  <a:moveTo>
                    <a:pt x="7144" y="7144"/>
                  </a:moveTo>
                  <a:cubicBezTo>
                    <a:pt x="7144" y="7144"/>
                    <a:pt x="230981" y="111919"/>
                    <a:pt x="245269" y="273844"/>
                  </a:cubicBezTo>
                  <a:lnTo>
                    <a:pt x="245269" y="198596"/>
                  </a:lnTo>
                  <a:cubicBezTo>
                    <a:pt x="245269" y="198596"/>
                    <a:pt x="254794" y="111919"/>
                    <a:pt x="7144" y="7144"/>
                  </a:cubicBez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57" name="Freeform: Shape 56">
              <a:extLst>
                <a:ext uri="{FF2B5EF4-FFF2-40B4-BE49-F238E27FC236}">
                  <a16:creationId xmlns:a16="http://schemas.microsoft.com/office/drawing/2014/main" id="{642F13F6-E64E-4711-BC48-CF6316A56CA2}"/>
                </a:ext>
              </a:extLst>
            </p:cNvPr>
            <p:cNvSpPr/>
            <p:nvPr/>
          </p:nvSpPr>
          <p:spPr>
            <a:xfrm>
              <a:off x="18391951" y="7312509"/>
              <a:ext cx="152400" cy="276225"/>
            </a:xfrm>
            <a:custGeom>
              <a:avLst/>
              <a:gdLst>
                <a:gd name="connsiteX0" fmla="*/ 150048 w 152400"/>
                <a:gd name="connsiteY0" fmla="*/ 7144 h 276225"/>
                <a:gd name="connsiteX1" fmla="*/ 7173 w 152400"/>
                <a:gd name="connsiteY1" fmla="*/ 273844 h 276225"/>
                <a:gd name="connsiteX2" fmla="*/ 7173 w 152400"/>
                <a:gd name="connsiteY2" fmla="*/ 198596 h 276225"/>
                <a:gd name="connsiteX3" fmla="*/ 150048 w 152400"/>
                <a:gd name="connsiteY3" fmla="*/ 7144 h 276225"/>
              </a:gdLst>
              <a:ahLst/>
              <a:cxnLst>
                <a:cxn ang="0">
                  <a:pos x="connsiteX0" y="connsiteY0"/>
                </a:cxn>
                <a:cxn ang="0">
                  <a:pos x="connsiteX1" y="connsiteY1"/>
                </a:cxn>
                <a:cxn ang="0">
                  <a:pos x="connsiteX2" y="connsiteY2"/>
                </a:cxn>
                <a:cxn ang="0">
                  <a:pos x="connsiteX3" y="connsiteY3"/>
                </a:cxn>
              </a:cxnLst>
              <a:rect l="l" t="t" r="r" b="b"/>
              <a:pathLst>
                <a:path w="152400" h="276225">
                  <a:moveTo>
                    <a:pt x="150048" y="7144"/>
                  </a:moveTo>
                  <a:cubicBezTo>
                    <a:pt x="150048" y="7144"/>
                    <a:pt x="15746" y="111919"/>
                    <a:pt x="7173" y="273844"/>
                  </a:cubicBezTo>
                  <a:lnTo>
                    <a:pt x="7173" y="198596"/>
                  </a:lnTo>
                  <a:cubicBezTo>
                    <a:pt x="7173" y="198596"/>
                    <a:pt x="1458" y="111919"/>
                    <a:pt x="150048" y="7144"/>
                  </a:cubicBez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58" name="Freeform: Shape 57">
              <a:extLst>
                <a:ext uri="{FF2B5EF4-FFF2-40B4-BE49-F238E27FC236}">
                  <a16:creationId xmlns:a16="http://schemas.microsoft.com/office/drawing/2014/main" id="{1BC97A06-4CBF-4D39-B252-FDDBA965EA74}"/>
                </a:ext>
              </a:extLst>
            </p:cNvPr>
            <p:cNvSpPr/>
            <p:nvPr/>
          </p:nvSpPr>
          <p:spPr>
            <a:xfrm>
              <a:off x="18391925" y="7588734"/>
              <a:ext cx="304800" cy="323850"/>
            </a:xfrm>
            <a:custGeom>
              <a:avLst/>
              <a:gdLst>
                <a:gd name="connsiteX0" fmla="*/ 302474 w 304800"/>
                <a:gd name="connsiteY0" fmla="*/ 7144 h 323850"/>
                <a:gd name="connsiteX1" fmla="*/ 7199 w 304800"/>
                <a:gd name="connsiteY1" fmla="*/ 321469 h 323850"/>
                <a:gd name="connsiteX2" fmla="*/ 7199 w 304800"/>
                <a:gd name="connsiteY2" fmla="*/ 232886 h 323850"/>
                <a:gd name="connsiteX3" fmla="*/ 302474 w 304800"/>
                <a:gd name="connsiteY3" fmla="*/ 7144 h 323850"/>
              </a:gdLst>
              <a:ahLst/>
              <a:cxnLst>
                <a:cxn ang="0">
                  <a:pos x="connsiteX0" y="connsiteY0"/>
                </a:cxn>
                <a:cxn ang="0">
                  <a:pos x="connsiteX1" y="connsiteY1"/>
                </a:cxn>
                <a:cxn ang="0">
                  <a:pos x="connsiteX2" y="connsiteY2"/>
                </a:cxn>
                <a:cxn ang="0">
                  <a:pos x="connsiteX3" y="connsiteY3"/>
                </a:cxn>
              </a:cxnLst>
              <a:rect l="l" t="t" r="r" b="b"/>
              <a:pathLst>
                <a:path w="304800" h="323850">
                  <a:moveTo>
                    <a:pt x="302474" y="7144"/>
                  </a:moveTo>
                  <a:cubicBezTo>
                    <a:pt x="302474" y="7144"/>
                    <a:pt x="25296" y="130969"/>
                    <a:pt x="7199" y="321469"/>
                  </a:cubicBezTo>
                  <a:lnTo>
                    <a:pt x="7199" y="232886"/>
                  </a:lnTo>
                  <a:cubicBezTo>
                    <a:pt x="7199" y="232886"/>
                    <a:pt x="-4231" y="130969"/>
                    <a:pt x="302474" y="7144"/>
                  </a:cubicBez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grpSp>
      <p:sp>
        <p:nvSpPr>
          <p:cNvPr id="59" name="TextBox 58">
            <a:extLst>
              <a:ext uri="{FF2B5EF4-FFF2-40B4-BE49-F238E27FC236}">
                <a16:creationId xmlns:a16="http://schemas.microsoft.com/office/drawing/2014/main" id="{1C8E524C-F3ED-4554-91F5-991C02DAF6FF}"/>
              </a:ext>
            </a:extLst>
          </p:cNvPr>
          <p:cNvSpPr txBox="1"/>
          <p:nvPr/>
        </p:nvSpPr>
        <p:spPr>
          <a:xfrm>
            <a:off x="12995472" y="3423470"/>
            <a:ext cx="10121702" cy="1862048"/>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1500" b="1" i="0" u="none" strike="noStrike" kern="1200" cap="none" spc="0" normalizeH="0" baseline="0" noProof="0">
                <a:ln>
                  <a:noFill/>
                </a:ln>
                <a:solidFill>
                  <a:schemeClr val="accent2"/>
                </a:solidFill>
                <a:effectLst/>
                <a:uLnTx/>
                <a:uFillTx/>
                <a:latin typeface="Century Gothic"/>
                <a:ea typeface="+mn-ea"/>
                <a:cs typeface="+mn-cs"/>
              </a:rPr>
              <a:t>Environment</a:t>
            </a:r>
          </a:p>
        </p:txBody>
      </p:sp>
      <p:sp>
        <p:nvSpPr>
          <p:cNvPr id="60" name="TextBox 59">
            <a:extLst>
              <a:ext uri="{FF2B5EF4-FFF2-40B4-BE49-F238E27FC236}">
                <a16:creationId xmlns:a16="http://schemas.microsoft.com/office/drawing/2014/main" id="{B47E612E-4ADA-478D-8503-64EDED3C29B0}"/>
              </a:ext>
            </a:extLst>
          </p:cNvPr>
          <p:cNvSpPr txBox="1"/>
          <p:nvPr/>
        </p:nvSpPr>
        <p:spPr>
          <a:xfrm>
            <a:off x="13074984" y="5385468"/>
            <a:ext cx="6571325" cy="830997"/>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a:t>
            </a:r>
          </a:p>
        </p:txBody>
      </p:sp>
      <p:sp>
        <p:nvSpPr>
          <p:cNvPr id="61" name="TextBox 60">
            <a:extLst>
              <a:ext uri="{FF2B5EF4-FFF2-40B4-BE49-F238E27FC236}">
                <a16:creationId xmlns:a16="http://schemas.microsoft.com/office/drawing/2014/main" id="{B6A2D47B-DFFD-4E85-8337-5A38609AA0F9}"/>
              </a:ext>
            </a:extLst>
          </p:cNvPr>
          <p:cNvSpPr txBox="1"/>
          <p:nvPr/>
        </p:nvSpPr>
        <p:spPr>
          <a:xfrm>
            <a:off x="19797725" y="7172022"/>
            <a:ext cx="1743250" cy="707886"/>
          </a:xfrm>
          <a:prstGeom prst="rect">
            <a:avLst/>
          </a:prstGeom>
          <a:noFill/>
        </p:spPr>
        <p:txBody>
          <a:bodyPr wrap="square" rtlCol="0">
            <a:spAutoFit/>
          </a:bodyPr>
          <a:lstStyle/>
          <a:p>
            <a:r>
              <a:rPr lang="en-US" sz="4000" b="1">
                <a:solidFill>
                  <a:schemeClr val="tx1">
                    <a:alpha val="27000"/>
                  </a:schemeClr>
                </a:solidFill>
                <a:latin typeface="+mj-lt"/>
              </a:rPr>
              <a:t>2018</a:t>
            </a:r>
            <a:endParaRPr lang="en-US">
              <a:solidFill>
                <a:schemeClr val="tx1">
                  <a:alpha val="27000"/>
                </a:schemeClr>
              </a:solidFill>
            </a:endParaRPr>
          </a:p>
        </p:txBody>
      </p:sp>
      <p:grpSp>
        <p:nvGrpSpPr>
          <p:cNvPr id="62" name="Group 61">
            <a:extLst>
              <a:ext uri="{FF2B5EF4-FFF2-40B4-BE49-F238E27FC236}">
                <a16:creationId xmlns:a16="http://schemas.microsoft.com/office/drawing/2014/main" id="{B995D536-6AFF-4121-A667-5B6BFA728AEC}"/>
              </a:ext>
            </a:extLst>
          </p:cNvPr>
          <p:cNvGrpSpPr/>
          <p:nvPr/>
        </p:nvGrpSpPr>
        <p:grpSpPr>
          <a:xfrm>
            <a:off x="19797725" y="8091764"/>
            <a:ext cx="2313869" cy="2467353"/>
            <a:chOff x="3369702" y="4440528"/>
            <a:chExt cx="2313869" cy="2467353"/>
          </a:xfrm>
        </p:grpSpPr>
        <p:sp>
          <p:nvSpPr>
            <p:cNvPr id="63" name="TextBox 62">
              <a:extLst>
                <a:ext uri="{FF2B5EF4-FFF2-40B4-BE49-F238E27FC236}">
                  <a16:creationId xmlns:a16="http://schemas.microsoft.com/office/drawing/2014/main" id="{E8601B3A-9D61-48E7-B061-4C90635D1ECC}"/>
                </a:ext>
              </a:extLst>
            </p:cNvPr>
            <p:cNvSpPr txBox="1"/>
            <p:nvPr/>
          </p:nvSpPr>
          <p:spPr>
            <a:xfrm>
              <a:off x="3369702" y="5276665"/>
              <a:ext cx="2313869" cy="1631216"/>
            </a:xfrm>
            <a:prstGeom prst="rect">
              <a:avLst/>
            </a:prstGeom>
            <a:noFill/>
          </p:spPr>
          <p:txBody>
            <a:bodyPr wrap="square" rtlCol="0">
              <a:spAutoFit/>
            </a:bodyPr>
            <a:lstStyle/>
            <a:p>
              <a:r>
                <a:rPr lang="en-US" sz="2800">
                  <a:solidFill>
                    <a:schemeClr val="accent3"/>
                  </a:solidFill>
                </a:rPr>
                <a:t>Description</a:t>
              </a:r>
            </a:p>
            <a:p>
              <a:r>
                <a:rPr lang="en-US"/>
                <a:t>Aenean ac viverra neque. Maecenas ullamcorper turpis sed tellus</a:t>
              </a:r>
            </a:p>
          </p:txBody>
        </p:sp>
        <p:sp>
          <p:nvSpPr>
            <p:cNvPr id="64" name="TextBox 63">
              <a:extLst>
                <a:ext uri="{FF2B5EF4-FFF2-40B4-BE49-F238E27FC236}">
                  <a16:creationId xmlns:a16="http://schemas.microsoft.com/office/drawing/2014/main" id="{5C0D0DD0-501F-4565-97F7-5EAB79352D57}"/>
                </a:ext>
              </a:extLst>
            </p:cNvPr>
            <p:cNvSpPr txBox="1"/>
            <p:nvPr/>
          </p:nvSpPr>
          <p:spPr>
            <a:xfrm>
              <a:off x="3403747" y="4440528"/>
              <a:ext cx="1071127" cy="707886"/>
            </a:xfrm>
            <a:prstGeom prst="rect">
              <a:avLst/>
            </a:prstGeom>
            <a:noFill/>
          </p:spPr>
          <p:txBody>
            <a:bodyPr wrap="none" rtlCol="0">
              <a:spAutoFit/>
            </a:bodyPr>
            <a:lstStyle/>
            <a:p>
              <a:r>
                <a:rPr lang="en-US" sz="4000"/>
                <a:t>85%</a:t>
              </a:r>
            </a:p>
          </p:txBody>
        </p:sp>
      </p:grpSp>
      <p:sp>
        <p:nvSpPr>
          <p:cNvPr id="65" name="TextBox 64">
            <a:extLst>
              <a:ext uri="{FF2B5EF4-FFF2-40B4-BE49-F238E27FC236}">
                <a16:creationId xmlns:a16="http://schemas.microsoft.com/office/drawing/2014/main" id="{0A8B4964-C5AB-4B5E-8C4A-AFBF4BC9208F}"/>
              </a:ext>
            </a:extLst>
          </p:cNvPr>
          <p:cNvSpPr txBox="1"/>
          <p:nvPr/>
        </p:nvSpPr>
        <p:spPr>
          <a:xfrm>
            <a:off x="16918826" y="7172022"/>
            <a:ext cx="1743250" cy="707886"/>
          </a:xfrm>
          <a:prstGeom prst="rect">
            <a:avLst/>
          </a:prstGeom>
          <a:noFill/>
        </p:spPr>
        <p:txBody>
          <a:bodyPr wrap="square" rtlCol="0">
            <a:spAutoFit/>
          </a:bodyPr>
          <a:lstStyle/>
          <a:p>
            <a:r>
              <a:rPr lang="en-US" sz="4000" b="1">
                <a:solidFill>
                  <a:schemeClr val="tx1">
                    <a:alpha val="27000"/>
                  </a:schemeClr>
                </a:solidFill>
                <a:latin typeface="+mj-lt"/>
              </a:rPr>
              <a:t>2017</a:t>
            </a:r>
            <a:endParaRPr lang="en-US">
              <a:solidFill>
                <a:schemeClr val="tx1">
                  <a:alpha val="27000"/>
                </a:schemeClr>
              </a:solidFill>
            </a:endParaRPr>
          </a:p>
        </p:txBody>
      </p:sp>
      <p:grpSp>
        <p:nvGrpSpPr>
          <p:cNvPr id="66" name="Group 65">
            <a:extLst>
              <a:ext uri="{FF2B5EF4-FFF2-40B4-BE49-F238E27FC236}">
                <a16:creationId xmlns:a16="http://schemas.microsoft.com/office/drawing/2014/main" id="{431D4C1A-29FE-44DC-9954-E10EFF256A93}"/>
              </a:ext>
            </a:extLst>
          </p:cNvPr>
          <p:cNvGrpSpPr/>
          <p:nvPr/>
        </p:nvGrpSpPr>
        <p:grpSpPr>
          <a:xfrm>
            <a:off x="16918826" y="8091764"/>
            <a:ext cx="2313869" cy="2467353"/>
            <a:chOff x="3369702" y="4440528"/>
            <a:chExt cx="2313869" cy="2467353"/>
          </a:xfrm>
        </p:grpSpPr>
        <p:sp>
          <p:nvSpPr>
            <p:cNvPr id="67" name="TextBox 66">
              <a:extLst>
                <a:ext uri="{FF2B5EF4-FFF2-40B4-BE49-F238E27FC236}">
                  <a16:creationId xmlns:a16="http://schemas.microsoft.com/office/drawing/2014/main" id="{9F2B5B3A-77C6-4CAD-826E-A51628381C09}"/>
                </a:ext>
              </a:extLst>
            </p:cNvPr>
            <p:cNvSpPr txBox="1"/>
            <p:nvPr/>
          </p:nvSpPr>
          <p:spPr>
            <a:xfrm>
              <a:off x="3369702" y="5276665"/>
              <a:ext cx="2313869" cy="1631216"/>
            </a:xfrm>
            <a:prstGeom prst="rect">
              <a:avLst/>
            </a:prstGeom>
            <a:noFill/>
          </p:spPr>
          <p:txBody>
            <a:bodyPr wrap="square" rtlCol="0">
              <a:spAutoFit/>
            </a:bodyPr>
            <a:lstStyle/>
            <a:p>
              <a:r>
                <a:rPr lang="en-US" sz="2800">
                  <a:solidFill>
                    <a:schemeClr val="accent3"/>
                  </a:solidFill>
                </a:rPr>
                <a:t>Description</a:t>
              </a:r>
            </a:p>
            <a:p>
              <a:r>
                <a:rPr lang="en-US"/>
                <a:t>Aenean ac viverra neque. Maecenas ullamcorper turpis sed tellus</a:t>
              </a:r>
            </a:p>
          </p:txBody>
        </p:sp>
        <p:sp>
          <p:nvSpPr>
            <p:cNvPr id="68" name="TextBox 67">
              <a:extLst>
                <a:ext uri="{FF2B5EF4-FFF2-40B4-BE49-F238E27FC236}">
                  <a16:creationId xmlns:a16="http://schemas.microsoft.com/office/drawing/2014/main" id="{3F0E6A4A-3018-4713-BF45-78946351D8C4}"/>
                </a:ext>
              </a:extLst>
            </p:cNvPr>
            <p:cNvSpPr txBox="1"/>
            <p:nvPr/>
          </p:nvSpPr>
          <p:spPr>
            <a:xfrm>
              <a:off x="3403747" y="4440528"/>
              <a:ext cx="1071127" cy="707886"/>
            </a:xfrm>
            <a:prstGeom prst="rect">
              <a:avLst/>
            </a:prstGeom>
            <a:noFill/>
          </p:spPr>
          <p:txBody>
            <a:bodyPr wrap="none" rtlCol="0">
              <a:spAutoFit/>
            </a:bodyPr>
            <a:lstStyle/>
            <a:p>
              <a:r>
                <a:rPr lang="en-US" sz="4000"/>
                <a:t>65%</a:t>
              </a:r>
            </a:p>
          </p:txBody>
        </p:sp>
      </p:grpSp>
      <p:sp>
        <p:nvSpPr>
          <p:cNvPr id="69" name="TextBox 68">
            <a:extLst>
              <a:ext uri="{FF2B5EF4-FFF2-40B4-BE49-F238E27FC236}">
                <a16:creationId xmlns:a16="http://schemas.microsoft.com/office/drawing/2014/main" id="{01044D7F-EA67-4F92-B68C-E9C093651BC5}"/>
              </a:ext>
            </a:extLst>
          </p:cNvPr>
          <p:cNvSpPr txBox="1"/>
          <p:nvPr/>
        </p:nvSpPr>
        <p:spPr>
          <a:xfrm>
            <a:off x="13948015" y="7172022"/>
            <a:ext cx="1743250" cy="707886"/>
          </a:xfrm>
          <a:prstGeom prst="rect">
            <a:avLst/>
          </a:prstGeom>
          <a:noFill/>
        </p:spPr>
        <p:txBody>
          <a:bodyPr wrap="square" rtlCol="0">
            <a:spAutoFit/>
          </a:bodyPr>
          <a:lstStyle/>
          <a:p>
            <a:r>
              <a:rPr lang="en-US" sz="4000" b="1">
                <a:solidFill>
                  <a:schemeClr val="tx1">
                    <a:alpha val="27000"/>
                  </a:schemeClr>
                </a:solidFill>
                <a:latin typeface="+mj-lt"/>
              </a:rPr>
              <a:t>2016</a:t>
            </a:r>
            <a:endParaRPr lang="en-US">
              <a:solidFill>
                <a:schemeClr val="tx1">
                  <a:alpha val="27000"/>
                </a:schemeClr>
              </a:solidFill>
            </a:endParaRPr>
          </a:p>
        </p:txBody>
      </p:sp>
      <p:grpSp>
        <p:nvGrpSpPr>
          <p:cNvPr id="70" name="Group 69">
            <a:extLst>
              <a:ext uri="{FF2B5EF4-FFF2-40B4-BE49-F238E27FC236}">
                <a16:creationId xmlns:a16="http://schemas.microsoft.com/office/drawing/2014/main" id="{9C784A14-24A8-4ADA-BB4A-F32EEE43AE6B}"/>
              </a:ext>
            </a:extLst>
          </p:cNvPr>
          <p:cNvGrpSpPr/>
          <p:nvPr/>
        </p:nvGrpSpPr>
        <p:grpSpPr>
          <a:xfrm>
            <a:off x="13948015" y="8091764"/>
            <a:ext cx="2313869" cy="2467353"/>
            <a:chOff x="3369702" y="4440528"/>
            <a:chExt cx="2313869" cy="2467353"/>
          </a:xfrm>
        </p:grpSpPr>
        <p:sp>
          <p:nvSpPr>
            <p:cNvPr id="71" name="TextBox 70">
              <a:extLst>
                <a:ext uri="{FF2B5EF4-FFF2-40B4-BE49-F238E27FC236}">
                  <a16:creationId xmlns:a16="http://schemas.microsoft.com/office/drawing/2014/main" id="{BDCC8564-27DB-4CBD-ACF1-26F03219B256}"/>
                </a:ext>
              </a:extLst>
            </p:cNvPr>
            <p:cNvSpPr txBox="1"/>
            <p:nvPr/>
          </p:nvSpPr>
          <p:spPr>
            <a:xfrm>
              <a:off x="3369702" y="5276665"/>
              <a:ext cx="2313869" cy="1631216"/>
            </a:xfrm>
            <a:prstGeom prst="rect">
              <a:avLst/>
            </a:prstGeom>
            <a:noFill/>
          </p:spPr>
          <p:txBody>
            <a:bodyPr wrap="square" rtlCol="0">
              <a:spAutoFit/>
            </a:bodyPr>
            <a:lstStyle/>
            <a:p>
              <a:r>
                <a:rPr lang="en-US" sz="2800">
                  <a:solidFill>
                    <a:schemeClr val="accent3"/>
                  </a:solidFill>
                </a:rPr>
                <a:t>Description</a:t>
              </a:r>
            </a:p>
            <a:p>
              <a:r>
                <a:rPr lang="en-US"/>
                <a:t>Aenean ac viverra neque. Maecenas ullamcorper turpis sed tellus</a:t>
              </a:r>
            </a:p>
          </p:txBody>
        </p:sp>
        <p:sp>
          <p:nvSpPr>
            <p:cNvPr id="72" name="TextBox 71">
              <a:extLst>
                <a:ext uri="{FF2B5EF4-FFF2-40B4-BE49-F238E27FC236}">
                  <a16:creationId xmlns:a16="http://schemas.microsoft.com/office/drawing/2014/main" id="{60124D88-984F-4F36-B2C9-917FCF7773BD}"/>
                </a:ext>
              </a:extLst>
            </p:cNvPr>
            <p:cNvSpPr txBox="1"/>
            <p:nvPr/>
          </p:nvSpPr>
          <p:spPr>
            <a:xfrm>
              <a:off x="3403747" y="4440528"/>
              <a:ext cx="1071127" cy="707886"/>
            </a:xfrm>
            <a:prstGeom prst="rect">
              <a:avLst/>
            </a:prstGeom>
            <a:noFill/>
          </p:spPr>
          <p:txBody>
            <a:bodyPr wrap="none" rtlCol="0">
              <a:spAutoFit/>
            </a:bodyPr>
            <a:lstStyle/>
            <a:p>
              <a:r>
                <a:rPr lang="en-US" sz="4000"/>
                <a:t>35%</a:t>
              </a:r>
            </a:p>
          </p:txBody>
        </p:sp>
      </p:grpSp>
    </p:spTree>
    <p:extLst>
      <p:ext uri="{BB962C8B-B14F-4D97-AF65-F5344CB8AC3E}">
        <p14:creationId xmlns:p14="http://schemas.microsoft.com/office/powerpoint/2010/main" val="2485260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59"/>
                                        </p:tgtEl>
                                        <p:attrNameLst>
                                          <p:attrName>style.visibility</p:attrName>
                                        </p:attrNameLst>
                                      </p:cBhvr>
                                      <p:to>
                                        <p:strVal val="visible"/>
                                      </p:to>
                                    </p:set>
                                    <p:anim calcmode="lin" valueType="num">
                                      <p:cBhvr additive="base">
                                        <p:cTn id="7" dur="1500" fill="hold"/>
                                        <p:tgtEl>
                                          <p:spTgt spid="59"/>
                                        </p:tgtEl>
                                        <p:attrNameLst>
                                          <p:attrName>ppt_x</p:attrName>
                                        </p:attrNameLst>
                                      </p:cBhvr>
                                      <p:tavLst>
                                        <p:tav tm="0">
                                          <p:val>
                                            <p:strVal val="1+#ppt_w/2"/>
                                          </p:val>
                                        </p:tav>
                                        <p:tav tm="100000">
                                          <p:val>
                                            <p:strVal val="#ppt_x"/>
                                          </p:val>
                                        </p:tav>
                                      </p:tavLst>
                                    </p:anim>
                                    <p:anim calcmode="lin" valueType="num">
                                      <p:cBhvr additive="base">
                                        <p:cTn id="8" dur="1500" fill="hold"/>
                                        <p:tgtEl>
                                          <p:spTgt spid="59"/>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60"/>
                                        </p:tgtEl>
                                        <p:attrNameLst>
                                          <p:attrName>style.visibility</p:attrName>
                                        </p:attrNameLst>
                                      </p:cBhvr>
                                      <p:to>
                                        <p:strVal val="visible"/>
                                      </p:to>
                                    </p:set>
                                    <p:anim calcmode="lin" valueType="num">
                                      <p:cBhvr additive="base">
                                        <p:cTn id="11" dur="1500" fill="hold"/>
                                        <p:tgtEl>
                                          <p:spTgt spid="60"/>
                                        </p:tgtEl>
                                        <p:attrNameLst>
                                          <p:attrName>ppt_x</p:attrName>
                                        </p:attrNameLst>
                                      </p:cBhvr>
                                      <p:tavLst>
                                        <p:tav tm="0">
                                          <p:val>
                                            <p:strVal val="1+#ppt_w/2"/>
                                          </p:val>
                                        </p:tav>
                                        <p:tav tm="100000">
                                          <p:val>
                                            <p:strVal val="#ppt_x"/>
                                          </p:val>
                                        </p:tav>
                                      </p:tavLst>
                                    </p:anim>
                                    <p:anim calcmode="lin" valueType="num">
                                      <p:cBhvr additive="base">
                                        <p:cTn id="12" dur="1500" fill="hold"/>
                                        <p:tgtEl>
                                          <p:spTgt spid="60"/>
                                        </p:tgtEl>
                                        <p:attrNameLst>
                                          <p:attrName>ppt_y</p:attrName>
                                        </p:attrNameLst>
                                      </p:cBhvr>
                                      <p:tavLst>
                                        <p:tav tm="0">
                                          <p:val>
                                            <p:strVal val="#ppt_y"/>
                                          </p:val>
                                        </p:tav>
                                        <p:tav tm="100000">
                                          <p:val>
                                            <p:strVal val="#ppt_y"/>
                                          </p:val>
                                        </p:tav>
                                      </p:tavLst>
                                    </p:anim>
                                  </p:childTnLst>
                                </p:cTn>
                              </p:par>
                              <p:par>
                                <p:cTn id="13" presetID="10" presetClass="entr" presetSubtype="0" fill="hold" grpId="0" nodeType="withEffect">
                                  <p:stCondLst>
                                    <p:cond delay="1800"/>
                                  </p:stCondLst>
                                  <p:childTnLst>
                                    <p:set>
                                      <p:cBhvr>
                                        <p:cTn id="14" dur="1" fill="hold">
                                          <p:stCondLst>
                                            <p:cond delay="0"/>
                                          </p:stCondLst>
                                        </p:cTn>
                                        <p:tgtEl>
                                          <p:spTgt spid="61"/>
                                        </p:tgtEl>
                                        <p:attrNameLst>
                                          <p:attrName>style.visibility</p:attrName>
                                        </p:attrNameLst>
                                      </p:cBhvr>
                                      <p:to>
                                        <p:strVal val="visible"/>
                                      </p:to>
                                    </p:set>
                                    <p:animEffect transition="in" filter="fade">
                                      <p:cBhvr>
                                        <p:cTn id="15" dur="300"/>
                                        <p:tgtEl>
                                          <p:spTgt spid="61"/>
                                        </p:tgtEl>
                                      </p:cBhvr>
                                    </p:animEffect>
                                  </p:childTnLst>
                                </p:cTn>
                              </p:par>
                              <p:par>
                                <p:cTn id="16" presetID="10" presetClass="entr" presetSubtype="0" fill="hold" nodeType="withEffect">
                                  <p:stCondLst>
                                    <p:cond delay="1900"/>
                                  </p:stCondLst>
                                  <p:childTnLst>
                                    <p:set>
                                      <p:cBhvr>
                                        <p:cTn id="17" dur="1" fill="hold">
                                          <p:stCondLst>
                                            <p:cond delay="0"/>
                                          </p:stCondLst>
                                        </p:cTn>
                                        <p:tgtEl>
                                          <p:spTgt spid="62"/>
                                        </p:tgtEl>
                                        <p:attrNameLst>
                                          <p:attrName>style.visibility</p:attrName>
                                        </p:attrNameLst>
                                      </p:cBhvr>
                                      <p:to>
                                        <p:strVal val="visible"/>
                                      </p:to>
                                    </p:set>
                                    <p:animEffect transition="in" filter="fade">
                                      <p:cBhvr>
                                        <p:cTn id="18" dur="300"/>
                                        <p:tgtEl>
                                          <p:spTgt spid="62"/>
                                        </p:tgtEl>
                                      </p:cBhvr>
                                    </p:animEffect>
                                  </p:childTnLst>
                                </p:cTn>
                              </p:par>
                              <p:par>
                                <p:cTn id="19" presetID="10" presetClass="entr" presetSubtype="0" fill="hold" grpId="0" nodeType="withEffect">
                                  <p:stCondLst>
                                    <p:cond delay="1800"/>
                                  </p:stCondLst>
                                  <p:childTnLst>
                                    <p:set>
                                      <p:cBhvr>
                                        <p:cTn id="20" dur="1" fill="hold">
                                          <p:stCondLst>
                                            <p:cond delay="0"/>
                                          </p:stCondLst>
                                        </p:cTn>
                                        <p:tgtEl>
                                          <p:spTgt spid="65"/>
                                        </p:tgtEl>
                                        <p:attrNameLst>
                                          <p:attrName>style.visibility</p:attrName>
                                        </p:attrNameLst>
                                      </p:cBhvr>
                                      <p:to>
                                        <p:strVal val="visible"/>
                                      </p:to>
                                    </p:set>
                                    <p:animEffect transition="in" filter="fade">
                                      <p:cBhvr>
                                        <p:cTn id="21" dur="300"/>
                                        <p:tgtEl>
                                          <p:spTgt spid="65"/>
                                        </p:tgtEl>
                                      </p:cBhvr>
                                    </p:animEffect>
                                  </p:childTnLst>
                                </p:cTn>
                              </p:par>
                              <p:par>
                                <p:cTn id="22" presetID="10" presetClass="entr" presetSubtype="0" fill="hold" nodeType="withEffect">
                                  <p:stCondLst>
                                    <p:cond delay="1900"/>
                                  </p:stCondLst>
                                  <p:childTnLst>
                                    <p:set>
                                      <p:cBhvr>
                                        <p:cTn id="23" dur="1" fill="hold">
                                          <p:stCondLst>
                                            <p:cond delay="0"/>
                                          </p:stCondLst>
                                        </p:cTn>
                                        <p:tgtEl>
                                          <p:spTgt spid="66"/>
                                        </p:tgtEl>
                                        <p:attrNameLst>
                                          <p:attrName>style.visibility</p:attrName>
                                        </p:attrNameLst>
                                      </p:cBhvr>
                                      <p:to>
                                        <p:strVal val="visible"/>
                                      </p:to>
                                    </p:set>
                                    <p:animEffect transition="in" filter="fade">
                                      <p:cBhvr>
                                        <p:cTn id="24" dur="300"/>
                                        <p:tgtEl>
                                          <p:spTgt spid="66"/>
                                        </p:tgtEl>
                                      </p:cBhvr>
                                    </p:animEffect>
                                  </p:childTnLst>
                                </p:cTn>
                              </p:par>
                              <p:par>
                                <p:cTn id="25" presetID="10" presetClass="entr" presetSubtype="0" fill="hold" grpId="0" nodeType="withEffect">
                                  <p:stCondLst>
                                    <p:cond delay="1800"/>
                                  </p:stCondLst>
                                  <p:childTnLst>
                                    <p:set>
                                      <p:cBhvr>
                                        <p:cTn id="26" dur="1" fill="hold">
                                          <p:stCondLst>
                                            <p:cond delay="0"/>
                                          </p:stCondLst>
                                        </p:cTn>
                                        <p:tgtEl>
                                          <p:spTgt spid="69"/>
                                        </p:tgtEl>
                                        <p:attrNameLst>
                                          <p:attrName>style.visibility</p:attrName>
                                        </p:attrNameLst>
                                      </p:cBhvr>
                                      <p:to>
                                        <p:strVal val="visible"/>
                                      </p:to>
                                    </p:set>
                                    <p:animEffect transition="in" filter="fade">
                                      <p:cBhvr>
                                        <p:cTn id="27" dur="300"/>
                                        <p:tgtEl>
                                          <p:spTgt spid="69"/>
                                        </p:tgtEl>
                                      </p:cBhvr>
                                    </p:animEffect>
                                  </p:childTnLst>
                                </p:cTn>
                              </p:par>
                              <p:par>
                                <p:cTn id="28" presetID="10" presetClass="entr" presetSubtype="0" fill="hold" nodeType="withEffect">
                                  <p:stCondLst>
                                    <p:cond delay="1900"/>
                                  </p:stCondLst>
                                  <p:childTnLst>
                                    <p:set>
                                      <p:cBhvr>
                                        <p:cTn id="29" dur="1" fill="hold">
                                          <p:stCondLst>
                                            <p:cond delay="0"/>
                                          </p:stCondLst>
                                        </p:cTn>
                                        <p:tgtEl>
                                          <p:spTgt spid="70"/>
                                        </p:tgtEl>
                                        <p:attrNameLst>
                                          <p:attrName>style.visibility</p:attrName>
                                        </p:attrNameLst>
                                      </p:cBhvr>
                                      <p:to>
                                        <p:strVal val="visible"/>
                                      </p:to>
                                    </p:set>
                                    <p:animEffect transition="in" filter="fade">
                                      <p:cBhvr>
                                        <p:cTn id="30" dur="300"/>
                                        <p:tgtEl>
                                          <p:spTgt spid="70"/>
                                        </p:tgtEl>
                                      </p:cBhvr>
                                    </p:animEffect>
                                  </p:childTnLst>
                                </p:cTn>
                              </p:par>
                              <p:par>
                                <p:cTn id="31" presetID="2" presetClass="entr" presetSubtype="4" decel="100000" fill="hold" nodeType="withEffect">
                                  <p:stCondLst>
                                    <p:cond delay="0"/>
                                  </p:stCondLst>
                                  <p:childTnLst>
                                    <p:set>
                                      <p:cBhvr>
                                        <p:cTn id="32" dur="1" fill="hold">
                                          <p:stCondLst>
                                            <p:cond delay="0"/>
                                          </p:stCondLst>
                                        </p:cTn>
                                        <p:tgtEl>
                                          <p:spTgt spid="52"/>
                                        </p:tgtEl>
                                        <p:attrNameLst>
                                          <p:attrName>style.visibility</p:attrName>
                                        </p:attrNameLst>
                                      </p:cBhvr>
                                      <p:to>
                                        <p:strVal val="visible"/>
                                      </p:to>
                                    </p:set>
                                    <p:anim calcmode="lin" valueType="num">
                                      <p:cBhvr additive="base">
                                        <p:cTn id="33" dur="1500" fill="hold"/>
                                        <p:tgtEl>
                                          <p:spTgt spid="52"/>
                                        </p:tgtEl>
                                        <p:attrNameLst>
                                          <p:attrName>ppt_x</p:attrName>
                                        </p:attrNameLst>
                                      </p:cBhvr>
                                      <p:tavLst>
                                        <p:tav tm="0">
                                          <p:val>
                                            <p:strVal val="#ppt_x"/>
                                          </p:val>
                                        </p:tav>
                                        <p:tav tm="100000">
                                          <p:val>
                                            <p:strVal val="#ppt_x"/>
                                          </p:val>
                                        </p:tav>
                                      </p:tavLst>
                                    </p:anim>
                                    <p:anim calcmode="lin" valueType="num">
                                      <p:cBhvr additive="base">
                                        <p:cTn id="34" dur="1500" fill="hold"/>
                                        <p:tgtEl>
                                          <p:spTgt spid="52"/>
                                        </p:tgtEl>
                                        <p:attrNameLst>
                                          <p:attrName>ppt_y</p:attrName>
                                        </p:attrNameLst>
                                      </p:cBhvr>
                                      <p:tavLst>
                                        <p:tav tm="0">
                                          <p:val>
                                            <p:strVal val="1+#ppt_h/2"/>
                                          </p:val>
                                        </p:tav>
                                        <p:tav tm="100000">
                                          <p:val>
                                            <p:strVal val="#ppt_y"/>
                                          </p:val>
                                        </p:tav>
                                      </p:tavLst>
                                    </p:anim>
                                  </p:childTnLst>
                                </p:cTn>
                              </p:par>
                              <p:par>
                                <p:cTn id="35" presetID="2" presetClass="entr" presetSubtype="4" decel="100000" fill="hold" grpId="0" nodeType="withEffect">
                                  <p:stCondLst>
                                    <p:cond delay="0"/>
                                  </p:stCondLst>
                                  <p:childTnLst>
                                    <p:set>
                                      <p:cBhvr>
                                        <p:cTn id="36" dur="1" fill="hold">
                                          <p:stCondLst>
                                            <p:cond delay="0"/>
                                          </p:stCondLst>
                                        </p:cTn>
                                        <p:tgtEl>
                                          <p:spTgt spid="8"/>
                                        </p:tgtEl>
                                        <p:attrNameLst>
                                          <p:attrName>style.visibility</p:attrName>
                                        </p:attrNameLst>
                                      </p:cBhvr>
                                      <p:to>
                                        <p:strVal val="visible"/>
                                      </p:to>
                                    </p:set>
                                    <p:anim calcmode="lin" valueType="num">
                                      <p:cBhvr additive="base">
                                        <p:cTn id="37" dur="1500" fill="hold"/>
                                        <p:tgtEl>
                                          <p:spTgt spid="8"/>
                                        </p:tgtEl>
                                        <p:attrNameLst>
                                          <p:attrName>ppt_x</p:attrName>
                                        </p:attrNameLst>
                                      </p:cBhvr>
                                      <p:tavLst>
                                        <p:tav tm="0">
                                          <p:val>
                                            <p:strVal val="#ppt_x"/>
                                          </p:val>
                                        </p:tav>
                                        <p:tav tm="100000">
                                          <p:val>
                                            <p:strVal val="#ppt_x"/>
                                          </p:val>
                                        </p:tav>
                                      </p:tavLst>
                                    </p:anim>
                                    <p:anim calcmode="lin" valueType="num">
                                      <p:cBhvr additive="base">
                                        <p:cTn id="38" dur="1500" fill="hold"/>
                                        <p:tgtEl>
                                          <p:spTgt spid="8"/>
                                        </p:tgtEl>
                                        <p:attrNameLst>
                                          <p:attrName>ppt_y</p:attrName>
                                        </p:attrNameLst>
                                      </p:cBhvr>
                                      <p:tavLst>
                                        <p:tav tm="0">
                                          <p:val>
                                            <p:strVal val="1+#ppt_h/2"/>
                                          </p:val>
                                        </p:tav>
                                        <p:tav tm="100000">
                                          <p:val>
                                            <p:strVal val="#ppt_y"/>
                                          </p:val>
                                        </p:tav>
                                      </p:tavLst>
                                    </p:anim>
                                  </p:childTnLst>
                                </p:cTn>
                              </p:par>
                              <p:par>
                                <p:cTn id="39" presetID="2" presetClass="entr" presetSubtype="4" decel="100000" fill="hold" nodeType="withEffect">
                                  <p:stCondLst>
                                    <p:cond delay="0"/>
                                  </p:stCondLst>
                                  <p:childTnLst>
                                    <p:set>
                                      <p:cBhvr>
                                        <p:cTn id="40" dur="1" fill="hold">
                                          <p:stCondLst>
                                            <p:cond delay="0"/>
                                          </p:stCondLst>
                                        </p:cTn>
                                        <p:tgtEl>
                                          <p:spTgt spid="43"/>
                                        </p:tgtEl>
                                        <p:attrNameLst>
                                          <p:attrName>style.visibility</p:attrName>
                                        </p:attrNameLst>
                                      </p:cBhvr>
                                      <p:to>
                                        <p:strVal val="visible"/>
                                      </p:to>
                                    </p:set>
                                    <p:anim calcmode="lin" valueType="num">
                                      <p:cBhvr additive="base">
                                        <p:cTn id="41" dur="1500" fill="hold"/>
                                        <p:tgtEl>
                                          <p:spTgt spid="43"/>
                                        </p:tgtEl>
                                        <p:attrNameLst>
                                          <p:attrName>ppt_x</p:attrName>
                                        </p:attrNameLst>
                                      </p:cBhvr>
                                      <p:tavLst>
                                        <p:tav tm="0">
                                          <p:val>
                                            <p:strVal val="#ppt_x"/>
                                          </p:val>
                                        </p:tav>
                                        <p:tav tm="100000">
                                          <p:val>
                                            <p:strVal val="#ppt_x"/>
                                          </p:val>
                                        </p:tav>
                                      </p:tavLst>
                                    </p:anim>
                                    <p:anim calcmode="lin" valueType="num">
                                      <p:cBhvr additive="base">
                                        <p:cTn id="42" dur="1500" fill="hold"/>
                                        <p:tgtEl>
                                          <p:spTgt spid="43"/>
                                        </p:tgtEl>
                                        <p:attrNameLst>
                                          <p:attrName>ppt_y</p:attrName>
                                        </p:attrNameLst>
                                      </p:cBhvr>
                                      <p:tavLst>
                                        <p:tav tm="0">
                                          <p:val>
                                            <p:strVal val="1+#ppt_h/2"/>
                                          </p:val>
                                        </p:tav>
                                        <p:tav tm="100000">
                                          <p:val>
                                            <p:strVal val="#ppt_y"/>
                                          </p:val>
                                        </p:tav>
                                      </p:tavLst>
                                    </p:anim>
                                  </p:childTnLst>
                                </p:cTn>
                              </p:par>
                              <p:par>
                                <p:cTn id="43" presetID="2" presetClass="entr" presetSubtype="4" decel="100000" fill="hold" nodeType="withEffect">
                                  <p:stCondLst>
                                    <p:cond delay="0"/>
                                  </p:stCondLst>
                                  <p:childTnLst>
                                    <p:set>
                                      <p:cBhvr>
                                        <p:cTn id="44" dur="1" fill="hold">
                                          <p:stCondLst>
                                            <p:cond delay="0"/>
                                          </p:stCondLst>
                                        </p:cTn>
                                        <p:tgtEl>
                                          <p:spTgt spid="27"/>
                                        </p:tgtEl>
                                        <p:attrNameLst>
                                          <p:attrName>style.visibility</p:attrName>
                                        </p:attrNameLst>
                                      </p:cBhvr>
                                      <p:to>
                                        <p:strVal val="visible"/>
                                      </p:to>
                                    </p:set>
                                    <p:anim calcmode="lin" valueType="num">
                                      <p:cBhvr additive="base">
                                        <p:cTn id="45" dur="1500" fill="hold"/>
                                        <p:tgtEl>
                                          <p:spTgt spid="27"/>
                                        </p:tgtEl>
                                        <p:attrNameLst>
                                          <p:attrName>ppt_x</p:attrName>
                                        </p:attrNameLst>
                                      </p:cBhvr>
                                      <p:tavLst>
                                        <p:tav tm="0">
                                          <p:val>
                                            <p:strVal val="#ppt_x"/>
                                          </p:val>
                                        </p:tav>
                                        <p:tav tm="100000">
                                          <p:val>
                                            <p:strVal val="#ppt_x"/>
                                          </p:val>
                                        </p:tav>
                                      </p:tavLst>
                                    </p:anim>
                                    <p:anim calcmode="lin" valueType="num">
                                      <p:cBhvr additive="base">
                                        <p:cTn id="46" dur="1500" fill="hold"/>
                                        <p:tgtEl>
                                          <p:spTgt spid="27"/>
                                        </p:tgtEl>
                                        <p:attrNameLst>
                                          <p:attrName>ppt_y</p:attrName>
                                        </p:attrNameLst>
                                      </p:cBhvr>
                                      <p:tavLst>
                                        <p:tav tm="0">
                                          <p:val>
                                            <p:strVal val="1+#ppt_h/2"/>
                                          </p:val>
                                        </p:tav>
                                        <p:tav tm="100000">
                                          <p:val>
                                            <p:strVal val="#ppt_y"/>
                                          </p:val>
                                        </p:tav>
                                      </p:tavLst>
                                    </p:anim>
                                  </p:childTnLst>
                                </p:cTn>
                              </p:par>
                              <p:par>
                                <p:cTn id="47" presetID="2" presetClass="entr" presetSubtype="4" decel="100000" fill="hold" grpId="0" nodeType="withEffect">
                                  <p:stCondLst>
                                    <p:cond delay="0"/>
                                  </p:stCondLst>
                                  <p:childTnLst>
                                    <p:set>
                                      <p:cBhvr>
                                        <p:cTn id="48" dur="1" fill="hold">
                                          <p:stCondLst>
                                            <p:cond delay="0"/>
                                          </p:stCondLst>
                                        </p:cTn>
                                        <p:tgtEl>
                                          <p:spTgt spid="7"/>
                                        </p:tgtEl>
                                        <p:attrNameLst>
                                          <p:attrName>style.visibility</p:attrName>
                                        </p:attrNameLst>
                                      </p:cBhvr>
                                      <p:to>
                                        <p:strVal val="visible"/>
                                      </p:to>
                                    </p:set>
                                    <p:anim calcmode="lin" valueType="num">
                                      <p:cBhvr additive="base">
                                        <p:cTn id="49" dur="1500" fill="hold"/>
                                        <p:tgtEl>
                                          <p:spTgt spid="7"/>
                                        </p:tgtEl>
                                        <p:attrNameLst>
                                          <p:attrName>ppt_x</p:attrName>
                                        </p:attrNameLst>
                                      </p:cBhvr>
                                      <p:tavLst>
                                        <p:tav tm="0">
                                          <p:val>
                                            <p:strVal val="#ppt_x"/>
                                          </p:val>
                                        </p:tav>
                                        <p:tav tm="100000">
                                          <p:val>
                                            <p:strVal val="#ppt_x"/>
                                          </p:val>
                                        </p:tav>
                                      </p:tavLst>
                                    </p:anim>
                                    <p:anim calcmode="lin" valueType="num">
                                      <p:cBhvr additive="base">
                                        <p:cTn id="50" dur="1500" fill="hold"/>
                                        <p:tgtEl>
                                          <p:spTgt spid="7"/>
                                        </p:tgtEl>
                                        <p:attrNameLst>
                                          <p:attrName>ppt_y</p:attrName>
                                        </p:attrNameLst>
                                      </p:cBhvr>
                                      <p:tavLst>
                                        <p:tav tm="0">
                                          <p:val>
                                            <p:strVal val="1+#ppt_h/2"/>
                                          </p:val>
                                        </p:tav>
                                        <p:tav tm="100000">
                                          <p:val>
                                            <p:strVal val="#ppt_y"/>
                                          </p:val>
                                        </p:tav>
                                      </p:tavLst>
                                    </p:anim>
                                  </p:childTnLst>
                                </p:cTn>
                              </p:par>
                              <p:par>
                                <p:cTn id="51" presetID="2" presetClass="entr" presetSubtype="4" decel="100000" fill="hold" grpId="0" nodeType="withEffect">
                                  <p:stCondLst>
                                    <p:cond delay="0"/>
                                  </p:stCondLst>
                                  <p:childTnLst>
                                    <p:set>
                                      <p:cBhvr>
                                        <p:cTn id="52" dur="1" fill="hold">
                                          <p:stCondLst>
                                            <p:cond delay="0"/>
                                          </p:stCondLst>
                                        </p:cTn>
                                        <p:tgtEl>
                                          <p:spTgt spid="6"/>
                                        </p:tgtEl>
                                        <p:attrNameLst>
                                          <p:attrName>style.visibility</p:attrName>
                                        </p:attrNameLst>
                                      </p:cBhvr>
                                      <p:to>
                                        <p:strVal val="visible"/>
                                      </p:to>
                                    </p:set>
                                    <p:anim calcmode="lin" valueType="num">
                                      <p:cBhvr additive="base">
                                        <p:cTn id="53" dur="1500" fill="hold"/>
                                        <p:tgtEl>
                                          <p:spTgt spid="6"/>
                                        </p:tgtEl>
                                        <p:attrNameLst>
                                          <p:attrName>ppt_x</p:attrName>
                                        </p:attrNameLst>
                                      </p:cBhvr>
                                      <p:tavLst>
                                        <p:tav tm="0">
                                          <p:val>
                                            <p:strVal val="#ppt_x"/>
                                          </p:val>
                                        </p:tav>
                                        <p:tav tm="100000">
                                          <p:val>
                                            <p:strVal val="#ppt_x"/>
                                          </p:val>
                                        </p:tav>
                                      </p:tavLst>
                                    </p:anim>
                                    <p:anim calcmode="lin" valueType="num">
                                      <p:cBhvr additive="base">
                                        <p:cTn id="54" dur="1500" fill="hold"/>
                                        <p:tgtEl>
                                          <p:spTgt spid="6"/>
                                        </p:tgtEl>
                                        <p:attrNameLst>
                                          <p:attrName>ppt_y</p:attrName>
                                        </p:attrNameLst>
                                      </p:cBhvr>
                                      <p:tavLst>
                                        <p:tav tm="0">
                                          <p:val>
                                            <p:strVal val="1+#ppt_h/2"/>
                                          </p:val>
                                        </p:tav>
                                        <p:tav tm="100000">
                                          <p:val>
                                            <p:strVal val="#ppt_y"/>
                                          </p:val>
                                        </p:tav>
                                      </p:tavLst>
                                    </p:anim>
                                  </p:childTnLst>
                                </p:cTn>
                              </p:par>
                              <p:par>
                                <p:cTn id="55" presetID="2" presetClass="entr" presetSubtype="4" decel="100000" fill="hold" nodeType="withEffect">
                                  <p:stCondLst>
                                    <p:cond delay="0"/>
                                  </p:stCondLst>
                                  <p:childTnLst>
                                    <p:set>
                                      <p:cBhvr>
                                        <p:cTn id="56" dur="1" fill="hold">
                                          <p:stCondLst>
                                            <p:cond delay="0"/>
                                          </p:stCondLst>
                                        </p:cTn>
                                        <p:tgtEl>
                                          <p:spTgt spid="47"/>
                                        </p:tgtEl>
                                        <p:attrNameLst>
                                          <p:attrName>style.visibility</p:attrName>
                                        </p:attrNameLst>
                                      </p:cBhvr>
                                      <p:to>
                                        <p:strVal val="visible"/>
                                      </p:to>
                                    </p:set>
                                    <p:anim calcmode="lin" valueType="num">
                                      <p:cBhvr additive="base">
                                        <p:cTn id="57" dur="1500" fill="hold"/>
                                        <p:tgtEl>
                                          <p:spTgt spid="47"/>
                                        </p:tgtEl>
                                        <p:attrNameLst>
                                          <p:attrName>ppt_x</p:attrName>
                                        </p:attrNameLst>
                                      </p:cBhvr>
                                      <p:tavLst>
                                        <p:tav tm="0">
                                          <p:val>
                                            <p:strVal val="#ppt_x"/>
                                          </p:val>
                                        </p:tav>
                                        <p:tav tm="100000">
                                          <p:val>
                                            <p:strVal val="#ppt_x"/>
                                          </p:val>
                                        </p:tav>
                                      </p:tavLst>
                                    </p:anim>
                                    <p:anim calcmode="lin" valueType="num">
                                      <p:cBhvr additive="base">
                                        <p:cTn id="58" dur="1500" fill="hold"/>
                                        <p:tgtEl>
                                          <p:spTgt spid="47"/>
                                        </p:tgtEl>
                                        <p:attrNameLst>
                                          <p:attrName>ppt_y</p:attrName>
                                        </p:attrNameLst>
                                      </p:cBhvr>
                                      <p:tavLst>
                                        <p:tav tm="0">
                                          <p:val>
                                            <p:strVal val="1+#ppt_h/2"/>
                                          </p:val>
                                        </p:tav>
                                        <p:tav tm="100000">
                                          <p:val>
                                            <p:strVal val="#ppt_y"/>
                                          </p:val>
                                        </p:tav>
                                      </p:tavLst>
                                    </p:anim>
                                  </p:childTnLst>
                                </p:cTn>
                              </p:par>
                              <p:par>
                                <p:cTn id="59" presetID="2" presetClass="entr" presetSubtype="4" decel="100000" fill="hold" grpId="0" nodeType="withEffect">
                                  <p:stCondLst>
                                    <p:cond delay="0"/>
                                  </p:stCondLst>
                                  <p:childTnLst>
                                    <p:set>
                                      <p:cBhvr>
                                        <p:cTn id="60" dur="1" fill="hold">
                                          <p:stCondLst>
                                            <p:cond delay="0"/>
                                          </p:stCondLst>
                                        </p:cTn>
                                        <p:tgtEl>
                                          <p:spTgt spid="5"/>
                                        </p:tgtEl>
                                        <p:attrNameLst>
                                          <p:attrName>style.visibility</p:attrName>
                                        </p:attrNameLst>
                                      </p:cBhvr>
                                      <p:to>
                                        <p:strVal val="visible"/>
                                      </p:to>
                                    </p:set>
                                    <p:anim calcmode="lin" valueType="num">
                                      <p:cBhvr additive="base">
                                        <p:cTn id="61" dur="1500" fill="hold"/>
                                        <p:tgtEl>
                                          <p:spTgt spid="5"/>
                                        </p:tgtEl>
                                        <p:attrNameLst>
                                          <p:attrName>ppt_x</p:attrName>
                                        </p:attrNameLst>
                                      </p:cBhvr>
                                      <p:tavLst>
                                        <p:tav tm="0">
                                          <p:val>
                                            <p:strVal val="#ppt_x"/>
                                          </p:val>
                                        </p:tav>
                                        <p:tav tm="100000">
                                          <p:val>
                                            <p:strVal val="#ppt_x"/>
                                          </p:val>
                                        </p:tav>
                                      </p:tavLst>
                                    </p:anim>
                                    <p:anim calcmode="lin" valueType="num">
                                      <p:cBhvr additive="base">
                                        <p:cTn id="62" dur="1500" fill="hold"/>
                                        <p:tgtEl>
                                          <p:spTgt spid="5"/>
                                        </p:tgtEl>
                                        <p:attrNameLst>
                                          <p:attrName>ppt_y</p:attrName>
                                        </p:attrNameLst>
                                      </p:cBhvr>
                                      <p:tavLst>
                                        <p:tav tm="0">
                                          <p:val>
                                            <p:strVal val="1+#ppt_h/2"/>
                                          </p:val>
                                        </p:tav>
                                        <p:tav tm="100000">
                                          <p:val>
                                            <p:strVal val="#ppt_y"/>
                                          </p:val>
                                        </p:tav>
                                      </p:tavLst>
                                    </p:anim>
                                  </p:childTnLst>
                                </p:cTn>
                              </p:par>
                              <p:par>
                                <p:cTn id="63" presetID="2" presetClass="entr" presetSubtype="4" decel="100000" fill="hold" nodeType="withEffect">
                                  <p:stCondLst>
                                    <p:cond delay="0"/>
                                  </p:stCondLst>
                                  <p:childTnLst>
                                    <p:set>
                                      <p:cBhvr>
                                        <p:cTn id="64" dur="1" fill="hold">
                                          <p:stCondLst>
                                            <p:cond delay="0"/>
                                          </p:stCondLst>
                                        </p:cTn>
                                        <p:tgtEl>
                                          <p:spTgt spid="35"/>
                                        </p:tgtEl>
                                        <p:attrNameLst>
                                          <p:attrName>style.visibility</p:attrName>
                                        </p:attrNameLst>
                                      </p:cBhvr>
                                      <p:to>
                                        <p:strVal val="visible"/>
                                      </p:to>
                                    </p:set>
                                    <p:anim calcmode="lin" valueType="num">
                                      <p:cBhvr additive="base">
                                        <p:cTn id="65" dur="1500" fill="hold"/>
                                        <p:tgtEl>
                                          <p:spTgt spid="35"/>
                                        </p:tgtEl>
                                        <p:attrNameLst>
                                          <p:attrName>ppt_x</p:attrName>
                                        </p:attrNameLst>
                                      </p:cBhvr>
                                      <p:tavLst>
                                        <p:tav tm="0">
                                          <p:val>
                                            <p:strVal val="#ppt_x"/>
                                          </p:val>
                                        </p:tav>
                                        <p:tav tm="100000">
                                          <p:val>
                                            <p:strVal val="#ppt_x"/>
                                          </p:val>
                                        </p:tav>
                                      </p:tavLst>
                                    </p:anim>
                                    <p:anim calcmode="lin" valueType="num">
                                      <p:cBhvr additive="base">
                                        <p:cTn id="66" dur="1500" fill="hold"/>
                                        <p:tgtEl>
                                          <p:spTgt spid="35"/>
                                        </p:tgtEl>
                                        <p:attrNameLst>
                                          <p:attrName>ppt_y</p:attrName>
                                        </p:attrNameLst>
                                      </p:cBhvr>
                                      <p:tavLst>
                                        <p:tav tm="0">
                                          <p:val>
                                            <p:strVal val="1+#ppt_h/2"/>
                                          </p:val>
                                        </p:tav>
                                        <p:tav tm="100000">
                                          <p:val>
                                            <p:strVal val="#ppt_y"/>
                                          </p:val>
                                        </p:tav>
                                      </p:tavLst>
                                    </p:anim>
                                  </p:childTnLst>
                                </p:cTn>
                              </p:par>
                              <p:par>
                                <p:cTn id="67" presetID="2" presetClass="entr" presetSubtype="4" decel="100000" fill="hold" nodeType="withEffect">
                                  <p:stCondLst>
                                    <p:cond delay="0"/>
                                  </p:stCondLst>
                                  <p:childTnLst>
                                    <p:set>
                                      <p:cBhvr>
                                        <p:cTn id="68" dur="1" fill="hold">
                                          <p:stCondLst>
                                            <p:cond delay="0"/>
                                          </p:stCondLst>
                                        </p:cTn>
                                        <p:tgtEl>
                                          <p:spTgt spid="51"/>
                                        </p:tgtEl>
                                        <p:attrNameLst>
                                          <p:attrName>style.visibility</p:attrName>
                                        </p:attrNameLst>
                                      </p:cBhvr>
                                      <p:to>
                                        <p:strVal val="visible"/>
                                      </p:to>
                                    </p:set>
                                    <p:anim calcmode="lin" valueType="num">
                                      <p:cBhvr additive="base">
                                        <p:cTn id="69" dur="1500" fill="hold"/>
                                        <p:tgtEl>
                                          <p:spTgt spid="51"/>
                                        </p:tgtEl>
                                        <p:attrNameLst>
                                          <p:attrName>ppt_x</p:attrName>
                                        </p:attrNameLst>
                                      </p:cBhvr>
                                      <p:tavLst>
                                        <p:tav tm="0">
                                          <p:val>
                                            <p:strVal val="#ppt_x"/>
                                          </p:val>
                                        </p:tav>
                                        <p:tav tm="100000">
                                          <p:val>
                                            <p:strVal val="#ppt_x"/>
                                          </p:val>
                                        </p:tav>
                                      </p:tavLst>
                                    </p:anim>
                                    <p:anim calcmode="lin" valueType="num">
                                      <p:cBhvr additive="base">
                                        <p:cTn id="70" dur="1500" fill="hold"/>
                                        <p:tgtEl>
                                          <p:spTgt spid="51"/>
                                        </p:tgtEl>
                                        <p:attrNameLst>
                                          <p:attrName>ppt_y</p:attrName>
                                        </p:attrNameLst>
                                      </p:cBhvr>
                                      <p:tavLst>
                                        <p:tav tm="0">
                                          <p:val>
                                            <p:strVal val="1+#ppt_h/2"/>
                                          </p:val>
                                        </p:tav>
                                        <p:tav tm="100000">
                                          <p:val>
                                            <p:strVal val="#ppt_y"/>
                                          </p:val>
                                        </p:tav>
                                      </p:tavLst>
                                    </p:anim>
                                  </p:childTnLst>
                                </p:cTn>
                              </p:par>
                              <p:par>
                                <p:cTn id="71" presetID="2" presetClass="entr" presetSubtype="4" decel="100000" fill="hold" grpId="0" nodeType="withEffect">
                                  <p:stCondLst>
                                    <p:cond delay="0"/>
                                  </p:stCondLst>
                                  <p:childTnLst>
                                    <p:set>
                                      <p:cBhvr>
                                        <p:cTn id="72" dur="1" fill="hold">
                                          <p:stCondLst>
                                            <p:cond delay="0"/>
                                          </p:stCondLst>
                                        </p:cTn>
                                        <p:tgtEl>
                                          <p:spTgt spid="4"/>
                                        </p:tgtEl>
                                        <p:attrNameLst>
                                          <p:attrName>style.visibility</p:attrName>
                                        </p:attrNameLst>
                                      </p:cBhvr>
                                      <p:to>
                                        <p:strVal val="visible"/>
                                      </p:to>
                                    </p:set>
                                    <p:anim calcmode="lin" valueType="num">
                                      <p:cBhvr additive="base">
                                        <p:cTn id="73" dur="1500" fill="hold"/>
                                        <p:tgtEl>
                                          <p:spTgt spid="4"/>
                                        </p:tgtEl>
                                        <p:attrNameLst>
                                          <p:attrName>ppt_x</p:attrName>
                                        </p:attrNameLst>
                                      </p:cBhvr>
                                      <p:tavLst>
                                        <p:tav tm="0">
                                          <p:val>
                                            <p:strVal val="#ppt_x"/>
                                          </p:val>
                                        </p:tav>
                                        <p:tav tm="100000">
                                          <p:val>
                                            <p:strVal val="#ppt_x"/>
                                          </p:val>
                                        </p:tav>
                                      </p:tavLst>
                                    </p:anim>
                                    <p:anim calcmode="lin" valueType="num">
                                      <p:cBhvr additive="base">
                                        <p:cTn id="74" dur="1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P spid="59" grpId="0"/>
      <p:bldP spid="60" grpId="0"/>
      <p:bldP spid="61" grpId="0"/>
      <p:bldP spid="65" grpId="0"/>
      <p:bldP spid="69" grpId="0"/>
    </p:bldLst>
  </p:timing>
</p:sld>
</file>

<file path=ppt/slides/slide16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Freeform: Shape 3">
            <a:extLst>
              <a:ext uri="{FF2B5EF4-FFF2-40B4-BE49-F238E27FC236}">
                <a16:creationId xmlns:a16="http://schemas.microsoft.com/office/drawing/2014/main" id="{E88C6DCB-74A9-40D7-AB52-1CCC04567C13}"/>
              </a:ext>
            </a:extLst>
          </p:cNvPr>
          <p:cNvSpPr/>
          <p:nvPr/>
        </p:nvSpPr>
        <p:spPr>
          <a:xfrm>
            <a:off x="0" y="3611000"/>
            <a:ext cx="12385052" cy="10103934"/>
          </a:xfrm>
          <a:custGeom>
            <a:avLst/>
            <a:gdLst>
              <a:gd name="connsiteX0" fmla="*/ 7144 w 9153525"/>
              <a:gd name="connsiteY0" fmla="*/ 940630 h 7467600"/>
              <a:gd name="connsiteX1" fmla="*/ 2483644 w 9153525"/>
              <a:gd name="connsiteY1" fmla="*/ 7180 h 7467600"/>
              <a:gd name="connsiteX2" fmla="*/ 6770846 w 9153525"/>
              <a:gd name="connsiteY2" fmla="*/ 2501778 h 7467600"/>
              <a:gd name="connsiteX3" fmla="*/ 9151144 w 9153525"/>
              <a:gd name="connsiteY3" fmla="*/ 5064956 h 7467600"/>
              <a:gd name="connsiteX4" fmla="*/ 9046369 w 9153525"/>
              <a:gd name="connsiteY4" fmla="*/ 7465256 h 7467600"/>
              <a:gd name="connsiteX5" fmla="*/ 7144 w 9153525"/>
              <a:gd name="connsiteY5" fmla="*/ 7465256 h 7467600"/>
              <a:gd name="connsiteX6" fmla="*/ 7144 w 9153525"/>
              <a:gd name="connsiteY6" fmla="*/ 940630 h 746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53525" h="7467600">
                <a:moveTo>
                  <a:pt x="7144" y="940630"/>
                </a:moveTo>
                <a:cubicBezTo>
                  <a:pt x="7144" y="940630"/>
                  <a:pt x="921544" y="16705"/>
                  <a:pt x="2483644" y="7180"/>
                </a:cubicBezTo>
                <a:cubicBezTo>
                  <a:pt x="4045744" y="-2345"/>
                  <a:pt x="4599147" y="1852173"/>
                  <a:pt x="6770846" y="2501778"/>
                </a:cubicBezTo>
                <a:cubicBezTo>
                  <a:pt x="8942546" y="3151383"/>
                  <a:pt x="9151144" y="5064956"/>
                  <a:pt x="9151144" y="5064956"/>
                </a:cubicBezTo>
                <a:lnTo>
                  <a:pt x="9046369" y="7465256"/>
                </a:lnTo>
                <a:lnTo>
                  <a:pt x="7144" y="7465256"/>
                </a:lnTo>
                <a:lnTo>
                  <a:pt x="7144" y="940630"/>
                </a:lnTo>
                <a:close/>
              </a:path>
            </a:pathLst>
          </a:custGeom>
          <a:gradFill flip="none" rotWithShape="1">
            <a:gsLst>
              <a:gs pos="0">
                <a:schemeClr val="accent3"/>
              </a:gs>
              <a:gs pos="100000">
                <a:schemeClr val="accent3">
                  <a:lumMod val="50000"/>
                </a:schemeClr>
              </a:gs>
            </a:gsLst>
            <a:path path="circle">
              <a:fillToRect r="100000" b="100000"/>
            </a:path>
            <a:tileRect l="-100000" t="-100000"/>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grpSp>
        <p:nvGrpSpPr>
          <p:cNvPr id="51" name="Group 50">
            <a:extLst>
              <a:ext uri="{FF2B5EF4-FFF2-40B4-BE49-F238E27FC236}">
                <a16:creationId xmlns:a16="http://schemas.microsoft.com/office/drawing/2014/main" id="{3C14DB4C-342B-4C95-B8BE-B8D48DB90203}"/>
              </a:ext>
            </a:extLst>
          </p:cNvPr>
          <p:cNvGrpSpPr/>
          <p:nvPr/>
        </p:nvGrpSpPr>
        <p:grpSpPr>
          <a:xfrm>
            <a:off x="1360091" y="2151329"/>
            <a:ext cx="1805084" cy="2884166"/>
            <a:chOff x="17951689" y="6850155"/>
            <a:chExt cx="981075" cy="1567563"/>
          </a:xfrm>
        </p:grpSpPr>
        <p:sp>
          <p:nvSpPr>
            <p:cNvPr id="18" name="Freeform: Shape 17">
              <a:extLst>
                <a:ext uri="{FF2B5EF4-FFF2-40B4-BE49-F238E27FC236}">
                  <a16:creationId xmlns:a16="http://schemas.microsoft.com/office/drawing/2014/main" id="{15B3EA73-1A02-4B58-ACCF-7D0C73CA982A}"/>
                </a:ext>
              </a:extLst>
            </p:cNvPr>
            <p:cNvSpPr/>
            <p:nvPr/>
          </p:nvSpPr>
          <p:spPr>
            <a:xfrm>
              <a:off x="17951689" y="6850155"/>
              <a:ext cx="981075" cy="1276350"/>
            </a:xfrm>
            <a:custGeom>
              <a:avLst/>
              <a:gdLst>
                <a:gd name="connsiteX0" fmla="*/ 409335 w 981075"/>
                <a:gd name="connsiteY0" fmla="*/ 1269907 h 1276350"/>
                <a:gd name="connsiteX1" fmla="*/ 123585 w 981075"/>
                <a:gd name="connsiteY1" fmla="*/ 1069882 h 1276350"/>
                <a:gd name="connsiteX2" fmla="*/ 104535 w 981075"/>
                <a:gd name="connsiteY2" fmla="*/ 841282 h 1276350"/>
                <a:gd name="connsiteX3" fmla="*/ 9285 w 981075"/>
                <a:gd name="connsiteY3" fmla="*/ 536482 h 1276350"/>
                <a:gd name="connsiteX4" fmla="*/ 180735 w 981075"/>
                <a:gd name="connsiteY4" fmla="*/ 384082 h 1276350"/>
                <a:gd name="connsiteX5" fmla="*/ 209310 w 981075"/>
                <a:gd name="connsiteY5" fmla="*/ 79282 h 1276350"/>
                <a:gd name="connsiteX6" fmla="*/ 599835 w 981075"/>
                <a:gd name="connsiteY6" fmla="*/ 79282 h 1276350"/>
                <a:gd name="connsiteX7" fmla="*/ 761760 w 981075"/>
                <a:gd name="connsiteY7" fmla="*/ 450757 h 1276350"/>
                <a:gd name="connsiteX8" fmla="*/ 971310 w 981075"/>
                <a:gd name="connsiteY8" fmla="*/ 517432 h 1276350"/>
                <a:gd name="connsiteX9" fmla="*/ 752235 w 981075"/>
                <a:gd name="connsiteY9" fmla="*/ 1107982 h 1276350"/>
                <a:gd name="connsiteX10" fmla="*/ 409335 w 981075"/>
                <a:gd name="connsiteY10" fmla="*/ 1269907 h 1276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81075" h="1276350">
                  <a:moveTo>
                    <a:pt x="409335" y="1269907"/>
                  </a:moveTo>
                  <a:cubicBezTo>
                    <a:pt x="409335" y="1269907"/>
                    <a:pt x="199785" y="1184182"/>
                    <a:pt x="123585" y="1069882"/>
                  </a:cubicBezTo>
                  <a:cubicBezTo>
                    <a:pt x="47385" y="955582"/>
                    <a:pt x="9285" y="879382"/>
                    <a:pt x="104535" y="841282"/>
                  </a:cubicBezTo>
                  <a:cubicBezTo>
                    <a:pt x="104535" y="841282"/>
                    <a:pt x="-9765" y="660307"/>
                    <a:pt x="9285" y="536482"/>
                  </a:cubicBezTo>
                  <a:cubicBezTo>
                    <a:pt x="28335" y="412657"/>
                    <a:pt x="75960" y="355507"/>
                    <a:pt x="180735" y="384082"/>
                  </a:cubicBezTo>
                  <a:cubicBezTo>
                    <a:pt x="180735" y="384082"/>
                    <a:pt x="123585" y="155482"/>
                    <a:pt x="209310" y="79282"/>
                  </a:cubicBezTo>
                  <a:cubicBezTo>
                    <a:pt x="295035" y="3082"/>
                    <a:pt x="495060" y="-35018"/>
                    <a:pt x="599835" y="79282"/>
                  </a:cubicBezTo>
                  <a:cubicBezTo>
                    <a:pt x="704610" y="193582"/>
                    <a:pt x="771285" y="307882"/>
                    <a:pt x="761760" y="450757"/>
                  </a:cubicBezTo>
                  <a:cubicBezTo>
                    <a:pt x="761760" y="450757"/>
                    <a:pt x="942735" y="403132"/>
                    <a:pt x="971310" y="517432"/>
                  </a:cubicBezTo>
                  <a:cubicBezTo>
                    <a:pt x="999885" y="631732"/>
                    <a:pt x="952260" y="917482"/>
                    <a:pt x="752235" y="1107982"/>
                  </a:cubicBezTo>
                  <a:cubicBezTo>
                    <a:pt x="552210" y="1298482"/>
                    <a:pt x="409335" y="1269907"/>
                    <a:pt x="409335" y="1269907"/>
                  </a:cubicBezTo>
                  <a:close/>
                </a:path>
              </a:pathLst>
            </a:custGeom>
            <a:gradFill>
              <a:gsLst>
                <a:gs pos="0">
                  <a:schemeClr val="accent1"/>
                </a:gs>
                <a:gs pos="100000">
                  <a:schemeClr val="accent3"/>
                </a:gs>
              </a:gsLst>
              <a:path path="circle">
                <a:fillToRect l="100000" t="100000"/>
              </a:path>
            </a:gradFill>
            <a:ln w="9525"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8D410343-0F62-40D9-B83F-D8DBBB50105B}"/>
                </a:ext>
              </a:extLst>
            </p:cNvPr>
            <p:cNvSpPr/>
            <p:nvPr/>
          </p:nvSpPr>
          <p:spPr>
            <a:xfrm>
              <a:off x="18334830" y="7198518"/>
              <a:ext cx="76200" cy="1219200"/>
            </a:xfrm>
            <a:custGeom>
              <a:avLst/>
              <a:gdLst>
                <a:gd name="connsiteX0" fmla="*/ 7144 w 76200"/>
                <a:gd name="connsiteY0" fmla="*/ 1216819 h 1219200"/>
                <a:gd name="connsiteX1" fmla="*/ 73819 w 76200"/>
                <a:gd name="connsiteY1" fmla="*/ 1216819 h 1219200"/>
                <a:gd name="connsiteX2" fmla="*/ 54769 w 76200"/>
                <a:gd name="connsiteY2" fmla="*/ 7144 h 1219200"/>
              </a:gdLst>
              <a:ahLst/>
              <a:cxnLst>
                <a:cxn ang="0">
                  <a:pos x="connsiteX0" y="connsiteY0"/>
                </a:cxn>
                <a:cxn ang="0">
                  <a:pos x="connsiteX1" y="connsiteY1"/>
                </a:cxn>
                <a:cxn ang="0">
                  <a:pos x="connsiteX2" y="connsiteY2"/>
                </a:cxn>
              </a:cxnLst>
              <a:rect l="l" t="t" r="r" b="b"/>
              <a:pathLst>
                <a:path w="76200" h="1219200">
                  <a:moveTo>
                    <a:pt x="7144" y="1216819"/>
                  </a:moveTo>
                  <a:lnTo>
                    <a:pt x="73819" y="1216819"/>
                  </a:lnTo>
                  <a:lnTo>
                    <a:pt x="54769" y="7144"/>
                  </a:ln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20" name="Freeform: Shape 19">
              <a:extLst>
                <a:ext uri="{FF2B5EF4-FFF2-40B4-BE49-F238E27FC236}">
                  <a16:creationId xmlns:a16="http://schemas.microsoft.com/office/drawing/2014/main" id="{6BD19256-E7E1-45ED-B95C-10FB59F0F46B}"/>
                </a:ext>
              </a:extLst>
            </p:cNvPr>
            <p:cNvSpPr/>
            <p:nvPr/>
          </p:nvSpPr>
          <p:spPr>
            <a:xfrm>
              <a:off x="18258630" y="7369968"/>
              <a:ext cx="123825" cy="276225"/>
            </a:xfrm>
            <a:custGeom>
              <a:avLst/>
              <a:gdLst>
                <a:gd name="connsiteX0" fmla="*/ 7144 w 123825"/>
                <a:gd name="connsiteY0" fmla="*/ 7144 h 276225"/>
                <a:gd name="connsiteX1" fmla="*/ 116681 w 123825"/>
                <a:gd name="connsiteY1" fmla="*/ 273844 h 276225"/>
                <a:gd name="connsiteX2" fmla="*/ 116681 w 123825"/>
                <a:gd name="connsiteY2" fmla="*/ 198596 h 276225"/>
                <a:gd name="connsiteX3" fmla="*/ 7144 w 123825"/>
                <a:gd name="connsiteY3" fmla="*/ 7144 h 276225"/>
              </a:gdLst>
              <a:ahLst/>
              <a:cxnLst>
                <a:cxn ang="0">
                  <a:pos x="connsiteX0" y="connsiteY0"/>
                </a:cxn>
                <a:cxn ang="0">
                  <a:pos x="connsiteX1" y="connsiteY1"/>
                </a:cxn>
                <a:cxn ang="0">
                  <a:pos x="connsiteX2" y="connsiteY2"/>
                </a:cxn>
                <a:cxn ang="0">
                  <a:pos x="connsiteX3" y="connsiteY3"/>
                </a:cxn>
              </a:cxnLst>
              <a:rect l="l" t="t" r="r" b="b"/>
              <a:pathLst>
                <a:path w="123825" h="276225">
                  <a:moveTo>
                    <a:pt x="7144" y="7144"/>
                  </a:moveTo>
                  <a:cubicBezTo>
                    <a:pt x="7144" y="7144"/>
                    <a:pt x="102394" y="111919"/>
                    <a:pt x="116681" y="273844"/>
                  </a:cubicBezTo>
                  <a:lnTo>
                    <a:pt x="116681" y="198596"/>
                  </a:lnTo>
                  <a:cubicBezTo>
                    <a:pt x="116681" y="198596"/>
                    <a:pt x="102394" y="102394"/>
                    <a:pt x="7144" y="7144"/>
                  </a:cubicBez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21" name="Freeform: Shape 20">
              <a:extLst>
                <a:ext uri="{FF2B5EF4-FFF2-40B4-BE49-F238E27FC236}">
                  <a16:creationId xmlns:a16="http://schemas.microsoft.com/office/drawing/2014/main" id="{3977BDEC-965E-419A-AD8D-07B332C368E4}"/>
                </a:ext>
              </a:extLst>
            </p:cNvPr>
            <p:cNvSpPr/>
            <p:nvPr/>
          </p:nvSpPr>
          <p:spPr>
            <a:xfrm>
              <a:off x="18115755" y="7750968"/>
              <a:ext cx="247650" cy="276225"/>
            </a:xfrm>
            <a:custGeom>
              <a:avLst/>
              <a:gdLst>
                <a:gd name="connsiteX0" fmla="*/ 7144 w 247650"/>
                <a:gd name="connsiteY0" fmla="*/ 7144 h 276225"/>
                <a:gd name="connsiteX1" fmla="*/ 245269 w 247650"/>
                <a:gd name="connsiteY1" fmla="*/ 273844 h 276225"/>
                <a:gd name="connsiteX2" fmla="*/ 245269 w 247650"/>
                <a:gd name="connsiteY2" fmla="*/ 198596 h 276225"/>
                <a:gd name="connsiteX3" fmla="*/ 7144 w 247650"/>
                <a:gd name="connsiteY3" fmla="*/ 7144 h 276225"/>
              </a:gdLst>
              <a:ahLst/>
              <a:cxnLst>
                <a:cxn ang="0">
                  <a:pos x="connsiteX0" y="connsiteY0"/>
                </a:cxn>
                <a:cxn ang="0">
                  <a:pos x="connsiteX1" y="connsiteY1"/>
                </a:cxn>
                <a:cxn ang="0">
                  <a:pos x="connsiteX2" y="connsiteY2"/>
                </a:cxn>
                <a:cxn ang="0">
                  <a:pos x="connsiteX3" y="connsiteY3"/>
                </a:cxn>
              </a:cxnLst>
              <a:rect l="l" t="t" r="r" b="b"/>
              <a:pathLst>
                <a:path w="247650" h="276225">
                  <a:moveTo>
                    <a:pt x="7144" y="7144"/>
                  </a:moveTo>
                  <a:cubicBezTo>
                    <a:pt x="7144" y="7144"/>
                    <a:pt x="230981" y="111919"/>
                    <a:pt x="245269" y="273844"/>
                  </a:cubicBezTo>
                  <a:lnTo>
                    <a:pt x="245269" y="198596"/>
                  </a:lnTo>
                  <a:cubicBezTo>
                    <a:pt x="245269" y="198596"/>
                    <a:pt x="254794" y="111919"/>
                    <a:pt x="7144" y="7144"/>
                  </a:cubicBez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22" name="Freeform: Shape 21">
              <a:extLst>
                <a:ext uri="{FF2B5EF4-FFF2-40B4-BE49-F238E27FC236}">
                  <a16:creationId xmlns:a16="http://schemas.microsoft.com/office/drawing/2014/main" id="{3847E0D2-2A56-45F5-BA11-DED296C2BE6F}"/>
                </a:ext>
              </a:extLst>
            </p:cNvPr>
            <p:cNvSpPr/>
            <p:nvPr/>
          </p:nvSpPr>
          <p:spPr>
            <a:xfrm>
              <a:off x="18391951" y="7579518"/>
              <a:ext cx="152400" cy="276225"/>
            </a:xfrm>
            <a:custGeom>
              <a:avLst/>
              <a:gdLst>
                <a:gd name="connsiteX0" fmla="*/ 150048 w 152400"/>
                <a:gd name="connsiteY0" fmla="*/ 7144 h 276225"/>
                <a:gd name="connsiteX1" fmla="*/ 7173 w 152400"/>
                <a:gd name="connsiteY1" fmla="*/ 273844 h 276225"/>
                <a:gd name="connsiteX2" fmla="*/ 7173 w 152400"/>
                <a:gd name="connsiteY2" fmla="*/ 198596 h 276225"/>
                <a:gd name="connsiteX3" fmla="*/ 150048 w 152400"/>
                <a:gd name="connsiteY3" fmla="*/ 7144 h 276225"/>
              </a:gdLst>
              <a:ahLst/>
              <a:cxnLst>
                <a:cxn ang="0">
                  <a:pos x="connsiteX0" y="connsiteY0"/>
                </a:cxn>
                <a:cxn ang="0">
                  <a:pos x="connsiteX1" y="connsiteY1"/>
                </a:cxn>
                <a:cxn ang="0">
                  <a:pos x="connsiteX2" y="connsiteY2"/>
                </a:cxn>
                <a:cxn ang="0">
                  <a:pos x="connsiteX3" y="connsiteY3"/>
                </a:cxn>
              </a:cxnLst>
              <a:rect l="l" t="t" r="r" b="b"/>
              <a:pathLst>
                <a:path w="152400" h="276225">
                  <a:moveTo>
                    <a:pt x="150048" y="7144"/>
                  </a:moveTo>
                  <a:cubicBezTo>
                    <a:pt x="150048" y="7144"/>
                    <a:pt x="15746" y="111919"/>
                    <a:pt x="7173" y="273844"/>
                  </a:cubicBezTo>
                  <a:lnTo>
                    <a:pt x="7173" y="198596"/>
                  </a:lnTo>
                  <a:cubicBezTo>
                    <a:pt x="7173" y="198596"/>
                    <a:pt x="1458" y="111919"/>
                    <a:pt x="150048" y="7144"/>
                  </a:cubicBez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23" name="Freeform: Shape 22">
              <a:extLst>
                <a:ext uri="{FF2B5EF4-FFF2-40B4-BE49-F238E27FC236}">
                  <a16:creationId xmlns:a16="http://schemas.microsoft.com/office/drawing/2014/main" id="{15BEDCD3-9F0A-458A-B797-A72B6BB7C7A1}"/>
                </a:ext>
              </a:extLst>
            </p:cNvPr>
            <p:cNvSpPr/>
            <p:nvPr/>
          </p:nvSpPr>
          <p:spPr>
            <a:xfrm>
              <a:off x="18391925" y="7741443"/>
              <a:ext cx="304800" cy="323850"/>
            </a:xfrm>
            <a:custGeom>
              <a:avLst/>
              <a:gdLst>
                <a:gd name="connsiteX0" fmla="*/ 302474 w 304800"/>
                <a:gd name="connsiteY0" fmla="*/ 7144 h 323850"/>
                <a:gd name="connsiteX1" fmla="*/ 7199 w 304800"/>
                <a:gd name="connsiteY1" fmla="*/ 321469 h 323850"/>
                <a:gd name="connsiteX2" fmla="*/ 7199 w 304800"/>
                <a:gd name="connsiteY2" fmla="*/ 232886 h 323850"/>
                <a:gd name="connsiteX3" fmla="*/ 302474 w 304800"/>
                <a:gd name="connsiteY3" fmla="*/ 7144 h 323850"/>
              </a:gdLst>
              <a:ahLst/>
              <a:cxnLst>
                <a:cxn ang="0">
                  <a:pos x="connsiteX0" y="connsiteY0"/>
                </a:cxn>
                <a:cxn ang="0">
                  <a:pos x="connsiteX1" y="connsiteY1"/>
                </a:cxn>
                <a:cxn ang="0">
                  <a:pos x="connsiteX2" y="connsiteY2"/>
                </a:cxn>
                <a:cxn ang="0">
                  <a:pos x="connsiteX3" y="connsiteY3"/>
                </a:cxn>
              </a:cxnLst>
              <a:rect l="l" t="t" r="r" b="b"/>
              <a:pathLst>
                <a:path w="304800" h="323850">
                  <a:moveTo>
                    <a:pt x="302474" y="7144"/>
                  </a:moveTo>
                  <a:cubicBezTo>
                    <a:pt x="302474" y="7144"/>
                    <a:pt x="25296" y="130969"/>
                    <a:pt x="7199" y="321469"/>
                  </a:cubicBezTo>
                  <a:lnTo>
                    <a:pt x="7199" y="232886"/>
                  </a:lnTo>
                  <a:cubicBezTo>
                    <a:pt x="7199" y="232886"/>
                    <a:pt x="-4231" y="130969"/>
                    <a:pt x="302474" y="7144"/>
                  </a:cubicBez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grpSp>
      <p:grpSp>
        <p:nvGrpSpPr>
          <p:cNvPr id="35" name="Group 34">
            <a:extLst>
              <a:ext uri="{FF2B5EF4-FFF2-40B4-BE49-F238E27FC236}">
                <a16:creationId xmlns:a16="http://schemas.microsoft.com/office/drawing/2014/main" id="{75A5F66A-3032-4091-BAE8-F67D519D7EA5}"/>
              </a:ext>
            </a:extLst>
          </p:cNvPr>
          <p:cNvGrpSpPr/>
          <p:nvPr/>
        </p:nvGrpSpPr>
        <p:grpSpPr>
          <a:xfrm>
            <a:off x="5568162" y="3605845"/>
            <a:ext cx="2309887" cy="3328643"/>
            <a:chOff x="16811204" y="1698538"/>
            <a:chExt cx="2998650" cy="4321179"/>
          </a:xfrm>
        </p:grpSpPr>
        <p:sp>
          <p:nvSpPr>
            <p:cNvPr id="36" name="Freeform: Shape 35">
              <a:extLst>
                <a:ext uri="{FF2B5EF4-FFF2-40B4-BE49-F238E27FC236}">
                  <a16:creationId xmlns:a16="http://schemas.microsoft.com/office/drawing/2014/main" id="{6B226E6F-9AD2-44EB-B354-7C9D90C7DD16}"/>
                </a:ext>
              </a:extLst>
            </p:cNvPr>
            <p:cNvSpPr/>
            <p:nvPr/>
          </p:nvSpPr>
          <p:spPr>
            <a:xfrm>
              <a:off x="16990276" y="1698538"/>
              <a:ext cx="2522325" cy="2559972"/>
            </a:xfrm>
            <a:custGeom>
              <a:avLst/>
              <a:gdLst>
                <a:gd name="connsiteX0" fmla="*/ 9088 w 638175"/>
                <a:gd name="connsiteY0" fmla="*/ 364724 h 647700"/>
                <a:gd name="connsiteX1" fmla="*/ 142438 w 638175"/>
                <a:gd name="connsiteY1" fmla="*/ 50399 h 647700"/>
                <a:gd name="connsiteX2" fmla="*/ 542488 w 638175"/>
                <a:gd name="connsiteY2" fmla="*/ 88499 h 647700"/>
                <a:gd name="connsiteX3" fmla="*/ 628213 w 638175"/>
                <a:gd name="connsiteY3" fmla="*/ 374249 h 647700"/>
                <a:gd name="connsiteX4" fmla="*/ 371038 w 638175"/>
                <a:gd name="connsiteY4" fmla="*/ 640949 h 647700"/>
                <a:gd name="connsiteX5" fmla="*/ 94813 w 638175"/>
                <a:gd name="connsiteY5" fmla="*/ 564749 h 647700"/>
                <a:gd name="connsiteX6" fmla="*/ 9088 w 638175"/>
                <a:gd name="connsiteY6" fmla="*/ 364724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8175" h="647700">
                  <a:moveTo>
                    <a:pt x="9088" y="364724"/>
                  </a:moveTo>
                  <a:cubicBezTo>
                    <a:pt x="9088" y="364724"/>
                    <a:pt x="-19487" y="136124"/>
                    <a:pt x="142438" y="50399"/>
                  </a:cubicBezTo>
                  <a:cubicBezTo>
                    <a:pt x="304363" y="-35326"/>
                    <a:pt x="494863" y="21824"/>
                    <a:pt x="542488" y="88499"/>
                  </a:cubicBezTo>
                  <a:cubicBezTo>
                    <a:pt x="590113" y="155174"/>
                    <a:pt x="666313" y="250424"/>
                    <a:pt x="628213" y="374249"/>
                  </a:cubicBezTo>
                  <a:cubicBezTo>
                    <a:pt x="590113" y="498074"/>
                    <a:pt x="475813" y="631424"/>
                    <a:pt x="371038" y="640949"/>
                  </a:cubicBezTo>
                  <a:cubicBezTo>
                    <a:pt x="266263" y="650474"/>
                    <a:pt x="142438" y="612374"/>
                    <a:pt x="94813" y="564749"/>
                  </a:cubicBezTo>
                  <a:cubicBezTo>
                    <a:pt x="47188" y="517124"/>
                    <a:pt x="18613" y="459974"/>
                    <a:pt x="9088" y="364724"/>
                  </a:cubicBezTo>
                  <a:close/>
                </a:path>
              </a:pathLst>
            </a:custGeom>
            <a:gradFill>
              <a:gsLst>
                <a:gs pos="0">
                  <a:schemeClr val="accent3"/>
                </a:gs>
                <a:gs pos="100000">
                  <a:schemeClr val="accent2">
                    <a:lumMod val="60000"/>
                    <a:lumOff val="40000"/>
                  </a:schemeClr>
                </a:gs>
              </a:gsLst>
              <a:path path="circle">
                <a:fillToRect r="100000" b="100000"/>
              </a:path>
            </a:gradFill>
            <a:ln w="9525"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C011E926-9462-4AEA-941C-1C99B4385491}"/>
                </a:ext>
              </a:extLst>
            </p:cNvPr>
            <p:cNvSpPr/>
            <p:nvPr/>
          </p:nvSpPr>
          <p:spPr>
            <a:xfrm>
              <a:off x="16811204" y="2500437"/>
              <a:ext cx="1919979" cy="1919979"/>
            </a:xfrm>
            <a:custGeom>
              <a:avLst/>
              <a:gdLst>
                <a:gd name="connsiteX0" fmla="*/ 8675 w 485775"/>
                <a:gd name="connsiteY0" fmla="*/ 276135 h 485775"/>
                <a:gd name="connsiteX1" fmla="*/ 108687 w 485775"/>
                <a:gd name="connsiteY1" fmla="*/ 39915 h 485775"/>
                <a:gd name="connsiteX2" fmla="*/ 409678 w 485775"/>
                <a:gd name="connsiteY2" fmla="*/ 68490 h 485775"/>
                <a:gd name="connsiteX3" fmla="*/ 474448 w 485775"/>
                <a:gd name="connsiteY3" fmla="*/ 283755 h 485775"/>
                <a:gd name="connsiteX4" fmla="*/ 281091 w 485775"/>
                <a:gd name="connsiteY4" fmla="*/ 484732 h 485775"/>
                <a:gd name="connsiteX5" fmla="*/ 73445 w 485775"/>
                <a:gd name="connsiteY5" fmla="*/ 427582 h 485775"/>
                <a:gd name="connsiteX6" fmla="*/ 8675 w 485775"/>
                <a:gd name="connsiteY6" fmla="*/ 27613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5775" h="485775">
                  <a:moveTo>
                    <a:pt x="8675" y="276135"/>
                  </a:moveTo>
                  <a:cubicBezTo>
                    <a:pt x="8675" y="276135"/>
                    <a:pt x="-13232" y="103732"/>
                    <a:pt x="108687" y="39915"/>
                  </a:cubicBezTo>
                  <a:cubicBezTo>
                    <a:pt x="230608" y="-24855"/>
                    <a:pt x="373483" y="18007"/>
                    <a:pt x="409678" y="68490"/>
                  </a:cubicBezTo>
                  <a:cubicBezTo>
                    <a:pt x="445873" y="118972"/>
                    <a:pt x="503023" y="190410"/>
                    <a:pt x="474448" y="283755"/>
                  </a:cubicBezTo>
                  <a:cubicBezTo>
                    <a:pt x="445873" y="377100"/>
                    <a:pt x="360148" y="477112"/>
                    <a:pt x="281091" y="484732"/>
                  </a:cubicBezTo>
                  <a:cubicBezTo>
                    <a:pt x="202033" y="492352"/>
                    <a:pt x="108687" y="462825"/>
                    <a:pt x="73445" y="427582"/>
                  </a:cubicBezTo>
                  <a:cubicBezTo>
                    <a:pt x="37250" y="390435"/>
                    <a:pt x="15343" y="347572"/>
                    <a:pt x="8675" y="276135"/>
                  </a:cubicBezTo>
                  <a:close/>
                </a:path>
              </a:pathLst>
            </a:custGeom>
            <a:gradFill flip="none" rotWithShape="1">
              <a:gsLst>
                <a:gs pos="0">
                  <a:schemeClr val="accent3">
                    <a:lumMod val="75000"/>
                  </a:schemeClr>
                </a:gs>
                <a:gs pos="100000">
                  <a:schemeClr val="accent3">
                    <a:lumMod val="20000"/>
                    <a:lumOff val="80000"/>
                  </a:schemeClr>
                </a:gs>
              </a:gsLst>
              <a:path path="circle">
                <a:fillToRect l="100000" t="100000"/>
              </a:path>
              <a:tileRect r="-100000" b="-100000"/>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38" name="Freeform: Shape 37">
              <a:extLst>
                <a:ext uri="{FF2B5EF4-FFF2-40B4-BE49-F238E27FC236}">
                  <a16:creationId xmlns:a16="http://schemas.microsoft.com/office/drawing/2014/main" id="{45B366FC-99C9-4863-BA8E-F78C2024E992}"/>
                </a:ext>
              </a:extLst>
            </p:cNvPr>
            <p:cNvSpPr/>
            <p:nvPr/>
          </p:nvSpPr>
          <p:spPr>
            <a:xfrm>
              <a:off x="18115755" y="2754193"/>
              <a:ext cx="1694099" cy="1694099"/>
            </a:xfrm>
            <a:custGeom>
              <a:avLst/>
              <a:gdLst>
                <a:gd name="connsiteX0" fmla="*/ 8446 w 428625"/>
                <a:gd name="connsiteY0" fmla="*/ 244563 h 428625"/>
                <a:gd name="connsiteX1" fmla="*/ 97029 w 428625"/>
                <a:gd name="connsiteY1" fmla="*/ 35965 h 428625"/>
                <a:gd name="connsiteX2" fmla="*/ 362777 w 428625"/>
                <a:gd name="connsiteY2" fmla="*/ 61683 h 428625"/>
                <a:gd name="connsiteX3" fmla="*/ 419927 w 428625"/>
                <a:gd name="connsiteY3" fmla="*/ 251231 h 428625"/>
                <a:gd name="connsiteX4" fmla="*/ 249429 w 428625"/>
                <a:gd name="connsiteY4" fmla="*/ 428395 h 428625"/>
                <a:gd name="connsiteX5" fmla="*/ 66548 w 428625"/>
                <a:gd name="connsiteY5" fmla="*/ 377913 h 428625"/>
                <a:gd name="connsiteX6" fmla="*/ 8446 w 428625"/>
                <a:gd name="connsiteY6" fmla="*/ 244563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8625" h="428625">
                  <a:moveTo>
                    <a:pt x="8446" y="244563"/>
                  </a:moveTo>
                  <a:cubicBezTo>
                    <a:pt x="8446" y="244563"/>
                    <a:pt x="-10604" y="93115"/>
                    <a:pt x="97029" y="35965"/>
                  </a:cubicBezTo>
                  <a:cubicBezTo>
                    <a:pt x="204661" y="-21185"/>
                    <a:pt x="331344" y="16915"/>
                    <a:pt x="362777" y="61683"/>
                  </a:cubicBezTo>
                  <a:cubicBezTo>
                    <a:pt x="394208" y="105498"/>
                    <a:pt x="444691" y="169315"/>
                    <a:pt x="419927" y="251231"/>
                  </a:cubicBezTo>
                  <a:cubicBezTo>
                    <a:pt x="394208" y="333145"/>
                    <a:pt x="318961" y="421728"/>
                    <a:pt x="249429" y="428395"/>
                  </a:cubicBezTo>
                  <a:cubicBezTo>
                    <a:pt x="179896" y="435063"/>
                    <a:pt x="97981" y="409345"/>
                    <a:pt x="66548" y="377913"/>
                  </a:cubicBezTo>
                  <a:cubicBezTo>
                    <a:pt x="35116" y="346481"/>
                    <a:pt x="15114" y="307428"/>
                    <a:pt x="8446" y="244563"/>
                  </a:cubicBezTo>
                  <a:close/>
                </a:path>
              </a:pathLst>
            </a:custGeom>
            <a:gradFill>
              <a:gsLst>
                <a:gs pos="0">
                  <a:schemeClr val="accent3"/>
                </a:gs>
                <a:gs pos="100000">
                  <a:schemeClr val="accent4">
                    <a:lumMod val="20000"/>
                    <a:lumOff val="80000"/>
                  </a:schemeClr>
                </a:gs>
              </a:gsLst>
              <a:path path="circle">
                <a:fillToRect r="100000" b="100000"/>
              </a:path>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39" name="Freeform: Shape 38">
              <a:extLst>
                <a:ext uri="{FF2B5EF4-FFF2-40B4-BE49-F238E27FC236}">
                  <a16:creationId xmlns:a16="http://schemas.microsoft.com/office/drawing/2014/main" id="{BFB9ED78-1A1B-4555-AE68-86C54098B568}"/>
                </a:ext>
              </a:extLst>
            </p:cNvPr>
            <p:cNvSpPr/>
            <p:nvPr/>
          </p:nvSpPr>
          <p:spPr>
            <a:xfrm>
              <a:off x="18237405" y="3120925"/>
              <a:ext cx="188233" cy="2898792"/>
            </a:xfrm>
            <a:custGeom>
              <a:avLst/>
              <a:gdLst>
                <a:gd name="connsiteX0" fmla="*/ 26194 w 47625"/>
                <a:gd name="connsiteY0" fmla="*/ 731044 h 733425"/>
                <a:gd name="connsiteX1" fmla="*/ 26194 w 47625"/>
                <a:gd name="connsiteY1" fmla="*/ 731044 h 733425"/>
                <a:gd name="connsiteX2" fmla="*/ 7144 w 47625"/>
                <a:gd name="connsiteY2" fmla="*/ 711994 h 733425"/>
                <a:gd name="connsiteX3" fmla="*/ 7144 w 47625"/>
                <a:gd name="connsiteY3" fmla="*/ 7144 h 733425"/>
                <a:gd name="connsiteX4" fmla="*/ 7144 w 47625"/>
                <a:gd name="connsiteY4" fmla="*/ 7144 h 733425"/>
                <a:gd name="connsiteX5" fmla="*/ 45244 w 47625"/>
                <a:gd name="connsiteY5" fmla="*/ 241459 h 733425"/>
                <a:gd name="connsiteX6" fmla="*/ 45244 w 47625"/>
                <a:gd name="connsiteY6" fmla="*/ 711994 h 733425"/>
                <a:gd name="connsiteX7" fmla="*/ 26194 w 47625"/>
                <a:gd name="connsiteY7" fmla="*/ 731044 h 733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625" h="733425">
                  <a:moveTo>
                    <a:pt x="26194" y="731044"/>
                  </a:moveTo>
                  <a:lnTo>
                    <a:pt x="26194" y="731044"/>
                  </a:lnTo>
                  <a:cubicBezTo>
                    <a:pt x="15716" y="731044"/>
                    <a:pt x="7144" y="722471"/>
                    <a:pt x="7144" y="711994"/>
                  </a:cubicBezTo>
                  <a:lnTo>
                    <a:pt x="7144" y="7144"/>
                  </a:lnTo>
                  <a:lnTo>
                    <a:pt x="7144" y="7144"/>
                  </a:lnTo>
                  <a:cubicBezTo>
                    <a:pt x="31909" y="82391"/>
                    <a:pt x="45244" y="162401"/>
                    <a:pt x="45244" y="241459"/>
                  </a:cubicBezTo>
                  <a:lnTo>
                    <a:pt x="45244" y="711994"/>
                  </a:lnTo>
                  <a:cubicBezTo>
                    <a:pt x="45244" y="722471"/>
                    <a:pt x="36671" y="731044"/>
                    <a:pt x="26194" y="731044"/>
                  </a:cubicBezTo>
                  <a:close/>
                </a:path>
              </a:pathLst>
            </a:custGeom>
            <a:solidFill>
              <a:schemeClr val="accent1">
                <a:lumMod val="20000"/>
                <a:lumOff val="80000"/>
              </a:schemeClr>
            </a:solidFill>
            <a:ln w="9525"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02B3D16F-C01E-4180-A3C0-DCA232A1ECFD}"/>
                </a:ext>
              </a:extLst>
            </p:cNvPr>
            <p:cNvSpPr/>
            <p:nvPr/>
          </p:nvSpPr>
          <p:spPr>
            <a:xfrm>
              <a:off x="17186192" y="3036545"/>
              <a:ext cx="1091753" cy="903520"/>
            </a:xfrm>
            <a:custGeom>
              <a:avLst/>
              <a:gdLst>
                <a:gd name="connsiteX0" fmla="*/ 7144 w 276225"/>
                <a:gd name="connsiteY0" fmla="*/ 7144 h 228600"/>
                <a:gd name="connsiteX1" fmla="*/ 273844 w 276225"/>
                <a:gd name="connsiteY1" fmla="*/ 223361 h 228600"/>
                <a:gd name="connsiteX2" fmla="*/ 273844 w 276225"/>
                <a:gd name="connsiteY2" fmla="*/ 170021 h 228600"/>
                <a:gd name="connsiteX3" fmla="*/ 7144 w 276225"/>
                <a:gd name="connsiteY3" fmla="*/ 7144 h 228600"/>
              </a:gdLst>
              <a:ahLst/>
              <a:cxnLst>
                <a:cxn ang="0">
                  <a:pos x="connsiteX0" y="connsiteY0"/>
                </a:cxn>
                <a:cxn ang="0">
                  <a:pos x="connsiteX1" y="connsiteY1"/>
                </a:cxn>
                <a:cxn ang="0">
                  <a:pos x="connsiteX2" y="connsiteY2"/>
                </a:cxn>
                <a:cxn ang="0">
                  <a:pos x="connsiteX3" y="connsiteY3"/>
                </a:cxn>
              </a:cxnLst>
              <a:rect l="l" t="t" r="r" b="b"/>
              <a:pathLst>
                <a:path w="276225" h="228600">
                  <a:moveTo>
                    <a:pt x="7144" y="7144"/>
                  </a:moveTo>
                  <a:cubicBezTo>
                    <a:pt x="7144" y="7144"/>
                    <a:pt x="245269" y="95726"/>
                    <a:pt x="273844" y="223361"/>
                  </a:cubicBezTo>
                  <a:lnTo>
                    <a:pt x="273844" y="170021"/>
                  </a:lnTo>
                  <a:cubicBezTo>
                    <a:pt x="273844" y="170021"/>
                    <a:pt x="245269" y="83344"/>
                    <a:pt x="7144" y="7144"/>
                  </a:cubicBezTo>
                  <a:close/>
                </a:path>
              </a:pathLst>
            </a:custGeom>
            <a:solidFill>
              <a:schemeClr val="accent1">
                <a:lumMod val="20000"/>
                <a:lumOff val="80000"/>
              </a:schemeClr>
            </a:solidFill>
            <a:ln w="9525"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F05750F8-B407-4043-920A-DC2225686869}"/>
                </a:ext>
              </a:extLst>
            </p:cNvPr>
            <p:cNvSpPr/>
            <p:nvPr/>
          </p:nvSpPr>
          <p:spPr>
            <a:xfrm>
              <a:off x="18292588" y="2697725"/>
              <a:ext cx="564700" cy="903520"/>
            </a:xfrm>
            <a:custGeom>
              <a:avLst/>
              <a:gdLst>
                <a:gd name="connsiteX0" fmla="*/ 140494 w 142875"/>
                <a:gd name="connsiteY0" fmla="*/ 7144 h 228600"/>
                <a:gd name="connsiteX1" fmla="*/ 7144 w 142875"/>
                <a:gd name="connsiteY1" fmla="*/ 223361 h 228600"/>
                <a:gd name="connsiteX2" fmla="*/ 7144 w 142875"/>
                <a:gd name="connsiteY2" fmla="*/ 170021 h 228600"/>
                <a:gd name="connsiteX3" fmla="*/ 140494 w 142875"/>
                <a:gd name="connsiteY3" fmla="*/ 7144 h 228600"/>
              </a:gdLst>
              <a:ahLst/>
              <a:cxnLst>
                <a:cxn ang="0">
                  <a:pos x="connsiteX0" y="connsiteY0"/>
                </a:cxn>
                <a:cxn ang="0">
                  <a:pos x="connsiteX1" y="connsiteY1"/>
                </a:cxn>
                <a:cxn ang="0">
                  <a:pos x="connsiteX2" y="connsiteY2"/>
                </a:cxn>
                <a:cxn ang="0">
                  <a:pos x="connsiteX3" y="connsiteY3"/>
                </a:cxn>
              </a:cxnLst>
              <a:rect l="l" t="t" r="r" b="b"/>
              <a:pathLst>
                <a:path w="142875" h="228600">
                  <a:moveTo>
                    <a:pt x="140494" y="7144"/>
                  </a:moveTo>
                  <a:cubicBezTo>
                    <a:pt x="140494" y="7144"/>
                    <a:pt x="21431" y="95726"/>
                    <a:pt x="7144" y="223361"/>
                  </a:cubicBezTo>
                  <a:lnTo>
                    <a:pt x="7144" y="170021"/>
                  </a:lnTo>
                  <a:cubicBezTo>
                    <a:pt x="7144" y="170021"/>
                    <a:pt x="21431" y="83344"/>
                    <a:pt x="140494" y="7144"/>
                  </a:cubicBezTo>
                  <a:close/>
                </a:path>
              </a:pathLst>
            </a:custGeom>
            <a:solidFill>
              <a:schemeClr val="accent1">
                <a:lumMod val="20000"/>
                <a:lumOff val="80000"/>
              </a:schemeClr>
            </a:solidFill>
            <a:ln w="9525" cap="flat">
              <a:noFill/>
              <a:prstDash val="solid"/>
              <a:miter/>
            </a:ln>
          </p:spPr>
          <p:txBody>
            <a:bodyPr rtlCol="0" anchor="ctr"/>
            <a:lstStyle/>
            <a:p>
              <a:endParaRPr lang="en-US"/>
            </a:p>
          </p:txBody>
        </p:sp>
      </p:grpSp>
      <p:sp>
        <p:nvSpPr>
          <p:cNvPr id="5" name="Freeform: Shape 4">
            <a:extLst>
              <a:ext uri="{FF2B5EF4-FFF2-40B4-BE49-F238E27FC236}">
                <a16:creationId xmlns:a16="http://schemas.microsoft.com/office/drawing/2014/main" id="{E6D12780-E70C-443A-B708-1DAB782C3B4E}"/>
              </a:ext>
            </a:extLst>
          </p:cNvPr>
          <p:cNvSpPr/>
          <p:nvPr/>
        </p:nvSpPr>
        <p:spPr>
          <a:xfrm>
            <a:off x="0" y="4874040"/>
            <a:ext cx="15929162" cy="8840942"/>
          </a:xfrm>
          <a:custGeom>
            <a:avLst/>
            <a:gdLst>
              <a:gd name="connsiteX0" fmla="*/ 3743801 w 11772900"/>
              <a:gd name="connsiteY0" fmla="*/ 631984 h 6534150"/>
              <a:gd name="connsiteX1" fmla="*/ 6979444 w 11772900"/>
              <a:gd name="connsiteY1" fmla="*/ 1588294 h 6534150"/>
              <a:gd name="connsiteX2" fmla="*/ 11768614 w 11772900"/>
              <a:gd name="connsiteY2" fmla="*/ 6531769 h 6534150"/>
              <a:gd name="connsiteX3" fmla="*/ 7144 w 11772900"/>
              <a:gd name="connsiteY3" fmla="*/ 6531769 h 6534150"/>
              <a:gd name="connsiteX4" fmla="*/ 7144 w 11772900"/>
              <a:gd name="connsiteY4" fmla="*/ 7144 h 6534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72900" h="6534150">
                <a:moveTo>
                  <a:pt x="3743801" y="631984"/>
                </a:moveTo>
                <a:cubicBezTo>
                  <a:pt x="3743801" y="631984"/>
                  <a:pt x="5083017" y="1430179"/>
                  <a:pt x="6979444" y="1588294"/>
                </a:cubicBezTo>
                <a:cubicBezTo>
                  <a:pt x="9598819" y="1807369"/>
                  <a:pt x="11051381" y="4598194"/>
                  <a:pt x="11768614" y="6531769"/>
                </a:cubicBezTo>
                <a:lnTo>
                  <a:pt x="7144" y="6531769"/>
                </a:lnTo>
                <a:lnTo>
                  <a:pt x="7144" y="7144"/>
                </a:lnTo>
              </a:path>
            </a:pathLst>
          </a:custGeom>
          <a:gradFill flip="none" rotWithShape="1">
            <a:gsLst>
              <a:gs pos="0">
                <a:schemeClr val="accent3"/>
              </a:gs>
              <a:gs pos="100000">
                <a:schemeClr val="accent3">
                  <a:lumMod val="60000"/>
                  <a:lumOff val="40000"/>
                </a:schemeClr>
              </a:gs>
            </a:gsLst>
            <a:path path="circle">
              <a:fillToRect l="100000" b="100000"/>
            </a:path>
            <a:tileRect t="-100000" r="-100000"/>
          </a:gradFill>
          <a:ln w="9525" cap="flat">
            <a:noFill/>
            <a:prstDash val="solid"/>
            <a:miter/>
          </a:ln>
        </p:spPr>
        <p:txBody>
          <a:bodyPr rtlCol="0" anchor="ctr"/>
          <a:lstStyle/>
          <a:p>
            <a:endParaRPr lang="en-US"/>
          </a:p>
        </p:txBody>
      </p:sp>
      <p:grpSp>
        <p:nvGrpSpPr>
          <p:cNvPr id="47" name="Group 46">
            <a:extLst>
              <a:ext uri="{FF2B5EF4-FFF2-40B4-BE49-F238E27FC236}">
                <a16:creationId xmlns:a16="http://schemas.microsoft.com/office/drawing/2014/main" id="{98E5601D-F455-4BB2-B1E0-30BD700D659D}"/>
              </a:ext>
            </a:extLst>
          </p:cNvPr>
          <p:cNvGrpSpPr/>
          <p:nvPr/>
        </p:nvGrpSpPr>
        <p:grpSpPr>
          <a:xfrm>
            <a:off x="9840644" y="5744594"/>
            <a:ext cx="965737" cy="3409644"/>
            <a:chOff x="17210647" y="6150768"/>
            <a:chExt cx="466725" cy="1647825"/>
          </a:xfrm>
        </p:grpSpPr>
        <p:sp>
          <p:nvSpPr>
            <p:cNvPr id="48" name="Freeform: Shape 47">
              <a:extLst>
                <a:ext uri="{FF2B5EF4-FFF2-40B4-BE49-F238E27FC236}">
                  <a16:creationId xmlns:a16="http://schemas.microsoft.com/office/drawing/2014/main" id="{F32D5624-6926-46FC-BDC2-36B3B701FBFE}"/>
                </a:ext>
              </a:extLst>
            </p:cNvPr>
            <p:cNvSpPr/>
            <p:nvPr/>
          </p:nvSpPr>
          <p:spPr>
            <a:xfrm>
              <a:off x="17210647" y="6150768"/>
              <a:ext cx="466725" cy="1285875"/>
            </a:xfrm>
            <a:custGeom>
              <a:avLst/>
              <a:gdLst>
                <a:gd name="connsiteX0" fmla="*/ 283602 w 466725"/>
                <a:gd name="connsiteY0" fmla="*/ 7144 h 1285875"/>
                <a:gd name="connsiteX1" fmla="*/ 7377 w 466725"/>
                <a:gd name="connsiteY1" fmla="*/ 683419 h 1285875"/>
                <a:gd name="connsiteX2" fmla="*/ 197877 w 466725"/>
                <a:gd name="connsiteY2" fmla="*/ 1283494 h 1285875"/>
                <a:gd name="connsiteX3" fmla="*/ 464577 w 466725"/>
                <a:gd name="connsiteY3" fmla="*/ 788194 h 1285875"/>
                <a:gd name="connsiteX4" fmla="*/ 283602 w 466725"/>
                <a:gd name="connsiteY4" fmla="*/ 7144 h 1285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25" h="1285875">
                  <a:moveTo>
                    <a:pt x="283602" y="7144"/>
                  </a:moveTo>
                  <a:cubicBezTo>
                    <a:pt x="283602" y="7144"/>
                    <a:pt x="-2148" y="359569"/>
                    <a:pt x="7377" y="683419"/>
                  </a:cubicBezTo>
                  <a:cubicBezTo>
                    <a:pt x="16902" y="1007269"/>
                    <a:pt x="197877" y="1283494"/>
                    <a:pt x="197877" y="1283494"/>
                  </a:cubicBezTo>
                  <a:cubicBezTo>
                    <a:pt x="197877" y="1283494"/>
                    <a:pt x="436002" y="1083469"/>
                    <a:pt x="464577" y="788194"/>
                  </a:cubicBezTo>
                  <a:cubicBezTo>
                    <a:pt x="493152" y="492919"/>
                    <a:pt x="378852" y="150019"/>
                    <a:pt x="283602" y="7144"/>
                  </a:cubicBezTo>
                  <a:close/>
                </a:path>
              </a:pathLst>
            </a:custGeom>
            <a:gradFill>
              <a:gsLst>
                <a:gs pos="0">
                  <a:schemeClr val="accent3">
                    <a:lumMod val="20000"/>
                    <a:lumOff val="80000"/>
                  </a:schemeClr>
                </a:gs>
                <a:gs pos="100000">
                  <a:schemeClr val="accent3"/>
                </a:gs>
              </a:gsLst>
              <a:path path="circle">
                <a:fillToRect l="100000" t="100000"/>
              </a:path>
            </a:gradFill>
            <a:ln w="9525"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EEC77D9E-F80F-4C35-9AFA-16D631C4AFE8}"/>
                </a:ext>
              </a:extLst>
            </p:cNvPr>
            <p:cNvSpPr/>
            <p:nvPr/>
          </p:nvSpPr>
          <p:spPr>
            <a:xfrm>
              <a:off x="17382330" y="6846093"/>
              <a:ext cx="66675" cy="952500"/>
            </a:xfrm>
            <a:custGeom>
              <a:avLst/>
              <a:gdLst>
                <a:gd name="connsiteX0" fmla="*/ 64294 w 66675"/>
                <a:gd name="connsiteY0" fmla="*/ 950119 h 952500"/>
                <a:gd name="connsiteX1" fmla="*/ 7144 w 66675"/>
                <a:gd name="connsiteY1" fmla="*/ 912019 h 952500"/>
                <a:gd name="connsiteX2" fmla="*/ 26194 w 66675"/>
                <a:gd name="connsiteY2" fmla="*/ 7144 h 952500"/>
              </a:gdLst>
              <a:ahLst/>
              <a:cxnLst>
                <a:cxn ang="0">
                  <a:pos x="connsiteX0" y="connsiteY0"/>
                </a:cxn>
                <a:cxn ang="0">
                  <a:pos x="connsiteX1" y="connsiteY1"/>
                </a:cxn>
                <a:cxn ang="0">
                  <a:pos x="connsiteX2" y="connsiteY2"/>
                </a:cxn>
              </a:cxnLst>
              <a:rect l="l" t="t" r="r" b="b"/>
              <a:pathLst>
                <a:path w="66675" h="952500">
                  <a:moveTo>
                    <a:pt x="64294" y="950119"/>
                  </a:moveTo>
                  <a:lnTo>
                    <a:pt x="7144" y="912019"/>
                  </a:lnTo>
                  <a:lnTo>
                    <a:pt x="26194" y="7144"/>
                  </a:ln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50" name="Freeform: Shape 49">
              <a:extLst>
                <a:ext uri="{FF2B5EF4-FFF2-40B4-BE49-F238E27FC236}">
                  <a16:creationId xmlns:a16="http://schemas.microsoft.com/office/drawing/2014/main" id="{9627AEF6-FCAE-4350-8899-DCE9217F6774}"/>
                </a:ext>
              </a:extLst>
            </p:cNvPr>
            <p:cNvSpPr/>
            <p:nvPr/>
          </p:nvSpPr>
          <p:spPr>
            <a:xfrm>
              <a:off x="17410905" y="6941343"/>
              <a:ext cx="219075" cy="438150"/>
            </a:xfrm>
            <a:custGeom>
              <a:avLst/>
              <a:gdLst>
                <a:gd name="connsiteX0" fmla="*/ 216694 w 219075"/>
                <a:gd name="connsiteY0" fmla="*/ 7144 h 438150"/>
                <a:gd name="connsiteX1" fmla="*/ 214789 w 219075"/>
                <a:gd name="connsiteY1" fmla="*/ 11906 h 438150"/>
                <a:gd name="connsiteX2" fmla="*/ 7144 w 219075"/>
                <a:gd name="connsiteY2" fmla="*/ 330994 h 438150"/>
                <a:gd name="connsiteX3" fmla="*/ 7144 w 219075"/>
                <a:gd name="connsiteY3" fmla="*/ 435769 h 438150"/>
                <a:gd name="connsiteX4" fmla="*/ 216694 w 219075"/>
                <a:gd name="connsiteY4" fmla="*/ 7144 h 438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075" h="438150">
                  <a:moveTo>
                    <a:pt x="216694" y="7144"/>
                  </a:moveTo>
                  <a:cubicBezTo>
                    <a:pt x="216694" y="7144"/>
                    <a:pt x="215741" y="9049"/>
                    <a:pt x="214789" y="11906"/>
                  </a:cubicBezTo>
                  <a:cubicBezTo>
                    <a:pt x="195739" y="47149"/>
                    <a:pt x="69056" y="287179"/>
                    <a:pt x="7144" y="330994"/>
                  </a:cubicBezTo>
                  <a:lnTo>
                    <a:pt x="7144" y="435769"/>
                  </a:lnTo>
                  <a:cubicBezTo>
                    <a:pt x="7144" y="435769"/>
                    <a:pt x="169069" y="169069"/>
                    <a:pt x="216694" y="7144"/>
                  </a:cubicBez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73" name="Freeform: Shape 72">
              <a:extLst>
                <a:ext uri="{FF2B5EF4-FFF2-40B4-BE49-F238E27FC236}">
                  <a16:creationId xmlns:a16="http://schemas.microsoft.com/office/drawing/2014/main" id="{0476B783-F422-4064-9E7A-6518C51B30C9}"/>
                </a:ext>
              </a:extLst>
            </p:cNvPr>
            <p:cNvSpPr/>
            <p:nvPr/>
          </p:nvSpPr>
          <p:spPr>
            <a:xfrm flipH="1">
              <a:off x="17271032" y="6871201"/>
              <a:ext cx="149781" cy="261554"/>
            </a:xfrm>
            <a:custGeom>
              <a:avLst/>
              <a:gdLst>
                <a:gd name="connsiteX0" fmla="*/ 216694 w 219075"/>
                <a:gd name="connsiteY0" fmla="*/ 7144 h 438150"/>
                <a:gd name="connsiteX1" fmla="*/ 214789 w 219075"/>
                <a:gd name="connsiteY1" fmla="*/ 11906 h 438150"/>
                <a:gd name="connsiteX2" fmla="*/ 7144 w 219075"/>
                <a:gd name="connsiteY2" fmla="*/ 330994 h 438150"/>
                <a:gd name="connsiteX3" fmla="*/ 7144 w 219075"/>
                <a:gd name="connsiteY3" fmla="*/ 435769 h 438150"/>
                <a:gd name="connsiteX4" fmla="*/ 216694 w 219075"/>
                <a:gd name="connsiteY4" fmla="*/ 7144 h 438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075" h="438150">
                  <a:moveTo>
                    <a:pt x="216694" y="7144"/>
                  </a:moveTo>
                  <a:cubicBezTo>
                    <a:pt x="216694" y="7144"/>
                    <a:pt x="215741" y="9049"/>
                    <a:pt x="214789" y="11906"/>
                  </a:cubicBezTo>
                  <a:cubicBezTo>
                    <a:pt x="195739" y="47149"/>
                    <a:pt x="69056" y="287179"/>
                    <a:pt x="7144" y="330994"/>
                  </a:cubicBezTo>
                  <a:lnTo>
                    <a:pt x="7144" y="435769"/>
                  </a:lnTo>
                  <a:cubicBezTo>
                    <a:pt x="7144" y="435769"/>
                    <a:pt x="169069" y="169069"/>
                    <a:pt x="216694" y="7144"/>
                  </a:cubicBez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grpSp>
      <p:sp>
        <p:nvSpPr>
          <p:cNvPr id="6" name="Freeform: Shape 5">
            <a:extLst>
              <a:ext uri="{FF2B5EF4-FFF2-40B4-BE49-F238E27FC236}">
                <a16:creationId xmlns:a16="http://schemas.microsoft.com/office/drawing/2014/main" id="{C7BD3A03-7A9A-4536-9BAC-F6A83C353A3F}"/>
              </a:ext>
            </a:extLst>
          </p:cNvPr>
          <p:cNvSpPr/>
          <p:nvPr/>
        </p:nvSpPr>
        <p:spPr>
          <a:xfrm>
            <a:off x="0" y="4784844"/>
            <a:ext cx="12243288" cy="8931156"/>
          </a:xfrm>
          <a:custGeom>
            <a:avLst/>
            <a:gdLst>
              <a:gd name="connsiteX0" fmla="*/ 7144 w 9048750"/>
              <a:gd name="connsiteY0" fmla="*/ 69257 h 6600825"/>
              <a:gd name="connsiteX1" fmla="*/ 9046369 w 9048750"/>
              <a:gd name="connsiteY1" fmla="*/ 6597692 h 6600825"/>
              <a:gd name="connsiteX2" fmla="*/ 7144 w 9048750"/>
              <a:gd name="connsiteY2" fmla="*/ 6597692 h 6600825"/>
              <a:gd name="connsiteX3" fmla="*/ 7144 w 9048750"/>
              <a:gd name="connsiteY3" fmla="*/ 69257 h 6600825"/>
            </a:gdLst>
            <a:ahLst/>
            <a:cxnLst>
              <a:cxn ang="0">
                <a:pos x="connsiteX0" y="connsiteY0"/>
              </a:cxn>
              <a:cxn ang="0">
                <a:pos x="connsiteX1" y="connsiteY1"/>
              </a:cxn>
              <a:cxn ang="0">
                <a:pos x="connsiteX2" y="connsiteY2"/>
              </a:cxn>
              <a:cxn ang="0">
                <a:pos x="connsiteX3" y="connsiteY3"/>
              </a:cxn>
            </a:cxnLst>
            <a:rect l="l" t="t" r="r" b="b"/>
            <a:pathLst>
              <a:path w="9048750" h="6600825">
                <a:moveTo>
                  <a:pt x="7144" y="69257"/>
                </a:moveTo>
                <a:cubicBezTo>
                  <a:pt x="7144" y="69257"/>
                  <a:pt x="5397342" y="-1088983"/>
                  <a:pt x="9046369" y="6597692"/>
                </a:cubicBezTo>
                <a:lnTo>
                  <a:pt x="7144" y="6597692"/>
                </a:lnTo>
                <a:lnTo>
                  <a:pt x="7144" y="69257"/>
                </a:lnTo>
                <a:close/>
              </a:path>
            </a:pathLst>
          </a:custGeom>
          <a:gradFill flip="none" rotWithShape="1">
            <a:gsLst>
              <a:gs pos="0">
                <a:schemeClr val="accent4"/>
              </a:gs>
              <a:gs pos="100000">
                <a:schemeClr val="accent3">
                  <a:lumMod val="60000"/>
                  <a:lumOff val="40000"/>
                </a:schemeClr>
              </a:gs>
            </a:gsLst>
            <a:path path="circle">
              <a:fillToRect r="100000" b="100000"/>
            </a:path>
            <a:tileRect l="-100000" t="-100000"/>
          </a:gradFill>
          <a:ln w="9525" cap="flat">
            <a:noFill/>
            <a:prstDash val="solid"/>
            <a:miter/>
          </a:ln>
        </p:spPr>
        <p:txBody>
          <a:bodyPr rtlCol="0" anchor="ctr"/>
          <a:lstStyle/>
          <a:p>
            <a:endParaRPr lang="en-US"/>
          </a:p>
        </p:txBody>
      </p:sp>
      <p:sp>
        <p:nvSpPr>
          <p:cNvPr id="7" name="Freeform: Shape 6">
            <a:extLst>
              <a:ext uri="{FF2B5EF4-FFF2-40B4-BE49-F238E27FC236}">
                <a16:creationId xmlns:a16="http://schemas.microsoft.com/office/drawing/2014/main" id="{082EAA3C-57A9-4948-85BB-3EF51ACFA721}"/>
              </a:ext>
            </a:extLst>
          </p:cNvPr>
          <p:cNvSpPr/>
          <p:nvPr/>
        </p:nvSpPr>
        <p:spPr>
          <a:xfrm>
            <a:off x="0" y="6518507"/>
            <a:ext cx="16818411" cy="7191320"/>
          </a:xfrm>
          <a:custGeom>
            <a:avLst/>
            <a:gdLst>
              <a:gd name="connsiteX0" fmla="*/ 7144 w 12430125"/>
              <a:gd name="connsiteY0" fmla="*/ 7144 h 5314950"/>
              <a:gd name="connsiteX1" fmla="*/ 2626519 w 12430125"/>
              <a:gd name="connsiteY1" fmla="*/ 1268254 h 5314950"/>
              <a:gd name="connsiteX2" fmla="*/ 9151144 w 12430125"/>
              <a:gd name="connsiteY2" fmla="*/ 2173129 h 5314950"/>
              <a:gd name="connsiteX3" fmla="*/ 12427744 w 12430125"/>
              <a:gd name="connsiteY3" fmla="*/ 5316379 h 5314950"/>
              <a:gd name="connsiteX4" fmla="*/ 7144 w 12430125"/>
              <a:gd name="connsiteY4" fmla="*/ 5316379 h 5314950"/>
              <a:gd name="connsiteX5" fmla="*/ 7144 w 12430125"/>
              <a:gd name="connsiteY5" fmla="*/ 7144 h 5314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30125" h="5314950">
                <a:moveTo>
                  <a:pt x="7144" y="7144"/>
                </a:moveTo>
                <a:cubicBezTo>
                  <a:pt x="7144" y="7144"/>
                  <a:pt x="673894" y="982504"/>
                  <a:pt x="2626519" y="1268254"/>
                </a:cubicBezTo>
                <a:cubicBezTo>
                  <a:pt x="4579144" y="1554004"/>
                  <a:pt x="7379494" y="1277779"/>
                  <a:pt x="9151144" y="2173129"/>
                </a:cubicBezTo>
                <a:cubicBezTo>
                  <a:pt x="10922794" y="3068479"/>
                  <a:pt x="12427744" y="5316379"/>
                  <a:pt x="12427744" y="5316379"/>
                </a:cubicBezTo>
                <a:lnTo>
                  <a:pt x="7144" y="5316379"/>
                </a:lnTo>
                <a:lnTo>
                  <a:pt x="7144" y="7144"/>
                </a:lnTo>
                <a:close/>
              </a:path>
            </a:pathLst>
          </a:custGeom>
          <a:gradFill>
            <a:gsLst>
              <a:gs pos="0">
                <a:schemeClr val="accent3"/>
              </a:gs>
              <a:gs pos="100000">
                <a:schemeClr val="accent3">
                  <a:lumMod val="50000"/>
                </a:schemeClr>
              </a:gs>
            </a:gsLst>
            <a:path path="circle">
              <a:fillToRect l="100000" t="100000"/>
            </a:path>
          </a:gradFill>
          <a:ln w="9525" cap="flat">
            <a:noFill/>
            <a:prstDash val="solid"/>
            <a:miter/>
          </a:ln>
        </p:spPr>
        <p:txBody>
          <a:bodyPr rtlCol="0" anchor="ctr"/>
          <a:lstStyle/>
          <a:p>
            <a:endParaRPr lang="en-US"/>
          </a:p>
        </p:txBody>
      </p:sp>
      <p:grpSp>
        <p:nvGrpSpPr>
          <p:cNvPr id="27" name="Group 26">
            <a:extLst>
              <a:ext uri="{FF2B5EF4-FFF2-40B4-BE49-F238E27FC236}">
                <a16:creationId xmlns:a16="http://schemas.microsoft.com/office/drawing/2014/main" id="{C31D8B51-C522-4109-8DB4-B980B5342AE3}"/>
              </a:ext>
            </a:extLst>
          </p:cNvPr>
          <p:cNvGrpSpPr/>
          <p:nvPr/>
        </p:nvGrpSpPr>
        <p:grpSpPr>
          <a:xfrm>
            <a:off x="64363" y="5347490"/>
            <a:ext cx="2998650" cy="4321179"/>
            <a:chOff x="16811204" y="1698538"/>
            <a:chExt cx="2998650" cy="4321179"/>
          </a:xfrm>
        </p:grpSpPr>
        <p:sp>
          <p:nvSpPr>
            <p:cNvPr id="9" name="Freeform: Shape 8">
              <a:extLst>
                <a:ext uri="{FF2B5EF4-FFF2-40B4-BE49-F238E27FC236}">
                  <a16:creationId xmlns:a16="http://schemas.microsoft.com/office/drawing/2014/main" id="{163E9F9C-3B35-43B8-B788-A8D60B6FBB04}"/>
                </a:ext>
              </a:extLst>
            </p:cNvPr>
            <p:cNvSpPr/>
            <p:nvPr/>
          </p:nvSpPr>
          <p:spPr>
            <a:xfrm>
              <a:off x="16990276" y="1698538"/>
              <a:ext cx="2522325" cy="2559972"/>
            </a:xfrm>
            <a:custGeom>
              <a:avLst/>
              <a:gdLst>
                <a:gd name="connsiteX0" fmla="*/ 9088 w 638175"/>
                <a:gd name="connsiteY0" fmla="*/ 364724 h 647700"/>
                <a:gd name="connsiteX1" fmla="*/ 142438 w 638175"/>
                <a:gd name="connsiteY1" fmla="*/ 50399 h 647700"/>
                <a:gd name="connsiteX2" fmla="*/ 542488 w 638175"/>
                <a:gd name="connsiteY2" fmla="*/ 88499 h 647700"/>
                <a:gd name="connsiteX3" fmla="*/ 628213 w 638175"/>
                <a:gd name="connsiteY3" fmla="*/ 374249 h 647700"/>
                <a:gd name="connsiteX4" fmla="*/ 371038 w 638175"/>
                <a:gd name="connsiteY4" fmla="*/ 640949 h 647700"/>
                <a:gd name="connsiteX5" fmla="*/ 94813 w 638175"/>
                <a:gd name="connsiteY5" fmla="*/ 564749 h 647700"/>
                <a:gd name="connsiteX6" fmla="*/ 9088 w 638175"/>
                <a:gd name="connsiteY6" fmla="*/ 364724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8175" h="647700">
                  <a:moveTo>
                    <a:pt x="9088" y="364724"/>
                  </a:moveTo>
                  <a:cubicBezTo>
                    <a:pt x="9088" y="364724"/>
                    <a:pt x="-19487" y="136124"/>
                    <a:pt x="142438" y="50399"/>
                  </a:cubicBezTo>
                  <a:cubicBezTo>
                    <a:pt x="304363" y="-35326"/>
                    <a:pt x="494863" y="21824"/>
                    <a:pt x="542488" y="88499"/>
                  </a:cubicBezTo>
                  <a:cubicBezTo>
                    <a:pt x="590113" y="155174"/>
                    <a:pt x="666313" y="250424"/>
                    <a:pt x="628213" y="374249"/>
                  </a:cubicBezTo>
                  <a:cubicBezTo>
                    <a:pt x="590113" y="498074"/>
                    <a:pt x="475813" y="631424"/>
                    <a:pt x="371038" y="640949"/>
                  </a:cubicBezTo>
                  <a:cubicBezTo>
                    <a:pt x="266263" y="650474"/>
                    <a:pt x="142438" y="612374"/>
                    <a:pt x="94813" y="564749"/>
                  </a:cubicBezTo>
                  <a:cubicBezTo>
                    <a:pt x="47188" y="517124"/>
                    <a:pt x="18613" y="459974"/>
                    <a:pt x="9088" y="364724"/>
                  </a:cubicBezTo>
                  <a:close/>
                </a:path>
              </a:pathLst>
            </a:custGeom>
            <a:gradFill>
              <a:gsLst>
                <a:gs pos="0">
                  <a:schemeClr val="accent3"/>
                </a:gs>
                <a:gs pos="100000">
                  <a:schemeClr val="accent2">
                    <a:lumMod val="60000"/>
                    <a:lumOff val="40000"/>
                  </a:schemeClr>
                </a:gs>
              </a:gsLst>
              <a:path path="circle">
                <a:fillToRect r="100000" b="100000"/>
              </a:path>
            </a:gradFill>
            <a:ln w="9525"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D3DF0018-7F7F-4E3F-B12B-C31B67787B74}"/>
                </a:ext>
              </a:extLst>
            </p:cNvPr>
            <p:cNvSpPr/>
            <p:nvPr/>
          </p:nvSpPr>
          <p:spPr>
            <a:xfrm>
              <a:off x="16811204" y="2500437"/>
              <a:ext cx="1919979" cy="1919979"/>
            </a:xfrm>
            <a:custGeom>
              <a:avLst/>
              <a:gdLst>
                <a:gd name="connsiteX0" fmla="*/ 8675 w 485775"/>
                <a:gd name="connsiteY0" fmla="*/ 276135 h 485775"/>
                <a:gd name="connsiteX1" fmla="*/ 108687 w 485775"/>
                <a:gd name="connsiteY1" fmla="*/ 39915 h 485775"/>
                <a:gd name="connsiteX2" fmla="*/ 409678 w 485775"/>
                <a:gd name="connsiteY2" fmla="*/ 68490 h 485775"/>
                <a:gd name="connsiteX3" fmla="*/ 474448 w 485775"/>
                <a:gd name="connsiteY3" fmla="*/ 283755 h 485775"/>
                <a:gd name="connsiteX4" fmla="*/ 281091 w 485775"/>
                <a:gd name="connsiteY4" fmla="*/ 484732 h 485775"/>
                <a:gd name="connsiteX5" fmla="*/ 73445 w 485775"/>
                <a:gd name="connsiteY5" fmla="*/ 427582 h 485775"/>
                <a:gd name="connsiteX6" fmla="*/ 8675 w 485775"/>
                <a:gd name="connsiteY6" fmla="*/ 276135 h 48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5775" h="485775">
                  <a:moveTo>
                    <a:pt x="8675" y="276135"/>
                  </a:moveTo>
                  <a:cubicBezTo>
                    <a:pt x="8675" y="276135"/>
                    <a:pt x="-13232" y="103732"/>
                    <a:pt x="108687" y="39915"/>
                  </a:cubicBezTo>
                  <a:cubicBezTo>
                    <a:pt x="230608" y="-24855"/>
                    <a:pt x="373483" y="18007"/>
                    <a:pt x="409678" y="68490"/>
                  </a:cubicBezTo>
                  <a:cubicBezTo>
                    <a:pt x="445873" y="118972"/>
                    <a:pt x="503023" y="190410"/>
                    <a:pt x="474448" y="283755"/>
                  </a:cubicBezTo>
                  <a:cubicBezTo>
                    <a:pt x="445873" y="377100"/>
                    <a:pt x="360148" y="477112"/>
                    <a:pt x="281091" y="484732"/>
                  </a:cubicBezTo>
                  <a:cubicBezTo>
                    <a:pt x="202033" y="492352"/>
                    <a:pt x="108687" y="462825"/>
                    <a:pt x="73445" y="427582"/>
                  </a:cubicBezTo>
                  <a:cubicBezTo>
                    <a:pt x="37250" y="390435"/>
                    <a:pt x="15343" y="347572"/>
                    <a:pt x="8675" y="276135"/>
                  </a:cubicBezTo>
                  <a:close/>
                </a:path>
              </a:pathLst>
            </a:custGeom>
            <a:gradFill flip="none" rotWithShape="1">
              <a:gsLst>
                <a:gs pos="0">
                  <a:schemeClr val="accent3">
                    <a:lumMod val="75000"/>
                  </a:schemeClr>
                </a:gs>
                <a:gs pos="100000">
                  <a:schemeClr val="accent3">
                    <a:lumMod val="20000"/>
                    <a:lumOff val="80000"/>
                  </a:schemeClr>
                </a:gs>
              </a:gsLst>
              <a:path path="circle">
                <a:fillToRect l="100000" t="100000"/>
              </a:path>
              <a:tileRect r="-100000" b="-100000"/>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11" name="Freeform: Shape 10">
              <a:extLst>
                <a:ext uri="{FF2B5EF4-FFF2-40B4-BE49-F238E27FC236}">
                  <a16:creationId xmlns:a16="http://schemas.microsoft.com/office/drawing/2014/main" id="{60BA7718-8E45-4CEC-99BC-C82A3246F6F4}"/>
                </a:ext>
              </a:extLst>
            </p:cNvPr>
            <p:cNvSpPr/>
            <p:nvPr/>
          </p:nvSpPr>
          <p:spPr>
            <a:xfrm>
              <a:off x="18115755" y="2754193"/>
              <a:ext cx="1694099" cy="1694099"/>
            </a:xfrm>
            <a:custGeom>
              <a:avLst/>
              <a:gdLst>
                <a:gd name="connsiteX0" fmla="*/ 8446 w 428625"/>
                <a:gd name="connsiteY0" fmla="*/ 244563 h 428625"/>
                <a:gd name="connsiteX1" fmla="*/ 97029 w 428625"/>
                <a:gd name="connsiteY1" fmla="*/ 35965 h 428625"/>
                <a:gd name="connsiteX2" fmla="*/ 362777 w 428625"/>
                <a:gd name="connsiteY2" fmla="*/ 61683 h 428625"/>
                <a:gd name="connsiteX3" fmla="*/ 419927 w 428625"/>
                <a:gd name="connsiteY3" fmla="*/ 251231 h 428625"/>
                <a:gd name="connsiteX4" fmla="*/ 249429 w 428625"/>
                <a:gd name="connsiteY4" fmla="*/ 428395 h 428625"/>
                <a:gd name="connsiteX5" fmla="*/ 66548 w 428625"/>
                <a:gd name="connsiteY5" fmla="*/ 377913 h 428625"/>
                <a:gd name="connsiteX6" fmla="*/ 8446 w 428625"/>
                <a:gd name="connsiteY6" fmla="*/ 244563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8625" h="428625">
                  <a:moveTo>
                    <a:pt x="8446" y="244563"/>
                  </a:moveTo>
                  <a:cubicBezTo>
                    <a:pt x="8446" y="244563"/>
                    <a:pt x="-10604" y="93115"/>
                    <a:pt x="97029" y="35965"/>
                  </a:cubicBezTo>
                  <a:cubicBezTo>
                    <a:pt x="204661" y="-21185"/>
                    <a:pt x="331344" y="16915"/>
                    <a:pt x="362777" y="61683"/>
                  </a:cubicBezTo>
                  <a:cubicBezTo>
                    <a:pt x="394208" y="105498"/>
                    <a:pt x="444691" y="169315"/>
                    <a:pt x="419927" y="251231"/>
                  </a:cubicBezTo>
                  <a:cubicBezTo>
                    <a:pt x="394208" y="333145"/>
                    <a:pt x="318961" y="421728"/>
                    <a:pt x="249429" y="428395"/>
                  </a:cubicBezTo>
                  <a:cubicBezTo>
                    <a:pt x="179896" y="435063"/>
                    <a:pt x="97981" y="409345"/>
                    <a:pt x="66548" y="377913"/>
                  </a:cubicBezTo>
                  <a:cubicBezTo>
                    <a:pt x="35116" y="346481"/>
                    <a:pt x="15114" y="307428"/>
                    <a:pt x="8446" y="244563"/>
                  </a:cubicBezTo>
                  <a:close/>
                </a:path>
              </a:pathLst>
            </a:custGeom>
            <a:gradFill>
              <a:gsLst>
                <a:gs pos="0">
                  <a:schemeClr val="accent3"/>
                </a:gs>
                <a:gs pos="100000">
                  <a:schemeClr val="accent4">
                    <a:lumMod val="20000"/>
                    <a:lumOff val="80000"/>
                  </a:schemeClr>
                </a:gs>
              </a:gsLst>
              <a:path path="circle">
                <a:fillToRect r="100000" b="100000"/>
              </a:path>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12" name="Freeform: Shape 11">
              <a:extLst>
                <a:ext uri="{FF2B5EF4-FFF2-40B4-BE49-F238E27FC236}">
                  <a16:creationId xmlns:a16="http://schemas.microsoft.com/office/drawing/2014/main" id="{ABD3EEDD-58B8-482B-BD84-FC603854819F}"/>
                </a:ext>
              </a:extLst>
            </p:cNvPr>
            <p:cNvSpPr/>
            <p:nvPr/>
          </p:nvSpPr>
          <p:spPr>
            <a:xfrm>
              <a:off x="18237405" y="3120925"/>
              <a:ext cx="188233" cy="2898792"/>
            </a:xfrm>
            <a:custGeom>
              <a:avLst/>
              <a:gdLst>
                <a:gd name="connsiteX0" fmla="*/ 26194 w 47625"/>
                <a:gd name="connsiteY0" fmla="*/ 731044 h 733425"/>
                <a:gd name="connsiteX1" fmla="*/ 26194 w 47625"/>
                <a:gd name="connsiteY1" fmla="*/ 731044 h 733425"/>
                <a:gd name="connsiteX2" fmla="*/ 7144 w 47625"/>
                <a:gd name="connsiteY2" fmla="*/ 711994 h 733425"/>
                <a:gd name="connsiteX3" fmla="*/ 7144 w 47625"/>
                <a:gd name="connsiteY3" fmla="*/ 7144 h 733425"/>
                <a:gd name="connsiteX4" fmla="*/ 7144 w 47625"/>
                <a:gd name="connsiteY4" fmla="*/ 7144 h 733425"/>
                <a:gd name="connsiteX5" fmla="*/ 45244 w 47625"/>
                <a:gd name="connsiteY5" fmla="*/ 241459 h 733425"/>
                <a:gd name="connsiteX6" fmla="*/ 45244 w 47625"/>
                <a:gd name="connsiteY6" fmla="*/ 711994 h 733425"/>
                <a:gd name="connsiteX7" fmla="*/ 26194 w 47625"/>
                <a:gd name="connsiteY7" fmla="*/ 731044 h 733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625" h="733425">
                  <a:moveTo>
                    <a:pt x="26194" y="731044"/>
                  </a:moveTo>
                  <a:lnTo>
                    <a:pt x="26194" y="731044"/>
                  </a:lnTo>
                  <a:cubicBezTo>
                    <a:pt x="15716" y="731044"/>
                    <a:pt x="7144" y="722471"/>
                    <a:pt x="7144" y="711994"/>
                  </a:cubicBezTo>
                  <a:lnTo>
                    <a:pt x="7144" y="7144"/>
                  </a:lnTo>
                  <a:lnTo>
                    <a:pt x="7144" y="7144"/>
                  </a:lnTo>
                  <a:cubicBezTo>
                    <a:pt x="31909" y="82391"/>
                    <a:pt x="45244" y="162401"/>
                    <a:pt x="45244" y="241459"/>
                  </a:cubicBezTo>
                  <a:lnTo>
                    <a:pt x="45244" y="711994"/>
                  </a:lnTo>
                  <a:cubicBezTo>
                    <a:pt x="45244" y="722471"/>
                    <a:pt x="36671" y="731044"/>
                    <a:pt x="26194" y="731044"/>
                  </a:cubicBezTo>
                  <a:close/>
                </a:path>
              </a:pathLst>
            </a:custGeom>
            <a:solidFill>
              <a:schemeClr val="accent1">
                <a:lumMod val="20000"/>
                <a:lumOff val="80000"/>
              </a:schemeClr>
            </a:solidFill>
            <a:ln w="9525"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CD0C9C03-7349-483E-AF02-E2B85297D311}"/>
                </a:ext>
              </a:extLst>
            </p:cNvPr>
            <p:cNvSpPr/>
            <p:nvPr/>
          </p:nvSpPr>
          <p:spPr>
            <a:xfrm>
              <a:off x="17186192" y="3036545"/>
              <a:ext cx="1091753" cy="903520"/>
            </a:xfrm>
            <a:custGeom>
              <a:avLst/>
              <a:gdLst>
                <a:gd name="connsiteX0" fmla="*/ 7144 w 276225"/>
                <a:gd name="connsiteY0" fmla="*/ 7144 h 228600"/>
                <a:gd name="connsiteX1" fmla="*/ 273844 w 276225"/>
                <a:gd name="connsiteY1" fmla="*/ 223361 h 228600"/>
                <a:gd name="connsiteX2" fmla="*/ 273844 w 276225"/>
                <a:gd name="connsiteY2" fmla="*/ 170021 h 228600"/>
                <a:gd name="connsiteX3" fmla="*/ 7144 w 276225"/>
                <a:gd name="connsiteY3" fmla="*/ 7144 h 228600"/>
              </a:gdLst>
              <a:ahLst/>
              <a:cxnLst>
                <a:cxn ang="0">
                  <a:pos x="connsiteX0" y="connsiteY0"/>
                </a:cxn>
                <a:cxn ang="0">
                  <a:pos x="connsiteX1" y="connsiteY1"/>
                </a:cxn>
                <a:cxn ang="0">
                  <a:pos x="connsiteX2" y="connsiteY2"/>
                </a:cxn>
                <a:cxn ang="0">
                  <a:pos x="connsiteX3" y="connsiteY3"/>
                </a:cxn>
              </a:cxnLst>
              <a:rect l="l" t="t" r="r" b="b"/>
              <a:pathLst>
                <a:path w="276225" h="228600">
                  <a:moveTo>
                    <a:pt x="7144" y="7144"/>
                  </a:moveTo>
                  <a:cubicBezTo>
                    <a:pt x="7144" y="7144"/>
                    <a:pt x="245269" y="95726"/>
                    <a:pt x="273844" y="223361"/>
                  </a:cubicBezTo>
                  <a:lnTo>
                    <a:pt x="273844" y="170021"/>
                  </a:lnTo>
                  <a:cubicBezTo>
                    <a:pt x="273844" y="170021"/>
                    <a:pt x="245269" y="83344"/>
                    <a:pt x="7144" y="7144"/>
                  </a:cubicBezTo>
                  <a:close/>
                </a:path>
              </a:pathLst>
            </a:custGeom>
            <a:solidFill>
              <a:schemeClr val="accent1">
                <a:lumMod val="20000"/>
                <a:lumOff val="80000"/>
              </a:schemeClr>
            </a:solidFill>
            <a:ln w="9525"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98E0249D-B19B-4436-A9E9-D1BA75480B71}"/>
                </a:ext>
              </a:extLst>
            </p:cNvPr>
            <p:cNvSpPr/>
            <p:nvPr/>
          </p:nvSpPr>
          <p:spPr>
            <a:xfrm>
              <a:off x="18292588" y="2697725"/>
              <a:ext cx="564700" cy="903520"/>
            </a:xfrm>
            <a:custGeom>
              <a:avLst/>
              <a:gdLst>
                <a:gd name="connsiteX0" fmla="*/ 140494 w 142875"/>
                <a:gd name="connsiteY0" fmla="*/ 7144 h 228600"/>
                <a:gd name="connsiteX1" fmla="*/ 7144 w 142875"/>
                <a:gd name="connsiteY1" fmla="*/ 223361 h 228600"/>
                <a:gd name="connsiteX2" fmla="*/ 7144 w 142875"/>
                <a:gd name="connsiteY2" fmla="*/ 170021 h 228600"/>
                <a:gd name="connsiteX3" fmla="*/ 140494 w 142875"/>
                <a:gd name="connsiteY3" fmla="*/ 7144 h 228600"/>
              </a:gdLst>
              <a:ahLst/>
              <a:cxnLst>
                <a:cxn ang="0">
                  <a:pos x="connsiteX0" y="connsiteY0"/>
                </a:cxn>
                <a:cxn ang="0">
                  <a:pos x="connsiteX1" y="connsiteY1"/>
                </a:cxn>
                <a:cxn ang="0">
                  <a:pos x="connsiteX2" y="connsiteY2"/>
                </a:cxn>
                <a:cxn ang="0">
                  <a:pos x="connsiteX3" y="connsiteY3"/>
                </a:cxn>
              </a:cxnLst>
              <a:rect l="l" t="t" r="r" b="b"/>
              <a:pathLst>
                <a:path w="142875" h="228600">
                  <a:moveTo>
                    <a:pt x="140494" y="7144"/>
                  </a:moveTo>
                  <a:cubicBezTo>
                    <a:pt x="140494" y="7144"/>
                    <a:pt x="21431" y="95726"/>
                    <a:pt x="7144" y="223361"/>
                  </a:cubicBezTo>
                  <a:lnTo>
                    <a:pt x="7144" y="170021"/>
                  </a:lnTo>
                  <a:cubicBezTo>
                    <a:pt x="7144" y="170021"/>
                    <a:pt x="21431" y="83344"/>
                    <a:pt x="140494" y="7144"/>
                  </a:cubicBezTo>
                  <a:close/>
                </a:path>
              </a:pathLst>
            </a:custGeom>
            <a:solidFill>
              <a:schemeClr val="accent1">
                <a:lumMod val="20000"/>
                <a:lumOff val="80000"/>
              </a:schemeClr>
            </a:solidFill>
            <a:ln w="9525" cap="flat">
              <a:noFill/>
              <a:prstDash val="solid"/>
              <a:miter/>
            </a:ln>
          </p:spPr>
          <p:txBody>
            <a:bodyPr rtlCol="0" anchor="ctr"/>
            <a:lstStyle/>
            <a:p>
              <a:endParaRPr lang="en-US"/>
            </a:p>
          </p:txBody>
        </p:sp>
      </p:grpSp>
      <p:grpSp>
        <p:nvGrpSpPr>
          <p:cNvPr id="43" name="Group 42">
            <a:extLst>
              <a:ext uri="{FF2B5EF4-FFF2-40B4-BE49-F238E27FC236}">
                <a16:creationId xmlns:a16="http://schemas.microsoft.com/office/drawing/2014/main" id="{81009E5D-5A1A-42F8-BE18-70A5BDF310DB}"/>
              </a:ext>
            </a:extLst>
          </p:cNvPr>
          <p:cNvGrpSpPr/>
          <p:nvPr/>
        </p:nvGrpSpPr>
        <p:grpSpPr>
          <a:xfrm>
            <a:off x="3862882" y="5941808"/>
            <a:ext cx="1237574" cy="4369394"/>
            <a:chOff x="17210647" y="6150768"/>
            <a:chExt cx="466725" cy="1647825"/>
          </a:xfrm>
        </p:grpSpPr>
        <p:sp>
          <p:nvSpPr>
            <p:cNvPr id="44" name="Freeform: Shape 43">
              <a:extLst>
                <a:ext uri="{FF2B5EF4-FFF2-40B4-BE49-F238E27FC236}">
                  <a16:creationId xmlns:a16="http://schemas.microsoft.com/office/drawing/2014/main" id="{43914D03-B9AA-48D2-A27B-271CD4D300CE}"/>
                </a:ext>
              </a:extLst>
            </p:cNvPr>
            <p:cNvSpPr/>
            <p:nvPr/>
          </p:nvSpPr>
          <p:spPr>
            <a:xfrm>
              <a:off x="17210647" y="6150768"/>
              <a:ext cx="466725" cy="1285875"/>
            </a:xfrm>
            <a:custGeom>
              <a:avLst/>
              <a:gdLst>
                <a:gd name="connsiteX0" fmla="*/ 283602 w 466725"/>
                <a:gd name="connsiteY0" fmla="*/ 7144 h 1285875"/>
                <a:gd name="connsiteX1" fmla="*/ 7377 w 466725"/>
                <a:gd name="connsiteY1" fmla="*/ 683419 h 1285875"/>
                <a:gd name="connsiteX2" fmla="*/ 197877 w 466725"/>
                <a:gd name="connsiteY2" fmla="*/ 1283494 h 1285875"/>
                <a:gd name="connsiteX3" fmla="*/ 464577 w 466725"/>
                <a:gd name="connsiteY3" fmla="*/ 788194 h 1285875"/>
                <a:gd name="connsiteX4" fmla="*/ 283602 w 466725"/>
                <a:gd name="connsiteY4" fmla="*/ 7144 h 1285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25" h="1285875">
                  <a:moveTo>
                    <a:pt x="283602" y="7144"/>
                  </a:moveTo>
                  <a:cubicBezTo>
                    <a:pt x="283602" y="7144"/>
                    <a:pt x="-2148" y="359569"/>
                    <a:pt x="7377" y="683419"/>
                  </a:cubicBezTo>
                  <a:cubicBezTo>
                    <a:pt x="16902" y="1007269"/>
                    <a:pt x="197877" y="1283494"/>
                    <a:pt x="197877" y="1283494"/>
                  </a:cubicBezTo>
                  <a:cubicBezTo>
                    <a:pt x="197877" y="1283494"/>
                    <a:pt x="436002" y="1083469"/>
                    <a:pt x="464577" y="788194"/>
                  </a:cubicBezTo>
                  <a:cubicBezTo>
                    <a:pt x="493152" y="492919"/>
                    <a:pt x="378852" y="150019"/>
                    <a:pt x="283602" y="7144"/>
                  </a:cubicBezTo>
                  <a:close/>
                </a:path>
              </a:pathLst>
            </a:custGeom>
            <a:gradFill>
              <a:gsLst>
                <a:gs pos="0">
                  <a:schemeClr val="accent3">
                    <a:lumMod val="20000"/>
                    <a:lumOff val="80000"/>
                  </a:schemeClr>
                </a:gs>
                <a:gs pos="100000">
                  <a:schemeClr val="accent3">
                    <a:lumMod val="40000"/>
                    <a:lumOff val="60000"/>
                  </a:schemeClr>
                </a:gs>
              </a:gsLst>
              <a:path path="circle">
                <a:fillToRect l="100000" t="100000"/>
              </a:path>
            </a:gradFill>
            <a:ln w="9525"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EF2BAA88-A0C0-457A-8AE0-222A53A2D5B1}"/>
                </a:ext>
              </a:extLst>
            </p:cNvPr>
            <p:cNvSpPr/>
            <p:nvPr/>
          </p:nvSpPr>
          <p:spPr>
            <a:xfrm>
              <a:off x="17382330" y="6846093"/>
              <a:ext cx="66675" cy="952500"/>
            </a:xfrm>
            <a:custGeom>
              <a:avLst/>
              <a:gdLst>
                <a:gd name="connsiteX0" fmla="*/ 64294 w 66675"/>
                <a:gd name="connsiteY0" fmla="*/ 950119 h 952500"/>
                <a:gd name="connsiteX1" fmla="*/ 7144 w 66675"/>
                <a:gd name="connsiteY1" fmla="*/ 912019 h 952500"/>
                <a:gd name="connsiteX2" fmla="*/ 26194 w 66675"/>
                <a:gd name="connsiteY2" fmla="*/ 7144 h 952500"/>
              </a:gdLst>
              <a:ahLst/>
              <a:cxnLst>
                <a:cxn ang="0">
                  <a:pos x="connsiteX0" y="connsiteY0"/>
                </a:cxn>
                <a:cxn ang="0">
                  <a:pos x="connsiteX1" y="connsiteY1"/>
                </a:cxn>
                <a:cxn ang="0">
                  <a:pos x="connsiteX2" y="connsiteY2"/>
                </a:cxn>
              </a:cxnLst>
              <a:rect l="l" t="t" r="r" b="b"/>
              <a:pathLst>
                <a:path w="66675" h="952500">
                  <a:moveTo>
                    <a:pt x="64294" y="950119"/>
                  </a:moveTo>
                  <a:lnTo>
                    <a:pt x="7144" y="912019"/>
                  </a:lnTo>
                  <a:lnTo>
                    <a:pt x="26194" y="7144"/>
                  </a:ln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46" name="Freeform: Shape 45">
              <a:extLst>
                <a:ext uri="{FF2B5EF4-FFF2-40B4-BE49-F238E27FC236}">
                  <a16:creationId xmlns:a16="http://schemas.microsoft.com/office/drawing/2014/main" id="{36B3AE0B-3BDF-4DC5-A06C-C50BF7A4A7B5}"/>
                </a:ext>
              </a:extLst>
            </p:cNvPr>
            <p:cNvSpPr/>
            <p:nvPr/>
          </p:nvSpPr>
          <p:spPr>
            <a:xfrm>
              <a:off x="17410905" y="6941343"/>
              <a:ext cx="219075" cy="438150"/>
            </a:xfrm>
            <a:custGeom>
              <a:avLst/>
              <a:gdLst>
                <a:gd name="connsiteX0" fmla="*/ 216694 w 219075"/>
                <a:gd name="connsiteY0" fmla="*/ 7144 h 438150"/>
                <a:gd name="connsiteX1" fmla="*/ 214789 w 219075"/>
                <a:gd name="connsiteY1" fmla="*/ 11906 h 438150"/>
                <a:gd name="connsiteX2" fmla="*/ 7144 w 219075"/>
                <a:gd name="connsiteY2" fmla="*/ 330994 h 438150"/>
                <a:gd name="connsiteX3" fmla="*/ 7144 w 219075"/>
                <a:gd name="connsiteY3" fmla="*/ 435769 h 438150"/>
                <a:gd name="connsiteX4" fmla="*/ 216694 w 219075"/>
                <a:gd name="connsiteY4" fmla="*/ 7144 h 438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075" h="438150">
                  <a:moveTo>
                    <a:pt x="216694" y="7144"/>
                  </a:moveTo>
                  <a:cubicBezTo>
                    <a:pt x="216694" y="7144"/>
                    <a:pt x="215741" y="9049"/>
                    <a:pt x="214789" y="11906"/>
                  </a:cubicBezTo>
                  <a:cubicBezTo>
                    <a:pt x="195739" y="47149"/>
                    <a:pt x="69056" y="287179"/>
                    <a:pt x="7144" y="330994"/>
                  </a:cubicBezTo>
                  <a:lnTo>
                    <a:pt x="7144" y="435769"/>
                  </a:lnTo>
                  <a:cubicBezTo>
                    <a:pt x="7144" y="435769"/>
                    <a:pt x="169069" y="169069"/>
                    <a:pt x="216694" y="7144"/>
                  </a:cubicBez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grpSp>
      <p:sp>
        <p:nvSpPr>
          <p:cNvPr id="8" name="Freeform: Shape 7">
            <a:extLst>
              <a:ext uri="{FF2B5EF4-FFF2-40B4-BE49-F238E27FC236}">
                <a16:creationId xmlns:a16="http://schemas.microsoft.com/office/drawing/2014/main" id="{21BA4D31-1271-4CF2-B9E6-AFC5A48461A3}"/>
              </a:ext>
            </a:extLst>
          </p:cNvPr>
          <p:cNvSpPr/>
          <p:nvPr/>
        </p:nvSpPr>
        <p:spPr>
          <a:xfrm>
            <a:off x="0" y="8779056"/>
            <a:ext cx="8892493" cy="4935978"/>
          </a:xfrm>
          <a:custGeom>
            <a:avLst/>
            <a:gdLst>
              <a:gd name="connsiteX0" fmla="*/ 7144 w 6572250"/>
              <a:gd name="connsiteY0" fmla="*/ 41396 h 3648075"/>
              <a:gd name="connsiteX1" fmla="*/ 6569869 w 6572250"/>
              <a:gd name="connsiteY1" fmla="*/ 3645656 h 3648075"/>
              <a:gd name="connsiteX2" fmla="*/ 7144 w 6572250"/>
              <a:gd name="connsiteY2" fmla="*/ 3645656 h 3648075"/>
              <a:gd name="connsiteX3" fmla="*/ 7144 w 6572250"/>
              <a:gd name="connsiteY3" fmla="*/ 41396 h 3648075"/>
            </a:gdLst>
            <a:ahLst/>
            <a:cxnLst>
              <a:cxn ang="0">
                <a:pos x="connsiteX0" y="connsiteY0"/>
              </a:cxn>
              <a:cxn ang="0">
                <a:pos x="connsiteX1" y="connsiteY1"/>
              </a:cxn>
              <a:cxn ang="0">
                <a:pos x="connsiteX2" y="connsiteY2"/>
              </a:cxn>
              <a:cxn ang="0">
                <a:pos x="connsiteX3" y="connsiteY3"/>
              </a:cxn>
            </a:cxnLst>
            <a:rect l="l" t="t" r="r" b="b"/>
            <a:pathLst>
              <a:path w="6572250" h="3648075">
                <a:moveTo>
                  <a:pt x="7144" y="41396"/>
                </a:moveTo>
                <a:cubicBezTo>
                  <a:pt x="7144" y="41396"/>
                  <a:pt x="3920966" y="-597732"/>
                  <a:pt x="6569869" y="3645656"/>
                </a:cubicBezTo>
                <a:lnTo>
                  <a:pt x="7144" y="3645656"/>
                </a:lnTo>
                <a:lnTo>
                  <a:pt x="7144" y="41396"/>
                </a:lnTo>
                <a:close/>
              </a:path>
            </a:pathLst>
          </a:custGeom>
          <a:gradFill flip="none" rotWithShape="1">
            <a:gsLst>
              <a:gs pos="0">
                <a:schemeClr val="accent3"/>
              </a:gs>
              <a:gs pos="100000">
                <a:schemeClr val="accent4"/>
              </a:gs>
            </a:gsLst>
            <a:path path="circle">
              <a:fillToRect l="100000" t="100000"/>
            </a:path>
            <a:tileRect r="-100000" b="-100000"/>
          </a:gradFill>
          <a:ln w="9525" cap="flat">
            <a:noFill/>
            <a:prstDash val="solid"/>
            <a:miter/>
          </a:ln>
        </p:spPr>
        <p:txBody>
          <a:bodyPr rtlCol="0" anchor="ctr"/>
          <a:lstStyle/>
          <a:p>
            <a:endParaRPr lang="en-US"/>
          </a:p>
        </p:txBody>
      </p:sp>
      <p:grpSp>
        <p:nvGrpSpPr>
          <p:cNvPr id="52" name="Group 51">
            <a:extLst>
              <a:ext uri="{FF2B5EF4-FFF2-40B4-BE49-F238E27FC236}">
                <a16:creationId xmlns:a16="http://schemas.microsoft.com/office/drawing/2014/main" id="{99214BA7-71B1-4C6D-8479-78AFD4F6DFD6}"/>
              </a:ext>
            </a:extLst>
          </p:cNvPr>
          <p:cNvGrpSpPr/>
          <p:nvPr/>
        </p:nvGrpSpPr>
        <p:grpSpPr>
          <a:xfrm>
            <a:off x="6546628" y="9218161"/>
            <a:ext cx="2997562" cy="4789509"/>
            <a:chOff x="17951689" y="6850155"/>
            <a:chExt cx="981075" cy="1567563"/>
          </a:xfrm>
        </p:grpSpPr>
        <p:sp>
          <p:nvSpPr>
            <p:cNvPr id="53" name="Freeform: Shape 52">
              <a:extLst>
                <a:ext uri="{FF2B5EF4-FFF2-40B4-BE49-F238E27FC236}">
                  <a16:creationId xmlns:a16="http://schemas.microsoft.com/office/drawing/2014/main" id="{DE942122-5E1C-4A39-AB07-DE0D4A55D9C5}"/>
                </a:ext>
              </a:extLst>
            </p:cNvPr>
            <p:cNvSpPr/>
            <p:nvPr/>
          </p:nvSpPr>
          <p:spPr>
            <a:xfrm>
              <a:off x="17951689" y="6850155"/>
              <a:ext cx="981075" cy="1276350"/>
            </a:xfrm>
            <a:custGeom>
              <a:avLst/>
              <a:gdLst>
                <a:gd name="connsiteX0" fmla="*/ 409335 w 981075"/>
                <a:gd name="connsiteY0" fmla="*/ 1269907 h 1276350"/>
                <a:gd name="connsiteX1" fmla="*/ 123585 w 981075"/>
                <a:gd name="connsiteY1" fmla="*/ 1069882 h 1276350"/>
                <a:gd name="connsiteX2" fmla="*/ 104535 w 981075"/>
                <a:gd name="connsiteY2" fmla="*/ 841282 h 1276350"/>
                <a:gd name="connsiteX3" fmla="*/ 9285 w 981075"/>
                <a:gd name="connsiteY3" fmla="*/ 536482 h 1276350"/>
                <a:gd name="connsiteX4" fmla="*/ 180735 w 981075"/>
                <a:gd name="connsiteY4" fmla="*/ 384082 h 1276350"/>
                <a:gd name="connsiteX5" fmla="*/ 209310 w 981075"/>
                <a:gd name="connsiteY5" fmla="*/ 79282 h 1276350"/>
                <a:gd name="connsiteX6" fmla="*/ 599835 w 981075"/>
                <a:gd name="connsiteY6" fmla="*/ 79282 h 1276350"/>
                <a:gd name="connsiteX7" fmla="*/ 761760 w 981075"/>
                <a:gd name="connsiteY7" fmla="*/ 450757 h 1276350"/>
                <a:gd name="connsiteX8" fmla="*/ 971310 w 981075"/>
                <a:gd name="connsiteY8" fmla="*/ 517432 h 1276350"/>
                <a:gd name="connsiteX9" fmla="*/ 752235 w 981075"/>
                <a:gd name="connsiteY9" fmla="*/ 1107982 h 1276350"/>
                <a:gd name="connsiteX10" fmla="*/ 409335 w 981075"/>
                <a:gd name="connsiteY10" fmla="*/ 1269907 h 1276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81075" h="1276350">
                  <a:moveTo>
                    <a:pt x="409335" y="1269907"/>
                  </a:moveTo>
                  <a:cubicBezTo>
                    <a:pt x="409335" y="1269907"/>
                    <a:pt x="199785" y="1184182"/>
                    <a:pt x="123585" y="1069882"/>
                  </a:cubicBezTo>
                  <a:cubicBezTo>
                    <a:pt x="47385" y="955582"/>
                    <a:pt x="9285" y="879382"/>
                    <a:pt x="104535" y="841282"/>
                  </a:cubicBezTo>
                  <a:cubicBezTo>
                    <a:pt x="104535" y="841282"/>
                    <a:pt x="-9765" y="660307"/>
                    <a:pt x="9285" y="536482"/>
                  </a:cubicBezTo>
                  <a:cubicBezTo>
                    <a:pt x="28335" y="412657"/>
                    <a:pt x="75960" y="355507"/>
                    <a:pt x="180735" y="384082"/>
                  </a:cubicBezTo>
                  <a:cubicBezTo>
                    <a:pt x="180735" y="384082"/>
                    <a:pt x="123585" y="155482"/>
                    <a:pt x="209310" y="79282"/>
                  </a:cubicBezTo>
                  <a:cubicBezTo>
                    <a:pt x="295035" y="3082"/>
                    <a:pt x="495060" y="-35018"/>
                    <a:pt x="599835" y="79282"/>
                  </a:cubicBezTo>
                  <a:cubicBezTo>
                    <a:pt x="704610" y="193582"/>
                    <a:pt x="771285" y="307882"/>
                    <a:pt x="761760" y="450757"/>
                  </a:cubicBezTo>
                  <a:cubicBezTo>
                    <a:pt x="761760" y="450757"/>
                    <a:pt x="942735" y="403132"/>
                    <a:pt x="971310" y="517432"/>
                  </a:cubicBezTo>
                  <a:cubicBezTo>
                    <a:pt x="999885" y="631732"/>
                    <a:pt x="952260" y="917482"/>
                    <a:pt x="752235" y="1107982"/>
                  </a:cubicBezTo>
                  <a:cubicBezTo>
                    <a:pt x="552210" y="1298482"/>
                    <a:pt x="409335" y="1269907"/>
                    <a:pt x="409335" y="1269907"/>
                  </a:cubicBezTo>
                  <a:close/>
                </a:path>
              </a:pathLst>
            </a:custGeom>
            <a:gradFill>
              <a:gsLst>
                <a:gs pos="0">
                  <a:schemeClr val="accent2"/>
                </a:gs>
                <a:gs pos="100000">
                  <a:schemeClr val="accent3"/>
                </a:gs>
              </a:gsLst>
              <a:path path="circle">
                <a:fillToRect l="100000" t="100000"/>
              </a:path>
            </a:gradFill>
            <a:ln w="9525"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9E74E8E3-3781-440E-BEA6-056EB7126916}"/>
                </a:ext>
              </a:extLst>
            </p:cNvPr>
            <p:cNvSpPr/>
            <p:nvPr/>
          </p:nvSpPr>
          <p:spPr>
            <a:xfrm>
              <a:off x="18334830" y="7198518"/>
              <a:ext cx="76200" cy="1219200"/>
            </a:xfrm>
            <a:custGeom>
              <a:avLst/>
              <a:gdLst>
                <a:gd name="connsiteX0" fmla="*/ 7144 w 76200"/>
                <a:gd name="connsiteY0" fmla="*/ 1216819 h 1219200"/>
                <a:gd name="connsiteX1" fmla="*/ 73819 w 76200"/>
                <a:gd name="connsiteY1" fmla="*/ 1216819 h 1219200"/>
                <a:gd name="connsiteX2" fmla="*/ 54769 w 76200"/>
                <a:gd name="connsiteY2" fmla="*/ 7144 h 1219200"/>
              </a:gdLst>
              <a:ahLst/>
              <a:cxnLst>
                <a:cxn ang="0">
                  <a:pos x="connsiteX0" y="connsiteY0"/>
                </a:cxn>
                <a:cxn ang="0">
                  <a:pos x="connsiteX1" y="connsiteY1"/>
                </a:cxn>
                <a:cxn ang="0">
                  <a:pos x="connsiteX2" y="connsiteY2"/>
                </a:cxn>
              </a:cxnLst>
              <a:rect l="l" t="t" r="r" b="b"/>
              <a:pathLst>
                <a:path w="76200" h="1219200">
                  <a:moveTo>
                    <a:pt x="7144" y="1216819"/>
                  </a:moveTo>
                  <a:lnTo>
                    <a:pt x="73819" y="1216819"/>
                  </a:lnTo>
                  <a:lnTo>
                    <a:pt x="54769" y="7144"/>
                  </a:ln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55" name="Freeform: Shape 54">
              <a:extLst>
                <a:ext uri="{FF2B5EF4-FFF2-40B4-BE49-F238E27FC236}">
                  <a16:creationId xmlns:a16="http://schemas.microsoft.com/office/drawing/2014/main" id="{04F920F3-FBF1-4DCE-90ED-E67121507DF6}"/>
                </a:ext>
              </a:extLst>
            </p:cNvPr>
            <p:cNvSpPr/>
            <p:nvPr/>
          </p:nvSpPr>
          <p:spPr>
            <a:xfrm>
              <a:off x="18258630" y="7501280"/>
              <a:ext cx="123825" cy="276225"/>
            </a:xfrm>
            <a:custGeom>
              <a:avLst/>
              <a:gdLst>
                <a:gd name="connsiteX0" fmla="*/ 7144 w 123825"/>
                <a:gd name="connsiteY0" fmla="*/ 7144 h 276225"/>
                <a:gd name="connsiteX1" fmla="*/ 116681 w 123825"/>
                <a:gd name="connsiteY1" fmla="*/ 273844 h 276225"/>
                <a:gd name="connsiteX2" fmla="*/ 116681 w 123825"/>
                <a:gd name="connsiteY2" fmla="*/ 198596 h 276225"/>
                <a:gd name="connsiteX3" fmla="*/ 7144 w 123825"/>
                <a:gd name="connsiteY3" fmla="*/ 7144 h 276225"/>
              </a:gdLst>
              <a:ahLst/>
              <a:cxnLst>
                <a:cxn ang="0">
                  <a:pos x="connsiteX0" y="connsiteY0"/>
                </a:cxn>
                <a:cxn ang="0">
                  <a:pos x="connsiteX1" y="connsiteY1"/>
                </a:cxn>
                <a:cxn ang="0">
                  <a:pos x="connsiteX2" y="connsiteY2"/>
                </a:cxn>
                <a:cxn ang="0">
                  <a:pos x="connsiteX3" y="connsiteY3"/>
                </a:cxn>
              </a:cxnLst>
              <a:rect l="l" t="t" r="r" b="b"/>
              <a:pathLst>
                <a:path w="123825" h="276225">
                  <a:moveTo>
                    <a:pt x="7144" y="7144"/>
                  </a:moveTo>
                  <a:cubicBezTo>
                    <a:pt x="7144" y="7144"/>
                    <a:pt x="102394" y="111919"/>
                    <a:pt x="116681" y="273844"/>
                  </a:cubicBezTo>
                  <a:lnTo>
                    <a:pt x="116681" y="198596"/>
                  </a:lnTo>
                  <a:cubicBezTo>
                    <a:pt x="116681" y="198596"/>
                    <a:pt x="102394" y="102394"/>
                    <a:pt x="7144" y="7144"/>
                  </a:cubicBez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56" name="Freeform: Shape 55">
              <a:extLst>
                <a:ext uri="{FF2B5EF4-FFF2-40B4-BE49-F238E27FC236}">
                  <a16:creationId xmlns:a16="http://schemas.microsoft.com/office/drawing/2014/main" id="{5012BBAA-C2EB-4E7D-9042-22347CF3EE2F}"/>
                </a:ext>
              </a:extLst>
            </p:cNvPr>
            <p:cNvSpPr/>
            <p:nvPr/>
          </p:nvSpPr>
          <p:spPr>
            <a:xfrm>
              <a:off x="18115755" y="7750968"/>
              <a:ext cx="247650" cy="276225"/>
            </a:xfrm>
            <a:custGeom>
              <a:avLst/>
              <a:gdLst>
                <a:gd name="connsiteX0" fmla="*/ 7144 w 247650"/>
                <a:gd name="connsiteY0" fmla="*/ 7144 h 276225"/>
                <a:gd name="connsiteX1" fmla="*/ 245269 w 247650"/>
                <a:gd name="connsiteY1" fmla="*/ 273844 h 276225"/>
                <a:gd name="connsiteX2" fmla="*/ 245269 w 247650"/>
                <a:gd name="connsiteY2" fmla="*/ 198596 h 276225"/>
                <a:gd name="connsiteX3" fmla="*/ 7144 w 247650"/>
                <a:gd name="connsiteY3" fmla="*/ 7144 h 276225"/>
              </a:gdLst>
              <a:ahLst/>
              <a:cxnLst>
                <a:cxn ang="0">
                  <a:pos x="connsiteX0" y="connsiteY0"/>
                </a:cxn>
                <a:cxn ang="0">
                  <a:pos x="connsiteX1" y="connsiteY1"/>
                </a:cxn>
                <a:cxn ang="0">
                  <a:pos x="connsiteX2" y="connsiteY2"/>
                </a:cxn>
                <a:cxn ang="0">
                  <a:pos x="connsiteX3" y="connsiteY3"/>
                </a:cxn>
              </a:cxnLst>
              <a:rect l="l" t="t" r="r" b="b"/>
              <a:pathLst>
                <a:path w="247650" h="276225">
                  <a:moveTo>
                    <a:pt x="7144" y="7144"/>
                  </a:moveTo>
                  <a:cubicBezTo>
                    <a:pt x="7144" y="7144"/>
                    <a:pt x="230981" y="111919"/>
                    <a:pt x="245269" y="273844"/>
                  </a:cubicBezTo>
                  <a:lnTo>
                    <a:pt x="245269" y="198596"/>
                  </a:lnTo>
                  <a:cubicBezTo>
                    <a:pt x="245269" y="198596"/>
                    <a:pt x="254794" y="111919"/>
                    <a:pt x="7144" y="7144"/>
                  </a:cubicBez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57" name="Freeform: Shape 56">
              <a:extLst>
                <a:ext uri="{FF2B5EF4-FFF2-40B4-BE49-F238E27FC236}">
                  <a16:creationId xmlns:a16="http://schemas.microsoft.com/office/drawing/2014/main" id="{642F13F6-E64E-4711-BC48-CF6316A56CA2}"/>
                </a:ext>
              </a:extLst>
            </p:cNvPr>
            <p:cNvSpPr/>
            <p:nvPr/>
          </p:nvSpPr>
          <p:spPr>
            <a:xfrm>
              <a:off x="18391951" y="7312509"/>
              <a:ext cx="152400" cy="276225"/>
            </a:xfrm>
            <a:custGeom>
              <a:avLst/>
              <a:gdLst>
                <a:gd name="connsiteX0" fmla="*/ 150048 w 152400"/>
                <a:gd name="connsiteY0" fmla="*/ 7144 h 276225"/>
                <a:gd name="connsiteX1" fmla="*/ 7173 w 152400"/>
                <a:gd name="connsiteY1" fmla="*/ 273844 h 276225"/>
                <a:gd name="connsiteX2" fmla="*/ 7173 w 152400"/>
                <a:gd name="connsiteY2" fmla="*/ 198596 h 276225"/>
                <a:gd name="connsiteX3" fmla="*/ 150048 w 152400"/>
                <a:gd name="connsiteY3" fmla="*/ 7144 h 276225"/>
              </a:gdLst>
              <a:ahLst/>
              <a:cxnLst>
                <a:cxn ang="0">
                  <a:pos x="connsiteX0" y="connsiteY0"/>
                </a:cxn>
                <a:cxn ang="0">
                  <a:pos x="connsiteX1" y="connsiteY1"/>
                </a:cxn>
                <a:cxn ang="0">
                  <a:pos x="connsiteX2" y="connsiteY2"/>
                </a:cxn>
                <a:cxn ang="0">
                  <a:pos x="connsiteX3" y="connsiteY3"/>
                </a:cxn>
              </a:cxnLst>
              <a:rect l="l" t="t" r="r" b="b"/>
              <a:pathLst>
                <a:path w="152400" h="276225">
                  <a:moveTo>
                    <a:pt x="150048" y="7144"/>
                  </a:moveTo>
                  <a:cubicBezTo>
                    <a:pt x="150048" y="7144"/>
                    <a:pt x="15746" y="111919"/>
                    <a:pt x="7173" y="273844"/>
                  </a:cubicBezTo>
                  <a:lnTo>
                    <a:pt x="7173" y="198596"/>
                  </a:lnTo>
                  <a:cubicBezTo>
                    <a:pt x="7173" y="198596"/>
                    <a:pt x="1458" y="111919"/>
                    <a:pt x="150048" y="7144"/>
                  </a:cubicBez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58" name="Freeform: Shape 57">
              <a:extLst>
                <a:ext uri="{FF2B5EF4-FFF2-40B4-BE49-F238E27FC236}">
                  <a16:creationId xmlns:a16="http://schemas.microsoft.com/office/drawing/2014/main" id="{1BC97A06-4CBF-4D39-B252-FDDBA965EA74}"/>
                </a:ext>
              </a:extLst>
            </p:cNvPr>
            <p:cNvSpPr/>
            <p:nvPr/>
          </p:nvSpPr>
          <p:spPr>
            <a:xfrm>
              <a:off x="18391925" y="7588734"/>
              <a:ext cx="304800" cy="323850"/>
            </a:xfrm>
            <a:custGeom>
              <a:avLst/>
              <a:gdLst>
                <a:gd name="connsiteX0" fmla="*/ 302474 w 304800"/>
                <a:gd name="connsiteY0" fmla="*/ 7144 h 323850"/>
                <a:gd name="connsiteX1" fmla="*/ 7199 w 304800"/>
                <a:gd name="connsiteY1" fmla="*/ 321469 h 323850"/>
                <a:gd name="connsiteX2" fmla="*/ 7199 w 304800"/>
                <a:gd name="connsiteY2" fmla="*/ 232886 h 323850"/>
                <a:gd name="connsiteX3" fmla="*/ 302474 w 304800"/>
                <a:gd name="connsiteY3" fmla="*/ 7144 h 323850"/>
              </a:gdLst>
              <a:ahLst/>
              <a:cxnLst>
                <a:cxn ang="0">
                  <a:pos x="connsiteX0" y="connsiteY0"/>
                </a:cxn>
                <a:cxn ang="0">
                  <a:pos x="connsiteX1" y="connsiteY1"/>
                </a:cxn>
                <a:cxn ang="0">
                  <a:pos x="connsiteX2" y="connsiteY2"/>
                </a:cxn>
                <a:cxn ang="0">
                  <a:pos x="connsiteX3" y="connsiteY3"/>
                </a:cxn>
              </a:cxnLst>
              <a:rect l="l" t="t" r="r" b="b"/>
              <a:pathLst>
                <a:path w="304800" h="323850">
                  <a:moveTo>
                    <a:pt x="302474" y="7144"/>
                  </a:moveTo>
                  <a:cubicBezTo>
                    <a:pt x="302474" y="7144"/>
                    <a:pt x="25296" y="130969"/>
                    <a:pt x="7199" y="321469"/>
                  </a:cubicBezTo>
                  <a:lnTo>
                    <a:pt x="7199" y="232886"/>
                  </a:lnTo>
                  <a:cubicBezTo>
                    <a:pt x="7199" y="232886"/>
                    <a:pt x="-4231" y="130969"/>
                    <a:pt x="302474" y="7144"/>
                  </a:cubicBezTo>
                  <a:close/>
                </a:path>
              </a:pathLst>
            </a:custGeom>
            <a:solidFill>
              <a:schemeClr val="accent1">
                <a:lumMod val="20000"/>
                <a:lumOff val="80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grpSp>
      <p:sp>
        <p:nvSpPr>
          <p:cNvPr id="59" name="TextBox 58">
            <a:extLst>
              <a:ext uri="{FF2B5EF4-FFF2-40B4-BE49-F238E27FC236}">
                <a16:creationId xmlns:a16="http://schemas.microsoft.com/office/drawing/2014/main" id="{1C8E524C-F3ED-4554-91F5-991C02DAF6FF}"/>
              </a:ext>
            </a:extLst>
          </p:cNvPr>
          <p:cNvSpPr txBox="1"/>
          <p:nvPr/>
        </p:nvSpPr>
        <p:spPr>
          <a:xfrm>
            <a:off x="12995472" y="3423470"/>
            <a:ext cx="10121702" cy="1862048"/>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1500" b="1" i="0" u="none" strike="noStrike" kern="1200" cap="none" spc="0" normalizeH="0" baseline="0" noProof="0">
                <a:ln>
                  <a:noFill/>
                </a:ln>
                <a:solidFill>
                  <a:schemeClr val="accent2"/>
                </a:solidFill>
                <a:effectLst/>
                <a:uLnTx/>
                <a:uFillTx/>
                <a:latin typeface="Century Gothic"/>
                <a:ea typeface="+mn-ea"/>
                <a:cs typeface="+mn-cs"/>
              </a:rPr>
              <a:t>Environment</a:t>
            </a:r>
          </a:p>
        </p:txBody>
      </p:sp>
      <p:sp>
        <p:nvSpPr>
          <p:cNvPr id="60" name="TextBox 59">
            <a:extLst>
              <a:ext uri="{FF2B5EF4-FFF2-40B4-BE49-F238E27FC236}">
                <a16:creationId xmlns:a16="http://schemas.microsoft.com/office/drawing/2014/main" id="{B47E612E-4ADA-478D-8503-64EDED3C29B0}"/>
              </a:ext>
            </a:extLst>
          </p:cNvPr>
          <p:cNvSpPr txBox="1"/>
          <p:nvPr/>
        </p:nvSpPr>
        <p:spPr>
          <a:xfrm>
            <a:off x="13074984" y="5385468"/>
            <a:ext cx="6571325" cy="830997"/>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a:t>
            </a:r>
          </a:p>
        </p:txBody>
      </p:sp>
      <p:sp>
        <p:nvSpPr>
          <p:cNvPr id="61" name="TextBox 60">
            <a:extLst>
              <a:ext uri="{FF2B5EF4-FFF2-40B4-BE49-F238E27FC236}">
                <a16:creationId xmlns:a16="http://schemas.microsoft.com/office/drawing/2014/main" id="{B6A2D47B-DFFD-4E85-8337-5A38609AA0F9}"/>
              </a:ext>
            </a:extLst>
          </p:cNvPr>
          <p:cNvSpPr txBox="1"/>
          <p:nvPr/>
        </p:nvSpPr>
        <p:spPr>
          <a:xfrm>
            <a:off x="19797725" y="7172022"/>
            <a:ext cx="1743250" cy="707886"/>
          </a:xfrm>
          <a:prstGeom prst="rect">
            <a:avLst/>
          </a:prstGeom>
          <a:noFill/>
        </p:spPr>
        <p:txBody>
          <a:bodyPr wrap="square" rtlCol="0">
            <a:spAutoFit/>
          </a:bodyPr>
          <a:lstStyle/>
          <a:p>
            <a:r>
              <a:rPr lang="en-US" sz="4000" b="1">
                <a:solidFill>
                  <a:schemeClr val="tx1">
                    <a:alpha val="27000"/>
                  </a:schemeClr>
                </a:solidFill>
                <a:latin typeface="+mj-lt"/>
              </a:rPr>
              <a:t>2018</a:t>
            </a:r>
            <a:endParaRPr lang="en-US">
              <a:solidFill>
                <a:schemeClr val="tx1">
                  <a:alpha val="27000"/>
                </a:schemeClr>
              </a:solidFill>
            </a:endParaRPr>
          </a:p>
        </p:txBody>
      </p:sp>
      <p:grpSp>
        <p:nvGrpSpPr>
          <p:cNvPr id="62" name="Group 61">
            <a:extLst>
              <a:ext uri="{FF2B5EF4-FFF2-40B4-BE49-F238E27FC236}">
                <a16:creationId xmlns:a16="http://schemas.microsoft.com/office/drawing/2014/main" id="{B995D536-6AFF-4121-A667-5B6BFA728AEC}"/>
              </a:ext>
            </a:extLst>
          </p:cNvPr>
          <p:cNvGrpSpPr/>
          <p:nvPr/>
        </p:nvGrpSpPr>
        <p:grpSpPr>
          <a:xfrm>
            <a:off x="19797725" y="8091764"/>
            <a:ext cx="2313869" cy="2467353"/>
            <a:chOff x="3369702" y="4440528"/>
            <a:chExt cx="2313869" cy="2467353"/>
          </a:xfrm>
        </p:grpSpPr>
        <p:sp>
          <p:nvSpPr>
            <p:cNvPr id="63" name="TextBox 62">
              <a:extLst>
                <a:ext uri="{FF2B5EF4-FFF2-40B4-BE49-F238E27FC236}">
                  <a16:creationId xmlns:a16="http://schemas.microsoft.com/office/drawing/2014/main" id="{E8601B3A-9D61-48E7-B061-4C90635D1ECC}"/>
                </a:ext>
              </a:extLst>
            </p:cNvPr>
            <p:cNvSpPr txBox="1"/>
            <p:nvPr/>
          </p:nvSpPr>
          <p:spPr>
            <a:xfrm>
              <a:off x="3369702" y="5276665"/>
              <a:ext cx="2313869" cy="1631216"/>
            </a:xfrm>
            <a:prstGeom prst="rect">
              <a:avLst/>
            </a:prstGeom>
            <a:noFill/>
          </p:spPr>
          <p:txBody>
            <a:bodyPr wrap="square" rtlCol="0">
              <a:spAutoFit/>
            </a:bodyPr>
            <a:lstStyle/>
            <a:p>
              <a:r>
                <a:rPr lang="en-US" sz="2800">
                  <a:solidFill>
                    <a:schemeClr val="accent3"/>
                  </a:solidFill>
                </a:rPr>
                <a:t>Description</a:t>
              </a:r>
            </a:p>
            <a:p>
              <a:r>
                <a:rPr lang="en-US"/>
                <a:t>Aenean ac viverra neque. Maecenas ullamcorper turpis sed tellus</a:t>
              </a:r>
            </a:p>
          </p:txBody>
        </p:sp>
        <p:sp>
          <p:nvSpPr>
            <p:cNvPr id="64" name="TextBox 63">
              <a:extLst>
                <a:ext uri="{FF2B5EF4-FFF2-40B4-BE49-F238E27FC236}">
                  <a16:creationId xmlns:a16="http://schemas.microsoft.com/office/drawing/2014/main" id="{5C0D0DD0-501F-4565-97F7-5EAB79352D57}"/>
                </a:ext>
              </a:extLst>
            </p:cNvPr>
            <p:cNvSpPr txBox="1"/>
            <p:nvPr/>
          </p:nvSpPr>
          <p:spPr>
            <a:xfrm>
              <a:off x="3403747" y="4440528"/>
              <a:ext cx="1071127" cy="707886"/>
            </a:xfrm>
            <a:prstGeom prst="rect">
              <a:avLst/>
            </a:prstGeom>
            <a:noFill/>
          </p:spPr>
          <p:txBody>
            <a:bodyPr wrap="none" rtlCol="0">
              <a:spAutoFit/>
            </a:bodyPr>
            <a:lstStyle/>
            <a:p>
              <a:r>
                <a:rPr lang="en-US" sz="4000"/>
                <a:t>85%</a:t>
              </a:r>
            </a:p>
          </p:txBody>
        </p:sp>
      </p:grpSp>
      <p:sp>
        <p:nvSpPr>
          <p:cNvPr id="65" name="TextBox 64">
            <a:extLst>
              <a:ext uri="{FF2B5EF4-FFF2-40B4-BE49-F238E27FC236}">
                <a16:creationId xmlns:a16="http://schemas.microsoft.com/office/drawing/2014/main" id="{0A8B4964-C5AB-4B5E-8C4A-AFBF4BC9208F}"/>
              </a:ext>
            </a:extLst>
          </p:cNvPr>
          <p:cNvSpPr txBox="1"/>
          <p:nvPr/>
        </p:nvSpPr>
        <p:spPr>
          <a:xfrm>
            <a:off x="16918826" y="7172022"/>
            <a:ext cx="1743250" cy="707886"/>
          </a:xfrm>
          <a:prstGeom prst="rect">
            <a:avLst/>
          </a:prstGeom>
          <a:noFill/>
        </p:spPr>
        <p:txBody>
          <a:bodyPr wrap="square" rtlCol="0">
            <a:spAutoFit/>
          </a:bodyPr>
          <a:lstStyle/>
          <a:p>
            <a:r>
              <a:rPr lang="en-US" sz="4000" b="1">
                <a:solidFill>
                  <a:schemeClr val="tx1">
                    <a:alpha val="27000"/>
                  </a:schemeClr>
                </a:solidFill>
                <a:latin typeface="+mj-lt"/>
              </a:rPr>
              <a:t>2017</a:t>
            </a:r>
            <a:endParaRPr lang="en-US">
              <a:solidFill>
                <a:schemeClr val="tx1">
                  <a:alpha val="27000"/>
                </a:schemeClr>
              </a:solidFill>
            </a:endParaRPr>
          </a:p>
        </p:txBody>
      </p:sp>
      <p:grpSp>
        <p:nvGrpSpPr>
          <p:cNvPr id="66" name="Group 65">
            <a:extLst>
              <a:ext uri="{FF2B5EF4-FFF2-40B4-BE49-F238E27FC236}">
                <a16:creationId xmlns:a16="http://schemas.microsoft.com/office/drawing/2014/main" id="{431D4C1A-29FE-44DC-9954-E10EFF256A93}"/>
              </a:ext>
            </a:extLst>
          </p:cNvPr>
          <p:cNvGrpSpPr/>
          <p:nvPr/>
        </p:nvGrpSpPr>
        <p:grpSpPr>
          <a:xfrm>
            <a:off x="16918826" y="8091764"/>
            <a:ext cx="2313869" cy="2467353"/>
            <a:chOff x="3369702" y="4440528"/>
            <a:chExt cx="2313869" cy="2467353"/>
          </a:xfrm>
        </p:grpSpPr>
        <p:sp>
          <p:nvSpPr>
            <p:cNvPr id="67" name="TextBox 66">
              <a:extLst>
                <a:ext uri="{FF2B5EF4-FFF2-40B4-BE49-F238E27FC236}">
                  <a16:creationId xmlns:a16="http://schemas.microsoft.com/office/drawing/2014/main" id="{9F2B5B3A-77C6-4CAD-826E-A51628381C09}"/>
                </a:ext>
              </a:extLst>
            </p:cNvPr>
            <p:cNvSpPr txBox="1"/>
            <p:nvPr/>
          </p:nvSpPr>
          <p:spPr>
            <a:xfrm>
              <a:off x="3369702" y="5276665"/>
              <a:ext cx="2313869" cy="1631216"/>
            </a:xfrm>
            <a:prstGeom prst="rect">
              <a:avLst/>
            </a:prstGeom>
            <a:noFill/>
          </p:spPr>
          <p:txBody>
            <a:bodyPr wrap="square" rtlCol="0">
              <a:spAutoFit/>
            </a:bodyPr>
            <a:lstStyle/>
            <a:p>
              <a:r>
                <a:rPr lang="en-US" sz="2800">
                  <a:solidFill>
                    <a:schemeClr val="accent3"/>
                  </a:solidFill>
                </a:rPr>
                <a:t>Description</a:t>
              </a:r>
            </a:p>
            <a:p>
              <a:r>
                <a:rPr lang="en-US"/>
                <a:t>Aenean ac viverra neque. Maecenas ullamcorper turpis sed tellus</a:t>
              </a:r>
            </a:p>
          </p:txBody>
        </p:sp>
        <p:sp>
          <p:nvSpPr>
            <p:cNvPr id="68" name="TextBox 67">
              <a:extLst>
                <a:ext uri="{FF2B5EF4-FFF2-40B4-BE49-F238E27FC236}">
                  <a16:creationId xmlns:a16="http://schemas.microsoft.com/office/drawing/2014/main" id="{3F0E6A4A-3018-4713-BF45-78946351D8C4}"/>
                </a:ext>
              </a:extLst>
            </p:cNvPr>
            <p:cNvSpPr txBox="1"/>
            <p:nvPr/>
          </p:nvSpPr>
          <p:spPr>
            <a:xfrm>
              <a:off x="3403747" y="4440528"/>
              <a:ext cx="1071127" cy="707886"/>
            </a:xfrm>
            <a:prstGeom prst="rect">
              <a:avLst/>
            </a:prstGeom>
            <a:noFill/>
          </p:spPr>
          <p:txBody>
            <a:bodyPr wrap="none" rtlCol="0">
              <a:spAutoFit/>
            </a:bodyPr>
            <a:lstStyle/>
            <a:p>
              <a:r>
                <a:rPr lang="en-US" sz="4000"/>
                <a:t>65%</a:t>
              </a:r>
            </a:p>
          </p:txBody>
        </p:sp>
      </p:grpSp>
      <p:sp>
        <p:nvSpPr>
          <p:cNvPr id="69" name="TextBox 68">
            <a:extLst>
              <a:ext uri="{FF2B5EF4-FFF2-40B4-BE49-F238E27FC236}">
                <a16:creationId xmlns:a16="http://schemas.microsoft.com/office/drawing/2014/main" id="{01044D7F-EA67-4F92-B68C-E9C093651BC5}"/>
              </a:ext>
            </a:extLst>
          </p:cNvPr>
          <p:cNvSpPr txBox="1"/>
          <p:nvPr/>
        </p:nvSpPr>
        <p:spPr>
          <a:xfrm>
            <a:off x="13948015" y="7172022"/>
            <a:ext cx="1743250" cy="707886"/>
          </a:xfrm>
          <a:prstGeom prst="rect">
            <a:avLst/>
          </a:prstGeom>
          <a:noFill/>
        </p:spPr>
        <p:txBody>
          <a:bodyPr wrap="square" rtlCol="0">
            <a:spAutoFit/>
          </a:bodyPr>
          <a:lstStyle/>
          <a:p>
            <a:r>
              <a:rPr lang="en-US" sz="4000" b="1">
                <a:solidFill>
                  <a:schemeClr val="tx1">
                    <a:alpha val="27000"/>
                  </a:schemeClr>
                </a:solidFill>
                <a:latin typeface="+mj-lt"/>
              </a:rPr>
              <a:t>2016</a:t>
            </a:r>
            <a:endParaRPr lang="en-US">
              <a:solidFill>
                <a:schemeClr val="tx1">
                  <a:alpha val="27000"/>
                </a:schemeClr>
              </a:solidFill>
            </a:endParaRPr>
          </a:p>
        </p:txBody>
      </p:sp>
      <p:grpSp>
        <p:nvGrpSpPr>
          <p:cNvPr id="70" name="Group 69">
            <a:extLst>
              <a:ext uri="{FF2B5EF4-FFF2-40B4-BE49-F238E27FC236}">
                <a16:creationId xmlns:a16="http://schemas.microsoft.com/office/drawing/2014/main" id="{9C784A14-24A8-4ADA-BB4A-F32EEE43AE6B}"/>
              </a:ext>
            </a:extLst>
          </p:cNvPr>
          <p:cNvGrpSpPr/>
          <p:nvPr/>
        </p:nvGrpSpPr>
        <p:grpSpPr>
          <a:xfrm>
            <a:off x="13948015" y="8091764"/>
            <a:ext cx="2313869" cy="2467353"/>
            <a:chOff x="3369702" y="4440528"/>
            <a:chExt cx="2313869" cy="2467353"/>
          </a:xfrm>
        </p:grpSpPr>
        <p:sp>
          <p:nvSpPr>
            <p:cNvPr id="71" name="TextBox 70">
              <a:extLst>
                <a:ext uri="{FF2B5EF4-FFF2-40B4-BE49-F238E27FC236}">
                  <a16:creationId xmlns:a16="http://schemas.microsoft.com/office/drawing/2014/main" id="{BDCC8564-27DB-4CBD-ACF1-26F03219B256}"/>
                </a:ext>
              </a:extLst>
            </p:cNvPr>
            <p:cNvSpPr txBox="1"/>
            <p:nvPr/>
          </p:nvSpPr>
          <p:spPr>
            <a:xfrm>
              <a:off x="3369702" y="5276665"/>
              <a:ext cx="2313869" cy="1631216"/>
            </a:xfrm>
            <a:prstGeom prst="rect">
              <a:avLst/>
            </a:prstGeom>
            <a:noFill/>
          </p:spPr>
          <p:txBody>
            <a:bodyPr wrap="square" rtlCol="0">
              <a:spAutoFit/>
            </a:bodyPr>
            <a:lstStyle/>
            <a:p>
              <a:r>
                <a:rPr lang="en-US" sz="2800">
                  <a:solidFill>
                    <a:schemeClr val="accent3"/>
                  </a:solidFill>
                </a:rPr>
                <a:t>Description</a:t>
              </a:r>
            </a:p>
            <a:p>
              <a:r>
                <a:rPr lang="en-US"/>
                <a:t>Aenean ac viverra neque. Maecenas ullamcorper turpis sed tellus</a:t>
              </a:r>
            </a:p>
          </p:txBody>
        </p:sp>
        <p:sp>
          <p:nvSpPr>
            <p:cNvPr id="72" name="TextBox 71">
              <a:extLst>
                <a:ext uri="{FF2B5EF4-FFF2-40B4-BE49-F238E27FC236}">
                  <a16:creationId xmlns:a16="http://schemas.microsoft.com/office/drawing/2014/main" id="{60124D88-984F-4F36-B2C9-917FCF7773BD}"/>
                </a:ext>
              </a:extLst>
            </p:cNvPr>
            <p:cNvSpPr txBox="1"/>
            <p:nvPr/>
          </p:nvSpPr>
          <p:spPr>
            <a:xfrm>
              <a:off x="3403747" y="4440528"/>
              <a:ext cx="1071127" cy="707886"/>
            </a:xfrm>
            <a:prstGeom prst="rect">
              <a:avLst/>
            </a:prstGeom>
            <a:noFill/>
          </p:spPr>
          <p:txBody>
            <a:bodyPr wrap="none" rtlCol="0">
              <a:spAutoFit/>
            </a:bodyPr>
            <a:lstStyle/>
            <a:p>
              <a:r>
                <a:rPr lang="en-US" sz="4000"/>
                <a:t>35%</a:t>
              </a:r>
            </a:p>
          </p:txBody>
        </p:sp>
      </p:grpSp>
    </p:spTree>
    <p:extLst>
      <p:ext uri="{BB962C8B-B14F-4D97-AF65-F5344CB8AC3E}">
        <p14:creationId xmlns:p14="http://schemas.microsoft.com/office/powerpoint/2010/main" val="391257465"/>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59"/>
                                        </p:tgtEl>
                                        <p:attrNameLst>
                                          <p:attrName>style.visibility</p:attrName>
                                        </p:attrNameLst>
                                      </p:cBhvr>
                                      <p:to>
                                        <p:strVal val="visible"/>
                                      </p:to>
                                    </p:set>
                                    <p:anim calcmode="lin" valueType="num">
                                      <p:cBhvr additive="base">
                                        <p:cTn id="7" dur="1500" fill="hold"/>
                                        <p:tgtEl>
                                          <p:spTgt spid="59"/>
                                        </p:tgtEl>
                                        <p:attrNameLst>
                                          <p:attrName>ppt_x</p:attrName>
                                        </p:attrNameLst>
                                      </p:cBhvr>
                                      <p:tavLst>
                                        <p:tav tm="0">
                                          <p:val>
                                            <p:strVal val="1+#ppt_w/2"/>
                                          </p:val>
                                        </p:tav>
                                        <p:tav tm="100000">
                                          <p:val>
                                            <p:strVal val="#ppt_x"/>
                                          </p:val>
                                        </p:tav>
                                      </p:tavLst>
                                    </p:anim>
                                    <p:anim calcmode="lin" valueType="num">
                                      <p:cBhvr additive="base">
                                        <p:cTn id="8" dur="1500" fill="hold"/>
                                        <p:tgtEl>
                                          <p:spTgt spid="59"/>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60"/>
                                        </p:tgtEl>
                                        <p:attrNameLst>
                                          <p:attrName>style.visibility</p:attrName>
                                        </p:attrNameLst>
                                      </p:cBhvr>
                                      <p:to>
                                        <p:strVal val="visible"/>
                                      </p:to>
                                    </p:set>
                                    <p:anim calcmode="lin" valueType="num">
                                      <p:cBhvr additive="base">
                                        <p:cTn id="11" dur="1500" fill="hold"/>
                                        <p:tgtEl>
                                          <p:spTgt spid="60"/>
                                        </p:tgtEl>
                                        <p:attrNameLst>
                                          <p:attrName>ppt_x</p:attrName>
                                        </p:attrNameLst>
                                      </p:cBhvr>
                                      <p:tavLst>
                                        <p:tav tm="0">
                                          <p:val>
                                            <p:strVal val="1+#ppt_w/2"/>
                                          </p:val>
                                        </p:tav>
                                        <p:tav tm="100000">
                                          <p:val>
                                            <p:strVal val="#ppt_x"/>
                                          </p:val>
                                        </p:tav>
                                      </p:tavLst>
                                    </p:anim>
                                    <p:anim calcmode="lin" valueType="num">
                                      <p:cBhvr additive="base">
                                        <p:cTn id="12" dur="1500" fill="hold"/>
                                        <p:tgtEl>
                                          <p:spTgt spid="60"/>
                                        </p:tgtEl>
                                        <p:attrNameLst>
                                          <p:attrName>ppt_y</p:attrName>
                                        </p:attrNameLst>
                                      </p:cBhvr>
                                      <p:tavLst>
                                        <p:tav tm="0">
                                          <p:val>
                                            <p:strVal val="#ppt_y"/>
                                          </p:val>
                                        </p:tav>
                                        <p:tav tm="100000">
                                          <p:val>
                                            <p:strVal val="#ppt_y"/>
                                          </p:val>
                                        </p:tav>
                                      </p:tavLst>
                                    </p:anim>
                                  </p:childTnLst>
                                </p:cTn>
                              </p:par>
                              <p:par>
                                <p:cTn id="13" presetID="10" presetClass="entr" presetSubtype="0" fill="hold" grpId="0" nodeType="withEffect">
                                  <p:stCondLst>
                                    <p:cond delay="1800"/>
                                  </p:stCondLst>
                                  <p:childTnLst>
                                    <p:set>
                                      <p:cBhvr>
                                        <p:cTn id="14" dur="1" fill="hold">
                                          <p:stCondLst>
                                            <p:cond delay="0"/>
                                          </p:stCondLst>
                                        </p:cTn>
                                        <p:tgtEl>
                                          <p:spTgt spid="61"/>
                                        </p:tgtEl>
                                        <p:attrNameLst>
                                          <p:attrName>style.visibility</p:attrName>
                                        </p:attrNameLst>
                                      </p:cBhvr>
                                      <p:to>
                                        <p:strVal val="visible"/>
                                      </p:to>
                                    </p:set>
                                    <p:animEffect transition="in" filter="fade">
                                      <p:cBhvr>
                                        <p:cTn id="15" dur="300"/>
                                        <p:tgtEl>
                                          <p:spTgt spid="61"/>
                                        </p:tgtEl>
                                      </p:cBhvr>
                                    </p:animEffect>
                                  </p:childTnLst>
                                </p:cTn>
                              </p:par>
                              <p:par>
                                <p:cTn id="16" presetID="10" presetClass="entr" presetSubtype="0" fill="hold" nodeType="withEffect">
                                  <p:stCondLst>
                                    <p:cond delay="1900"/>
                                  </p:stCondLst>
                                  <p:childTnLst>
                                    <p:set>
                                      <p:cBhvr>
                                        <p:cTn id="17" dur="1" fill="hold">
                                          <p:stCondLst>
                                            <p:cond delay="0"/>
                                          </p:stCondLst>
                                        </p:cTn>
                                        <p:tgtEl>
                                          <p:spTgt spid="62"/>
                                        </p:tgtEl>
                                        <p:attrNameLst>
                                          <p:attrName>style.visibility</p:attrName>
                                        </p:attrNameLst>
                                      </p:cBhvr>
                                      <p:to>
                                        <p:strVal val="visible"/>
                                      </p:to>
                                    </p:set>
                                    <p:animEffect transition="in" filter="fade">
                                      <p:cBhvr>
                                        <p:cTn id="18" dur="300"/>
                                        <p:tgtEl>
                                          <p:spTgt spid="62"/>
                                        </p:tgtEl>
                                      </p:cBhvr>
                                    </p:animEffect>
                                  </p:childTnLst>
                                </p:cTn>
                              </p:par>
                              <p:par>
                                <p:cTn id="19" presetID="10" presetClass="entr" presetSubtype="0" fill="hold" grpId="0" nodeType="withEffect">
                                  <p:stCondLst>
                                    <p:cond delay="1800"/>
                                  </p:stCondLst>
                                  <p:childTnLst>
                                    <p:set>
                                      <p:cBhvr>
                                        <p:cTn id="20" dur="1" fill="hold">
                                          <p:stCondLst>
                                            <p:cond delay="0"/>
                                          </p:stCondLst>
                                        </p:cTn>
                                        <p:tgtEl>
                                          <p:spTgt spid="65"/>
                                        </p:tgtEl>
                                        <p:attrNameLst>
                                          <p:attrName>style.visibility</p:attrName>
                                        </p:attrNameLst>
                                      </p:cBhvr>
                                      <p:to>
                                        <p:strVal val="visible"/>
                                      </p:to>
                                    </p:set>
                                    <p:animEffect transition="in" filter="fade">
                                      <p:cBhvr>
                                        <p:cTn id="21" dur="300"/>
                                        <p:tgtEl>
                                          <p:spTgt spid="65"/>
                                        </p:tgtEl>
                                      </p:cBhvr>
                                    </p:animEffect>
                                  </p:childTnLst>
                                </p:cTn>
                              </p:par>
                              <p:par>
                                <p:cTn id="22" presetID="10" presetClass="entr" presetSubtype="0" fill="hold" nodeType="withEffect">
                                  <p:stCondLst>
                                    <p:cond delay="1900"/>
                                  </p:stCondLst>
                                  <p:childTnLst>
                                    <p:set>
                                      <p:cBhvr>
                                        <p:cTn id="23" dur="1" fill="hold">
                                          <p:stCondLst>
                                            <p:cond delay="0"/>
                                          </p:stCondLst>
                                        </p:cTn>
                                        <p:tgtEl>
                                          <p:spTgt spid="66"/>
                                        </p:tgtEl>
                                        <p:attrNameLst>
                                          <p:attrName>style.visibility</p:attrName>
                                        </p:attrNameLst>
                                      </p:cBhvr>
                                      <p:to>
                                        <p:strVal val="visible"/>
                                      </p:to>
                                    </p:set>
                                    <p:animEffect transition="in" filter="fade">
                                      <p:cBhvr>
                                        <p:cTn id="24" dur="300"/>
                                        <p:tgtEl>
                                          <p:spTgt spid="66"/>
                                        </p:tgtEl>
                                      </p:cBhvr>
                                    </p:animEffect>
                                  </p:childTnLst>
                                </p:cTn>
                              </p:par>
                              <p:par>
                                <p:cTn id="25" presetID="10" presetClass="entr" presetSubtype="0" fill="hold" grpId="0" nodeType="withEffect">
                                  <p:stCondLst>
                                    <p:cond delay="1800"/>
                                  </p:stCondLst>
                                  <p:childTnLst>
                                    <p:set>
                                      <p:cBhvr>
                                        <p:cTn id="26" dur="1" fill="hold">
                                          <p:stCondLst>
                                            <p:cond delay="0"/>
                                          </p:stCondLst>
                                        </p:cTn>
                                        <p:tgtEl>
                                          <p:spTgt spid="69"/>
                                        </p:tgtEl>
                                        <p:attrNameLst>
                                          <p:attrName>style.visibility</p:attrName>
                                        </p:attrNameLst>
                                      </p:cBhvr>
                                      <p:to>
                                        <p:strVal val="visible"/>
                                      </p:to>
                                    </p:set>
                                    <p:animEffect transition="in" filter="fade">
                                      <p:cBhvr>
                                        <p:cTn id="27" dur="300"/>
                                        <p:tgtEl>
                                          <p:spTgt spid="69"/>
                                        </p:tgtEl>
                                      </p:cBhvr>
                                    </p:animEffect>
                                  </p:childTnLst>
                                </p:cTn>
                              </p:par>
                              <p:par>
                                <p:cTn id="28" presetID="10" presetClass="entr" presetSubtype="0" fill="hold" nodeType="withEffect">
                                  <p:stCondLst>
                                    <p:cond delay="1900"/>
                                  </p:stCondLst>
                                  <p:childTnLst>
                                    <p:set>
                                      <p:cBhvr>
                                        <p:cTn id="29" dur="1" fill="hold">
                                          <p:stCondLst>
                                            <p:cond delay="0"/>
                                          </p:stCondLst>
                                        </p:cTn>
                                        <p:tgtEl>
                                          <p:spTgt spid="70"/>
                                        </p:tgtEl>
                                        <p:attrNameLst>
                                          <p:attrName>style.visibility</p:attrName>
                                        </p:attrNameLst>
                                      </p:cBhvr>
                                      <p:to>
                                        <p:strVal val="visible"/>
                                      </p:to>
                                    </p:set>
                                    <p:animEffect transition="in" filter="fade">
                                      <p:cBhvr>
                                        <p:cTn id="30" dur="300"/>
                                        <p:tgtEl>
                                          <p:spTgt spid="70"/>
                                        </p:tgtEl>
                                      </p:cBhvr>
                                    </p:animEffect>
                                  </p:childTnLst>
                                </p:cTn>
                              </p:par>
                              <p:par>
                                <p:cTn id="31" presetID="2" presetClass="entr" presetSubtype="4" decel="100000" fill="hold" nodeType="withEffect">
                                  <p:stCondLst>
                                    <p:cond delay="0"/>
                                  </p:stCondLst>
                                  <p:childTnLst>
                                    <p:set>
                                      <p:cBhvr>
                                        <p:cTn id="32" dur="1" fill="hold">
                                          <p:stCondLst>
                                            <p:cond delay="0"/>
                                          </p:stCondLst>
                                        </p:cTn>
                                        <p:tgtEl>
                                          <p:spTgt spid="52"/>
                                        </p:tgtEl>
                                        <p:attrNameLst>
                                          <p:attrName>style.visibility</p:attrName>
                                        </p:attrNameLst>
                                      </p:cBhvr>
                                      <p:to>
                                        <p:strVal val="visible"/>
                                      </p:to>
                                    </p:set>
                                    <p:anim calcmode="lin" valueType="num">
                                      <p:cBhvr additive="base">
                                        <p:cTn id="33" dur="1500" fill="hold"/>
                                        <p:tgtEl>
                                          <p:spTgt spid="52"/>
                                        </p:tgtEl>
                                        <p:attrNameLst>
                                          <p:attrName>ppt_x</p:attrName>
                                        </p:attrNameLst>
                                      </p:cBhvr>
                                      <p:tavLst>
                                        <p:tav tm="0">
                                          <p:val>
                                            <p:strVal val="#ppt_x"/>
                                          </p:val>
                                        </p:tav>
                                        <p:tav tm="100000">
                                          <p:val>
                                            <p:strVal val="#ppt_x"/>
                                          </p:val>
                                        </p:tav>
                                      </p:tavLst>
                                    </p:anim>
                                    <p:anim calcmode="lin" valueType="num">
                                      <p:cBhvr additive="base">
                                        <p:cTn id="34" dur="1500" fill="hold"/>
                                        <p:tgtEl>
                                          <p:spTgt spid="52"/>
                                        </p:tgtEl>
                                        <p:attrNameLst>
                                          <p:attrName>ppt_y</p:attrName>
                                        </p:attrNameLst>
                                      </p:cBhvr>
                                      <p:tavLst>
                                        <p:tav tm="0">
                                          <p:val>
                                            <p:strVal val="1+#ppt_h/2"/>
                                          </p:val>
                                        </p:tav>
                                        <p:tav tm="100000">
                                          <p:val>
                                            <p:strVal val="#ppt_y"/>
                                          </p:val>
                                        </p:tav>
                                      </p:tavLst>
                                    </p:anim>
                                  </p:childTnLst>
                                </p:cTn>
                              </p:par>
                              <p:par>
                                <p:cTn id="35" presetID="2" presetClass="entr" presetSubtype="4" decel="100000" fill="hold" grpId="0" nodeType="withEffect">
                                  <p:stCondLst>
                                    <p:cond delay="0"/>
                                  </p:stCondLst>
                                  <p:childTnLst>
                                    <p:set>
                                      <p:cBhvr>
                                        <p:cTn id="36" dur="1" fill="hold">
                                          <p:stCondLst>
                                            <p:cond delay="0"/>
                                          </p:stCondLst>
                                        </p:cTn>
                                        <p:tgtEl>
                                          <p:spTgt spid="8"/>
                                        </p:tgtEl>
                                        <p:attrNameLst>
                                          <p:attrName>style.visibility</p:attrName>
                                        </p:attrNameLst>
                                      </p:cBhvr>
                                      <p:to>
                                        <p:strVal val="visible"/>
                                      </p:to>
                                    </p:set>
                                    <p:anim calcmode="lin" valueType="num">
                                      <p:cBhvr additive="base">
                                        <p:cTn id="37" dur="1500" fill="hold"/>
                                        <p:tgtEl>
                                          <p:spTgt spid="8"/>
                                        </p:tgtEl>
                                        <p:attrNameLst>
                                          <p:attrName>ppt_x</p:attrName>
                                        </p:attrNameLst>
                                      </p:cBhvr>
                                      <p:tavLst>
                                        <p:tav tm="0">
                                          <p:val>
                                            <p:strVal val="#ppt_x"/>
                                          </p:val>
                                        </p:tav>
                                        <p:tav tm="100000">
                                          <p:val>
                                            <p:strVal val="#ppt_x"/>
                                          </p:val>
                                        </p:tav>
                                      </p:tavLst>
                                    </p:anim>
                                    <p:anim calcmode="lin" valueType="num">
                                      <p:cBhvr additive="base">
                                        <p:cTn id="38" dur="1500" fill="hold"/>
                                        <p:tgtEl>
                                          <p:spTgt spid="8"/>
                                        </p:tgtEl>
                                        <p:attrNameLst>
                                          <p:attrName>ppt_y</p:attrName>
                                        </p:attrNameLst>
                                      </p:cBhvr>
                                      <p:tavLst>
                                        <p:tav tm="0">
                                          <p:val>
                                            <p:strVal val="1+#ppt_h/2"/>
                                          </p:val>
                                        </p:tav>
                                        <p:tav tm="100000">
                                          <p:val>
                                            <p:strVal val="#ppt_y"/>
                                          </p:val>
                                        </p:tav>
                                      </p:tavLst>
                                    </p:anim>
                                  </p:childTnLst>
                                </p:cTn>
                              </p:par>
                              <p:par>
                                <p:cTn id="39" presetID="2" presetClass="entr" presetSubtype="4" decel="100000" fill="hold" nodeType="withEffect">
                                  <p:stCondLst>
                                    <p:cond delay="0"/>
                                  </p:stCondLst>
                                  <p:childTnLst>
                                    <p:set>
                                      <p:cBhvr>
                                        <p:cTn id="40" dur="1" fill="hold">
                                          <p:stCondLst>
                                            <p:cond delay="0"/>
                                          </p:stCondLst>
                                        </p:cTn>
                                        <p:tgtEl>
                                          <p:spTgt spid="43"/>
                                        </p:tgtEl>
                                        <p:attrNameLst>
                                          <p:attrName>style.visibility</p:attrName>
                                        </p:attrNameLst>
                                      </p:cBhvr>
                                      <p:to>
                                        <p:strVal val="visible"/>
                                      </p:to>
                                    </p:set>
                                    <p:anim calcmode="lin" valueType="num">
                                      <p:cBhvr additive="base">
                                        <p:cTn id="41" dur="1500" fill="hold"/>
                                        <p:tgtEl>
                                          <p:spTgt spid="43"/>
                                        </p:tgtEl>
                                        <p:attrNameLst>
                                          <p:attrName>ppt_x</p:attrName>
                                        </p:attrNameLst>
                                      </p:cBhvr>
                                      <p:tavLst>
                                        <p:tav tm="0">
                                          <p:val>
                                            <p:strVal val="#ppt_x"/>
                                          </p:val>
                                        </p:tav>
                                        <p:tav tm="100000">
                                          <p:val>
                                            <p:strVal val="#ppt_x"/>
                                          </p:val>
                                        </p:tav>
                                      </p:tavLst>
                                    </p:anim>
                                    <p:anim calcmode="lin" valueType="num">
                                      <p:cBhvr additive="base">
                                        <p:cTn id="42" dur="1500" fill="hold"/>
                                        <p:tgtEl>
                                          <p:spTgt spid="43"/>
                                        </p:tgtEl>
                                        <p:attrNameLst>
                                          <p:attrName>ppt_y</p:attrName>
                                        </p:attrNameLst>
                                      </p:cBhvr>
                                      <p:tavLst>
                                        <p:tav tm="0">
                                          <p:val>
                                            <p:strVal val="1+#ppt_h/2"/>
                                          </p:val>
                                        </p:tav>
                                        <p:tav tm="100000">
                                          <p:val>
                                            <p:strVal val="#ppt_y"/>
                                          </p:val>
                                        </p:tav>
                                      </p:tavLst>
                                    </p:anim>
                                  </p:childTnLst>
                                </p:cTn>
                              </p:par>
                              <p:par>
                                <p:cTn id="43" presetID="2" presetClass="entr" presetSubtype="4" decel="100000" fill="hold" nodeType="withEffect">
                                  <p:stCondLst>
                                    <p:cond delay="0"/>
                                  </p:stCondLst>
                                  <p:childTnLst>
                                    <p:set>
                                      <p:cBhvr>
                                        <p:cTn id="44" dur="1" fill="hold">
                                          <p:stCondLst>
                                            <p:cond delay="0"/>
                                          </p:stCondLst>
                                        </p:cTn>
                                        <p:tgtEl>
                                          <p:spTgt spid="27"/>
                                        </p:tgtEl>
                                        <p:attrNameLst>
                                          <p:attrName>style.visibility</p:attrName>
                                        </p:attrNameLst>
                                      </p:cBhvr>
                                      <p:to>
                                        <p:strVal val="visible"/>
                                      </p:to>
                                    </p:set>
                                    <p:anim calcmode="lin" valueType="num">
                                      <p:cBhvr additive="base">
                                        <p:cTn id="45" dur="1500" fill="hold"/>
                                        <p:tgtEl>
                                          <p:spTgt spid="27"/>
                                        </p:tgtEl>
                                        <p:attrNameLst>
                                          <p:attrName>ppt_x</p:attrName>
                                        </p:attrNameLst>
                                      </p:cBhvr>
                                      <p:tavLst>
                                        <p:tav tm="0">
                                          <p:val>
                                            <p:strVal val="#ppt_x"/>
                                          </p:val>
                                        </p:tav>
                                        <p:tav tm="100000">
                                          <p:val>
                                            <p:strVal val="#ppt_x"/>
                                          </p:val>
                                        </p:tav>
                                      </p:tavLst>
                                    </p:anim>
                                    <p:anim calcmode="lin" valueType="num">
                                      <p:cBhvr additive="base">
                                        <p:cTn id="46" dur="1500" fill="hold"/>
                                        <p:tgtEl>
                                          <p:spTgt spid="27"/>
                                        </p:tgtEl>
                                        <p:attrNameLst>
                                          <p:attrName>ppt_y</p:attrName>
                                        </p:attrNameLst>
                                      </p:cBhvr>
                                      <p:tavLst>
                                        <p:tav tm="0">
                                          <p:val>
                                            <p:strVal val="1+#ppt_h/2"/>
                                          </p:val>
                                        </p:tav>
                                        <p:tav tm="100000">
                                          <p:val>
                                            <p:strVal val="#ppt_y"/>
                                          </p:val>
                                        </p:tav>
                                      </p:tavLst>
                                    </p:anim>
                                  </p:childTnLst>
                                </p:cTn>
                              </p:par>
                              <p:par>
                                <p:cTn id="47" presetID="2" presetClass="entr" presetSubtype="4" decel="100000" fill="hold" grpId="0" nodeType="withEffect">
                                  <p:stCondLst>
                                    <p:cond delay="0"/>
                                  </p:stCondLst>
                                  <p:childTnLst>
                                    <p:set>
                                      <p:cBhvr>
                                        <p:cTn id="48" dur="1" fill="hold">
                                          <p:stCondLst>
                                            <p:cond delay="0"/>
                                          </p:stCondLst>
                                        </p:cTn>
                                        <p:tgtEl>
                                          <p:spTgt spid="7"/>
                                        </p:tgtEl>
                                        <p:attrNameLst>
                                          <p:attrName>style.visibility</p:attrName>
                                        </p:attrNameLst>
                                      </p:cBhvr>
                                      <p:to>
                                        <p:strVal val="visible"/>
                                      </p:to>
                                    </p:set>
                                    <p:anim calcmode="lin" valueType="num">
                                      <p:cBhvr additive="base">
                                        <p:cTn id="49" dur="1500" fill="hold"/>
                                        <p:tgtEl>
                                          <p:spTgt spid="7"/>
                                        </p:tgtEl>
                                        <p:attrNameLst>
                                          <p:attrName>ppt_x</p:attrName>
                                        </p:attrNameLst>
                                      </p:cBhvr>
                                      <p:tavLst>
                                        <p:tav tm="0">
                                          <p:val>
                                            <p:strVal val="#ppt_x"/>
                                          </p:val>
                                        </p:tav>
                                        <p:tav tm="100000">
                                          <p:val>
                                            <p:strVal val="#ppt_x"/>
                                          </p:val>
                                        </p:tav>
                                      </p:tavLst>
                                    </p:anim>
                                    <p:anim calcmode="lin" valueType="num">
                                      <p:cBhvr additive="base">
                                        <p:cTn id="50" dur="1500" fill="hold"/>
                                        <p:tgtEl>
                                          <p:spTgt spid="7"/>
                                        </p:tgtEl>
                                        <p:attrNameLst>
                                          <p:attrName>ppt_y</p:attrName>
                                        </p:attrNameLst>
                                      </p:cBhvr>
                                      <p:tavLst>
                                        <p:tav tm="0">
                                          <p:val>
                                            <p:strVal val="1+#ppt_h/2"/>
                                          </p:val>
                                        </p:tav>
                                        <p:tav tm="100000">
                                          <p:val>
                                            <p:strVal val="#ppt_y"/>
                                          </p:val>
                                        </p:tav>
                                      </p:tavLst>
                                    </p:anim>
                                  </p:childTnLst>
                                </p:cTn>
                              </p:par>
                              <p:par>
                                <p:cTn id="51" presetID="2" presetClass="entr" presetSubtype="4" decel="100000" fill="hold" grpId="0" nodeType="withEffect">
                                  <p:stCondLst>
                                    <p:cond delay="0"/>
                                  </p:stCondLst>
                                  <p:childTnLst>
                                    <p:set>
                                      <p:cBhvr>
                                        <p:cTn id="52" dur="1" fill="hold">
                                          <p:stCondLst>
                                            <p:cond delay="0"/>
                                          </p:stCondLst>
                                        </p:cTn>
                                        <p:tgtEl>
                                          <p:spTgt spid="6"/>
                                        </p:tgtEl>
                                        <p:attrNameLst>
                                          <p:attrName>style.visibility</p:attrName>
                                        </p:attrNameLst>
                                      </p:cBhvr>
                                      <p:to>
                                        <p:strVal val="visible"/>
                                      </p:to>
                                    </p:set>
                                    <p:anim calcmode="lin" valueType="num">
                                      <p:cBhvr additive="base">
                                        <p:cTn id="53" dur="1500" fill="hold"/>
                                        <p:tgtEl>
                                          <p:spTgt spid="6"/>
                                        </p:tgtEl>
                                        <p:attrNameLst>
                                          <p:attrName>ppt_x</p:attrName>
                                        </p:attrNameLst>
                                      </p:cBhvr>
                                      <p:tavLst>
                                        <p:tav tm="0">
                                          <p:val>
                                            <p:strVal val="#ppt_x"/>
                                          </p:val>
                                        </p:tav>
                                        <p:tav tm="100000">
                                          <p:val>
                                            <p:strVal val="#ppt_x"/>
                                          </p:val>
                                        </p:tav>
                                      </p:tavLst>
                                    </p:anim>
                                    <p:anim calcmode="lin" valueType="num">
                                      <p:cBhvr additive="base">
                                        <p:cTn id="54" dur="1500" fill="hold"/>
                                        <p:tgtEl>
                                          <p:spTgt spid="6"/>
                                        </p:tgtEl>
                                        <p:attrNameLst>
                                          <p:attrName>ppt_y</p:attrName>
                                        </p:attrNameLst>
                                      </p:cBhvr>
                                      <p:tavLst>
                                        <p:tav tm="0">
                                          <p:val>
                                            <p:strVal val="1+#ppt_h/2"/>
                                          </p:val>
                                        </p:tav>
                                        <p:tav tm="100000">
                                          <p:val>
                                            <p:strVal val="#ppt_y"/>
                                          </p:val>
                                        </p:tav>
                                      </p:tavLst>
                                    </p:anim>
                                  </p:childTnLst>
                                </p:cTn>
                              </p:par>
                              <p:par>
                                <p:cTn id="55" presetID="2" presetClass="entr" presetSubtype="4" decel="100000" fill="hold" nodeType="withEffect">
                                  <p:stCondLst>
                                    <p:cond delay="0"/>
                                  </p:stCondLst>
                                  <p:childTnLst>
                                    <p:set>
                                      <p:cBhvr>
                                        <p:cTn id="56" dur="1" fill="hold">
                                          <p:stCondLst>
                                            <p:cond delay="0"/>
                                          </p:stCondLst>
                                        </p:cTn>
                                        <p:tgtEl>
                                          <p:spTgt spid="47"/>
                                        </p:tgtEl>
                                        <p:attrNameLst>
                                          <p:attrName>style.visibility</p:attrName>
                                        </p:attrNameLst>
                                      </p:cBhvr>
                                      <p:to>
                                        <p:strVal val="visible"/>
                                      </p:to>
                                    </p:set>
                                    <p:anim calcmode="lin" valueType="num">
                                      <p:cBhvr additive="base">
                                        <p:cTn id="57" dur="1500" fill="hold"/>
                                        <p:tgtEl>
                                          <p:spTgt spid="47"/>
                                        </p:tgtEl>
                                        <p:attrNameLst>
                                          <p:attrName>ppt_x</p:attrName>
                                        </p:attrNameLst>
                                      </p:cBhvr>
                                      <p:tavLst>
                                        <p:tav tm="0">
                                          <p:val>
                                            <p:strVal val="#ppt_x"/>
                                          </p:val>
                                        </p:tav>
                                        <p:tav tm="100000">
                                          <p:val>
                                            <p:strVal val="#ppt_x"/>
                                          </p:val>
                                        </p:tav>
                                      </p:tavLst>
                                    </p:anim>
                                    <p:anim calcmode="lin" valueType="num">
                                      <p:cBhvr additive="base">
                                        <p:cTn id="58" dur="1500" fill="hold"/>
                                        <p:tgtEl>
                                          <p:spTgt spid="47"/>
                                        </p:tgtEl>
                                        <p:attrNameLst>
                                          <p:attrName>ppt_y</p:attrName>
                                        </p:attrNameLst>
                                      </p:cBhvr>
                                      <p:tavLst>
                                        <p:tav tm="0">
                                          <p:val>
                                            <p:strVal val="1+#ppt_h/2"/>
                                          </p:val>
                                        </p:tav>
                                        <p:tav tm="100000">
                                          <p:val>
                                            <p:strVal val="#ppt_y"/>
                                          </p:val>
                                        </p:tav>
                                      </p:tavLst>
                                    </p:anim>
                                  </p:childTnLst>
                                </p:cTn>
                              </p:par>
                              <p:par>
                                <p:cTn id="59" presetID="2" presetClass="entr" presetSubtype="4" decel="100000" fill="hold" grpId="0" nodeType="withEffect">
                                  <p:stCondLst>
                                    <p:cond delay="0"/>
                                  </p:stCondLst>
                                  <p:childTnLst>
                                    <p:set>
                                      <p:cBhvr>
                                        <p:cTn id="60" dur="1" fill="hold">
                                          <p:stCondLst>
                                            <p:cond delay="0"/>
                                          </p:stCondLst>
                                        </p:cTn>
                                        <p:tgtEl>
                                          <p:spTgt spid="5"/>
                                        </p:tgtEl>
                                        <p:attrNameLst>
                                          <p:attrName>style.visibility</p:attrName>
                                        </p:attrNameLst>
                                      </p:cBhvr>
                                      <p:to>
                                        <p:strVal val="visible"/>
                                      </p:to>
                                    </p:set>
                                    <p:anim calcmode="lin" valueType="num">
                                      <p:cBhvr additive="base">
                                        <p:cTn id="61" dur="1500" fill="hold"/>
                                        <p:tgtEl>
                                          <p:spTgt spid="5"/>
                                        </p:tgtEl>
                                        <p:attrNameLst>
                                          <p:attrName>ppt_x</p:attrName>
                                        </p:attrNameLst>
                                      </p:cBhvr>
                                      <p:tavLst>
                                        <p:tav tm="0">
                                          <p:val>
                                            <p:strVal val="#ppt_x"/>
                                          </p:val>
                                        </p:tav>
                                        <p:tav tm="100000">
                                          <p:val>
                                            <p:strVal val="#ppt_x"/>
                                          </p:val>
                                        </p:tav>
                                      </p:tavLst>
                                    </p:anim>
                                    <p:anim calcmode="lin" valueType="num">
                                      <p:cBhvr additive="base">
                                        <p:cTn id="62" dur="1500" fill="hold"/>
                                        <p:tgtEl>
                                          <p:spTgt spid="5"/>
                                        </p:tgtEl>
                                        <p:attrNameLst>
                                          <p:attrName>ppt_y</p:attrName>
                                        </p:attrNameLst>
                                      </p:cBhvr>
                                      <p:tavLst>
                                        <p:tav tm="0">
                                          <p:val>
                                            <p:strVal val="1+#ppt_h/2"/>
                                          </p:val>
                                        </p:tav>
                                        <p:tav tm="100000">
                                          <p:val>
                                            <p:strVal val="#ppt_y"/>
                                          </p:val>
                                        </p:tav>
                                      </p:tavLst>
                                    </p:anim>
                                  </p:childTnLst>
                                </p:cTn>
                              </p:par>
                              <p:par>
                                <p:cTn id="63" presetID="2" presetClass="entr" presetSubtype="4" decel="100000" fill="hold" nodeType="withEffect">
                                  <p:stCondLst>
                                    <p:cond delay="0"/>
                                  </p:stCondLst>
                                  <p:childTnLst>
                                    <p:set>
                                      <p:cBhvr>
                                        <p:cTn id="64" dur="1" fill="hold">
                                          <p:stCondLst>
                                            <p:cond delay="0"/>
                                          </p:stCondLst>
                                        </p:cTn>
                                        <p:tgtEl>
                                          <p:spTgt spid="35"/>
                                        </p:tgtEl>
                                        <p:attrNameLst>
                                          <p:attrName>style.visibility</p:attrName>
                                        </p:attrNameLst>
                                      </p:cBhvr>
                                      <p:to>
                                        <p:strVal val="visible"/>
                                      </p:to>
                                    </p:set>
                                    <p:anim calcmode="lin" valueType="num">
                                      <p:cBhvr additive="base">
                                        <p:cTn id="65" dur="1500" fill="hold"/>
                                        <p:tgtEl>
                                          <p:spTgt spid="35"/>
                                        </p:tgtEl>
                                        <p:attrNameLst>
                                          <p:attrName>ppt_x</p:attrName>
                                        </p:attrNameLst>
                                      </p:cBhvr>
                                      <p:tavLst>
                                        <p:tav tm="0">
                                          <p:val>
                                            <p:strVal val="#ppt_x"/>
                                          </p:val>
                                        </p:tav>
                                        <p:tav tm="100000">
                                          <p:val>
                                            <p:strVal val="#ppt_x"/>
                                          </p:val>
                                        </p:tav>
                                      </p:tavLst>
                                    </p:anim>
                                    <p:anim calcmode="lin" valueType="num">
                                      <p:cBhvr additive="base">
                                        <p:cTn id="66" dur="1500" fill="hold"/>
                                        <p:tgtEl>
                                          <p:spTgt spid="35"/>
                                        </p:tgtEl>
                                        <p:attrNameLst>
                                          <p:attrName>ppt_y</p:attrName>
                                        </p:attrNameLst>
                                      </p:cBhvr>
                                      <p:tavLst>
                                        <p:tav tm="0">
                                          <p:val>
                                            <p:strVal val="1+#ppt_h/2"/>
                                          </p:val>
                                        </p:tav>
                                        <p:tav tm="100000">
                                          <p:val>
                                            <p:strVal val="#ppt_y"/>
                                          </p:val>
                                        </p:tav>
                                      </p:tavLst>
                                    </p:anim>
                                  </p:childTnLst>
                                </p:cTn>
                              </p:par>
                              <p:par>
                                <p:cTn id="67" presetID="2" presetClass="entr" presetSubtype="4" decel="100000" fill="hold" nodeType="withEffect">
                                  <p:stCondLst>
                                    <p:cond delay="0"/>
                                  </p:stCondLst>
                                  <p:childTnLst>
                                    <p:set>
                                      <p:cBhvr>
                                        <p:cTn id="68" dur="1" fill="hold">
                                          <p:stCondLst>
                                            <p:cond delay="0"/>
                                          </p:stCondLst>
                                        </p:cTn>
                                        <p:tgtEl>
                                          <p:spTgt spid="51"/>
                                        </p:tgtEl>
                                        <p:attrNameLst>
                                          <p:attrName>style.visibility</p:attrName>
                                        </p:attrNameLst>
                                      </p:cBhvr>
                                      <p:to>
                                        <p:strVal val="visible"/>
                                      </p:to>
                                    </p:set>
                                    <p:anim calcmode="lin" valueType="num">
                                      <p:cBhvr additive="base">
                                        <p:cTn id="69" dur="1500" fill="hold"/>
                                        <p:tgtEl>
                                          <p:spTgt spid="51"/>
                                        </p:tgtEl>
                                        <p:attrNameLst>
                                          <p:attrName>ppt_x</p:attrName>
                                        </p:attrNameLst>
                                      </p:cBhvr>
                                      <p:tavLst>
                                        <p:tav tm="0">
                                          <p:val>
                                            <p:strVal val="#ppt_x"/>
                                          </p:val>
                                        </p:tav>
                                        <p:tav tm="100000">
                                          <p:val>
                                            <p:strVal val="#ppt_x"/>
                                          </p:val>
                                        </p:tav>
                                      </p:tavLst>
                                    </p:anim>
                                    <p:anim calcmode="lin" valueType="num">
                                      <p:cBhvr additive="base">
                                        <p:cTn id="70" dur="1500" fill="hold"/>
                                        <p:tgtEl>
                                          <p:spTgt spid="51"/>
                                        </p:tgtEl>
                                        <p:attrNameLst>
                                          <p:attrName>ppt_y</p:attrName>
                                        </p:attrNameLst>
                                      </p:cBhvr>
                                      <p:tavLst>
                                        <p:tav tm="0">
                                          <p:val>
                                            <p:strVal val="1+#ppt_h/2"/>
                                          </p:val>
                                        </p:tav>
                                        <p:tav tm="100000">
                                          <p:val>
                                            <p:strVal val="#ppt_y"/>
                                          </p:val>
                                        </p:tav>
                                      </p:tavLst>
                                    </p:anim>
                                  </p:childTnLst>
                                </p:cTn>
                              </p:par>
                              <p:par>
                                <p:cTn id="71" presetID="2" presetClass="entr" presetSubtype="4" decel="100000" fill="hold" grpId="0" nodeType="withEffect">
                                  <p:stCondLst>
                                    <p:cond delay="0"/>
                                  </p:stCondLst>
                                  <p:childTnLst>
                                    <p:set>
                                      <p:cBhvr>
                                        <p:cTn id="72" dur="1" fill="hold">
                                          <p:stCondLst>
                                            <p:cond delay="0"/>
                                          </p:stCondLst>
                                        </p:cTn>
                                        <p:tgtEl>
                                          <p:spTgt spid="4"/>
                                        </p:tgtEl>
                                        <p:attrNameLst>
                                          <p:attrName>style.visibility</p:attrName>
                                        </p:attrNameLst>
                                      </p:cBhvr>
                                      <p:to>
                                        <p:strVal val="visible"/>
                                      </p:to>
                                    </p:set>
                                    <p:anim calcmode="lin" valueType="num">
                                      <p:cBhvr additive="base">
                                        <p:cTn id="73" dur="1500" fill="hold"/>
                                        <p:tgtEl>
                                          <p:spTgt spid="4"/>
                                        </p:tgtEl>
                                        <p:attrNameLst>
                                          <p:attrName>ppt_x</p:attrName>
                                        </p:attrNameLst>
                                      </p:cBhvr>
                                      <p:tavLst>
                                        <p:tav tm="0">
                                          <p:val>
                                            <p:strVal val="#ppt_x"/>
                                          </p:val>
                                        </p:tav>
                                        <p:tav tm="100000">
                                          <p:val>
                                            <p:strVal val="#ppt_x"/>
                                          </p:val>
                                        </p:tav>
                                      </p:tavLst>
                                    </p:anim>
                                    <p:anim calcmode="lin" valueType="num">
                                      <p:cBhvr additive="base">
                                        <p:cTn id="74" dur="1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P spid="59" grpId="0"/>
      <p:bldP spid="60" grpId="0"/>
      <p:bldP spid="61" grpId="0"/>
      <p:bldP spid="65" grpId="0"/>
      <p:bldP spid="69" grpId="0"/>
    </p:bld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8" name="Freeform: Shape 177">
            <a:extLst>
              <a:ext uri="{FF2B5EF4-FFF2-40B4-BE49-F238E27FC236}">
                <a16:creationId xmlns:a16="http://schemas.microsoft.com/office/drawing/2014/main" id="{DE0277E9-44A5-4828-A687-18F0AC3B6CB5}"/>
              </a:ext>
            </a:extLst>
          </p:cNvPr>
          <p:cNvSpPr/>
          <p:nvPr/>
        </p:nvSpPr>
        <p:spPr>
          <a:xfrm>
            <a:off x="-2622782" y="2428788"/>
            <a:ext cx="16296839" cy="12517632"/>
          </a:xfrm>
          <a:custGeom>
            <a:avLst/>
            <a:gdLst>
              <a:gd name="connsiteX0" fmla="*/ 1807 w 4895637"/>
              <a:gd name="connsiteY0" fmla="*/ 455923 h 3760348"/>
              <a:gd name="connsiteX1" fmla="*/ 1299965 w 4895637"/>
              <a:gd name="connsiteY1" fmla="*/ 67913 h 3760348"/>
              <a:gd name="connsiteX2" fmla="*/ 2104728 w 4895637"/>
              <a:gd name="connsiteY2" fmla="*/ 1203203 h 3760348"/>
              <a:gd name="connsiteX3" fmla="*/ 3939394 w 4895637"/>
              <a:gd name="connsiteY3" fmla="*/ 1399603 h 3760348"/>
              <a:gd name="connsiteX4" fmla="*/ 4231600 w 4895637"/>
              <a:gd name="connsiteY4" fmla="*/ 2544473 h 3760348"/>
              <a:gd name="connsiteX5" fmla="*/ 4892655 w 4895637"/>
              <a:gd name="connsiteY5" fmla="*/ 3684553 h 3760348"/>
              <a:gd name="connsiteX6" fmla="*/ 4878284 w 4895637"/>
              <a:gd name="connsiteY6" fmla="*/ 3761197 h 3760348"/>
              <a:gd name="connsiteX7" fmla="*/ 1807 w 4895637"/>
              <a:gd name="connsiteY7" fmla="*/ 3761197 h 3760348"/>
              <a:gd name="connsiteX8" fmla="*/ 1807 w 4895637"/>
              <a:gd name="connsiteY8" fmla="*/ 455923 h 376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95637" h="3760348">
                <a:moveTo>
                  <a:pt x="1807" y="455923"/>
                </a:moveTo>
                <a:cubicBezTo>
                  <a:pt x="1807" y="455923"/>
                  <a:pt x="753876" y="-205132"/>
                  <a:pt x="1299965" y="67913"/>
                </a:cubicBezTo>
                <a:cubicBezTo>
                  <a:pt x="1846054" y="340957"/>
                  <a:pt x="1755039" y="1011592"/>
                  <a:pt x="2104728" y="1203203"/>
                </a:cubicBezTo>
                <a:cubicBezTo>
                  <a:pt x="2454416" y="1394813"/>
                  <a:pt x="3522642" y="1126558"/>
                  <a:pt x="3939394" y="1399603"/>
                </a:cubicBezTo>
                <a:cubicBezTo>
                  <a:pt x="4356146" y="1672647"/>
                  <a:pt x="3915443" y="2156463"/>
                  <a:pt x="4231600" y="2544473"/>
                </a:cubicBezTo>
                <a:cubicBezTo>
                  <a:pt x="4547756" y="2932484"/>
                  <a:pt x="4950138" y="3277382"/>
                  <a:pt x="4892655" y="3684553"/>
                </a:cubicBezTo>
                <a:lnTo>
                  <a:pt x="4878284" y="3761197"/>
                </a:lnTo>
                <a:lnTo>
                  <a:pt x="1807" y="3761197"/>
                </a:lnTo>
                <a:lnTo>
                  <a:pt x="1807" y="455923"/>
                </a:lnTo>
                <a:close/>
              </a:path>
            </a:pathLst>
          </a:custGeom>
          <a:solidFill>
            <a:schemeClr val="tx1">
              <a:lumMod val="10000"/>
              <a:lumOff val="90000"/>
            </a:schemeClr>
          </a:solidFill>
          <a:ln w="479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170" name="Freeform: Shape 169">
            <a:extLst>
              <a:ext uri="{FF2B5EF4-FFF2-40B4-BE49-F238E27FC236}">
                <a16:creationId xmlns:a16="http://schemas.microsoft.com/office/drawing/2014/main" id="{FEC19723-C3D1-4CDC-B1FE-6BE5B85C044C}"/>
              </a:ext>
            </a:extLst>
          </p:cNvPr>
          <p:cNvSpPr/>
          <p:nvPr/>
        </p:nvSpPr>
        <p:spPr>
          <a:xfrm>
            <a:off x="-2995311" y="3447139"/>
            <a:ext cx="13022724" cy="10002778"/>
          </a:xfrm>
          <a:custGeom>
            <a:avLst/>
            <a:gdLst>
              <a:gd name="connsiteX0" fmla="*/ 1807 w 4895637"/>
              <a:gd name="connsiteY0" fmla="*/ 455923 h 3760348"/>
              <a:gd name="connsiteX1" fmla="*/ 1299965 w 4895637"/>
              <a:gd name="connsiteY1" fmla="*/ 67913 h 3760348"/>
              <a:gd name="connsiteX2" fmla="*/ 2104728 w 4895637"/>
              <a:gd name="connsiteY2" fmla="*/ 1203203 h 3760348"/>
              <a:gd name="connsiteX3" fmla="*/ 3939394 w 4895637"/>
              <a:gd name="connsiteY3" fmla="*/ 1399603 h 3760348"/>
              <a:gd name="connsiteX4" fmla="*/ 4231600 w 4895637"/>
              <a:gd name="connsiteY4" fmla="*/ 2544473 h 3760348"/>
              <a:gd name="connsiteX5" fmla="*/ 4892655 w 4895637"/>
              <a:gd name="connsiteY5" fmla="*/ 3684553 h 3760348"/>
              <a:gd name="connsiteX6" fmla="*/ 4878284 w 4895637"/>
              <a:gd name="connsiteY6" fmla="*/ 3761197 h 3760348"/>
              <a:gd name="connsiteX7" fmla="*/ 1807 w 4895637"/>
              <a:gd name="connsiteY7" fmla="*/ 3761197 h 3760348"/>
              <a:gd name="connsiteX8" fmla="*/ 1807 w 4895637"/>
              <a:gd name="connsiteY8" fmla="*/ 455923 h 376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95637" h="3760348">
                <a:moveTo>
                  <a:pt x="1807" y="455923"/>
                </a:moveTo>
                <a:cubicBezTo>
                  <a:pt x="1807" y="455923"/>
                  <a:pt x="753876" y="-205132"/>
                  <a:pt x="1299965" y="67913"/>
                </a:cubicBezTo>
                <a:cubicBezTo>
                  <a:pt x="1846054" y="340957"/>
                  <a:pt x="1755039" y="1011592"/>
                  <a:pt x="2104728" y="1203203"/>
                </a:cubicBezTo>
                <a:cubicBezTo>
                  <a:pt x="2454416" y="1394813"/>
                  <a:pt x="3522642" y="1126558"/>
                  <a:pt x="3939394" y="1399603"/>
                </a:cubicBezTo>
                <a:cubicBezTo>
                  <a:pt x="4356146" y="1672647"/>
                  <a:pt x="3915443" y="2156463"/>
                  <a:pt x="4231600" y="2544473"/>
                </a:cubicBezTo>
                <a:cubicBezTo>
                  <a:pt x="4547756" y="2932484"/>
                  <a:pt x="4950138" y="3277382"/>
                  <a:pt x="4892655" y="3684553"/>
                </a:cubicBezTo>
                <a:lnTo>
                  <a:pt x="4878284" y="3761197"/>
                </a:lnTo>
                <a:lnTo>
                  <a:pt x="1807" y="3761197"/>
                </a:lnTo>
                <a:lnTo>
                  <a:pt x="1807" y="455923"/>
                </a:lnTo>
                <a:close/>
              </a:path>
            </a:pathLst>
          </a:custGeom>
          <a:gradFill flip="none" rotWithShape="1">
            <a:gsLst>
              <a:gs pos="36000">
                <a:srgbClr val="172144"/>
              </a:gs>
              <a:gs pos="0">
                <a:srgbClr val="314792"/>
              </a:gs>
            </a:gsLst>
            <a:lin ang="2700000" scaled="1"/>
            <a:tileRect/>
          </a:gradFill>
          <a:ln w="4790" cap="flat">
            <a:noFill/>
            <a:prstDash val="solid"/>
            <a:miter/>
          </a:ln>
          <a:effectLst>
            <a:outerShdw blurRad="317500" dist="114300" algn="l" rotWithShape="0">
              <a:prstClr val="black">
                <a:alpha val="40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171" name="Freeform: Shape 170">
            <a:extLst>
              <a:ext uri="{FF2B5EF4-FFF2-40B4-BE49-F238E27FC236}">
                <a16:creationId xmlns:a16="http://schemas.microsoft.com/office/drawing/2014/main" id="{BA38B3B2-954B-4EEE-9972-2D758A375DF0}"/>
              </a:ext>
            </a:extLst>
          </p:cNvPr>
          <p:cNvSpPr/>
          <p:nvPr/>
        </p:nvSpPr>
        <p:spPr>
          <a:xfrm>
            <a:off x="-1220307" y="4109743"/>
            <a:ext cx="13022724" cy="10002778"/>
          </a:xfrm>
          <a:custGeom>
            <a:avLst/>
            <a:gdLst>
              <a:gd name="connsiteX0" fmla="*/ 1807 w 4895637"/>
              <a:gd name="connsiteY0" fmla="*/ 455923 h 3760348"/>
              <a:gd name="connsiteX1" fmla="*/ 1299965 w 4895637"/>
              <a:gd name="connsiteY1" fmla="*/ 67913 h 3760348"/>
              <a:gd name="connsiteX2" fmla="*/ 2104728 w 4895637"/>
              <a:gd name="connsiteY2" fmla="*/ 1203203 h 3760348"/>
              <a:gd name="connsiteX3" fmla="*/ 3939394 w 4895637"/>
              <a:gd name="connsiteY3" fmla="*/ 1399603 h 3760348"/>
              <a:gd name="connsiteX4" fmla="*/ 4231600 w 4895637"/>
              <a:gd name="connsiteY4" fmla="*/ 2544473 h 3760348"/>
              <a:gd name="connsiteX5" fmla="*/ 4892655 w 4895637"/>
              <a:gd name="connsiteY5" fmla="*/ 3684553 h 3760348"/>
              <a:gd name="connsiteX6" fmla="*/ 4878284 w 4895637"/>
              <a:gd name="connsiteY6" fmla="*/ 3761197 h 3760348"/>
              <a:gd name="connsiteX7" fmla="*/ 1807 w 4895637"/>
              <a:gd name="connsiteY7" fmla="*/ 3761197 h 3760348"/>
              <a:gd name="connsiteX8" fmla="*/ 1807 w 4895637"/>
              <a:gd name="connsiteY8" fmla="*/ 455923 h 376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95637" h="3760348">
                <a:moveTo>
                  <a:pt x="1807" y="455923"/>
                </a:moveTo>
                <a:cubicBezTo>
                  <a:pt x="1807" y="455923"/>
                  <a:pt x="753876" y="-205132"/>
                  <a:pt x="1299965" y="67913"/>
                </a:cubicBezTo>
                <a:cubicBezTo>
                  <a:pt x="1846054" y="340957"/>
                  <a:pt x="1755039" y="1011592"/>
                  <a:pt x="2104728" y="1203203"/>
                </a:cubicBezTo>
                <a:cubicBezTo>
                  <a:pt x="2454416" y="1394813"/>
                  <a:pt x="3522642" y="1126558"/>
                  <a:pt x="3939394" y="1399603"/>
                </a:cubicBezTo>
                <a:cubicBezTo>
                  <a:pt x="4356146" y="1672647"/>
                  <a:pt x="3915443" y="2156463"/>
                  <a:pt x="4231600" y="2544473"/>
                </a:cubicBezTo>
                <a:cubicBezTo>
                  <a:pt x="4547756" y="2932484"/>
                  <a:pt x="4950138" y="3277382"/>
                  <a:pt x="4892655" y="3684553"/>
                </a:cubicBezTo>
                <a:lnTo>
                  <a:pt x="4878284" y="3761197"/>
                </a:lnTo>
                <a:lnTo>
                  <a:pt x="1807" y="3761197"/>
                </a:lnTo>
                <a:lnTo>
                  <a:pt x="1807" y="455923"/>
                </a:lnTo>
                <a:close/>
              </a:path>
            </a:pathLst>
          </a:custGeom>
          <a:gradFill flip="none" rotWithShape="1">
            <a:gsLst>
              <a:gs pos="0">
                <a:srgbClr val="172144"/>
              </a:gs>
              <a:gs pos="100000">
                <a:srgbClr val="314792"/>
              </a:gs>
            </a:gsLst>
            <a:lin ang="16200000" scaled="1"/>
            <a:tileRect/>
          </a:gradFill>
          <a:ln w="4790" cap="flat">
            <a:noFill/>
            <a:prstDash val="solid"/>
            <a:miter/>
          </a:ln>
          <a:effectLst>
            <a:outerShdw blurRad="317500" dist="114300" algn="l" rotWithShape="0">
              <a:prstClr val="black">
                <a:alpha val="40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172" name="Freeform: Shape 171">
            <a:extLst>
              <a:ext uri="{FF2B5EF4-FFF2-40B4-BE49-F238E27FC236}">
                <a16:creationId xmlns:a16="http://schemas.microsoft.com/office/drawing/2014/main" id="{07819A1B-402D-44DB-86E7-FC159F176F9A}"/>
              </a:ext>
            </a:extLst>
          </p:cNvPr>
          <p:cNvSpPr/>
          <p:nvPr/>
        </p:nvSpPr>
        <p:spPr>
          <a:xfrm>
            <a:off x="-2745560" y="4109743"/>
            <a:ext cx="13022724" cy="10002778"/>
          </a:xfrm>
          <a:custGeom>
            <a:avLst/>
            <a:gdLst>
              <a:gd name="connsiteX0" fmla="*/ 1807 w 4895637"/>
              <a:gd name="connsiteY0" fmla="*/ 455923 h 3760348"/>
              <a:gd name="connsiteX1" fmla="*/ 1299965 w 4895637"/>
              <a:gd name="connsiteY1" fmla="*/ 67913 h 3760348"/>
              <a:gd name="connsiteX2" fmla="*/ 2104728 w 4895637"/>
              <a:gd name="connsiteY2" fmla="*/ 1203203 h 3760348"/>
              <a:gd name="connsiteX3" fmla="*/ 3939394 w 4895637"/>
              <a:gd name="connsiteY3" fmla="*/ 1399603 h 3760348"/>
              <a:gd name="connsiteX4" fmla="*/ 4231600 w 4895637"/>
              <a:gd name="connsiteY4" fmla="*/ 2544473 h 3760348"/>
              <a:gd name="connsiteX5" fmla="*/ 4892655 w 4895637"/>
              <a:gd name="connsiteY5" fmla="*/ 3684553 h 3760348"/>
              <a:gd name="connsiteX6" fmla="*/ 4878284 w 4895637"/>
              <a:gd name="connsiteY6" fmla="*/ 3761197 h 3760348"/>
              <a:gd name="connsiteX7" fmla="*/ 1807 w 4895637"/>
              <a:gd name="connsiteY7" fmla="*/ 3761197 h 3760348"/>
              <a:gd name="connsiteX8" fmla="*/ 1807 w 4895637"/>
              <a:gd name="connsiteY8" fmla="*/ 455923 h 376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95637" h="3760348">
                <a:moveTo>
                  <a:pt x="1807" y="455923"/>
                </a:moveTo>
                <a:cubicBezTo>
                  <a:pt x="1807" y="455923"/>
                  <a:pt x="753876" y="-205132"/>
                  <a:pt x="1299965" y="67913"/>
                </a:cubicBezTo>
                <a:cubicBezTo>
                  <a:pt x="1846054" y="340957"/>
                  <a:pt x="1755039" y="1011592"/>
                  <a:pt x="2104728" y="1203203"/>
                </a:cubicBezTo>
                <a:cubicBezTo>
                  <a:pt x="2454416" y="1394813"/>
                  <a:pt x="3522642" y="1126558"/>
                  <a:pt x="3939394" y="1399603"/>
                </a:cubicBezTo>
                <a:cubicBezTo>
                  <a:pt x="4356146" y="1672647"/>
                  <a:pt x="3915443" y="2156463"/>
                  <a:pt x="4231600" y="2544473"/>
                </a:cubicBezTo>
                <a:cubicBezTo>
                  <a:pt x="4547756" y="2932484"/>
                  <a:pt x="4950138" y="3277382"/>
                  <a:pt x="4892655" y="3684553"/>
                </a:cubicBezTo>
                <a:lnTo>
                  <a:pt x="4878284" y="3761197"/>
                </a:lnTo>
                <a:lnTo>
                  <a:pt x="1807" y="3761197"/>
                </a:lnTo>
                <a:lnTo>
                  <a:pt x="1807" y="455923"/>
                </a:lnTo>
                <a:close/>
              </a:path>
            </a:pathLst>
          </a:custGeom>
          <a:gradFill flip="none" rotWithShape="1">
            <a:gsLst>
              <a:gs pos="0">
                <a:srgbClr val="172144"/>
              </a:gs>
              <a:gs pos="100000">
                <a:srgbClr val="314792"/>
              </a:gs>
            </a:gsLst>
            <a:lin ang="2700000" scaled="1"/>
            <a:tileRect/>
          </a:gradFill>
          <a:ln w="4790" cap="flat">
            <a:noFill/>
            <a:prstDash val="solid"/>
            <a:miter/>
          </a:ln>
          <a:effectLst>
            <a:outerShdw blurRad="317500" dist="114300" algn="l" rotWithShape="0">
              <a:prstClr val="black">
                <a:alpha val="40000"/>
              </a:prstClr>
            </a:outerShdw>
          </a:effectLst>
        </p:spPr>
        <p:txBody>
          <a:bodyPr rtlCol="0" anchor="ctr"/>
          <a:lstStyle/>
          <a:p>
            <a:endParaRPr lang="en-US"/>
          </a:p>
        </p:txBody>
      </p:sp>
      <p:grpSp>
        <p:nvGrpSpPr>
          <p:cNvPr id="79" name="Group 78">
            <a:extLst>
              <a:ext uri="{FF2B5EF4-FFF2-40B4-BE49-F238E27FC236}">
                <a16:creationId xmlns:a16="http://schemas.microsoft.com/office/drawing/2014/main" id="{B57508A2-54DE-4148-BDEE-536181B20928}"/>
              </a:ext>
            </a:extLst>
          </p:cNvPr>
          <p:cNvGrpSpPr/>
          <p:nvPr/>
        </p:nvGrpSpPr>
        <p:grpSpPr>
          <a:xfrm>
            <a:off x="3217869" y="8660396"/>
            <a:ext cx="7815576" cy="4015060"/>
            <a:chOff x="10103278" y="11586688"/>
            <a:chExt cx="4144052" cy="2128905"/>
          </a:xfrm>
        </p:grpSpPr>
        <p:sp>
          <p:nvSpPr>
            <p:cNvPr id="50" name="Freeform: Shape 49">
              <a:extLst>
                <a:ext uri="{FF2B5EF4-FFF2-40B4-BE49-F238E27FC236}">
                  <a16:creationId xmlns:a16="http://schemas.microsoft.com/office/drawing/2014/main" id="{90798618-5FD0-433C-B4B3-0AA40587CFD5}"/>
                </a:ext>
              </a:extLst>
            </p:cNvPr>
            <p:cNvSpPr/>
            <p:nvPr/>
          </p:nvSpPr>
          <p:spPr>
            <a:xfrm>
              <a:off x="10282041" y="11586688"/>
              <a:ext cx="3965289" cy="1243216"/>
            </a:xfrm>
            <a:custGeom>
              <a:avLst/>
              <a:gdLst>
                <a:gd name="connsiteX0" fmla="*/ 3963258 w 3965289"/>
                <a:gd name="connsiteY0" fmla="*/ 989291 h 1243215"/>
                <a:gd name="connsiteX1" fmla="*/ 3926693 w 3965289"/>
                <a:gd name="connsiteY1" fmla="*/ 992541 h 1243215"/>
                <a:gd name="connsiteX2" fmla="*/ 3926693 w 3965289"/>
                <a:gd name="connsiteY2" fmla="*/ 992541 h 1243215"/>
                <a:gd name="connsiteX3" fmla="*/ 1322440 w 3965289"/>
                <a:gd name="connsiteY3" fmla="*/ 1241184 h 1243215"/>
                <a:gd name="connsiteX4" fmla="*/ 1307002 w 3965289"/>
                <a:gd name="connsiteY4" fmla="*/ 1228184 h 1243215"/>
                <a:gd name="connsiteX5" fmla="*/ 6094 w 3965289"/>
                <a:gd name="connsiteY5" fmla="*/ 160480 h 1243215"/>
                <a:gd name="connsiteX6" fmla="*/ 2443772 w 3965289"/>
                <a:gd name="connsiteY6" fmla="*/ 6094 h 1243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5289" h="1243215">
                  <a:moveTo>
                    <a:pt x="3963258" y="989291"/>
                  </a:moveTo>
                  <a:lnTo>
                    <a:pt x="3926693" y="992541"/>
                  </a:lnTo>
                  <a:lnTo>
                    <a:pt x="3926693" y="992541"/>
                  </a:lnTo>
                  <a:lnTo>
                    <a:pt x="1322440" y="1241184"/>
                  </a:lnTo>
                  <a:lnTo>
                    <a:pt x="1307002" y="1228184"/>
                  </a:lnTo>
                  <a:lnTo>
                    <a:pt x="6094" y="160480"/>
                  </a:lnTo>
                  <a:lnTo>
                    <a:pt x="2443772" y="6094"/>
                  </a:lnTo>
                  <a:close/>
                </a:path>
              </a:pathLst>
            </a:custGeom>
            <a:gradFill>
              <a:gsLst>
                <a:gs pos="0">
                  <a:schemeClr val="accent3"/>
                </a:gs>
                <a:gs pos="100000">
                  <a:schemeClr val="accent2"/>
                </a:gs>
              </a:gsLst>
              <a:path path="circle">
                <a:fillToRect l="100000" b="100000"/>
              </a:path>
            </a:gradFill>
            <a:ln w="9525"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574943DC-C18F-4DAE-9257-E37EEC011BF0}"/>
                </a:ext>
              </a:extLst>
            </p:cNvPr>
            <p:cNvSpPr/>
            <p:nvPr/>
          </p:nvSpPr>
          <p:spPr>
            <a:xfrm>
              <a:off x="10103278" y="11741074"/>
              <a:ext cx="1503235" cy="1966393"/>
            </a:xfrm>
            <a:custGeom>
              <a:avLst/>
              <a:gdLst>
                <a:gd name="connsiteX0" fmla="*/ 1387445 w 1503234"/>
                <a:gd name="connsiteY0" fmla="*/ 1926985 h 1966393"/>
                <a:gd name="connsiteX1" fmla="*/ 1403696 w 1503234"/>
                <a:gd name="connsiteY1" fmla="*/ 1964362 h 1966393"/>
                <a:gd name="connsiteX2" fmla="*/ 1400446 w 1503234"/>
                <a:gd name="connsiteY2" fmla="*/ 1961113 h 1966393"/>
                <a:gd name="connsiteX3" fmla="*/ 1400446 w 1503234"/>
                <a:gd name="connsiteY3" fmla="*/ 1961113 h 1966393"/>
                <a:gd name="connsiteX4" fmla="*/ 119852 w 1503234"/>
                <a:gd name="connsiteY4" fmla="*/ 753649 h 1966393"/>
                <a:gd name="connsiteX5" fmla="*/ 6094 w 1503234"/>
                <a:gd name="connsiteY5" fmla="*/ 371746 h 1966393"/>
                <a:gd name="connsiteX6" fmla="*/ 184857 w 1503234"/>
                <a:gd name="connsiteY6" fmla="*/ 6094 h 1966393"/>
                <a:gd name="connsiteX7" fmla="*/ 1485765 w 1503234"/>
                <a:gd name="connsiteY7" fmla="*/ 1073797 h 1966393"/>
                <a:gd name="connsiteX8" fmla="*/ 1501203 w 1503234"/>
                <a:gd name="connsiteY8" fmla="*/ 1086798 h 1966393"/>
                <a:gd name="connsiteX9" fmla="*/ 1306189 w 1503234"/>
                <a:gd name="connsiteY9" fmla="*/ 1525580 h 1966393"/>
                <a:gd name="connsiteX10" fmla="*/ 1362256 w 1503234"/>
                <a:gd name="connsiteY10" fmla="*/ 1864418 h 1966393"/>
                <a:gd name="connsiteX11" fmla="*/ 1362256 w 1503234"/>
                <a:gd name="connsiteY11" fmla="*/ 1865230 h 1966393"/>
                <a:gd name="connsiteX12" fmla="*/ 1387445 w 1503234"/>
                <a:gd name="connsiteY12" fmla="*/ 1926985 h 1966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03234" h="1966393">
                  <a:moveTo>
                    <a:pt x="1387445" y="1926985"/>
                  </a:moveTo>
                  <a:cubicBezTo>
                    <a:pt x="1397196" y="1950549"/>
                    <a:pt x="1403696" y="1964362"/>
                    <a:pt x="1403696" y="1964362"/>
                  </a:cubicBezTo>
                  <a:lnTo>
                    <a:pt x="1400446" y="1961113"/>
                  </a:lnTo>
                  <a:cubicBezTo>
                    <a:pt x="1400446" y="1961113"/>
                    <a:pt x="1400446" y="1961113"/>
                    <a:pt x="1400446" y="1961113"/>
                  </a:cubicBezTo>
                  <a:lnTo>
                    <a:pt x="119852" y="753649"/>
                  </a:lnTo>
                  <a:cubicBezTo>
                    <a:pt x="119852" y="753649"/>
                    <a:pt x="6094" y="591137"/>
                    <a:pt x="6094" y="371746"/>
                  </a:cubicBezTo>
                  <a:cubicBezTo>
                    <a:pt x="6094" y="152355"/>
                    <a:pt x="184857" y="6094"/>
                    <a:pt x="184857" y="6094"/>
                  </a:cubicBezTo>
                  <a:lnTo>
                    <a:pt x="1485765" y="1073797"/>
                  </a:lnTo>
                  <a:lnTo>
                    <a:pt x="1501203" y="1086798"/>
                  </a:lnTo>
                  <a:cubicBezTo>
                    <a:pt x="1501203" y="1086798"/>
                    <a:pt x="1330566" y="1338691"/>
                    <a:pt x="1306189" y="1525580"/>
                  </a:cubicBezTo>
                  <a:cubicBezTo>
                    <a:pt x="1291563" y="1637714"/>
                    <a:pt x="1329753" y="1774224"/>
                    <a:pt x="1362256" y="1864418"/>
                  </a:cubicBezTo>
                  <a:lnTo>
                    <a:pt x="1362256" y="1865230"/>
                  </a:lnTo>
                  <a:cubicBezTo>
                    <a:pt x="1372006" y="1889607"/>
                    <a:pt x="1380132" y="1910733"/>
                    <a:pt x="1387445" y="1926985"/>
                  </a:cubicBezTo>
                  <a:close/>
                </a:path>
              </a:pathLst>
            </a:custGeom>
            <a:gradFill>
              <a:gsLst>
                <a:gs pos="0">
                  <a:schemeClr val="accent3"/>
                </a:gs>
                <a:gs pos="100000">
                  <a:schemeClr val="accent2"/>
                </a:gs>
              </a:gsLst>
              <a:path path="circle">
                <a:fillToRect l="100000" b="100000"/>
              </a:path>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52" name="Freeform: Shape 51">
              <a:extLst>
                <a:ext uri="{FF2B5EF4-FFF2-40B4-BE49-F238E27FC236}">
                  <a16:creationId xmlns:a16="http://schemas.microsoft.com/office/drawing/2014/main" id="{C8FA5D06-1DCE-4C1B-89BA-53C690BDE1E6}"/>
                </a:ext>
              </a:extLst>
            </p:cNvPr>
            <p:cNvSpPr/>
            <p:nvPr/>
          </p:nvSpPr>
          <p:spPr>
            <a:xfrm>
              <a:off x="11484629" y="13301188"/>
              <a:ext cx="2681446" cy="414405"/>
            </a:xfrm>
            <a:custGeom>
              <a:avLst/>
              <a:gdLst>
                <a:gd name="connsiteX0" fmla="*/ 6094 w 2681445"/>
                <a:gd name="connsiteY0" fmla="*/ 366871 h 414405"/>
                <a:gd name="connsiteX1" fmla="*/ 2622535 w 2681445"/>
                <a:gd name="connsiteY1" fmla="*/ 30471 h 414405"/>
                <a:gd name="connsiteX2" fmla="*/ 2622535 w 2681445"/>
                <a:gd name="connsiteY2" fmla="*/ 6094 h 414405"/>
                <a:gd name="connsiteX3" fmla="*/ 2679414 w 2681445"/>
                <a:gd name="connsiteY3" fmla="*/ 38597 h 414405"/>
                <a:gd name="connsiteX4" fmla="*/ 2679414 w 2681445"/>
                <a:gd name="connsiteY4" fmla="*/ 71099 h 414405"/>
                <a:gd name="connsiteX5" fmla="*/ 46722 w 2681445"/>
                <a:gd name="connsiteY5" fmla="*/ 412374 h 414405"/>
                <a:gd name="connsiteX6" fmla="*/ 6094 w 2681445"/>
                <a:gd name="connsiteY6" fmla="*/ 366871 h 414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81445" h="414405">
                  <a:moveTo>
                    <a:pt x="6094" y="366871"/>
                  </a:moveTo>
                  <a:lnTo>
                    <a:pt x="2622535" y="30471"/>
                  </a:lnTo>
                  <a:lnTo>
                    <a:pt x="2622535" y="6094"/>
                  </a:lnTo>
                  <a:lnTo>
                    <a:pt x="2679414" y="38597"/>
                  </a:lnTo>
                  <a:lnTo>
                    <a:pt x="2679414" y="71099"/>
                  </a:lnTo>
                  <a:lnTo>
                    <a:pt x="46722" y="412374"/>
                  </a:lnTo>
                  <a:cubicBezTo>
                    <a:pt x="46722" y="412374"/>
                    <a:pt x="14220" y="420499"/>
                    <a:pt x="6094" y="366871"/>
                  </a:cubicBezTo>
                  <a:close/>
                </a:path>
              </a:pathLst>
            </a:custGeom>
            <a:gradFill>
              <a:gsLst>
                <a:gs pos="0">
                  <a:schemeClr val="accent3"/>
                </a:gs>
                <a:gs pos="100000">
                  <a:schemeClr val="accent2"/>
                </a:gs>
              </a:gsLst>
              <a:path path="circle">
                <a:fillToRect l="100000" b="100000"/>
              </a:path>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53" name="Freeform: Shape 52">
              <a:extLst>
                <a:ext uri="{FF2B5EF4-FFF2-40B4-BE49-F238E27FC236}">
                  <a16:creationId xmlns:a16="http://schemas.microsoft.com/office/drawing/2014/main" id="{5A342D9E-DC04-4F1B-A0A2-2E457E474DAB}"/>
                </a:ext>
              </a:extLst>
            </p:cNvPr>
            <p:cNvSpPr/>
            <p:nvPr/>
          </p:nvSpPr>
          <p:spPr>
            <a:xfrm>
              <a:off x="11475690" y="13301188"/>
              <a:ext cx="2632692" cy="365652"/>
            </a:xfrm>
            <a:custGeom>
              <a:avLst/>
              <a:gdLst>
                <a:gd name="connsiteX0" fmla="*/ 2631473 w 2632692"/>
                <a:gd name="connsiteY0" fmla="*/ 30471 h 365651"/>
                <a:gd name="connsiteX1" fmla="*/ 15032 w 2632692"/>
                <a:gd name="connsiteY1" fmla="*/ 363620 h 365651"/>
                <a:gd name="connsiteX2" fmla="*/ 6094 w 2632692"/>
                <a:gd name="connsiteY2" fmla="*/ 342494 h 365651"/>
                <a:gd name="connsiteX3" fmla="*/ 2621723 w 2632692"/>
                <a:gd name="connsiteY3" fmla="*/ 6094 h 365651"/>
                <a:gd name="connsiteX4" fmla="*/ 2631473 w 2632692"/>
                <a:gd name="connsiteY4" fmla="*/ 30471 h 3656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2692" h="365651">
                  <a:moveTo>
                    <a:pt x="2631473" y="30471"/>
                  </a:moveTo>
                  <a:lnTo>
                    <a:pt x="15032" y="363620"/>
                  </a:lnTo>
                  <a:lnTo>
                    <a:pt x="6094" y="342494"/>
                  </a:lnTo>
                  <a:lnTo>
                    <a:pt x="2621723" y="6094"/>
                  </a:lnTo>
                  <a:cubicBezTo>
                    <a:pt x="2624973" y="14220"/>
                    <a:pt x="2628223" y="22345"/>
                    <a:pt x="2631473" y="30471"/>
                  </a:cubicBezTo>
                  <a:close/>
                </a:path>
              </a:pathLst>
            </a:custGeom>
            <a:solidFill>
              <a:srgbClr val="BAA0AE"/>
            </a:solidFill>
            <a:ln w="9525"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BDAE5A72-C5A8-4DBE-A9E5-E1BBE7CFF01F}"/>
                </a:ext>
              </a:extLst>
            </p:cNvPr>
            <p:cNvSpPr/>
            <p:nvPr/>
          </p:nvSpPr>
          <p:spPr>
            <a:xfrm>
              <a:off x="11400158" y="12572323"/>
              <a:ext cx="2811455" cy="1072578"/>
            </a:xfrm>
            <a:custGeom>
              <a:avLst/>
              <a:gdLst>
                <a:gd name="connsiteX0" fmla="*/ 2697255 w 2811455"/>
                <a:gd name="connsiteY0" fmla="*/ 734959 h 1072578"/>
                <a:gd name="connsiteX1" fmla="*/ 81626 w 2811455"/>
                <a:gd name="connsiteY1" fmla="*/ 1071359 h 1072578"/>
                <a:gd name="connsiteX2" fmla="*/ 65375 w 2811455"/>
                <a:gd name="connsiteY2" fmla="*/ 1033169 h 1072578"/>
                <a:gd name="connsiteX3" fmla="*/ 65375 w 2811455"/>
                <a:gd name="connsiteY3" fmla="*/ 1032357 h 1072578"/>
                <a:gd name="connsiteX4" fmla="*/ 9308 w 2811455"/>
                <a:gd name="connsiteY4" fmla="*/ 693519 h 1072578"/>
                <a:gd name="connsiteX5" fmla="*/ 15809 w 2811455"/>
                <a:gd name="connsiteY5" fmla="*/ 657766 h 1072578"/>
                <a:gd name="connsiteX6" fmla="*/ 204323 w 2811455"/>
                <a:gd name="connsiteY6" fmla="*/ 254737 h 1072578"/>
                <a:gd name="connsiteX7" fmla="*/ 2420172 w 2811455"/>
                <a:gd name="connsiteY7" fmla="*/ 43472 h 1072578"/>
                <a:gd name="connsiteX8" fmla="*/ 2808575 w 2811455"/>
                <a:gd name="connsiteY8" fmla="*/ 6094 h 1072578"/>
                <a:gd name="connsiteX9" fmla="*/ 2808575 w 2811455"/>
                <a:gd name="connsiteY9" fmla="*/ 6094 h 1072578"/>
                <a:gd name="connsiteX10" fmla="*/ 2697255 w 2811455"/>
                <a:gd name="connsiteY10" fmla="*/ 734959 h 1072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11455" h="1072578">
                  <a:moveTo>
                    <a:pt x="2697255" y="734959"/>
                  </a:moveTo>
                  <a:lnTo>
                    <a:pt x="81626" y="1071359"/>
                  </a:lnTo>
                  <a:lnTo>
                    <a:pt x="65375" y="1033169"/>
                  </a:lnTo>
                  <a:lnTo>
                    <a:pt x="65375" y="1032357"/>
                  </a:lnTo>
                  <a:cubicBezTo>
                    <a:pt x="32873" y="942162"/>
                    <a:pt x="-5318" y="805653"/>
                    <a:pt x="9308" y="693519"/>
                  </a:cubicBezTo>
                  <a:cubicBezTo>
                    <a:pt x="10934" y="682143"/>
                    <a:pt x="13371" y="669955"/>
                    <a:pt x="15809" y="657766"/>
                  </a:cubicBezTo>
                  <a:cubicBezTo>
                    <a:pt x="54812" y="476566"/>
                    <a:pt x="204323" y="254737"/>
                    <a:pt x="204323" y="254737"/>
                  </a:cubicBezTo>
                  <a:lnTo>
                    <a:pt x="2420172" y="43472"/>
                  </a:lnTo>
                  <a:lnTo>
                    <a:pt x="2808575" y="6094"/>
                  </a:lnTo>
                  <a:lnTo>
                    <a:pt x="2808575" y="6094"/>
                  </a:lnTo>
                  <a:cubicBezTo>
                    <a:pt x="2808575" y="6907"/>
                    <a:pt x="2555057" y="353870"/>
                    <a:pt x="2697255" y="734959"/>
                  </a:cubicBezTo>
                  <a:close/>
                </a:path>
              </a:pathLst>
            </a:custGeom>
            <a:solidFill>
              <a:srgbClr val="FFE1EF"/>
            </a:solidFill>
            <a:ln w="9525"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01662545-004A-40A2-B19E-EFDCFC7A4280}"/>
                </a:ext>
              </a:extLst>
            </p:cNvPr>
            <p:cNvSpPr/>
            <p:nvPr/>
          </p:nvSpPr>
          <p:spPr>
            <a:xfrm>
              <a:off x="11409873" y="12610513"/>
              <a:ext cx="2413301" cy="625671"/>
            </a:xfrm>
            <a:custGeom>
              <a:avLst/>
              <a:gdLst>
                <a:gd name="connsiteX0" fmla="*/ 2410457 w 2413301"/>
                <a:gd name="connsiteY0" fmla="*/ 6094 h 625670"/>
                <a:gd name="connsiteX1" fmla="*/ 6094 w 2413301"/>
                <a:gd name="connsiteY1" fmla="*/ 620390 h 625670"/>
                <a:gd name="connsiteX2" fmla="*/ 194608 w 2413301"/>
                <a:gd name="connsiteY2" fmla="*/ 217360 h 625670"/>
                <a:gd name="connsiteX3" fmla="*/ 2410457 w 2413301"/>
                <a:gd name="connsiteY3" fmla="*/ 6094 h 625670"/>
              </a:gdLst>
              <a:ahLst/>
              <a:cxnLst>
                <a:cxn ang="0">
                  <a:pos x="connsiteX0" y="connsiteY0"/>
                </a:cxn>
                <a:cxn ang="0">
                  <a:pos x="connsiteX1" y="connsiteY1"/>
                </a:cxn>
                <a:cxn ang="0">
                  <a:pos x="connsiteX2" y="connsiteY2"/>
                </a:cxn>
                <a:cxn ang="0">
                  <a:pos x="connsiteX3" y="connsiteY3"/>
                </a:cxn>
              </a:cxnLst>
              <a:rect l="l" t="t" r="r" b="b"/>
              <a:pathLst>
                <a:path w="2413301" h="625670">
                  <a:moveTo>
                    <a:pt x="2410457" y="6094"/>
                  </a:moveTo>
                  <a:cubicBezTo>
                    <a:pt x="181607" y="240112"/>
                    <a:pt x="6094" y="620390"/>
                    <a:pt x="6094" y="620390"/>
                  </a:cubicBezTo>
                  <a:cubicBezTo>
                    <a:pt x="45097" y="439189"/>
                    <a:pt x="194608" y="217360"/>
                    <a:pt x="194608" y="217360"/>
                  </a:cubicBezTo>
                  <a:lnTo>
                    <a:pt x="2410457" y="6094"/>
                  </a:lnTo>
                  <a:close/>
                </a:path>
              </a:pathLst>
            </a:custGeom>
            <a:solidFill>
              <a:srgbClr val="F7C4DE"/>
            </a:solidFill>
            <a:ln w="9525"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573C1F3E-8623-4666-A36B-4FDB5485A01F}"/>
                </a:ext>
              </a:extLst>
            </p:cNvPr>
            <p:cNvSpPr/>
            <p:nvPr/>
          </p:nvSpPr>
          <p:spPr>
            <a:xfrm>
              <a:off x="10395799" y="11732136"/>
              <a:ext cx="1365100" cy="1088829"/>
            </a:xfrm>
            <a:custGeom>
              <a:avLst/>
              <a:gdLst>
                <a:gd name="connsiteX0" fmla="*/ 6094 w 1365099"/>
                <a:gd name="connsiteY0" fmla="*/ 7720 h 1088829"/>
                <a:gd name="connsiteX1" fmla="*/ 1319190 w 1365099"/>
                <a:gd name="connsiteY1" fmla="*/ 1085173 h 1088829"/>
                <a:gd name="connsiteX2" fmla="*/ 1364693 w 1365099"/>
                <a:gd name="connsiteY2" fmla="*/ 1081111 h 1088829"/>
                <a:gd name="connsiteX3" fmla="*/ 29658 w 1365099"/>
                <a:gd name="connsiteY3" fmla="*/ 6094 h 1088829"/>
              </a:gdLst>
              <a:ahLst/>
              <a:cxnLst>
                <a:cxn ang="0">
                  <a:pos x="connsiteX0" y="connsiteY0"/>
                </a:cxn>
                <a:cxn ang="0">
                  <a:pos x="connsiteX1" y="connsiteY1"/>
                </a:cxn>
                <a:cxn ang="0">
                  <a:pos x="connsiteX2" y="connsiteY2"/>
                </a:cxn>
                <a:cxn ang="0">
                  <a:pos x="connsiteX3" y="connsiteY3"/>
                </a:cxn>
              </a:cxnLst>
              <a:rect l="l" t="t" r="r" b="b"/>
              <a:pathLst>
                <a:path w="1365099" h="1088829">
                  <a:moveTo>
                    <a:pt x="6094" y="7720"/>
                  </a:moveTo>
                  <a:lnTo>
                    <a:pt x="1319190" y="1085173"/>
                  </a:lnTo>
                  <a:lnTo>
                    <a:pt x="1364693" y="1081111"/>
                  </a:lnTo>
                  <a:lnTo>
                    <a:pt x="29658" y="6094"/>
                  </a:lnTo>
                  <a:close/>
                </a:path>
              </a:pathLst>
            </a:custGeom>
            <a:solidFill>
              <a:srgbClr val="F7C4DE"/>
            </a:solidFill>
            <a:ln w="9525" cap="flat">
              <a:noFill/>
              <a:prstDash val="solid"/>
              <a:miter/>
            </a:ln>
          </p:spPr>
          <p:txBody>
            <a:bodyPr rtlCol="0" anchor="ctr"/>
            <a:lstStyle/>
            <a:p>
              <a:endParaRPr lang="en-US"/>
            </a:p>
          </p:txBody>
        </p:sp>
      </p:grpSp>
      <p:grpSp>
        <p:nvGrpSpPr>
          <p:cNvPr id="78" name="Group 77">
            <a:extLst>
              <a:ext uri="{FF2B5EF4-FFF2-40B4-BE49-F238E27FC236}">
                <a16:creationId xmlns:a16="http://schemas.microsoft.com/office/drawing/2014/main" id="{91E0A7B3-42FE-4194-A8E8-303B262C50C6}"/>
              </a:ext>
            </a:extLst>
          </p:cNvPr>
          <p:cNvGrpSpPr/>
          <p:nvPr/>
        </p:nvGrpSpPr>
        <p:grpSpPr>
          <a:xfrm>
            <a:off x="3482269" y="7035980"/>
            <a:ext cx="7531265" cy="3831164"/>
            <a:chOff x="10272717" y="7625462"/>
            <a:chExt cx="3993302" cy="2031398"/>
          </a:xfrm>
        </p:grpSpPr>
        <p:sp>
          <p:nvSpPr>
            <p:cNvPr id="57" name="Freeform: Shape 56">
              <a:extLst>
                <a:ext uri="{FF2B5EF4-FFF2-40B4-BE49-F238E27FC236}">
                  <a16:creationId xmlns:a16="http://schemas.microsoft.com/office/drawing/2014/main" id="{7C1DDEB2-03FF-406C-9935-F9C841A1C796}"/>
                </a:ext>
              </a:extLst>
            </p:cNvPr>
            <p:cNvSpPr/>
            <p:nvPr/>
          </p:nvSpPr>
          <p:spPr>
            <a:xfrm>
              <a:off x="10412050" y="7625462"/>
              <a:ext cx="3770275" cy="942569"/>
            </a:xfrm>
            <a:custGeom>
              <a:avLst/>
              <a:gdLst>
                <a:gd name="connsiteX0" fmla="*/ 3768244 w 3770274"/>
                <a:gd name="connsiteY0" fmla="*/ 818653 h 942568"/>
                <a:gd name="connsiteX1" fmla="*/ 3673174 w 3770274"/>
                <a:gd name="connsiteY1" fmla="*/ 822716 h 942568"/>
                <a:gd name="connsiteX2" fmla="*/ 737398 w 3770274"/>
                <a:gd name="connsiteY2" fmla="*/ 940537 h 942568"/>
                <a:gd name="connsiteX3" fmla="*/ 6094 w 3770274"/>
                <a:gd name="connsiteY3" fmla="*/ 62973 h 942568"/>
                <a:gd name="connsiteX4" fmla="*/ 2362516 w 3770274"/>
                <a:gd name="connsiteY4" fmla="*/ 6094 h 9425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70274" h="942568">
                  <a:moveTo>
                    <a:pt x="3768244" y="818653"/>
                  </a:moveTo>
                  <a:lnTo>
                    <a:pt x="3673174" y="822716"/>
                  </a:lnTo>
                  <a:lnTo>
                    <a:pt x="737398" y="940537"/>
                  </a:lnTo>
                  <a:lnTo>
                    <a:pt x="6094" y="62973"/>
                  </a:lnTo>
                  <a:lnTo>
                    <a:pt x="2362516" y="6094"/>
                  </a:lnTo>
                  <a:close/>
                </a:path>
              </a:pathLst>
            </a:custGeom>
            <a:gradFill>
              <a:gsLst>
                <a:gs pos="0">
                  <a:schemeClr val="tx1"/>
                </a:gs>
                <a:gs pos="100000">
                  <a:schemeClr val="tx1">
                    <a:lumMod val="75000"/>
                    <a:lumOff val="25000"/>
                  </a:schemeClr>
                </a:gs>
              </a:gsLst>
              <a:path path="circle">
                <a:fillToRect l="100000" b="100000"/>
              </a:path>
            </a:gradFill>
            <a:ln w="9525"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02E0AB6C-12CC-4F4F-87CF-C30E188D4393}"/>
                </a:ext>
              </a:extLst>
            </p:cNvPr>
            <p:cNvSpPr/>
            <p:nvPr/>
          </p:nvSpPr>
          <p:spPr>
            <a:xfrm>
              <a:off x="10272717" y="7682341"/>
              <a:ext cx="918192" cy="1877012"/>
            </a:xfrm>
            <a:custGeom>
              <a:avLst/>
              <a:gdLst>
                <a:gd name="connsiteX0" fmla="*/ 913296 w 918191"/>
                <a:gd name="connsiteY0" fmla="*/ 1874168 h 1877011"/>
                <a:gd name="connsiteX1" fmla="*/ 837728 w 918191"/>
                <a:gd name="connsiteY1" fmla="*/ 1766910 h 1877011"/>
                <a:gd name="connsiteX2" fmla="*/ 64172 w 918191"/>
                <a:gd name="connsiteY2" fmla="*/ 664267 h 1877011"/>
                <a:gd name="connsiteX3" fmla="*/ 7293 w 918191"/>
                <a:gd name="connsiteY3" fmla="*/ 355495 h 1877011"/>
                <a:gd name="connsiteX4" fmla="*/ 145428 w 918191"/>
                <a:gd name="connsiteY4" fmla="*/ 6094 h 1877011"/>
                <a:gd name="connsiteX5" fmla="*/ 876731 w 918191"/>
                <a:gd name="connsiteY5" fmla="*/ 883658 h 1877011"/>
                <a:gd name="connsiteX6" fmla="*/ 913296 w 918191"/>
                <a:gd name="connsiteY6" fmla="*/ 1874168 h 187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8191" h="1877011">
                  <a:moveTo>
                    <a:pt x="913296" y="1874168"/>
                  </a:moveTo>
                  <a:lnTo>
                    <a:pt x="837728" y="1766910"/>
                  </a:lnTo>
                  <a:lnTo>
                    <a:pt x="64172" y="664267"/>
                  </a:lnTo>
                  <a:cubicBezTo>
                    <a:pt x="64172" y="664267"/>
                    <a:pt x="23544" y="542383"/>
                    <a:pt x="7293" y="355495"/>
                  </a:cubicBezTo>
                  <a:cubicBezTo>
                    <a:pt x="-8958" y="168606"/>
                    <a:pt x="145428" y="6094"/>
                    <a:pt x="145428" y="6094"/>
                  </a:cubicBezTo>
                  <a:lnTo>
                    <a:pt x="876731" y="883658"/>
                  </a:lnTo>
                  <a:cubicBezTo>
                    <a:pt x="665466" y="1347630"/>
                    <a:pt x="814164" y="1709219"/>
                    <a:pt x="913296" y="1874168"/>
                  </a:cubicBezTo>
                  <a:close/>
                </a:path>
              </a:pathLst>
            </a:custGeom>
            <a:gradFill>
              <a:gsLst>
                <a:gs pos="0">
                  <a:schemeClr val="tx1"/>
                </a:gs>
                <a:gs pos="100000">
                  <a:schemeClr val="tx1">
                    <a:lumMod val="75000"/>
                    <a:lumOff val="25000"/>
                  </a:schemeClr>
                </a:gs>
              </a:gsLst>
              <a:path path="circle">
                <a:fillToRect l="100000" b="100000"/>
              </a:path>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59" name="Freeform: Shape 58">
              <a:extLst>
                <a:ext uri="{FF2B5EF4-FFF2-40B4-BE49-F238E27FC236}">
                  <a16:creationId xmlns:a16="http://schemas.microsoft.com/office/drawing/2014/main" id="{5908236B-5CF9-45B3-91EA-A4E8EE939C6A}"/>
                </a:ext>
              </a:extLst>
            </p:cNvPr>
            <p:cNvSpPr/>
            <p:nvPr/>
          </p:nvSpPr>
          <p:spPr>
            <a:xfrm>
              <a:off x="11180731" y="9550415"/>
              <a:ext cx="73130" cy="105633"/>
            </a:xfrm>
            <a:custGeom>
              <a:avLst/>
              <a:gdLst>
                <a:gd name="connsiteX0" fmla="*/ 74349 w 73130"/>
                <a:gd name="connsiteY0" fmla="*/ 104414 h 105632"/>
                <a:gd name="connsiteX1" fmla="*/ 26408 w 73130"/>
                <a:gd name="connsiteY1" fmla="*/ 39409 h 105632"/>
                <a:gd name="connsiteX2" fmla="*/ 6094 w 73130"/>
                <a:gd name="connsiteY2" fmla="*/ 6094 h 105632"/>
                <a:gd name="connsiteX3" fmla="*/ 28846 w 73130"/>
                <a:gd name="connsiteY3" fmla="*/ 37784 h 105632"/>
                <a:gd name="connsiteX4" fmla="*/ 28846 w 73130"/>
                <a:gd name="connsiteY4" fmla="*/ 38597 h 105632"/>
                <a:gd name="connsiteX5" fmla="*/ 74349 w 73130"/>
                <a:gd name="connsiteY5" fmla="*/ 104414 h 105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130" h="105632">
                  <a:moveTo>
                    <a:pt x="74349" y="104414"/>
                  </a:moveTo>
                  <a:cubicBezTo>
                    <a:pt x="72724" y="101977"/>
                    <a:pt x="53223" y="80037"/>
                    <a:pt x="26408" y="39409"/>
                  </a:cubicBezTo>
                  <a:cubicBezTo>
                    <a:pt x="19908" y="29659"/>
                    <a:pt x="12595" y="18283"/>
                    <a:pt x="6094" y="6094"/>
                  </a:cubicBezTo>
                  <a:lnTo>
                    <a:pt x="28846" y="37784"/>
                  </a:lnTo>
                  <a:lnTo>
                    <a:pt x="28846" y="38597"/>
                  </a:lnTo>
                  <a:lnTo>
                    <a:pt x="74349" y="104414"/>
                  </a:lnTo>
                  <a:close/>
                </a:path>
              </a:pathLst>
            </a:custGeom>
            <a:solidFill>
              <a:srgbClr val="0B0533"/>
            </a:solidFill>
            <a:ln w="9525"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C21A4129-E060-4AED-9EA1-2454876153F5}"/>
                </a:ext>
              </a:extLst>
            </p:cNvPr>
            <p:cNvSpPr/>
            <p:nvPr/>
          </p:nvSpPr>
          <p:spPr>
            <a:xfrm>
              <a:off x="11202671" y="9339962"/>
              <a:ext cx="3063348" cy="316898"/>
            </a:xfrm>
            <a:custGeom>
              <a:avLst/>
              <a:gdLst>
                <a:gd name="connsiteX0" fmla="*/ 3058879 w 3063348"/>
                <a:gd name="connsiteY0" fmla="*/ 111727 h 316898"/>
                <a:gd name="connsiteX1" fmla="*/ 52410 w 3063348"/>
                <a:gd name="connsiteY1" fmla="*/ 314867 h 316898"/>
                <a:gd name="connsiteX2" fmla="*/ 52410 w 3063348"/>
                <a:gd name="connsiteY2" fmla="*/ 314867 h 316898"/>
                <a:gd name="connsiteX3" fmla="*/ 6907 w 3063348"/>
                <a:gd name="connsiteY3" fmla="*/ 249862 h 316898"/>
                <a:gd name="connsiteX4" fmla="*/ 6094 w 3063348"/>
                <a:gd name="connsiteY4" fmla="*/ 249050 h 316898"/>
                <a:gd name="connsiteX5" fmla="*/ 2969498 w 3063348"/>
                <a:gd name="connsiteY5" fmla="*/ 71099 h 316898"/>
                <a:gd name="connsiteX6" fmla="*/ 2936996 w 3063348"/>
                <a:gd name="connsiteY6" fmla="*/ 6094 h 316898"/>
                <a:gd name="connsiteX7" fmla="*/ 2946746 w 3063348"/>
                <a:gd name="connsiteY7" fmla="*/ 15033 h 316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63348" h="316898">
                  <a:moveTo>
                    <a:pt x="3058879" y="111727"/>
                  </a:moveTo>
                  <a:lnTo>
                    <a:pt x="52410" y="314867"/>
                  </a:lnTo>
                  <a:lnTo>
                    <a:pt x="52410" y="314867"/>
                  </a:lnTo>
                  <a:lnTo>
                    <a:pt x="6907" y="249862"/>
                  </a:lnTo>
                  <a:lnTo>
                    <a:pt x="6094" y="249050"/>
                  </a:lnTo>
                  <a:lnTo>
                    <a:pt x="2969498" y="71099"/>
                  </a:lnTo>
                  <a:lnTo>
                    <a:pt x="2936996" y="6094"/>
                  </a:lnTo>
                  <a:lnTo>
                    <a:pt x="2946746" y="15033"/>
                  </a:lnTo>
                  <a:close/>
                </a:path>
              </a:pathLst>
            </a:custGeom>
            <a:gradFill>
              <a:gsLst>
                <a:gs pos="0">
                  <a:schemeClr val="tx1"/>
                </a:gs>
                <a:gs pos="100000">
                  <a:schemeClr val="tx1">
                    <a:lumMod val="75000"/>
                    <a:lumOff val="25000"/>
                  </a:schemeClr>
                </a:gs>
              </a:gsLst>
              <a:path path="circle">
                <a:fillToRect l="100000" b="100000"/>
              </a:path>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61" name="Freeform: Shape 60">
              <a:extLst>
                <a:ext uri="{FF2B5EF4-FFF2-40B4-BE49-F238E27FC236}">
                  <a16:creationId xmlns:a16="http://schemas.microsoft.com/office/drawing/2014/main" id="{BDE22520-3B75-4354-9DD1-F853D2757125}"/>
                </a:ext>
              </a:extLst>
            </p:cNvPr>
            <p:cNvSpPr/>
            <p:nvPr/>
          </p:nvSpPr>
          <p:spPr>
            <a:xfrm>
              <a:off x="11035672" y="8442897"/>
              <a:ext cx="3136479" cy="1145709"/>
            </a:xfrm>
            <a:custGeom>
              <a:avLst/>
              <a:gdLst>
                <a:gd name="connsiteX0" fmla="*/ 3136496 w 3136478"/>
                <a:gd name="connsiteY0" fmla="*/ 968164 h 1145708"/>
                <a:gd name="connsiteX1" fmla="*/ 173093 w 3136478"/>
                <a:gd name="connsiteY1" fmla="*/ 1146114 h 1145708"/>
                <a:gd name="connsiteX2" fmla="*/ 150341 w 3136478"/>
                <a:gd name="connsiteY2" fmla="*/ 1114424 h 1145708"/>
                <a:gd name="connsiteX3" fmla="*/ 27645 w 3136478"/>
                <a:gd name="connsiteY3" fmla="*/ 383121 h 1145708"/>
                <a:gd name="connsiteX4" fmla="*/ 112963 w 3136478"/>
                <a:gd name="connsiteY4" fmla="*/ 123915 h 1145708"/>
                <a:gd name="connsiteX5" fmla="*/ 3044677 w 3136478"/>
                <a:gd name="connsiteY5" fmla="*/ 6094 h 1145708"/>
                <a:gd name="connsiteX6" fmla="*/ 3048740 w 3136478"/>
                <a:gd name="connsiteY6" fmla="*/ 6094 h 1145708"/>
                <a:gd name="connsiteX7" fmla="*/ 3021925 w 3136478"/>
                <a:gd name="connsiteY7" fmla="*/ 58097 h 1145708"/>
                <a:gd name="connsiteX8" fmla="*/ 3021113 w 3136478"/>
                <a:gd name="connsiteY8" fmla="*/ 58911 h 1145708"/>
                <a:gd name="connsiteX9" fmla="*/ 3000799 w 3136478"/>
                <a:gd name="connsiteY9" fmla="*/ 105226 h 1145708"/>
                <a:gd name="connsiteX10" fmla="*/ 2965046 w 3136478"/>
                <a:gd name="connsiteY10" fmla="*/ 538321 h 1145708"/>
                <a:gd name="connsiteX11" fmla="*/ 3112932 w 3136478"/>
                <a:gd name="connsiteY11" fmla="*/ 912910 h 1145708"/>
                <a:gd name="connsiteX12" fmla="*/ 3103181 w 3136478"/>
                <a:gd name="connsiteY12" fmla="*/ 903972 h 1145708"/>
                <a:gd name="connsiteX13" fmla="*/ 3136496 w 3136478"/>
                <a:gd name="connsiteY13" fmla="*/ 968164 h 1145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6478" h="1145708">
                  <a:moveTo>
                    <a:pt x="3136496" y="968164"/>
                  </a:moveTo>
                  <a:lnTo>
                    <a:pt x="173093" y="1146114"/>
                  </a:lnTo>
                  <a:lnTo>
                    <a:pt x="150341" y="1114424"/>
                  </a:lnTo>
                  <a:cubicBezTo>
                    <a:pt x="70710" y="981165"/>
                    <a:pt x="-41423" y="721146"/>
                    <a:pt x="27645" y="383121"/>
                  </a:cubicBezTo>
                  <a:cubicBezTo>
                    <a:pt x="44708" y="301053"/>
                    <a:pt x="72335" y="214109"/>
                    <a:pt x="112963" y="123915"/>
                  </a:cubicBezTo>
                  <a:lnTo>
                    <a:pt x="3044677" y="6094"/>
                  </a:lnTo>
                  <a:lnTo>
                    <a:pt x="3048740" y="6094"/>
                  </a:lnTo>
                  <a:cubicBezTo>
                    <a:pt x="3048740" y="6094"/>
                    <a:pt x="3037364" y="25595"/>
                    <a:pt x="3021925" y="58097"/>
                  </a:cubicBezTo>
                  <a:lnTo>
                    <a:pt x="3021113" y="58911"/>
                  </a:lnTo>
                  <a:cubicBezTo>
                    <a:pt x="3014612" y="72724"/>
                    <a:pt x="3007299" y="88162"/>
                    <a:pt x="3000799" y="105226"/>
                  </a:cubicBezTo>
                  <a:cubicBezTo>
                    <a:pt x="2957733" y="210859"/>
                    <a:pt x="2908980" y="383934"/>
                    <a:pt x="2965046" y="538321"/>
                  </a:cubicBezTo>
                  <a:cubicBezTo>
                    <a:pt x="3035739" y="730084"/>
                    <a:pt x="3075554" y="836529"/>
                    <a:pt x="3112932" y="912910"/>
                  </a:cubicBezTo>
                  <a:lnTo>
                    <a:pt x="3103181" y="903972"/>
                  </a:lnTo>
                  <a:lnTo>
                    <a:pt x="3136496" y="968164"/>
                  </a:lnTo>
                  <a:close/>
                </a:path>
              </a:pathLst>
            </a:custGeom>
            <a:solidFill>
              <a:srgbClr val="D9D7E2"/>
            </a:solidFill>
            <a:ln w="9525"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5B9F85B2-9FF6-4412-9A69-78B74DD90088}"/>
                </a:ext>
              </a:extLst>
            </p:cNvPr>
            <p:cNvSpPr/>
            <p:nvPr/>
          </p:nvSpPr>
          <p:spPr>
            <a:xfrm>
              <a:off x="11058035" y="8442084"/>
              <a:ext cx="3022720" cy="381903"/>
            </a:xfrm>
            <a:custGeom>
              <a:avLst/>
              <a:gdLst>
                <a:gd name="connsiteX0" fmla="*/ 3023127 w 3022720"/>
                <a:gd name="connsiteY0" fmla="*/ 6094 h 381902"/>
                <a:gd name="connsiteX1" fmla="*/ 3000375 w 3022720"/>
                <a:gd name="connsiteY1" fmla="*/ 58098 h 381902"/>
                <a:gd name="connsiteX2" fmla="*/ 2999563 w 3022720"/>
                <a:gd name="connsiteY2" fmla="*/ 58911 h 381902"/>
                <a:gd name="connsiteX3" fmla="*/ 2979249 w 3022720"/>
                <a:gd name="connsiteY3" fmla="*/ 105227 h 381902"/>
                <a:gd name="connsiteX4" fmla="*/ 6094 w 3022720"/>
                <a:gd name="connsiteY4" fmla="*/ 383122 h 381902"/>
                <a:gd name="connsiteX5" fmla="*/ 6094 w 3022720"/>
                <a:gd name="connsiteY5" fmla="*/ 383122 h 381902"/>
                <a:gd name="connsiteX6" fmla="*/ 91413 w 3022720"/>
                <a:gd name="connsiteY6" fmla="*/ 123915 h 381902"/>
                <a:gd name="connsiteX7" fmla="*/ 3023127 w 3022720"/>
                <a:gd name="connsiteY7" fmla="*/ 6094 h 381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22720" h="381902">
                  <a:moveTo>
                    <a:pt x="3023127" y="6094"/>
                  </a:moveTo>
                  <a:lnTo>
                    <a:pt x="3000375" y="58098"/>
                  </a:lnTo>
                  <a:lnTo>
                    <a:pt x="2999563" y="58911"/>
                  </a:lnTo>
                  <a:lnTo>
                    <a:pt x="2979249" y="105227"/>
                  </a:lnTo>
                  <a:cubicBezTo>
                    <a:pt x="2356828" y="-19095"/>
                    <a:pt x="6094" y="383122"/>
                    <a:pt x="6094" y="383122"/>
                  </a:cubicBezTo>
                  <a:lnTo>
                    <a:pt x="6094" y="383122"/>
                  </a:lnTo>
                  <a:cubicBezTo>
                    <a:pt x="23158" y="301054"/>
                    <a:pt x="50785" y="214110"/>
                    <a:pt x="91413" y="123915"/>
                  </a:cubicBezTo>
                  <a:lnTo>
                    <a:pt x="3023127" y="6094"/>
                  </a:lnTo>
                  <a:close/>
                </a:path>
              </a:pathLst>
            </a:custGeom>
            <a:solidFill>
              <a:srgbClr val="C6C5D1"/>
            </a:solidFill>
            <a:ln w="9525"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D605BB47-310F-4AF7-AF7B-7D0EBD622909}"/>
                </a:ext>
              </a:extLst>
            </p:cNvPr>
            <p:cNvSpPr/>
            <p:nvPr/>
          </p:nvSpPr>
          <p:spPr>
            <a:xfrm>
              <a:off x="10546123" y="7678279"/>
              <a:ext cx="812559" cy="885690"/>
            </a:xfrm>
            <a:custGeom>
              <a:avLst/>
              <a:gdLst>
                <a:gd name="connsiteX0" fmla="*/ 741460 w 812559"/>
                <a:gd name="connsiteY0" fmla="*/ 882033 h 885689"/>
                <a:gd name="connsiteX1" fmla="*/ 6094 w 812559"/>
                <a:gd name="connsiteY1" fmla="*/ 6907 h 885689"/>
                <a:gd name="connsiteX2" fmla="*/ 33721 w 812559"/>
                <a:gd name="connsiteY2" fmla="*/ 6094 h 885689"/>
                <a:gd name="connsiteX3" fmla="*/ 811341 w 812559"/>
                <a:gd name="connsiteY3" fmla="*/ 879595 h 885689"/>
              </a:gdLst>
              <a:ahLst/>
              <a:cxnLst>
                <a:cxn ang="0">
                  <a:pos x="connsiteX0" y="connsiteY0"/>
                </a:cxn>
                <a:cxn ang="0">
                  <a:pos x="connsiteX1" y="connsiteY1"/>
                </a:cxn>
                <a:cxn ang="0">
                  <a:pos x="connsiteX2" y="connsiteY2"/>
                </a:cxn>
                <a:cxn ang="0">
                  <a:pos x="connsiteX3" y="connsiteY3"/>
                </a:cxn>
              </a:cxnLst>
              <a:rect l="l" t="t" r="r" b="b"/>
              <a:pathLst>
                <a:path w="812559" h="885689">
                  <a:moveTo>
                    <a:pt x="741460" y="882033"/>
                  </a:moveTo>
                  <a:lnTo>
                    <a:pt x="6094" y="6907"/>
                  </a:lnTo>
                  <a:lnTo>
                    <a:pt x="33721" y="6094"/>
                  </a:lnTo>
                  <a:lnTo>
                    <a:pt x="811341" y="879595"/>
                  </a:lnTo>
                  <a:close/>
                </a:path>
              </a:pathLst>
            </a:custGeom>
            <a:solidFill>
              <a:srgbClr val="221763"/>
            </a:solidFill>
            <a:ln w="9525"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527FDBF2-0FE6-4B03-B6F1-A083D4DC419E}"/>
                </a:ext>
              </a:extLst>
            </p:cNvPr>
            <p:cNvSpPr/>
            <p:nvPr/>
          </p:nvSpPr>
          <p:spPr>
            <a:xfrm>
              <a:off x="11035004" y="8438021"/>
              <a:ext cx="3144604" cy="1153834"/>
            </a:xfrm>
            <a:custGeom>
              <a:avLst/>
              <a:gdLst>
                <a:gd name="connsiteX0" fmla="*/ 3145290 w 3144604"/>
                <a:gd name="connsiteY0" fmla="*/ 6094 h 1153834"/>
                <a:gd name="connsiteX1" fmla="*/ 3145290 w 3144604"/>
                <a:gd name="connsiteY1" fmla="*/ 22345 h 1153834"/>
                <a:gd name="connsiteX2" fmla="*/ 131507 w 3144604"/>
                <a:gd name="connsiteY2" fmla="*/ 143417 h 1153834"/>
                <a:gd name="connsiteX3" fmla="*/ 190824 w 3144604"/>
                <a:gd name="connsiteY3" fmla="*/ 1149366 h 1153834"/>
                <a:gd name="connsiteX4" fmla="*/ 173760 w 3144604"/>
                <a:gd name="connsiteY4" fmla="*/ 1150178 h 1153834"/>
                <a:gd name="connsiteX5" fmla="*/ 109568 w 3144604"/>
                <a:gd name="connsiteY5" fmla="*/ 121478 h 1153834"/>
                <a:gd name="connsiteX6" fmla="*/ 3145290 w 3144604"/>
                <a:gd name="connsiteY6" fmla="*/ 6094 h 1153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44604" h="1153834">
                  <a:moveTo>
                    <a:pt x="3145290" y="6094"/>
                  </a:moveTo>
                  <a:lnTo>
                    <a:pt x="3145290" y="22345"/>
                  </a:lnTo>
                  <a:lnTo>
                    <a:pt x="131507" y="143417"/>
                  </a:lnTo>
                  <a:cubicBezTo>
                    <a:pt x="131507" y="143417"/>
                    <a:pt x="-149638" y="591137"/>
                    <a:pt x="190824" y="1149366"/>
                  </a:cubicBezTo>
                  <a:lnTo>
                    <a:pt x="173760" y="1150178"/>
                  </a:lnTo>
                  <a:cubicBezTo>
                    <a:pt x="173760" y="1150178"/>
                    <a:pt x="-156139" y="752836"/>
                    <a:pt x="109568" y="121478"/>
                  </a:cubicBezTo>
                  <a:lnTo>
                    <a:pt x="3145290" y="6094"/>
                  </a:lnTo>
                  <a:close/>
                </a:path>
              </a:pathLst>
            </a:custGeom>
            <a:gradFill>
              <a:gsLst>
                <a:gs pos="76000">
                  <a:schemeClr val="tx1"/>
                </a:gs>
                <a:gs pos="33000">
                  <a:schemeClr val="tx1">
                    <a:lumMod val="75000"/>
                    <a:lumOff val="25000"/>
                  </a:schemeClr>
                </a:gs>
              </a:gsLst>
              <a:path path="circle">
                <a:fillToRect l="100000" b="100000"/>
              </a:path>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grpSp>
      <p:grpSp>
        <p:nvGrpSpPr>
          <p:cNvPr id="76" name="Group 75">
            <a:extLst>
              <a:ext uri="{FF2B5EF4-FFF2-40B4-BE49-F238E27FC236}">
                <a16:creationId xmlns:a16="http://schemas.microsoft.com/office/drawing/2014/main" id="{7332C8E0-73A5-4259-8A29-D795A5B44F38}"/>
              </a:ext>
            </a:extLst>
          </p:cNvPr>
          <p:cNvGrpSpPr/>
          <p:nvPr/>
        </p:nvGrpSpPr>
        <p:grpSpPr>
          <a:xfrm>
            <a:off x="2746087" y="6443229"/>
            <a:ext cx="7607038" cy="2366128"/>
            <a:chOff x="10240951" y="-6094"/>
            <a:chExt cx="4033479" cy="1254592"/>
          </a:xfrm>
        </p:grpSpPr>
        <p:sp>
          <p:nvSpPr>
            <p:cNvPr id="70" name="Freeform: Shape 69">
              <a:extLst>
                <a:ext uri="{FF2B5EF4-FFF2-40B4-BE49-F238E27FC236}">
                  <a16:creationId xmlns:a16="http://schemas.microsoft.com/office/drawing/2014/main" id="{7CE910F7-E1B1-4BDC-B25E-50B1D12180AC}"/>
                </a:ext>
              </a:extLst>
            </p:cNvPr>
            <p:cNvSpPr/>
            <p:nvPr/>
          </p:nvSpPr>
          <p:spPr>
            <a:xfrm>
              <a:off x="10356796" y="-6094"/>
              <a:ext cx="3916536" cy="601294"/>
            </a:xfrm>
            <a:custGeom>
              <a:avLst/>
              <a:gdLst>
                <a:gd name="connsiteX0" fmla="*/ 3916942 w 3916535"/>
                <a:gd name="connsiteY0" fmla="*/ 537508 h 601293"/>
                <a:gd name="connsiteX1" fmla="*/ 847906 w 3916535"/>
                <a:gd name="connsiteY1" fmla="*/ 596825 h 601293"/>
                <a:gd name="connsiteX2" fmla="*/ 6094 w 3916535"/>
                <a:gd name="connsiteY2" fmla="*/ 6094 h 601293"/>
                <a:gd name="connsiteX3" fmla="*/ 2097622 w 3916535"/>
                <a:gd name="connsiteY3" fmla="*/ 49160 h 601293"/>
              </a:gdLst>
              <a:ahLst/>
              <a:cxnLst>
                <a:cxn ang="0">
                  <a:pos x="connsiteX0" y="connsiteY0"/>
                </a:cxn>
                <a:cxn ang="0">
                  <a:pos x="connsiteX1" y="connsiteY1"/>
                </a:cxn>
                <a:cxn ang="0">
                  <a:pos x="connsiteX2" y="connsiteY2"/>
                </a:cxn>
                <a:cxn ang="0">
                  <a:pos x="connsiteX3" y="connsiteY3"/>
                </a:cxn>
              </a:cxnLst>
              <a:rect l="l" t="t" r="r" b="b"/>
              <a:pathLst>
                <a:path w="3916535" h="601293">
                  <a:moveTo>
                    <a:pt x="3916942" y="537508"/>
                  </a:moveTo>
                  <a:lnTo>
                    <a:pt x="847906" y="596825"/>
                  </a:lnTo>
                  <a:lnTo>
                    <a:pt x="6094" y="6094"/>
                  </a:lnTo>
                  <a:lnTo>
                    <a:pt x="2097622" y="49160"/>
                  </a:lnTo>
                  <a:close/>
                </a:path>
              </a:pathLst>
            </a:custGeom>
            <a:gradFill>
              <a:gsLst>
                <a:gs pos="0">
                  <a:schemeClr val="accent3"/>
                </a:gs>
                <a:gs pos="100000">
                  <a:schemeClr val="accent4">
                    <a:lumMod val="75000"/>
                  </a:schemeClr>
                </a:gs>
              </a:gsLst>
              <a:path path="circle">
                <a:fillToRect l="100000" b="100000"/>
              </a:path>
            </a:gradFill>
            <a:ln w="9525"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AF62280D-919F-4CDE-9C2B-996F69018973}"/>
                </a:ext>
              </a:extLst>
            </p:cNvPr>
            <p:cNvSpPr/>
            <p:nvPr/>
          </p:nvSpPr>
          <p:spPr>
            <a:xfrm>
              <a:off x="10240951" y="-6094"/>
              <a:ext cx="966946" cy="1243216"/>
            </a:xfrm>
            <a:custGeom>
              <a:avLst/>
              <a:gdLst>
                <a:gd name="connsiteX0" fmla="*/ 121940 w 966945"/>
                <a:gd name="connsiteY0" fmla="*/ 6094 h 1243215"/>
                <a:gd name="connsiteX1" fmla="*/ 6557 w 966945"/>
                <a:gd name="connsiteY1" fmla="*/ 262863 h 1243215"/>
                <a:gd name="connsiteX2" fmla="*/ 64248 w 966945"/>
                <a:gd name="connsiteY2" fmla="*/ 596825 h 1243215"/>
                <a:gd name="connsiteX3" fmla="*/ 940187 w 966945"/>
                <a:gd name="connsiteY3" fmla="*/ 1237934 h 1243215"/>
                <a:gd name="connsiteX4" fmla="*/ 963751 w 966945"/>
                <a:gd name="connsiteY4" fmla="*/ 596825 h 1243215"/>
                <a:gd name="connsiteX5" fmla="*/ 121940 w 966945"/>
                <a:gd name="connsiteY5" fmla="*/ 6094 h 1243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6945" h="1243215">
                  <a:moveTo>
                    <a:pt x="121940" y="6094"/>
                  </a:moveTo>
                  <a:cubicBezTo>
                    <a:pt x="121940" y="6094"/>
                    <a:pt x="13057" y="91413"/>
                    <a:pt x="6557" y="262863"/>
                  </a:cubicBezTo>
                  <a:cubicBezTo>
                    <a:pt x="56" y="434313"/>
                    <a:pt x="64248" y="596825"/>
                    <a:pt x="64248" y="596825"/>
                  </a:cubicBezTo>
                  <a:lnTo>
                    <a:pt x="940187" y="1237934"/>
                  </a:lnTo>
                  <a:cubicBezTo>
                    <a:pt x="940187" y="1237934"/>
                    <a:pt x="745173" y="830029"/>
                    <a:pt x="963751" y="596825"/>
                  </a:cubicBezTo>
                  <a:lnTo>
                    <a:pt x="121940" y="6094"/>
                  </a:lnTo>
                  <a:close/>
                </a:path>
              </a:pathLst>
            </a:custGeom>
            <a:gradFill>
              <a:gsLst>
                <a:gs pos="0">
                  <a:schemeClr val="accent3"/>
                </a:gs>
                <a:gs pos="100000">
                  <a:schemeClr val="accent4">
                    <a:lumMod val="75000"/>
                  </a:schemeClr>
                </a:gs>
              </a:gsLst>
              <a:path path="circle">
                <a:fillToRect l="100000" b="100000"/>
              </a:path>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72" name="Freeform: Shape 71">
              <a:extLst>
                <a:ext uri="{FF2B5EF4-FFF2-40B4-BE49-F238E27FC236}">
                  <a16:creationId xmlns:a16="http://schemas.microsoft.com/office/drawing/2014/main" id="{E2692583-2151-4EFB-B96B-E8AAB96FB6AC}"/>
                </a:ext>
              </a:extLst>
            </p:cNvPr>
            <p:cNvSpPr/>
            <p:nvPr/>
          </p:nvSpPr>
          <p:spPr>
            <a:xfrm>
              <a:off x="11120596" y="553759"/>
              <a:ext cx="3079600" cy="650047"/>
            </a:xfrm>
            <a:custGeom>
              <a:avLst/>
              <a:gdLst>
                <a:gd name="connsiteX0" fmla="*/ 3061323 w 3079599"/>
                <a:gd name="connsiteY0" fmla="*/ 514756 h 650047"/>
                <a:gd name="connsiteX1" fmla="*/ 94669 w 3079599"/>
                <a:gd name="connsiteY1" fmla="*/ 647203 h 650047"/>
                <a:gd name="connsiteX2" fmla="*/ 6100 w 3079599"/>
                <a:gd name="connsiteY2" fmla="*/ 319742 h 650047"/>
                <a:gd name="connsiteX3" fmla="*/ 94669 w 3079599"/>
                <a:gd name="connsiteY3" fmla="*/ 62161 h 650047"/>
                <a:gd name="connsiteX4" fmla="*/ 1420765 w 3079599"/>
                <a:gd name="connsiteY4" fmla="*/ 36971 h 650047"/>
                <a:gd name="connsiteX5" fmla="*/ 3078386 w 3079599"/>
                <a:gd name="connsiteY5" fmla="*/ 6094 h 650047"/>
                <a:gd name="connsiteX6" fmla="*/ 3061323 w 3079599"/>
                <a:gd name="connsiteY6" fmla="*/ 514756 h 650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79599" h="650047">
                  <a:moveTo>
                    <a:pt x="3061323" y="514756"/>
                  </a:moveTo>
                  <a:lnTo>
                    <a:pt x="94669" y="647203"/>
                  </a:lnTo>
                  <a:cubicBezTo>
                    <a:pt x="94669" y="647203"/>
                    <a:pt x="5287" y="494442"/>
                    <a:pt x="6100" y="319742"/>
                  </a:cubicBezTo>
                  <a:cubicBezTo>
                    <a:pt x="6912" y="234423"/>
                    <a:pt x="28851" y="143417"/>
                    <a:pt x="94669" y="62161"/>
                  </a:cubicBezTo>
                  <a:lnTo>
                    <a:pt x="1420765" y="36971"/>
                  </a:lnTo>
                  <a:lnTo>
                    <a:pt x="3078386" y="6094"/>
                  </a:lnTo>
                  <a:cubicBezTo>
                    <a:pt x="3077574" y="6094"/>
                    <a:pt x="2958128" y="258800"/>
                    <a:pt x="3061323" y="514756"/>
                  </a:cubicBezTo>
                  <a:close/>
                </a:path>
              </a:pathLst>
            </a:custGeom>
            <a:solidFill>
              <a:srgbClr val="D9D7E2"/>
            </a:solidFill>
            <a:ln w="9525"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0F8E0356-6218-473F-9BFD-C306FD864380}"/>
                </a:ext>
              </a:extLst>
            </p:cNvPr>
            <p:cNvSpPr/>
            <p:nvPr/>
          </p:nvSpPr>
          <p:spPr>
            <a:xfrm>
              <a:off x="11119789" y="574886"/>
              <a:ext cx="2592064" cy="357526"/>
            </a:xfrm>
            <a:custGeom>
              <a:avLst/>
              <a:gdLst>
                <a:gd name="connsiteX0" fmla="*/ 2588408 w 2592064"/>
                <a:gd name="connsiteY0" fmla="*/ 6094 h 357526"/>
                <a:gd name="connsiteX1" fmla="*/ 33721 w 2592064"/>
                <a:gd name="connsiteY1" fmla="*/ 353870 h 357526"/>
                <a:gd name="connsiteX2" fmla="*/ 6094 w 2592064"/>
                <a:gd name="connsiteY2" fmla="*/ 298616 h 357526"/>
                <a:gd name="connsiteX3" fmla="*/ 94663 w 2592064"/>
                <a:gd name="connsiteY3" fmla="*/ 41034 h 357526"/>
                <a:gd name="connsiteX4" fmla="*/ 1420760 w 2592064"/>
                <a:gd name="connsiteY4" fmla="*/ 15845 h 357526"/>
                <a:gd name="connsiteX5" fmla="*/ 2588408 w 2592064"/>
                <a:gd name="connsiteY5" fmla="*/ 6094 h 357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2064" h="357526">
                  <a:moveTo>
                    <a:pt x="2588408" y="6094"/>
                  </a:moveTo>
                  <a:cubicBezTo>
                    <a:pt x="760149" y="83287"/>
                    <a:pt x="33721" y="353870"/>
                    <a:pt x="33721" y="353870"/>
                  </a:cubicBezTo>
                  <a:lnTo>
                    <a:pt x="6094" y="298616"/>
                  </a:lnTo>
                  <a:cubicBezTo>
                    <a:pt x="6907" y="213297"/>
                    <a:pt x="28846" y="122290"/>
                    <a:pt x="94663" y="41034"/>
                  </a:cubicBezTo>
                  <a:lnTo>
                    <a:pt x="1420760" y="15845"/>
                  </a:lnTo>
                  <a:lnTo>
                    <a:pt x="2588408" y="6094"/>
                  </a:lnTo>
                  <a:close/>
                </a:path>
              </a:pathLst>
            </a:custGeom>
            <a:solidFill>
              <a:srgbClr val="BFBEC6"/>
            </a:solidFill>
            <a:ln w="9525"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A82DF5EB-3609-4871-A75C-3CD987696E49}"/>
                </a:ext>
              </a:extLst>
            </p:cNvPr>
            <p:cNvSpPr/>
            <p:nvPr/>
          </p:nvSpPr>
          <p:spPr>
            <a:xfrm>
              <a:off x="11089198" y="525320"/>
              <a:ext cx="3185232" cy="723178"/>
            </a:xfrm>
            <a:custGeom>
              <a:avLst/>
              <a:gdLst>
                <a:gd name="connsiteX0" fmla="*/ 3184541 w 3185232"/>
                <a:gd name="connsiteY0" fmla="*/ 6094 h 723177"/>
                <a:gd name="connsiteX1" fmla="*/ 3184541 w 3185232"/>
                <a:gd name="connsiteY1" fmla="*/ 46722 h 723177"/>
                <a:gd name="connsiteX2" fmla="*/ 171571 w 3185232"/>
                <a:gd name="connsiteY2" fmla="*/ 88975 h 723177"/>
                <a:gd name="connsiteX3" fmla="*/ 100878 w 3185232"/>
                <a:gd name="connsiteY3" fmla="*/ 136104 h 723177"/>
                <a:gd name="connsiteX4" fmla="*/ 126067 w 3185232"/>
                <a:gd name="connsiteY4" fmla="*/ 674830 h 723177"/>
                <a:gd name="connsiteX5" fmla="*/ 3139850 w 3185232"/>
                <a:gd name="connsiteY5" fmla="*/ 540758 h 723177"/>
                <a:gd name="connsiteX6" fmla="*/ 3139850 w 3185232"/>
                <a:gd name="connsiteY6" fmla="*/ 577323 h 723177"/>
                <a:gd name="connsiteX7" fmla="*/ 128505 w 3185232"/>
                <a:gd name="connsiteY7" fmla="*/ 720334 h 723177"/>
                <a:gd name="connsiteX8" fmla="*/ 91940 w 3185232"/>
                <a:gd name="connsiteY8" fmla="*/ 706520 h 723177"/>
                <a:gd name="connsiteX9" fmla="*/ 115504 w 3185232"/>
                <a:gd name="connsiteY9" fmla="*/ 65411 h 723177"/>
                <a:gd name="connsiteX10" fmla="*/ 3184541 w 3185232"/>
                <a:gd name="connsiteY10" fmla="*/ 6094 h 723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85232" h="723177">
                  <a:moveTo>
                    <a:pt x="3184541" y="6094"/>
                  </a:moveTo>
                  <a:lnTo>
                    <a:pt x="3184541" y="46722"/>
                  </a:lnTo>
                  <a:lnTo>
                    <a:pt x="171571" y="88975"/>
                  </a:lnTo>
                  <a:cubicBezTo>
                    <a:pt x="140693" y="89788"/>
                    <a:pt x="113066" y="107664"/>
                    <a:pt x="100878" y="136104"/>
                  </a:cubicBezTo>
                  <a:cubicBezTo>
                    <a:pt x="67563" y="213297"/>
                    <a:pt x="24497" y="387185"/>
                    <a:pt x="126067" y="674830"/>
                  </a:cubicBezTo>
                  <a:lnTo>
                    <a:pt x="3139850" y="540758"/>
                  </a:lnTo>
                  <a:lnTo>
                    <a:pt x="3139850" y="577323"/>
                  </a:lnTo>
                  <a:lnTo>
                    <a:pt x="128505" y="720334"/>
                  </a:lnTo>
                  <a:lnTo>
                    <a:pt x="91940" y="706520"/>
                  </a:lnTo>
                  <a:cubicBezTo>
                    <a:pt x="91940" y="706520"/>
                    <a:pt x="-116075" y="296990"/>
                    <a:pt x="115504" y="65411"/>
                  </a:cubicBezTo>
                  <a:lnTo>
                    <a:pt x="3184541" y="6094"/>
                  </a:lnTo>
                  <a:close/>
                </a:path>
              </a:pathLst>
            </a:custGeom>
            <a:gradFill>
              <a:gsLst>
                <a:gs pos="0">
                  <a:schemeClr val="accent3"/>
                </a:gs>
                <a:gs pos="100000">
                  <a:schemeClr val="accent4">
                    <a:lumMod val="75000"/>
                  </a:schemeClr>
                </a:gs>
              </a:gsLst>
              <a:path path="circle">
                <a:fillToRect l="100000" b="100000"/>
              </a:path>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75" name="Freeform: Shape 74">
              <a:extLst>
                <a:ext uri="{FF2B5EF4-FFF2-40B4-BE49-F238E27FC236}">
                  <a16:creationId xmlns:a16="http://schemas.microsoft.com/office/drawing/2014/main" id="{4732DC3B-A1F3-4CB7-84AD-836F513C45EF}"/>
                </a:ext>
              </a:extLst>
            </p:cNvPr>
            <p:cNvSpPr/>
            <p:nvPr/>
          </p:nvSpPr>
          <p:spPr>
            <a:xfrm>
              <a:off x="10457554" y="-3657"/>
              <a:ext cx="983197" cy="593168"/>
            </a:xfrm>
            <a:custGeom>
              <a:avLst/>
              <a:gdLst>
                <a:gd name="connsiteX0" fmla="*/ 898284 w 983196"/>
                <a:gd name="connsiteY0" fmla="*/ 591137 h 593168"/>
                <a:gd name="connsiteX1" fmla="*/ 6094 w 983196"/>
                <a:gd name="connsiteY1" fmla="*/ 6094 h 593168"/>
                <a:gd name="connsiteX2" fmla="*/ 34534 w 983196"/>
                <a:gd name="connsiteY2" fmla="*/ 6094 h 593168"/>
                <a:gd name="connsiteX3" fmla="*/ 981165 w 983196"/>
                <a:gd name="connsiteY3" fmla="*/ 589512 h 593168"/>
              </a:gdLst>
              <a:ahLst/>
              <a:cxnLst>
                <a:cxn ang="0">
                  <a:pos x="connsiteX0" y="connsiteY0"/>
                </a:cxn>
                <a:cxn ang="0">
                  <a:pos x="connsiteX1" y="connsiteY1"/>
                </a:cxn>
                <a:cxn ang="0">
                  <a:pos x="connsiteX2" y="connsiteY2"/>
                </a:cxn>
                <a:cxn ang="0">
                  <a:pos x="connsiteX3" y="connsiteY3"/>
                </a:cxn>
              </a:cxnLst>
              <a:rect l="l" t="t" r="r" b="b"/>
              <a:pathLst>
                <a:path w="983196" h="593168">
                  <a:moveTo>
                    <a:pt x="898284" y="591137"/>
                  </a:moveTo>
                  <a:lnTo>
                    <a:pt x="6094" y="6094"/>
                  </a:lnTo>
                  <a:lnTo>
                    <a:pt x="34534" y="6094"/>
                  </a:lnTo>
                  <a:lnTo>
                    <a:pt x="981165" y="589512"/>
                  </a:lnTo>
                  <a:close/>
                </a:path>
              </a:pathLst>
            </a:custGeom>
            <a:solidFill>
              <a:srgbClr val="BFBEC6"/>
            </a:solidFill>
            <a:ln w="9525" cap="flat">
              <a:noFill/>
              <a:prstDash val="solid"/>
              <a:miter/>
            </a:ln>
          </p:spPr>
          <p:txBody>
            <a:bodyPr rtlCol="0" anchor="ctr"/>
            <a:lstStyle/>
            <a:p>
              <a:endParaRPr lang="en-US"/>
            </a:p>
          </p:txBody>
        </p:sp>
      </p:grpSp>
      <p:grpSp>
        <p:nvGrpSpPr>
          <p:cNvPr id="77" name="Group 76">
            <a:extLst>
              <a:ext uri="{FF2B5EF4-FFF2-40B4-BE49-F238E27FC236}">
                <a16:creationId xmlns:a16="http://schemas.microsoft.com/office/drawing/2014/main" id="{E865DE5C-364F-49D0-BE68-DA48BD3331F0}"/>
              </a:ext>
            </a:extLst>
          </p:cNvPr>
          <p:cNvGrpSpPr/>
          <p:nvPr/>
        </p:nvGrpSpPr>
        <p:grpSpPr>
          <a:xfrm>
            <a:off x="3008238" y="5189359"/>
            <a:ext cx="7655893" cy="2608257"/>
            <a:chOff x="10125380" y="3941319"/>
            <a:chExt cx="4059383" cy="1382975"/>
          </a:xfrm>
        </p:grpSpPr>
        <p:sp>
          <p:nvSpPr>
            <p:cNvPr id="65" name="Freeform: Shape 64">
              <a:extLst>
                <a:ext uri="{FF2B5EF4-FFF2-40B4-BE49-F238E27FC236}">
                  <a16:creationId xmlns:a16="http://schemas.microsoft.com/office/drawing/2014/main" id="{24B539CC-8949-4D88-9932-4C2934F14930}"/>
                </a:ext>
              </a:extLst>
            </p:cNvPr>
            <p:cNvSpPr/>
            <p:nvPr/>
          </p:nvSpPr>
          <p:spPr>
            <a:xfrm>
              <a:off x="10219474" y="3941319"/>
              <a:ext cx="3965289" cy="739429"/>
            </a:xfrm>
            <a:custGeom>
              <a:avLst/>
              <a:gdLst>
                <a:gd name="connsiteX0" fmla="*/ 3960820 w 3965289"/>
                <a:gd name="connsiteY0" fmla="*/ 572448 h 739428"/>
                <a:gd name="connsiteX1" fmla="*/ 1345192 w 3965289"/>
                <a:gd name="connsiteY1" fmla="*/ 735772 h 739428"/>
                <a:gd name="connsiteX2" fmla="*/ 6094 w 3965289"/>
                <a:gd name="connsiteY2" fmla="*/ 56473 h 739428"/>
                <a:gd name="connsiteX3" fmla="*/ 1983051 w 3965289"/>
                <a:gd name="connsiteY3" fmla="*/ 6094 h 739428"/>
              </a:gdLst>
              <a:ahLst/>
              <a:cxnLst>
                <a:cxn ang="0">
                  <a:pos x="connsiteX0" y="connsiteY0"/>
                </a:cxn>
                <a:cxn ang="0">
                  <a:pos x="connsiteX1" y="connsiteY1"/>
                </a:cxn>
                <a:cxn ang="0">
                  <a:pos x="connsiteX2" y="connsiteY2"/>
                </a:cxn>
                <a:cxn ang="0">
                  <a:pos x="connsiteX3" y="connsiteY3"/>
                </a:cxn>
              </a:cxnLst>
              <a:rect l="l" t="t" r="r" b="b"/>
              <a:pathLst>
                <a:path w="3965289" h="739428">
                  <a:moveTo>
                    <a:pt x="3960820" y="572448"/>
                  </a:moveTo>
                  <a:lnTo>
                    <a:pt x="1345192" y="735772"/>
                  </a:lnTo>
                  <a:lnTo>
                    <a:pt x="6094" y="56473"/>
                  </a:lnTo>
                  <a:lnTo>
                    <a:pt x="1983051" y="6094"/>
                  </a:lnTo>
                  <a:close/>
                </a:path>
              </a:pathLst>
            </a:custGeom>
            <a:gradFill>
              <a:gsLst>
                <a:gs pos="100000">
                  <a:schemeClr val="accent5"/>
                </a:gs>
                <a:gs pos="0">
                  <a:schemeClr val="tx2"/>
                </a:gs>
              </a:gsLst>
              <a:path path="circle">
                <a:fillToRect l="100000" b="100000"/>
              </a:path>
            </a:gradFill>
            <a:ln w="9525"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D25CB42C-DF1F-4132-9559-674D1EF4BFC6}"/>
                </a:ext>
              </a:extLst>
            </p:cNvPr>
            <p:cNvSpPr/>
            <p:nvPr/>
          </p:nvSpPr>
          <p:spPr>
            <a:xfrm>
              <a:off x="10125380" y="3991697"/>
              <a:ext cx="1446355" cy="1332597"/>
            </a:xfrm>
            <a:custGeom>
              <a:avLst/>
              <a:gdLst>
                <a:gd name="connsiteX0" fmla="*/ 100188 w 1446355"/>
                <a:gd name="connsiteY0" fmla="*/ 6094 h 1332597"/>
                <a:gd name="connsiteX1" fmla="*/ 6744 w 1446355"/>
                <a:gd name="connsiteY1" fmla="*/ 233611 h 1332597"/>
                <a:gd name="connsiteX2" fmla="*/ 76624 w 1446355"/>
                <a:gd name="connsiteY2" fmla="*/ 452189 h 1332597"/>
                <a:gd name="connsiteX3" fmla="*/ 1442536 w 1446355"/>
                <a:gd name="connsiteY3" fmla="*/ 1326503 h 1332597"/>
                <a:gd name="connsiteX4" fmla="*/ 1440099 w 1446355"/>
                <a:gd name="connsiteY4" fmla="*/ 684581 h 1332597"/>
                <a:gd name="connsiteX5" fmla="*/ 100188 w 1446355"/>
                <a:gd name="connsiteY5" fmla="*/ 6094 h 1332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355" h="1332597">
                  <a:moveTo>
                    <a:pt x="100188" y="6094"/>
                  </a:moveTo>
                  <a:cubicBezTo>
                    <a:pt x="100188" y="6094"/>
                    <a:pt x="-3007" y="92226"/>
                    <a:pt x="6744" y="233611"/>
                  </a:cubicBezTo>
                  <a:cubicBezTo>
                    <a:pt x="16495" y="374996"/>
                    <a:pt x="76624" y="452189"/>
                    <a:pt x="76624" y="452189"/>
                  </a:cubicBezTo>
                  <a:lnTo>
                    <a:pt x="1442536" y="1326503"/>
                  </a:lnTo>
                  <a:cubicBezTo>
                    <a:pt x="1442536" y="1326503"/>
                    <a:pt x="1161391" y="1051858"/>
                    <a:pt x="1440099" y="684581"/>
                  </a:cubicBezTo>
                  <a:lnTo>
                    <a:pt x="100188" y="6094"/>
                  </a:lnTo>
                  <a:close/>
                </a:path>
              </a:pathLst>
            </a:custGeom>
            <a:gradFill>
              <a:gsLst>
                <a:gs pos="100000">
                  <a:schemeClr val="accent5"/>
                </a:gs>
                <a:gs pos="0">
                  <a:schemeClr val="tx2"/>
                </a:gs>
              </a:gsLst>
              <a:path path="circle">
                <a:fillToRect l="100000" b="100000"/>
              </a:path>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67" name="Freeform: Shape 66">
              <a:extLst>
                <a:ext uri="{FF2B5EF4-FFF2-40B4-BE49-F238E27FC236}">
                  <a16:creationId xmlns:a16="http://schemas.microsoft.com/office/drawing/2014/main" id="{2BDC3CBB-88F1-4ED9-B07F-2D1A684E6C14}"/>
                </a:ext>
              </a:extLst>
            </p:cNvPr>
            <p:cNvSpPr/>
            <p:nvPr/>
          </p:nvSpPr>
          <p:spPr>
            <a:xfrm>
              <a:off x="11436531" y="4507672"/>
              <a:ext cx="2746450" cy="812559"/>
            </a:xfrm>
            <a:custGeom>
              <a:avLst/>
              <a:gdLst>
                <a:gd name="connsiteX0" fmla="*/ 141948 w 2746450"/>
                <a:gd name="connsiteY0" fmla="*/ 196233 h 812559"/>
                <a:gd name="connsiteX1" fmla="*/ 131384 w 2746450"/>
                <a:gd name="connsiteY1" fmla="*/ 776400 h 812559"/>
                <a:gd name="connsiteX2" fmla="*/ 193139 w 2746450"/>
                <a:gd name="connsiteY2" fmla="*/ 758524 h 812559"/>
                <a:gd name="connsiteX3" fmla="*/ 2682821 w 2746450"/>
                <a:gd name="connsiteY3" fmla="*/ 565948 h 812559"/>
                <a:gd name="connsiteX4" fmla="*/ 2670632 w 2746450"/>
                <a:gd name="connsiteY4" fmla="*/ 544821 h 812559"/>
                <a:gd name="connsiteX5" fmla="*/ 2729137 w 2746450"/>
                <a:gd name="connsiteY5" fmla="*/ 562697 h 812559"/>
                <a:gd name="connsiteX6" fmla="*/ 2729137 w 2746450"/>
                <a:gd name="connsiteY6" fmla="*/ 596012 h 812559"/>
                <a:gd name="connsiteX7" fmla="*/ 2681195 w 2746450"/>
                <a:gd name="connsiteY7" fmla="*/ 599262 h 812559"/>
                <a:gd name="connsiteX8" fmla="*/ 190701 w 2746450"/>
                <a:gd name="connsiteY8" fmla="*/ 786963 h 812559"/>
                <a:gd name="connsiteX9" fmla="*/ 130572 w 2746450"/>
                <a:gd name="connsiteY9" fmla="*/ 811340 h 812559"/>
                <a:gd name="connsiteX10" fmla="*/ 127322 w 2746450"/>
                <a:gd name="connsiteY10" fmla="*/ 169418 h 812559"/>
                <a:gd name="connsiteX11" fmla="*/ 2287104 w 2746450"/>
                <a:gd name="connsiteY11" fmla="*/ 34534 h 812559"/>
                <a:gd name="connsiteX12" fmla="*/ 2743763 w 2746450"/>
                <a:gd name="connsiteY12" fmla="*/ 6094 h 812559"/>
                <a:gd name="connsiteX13" fmla="*/ 2743763 w 2746450"/>
                <a:gd name="connsiteY13" fmla="*/ 26408 h 812559"/>
                <a:gd name="connsiteX14" fmla="*/ 2666569 w 2746450"/>
                <a:gd name="connsiteY14" fmla="*/ 31283 h 812559"/>
                <a:gd name="connsiteX15" fmla="*/ 141948 w 2746450"/>
                <a:gd name="connsiteY15" fmla="*/ 196233 h 812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46450" h="812559">
                  <a:moveTo>
                    <a:pt x="141948" y="196233"/>
                  </a:moveTo>
                  <a:cubicBezTo>
                    <a:pt x="141948" y="196233"/>
                    <a:pt x="-57942" y="445689"/>
                    <a:pt x="131384" y="776400"/>
                  </a:cubicBezTo>
                  <a:lnTo>
                    <a:pt x="193139" y="758524"/>
                  </a:lnTo>
                  <a:lnTo>
                    <a:pt x="2682821" y="565948"/>
                  </a:lnTo>
                  <a:lnTo>
                    <a:pt x="2670632" y="544821"/>
                  </a:lnTo>
                  <a:lnTo>
                    <a:pt x="2729137" y="562697"/>
                  </a:lnTo>
                  <a:lnTo>
                    <a:pt x="2729137" y="596012"/>
                  </a:lnTo>
                  <a:cubicBezTo>
                    <a:pt x="2729137" y="596012"/>
                    <a:pt x="2712073" y="596825"/>
                    <a:pt x="2681195" y="599262"/>
                  </a:cubicBezTo>
                  <a:cubicBezTo>
                    <a:pt x="2337483" y="622827"/>
                    <a:pt x="245955" y="765025"/>
                    <a:pt x="190701" y="786963"/>
                  </a:cubicBezTo>
                  <a:cubicBezTo>
                    <a:pt x="130572" y="811340"/>
                    <a:pt x="130572" y="811340"/>
                    <a:pt x="130572" y="811340"/>
                  </a:cubicBezTo>
                  <a:cubicBezTo>
                    <a:pt x="130572" y="811340"/>
                    <a:pt x="-147323" y="542383"/>
                    <a:pt x="127322" y="169418"/>
                  </a:cubicBezTo>
                  <a:lnTo>
                    <a:pt x="2287104" y="34534"/>
                  </a:lnTo>
                  <a:lnTo>
                    <a:pt x="2743763" y="6094"/>
                  </a:lnTo>
                  <a:lnTo>
                    <a:pt x="2743763" y="26408"/>
                  </a:lnTo>
                  <a:lnTo>
                    <a:pt x="2666569" y="31283"/>
                  </a:lnTo>
                  <a:lnTo>
                    <a:pt x="141948" y="196233"/>
                  </a:lnTo>
                  <a:close/>
                </a:path>
              </a:pathLst>
            </a:custGeom>
            <a:gradFill>
              <a:gsLst>
                <a:gs pos="100000">
                  <a:schemeClr val="accent5"/>
                </a:gs>
                <a:gs pos="0">
                  <a:schemeClr val="tx2"/>
                </a:gs>
              </a:gsLst>
              <a:path path="circle">
                <a:fillToRect l="100000" b="100000"/>
              </a:path>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68" name="Freeform: Shape 67">
              <a:extLst>
                <a:ext uri="{FF2B5EF4-FFF2-40B4-BE49-F238E27FC236}">
                  <a16:creationId xmlns:a16="http://schemas.microsoft.com/office/drawing/2014/main" id="{1E9A2612-8778-4D3E-B0DD-86458EA2F1F0}"/>
                </a:ext>
              </a:extLst>
            </p:cNvPr>
            <p:cNvSpPr/>
            <p:nvPr/>
          </p:nvSpPr>
          <p:spPr>
            <a:xfrm>
              <a:off x="11480562" y="4532862"/>
              <a:ext cx="2640818" cy="755680"/>
            </a:xfrm>
            <a:custGeom>
              <a:avLst/>
              <a:gdLst>
                <a:gd name="connsiteX0" fmla="*/ 2638790 w 2640817"/>
                <a:gd name="connsiteY0" fmla="*/ 540759 h 755680"/>
                <a:gd name="connsiteX1" fmla="*/ 149109 w 2640817"/>
                <a:gd name="connsiteY1" fmla="*/ 733335 h 755680"/>
                <a:gd name="connsiteX2" fmla="*/ 87354 w 2640817"/>
                <a:gd name="connsiteY2" fmla="*/ 751211 h 755680"/>
                <a:gd name="connsiteX3" fmla="*/ 9348 w 2640817"/>
                <a:gd name="connsiteY3" fmla="*/ 521257 h 755680"/>
                <a:gd name="connsiteX4" fmla="*/ 97917 w 2640817"/>
                <a:gd name="connsiteY4" fmla="*/ 171044 h 755680"/>
                <a:gd name="connsiteX5" fmla="*/ 1582463 w 2640817"/>
                <a:gd name="connsiteY5" fmla="*/ 74349 h 755680"/>
                <a:gd name="connsiteX6" fmla="*/ 1901799 w 2640817"/>
                <a:gd name="connsiteY6" fmla="*/ 53223 h 755680"/>
                <a:gd name="connsiteX7" fmla="*/ 2621727 w 2640817"/>
                <a:gd name="connsiteY7" fmla="*/ 6094 h 755680"/>
                <a:gd name="connsiteX8" fmla="*/ 2638790 w 2640817"/>
                <a:gd name="connsiteY8" fmla="*/ 540759 h 755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40817" h="755680">
                  <a:moveTo>
                    <a:pt x="2638790" y="540759"/>
                  </a:moveTo>
                  <a:lnTo>
                    <a:pt x="149109" y="733335"/>
                  </a:lnTo>
                  <a:lnTo>
                    <a:pt x="87354" y="751211"/>
                  </a:lnTo>
                  <a:cubicBezTo>
                    <a:pt x="40226" y="668330"/>
                    <a:pt x="16662" y="591137"/>
                    <a:pt x="9348" y="521257"/>
                  </a:cubicBezTo>
                  <a:cubicBezTo>
                    <a:pt x="-14216" y="311617"/>
                    <a:pt x="97917" y="171044"/>
                    <a:pt x="97917" y="171044"/>
                  </a:cubicBezTo>
                  <a:lnTo>
                    <a:pt x="1582463" y="74349"/>
                  </a:lnTo>
                  <a:lnTo>
                    <a:pt x="1901799" y="53223"/>
                  </a:lnTo>
                  <a:lnTo>
                    <a:pt x="2621727" y="6094"/>
                  </a:lnTo>
                  <a:cubicBezTo>
                    <a:pt x="2588412" y="67036"/>
                    <a:pt x="2449464" y="347369"/>
                    <a:pt x="2638790" y="540759"/>
                  </a:cubicBezTo>
                  <a:close/>
                </a:path>
              </a:pathLst>
            </a:custGeom>
            <a:solidFill>
              <a:srgbClr val="D9D7E2"/>
            </a:solidFill>
            <a:ln w="9525"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F41DFE5C-5DA6-48F2-B716-0A43805DB3AE}"/>
                </a:ext>
              </a:extLst>
            </p:cNvPr>
            <p:cNvSpPr/>
            <p:nvPr/>
          </p:nvSpPr>
          <p:spPr>
            <a:xfrm>
              <a:off x="11479749" y="4601117"/>
              <a:ext cx="1584491" cy="455033"/>
            </a:xfrm>
            <a:custGeom>
              <a:avLst/>
              <a:gdLst>
                <a:gd name="connsiteX0" fmla="*/ 1583276 w 1584490"/>
                <a:gd name="connsiteY0" fmla="*/ 6094 h 455033"/>
                <a:gd name="connsiteX1" fmla="*/ 9348 w 1584490"/>
                <a:gd name="connsiteY1" fmla="*/ 453002 h 455033"/>
                <a:gd name="connsiteX2" fmla="*/ 97917 w 1584490"/>
                <a:gd name="connsiteY2" fmla="*/ 102789 h 455033"/>
                <a:gd name="connsiteX3" fmla="*/ 1583276 w 1584490"/>
                <a:gd name="connsiteY3" fmla="*/ 6094 h 455033"/>
              </a:gdLst>
              <a:ahLst/>
              <a:cxnLst>
                <a:cxn ang="0">
                  <a:pos x="connsiteX0" y="connsiteY0"/>
                </a:cxn>
                <a:cxn ang="0">
                  <a:pos x="connsiteX1" y="connsiteY1"/>
                </a:cxn>
                <a:cxn ang="0">
                  <a:pos x="connsiteX2" y="connsiteY2"/>
                </a:cxn>
                <a:cxn ang="0">
                  <a:pos x="connsiteX3" y="connsiteY3"/>
                </a:cxn>
              </a:cxnLst>
              <a:rect l="l" t="t" r="r" b="b"/>
              <a:pathLst>
                <a:path w="1584490" h="455033">
                  <a:moveTo>
                    <a:pt x="1583276" y="6094"/>
                  </a:moveTo>
                  <a:cubicBezTo>
                    <a:pt x="738214" y="97913"/>
                    <a:pt x="9348" y="453002"/>
                    <a:pt x="9348" y="453002"/>
                  </a:cubicBezTo>
                  <a:cubicBezTo>
                    <a:pt x="-14216" y="243362"/>
                    <a:pt x="97917" y="102789"/>
                    <a:pt x="97917" y="102789"/>
                  </a:cubicBezTo>
                  <a:lnTo>
                    <a:pt x="1583276" y="6094"/>
                  </a:lnTo>
                  <a:close/>
                </a:path>
              </a:pathLst>
            </a:custGeom>
            <a:solidFill>
              <a:srgbClr val="BFBEC6"/>
            </a:solidFill>
            <a:ln w="9525" cap="flat">
              <a:noFill/>
              <a:prstDash val="solid"/>
              <a:miter/>
            </a:ln>
          </p:spPr>
          <p:txBody>
            <a:bodyPr rtlCol="0" anchor="ctr"/>
            <a:lstStyle/>
            <a:p>
              <a:endParaRPr lang="en-US"/>
            </a:p>
          </p:txBody>
        </p:sp>
      </p:grpSp>
      <p:grpSp>
        <p:nvGrpSpPr>
          <p:cNvPr id="163" name="Group 162">
            <a:extLst>
              <a:ext uri="{FF2B5EF4-FFF2-40B4-BE49-F238E27FC236}">
                <a16:creationId xmlns:a16="http://schemas.microsoft.com/office/drawing/2014/main" id="{FDC8EBF9-FAF1-4C60-91B3-A786797FE923}"/>
              </a:ext>
            </a:extLst>
          </p:cNvPr>
          <p:cNvGrpSpPr/>
          <p:nvPr/>
        </p:nvGrpSpPr>
        <p:grpSpPr>
          <a:xfrm>
            <a:off x="6375234" y="2297329"/>
            <a:ext cx="2845724" cy="7678314"/>
            <a:chOff x="15292528" y="4426705"/>
            <a:chExt cx="1801446" cy="4860650"/>
          </a:xfrm>
        </p:grpSpPr>
        <p:sp>
          <p:nvSpPr>
            <p:cNvPr id="127" name="Freeform: Shape 126">
              <a:extLst>
                <a:ext uri="{FF2B5EF4-FFF2-40B4-BE49-F238E27FC236}">
                  <a16:creationId xmlns:a16="http://schemas.microsoft.com/office/drawing/2014/main" id="{62108BEA-B248-4EDB-81A6-F2AB752F01BB}"/>
                </a:ext>
              </a:extLst>
            </p:cNvPr>
            <p:cNvSpPr/>
            <p:nvPr/>
          </p:nvSpPr>
          <p:spPr>
            <a:xfrm>
              <a:off x="16134807" y="8859678"/>
              <a:ext cx="95250" cy="171450"/>
            </a:xfrm>
            <a:custGeom>
              <a:avLst/>
              <a:gdLst>
                <a:gd name="connsiteX0" fmla="*/ 7144 w 95250"/>
                <a:gd name="connsiteY0" fmla="*/ 30956 h 171450"/>
                <a:gd name="connsiteX1" fmla="*/ 12859 w 95250"/>
                <a:gd name="connsiteY1" fmla="*/ 139541 h 171450"/>
                <a:gd name="connsiteX2" fmla="*/ 91916 w 95250"/>
                <a:gd name="connsiteY2" fmla="*/ 170974 h 171450"/>
                <a:gd name="connsiteX3" fmla="*/ 90964 w 95250"/>
                <a:gd name="connsiteY3" fmla="*/ 7144 h 171450"/>
              </a:gdLst>
              <a:ahLst/>
              <a:cxnLst>
                <a:cxn ang="0">
                  <a:pos x="connsiteX0" y="connsiteY0"/>
                </a:cxn>
                <a:cxn ang="0">
                  <a:pos x="connsiteX1" y="connsiteY1"/>
                </a:cxn>
                <a:cxn ang="0">
                  <a:pos x="connsiteX2" y="connsiteY2"/>
                </a:cxn>
                <a:cxn ang="0">
                  <a:pos x="connsiteX3" y="connsiteY3"/>
                </a:cxn>
              </a:cxnLst>
              <a:rect l="l" t="t" r="r" b="b"/>
              <a:pathLst>
                <a:path w="95250" h="171450">
                  <a:moveTo>
                    <a:pt x="7144" y="30956"/>
                  </a:moveTo>
                  <a:lnTo>
                    <a:pt x="12859" y="139541"/>
                  </a:lnTo>
                  <a:lnTo>
                    <a:pt x="91916" y="170974"/>
                  </a:lnTo>
                  <a:lnTo>
                    <a:pt x="90964" y="7144"/>
                  </a:lnTo>
                  <a:close/>
                </a:path>
              </a:pathLst>
            </a:custGeom>
            <a:solidFill>
              <a:srgbClr val="F3C0A4"/>
            </a:solidFill>
            <a:ln w="9525"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B6181CC0-AB6A-41DD-8DB9-559260DA1132}"/>
                </a:ext>
              </a:extLst>
            </p:cNvPr>
            <p:cNvSpPr/>
            <p:nvPr/>
          </p:nvSpPr>
          <p:spPr>
            <a:xfrm>
              <a:off x="16021551" y="8934930"/>
              <a:ext cx="266700" cy="352425"/>
            </a:xfrm>
            <a:custGeom>
              <a:avLst/>
              <a:gdLst>
                <a:gd name="connsiteX0" fmla="*/ 142307 w 266700"/>
                <a:gd name="connsiteY0" fmla="*/ 16665 h 352425"/>
                <a:gd name="connsiteX1" fmla="*/ 118494 w 266700"/>
                <a:gd name="connsiteY1" fmla="*/ 8092 h 352425"/>
                <a:gd name="connsiteX2" fmla="*/ 32769 w 266700"/>
                <a:gd name="connsiteY2" fmla="*/ 53813 h 352425"/>
                <a:gd name="connsiteX3" fmla="*/ 12767 w 266700"/>
                <a:gd name="connsiteY3" fmla="*/ 114773 h 352425"/>
                <a:gd name="connsiteX4" fmla="*/ 167072 w 266700"/>
                <a:gd name="connsiteY4" fmla="*/ 283365 h 352425"/>
                <a:gd name="connsiteX5" fmla="*/ 248034 w 266700"/>
                <a:gd name="connsiteY5" fmla="*/ 346230 h 352425"/>
                <a:gd name="connsiteX6" fmla="*/ 247082 w 266700"/>
                <a:gd name="connsiteY6" fmla="*/ 279555 h 352425"/>
                <a:gd name="connsiteX7" fmla="*/ 218507 w 266700"/>
                <a:gd name="connsiteY7" fmla="*/ 97627 h 352425"/>
                <a:gd name="connsiteX8" fmla="*/ 209934 w 266700"/>
                <a:gd name="connsiteY8" fmla="*/ 83340 h 352425"/>
                <a:gd name="connsiteX9" fmla="*/ 142307 w 266700"/>
                <a:gd name="connsiteY9" fmla="*/ 16665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700" h="352425">
                  <a:moveTo>
                    <a:pt x="142307" y="16665"/>
                  </a:moveTo>
                  <a:cubicBezTo>
                    <a:pt x="137544" y="9045"/>
                    <a:pt x="128019" y="5235"/>
                    <a:pt x="118494" y="8092"/>
                  </a:cubicBezTo>
                  <a:cubicBezTo>
                    <a:pt x="93729" y="16665"/>
                    <a:pt x="46104" y="35715"/>
                    <a:pt x="32769" y="53813"/>
                  </a:cubicBezTo>
                  <a:cubicBezTo>
                    <a:pt x="13719" y="79530"/>
                    <a:pt x="-1521" y="98580"/>
                    <a:pt x="12767" y="114773"/>
                  </a:cubicBezTo>
                  <a:cubicBezTo>
                    <a:pt x="12767" y="114773"/>
                    <a:pt x="136592" y="227167"/>
                    <a:pt x="167072" y="283365"/>
                  </a:cubicBezTo>
                  <a:cubicBezTo>
                    <a:pt x="167072" y="283365"/>
                    <a:pt x="220412" y="344325"/>
                    <a:pt x="248034" y="346230"/>
                  </a:cubicBezTo>
                  <a:cubicBezTo>
                    <a:pt x="275657" y="348135"/>
                    <a:pt x="253749" y="304320"/>
                    <a:pt x="247082" y="279555"/>
                  </a:cubicBezTo>
                  <a:cubicBezTo>
                    <a:pt x="241367" y="257648"/>
                    <a:pt x="223269" y="132870"/>
                    <a:pt x="218507" y="97627"/>
                  </a:cubicBezTo>
                  <a:cubicBezTo>
                    <a:pt x="217554" y="91913"/>
                    <a:pt x="214697" y="87150"/>
                    <a:pt x="209934" y="83340"/>
                  </a:cubicBezTo>
                  <a:cubicBezTo>
                    <a:pt x="180407" y="65242"/>
                    <a:pt x="158499" y="42382"/>
                    <a:pt x="142307" y="16665"/>
                  </a:cubicBezTo>
                  <a:close/>
                </a:path>
              </a:pathLst>
            </a:custGeom>
            <a:gradFill>
              <a:gsLst>
                <a:gs pos="0">
                  <a:schemeClr val="accent2"/>
                </a:gs>
                <a:gs pos="100000">
                  <a:schemeClr val="accent2">
                    <a:lumMod val="50000"/>
                  </a:schemeClr>
                </a:gs>
              </a:gsLst>
              <a:path path="circle">
                <a:fillToRect r="100000" b="100000"/>
              </a:path>
            </a:gradFill>
            <a:ln w="9525"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2CD3E11D-0A9A-4766-9BF1-73DB746B09BF}"/>
                </a:ext>
              </a:extLst>
            </p:cNvPr>
            <p:cNvSpPr/>
            <p:nvPr/>
          </p:nvSpPr>
          <p:spPr>
            <a:xfrm>
              <a:off x="15728089" y="8005286"/>
              <a:ext cx="161925" cy="123825"/>
            </a:xfrm>
            <a:custGeom>
              <a:avLst/>
              <a:gdLst>
                <a:gd name="connsiteX0" fmla="*/ 104299 w 161925"/>
                <a:gd name="connsiteY0" fmla="*/ 7144 h 123825"/>
                <a:gd name="connsiteX1" fmla="*/ 7144 w 161925"/>
                <a:gd name="connsiteY1" fmla="*/ 56674 h 123825"/>
                <a:gd name="connsiteX2" fmla="*/ 55721 w 161925"/>
                <a:gd name="connsiteY2" fmla="*/ 122396 h 123825"/>
                <a:gd name="connsiteX3" fmla="*/ 160496 w 161925"/>
                <a:gd name="connsiteY3" fmla="*/ 73819 h 123825"/>
              </a:gdLst>
              <a:ahLst/>
              <a:cxnLst>
                <a:cxn ang="0">
                  <a:pos x="connsiteX0" y="connsiteY0"/>
                </a:cxn>
                <a:cxn ang="0">
                  <a:pos x="connsiteX1" y="connsiteY1"/>
                </a:cxn>
                <a:cxn ang="0">
                  <a:pos x="connsiteX2" y="connsiteY2"/>
                </a:cxn>
                <a:cxn ang="0">
                  <a:pos x="connsiteX3" y="connsiteY3"/>
                </a:cxn>
              </a:cxnLst>
              <a:rect l="l" t="t" r="r" b="b"/>
              <a:pathLst>
                <a:path w="161925" h="123825">
                  <a:moveTo>
                    <a:pt x="104299" y="7144"/>
                  </a:moveTo>
                  <a:lnTo>
                    <a:pt x="7144" y="56674"/>
                  </a:lnTo>
                  <a:lnTo>
                    <a:pt x="55721" y="122396"/>
                  </a:lnTo>
                  <a:lnTo>
                    <a:pt x="160496" y="73819"/>
                  </a:lnTo>
                  <a:close/>
                </a:path>
              </a:pathLst>
            </a:custGeom>
            <a:solidFill>
              <a:srgbClr val="F3C0A4"/>
            </a:solidFill>
            <a:ln w="9525"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E01E4611-7B80-4C8A-85A4-2DE7E1CBF348}"/>
                </a:ext>
              </a:extLst>
            </p:cNvPr>
            <p:cNvSpPr/>
            <p:nvPr/>
          </p:nvSpPr>
          <p:spPr>
            <a:xfrm>
              <a:off x="15789049" y="6407943"/>
              <a:ext cx="1304925" cy="1714500"/>
            </a:xfrm>
            <a:custGeom>
              <a:avLst/>
              <a:gdLst>
                <a:gd name="connsiteX0" fmla="*/ 480536 w 1304925"/>
                <a:gd name="connsiteY0" fmla="*/ 7144 h 1714500"/>
                <a:gd name="connsiteX1" fmla="*/ 491014 w 1304925"/>
                <a:gd name="connsiteY1" fmla="*/ 197644 h 1714500"/>
                <a:gd name="connsiteX2" fmla="*/ 834866 w 1304925"/>
                <a:gd name="connsiteY2" fmla="*/ 448151 h 1714500"/>
                <a:gd name="connsiteX3" fmla="*/ 1288256 w 1304925"/>
                <a:gd name="connsiteY3" fmla="*/ 934879 h 1714500"/>
                <a:gd name="connsiteX4" fmla="*/ 1124426 w 1304925"/>
                <a:gd name="connsiteY4" fmla="*/ 1247299 h 1714500"/>
                <a:gd name="connsiteX5" fmla="*/ 89059 w 1304925"/>
                <a:gd name="connsiteY5" fmla="*/ 1711166 h 1714500"/>
                <a:gd name="connsiteX6" fmla="*/ 7144 w 1304925"/>
                <a:gd name="connsiteY6" fmla="*/ 1574959 h 1714500"/>
                <a:gd name="connsiteX7" fmla="*/ 603409 w 1304925"/>
                <a:gd name="connsiteY7" fmla="*/ 1092041 h 1714500"/>
                <a:gd name="connsiteX8" fmla="*/ 759619 w 1304925"/>
                <a:gd name="connsiteY8" fmla="*/ 1007269 h 1714500"/>
                <a:gd name="connsiteX9" fmla="*/ 137636 w 1304925"/>
                <a:gd name="connsiteY9" fmla="*/ 629126 h 1714500"/>
                <a:gd name="connsiteX10" fmla="*/ 167164 w 1304925"/>
                <a:gd name="connsiteY10" fmla="*/ 38576 h 1714500"/>
                <a:gd name="connsiteX11" fmla="*/ 480536 w 1304925"/>
                <a:gd name="connsiteY11" fmla="*/ 7144 h 1714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04925" h="1714500">
                  <a:moveTo>
                    <a:pt x="480536" y="7144"/>
                  </a:moveTo>
                  <a:cubicBezTo>
                    <a:pt x="480536" y="7144"/>
                    <a:pt x="476726" y="119539"/>
                    <a:pt x="491014" y="197644"/>
                  </a:cubicBezTo>
                  <a:cubicBezTo>
                    <a:pt x="491014" y="197644"/>
                    <a:pt x="739616" y="368141"/>
                    <a:pt x="834866" y="448151"/>
                  </a:cubicBezTo>
                  <a:cubicBezTo>
                    <a:pt x="1126331" y="696754"/>
                    <a:pt x="1260634" y="810101"/>
                    <a:pt x="1288256" y="934879"/>
                  </a:cubicBezTo>
                  <a:cubicBezTo>
                    <a:pt x="1315879" y="1059656"/>
                    <a:pt x="1311116" y="1191101"/>
                    <a:pt x="1124426" y="1247299"/>
                  </a:cubicBezTo>
                  <a:cubicBezTo>
                    <a:pt x="937736" y="1303496"/>
                    <a:pt x="206216" y="1610201"/>
                    <a:pt x="89059" y="1711166"/>
                  </a:cubicBezTo>
                  <a:lnTo>
                    <a:pt x="7144" y="1574959"/>
                  </a:lnTo>
                  <a:cubicBezTo>
                    <a:pt x="7144" y="1574959"/>
                    <a:pt x="546259" y="1142524"/>
                    <a:pt x="603409" y="1092041"/>
                  </a:cubicBezTo>
                  <a:cubicBezTo>
                    <a:pt x="660559" y="1041559"/>
                    <a:pt x="759619" y="1007269"/>
                    <a:pt x="759619" y="1007269"/>
                  </a:cubicBezTo>
                  <a:lnTo>
                    <a:pt x="137636" y="629126"/>
                  </a:lnTo>
                  <a:lnTo>
                    <a:pt x="167164" y="38576"/>
                  </a:lnTo>
                  <a:lnTo>
                    <a:pt x="480536" y="7144"/>
                  </a:lnTo>
                  <a:close/>
                </a:path>
              </a:pathLst>
            </a:custGeom>
            <a:gradFill flip="none" rotWithShape="1">
              <a:gsLst>
                <a:gs pos="0">
                  <a:schemeClr val="tx1"/>
                </a:gs>
                <a:gs pos="100000">
                  <a:schemeClr val="tx1">
                    <a:lumMod val="75000"/>
                    <a:lumOff val="25000"/>
                  </a:schemeClr>
                </a:gs>
              </a:gsLst>
              <a:path path="circle">
                <a:fillToRect r="100000" b="100000"/>
              </a:path>
              <a:tileRect l="-100000" t="-100000"/>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131" name="Freeform: Shape 130">
              <a:extLst>
                <a:ext uri="{FF2B5EF4-FFF2-40B4-BE49-F238E27FC236}">
                  <a16:creationId xmlns:a16="http://schemas.microsoft.com/office/drawing/2014/main" id="{7A4FC607-BBEA-48E9-8595-75A0D675BC5A}"/>
                </a:ext>
              </a:extLst>
            </p:cNvPr>
            <p:cNvSpPr/>
            <p:nvPr/>
          </p:nvSpPr>
          <p:spPr>
            <a:xfrm>
              <a:off x="15361384" y="6395561"/>
              <a:ext cx="981075" cy="2514600"/>
            </a:xfrm>
            <a:custGeom>
              <a:avLst/>
              <a:gdLst>
                <a:gd name="connsiteX0" fmla="*/ 121436 w 981075"/>
                <a:gd name="connsiteY0" fmla="*/ 7144 h 2514600"/>
                <a:gd name="connsiteX1" fmla="*/ 38569 w 981075"/>
                <a:gd name="connsiteY1" fmla="*/ 418624 h 2514600"/>
                <a:gd name="connsiteX2" fmla="*/ 660551 w 981075"/>
                <a:gd name="connsiteY2" fmla="*/ 1337786 h 2514600"/>
                <a:gd name="connsiteX3" fmla="*/ 598639 w 981075"/>
                <a:gd name="connsiteY3" fmla="*/ 1911191 h 2514600"/>
                <a:gd name="connsiteX4" fmla="*/ 748181 w 981075"/>
                <a:gd name="connsiteY4" fmla="*/ 2510314 h 2514600"/>
                <a:gd name="connsiteX5" fmla="*/ 903439 w 981075"/>
                <a:gd name="connsiteY5" fmla="*/ 2510314 h 2514600"/>
                <a:gd name="connsiteX6" fmla="*/ 907249 w 981075"/>
                <a:gd name="connsiteY6" fmla="*/ 1729264 h 2514600"/>
                <a:gd name="connsiteX7" fmla="*/ 980591 w 981075"/>
                <a:gd name="connsiteY7" fmla="*/ 1305401 h 2514600"/>
                <a:gd name="connsiteX8" fmla="*/ 618641 w 981075"/>
                <a:gd name="connsiteY8" fmla="*/ 425291 h 2514600"/>
                <a:gd name="connsiteX9" fmla="*/ 629119 w 981075"/>
                <a:gd name="connsiteY9" fmla="*/ 51911 h 2514600"/>
                <a:gd name="connsiteX10" fmla="*/ 121436 w 981075"/>
                <a:gd name="connsiteY10" fmla="*/ 7144 h 2514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81075" h="2514600">
                  <a:moveTo>
                    <a:pt x="121436" y="7144"/>
                  </a:moveTo>
                  <a:cubicBezTo>
                    <a:pt x="121436" y="7144"/>
                    <a:pt x="-65254" y="190976"/>
                    <a:pt x="38569" y="418624"/>
                  </a:cubicBezTo>
                  <a:cubicBezTo>
                    <a:pt x="142391" y="646271"/>
                    <a:pt x="644359" y="1279684"/>
                    <a:pt x="660551" y="1337786"/>
                  </a:cubicBezTo>
                  <a:cubicBezTo>
                    <a:pt x="660551" y="1337786"/>
                    <a:pt x="512914" y="1558766"/>
                    <a:pt x="598639" y="1911191"/>
                  </a:cubicBezTo>
                  <a:cubicBezTo>
                    <a:pt x="684364" y="2263616"/>
                    <a:pt x="737704" y="2408396"/>
                    <a:pt x="748181" y="2510314"/>
                  </a:cubicBezTo>
                  <a:lnTo>
                    <a:pt x="903439" y="2510314"/>
                  </a:lnTo>
                  <a:cubicBezTo>
                    <a:pt x="903439" y="2510314"/>
                    <a:pt x="892961" y="1893094"/>
                    <a:pt x="907249" y="1729264"/>
                  </a:cubicBezTo>
                  <a:cubicBezTo>
                    <a:pt x="921536" y="1565434"/>
                    <a:pt x="961541" y="1384459"/>
                    <a:pt x="980591" y="1305401"/>
                  </a:cubicBezTo>
                  <a:cubicBezTo>
                    <a:pt x="1000594" y="1223486"/>
                    <a:pt x="711034" y="548164"/>
                    <a:pt x="618641" y="425291"/>
                  </a:cubicBezTo>
                  <a:lnTo>
                    <a:pt x="629119" y="51911"/>
                  </a:lnTo>
                  <a:lnTo>
                    <a:pt x="121436" y="7144"/>
                  </a:lnTo>
                  <a:close/>
                </a:path>
              </a:pathLst>
            </a:custGeom>
            <a:gradFill>
              <a:gsLst>
                <a:gs pos="0">
                  <a:schemeClr val="tx1"/>
                </a:gs>
                <a:gs pos="100000">
                  <a:schemeClr val="tx1">
                    <a:lumMod val="75000"/>
                    <a:lumOff val="25000"/>
                  </a:schemeClr>
                </a:gs>
              </a:gsLst>
              <a:path path="circle">
                <a:fillToRect l="100000" t="100000"/>
              </a:path>
            </a:gradFill>
            <a:ln w="9525"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84EA7886-6479-4292-8CC7-696F46BCBA78}"/>
                </a:ext>
              </a:extLst>
            </p:cNvPr>
            <p:cNvSpPr/>
            <p:nvPr/>
          </p:nvSpPr>
          <p:spPr>
            <a:xfrm>
              <a:off x="16048498" y="5148555"/>
              <a:ext cx="333375" cy="1066800"/>
            </a:xfrm>
            <a:custGeom>
              <a:avLst/>
              <a:gdLst>
                <a:gd name="connsiteX0" fmla="*/ 331578 w 333375"/>
                <a:gd name="connsiteY0" fmla="*/ 651217 h 1066800"/>
                <a:gd name="connsiteX1" fmla="*/ 177273 w 333375"/>
                <a:gd name="connsiteY1" fmla="*/ 949349 h 1066800"/>
                <a:gd name="connsiteX2" fmla="*/ 62020 w 333375"/>
                <a:gd name="connsiteY2" fmla="*/ 1058887 h 1066800"/>
                <a:gd name="connsiteX3" fmla="*/ 23920 w 333375"/>
                <a:gd name="connsiteY3" fmla="*/ 1032217 h 1066800"/>
                <a:gd name="connsiteX4" fmla="*/ 87738 w 333375"/>
                <a:gd name="connsiteY4" fmla="*/ 7327 h 1066800"/>
                <a:gd name="connsiteX5" fmla="*/ 260140 w 333375"/>
                <a:gd name="connsiteY5" fmla="*/ 338797 h 1066800"/>
                <a:gd name="connsiteX6" fmla="*/ 163938 w 333375"/>
                <a:gd name="connsiteY6" fmla="*/ 706462 h 1066800"/>
                <a:gd name="connsiteX7" fmla="*/ 222040 w 333375"/>
                <a:gd name="connsiteY7" fmla="*/ 564539 h 1066800"/>
                <a:gd name="connsiteX8" fmla="*/ 331578 w 333375"/>
                <a:gd name="connsiteY8" fmla="*/ 651217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3375" h="1066800">
                  <a:moveTo>
                    <a:pt x="331578" y="651217"/>
                  </a:moveTo>
                  <a:cubicBezTo>
                    <a:pt x="331578" y="651217"/>
                    <a:pt x="264903" y="825524"/>
                    <a:pt x="177273" y="949349"/>
                  </a:cubicBezTo>
                  <a:cubicBezTo>
                    <a:pt x="141078" y="999832"/>
                    <a:pt x="102025" y="1041742"/>
                    <a:pt x="62020" y="1058887"/>
                  </a:cubicBezTo>
                  <a:cubicBezTo>
                    <a:pt x="44875" y="1066507"/>
                    <a:pt x="32493" y="1056029"/>
                    <a:pt x="23920" y="1032217"/>
                  </a:cubicBezTo>
                  <a:cubicBezTo>
                    <a:pt x="-37040" y="861719"/>
                    <a:pt x="87738" y="7327"/>
                    <a:pt x="87738" y="7327"/>
                  </a:cubicBezTo>
                  <a:cubicBezTo>
                    <a:pt x="87738" y="7327"/>
                    <a:pt x="357295" y="-11723"/>
                    <a:pt x="260140" y="338797"/>
                  </a:cubicBezTo>
                  <a:cubicBezTo>
                    <a:pt x="163938" y="688364"/>
                    <a:pt x="163938" y="706462"/>
                    <a:pt x="163938" y="706462"/>
                  </a:cubicBezTo>
                  <a:lnTo>
                    <a:pt x="222040" y="564539"/>
                  </a:lnTo>
                  <a:lnTo>
                    <a:pt x="331578" y="651217"/>
                  </a:lnTo>
                  <a:close/>
                </a:path>
              </a:pathLst>
            </a:custGeom>
            <a:gradFill>
              <a:gsLst>
                <a:gs pos="0">
                  <a:schemeClr val="accent2"/>
                </a:gs>
                <a:gs pos="100000">
                  <a:schemeClr val="accent1"/>
                </a:gs>
              </a:gsLst>
              <a:path path="circle">
                <a:fillToRect r="100000" b="100000"/>
              </a:path>
            </a:gradFill>
            <a:ln w="9525" cap="flat">
              <a:no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id="{2C196A9E-C9AB-4B54-9B48-644BF05757E2}"/>
                </a:ext>
              </a:extLst>
            </p:cNvPr>
            <p:cNvSpPr/>
            <p:nvPr/>
          </p:nvSpPr>
          <p:spPr>
            <a:xfrm>
              <a:off x="16065274" y="5684996"/>
              <a:ext cx="161925" cy="523875"/>
            </a:xfrm>
            <a:custGeom>
              <a:avLst/>
              <a:gdLst>
                <a:gd name="connsiteX0" fmla="*/ 160496 w 161925"/>
                <a:gd name="connsiteY0" fmla="*/ 412909 h 523875"/>
                <a:gd name="connsiteX1" fmla="*/ 45244 w 161925"/>
                <a:gd name="connsiteY1" fmla="*/ 522446 h 523875"/>
                <a:gd name="connsiteX2" fmla="*/ 7144 w 161925"/>
                <a:gd name="connsiteY2" fmla="*/ 495776 h 523875"/>
                <a:gd name="connsiteX3" fmla="*/ 63341 w 161925"/>
                <a:gd name="connsiteY3" fmla="*/ 7144 h 523875"/>
                <a:gd name="connsiteX4" fmla="*/ 143351 w 161925"/>
                <a:gd name="connsiteY4" fmla="*/ 88106 h 523875"/>
                <a:gd name="connsiteX5" fmla="*/ 160496 w 161925"/>
                <a:gd name="connsiteY5" fmla="*/ 412909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925" h="523875">
                  <a:moveTo>
                    <a:pt x="160496" y="412909"/>
                  </a:moveTo>
                  <a:cubicBezTo>
                    <a:pt x="124301" y="463391"/>
                    <a:pt x="85249" y="505301"/>
                    <a:pt x="45244" y="522446"/>
                  </a:cubicBezTo>
                  <a:cubicBezTo>
                    <a:pt x="28099" y="530066"/>
                    <a:pt x="15716" y="519589"/>
                    <a:pt x="7144" y="495776"/>
                  </a:cubicBezTo>
                  <a:lnTo>
                    <a:pt x="63341" y="7144"/>
                  </a:lnTo>
                  <a:lnTo>
                    <a:pt x="143351" y="88106"/>
                  </a:lnTo>
                  <a:cubicBezTo>
                    <a:pt x="143351" y="88106"/>
                    <a:pt x="118586" y="246221"/>
                    <a:pt x="160496" y="412909"/>
                  </a:cubicBezTo>
                  <a:close/>
                </a:path>
              </a:pathLst>
            </a:custGeom>
            <a:gradFill flip="none" rotWithShape="1">
              <a:gsLst>
                <a:gs pos="0">
                  <a:schemeClr val="accent2"/>
                </a:gs>
                <a:gs pos="100000">
                  <a:schemeClr val="accent1"/>
                </a:gs>
              </a:gsLst>
              <a:path path="circle">
                <a:fillToRect l="100000" b="100000"/>
              </a:path>
              <a:tileRect t="-100000" r="-100000"/>
            </a:gradFill>
            <a:ln w="9525" cap="flat">
              <a:no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id="{B4F66119-BAC4-497C-9F4E-D7E6644C5C58}"/>
                </a:ext>
              </a:extLst>
            </p:cNvPr>
            <p:cNvSpPr/>
            <p:nvPr/>
          </p:nvSpPr>
          <p:spPr>
            <a:xfrm>
              <a:off x="16251012" y="5692616"/>
              <a:ext cx="123825" cy="123825"/>
            </a:xfrm>
            <a:custGeom>
              <a:avLst/>
              <a:gdLst>
                <a:gd name="connsiteX0" fmla="*/ 119539 w 123825"/>
                <a:gd name="connsiteY0" fmla="*/ 80486 h 123825"/>
                <a:gd name="connsiteX1" fmla="*/ 99536 w 123825"/>
                <a:gd name="connsiteY1" fmla="*/ 116681 h 123825"/>
                <a:gd name="connsiteX2" fmla="*/ 7144 w 123825"/>
                <a:gd name="connsiteY2" fmla="*/ 92869 h 123825"/>
                <a:gd name="connsiteX3" fmla="*/ 47149 w 123825"/>
                <a:gd name="connsiteY3" fmla="*/ 7144 h 123825"/>
                <a:gd name="connsiteX4" fmla="*/ 119539 w 123825"/>
                <a:gd name="connsiteY4" fmla="*/ 80486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23825">
                  <a:moveTo>
                    <a:pt x="119539" y="80486"/>
                  </a:moveTo>
                  <a:lnTo>
                    <a:pt x="99536" y="116681"/>
                  </a:lnTo>
                  <a:cubicBezTo>
                    <a:pt x="52864" y="113824"/>
                    <a:pt x="23336" y="101441"/>
                    <a:pt x="7144" y="92869"/>
                  </a:cubicBezTo>
                  <a:lnTo>
                    <a:pt x="47149" y="7144"/>
                  </a:lnTo>
                  <a:lnTo>
                    <a:pt x="119539" y="80486"/>
                  </a:lnTo>
                  <a:close/>
                </a:path>
              </a:pathLst>
            </a:custGeom>
            <a:solidFill>
              <a:srgbClr val="F3C0A4"/>
            </a:solidFill>
            <a:ln w="9525" cap="flat">
              <a:no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id="{9498A5E1-313E-4B95-AE30-84249CFB6B06}"/>
                </a:ext>
              </a:extLst>
            </p:cNvPr>
            <p:cNvSpPr/>
            <p:nvPr/>
          </p:nvSpPr>
          <p:spPr>
            <a:xfrm>
              <a:off x="15447903" y="5104648"/>
              <a:ext cx="847725" cy="1343025"/>
            </a:xfrm>
            <a:custGeom>
              <a:avLst/>
              <a:gdLst>
                <a:gd name="connsiteX0" fmla="*/ 843590 w 847725"/>
                <a:gd name="connsiteY0" fmla="*/ 1267577 h 1343025"/>
                <a:gd name="connsiteX1" fmla="*/ 832160 w 847725"/>
                <a:gd name="connsiteY1" fmla="*/ 1305677 h 1343025"/>
                <a:gd name="connsiteX2" fmla="*/ 216845 w 847725"/>
                <a:gd name="connsiteY2" fmla="*/ 1320917 h 1343025"/>
                <a:gd name="connsiteX3" fmla="*/ 30155 w 847725"/>
                <a:gd name="connsiteY3" fmla="*/ 1297104 h 1343025"/>
                <a:gd name="connsiteX4" fmla="*/ 12057 w 847725"/>
                <a:gd name="connsiteY4" fmla="*/ 1255194 h 1343025"/>
                <a:gd name="connsiteX5" fmla="*/ 193032 w 847725"/>
                <a:gd name="connsiteY5" fmla="*/ 925629 h 1343025"/>
                <a:gd name="connsiteX6" fmla="*/ 133977 w 847725"/>
                <a:gd name="connsiteY6" fmla="*/ 571299 h 1343025"/>
                <a:gd name="connsiteX7" fmla="*/ 133025 w 847725"/>
                <a:gd name="connsiteY7" fmla="*/ 565584 h 1343025"/>
                <a:gd name="connsiteX8" fmla="*/ 69207 w 847725"/>
                <a:gd name="connsiteY8" fmla="*/ 115052 h 1343025"/>
                <a:gd name="connsiteX9" fmla="*/ 87305 w 847725"/>
                <a:gd name="connsiteY9" fmla="*/ 85524 h 1343025"/>
                <a:gd name="connsiteX10" fmla="*/ 682617 w 847725"/>
                <a:gd name="connsiteY10" fmla="*/ 48377 h 1343025"/>
                <a:gd name="connsiteX11" fmla="*/ 815967 w 847725"/>
                <a:gd name="connsiteY11" fmla="*/ 337937 h 1343025"/>
                <a:gd name="connsiteX12" fmla="*/ 726432 w 847725"/>
                <a:gd name="connsiteY12" fmla="*/ 900864 h 1343025"/>
                <a:gd name="connsiteX13" fmla="*/ 843590 w 847725"/>
                <a:gd name="connsiteY13" fmla="*/ 1267577 h 1343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47725" h="1343025">
                  <a:moveTo>
                    <a:pt x="843590" y="1267577"/>
                  </a:moveTo>
                  <a:cubicBezTo>
                    <a:pt x="852163" y="1280912"/>
                    <a:pt x="846448" y="1299009"/>
                    <a:pt x="832160" y="1305677"/>
                  </a:cubicBezTo>
                  <a:cubicBezTo>
                    <a:pt x="712145" y="1361874"/>
                    <a:pt x="423538" y="1343777"/>
                    <a:pt x="216845" y="1320917"/>
                  </a:cubicBezTo>
                  <a:cubicBezTo>
                    <a:pt x="137787" y="1312344"/>
                    <a:pt x="71112" y="1302819"/>
                    <a:pt x="30155" y="1297104"/>
                  </a:cubicBezTo>
                  <a:cubicBezTo>
                    <a:pt x="10152" y="1294247"/>
                    <a:pt x="627" y="1271387"/>
                    <a:pt x="12057" y="1255194"/>
                  </a:cubicBezTo>
                  <a:cubicBezTo>
                    <a:pt x="63492" y="1183757"/>
                    <a:pt x="161600" y="1029452"/>
                    <a:pt x="193032" y="925629"/>
                  </a:cubicBezTo>
                  <a:cubicBezTo>
                    <a:pt x="230180" y="801804"/>
                    <a:pt x="143502" y="633212"/>
                    <a:pt x="133977" y="571299"/>
                  </a:cubicBezTo>
                  <a:cubicBezTo>
                    <a:pt x="133977" y="569394"/>
                    <a:pt x="133025" y="567489"/>
                    <a:pt x="133025" y="565584"/>
                  </a:cubicBezTo>
                  <a:cubicBezTo>
                    <a:pt x="129215" y="517007"/>
                    <a:pt x="82542" y="201729"/>
                    <a:pt x="69207" y="115052"/>
                  </a:cubicBezTo>
                  <a:cubicBezTo>
                    <a:pt x="67302" y="102669"/>
                    <a:pt x="74922" y="90287"/>
                    <a:pt x="87305" y="85524"/>
                  </a:cubicBezTo>
                  <a:cubicBezTo>
                    <a:pt x="414013" y="-23061"/>
                    <a:pt x="488307" y="-2106"/>
                    <a:pt x="682617" y="48377"/>
                  </a:cubicBezTo>
                  <a:cubicBezTo>
                    <a:pt x="880738" y="99812"/>
                    <a:pt x="852163" y="288407"/>
                    <a:pt x="815967" y="337937"/>
                  </a:cubicBezTo>
                  <a:cubicBezTo>
                    <a:pt x="779773" y="387467"/>
                    <a:pt x="743578" y="736082"/>
                    <a:pt x="726432" y="900864"/>
                  </a:cubicBezTo>
                  <a:cubicBezTo>
                    <a:pt x="711192" y="1035167"/>
                    <a:pt x="806442" y="1206617"/>
                    <a:pt x="843590" y="1267577"/>
                  </a:cubicBezTo>
                  <a:close/>
                </a:path>
              </a:pathLst>
            </a:custGeom>
            <a:gradFill>
              <a:gsLst>
                <a:gs pos="0">
                  <a:schemeClr val="accent2"/>
                </a:gs>
                <a:gs pos="100000">
                  <a:schemeClr val="accent1"/>
                </a:gs>
              </a:gsLst>
              <a:path path="circle">
                <a:fillToRect r="100000" b="100000"/>
              </a:path>
            </a:gradFill>
            <a:ln w="9525" cap="flat">
              <a:noFill/>
              <a:prstDash val="solid"/>
              <a:miter/>
            </a:ln>
          </p:spPr>
          <p:txBody>
            <a:bodyPr rtlCol="0" anchor="ctr"/>
            <a:lstStyle/>
            <a:p>
              <a:endParaRPr lang="en-US"/>
            </a:p>
          </p:txBody>
        </p:sp>
        <p:sp>
          <p:nvSpPr>
            <p:cNvPr id="136" name="Freeform: Shape 135">
              <a:extLst>
                <a:ext uri="{FF2B5EF4-FFF2-40B4-BE49-F238E27FC236}">
                  <a16:creationId xmlns:a16="http://schemas.microsoft.com/office/drawing/2014/main" id="{DB4B254F-7724-4F63-8750-E12B91FDCD64}"/>
                </a:ext>
              </a:extLst>
            </p:cNvPr>
            <p:cNvSpPr/>
            <p:nvPr/>
          </p:nvSpPr>
          <p:spPr>
            <a:xfrm>
              <a:off x="15446951" y="5495363"/>
              <a:ext cx="257175" cy="933450"/>
            </a:xfrm>
            <a:custGeom>
              <a:avLst/>
              <a:gdLst>
                <a:gd name="connsiteX0" fmla="*/ 240657 w 257175"/>
                <a:gd name="connsiteY0" fmla="*/ 907341 h 933450"/>
                <a:gd name="connsiteX1" fmla="*/ 227322 w 257175"/>
                <a:gd name="connsiteY1" fmla="*/ 922581 h 933450"/>
                <a:gd name="connsiteX2" fmla="*/ 206367 w 257175"/>
                <a:gd name="connsiteY2" fmla="*/ 929249 h 933450"/>
                <a:gd name="connsiteX3" fmla="*/ 30155 w 257175"/>
                <a:gd name="connsiteY3" fmla="*/ 906389 h 933450"/>
                <a:gd name="connsiteX4" fmla="*/ 12057 w 257175"/>
                <a:gd name="connsiteY4" fmla="*/ 864479 h 933450"/>
                <a:gd name="connsiteX5" fmla="*/ 193032 w 257175"/>
                <a:gd name="connsiteY5" fmla="*/ 534914 h 933450"/>
                <a:gd name="connsiteX6" fmla="*/ 134930 w 257175"/>
                <a:gd name="connsiteY6" fmla="*/ 183441 h 933450"/>
                <a:gd name="connsiteX7" fmla="*/ 134930 w 257175"/>
                <a:gd name="connsiteY7" fmla="*/ 176774 h 933450"/>
                <a:gd name="connsiteX8" fmla="*/ 179697 w 257175"/>
                <a:gd name="connsiteY8" fmla="*/ 8181 h 933450"/>
                <a:gd name="connsiteX9" fmla="*/ 240657 w 257175"/>
                <a:gd name="connsiteY9" fmla="*/ 907341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175" h="933450">
                  <a:moveTo>
                    <a:pt x="240657" y="907341"/>
                  </a:moveTo>
                  <a:cubicBezTo>
                    <a:pt x="237800" y="913056"/>
                    <a:pt x="233037" y="917819"/>
                    <a:pt x="227322" y="922581"/>
                  </a:cubicBezTo>
                  <a:cubicBezTo>
                    <a:pt x="221607" y="927344"/>
                    <a:pt x="213987" y="930201"/>
                    <a:pt x="206367" y="929249"/>
                  </a:cubicBezTo>
                  <a:cubicBezTo>
                    <a:pt x="132072" y="920676"/>
                    <a:pt x="69207" y="912104"/>
                    <a:pt x="30155" y="906389"/>
                  </a:cubicBezTo>
                  <a:cubicBezTo>
                    <a:pt x="10152" y="903531"/>
                    <a:pt x="627" y="880671"/>
                    <a:pt x="12057" y="864479"/>
                  </a:cubicBezTo>
                  <a:cubicBezTo>
                    <a:pt x="63492" y="793041"/>
                    <a:pt x="161600" y="638736"/>
                    <a:pt x="193032" y="534914"/>
                  </a:cubicBezTo>
                  <a:cubicBezTo>
                    <a:pt x="229227" y="412994"/>
                    <a:pt x="146360" y="248211"/>
                    <a:pt x="134930" y="183441"/>
                  </a:cubicBezTo>
                  <a:cubicBezTo>
                    <a:pt x="134930" y="181536"/>
                    <a:pt x="133977" y="179631"/>
                    <a:pt x="134930" y="176774"/>
                  </a:cubicBezTo>
                  <a:cubicBezTo>
                    <a:pt x="139692" y="96764"/>
                    <a:pt x="151122" y="-4201"/>
                    <a:pt x="179697" y="8181"/>
                  </a:cubicBezTo>
                  <a:cubicBezTo>
                    <a:pt x="225417" y="30089"/>
                    <a:pt x="290187" y="820664"/>
                    <a:pt x="240657" y="907341"/>
                  </a:cubicBezTo>
                  <a:close/>
                </a:path>
              </a:pathLst>
            </a:custGeom>
            <a:gradFill flip="none" rotWithShape="1">
              <a:gsLst>
                <a:gs pos="0">
                  <a:schemeClr val="accent2"/>
                </a:gs>
                <a:gs pos="100000">
                  <a:schemeClr val="accent1"/>
                </a:gs>
              </a:gsLst>
              <a:path path="circle">
                <a:fillToRect l="100000" b="100000"/>
              </a:path>
              <a:tileRect t="-100000" r="-100000"/>
            </a:gradFill>
            <a:ln w="9525" cap="flat">
              <a:no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id="{5046BBDB-B9D7-4FBA-93B1-FF3C84497E92}"/>
                </a:ext>
              </a:extLst>
            </p:cNvPr>
            <p:cNvSpPr/>
            <p:nvPr/>
          </p:nvSpPr>
          <p:spPr>
            <a:xfrm>
              <a:off x="15680464" y="4883568"/>
              <a:ext cx="447675" cy="361950"/>
            </a:xfrm>
            <a:custGeom>
              <a:avLst/>
              <a:gdLst>
                <a:gd name="connsiteX0" fmla="*/ 151924 w 447675"/>
                <a:gd name="connsiteY0" fmla="*/ 12282 h 361950"/>
                <a:gd name="connsiteX1" fmla="*/ 7144 w 447675"/>
                <a:gd name="connsiteY1" fmla="*/ 261837 h 361950"/>
                <a:gd name="connsiteX2" fmla="*/ 442436 w 447675"/>
                <a:gd name="connsiteY2" fmla="*/ 268504 h 361950"/>
                <a:gd name="connsiteX3" fmla="*/ 341471 w 447675"/>
                <a:gd name="connsiteY3" fmla="*/ 153252 h 361950"/>
                <a:gd name="connsiteX4" fmla="*/ 151924 w 447675"/>
                <a:gd name="connsiteY4" fmla="*/ 12282 h 361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7675" h="361950">
                  <a:moveTo>
                    <a:pt x="151924" y="12282"/>
                  </a:moveTo>
                  <a:cubicBezTo>
                    <a:pt x="151924" y="12282"/>
                    <a:pt x="159544" y="195162"/>
                    <a:pt x="7144" y="261837"/>
                  </a:cubicBezTo>
                  <a:cubicBezTo>
                    <a:pt x="7144" y="261837"/>
                    <a:pt x="349091" y="486627"/>
                    <a:pt x="442436" y="268504"/>
                  </a:cubicBezTo>
                  <a:cubicBezTo>
                    <a:pt x="442436" y="268504"/>
                    <a:pt x="356711" y="205639"/>
                    <a:pt x="341471" y="153252"/>
                  </a:cubicBezTo>
                  <a:cubicBezTo>
                    <a:pt x="325279" y="101817"/>
                    <a:pt x="188119" y="-19151"/>
                    <a:pt x="151924" y="12282"/>
                  </a:cubicBezTo>
                </a:path>
              </a:pathLst>
            </a:custGeom>
            <a:solidFill>
              <a:srgbClr val="EDB294"/>
            </a:solidFill>
            <a:ln w="9525" cap="flat">
              <a:noFill/>
              <a:prstDash val="solid"/>
              <a:miter/>
            </a:ln>
          </p:spPr>
          <p:txBody>
            <a:bodyPr rtlCol="0" anchor="ctr"/>
            <a:lstStyle/>
            <a:p>
              <a:endParaRPr lang="en-US"/>
            </a:p>
          </p:txBody>
        </p:sp>
        <p:sp>
          <p:nvSpPr>
            <p:cNvPr id="138" name="Freeform: Shape 137">
              <a:extLst>
                <a:ext uri="{FF2B5EF4-FFF2-40B4-BE49-F238E27FC236}">
                  <a16:creationId xmlns:a16="http://schemas.microsoft.com/office/drawing/2014/main" id="{0BD90F19-2F34-4E3A-81E2-B8E77BB552B0}"/>
                </a:ext>
              </a:extLst>
            </p:cNvPr>
            <p:cNvSpPr/>
            <p:nvPr/>
          </p:nvSpPr>
          <p:spPr>
            <a:xfrm>
              <a:off x="15845450" y="5704998"/>
              <a:ext cx="180975" cy="161925"/>
            </a:xfrm>
            <a:custGeom>
              <a:avLst/>
              <a:gdLst>
                <a:gd name="connsiteX0" fmla="*/ 86951 w 180975"/>
                <a:gd name="connsiteY0" fmla="*/ 7144 h 161925"/>
                <a:gd name="connsiteX1" fmla="*/ 7893 w 180975"/>
                <a:gd name="connsiteY1" fmla="*/ 75724 h 161925"/>
                <a:gd name="connsiteX2" fmla="*/ 100286 w 180975"/>
                <a:gd name="connsiteY2" fmla="*/ 155734 h 161925"/>
                <a:gd name="connsiteX3" fmla="*/ 179343 w 180975"/>
                <a:gd name="connsiteY3" fmla="*/ 71914 h 161925"/>
                <a:gd name="connsiteX4" fmla="*/ 86951 w 180975"/>
                <a:gd name="connsiteY4" fmla="*/ 7144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975" h="161925">
                  <a:moveTo>
                    <a:pt x="86951" y="7144"/>
                  </a:moveTo>
                  <a:cubicBezTo>
                    <a:pt x="86951" y="7144"/>
                    <a:pt x="18371" y="69056"/>
                    <a:pt x="7893" y="75724"/>
                  </a:cubicBezTo>
                  <a:cubicBezTo>
                    <a:pt x="-2584" y="82391"/>
                    <a:pt x="100286" y="155734"/>
                    <a:pt x="100286" y="155734"/>
                  </a:cubicBezTo>
                  <a:lnTo>
                    <a:pt x="179343" y="71914"/>
                  </a:lnTo>
                  <a:lnTo>
                    <a:pt x="86951" y="7144"/>
                  </a:lnTo>
                  <a:close/>
                </a:path>
              </a:pathLst>
            </a:custGeom>
            <a:solidFill>
              <a:srgbClr val="F3C0A4"/>
            </a:solidFill>
            <a:ln w="9525" cap="flat">
              <a:no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id="{EF65F472-6144-4D06-88CB-01497E7C18A8}"/>
                </a:ext>
              </a:extLst>
            </p:cNvPr>
            <p:cNvSpPr/>
            <p:nvPr/>
          </p:nvSpPr>
          <p:spPr>
            <a:xfrm>
              <a:off x="16050034" y="5310663"/>
              <a:ext cx="390525" cy="504825"/>
            </a:xfrm>
            <a:custGeom>
              <a:avLst/>
              <a:gdLst>
                <a:gd name="connsiteX0" fmla="*/ 69056 w 390525"/>
                <a:gd name="connsiteY0" fmla="*/ 50006 h 504825"/>
                <a:gd name="connsiteX1" fmla="*/ 390049 w 390525"/>
                <a:gd name="connsiteY1" fmla="*/ 7144 h 504825"/>
                <a:gd name="connsiteX2" fmla="*/ 310991 w 390525"/>
                <a:gd name="connsiteY2" fmla="*/ 425291 h 504825"/>
                <a:gd name="connsiteX3" fmla="*/ 7144 w 390525"/>
                <a:gd name="connsiteY3" fmla="*/ 499586 h 504825"/>
              </a:gdLst>
              <a:ahLst/>
              <a:cxnLst>
                <a:cxn ang="0">
                  <a:pos x="connsiteX0" y="connsiteY0"/>
                </a:cxn>
                <a:cxn ang="0">
                  <a:pos x="connsiteX1" y="connsiteY1"/>
                </a:cxn>
                <a:cxn ang="0">
                  <a:pos x="connsiteX2" y="connsiteY2"/>
                </a:cxn>
                <a:cxn ang="0">
                  <a:pos x="connsiteX3" y="connsiteY3"/>
                </a:cxn>
              </a:cxnLst>
              <a:rect l="l" t="t" r="r" b="b"/>
              <a:pathLst>
                <a:path w="390525" h="504825">
                  <a:moveTo>
                    <a:pt x="69056" y="50006"/>
                  </a:moveTo>
                  <a:lnTo>
                    <a:pt x="390049" y="7144"/>
                  </a:lnTo>
                  <a:lnTo>
                    <a:pt x="310991" y="425291"/>
                  </a:lnTo>
                  <a:lnTo>
                    <a:pt x="7144" y="499586"/>
                  </a:lnTo>
                  <a:close/>
                </a:path>
              </a:pathLst>
            </a:custGeom>
            <a:solidFill>
              <a:srgbClr val="DCE9F9"/>
            </a:solidFill>
            <a:ln w="9525" cap="flat">
              <a:noFill/>
              <a:prstDash val="solid"/>
              <a:miter/>
            </a:ln>
          </p:spPr>
          <p:txBody>
            <a:bodyPr rtlCol="0" anchor="ctr"/>
            <a:lstStyle/>
            <a:p>
              <a:endParaRPr lang="en-US"/>
            </a:p>
          </p:txBody>
        </p:sp>
        <p:sp>
          <p:nvSpPr>
            <p:cNvPr id="140" name="Freeform: Shape 139">
              <a:extLst>
                <a:ext uri="{FF2B5EF4-FFF2-40B4-BE49-F238E27FC236}">
                  <a16:creationId xmlns:a16="http://schemas.microsoft.com/office/drawing/2014/main" id="{EAEA4284-A37F-457A-B1E0-1BB4558B41E4}"/>
                </a:ext>
              </a:extLst>
            </p:cNvPr>
            <p:cNvSpPr/>
            <p:nvPr/>
          </p:nvSpPr>
          <p:spPr>
            <a:xfrm>
              <a:off x="15807147" y="4469200"/>
              <a:ext cx="466725" cy="685800"/>
            </a:xfrm>
            <a:custGeom>
              <a:avLst/>
              <a:gdLst>
                <a:gd name="connsiteX0" fmla="*/ 463391 w 466725"/>
                <a:gd name="connsiteY0" fmla="*/ 283774 h 685800"/>
                <a:gd name="connsiteX1" fmla="*/ 457676 w 466725"/>
                <a:gd name="connsiteY1" fmla="*/ 322827 h 685800"/>
                <a:gd name="connsiteX2" fmla="*/ 424339 w 466725"/>
                <a:gd name="connsiteY2" fmla="*/ 414267 h 685800"/>
                <a:gd name="connsiteX3" fmla="*/ 391954 w 466725"/>
                <a:gd name="connsiteY3" fmla="*/ 505707 h 685800"/>
                <a:gd name="connsiteX4" fmla="*/ 358616 w 466725"/>
                <a:gd name="connsiteY4" fmla="*/ 565714 h 685800"/>
                <a:gd name="connsiteX5" fmla="*/ 286226 w 466725"/>
                <a:gd name="connsiteY5" fmla="*/ 640962 h 685800"/>
                <a:gd name="connsiteX6" fmla="*/ 280511 w 466725"/>
                <a:gd name="connsiteY6" fmla="*/ 645724 h 685800"/>
                <a:gd name="connsiteX7" fmla="*/ 262414 w 466725"/>
                <a:gd name="connsiteY7" fmla="*/ 680014 h 685800"/>
                <a:gd name="connsiteX8" fmla="*/ 210979 w 466725"/>
                <a:gd name="connsiteY8" fmla="*/ 676204 h 685800"/>
                <a:gd name="connsiteX9" fmla="*/ 140494 w 466725"/>
                <a:gd name="connsiteY9" fmla="*/ 604767 h 685800"/>
                <a:gd name="connsiteX10" fmla="*/ 91916 w 466725"/>
                <a:gd name="connsiteY10" fmla="*/ 541902 h 685800"/>
                <a:gd name="connsiteX11" fmla="*/ 27146 w 466725"/>
                <a:gd name="connsiteY11" fmla="*/ 420934 h 685800"/>
                <a:gd name="connsiteX12" fmla="*/ 7144 w 466725"/>
                <a:gd name="connsiteY12" fmla="*/ 264724 h 685800"/>
                <a:gd name="connsiteX13" fmla="*/ 46196 w 466725"/>
                <a:gd name="connsiteY13" fmla="*/ 107562 h 685800"/>
                <a:gd name="connsiteX14" fmla="*/ 144304 w 466725"/>
                <a:gd name="connsiteY14" fmla="*/ 22789 h 685800"/>
                <a:gd name="connsiteX15" fmla="*/ 359569 w 466725"/>
                <a:gd name="connsiteY15" fmla="*/ 55174 h 685800"/>
                <a:gd name="connsiteX16" fmla="*/ 463391 w 466725"/>
                <a:gd name="connsiteY16" fmla="*/ 283774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66725" h="685800">
                  <a:moveTo>
                    <a:pt x="463391" y="283774"/>
                  </a:moveTo>
                  <a:cubicBezTo>
                    <a:pt x="461486" y="298062"/>
                    <a:pt x="459581" y="311397"/>
                    <a:pt x="457676" y="322827"/>
                  </a:cubicBezTo>
                  <a:cubicBezTo>
                    <a:pt x="450056" y="360927"/>
                    <a:pt x="439579" y="389502"/>
                    <a:pt x="424339" y="414267"/>
                  </a:cubicBezTo>
                  <a:cubicBezTo>
                    <a:pt x="404336" y="446652"/>
                    <a:pt x="398621" y="485704"/>
                    <a:pt x="391954" y="505707"/>
                  </a:cubicBezTo>
                  <a:cubicBezTo>
                    <a:pt x="391954" y="505707"/>
                    <a:pt x="378619" y="544759"/>
                    <a:pt x="358616" y="565714"/>
                  </a:cubicBezTo>
                  <a:cubicBezTo>
                    <a:pt x="338614" y="585717"/>
                    <a:pt x="307181" y="625722"/>
                    <a:pt x="286226" y="640962"/>
                  </a:cubicBezTo>
                  <a:cubicBezTo>
                    <a:pt x="284321" y="642867"/>
                    <a:pt x="282416" y="643819"/>
                    <a:pt x="280511" y="645724"/>
                  </a:cubicBezTo>
                  <a:cubicBezTo>
                    <a:pt x="266224" y="660012"/>
                    <a:pt x="270034" y="675252"/>
                    <a:pt x="262414" y="680014"/>
                  </a:cubicBezTo>
                  <a:cubicBezTo>
                    <a:pt x="253841" y="684777"/>
                    <a:pt x="225266" y="689539"/>
                    <a:pt x="210979" y="676204"/>
                  </a:cubicBezTo>
                  <a:cubicBezTo>
                    <a:pt x="196691" y="661917"/>
                    <a:pt x="155734" y="629532"/>
                    <a:pt x="140494" y="604767"/>
                  </a:cubicBezTo>
                  <a:cubicBezTo>
                    <a:pt x="125254" y="580002"/>
                    <a:pt x="93821" y="559047"/>
                    <a:pt x="91916" y="541902"/>
                  </a:cubicBezTo>
                  <a:cubicBezTo>
                    <a:pt x="90011" y="525709"/>
                    <a:pt x="73819" y="445699"/>
                    <a:pt x="27146" y="420934"/>
                  </a:cubicBezTo>
                  <a:cubicBezTo>
                    <a:pt x="27146" y="420934"/>
                    <a:pt x="7144" y="310444"/>
                    <a:pt x="7144" y="264724"/>
                  </a:cubicBezTo>
                  <a:cubicBezTo>
                    <a:pt x="7144" y="219004"/>
                    <a:pt x="13811" y="153282"/>
                    <a:pt x="46196" y="107562"/>
                  </a:cubicBezTo>
                  <a:cubicBezTo>
                    <a:pt x="78581" y="61842"/>
                    <a:pt x="110966" y="29457"/>
                    <a:pt x="144304" y="22789"/>
                  </a:cubicBezTo>
                  <a:cubicBezTo>
                    <a:pt x="177641" y="16122"/>
                    <a:pt x="281464" y="-22931"/>
                    <a:pt x="359569" y="55174"/>
                  </a:cubicBezTo>
                  <a:cubicBezTo>
                    <a:pt x="437674" y="133279"/>
                    <a:pt x="470059" y="224719"/>
                    <a:pt x="463391" y="283774"/>
                  </a:cubicBezTo>
                  <a:close/>
                </a:path>
              </a:pathLst>
            </a:custGeom>
            <a:solidFill>
              <a:srgbClr val="F3C0A4"/>
            </a:solidFill>
            <a:ln w="9525" cap="flat">
              <a:noFill/>
              <a:prstDash val="solid"/>
              <a:miter/>
            </a:ln>
          </p:spPr>
          <p:txBody>
            <a:bodyPr rtlCol="0" anchor="ctr"/>
            <a:lstStyle/>
            <a:p>
              <a:endParaRPr lang="en-US"/>
            </a:p>
          </p:txBody>
        </p:sp>
        <p:sp>
          <p:nvSpPr>
            <p:cNvPr id="141" name="Freeform: Shape 140">
              <a:extLst>
                <a:ext uri="{FF2B5EF4-FFF2-40B4-BE49-F238E27FC236}">
                  <a16:creationId xmlns:a16="http://schemas.microsoft.com/office/drawing/2014/main" id="{46CD10AB-AE51-423C-8C83-57DB6FA55EF2}"/>
                </a:ext>
              </a:extLst>
            </p:cNvPr>
            <p:cNvSpPr/>
            <p:nvPr/>
          </p:nvSpPr>
          <p:spPr>
            <a:xfrm>
              <a:off x="15312176" y="5169612"/>
              <a:ext cx="685800" cy="1038225"/>
            </a:xfrm>
            <a:custGeom>
              <a:avLst/>
              <a:gdLst>
                <a:gd name="connsiteX0" fmla="*/ 679279 w 685800"/>
                <a:gd name="connsiteY0" fmla="*/ 679690 h 1038225"/>
                <a:gd name="connsiteX1" fmla="*/ 136354 w 685800"/>
                <a:gd name="connsiteY1" fmla="*/ 1025447 h 1038225"/>
                <a:gd name="connsiteX2" fmla="*/ 12529 w 685800"/>
                <a:gd name="connsiteY2" fmla="*/ 970203 h 1038225"/>
                <a:gd name="connsiteX3" fmla="*/ 66822 w 685800"/>
                <a:gd name="connsiteY3" fmla="*/ 575868 h 1038225"/>
                <a:gd name="connsiteX4" fmla="*/ 106827 w 685800"/>
                <a:gd name="connsiteY4" fmla="*/ 200583 h 1038225"/>
                <a:gd name="connsiteX5" fmla="*/ 263989 w 685800"/>
                <a:gd name="connsiteY5" fmla="*/ 7225 h 1038225"/>
                <a:gd name="connsiteX6" fmla="*/ 265894 w 685800"/>
                <a:gd name="connsiteY6" fmla="*/ 7225 h 1038225"/>
                <a:gd name="connsiteX7" fmla="*/ 353524 w 685800"/>
                <a:gd name="connsiteY7" fmla="*/ 283450 h 1038225"/>
                <a:gd name="connsiteX8" fmla="*/ 268752 w 685800"/>
                <a:gd name="connsiteY8" fmla="*/ 666355 h 1038225"/>
                <a:gd name="connsiteX9" fmla="*/ 268752 w 685800"/>
                <a:gd name="connsiteY9" fmla="*/ 666355 h 1038225"/>
                <a:gd name="connsiteX10" fmla="*/ 253512 w 685800"/>
                <a:gd name="connsiteY10" fmla="*/ 734935 h 1038225"/>
                <a:gd name="connsiteX11" fmla="*/ 307804 w 685800"/>
                <a:gd name="connsiteY11" fmla="*/ 711122 h 1038225"/>
                <a:gd name="connsiteX12" fmla="*/ 562122 w 685800"/>
                <a:gd name="connsiteY12" fmla="*/ 566343 h 1038225"/>
                <a:gd name="connsiteX13" fmla="*/ 658324 w 685800"/>
                <a:gd name="connsiteY13" fmla="*/ 661593 h 1038225"/>
                <a:gd name="connsiteX14" fmla="*/ 679279 w 685800"/>
                <a:gd name="connsiteY14" fmla="*/ 679690 h 1038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85800" h="1038225">
                  <a:moveTo>
                    <a:pt x="679279" y="679690"/>
                  </a:moveTo>
                  <a:cubicBezTo>
                    <a:pt x="679279" y="679690"/>
                    <a:pt x="219222" y="990205"/>
                    <a:pt x="136354" y="1025447"/>
                  </a:cubicBezTo>
                  <a:cubicBezTo>
                    <a:pt x="54439" y="1059738"/>
                    <a:pt x="36342" y="1016875"/>
                    <a:pt x="12529" y="970203"/>
                  </a:cubicBezTo>
                  <a:cubicBezTo>
                    <a:pt x="-11283" y="923530"/>
                    <a:pt x="50629" y="699693"/>
                    <a:pt x="66822" y="575868"/>
                  </a:cubicBezTo>
                  <a:cubicBezTo>
                    <a:pt x="83014" y="452043"/>
                    <a:pt x="84919" y="349173"/>
                    <a:pt x="106827" y="200583"/>
                  </a:cubicBezTo>
                  <a:cubicBezTo>
                    <a:pt x="128734" y="52945"/>
                    <a:pt x="183979" y="26275"/>
                    <a:pt x="263989" y="7225"/>
                  </a:cubicBezTo>
                  <a:cubicBezTo>
                    <a:pt x="263989" y="7225"/>
                    <a:pt x="264942" y="7225"/>
                    <a:pt x="265894" y="7225"/>
                  </a:cubicBezTo>
                  <a:cubicBezTo>
                    <a:pt x="285897" y="6273"/>
                    <a:pt x="448774" y="9130"/>
                    <a:pt x="353524" y="283450"/>
                  </a:cubicBezTo>
                  <a:lnTo>
                    <a:pt x="268752" y="666355"/>
                  </a:lnTo>
                  <a:cubicBezTo>
                    <a:pt x="268752" y="666355"/>
                    <a:pt x="268752" y="666355"/>
                    <a:pt x="268752" y="666355"/>
                  </a:cubicBezTo>
                  <a:lnTo>
                    <a:pt x="253512" y="734935"/>
                  </a:lnTo>
                  <a:cubicBezTo>
                    <a:pt x="261132" y="733983"/>
                    <a:pt x="281134" y="724458"/>
                    <a:pt x="307804" y="711122"/>
                  </a:cubicBezTo>
                  <a:cubicBezTo>
                    <a:pt x="398292" y="664450"/>
                    <a:pt x="562122" y="566343"/>
                    <a:pt x="562122" y="566343"/>
                  </a:cubicBezTo>
                  <a:cubicBezTo>
                    <a:pt x="567837" y="590155"/>
                    <a:pt x="625939" y="636828"/>
                    <a:pt x="658324" y="661593"/>
                  </a:cubicBezTo>
                  <a:cubicBezTo>
                    <a:pt x="670707" y="673022"/>
                    <a:pt x="679279" y="679690"/>
                    <a:pt x="679279" y="679690"/>
                  </a:cubicBezTo>
                  <a:close/>
                </a:path>
              </a:pathLst>
            </a:custGeom>
            <a:gradFill>
              <a:gsLst>
                <a:gs pos="0">
                  <a:schemeClr val="accent2"/>
                </a:gs>
                <a:gs pos="100000">
                  <a:schemeClr val="accent1"/>
                </a:gs>
              </a:gsLst>
              <a:path path="circle">
                <a:fillToRect r="100000" b="100000"/>
              </a:path>
            </a:gradFill>
            <a:ln w="9525" cap="flat">
              <a:noFill/>
              <a:prstDash val="solid"/>
              <a:miter/>
            </a:ln>
          </p:spPr>
          <p:txBody>
            <a:bodyPr rtlCol="0" anchor="ctr"/>
            <a:lstStyle/>
            <a:p>
              <a:endParaRPr lang="en-US"/>
            </a:p>
          </p:txBody>
        </p:sp>
        <p:sp>
          <p:nvSpPr>
            <p:cNvPr id="142" name="Freeform: Shape 141">
              <a:extLst>
                <a:ext uri="{FF2B5EF4-FFF2-40B4-BE49-F238E27FC236}">
                  <a16:creationId xmlns:a16="http://schemas.microsoft.com/office/drawing/2014/main" id="{2B2FBFF4-2FF0-4230-907F-E980B160F0D8}"/>
                </a:ext>
              </a:extLst>
            </p:cNvPr>
            <p:cNvSpPr/>
            <p:nvPr/>
          </p:nvSpPr>
          <p:spPr>
            <a:xfrm>
              <a:off x="16062417" y="5329713"/>
              <a:ext cx="390525" cy="504825"/>
            </a:xfrm>
            <a:custGeom>
              <a:avLst/>
              <a:gdLst>
                <a:gd name="connsiteX0" fmla="*/ 390049 w 390525"/>
                <a:gd name="connsiteY0" fmla="*/ 7144 h 504825"/>
                <a:gd name="connsiteX1" fmla="*/ 356711 w 390525"/>
                <a:gd name="connsiteY1" fmla="*/ 182404 h 504825"/>
                <a:gd name="connsiteX2" fmla="*/ 310991 w 390525"/>
                <a:gd name="connsiteY2" fmla="*/ 425291 h 504825"/>
                <a:gd name="connsiteX3" fmla="*/ 243364 w 390525"/>
                <a:gd name="connsiteY3" fmla="*/ 442436 h 504825"/>
                <a:gd name="connsiteX4" fmla="*/ 7144 w 390525"/>
                <a:gd name="connsiteY4" fmla="*/ 499586 h 504825"/>
                <a:gd name="connsiteX5" fmla="*/ 70009 w 390525"/>
                <a:gd name="connsiteY5" fmla="*/ 50959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504825">
                  <a:moveTo>
                    <a:pt x="390049" y="7144"/>
                  </a:moveTo>
                  <a:lnTo>
                    <a:pt x="356711" y="182404"/>
                  </a:lnTo>
                  <a:lnTo>
                    <a:pt x="310991" y="425291"/>
                  </a:lnTo>
                  <a:lnTo>
                    <a:pt x="243364" y="442436"/>
                  </a:lnTo>
                  <a:lnTo>
                    <a:pt x="7144" y="499586"/>
                  </a:lnTo>
                  <a:lnTo>
                    <a:pt x="70009" y="50959"/>
                  </a:lnTo>
                  <a:close/>
                </a:path>
              </a:pathLst>
            </a:custGeom>
            <a:solidFill>
              <a:srgbClr val="239CFC"/>
            </a:solidFill>
            <a:ln w="9525" cap="flat">
              <a:noFill/>
              <a:prstDash val="solid"/>
              <a:miter/>
            </a:ln>
          </p:spPr>
          <p:txBody>
            <a:bodyPr rtlCol="0" anchor="ctr"/>
            <a:lstStyle/>
            <a:p>
              <a:endParaRPr lang="en-US"/>
            </a:p>
          </p:txBody>
        </p:sp>
        <p:sp>
          <p:nvSpPr>
            <p:cNvPr id="143" name="Freeform: Shape 142">
              <a:extLst>
                <a:ext uri="{FF2B5EF4-FFF2-40B4-BE49-F238E27FC236}">
                  <a16:creationId xmlns:a16="http://schemas.microsoft.com/office/drawing/2014/main" id="{E2BFCA14-5FBC-49CA-9A46-F945F5CA5718}"/>
                </a:ext>
              </a:extLst>
            </p:cNvPr>
            <p:cNvSpPr/>
            <p:nvPr/>
          </p:nvSpPr>
          <p:spPr>
            <a:xfrm>
              <a:off x="16299589" y="5505926"/>
              <a:ext cx="171450" cy="285750"/>
            </a:xfrm>
            <a:custGeom>
              <a:avLst/>
              <a:gdLst>
                <a:gd name="connsiteX0" fmla="*/ 159544 w 171450"/>
                <a:gd name="connsiteY0" fmla="*/ 160496 h 285750"/>
                <a:gd name="connsiteX1" fmla="*/ 147161 w 171450"/>
                <a:gd name="connsiteY1" fmla="*/ 210026 h 285750"/>
                <a:gd name="connsiteX2" fmla="*/ 30956 w 171450"/>
                <a:gd name="connsiteY2" fmla="*/ 279559 h 285750"/>
                <a:gd name="connsiteX3" fmla="*/ 7144 w 171450"/>
                <a:gd name="connsiteY3" fmla="*/ 266224 h 285750"/>
                <a:gd name="connsiteX4" fmla="*/ 74771 w 171450"/>
                <a:gd name="connsiteY4" fmla="*/ 250031 h 285750"/>
                <a:gd name="connsiteX5" fmla="*/ 120491 w 171450"/>
                <a:gd name="connsiteY5" fmla="*/ 7144 h 285750"/>
                <a:gd name="connsiteX6" fmla="*/ 159544 w 171450"/>
                <a:gd name="connsiteY6" fmla="*/ 74771 h 285750"/>
                <a:gd name="connsiteX7" fmla="*/ 155734 w 171450"/>
                <a:gd name="connsiteY7" fmla="*/ 113824 h 285750"/>
                <a:gd name="connsiteX8" fmla="*/ 159544 w 171450"/>
                <a:gd name="connsiteY8" fmla="*/ 160496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1450" h="285750">
                  <a:moveTo>
                    <a:pt x="159544" y="160496"/>
                  </a:moveTo>
                  <a:cubicBezTo>
                    <a:pt x="146209" y="175736"/>
                    <a:pt x="147161" y="210026"/>
                    <a:pt x="147161" y="210026"/>
                  </a:cubicBezTo>
                  <a:cubicBezTo>
                    <a:pt x="147161" y="210026"/>
                    <a:pt x="97631" y="297656"/>
                    <a:pt x="30956" y="279559"/>
                  </a:cubicBezTo>
                  <a:cubicBezTo>
                    <a:pt x="22384" y="276701"/>
                    <a:pt x="13811" y="272891"/>
                    <a:pt x="7144" y="266224"/>
                  </a:cubicBezTo>
                  <a:lnTo>
                    <a:pt x="74771" y="250031"/>
                  </a:lnTo>
                  <a:lnTo>
                    <a:pt x="120491" y="7144"/>
                  </a:lnTo>
                  <a:cubicBezTo>
                    <a:pt x="136684" y="30004"/>
                    <a:pt x="159544" y="63341"/>
                    <a:pt x="159544" y="74771"/>
                  </a:cubicBezTo>
                  <a:cubicBezTo>
                    <a:pt x="160496" y="93821"/>
                    <a:pt x="155734" y="113824"/>
                    <a:pt x="155734" y="113824"/>
                  </a:cubicBezTo>
                  <a:cubicBezTo>
                    <a:pt x="155734" y="113824"/>
                    <a:pt x="172879" y="145256"/>
                    <a:pt x="159544" y="160496"/>
                  </a:cubicBezTo>
                  <a:close/>
                </a:path>
              </a:pathLst>
            </a:custGeom>
            <a:solidFill>
              <a:srgbClr val="F3C0A4"/>
            </a:solidFill>
            <a:ln w="9525" cap="flat">
              <a:noFill/>
              <a:prstDash val="solid"/>
              <a:miter/>
            </a:ln>
          </p:spPr>
          <p:txBody>
            <a:bodyPr rtlCol="0" anchor="ctr"/>
            <a:lstStyle/>
            <a:p>
              <a:endParaRPr lang="en-US"/>
            </a:p>
          </p:txBody>
        </p:sp>
        <p:sp>
          <p:nvSpPr>
            <p:cNvPr id="144" name="Freeform: Shape 143">
              <a:extLst>
                <a:ext uri="{FF2B5EF4-FFF2-40B4-BE49-F238E27FC236}">
                  <a16:creationId xmlns:a16="http://schemas.microsoft.com/office/drawing/2014/main" id="{5E30D005-01E2-4732-8ECF-318859A8E683}"/>
                </a:ext>
              </a:extLst>
            </p:cNvPr>
            <p:cNvSpPr/>
            <p:nvPr/>
          </p:nvSpPr>
          <p:spPr>
            <a:xfrm>
              <a:off x="16323299" y="5568688"/>
              <a:ext cx="133350" cy="57150"/>
            </a:xfrm>
            <a:custGeom>
              <a:avLst/>
              <a:gdLst>
                <a:gd name="connsiteX0" fmla="*/ 124404 w 133350"/>
                <a:gd name="connsiteY0" fmla="*/ 55824 h 57150"/>
                <a:gd name="connsiteX1" fmla="*/ 21534 w 133350"/>
                <a:gd name="connsiteY1" fmla="*/ 40584 h 57150"/>
                <a:gd name="connsiteX2" fmla="*/ 7247 w 133350"/>
                <a:gd name="connsiteY2" fmla="*/ 21534 h 57150"/>
                <a:gd name="connsiteX3" fmla="*/ 7247 w 133350"/>
                <a:gd name="connsiteY3" fmla="*/ 21534 h 57150"/>
                <a:gd name="connsiteX4" fmla="*/ 26297 w 133350"/>
                <a:gd name="connsiteY4" fmla="*/ 7247 h 57150"/>
                <a:gd name="connsiteX5" fmla="*/ 129167 w 133350"/>
                <a:gd name="connsiteY5" fmla="*/ 22487 h 57150"/>
                <a:gd name="connsiteX6" fmla="*/ 124404 w 133350"/>
                <a:gd name="connsiteY6" fmla="*/ 55824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350" h="57150">
                  <a:moveTo>
                    <a:pt x="124404" y="55824"/>
                  </a:moveTo>
                  <a:lnTo>
                    <a:pt x="21534" y="40584"/>
                  </a:lnTo>
                  <a:cubicBezTo>
                    <a:pt x="12009" y="39632"/>
                    <a:pt x="6294" y="31059"/>
                    <a:pt x="7247" y="21534"/>
                  </a:cubicBezTo>
                  <a:lnTo>
                    <a:pt x="7247" y="21534"/>
                  </a:lnTo>
                  <a:cubicBezTo>
                    <a:pt x="8199" y="12009"/>
                    <a:pt x="16772" y="6294"/>
                    <a:pt x="26297" y="7247"/>
                  </a:cubicBezTo>
                  <a:lnTo>
                    <a:pt x="129167" y="22487"/>
                  </a:lnTo>
                  <a:lnTo>
                    <a:pt x="124404" y="55824"/>
                  </a:lnTo>
                  <a:close/>
                </a:path>
              </a:pathLst>
            </a:custGeom>
            <a:solidFill>
              <a:srgbClr val="F3C0A4"/>
            </a:solidFill>
            <a:ln w="9525" cap="flat">
              <a:no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id="{3516F87B-FB72-45DE-8199-D580BAF91A37}"/>
                </a:ext>
              </a:extLst>
            </p:cNvPr>
            <p:cNvSpPr/>
            <p:nvPr/>
          </p:nvSpPr>
          <p:spPr>
            <a:xfrm>
              <a:off x="16323311" y="5639185"/>
              <a:ext cx="114300" cy="47625"/>
            </a:xfrm>
            <a:custGeom>
              <a:avLst/>
              <a:gdLst>
                <a:gd name="connsiteX0" fmla="*/ 107247 w 114300"/>
                <a:gd name="connsiteY0" fmla="*/ 47239 h 47625"/>
                <a:gd name="connsiteX1" fmla="*/ 22474 w 114300"/>
                <a:gd name="connsiteY1" fmla="*/ 40572 h 47625"/>
                <a:gd name="connsiteX2" fmla="*/ 7234 w 114300"/>
                <a:gd name="connsiteY2" fmla="*/ 22474 h 47625"/>
                <a:gd name="connsiteX3" fmla="*/ 7234 w 114300"/>
                <a:gd name="connsiteY3" fmla="*/ 22474 h 47625"/>
                <a:gd name="connsiteX4" fmla="*/ 25332 w 114300"/>
                <a:gd name="connsiteY4" fmla="*/ 7234 h 47625"/>
                <a:gd name="connsiteX5" fmla="*/ 110104 w 114300"/>
                <a:gd name="connsiteY5" fmla="*/ 13902 h 47625"/>
                <a:gd name="connsiteX6" fmla="*/ 107247 w 114300"/>
                <a:gd name="connsiteY6" fmla="*/ 4723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00" h="47625">
                  <a:moveTo>
                    <a:pt x="107247" y="47239"/>
                  </a:moveTo>
                  <a:lnTo>
                    <a:pt x="22474" y="40572"/>
                  </a:lnTo>
                  <a:cubicBezTo>
                    <a:pt x="12949" y="39619"/>
                    <a:pt x="6282" y="31999"/>
                    <a:pt x="7234" y="22474"/>
                  </a:cubicBezTo>
                  <a:lnTo>
                    <a:pt x="7234" y="22474"/>
                  </a:lnTo>
                  <a:cubicBezTo>
                    <a:pt x="8187" y="12949"/>
                    <a:pt x="15807" y="6282"/>
                    <a:pt x="25332" y="7234"/>
                  </a:cubicBezTo>
                  <a:lnTo>
                    <a:pt x="110104" y="13902"/>
                  </a:lnTo>
                  <a:lnTo>
                    <a:pt x="107247" y="47239"/>
                  </a:lnTo>
                  <a:close/>
                </a:path>
              </a:pathLst>
            </a:custGeom>
            <a:solidFill>
              <a:srgbClr val="F3C0A4"/>
            </a:solidFill>
            <a:ln w="9525" cap="flat">
              <a:noFill/>
              <a:prstDash val="solid"/>
              <a:miter/>
            </a:ln>
          </p:spPr>
          <p:txBody>
            <a:bodyPr rtlCol="0" anchor="ctr"/>
            <a:lstStyle/>
            <a:p>
              <a:endParaRPr lang="en-US"/>
            </a:p>
          </p:txBody>
        </p:sp>
        <p:sp>
          <p:nvSpPr>
            <p:cNvPr id="146" name="Freeform: Shape 145">
              <a:extLst>
                <a:ext uri="{FF2B5EF4-FFF2-40B4-BE49-F238E27FC236}">
                  <a16:creationId xmlns:a16="http://schemas.microsoft.com/office/drawing/2014/main" id="{93C5EC31-1E20-4465-91AF-90E4F3E8FC9A}"/>
                </a:ext>
              </a:extLst>
            </p:cNvPr>
            <p:cNvSpPr/>
            <p:nvPr/>
          </p:nvSpPr>
          <p:spPr>
            <a:xfrm>
              <a:off x="16383409" y="5422787"/>
              <a:ext cx="76200" cy="104775"/>
            </a:xfrm>
            <a:custGeom>
              <a:avLst/>
              <a:gdLst>
                <a:gd name="connsiteX0" fmla="*/ 7144 w 76200"/>
                <a:gd name="connsiteY0" fmla="*/ 24560 h 104775"/>
                <a:gd name="connsiteX1" fmla="*/ 41434 w 76200"/>
                <a:gd name="connsiteY1" fmla="*/ 98855 h 104775"/>
                <a:gd name="connsiteX2" fmla="*/ 70961 w 76200"/>
                <a:gd name="connsiteY2" fmla="*/ 86472 h 104775"/>
                <a:gd name="connsiteX3" fmla="*/ 30956 w 76200"/>
                <a:gd name="connsiteY3" fmla="*/ 7415 h 104775"/>
                <a:gd name="connsiteX4" fmla="*/ 7144 w 76200"/>
                <a:gd name="connsiteY4" fmla="*/ 24560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104775">
                  <a:moveTo>
                    <a:pt x="7144" y="24560"/>
                  </a:moveTo>
                  <a:cubicBezTo>
                    <a:pt x="7144" y="24560"/>
                    <a:pt x="24289" y="89330"/>
                    <a:pt x="41434" y="98855"/>
                  </a:cubicBezTo>
                  <a:cubicBezTo>
                    <a:pt x="58579" y="108380"/>
                    <a:pt x="73819" y="113142"/>
                    <a:pt x="70961" y="86472"/>
                  </a:cubicBezTo>
                  <a:cubicBezTo>
                    <a:pt x="68104" y="59802"/>
                    <a:pt x="30956" y="7415"/>
                    <a:pt x="30956" y="7415"/>
                  </a:cubicBezTo>
                  <a:cubicBezTo>
                    <a:pt x="30956" y="7415"/>
                    <a:pt x="7144" y="3605"/>
                    <a:pt x="7144" y="24560"/>
                  </a:cubicBezTo>
                  <a:close/>
                </a:path>
              </a:pathLst>
            </a:custGeom>
            <a:solidFill>
              <a:srgbClr val="F3C0A4"/>
            </a:solidFill>
            <a:ln w="9525" cap="flat">
              <a:no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id="{5C3D4D0C-D5AB-4C95-A3A8-32692235E8FC}"/>
                </a:ext>
              </a:extLst>
            </p:cNvPr>
            <p:cNvSpPr/>
            <p:nvPr/>
          </p:nvSpPr>
          <p:spPr>
            <a:xfrm>
              <a:off x="16344942" y="5493832"/>
              <a:ext cx="114300" cy="66675"/>
            </a:xfrm>
            <a:custGeom>
              <a:avLst/>
              <a:gdLst>
                <a:gd name="connsiteX0" fmla="*/ 7511 w 114300"/>
                <a:gd name="connsiteY0" fmla="*/ 22095 h 66675"/>
                <a:gd name="connsiteX1" fmla="*/ 7511 w 114300"/>
                <a:gd name="connsiteY1" fmla="*/ 22095 h 66675"/>
                <a:gd name="connsiteX2" fmla="*/ 19893 w 114300"/>
                <a:gd name="connsiteY2" fmla="*/ 42097 h 66675"/>
                <a:gd name="connsiteX3" fmla="*/ 90378 w 114300"/>
                <a:gd name="connsiteY3" fmla="*/ 66862 h 66675"/>
                <a:gd name="connsiteX4" fmla="*/ 110381 w 114300"/>
                <a:gd name="connsiteY4" fmla="*/ 52575 h 66675"/>
                <a:gd name="connsiteX5" fmla="*/ 111333 w 114300"/>
                <a:gd name="connsiteY5" fmla="*/ 27810 h 66675"/>
                <a:gd name="connsiteX6" fmla="*/ 30371 w 114300"/>
                <a:gd name="connsiteY6" fmla="*/ 7807 h 66675"/>
                <a:gd name="connsiteX7" fmla="*/ 7511 w 114300"/>
                <a:gd name="connsiteY7" fmla="*/ 22095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4300" h="66675">
                  <a:moveTo>
                    <a:pt x="7511" y="22095"/>
                  </a:moveTo>
                  <a:lnTo>
                    <a:pt x="7511" y="22095"/>
                  </a:lnTo>
                  <a:cubicBezTo>
                    <a:pt x="5606" y="30667"/>
                    <a:pt x="11321" y="39240"/>
                    <a:pt x="19893" y="42097"/>
                  </a:cubicBezTo>
                  <a:lnTo>
                    <a:pt x="90378" y="66862"/>
                  </a:lnTo>
                  <a:cubicBezTo>
                    <a:pt x="99903" y="70672"/>
                    <a:pt x="110381" y="63052"/>
                    <a:pt x="110381" y="52575"/>
                  </a:cubicBezTo>
                  <a:lnTo>
                    <a:pt x="111333" y="27810"/>
                  </a:lnTo>
                  <a:lnTo>
                    <a:pt x="30371" y="7807"/>
                  </a:lnTo>
                  <a:cubicBezTo>
                    <a:pt x="18941" y="4950"/>
                    <a:pt x="9416" y="11617"/>
                    <a:pt x="7511" y="22095"/>
                  </a:cubicBezTo>
                  <a:close/>
                </a:path>
              </a:pathLst>
            </a:custGeom>
            <a:solidFill>
              <a:srgbClr val="F3C0A4"/>
            </a:solidFill>
            <a:ln w="9525" cap="flat">
              <a:noFill/>
              <a:prstDash val="solid"/>
              <a:miter/>
            </a:ln>
          </p:spPr>
          <p:txBody>
            <a:bodyPr rtlCol="0" anchor="ctr"/>
            <a:lstStyle/>
            <a:p>
              <a:endParaRPr lang="en-US"/>
            </a:p>
          </p:txBody>
        </p:sp>
        <p:sp>
          <p:nvSpPr>
            <p:cNvPr id="148" name="Freeform: Shape 147">
              <a:extLst>
                <a:ext uri="{FF2B5EF4-FFF2-40B4-BE49-F238E27FC236}">
                  <a16:creationId xmlns:a16="http://schemas.microsoft.com/office/drawing/2014/main" id="{2C844AAE-30A8-4B7E-8BB4-42863E498C2A}"/>
                </a:ext>
              </a:extLst>
            </p:cNvPr>
            <p:cNvSpPr/>
            <p:nvPr/>
          </p:nvSpPr>
          <p:spPr>
            <a:xfrm>
              <a:off x="15293749" y="4426743"/>
              <a:ext cx="9525" cy="9525"/>
            </a:xfrm>
            <a:custGeom>
              <a:avLst/>
              <a:gdLst/>
              <a:ahLst/>
              <a:cxnLst/>
              <a:rect l="l" t="t" r="r" b="b"/>
              <a:pathLst>
                <a:path w="9525" h="9525"/>
              </a:pathLst>
            </a:custGeom>
            <a:solidFill>
              <a:srgbClr val="010035"/>
            </a:solidFill>
            <a:ln w="9525" cap="flat">
              <a:noFill/>
              <a:prstDash val="solid"/>
              <a:miter/>
            </a:ln>
          </p:spPr>
          <p:txBody>
            <a:bodyPr rtlCol="0" anchor="ctr"/>
            <a:lstStyle/>
            <a:p>
              <a:endParaRPr lang="en-US"/>
            </a:p>
          </p:txBody>
        </p:sp>
        <p:sp>
          <p:nvSpPr>
            <p:cNvPr id="149" name="Freeform: Shape 148">
              <a:extLst>
                <a:ext uri="{FF2B5EF4-FFF2-40B4-BE49-F238E27FC236}">
                  <a16:creationId xmlns:a16="http://schemas.microsoft.com/office/drawing/2014/main" id="{76E11408-FA6E-4069-990C-33683F720C18}"/>
                </a:ext>
              </a:extLst>
            </p:cNvPr>
            <p:cNvSpPr/>
            <p:nvPr/>
          </p:nvSpPr>
          <p:spPr>
            <a:xfrm>
              <a:off x="15897634" y="5229701"/>
              <a:ext cx="142875" cy="180975"/>
            </a:xfrm>
            <a:custGeom>
              <a:avLst/>
              <a:gdLst>
                <a:gd name="connsiteX0" fmla="*/ 7144 w 142875"/>
                <a:gd name="connsiteY0" fmla="*/ 9049 h 180975"/>
                <a:gd name="connsiteX1" fmla="*/ 105251 w 142875"/>
                <a:gd name="connsiteY1" fmla="*/ 181451 h 180975"/>
                <a:gd name="connsiteX2" fmla="*/ 137636 w 142875"/>
                <a:gd name="connsiteY2" fmla="*/ 7144 h 180975"/>
              </a:gdLst>
              <a:ahLst/>
              <a:cxnLst>
                <a:cxn ang="0">
                  <a:pos x="connsiteX0" y="connsiteY0"/>
                </a:cxn>
                <a:cxn ang="0">
                  <a:pos x="connsiteX1" y="connsiteY1"/>
                </a:cxn>
                <a:cxn ang="0">
                  <a:pos x="connsiteX2" y="connsiteY2"/>
                </a:cxn>
              </a:cxnLst>
              <a:rect l="l" t="t" r="r" b="b"/>
              <a:pathLst>
                <a:path w="142875" h="180975">
                  <a:moveTo>
                    <a:pt x="7144" y="9049"/>
                  </a:moveTo>
                  <a:lnTo>
                    <a:pt x="105251" y="181451"/>
                  </a:lnTo>
                  <a:lnTo>
                    <a:pt x="137636" y="7144"/>
                  </a:lnTo>
                </a:path>
              </a:pathLst>
            </a:custGeom>
            <a:solidFill>
              <a:srgbClr val="EDB294"/>
            </a:solidFill>
            <a:ln w="9525" cap="flat">
              <a:noFill/>
              <a:prstDash val="solid"/>
              <a:miter/>
            </a:ln>
          </p:spPr>
          <p:txBody>
            <a:bodyPr rtlCol="0" anchor="ctr"/>
            <a:lstStyle/>
            <a:p>
              <a:endParaRPr lang="en-US"/>
            </a:p>
          </p:txBody>
        </p:sp>
        <p:sp>
          <p:nvSpPr>
            <p:cNvPr id="150" name="Freeform: Shape 149">
              <a:extLst>
                <a:ext uri="{FF2B5EF4-FFF2-40B4-BE49-F238E27FC236}">
                  <a16:creationId xmlns:a16="http://schemas.microsoft.com/office/drawing/2014/main" id="{35F476CA-07F6-477F-90D1-98902BB74BCF}"/>
                </a:ext>
              </a:extLst>
            </p:cNvPr>
            <p:cNvSpPr/>
            <p:nvPr/>
          </p:nvSpPr>
          <p:spPr>
            <a:xfrm>
              <a:off x="15824590" y="4799970"/>
              <a:ext cx="66675" cy="104775"/>
            </a:xfrm>
            <a:custGeom>
              <a:avLst/>
              <a:gdLst>
                <a:gd name="connsiteX0" fmla="*/ 63043 w 66675"/>
                <a:gd name="connsiteY0" fmla="*/ 42539 h 104775"/>
                <a:gd name="connsiteX1" fmla="*/ 34468 w 66675"/>
                <a:gd name="connsiteY1" fmla="*/ 7297 h 104775"/>
                <a:gd name="connsiteX2" fmla="*/ 7798 w 66675"/>
                <a:gd name="connsiteY2" fmla="*/ 36824 h 104775"/>
                <a:gd name="connsiteX3" fmla="*/ 35421 w 66675"/>
                <a:gd name="connsiteY3" fmla="*/ 100642 h 104775"/>
                <a:gd name="connsiteX4" fmla="*/ 59233 w 66675"/>
                <a:gd name="connsiteY4" fmla="*/ 92069 h 104775"/>
                <a:gd name="connsiteX5" fmla="*/ 63043 w 66675"/>
                <a:gd name="connsiteY5" fmla="*/ 4253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675" h="104775">
                  <a:moveTo>
                    <a:pt x="63043" y="42539"/>
                  </a:moveTo>
                  <a:cubicBezTo>
                    <a:pt x="63043" y="42539"/>
                    <a:pt x="51613" y="4439"/>
                    <a:pt x="34468" y="7297"/>
                  </a:cubicBezTo>
                  <a:cubicBezTo>
                    <a:pt x="17323" y="9202"/>
                    <a:pt x="3988" y="15869"/>
                    <a:pt x="7798" y="36824"/>
                  </a:cubicBezTo>
                  <a:cubicBezTo>
                    <a:pt x="11608" y="57779"/>
                    <a:pt x="16371" y="96832"/>
                    <a:pt x="35421" y="100642"/>
                  </a:cubicBezTo>
                  <a:cubicBezTo>
                    <a:pt x="54471" y="105404"/>
                    <a:pt x="59233" y="92069"/>
                    <a:pt x="59233" y="92069"/>
                  </a:cubicBezTo>
                  <a:lnTo>
                    <a:pt x="63043" y="42539"/>
                  </a:lnTo>
                  <a:close/>
                </a:path>
              </a:pathLst>
            </a:custGeom>
            <a:solidFill>
              <a:srgbClr val="E59F80"/>
            </a:solidFill>
            <a:ln w="9525" cap="flat">
              <a:noFill/>
              <a:prstDash val="solid"/>
              <a:miter/>
            </a:ln>
          </p:spPr>
          <p:txBody>
            <a:bodyPr rtlCol="0" anchor="ctr"/>
            <a:lstStyle/>
            <a:p>
              <a:endParaRPr lang="en-US"/>
            </a:p>
          </p:txBody>
        </p:sp>
        <p:sp>
          <p:nvSpPr>
            <p:cNvPr id="151" name="Freeform: Shape 150">
              <a:extLst>
                <a:ext uri="{FF2B5EF4-FFF2-40B4-BE49-F238E27FC236}">
                  <a16:creationId xmlns:a16="http://schemas.microsoft.com/office/drawing/2014/main" id="{C95A88CD-752A-4917-AD07-A55E5212257C}"/>
                </a:ext>
              </a:extLst>
            </p:cNvPr>
            <p:cNvSpPr/>
            <p:nvPr/>
          </p:nvSpPr>
          <p:spPr>
            <a:xfrm>
              <a:off x="15312176" y="5169693"/>
              <a:ext cx="685800" cy="1038225"/>
            </a:xfrm>
            <a:custGeom>
              <a:avLst/>
              <a:gdLst>
                <a:gd name="connsiteX0" fmla="*/ 679279 w 685800"/>
                <a:gd name="connsiteY0" fmla="*/ 679609 h 1038225"/>
                <a:gd name="connsiteX1" fmla="*/ 136354 w 685800"/>
                <a:gd name="connsiteY1" fmla="*/ 1025366 h 1038225"/>
                <a:gd name="connsiteX2" fmla="*/ 12529 w 685800"/>
                <a:gd name="connsiteY2" fmla="*/ 970121 h 1038225"/>
                <a:gd name="connsiteX3" fmla="*/ 66822 w 685800"/>
                <a:gd name="connsiteY3" fmla="*/ 575786 h 1038225"/>
                <a:gd name="connsiteX4" fmla="*/ 106827 w 685800"/>
                <a:gd name="connsiteY4" fmla="*/ 200501 h 1038225"/>
                <a:gd name="connsiteX5" fmla="*/ 263989 w 685800"/>
                <a:gd name="connsiteY5" fmla="*/ 7144 h 1038225"/>
                <a:gd name="connsiteX6" fmla="*/ 265894 w 685800"/>
                <a:gd name="connsiteY6" fmla="*/ 7144 h 1038225"/>
                <a:gd name="connsiteX7" fmla="*/ 236367 w 685800"/>
                <a:gd name="connsiteY7" fmla="*/ 28099 h 1038225"/>
                <a:gd name="connsiteX8" fmla="*/ 65869 w 685800"/>
                <a:gd name="connsiteY8" fmla="*/ 942499 h 1038225"/>
                <a:gd name="connsiteX9" fmla="*/ 657372 w 685800"/>
                <a:gd name="connsiteY9" fmla="*/ 663416 h 1038225"/>
                <a:gd name="connsiteX10" fmla="*/ 679279 w 685800"/>
                <a:gd name="connsiteY10" fmla="*/ 679609 h 1038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85800" h="1038225">
                  <a:moveTo>
                    <a:pt x="679279" y="679609"/>
                  </a:moveTo>
                  <a:cubicBezTo>
                    <a:pt x="679279" y="679609"/>
                    <a:pt x="219222" y="990124"/>
                    <a:pt x="136354" y="1025366"/>
                  </a:cubicBezTo>
                  <a:cubicBezTo>
                    <a:pt x="54439" y="1059656"/>
                    <a:pt x="36342" y="1016794"/>
                    <a:pt x="12529" y="970121"/>
                  </a:cubicBezTo>
                  <a:cubicBezTo>
                    <a:pt x="-11283" y="923449"/>
                    <a:pt x="50629" y="699611"/>
                    <a:pt x="66822" y="575786"/>
                  </a:cubicBezTo>
                  <a:cubicBezTo>
                    <a:pt x="83014" y="451961"/>
                    <a:pt x="84919" y="349091"/>
                    <a:pt x="106827" y="200501"/>
                  </a:cubicBezTo>
                  <a:cubicBezTo>
                    <a:pt x="128734" y="52864"/>
                    <a:pt x="183979" y="26194"/>
                    <a:pt x="263989" y="7144"/>
                  </a:cubicBezTo>
                  <a:cubicBezTo>
                    <a:pt x="263989" y="7144"/>
                    <a:pt x="264942" y="7144"/>
                    <a:pt x="265894" y="7144"/>
                  </a:cubicBezTo>
                  <a:lnTo>
                    <a:pt x="236367" y="28099"/>
                  </a:lnTo>
                  <a:cubicBezTo>
                    <a:pt x="236367" y="28099"/>
                    <a:pt x="22054" y="891064"/>
                    <a:pt x="65869" y="942499"/>
                  </a:cubicBezTo>
                  <a:cubicBezTo>
                    <a:pt x="109684" y="993934"/>
                    <a:pt x="447822" y="852011"/>
                    <a:pt x="657372" y="663416"/>
                  </a:cubicBezTo>
                  <a:cubicBezTo>
                    <a:pt x="670707" y="672941"/>
                    <a:pt x="679279" y="679609"/>
                    <a:pt x="679279" y="679609"/>
                  </a:cubicBezTo>
                  <a:close/>
                </a:path>
              </a:pathLst>
            </a:custGeom>
            <a:gradFill flip="none" rotWithShape="1">
              <a:gsLst>
                <a:gs pos="0">
                  <a:schemeClr val="accent2"/>
                </a:gs>
                <a:gs pos="100000">
                  <a:schemeClr val="accent1"/>
                </a:gs>
              </a:gsLst>
              <a:path path="circle">
                <a:fillToRect l="100000" b="100000"/>
              </a:path>
              <a:tileRect t="-100000" r="-100000"/>
            </a:gradFill>
            <a:ln w="9525"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id="{3BA58E8E-5242-4130-87E0-6715C689BBF4}"/>
                </a:ext>
              </a:extLst>
            </p:cNvPr>
            <p:cNvSpPr/>
            <p:nvPr/>
          </p:nvSpPr>
          <p:spPr>
            <a:xfrm>
              <a:off x="15504252" y="5945028"/>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8096"/>
                    <a:pt x="9049" y="8096"/>
                    <a:pt x="10001" y="7144"/>
                  </a:cubicBezTo>
                  <a:cubicBezTo>
                    <a:pt x="8096" y="8096"/>
                    <a:pt x="7144" y="8096"/>
                    <a:pt x="7144" y="9049"/>
                  </a:cubicBezTo>
                  <a:close/>
                </a:path>
              </a:pathLst>
            </a:custGeom>
            <a:solidFill>
              <a:srgbClr val="010035"/>
            </a:solidFill>
            <a:ln w="9525" cap="flat">
              <a:noFill/>
              <a:prstDash val="solid"/>
              <a:miter/>
            </a:ln>
          </p:spPr>
          <p:txBody>
            <a:bodyPr rtlCol="0" anchor="ctr"/>
            <a:lstStyle/>
            <a:p>
              <a:endParaRPr lang="en-US"/>
            </a:p>
          </p:txBody>
        </p:sp>
        <p:sp>
          <p:nvSpPr>
            <p:cNvPr id="153" name="Freeform: Shape 152">
              <a:extLst>
                <a:ext uri="{FF2B5EF4-FFF2-40B4-BE49-F238E27FC236}">
                  <a16:creationId xmlns:a16="http://schemas.microsoft.com/office/drawing/2014/main" id="{1C3C4C48-4B0E-4AB7-8824-4D6B7B42887F}"/>
                </a:ext>
              </a:extLst>
            </p:cNvPr>
            <p:cNvSpPr/>
            <p:nvPr/>
          </p:nvSpPr>
          <p:spPr>
            <a:xfrm>
              <a:off x="15507109" y="5829776"/>
              <a:ext cx="114300" cy="123825"/>
            </a:xfrm>
            <a:custGeom>
              <a:avLst/>
              <a:gdLst>
                <a:gd name="connsiteX0" fmla="*/ 111919 w 114300"/>
                <a:gd name="connsiteY0" fmla="*/ 51911 h 123825"/>
                <a:gd name="connsiteX1" fmla="*/ 7144 w 114300"/>
                <a:gd name="connsiteY1" fmla="*/ 121444 h 123825"/>
                <a:gd name="connsiteX2" fmla="*/ 73819 w 114300"/>
                <a:gd name="connsiteY2" fmla="*/ 7144 h 123825"/>
                <a:gd name="connsiteX3" fmla="*/ 58579 w 114300"/>
                <a:gd name="connsiteY3" fmla="*/ 75724 h 123825"/>
                <a:gd name="connsiteX4" fmla="*/ 111919 w 114300"/>
                <a:gd name="connsiteY4" fmla="*/ 51911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23825">
                  <a:moveTo>
                    <a:pt x="111919" y="51911"/>
                  </a:moveTo>
                  <a:cubicBezTo>
                    <a:pt x="49054" y="93821"/>
                    <a:pt x="17621" y="114776"/>
                    <a:pt x="7144" y="121444"/>
                  </a:cubicBezTo>
                  <a:cubicBezTo>
                    <a:pt x="41434" y="95726"/>
                    <a:pt x="71914" y="11906"/>
                    <a:pt x="73819" y="7144"/>
                  </a:cubicBezTo>
                  <a:lnTo>
                    <a:pt x="58579" y="75724"/>
                  </a:lnTo>
                  <a:cubicBezTo>
                    <a:pt x="66199" y="74771"/>
                    <a:pt x="86201" y="66199"/>
                    <a:pt x="111919" y="51911"/>
                  </a:cubicBezTo>
                  <a:close/>
                </a:path>
              </a:pathLst>
            </a:custGeom>
            <a:solidFill>
              <a:srgbClr val="ACCFF9"/>
            </a:solidFill>
            <a:ln w="9525" cap="flat">
              <a:no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id="{A9CB6FC0-FD50-4514-9B10-8F63E569C85C}"/>
                </a:ext>
              </a:extLst>
            </p:cNvPr>
            <p:cNvSpPr/>
            <p:nvPr/>
          </p:nvSpPr>
          <p:spPr>
            <a:xfrm>
              <a:off x="15925257" y="5569743"/>
              <a:ext cx="276225" cy="219075"/>
            </a:xfrm>
            <a:custGeom>
              <a:avLst/>
              <a:gdLst>
                <a:gd name="connsiteX0" fmla="*/ 7144 w 276225"/>
                <a:gd name="connsiteY0" fmla="*/ 142399 h 219075"/>
                <a:gd name="connsiteX1" fmla="*/ 86201 w 276225"/>
                <a:gd name="connsiteY1" fmla="*/ 7144 h 219075"/>
                <a:gd name="connsiteX2" fmla="*/ 131921 w 276225"/>
                <a:gd name="connsiteY2" fmla="*/ 21431 h 219075"/>
                <a:gd name="connsiteX3" fmla="*/ 269081 w 276225"/>
                <a:gd name="connsiteY3" fmla="*/ 147161 h 219075"/>
                <a:gd name="connsiteX4" fmla="*/ 99536 w 276225"/>
                <a:gd name="connsiteY4" fmla="*/ 217646 h 219075"/>
                <a:gd name="connsiteX5" fmla="*/ 7144 w 276225"/>
                <a:gd name="connsiteY5" fmla="*/ 142399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6225" h="219075">
                  <a:moveTo>
                    <a:pt x="7144" y="142399"/>
                  </a:moveTo>
                  <a:cubicBezTo>
                    <a:pt x="7144" y="142399"/>
                    <a:pt x="62389" y="27146"/>
                    <a:pt x="86201" y="7144"/>
                  </a:cubicBezTo>
                  <a:cubicBezTo>
                    <a:pt x="86201" y="7144"/>
                    <a:pt x="104299" y="30956"/>
                    <a:pt x="131921" y="21431"/>
                  </a:cubicBezTo>
                  <a:cubicBezTo>
                    <a:pt x="159544" y="11906"/>
                    <a:pt x="258604" y="19526"/>
                    <a:pt x="269081" y="147161"/>
                  </a:cubicBezTo>
                  <a:cubicBezTo>
                    <a:pt x="269081" y="147161"/>
                    <a:pt x="166211" y="222409"/>
                    <a:pt x="99536" y="217646"/>
                  </a:cubicBezTo>
                  <a:cubicBezTo>
                    <a:pt x="31909" y="212884"/>
                    <a:pt x="7144" y="142399"/>
                    <a:pt x="7144" y="142399"/>
                  </a:cubicBezTo>
                  <a:close/>
                </a:path>
              </a:pathLst>
            </a:custGeom>
            <a:solidFill>
              <a:srgbClr val="F3C0A4"/>
            </a:solidFill>
            <a:ln w="9525" cap="flat">
              <a:noFill/>
              <a:prstDash val="solid"/>
              <a:miter/>
            </a:ln>
          </p:spPr>
          <p:txBody>
            <a:bodyPr rtlCol="0" anchor="ctr"/>
            <a:lstStyle/>
            <a:p>
              <a:endParaRPr lang="en-US"/>
            </a:p>
          </p:txBody>
        </p:sp>
        <p:sp>
          <p:nvSpPr>
            <p:cNvPr id="155" name="Freeform: Shape 154">
              <a:extLst>
                <a:ext uri="{FF2B5EF4-FFF2-40B4-BE49-F238E27FC236}">
                  <a16:creationId xmlns:a16="http://schemas.microsoft.com/office/drawing/2014/main" id="{6C7C60B0-4E43-47BF-BA5B-C5DAC51CF858}"/>
                </a:ext>
              </a:extLst>
            </p:cNvPr>
            <p:cNvSpPr/>
            <p:nvPr/>
          </p:nvSpPr>
          <p:spPr>
            <a:xfrm>
              <a:off x="16070037" y="5448657"/>
              <a:ext cx="219075" cy="161925"/>
            </a:xfrm>
            <a:custGeom>
              <a:avLst/>
              <a:gdLst>
                <a:gd name="connsiteX0" fmla="*/ 7144 w 219075"/>
                <a:gd name="connsiteY0" fmla="*/ 139660 h 161925"/>
                <a:gd name="connsiteX1" fmla="*/ 102394 w 219075"/>
                <a:gd name="connsiteY1" fmla="*/ 77748 h 161925"/>
                <a:gd name="connsiteX2" fmla="*/ 188119 w 219075"/>
                <a:gd name="connsiteY2" fmla="*/ 10120 h 161925"/>
                <a:gd name="connsiteX3" fmla="*/ 209074 w 219075"/>
                <a:gd name="connsiteY3" fmla="*/ 12978 h 161925"/>
                <a:gd name="connsiteX4" fmla="*/ 210979 w 219075"/>
                <a:gd name="connsiteY4" fmla="*/ 15835 h 161925"/>
                <a:gd name="connsiteX5" fmla="*/ 209074 w 219075"/>
                <a:gd name="connsiteY5" fmla="*/ 35838 h 161925"/>
                <a:gd name="connsiteX6" fmla="*/ 119539 w 219075"/>
                <a:gd name="connsiteY6" fmla="*/ 114895 h 161925"/>
                <a:gd name="connsiteX7" fmla="*/ 78581 w 219075"/>
                <a:gd name="connsiteY7" fmla="*/ 147280 h 161925"/>
                <a:gd name="connsiteX8" fmla="*/ 68104 w 219075"/>
                <a:gd name="connsiteY8" fmla="*/ 157758 h 161925"/>
                <a:gd name="connsiteX9" fmla="*/ 7144 w 219075"/>
                <a:gd name="connsiteY9" fmla="*/ 139660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9075" h="161925">
                  <a:moveTo>
                    <a:pt x="7144" y="139660"/>
                  </a:moveTo>
                  <a:lnTo>
                    <a:pt x="102394" y="77748"/>
                  </a:lnTo>
                  <a:lnTo>
                    <a:pt x="188119" y="10120"/>
                  </a:lnTo>
                  <a:cubicBezTo>
                    <a:pt x="194786" y="5358"/>
                    <a:pt x="204311" y="6310"/>
                    <a:pt x="209074" y="12978"/>
                  </a:cubicBezTo>
                  <a:lnTo>
                    <a:pt x="210979" y="15835"/>
                  </a:lnTo>
                  <a:cubicBezTo>
                    <a:pt x="215741" y="21550"/>
                    <a:pt x="214789" y="31075"/>
                    <a:pt x="209074" y="35838"/>
                  </a:cubicBezTo>
                  <a:lnTo>
                    <a:pt x="119539" y="114895"/>
                  </a:lnTo>
                  <a:lnTo>
                    <a:pt x="78581" y="147280"/>
                  </a:lnTo>
                  <a:lnTo>
                    <a:pt x="68104" y="157758"/>
                  </a:lnTo>
                  <a:lnTo>
                    <a:pt x="7144" y="139660"/>
                  </a:lnTo>
                  <a:close/>
                </a:path>
              </a:pathLst>
            </a:custGeom>
            <a:solidFill>
              <a:srgbClr val="F3C0A4"/>
            </a:solidFill>
            <a:ln w="9525" cap="flat">
              <a:noFill/>
              <a:prstDash val="solid"/>
              <a:miter/>
            </a:ln>
          </p:spPr>
          <p:txBody>
            <a:bodyPr rtlCol="0" anchor="ctr"/>
            <a:lstStyle/>
            <a:p>
              <a:endParaRPr lang="en-US"/>
            </a:p>
          </p:txBody>
        </p:sp>
        <p:sp>
          <p:nvSpPr>
            <p:cNvPr id="156" name="Freeform: Shape 155">
              <a:extLst>
                <a:ext uri="{FF2B5EF4-FFF2-40B4-BE49-F238E27FC236}">
                  <a16:creationId xmlns:a16="http://schemas.microsoft.com/office/drawing/2014/main" id="{5EB77C1C-F946-4F16-A5BF-368528418BD0}"/>
                </a:ext>
              </a:extLst>
            </p:cNvPr>
            <p:cNvSpPr/>
            <p:nvPr/>
          </p:nvSpPr>
          <p:spPr>
            <a:xfrm>
              <a:off x="16112899" y="5492648"/>
              <a:ext cx="180975" cy="142875"/>
            </a:xfrm>
            <a:custGeom>
              <a:avLst/>
              <a:gdLst>
                <a:gd name="connsiteX0" fmla="*/ 7144 w 180975"/>
                <a:gd name="connsiteY0" fmla="*/ 124244 h 142875"/>
                <a:gd name="connsiteX1" fmla="*/ 90964 w 180975"/>
                <a:gd name="connsiteY1" fmla="*/ 74714 h 142875"/>
                <a:gd name="connsiteX2" fmla="*/ 156686 w 180975"/>
                <a:gd name="connsiteY2" fmla="*/ 10896 h 142875"/>
                <a:gd name="connsiteX3" fmla="*/ 177641 w 180975"/>
                <a:gd name="connsiteY3" fmla="*/ 12801 h 142875"/>
                <a:gd name="connsiteX4" fmla="*/ 180499 w 180975"/>
                <a:gd name="connsiteY4" fmla="*/ 16611 h 142875"/>
                <a:gd name="connsiteX5" fmla="*/ 179546 w 180975"/>
                <a:gd name="connsiteY5" fmla="*/ 34709 h 142875"/>
                <a:gd name="connsiteX6" fmla="*/ 108109 w 180975"/>
                <a:gd name="connsiteY6" fmla="*/ 111861 h 142875"/>
                <a:gd name="connsiteX7" fmla="*/ 78581 w 180975"/>
                <a:gd name="connsiteY7" fmla="*/ 131864 h 142875"/>
                <a:gd name="connsiteX8" fmla="*/ 68104 w 180975"/>
                <a:gd name="connsiteY8" fmla="*/ 142341 h 142875"/>
                <a:gd name="connsiteX9" fmla="*/ 7144 w 180975"/>
                <a:gd name="connsiteY9" fmla="*/ 124244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0975" h="142875">
                  <a:moveTo>
                    <a:pt x="7144" y="124244"/>
                  </a:moveTo>
                  <a:lnTo>
                    <a:pt x="90964" y="74714"/>
                  </a:lnTo>
                  <a:lnTo>
                    <a:pt x="156686" y="10896"/>
                  </a:lnTo>
                  <a:cubicBezTo>
                    <a:pt x="162401" y="5181"/>
                    <a:pt x="172879" y="6134"/>
                    <a:pt x="177641" y="12801"/>
                  </a:cubicBezTo>
                  <a:lnTo>
                    <a:pt x="180499" y="16611"/>
                  </a:lnTo>
                  <a:cubicBezTo>
                    <a:pt x="184309" y="22326"/>
                    <a:pt x="184309" y="29946"/>
                    <a:pt x="179546" y="34709"/>
                  </a:cubicBezTo>
                  <a:lnTo>
                    <a:pt x="108109" y="111861"/>
                  </a:lnTo>
                  <a:lnTo>
                    <a:pt x="78581" y="131864"/>
                  </a:lnTo>
                  <a:lnTo>
                    <a:pt x="68104" y="142341"/>
                  </a:lnTo>
                  <a:lnTo>
                    <a:pt x="7144" y="124244"/>
                  </a:lnTo>
                  <a:close/>
                </a:path>
              </a:pathLst>
            </a:custGeom>
            <a:solidFill>
              <a:srgbClr val="F3C0A4"/>
            </a:solidFill>
            <a:ln w="9525" cap="flat">
              <a:noFill/>
              <a:prstDash val="solid"/>
              <a:miter/>
            </a:ln>
          </p:spPr>
          <p:txBody>
            <a:bodyPr rtlCol="0" anchor="ctr"/>
            <a:lstStyle/>
            <a:p>
              <a:endParaRPr lang="en-US"/>
            </a:p>
          </p:txBody>
        </p:sp>
        <p:sp>
          <p:nvSpPr>
            <p:cNvPr id="157" name="Freeform: Shape 156">
              <a:extLst>
                <a:ext uri="{FF2B5EF4-FFF2-40B4-BE49-F238E27FC236}">
                  <a16:creationId xmlns:a16="http://schemas.microsoft.com/office/drawing/2014/main" id="{2202D4AF-93E0-4797-9D79-D12A1A14B0B5}"/>
                </a:ext>
              </a:extLst>
            </p:cNvPr>
            <p:cNvSpPr/>
            <p:nvPr/>
          </p:nvSpPr>
          <p:spPr>
            <a:xfrm>
              <a:off x="16154809" y="5573765"/>
              <a:ext cx="114300" cy="104775"/>
            </a:xfrm>
            <a:custGeom>
              <a:avLst/>
              <a:gdLst>
                <a:gd name="connsiteX0" fmla="*/ 92869 w 114300"/>
                <a:gd name="connsiteY0" fmla="*/ 9789 h 104775"/>
                <a:gd name="connsiteX1" fmla="*/ 110014 w 114300"/>
                <a:gd name="connsiteY1" fmla="*/ 13599 h 104775"/>
                <a:gd name="connsiteX2" fmla="*/ 110966 w 114300"/>
                <a:gd name="connsiteY2" fmla="*/ 25029 h 104775"/>
                <a:gd name="connsiteX3" fmla="*/ 79534 w 114300"/>
                <a:gd name="connsiteY3" fmla="*/ 64082 h 104775"/>
                <a:gd name="connsiteX4" fmla="*/ 31909 w 114300"/>
                <a:gd name="connsiteY4" fmla="*/ 105039 h 104775"/>
                <a:gd name="connsiteX5" fmla="*/ 7144 w 114300"/>
                <a:gd name="connsiteY5" fmla="*/ 55509 h 104775"/>
                <a:gd name="connsiteX6" fmla="*/ 59531 w 114300"/>
                <a:gd name="connsiteY6" fmla="*/ 40269 h 104775"/>
                <a:gd name="connsiteX7" fmla="*/ 92869 w 114300"/>
                <a:gd name="connsiteY7" fmla="*/ 978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4300" h="104775">
                  <a:moveTo>
                    <a:pt x="92869" y="9789"/>
                  </a:moveTo>
                  <a:cubicBezTo>
                    <a:pt x="98584" y="5027"/>
                    <a:pt x="107156" y="6932"/>
                    <a:pt x="110014" y="13599"/>
                  </a:cubicBezTo>
                  <a:cubicBezTo>
                    <a:pt x="111919" y="18362"/>
                    <a:pt x="112871" y="22172"/>
                    <a:pt x="110966" y="25029"/>
                  </a:cubicBezTo>
                  <a:cubicBezTo>
                    <a:pt x="107156" y="31697"/>
                    <a:pt x="79534" y="64082"/>
                    <a:pt x="79534" y="64082"/>
                  </a:cubicBezTo>
                  <a:lnTo>
                    <a:pt x="31909" y="105039"/>
                  </a:lnTo>
                  <a:lnTo>
                    <a:pt x="7144" y="55509"/>
                  </a:lnTo>
                  <a:lnTo>
                    <a:pt x="59531" y="40269"/>
                  </a:lnTo>
                  <a:lnTo>
                    <a:pt x="92869" y="9789"/>
                  </a:lnTo>
                  <a:close/>
                </a:path>
              </a:pathLst>
            </a:custGeom>
            <a:solidFill>
              <a:srgbClr val="F3C0A4"/>
            </a:solidFill>
            <a:ln w="9525" cap="flat">
              <a:no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id="{798979E8-6DF9-4FDF-8C06-52A69203A470}"/>
                </a:ext>
              </a:extLst>
            </p:cNvPr>
            <p:cNvSpPr/>
            <p:nvPr/>
          </p:nvSpPr>
          <p:spPr>
            <a:xfrm>
              <a:off x="16180527" y="5635347"/>
              <a:ext cx="76200" cy="85725"/>
            </a:xfrm>
            <a:custGeom>
              <a:avLst/>
              <a:gdLst>
                <a:gd name="connsiteX0" fmla="*/ 57626 w 76200"/>
                <a:gd name="connsiteY0" fmla="*/ 10120 h 85725"/>
                <a:gd name="connsiteX1" fmla="*/ 34766 w 76200"/>
                <a:gd name="connsiteY1" fmla="*/ 32028 h 85725"/>
                <a:gd name="connsiteX2" fmla="*/ 7144 w 76200"/>
                <a:gd name="connsiteY2" fmla="*/ 44410 h 85725"/>
                <a:gd name="connsiteX3" fmla="*/ 13811 w 76200"/>
                <a:gd name="connsiteY3" fmla="*/ 82510 h 85725"/>
                <a:gd name="connsiteX4" fmla="*/ 53816 w 76200"/>
                <a:gd name="connsiteY4" fmla="*/ 54888 h 85725"/>
                <a:gd name="connsiteX5" fmla="*/ 73819 w 76200"/>
                <a:gd name="connsiteY5" fmla="*/ 24408 h 85725"/>
                <a:gd name="connsiteX6" fmla="*/ 73819 w 76200"/>
                <a:gd name="connsiteY6" fmla="*/ 13930 h 85725"/>
                <a:gd name="connsiteX7" fmla="*/ 72866 w 76200"/>
                <a:gd name="connsiteY7" fmla="*/ 12978 h 85725"/>
                <a:gd name="connsiteX8" fmla="*/ 57626 w 76200"/>
                <a:gd name="connsiteY8" fmla="*/ 10120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200" h="85725">
                  <a:moveTo>
                    <a:pt x="57626" y="10120"/>
                  </a:moveTo>
                  <a:lnTo>
                    <a:pt x="34766" y="32028"/>
                  </a:lnTo>
                  <a:lnTo>
                    <a:pt x="7144" y="44410"/>
                  </a:lnTo>
                  <a:lnTo>
                    <a:pt x="13811" y="82510"/>
                  </a:lnTo>
                  <a:lnTo>
                    <a:pt x="53816" y="54888"/>
                  </a:lnTo>
                  <a:lnTo>
                    <a:pt x="73819" y="24408"/>
                  </a:lnTo>
                  <a:cubicBezTo>
                    <a:pt x="75724" y="21550"/>
                    <a:pt x="75724" y="17740"/>
                    <a:pt x="73819" y="13930"/>
                  </a:cubicBezTo>
                  <a:lnTo>
                    <a:pt x="72866" y="12978"/>
                  </a:lnTo>
                  <a:cubicBezTo>
                    <a:pt x="69056" y="6310"/>
                    <a:pt x="61436" y="5358"/>
                    <a:pt x="57626" y="10120"/>
                  </a:cubicBezTo>
                  <a:close/>
                </a:path>
              </a:pathLst>
            </a:custGeom>
            <a:solidFill>
              <a:srgbClr val="F3C0A4"/>
            </a:solidFill>
            <a:ln w="9525" cap="flat">
              <a:noFill/>
              <a:prstDash val="solid"/>
              <a:miter/>
            </a:ln>
          </p:spPr>
          <p:txBody>
            <a:bodyPr rtlCol="0" anchor="ctr"/>
            <a:lstStyle/>
            <a:p>
              <a:endParaRPr lang="en-US"/>
            </a:p>
          </p:txBody>
        </p:sp>
        <p:sp>
          <p:nvSpPr>
            <p:cNvPr id="159" name="Freeform: Shape 158">
              <a:extLst>
                <a:ext uri="{FF2B5EF4-FFF2-40B4-BE49-F238E27FC236}">
                  <a16:creationId xmlns:a16="http://schemas.microsoft.com/office/drawing/2014/main" id="{7A567A3B-0FE5-466A-9301-C04AA1979797}"/>
                </a:ext>
              </a:extLst>
            </p:cNvPr>
            <p:cNvSpPr/>
            <p:nvPr/>
          </p:nvSpPr>
          <p:spPr>
            <a:xfrm>
              <a:off x="16004314" y="5496232"/>
              <a:ext cx="161925" cy="114300"/>
            </a:xfrm>
            <a:custGeom>
              <a:avLst/>
              <a:gdLst>
                <a:gd name="connsiteX0" fmla="*/ 7144 w 161925"/>
                <a:gd name="connsiteY0" fmla="*/ 80655 h 114300"/>
                <a:gd name="connsiteX1" fmla="*/ 82391 w 161925"/>
                <a:gd name="connsiteY1" fmla="*/ 17790 h 114300"/>
                <a:gd name="connsiteX2" fmla="*/ 137636 w 161925"/>
                <a:gd name="connsiteY2" fmla="*/ 8265 h 114300"/>
                <a:gd name="connsiteX3" fmla="*/ 155734 w 161925"/>
                <a:gd name="connsiteY3" fmla="*/ 13980 h 114300"/>
                <a:gd name="connsiteX4" fmla="*/ 162401 w 161925"/>
                <a:gd name="connsiteY4" fmla="*/ 25410 h 114300"/>
                <a:gd name="connsiteX5" fmla="*/ 99536 w 161925"/>
                <a:gd name="connsiteY5" fmla="*/ 56842 h 114300"/>
                <a:gd name="connsiteX6" fmla="*/ 81439 w 161925"/>
                <a:gd name="connsiteY6" fmla="*/ 82560 h 114300"/>
                <a:gd name="connsiteX7" fmla="*/ 58579 w 161925"/>
                <a:gd name="connsiteY7" fmla="*/ 113992 h 114300"/>
                <a:gd name="connsiteX8" fmla="*/ 7144 w 161925"/>
                <a:gd name="connsiteY8" fmla="*/ 107325 h 114300"/>
                <a:gd name="connsiteX9" fmla="*/ 7144 w 161925"/>
                <a:gd name="connsiteY9" fmla="*/ 80655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1925" h="114300">
                  <a:moveTo>
                    <a:pt x="7144" y="80655"/>
                  </a:moveTo>
                  <a:lnTo>
                    <a:pt x="82391" y="17790"/>
                  </a:lnTo>
                  <a:cubicBezTo>
                    <a:pt x="82391" y="17790"/>
                    <a:pt x="115729" y="16837"/>
                    <a:pt x="137636" y="8265"/>
                  </a:cubicBezTo>
                  <a:cubicBezTo>
                    <a:pt x="144304" y="5407"/>
                    <a:pt x="151924" y="8265"/>
                    <a:pt x="155734" y="13980"/>
                  </a:cubicBezTo>
                  <a:lnTo>
                    <a:pt x="162401" y="25410"/>
                  </a:lnTo>
                  <a:cubicBezTo>
                    <a:pt x="162401" y="25410"/>
                    <a:pt x="129064" y="65415"/>
                    <a:pt x="99536" y="56842"/>
                  </a:cubicBezTo>
                  <a:cubicBezTo>
                    <a:pt x="99536" y="56842"/>
                    <a:pt x="75724" y="68272"/>
                    <a:pt x="81439" y="82560"/>
                  </a:cubicBezTo>
                  <a:cubicBezTo>
                    <a:pt x="87154" y="96847"/>
                    <a:pt x="58579" y="113992"/>
                    <a:pt x="58579" y="113992"/>
                  </a:cubicBezTo>
                  <a:lnTo>
                    <a:pt x="7144" y="107325"/>
                  </a:lnTo>
                  <a:lnTo>
                    <a:pt x="7144" y="80655"/>
                  </a:lnTo>
                  <a:close/>
                </a:path>
              </a:pathLst>
            </a:custGeom>
            <a:solidFill>
              <a:srgbClr val="F3C0A4"/>
            </a:solidFill>
            <a:ln w="9525" cap="flat">
              <a:noFill/>
              <a:prstDash val="solid"/>
              <a:miter/>
            </a:ln>
          </p:spPr>
          <p:txBody>
            <a:bodyPr rtlCol="0" anchor="ctr"/>
            <a:lstStyle/>
            <a:p>
              <a:endParaRPr lang="en-US"/>
            </a:p>
          </p:txBody>
        </p:sp>
        <p:sp>
          <p:nvSpPr>
            <p:cNvPr id="160" name="Freeform: Shape 159">
              <a:extLst>
                <a:ext uri="{FF2B5EF4-FFF2-40B4-BE49-F238E27FC236}">
                  <a16:creationId xmlns:a16="http://schemas.microsoft.com/office/drawing/2014/main" id="{C676F6F6-DFDE-4AD8-B116-0621ADC6E8A4}"/>
                </a:ext>
              </a:extLst>
            </p:cNvPr>
            <p:cNvSpPr/>
            <p:nvPr/>
          </p:nvSpPr>
          <p:spPr>
            <a:xfrm>
              <a:off x="15292528" y="4426705"/>
              <a:ext cx="1076325" cy="990600"/>
            </a:xfrm>
            <a:custGeom>
              <a:avLst/>
              <a:gdLst>
                <a:gd name="connsiteX0" fmla="*/ 796083 w 1076325"/>
                <a:gd name="connsiteY0" fmla="*/ 7182 h 990600"/>
                <a:gd name="connsiteX1" fmla="*/ 338883 w 1076325"/>
                <a:gd name="connsiteY1" fmla="*/ 419615 h 990600"/>
                <a:gd name="connsiteX2" fmla="*/ 99805 w 1076325"/>
                <a:gd name="connsiteY2" fmla="*/ 658692 h 990600"/>
                <a:gd name="connsiteX3" fmla="*/ 160765 w 1076325"/>
                <a:gd name="connsiteY3" fmla="*/ 984447 h 990600"/>
                <a:gd name="connsiteX4" fmla="*/ 361743 w 1076325"/>
                <a:gd name="connsiteY4" fmla="*/ 964445 h 990600"/>
                <a:gd name="connsiteX5" fmla="*/ 611298 w 1076325"/>
                <a:gd name="connsiteY5" fmla="*/ 890150 h 990600"/>
                <a:gd name="connsiteX6" fmla="*/ 566530 w 1076325"/>
                <a:gd name="connsiteY6" fmla="*/ 547250 h 990600"/>
                <a:gd name="connsiteX7" fmla="*/ 677020 w 1076325"/>
                <a:gd name="connsiteY7" fmla="*/ 372942 h 990600"/>
                <a:gd name="connsiteX8" fmla="*/ 851328 w 1076325"/>
                <a:gd name="connsiteY8" fmla="*/ 389135 h 990600"/>
                <a:gd name="connsiteX9" fmla="*/ 930386 w 1076325"/>
                <a:gd name="connsiteY9" fmla="*/ 384372 h 990600"/>
                <a:gd name="connsiteX10" fmla="*/ 966580 w 1076325"/>
                <a:gd name="connsiteY10" fmla="*/ 391992 h 990600"/>
                <a:gd name="connsiteX11" fmla="*/ 939911 w 1076325"/>
                <a:gd name="connsiteY11" fmla="*/ 456762 h 990600"/>
                <a:gd name="connsiteX12" fmla="*/ 907526 w 1076325"/>
                <a:gd name="connsiteY12" fmla="*/ 548202 h 990600"/>
                <a:gd name="connsiteX13" fmla="*/ 874188 w 1076325"/>
                <a:gd name="connsiteY13" fmla="*/ 608210 h 990600"/>
                <a:gd name="connsiteX14" fmla="*/ 801798 w 1076325"/>
                <a:gd name="connsiteY14" fmla="*/ 683457 h 990600"/>
                <a:gd name="connsiteX15" fmla="*/ 796083 w 1076325"/>
                <a:gd name="connsiteY15" fmla="*/ 688220 h 990600"/>
                <a:gd name="connsiteX16" fmla="*/ 884665 w 1076325"/>
                <a:gd name="connsiteY16" fmla="*/ 879672 h 990600"/>
                <a:gd name="connsiteX17" fmla="*/ 960865 w 1076325"/>
                <a:gd name="connsiteY17" fmla="*/ 908247 h 990600"/>
                <a:gd name="connsiteX18" fmla="*/ 989440 w 1076325"/>
                <a:gd name="connsiteY18" fmla="*/ 828237 h 990600"/>
                <a:gd name="connsiteX19" fmla="*/ 897048 w 1076325"/>
                <a:gd name="connsiteY19" fmla="*/ 733940 h 990600"/>
                <a:gd name="connsiteX20" fmla="*/ 1055163 w 1076325"/>
                <a:gd name="connsiteY20" fmla="*/ 405327 h 990600"/>
                <a:gd name="connsiteX21" fmla="*/ 1065641 w 1076325"/>
                <a:gd name="connsiteY21" fmla="*/ 366275 h 990600"/>
                <a:gd name="connsiteX22" fmla="*/ 796083 w 1076325"/>
                <a:gd name="connsiteY22" fmla="*/ 7182 h 99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76325" h="990600">
                  <a:moveTo>
                    <a:pt x="796083" y="7182"/>
                  </a:moveTo>
                  <a:cubicBezTo>
                    <a:pt x="587485" y="10992"/>
                    <a:pt x="338883" y="91955"/>
                    <a:pt x="338883" y="419615"/>
                  </a:cubicBezTo>
                  <a:cubicBezTo>
                    <a:pt x="338883" y="555822"/>
                    <a:pt x="263635" y="566300"/>
                    <a:pt x="99805" y="658692"/>
                  </a:cubicBezTo>
                  <a:cubicBezTo>
                    <a:pt x="-64025" y="751085"/>
                    <a:pt x="10270" y="966350"/>
                    <a:pt x="160765" y="984447"/>
                  </a:cubicBezTo>
                  <a:cubicBezTo>
                    <a:pt x="311260" y="1003497"/>
                    <a:pt x="276018" y="925392"/>
                    <a:pt x="361743" y="964445"/>
                  </a:cubicBezTo>
                  <a:cubicBezTo>
                    <a:pt x="447468" y="1003497"/>
                    <a:pt x="572245" y="945395"/>
                    <a:pt x="611298" y="890150"/>
                  </a:cubicBezTo>
                  <a:cubicBezTo>
                    <a:pt x="650351" y="834905"/>
                    <a:pt x="566530" y="621545"/>
                    <a:pt x="566530" y="547250"/>
                  </a:cubicBezTo>
                  <a:cubicBezTo>
                    <a:pt x="566530" y="472955"/>
                    <a:pt x="614155" y="337700"/>
                    <a:pt x="677020" y="372942"/>
                  </a:cubicBezTo>
                  <a:cubicBezTo>
                    <a:pt x="726551" y="400565"/>
                    <a:pt x="798940" y="414852"/>
                    <a:pt x="851328" y="389135"/>
                  </a:cubicBezTo>
                  <a:cubicBezTo>
                    <a:pt x="876093" y="376752"/>
                    <a:pt x="903715" y="375800"/>
                    <a:pt x="930386" y="384372"/>
                  </a:cubicBezTo>
                  <a:cubicBezTo>
                    <a:pt x="939911" y="388182"/>
                    <a:pt x="952293" y="390087"/>
                    <a:pt x="966580" y="391992"/>
                  </a:cubicBezTo>
                  <a:cubicBezTo>
                    <a:pt x="959913" y="417710"/>
                    <a:pt x="950388" y="437712"/>
                    <a:pt x="939911" y="456762"/>
                  </a:cubicBezTo>
                  <a:cubicBezTo>
                    <a:pt x="919908" y="489147"/>
                    <a:pt x="914193" y="528200"/>
                    <a:pt x="907526" y="548202"/>
                  </a:cubicBezTo>
                  <a:cubicBezTo>
                    <a:pt x="907526" y="548202"/>
                    <a:pt x="894190" y="587255"/>
                    <a:pt x="874188" y="608210"/>
                  </a:cubicBezTo>
                  <a:cubicBezTo>
                    <a:pt x="854186" y="628212"/>
                    <a:pt x="822753" y="668217"/>
                    <a:pt x="801798" y="683457"/>
                  </a:cubicBezTo>
                  <a:cubicBezTo>
                    <a:pt x="799893" y="685362"/>
                    <a:pt x="797988" y="686315"/>
                    <a:pt x="796083" y="688220"/>
                  </a:cubicBezTo>
                  <a:cubicBezTo>
                    <a:pt x="811323" y="758705"/>
                    <a:pt x="837993" y="841572"/>
                    <a:pt x="884665" y="879672"/>
                  </a:cubicBezTo>
                  <a:cubicBezTo>
                    <a:pt x="906573" y="897770"/>
                    <a:pt x="933243" y="905390"/>
                    <a:pt x="960865" y="908247"/>
                  </a:cubicBezTo>
                  <a:cubicBezTo>
                    <a:pt x="1005633" y="912057"/>
                    <a:pt x="1026588" y="853955"/>
                    <a:pt x="989440" y="828237"/>
                  </a:cubicBezTo>
                  <a:cubicBezTo>
                    <a:pt x="954198" y="804425"/>
                    <a:pt x="888476" y="778707"/>
                    <a:pt x="897048" y="733940"/>
                  </a:cubicBezTo>
                  <a:cubicBezTo>
                    <a:pt x="903715" y="698697"/>
                    <a:pt x="1047543" y="496767"/>
                    <a:pt x="1055163" y="405327"/>
                  </a:cubicBezTo>
                  <a:cubicBezTo>
                    <a:pt x="1056116" y="391992"/>
                    <a:pt x="1058973" y="378657"/>
                    <a:pt x="1065641" y="366275"/>
                  </a:cubicBezTo>
                  <a:cubicBezTo>
                    <a:pt x="1105645" y="282455"/>
                    <a:pt x="978963" y="3372"/>
                    <a:pt x="796083" y="7182"/>
                  </a:cubicBezTo>
                  <a:close/>
                </a:path>
              </a:pathLst>
            </a:custGeom>
            <a:solidFill>
              <a:srgbClr val="010035"/>
            </a:solidFill>
            <a:ln w="9525" cap="flat">
              <a:noFill/>
              <a:prstDash val="solid"/>
              <a:miter/>
            </a:ln>
          </p:spPr>
          <p:txBody>
            <a:bodyPr rtlCol="0" anchor="ctr"/>
            <a:lstStyle/>
            <a:p>
              <a:endParaRPr lang="en-US"/>
            </a:p>
          </p:txBody>
        </p:sp>
        <p:sp>
          <p:nvSpPr>
            <p:cNvPr id="161" name="Freeform: Shape 160">
              <a:extLst>
                <a:ext uri="{FF2B5EF4-FFF2-40B4-BE49-F238E27FC236}">
                  <a16:creationId xmlns:a16="http://schemas.microsoft.com/office/drawing/2014/main" id="{2EDEA4B5-7561-4D00-9BAE-3293D7021105}"/>
                </a:ext>
              </a:extLst>
            </p:cNvPr>
            <p:cNvSpPr/>
            <p:nvPr/>
          </p:nvSpPr>
          <p:spPr>
            <a:xfrm>
              <a:off x="15787942" y="4660106"/>
              <a:ext cx="200025" cy="523875"/>
            </a:xfrm>
            <a:custGeom>
              <a:avLst/>
              <a:gdLst>
                <a:gd name="connsiteX0" fmla="*/ 193988 w 200025"/>
                <a:gd name="connsiteY0" fmla="*/ 128111 h 523875"/>
                <a:gd name="connsiteX1" fmla="*/ 99691 w 200025"/>
                <a:gd name="connsiteY1" fmla="*/ 357664 h 523875"/>
                <a:gd name="connsiteX2" fmla="*/ 58733 w 200025"/>
                <a:gd name="connsiteY2" fmla="*/ 516731 h 523875"/>
                <a:gd name="connsiteX3" fmla="*/ 42541 w 200025"/>
                <a:gd name="connsiteY3" fmla="*/ 7144 h 523875"/>
              </a:gdLst>
              <a:ahLst/>
              <a:cxnLst>
                <a:cxn ang="0">
                  <a:pos x="connsiteX0" y="connsiteY0"/>
                </a:cxn>
                <a:cxn ang="0">
                  <a:pos x="connsiteX1" y="connsiteY1"/>
                </a:cxn>
                <a:cxn ang="0">
                  <a:pos x="connsiteX2" y="connsiteY2"/>
                </a:cxn>
                <a:cxn ang="0">
                  <a:pos x="connsiteX3" y="connsiteY3"/>
                </a:cxn>
              </a:cxnLst>
              <a:rect l="l" t="t" r="r" b="b"/>
              <a:pathLst>
                <a:path w="200025" h="523875">
                  <a:moveTo>
                    <a:pt x="193988" y="128111"/>
                  </a:moveTo>
                  <a:cubicBezTo>
                    <a:pt x="193988" y="128111"/>
                    <a:pt x="70163" y="230981"/>
                    <a:pt x="99691" y="357664"/>
                  </a:cubicBezTo>
                  <a:cubicBezTo>
                    <a:pt x="99691" y="357664"/>
                    <a:pt x="164461" y="527209"/>
                    <a:pt x="58733" y="516731"/>
                  </a:cubicBezTo>
                  <a:cubicBezTo>
                    <a:pt x="-46994" y="506254"/>
                    <a:pt x="42541" y="7144"/>
                    <a:pt x="42541" y="7144"/>
                  </a:cubicBezTo>
                </a:path>
              </a:pathLst>
            </a:custGeom>
            <a:solidFill>
              <a:srgbClr val="010035"/>
            </a:solidFill>
            <a:ln w="9525" cap="flat">
              <a:noFill/>
              <a:prstDash val="solid"/>
              <a:miter/>
            </a:ln>
          </p:spPr>
          <p:txBody>
            <a:bodyPr rtlCol="0" anchor="ctr"/>
            <a:lstStyle/>
            <a:p>
              <a:endParaRPr lang="en-US"/>
            </a:p>
          </p:txBody>
        </p:sp>
        <p:sp>
          <p:nvSpPr>
            <p:cNvPr id="162" name="Freeform: Shape 161">
              <a:extLst>
                <a:ext uri="{FF2B5EF4-FFF2-40B4-BE49-F238E27FC236}">
                  <a16:creationId xmlns:a16="http://schemas.microsoft.com/office/drawing/2014/main" id="{B0FACF3A-5DBA-4A4E-9DF3-818094671639}"/>
                </a:ext>
              </a:extLst>
            </p:cNvPr>
            <p:cNvSpPr/>
            <p:nvPr/>
          </p:nvSpPr>
          <p:spPr>
            <a:xfrm>
              <a:off x="15600970" y="8020526"/>
              <a:ext cx="209550" cy="371475"/>
            </a:xfrm>
            <a:custGeom>
              <a:avLst/>
              <a:gdLst>
                <a:gd name="connsiteX0" fmla="*/ 161886 w 209550"/>
                <a:gd name="connsiteY0" fmla="*/ 22384 h 371475"/>
                <a:gd name="connsiteX1" fmla="*/ 141883 w 209550"/>
                <a:gd name="connsiteY1" fmla="*/ 7144 h 371475"/>
                <a:gd name="connsiteX2" fmla="*/ 46633 w 209550"/>
                <a:gd name="connsiteY2" fmla="*/ 25241 h 371475"/>
                <a:gd name="connsiteX3" fmla="*/ 9485 w 209550"/>
                <a:gd name="connsiteY3" fmla="*/ 77629 h 371475"/>
                <a:gd name="connsiteX4" fmla="*/ 107593 w 209550"/>
                <a:gd name="connsiteY4" fmla="*/ 284321 h 371475"/>
                <a:gd name="connsiteX5" fmla="*/ 166648 w 209550"/>
                <a:gd name="connsiteY5" fmla="*/ 368141 h 371475"/>
                <a:gd name="connsiteX6" fmla="*/ 184746 w 209550"/>
                <a:gd name="connsiteY6" fmla="*/ 304324 h 371475"/>
                <a:gd name="connsiteX7" fmla="*/ 211416 w 209550"/>
                <a:gd name="connsiteY7" fmla="*/ 122396 h 371475"/>
                <a:gd name="connsiteX8" fmla="*/ 206653 w 209550"/>
                <a:gd name="connsiteY8" fmla="*/ 106204 h 371475"/>
                <a:gd name="connsiteX9" fmla="*/ 161886 w 209550"/>
                <a:gd name="connsiteY9" fmla="*/ 22384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550" h="371475">
                  <a:moveTo>
                    <a:pt x="161886" y="22384"/>
                  </a:moveTo>
                  <a:cubicBezTo>
                    <a:pt x="159980" y="12859"/>
                    <a:pt x="151408" y="7144"/>
                    <a:pt x="141883" y="7144"/>
                  </a:cubicBezTo>
                  <a:cubicBezTo>
                    <a:pt x="115213" y="8096"/>
                    <a:pt x="64730" y="11906"/>
                    <a:pt x="46633" y="25241"/>
                  </a:cubicBezTo>
                  <a:cubicBezTo>
                    <a:pt x="20916" y="43339"/>
                    <a:pt x="-40" y="57626"/>
                    <a:pt x="9485" y="77629"/>
                  </a:cubicBezTo>
                  <a:cubicBezTo>
                    <a:pt x="9485" y="77629"/>
                    <a:pt x="94258" y="221456"/>
                    <a:pt x="107593" y="284321"/>
                  </a:cubicBezTo>
                  <a:cubicBezTo>
                    <a:pt x="107593" y="284321"/>
                    <a:pt x="140930" y="358616"/>
                    <a:pt x="166648" y="368141"/>
                  </a:cubicBezTo>
                  <a:cubicBezTo>
                    <a:pt x="192366" y="377666"/>
                    <a:pt x="183793" y="330041"/>
                    <a:pt x="184746" y="304324"/>
                  </a:cubicBezTo>
                  <a:cubicBezTo>
                    <a:pt x="185698" y="282416"/>
                    <a:pt x="205700" y="156686"/>
                    <a:pt x="211416" y="122396"/>
                  </a:cubicBezTo>
                  <a:cubicBezTo>
                    <a:pt x="212368" y="116681"/>
                    <a:pt x="210463" y="110966"/>
                    <a:pt x="206653" y="106204"/>
                  </a:cubicBezTo>
                  <a:cubicBezTo>
                    <a:pt x="184746" y="79534"/>
                    <a:pt x="169505" y="51911"/>
                    <a:pt x="161886" y="22384"/>
                  </a:cubicBezTo>
                  <a:close/>
                </a:path>
              </a:pathLst>
            </a:custGeom>
            <a:gradFill>
              <a:gsLst>
                <a:gs pos="0">
                  <a:schemeClr val="accent2"/>
                </a:gs>
                <a:gs pos="100000">
                  <a:schemeClr val="accent2">
                    <a:lumMod val="50000"/>
                  </a:schemeClr>
                </a:gs>
              </a:gsLst>
              <a:path path="circle">
                <a:fillToRect r="100000" b="100000"/>
              </a:path>
            </a:gradFill>
            <a:ln w="9525" cap="flat">
              <a:noFill/>
              <a:prstDash val="solid"/>
              <a:miter/>
            </a:ln>
          </p:spPr>
          <p:txBody>
            <a:bodyPr rtlCol="0" anchor="ctr"/>
            <a:lstStyle/>
            <a:p>
              <a:endParaRPr lang="en-US"/>
            </a:p>
          </p:txBody>
        </p:sp>
      </p:grpSp>
      <p:sp>
        <p:nvSpPr>
          <p:cNvPr id="179" name="TextBox 178">
            <a:extLst>
              <a:ext uri="{FF2B5EF4-FFF2-40B4-BE49-F238E27FC236}">
                <a16:creationId xmlns:a16="http://schemas.microsoft.com/office/drawing/2014/main" id="{27CFEFE6-32C5-41A4-919D-E6D3A515DCBF}"/>
              </a:ext>
            </a:extLst>
          </p:cNvPr>
          <p:cNvSpPr txBox="1"/>
          <p:nvPr/>
        </p:nvSpPr>
        <p:spPr>
          <a:xfrm rot="16200000">
            <a:off x="16149895" y="5926976"/>
            <a:ext cx="7397373" cy="1862048"/>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1500" b="1" i="0" u="none" strike="noStrike" kern="1200" cap="none" spc="0" normalizeH="0" baseline="0" noProof="0">
                <a:ln>
                  <a:noFill/>
                </a:ln>
                <a:effectLst/>
                <a:uLnTx/>
                <a:uFillTx/>
                <a:latin typeface="Century Gothic"/>
                <a:ea typeface="+mn-ea"/>
                <a:cs typeface="+mn-cs"/>
              </a:rPr>
              <a:t>Education</a:t>
            </a:r>
          </a:p>
        </p:txBody>
      </p:sp>
      <p:sp>
        <p:nvSpPr>
          <p:cNvPr id="180" name="TextBox 179">
            <a:extLst>
              <a:ext uri="{FF2B5EF4-FFF2-40B4-BE49-F238E27FC236}">
                <a16:creationId xmlns:a16="http://schemas.microsoft.com/office/drawing/2014/main" id="{BCE664ED-1A51-43C2-AA35-F2435819D1C5}"/>
              </a:ext>
            </a:extLst>
          </p:cNvPr>
          <p:cNvSpPr txBox="1"/>
          <p:nvPr/>
        </p:nvSpPr>
        <p:spPr>
          <a:xfrm rot="16200000">
            <a:off x="17216256" y="6442502"/>
            <a:ext cx="8157596" cy="83099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a:t>
            </a:r>
          </a:p>
        </p:txBody>
      </p:sp>
      <p:sp>
        <p:nvSpPr>
          <p:cNvPr id="181" name="TextBox 180">
            <a:extLst>
              <a:ext uri="{FF2B5EF4-FFF2-40B4-BE49-F238E27FC236}">
                <a16:creationId xmlns:a16="http://schemas.microsoft.com/office/drawing/2014/main" id="{C57530FC-DE57-461A-B8C0-B95AC5E7F422}"/>
              </a:ext>
            </a:extLst>
          </p:cNvPr>
          <p:cNvSpPr txBox="1"/>
          <p:nvPr/>
        </p:nvSpPr>
        <p:spPr>
          <a:xfrm>
            <a:off x="13302632" y="3202068"/>
            <a:ext cx="5260346" cy="830997"/>
          </a:xfrm>
          <a:prstGeom prst="rect">
            <a:avLst/>
          </a:prstGeom>
          <a:noFill/>
        </p:spPr>
        <p:txBody>
          <a:bodyPr wrap="square" rtlCol="0" anchor="b">
            <a:spAutoFit/>
          </a:bodyPr>
          <a:lstStyle/>
          <a:p>
            <a:pPr algn="r"/>
            <a:r>
              <a:rPr lang="en-US" sz="4800" b="1">
                <a:solidFill>
                  <a:schemeClr val="tx1">
                    <a:alpha val="40000"/>
                  </a:schemeClr>
                </a:solidFill>
                <a:latin typeface="+mj-lt"/>
              </a:rPr>
              <a:t>2001</a:t>
            </a:r>
          </a:p>
        </p:txBody>
      </p:sp>
      <p:grpSp>
        <p:nvGrpSpPr>
          <p:cNvPr id="182" name="Group 181">
            <a:extLst>
              <a:ext uri="{FF2B5EF4-FFF2-40B4-BE49-F238E27FC236}">
                <a16:creationId xmlns:a16="http://schemas.microsoft.com/office/drawing/2014/main" id="{036E18D2-6B03-438B-9171-FECB6ADCF243}"/>
              </a:ext>
            </a:extLst>
          </p:cNvPr>
          <p:cNvGrpSpPr/>
          <p:nvPr/>
        </p:nvGrpSpPr>
        <p:grpSpPr>
          <a:xfrm>
            <a:off x="14095193" y="4186954"/>
            <a:ext cx="4467785" cy="0"/>
            <a:chOff x="16620565" y="4448175"/>
            <a:chExt cx="4467785" cy="0"/>
          </a:xfrm>
        </p:grpSpPr>
        <p:cxnSp>
          <p:nvCxnSpPr>
            <p:cNvPr id="183" name="Straight Connector 182">
              <a:extLst>
                <a:ext uri="{FF2B5EF4-FFF2-40B4-BE49-F238E27FC236}">
                  <a16:creationId xmlns:a16="http://schemas.microsoft.com/office/drawing/2014/main" id="{D0A90168-6F14-4780-B183-CEDDC0D60E6C}"/>
                </a:ext>
              </a:extLst>
            </p:cNvPr>
            <p:cNvCxnSpPr/>
            <p:nvPr/>
          </p:nvCxnSpPr>
          <p:spPr>
            <a:xfrm>
              <a:off x="16620565" y="4448175"/>
              <a:ext cx="446778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84" name="Straight Connector 183">
              <a:extLst>
                <a:ext uri="{FF2B5EF4-FFF2-40B4-BE49-F238E27FC236}">
                  <a16:creationId xmlns:a16="http://schemas.microsoft.com/office/drawing/2014/main" id="{93C83EC8-0B04-4FBB-9609-A5F679C92BA8}"/>
                </a:ext>
              </a:extLst>
            </p:cNvPr>
            <p:cNvCxnSpPr>
              <a:cxnSpLocks/>
            </p:cNvCxnSpPr>
            <p:nvPr/>
          </p:nvCxnSpPr>
          <p:spPr>
            <a:xfrm>
              <a:off x="16620565" y="4448175"/>
              <a:ext cx="1114985"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185" name="TextBox 184">
            <a:extLst>
              <a:ext uri="{FF2B5EF4-FFF2-40B4-BE49-F238E27FC236}">
                <a16:creationId xmlns:a16="http://schemas.microsoft.com/office/drawing/2014/main" id="{631DD28A-46D1-4991-A396-C8DF2476F34B}"/>
              </a:ext>
            </a:extLst>
          </p:cNvPr>
          <p:cNvSpPr txBox="1"/>
          <p:nvPr/>
        </p:nvSpPr>
        <p:spPr>
          <a:xfrm>
            <a:off x="14487394" y="4340842"/>
            <a:ext cx="4075584" cy="646331"/>
          </a:xfrm>
          <a:prstGeom prst="rect">
            <a:avLst/>
          </a:prstGeom>
          <a:noFill/>
        </p:spPr>
        <p:txBody>
          <a:bodyPr wrap="square" rtlCol="0">
            <a:spAutoFit/>
          </a:bodyPr>
          <a:lstStyle/>
          <a:p>
            <a:pPr algn="r"/>
            <a:r>
              <a:rPr lang="en-US"/>
              <a:t>Donec vitae dolor sed urna laoreet consectetur et a odio.</a:t>
            </a:r>
          </a:p>
        </p:txBody>
      </p:sp>
      <p:sp>
        <p:nvSpPr>
          <p:cNvPr id="186" name="TextBox 185">
            <a:extLst>
              <a:ext uri="{FF2B5EF4-FFF2-40B4-BE49-F238E27FC236}">
                <a16:creationId xmlns:a16="http://schemas.microsoft.com/office/drawing/2014/main" id="{D86BDFC5-3FA6-470C-A014-E97C4B9C8E0F}"/>
              </a:ext>
            </a:extLst>
          </p:cNvPr>
          <p:cNvSpPr txBox="1"/>
          <p:nvPr/>
        </p:nvSpPr>
        <p:spPr>
          <a:xfrm>
            <a:off x="14095193" y="5409368"/>
            <a:ext cx="4467785" cy="707886"/>
          </a:xfrm>
          <a:prstGeom prst="rect">
            <a:avLst/>
          </a:prstGeom>
          <a:noFill/>
        </p:spPr>
        <p:txBody>
          <a:bodyPr wrap="square" rtlCol="0" anchor="b">
            <a:spAutoFit/>
          </a:bodyPr>
          <a:lstStyle/>
          <a:p>
            <a:pPr algn="r"/>
            <a:r>
              <a:rPr lang="en-US" sz="4000" b="1">
                <a:solidFill>
                  <a:schemeClr val="tx1">
                    <a:alpha val="60000"/>
                  </a:schemeClr>
                </a:solidFill>
                <a:latin typeface="+mj-lt"/>
              </a:rPr>
              <a:t>2002</a:t>
            </a:r>
          </a:p>
        </p:txBody>
      </p:sp>
      <p:cxnSp>
        <p:nvCxnSpPr>
          <p:cNvPr id="187" name="Straight Connector 186">
            <a:extLst>
              <a:ext uri="{FF2B5EF4-FFF2-40B4-BE49-F238E27FC236}">
                <a16:creationId xmlns:a16="http://schemas.microsoft.com/office/drawing/2014/main" id="{BC59DCB9-06CE-42F0-8484-3661C56E85C1}"/>
              </a:ext>
            </a:extLst>
          </p:cNvPr>
          <p:cNvCxnSpPr>
            <a:cxnSpLocks/>
          </p:cNvCxnSpPr>
          <p:nvPr/>
        </p:nvCxnSpPr>
        <p:spPr>
          <a:xfrm>
            <a:off x="16092132" y="6271143"/>
            <a:ext cx="2470846" cy="0"/>
          </a:xfrm>
          <a:prstGeom prst="line">
            <a:avLst/>
          </a:prstGeom>
        </p:spPr>
        <p:style>
          <a:lnRef idx="1">
            <a:schemeClr val="accent1"/>
          </a:lnRef>
          <a:fillRef idx="0">
            <a:schemeClr val="accent1"/>
          </a:fillRef>
          <a:effectRef idx="0">
            <a:schemeClr val="accent1"/>
          </a:effectRef>
          <a:fontRef idx="minor">
            <a:schemeClr val="tx1"/>
          </a:fontRef>
        </p:style>
      </p:cxnSp>
      <p:sp>
        <p:nvSpPr>
          <p:cNvPr id="188" name="TextBox 187">
            <a:extLst>
              <a:ext uri="{FF2B5EF4-FFF2-40B4-BE49-F238E27FC236}">
                <a16:creationId xmlns:a16="http://schemas.microsoft.com/office/drawing/2014/main" id="{FB3A0FC3-C8E9-462F-94F3-9EA529860E77}"/>
              </a:ext>
            </a:extLst>
          </p:cNvPr>
          <p:cNvSpPr txBox="1"/>
          <p:nvPr/>
        </p:nvSpPr>
        <p:spPr>
          <a:xfrm>
            <a:off x="14487394" y="6425031"/>
            <a:ext cx="4075584" cy="369332"/>
          </a:xfrm>
          <a:prstGeom prst="rect">
            <a:avLst/>
          </a:prstGeom>
          <a:noFill/>
        </p:spPr>
        <p:txBody>
          <a:bodyPr wrap="square" rtlCol="0">
            <a:spAutoFit/>
          </a:bodyPr>
          <a:lstStyle/>
          <a:p>
            <a:pPr algn="r"/>
            <a:r>
              <a:rPr lang="en-US"/>
              <a:t>Donec vitae dolor sed urna laoreet</a:t>
            </a:r>
          </a:p>
        </p:txBody>
      </p:sp>
      <p:sp>
        <p:nvSpPr>
          <p:cNvPr id="189" name="TextBox 188">
            <a:extLst>
              <a:ext uri="{FF2B5EF4-FFF2-40B4-BE49-F238E27FC236}">
                <a16:creationId xmlns:a16="http://schemas.microsoft.com/office/drawing/2014/main" id="{D2E3E2FE-CAEF-4DDD-9D4E-6A507DCAABCD}"/>
              </a:ext>
            </a:extLst>
          </p:cNvPr>
          <p:cNvSpPr txBox="1"/>
          <p:nvPr/>
        </p:nvSpPr>
        <p:spPr>
          <a:xfrm>
            <a:off x="14095193" y="7413641"/>
            <a:ext cx="4467785" cy="584775"/>
          </a:xfrm>
          <a:prstGeom prst="rect">
            <a:avLst/>
          </a:prstGeom>
          <a:noFill/>
        </p:spPr>
        <p:txBody>
          <a:bodyPr wrap="square" rtlCol="0" anchor="b">
            <a:spAutoFit/>
          </a:bodyPr>
          <a:lstStyle/>
          <a:p>
            <a:pPr algn="r"/>
            <a:r>
              <a:rPr lang="en-US" sz="3200" b="1">
                <a:solidFill>
                  <a:schemeClr val="tx1">
                    <a:alpha val="80000"/>
                  </a:schemeClr>
                </a:solidFill>
                <a:latin typeface="+mj-lt"/>
              </a:rPr>
              <a:t>2003</a:t>
            </a:r>
          </a:p>
        </p:txBody>
      </p:sp>
      <p:cxnSp>
        <p:nvCxnSpPr>
          <p:cNvPr id="190" name="Straight Connector 189">
            <a:extLst>
              <a:ext uri="{FF2B5EF4-FFF2-40B4-BE49-F238E27FC236}">
                <a16:creationId xmlns:a16="http://schemas.microsoft.com/office/drawing/2014/main" id="{CA6C4632-3BB5-4BFB-8B9C-D3C0E7028782}"/>
              </a:ext>
            </a:extLst>
          </p:cNvPr>
          <p:cNvCxnSpPr>
            <a:cxnSpLocks/>
          </p:cNvCxnSpPr>
          <p:nvPr/>
        </p:nvCxnSpPr>
        <p:spPr>
          <a:xfrm>
            <a:off x="12179699" y="8152305"/>
            <a:ext cx="6383279" cy="0"/>
          </a:xfrm>
          <a:prstGeom prst="line">
            <a:avLst/>
          </a:prstGeom>
        </p:spPr>
        <p:style>
          <a:lnRef idx="1">
            <a:schemeClr val="accent1"/>
          </a:lnRef>
          <a:fillRef idx="0">
            <a:schemeClr val="accent1"/>
          </a:fillRef>
          <a:effectRef idx="0">
            <a:schemeClr val="accent1"/>
          </a:effectRef>
          <a:fontRef idx="minor">
            <a:schemeClr val="tx1"/>
          </a:fontRef>
        </p:style>
      </p:cxnSp>
      <p:sp>
        <p:nvSpPr>
          <p:cNvPr id="191" name="TextBox 190">
            <a:extLst>
              <a:ext uri="{FF2B5EF4-FFF2-40B4-BE49-F238E27FC236}">
                <a16:creationId xmlns:a16="http://schemas.microsoft.com/office/drawing/2014/main" id="{C2C195DE-BD7A-4287-BB9D-8568FD4D7758}"/>
              </a:ext>
            </a:extLst>
          </p:cNvPr>
          <p:cNvSpPr txBox="1"/>
          <p:nvPr/>
        </p:nvSpPr>
        <p:spPr>
          <a:xfrm>
            <a:off x="14487394" y="8306193"/>
            <a:ext cx="4075584" cy="369332"/>
          </a:xfrm>
          <a:prstGeom prst="rect">
            <a:avLst/>
          </a:prstGeom>
          <a:noFill/>
        </p:spPr>
        <p:txBody>
          <a:bodyPr wrap="square" rtlCol="0">
            <a:spAutoFit/>
          </a:bodyPr>
          <a:lstStyle/>
          <a:p>
            <a:pPr algn="r"/>
            <a:r>
              <a:rPr lang="en-US"/>
              <a:t>Donec vitae dolor sed urna laoreet</a:t>
            </a:r>
          </a:p>
        </p:txBody>
      </p:sp>
      <p:sp>
        <p:nvSpPr>
          <p:cNvPr id="192" name="TextBox 191">
            <a:extLst>
              <a:ext uri="{FF2B5EF4-FFF2-40B4-BE49-F238E27FC236}">
                <a16:creationId xmlns:a16="http://schemas.microsoft.com/office/drawing/2014/main" id="{F6BCCF14-0880-4C30-B504-6F2E0C74D2AE}"/>
              </a:ext>
            </a:extLst>
          </p:cNvPr>
          <p:cNvSpPr txBox="1"/>
          <p:nvPr/>
        </p:nvSpPr>
        <p:spPr>
          <a:xfrm>
            <a:off x="14095193" y="9417913"/>
            <a:ext cx="4467785" cy="461665"/>
          </a:xfrm>
          <a:prstGeom prst="rect">
            <a:avLst/>
          </a:prstGeom>
          <a:noFill/>
        </p:spPr>
        <p:txBody>
          <a:bodyPr wrap="square" rtlCol="0" anchor="b">
            <a:spAutoFit/>
          </a:bodyPr>
          <a:lstStyle/>
          <a:p>
            <a:pPr algn="r"/>
            <a:r>
              <a:rPr lang="en-US" sz="2400" b="1">
                <a:latin typeface="+mj-lt"/>
              </a:rPr>
              <a:t>2004</a:t>
            </a:r>
          </a:p>
        </p:txBody>
      </p:sp>
      <p:cxnSp>
        <p:nvCxnSpPr>
          <p:cNvPr id="193" name="Straight Connector 192">
            <a:extLst>
              <a:ext uri="{FF2B5EF4-FFF2-40B4-BE49-F238E27FC236}">
                <a16:creationId xmlns:a16="http://schemas.microsoft.com/office/drawing/2014/main" id="{70F73571-4F3A-471A-9628-6B8C5348E09D}"/>
              </a:ext>
            </a:extLst>
          </p:cNvPr>
          <p:cNvCxnSpPr>
            <a:cxnSpLocks/>
          </p:cNvCxnSpPr>
          <p:nvPr/>
        </p:nvCxnSpPr>
        <p:spPr>
          <a:xfrm>
            <a:off x="13753666" y="10033467"/>
            <a:ext cx="4809312" cy="0"/>
          </a:xfrm>
          <a:prstGeom prst="line">
            <a:avLst/>
          </a:prstGeom>
        </p:spPr>
        <p:style>
          <a:lnRef idx="1">
            <a:schemeClr val="accent1"/>
          </a:lnRef>
          <a:fillRef idx="0">
            <a:schemeClr val="accent1"/>
          </a:fillRef>
          <a:effectRef idx="0">
            <a:schemeClr val="accent1"/>
          </a:effectRef>
          <a:fontRef idx="minor">
            <a:schemeClr val="tx1"/>
          </a:fontRef>
        </p:style>
      </p:cxnSp>
      <p:sp>
        <p:nvSpPr>
          <p:cNvPr id="194" name="TextBox 193">
            <a:extLst>
              <a:ext uri="{FF2B5EF4-FFF2-40B4-BE49-F238E27FC236}">
                <a16:creationId xmlns:a16="http://schemas.microsoft.com/office/drawing/2014/main" id="{E274305E-BC32-482A-B035-7D5EA99D1E78}"/>
              </a:ext>
            </a:extLst>
          </p:cNvPr>
          <p:cNvSpPr txBox="1"/>
          <p:nvPr/>
        </p:nvSpPr>
        <p:spPr>
          <a:xfrm>
            <a:off x="14487394" y="10187355"/>
            <a:ext cx="4075584" cy="369332"/>
          </a:xfrm>
          <a:prstGeom prst="rect">
            <a:avLst/>
          </a:prstGeom>
          <a:noFill/>
        </p:spPr>
        <p:txBody>
          <a:bodyPr wrap="square" rtlCol="0">
            <a:spAutoFit/>
          </a:bodyPr>
          <a:lstStyle/>
          <a:p>
            <a:pPr algn="r"/>
            <a:r>
              <a:rPr lang="en-US"/>
              <a:t>Donec vitae dolor sed urna laoreet</a:t>
            </a:r>
          </a:p>
        </p:txBody>
      </p:sp>
    </p:spTree>
    <p:extLst>
      <p:ext uri="{BB962C8B-B14F-4D97-AF65-F5344CB8AC3E}">
        <p14:creationId xmlns:p14="http://schemas.microsoft.com/office/powerpoint/2010/main" val="4868384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81"/>
                                        </p:tgtEl>
                                        <p:attrNameLst>
                                          <p:attrName>style.visibility</p:attrName>
                                        </p:attrNameLst>
                                      </p:cBhvr>
                                      <p:to>
                                        <p:strVal val="visible"/>
                                      </p:to>
                                    </p:set>
                                    <p:animEffect transition="in" filter="fade">
                                      <p:cBhvr>
                                        <p:cTn id="7" dur="300"/>
                                        <p:tgtEl>
                                          <p:spTgt spid="181"/>
                                        </p:tgtEl>
                                      </p:cBhvr>
                                    </p:animEffect>
                                  </p:childTnLst>
                                </p:cTn>
                              </p:par>
                              <p:par>
                                <p:cTn id="8" presetID="22" presetClass="entr" presetSubtype="8" fill="hold" nodeType="withEffect">
                                  <p:stCondLst>
                                    <p:cond delay="100"/>
                                  </p:stCondLst>
                                  <p:childTnLst>
                                    <p:set>
                                      <p:cBhvr>
                                        <p:cTn id="9" dur="1" fill="hold">
                                          <p:stCondLst>
                                            <p:cond delay="0"/>
                                          </p:stCondLst>
                                        </p:cTn>
                                        <p:tgtEl>
                                          <p:spTgt spid="182"/>
                                        </p:tgtEl>
                                        <p:attrNameLst>
                                          <p:attrName>style.visibility</p:attrName>
                                        </p:attrNameLst>
                                      </p:cBhvr>
                                      <p:to>
                                        <p:strVal val="visible"/>
                                      </p:to>
                                    </p:set>
                                    <p:animEffect transition="in" filter="wipe(left)">
                                      <p:cBhvr>
                                        <p:cTn id="10" dur="500"/>
                                        <p:tgtEl>
                                          <p:spTgt spid="182"/>
                                        </p:tgtEl>
                                      </p:cBhvr>
                                    </p:animEffect>
                                  </p:childTnLst>
                                </p:cTn>
                              </p:par>
                              <p:par>
                                <p:cTn id="11" presetID="10" presetClass="entr" presetSubtype="0" fill="hold" grpId="0" nodeType="withEffect">
                                  <p:stCondLst>
                                    <p:cond delay="400"/>
                                  </p:stCondLst>
                                  <p:childTnLst>
                                    <p:set>
                                      <p:cBhvr>
                                        <p:cTn id="12" dur="1" fill="hold">
                                          <p:stCondLst>
                                            <p:cond delay="0"/>
                                          </p:stCondLst>
                                        </p:cTn>
                                        <p:tgtEl>
                                          <p:spTgt spid="185"/>
                                        </p:tgtEl>
                                        <p:attrNameLst>
                                          <p:attrName>style.visibility</p:attrName>
                                        </p:attrNameLst>
                                      </p:cBhvr>
                                      <p:to>
                                        <p:strVal val="visible"/>
                                      </p:to>
                                    </p:set>
                                    <p:animEffect transition="in" filter="fade">
                                      <p:cBhvr>
                                        <p:cTn id="13" dur="300"/>
                                        <p:tgtEl>
                                          <p:spTgt spid="185"/>
                                        </p:tgtEl>
                                      </p:cBhvr>
                                    </p:animEffect>
                                  </p:childTnLst>
                                </p:cTn>
                              </p:par>
                              <p:par>
                                <p:cTn id="14" presetID="10" presetClass="entr" presetSubtype="0" fill="hold" grpId="0" nodeType="withEffect">
                                  <p:stCondLst>
                                    <p:cond delay="100"/>
                                  </p:stCondLst>
                                  <p:childTnLst>
                                    <p:set>
                                      <p:cBhvr>
                                        <p:cTn id="15" dur="1" fill="hold">
                                          <p:stCondLst>
                                            <p:cond delay="0"/>
                                          </p:stCondLst>
                                        </p:cTn>
                                        <p:tgtEl>
                                          <p:spTgt spid="186"/>
                                        </p:tgtEl>
                                        <p:attrNameLst>
                                          <p:attrName>style.visibility</p:attrName>
                                        </p:attrNameLst>
                                      </p:cBhvr>
                                      <p:to>
                                        <p:strVal val="visible"/>
                                      </p:to>
                                    </p:set>
                                    <p:animEffect transition="in" filter="fade">
                                      <p:cBhvr>
                                        <p:cTn id="16" dur="300"/>
                                        <p:tgtEl>
                                          <p:spTgt spid="186"/>
                                        </p:tgtEl>
                                      </p:cBhvr>
                                    </p:animEffect>
                                  </p:childTnLst>
                                </p:cTn>
                              </p:par>
                              <p:par>
                                <p:cTn id="17" presetID="22" presetClass="entr" presetSubtype="8" fill="hold" nodeType="withEffect">
                                  <p:stCondLst>
                                    <p:cond delay="200"/>
                                  </p:stCondLst>
                                  <p:childTnLst>
                                    <p:set>
                                      <p:cBhvr>
                                        <p:cTn id="18" dur="1" fill="hold">
                                          <p:stCondLst>
                                            <p:cond delay="0"/>
                                          </p:stCondLst>
                                        </p:cTn>
                                        <p:tgtEl>
                                          <p:spTgt spid="187"/>
                                        </p:tgtEl>
                                        <p:attrNameLst>
                                          <p:attrName>style.visibility</p:attrName>
                                        </p:attrNameLst>
                                      </p:cBhvr>
                                      <p:to>
                                        <p:strVal val="visible"/>
                                      </p:to>
                                    </p:set>
                                    <p:animEffect transition="in" filter="wipe(left)">
                                      <p:cBhvr>
                                        <p:cTn id="19" dur="500"/>
                                        <p:tgtEl>
                                          <p:spTgt spid="187"/>
                                        </p:tgtEl>
                                      </p:cBhvr>
                                    </p:animEffect>
                                  </p:childTnLst>
                                </p:cTn>
                              </p:par>
                              <p:par>
                                <p:cTn id="20" presetID="10" presetClass="entr" presetSubtype="0" fill="hold" grpId="0" nodeType="withEffect">
                                  <p:stCondLst>
                                    <p:cond delay="500"/>
                                  </p:stCondLst>
                                  <p:childTnLst>
                                    <p:set>
                                      <p:cBhvr>
                                        <p:cTn id="21" dur="1" fill="hold">
                                          <p:stCondLst>
                                            <p:cond delay="0"/>
                                          </p:stCondLst>
                                        </p:cTn>
                                        <p:tgtEl>
                                          <p:spTgt spid="188"/>
                                        </p:tgtEl>
                                        <p:attrNameLst>
                                          <p:attrName>style.visibility</p:attrName>
                                        </p:attrNameLst>
                                      </p:cBhvr>
                                      <p:to>
                                        <p:strVal val="visible"/>
                                      </p:to>
                                    </p:set>
                                    <p:animEffect transition="in" filter="fade">
                                      <p:cBhvr>
                                        <p:cTn id="22" dur="300"/>
                                        <p:tgtEl>
                                          <p:spTgt spid="188"/>
                                        </p:tgtEl>
                                      </p:cBhvr>
                                    </p:animEffect>
                                  </p:childTnLst>
                                </p:cTn>
                              </p:par>
                              <p:par>
                                <p:cTn id="23" presetID="10" presetClass="entr" presetSubtype="0" fill="hold" grpId="0" nodeType="withEffect">
                                  <p:stCondLst>
                                    <p:cond delay="200"/>
                                  </p:stCondLst>
                                  <p:childTnLst>
                                    <p:set>
                                      <p:cBhvr>
                                        <p:cTn id="24" dur="1" fill="hold">
                                          <p:stCondLst>
                                            <p:cond delay="0"/>
                                          </p:stCondLst>
                                        </p:cTn>
                                        <p:tgtEl>
                                          <p:spTgt spid="189"/>
                                        </p:tgtEl>
                                        <p:attrNameLst>
                                          <p:attrName>style.visibility</p:attrName>
                                        </p:attrNameLst>
                                      </p:cBhvr>
                                      <p:to>
                                        <p:strVal val="visible"/>
                                      </p:to>
                                    </p:set>
                                    <p:animEffect transition="in" filter="fade">
                                      <p:cBhvr>
                                        <p:cTn id="25" dur="300"/>
                                        <p:tgtEl>
                                          <p:spTgt spid="189"/>
                                        </p:tgtEl>
                                      </p:cBhvr>
                                    </p:animEffect>
                                  </p:childTnLst>
                                </p:cTn>
                              </p:par>
                              <p:par>
                                <p:cTn id="26" presetID="22" presetClass="entr" presetSubtype="8" fill="hold" nodeType="withEffect">
                                  <p:stCondLst>
                                    <p:cond delay="300"/>
                                  </p:stCondLst>
                                  <p:childTnLst>
                                    <p:set>
                                      <p:cBhvr>
                                        <p:cTn id="27" dur="1" fill="hold">
                                          <p:stCondLst>
                                            <p:cond delay="0"/>
                                          </p:stCondLst>
                                        </p:cTn>
                                        <p:tgtEl>
                                          <p:spTgt spid="190"/>
                                        </p:tgtEl>
                                        <p:attrNameLst>
                                          <p:attrName>style.visibility</p:attrName>
                                        </p:attrNameLst>
                                      </p:cBhvr>
                                      <p:to>
                                        <p:strVal val="visible"/>
                                      </p:to>
                                    </p:set>
                                    <p:animEffect transition="in" filter="wipe(left)">
                                      <p:cBhvr>
                                        <p:cTn id="28" dur="500"/>
                                        <p:tgtEl>
                                          <p:spTgt spid="190"/>
                                        </p:tgtEl>
                                      </p:cBhvr>
                                    </p:animEffect>
                                  </p:childTnLst>
                                </p:cTn>
                              </p:par>
                              <p:par>
                                <p:cTn id="29" presetID="10" presetClass="entr" presetSubtype="0" fill="hold" grpId="0" nodeType="withEffect">
                                  <p:stCondLst>
                                    <p:cond delay="600"/>
                                  </p:stCondLst>
                                  <p:childTnLst>
                                    <p:set>
                                      <p:cBhvr>
                                        <p:cTn id="30" dur="1" fill="hold">
                                          <p:stCondLst>
                                            <p:cond delay="0"/>
                                          </p:stCondLst>
                                        </p:cTn>
                                        <p:tgtEl>
                                          <p:spTgt spid="191"/>
                                        </p:tgtEl>
                                        <p:attrNameLst>
                                          <p:attrName>style.visibility</p:attrName>
                                        </p:attrNameLst>
                                      </p:cBhvr>
                                      <p:to>
                                        <p:strVal val="visible"/>
                                      </p:to>
                                    </p:set>
                                    <p:animEffect transition="in" filter="fade">
                                      <p:cBhvr>
                                        <p:cTn id="31" dur="300"/>
                                        <p:tgtEl>
                                          <p:spTgt spid="191"/>
                                        </p:tgtEl>
                                      </p:cBhvr>
                                    </p:animEffect>
                                  </p:childTnLst>
                                </p:cTn>
                              </p:par>
                              <p:par>
                                <p:cTn id="32" presetID="10" presetClass="entr" presetSubtype="0" fill="hold" grpId="0" nodeType="withEffect">
                                  <p:stCondLst>
                                    <p:cond delay="200"/>
                                  </p:stCondLst>
                                  <p:childTnLst>
                                    <p:set>
                                      <p:cBhvr>
                                        <p:cTn id="33" dur="1" fill="hold">
                                          <p:stCondLst>
                                            <p:cond delay="0"/>
                                          </p:stCondLst>
                                        </p:cTn>
                                        <p:tgtEl>
                                          <p:spTgt spid="192"/>
                                        </p:tgtEl>
                                        <p:attrNameLst>
                                          <p:attrName>style.visibility</p:attrName>
                                        </p:attrNameLst>
                                      </p:cBhvr>
                                      <p:to>
                                        <p:strVal val="visible"/>
                                      </p:to>
                                    </p:set>
                                    <p:animEffect transition="in" filter="fade">
                                      <p:cBhvr>
                                        <p:cTn id="34" dur="300"/>
                                        <p:tgtEl>
                                          <p:spTgt spid="192"/>
                                        </p:tgtEl>
                                      </p:cBhvr>
                                    </p:animEffect>
                                  </p:childTnLst>
                                </p:cTn>
                              </p:par>
                              <p:par>
                                <p:cTn id="35" presetID="22" presetClass="entr" presetSubtype="8" fill="hold" nodeType="withEffect">
                                  <p:stCondLst>
                                    <p:cond delay="300"/>
                                  </p:stCondLst>
                                  <p:childTnLst>
                                    <p:set>
                                      <p:cBhvr>
                                        <p:cTn id="36" dur="1" fill="hold">
                                          <p:stCondLst>
                                            <p:cond delay="0"/>
                                          </p:stCondLst>
                                        </p:cTn>
                                        <p:tgtEl>
                                          <p:spTgt spid="193"/>
                                        </p:tgtEl>
                                        <p:attrNameLst>
                                          <p:attrName>style.visibility</p:attrName>
                                        </p:attrNameLst>
                                      </p:cBhvr>
                                      <p:to>
                                        <p:strVal val="visible"/>
                                      </p:to>
                                    </p:set>
                                    <p:animEffect transition="in" filter="wipe(left)">
                                      <p:cBhvr>
                                        <p:cTn id="37" dur="500"/>
                                        <p:tgtEl>
                                          <p:spTgt spid="193"/>
                                        </p:tgtEl>
                                      </p:cBhvr>
                                    </p:animEffect>
                                  </p:childTnLst>
                                </p:cTn>
                              </p:par>
                              <p:par>
                                <p:cTn id="38" presetID="10" presetClass="entr" presetSubtype="0" fill="hold" grpId="0" nodeType="withEffect">
                                  <p:stCondLst>
                                    <p:cond delay="600"/>
                                  </p:stCondLst>
                                  <p:childTnLst>
                                    <p:set>
                                      <p:cBhvr>
                                        <p:cTn id="39" dur="1" fill="hold">
                                          <p:stCondLst>
                                            <p:cond delay="0"/>
                                          </p:stCondLst>
                                        </p:cTn>
                                        <p:tgtEl>
                                          <p:spTgt spid="194"/>
                                        </p:tgtEl>
                                        <p:attrNameLst>
                                          <p:attrName>style.visibility</p:attrName>
                                        </p:attrNameLst>
                                      </p:cBhvr>
                                      <p:to>
                                        <p:strVal val="visible"/>
                                      </p:to>
                                    </p:set>
                                    <p:animEffect transition="in" filter="fade">
                                      <p:cBhvr>
                                        <p:cTn id="40" dur="300"/>
                                        <p:tgtEl>
                                          <p:spTgt spid="194"/>
                                        </p:tgtEl>
                                      </p:cBhvr>
                                    </p:animEffect>
                                  </p:childTnLst>
                                </p:cTn>
                              </p:par>
                              <p:par>
                                <p:cTn id="41" presetID="2" presetClass="entr" presetSubtype="1" decel="100000" fill="hold" nodeType="withEffect">
                                  <p:stCondLst>
                                    <p:cond delay="0"/>
                                  </p:stCondLst>
                                  <p:childTnLst>
                                    <p:set>
                                      <p:cBhvr>
                                        <p:cTn id="42" dur="1" fill="hold">
                                          <p:stCondLst>
                                            <p:cond delay="0"/>
                                          </p:stCondLst>
                                        </p:cTn>
                                        <p:tgtEl>
                                          <p:spTgt spid="79"/>
                                        </p:tgtEl>
                                        <p:attrNameLst>
                                          <p:attrName>style.visibility</p:attrName>
                                        </p:attrNameLst>
                                      </p:cBhvr>
                                      <p:to>
                                        <p:strVal val="visible"/>
                                      </p:to>
                                    </p:set>
                                    <p:anim calcmode="lin" valueType="num">
                                      <p:cBhvr additive="base">
                                        <p:cTn id="43" dur="1000" fill="hold"/>
                                        <p:tgtEl>
                                          <p:spTgt spid="79"/>
                                        </p:tgtEl>
                                        <p:attrNameLst>
                                          <p:attrName>ppt_x</p:attrName>
                                        </p:attrNameLst>
                                      </p:cBhvr>
                                      <p:tavLst>
                                        <p:tav tm="0">
                                          <p:val>
                                            <p:strVal val="#ppt_x"/>
                                          </p:val>
                                        </p:tav>
                                        <p:tav tm="100000">
                                          <p:val>
                                            <p:strVal val="#ppt_x"/>
                                          </p:val>
                                        </p:tav>
                                      </p:tavLst>
                                    </p:anim>
                                    <p:anim calcmode="lin" valueType="num">
                                      <p:cBhvr additive="base">
                                        <p:cTn id="44" dur="1000" fill="hold"/>
                                        <p:tgtEl>
                                          <p:spTgt spid="79"/>
                                        </p:tgtEl>
                                        <p:attrNameLst>
                                          <p:attrName>ppt_y</p:attrName>
                                        </p:attrNameLst>
                                      </p:cBhvr>
                                      <p:tavLst>
                                        <p:tav tm="0">
                                          <p:val>
                                            <p:strVal val="0-#ppt_h/2"/>
                                          </p:val>
                                        </p:tav>
                                        <p:tav tm="100000">
                                          <p:val>
                                            <p:strVal val="#ppt_y"/>
                                          </p:val>
                                        </p:tav>
                                      </p:tavLst>
                                    </p:anim>
                                  </p:childTnLst>
                                </p:cTn>
                              </p:par>
                              <p:par>
                                <p:cTn id="45" presetID="2" presetClass="entr" presetSubtype="1" decel="100000" fill="hold" nodeType="withEffect">
                                  <p:stCondLst>
                                    <p:cond delay="100"/>
                                  </p:stCondLst>
                                  <p:childTnLst>
                                    <p:set>
                                      <p:cBhvr>
                                        <p:cTn id="46" dur="1" fill="hold">
                                          <p:stCondLst>
                                            <p:cond delay="0"/>
                                          </p:stCondLst>
                                        </p:cTn>
                                        <p:tgtEl>
                                          <p:spTgt spid="78"/>
                                        </p:tgtEl>
                                        <p:attrNameLst>
                                          <p:attrName>style.visibility</p:attrName>
                                        </p:attrNameLst>
                                      </p:cBhvr>
                                      <p:to>
                                        <p:strVal val="visible"/>
                                      </p:to>
                                    </p:set>
                                    <p:anim calcmode="lin" valueType="num">
                                      <p:cBhvr additive="base">
                                        <p:cTn id="47" dur="1000" fill="hold"/>
                                        <p:tgtEl>
                                          <p:spTgt spid="78"/>
                                        </p:tgtEl>
                                        <p:attrNameLst>
                                          <p:attrName>ppt_x</p:attrName>
                                        </p:attrNameLst>
                                      </p:cBhvr>
                                      <p:tavLst>
                                        <p:tav tm="0">
                                          <p:val>
                                            <p:strVal val="#ppt_x"/>
                                          </p:val>
                                        </p:tav>
                                        <p:tav tm="100000">
                                          <p:val>
                                            <p:strVal val="#ppt_x"/>
                                          </p:val>
                                        </p:tav>
                                      </p:tavLst>
                                    </p:anim>
                                    <p:anim calcmode="lin" valueType="num">
                                      <p:cBhvr additive="base">
                                        <p:cTn id="48" dur="1000" fill="hold"/>
                                        <p:tgtEl>
                                          <p:spTgt spid="78"/>
                                        </p:tgtEl>
                                        <p:attrNameLst>
                                          <p:attrName>ppt_y</p:attrName>
                                        </p:attrNameLst>
                                      </p:cBhvr>
                                      <p:tavLst>
                                        <p:tav tm="0">
                                          <p:val>
                                            <p:strVal val="0-#ppt_h/2"/>
                                          </p:val>
                                        </p:tav>
                                        <p:tav tm="100000">
                                          <p:val>
                                            <p:strVal val="#ppt_y"/>
                                          </p:val>
                                        </p:tav>
                                      </p:tavLst>
                                    </p:anim>
                                  </p:childTnLst>
                                </p:cTn>
                              </p:par>
                              <p:par>
                                <p:cTn id="49" presetID="2" presetClass="entr" presetSubtype="1" decel="100000" fill="hold" nodeType="withEffect">
                                  <p:stCondLst>
                                    <p:cond delay="200"/>
                                  </p:stCondLst>
                                  <p:childTnLst>
                                    <p:set>
                                      <p:cBhvr>
                                        <p:cTn id="50" dur="1" fill="hold">
                                          <p:stCondLst>
                                            <p:cond delay="0"/>
                                          </p:stCondLst>
                                        </p:cTn>
                                        <p:tgtEl>
                                          <p:spTgt spid="76"/>
                                        </p:tgtEl>
                                        <p:attrNameLst>
                                          <p:attrName>style.visibility</p:attrName>
                                        </p:attrNameLst>
                                      </p:cBhvr>
                                      <p:to>
                                        <p:strVal val="visible"/>
                                      </p:to>
                                    </p:set>
                                    <p:anim calcmode="lin" valueType="num">
                                      <p:cBhvr additive="base">
                                        <p:cTn id="51" dur="1000" fill="hold"/>
                                        <p:tgtEl>
                                          <p:spTgt spid="76"/>
                                        </p:tgtEl>
                                        <p:attrNameLst>
                                          <p:attrName>ppt_x</p:attrName>
                                        </p:attrNameLst>
                                      </p:cBhvr>
                                      <p:tavLst>
                                        <p:tav tm="0">
                                          <p:val>
                                            <p:strVal val="#ppt_x"/>
                                          </p:val>
                                        </p:tav>
                                        <p:tav tm="100000">
                                          <p:val>
                                            <p:strVal val="#ppt_x"/>
                                          </p:val>
                                        </p:tav>
                                      </p:tavLst>
                                    </p:anim>
                                    <p:anim calcmode="lin" valueType="num">
                                      <p:cBhvr additive="base">
                                        <p:cTn id="52" dur="1000" fill="hold"/>
                                        <p:tgtEl>
                                          <p:spTgt spid="76"/>
                                        </p:tgtEl>
                                        <p:attrNameLst>
                                          <p:attrName>ppt_y</p:attrName>
                                        </p:attrNameLst>
                                      </p:cBhvr>
                                      <p:tavLst>
                                        <p:tav tm="0">
                                          <p:val>
                                            <p:strVal val="0-#ppt_h/2"/>
                                          </p:val>
                                        </p:tav>
                                        <p:tav tm="100000">
                                          <p:val>
                                            <p:strVal val="#ppt_y"/>
                                          </p:val>
                                        </p:tav>
                                      </p:tavLst>
                                    </p:anim>
                                  </p:childTnLst>
                                </p:cTn>
                              </p:par>
                              <p:par>
                                <p:cTn id="53" presetID="2" presetClass="entr" presetSubtype="1" decel="100000" fill="hold" nodeType="withEffect">
                                  <p:stCondLst>
                                    <p:cond delay="300"/>
                                  </p:stCondLst>
                                  <p:childTnLst>
                                    <p:set>
                                      <p:cBhvr>
                                        <p:cTn id="54" dur="1" fill="hold">
                                          <p:stCondLst>
                                            <p:cond delay="0"/>
                                          </p:stCondLst>
                                        </p:cTn>
                                        <p:tgtEl>
                                          <p:spTgt spid="77"/>
                                        </p:tgtEl>
                                        <p:attrNameLst>
                                          <p:attrName>style.visibility</p:attrName>
                                        </p:attrNameLst>
                                      </p:cBhvr>
                                      <p:to>
                                        <p:strVal val="visible"/>
                                      </p:to>
                                    </p:set>
                                    <p:anim calcmode="lin" valueType="num">
                                      <p:cBhvr additive="base">
                                        <p:cTn id="55" dur="1000" fill="hold"/>
                                        <p:tgtEl>
                                          <p:spTgt spid="77"/>
                                        </p:tgtEl>
                                        <p:attrNameLst>
                                          <p:attrName>ppt_x</p:attrName>
                                        </p:attrNameLst>
                                      </p:cBhvr>
                                      <p:tavLst>
                                        <p:tav tm="0">
                                          <p:val>
                                            <p:strVal val="#ppt_x"/>
                                          </p:val>
                                        </p:tav>
                                        <p:tav tm="100000">
                                          <p:val>
                                            <p:strVal val="#ppt_x"/>
                                          </p:val>
                                        </p:tav>
                                      </p:tavLst>
                                    </p:anim>
                                    <p:anim calcmode="lin" valueType="num">
                                      <p:cBhvr additive="base">
                                        <p:cTn id="56" dur="1000" fill="hold"/>
                                        <p:tgtEl>
                                          <p:spTgt spid="77"/>
                                        </p:tgtEl>
                                        <p:attrNameLst>
                                          <p:attrName>ppt_y</p:attrName>
                                        </p:attrNameLst>
                                      </p:cBhvr>
                                      <p:tavLst>
                                        <p:tav tm="0">
                                          <p:val>
                                            <p:strVal val="0-#ppt_h/2"/>
                                          </p:val>
                                        </p:tav>
                                        <p:tav tm="100000">
                                          <p:val>
                                            <p:strVal val="#ppt_y"/>
                                          </p:val>
                                        </p:tav>
                                      </p:tavLst>
                                    </p:anim>
                                  </p:childTnLst>
                                </p:cTn>
                              </p:par>
                              <p:par>
                                <p:cTn id="57" presetID="2" presetClass="entr" presetSubtype="1" decel="100000" fill="hold" nodeType="withEffect">
                                  <p:stCondLst>
                                    <p:cond delay="400"/>
                                  </p:stCondLst>
                                  <p:childTnLst>
                                    <p:set>
                                      <p:cBhvr>
                                        <p:cTn id="58" dur="1" fill="hold">
                                          <p:stCondLst>
                                            <p:cond delay="0"/>
                                          </p:stCondLst>
                                        </p:cTn>
                                        <p:tgtEl>
                                          <p:spTgt spid="163"/>
                                        </p:tgtEl>
                                        <p:attrNameLst>
                                          <p:attrName>style.visibility</p:attrName>
                                        </p:attrNameLst>
                                      </p:cBhvr>
                                      <p:to>
                                        <p:strVal val="visible"/>
                                      </p:to>
                                    </p:set>
                                    <p:anim calcmode="lin" valueType="num">
                                      <p:cBhvr additive="base">
                                        <p:cTn id="59" dur="1000" fill="hold"/>
                                        <p:tgtEl>
                                          <p:spTgt spid="163"/>
                                        </p:tgtEl>
                                        <p:attrNameLst>
                                          <p:attrName>ppt_x</p:attrName>
                                        </p:attrNameLst>
                                      </p:cBhvr>
                                      <p:tavLst>
                                        <p:tav tm="0">
                                          <p:val>
                                            <p:strVal val="#ppt_x"/>
                                          </p:val>
                                        </p:tav>
                                        <p:tav tm="100000">
                                          <p:val>
                                            <p:strVal val="#ppt_x"/>
                                          </p:val>
                                        </p:tav>
                                      </p:tavLst>
                                    </p:anim>
                                    <p:anim calcmode="lin" valueType="num">
                                      <p:cBhvr additive="base">
                                        <p:cTn id="60" dur="1000" fill="hold"/>
                                        <p:tgtEl>
                                          <p:spTgt spid="163"/>
                                        </p:tgtEl>
                                        <p:attrNameLst>
                                          <p:attrName>ppt_y</p:attrName>
                                        </p:attrNameLst>
                                      </p:cBhvr>
                                      <p:tavLst>
                                        <p:tav tm="0">
                                          <p:val>
                                            <p:strVal val="0-#ppt_h/2"/>
                                          </p:val>
                                        </p:tav>
                                        <p:tav tm="100000">
                                          <p:val>
                                            <p:strVal val="#ppt_y"/>
                                          </p:val>
                                        </p:tav>
                                      </p:tavLst>
                                    </p:anim>
                                  </p:childTnLst>
                                </p:cTn>
                              </p:par>
                              <p:par>
                                <p:cTn id="61" presetID="2" presetClass="entr" presetSubtype="12" decel="100000" fill="hold" grpId="0" nodeType="withEffect">
                                  <p:stCondLst>
                                    <p:cond delay="0"/>
                                  </p:stCondLst>
                                  <p:childTnLst>
                                    <p:set>
                                      <p:cBhvr>
                                        <p:cTn id="62" dur="1" fill="hold">
                                          <p:stCondLst>
                                            <p:cond delay="0"/>
                                          </p:stCondLst>
                                        </p:cTn>
                                        <p:tgtEl>
                                          <p:spTgt spid="178"/>
                                        </p:tgtEl>
                                        <p:attrNameLst>
                                          <p:attrName>style.visibility</p:attrName>
                                        </p:attrNameLst>
                                      </p:cBhvr>
                                      <p:to>
                                        <p:strVal val="visible"/>
                                      </p:to>
                                    </p:set>
                                    <p:anim calcmode="lin" valueType="num">
                                      <p:cBhvr additive="base">
                                        <p:cTn id="63" dur="1500" fill="hold"/>
                                        <p:tgtEl>
                                          <p:spTgt spid="178"/>
                                        </p:tgtEl>
                                        <p:attrNameLst>
                                          <p:attrName>ppt_x</p:attrName>
                                        </p:attrNameLst>
                                      </p:cBhvr>
                                      <p:tavLst>
                                        <p:tav tm="0">
                                          <p:val>
                                            <p:strVal val="0-#ppt_w/2"/>
                                          </p:val>
                                        </p:tav>
                                        <p:tav tm="100000">
                                          <p:val>
                                            <p:strVal val="#ppt_x"/>
                                          </p:val>
                                        </p:tav>
                                      </p:tavLst>
                                    </p:anim>
                                    <p:anim calcmode="lin" valueType="num">
                                      <p:cBhvr additive="base">
                                        <p:cTn id="64" dur="1500" fill="hold"/>
                                        <p:tgtEl>
                                          <p:spTgt spid="178"/>
                                        </p:tgtEl>
                                        <p:attrNameLst>
                                          <p:attrName>ppt_y</p:attrName>
                                        </p:attrNameLst>
                                      </p:cBhvr>
                                      <p:tavLst>
                                        <p:tav tm="0">
                                          <p:val>
                                            <p:strVal val="1+#ppt_h/2"/>
                                          </p:val>
                                        </p:tav>
                                        <p:tav tm="100000">
                                          <p:val>
                                            <p:strVal val="#ppt_y"/>
                                          </p:val>
                                        </p:tav>
                                      </p:tavLst>
                                    </p:anim>
                                  </p:childTnLst>
                                </p:cTn>
                              </p:par>
                              <p:par>
                                <p:cTn id="65" presetID="2" presetClass="entr" presetSubtype="12" decel="100000" fill="hold" grpId="0" nodeType="withEffect">
                                  <p:stCondLst>
                                    <p:cond delay="100"/>
                                  </p:stCondLst>
                                  <p:childTnLst>
                                    <p:set>
                                      <p:cBhvr>
                                        <p:cTn id="66" dur="1" fill="hold">
                                          <p:stCondLst>
                                            <p:cond delay="0"/>
                                          </p:stCondLst>
                                        </p:cTn>
                                        <p:tgtEl>
                                          <p:spTgt spid="170"/>
                                        </p:tgtEl>
                                        <p:attrNameLst>
                                          <p:attrName>style.visibility</p:attrName>
                                        </p:attrNameLst>
                                      </p:cBhvr>
                                      <p:to>
                                        <p:strVal val="visible"/>
                                      </p:to>
                                    </p:set>
                                    <p:anim calcmode="lin" valueType="num">
                                      <p:cBhvr additive="base">
                                        <p:cTn id="67" dur="1500" fill="hold"/>
                                        <p:tgtEl>
                                          <p:spTgt spid="170"/>
                                        </p:tgtEl>
                                        <p:attrNameLst>
                                          <p:attrName>ppt_x</p:attrName>
                                        </p:attrNameLst>
                                      </p:cBhvr>
                                      <p:tavLst>
                                        <p:tav tm="0">
                                          <p:val>
                                            <p:strVal val="0-#ppt_w/2"/>
                                          </p:val>
                                        </p:tav>
                                        <p:tav tm="100000">
                                          <p:val>
                                            <p:strVal val="#ppt_x"/>
                                          </p:val>
                                        </p:tav>
                                      </p:tavLst>
                                    </p:anim>
                                    <p:anim calcmode="lin" valueType="num">
                                      <p:cBhvr additive="base">
                                        <p:cTn id="68" dur="1500" fill="hold"/>
                                        <p:tgtEl>
                                          <p:spTgt spid="170"/>
                                        </p:tgtEl>
                                        <p:attrNameLst>
                                          <p:attrName>ppt_y</p:attrName>
                                        </p:attrNameLst>
                                      </p:cBhvr>
                                      <p:tavLst>
                                        <p:tav tm="0">
                                          <p:val>
                                            <p:strVal val="1+#ppt_h/2"/>
                                          </p:val>
                                        </p:tav>
                                        <p:tav tm="100000">
                                          <p:val>
                                            <p:strVal val="#ppt_y"/>
                                          </p:val>
                                        </p:tav>
                                      </p:tavLst>
                                    </p:anim>
                                  </p:childTnLst>
                                </p:cTn>
                              </p:par>
                              <p:par>
                                <p:cTn id="69" presetID="2" presetClass="entr" presetSubtype="12" decel="100000" fill="hold" grpId="0" nodeType="withEffect">
                                  <p:stCondLst>
                                    <p:cond delay="200"/>
                                  </p:stCondLst>
                                  <p:childTnLst>
                                    <p:set>
                                      <p:cBhvr>
                                        <p:cTn id="70" dur="1" fill="hold">
                                          <p:stCondLst>
                                            <p:cond delay="0"/>
                                          </p:stCondLst>
                                        </p:cTn>
                                        <p:tgtEl>
                                          <p:spTgt spid="171"/>
                                        </p:tgtEl>
                                        <p:attrNameLst>
                                          <p:attrName>style.visibility</p:attrName>
                                        </p:attrNameLst>
                                      </p:cBhvr>
                                      <p:to>
                                        <p:strVal val="visible"/>
                                      </p:to>
                                    </p:set>
                                    <p:anim calcmode="lin" valueType="num">
                                      <p:cBhvr additive="base">
                                        <p:cTn id="71" dur="1500" fill="hold"/>
                                        <p:tgtEl>
                                          <p:spTgt spid="171"/>
                                        </p:tgtEl>
                                        <p:attrNameLst>
                                          <p:attrName>ppt_x</p:attrName>
                                        </p:attrNameLst>
                                      </p:cBhvr>
                                      <p:tavLst>
                                        <p:tav tm="0">
                                          <p:val>
                                            <p:strVal val="0-#ppt_w/2"/>
                                          </p:val>
                                        </p:tav>
                                        <p:tav tm="100000">
                                          <p:val>
                                            <p:strVal val="#ppt_x"/>
                                          </p:val>
                                        </p:tav>
                                      </p:tavLst>
                                    </p:anim>
                                    <p:anim calcmode="lin" valueType="num">
                                      <p:cBhvr additive="base">
                                        <p:cTn id="72" dur="1500" fill="hold"/>
                                        <p:tgtEl>
                                          <p:spTgt spid="171"/>
                                        </p:tgtEl>
                                        <p:attrNameLst>
                                          <p:attrName>ppt_y</p:attrName>
                                        </p:attrNameLst>
                                      </p:cBhvr>
                                      <p:tavLst>
                                        <p:tav tm="0">
                                          <p:val>
                                            <p:strVal val="1+#ppt_h/2"/>
                                          </p:val>
                                        </p:tav>
                                        <p:tav tm="100000">
                                          <p:val>
                                            <p:strVal val="#ppt_y"/>
                                          </p:val>
                                        </p:tav>
                                      </p:tavLst>
                                    </p:anim>
                                  </p:childTnLst>
                                </p:cTn>
                              </p:par>
                              <p:par>
                                <p:cTn id="73" presetID="2" presetClass="entr" presetSubtype="12" decel="100000" fill="hold" grpId="0" nodeType="withEffect">
                                  <p:stCondLst>
                                    <p:cond delay="300"/>
                                  </p:stCondLst>
                                  <p:childTnLst>
                                    <p:set>
                                      <p:cBhvr>
                                        <p:cTn id="74" dur="1" fill="hold">
                                          <p:stCondLst>
                                            <p:cond delay="0"/>
                                          </p:stCondLst>
                                        </p:cTn>
                                        <p:tgtEl>
                                          <p:spTgt spid="172"/>
                                        </p:tgtEl>
                                        <p:attrNameLst>
                                          <p:attrName>style.visibility</p:attrName>
                                        </p:attrNameLst>
                                      </p:cBhvr>
                                      <p:to>
                                        <p:strVal val="visible"/>
                                      </p:to>
                                    </p:set>
                                    <p:anim calcmode="lin" valueType="num">
                                      <p:cBhvr additive="base">
                                        <p:cTn id="75" dur="1500" fill="hold"/>
                                        <p:tgtEl>
                                          <p:spTgt spid="172"/>
                                        </p:tgtEl>
                                        <p:attrNameLst>
                                          <p:attrName>ppt_x</p:attrName>
                                        </p:attrNameLst>
                                      </p:cBhvr>
                                      <p:tavLst>
                                        <p:tav tm="0">
                                          <p:val>
                                            <p:strVal val="0-#ppt_w/2"/>
                                          </p:val>
                                        </p:tav>
                                        <p:tav tm="100000">
                                          <p:val>
                                            <p:strVal val="#ppt_x"/>
                                          </p:val>
                                        </p:tav>
                                      </p:tavLst>
                                    </p:anim>
                                    <p:anim calcmode="lin" valueType="num">
                                      <p:cBhvr additive="base">
                                        <p:cTn id="76" dur="1500" fill="hold"/>
                                        <p:tgtEl>
                                          <p:spTgt spid="17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8" grpId="0" animBg="1"/>
      <p:bldP spid="170" grpId="0" animBg="1"/>
      <p:bldP spid="171" grpId="0" animBg="1"/>
      <p:bldP spid="172" grpId="0" animBg="1"/>
      <p:bldP spid="181" grpId="0"/>
      <p:bldP spid="185" grpId="0"/>
      <p:bldP spid="186" grpId="0"/>
      <p:bldP spid="188" grpId="0"/>
      <p:bldP spid="189" grpId="0"/>
      <p:bldP spid="191" grpId="0"/>
      <p:bldP spid="192" grpId="0"/>
      <p:bldP spid="194" grpId="0"/>
    </p:bldLst>
  </p:timing>
</p:sld>
</file>

<file path=ppt/slides/slide16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78" name="Freeform: Shape 177">
            <a:extLst>
              <a:ext uri="{FF2B5EF4-FFF2-40B4-BE49-F238E27FC236}">
                <a16:creationId xmlns:a16="http://schemas.microsoft.com/office/drawing/2014/main" id="{DE0277E9-44A5-4828-A687-18F0AC3B6CB5}"/>
              </a:ext>
            </a:extLst>
          </p:cNvPr>
          <p:cNvSpPr/>
          <p:nvPr/>
        </p:nvSpPr>
        <p:spPr>
          <a:xfrm>
            <a:off x="-2622782" y="2428788"/>
            <a:ext cx="16296839" cy="12517632"/>
          </a:xfrm>
          <a:custGeom>
            <a:avLst/>
            <a:gdLst>
              <a:gd name="connsiteX0" fmla="*/ 1807 w 4895637"/>
              <a:gd name="connsiteY0" fmla="*/ 455923 h 3760348"/>
              <a:gd name="connsiteX1" fmla="*/ 1299965 w 4895637"/>
              <a:gd name="connsiteY1" fmla="*/ 67913 h 3760348"/>
              <a:gd name="connsiteX2" fmla="*/ 2104728 w 4895637"/>
              <a:gd name="connsiteY2" fmla="*/ 1203203 h 3760348"/>
              <a:gd name="connsiteX3" fmla="*/ 3939394 w 4895637"/>
              <a:gd name="connsiteY3" fmla="*/ 1399603 h 3760348"/>
              <a:gd name="connsiteX4" fmla="*/ 4231600 w 4895637"/>
              <a:gd name="connsiteY4" fmla="*/ 2544473 h 3760348"/>
              <a:gd name="connsiteX5" fmla="*/ 4892655 w 4895637"/>
              <a:gd name="connsiteY5" fmla="*/ 3684553 h 3760348"/>
              <a:gd name="connsiteX6" fmla="*/ 4878284 w 4895637"/>
              <a:gd name="connsiteY6" fmla="*/ 3761197 h 3760348"/>
              <a:gd name="connsiteX7" fmla="*/ 1807 w 4895637"/>
              <a:gd name="connsiteY7" fmla="*/ 3761197 h 3760348"/>
              <a:gd name="connsiteX8" fmla="*/ 1807 w 4895637"/>
              <a:gd name="connsiteY8" fmla="*/ 455923 h 376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95637" h="3760348">
                <a:moveTo>
                  <a:pt x="1807" y="455923"/>
                </a:moveTo>
                <a:cubicBezTo>
                  <a:pt x="1807" y="455923"/>
                  <a:pt x="753876" y="-205132"/>
                  <a:pt x="1299965" y="67913"/>
                </a:cubicBezTo>
                <a:cubicBezTo>
                  <a:pt x="1846054" y="340957"/>
                  <a:pt x="1755039" y="1011592"/>
                  <a:pt x="2104728" y="1203203"/>
                </a:cubicBezTo>
                <a:cubicBezTo>
                  <a:pt x="2454416" y="1394813"/>
                  <a:pt x="3522642" y="1126558"/>
                  <a:pt x="3939394" y="1399603"/>
                </a:cubicBezTo>
                <a:cubicBezTo>
                  <a:pt x="4356146" y="1672647"/>
                  <a:pt x="3915443" y="2156463"/>
                  <a:pt x="4231600" y="2544473"/>
                </a:cubicBezTo>
                <a:cubicBezTo>
                  <a:pt x="4547756" y="2932484"/>
                  <a:pt x="4950138" y="3277382"/>
                  <a:pt x="4892655" y="3684553"/>
                </a:cubicBezTo>
                <a:lnTo>
                  <a:pt x="4878284" y="3761197"/>
                </a:lnTo>
                <a:lnTo>
                  <a:pt x="1807" y="3761197"/>
                </a:lnTo>
                <a:lnTo>
                  <a:pt x="1807" y="455923"/>
                </a:lnTo>
                <a:close/>
              </a:path>
            </a:pathLst>
          </a:custGeom>
          <a:solidFill>
            <a:schemeClr val="tx1">
              <a:lumMod val="10000"/>
              <a:lumOff val="90000"/>
            </a:schemeClr>
          </a:solidFill>
          <a:ln w="479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170" name="Freeform: Shape 169">
            <a:extLst>
              <a:ext uri="{FF2B5EF4-FFF2-40B4-BE49-F238E27FC236}">
                <a16:creationId xmlns:a16="http://schemas.microsoft.com/office/drawing/2014/main" id="{FEC19723-C3D1-4CDC-B1FE-6BE5B85C044C}"/>
              </a:ext>
            </a:extLst>
          </p:cNvPr>
          <p:cNvSpPr/>
          <p:nvPr/>
        </p:nvSpPr>
        <p:spPr>
          <a:xfrm>
            <a:off x="-2995311" y="3447139"/>
            <a:ext cx="13022724" cy="10002778"/>
          </a:xfrm>
          <a:custGeom>
            <a:avLst/>
            <a:gdLst>
              <a:gd name="connsiteX0" fmla="*/ 1807 w 4895637"/>
              <a:gd name="connsiteY0" fmla="*/ 455923 h 3760348"/>
              <a:gd name="connsiteX1" fmla="*/ 1299965 w 4895637"/>
              <a:gd name="connsiteY1" fmla="*/ 67913 h 3760348"/>
              <a:gd name="connsiteX2" fmla="*/ 2104728 w 4895637"/>
              <a:gd name="connsiteY2" fmla="*/ 1203203 h 3760348"/>
              <a:gd name="connsiteX3" fmla="*/ 3939394 w 4895637"/>
              <a:gd name="connsiteY3" fmla="*/ 1399603 h 3760348"/>
              <a:gd name="connsiteX4" fmla="*/ 4231600 w 4895637"/>
              <a:gd name="connsiteY4" fmla="*/ 2544473 h 3760348"/>
              <a:gd name="connsiteX5" fmla="*/ 4892655 w 4895637"/>
              <a:gd name="connsiteY5" fmla="*/ 3684553 h 3760348"/>
              <a:gd name="connsiteX6" fmla="*/ 4878284 w 4895637"/>
              <a:gd name="connsiteY6" fmla="*/ 3761197 h 3760348"/>
              <a:gd name="connsiteX7" fmla="*/ 1807 w 4895637"/>
              <a:gd name="connsiteY7" fmla="*/ 3761197 h 3760348"/>
              <a:gd name="connsiteX8" fmla="*/ 1807 w 4895637"/>
              <a:gd name="connsiteY8" fmla="*/ 455923 h 376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95637" h="3760348">
                <a:moveTo>
                  <a:pt x="1807" y="455923"/>
                </a:moveTo>
                <a:cubicBezTo>
                  <a:pt x="1807" y="455923"/>
                  <a:pt x="753876" y="-205132"/>
                  <a:pt x="1299965" y="67913"/>
                </a:cubicBezTo>
                <a:cubicBezTo>
                  <a:pt x="1846054" y="340957"/>
                  <a:pt x="1755039" y="1011592"/>
                  <a:pt x="2104728" y="1203203"/>
                </a:cubicBezTo>
                <a:cubicBezTo>
                  <a:pt x="2454416" y="1394813"/>
                  <a:pt x="3522642" y="1126558"/>
                  <a:pt x="3939394" y="1399603"/>
                </a:cubicBezTo>
                <a:cubicBezTo>
                  <a:pt x="4356146" y="1672647"/>
                  <a:pt x="3915443" y="2156463"/>
                  <a:pt x="4231600" y="2544473"/>
                </a:cubicBezTo>
                <a:cubicBezTo>
                  <a:pt x="4547756" y="2932484"/>
                  <a:pt x="4950138" y="3277382"/>
                  <a:pt x="4892655" y="3684553"/>
                </a:cubicBezTo>
                <a:lnTo>
                  <a:pt x="4878284" y="3761197"/>
                </a:lnTo>
                <a:lnTo>
                  <a:pt x="1807" y="3761197"/>
                </a:lnTo>
                <a:lnTo>
                  <a:pt x="1807" y="455923"/>
                </a:lnTo>
                <a:close/>
              </a:path>
            </a:pathLst>
          </a:custGeom>
          <a:gradFill flip="none" rotWithShape="1">
            <a:gsLst>
              <a:gs pos="36000">
                <a:srgbClr val="172144"/>
              </a:gs>
              <a:gs pos="0">
                <a:srgbClr val="314792"/>
              </a:gs>
            </a:gsLst>
            <a:lin ang="2700000" scaled="1"/>
            <a:tileRect/>
          </a:gradFill>
          <a:ln w="4790" cap="flat">
            <a:noFill/>
            <a:prstDash val="solid"/>
            <a:miter/>
          </a:ln>
          <a:effectLst>
            <a:outerShdw blurRad="317500" dist="114300" algn="l" rotWithShape="0">
              <a:prstClr val="black">
                <a:alpha val="40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171" name="Freeform: Shape 170">
            <a:extLst>
              <a:ext uri="{FF2B5EF4-FFF2-40B4-BE49-F238E27FC236}">
                <a16:creationId xmlns:a16="http://schemas.microsoft.com/office/drawing/2014/main" id="{BA38B3B2-954B-4EEE-9972-2D758A375DF0}"/>
              </a:ext>
            </a:extLst>
          </p:cNvPr>
          <p:cNvSpPr/>
          <p:nvPr/>
        </p:nvSpPr>
        <p:spPr>
          <a:xfrm>
            <a:off x="-1220307" y="4109743"/>
            <a:ext cx="13022724" cy="10002778"/>
          </a:xfrm>
          <a:custGeom>
            <a:avLst/>
            <a:gdLst>
              <a:gd name="connsiteX0" fmla="*/ 1807 w 4895637"/>
              <a:gd name="connsiteY0" fmla="*/ 455923 h 3760348"/>
              <a:gd name="connsiteX1" fmla="*/ 1299965 w 4895637"/>
              <a:gd name="connsiteY1" fmla="*/ 67913 h 3760348"/>
              <a:gd name="connsiteX2" fmla="*/ 2104728 w 4895637"/>
              <a:gd name="connsiteY2" fmla="*/ 1203203 h 3760348"/>
              <a:gd name="connsiteX3" fmla="*/ 3939394 w 4895637"/>
              <a:gd name="connsiteY3" fmla="*/ 1399603 h 3760348"/>
              <a:gd name="connsiteX4" fmla="*/ 4231600 w 4895637"/>
              <a:gd name="connsiteY4" fmla="*/ 2544473 h 3760348"/>
              <a:gd name="connsiteX5" fmla="*/ 4892655 w 4895637"/>
              <a:gd name="connsiteY5" fmla="*/ 3684553 h 3760348"/>
              <a:gd name="connsiteX6" fmla="*/ 4878284 w 4895637"/>
              <a:gd name="connsiteY6" fmla="*/ 3761197 h 3760348"/>
              <a:gd name="connsiteX7" fmla="*/ 1807 w 4895637"/>
              <a:gd name="connsiteY7" fmla="*/ 3761197 h 3760348"/>
              <a:gd name="connsiteX8" fmla="*/ 1807 w 4895637"/>
              <a:gd name="connsiteY8" fmla="*/ 455923 h 376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95637" h="3760348">
                <a:moveTo>
                  <a:pt x="1807" y="455923"/>
                </a:moveTo>
                <a:cubicBezTo>
                  <a:pt x="1807" y="455923"/>
                  <a:pt x="753876" y="-205132"/>
                  <a:pt x="1299965" y="67913"/>
                </a:cubicBezTo>
                <a:cubicBezTo>
                  <a:pt x="1846054" y="340957"/>
                  <a:pt x="1755039" y="1011592"/>
                  <a:pt x="2104728" y="1203203"/>
                </a:cubicBezTo>
                <a:cubicBezTo>
                  <a:pt x="2454416" y="1394813"/>
                  <a:pt x="3522642" y="1126558"/>
                  <a:pt x="3939394" y="1399603"/>
                </a:cubicBezTo>
                <a:cubicBezTo>
                  <a:pt x="4356146" y="1672647"/>
                  <a:pt x="3915443" y="2156463"/>
                  <a:pt x="4231600" y="2544473"/>
                </a:cubicBezTo>
                <a:cubicBezTo>
                  <a:pt x="4547756" y="2932484"/>
                  <a:pt x="4950138" y="3277382"/>
                  <a:pt x="4892655" y="3684553"/>
                </a:cubicBezTo>
                <a:lnTo>
                  <a:pt x="4878284" y="3761197"/>
                </a:lnTo>
                <a:lnTo>
                  <a:pt x="1807" y="3761197"/>
                </a:lnTo>
                <a:lnTo>
                  <a:pt x="1807" y="455923"/>
                </a:lnTo>
                <a:close/>
              </a:path>
            </a:pathLst>
          </a:custGeom>
          <a:gradFill flip="none" rotWithShape="1">
            <a:gsLst>
              <a:gs pos="0">
                <a:srgbClr val="172144"/>
              </a:gs>
              <a:gs pos="100000">
                <a:srgbClr val="314792"/>
              </a:gs>
            </a:gsLst>
            <a:lin ang="16200000" scaled="1"/>
            <a:tileRect/>
          </a:gradFill>
          <a:ln w="4790" cap="flat">
            <a:noFill/>
            <a:prstDash val="solid"/>
            <a:miter/>
          </a:ln>
          <a:effectLst>
            <a:outerShdw blurRad="317500" dist="114300" algn="l" rotWithShape="0">
              <a:prstClr val="black">
                <a:alpha val="40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172" name="Freeform: Shape 171">
            <a:extLst>
              <a:ext uri="{FF2B5EF4-FFF2-40B4-BE49-F238E27FC236}">
                <a16:creationId xmlns:a16="http://schemas.microsoft.com/office/drawing/2014/main" id="{07819A1B-402D-44DB-86E7-FC159F176F9A}"/>
              </a:ext>
            </a:extLst>
          </p:cNvPr>
          <p:cNvSpPr/>
          <p:nvPr/>
        </p:nvSpPr>
        <p:spPr>
          <a:xfrm>
            <a:off x="-2745560" y="4109743"/>
            <a:ext cx="13022724" cy="10002778"/>
          </a:xfrm>
          <a:custGeom>
            <a:avLst/>
            <a:gdLst>
              <a:gd name="connsiteX0" fmla="*/ 1807 w 4895637"/>
              <a:gd name="connsiteY0" fmla="*/ 455923 h 3760348"/>
              <a:gd name="connsiteX1" fmla="*/ 1299965 w 4895637"/>
              <a:gd name="connsiteY1" fmla="*/ 67913 h 3760348"/>
              <a:gd name="connsiteX2" fmla="*/ 2104728 w 4895637"/>
              <a:gd name="connsiteY2" fmla="*/ 1203203 h 3760348"/>
              <a:gd name="connsiteX3" fmla="*/ 3939394 w 4895637"/>
              <a:gd name="connsiteY3" fmla="*/ 1399603 h 3760348"/>
              <a:gd name="connsiteX4" fmla="*/ 4231600 w 4895637"/>
              <a:gd name="connsiteY4" fmla="*/ 2544473 h 3760348"/>
              <a:gd name="connsiteX5" fmla="*/ 4892655 w 4895637"/>
              <a:gd name="connsiteY5" fmla="*/ 3684553 h 3760348"/>
              <a:gd name="connsiteX6" fmla="*/ 4878284 w 4895637"/>
              <a:gd name="connsiteY6" fmla="*/ 3761197 h 3760348"/>
              <a:gd name="connsiteX7" fmla="*/ 1807 w 4895637"/>
              <a:gd name="connsiteY7" fmla="*/ 3761197 h 3760348"/>
              <a:gd name="connsiteX8" fmla="*/ 1807 w 4895637"/>
              <a:gd name="connsiteY8" fmla="*/ 455923 h 3760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95637" h="3760348">
                <a:moveTo>
                  <a:pt x="1807" y="455923"/>
                </a:moveTo>
                <a:cubicBezTo>
                  <a:pt x="1807" y="455923"/>
                  <a:pt x="753876" y="-205132"/>
                  <a:pt x="1299965" y="67913"/>
                </a:cubicBezTo>
                <a:cubicBezTo>
                  <a:pt x="1846054" y="340957"/>
                  <a:pt x="1755039" y="1011592"/>
                  <a:pt x="2104728" y="1203203"/>
                </a:cubicBezTo>
                <a:cubicBezTo>
                  <a:pt x="2454416" y="1394813"/>
                  <a:pt x="3522642" y="1126558"/>
                  <a:pt x="3939394" y="1399603"/>
                </a:cubicBezTo>
                <a:cubicBezTo>
                  <a:pt x="4356146" y="1672647"/>
                  <a:pt x="3915443" y="2156463"/>
                  <a:pt x="4231600" y="2544473"/>
                </a:cubicBezTo>
                <a:cubicBezTo>
                  <a:pt x="4547756" y="2932484"/>
                  <a:pt x="4950138" y="3277382"/>
                  <a:pt x="4892655" y="3684553"/>
                </a:cubicBezTo>
                <a:lnTo>
                  <a:pt x="4878284" y="3761197"/>
                </a:lnTo>
                <a:lnTo>
                  <a:pt x="1807" y="3761197"/>
                </a:lnTo>
                <a:lnTo>
                  <a:pt x="1807" y="455923"/>
                </a:lnTo>
                <a:close/>
              </a:path>
            </a:pathLst>
          </a:custGeom>
          <a:gradFill flip="none" rotWithShape="1">
            <a:gsLst>
              <a:gs pos="0">
                <a:srgbClr val="172144"/>
              </a:gs>
              <a:gs pos="100000">
                <a:srgbClr val="314792"/>
              </a:gs>
            </a:gsLst>
            <a:lin ang="2700000" scaled="1"/>
            <a:tileRect/>
          </a:gradFill>
          <a:ln w="4790" cap="flat">
            <a:noFill/>
            <a:prstDash val="solid"/>
            <a:miter/>
          </a:ln>
          <a:effectLst>
            <a:outerShdw blurRad="317500" dist="114300" algn="l" rotWithShape="0">
              <a:prstClr val="black">
                <a:alpha val="40000"/>
              </a:prstClr>
            </a:outerShdw>
          </a:effectLst>
        </p:spPr>
        <p:txBody>
          <a:bodyPr rtlCol="0" anchor="ctr"/>
          <a:lstStyle/>
          <a:p>
            <a:endParaRPr lang="en-US"/>
          </a:p>
        </p:txBody>
      </p:sp>
      <p:grpSp>
        <p:nvGrpSpPr>
          <p:cNvPr id="79" name="Group 78">
            <a:extLst>
              <a:ext uri="{FF2B5EF4-FFF2-40B4-BE49-F238E27FC236}">
                <a16:creationId xmlns:a16="http://schemas.microsoft.com/office/drawing/2014/main" id="{B57508A2-54DE-4148-BDEE-536181B20928}"/>
              </a:ext>
            </a:extLst>
          </p:cNvPr>
          <p:cNvGrpSpPr/>
          <p:nvPr/>
        </p:nvGrpSpPr>
        <p:grpSpPr>
          <a:xfrm>
            <a:off x="3217869" y="8660396"/>
            <a:ext cx="7815576" cy="4015060"/>
            <a:chOff x="10103278" y="11586688"/>
            <a:chExt cx="4144052" cy="2128905"/>
          </a:xfrm>
        </p:grpSpPr>
        <p:sp>
          <p:nvSpPr>
            <p:cNvPr id="50" name="Freeform: Shape 49">
              <a:extLst>
                <a:ext uri="{FF2B5EF4-FFF2-40B4-BE49-F238E27FC236}">
                  <a16:creationId xmlns:a16="http://schemas.microsoft.com/office/drawing/2014/main" id="{90798618-5FD0-433C-B4B3-0AA40587CFD5}"/>
                </a:ext>
              </a:extLst>
            </p:cNvPr>
            <p:cNvSpPr/>
            <p:nvPr/>
          </p:nvSpPr>
          <p:spPr>
            <a:xfrm>
              <a:off x="10282041" y="11586688"/>
              <a:ext cx="3965289" cy="1243216"/>
            </a:xfrm>
            <a:custGeom>
              <a:avLst/>
              <a:gdLst>
                <a:gd name="connsiteX0" fmla="*/ 3963258 w 3965289"/>
                <a:gd name="connsiteY0" fmla="*/ 989291 h 1243215"/>
                <a:gd name="connsiteX1" fmla="*/ 3926693 w 3965289"/>
                <a:gd name="connsiteY1" fmla="*/ 992541 h 1243215"/>
                <a:gd name="connsiteX2" fmla="*/ 3926693 w 3965289"/>
                <a:gd name="connsiteY2" fmla="*/ 992541 h 1243215"/>
                <a:gd name="connsiteX3" fmla="*/ 1322440 w 3965289"/>
                <a:gd name="connsiteY3" fmla="*/ 1241184 h 1243215"/>
                <a:gd name="connsiteX4" fmla="*/ 1307002 w 3965289"/>
                <a:gd name="connsiteY4" fmla="*/ 1228184 h 1243215"/>
                <a:gd name="connsiteX5" fmla="*/ 6094 w 3965289"/>
                <a:gd name="connsiteY5" fmla="*/ 160480 h 1243215"/>
                <a:gd name="connsiteX6" fmla="*/ 2443772 w 3965289"/>
                <a:gd name="connsiteY6" fmla="*/ 6094 h 1243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5289" h="1243215">
                  <a:moveTo>
                    <a:pt x="3963258" y="989291"/>
                  </a:moveTo>
                  <a:lnTo>
                    <a:pt x="3926693" y="992541"/>
                  </a:lnTo>
                  <a:lnTo>
                    <a:pt x="3926693" y="992541"/>
                  </a:lnTo>
                  <a:lnTo>
                    <a:pt x="1322440" y="1241184"/>
                  </a:lnTo>
                  <a:lnTo>
                    <a:pt x="1307002" y="1228184"/>
                  </a:lnTo>
                  <a:lnTo>
                    <a:pt x="6094" y="160480"/>
                  </a:lnTo>
                  <a:lnTo>
                    <a:pt x="2443772" y="6094"/>
                  </a:lnTo>
                  <a:close/>
                </a:path>
              </a:pathLst>
            </a:custGeom>
            <a:gradFill>
              <a:gsLst>
                <a:gs pos="0">
                  <a:schemeClr val="accent3"/>
                </a:gs>
                <a:gs pos="100000">
                  <a:schemeClr val="accent2"/>
                </a:gs>
              </a:gsLst>
              <a:path path="circle">
                <a:fillToRect l="100000" b="100000"/>
              </a:path>
            </a:gradFill>
            <a:ln w="9525"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574943DC-C18F-4DAE-9257-E37EEC011BF0}"/>
                </a:ext>
              </a:extLst>
            </p:cNvPr>
            <p:cNvSpPr/>
            <p:nvPr/>
          </p:nvSpPr>
          <p:spPr>
            <a:xfrm>
              <a:off x="10103278" y="11741074"/>
              <a:ext cx="1503235" cy="1966393"/>
            </a:xfrm>
            <a:custGeom>
              <a:avLst/>
              <a:gdLst>
                <a:gd name="connsiteX0" fmla="*/ 1387445 w 1503234"/>
                <a:gd name="connsiteY0" fmla="*/ 1926985 h 1966393"/>
                <a:gd name="connsiteX1" fmla="*/ 1403696 w 1503234"/>
                <a:gd name="connsiteY1" fmla="*/ 1964362 h 1966393"/>
                <a:gd name="connsiteX2" fmla="*/ 1400446 w 1503234"/>
                <a:gd name="connsiteY2" fmla="*/ 1961113 h 1966393"/>
                <a:gd name="connsiteX3" fmla="*/ 1400446 w 1503234"/>
                <a:gd name="connsiteY3" fmla="*/ 1961113 h 1966393"/>
                <a:gd name="connsiteX4" fmla="*/ 119852 w 1503234"/>
                <a:gd name="connsiteY4" fmla="*/ 753649 h 1966393"/>
                <a:gd name="connsiteX5" fmla="*/ 6094 w 1503234"/>
                <a:gd name="connsiteY5" fmla="*/ 371746 h 1966393"/>
                <a:gd name="connsiteX6" fmla="*/ 184857 w 1503234"/>
                <a:gd name="connsiteY6" fmla="*/ 6094 h 1966393"/>
                <a:gd name="connsiteX7" fmla="*/ 1485765 w 1503234"/>
                <a:gd name="connsiteY7" fmla="*/ 1073797 h 1966393"/>
                <a:gd name="connsiteX8" fmla="*/ 1501203 w 1503234"/>
                <a:gd name="connsiteY8" fmla="*/ 1086798 h 1966393"/>
                <a:gd name="connsiteX9" fmla="*/ 1306189 w 1503234"/>
                <a:gd name="connsiteY9" fmla="*/ 1525580 h 1966393"/>
                <a:gd name="connsiteX10" fmla="*/ 1362256 w 1503234"/>
                <a:gd name="connsiteY10" fmla="*/ 1864418 h 1966393"/>
                <a:gd name="connsiteX11" fmla="*/ 1362256 w 1503234"/>
                <a:gd name="connsiteY11" fmla="*/ 1865230 h 1966393"/>
                <a:gd name="connsiteX12" fmla="*/ 1387445 w 1503234"/>
                <a:gd name="connsiteY12" fmla="*/ 1926985 h 1966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03234" h="1966393">
                  <a:moveTo>
                    <a:pt x="1387445" y="1926985"/>
                  </a:moveTo>
                  <a:cubicBezTo>
                    <a:pt x="1397196" y="1950549"/>
                    <a:pt x="1403696" y="1964362"/>
                    <a:pt x="1403696" y="1964362"/>
                  </a:cubicBezTo>
                  <a:lnTo>
                    <a:pt x="1400446" y="1961113"/>
                  </a:lnTo>
                  <a:cubicBezTo>
                    <a:pt x="1400446" y="1961113"/>
                    <a:pt x="1400446" y="1961113"/>
                    <a:pt x="1400446" y="1961113"/>
                  </a:cubicBezTo>
                  <a:lnTo>
                    <a:pt x="119852" y="753649"/>
                  </a:lnTo>
                  <a:cubicBezTo>
                    <a:pt x="119852" y="753649"/>
                    <a:pt x="6094" y="591137"/>
                    <a:pt x="6094" y="371746"/>
                  </a:cubicBezTo>
                  <a:cubicBezTo>
                    <a:pt x="6094" y="152355"/>
                    <a:pt x="184857" y="6094"/>
                    <a:pt x="184857" y="6094"/>
                  </a:cubicBezTo>
                  <a:lnTo>
                    <a:pt x="1485765" y="1073797"/>
                  </a:lnTo>
                  <a:lnTo>
                    <a:pt x="1501203" y="1086798"/>
                  </a:lnTo>
                  <a:cubicBezTo>
                    <a:pt x="1501203" y="1086798"/>
                    <a:pt x="1330566" y="1338691"/>
                    <a:pt x="1306189" y="1525580"/>
                  </a:cubicBezTo>
                  <a:cubicBezTo>
                    <a:pt x="1291563" y="1637714"/>
                    <a:pt x="1329753" y="1774224"/>
                    <a:pt x="1362256" y="1864418"/>
                  </a:cubicBezTo>
                  <a:lnTo>
                    <a:pt x="1362256" y="1865230"/>
                  </a:lnTo>
                  <a:cubicBezTo>
                    <a:pt x="1372006" y="1889607"/>
                    <a:pt x="1380132" y="1910733"/>
                    <a:pt x="1387445" y="1926985"/>
                  </a:cubicBezTo>
                  <a:close/>
                </a:path>
              </a:pathLst>
            </a:custGeom>
            <a:gradFill>
              <a:gsLst>
                <a:gs pos="0">
                  <a:schemeClr val="accent3"/>
                </a:gs>
                <a:gs pos="100000">
                  <a:schemeClr val="accent2"/>
                </a:gs>
              </a:gsLst>
              <a:path path="circle">
                <a:fillToRect l="100000" b="100000"/>
              </a:path>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52" name="Freeform: Shape 51">
              <a:extLst>
                <a:ext uri="{FF2B5EF4-FFF2-40B4-BE49-F238E27FC236}">
                  <a16:creationId xmlns:a16="http://schemas.microsoft.com/office/drawing/2014/main" id="{C8FA5D06-1DCE-4C1B-89BA-53C690BDE1E6}"/>
                </a:ext>
              </a:extLst>
            </p:cNvPr>
            <p:cNvSpPr/>
            <p:nvPr/>
          </p:nvSpPr>
          <p:spPr>
            <a:xfrm>
              <a:off x="11484629" y="13301188"/>
              <a:ext cx="2681446" cy="414405"/>
            </a:xfrm>
            <a:custGeom>
              <a:avLst/>
              <a:gdLst>
                <a:gd name="connsiteX0" fmla="*/ 6094 w 2681445"/>
                <a:gd name="connsiteY0" fmla="*/ 366871 h 414405"/>
                <a:gd name="connsiteX1" fmla="*/ 2622535 w 2681445"/>
                <a:gd name="connsiteY1" fmla="*/ 30471 h 414405"/>
                <a:gd name="connsiteX2" fmla="*/ 2622535 w 2681445"/>
                <a:gd name="connsiteY2" fmla="*/ 6094 h 414405"/>
                <a:gd name="connsiteX3" fmla="*/ 2679414 w 2681445"/>
                <a:gd name="connsiteY3" fmla="*/ 38597 h 414405"/>
                <a:gd name="connsiteX4" fmla="*/ 2679414 w 2681445"/>
                <a:gd name="connsiteY4" fmla="*/ 71099 h 414405"/>
                <a:gd name="connsiteX5" fmla="*/ 46722 w 2681445"/>
                <a:gd name="connsiteY5" fmla="*/ 412374 h 414405"/>
                <a:gd name="connsiteX6" fmla="*/ 6094 w 2681445"/>
                <a:gd name="connsiteY6" fmla="*/ 366871 h 414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81445" h="414405">
                  <a:moveTo>
                    <a:pt x="6094" y="366871"/>
                  </a:moveTo>
                  <a:lnTo>
                    <a:pt x="2622535" y="30471"/>
                  </a:lnTo>
                  <a:lnTo>
                    <a:pt x="2622535" y="6094"/>
                  </a:lnTo>
                  <a:lnTo>
                    <a:pt x="2679414" y="38597"/>
                  </a:lnTo>
                  <a:lnTo>
                    <a:pt x="2679414" y="71099"/>
                  </a:lnTo>
                  <a:lnTo>
                    <a:pt x="46722" y="412374"/>
                  </a:lnTo>
                  <a:cubicBezTo>
                    <a:pt x="46722" y="412374"/>
                    <a:pt x="14220" y="420499"/>
                    <a:pt x="6094" y="366871"/>
                  </a:cubicBezTo>
                  <a:close/>
                </a:path>
              </a:pathLst>
            </a:custGeom>
            <a:gradFill>
              <a:gsLst>
                <a:gs pos="0">
                  <a:schemeClr val="accent3"/>
                </a:gs>
                <a:gs pos="100000">
                  <a:schemeClr val="accent2"/>
                </a:gs>
              </a:gsLst>
              <a:path path="circle">
                <a:fillToRect l="100000" b="100000"/>
              </a:path>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53" name="Freeform: Shape 52">
              <a:extLst>
                <a:ext uri="{FF2B5EF4-FFF2-40B4-BE49-F238E27FC236}">
                  <a16:creationId xmlns:a16="http://schemas.microsoft.com/office/drawing/2014/main" id="{5A342D9E-DC04-4F1B-A0A2-2E457E474DAB}"/>
                </a:ext>
              </a:extLst>
            </p:cNvPr>
            <p:cNvSpPr/>
            <p:nvPr/>
          </p:nvSpPr>
          <p:spPr>
            <a:xfrm>
              <a:off x="11475690" y="13301188"/>
              <a:ext cx="2632692" cy="365652"/>
            </a:xfrm>
            <a:custGeom>
              <a:avLst/>
              <a:gdLst>
                <a:gd name="connsiteX0" fmla="*/ 2631473 w 2632692"/>
                <a:gd name="connsiteY0" fmla="*/ 30471 h 365651"/>
                <a:gd name="connsiteX1" fmla="*/ 15032 w 2632692"/>
                <a:gd name="connsiteY1" fmla="*/ 363620 h 365651"/>
                <a:gd name="connsiteX2" fmla="*/ 6094 w 2632692"/>
                <a:gd name="connsiteY2" fmla="*/ 342494 h 365651"/>
                <a:gd name="connsiteX3" fmla="*/ 2621723 w 2632692"/>
                <a:gd name="connsiteY3" fmla="*/ 6094 h 365651"/>
                <a:gd name="connsiteX4" fmla="*/ 2631473 w 2632692"/>
                <a:gd name="connsiteY4" fmla="*/ 30471 h 3656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2692" h="365651">
                  <a:moveTo>
                    <a:pt x="2631473" y="30471"/>
                  </a:moveTo>
                  <a:lnTo>
                    <a:pt x="15032" y="363620"/>
                  </a:lnTo>
                  <a:lnTo>
                    <a:pt x="6094" y="342494"/>
                  </a:lnTo>
                  <a:lnTo>
                    <a:pt x="2621723" y="6094"/>
                  </a:lnTo>
                  <a:cubicBezTo>
                    <a:pt x="2624973" y="14220"/>
                    <a:pt x="2628223" y="22345"/>
                    <a:pt x="2631473" y="30471"/>
                  </a:cubicBezTo>
                  <a:close/>
                </a:path>
              </a:pathLst>
            </a:custGeom>
            <a:solidFill>
              <a:srgbClr val="BAA0AE"/>
            </a:solidFill>
            <a:ln w="9525"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BDAE5A72-C5A8-4DBE-A9E5-E1BBE7CFF01F}"/>
                </a:ext>
              </a:extLst>
            </p:cNvPr>
            <p:cNvSpPr/>
            <p:nvPr/>
          </p:nvSpPr>
          <p:spPr>
            <a:xfrm>
              <a:off x="11400158" y="12572323"/>
              <a:ext cx="2811455" cy="1072578"/>
            </a:xfrm>
            <a:custGeom>
              <a:avLst/>
              <a:gdLst>
                <a:gd name="connsiteX0" fmla="*/ 2697255 w 2811455"/>
                <a:gd name="connsiteY0" fmla="*/ 734959 h 1072578"/>
                <a:gd name="connsiteX1" fmla="*/ 81626 w 2811455"/>
                <a:gd name="connsiteY1" fmla="*/ 1071359 h 1072578"/>
                <a:gd name="connsiteX2" fmla="*/ 65375 w 2811455"/>
                <a:gd name="connsiteY2" fmla="*/ 1033169 h 1072578"/>
                <a:gd name="connsiteX3" fmla="*/ 65375 w 2811455"/>
                <a:gd name="connsiteY3" fmla="*/ 1032357 h 1072578"/>
                <a:gd name="connsiteX4" fmla="*/ 9308 w 2811455"/>
                <a:gd name="connsiteY4" fmla="*/ 693519 h 1072578"/>
                <a:gd name="connsiteX5" fmla="*/ 15809 w 2811455"/>
                <a:gd name="connsiteY5" fmla="*/ 657766 h 1072578"/>
                <a:gd name="connsiteX6" fmla="*/ 204323 w 2811455"/>
                <a:gd name="connsiteY6" fmla="*/ 254737 h 1072578"/>
                <a:gd name="connsiteX7" fmla="*/ 2420172 w 2811455"/>
                <a:gd name="connsiteY7" fmla="*/ 43472 h 1072578"/>
                <a:gd name="connsiteX8" fmla="*/ 2808575 w 2811455"/>
                <a:gd name="connsiteY8" fmla="*/ 6094 h 1072578"/>
                <a:gd name="connsiteX9" fmla="*/ 2808575 w 2811455"/>
                <a:gd name="connsiteY9" fmla="*/ 6094 h 1072578"/>
                <a:gd name="connsiteX10" fmla="*/ 2697255 w 2811455"/>
                <a:gd name="connsiteY10" fmla="*/ 734959 h 1072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11455" h="1072578">
                  <a:moveTo>
                    <a:pt x="2697255" y="734959"/>
                  </a:moveTo>
                  <a:lnTo>
                    <a:pt x="81626" y="1071359"/>
                  </a:lnTo>
                  <a:lnTo>
                    <a:pt x="65375" y="1033169"/>
                  </a:lnTo>
                  <a:lnTo>
                    <a:pt x="65375" y="1032357"/>
                  </a:lnTo>
                  <a:cubicBezTo>
                    <a:pt x="32873" y="942162"/>
                    <a:pt x="-5318" y="805653"/>
                    <a:pt x="9308" y="693519"/>
                  </a:cubicBezTo>
                  <a:cubicBezTo>
                    <a:pt x="10934" y="682143"/>
                    <a:pt x="13371" y="669955"/>
                    <a:pt x="15809" y="657766"/>
                  </a:cubicBezTo>
                  <a:cubicBezTo>
                    <a:pt x="54812" y="476566"/>
                    <a:pt x="204323" y="254737"/>
                    <a:pt x="204323" y="254737"/>
                  </a:cubicBezTo>
                  <a:lnTo>
                    <a:pt x="2420172" y="43472"/>
                  </a:lnTo>
                  <a:lnTo>
                    <a:pt x="2808575" y="6094"/>
                  </a:lnTo>
                  <a:lnTo>
                    <a:pt x="2808575" y="6094"/>
                  </a:lnTo>
                  <a:cubicBezTo>
                    <a:pt x="2808575" y="6907"/>
                    <a:pt x="2555057" y="353870"/>
                    <a:pt x="2697255" y="734959"/>
                  </a:cubicBezTo>
                  <a:close/>
                </a:path>
              </a:pathLst>
            </a:custGeom>
            <a:solidFill>
              <a:srgbClr val="FFE1EF"/>
            </a:solidFill>
            <a:ln w="9525"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01662545-004A-40A2-B19E-EFDCFC7A4280}"/>
                </a:ext>
              </a:extLst>
            </p:cNvPr>
            <p:cNvSpPr/>
            <p:nvPr/>
          </p:nvSpPr>
          <p:spPr>
            <a:xfrm>
              <a:off x="11409873" y="12610513"/>
              <a:ext cx="2413301" cy="625671"/>
            </a:xfrm>
            <a:custGeom>
              <a:avLst/>
              <a:gdLst>
                <a:gd name="connsiteX0" fmla="*/ 2410457 w 2413301"/>
                <a:gd name="connsiteY0" fmla="*/ 6094 h 625670"/>
                <a:gd name="connsiteX1" fmla="*/ 6094 w 2413301"/>
                <a:gd name="connsiteY1" fmla="*/ 620390 h 625670"/>
                <a:gd name="connsiteX2" fmla="*/ 194608 w 2413301"/>
                <a:gd name="connsiteY2" fmla="*/ 217360 h 625670"/>
                <a:gd name="connsiteX3" fmla="*/ 2410457 w 2413301"/>
                <a:gd name="connsiteY3" fmla="*/ 6094 h 625670"/>
              </a:gdLst>
              <a:ahLst/>
              <a:cxnLst>
                <a:cxn ang="0">
                  <a:pos x="connsiteX0" y="connsiteY0"/>
                </a:cxn>
                <a:cxn ang="0">
                  <a:pos x="connsiteX1" y="connsiteY1"/>
                </a:cxn>
                <a:cxn ang="0">
                  <a:pos x="connsiteX2" y="connsiteY2"/>
                </a:cxn>
                <a:cxn ang="0">
                  <a:pos x="connsiteX3" y="connsiteY3"/>
                </a:cxn>
              </a:cxnLst>
              <a:rect l="l" t="t" r="r" b="b"/>
              <a:pathLst>
                <a:path w="2413301" h="625670">
                  <a:moveTo>
                    <a:pt x="2410457" y="6094"/>
                  </a:moveTo>
                  <a:cubicBezTo>
                    <a:pt x="181607" y="240112"/>
                    <a:pt x="6094" y="620390"/>
                    <a:pt x="6094" y="620390"/>
                  </a:cubicBezTo>
                  <a:cubicBezTo>
                    <a:pt x="45097" y="439189"/>
                    <a:pt x="194608" y="217360"/>
                    <a:pt x="194608" y="217360"/>
                  </a:cubicBezTo>
                  <a:lnTo>
                    <a:pt x="2410457" y="6094"/>
                  </a:lnTo>
                  <a:close/>
                </a:path>
              </a:pathLst>
            </a:custGeom>
            <a:solidFill>
              <a:srgbClr val="F7C4DE"/>
            </a:solidFill>
            <a:ln w="9525"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573C1F3E-8623-4666-A36B-4FDB5485A01F}"/>
                </a:ext>
              </a:extLst>
            </p:cNvPr>
            <p:cNvSpPr/>
            <p:nvPr/>
          </p:nvSpPr>
          <p:spPr>
            <a:xfrm>
              <a:off x="10395799" y="11732136"/>
              <a:ext cx="1365100" cy="1088829"/>
            </a:xfrm>
            <a:custGeom>
              <a:avLst/>
              <a:gdLst>
                <a:gd name="connsiteX0" fmla="*/ 6094 w 1365099"/>
                <a:gd name="connsiteY0" fmla="*/ 7720 h 1088829"/>
                <a:gd name="connsiteX1" fmla="*/ 1319190 w 1365099"/>
                <a:gd name="connsiteY1" fmla="*/ 1085173 h 1088829"/>
                <a:gd name="connsiteX2" fmla="*/ 1364693 w 1365099"/>
                <a:gd name="connsiteY2" fmla="*/ 1081111 h 1088829"/>
                <a:gd name="connsiteX3" fmla="*/ 29658 w 1365099"/>
                <a:gd name="connsiteY3" fmla="*/ 6094 h 1088829"/>
              </a:gdLst>
              <a:ahLst/>
              <a:cxnLst>
                <a:cxn ang="0">
                  <a:pos x="connsiteX0" y="connsiteY0"/>
                </a:cxn>
                <a:cxn ang="0">
                  <a:pos x="connsiteX1" y="connsiteY1"/>
                </a:cxn>
                <a:cxn ang="0">
                  <a:pos x="connsiteX2" y="connsiteY2"/>
                </a:cxn>
                <a:cxn ang="0">
                  <a:pos x="connsiteX3" y="connsiteY3"/>
                </a:cxn>
              </a:cxnLst>
              <a:rect l="l" t="t" r="r" b="b"/>
              <a:pathLst>
                <a:path w="1365099" h="1088829">
                  <a:moveTo>
                    <a:pt x="6094" y="7720"/>
                  </a:moveTo>
                  <a:lnTo>
                    <a:pt x="1319190" y="1085173"/>
                  </a:lnTo>
                  <a:lnTo>
                    <a:pt x="1364693" y="1081111"/>
                  </a:lnTo>
                  <a:lnTo>
                    <a:pt x="29658" y="6094"/>
                  </a:lnTo>
                  <a:close/>
                </a:path>
              </a:pathLst>
            </a:custGeom>
            <a:solidFill>
              <a:srgbClr val="F7C4DE"/>
            </a:solidFill>
            <a:ln w="9525" cap="flat">
              <a:noFill/>
              <a:prstDash val="solid"/>
              <a:miter/>
            </a:ln>
          </p:spPr>
          <p:txBody>
            <a:bodyPr rtlCol="0" anchor="ctr"/>
            <a:lstStyle/>
            <a:p>
              <a:endParaRPr lang="en-US"/>
            </a:p>
          </p:txBody>
        </p:sp>
      </p:grpSp>
      <p:grpSp>
        <p:nvGrpSpPr>
          <p:cNvPr id="78" name="Group 77">
            <a:extLst>
              <a:ext uri="{FF2B5EF4-FFF2-40B4-BE49-F238E27FC236}">
                <a16:creationId xmlns:a16="http://schemas.microsoft.com/office/drawing/2014/main" id="{91E0A7B3-42FE-4194-A8E8-303B262C50C6}"/>
              </a:ext>
            </a:extLst>
          </p:cNvPr>
          <p:cNvGrpSpPr/>
          <p:nvPr/>
        </p:nvGrpSpPr>
        <p:grpSpPr>
          <a:xfrm>
            <a:off x="3482269" y="7035980"/>
            <a:ext cx="7531265" cy="3831164"/>
            <a:chOff x="10272717" y="7625462"/>
            <a:chExt cx="3993302" cy="2031398"/>
          </a:xfrm>
        </p:grpSpPr>
        <p:sp>
          <p:nvSpPr>
            <p:cNvPr id="57" name="Freeform: Shape 56">
              <a:extLst>
                <a:ext uri="{FF2B5EF4-FFF2-40B4-BE49-F238E27FC236}">
                  <a16:creationId xmlns:a16="http://schemas.microsoft.com/office/drawing/2014/main" id="{7C1DDEB2-03FF-406C-9935-F9C841A1C796}"/>
                </a:ext>
              </a:extLst>
            </p:cNvPr>
            <p:cNvSpPr/>
            <p:nvPr/>
          </p:nvSpPr>
          <p:spPr>
            <a:xfrm>
              <a:off x="10412050" y="7625462"/>
              <a:ext cx="3770275" cy="942569"/>
            </a:xfrm>
            <a:custGeom>
              <a:avLst/>
              <a:gdLst>
                <a:gd name="connsiteX0" fmla="*/ 3768244 w 3770274"/>
                <a:gd name="connsiteY0" fmla="*/ 818653 h 942568"/>
                <a:gd name="connsiteX1" fmla="*/ 3673174 w 3770274"/>
                <a:gd name="connsiteY1" fmla="*/ 822716 h 942568"/>
                <a:gd name="connsiteX2" fmla="*/ 737398 w 3770274"/>
                <a:gd name="connsiteY2" fmla="*/ 940537 h 942568"/>
                <a:gd name="connsiteX3" fmla="*/ 6094 w 3770274"/>
                <a:gd name="connsiteY3" fmla="*/ 62973 h 942568"/>
                <a:gd name="connsiteX4" fmla="*/ 2362516 w 3770274"/>
                <a:gd name="connsiteY4" fmla="*/ 6094 h 9425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70274" h="942568">
                  <a:moveTo>
                    <a:pt x="3768244" y="818653"/>
                  </a:moveTo>
                  <a:lnTo>
                    <a:pt x="3673174" y="822716"/>
                  </a:lnTo>
                  <a:lnTo>
                    <a:pt x="737398" y="940537"/>
                  </a:lnTo>
                  <a:lnTo>
                    <a:pt x="6094" y="62973"/>
                  </a:lnTo>
                  <a:lnTo>
                    <a:pt x="2362516" y="6094"/>
                  </a:lnTo>
                  <a:close/>
                </a:path>
              </a:pathLst>
            </a:custGeom>
            <a:gradFill>
              <a:gsLst>
                <a:gs pos="0">
                  <a:schemeClr val="tx1"/>
                </a:gs>
                <a:gs pos="100000">
                  <a:schemeClr val="tx1">
                    <a:lumMod val="75000"/>
                    <a:lumOff val="25000"/>
                  </a:schemeClr>
                </a:gs>
              </a:gsLst>
              <a:path path="circle">
                <a:fillToRect l="100000" b="100000"/>
              </a:path>
            </a:gradFill>
            <a:ln w="9525"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02E0AB6C-12CC-4F4F-87CF-C30E188D4393}"/>
                </a:ext>
              </a:extLst>
            </p:cNvPr>
            <p:cNvSpPr/>
            <p:nvPr/>
          </p:nvSpPr>
          <p:spPr>
            <a:xfrm>
              <a:off x="10272717" y="7682341"/>
              <a:ext cx="918192" cy="1877012"/>
            </a:xfrm>
            <a:custGeom>
              <a:avLst/>
              <a:gdLst>
                <a:gd name="connsiteX0" fmla="*/ 913296 w 918191"/>
                <a:gd name="connsiteY0" fmla="*/ 1874168 h 1877011"/>
                <a:gd name="connsiteX1" fmla="*/ 837728 w 918191"/>
                <a:gd name="connsiteY1" fmla="*/ 1766910 h 1877011"/>
                <a:gd name="connsiteX2" fmla="*/ 64172 w 918191"/>
                <a:gd name="connsiteY2" fmla="*/ 664267 h 1877011"/>
                <a:gd name="connsiteX3" fmla="*/ 7293 w 918191"/>
                <a:gd name="connsiteY3" fmla="*/ 355495 h 1877011"/>
                <a:gd name="connsiteX4" fmla="*/ 145428 w 918191"/>
                <a:gd name="connsiteY4" fmla="*/ 6094 h 1877011"/>
                <a:gd name="connsiteX5" fmla="*/ 876731 w 918191"/>
                <a:gd name="connsiteY5" fmla="*/ 883658 h 1877011"/>
                <a:gd name="connsiteX6" fmla="*/ 913296 w 918191"/>
                <a:gd name="connsiteY6" fmla="*/ 1874168 h 187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8191" h="1877011">
                  <a:moveTo>
                    <a:pt x="913296" y="1874168"/>
                  </a:moveTo>
                  <a:lnTo>
                    <a:pt x="837728" y="1766910"/>
                  </a:lnTo>
                  <a:lnTo>
                    <a:pt x="64172" y="664267"/>
                  </a:lnTo>
                  <a:cubicBezTo>
                    <a:pt x="64172" y="664267"/>
                    <a:pt x="23544" y="542383"/>
                    <a:pt x="7293" y="355495"/>
                  </a:cubicBezTo>
                  <a:cubicBezTo>
                    <a:pt x="-8958" y="168606"/>
                    <a:pt x="145428" y="6094"/>
                    <a:pt x="145428" y="6094"/>
                  </a:cubicBezTo>
                  <a:lnTo>
                    <a:pt x="876731" y="883658"/>
                  </a:lnTo>
                  <a:cubicBezTo>
                    <a:pt x="665466" y="1347630"/>
                    <a:pt x="814164" y="1709219"/>
                    <a:pt x="913296" y="1874168"/>
                  </a:cubicBezTo>
                  <a:close/>
                </a:path>
              </a:pathLst>
            </a:custGeom>
            <a:gradFill>
              <a:gsLst>
                <a:gs pos="0">
                  <a:schemeClr val="tx1"/>
                </a:gs>
                <a:gs pos="100000">
                  <a:schemeClr val="tx1">
                    <a:lumMod val="75000"/>
                    <a:lumOff val="25000"/>
                  </a:schemeClr>
                </a:gs>
              </a:gsLst>
              <a:path path="circle">
                <a:fillToRect l="100000" b="100000"/>
              </a:path>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59" name="Freeform: Shape 58">
              <a:extLst>
                <a:ext uri="{FF2B5EF4-FFF2-40B4-BE49-F238E27FC236}">
                  <a16:creationId xmlns:a16="http://schemas.microsoft.com/office/drawing/2014/main" id="{5908236B-5CF9-45B3-91EA-A4E8EE939C6A}"/>
                </a:ext>
              </a:extLst>
            </p:cNvPr>
            <p:cNvSpPr/>
            <p:nvPr/>
          </p:nvSpPr>
          <p:spPr>
            <a:xfrm>
              <a:off x="11180731" y="9550415"/>
              <a:ext cx="73130" cy="105633"/>
            </a:xfrm>
            <a:custGeom>
              <a:avLst/>
              <a:gdLst>
                <a:gd name="connsiteX0" fmla="*/ 74349 w 73130"/>
                <a:gd name="connsiteY0" fmla="*/ 104414 h 105632"/>
                <a:gd name="connsiteX1" fmla="*/ 26408 w 73130"/>
                <a:gd name="connsiteY1" fmla="*/ 39409 h 105632"/>
                <a:gd name="connsiteX2" fmla="*/ 6094 w 73130"/>
                <a:gd name="connsiteY2" fmla="*/ 6094 h 105632"/>
                <a:gd name="connsiteX3" fmla="*/ 28846 w 73130"/>
                <a:gd name="connsiteY3" fmla="*/ 37784 h 105632"/>
                <a:gd name="connsiteX4" fmla="*/ 28846 w 73130"/>
                <a:gd name="connsiteY4" fmla="*/ 38597 h 105632"/>
                <a:gd name="connsiteX5" fmla="*/ 74349 w 73130"/>
                <a:gd name="connsiteY5" fmla="*/ 104414 h 105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130" h="105632">
                  <a:moveTo>
                    <a:pt x="74349" y="104414"/>
                  </a:moveTo>
                  <a:cubicBezTo>
                    <a:pt x="72724" y="101977"/>
                    <a:pt x="53223" y="80037"/>
                    <a:pt x="26408" y="39409"/>
                  </a:cubicBezTo>
                  <a:cubicBezTo>
                    <a:pt x="19908" y="29659"/>
                    <a:pt x="12595" y="18283"/>
                    <a:pt x="6094" y="6094"/>
                  </a:cubicBezTo>
                  <a:lnTo>
                    <a:pt x="28846" y="37784"/>
                  </a:lnTo>
                  <a:lnTo>
                    <a:pt x="28846" y="38597"/>
                  </a:lnTo>
                  <a:lnTo>
                    <a:pt x="74349" y="104414"/>
                  </a:lnTo>
                  <a:close/>
                </a:path>
              </a:pathLst>
            </a:custGeom>
            <a:solidFill>
              <a:srgbClr val="0B0533"/>
            </a:solidFill>
            <a:ln w="9525"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C21A4129-E060-4AED-9EA1-2454876153F5}"/>
                </a:ext>
              </a:extLst>
            </p:cNvPr>
            <p:cNvSpPr/>
            <p:nvPr/>
          </p:nvSpPr>
          <p:spPr>
            <a:xfrm>
              <a:off x="11202671" y="9339962"/>
              <a:ext cx="3063348" cy="316898"/>
            </a:xfrm>
            <a:custGeom>
              <a:avLst/>
              <a:gdLst>
                <a:gd name="connsiteX0" fmla="*/ 3058879 w 3063348"/>
                <a:gd name="connsiteY0" fmla="*/ 111727 h 316898"/>
                <a:gd name="connsiteX1" fmla="*/ 52410 w 3063348"/>
                <a:gd name="connsiteY1" fmla="*/ 314867 h 316898"/>
                <a:gd name="connsiteX2" fmla="*/ 52410 w 3063348"/>
                <a:gd name="connsiteY2" fmla="*/ 314867 h 316898"/>
                <a:gd name="connsiteX3" fmla="*/ 6907 w 3063348"/>
                <a:gd name="connsiteY3" fmla="*/ 249862 h 316898"/>
                <a:gd name="connsiteX4" fmla="*/ 6094 w 3063348"/>
                <a:gd name="connsiteY4" fmla="*/ 249050 h 316898"/>
                <a:gd name="connsiteX5" fmla="*/ 2969498 w 3063348"/>
                <a:gd name="connsiteY5" fmla="*/ 71099 h 316898"/>
                <a:gd name="connsiteX6" fmla="*/ 2936996 w 3063348"/>
                <a:gd name="connsiteY6" fmla="*/ 6094 h 316898"/>
                <a:gd name="connsiteX7" fmla="*/ 2946746 w 3063348"/>
                <a:gd name="connsiteY7" fmla="*/ 15033 h 316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63348" h="316898">
                  <a:moveTo>
                    <a:pt x="3058879" y="111727"/>
                  </a:moveTo>
                  <a:lnTo>
                    <a:pt x="52410" y="314867"/>
                  </a:lnTo>
                  <a:lnTo>
                    <a:pt x="52410" y="314867"/>
                  </a:lnTo>
                  <a:lnTo>
                    <a:pt x="6907" y="249862"/>
                  </a:lnTo>
                  <a:lnTo>
                    <a:pt x="6094" y="249050"/>
                  </a:lnTo>
                  <a:lnTo>
                    <a:pt x="2969498" y="71099"/>
                  </a:lnTo>
                  <a:lnTo>
                    <a:pt x="2936996" y="6094"/>
                  </a:lnTo>
                  <a:lnTo>
                    <a:pt x="2946746" y="15033"/>
                  </a:lnTo>
                  <a:close/>
                </a:path>
              </a:pathLst>
            </a:custGeom>
            <a:gradFill>
              <a:gsLst>
                <a:gs pos="0">
                  <a:schemeClr val="tx1"/>
                </a:gs>
                <a:gs pos="100000">
                  <a:schemeClr val="tx1">
                    <a:lumMod val="75000"/>
                    <a:lumOff val="25000"/>
                  </a:schemeClr>
                </a:gs>
              </a:gsLst>
              <a:path path="circle">
                <a:fillToRect l="100000" b="100000"/>
              </a:path>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61" name="Freeform: Shape 60">
              <a:extLst>
                <a:ext uri="{FF2B5EF4-FFF2-40B4-BE49-F238E27FC236}">
                  <a16:creationId xmlns:a16="http://schemas.microsoft.com/office/drawing/2014/main" id="{BDE22520-3B75-4354-9DD1-F853D2757125}"/>
                </a:ext>
              </a:extLst>
            </p:cNvPr>
            <p:cNvSpPr/>
            <p:nvPr/>
          </p:nvSpPr>
          <p:spPr>
            <a:xfrm>
              <a:off x="11035672" y="8442897"/>
              <a:ext cx="3136479" cy="1145709"/>
            </a:xfrm>
            <a:custGeom>
              <a:avLst/>
              <a:gdLst>
                <a:gd name="connsiteX0" fmla="*/ 3136496 w 3136478"/>
                <a:gd name="connsiteY0" fmla="*/ 968164 h 1145708"/>
                <a:gd name="connsiteX1" fmla="*/ 173093 w 3136478"/>
                <a:gd name="connsiteY1" fmla="*/ 1146114 h 1145708"/>
                <a:gd name="connsiteX2" fmla="*/ 150341 w 3136478"/>
                <a:gd name="connsiteY2" fmla="*/ 1114424 h 1145708"/>
                <a:gd name="connsiteX3" fmla="*/ 27645 w 3136478"/>
                <a:gd name="connsiteY3" fmla="*/ 383121 h 1145708"/>
                <a:gd name="connsiteX4" fmla="*/ 112963 w 3136478"/>
                <a:gd name="connsiteY4" fmla="*/ 123915 h 1145708"/>
                <a:gd name="connsiteX5" fmla="*/ 3044677 w 3136478"/>
                <a:gd name="connsiteY5" fmla="*/ 6094 h 1145708"/>
                <a:gd name="connsiteX6" fmla="*/ 3048740 w 3136478"/>
                <a:gd name="connsiteY6" fmla="*/ 6094 h 1145708"/>
                <a:gd name="connsiteX7" fmla="*/ 3021925 w 3136478"/>
                <a:gd name="connsiteY7" fmla="*/ 58097 h 1145708"/>
                <a:gd name="connsiteX8" fmla="*/ 3021113 w 3136478"/>
                <a:gd name="connsiteY8" fmla="*/ 58911 h 1145708"/>
                <a:gd name="connsiteX9" fmla="*/ 3000799 w 3136478"/>
                <a:gd name="connsiteY9" fmla="*/ 105226 h 1145708"/>
                <a:gd name="connsiteX10" fmla="*/ 2965046 w 3136478"/>
                <a:gd name="connsiteY10" fmla="*/ 538321 h 1145708"/>
                <a:gd name="connsiteX11" fmla="*/ 3112932 w 3136478"/>
                <a:gd name="connsiteY11" fmla="*/ 912910 h 1145708"/>
                <a:gd name="connsiteX12" fmla="*/ 3103181 w 3136478"/>
                <a:gd name="connsiteY12" fmla="*/ 903972 h 1145708"/>
                <a:gd name="connsiteX13" fmla="*/ 3136496 w 3136478"/>
                <a:gd name="connsiteY13" fmla="*/ 968164 h 1145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6478" h="1145708">
                  <a:moveTo>
                    <a:pt x="3136496" y="968164"/>
                  </a:moveTo>
                  <a:lnTo>
                    <a:pt x="173093" y="1146114"/>
                  </a:lnTo>
                  <a:lnTo>
                    <a:pt x="150341" y="1114424"/>
                  </a:lnTo>
                  <a:cubicBezTo>
                    <a:pt x="70710" y="981165"/>
                    <a:pt x="-41423" y="721146"/>
                    <a:pt x="27645" y="383121"/>
                  </a:cubicBezTo>
                  <a:cubicBezTo>
                    <a:pt x="44708" y="301053"/>
                    <a:pt x="72335" y="214109"/>
                    <a:pt x="112963" y="123915"/>
                  </a:cubicBezTo>
                  <a:lnTo>
                    <a:pt x="3044677" y="6094"/>
                  </a:lnTo>
                  <a:lnTo>
                    <a:pt x="3048740" y="6094"/>
                  </a:lnTo>
                  <a:cubicBezTo>
                    <a:pt x="3048740" y="6094"/>
                    <a:pt x="3037364" y="25595"/>
                    <a:pt x="3021925" y="58097"/>
                  </a:cubicBezTo>
                  <a:lnTo>
                    <a:pt x="3021113" y="58911"/>
                  </a:lnTo>
                  <a:cubicBezTo>
                    <a:pt x="3014612" y="72724"/>
                    <a:pt x="3007299" y="88162"/>
                    <a:pt x="3000799" y="105226"/>
                  </a:cubicBezTo>
                  <a:cubicBezTo>
                    <a:pt x="2957733" y="210859"/>
                    <a:pt x="2908980" y="383934"/>
                    <a:pt x="2965046" y="538321"/>
                  </a:cubicBezTo>
                  <a:cubicBezTo>
                    <a:pt x="3035739" y="730084"/>
                    <a:pt x="3075554" y="836529"/>
                    <a:pt x="3112932" y="912910"/>
                  </a:cubicBezTo>
                  <a:lnTo>
                    <a:pt x="3103181" y="903972"/>
                  </a:lnTo>
                  <a:lnTo>
                    <a:pt x="3136496" y="968164"/>
                  </a:lnTo>
                  <a:close/>
                </a:path>
              </a:pathLst>
            </a:custGeom>
            <a:solidFill>
              <a:srgbClr val="D9D7E2"/>
            </a:solidFill>
            <a:ln w="9525"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5B9F85B2-9FF6-4412-9A69-78B74DD90088}"/>
                </a:ext>
              </a:extLst>
            </p:cNvPr>
            <p:cNvSpPr/>
            <p:nvPr/>
          </p:nvSpPr>
          <p:spPr>
            <a:xfrm>
              <a:off x="11058035" y="8442084"/>
              <a:ext cx="3022720" cy="381903"/>
            </a:xfrm>
            <a:custGeom>
              <a:avLst/>
              <a:gdLst>
                <a:gd name="connsiteX0" fmla="*/ 3023127 w 3022720"/>
                <a:gd name="connsiteY0" fmla="*/ 6094 h 381902"/>
                <a:gd name="connsiteX1" fmla="*/ 3000375 w 3022720"/>
                <a:gd name="connsiteY1" fmla="*/ 58098 h 381902"/>
                <a:gd name="connsiteX2" fmla="*/ 2999563 w 3022720"/>
                <a:gd name="connsiteY2" fmla="*/ 58911 h 381902"/>
                <a:gd name="connsiteX3" fmla="*/ 2979249 w 3022720"/>
                <a:gd name="connsiteY3" fmla="*/ 105227 h 381902"/>
                <a:gd name="connsiteX4" fmla="*/ 6094 w 3022720"/>
                <a:gd name="connsiteY4" fmla="*/ 383122 h 381902"/>
                <a:gd name="connsiteX5" fmla="*/ 6094 w 3022720"/>
                <a:gd name="connsiteY5" fmla="*/ 383122 h 381902"/>
                <a:gd name="connsiteX6" fmla="*/ 91413 w 3022720"/>
                <a:gd name="connsiteY6" fmla="*/ 123915 h 381902"/>
                <a:gd name="connsiteX7" fmla="*/ 3023127 w 3022720"/>
                <a:gd name="connsiteY7" fmla="*/ 6094 h 381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22720" h="381902">
                  <a:moveTo>
                    <a:pt x="3023127" y="6094"/>
                  </a:moveTo>
                  <a:lnTo>
                    <a:pt x="3000375" y="58098"/>
                  </a:lnTo>
                  <a:lnTo>
                    <a:pt x="2999563" y="58911"/>
                  </a:lnTo>
                  <a:lnTo>
                    <a:pt x="2979249" y="105227"/>
                  </a:lnTo>
                  <a:cubicBezTo>
                    <a:pt x="2356828" y="-19095"/>
                    <a:pt x="6094" y="383122"/>
                    <a:pt x="6094" y="383122"/>
                  </a:cubicBezTo>
                  <a:lnTo>
                    <a:pt x="6094" y="383122"/>
                  </a:lnTo>
                  <a:cubicBezTo>
                    <a:pt x="23158" y="301054"/>
                    <a:pt x="50785" y="214110"/>
                    <a:pt x="91413" y="123915"/>
                  </a:cubicBezTo>
                  <a:lnTo>
                    <a:pt x="3023127" y="6094"/>
                  </a:lnTo>
                  <a:close/>
                </a:path>
              </a:pathLst>
            </a:custGeom>
            <a:solidFill>
              <a:srgbClr val="C6C5D1"/>
            </a:solidFill>
            <a:ln w="9525"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D605BB47-310F-4AF7-AF7B-7D0EBD622909}"/>
                </a:ext>
              </a:extLst>
            </p:cNvPr>
            <p:cNvSpPr/>
            <p:nvPr/>
          </p:nvSpPr>
          <p:spPr>
            <a:xfrm>
              <a:off x="10546123" y="7678279"/>
              <a:ext cx="812559" cy="885690"/>
            </a:xfrm>
            <a:custGeom>
              <a:avLst/>
              <a:gdLst>
                <a:gd name="connsiteX0" fmla="*/ 741460 w 812559"/>
                <a:gd name="connsiteY0" fmla="*/ 882033 h 885689"/>
                <a:gd name="connsiteX1" fmla="*/ 6094 w 812559"/>
                <a:gd name="connsiteY1" fmla="*/ 6907 h 885689"/>
                <a:gd name="connsiteX2" fmla="*/ 33721 w 812559"/>
                <a:gd name="connsiteY2" fmla="*/ 6094 h 885689"/>
                <a:gd name="connsiteX3" fmla="*/ 811341 w 812559"/>
                <a:gd name="connsiteY3" fmla="*/ 879595 h 885689"/>
              </a:gdLst>
              <a:ahLst/>
              <a:cxnLst>
                <a:cxn ang="0">
                  <a:pos x="connsiteX0" y="connsiteY0"/>
                </a:cxn>
                <a:cxn ang="0">
                  <a:pos x="connsiteX1" y="connsiteY1"/>
                </a:cxn>
                <a:cxn ang="0">
                  <a:pos x="connsiteX2" y="connsiteY2"/>
                </a:cxn>
                <a:cxn ang="0">
                  <a:pos x="connsiteX3" y="connsiteY3"/>
                </a:cxn>
              </a:cxnLst>
              <a:rect l="l" t="t" r="r" b="b"/>
              <a:pathLst>
                <a:path w="812559" h="885689">
                  <a:moveTo>
                    <a:pt x="741460" y="882033"/>
                  </a:moveTo>
                  <a:lnTo>
                    <a:pt x="6094" y="6907"/>
                  </a:lnTo>
                  <a:lnTo>
                    <a:pt x="33721" y="6094"/>
                  </a:lnTo>
                  <a:lnTo>
                    <a:pt x="811341" y="879595"/>
                  </a:lnTo>
                  <a:close/>
                </a:path>
              </a:pathLst>
            </a:custGeom>
            <a:solidFill>
              <a:srgbClr val="221763"/>
            </a:solidFill>
            <a:ln w="9525"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527FDBF2-0FE6-4B03-B6F1-A083D4DC419E}"/>
                </a:ext>
              </a:extLst>
            </p:cNvPr>
            <p:cNvSpPr/>
            <p:nvPr/>
          </p:nvSpPr>
          <p:spPr>
            <a:xfrm>
              <a:off x="11035004" y="8438021"/>
              <a:ext cx="3144604" cy="1153834"/>
            </a:xfrm>
            <a:custGeom>
              <a:avLst/>
              <a:gdLst>
                <a:gd name="connsiteX0" fmla="*/ 3145290 w 3144604"/>
                <a:gd name="connsiteY0" fmla="*/ 6094 h 1153834"/>
                <a:gd name="connsiteX1" fmla="*/ 3145290 w 3144604"/>
                <a:gd name="connsiteY1" fmla="*/ 22345 h 1153834"/>
                <a:gd name="connsiteX2" fmla="*/ 131507 w 3144604"/>
                <a:gd name="connsiteY2" fmla="*/ 143417 h 1153834"/>
                <a:gd name="connsiteX3" fmla="*/ 190824 w 3144604"/>
                <a:gd name="connsiteY3" fmla="*/ 1149366 h 1153834"/>
                <a:gd name="connsiteX4" fmla="*/ 173760 w 3144604"/>
                <a:gd name="connsiteY4" fmla="*/ 1150178 h 1153834"/>
                <a:gd name="connsiteX5" fmla="*/ 109568 w 3144604"/>
                <a:gd name="connsiteY5" fmla="*/ 121478 h 1153834"/>
                <a:gd name="connsiteX6" fmla="*/ 3145290 w 3144604"/>
                <a:gd name="connsiteY6" fmla="*/ 6094 h 1153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44604" h="1153834">
                  <a:moveTo>
                    <a:pt x="3145290" y="6094"/>
                  </a:moveTo>
                  <a:lnTo>
                    <a:pt x="3145290" y="22345"/>
                  </a:lnTo>
                  <a:lnTo>
                    <a:pt x="131507" y="143417"/>
                  </a:lnTo>
                  <a:cubicBezTo>
                    <a:pt x="131507" y="143417"/>
                    <a:pt x="-149638" y="591137"/>
                    <a:pt x="190824" y="1149366"/>
                  </a:cubicBezTo>
                  <a:lnTo>
                    <a:pt x="173760" y="1150178"/>
                  </a:lnTo>
                  <a:cubicBezTo>
                    <a:pt x="173760" y="1150178"/>
                    <a:pt x="-156139" y="752836"/>
                    <a:pt x="109568" y="121478"/>
                  </a:cubicBezTo>
                  <a:lnTo>
                    <a:pt x="3145290" y="6094"/>
                  </a:lnTo>
                  <a:close/>
                </a:path>
              </a:pathLst>
            </a:custGeom>
            <a:gradFill>
              <a:gsLst>
                <a:gs pos="76000">
                  <a:schemeClr val="tx1"/>
                </a:gs>
                <a:gs pos="33000">
                  <a:schemeClr val="tx1">
                    <a:lumMod val="75000"/>
                    <a:lumOff val="25000"/>
                  </a:schemeClr>
                </a:gs>
              </a:gsLst>
              <a:path path="circle">
                <a:fillToRect l="100000" b="100000"/>
              </a:path>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grpSp>
      <p:grpSp>
        <p:nvGrpSpPr>
          <p:cNvPr id="76" name="Group 75">
            <a:extLst>
              <a:ext uri="{FF2B5EF4-FFF2-40B4-BE49-F238E27FC236}">
                <a16:creationId xmlns:a16="http://schemas.microsoft.com/office/drawing/2014/main" id="{7332C8E0-73A5-4259-8A29-D795A5B44F38}"/>
              </a:ext>
            </a:extLst>
          </p:cNvPr>
          <p:cNvGrpSpPr/>
          <p:nvPr/>
        </p:nvGrpSpPr>
        <p:grpSpPr>
          <a:xfrm>
            <a:off x="2746087" y="6443229"/>
            <a:ext cx="7607038" cy="2366128"/>
            <a:chOff x="10240951" y="-6094"/>
            <a:chExt cx="4033479" cy="1254592"/>
          </a:xfrm>
        </p:grpSpPr>
        <p:sp>
          <p:nvSpPr>
            <p:cNvPr id="70" name="Freeform: Shape 69">
              <a:extLst>
                <a:ext uri="{FF2B5EF4-FFF2-40B4-BE49-F238E27FC236}">
                  <a16:creationId xmlns:a16="http://schemas.microsoft.com/office/drawing/2014/main" id="{7CE910F7-E1B1-4BDC-B25E-50B1D12180AC}"/>
                </a:ext>
              </a:extLst>
            </p:cNvPr>
            <p:cNvSpPr/>
            <p:nvPr/>
          </p:nvSpPr>
          <p:spPr>
            <a:xfrm>
              <a:off x="10356796" y="-6094"/>
              <a:ext cx="3916536" cy="601294"/>
            </a:xfrm>
            <a:custGeom>
              <a:avLst/>
              <a:gdLst>
                <a:gd name="connsiteX0" fmla="*/ 3916942 w 3916535"/>
                <a:gd name="connsiteY0" fmla="*/ 537508 h 601293"/>
                <a:gd name="connsiteX1" fmla="*/ 847906 w 3916535"/>
                <a:gd name="connsiteY1" fmla="*/ 596825 h 601293"/>
                <a:gd name="connsiteX2" fmla="*/ 6094 w 3916535"/>
                <a:gd name="connsiteY2" fmla="*/ 6094 h 601293"/>
                <a:gd name="connsiteX3" fmla="*/ 2097622 w 3916535"/>
                <a:gd name="connsiteY3" fmla="*/ 49160 h 601293"/>
              </a:gdLst>
              <a:ahLst/>
              <a:cxnLst>
                <a:cxn ang="0">
                  <a:pos x="connsiteX0" y="connsiteY0"/>
                </a:cxn>
                <a:cxn ang="0">
                  <a:pos x="connsiteX1" y="connsiteY1"/>
                </a:cxn>
                <a:cxn ang="0">
                  <a:pos x="connsiteX2" y="connsiteY2"/>
                </a:cxn>
                <a:cxn ang="0">
                  <a:pos x="connsiteX3" y="connsiteY3"/>
                </a:cxn>
              </a:cxnLst>
              <a:rect l="l" t="t" r="r" b="b"/>
              <a:pathLst>
                <a:path w="3916535" h="601293">
                  <a:moveTo>
                    <a:pt x="3916942" y="537508"/>
                  </a:moveTo>
                  <a:lnTo>
                    <a:pt x="847906" y="596825"/>
                  </a:lnTo>
                  <a:lnTo>
                    <a:pt x="6094" y="6094"/>
                  </a:lnTo>
                  <a:lnTo>
                    <a:pt x="2097622" y="49160"/>
                  </a:lnTo>
                  <a:close/>
                </a:path>
              </a:pathLst>
            </a:custGeom>
            <a:gradFill>
              <a:gsLst>
                <a:gs pos="0">
                  <a:schemeClr val="accent3"/>
                </a:gs>
                <a:gs pos="100000">
                  <a:schemeClr val="accent4">
                    <a:lumMod val="75000"/>
                  </a:schemeClr>
                </a:gs>
              </a:gsLst>
              <a:path path="circle">
                <a:fillToRect l="100000" b="100000"/>
              </a:path>
            </a:gradFill>
            <a:ln w="9525"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AF62280D-919F-4CDE-9C2B-996F69018973}"/>
                </a:ext>
              </a:extLst>
            </p:cNvPr>
            <p:cNvSpPr/>
            <p:nvPr/>
          </p:nvSpPr>
          <p:spPr>
            <a:xfrm>
              <a:off x="10240951" y="-6094"/>
              <a:ext cx="966946" cy="1243216"/>
            </a:xfrm>
            <a:custGeom>
              <a:avLst/>
              <a:gdLst>
                <a:gd name="connsiteX0" fmla="*/ 121940 w 966945"/>
                <a:gd name="connsiteY0" fmla="*/ 6094 h 1243215"/>
                <a:gd name="connsiteX1" fmla="*/ 6557 w 966945"/>
                <a:gd name="connsiteY1" fmla="*/ 262863 h 1243215"/>
                <a:gd name="connsiteX2" fmla="*/ 64248 w 966945"/>
                <a:gd name="connsiteY2" fmla="*/ 596825 h 1243215"/>
                <a:gd name="connsiteX3" fmla="*/ 940187 w 966945"/>
                <a:gd name="connsiteY3" fmla="*/ 1237934 h 1243215"/>
                <a:gd name="connsiteX4" fmla="*/ 963751 w 966945"/>
                <a:gd name="connsiteY4" fmla="*/ 596825 h 1243215"/>
                <a:gd name="connsiteX5" fmla="*/ 121940 w 966945"/>
                <a:gd name="connsiteY5" fmla="*/ 6094 h 1243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6945" h="1243215">
                  <a:moveTo>
                    <a:pt x="121940" y="6094"/>
                  </a:moveTo>
                  <a:cubicBezTo>
                    <a:pt x="121940" y="6094"/>
                    <a:pt x="13057" y="91413"/>
                    <a:pt x="6557" y="262863"/>
                  </a:cubicBezTo>
                  <a:cubicBezTo>
                    <a:pt x="56" y="434313"/>
                    <a:pt x="64248" y="596825"/>
                    <a:pt x="64248" y="596825"/>
                  </a:cubicBezTo>
                  <a:lnTo>
                    <a:pt x="940187" y="1237934"/>
                  </a:lnTo>
                  <a:cubicBezTo>
                    <a:pt x="940187" y="1237934"/>
                    <a:pt x="745173" y="830029"/>
                    <a:pt x="963751" y="596825"/>
                  </a:cubicBezTo>
                  <a:lnTo>
                    <a:pt x="121940" y="6094"/>
                  </a:lnTo>
                  <a:close/>
                </a:path>
              </a:pathLst>
            </a:custGeom>
            <a:gradFill>
              <a:gsLst>
                <a:gs pos="0">
                  <a:schemeClr val="accent3"/>
                </a:gs>
                <a:gs pos="100000">
                  <a:schemeClr val="accent4">
                    <a:lumMod val="75000"/>
                  </a:schemeClr>
                </a:gs>
              </a:gsLst>
              <a:path path="circle">
                <a:fillToRect l="100000" b="100000"/>
              </a:path>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72" name="Freeform: Shape 71">
              <a:extLst>
                <a:ext uri="{FF2B5EF4-FFF2-40B4-BE49-F238E27FC236}">
                  <a16:creationId xmlns:a16="http://schemas.microsoft.com/office/drawing/2014/main" id="{E2692583-2151-4EFB-B96B-E8AAB96FB6AC}"/>
                </a:ext>
              </a:extLst>
            </p:cNvPr>
            <p:cNvSpPr/>
            <p:nvPr/>
          </p:nvSpPr>
          <p:spPr>
            <a:xfrm>
              <a:off x="11120596" y="553759"/>
              <a:ext cx="3079600" cy="650047"/>
            </a:xfrm>
            <a:custGeom>
              <a:avLst/>
              <a:gdLst>
                <a:gd name="connsiteX0" fmla="*/ 3061323 w 3079599"/>
                <a:gd name="connsiteY0" fmla="*/ 514756 h 650047"/>
                <a:gd name="connsiteX1" fmla="*/ 94669 w 3079599"/>
                <a:gd name="connsiteY1" fmla="*/ 647203 h 650047"/>
                <a:gd name="connsiteX2" fmla="*/ 6100 w 3079599"/>
                <a:gd name="connsiteY2" fmla="*/ 319742 h 650047"/>
                <a:gd name="connsiteX3" fmla="*/ 94669 w 3079599"/>
                <a:gd name="connsiteY3" fmla="*/ 62161 h 650047"/>
                <a:gd name="connsiteX4" fmla="*/ 1420765 w 3079599"/>
                <a:gd name="connsiteY4" fmla="*/ 36971 h 650047"/>
                <a:gd name="connsiteX5" fmla="*/ 3078386 w 3079599"/>
                <a:gd name="connsiteY5" fmla="*/ 6094 h 650047"/>
                <a:gd name="connsiteX6" fmla="*/ 3061323 w 3079599"/>
                <a:gd name="connsiteY6" fmla="*/ 514756 h 650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79599" h="650047">
                  <a:moveTo>
                    <a:pt x="3061323" y="514756"/>
                  </a:moveTo>
                  <a:lnTo>
                    <a:pt x="94669" y="647203"/>
                  </a:lnTo>
                  <a:cubicBezTo>
                    <a:pt x="94669" y="647203"/>
                    <a:pt x="5287" y="494442"/>
                    <a:pt x="6100" y="319742"/>
                  </a:cubicBezTo>
                  <a:cubicBezTo>
                    <a:pt x="6912" y="234423"/>
                    <a:pt x="28851" y="143417"/>
                    <a:pt x="94669" y="62161"/>
                  </a:cubicBezTo>
                  <a:lnTo>
                    <a:pt x="1420765" y="36971"/>
                  </a:lnTo>
                  <a:lnTo>
                    <a:pt x="3078386" y="6094"/>
                  </a:lnTo>
                  <a:cubicBezTo>
                    <a:pt x="3077574" y="6094"/>
                    <a:pt x="2958128" y="258800"/>
                    <a:pt x="3061323" y="514756"/>
                  </a:cubicBezTo>
                  <a:close/>
                </a:path>
              </a:pathLst>
            </a:custGeom>
            <a:solidFill>
              <a:srgbClr val="D9D7E2"/>
            </a:solidFill>
            <a:ln w="9525"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0F8E0356-6218-473F-9BFD-C306FD864380}"/>
                </a:ext>
              </a:extLst>
            </p:cNvPr>
            <p:cNvSpPr/>
            <p:nvPr/>
          </p:nvSpPr>
          <p:spPr>
            <a:xfrm>
              <a:off x="11119789" y="574886"/>
              <a:ext cx="2592064" cy="357526"/>
            </a:xfrm>
            <a:custGeom>
              <a:avLst/>
              <a:gdLst>
                <a:gd name="connsiteX0" fmla="*/ 2588408 w 2592064"/>
                <a:gd name="connsiteY0" fmla="*/ 6094 h 357526"/>
                <a:gd name="connsiteX1" fmla="*/ 33721 w 2592064"/>
                <a:gd name="connsiteY1" fmla="*/ 353870 h 357526"/>
                <a:gd name="connsiteX2" fmla="*/ 6094 w 2592064"/>
                <a:gd name="connsiteY2" fmla="*/ 298616 h 357526"/>
                <a:gd name="connsiteX3" fmla="*/ 94663 w 2592064"/>
                <a:gd name="connsiteY3" fmla="*/ 41034 h 357526"/>
                <a:gd name="connsiteX4" fmla="*/ 1420760 w 2592064"/>
                <a:gd name="connsiteY4" fmla="*/ 15845 h 357526"/>
                <a:gd name="connsiteX5" fmla="*/ 2588408 w 2592064"/>
                <a:gd name="connsiteY5" fmla="*/ 6094 h 357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92064" h="357526">
                  <a:moveTo>
                    <a:pt x="2588408" y="6094"/>
                  </a:moveTo>
                  <a:cubicBezTo>
                    <a:pt x="760149" y="83287"/>
                    <a:pt x="33721" y="353870"/>
                    <a:pt x="33721" y="353870"/>
                  </a:cubicBezTo>
                  <a:lnTo>
                    <a:pt x="6094" y="298616"/>
                  </a:lnTo>
                  <a:cubicBezTo>
                    <a:pt x="6907" y="213297"/>
                    <a:pt x="28846" y="122290"/>
                    <a:pt x="94663" y="41034"/>
                  </a:cubicBezTo>
                  <a:lnTo>
                    <a:pt x="1420760" y="15845"/>
                  </a:lnTo>
                  <a:lnTo>
                    <a:pt x="2588408" y="6094"/>
                  </a:lnTo>
                  <a:close/>
                </a:path>
              </a:pathLst>
            </a:custGeom>
            <a:solidFill>
              <a:srgbClr val="BFBEC6"/>
            </a:solidFill>
            <a:ln w="9525"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A82DF5EB-3609-4871-A75C-3CD987696E49}"/>
                </a:ext>
              </a:extLst>
            </p:cNvPr>
            <p:cNvSpPr/>
            <p:nvPr/>
          </p:nvSpPr>
          <p:spPr>
            <a:xfrm>
              <a:off x="11089198" y="525320"/>
              <a:ext cx="3185232" cy="723178"/>
            </a:xfrm>
            <a:custGeom>
              <a:avLst/>
              <a:gdLst>
                <a:gd name="connsiteX0" fmla="*/ 3184541 w 3185232"/>
                <a:gd name="connsiteY0" fmla="*/ 6094 h 723177"/>
                <a:gd name="connsiteX1" fmla="*/ 3184541 w 3185232"/>
                <a:gd name="connsiteY1" fmla="*/ 46722 h 723177"/>
                <a:gd name="connsiteX2" fmla="*/ 171571 w 3185232"/>
                <a:gd name="connsiteY2" fmla="*/ 88975 h 723177"/>
                <a:gd name="connsiteX3" fmla="*/ 100878 w 3185232"/>
                <a:gd name="connsiteY3" fmla="*/ 136104 h 723177"/>
                <a:gd name="connsiteX4" fmla="*/ 126067 w 3185232"/>
                <a:gd name="connsiteY4" fmla="*/ 674830 h 723177"/>
                <a:gd name="connsiteX5" fmla="*/ 3139850 w 3185232"/>
                <a:gd name="connsiteY5" fmla="*/ 540758 h 723177"/>
                <a:gd name="connsiteX6" fmla="*/ 3139850 w 3185232"/>
                <a:gd name="connsiteY6" fmla="*/ 577323 h 723177"/>
                <a:gd name="connsiteX7" fmla="*/ 128505 w 3185232"/>
                <a:gd name="connsiteY7" fmla="*/ 720334 h 723177"/>
                <a:gd name="connsiteX8" fmla="*/ 91940 w 3185232"/>
                <a:gd name="connsiteY8" fmla="*/ 706520 h 723177"/>
                <a:gd name="connsiteX9" fmla="*/ 115504 w 3185232"/>
                <a:gd name="connsiteY9" fmla="*/ 65411 h 723177"/>
                <a:gd name="connsiteX10" fmla="*/ 3184541 w 3185232"/>
                <a:gd name="connsiteY10" fmla="*/ 6094 h 723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85232" h="723177">
                  <a:moveTo>
                    <a:pt x="3184541" y="6094"/>
                  </a:moveTo>
                  <a:lnTo>
                    <a:pt x="3184541" y="46722"/>
                  </a:lnTo>
                  <a:lnTo>
                    <a:pt x="171571" y="88975"/>
                  </a:lnTo>
                  <a:cubicBezTo>
                    <a:pt x="140693" y="89788"/>
                    <a:pt x="113066" y="107664"/>
                    <a:pt x="100878" y="136104"/>
                  </a:cubicBezTo>
                  <a:cubicBezTo>
                    <a:pt x="67563" y="213297"/>
                    <a:pt x="24497" y="387185"/>
                    <a:pt x="126067" y="674830"/>
                  </a:cubicBezTo>
                  <a:lnTo>
                    <a:pt x="3139850" y="540758"/>
                  </a:lnTo>
                  <a:lnTo>
                    <a:pt x="3139850" y="577323"/>
                  </a:lnTo>
                  <a:lnTo>
                    <a:pt x="128505" y="720334"/>
                  </a:lnTo>
                  <a:lnTo>
                    <a:pt x="91940" y="706520"/>
                  </a:lnTo>
                  <a:cubicBezTo>
                    <a:pt x="91940" y="706520"/>
                    <a:pt x="-116075" y="296990"/>
                    <a:pt x="115504" y="65411"/>
                  </a:cubicBezTo>
                  <a:lnTo>
                    <a:pt x="3184541" y="6094"/>
                  </a:lnTo>
                  <a:close/>
                </a:path>
              </a:pathLst>
            </a:custGeom>
            <a:gradFill>
              <a:gsLst>
                <a:gs pos="0">
                  <a:schemeClr val="accent3"/>
                </a:gs>
                <a:gs pos="100000">
                  <a:schemeClr val="accent4">
                    <a:lumMod val="75000"/>
                  </a:schemeClr>
                </a:gs>
              </a:gsLst>
              <a:path path="circle">
                <a:fillToRect l="100000" b="100000"/>
              </a:path>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75" name="Freeform: Shape 74">
              <a:extLst>
                <a:ext uri="{FF2B5EF4-FFF2-40B4-BE49-F238E27FC236}">
                  <a16:creationId xmlns:a16="http://schemas.microsoft.com/office/drawing/2014/main" id="{4732DC3B-A1F3-4CB7-84AD-836F513C45EF}"/>
                </a:ext>
              </a:extLst>
            </p:cNvPr>
            <p:cNvSpPr/>
            <p:nvPr/>
          </p:nvSpPr>
          <p:spPr>
            <a:xfrm>
              <a:off x="10457554" y="-3657"/>
              <a:ext cx="983197" cy="593168"/>
            </a:xfrm>
            <a:custGeom>
              <a:avLst/>
              <a:gdLst>
                <a:gd name="connsiteX0" fmla="*/ 898284 w 983196"/>
                <a:gd name="connsiteY0" fmla="*/ 591137 h 593168"/>
                <a:gd name="connsiteX1" fmla="*/ 6094 w 983196"/>
                <a:gd name="connsiteY1" fmla="*/ 6094 h 593168"/>
                <a:gd name="connsiteX2" fmla="*/ 34534 w 983196"/>
                <a:gd name="connsiteY2" fmla="*/ 6094 h 593168"/>
                <a:gd name="connsiteX3" fmla="*/ 981165 w 983196"/>
                <a:gd name="connsiteY3" fmla="*/ 589512 h 593168"/>
              </a:gdLst>
              <a:ahLst/>
              <a:cxnLst>
                <a:cxn ang="0">
                  <a:pos x="connsiteX0" y="connsiteY0"/>
                </a:cxn>
                <a:cxn ang="0">
                  <a:pos x="connsiteX1" y="connsiteY1"/>
                </a:cxn>
                <a:cxn ang="0">
                  <a:pos x="connsiteX2" y="connsiteY2"/>
                </a:cxn>
                <a:cxn ang="0">
                  <a:pos x="connsiteX3" y="connsiteY3"/>
                </a:cxn>
              </a:cxnLst>
              <a:rect l="l" t="t" r="r" b="b"/>
              <a:pathLst>
                <a:path w="983196" h="593168">
                  <a:moveTo>
                    <a:pt x="898284" y="591137"/>
                  </a:moveTo>
                  <a:lnTo>
                    <a:pt x="6094" y="6094"/>
                  </a:lnTo>
                  <a:lnTo>
                    <a:pt x="34534" y="6094"/>
                  </a:lnTo>
                  <a:lnTo>
                    <a:pt x="981165" y="589512"/>
                  </a:lnTo>
                  <a:close/>
                </a:path>
              </a:pathLst>
            </a:custGeom>
            <a:solidFill>
              <a:srgbClr val="BFBEC6"/>
            </a:solidFill>
            <a:ln w="9525" cap="flat">
              <a:noFill/>
              <a:prstDash val="solid"/>
              <a:miter/>
            </a:ln>
          </p:spPr>
          <p:txBody>
            <a:bodyPr rtlCol="0" anchor="ctr"/>
            <a:lstStyle/>
            <a:p>
              <a:endParaRPr lang="en-US"/>
            </a:p>
          </p:txBody>
        </p:sp>
      </p:grpSp>
      <p:grpSp>
        <p:nvGrpSpPr>
          <p:cNvPr id="77" name="Group 76">
            <a:extLst>
              <a:ext uri="{FF2B5EF4-FFF2-40B4-BE49-F238E27FC236}">
                <a16:creationId xmlns:a16="http://schemas.microsoft.com/office/drawing/2014/main" id="{E865DE5C-364F-49D0-BE68-DA48BD3331F0}"/>
              </a:ext>
            </a:extLst>
          </p:cNvPr>
          <p:cNvGrpSpPr/>
          <p:nvPr/>
        </p:nvGrpSpPr>
        <p:grpSpPr>
          <a:xfrm>
            <a:off x="3008238" y="5189359"/>
            <a:ext cx="7655893" cy="2608257"/>
            <a:chOff x="10125380" y="3941319"/>
            <a:chExt cx="4059383" cy="1382975"/>
          </a:xfrm>
        </p:grpSpPr>
        <p:sp>
          <p:nvSpPr>
            <p:cNvPr id="65" name="Freeform: Shape 64">
              <a:extLst>
                <a:ext uri="{FF2B5EF4-FFF2-40B4-BE49-F238E27FC236}">
                  <a16:creationId xmlns:a16="http://schemas.microsoft.com/office/drawing/2014/main" id="{24B539CC-8949-4D88-9932-4C2934F14930}"/>
                </a:ext>
              </a:extLst>
            </p:cNvPr>
            <p:cNvSpPr/>
            <p:nvPr/>
          </p:nvSpPr>
          <p:spPr>
            <a:xfrm>
              <a:off x="10219474" y="3941319"/>
              <a:ext cx="3965289" cy="739429"/>
            </a:xfrm>
            <a:custGeom>
              <a:avLst/>
              <a:gdLst>
                <a:gd name="connsiteX0" fmla="*/ 3960820 w 3965289"/>
                <a:gd name="connsiteY0" fmla="*/ 572448 h 739428"/>
                <a:gd name="connsiteX1" fmla="*/ 1345192 w 3965289"/>
                <a:gd name="connsiteY1" fmla="*/ 735772 h 739428"/>
                <a:gd name="connsiteX2" fmla="*/ 6094 w 3965289"/>
                <a:gd name="connsiteY2" fmla="*/ 56473 h 739428"/>
                <a:gd name="connsiteX3" fmla="*/ 1983051 w 3965289"/>
                <a:gd name="connsiteY3" fmla="*/ 6094 h 739428"/>
              </a:gdLst>
              <a:ahLst/>
              <a:cxnLst>
                <a:cxn ang="0">
                  <a:pos x="connsiteX0" y="connsiteY0"/>
                </a:cxn>
                <a:cxn ang="0">
                  <a:pos x="connsiteX1" y="connsiteY1"/>
                </a:cxn>
                <a:cxn ang="0">
                  <a:pos x="connsiteX2" y="connsiteY2"/>
                </a:cxn>
                <a:cxn ang="0">
                  <a:pos x="connsiteX3" y="connsiteY3"/>
                </a:cxn>
              </a:cxnLst>
              <a:rect l="l" t="t" r="r" b="b"/>
              <a:pathLst>
                <a:path w="3965289" h="739428">
                  <a:moveTo>
                    <a:pt x="3960820" y="572448"/>
                  </a:moveTo>
                  <a:lnTo>
                    <a:pt x="1345192" y="735772"/>
                  </a:lnTo>
                  <a:lnTo>
                    <a:pt x="6094" y="56473"/>
                  </a:lnTo>
                  <a:lnTo>
                    <a:pt x="1983051" y="6094"/>
                  </a:lnTo>
                  <a:close/>
                </a:path>
              </a:pathLst>
            </a:custGeom>
            <a:gradFill>
              <a:gsLst>
                <a:gs pos="100000">
                  <a:schemeClr val="accent5"/>
                </a:gs>
                <a:gs pos="0">
                  <a:schemeClr val="tx2"/>
                </a:gs>
              </a:gsLst>
              <a:path path="circle">
                <a:fillToRect l="100000" b="100000"/>
              </a:path>
            </a:gradFill>
            <a:ln w="9525"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D25CB42C-DF1F-4132-9559-674D1EF4BFC6}"/>
                </a:ext>
              </a:extLst>
            </p:cNvPr>
            <p:cNvSpPr/>
            <p:nvPr/>
          </p:nvSpPr>
          <p:spPr>
            <a:xfrm>
              <a:off x="10125380" y="3991697"/>
              <a:ext cx="1446355" cy="1332597"/>
            </a:xfrm>
            <a:custGeom>
              <a:avLst/>
              <a:gdLst>
                <a:gd name="connsiteX0" fmla="*/ 100188 w 1446355"/>
                <a:gd name="connsiteY0" fmla="*/ 6094 h 1332597"/>
                <a:gd name="connsiteX1" fmla="*/ 6744 w 1446355"/>
                <a:gd name="connsiteY1" fmla="*/ 233611 h 1332597"/>
                <a:gd name="connsiteX2" fmla="*/ 76624 w 1446355"/>
                <a:gd name="connsiteY2" fmla="*/ 452189 h 1332597"/>
                <a:gd name="connsiteX3" fmla="*/ 1442536 w 1446355"/>
                <a:gd name="connsiteY3" fmla="*/ 1326503 h 1332597"/>
                <a:gd name="connsiteX4" fmla="*/ 1440099 w 1446355"/>
                <a:gd name="connsiteY4" fmla="*/ 684581 h 1332597"/>
                <a:gd name="connsiteX5" fmla="*/ 100188 w 1446355"/>
                <a:gd name="connsiteY5" fmla="*/ 6094 h 1332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355" h="1332597">
                  <a:moveTo>
                    <a:pt x="100188" y="6094"/>
                  </a:moveTo>
                  <a:cubicBezTo>
                    <a:pt x="100188" y="6094"/>
                    <a:pt x="-3007" y="92226"/>
                    <a:pt x="6744" y="233611"/>
                  </a:cubicBezTo>
                  <a:cubicBezTo>
                    <a:pt x="16495" y="374996"/>
                    <a:pt x="76624" y="452189"/>
                    <a:pt x="76624" y="452189"/>
                  </a:cubicBezTo>
                  <a:lnTo>
                    <a:pt x="1442536" y="1326503"/>
                  </a:lnTo>
                  <a:cubicBezTo>
                    <a:pt x="1442536" y="1326503"/>
                    <a:pt x="1161391" y="1051858"/>
                    <a:pt x="1440099" y="684581"/>
                  </a:cubicBezTo>
                  <a:lnTo>
                    <a:pt x="100188" y="6094"/>
                  </a:lnTo>
                  <a:close/>
                </a:path>
              </a:pathLst>
            </a:custGeom>
            <a:gradFill>
              <a:gsLst>
                <a:gs pos="100000">
                  <a:schemeClr val="accent5"/>
                </a:gs>
                <a:gs pos="0">
                  <a:schemeClr val="tx2"/>
                </a:gs>
              </a:gsLst>
              <a:path path="circle">
                <a:fillToRect l="100000" b="100000"/>
              </a:path>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67" name="Freeform: Shape 66">
              <a:extLst>
                <a:ext uri="{FF2B5EF4-FFF2-40B4-BE49-F238E27FC236}">
                  <a16:creationId xmlns:a16="http://schemas.microsoft.com/office/drawing/2014/main" id="{2BDC3CBB-88F1-4ED9-B07F-2D1A684E6C14}"/>
                </a:ext>
              </a:extLst>
            </p:cNvPr>
            <p:cNvSpPr/>
            <p:nvPr/>
          </p:nvSpPr>
          <p:spPr>
            <a:xfrm>
              <a:off x="11436531" y="4507672"/>
              <a:ext cx="2746450" cy="812559"/>
            </a:xfrm>
            <a:custGeom>
              <a:avLst/>
              <a:gdLst>
                <a:gd name="connsiteX0" fmla="*/ 141948 w 2746450"/>
                <a:gd name="connsiteY0" fmla="*/ 196233 h 812559"/>
                <a:gd name="connsiteX1" fmla="*/ 131384 w 2746450"/>
                <a:gd name="connsiteY1" fmla="*/ 776400 h 812559"/>
                <a:gd name="connsiteX2" fmla="*/ 193139 w 2746450"/>
                <a:gd name="connsiteY2" fmla="*/ 758524 h 812559"/>
                <a:gd name="connsiteX3" fmla="*/ 2682821 w 2746450"/>
                <a:gd name="connsiteY3" fmla="*/ 565948 h 812559"/>
                <a:gd name="connsiteX4" fmla="*/ 2670632 w 2746450"/>
                <a:gd name="connsiteY4" fmla="*/ 544821 h 812559"/>
                <a:gd name="connsiteX5" fmla="*/ 2729137 w 2746450"/>
                <a:gd name="connsiteY5" fmla="*/ 562697 h 812559"/>
                <a:gd name="connsiteX6" fmla="*/ 2729137 w 2746450"/>
                <a:gd name="connsiteY6" fmla="*/ 596012 h 812559"/>
                <a:gd name="connsiteX7" fmla="*/ 2681195 w 2746450"/>
                <a:gd name="connsiteY7" fmla="*/ 599262 h 812559"/>
                <a:gd name="connsiteX8" fmla="*/ 190701 w 2746450"/>
                <a:gd name="connsiteY8" fmla="*/ 786963 h 812559"/>
                <a:gd name="connsiteX9" fmla="*/ 130572 w 2746450"/>
                <a:gd name="connsiteY9" fmla="*/ 811340 h 812559"/>
                <a:gd name="connsiteX10" fmla="*/ 127322 w 2746450"/>
                <a:gd name="connsiteY10" fmla="*/ 169418 h 812559"/>
                <a:gd name="connsiteX11" fmla="*/ 2287104 w 2746450"/>
                <a:gd name="connsiteY11" fmla="*/ 34534 h 812559"/>
                <a:gd name="connsiteX12" fmla="*/ 2743763 w 2746450"/>
                <a:gd name="connsiteY12" fmla="*/ 6094 h 812559"/>
                <a:gd name="connsiteX13" fmla="*/ 2743763 w 2746450"/>
                <a:gd name="connsiteY13" fmla="*/ 26408 h 812559"/>
                <a:gd name="connsiteX14" fmla="*/ 2666569 w 2746450"/>
                <a:gd name="connsiteY14" fmla="*/ 31283 h 812559"/>
                <a:gd name="connsiteX15" fmla="*/ 141948 w 2746450"/>
                <a:gd name="connsiteY15" fmla="*/ 196233 h 812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46450" h="812559">
                  <a:moveTo>
                    <a:pt x="141948" y="196233"/>
                  </a:moveTo>
                  <a:cubicBezTo>
                    <a:pt x="141948" y="196233"/>
                    <a:pt x="-57942" y="445689"/>
                    <a:pt x="131384" y="776400"/>
                  </a:cubicBezTo>
                  <a:lnTo>
                    <a:pt x="193139" y="758524"/>
                  </a:lnTo>
                  <a:lnTo>
                    <a:pt x="2682821" y="565948"/>
                  </a:lnTo>
                  <a:lnTo>
                    <a:pt x="2670632" y="544821"/>
                  </a:lnTo>
                  <a:lnTo>
                    <a:pt x="2729137" y="562697"/>
                  </a:lnTo>
                  <a:lnTo>
                    <a:pt x="2729137" y="596012"/>
                  </a:lnTo>
                  <a:cubicBezTo>
                    <a:pt x="2729137" y="596012"/>
                    <a:pt x="2712073" y="596825"/>
                    <a:pt x="2681195" y="599262"/>
                  </a:cubicBezTo>
                  <a:cubicBezTo>
                    <a:pt x="2337483" y="622827"/>
                    <a:pt x="245955" y="765025"/>
                    <a:pt x="190701" y="786963"/>
                  </a:cubicBezTo>
                  <a:cubicBezTo>
                    <a:pt x="130572" y="811340"/>
                    <a:pt x="130572" y="811340"/>
                    <a:pt x="130572" y="811340"/>
                  </a:cubicBezTo>
                  <a:cubicBezTo>
                    <a:pt x="130572" y="811340"/>
                    <a:pt x="-147323" y="542383"/>
                    <a:pt x="127322" y="169418"/>
                  </a:cubicBezTo>
                  <a:lnTo>
                    <a:pt x="2287104" y="34534"/>
                  </a:lnTo>
                  <a:lnTo>
                    <a:pt x="2743763" y="6094"/>
                  </a:lnTo>
                  <a:lnTo>
                    <a:pt x="2743763" y="26408"/>
                  </a:lnTo>
                  <a:lnTo>
                    <a:pt x="2666569" y="31283"/>
                  </a:lnTo>
                  <a:lnTo>
                    <a:pt x="141948" y="196233"/>
                  </a:lnTo>
                  <a:close/>
                </a:path>
              </a:pathLst>
            </a:custGeom>
            <a:gradFill>
              <a:gsLst>
                <a:gs pos="100000">
                  <a:schemeClr val="accent5"/>
                </a:gs>
                <a:gs pos="0">
                  <a:schemeClr val="tx2"/>
                </a:gs>
              </a:gsLst>
              <a:path path="circle">
                <a:fillToRect l="100000" b="100000"/>
              </a:path>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68" name="Freeform: Shape 67">
              <a:extLst>
                <a:ext uri="{FF2B5EF4-FFF2-40B4-BE49-F238E27FC236}">
                  <a16:creationId xmlns:a16="http://schemas.microsoft.com/office/drawing/2014/main" id="{1E9A2612-8778-4D3E-B0DD-86458EA2F1F0}"/>
                </a:ext>
              </a:extLst>
            </p:cNvPr>
            <p:cNvSpPr/>
            <p:nvPr/>
          </p:nvSpPr>
          <p:spPr>
            <a:xfrm>
              <a:off x="11480562" y="4532862"/>
              <a:ext cx="2640818" cy="755680"/>
            </a:xfrm>
            <a:custGeom>
              <a:avLst/>
              <a:gdLst>
                <a:gd name="connsiteX0" fmla="*/ 2638790 w 2640817"/>
                <a:gd name="connsiteY0" fmla="*/ 540759 h 755680"/>
                <a:gd name="connsiteX1" fmla="*/ 149109 w 2640817"/>
                <a:gd name="connsiteY1" fmla="*/ 733335 h 755680"/>
                <a:gd name="connsiteX2" fmla="*/ 87354 w 2640817"/>
                <a:gd name="connsiteY2" fmla="*/ 751211 h 755680"/>
                <a:gd name="connsiteX3" fmla="*/ 9348 w 2640817"/>
                <a:gd name="connsiteY3" fmla="*/ 521257 h 755680"/>
                <a:gd name="connsiteX4" fmla="*/ 97917 w 2640817"/>
                <a:gd name="connsiteY4" fmla="*/ 171044 h 755680"/>
                <a:gd name="connsiteX5" fmla="*/ 1582463 w 2640817"/>
                <a:gd name="connsiteY5" fmla="*/ 74349 h 755680"/>
                <a:gd name="connsiteX6" fmla="*/ 1901799 w 2640817"/>
                <a:gd name="connsiteY6" fmla="*/ 53223 h 755680"/>
                <a:gd name="connsiteX7" fmla="*/ 2621727 w 2640817"/>
                <a:gd name="connsiteY7" fmla="*/ 6094 h 755680"/>
                <a:gd name="connsiteX8" fmla="*/ 2638790 w 2640817"/>
                <a:gd name="connsiteY8" fmla="*/ 540759 h 755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40817" h="755680">
                  <a:moveTo>
                    <a:pt x="2638790" y="540759"/>
                  </a:moveTo>
                  <a:lnTo>
                    <a:pt x="149109" y="733335"/>
                  </a:lnTo>
                  <a:lnTo>
                    <a:pt x="87354" y="751211"/>
                  </a:lnTo>
                  <a:cubicBezTo>
                    <a:pt x="40226" y="668330"/>
                    <a:pt x="16662" y="591137"/>
                    <a:pt x="9348" y="521257"/>
                  </a:cubicBezTo>
                  <a:cubicBezTo>
                    <a:pt x="-14216" y="311617"/>
                    <a:pt x="97917" y="171044"/>
                    <a:pt x="97917" y="171044"/>
                  </a:cubicBezTo>
                  <a:lnTo>
                    <a:pt x="1582463" y="74349"/>
                  </a:lnTo>
                  <a:lnTo>
                    <a:pt x="1901799" y="53223"/>
                  </a:lnTo>
                  <a:lnTo>
                    <a:pt x="2621727" y="6094"/>
                  </a:lnTo>
                  <a:cubicBezTo>
                    <a:pt x="2588412" y="67036"/>
                    <a:pt x="2449464" y="347369"/>
                    <a:pt x="2638790" y="540759"/>
                  </a:cubicBezTo>
                  <a:close/>
                </a:path>
              </a:pathLst>
            </a:custGeom>
            <a:solidFill>
              <a:srgbClr val="D9D7E2"/>
            </a:solidFill>
            <a:ln w="9525"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F41DFE5C-5DA6-48F2-B716-0A43805DB3AE}"/>
                </a:ext>
              </a:extLst>
            </p:cNvPr>
            <p:cNvSpPr/>
            <p:nvPr/>
          </p:nvSpPr>
          <p:spPr>
            <a:xfrm>
              <a:off x="11479749" y="4601117"/>
              <a:ext cx="1584491" cy="455033"/>
            </a:xfrm>
            <a:custGeom>
              <a:avLst/>
              <a:gdLst>
                <a:gd name="connsiteX0" fmla="*/ 1583276 w 1584490"/>
                <a:gd name="connsiteY0" fmla="*/ 6094 h 455033"/>
                <a:gd name="connsiteX1" fmla="*/ 9348 w 1584490"/>
                <a:gd name="connsiteY1" fmla="*/ 453002 h 455033"/>
                <a:gd name="connsiteX2" fmla="*/ 97917 w 1584490"/>
                <a:gd name="connsiteY2" fmla="*/ 102789 h 455033"/>
                <a:gd name="connsiteX3" fmla="*/ 1583276 w 1584490"/>
                <a:gd name="connsiteY3" fmla="*/ 6094 h 455033"/>
              </a:gdLst>
              <a:ahLst/>
              <a:cxnLst>
                <a:cxn ang="0">
                  <a:pos x="connsiteX0" y="connsiteY0"/>
                </a:cxn>
                <a:cxn ang="0">
                  <a:pos x="connsiteX1" y="connsiteY1"/>
                </a:cxn>
                <a:cxn ang="0">
                  <a:pos x="connsiteX2" y="connsiteY2"/>
                </a:cxn>
                <a:cxn ang="0">
                  <a:pos x="connsiteX3" y="connsiteY3"/>
                </a:cxn>
              </a:cxnLst>
              <a:rect l="l" t="t" r="r" b="b"/>
              <a:pathLst>
                <a:path w="1584490" h="455033">
                  <a:moveTo>
                    <a:pt x="1583276" y="6094"/>
                  </a:moveTo>
                  <a:cubicBezTo>
                    <a:pt x="738214" y="97913"/>
                    <a:pt x="9348" y="453002"/>
                    <a:pt x="9348" y="453002"/>
                  </a:cubicBezTo>
                  <a:cubicBezTo>
                    <a:pt x="-14216" y="243362"/>
                    <a:pt x="97917" y="102789"/>
                    <a:pt x="97917" y="102789"/>
                  </a:cubicBezTo>
                  <a:lnTo>
                    <a:pt x="1583276" y="6094"/>
                  </a:lnTo>
                  <a:close/>
                </a:path>
              </a:pathLst>
            </a:custGeom>
            <a:solidFill>
              <a:srgbClr val="BFBEC6"/>
            </a:solidFill>
            <a:ln w="9525" cap="flat">
              <a:noFill/>
              <a:prstDash val="solid"/>
              <a:miter/>
            </a:ln>
          </p:spPr>
          <p:txBody>
            <a:bodyPr rtlCol="0" anchor="ctr"/>
            <a:lstStyle/>
            <a:p>
              <a:endParaRPr lang="en-US"/>
            </a:p>
          </p:txBody>
        </p:sp>
      </p:grpSp>
      <p:grpSp>
        <p:nvGrpSpPr>
          <p:cNvPr id="163" name="Group 162">
            <a:extLst>
              <a:ext uri="{FF2B5EF4-FFF2-40B4-BE49-F238E27FC236}">
                <a16:creationId xmlns:a16="http://schemas.microsoft.com/office/drawing/2014/main" id="{FDC8EBF9-FAF1-4C60-91B3-A786797FE923}"/>
              </a:ext>
            </a:extLst>
          </p:cNvPr>
          <p:cNvGrpSpPr/>
          <p:nvPr/>
        </p:nvGrpSpPr>
        <p:grpSpPr>
          <a:xfrm>
            <a:off x="6375234" y="2297329"/>
            <a:ext cx="2845724" cy="7678314"/>
            <a:chOff x="15292528" y="4426705"/>
            <a:chExt cx="1801446" cy="4860650"/>
          </a:xfrm>
        </p:grpSpPr>
        <p:sp>
          <p:nvSpPr>
            <p:cNvPr id="127" name="Freeform: Shape 126">
              <a:extLst>
                <a:ext uri="{FF2B5EF4-FFF2-40B4-BE49-F238E27FC236}">
                  <a16:creationId xmlns:a16="http://schemas.microsoft.com/office/drawing/2014/main" id="{62108BEA-B248-4EDB-81A6-F2AB752F01BB}"/>
                </a:ext>
              </a:extLst>
            </p:cNvPr>
            <p:cNvSpPr/>
            <p:nvPr/>
          </p:nvSpPr>
          <p:spPr>
            <a:xfrm>
              <a:off x="16134807" y="8859678"/>
              <a:ext cx="95250" cy="171450"/>
            </a:xfrm>
            <a:custGeom>
              <a:avLst/>
              <a:gdLst>
                <a:gd name="connsiteX0" fmla="*/ 7144 w 95250"/>
                <a:gd name="connsiteY0" fmla="*/ 30956 h 171450"/>
                <a:gd name="connsiteX1" fmla="*/ 12859 w 95250"/>
                <a:gd name="connsiteY1" fmla="*/ 139541 h 171450"/>
                <a:gd name="connsiteX2" fmla="*/ 91916 w 95250"/>
                <a:gd name="connsiteY2" fmla="*/ 170974 h 171450"/>
                <a:gd name="connsiteX3" fmla="*/ 90964 w 95250"/>
                <a:gd name="connsiteY3" fmla="*/ 7144 h 171450"/>
              </a:gdLst>
              <a:ahLst/>
              <a:cxnLst>
                <a:cxn ang="0">
                  <a:pos x="connsiteX0" y="connsiteY0"/>
                </a:cxn>
                <a:cxn ang="0">
                  <a:pos x="connsiteX1" y="connsiteY1"/>
                </a:cxn>
                <a:cxn ang="0">
                  <a:pos x="connsiteX2" y="connsiteY2"/>
                </a:cxn>
                <a:cxn ang="0">
                  <a:pos x="connsiteX3" y="connsiteY3"/>
                </a:cxn>
              </a:cxnLst>
              <a:rect l="l" t="t" r="r" b="b"/>
              <a:pathLst>
                <a:path w="95250" h="171450">
                  <a:moveTo>
                    <a:pt x="7144" y="30956"/>
                  </a:moveTo>
                  <a:lnTo>
                    <a:pt x="12859" y="139541"/>
                  </a:lnTo>
                  <a:lnTo>
                    <a:pt x="91916" y="170974"/>
                  </a:lnTo>
                  <a:lnTo>
                    <a:pt x="90964" y="7144"/>
                  </a:lnTo>
                  <a:close/>
                </a:path>
              </a:pathLst>
            </a:custGeom>
            <a:solidFill>
              <a:srgbClr val="F3C0A4"/>
            </a:solidFill>
            <a:ln w="9525"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B6181CC0-AB6A-41DD-8DB9-559260DA1132}"/>
                </a:ext>
              </a:extLst>
            </p:cNvPr>
            <p:cNvSpPr/>
            <p:nvPr/>
          </p:nvSpPr>
          <p:spPr>
            <a:xfrm>
              <a:off x="16021551" y="8934930"/>
              <a:ext cx="266700" cy="352425"/>
            </a:xfrm>
            <a:custGeom>
              <a:avLst/>
              <a:gdLst>
                <a:gd name="connsiteX0" fmla="*/ 142307 w 266700"/>
                <a:gd name="connsiteY0" fmla="*/ 16665 h 352425"/>
                <a:gd name="connsiteX1" fmla="*/ 118494 w 266700"/>
                <a:gd name="connsiteY1" fmla="*/ 8092 h 352425"/>
                <a:gd name="connsiteX2" fmla="*/ 32769 w 266700"/>
                <a:gd name="connsiteY2" fmla="*/ 53813 h 352425"/>
                <a:gd name="connsiteX3" fmla="*/ 12767 w 266700"/>
                <a:gd name="connsiteY3" fmla="*/ 114773 h 352425"/>
                <a:gd name="connsiteX4" fmla="*/ 167072 w 266700"/>
                <a:gd name="connsiteY4" fmla="*/ 283365 h 352425"/>
                <a:gd name="connsiteX5" fmla="*/ 248034 w 266700"/>
                <a:gd name="connsiteY5" fmla="*/ 346230 h 352425"/>
                <a:gd name="connsiteX6" fmla="*/ 247082 w 266700"/>
                <a:gd name="connsiteY6" fmla="*/ 279555 h 352425"/>
                <a:gd name="connsiteX7" fmla="*/ 218507 w 266700"/>
                <a:gd name="connsiteY7" fmla="*/ 97627 h 352425"/>
                <a:gd name="connsiteX8" fmla="*/ 209934 w 266700"/>
                <a:gd name="connsiteY8" fmla="*/ 83340 h 352425"/>
                <a:gd name="connsiteX9" fmla="*/ 142307 w 266700"/>
                <a:gd name="connsiteY9" fmla="*/ 16665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700" h="352425">
                  <a:moveTo>
                    <a:pt x="142307" y="16665"/>
                  </a:moveTo>
                  <a:cubicBezTo>
                    <a:pt x="137544" y="9045"/>
                    <a:pt x="128019" y="5235"/>
                    <a:pt x="118494" y="8092"/>
                  </a:cubicBezTo>
                  <a:cubicBezTo>
                    <a:pt x="93729" y="16665"/>
                    <a:pt x="46104" y="35715"/>
                    <a:pt x="32769" y="53813"/>
                  </a:cubicBezTo>
                  <a:cubicBezTo>
                    <a:pt x="13719" y="79530"/>
                    <a:pt x="-1521" y="98580"/>
                    <a:pt x="12767" y="114773"/>
                  </a:cubicBezTo>
                  <a:cubicBezTo>
                    <a:pt x="12767" y="114773"/>
                    <a:pt x="136592" y="227167"/>
                    <a:pt x="167072" y="283365"/>
                  </a:cubicBezTo>
                  <a:cubicBezTo>
                    <a:pt x="167072" y="283365"/>
                    <a:pt x="220412" y="344325"/>
                    <a:pt x="248034" y="346230"/>
                  </a:cubicBezTo>
                  <a:cubicBezTo>
                    <a:pt x="275657" y="348135"/>
                    <a:pt x="253749" y="304320"/>
                    <a:pt x="247082" y="279555"/>
                  </a:cubicBezTo>
                  <a:cubicBezTo>
                    <a:pt x="241367" y="257648"/>
                    <a:pt x="223269" y="132870"/>
                    <a:pt x="218507" y="97627"/>
                  </a:cubicBezTo>
                  <a:cubicBezTo>
                    <a:pt x="217554" y="91913"/>
                    <a:pt x="214697" y="87150"/>
                    <a:pt x="209934" y="83340"/>
                  </a:cubicBezTo>
                  <a:cubicBezTo>
                    <a:pt x="180407" y="65242"/>
                    <a:pt x="158499" y="42382"/>
                    <a:pt x="142307" y="16665"/>
                  </a:cubicBezTo>
                  <a:close/>
                </a:path>
              </a:pathLst>
            </a:custGeom>
            <a:gradFill>
              <a:gsLst>
                <a:gs pos="0">
                  <a:schemeClr val="accent2"/>
                </a:gs>
                <a:gs pos="100000">
                  <a:schemeClr val="accent2">
                    <a:lumMod val="50000"/>
                  </a:schemeClr>
                </a:gs>
              </a:gsLst>
              <a:path path="circle">
                <a:fillToRect r="100000" b="100000"/>
              </a:path>
            </a:gradFill>
            <a:ln w="9525"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2CD3E11D-0A9A-4766-9BF1-73DB746B09BF}"/>
                </a:ext>
              </a:extLst>
            </p:cNvPr>
            <p:cNvSpPr/>
            <p:nvPr/>
          </p:nvSpPr>
          <p:spPr>
            <a:xfrm>
              <a:off x="15728089" y="8005286"/>
              <a:ext cx="161925" cy="123825"/>
            </a:xfrm>
            <a:custGeom>
              <a:avLst/>
              <a:gdLst>
                <a:gd name="connsiteX0" fmla="*/ 104299 w 161925"/>
                <a:gd name="connsiteY0" fmla="*/ 7144 h 123825"/>
                <a:gd name="connsiteX1" fmla="*/ 7144 w 161925"/>
                <a:gd name="connsiteY1" fmla="*/ 56674 h 123825"/>
                <a:gd name="connsiteX2" fmla="*/ 55721 w 161925"/>
                <a:gd name="connsiteY2" fmla="*/ 122396 h 123825"/>
                <a:gd name="connsiteX3" fmla="*/ 160496 w 161925"/>
                <a:gd name="connsiteY3" fmla="*/ 73819 h 123825"/>
              </a:gdLst>
              <a:ahLst/>
              <a:cxnLst>
                <a:cxn ang="0">
                  <a:pos x="connsiteX0" y="connsiteY0"/>
                </a:cxn>
                <a:cxn ang="0">
                  <a:pos x="connsiteX1" y="connsiteY1"/>
                </a:cxn>
                <a:cxn ang="0">
                  <a:pos x="connsiteX2" y="connsiteY2"/>
                </a:cxn>
                <a:cxn ang="0">
                  <a:pos x="connsiteX3" y="connsiteY3"/>
                </a:cxn>
              </a:cxnLst>
              <a:rect l="l" t="t" r="r" b="b"/>
              <a:pathLst>
                <a:path w="161925" h="123825">
                  <a:moveTo>
                    <a:pt x="104299" y="7144"/>
                  </a:moveTo>
                  <a:lnTo>
                    <a:pt x="7144" y="56674"/>
                  </a:lnTo>
                  <a:lnTo>
                    <a:pt x="55721" y="122396"/>
                  </a:lnTo>
                  <a:lnTo>
                    <a:pt x="160496" y="73819"/>
                  </a:lnTo>
                  <a:close/>
                </a:path>
              </a:pathLst>
            </a:custGeom>
            <a:solidFill>
              <a:srgbClr val="F3C0A4"/>
            </a:solidFill>
            <a:ln w="9525"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E01E4611-7B80-4C8A-85A4-2DE7E1CBF348}"/>
                </a:ext>
              </a:extLst>
            </p:cNvPr>
            <p:cNvSpPr/>
            <p:nvPr/>
          </p:nvSpPr>
          <p:spPr>
            <a:xfrm>
              <a:off x="15789049" y="6407943"/>
              <a:ext cx="1304925" cy="1714500"/>
            </a:xfrm>
            <a:custGeom>
              <a:avLst/>
              <a:gdLst>
                <a:gd name="connsiteX0" fmla="*/ 480536 w 1304925"/>
                <a:gd name="connsiteY0" fmla="*/ 7144 h 1714500"/>
                <a:gd name="connsiteX1" fmla="*/ 491014 w 1304925"/>
                <a:gd name="connsiteY1" fmla="*/ 197644 h 1714500"/>
                <a:gd name="connsiteX2" fmla="*/ 834866 w 1304925"/>
                <a:gd name="connsiteY2" fmla="*/ 448151 h 1714500"/>
                <a:gd name="connsiteX3" fmla="*/ 1288256 w 1304925"/>
                <a:gd name="connsiteY3" fmla="*/ 934879 h 1714500"/>
                <a:gd name="connsiteX4" fmla="*/ 1124426 w 1304925"/>
                <a:gd name="connsiteY4" fmla="*/ 1247299 h 1714500"/>
                <a:gd name="connsiteX5" fmla="*/ 89059 w 1304925"/>
                <a:gd name="connsiteY5" fmla="*/ 1711166 h 1714500"/>
                <a:gd name="connsiteX6" fmla="*/ 7144 w 1304925"/>
                <a:gd name="connsiteY6" fmla="*/ 1574959 h 1714500"/>
                <a:gd name="connsiteX7" fmla="*/ 603409 w 1304925"/>
                <a:gd name="connsiteY7" fmla="*/ 1092041 h 1714500"/>
                <a:gd name="connsiteX8" fmla="*/ 759619 w 1304925"/>
                <a:gd name="connsiteY8" fmla="*/ 1007269 h 1714500"/>
                <a:gd name="connsiteX9" fmla="*/ 137636 w 1304925"/>
                <a:gd name="connsiteY9" fmla="*/ 629126 h 1714500"/>
                <a:gd name="connsiteX10" fmla="*/ 167164 w 1304925"/>
                <a:gd name="connsiteY10" fmla="*/ 38576 h 1714500"/>
                <a:gd name="connsiteX11" fmla="*/ 480536 w 1304925"/>
                <a:gd name="connsiteY11" fmla="*/ 7144 h 1714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04925" h="1714500">
                  <a:moveTo>
                    <a:pt x="480536" y="7144"/>
                  </a:moveTo>
                  <a:cubicBezTo>
                    <a:pt x="480536" y="7144"/>
                    <a:pt x="476726" y="119539"/>
                    <a:pt x="491014" y="197644"/>
                  </a:cubicBezTo>
                  <a:cubicBezTo>
                    <a:pt x="491014" y="197644"/>
                    <a:pt x="739616" y="368141"/>
                    <a:pt x="834866" y="448151"/>
                  </a:cubicBezTo>
                  <a:cubicBezTo>
                    <a:pt x="1126331" y="696754"/>
                    <a:pt x="1260634" y="810101"/>
                    <a:pt x="1288256" y="934879"/>
                  </a:cubicBezTo>
                  <a:cubicBezTo>
                    <a:pt x="1315879" y="1059656"/>
                    <a:pt x="1311116" y="1191101"/>
                    <a:pt x="1124426" y="1247299"/>
                  </a:cubicBezTo>
                  <a:cubicBezTo>
                    <a:pt x="937736" y="1303496"/>
                    <a:pt x="206216" y="1610201"/>
                    <a:pt x="89059" y="1711166"/>
                  </a:cubicBezTo>
                  <a:lnTo>
                    <a:pt x="7144" y="1574959"/>
                  </a:lnTo>
                  <a:cubicBezTo>
                    <a:pt x="7144" y="1574959"/>
                    <a:pt x="546259" y="1142524"/>
                    <a:pt x="603409" y="1092041"/>
                  </a:cubicBezTo>
                  <a:cubicBezTo>
                    <a:pt x="660559" y="1041559"/>
                    <a:pt x="759619" y="1007269"/>
                    <a:pt x="759619" y="1007269"/>
                  </a:cubicBezTo>
                  <a:lnTo>
                    <a:pt x="137636" y="629126"/>
                  </a:lnTo>
                  <a:lnTo>
                    <a:pt x="167164" y="38576"/>
                  </a:lnTo>
                  <a:lnTo>
                    <a:pt x="480536" y="7144"/>
                  </a:lnTo>
                  <a:close/>
                </a:path>
              </a:pathLst>
            </a:custGeom>
            <a:gradFill flip="none" rotWithShape="1">
              <a:gsLst>
                <a:gs pos="0">
                  <a:schemeClr val="tx1"/>
                </a:gs>
                <a:gs pos="100000">
                  <a:schemeClr val="tx1">
                    <a:lumMod val="75000"/>
                    <a:lumOff val="25000"/>
                  </a:schemeClr>
                </a:gs>
              </a:gsLst>
              <a:path path="circle">
                <a:fillToRect r="100000" b="100000"/>
              </a:path>
              <a:tileRect l="-100000" t="-100000"/>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131" name="Freeform: Shape 130">
              <a:extLst>
                <a:ext uri="{FF2B5EF4-FFF2-40B4-BE49-F238E27FC236}">
                  <a16:creationId xmlns:a16="http://schemas.microsoft.com/office/drawing/2014/main" id="{7A4FC607-BBEA-48E9-8595-75A0D675BC5A}"/>
                </a:ext>
              </a:extLst>
            </p:cNvPr>
            <p:cNvSpPr/>
            <p:nvPr/>
          </p:nvSpPr>
          <p:spPr>
            <a:xfrm>
              <a:off x="15361384" y="6395561"/>
              <a:ext cx="981075" cy="2514600"/>
            </a:xfrm>
            <a:custGeom>
              <a:avLst/>
              <a:gdLst>
                <a:gd name="connsiteX0" fmla="*/ 121436 w 981075"/>
                <a:gd name="connsiteY0" fmla="*/ 7144 h 2514600"/>
                <a:gd name="connsiteX1" fmla="*/ 38569 w 981075"/>
                <a:gd name="connsiteY1" fmla="*/ 418624 h 2514600"/>
                <a:gd name="connsiteX2" fmla="*/ 660551 w 981075"/>
                <a:gd name="connsiteY2" fmla="*/ 1337786 h 2514600"/>
                <a:gd name="connsiteX3" fmla="*/ 598639 w 981075"/>
                <a:gd name="connsiteY3" fmla="*/ 1911191 h 2514600"/>
                <a:gd name="connsiteX4" fmla="*/ 748181 w 981075"/>
                <a:gd name="connsiteY4" fmla="*/ 2510314 h 2514600"/>
                <a:gd name="connsiteX5" fmla="*/ 903439 w 981075"/>
                <a:gd name="connsiteY5" fmla="*/ 2510314 h 2514600"/>
                <a:gd name="connsiteX6" fmla="*/ 907249 w 981075"/>
                <a:gd name="connsiteY6" fmla="*/ 1729264 h 2514600"/>
                <a:gd name="connsiteX7" fmla="*/ 980591 w 981075"/>
                <a:gd name="connsiteY7" fmla="*/ 1305401 h 2514600"/>
                <a:gd name="connsiteX8" fmla="*/ 618641 w 981075"/>
                <a:gd name="connsiteY8" fmla="*/ 425291 h 2514600"/>
                <a:gd name="connsiteX9" fmla="*/ 629119 w 981075"/>
                <a:gd name="connsiteY9" fmla="*/ 51911 h 2514600"/>
                <a:gd name="connsiteX10" fmla="*/ 121436 w 981075"/>
                <a:gd name="connsiteY10" fmla="*/ 7144 h 2514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81075" h="2514600">
                  <a:moveTo>
                    <a:pt x="121436" y="7144"/>
                  </a:moveTo>
                  <a:cubicBezTo>
                    <a:pt x="121436" y="7144"/>
                    <a:pt x="-65254" y="190976"/>
                    <a:pt x="38569" y="418624"/>
                  </a:cubicBezTo>
                  <a:cubicBezTo>
                    <a:pt x="142391" y="646271"/>
                    <a:pt x="644359" y="1279684"/>
                    <a:pt x="660551" y="1337786"/>
                  </a:cubicBezTo>
                  <a:cubicBezTo>
                    <a:pt x="660551" y="1337786"/>
                    <a:pt x="512914" y="1558766"/>
                    <a:pt x="598639" y="1911191"/>
                  </a:cubicBezTo>
                  <a:cubicBezTo>
                    <a:pt x="684364" y="2263616"/>
                    <a:pt x="737704" y="2408396"/>
                    <a:pt x="748181" y="2510314"/>
                  </a:cubicBezTo>
                  <a:lnTo>
                    <a:pt x="903439" y="2510314"/>
                  </a:lnTo>
                  <a:cubicBezTo>
                    <a:pt x="903439" y="2510314"/>
                    <a:pt x="892961" y="1893094"/>
                    <a:pt x="907249" y="1729264"/>
                  </a:cubicBezTo>
                  <a:cubicBezTo>
                    <a:pt x="921536" y="1565434"/>
                    <a:pt x="961541" y="1384459"/>
                    <a:pt x="980591" y="1305401"/>
                  </a:cubicBezTo>
                  <a:cubicBezTo>
                    <a:pt x="1000594" y="1223486"/>
                    <a:pt x="711034" y="548164"/>
                    <a:pt x="618641" y="425291"/>
                  </a:cubicBezTo>
                  <a:lnTo>
                    <a:pt x="629119" y="51911"/>
                  </a:lnTo>
                  <a:lnTo>
                    <a:pt x="121436" y="7144"/>
                  </a:lnTo>
                  <a:close/>
                </a:path>
              </a:pathLst>
            </a:custGeom>
            <a:gradFill>
              <a:gsLst>
                <a:gs pos="0">
                  <a:schemeClr val="tx1"/>
                </a:gs>
                <a:gs pos="100000">
                  <a:schemeClr val="tx1">
                    <a:lumMod val="75000"/>
                    <a:lumOff val="25000"/>
                  </a:schemeClr>
                </a:gs>
              </a:gsLst>
              <a:path path="circle">
                <a:fillToRect l="100000" t="100000"/>
              </a:path>
            </a:gradFill>
            <a:ln w="9525"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84EA7886-6479-4292-8CC7-696F46BCBA78}"/>
                </a:ext>
              </a:extLst>
            </p:cNvPr>
            <p:cNvSpPr/>
            <p:nvPr/>
          </p:nvSpPr>
          <p:spPr>
            <a:xfrm>
              <a:off x="16048498" y="5148555"/>
              <a:ext cx="333375" cy="1066800"/>
            </a:xfrm>
            <a:custGeom>
              <a:avLst/>
              <a:gdLst>
                <a:gd name="connsiteX0" fmla="*/ 331578 w 333375"/>
                <a:gd name="connsiteY0" fmla="*/ 651217 h 1066800"/>
                <a:gd name="connsiteX1" fmla="*/ 177273 w 333375"/>
                <a:gd name="connsiteY1" fmla="*/ 949349 h 1066800"/>
                <a:gd name="connsiteX2" fmla="*/ 62020 w 333375"/>
                <a:gd name="connsiteY2" fmla="*/ 1058887 h 1066800"/>
                <a:gd name="connsiteX3" fmla="*/ 23920 w 333375"/>
                <a:gd name="connsiteY3" fmla="*/ 1032217 h 1066800"/>
                <a:gd name="connsiteX4" fmla="*/ 87738 w 333375"/>
                <a:gd name="connsiteY4" fmla="*/ 7327 h 1066800"/>
                <a:gd name="connsiteX5" fmla="*/ 260140 w 333375"/>
                <a:gd name="connsiteY5" fmla="*/ 338797 h 1066800"/>
                <a:gd name="connsiteX6" fmla="*/ 163938 w 333375"/>
                <a:gd name="connsiteY6" fmla="*/ 706462 h 1066800"/>
                <a:gd name="connsiteX7" fmla="*/ 222040 w 333375"/>
                <a:gd name="connsiteY7" fmla="*/ 564539 h 1066800"/>
                <a:gd name="connsiteX8" fmla="*/ 331578 w 333375"/>
                <a:gd name="connsiteY8" fmla="*/ 651217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3375" h="1066800">
                  <a:moveTo>
                    <a:pt x="331578" y="651217"/>
                  </a:moveTo>
                  <a:cubicBezTo>
                    <a:pt x="331578" y="651217"/>
                    <a:pt x="264903" y="825524"/>
                    <a:pt x="177273" y="949349"/>
                  </a:cubicBezTo>
                  <a:cubicBezTo>
                    <a:pt x="141078" y="999832"/>
                    <a:pt x="102025" y="1041742"/>
                    <a:pt x="62020" y="1058887"/>
                  </a:cubicBezTo>
                  <a:cubicBezTo>
                    <a:pt x="44875" y="1066507"/>
                    <a:pt x="32493" y="1056029"/>
                    <a:pt x="23920" y="1032217"/>
                  </a:cubicBezTo>
                  <a:cubicBezTo>
                    <a:pt x="-37040" y="861719"/>
                    <a:pt x="87738" y="7327"/>
                    <a:pt x="87738" y="7327"/>
                  </a:cubicBezTo>
                  <a:cubicBezTo>
                    <a:pt x="87738" y="7327"/>
                    <a:pt x="357295" y="-11723"/>
                    <a:pt x="260140" y="338797"/>
                  </a:cubicBezTo>
                  <a:cubicBezTo>
                    <a:pt x="163938" y="688364"/>
                    <a:pt x="163938" y="706462"/>
                    <a:pt x="163938" y="706462"/>
                  </a:cubicBezTo>
                  <a:lnTo>
                    <a:pt x="222040" y="564539"/>
                  </a:lnTo>
                  <a:lnTo>
                    <a:pt x="331578" y="651217"/>
                  </a:lnTo>
                  <a:close/>
                </a:path>
              </a:pathLst>
            </a:custGeom>
            <a:gradFill>
              <a:gsLst>
                <a:gs pos="0">
                  <a:schemeClr val="accent2"/>
                </a:gs>
                <a:gs pos="100000">
                  <a:schemeClr val="accent1"/>
                </a:gs>
              </a:gsLst>
              <a:path path="circle">
                <a:fillToRect r="100000" b="100000"/>
              </a:path>
            </a:gradFill>
            <a:ln w="9525" cap="flat">
              <a:no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id="{2C196A9E-C9AB-4B54-9B48-644BF05757E2}"/>
                </a:ext>
              </a:extLst>
            </p:cNvPr>
            <p:cNvSpPr/>
            <p:nvPr/>
          </p:nvSpPr>
          <p:spPr>
            <a:xfrm>
              <a:off x="16065274" y="5684996"/>
              <a:ext cx="161925" cy="523875"/>
            </a:xfrm>
            <a:custGeom>
              <a:avLst/>
              <a:gdLst>
                <a:gd name="connsiteX0" fmla="*/ 160496 w 161925"/>
                <a:gd name="connsiteY0" fmla="*/ 412909 h 523875"/>
                <a:gd name="connsiteX1" fmla="*/ 45244 w 161925"/>
                <a:gd name="connsiteY1" fmla="*/ 522446 h 523875"/>
                <a:gd name="connsiteX2" fmla="*/ 7144 w 161925"/>
                <a:gd name="connsiteY2" fmla="*/ 495776 h 523875"/>
                <a:gd name="connsiteX3" fmla="*/ 63341 w 161925"/>
                <a:gd name="connsiteY3" fmla="*/ 7144 h 523875"/>
                <a:gd name="connsiteX4" fmla="*/ 143351 w 161925"/>
                <a:gd name="connsiteY4" fmla="*/ 88106 h 523875"/>
                <a:gd name="connsiteX5" fmla="*/ 160496 w 161925"/>
                <a:gd name="connsiteY5" fmla="*/ 412909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925" h="523875">
                  <a:moveTo>
                    <a:pt x="160496" y="412909"/>
                  </a:moveTo>
                  <a:cubicBezTo>
                    <a:pt x="124301" y="463391"/>
                    <a:pt x="85249" y="505301"/>
                    <a:pt x="45244" y="522446"/>
                  </a:cubicBezTo>
                  <a:cubicBezTo>
                    <a:pt x="28099" y="530066"/>
                    <a:pt x="15716" y="519589"/>
                    <a:pt x="7144" y="495776"/>
                  </a:cubicBezTo>
                  <a:lnTo>
                    <a:pt x="63341" y="7144"/>
                  </a:lnTo>
                  <a:lnTo>
                    <a:pt x="143351" y="88106"/>
                  </a:lnTo>
                  <a:cubicBezTo>
                    <a:pt x="143351" y="88106"/>
                    <a:pt x="118586" y="246221"/>
                    <a:pt x="160496" y="412909"/>
                  </a:cubicBezTo>
                  <a:close/>
                </a:path>
              </a:pathLst>
            </a:custGeom>
            <a:gradFill flip="none" rotWithShape="1">
              <a:gsLst>
                <a:gs pos="0">
                  <a:schemeClr val="accent2"/>
                </a:gs>
                <a:gs pos="100000">
                  <a:schemeClr val="accent1"/>
                </a:gs>
              </a:gsLst>
              <a:path path="circle">
                <a:fillToRect l="100000" b="100000"/>
              </a:path>
              <a:tileRect t="-100000" r="-100000"/>
            </a:gradFill>
            <a:ln w="9525" cap="flat">
              <a:no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id="{B4F66119-BAC4-497C-9F4E-D7E6644C5C58}"/>
                </a:ext>
              </a:extLst>
            </p:cNvPr>
            <p:cNvSpPr/>
            <p:nvPr/>
          </p:nvSpPr>
          <p:spPr>
            <a:xfrm>
              <a:off x="16251012" y="5692616"/>
              <a:ext cx="123825" cy="123825"/>
            </a:xfrm>
            <a:custGeom>
              <a:avLst/>
              <a:gdLst>
                <a:gd name="connsiteX0" fmla="*/ 119539 w 123825"/>
                <a:gd name="connsiteY0" fmla="*/ 80486 h 123825"/>
                <a:gd name="connsiteX1" fmla="*/ 99536 w 123825"/>
                <a:gd name="connsiteY1" fmla="*/ 116681 h 123825"/>
                <a:gd name="connsiteX2" fmla="*/ 7144 w 123825"/>
                <a:gd name="connsiteY2" fmla="*/ 92869 h 123825"/>
                <a:gd name="connsiteX3" fmla="*/ 47149 w 123825"/>
                <a:gd name="connsiteY3" fmla="*/ 7144 h 123825"/>
                <a:gd name="connsiteX4" fmla="*/ 119539 w 123825"/>
                <a:gd name="connsiteY4" fmla="*/ 80486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23825">
                  <a:moveTo>
                    <a:pt x="119539" y="80486"/>
                  </a:moveTo>
                  <a:lnTo>
                    <a:pt x="99536" y="116681"/>
                  </a:lnTo>
                  <a:cubicBezTo>
                    <a:pt x="52864" y="113824"/>
                    <a:pt x="23336" y="101441"/>
                    <a:pt x="7144" y="92869"/>
                  </a:cubicBezTo>
                  <a:lnTo>
                    <a:pt x="47149" y="7144"/>
                  </a:lnTo>
                  <a:lnTo>
                    <a:pt x="119539" y="80486"/>
                  </a:lnTo>
                  <a:close/>
                </a:path>
              </a:pathLst>
            </a:custGeom>
            <a:solidFill>
              <a:srgbClr val="F3C0A4"/>
            </a:solidFill>
            <a:ln w="9525" cap="flat">
              <a:no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id="{9498A5E1-313E-4B95-AE30-84249CFB6B06}"/>
                </a:ext>
              </a:extLst>
            </p:cNvPr>
            <p:cNvSpPr/>
            <p:nvPr/>
          </p:nvSpPr>
          <p:spPr>
            <a:xfrm>
              <a:off x="15447903" y="5104648"/>
              <a:ext cx="847725" cy="1343025"/>
            </a:xfrm>
            <a:custGeom>
              <a:avLst/>
              <a:gdLst>
                <a:gd name="connsiteX0" fmla="*/ 843590 w 847725"/>
                <a:gd name="connsiteY0" fmla="*/ 1267577 h 1343025"/>
                <a:gd name="connsiteX1" fmla="*/ 832160 w 847725"/>
                <a:gd name="connsiteY1" fmla="*/ 1305677 h 1343025"/>
                <a:gd name="connsiteX2" fmla="*/ 216845 w 847725"/>
                <a:gd name="connsiteY2" fmla="*/ 1320917 h 1343025"/>
                <a:gd name="connsiteX3" fmla="*/ 30155 w 847725"/>
                <a:gd name="connsiteY3" fmla="*/ 1297104 h 1343025"/>
                <a:gd name="connsiteX4" fmla="*/ 12057 w 847725"/>
                <a:gd name="connsiteY4" fmla="*/ 1255194 h 1343025"/>
                <a:gd name="connsiteX5" fmla="*/ 193032 w 847725"/>
                <a:gd name="connsiteY5" fmla="*/ 925629 h 1343025"/>
                <a:gd name="connsiteX6" fmla="*/ 133977 w 847725"/>
                <a:gd name="connsiteY6" fmla="*/ 571299 h 1343025"/>
                <a:gd name="connsiteX7" fmla="*/ 133025 w 847725"/>
                <a:gd name="connsiteY7" fmla="*/ 565584 h 1343025"/>
                <a:gd name="connsiteX8" fmla="*/ 69207 w 847725"/>
                <a:gd name="connsiteY8" fmla="*/ 115052 h 1343025"/>
                <a:gd name="connsiteX9" fmla="*/ 87305 w 847725"/>
                <a:gd name="connsiteY9" fmla="*/ 85524 h 1343025"/>
                <a:gd name="connsiteX10" fmla="*/ 682617 w 847725"/>
                <a:gd name="connsiteY10" fmla="*/ 48377 h 1343025"/>
                <a:gd name="connsiteX11" fmla="*/ 815967 w 847725"/>
                <a:gd name="connsiteY11" fmla="*/ 337937 h 1343025"/>
                <a:gd name="connsiteX12" fmla="*/ 726432 w 847725"/>
                <a:gd name="connsiteY12" fmla="*/ 900864 h 1343025"/>
                <a:gd name="connsiteX13" fmla="*/ 843590 w 847725"/>
                <a:gd name="connsiteY13" fmla="*/ 1267577 h 1343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47725" h="1343025">
                  <a:moveTo>
                    <a:pt x="843590" y="1267577"/>
                  </a:moveTo>
                  <a:cubicBezTo>
                    <a:pt x="852163" y="1280912"/>
                    <a:pt x="846448" y="1299009"/>
                    <a:pt x="832160" y="1305677"/>
                  </a:cubicBezTo>
                  <a:cubicBezTo>
                    <a:pt x="712145" y="1361874"/>
                    <a:pt x="423538" y="1343777"/>
                    <a:pt x="216845" y="1320917"/>
                  </a:cubicBezTo>
                  <a:cubicBezTo>
                    <a:pt x="137787" y="1312344"/>
                    <a:pt x="71112" y="1302819"/>
                    <a:pt x="30155" y="1297104"/>
                  </a:cubicBezTo>
                  <a:cubicBezTo>
                    <a:pt x="10152" y="1294247"/>
                    <a:pt x="627" y="1271387"/>
                    <a:pt x="12057" y="1255194"/>
                  </a:cubicBezTo>
                  <a:cubicBezTo>
                    <a:pt x="63492" y="1183757"/>
                    <a:pt x="161600" y="1029452"/>
                    <a:pt x="193032" y="925629"/>
                  </a:cubicBezTo>
                  <a:cubicBezTo>
                    <a:pt x="230180" y="801804"/>
                    <a:pt x="143502" y="633212"/>
                    <a:pt x="133977" y="571299"/>
                  </a:cubicBezTo>
                  <a:cubicBezTo>
                    <a:pt x="133977" y="569394"/>
                    <a:pt x="133025" y="567489"/>
                    <a:pt x="133025" y="565584"/>
                  </a:cubicBezTo>
                  <a:cubicBezTo>
                    <a:pt x="129215" y="517007"/>
                    <a:pt x="82542" y="201729"/>
                    <a:pt x="69207" y="115052"/>
                  </a:cubicBezTo>
                  <a:cubicBezTo>
                    <a:pt x="67302" y="102669"/>
                    <a:pt x="74922" y="90287"/>
                    <a:pt x="87305" y="85524"/>
                  </a:cubicBezTo>
                  <a:cubicBezTo>
                    <a:pt x="414013" y="-23061"/>
                    <a:pt x="488307" y="-2106"/>
                    <a:pt x="682617" y="48377"/>
                  </a:cubicBezTo>
                  <a:cubicBezTo>
                    <a:pt x="880738" y="99812"/>
                    <a:pt x="852163" y="288407"/>
                    <a:pt x="815967" y="337937"/>
                  </a:cubicBezTo>
                  <a:cubicBezTo>
                    <a:pt x="779773" y="387467"/>
                    <a:pt x="743578" y="736082"/>
                    <a:pt x="726432" y="900864"/>
                  </a:cubicBezTo>
                  <a:cubicBezTo>
                    <a:pt x="711192" y="1035167"/>
                    <a:pt x="806442" y="1206617"/>
                    <a:pt x="843590" y="1267577"/>
                  </a:cubicBezTo>
                  <a:close/>
                </a:path>
              </a:pathLst>
            </a:custGeom>
            <a:gradFill>
              <a:gsLst>
                <a:gs pos="0">
                  <a:schemeClr val="accent2"/>
                </a:gs>
                <a:gs pos="100000">
                  <a:schemeClr val="accent1"/>
                </a:gs>
              </a:gsLst>
              <a:path path="circle">
                <a:fillToRect r="100000" b="100000"/>
              </a:path>
            </a:gradFill>
            <a:ln w="9525" cap="flat">
              <a:noFill/>
              <a:prstDash val="solid"/>
              <a:miter/>
            </a:ln>
          </p:spPr>
          <p:txBody>
            <a:bodyPr rtlCol="0" anchor="ctr"/>
            <a:lstStyle/>
            <a:p>
              <a:endParaRPr lang="en-US"/>
            </a:p>
          </p:txBody>
        </p:sp>
        <p:sp>
          <p:nvSpPr>
            <p:cNvPr id="136" name="Freeform: Shape 135">
              <a:extLst>
                <a:ext uri="{FF2B5EF4-FFF2-40B4-BE49-F238E27FC236}">
                  <a16:creationId xmlns:a16="http://schemas.microsoft.com/office/drawing/2014/main" id="{DB4B254F-7724-4F63-8750-E12B91FDCD64}"/>
                </a:ext>
              </a:extLst>
            </p:cNvPr>
            <p:cNvSpPr/>
            <p:nvPr/>
          </p:nvSpPr>
          <p:spPr>
            <a:xfrm>
              <a:off x="15446951" y="5495363"/>
              <a:ext cx="257175" cy="933450"/>
            </a:xfrm>
            <a:custGeom>
              <a:avLst/>
              <a:gdLst>
                <a:gd name="connsiteX0" fmla="*/ 240657 w 257175"/>
                <a:gd name="connsiteY0" fmla="*/ 907341 h 933450"/>
                <a:gd name="connsiteX1" fmla="*/ 227322 w 257175"/>
                <a:gd name="connsiteY1" fmla="*/ 922581 h 933450"/>
                <a:gd name="connsiteX2" fmla="*/ 206367 w 257175"/>
                <a:gd name="connsiteY2" fmla="*/ 929249 h 933450"/>
                <a:gd name="connsiteX3" fmla="*/ 30155 w 257175"/>
                <a:gd name="connsiteY3" fmla="*/ 906389 h 933450"/>
                <a:gd name="connsiteX4" fmla="*/ 12057 w 257175"/>
                <a:gd name="connsiteY4" fmla="*/ 864479 h 933450"/>
                <a:gd name="connsiteX5" fmla="*/ 193032 w 257175"/>
                <a:gd name="connsiteY5" fmla="*/ 534914 h 933450"/>
                <a:gd name="connsiteX6" fmla="*/ 134930 w 257175"/>
                <a:gd name="connsiteY6" fmla="*/ 183441 h 933450"/>
                <a:gd name="connsiteX7" fmla="*/ 134930 w 257175"/>
                <a:gd name="connsiteY7" fmla="*/ 176774 h 933450"/>
                <a:gd name="connsiteX8" fmla="*/ 179697 w 257175"/>
                <a:gd name="connsiteY8" fmla="*/ 8181 h 933450"/>
                <a:gd name="connsiteX9" fmla="*/ 240657 w 257175"/>
                <a:gd name="connsiteY9" fmla="*/ 907341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175" h="933450">
                  <a:moveTo>
                    <a:pt x="240657" y="907341"/>
                  </a:moveTo>
                  <a:cubicBezTo>
                    <a:pt x="237800" y="913056"/>
                    <a:pt x="233037" y="917819"/>
                    <a:pt x="227322" y="922581"/>
                  </a:cubicBezTo>
                  <a:cubicBezTo>
                    <a:pt x="221607" y="927344"/>
                    <a:pt x="213987" y="930201"/>
                    <a:pt x="206367" y="929249"/>
                  </a:cubicBezTo>
                  <a:cubicBezTo>
                    <a:pt x="132072" y="920676"/>
                    <a:pt x="69207" y="912104"/>
                    <a:pt x="30155" y="906389"/>
                  </a:cubicBezTo>
                  <a:cubicBezTo>
                    <a:pt x="10152" y="903531"/>
                    <a:pt x="627" y="880671"/>
                    <a:pt x="12057" y="864479"/>
                  </a:cubicBezTo>
                  <a:cubicBezTo>
                    <a:pt x="63492" y="793041"/>
                    <a:pt x="161600" y="638736"/>
                    <a:pt x="193032" y="534914"/>
                  </a:cubicBezTo>
                  <a:cubicBezTo>
                    <a:pt x="229227" y="412994"/>
                    <a:pt x="146360" y="248211"/>
                    <a:pt x="134930" y="183441"/>
                  </a:cubicBezTo>
                  <a:cubicBezTo>
                    <a:pt x="134930" y="181536"/>
                    <a:pt x="133977" y="179631"/>
                    <a:pt x="134930" y="176774"/>
                  </a:cubicBezTo>
                  <a:cubicBezTo>
                    <a:pt x="139692" y="96764"/>
                    <a:pt x="151122" y="-4201"/>
                    <a:pt x="179697" y="8181"/>
                  </a:cubicBezTo>
                  <a:cubicBezTo>
                    <a:pt x="225417" y="30089"/>
                    <a:pt x="290187" y="820664"/>
                    <a:pt x="240657" y="907341"/>
                  </a:cubicBezTo>
                  <a:close/>
                </a:path>
              </a:pathLst>
            </a:custGeom>
            <a:gradFill flip="none" rotWithShape="1">
              <a:gsLst>
                <a:gs pos="0">
                  <a:schemeClr val="accent2"/>
                </a:gs>
                <a:gs pos="100000">
                  <a:schemeClr val="accent1"/>
                </a:gs>
              </a:gsLst>
              <a:path path="circle">
                <a:fillToRect l="100000" b="100000"/>
              </a:path>
              <a:tileRect t="-100000" r="-100000"/>
            </a:gradFill>
            <a:ln w="9525" cap="flat">
              <a:no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id="{5046BBDB-B9D7-4FBA-93B1-FF3C84497E92}"/>
                </a:ext>
              </a:extLst>
            </p:cNvPr>
            <p:cNvSpPr/>
            <p:nvPr/>
          </p:nvSpPr>
          <p:spPr>
            <a:xfrm>
              <a:off x="15680464" y="4883568"/>
              <a:ext cx="447675" cy="361950"/>
            </a:xfrm>
            <a:custGeom>
              <a:avLst/>
              <a:gdLst>
                <a:gd name="connsiteX0" fmla="*/ 151924 w 447675"/>
                <a:gd name="connsiteY0" fmla="*/ 12282 h 361950"/>
                <a:gd name="connsiteX1" fmla="*/ 7144 w 447675"/>
                <a:gd name="connsiteY1" fmla="*/ 261837 h 361950"/>
                <a:gd name="connsiteX2" fmla="*/ 442436 w 447675"/>
                <a:gd name="connsiteY2" fmla="*/ 268504 h 361950"/>
                <a:gd name="connsiteX3" fmla="*/ 341471 w 447675"/>
                <a:gd name="connsiteY3" fmla="*/ 153252 h 361950"/>
                <a:gd name="connsiteX4" fmla="*/ 151924 w 447675"/>
                <a:gd name="connsiteY4" fmla="*/ 12282 h 361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7675" h="361950">
                  <a:moveTo>
                    <a:pt x="151924" y="12282"/>
                  </a:moveTo>
                  <a:cubicBezTo>
                    <a:pt x="151924" y="12282"/>
                    <a:pt x="159544" y="195162"/>
                    <a:pt x="7144" y="261837"/>
                  </a:cubicBezTo>
                  <a:cubicBezTo>
                    <a:pt x="7144" y="261837"/>
                    <a:pt x="349091" y="486627"/>
                    <a:pt x="442436" y="268504"/>
                  </a:cubicBezTo>
                  <a:cubicBezTo>
                    <a:pt x="442436" y="268504"/>
                    <a:pt x="356711" y="205639"/>
                    <a:pt x="341471" y="153252"/>
                  </a:cubicBezTo>
                  <a:cubicBezTo>
                    <a:pt x="325279" y="101817"/>
                    <a:pt x="188119" y="-19151"/>
                    <a:pt x="151924" y="12282"/>
                  </a:cubicBezTo>
                </a:path>
              </a:pathLst>
            </a:custGeom>
            <a:solidFill>
              <a:srgbClr val="EDB294"/>
            </a:solidFill>
            <a:ln w="9525" cap="flat">
              <a:noFill/>
              <a:prstDash val="solid"/>
              <a:miter/>
            </a:ln>
          </p:spPr>
          <p:txBody>
            <a:bodyPr rtlCol="0" anchor="ctr"/>
            <a:lstStyle/>
            <a:p>
              <a:endParaRPr lang="en-US"/>
            </a:p>
          </p:txBody>
        </p:sp>
        <p:sp>
          <p:nvSpPr>
            <p:cNvPr id="138" name="Freeform: Shape 137">
              <a:extLst>
                <a:ext uri="{FF2B5EF4-FFF2-40B4-BE49-F238E27FC236}">
                  <a16:creationId xmlns:a16="http://schemas.microsoft.com/office/drawing/2014/main" id="{0BD90F19-2F34-4E3A-81E2-B8E77BB552B0}"/>
                </a:ext>
              </a:extLst>
            </p:cNvPr>
            <p:cNvSpPr/>
            <p:nvPr/>
          </p:nvSpPr>
          <p:spPr>
            <a:xfrm>
              <a:off x="15845450" y="5704998"/>
              <a:ext cx="180975" cy="161925"/>
            </a:xfrm>
            <a:custGeom>
              <a:avLst/>
              <a:gdLst>
                <a:gd name="connsiteX0" fmla="*/ 86951 w 180975"/>
                <a:gd name="connsiteY0" fmla="*/ 7144 h 161925"/>
                <a:gd name="connsiteX1" fmla="*/ 7893 w 180975"/>
                <a:gd name="connsiteY1" fmla="*/ 75724 h 161925"/>
                <a:gd name="connsiteX2" fmla="*/ 100286 w 180975"/>
                <a:gd name="connsiteY2" fmla="*/ 155734 h 161925"/>
                <a:gd name="connsiteX3" fmla="*/ 179343 w 180975"/>
                <a:gd name="connsiteY3" fmla="*/ 71914 h 161925"/>
                <a:gd name="connsiteX4" fmla="*/ 86951 w 180975"/>
                <a:gd name="connsiteY4" fmla="*/ 7144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975" h="161925">
                  <a:moveTo>
                    <a:pt x="86951" y="7144"/>
                  </a:moveTo>
                  <a:cubicBezTo>
                    <a:pt x="86951" y="7144"/>
                    <a:pt x="18371" y="69056"/>
                    <a:pt x="7893" y="75724"/>
                  </a:cubicBezTo>
                  <a:cubicBezTo>
                    <a:pt x="-2584" y="82391"/>
                    <a:pt x="100286" y="155734"/>
                    <a:pt x="100286" y="155734"/>
                  </a:cubicBezTo>
                  <a:lnTo>
                    <a:pt x="179343" y="71914"/>
                  </a:lnTo>
                  <a:lnTo>
                    <a:pt x="86951" y="7144"/>
                  </a:lnTo>
                  <a:close/>
                </a:path>
              </a:pathLst>
            </a:custGeom>
            <a:solidFill>
              <a:srgbClr val="F3C0A4"/>
            </a:solidFill>
            <a:ln w="9525" cap="flat">
              <a:no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id="{EF65F472-6144-4D06-88CB-01497E7C18A8}"/>
                </a:ext>
              </a:extLst>
            </p:cNvPr>
            <p:cNvSpPr/>
            <p:nvPr/>
          </p:nvSpPr>
          <p:spPr>
            <a:xfrm>
              <a:off x="16050034" y="5310663"/>
              <a:ext cx="390525" cy="504825"/>
            </a:xfrm>
            <a:custGeom>
              <a:avLst/>
              <a:gdLst>
                <a:gd name="connsiteX0" fmla="*/ 69056 w 390525"/>
                <a:gd name="connsiteY0" fmla="*/ 50006 h 504825"/>
                <a:gd name="connsiteX1" fmla="*/ 390049 w 390525"/>
                <a:gd name="connsiteY1" fmla="*/ 7144 h 504825"/>
                <a:gd name="connsiteX2" fmla="*/ 310991 w 390525"/>
                <a:gd name="connsiteY2" fmla="*/ 425291 h 504825"/>
                <a:gd name="connsiteX3" fmla="*/ 7144 w 390525"/>
                <a:gd name="connsiteY3" fmla="*/ 499586 h 504825"/>
              </a:gdLst>
              <a:ahLst/>
              <a:cxnLst>
                <a:cxn ang="0">
                  <a:pos x="connsiteX0" y="connsiteY0"/>
                </a:cxn>
                <a:cxn ang="0">
                  <a:pos x="connsiteX1" y="connsiteY1"/>
                </a:cxn>
                <a:cxn ang="0">
                  <a:pos x="connsiteX2" y="connsiteY2"/>
                </a:cxn>
                <a:cxn ang="0">
                  <a:pos x="connsiteX3" y="connsiteY3"/>
                </a:cxn>
              </a:cxnLst>
              <a:rect l="l" t="t" r="r" b="b"/>
              <a:pathLst>
                <a:path w="390525" h="504825">
                  <a:moveTo>
                    <a:pt x="69056" y="50006"/>
                  </a:moveTo>
                  <a:lnTo>
                    <a:pt x="390049" y="7144"/>
                  </a:lnTo>
                  <a:lnTo>
                    <a:pt x="310991" y="425291"/>
                  </a:lnTo>
                  <a:lnTo>
                    <a:pt x="7144" y="499586"/>
                  </a:lnTo>
                  <a:close/>
                </a:path>
              </a:pathLst>
            </a:custGeom>
            <a:solidFill>
              <a:srgbClr val="DCE9F9"/>
            </a:solidFill>
            <a:ln w="9525" cap="flat">
              <a:noFill/>
              <a:prstDash val="solid"/>
              <a:miter/>
            </a:ln>
          </p:spPr>
          <p:txBody>
            <a:bodyPr rtlCol="0" anchor="ctr"/>
            <a:lstStyle/>
            <a:p>
              <a:endParaRPr lang="en-US"/>
            </a:p>
          </p:txBody>
        </p:sp>
        <p:sp>
          <p:nvSpPr>
            <p:cNvPr id="140" name="Freeform: Shape 139">
              <a:extLst>
                <a:ext uri="{FF2B5EF4-FFF2-40B4-BE49-F238E27FC236}">
                  <a16:creationId xmlns:a16="http://schemas.microsoft.com/office/drawing/2014/main" id="{EAEA4284-A37F-457A-B1E0-1BB4558B41E4}"/>
                </a:ext>
              </a:extLst>
            </p:cNvPr>
            <p:cNvSpPr/>
            <p:nvPr/>
          </p:nvSpPr>
          <p:spPr>
            <a:xfrm>
              <a:off x="15807147" y="4469200"/>
              <a:ext cx="466725" cy="685800"/>
            </a:xfrm>
            <a:custGeom>
              <a:avLst/>
              <a:gdLst>
                <a:gd name="connsiteX0" fmla="*/ 463391 w 466725"/>
                <a:gd name="connsiteY0" fmla="*/ 283774 h 685800"/>
                <a:gd name="connsiteX1" fmla="*/ 457676 w 466725"/>
                <a:gd name="connsiteY1" fmla="*/ 322827 h 685800"/>
                <a:gd name="connsiteX2" fmla="*/ 424339 w 466725"/>
                <a:gd name="connsiteY2" fmla="*/ 414267 h 685800"/>
                <a:gd name="connsiteX3" fmla="*/ 391954 w 466725"/>
                <a:gd name="connsiteY3" fmla="*/ 505707 h 685800"/>
                <a:gd name="connsiteX4" fmla="*/ 358616 w 466725"/>
                <a:gd name="connsiteY4" fmla="*/ 565714 h 685800"/>
                <a:gd name="connsiteX5" fmla="*/ 286226 w 466725"/>
                <a:gd name="connsiteY5" fmla="*/ 640962 h 685800"/>
                <a:gd name="connsiteX6" fmla="*/ 280511 w 466725"/>
                <a:gd name="connsiteY6" fmla="*/ 645724 h 685800"/>
                <a:gd name="connsiteX7" fmla="*/ 262414 w 466725"/>
                <a:gd name="connsiteY7" fmla="*/ 680014 h 685800"/>
                <a:gd name="connsiteX8" fmla="*/ 210979 w 466725"/>
                <a:gd name="connsiteY8" fmla="*/ 676204 h 685800"/>
                <a:gd name="connsiteX9" fmla="*/ 140494 w 466725"/>
                <a:gd name="connsiteY9" fmla="*/ 604767 h 685800"/>
                <a:gd name="connsiteX10" fmla="*/ 91916 w 466725"/>
                <a:gd name="connsiteY10" fmla="*/ 541902 h 685800"/>
                <a:gd name="connsiteX11" fmla="*/ 27146 w 466725"/>
                <a:gd name="connsiteY11" fmla="*/ 420934 h 685800"/>
                <a:gd name="connsiteX12" fmla="*/ 7144 w 466725"/>
                <a:gd name="connsiteY12" fmla="*/ 264724 h 685800"/>
                <a:gd name="connsiteX13" fmla="*/ 46196 w 466725"/>
                <a:gd name="connsiteY13" fmla="*/ 107562 h 685800"/>
                <a:gd name="connsiteX14" fmla="*/ 144304 w 466725"/>
                <a:gd name="connsiteY14" fmla="*/ 22789 h 685800"/>
                <a:gd name="connsiteX15" fmla="*/ 359569 w 466725"/>
                <a:gd name="connsiteY15" fmla="*/ 55174 h 685800"/>
                <a:gd name="connsiteX16" fmla="*/ 463391 w 466725"/>
                <a:gd name="connsiteY16" fmla="*/ 283774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66725" h="685800">
                  <a:moveTo>
                    <a:pt x="463391" y="283774"/>
                  </a:moveTo>
                  <a:cubicBezTo>
                    <a:pt x="461486" y="298062"/>
                    <a:pt x="459581" y="311397"/>
                    <a:pt x="457676" y="322827"/>
                  </a:cubicBezTo>
                  <a:cubicBezTo>
                    <a:pt x="450056" y="360927"/>
                    <a:pt x="439579" y="389502"/>
                    <a:pt x="424339" y="414267"/>
                  </a:cubicBezTo>
                  <a:cubicBezTo>
                    <a:pt x="404336" y="446652"/>
                    <a:pt x="398621" y="485704"/>
                    <a:pt x="391954" y="505707"/>
                  </a:cubicBezTo>
                  <a:cubicBezTo>
                    <a:pt x="391954" y="505707"/>
                    <a:pt x="378619" y="544759"/>
                    <a:pt x="358616" y="565714"/>
                  </a:cubicBezTo>
                  <a:cubicBezTo>
                    <a:pt x="338614" y="585717"/>
                    <a:pt x="307181" y="625722"/>
                    <a:pt x="286226" y="640962"/>
                  </a:cubicBezTo>
                  <a:cubicBezTo>
                    <a:pt x="284321" y="642867"/>
                    <a:pt x="282416" y="643819"/>
                    <a:pt x="280511" y="645724"/>
                  </a:cubicBezTo>
                  <a:cubicBezTo>
                    <a:pt x="266224" y="660012"/>
                    <a:pt x="270034" y="675252"/>
                    <a:pt x="262414" y="680014"/>
                  </a:cubicBezTo>
                  <a:cubicBezTo>
                    <a:pt x="253841" y="684777"/>
                    <a:pt x="225266" y="689539"/>
                    <a:pt x="210979" y="676204"/>
                  </a:cubicBezTo>
                  <a:cubicBezTo>
                    <a:pt x="196691" y="661917"/>
                    <a:pt x="155734" y="629532"/>
                    <a:pt x="140494" y="604767"/>
                  </a:cubicBezTo>
                  <a:cubicBezTo>
                    <a:pt x="125254" y="580002"/>
                    <a:pt x="93821" y="559047"/>
                    <a:pt x="91916" y="541902"/>
                  </a:cubicBezTo>
                  <a:cubicBezTo>
                    <a:pt x="90011" y="525709"/>
                    <a:pt x="73819" y="445699"/>
                    <a:pt x="27146" y="420934"/>
                  </a:cubicBezTo>
                  <a:cubicBezTo>
                    <a:pt x="27146" y="420934"/>
                    <a:pt x="7144" y="310444"/>
                    <a:pt x="7144" y="264724"/>
                  </a:cubicBezTo>
                  <a:cubicBezTo>
                    <a:pt x="7144" y="219004"/>
                    <a:pt x="13811" y="153282"/>
                    <a:pt x="46196" y="107562"/>
                  </a:cubicBezTo>
                  <a:cubicBezTo>
                    <a:pt x="78581" y="61842"/>
                    <a:pt x="110966" y="29457"/>
                    <a:pt x="144304" y="22789"/>
                  </a:cubicBezTo>
                  <a:cubicBezTo>
                    <a:pt x="177641" y="16122"/>
                    <a:pt x="281464" y="-22931"/>
                    <a:pt x="359569" y="55174"/>
                  </a:cubicBezTo>
                  <a:cubicBezTo>
                    <a:pt x="437674" y="133279"/>
                    <a:pt x="470059" y="224719"/>
                    <a:pt x="463391" y="283774"/>
                  </a:cubicBezTo>
                  <a:close/>
                </a:path>
              </a:pathLst>
            </a:custGeom>
            <a:solidFill>
              <a:srgbClr val="F3C0A4"/>
            </a:solidFill>
            <a:ln w="9525" cap="flat">
              <a:noFill/>
              <a:prstDash val="solid"/>
              <a:miter/>
            </a:ln>
          </p:spPr>
          <p:txBody>
            <a:bodyPr rtlCol="0" anchor="ctr"/>
            <a:lstStyle/>
            <a:p>
              <a:endParaRPr lang="en-US"/>
            </a:p>
          </p:txBody>
        </p:sp>
        <p:sp>
          <p:nvSpPr>
            <p:cNvPr id="141" name="Freeform: Shape 140">
              <a:extLst>
                <a:ext uri="{FF2B5EF4-FFF2-40B4-BE49-F238E27FC236}">
                  <a16:creationId xmlns:a16="http://schemas.microsoft.com/office/drawing/2014/main" id="{46CD10AB-AE51-423C-8C83-57DB6FA55EF2}"/>
                </a:ext>
              </a:extLst>
            </p:cNvPr>
            <p:cNvSpPr/>
            <p:nvPr/>
          </p:nvSpPr>
          <p:spPr>
            <a:xfrm>
              <a:off x="15312176" y="5169612"/>
              <a:ext cx="685800" cy="1038225"/>
            </a:xfrm>
            <a:custGeom>
              <a:avLst/>
              <a:gdLst>
                <a:gd name="connsiteX0" fmla="*/ 679279 w 685800"/>
                <a:gd name="connsiteY0" fmla="*/ 679690 h 1038225"/>
                <a:gd name="connsiteX1" fmla="*/ 136354 w 685800"/>
                <a:gd name="connsiteY1" fmla="*/ 1025447 h 1038225"/>
                <a:gd name="connsiteX2" fmla="*/ 12529 w 685800"/>
                <a:gd name="connsiteY2" fmla="*/ 970203 h 1038225"/>
                <a:gd name="connsiteX3" fmla="*/ 66822 w 685800"/>
                <a:gd name="connsiteY3" fmla="*/ 575868 h 1038225"/>
                <a:gd name="connsiteX4" fmla="*/ 106827 w 685800"/>
                <a:gd name="connsiteY4" fmla="*/ 200583 h 1038225"/>
                <a:gd name="connsiteX5" fmla="*/ 263989 w 685800"/>
                <a:gd name="connsiteY5" fmla="*/ 7225 h 1038225"/>
                <a:gd name="connsiteX6" fmla="*/ 265894 w 685800"/>
                <a:gd name="connsiteY6" fmla="*/ 7225 h 1038225"/>
                <a:gd name="connsiteX7" fmla="*/ 353524 w 685800"/>
                <a:gd name="connsiteY7" fmla="*/ 283450 h 1038225"/>
                <a:gd name="connsiteX8" fmla="*/ 268752 w 685800"/>
                <a:gd name="connsiteY8" fmla="*/ 666355 h 1038225"/>
                <a:gd name="connsiteX9" fmla="*/ 268752 w 685800"/>
                <a:gd name="connsiteY9" fmla="*/ 666355 h 1038225"/>
                <a:gd name="connsiteX10" fmla="*/ 253512 w 685800"/>
                <a:gd name="connsiteY10" fmla="*/ 734935 h 1038225"/>
                <a:gd name="connsiteX11" fmla="*/ 307804 w 685800"/>
                <a:gd name="connsiteY11" fmla="*/ 711122 h 1038225"/>
                <a:gd name="connsiteX12" fmla="*/ 562122 w 685800"/>
                <a:gd name="connsiteY12" fmla="*/ 566343 h 1038225"/>
                <a:gd name="connsiteX13" fmla="*/ 658324 w 685800"/>
                <a:gd name="connsiteY13" fmla="*/ 661593 h 1038225"/>
                <a:gd name="connsiteX14" fmla="*/ 679279 w 685800"/>
                <a:gd name="connsiteY14" fmla="*/ 679690 h 1038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85800" h="1038225">
                  <a:moveTo>
                    <a:pt x="679279" y="679690"/>
                  </a:moveTo>
                  <a:cubicBezTo>
                    <a:pt x="679279" y="679690"/>
                    <a:pt x="219222" y="990205"/>
                    <a:pt x="136354" y="1025447"/>
                  </a:cubicBezTo>
                  <a:cubicBezTo>
                    <a:pt x="54439" y="1059738"/>
                    <a:pt x="36342" y="1016875"/>
                    <a:pt x="12529" y="970203"/>
                  </a:cubicBezTo>
                  <a:cubicBezTo>
                    <a:pt x="-11283" y="923530"/>
                    <a:pt x="50629" y="699693"/>
                    <a:pt x="66822" y="575868"/>
                  </a:cubicBezTo>
                  <a:cubicBezTo>
                    <a:pt x="83014" y="452043"/>
                    <a:pt x="84919" y="349173"/>
                    <a:pt x="106827" y="200583"/>
                  </a:cubicBezTo>
                  <a:cubicBezTo>
                    <a:pt x="128734" y="52945"/>
                    <a:pt x="183979" y="26275"/>
                    <a:pt x="263989" y="7225"/>
                  </a:cubicBezTo>
                  <a:cubicBezTo>
                    <a:pt x="263989" y="7225"/>
                    <a:pt x="264942" y="7225"/>
                    <a:pt x="265894" y="7225"/>
                  </a:cubicBezTo>
                  <a:cubicBezTo>
                    <a:pt x="285897" y="6273"/>
                    <a:pt x="448774" y="9130"/>
                    <a:pt x="353524" y="283450"/>
                  </a:cubicBezTo>
                  <a:lnTo>
                    <a:pt x="268752" y="666355"/>
                  </a:lnTo>
                  <a:cubicBezTo>
                    <a:pt x="268752" y="666355"/>
                    <a:pt x="268752" y="666355"/>
                    <a:pt x="268752" y="666355"/>
                  </a:cubicBezTo>
                  <a:lnTo>
                    <a:pt x="253512" y="734935"/>
                  </a:lnTo>
                  <a:cubicBezTo>
                    <a:pt x="261132" y="733983"/>
                    <a:pt x="281134" y="724458"/>
                    <a:pt x="307804" y="711122"/>
                  </a:cubicBezTo>
                  <a:cubicBezTo>
                    <a:pt x="398292" y="664450"/>
                    <a:pt x="562122" y="566343"/>
                    <a:pt x="562122" y="566343"/>
                  </a:cubicBezTo>
                  <a:cubicBezTo>
                    <a:pt x="567837" y="590155"/>
                    <a:pt x="625939" y="636828"/>
                    <a:pt x="658324" y="661593"/>
                  </a:cubicBezTo>
                  <a:cubicBezTo>
                    <a:pt x="670707" y="673022"/>
                    <a:pt x="679279" y="679690"/>
                    <a:pt x="679279" y="679690"/>
                  </a:cubicBezTo>
                  <a:close/>
                </a:path>
              </a:pathLst>
            </a:custGeom>
            <a:gradFill>
              <a:gsLst>
                <a:gs pos="0">
                  <a:schemeClr val="accent2"/>
                </a:gs>
                <a:gs pos="100000">
                  <a:schemeClr val="accent1"/>
                </a:gs>
              </a:gsLst>
              <a:path path="circle">
                <a:fillToRect r="100000" b="100000"/>
              </a:path>
            </a:gradFill>
            <a:ln w="9525" cap="flat">
              <a:noFill/>
              <a:prstDash val="solid"/>
              <a:miter/>
            </a:ln>
          </p:spPr>
          <p:txBody>
            <a:bodyPr rtlCol="0" anchor="ctr"/>
            <a:lstStyle/>
            <a:p>
              <a:endParaRPr lang="en-US"/>
            </a:p>
          </p:txBody>
        </p:sp>
        <p:sp>
          <p:nvSpPr>
            <p:cNvPr id="142" name="Freeform: Shape 141">
              <a:extLst>
                <a:ext uri="{FF2B5EF4-FFF2-40B4-BE49-F238E27FC236}">
                  <a16:creationId xmlns:a16="http://schemas.microsoft.com/office/drawing/2014/main" id="{2B2FBFF4-2FF0-4230-907F-E980B160F0D8}"/>
                </a:ext>
              </a:extLst>
            </p:cNvPr>
            <p:cNvSpPr/>
            <p:nvPr/>
          </p:nvSpPr>
          <p:spPr>
            <a:xfrm>
              <a:off x="16062417" y="5329713"/>
              <a:ext cx="390525" cy="504825"/>
            </a:xfrm>
            <a:custGeom>
              <a:avLst/>
              <a:gdLst>
                <a:gd name="connsiteX0" fmla="*/ 390049 w 390525"/>
                <a:gd name="connsiteY0" fmla="*/ 7144 h 504825"/>
                <a:gd name="connsiteX1" fmla="*/ 356711 w 390525"/>
                <a:gd name="connsiteY1" fmla="*/ 182404 h 504825"/>
                <a:gd name="connsiteX2" fmla="*/ 310991 w 390525"/>
                <a:gd name="connsiteY2" fmla="*/ 425291 h 504825"/>
                <a:gd name="connsiteX3" fmla="*/ 243364 w 390525"/>
                <a:gd name="connsiteY3" fmla="*/ 442436 h 504825"/>
                <a:gd name="connsiteX4" fmla="*/ 7144 w 390525"/>
                <a:gd name="connsiteY4" fmla="*/ 499586 h 504825"/>
                <a:gd name="connsiteX5" fmla="*/ 70009 w 390525"/>
                <a:gd name="connsiteY5" fmla="*/ 50959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525" h="504825">
                  <a:moveTo>
                    <a:pt x="390049" y="7144"/>
                  </a:moveTo>
                  <a:lnTo>
                    <a:pt x="356711" y="182404"/>
                  </a:lnTo>
                  <a:lnTo>
                    <a:pt x="310991" y="425291"/>
                  </a:lnTo>
                  <a:lnTo>
                    <a:pt x="243364" y="442436"/>
                  </a:lnTo>
                  <a:lnTo>
                    <a:pt x="7144" y="499586"/>
                  </a:lnTo>
                  <a:lnTo>
                    <a:pt x="70009" y="50959"/>
                  </a:lnTo>
                  <a:close/>
                </a:path>
              </a:pathLst>
            </a:custGeom>
            <a:solidFill>
              <a:srgbClr val="239CFC"/>
            </a:solidFill>
            <a:ln w="9525" cap="flat">
              <a:noFill/>
              <a:prstDash val="solid"/>
              <a:miter/>
            </a:ln>
          </p:spPr>
          <p:txBody>
            <a:bodyPr rtlCol="0" anchor="ctr"/>
            <a:lstStyle/>
            <a:p>
              <a:endParaRPr lang="en-US"/>
            </a:p>
          </p:txBody>
        </p:sp>
        <p:sp>
          <p:nvSpPr>
            <p:cNvPr id="143" name="Freeform: Shape 142">
              <a:extLst>
                <a:ext uri="{FF2B5EF4-FFF2-40B4-BE49-F238E27FC236}">
                  <a16:creationId xmlns:a16="http://schemas.microsoft.com/office/drawing/2014/main" id="{E2BFCA14-5FBC-49CA-9A46-F945F5CA5718}"/>
                </a:ext>
              </a:extLst>
            </p:cNvPr>
            <p:cNvSpPr/>
            <p:nvPr/>
          </p:nvSpPr>
          <p:spPr>
            <a:xfrm>
              <a:off x="16299589" y="5505926"/>
              <a:ext cx="171450" cy="285750"/>
            </a:xfrm>
            <a:custGeom>
              <a:avLst/>
              <a:gdLst>
                <a:gd name="connsiteX0" fmla="*/ 159544 w 171450"/>
                <a:gd name="connsiteY0" fmla="*/ 160496 h 285750"/>
                <a:gd name="connsiteX1" fmla="*/ 147161 w 171450"/>
                <a:gd name="connsiteY1" fmla="*/ 210026 h 285750"/>
                <a:gd name="connsiteX2" fmla="*/ 30956 w 171450"/>
                <a:gd name="connsiteY2" fmla="*/ 279559 h 285750"/>
                <a:gd name="connsiteX3" fmla="*/ 7144 w 171450"/>
                <a:gd name="connsiteY3" fmla="*/ 266224 h 285750"/>
                <a:gd name="connsiteX4" fmla="*/ 74771 w 171450"/>
                <a:gd name="connsiteY4" fmla="*/ 250031 h 285750"/>
                <a:gd name="connsiteX5" fmla="*/ 120491 w 171450"/>
                <a:gd name="connsiteY5" fmla="*/ 7144 h 285750"/>
                <a:gd name="connsiteX6" fmla="*/ 159544 w 171450"/>
                <a:gd name="connsiteY6" fmla="*/ 74771 h 285750"/>
                <a:gd name="connsiteX7" fmla="*/ 155734 w 171450"/>
                <a:gd name="connsiteY7" fmla="*/ 113824 h 285750"/>
                <a:gd name="connsiteX8" fmla="*/ 159544 w 171450"/>
                <a:gd name="connsiteY8" fmla="*/ 160496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1450" h="285750">
                  <a:moveTo>
                    <a:pt x="159544" y="160496"/>
                  </a:moveTo>
                  <a:cubicBezTo>
                    <a:pt x="146209" y="175736"/>
                    <a:pt x="147161" y="210026"/>
                    <a:pt x="147161" y="210026"/>
                  </a:cubicBezTo>
                  <a:cubicBezTo>
                    <a:pt x="147161" y="210026"/>
                    <a:pt x="97631" y="297656"/>
                    <a:pt x="30956" y="279559"/>
                  </a:cubicBezTo>
                  <a:cubicBezTo>
                    <a:pt x="22384" y="276701"/>
                    <a:pt x="13811" y="272891"/>
                    <a:pt x="7144" y="266224"/>
                  </a:cubicBezTo>
                  <a:lnTo>
                    <a:pt x="74771" y="250031"/>
                  </a:lnTo>
                  <a:lnTo>
                    <a:pt x="120491" y="7144"/>
                  </a:lnTo>
                  <a:cubicBezTo>
                    <a:pt x="136684" y="30004"/>
                    <a:pt x="159544" y="63341"/>
                    <a:pt x="159544" y="74771"/>
                  </a:cubicBezTo>
                  <a:cubicBezTo>
                    <a:pt x="160496" y="93821"/>
                    <a:pt x="155734" y="113824"/>
                    <a:pt x="155734" y="113824"/>
                  </a:cubicBezTo>
                  <a:cubicBezTo>
                    <a:pt x="155734" y="113824"/>
                    <a:pt x="172879" y="145256"/>
                    <a:pt x="159544" y="160496"/>
                  </a:cubicBezTo>
                  <a:close/>
                </a:path>
              </a:pathLst>
            </a:custGeom>
            <a:solidFill>
              <a:srgbClr val="F3C0A4"/>
            </a:solidFill>
            <a:ln w="9525" cap="flat">
              <a:noFill/>
              <a:prstDash val="solid"/>
              <a:miter/>
            </a:ln>
          </p:spPr>
          <p:txBody>
            <a:bodyPr rtlCol="0" anchor="ctr"/>
            <a:lstStyle/>
            <a:p>
              <a:endParaRPr lang="en-US"/>
            </a:p>
          </p:txBody>
        </p:sp>
        <p:sp>
          <p:nvSpPr>
            <p:cNvPr id="144" name="Freeform: Shape 143">
              <a:extLst>
                <a:ext uri="{FF2B5EF4-FFF2-40B4-BE49-F238E27FC236}">
                  <a16:creationId xmlns:a16="http://schemas.microsoft.com/office/drawing/2014/main" id="{5E30D005-01E2-4732-8ECF-318859A8E683}"/>
                </a:ext>
              </a:extLst>
            </p:cNvPr>
            <p:cNvSpPr/>
            <p:nvPr/>
          </p:nvSpPr>
          <p:spPr>
            <a:xfrm>
              <a:off x="16323299" y="5568688"/>
              <a:ext cx="133350" cy="57150"/>
            </a:xfrm>
            <a:custGeom>
              <a:avLst/>
              <a:gdLst>
                <a:gd name="connsiteX0" fmla="*/ 124404 w 133350"/>
                <a:gd name="connsiteY0" fmla="*/ 55824 h 57150"/>
                <a:gd name="connsiteX1" fmla="*/ 21534 w 133350"/>
                <a:gd name="connsiteY1" fmla="*/ 40584 h 57150"/>
                <a:gd name="connsiteX2" fmla="*/ 7247 w 133350"/>
                <a:gd name="connsiteY2" fmla="*/ 21534 h 57150"/>
                <a:gd name="connsiteX3" fmla="*/ 7247 w 133350"/>
                <a:gd name="connsiteY3" fmla="*/ 21534 h 57150"/>
                <a:gd name="connsiteX4" fmla="*/ 26297 w 133350"/>
                <a:gd name="connsiteY4" fmla="*/ 7247 h 57150"/>
                <a:gd name="connsiteX5" fmla="*/ 129167 w 133350"/>
                <a:gd name="connsiteY5" fmla="*/ 22487 h 57150"/>
                <a:gd name="connsiteX6" fmla="*/ 124404 w 133350"/>
                <a:gd name="connsiteY6" fmla="*/ 55824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350" h="57150">
                  <a:moveTo>
                    <a:pt x="124404" y="55824"/>
                  </a:moveTo>
                  <a:lnTo>
                    <a:pt x="21534" y="40584"/>
                  </a:lnTo>
                  <a:cubicBezTo>
                    <a:pt x="12009" y="39632"/>
                    <a:pt x="6294" y="31059"/>
                    <a:pt x="7247" y="21534"/>
                  </a:cubicBezTo>
                  <a:lnTo>
                    <a:pt x="7247" y="21534"/>
                  </a:lnTo>
                  <a:cubicBezTo>
                    <a:pt x="8199" y="12009"/>
                    <a:pt x="16772" y="6294"/>
                    <a:pt x="26297" y="7247"/>
                  </a:cubicBezTo>
                  <a:lnTo>
                    <a:pt x="129167" y="22487"/>
                  </a:lnTo>
                  <a:lnTo>
                    <a:pt x="124404" y="55824"/>
                  </a:lnTo>
                  <a:close/>
                </a:path>
              </a:pathLst>
            </a:custGeom>
            <a:solidFill>
              <a:srgbClr val="F3C0A4"/>
            </a:solidFill>
            <a:ln w="9525" cap="flat">
              <a:no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id="{3516F87B-FB72-45DE-8199-D580BAF91A37}"/>
                </a:ext>
              </a:extLst>
            </p:cNvPr>
            <p:cNvSpPr/>
            <p:nvPr/>
          </p:nvSpPr>
          <p:spPr>
            <a:xfrm>
              <a:off x="16323311" y="5639185"/>
              <a:ext cx="114300" cy="47625"/>
            </a:xfrm>
            <a:custGeom>
              <a:avLst/>
              <a:gdLst>
                <a:gd name="connsiteX0" fmla="*/ 107247 w 114300"/>
                <a:gd name="connsiteY0" fmla="*/ 47239 h 47625"/>
                <a:gd name="connsiteX1" fmla="*/ 22474 w 114300"/>
                <a:gd name="connsiteY1" fmla="*/ 40572 h 47625"/>
                <a:gd name="connsiteX2" fmla="*/ 7234 w 114300"/>
                <a:gd name="connsiteY2" fmla="*/ 22474 h 47625"/>
                <a:gd name="connsiteX3" fmla="*/ 7234 w 114300"/>
                <a:gd name="connsiteY3" fmla="*/ 22474 h 47625"/>
                <a:gd name="connsiteX4" fmla="*/ 25332 w 114300"/>
                <a:gd name="connsiteY4" fmla="*/ 7234 h 47625"/>
                <a:gd name="connsiteX5" fmla="*/ 110104 w 114300"/>
                <a:gd name="connsiteY5" fmla="*/ 13902 h 47625"/>
                <a:gd name="connsiteX6" fmla="*/ 107247 w 114300"/>
                <a:gd name="connsiteY6" fmla="*/ 4723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00" h="47625">
                  <a:moveTo>
                    <a:pt x="107247" y="47239"/>
                  </a:moveTo>
                  <a:lnTo>
                    <a:pt x="22474" y="40572"/>
                  </a:lnTo>
                  <a:cubicBezTo>
                    <a:pt x="12949" y="39619"/>
                    <a:pt x="6282" y="31999"/>
                    <a:pt x="7234" y="22474"/>
                  </a:cubicBezTo>
                  <a:lnTo>
                    <a:pt x="7234" y="22474"/>
                  </a:lnTo>
                  <a:cubicBezTo>
                    <a:pt x="8187" y="12949"/>
                    <a:pt x="15807" y="6282"/>
                    <a:pt x="25332" y="7234"/>
                  </a:cubicBezTo>
                  <a:lnTo>
                    <a:pt x="110104" y="13902"/>
                  </a:lnTo>
                  <a:lnTo>
                    <a:pt x="107247" y="47239"/>
                  </a:lnTo>
                  <a:close/>
                </a:path>
              </a:pathLst>
            </a:custGeom>
            <a:solidFill>
              <a:srgbClr val="F3C0A4"/>
            </a:solidFill>
            <a:ln w="9525" cap="flat">
              <a:noFill/>
              <a:prstDash val="solid"/>
              <a:miter/>
            </a:ln>
          </p:spPr>
          <p:txBody>
            <a:bodyPr rtlCol="0" anchor="ctr"/>
            <a:lstStyle/>
            <a:p>
              <a:endParaRPr lang="en-US"/>
            </a:p>
          </p:txBody>
        </p:sp>
        <p:sp>
          <p:nvSpPr>
            <p:cNvPr id="146" name="Freeform: Shape 145">
              <a:extLst>
                <a:ext uri="{FF2B5EF4-FFF2-40B4-BE49-F238E27FC236}">
                  <a16:creationId xmlns:a16="http://schemas.microsoft.com/office/drawing/2014/main" id="{93C5EC31-1E20-4465-91AF-90E4F3E8FC9A}"/>
                </a:ext>
              </a:extLst>
            </p:cNvPr>
            <p:cNvSpPr/>
            <p:nvPr/>
          </p:nvSpPr>
          <p:spPr>
            <a:xfrm>
              <a:off x="16383409" y="5422787"/>
              <a:ext cx="76200" cy="104775"/>
            </a:xfrm>
            <a:custGeom>
              <a:avLst/>
              <a:gdLst>
                <a:gd name="connsiteX0" fmla="*/ 7144 w 76200"/>
                <a:gd name="connsiteY0" fmla="*/ 24560 h 104775"/>
                <a:gd name="connsiteX1" fmla="*/ 41434 w 76200"/>
                <a:gd name="connsiteY1" fmla="*/ 98855 h 104775"/>
                <a:gd name="connsiteX2" fmla="*/ 70961 w 76200"/>
                <a:gd name="connsiteY2" fmla="*/ 86472 h 104775"/>
                <a:gd name="connsiteX3" fmla="*/ 30956 w 76200"/>
                <a:gd name="connsiteY3" fmla="*/ 7415 h 104775"/>
                <a:gd name="connsiteX4" fmla="*/ 7144 w 76200"/>
                <a:gd name="connsiteY4" fmla="*/ 24560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104775">
                  <a:moveTo>
                    <a:pt x="7144" y="24560"/>
                  </a:moveTo>
                  <a:cubicBezTo>
                    <a:pt x="7144" y="24560"/>
                    <a:pt x="24289" y="89330"/>
                    <a:pt x="41434" y="98855"/>
                  </a:cubicBezTo>
                  <a:cubicBezTo>
                    <a:pt x="58579" y="108380"/>
                    <a:pt x="73819" y="113142"/>
                    <a:pt x="70961" y="86472"/>
                  </a:cubicBezTo>
                  <a:cubicBezTo>
                    <a:pt x="68104" y="59802"/>
                    <a:pt x="30956" y="7415"/>
                    <a:pt x="30956" y="7415"/>
                  </a:cubicBezTo>
                  <a:cubicBezTo>
                    <a:pt x="30956" y="7415"/>
                    <a:pt x="7144" y="3605"/>
                    <a:pt x="7144" y="24560"/>
                  </a:cubicBezTo>
                  <a:close/>
                </a:path>
              </a:pathLst>
            </a:custGeom>
            <a:solidFill>
              <a:srgbClr val="F3C0A4"/>
            </a:solidFill>
            <a:ln w="9525" cap="flat">
              <a:no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id="{5C3D4D0C-D5AB-4C95-A3A8-32692235E8FC}"/>
                </a:ext>
              </a:extLst>
            </p:cNvPr>
            <p:cNvSpPr/>
            <p:nvPr/>
          </p:nvSpPr>
          <p:spPr>
            <a:xfrm>
              <a:off x="16344942" y="5493832"/>
              <a:ext cx="114300" cy="66675"/>
            </a:xfrm>
            <a:custGeom>
              <a:avLst/>
              <a:gdLst>
                <a:gd name="connsiteX0" fmla="*/ 7511 w 114300"/>
                <a:gd name="connsiteY0" fmla="*/ 22095 h 66675"/>
                <a:gd name="connsiteX1" fmla="*/ 7511 w 114300"/>
                <a:gd name="connsiteY1" fmla="*/ 22095 h 66675"/>
                <a:gd name="connsiteX2" fmla="*/ 19893 w 114300"/>
                <a:gd name="connsiteY2" fmla="*/ 42097 h 66675"/>
                <a:gd name="connsiteX3" fmla="*/ 90378 w 114300"/>
                <a:gd name="connsiteY3" fmla="*/ 66862 h 66675"/>
                <a:gd name="connsiteX4" fmla="*/ 110381 w 114300"/>
                <a:gd name="connsiteY4" fmla="*/ 52575 h 66675"/>
                <a:gd name="connsiteX5" fmla="*/ 111333 w 114300"/>
                <a:gd name="connsiteY5" fmla="*/ 27810 h 66675"/>
                <a:gd name="connsiteX6" fmla="*/ 30371 w 114300"/>
                <a:gd name="connsiteY6" fmla="*/ 7807 h 66675"/>
                <a:gd name="connsiteX7" fmla="*/ 7511 w 114300"/>
                <a:gd name="connsiteY7" fmla="*/ 22095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4300" h="66675">
                  <a:moveTo>
                    <a:pt x="7511" y="22095"/>
                  </a:moveTo>
                  <a:lnTo>
                    <a:pt x="7511" y="22095"/>
                  </a:lnTo>
                  <a:cubicBezTo>
                    <a:pt x="5606" y="30667"/>
                    <a:pt x="11321" y="39240"/>
                    <a:pt x="19893" y="42097"/>
                  </a:cubicBezTo>
                  <a:lnTo>
                    <a:pt x="90378" y="66862"/>
                  </a:lnTo>
                  <a:cubicBezTo>
                    <a:pt x="99903" y="70672"/>
                    <a:pt x="110381" y="63052"/>
                    <a:pt x="110381" y="52575"/>
                  </a:cubicBezTo>
                  <a:lnTo>
                    <a:pt x="111333" y="27810"/>
                  </a:lnTo>
                  <a:lnTo>
                    <a:pt x="30371" y="7807"/>
                  </a:lnTo>
                  <a:cubicBezTo>
                    <a:pt x="18941" y="4950"/>
                    <a:pt x="9416" y="11617"/>
                    <a:pt x="7511" y="22095"/>
                  </a:cubicBezTo>
                  <a:close/>
                </a:path>
              </a:pathLst>
            </a:custGeom>
            <a:solidFill>
              <a:srgbClr val="F3C0A4"/>
            </a:solidFill>
            <a:ln w="9525" cap="flat">
              <a:noFill/>
              <a:prstDash val="solid"/>
              <a:miter/>
            </a:ln>
          </p:spPr>
          <p:txBody>
            <a:bodyPr rtlCol="0" anchor="ctr"/>
            <a:lstStyle/>
            <a:p>
              <a:endParaRPr lang="en-US"/>
            </a:p>
          </p:txBody>
        </p:sp>
        <p:sp>
          <p:nvSpPr>
            <p:cNvPr id="148" name="Freeform: Shape 147">
              <a:extLst>
                <a:ext uri="{FF2B5EF4-FFF2-40B4-BE49-F238E27FC236}">
                  <a16:creationId xmlns:a16="http://schemas.microsoft.com/office/drawing/2014/main" id="{2C844AAE-30A8-4B7E-8BB4-42863E498C2A}"/>
                </a:ext>
              </a:extLst>
            </p:cNvPr>
            <p:cNvSpPr/>
            <p:nvPr/>
          </p:nvSpPr>
          <p:spPr>
            <a:xfrm>
              <a:off x="15293749" y="4426743"/>
              <a:ext cx="9525" cy="9525"/>
            </a:xfrm>
            <a:custGeom>
              <a:avLst/>
              <a:gdLst/>
              <a:ahLst/>
              <a:cxnLst/>
              <a:rect l="l" t="t" r="r" b="b"/>
              <a:pathLst>
                <a:path w="9525" h="9525"/>
              </a:pathLst>
            </a:custGeom>
            <a:solidFill>
              <a:srgbClr val="010035"/>
            </a:solidFill>
            <a:ln w="9525" cap="flat">
              <a:noFill/>
              <a:prstDash val="solid"/>
              <a:miter/>
            </a:ln>
          </p:spPr>
          <p:txBody>
            <a:bodyPr rtlCol="0" anchor="ctr"/>
            <a:lstStyle/>
            <a:p>
              <a:endParaRPr lang="en-US"/>
            </a:p>
          </p:txBody>
        </p:sp>
        <p:sp>
          <p:nvSpPr>
            <p:cNvPr id="149" name="Freeform: Shape 148">
              <a:extLst>
                <a:ext uri="{FF2B5EF4-FFF2-40B4-BE49-F238E27FC236}">
                  <a16:creationId xmlns:a16="http://schemas.microsoft.com/office/drawing/2014/main" id="{76E11408-FA6E-4069-990C-33683F720C18}"/>
                </a:ext>
              </a:extLst>
            </p:cNvPr>
            <p:cNvSpPr/>
            <p:nvPr/>
          </p:nvSpPr>
          <p:spPr>
            <a:xfrm>
              <a:off x="15897634" y="5229701"/>
              <a:ext cx="142875" cy="180975"/>
            </a:xfrm>
            <a:custGeom>
              <a:avLst/>
              <a:gdLst>
                <a:gd name="connsiteX0" fmla="*/ 7144 w 142875"/>
                <a:gd name="connsiteY0" fmla="*/ 9049 h 180975"/>
                <a:gd name="connsiteX1" fmla="*/ 105251 w 142875"/>
                <a:gd name="connsiteY1" fmla="*/ 181451 h 180975"/>
                <a:gd name="connsiteX2" fmla="*/ 137636 w 142875"/>
                <a:gd name="connsiteY2" fmla="*/ 7144 h 180975"/>
              </a:gdLst>
              <a:ahLst/>
              <a:cxnLst>
                <a:cxn ang="0">
                  <a:pos x="connsiteX0" y="connsiteY0"/>
                </a:cxn>
                <a:cxn ang="0">
                  <a:pos x="connsiteX1" y="connsiteY1"/>
                </a:cxn>
                <a:cxn ang="0">
                  <a:pos x="connsiteX2" y="connsiteY2"/>
                </a:cxn>
              </a:cxnLst>
              <a:rect l="l" t="t" r="r" b="b"/>
              <a:pathLst>
                <a:path w="142875" h="180975">
                  <a:moveTo>
                    <a:pt x="7144" y="9049"/>
                  </a:moveTo>
                  <a:lnTo>
                    <a:pt x="105251" y="181451"/>
                  </a:lnTo>
                  <a:lnTo>
                    <a:pt x="137636" y="7144"/>
                  </a:lnTo>
                </a:path>
              </a:pathLst>
            </a:custGeom>
            <a:solidFill>
              <a:srgbClr val="EDB294"/>
            </a:solidFill>
            <a:ln w="9525" cap="flat">
              <a:noFill/>
              <a:prstDash val="solid"/>
              <a:miter/>
            </a:ln>
          </p:spPr>
          <p:txBody>
            <a:bodyPr rtlCol="0" anchor="ctr"/>
            <a:lstStyle/>
            <a:p>
              <a:endParaRPr lang="en-US"/>
            </a:p>
          </p:txBody>
        </p:sp>
        <p:sp>
          <p:nvSpPr>
            <p:cNvPr id="150" name="Freeform: Shape 149">
              <a:extLst>
                <a:ext uri="{FF2B5EF4-FFF2-40B4-BE49-F238E27FC236}">
                  <a16:creationId xmlns:a16="http://schemas.microsoft.com/office/drawing/2014/main" id="{35F476CA-07F6-477F-90D1-98902BB74BCF}"/>
                </a:ext>
              </a:extLst>
            </p:cNvPr>
            <p:cNvSpPr/>
            <p:nvPr/>
          </p:nvSpPr>
          <p:spPr>
            <a:xfrm>
              <a:off x="15824590" y="4799970"/>
              <a:ext cx="66675" cy="104775"/>
            </a:xfrm>
            <a:custGeom>
              <a:avLst/>
              <a:gdLst>
                <a:gd name="connsiteX0" fmla="*/ 63043 w 66675"/>
                <a:gd name="connsiteY0" fmla="*/ 42539 h 104775"/>
                <a:gd name="connsiteX1" fmla="*/ 34468 w 66675"/>
                <a:gd name="connsiteY1" fmla="*/ 7297 h 104775"/>
                <a:gd name="connsiteX2" fmla="*/ 7798 w 66675"/>
                <a:gd name="connsiteY2" fmla="*/ 36824 h 104775"/>
                <a:gd name="connsiteX3" fmla="*/ 35421 w 66675"/>
                <a:gd name="connsiteY3" fmla="*/ 100642 h 104775"/>
                <a:gd name="connsiteX4" fmla="*/ 59233 w 66675"/>
                <a:gd name="connsiteY4" fmla="*/ 92069 h 104775"/>
                <a:gd name="connsiteX5" fmla="*/ 63043 w 66675"/>
                <a:gd name="connsiteY5" fmla="*/ 4253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675" h="104775">
                  <a:moveTo>
                    <a:pt x="63043" y="42539"/>
                  </a:moveTo>
                  <a:cubicBezTo>
                    <a:pt x="63043" y="42539"/>
                    <a:pt x="51613" y="4439"/>
                    <a:pt x="34468" y="7297"/>
                  </a:cubicBezTo>
                  <a:cubicBezTo>
                    <a:pt x="17323" y="9202"/>
                    <a:pt x="3988" y="15869"/>
                    <a:pt x="7798" y="36824"/>
                  </a:cubicBezTo>
                  <a:cubicBezTo>
                    <a:pt x="11608" y="57779"/>
                    <a:pt x="16371" y="96832"/>
                    <a:pt x="35421" y="100642"/>
                  </a:cubicBezTo>
                  <a:cubicBezTo>
                    <a:pt x="54471" y="105404"/>
                    <a:pt x="59233" y="92069"/>
                    <a:pt x="59233" y="92069"/>
                  </a:cubicBezTo>
                  <a:lnTo>
                    <a:pt x="63043" y="42539"/>
                  </a:lnTo>
                  <a:close/>
                </a:path>
              </a:pathLst>
            </a:custGeom>
            <a:solidFill>
              <a:srgbClr val="E59F80"/>
            </a:solidFill>
            <a:ln w="9525" cap="flat">
              <a:noFill/>
              <a:prstDash val="solid"/>
              <a:miter/>
            </a:ln>
          </p:spPr>
          <p:txBody>
            <a:bodyPr rtlCol="0" anchor="ctr"/>
            <a:lstStyle/>
            <a:p>
              <a:endParaRPr lang="en-US"/>
            </a:p>
          </p:txBody>
        </p:sp>
        <p:sp>
          <p:nvSpPr>
            <p:cNvPr id="151" name="Freeform: Shape 150">
              <a:extLst>
                <a:ext uri="{FF2B5EF4-FFF2-40B4-BE49-F238E27FC236}">
                  <a16:creationId xmlns:a16="http://schemas.microsoft.com/office/drawing/2014/main" id="{C95A88CD-752A-4917-AD07-A55E5212257C}"/>
                </a:ext>
              </a:extLst>
            </p:cNvPr>
            <p:cNvSpPr/>
            <p:nvPr/>
          </p:nvSpPr>
          <p:spPr>
            <a:xfrm>
              <a:off x="15312176" y="5169693"/>
              <a:ext cx="685800" cy="1038225"/>
            </a:xfrm>
            <a:custGeom>
              <a:avLst/>
              <a:gdLst>
                <a:gd name="connsiteX0" fmla="*/ 679279 w 685800"/>
                <a:gd name="connsiteY0" fmla="*/ 679609 h 1038225"/>
                <a:gd name="connsiteX1" fmla="*/ 136354 w 685800"/>
                <a:gd name="connsiteY1" fmla="*/ 1025366 h 1038225"/>
                <a:gd name="connsiteX2" fmla="*/ 12529 w 685800"/>
                <a:gd name="connsiteY2" fmla="*/ 970121 h 1038225"/>
                <a:gd name="connsiteX3" fmla="*/ 66822 w 685800"/>
                <a:gd name="connsiteY3" fmla="*/ 575786 h 1038225"/>
                <a:gd name="connsiteX4" fmla="*/ 106827 w 685800"/>
                <a:gd name="connsiteY4" fmla="*/ 200501 h 1038225"/>
                <a:gd name="connsiteX5" fmla="*/ 263989 w 685800"/>
                <a:gd name="connsiteY5" fmla="*/ 7144 h 1038225"/>
                <a:gd name="connsiteX6" fmla="*/ 265894 w 685800"/>
                <a:gd name="connsiteY6" fmla="*/ 7144 h 1038225"/>
                <a:gd name="connsiteX7" fmla="*/ 236367 w 685800"/>
                <a:gd name="connsiteY7" fmla="*/ 28099 h 1038225"/>
                <a:gd name="connsiteX8" fmla="*/ 65869 w 685800"/>
                <a:gd name="connsiteY8" fmla="*/ 942499 h 1038225"/>
                <a:gd name="connsiteX9" fmla="*/ 657372 w 685800"/>
                <a:gd name="connsiteY9" fmla="*/ 663416 h 1038225"/>
                <a:gd name="connsiteX10" fmla="*/ 679279 w 685800"/>
                <a:gd name="connsiteY10" fmla="*/ 679609 h 1038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85800" h="1038225">
                  <a:moveTo>
                    <a:pt x="679279" y="679609"/>
                  </a:moveTo>
                  <a:cubicBezTo>
                    <a:pt x="679279" y="679609"/>
                    <a:pt x="219222" y="990124"/>
                    <a:pt x="136354" y="1025366"/>
                  </a:cubicBezTo>
                  <a:cubicBezTo>
                    <a:pt x="54439" y="1059656"/>
                    <a:pt x="36342" y="1016794"/>
                    <a:pt x="12529" y="970121"/>
                  </a:cubicBezTo>
                  <a:cubicBezTo>
                    <a:pt x="-11283" y="923449"/>
                    <a:pt x="50629" y="699611"/>
                    <a:pt x="66822" y="575786"/>
                  </a:cubicBezTo>
                  <a:cubicBezTo>
                    <a:pt x="83014" y="451961"/>
                    <a:pt x="84919" y="349091"/>
                    <a:pt x="106827" y="200501"/>
                  </a:cubicBezTo>
                  <a:cubicBezTo>
                    <a:pt x="128734" y="52864"/>
                    <a:pt x="183979" y="26194"/>
                    <a:pt x="263989" y="7144"/>
                  </a:cubicBezTo>
                  <a:cubicBezTo>
                    <a:pt x="263989" y="7144"/>
                    <a:pt x="264942" y="7144"/>
                    <a:pt x="265894" y="7144"/>
                  </a:cubicBezTo>
                  <a:lnTo>
                    <a:pt x="236367" y="28099"/>
                  </a:lnTo>
                  <a:cubicBezTo>
                    <a:pt x="236367" y="28099"/>
                    <a:pt x="22054" y="891064"/>
                    <a:pt x="65869" y="942499"/>
                  </a:cubicBezTo>
                  <a:cubicBezTo>
                    <a:pt x="109684" y="993934"/>
                    <a:pt x="447822" y="852011"/>
                    <a:pt x="657372" y="663416"/>
                  </a:cubicBezTo>
                  <a:cubicBezTo>
                    <a:pt x="670707" y="672941"/>
                    <a:pt x="679279" y="679609"/>
                    <a:pt x="679279" y="679609"/>
                  </a:cubicBezTo>
                  <a:close/>
                </a:path>
              </a:pathLst>
            </a:custGeom>
            <a:gradFill flip="none" rotWithShape="1">
              <a:gsLst>
                <a:gs pos="0">
                  <a:schemeClr val="accent2"/>
                </a:gs>
                <a:gs pos="100000">
                  <a:schemeClr val="accent1"/>
                </a:gs>
              </a:gsLst>
              <a:path path="circle">
                <a:fillToRect l="100000" b="100000"/>
              </a:path>
              <a:tileRect t="-100000" r="-100000"/>
            </a:gradFill>
            <a:ln w="9525"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id="{3BA58E8E-5242-4130-87E0-6715C689BBF4}"/>
                </a:ext>
              </a:extLst>
            </p:cNvPr>
            <p:cNvSpPr/>
            <p:nvPr/>
          </p:nvSpPr>
          <p:spPr>
            <a:xfrm>
              <a:off x="15504252" y="5945028"/>
              <a:ext cx="9525" cy="9525"/>
            </a:xfrm>
            <a:custGeom>
              <a:avLst/>
              <a:gdLst>
                <a:gd name="connsiteX0" fmla="*/ 7144 w 9525"/>
                <a:gd name="connsiteY0" fmla="*/ 9049 h 9525"/>
                <a:gd name="connsiteX1" fmla="*/ 10001 w 9525"/>
                <a:gd name="connsiteY1" fmla="*/ 7144 h 9525"/>
                <a:gd name="connsiteX2" fmla="*/ 7144 w 9525"/>
                <a:gd name="connsiteY2" fmla="*/ 9049 h 9525"/>
              </a:gdLst>
              <a:ahLst/>
              <a:cxnLst>
                <a:cxn ang="0">
                  <a:pos x="connsiteX0" y="connsiteY0"/>
                </a:cxn>
                <a:cxn ang="0">
                  <a:pos x="connsiteX1" y="connsiteY1"/>
                </a:cxn>
                <a:cxn ang="0">
                  <a:pos x="connsiteX2" y="connsiteY2"/>
                </a:cxn>
              </a:cxnLst>
              <a:rect l="l" t="t" r="r" b="b"/>
              <a:pathLst>
                <a:path w="9525" h="9525">
                  <a:moveTo>
                    <a:pt x="7144" y="9049"/>
                  </a:moveTo>
                  <a:cubicBezTo>
                    <a:pt x="8096" y="8096"/>
                    <a:pt x="9049" y="8096"/>
                    <a:pt x="10001" y="7144"/>
                  </a:cubicBezTo>
                  <a:cubicBezTo>
                    <a:pt x="8096" y="8096"/>
                    <a:pt x="7144" y="8096"/>
                    <a:pt x="7144" y="9049"/>
                  </a:cubicBezTo>
                  <a:close/>
                </a:path>
              </a:pathLst>
            </a:custGeom>
            <a:solidFill>
              <a:srgbClr val="010035"/>
            </a:solidFill>
            <a:ln w="9525" cap="flat">
              <a:noFill/>
              <a:prstDash val="solid"/>
              <a:miter/>
            </a:ln>
          </p:spPr>
          <p:txBody>
            <a:bodyPr rtlCol="0" anchor="ctr"/>
            <a:lstStyle/>
            <a:p>
              <a:endParaRPr lang="en-US"/>
            </a:p>
          </p:txBody>
        </p:sp>
        <p:sp>
          <p:nvSpPr>
            <p:cNvPr id="153" name="Freeform: Shape 152">
              <a:extLst>
                <a:ext uri="{FF2B5EF4-FFF2-40B4-BE49-F238E27FC236}">
                  <a16:creationId xmlns:a16="http://schemas.microsoft.com/office/drawing/2014/main" id="{1C3C4C48-4B0E-4AB7-8824-4D6B7B42887F}"/>
                </a:ext>
              </a:extLst>
            </p:cNvPr>
            <p:cNvSpPr/>
            <p:nvPr/>
          </p:nvSpPr>
          <p:spPr>
            <a:xfrm>
              <a:off x="15507109" y="5829776"/>
              <a:ext cx="114300" cy="123825"/>
            </a:xfrm>
            <a:custGeom>
              <a:avLst/>
              <a:gdLst>
                <a:gd name="connsiteX0" fmla="*/ 111919 w 114300"/>
                <a:gd name="connsiteY0" fmla="*/ 51911 h 123825"/>
                <a:gd name="connsiteX1" fmla="*/ 7144 w 114300"/>
                <a:gd name="connsiteY1" fmla="*/ 121444 h 123825"/>
                <a:gd name="connsiteX2" fmla="*/ 73819 w 114300"/>
                <a:gd name="connsiteY2" fmla="*/ 7144 h 123825"/>
                <a:gd name="connsiteX3" fmla="*/ 58579 w 114300"/>
                <a:gd name="connsiteY3" fmla="*/ 75724 h 123825"/>
                <a:gd name="connsiteX4" fmla="*/ 111919 w 114300"/>
                <a:gd name="connsiteY4" fmla="*/ 51911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23825">
                  <a:moveTo>
                    <a:pt x="111919" y="51911"/>
                  </a:moveTo>
                  <a:cubicBezTo>
                    <a:pt x="49054" y="93821"/>
                    <a:pt x="17621" y="114776"/>
                    <a:pt x="7144" y="121444"/>
                  </a:cubicBezTo>
                  <a:cubicBezTo>
                    <a:pt x="41434" y="95726"/>
                    <a:pt x="71914" y="11906"/>
                    <a:pt x="73819" y="7144"/>
                  </a:cubicBezTo>
                  <a:lnTo>
                    <a:pt x="58579" y="75724"/>
                  </a:lnTo>
                  <a:cubicBezTo>
                    <a:pt x="66199" y="74771"/>
                    <a:pt x="86201" y="66199"/>
                    <a:pt x="111919" y="51911"/>
                  </a:cubicBezTo>
                  <a:close/>
                </a:path>
              </a:pathLst>
            </a:custGeom>
            <a:solidFill>
              <a:srgbClr val="ACCFF9"/>
            </a:solidFill>
            <a:ln w="9525" cap="flat">
              <a:no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id="{A9CB6FC0-FD50-4514-9B10-8F63E569C85C}"/>
                </a:ext>
              </a:extLst>
            </p:cNvPr>
            <p:cNvSpPr/>
            <p:nvPr/>
          </p:nvSpPr>
          <p:spPr>
            <a:xfrm>
              <a:off x="15925257" y="5569743"/>
              <a:ext cx="276225" cy="219075"/>
            </a:xfrm>
            <a:custGeom>
              <a:avLst/>
              <a:gdLst>
                <a:gd name="connsiteX0" fmla="*/ 7144 w 276225"/>
                <a:gd name="connsiteY0" fmla="*/ 142399 h 219075"/>
                <a:gd name="connsiteX1" fmla="*/ 86201 w 276225"/>
                <a:gd name="connsiteY1" fmla="*/ 7144 h 219075"/>
                <a:gd name="connsiteX2" fmla="*/ 131921 w 276225"/>
                <a:gd name="connsiteY2" fmla="*/ 21431 h 219075"/>
                <a:gd name="connsiteX3" fmla="*/ 269081 w 276225"/>
                <a:gd name="connsiteY3" fmla="*/ 147161 h 219075"/>
                <a:gd name="connsiteX4" fmla="*/ 99536 w 276225"/>
                <a:gd name="connsiteY4" fmla="*/ 217646 h 219075"/>
                <a:gd name="connsiteX5" fmla="*/ 7144 w 276225"/>
                <a:gd name="connsiteY5" fmla="*/ 142399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6225" h="219075">
                  <a:moveTo>
                    <a:pt x="7144" y="142399"/>
                  </a:moveTo>
                  <a:cubicBezTo>
                    <a:pt x="7144" y="142399"/>
                    <a:pt x="62389" y="27146"/>
                    <a:pt x="86201" y="7144"/>
                  </a:cubicBezTo>
                  <a:cubicBezTo>
                    <a:pt x="86201" y="7144"/>
                    <a:pt x="104299" y="30956"/>
                    <a:pt x="131921" y="21431"/>
                  </a:cubicBezTo>
                  <a:cubicBezTo>
                    <a:pt x="159544" y="11906"/>
                    <a:pt x="258604" y="19526"/>
                    <a:pt x="269081" y="147161"/>
                  </a:cubicBezTo>
                  <a:cubicBezTo>
                    <a:pt x="269081" y="147161"/>
                    <a:pt x="166211" y="222409"/>
                    <a:pt x="99536" y="217646"/>
                  </a:cubicBezTo>
                  <a:cubicBezTo>
                    <a:pt x="31909" y="212884"/>
                    <a:pt x="7144" y="142399"/>
                    <a:pt x="7144" y="142399"/>
                  </a:cubicBezTo>
                  <a:close/>
                </a:path>
              </a:pathLst>
            </a:custGeom>
            <a:solidFill>
              <a:srgbClr val="F3C0A4"/>
            </a:solidFill>
            <a:ln w="9525" cap="flat">
              <a:noFill/>
              <a:prstDash val="solid"/>
              <a:miter/>
            </a:ln>
          </p:spPr>
          <p:txBody>
            <a:bodyPr rtlCol="0" anchor="ctr"/>
            <a:lstStyle/>
            <a:p>
              <a:endParaRPr lang="en-US"/>
            </a:p>
          </p:txBody>
        </p:sp>
        <p:sp>
          <p:nvSpPr>
            <p:cNvPr id="155" name="Freeform: Shape 154">
              <a:extLst>
                <a:ext uri="{FF2B5EF4-FFF2-40B4-BE49-F238E27FC236}">
                  <a16:creationId xmlns:a16="http://schemas.microsoft.com/office/drawing/2014/main" id="{6C7C60B0-4E43-47BF-BA5B-C5DAC51CF858}"/>
                </a:ext>
              </a:extLst>
            </p:cNvPr>
            <p:cNvSpPr/>
            <p:nvPr/>
          </p:nvSpPr>
          <p:spPr>
            <a:xfrm>
              <a:off x="16070037" y="5448657"/>
              <a:ext cx="219075" cy="161925"/>
            </a:xfrm>
            <a:custGeom>
              <a:avLst/>
              <a:gdLst>
                <a:gd name="connsiteX0" fmla="*/ 7144 w 219075"/>
                <a:gd name="connsiteY0" fmla="*/ 139660 h 161925"/>
                <a:gd name="connsiteX1" fmla="*/ 102394 w 219075"/>
                <a:gd name="connsiteY1" fmla="*/ 77748 h 161925"/>
                <a:gd name="connsiteX2" fmla="*/ 188119 w 219075"/>
                <a:gd name="connsiteY2" fmla="*/ 10120 h 161925"/>
                <a:gd name="connsiteX3" fmla="*/ 209074 w 219075"/>
                <a:gd name="connsiteY3" fmla="*/ 12978 h 161925"/>
                <a:gd name="connsiteX4" fmla="*/ 210979 w 219075"/>
                <a:gd name="connsiteY4" fmla="*/ 15835 h 161925"/>
                <a:gd name="connsiteX5" fmla="*/ 209074 w 219075"/>
                <a:gd name="connsiteY5" fmla="*/ 35838 h 161925"/>
                <a:gd name="connsiteX6" fmla="*/ 119539 w 219075"/>
                <a:gd name="connsiteY6" fmla="*/ 114895 h 161925"/>
                <a:gd name="connsiteX7" fmla="*/ 78581 w 219075"/>
                <a:gd name="connsiteY7" fmla="*/ 147280 h 161925"/>
                <a:gd name="connsiteX8" fmla="*/ 68104 w 219075"/>
                <a:gd name="connsiteY8" fmla="*/ 157758 h 161925"/>
                <a:gd name="connsiteX9" fmla="*/ 7144 w 219075"/>
                <a:gd name="connsiteY9" fmla="*/ 139660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9075" h="161925">
                  <a:moveTo>
                    <a:pt x="7144" y="139660"/>
                  </a:moveTo>
                  <a:lnTo>
                    <a:pt x="102394" y="77748"/>
                  </a:lnTo>
                  <a:lnTo>
                    <a:pt x="188119" y="10120"/>
                  </a:lnTo>
                  <a:cubicBezTo>
                    <a:pt x="194786" y="5358"/>
                    <a:pt x="204311" y="6310"/>
                    <a:pt x="209074" y="12978"/>
                  </a:cubicBezTo>
                  <a:lnTo>
                    <a:pt x="210979" y="15835"/>
                  </a:lnTo>
                  <a:cubicBezTo>
                    <a:pt x="215741" y="21550"/>
                    <a:pt x="214789" y="31075"/>
                    <a:pt x="209074" y="35838"/>
                  </a:cubicBezTo>
                  <a:lnTo>
                    <a:pt x="119539" y="114895"/>
                  </a:lnTo>
                  <a:lnTo>
                    <a:pt x="78581" y="147280"/>
                  </a:lnTo>
                  <a:lnTo>
                    <a:pt x="68104" y="157758"/>
                  </a:lnTo>
                  <a:lnTo>
                    <a:pt x="7144" y="139660"/>
                  </a:lnTo>
                  <a:close/>
                </a:path>
              </a:pathLst>
            </a:custGeom>
            <a:solidFill>
              <a:srgbClr val="F3C0A4"/>
            </a:solidFill>
            <a:ln w="9525" cap="flat">
              <a:noFill/>
              <a:prstDash val="solid"/>
              <a:miter/>
            </a:ln>
          </p:spPr>
          <p:txBody>
            <a:bodyPr rtlCol="0" anchor="ctr"/>
            <a:lstStyle/>
            <a:p>
              <a:endParaRPr lang="en-US"/>
            </a:p>
          </p:txBody>
        </p:sp>
        <p:sp>
          <p:nvSpPr>
            <p:cNvPr id="156" name="Freeform: Shape 155">
              <a:extLst>
                <a:ext uri="{FF2B5EF4-FFF2-40B4-BE49-F238E27FC236}">
                  <a16:creationId xmlns:a16="http://schemas.microsoft.com/office/drawing/2014/main" id="{5EB77C1C-F946-4F16-A5BF-368528418BD0}"/>
                </a:ext>
              </a:extLst>
            </p:cNvPr>
            <p:cNvSpPr/>
            <p:nvPr/>
          </p:nvSpPr>
          <p:spPr>
            <a:xfrm>
              <a:off x="16112899" y="5492648"/>
              <a:ext cx="180975" cy="142875"/>
            </a:xfrm>
            <a:custGeom>
              <a:avLst/>
              <a:gdLst>
                <a:gd name="connsiteX0" fmla="*/ 7144 w 180975"/>
                <a:gd name="connsiteY0" fmla="*/ 124244 h 142875"/>
                <a:gd name="connsiteX1" fmla="*/ 90964 w 180975"/>
                <a:gd name="connsiteY1" fmla="*/ 74714 h 142875"/>
                <a:gd name="connsiteX2" fmla="*/ 156686 w 180975"/>
                <a:gd name="connsiteY2" fmla="*/ 10896 h 142875"/>
                <a:gd name="connsiteX3" fmla="*/ 177641 w 180975"/>
                <a:gd name="connsiteY3" fmla="*/ 12801 h 142875"/>
                <a:gd name="connsiteX4" fmla="*/ 180499 w 180975"/>
                <a:gd name="connsiteY4" fmla="*/ 16611 h 142875"/>
                <a:gd name="connsiteX5" fmla="*/ 179546 w 180975"/>
                <a:gd name="connsiteY5" fmla="*/ 34709 h 142875"/>
                <a:gd name="connsiteX6" fmla="*/ 108109 w 180975"/>
                <a:gd name="connsiteY6" fmla="*/ 111861 h 142875"/>
                <a:gd name="connsiteX7" fmla="*/ 78581 w 180975"/>
                <a:gd name="connsiteY7" fmla="*/ 131864 h 142875"/>
                <a:gd name="connsiteX8" fmla="*/ 68104 w 180975"/>
                <a:gd name="connsiteY8" fmla="*/ 142341 h 142875"/>
                <a:gd name="connsiteX9" fmla="*/ 7144 w 180975"/>
                <a:gd name="connsiteY9" fmla="*/ 124244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0975" h="142875">
                  <a:moveTo>
                    <a:pt x="7144" y="124244"/>
                  </a:moveTo>
                  <a:lnTo>
                    <a:pt x="90964" y="74714"/>
                  </a:lnTo>
                  <a:lnTo>
                    <a:pt x="156686" y="10896"/>
                  </a:lnTo>
                  <a:cubicBezTo>
                    <a:pt x="162401" y="5181"/>
                    <a:pt x="172879" y="6134"/>
                    <a:pt x="177641" y="12801"/>
                  </a:cubicBezTo>
                  <a:lnTo>
                    <a:pt x="180499" y="16611"/>
                  </a:lnTo>
                  <a:cubicBezTo>
                    <a:pt x="184309" y="22326"/>
                    <a:pt x="184309" y="29946"/>
                    <a:pt x="179546" y="34709"/>
                  </a:cubicBezTo>
                  <a:lnTo>
                    <a:pt x="108109" y="111861"/>
                  </a:lnTo>
                  <a:lnTo>
                    <a:pt x="78581" y="131864"/>
                  </a:lnTo>
                  <a:lnTo>
                    <a:pt x="68104" y="142341"/>
                  </a:lnTo>
                  <a:lnTo>
                    <a:pt x="7144" y="124244"/>
                  </a:lnTo>
                  <a:close/>
                </a:path>
              </a:pathLst>
            </a:custGeom>
            <a:solidFill>
              <a:srgbClr val="F3C0A4"/>
            </a:solidFill>
            <a:ln w="9525" cap="flat">
              <a:noFill/>
              <a:prstDash val="solid"/>
              <a:miter/>
            </a:ln>
          </p:spPr>
          <p:txBody>
            <a:bodyPr rtlCol="0" anchor="ctr"/>
            <a:lstStyle/>
            <a:p>
              <a:endParaRPr lang="en-US"/>
            </a:p>
          </p:txBody>
        </p:sp>
        <p:sp>
          <p:nvSpPr>
            <p:cNvPr id="157" name="Freeform: Shape 156">
              <a:extLst>
                <a:ext uri="{FF2B5EF4-FFF2-40B4-BE49-F238E27FC236}">
                  <a16:creationId xmlns:a16="http://schemas.microsoft.com/office/drawing/2014/main" id="{2202D4AF-93E0-4797-9D79-D12A1A14B0B5}"/>
                </a:ext>
              </a:extLst>
            </p:cNvPr>
            <p:cNvSpPr/>
            <p:nvPr/>
          </p:nvSpPr>
          <p:spPr>
            <a:xfrm>
              <a:off x="16154809" y="5573765"/>
              <a:ext cx="114300" cy="104775"/>
            </a:xfrm>
            <a:custGeom>
              <a:avLst/>
              <a:gdLst>
                <a:gd name="connsiteX0" fmla="*/ 92869 w 114300"/>
                <a:gd name="connsiteY0" fmla="*/ 9789 h 104775"/>
                <a:gd name="connsiteX1" fmla="*/ 110014 w 114300"/>
                <a:gd name="connsiteY1" fmla="*/ 13599 h 104775"/>
                <a:gd name="connsiteX2" fmla="*/ 110966 w 114300"/>
                <a:gd name="connsiteY2" fmla="*/ 25029 h 104775"/>
                <a:gd name="connsiteX3" fmla="*/ 79534 w 114300"/>
                <a:gd name="connsiteY3" fmla="*/ 64082 h 104775"/>
                <a:gd name="connsiteX4" fmla="*/ 31909 w 114300"/>
                <a:gd name="connsiteY4" fmla="*/ 105039 h 104775"/>
                <a:gd name="connsiteX5" fmla="*/ 7144 w 114300"/>
                <a:gd name="connsiteY5" fmla="*/ 55509 h 104775"/>
                <a:gd name="connsiteX6" fmla="*/ 59531 w 114300"/>
                <a:gd name="connsiteY6" fmla="*/ 40269 h 104775"/>
                <a:gd name="connsiteX7" fmla="*/ 92869 w 114300"/>
                <a:gd name="connsiteY7" fmla="*/ 978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4300" h="104775">
                  <a:moveTo>
                    <a:pt x="92869" y="9789"/>
                  </a:moveTo>
                  <a:cubicBezTo>
                    <a:pt x="98584" y="5027"/>
                    <a:pt x="107156" y="6932"/>
                    <a:pt x="110014" y="13599"/>
                  </a:cubicBezTo>
                  <a:cubicBezTo>
                    <a:pt x="111919" y="18362"/>
                    <a:pt x="112871" y="22172"/>
                    <a:pt x="110966" y="25029"/>
                  </a:cubicBezTo>
                  <a:cubicBezTo>
                    <a:pt x="107156" y="31697"/>
                    <a:pt x="79534" y="64082"/>
                    <a:pt x="79534" y="64082"/>
                  </a:cubicBezTo>
                  <a:lnTo>
                    <a:pt x="31909" y="105039"/>
                  </a:lnTo>
                  <a:lnTo>
                    <a:pt x="7144" y="55509"/>
                  </a:lnTo>
                  <a:lnTo>
                    <a:pt x="59531" y="40269"/>
                  </a:lnTo>
                  <a:lnTo>
                    <a:pt x="92869" y="9789"/>
                  </a:lnTo>
                  <a:close/>
                </a:path>
              </a:pathLst>
            </a:custGeom>
            <a:solidFill>
              <a:srgbClr val="F3C0A4"/>
            </a:solidFill>
            <a:ln w="9525" cap="flat">
              <a:no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id="{798979E8-6DF9-4FDF-8C06-52A69203A470}"/>
                </a:ext>
              </a:extLst>
            </p:cNvPr>
            <p:cNvSpPr/>
            <p:nvPr/>
          </p:nvSpPr>
          <p:spPr>
            <a:xfrm>
              <a:off x="16180527" y="5635347"/>
              <a:ext cx="76200" cy="85725"/>
            </a:xfrm>
            <a:custGeom>
              <a:avLst/>
              <a:gdLst>
                <a:gd name="connsiteX0" fmla="*/ 57626 w 76200"/>
                <a:gd name="connsiteY0" fmla="*/ 10120 h 85725"/>
                <a:gd name="connsiteX1" fmla="*/ 34766 w 76200"/>
                <a:gd name="connsiteY1" fmla="*/ 32028 h 85725"/>
                <a:gd name="connsiteX2" fmla="*/ 7144 w 76200"/>
                <a:gd name="connsiteY2" fmla="*/ 44410 h 85725"/>
                <a:gd name="connsiteX3" fmla="*/ 13811 w 76200"/>
                <a:gd name="connsiteY3" fmla="*/ 82510 h 85725"/>
                <a:gd name="connsiteX4" fmla="*/ 53816 w 76200"/>
                <a:gd name="connsiteY4" fmla="*/ 54888 h 85725"/>
                <a:gd name="connsiteX5" fmla="*/ 73819 w 76200"/>
                <a:gd name="connsiteY5" fmla="*/ 24408 h 85725"/>
                <a:gd name="connsiteX6" fmla="*/ 73819 w 76200"/>
                <a:gd name="connsiteY6" fmla="*/ 13930 h 85725"/>
                <a:gd name="connsiteX7" fmla="*/ 72866 w 76200"/>
                <a:gd name="connsiteY7" fmla="*/ 12978 h 85725"/>
                <a:gd name="connsiteX8" fmla="*/ 57626 w 76200"/>
                <a:gd name="connsiteY8" fmla="*/ 10120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200" h="85725">
                  <a:moveTo>
                    <a:pt x="57626" y="10120"/>
                  </a:moveTo>
                  <a:lnTo>
                    <a:pt x="34766" y="32028"/>
                  </a:lnTo>
                  <a:lnTo>
                    <a:pt x="7144" y="44410"/>
                  </a:lnTo>
                  <a:lnTo>
                    <a:pt x="13811" y="82510"/>
                  </a:lnTo>
                  <a:lnTo>
                    <a:pt x="53816" y="54888"/>
                  </a:lnTo>
                  <a:lnTo>
                    <a:pt x="73819" y="24408"/>
                  </a:lnTo>
                  <a:cubicBezTo>
                    <a:pt x="75724" y="21550"/>
                    <a:pt x="75724" y="17740"/>
                    <a:pt x="73819" y="13930"/>
                  </a:cubicBezTo>
                  <a:lnTo>
                    <a:pt x="72866" y="12978"/>
                  </a:lnTo>
                  <a:cubicBezTo>
                    <a:pt x="69056" y="6310"/>
                    <a:pt x="61436" y="5358"/>
                    <a:pt x="57626" y="10120"/>
                  </a:cubicBezTo>
                  <a:close/>
                </a:path>
              </a:pathLst>
            </a:custGeom>
            <a:solidFill>
              <a:srgbClr val="F3C0A4"/>
            </a:solidFill>
            <a:ln w="9525" cap="flat">
              <a:noFill/>
              <a:prstDash val="solid"/>
              <a:miter/>
            </a:ln>
          </p:spPr>
          <p:txBody>
            <a:bodyPr rtlCol="0" anchor="ctr"/>
            <a:lstStyle/>
            <a:p>
              <a:endParaRPr lang="en-US"/>
            </a:p>
          </p:txBody>
        </p:sp>
        <p:sp>
          <p:nvSpPr>
            <p:cNvPr id="159" name="Freeform: Shape 158">
              <a:extLst>
                <a:ext uri="{FF2B5EF4-FFF2-40B4-BE49-F238E27FC236}">
                  <a16:creationId xmlns:a16="http://schemas.microsoft.com/office/drawing/2014/main" id="{7A567A3B-0FE5-466A-9301-C04AA1979797}"/>
                </a:ext>
              </a:extLst>
            </p:cNvPr>
            <p:cNvSpPr/>
            <p:nvPr/>
          </p:nvSpPr>
          <p:spPr>
            <a:xfrm>
              <a:off x="16004314" y="5496232"/>
              <a:ext cx="161925" cy="114300"/>
            </a:xfrm>
            <a:custGeom>
              <a:avLst/>
              <a:gdLst>
                <a:gd name="connsiteX0" fmla="*/ 7144 w 161925"/>
                <a:gd name="connsiteY0" fmla="*/ 80655 h 114300"/>
                <a:gd name="connsiteX1" fmla="*/ 82391 w 161925"/>
                <a:gd name="connsiteY1" fmla="*/ 17790 h 114300"/>
                <a:gd name="connsiteX2" fmla="*/ 137636 w 161925"/>
                <a:gd name="connsiteY2" fmla="*/ 8265 h 114300"/>
                <a:gd name="connsiteX3" fmla="*/ 155734 w 161925"/>
                <a:gd name="connsiteY3" fmla="*/ 13980 h 114300"/>
                <a:gd name="connsiteX4" fmla="*/ 162401 w 161925"/>
                <a:gd name="connsiteY4" fmla="*/ 25410 h 114300"/>
                <a:gd name="connsiteX5" fmla="*/ 99536 w 161925"/>
                <a:gd name="connsiteY5" fmla="*/ 56842 h 114300"/>
                <a:gd name="connsiteX6" fmla="*/ 81439 w 161925"/>
                <a:gd name="connsiteY6" fmla="*/ 82560 h 114300"/>
                <a:gd name="connsiteX7" fmla="*/ 58579 w 161925"/>
                <a:gd name="connsiteY7" fmla="*/ 113992 h 114300"/>
                <a:gd name="connsiteX8" fmla="*/ 7144 w 161925"/>
                <a:gd name="connsiteY8" fmla="*/ 107325 h 114300"/>
                <a:gd name="connsiteX9" fmla="*/ 7144 w 161925"/>
                <a:gd name="connsiteY9" fmla="*/ 80655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1925" h="114300">
                  <a:moveTo>
                    <a:pt x="7144" y="80655"/>
                  </a:moveTo>
                  <a:lnTo>
                    <a:pt x="82391" y="17790"/>
                  </a:lnTo>
                  <a:cubicBezTo>
                    <a:pt x="82391" y="17790"/>
                    <a:pt x="115729" y="16837"/>
                    <a:pt x="137636" y="8265"/>
                  </a:cubicBezTo>
                  <a:cubicBezTo>
                    <a:pt x="144304" y="5407"/>
                    <a:pt x="151924" y="8265"/>
                    <a:pt x="155734" y="13980"/>
                  </a:cubicBezTo>
                  <a:lnTo>
                    <a:pt x="162401" y="25410"/>
                  </a:lnTo>
                  <a:cubicBezTo>
                    <a:pt x="162401" y="25410"/>
                    <a:pt x="129064" y="65415"/>
                    <a:pt x="99536" y="56842"/>
                  </a:cubicBezTo>
                  <a:cubicBezTo>
                    <a:pt x="99536" y="56842"/>
                    <a:pt x="75724" y="68272"/>
                    <a:pt x="81439" y="82560"/>
                  </a:cubicBezTo>
                  <a:cubicBezTo>
                    <a:pt x="87154" y="96847"/>
                    <a:pt x="58579" y="113992"/>
                    <a:pt x="58579" y="113992"/>
                  </a:cubicBezTo>
                  <a:lnTo>
                    <a:pt x="7144" y="107325"/>
                  </a:lnTo>
                  <a:lnTo>
                    <a:pt x="7144" y="80655"/>
                  </a:lnTo>
                  <a:close/>
                </a:path>
              </a:pathLst>
            </a:custGeom>
            <a:solidFill>
              <a:srgbClr val="F3C0A4"/>
            </a:solidFill>
            <a:ln w="9525" cap="flat">
              <a:noFill/>
              <a:prstDash val="solid"/>
              <a:miter/>
            </a:ln>
          </p:spPr>
          <p:txBody>
            <a:bodyPr rtlCol="0" anchor="ctr"/>
            <a:lstStyle/>
            <a:p>
              <a:endParaRPr lang="en-US"/>
            </a:p>
          </p:txBody>
        </p:sp>
        <p:sp>
          <p:nvSpPr>
            <p:cNvPr id="160" name="Freeform: Shape 159">
              <a:extLst>
                <a:ext uri="{FF2B5EF4-FFF2-40B4-BE49-F238E27FC236}">
                  <a16:creationId xmlns:a16="http://schemas.microsoft.com/office/drawing/2014/main" id="{C676F6F6-DFDE-4AD8-B116-0621ADC6E8A4}"/>
                </a:ext>
              </a:extLst>
            </p:cNvPr>
            <p:cNvSpPr/>
            <p:nvPr/>
          </p:nvSpPr>
          <p:spPr>
            <a:xfrm>
              <a:off x="15292528" y="4426705"/>
              <a:ext cx="1076325" cy="990600"/>
            </a:xfrm>
            <a:custGeom>
              <a:avLst/>
              <a:gdLst>
                <a:gd name="connsiteX0" fmla="*/ 796083 w 1076325"/>
                <a:gd name="connsiteY0" fmla="*/ 7182 h 990600"/>
                <a:gd name="connsiteX1" fmla="*/ 338883 w 1076325"/>
                <a:gd name="connsiteY1" fmla="*/ 419615 h 990600"/>
                <a:gd name="connsiteX2" fmla="*/ 99805 w 1076325"/>
                <a:gd name="connsiteY2" fmla="*/ 658692 h 990600"/>
                <a:gd name="connsiteX3" fmla="*/ 160765 w 1076325"/>
                <a:gd name="connsiteY3" fmla="*/ 984447 h 990600"/>
                <a:gd name="connsiteX4" fmla="*/ 361743 w 1076325"/>
                <a:gd name="connsiteY4" fmla="*/ 964445 h 990600"/>
                <a:gd name="connsiteX5" fmla="*/ 611298 w 1076325"/>
                <a:gd name="connsiteY5" fmla="*/ 890150 h 990600"/>
                <a:gd name="connsiteX6" fmla="*/ 566530 w 1076325"/>
                <a:gd name="connsiteY6" fmla="*/ 547250 h 990600"/>
                <a:gd name="connsiteX7" fmla="*/ 677020 w 1076325"/>
                <a:gd name="connsiteY7" fmla="*/ 372942 h 990600"/>
                <a:gd name="connsiteX8" fmla="*/ 851328 w 1076325"/>
                <a:gd name="connsiteY8" fmla="*/ 389135 h 990600"/>
                <a:gd name="connsiteX9" fmla="*/ 930386 w 1076325"/>
                <a:gd name="connsiteY9" fmla="*/ 384372 h 990600"/>
                <a:gd name="connsiteX10" fmla="*/ 966580 w 1076325"/>
                <a:gd name="connsiteY10" fmla="*/ 391992 h 990600"/>
                <a:gd name="connsiteX11" fmla="*/ 939911 w 1076325"/>
                <a:gd name="connsiteY11" fmla="*/ 456762 h 990600"/>
                <a:gd name="connsiteX12" fmla="*/ 907526 w 1076325"/>
                <a:gd name="connsiteY12" fmla="*/ 548202 h 990600"/>
                <a:gd name="connsiteX13" fmla="*/ 874188 w 1076325"/>
                <a:gd name="connsiteY13" fmla="*/ 608210 h 990600"/>
                <a:gd name="connsiteX14" fmla="*/ 801798 w 1076325"/>
                <a:gd name="connsiteY14" fmla="*/ 683457 h 990600"/>
                <a:gd name="connsiteX15" fmla="*/ 796083 w 1076325"/>
                <a:gd name="connsiteY15" fmla="*/ 688220 h 990600"/>
                <a:gd name="connsiteX16" fmla="*/ 884665 w 1076325"/>
                <a:gd name="connsiteY16" fmla="*/ 879672 h 990600"/>
                <a:gd name="connsiteX17" fmla="*/ 960865 w 1076325"/>
                <a:gd name="connsiteY17" fmla="*/ 908247 h 990600"/>
                <a:gd name="connsiteX18" fmla="*/ 989440 w 1076325"/>
                <a:gd name="connsiteY18" fmla="*/ 828237 h 990600"/>
                <a:gd name="connsiteX19" fmla="*/ 897048 w 1076325"/>
                <a:gd name="connsiteY19" fmla="*/ 733940 h 990600"/>
                <a:gd name="connsiteX20" fmla="*/ 1055163 w 1076325"/>
                <a:gd name="connsiteY20" fmla="*/ 405327 h 990600"/>
                <a:gd name="connsiteX21" fmla="*/ 1065641 w 1076325"/>
                <a:gd name="connsiteY21" fmla="*/ 366275 h 990600"/>
                <a:gd name="connsiteX22" fmla="*/ 796083 w 1076325"/>
                <a:gd name="connsiteY22" fmla="*/ 7182 h 99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76325" h="990600">
                  <a:moveTo>
                    <a:pt x="796083" y="7182"/>
                  </a:moveTo>
                  <a:cubicBezTo>
                    <a:pt x="587485" y="10992"/>
                    <a:pt x="338883" y="91955"/>
                    <a:pt x="338883" y="419615"/>
                  </a:cubicBezTo>
                  <a:cubicBezTo>
                    <a:pt x="338883" y="555822"/>
                    <a:pt x="263635" y="566300"/>
                    <a:pt x="99805" y="658692"/>
                  </a:cubicBezTo>
                  <a:cubicBezTo>
                    <a:pt x="-64025" y="751085"/>
                    <a:pt x="10270" y="966350"/>
                    <a:pt x="160765" y="984447"/>
                  </a:cubicBezTo>
                  <a:cubicBezTo>
                    <a:pt x="311260" y="1003497"/>
                    <a:pt x="276018" y="925392"/>
                    <a:pt x="361743" y="964445"/>
                  </a:cubicBezTo>
                  <a:cubicBezTo>
                    <a:pt x="447468" y="1003497"/>
                    <a:pt x="572245" y="945395"/>
                    <a:pt x="611298" y="890150"/>
                  </a:cubicBezTo>
                  <a:cubicBezTo>
                    <a:pt x="650351" y="834905"/>
                    <a:pt x="566530" y="621545"/>
                    <a:pt x="566530" y="547250"/>
                  </a:cubicBezTo>
                  <a:cubicBezTo>
                    <a:pt x="566530" y="472955"/>
                    <a:pt x="614155" y="337700"/>
                    <a:pt x="677020" y="372942"/>
                  </a:cubicBezTo>
                  <a:cubicBezTo>
                    <a:pt x="726551" y="400565"/>
                    <a:pt x="798940" y="414852"/>
                    <a:pt x="851328" y="389135"/>
                  </a:cubicBezTo>
                  <a:cubicBezTo>
                    <a:pt x="876093" y="376752"/>
                    <a:pt x="903715" y="375800"/>
                    <a:pt x="930386" y="384372"/>
                  </a:cubicBezTo>
                  <a:cubicBezTo>
                    <a:pt x="939911" y="388182"/>
                    <a:pt x="952293" y="390087"/>
                    <a:pt x="966580" y="391992"/>
                  </a:cubicBezTo>
                  <a:cubicBezTo>
                    <a:pt x="959913" y="417710"/>
                    <a:pt x="950388" y="437712"/>
                    <a:pt x="939911" y="456762"/>
                  </a:cubicBezTo>
                  <a:cubicBezTo>
                    <a:pt x="919908" y="489147"/>
                    <a:pt x="914193" y="528200"/>
                    <a:pt x="907526" y="548202"/>
                  </a:cubicBezTo>
                  <a:cubicBezTo>
                    <a:pt x="907526" y="548202"/>
                    <a:pt x="894190" y="587255"/>
                    <a:pt x="874188" y="608210"/>
                  </a:cubicBezTo>
                  <a:cubicBezTo>
                    <a:pt x="854186" y="628212"/>
                    <a:pt x="822753" y="668217"/>
                    <a:pt x="801798" y="683457"/>
                  </a:cubicBezTo>
                  <a:cubicBezTo>
                    <a:pt x="799893" y="685362"/>
                    <a:pt x="797988" y="686315"/>
                    <a:pt x="796083" y="688220"/>
                  </a:cubicBezTo>
                  <a:cubicBezTo>
                    <a:pt x="811323" y="758705"/>
                    <a:pt x="837993" y="841572"/>
                    <a:pt x="884665" y="879672"/>
                  </a:cubicBezTo>
                  <a:cubicBezTo>
                    <a:pt x="906573" y="897770"/>
                    <a:pt x="933243" y="905390"/>
                    <a:pt x="960865" y="908247"/>
                  </a:cubicBezTo>
                  <a:cubicBezTo>
                    <a:pt x="1005633" y="912057"/>
                    <a:pt x="1026588" y="853955"/>
                    <a:pt x="989440" y="828237"/>
                  </a:cubicBezTo>
                  <a:cubicBezTo>
                    <a:pt x="954198" y="804425"/>
                    <a:pt x="888476" y="778707"/>
                    <a:pt x="897048" y="733940"/>
                  </a:cubicBezTo>
                  <a:cubicBezTo>
                    <a:pt x="903715" y="698697"/>
                    <a:pt x="1047543" y="496767"/>
                    <a:pt x="1055163" y="405327"/>
                  </a:cubicBezTo>
                  <a:cubicBezTo>
                    <a:pt x="1056116" y="391992"/>
                    <a:pt x="1058973" y="378657"/>
                    <a:pt x="1065641" y="366275"/>
                  </a:cubicBezTo>
                  <a:cubicBezTo>
                    <a:pt x="1105645" y="282455"/>
                    <a:pt x="978963" y="3372"/>
                    <a:pt x="796083" y="7182"/>
                  </a:cubicBezTo>
                  <a:close/>
                </a:path>
              </a:pathLst>
            </a:custGeom>
            <a:solidFill>
              <a:srgbClr val="010035"/>
            </a:solidFill>
            <a:ln w="9525" cap="flat">
              <a:noFill/>
              <a:prstDash val="solid"/>
              <a:miter/>
            </a:ln>
          </p:spPr>
          <p:txBody>
            <a:bodyPr rtlCol="0" anchor="ctr"/>
            <a:lstStyle/>
            <a:p>
              <a:endParaRPr lang="en-US"/>
            </a:p>
          </p:txBody>
        </p:sp>
        <p:sp>
          <p:nvSpPr>
            <p:cNvPr id="161" name="Freeform: Shape 160">
              <a:extLst>
                <a:ext uri="{FF2B5EF4-FFF2-40B4-BE49-F238E27FC236}">
                  <a16:creationId xmlns:a16="http://schemas.microsoft.com/office/drawing/2014/main" id="{2EDEA4B5-7561-4D00-9BAE-3293D7021105}"/>
                </a:ext>
              </a:extLst>
            </p:cNvPr>
            <p:cNvSpPr/>
            <p:nvPr/>
          </p:nvSpPr>
          <p:spPr>
            <a:xfrm>
              <a:off x="15787942" y="4660106"/>
              <a:ext cx="200025" cy="523875"/>
            </a:xfrm>
            <a:custGeom>
              <a:avLst/>
              <a:gdLst>
                <a:gd name="connsiteX0" fmla="*/ 193988 w 200025"/>
                <a:gd name="connsiteY0" fmla="*/ 128111 h 523875"/>
                <a:gd name="connsiteX1" fmla="*/ 99691 w 200025"/>
                <a:gd name="connsiteY1" fmla="*/ 357664 h 523875"/>
                <a:gd name="connsiteX2" fmla="*/ 58733 w 200025"/>
                <a:gd name="connsiteY2" fmla="*/ 516731 h 523875"/>
                <a:gd name="connsiteX3" fmla="*/ 42541 w 200025"/>
                <a:gd name="connsiteY3" fmla="*/ 7144 h 523875"/>
              </a:gdLst>
              <a:ahLst/>
              <a:cxnLst>
                <a:cxn ang="0">
                  <a:pos x="connsiteX0" y="connsiteY0"/>
                </a:cxn>
                <a:cxn ang="0">
                  <a:pos x="connsiteX1" y="connsiteY1"/>
                </a:cxn>
                <a:cxn ang="0">
                  <a:pos x="connsiteX2" y="connsiteY2"/>
                </a:cxn>
                <a:cxn ang="0">
                  <a:pos x="connsiteX3" y="connsiteY3"/>
                </a:cxn>
              </a:cxnLst>
              <a:rect l="l" t="t" r="r" b="b"/>
              <a:pathLst>
                <a:path w="200025" h="523875">
                  <a:moveTo>
                    <a:pt x="193988" y="128111"/>
                  </a:moveTo>
                  <a:cubicBezTo>
                    <a:pt x="193988" y="128111"/>
                    <a:pt x="70163" y="230981"/>
                    <a:pt x="99691" y="357664"/>
                  </a:cubicBezTo>
                  <a:cubicBezTo>
                    <a:pt x="99691" y="357664"/>
                    <a:pt x="164461" y="527209"/>
                    <a:pt x="58733" y="516731"/>
                  </a:cubicBezTo>
                  <a:cubicBezTo>
                    <a:pt x="-46994" y="506254"/>
                    <a:pt x="42541" y="7144"/>
                    <a:pt x="42541" y="7144"/>
                  </a:cubicBezTo>
                </a:path>
              </a:pathLst>
            </a:custGeom>
            <a:solidFill>
              <a:srgbClr val="010035"/>
            </a:solidFill>
            <a:ln w="9525" cap="flat">
              <a:noFill/>
              <a:prstDash val="solid"/>
              <a:miter/>
            </a:ln>
          </p:spPr>
          <p:txBody>
            <a:bodyPr rtlCol="0" anchor="ctr"/>
            <a:lstStyle/>
            <a:p>
              <a:endParaRPr lang="en-US"/>
            </a:p>
          </p:txBody>
        </p:sp>
        <p:sp>
          <p:nvSpPr>
            <p:cNvPr id="162" name="Freeform: Shape 161">
              <a:extLst>
                <a:ext uri="{FF2B5EF4-FFF2-40B4-BE49-F238E27FC236}">
                  <a16:creationId xmlns:a16="http://schemas.microsoft.com/office/drawing/2014/main" id="{B0FACF3A-5DBA-4A4E-9DF3-818094671639}"/>
                </a:ext>
              </a:extLst>
            </p:cNvPr>
            <p:cNvSpPr/>
            <p:nvPr/>
          </p:nvSpPr>
          <p:spPr>
            <a:xfrm>
              <a:off x="15600970" y="8020526"/>
              <a:ext cx="209550" cy="371475"/>
            </a:xfrm>
            <a:custGeom>
              <a:avLst/>
              <a:gdLst>
                <a:gd name="connsiteX0" fmla="*/ 161886 w 209550"/>
                <a:gd name="connsiteY0" fmla="*/ 22384 h 371475"/>
                <a:gd name="connsiteX1" fmla="*/ 141883 w 209550"/>
                <a:gd name="connsiteY1" fmla="*/ 7144 h 371475"/>
                <a:gd name="connsiteX2" fmla="*/ 46633 w 209550"/>
                <a:gd name="connsiteY2" fmla="*/ 25241 h 371475"/>
                <a:gd name="connsiteX3" fmla="*/ 9485 w 209550"/>
                <a:gd name="connsiteY3" fmla="*/ 77629 h 371475"/>
                <a:gd name="connsiteX4" fmla="*/ 107593 w 209550"/>
                <a:gd name="connsiteY4" fmla="*/ 284321 h 371475"/>
                <a:gd name="connsiteX5" fmla="*/ 166648 w 209550"/>
                <a:gd name="connsiteY5" fmla="*/ 368141 h 371475"/>
                <a:gd name="connsiteX6" fmla="*/ 184746 w 209550"/>
                <a:gd name="connsiteY6" fmla="*/ 304324 h 371475"/>
                <a:gd name="connsiteX7" fmla="*/ 211416 w 209550"/>
                <a:gd name="connsiteY7" fmla="*/ 122396 h 371475"/>
                <a:gd name="connsiteX8" fmla="*/ 206653 w 209550"/>
                <a:gd name="connsiteY8" fmla="*/ 106204 h 371475"/>
                <a:gd name="connsiteX9" fmla="*/ 161886 w 209550"/>
                <a:gd name="connsiteY9" fmla="*/ 22384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550" h="371475">
                  <a:moveTo>
                    <a:pt x="161886" y="22384"/>
                  </a:moveTo>
                  <a:cubicBezTo>
                    <a:pt x="159980" y="12859"/>
                    <a:pt x="151408" y="7144"/>
                    <a:pt x="141883" y="7144"/>
                  </a:cubicBezTo>
                  <a:cubicBezTo>
                    <a:pt x="115213" y="8096"/>
                    <a:pt x="64730" y="11906"/>
                    <a:pt x="46633" y="25241"/>
                  </a:cubicBezTo>
                  <a:cubicBezTo>
                    <a:pt x="20916" y="43339"/>
                    <a:pt x="-40" y="57626"/>
                    <a:pt x="9485" y="77629"/>
                  </a:cubicBezTo>
                  <a:cubicBezTo>
                    <a:pt x="9485" y="77629"/>
                    <a:pt x="94258" y="221456"/>
                    <a:pt x="107593" y="284321"/>
                  </a:cubicBezTo>
                  <a:cubicBezTo>
                    <a:pt x="107593" y="284321"/>
                    <a:pt x="140930" y="358616"/>
                    <a:pt x="166648" y="368141"/>
                  </a:cubicBezTo>
                  <a:cubicBezTo>
                    <a:pt x="192366" y="377666"/>
                    <a:pt x="183793" y="330041"/>
                    <a:pt x="184746" y="304324"/>
                  </a:cubicBezTo>
                  <a:cubicBezTo>
                    <a:pt x="185698" y="282416"/>
                    <a:pt x="205700" y="156686"/>
                    <a:pt x="211416" y="122396"/>
                  </a:cubicBezTo>
                  <a:cubicBezTo>
                    <a:pt x="212368" y="116681"/>
                    <a:pt x="210463" y="110966"/>
                    <a:pt x="206653" y="106204"/>
                  </a:cubicBezTo>
                  <a:cubicBezTo>
                    <a:pt x="184746" y="79534"/>
                    <a:pt x="169505" y="51911"/>
                    <a:pt x="161886" y="22384"/>
                  </a:cubicBezTo>
                  <a:close/>
                </a:path>
              </a:pathLst>
            </a:custGeom>
            <a:gradFill>
              <a:gsLst>
                <a:gs pos="0">
                  <a:schemeClr val="accent2"/>
                </a:gs>
                <a:gs pos="100000">
                  <a:schemeClr val="accent2">
                    <a:lumMod val="50000"/>
                  </a:schemeClr>
                </a:gs>
              </a:gsLst>
              <a:path path="circle">
                <a:fillToRect r="100000" b="100000"/>
              </a:path>
            </a:gradFill>
            <a:ln w="9525" cap="flat">
              <a:noFill/>
              <a:prstDash val="solid"/>
              <a:miter/>
            </a:ln>
          </p:spPr>
          <p:txBody>
            <a:bodyPr rtlCol="0" anchor="ctr"/>
            <a:lstStyle/>
            <a:p>
              <a:endParaRPr lang="en-US"/>
            </a:p>
          </p:txBody>
        </p:sp>
      </p:grpSp>
      <p:sp>
        <p:nvSpPr>
          <p:cNvPr id="179" name="TextBox 178">
            <a:extLst>
              <a:ext uri="{FF2B5EF4-FFF2-40B4-BE49-F238E27FC236}">
                <a16:creationId xmlns:a16="http://schemas.microsoft.com/office/drawing/2014/main" id="{27CFEFE6-32C5-41A4-919D-E6D3A515DCBF}"/>
              </a:ext>
            </a:extLst>
          </p:cNvPr>
          <p:cNvSpPr txBox="1"/>
          <p:nvPr/>
        </p:nvSpPr>
        <p:spPr>
          <a:xfrm rot="16200000">
            <a:off x="16149895" y="5926976"/>
            <a:ext cx="7397373" cy="1862048"/>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1500" b="1" i="0" u="none" strike="noStrike" kern="1200" cap="none" spc="0" normalizeH="0" baseline="0" noProof="0">
                <a:ln>
                  <a:noFill/>
                </a:ln>
                <a:effectLst/>
                <a:uLnTx/>
                <a:uFillTx/>
                <a:latin typeface="Century Gothic"/>
                <a:ea typeface="+mn-ea"/>
                <a:cs typeface="+mn-cs"/>
              </a:rPr>
              <a:t>Education</a:t>
            </a:r>
          </a:p>
        </p:txBody>
      </p:sp>
      <p:sp>
        <p:nvSpPr>
          <p:cNvPr id="180" name="TextBox 179">
            <a:extLst>
              <a:ext uri="{FF2B5EF4-FFF2-40B4-BE49-F238E27FC236}">
                <a16:creationId xmlns:a16="http://schemas.microsoft.com/office/drawing/2014/main" id="{BCE664ED-1A51-43C2-AA35-F2435819D1C5}"/>
              </a:ext>
            </a:extLst>
          </p:cNvPr>
          <p:cNvSpPr txBox="1"/>
          <p:nvPr/>
        </p:nvSpPr>
        <p:spPr>
          <a:xfrm rot="16200000">
            <a:off x="17216256" y="6442502"/>
            <a:ext cx="8157596" cy="83099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a:t>
            </a:r>
          </a:p>
        </p:txBody>
      </p:sp>
      <p:sp>
        <p:nvSpPr>
          <p:cNvPr id="181" name="TextBox 180">
            <a:extLst>
              <a:ext uri="{FF2B5EF4-FFF2-40B4-BE49-F238E27FC236}">
                <a16:creationId xmlns:a16="http://schemas.microsoft.com/office/drawing/2014/main" id="{C57530FC-DE57-461A-B8C0-B95AC5E7F422}"/>
              </a:ext>
            </a:extLst>
          </p:cNvPr>
          <p:cNvSpPr txBox="1"/>
          <p:nvPr/>
        </p:nvSpPr>
        <p:spPr>
          <a:xfrm>
            <a:off x="13302632" y="3202068"/>
            <a:ext cx="5260346" cy="830997"/>
          </a:xfrm>
          <a:prstGeom prst="rect">
            <a:avLst/>
          </a:prstGeom>
          <a:noFill/>
        </p:spPr>
        <p:txBody>
          <a:bodyPr wrap="square" rtlCol="0" anchor="b">
            <a:spAutoFit/>
          </a:bodyPr>
          <a:lstStyle/>
          <a:p>
            <a:pPr algn="r"/>
            <a:r>
              <a:rPr lang="en-US" sz="4800" b="1">
                <a:solidFill>
                  <a:schemeClr val="tx1">
                    <a:alpha val="40000"/>
                  </a:schemeClr>
                </a:solidFill>
                <a:latin typeface="+mj-lt"/>
              </a:rPr>
              <a:t>2001</a:t>
            </a:r>
          </a:p>
        </p:txBody>
      </p:sp>
      <p:grpSp>
        <p:nvGrpSpPr>
          <p:cNvPr id="182" name="Group 181">
            <a:extLst>
              <a:ext uri="{FF2B5EF4-FFF2-40B4-BE49-F238E27FC236}">
                <a16:creationId xmlns:a16="http://schemas.microsoft.com/office/drawing/2014/main" id="{036E18D2-6B03-438B-9171-FECB6ADCF243}"/>
              </a:ext>
            </a:extLst>
          </p:cNvPr>
          <p:cNvGrpSpPr/>
          <p:nvPr/>
        </p:nvGrpSpPr>
        <p:grpSpPr>
          <a:xfrm>
            <a:off x="14095193" y="4186954"/>
            <a:ext cx="4467785" cy="0"/>
            <a:chOff x="16620565" y="4448175"/>
            <a:chExt cx="4467785" cy="0"/>
          </a:xfrm>
        </p:grpSpPr>
        <p:cxnSp>
          <p:nvCxnSpPr>
            <p:cNvPr id="183" name="Straight Connector 182">
              <a:extLst>
                <a:ext uri="{FF2B5EF4-FFF2-40B4-BE49-F238E27FC236}">
                  <a16:creationId xmlns:a16="http://schemas.microsoft.com/office/drawing/2014/main" id="{D0A90168-6F14-4780-B183-CEDDC0D60E6C}"/>
                </a:ext>
              </a:extLst>
            </p:cNvPr>
            <p:cNvCxnSpPr/>
            <p:nvPr/>
          </p:nvCxnSpPr>
          <p:spPr>
            <a:xfrm>
              <a:off x="16620565" y="4448175"/>
              <a:ext cx="446778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84" name="Straight Connector 183">
              <a:extLst>
                <a:ext uri="{FF2B5EF4-FFF2-40B4-BE49-F238E27FC236}">
                  <a16:creationId xmlns:a16="http://schemas.microsoft.com/office/drawing/2014/main" id="{93C83EC8-0B04-4FBB-9609-A5F679C92BA8}"/>
                </a:ext>
              </a:extLst>
            </p:cNvPr>
            <p:cNvCxnSpPr>
              <a:cxnSpLocks/>
            </p:cNvCxnSpPr>
            <p:nvPr/>
          </p:nvCxnSpPr>
          <p:spPr>
            <a:xfrm>
              <a:off x="16620565" y="4448175"/>
              <a:ext cx="1114985"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185" name="TextBox 184">
            <a:extLst>
              <a:ext uri="{FF2B5EF4-FFF2-40B4-BE49-F238E27FC236}">
                <a16:creationId xmlns:a16="http://schemas.microsoft.com/office/drawing/2014/main" id="{631DD28A-46D1-4991-A396-C8DF2476F34B}"/>
              </a:ext>
            </a:extLst>
          </p:cNvPr>
          <p:cNvSpPr txBox="1"/>
          <p:nvPr/>
        </p:nvSpPr>
        <p:spPr>
          <a:xfrm>
            <a:off x="14487394" y="4340842"/>
            <a:ext cx="4075584" cy="646331"/>
          </a:xfrm>
          <a:prstGeom prst="rect">
            <a:avLst/>
          </a:prstGeom>
          <a:noFill/>
        </p:spPr>
        <p:txBody>
          <a:bodyPr wrap="square" rtlCol="0">
            <a:spAutoFit/>
          </a:bodyPr>
          <a:lstStyle/>
          <a:p>
            <a:pPr algn="r"/>
            <a:r>
              <a:rPr lang="en-US"/>
              <a:t>Donec vitae dolor sed urna laoreet consectetur et a odio.</a:t>
            </a:r>
          </a:p>
        </p:txBody>
      </p:sp>
      <p:sp>
        <p:nvSpPr>
          <p:cNvPr id="186" name="TextBox 185">
            <a:extLst>
              <a:ext uri="{FF2B5EF4-FFF2-40B4-BE49-F238E27FC236}">
                <a16:creationId xmlns:a16="http://schemas.microsoft.com/office/drawing/2014/main" id="{D86BDFC5-3FA6-470C-A014-E97C4B9C8E0F}"/>
              </a:ext>
            </a:extLst>
          </p:cNvPr>
          <p:cNvSpPr txBox="1"/>
          <p:nvPr/>
        </p:nvSpPr>
        <p:spPr>
          <a:xfrm>
            <a:off x="14095193" y="5409368"/>
            <a:ext cx="4467785" cy="707886"/>
          </a:xfrm>
          <a:prstGeom prst="rect">
            <a:avLst/>
          </a:prstGeom>
          <a:noFill/>
        </p:spPr>
        <p:txBody>
          <a:bodyPr wrap="square" rtlCol="0" anchor="b">
            <a:spAutoFit/>
          </a:bodyPr>
          <a:lstStyle/>
          <a:p>
            <a:pPr algn="r"/>
            <a:r>
              <a:rPr lang="en-US" sz="4000" b="1">
                <a:solidFill>
                  <a:schemeClr val="tx1">
                    <a:alpha val="60000"/>
                  </a:schemeClr>
                </a:solidFill>
                <a:latin typeface="+mj-lt"/>
              </a:rPr>
              <a:t>2002</a:t>
            </a:r>
          </a:p>
        </p:txBody>
      </p:sp>
      <p:cxnSp>
        <p:nvCxnSpPr>
          <p:cNvPr id="187" name="Straight Connector 186">
            <a:extLst>
              <a:ext uri="{FF2B5EF4-FFF2-40B4-BE49-F238E27FC236}">
                <a16:creationId xmlns:a16="http://schemas.microsoft.com/office/drawing/2014/main" id="{BC59DCB9-06CE-42F0-8484-3661C56E85C1}"/>
              </a:ext>
            </a:extLst>
          </p:cNvPr>
          <p:cNvCxnSpPr>
            <a:cxnSpLocks/>
          </p:cNvCxnSpPr>
          <p:nvPr/>
        </p:nvCxnSpPr>
        <p:spPr>
          <a:xfrm>
            <a:off x="16092132" y="6271143"/>
            <a:ext cx="2470846" cy="0"/>
          </a:xfrm>
          <a:prstGeom prst="line">
            <a:avLst/>
          </a:prstGeom>
        </p:spPr>
        <p:style>
          <a:lnRef idx="1">
            <a:schemeClr val="accent1"/>
          </a:lnRef>
          <a:fillRef idx="0">
            <a:schemeClr val="accent1"/>
          </a:fillRef>
          <a:effectRef idx="0">
            <a:schemeClr val="accent1"/>
          </a:effectRef>
          <a:fontRef idx="minor">
            <a:schemeClr val="tx1"/>
          </a:fontRef>
        </p:style>
      </p:cxnSp>
      <p:sp>
        <p:nvSpPr>
          <p:cNvPr id="188" name="TextBox 187">
            <a:extLst>
              <a:ext uri="{FF2B5EF4-FFF2-40B4-BE49-F238E27FC236}">
                <a16:creationId xmlns:a16="http://schemas.microsoft.com/office/drawing/2014/main" id="{FB3A0FC3-C8E9-462F-94F3-9EA529860E77}"/>
              </a:ext>
            </a:extLst>
          </p:cNvPr>
          <p:cNvSpPr txBox="1"/>
          <p:nvPr/>
        </p:nvSpPr>
        <p:spPr>
          <a:xfrm>
            <a:off x="14487394" y="6425031"/>
            <a:ext cx="4075584" cy="369332"/>
          </a:xfrm>
          <a:prstGeom prst="rect">
            <a:avLst/>
          </a:prstGeom>
          <a:noFill/>
        </p:spPr>
        <p:txBody>
          <a:bodyPr wrap="square" rtlCol="0">
            <a:spAutoFit/>
          </a:bodyPr>
          <a:lstStyle/>
          <a:p>
            <a:pPr algn="r"/>
            <a:r>
              <a:rPr lang="en-US"/>
              <a:t>Donec vitae dolor sed urna laoreet</a:t>
            </a:r>
          </a:p>
        </p:txBody>
      </p:sp>
      <p:sp>
        <p:nvSpPr>
          <p:cNvPr id="189" name="TextBox 188">
            <a:extLst>
              <a:ext uri="{FF2B5EF4-FFF2-40B4-BE49-F238E27FC236}">
                <a16:creationId xmlns:a16="http://schemas.microsoft.com/office/drawing/2014/main" id="{D2E3E2FE-CAEF-4DDD-9D4E-6A507DCAABCD}"/>
              </a:ext>
            </a:extLst>
          </p:cNvPr>
          <p:cNvSpPr txBox="1"/>
          <p:nvPr/>
        </p:nvSpPr>
        <p:spPr>
          <a:xfrm>
            <a:off x="14095193" y="7413641"/>
            <a:ext cx="4467785" cy="584775"/>
          </a:xfrm>
          <a:prstGeom prst="rect">
            <a:avLst/>
          </a:prstGeom>
          <a:noFill/>
        </p:spPr>
        <p:txBody>
          <a:bodyPr wrap="square" rtlCol="0" anchor="b">
            <a:spAutoFit/>
          </a:bodyPr>
          <a:lstStyle/>
          <a:p>
            <a:pPr algn="r"/>
            <a:r>
              <a:rPr lang="en-US" sz="3200" b="1">
                <a:solidFill>
                  <a:schemeClr val="tx1">
                    <a:alpha val="80000"/>
                  </a:schemeClr>
                </a:solidFill>
                <a:latin typeface="+mj-lt"/>
              </a:rPr>
              <a:t>2003</a:t>
            </a:r>
          </a:p>
        </p:txBody>
      </p:sp>
      <p:cxnSp>
        <p:nvCxnSpPr>
          <p:cNvPr id="190" name="Straight Connector 189">
            <a:extLst>
              <a:ext uri="{FF2B5EF4-FFF2-40B4-BE49-F238E27FC236}">
                <a16:creationId xmlns:a16="http://schemas.microsoft.com/office/drawing/2014/main" id="{CA6C4632-3BB5-4BFB-8B9C-D3C0E7028782}"/>
              </a:ext>
            </a:extLst>
          </p:cNvPr>
          <p:cNvCxnSpPr>
            <a:cxnSpLocks/>
          </p:cNvCxnSpPr>
          <p:nvPr/>
        </p:nvCxnSpPr>
        <p:spPr>
          <a:xfrm>
            <a:off x="12179699" y="8152305"/>
            <a:ext cx="6383279" cy="0"/>
          </a:xfrm>
          <a:prstGeom prst="line">
            <a:avLst/>
          </a:prstGeom>
        </p:spPr>
        <p:style>
          <a:lnRef idx="1">
            <a:schemeClr val="accent1"/>
          </a:lnRef>
          <a:fillRef idx="0">
            <a:schemeClr val="accent1"/>
          </a:fillRef>
          <a:effectRef idx="0">
            <a:schemeClr val="accent1"/>
          </a:effectRef>
          <a:fontRef idx="minor">
            <a:schemeClr val="tx1"/>
          </a:fontRef>
        </p:style>
      </p:cxnSp>
      <p:sp>
        <p:nvSpPr>
          <p:cNvPr id="191" name="TextBox 190">
            <a:extLst>
              <a:ext uri="{FF2B5EF4-FFF2-40B4-BE49-F238E27FC236}">
                <a16:creationId xmlns:a16="http://schemas.microsoft.com/office/drawing/2014/main" id="{C2C195DE-BD7A-4287-BB9D-8568FD4D7758}"/>
              </a:ext>
            </a:extLst>
          </p:cNvPr>
          <p:cNvSpPr txBox="1"/>
          <p:nvPr/>
        </p:nvSpPr>
        <p:spPr>
          <a:xfrm>
            <a:off x="14487394" y="8306193"/>
            <a:ext cx="4075584" cy="369332"/>
          </a:xfrm>
          <a:prstGeom prst="rect">
            <a:avLst/>
          </a:prstGeom>
          <a:noFill/>
        </p:spPr>
        <p:txBody>
          <a:bodyPr wrap="square" rtlCol="0">
            <a:spAutoFit/>
          </a:bodyPr>
          <a:lstStyle/>
          <a:p>
            <a:pPr algn="r"/>
            <a:r>
              <a:rPr lang="en-US"/>
              <a:t>Donec vitae dolor sed urna laoreet</a:t>
            </a:r>
          </a:p>
        </p:txBody>
      </p:sp>
      <p:sp>
        <p:nvSpPr>
          <p:cNvPr id="192" name="TextBox 191">
            <a:extLst>
              <a:ext uri="{FF2B5EF4-FFF2-40B4-BE49-F238E27FC236}">
                <a16:creationId xmlns:a16="http://schemas.microsoft.com/office/drawing/2014/main" id="{F6BCCF14-0880-4C30-B504-6F2E0C74D2AE}"/>
              </a:ext>
            </a:extLst>
          </p:cNvPr>
          <p:cNvSpPr txBox="1"/>
          <p:nvPr/>
        </p:nvSpPr>
        <p:spPr>
          <a:xfrm>
            <a:off x="14095193" y="9417913"/>
            <a:ext cx="4467785" cy="461665"/>
          </a:xfrm>
          <a:prstGeom prst="rect">
            <a:avLst/>
          </a:prstGeom>
          <a:noFill/>
        </p:spPr>
        <p:txBody>
          <a:bodyPr wrap="square" rtlCol="0" anchor="b">
            <a:spAutoFit/>
          </a:bodyPr>
          <a:lstStyle/>
          <a:p>
            <a:pPr algn="r"/>
            <a:r>
              <a:rPr lang="en-US" sz="2400" b="1">
                <a:latin typeface="+mj-lt"/>
              </a:rPr>
              <a:t>2004</a:t>
            </a:r>
          </a:p>
        </p:txBody>
      </p:sp>
      <p:cxnSp>
        <p:nvCxnSpPr>
          <p:cNvPr id="193" name="Straight Connector 192">
            <a:extLst>
              <a:ext uri="{FF2B5EF4-FFF2-40B4-BE49-F238E27FC236}">
                <a16:creationId xmlns:a16="http://schemas.microsoft.com/office/drawing/2014/main" id="{70F73571-4F3A-471A-9628-6B8C5348E09D}"/>
              </a:ext>
            </a:extLst>
          </p:cNvPr>
          <p:cNvCxnSpPr>
            <a:cxnSpLocks/>
          </p:cNvCxnSpPr>
          <p:nvPr/>
        </p:nvCxnSpPr>
        <p:spPr>
          <a:xfrm>
            <a:off x="13753666" y="10033467"/>
            <a:ext cx="4809312" cy="0"/>
          </a:xfrm>
          <a:prstGeom prst="line">
            <a:avLst/>
          </a:prstGeom>
        </p:spPr>
        <p:style>
          <a:lnRef idx="1">
            <a:schemeClr val="accent1"/>
          </a:lnRef>
          <a:fillRef idx="0">
            <a:schemeClr val="accent1"/>
          </a:fillRef>
          <a:effectRef idx="0">
            <a:schemeClr val="accent1"/>
          </a:effectRef>
          <a:fontRef idx="minor">
            <a:schemeClr val="tx1"/>
          </a:fontRef>
        </p:style>
      </p:cxnSp>
      <p:sp>
        <p:nvSpPr>
          <p:cNvPr id="194" name="TextBox 193">
            <a:extLst>
              <a:ext uri="{FF2B5EF4-FFF2-40B4-BE49-F238E27FC236}">
                <a16:creationId xmlns:a16="http://schemas.microsoft.com/office/drawing/2014/main" id="{E274305E-BC32-482A-B035-7D5EA99D1E78}"/>
              </a:ext>
            </a:extLst>
          </p:cNvPr>
          <p:cNvSpPr txBox="1"/>
          <p:nvPr/>
        </p:nvSpPr>
        <p:spPr>
          <a:xfrm>
            <a:off x="14487394" y="10187355"/>
            <a:ext cx="4075584" cy="369332"/>
          </a:xfrm>
          <a:prstGeom prst="rect">
            <a:avLst/>
          </a:prstGeom>
          <a:noFill/>
        </p:spPr>
        <p:txBody>
          <a:bodyPr wrap="square" rtlCol="0">
            <a:spAutoFit/>
          </a:bodyPr>
          <a:lstStyle/>
          <a:p>
            <a:pPr algn="r"/>
            <a:r>
              <a:rPr lang="en-US"/>
              <a:t>Donec vitae dolor sed urna laoreet</a:t>
            </a:r>
          </a:p>
        </p:txBody>
      </p:sp>
    </p:spTree>
    <p:extLst>
      <p:ext uri="{BB962C8B-B14F-4D97-AF65-F5344CB8AC3E}">
        <p14:creationId xmlns:p14="http://schemas.microsoft.com/office/powerpoint/2010/main" val="1576412424"/>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81"/>
                                        </p:tgtEl>
                                        <p:attrNameLst>
                                          <p:attrName>style.visibility</p:attrName>
                                        </p:attrNameLst>
                                      </p:cBhvr>
                                      <p:to>
                                        <p:strVal val="visible"/>
                                      </p:to>
                                    </p:set>
                                    <p:animEffect transition="in" filter="fade">
                                      <p:cBhvr>
                                        <p:cTn id="7" dur="300"/>
                                        <p:tgtEl>
                                          <p:spTgt spid="181"/>
                                        </p:tgtEl>
                                      </p:cBhvr>
                                    </p:animEffect>
                                  </p:childTnLst>
                                </p:cTn>
                              </p:par>
                              <p:par>
                                <p:cTn id="8" presetID="22" presetClass="entr" presetSubtype="8" fill="hold" nodeType="withEffect">
                                  <p:stCondLst>
                                    <p:cond delay="100"/>
                                  </p:stCondLst>
                                  <p:childTnLst>
                                    <p:set>
                                      <p:cBhvr>
                                        <p:cTn id="9" dur="1" fill="hold">
                                          <p:stCondLst>
                                            <p:cond delay="0"/>
                                          </p:stCondLst>
                                        </p:cTn>
                                        <p:tgtEl>
                                          <p:spTgt spid="182"/>
                                        </p:tgtEl>
                                        <p:attrNameLst>
                                          <p:attrName>style.visibility</p:attrName>
                                        </p:attrNameLst>
                                      </p:cBhvr>
                                      <p:to>
                                        <p:strVal val="visible"/>
                                      </p:to>
                                    </p:set>
                                    <p:animEffect transition="in" filter="wipe(left)">
                                      <p:cBhvr>
                                        <p:cTn id="10" dur="500"/>
                                        <p:tgtEl>
                                          <p:spTgt spid="182"/>
                                        </p:tgtEl>
                                      </p:cBhvr>
                                    </p:animEffect>
                                  </p:childTnLst>
                                </p:cTn>
                              </p:par>
                              <p:par>
                                <p:cTn id="11" presetID="10" presetClass="entr" presetSubtype="0" fill="hold" grpId="0" nodeType="withEffect">
                                  <p:stCondLst>
                                    <p:cond delay="400"/>
                                  </p:stCondLst>
                                  <p:childTnLst>
                                    <p:set>
                                      <p:cBhvr>
                                        <p:cTn id="12" dur="1" fill="hold">
                                          <p:stCondLst>
                                            <p:cond delay="0"/>
                                          </p:stCondLst>
                                        </p:cTn>
                                        <p:tgtEl>
                                          <p:spTgt spid="185"/>
                                        </p:tgtEl>
                                        <p:attrNameLst>
                                          <p:attrName>style.visibility</p:attrName>
                                        </p:attrNameLst>
                                      </p:cBhvr>
                                      <p:to>
                                        <p:strVal val="visible"/>
                                      </p:to>
                                    </p:set>
                                    <p:animEffect transition="in" filter="fade">
                                      <p:cBhvr>
                                        <p:cTn id="13" dur="300"/>
                                        <p:tgtEl>
                                          <p:spTgt spid="185"/>
                                        </p:tgtEl>
                                      </p:cBhvr>
                                    </p:animEffect>
                                  </p:childTnLst>
                                </p:cTn>
                              </p:par>
                              <p:par>
                                <p:cTn id="14" presetID="10" presetClass="entr" presetSubtype="0" fill="hold" grpId="0" nodeType="withEffect">
                                  <p:stCondLst>
                                    <p:cond delay="100"/>
                                  </p:stCondLst>
                                  <p:childTnLst>
                                    <p:set>
                                      <p:cBhvr>
                                        <p:cTn id="15" dur="1" fill="hold">
                                          <p:stCondLst>
                                            <p:cond delay="0"/>
                                          </p:stCondLst>
                                        </p:cTn>
                                        <p:tgtEl>
                                          <p:spTgt spid="186"/>
                                        </p:tgtEl>
                                        <p:attrNameLst>
                                          <p:attrName>style.visibility</p:attrName>
                                        </p:attrNameLst>
                                      </p:cBhvr>
                                      <p:to>
                                        <p:strVal val="visible"/>
                                      </p:to>
                                    </p:set>
                                    <p:animEffect transition="in" filter="fade">
                                      <p:cBhvr>
                                        <p:cTn id="16" dur="300"/>
                                        <p:tgtEl>
                                          <p:spTgt spid="186"/>
                                        </p:tgtEl>
                                      </p:cBhvr>
                                    </p:animEffect>
                                  </p:childTnLst>
                                </p:cTn>
                              </p:par>
                              <p:par>
                                <p:cTn id="17" presetID="22" presetClass="entr" presetSubtype="8" fill="hold" nodeType="withEffect">
                                  <p:stCondLst>
                                    <p:cond delay="200"/>
                                  </p:stCondLst>
                                  <p:childTnLst>
                                    <p:set>
                                      <p:cBhvr>
                                        <p:cTn id="18" dur="1" fill="hold">
                                          <p:stCondLst>
                                            <p:cond delay="0"/>
                                          </p:stCondLst>
                                        </p:cTn>
                                        <p:tgtEl>
                                          <p:spTgt spid="187"/>
                                        </p:tgtEl>
                                        <p:attrNameLst>
                                          <p:attrName>style.visibility</p:attrName>
                                        </p:attrNameLst>
                                      </p:cBhvr>
                                      <p:to>
                                        <p:strVal val="visible"/>
                                      </p:to>
                                    </p:set>
                                    <p:animEffect transition="in" filter="wipe(left)">
                                      <p:cBhvr>
                                        <p:cTn id="19" dur="500"/>
                                        <p:tgtEl>
                                          <p:spTgt spid="187"/>
                                        </p:tgtEl>
                                      </p:cBhvr>
                                    </p:animEffect>
                                  </p:childTnLst>
                                </p:cTn>
                              </p:par>
                              <p:par>
                                <p:cTn id="20" presetID="10" presetClass="entr" presetSubtype="0" fill="hold" grpId="0" nodeType="withEffect">
                                  <p:stCondLst>
                                    <p:cond delay="500"/>
                                  </p:stCondLst>
                                  <p:childTnLst>
                                    <p:set>
                                      <p:cBhvr>
                                        <p:cTn id="21" dur="1" fill="hold">
                                          <p:stCondLst>
                                            <p:cond delay="0"/>
                                          </p:stCondLst>
                                        </p:cTn>
                                        <p:tgtEl>
                                          <p:spTgt spid="188"/>
                                        </p:tgtEl>
                                        <p:attrNameLst>
                                          <p:attrName>style.visibility</p:attrName>
                                        </p:attrNameLst>
                                      </p:cBhvr>
                                      <p:to>
                                        <p:strVal val="visible"/>
                                      </p:to>
                                    </p:set>
                                    <p:animEffect transition="in" filter="fade">
                                      <p:cBhvr>
                                        <p:cTn id="22" dur="300"/>
                                        <p:tgtEl>
                                          <p:spTgt spid="188"/>
                                        </p:tgtEl>
                                      </p:cBhvr>
                                    </p:animEffect>
                                  </p:childTnLst>
                                </p:cTn>
                              </p:par>
                              <p:par>
                                <p:cTn id="23" presetID="10" presetClass="entr" presetSubtype="0" fill="hold" grpId="0" nodeType="withEffect">
                                  <p:stCondLst>
                                    <p:cond delay="200"/>
                                  </p:stCondLst>
                                  <p:childTnLst>
                                    <p:set>
                                      <p:cBhvr>
                                        <p:cTn id="24" dur="1" fill="hold">
                                          <p:stCondLst>
                                            <p:cond delay="0"/>
                                          </p:stCondLst>
                                        </p:cTn>
                                        <p:tgtEl>
                                          <p:spTgt spid="189"/>
                                        </p:tgtEl>
                                        <p:attrNameLst>
                                          <p:attrName>style.visibility</p:attrName>
                                        </p:attrNameLst>
                                      </p:cBhvr>
                                      <p:to>
                                        <p:strVal val="visible"/>
                                      </p:to>
                                    </p:set>
                                    <p:animEffect transition="in" filter="fade">
                                      <p:cBhvr>
                                        <p:cTn id="25" dur="300"/>
                                        <p:tgtEl>
                                          <p:spTgt spid="189"/>
                                        </p:tgtEl>
                                      </p:cBhvr>
                                    </p:animEffect>
                                  </p:childTnLst>
                                </p:cTn>
                              </p:par>
                              <p:par>
                                <p:cTn id="26" presetID="22" presetClass="entr" presetSubtype="8" fill="hold" nodeType="withEffect">
                                  <p:stCondLst>
                                    <p:cond delay="300"/>
                                  </p:stCondLst>
                                  <p:childTnLst>
                                    <p:set>
                                      <p:cBhvr>
                                        <p:cTn id="27" dur="1" fill="hold">
                                          <p:stCondLst>
                                            <p:cond delay="0"/>
                                          </p:stCondLst>
                                        </p:cTn>
                                        <p:tgtEl>
                                          <p:spTgt spid="190"/>
                                        </p:tgtEl>
                                        <p:attrNameLst>
                                          <p:attrName>style.visibility</p:attrName>
                                        </p:attrNameLst>
                                      </p:cBhvr>
                                      <p:to>
                                        <p:strVal val="visible"/>
                                      </p:to>
                                    </p:set>
                                    <p:animEffect transition="in" filter="wipe(left)">
                                      <p:cBhvr>
                                        <p:cTn id="28" dur="500"/>
                                        <p:tgtEl>
                                          <p:spTgt spid="190"/>
                                        </p:tgtEl>
                                      </p:cBhvr>
                                    </p:animEffect>
                                  </p:childTnLst>
                                </p:cTn>
                              </p:par>
                              <p:par>
                                <p:cTn id="29" presetID="10" presetClass="entr" presetSubtype="0" fill="hold" grpId="0" nodeType="withEffect">
                                  <p:stCondLst>
                                    <p:cond delay="600"/>
                                  </p:stCondLst>
                                  <p:childTnLst>
                                    <p:set>
                                      <p:cBhvr>
                                        <p:cTn id="30" dur="1" fill="hold">
                                          <p:stCondLst>
                                            <p:cond delay="0"/>
                                          </p:stCondLst>
                                        </p:cTn>
                                        <p:tgtEl>
                                          <p:spTgt spid="191"/>
                                        </p:tgtEl>
                                        <p:attrNameLst>
                                          <p:attrName>style.visibility</p:attrName>
                                        </p:attrNameLst>
                                      </p:cBhvr>
                                      <p:to>
                                        <p:strVal val="visible"/>
                                      </p:to>
                                    </p:set>
                                    <p:animEffect transition="in" filter="fade">
                                      <p:cBhvr>
                                        <p:cTn id="31" dur="300"/>
                                        <p:tgtEl>
                                          <p:spTgt spid="191"/>
                                        </p:tgtEl>
                                      </p:cBhvr>
                                    </p:animEffect>
                                  </p:childTnLst>
                                </p:cTn>
                              </p:par>
                              <p:par>
                                <p:cTn id="32" presetID="10" presetClass="entr" presetSubtype="0" fill="hold" grpId="0" nodeType="withEffect">
                                  <p:stCondLst>
                                    <p:cond delay="200"/>
                                  </p:stCondLst>
                                  <p:childTnLst>
                                    <p:set>
                                      <p:cBhvr>
                                        <p:cTn id="33" dur="1" fill="hold">
                                          <p:stCondLst>
                                            <p:cond delay="0"/>
                                          </p:stCondLst>
                                        </p:cTn>
                                        <p:tgtEl>
                                          <p:spTgt spid="192"/>
                                        </p:tgtEl>
                                        <p:attrNameLst>
                                          <p:attrName>style.visibility</p:attrName>
                                        </p:attrNameLst>
                                      </p:cBhvr>
                                      <p:to>
                                        <p:strVal val="visible"/>
                                      </p:to>
                                    </p:set>
                                    <p:animEffect transition="in" filter="fade">
                                      <p:cBhvr>
                                        <p:cTn id="34" dur="300"/>
                                        <p:tgtEl>
                                          <p:spTgt spid="192"/>
                                        </p:tgtEl>
                                      </p:cBhvr>
                                    </p:animEffect>
                                  </p:childTnLst>
                                </p:cTn>
                              </p:par>
                              <p:par>
                                <p:cTn id="35" presetID="22" presetClass="entr" presetSubtype="8" fill="hold" nodeType="withEffect">
                                  <p:stCondLst>
                                    <p:cond delay="300"/>
                                  </p:stCondLst>
                                  <p:childTnLst>
                                    <p:set>
                                      <p:cBhvr>
                                        <p:cTn id="36" dur="1" fill="hold">
                                          <p:stCondLst>
                                            <p:cond delay="0"/>
                                          </p:stCondLst>
                                        </p:cTn>
                                        <p:tgtEl>
                                          <p:spTgt spid="193"/>
                                        </p:tgtEl>
                                        <p:attrNameLst>
                                          <p:attrName>style.visibility</p:attrName>
                                        </p:attrNameLst>
                                      </p:cBhvr>
                                      <p:to>
                                        <p:strVal val="visible"/>
                                      </p:to>
                                    </p:set>
                                    <p:animEffect transition="in" filter="wipe(left)">
                                      <p:cBhvr>
                                        <p:cTn id="37" dur="500"/>
                                        <p:tgtEl>
                                          <p:spTgt spid="193"/>
                                        </p:tgtEl>
                                      </p:cBhvr>
                                    </p:animEffect>
                                  </p:childTnLst>
                                </p:cTn>
                              </p:par>
                              <p:par>
                                <p:cTn id="38" presetID="10" presetClass="entr" presetSubtype="0" fill="hold" grpId="0" nodeType="withEffect">
                                  <p:stCondLst>
                                    <p:cond delay="600"/>
                                  </p:stCondLst>
                                  <p:childTnLst>
                                    <p:set>
                                      <p:cBhvr>
                                        <p:cTn id="39" dur="1" fill="hold">
                                          <p:stCondLst>
                                            <p:cond delay="0"/>
                                          </p:stCondLst>
                                        </p:cTn>
                                        <p:tgtEl>
                                          <p:spTgt spid="194"/>
                                        </p:tgtEl>
                                        <p:attrNameLst>
                                          <p:attrName>style.visibility</p:attrName>
                                        </p:attrNameLst>
                                      </p:cBhvr>
                                      <p:to>
                                        <p:strVal val="visible"/>
                                      </p:to>
                                    </p:set>
                                    <p:animEffect transition="in" filter="fade">
                                      <p:cBhvr>
                                        <p:cTn id="40" dur="300"/>
                                        <p:tgtEl>
                                          <p:spTgt spid="194"/>
                                        </p:tgtEl>
                                      </p:cBhvr>
                                    </p:animEffect>
                                  </p:childTnLst>
                                </p:cTn>
                              </p:par>
                              <p:par>
                                <p:cTn id="41" presetID="2" presetClass="entr" presetSubtype="1" decel="100000" fill="hold" nodeType="withEffect">
                                  <p:stCondLst>
                                    <p:cond delay="0"/>
                                  </p:stCondLst>
                                  <p:childTnLst>
                                    <p:set>
                                      <p:cBhvr>
                                        <p:cTn id="42" dur="1" fill="hold">
                                          <p:stCondLst>
                                            <p:cond delay="0"/>
                                          </p:stCondLst>
                                        </p:cTn>
                                        <p:tgtEl>
                                          <p:spTgt spid="79"/>
                                        </p:tgtEl>
                                        <p:attrNameLst>
                                          <p:attrName>style.visibility</p:attrName>
                                        </p:attrNameLst>
                                      </p:cBhvr>
                                      <p:to>
                                        <p:strVal val="visible"/>
                                      </p:to>
                                    </p:set>
                                    <p:anim calcmode="lin" valueType="num">
                                      <p:cBhvr additive="base">
                                        <p:cTn id="43" dur="1000" fill="hold"/>
                                        <p:tgtEl>
                                          <p:spTgt spid="79"/>
                                        </p:tgtEl>
                                        <p:attrNameLst>
                                          <p:attrName>ppt_x</p:attrName>
                                        </p:attrNameLst>
                                      </p:cBhvr>
                                      <p:tavLst>
                                        <p:tav tm="0">
                                          <p:val>
                                            <p:strVal val="#ppt_x"/>
                                          </p:val>
                                        </p:tav>
                                        <p:tav tm="100000">
                                          <p:val>
                                            <p:strVal val="#ppt_x"/>
                                          </p:val>
                                        </p:tav>
                                      </p:tavLst>
                                    </p:anim>
                                    <p:anim calcmode="lin" valueType="num">
                                      <p:cBhvr additive="base">
                                        <p:cTn id="44" dur="1000" fill="hold"/>
                                        <p:tgtEl>
                                          <p:spTgt spid="79"/>
                                        </p:tgtEl>
                                        <p:attrNameLst>
                                          <p:attrName>ppt_y</p:attrName>
                                        </p:attrNameLst>
                                      </p:cBhvr>
                                      <p:tavLst>
                                        <p:tav tm="0">
                                          <p:val>
                                            <p:strVal val="0-#ppt_h/2"/>
                                          </p:val>
                                        </p:tav>
                                        <p:tav tm="100000">
                                          <p:val>
                                            <p:strVal val="#ppt_y"/>
                                          </p:val>
                                        </p:tav>
                                      </p:tavLst>
                                    </p:anim>
                                  </p:childTnLst>
                                </p:cTn>
                              </p:par>
                              <p:par>
                                <p:cTn id="45" presetID="2" presetClass="entr" presetSubtype="1" decel="100000" fill="hold" nodeType="withEffect">
                                  <p:stCondLst>
                                    <p:cond delay="100"/>
                                  </p:stCondLst>
                                  <p:childTnLst>
                                    <p:set>
                                      <p:cBhvr>
                                        <p:cTn id="46" dur="1" fill="hold">
                                          <p:stCondLst>
                                            <p:cond delay="0"/>
                                          </p:stCondLst>
                                        </p:cTn>
                                        <p:tgtEl>
                                          <p:spTgt spid="78"/>
                                        </p:tgtEl>
                                        <p:attrNameLst>
                                          <p:attrName>style.visibility</p:attrName>
                                        </p:attrNameLst>
                                      </p:cBhvr>
                                      <p:to>
                                        <p:strVal val="visible"/>
                                      </p:to>
                                    </p:set>
                                    <p:anim calcmode="lin" valueType="num">
                                      <p:cBhvr additive="base">
                                        <p:cTn id="47" dur="1000" fill="hold"/>
                                        <p:tgtEl>
                                          <p:spTgt spid="78"/>
                                        </p:tgtEl>
                                        <p:attrNameLst>
                                          <p:attrName>ppt_x</p:attrName>
                                        </p:attrNameLst>
                                      </p:cBhvr>
                                      <p:tavLst>
                                        <p:tav tm="0">
                                          <p:val>
                                            <p:strVal val="#ppt_x"/>
                                          </p:val>
                                        </p:tav>
                                        <p:tav tm="100000">
                                          <p:val>
                                            <p:strVal val="#ppt_x"/>
                                          </p:val>
                                        </p:tav>
                                      </p:tavLst>
                                    </p:anim>
                                    <p:anim calcmode="lin" valueType="num">
                                      <p:cBhvr additive="base">
                                        <p:cTn id="48" dur="1000" fill="hold"/>
                                        <p:tgtEl>
                                          <p:spTgt spid="78"/>
                                        </p:tgtEl>
                                        <p:attrNameLst>
                                          <p:attrName>ppt_y</p:attrName>
                                        </p:attrNameLst>
                                      </p:cBhvr>
                                      <p:tavLst>
                                        <p:tav tm="0">
                                          <p:val>
                                            <p:strVal val="0-#ppt_h/2"/>
                                          </p:val>
                                        </p:tav>
                                        <p:tav tm="100000">
                                          <p:val>
                                            <p:strVal val="#ppt_y"/>
                                          </p:val>
                                        </p:tav>
                                      </p:tavLst>
                                    </p:anim>
                                  </p:childTnLst>
                                </p:cTn>
                              </p:par>
                              <p:par>
                                <p:cTn id="49" presetID="2" presetClass="entr" presetSubtype="1" decel="100000" fill="hold" nodeType="withEffect">
                                  <p:stCondLst>
                                    <p:cond delay="200"/>
                                  </p:stCondLst>
                                  <p:childTnLst>
                                    <p:set>
                                      <p:cBhvr>
                                        <p:cTn id="50" dur="1" fill="hold">
                                          <p:stCondLst>
                                            <p:cond delay="0"/>
                                          </p:stCondLst>
                                        </p:cTn>
                                        <p:tgtEl>
                                          <p:spTgt spid="76"/>
                                        </p:tgtEl>
                                        <p:attrNameLst>
                                          <p:attrName>style.visibility</p:attrName>
                                        </p:attrNameLst>
                                      </p:cBhvr>
                                      <p:to>
                                        <p:strVal val="visible"/>
                                      </p:to>
                                    </p:set>
                                    <p:anim calcmode="lin" valueType="num">
                                      <p:cBhvr additive="base">
                                        <p:cTn id="51" dur="1000" fill="hold"/>
                                        <p:tgtEl>
                                          <p:spTgt spid="76"/>
                                        </p:tgtEl>
                                        <p:attrNameLst>
                                          <p:attrName>ppt_x</p:attrName>
                                        </p:attrNameLst>
                                      </p:cBhvr>
                                      <p:tavLst>
                                        <p:tav tm="0">
                                          <p:val>
                                            <p:strVal val="#ppt_x"/>
                                          </p:val>
                                        </p:tav>
                                        <p:tav tm="100000">
                                          <p:val>
                                            <p:strVal val="#ppt_x"/>
                                          </p:val>
                                        </p:tav>
                                      </p:tavLst>
                                    </p:anim>
                                    <p:anim calcmode="lin" valueType="num">
                                      <p:cBhvr additive="base">
                                        <p:cTn id="52" dur="1000" fill="hold"/>
                                        <p:tgtEl>
                                          <p:spTgt spid="76"/>
                                        </p:tgtEl>
                                        <p:attrNameLst>
                                          <p:attrName>ppt_y</p:attrName>
                                        </p:attrNameLst>
                                      </p:cBhvr>
                                      <p:tavLst>
                                        <p:tav tm="0">
                                          <p:val>
                                            <p:strVal val="0-#ppt_h/2"/>
                                          </p:val>
                                        </p:tav>
                                        <p:tav tm="100000">
                                          <p:val>
                                            <p:strVal val="#ppt_y"/>
                                          </p:val>
                                        </p:tav>
                                      </p:tavLst>
                                    </p:anim>
                                  </p:childTnLst>
                                </p:cTn>
                              </p:par>
                              <p:par>
                                <p:cTn id="53" presetID="2" presetClass="entr" presetSubtype="1" decel="100000" fill="hold" nodeType="withEffect">
                                  <p:stCondLst>
                                    <p:cond delay="300"/>
                                  </p:stCondLst>
                                  <p:childTnLst>
                                    <p:set>
                                      <p:cBhvr>
                                        <p:cTn id="54" dur="1" fill="hold">
                                          <p:stCondLst>
                                            <p:cond delay="0"/>
                                          </p:stCondLst>
                                        </p:cTn>
                                        <p:tgtEl>
                                          <p:spTgt spid="77"/>
                                        </p:tgtEl>
                                        <p:attrNameLst>
                                          <p:attrName>style.visibility</p:attrName>
                                        </p:attrNameLst>
                                      </p:cBhvr>
                                      <p:to>
                                        <p:strVal val="visible"/>
                                      </p:to>
                                    </p:set>
                                    <p:anim calcmode="lin" valueType="num">
                                      <p:cBhvr additive="base">
                                        <p:cTn id="55" dur="1000" fill="hold"/>
                                        <p:tgtEl>
                                          <p:spTgt spid="77"/>
                                        </p:tgtEl>
                                        <p:attrNameLst>
                                          <p:attrName>ppt_x</p:attrName>
                                        </p:attrNameLst>
                                      </p:cBhvr>
                                      <p:tavLst>
                                        <p:tav tm="0">
                                          <p:val>
                                            <p:strVal val="#ppt_x"/>
                                          </p:val>
                                        </p:tav>
                                        <p:tav tm="100000">
                                          <p:val>
                                            <p:strVal val="#ppt_x"/>
                                          </p:val>
                                        </p:tav>
                                      </p:tavLst>
                                    </p:anim>
                                    <p:anim calcmode="lin" valueType="num">
                                      <p:cBhvr additive="base">
                                        <p:cTn id="56" dur="1000" fill="hold"/>
                                        <p:tgtEl>
                                          <p:spTgt spid="77"/>
                                        </p:tgtEl>
                                        <p:attrNameLst>
                                          <p:attrName>ppt_y</p:attrName>
                                        </p:attrNameLst>
                                      </p:cBhvr>
                                      <p:tavLst>
                                        <p:tav tm="0">
                                          <p:val>
                                            <p:strVal val="0-#ppt_h/2"/>
                                          </p:val>
                                        </p:tav>
                                        <p:tav tm="100000">
                                          <p:val>
                                            <p:strVal val="#ppt_y"/>
                                          </p:val>
                                        </p:tav>
                                      </p:tavLst>
                                    </p:anim>
                                  </p:childTnLst>
                                </p:cTn>
                              </p:par>
                              <p:par>
                                <p:cTn id="57" presetID="2" presetClass="entr" presetSubtype="1" decel="100000" fill="hold" nodeType="withEffect">
                                  <p:stCondLst>
                                    <p:cond delay="400"/>
                                  </p:stCondLst>
                                  <p:childTnLst>
                                    <p:set>
                                      <p:cBhvr>
                                        <p:cTn id="58" dur="1" fill="hold">
                                          <p:stCondLst>
                                            <p:cond delay="0"/>
                                          </p:stCondLst>
                                        </p:cTn>
                                        <p:tgtEl>
                                          <p:spTgt spid="163"/>
                                        </p:tgtEl>
                                        <p:attrNameLst>
                                          <p:attrName>style.visibility</p:attrName>
                                        </p:attrNameLst>
                                      </p:cBhvr>
                                      <p:to>
                                        <p:strVal val="visible"/>
                                      </p:to>
                                    </p:set>
                                    <p:anim calcmode="lin" valueType="num">
                                      <p:cBhvr additive="base">
                                        <p:cTn id="59" dur="1000" fill="hold"/>
                                        <p:tgtEl>
                                          <p:spTgt spid="163"/>
                                        </p:tgtEl>
                                        <p:attrNameLst>
                                          <p:attrName>ppt_x</p:attrName>
                                        </p:attrNameLst>
                                      </p:cBhvr>
                                      <p:tavLst>
                                        <p:tav tm="0">
                                          <p:val>
                                            <p:strVal val="#ppt_x"/>
                                          </p:val>
                                        </p:tav>
                                        <p:tav tm="100000">
                                          <p:val>
                                            <p:strVal val="#ppt_x"/>
                                          </p:val>
                                        </p:tav>
                                      </p:tavLst>
                                    </p:anim>
                                    <p:anim calcmode="lin" valueType="num">
                                      <p:cBhvr additive="base">
                                        <p:cTn id="60" dur="1000" fill="hold"/>
                                        <p:tgtEl>
                                          <p:spTgt spid="163"/>
                                        </p:tgtEl>
                                        <p:attrNameLst>
                                          <p:attrName>ppt_y</p:attrName>
                                        </p:attrNameLst>
                                      </p:cBhvr>
                                      <p:tavLst>
                                        <p:tav tm="0">
                                          <p:val>
                                            <p:strVal val="0-#ppt_h/2"/>
                                          </p:val>
                                        </p:tav>
                                        <p:tav tm="100000">
                                          <p:val>
                                            <p:strVal val="#ppt_y"/>
                                          </p:val>
                                        </p:tav>
                                      </p:tavLst>
                                    </p:anim>
                                  </p:childTnLst>
                                </p:cTn>
                              </p:par>
                              <p:par>
                                <p:cTn id="61" presetID="2" presetClass="entr" presetSubtype="12" decel="100000" fill="hold" grpId="0" nodeType="withEffect">
                                  <p:stCondLst>
                                    <p:cond delay="0"/>
                                  </p:stCondLst>
                                  <p:childTnLst>
                                    <p:set>
                                      <p:cBhvr>
                                        <p:cTn id="62" dur="1" fill="hold">
                                          <p:stCondLst>
                                            <p:cond delay="0"/>
                                          </p:stCondLst>
                                        </p:cTn>
                                        <p:tgtEl>
                                          <p:spTgt spid="178"/>
                                        </p:tgtEl>
                                        <p:attrNameLst>
                                          <p:attrName>style.visibility</p:attrName>
                                        </p:attrNameLst>
                                      </p:cBhvr>
                                      <p:to>
                                        <p:strVal val="visible"/>
                                      </p:to>
                                    </p:set>
                                    <p:anim calcmode="lin" valueType="num">
                                      <p:cBhvr additive="base">
                                        <p:cTn id="63" dur="1500" fill="hold"/>
                                        <p:tgtEl>
                                          <p:spTgt spid="178"/>
                                        </p:tgtEl>
                                        <p:attrNameLst>
                                          <p:attrName>ppt_x</p:attrName>
                                        </p:attrNameLst>
                                      </p:cBhvr>
                                      <p:tavLst>
                                        <p:tav tm="0">
                                          <p:val>
                                            <p:strVal val="0-#ppt_w/2"/>
                                          </p:val>
                                        </p:tav>
                                        <p:tav tm="100000">
                                          <p:val>
                                            <p:strVal val="#ppt_x"/>
                                          </p:val>
                                        </p:tav>
                                      </p:tavLst>
                                    </p:anim>
                                    <p:anim calcmode="lin" valueType="num">
                                      <p:cBhvr additive="base">
                                        <p:cTn id="64" dur="1500" fill="hold"/>
                                        <p:tgtEl>
                                          <p:spTgt spid="178"/>
                                        </p:tgtEl>
                                        <p:attrNameLst>
                                          <p:attrName>ppt_y</p:attrName>
                                        </p:attrNameLst>
                                      </p:cBhvr>
                                      <p:tavLst>
                                        <p:tav tm="0">
                                          <p:val>
                                            <p:strVal val="1+#ppt_h/2"/>
                                          </p:val>
                                        </p:tav>
                                        <p:tav tm="100000">
                                          <p:val>
                                            <p:strVal val="#ppt_y"/>
                                          </p:val>
                                        </p:tav>
                                      </p:tavLst>
                                    </p:anim>
                                  </p:childTnLst>
                                </p:cTn>
                              </p:par>
                              <p:par>
                                <p:cTn id="65" presetID="2" presetClass="entr" presetSubtype="12" decel="100000" fill="hold" grpId="0" nodeType="withEffect">
                                  <p:stCondLst>
                                    <p:cond delay="100"/>
                                  </p:stCondLst>
                                  <p:childTnLst>
                                    <p:set>
                                      <p:cBhvr>
                                        <p:cTn id="66" dur="1" fill="hold">
                                          <p:stCondLst>
                                            <p:cond delay="0"/>
                                          </p:stCondLst>
                                        </p:cTn>
                                        <p:tgtEl>
                                          <p:spTgt spid="170"/>
                                        </p:tgtEl>
                                        <p:attrNameLst>
                                          <p:attrName>style.visibility</p:attrName>
                                        </p:attrNameLst>
                                      </p:cBhvr>
                                      <p:to>
                                        <p:strVal val="visible"/>
                                      </p:to>
                                    </p:set>
                                    <p:anim calcmode="lin" valueType="num">
                                      <p:cBhvr additive="base">
                                        <p:cTn id="67" dur="1500" fill="hold"/>
                                        <p:tgtEl>
                                          <p:spTgt spid="170"/>
                                        </p:tgtEl>
                                        <p:attrNameLst>
                                          <p:attrName>ppt_x</p:attrName>
                                        </p:attrNameLst>
                                      </p:cBhvr>
                                      <p:tavLst>
                                        <p:tav tm="0">
                                          <p:val>
                                            <p:strVal val="0-#ppt_w/2"/>
                                          </p:val>
                                        </p:tav>
                                        <p:tav tm="100000">
                                          <p:val>
                                            <p:strVal val="#ppt_x"/>
                                          </p:val>
                                        </p:tav>
                                      </p:tavLst>
                                    </p:anim>
                                    <p:anim calcmode="lin" valueType="num">
                                      <p:cBhvr additive="base">
                                        <p:cTn id="68" dur="1500" fill="hold"/>
                                        <p:tgtEl>
                                          <p:spTgt spid="170"/>
                                        </p:tgtEl>
                                        <p:attrNameLst>
                                          <p:attrName>ppt_y</p:attrName>
                                        </p:attrNameLst>
                                      </p:cBhvr>
                                      <p:tavLst>
                                        <p:tav tm="0">
                                          <p:val>
                                            <p:strVal val="1+#ppt_h/2"/>
                                          </p:val>
                                        </p:tav>
                                        <p:tav tm="100000">
                                          <p:val>
                                            <p:strVal val="#ppt_y"/>
                                          </p:val>
                                        </p:tav>
                                      </p:tavLst>
                                    </p:anim>
                                  </p:childTnLst>
                                </p:cTn>
                              </p:par>
                              <p:par>
                                <p:cTn id="69" presetID="2" presetClass="entr" presetSubtype="12" decel="100000" fill="hold" grpId="0" nodeType="withEffect">
                                  <p:stCondLst>
                                    <p:cond delay="200"/>
                                  </p:stCondLst>
                                  <p:childTnLst>
                                    <p:set>
                                      <p:cBhvr>
                                        <p:cTn id="70" dur="1" fill="hold">
                                          <p:stCondLst>
                                            <p:cond delay="0"/>
                                          </p:stCondLst>
                                        </p:cTn>
                                        <p:tgtEl>
                                          <p:spTgt spid="171"/>
                                        </p:tgtEl>
                                        <p:attrNameLst>
                                          <p:attrName>style.visibility</p:attrName>
                                        </p:attrNameLst>
                                      </p:cBhvr>
                                      <p:to>
                                        <p:strVal val="visible"/>
                                      </p:to>
                                    </p:set>
                                    <p:anim calcmode="lin" valueType="num">
                                      <p:cBhvr additive="base">
                                        <p:cTn id="71" dur="1500" fill="hold"/>
                                        <p:tgtEl>
                                          <p:spTgt spid="171"/>
                                        </p:tgtEl>
                                        <p:attrNameLst>
                                          <p:attrName>ppt_x</p:attrName>
                                        </p:attrNameLst>
                                      </p:cBhvr>
                                      <p:tavLst>
                                        <p:tav tm="0">
                                          <p:val>
                                            <p:strVal val="0-#ppt_w/2"/>
                                          </p:val>
                                        </p:tav>
                                        <p:tav tm="100000">
                                          <p:val>
                                            <p:strVal val="#ppt_x"/>
                                          </p:val>
                                        </p:tav>
                                      </p:tavLst>
                                    </p:anim>
                                    <p:anim calcmode="lin" valueType="num">
                                      <p:cBhvr additive="base">
                                        <p:cTn id="72" dur="1500" fill="hold"/>
                                        <p:tgtEl>
                                          <p:spTgt spid="171"/>
                                        </p:tgtEl>
                                        <p:attrNameLst>
                                          <p:attrName>ppt_y</p:attrName>
                                        </p:attrNameLst>
                                      </p:cBhvr>
                                      <p:tavLst>
                                        <p:tav tm="0">
                                          <p:val>
                                            <p:strVal val="1+#ppt_h/2"/>
                                          </p:val>
                                        </p:tav>
                                        <p:tav tm="100000">
                                          <p:val>
                                            <p:strVal val="#ppt_y"/>
                                          </p:val>
                                        </p:tav>
                                      </p:tavLst>
                                    </p:anim>
                                  </p:childTnLst>
                                </p:cTn>
                              </p:par>
                              <p:par>
                                <p:cTn id="73" presetID="2" presetClass="entr" presetSubtype="12" decel="100000" fill="hold" grpId="0" nodeType="withEffect">
                                  <p:stCondLst>
                                    <p:cond delay="300"/>
                                  </p:stCondLst>
                                  <p:childTnLst>
                                    <p:set>
                                      <p:cBhvr>
                                        <p:cTn id="74" dur="1" fill="hold">
                                          <p:stCondLst>
                                            <p:cond delay="0"/>
                                          </p:stCondLst>
                                        </p:cTn>
                                        <p:tgtEl>
                                          <p:spTgt spid="172"/>
                                        </p:tgtEl>
                                        <p:attrNameLst>
                                          <p:attrName>style.visibility</p:attrName>
                                        </p:attrNameLst>
                                      </p:cBhvr>
                                      <p:to>
                                        <p:strVal val="visible"/>
                                      </p:to>
                                    </p:set>
                                    <p:anim calcmode="lin" valueType="num">
                                      <p:cBhvr additive="base">
                                        <p:cTn id="75" dur="1500" fill="hold"/>
                                        <p:tgtEl>
                                          <p:spTgt spid="172"/>
                                        </p:tgtEl>
                                        <p:attrNameLst>
                                          <p:attrName>ppt_x</p:attrName>
                                        </p:attrNameLst>
                                      </p:cBhvr>
                                      <p:tavLst>
                                        <p:tav tm="0">
                                          <p:val>
                                            <p:strVal val="0-#ppt_w/2"/>
                                          </p:val>
                                        </p:tav>
                                        <p:tav tm="100000">
                                          <p:val>
                                            <p:strVal val="#ppt_x"/>
                                          </p:val>
                                        </p:tav>
                                      </p:tavLst>
                                    </p:anim>
                                    <p:anim calcmode="lin" valueType="num">
                                      <p:cBhvr additive="base">
                                        <p:cTn id="76" dur="1500" fill="hold"/>
                                        <p:tgtEl>
                                          <p:spTgt spid="17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8" grpId="0" animBg="1"/>
      <p:bldP spid="170" grpId="0" animBg="1"/>
      <p:bldP spid="171" grpId="0" animBg="1"/>
      <p:bldP spid="172" grpId="0" animBg="1"/>
      <p:bldP spid="181" grpId="0"/>
      <p:bldP spid="185" grpId="0"/>
      <p:bldP spid="186" grpId="0"/>
      <p:bldP spid="188" grpId="0"/>
      <p:bldP spid="189" grpId="0"/>
      <p:bldP spid="191" grpId="0"/>
      <p:bldP spid="192" grpId="0"/>
      <p:bldP spid="194" grpId="0"/>
    </p:bld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3" name="Group 182">
            <a:extLst>
              <a:ext uri="{FF2B5EF4-FFF2-40B4-BE49-F238E27FC236}">
                <a16:creationId xmlns:a16="http://schemas.microsoft.com/office/drawing/2014/main" id="{3A94B440-F07D-4CF4-B713-FCD39D217762}"/>
              </a:ext>
            </a:extLst>
          </p:cNvPr>
          <p:cNvGrpSpPr/>
          <p:nvPr/>
        </p:nvGrpSpPr>
        <p:grpSpPr>
          <a:xfrm>
            <a:off x="1563688" y="1747182"/>
            <a:ext cx="21864973" cy="10128383"/>
            <a:chOff x="1563688" y="1747182"/>
            <a:chExt cx="21864973" cy="10128383"/>
          </a:xfrm>
        </p:grpSpPr>
        <p:sp>
          <p:nvSpPr>
            <p:cNvPr id="143" name="Freeform: Shape 142">
              <a:extLst>
                <a:ext uri="{FF2B5EF4-FFF2-40B4-BE49-F238E27FC236}">
                  <a16:creationId xmlns:a16="http://schemas.microsoft.com/office/drawing/2014/main" id="{832EA9BF-6C0C-4B3D-BBF8-6EAF26ACC7A2}"/>
                </a:ext>
              </a:extLst>
            </p:cNvPr>
            <p:cNvSpPr/>
            <p:nvPr/>
          </p:nvSpPr>
          <p:spPr>
            <a:xfrm>
              <a:off x="22984768" y="10251796"/>
              <a:ext cx="443893" cy="539013"/>
            </a:xfrm>
            <a:custGeom>
              <a:avLst/>
              <a:gdLst>
                <a:gd name="connsiteX0" fmla="*/ 110966 w 133350"/>
                <a:gd name="connsiteY0" fmla="*/ 76793 h 161925"/>
                <a:gd name="connsiteX1" fmla="*/ 134779 w 133350"/>
                <a:gd name="connsiteY1" fmla="*/ 75840 h 161925"/>
                <a:gd name="connsiteX2" fmla="*/ 110966 w 133350"/>
                <a:gd name="connsiteY2" fmla="*/ 102510 h 161925"/>
                <a:gd name="connsiteX3" fmla="*/ 92869 w 133350"/>
                <a:gd name="connsiteY3" fmla="*/ 106320 h 161925"/>
                <a:gd name="connsiteX4" fmla="*/ 68104 w 133350"/>
                <a:gd name="connsiteY4" fmla="*/ 129181 h 161925"/>
                <a:gd name="connsiteX5" fmla="*/ 38577 w 133350"/>
                <a:gd name="connsiteY5" fmla="*/ 148231 h 161925"/>
                <a:gd name="connsiteX6" fmla="*/ 7144 w 133350"/>
                <a:gd name="connsiteY6" fmla="*/ 156803 h 161925"/>
                <a:gd name="connsiteX7" fmla="*/ 27147 w 133350"/>
                <a:gd name="connsiteY7" fmla="*/ 130133 h 161925"/>
                <a:gd name="connsiteX8" fmla="*/ 19527 w 133350"/>
                <a:gd name="connsiteY8" fmla="*/ 111083 h 161925"/>
                <a:gd name="connsiteX9" fmla="*/ 69056 w 133350"/>
                <a:gd name="connsiteY9" fmla="*/ 52981 h 161925"/>
                <a:gd name="connsiteX10" fmla="*/ 76677 w 133350"/>
                <a:gd name="connsiteY10" fmla="*/ 7260 h 161925"/>
                <a:gd name="connsiteX11" fmla="*/ 87154 w 133350"/>
                <a:gd name="connsiteY11" fmla="*/ 38693 h 161925"/>
                <a:gd name="connsiteX12" fmla="*/ 94774 w 133350"/>
                <a:gd name="connsiteY12" fmla="*/ 52981 h 161925"/>
                <a:gd name="connsiteX13" fmla="*/ 110966 w 133350"/>
                <a:gd name="connsiteY13" fmla="*/ 76793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3350" h="161925">
                  <a:moveTo>
                    <a:pt x="110966" y="76793"/>
                  </a:moveTo>
                  <a:cubicBezTo>
                    <a:pt x="118586" y="75840"/>
                    <a:pt x="129064" y="69173"/>
                    <a:pt x="134779" y="75840"/>
                  </a:cubicBezTo>
                  <a:cubicBezTo>
                    <a:pt x="130016" y="86318"/>
                    <a:pt x="122397" y="97748"/>
                    <a:pt x="110966" y="102510"/>
                  </a:cubicBezTo>
                  <a:cubicBezTo>
                    <a:pt x="105252" y="104415"/>
                    <a:pt x="98584" y="104415"/>
                    <a:pt x="92869" y="106320"/>
                  </a:cubicBezTo>
                  <a:cubicBezTo>
                    <a:pt x="82391" y="111083"/>
                    <a:pt x="76677" y="121560"/>
                    <a:pt x="68104" y="129181"/>
                  </a:cubicBezTo>
                  <a:cubicBezTo>
                    <a:pt x="59531" y="135848"/>
                    <a:pt x="48102" y="142515"/>
                    <a:pt x="38577" y="148231"/>
                  </a:cubicBezTo>
                  <a:cubicBezTo>
                    <a:pt x="30004" y="153945"/>
                    <a:pt x="17622" y="165375"/>
                    <a:pt x="7144" y="156803"/>
                  </a:cubicBezTo>
                  <a:cubicBezTo>
                    <a:pt x="8097" y="141563"/>
                    <a:pt x="23336" y="142515"/>
                    <a:pt x="27147" y="130133"/>
                  </a:cubicBezTo>
                  <a:cubicBezTo>
                    <a:pt x="27147" y="121560"/>
                    <a:pt x="19527" y="120608"/>
                    <a:pt x="19527" y="111083"/>
                  </a:cubicBezTo>
                  <a:cubicBezTo>
                    <a:pt x="36672" y="95843"/>
                    <a:pt x="64294" y="84413"/>
                    <a:pt x="69056" y="52981"/>
                  </a:cubicBezTo>
                  <a:cubicBezTo>
                    <a:pt x="70961" y="38693"/>
                    <a:pt x="59531" y="9165"/>
                    <a:pt x="76677" y="7260"/>
                  </a:cubicBezTo>
                  <a:cubicBezTo>
                    <a:pt x="96679" y="5355"/>
                    <a:pt x="85249" y="27263"/>
                    <a:pt x="87154" y="38693"/>
                  </a:cubicBezTo>
                  <a:cubicBezTo>
                    <a:pt x="88106" y="43456"/>
                    <a:pt x="91916" y="46313"/>
                    <a:pt x="94774" y="52981"/>
                  </a:cubicBezTo>
                  <a:cubicBezTo>
                    <a:pt x="98584" y="63458"/>
                    <a:pt x="98584" y="73935"/>
                    <a:pt x="110966" y="76793"/>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44" name="Freeform: Shape 143">
              <a:extLst>
                <a:ext uri="{FF2B5EF4-FFF2-40B4-BE49-F238E27FC236}">
                  <a16:creationId xmlns:a16="http://schemas.microsoft.com/office/drawing/2014/main" id="{EA139AFE-681B-48A1-A548-3AEA162746F0}"/>
                </a:ext>
              </a:extLst>
            </p:cNvPr>
            <p:cNvSpPr/>
            <p:nvPr/>
          </p:nvSpPr>
          <p:spPr>
            <a:xfrm>
              <a:off x="22109775" y="10700885"/>
              <a:ext cx="856079" cy="475599"/>
            </a:xfrm>
            <a:custGeom>
              <a:avLst/>
              <a:gdLst>
                <a:gd name="connsiteX0" fmla="*/ 250951 w 257175"/>
                <a:gd name="connsiteY0" fmla="*/ 18082 h 142875"/>
                <a:gd name="connsiteX1" fmla="*/ 192849 w 257175"/>
                <a:gd name="connsiteY1" fmla="*/ 63802 h 142875"/>
                <a:gd name="connsiteX2" fmla="*/ 173799 w 257175"/>
                <a:gd name="connsiteY2" fmla="*/ 79995 h 142875"/>
                <a:gd name="connsiteX3" fmla="*/ 142366 w 257175"/>
                <a:gd name="connsiteY3" fmla="*/ 87615 h 142875"/>
                <a:gd name="connsiteX4" fmla="*/ 98551 w 257175"/>
                <a:gd name="connsiteY4" fmla="*/ 120952 h 142875"/>
                <a:gd name="connsiteX5" fmla="*/ 45211 w 257175"/>
                <a:gd name="connsiteY5" fmla="*/ 144765 h 142875"/>
                <a:gd name="connsiteX6" fmla="*/ 14731 w 257175"/>
                <a:gd name="connsiteY6" fmla="*/ 117142 h 142875"/>
                <a:gd name="connsiteX7" fmla="*/ 56641 w 257175"/>
                <a:gd name="connsiteY7" fmla="*/ 95235 h 142875"/>
                <a:gd name="connsiteX8" fmla="*/ 172846 w 257175"/>
                <a:gd name="connsiteY8" fmla="*/ 43800 h 142875"/>
                <a:gd name="connsiteX9" fmla="*/ 220471 w 257175"/>
                <a:gd name="connsiteY9" fmla="*/ 8557 h 142875"/>
                <a:gd name="connsiteX10" fmla="*/ 250951 w 257175"/>
                <a:gd name="connsiteY10" fmla="*/ 18082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7175" h="142875">
                  <a:moveTo>
                    <a:pt x="250951" y="18082"/>
                  </a:moveTo>
                  <a:cubicBezTo>
                    <a:pt x="244284" y="39037"/>
                    <a:pt x="212851" y="50467"/>
                    <a:pt x="192849" y="63802"/>
                  </a:cubicBezTo>
                  <a:cubicBezTo>
                    <a:pt x="186181" y="67612"/>
                    <a:pt x="181419" y="77137"/>
                    <a:pt x="173799" y="79995"/>
                  </a:cubicBezTo>
                  <a:cubicBezTo>
                    <a:pt x="164274" y="83805"/>
                    <a:pt x="152844" y="82852"/>
                    <a:pt x="142366" y="87615"/>
                  </a:cubicBezTo>
                  <a:cubicBezTo>
                    <a:pt x="125221" y="95235"/>
                    <a:pt x="112838" y="110475"/>
                    <a:pt x="98551" y="120952"/>
                  </a:cubicBezTo>
                  <a:cubicBezTo>
                    <a:pt x="84263" y="130477"/>
                    <a:pt x="62356" y="143812"/>
                    <a:pt x="45211" y="144765"/>
                  </a:cubicBezTo>
                  <a:cubicBezTo>
                    <a:pt x="26161" y="146670"/>
                    <a:pt x="-8129" y="134287"/>
                    <a:pt x="14731" y="117142"/>
                  </a:cubicBezTo>
                  <a:cubicBezTo>
                    <a:pt x="24256" y="109522"/>
                    <a:pt x="46163" y="100950"/>
                    <a:pt x="56641" y="95235"/>
                  </a:cubicBezTo>
                  <a:cubicBezTo>
                    <a:pt x="92836" y="77137"/>
                    <a:pt x="143319" y="64755"/>
                    <a:pt x="172846" y="43800"/>
                  </a:cubicBezTo>
                  <a:cubicBezTo>
                    <a:pt x="189991" y="31417"/>
                    <a:pt x="205231" y="19035"/>
                    <a:pt x="220471" y="8557"/>
                  </a:cubicBezTo>
                  <a:cubicBezTo>
                    <a:pt x="229044" y="2842"/>
                    <a:pt x="242379" y="16177"/>
                    <a:pt x="250951" y="18082"/>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id="{322C82E0-55E7-45FD-9824-8A68CA672503}"/>
                </a:ext>
              </a:extLst>
            </p:cNvPr>
            <p:cNvSpPr/>
            <p:nvPr/>
          </p:nvSpPr>
          <p:spPr>
            <a:xfrm>
              <a:off x="22004329" y="7921111"/>
              <a:ext cx="253653" cy="126827"/>
            </a:xfrm>
            <a:custGeom>
              <a:avLst/>
              <a:gdLst>
                <a:gd name="connsiteX0" fmla="*/ 64506 w 76200"/>
                <a:gd name="connsiteY0" fmla="*/ 7335 h 38100"/>
                <a:gd name="connsiteX1" fmla="*/ 71174 w 76200"/>
                <a:gd name="connsiteY1" fmla="*/ 10193 h 38100"/>
                <a:gd name="connsiteX2" fmla="*/ 35931 w 76200"/>
                <a:gd name="connsiteY2" fmla="*/ 37816 h 38100"/>
                <a:gd name="connsiteX3" fmla="*/ 7356 w 76200"/>
                <a:gd name="connsiteY3" fmla="*/ 23528 h 38100"/>
                <a:gd name="connsiteX4" fmla="*/ 64506 w 76200"/>
                <a:gd name="connsiteY4" fmla="*/ 7335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38100">
                  <a:moveTo>
                    <a:pt x="64506" y="7335"/>
                  </a:moveTo>
                  <a:cubicBezTo>
                    <a:pt x="68316" y="6383"/>
                    <a:pt x="68316" y="9241"/>
                    <a:pt x="71174" y="10193"/>
                  </a:cubicBezTo>
                  <a:cubicBezTo>
                    <a:pt x="69269" y="28291"/>
                    <a:pt x="58791" y="39721"/>
                    <a:pt x="35931" y="37816"/>
                  </a:cubicBezTo>
                  <a:cubicBezTo>
                    <a:pt x="25453" y="36863"/>
                    <a:pt x="7356" y="29243"/>
                    <a:pt x="7356" y="23528"/>
                  </a:cubicBezTo>
                  <a:cubicBezTo>
                    <a:pt x="3546" y="5430"/>
                    <a:pt x="52124" y="16860"/>
                    <a:pt x="64506" y="7335"/>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46" name="Freeform: Shape 145">
              <a:extLst>
                <a:ext uri="{FF2B5EF4-FFF2-40B4-BE49-F238E27FC236}">
                  <a16:creationId xmlns:a16="http://schemas.microsoft.com/office/drawing/2014/main" id="{77C34BDC-8C38-4416-A65B-F209C7CDE008}"/>
                </a:ext>
              </a:extLst>
            </p:cNvPr>
            <p:cNvSpPr/>
            <p:nvPr/>
          </p:nvSpPr>
          <p:spPr>
            <a:xfrm>
              <a:off x="20723465" y="7534439"/>
              <a:ext cx="1426798" cy="856079"/>
            </a:xfrm>
            <a:custGeom>
              <a:avLst/>
              <a:gdLst>
                <a:gd name="connsiteX0" fmla="*/ 387378 w 428625"/>
                <a:gd name="connsiteY0" fmla="*/ 209220 h 257175"/>
                <a:gd name="connsiteX1" fmla="*/ 423573 w 428625"/>
                <a:gd name="connsiteY1" fmla="*/ 253035 h 257175"/>
                <a:gd name="connsiteX2" fmla="*/ 395950 w 428625"/>
                <a:gd name="connsiteY2" fmla="*/ 246368 h 257175"/>
                <a:gd name="connsiteX3" fmla="*/ 357850 w 428625"/>
                <a:gd name="connsiteY3" fmla="*/ 238748 h 257175"/>
                <a:gd name="connsiteX4" fmla="*/ 330228 w 428625"/>
                <a:gd name="connsiteY4" fmla="*/ 196838 h 257175"/>
                <a:gd name="connsiteX5" fmla="*/ 294986 w 428625"/>
                <a:gd name="connsiteY5" fmla="*/ 184455 h 257175"/>
                <a:gd name="connsiteX6" fmla="*/ 256886 w 428625"/>
                <a:gd name="connsiteY6" fmla="*/ 219698 h 257175"/>
                <a:gd name="connsiteX7" fmla="*/ 216881 w 428625"/>
                <a:gd name="connsiteY7" fmla="*/ 218745 h 257175"/>
                <a:gd name="connsiteX8" fmla="*/ 183543 w 428625"/>
                <a:gd name="connsiteY8" fmla="*/ 194932 h 257175"/>
                <a:gd name="connsiteX9" fmla="*/ 135918 w 428625"/>
                <a:gd name="connsiteY9" fmla="*/ 195885 h 257175"/>
                <a:gd name="connsiteX10" fmla="*/ 158778 w 428625"/>
                <a:gd name="connsiteY10" fmla="*/ 164453 h 257175"/>
                <a:gd name="connsiteX11" fmla="*/ 143538 w 428625"/>
                <a:gd name="connsiteY11" fmla="*/ 131115 h 257175"/>
                <a:gd name="connsiteX12" fmla="*/ 124488 w 428625"/>
                <a:gd name="connsiteY12" fmla="*/ 122543 h 257175"/>
                <a:gd name="connsiteX13" fmla="*/ 105438 w 428625"/>
                <a:gd name="connsiteY13" fmla="*/ 107303 h 257175"/>
                <a:gd name="connsiteX14" fmla="*/ 28286 w 428625"/>
                <a:gd name="connsiteY14" fmla="*/ 76823 h 257175"/>
                <a:gd name="connsiteX15" fmla="*/ 27333 w 428625"/>
                <a:gd name="connsiteY15" fmla="*/ 62535 h 257175"/>
                <a:gd name="connsiteX16" fmla="*/ 11141 w 428625"/>
                <a:gd name="connsiteY16" fmla="*/ 47295 h 257175"/>
                <a:gd name="connsiteX17" fmla="*/ 23523 w 428625"/>
                <a:gd name="connsiteY17" fmla="*/ 7290 h 257175"/>
                <a:gd name="connsiteX18" fmla="*/ 67338 w 428625"/>
                <a:gd name="connsiteY18" fmla="*/ 33007 h 257175"/>
                <a:gd name="connsiteX19" fmla="*/ 67338 w 428625"/>
                <a:gd name="connsiteY19" fmla="*/ 51105 h 257175"/>
                <a:gd name="connsiteX20" fmla="*/ 90198 w 428625"/>
                <a:gd name="connsiteY20" fmla="*/ 77775 h 257175"/>
                <a:gd name="connsiteX21" fmla="*/ 122583 w 428625"/>
                <a:gd name="connsiteY21" fmla="*/ 51105 h 257175"/>
                <a:gd name="connsiteX22" fmla="*/ 155921 w 428625"/>
                <a:gd name="connsiteY22" fmla="*/ 40628 h 257175"/>
                <a:gd name="connsiteX23" fmla="*/ 186400 w 428625"/>
                <a:gd name="connsiteY23" fmla="*/ 54915 h 257175"/>
                <a:gd name="connsiteX24" fmla="*/ 216881 w 428625"/>
                <a:gd name="connsiteY24" fmla="*/ 62535 h 257175"/>
                <a:gd name="connsiteX25" fmla="*/ 243550 w 428625"/>
                <a:gd name="connsiteY25" fmla="*/ 73965 h 257175"/>
                <a:gd name="connsiteX26" fmla="*/ 325466 w 428625"/>
                <a:gd name="connsiteY26" fmla="*/ 110160 h 257175"/>
                <a:gd name="connsiteX27" fmla="*/ 335943 w 428625"/>
                <a:gd name="connsiteY27" fmla="*/ 129210 h 257175"/>
                <a:gd name="connsiteX28" fmla="*/ 371186 w 428625"/>
                <a:gd name="connsiteY28" fmla="*/ 152070 h 257175"/>
                <a:gd name="connsiteX29" fmla="*/ 358803 w 428625"/>
                <a:gd name="connsiteY29" fmla="*/ 171120 h 257175"/>
                <a:gd name="connsiteX30" fmla="*/ 387378 w 428625"/>
                <a:gd name="connsiteY30" fmla="*/ 209220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28625" h="257175">
                  <a:moveTo>
                    <a:pt x="387378" y="209220"/>
                  </a:moveTo>
                  <a:cubicBezTo>
                    <a:pt x="396903" y="212078"/>
                    <a:pt x="436908" y="240653"/>
                    <a:pt x="423573" y="253035"/>
                  </a:cubicBezTo>
                  <a:cubicBezTo>
                    <a:pt x="416906" y="259703"/>
                    <a:pt x="407381" y="249225"/>
                    <a:pt x="395950" y="246368"/>
                  </a:cubicBezTo>
                  <a:cubicBezTo>
                    <a:pt x="380711" y="242557"/>
                    <a:pt x="368328" y="247320"/>
                    <a:pt x="357850" y="238748"/>
                  </a:cubicBezTo>
                  <a:cubicBezTo>
                    <a:pt x="345468" y="229223"/>
                    <a:pt x="342611" y="209220"/>
                    <a:pt x="330228" y="196838"/>
                  </a:cubicBezTo>
                  <a:cubicBezTo>
                    <a:pt x="323561" y="191123"/>
                    <a:pt x="306416" y="182550"/>
                    <a:pt x="294986" y="184455"/>
                  </a:cubicBezTo>
                  <a:cubicBezTo>
                    <a:pt x="274983" y="186360"/>
                    <a:pt x="274983" y="209220"/>
                    <a:pt x="256886" y="219698"/>
                  </a:cubicBezTo>
                  <a:cubicBezTo>
                    <a:pt x="239741" y="217793"/>
                    <a:pt x="229263" y="222555"/>
                    <a:pt x="216881" y="218745"/>
                  </a:cubicBezTo>
                  <a:cubicBezTo>
                    <a:pt x="203546" y="213982"/>
                    <a:pt x="195925" y="196838"/>
                    <a:pt x="183543" y="194932"/>
                  </a:cubicBezTo>
                  <a:cubicBezTo>
                    <a:pt x="171161" y="193028"/>
                    <a:pt x="140681" y="215888"/>
                    <a:pt x="135918" y="195885"/>
                  </a:cubicBezTo>
                  <a:cubicBezTo>
                    <a:pt x="132108" y="179693"/>
                    <a:pt x="156873" y="174930"/>
                    <a:pt x="158778" y="164453"/>
                  </a:cubicBezTo>
                  <a:cubicBezTo>
                    <a:pt x="160683" y="153023"/>
                    <a:pt x="149253" y="136830"/>
                    <a:pt x="143538" y="131115"/>
                  </a:cubicBezTo>
                  <a:cubicBezTo>
                    <a:pt x="137823" y="126353"/>
                    <a:pt x="131156" y="126353"/>
                    <a:pt x="124488" y="122543"/>
                  </a:cubicBezTo>
                  <a:cubicBezTo>
                    <a:pt x="117821" y="118732"/>
                    <a:pt x="113058" y="111113"/>
                    <a:pt x="105438" y="107303"/>
                  </a:cubicBezTo>
                  <a:cubicBezTo>
                    <a:pt x="78768" y="93015"/>
                    <a:pt x="38763" y="98730"/>
                    <a:pt x="28286" y="76823"/>
                  </a:cubicBezTo>
                  <a:cubicBezTo>
                    <a:pt x="26381" y="73013"/>
                    <a:pt x="29238" y="68250"/>
                    <a:pt x="27333" y="62535"/>
                  </a:cubicBezTo>
                  <a:cubicBezTo>
                    <a:pt x="24475" y="55868"/>
                    <a:pt x="13998" y="53010"/>
                    <a:pt x="11141" y="47295"/>
                  </a:cubicBezTo>
                  <a:cubicBezTo>
                    <a:pt x="2568" y="32055"/>
                    <a:pt x="8283" y="9195"/>
                    <a:pt x="23523" y="7290"/>
                  </a:cubicBezTo>
                  <a:cubicBezTo>
                    <a:pt x="37811" y="5385"/>
                    <a:pt x="64481" y="22530"/>
                    <a:pt x="67338" y="33007"/>
                  </a:cubicBezTo>
                  <a:cubicBezTo>
                    <a:pt x="69243" y="38723"/>
                    <a:pt x="66386" y="44438"/>
                    <a:pt x="67338" y="51105"/>
                  </a:cubicBezTo>
                  <a:cubicBezTo>
                    <a:pt x="69243" y="58725"/>
                    <a:pt x="79721" y="76823"/>
                    <a:pt x="90198" y="77775"/>
                  </a:cubicBezTo>
                  <a:cubicBezTo>
                    <a:pt x="103533" y="78728"/>
                    <a:pt x="111153" y="58725"/>
                    <a:pt x="122583" y="51105"/>
                  </a:cubicBezTo>
                  <a:cubicBezTo>
                    <a:pt x="131156" y="46343"/>
                    <a:pt x="144491" y="39675"/>
                    <a:pt x="155921" y="40628"/>
                  </a:cubicBezTo>
                  <a:cubicBezTo>
                    <a:pt x="166398" y="41580"/>
                    <a:pt x="174018" y="50153"/>
                    <a:pt x="186400" y="54915"/>
                  </a:cubicBezTo>
                  <a:cubicBezTo>
                    <a:pt x="194973" y="57773"/>
                    <a:pt x="206403" y="59678"/>
                    <a:pt x="216881" y="62535"/>
                  </a:cubicBezTo>
                  <a:cubicBezTo>
                    <a:pt x="226406" y="65393"/>
                    <a:pt x="234025" y="70155"/>
                    <a:pt x="243550" y="73965"/>
                  </a:cubicBezTo>
                  <a:cubicBezTo>
                    <a:pt x="274031" y="84443"/>
                    <a:pt x="309273" y="91110"/>
                    <a:pt x="325466" y="110160"/>
                  </a:cubicBezTo>
                  <a:cubicBezTo>
                    <a:pt x="330228" y="115875"/>
                    <a:pt x="330228" y="123495"/>
                    <a:pt x="335943" y="129210"/>
                  </a:cubicBezTo>
                  <a:cubicBezTo>
                    <a:pt x="341658" y="134925"/>
                    <a:pt x="370233" y="139688"/>
                    <a:pt x="371186" y="152070"/>
                  </a:cubicBezTo>
                  <a:cubicBezTo>
                    <a:pt x="372138" y="161595"/>
                    <a:pt x="358803" y="161595"/>
                    <a:pt x="358803" y="171120"/>
                  </a:cubicBezTo>
                  <a:cubicBezTo>
                    <a:pt x="356898" y="190170"/>
                    <a:pt x="382616" y="189218"/>
                    <a:pt x="387378" y="209220"/>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id="{1DB4007B-DE28-4293-A863-A3E222E89A83}"/>
                </a:ext>
              </a:extLst>
            </p:cNvPr>
            <p:cNvSpPr/>
            <p:nvPr/>
          </p:nvSpPr>
          <p:spPr>
            <a:xfrm>
              <a:off x="20825275" y="10704969"/>
              <a:ext cx="317066" cy="253653"/>
            </a:xfrm>
            <a:custGeom>
              <a:avLst/>
              <a:gdLst>
                <a:gd name="connsiteX0" fmla="*/ 90093 w 95250"/>
                <a:gd name="connsiteY0" fmla="*/ 13998 h 76200"/>
                <a:gd name="connsiteX1" fmla="*/ 58661 w 95250"/>
                <a:gd name="connsiteY1" fmla="*/ 57813 h 76200"/>
                <a:gd name="connsiteX2" fmla="*/ 7225 w 95250"/>
                <a:gd name="connsiteY2" fmla="*/ 58766 h 76200"/>
                <a:gd name="connsiteX3" fmla="*/ 17703 w 95250"/>
                <a:gd name="connsiteY3" fmla="*/ 16856 h 76200"/>
                <a:gd name="connsiteX4" fmla="*/ 51040 w 95250"/>
                <a:gd name="connsiteY4" fmla="*/ 13045 h 76200"/>
                <a:gd name="connsiteX5" fmla="*/ 90093 w 95250"/>
                <a:gd name="connsiteY5" fmla="*/ 13998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0" h="76200">
                  <a:moveTo>
                    <a:pt x="90093" y="13998"/>
                  </a:moveTo>
                  <a:cubicBezTo>
                    <a:pt x="86283" y="30191"/>
                    <a:pt x="73900" y="47335"/>
                    <a:pt x="58661" y="57813"/>
                  </a:cubicBezTo>
                  <a:cubicBezTo>
                    <a:pt x="47230" y="65433"/>
                    <a:pt x="11036" y="81625"/>
                    <a:pt x="7225" y="58766"/>
                  </a:cubicBezTo>
                  <a:cubicBezTo>
                    <a:pt x="6273" y="52098"/>
                    <a:pt x="13893" y="23523"/>
                    <a:pt x="17703" y="16856"/>
                  </a:cubicBezTo>
                  <a:cubicBezTo>
                    <a:pt x="26275" y="-1242"/>
                    <a:pt x="35800" y="11141"/>
                    <a:pt x="51040" y="13045"/>
                  </a:cubicBezTo>
                  <a:cubicBezTo>
                    <a:pt x="64375" y="16856"/>
                    <a:pt x="77711" y="5425"/>
                    <a:pt x="90093" y="13998"/>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48" name="Freeform: Shape 147">
              <a:extLst>
                <a:ext uri="{FF2B5EF4-FFF2-40B4-BE49-F238E27FC236}">
                  <a16:creationId xmlns:a16="http://schemas.microsoft.com/office/drawing/2014/main" id="{2DDDF1E3-A029-45F9-AAC2-6037F442F3F0}"/>
                </a:ext>
              </a:extLst>
            </p:cNvPr>
            <p:cNvSpPr/>
            <p:nvPr/>
          </p:nvSpPr>
          <p:spPr>
            <a:xfrm>
              <a:off x="20105806" y="4304021"/>
              <a:ext cx="729253" cy="824372"/>
            </a:xfrm>
            <a:custGeom>
              <a:avLst/>
              <a:gdLst>
                <a:gd name="connsiteX0" fmla="*/ 207169 w 219075"/>
                <a:gd name="connsiteY0" fmla="*/ 99536 h 247650"/>
                <a:gd name="connsiteX1" fmla="*/ 219551 w 219075"/>
                <a:gd name="connsiteY1" fmla="*/ 143351 h 247650"/>
                <a:gd name="connsiteX2" fmla="*/ 157639 w 219075"/>
                <a:gd name="connsiteY2" fmla="*/ 163354 h 247650"/>
                <a:gd name="connsiteX3" fmla="*/ 135731 w 219075"/>
                <a:gd name="connsiteY3" fmla="*/ 186214 h 247650"/>
                <a:gd name="connsiteX4" fmla="*/ 115729 w 219075"/>
                <a:gd name="connsiteY4" fmla="*/ 179546 h 247650"/>
                <a:gd name="connsiteX5" fmla="*/ 66199 w 219075"/>
                <a:gd name="connsiteY5" fmla="*/ 202406 h 247650"/>
                <a:gd name="connsiteX6" fmla="*/ 50959 w 219075"/>
                <a:gd name="connsiteY6" fmla="*/ 241459 h 247650"/>
                <a:gd name="connsiteX7" fmla="*/ 27147 w 219075"/>
                <a:gd name="connsiteY7" fmla="*/ 219551 h 247650"/>
                <a:gd name="connsiteX8" fmla="*/ 7144 w 219075"/>
                <a:gd name="connsiteY8" fmla="*/ 193834 h 247650"/>
                <a:gd name="connsiteX9" fmla="*/ 30956 w 219075"/>
                <a:gd name="connsiteY9" fmla="*/ 163354 h 247650"/>
                <a:gd name="connsiteX10" fmla="*/ 61436 w 219075"/>
                <a:gd name="connsiteY10" fmla="*/ 139541 h 247650"/>
                <a:gd name="connsiteX11" fmla="*/ 108109 w 219075"/>
                <a:gd name="connsiteY11" fmla="*/ 135731 h 247650"/>
                <a:gd name="connsiteX12" fmla="*/ 126206 w 219075"/>
                <a:gd name="connsiteY12" fmla="*/ 109061 h 247650"/>
                <a:gd name="connsiteX13" fmla="*/ 141447 w 219075"/>
                <a:gd name="connsiteY13" fmla="*/ 104299 h 247650"/>
                <a:gd name="connsiteX14" fmla="*/ 159544 w 219075"/>
                <a:gd name="connsiteY14" fmla="*/ 53816 h 247650"/>
                <a:gd name="connsiteX15" fmla="*/ 147161 w 219075"/>
                <a:gd name="connsiteY15" fmla="*/ 7144 h 247650"/>
                <a:gd name="connsiteX16" fmla="*/ 202406 w 219075"/>
                <a:gd name="connsiteY16" fmla="*/ 53816 h 247650"/>
                <a:gd name="connsiteX17" fmla="*/ 199549 w 219075"/>
                <a:gd name="connsiteY17" fmla="*/ 80486 h 247650"/>
                <a:gd name="connsiteX18" fmla="*/ 207169 w 219075"/>
                <a:gd name="connsiteY18" fmla="*/ 99536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9075" h="247650">
                  <a:moveTo>
                    <a:pt x="207169" y="99536"/>
                  </a:moveTo>
                  <a:cubicBezTo>
                    <a:pt x="211931" y="114776"/>
                    <a:pt x="215741" y="130016"/>
                    <a:pt x="219551" y="143351"/>
                  </a:cubicBezTo>
                  <a:cubicBezTo>
                    <a:pt x="205264" y="160496"/>
                    <a:pt x="177641" y="153829"/>
                    <a:pt x="157639" y="163354"/>
                  </a:cubicBezTo>
                  <a:cubicBezTo>
                    <a:pt x="148114" y="168116"/>
                    <a:pt x="145256" y="183356"/>
                    <a:pt x="135731" y="186214"/>
                  </a:cubicBezTo>
                  <a:cubicBezTo>
                    <a:pt x="128111" y="188119"/>
                    <a:pt x="122397" y="179546"/>
                    <a:pt x="115729" y="179546"/>
                  </a:cubicBezTo>
                  <a:cubicBezTo>
                    <a:pt x="97631" y="179546"/>
                    <a:pt x="89059" y="210026"/>
                    <a:pt x="66199" y="202406"/>
                  </a:cubicBezTo>
                  <a:cubicBezTo>
                    <a:pt x="53816" y="210026"/>
                    <a:pt x="67151" y="239554"/>
                    <a:pt x="50959" y="241459"/>
                  </a:cubicBezTo>
                  <a:cubicBezTo>
                    <a:pt x="39529" y="243364"/>
                    <a:pt x="33814" y="229076"/>
                    <a:pt x="27147" y="219551"/>
                  </a:cubicBezTo>
                  <a:cubicBezTo>
                    <a:pt x="18574" y="209074"/>
                    <a:pt x="7144" y="203359"/>
                    <a:pt x="7144" y="193834"/>
                  </a:cubicBezTo>
                  <a:cubicBezTo>
                    <a:pt x="7144" y="185261"/>
                    <a:pt x="25241" y="170021"/>
                    <a:pt x="30956" y="163354"/>
                  </a:cubicBezTo>
                  <a:cubicBezTo>
                    <a:pt x="38576" y="155734"/>
                    <a:pt x="51911" y="141446"/>
                    <a:pt x="61436" y="139541"/>
                  </a:cubicBezTo>
                  <a:cubicBezTo>
                    <a:pt x="78581" y="135731"/>
                    <a:pt x="95726" y="141446"/>
                    <a:pt x="108109" y="135731"/>
                  </a:cubicBezTo>
                  <a:cubicBezTo>
                    <a:pt x="119539" y="130969"/>
                    <a:pt x="119539" y="113824"/>
                    <a:pt x="126206" y="109061"/>
                  </a:cubicBezTo>
                  <a:cubicBezTo>
                    <a:pt x="130969" y="105251"/>
                    <a:pt x="136684" y="106204"/>
                    <a:pt x="141447" y="104299"/>
                  </a:cubicBezTo>
                  <a:cubicBezTo>
                    <a:pt x="152876" y="97631"/>
                    <a:pt x="166211" y="75724"/>
                    <a:pt x="159544" y="53816"/>
                  </a:cubicBezTo>
                  <a:cubicBezTo>
                    <a:pt x="155734" y="39529"/>
                    <a:pt x="131922" y="24289"/>
                    <a:pt x="147161" y="7144"/>
                  </a:cubicBezTo>
                  <a:cubicBezTo>
                    <a:pt x="169069" y="10001"/>
                    <a:pt x="198597" y="31909"/>
                    <a:pt x="202406" y="53816"/>
                  </a:cubicBezTo>
                  <a:cubicBezTo>
                    <a:pt x="204311" y="62389"/>
                    <a:pt x="198597" y="70961"/>
                    <a:pt x="199549" y="80486"/>
                  </a:cubicBezTo>
                  <a:cubicBezTo>
                    <a:pt x="200501" y="87154"/>
                    <a:pt x="205264" y="92869"/>
                    <a:pt x="207169" y="99536"/>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49" name="Freeform: Shape 148">
              <a:extLst>
                <a:ext uri="{FF2B5EF4-FFF2-40B4-BE49-F238E27FC236}">
                  <a16:creationId xmlns:a16="http://schemas.microsoft.com/office/drawing/2014/main" id="{1407DC97-27FF-497C-BCF1-E1AFBF17E7E0}"/>
                </a:ext>
              </a:extLst>
            </p:cNvPr>
            <p:cNvSpPr/>
            <p:nvPr/>
          </p:nvSpPr>
          <p:spPr>
            <a:xfrm>
              <a:off x="20454579" y="4002018"/>
              <a:ext cx="380480" cy="317066"/>
            </a:xfrm>
            <a:custGeom>
              <a:avLst/>
              <a:gdLst>
                <a:gd name="connsiteX0" fmla="*/ 107156 w 114300"/>
                <a:gd name="connsiteY0" fmla="*/ 52148 h 95250"/>
                <a:gd name="connsiteX1" fmla="*/ 92869 w 114300"/>
                <a:gd name="connsiteY1" fmla="*/ 60721 h 95250"/>
                <a:gd name="connsiteX2" fmla="*/ 74772 w 114300"/>
                <a:gd name="connsiteY2" fmla="*/ 76913 h 95250"/>
                <a:gd name="connsiteX3" fmla="*/ 43339 w 114300"/>
                <a:gd name="connsiteY3" fmla="*/ 69293 h 95250"/>
                <a:gd name="connsiteX4" fmla="*/ 34766 w 114300"/>
                <a:gd name="connsiteY4" fmla="*/ 92153 h 95250"/>
                <a:gd name="connsiteX5" fmla="*/ 7144 w 114300"/>
                <a:gd name="connsiteY5" fmla="*/ 66436 h 95250"/>
                <a:gd name="connsiteX6" fmla="*/ 18574 w 114300"/>
                <a:gd name="connsiteY6" fmla="*/ 46433 h 95250"/>
                <a:gd name="connsiteX7" fmla="*/ 7144 w 114300"/>
                <a:gd name="connsiteY7" fmla="*/ 11191 h 95250"/>
                <a:gd name="connsiteX8" fmla="*/ 8097 w 114300"/>
                <a:gd name="connsiteY8" fmla="*/ 7381 h 95250"/>
                <a:gd name="connsiteX9" fmla="*/ 72866 w 114300"/>
                <a:gd name="connsiteY9" fmla="*/ 33098 h 95250"/>
                <a:gd name="connsiteX10" fmla="*/ 107156 w 114300"/>
                <a:gd name="connsiteY10" fmla="*/ 52148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300" h="95250">
                  <a:moveTo>
                    <a:pt x="107156" y="52148"/>
                  </a:moveTo>
                  <a:cubicBezTo>
                    <a:pt x="104299" y="58816"/>
                    <a:pt x="98584" y="56911"/>
                    <a:pt x="92869" y="60721"/>
                  </a:cubicBezTo>
                  <a:cubicBezTo>
                    <a:pt x="88106" y="64531"/>
                    <a:pt x="81439" y="75961"/>
                    <a:pt x="74772" y="76913"/>
                  </a:cubicBezTo>
                  <a:cubicBezTo>
                    <a:pt x="64294" y="78818"/>
                    <a:pt x="52864" y="67388"/>
                    <a:pt x="43339" y="69293"/>
                  </a:cubicBezTo>
                  <a:cubicBezTo>
                    <a:pt x="31909" y="72151"/>
                    <a:pt x="38576" y="80723"/>
                    <a:pt x="34766" y="92153"/>
                  </a:cubicBezTo>
                  <a:cubicBezTo>
                    <a:pt x="24289" y="90248"/>
                    <a:pt x="7144" y="78818"/>
                    <a:pt x="7144" y="66436"/>
                  </a:cubicBezTo>
                  <a:cubicBezTo>
                    <a:pt x="7144" y="58816"/>
                    <a:pt x="16669" y="55006"/>
                    <a:pt x="18574" y="46433"/>
                  </a:cubicBezTo>
                  <a:cubicBezTo>
                    <a:pt x="22384" y="32146"/>
                    <a:pt x="12859" y="24526"/>
                    <a:pt x="7144" y="11191"/>
                  </a:cubicBezTo>
                  <a:cubicBezTo>
                    <a:pt x="7144" y="9286"/>
                    <a:pt x="8097" y="9286"/>
                    <a:pt x="8097" y="7381"/>
                  </a:cubicBezTo>
                  <a:cubicBezTo>
                    <a:pt x="20479" y="4523"/>
                    <a:pt x="44291" y="28336"/>
                    <a:pt x="72866" y="33098"/>
                  </a:cubicBezTo>
                  <a:cubicBezTo>
                    <a:pt x="91916" y="35956"/>
                    <a:pt x="106204" y="35003"/>
                    <a:pt x="107156" y="52148"/>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50" name="Freeform: Shape 149">
              <a:extLst>
                <a:ext uri="{FF2B5EF4-FFF2-40B4-BE49-F238E27FC236}">
                  <a16:creationId xmlns:a16="http://schemas.microsoft.com/office/drawing/2014/main" id="{25B6E78B-F1E0-4829-B58C-C3A560929DF8}"/>
                </a:ext>
              </a:extLst>
            </p:cNvPr>
            <p:cNvSpPr/>
            <p:nvPr/>
          </p:nvSpPr>
          <p:spPr>
            <a:xfrm>
              <a:off x="20568723" y="8405481"/>
              <a:ext cx="95120" cy="63413"/>
            </a:xfrm>
            <a:custGeom>
              <a:avLst/>
              <a:gdLst>
                <a:gd name="connsiteX0" fmla="*/ 26194 w 28575"/>
                <a:gd name="connsiteY0" fmla="*/ 12320 h 19050"/>
                <a:gd name="connsiteX1" fmla="*/ 7144 w 28575"/>
                <a:gd name="connsiteY1" fmla="*/ 15177 h 19050"/>
                <a:gd name="connsiteX2" fmla="*/ 26194 w 28575"/>
                <a:gd name="connsiteY2" fmla="*/ 12320 h 19050"/>
              </a:gdLst>
              <a:ahLst/>
              <a:cxnLst>
                <a:cxn ang="0">
                  <a:pos x="connsiteX0" y="connsiteY0"/>
                </a:cxn>
                <a:cxn ang="0">
                  <a:pos x="connsiteX1" y="connsiteY1"/>
                </a:cxn>
                <a:cxn ang="0">
                  <a:pos x="connsiteX2" y="connsiteY2"/>
                </a:cxn>
              </a:cxnLst>
              <a:rect l="l" t="t" r="r" b="b"/>
              <a:pathLst>
                <a:path w="28575" h="19050">
                  <a:moveTo>
                    <a:pt x="26194" y="12320"/>
                  </a:moveTo>
                  <a:cubicBezTo>
                    <a:pt x="27146" y="22797"/>
                    <a:pt x="9048" y="21845"/>
                    <a:pt x="7144" y="15177"/>
                  </a:cubicBezTo>
                  <a:cubicBezTo>
                    <a:pt x="8096" y="6605"/>
                    <a:pt x="24289" y="3747"/>
                    <a:pt x="26194" y="12320"/>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51" name="Freeform: Shape 150">
              <a:extLst>
                <a:ext uri="{FF2B5EF4-FFF2-40B4-BE49-F238E27FC236}">
                  <a16:creationId xmlns:a16="http://schemas.microsoft.com/office/drawing/2014/main" id="{1C77E891-4DF7-4AF1-9356-212801E02DBC}"/>
                </a:ext>
              </a:extLst>
            </p:cNvPr>
            <p:cNvSpPr/>
            <p:nvPr/>
          </p:nvSpPr>
          <p:spPr>
            <a:xfrm>
              <a:off x="20335928" y="3799884"/>
              <a:ext cx="126827" cy="158533"/>
            </a:xfrm>
            <a:custGeom>
              <a:avLst/>
              <a:gdLst>
                <a:gd name="connsiteX0" fmla="*/ 8498 w 38100"/>
                <a:gd name="connsiteY0" fmla="*/ 7144 h 47625"/>
                <a:gd name="connsiteX1" fmla="*/ 30406 w 38100"/>
                <a:gd name="connsiteY1" fmla="*/ 42386 h 47625"/>
                <a:gd name="connsiteX2" fmla="*/ 8498 w 38100"/>
                <a:gd name="connsiteY2" fmla="*/ 7144 h 47625"/>
              </a:gdLst>
              <a:ahLst/>
              <a:cxnLst>
                <a:cxn ang="0">
                  <a:pos x="connsiteX0" y="connsiteY0"/>
                </a:cxn>
                <a:cxn ang="0">
                  <a:pos x="connsiteX1" y="connsiteY1"/>
                </a:cxn>
                <a:cxn ang="0">
                  <a:pos x="connsiteX2" y="connsiteY2"/>
                </a:cxn>
              </a:cxnLst>
              <a:rect l="l" t="t" r="r" b="b"/>
              <a:pathLst>
                <a:path w="38100" h="47625">
                  <a:moveTo>
                    <a:pt x="8498" y="7144"/>
                  </a:moveTo>
                  <a:cubicBezTo>
                    <a:pt x="20881" y="13811"/>
                    <a:pt x="51361" y="29051"/>
                    <a:pt x="30406" y="42386"/>
                  </a:cubicBezTo>
                  <a:cubicBezTo>
                    <a:pt x="16118" y="37624"/>
                    <a:pt x="2783" y="21431"/>
                    <a:pt x="8498" y="7144"/>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id="{1ECBEC98-B485-432E-986E-B5F7B8160BB4}"/>
                </a:ext>
              </a:extLst>
            </p:cNvPr>
            <p:cNvSpPr/>
            <p:nvPr/>
          </p:nvSpPr>
          <p:spPr>
            <a:xfrm>
              <a:off x="20064589" y="8177114"/>
              <a:ext cx="285360" cy="190240"/>
            </a:xfrm>
            <a:custGeom>
              <a:avLst/>
              <a:gdLst>
                <a:gd name="connsiteX0" fmla="*/ 30956 w 85725"/>
                <a:gd name="connsiteY0" fmla="*/ 25679 h 57150"/>
                <a:gd name="connsiteX1" fmla="*/ 86201 w 85725"/>
                <a:gd name="connsiteY1" fmla="*/ 9487 h 57150"/>
                <a:gd name="connsiteX2" fmla="*/ 50006 w 85725"/>
                <a:gd name="connsiteY2" fmla="*/ 32347 h 57150"/>
                <a:gd name="connsiteX3" fmla="*/ 11906 w 85725"/>
                <a:gd name="connsiteY3" fmla="*/ 54254 h 57150"/>
                <a:gd name="connsiteX4" fmla="*/ 7144 w 85725"/>
                <a:gd name="connsiteY4" fmla="*/ 49492 h 57150"/>
                <a:gd name="connsiteX5" fmla="*/ 30956 w 85725"/>
                <a:gd name="connsiteY5" fmla="*/ 25679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57150">
                  <a:moveTo>
                    <a:pt x="30956" y="25679"/>
                  </a:moveTo>
                  <a:cubicBezTo>
                    <a:pt x="45244" y="18059"/>
                    <a:pt x="61436" y="914"/>
                    <a:pt x="86201" y="9487"/>
                  </a:cubicBezTo>
                  <a:cubicBezTo>
                    <a:pt x="80486" y="25679"/>
                    <a:pt x="61436" y="24727"/>
                    <a:pt x="50006" y="32347"/>
                  </a:cubicBezTo>
                  <a:cubicBezTo>
                    <a:pt x="37624" y="39967"/>
                    <a:pt x="27146" y="52349"/>
                    <a:pt x="11906" y="54254"/>
                  </a:cubicBezTo>
                  <a:cubicBezTo>
                    <a:pt x="10954" y="52349"/>
                    <a:pt x="9049" y="50444"/>
                    <a:pt x="7144" y="49492"/>
                  </a:cubicBezTo>
                  <a:cubicBezTo>
                    <a:pt x="7144" y="34252"/>
                    <a:pt x="21431" y="30442"/>
                    <a:pt x="30956" y="25679"/>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53" name="Freeform: Shape 152">
              <a:extLst>
                <a:ext uri="{FF2B5EF4-FFF2-40B4-BE49-F238E27FC236}">
                  <a16:creationId xmlns:a16="http://schemas.microsoft.com/office/drawing/2014/main" id="{1DB294F9-A6C8-46AF-8E54-462639AE16BF}"/>
                </a:ext>
              </a:extLst>
            </p:cNvPr>
            <p:cNvSpPr/>
            <p:nvPr/>
          </p:nvSpPr>
          <p:spPr>
            <a:xfrm>
              <a:off x="19829960" y="7427123"/>
              <a:ext cx="380480" cy="95120"/>
            </a:xfrm>
            <a:custGeom>
              <a:avLst/>
              <a:gdLst>
                <a:gd name="connsiteX0" fmla="*/ 68104 w 114300"/>
                <a:gd name="connsiteY0" fmla="*/ 12859 h 28575"/>
                <a:gd name="connsiteX1" fmla="*/ 107156 w 114300"/>
                <a:gd name="connsiteY1" fmla="*/ 13811 h 28575"/>
                <a:gd name="connsiteX2" fmla="*/ 23336 w 114300"/>
                <a:gd name="connsiteY2" fmla="*/ 26194 h 28575"/>
                <a:gd name="connsiteX3" fmla="*/ 7144 w 114300"/>
                <a:gd name="connsiteY3" fmla="*/ 30004 h 28575"/>
                <a:gd name="connsiteX4" fmla="*/ 30956 w 114300"/>
                <a:gd name="connsiteY4" fmla="*/ 7144 h 28575"/>
                <a:gd name="connsiteX5" fmla="*/ 68104 w 114300"/>
                <a:gd name="connsiteY5" fmla="*/ 12859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 h="28575">
                  <a:moveTo>
                    <a:pt x="68104" y="12859"/>
                  </a:moveTo>
                  <a:cubicBezTo>
                    <a:pt x="83344" y="12859"/>
                    <a:pt x="96679" y="8096"/>
                    <a:pt x="107156" y="13811"/>
                  </a:cubicBezTo>
                  <a:cubicBezTo>
                    <a:pt x="105252" y="45244"/>
                    <a:pt x="56674" y="21431"/>
                    <a:pt x="23336" y="26194"/>
                  </a:cubicBezTo>
                  <a:cubicBezTo>
                    <a:pt x="16669" y="27146"/>
                    <a:pt x="14764" y="32861"/>
                    <a:pt x="7144" y="30004"/>
                  </a:cubicBezTo>
                  <a:cubicBezTo>
                    <a:pt x="7144" y="19526"/>
                    <a:pt x="19527" y="8096"/>
                    <a:pt x="30956" y="7144"/>
                  </a:cubicBezTo>
                  <a:cubicBezTo>
                    <a:pt x="40481" y="7144"/>
                    <a:pt x="53816" y="12859"/>
                    <a:pt x="68104" y="12859"/>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id="{974A9313-F9CC-4B3D-8F74-1389708D2932}"/>
                </a:ext>
              </a:extLst>
            </p:cNvPr>
            <p:cNvSpPr/>
            <p:nvPr/>
          </p:nvSpPr>
          <p:spPr>
            <a:xfrm>
              <a:off x="19734617" y="7566632"/>
              <a:ext cx="380480" cy="412186"/>
            </a:xfrm>
            <a:custGeom>
              <a:avLst/>
              <a:gdLst>
                <a:gd name="connsiteX0" fmla="*/ 109128 w 114300"/>
                <a:gd name="connsiteY0" fmla="*/ 10001 h 123825"/>
                <a:gd name="connsiteX1" fmla="*/ 79601 w 114300"/>
                <a:gd name="connsiteY1" fmla="*/ 43339 h 123825"/>
                <a:gd name="connsiteX2" fmla="*/ 106271 w 114300"/>
                <a:gd name="connsiteY2" fmla="*/ 96679 h 123825"/>
                <a:gd name="connsiteX3" fmla="*/ 102460 w 114300"/>
                <a:gd name="connsiteY3" fmla="*/ 123349 h 123825"/>
                <a:gd name="connsiteX4" fmla="*/ 52931 w 114300"/>
                <a:gd name="connsiteY4" fmla="*/ 66199 h 123825"/>
                <a:gd name="connsiteX5" fmla="*/ 25308 w 114300"/>
                <a:gd name="connsiteY5" fmla="*/ 124301 h 123825"/>
                <a:gd name="connsiteX6" fmla="*/ 22451 w 114300"/>
                <a:gd name="connsiteY6" fmla="*/ 89059 h 123825"/>
                <a:gd name="connsiteX7" fmla="*/ 7210 w 114300"/>
                <a:gd name="connsiteY7" fmla="*/ 65246 h 123825"/>
                <a:gd name="connsiteX8" fmla="*/ 18640 w 114300"/>
                <a:gd name="connsiteY8" fmla="*/ 41434 h 123825"/>
                <a:gd name="connsiteX9" fmla="*/ 33881 w 114300"/>
                <a:gd name="connsiteY9" fmla="*/ 7144 h 123825"/>
                <a:gd name="connsiteX10" fmla="*/ 53883 w 114300"/>
                <a:gd name="connsiteY10" fmla="*/ 22384 h 123825"/>
                <a:gd name="connsiteX11" fmla="*/ 109128 w 114300"/>
                <a:gd name="connsiteY11" fmla="*/ 10001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300" h="123825">
                  <a:moveTo>
                    <a:pt x="109128" y="10001"/>
                  </a:moveTo>
                  <a:cubicBezTo>
                    <a:pt x="111033" y="27146"/>
                    <a:pt x="86268" y="29051"/>
                    <a:pt x="79601" y="43339"/>
                  </a:cubicBezTo>
                  <a:cubicBezTo>
                    <a:pt x="90078" y="59531"/>
                    <a:pt x="93888" y="81439"/>
                    <a:pt x="106271" y="96679"/>
                  </a:cubicBezTo>
                  <a:cubicBezTo>
                    <a:pt x="105318" y="106204"/>
                    <a:pt x="108176" y="118586"/>
                    <a:pt x="102460" y="123349"/>
                  </a:cubicBezTo>
                  <a:cubicBezTo>
                    <a:pt x="76743" y="128111"/>
                    <a:pt x="63408" y="82391"/>
                    <a:pt x="52931" y="66199"/>
                  </a:cubicBezTo>
                  <a:cubicBezTo>
                    <a:pt x="33881" y="70009"/>
                    <a:pt x="51026" y="131921"/>
                    <a:pt x="25308" y="124301"/>
                  </a:cubicBezTo>
                  <a:cubicBezTo>
                    <a:pt x="12926" y="120491"/>
                    <a:pt x="25308" y="102394"/>
                    <a:pt x="22451" y="89059"/>
                  </a:cubicBezTo>
                  <a:cubicBezTo>
                    <a:pt x="20546" y="76676"/>
                    <a:pt x="8163" y="74771"/>
                    <a:pt x="7210" y="65246"/>
                  </a:cubicBezTo>
                  <a:cubicBezTo>
                    <a:pt x="6258" y="57626"/>
                    <a:pt x="15783" y="49054"/>
                    <a:pt x="18640" y="41434"/>
                  </a:cubicBezTo>
                  <a:cubicBezTo>
                    <a:pt x="22451" y="30004"/>
                    <a:pt x="20546" y="8096"/>
                    <a:pt x="33881" y="7144"/>
                  </a:cubicBezTo>
                  <a:cubicBezTo>
                    <a:pt x="40548" y="7144"/>
                    <a:pt x="50073" y="21431"/>
                    <a:pt x="53883" y="22384"/>
                  </a:cubicBezTo>
                  <a:cubicBezTo>
                    <a:pt x="70076" y="25241"/>
                    <a:pt x="88173" y="6191"/>
                    <a:pt x="109128" y="10001"/>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55" name="Freeform: Shape 154">
              <a:extLst>
                <a:ext uri="{FF2B5EF4-FFF2-40B4-BE49-F238E27FC236}">
                  <a16:creationId xmlns:a16="http://schemas.microsoft.com/office/drawing/2014/main" id="{766BF20A-6509-4939-8ED8-F41E20C9644B}"/>
                </a:ext>
              </a:extLst>
            </p:cNvPr>
            <p:cNvSpPr/>
            <p:nvPr/>
          </p:nvSpPr>
          <p:spPr>
            <a:xfrm>
              <a:off x="19810936" y="8171941"/>
              <a:ext cx="126827" cy="95120"/>
            </a:xfrm>
            <a:custGeom>
              <a:avLst/>
              <a:gdLst>
                <a:gd name="connsiteX0" fmla="*/ 39529 w 38100"/>
                <a:gd name="connsiteY0" fmla="*/ 16755 h 28575"/>
                <a:gd name="connsiteX1" fmla="*/ 7144 w 38100"/>
                <a:gd name="connsiteY1" fmla="*/ 12945 h 28575"/>
                <a:gd name="connsiteX2" fmla="*/ 39529 w 38100"/>
                <a:gd name="connsiteY2" fmla="*/ 16755 h 28575"/>
              </a:gdLst>
              <a:ahLst/>
              <a:cxnLst>
                <a:cxn ang="0">
                  <a:pos x="connsiteX0" y="connsiteY0"/>
                </a:cxn>
                <a:cxn ang="0">
                  <a:pos x="connsiteX1" y="connsiteY1"/>
                </a:cxn>
                <a:cxn ang="0">
                  <a:pos x="connsiteX2" y="connsiteY2"/>
                </a:cxn>
              </a:cxnLst>
              <a:rect l="l" t="t" r="r" b="b"/>
              <a:pathLst>
                <a:path w="38100" h="28575">
                  <a:moveTo>
                    <a:pt x="39529" y="16755"/>
                  </a:moveTo>
                  <a:cubicBezTo>
                    <a:pt x="34766" y="26280"/>
                    <a:pt x="9049" y="21518"/>
                    <a:pt x="7144" y="12945"/>
                  </a:cubicBezTo>
                  <a:cubicBezTo>
                    <a:pt x="10954" y="3420"/>
                    <a:pt x="37624" y="6278"/>
                    <a:pt x="39529" y="16755"/>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56" name="Freeform: Shape 155">
              <a:extLst>
                <a:ext uri="{FF2B5EF4-FFF2-40B4-BE49-F238E27FC236}">
                  <a16:creationId xmlns:a16="http://schemas.microsoft.com/office/drawing/2014/main" id="{F6838958-B74A-4404-8C5B-566019C0DB3F}"/>
                </a:ext>
              </a:extLst>
            </p:cNvPr>
            <p:cNvSpPr/>
            <p:nvPr/>
          </p:nvSpPr>
          <p:spPr>
            <a:xfrm>
              <a:off x="19747523" y="8254851"/>
              <a:ext cx="126827" cy="95120"/>
            </a:xfrm>
            <a:custGeom>
              <a:avLst/>
              <a:gdLst>
                <a:gd name="connsiteX0" fmla="*/ 34766 w 38100"/>
                <a:gd name="connsiteY0" fmla="*/ 22328 h 28575"/>
                <a:gd name="connsiteX1" fmla="*/ 30004 w 38100"/>
                <a:gd name="connsiteY1" fmla="*/ 27091 h 28575"/>
                <a:gd name="connsiteX2" fmla="*/ 7144 w 38100"/>
                <a:gd name="connsiteY2" fmla="*/ 11851 h 28575"/>
                <a:gd name="connsiteX3" fmla="*/ 34766 w 38100"/>
                <a:gd name="connsiteY3" fmla="*/ 22328 h 28575"/>
              </a:gdLst>
              <a:ahLst/>
              <a:cxnLst>
                <a:cxn ang="0">
                  <a:pos x="connsiteX0" y="connsiteY0"/>
                </a:cxn>
                <a:cxn ang="0">
                  <a:pos x="connsiteX1" y="connsiteY1"/>
                </a:cxn>
                <a:cxn ang="0">
                  <a:pos x="connsiteX2" y="connsiteY2"/>
                </a:cxn>
                <a:cxn ang="0">
                  <a:pos x="connsiteX3" y="connsiteY3"/>
                </a:cxn>
              </a:cxnLst>
              <a:rect l="l" t="t" r="r" b="b"/>
              <a:pathLst>
                <a:path w="38100" h="28575">
                  <a:moveTo>
                    <a:pt x="34766" y="22328"/>
                  </a:moveTo>
                  <a:cubicBezTo>
                    <a:pt x="32861" y="24233"/>
                    <a:pt x="31909" y="26138"/>
                    <a:pt x="30004" y="27091"/>
                  </a:cubicBezTo>
                  <a:cubicBezTo>
                    <a:pt x="20479" y="24233"/>
                    <a:pt x="10001" y="21376"/>
                    <a:pt x="7144" y="11851"/>
                  </a:cubicBezTo>
                  <a:cubicBezTo>
                    <a:pt x="13811" y="1373"/>
                    <a:pt x="33814" y="9946"/>
                    <a:pt x="34766" y="22328"/>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57" name="Freeform: Shape 156">
              <a:extLst>
                <a:ext uri="{FF2B5EF4-FFF2-40B4-BE49-F238E27FC236}">
                  <a16:creationId xmlns:a16="http://schemas.microsoft.com/office/drawing/2014/main" id="{E1D2096B-D4CB-496A-A63A-205BDFCE55DB}"/>
                </a:ext>
              </a:extLst>
            </p:cNvPr>
            <p:cNvSpPr/>
            <p:nvPr/>
          </p:nvSpPr>
          <p:spPr>
            <a:xfrm>
              <a:off x="19506552" y="8164371"/>
              <a:ext cx="253653" cy="95120"/>
            </a:xfrm>
            <a:custGeom>
              <a:avLst/>
              <a:gdLst>
                <a:gd name="connsiteX0" fmla="*/ 72866 w 76200"/>
                <a:gd name="connsiteY0" fmla="*/ 18077 h 28575"/>
                <a:gd name="connsiteX1" fmla="*/ 36671 w 76200"/>
                <a:gd name="connsiteY1" fmla="*/ 26650 h 28575"/>
                <a:gd name="connsiteX2" fmla="*/ 7144 w 76200"/>
                <a:gd name="connsiteY2" fmla="*/ 15220 h 28575"/>
                <a:gd name="connsiteX3" fmla="*/ 32861 w 76200"/>
                <a:gd name="connsiteY3" fmla="*/ 11410 h 28575"/>
                <a:gd name="connsiteX4" fmla="*/ 72866 w 76200"/>
                <a:gd name="connsiteY4" fmla="*/ 18077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28575">
                  <a:moveTo>
                    <a:pt x="72866" y="18077"/>
                  </a:moveTo>
                  <a:cubicBezTo>
                    <a:pt x="66198" y="27602"/>
                    <a:pt x="44291" y="17125"/>
                    <a:pt x="36671" y="26650"/>
                  </a:cubicBezTo>
                  <a:cubicBezTo>
                    <a:pt x="23336" y="26650"/>
                    <a:pt x="10001" y="25697"/>
                    <a:pt x="7144" y="15220"/>
                  </a:cubicBezTo>
                  <a:cubicBezTo>
                    <a:pt x="10953" y="5695"/>
                    <a:pt x="23336" y="12362"/>
                    <a:pt x="32861" y="11410"/>
                  </a:cubicBezTo>
                  <a:cubicBezTo>
                    <a:pt x="47148" y="10457"/>
                    <a:pt x="69056" y="-973"/>
                    <a:pt x="72866" y="18077"/>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id="{5742DB97-9EE9-46B3-9A8E-8153C67E6018}"/>
                </a:ext>
              </a:extLst>
            </p:cNvPr>
            <p:cNvSpPr/>
            <p:nvPr/>
          </p:nvSpPr>
          <p:spPr>
            <a:xfrm>
              <a:off x="19018270" y="8384663"/>
              <a:ext cx="3075543" cy="2219464"/>
            </a:xfrm>
            <a:custGeom>
              <a:avLst/>
              <a:gdLst>
                <a:gd name="connsiteX0" fmla="*/ 41434 w 923925"/>
                <a:gd name="connsiteY0" fmla="*/ 435769 h 666750"/>
                <a:gd name="connsiteX1" fmla="*/ 32861 w 923925"/>
                <a:gd name="connsiteY1" fmla="*/ 403384 h 666750"/>
                <a:gd name="connsiteX2" fmla="*/ 32861 w 923925"/>
                <a:gd name="connsiteY2" fmla="*/ 388144 h 666750"/>
                <a:gd name="connsiteX3" fmla="*/ 29051 w 923925"/>
                <a:gd name="connsiteY3" fmla="*/ 369094 h 666750"/>
                <a:gd name="connsiteX4" fmla="*/ 43339 w 923925"/>
                <a:gd name="connsiteY4" fmla="*/ 352901 h 666750"/>
                <a:gd name="connsiteX5" fmla="*/ 38576 w 923925"/>
                <a:gd name="connsiteY5" fmla="*/ 325279 h 666750"/>
                <a:gd name="connsiteX6" fmla="*/ 50959 w 923925"/>
                <a:gd name="connsiteY6" fmla="*/ 297656 h 666750"/>
                <a:gd name="connsiteX7" fmla="*/ 55721 w 923925"/>
                <a:gd name="connsiteY7" fmla="*/ 275749 h 666750"/>
                <a:gd name="connsiteX8" fmla="*/ 78581 w 923925"/>
                <a:gd name="connsiteY8" fmla="*/ 263366 h 666750"/>
                <a:gd name="connsiteX9" fmla="*/ 132874 w 923925"/>
                <a:gd name="connsiteY9" fmla="*/ 232886 h 666750"/>
                <a:gd name="connsiteX10" fmla="*/ 148114 w 923925"/>
                <a:gd name="connsiteY10" fmla="*/ 232886 h 666750"/>
                <a:gd name="connsiteX11" fmla="*/ 190024 w 923925"/>
                <a:gd name="connsiteY11" fmla="*/ 217646 h 666750"/>
                <a:gd name="connsiteX12" fmla="*/ 230029 w 923925"/>
                <a:gd name="connsiteY12" fmla="*/ 209074 h 666750"/>
                <a:gd name="connsiteX13" fmla="*/ 265271 w 923925"/>
                <a:gd name="connsiteY13" fmla="*/ 170974 h 666750"/>
                <a:gd name="connsiteX14" fmla="*/ 280511 w 923925"/>
                <a:gd name="connsiteY14" fmla="*/ 140494 h 666750"/>
                <a:gd name="connsiteX15" fmla="*/ 296704 w 923925"/>
                <a:gd name="connsiteY15" fmla="*/ 139541 h 666750"/>
                <a:gd name="connsiteX16" fmla="*/ 319564 w 923925"/>
                <a:gd name="connsiteY16" fmla="*/ 128111 h 666750"/>
                <a:gd name="connsiteX17" fmla="*/ 339566 w 923925"/>
                <a:gd name="connsiteY17" fmla="*/ 98584 h 666750"/>
                <a:gd name="connsiteX18" fmla="*/ 369094 w 923925"/>
                <a:gd name="connsiteY18" fmla="*/ 79534 h 666750"/>
                <a:gd name="connsiteX19" fmla="*/ 389096 w 923925"/>
                <a:gd name="connsiteY19" fmla="*/ 74771 h 666750"/>
                <a:gd name="connsiteX20" fmla="*/ 434816 w 923925"/>
                <a:gd name="connsiteY20" fmla="*/ 96679 h 666750"/>
                <a:gd name="connsiteX21" fmla="*/ 454819 w 923925"/>
                <a:gd name="connsiteY21" fmla="*/ 70961 h 666750"/>
                <a:gd name="connsiteX22" fmla="*/ 486251 w 923925"/>
                <a:gd name="connsiteY22" fmla="*/ 36671 h 666750"/>
                <a:gd name="connsiteX23" fmla="*/ 520541 w 923925"/>
                <a:gd name="connsiteY23" fmla="*/ 30004 h 666750"/>
                <a:gd name="connsiteX24" fmla="*/ 520541 w 923925"/>
                <a:gd name="connsiteY24" fmla="*/ 11906 h 666750"/>
                <a:gd name="connsiteX25" fmla="*/ 582454 w 923925"/>
                <a:gd name="connsiteY25" fmla="*/ 33814 h 666750"/>
                <a:gd name="connsiteX26" fmla="*/ 618649 w 923925"/>
                <a:gd name="connsiteY26" fmla="*/ 38576 h 666750"/>
                <a:gd name="connsiteX27" fmla="*/ 607219 w 923925"/>
                <a:gd name="connsiteY27" fmla="*/ 61436 h 666750"/>
                <a:gd name="connsiteX28" fmla="*/ 606267 w 923925"/>
                <a:gd name="connsiteY28" fmla="*/ 76676 h 666750"/>
                <a:gd name="connsiteX29" fmla="*/ 584359 w 923925"/>
                <a:gd name="connsiteY29" fmla="*/ 94774 h 666750"/>
                <a:gd name="connsiteX30" fmla="*/ 616744 w 923925"/>
                <a:gd name="connsiteY30" fmla="*/ 124301 h 666750"/>
                <a:gd name="connsiteX31" fmla="*/ 636746 w 923925"/>
                <a:gd name="connsiteY31" fmla="*/ 140494 h 666750"/>
                <a:gd name="connsiteX32" fmla="*/ 649129 w 923925"/>
                <a:gd name="connsiteY32" fmla="*/ 145256 h 666750"/>
                <a:gd name="connsiteX33" fmla="*/ 674846 w 923925"/>
                <a:gd name="connsiteY33" fmla="*/ 163354 h 666750"/>
                <a:gd name="connsiteX34" fmla="*/ 707231 w 923925"/>
                <a:gd name="connsiteY34" fmla="*/ 131921 h 666750"/>
                <a:gd name="connsiteX35" fmla="*/ 719614 w 923925"/>
                <a:gd name="connsiteY35" fmla="*/ 72866 h 666750"/>
                <a:gd name="connsiteX36" fmla="*/ 727234 w 923925"/>
                <a:gd name="connsiteY36" fmla="*/ 53816 h 666750"/>
                <a:gd name="connsiteX37" fmla="*/ 753904 w 923925"/>
                <a:gd name="connsiteY37" fmla="*/ 7144 h 666750"/>
                <a:gd name="connsiteX38" fmla="*/ 772001 w 923925"/>
                <a:gd name="connsiteY38" fmla="*/ 80486 h 666750"/>
                <a:gd name="connsiteX39" fmla="*/ 802481 w 923925"/>
                <a:gd name="connsiteY39" fmla="*/ 103346 h 666750"/>
                <a:gd name="connsiteX40" fmla="*/ 799624 w 923925"/>
                <a:gd name="connsiteY40" fmla="*/ 123349 h 666750"/>
                <a:gd name="connsiteX41" fmla="*/ 810101 w 923925"/>
                <a:gd name="connsiteY41" fmla="*/ 152876 h 666750"/>
                <a:gd name="connsiteX42" fmla="*/ 814864 w 923925"/>
                <a:gd name="connsiteY42" fmla="*/ 195739 h 666750"/>
                <a:gd name="connsiteX43" fmla="*/ 856774 w 923925"/>
                <a:gd name="connsiteY43" fmla="*/ 227171 h 666750"/>
                <a:gd name="connsiteX44" fmla="*/ 863442 w 923925"/>
                <a:gd name="connsiteY44" fmla="*/ 250031 h 666750"/>
                <a:gd name="connsiteX45" fmla="*/ 864394 w 923925"/>
                <a:gd name="connsiteY45" fmla="*/ 262414 h 666750"/>
                <a:gd name="connsiteX46" fmla="*/ 883444 w 923925"/>
                <a:gd name="connsiteY46" fmla="*/ 278606 h 666750"/>
                <a:gd name="connsiteX47" fmla="*/ 887254 w 923925"/>
                <a:gd name="connsiteY47" fmla="*/ 294799 h 666750"/>
                <a:gd name="connsiteX48" fmla="*/ 905351 w 923925"/>
                <a:gd name="connsiteY48" fmla="*/ 320516 h 666750"/>
                <a:gd name="connsiteX49" fmla="*/ 921544 w 923925"/>
                <a:gd name="connsiteY49" fmla="*/ 346234 h 666750"/>
                <a:gd name="connsiteX50" fmla="*/ 912971 w 923925"/>
                <a:gd name="connsiteY50" fmla="*/ 377666 h 666750"/>
                <a:gd name="connsiteX51" fmla="*/ 908209 w 923925"/>
                <a:gd name="connsiteY51" fmla="*/ 419576 h 666750"/>
                <a:gd name="connsiteX52" fmla="*/ 876776 w 923925"/>
                <a:gd name="connsiteY52" fmla="*/ 469106 h 666750"/>
                <a:gd name="connsiteX53" fmla="*/ 841534 w 923925"/>
                <a:gd name="connsiteY53" fmla="*/ 512921 h 666750"/>
                <a:gd name="connsiteX54" fmla="*/ 815817 w 923925"/>
                <a:gd name="connsiteY54" fmla="*/ 529114 h 666750"/>
                <a:gd name="connsiteX55" fmla="*/ 783431 w 923925"/>
                <a:gd name="connsiteY55" fmla="*/ 563404 h 666750"/>
                <a:gd name="connsiteX56" fmla="*/ 749142 w 923925"/>
                <a:gd name="connsiteY56" fmla="*/ 594836 h 666750"/>
                <a:gd name="connsiteX57" fmla="*/ 707231 w 923925"/>
                <a:gd name="connsiteY57" fmla="*/ 636746 h 666750"/>
                <a:gd name="connsiteX58" fmla="*/ 671036 w 923925"/>
                <a:gd name="connsiteY58" fmla="*/ 641509 h 666750"/>
                <a:gd name="connsiteX59" fmla="*/ 631031 w 923925"/>
                <a:gd name="connsiteY59" fmla="*/ 663416 h 666750"/>
                <a:gd name="connsiteX60" fmla="*/ 603409 w 923925"/>
                <a:gd name="connsiteY60" fmla="*/ 651034 h 666750"/>
                <a:gd name="connsiteX61" fmla="*/ 571024 w 923925"/>
                <a:gd name="connsiteY61" fmla="*/ 658654 h 666750"/>
                <a:gd name="connsiteX62" fmla="*/ 552926 w 923925"/>
                <a:gd name="connsiteY62" fmla="*/ 651986 h 666750"/>
                <a:gd name="connsiteX63" fmla="*/ 512921 w 923925"/>
                <a:gd name="connsiteY63" fmla="*/ 626269 h 666750"/>
                <a:gd name="connsiteX64" fmla="*/ 519589 w 923925"/>
                <a:gd name="connsiteY64" fmla="*/ 600551 h 666750"/>
                <a:gd name="connsiteX65" fmla="*/ 505301 w 923925"/>
                <a:gd name="connsiteY65" fmla="*/ 580549 h 666750"/>
                <a:gd name="connsiteX66" fmla="*/ 498634 w 923925"/>
                <a:gd name="connsiteY66" fmla="*/ 554831 h 666750"/>
                <a:gd name="connsiteX67" fmla="*/ 503396 w 923925"/>
                <a:gd name="connsiteY67" fmla="*/ 536734 h 666750"/>
                <a:gd name="connsiteX68" fmla="*/ 477679 w 923925"/>
                <a:gd name="connsiteY68" fmla="*/ 547211 h 666750"/>
                <a:gd name="connsiteX69" fmla="*/ 451009 w 923925"/>
                <a:gd name="connsiteY69" fmla="*/ 563404 h 666750"/>
                <a:gd name="connsiteX70" fmla="*/ 447199 w 923925"/>
                <a:gd name="connsiteY70" fmla="*/ 541496 h 666750"/>
                <a:gd name="connsiteX71" fmla="*/ 425291 w 923925"/>
                <a:gd name="connsiteY71" fmla="*/ 505301 h 666750"/>
                <a:gd name="connsiteX72" fmla="*/ 382429 w 923925"/>
                <a:gd name="connsiteY72" fmla="*/ 489109 h 666750"/>
                <a:gd name="connsiteX73" fmla="*/ 287179 w 923925"/>
                <a:gd name="connsiteY73" fmla="*/ 507206 h 666750"/>
                <a:gd name="connsiteX74" fmla="*/ 263366 w 923925"/>
                <a:gd name="connsiteY74" fmla="*/ 507206 h 666750"/>
                <a:gd name="connsiteX75" fmla="*/ 193834 w 923925"/>
                <a:gd name="connsiteY75" fmla="*/ 545306 h 666750"/>
                <a:gd name="connsiteX76" fmla="*/ 113824 w 923925"/>
                <a:gd name="connsiteY76" fmla="*/ 548164 h 666750"/>
                <a:gd name="connsiteX77" fmla="*/ 30004 w 923925"/>
                <a:gd name="connsiteY77" fmla="*/ 571976 h 666750"/>
                <a:gd name="connsiteX78" fmla="*/ 7144 w 923925"/>
                <a:gd name="connsiteY78" fmla="*/ 549116 h 666750"/>
                <a:gd name="connsiteX79" fmla="*/ 26194 w 923925"/>
                <a:gd name="connsiteY79" fmla="*/ 526256 h 666750"/>
                <a:gd name="connsiteX80" fmla="*/ 40481 w 923925"/>
                <a:gd name="connsiteY80" fmla="*/ 491014 h 666750"/>
                <a:gd name="connsiteX81" fmla="*/ 35719 w 923925"/>
                <a:gd name="connsiteY81" fmla="*/ 462439 h 666750"/>
                <a:gd name="connsiteX82" fmla="*/ 41434 w 923925"/>
                <a:gd name="connsiteY82" fmla="*/ 435769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923925" h="666750">
                  <a:moveTo>
                    <a:pt x="41434" y="435769"/>
                  </a:moveTo>
                  <a:cubicBezTo>
                    <a:pt x="41434" y="424339"/>
                    <a:pt x="34766" y="414814"/>
                    <a:pt x="32861" y="403384"/>
                  </a:cubicBezTo>
                  <a:cubicBezTo>
                    <a:pt x="31909" y="399574"/>
                    <a:pt x="33814" y="393859"/>
                    <a:pt x="32861" y="388144"/>
                  </a:cubicBezTo>
                  <a:cubicBezTo>
                    <a:pt x="31909" y="380524"/>
                    <a:pt x="28099" y="373856"/>
                    <a:pt x="29051" y="369094"/>
                  </a:cubicBezTo>
                  <a:cubicBezTo>
                    <a:pt x="30956" y="360521"/>
                    <a:pt x="40481" y="359569"/>
                    <a:pt x="43339" y="352901"/>
                  </a:cubicBezTo>
                  <a:cubicBezTo>
                    <a:pt x="47149" y="341471"/>
                    <a:pt x="38576" y="339566"/>
                    <a:pt x="38576" y="325279"/>
                  </a:cubicBezTo>
                  <a:cubicBezTo>
                    <a:pt x="38576" y="315754"/>
                    <a:pt x="46196" y="310039"/>
                    <a:pt x="50959" y="297656"/>
                  </a:cubicBezTo>
                  <a:cubicBezTo>
                    <a:pt x="52864" y="291941"/>
                    <a:pt x="53816" y="280511"/>
                    <a:pt x="55721" y="275749"/>
                  </a:cubicBezTo>
                  <a:cubicBezTo>
                    <a:pt x="58579" y="270034"/>
                    <a:pt x="72866" y="266224"/>
                    <a:pt x="78581" y="263366"/>
                  </a:cubicBezTo>
                  <a:cubicBezTo>
                    <a:pt x="97631" y="253841"/>
                    <a:pt x="113824" y="235744"/>
                    <a:pt x="132874" y="232886"/>
                  </a:cubicBezTo>
                  <a:cubicBezTo>
                    <a:pt x="137636" y="231934"/>
                    <a:pt x="144304" y="233839"/>
                    <a:pt x="148114" y="232886"/>
                  </a:cubicBezTo>
                  <a:cubicBezTo>
                    <a:pt x="159544" y="230981"/>
                    <a:pt x="173831" y="221456"/>
                    <a:pt x="190024" y="217646"/>
                  </a:cubicBezTo>
                  <a:cubicBezTo>
                    <a:pt x="205264" y="213836"/>
                    <a:pt x="218599" y="215741"/>
                    <a:pt x="230029" y="209074"/>
                  </a:cubicBezTo>
                  <a:cubicBezTo>
                    <a:pt x="242411" y="201454"/>
                    <a:pt x="260509" y="182404"/>
                    <a:pt x="265271" y="170974"/>
                  </a:cubicBezTo>
                  <a:cubicBezTo>
                    <a:pt x="270986" y="156686"/>
                    <a:pt x="269081" y="145256"/>
                    <a:pt x="280511" y="140494"/>
                  </a:cubicBezTo>
                  <a:cubicBezTo>
                    <a:pt x="286226" y="138589"/>
                    <a:pt x="290989" y="140494"/>
                    <a:pt x="296704" y="139541"/>
                  </a:cubicBezTo>
                  <a:cubicBezTo>
                    <a:pt x="302419" y="137636"/>
                    <a:pt x="314801" y="131921"/>
                    <a:pt x="319564" y="128111"/>
                  </a:cubicBezTo>
                  <a:cubicBezTo>
                    <a:pt x="328136" y="120491"/>
                    <a:pt x="330041" y="107156"/>
                    <a:pt x="339566" y="98584"/>
                  </a:cubicBezTo>
                  <a:cubicBezTo>
                    <a:pt x="346234" y="92869"/>
                    <a:pt x="359569" y="84296"/>
                    <a:pt x="369094" y="79534"/>
                  </a:cubicBezTo>
                  <a:cubicBezTo>
                    <a:pt x="374809" y="76676"/>
                    <a:pt x="384334" y="73819"/>
                    <a:pt x="389096" y="74771"/>
                  </a:cubicBezTo>
                  <a:cubicBezTo>
                    <a:pt x="407194" y="76676"/>
                    <a:pt x="414814" y="101441"/>
                    <a:pt x="434816" y="96679"/>
                  </a:cubicBezTo>
                  <a:cubicBezTo>
                    <a:pt x="441484" y="94774"/>
                    <a:pt x="449104" y="80486"/>
                    <a:pt x="454819" y="70961"/>
                  </a:cubicBezTo>
                  <a:cubicBezTo>
                    <a:pt x="464344" y="57626"/>
                    <a:pt x="471011" y="40481"/>
                    <a:pt x="486251" y="36671"/>
                  </a:cubicBezTo>
                  <a:cubicBezTo>
                    <a:pt x="498634" y="33814"/>
                    <a:pt x="512921" y="41434"/>
                    <a:pt x="520541" y="30004"/>
                  </a:cubicBezTo>
                  <a:cubicBezTo>
                    <a:pt x="522446" y="22384"/>
                    <a:pt x="514826" y="17621"/>
                    <a:pt x="520541" y="11906"/>
                  </a:cubicBezTo>
                  <a:cubicBezTo>
                    <a:pt x="534829" y="12859"/>
                    <a:pt x="560546" y="32861"/>
                    <a:pt x="582454" y="33814"/>
                  </a:cubicBezTo>
                  <a:cubicBezTo>
                    <a:pt x="594836" y="33814"/>
                    <a:pt x="616744" y="20479"/>
                    <a:pt x="618649" y="38576"/>
                  </a:cubicBezTo>
                  <a:cubicBezTo>
                    <a:pt x="619601" y="46196"/>
                    <a:pt x="610076" y="52864"/>
                    <a:pt x="607219" y="61436"/>
                  </a:cubicBezTo>
                  <a:cubicBezTo>
                    <a:pt x="605314" y="67151"/>
                    <a:pt x="610076" y="70009"/>
                    <a:pt x="606267" y="76676"/>
                  </a:cubicBezTo>
                  <a:cubicBezTo>
                    <a:pt x="595789" y="80486"/>
                    <a:pt x="585311" y="82391"/>
                    <a:pt x="584359" y="94774"/>
                  </a:cubicBezTo>
                  <a:cubicBezTo>
                    <a:pt x="584359" y="109061"/>
                    <a:pt x="604361" y="115729"/>
                    <a:pt x="616744" y="124301"/>
                  </a:cubicBezTo>
                  <a:cubicBezTo>
                    <a:pt x="625317" y="130016"/>
                    <a:pt x="631984" y="137636"/>
                    <a:pt x="636746" y="140494"/>
                  </a:cubicBezTo>
                  <a:cubicBezTo>
                    <a:pt x="640556" y="142399"/>
                    <a:pt x="647224" y="144304"/>
                    <a:pt x="649129" y="145256"/>
                  </a:cubicBezTo>
                  <a:cubicBezTo>
                    <a:pt x="657701" y="150971"/>
                    <a:pt x="663417" y="162401"/>
                    <a:pt x="674846" y="163354"/>
                  </a:cubicBezTo>
                  <a:cubicBezTo>
                    <a:pt x="687229" y="163354"/>
                    <a:pt x="700564" y="147161"/>
                    <a:pt x="707231" y="131921"/>
                  </a:cubicBezTo>
                  <a:cubicBezTo>
                    <a:pt x="715804" y="113824"/>
                    <a:pt x="715804" y="91916"/>
                    <a:pt x="719614" y="72866"/>
                  </a:cubicBezTo>
                  <a:cubicBezTo>
                    <a:pt x="720567" y="66199"/>
                    <a:pt x="725329" y="60484"/>
                    <a:pt x="727234" y="53816"/>
                  </a:cubicBezTo>
                  <a:cubicBezTo>
                    <a:pt x="731996" y="36671"/>
                    <a:pt x="738664" y="12859"/>
                    <a:pt x="753904" y="7144"/>
                  </a:cubicBezTo>
                  <a:cubicBezTo>
                    <a:pt x="769144" y="23336"/>
                    <a:pt x="773906" y="53816"/>
                    <a:pt x="772001" y="80486"/>
                  </a:cubicBezTo>
                  <a:cubicBezTo>
                    <a:pt x="782479" y="88106"/>
                    <a:pt x="799624" y="85249"/>
                    <a:pt x="802481" y="103346"/>
                  </a:cubicBezTo>
                  <a:cubicBezTo>
                    <a:pt x="803434" y="109061"/>
                    <a:pt x="799624" y="117634"/>
                    <a:pt x="799624" y="123349"/>
                  </a:cubicBezTo>
                  <a:cubicBezTo>
                    <a:pt x="800576" y="133826"/>
                    <a:pt x="808196" y="143351"/>
                    <a:pt x="810101" y="152876"/>
                  </a:cubicBezTo>
                  <a:cubicBezTo>
                    <a:pt x="812959" y="170021"/>
                    <a:pt x="807244" y="183356"/>
                    <a:pt x="814864" y="195739"/>
                  </a:cubicBezTo>
                  <a:cubicBezTo>
                    <a:pt x="824389" y="210979"/>
                    <a:pt x="844392" y="210979"/>
                    <a:pt x="856774" y="227171"/>
                  </a:cubicBezTo>
                  <a:cubicBezTo>
                    <a:pt x="856774" y="237649"/>
                    <a:pt x="860584" y="241459"/>
                    <a:pt x="863442" y="250031"/>
                  </a:cubicBezTo>
                  <a:cubicBezTo>
                    <a:pt x="864394" y="253841"/>
                    <a:pt x="863442" y="260509"/>
                    <a:pt x="864394" y="262414"/>
                  </a:cubicBezTo>
                  <a:cubicBezTo>
                    <a:pt x="868204" y="270986"/>
                    <a:pt x="879634" y="271939"/>
                    <a:pt x="883444" y="278606"/>
                  </a:cubicBezTo>
                  <a:cubicBezTo>
                    <a:pt x="885349" y="282416"/>
                    <a:pt x="884396" y="289084"/>
                    <a:pt x="887254" y="294799"/>
                  </a:cubicBezTo>
                  <a:cubicBezTo>
                    <a:pt x="891064" y="304324"/>
                    <a:pt x="898684" y="310991"/>
                    <a:pt x="905351" y="320516"/>
                  </a:cubicBezTo>
                  <a:cubicBezTo>
                    <a:pt x="911067" y="329089"/>
                    <a:pt x="920592" y="338614"/>
                    <a:pt x="921544" y="346234"/>
                  </a:cubicBezTo>
                  <a:cubicBezTo>
                    <a:pt x="924401" y="358616"/>
                    <a:pt x="914876" y="367189"/>
                    <a:pt x="912971" y="377666"/>
                  </a:cubicBezTo>
                  <a:cubicBezTo>
                    <a:pt x="910114" y="390049"/>
                    <a:pt x="912971" y="406241"/>
                    <a:pt x="908209" y="419576"/>
                  </a:cubicBezTo>
                  <a:cubicBezTo>
                    <a:pt x="902494" y="434816"/>
                    <a:pt x="888206" y="450056"/>
                    <a:pt x="876776" y="469106"/>
                  </a:cubicBezTo>
                  <a:cubicBezTo>
                    <a:pt x="867251" y="485299"/>
                    <a:pt x="854869" y="502444"/>
                    <a:pt x="841534" y="512921"/>
                  </a:cubicBezTo>
                  <a:cubicBezTo>
                    <a:pt x="833914" y="519589"/>
                    <a:pt x="824389" y="523399"/>
                    <a:pt x="815817" y="529114"/>
                  </a:cubicBezTo>
                  <a:cubicBezTo>
                    <a:pt x="803434" y="538639"/>
                    <a:pt x="793909" y="551974"/>
                    <a:pt x="783431" y="563404"/>
                  </a:cubicBezTo>
                  <a:cubicBezTo>
                    <a:pt x="772001" y="575786"/>
                    <a:pt x="758667" y="584359"/>
                    <a:pt x="749142" y="594836"/>
                  </a:cubicBezTo>
                  <a:cubicBezTo>
                    <a:pt x="735806" y="610076"/>
                    <a:pt x="730092" y="633889"/>
                    <a:pt x="707231" y="636746"/>
                  </a:cubicBezTo>
                  <a:cubicBezTo>
                    <a:pt x="693896" y="638651"/>
                    <a:pt x="682467" y="636746"/>
                    <a:pt x="671036" y="641509"/>
                  </a:cubicBezTo>
                  <a:cubicBezTo>
                    <a:pt x="651986" y="649129"/>
                    <a:pt x="639604" y="662464"/>
                    <a:pt x="631031" y="663416"/>
                  </a:cubicBezTo>
                  <a:cubicBezTo>
                    <a:pt x="621506" y="663416"/>
                    <a:pt x="611981" y="651986"/>
                    <a:pt x="603409" y="651034"/>
                  </a:cubicBezTo>
                  <a:cubicBezTo>
                    <a:pt x="592931" y="650081"/>
                    <a:pt x="585311" y="658654"/>
                    <a:pt x="571024" y="658654"/>
                  </a:cubicBezTo>
                  <a:cubicBezTo>
                    <a:pt x="565309" y="658654"/>
                    <a:pt x="561499" y="654844"/>
                    <a:pt x="552926" y="651986"/>
                  </a:cubicBezTo>
                  <a:cubicBezTo>
                    <a:pt x="534829" y="646271"/>
                    <a:pt x="514826" y="646271"/>
                    <a:pt x="512921" y="626269"/>
                  </a:cubicBezTo>
                  <a:cubicBezTo>
                    <a:pt x="511016" y="615791"/>
                    <a:pt x="519589" y="611029"/>
                    <a:pt x="519589" y="600551"/>
                  </a:cubicBezTo>
                  <a:cubicBezTo>
                    <a:pt x="518636" y="591026"/>
                    <a:pt x="510064" y="588169"/>
                    <a:pt x="505301" y="580549"/>
                  </a:cubicBezTo>
                  <a:cubicBezTo>
                    <a:pt x="508159" y="571976"/>
                    <a:pt x="508159" y="560546"/>
                    <a:pt x="498634" y="554831"/>
                  </a:cubicBezTo>
                  <a:cubicBezTo>
                    <a:pt x="498634" y="547211"/>
                    <a:pt x="500539" y="541496"/>
                    <a:pt x="503396" y="536734"/>
                  </a:cubicBezTo>
                  <a:cubicBezTo>
                    <a:pt x="495776" y="539591"/>
                    <a:pt x="486251" y="541496"/>
                    <a:pt x="477679" y="547211"/>
                  </a:cubicBezTo>
                  <a:cubicBezTo>
                    <a:pt x="468154" y="552926"/>
                    <a:pt x="461486" y="565309"/>
                    <a:pt x="451009" y="563404"/>
                  </a:cubicBezTo>
                  <a:cubicBezTo>
                    <a:pt x="441484" y="559594"/>
                    <a:pt x="449104" y="550069"/>
                    <a:pt x="447199" y="541496"/>
                  </a:cubicBezTo>
                  <a:cubicBezTo>
                    <a:pt x="446246" y="535781"/>
                    <a:pt x="431959" y="509111"/>
                    <a:pt x="425291" y="505301"/>
                  </a:cubicBezTo>
                  <a:cubicBezTo>
                    <a:pt x="417671" y="500539"/>
                    <a:pt x="391001" y="490061"/>
                    <a:pt x="382429" y="489109"/>
                  </a:cubicBezTo>
                  <a:cubicBezTo>
                    <a:pt x="343376" y="483394"/>
                    <a:pt x="318611" y="504349"/>
                    <a:pt x="287179" y="507206"/>
                  </a:cubicBezTo>
                  <a:cubicBezTo>
                    <a:pt x="279559" y="508159"/>
                    <a:pt x="270986" y="506254"/>
                    <a:pt x="263366" y="507206"/>
                  </a:cubicBezTo>
                  <a:cubicBezTo>
                    <a:pt x="237649" y="511969"/>
                    <a:pt x="210026" y="531971"/>
                    <a:pt x="193834" y="545306"/>
                  </a:cubicBezTo>
                  <a:cubicBezTo>
                    <a:pt x="168116" y="548164"/>
                    <a:pt x="141446" y="539591"/>
                    <a:pt x="113824" y="548164"/>
                  </a:cubicBezTo>
                  <a:cubicBezTo>
                    <a:pt x="87154" y="555784"/>
                    <a:pt x="71914" y="578644"/>
                    <a:pt x="30004" y="571976"/>
                  </a:cubicBezTo>
                  <a:cubicBezTo>
                    <a:pt x="21431" y="565309"/>
                    <a:pt x="7144" y="561499"/>
                    <a:pt x="7144" y="549116"/>
                  </a:cubicBezTo>
                  <a:cubicBezTo>
                    <a:pt x="7144" y="539591"/>
                    <a:pt x="21431" y="532924"/>
                    <a:pt x="26194" y="526256"/>
                  </a:cubicBezTo>
                  <a:cubicBezTo>
                    <a:pt x="30956" y="518636"/>
                    <a:pt x="39529" y="501491"/>
                    <a:pt x="40481" y="491014"/>
                  </a:cubicBezTo>
                  <a:cubicBezTo>
                    <a:pt x="40481" y="482441"/>
                    <a:pt x="34766" y="472916"/>
                    <a:pt x="35719" y="462439"/>
                  </a:cubicBezTo>
                  <a:cubicBezTo>
                    <a:pt x="36671" y="452914"/>
                    <a:pt x="41434" y="443389"/>
                    <a:pt x="41434" y="435769"/>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59" name="Freeform: Shape 158">
              <a:extLst>
                <a:ext uri="{FF2B5EF4-FFF2-40B4-BE49-F238E27FC236}">
                  <a16:creationId xmlns:a16="http://schemas.microsoft.com/office/drawing/2014/main" id="{4839290D-9D51-4C05-A177-6C661E53830C}"/>
                </a:ext>
              </a:extLst>
            </p:cNvPr>
            <p:cNvSpPr/>
            <p:nvPr/>
          </p:nvSpPr>
          <p:spPr>
            <a:xfrm>
              <a:off x="18713777" y="7991644"/>
              <a:ext cx="760959" cy="253653"/>
            </a:xfrm>
            <a:custGeom>
              <a:avLst/>
              <a:gdLst>
                <a:gd name="connsiteX0" fmla="*/ 110999 w 228600"/>
                <a:gd name="connsiteY0" fmla="*/ 27103 h 76200"/>
                <a:gd name="connsiteX1" fmla="*/ 130049 w 228600"/>
                <a:gd name="connsiteY1" fmla="*/ 20436 h 76200"/>
                <a:gd name="connsiteX2" fmla="*/ 176721 w 228600"/>
                <a:gd name="connsiteY2" fmla="*/ 29008 h 76200"/>
                <a:gd name="connsiteX3" fmla="*/ 177674 w 228600"/>
                <a:gd name="connsiteY3" fmla="*/ 43296 h 76200"/>
                <a:gd name="connsiteX4" fmla="*/ 224346 w 228600"/>
                <a:gd name="connsiteY4" fmla="*/ 65203 h 76200"/>
                <a:gd name="connsiteX5" fmla="*/ 182436 w 228600"/>
                <a:gd name="connsiteY5" fmla="*/ 66156 h 76200"/>
                <a:gd name="connsiteX6" fmla="*/ 142431 w 228600"/>
                <a:gd name="connsiteY6" fmla="*/ 63298 h 76200"/>
                <a:gd name="connsiteX7" fmla="*/ 91949 w 228600"/>
                <a:gd name="connsiteY7" fmla="*/ 49011 h 76200"/>
                <a:gd name="connsiteX8" fmla="*/ 61469 w 228600"/>
                <a:gd name="connsiteY8" fmla="*/ 49011 h 76200"/>
                <a:gd name="connsiteX9" fmla="*/ 7177 w 228600"/>
                <a:gd name="connsiteY9" fmla="*/ 20436 h 76200"/>
                <a:gd name="connsiteX10" fmla="*/ 43371 w 228600"/>
                <a:gd name="connsiteY10" fmla="*/ 8053 h 76200"/>
                <a:gd name="connsiteX11" fmla="*/ 110999 w 228600"/>
                <a:gd name="connsiteY11" fmla="*/ 27103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8600" h="76200">
                  <a:moveTo>
                    <a:pt x="110999" y="27103"/>
                  </a:moveTo>
                  <a:cubicBezTo>
                    <a:pt x="117666" y="26151"/>
                    <a:pt x="123381" y="21388"/>
                    <a:pt x="130049" y="20436"/>
                  </a:cubicBezTo>
                  <a:cubicBezTo>
                    <a:pt x="144336" y="19483"/>
                    <a:pt x="159577" y="30913"/>
                    <a:pt x="176721" y="29008"/>
                  </a:cubicBezTo>
                  <a:cubicBezTo>
                    <a:pt x="180531" y="32818"/>
                    <a:pt x="177674" y="36628"/>
                    <a:pt x="177674" y="43296"/>
                  </a:cubicBezTo>
                  <a:cubicBezTo>
                    <a:pt x="192914" y="50916"/>
                    <a:pt x="216727" y="49963"/>
                    <a:pt x="224346" y="65203"/>
                  </a:cubicBezTo>
                  <a:cubicBezTo>
                    <a:pt x="212916" y="76633"/>
                    <a:pt x="196724" y="68061"/>
                    <a:pt x="182436" y="66156"/>
                  </a:cubicBezTo>
                  <a:cubicBezTo>
                    <a:pt x="170054" y="64251"/>
                    <a:pt x="155766" y="65203"/>
                    <a:pt x="142431" y="63298"/>
                  </a:cubicBezTo>
                  <a:cubicBezTo>
                    <a:pt x="124334" y="61393"/>
                    <a:pt x="109094" y="51868"/>
                    <a:pt x="91949" y="49011"/>
                  </a:cubicBezTo>
                  <a:cubicBezTo>
                    <a:pt x="81471" y="48058"/>
                    <a:pt x="70994" y="50916"/>
                    <a:pt x="61469" y="49011"/>
                  </a:cubicBezTo>
                  <a:cubicBezTo>
                    <a:pt x="50039" y="47106"/>
                    <a:pt x="8129" y="30913"/>
                    <a:pt x="7177" y="20436"/>
                  </a:cubicBezTo>
                  <a:cubicBezTo>
                    <a:pt x="6224" y="9006"/>
                    <a:pt x="26227" y="5196"/>
                    <a:pt x="43371" y="8053"/>
                  </a:cubicBezTo>
                  <a:cubicBezTo>
                    <a:pt x="67184" y="10911"/>
                    <a:pt x="82424" y="30913"/>
                    <a:pt x="110999" y="27103"/>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60" name="Freeform: Shape 159">
              <a:extLst>
                <a:ext uri="{FF2B5EF4-FFF2-40B4-BE49-F238E27FC236}">
                  <a16:creationId xmlns:a16="http://schemas.microsoft.com/office/drawing/2014/main" id="{39FDA5D1-ECCB-471D-A5DD-3DA46DB2F560}"/>
                </a:ext>
              </a:extLst>
            </p:cNvPr>
            <p:cNvSpPr/>
            <p:nvPr/>
          </p:nvSpPr>
          <p:spPr>
            <a:xfrm>
              <a:off x="18978025" y="6951727"/>
              <a:ext cx="792666" cy="919492"/>
            </a:xfrm>
            <a:custGeom>
              <a:avLst/>
              <a:gdLst>
                <a:gd name="connsiteX0" fmla="*/ 65906 w 238125"/>
                <a:gd name="connsiteY0" fmla="*/ 251876 h 276225"/>
                <a:gd name="connsiteX1" fmla="*/ 43046 w 238125"/>
                <a:gd name="connsiteY1" fmla="*/ 248066 h 276225"/>
                <a:gd name="connsiteX2" fmla="*/ 32569 w 238125"/>
                <a:gd name="connsiteY2" fmla="*/ 218538 h 276225"/>
                <a:gd name="connsiteX3" fmla="*/ 13519 w 238125"/>
                <a:gd name="connsiteY3" fmla="*/ 192821 h 276225"/>
                <a:gd name="connsiteX4" fmla="*/ 23996 w 238125"/>
                <a:gd name="connsiteY4" fmla="*/ 133766 h 276225"/>
                <a:gd name="connsiteX5" fmla="*/ 47808 w 238125"/>
                <a:gd name="connsiteY5" fmla="*/ 137576 h 276225"/>
                <a:gd name="connsiteX6" fmla="*/ 67811 w 238125"/>
                <a:gd name="connsiteY6" fmla="*/ 111858 h 276225"/>
                <a:gd name="connsiteX7" fmla="*/ 91623 w 238125"/>
                <a:gd name="connsiteY7" fmla="*/ 107096 h 276225"/>
                <a:gd name="connsiteX8" fmla="*/ 111626 w 238125"/>
                <a:gd name="connsiteY8" fmla="*/ 88998 h 276225"/>
                <a:gd name="connsiteX9" fmla="*/ 127819 w 238125"/>
                <a:gd name="connsiteY9" fmla="*/ 67091 h 276225"/>
                <a:gd name="connsiteX10" fmla="*/ 149726 w 238125"/>
                <a:gd name="connsiteY10" fmla="*/ 56613 h 276225"/>
                <a:gd name="connsiteX11" fmla="*/ 180206 w 238125"/>
                <a:gd name="connsiteY11" fmla="*/ 10893 h 276225"/>
                <a:gd name="connsiteX12" fmla="*/ 210686 w 238125"/>
                <a:gd name="connsiteY12" fmla="*/ 33753 h 276225"/>
                <a:gd name="connsiteX13" fmla="*/ 234498 w 238125"/>
                <a:gd name="connsiteY13" fmla="*/ 52803 h 276225"/>
                <a:gd name="connsiteX14" fmla="*/ 210686 w 238125"/>
                <a:gd name="connsiteY14" fmla="*/ 108048 h 276225"/>
                <a:gd name="connsiteX15" fmla="*/ 218306 w 238125"/>
                <a:gd name="connsiteY15" fmla="*/ 129956 h 276225"/>
                <a:gd name="connsiteX16" fmla="*/ 232594 w 238125"/>
                <a:gd name="connsiteY16" fmla="*/ 149958 h 276225"/>
                <a:gd name="connsiteX17" fmla="*/ 208781 w 238125"/>
                <a:gd name="connsiteY17" fmla="*/ 169008 h 276225"/>
                <a:gd name="connsiteX18" fmla="*/ 207828 w 238125"/>
                <a:gd name="connsiteY18" fmla="*/ 192821 h 276225"/>
                <a:gd name="connsiteX19" fmla="*/ 184016 w 238125"/>
                <a:gd name="connsiteY19" fmla="*/ 218538 h 276225"/>
                <a:gd name="connsiteX20" fmla="*/ 172586 w 238125"/>
                <a:gd name="connsiteY20" fmla="*/ 264258 h 276225"/>
                <a:gd name="connsiteX21" fmla="*/ 144964 w 238125"/>
                <a:gd name="connsiteY21" fmla="*/ 270926 h 276225"/>
                <a:gd name="connsiteX22" fmla="*/ 105911 w 238125"/>
                <a:gd name="connsiteY22" fmla="*/ 254733 h 276225"/>
                <a:gd name="connsiteX23" fmla="*/ 84003 w 238125"/>
                <a:gd name="connsiteY23" fmla="*/ 258543 h 276225"/>
                <a:gd name="connsiteX24" fmla="*/ 65906 w 238125"/>
                <a:gd name="connsiteY24" fmla="*/ 251876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38125" h="276225">
                  <a:moveTo>
                    <a:pt x="65906" y="251876"/>
                  </a:moveTo>
                  <a:cubicBezTo>
                    <a:pt x="56381" y="249018"/>
                    <a:pt x="47808" y="250923"/>
                    <a:pt x="43046" y="248066"/>
                  </a:cubicBezTo>
                  <a:cubicBezTo>
                    <a:pt x="34473" y="242351"/>
                    <a:pt x="35426" y="228063"/>
                    <a:pt x="32569" y="218538"/>
                  </a:cubicBezTo>
                  <a:cubicBezTo>
                    <a:pt x="29711" y="209966"/>
                    <a:pt x="19233" y="205203"/>
                    <a:pt x="13519" y="192821"/>
                  </a:cubicBezTo>
                  <a:cubicBezTo>
                    <a:pt x="4946" y="175676"/>
                    <a:pt x="2089" y="136623"/>
                    <a:pt x="23996" y="133766"/>
                  </a:cubicBezTo>
                  <a:cubicBezTo>
                    <a:pt x="32569" y="131861"/>
                    <a:pt x="42094" y="139481"/>
                    <a:pt x="47808" y="137576"/>
                  </a:cubicBezTo>
                  <a:cubicBezTo>
                    <a:pt x="60191" y="134718"/>
                    <a:pt x="58286" y="118526"/>
                    <a:pt x="67811" y="111858"/>
                  </a:cubicBezTo>
                  <a:cubicBezTo>
                    <a:pt x="73526" y="108048"/>
                    <a:pt x="84003" y="109953"/>
                    <a:pt x="91623" y="107096"/>
                  </a:cubicBezTo>
                  <a:cubicBezTo>
                    <a:pt x="100196" y="104238"/>
                    <a:pt x="105911" y="96618"/>
                    <a:pt x="111626" y="88998"/>
                  </a:cubicBezTo>
                  <a:cubicBezTo>
                    <a:pt x="117341" y="82331"/>
                    <a:pt x="121151" y="71853"/>
                    <a:pt x="127819" y="67091"/>
                  </a:cubicBezTo>
                  <a:cubicBezTo>
                    <a:pt x="135439" y="62328"/>
                    <a:pt x="143058" y="61376"/>
                    <a:pt x="149726" y="56613"/>
                  </a:cubicBezTo>
                  <a:cubicBezTo>
                    <a:pt x="165919" y="44231"/>
                    <a:pt x="166871" y="26133"/>
                    <a:pt x="180206" y="10893"/>
                  </a:cubicBezTo>
                  <a:cubicBezTo>
                    <a:pt x="191636" y="-2442"/>
                    <a:pt x="208781" y="23276"/>
                    <a:pt x="210686" y="33753"/>
                  </a:cubicBezTo>
                  <a:cubicBezTo>
                    <a:pt x="217353" y="41373"/>
                    <a:pt x="229736" y="44231"/>
                    <a:pt x="234498" y="52803"/>
                  </a:cubicBezTo>
                  <a:cubicBezTo>
                    <a:pt x="226878" y="74711"/>
                    <a:pt x="205923" y="76616"/>
                    <a:pt x="210686" y="108048"/>
                  </a:cubicBezTo>
                  <a:cubicBezTo>
                    <a:pt x="211639" y="112811"/>
                    <a:pt x="214496" y="122336"/>
                    <a:pt x="218306" y="129956"/>
                  </a:cubicBezTo>
                  <a:cubicBezTo>
                    <a:pt x="222116" y="137576"/>
                    <a:pt x="232594" y="145196"/>
                    <a:pt x="232594" y="149958"/>
                  </a:cubicBezTo>
                  <a:cubicBezTo>
                    <a:pt x="231641" y="159483"/>
                    <a:pt x="212591" y="158531"/>
                    <a:pt x="208781" y="169008"/>
                  </a:cubicBezTo>
                  <a:cubicBezTo>
                    <a:pt x="204971" y="178533"/>
                    <a:pt x="208781" y="178533"/>
                    <a:pt x="207828" y="192821"/>
                  </a:cubicBezTo>
                  <a:cubicBezTo>
                    <a:pt x="202114" y="203298"/>
                    <a:pt x="187826" y="205203"/>
                    <a:pt x="184016" y="218538"/>
                  </a:cubicBezTo>
                  <a:cubicBezTo>
                    <a:pt x="178301" y="233778"/>
                    <a:pt x="184969" y="252828"/>
                    <a:pt x="172586" y="264258"/>
                  </a:cubicBezTo>
                  <a:cubicBezTo>
                    <a:pt x="164014" y="264258"/>
                    <a:pt x="155441" y="271878"/>
                    <a:pt x="144964" y="270926"/>
                  </a:cubicBezTo>
                  <a:cubicBezTo>
                    <a:pt x="133533" y="269973"/>
                    <a:pt x="123056" y="254733"/>
                    <a:pt x="105911" y="254733"/>
                  </a:cubicBezTo>
                  <a:cubicBezTo>
                    <a:pt x="99244" y="254733"/>
                    <a:pt x="91623" y="258543"/>
                    <a:pt x="84003" y="258543"/>
                  </a:cubicBezTo>
                  <a:cubicBezTo>
                    <a:pt x="78289" y="259496"/>
                    <a:pt x="73526" y="253781"/>
                    <a:pt x="65906" y="251876"/>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61" name="Freeform: Shape 160">
              <a:extLst>
                <a:ext uri="{FF2B5EF4-FFF2-40B4-BE49-F238E27FC236}">
                  <a16:creationId xmlns:a16="http://schemas.microsoft.com/office/drawing/2014/main" id="{307ADE3E-524F-496E-B343-BD9BDBBC4428}"/>
                </a:ext>
              </a:extLst>
            </p:cNvPr>
            <p:cNvSpPr/>
            <p:nvPr/>
          </p:nvSpPr>
          <p:spPr>
            <a:xfrm>
              <a:off x="18820105" y="7671266"/>
              <a:ext cx="190240" cy="190240"/>
            </a:xfrm>
            <a:custGeom>
              <a:avLst/>
              <a:gdLst>
                <a:gd name="connsiteX0" fmla="*/ 31432 w 57150"/>
                <a:gd name="connsiteY0" fmla="*/ 7144 h 57150"/>
                <a:gd name="connsiteX1" fmla="*/ 31432 w 57150"/>
                <a:gd name="connsiteY1" fmla="*/ 56674 h 57150"/>
                <a:gd name="connsiteX2" fmla="*/ 31432 w 57150"/>
                <a:gd name="connsiteY2" fmla="*/ 7144 h 57150"/>
              </a:gdLst>
              <a:ahLst/>
              <a:cxnLst>
                <a:cxn ang="0">
                  <a:pos x="connsiteX0" y="connsiteY0"/>
                </a:cxn>
                <a:cxn ang="0">
                  <a:pos x="connsiteX1" y="connsiteY1"/>
                </a:cxn>
                <a:cxn ang="0">
                  <a:pos x="connsiteX2" y="connsiteY2"/>
                </a:cxn>
              </a:cxnLst>
              <a:rect l="l" t="t" r="r" b="b"/>
              <a:pathLst>
                <a:path w="57150" h="57150">
                  <a:moveTo>
                    <a:pt x="31432" y="7144"/>
                  </a:moveTo>
                  <a:cubicBezTo>
                    <a:pt x="63817" y="7144"/>
                    <a:pt x="63817" y="56674"/>
                    <a:pt x="31432" y="56674"/>
                  </a:cubicBezTo>
                  <a:cubicBezTo>
                    <a:pt x="-952" y="57626"/>
                    <a:pt x="-952" y="7144"/>
                    <a:pt x="31432" y="7144"/>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62" name="Freeform: Shape 161">
              <a:extLst>
                <a:ext uri="{FF2B5EF4-FFF2-40B4-BE49-F238E27FC236}">
                  <a16:creationId xmlns:a16="http://schemas.microsoft.com/office/drawing/2014/main" id="{76B090F3-22C9-4CCE-9463-5278B69E12AB}"/>
                </a:ext>
              </a:extLst>
            </p:cNvPr>
            <p:cNvSpPr/>
            <p:nvPr/>
          </p:nvSpPr>
          <p:spPr>
            <a:xfrm>
              <a:off x="17927562" y="7085077"/>
              <a:ext cx="919492" cy="919492"/>
            </a:xfrm>
            <a:custGeom>
              <a:avLst/>
              <a:gdLst>
                <a:gd name="connsiteX0" fmla="*/ 252889 w 276225"/>
                <a:gd name="connsiteY0" fmla="*/ 177526 h 276225"/>
                <a:gd name="connsiteX1" fmla="*/ 270986 w 276225"/>
                <a:gd name="connsiteY1" fmla="*/ 203243 h 276225"/>
                <a:gd name="connsiteX2" fmla="*/ 252889 w 276225"/>
                <a:gd name="connsiteY2" fmla="*/ 223246 h 276225"/>
                <a:gd name="connsiteX3" fmla="*/ 245269 w 276225"/>
                <a:gd name="connsiteY3" fmla="*/ 270871 h 276225"/>
                <a:gd name="connsiteX4" fmla="*/ 219552 w 276225"/>
                <a:gd name="connsiteY4" fmla="*/ 273728 h 276225"/>
                <a:gd name="connsiteX5" fmla="*/ 158591 w 276225"/>
                <a:gd name="connsiteY5" fmla="*/ 216578 h 276225"/>
                <a:gd name="connsiteX6" fmla="*/ 138589 w 276225"/>
                <a:gd name="connsiteY6" fmla="*/ 193718 h 276225"/>
                <a:gd name="connsiteX7" fmla="*/ 122397 w 276225"/>
                <a:gd name="connsiteY7" fmla="*/ 157523 h 276225"/>
                <a:gd name="connsiteX8" fmla="*/ 96679 w 276225"/>
                <a:gd name="connsiteY8" fmla="*/ 129901 h 276225"/>
                <a:gd name="connsiteX9" fmla="*/ 85249 w 276225"/>
                <a:gd name="connsiteY9" fmla="*/ 100373 h 276225"/>
                <a:gd name="connsiteX10" fmla="*/ 65247 w 276225"/>
                <a:gd name="connsiteY10" fmla="*/ 82276 h 276225"/>
                <a:gd name="connsiteX11" fmla="*/ 54769 w 276225"/>
                <a:gd name="connsiteY11" fmla="*/ 67036 h 276225"/>
                <a:gd name="connsiteX12" fmla="*/ 7144 w 276225"/>
                <a:gd name="connsiteY12" fmla="*/ 9886 h 276225"/>
                <a:gd name="connsiteX13" fmla="*/ 32861 w 276225"/>
                <a:gd name="connsiteY13" fmla="*/ 14648 h 276225"/>
                <a:gd name="connsiteX14" fmla="*/ 55722 w 276225"/>
                <a:gd name="connsiteY14" fmla="*/ 15601 h 276225"/>
                <a:gd name="connsiteX15" fmla="*/ 87154 w 276225"/>
                <a:gd name="connsiteY15" fmla="*/ 47033 h 276225"/>
                <a:gd name="connsiteX16" fmla="*/ 110014 w 276225"/>
                <a:gd name="connsiteY16" fmla="*/ 62273 h 276225"/>
                <a:gd name="connsiteX17" fmla="*/ 129064 w 276225"/>
                <a:gd name="connsiteY17" fmla="*/ 81323 h 276225"/>
                <a:gd name="connsiteX18" fmla="*/ 159544 w 276225"/>
                <a:gd name="connsiteY18" fmla="*/ 96563 h 276225"/>
                <a:gd name="connsiteX19" fmla="*/ 203359 w 276225"/>
                <a:gd name="connsiteY19" fmla="*/ 134663 h 276225"/>
                <a:gd name="connsiteX20" fmla="*/ 202406 w 276225"/>
                <a:gd name="connsiteY20" fmla="*/ 150856 h 276225"/>
                <a:gd name="connsiteX21" fmla="*/ 217647 w 276225"/>
                <a:gd name="connsiteY21" fmla="*/ 166096 h 276225"/>
                <a:gd name="connsiteX22" fmla="*/ 233839 w 276225"/>
                <a:gd name="connsiteY22" fmla="*/ 185146 h 276225"/>
                <a:gd name="connsiteX23" fmla="*/ 252889 w 276225"/>
                <a:gd name="connsiteY23" fmla="*/ 177526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76225" h="276225">
                  <a:moveTo>
                    <a:pt x="252889" y="177526"/>
                  </a:moveTo>
                  <a:cubicBezTo>
                    <a:pt x="256699" y="178478"/>
                    <a:pt x="270986" y="197528"/>
                    <a:pt x="270986" y="203243"/>
                  </a:cubicBezTo>
                  <a:cubicBezTo>
                    <a:pt x="270986" y="211816"/>
                    <a:pt x="257652" y="211816"/>
                    <a:pt x="252889" y="223246"/>
                  </a:cubicBezTo>
                  <a:cubicBezTo>
                    <a:pt x="247174" y="241343"/>
                    <a:pt x="255747" y="262298"/>
                    <a:pt x="245269" y="270871"/>
                  </a:cubicBezTo>
                  <a:cubicBezTo>
                    <a:pt x="239554" y="274681"/>
                    <a:pt x="229077" y="273728"/>
                    <a:pt x="219552" y="273728"/>
                  </a:cubicBezTo>
                  <a:cubicBezTo>
                    <a:pt x="196691" y="257536"/>
                    <a:pt x="178594" y="238486"/>
                    <a:pt x="158591" y="216578"/>
                  </a:cubicBezTo>
                  <a:cubicBezTo>
                    <a:pt x="151924" y="208958"/>
                    <a:pt x="142399" y="202291"/>
                    <a:pt x="138589" y="193718"/>
                  </a:cubicBezTo>
                  <a:cubicBezTo>
                    <a:pt x="131922" y="181336"/>
                    <a:pt x="130016" y="168001"/>
                    <a:pt x="122397" y="157523"/>
                  </a:cubicBezTo>
                  <a:cubicBezTo>
                    <a:pt x="115729" y="147998"/>
                    <a:pt x="103347" y="140378"/>
                    <a:pt x="96679" y="129901"/>
                  </a:cubicBezTo>
                  <a:cubicBezTo>
                    <a:pt x="90964" y="121328"/>
                    <a:pt x="90964" y="108946"/>
                    <a:pt x="85249" y="100373"/>
                  </a:cubicBezTo>
                  <a:cubicBezTo>
                    <a:pt x="80486" y="92753"/>
                    <a:pt x="70961" y="88943"/>
                    <a:pt x="65247" y="82276"/>
                  </a:cubicBezTo>
                  <a:cubicBezTo>
                    <a:pt x="61436" y="78466"/>
                    <a:pt x="58579" y="71798"/>
                    <a:pt x="54769" y="67036"/>
                  </a:cubicBezTo>
                  <a:cubicBezTo>
                    <a:pt x="38577" y="47986"/>
                    <a:pt x="8097" y="38461"/>
                    <a:pt x="7144" y="9886"/>
                  </a:cubicBezTo>
                  <a:cubicBezTo>
                    <a:pt x="13811" y="2266"/>
                    <a:pt x="20479" y="12743"/>
                    <a:pt x="32861" y="14648"/>
                  </a:cubicBezTo>
                  <a:cubicBezTo>
                    <a:pt x="40481" y="16553"/>
                    <a:pt x="50006" y="13696"/>
                    <a:pt x="55722" y="15601"/>
                  </a:cubicBezTo>
                  <a:cubicBezTo>
                    <a:pt x="67152" y="19411"/>
                    <a:pt x="74772" y="37508"/>
                    <a:pt x="87154" y="47033"/>
                  </a:cubicBezTo>
                  <a:cubicBezTo>
                    <a:pt x="93822" y="52748"/>
                    <a:pt x="103347" y="56558"/>
                    <a:pt x="110014" y="62273"/>
                  </a:cubicBezTo>
                  <a:cubicBezTo>
                    <a:pt x="117634" y="68941"/>
                    <a:pt x="123349" y="77513"/>
                    <a:pt x="129064" y="81323"/>
                  </a:cubicBezTo>
                  <a:cubicBezTo>
                    <a:pt x="137636" y="86086"/>
                    <a:pt x="149066" y="89896"/>
                    <a:pt x="159544" y="96563"/>
                  </a:cubicBezTo>
                  <a:cubicBezTo>
                    <a:pt x="173831" y="106088"/>
                    <a:pt x="200502" y="115613"/>
                    <a:pt x="203359" y="134663"/>
                  </a:cubicBezTo>
                  <a:cubicBezTo>
                    <a:pt x="204311" y="139426"/>
                    <a:pt x="201454" y="147046"/>
                    <a:pt x="202406" y="150856"/>
                  </a:cubicBezTo>
                  <a:cubicBezTo>
                    <a:pt x="204311" y="157523"/>
                    <a:pt x="212884" y="160381"/>
                    <a:pt x="217647" y="166096"/>
                  </a:cubicBezTo>
                  <a:cubicBezTo>
                    <a:pt x="224314" y="172763"/>
                    <a:pt x="225266" y="183241"/>
                    <a:pt x="233839" y="185146"/>
                  </a:cubicBezTo>
                  <a:cubicBezTo>
                    <a:pt x="242411" y="188956"/>
                    <a:pt x="243364" y="176573"/>
                    <a:pt x="252889" y="177526"/>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63" name="Freeform: Shape 162">
              <a:extLst>
                <a:ext uri="{FF2B5EF4-FFF2-40B4-BE49-F238E27FC236}">
                  <a16:creationId xmlns:a16="http://schemas.microsoft.com/office/drawing/2014/main" id="{B9E78CA4-FB08-4E1F-A748-ADC59CAD1153}"/>
                </a:ext>
              </a:extLst>
            </p:cNvPr>
            <p:cNvSpPr/>
            <p:nvPr/>
          </p:nvSpPr>
          <p:spPr>
            <a:xfrm>
              <a:off x="16724508" y="6770797"/>
              <a:ext cx="190240" cy="317066"/>
            </a:xfrm>
            <a:custGeom>
              <a:avLst/>
              <a:gdLst>
                <a:gd name="connsiteX0" fmla="*/ 17081 w 57150"/>
                <a:gd name="connsiteY0" fmla="*/ 7144 h 95250"/>
                <a:gd name="connsiteX1" fmla="*/ 53276 w 57150"/>
                <a:gd name="connsiteY1" fmla="*/ 79534 h 95250"/>
                <a:gd name="connsiteX2" fmla="*/ 25653 w 57150"/>
                <a:gd name="connsiteY2" fmla="*/ 93821 h 95250"/>
                <a:gd name="connsiteX3" fmla="*/ 13271 w 57150"/>
                <a:gd name="connsiteY3" fmla="*/ 11906 h 95250"/>
                <a:gd name="connsiteX4" fmla="*/ 17081 w 57150"/>
                <a:gd name="connsiteY4" fmla="*/ 7144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95250">
                  <a:moveTo>
                    <a:pt x="17081" y="7144"/>
                  </a:moveTo>
                  <a:cubicBezTo>
                    <a:pt x="27558" y="10954"/>
                    <a:pt x="64706" y="54769"/>
                    <a:pt x="53276" y="79534"/>
                  </a:cubicBezTo>
                  <a:cubicBezTo>
                    <a:pt x="50418" y="86201"/>
                    <a:pt x="38036" y="95726"/>
                    <a:pt x="25653" y="93821"/>
                  </a:cubicBezTo>
                  <a:cubicBezTo>
                    <a:pt x="888" y="90011"/>
                    <a:pt x="5651" y="33814"/>
                    <a:pt x="13271" y="11906"/>
                  </a:cubicBezTo>
                  <a:cubicBezTo>
                    <a:pt x="14223" y="9049"/>
                    <a:pt x="16128" y="7144"/>
                    <a:pt x="17081" y="7144"/>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64" name="Freeform: Shape 163">
              <a:extLst>
                <a:ext uri="{FF2B5EF4-FFF2-40B4-BE49-F238E27FC236}">
                  <a16:creationId xmlns:a16="http://schemas.microsoft.com/office/drawing/2014/main" id="{A1AB1400-D542-4D98-8D71-A69DBDF9C51D}"/>
                </a:ext>
              </a:extLst>
            </p:cNvPr>
            <p:cNvSpPr/>
            <p:nvPr/>
          </p:nvSpPr>
          <p:spPr>
            <a:xfrm>
              <a:off x="13884612" y="8488684"/>
              <a:ext cx="602426" cy="1046319"/>
            </a:xfrm>
            <a:custGeom>
              <a:avLst/>
              <a:gdLst>
                <a:gd name="connsiteX0" fmla="*/ 30110 w 180975"/>
                <a:gd name="connsiteY0" fmla="*/ 130200 h 314325"/>
                <a:gd name="connsiteX1" fmla="*/ 46303 w 180975"/>
                <a:gd name="connsiteY1" fmla="*/ 96863 h 314325"/>
                <a:gd name="connsiteX2" fmla="*/ 85355 w 180975"/>
                <a:gd name="connsiteY2" fmla="*/ 82575 h 314325"/>
                <a:gd name="connsiteX3" fmla="*/ 115835 w 180975"/>
                <a:gd name="connsiteY3" fmla="*/ 59715 h 314325"/>
                <a:gd name="connsiteX4" fmla="*/ 127265 w 180975"/>
                <a:gd name="connsiteY4" fmla="*/ 36855 h 314325"/>
                <a:gd name="connsiteX5" fmla="*/ 142505 w 180975"/>
                <a:gd name="connsiteY5" fmla="*/ 26378 h 314325"/>
                <a:gd name="connsiteX6" fmla="*/ 151078 w 180975"/>
                <a:gd name="connsiteY6" fmla="*/ 8280 h 314325"/>
                <a:gd name="connsiteX7" fmla="*/ 176795 w 180975"/>
                <a:gd name="connsiteY7" fmla="*/ 54953 h 314325"/>
                <a:gd name="connsiteX8" fmla="*/ 180605 w 180975"/>
                <a:gd name="connsiteY8" fmla="*/ 73050 h 314325"/>
                <a:gd name="connsiteX9" fmla="*/ 164413 w 180975"/>
                <a:gd name="connsiteY9" fmla="*/ 92100 h 314325"/>
                <a:gd name="connsiteX10" fmla="*/ 142505 w 180975"/>
                <a:gd name="connsiteY10" fmla="*/ 166395 h 314325"/>
                <a:gd name="connsiteX11" fmla="*/ 122503 w 180975"/>
                <a:gd name="connsiteY11" fmla="*/ 224498 h 314325"/>
                <a:gd name="connsiteX12" fmla="*/ 112025 w 180975"/>
                <a:gd name="connsiteY12" fmla="*/ 240690 h 314325"/>
                <a:gd name="connsiteX13" fmla="*/ 82497 w 180975"/>
                <a:gd name="connsiteY13" fmla="*/ 305461 h 314325"/>
                <a:gd name="connsiteX14" fmla="*/ 47255 w 180975"/>
                <a:gd name="connsiteY14" fmla="*/ 314033 h 314325"/>
                <a:gd name="connsiteX15" fmla="*/ 14870 w 180975"/>
                <a:gd name="connsiteY15" fmla="*/ 288315 h 314325"/>
                <a:gd name="connsiteX16" fmla="*/ 13917 w 180975"/>
                <a:gd name="connsiteY16" fmla="*/ 265455 h 314325"/>
                <a:gd name="connsiteX17" fmla="*/ 7250 w 180975"/>
                <a:gd name="connsiteY17" fmla="*/ 234975 h 314325"/>
                <a:gd name="connsiteX18" fmla="*/ 36778 w 180975"/>
                <a:gd name="connsiteY18" fmla="*/ 175920 h 314325"/>
                <a:gd name="connsiteX19" fmla="*/ 30110 w 180975"/>
                <a:gd name="connsiteY19" fmla="*/ 130200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0975" h="314325">
                  <a:moveTo>
                    <a:pt x="30110" y="130200"/>
                  </a:moveTo>
                  <a:cubicBezTo>
                    <a:pt x="31062" y="119723"/>
                    <a:pt x="38682" y="103530"/>
                    <a:pt x="46303" y="96863"/>
                  </a:cubicBezTo>
                  <a:cubicBezTo>
                    <a:pt x="57732" y="88290"/>
                    <a:pt x="73925" y="89243"/>
                    <a:pt x="85355" y="82575"/>
                  </a:cubicBezTo>
                  <a:cubicBezTo>
                    <a:pt x="94880" y="77813"/>
                    <a:pt x="108215" y="69240"/>
                    <a:pt x="115835" y="59715"/>
                  </a:cubicBezTo>
                  <a:cubicBezTo>
                    <a:pt x="121550" y="52095"/>
                    <a:pt x="122503" y="42570"/>
                    <a:pt x="127265" y="36855"/>
                  </a:cubicBezTo>
                  <a:cubicBezTo>
                    <a:pt x="131075" y="33045"/>
                    <a:pt x="138695" y="32093"/>
                    <a:pt x="142505" y="26378"/>
                  </a:cubicBezTo>
                  <a:cubicBezTo>
                    <a:pt x="146315" y="21615"/>
                    <a:pt x="145363" y="13995"/>
                    <a:pt x="151078" y="8280"/>
                  </a:cubicBezTo>
                  <a:cubicBezTo>
                    <a:pt x="168222" y="660"/>
                    <a:pt x="173938" y="33045"/>
                    <a:pt x="176795" y="54953"/>
                  </a:cubicBezTo>
                  <a:cubicBezTo>
                    <a:pt x="177747" y="61620"/>
                    <a:pt x="181557" y="69240"/>
                    <a:pt x="180605" y="73050"/>
                  </a:cubicBezTo>
                  <a:cubicBezTo>
                    <a:pt x="178700" y="83528"/>
                    <a:pt x="167270" y="85433"/>
                    <a:pt x="164413" y="92100"/>
                  </a:cubicBezTo>
                  <a:cubicBezTo>
                    <a:pt x="163460" y="119723"/>
                    <a:pt x="152982" y="143536"/>
                    <a:pt x="142505" y="166395"/>
                  </a:cubicBezTo>
                  <a:cubicBezTo>
                    <a:pt x="133932" y="186398"/>
                    <a:pt x="129170" y="207353"/>
                    <a:pt x="122503" y="224498"/>
                  </a:cubicBezTo>
                  <a:cubicBezTo>
                    <a:pt x="119645" y="230213"/>
                    <a:pt x="114882" y="235928"/>
                    <a:pt x="112025" y="240690"/>
                  </a:cubicBezTo>
                  <a:cubicBezTo>
                    <a:pt x="102500" y="262598"/>
                    <a:pt x="99642" y="295936"/>
                    <a:pt x="82497" y="305461"/>
                  </a:cubicBezTo>
                  <a:cubicBezTo>
                    <a:pt x="76782" y="308318"/>
                    <a:pt x="53922" y="314033"/>
                    <a:pt x="47255" y="314033"/>
                  </a:cubicBezTo>
                  <a:cubicBezTo>
                    <a:pt x="32015" y="314033"/>
                    <a:pt x="18680" y="302603"/>
                    <a:pt x="14870" y="288315"/>
                  </a:cubicBezTo>
                  <a:cubicBezTo>
                    <a:pt x="12965" y="280695"/>
                    <a:pt x="14870" y="274028"/>
                    <a:pt x="13917" y="265455"/>
                  </a:cubicBezTo>
                  <a:cubicBezTo>
                    <a:pt x="12012" y="254978"/>
                    <a:pt x="6297" y="246405"/>
                    <a:pt x="7250" y="234975"/>
                  </a:cubicBezTo>
                  <a:cubicBezTo>
                    <a:pt x="10107" y="209258"/>
                    <a:pt x="34872" y="196875"/>
                    <a:pt x="36778" y="175920"/>
                  </a:cubicBezTo>
                  <a:cubicBezTo>
                    <a:pt x="37730" y="162586"/>
                    <a:pt x="28205" y="146393"/>
                    <a:pt x="30110" y="130200"/>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65" name="Freeform: Shape 164">
              <a:extLst>
                <a:ext uri="{FF2B5EF4-FFF2-40B4-BE49-F238E27FC236}">
                  <a16:creationId xmlns:a16="http://schemas.microsoft.com/office/drawing/2014/main" id="{15242B54-8B84-4432-8819-A42C60382860}"/>
                </a:ext>
              </a:extLst>
            </p:cNvPr>
            <p:cNvSpPr/>
            <p:nvPr/>
          </p:nvSpPr>
          <p:spPr>
            <a:xfrm>
              <a:off x="9325551" y="1747182"/>
              <a:ext cx="12492413" cy="8529084"/>
            </a:xfrm>
            <a:custGeom>
              <a:avLst/>
              <a:gdLst>
                <a:gd name="connsiteX0" fmla="*/ 791051 w 3752850"/>
                <a:gd name="connsiteY0" fmla="*/ 357097 h 2562225"/>
                <a:gd name="connsiteX1" fmla="*/ 754856 w 3752850"/>
                <a:gd name="connsiteY1" fmla="*/ 393292 h 2562225"/>
                <a:gd name="connsiteX2" fmla="*/ 757714 w 3752850"/>
                <a:gd name="connsiteY2" fmla="*/ 419962 h 2562225"/>
                <a:gd name="connsiteX3" fmla="*/ 726281 w 3752850"/>
                <a:gd name="connsiteY3" fmla="*/ 436155 h 2562225"/>
                <a:gd name="connsiteX4" fmla="*/ 700564 w 3752850"/>
                <a:gd name="connsiteY4" fmla="*/ 454252 h 2562225"/>
                <a:gd name="connsiteX5" fmla="*/ 681514 w 3752850"/>
                <a:gd name="connsiteY5" fmla="*/ 450442 h 2562225"/>
                <a:gd name="connsiteX6" fmla="*/ 663416 w 3752850"/>
                <a:gd name="connsiteY6" fmla="*/ 464730 h 2562225"/>
                <a:gd name="connsiteX7" fmla="*/ 635794 w 3752850"/>
                <a:gd name="connsiteY7" fmla="*/ 468540 h 2562225"/>
                <a:gd name="connsiteX8" fmla="*/ 661511 w 3752850"/>
                <a:gd name="connsiteY8" fmla="*/ 479970 h 2562225"/>
                <a:gd name="connsiteX9" fmla="*/ 683419 w 3752850"/>
                <a:gd name="connsiteY9" fmla="*/ 473302 h 2562225"/>
                <a:gd name="connsiteX10" fmla="*/ 717709 w 3752850"/>
                <a:gd name="connsiteY10" fmla="*/ 484732 h 2562225"/>
                <a:gd name="connsiteX11" fmla="*/ 783431 w 3752850"/>
                <a:gd name="connsiteY11" fmla="*/ 466635 h 2562225"/>
                <a:gd name="connsiteX12" fmla="*/ 807244 w 3752850"/>
                <a:gd name="connsiteY12" fmla="*/ 474255 h 2562225"/>
                <a:gd name="connsiteX13" fmla="*/ 838676 w 3752850"/>
                <a:gd name="connsiteY13" fmla="*/ 454252 h 2562225"/>
                <a:gd name="connsiteX14" fmla="*/ 858679 w 3752850"/>
                <a:gd name="connsiteY14" fmla="*/ 403770 h 2562225"/>
                <a:gd name="connsiteX15" fmla="*/ 894874 w 3752850"/>
                <a:gd name="connsiteY15" fmla="*/ 403770 h 2562225"/>
                <a:gd name="connsiteX16" fmla="*/ 875824 w 3752850"/>
                <a:gd name="connsiteY16" fmla="*/ 384720 h 2562225"/>
                <a:gd name="connsiteX17" fmla="*/ 852964 w 3752850"/>
                <a:gd name="connsiteY17" fmla="*/ 387577 h 2562225"/>
                <a:gd name="connsiteX18" fmla="*/ 872966 w 3752850"/>
                <a:gd name="connsiteY18" fmla="*/ 376147 h 2562225"/>
                <a:gd name="connsiteX19" fmla="*/ 888206 w 3752850"/>
                <a:gd name="connsiteY19" fmla="*/ 365670 h 2562225"/>
                <a:gd name="connsiteX20" fmla="*/ 972026 w 3752850"/>
                <a:gd name="connsiteY20" fmla="*/ 350430 h 2562225"/>
                <a:gd name="connsiteX21" fmla="*/ 870109 w 3752850"/>
                <a:gd name="connsiteY21" fmla="*/ 357097 h 2562225"/>
                <a:gd name="connsiteX22" fmla="*/ 835819 w 3752850"/>
                <a:gd name="connsiteY22" fmla="*/ 334237 h 2562225"/>
                <a:gd name="connsiteX23" fmla="*/ 834866 w 3752850"/>
                <a:gd name="connsiteY23" fmla="*/ 318045 h 2562225"/>
                <a:gd name="connsiteX24" fmla="*/ 830104 w 3752850"/>
                <a:gd name="connsiteY24" fmla="*/ 296137 h 2562225"/>
                <a:gd name="connsiteX25" fmla="*/ 888206 w 3752850"/>
                <a:gd name="connsiteY25" fmla="*/ 240892 h 2562225"/>
                <a:gd name="connsiteX26" fmla="*/ 834866 w 3752850"/>
                <a:gd name="connsiteY26" fmla="*/ 243750 h 2562225"/>
                <a:gd name="connsiteX27" fmla="*/ 826294 w 3752850"/>
                <a:gd name="connsiteY27" fmla="*/ 263752 h 2562225"/>
                <a:gd name="connsiteX28" fmla="*/ 767239 w 3752850"/>
                <a:gd name="connsiteY28" fmla="*/ 303757 h 2562225"/>
                <a:gd name="connsiteX29" fmla="*/ 762476 w 3752850"/>
                <a:gd name="connsiteY29" fmla="*/ 329475 h 2562225"/>
                <a:gd name="connsiteX30" fmla="*/ 791051 w 3752850"/>
                <a:gd name="connsiteY30" fmla="*/ 357097 h 2562225"/>
                <a:gd name="connsiteX31" fmla="*/ 490061 w 3752850"/>
                <a:gd name="connsiteY31" fmla="*/ 1592490 h 2562225"/>
                <a:gd name="connsiteX32" fmla="*/ 391954 w 3752850"/>
                <a:gd name="connsiteY32" fmla="*/ 1612492 h 2562225"/>
                <a:gd name="connsiteX33" fmla="*/ 350044 w 3752850"/>
                <a:gd name="connsiteY33" fmla="*/ 1628685 h 2562225"/>
                <a:gd name="connsiteX34" fmla="*/ 314801 w 3752850"/>
                <a:gd name="connsiteY34" fmla="*/ 1621065 h 2562225"/>
                <a:gd name="connsiteX35" fmla="*/ 265271 w 3752850"/>
                <a:gd name="connsiteY35" fmla="*/ 1623922 h 2562225"/>
                <a:gd name="connsiteX36" fmla="*/ 225266 w 3752850"/>
                <a:gd name="connsiteY36" fmla="*/ 1638210 h 2562225"/>
                <a:gd name="connsiteX37" fmla="*/ 162401 w 3752850"/>
                <a:gd name="connsiteY37" fmla="*/ 1603920 h 2562225"/>
                <a:gd name="connsiteX38" fmla="*/ 134779 w 3752850"/>
                <a:gd name="connsiteY38" fmla="*/ 1583917 h 2562225"/>
                <a:gd name="connsiteX39" fmla="*/ 105251 w 3752850"/>
                <a:gd name="connsiteY39" fmla="*/ 1564867 h 2562225"/>
                <a:gd name="connsiteX40" fmla="*/ 90011 w 3752850"/>
                <a:gd name="connsiteY40" fmla="*/ 1525815 h 2562225"/>
                <a:gd name="connsiteX41" fmla="*/ 50959 w 3752850"/>
                <a:gd name="connsiteY41" fmla="*/ 1485810 h 2562225"/>
                <a:gd name="connsiteX42" fmla="*/ 12859 w 3752850"/>
                <a:gd name="connsiteY42" fmla="*/ 1445805 h 2562225"/>
                <a:gd name="connsiteX43" fmla="*/ 15716 w 3752850"/>
                <a:gd name="connsiteY43" fmla="*/ 1422945 h 2562225"/>
                <a:gd name="connsiteX44" fmla="*/ 7144 w 3752850"/>
                <a:gd name="connsiteY44" fmla="*/ 1397227 h 2562225"/>
                <a:gd name="connsiteX45" fmla="*/ 23336 w 3752850"/>
                <a:gd name="connsiteY45" fmla="*/ 1367700 h 2562225"/>
                <a:gd name="connsiteX46" fmla="*/ 26194 w 3752850"/>
                <a:gd name="connsiteY46" fmla="*/ 1349602 h 2562225"/>
                <a:gd name="connsiteX47" fmla="*/ 36671 w 3752850"/>
                <a:gd name="connsiteY47" fmla="*/ 1310550 h 2562225"/>
                <a:gd name="connsiteX48" fmla="*/ 29051 w 3752850"/>
                <a:gd name="connsiteY48" fmla="*/ 1286737 h 2562225"/>
                <a:gd name="connsiteX49" fmla="*/ 32861 w 3752850"/>
                <a:gd name="connsiteY49" fmla="*/ 1270545 h 2562225"/>
                <a:gd name="connsiteX50" fmla="*/ 16669 w 3752850"/>
                <a:gd name="connsiteY50" fmla="*/ 1244827 h 2562225"/>
                <a:gd name="connsiteX51" fmla="*/ 36671 w 3752850"/>
                <a:gd name="connsiteY51" fmla="*/ 1206727 h 2562225"/>
                <a:gd name="connsiteX52" fmla="*/ 45244 w 3752850"/>
                <a:gd name="connsiteY52" fmla="*/ 1184820 h 2562225"/>
                <a:gd name="connsiteX53" fmla="*/ 69056 w 3752850"/>
                <a:gd name="connsiteY53" fmla="*/ 1158150 h 2562225"/>
                <a:gd name="connsiteX54" fmla="*/ 77629 w 3752850"/>
                <a:gd name="connsiteY54" fmla="*/ 1132432 h 2562225"/>
                <a:gd name="connsiteX55" fmla="*/ 100489 w 3752850"/>
                <a:gd name="connsiteY55" fmla="*/ 1110525 h 2562225"/>
                <a:gd name="connsiteX56" fmla="*/ 115729 w 3752850"/>
                <a:gd name="connsiteY56" fmla="*/ 1088617 h 2562225"/>
                <a:gd name="connsiteX57" fmla="*/ 138589 w 3752850"/>
                <a:gd name="connsiteY57" fmla="*/ 1080045 h 2562225"/>
                <a:gd name="connsiteX58" fmla="*/ 190024 w 3752850"/>
                <a:gd name="connsiteY58" fmla="*/ 1033372 h 2562225"/>
                <a:gd name="connsiteX59" fmla="*/ 200501 w 3752850"/>
                <a:gd name="connsiteY59" fmla="*/ 990510 h 2562225"/>
                <a:gd name="connsiteX60" fmla="*/ 227171 w 3752850"/>
                <a:gd name="connsiteY60" fmla="*/ 957172 h 2562225"/>
                <a:gd name="connsiteX61" fmla="*/ 269081 w 3752850"/>
                <a:gd name="connsiteY61" fmla="*/ 930502 h 2562225"/>
                <a:gd name="connsiteX62" fmla="*/ 283369 w 3752850"/>
                <a:gd name="connsiteY62" fmla="*/ 899070 h 2562225"/>
                <a:gd name="connsiteX63" fmla="*/ 259556 w 3752850"/>
                <a:gd name="connsiteY63" fmla="*/ 868590 h 2562225"/>
                <a:gd name="connsiteX64" fmla="*/ 224314 w 3752850"/>
                <a:gd name="connsiteY64" fmla="*/ 864780 h 2562225"/>
                <a:gd name="connsiteX65" fmla="*/ 224314 w 3752850"/>
                <a:gd name="connsiteY65" fmla="*/ 846682 h 2562225"/>
                <a:gd name="connsiteX66" fmla="*/ 215741 w 3752850"/>
                <a:gd name="connsiteY66" fmla="*/ 826680 h 2562225"/>
                <a:gd name="connsiteX67" fmla="*/ 230981 w 3752850"/>
                <a:gd name="connsiteY67" fmla="*/ 788580 h 2562225"/>
                <a:gd name="connsiteX68" fmla="*/ 230029 w 3752850"/>
                <a:gd name="connsiteY68" fmla="*/ 734287 h 2562225"/>
                <a:gd name="connsiteX69" fmla="*/ 326231 w 3752850"/>
                <a:gd name="connsiteY69" fmla="*/ 722857 h 2562225"/>
                <a:gd name="connsiteX70" fmla="*/ 345281 w 3752850"/>
                <a:gd name="connsiteY70" fmla="*/ 721905 h 2562225"/>
                <a:gd name="connsiteX71" fmla="*/ 394811 w 3752850"/>
                <a:gd name="connsiteY71" fmla="*/ 709522 h 2562225"/>
                <a:gd name="connsiteX72" fmla="*/ 398621 w 3752850"/>
                <a:gd name="connsiteY72" fmla="*/ 666660 h 2562225"/>
                <a:gd name="connsiteX73" fmla="*/ 371951 w 3752850"/>
                <a:gd name="connsiteY73" fmla="*/ 631417 h 2562225"/>
                <a:gd name="connsiteX74" fmla="*/ 333851 w 3752850"/>
                <a:gd name="connsiteY74" fmla="*/ 612367 h 2562225"/>
                <a:gd name="connsiteX75" fmla="*/ 384334 w 3752850"/>
                <a:gd name="connsiteY75" fmla="*/ 601890 h 2562225"/>
                <a:gd name="connsiteX76" fmla="*/ 399574 w 3752850"/>
                <a:gd name="connsiteY76" fmla="*/ 581887 h 2562225"/>
                <a:gd name="connsiteX77" fmla="*/ 418624 w 3752850"/>
                <a:gd name="connsiteY77" fmla="*/ 586650 h 2562225"/>
                <a:gd name="connsiteX78" fmla="*/ 452914 w 3752850"/>
                <a:gd name="connsiteY78" fmla="*/ 571410 h 2562225"/>
                <a:gd name="connsiteX79" fmla="*/ 471011 w 3752850"/>
                <a:gd name="connsiteY79" fmla="*/ 549502 h 2562225"/>
                <a:gd name="connsiteX80" fmla="*/ 487204 w 3752850"/>
                <a:gd name="connsiteY80" fmla="*/ 544740 h 2562225"/>
                <a:gd name="connsiteX81" fmla="*/ 518636 w 3752850"/>
                <a:gd name="connsiteY81" fmla="*/ 521880 h 2562225"/>
                <a:gd name="connsiteX82" fmla="*/ 546259 w 3752850"/>
                <a:gd name="connsiteY82" fmla="*/ 491400 h 2562225"/>
                <a:gd name="connsiteX83" fmla="*/ 604361 w 3752850"/>
                <a:gd name="connsiteY83" fmla="*/ 476160 h 2562225"/>
                <a:gd name="connsiteX84" fmla="*/ 595789 w 3752850"/>
                <a:gd name="connsiteY84" fmla="*/ 425677 h 2562225"/>
                <a:gd name="connsiteX85" fmla="*/ 633889 w 3752850"/>
                <a:gd name="connsiteY85" fmla="*/ 403770 h 2562225"/>
                <a:gd name="connsiteX86" fmla="*/ 641509 w 3752850"/>
                <a:gd name="connsiteY86" fmla="*/ 439965 h 2562225"/>
                <a:gd name="connsiteX87" fmla="*/ 679609 w 3752850"/>
                <a:gd name="connsiteY87" fmla="*/ 425677 h 2562225"/>
                <a:gd name="connsiteX88" fmla="*/ 657701 w 3752850"/>
                <a:gd name="connsiteY88" fmla="*/ 391387 h 2562225"/>
                <a:gd name="connsiteX89" fmla="*/ 642461 w 3752850"/>
                <a:gd name="connsiteY89" fmla="*/ 365670 h 2562225"/>
                <a:gd name="connsiteX90" fmla="*/ 580549 w 3752850"/>
                <a:gd name="connsiteY90" fmla="*/ 392340 h 2562225"/>
                <a:gd name="connsiteX91" fmla="*/ 544354 w 3752850"/>
                <a:gd name="connsiteY91" fmla="*/ 368527 h 2562225"/>
                <a:gd name="connsiteX92" fmla="*/ 543401 w 3752850"/>
                <a:gd name="connsiteY92" fmla="*/ 348525 h 2562225"/>
                <a:gd name="connsiteX93" fmla="*/ 538639 w 3752850"/>
                <a:gd name="connsiteY93" fmla="*/ 313282 h 2562225"/>
                <a:gd name="connsiteX94" fmla="*/ 586264 w 3752850"/>
                <a:gd name="connsiteY94" fmla="*/ 285660 h 2562225"/>
                <a:gd name="connsiteX95" fmla="*/ 604361 w 3752850"/>
                <a:gd name="connsiteY95" fmla="*/ 273277 h 2562225"/>
                <a:gd name="connsiteX96" fmla="*/ 643414 w 3752850"/>
                <a:gd name="connsiteY96" fmla="*/ 266610 h 2562225"/>
                <a:gd name="connsiteX97" fmla="*/ 653891 w 3752850"/>
                <a:gd name="connsiteY97" fmla="*/ 247560 h 2562225"/>
                <a:gd name="connsiteX98" fmla="*/ 669131 w 3752850"/>
                <a:gd name="connsiteY98" fmla="*/ 233272 h 2562225"/>
                <a:gd name="connsiteX99" fmla="*/ 675799 w 3752850"/>
                <a:gd name="connsiteY99" fmla="*/ 218985 h 2562225"/>
                <a:gd name="connsiteX100" fmla="*/ 714851 w 3752850"/>
                <a:gd name="connsiteY100" fmla="*/ 186600 h 2562225"/>
                <a:gd name="connsiteX101" fmla="*/ 711041 w 3752850"/>
                <a:gd name="connsiteY101" fmla="*/ 168502 h 2562225"/>
                <a:gd name="connsiteX102" fmla="*/ 739616 w 3752850"/>
                <a:gd name="connsiteY102" fmla="*/ 164692 h 2562225"/>
                <a:gd name="connsiteX103" fmla="*/ 777716 w 3752850"/>
                <a:gd name="connsiteY103" fmla="*/ 144690 h 2562225"/>
                <a:gd name="connsiteX104" fmla="*/ 820579 w 3752850"/>
                <a:gd name="connsiteY104" fmla="*/ 138022 h 2562225"/>
                <a:gd name="connsiteX105" fmla="*/ 843439 w 3752850"/>
                <a:gd name="connsiteY105" fmla="*/ 126592 h 2562225"/>
                <a:gd name="connsiteX106" fmla="*/ 857726 w 3752850"/>
                <a:gd name="connsiteY106" fmla="*/ 127545 h 2562225"/>
                <a:gd name="connsiteX107" fmla="*/ 873919 w 3752850"/>
                <a:gd name="connsiteY107" fmla="*/ 123735 h 2562225"/>
                <a:gd name="connsiteX108" fmla="*/ 907256 w 3752850"/>
                <a:gd name="connsiteY108" fmla="*/ 126592 h 2562225"/>
                <a:gd name="connsiteX109" fmla="*/ 962501 w 3752850"/>
                <a:gd name="connsiteY109" fmla="*/ 127545 h 2562225"/>
                <a:gd name="connsiteX110" fmla="*/ 981551 w 3752850"/>
                <a:gd name="connsiteY110" fmla="*/ 145642 h 2562225"/>
                <a:gd name="connsiteX111" fmla="*/ 1003459 w 3752850"/>
                <a:gd name="connsiteY111" fmla="*/ 145642 h 2562225"/>
                <a:gd name="connsiteX112" fmla="*/ 1045369 w 3752850"/>
                <a:gd name="connsiteY112" fmla="*/ 157072 h 2562225"/>
                <a:gd name="connsiteX113" fmla="*/ 1063466 w 3752850"/>
                <a:gd name="connsiteY113" fmla="*/ 157072 h 2562225"/>
                <a:gd name="connsiteX114" fmla="*/ 1118711 w 3752850"/>
                <a:gd name="connsiteY114" fmla="*/ 175170 h 2562225"/>
                <a:gd name="connsiteX115" fmla="*/ 1165384 w 3752850"/>
                <a:gd name="connsiteY115" fmla="*/ 200887 h 2562225"/>
                <a:gd name="connsiteX116" fmla="*/ 1126331 w 3752850"/>
                <a:gd name="connsiteY116" fmla="*/ 222795 h 2562225"/>
                <a:gd name="connsiteX117" fmla="*/ 1059656 w 3752850"/>
                <a:gd name="connsiteY117" fmla="*/ 218032 h 2562225"/>
                <a:gd name="connsiteX118" fmla="*/ 1118711 w 3752850"/>
                <a:gd name="connsiteY118" fmla="*/ 264705 h 2562225"/>
                <a:gd name="connsiteX119" fmla="*/ 1104424 w 3752850"/>
                <a:gd name="connsiteY119" fmla="*/ 245655 h 2562225"/>
                <a:gd name="connsiteX120" fmla="*/ 1150144 w 3752850"/>
                <a:gd name="connsiteY120" fmla="*/ 249465 h 2562225"/>
                <a:gd name="connsiteX121" fmla="*/ 1157764 w 3752850"/>
                <a:gd name="connsiteY121" fmla="*/ 230415 h 2562225"/>
                <a:gd name="connsiteX122" fmla="*/ 1214914 w 3752850"/>
                <a:gd name="connsiteY122" fmla="*/ 218032 h 2562225"/>
                <a:gd name="connsiteX123" fmla="*/ 1219676 w 3752850"/>
                <a:gd name="connsiteY123" fmla="*/ 213270 h 2562225"/>
                <a:gd name="connsiteX124" fmla="*/ 1213009 w 3752850"/>
                <a:gd name="connsiteY124" fmla="*/ 178980 h 2562225"/>
                <a:gd name="connsiteX125" fmla="*/ 1244441 w 3752850"/>
                <a:gd name="connsiteY125" fmla="*/ 179932 h 2562225"/>
                <a:gd name="connsiteX126" fmla="*/ 1239679 w 3752850"/>
                <a:gd name="connsiteY126" fmla="*/ 195172 h 2562225"/>
                <a:gd name="connsiteX127" fmla="*/ 1259681 w 3752850"/>
                <a:gd name="connsiteY127" fmla="*/ 206602 h 2562225"/>
                <a:gd name="connsiteX128" fmla="*/ 1286351 w 3752850"/>
                <a:gd name="connsiteY128" fmla="*/ 188505 h 2562225"/>
                <a:gd name="connsiteX129" fmla="*/ 1304449 w 3752850"/>
                <a:gd name="connsiteY129" fmla="*/ 183742 h 2562225"/>
                <a:gd name="connsiteX130" fmla="*/ 1323499 w 3752850"/>
                <a:gd name="connsiteY130" fmla="*/ 173265 h 2562225"/>
                <a:gd name="connsiteX131" fmla="*/ 1339691 w 3752850"/>
                <a:gd name="connsiteY131" fmla="*/ 172312 h 2562225"/>
                <a:gd name="connsiteX132" fmla="*/ 1361599 w 3752850"/>
                <a:gd name="connsiteY132" fmla="*/ 164692 h 2562225"/>
                <a:gd name="connsiteX133" fmla="*/ 1384459 w 3752850"/>
                <a:gd name="connsiteY133" fmla="*/ 175170 h 2562225"/>
                <a:gd name="connsiteX134" fmla="*/ 1403509 w 3752850"/>
                <a:gd name="connsiteY134" fmla="*/ 171360 h 2562225"/>
                <a:gd name="connsiteX135" fmla="*/ 1421606 w 3752850"/>
                <a:gd name="connsiteY135" fmla="*/ 171360 h 2562225"/>
                <a:gd name="connsiteX136" fmla="*/ 1452086 w 3752850"/>
                <a:gd name="connsiteY136" fmla="*/ 163740 h 2562225"/>
                <a:gd name="connsiteX137" fmla="*/ 1475899 w 3752850"/>
                <a:gd name="connsiteY137" fmla="*/ 168502 h 2562225"/>
                <a:gd name="connsiteX138" fmla="*/ 1471136 w 3752850"/>
                <a:gd name="connsiteY138" fmla="*/ 146595 h 2562225"/>
                <a:gd name="connsiteX139" fmla="*/ 1530191 w 3752850"/>
                <a:gd name="connsiteY139" fmla="*/ 150405 h 2562225"/>
                <a:gd name="connsiteX140" fmla="*/ 1612106 w 3752850"/>
                <a:gd name="connsiteY140" fmla="*/ 169455 h 2562225"/>
                <a:gd name="connsiteX141" fmla="*/ 1580674 w 3752850"/>
                <a:gd name="connsiteY141" fmla="*/ 149452 h 2562225"/>
                <a:gd name="connsiteX142" fmla="*/ 1566386 w 3752850"/>
                <a:gd name="connsiteY142" fmla="*/ 122782 h 2562225"/>
                <a:gd name="connsiteX143" fmla="*/ 1584484 w 3752850"/>
                <a:gd name="connsiteY143" fmla="*/ 92302 h 2562225"/>
                <a:gd name="connsiteX144" fmla="*/ 1642586 w 3752850"/>
                <a:gd name="connsiteY144" fmla="*/ 96112 h 2562225"/>
                <a:gd name="connsiteX145" fmla="*/ 1657826 w 3752850"/>
                <a:gd name="connsiteY145" fmla="*/ 119925 h 2562225"/>
                <a:gd name="connsiteX146" fmla="*/ 1681639 w 3752850"/>
                <a:gd name="connsiteY146" fmla="*/ 97065 h 2562225"/>
                <a:gd name="connsiteX147" fmla="*/ 1703546 w 3752850"/>
                <a:gd name="connsiteY147" fmla="*/ 111352 h 2562225"/>
                <a:gd name="connsiteX148" fmla="*/ 1734979 w 3752850"/>
                <a:gd name="connsiteY148" fmla="*/ 91350 h 2562225"/>
                <a:gd name="connsiteX149" fmla="*/ 1756886 w 3752850"/>
                <a:gd name="connsiteY149" fmla="*/ 96112 h 2562225"/>
                <a:gd name="connsiteX150" fmla="*/ 1757839 w 3752850"/>
                <a:gd name="connsiteY150" fmla="*/ 77062 h 2562225"/>
                <a:gd name="connsiteX151" fmla="*/ 1822609 w 3752850"/>
                <a:gd name="connsiteY151" fmla="*/ 68490 h 2562225"/>
                <a:gd name="connsiteX152" fmla="*/ 1821656 w 3752850"/>
                <a:gd name="connsiteY152" fmla="*/ 52297 h 2562225"/>
                <a:gd name="connsiteX153" fmla="*/ 1890236 w 3752850"/>
                <a:gd name="connsiteY153" fmla="*/ 36105 h 2562225"/>
                <a:gd name="connsiteX154" fmla="*/ 1934051 w 3752850"/>
                <a:gd name="connsiteY154" fmla="*/ 20865 h 2562225"/>
                <a:gd name="connsiteX155" fmla="*/ 1972151 w 3752850"/>
                <a:gd name="connsiteY155" fmla="*/ 28485 h 2562225"/>
                <a:gd name="connsiteX156" fmla="*/ 1995011 w 3752850"/>
                <a:gd name="connsiteY156" fmla="*/ 23722 h 2562225"/>
                <a:gd name="connsiteX157" fmla="*/ 2014061 w 3752850"/>
                <a:gd name="connsiteY157" fmla="*/ 12292 h 2562225"/>
                <a:gd name="connsiteX158" fmla="*/ 2052161 w 3752850"/>
                <a:gd name="connsiteY158" fmla="*/ 12292 h 2562225"/>
                <a:gd name="connsiteX159" fmla="*/ 2087404 w 3752850"/>
                <a:gd name="connsiteY159" fmla="*/ 7530 h 2562225"/>
                <a:gd name="connsiteX160" fmla="*/ 2113121 w 3752850"/>
                <a:gd name="connsiteY160" fmla="*/ 19912 h 2562225"/>
                <a:gd name="connsiteX161" fmla="*/ 2191226 w 3752850"/>
                <a:gd name="connsiteY161" fmla="*/ 22770 h 2562225"/>
                <a:gd name="connsiteX162" fmla="*/ 2205514 w 3752850"/>
                <a:gd name="connsiteY162" fmla="*/ 30390 h 2562225"/>
                <a:gd name="connsiteX163" fmla="*/ 2235994 w 3752850"/>
                <a:gd name="connsiteY163" fmla="*/ 54202 h 2562225"/>
                <a:gd name="connsiteX164" fmla="*/ 2271236 w 3752850"/>
                <a:gd name="connsiteY164" fmla="*/ 74205 h 2562225"/>
                <a:gd name="connsiteX165" fmla="*/ 2302669 w 3752850"/>
                <a:gd name="connsiteY165" fmla="*/ 73252 h 2562225"/>
                <a:gd name="connsiteX166" fmla="*/ 2349341 w 3752850"/>
                <a:gd name="connsiteY166" fmla="*/ 76110 h 2562225"/>
                <a:gd name="connsiteX167" fmla="*/ 2369344 w 3752850"/>
                <a:gd name="connsiteY167" fmla="*/ 83730 h 2562225"/>
                <a:gd name="connsiteX168" fmla="*/ 2387441 w 3752850"/>
                <a:gd name="connsiteY168" fmla="*/ 83730 h 2562225"/>
                <a:gd name="connsiteX169" fmla="*/ 2409349 w 3752850"/>
                <a:gd name="connsiteY169" fmla="*/ 87540 h 2562225"/>
                <a:gd name="connsiteX170" fmla="*/ 2443639 w 3752850"/>
                <a:gd name="connsiteY170" fmla="*/ 73252 h 2562225"/>
                <a:gd name="connsiteX171" fmla="*/ 2462689 w 3752850"/>
                <a:gd name="connsiteY171" fmla="*/ 76110 h 2562225"/>
                <a:gd name="connsiteX172" fmla="*/ 2525554 w 3752850"/>
                <a:gd name="connsiteY172" fmla="*/ 77062 h 2562225"/>
                <a:gd name="connsiteX173" fmla="*/ 2560797 w 3752850"/>
                <a:gd name="connsiteY173" fmla="*/ 97065 h 2562225"/>
                <a:gd name="connsiteX174" fmla="*/ 2579847 w 3752850"/>
                <a:gd name="connsiteY174" fmla="*/ 116115 h 2562225"/>
                <a:gd name="connsiteX175" fmla="*/ 2610326 w 3752850"/>
                <a:gd name="connsiteY175" fmla="*/ 126592 h 2562225"/>
                <a:gd name="connsiteX176" fmla="*/ 2626519 w 3752850"/>
                <a:gd name="connsiteY176" fmla="*/ 112305 h 2562225"/>
                <a:gd name="connsiteX177" fmla="*/ 2716054 w 3752850"/>
                <a:gd name="connsiteY177" fmla="*/ 111352 h 2562225"/>
                <a:gd name="connsiteX178" fmla="*/ 2728436 w 3752850"/>
                <a:gd name="connsiteY178" fmla="*/ 95160 h 2562225"/>
                <a:gd name="connsiteX179" fmla="*/ 2839879 w 3752850"/>
                <a:gd name="connsiteY179" fmla="*/ 98017 h 2562225"/>
                <a:gd name="connsiteX180" fmla="*/ 2877026 w 3752850"/>
                <a:gd name="connsiteY180" fmla="*/ 97065 h 2562225"/>
                <a:gd name="connsiteX181" fmla="*/ 2911316 w 3752850"/>
                <a:gd name="connsiteY181" fmla="*/ 116115 h 2562225"/>
                <a:gd name="connsiteX182" fmla="*/ 2946559 w 3752850"/>
                <a:gd name="connsiteY182" fmla="*/ 119925 h 2562225"/>
                <a:gd name="connsiteX183" fmla="*/ 2968466 w 3752850"/>
                <a:gd name="connsiteY183" fmla="*/ 127545 h 2562225"/>
                <a:gd name="connsiteX184" fmla="*/ 3007519 w 3752850"/>
                <a:gd name="connsiteY184" fmla="*/ 124687 h 2562225"/>
                <a:gd name="connsiteX185" fmla="*/ 3102769 w 3752850"/>
                <a:gd name="connsiteY185" fmla="*/ 132307 h 2562225"/>
                <a:gd name="connsiteX186" fmla="*/ 3140869 w 3752850"/>
                <a:gd name="connsiteY186" fmla="*/ 152310 h 2562225"/>
                <a:gd name="connsiteX187" fmla="*/ 3224689 w 3752850"/>
                <a:gd name="connsiteY187" fmla="*/ 152310 h 2562225"/>
                <a:gd name="connsiteX188" fmla="*/ 3239929 w 3752850"/>
                <a:gd name="connsiteY188" fmla="*/ 155167 h 2562225"/>
                <a:gd name="connsiteX189" fmla="*/ 3262789 w 3752850"/>
                <a:gd name="connsiteY189" fmla="*/ 147547 h 2562225"/>
                <a:gd name="connsiteX190" fmla="*/ 3313272 w 3752850"/>
                <a:gd name="connsiteY190" fmla="*/ 163740 h 2562225"/>
                <a:gd name="connsiteX191" fmla="*/ 3314224 w 3752850"/>
                <a:gd name="connsiteY191" fmla="*/ 145642 h 2562225"/>
                <a:gd name="connsiteX192" fmla="*/ 3341847 w 3752850"/>
                <a:gd name="connsiteY192" fmla="*/ 145642 h 2562225"/>
                <a:gd name="connsiteX193" fmla="*/ 3360897 w 3752850"/>
                <a:gd name="connsiteY193" fmla="*/ 142785 h 2562225"/>
                <a:gd name="connsiteX194" fmla="*/ 3404711 w 3752850"/>
                <a:gd name="connsiteY194" fmla="*/ 160882 h 2562225"/>
                <a:gd name="connsiteX195" fmla="*/ 3454241 w 3752850"/>
                <a:gd name="connsiteY195" fmla="*/ 163740 h 2562225"/>
                <a:gd name="connsiteX196" fmla="*/ 3488531 w 3752850"/>
                <a:gd name="connsiteY196" fmla="*/ 159930 h 2562225"/>
                <a:gd name="connsiteX197" fmla="*/ 3504724 w 3752850"/>
                <a:gd name="connsiteY197" fmla="*/ 166597 h 2562225"/>
                <a:gd name="connsiteX198" fmla="*/ 3519964 w 3752850"/>
                <a:gd name="connsiteY198" fmla="*/ 167550 h 2562225"/>
                <a:gd name="connsiteX199" fmla="*/ 3532347 w 3752850"/>
                <a:gd name="connsiteY199" fmla="*/ 174217 h 2562225"/>
                <a:gd name="connsiteX200" fmla="*/ 3612356 w 3752850"/>
                <a:gd name="connsiteY200" fmla="*/ 192315 h 2562225"/>
                <a:gd name="connsiteX201" fmla="*/ 3654266 w 3752850"/>
                <a:gd name="connsiteY201" fmla="*/ 206602 h 2562225"/>
                <a:gd name="connsiteX202" fmla="*/ 3673316 w 3752850"/>
                <a:gd name="connsiteY202" fmla="*/ 203745 h 2562225"/>
                <a:gd name="connsiteX203" fmla="*/ 3753326 w 3752850"/>
                <a:gd name="connsiteY203" fmla="*/ 255180 h 2562225"/>
                <a:gd name="connsiteX204" fmla="*/ 3624739 w 3752850"/>
                <a:gd name="connsiteY204" fmla="*/ 236130 h 2562225"/>
                <a:gd name="connsiteX205" fmla="*/ 3609499 w 3752850"/>
                <a:gd name="connsiteY205" fmla="*/ 254227 h 2562225"/>
                <a:gd name="connsiteX206" fmla="*/ 3671411 w 3752850"/>
                <a:gd name="connsiteY206" fmla="*/ 296137 h 2562225"/>
                <a:gd name="connsiteX207" fmla="*/ 3644741 w 3752850"/>
                <a:gd name="connsiteY207" fmla="*/ 297090 h 2562225"/>
                <a:gd name="connsiteX208" fmla="*/ 3606641 w 3752850"/>
                <a:gd name="connsiteY208" fmla="*/ 317092 h 2562225"/>
                <a:gd name="connsiteX209" fmla="*/ 3580924 w 3752850"/>
                <a:gd name="connsiteY209" fmla="*/ 347572 h 2562225"/>
                <a:gd name="connsiteX210" fmla="*/ 3535204 w 3752850"/>
                <a:gd name="connsiteY210" fmla="*/ 339952 h 2562225"/>
                <a:gd name="connsiteX211" fmla="*/ 3517106 w 3752850"/>
                <a:gd name="connsiteY211" fmla="*/ 350430 h 2562225"/>
                <a:gd name="connsiteX212" fmla="*/ 3477101 w 3752850"/>
                <a:gd name="connsiteY212" fmla="*/ 359002 h 2562225"/>
                <a:gd name="connsiteX213" fmla="*/ 3488531 w 3752850"/>
                <a:gd name="connsiteY213" fmla="*/ 393292 h 2562225"/>
                <a:gd name="connsiteX214" fmla="*/ 3510439 w 3752850"/>
                <a:gd name="connsiteY214" fmla="*/ 397102 h 2562225"/>
                <a:gd name="connsiteX215" fmla="*/ 3532347 w 3752850"/>
                <a:gd name="connsiteY215" fmla="*/ 417105 h 2562225"/>
                <a:gd name="connsiteX216" fmla="*/ 3548539 w 3752850"/>
                <a:gd name="connsiteY216" fmla="*/ 428535 h 2562225"/>
                <a:gd name="connsiteX217" fmla="*/ 3545681 w 3752850"/>
                <a:gd name="connsiteY217" fmla="*/ 444727 h 2562225"/>
                <a:gd name="connsiteX218" fmla="*/ 3564731 w 3752850"/>
                <a:gd name="connsiteY218" fmla="*/ 464730 h 2562225"/>
                <a:gd name="connsiteX219" fmla="*/ 3552349 w 3752850"/>
                <a:gd name="connsiteY219" fmla="*/ 480922 h 2562225"/>
                <a:gd name="connsiteX220" fmla="*/ 3559969 w 3752850"/>
                <a:gd name="connsiteY220" fmla="*/ 496162 h 2562225"/>
                <a:gd name="connsiteX221" fmla="*/ 3556159 w 3752850"/>
                <a:gd name="connsiteY221" fmla="*/ 512355 h 2562225"/>
                <a:gd name="connsiteX222" fmla="*/ 3562826 w 3752850"/>
                <a:gd name="connsiteY222" fmla="*/ 534262 h 2562225"/>
                <a:gd name="connsiteX223" fmla="*/ 3551397 w 3752850"/>
                <a:gd name="connsiteY223" fmla="*/ 548550 h 2562225"/>
                <a:gd name="connsiteX224" fmla="*/ 3479006 w 3752850"/>
                <a:gd name="connsiteY224" fmla="*/ 491400 h 2562225"/>
                <a:gd name="connsiteX225" fmla="*/ 3405664 w 3752850"/>
                <a:gd name="connsiteY225" fmla="*/ 402817 h 2562225"/>
                <a:gd name="connsiteX226" fmla="*/ 3421856 w 3752850"/>
                <a:gd name="connsiteY226" fmla="*/ 380910 h 2562225"/>
                <a:gd name="connsiteX227" fmla="*/ 3420904 w 3752850"/>
                <a:gd name="connsiteY227" fmla="*/ 365670 h 2562225"/>
                <a:gd name="connsiteX228" fmla="*/ 3433286 w 3752850"/>
                <a:gd name="connsiteY228" fmla="*/ 327570 h 2562225"/>
                <a:gd name="connsiteX229" fmla="*/ 3405664 w 3752850"/>
                <a:gd name="connsiteY229" fmla="*/ 297090 h 2562225"/>
                <a:gd name="connsiteX230" fmla="*/ 3404711 w 3752850"/>
                <a:gd name="connsiteY230" fmla="*/ 315187 h 2562225"/>
                <a:gd name="connsiteX231" fmla="*/ 3385661 w 3752850"/>
                <a:gd name="connsiteY231" fmla="*/ 333285 h 2562225"/>
                <a:gd name="connsiteX232" fmla="*/ 3320891 w 3752850"/>
                <a:gd name="connsiteY232" fmla="*/ 311377 h 2562225"/>
                <a:gd name="connsiteX233" fmla="*/ 3300889 w 3752850"/>
                <a:gd name="connsiteY233" fmla="*/ 346620 h 2562225"/>
                <a:gd name="connsiteX234" fmla="*/ 3316129 w 3752850"/>
                <a:gd name="connsiteY234" fmla="*/ 365670 h 2562225"/>
                <a:gd name="connsiteX235" fmla="*/ 3274219 w 3752850"/>
                <a:gd name="connsiteY235" fmla="*/ 374242 h 2562225"/>
                <a:gd name="connsiteX236" fmla="*/ 3224689 w 3752850"/>
                <a:gd name="connsiteY236" fmla="*/ 358050 h 2562225"/>
                <a:gd name="connsiteX237" fmla="*/ 3200876 w 3752850"/>
                <a:gd name="connsiteY237" fmla="*/ 366622 h 2562225"/>
                <a:gd name="connsiteX238" fmla="*/ 3088481 w 3752850"/>
                <a:gd name="connsiteY238" fmla="*/ 381862 h 2562225"/>
                <a:gd name="connsiteX239" fmla="*/ 3085624 w 3752850"/>
                <a:gd name="connsiteY239" fmla="*/ 398055 h 2562225"/>
                <a:gd name="connsiteX240" fmla="*/ 3075147 w 3752850"/>
                <a:gd name="connsiteY240" fmla="*/ 416152 h 2562225"/>
                <a:gd name="connsiteX241" fmla="*/ 3071336 w 3752850"/>
                <a:gd name="connsiteY241" fmla="*/ 434250 h 2562225"/>
                <a:gd name="connsiteX242" fmla="*/ 3066574 w 3752850"/>
                <a:gd name="connsiteY242" fmla="*/ 467587 h 2562225"/>
                <a:gd name="connsiteX243" fmla="*/ 3080861 w 3752850"/>
                <a:gd name="connsiteY243" fmla="*/ 466635 h 2562225"/>
                <a:gd name="connsiteX244" fmla="*/ 3122772 w 3752850"/>
                <a:gd name="connsiteY244" fmla="*/ 485685 h 2562225"/>
                <a:gd name="connsiteX245" fmla="*/ 3146584 w 3752850"/>
                <a:gd name="connsiteY245" fmla="*/ 477112 h 2562225"/>
                <a:gd name="connsiteX246" fmla="*/ 3176111 w 3752850"/>
                <a:gd name="connsiteY246" fmla="*/ 488542 h 2562225"/>
                <a:gd name="connsiteX247" fmla="*/ 3203734 w 3752850"/>
                <a:gd name="connsiteY247" fmla="*/ 500925 h 2562225"/>
                <a:gd name="connsiteX248" fmla="*/ 3221831 w 3752850"/>
                <a:gd name="connsiteY248" fmla="*/ 488542 h 2562225"/>
                <a:gd name="connsiteX249" fmla="*/ 3275172 w 3752850"/>
                <a:gd name="connsiteY249" fmla="*/ 536167 h 2562225"/>
                <a:gd name="connsiteX250" fmla="*/ 3304699 w 3752850"/>
                <a:gd name="connsiteY250" fmla="*/ 558075 h 2562225"/>
                <a:gd name="connsiteX251" fmla="*/ 3328511 w 3752850"/>
                <a:gd name="connsiteY251" fmla="*/ 583792 h 2562225"/>
                <a:gd name="connsiteX252" fmla="*/ 3321844 w 3752850"/>
                <a:gd name="connsiteY252" fmla="*/ 598080 h 2562225"/>
                <a:gd name="connsiteX253" fmla="*/ 3318986 w 3752850"/>
                <a:gd name="connsiteY253" fmla="*/ 617130 h 2562225"/>
                <a:gd name="connsiteX254" fmla="*/ 3279934 w 3752850"/>
                <a:gd name="connsiteY254" fmla="*/ 573315 h 2562225"/>
                <a:gd name="connsiteX255" fmla="*/ 3260884 w 3752850"/>
                <a:gd name="connsiteY255" fmla="*/ 550455 h 2562225"/>
                <a:gd name="connsiteX256" fmla="*/ 3235166 w 3752850"/>
                <a:gd name="connsiteY256" fmla="*/ 535215 h 2562225"/>
                <a:gd name="connsiteX257" fmla="*/ 3247549 w 3752850"/>
                <a:gd name="connsiteY257" fmla="*/ 570457 h 2562225"/>
                <a:gd name="connsiteX258" fmla="*/ 3267551 w 3752850"/>
                <a:gd name="connsiteY258" fmla="*/ 608557 h 2562225"/>
                <a:gd name="connsiteX259" fmla="*/ 3262789 w 3752850"/>
                <a:gd name="connsiteY259" fmla="*/ 642847 h 2562225"/>
                <a:gd name="connsiteX260" fmla="*/ 3263741 w 3752850"/>
                <a:gd name="connsiteY260" fmla="*/ 666660 h 2562225"/>
                <a:gd name="connsiteX261" fmla="*/ 3255169 w 3752850"/>
                <a:gd name="connsiteY261" fmla="*/ 690472 h 2562225"/>
                <a:gd name="connsiteX262" fmla="*/ 3248501 w 3752850"/>
                <a:gd name="connsiteY262" fmla="*/ 717142 h 2562225"/>
                <a:gd name="connsiteX263" fmla="*/ 3215164 w 3752850"/>
                <a:gd name="connsiteY263" fmla="*/ 742860 h 2562225"/>
                <a:gd name="connsiteX264" fmla="*/ 3189447 w 3752850"/>
                <a:gd name="connsiteY264" fmla="*/ 735240 h 2562225"/>
                <a:gd name="connsiteX265" fmla="*/ 3161824 w 3752850"/>
                <a:gd name="connsiteY265" fmla="*/ 761910 h 2562225"/>
                <a:gd name="connsiteX266" fmla="*/ 3164681 w 3752850"/>
                <a:gd name="connsiteY266" fmla="*/ 787627 h 2562225"/>
                <a:gd name="connsiteX267" fmla="*/ 3142774 w 3752850"/>
                <a:gd name="connsiteY267" fmla="*/ 817155 h 2562225"/>
                <a:gd name="connsiteX268" fmla="*/ 3168491 w 3752850"/>
                <a:gd name="connsiteY268" fmla="*/ 837157 h 2562225"/>
                <a:gd name="connsiteX269" fmla="*/ 3210401 w 3752850"/>
                <a:gd name="connsiteY269" fmla="*/ 875257 h 2562225"/>
                <a:gd name="connsiteX270" fmla="*/ 3226594 w 3752850"/>
                <a:gd name="connsiteY270" fmla="*/ 910500 h 2562225"/>
                <a:gd name="connsiteX271" fmla="*/ 3175159 w 3752850"/>
                <a:gd name="connsiteY271" fmla="*/ 936217 h 2562225"/>
                <a:gd name="connsiteX272" fmla="*/ 3162776 w 3752850"/>
                <a:gd name="connsiteY272" fmla="*/ 905737 h 2562225"/>
                <a:gd name="connsiteX273" fmla="*/ 3148489 w 3752850"/>
                <a:gd name="connsiteY273" fmla="*/ 883830 h 2562225"/>
                <a:gd name="connsiteX274" fmla="*/ 3144679 w 3752850"/>
                <a:gd name="connsiteY274" fmla="*/ 868590 h 2562225"/>
                <a:gd name="connsiteX275" fmla="*/ 3107531 w 3752850"/>
                <a:gd name="connsiteY275" fmla="*/ 854302 h 2562225"/>
                <a:gd name="connsiteX276" fmla="*/ 3096101 w 3752850"/>
                <a:gd name="connsiteY276" fmla="*/ 827632 h 2562225"/>
                <a:gd name="connsiteX277" fmla="*/ 3049429 w 3752850"/>
                <a:gd name="connsiteY277" fmla="*/ 811440 h 2562225"/>
                <a:gd name="connsiteX278" fmla="*/ 3018949 w 3752850"/>
                <a:gd name="connsiteY278" fmla="*/ 827632 h 2562225"/>
                <a:gd name="connsiteX279" fmla="*/ 2999899 w 3752850"/>
                <a:gd name="connsiteY279" fmla="*/ 787627 h 2562225"/>
                <a:gd name="connsiteX280" fmla="*/ 2960847 w 3752850"/>
                <a:gd name="connsiteY280" fmla="*/ 820965 h 2562225"/>
                <a:gd name="connsiteX281" fmla="*/ 2940844 w 3752850"/>
                <a:gd name="connsiteY281" fmla="*/ 835252 h 2562225"/>
                <a:gd name="connsiteX282" fmla="*/ 2968466 w 3752850"/>
                <a:gd name="connsiteY282" fmla="*/ 851445 h 2562225"/>
                <a:gd name="connsiteX283" fmla="*/ 2992279 w 3752850"/>
                <a:gd name="connsiteY283" fmla="*/ 870495 h 2562225"/>
                <a:gd name="connsiteX284" fmla="*/ 3016091 w 3752850"/>
                <a:gd name="connsiteY284" fmla="*/ 860017 h 2562225"/>
                <a:gd name="connsiteX285" fmla="*/ 3054191 w 3752850"/>
                <a:gd name="connsiteY285" fmla="*/ 871447 h 2562225"/>
                <a:gd name="connsiteX286" fmla="*/ 3014186 w 3752850"/>
                <a:gd name="connsiteY286" fmla="*/ 918120 h 2562225"/>
                <a:gd name="connsiteX287" fmla="*/ 3037999 w 3752850"/>
                <a:gd name="connsiteY287" fmla="*/ 940027 h 2562225"/>
                <a:gd name="connsiteX288" fmla="*/ 3070384 w 3752850"/>
                <a:gd name="connsiteY288" fmla="*/ 978127 h 2562225"/>
                <a:gd name="connsiteX289" fmla="*/ 3086576 w 3752850"/>
                <a:gd name="connsiteY289" fmla="*/ 990510 h 2562225"/>
                <a:gd name="connsiteX290" fmla="*/ 3098006 w 3752850"/>
                <a:gd name="connsiteY290" fmla="*/ 1014322 h 2562225"/>
                <a:gd name="connsiteX291" fmla="*/ 3095149 w 3752850"/>
                <a:gd name="connsiteY291" fmla="*/ 1029562 h 2562225"/>
                <a:gd name="connsiteX292" fmla="*/ 3115151 w 3752850"/>
                <a:gd name="connsiteY292" fmla="*/ 1045755 h 2562225"/>
                <a:gd name="connsiteX293" fmla="*/ 3103722 w 3752850"/>
                <a:gd name="connsiteY293" fmla="*/ 1096237 h 2562225"/>
                <a:gd name="connsiteX294" fmla="*/ 3059906 w 3752850"/>
                <a:gd name="connsiteY294" fmla="*/ 1187677 h 2562225"/>
                <a:gd name="connsiteX295" fmla="*/ 2975134 w 3752850"/>
                <a:gd name="connsiteY295" fmla="*/ 1221967 h 2562225"/>
                <a:gd name="connsiteX296" fmla="*/ 2955131 w 3752850"/>
                <a:gd name="connsiteY296" fmla="*/ 1234350 h 2562225"/>
                <a:gd name="connsiteX297" fmla="*/ 2907506 w 3752850"/>
                <a:gd name="connsiteY297" fmla="*/ 1257210 h 2562225"/>
                <a:gd name="connsiteX298" fmla="*/ 2921794 w 3752850"/>
                <a:gd name="connsiteY298" fmla="*/ 1283880 h 2562225"/>
                <a:gd name="connsiteX299" fmla="*/ 2898934 w 3752850"/>
                <a:gd name="connsiteY299" fmla="*/ 1317217 h 2562225"/>
                <a:gd name="connsiteX300" fmla="*/ 2875122 w 3752850"/>
                <a:gd name="connsiteY300" fmla="*/ 1299120 h 2562225"/>
                <a:gd name="connsiteX301" fmla="*/ 2895124 w 3752850"/>
                <a:gd name="connsiteY301" fmla="*/ 1268640 h 2562225"/>
                <a:gd name="connsiteX302" fmla="*/ 2862739 w 3752850"/>
                <a:gd name="connsiteY302" fmla="*/ 1238160 h 2562225"/>
                <a:gd name="connsiteX303" fmla="*/ 2807494 w 3752850"/>
                <a:gd name="connsiteY303" fmla="*/ 1291500 h 2562225"/>
                <a:gd name="connsiteX304" fmla="*/ 2843689 w 3752850"/>
                <a:gd name="connsiteY304" fmla="*/ 1341982 h 2562225"/>
                <a:gd name="connsiteX305" fmla="*/ 2910364 w 3752850"/>
                <a:gd name="connsiteY305" fmla="*/ 1468665 h 2562225"/>
                <a:gd name="connsiteX306" fmla="*/ 2860834 w 3752850"/>
                <a:gd name="connsiteY306" fmla="*/ 1502955 h 2562225"/>
                <a:gd name="connsiteX307" fmla="*/ 2817972 w 3752850"/>
                <a:gd name="connsiteY307" fmla="*/ 1538197 h 2562225"/>
                <a:gd name="connsiteX308" fmla="*/ 2811304 w 3752850"/>
                <a:gd name="connsiteY308" fmla="*/ 1514385 h 2562225"/>
                <a:gd name="connsiteX309" fmla="*/ 2778919 w 3752850"/>
                <a:gd name="connsiteY309" fmla="*/ 1491525 h 2562225"/>
                <a:gd name="connsiteX310" fmla="*/ 2758916 w 3752850"/>
                <a:gd name="connsiteY310" fmla="*/ 1464855 h 2562225"/>
                <a:gd name="connsiteX311" fmla="*/ 2725579 w 3752850"/>
                <a:gd name="connsiteY311" fmla="*/ 1448662 h 2562225"/>
                <a:gd name="connsiteX312" fmla="*/ 2706529 w 3752850"/>
                <a:gd name="connsiteY312" fmla="*/ 1432470 h 2562225"/>
                <a:gd name="connsiteX313" fmla="*/ 2696051 w 3752850"/>
                <a:gd name="connsiteY313" fmla="*/ 1461045 h 2562225"/>
                <a:gd name="connsiteX314" fmla="*/ 2684622 w 3752850"/>
                <a:gd name="connsiteY314" fmla="*/ 1512480 h 2562225"/>
                <a:gd name="connsiteX315" fmla="*/ 2702719 w 3752850"/>
                <a:gd name="connsiteY315" fmla="*/ 1536292 h 2562225"/>
                <a:gd name="connsiteX316" fmla="*/ 2721769 w 3752850"/>
                <a:gd name="connsiteY316" fmla="*/ 1575345 h 2562225"/>
                <a:gd name="connsiteX317" fmla="*/ 2744629 w 3752850"/>
                <a:gd name="connsiteY317" fmla="*/ 1586775 h 2562225"/>
                <a:gd name="connsiteX318" fmla="*/ 2786539 w 3752850"/>
                <a:gd name="connsiteY318" fmla="*/ 1628685 h 2562225"/>
                <a:gd name="connsiteX319" fmla="*/ 2790349 w 3752850"/>
                <a:gd name="connsiteY319" fmla="*/ 1671547 h 2562225"/>
                <a:gd name="connsiteX320" fmla="*/ 2802731 w 3752850"/>
                <a:gd name="connsiteY320" fmla="*/ 1715362 h 2562225"/>
                <a:gd name="connsiteX321" fmla="*/ 2769394 w 3752850"/>
                <a:gd name="connsiteY321" fmla="*/ 1699170 h 2562225"/>
                <a:gd name="connsiteX322" fmla="*/ 2733199 w 3752850"/>
                <a:gd name="connsiteY322" fmla="*/ 1661070 h 2562225"/>
                <a:gd name="connsiteX323" fmla="*/ 2722722 w 3752850"/>
                <a:gd name="connsiteY323" fmla="*/ 1645830 h 2562225"/>
                <a:gd name="connsiteX324" fmla="*/ 2715101 w 3752850"/>
                <a:gd name="connsiteY324" fmla="*/ 1607730 h 2562225"/>
                <a:gd name="connsiteX325" fmla="*/ 2687479 w 3752850"/>
                <a:gd name="connsiteY325" fmla="*/ 1567725 h 2562225"/>
                <a:gd name="connsiteX326" fmla="*/ 2661761 w 3752850"/>
                <a:gd name="connsiteY326" fmla="*/ 1542007 h 2562225"/>
                <a:gd name="connsiteX327" fmla="*/ 2666524 w 3752850"/>
                <a:gd name="connsiteY327" fmla="*/ 1484857 h 2562225"/>
                <a:gd name="connsiteX328" fmla="*/ 2662714 w 3752850"/>
                <a:gd name="connsiteY328" fmla="*/ 1470570 h 2562225"/>
                <a:gd name="connsiteX329" fmla="*/ 2661761 w 3752850"/>
                <a:gd name="connsiteY329" fmla="*/ 1440090 h 2562225"/>
                <a:gd name="connsiteX330" fmla="*/ 2650331 w 3752850"/>
                <a:gd name="connsiteY330" fmla="*/ 1417230 h 2562225"/>
                <a:gd name="connsiteX331" fmla="*/ 2639854 w 3752850"/>
                <a:gd name="connsiteY331" fmla="*/ 1393417 h 2562225"/>
                <a:gd name="connsiteX332" fmla="*/ 2616994 w 3752850"/>
                <a:gd name="connsiteY332" fmla="*/ 1349602 h 2562225"/>
                <a:gd name="connsiteX333" fmla="*/ 2575084 w 3752850"/>
                <a:gd name="connsiteY333" fmla="*/ 1373415 h 2562225"/>
                <a:gd name="connsiteX334" fmla="*/ 2553176 w 3752850"/>
                <a:gd name="connsiteY334" fmla="*/ 1358175 h 2562225"/>
                <a:gd name="connsiteX335" fmla="*/ 2556986 w 3752850"/>
                <a:gd name="connsiteY335" fmla="*/ 1334362 h 2562225"/>
                <a:gd name="connsiteX336" fmla="*/ 2535079 w 3752850"/>
                <a:gd name="connsiteY336" fmla="*/ 1299120 h 2562225"/>
                <a:gd name="connsiteX337" fmla="*/ 2527459 w 3752850"/>
                <a:gd name="connsiteY337" fmla="*/ 1283880 h 2562225"/>
                <a:gd name="connsiteX338" fmla="*/ 2503646 w 3752850"/>
                <a:gd name="connsiteY338" fmla="*/ 1265782 h 2562225"/>
                <a:gd name="connsiteX339" fmla="*/ 2485549 w 3752850"/>
                <a:gd name="connsiteY339" fmla="*/ 1242922 h 2562225"/>
                <a:gd name="connsiteX340" fmla="*/ 2471261 w 3752850"/>
                <a:gd name="connsiteY340" fmla="*/ 1219110 h 2562225"/>
                <a:gd name="connsiteX341" fmla="*/ 2448401 w 3752850"/>
                <a:gd name="connsiteY341" fmla="*/ 1230540 h 2562225"/>
                <a:gd name="connsiteX342" fmla="*/ 2414111 w 3752850"/>
                <a:gd name="connsiteY342" fmla="*/ 1237207 h 2562225"/>
                <a:gd name="connsiteX343" fmla="*/ 2371249 w 3752850"/>
                <a:gd name="connsiteY343" fmla="*/ 1262925 h 2562225"/>
                <a:gd name="connsiteX344" fmla="*/ 2343626 w 3752850"/>
                <a:gd name="connsiteY344" fmla="*/ 1282927 h 2562225"/>
                <a:gd name="connsiteX345" fmla="*/ 2309336 w 3752850"/>
                <a:gd name="connsiteY345" fmla="*/ 1321027 h 2562225"/>
                <a:gd name="connsiteX346" fmla="*/ 2287429 w 3752850"/>
                <a:gd name="connsiteY346" fmla="*/ 1337220 h 2562225"/>
                <a:gd name="connsiteX347" fmla="*/ 2275999 w 3752850"/>
                <a:gd name="connsiteY347" fmla="*/ 1355317 h 2562225"/>
                <a:gd name="connsiteX348" fmla="*/ 2233136 w 3752850"/>
                <a:gd name="connsiteY348" fmla="*/ 1386750 h 2562225"/>
                <a:gd name="connsiteX349" fmla="*/ 2240756 w 3752850"/>
                <a:gd name="connsiteY349" fmla="*/ 1443900 h 2562225"/>
                <a:gd name="connsiteX350" fmla="*/ 2232184 w 3752850"/>
                <a:gd name="connsiteY350" fmla="*/ 1470570 h 2562225"/>
                <a:gd name="connsiteX351" fmla="*/ 2233136 w 3752850"/>
                <a:gd name="connsiteY351" fmla="*/ 1496287 h 2562225"/>
                <a:gd name="connsiteX352" fmla="*/ 2222659 w 3752850"/>
                <a:gd name="connsiteY352" fmla="*/ 1508670 h 2562225"/>
                <a:gd name="connsiteX353" fmla="*/ 2215039 w 3752850"/>
                <a:gd name="connsiteY353" fmla="*/ 1523910 h 2562225"/>
                <a:gd name="connsiteX354" fmla="*/ 2199799 w 3752850"/>
                <a:gd name="connsiteY354" fmla="*/ 1538197 h 2562225"/>
                <a:gd name="connsiteX355" fmla="*/ 2185511 w 3752850"/>
                <a:gd name="connsiteY355" fmla="*/ 1552485 h 2562225"/>
                <a:gd name="connsiteX356" fmla="*/ 2138839 w 3752850"/>
                <a:gd name="connsiteY356" fmla="*/ 1482000 h 2562225"/>
                <a:gd name="connsiteX357" fmla="*/ 2115979 w 3752850"/>
                <a:gd name="connsiteY357" fmla="*/ 1450567 h 2562225"/>
                <a:gd name="connsiteX358" fmla="*/ 2097881 w 3752850"/>
                <a:gd name="connsiteY358" fmla="*/ 1402942 h 2562225"/>
                <a:gd name="connsiteX359" fmla="*/ 2074069 w 3752850"/>
                <a:gd name="connsiteY359" fmla="*/ 1361032 h 2562225"/>
                <a:gd name="connsiteX360" fmla="*/ 2061686 w 3752850"/>
                <a:gd name="connsiteY360" fmla="*/ 1321027 h 2562225"/>
                <a:gd name="connsiteX361" fmla="*/ 2051209 w 3752850"/>
                <a:gd name="connsiteY361" fmla="*/ 1278165 h 2562225"/>
                <a:gd name="connsiteX362" fmla="*/ 2040731 w 3752850"/>
                <a:gd name="connsiteY362" fmla="*/ 1244827 h 2562225"/>
                <a:gd name="connsiteX363" fmla="*/ 2009299 w 3752850"/>
                <a:gd name="connsiteY363" fmla="*/ 1260067 h 2562225"/>
                <a:gd name="connsiteX364" fmla="*/ 1970246 w 3752850"/>
                <a:gd name="connsiteY364" fmla="*/ 1216252 h 2562225"/>
                <a:gd name="connsiteX365" fmla="*/ 1922621 w 3752850"/>
                <a:gd name="connsiteY365" fmla="*/ 1181962 h 2562225"/>
                <a:gd name="connsiteX366" fmla="*/ 1887379 w 3752850"/>
                <a:gd name="connsiteY366" fmla="*/ 1151482 h 2562225"/>
                <a:gd name="connsiteX367" fmla="*/ 1872139 w 3752850"/>
                <a:gd name="connsiteY367" fmla="*/ 1154340 h 2562225"/>
                <a:gd name="connsiteX368" fmla="*/ 1830229 w 3752850"/>
                <a:gd name="connsiteY368" fmla="*/ 1154340 h 2562225"/>
                <a:gd name="connsiteX369" fmla="*/ 1776889 w 3752850"/>
                <a:gd name="connsiteY369" fmla="*/ 1157197 h 2562225"/>
                <a:gd name="connsiteX370" fmla="*/ 1736884 w 3752850"/>
                <a:gd name="connsiteY370" fmla="*/ 1152435 h 2562225"/>
                <a:gd name="connsiteX371" fmla="*/ 1690211 w 3752850"/>
                <a:gd name="connsiteY371" fmla="*/ 1138147 h 2562225"/>
                <a:gd name="connsiteX372" fmla="*/ 1672114 w 3752850"/>
                <a:gd name="connsiteY372" fmla="*/ 1114335 h 2562225"/>
                <a:gd name="connsiteX373" fmla="*/ 1643539 w 3752850"/>
                <a:gd name="connsiteY373" fmla="*/ 1122907 h 2562225"/>
                <a:gd name="connsiteX374" fmla="*/ 1585436 w 3752850"/>
                <a:gd name="connsiteY374" fmla="*/ 1107667 h 2562225"/>
                <a:gd name="connsiteX375" fmla="*/ 1555909 w 3752850"/>
                <a:gd name="connsiteY375" fmla="*/ 1091475 h 2562225"/>
                <a:gd name="connsiteX376" fmla="*/ 1504474 w 3752850"/>
                <a:gd name="connsiteY376" fmla="*/ 1040040 h 2562225"/>
                <a:gd name="connsiteX377" fmla="*/ 1476851 w 3752850"/>
                <a:gd name="connsiteY377" fmla="*/ 1058137 h 2562225"/>
                <a:gd name="connsiteX378" fmla="*/ 1491139 w 3752850"/>
                <a:gd name="connsiteY378" fmla="*/ 1087665 h 2562225"/>
                <a:gd name="connsiteX379" fmla="*/ 1538764 w 3752850"/>
                <a:gd name="connsiteY379" fmla="*/ 1141957 h 2562225"/>
                <a:gd name="connsiteX380" fmla="*/ 1560671 w 3752850"/>
                <a:gd name="connsiteY380" fmla="*/ 1142910 h 2562225"/>
                <a:gd name="connsiteX381" fmla="*/ 1572101 w 3752850"/>
                <a:gd name="connsiteY381" fmla="*/ 1181010 h 2562225"/>
                <a:gd name="connsiteX382" fmla="*/ 1663541 w 3752850"/>
                <a:gd name="connsiteY382" fmla="*/ 1141005 h 2562225"/>
                <a:gd name="connsiteX383" fmla="*/ 1677829 w 3752850"/>
                <a:gd name="connsiteY383" fmla="*/ 1167675 h 2562225"/>
                <a:gd name="connsiteX384" fmla="*/ 1699736 w 3752850"/>
                <a:gd name="connsiteY384" fmla="*/ 1189582 h 2562225"/>
                <a:gd name="connsiteX385" fmla="*/ 1723549 w 3752850"/>
                <a:gd name="connsiteY385" fmla="*/ 1193392 h 2562225"/>
                <a:gd name="connsiteX386" fmla="*/ 1754981 w 3752850"/>
                <a:gd name="connsiteY386" fmla="*/ 1227682 h 2562225"/>
                <a:gd name="connsiteX387" fmla="*/ 1733074 w 3752850"/>
                <a:gd name="connsiteY387" fmla="*/ 1266735 h 2562225"/>
                <a:gd name="connsiteX388" fmla="*/ 1717834 w 3752850"/>
                <a:gd name="connsiteY388" fmla="*/ 1281975 h 2562225"/>
                <a:gd name="connsiteX389" fmla="*/ 1714976 w 3752850"/>
                <a:gd name="connsiteY389" fmla="*/ 1298167 h 2562225"/>
                <a:gd name="connsiteX390" fmla="*/ 1694974 w 3752850"/>
                <a:gd name="connsiteY390" fmla="*/ 1316265 h 2562225"/>
                <a:gd name="connsiteX391" fmla="*/ 1673066 w 3752850"/>
                <a:gd name="connsiteY391" fmla="*/ 1332457 h 2562225"/>
                <a:gd name="connsiteX392" fmla="*/ 1651159 w 3752850"/>
                <a:gd name="connsiteY392" fmla="*/ 1350555 h 2562225"/>
                <a:gd name="connsiteX393" fmla="*/ 1604486 w 3752850"/>
                <a:gd name="connsiteY393" fmla="*/ 1362937 h 2562225"/>
                <a:gd name="connsiteX394" fmla="*/ 1584484 w 3752850"/>
                <a:gd name="connsiteY394" fmla="*/ 1389607 h 2562225"/>
                <a:gd name="connsiteX395" fmla="*/ 1536859 w 3752850"/>
                <a:gd name="connsiteY395" fmla="*/ 1404847 h 2562225"/>
                <a:gd name="connsiteX396" fmla="*/ 1510189 w 3752850"/>
                <a:gd name="connsiteY396" fmla="*/ 1422945 h 2562225"/>
                <a:gd name="connsiteX397" fmla="*/ 1497806 w 3752850"/>
                <a:gd name="connsiteY397" fmla="*/ 1423897 h 2562225"/>
                <a:gd name="connsiteX398" fmla="*/ 1473994 w 3752850"/>
                <a:gd name="connsiteY398" fmla="*/ 1434375 h 2562225"/>
                <a:gd name="connsiteX399" fmla="*/ 1454944 w 3752850"/>
                <a:gd name="connsiteY399" fmla="*/ 1437232 h 2562225"/>
                <a:gd name="connsiteX400" fmla="*/ 1397794 w 3752850"/>
                <a:gd name="connsiteY400" fmla="*/ 1451520 h 2562225"/>
                <a:gd name="connsiteX401" fmla="*/ 1375886 w 3752850"/>
                <a:gd name="connsiteY401" fmla="*/ 1384845 h 2562225"/>
                <a:gd name="connsiteX402" fmla="*/ 1355884 w 3752850"/>
                <a:gd name="connsiteY402" fmla="*/ 1361985 h 2562225"/>
                <a:gd name="connsiteX403" fmla="*/ 1366361 w 3752850"/>
                <a:gd name="connsiteY403" fmla="*/ 1349602 h 2562225"/>
                <a:gd name="connsiteX404" fmla="*/ 1342549 w 3752850"/>
                <a:gd name="connsiteY404" fmla="*/ 1318170 h 2562225"/>
                <a:gd name="connsiteX405" fmla="*/ 1332071 w 3752850"/>
                <a:gd name="connsiteY405" fmla="*/ 1298167 h 2562225"/>
                <a:gd name="connsiteX406" fmla="*/ 1281589 w 3752850"/>
                <a:gd name="connsiteY406" fmla="*/ 1237207 h 2562225"/>
                <a:gd name="connsiteX407" fmla="*/ 1280636 w 3752850"/>
                <a:gd name="connsiteY407" fmla="*/ 1218157 h 2562225"/>
                <a:gd name="connsiteX408" fmla="*/ 1265396 w 3752850"/>
                <a:gd name="connsiteY408" fmla="*/ 1191487 h 2562225"/>
                <a:gd name="connsiteX409" fmla="*/ 1245394 w 3752850"/>
                <a:gd name="connsiteY409" fmla="*/ 1173390 h 2562225"/>
                <a:gd name="connsiteX410" fmla="*/ 1237774 w 3752850"/>
                <a:gd name="connsiteY410" fmla="*/ 1154340 h 2562225"/>
                <a:gd name="connsiteX411" fmla="*/ 1187291 w 3752850"/>
                <a:gd name="connsiteY411" fmla="*/ 1093380 h 2562225"/>
                <a:gd name="connsiteX412" fmla="*/ 1160621 w 3752850"/>
                <a:gd name="connsiteY412" fmla="*/ 1101952 h 2562225"/>
                <a:gd name="connsiteX413" fmla="*/ 1182529 w 3752850"/>
                <a:gd name="connsiteY413" fmla="*/ 1145767 h 2562225"/>
                <a:gd name="connsiteX414" fmla="*/ 1206341 w 3752850"/>
                <a:gd name="connsiteY414" fmla="*/ 1185772 h 2562225"/>
                <a:gd name="connsiteX415" fmla="*/ 1210151 w 3752850"/>
                <a:gd name="connsiteY415" fmla="*/ 1203870 h 2562225"/>
                <a:gd name="connsiteX416" fmla="*/ 1248251 w 3752850"/>
                <a:gd name="connsiteY416" fmla="*/ 1253400 h 2562225"/>
                <a:gd name="connsiteX417" fmla="*/ 1252061 w 3752850"/>
                <a:gd name="connsiteY417" fmla="*/ 1295310 h 2562225"/>
                <a:gd name="connsiteX418" fmla="*/ 1287304 w 3752850"/>
                <a:gd name="connsiteY418" fmla="*/ 1333410 h 2562225"/>
                <a:gd name="connsiteX419" fmla="*/ 1299686 w 3752850"/>
                <a:gd name="connsiteY419" fmla="*/ 1372462 h 2562225"/>
                <a:gd name="connsiteX420" fmla="*/ 1343501 w 3752850"/>
                <a:gd name="connsiteY420" fmla="*/ 1406752 h 2562225"/>
                <a:gd name="connsiteX421" fmla="*/ 1378744 w 3752850"/>
                <a:gd name="connsiteY421" fmla="*/ 1441995 h 2562225"/>
                <a:gd name="connsiteX422" fmla="*/ 1396841 w 3752850"/>
                <a:gd name="connsiteY422" fmla="*/ 1456282 h 2562225"/>
                <a:gd name="connsiteX423" fmla="*/ 1392079 w 3752850"/>
                <a:gd name="connsiteY423" fmla="*/ 1475332 h 2562225"/>
                <a:gd name="connsiteX424" fmla="*/ 1427321 w 3752850"/>
                <a:gd name="connsiteY424" fmla="*/ 1505812 h 2562225"/>
                <a:gd name="connsiteX425" fmla="*/ 1453039 w 3752850"/>
                <a:gd name="connsiteY425" fmla="*/ 1498192 h 2562225"/>
                <a:gd name="connsiteX426" fmla="*/ 1468279 w 3752850"/>
                <a:gd name="connsiteY426" fmla="*/ 1498192 h 2562225"/>
                <a:gd name="connsiteX427" fmla="*/ 1488281 w 3752850"/>
                <a:gd name="connsiteY427" fmla="*/ 1489620 h 2562225"/>
                <a:gd name="connsiteX428" fmla="*/ 1532096 w 3752850"/>
                <a:gd name="connsiteY428" fmla="*/ 1485810 h 2562225"/>
                <a:gd name="connsiteX429" fmla="*/ 1570196 w 3752850"/>
                <a:gd name="connsiteY429" fmla="*/ 1474380 h 2562225"/>
                <a:gd name="connsiteX430" fmla="*/ 1570196 w 3752850"/>
                <a:gd name="connsiteY430" fmla="*/ 1518195 h 2562225"/>
                <a:gd name="connsiteX431" fmla="*/ 1567339 w 3752850"/>
                <a:gd name="connsiteY431" fmla="*/ 1532482 h 2562225"/>
                <a:gd name="connsiteX432" fmla="*/ 1534001 w 3752850"/>
                <a:gd name="connsiteY432" fmla="*/ 1591537 h 2562225"/>
                <a:gd name="connsiteX433" fmla="*/ 1529239 w 3752850"/>
                <a:gd name="connsiteY433" fmla="*/ 1611540 h 2562225"/>
                <a:gd name="connsiteX434" fmla="*/ 1485424 w 3752850"/>
                <a:gd name="connsiteY434" fmla="*/ 1668690 h 2562225"/>
                <a:gd name="connsiteX435" fmla="*/ 1459706 w 3752850"/>
                <a:gd name="connsiteY435" fmla="*/ 1694407 h 2562225"/>
                <a:gd name="connsiteX436" fmla="*/ 1429226 w 3752850"/>
                <a:gd name="connsiteY436" fmla="*/ 1713457 h 2562225"/>
                <a:gd name="connsiteX437" fmla="*/ 1373981 w 3752850"/>
                <a:gd name="connsiteY437" fmla="*/ 1768702 h 2562225"/>
                <a:gd name="connsiteX438" fmla="*/ 1359694 w 3752850"/>
                <a:gd name="connsiteY438" fmla="*/ 1791562 h 2562225"/>
                <a:gd name="connsiteX439" fmla="*/ 1332071 w 3752850"/>
                <a:gd name="connsiteY439" fmla="*/ 1814422 h 2562225"/>
                <a:gd name="connsiteX440" fmla="*/ 1316831 w 3752850"/>
                <a:gd name="connsiteY440" fmla="*/ 1846807 h 2562225"/>
                <a:gd name="connsiteX441" fmla="*/ 1297781 w 3752850"/>
                <a:gd name="connsiteY441" fmla="*/ 1890622 h 2562225"/>
                <a:gd name="connsiteX442" fmla="*/ 1308259 w 3752850"/>
                <a:gd name="connsiteY442" fmla="*/ 1910625 h 2562225"/>
                <a:gd name="connsiteX443" fmla="*/ 1307306 w 3752850"/>
                <a:gd name="connsiteY443" fmla="*/ 1949677 h 2562225"/>
                <a:gd name="connsiteX444" fmla="*/ 1333024 w 3752850"/>
                <a:gd name="connsiteY444" fmla="*/ 1997302 h 2562225"/>
                <a:gd name="connsiteX445" fmla="*/ 1333024 w 3752850"/>
                <a:gd name="connsiteY445" fmla="*/ 2069692 h 2562225"/>
                <a:gd name="connsiteX446" fmla="*/ 1333976 w 3752850"/>
                <a:gd name="connsiteY446" fmla="*/ 2105887 h 2562225"/>
                <a:gd name="connsiteX447" fmla="*/ 1299686 w 3752850"/>
                <a:gd name="connsiteY447" fmla="*/ 2143987 h 2562225"/>
                <a:gd name="connsiteX448" fmla="*/ 1256824 w 3752850"/>
                <a:gd name="connsiteY448" fmla="*/ 2163037 h 2562225"/>
                <a:gd name="connsiteX449" fmla="*/ 1231106 w 3752850"/>
                <a:gd name="connsiteY449" fmla="*/ 2188755 h 2562225"/>
                <a:gd name="connsiteX450" fmla="*/ 1194911 w 3752850"/>
                <a:gd name="connsiteY450" fmla="*/ 2224950 h 2562225"/>
                <a:gd name="connsiteX451" fmla="*/ 1202531 w 3752850"/>
                <a:gd name="connsiteY451" fmla="*/ 2250667 h 2562225"/>
                <a:gd name="connsiteX452" fmla="*/ 1203484 w 3752850"/>
                <a:gd name="connsiteY452" fmla="*/ 2316390 h 2562225"/>
                <a:gd name="connsiteX453" fmla="*/ 1142524 w 3752850"/>
                <a:gd name="connsiteY453" fmla="*/ 2356395 h 2562225"/>
                <a:gd name="connsiteX454" fmla="*/ 1145381 w 3752850"/>
                <a:gd name="connsiteY454" fmla="*/ 2376397 h 2562225"/>
                <a:gd name="connsiteX455" fmla="*/ 1132999 w 3752850"/>
                <a:gd name="connsiteY455" fmla="*/ 2412592 h 2562225"/>
                <a:gd name="connsiteX456" fmla="*/ 1106329 w 3752850"/>
                <a:gd name="connsiteY456" fmla="*/ 2436405 h 2562225"/>
                <a:gd name="connsiteX457" fmla="*/ 1079659 w 3752850"/>
                <a:gd name="connsiteY457" fmla="*/ 2475457 h 2562225"/>
                <a:gd name="connsiteX458" fmla="*/ 1025366 w 3752850"/>
                <a:gd name="connsiteY458" fmla="*/ 2522130 h 2562225"/>
                <a:gd name="connsiteX459" fmla="*/ 952024 w 3752850"/>
                <a:gd name="connsiteY459" fmla="*/ 2548800 h 2562225"/>
                <a:gd name="connsiteX460" fmla="*/ 904399 w 3752850"/>
                <a:gd name="connsiteY460" fmla="*/ 2547847 h 2562225"/>
                <a:gd name="connsiteX461" fmla="*/ 884396 w 3752850"/>
                <a:gd name="connsiteY461" fmla="*/ 2555468 h 2562225"/>
                <a:gd name="connsiteX462" fmla="*/ 870109 w 3752850"/>
                <a:gd name="connsiteY462" fmla="*/ 2555468 h 2562225"/>
                <a:gd name="connsiteX463" fmla="*/ 847249 w 3752850"/>
                <a:gd name="connsiteY463" fmla="*/ 2563087 h 2562225"/>
                <a:gd name="connsiteX464" fmla="*/ 809149 w 3752850"/>
                <a:gd name="connsiteY464" fmla="*/ 2524035 h 2562225"/>
                <a:gd name="connsiteX465" fmla="*/ 815816 w 3752850"/>
                <a:gd name="connsiteY465" fmla="*/ 2502127 h 2562225"/>
                <a:gd name="connsiteX466" fmla="*/ 797719 w 3752850"/>
                <a:gd name="connsiteY466" fmla="*/ 2468790 h 2562225"/>
                <a:gd name="connsiteX467" fmla="*/ 779621 w 3752850"/>
                <a:gd name="connsiteY467" fmla="*/ 2426880 h 2562225"/>
                <a:gd name="connsiteX468" fmla="*/ 755809 w 3752850"/>
                <a:gd name="connsiteY468" fmla="*/ 2399257 h 2562225"/>
                <a:gd name="connsiteX469" fmla="*/ 739616 w 3752850"/>
                <a:gd name="connsiteY469" fmla="*/ 2333535 h 2562225"/>
                <a:gd name="connsiteX470" fmla="*/ 731996 w 3752850"/>
                <a:gd name="connsiteY470" fmla="*/ 2307817 h 2562225"/>
                <a:gd name="connsiteX471" fmla="*/ 731044 w 3752850"/>
                <a:gd name="connsiteY471" fmla="*/ 2273527 h 2562225"/>
                <a:gd name="connsiteX472" fmla="*/ 715804 w 3752850"/>
                <a:gd name="connsiteY472" fmla="*/ 2249715 h 2562225"/>
                <a:gd name="connsiteX473" fmla="*/ 692944 w 3752850"/>
                <a:gd name="connsiteY473" fmla="*/ 2199232 h 2562225"/>
                <a:gd name="connsiteX474" fmla="*/ 670084 w 3752850"/>
                <a:gd name="connsiteY474" fmla="*/ 2161132 h 2562225"/>
                <a:gd name="connsiteX475" fmla="*/ 672941 w 3752850"/>
                <a:gd name="connsiteY475" fmla="*/ 2125890 h 2562225"/>
                <a:gd name="connsiteX476" fmla="*/ 683419 w 3752850"/>
                <a:gd name="connsiteY476" fmla="*/ 2100172 h 2562225"/>
                <a:gd name="connsiteX477" fmla="*/ 684371 w 3752850"/>
                <a:gd name="connsiteY477" fmla="*/ 2080170 h 2562225"/>
                <a:gd name="connsiteX478" fmla="*/ 718661 w 3752850"/>
                <a:gd name="connsiteY478" fmla="*/ 2005875 h 2562225"/>
                <a:gd name="connsiteX479" fmla="*/ 704374 w 3752850"/>
                <a:gd name="connsiteY479" fmla="*/ 1966822 h 2562225"/>
                <a:gd name="connsiteX480" fmla="*/ 708184 w 3752850"/>
                <a:gd name="connsiteY480" fmla="*/ 1943962 h 2562225"/>
                <a:gd name="connsiteX481" fmla="*/ 693896 w 3752850"/>
                <a:gd name="connsiteY481" fmla="*/ 1907767 h 2562225"/>
                <a:gd name="connsiteX482" fmla="*/ 654844 w 3752850"/>
                <a:gd name="connsiteY482" fmla="*/ 1833472 h 2562225"/>
                <a:gd name="connsiteX483" fmla="*/ 623411 w 3752850"/>
                <a:gd name="connsiteY483" fmla="*/ 1802992 h 2562225"/>
                <a:gd name="connsiteX484" fmla="*/ 608171 w 3752850"/>
                <a:gd name="connsiteY484" fmla="*/ 1771560 h 2562225"/>
                <a:gd name="connsiteX485" fmla="*/ 615791 w 3752850"/>
                <a:gd name="connsiteY485" fmla="*/ 1752510 h 2562225"/>
                <a:gd name="connsiteX486" fmla="*/ 622459 w 3752850"/>
                <a:gd name="connsiteY486" fmla="*/ 1710600 h 2562225"/>
                <a:gd name="connsiteX487" fmla="*/ 630079 w 3752850"/>
                <a:gd name="connsiteY487" fmla="*/ 1676310 h 2562225"/>
                <a:gd name="connsiteX488" fmla="*/ 599599 w 3752850"/>
                <a:gd name="connsiteY488" fmla="*/ 1642020 h 2562225"/>
                <a:gd name="connsiteX489" fmla="*/ 541496 w 3752850"/>
                <a:gd name="connsiteY489" fmla="*/ 1645830 h 2562225"/>
                <a:gd name="connsiteX490" fmla="*/ 490061 w 3752850"/>
                <a:gd name="connsiteY490" fmla="*/ 1592490 h 2562225"/>
                <a:gd name="connsiteX491" fmla="*/ 1189196 w 3752850"/>
                <a:gd name="connsiteY491" fmla="*/ 2044927 h 2562225"/>
                <a:gd name="connsiteX492" fmla="*/ 1189196 w 3752850"/>
                <a:gd name="connsiteY492" fmla="*/ 2003017 h 2562225"/>
                <a:gd name="connsiteX493" fmla="*/ 1186339 w 3752850"/>
                <a:gd name="connsiteY493" fmla="*/ 2003017 h 2562225"/>
                <a:gd name="connsiteX494" fmla="*/ 1189196 w 3752850"/>
                <a:gd name="connsiteY494" fmla="*/ 2044927 h 2562225"/>
                <a:gd name="connsiteX495" fmla="*/ 1171099 w 3752850"/>
                <a:gd name="connsiteY495" fmla="*/ 1781085 h 2562225"/>
                <a:gd name="connsiteX496" fmla="*/ 1183481 w 3752850"/>
                <a:gd name="connsiteY496" fmla="*/ 1752510 h 2562225"/>
                <a:gd name="connsiteX497" fmla="*/ 1129189 w 3752850"/>
                <a:gd name="connsiteY497" fmla="*/ 1757272 h 2562225"/>
                <a:gd name="connsiteX498" fmla="*/ 1126331 w 3752850"/>
                <a:gd name="connsiteY498" fmla="*/ 1790610 h 2562225"/>
                <a:gd name="connsiteX499" fmla="*/ 1159669 w 3752850"/>
                <a:gd name="connsiteY499" fmla="*/ 1801087 h 2562225"/>
                <a:gd name="connsiteX500" fmla="*/ 1171099 w 3752850"/>
                <a:gd name="connsiteY500" fmla="*/ 1781085 h 2562225"/>
                <a:gd name="connsiteX501" fmla="*/ 1093946 w 3752850"/>
                <a:gd name="connsiteY501" fmla="*/ 1911577 h 2562225"/>
                <a:gd name="connsiteX502" fmla="*/ 1083469 w 3752850"/>
                <a:gd name="connsiteY502" fmla="*/ 1885860 h 2562225"/>
                <a:gd name="connsiteX503" fmla="*/ 1075849 w 3752850"/>
                <a:gd name="connsiteY503" fmla="*/ 1854427 h 2562225"/>
                <a:gd name="connsiteX504" fmla="*/ 1072039 w 3752850"/>
                <a:gd name="connsiteY504" fmla="*/ 1854427 h 2562225"/>
                <a:gd name="connsiteX505" fmla="*/ 1093946 w 3752850"/>
                <a:gd name="connsiteY505" fmla="*/ 1911577 h 2562225"/>
                <a:gd name="connsiteX506" fmla="*/ 1955959 w 3752850"/>
                <a:gd name="connsiteY506" fmla="*/ 656182 h 2562225"/>
                <a:gd name="connsiteX507" fmla="*/ 1943576 w 3752850"/>
                <a:gd name="connsiteY507" fmla="*/ 667612 h 2562225"/>
                <a:gd name="connsiteX508" fmla="*/ 1955959 w 3752850"/>
                <a:gd name="connsiteY508" fmla="*/ 656182 h 2562225"/>
                <a:gd name="connsiteX509" fmla="*/ 1661636 w 3752850"/>
                <a:gd name="connsiteY509" fmla="*/ 708570 h 2562225"/>
                <a:gd name="connsiteX510" fmla="*/ 1646396 w 3752850"/>
                <a:gd name="connsiteY510" fmla="*/ 675232 h 2562225"/>
                <a:gd name="connsiteX511" fmla="*/ 1661636 w 3752850"/>
                <a:gd name="connsiteY511" fmla="*/ 708570 h 2562225"/>
                <a:gd name="connsiteX512" fmla="*/ 1568291 w 3752850"/>
                <a:gd name="connsiteY512" fmla="*/ 871447 h 2562225"/>
                <a:gd name="connsiteX513" fmla="*/ 1534001 w 3752850"/>
                <a:gd name="connsiteY513" fmla="*/ 793342 h 2562225"/>
                <a:gd name="connsiteX514" fmla="*/ 1537811 w 3752850"/>
                <a:gd name="connsiteY514" fmla="*/ 789532 h 2562225"/>
                <a:gd name="connsiteX515" fmla="*/ 1562576 w 3752850"/>
                <a:gd name="connsiteY515" fmla="*/ 785722 h 2562225"/>
                <a:gd name="connsiteX516" fmla="*/ 1524476 w 3752850"/>
                <a:gd name="connsiteY516" fmla="*/ 766672 h 2562225"/>
                <a:gd name="connsiteX517" fmla="*/ 1516856 w 3752850"/>
                <a:gd name="connsiteY517" fmla="*/ 746670 h 2562225"/>
                <a:gd name="connsiteX518" fmla="*/ 1467326 w 3752850"/>
                <a:gd name="connsiteY518" fmla="*/ 702855 h 2562225"/>
                <a:gd name="connsiteX519" fmla="*/ 1506379 w 3752850"/>
                <a:gd name="connsiteY519" fmla="*/ 680947 h 2562225"/>
                <a:gd name="connsiteX520" fmla="*/ 1501616 w 3752850"/>
                <a:gd name="connsiteY520" fmla="*/ 649515 h 2562225"/>
                <a:gd name="connsiteX521" fmla="*/ 1431131 w 3752850"/>
                <a:gd name="connsiteY521" fmla="*/ 661897 h 2562225"/>
                <a:gd name="connsiteX522" fmla="*/ 1404461 w 3752850"/>
                <a:gd name="connsiteY522" fmla="*/ 678090 h 2562225"/>
                <a:gd name="connsiteX523" fmla="*/ 1393031 w 3752850"/>
                <a:gd name="connsiteY523" fmla="*/ 698092 h 2562225"/>
                <a:gd name="connsiteX524" fmla="*/ 1409224 w 3752850"/>
                <a:gd name="connsiteY524" fmla="*/ 720952 h 2562225"/>
                <a:gd name="connsiteX525" fmla="*/ 1413034 w 3752850"/>
                <a:gd name="connsiteY525" fmla="*/ 737145 h 2562225"/>
                <a:gd name="connsiteX526" fmla="*/ 1443514 w 3752850"/>
                <a:gd name="connsiteY526" fmla="*/ 767625 h 2562225"/>
                <a:gd name="connsiteX527" fmla="*/ 1473041 w 3752850"/>
                <a:gd name="connsiteY527" fmla="*/ 799057 h 2562225"/>
                <a:gd name="connsiteX528" fmla="*/ 1464469 w 3752850"/>
                <a:gd name="connsiteY528" fmla="*/ 815250 h 2562225"/>
                <a:gd name="connsiteX529" fmla="*/ 1460659 w 3752850"/>
                <a:gd name="connsiteY529" fmla="*/ 846682 h 2562225"/>
                <a:gd name="connsiteX530" fmla="*/ 1491139 w 3752850"/>
                <a:gd name="connsiteY530" fmla="*/ 866685 h 2562225"/>
                <a:gd name="connsiteX531" fmla="*/ 1530191 w 3752850"/>
                <a:gd name="connsiteY531" fmla="*/ 882877 h 2562225"/>
                <a:gd name="connsiteX532" fmla="*/ 1568291 w 3752850"/>
                <a:gd name="connsiteY532" fmla="*/ 871447 h 2562225"/>
                <a:gd name="connsiteX533" fmla="*/ 1271111 w 3752850"/>
                <a:gd name="connsiteY533" fmla="*/ 780007 h 2562225"/>
                <a:gd name="connsiteX534" fmla="*/ 1272064 w 3752850"/>
                <a:gd name="connsiteY534" fmla="*/ 734287 h 2562225"/>
                <a:gd name="connsiteX535" fmla="*/ 1228249 w 3752850"/>
                <a:gd name="connsiteY535" fmla="*/ 710475 h 2562225"/>
                <a:gd name="connsiteX536" fmla="*/ 1185386 w 3752850"/>
                <a:gd name="connsiteY536" fmla="*/ 683805 h 2562225"/>
                <a:gd name="connsiteX537" fmla="*/ 1200626 w 3752850"/>
                <a:gd name="connsiteY537" fmla="*/ 647610 h 2562225"/>
                <a:gd name="connsiteX538" fmla="*/ 1145381 w 3752850"/>
                <a:gd name="connsiteY538" fmla="*/ 669517 h 2562225"/>
                <a:gd name="connsiteX539" fmla="*/ 1163479 w 3752850"/>
                <a:gd name="connsiteY539" fmla="*/ 685710 h 2562225"/>
                <a:gd name="connsiteX540" fmla="*/ 1123474 w 3752850"/>
                <a:gd name="connsiteY540" fmla="*/ 699997 h 2562225"/>
                <a:gd name="connsiteX541" fmla="*/ 1095851 w 3752850"/>
                <a:gd name="connsiteY541" fmla="*/ 666660 h 2562225"/>
                <a:gd name="connsiteX542" fmla="*/ 1061561 w 3752850"/>
                <a:gd name="connsiteY542" fmla="*/ 656182 h 2562225"/>
                <a:gd name="connsiteX543" fmla="*/ 1031081 w 3752850"/>
                <a:gd name="connsiteY543" fmla="*/ 690472 h 2562225"/>
                <a:gd name="connsiteX544" fmla="*/ 1018699 w 3752850"/>
                <a:gd name="connsiteY544" fmla="*/ 704760 h 2562225"/>
                <a:gd name="connsiteX545" fmla="*/ 1017746 w 3752850"/>
                <a:gd name="connsiteY545" fmla="*/ 717142 h 2562225"/>
                <a:gd name="connsiteX546" fmla="*/ 1002506 w 3752850"/>
                <a:gd name="connsiteY546" fmla="*/ 748575 h 2562225"/>
                <a:gd name="connsiteX547" fmla="*/ 1016794 w 3752850"/>
                <a:gd name="connsiteY547" fmla="*/ 774292 h 2562225"/>
                <a:gd name="connsiteX548" fmla="*/ 1001554 w 3752850"/>
                <a:gd name="connsiteY548" fmla="*/ 790485 h 2562225"/>
                <a:gd name="connsiteX549" fmla="*/ 1036796 w 3752850"/>
                <a:gd name="connsiteY549" fmla="*/ 778102 h 2562225"/>
                <a:gd name="connsiteX550" fmla="*/ 1075849 w 3752850"/>
                <a:gd name="connsiteY550" fmla="*/ 778102 h 2562225"/>
                <a:gd name="connsiteX551" fmla="*/ 1103471 w 3752850"/>
                <a:gd name="connsiteY551" fmla="*/ 762862 h 2562225"/>
                <a:gd name="connsiteX552" fmla="*/ 1127284 w 3752850"/>
                <a:gd name="connsiteY552" fmla="*/ 758100 h 2562225"/>
                <a:gd name="connsiteX553" fmla="*/ 1228249 w 3752850"/>
                <a:gd name="connsiteY553" fmla="*/ 783817 h 2562225"/>
                <a:gd name="connsiteX554" fmla="*/ 1271111 w 3752850"/>
                <a:gd name="connsiteY554" fmla="*/ 780007 h 2562225"/>
                <a:gd name="connsiteX555" fmla="*/ 1190149 w 3752850"/>
                <a:gd name="connsiteY555" fmla="*/ 929550 h 2562225"/>
                <a:gd name="connsiteX556" fmla="*/ 1183481 w 3752850"/>
                <a:gd name="connsiteY556" fmla="*/ 886687 h 2562225"/>
                <a:gd name="connsiteX557" fmla="*/ 1118711 w 3752850"/>
                <a:gd name="connsiteY557" fmla="*/ 897165 h 2562225"/>
                <a:gd name="connsiteX558" fmla="*/ 1078706 w 3752850"/>
                <a:gd name="connsiteY558" fmla="*/ 880972 h 2562225"/>
                <a:gd name="connsiteX559" fmla="*/ 1056799 w 3752850"/>
                <a:gd name="connsiteY559" fmla="*/ 895260 h 2562225"/>
                <a:gd name="connsiteX560" fmla="*/ 1011079 w 3752850"/>
                <a:gd name="connsiteY560" fmla="*/ 887640 h 2562225"/>
                <a:gd name="connsiteX561" fmla="*/ 965359 w 3752850"/>
                <a:gd name="connsiteY561" fmla="*/ 795247 h 2562225"/>
                <a:gd name="connsiteX562" fmla="*/ 917734 w 3752850"/>
                <a:gd name="connsiteY562" fmla="*/ 803820 h 2562225"/>
                <a:gd name="connsiteX563" fmla="*/ 901541 w 3752850"/>
                <a:gd name="connsiteY563" fmla="*/ 807630 h 2562225"/>
                <a:gd name="connsiteX564" fmla="*/ 933926 w 3752850"/>
                <a:gd name="connsiteY564" fmla="*/ 849540 h 2562225"/>
                <a:gd name="connsiteX565" fmla="*/ 912019 w 3752850"/>
                <a:gd name="connsiteY565" fmla="*/ 865732 h 2562225"/>
                <a:gd name="connsiteX566" fmla="*/ 900589 w 3752850"/>
                <a:gd name="connsiteY566" fmla="*/ 884782 h 2562225"/>
                <a:gd name="connsiteX567" fmla="*/ 867251 w 3752850"/>
                <a:gd name="connsiteY567" fmla="*/ 852397 h 2562225"/>
                <a:gd name="connsiteX568" fmla="*/ 832961 w 3752850"/>
                <a:gd name="connsiteY568" fmla="*/ 810487 h 2562225"/>
                <a:gd name="connsiteX569" fmla="*/ 822484 w 3752850"/>
                <a:gd name="connsiteY569" fmla="*/ 790485 h 2562225"/>
                <a:gd name="connsiteX570" fmla="*/ 823436 w 3752850"/>
                <a:gd name="connsiteY570" fmla="*/ 770482 h 2562225"/>
                <a:gd name="connsiteX571" fmla="*/ 784384 w 3752850"/>
                <a:gd name="connsiteY571" fmla="*/ 742860 h 2562225"/>
                <a:gd name="connsiteX572" fmla="*/ 740569 w 3752850"/>
                <a:gd name="connsiteY572" fmla="*/ 720000 h 2562225"/>
                <a:gd name="connsiteX573" fmla="*/ 722471 w 3752850"/>
                <a:gd name="connsiteY573" fmla="*/ 698092 h 2562225"/>
                <a:gd name="connsiteX574" fmla="*/ 704374 w 3752850"/>
                <a:gd name="connsiteY574" fmla="*/ 691425 h 2562225"/>
                <a:gd name="connsiteX575" fmla="*/ 689134 w 3752850"/>
                <a:gd name="connsiteY575" fmla="*/ 676185 h 2562225"/>
                <a:gd name="connsiteX576" fmla="*/ 673894 w 3752850"/>
                <a:gd name="connsiteY576" fmla="*/ 684757 h 2562225"/>
                <a:gd name="connsiteX577" fmla="*/ 700564 w 3752850"/>
                <a:gd name="connsiteY577" fmla="*/ 726667 h 2562225"/>
                <a:gd name="connsiteX578" fmla="*/ 718661 w 3752850"/>
                <a:gd name="connsiteY578" fmla="*/ 753337 h 2562225"/>
                <a:gd name="connsiteX579" fmla="*/ 746284 w 3752850"/>
                <a:gd name="connsiteY579" fmla="*/ 761910 h 2562225"/>
                <a:gd name="connsiteX580" fmla="*/ 764381 w 3752850"/>
                <a:gd name="connsiteY580" fmla="*/ 777150 h 2562225"/>
                <a:gd name="connsiteX581" fmla="*/ 797719 w 3752850"/>
                <a:gd name="connsiteY581" fmla="*/ 800010 h 2562225"/>
                <a:gd name="connsiteX582" fmla="*/ 767239 w 3752850"/>
                <a:gd name="connsiteY582" fmla="*/ 804772 h 2562225"/>
                <a:gd name="connsiteX583" fmla="*/ 773906 w 3752850"/>
                <a:gd name="connsiteY583" fmla="*/ 824775 h 2562225"/>
                <a:gd name="connsiteX584" fmla="*/ 747236 w 3752850"/>
                <a:gd name="connsiteY584" fmla="*/ 848587 h 2562225"/>
                <a:gd name="connsiteX585" fmla="*/ 753904 w 3752850"/>
                <a:gd name="connsiteY585" fmla="*/ 826680 h 2562225"/>
                <a:gd name="connsiteX586" fmla="*/ 704374 w 3752850"/>
                <a:gd name="connsiteY586" fmla="*/ 779055 h 2562225"/>
                <a:gd name="connsiteX587" fmla="*/ 680561 w 3752850"/>
                <a:gd name="connsiteY587" fmla="*/ 771435 h 2562225"/>
                <a:gd name="connsiteX588" fmla="*/ 638651 w 3752850"/>
                <a:gd name="connsiteY588" fmla="*/ 737145 h 2562225"/>
                <a:gd name="connsiteX589" fmla="*/ 602456 w 3752850"/>
                <a:gd name="connsiteY589" fmla="*/ 703807 h 2562225"/>
                <a:gd name="connsiteX590" fmla="*/ 580549 w 3752850"/>
                <a:gd name="connsiteY590" fmla="*/ 715237 h 2562225"/>
                <a:gd name="connsiteX591" fmla="*/ 561499 w 3752850"/>
                <a:gd name="connsiteY591" fmla="*/ 725715 h 2562225"/>
                <a:gd name="connsiteX592" fmla="*/ 541496 w 3752850"/>
                <a:gd name="connsiteY592" fmla="*/ 736192 h 2562225"/>
                <a:gd name="connsiteX593" fmla="*/ 498634 w 3752850"/>
                <a:gd name="connsiteY593" fmla="*/ 727620 h 2562225"/>
                <a:gd name="connsiteX594" fmla="*/ 484346 w 3752850"/>
                <a:gd name="connsiteY594" fmla="*/ 738097 h 2562225"/>
                <a:gd name="connsiteX595" fmla="*/ 485299 w 3752850"/>
                <a:gd name="connsiteY595" fmla="*/ 758100 h 2562225"/>
                <a:gd name="connsiteX596" fmla="*/ 459581 w 3752850"/>
                <a:gd name="connsiteY596" fmla="*/ 769530 h 2562225"/>
                <a:gd name="connsiteX597" fmla="*/ 424339 w 3752850"/>
                <a:gd name="connsiteY597" fmla="*/ 800962 h 2562225"/>
                <a:gd name="connsiteX598" fmla="*/ 410051 w 3752850"/>
                <a:gd name="connsiteY598" fmla="*/ 819060 h 2562225"/>
                <a:gd name="connsiteX599" fmla="*/ 412909 w 3752850"/>
                <a:gd name="connsiteY599" fmla="*/ 837157 h 2562225"/>
                <a:gd name="connsiteX600" fmla="*/ 392906 w 3752850"/>
                <a:gd name="connsiteY600" fmla="*/ 860970 h 2562225"/>
                <a:gd name="connsiteX601" fmla="*/ 377666 w 3752850"/>
                <a:gd name="connsiteY601" fmla="*/ 867637 h 2562225"/>
                <a:gd name="connsiteX602" fmla="*/ 354806 w 3752850"/>
                <a:gd name="connsiteY602" fmla="*/ 882877 h 2562225"/>
                <a:gd name="connsiteX603" fmla="*/ 292894 w 3752850"/>
                <a:gd name="connsiteY603" fmla="*/ 901927 h 2562225"/>
                <a:gd name="connsiteX604" fmla="*/ 327184 w 3752850"/>
                <a:gd name="connsiteY604" fmla="*/ 917167 h 2562225"/>
                <a:gd name="connsiteX605" fmla="*/ 370046 w 3752850"/>
                <a:gd name="connsiteY605" fmla="*/ 918120 h 2562225"/>
                <a:gd name="connsiteX606" fmla="*/ 391954 w 3752850"/>
                <a:gd name="connsiteY606" fmla="*/ 905737 h 2562225"/>
                <a:gd name="connsiteX607" fmla="*/ 404336 w 3752850"/>
                <a:gd name="connsiteY607" fmla="*/ 901927 h 2562225"/>
                <a:gd name="connsiteX608" fmla="*/ 422434 w 3752850"/>
                <a:gd name="connsiteY608" fmla="*/ 889545 h 2562225"/>
                <a:gd name="connsiteX609" fmla="*/ 468154 w 3752850"/>
                <a:gd name="connsiteY609" fmla="*/ 879067 h 2562225"/>
                <a:gd name="connsiteX610" fmla="*/ 525304 w 3752850"/>
                <a:gd name="connsiteY610" fmla="*/ 879067 h 2562225"/>
                <a:gd name="connsiteX611" fmla="*/ 549116 w 3752850"/>
                <a:gd name="connsiteY611" fmla="*/ 872400 h 2562225"/>
                <a:gd name="connsiteX612" fmla="*/ 591979 w 3752850"/>
                <a:gd name="connsiteY612" fmla="*/ 877162 h 2562225"/>
                <a:gd name="connsiteX613" fmla="*/ 617696 w 3752850"/>
                <a:gd name="connsiteY613" fmla="*/ 869542 h 2562225"/>
                <a:gd name="connsiteX614" fmla="*/ 640556 w 3752850"/>
                <a:gd name="connsiteY614" fmla="*/ 883830 h 2562225"/>
                <a:gd name="connsiteX615" fmla="*/ 639604 w 3752850"/>
                <a:gd name="connsiteY615" fmla="*/ 899070 h 2562225"/>
                <a:gd name="connsiteX616" fmla="*/ 648176 w 3752850"/>
                <a:gd name="connsiteY616" fmla="*/ 918120 h 2562225"/>
                <a:gd name="connsiteX617" fmla="*/ 630079 w 3752850"/>
                <a:gd name="connsiteY617" fmla="*/ 945742 h 2562225"/>
                <a:gd name="connsiteX618" fmla="*/ 652939 w 3752850"/>
                <a:gd name="connsiteY618" fmla="*/ 961935 h 2562225"/>
                <a:gd name="connsiteX619" fmla="*/ 680561 w 3752850"/>
                <a:gd name="connsiteY619" fmla="*/ 973365 h 2562225"/>
                <a:gd name="connsiteX620" fmla="*/ 700564 w 3752850"/>
                <a:gd name="connsiteY620" fmla="*/ 972412 h 2562225"/>
                <a:gd name="connsiteX621" fmla="*/ 735806 w 3752850"/>
                <a:gd name="connsiteY621" fmla="*/ 984795 h 2562225"/>
                <a:gd name="connsiteX622" fmla="*/ 759619 w 3752850"/>
                <a:gd name="connsiteY622" fmla="*/ 1011465 h 2562225"/>
                <a:gd name="connsiteX623" fmla="*/ 783431 w 3752850"/>
                <a:gd name="connsiteY623" fmla="*/ 1014322 h 2562225"/>
                <a:gd name="connsiteX624" fmla="*/ 829151 w 3752850"/>
                <a:gd name="connsiteY624" fmla="*/ 1032420 h 2562225"/>
                <a:gd name="connsiteX625" fmla="*/ 843439 w 3752850"/>
                <a:gd name="connsiteY625" fmla="*/ 996225 h 2562225"/>
                <a:gd name="connsiteX626" fmla="*/ 924401 w 3752850"/>
                <a:gd name="connsiteY626" fmla="*/ 987652 h 2562225"/>
                <a:gd name="connsiteX627" fmla="*/ 952024 w 3752850"/>
                <a:gd name="connsiteY627" fmla="*/ 991462 h 2562225"/>
                <a:gd name="connsiteX628" fmla="*/ 968216 w 3752850"/>
                <a:gd name="connsiteY628" fmla="*/ 1001940 h 2562225"/>
                <a:gd name="connsiteX629" fmla="*/ 984409 w 3752850"/>
                <a:gd name="connsiteY629" fmla="*/ 1001940 h 2562225"/>
                <a:gd name="connsiteX630" fmla="*/ 1051084 w 3752850"/>
                <a:gd name="connsiteY630" fmla="*/ 1020037 h 2562225"/>
                <a:gd name="connsiteX631" fmla="*/ 1086326 w 3752850"/>
                <a:gd name="connsiteY631" fmla="*/ 1004797 h 2562225"/>
                <a:gd name="connsiteX632" fmla="*/ 1152049 w 3752850"/>
                <a:gd name="connsiteY632" fmla="*/ 1013370 h 2562225"/>
                <a:gd name="connsiteX633" fmla="*/ 1173956 w 3752850"/>
                <a:gd name="connsiteY633" fmla="*/ 966697 h 2562225"/>
                <a:gd name="connsiteX634" fmla="*/ 1190149 w 3752850"/>
                <a:gd name="connsiteY634" fmla="*/ 929550 h 2562225"/>
                <a:gd name="connsiteX635" fmla="*/ 2552224 w 3752850"/>
                <a:gd name="connsiteY635" fmla="*/ 498067 h 2562225"/>
                <a:gd name="connsiteX636" fmla="*/ 2539841 w 3752850"/>
                <a:gd name="connsiteY636" fmla="*/ 455205 h 2562225"/>
                <a:gd name="connsiteX637" fmla="*/ 2535079 w 3752850"/>
                <a:gd name="connsiteY637" fmla="*/ 481875 h 2562225"/>
                <a:gd name="connsiteX638" fmla="*/ 2520791 w 3752850"/>
                <a:gd name="connsiteY638" fmla="*/ 516165 h 2562225"/>
                <a:gd name="connsiteX639" fmla="*/ 2506504 w 3752850"/>
                <a:gd name="connsiteY639" fmla="*/ 534262 h 2562225"/>
                <a:gd name="connsiteX640" fmla="*/ 2524601 w 3752850"/>
                <a:gd name="connsiteY640" fmla="*/ 523785 h 2562225"/>
                <a:gd name="connsiteX641" fmla="*/ 2552224 w 3752850"/>
                <a:gd name="connsiteY641" fmla="*/ 498067 h 2562225"/>
                <a:gd name="connsiteX642" fmla="*/ 2220754 w 3752850"/>
                <a:gd name="connsiteY642" fmla="*/ 59917 h 2562225"/>
                <a:gd name="connsiteX643" fmla="*/ 2193131 w 3752850"/>
                <a:gd name="connsiteY643" fmla="*/ 70395 h 2562225"/>
                <a:gd name="connsiteX644" fmla="*/ 2181701 w 3752850"/>
                <a:gd name="connsiteY644" fmla="*/ 81825 h 2562225"/>
                <a:gd name="connsiteX645" fmla="*/ 2220754 w 3752850"/>
                <a:gd name="connsiteY645" fmla="*/ 59917 h 2562225"/>
                <a:gd name="connsiteX646" fmla="*/ 1688306 w 3752850"/>
                <a:gd name="connsiteY646" fmla="*/ 215175 h 2562225"/>
                <a:gd name="connsiteX647" fmla="*/ 1712119 w 3752850"/>
                <a:gd name="connsiteY647" fmla="*/ 169455 h 2562225"/>
                <a:gd name="connsiteX648" fmla="*/ 1685449 w 3752850"/>
                <a:gd name="connsiteY648" fmla="*/ 153262 h 2562225"/>
                <a:gd name="connsiteX649" fmla="*/ 1659731 w 3752850"/>
                <a:gd name="connsiteY649" fmla="*/ 127545 h 2562225"/>
                <a:gd name="connsiteX650" fmla="*/ 1658779 w 3752850"/>
                <a:gd name="connsiteY650" fmla="*/ 131355 h 2562225"/>
                <a:gd name="connsiteX651" fmla="*/ 1696879 w 3752850"/>
                <a:gd name="connsiteY651" fmla="*/ 188505 h 2562225"/>
                <a:gd name="connsiteX652" fmla="*/ 1688306 w 3752850"/>
                <a:gd name="connsiteY652" fmla="*/ 215175 h 2562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Lst>
              <a:rect l="l" t="t" r="r" b="b"/>
              <a:pathLst>
                <a:path w="3752850" h="2562225">
                  <a:moveTo>
                    <a:pt x="791051" y="357097"/>
                  </a:moveTo>
                  <a:cubicBezTo>
                    <a:pt x="792956" y="378052"/>
                    <a:pt x="758666" y="375195"/>
                    <a:pt x="754856" y="393292"/>
                  </a:cubicBezTo>
                  <a:cubicBezTo>
                    <a:pt x="752951" y="401865"/>
                    <a:pt x="758666" y="412342"/>
                    <a:pt x="757714" y="419962"/>
                  </a:cubicBezTo>
                  <a:cubicBezTo>
                    <a:pt x="754856" y="433297"/>
                    <a:pt x="742474" y="429487"/>
                    <a:pt x="726281" y="436155"/>
                  </a:cubicBezTo>
                  <a:cubicBezTo>
                    <a:pt x="717709" y="439965"/>
                    <a:pt x="710089" y="453300"/>
                    <a:pt x="700564" y="454252"/>
                  </a:cubicBezTo>
                  <a:cubicBezTo>
                    <a:pt x="691991" y="455205"/>
                    <a:pt x="687229" y="449490"/>
                    <a:pt x="681514" y="450442"/>
                  </a:cubicBezTo>
                  <a:cubicBezTo>
                    <a:pt x="672941" y="452347"/>
                    <a:pt x="675799" y="461872"/>
                    <a:pt x="663416" y="464730"/>
                  </a:cubicBezTo>
                  <a:cubicBezTo>
                    <a:pt x="653891" y="466635"/>
                    <a:pt x="636746" y="456157"/>
                    <a:pt x="635794" y="468540"/>
                  </a:cubicBezTo>
                  <a:cubicBezTo>
                    <a:pt x="634841" y="476160"/>
                    <a:pt x="651034" y="480922"/>
                    <a:pt x="661511" y="479970"/>
                  </a:cubicBezTo>
                  <a:cubicBezTo>
                    <a:pt x="669131" y="479017"/>
                    <a:pt x="674846" y="473302"/>
                    <a:pt x="683419" y="473302"/>
                  </a:cubicBezTo>
                  <a:cubicBezTo>
                    <a:pt x="698659" y="473302"/>
                    <a:pt x="708184" y="484732"/>
                    <a:pt x="717709" y="484732"/>
                  </a:cubicBezTo>
                  <a:cubicBezTo>
                    <a:pt x="739616" y="485685"/>
                    <a:pt x="760571" y="464730"/>
                    <a:pt x="783431" y="466635"/>
                  </a:cubicBezTo>
                  <a:cubicBezTo>
                    <a:pt x="793909" y="467587"/>
                    <a:pt x="799624" y="475207"/>
                    <a:pt x="807244" y="474255"/>
                  </a:cubicBezTo>
                  <a:cubicBezTo>
                    <a:pt x="819626" y="473302"/>
                    <a:pt x="830104" y="459015"/>
                    <a:pt x="838676" y="454252"/>
                  </a:cubicBezTo>
                  <a:cubicBezTo>
                    <a:pt x="834866" y="433297"/>
                    <a:pt x="838676" y="404722"/>
                    <a:pt x="858679" y="403770"/>
                  </a:cubicBezTo>
                  <a:cubicBezTo>
                    <a:pt x="872014" y="402817"/>
                    <a:pt x="892969" y="427582"/>
                    <a:pt x="894874" y="403770"/>
                  </a:cubicBezTo>
                  <a:cubicBezTo>
                    <a:pt x="895826" y="393292"/>
                    <a:pt x="884396" y="384720"/>
                    <a:pt x="875824" y="384720"/>
                  </a:cubicBezTo>
                  <a:cubicBezTo>
                    <a:pt x="868204" y="384720"/>
                    <a:pt x="858679" y="399007"/>
                    <a:pt x="852964" y="387577"/>
                  </a:cubicBezTo>
                  <a:cubicBezTo>
                    <a:pt x="852964" y="376147"/>
                    <a:pt x="866299" y="379005"/>
                    <a:pt x="872966" y="376147"/>
                  </a:cubicBezTo>
                  <a:cubicBezTo>
                    <a:pt x="878681" y="374242"/>
                    <a:pt x="882491" y="368527"/>
                    <a:pt x="888206" y="365670"/>
                  </a:cubicBezTo>
                  <a:cubicBezTo>
                    <a:pt x="918686" y="355192"/>
                    <a:pt x="959644" y="376147"/>
                    <a:pt x="972026" y="350430"/>
                  </a:cubicBezTo>
                  <a:cubicBezTo>
                    <a:pt x="945356" y="327570"/>
                    <a:pt x="899636" y="359002"/>
                    <a:pt x="870109" y="357097"/>
                  </a:cubicBezTo>
                  <a:cubicBezTo>
                    <a:pt x="856774" y="356145"/>
                    <a:pt x="840581" y="346620"/>
                    <a:pt x="835819" y="334237"/>
                  </a:cubicBezTo>
                  <a:cubicBezTo>
                    <a:pt x="834866" y="330427"/>
                    <a:pt x="835819" y="324712"/>
                    <a:pt x="834866" y="318045"/>
                  </a:cubicBezTo>
                  <a:cubicBezTo>
                    <a:pt x="833914" y="310425"/>
                    <a:pt x="829151" y="301852"/>
                    <a:pt x="830104" y="296137"/>
                  </a:cubicBezTo>
                  <a:cubicBezTo>
                    <a:pt x="831056" y="273277"/>
                    <a:pt x="888206" y="269467"/>
                    <a:pt x="888206" y="240892"/>
                  </a:cubicBezTo>
                  <a:cubicBezTo>
                    <a:pt x="877729" y="230415"/>
                    <a:pt x="845344" y="232320"/>
                    <a:pt x="834866" y="243750"/>
                  </a:cubicBezTo>
                  <a:cubicBezTo>
                    <a:pt x="831056" y="247560"/>
                    <a:pt x="831056" y="256132"/>
                    <a:pt x="826294" y="263752"/>
                  </a:cubicBezTo>
                  <a:cubicBezTo>
                    <a:pt x="814864" y="280897"/>
                    <a:pt x="778669" y="282802"/>
                    <a:pt x="767239" y="303757"/>
                  </a:cubicBezTo>
                  <a:cubicBezTo>
                    <a:pt x="764381" y="308520"/>
                    <a:pt x="760571" y="320902"/>
                    <a:pt x="762476" y="329475"/>
                  </a:cubicBezTo>
                  <a:cubicBezTo>
                    <a:pt x="763429" y="340905"/>
                    <a:pt x="790099" y="344715"/>
                    <a:pt x="791051" y="357097"/>
                  </a:cubicBezTo>
                  <a:close/>
                  <a:moveTo>
                    <a:pt x="490061" y="1592490"/>
                  </a:moveTo>
                  <a:cubicBezTo>
                    <a:pt x="453866" y="1586775"/>
                    <a:pt x="416719" y="1602015"/>
                    <a:pt x="391954" y="1612492"/>
                  </a:cubicBezTo>
                  <a:cubicBezTo>
                    <a:pt x="377666" y="1619160"/>
                    <a:pt x="363379" y="1628685"/>
                    <a:pt x="350044" y="1628685"/>
                  </a:cubicBezTo>
                  <a:cubicBezTo>
                    <a:pt x="337661" y="1629637"/>
                    <a:pt x="326231" y="1622017"/>
                    <a:pt x="314801" y="1621065"/>
                  </a:cubicBezTo>
                  <a:cubicBezTo>
                    <a:pt x="299561" y="1619160"/>
                    <a:pt x="280511" y="1621065"/>
                    <a:pt x="265271" y="1623922"/>
                  </a:cubicBezTo>
                  <a:cubicBezTo>
                    <a:pt x="250984" y="1626780"/>
                    <a:pt x="237649" y="1637257"/>
                    <a:pt x="225266" y="1638210"/>
                  </a:cubicBezTo>
                  <a:cubicBezTo>
                    <a:pt x="200501" y="1640115"/>
                    <a:pt x="177641" y="1616302"/>
                    <a:pt x="162401" y="1603920"/>
                  </a:cubicBezTo>
                  <a:cubicBezTo>
                    <a:pt x="152876" y="1596300"/>
                    <a:pt x="143351" y="1590585"/>
                    <a:pt x="134779" y="1583917"/>
                  </a:cubicBezTo>
                  <a:cubicBezTo>
                    <a:pt x="125254" y="1576297"/>
                    <a:pt x="112871" y="1572487"/>
                    <a:pt x="105251" y="1564867"/>
                  </a:cubicBezTo>
                  <a:cubicBezTo>
                    <a:pt x="95726" y="1555342"/>
                    <a:pt x="95726" y="1538197"/>
                    <a:pt x="90011" y="1525815"/>
                  </a:cubicBezTo>
                  <a:cubicBezTo>
                    <a:pt x="84296" y="1510575"/>
                    <a:pt x="65246" y="1500097"/>
                    <a:pt x="50959" y="1485810"/>
                  </a:cubicBezTo>
                  <a:cubicBezTo>
                    <a:pt x="40481" y="1475332"/>
                    <a:pt x="15716" y="1459140"/>
                    <a:pt x="12859" y="1445805"/>
                  </a:cubicBezTo>
                  <a:cubicBezTo>
                    <a:pt x="11906" y="1439137"/>
                    <a:pt x="15716" y="1430565"/>
                    <a:pt x="15716" y="1422945"/>
                  </a:cubicBezTo>
                  <a:cubicBezTo>
                    <a:pt x="14764" y="1411515"/>
                    <a:pt x="7144" y="1405800"/>
                    <a:pt x="7144" y="1397227"/>
                  </a:cubicBezTo>
                  <a:cubicBezTo>
                    <a:pt x="7144" y="1385797"/>
                    <a:pt x="20479" y="1377225"/>
                    <a:pt x="23336" y="1367700"/>
                  </a:cubicBezTo>
                  <a:cubicBezTo>
                    <a:pt x="25241" y="1362937"/>
                    <a:pt x="24289" y="1356270"/>
                    <a:pt x="26194" y="1349602"/>
                  </a:cubicBezTo>
                  <a:cubicBezTo>
                    <a:pt x="30004" y="1337220"/>
                    <a:pt x="38576" y="1329600"/>
                    <a:pt x="36671" y="1310550"/>
                  </a:cubicBezTo>
                  <a:cubicBezTo>
                    <a:pt x="35719" y="1302930"/>
                    <a:pt x="29051" y="1296262"/>
                    <a:pt x="29051" y="1286737"/>
                  </a:cubicBezTo>
                  <a:cubicBezTo>
                    <a:pt x="29051" y="1280070"/>
                    <a:pt x="33814" y="1276260"/>
                    <a:pt x="32861" y="1270545"/>
                  </a:cubicBezTo>
                  <a:cubicBezTo>
                    <a:pt x="31909" y="1260067"/>
                    <a:pt x="17621" y="1257210"/>
                    <a:pt x="16669" y="1244827"/>
                  </a:cubicBezTo>
                  <a:cubicBezTo>
                    <a:pt x="14764" y="1232445"/>
                    <a:pt x="29051" y="1221015"/>
                    <a:pt x="36671" y="1206727"/>
                  </a:cubicBezTo>
                  <a:cubicBezTo>
                    <a:pt x="40481" y="1200060"/>
                    <a:pt x="42386" y="1190535"/>
                    <a:pt x="45244" y="1184820"/>
                  </a:cubicBezTo>
                  <a:cubicBezTo>
                    <a:pt x="51911" y="1174342"/>
                    <a:pt x="64294" y="1168627"/>
                    <a:pt x="69056" y="1158150"/>
                  </a:cubicBezTo>
                  <a:cubicBezTo>
                    <a:pt x="72866" y="1150530"/>
                    <a:pt x="73819" y="1139100"/>
                    <a:pt x="77629" y="1132432"/>
                  </a:cubicBezTo>
                  <a:cubicBezTo>
                    <a:pt x="82391" y="1124812"/>
                    <a:pt x="91916" y="1121002"/>
                    <a:pt x="100489" y="1110525"/>
                  </a:cubicBezTo>
                  <a:cubicBezTo>
                    <a:pt x="108109" y="1102905"/>
                    <a:pt x="110966" y="1092427"/>
                    <a:pt x="115729" y="1088617"/>
                  </a:cubicBezTo>
                  <a:cubicBezTo>
                    <a:pt x="122396" y="1083855"/>
                    <a:pt x="131921" y="1082902"/>
                    <a:pt x="138589" y="1080045"/>
                  </a:cubicBezTo>
                  <a:cubicBezTo>
                    <a:pt x="162401" y="1069567"/>
                    <a:pt x="179546" y="1055280"/>
                    <a:pt x="190024" y="1033372"/>
                  </a:cubicBezTo>
                  <a:cubicBezTo>
                    <a:pt x="186214" y="1013370"/>
                    <a:pt x="191929" y="1004797"/>
                    <a:pt x="200501" y="990510"/>
                  </a:cubicBezTo>
                  <a:cubicBezTo>
                    <a:pt x="208121" y="977175"/>
                    <a:pt x="213836" y="964792"/>
                    <a:pt x="227171" y="957172"/>
                  </a:cubicBezTo>
                  <a:cubicBezTo>
                    <a:pt x="243364" y="948600"/>
                    <a:pt x="257651" y="947647"/>
                    <a:pt x="269081" y="930502"/>
                  </a:cubicBezTo>
                  <a:cubicBezTo>
                    <a:pt x="274796" y="921930"/>
                    <a:pt x="283369" y="907642"/>
                    <a:pt x="283369" y="899070"/>
                  </a:cubicBezTo>
                  <a:cubicBezTo>
                    <a:pt x="283369" y="886687"/>
                    <a:pt x="270986" y="870495"/>
                    <a:pt x="259556" y="868590"/>
                  </a:cubicBezTo>
                  <a:cubicBezTo>
                    <a:pt x="248126" y="866685"/>
                    <a:pt x="230981" y="877162"/>
                    <a:pt x="224314" y="864780"/>
                  </a:cubicBezTo>
                  <a:cubicBezTo>
                    <a:pt x="222409" y="860970"/>
                    <a:pt x="225266" y="851445"/>
                    <a:pt x="224314" y="846682"/>
                  </a:cubicBezTo>
                  <a:cubicBezTo>
                    <a:pt x="222409" y="838110"/>
                    <a:pt x="215741" y="832395"/>
                    <a:pt x="215741" y="826680"/>
                  </a:cubicBezTo>
                  <a:cubicBezTo>
                    <a:pt x="214789" y="815250"/>
                    <a:pt x="227171" y="802867"/>
                    <a:pt x="230981" y="788580"/>
                  </a:cubicBezTo>
                  <a:cubicBezTo>
                    <a:pt x="235744" y="769530"/>
                    <a:pt x="230981" y="755242"/>
                    <a:pt x="230029" y="734287"/>
                  </a:cubicBezTo>
                  <a:cubicBezTo>
                    <a:pt x="248126" y="706665"/>
                    <a:pt x="287179" y="720000"/>
                    <a:pt x="326231" y="722857"/>
                  </a:cubicBezTo>
                  <a:cubicBezTo>
                    <a:pt x="331946" y="722857"/>
                    <a:pt x="338614" y="721905"/>
                    <a:pt x="345281" y="721905"/>
                  </a:cubicBezTo>
                  <a:cubicBezTo>
                    <a:pt x="368141" y="722857"/>
                    <a:pt x="387191" y="729525"/>
                    <a:pt x="394811" y="709522"/>
                  </a:cubicBezTo>
                  <a:cubicBezTo>
                    <a:pt x="397669" y="701902"/>
                    <a:pt x="400526" y="673327"/>
                    <a:pt x="398621" y="666660"/>
                  </a:cubicBezTo>
                  <a:cubicBezTo>
                    <a:pt x="396716" y="658087"/>
                    <a:pt x="379571" y="636180"/>
                    <a:pt x="371951" y="631417"/>
                  </a:cubicBezTo>
                  <a:cubicBezTo>
                    <a:pt x="359569" y="623797"/>
                    <a:pt x="341471" y="626655"/>
                    <a:pt x="333851" y="612367"/>
                  </a:cubicBezTo>
                  <a:cubicBezTo>
                    <a:pt x="339566" y="587602"/>
                    <a:pt x="367189" y="608557"/>
                    <a:pt x="384334" y="601890"/>
                  </a:cubicBezTo>
                  <a:cubicBezTo>
                    <a:pt x="392906" y="599032"/>
                    <a:pt x="391954" y="583792"/>
                    <a:pt x="399574" y="581887"/>
                  </a:cubicBezTo>
                  <a:cubicBezTo>
                    <a:pt x="404336" y="579982"/>
                    <a:pt x="411004" y="586650"/>
                    <a:pt x="418624" y="586650"/>
                  </a:cubicBezTo>
                  <a:cubicBezTo>
                    <a:pt x="424339" y="586650"/>
                    <a:pt x="447199" y="575220"/>
                    <a:pt x="452914" y="571410"/>
                  </a:cubicBezTo>
                  <a:cubicBezTo>
                    <a:pt x="460534" y="565695"/>
                    <a:pt x="463391" y="554265"/>
                    <a:pt x="471011" y="549502"/>
                  </a:cubicBezTo>
                  <a:cubicBezTo>
                    <a:pt x="475774" y="546645"/>
                    <a:pt x="482441" y="546645"/>
                    <a:pt x="487204" y="544740"/>
                  </a:cubicBezTo>
                  <a:cubicBezTo>
                    <a:pt x="497681" y="539977"/>
                    <a:pt x="511969" y="530452"/>
                    <a:pt x="518636" y="521880"/>
                  </a:cubicBezTo>
                  <a:cubicBezTo>
                    <a:pt x="529114" y="509497"/>
                    <a:pt x="533876" y="494257"/>
                    <a:pt x="546259" y="491400"/>
                  </a:cubicBezTo>
                  <a:cubicBezTo>
                    <a:pt x="563404" y="488542"/>
                    <a:pt x="601504" y="495210"/>
                    <a:pt x="604361" y="476160"/>
                  </a:cubicBezTo>
                  <a:cubicBezTo>
                    <a:pt x="607219" y="458062"/>
                    <a:pt x="589121" y="444727"/>
                    <a:pt x="595789" y="425677"/>
                  </a:cubicBezTo>
                  <a:cubicBezTo>
                    <a:pt x="601504" y="410437"/>
                    <a:pt x="614839" y="413295"/>
                    <a:pt x="633889" y="403770"/>
                  </a:cubicBezTo>
                  <a:cubicBezTo>
                    <a:pt x="643414" y="410437"/>
                    <a:pt x="640556" y="429487"/>
                    <a:pt x="641509" y="439965"/>
                  </a:cubicBezTo>
                  <a:cubicBezTo>
                    <a:pt x="652939" y="439965"/>
                    <a:pt x="676751" y="436155"/>
                    <a:pt x="679609" y="425677"/>
                  </a:cubicBezTo>
                  <a:cubicBezTo>
                    <a:pt x="682466" y="412342"/>
                    <a:pt x="662464" y="399007"/>
                    <a:pt x="657701" y="391387"/>
                  </a:cubicBezTo>
                  <a:cubicBezTo>
                    <a:pt x="652939" y="382815"/>
                    <a:pt x="651986" y="367575"/>
                    <a:pt x="642461" y="365670"/>
                  </a:cubicBezTo>
                  <a:cubicBezTo>
                    <a:pt x="623411" y="361860"/>
                    <a:pt x="604361" y="392340"/>
                    <a:pt x="580549" y="392340"/>
                  </a:cubicBezTo>
                  <a:cubicBezTo>
                    <a:pt x="564356" y="392340"/>
                    <a:pt x="548164" y="379957"/>
                    <a:pt x="544354" y="368527"/>
                  </a:cubicBezTo>
                  <a:cubicBezTo>
                    <a:pt x="542449" y="361860"/>
                    <a:pt x="544354" y="355192"/>
                    <a:pt x="543401" y="348525"/>
                  </a:cubicBezTo>
                  <a:cubicBezTo>
                    <a:pt x="541496" y="338047"/>
                    <a:pt x="535781" y="327570"/>
                    <a:pt x="538639" y="313282"/>
                  </a:cubicBezTo>
                  <a:cubicBezTo>
                    <a:pt x="548164" y="297090"/>
                    <a:pt x="571024" y="294232"/>
                    <a:pt x="586264" y="285660"/>
                  </a:cubicBezTo>
                  <a:cubicBezTo>
                    <a:pt x="591979" y="282802"/>
                    <a:pt x="596741" y="275182"/>
                    <a:pt x="604361" y="273277"/>
                  </a:cubicBezTo>
                  <a:cubicBezTo>
                    <a:pt x="615791" y="269467"/>
                    <a:pt x="631984" y="273277"/>
                    <a:pt x="643414" y="266610"/>
                  </a:cubicBezTo>
                  <a:cubicBezTo>
                    <a:pt x="650081" y="262800"/>
                    <a:pt x="648176" y="256132"/>
                    <a:pt x="653891" y="247560"/>
                  </a:cubicBezTo>
                  <a:cubicBezTo>
                    <a:pt x="656749" y="242797"/>
                    <a:pt x="664369" y="239940"/>
                    <a:pt x="669131" y="233272"/>
                  </a:cubicBezTo>
                  <a:cubicBezTo>
                    <a:pt x="671989" y="229462"/>
                    <a:pt x="671989" y="222795"/>
                    <a:pt x="675799" y="218985"/>
                  </a:cubicBezTo>
                  <a:cubicBezTo>
                    <a:pt x="687229" y="205650"/>
                    <a:pt x="707231" y="199935"/>
                    <a:pt x="714851" y="186600"/>
                  </a:cubicBezTo>
                  <a:cubicBezTo>
                    <a:pt x="718661" y="179932"/>
                    <a:pt x="708184" y="178027"/>
                    <a:pt x="711041" y="168502"/>
                  </a:cubicBezTo>
                  <a:cubicBezTo>
                    <a:pt x="714851" y="159930"/>
                    <a:pt x="731044" y="166597"/>
                    <a:pt x="739616" y="164692"/>
                  </a:cubicBezTo>
                  <a:cubicBezTo>
                    <a:pt x="751999" y="162787"/>
                    <a:pt x="763429" y="147547"/>
                    <a:pt x="777716" y="144690"/>
                  </a:cubicBezTo>
                  <a:cubicBezTo>
                    <a:pt x="792004" y="141832"/>
                    <a:pt x="807244" y="143737"/>
                    <a:pt x="820579" y="138022"/>
                  </a:cubicBezTo>
                  <a:cubicBezTo>
                    <a:pt x="828199" y="135165"/>
                    <a:pt x="835819" y="127545"/>
                    <a:pt x="843439" y="126592"/>
                  </a:cubicBezTo>
                  <a:cubicBezTo>
                    <a:pt x="846296" y="126592"/>
                    <a:pt x="853916" y="128497"/>
                    <a:pt x="857726" y="127545"/>
                  </a:cubicBezTo>
                  <a:cubicBezTo>
                    <a:pt x="862489" y="127545"/>
                    <a:pt x="868204" y="124687"/>
                    <a:pt x="873919" y="123735"/>
                  </a:cubicBezTo>
                  <a:cubicBezTo>
                    <a:pt x="883444" y="122782"/>
                    <a:pt x="894874" y="125640"/>
                    <a:pt x="907256" y="126592"/>
                  </a:cubicBezTo>
                  <a:cubicBezTo>
                    <a:pt x="927259" y="126592"/>
                    <a:pt x="946309" y="120877"/>
                    <a:pt x="962501" y="127545"/>
                  </a:cubicBezTo>
                  <a:cubicBezTo>
                    <a:pt x="971074" y="131355"/>
                    <a:pt x="970121" y="140880"/>
                    <a:pt x="981551" y="145642"/>
                  </a:cubicBezTo>
                  <a:cubicBezTo>
                    <a:pt x="987266" y="147547"/>
                    <a:pt x="994886" y="144690"/>
                    <a:pt x="1003459" y="145642"/>
                  </a:cubicBezTo>
                  <a:cubicBezTo>
                    <a:pt x="1015841" y="146595"/>
                    <a:pt x="1029176" y="155167"/>
                    <a:pt x="1045369" y="157072"/>
                  </a:cubicBezTo>
                  <a:cubicBezTo>
                    <a:pt x="1051084" y="158025"/>
                    <a:pt x="1056799" y="156120"/>
                    <a:pt x="1063466" y="157072"/>
                  </a:cubicBezTo>
                  <a:cubicBezTo>
                    <a:pt x="1081564" y="158977"/>
                    <a:pt x="1101566" y="168502"/>
                    <a:pt x="1118711" y="175170"/>
                  </a:cubicBezTo>
                  <a:cubicBezTo>
                    <a:pt x="1133951" y="179932"/>
                    <a:pt x="1164431" y="186600"/>
                    <a:pt x="1165384" y="200887"/>
                  </a:cubicBezTo>
                  <a:cubicBezTo>
                    <a:pt x="1166336" y="217080"/>
                    <a:pt x="1137761" y="222795"/>
                    <a:pt x="1126331" y="222795"/>
                  </a:cubicBezTo>
                  <a:cubicBezTo>
                    <a:pt x="1106329" y="222795"/>
                    <a:pt x="1079659" y="211365"/>
                    <a:pt x="1059656" y="218032"/>
                  </a:cubicBezTo>
                  <a:cubicBezTo>
                    <a:pt x="1059656" y="246607"/>
                    <a:pt x="1091089" y="268515"/>
                    <a:pt x="1118711" y="264705"/>
                  </a:cubicBezTo>
                  <a:cubicBezTo>
                    <a:pt x="1121569" y="251370"/>
                    <a:pt x="1102519" y="258990"/>
                    <a:pt x="1104424" y="245655"/>
                  </a:cubicBezTo>
                  <a:cubicBezTo>
                    <a:pt x="1116806" y="236130"/>
                    <a:pt x="1132046" y="252322"/>
                    <a:pt x="1150144" y="249465"/>
                  </a:cubicBezTo>
                  <a:cubicBezTo>
                    <a:pt x="1156811" y="247560"/>
                    <a:pt x="1155859" y="237082"/>
                    <a:pt x="1157764" y="230415"/>
                  </a:cubicBezTo>
                  <a:cubicBezTo>
                    <a:pt x="1173004" y="220890"/>
                    <a:pt x="1192054" y="207555"/>
                    <a:pt x="1214914" y="218032"/>
                  </a:cubicBezTo>
                  <a:cubicBezTo>
                    <a:pt x="1215866" y="216127"/>
                    <a:pt x="1217771" y="214222"/>
                    <a:pt x="1219676" y="213270"/>
                  </a:cubicBezTo>
                  <a:cubicBezTo>
                    <a:pt x="1221581" y="198982"/>
                    <a:pt x="1204436" y="192315"/>
                    <a:pt x="1213009" y="178980"/>
                  </a:cubicBezTo>
                  <a:cubicBezTo>
                    <a:pt x="1217771" y="170407"/>
                    <a:pt x="1240631" y="173265"/>
                    <a:pt x="1244441" y="179932"/>
                  </a:cubicBezTo>
                  <a:cubicBezTo>
                    <a:pt x="1246346" y="188505"/>
                    <a:pt x="1238726" y="187552"/>
                    <a:pt x="1239679" y="195172"/>
                  </a:cubicBezTo>
                  <a:cubicBezTo>
                    <a:pt x="1244441" y="205650"/>
                    <a:pt x="1254919" y="206602"/>
                    <a:pt x="1259681" y="206602"/>
                  </a:cubicBezTo>
                  <a:cubicBezTo>
                    <a:pt x="1272064" y="205650"/>
                    <a:pt x="1274921" y="195172"/>
                    <a:pt x="1286351" y="188505"/>
                  </a:cubicBezTo>
                  <a:cubicBezTo>
                    <a:pt x="1291114" y="185647"/>
                    <a:pt x="1297781" y="185647"/>
                    <a:pt x="1304449" y="183742"/>
                  </a:cubicBezTo>
                  <a:cubicBezTo>
                    <a:pt x="1312069" y="180885"/>
                    <a:pt x="1317784" y="175170"/>
                    <a:pt x="1323499" y="173265"/>
                  </a:cubicBezTo>
                  <a:cubicBezTo>
                    <a:pt x="1327309" y="172312"/>
                    <a:pt x="1333976" y="173265"/>
                    <a:pt x="1339691" y="172312"/>
                  </a:cubicBezTo>
                  <a:cubicBezTo>
                    <a:pt x="1347311" y="170407"/>
                    <a:pt x="1354931" y="164692"/>
                    <a:pt x="1361599" y="164692"/>
                  </a:cubicBezTo>
                  <a:cubicBezTo>
                    <a:pt x="1369219" y="164692"/>
                    <a:pt x="1374934" y="173265"/>
                    <a:pt x="1384459" y="175170"/>
                  </a:cubicBezTo>
                  <a:cubicBezTo>
                    <a:pt x="1390174" y="176122"/>
                    <a:pt x="1395889" y="172312"/>
                    <a:pt x="1403509" y="171360"/>
                  </a:cubicBezTo>
                  <a:cubicBezTo>
                    <a:pt x="1410176" y="170407"/>
                    <a:pt x="1415891" y="172312"/>
                    <a:pt x="1421606" y="171360"/>
                  </a:cubicBezTo>
                  <a:cubicBezTo>
                    <a:pt x="1433989" y="169455"/>
                    <a:pt x="1441609" y="162787"/>
                    <a:pt x="1452086" y="163740"/>
                  </a:cubicBezTo>
                  <a:cubicBezTo>
                    <a:pt x="1458754" y="163740"/>
                    <a:pt x="1471136" y="173265"/>
                    <a:pt x="1475899" y="168502"/>
                  </a:cubicBezTo>
                  <a:cubicBezTo>
                    <a:pt x="1484471" y="159930"/>
                    <a:pt x="1465421" y="154215"/>
                    <a:pt x="1471136" y="146595"/>
                  </a:cubicBezTo>
                  <a:cubicBezTo>
                    <a:pt x="1490186" y="148500"/>
                    <a:pt x="1511141" y="147547"/>
                    <a:pt x="1530191" y="150405"/>
                  </a:cubicBezTo>
                  <a:cubicBezTo>
                    <a:pt x="1558766" y="154215"/>
                    <a:pt x="1586389" y="168502"/>
                    <a:pt x="1612106" y="169455"/>
                  </a:cubicBezTo>
                  <a:cubicBezTo>
                    <a:pt x="1609249" y="152310"/>
                    <a:pt x="1589246" y="157072"/>
                    <a:pt x="1580674" y="149452"/>
                  </a:cubicBezTo>
                  <a:cubicBezTo>
                    <a:pt x="1577816" y="147547"/>
                    <a:pt x="1566386" y="128497"/>
                    <a:pt x="1566386" y="122782"/>
                  </a:cubicBezTo>
                  <a:cubicBezTo>
                    <a:pt x="1566386" y="119925"/>
                    <a:pt x="1580674" y="95160"/>
                    <a:pt x="1584484" y="92302"/>
                  </a:cubicBezTo>
                  <a:cubicBezTo>
                    <a:pt x="1595914" y="81825"/>
                    <a:pt x="1632109" y="81825"/>
                    <a:pt x="1642586" y="96112"/>
                  </a:cubicBezTo>
                  <a:cubicBezTo>
                    <a:pt x="1650206" y="105637"/>
                    <a:pt x="1647349" y="120877"/>
                    <a:pt x="1657826" y="119925"/>
                  </a:cubicBezTo>
                  <a:cubicBezTo>
                    <a:pt x="1666399" y="119925"/>
                    <a:pt x="1671161" y="98017"/>
                    <a:pt x="1681639" y="97065"/>
                  </a:cubicBezTo>
                  <a:cubicBezTo>
                    <a:pt x="1690211" y="97065"/>
                    <a:pt x="1694974" y="111352"/>
                    <a:pt x="1703546" y="111352"/>
                  </a:cubicBezTo>
                  <a:cubicBezTo>
                    <a:pt x="1714024" y="111352"/>
                    <a:pt x="1721644" y="91350"/>
                    <a:pt x="1734979" y="91350"/>
                  </a:cubicBezTo>
                  <a:cubicBezTo>
                    <a:pt x="1742599" y="91350"/>
                    <a:pt x="1744504" y="95160"/>
                    <a:pt x="1756886" y="96112"/>
                  </a:cubicBezTo>
                  <a:cubicBezTo>
                    <a:pt x="1764506" y="91350"/>
                    <a:pt x="1754029" y="84682"/>
                    <a:pt x="1757839" y="77062"/>
                  </a:cubicBezTo>
                  <a:cubicBezTo>
                    <a:pt x="1772126" y="66585"/>
                    <a:pt x="1804511" y="74205"/>
                    <a:pt x="1822609" y="68490"/>
                  </a:cubicBezTo>
                  <a:cubicBezTo>
                    <a:pt x="1827371" y="62775"/>
                    <a:pt x="1815941" y="58012"/>
                    <a:pt x="1821656" y="52297"/>
                  </a:cubicBezTo>
                  <a:cubicBezTo>
                    <a:pt x="1836896" y="41820"/>
                    <a:pt x="1863566" y="40867"/>
                    <a:pt x="1890236" y="36105"/>
                  </a:cubicBezTo>
                  <a:cubicBezTo>
                    <a:pt x="1906429" y="33247"/>
                    <a:pt x="1921669" y="21817"/>
                    <a:pt x="1934051" y="20865"/>
                  </a:cubicBezTo>
                  <a:cubicBezTo>
                    <a:pt x="1947386" y="19912"/>
                    <a:pt x="1959769" y="28485"/>
                    <a:pt x="1972151" y="28485"/>
                  </a:cubicBezTo>
                  <a:cubicBezTo>
                    <a:pt x="1979771" y="28485"/>
                    <a:pt x="1988344" y="26580"/>
                    <a:pt x="1995011" y="23722"/>
                  </a:cubicBezTo>
                  <a:cubicBezTo>
                    <a:pt x="2001679" y="20865"/>
                    <a:pt x="2007394" y="14197"/>
                    <a:pt x="2014061" y="12292"/>
                  </a:cubicBezTo>
                  <a:cubicBezTo>
                    <a:pt x="2025491" y="9435"/>
                    <a:pt x="2038826" y="13245"/>
                    <a:pt x="2052161" y="12292"/>
                  </a:cubicBezTo>
                  <a:cubicBezTo>
                    <a:pt x="2065496" y="11340"/>
                    <a:pt x="2077879" y="5625"/>
                    <a:pt x="2087404" y="7530"/>
                  </a:cubicBezTo>
                  <a:cubicBezTo>
                    <a:pt x="2096929" y="9435"/>
                    <a:pt x="2103596" y="18960"/>
                    <a:pt x="2113121" y="19912"/>
                  </a:cubicBezTo>
                  <a:cubicBezTo>
                    <a:pt x="2139791" y="23722"/>
                    <a:pt x="2167414" y="16102"/>
                    <a:pt x="2191226" y="22770"/>
                  </a:cubicBezTo>
                  <a:cubicBezTo>
                    <a:pt x="2195989" y="23722"/>
                    <a:pt x="2199799" y="28485"/>
                    <a:pt x="2205514" y="30390"/>
                  </a:cubicBezTo>
                  <a:cubicBezTo>
                    <a:pt x="2221706" y="36105"/>
                    <a:pt x="2233136" y="34200"/>
                    <a:pt x="2235994" y="54202"/>
                  </a:cubicBezTo>
                  <a:cubicBezTo>
                    <a:pt x="2248376" y="58965"/>
                    <a:pt x="2255996" y="70395"/>
                    <a:pt x="2271236" y="74205"/>
                  </a:cubicBezTo>
                  <a:cubicBezTo>
                    <a:pt x="2281714" y="77062"/>
                    <a:pt x="2291239" y="73252"/>
                    <a:pt x="2302669" y="73252"/>
                  </a:cubicBezTo>
                  <a:cubicBezTo>
                    <a:pt x="2317909" y="73252"/>
                    <a:pt x="2336959" y="74205"/>
                    <a:pt x="2349341" y="76110"/>
                  </a:cubicBezTo>
                  <a:cubicBezTo>
                    <a:pt x="2356961" y="77062"/>
                    <a:pt x="2362676" y="82777"/>
                    <a:pt x="2369344" y="83730"/>
                  </a:cubicBezTo>
                  <a:cubicBezTo>
                    <a:pt x="2374106" y="84682"/>
                    <a:pt x="2380774" y="82777"/>
                    <a:pt x="2387441" y="83730"/>
                  </a:cubicBezTo>
                  <a:cubicBezTo>
                    <a:pt x="2395061" y="84682"/>
                    <a:pt x="2402681" y="87540"/>
                    <a:pt x="2409349" y="87540"/>
                  </a:cubicBezTo>
                  <a:cubicBezTo>
                    <a:pt x="2422684" y="87540"/>
                    <a:pt x="2432209" y="75157"/>
                    <a:pt x="2443639" y="73252"/>
                  </a:cubicBezTo>
                  <a:cubicBezTo>
                    <a:pt x="2449354" y="72300"/>
                    <a:pt x="2456974" y="75157"/>
                    <a:pt x="2462689" y="76110"/>
                  </a:cubicBezTo>
                  <a:cubicBezTo>
                    <a:pt x="2483644" y="78015"/>
                    <a:pt x="2508409" y="73252"/>
                    <a:pt x="2525554" y="77062"/>
                  </a:cubicBezTo>
                  <a:cubicBezTo>
                    <a:pt x="2535079" y="78967"/>
                    <a:pt x="2550319" y="89445"/>
                    <a:pt x="2560797" y="97065"/>
                  </a:cubicBezTo>
                  <a:cubicBezTo>
                    <a:pt x="2568416" y="102780"/>
                    <a:pt x="2573179" y="111352"/>
                    <a:pt x="2579847" y="116115"/>
                  </a:cubicBezTo>
                  <a:cubicBezTo>
                    <a:pt x="2586514" y="119925"/>
                    <a:pt x="2603659" y="127545"/>
                    <a:pt x="2610326" y="126592"/>
                  </a:cubicBezTo>
                  <a:cubicBezTo>
                    <a:pt x="2617947" y="125640"/>
                    <a:pt x="2618899" y="116115"/>
                    <a:pt x="2626519" y="112305"/>
                  </a:cubicBezTo>
                  <a:cubicBezTo>
                    <a:pt x="2651284" y="106590"/>
                    <a:pt x="2696051" y="119925"/>
                    <a:pt x="2716054" y="111352"/>
                  </a:cubicBezTo>
                  <a:cubicBezTo>
                    <a:pt x="2723674" y="107542"/>
                    <a:pt x="2722722" y="99922"/>
                    <a:pt x="2728436" y="95160"/>
                  </a:cubicBezTo>
                  <a:cubicBezTo>
                    <a:pt x="2766536" y="93255"/>
                    <a:pt x="2803684" y="97065"/>
                    <a:pt x="2839879" y="98017"/>
                  </a:cubicBezTo>
                  <a:cubicBezTo>
                    <a:pt x="2852261" y="98017"/>
                    <a:pt x="2865597" y="95160"/>
                    <a:pt x="2877026" y="97065"/>
                  </a:cubicBezTo>
                  <a:cubicBezTo>
                    <a:pt x="2889409" y="98970"/>
                    <a:pt x="2898934" y="111352"/>
                    <a:pt x="2911316" y="116115"/>
                  </a:cubicBezTo>
                  <a:cubicBezTo>
                    <a:pt x="2919889" y="118972"/>
                    <a:pt x="2934176" y="117067"/>
                    <a:pt x="2946559" y="119925"/>
                  </a:cubicBezTo>
                  <a:cubicBezTo>
                    <a:pt x="2955131" y="121830"/>
                    <a:pt x="2961799" y="126592"/>
                    <a:pt x="2968466" y="127545"/>
                  </a:cubicBezTo>
                  <a:cubicBezTo>
                    <a:pt x="2981801" y="129450"/>
                    <a:pt x="2995136" y="125640"/>
                    <a:pt x="3007519" y="124687"/>
                  </a:cubicBezTo>
                  <a:cubicBezTo>
                    <a:pt x="3036094" y="122782"/>
                    <a:pt x="3074194" y="120877"/>
                    <a:pt x="3102769" y="132307"/>
                  </a:cubicBezTo>
                  <a:cubicBezTo>
                    <a:pt x="3118009" y="138022"/>
                    <a:pt x="3124676" y="150405"/>
                    <a:pt x="3140869" y="152310"/>
                  </a:cubicBezTo>
                  <a:cubicBezTo>
                    <a:pt x="3164681" y="155167"/>
                    <a:pt x="3199924" y="150405"/>
                    <a:pt x="3224689" y="152310"/>
                  </a:cubicBezTo>
                  <a:cubicBezTo>
                    <a:pt x="3230404" y="153262"/>
                    <a:pt x="3236119" y="155167"/>
                    <a:pt x="3239929" y="155167"/>
                  </a:cubicBezTo>
                  <a:cubicBezTo>
                    <a:pt x="3247549" y="154215"/>
                    <a:pt x="3253264" y="147547"/>
                    <a:pt x="3262789" y="147547"/>
                  </a:cubicBezTo>
                  <a:cubicBezTo>
                    <a:pt x="3275172" y="147547"/>
                    <a:pt x="3295174" y="166597"/>
                    <a:pt x="3313272" y="163740"/>
                  </a:cubicBezTo>
                  <a:cubicBezTo>
                    <a:pt x="3320891" y="158025"/>
                    <a:pt x="3306604" y="151357"/>
                    <a:pt x="3314224" y="145642"/>
                  </a:cubicBezTo>
                  <a:cubicBezTo>
                    <a:pt x="3320891" y="139927"/>
                    <a:pt x="3331369" y="145642"/>
                    <a:pt x="3341847" y="145642"/>
                  </a:cubicBezTo>
                  <a:cubicBezTo>
                    <a:pt x="3347561" y="145642"/>
                    <a:pt x="3355181" y="142785"/>
                    <a:pt x="3360897" y="142785"/>
                  </a:cubicBezTo>
                  <a:cubicBezTo>
                    <a:pt x="3375184" y="143737"/>
                    <a:pt x="3387566" y="156120"/>
                    <a:pt x="3404711" y="160882"/>
                  </a:cubicBezTo>
                  <a:cubicBezTo>
                    <a:pt x="3418047" y="163740"/>
                    <a:pt x="3437097" y="165645"/>
                    <a:pt x="3454241" y="163740"/>
                  </a:cubicBezTo>
                  <a:cubicBezTo>
                    <a:pt x="3466624" y="162787"/>
                    <a:pt x="3477101" y="158025"/>
                    <a:pt x="3488531" y="159930"/>
                  </a:cubicBezTo>
                  <a:cubicBezTo>
                    <a:pt x="3494247" y="160882"/>
                    <a:pt x="3499009" y="164692"/>
                    <a:pt x="3504724" y="166597"/>
                  </a:cubicBezTo>
                  <a:cubicBezTo>
                    <a:pt x="3510439" y="167550"/>
                    <a:pt x="3515201" y="166597"/>
                    <a:pt x="3519964" y="167550"/>
                  </a:cubicBezTo>
                  <a:cubicBezTo>
                    <a:pt x="3523774" y="168502"/>
                    <a:pt x="3528536" y="172312"/>
                    <a:pt x="3532347" y="174217"/>
                  </a:cubicBezTo>
                  <a:cubicBezTo>
                    <a:pt x="3556159" y="180885"/>
                    <a:pt x="3586639" y="184695"/>
                    <a:pt x="3612356" y="192315"/>
                  </a:cubicBezTo>
                  <a:cubicBezTo>
                    <a:pt x="3626644" y="197077"/>
                    <a:pt x="3641884" y="205650"/>
                    <a:pt x="3654266" y="206602"/>
                  </a:cubicBezTo>
                  <a:cubicBezTo>
                    <a:pt x="3659981" y="206602"/>
                    <a:pt x="3665697" y="203745"/>
                    <a:pt x="3673316" y="203745"/>
                  </a:cubicBezTo>
                  <a:cubicBezTo>
                    <a:pt x="3711416" y="203745"/>
                    <a:pt x="3756184" y="219937"/>
                    <a:pt x="3753326" y="255180"/>
                  </a:cubicBezTo>
                  <a:cubicBezTo>
                    <a:pt x="3708559" y="264705"/>
                    <a:pt x="3671411" y="224700"/>
                    <a:pt x="3624739" y="236130"/>
                  </a:cubicBezTo>
                  <a:cubicBezTo>
                    <a:pt x="3617119" y="238035"/>
                    <a:pt x="3608547" y="246607"/>
                    <a:pt x="3609499" y="254227"/>
                  </a:cubicBezTo>
                  <a:cubicBezTo>
                    <a:pt x="3611404" y="276135"/>
                    <a:pt x="3666649" y="274230"/>
                    <a:pt x="3671411" y="296137"/>
                  </a:cubicBezTo>
                  <a:cubicBezTo>
                    <a:pt x="3661886" y="302805"/>
                    <a:pt x="3652361" y="296137"/>
                    <a:pt x="3644741" y="297090"/>
                  </a:cubicBezTo>
                  <a:cubicBezTo>
                    <a:pt x="3633311" y="298042"/>
                    <a:pt x="3614261" y="310425"/>
                    <a:pt x="3606641" y="317092"/>
                  </a:cubicBezTo>
                  <a:cubicBezTo>
                    <a:pt x="3598069" y="324712"/>
                    <a:pt x="3590449" y="345667"/>
                    <a:pt x="3580924" y="347572"/>
                  </a:cubicBezTo>
                  <a:cubicBezTo>
                    <a:pt x="3569494" y="349477"/>
                    <a:pt x="3552349" y="336142"/>
                    <a:pt x="3535204" y="339952"/>
                  </a:cubicBezTo>
                  <a:cubicBezTo>
                    <a:pt x="3528536" y="340905"/>
                    <a:pt x="3522822" y="349477"/>
                    <a:pt x="3517106" y="350430"/>
                  </a:cubicBezTo>
                  <a:cubicBezTo>
                    <a:pt x="3502819" y="353287"/>
                    <a:pt x="3485674" y="342810"/>
                    <a:pt x="3477101" y="359002"/>
                  </a:cubicBezTo>
                  <a:cubicBezTo>
                    <a:pt x="3481864" y="370432"/>
                    <a:pt x="3479006" y="386625"/>
                    <a:pt x="3488531" y="393292"/>
                  </a:cubicBezTo>
                  <a:cubicBezTo>
                    <a:pt x="3494247" y="397102"/>
                    <a:pt x="3502819" y="394245"/>
                    <a:pt x="3510439" y="397102"/>
                  </a:cubicBezTo>
                  <a:cubicBezTo>
                    <a:pt x="3519011" y="399960"/>
                    <a:pt x="3523774" y="411390"/>
                    <a:pt x="3532347" y="417105"/>
                  </a:cubicBezTo>
                  <a:cubicBezTo>
                    <a:pt x="3539014" y="421867"/>
                    <a:pt x="3545681" y="421867"/>
                    <a:pt x="3548539" y="428535"/>
                  </a:cubicBezTo>
                  <a:cubicBezTo>
                    <a:pt x="3549491" y="438060"/>
                    <a:pt x="3544729" y="439012"/>
                    <a:pt x="3545681" y="444727"/>
                  </a:cubicBezTo>
                  <a:cubicBezTo>
                    <a:pt x="3547586" y="455205"/>
                    <a:pt x="3563779" y="458062"/>
                    <a:pt x="3564731" y="464730"/>
                  </a:cubicBezTo>
                  <a:cubicBezTo>
                    <a:pt x="3565684" y="474255"/>
                    <a:pt x="3554254" y="472350"/>
                    <a:pt x="3552349" y="480922"/>
                  </a:cubicBezTo>
                  <a:cubicBezTo>
                    <a:pt x="3551397" y="486637"/>
                    <a:pt x="3559016" y="488542"/>
                    <a:pt x="3559969" y="496162"/>
                  </a:cubicBezTo>
                  <a:cubicBezTo>
                    <a:pt x="3560922" y="500925"/>
                    <a:pt x="3556159" y="506640"/>
                    <a:pt x="3556159" y="512355"/>
                  </a:cubicBezTo>
                  <a:cubicBezTo>
                    <a:pt x="3557111" y="520927"/>
                    <a:pt x="3563779" y="526642"/>
                    <a:pt x="3562826" y="534262"/>
                  </a:cubicBezTo>
                  <a:cubicBezTo>
                    <a:pt x="3561874" y="540930"/>
                    <a:pt x="3556159" y="545692"/>
                    <a:pt x="3551397" y="548550"/>
                  </a:cubicBezTo>
                  <a:cubicBezTo>
                    <a:pt x="3527584" y="533310"/>
                    <a:pt x="3505676" y="511402"/>
                    <a:pt x="3479006" y="491400"/>
                  </a:cubicBezTo>
                  <a:cubicBezTo>
                    <a:pt x="3452336" y="471397"/>
                    <a:pt x="3410426" y="445680"/>
                    <a:pt x="3405664" y="402817"/>
                  </a:cubicBezTo>
                  <a:cubicBezTo>
                    <a:pt x="3405664" y="396150"/>
                    <a:pt x="3419951" y="391387"/>
                    <a:pt x="3421856" y="380910"/>
                  </a:cubicBezTo>
                  <a:cubicBezTo>
                    <a:pt x="3422809" y="377100"/>
                    <a:pt x="3419951" y="371385"/>
                    <a:pt x="3420904" y="365670"/>
                  </a:cubicBezTo>
                  <a:cubicBezTo>
                    <a:pt x="3421856" y="350430"/>
                    <a:pt x="3434239" y="336142"/>
                    <a:pt x="3433286" y="327570"/>
                  </a:cubicBezTo>
                  <a:cubicBezTo>
                    <a:pt x="3432334" y="318045"/>
                    <a:pt x="3414236" y="299947"/>
                    <a:pt x="3405664" y="297090"/>
                  </a:cubicBezTo>
                  <a:cubicBezTo>
                    <a:pt x="3398044" y="300900"/>
                    <a:pt x="3405664" y="308520"/>
                    <a:pt x="3404711" y="315187"/>
                  </a:cubicBezTo>
                  <a:cubicBezTo>
                    <a:pt x="3402806" y="322807"/>
                    <a:pt x="3394234" y="332332"/>
                    <a:pt x="3385661" y="333285"/>
                  </a:cubicBezTo>
                  <a:cubicBezTo>
                    <a:pt x="3361849" y="335190"/>
                    <a:pt x="3358991" y="302805"/>
                    <a:pt x="3320891" y="311377"/>
                  </a:cubicBezTo>
                  <a:cubicBezTo>
                    <a:pt x="3311366" y="314235"/>
                    <a:pt x="3297079" y="328522"/>
                    <a:pt x="3300889" y="346620"/>
                  </a:cubicBezTo>
                  <a:cubicBezTo>
                    <a:pt x="3301841" y="352335"/>
                    <a:pt x="3317081" y="358050"/>
                    <a:pt x="3316129" y="365670"/>
                  </a:cubicBezTo>
                  <a:cubicBezTo>
                    <a:pt x="3315176" y="373290"/>
                    <a:pt x="3281839" y="375195"/>
                    <a:pt x="3274219" y="374242"/>
                  </a:cubicBezTo>
                  <a:cubicBezTo>
                    <a:pt x="3254216" y="372337"/>
                    <a:pt x="3243739" y="357097"/>
                    <a:pt x="3224689" y="358050"/>
                  </a:cubicBezTo>
                  <a:cubicBezTo>
                    <a:pt x="3216116" y="358050"/>
                    <a:pt x="3207544" y="365670"/>
                    <a:pt x="3200876" y="366622"/>
                  </a:cubicBezTo>
                  <a:cubicBezTo>
                    <a:pt x="3160872" y="374242"/>
                    <a:pt x="3101816" y="346620"/>
                    <a:pt x="3088481" y="381862"/>
                  </a:cubicBezTo>
                  <a:cubicBezTo>
                    <a:pt x="3086576" y="386625"/>
                    <a:pt x="3087529" y="393292"/>
                    <a:pt x="3085624" y="398055"/>
                  </a:cubicBezTo>
                  <a:cubicBezTo>
                    <a:pt x="3082766" y="405675"/>
                    <a:pt x="3077051" y="411390"/>
                    <a:pt x="3075147" y="416152"/>
                  </a:cubicBezTo>
                  <a:cubicBezTo>
                    <a:pt x="3073241" y="419962"/>
                    <a:pt x="3074194" y="427582"/>
                    <a:pt x="3071336" y="434250"/>
                  </a:cubicBezTo>
                  <a:cubicBezTo>
                    <a:pt x="3069431" y="439965"/>
                    <a:pt x="3044666" y="460920"/>
                    <a:pt x="3066574" y="467587"/>
                  </a:cubicBezTo>
                  <a:cubicBezTo>
                    <a:pt x="3071336" y="468540"/>
                    <a:pt x="3074194" y="465682"/>
                    <a:pt x="3080861" y="466635"/>
                  </a:cubicBezTo>
                  <a:cubicBezTo>
                    <a:pt x="3091339" y="468540"/>
                    <a:pt x="3109436" y="485685"/>
                    <a:pt x="3122772" y="485685"/>
                  </a:cubicBezTo>
                  <a:cubicBezTo>
                    <a:pt x="3130391" y="485685"/>
                    <a:pt x="3140869" y="477112"/>
                    <a:pt x="3146584" y="477112"/>
                  </a:cubicBezTo>
                  <a:cubicBezTo>
                    <a:pt x="3158014" y="476160"/>
                    <a:pt x="3166586" y="483780"/>
                    <a:pt x="3176111" y="488542"/>
                  </a:cubicBezTo>
                  <a:cubicBezTo>
                    <a:pt x="3184684" y="492352"/>
                    <a:pt x="3198019" y="501877"/>
                    <a:pt x="3203734" y="500925"/>
                  </a:cubicBezTo>
                  <a:cubicBezTo>
                    <a:pt x="3216116" y="499972"/>
                    <a:pt x="3210401" y="492352"/>
                    <a:pt x="3221831" y="488542"/>
                  </a:cubicBezTo>
                  <a:cubicBezTo>
                    <a:pt x="3243739" y="495210"/>
                    <a:pt x="3254216" y="518070"/>
                    <a:pt x="3275172" y="536167"/>
                  </a:cubicBezTo>
                  <a:cubicBezTo>
                    <a:pt x="3282791" y="542835"/>
                    <a:pt x="3294222" y="548550"/>
                    <a:pt x="3304699" y="558075"/>
                  </a:cubicBezTo>
                  <a:cubicBezTo>
                    <a:pt x="3310414" y="562837"/>
                    <a:pt x="3327559" y="577125"/>
                    <a:pt x="3328511" y="583792"/>
                  </a:cubicBezTo>
                  <a:cubicBezTo>
                    <a:pt x="3329464" y="589507"/>
                    <a:pt x="3323749" y="592365"/>
                    <a:pt x="3321844" y="598080"/>
                  </a:cubicBezTo>
                  <a:cubicBezTo>
                    <a:pt x="3319939" y="605700"/>
                    <a:pt x="3324701" y="611415"/>
                    <a:pt x="3318986" y="617130"/>
                  </a:cubicBezTo>
                  <a:cubicBezTo>
                    <a:pt x="3298984" y="609510"/>
                    <a:pt x="3294222" y="589507"/>
                    <a:pt x="3279934" y="573315"/>
                  </a:cubicBezTo>
                  <a:cubicBezTo>
                    <a:pt x="3274219" y="566647"/>
                    <a:pt x="3269456" y="559980"/>
                    <a:pt x="3260884" y="550455"/>
                  </a:cubicBezTo>
                  <a:cubicBezTo>
                    <a:pt x="3257074" y="546645"/>
                    <a:pt x="3243739" y="532357"/>
                    <a:pt x="3235166" y="535215"/>
                  </a:cubicBezTo>
                  <a:cubicBezTo>
                    <a:pt x="3218974" y="540930"/>
                    <a:pt x="3243739" y="565695"/>
                    <a:pt x="3247549" y="570457"/>
                  </a:cubicBezTo>
                  <a:cubicBezTo>
                    <a:pt x="3256122" y="581887"/>
                    <a:pt x="3267551" y="596175"/>
                    <a:pt x="3267551" y="608557"/>
                  </a:cubicBezTo>
                  <a:cubicBezTo>
                    <a:pt x="3267551" y="616177"/>
                    <a:pt x="3262789" y="629512"/>
                    <a:pt x="3262789" y="642847"/>
                  </a:cubicBezTo>
                  <a:cubicBezTo>
                    <a:pt x="3262789" y="651420"/>
                    <a:pt x="3264694" y="659040"/>
                    <a:pt x="3263741" y="666660"/>
                  </a:cubicBezTo>
                  <a:cubicBezTo>
                    <a:pt x="3262789" y="674280"/>
                    <a:pt x="3257074" y="682852"/>
                    <a:pt x="3255169" y="690472"/>
                  </a:cubicBezTo>
                  <a:cubicBezTo>
                    <a:pt x="3252311" y="699997"/>
                    <a:pt x="3251359" y="710475"/>
                    <a:pt x="3248501" y="717142"/>
                  </a:cubicBezTo>
                  <a:cubicBezTo>
                    <a:pt x="3243739" y="728572"/>
                    <a:pt x="3226594" y="741907"/>
                    <a:pt x="3215164" y="742860"/>
                  </a:cubicBezTo>
                  <a:cubicBezTo>
                    <a:pt x="3204686" y="742860"/>
                    <a:pt x="3199924" y="735240"/>
                    <a:pt x="3189447" y="735240"/>
                  </a:cubicBezTo>
                  <a:cubicBezTo>
                    <a:pt x="3174206" y="736192"/>
                    <a:pt x="3171349" y="750480"/>
                    <a:pt x="3161824" y="761910"/>
                  </a:cubicBezTo>
                  <a:cubicBezTo>
                    <a:pt x="3162776" y="774292"/>
                    <a:pt x="3166586" y="779055"/>
                    <a:pt x="3164681" y="787627"/>
                  </a:cubicBezTo>
                  <a:cubicBezTo>
                    <a:pt x="3160872" y="800962"/>
                    <a:pt x="3142774" y="803820"/>
                    <a:pt x="3142774" y="817155"/>
                  </a:cubicBezTo>
                  <a:cubicBezTo>
                    <a:pt x="3143726" y="829537"/>
                    <a:pt x="3159919" y="831442"/>
                    <a:pt x="3168491" y="837157"/>
                  </a:cubicBezTo>
                  <a:cubicBezTo>
                    <a:pt x="3179922" y="844777"/>
                    <a:pt x="3199924" y="860970"/>
                    <a:pt x="3210401" y="875257"/>
                  </a:cubicBezTo>
                  <a:cubicBezTo>
                    <a:pt x="3217069" y="883830"/>
                    <a:pt x="3227547" y="900975"/>
                    <a:pt x="3226594" y="910500"/>
                  </a:cubicBezTo>
                  <a:cubicBezTo>
                    <a:pt x="3225641" y="922882"/>
                    <a:pt x="3189447" y="940027"/>
                    <a:pt x="3175159" y="936217"/>
                  </a:cubicBezTo>
                  <a:cubicBezTo>
                    <a:pt x="3160872" y="931455"/>
                    <a:pt x="3165634" y="918120"/>
                    <a:pt x="3162776" y="905737"/>
                  </a:cubicBezTo>
                  <a:cubicBezTo>
                    <a:pt x="3159919" y="896212"/>
                    <a:pt x="3152299" y="892402"/>
                    <a:pt x="3148489" y="883830"/>
                  </a:cubicBezTo>
                  <a:cubicBezTo>
                    <a:pt x="3146584" y="880020"/>
                    <a:pt x="3147536" y="873352"/>
                    <a:pt x="3144679" y="868590"/>
                  </a:cubicBezTo>
                  <a:cubicBezTo>
                    <a:pt x="3137059" y="855255"/>
                    <a:pt x="3123724" y="862875"/>
                    <a:pt x="3107531" y="854302"/>
                  </a:cubicBezTo>
                  <a:cubicBezTo>
                    <a:pt x="3097054" y="848587"/>
                    <a:pt x="3099911" y="838110"/>
                    <a:pt x="3096101" y="827632"/>
                  </a:cubicBezTo>
                  <a:cubicBezTo>
                    <a:pt x="3090386" y="814297"/>
                    <a:pt x="3067526" y="807630"/>
                    <a:pt x="3049429" y="811440"/>
                  </a:cubicBezTo>
                  <a:cubicBezTo>
                    <a:pt x="3036094" y="814297"/>
                    <a:pt x="3031331" y="825727"/>
                    <a:pt x="3018949" y="827632"/>
                  </a:cubicBezTo>
                  <a:cubicBezTo>
                    <a:pt x="3000851" y="816202"/>
                    <a:pt x="3022759" y="789532"/>
                    <a:pt x="2999899" y="787627"/>
                  </a:cubicBezTo>
                  <a:cubicBezTo>
                    <a:pt x="2982754" y="785722"/>
                    <a:pt x="2971324" y="812392"/>
                    <a:pt x="2960847" y="820965"/>
                  </a:cubicBezTo>
                  <a:cubicBezTo>
                    <a:pt x="2954179" y="826680"/>
                    <a:pt x="2941797" y="827632"/>
                    <a:pt x="2940844" y="835252"/>
                  </a:cubicBezTo>
                  <a:cubicBezTo>
                    <a:pt x="2938939" y="849540"/>
                    <a:pt x="2955131" y="846682"/>
                    <a:pt x="2968466" y="851445"/>
                  </a:cubicBezTo>
                  <a:cubicBezTo>
                    <a:pt x="2979897" y="856207"/>
                    <a:pt x="2981801" y="869542"/>
                    <a:pt x="2992279" y="870495"/>
                  </a:cubicBezTo>
                  <a:cubicBezTo>
                    <a:pt x="3000851" y="871447"/>
                    <a:pt x="3007519" y="860970"/>
                    <a:pt x="3016091" y="860017"/>
                  </a:cubicBezTo>
                  <a:cubicBezTo>
                    <a:pt x="3031331" y="859065"/>
                    <a:pt x="3044666" y="865732"/>
                    <a:pt x="3054191" y="871447"/>
                  </a:cubicBezTo>
                  <a:cubicBezTo>
                    <a:pt x="3047524" y="886687"/>
                    <a:pt x="3014186" y="898117"/>
                    <a:pt x="3014186" y="918120"/>
                  </a:cubicBezTo>
                  <a:cubicBezTo>
                    <a:pt x="3014186" y="929550"/>
                    <a:pt x="3027522" y="931455"/>
                    <a:pt x="3037999" y="940027"/>
                  </a:cubicBezTo>
                  <a:cubicBezTo>
                    <a:pt x="3046572" y="946695"/>
                    <a:pt x="3058001" y="964792"/>
                    <a:pt x="3070384" y="978127"/>
                  </a:cubicBezTo>
                  <a:cubicBezTo>
                    <a:pt x="3076099" y="983842"/>
                    <a:pt x="3084672" y="987652"/>
                    <a:pt x="3086576" y="990510"/>
                  </a:cubicBezTo>
                  <a:cubicBezTo>
                    <a:pt x="3092291" y="999082"/>
                    <a:pt x="3091339" y="1008607"/>
                    <a:pt x="3098006" y="1014322"/>
                  </a:cubicBezTo>
                  <a:cubicBezTo>
                    <a:pt x="3098959" y="1020990"/>
                    <a:pt x="3095149" y="1022895"/>
                    <a:pt x="3095149" y="1029562"/>
                  </a:cubicBezTo>
                  <a:cubicBezTo>
                    <a:pt x="3098006" y="1039087"/>
                    <a:pt x="3112294" y="1037182"/>
                    <a:pt x="3115151" y="1045755"/>
                  </a:cubicBezTo>
                  <a:cubicBezTo>
                    <a:pt x="3112294" y="1067662"/>
                    <a:pt x="3121819" y="1087665"/>
                    <a:pt x="3103722" y="1096237"/>
                  </a:cubicBezTo>
                  <a:cubicBezTo>
                    <a:pt x="3095149" y="1135290"/>
                    <a:pt x="3086576" y="1165770"/>
                    <a:pt x="3059906" y="1187677"/>
                  </a:cubicBezTo>
                  <a:cubicBezTo>
                    <a:pt x="3036094" y="1206727"/>
                    <a:pt x="3003709" y="1212442"/>
                    <a:pt x="2975134" y="1221967"/>
                  </a:cubicBezTo>
                  <a:cubicBezTo>
                    <a:pt x="2967514" y="1224825"/>
                    <a:pt x="2961799" y="1232445"/>
                    <a:pt x="2955131" y="1234350"/>
                  </a:cubicBezTo>
                  <a:cubicBezTo>
                    <a:pt x="2937986" y="1240065"/>
                    <a:pt x="2908459" y="1236255"/>
                    <a:pt x="2907506" y="1257210"/>
                  </a:cubicBezTo>
                  <a:cubicBezTo>
                    <a:pt x="2906554" y="1267687"/>
                    <a:pt x="2919889" y="1273402"/>
                    <a:pt x="2921794" y="1283880"/>
                  </a:cubicBezTo>
                  <a:cubicBezTo>
                    <a:pt x="2923699" y="1300072"/>
                    <a:pt x="2909411" y="1315312"/>
                    <a:pt x="2898934" y="1317217"/>
                  </a:cubicBezTo>
                  <a:cubicBezTo>
                    <a:pt x="2891314" y="1318170"/>
                    <a:pt x="2876074" y="1312455"/>
                    <a:pt x="2875122" y="1299120"/>
                  </a:cubicBezTo>
                  <a:cubicBezTo>
                    <a:pt x="2874169" y="1283880"/>
                    <a:pt x="2894172" y="1278165"/>
                    <a:pt x="2895124" y="1268640"/>
                  </a:cubicBezTo>
                  <a:cubicBezTo>
                    <a:pt x="2897981" y="1252447"/>
                    <a:pt x="2880836" y="1237207"/>
                    <a:pt x="2862739" y="1238160"/>
                  </a:cubicBezTo>
                  <a:cubicBezTo>
                    <a:pt x="2845594" y="1239112"/>
                    <a:pt x="2808447" y="1272450"/>
                    <a:pt x="2807494" y="1291500"/>
                  </a:cubicBezTo>
                  <a:cubicBezTo>
                    <a:pt x="2806541" y="1304835"/>
                    <a:pt x="2834164" y="1333410"/>
                    <a:pt x="2843689" y="1341982"/>
                  </a:cubicBezTo>
                  <a:cubicBezTo>
                    <a:pt x="2878931" y="1373415"/>
                    <a:pt x="2917031" y="1392465"/>
                    <a:pt x="2910364" y="1468665"/>
                  </a:cubicBezTo>
                  <a:cubicBezTo>
                    <a:pt x="2901791" y="1487715"/>
                    <a:pt x="2878931" y="1492477"/>
                    <a:pt x="2860834" y="1502955"/>
                  </a:cubicBezTo>
                  <a:cubicBezTo>
                    <a:pt x="2847499" y="1511527"/>
                    <a:pt x="2840831" y="1536292"/>
                    <a:pt x="2817972" y="1538197"/>
                  </a:cubicBezTo>
                  <a:cubicBezTo>
                    <a:pt x="2808447" y="1535340"/>
                    <a:pt x="2814161" y="1521052"/>
                    <a:pt x="2811304" y="1514385"/>
                  </a:cubicBezTo>
                  <a:cubicBezTo>
                    <a:pt x="2807494" y="1504860"/>
                    <a:pt x="2789397" y="1501050"/>
                    <a:pt x="2778919" y="1491525"/>
                  </a:cubicBezTo>
                  <a:cubicBezTo>
                    <a:pt x="2769394" y="1483905"/>
                    <a:pt x="2765584" y="1471522"/>
                    <a:pt x="2758916" y="1464855"/>
                  </a:cubicBezTo>
                  <a:cubicBezTo>
                    <a:pt x="2750344" y="1456282"/>
                    <a:pt x="2737009" y="1454377"/>
                    <a:pt x="2725579" y="1448662"/>
                  </a:cubicBezTo>
                  <a:cubicBezTo>
                    <a:pt x="2718911" y="1444852"/>
                    <a:pt x="2713197" y="1431517"/>
                    <a:pt x="2706529" y="1432470"/>
                  </a:cubicBezTo>
                  <a:cubicBezTo>
                    <a:pt x="2695099" y="1432470"/>
                    <a:pt x="2698909" y="1443900"/>
                    <a:pt x="2696051" y="1461045"/>
                  </a:cubicBezTo>
                  <a:cubicBezTo>
                    <a:pt x="2693194" y="1478190"/>
                    <a:pt x="2680811" y="1492477"/>
                    <a:pt x="2684622" y="1512480"/>
                  </a:cubicBezTo>
                  <a:cubicBezTo>
                    <a:pt x="2686526" y="1521052"/>
                    <a:pt x="2697004" y="1527720"/>
                    <a:pt x="2702719" y="1536292"/>
                  </a:cubicBezTo>
                  <a:cubicBezTo>
                    <a:pt x="2711291" y="1550580"/>
                    <a:pt x="2712244" y="1567725"/>
                    <a:pt x="2721769" y="1575345"/>
                  </a:cubicBezTo>
                  <a:cubicBezTo>
                    <a:pt x="2727484" y="1581060"/>
                    <a:pt x="2737961" y="1582012"/>
                    <a:pt x="2744629" y="1586775"/>
                  </a:cubicBezTo>
                  <a:cubicBezTo>
                    <a:pt x="2757964" y="1596300"/>
                    <a:pt x="2781776" y="1617255"/>
                    <a:pt x="2786539" y="1628685"/>
                  </a:cubicBezTo>
                  <a:cubicBezTo>
                    <a:pt x="2792254" y="1642020"/>
                    <a:pt x="2786539" y="1657260"/>
                    <a:pt x="2790349" y="1671547"/>
                  </a:cubicBezTo>
                  <a:cubicBezTo>
                    <a:pt x="2794159" y="1687740"/>
                    <a:pt x="2816066" y="1699170"/>
                    <a:pt x="2802731" y="1715362"/>
                  </a:cubicBezTo>
                  <a:cubicBezTo>
                    <a:pt x="2790349" y="1713457"/>
                    <a:pt x="2779872" y="1704885"/>
                    <a:pt x="2769394" y="1699170"/>
                  </a:cubicBezTo>
                  <a:cubicBezTo>
                    <a:pt x="2752249" y="1688692"/>
                    <a:pt x="2743676" y="1679167"/>
                    <a:pt x="2733199" y="1661070"/>
                  </a:cubicBezTo>
                  <a:cubicBezTo>
                    <a:pt x="2730341" y="1656307"/>
                    <a:pt x="2724626" y="1650592"/>
                    <a:pt x="2722722" y="1645830"/>
                  </a:cubicBezTo>
                  <a:cubicBezTo>
                    <a:pt x="2717959" y="1634400"/>
                    <a:pt x="2718911" y="1622017"/>
                    <a:pt x="2715101" y="1607730"/>
                  </a:cubicBezTo>
                  <a:cubicBezTo>
                    <a:pt x="2711291" y="1596300"/>
                    <a:pt x="2697956" y="1577250"/>
                    <a:pt x="2687479" y="1567725"/>
                  </a:cubicBezTo>
                  <a:cubicBezTo>
                    <a:pt x="2678906" y="1559152"/>
                    <a:pt x="2662714" y="1554390"/>
                    <a:pt x="2661761" y="1542007"/>
                  </a:cubicBezTo>
                  <a:cubicBezTo>
                    <a:pt x="2660809" y="1524862"/>
                    <a:pt x="2667476" y="1504860"/>
                    <a:pt x="2666524" y="1484857"/>
                  </a:cubicBezTo>
                  <a:cubicBezTo>
                    <a:pt x="2666524" y="1480095"/>
                    <a:pt x="2663666" y="1476285"/>
                    <a:pt x="2662714" y="1470570"/>
                  </a:cubicBezTo>
                  <a:cubicBezTo>
                    <a:pt x="2661761" y="1461045"/>
                    <a:pt x="2663666" y="1448662"/>
                    <a:pt x="2661761" y="1440090"/>
                  </a:cubicBezTo>
                  <a:cubicBezTo>
                    <a:pt x="2659856" y="1432470"/>
                    <a:pt x="2654141" y="1424850"/>
                    <a:pt x="2650331" y="1417230"/>
                  </a:cubicBezTo>
                  <a:cubicBezTo>
                    <a:pt x="2646522" y="1409610"/>
                    <a:pt x="2643664" y="1402942"/>
                    <a:pt x="2639854" y="1393417"/>
                  </a:cubicBezTo>
                  <a:cubicBezTo>
                    <a:pt x="2635091" y="1379130"/>
                    <a:pt x="2629376" y="1350555"/>
                    <a:pt x="2616994" y="1349602"/>
                  </a:cubicBezTo>
                  <a:cubicBezTo>
                    <a:pt x="2604611" y="1347697"/>
                    <a:pt x="2592229" y="1373415"/>
                    <a:pt x="2575084" y="1373415"/>
                  </a:cubicBezTo>
                  <a:cubicBezTo>
                    <a:pt x="2566511" y="1373415"/>
                    <a:pt x="2555081" y="1366747"/>
                    <a:pt x="2553176" y="1358175"/>
                  </a:cubicBezTo>
                  <a:cubicBezTo>
                    <a:pt x="2551271" y="1350555"/>
                    <a:pt x="2556986" y="1342935"/>
                    <a:pt x="2556986" y="1334362"/>
                  </a:cubicBezTo>
                  <a:cubicBezTo>
                    <a:pt x="2556986" y="1317217"/>
                    <a:pt x="2544604" y="1310550"/>
                    <a:pt x="2535079" y="1299120"/>
                  </a:cubicBezTo>
                  <a:cubicBezTo>
                    <a:pt x="2531269" y="1294357"/>
                    <a:pt x="2530316" y="1287690"/>
                    <a:pt x="2527459" y="1283880"/>
                  </a:cubicBezTo>
                  <a:cubicBezTo>
                    <a:pt x="2521744" y="1277212"/>
                    <a:pt x="2510314" y="1273402"/>
                    <a:pt x="2503646" y="1265782"/>
                  </a:cubicBezTo>
                  <a:cubicBezTo>
                    <a:pt x="2496979" y="1259115"/>
                    <a:pt x="2489359" y="1249590"/>
                    <a:pt x="2485549" y="1242922"/>
                  </a:cubicBezTo>
                  <a:cubicBezTo>
                    <a:pt x="2480786" y="1233397"/>
                    <a:pt x="2478881" y="1220062"/>
                    <a:pt x="2471261" y="1219110"/>
                  </a:cubicBezTo>
                  <a:cubicBezTo>
                    <a:pt x="2464594" y="1218157"/>
                    <a:pt x="2456021" y="1227682"/>
                    <a:pt x="2448401" y="1230540"/>
                  </a:cubicBezTo>
                  <a:cubicBezTo>
                    <a:pt x="2440781" y="1233397"/>
                    <a:pt x="2421731" y="1236255"/>
                    <a:pt x="2414111" y="1237207"/>
                  </a:cubicBezTo>
                  <a:cubicBezTo>
                    <a:pt x="2388394" y="1239112"/>
                    <a:pt x="2368391" y="1232445"/>
                    <a:pt x="2371249" y="1262925"/>
                  </a:cubicBezTo>
                  <a:cubicBezTo>
                    <a:pt x="2367439" y="1276260"/>
                    <a:pt x="2353151" y="1276260"/>
                    <a:pt x="2343626" y="1282927"/>
                  </a:cubicBezTo>
                  <a:cubicBezTo>
                    <a:pt x="2331244" y="1291500"/>
                    <a:pt x="2322671" y="1307692"/>
                    <a:pt x="2309336" y="1321027"/>
                  </a:cubicBezTo>
                  <a:cubicBezTo>
                    <a:pt x="2302669" y="1327695"/>
                    <a:pt x="2294096" y="1331505"/>
                    <a:pt x="2287429" y="1337220"/>
                  </a:cubicBezTo>
                  <a:cubicBezTo>
                    <a:pt x="2282666" y="1341982"/>
                    <a:pt x="2280761" y="1350555"/>
                    <a:pt x="2275999" y="1355317"/>
                  </a:cubicBezTo>
                  <a:cubicBezTo>
                    <a:pt x="2262664" y="1367700"/>
                    <a:pt x="2242661" y="1369605"/>
                    <a:pt x="2233136" y="1386750"/>
                  </a:cubicBezTo>
                  <a:cubicBezTo>
                    <a:pt x="2232184" y="1407705"/>
                    <a:pt x="2242661" y="1423897"/>
                    <a:pt x="2240756" y="1443900"/>
                  </a:cubicBezTo>
                  <a:cubicBezTo>
                    <a:pt x="2239804" y="1453425"/>
                    <a:pt x="2233136" y="1461045"/>
                    <a:pt x="2232184" y="1470570"/>
                  </a:cubicBezTo>
                  <a:cubicBezTo>
                    <a:pt x="2231231" y="1478190"/>
                    <a:pt x="2235041" y="1487715"/>
                    <a:pt x="2233136" y="1496287"/>
                  </a:cubicBezTo>
                  <a:cubicBezTo>
                    <a:pt x="2232184" y="1501050"/>
                    <a:pt x="2226469" y="1502955"/>
                    <a:pt x="2222659" y="1508670"/>
                  </a:cubicBezTo>
                  <a:cubicBezTo>
                    <a:pt x="2218849" y="1513432"/>
                    <a:pt x="2217896" y="1520100"/>
                    <a:pt x="2215039" y="1523910"/>
                  </a:cubicBezTo>
                  <a:cubicBezTo>
                    <a:pt x="2211229" y="1529625"/>
                    <a:pt x="2203609" y="1533435"/>
                    <a:pt x="2199799" y="1538197"/>
                  </a:cubicBezTo>
                  <a:cubicBezTo>
                    <a:pt x="2193131" y="1545817"/>
                    <a:pt x="2192179" y="1551532"/>
                    <a:pt x="2185511" y="1552485"/>
                  </a:cubicBezTo>
                  <a:cubicBezTo>
                    <a:pt x="2157889" y="1556295"/>
                    <a:pt x="2151221" y="1503907"/>
                    <a:pt x="2138839" y="1482000"/>
                  </a:cubicBezTo>
                  <a:cubicBezTo>
                    <a:pt x="2133124" y="1471522"/>
                    <a:pt x="2121694" y="1462950"/>
                    <a:pt x="2115979" y="1450567"/>
                  </a:cubicBezTo>
                  <a:cubicBezTo>
                    <a:pt x="2109311" y="1436280"/>
                    <a:pt x="2107406" y="1418182"/>
                    <a:pt x="2097881" y="1402942"/>
                  </a:cubicBezTo>
                  <a:cubicBezTo>
                    <a:pt x="2090261" y="1389607"/>
                    <a:pt x="2078831" y="1375320"/>
                    <a:pt x="2074069" y="1361032"/>
                  </a:cubicBezTo>
                  <a:cubicBezTo>
                    <a:pt x="2069306" y="1348650"/>
                    <a:pt x="2065496" y="1334362"/>
                    <a:pt x="2061686" y="1321027"/>
                  </a:cubicBezTo>
                  <a:cubicBezTo>
                    <a:pt x="2056924" y="1306740"/>
                    <a:pt x="2052161" y="1289595"/>
                    <a:pt x="2051209" y="1278165"/>
                  </a:cubicBezTo>
                  <a:cubicBezTo>
                    <a:pt x="2050256" y="1261972"/>
                    <a:pt x="2054066" y="1251495"/>
                    <a:pt x="2040731" y="1244827"/>
                  </a:cubicBezTo>
                  <a:cubicBezTo>
                    <a:pt x="2028349" y="1247685"/>
                    <a:pt x="2023586" y="1260067"/>
                    <a:pt x="2009299" y="1260067"/>
                  </a:cubicBezTo>
                  <a:cubicBezTo>
                    <a:pt x="1995964" y="1260067"/>
                    <a:pt x="1959769" y="1236255"/>
                    <a:pt x="1970246" y="1216252"/>
                  </a:cubicBezTo>
                  <a:cubicBezTo>
                    <a:pt x="1961674" y="1203870"/>
                    <a:pt x="1938814" y="1197202"/>
                    <a:pt x="1922621" y="1181962"/>
                  </a:cubicBezTo>
                  <a:cubicBezTo>
                    <a:pt x="1913096" y="1173390"/>
                    <a:pt x="1904524" y="1153387"/>
                    <a:pt x="1887379" y="1151482"/>
                  </a:cubicBezTo>
                  <a:cubicBezTo>
                    <a:pt x="1882616" y="1150530"/>
                    <a:pt x="1876901" y="1153387"/>
                    <a:pt x="1872139" y="1154340"/>
                  </a:cubicBezTo>
                  <a:cubicBezTo>
                    <a:pt x="1861661" y="1155292"/>
                    <a:pt x="1842611" y="1153387"/>
                    <a:pt x="1830229" y="1154340"/>
                  </a:cubicBezTo>
                  <a:cubicBezTo>
                    <a:pt x="1814989" y="1155292"/>
                    <a:pt x="1795939" y="1159102"/>
                    <a:pt x="1776889" y="1157197"/>
                  </a:cubicBezTo>
                  <a:cubicBezTo>
                    <a:pt x="1764506" y="1156245"/>
                    <a:pt x="1749266" y="1153387"/>
                    <a:pt x="1736884" y="1152435"/>
                  </a:cubicBezTo>
                  <a:cubicBezTo>
                    <a:pt x="1720691" y="1150530"/>
                    <a:pt x="1698784" y="1146720"/>
                    <a:pt x="1690211" y="1138147"/>
                  </a:cubicBezTo>
                  <a:cubicBezTo>
                    <a:pt x="1684496" y="1133385"/>
                    <a:pt x="1682591" y="1116240"/>
                    <a:pt x="1672114" y="1114335"/>
                  </a:cubicBezTo>
                  <a:cubicBezTo>
                    <a:pt x="1660684" y="1111477"/>
                    <a:pt x="1654016" y="1121002"/>
                    <a:pt x="1643539" y="1122907"/>
                  </a:cubicBezTo>
                  <a:cubicBezTo>
                    <a:pt x="1620679" y="1128622"/>
                    <a:pt x="1600676" y="1118145"/>
                    <a:pt x="1585436" y="1107667"/>
                  </a:cubicBezTo>
                  <a:cubicBezTo>
                    <a:pt x="1574006" y="1100047"/>
                    <a:pt x="1564481" y="1096237"/>
                    <a:pt x="1555909" y="1091475"/>
                  </a:cubicBezTo>
                  <a:cubicBezTo>
                    <a:pt x="1536859" y="1078140"/>
                    <a:pt x="1533049" y="1040040"/>
                    <a:pt x="1504474" y="1040040"/>
                  </a:cubicBezTo>
                  <a:cubicBezTo>
                    <a:pt x="1493996" y="1040040"/>
                    <a:pt x="1477804" y="1046707"/>
                    <a:pt x="1476851" y="1058137"/>
                  </a:cubicBezTo>
                  <a:cubicBezTo>
                    <a:pt x="1475899" y="1065757"/>
                    <a:pt x="1486376" y="1080997"/>
                    <a:pt x="1491139" y="1087665"/>
                  </a:cubicBezTo>
                  <a:cubicBezTo>
                    <a:pt x="1505426" y="1107667"/>
                    <a:pt x="1531144" y="1115287"/>
                    <a:pt x="1538764" y="1141957"/>
                  </a:cubicBezTo>
                  <a:cubicBezTo>
                    <a:pt x="1543526" y="1143862"/>
                    <a:pt x="1554956" y="1137195"/>
                    <a:pt x="1560671" y="1142910"/>
                  </a:cubicBezTo>
                  <a:cubicBezTo>
                    <a:pt x="1565434" y="1154340"/>
                    <a:pt x="1560671" y="1176247"/>
                    <a:pt x="1572101" y="1181010"/>
                  </a:cubicBezTo>
                  <a:cubicBezTo>
                    <a:pt x="1624489" y="1189582"/>
                    <a:pt x="1639729" y="1161007"/>
                    <a:pt x="1663541" y="1141005"/>
                  </a:cubicBezTo>
                  <a:cubicBezTo>
                    <a:pt x="1676876" y="1149577"/>
                    <a:pt x="1673066" y="1158150"/>
                    <a:pt x="1677829" y="1167675"/>
                  </a:cubicBezTo>
                  <a:cubicBezTo>
                    <a:pt x="1682591" y="1178152"/>
                    <a:pt x="1690211" y="1185772"/>
                    <a:pt x="1699736" y="1189582"/>
                  </a:cubicBezTo>
                  <a:cubicBezTo>
                    <a:pt x="1706404" y="1192440"/>
                    <a:pt x="1714024" y="1189582"/>
                    <a:pt x="1723549" y="1193392"/>
                  </a:cubicBezTo>
                  <a:cubicBezTo>
                    <a:pt x="1729264" y="1195297"/>
                    <a:pt x="1754029" y="1219110"/>
                    <a:pt x="1754981" y="1227682"/>
                  </a:cubicBezTo>
                  <a:cubicBezTo>
                    <a:pt x="1755934" y="1235302"/>
                    <a:pt x="1738789" y="1260067"/>
                    <a:pt x="1733074" y="1266735"/>
                  </a:cubicBezTo>
                  <a:cubicBezTo>
                    <a:pt x="1728311" y="1273402"/>
                    <a:pt x="1720691" y="1276260"/>
                    <a:pt x="1717834" y="1281975"/>
                  </a:cubicBezTo>
                  <a:cubicBezTo>
                    <a:pt x="1715929" y="1286737"/>
                    <a:pt x="1716881" y="1295310"/>
                    <a:pt x="1714976" y="1298167"/>
                  </a:cubicBezTo>
                  <a:cubicBezTo>
                    <a:pt x="1713071" y="1302930"/>
                    <a:pt x="1701641" y="1309597"/>
                    <a:pt x="1694974" y="1316265"/>
                  </a:cubicBezTo>
                  <a:cubicBezTo>
                    <a:pt x="1688306" y="1322932"/>
                    <a:pt x="1679734" y="1327695"/>
                    <a:pt x="1673066" y="1332457"/>
                  </a:cubicBezTo>
                  <a:cubicBezTo>
                    <a:pt x="1665446" y="1338172"/>
                    <a:pt x="1659731" y="1346745"/>
                    <a:pt x="1651159" y="1350555"/>
                  </a:cubicBezTo>
                  <a:cubicBezTo>
                    <a:pt x="1634014" y="1357222"/>
                    <a:pt x="1618774" y="1354365"/>
                    <a:pt x="1604486" y="1362937"/>
                  </a:cubicBezTo>
                  <a:cubicBezTo>
                    <a:pt x="1594961" y="1368652"/>
                    <a:pt x="1594961" y="1381987"/>
                    <a:pt x="1584484" y="1389607"/>
                  </a:cubicBezTo>
                  <a:cubicBezTo>
                    <a:pt x="1573054" y="1397227"/>
                    <a:pt x="1553051" y="1397227"/>
                    <a:pt x="1536859" y="1404847"/>
                  </a:cubicBezTo>
                  <a:cubicBezTo>
                    <a:pt x="1526381" y="1409610"/>
                    <a:pt x="1519714" y="1419135"/>
                    <a:pt x="1510189" y="1422945"/>
                  </a:cubicBezTo>
                  <a:cubicBezTo>
                    <a:pt x="1506379" y="1423897"/>
                    <a:pt x="1501616" y="1422945"/>
                    <a:pt x="1497806" y="1423897"/>
                  </a:cubicBezTo>
                  <a:cubicBezTo>
                    <a:pt x="1489234" y="1425802"/>
                    <a:pt x="1481614" y="1432470"/>
                    <a:pt x="1473994" y="1434375"/>
                  </a:cubicBezTo>
                  <a:cubicBezTo>
                    <a:pt x="1467326" y="1436280"/>
                    <a:pt x="1461611" y="1435327"/>
                    <a:pt x="1454944" y="1437232"/>
                  </a:cubicBezTo>
                  <a:cubicBezTo>
                    <a:pt x="1435894" y="1442947"/>
                    <a:pt x="1417796" y="1462950"/>
                    <a:pt x="1397794" y="1451520"/>
                  </a:cubicBezTo>
                  <a:cubicBezTo>
                    <a:pt x="1388269" y="1430565"/>
                    <a:pt x="1387316" y="1403895"/>
                    <a:pt x="1375886" y="1384845"/>
                  </a:cubicBezTo>
                  <a:cubicBezTo>
                    <a:pt x="1370171" y="1375320"/>
                    <a:pt x="1359694" y="1372462"/>
                    <a:pt x="1355884" y="1361985"/>
                  </a:cubicBezTo>
                  <a:cubicBezTo>
                    <a:pt x="1354931" y="1353412"/>
                    <a:pt x="1365409" y="1356270"/>
                    <a:pt x="1366361" y="1349602"/>
                  </a:cubicBezTo>
                  <a:cubicBezTo>
                    <a:pt x="1363504" y="1336267"/>
                    <a:pt x="1350169" y="1329600"/>
                    <a:pt x="1342549" y="1318170"/>
                  </a:cubicBezTo>
                  <a:cubicBezTo>
                    <a:pt x="1338739" y="1312455"/>
                    <a:pt x="1336834" y="1304835"/>
                    <a:pt x="1332071" y="1298167"/>
                  </a:cubicBezTo>
                  <a:cubicBezTo>
                    <a:pt x="1316831" y="1276260"/>
                    <a:pt x="1287304" y="1264830"/>
                    <a:pt x="1281589" y="1237207"/>
                  </a:cubicBezTo>
                  <a:cubicBezTo>
                    <a:pt x="1279684" y="1229587"/>
                    <a:pt x="1281589" y="1223872"/>
                    <a:pt x="1280636" y="1218157"/>
                  </a:cubicBezTo>
                  <a:cubicBezTo>
                    <a:pt x="1277779" y="1208632"/>
                    <a:pt x="1272064" y="1199107"/>
                    <a:pt x="1265396" y="1191487"/>
                  </a:cubicBezTo>
                  <a:cubicBezTo>
                    <a:pt x="1260634" y="1185772"/>
                    <a:pt x="1251109" y="1181962"/>
                    <a:pt x="1245394" y="1173390"/>
                  </a:cubicBezTo>
                  <a:cubicBezTo>
                    <a:pt x="1241584" y="1167675"/>
                    <a:pt x="1240631" y="1160055"/>
                    <a:pt x="1237774" y="1154340"/>
                  </a:cubicBezTo>
                  <a:cubicBezTo>
                    <a:pt x="1225391" y="1130527"/>
                    <a:pt x="1207294" y="1110525"/>
                    <a:pt x="1187291" y="1093380"/>
                  </a:cubicBezTo>
                  <a:cubicBezTo>
                    <a:pt x="1176814" y="1095285"/>
                    <a:pt x="1166336" y="1095285"/>
                    <a:pt x="1160621" y="1101952"/>
                  </a:cubicBezTo>
                  <a:cubicBezTo>
                    <a:pt x="1165384" y="1118145"/>
                    <a:pt x="1173956" y="1132432"/>
                    <a:pt x="1182529" y="1145767"/>
                  </a:cubicBezTo>
                  <a:cubicBezTo>
                    <a:pt x="1190149" y="1158150"/>
                    <a:pt x="1201579" y="1172437"/>
                    <a:pt x="1206341" y="1185772"/>
                  </a:cubicBezTo>
                  <a:cubicBezTo>
                    <a:pt x="1208246" y="1191487"/>
                    <a:pt x="1208246" y="1198155"/>
                    <a:pt x="1210151" y="1203870"/>
                  </a:cubicBezTo>
                  <a:cubicBezTo>
                    <a:pt x="1217771" y="1223872"/>
                    <a:pt x="1243489" y="1230540"/>
                    <a:pt x="1248251" y="1253400"/>
                  </a:cubicBezTo>
                  <a:cubicBezTo>
                    <a:pt x="1252061" y="1268640"/>
                    <a:pt x="1247299" y="1280070"/>
                    <a:pt x="1252061" y="1295310"/>
                  </a:cubicBezTo>
                  <a:cubicBezTo>
                    <a:pt x="1256824" y="1310550"/>
                    <a:pt x="1278731" y="1319122"/>
                    <a:pt x="1287304" y="1333410"/>
                  </a:cubicBezTo>
                  <a:cubicBezTo>
                    <a:pt x="1294924" y="1344840"/>
                    <a:pt x="1294924" y="1361985"/>
                    <a:pt x="1299686" y="1372462"/>
                  </a:cubicBezTo>
                  <a:cubicBezTo>
                    <a:pt x="1307306" y="1388655"/>
                    <a:pt x="1328261" y="1395322"/>
                    <a:pt x="1343501" y="1406752"/>
                  </a:cubicBezTo>
                  <a:cubicBezTo>
                    <a:pt x="1357789" y="1416277"/>
                    <a:pt x="1367314" y="1431517"/>
                    <a:pt x="1378744" y="1441995"/>
                  </a:cubicBezTo>
                  <a:cubicBezTo>
                    <a:pt x="1385411" y="1447710"/>
                    <a:pt x="1394936" y="1449615"/>
                    <a:pt x="1396841" y="1456282"/>
                  </a:cubicBezTo>
                  <a:cubicBezTo>
                    <a:pt x="1398746" y="1464855"/>
                    <a:pt x="1393031" y="1467712"/>
                    <a:pt x="1392079" y="1475332"/>
                  </a:cubicBezTo>
                  <a:cubicBezTo>
                    <a:pt x="1401604" y="1485810"/>
                    <a:pt x="1411129" y="1503907"/>
                    <a:pt x="1427321" y="1505812"/>
                  </a:cubicBezTo>
                  <a:cubicBezTo>
                    <a:pt x="1433989" y="1506765"/>
                    <a:pt x="1442561" y="1500097"/>
                    <a:pt x="1453039" y="1498192"/>
                  </a:cubicBezTo>
                  <a:cubicBezTo>
                    <a:pt x="1457801" y="1497240"/>
                    <a:pt x="1463516" y="1499145"/>
                    <a:pt x="1468279" y="1498192"/>
                  </a:cubicBezTo>
                  <a:cubicBezTo>
                    <a:pt x="1474946" y="1497240"/>
                    <a:pt x="1480661" y="1490572"/>
                    <a:pt x="1488281" y="1489620"/>
                  </a:cubicBezTo>
                  <a:cubicBezTo>
                    <a:pt x="1501616" y="1486762"/>
                    <a:pt x="1515904" y="1487715"/>
                    <a:pt x="1532096" y="1485810"/>
                  </a:cubicBezTo>
                  <a:cubicBezTo>
                    <a:pt x="1547336" y="1483905"/>
                    <a:pt x="1557814" y="1470570"/>
                    <a:pt x="1570196" y="1474380"/>
                  </a:cubicBezTo>
                  <a:cubicBezTo>
                    <a:pt x="1583531" y="1488667"/>
                    <a:pt x="1574006" y="1504860"/>
                    <a:pt x="1570196" y="1518195"/>
                  </a:cubicBezTo>
                  <a:cubicBezTo>
                    <a:pt x="1569244" y="1522957"/>
                    <a:pt x="1569244" y="1527720"/>
                    <a:pt x="1567339" y="1532482"/>
                  </a:cubicBezTo>
                  <a:cubicBezTo>
                    <a:pt x="1560671" y="1555342"/>
                    <a:pt x="1542574" y="1571535"/>
                    <a:pt x="1534001" y="1591537"/>
                  </a:cubicBezTo>
                  <a:cubicBezTo>
                    <a:pt x="1531144" y="1598205"/>
                    <a:pt x="1532096" y="1604872"/>
                    <a:pt x="1529239" y="1611540"/>
                  </a:cubicBezTo>
                  <a:cubicBezTo>
                    <a:pt x="1519714" y="1631542"/>
                    <a:pt x="1500664" y="1651545"/>
                    <a:pt x="1485424" y="1668690"/>
                  </a:cubicBezTo>
                  <a:cubicBezTo>
                    <a:pt x="1476851" y="1678215"/>
                    <a:pt x="1469231" y="1686787"/>
                    <a:pt x="1459706" y="1694407"/>
                  </a:cubicBezTo>
                  <a:cubicBezTo>
                    <a:pt x="1450181" y="1702027"/>
                    <a:pt x="1439704" y="1705837"/>
                    <a:pt x="1429226" y="1713457"/>
                  </a:cubicBezTo>
                  <a:cubicBezTo>
                    <a:pt x="1409224" y="1728697"/>
                    <a:pt x="1388269" y="1749652"/>
                    <a:pt x="1373981" y="1768702"/>
                  </a:cubicBezTo>
                  <a:cubicBezTo>
                    <a:pt x="1368266" y="1776322"/>
                    <a:pt x="1365409" y="1784895"/>
                    <a:pt x="1359694" y="1791562"/>
                  </a:cubicBezTo>
                  <a:cubicBezTo>
                    <a:pt x="1351121" y="1801087"/>
                    <a:pt x="1338739" y="1804897"/>
                    <a:pt x="1332071" y="1814422"/>
                  </a:cubicBezTo>
                  <a:cubicBezTo>
                    <a:pt x="1326356" y="1821090"/>
                    <a:pt x="1323499" y="1834425"/>
                    <a:pt x="1316831" y="1846807"/>
                  </a:cubicBezTo>
                  <a:cubicBezTo>
                    <a:pt x="1310164" y="1861095"/>
                    <a:pt x="1294924" y="1870620"/>
                    <a:pt x="1297781" y="1890622"/>
                  </a:cubicBezTo>
                  <a:cubicBezTo>
                    <a:pt x="1298734" y="1898242"/>
                    <a:pt x="1305401" y="1903005"/>
                    <a:pt x="1308259" y="1910625"/>
                  </a:cubicBezTo>
                  <a:cubicBezTo>
                    <a:pt x="1312069" y="1923960"/>
                    <a:pt x="1309211" y="1935390"/>
                    <a:pt x="1307306" y="1949677"/>
                  </a:cubicBezTo>
                  <a:cubicBezTo>
                    <a:pt x="1314926" y="1966822"/>
                    <a:pt x="1319689" y="1985872"/>
                    <a:pt x="1333024" y="1997302"/>
                  </a:cubicBezTo>
                  <a:cubicBezTo>
                    <a:pt x="1334929" y="2023020"/>
                    <a:pt x="1331119" y="2047785"/>
                    <a:pt x="1333024" y="2069692"/>
                  </a:cubicBezTo>
                  <a:cubicBezTo>
                    <a:pt x="1333976" y="2083027"/>
                    <a:pt x="1339691" y="2093505"/>
                    <a:pt x="1333976" y="2105887"/>
                  </a:cubicBezTo>
                  <a:cubicBezTo>
                    <a:pt x="1329214" y="2117317"/>
                    <a:pt x="1311116" y="2136367"/>
                    <a:pt x="1299686" y="2143987"/>
                  </a:cubicBezTo>
                  <a:cubicBezTo>
                    <a:pt x="1287304" y="2151607"/>
                    <a:pt x="1269206" y="2153512"/>
                    <a:pt x="1256824" y="2163037"/>
                  </a:cubicBezTo>
                  <a:cubicBezTo>
                    <a:pt x="1248251" y="2169705"/>
                    <a:pt x="1240631" y="2181135"/>
                    <a:pt x="1231106" y="2188755"/>
                  </a:cubicBezTo>
                  <a:cubicBezTo>
                    <a:pt x="1215866" y="2201137"/>
                    <a:pt x="1195864" y="2212567"/>
                    <a:pt x="1194911" y="2224950"/>
                  </a:cubicBezTo>
                  <a:cubicBezTo>
                    <a:pt x="1193959" y="2232570"/>
                    <a:pt x="1200626" y="2243047"/>
                    <a:pt x="1202531" y="2250667"/>
                  </a:cubicBezTo>
                  <a:cubicBezTo>
                    <a:pt x="1207294" y="2269717"/>
                    <a:pt x="1212056" y="2296387"/>
                    <a:pt x="1203484" y="2316390"/>
                  </a:cubicBezTo>
                  <a:cubicBezTo>
                    <a:pt x="1193959" y="2338297"/>
                    <a:pt x="1148239" y="2333535"/>
                    <a:pt x="1142524" y="2356395"/>
                  </a:cubicBezTo>
                  <a:cubicBezTo>
                    <a:pt x="1140619" y="2363062"/>
                    <a:pt x="1145381" y="2368777"/>
                    <a:pt x="1145381" y="2376397"/>
                  </a:cubicBezTo>
                  <a:cubicBezTo>
                    <a:pt x="1145381" y="2383065"/>
                    <a:pt x="1136809" y="2405925"/>
                    <a:pt x="1132999" y="2412592"/>
                  </a:cubicBezTo>
                  <a:cubicBezTo>
                    <a:pt x="1127284" y="2423070"/>
                    <a:pt x="1114901" y="2427832"/>
                    <a:pt x="1106329" y="2436405"/>
                  </a:cubicBezTo>
                  <a:cubicBezTo>
                    <a:pt x="1095851" y="2447835"/>
                    <a:pt x="1091089" y="2464027"/>
                    <a:pt x="1079659" y="2475457"/>
                  </a:cubicBezTo>
                  <a:cubicBezTo>
                    <a:pt x="1064419" y="2491650"/>
                    <a:pt x="1044416" y="2508795"/>
                    <a:pt x="1025366" y="2522130"/>
                  </a:cubicBezTo>
                  <a:cubicBezTo>
                    <a:pt x="1008221" y="2534512"/>
                    <a:pt x="978694" y="2546895"/>
                    <a:pt x="952024" y="2548800"/>
                  </a:cubicBezTo>
                  <a:cubicBezTo>
                    <a:pt x="936784" y="2549752"/>
                    <a:pt x="920591" y="2544990"/>
                    <a:pt x="904399" y="2547847"/>
                  </a:cubicBezTo>
                  <a:cubicBezTo>
                    <a:pt x="898684" y="2548800"/>
                    <a:pt x="892016" y="2554515"/>
                    <a:pt x="884396" y="2555468"/>
                  </a:cubicBezTo>
                  <a:cubicBezTo>
                    <a:pt x="879634" y="2556420"/>
                    <a:pt x="874871" y="2554515"/>
                    <a:pt x="870109" y="2555468"/>
                  </a:cubicBezTo>
                  <a:cubicBezTo>
                    <a:pt x="862489" y="2556420"/>
                    <a:pt x="854869" y="2563087"/>
                    <a:pt x="847249" y="2563087"/>
                  </a:cubicBezTo>
                  <a:cubicBezTo>
                    <a:pt x="831056" y="2563087"/>
                    <a:pt x="810101" y="2543085"/>
                    <a:pt x="809149" y="2524035"/>
                  </a:cubicBezTo>
                  <a:cubicBezTo>
                    <a:pt x="809149" y="2516415"/>
                    <a:pt x="815816" y="2509747"/>
                    <a:pt x="815816" y="2502127"/>
                  </a:cubicBezTo>
                  <a:cubicBezTo>
                    <a:pt x="815816" y="2494507"/>
                    <a:pt x="805339" y="2484030"/>
                    <a:pt x="797719" y="2468790"/>
                  </a:cubicBezTo>
                  <a:cubicBezTo>
                    <a:pt x="790099" y="2454502"/>
                    <a:pt x="787241" y="2438310"/>
                    <a:pt x="779621" y="2426880"/>
                  </a:cubicBezTo>
                  <a:cubicBezTo>
                    <a:pt x="772001" y="2414497"/>
                    <a:pt x="761524" y="2408782"/>
                    <a:pt x="755809" y="2399257"/>
                  </a:cubicBezTo>
                  <a:cubicBezTo>
                    <a:pt x="744379" y="2380207"/>
                    <a:pt x="743426" y="2356395"/>
                    <a:pt x="739616" y="2333535"/>
                  </a:cubicBezTo>
                  <a:cubicBezTo>
                    <a:pt x="738664" y="2325915"/>
                    <a:pt x="732949" y="2317342"/>
                    <a:pt x="731996" y="2307817"/>
                  </a:cubicBezTo>
                  <a:cubicBezTo>
                    <a:pt x="731044" y="2296387"/>
                    <a:pt x="732949" y="2283052"/>
                    <a:pt x="731044" y="2273527"/>
                  </a:cubicBezTo>
                  <a:cubicBezTo>
                    <a:pt x="729139" y="2265907"/>
                    <a:pt x="720566" y="2258287"/>
                    <a:pt x="715804" y="2249715"/>
                  </a:cubicBezTo>
                  <a:cubicBezTo>
                    <a:pt x="707231" y="2233522"/>
                    <a:pt x="700564" y="2211615"/>
                    <a:pt x="692944" y="2199232"/>
                  </a:cubicBezTo>
                  <a:cubicBezTo>
                    <a:pt x="686276" y="2186850"/>
                    <a:pt x="671036" y="2174467"/>
                    <a:pt x="670084" y="2161132"/>
                  </a:cubicBezTo>
                  <a:cubicBezTo>
                    <a:pt x="669131" y="2151607"/>
                    <a:pt x="671036" y="2134462"/>
                    <a:pt x="672941" y="2125890"/>
                  </a:cubicBezTo>
                  <a:cubicBezTo>
                    <a:pt x="673894" y="2117317"/>
                    <a:pt x="680561" y="2109697"/>
                    <a:pt x="683419" y="2100172"/>
                  </a:cubicBezTo>
                  <a:cubicBezTo>
                    <a:pt x="685324" y="2093505"/>
                    <a:pt x="683419" y="2086837"/>
                    <a:pt x="684371" y="2080170"/>
                  </a:cubicBezTo>
                  <a:cubicBezTo>
                    <a:pt x="691039" y="2051595"/>
                    <a:pt x="722471" y="2041117"/>
                    <a:pt x="718661" y="2005875"/>
                  </a:cubicBezTo>
                  <a:cubicBezTo>
                    <a:pt x="716756" y="1990635"/>
                    <a:pt x="706279" y="1983967"/>
                    <a:pt x="704374" y="1966822"/>
                  </a:cubicBezTo>
                  <a:cubicBezTo>
                    <a:pt x="703421" y="1959202"/>
                    <a:pt x="708184" y="1951582"/>
                    <a:pt x="708184" y="1943962"/>
                  </a:cubicBezTo>
                  <a:cubicBezTo>
                    <a:pt x="708184" y="1933485"/>
                    <a:pt x="698659" y="1917292"/>
                    <a:pt x="693896" y="1907767"/>
                  </a:cubicBezTo>
                  <a:cubicBezTo>
                    <a:pt x="681514" y="1880145"/>
                    <a:pt x="672941" y="1854427"/>
                    <a:pt x="654844" y="1833472"/>
                  </a:cubicBezTo>
                  <a:cubicBezTo>
                    <a:pt x="644366" y="1822042"/>
                    <a:pt x="631984" y="1813470"/>
                    <a:pt x="623411" y="1802992"/>
                  </a:cubicBezTo>
                  <a:cubicBezTo>
                    <a:pt x="616744" y="1794420"/>
                    <a:pt x="608171" y="1778227"/>
                    <a:pt x="608171" y="1771560"/>
                  </a:cubicBezTo>
                  <a:cubicBezTo>
                    <a:pt x="608171" y="1763940"/>
                    <a:pt x="613886" y="1760130"/>
                    <a:pt x="615791" y="1752510"/>
                  </a:cubicBezTo>
                  <a:cubicBezTo>
                    <a:pt x="618649" y="1742985"/>
                    <a:pt x="618649" y="1725840"/>
                    <a:pt x="622459" y="1710600"/>
                  </a:cubicBezTo>
                  <a:cubicBezTo>
                    <a:pt x="624364" y="1703932"/>
                    <a:pt x="631031" y="1687740"/>
                    <a:pt x="630079" y="1676310"/>
                  </a:cubicBezTo>
                  <a:cubicBezTo>
                    <a:pt x="629126" y="1665832"/>
                    <a:pt x="612934" y="1645830"/>
                    <a:pt x="599599" y="1642020"/>
                  </a:cubicBezTo>
                  <a:cubicBezTo>
                    <a:pt x="581501" y="1637257"/>
                    <a:pt x="563404" y="1647735"/>
                    <a:pt x="541496" y="1645830"/>
                  </a:cubicBezTo>
                  <a:cubicBezTo>
                    <a:pt x="515779" y="1628685"/>
                    <a:pt x="517684" y="1597252"/>
                    <a:pt x="490061" y="1592490"/>
                  </a:cubicBezTo>
                  <a:close/>
                  <a:moveTo>
                    <a:pt x="1189196" y="2044927"/>
                  </a:moveTo>
                  <a:cubicBezTo>
                    <a:pt x="1194911" y="2035402"/>
                    <a:pt x="1202531" y="2009685"/>
                    <a:pt x="1189196" y="2003017"/>
                  </a:cubicBezTo>
                  <a:cubicBezTo>
                    <a:pt x="1188244" y="2003017"/>
                    <a:pt x="1187291" y="2003017"/>
                    <a:pt x="1186339" y="2003017"/>
                  </a:cubicBezTo>
                  <a:cubicBezTo>
                    <a:pt x="1180624" y="2014447"/>
                    <a:pt x="1174909" y="2039212"/>
                    <a:pt x="1189196" y="2044927"/>
                  </a:cubicBezTo>
                  <a:close/>
                  <a:moveTo>
                    <a:pt x="1171099" y="1781085"/>
                  </a:moveTo>
                  <a:cubicBezTo>
                    <a:pt x="1174909" y="1772512"/>
                    <a:pt x="1185386" y="1762987"/>
                    <a:pt x="1183481" y="1752510"/>
                  </a:cubicBezTo>
                  <a:cubicBezTo>
                    <a:pt x="1179671" y="1727745"/>
                    <a:pt x="1133951" y="1740127"/>
                    <a:pt x="1129189" y="1757272"/>
                  </a:cubicBezTo>
                  <a:cubicBezTo>
                    <a:pt x="1125379" y="1768702"/>
                    <a:pt x="1131094" y="1778227"/>
                    <a:pt x="1126331" y="1790610"/>
                  </a:cubicBezTo>
                  <a:cubicBezTo>
                    <a:pt x="1131094" y="1800135"/>
                    <a:pt x="1143476" y="1802040"/>
                    <a:pt x="1159669" y="1801087"/>
                  </a:cubicBezTo>
                  <a:cubicBezTo>
                    <a:pt x="1168241" y="1796325"/>
                    <a:pt x="1167289" y="1789657"/>
                    <a:pt x="1171099" y="1781085"/>
                  </a:cubicBezTo>
                  <a:close/>
                  <a:moveTo>
                    <a:pt x="1093946" y="1911577"/>
                  </a:moveTo>
                  <a:cubicBezTo>
                    <a:pt x="1098709" y="1902052"/>
                    <a:pt x="1086326" y="1896337"/>
                    <a:pt x="1083469" y="1885860"/>
                  </a:cubicBezTo>
                  <a:cubicBezTo>
                    <a:pt x="1080611" y="1874430"/>
                    <a:pt x="1086326" y="1860142"/>
                    <a:pt x="1075849" y="1854427"/>
                  </a:cubicBezTo>
                  <a:cubicBezTo>
                    <a:pt x="1074896" y="1854427"/>
                    <a:pt x="1072991" y="1854427"/>
                    <a:pt x="1072039" y="1854427"/>
                  </a:cubicBezTo>
                  <a:cubicBezTo>
                    <a:pt x="1063466" y="1875382"/>
                    <a:pt x="1075849" y="1909672"/>
                    <a:pt x="1093946" y="1911577"/>
                  </a:cubicBezTo>
                  <a:close/>
                  <a:moveTo>
                    <a:pt x="1955959" y="656182"/>
                  </a:moveTo>
                  <a:cubicBezTo>
                    <a:pt x="1951196" y="646657"/>
                    <a:pt x="1937861" y="659040"/>
                    <a:pt x="1943576" y="667612"/>
                  </a:cubicBezTo>
                  <a:cubicBezTo>
                    <a:pt x="1952149" y="668565"/>
                    <a:pt x="1955006" y="663802"/>
                    <a:pt x="1955959" y="656182"/>
                  </a:cubicBezTo>
                  <a:close/>
                  <a:moveTo>
                    <a:pt x="1661636" y="708570"/>
                  </a:moveTo>
                  <a:cubicBezTo>
                    <a:pt x="1682591" y="704760"/>
                    <a:pt x="1661636" y="671422"/>
                    <a:pt x="1646396" y="675232"/>
                  </a:cubicBezTo>
                  <a:cubicBezTo>
                    <a:pt x="1626394" y="679995"/>
                    <a:pt x="1647349" y="711427"/>
                    <a:pt x="1661636" y="708570"/>
                  </a:cubicBezTo>
                  <a:close/>
                  <a:moveTo>
                    <a:pt x="1568291" y="871447"/>
                  </a:moveTo>
                  <a:cubicBezTo>
                    <a:pt x="1574959" y="827632"/>
                    <a:pt x="1540669" y="824775"/>
                    <a:pt x="1534001" y="793342"/>
                  </a:cubicBezTo>
                  <a:cubicBezTo>
                    <a:pt x="1536859" y="793342"/>
                    <a:pt x="1534954" y="789532"/>
                    <a:pt x="1537811" y="789532"/>
                  </a:cubicBezTo>
                  <a:cubicBezTo>
                    <a:pt x="1546384" y="785722"/>
                    <a:pt x="1558766" y="796200"/>
                    <a:pt x="1562576" y="785722"/>
                  </a:cubicBezTo>
                  <a:cubicBezTo>
                    <a:pt x="1562576" y="770482"/>
                    <a:pt x="1543526" y="760005"/>
                    <a:pt x="1524476" y="766672"/>
                  </a:cubicBezTo>
                  <a:cubicBezTo>
                    <a:pt x="1518761" y="762862"/>
                    <a:pt x="1517809" y="754290"/>
                    <a:pt x="1516856" y="746670"/>
                  </a:cubicBezTo>
                  <a:cubicBezTo>
                    <a:pt x="1502569" y="738097"/>
                    <a:pt x="1467326" y="719047"/>
                    <a:pt x="1467326" y="702855"/>
                  </a:cubicBezTo>
                  <a:cubicBezTo>
                    <a:pt x="1467326" y="688567"/>
                    <a:pt x="1485424" y="680947"/>
                    <a:pt x="1506379" y="680947"/>
                  </a:cubicBezTo>
                  <a:cubicBezTo>
                    <a:pt x="1514951" y="674280"/>
                    <a:pt x="1509236" y="654277"/>
                    <a:pt x="1501616" y="649515"/>
                  </a:cubicBezTo>
                  <a:cubicBezTo>
                    <a:pt x="1469231" y="641895"/>
                    <a:pt x="1451134" y="647610"/>
                    <a:pt x="1431131" y="661897"/>
                  </a:cubicBezTo>
                  <a:cubicBezTo>
                    <a:pt x="1421606" y="669517"/>
                    <a:pt x="1410176" y="674280"/>
                    <a:pt x="1404461" y="678090"/>
                  </a:cubicBezTo>
                  <a:cubicBezTo>
                    <a:pt x="1399699" y="681900"/>
                    <a:pt x="1392079" y="693330"/>
                    <a:pt x="1393031" y="698092"/>
                  </a:cubicBezTo>
                  <a:cubicBezTo>
                    <a:pt x="1393984" y="705712"/>
                    <a:pt x="1405414" y="710475"/>
                    <a:pt x="1409224" y="720952"/>
                  </a:cubicBezTo>
                  <a:cubicBezTo>
                    <a:pt x="1411129" y="726667"/>
                    <a:pt x="1411129" y="733335"/>
                    <a:pt x="1413034" y="737145"/>
                  </a:cubicBezTo>
                  <a:cubicBezTo>
                    <a:pt x="1418749" y="749527"/>
                    <a:pt x="1433036" y="757147"/>
                    <a:pt x="1443514" y="767625"/>
                  </a:cubicBezTo>
                  <a:cubicBezTo>
                    <a:pt x="1451134" y="775245"/>
                    <a:pt x="1472089" y="790485"/>
                    <a:pt x="1473041" y="799057"/>
                  </a:cubicBezTo>
                  <a:cubicBezTo>
                    <a:pt x="1473041" y="806677"/>
                    <a:pt x="1466374" y="807630"/>
                    <a:pt x="1464469" y="815250"/>
                  </a:cubicBezTo>
                  <a:cubicBezTo>
                    <a:pt x="1461611" y="822870"/>
                    <a:pt x="1459706" y="840015"/>
                    <a:pt x="1460659" y="846682"/>
                  </a:cubicBezTo>
                  <a:cubicBezTo>
                    <a:pt x="1463516" y="860970"/>
                    <a:pt x="1477804" y="860970"/>
                    <a:pt x="1491139" y="866685"/>
                  </a:cubicBezTo>
                  <a:cubicBezTo>
                    <a:pt x="1504474" y="872400"/>
                    <a:pt x="1516856" y="882877"/>
                    <a:pt x="1530191" y="882877"/>
                  </a:cubicBezTo>
                  <a:cubicBezTo>
                    <a:pt x="1544479" y="884782"/>
                    <a:pt x="1559719" y="880020"/>
                    <a:pt x="1568291" y="871447"/>
                  </a:cubicBezTo>
                  <a:close/>
                  <a:moveTo>
                    <a:pt x="1271111" y="780007"/>
                  </a:moveTo>
                  <a:cubicBezTo>
                    <a:pt x="1305401" y="774292"/>
                    <a:pt x="1290161" y="744765"/>
                    <a:pt x="1272064" y="734287"/>
                  </a:cubicBezTo>
                  <a:cubicBezTo>
                    <a:pt x="1258729" y="726667"/>
                    <a:pt x="1243489" y="720000"/>
                    <a:pt x="1228249" y="710475"/>
                  </a:cubicBezTo>
                  <a:cubicBezTo>
                    <a:pt x="1219676" y="704760"/>
                    <a:pt x="1185386" y="695235"/>
                    <a:pt x="1185386" y="683805"/>
                  </a:cubicBezTo>
                  <a:cubicBezTo>
                    <a:pt x="1185386" y="672375"/>
                    <a:pt x="1210151" y="667612"/>
                    <a:pt x="1200626" y="647610"/>
                  </a:cubicBezTo>
                  <a:cubicBezTo>
                    <a:pt x="1183481" y="643800"/>
                    <a:pt x="1142524" y="650467"/>
                    <a:pt x="1145381" y="669517"/>
                  </a:cubicBezTo>
                  <a:cubicBezTo>
                    <a:pt x="1147286" y="680947"/>
                    <a:pt x="1159669" y="674280"/>
                    <a:pt x="1163479" y="685710"/>
                  </a:cubicBezTo>
                  <a:cubicBezTo>
                    <a:pt x="1151096" y="690472"/>
                    <a:pt x="1135856" y="701902"/>
                    <a:pt x="1123474" y="699997"/>
                  </a:cubicBezTo>
                  <a:cubicBezTo>
                    <a:pt x="1108234" y="697140"/>
                    <a:pt x="1104424" y="678090"/>
                    <a:pt x="1095851" y="666660"/>
                  </a:cubicBezTo>
                  <a:cubicBezTo>
                    <a:pt x="1083469" y="666660"/>
                    <a:pt x="1075849" y="655230"/>
                    <a:pt x="1061561" y="656182"/>
                  </a:cubicBezTo>
                  <a:cubicBezTo>
                    <a:pt x="1046321" y="658087"/>
                    <a:pt x="1038701" y="679042"/>
                    <a:pt x="1031081" y="690472"/>
                  </a:cubicBezTo>
                  <a:cubicBezTo>
                    <a:pt x="1027271" y="696187"/>
                    <a:pt x="1020604" y="699045"/>
                    <a:pt x="1018699" y="704760"/>
                  </a:cubicBezTo>
                  <a:cubicBezTo>
                    <a:pt x="1017746" y="707617"/>
                    <a:pt x="1018699" y="713332"/>
                    <a:pt x="1017746" y="717142"/>
                  </a:cubicBezTo>
                  <a:cubicBezTo>
                    <a:pt x="1012984" y="731430"/>
                    <a:pt x="1001554" y="736192"/>
                    <a:pt x="1002506" y="748575"/>
                  </a:cubicBezTo>
                  <a:cubicBezTo>
                    <a:pt x="1003459" y="759052"/>
                    <a:pt x="1015841" y="764767"/>
                    <a:pt x="1016794" y="774292"/>
                  </a:cubicBezTo>
                  <a:cubicBezTo>
                    <a:pt x="1015841" y="783817"/>
                    <a:pt x="1000601" y="779055"/>
                    <a:pt x="1001554" y="790485"/>
                  </a:cubicBezTo>
                  <a:cubicBezTo>
                    <a:pt x="1024414" y="809535"/>
                    <a:pt x="1025366" y="781912"/>
                    <a:pt x="1036796" y="778102"/>
                  </a:cubicBezTo>
                  <a:cubicBezTo>
                    <a:pt x="1046321" y="775245"/>
                    <a:pt x="1064419" y="780960"/>
                    <a:pt x="1075849" y="778102"/>
                  </a:cubicBezTo>
                  <a:cubicBezTo>
                    <a:pt x="1085374" y="776197"/>
                    <a:pt x="1092994" y="766672"/>
                    <a:pt x="1103471" y="762862"/>
                  </a:cubicBezTo>
                  <a:cubicBezTo>
                    <a:pt x="1110139" y="760005"/>
                    <a:pt x="1118711" y="758100"/>
                    <a:pt x="1127284" y="758100"/>
                  </a:cubicBezTo>
                  <a:cubicBezTo>
                    <a:pt x="1167289" y="756195"/>
                    <a:pt x="1193006" y="782865"/>
                    <a:pt x="1228249" y="783817"/>
                  </a:cubicBezTo>
                  <a:cubicBezTo>
                    <a:pt x="1237774" y="782865"/>
                    <a:pt x="1258729" y="782865"/>
                    <a:pt x="1271111" y="780007"/>
                  </a:cubicBezTo>
                  <a:close/>
                  <a:moveTo>
                    <a:pt x="1190149" y="929550"/>
                  </a:moveTo>
                  <a:cubicBezTo>
                    <a:pt x="1191101" y="916215"/>
                    <a:pt x="1185386" y="905737"/>
                    <a:pt x="1183481" y="886687"/>
                  </a:cubicBezTo>
                  <a:cubicBezTo>
                    <a:pt x="1160621" y="872400"/>
                    <a:pt x="1142524" y="900022"/>
                    <a:pt x="1118711" y="897165"/>
                  </a:cubicBezTo>
                  <a:cubicBezTo>
                    <a:pt x="1104424" y="895260"/>
                    <a:pt x="1093946" y="878115"/>
                    <a:pt x="1078706" y="880972"/>
                  </a:cubicBezTo>
                  <a:cubicBezTo>
                    <a:pt x="1070134" y="881925"/>
                    <a:pt x="1066324" y="893355"/>
                    <a:pt x="1056799" y="895260"/>
                  </a:cubicBezTo>
                  <a:cubicBezTo>
                    <a:pt x="1038701" y="898117"/>
                    <a:pt x="1030129" y="880972"/>
                    <a:pt x="1011079" y="887640"/>
                  </a:cubicBezTo>
                  <a:cubicBezTo>
                    <a:pt x="984409" y="866685"/>
                    <a:pt x="972026" y="833347"/>
                    <a:pt x="965359" y="795247"/>
                  </a:cubicBezTo>
                  <a:cubicBezTo>
                    <a:pt x="951071" y="776197"/>
                    <a:pt x="928211" y="791437"/>
                    <a:pt x="917734" y="803820"/>
                  </a:cubicBezTo>
                  <a:cubicBezTo>
                    <a:pt x="911066" y="803820"/>
                    <a:pt x="902494" y="800010"/>
                    <a:pt x="901541" y="807630"/>
                  </a:cubicBezTo>
                  <a:cubicBezTo>
                    <a:pt x="896779" y="831442"/>
                    <a:pt x="934879" y="833347"/>
                    <a:pt x="933926" y="849540"/>
                  </a:cubicBezTo>
                  <a:cubicBezTo>
                    <a:pt x="933926" y="860017"/>
                    <a:pt x="918686" y="859065"/>
                    <a:pt x="912019" y="865732"/>
                  </a:cubicBezTo>
                  <a:cubicBezTo>
                    <a:pt x="905351" y="873352"/>
                    <a:pt x="910114" y="880020"/>
                    <a:pt x="900589" y="884782"/>
                  </a:cubicBezTo>
                  <a:cubicBezTo>
                    <a:pt x="875824" y="887640"/>
                    <a:pt x="867251" y="874305"/>
                    <a:pt x="867251" y="852397"/>
                  </a:cubicBezTo>
                  <a:cubicBezTo>
                    <a:pt x="856774" y="836205"/>
                    <a:pt x="842486" y="823822"/>
                    <a:pt x="832961" y="810487"/>
                  </a:cubicBezTo>
                  <a:cubicBezTo>
                    <a:pt x="829151" y="805725"/>
                    <a:pt x="824389" y="798105"/>
                    <a:pt x="822484" y="790485"/>
                  </a:cubicBezTo>
                  <a:cubicBezTo>
                    <a:pt x="821531" y="784770"/>
                    <a:pt x="825341" y="777150"/>
                    <a:pt x="823436" y="770482"/>
                  </a:cubicBezTo>
                  <a:cubicBezTo>
                    <a:pt x="820579" y="758100"/>
                    <a:pt x="798671" y="749527"/>
                    <a:pt x="784384" y="742860"/>
                  </a:cubicBezTo>
                  <a:cubicBezTo>
                    <a:pt x="769144" y="736192"/>
                    <a:pt x="751046" y="728572"/>
                    <a:pt x="740569" y="720000"/>
                  </a:cubicBezTo>
                  <a:cubicBezTo>
                    <a:pt x="732949" y="713332"/>
                    <a:pt x="729139" y="702855"/>
                    <a:pt x="722471" y="698092"/>
                  </a:cubicBezTo>
                  <a:cubicBezTo>
                    <a:pt x="716756" y="694282"/>
                    <a:pt x="710089" y="695235"/>
                    <a:pt x="704374" y="691425"/>
                  </a:cubicBezTo>
                  <a:cubicBezTo>
                    <a:pt x="697706" y="686662"/>
                    <a:pt x="698659" y="678090"/>
                    <a:pt x="689134" y="676185"/>
                  </a:cubicBezTo>
                  <a:cubicBezTo>
                    <a:pt x="684371" y="674280"/>
                    <a:pt x="676751" y="680947"/>
                    <a:pt x="673894" y="684757"/>
                  </a:cubicBezTo>
                  <a:cubicBezTo>
                    <a:pt x="668179" y="712380"/>
                    <a:pt x="690086" y="714285"/>
                    <a:pt x="700564" y="726667"/>
                  </a:cubicBezTo>
                  <a:cubicBezTo>
                    <a:pt x="707231" y="735240"/>
                    <a:pt x="711041" y="747622"/>
                    <a:pt x="718661" y="753337"/>
                  </a:cubicBezTo>
                  <a:cubicBezTo>
                    <a:pt x="726281" y="759052"/>
                    <a:pt x="736759" y="758100"/>
                    <a:pt x="746284" y="761910"/>
                  </a:cubicBezTo>
                  <a:cubicBezTo>
                    <a:pt x="752951" y="764767"/>
                    <a:pt x="757714" y="773340"/>
                    <a:pt x="764381" y="777150"/>
                  </a:cubicBezTo>
                  <a:cubicBezTo>
                    <a:pt x="776764" y="784770"/>
                    <a:pt x="795814" y="785722"/>
                    <a:pt x="797719" y="800010"/>
                  </a:cubicBezTo>
                  <a:cubicBezTo>
                    <a:pt x="790099" y="804772"/>
                    <a:pt x="772954" y="792390"/>
                    <a:pt x="767239" y="804772"/>
                  </a:cubicBezTo>
                  <a:cubicBezTo>
                    <a:pt x="765334" y="813345"/>
                    <a:pt x="773906" y="817155"/>
                    <a:pt x="773906" y="824775"/>
                  </a:cubicBezTo>
                  <a:cubicBezTo>
                    <a:pt x="773906" y="837157"/>
                    <a:pt x="759619" y="850492"/>
                    <a:pt x="747236" y="848587"/>
                  </a:cubicBezTo>
                  <a:cubicBezTo>
                    <a:pt x="746284" y="840967"/>
                    <a:pt x="753904" y="835252"/>
                    <a:pt x="753904" y="826680"/>
                  </a:cubicBezTo>
                  <a:cubicBezTo>
                    <a:pt x="752951" y="810487"/>
                    <a:pt x="720566" y="785722"/>
                    <a:pt x="704374" y="779055"/>
                  </a:cubicBezTo>
                  <a:cubicBezTo>
                    <a:pt x="696754" y="775245"/>
                    <a:pt x="687229" y="775245"/>
                    <a:pt x="680561" y="771435"/>
                  </a:cubicBezTo>
                  <a:cubicBezTo>
                    <a:pt x="668179" y="764767"/>
                    <a:pt x="646271" y="747622"/>
                    <a:pt x="638651" y="737145"/>
                  </a:cubicBezTo>
                  <a:cubicBezTo>
                    <a:pt x="630079" y="724762"/>
                    <a:pt x="621506" y="702855"/>
                    <a:pt x="602456" y="703807"/>
                  </a:cubicBezTo>
                  <a:cubicBezTo>
                    <a:pt x="593884" y="704760"/>
                    <a:pt x="587216" y="711427"/>
                    <a:pt x="580549" y="715237"/>
                  </a:cubicBezTo>
                  <a:cubicBezTo>
                    <a:pt x="574834" y="718095"/>
                    <a:pt x="568166" y="720952"/>
                    <a:pt x="561499" y="725715"/>
                  </a:cubicBezTo>
                  <a:cubicBezTo>
                    <a:pt x="553879" y="730477"/>
                    <a:pt x="548164" y="735240"/>
                    <a:pt x="541496" y="736192"/>
                  </a:cubicBezTo>
                  <a:cubicBezTo>
                    <a:pt x="525304" y="737145"/>
                    <a:pt x="511969" y="724762"/>
                    <a:pt x="498634" y="727620"/>
                  </a:cubicBezTo>
                  <a:cubicBezTo>
                    <a:pt x="493871" y="728572"/>
                    <a:pt x="490061" y="732382"/>
                    <a:pt x="484346" y="738097"/>
                  </a:cubicBezTo>
                  <a:cubicBezTo>
                    <a:pt x="484346" y="745717"/>
                    <a:pt x="486251" y="750480"/>
                    <a:pt x="485299" y="758100"/>
                  </a:cubicBezTo>
                  <a:cubicBezTo>
                    <a:pt x="481489" y="764767"/>
                    <a:pt x="469106" y="764767"/>
                    <a:pt x="459581" y="769530"/>
                  </a:cubicBezTo>
                  <a:cubicBezTo>
                    <a:pt x="446246" y="776197"/>
                    <a:pt x="434816" y="790485"/>
                    <a:pt x="424339" y="800962"/>
                  </a:cubicBezTo>
                  <a:cubicBezTo>
                    <a:pt x="417671" y="807630"/>
                    <a:pt x="411004" y="813345"/>
                    <a:pt x="410051" y="819060"/>
                  </a:cubicBezTo>
                  <a:cubicBezTo>
                    <a:pt x="409099" y="822870"/>
                    <a:pt x="413861" y="831442"/>
                    <a:pt x="412909" y="837157"/>
                  </a:cubicBezTo>
                  <a:cubicBezTo>
                    <a:pt x="411956" y="842872"/>
                    <a:pt x="400526" y="856207"/>
                    <a:pt x="392906" y="860970"/>
                  </a:cubicBezTo>
                  <a:cubicBezTo>
                    <a:pt x="388144" y="863827"/>
                    <a:pt x="382429" y="864780"/>
                    <a:pt x="377666" y="867637"/>
                  </a:cubicBezTo>
                  <a:cubicBezTo>
                    <a:pt x="368141" y="873352"/>
                    <a:pt x="363379" y="880972"/>
                    <a:pt x="354806" y="882877"/>
                  </a:cubicBezTo>
                  <a:cubicBezTo>
                    <a:pt x="332899" y="886687"/>
                    <a:pt x="292894" y="878115"/>
                    <a:pt x="292894" y="901927"/>
                  </a:cubicBezTo>
                  <a:cubicBezTo>
                    <a:pt x="292894" y="917167"/>
                    <a:pt x="313849" y="917167"/>
                    <a:pt x="327184" y="917167"/>
                  </a:cubicBezTo>
                  <a:cubicBezTo>
                    <a:pt x="345281" y="916215"/>
                    <a:pt x="360521" y="920977"/>
                    <a:pt x="370046" y="918120"/>
                  </a:cubicBezTo>
                  <a:cubicBezTo>
                    <a:pt x="376714" y="916215"/>
                    <a:pt x="384334" y="908595"/>
                    <a:pt x="391954" y="905737"/>
                  </a:cubicBezTo>
                  <a:cubicBezTo>
                    <a:pt x="396716" y="903832"/>
                    <a:pt x="401479" y="903832"/>
                    <a:pt x="404336" y="901927"/>
                  </a:cubicBezTo>
                  <a:cubicBezTo>
                    <a:pt x="411956" y="898117"/>
                    <a:pt x="415766" y="892402"/>
                    <a:pt x="422434" y="889545"/>
                  </a:cubicBezTo>
                  <a:cubicBezTo>
                    <a:pt x="433864" y="883830"/>
                    <a:pt x="455771" y="880020"/>
                    <a:pt x="468154" y="879067"/>
                  </a:cubicBezTo>
                  <a:cubicBezTo>
                    <a:pt x="485299" y="878115"/>
                    <a:pt x="503396" y="880972"/>
                    <a:pt x="525304" y="879067"/>
                  </a:cubicBezTo>
                  <a:cubicBezTo>
                    <a:pt x="532924" y="878115"/>
                    <a:pt x="540544" y="873352"/>
                    <a:pt x="549116" y="872400"/>
                  </a:cubicBezTo>
                  <a:cubicBezTo>
                    <a:pt x="562451" y="871447"/>
                    <a:pt x="580549" y="878115"/>
                    <a:pt x="591979" y="877162"/>
                  </a:cubicBezTo>
                  <a:cubicBezTo>
                    <a:pt x="599599" y="877162"/>
                    <a:pt x="608171" y="869542"/>
                    <a:pt x="617696" y="869542"/>
                  </a:cubicBezTo>
                  <a:cubicBezTo>
                    <a:pt x="628174" y="869542"/>
                    <a:pt x="638651" y="877162"/>
                    <a:pt x="640556" y="883830"/>
                  </a:cubicBezTo>
                  <a:cubicBezTo>
                    <a:pt x="641509" y="887640"/>
                    <a:pt x="638651" y="893355"/>
                    <a:pt x="639604" y="899070"/>
                  </a:cubicBezTo>
                  <a:cubicBezTo>
                    <a:pt x="641509" y="908595"/>
                    <a:pt x="649129" y="912405"/>
                    <a:pt x="648176" y="918120"/>
                  </a:cubicBezTo>
                  <a:cubicBezTo>
                    <a:pt x="647224" y="925740"/>
                    <a:pt x="628174" y="936217"/>
                    <a:pt x="630079" y="945742"/>
                  </a:cubicBezTo>
                  <a:cubicBezTo>
                    <a:pt x="631984" y="951457"/>
                    <a:pt x="646271" y="958125"/>
                    <a:pt x="652939" y="961935"/>
                  </a:cubicBezTo>
                  <a:cubicBezTo>
                    <a:pt x="660559" y="966697"/>
                    <a:pt x="671989" y="972412"/>
                    <a:pt x="680561" y="973365"/>
                  </a:cubicBezTo>
                  <a:cubicBezTo>
                    <a:pt x="688181" y="974317"/>
                    <a:pt x="693896" y="971460"/>
                    <a:pt x="700564" y="972412"/>
                  </a:cubicBezTo>
                  <a:cubicBezTo>
                    <a:pt x="711041" y="973365"/>
                    <a:pt x="729139" y="980032"/>
                    <a:pt x="735806" y="984795"/>
                  </a:cubicBezTo>
                  <a:cubicBezTo>
                    <a:pt x="747236" y="993367"/>
                    <a:pt x="746284" y="1006702"/>
                    <a:pt x="759619" y="1011465"/>
                  </a:cubicBezTo>
                  <a:cubicBezTo>
                    <a:pt x="765334" y="1013370"/>
                    <a:pt x="775811" y="1012417"/>
                    <a:pt x="783431" y="1014322"/>
                  </a:cubicBezTo>
                  <a:cubicBezTo>
                    <a:pt x="801529" y="1018132"/>
                    <a:pt x="815816" y="1033372"/>
                    <a:pt x="829151" y="1032420"/>
                  </a:cubicBezTo>
                  <a:cubicBezTo>
                    <a:pt x="850106" y="1029562"/>
                    <a:pt x="840581" y="1009560"/>
                    <a:pt x="843439" y="996225"/>
                  </a:cubicBezTo>
                  <a:cubicBezTo>
                    <a:pt x="849154" y="963840"/>
                    <a:pt x="912019" y="965745"/>
                    <a:pt x="924401" y="987652"/>
                  </a:cubicBezTo>
                  <a:cubicBezTo>
                    <a:pt x="933926" y="990510"/>
                    <a:pt x="941546" y="987652"/>
                    <a:pt x="952024" y="991462"/>
                  </a:cubicBezTo>
                  <a:cubicBezTo>
                    <a:pt x="957739" y="993367"/>
                    <a:pt x="962501" y="1000035"/>
                    <a:pt x="968216" y="1001940"/>
                  </a:cubicBezTo>
                  <a:cubicBezTo>
                    <a:pt x="972979" y="1002892"/>
                    <a:pt x="978694" y="1000987"/>
                    <a:pt x="984409" y="1001940"/>
                  </a:cubicBezTo>
                  <a:cubicBezTo>
                    <a:pt x="1008221" y="1004797"/>
                    <a:pt x="1030129" y="1022895"/>
                    <a:pt x="1051084" y="1020037"/>
                  </a:cubicBezTo>
                  <a:cubicBezTo>
                    <a:pt x="1064419" y="1018132"/>
                    <a:pt x="1073944" y="1005750"/>
                    <a:pt x="1086326" y="1004797"/>
                  </a:cubicBezTo>
                  <a:cubicBezTo>
                    <a:pt x="1110139" y="1002892"/>
                    <a:pt x="1126331" y="1022895"/>
                    <a:pt x="1152049" y="1013370"/>
                  </a:cubicBezTo>
                  <a:cubicBezTo>
                    <a:pt x="1171099" y="1006702"/>
                    <a:pt x="1167289" y="986700"/>
                    <a:pt x="1173956" y="966697"/>
                  </a:cubicBezTo>
                  <a:cubicBezTo>
                    <a:pt x="1180624" y="949552"/>
                    <a:pt x="1189196" y="940027"/>
                    <a:pt x="1190149" y="929550"/>
                  </a:cubicBezTo>
                  <a:close/>
                  <a:moveTo>
                    <a:pt x="2552224" y="498067"/>
                  </a:moveTo>
                  <a:cubicBezTo>
                    <a:pt x="2556986" y="481875"/>
                    <a:pt x="2549366" y="465682"/>
                    <a:pt x="2539841" y="455205"/>
                  </a:cubicBezTo>
                  <a:cubicBezTo>
                    <a:pt x="2525554" y="458062"/>
                    <a:pt x="2536031" y="473302"/>
                    <a:pt x="2535079" y="481875"/>
                  </a:cubicBezTo>
                  <a:cubicBezTo>
                    <a:pt x="2533174" y="494257"/>
                    <a:pt x="2520791" y="502830"/>
                    <a:pt x="2520791" y="516165"/>
                  </a:cubicBezTo>
                  <a:cubicBezTo>
                    <a:pt x="2516029" y="521880"/>
                    <a:pt x="2507456" y="523785"/>
                    <a:pt x="2506504" y="534262"/>
                  </a:cubicBezTo>
                  <a:cubicBezTo>
                    <a:pt x="2514124" y="539977"/>
                    <a:pt x="2517934" y="529500"/>
                    <a:pt x="2524601" y="523785"/>
                  </a:cubicBezTo>
                  <a:cubicBezTo>
                    <a:pt x="2534126" y="514260"/>
                    <a:pt x="2549366" y="509497"/>
                    <a:pt x="2552224" y="498067"/>
                  </a:cubicBezTo>
                  <a:close/>
                  <a:moveTo>
                    <a:pt x="2220754" y="59917"/>
                  </a:moveTo>
                  <a:cubicBezTo>
                    <a:pt x="2206466" y="59917"/>
                    <a:pt x="2201704" y="65632"/>
                    <a:pt x="2193131" y="70395"/>
                  </a:cubicBezTo>
                  <a:cubicBezTo>
                    <a:pt x="2188369" y="73252"/>
                    <a:pt x="2178844" y="74205"/>
                    <a:pt x="2181701" y="81825"/>
                  </a:cubicBezTo>
                  <a:cubicBezTo>
                    <a:pt x="2194084" y="79920"/>
                    <a:pt x="2217896" y="74205"/>
                    <a:pt x="2220754" y="59917"/>
                  </a:cubicBezTo>
                  <a:close/>
                  <a:moveTo>
                    <a:pt x="1688306" y="215175"/>
                  </a:moveTo>
                  <a:cubicBezTo>
                    <a:pt x="1717834" y="221842"/>
                    <a:pt x="1732121" y="188505"/>
                    <a:pt x="1712119" y="169455"/>
                  </a:cubicBezTo>
                  <a:cubicBezTo>
                    <a:pt x="1707356" y="164692"/>
                    <a:pt x="1692116" y="163740"/>
                    <a:pt x="1685449" y="153262"/>
                  </a:cubicBezTo>
                  <a:cubicBezTo>
                    <a:pt x="1677829" y="140880"/>
                    <a:pt x="1678781" y="124687"/>
                    <a:pt x="1659731" y="127545"/>
                  </a:cubicBezTo>
                  <a:cubicBezTo>
                    <a:pt x="1659731" y="129450"/>
                    <a:pt x="1659731" y="131355"/>
                    <a:pt x="1658779" y="131355"/>
                  </a:cubicBezTo>
                  <a:cubicBezTo>
                    <a:pt x="1656874" y="158977"/>
                    <a:pt x="1696879" y="165645"/>
                    <a:pt x="1696879" y="188505"/>
                  </a:cubicBezTo>
                  <a:cubicBezTo>
                    <a:pt x="1696879" y="200887"/>
                    <a:pt x="1684496" y="201840"/>
                    <a:pt x="1688306" y="215175"/>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66" name="Freeform: Shape 165">
              <a:extLst>
                <a:ext uri="{FF2B5EF4-FFF2-40B4-BE49-F238E27FC236}">
                  <a16:creationId xmlns:a16="http://schemas.microsoft.com/office/drawing/2014/main" id="{BF4E425E-D590-4AE5-AC4D-A68431C43814}"/>
                </a:ext>
              </a:extLst>
            </p:cNvPr>
            <p:cNvSpPr/>
            <p:nvPr/>
          </p:nvSpPr>
          <p:spPr>
            <a:xfrm>
              <a:off x="13534907" y="2250520"/>
              <a:ext cx="95120" cy="63413"/>
            </a:xfrm>
            <a:custGeom>
              <a:avLst/>
              <a:gdLst>
                <a:gd name="connsiteX0" fmla="*/ 7530 w 28575"/>
                <a:gd name="connsiteY0" fmla="*/ 16341 h 19050"/>
                <a:gd name="connsiteX1" fmla="*/ 25628 w 28575"/>
                <a:gd name="connsiteY1" fmla="*/ 17294 h 19050"/>
                <a:gd name="connsiteX2" fmla="*/ 7530 w 28575"/>
                <a:gd name="connsiteY2" fmla="*/ 16341 h 19050"/>
              </a:gdLst>
              <a:ahLst/>
              <a:cxnLst>
                <a:cxn ang="0">
                  <a:pos x="connsiteX0" y="connsiteY0"/>
                </a:cxn>
                <a:cxn ang="0">
                  <a:pos x="connsiteX1" y="connsiteY1"/>
                </a:cxn>
                <a:cxn ang="0">
                  <a:pos x="connsiteX2" y="connsiteY2"/>
                </a:cxn>
              </a:cxnLst>
              <a:rect l="l" t="t" r="r" b="b"/>
              <a:pathLst>
                <a:path w="28575" h="19050">
                  <a:moveTo>
                    <a:pt x="7530" y="16341"/>
                  </a:moveTo>
                  <a:cubicBezTo>
                    <a:pt x="3720" y="3006"/>
                    <a:pt x="29437" y="4911"/>
                    <a:pt x="25628" y="17294"/>
                  </a:cubicBezTo>
                  <a:cubicBezTo>
                    <a:pt x="20865" y="21104"/>
                    <a:pt x="10387" y="21104"/>
                    <a:pt x="7530" y="16341"/>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67" name="Freeform: Shape 166">
              <a:extLst>
                <a:ext uri="{FF2B5EF4-FFF2-40B4-BE49-F238E27FC236}">
                  <a16:creationId xmlns:a16="http://schemas.microsoft.com/office/drawing/2014/main" id="{2EAC42DE-2600-46A2-A171-300FF0597E56}"/>
                </a:ext>
              </a:extLst>
            </p:cNvPr>
            <p:cNvSpPr/>
            <p:nvPr/>
          </p:nvSpPr>
          <p:spPr>
            <a:xfrm>
              <a:off x="13019376" y="4761456"/>
              <a:ext cx="126827" cy="95120"/>
            </a:xfrm>
            <a:custGeom>
              <a:avLst/>
              <a:gdLst>
                <a:gd name="connsiteX0" fmla="*/ 7144 w 38100"/>
                <a:gd name="connsiteY0" fmla="*/ 17363 h 28575"/>
                <a:gd name="connsiteX1" fmla="*/ 35719 w 38100"/>
                <a:gd name="connsiteY1" fmla="*/ 12600 h 28575"/>
                <a:gd name="connsiteX2" fmla="*/ 7144 w 38100"/>
                <a:gd name="connsiteY2" fmla="*/ 17363 h 28575"/>
              </a:gdLst>
              <a:ahLst/>
              <a:cxnLst>
                <a:cxn ang="0">
                  <a:pos x="connsiteX0" y="connsiteY0"/>
                </a:cxn>
                <a:cxn ang="0">
                  <a:pos x="connsiteX1" y="connsiteY1"/>
                </a:cxn>
                <a:cxn ang="0">
                  <a:pos x="connsiteX2" y="connsiteY2"/>
                </a:cxn>
              </a:cxnLst>
              <a:rect l="l" t="t" r="r" b="b"/>
              <a:pathLst>
                <a:path w="38100" h="28575">
                  <a:moveTo>
                    <a:pt x="7144" y="17363"/>
                  </a:moveTo>
                  <a:cubicBezTo>
                    <a:pt x="8096" y="6885"/>
                    <a:pt x="31909" y="3075"/>
                    <a:pt x="35719" y="12600"/>
                  </a:cubicBezTo>
                  <a:cubicBezTo>
                    <a:pt x="34766" y="23078"/>
                    <a:pt x="11906" y="29745"/>
                    <a:pt x="7144" y="17363"/>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68" name="Freeform: Shape 167">
              <a:extLst>
                <a:ext uri="{FF2B5EF4-FFF2-40B4-BE49-F238E27FC236}">
                  <a16:creationId xmlns:a16="http://schemas.microsoft.com/office/drawing/2014/main" id="{F6651E5A-A1D2-485F-A105-E3A3C6B427A3}"/>
                </a:ext>
              </a:extLst>
            </p:cNvPr>
            <p:cNvSpPr/>
            <p:nvPr/>
          </p:nvSpPr>
          <p:spPr>
            <a:xfrm>
              <a:off x="11576722" y="4550714"/>
              <a:ext cx="221946" cy="126827"/>
            </a:xfrm>
            <a:custGeom>
              <a:avLst/>
              <a:gdLst>
                <a:gd name="connsiteX0" fmla="*/ 7144 w 66675"/>
                <a:gd name="connsiteY0" fmla="*/ 13045 h 38100"/>
                <a:gd name="connsiteX1" fmla="*/ 68104 w 66675"/>
                <a:gd name="connsiteY1" fmla="*/ 9235 h 38100"/>
                <a:gd name="connsiteX2" fmla="*/ 56674 w 66675"/>
                <a:gd name="connsiteY2" fmla="*/ 36857 h 38100"/>
                <a:gd name="connsiteX3" fmla="*/ 7144 w 66675"/>
                <a:gd name="connsiteY3" fmla="*/ 13045 h 38100"/>
              </a:gdLst>
              <a:ahLst/>
              <a:cxnLst>
                <a:cxn ang="0">
                  <a:pos x="connsiteX0" y="connsiteY0"/>
                </a:cxn>
                <a:cxn ang="0">
                  <a:pos x="connsiteX1" y="connsiteY1"/>
                </a:cxn>
                <a:cxn ang="0">
                  <a:pos x="connsiteX2" y="connsiteY2"/>
                </a:cxn>
                <a:cxn ang="0">
                  <a:pos x="connsiteX3" y="connsiteY3"/>
                </a:cxn>
              </a:cxnLst>
              <a:rect l="l" t="t" r="r" b="b"/>
              <a:pathLst>
                <a:path w="66675" h="38100">
                  <a:moveTo>
                    <a:pt x="7144" y="13045"/>
                  </a:moveTo>
                  <a:cubicBezTo>
                    <a:pt x="20479" y="2567"/>
                    <a:pt x="50006" y="9235"/>
                    <a:pt x="68104" y="9235"/>
                  </a:cubicBezTo>
                  <a:cubicBezTo>
                    <a:pt x="64294" y="18760"/>
                    <a:pt x="64294" y="31142"/>
                    <a:pt x="56674" y="36857"/>
                  </a:cubicBezTo>
                  <a:cubicBezTo>
                    <a:pt x="35719" y="33047"/>
                    <a:pt x="16669" y="28285"/>
                    <a:pt x="7144" y="13045"/>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69" name="Freeform: Shape 168">
              <a:extLst>
                <a:ext uri="{FF2B5EF4-FFF2-40B4-BE49-F238E27FC236}">
                  <a16:creationId xmlns:a16="http://schemas.microsoft.com/office/drawing/2014/main" id="{E8A39A75-5EA2-45AC-A45A-D332EB56BE88}"/>
                </a:ext>
              </a:extLst>
            </p:cNvPr>
            <p:cNvSpPr/>
            <p:nvPr/>
          </p:nvSpPr>
          <p:spPr>
            <a:xfrm>
              <a:off x="11265997" y="4315409"/>
              <a:ext cx="126827" cy="190240"/>
            </a:xfrm>
            <a:custGeom>
              <a:avLst/>
              <a:gdLst>
                <a:gd name="connsiteX0" fmla="*/ 8096 w 38100"/>
                <a:gd name="connsiteY0" fmla="*/ 16105 h 57150"/>
                <a:gd name="connsiteX1" fmla="*/ 37624 w 38100"/>
                <a:gd name="connsiteY1" fmla="*/ 42775 h 57150"/>
                <a:gd name="connsiteX2" fmla="*/ 7144 w 38100"/>
                <a:gd name="connsiteY2" fmla="*/ 51347 h 57150"/>
                <a:gd name="connsiteX3" fmla="*/ 8096 w 38100"/>
                <a:gd name="connsiteY3" fmla="*/ 16105 h 57150"/>
              </a:gdLst>
              <a:ahLst/>
              <a:cxnLst>
                <a:cxn ang="0">
                  <a:pos x="connsiteX0" y="connsiteY0"/>
                </a:cxn>
                <a:cxn ang="0">
                  <a:pos x="connsiteX1" y="connsiteY1"/>
                </a:cxn>
                <a:cxn ang="0">
                  <a:pos x="connsiteX2" y="connsiteY2"/>
                </a:cxn>
                <a:cxn ang="0">
                  <a:pos x="connsiteX3" y="connsiteY3"/>
                </a:cxn>
              </a:cxnLst>
              <a:rect l="l" t="t" r="r" b="b"/>
              <a:pathLst>
                <a:path w="38100" h="57150">
                  <a:moveTo>
                    <a:pt x="8096" y="16105"/>
                  </a:moveTo>
                  <a:cubicBezTo>
                    <a:pt x="25241" y="-1993"/>
                    <a:pt x="43339" y="7532"/>
                    <a:pt x="37624" y="42775"/>
                  </a:cubicBezTo>
                  <a:cubicBezTo>
                    <a:pt x="33814" y="53252"/>
                    <a:pt x="15716" y="67540"/>
                    <a:pt x="7144" y="51347"/>
                  </a:cubicBezTo>
                  <a:cubicBezTo>
                    <a:pt x="10001" y="39917"/>
                    <a:pt x="8096" y="30392"/>
                    <a:pt x="8096" y="16105"/>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70" name="Freeform: Shape 169">
              <a:extLst>
                <a:ext uri="{FF2B5EF4-FFF2-40B4-BE49-F238E27FC236}">
                  <a16:creationId xmlns:a16="http://schemas.microsoft.com/office/drawing/2014/main" id="{CCA4F761-1DBB-452E-ABEB-22B7FA94F1B8}"/>
                </a:ext>
              </a:extLst>
            </p:cNvPr>
            <p:cNvSpPr/>
            <p:nvPr/>
          </p:nvSpPr>
          <p:spPr>
            <a:xfrm>
              <a:off x="11297338" y="4199448"/>
              <a:ext cx="95120" cy="95120"/>
            </a:xfrm>
            <a:custGeom>
              <a:avLst/>
              <a:gdLst>
                <a:gd name="connsiteX0" fmla="*/ 23446 w 28575"/>
                <a:gd name="connsiteY0" fmla="*/ 10936 h 28575"/>
                <a:gd name="connsiteX1" fmla="*/ 14873 w 28575"/>
                <a:gd name="connsiteY1" fmla="*/ 29986 h 28575"/>
                <a:gd name="connsiteX2" fmla="*/ 23446 w 28575"/>
                <a:gd name="connsiteY2" fmla="*/ 10936 h 28575"/>
              </a:gdLst>
              <a:ahLst/>
              <a:cxnLst>
                <a:cxn ang="0">
                  <a:pos x="connsiteX0" y="connsiteY0"/>
                </a:cxn>
                <a:cxn ang="0">
                  <a:pos x="connsiteX1" y="connsiteY1"/>
                </a:cxn>
                <a:cxn ang="0">
                  <a:pos x="connsiteX2" y="connsiteY2"/>
                </a:cxn>
              </a:cxnLst>
              <a:rect l="l" t="t" r="r" b="b"/>
              <a:pathLst>
                <a:path w="28575" h="28575">
                  <a:moveTo>
                    <a:pt x="23446" y="10936"/>
                  </a:moveTo>
                  <a:cubicBezTo>
                    <a:pt x="25351" y="21414"/>
                    <a:pt x="20589" y="26176"/>
                    <a:pt x="14873" y="29986"/>
                  </a:cubicBezTo>
                  <a:cubicBezTo>
                    <a:pt x="-1319" y="27129"/>
                    <a:pt x="11064" y="-3351"/>
                    <a:pt x="23446" y="10936"/>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71" name="Freeform: Shape 170">
              <a:extLst>
                <a:ext uri="{FF2B5EF4-FFF2-40B4-BE49-F238E27FC236}">
                  <a16:creationId xmlns:a16="http://schemas.microsoft.com/office/drawing/2014/main" id="{87671C4E-1800-4E03-B4E8-78A84DA5EB97}"/>
                </a:ext>
              </a:extLst>
            </p:cNvPr>
            <p:cNvSpPr/>
            <p:nvPr/>
          </p:nvSpPr>
          <p:spPr>
            <a:xfrm>
              <a:off x="10363705" y="2978684"/>
              <a:ext cx="507306" cy="665839"/>
            </a:xfrm>
            <a:custGeom>
              <a:avLst/>
              <a:gdLst>
                <a:gd name="connsiteX0" fmla="*/ 59127 w 152400"/>
                <a:gd name="connsiteY0" fmla="*/ 120491 h 200025"/>
                <a:gd name="connsiteX1" fmla="*/ 47697 w 152400"/>
                <a:gd name="connsiteY1" fmla="*/ 100489 h 200025"/>
                <a:gd name="connsiteX2" fmla="*/ 32457 w 152400"/>
                <a:gd name="connsiteY2" fmla="*/ 96679 h 200025"/>
                <a:gd name="connsiteX3" fmla="*/ 8644 w 152400"/>
                <a:gd name="connsiteY3" fmla="*/ 72866 h 200025"/>
                <a:gd name="connsiteX4" fmla="*/ 8644 w 152400"/>
                <a:gd name="connsiteY4" fmla="*/ 39529 h 200025"/>
                <a:gd name="connsiteX5" fmla="*/ 36267 w 152400"/>
                <a:gd name="connsiteY5" fmla="*/ 15716 h 200025"/>
                <a:gd name="connsiteX6" fmla="*/ 65794 w 152400"/>
                <a:gd name="connsiteY6" fmla="*/ 7144 h 200025"/>
                <a:gd name="connsiteX7" fmla="*/ 72462 w 152400"/>
                <a:gd name="connsiteY7" fmla="*/ 8096 h 200025"/>
                <a:gd name="connsiteX8" fmla="*/ 64842 w 152400"/>
                <a:gd name="connsiteY8" fmla="*/ 24289 h 200025"/>
                <a:gd name="connsiteX9" fmla="*/ 88654 w 152400"/>
                <a:gd name="connsiteY9" fmla="*/ 39529 h 200025"/>
                <a:gd name="connsiteX10" fmla="*/ 76272 w 152400"/>
                <a:gd name="connsiteY10" fmla="*/ 62389 h 200025"/>
                <a:gd name="connsiteX11" fmla="*/ 99132 w 152400"/>
                <a:gd name="connsiteY11" fmla="*/ 93821 h 200025"/>
                <a:gd name="connsiteX12" fmla="*/ 119134 w 152400"/>
                <a:gd name="connsiteY12" fmla="*/ 113824 h 200025"/>
                <a:gd name="connsiteX13" fmla="*/ 127707 w 152400"/>
                <a:gd name="connsiteY13" fmla="*/ 131921 h 200025"/>
                <a:gd name="connsiteX14" fmla="*/ 150567 w 152400"/>
                <a:gd name="connsiteY14" fmla="*/ 148114 h 200025"/>
                <a:gd name="connsiteX15" fmla="*/ 138184 w 152400"/>
                <a:gd name="connsiteY15" fmla="*/ 178594 h 200025"/>
                <a:gd name="connsiteX16" fmla="*/ 63889 w 152400"/>
                <a:gd name="connsiteY16" fmla="*/ 189071 h 200025"/>
                <a:gd name="connsiteX17" fmla="*/ 23884 w 152400"/>
                <a:gd name="connsiteY17" fmla="*/ 192881 h 200025"/>
                <a:gd name="connsiteX18" fmla="*/ 36267 w 152400"/>
                <a:gd name="connsiteY18" fmla="*/ 174784 h 200025"/>
                <a:gd name="connsiteX19" fmla="*/ 23884 w 152400"/>
                <a:gd name="connsiteY19" fmla="*/ 162401 h 200025"/>
                <a:gd name="connsiteX20" fmla="*/ 38172 w 152400"/>
                <a:gd name="connsiteY20" fmla="*/ 135731 h 200025"/>
                <a:gd name="connsiteX21" fmla="*/ 59127 w 152400"/>
                <a:gd name="connsiteY21" fmla="*/ 120491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2400" h="200025">
                  <a:moveTo>
                    <a:pt x="59127" y="120491"/>
                  </a:moveTo>
                  <a:cubicBezTo>
                    <a:pt x="61032" y="112871"/>
                    <a:pt x="55317" y="104299"/>
                    <a:pt x="47697" y="100489"/>
                  </a:cubicBezTo>
                  <a:cubicBezTo>
                    <a:pt x="43887" y="98584"/>
                    <a:pt x="37219" y="99536"/>
                    <a:pt x="32457" y="96679"/>
                  </a:cubicBezTo>
                  <a:cubicBezTo>
                    <a:pt x="20074" y="90011"/>
                    <a:pt x="15312" y="75724"/>
                    <a:pt x="8644" y="72866"/>
                  </a:cubicBezTo>
                  <a:cubicBezTo>
                    <a:pt x="9597" y="58579"/>
                    <a:pt x="4834" y="49054"/>
                    <a:pt x="8644" y="39529"/>
                  </a:cubicBezTo>
                  <a:cubicBezTo>
                    <a:pt x="10549" y="33814"/>
                    <a:pt x="27694" y="18574"/>
                    <a:pt x="36267" y="15716"/>
                  </a:cubicBezTo>
                  <a:cubicBezTo>
                    <a:pt x="47697" y="11906"/>
                    <a:pt x="59127" y="15716"/>
                    <a:pt x="65794" y="7144"/>
                  </a:cubicBezTo>
                  <a:cubicBezTo>
                    <a:pt x="68652" y="7144"/>
                    <a:pt x="70557" y="7144"/>
                    <a:pt x="72462" y="8096"/>
                  </a:cubicBezTo>
                  <a:cubicBezTo>
                    <a:pt x="72462" y="15716"/>
                    <a:pt x="65794" y="17621"/>
                    <a:pt x="64842" y="24289"/>
                  </a:cubicBezTo>
                  <a:cubicBezTo>
                    <a:pt x="66747" y="35719"/>
                    <a:pt x="86749" y="29051"/>
                    <a:pt x="88654" y="39529"/>
                  </a:cubicBezTo>
                  <a:cubicBezTo>
                    <a:pt x="86749" y="50959"/>
                    <a:pt x="76272" y="53816"/>
                    <a:pt x="76272" y="62389"/>
                  </a:cubicBezTo>
                  <a:cubicBezTo>
                    <a:pt x="76272" y="70009"/>
                    <a:pt x="91512" y="84296"/>
                    <a:pt x="99132" y="93821"/>
                  </a:cubicBezTo>
                  <a:cubicBezTo>
                    <a:pt x="104847" y="101441"/>
                    <a:pt x="114372" y="106204"/>
                    <a:pt x="119134" y="113824"/>
                  </a:cubicBezTo>
                  <a:cubicBezTo>
                    <a:pt x="123897" y="120491"/>
                    <a:pt x="124849" y="128111"/>
                    <a:pt x="127707" y="131921"/>
                  </a:cubicBezTo>
                  <a:cubicBezTo>
                    <a:pt x="134374" y="138589"/>
                    <a:pt x="149614" y="139541"/>
                    <a:pt x="150567" y="148114"/>
                  </a:cubicBezTo>
                  <a:cubicBezTo>
                    <a:pt x="152472" y="160496"/>
                    <a:pt x="135327" y="165259"/>
                    <a:pt x="138184" y="178594"/>
                  </a:cubicBezTo>
                  <a:cubicBezTo>
                    <a:pt x="121039" y="191929"/>
                    <a:pt x="91512" y="185261"/>
                    <a:pt x="63889" y="189071"/>
                  </a:cubicBezTo>
                  <a:cubicBezTo>
                    <a:pt x="51507" y="190976"/>
                    <a:pt x="37219" y="203359"/>
                    <a:pt x="23884" y="192881"/>
                  </a:cubicBezTo>
                  <a:cubicBezTo>
                    <a:pt x="21027" y="184309"/>
                    <a:pt x="35314" y="183356"/>
                    <a:pt x="36267" y="174784"/>
                  </a:cubicBezTo>
                  <a:cubicBezTo>
                    <a:pt x="35314" y="167164"/>
                    <a:pt x="25789" y="168116"/>
                    <a:pt x="23884" y="162401"/>
                  </a:cubicBezTo>
                  <a:cubicBezTo>
                    <a:pt x="27694" y="152876"/>
                    <a:pt x="39124" y="150971"/>
                    <a:pt x="38172" y="135731"/>
                  </a:cubicBezTo>
                  <a:cubicBezTo>
                    <a:pt x="43887" y="128111"/>
                    <a:pt x="57222" y="130969"/>
                    <a:pt x="59127" y="120491"/>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72" name="Freeform: Shape 171">
              <a:extLst>
                <a:ext uri="{FF2B5EF4-FFF2-40B4-BE49-F238E27FC236}">
                  <a16:creationId xmlns:a16="http://schemas.microsoft.com/office/drawing/2014/main" id="{936AE04E-EE5B-452C-B001-43DF90771188}"/>
                </a:ext>
              </a:extLst>
            </p:cNvPr>
            <p:cNvSpPr/>
            <p:nvPr/>
          </p:nvSpPr>
          <p:spPr>
            <a:xfrm>
              <a:off x="10057976" y="3241372"/>
              <a:ext cx="348773" cy="317066"/>
            </a:xfrm>
            <a:custGeom>
              <a:avLst/>
              <a:gdLst>
                <a:gd name="connsiteX0" fmla="*/ 56674 w 104775"/>
                <a:gd name="connsiteY0" fmla="*/ 12050 h 95250"/>
                <a:gd name="connsiteX1" fmla="*/ 104299 w 104775"/>
                <a:gd name="connsiteY1" fmla="*/ 22527 h 95250"/>
                <a:gd name="connsiteX2" fmla="*/ 91916 w 104775"/>
                <a:gd name="connsiteY2" fmla="*/ 44435 h 95250"/>
                <a:gd name="connsiteX3" fmla="*/ 88106 w 104775"/>
                <a:gd name="connsiteY3" fmla="*/ 72057 h 95250"/>
                <a:gd name="connsiteX4" fmla="*/ 66199 w 104775"/>
                <a:gd name="connsiteY4" fmla="*/ 79677 h 95250"/>
                <a:gd name="connsiteX5" fmla="*/ 7144 w 104775"/>
                <a:gd name="connsiteY5" fmla="*/ 82535 h 95250"/>
                <a:gd name="connsiteX6" fmla="*/ 23336 w 104775"/>
                <a:gd name="connsiteY6" fmla="*/ 59675 h 95250"/>
                <a:gd name="connsiteX7" fmla="*/ 16669 w 104775"/>
                <a:gd name="connsiteY7" fmla="*/ 40625 h 95250"/>
                <a:gd name="connsiteX8" fmla="*/ 35719 w 104775"/>
                <a:gd name="connsiteY8" fmla="*/ 30147 h 95250"/>
                <a:gd name="connsiteX9" fmla="*/ 56674 w 104775"/>
                <a:gd name="connsiteY9" fmla="*/ 12050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75" h="95250">
                  <a:moveTo>
                    <a:pt x="56674" y="12050"/>
                  </a:moveTo>
                  <a:cubicBezTo>
                    <a:pt x="73819" y="1572"/>
                    <a:pt x="103346" y="9192"/>
                    <a:pt x="104299" y="22527"/>
                  </a:cubicBezTo>
                  <a:cubicBezTo>
                    <a:pt x="105251" y="32052"/>
                    <a:pt x="95726" y="33005"/>
                    <a:pt x="91916" y="44435"/>
                  </a:cubicBezTo>
                  <a:cubicBezTo>
                    <a:pt x="89059" y="53960"/>
                    <a:pt x="92869" y="65390"/>
                    <a:pt x="88106" y="72057"/>
                  </a:cubicBezTo>
                  <a:cubicBezTo>
                    <a:pt x="84296" y="77772"/>
                    <a:pt x="73819" y="77772"/>
                    <a:pt x="66199" y="79677"/>
                  </a:cubicBezTo>
                  <a:cubicBezTo>
                    <a:pt x="50006" y="84440"/>
                    <a:pt x="19526" y="103490"/>
                    <a:pt x="7144" y="82535"/>
                  </a:cubicBezTo>
                  <a:cubicBezTo>
                    <a:pt x="9049" y="71105"/>
                    <a:pt x="19526" y="69200"/>
                    <a:pt x="23336" y="59675"/>
                  </a:cubicBezTo>
                  <a:cubicBezTo>
                    <a:pt x="23336" y="52055"/>
                    <a:pt x="15716" y="48245"/>
                    <a:pt x="16669" y="40625"/>
                  </a:cubicBezTo>
                  <a:cubicBezTo>
                    <a:pt x="18574" y="31100"/>
                    <a:pt x="25241" y="33957"/>
                    <a:pt x="35719" y="30147"/>
                  </a:cubicBezTo>
                  <a:cubicBezTo>
                    <a:pt x="43339" y="26337"/>
                    <a:pt x="46196" y="17765"/>
                    <a:pt x="56674" y="12050"/>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73" name="Freeform: Shape 172">
              <a:extLst>
                <a:ext uri="{FF2B5EF4-FFF2-40B4-BE49-F238E27FC236}">
                  <a16:creationId xmlns:a16="http://schemas.microsoft.com/office/drawing/2014/main" id="{80DB95E4-1073-4194-B515-6960547350CF}"/>
                </a:ext>
              </a:extLst>
            </p:cNvPr>
            <p:cNvSpPr/>
            <p:nvPr/>
          </p:nvSpPr>
          <p:spPr>
            <a:xfrm>
              <a:off x="7225946" y="2322592"/>
              <a:ext cx="158533" cy="126827"/>
            </a:xfrm>
            <a:custGeom>
              <a:avLst/>
              <a:gdLst>
                <a:gd name="connsiteX0" fmla="*/ 43527 w 47625"/>
                <a:gd name="connsiteY0" fmla="*/ 13741 h 38100"/>
                <a:gd name="connsiteX1" fmla="*/ 7332 w 47625"/>
                <a:gd name="connsiteY1" fmla="*/ 25171 h 38100"/>
                <a:gd name="connsiteX2" fmla="*/ 43527 w 47625"/>
                <a:gd name="connsiteY2" fmla="*/ 13741 h 38100"/>
              </a:gdLst>
              <a:ahLst/>
              <a:cxnLst>
                <a:cxn ang="0">
                  <a:pos x="connsiteX0" y="connsiteY0"/>
                </a:cxn>
                <a:cxn ang="0">
                  <a:pos x="connsiteX1" y="connsiteY1"/>
                </a:cxn>
                <a:cxn ang="0">
                  <a:pos x="connsiteX2" y="connsiteY2"/>
                </a:cxn>
              </a:cxnLst>
              <a:rect l="l" t="t" r="r" b="b"/>
              <a:pathLst>
                <a:path w="47625" h="38100">
                  <a:moveTo>
                    <a:pt x="43527" y="13741"/>
                  </a:moveTo>
                  <a:cubicBezTo>
                    <a:pt x="46384" y="25171"/>
                    <a:pt x="10189" y="39458"/>
                    <a:pt x="7332" y="25171"/>
                  </a:cubicBezTo>
                  <a:cubicBezTo>
                    <a:pt x="4475" y="12788"/>
                    <a:pt x="34954" y="-1499"/>
                    <a:pt x="43527" y="13741"/>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74" name="Freeform: Shape 173">
              <a:extLst>
                <a:ext uri="{FF2B5EF4-FFF2-40B4-BE49-F238E27FC236}">
                  <a16:creationId xmlns:a16="http://schemas.microsoft.com/office/drawing/2014/main" id="{BA10C5CF-E627-4D8D-BF4F-EF54164B4C74}"/>
                </a:ext>
              </a:extLst>
            </p:cNvPr>
            <p:cNvSpPr/>
            <p:nvPr/>
          </p:nvSpPr>
          <p:spPr>
            <a:xfrm>
              <a:off x="7147307" y="11820078"/>
              <a:ext cx="95120" cy="31707"/>
            </a:xfrm>
            <a:custGeom>
              <a:avLst/>
              <a:gdLst>
                <a:gd name="connsiteX0" fmla="*/ 26194 w 28575"/>
                <a:gd name="connsiteY0" fmla="*/ 8573 h 9525"/>
                <a:gd name="connsiteX1" fmla="*/ 7144 w 28575"/>
                <a:gd name="connsiteY1" fmla="*/ 8573 h 9525"/>
                <a:gd name="connsiteX2" fmla="*/ 26194 w 28575"/>
                <a:gd name="connsiteY2" fmla="*/ 8573 h 9525"/>
              </a:gdLst>
              <a:ahLst/>
              <a:cxnLst>
                <a:cxn ang="0">
                  <a:pos x="connsiteX0" y="connsiteY0"/>
                </a:cxn>
                <a:cxn ang="0">
                  <a:pos x="connsiteX1" y="connsiteY1"/>
                </a:cxn>
                <a:cxn ang="0">
                  <a:pos x="connsiteX2" y="connsiteY2"/>
                </a:cxn>
              </a:cxnLst>
              <a:rect l="l" t="t" r="r" b="b"/>
              <a:pathLst>
                <a:path w="28575" h="9525">
                  <a:moveTo>
                    <a:pt x="26194" y="8573"/>
                  </a:moveTo>
                  <a:cubicBezTo>
                    <a:pt x="19526" y="8573"/>
                    <a:pt x="13811" y="8573"/>
                    <a:pt x="7144" y="8573"/>
                  </a:cubicBezTo>
                  <a:cubicBezTo>
                    <a:pt x="10001" y="6667"/>
                    <a:pt x="22384" y="6667"/>
                    <a:pt x="26194" y="8573"/>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75" name="Freeform: Shape 174">
              <a:extLst>
                <a:ext uri="{FF2B5EF4-FFF2-40B4-BE49-F238E27FC236}">
                  <a16:creationId xmlns:a16="http://schemas.microsoft.com/office/drawing/2014/main" id="{67389941-6246-44DB-8163-92B6E1DD1EC9}"/>
                </a:ext>
              </a:extLst>
            </p:cNvPr>
            <p:cNvSpPr/>
            <p:nvPr/>
          </p:nvSpPr>
          <p:spPr>
            <a:xfrm>
              <a:off x="7020481" y="2041752"/>
              <a:ext cx="63413" cy="63413"/>
            </a:xfrm>
            <a:custGeom>
              <a:avLst/>
              <a:gdLst>
                <a:gd name="connsiteX0" fmla="*/ 7144 w 19050"/>
                <a:gd name="connsiteY0" fmla="*/ 8573 h 19050"/>
                <a:gd name="connsiteX1" fmla="*/ 14764 w 19050"/>
                <a:gd name="connsiteY1" fmla="*/ 8573 h 19050"/>
                <a:gd name="connsiteX2" fmla="*/ 7144 w 19050"/>
                <a:gd name="connsiteY2" fmla="*/ 13335 h 19050"/>
                <a:gd name="connsiteX3" fmla="*/ 7144 w 19050"/>
                <a:gd name="connsiteY3" fmla="*/ 8573 h 19050"/>
              </a:gdLst>
              <a:ahLst/>
              <a:cxnLst>
                <a:cxn ang="0">
                  <a:pos x="connsiteX0" y="connsiteY0"/>
                </a:cxn>
                <a:cxn ang="0">
                  <a:pos x="connsiteX1" y="connsiteY1"/>
                </a:cxn>
                <a:cxn ang="0">
                  <a:pos x="connsiteX2" y="connsiteY2"/>
                </a:cxn>
                <a:cxn ang="0">
                  <a:pos x="connsiteX3" y="connsiteY3"/>
                </a:cxn>
              </a:cxnLst>
              <a:rect l="l" t="t" r="r" b="b"/>
              <a:pathLst>
                <a:path w="19050" h="19050">
                  <a:moveTo>
                    <a:pt x="7144" y="8573"/>
                  </a:moveTo>
                  <a:cubicBezTo>
                    <a:pt x="9049" y="6667"/>
                    <a:pt x="12859" y="6667"/>
                    <a:pt x="14764" y="8573"/>
                  </a:cubicBezTo>
                  <a:cubicBezTo>
                    <a:pt x="13811" y="11430"/>
                    <a:pt x="12859" y="15240"/>
                    <a:pt x="7144" y="13335"/>
                  </a:cubicBezTo>
                  <a:cubicBezTo>
                    <a:pt x="7144" y="11430"/>
                    <a:pt x="7144" y="9525"/>
                    <a:pt x="7144" y="8573"/>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76" name="Freeform: Shape 175">
              <a:extLst>
                <a:ext uri="{FF2B5EF4-FFF2-40B4-BE49-F238E27FC236}">
                  <a16:creationId xmlns:a16="http://schemas.microsoft.com/office/drawing/2014/main" id="{2E02D8C5-6397-461C-8C22-8BBE110F0C50}"/>
                </a:ext>
              </a:extLst>
            </p:cNvPr>
            <p:cNvSpPr/>
            <p:nvPr/>
          </p:nvSpPr>
          <p:spPr>
            <a:xfrm>
              <a:off x="6554392" y="2689044"/>
              <a:ext cx="126827" cy="95120"/>
            </a:xfrm>
            <a:custGeom>
              <a:avLst/>
              <a:gdLst>
                <a:gd name="connsiteX0" fmla="*/ 34766 w 38100"/>
                <a:gd name="connsiteY0" fmla="*/ 14145 h 28575"/>
                <a:gd name="connsiteX1" fmla="*/ 7144 w 38100"/>
                <a:gd name="connsiteY1" fmla="*/ 18907 h 28575"/>
                <a:gd name="connsiteX2" fmla="*/ 11906 w 38100"/>
                <a:gd name="connsiteY2" fmla="*/ 8430 h 28575"/>
                <a:gd name="connsiteX3" fmla="*/ 34766 w 38100"/>
                <a:gd name="connsiteY3" fmla="*/ 14145 h 28575"/>
              </a:gdLst>
              <a:ahLst/>
              <a:cxnLst>
                <a:cxn ang="0">
                  <a:pos x="connsiteX0" y="connsiteY0"/>
                </a:cxn>
                <a:cxn ang="0">
                  <a:pos x="connsiteX1" y="connsiteY1"/>
                </a:cxn>
                <a:cxn ang="0">
                  <a:pos x="connsiteX2" y="connsiteY2"/>
                </a:cxn>
                <a:cxn ang="0">
                  <a:pos x="connsiteX3" y="connsiteY3"/>
                </a:cxn>
              </a:cxnLst>
              <a:rect l="l" t="t" r="r" b="b"/>
              <a:pathLst>
                <a:path w="38100" h="28575">
                  <a:moveTo>
                    <a:pt x="34766" y="14145"/>
                  </a:moveTo>
                  <a:cubicBezTo>
                    <a:pt x="34766" y="20812"/>
                    <a:pt x="10001" y="32242"/>
                    <a:pt x="7144" y="18907"/>
                  </a:cubicBezTo>
                  <a:cubicBezTo>
                    <a:pt x="7144" y="17002"/>
                    <a:pt x="7144" y="12240"/>
                    <a:pt x="11906" y="8430"/>
                  </a:cubicBezTo>
                  <a:cubicBezTo>
                    <a:pt x="18574" y="5572"/>
                    <a:pt x="34766" y="7477"/>
                    <a:pt x="34766" y="14145"/>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77" name="Freeform: Shape 176">
              <a:extLst>
                <a:ext uri="{FF2B5EF4-FFF2-40B4-BE49-F238E27FC236}">
                  <a16:creationId xmlns:a16="http://schemas.microsoft.com/office/drawing/2014/main" id="{4FA937D6-51D4-4DF2-B561-813D080FBB40}"/>
                </a:ext>
              </a:extLst>
            </p:cNvPr>
            <p:cNvSpPr/>
            <p:nvPr/>
          </p:nvSpPr>
          <p:spPr>
            <a:xfrm>
              <a:off x="4866544" y="6606822"/>
              <a:ext cx="63413" cy="63413"/>
            </a:xfrm>
            <a:custGeom>
              <a:avLst/>
              <a:gdLst>
                <a:gd name="connsiteX0" fmla="*/ 16034 w 19050"/>
                <a:gd name="connsiteY0" fmla="*/ 11636 h 19050"/>
                <a:gd name="connsiteX1" fmla="*/ 13176 w 19050"/>
                <a:gd name="connsiteY1" fmla="*/ 16398 h 19050"/>
                <a:gd name="connsiteX2" fmla="*/ 16034 w 19050"/>
                <a:gd name="connsiteY2" fmla="*/ 11636 h 19050"/>
              </a:gdLst>
              <a:ahLst/>
              <a:cxnLst>
                <a:cxn ang="0">
                  <a:pos x="connsiteX0" y="connsiteY0"/>
                </a:cxn>
                <a:cxn ang="0">
                  <a:pos x="connsiteX1" y="connsiteY1"/>
                </a:cxn>
                <a:cxn ang="0">
                  <a:pos x="connsiteX2" y="connsiteY2"/>
                </a:cxn>
              </a:cxnLst>
              <a:rect l="l" t="t" r="r" b="b"/>
              <a:pathLst>
                <a:path w="19050" h="19050">
                  <a:moveTo>
                    <a:pt x="16034" y="11636"/>
                  </a:moveTo>
                  <a:cubicBezTo>
                    <a:pt x="15081" y="13541"/>
                    <a:pt x="14129" y="14493"/>
                    <a:pt x="13176" y="16398"/>
                  </a:cubicBezTo>
                  <a:cubicBezTo>
                    <a:pt x="-159" y="16398"/>
                    <a:pt x="12224" y="-747"/>
                    <a:pt x="16034" y="11636"/>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78" name="Freeform: Shape 177">
              <a:extLst>
                <a:ext uri="{FF2B5EF4-FFF2-40B4-BE49-F238E27FC236}">
                  <a16:creationId xmlns:a16="http://schemas.microsoft.com/office/drawing/2014/main" id="{C31C80DB-4DB7-4BB6-BA2A-2B8FB50F471D}"/>
                </a:ext>
              </a:extLst>
            </p:cNvPr>
            <p:cNvSpPr/>
            <p:nvPr/>
          </p:nvSpPr>
          <p:spPr>
            <a:xfrm>
              <a:off x="3186572" y="3679030"/>
              <a:ext cx="63413" cy="95120"/>
            </a:xfrm>
            <a:custGeom>
              <a:avLst/>
              <a:gdLst>
                <a:gd name="connsiteX0" fmla="*/ 7317 w 19050"/>
                <a:gd name="connsiteY0" fmla="*/ 8208 h 28575"/>
                <a:gd name="connsiteX1" fmla="*/ 18747 w 19050"/>
                <a:gd name="connsiteY1" fmla="*/ 22495 h 28575"/>
                <a:gd name="connsiteX2" fmla="*/ 7317 w 19050"/>
                <a:gd name="connsiteY2" fmla="*/ 8208 h 28575"/>
              </a:gdLst>
              <a:ahLst/>
              <a:cxnLst>
                <a:cxn ang="0">
                  <a:pos x="connsiteX0" y="connsiteY0"/>
                </a:cxn>
                <a:cxn ang="0">
                  <a:pos x="connsiteX1" y="connsiteY1"/>
                </a:cxn>
                <a:cxn ang="0">
                  <a:pos x="connsiteX2" y="connsiteY2"/>
                </a:cxn>
              </a:cxnLst>
              <a:rect l="l" t="t" r="r" b="b"/>
              <a:pathLst>
                <a:path w="19050" h="28575">
                  <a:moveTo>
                    <a:pt x="7317" y="8208"/>
                  </a:moveTo>
                  <a:cubicBezTo>
                    <a:pt x="15890" y="3445"/>
                    <a:pt x="24462" y="15828"/>
                    <a:pt x="18747" y="22495"/>
                  </a:cubicBezTo>
                  <a:cubicBezTo>
                    <a:pt x="9222" y="23448"/>
                    <a:pt x="6365" y="12970"/>
                    <a:pt x="7317" y="8208"/>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79" name="Freeform: Shape 178">
              <a:extLst>
                <a:ext uri="{FF2B5EF4-FFF2-40B4-BE49-F238E27FC236}">
                  <a16:creationId xmlns:a16="http://schemas.microsoft.com/office/drawing/2014/main" id="{D762C138-3D35-48C4-8841-28587C5D76D1}"/>
                </a:ext>
              </a:extLst>
            </p:cNvPr>
            <p:cNvSpPr/>
            <p:nvPr/>
          </p:nvSpPr>
          <p:spPr>
            <a:xfrm>
              <a:off x="1563688" y="1919683"/>
              <a:ext cx="7197405" cy="9955882"/>
            </a:xfrm>
            <a:custGeom>
              <a:avLst/>
              <a:gdLst>
                <a:gd name="connsiteX0" fmla="*/ 1872163 w 2162175"/>
                <a:gd name="connsiteY0" fmla="*/ 583406 h 2990850"/>
                <a:gd name="connsiteX1" fmla="*/ 1850255 w 2162175"/>
                <a:gd name="connsiteY1" fmla="*/ 580549 h 2990850"/>
                <a:gd name="connsiteX2" fmla="*/ 1830253 w 2162175"/>
                <a:gd name="connsiteY2" fmla="*/ 576739 h 2990850"/>
                <a:gd name="connsiteX3" fmla="*/ 1788343 w 2162175"/>
                <a:gd name="connsiteY3" fmla="*/ 570071 h 2990850"/>
                <a:gd name="connsiteX4" fmla="*/ 1842635 w 2162175"/>
                <a:gd name="connsiteY4" fmla="*/ 512921 h 2990850"/>
                <a:gd name="connsiteX5" fmla="*/ 1857875 w 2162175"/>
                <a:gd name="connsiteY5" fmla="*/ 493871 h 2990850"/>
                <a:gd name="connsiteX6" fmla="*/ 1823585 w 2162175"/>
                <a:gd name="connsiteY6" fmla="*/ 500539 h 2990850"/>
                <a:gd name="connsiteX7" fmla="*/ 1788343 w 2162175"/>
                <a:gd name="connsiteY7" fmla="*/ 516731 h 2990850"/>
                <a:gd name="connsiteX8" fmla="*/ 1722620 w 2162175"/>
                <a:gd name="connsiteY8" fmla="*/ 521494 h 2990850"/>
                <a:gd name="connsiteX9" fmla="*/ 1738813 w 2162175"/>
                <a:gd name="connsiteY9" fmla="*/ 541496 h 2990850"/>
                <a:gd name="connsiteX10" fmla="*/ 1715953 w 2162175"/>
                <a:gd name="connsiteY10" fmla="*/ 537686 h 2990850"/>
                <a:gd name="connsiteX11" fmla="*/ 1709285 w 2162175"/>
                <a:gd name="connsiteY11" fmla="*/ 521494 h 2990850"/>
                <a:gd name="connsiteX12" fmla="*/ 1667375 w 2162175"/>
                <a:gd name="connsiteY12" fmla="*/ 516731 h 2990850"/>
                <a:gd name="connsiteX13" fmla="*/ 1640705 w 2162175"/>
                <a:gd name="connsiteY13" fmla="*/ 538639 h 2990850"/>
                <a:gd name="connsiteX14" fmla="*/ 1688330 w 2162175"/>
                <a:gd name="connsiteY14" fmla="*/ 550069 h 2990850"/>
                <a:gd name="connsiteX15" fmla="*/ 1661660 w 2162175"/>
                <a:gd name="connsiteY15" fmla="*/ 595789 h 2990850"/>
                <a:gd name="connsiteX16" fmla="*/ 1679758 w 2162175"/>
                <a:gd name="connsiteY16" fmla="*/ 615791 h 2990850"/>
                <a:gd name="connsiteX17" fmla="*/ 1697855 w 2162175"/>
                <a:gd name="connsiteY17" fmla="*/ 611029 h 2990850"/>
                <a:gd name="connsiteX18" fmla="*/ 1712143 w 2162175"/>
                <a:gd name="connsiteY18" fmla="*/ 618649 h 2990850"/>
                <a:gd name="connsiteX19" fmla="*/ 1744528 w 2162175"/>
                <a:gd name="connsiteY19" fmla="*/ 596741 h 2990850"/>
                <a:gd name="connsiteX20" fmla="*/ 1712143 w 2162175"/>
                <a:gd name="connsiteY20" fmla="*/ 632936 h 2990850"/>
                <a:gd name="connsiteX21" fmla="*/ 1650230 w 2162175"/>
                <a:gd name="connsiteY21" fmla="*/ 651034 h 2990850"/>
                <a:gd name="connsiteX22" fmla="*/ 1607368 w 2162175"/>
                <a:gd name="connsiteY22" fmla="*/ 661511 h 2990850"/>
                <a:gd name="connsiteX23" fmla="*/ 1626418 w 2162175"/>
                <a:gd name="connsiteY23" fmla="*/ 635794 h 2990850"/>
                <a:gd name="connsiteX24" fmla="*/ 1571173 w 2162175"/>
                <a:gd name="connsiteY24" fmla="*/ 651034 h 2990850"/>
                <a:gd name="connsiteX25" fmla="*/ 1496878 w 2162175"/>
                <a:gd name="connsiteY25" fmla="*/ 694849 h 2990850"/>
                <a:gd name="connsiteX26" fmla="*/ 1495925 w 2162175"/>
                <a:gd name="connsiteY26" fmla="*/ 714851 h 2990850"/>
                <a:gd name="connsiteX27" fmla="*/ 1466398 w 2162175"/>
                <a:gd name="connsiteY27" fmla="*/ 721519 h 2990850"/>
                <a:gd name="connsiteX28" fmla="*/ 1435918 w 2162175"/>
                <a:gd name="connsiteY28" fmla="*/ 736759 h 2990850"/>
                <a:gd name="connsiteX29" fmla="*/ 1417820 w 2162175"/>
                <a:gd name="connsiteY29" fmla="*/ 739616 h 2990850"/>
                <a:gd name="connsiteX30" fmla="*/ 1392103 w 2162175"/>
                <a:gd name="connsiteY30" fmla="*/ 766286 h 2990850"/>
                <a:gd name="connsiteX31" fmla="*/ 1373053 w 2162175"/>
                <a:gd name="connsiteY31" fmla="*/ 776764 h 2990850"/>
                <a:gd name="connsiteX32" fmla="*/ 1354003 w 2162175"/>
                <a:gd name="connsiteY32" fmla="*/ 802481 h 2990850"/>
                <a:gd name="connsiteX33" fmla="*/ 1334000 w 2162175"/>
                <a:gd name="connsiteY33" fmla="*/ 801529 h 2990850"/>
                <a:gd name="connsiteX34" fmla="*/ 1333048 w 2162175"/>
                <a:gd name="connsiteY34" fmla="*/ 855821 h 2990850"/>
                <a:gd name="connsiteX35" fmla="*/ 1282565 w 2162175"/>
                <a:gd name="connsiteY35" fmla="*/ 887254 h 2990850"/>
                <a:gd name="connsiteX36" fmla="*/ 1249228 w 2162175"/>
                <a:gd name="connsiteY36" fmla="*/ 901541 h 2990850"/>
                <a:gd name="connsiteX37" fmla="*/ 1221605 w 2162175"/>
                <a:gd name="connsiteY37" fmla="*/ 923449 h 2990850"/>
                <a:gd name="connsiteX38" fmla="*/ 1168265 w 2162175"/>
                <a:gd name="connsiteY38" fmla="*/ 990124 h 2990850"/>
                <a:gd name="connsiteX39" fmla="*/ 1173028 w 2162175"/>
                <a:gd name="connsiteY39" fmla="*/ 1015841 h 2990850"/>
                <a:gd name="connsiteX40" fmla="*/ 1173028 w 2162175"/>
                <a:gd name="connsiteY40" fmla="*/ 1032034 h 2990850"/>
                <a:gd name="connsiteX41" fmla="*/ 1173028 w 2162175"/>
                <a:gd name="connsiteY41" fmla="*/ 1071086 h 2990850"/>
                <a:gd name="connsiteX42" fmla="*/ 1122545 w 2162175"/>
                <a:gd name="connsiteY42" fmla="*/ 1049179 h 2990850"/>
                <a:gd name="connsiteX43" fmla="*/ 1127308 w 2162175"/>
                <a:gd name="connsiteY43" fmla="*/ 1014889 h 2990850"/>
                <a:gd name="connsiteX44" fmla="*/ 1105400 w 2162175"/>
                <a:gd name="connsiteY44" fmla="*/ 988219 h 2990850"/>
                <a:gd name="connsiteX45" fmla="*/ 1082540 w 2162175"/>
                <a:gd name="connsiteY45" fmla="*/ 994886 h 2990850"/>
                <a:gd name="connsiteX46" fmla="*/ 1052060 w 2162175"/>
                <a:gd name="connsiteY46" fmla="*/ 979646 h 2990850"/>
                <a:gd name="connsiteX47" fmla="*/ 1001578 w 2162175"/>
                <a:gd name="connsiteY47" fmla="*/ 980599 h 2990850"/>
                <a:gd name="connsiteX48" fmla="*/ 953953 w 2162175"/>
                <a:gd name="connsiteY48" fmla="*/ 1007269 h 2990850"/>
                <a:gd name="connsiteX49" fmla="*/ 928235 w 2162175"/>
                <a:gd name="connsiteY49" fmla="*/ 998696 h 2990850"/>
                <a:gd name="connsiteX50" fmla="*/ 892040 w 2162175"/>
                <a:gd name="connsiteY50" fmla="*/ 993934 h 2990850"/>
                <a:gd name="connsiteX51" fmla="*/ 836795 w 2162175"/>
                <a:gd name="connsiteY51" fmla="*/ 1020604 h 2990850"/>
                <a:gd name="connsiteX52" fmla="*/ 792980 w 2162175"/>
                <a:gd name="connsiteY52" fmla="*/ 1056799 h 2990850"/>
                <a:gd name="connsiteX53" fmla="*/ 789170 w 2162175"/>
                <a:gd name="connsiteY53" fmla="*/ 1088231 h 2990850"/>
                <a:gd name="connsiteX54" fmla="*/ 778693 w 2162175"/>
                <a:gd name="connsiteY54" fmla="*/ 1104424 h 2990850"/>
                <a:gd name="connsiteX55" fmla="*/ 763453 w 2162175"/>
                <a:gd name="connsiteY55" fmla="*/ 1201579 h 2990850"/>
                <a:gd name="connsiteX56" fmla="*/ 785360 w 2162175"/>
                <a:gd name="connsiteY56" fmla="*/ 1244441 h 2990850"/>
                <a:gd name="connsiteX57" fmla="*/ 821555 w 2162175"/>
                <a:gd name="connsiteY57" fmla="*/ 1262539 h 2990850"/>
                <a:gd name="connsiteX58" fmla="*/ 851083 w 2162175"/>
                <a:gd name="connsiteY58" fmla="*/ 1255871 h 2990850"/>
                <a:gd name="connsiteX59" fmla="*/ 884420 w 2162175"/>
                <a:gd name="connsiteY59" fmla="*/ 1251109 h 2990850"/>
                <a:gd name="connsiteX60" fmla="*/ 933950 w 2162175"/>
                <a:gd name="connsiteY60" fmla="*/ 1193006 h 2990850"/>
                <a:gd name="connsiteX61" fmla="*/ 980623 w 2162175"/>
                <a:gd name="connsiteY61" fmla="*/ 1185386 h 2990850"/>
                <a:gd name="connsiteX62" fmla="*/ 989195 w 2162175"/>
                <a:gd name="connsiteY62" fmla="*/ 1209199 h 2990850"/>
                <a:gd name="connsiteX63" fmla="*/ 978718 w 2162175"/>
                <a:gd name="connsiteY63" fmla="*/ 1231106 h 2990850"/>
                <a:gd name="connsiteX64" fmla="*/ 972050 w 2162175"/>
                <a:gd name="connsiteY64" fmla="*/ 1254919 h 2990850"/>
                <a:gd name="connsiteX65" fmla="*/ 956810 w 2162175"/>
                <a:gd name="connsiteY65" fmla="*/ 1277779 h 2990850"/>
                <a:gd name="connsiteX66" fmla="*/ 953953 w 2162175"/>
                <a:gd name="connsiteY66" fmla="*/ 1293971 h 2990850"/>
                <a:gd name="connsiteX67" fmla="*/ 945380 w 2162175"/>
                <a:gd name="connsiteY67" fmla="*/ 1316831 h 2990850"/>
                <a:gd name="connsiteX68" fmla="*/ 1029200 w 2162175"/>
                <a:gd name="connsiteY68" fmla="*/ 1317784 h 2990850"/>
                <a:gd name="connsiteX69" fmla="*/ 1059680 w 2162175"/>
                <a:gd name="connsiteY69" fmla="*/ 1347311 h 2990850"/>
                <a:gd name="connsiteX70" fmla="*/ 1049203 w 2162175"/>
                <a:gd name="connsiteY70" fmla="*/ 1378744 h 2990850"/>
                <a:gd name="connsiteX71" fmla="*/ 1040630 w 2162175"/>
                <a:gd name="connsiteY71" fmla="*/ 1426369 h 2990850"/>
                <a:gd name="connsiteX72" fmla="*/ 1093970 w 2162175"/>
                <a:gd name="connsiteY72" fmla="*/ 1483519 h 2990850"/>
                <a:gd name="connsiteX73" fmla="*/ 1160645 w 2162175"/>
                <a:gd name="connsiteY73" fmla="*/ 1472089 h 2990850"/>
                <a:gd name="connsiteX74" fmla="*/ 1191125 w 2162175"/>
                <a:gd name="connsiteY74" fmla="*/ 1491139 h 2990850"/>
                <a:gd name="connsiteX75" fmla="*/ 1218748 w 2162175"/>
                <a:gd name="connsiteY75" fmla="*/ 1464469 h 2990850"/>
                <a:gd name="connsiteX76" fmla="*/ 1238750 w 2162175"/>
                <a:gd name="connsiteY76" fmla="*/ 1433989 h 2990850"/>
                <a:gd name="connsiteX77" fmla="*/ 1280660 w 2162175"/>
                <a:gd name="connsiteY77" fmla="*/ 1423511 h 2990850"/>
                <a:gd name="connsiteX78" fmla="*/ 1302568 w 2162175"/>
                <a:gd name="connsiteY78" fmla="*/ 1411129 h 2990850"/>
                <a:gd name="connsiteX79" fmla="*/ 1322570 w 2162175"/>
                <a:gd name="connsiteY79" fmla="*/ 1403509 h 2990850"/>
                <a:gd name="connsiteX80" fmla="*/ 1318760 w 2162175"/>
                <a:gd name="connsiteY80" fmla="*/ 1430179 h 2990850"/>
                <a:gd name="connsiteX81" fmla="*/ 1357813 w 2162175"/>
                <a:gd name="connsiteY81" fmla="*/ 1412081 h 2990850"/>
                <a:gd name="connsiteX82" fmla="*/ 1383530 w 2162175"/>
                <a:gd name="connsiteY82" fmla="*/ 1424464 h 2990850"/>
                <a:gd name="connsiteX83" fmla="*/ 1407343 w 2162175"/>
                <a:gd name="connsiteY83" fmla="*/ 1442561 h 2990850"/>
                <a:gd name="connsiteX84" fmla="*/ 1434965 w 2162175"/>
                <a:gd name="connsiteY84" fmla="*/ 1441609 h 2990850"/>
                <a:gd name="connsiteX85" fmla="*/ 1465445 w 2162175"/>
                <a:gd name="connsiteY85" fmla="*/ 1453991 h 2990850"/>
                <a:gd name="connsiteX86" fmla="*/ 1493068 w 2162175"/>
                <a:gd name="connsiteY86" fmla="*/ 1438751 h 2990850"/>
                <a:gd name="connsiteX87" fmla="*/ 1533073 w 2162175"/>
                <a:gd name="connsiteY87" fmla="*/ 1454944 h 2990850"/>
                <a:gd name="connsiteX88" fmla="*/ 1554980 w 2162175"/>
                <a:gd name="connsiteY88" fmla="*/ 1447324 h 2990850"/>
                <a:gd name="connsiteX89" fmla="*/ 1561648 w 2162175"/>
                <a:gd name="connsiteY89" fmla="*/ 1473041 h 2990850"/>
                <a:gd name="connsiteX90" fmla="*/ 1566410 w 2162175"/>
                <a:gd name="connsiteY90" fmla="*/ 1485424 h 2990850"/>
                <a:gd name="connsiteX91" fmla="*/ 1593080 w 2162175"/>
                <a:gd name="connsiteY91" fmla="*/ 1496854 h 2990850"/>
                <a:gd name="connsiteX92" fmla="*/ 1618798 w 2162175"/>
                <a:gd name="connsiteY92" fmla="*/ 1526381 h 2990850"/>
                <a:gd name="connsiteX93" fmla="*/ 1662613 w 2162175"/>
                <a:gd name="connsiteY93" fmla="*/ 1553051 h 2990850"/>
                <a:gd name="connsiteX94" fmla="*/ 1699760 w 2162175"/>
                <a:gd name="connsiteY94" fmla="*/ 1550194 h 2990850"/>
                <a:gd name="connsiteX95" fmla="*/ 1760720 w 2162175"/>
                <a:gd name="connsiteY95" fmla="*/ 1580674 h 2990850"/>
                <a:gd name="connsiteX96" fmla="*/ 1783580 w 2162175"/>
                <a:gd name="connsiteY96" fmla="*/ 1603534 h 2990850"/>
                <a:gd name="connsiteX97" fmla="*/ 1787390 w 2162175"/>
                <a:gd name="connsiteY97" fmla="*/ 1626394 h 2990850"/>
                <a:gd name="connsiteX98" fmla="*/ 1807393 w 2162175"/>
                <a:gd name="connsiteY98" fmla="*/ 1676876 h 2990850"/>
                <a:gd name="connsiteX99" fmla="*/ 1829300 w 2162175"/>
                <a:gd name="connsiteY99" fmla="*/ 1693069 h 2990850"/>
                <a:gd name="connsiteX100" fmla="*/ 1851208 w 2162175"/>
                <a:gd name="connsiteY100" fmla="*/ 1708309 h 2990850"/>
                <a:gd name="connsiteX101" fmla="*/ 1866448 w 2162175"/>
                <a:gd name="connsiteY101" fmla="*/ 1707356 h 2990850"/>
                <a:gd name="connsiteX102" fmla="*/ 1902643 w 2162175"/>
                <a:gd name="connsiteY102" fmla="*/ 1718786 h 2990850"/>
                <a:gd name="connsiteX103" fmla="*/ 1925503 w 2162175"/>
                <a:gd name="connsiteY103" fmla="*/ 1726406 h 2990850"/>
                <a:gd name="connsiteX104" fmla="*/ 1940743 w 2162175"/>
                <a:gd name="connsiteY104" fmla="*/ 1749266 h 2990850"/>
                <a:gd name="connsiteX105" fmla="*/ 1966460 w 2162175"/>
                <a:gd name="connsiteY105" fmla="*/ 1749266 h 2990850"/>
                <a:gd name="connsiteX106" fmla="*/ 2010275 w 2162175"/>
                <a:gd name="connsiteY106" fmla="*/ 1759744 h 2990850"/>
                <a:gd name="connsiteX107" fmla="*/ 2030278 w 2162175"/>
                <a:gd name="connsiteY107" fmla="*/ 1756886 h 2990850"/>
                <a:gd name="connsiteX108" fmla="*/ 2108383 w 2162175"/>
                <a:gd name="connsiteY108" fmla="*/ 1807369 h 2990850"/>
                <a:gd name="connsiteX109" fmla="*/ 2138863 w 2162175"/>
                <a:gd name="connsiteY109" fmla="*/ 1811179 h 2990850"/>
                <a:gd name="connsiteX110" fmla="*/ 2160770 w 2162175"/>
                <a:gd name="connsiteY110" fmla="*/ 1865471 h 2990850"/>
                <a:gd name="connsiteX111" fmla="*/ 2107430 w 2162175"/>
                <a:gd name="connsiteY111" fmla="*/ 1956911 h 2990850"/>
                <a:gd name="connsiteX112" fmla="*/ 2095048 w 2162175"/>
                <a:gd name="connsiteY112" fmla="*/ 1982629 h 2990850"/>
                <a:gd name="connsiteX113" fmla="*/ 2071235 w 2162175"/>
                <a:gd name="connsiteY113" fmla="*/ 2036921 h 2990850"/>
                <a:gd name="connsiteX114" fmla="*/ 2075998 w 2162175"/>
                <a:gd name="connsiteY114" fmla="*/ 2064544 h 2990850"/>
                <a:gd name="connsiteX115" fmla="*/ 2072188 w 2162175"/>
                <a:gd name="connsiteY115" fmla="*/ 2103596 h 2990850"/>
                <a:gd name="connsiteX116" fmla="*/ 2061710 w 2162175"/>
                <a:gd name="connsiteY116" fmla="*/ 2126456 h 2990850"/>
                <a:gd name="connsiteX117" fmla="*/ 2062663 w 2162175"/>
                <a:gd name="connsiteY117" fmla="*/ 2146459 h 2990850"/>
                <a:gd name="connsiteX118" fmla="*/ 2048375 w 2162175"/>
                <a:gd name="connsiteY118" fmla="*/ 2174081 h 2990850"/>
                <a:gd name="connsiteX119" fmla="*/ 2010275 w 2162175"/>
                <a:gd name="connsiteY119" fmla="*/ 2229326 h 2990850"/>
                <a:gd name="connsiteX120" fmla="*/ 1962650 w 2162175"/>
                <a:gd name="connsiteY120" fmla="*/ 2236946 h 2990850"/>
                <a:gd name="connsiteX121" fmla="*/ 1940743 w 2162175"/>
                <a:gd name="connsiteY121" fmla="*/ 2248376 h 2990850"/>
                <a:gd name="connsiteX122" fmla="*/ 1881688 w 2162175"/>
                <a:gd name="connsiteY122" fmla="*/ 2295049 h 2990850"/>
                <a:gd name="connsiteX123" fmla="*/ 1885498 w 2162175"/>
                <a:gd name="connsiteY123" fmla="*/ 2354104 h 2990850"/>
                <a:gd name="connsiteX124" fmla="*/ 1870258 w 2162175"/>
                <a:gd name="connsiteY124" fmla="*/ 2376011 h 2990850"/>
                <a:gd name="connsiteX125" fmla="*/ 1855970 w 2162175"/>
                <a:gd name="connsiteY125" fmla="*/ 2398871 h 2990850"/>
                <a:gd name="connsiteX126" fmla="*/ 1832158 w 2162175"/>
                <a:gd name="connsiteY126" fmla="*/ 2425541 h 2990850"/>
                <a:gd name="connsiteX127" fmla="*/ 1829300 w 2162175"/>
                <a:gd name="connsiteY127" fmla="*/ 2441734 h 2990850"/>
                <a:gd name="connsiteX128" fmla="*/ 1821680 w 2162175"/>
                <a:gd name="connsiteY128" fmla="*/ 2453164 h 2990850"/>
                <a:gd name="connsiteX129" fmla="*/ 1817870 w 2162175"/>
                <a:gd name="connsiteY129" fmla="*/ 2467451 h 2990850"/>
                <a:gd name="connsiteX130" fmla="*/ 1782628 w 2162175"/>
                <a:gd name="connsiteY130" fmla="*/ 2509361 h 2990850"/>
                <a:gd name="connsiteX131" fmla="*/ 1710238 w 2162175"/>
                <a:gd name="connsiteY131" fmla="*/ 2501741 h 2990850"/>
                <a:gd name="connsiteX132" fmla="*/ 1728335 w 2162175"/>
                <a:gd name="connsiteY132" fmla="*/ 2521744 h 2990850"/>
                <a:gd name="connsiteX133" fmla="*/ 1738813 w 2162175"/>
                <a:gd name="connsiteY133" fmla="*/ 2539841 h 2990850"/>
                <a:gd name="connsiteX134" fmla="*/ 1750243 w 2162175"/>
                <a:gd name="connsiteY134" fmla="*/ 2556034 h 2990850"/>
                <a:gd name="connsiteX135" fmla="*/ 1731193 w 2162175"/>
                <a:gd name="connsiteY135" fmla="*/ 2592229 h 2990850"/>
                <a:gd name="connsiteX136" fmla="*/ 1694998 w 2162175"/>
                <a:gd name="connsiteY136" fmla="*/ 2602706 h 2990850"/>
                <a:gd name="connsiteX137" fmla="*/ 1656898 w 2162175"/>
                <a:gd name="connsiteY137" fmla="*/ 2610326 h 2990850"/>
                <a:gd name="connsiteX138" fmla="*/ 1655945 w 2162175"/>
                <a:gd name="connsiteY138" fmla="*/ 2649379 h 2990850"/>
                <a:gd name="connsiteX139" fmla="*/ 1608320 w 2162175"/>
                <a:gd name="connsiteY139" fmla="*/ 2654141 h 2990850"/>
                <a:gd name="connsiteX140" fmla="*/ 1618798 w 2162175"/>
                <a:gd name="connsiteY140" fmla="*/ 2677954 h 2990850"/>
                <a:gd name="connsiteX141" fmla="*/ 1644515 w 2162175"/>
                <a:gd name="connsiteY141" fmla="*/ 2685574 h 2990850"/>
                <a:gd name="connsiteX142" fmla="*/ 1625465 w 2162175"/>
                <a:gd name="connsiteY142" fmla="*/ 2712244 h 2990850"/>
                <a:gd name="connsiteX143" fmla="*/ 1628323 w 2162175"/>
                <a:gd name="connsiteY143" fmla="*/ 2735104 h 2990850"/>
                <a:gd name="connsiteX144" fmla="*/ 1600700 w 2162175"/>
                <a:gd name="connsiteY144" fmla="*/ 2768441 h 2990850"/>
                <a:gd name="connsiteX145" fmla="*/ 1651183 w 2162175"/>
                <a:gd name="connsiteY145" fmla="*/ 2808446 h 2990850"/>
                <a:gd name="connsiteX146" fmla="*/ 1632133 w 2162175"/>
                <a:gd name="connsiteY146" fmla="*/ 2838926 h 2990850"/>
                <a:gd name="connsiteX147" fmla="*/ 1632133 w 2162175"/>
                <a:gd name="connsiteY147" fmla="*/ 2855119 h 2990850"/>
                <a:gd name="connsiteX148" fmla="*/ 1619750 w 2162175"/>
                <a:gd name="connsiteY148" fmla="*/ 2877026 h 2990850"/>
                <a:gd name="connsiteX149" fmla="*/ 1646420 w 2162175"/>
                <a:gd name="connsiteY149" fmla="*/ 2912269 h 2990850"/>
                <a:gd name="connsiteX150" fmla="*/ 1677853 w 2162175"/>
                <a:gd name="connsiteY150" fmla="*/ 2942749 h 2990850"/>
                <a:gd name="connsiteX151" fmla="*/ 1729288 w 2162175"/>
                <a:gd name="connsiteY151" fmla="*/ 2968466 h 2990850"/>
                <a:gd name="connsiteX152" fmla="*/ 1706428 w 2162175"/>
                <a:gd name="connsiteY152" fmla="*/ 2984659 h 2990850"/>
                <a:gd name="connsiteX153" fmla="*/ 1703570 w 2162175"/>
                <a:gd name="connsiteY153" fmla="*/ 2984659 h 2990850"/>
                <a:gd name="connsiteX154" fmla="*/ 1684520 w 2162175"/>
                <a:gd name="connsiteY154" fmla="*/ 2984659 h 2990850"/>
                <a:gd name="connsiteX155" fmla="*/ 1666423 w 2162175"/>
                <a:gd name="connsiteY155" fmla="*/ 2984659 h 2990850"/>
                <a:gd name="connsiteX156" fmla="*/ 1608320 w 2162175"/>
                <a:gd name="connsiteY156" fmla="*/ 2964656 h 2990850"/>
                <a:gd name="connsiteX157" fmla="*/ 1584508 w 2162175"/>
                <a:gd name="connsiteY157" fmla="*/ 2952274 h 2990850"/>
                <a:gd name="connsiteX158" fmla="*/ 1566410 w 2162175"/>
                <a:gd name="connsiteY158" fmla="*/ 2945606 h 2990850"/>
                <a:gd name="connsiteX159" fmla="*/ 1532120 w 2162175"/>
                <a:gd name="connsiteY159" fmla="*/ 2914174 h 2990850"/>
                <a:gd name="connsiteX160" fmla="*/ 1510213 w 2162175"/>
                <a:gd name="connsiteY160" fmla="*/ 2902744 h 2990850"/>
                <a:gd name="connsiteX161" fmla="*/ 1499735 w 2162175"/>
                <a:gd name="connsiteY161" fmla="*/ 2883694 h 2990850"/>
                <a:gd name="connsiteX162" fmla="*/ 1483543 w 2162175"/>
                <a:gd name="connsiteY162" fmla="*/ 2867501 h 2990850"/>
                <a:gd name="connsiteX163" fmla="*/ 1459730 w 2162175"/>
                <a:gd name="connsiteY163" fmla="*/ 2824639 h 2990850"/>
                <a:gd name="connsiteX164" fmla="*/ 1466398 w 2162175"/>
                <a:gd name="connsiteY164" fmla="*/ 2797969 h 2990850"/>
                <a:gd name="connsiteX165" fmla="*/ 1440680 w 2162175"/>
                <a:gd name="connsiteY165" fmla="*/ 2779871 h 2990850"/>
                <a:gd name="connsiteX166" fmla="*/ 1445443 w 2162175"/>
                <a:gd name="connsiteY166" fmla="*/ 2753201 h 2990850"/>
                <a:gd name="connsiteX167" fmla="*/ 1438775 w 2162175"/>
                <a:gd name="connsiteY167" fmla="*/ 2733199 h 2990850"/>
                <a:gd name="connsiteX168" fmla="*/ 1458778 w 2162175"/>
                <a:gd name="connsiteY168" fmla="*/ 2729389 h 2990850"/>
                <a:gd name="connsiteX169" fmla="*/ 1440680 w 2162175"/>
                <a:gd name="connsiteY169" fmla="*/ 2676049 h 2990850"/>
                <a:gd name="connsiteX170" fmla="*/ 1434013 w 2162175"/>
                <a:gd name="connsiteY170" fmla="*/ 2706529 h 2990850"/>
                <a:gd name="connsiteX171" fmla="*/ 1418773 w 2162175"/>
                <a:gd name="connsiteY171" fmla="*/ 2664619 h 2990850"/>
                <a:gd name="connsiteX172" fmla="*/ 1411153 w 2162175"/>
                <a:gd name="connsiteY172" fmla="*/ 2635091 h 2990850"/>
                <a:gd name="connsiteX173" fmla="*/ 1412105 w 2162175"/>
                <a:gd name="connsiteY173" fmla="*/ 2616994 h 2990850"/>
                <a:gd name="connsiteX174" fmla="*/ 1389245 w 2162175"/>
                <a:gd name="connsiteY174" fmla="*/ 2569369 h 2990850"/>
                <a:gd name="connsiteX175" fmla="*/ 1395913 w 2162175"/>
                <a:gd name="connsiteY175" fmla="*/ 2545556 h 2990850"/>
                <a:gd name="connsiteX176" fmla="*/ 1395913 w 2162175"/>
                <a:gd name="connsiteY176" fmla="*/ 2526506 h 2990850"/>
                <a:gd name="connsiteX177" fmla="*/ 1402580 w 2162175"/>
                <a:gd name="connsiteY177" fmla="*/ 2503646 h 2990850"/>
                <a:gd name="connsiteX178" fmla="*/ 1399723 w 2162175"/>
                <a:gd name="connsiteY178" fmla="*/ 2454116 h 2990850"/>
                <a:gd name="connsiteX179" fmla="*/ 1383530 w 2162175"/>
                <a:gd name="connsiteY179" fmla="*/ 2411254 h 2990850"/>
                <a:gd name="connsiteX180" fmla="*/ 1384483 w 2162175"/>
                <a:gd name="connsiteY180" fmla="*/ 2388394 h 2990850"/>
                <a:gd name="connsiteX181" fmla="*/ 1379720 w 2162175"/>
                <a:gd name="connsiteY181" fmla="*/ 2366486 h 2990850"/>
                <a:gd name="connsiteX182" fmla="*/ 1382578 w 2162175"/>
                <a:gd name="connsiteY182" fmla="*/ 2343626 h 2990850"/>
                <a:gd name="connsiteX183" fmla="*/ 1379720 w 2162175"/>
                <a:gd name="connsiteY183" fmla="*/ 2294096 h 2990850"/>
                <a:gd name="connsiteX184" fmla="*/ 1382578 w 2162175"/>
                <a:gd name="connsiteY184" fmla="*/ 2281714 h 2990850"/>
                <a:gd name="connsiteX185" fmla="*/ 1377815 w 2162175"/>
                <a:gd name="connsiteY185" fmla="*/ 2242661 h 2990850"/>
                <a:gd name="connsiteX186" fmla="*/ 1376863 w 2162175"/>
                <a:gd name="connsiteY186" fmla="*/ 2179796 h 2990850"/>
                <a:gd name="connsiteX187" fmla="*/ 1364480 w 2162175"/>
                <a:gd name="connsiteY187" fmla="*/ 2126456 h 2990850"/>
                <a:gd name="connsiteX188" fmla="*/ 1317808 w 2162175"/>
                <a:gd name="connsiteY188" fmla="*/ 2087404 h 2990850"/>
                <a:gd name="connsiteX189" fmla="*/ 1288280 w 2162175"/>
                <a:gd name="connsiteY189" fmla="*/ 2075974 h 2990850"/>
                <a:gd name="connsiteX190" fmla="*/ 1218748 w 2162175"/>
                <a:gd name="connsiteY190" fmla="*/ 2024539 h 2990850"/>
                <a:gd name="connsiteX191" fmla="*/ 1213985 w 2162175"/>
                <a:gd name="connsiteY191" fmla="*/ 2004536 h 2990850"/>
                <a:gd name="connsiteX192" fmla="*/ 1188268 w 2162175"/>
                <a:gd name="connsiteY192" fmla="*/ 1968341 h 2990850"/>
                <a:gd name="connsiteX193" fmla="*/ 1144453 w 2162175"/>
                <a:gd name="connsiteY193" fmla="*/ 1890236 h 2990850"/>
                <a:gd name="connsiteX194" fmla="*/ 1120640 w 2162175"/>
                <a:gd name="connsiteY194" fmla="*/ 1854041 h 2990850"/>
                <a:gd name="connsiteX195" fmla="*/ 1096828 w 2162175"/>
                <a:gd name="connsiteY195" fmla="*/ 1834039 h 2990850"/>
                <a:gd name="connsiteX196" fmla="*/ 1086350 w 2162175"/>
                <a:gd name="connsiteY196" fmla="*/ 1797844 h 2990850"/>
                <a:gd name="connsiteX197" fmla="*/ 1112068 w 2162175"/>
                <a:gd name="connsiteY197" fmla="*/ 1765459 h 2990850"/>
                <a:gd name="connsiteX198" fmla="*/ 1096828 w 2162175"/>
                <a:gd name="connsiteY198" fmla="*/ 1742599 h 2990850"/>
                <a:gd name="connsiteX199" fmla="*/ 1108258 w 2162175"/>
                <a:gd name="connsiteY199" fmla="*/ 1695926 h 2990850"/>
                <a:gd name="connsiteX200" fmla="*/ 1115878 w 2162175"/>
                <a:gd name="connsiteY200" fmla="*/ 1677829 h 2990850"/>
                <a:gd name="connsiteX201" fmla="*/ 1135880 w 2162175"/>
                <a:gd name="connsiteY201" fmla="*/ 1661636 h 2990850"/>
                <a:gd name="connsiteX202" fmla="*/ 1146358 w 2162175"/>
                <a:gd name="connsiteY202" fmla="*/ 1642586 h 2990850"/>
                <a:gd name="connsiteX203" fmla="*/ 1175885 w 2162175"/>
                <a:gd name="connsiteY203" fmla="*/ 1613059 h 2990850"/>
                <a:gd name="connsiteX204" fmla="*/ 1176838 w 2162175"/>
                <a:gd name="connsiteY204" fmla="*/ 1540669 h 2990850"/>
                <a:gd name="connsiteX205" fmla="*/ 1162550 w 2162175"/>
                <a:gd name="connsiteY205" fmla="*/ 1514951 h 2990850"/>
                <a:gd name="connsiteX206" fmla="*/ 1139690 w 2162175"/>
                <a:gd name="connsiteY206" fmla="*/ 1483519 h 2990850"/>
                <a:gd name="connsiteX207" fmla="*/ 1116830 w 2162175"/>
                <a:gd name="connsiteY207" fmla="*/ 1501616 h 2990850"/>
                <a:gd name="connsiteX208" fmla="*/ 1106353 w 2162175"/>
                <a:gd name="connsiteY208" fmla="*/ 1523524 h 2990850"/>
                <a:gd name="connsiteX209" fmla="*/ 1070158 w 2162175"/>
                <a:gd name="connsiteY209" fmla="*/ 1503521 h 2990850"/>
                <a:gd name="connsiteX210" fmla="*/ 1048250 w 2162175"/>
                <a:gd name="connsiteY210" fmla="*/ 1499711 h 2990850"/>
                <a:gd name="connsiteX211" fmla="*/ 1018723 w 2162175"/>
                <a:gd name="connsiteY211" fmla="*/ 1469231 h 2990850"/>
                <a:gd name="connsiteX212" fmla="*/ 992053 w 2162175"/>
                <a:gd name="connsiteY212" fmla="*/ 1456849 h 2990850"/>
                <a:gd name="connsiteX213" fmla="*/ 991100 w 2162175"/>
                <a:gd name="connsiteY213" fmla="*/ 1431131 h 2990850"/>
                <a:gd name="connsiteX214" fmla="*/ 949190 w 2162175"/>
                <a:gd name="connsiteY214" fmla="*/ 1385411 h 2990850"/>
                <a:gd name="connsiteX215" fmla="*/ 909185 w 2162175"/>
                <a:gd name="connsiteY215" fmla="*/ 1376839 h 2990850"/>
                <a:gd name="connsiteX216" fmla="*/ 891088 w 2162175"/>
                <a:gd name="connsiteY216" fmla="*/ 1370171 h 2990850"/>
                <a:gd name="connsiteX217" fmla="*/ 868228 w 2162175"/>
                <a:gd name="connsiteY217" fmla="*/ 1365409 h 2990850"/>
                <a:gd name="connsiteX218" fmla="*/ 798695 w 2162175"/>
                <a:gd name="connsiteY218" fmla="*/ 1313974 h 2990850"/>
                <a:gd name="connsiteX219" fmla="*/ 760595 w 2162175"/>
                <a:gd name="connsiteY219" fmla="*/ 1326356 h 2990850"/>
                <a:gd name="connsiteX220" fmla="*/ 713923 w 2162175"/>
                <a:gd name="connsiteY220" fmla="*/ 1310164 h 2990850"/>
                <a:gd name="connsiteX221" fmla="*/ 668203 w 2162175"/>
                <a:gd name="connsiteY221" fmla="*/ 1292066 h 2990850"/>
                <a:gd name="connsiteX222" fmla="*/ 641533 w 2162175"/>
                <a:gd name="connsiteY222" fmla="*/ 1273016 h 2990850"/>
                <a:gd name="connsiteX223" fmla="*/ 618673 w 2162175"/>
                <a:gd name="connsiteY223" fmla="*/ 1266349 h 2990850"/>
                <a:gd name="connsiteX224" fmla="*/ 592003 w 2162175"/>
                <a:gd name="connsiteY224" fmla="*/ 1247299 h 2990850"/>
                <a:gd name="connsiteX225" fmla="*/ 572000 w 2162175"/>
                <a:gd name="connsiteY225" fmla="*/ 1221581 h 2990850"/>
                <a:gd name="connsiteX226" fmla="*/ 582478 w 2162175"/>
                <a:gd name="connsiteY226" fmla="*/ 1193959 h 2990850"/>
                <a:gd name="connsiteX227" fmla="*/ 549140 w 2162175"/>
                <a:gd name="connsiteY227" fmla="*/ 1124426 h 2990850"/>
                <a:gd name="connsiteX228" fmla="*/ 516755 w 2162175"/>
                <a:gd name="connsiteY228" fmla="*/ 1088231 h 2990850"/>
                <a:gd name="connsiteX229" fmla="*/ 516755 w 2162175"/>
                <a:gd name="connsiteY229" fmla="*/ 1070134 h 2990850"/>
                <a:gd name="connsiteX230" fmla="*/ 493895 w 2162175"/>
                <a:gd name="connsiteY230" fmla="*/ 1039654 h 2990850"/>
                <a:gd name="connsiteX231" fmla="*/ 470083 w 2162175"/>
                <a:gd name="connsiteY231" fmla="*/ 1007269 h 2990850"/>
                <a:gd name="connsiteX232" fmla="*/ 470083 w 2162175"/>
                <a:gd name="connsiteY232" fmla="*/ 967264 h 2990850"/>
                <a:gd name="connsiteX233" fmla="*/ 433888 w 2162175"/>
                <a:gd name="connsiteY233" fmla="*/ 985361 h 2990850"/>
                <a:gd name="connsiteX234" fmla="*/ 450080 w 2162175"/>
                <a:gd name="connsiteY234" fmla="*/ 1012984 h 2990850"/>
                <a:gd name="connsiteX235" fmla="*/ 456748 w 2162175"/>
                <a:gd name="connsiteY235" fmla="*/ 1042511 h 2990850"/>
                <a:gd name="connsiteX236" fmla="*/ 472940 w 2162175"/>
                <a:gd name="connsiteY236" fmla="*/ 1072039 h 2990850"/>
                <a:gd name="connsiteX237" fmla="*/ 483418 w 2162175"/>
                <a:gd name="connsiteY237" fmla="*/ 1118711 h 2990850"/>
                <a:gd name="connsiteX238" fmla="*/ 494848 w 2162175"/>
                <a:gd name="connsiteY238" fmla="*/ 1149191 h 2990850"/>
                <a:gd name="connsiteX239" fmla="*/ 471035 w 2162175"/>
                <a:gd name="connsiteY239" fmla="*/ 1132999 h 2990850"/>
                <a:gd name="connsiteX240" fmla="*/ 449128 w 2162175"/>
                <a:gd name="connsiteY240" fmla="*/ 1112996 h 2990850"/>
                <a:gd name="connsiteX241" fmla="*/ 451985 w 2162175"/>
                <a:gd name="connsiteY241" fmla="*/ 1086326 h 2990850"/>
                <a:gd name="connsiteX242" fmla="*/ 411980 w 2162175"/>
                <a:gd name="connsiteY242" fmla="*/ 1050131 h 2990850"/>
                <a:gd name="connsiteX243" fmla="*/ 427220 w 2162175"/>
                <a:gd name="connsiteY243" fmla="*/ 1026319 h 2990850"/>
                <a:gd name="connsiteX244" fmla="*/ 407218 w 2162175"/>
                <a:gd name="connsiteY244" fmla="*/ 993934 h 2990850"/>
                <a:gd name="connsiteX245" fmla="*/ 402455 w 2162175"/>
                <a:gd name="connsiteY245" fmla="*/ 955834 h 2990850"/>
                <a:gd name="connsiteX246" fmla="*/ 399598 w 2162175"/>
                <a:gd name="connsiteY246" fmla="*/ 919639 h 2990850"/>
                <a:gd name="connsiteX247" fmla="*/ 375785 w 2162175"/>
                <a:gd name="connsiteY247" fmla="*/ 893921 h 2990850"/>
                <a:gd name="connsiteX248" fmla="*/ 350068 w 2162175"/>
                <a:gd name="connsiteY248" fmla="*/ 881539 h 2990850"/>
                <a:gd name="connsiteX249" fmla="*/ 341495 w 2162175"/>
                <a:gd name="connsiteY249" fmla="*/ 849154 h 2990850"/>
                <a:gd name="connsiteX250" fmla="*/ 340543 w 2162175"/>
                <a:gd name="connsiteY250" fmla="*/ 801529 h 2990850"/>
                <a:gd name="connsiteX251" fmla="*/ 340543 w 2162175"/>
                <a:gd name="connsiteY251" fmla="*/ 751999 h 2990850"/>
                <a:gd name="connsiteX252" fmla="*/ 364355 w 2162175"/>
                <a:gd name="connsiteY252" fmla="*/ 721519 h 2990850"/>
                <a:gd name="connsiteX253" fmla="*/ 374833 w 2162175"/>
                <a:gd name="connsiteY253" fmla="*/ 693896 h 2990850"/>
                <a:gd name="connsiteX254" fmla="*/ 417695 w 2162175"/>
                <a:gd name="connsiteY254" fmla="*/ 646271 h 2990850"/>
                <a:gd name="connsiteX255" fmla="*/ 453890 w 2162175"/>
                <a:gd name="connsiteY255" fmla="*/ 591979 h 2990850"/>
                <a:gd name="connsiteX256" fmla="*/ 464368 w 2162175"/>
                <a:gd name="connsiteY256" fmla="*/ 560546 h 2990850"/>
                <a:gd name="connsiteX257" fmla="*/ 441508 w 2162175"/>
                <a:gd name="connsiteY257" fmla="*/ 524351 h 2990850"/>
                <a:gd name="connsiteX258" fmla="*/ 459605 w 2162175"/>
                <a:gd name="connsiteY258" fmla="*/ 506254 h 2990850"/>
                <a:gd name="connsiteX259" fmla="*/ 463415 w 2162175"/>
                <a:gd name="connsiteY259" fmla="*/ 483394 h 2990850"/>
                <a:gd name="connsiteX260" fmla="*/ 459605 w 2162175"/>
                <a:gd name="connsiteY260" fmla="*/ 445294 h 2990850"/>
                <a:gd name="connsiteX261" fmla="*/ 470083 w 2162175"/>
                <a:gd name="connsiteY261" fmla="*/ 417671 h 2990850"/>
                <a:gd name="connsiteX262" fmla="*/ 436745 w 2162175"/>
                <a:gd name="connsiteY262" fmla="*/ 416719 h 2990850"/>
                <a:gd name="connsiteX263" fmla="*/ 439603 w 2162175"/>
                <a:gd name="connsiteY263" fmla="*/ 387191 h 2990850"/>
                <a:gd name="connsiteX264" fmla="*/ 436745 w 2162175"/>
                <a:gd name="connsiteY264" fmla="*/ 371951 h 2990850"/>
                <a:gd name="connsiteX265" fmla="*/ 445318 w 2162175"/>
                <a:gd name="connsiteY265" fmla="*/ 352901 h 2990850"/>
                <a:gd name="connsiteX266" fmla="*/ 415790 w 2162175"/>
                <a:gd name="connsiteY266" fmla="*/ 314801 h 2990850"/>
                <a:gd name="connsiteX267" fmla="*/ 351020 w 2162175"/>
                <a:gd name="connsiteY267" fmla="*/ 307181 h 2990850"/>
                <a:gd name="connsiteX268" fmla="*/ 312920 w 2162175"/>
                <a:gd name="connsiteY268" fmla="*/ 290989 h 2990850"/>
                <a:gd name="connsiteX269" fmla="*/ 286250 w 2162175"/>
                <a:gd name="connsiteY269" fmla="*/ 307181 h 2990850"/>
                <a:gd name="connsiteX270" fmla="*/ 246245 w 2162175"/>
                <a:gd name="connsiteY270" fmla="*/ 313849 h 2990850"/>
                <a:gd name="connsiteX271" fmla="*/ 215765 w 2162175"/>
                <a:gd name="connsiteY271" fmla="*/ 324326 h 2990850"/>
                <a:gd name="connsiteX272" fmla="*/ 192905 w 2162175"/>
                <a:gd name="connsiteY272" fmla="*/ 312896 h 2990850"/>
                <a:gd name="connsiteX273" fmla="*/ 170998 w 2162175"/>
                <a:gd name="connsiteY273" fmla="*/ 316706 h 2990850"/>
                <a:gd name="connsiteX274" fmla="*/ 96703 w 2162175"/>
                <a:gd name="connsiteY274" fmla="*/ 315754 h 2990850"/>
                <a:gd name="connsiteX275" fmla="*/ 47173 w 2162175"/>
                <a:gd name="connsiteY275" fmla="*/ 296704 h 2990850"/>
                <a:gd name="connsiteX276" fmla="*/ 7168 w 2162175"/>
                <a:gd name="connsiteY276" fmla="*/ 263366 h 2990850"/>
                <a:gd name="connsiteX277" fmla="*/ 43363 w 2162175"/>
                <a:gd name="connsiteY277" fmla="*/ 245269 h 2990850"/>
                <a:gd name="connsiteX278" fmla="*/ 82415 w 2162175"/>
                <a:gd name="connsiteY278" fmla="*/ 230981 h 2990850"/>
                <a:gd name="connsiteX279" fmla="*/ 100513 w 2162175"/>
                <a:gd name="connsiteY279" fmla="*/ 233839 h 2990850"/>
                <a:gd name="connsiteX280" fmla="*/ 123373 w 2162175"/>
                <a:gd name="connsiteY280" fmla="*/ 226219 h 2990850"/>
                <a:gd name="connsiteX281" fmla="*/ 163378 w 2162175"/>
                <a:gd name="connsiteY281" fmla="*/ 210026 h 2990850"/>
                <a:gd name="connsiteX282" fmla="*/ 93845 w 2162175"/>
                <a:gd name="connsiteY282" fmla="*/ 194786 h 2990850"/>
                <a:gd name="connsiteX283" fmla="*/ 130040 w 2162175"/>
                <a:gd name="connsiteY283" fmla="*/ 172879 h 2990850"/>
                <a:gd name="connsiteX284" fmla="*/ 179570 w 2162175"/>
                <a:gd name="connsiteY284" fmla="*/ 165259 h 2990850"/>
                <a:gd name="connsiteX285" fmla="*/ 221480 w 2162175"/>
                <a:gd name="connsiteY285" fmla="*/ 164306 h 2990850"/>
                <a:gd name="connsiteX286" fmla="*/ 213860 w 2162175"/>
                <a:gd name="connsiteY286" fmla="*/ 130016 h 2990850"/>
                <a:gd name="connsiteX287" fmla="*/ 259580 w 2162175"/>
                <a:gd name="connsiteY287" fmla="*/ 114776 h 2990850"/>
                <a:gd name="connsiteX288" fmla="*/ 307205 w 2162175"/>
                <a:gd name="connsiteY288" fmla="*/ 102394 h 2990850"/>
                <a:gd name="connsiteX289" fmla="*/ 354830 w 2162175"/>
                <a:gd name="connsiteY289" fmla="*/ 90011 h 2990850"/>
                <a:gd name="connsiteX290" fmla="*/ 404360 w 2162175"/>
                <a:gd name="connsiteY290" fmla="*/ 79534 h 2990850"/>
                <a:gd name="connsiteX291" fmla="*/ 440555 w 2162175"/>
                <a:gd name="connsiteY291" fmla="*/ 76676 h 2990850"/>
                <a:gd name="connsiteX292" fmla="*/ 474845 w 2162175"/>
                <a:gd name="connsiteY292" fmla="*/ 69056 h 2990850"/>
                <a:gd name="connsiteX293" fmla="*/ 497705 w 2162175"/>
                <a:gd name="connsiteY293" fmla="*/ 76676 h 2990850"/>
                <a:gd name="connsiteX294" fmla="*/ 521518 w 2162175"/>
                <a:gd name="connsiteY294" fmla="*/ 77629 h 2990850"/>
                <a:gd name="connsiteX295" fmla="*/ 539615 w 2162175"/>
                <a:gd name="connsiteY295" fmla="*/ 84296 h 2990850"/>
                <a:gd name="connsiteX296" fmla="*/ 569143 w 2162175"/>
                <a:gd name="connsiteY296" fmla="*/ 84296 h 2990850"/>
                <a:gd name="connsiteX297" fmla="*/ 592955 w 2162175"/>
                <a:gd name="connsiteY297" fmla="*/ 91916 h 2990850"/>
                <a:gd name="connsiteX298" fmla="*/ 653915 w 2162175"/>
                <a:gd name="connsiteY298" fmla="*/ 94774 h 2990850"/>
                <a:gd name="connsiteX299" fmla="*/ 675823 w 2162175"/>
                <a:gd name="connsiteY299" fmla="*/ 101441 h 2990850"/>
                <a:gd name="connsiteX300" fmla="*/ 698683 w 2162175"/>
                <a:gd name="connsiteY300" fmla="*/ 102394 h 2990850"/>
                <a:gd name="connsiteX301" fmla="*/ 728210 w 2162175"/>
                <a:gd name="connsiteY301" fmla="*/ 114776 h 2990850"/>
                <a:gd name="connsiteX302" fmla="*/ 790123 w 2162175"/>
                <a:gd name="connsiteY302" fmla="*/ 104299 h 2990850"/>
                <a:gd name="connsiteX303" fmla="*/ 835843 w 2162175"/>
                <a:gd name="connsiteY303" fmla="*/ 101441 h 2990850"/>
                <a:gd name="connsiteX304" fmla="*/ 875848 w 2162175"/>
                <a:gd name="connsiteY304" fmla="*/ 92869 h 2990850"/>
                <a:gd name="connsiteX305" fmla="*/ 894898 w 2162175"/>
                <a:gd name="connsiteY305" fmla="*/ 93821 h 2990850"/>
                <a:gd name="connsiteX306" fmla="*/ 916805 w 2162175"/>
                <a:gd name="connsiteY306" fmla="*/ 86201 h 2990850"/>
                <a:gd name="connsiteX307" fmla="*/ 934903 w 2162175"/>
                <a:gd name="connsiteY307" fmla="*/ 102394 h 2990850"/>
                <a:gd name="connsiteX308" fmla="*/ 969193 w 2162175"/>
                <a:gd name="connsiteY308" fmla="*/ 102394 h 2990850"/>
                <a:gd name="connsiteX309" fmla="*/ 1004435 w 2162175"/>
                <a:gd name="connsiteY309" fmla="*/ 98584 h 2990850"/>
                <a:gd name="connsiteX310" fmla="*/ 1077778 w 2162175"/>
                <a:gd name="connsiteY310" fmla="*/ 112871 h 2990850"/>
                <a:gd name="connsiteX311" fmla="*/ 1085398 w 2162175"/>
                <a:gd name="connsiteY311" fmla="*/ 96679 h 2990850"/>
                <a:gd name="connsiteX312" fmla="*/ 1099685 w 2162175"/>
                <a:gd name="connsiteY312" fmla="*/ 57626 h 2990850"/>
                <a:gd name="connsiteX313" fmla="*/ 1021580 w 2162175"/>
                <a:gd name="connsiteY313" fmla="*/ 71914 h 2990850"/>
                <a:gd name="connsiteX314" fmla="*/ 1051108 w 2162175"/>
                <a:gd name="connsiteY314" fmla="*/ 33814 h 2990850"/>
                <a:gd name="connsiteX315" fmla="*/ 1104448 w 2162175"/>
                <a:gd name="connsiteY315" fmla="*/ 8096 h 2990850"/>
                <a:gd name="connsiteX316" fmla="*/ 1162550 w 2162175"/>
                <a:gd name="connsiteY316" fmla="*/ 14764 h 2990850"/>
                <a:gd name="connsiteX317" fmla="*/ 1193983 w 2162175"/>
                <a:gd name="connsiteY317" fmla="*/ 15716 h 2990850"/>
                <a:gd name="connsiteX318" fmla="*/ 1223510 w 2162175"/>
                <a:gd name="connsiteY318" fmla="*/ 34766 h 2990850"/>
                <a:gd name="connsiteX319" fmla="*/ 1241608 w 2162175"/>
                <a:gd name="connsiteY319" fmla="*/ 37624 h 2990850"/>
                <a:gd name="connsiteX320" fmla="*/ 1274945 w 2162175"/>
                <a:gd name="connsiteY320" fmla="*/ 37624 h 2990850"/>
                <a:gd name="connsiteX321" fmla="*/ 1293995 w 2162175"/>
                <a:gd name="connsiteY321" fmla="*/ 50006 h 2990850"/>
                <a:gd name="connsiteX322" fmla="*/ 1321618 w 2162175"/>
                <a:gd name="connsiteY322" fmla="*/ 30956 h 2990850"/>
                <a:gd name="connsiteX323" fmla="*/ 1339715 w 2162175"/>
                <a:gd name="connsiteY323" fmla="*/ 30956 h 2990850"/>
                <a:gd name="connsiteX324" fmla="*/ 1370195 w 2162175"/>
                <a:gd name="connsiteY324" fmla="*/ 28099 h 2990850"/>
                <a:gd name="connsiteX325" fmla="*/ 1346383 w 2162175"/>
                <a:gd name="connsiteY325" fmla="*/ 46196 h 2990850"/>
                <a:gd name="connsiteX326" fmla="*/ 1330190 w 2162175"/>
                <a:gd name="connsiteY326" fmla="*/ 73819 h 2990850"/>
                <a:gd name="connsiteX327" fmla="*/ 1350193 w 2162175"/>
                <a:gd name="connsiteY327" fmla="*/ 96679 h 2990850"/>
                <a:gd name="connsiteX328" fmla="*/ 1328285 w 2162175"/>
                <a:gd name="connsiteY328" fmla="*/ 105251 h 2990850"/>
                <a:gd name="connsiteX329" fmla="*/ 1309235 w 2162175"/>
                <a:gd name="connsiteY329" fmla="*/ 117634 h 2990850"/>
                <a:gd name="connsiteX330" fmla="*/ 1247323 w 2162175"/>
                <a:gd name="connsiteY330" fmla="*/ 112871 h 2990850"/>
                <a:gd name="connsiteX331" fmla="*/ 1262563 w 2162175"/>
                <a:gd name="connsiteY331" fmla="*/ 129064 h 2990850"/>
                <a:gd name="connsiteX332" fmla="*/ 1320665 w 2162175"/>
                <a:gd name="connsiteY332" fmla="*/ 136684 h 2990850"/>
                <a:gd name="connsiteX333" fmla="*/ 1359718 w 2162175"/>
                <a:gd name="connsiteY333" fmla="*/ 132874 h 2990850"/>
                <a:gd name="connsiteX334" fmla="*/ 1372100 w 2162175"/>
                <a:gd name="connsiteY334" fmla="*/ 110966 h 2990850"/>
                <a:gd name="connsiteX335" fmla="*/ 1406390 w 2162175"/>
                <a:gd name="connsiteY335" fmla="*/ 98584 h 2990850"/>
                <a:gd name="connsiteX336" fmla="*/ 1420678 w 2162175"/>
                <a:gd name="connsiteY336" fmla="*/ 110966 h 2990850"/>
                <a:gd name="connsiteX337" fmla="*/ 1404485 w 2162175"/>
                <a:gd name="connsiteY337" fmla="*/ 130969 h 2990850"/>
                <a:gd name="connsiteX338" fmla="*/ 1444490 w 2162175"/>
                <a:gd name="connsiteY338" fmla="*/ 112871 h 2990850"/>
                <a:gd name="connsiteX339" fmla="*/ 1435918 w 2162175"/>
                <a:gd name="connsiteY339" fmla="*/ 92869 h 2990850"/>
                <a:gd name="connsiteX340" fmla="*/ 1452110 w 2162175"/>
                <a:gd name="connsiteY340" fmla="*/ 66199 h 2990850"/>
                <a:gd name="connsiteX341" fmla="*/ 1425440 w 2162175"/>
                <a:gd name="connsiteY341" fmla="*/ 66199 h 2990850"/>
                <a:gd name="connsiteX342" fmla="*/ 1395913 w 2162175"/>
                <a:gd name="connsiteY342" fmla="*/ 39529 h 2990850"/>
                <a:gd name="connsiteX343" fmla="*/ 1421630 w 2162175"/>
                <a:gd name="connsiteY343" fmla="*/ 38576 h 2990850"/>
                <a:gd name="connsiteX344" fmla="*/ 1472113 w 2162175"/>
                <a:gd name="connsiteY344" fmla="*/ 18574 h 2990850"/>
                <a:gd name="connsiteX345" fmla="*/ 1495925 w 2162175"/>
                <a:gd name="connsiteY345" fmla="*/ 22384 h 2990850"/>
                <a:gd name="connsiteX346" fmla="*/ 1481638 w 2162175"/>
                <a:gd name="connsiteY346" fmla="*/ 55721 h 2990850"/>
                <a:gd name="connsiteX347" fmla="*/ 1517833 w 2162175"/>
                <a:gd name="connsiteY347" fmla="*/ 28099 h 2990850"/>
                <a:gd name="connsiteX348" fmla="*/ 1541645 w 2162175"/>
                <a:gd name="connsiteY348" fmla="*/ 17621 h 2990850"/>
                <a:gd name="connsiteX349" fmla="*/ 1564505 w 2162175"/>
                <a:gd name="connsiteY349" fmla="*/ 7144 h 2990850"/>
                <a:gd name="connsiteX350" fmla="*/ 1579745 w 2162175"/>
                <a:gd name="connsiteY350" fmla="*/ 15716 h 2990850"/>
                <a:gd name="connsiteX351" fmla="*/ 1595938 w 2162175"/>
                <a:gd name="connsiteY351" fmla="*/ 22384 h 2990850"/>
                <a:gd name="connsiteX352" fmla="*/ 1512118 w 2162175"/>
                <a:gd name="connsiteY352" fmla="*/ 58579 h 2990850"/>
                <a:gd name="connsiteX353" fmla="*/ 1513070 w 2162175"/>
                <a:gd name="connsiteY353" fmla="*/ 104299 h 2990850"/>
                <a:gd name="connsiteX354" fmla="*/ 1539740 w 2162175"/>
                <a:gd name="connsiteY354" fmla="*/ 115729 h 2990850"/>
                <a:gd name="connsiteX355" fmla="*/ 1529263 w 2162175"/>
                <a:gd name="connsiteY355" fmla="*/ 141446 h 2990850"/>
                <a:gd name="connsiteX356" fmla="*/ 1571173 w 2162175"/>
                <a:gd name="connsiteY356" fmla="*/ 127159 h 2990850"/>
                <a:gd name="connsiteX357" fmla="*/ 1602605 w 2162175"/>
                <a:gd name="connsiteY357" fmla="*/ 96679 h 2990850"/>
                <a:gd name="connsiteX358" fmla="*/ 1567363 w 2162175"/>
                <a:gd name="connsiteY358" fmla="*/ 80486 h 2990850"/>
                <a:gd name="connsiteX359" fmla="*/ 1577840 w 2162175"/>
                <a:gd name="connsiteY359" fmla="*/ 53816 h 2990850"/>
                <a:gd name="connsiteX360" fmla="*/ 1670233 w 2162175"/>
                <a:gd name="connsiteY360" fmla="*/ 20479 h 2990850"/>
                <a:gd name="connsiteX361" fmla="*/ 1689283 w 2162175"/>
                <a:gd name="connsiteY361" fmla="*/ 25241 h 2990850"/>
                <a:gd name="connsiteX362" fmla="*/ 1754053 w 2162175"/>
                <a:gd name="connsiteY362" fmla="*/ 25241 h 2990850"/>
                <a:gd name="connsiteX363" fmla="*/ 1803583 w 2162175"/>
                <a:gd name="connsiteY363" fmla="*/ 24289 h 2990850"/>
                <a:gd name="connsiteX364" fmla="*/ 1836920 w 2162175"/>
                <a:gd name="connsiteY364" fmla="*/ 59531 h 2990850"/>
                <a:gd name="connsiteX365" fmla="*/ 1858828 w 2162175"/>
                <a:gd name="connsiteY365" fmla="*/ 62389 h 2990850"/>
                <a:gd name="connsiteX366" fmla="*/ 1877878 w 2162175"/>
                <a:gd name="connsiteY366" fmla="*/ 73819 h 2990850"/>
                <a:gd name="connsiteX367" fmla="*/ 1896928 w 2162175"/>
                <a:gd name="connsiteY367" fmla="*/ 84296 h 2990850"/>
                <a:gd name="connsiteX368" fmla="*/ 1890260 w 2162175"/>
                <a:gd name="connsiteY368" fmla="*/ 102394 h 2990850"/>
                <a:gd name="connsiteX369" fmla="*/ 1894070 w 2162175"/>
                <a:gd name="connsiteY369" fmla="*/ 120491 h 2990850"/>
                <a:gd name="connsiteX370" fmla="*/ 1926455 w 2162175"/>
                <a:gd name="connsiteY370" fmla="*/ 136684 h 2990850"/>
                <a:gd name="connsiteX371" fmla="*/ 1955983 w 2162175"/>
                <a:gd name="connsiteY371" fmla="*/ 162401 h 2990850"/>
                <a:gd name="connsiteX372" fmla="*/ 1930265 w 2162175"/>
                <a:gd name="connsiteY372" fmla="*/ 182404 h 2990850"/>
                <a:gd name="connsiteX373" fmla="*/ 1897880 w 2162175"/>
                <a:gd name="connsiteY373" fmla="*/ 193834 h 2990850"/>
                <a:gd name="connsiteX374" fmla="*/ 1864543 w 2162175"/>
                <a:gd name="connsiteY374" fmla="*/ 168116 h 2990850"/>
                <a:gd name="connsiteX375" fmla="*/ 1850255 w 2162175"/>
                <a:gd name="connsiteY375" fmla="*/ 182404 h 2990850"/>
                <a:gd name="connsiteX376" fmla="*/ 1869305 w 2162175"/>
                <a:gd name="connsiteY376" fmla="*/ 213836 h 2990850"/>
                <a:gd name="connsiteX377" fmla="*/ 1845493 w 2162175"/>
                <a:gd name="connsiteY377" fmla="*/ 242411 h 2990850"/>
                <a:gd name="connsiteX378" fmla="*/ 1812155 w 2162175"/>
                <a:gd name="connsiteY378" fmla="*/ 230981 h 2990850"/>
                <a:gd name="connsiteX379" fmla="*/ 1818823 w 2162175"/>
                <a:gd name="connsiteY379" fmla="*/ 256699 h 2990850"/>
                <a:gd name="connsiteX380" fmla="*/ 1764530 w 2162175"/>
                <a:gd name="connsiteY380" fmla="*/ 245269 h 2990850"/>
                <a:gd name="connsiteX381" fmla="*/ 1745480 w 2162175"/>
                <a:gd name="connsiteY381" fmla="*/ 241459 h 2990850"/>
                <a:gd name="connsiteX382" fmla="*/ 1730240 w 2162175"/>
                <a:gd name="connsiteY382" fmla="*/ 218599 h 2990850"/>
                <a:gd name="connsiteX383" fmla="*/ 1698808 w 2162175"/>
                <a:gd name="connsiteY383" fmla="*/ 200501 h 2990850"/>
                <a:gd name="connsiteX384" fmla="*/ 1648325 w 2162175"/>
                <a:gd name="connsiteY384" fmla="*/ 201454 h 2990850"/>
                <a:gd name="connsiteX385" fmla="*/ 1724525 w 2162175"/>
                <a:gd name="connsiteY385" fmla="*/ 183356 h 2990850"/>
                <a:gd name="connsiteX386" fmla="*/ 1746433 w 2162175"/>
                <a:gd name="connsiteY386" fmla="*/ 164306 h 2990850"/>
                <a:gd name="connsiteX387" fmla="*/ 1786438 w 2162175"/>
                <a:gd name="connsiteY387" fmla="*/ 134779 h 2990850"/>
                <a:gd name="connsiteX388" fmla="*/ 1764530 w 2162175"/>
                <a:gd name="connsiteY388" fmla="*/ 120491 h 2990850"/>
                <a:gd name="connsiteX389" fmla="*/ 1733098 w 2162175"/>
                <a:gd name="connsiteY389" fmla="*/ 90011 h 2990850"/>
                <a:gd name="connsiteX390" fmla="*/ 1713095 w 2162175"/>
                <a:gd name="connsiteY390" fmla="*/ 96679 h 2990850"/>
                <a:gd name="connsiteX391" fmla="*/ 1663565 w 2162175"/>
                <a:gd name="connsiteY391" fmla="*/ 96679 h 2990850"/>
                <a:gd name="connsiteX392" fmla="*/ 1655945 w 2162175"/>
                <a:gd name="connsiteY392" fmla="*/ 114776 h 2990850"/>
                <a:gd name="connsiteX393" fmla="*/ 1636895 w 2162175"/>
                <a:gd name="connsiteY393" fmla="*/ 129064 h 2990850"/>
                <a:gd name="connsiteX394" fmla="*/ 1626418 w 2162175"/>
                <a:gd name="connsiteY394" fmla="*/ 150971 h 2990850"/>
                <a:gd name="connsiteX395" fmla="*/ 1580698 w 2162175"/>
                <a:gd name="connsiteY395" fmla="*/ 166211 h 2990850"/>
                <a:gd name="connsiteX396" fmla="*/ 1561648 w 2162175"/>
                <a:gd name="connsiteY396" fmla="*/ 174784 h 2990850"/>
                <a:gd name="connsiteX397" fmla="*/ 1534978 w 2162175"/>
                <a:gd name="connsiteY397" fmla="*/ 166211 h 2990850"/>
                <a:gd name="connsiteX398" fmla="*/ 1558790 w 2162175"/>
                <a:gd name="connsiteY398" fmla="*/ 191929 h 2990850"/>
                <a:gd name="connsiteX399" fmla="*/ 1584508 w 2162175"/>
                <a:gd name="connsiteY399" fmla="*/ 217646 h 2990850"/>
                <a:gd name="connsiteX400" fmla="*/ 1541645 w 2162175"/>
                <a:gd name="connsiteY400" fmla="*/ 216694 h 2990850"/>
                <a:gd name="connsiteX401" fmla="*/ 1482590 w 2162175"/>
                <a:gd name="connsiteY401" fmla="*/ 223361 h 2990850"/>
                <a:gd name="connsiteX402" fmla="*/ 1506403 w 2162175"/>
                <a:gd name="connsiteY402" fmla="*/ 191929 h 2990850"/>
                <a:gd name="connsiteX403" fmla="*/ 1452110 w 2162175"/>
                <a:gd name="connsiteY403" fmla="*/ 214789 h 2990850"/>
                <a:gd name="connsiteX404" fmla="*/ 1426393 w 2162175"/>
                <a:gd name="connsiteY404" fmla="*/ 218599 h 2990850"/>
                <a:gd name="connsiteX405" fmla="*/ 1384483 w 2162175"/>
                <a:gd name="connsiteY405" fmla="*/ 240506 h 2990850"/>
                <a:gd name="connsiteX406" fmla="*/ 1364480 w 2162175"/>
                <a:gd name="connsiteY406" fmla="*/ 244316 h 2990850"/>
                <a:gd name="connsiteX407" fmla="*/ 1314950 w 2162175"/>
                <a:gd name="connsiteY407" fmla="*/ 267176 h 2990850"/>
                <a:gd name="connsiteX408" fmla="*/ 1271135 w 2162175"/>
                <a:gd name="connsiteY408" fmla="*/ 293846 h 2990850"/>
                <a:gd name="connsiteX409" fmla="*/ 1252085 w 2162175"/>
                <a:gd name="connsiteY409" fmla="*/ 320516 h 2990850"/>
                <a:gd name="connsiteX410" fmla="*/ 1267325 w 2162175"/>
                <a:gd name="connsiteY410" fmla="*/ 338614 h 2990850"/>
                <a:gd name="connsiteX411" fmla="*/ 1264468 w 2162175"/>
                <a:gd name="connsiteY411" fmla="*/ 360521 h 2990850"/>
                <a:gd name="connsiteX412" fmla="*/ 1291138 w 2162175"/>
                <a:gd name="connsiteY412" fmla="*/ 363379 h 2990850"/>
                <a:gd name="connsiteX413" fmla="*/ 1337810 w 2162175"/>
                <a:gd name="connsiteY413" fmla="*/ 390049 h 2990850"/>
                <a:gd name="connsiteX414" fmla="*/ 1377815 w 2162175"/>
                <a:gd name="connsiteY414" fmla="*/ 405289 h 2990850"/>
                <a:gd name="connsiteX415" fmla="*/ 1416868 w 2162175"/>
                <a:gd name="connsiteY415" fmla="*/ 413861 h 2990850"/>
                <a:gd name="connsiteX416" fmla="*/ 1398770 w 2162175"/>
                <a:gd name="connsiteY416" fmla="*/ 440531 h 2990850"/>
                <a:gd name="connsiteX417" fmla="*/ 1392103 w 2162175"/>
                <a:gd name="connsiteY417" fmla="*/ 470059 h 2990850"/>
                <a:gd name="connsiteX418" fmla="*/ 1412105 w 2162175"/>
                <a:gd name="connsiteY418" fmla="*/ 492919 h 2990850"/>
                <a:gd name="connsiteX419" fmla="*/ 1448300 w 2162175"/>
                <a:gd name="connsiteY419" fmla="*/ 467201 h 2990850"/>
                <a:gd name="connsiteX420" fmla="*/ 1463540 w 2162175"/>
                <a:gd name="connsiteY420" fmla="*/ 420529 h 2990850"/>
                <a:gd name="connsiteX421" fmla="*/ 1568315 w 2162175"/>
                <a:gd name="connsiteY421" fmla="*/ 332899 h 2990850"/>
                <a:gd name="connsiteX422" fmla="*/ 1565458 w 2162175"/>
                <a:gd name="connsiteY422" fmla="*/ 312896 h 2990850"/>
                <a:gd name="connsiteX423" fmla="*/ 1581650 w 2162175"/>
                <a:gd name="connsiteY423" fmla="*/ 282416 h 2990850"/>
                <a:gd name="connsiteX424" fmla="*/ 1614988 w 2162175"/>
                <a:gd name="connsiteY424" fmla="*/ 247174 h 2990850"/>
                <a:gd name="connsiteX425" fmla="*/ 1664518 w 2162175"/>
                <a:gd name="connsiteY425" fmla="*/ 255746 h 2990850"/>
                <a:gd name="connsiteX426" fmla="*/ 1684520 w 2162175"/>
                <a:gd name="connsiteY426" fmla="*/ 250984 h 2990850"/>
                <a:gd name="connsiteX427" fmla="*/ 1714048 w 2162175"/>
                <a:gd name="connsiteY427" fmla="*/ 274796 h 2990850"/>
                <a:gd name="connsiteX428" fmla="*/ 1733098 w 2162175"/>
                <a:gd name="connsiteY428" fmla="*/ 287179 h 2990850"/>
                <a:gd name="connsiteX429" fmla="*/ 1721668 w 2162175"/>
                <a:gd name="connsiteY429" fmla="*/ 314801 h 2990850"/>
                <a:gd name="connsiteX430" fmla="*/ 1740718 w 2162175"/>
                <a:gd name="connsiteY430" fmla="*/ 336709 h 2990850"/>
                <a:gd name="connsiteX431" fmla="*/ 1772150 w 2162175"/>
                <a:gd name="connsiteY431" fmla="*/ 329089 h 2990850"/>
                <a:gd name="connsiteX432" fmla="*/ 1817870 w 2162175"/>
                <a:gd name="connsiteY432" fmla="*/ 299561 h 2990850"/>
                <a:gd name="connsiteX433" fmla="*/ 1839778 w 2162175"/>
                <a:gd name="connsiteY433" fmla="*/ 350044 h 2990850"/>
                <a:gd name="connsiteX434" fmla="*/ 1838825 w 2162175"/>
                <a:gd name="connsiteY434" fmla="*/ 386239 h 2990850"/>
                <a:gd name="connsiteX435" fmla="*/ 1880735 w 2162175"/>
                <a:gd name="connsiteY435" fmla="*/ 416719 h 2990850"/>
                <a:gd name="connsiteX436" fmla="*/ 1889308 w 2162175"/>
                <a:gd name="connsiteY436" fmla="*/ 432911 h 2990850"/>
                <a:gd name="connsiteX437" fmla="*/ 1904548 w 2162175"/>
                <a:gd name="connsiteY437" fmla="*/ 451009 h 2990850"/>
                <a:gd name="connsiteX438" fmla="*/ 1886450 w 2162175"/>
                <a:gd name="connsiteY438" fmla="*/ 498634 h 2990850"/>
                <a:gd name="connsiteX439" fmla="*/ 1871210 w 2162175"/>
                <a:gd name="connsiteY439" fmla="*/ 520541 h 2990850"/>
                <a:gd name="connsiteX440" fmla="*/ 1909310 w 2162175"/>
                <a:gd name="connsiteY440" fmla="*/ 540544 h 2990850"/>
                <a:gd name="connsiteX441" fmla="*/ 1905500 w 2162175"/>
                <a:gd name="connsiteY441" fmla="*/ 567214 h 2990850"/>
                <a:gd name="connsiteX442" fmla="*/ 1897880 w 2162175"/>
                <a:gd name="connsiteY442" fmla="*/ 597694 h 2990850"/>
                <a:gd name="connsiteX443" fmla="*/ 1872163 w 2162175"/>
                <a:gd name="connsiteY443" fmla="*/ 583406 h 2990850"/>
                <a:gd name="connsiteX444" fmla="*/ 506278 w 2162175"/>
                <a:gd name="connsiteY444" fmla="*/ 550069 h 2990850"/>
                <a:gd name="connsiteX445" fmla="*/ 494848 w 2162175"/>
                <a:gd name="connsiteY445" fmla="*/ 535781 h 2990850"/>
                <a:gd name="connsiteX446" fmla="*/ 506278 w 2162175"/>
                <a:gd name="connsiteY446" fmla="*/ 550069 h 2990850"/>
                <a:gd name="connsiteX447" fmla="*/ 1388293 w 2162175"/>
                <a:gd name="connsiteY447" fmla="*/ 665321 h 2990850"/>
                <a:gd name="connsiteX448" fmla="*/ 1354003 w 2162175"/>
                <a:gd name="connsiteY448" fmla="*/ 662464 h 2990850"/>
                <a:gd name="connsiteX449" fmla="*/ 1334953 w 2162175"/>
                <a:gd name="connsiteY449" fmla="*/ 671036 h 2990850"/>
                <a:gd name="connsiteX450" fmla="*/ 1388293 w 2162175"/>
                <a:gd name="connsiteY450" fmla="*/ 665321 h 2990850"/>
                <a:gd name="connsiteX451" fmla="*/ 1322570 w 2162175"/>
                <a:gd name="connsiteY451" fmla="*/ 643414 h 2990850"/>
                <a:gd name="connsiteX452" fmla="*/ 1317808 w 2162175"/>
                <a:gd name="connsiteY452" fmla="*/ 616744 h 2990850"/>
                <a:gd name="connsiteX453" fmla="*/ 1301615 w 2162175"/>
                <a:gd name="connsiteY453" fmla="*/ 619601 h 2990850"/>
                <a:gd name="connsiteX454" fmla="*/ 1281613 w 2162175"/>
                <a:gd name="connsiteY454" fmla="*/ 611981 h 2990850"/>
                <a:gd name="connsiteX455" fmla="*/ 1257800 w 2162175"/>
                <a:gd name="connsiteY455" fmla="*/ 620554 h 2990850"/>
                <a:gd name="connsiteX456" fmla="*/ 1262563 w 2162175"/>
                <a:gd name="connsiteY456" fmla="*/ 636746 h 2990850"/>
                <a:gd name="connsiteX457" fmla="*/ 1269230 w 2162175"/>
                <a:gd name="connsiteY457" fmla="*/ 675799 h 2990850"/>
                <a:gd name="connsiteX458" fmla="*/ 1305425 w 2162175"/>
                <a:gd name="connsiteY458" fmla="*/ 640556 h 2990850"/>
                <a:gd name="connsiteX459" fmla="*/ 1322570 w 2162175"/>
                <a:gd name="connsiteY459" fmla="*/ 643414 h 2990850"/>
                <a:gd name="connsiteX460" fmla="*/ 1305425 w 2162175"/>
                <a:gd name="connsiteY460" fmla="*/ 693896 h 2990850"/>
                <a:gd name="connsiteX461" fmla="*/ 1255895 w 2162175"/>
                <a:gd name="connsiteY461" fmla="*/ 700564 h 2990850"/>
                <a:gd name="connsiteX462" fmla="*/ 1233035 w 2162175"/>
                <a:gd name="connsiteY462" fmla="*/ 711994 h 2990850"/>
                <a:gd name="connsiteX463" fmla="*/ 1260658 w 2162175"/>
                <a:gd name="connsiteY463" fmla="*/ 715804 h 2990850"/>
                <a:gd name="connsiteX464" fmla="*/ 1305425 w 2162175"/>
                <a:gd name="connsiteY464" fmla="*/ 693896 h 2990850"/>
                <a:gd name="connsiteX465" fmla="*/ 1249228 w 2162175"/>
                <a:gd name="connsiteY465" fmla="*/ 598646 h 2990850"/>
                <a:gd name="connsiteX466" fmla="*/ 1233035 w 2162175"/>
                <a:gd name="connsiteY466" fmla="*/ 551974 h 2990850"/>
                <a:gd name="connsiteX467" fmla="*/ 1159693 w 2162175"/>
                <a:gd name="connsiteY467" fmla="*/ 573881 h 2990850"/>
                <a:gd name="connsiteX468" fmla="*/ 1130165 w 2162175"/>
                <a:gd name="connsiteY468" fmla="*/ 589121 h 2990850"/>
                <a:gd name="connsiteX469" fmla="*/ 1183505 w 2162175"/>
                <a:gd name="connsiteY469" fmla="*/ 588169 h 2990850"/>
                <a:gd name="connsiteX470" fmla="*/ 1206365 w 2162175"/>
                <a:gd name="connsiteY470" fmla="*/ 603409 h 2990850"/>
                <a:gd name="connsiteX471" fmla="*/ 1249228 w 2162175"/>
                <a:gd name="connsiteY471" fmla="*/ 598646 h 2990850"/>
                <a:gd name="connsiteX472" fmla="*/ 1232083 w 2162175"/>
                <a:gd name="connsiteY472" fmla="*/ 618649 h 2990850"/>
                <a:gd name="connsiteX473" fmla="*/ 1190173 w 2162175"/>
                <a:gd name="connsiteY473" fmla="*/ 625316 h 2990850"/>
                <a:gd name="connsiteX474" fmla="*/ 1174933 w 2162175"/>
                <a:gd name="connsiteY474" fmla="*/ 645319 h 2990850"/>
                <a:gd name="connsiteX475" fmla="*/ 1156835 w 2162175"/>
                <a:gd name="connsiteY475" fmla="*/ 664369 h 2990850"/>
                <a:gd name="connsiteX476" fmla="*/ 1146358 w 2162175"/>
                <a:gd name="connsiteY476" fmla="*/ 711041 h 2990850"/>
                <a:gd name="connsiteX477" fmla="*/ 1173980 w 2162175"/>
                <a:gd name="connsiteY477" fmla="*/ 688181 h 2990850"/>
                <a:gd name="connsiteX478" fmla="*/ 1208270 w 2162175"/>
                <a:gd name="connsiteY478" fmla="*/ 637699 h 2990850"/>
                <a:gd name="connsiteX479" fmla="*/ 1232083 w 2162175"/>
                <a:gd name="connsiteY479" fmla="*/ 618649 h 2990850"/>
                <a:gd name="connsiteX480" fmla="*/ 1073968 w 2162175"/>
                <a:gd name="connsiteY480" fmla="*/ 476726 h 2990850"/>
                <a:gd name="connsiteX481" fmla="*/ 1073968 w 2162175"/>
                <a:gd name="connsiteY481" fmla="*/ 440531 h 2990850"/>
                <a:gd name="connsiteX482" fmla="*/ 1073968 w 2162175"/>
                <a:gd name="connsiteY482" fmla="*/ 476726 h 2990850"/>
                <a:gd name="connsiteX483" fmla="*/ 1005388 w 2162175"/>
                <a:gd name="connsiteY483" fmla="*/ 1424464 h 2990850"/>
                <a:gd name="connsiteX484" fmla="*/ 1008245 w 2162175"/>
                <a:gd name="connsiteY484" fmla="*/ 1419701 h 2990850"/>
                <a:gd name="connsiteX485" fmla="*/ 1005388 w 2162175"/>
                <a:gd name="connsiteY485" fmla="*/ 1424464 h 2990850"/>
                <a:gd name="connsiteX486" fmla="*/ 471035 w 2162175"/>
                <a:gd name="connsiteY486" fmla="*/ 367189 h 2990850"/>
                <a:gd name="connsiteX487" fmla="*/ 470083 w 2162175"/>
                <a:gd name="connsiteY487" fmla="*/ 362426 h 2990850"/>
                <a:gd name="connsiteX488" fmla="*/ 462463 w 2162175"/>
                <a:gd name="connsiteY488" fmla="*/ 366236 h 2990850"/>
                <a:gd name="connsiteX489" fmla="*/ 471035 w 2162175"/>
                <a:gd name="connsiteY489" fmla="*/ 367189 h 2990850"/>
                <a:gd name="connsiteX490" fmla="*/ 1798820 w 2162175"/>
                <a:gd name="connsiteY490" fmla="*/ 169069 h 2990850"/>
                <a:gd name="connsiteX491" fmla="*/ 1807393 w 2162175"/>
                <a:gd name="connsiteY491" fmla="*/ 161449 h 2990850"/>
                <a:gd name="connsiteX492" fmla="*/ 1798820 w 2162175"/>
                <a:gd name="connsiteY492" fmla="*/ 169069 h 2990850"/>
                <a:gd name="connsiteX493" fmla="*/ 1654040 w 2162175"/>
                <a:gd name="connsiteY493" fmla="*/ 45244 h 2990850"/>
                <a:gd name="connsiteX494" fmla="*/ 1646420 w 2162175"/>
                <a:gd name="connsiteY494" fmla="*/ 45244 h 2990850"/>
                <a:gd name="connsiteX495" fmla="*/ 1646420 w 2162175"/>
                <a:gd name="connsiteY495" fmla="*/ 50006 h 2990850"/>
                <a:gd name="connsiteX496" fmla="*/ 1654040 w 2162175"/>
                <a:gd name="connsiteY496" fmla="*/ 45244 h 2990850"/>
                <a:gd name="connsiteX497" fmla="*/ 1173980 w 2162175"/>
                <a:gd name="connsiteY497" fmla="*/ 142399 h 2990850"/>
                <a:gd name="connsiteX498" fmla="*/ 1181600 w 2162175"/>
                <a:gd name="connsiteY498" fmla="*/ 130016 h 2990850"/>
                <a:gd name="connsiteX499" fmla="*/ 1123498 w 2162175"/>
                <a:gd name="connsiteY499" fmla="*/ 126206 h 2990850"/>
                <a:gd name="connsiteX500" fmla="*/ 1090160 w 2162175"/>
                <a:gd name="connsiteY500" fmla="*/ 133826 h 2990850"/>
                <a:gd name="connsiteX501" fmla="*/ 1173980 w 2162175"/>
                <a:gd name="connsiteY501" fmla="*/ 142399 h 2990850"/>
                <a:gd name="connsiteX502" fmla="*/ 947285 w 2162175"/>
                <a:gd name="connsiteY502" fmla="*/ 271939 h 2990850"/>
                <a:gd name="connsiteX503" fmla="*/ 966335 w 2162175"/>
                <a:gd name="connsiteY503" fmla="*/ 263366 h 2990850"/>
                <a:gd name="connsiteX504" fmla="*/ 947285 w 2162175"/>
                <a:gd name="connsiteY504" fmla="*/ 251936 h 2990850"/>
                <a:gd name="connsiteX505" fmla="*/ 924425 w 2162175"/>
                <a:gd name="connsiteY505" fmla="*/ 264319 h 2990850"/>
                <a:gd name="connsiteX506" fmla="*/ 897755 w 2162175"/>
                <a:gd name="connsiteY506" fmla="*/ 280511 h 2990850"/>
                <a:gd name="connsiteX507" fmla="*/ 947285 w 2162175"/>
                <a:gd name="connsiteY507" fmla="*/ 271939 h 2990850"/>
                <a:gd name="connsiteX508" fmla="*/ 941570 w 2162175"/>
                <a:gd name="connsiteY508" fmla="*/ 181451 h 2990850"/>
                <a:gd name="connsiteX509" fmla="*/ 963478 w 2162175"/>
                <a:gd name="connsiteY509" fmla="*/ 176689 h 2990850"/>
                <a:gd name="connsiteX510" fmla="*/ 896803 w 2162175"/>
                <a:gd name="connsiteY510" fmla="*/ 168116 h 2990850"/>
                <a:gd name="connsiteX511" fmla="*/ 884420 w 2162175"/>
                <a:gd name="connsiteY511" fmla="*/ 193834 h 2990850"/>
                <a:gd name="connsiteX512" fmla="*/ 941570 w 2162175"/>
                <a:gd name="connsiteY512" fmla="*/ 181451 h 2990850"/>
                <a:gd name="connsiteX513" fmla="*/ 1320665 w 2162175"/>
                <a:gd name="connsiteY513" fmla="*/ 1473041 h 2990850"/>
                <a:gd name="connsiteX514" fmla="*/ 1315903 w 2162175"/>
                <a:gd name="connsiteY514" fmla="*/ 1453991 h 2990850"/>
                <a:gd name="connsiteX515" fmla="*/ 1320665 w 2162175"/>
                <a:gd name="connsiteY515" fmla="*/ 1473041 h 299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Lst>
              <a:rect l="l" t="t" r="r" b="b"/>
              <a:pathLst>
                <a:path w="2162175" h="2990850">
                  <a:moveTo>
                    <a:pt x="1872163" y="583406"/>
                  </a:moveTo>
                  <a:cubicBezTo>
                    <a:pt x="1866448" y="581501"/>
                    <a:pt x="1857875" y="582454"/>
                    <a:pt x="1850255" y="580549"/>
                  </a:cubicBezTo>
                  <a:cubicBezTo>
                    <a:pt x="1843588" y="579596"/>
                    <a:pt x="1835968" y="577691"/>
                    <a:pt x="1830253" y="576739"/>
                  </a:cubicBezTo>
                  <a:cubicBezTo>
                    <a:pt x="1815013" y="574834"/>
                    <a:pt x="1797868" y="579596"/>
                    <a:pt x="1788343" y="570071"/>
                  </a:cubicBezTo>
                  <a:cubicBezTo>
                    <a:pt x="1803583" y="550069"/>
                    <a:pt x="1823585" y="530066"/>
                    <a:pt x="1842635" y="512921"/>
                  </a:cubicBezTo>
                  <a:cubicBezTo>
                    <a:pt x="1848350" y="508159"/>
                    <a:pt x="1860733" y="504349"/>
                    <a:pt x="1857875" y="493871"/>
                  </a:cubicBezTo>
                  <a:cubicBezTo>
                    <a:pt x="1847398" y="484346"/>
                    <a:pt x="1834063" y="494824"/>
                    <a:pt x="1823585" y="500539"/>
                  </a:cubicBezTo>
                  <a:cubicBezTo>
                    <a:pt x="1813108" y="506254"/>
                    <a:pt x="1799773" y="514826"/>
                    <a:pt x="1788343" y="516731"/>
                  </a:cubicBezTo>
                  <a:cubicBezTo>
                    <a:pt x="1767388" y="519589"/>
                    <a:pt x="1739765" y="511016"/>
                    <a:pt x="1722620" y="521494"/>
                  </a:cubicBezTo>
                  <a:cubicBezTo>
                    <a:pt x="1720715" y="531019"/>
                    <a:pt x="1741670" y="527209"/>
                    <a:pt x="1738813" y="541496"/>
                  </a:cubicBezTo>
                  <a:cubicBezTo>
                    <a:pt x="1730240" y="542449"/>
                    <a:pt x="1722620" y="543401"/>
                    <a:pt x="1715953" y="537686"/>
                  </a:cubicBezTo>
                  <a:cubicBezTo>
                    <a:pt x="1710238" y="531971"/>
                    <a:pt x="1713095" y="524351"/>
                    <a:pt x="1709285" y="521494"/>
                  </a:cubicBezTo>
                  <a:cubicBezTo>
                    <a:pt x="1702618" y="515779"/>
                    <a:pt x="1678805" y="514826"/>
                    <a:pt x="1667375" y="516731"/>
                  </a:cubicBezTo>
                  <a:cubicBezTo>
                    <a:pt x="1654040" y="518636"/>
                    <a:pt x="1642610" y="527209"/>
                    <a:pt x="1640705" y="538639"/>
                  </a:cubicBezTo>
                  <a:cubicBezTo>
                    <a:pt x="1656898" y="546259"/>
                    <a:pt x="1682615" y="531019"/>
                    <a:pt x="1688330" y="550069"/>
                  </a:cubicBezTo>
                  <a:cubicBezTo>
                    <a:pt x="1679758" y="566261"/>
                    <a:pt x="1658803" y="574834"/>
                    <a:pt x="1661660" y="595789"/>
                  </a:cubicBezTo>
                  <a:cubicBezTo>
                    <a:pt x="1662613" y="604361"/>
                    <a:pt x="1672138" y="614839"/>
                    <a:pt x="1679758" y="615791"/>
                  </a:cubicBezTo>
                  <a:cubicBezTo>
                    <a:pt x="1686425" y="616744"/>
                    <a:pt x="1690235" y="610076"/>
                    <a:pt x="1697855" y="611029"/>
                  </a:cubicBezTo>
                  <a:cubicBezTo>
                    <a:pt x="1705475" y="611981"/>
                    <a:pt x="1703570" y="619601"/>
                    <a:pt x="1712143" y="618649"/>
                  </a:cubicBezTo>
                  <a:cubicBezTo>
                    <a:pt x="1724525" y="613886"/>
                    <a:pt x="1731193" y="596741"/>
                    <a:pt x="1744528" y="596741"/>
                  </a:cubicBezTo>
                  <a:cubicBezTo>
                    <a:pt x="1761673" y="616744"/>
                    <a:pt x="1729288" y="627221"/>
                    <a:pt x="1712143" y="632936"/>
                  </a:cubicBezTo>
                  <a:cubicBezTo>
                    <a:pt x="1692140" y="640556"/>
                    <a:pt x="1665470" y="644366"/>
                    <a:pt x="1650230" y="651034"/>
                  </a:cubicBezTo>
                  <a:cubicBezTo>
                    <a:pt x="1642610" y="654844"/>
                    <a:pt x="1611178" y="684371"/>
                    <a:pt x="1607368" y="661511"/>
                  </a:cubicBezTo>
                  <a:cubicBezTo>
                    <a:pt x="1604510" y="645319"/>
                    <a:pt x="1622608" y="650081"/>
                    <a:pt x="1626418" y="635794"/>
                  </a:cubicBezTo>
                  <a:cubicBezTo>
                    <a:pt x="1606415" y="631984"/>
                    <a:pt x="1588318" y="644366"/>
                    <a:pt x="1571173" y="651034"/>
                  </a:cubicBezTo>
                  <a:cubicBezTo>
                    <a:pt x="1545455" y="660559"/>
                    <a:pt x="1502593" y="666274"/>
                    <a:pt x="1496878" y="694849"/>
                  </a:cubicBezTo>
                  <a:cubicBezTo>
                    <a:pt x="1495925" y="700564"/>
                    <a:pt x="1499735" y="711041"/>
                    <a:pt x="1495925" y="714851"/>
                  </a:cubicBezTo>
                  <a:cubicBezTo>
                    <a:pt x="1493068" y="717709"/>
                    <a:pt x="1474970" y="718661"/>
                    <a:pt x="1466398" y="721519"/>
                  </a:cubicBezTo>
                  <a:cubicBezTo>
                    <a:pt x="1454015" y="725329"/>
                    <a:pt x="1443538" y="734854"/>
                    <a:pt x="1435918" y="736759"/>
                  </a:cubicBezTo>
                  <a:cubicBezTo>
                    <a:pt x="1430203" y="738664"/>
                    <a:pt x="1421630" y="737711"/>
                    <a:pt x="1417820" y="739616"/>
                  </a:cubicBezTo>
                  <a:cubicBezTo>
                    <a:pt x="1407343" y="743426"/>
                    <a:pt x="1404485" y="756761"/>
                    <a:pt x="1392103" y="766286"/>
                  </a:cubicBezTo>
                  <a:cubicBezTo>
                    <a:pt x="1387340" y="770096"/>
                    <a:pt x="1376863" y="772954"/>
                    <a:pt x="1373053" y="776764"/>
                  </a:cubicBezTo>
                  <a:cubicBezTo>
                    <a:pt x="1366385" y="783431"/>
                    <a:pt x="1365433" y="799624"/>
                    <a:pt x="1354003" y="802481"/>
                  </a:cubicBezTo>
                  <a:cubicBezTo>
                    <a:pt x="1346383" y="803434"/>
                    <a:pt x="1340668" y="796766"/>
                    <a:pt x="1334000" y="801529"/>
                  </a:cubicBezTo>
                  <a:cubicBezTo>
                    <a:pt x="1333048" y="817721"/>
                    <a:pt x="1339715" y="839629"/>
                    <a:pt x="1333048" y="855821"/>
                  </a:cubicBezTo>
                  <a:cubicBezTo>
                    <a:pt x="1317808" y="868204"/>
                    <a:pt x="1301615" y="876776"/>
                    <a:pt x="1282565" y="887254"/>
                  </a:cubicBezTo>
                  <a:cubicBezTo>
                    <a:pt x="1272088" y="892969"/>
                    <a:pt x="1262563" y="894874"/>
                    <a:pt x="1249228" y="901541"/>
                  </a:cubicBezTo>
                  <a:cubicBezTo>
                    <a:pt x="1239703" y="906304"/>
                    <a:pt x="1232083" y="916781"/>
                    <a:pt x="1221605" y="923449"/>
                  </a:cubicBezTo>
                  <a:cubicBezTo>
                    <a:pt x="1197793" y="937736"/>
                    <a:pt x="1168265" y="954881"/>
                    <a:pt x="1168265" y="990124"/>
                  </a:cubicBezTo>
                  <a:cubicBezTo>
                    <a:pt x="1168265" y="997744"/>
                    <a:pt x="1172075" y="1006316"/>
                    <a:pt x="1173028" y="1015841"/>
                  </a:cubicBezTo>
                  <a:cubicBezTo>
                    <a:pt x="1173980" y="1021556"/>
                    <a:pt x="1172075" y="1026319"/>
                    <a:pt x="1173028" y="1032034"/>
                  </a:cubicBezTo>
                  <a:cubicBezTo>
                    <a:pt x="1174933" y="1045369"/>
                    <a:pt x="1184458" y="1062514"/>
                    <a:pt x="1173028" y="1071086"/>
                  </a:cubicBezTo>
                  <a:cubicBezTo>
                    <a:pt x="1155883" y="1064419"/>
                    <a:pt x="1133975" y="1061561"/>
                    <a:pt x="1122545" y="1049179"/>
                  </a:cubicBezTo>
                  <a:cubicBezTo>
                    <a:pt x="1119688" y="1036796"/>
                    <a:pt x="1129213" y="1026319"/>
                    <a:pt x="1127308" y="1014889"/>
                  </a:cubicBezTo>
                  <a:cubicBezTo>
                    <a:pt x="1126355" y="1005364"/>
                    <a:pt x="1113020" y="989171"/>
                    <a:pt x="1105400" y="988219"/>
                  </a:cubicBezTo>
                  <a:cubicBezTo>
                    <a:pt x="1097780" y="987266"/>
                    <a:pt x="1090160" y="994886"/>
                    <a:pt x="1082540" y="994886"/>
                  </a:cubicBezTo>
                  <a:cubicBezTo>
                    <a:pt x="1073015" y="993934"/>
                    <a:pt x="1064443" y="981551"/>
                    <a:pt x="1052060" y="979646"/>
                  </a:cubicBezTo>
                  <a:cubicBezTo>
                    <a:pt x="1033963" y="977741"/>
                    <a:pt x="1021580" y="983456"/>
                    <a:pt x="1001578" y="980599"/>
                  </a:cubicBezTo>
                  <a:cubicBezTo>
                    <a:pt x="982528" y="991076"/>
                    <a:pt x="976813" y="1009174"/>
                    <a:pt x="953953" y="1007269"/>
                  </a:cubicBezTo>
                  <a:cubicBezTo>
                    <a:pt x="945380" y="1006316"/>
                    <a:pt x="937760" y="1000601"/>
                    <a:pt x="928235" y="998696"/>
                  </a:cubicBezTo>
                  <a:cubicBezTo>
                    <a:pt x="917758" y="996791"/>
                    <a:pt x="902518" y="992981"/>
                    <a:pt x="892040" y="993934"/>
                  </a:cubicBezTo>
                  <a:cubicBezTo>
                    <a:pt x="870133" y="995839"/>
                    <a:pt x="854893" y="1011079"/>
                    <a:pt x="836795" y="1020604"/>
                  </a:cubicBezTo>
                  <a:cubicBezTo>
                    <a:pt x="820603" y="1029176"/>
                    <a:pt x="797743" y="1039654"/>
                    <a:pt x="792980" y="1056799"/>
                  </a:cubicBezTo>
                  <a:cubicBezTo>
                    <a:pt x="790123" y="1066324"/>
                    <a:pt x="792980" y="1079659"/>
                    <a:pt x="789170" y="1088231"/>
                  </a:cubicBezTo>
                  <a:cubicBezTo>
                    <a:pt x="787265" y="1093946"/>
                    <a:pt x="782503" y="1098709"/>
                    <a:pt x="778693" y="1104424"/>
                  </a:cubicBezTo>
                  <a:cubicBezTo>
                    <a:pt x="764405" y="1130141"/>
                    <a:pt x="752975" y="1164431"/>
                    <a:pt x="763453" y="1201579"/>
                  </a:cubicBezTo>
                  <a:cubicBezTo>
                    <a:pt x="765358" y="1207294"/>
                    <a:pt x="778693" y="1237774"/>
                    <a:pt x="785360" y="1244441"/>
                  </a:cubicBezTo>
                  <a:cubicBezTo>
                    <a:pt x="792028" y="1251109"/>
                    <a:pt x="811078" y="1261586"/>
                    <a:pt x="821555" y="1262539"/>
                  </a:cubicBezTo>
                  <a:cubicBezTo>
                    <a:pt x="831080" y="1262539"/>
                    <a:pt x="841558" y="1257776"/>
                    <a:pt x="851083" y="1255871"/>
                  </a:cubicBezTo>
                  <a:cubicBezTo>
                    <a:pt x="861560" y="1253966"/>
                    <a:pt x="874895" y="1253966"/>
                    <a:pt x="884420" y="1251109"/>
                  </a:cubicBezTo>
                  <a:cubicBezTo>
                    <a:pt x="912043" y="1242536"/>
                    <a:pt x="906328" y="1205389"/>
                    <a:pt x="933950" y="1193006"/>
                  </a:cubicBezTo>
                  <a:cubicBezTo>
                    <a:pt x="946333" y="1187291"/>
                    <a:pt x="959668" y="1186339"/>
                    <a:pt x="980623" y="1185386"/>
                  </a:cubicBezTo>
                  <a:cubicBezTo>
                    <a:pt x="987290" y="1191101"/>
                    <a:pt x="990148" y="1200626"/>
                    <a:pt x="989195" y="1209199"/>
                  </a:cubicBezTo>
                  <a:cubicBezTo>
                    <a:pt x="988243" y="1215866"/>
                    <a:pt x="982528" y="1221581"/>
                    <a:pt x="978718" y="1231106"/>
                  </a:cubicBezTo>
                  <a:cubicBezTo>
                    <a:pt x="975860" y="1238726"/>
                    <a:pt x="974908" y="1248251"/>
                    <a:pt x="972050" y="1254919"/>
                  </a:cubicBezTo>
                  <a:cubicBezTo>
                    <a:pt x="968240" y="1263491"/>
                    <a:pt x="959668" y="1269206"/>
                    <a:pt x="956810" y="1277779"/>
                  </a:cubicBezTo>
                  <a:cubicBezTo>
                    <a:pt x="954905" y="1282541"/>
                    <a:pt x="955858" y="1289209"/>
                    <a:pt x="953953" y="1293971"/>
                  </a:cubicBezTo>
                  <a:cubicBezTo>
                    <a:pt x="951095" y="1302544"/>
                    <a:pt x="939665" y="1308259"/>
                    <a:pt x="945380" y="1316831"/>
                  </a:cubicBezTo>
                  <a:cubicBezTo>
                    <a:pt x="972050" y="1327309"/>
                    <a:pt x="1005388" y="1313974"/>
                    <a:pt x="1029200" y="1317784"/>
                  </a:cubicBezTo>
                  <a:cubicBezTo>
                    <a:pt x="1038725" y="1319689"/>
                    <a:pt x="1059680" y="1331119"/>
                    <a:pt x="1059680" y="1347311"/>
                  </a:cubicBezTo>
                  <a:cubicBezTo>
                    <a:pt x="1059680" y="1358741"/>
                    <a:pt x="1051108" y="1366361"/>
                    <a:pt x="1049203" y="1378744"/>
                  </a:cubicBezTo>
                  <a:cubicBezTo>
                    <a:pt x="1047298" y="1394936"/>
                    <a:pt x="1040630" y="1413986"/>
                    <a:pt x="1040630" y="1426369"/>
                  </a:cubicBezTo>
                  <a:cubicBezTo>
                    <a:pt x="1039678" y="1447324"/>
                    <a:pt x="1071110" y="1483519"/>
                    <a:pt x="1093970" y="1483519"/>
                  </a:cubicBezTo>
                  <a:cubicBezTo>
                    <a:pt x="1117783" y="1483519"/>
                    <a:pt x="1132070" y="1459706"/>
                    <a:pt x="1160645" y="1472089"/>
                  </a:cubicBezTo>
                  <a:cubicBezTo>
                    <a:pt x="1170170" y="1475899"/>
                    <a:pt x="1180648" y="1492091"/>
                    <a:pt x="1191125" y="1491139"/>
                  </a:cubicBezTo>
                  <a:cubicBezTo>
                    <a:pt x="1199698" y="1490186"/>
                    <a:pt x="1213033" y="1474946"/>
                    <a:pt x="1218748" y="1464469"/>
                  </a:cubicBezTo>
                  <a:cubicBezTo>
                    <a:pt x="1225415" y="1451134"/>
                    <a:pt x="1226368" y="1440656"/>
                    <a:pt x="1238750" y="1433989"/>
                  </a:cubicBezTo>
                  <a:cubicBezTo>
                    <a:pt x="1252085" y="1427321"/>
                    <a:pt x="1263515" y="1430179"/>
                    <a:pt x="1280660" y="1423511"/>
                  </a:cubicBezTo>
                  <a:cubicBezTo>
                    <a:pt x="1288280" y="1420654"/>
                    <a:pt x="1294948" y="1415891"/>
                    <a:pt x="1302568" y="1411129"/>
                  </a:cubicBezTo>
                  <a:cubicBezTo>
                    <a:pt x="1308283" y="1407319"/>
                    <a:pt x="1314950" y="1395889"/>
                    <a:pt x="1322570" y="1403509"/>
                  </a:cubicBezTo>
                  <a:cubicBezTo>
                    <a:pt x="1333048" y="1413986"/>
                    <a:pt x="1310188" y="1419701"/>
                    <a:pt x="1318760" y="1430179"/>
                  </a:cubicBezTo>
                  <a:cubicBezTo>
                    <a:pt x="1335905" y="1439704"/>
                    <a:pt x="1345430" y="1413034"/>
                    <a:pt x="1357813" y="1412081"/>
                  </a:cubicBezTo>
                  <a:cubicBezTo>
                    <a:pt x="1361623" y="1412081"/>
                    <a:pt x="1375910" y="1419701"/>
                    <a:pt x="1383530" y="1424464"/>
                  </a:cubicBezTo>
                  <a:cubicBezTo>
                    <a:pt x="1393055" y="1431131"/>
                    <a:pt x="1396865" y="1439704"/>
                    <a:pt x="1407343" y="1442561"/>
                  </a:cubicBezTo>
                  <a:cubicBezTo>
                    <a:pt x="1414010" y="1443514"/>
                    <a:pt x="1425440" y="1439704"/>
                    <a:pt x="1434965" y="1441609"/>
                  </a:cubicBezTo>
                  <a:cubicBezTo>
                    <a:pt x="1448300" y="1443514"/>
                    <a:pt x="1455920" y="1454944"/>
                    <a:pt x="1465445" y="1453991"/>
                  </a:cubicBezTo>
                  <a:cubicBezTo>
                    <a:pt x="1477828" y="1453991"/>
                    <a:pt x="1482590" y="1440656"/>
                    <a:pt x="1493068" y="1438751"/>
                  </a:cubicBezTo>
                  <a:cubicBezTo>
                    <a:pt x="1514975" y="1434941"/>
                    <a:pt x="1523548" y="1441609"/>
                    <a:pt x="1533073" y="1454944"/>
                  </a:cubicBezTo>
                  <a:cubicBezTo>
                    <a:pt x="1544503" y="1456849"/>
                    <a:pt x="1544503" y="1442561"/>
                    <a:pt x="1554980" y="1447324"/>
                  </a:cubicBezTo>
                  <a:cubicBezTo>
                    <a:pt x="1549265" y="1458754"/>
                    <a:pt x="1556885" y="1463516"/>
                    <a:pt x="1561648" y="1473041"/>
                  </a:cubicBezTo>
                  <a:cubicBezTo>
                    <a:pt x="1564505" y="1478756"/>
                    <a:pt x="1564505" y="1483519"/>
                    <a:pt x="1566410" y="1485424"/>
                  </a:cubicBezTo>
                  <a:cubicBezTo>
                    <a:pt x="1572125" y="1491139"/>
                    <a:pt x="1584508" y="1491139"/>
                    <a:pt x="1593080" y="1496854"/>
                  </a:cubicBezTo>
                  <a:cubicBezTo>
                    <a:pt x="1602605" y="1502569"/>
                    <a:pt x="1607368" y="1513999"/>
                    <a:pt x="1618798" y="1526381"/>
                  </a:cubicBezTo>
                  <a:cubicBezTo>
                    <a:pt x="1630228" y="1538764"/>
                    <a:pt x="1648325" y="1552099"/>
                    <a:pt x="1662613" y="1553051"/>
                  </a:cubicBezTo>
                  <a:cubicBezTo>
                    <a:pt x="1676900" y="1554004"/>
                    <a:pt x="1687378" y="1549241"/>
                    <a:pt x="1699760" y="1550194"/>
                  </a:cubicBezTo>
                  <a:cubicBezTo>
                    <a:pt x="1725478" y="1553051"/>
                    <a:pt x="1741670" y="1566386"/>
                    <a:pt x="1760720" y="1580674"/>
                  </a:cubicBezTo>
                  <a:cubicBezTo>
                    <a:pt x="1771198" y="1588294"/>
                    <a:pt x="1779770" y="1594009"/>
                    <a:pt x="1783580" y="1603534"/>
                  </a:cubicBezTo>
                  <a:cubicBezTo>
                    <a:pt x="1785485" y="1610201"/>
                    <a:pt x="1784533" y="1618774"/>
                    <a:pt x="1787390" y="1626394"/>
                  </a:cubicBezTo>
                  <a:cubicBezTo>
                    <a:pt x="1793105" y="1642586"/>
                    <a:pt x="1815965" y="1649254"/>
                    <a:pt x="1807393" y="1676876"/>
                  </a:cubicBezTo>
                  <a:cubicBezTo>
                    <a:pt x="1811203" y="1684496"/>
                    <a:pt x="1819775" y="1687354"/>
                    <a:pt x="1829300" y="1693069"/>
                  </a:cubicBezTo>
                  <a:cubicBezTo>
                    <a:pt x="1836920" y="1697831"/>
                    <a:pt x="1842635" y="1707356"/>
                    <a:pt x="1851208" y="1708309"/>
                  </a:cubicBezTo>
                  <a:cubicBezTo>
                    <a:pt x="1855970" y="1709261"/>
                    <a:pt x="1861685" y="1706404"/>
                    <a:pt x="1866448" y="1707356"/>
                  </a:cubicBezTo>
                  <a:cubicBezTo>
                    <a:pt x="1880735" y="1708309"/>
                    <a:pt x="1890260" y="1714024"/>
                    <a:pt x="1902643" y="1718786"/>
                  </a:cubicBezTo>
                  <a:cubicBezTo>
                    <a:pt x="1910263" y="1721644"/>
                    <a:pt x="1919788" y="1722596"/>
                    <a:pt x="1925503" y="1726406"/>
                  </a:cubicBezTo>
                  <a:cubicBezTo>
                    <a:pt x="1932170" y="1731169"/>
                    <a:pt x="1933123" y="1745456"/>
                    <a:pt x="1940743" y="1749266"/>
                  </a:cubicBezTo>
                  <a:cubicBezTo>
                    <a:pt x="1945505" y="1752124"/>
                    <a:pt x="1956935" y="1748314"/>
                    <a:pt x="1966460" y="1749266"/>
                  </a:cubicBezTo>
                  <a:cubicBezTo>
                    <a:pt x="1979795" y="1751171"/>
                    <a:pt x="1998845" y="1758791"/>
                    <a:pt x="2010275" y="1759744"/>
                  </a:cubicBezTo>
                  <a:cubicBezTo>
                    <a:pt x="2017895" y="1759744"/>
                    <a:pt x="2023610" y="1756886"/>
                    <a:pt x="2030278" y="1756886"/>
                  </a:cubicBezTo>
                  <a:cubicBezTo>
                    <a:pt x="2060758" y="1759744"/>
                    <a:pt x="2078855" y="1795939"/>
                    <a:pt x="2108383" y="1807369"/>
                  </a:cubicBezTo>
                  <a:cubicBezTo>
                    <a:pt x="2117908" y="1811179"/>
                    <a:pt x="2132195" y="1808321"/>
                    <a:pt x="2138863" y="1811179"/>
                  </a:cubicBezTo>
                  <a:cubicBezTo>
                    <a:pt x="2150293" y="1815941"/>
                    <a:pt x="2159818" y="1850231"/>
                    <a:pt x="2160770" y="1865471"/>
                  </a:cubicBezTo>
                  <a:cubicBezTo>
                    <a:pt x="2163628" y="1911191"/>
                    <a:pt x="2128385" y="1926431"/>
                    <a:pt x="2107430" y="1956911"/>
                  </a:cubicBezTo>
                  <a:cubicBezTo>
                    <a:pt x="2103620" y="1963579"/>
                    <a:pt x="2100763" y="1973104"/>
                    <a:pt x="2095048" y="1982629"/>
                  </a:cubicBezTo>
                  <a:cubicBezTo>
                    <a:pt x="2082665" y="2000726"/>
                    <a:pt x="2069330" y="2004536"/>
                    <a:pt x="2071235" y="2036921"/>
                  </a:cubicBezTo>
                  <a:cubicBezTo>
                    <a:pt x="2071235" y="2045494"/>
                    <a:pt x="2075998" y="2055019"/>
                    <a:pt x="2075998" y="2064544"/>
                  </a:cubicBezTo>
                  <a:cubicBezTo>
                    <a:pt x="2075998" y="2076926"/>
                    <a:pt x="2075045" y="2093119"/>
                    <a:pt x="2072188" y="2103596"/>
                  </a:cubicBezTo>
                  <a:cubicBezTo>
                    <a:pt x="2070283" y="2112169"/>
                    <a:pt x="2063615" y="2118836"/>
                    <a:pt x="2061710" y="2126456"/>
                  </a:cubicBezTo>
                  <a:cubicBezTo>
                    <a:pt x="2060758" y="2134076"/>
                    <a:pt x="2063615" y="2139791"/>
                    <a:pt x="2062663" y="2146459"/>
                  </a:cubicBezTo>
                  <a:cubicBezTo>
                    <a:pt x="2061710" y="2154079"/>
                    <a:pt x="2054090" y="2163604"/>
                    <a:pt x="2048375" y="2174081"/>
                  </a:cubicBezTo>
                  <a:cubicBezTo>
                    <a:pt x="2036945" y="2195989"/>
                    <a:pt x="2034088" y="2220754"/>
                    <a:pt x="2010275" y="2229326"/>
                  </a:cubicBezTo>
                  <a:cubicBezTo>
                    <a:pt x="1995988" y="2234089"/>
                    <a:pt x="1977890" y="2231231"/>
                    <a:pt x="1962650" y="2236946"/>
                  </a:cubicBezTo>
                  <a:cubicBezTo>
                    <a:pt x="1956935" y="2238851"/>
                    <a:pt x="1948363" y="2244566"/>
                    <a:pt x="1940743" y="2248376"/>
                  </a:cubicBezTo>
                  <a:cubicBezTo>
                    <a:pt x="1918835" y="2258854"/>
                    <a:pt x="1887403" y="2272189"/>
                    <a:pt x="1881688" y="2295049"/>
                  </a:cubicBezTo>
                  <a:cubicBezTo>
                    <a:pt x="1875973" y="2315051"/>
                    <a:pt x="1889308" y="2331244"/>
                    <a:pt x="1885498" y="2354104"/>
                  </a:cubicBezTo>
                  <a:cubicBezTo>
                    <a:pt x="1881688" y="2360771"/>
                    <a:pt x="1875973" y="2367439"/>
                    <a:pt x="1870258" y="2376011"/>
                  </a:cubicBezTo>
                  <a:cubicBezTo>
                    <a:pt x="1864543" y="2383631"/>
                    <a:pt x="1861685" y="2391251"/>
                    <a:pt x="1855970" y="2398871"/>
                  </a:cubicBezTo>
                  <a:cubicBezTo>
                    <a:pt x="1848350" y="2408396"/>
                    <a:pt x="1836920" y="2412206"/>
                    <a:pt x="1832158" y="2425541"/>
                  </a:cubicBezTo>
                  <a:cubicBezTo>
                    <a:pt x="1830253" y="2430304"/>
                    <a:pt x="1831205" y="2435066"/>
                    <a:pt x="1829300" y="2441734"/>
                  </a:cubicBezTo>
                  <a:cubicBezTo>
                    <a:pt x="1828348" y="2444591"/>
                    <a:pt x="1823585" y="2448401"/>
                    <a:pt x="1821680" y="2453164"/>
                  </a:cubicBezTo>
                  <a:cubicBezTo>
                    <a:pt x="1819775" y="2457926"/>
                    <a:pt x="1819775" y="2463641"/>
                    <a:pt x="1817870" y="2467451"/>
                  </a:cubicBezTo>
                  <a:cubicBezTo>
                    <a:pt x="1812155" y="2478881"/>
                    <a:pt x="1795010" y="2505551"/>
                    <a:pt x="1782628" y="2509361"/>
                  </a:cubicBezTo>
                  <a:cubicBezTo>
                    <a:pt x="1755958" y="2516981"/>
                    <a:pt x="1728335" y="2497931"/>
                    <a:pt x="1710238" y="2501741"/>
                  </a:cubicBezTo>
                  <a:cubicBezTo>
                    <a:pt x="1713095" y="2514124"/>
                    <a:pt x="1721668" y="2513171"/>
                    <a:pt x="1728335" y="2521744"/>
                  </a:cubicBezTo>
                  <a:cubicBezTo>
                    <a:pt x="1732145" y="2526506"/>
                    <a:pt x="1734050" y="2534126"/>
                    <a:pt x="1738813" y="2539841"/>
                  </a:cubicBezTo>
                  <a:cubicBezTo>
                    <a:pt x="1744528" y="2546509"/>
                    <a:pt x="1749290" y="2548414"/>
                    <a:pt x="1750243" y="2556034"/>
                  </a:cubicBezTo>
                  <a:cubicBezTo>
                    <a:pt x="1752148" y="2571274"/>
                    <a:pt x="1739765" y="2587466"/>
                    <a:pt x="1731193" y="2592229"/>
                  </a:cubicBezTo>
                  <a:cubicBezTo>
                    <a:pt x="1723573" y="2596991"/>
                    <a:pt x="1708333" y="2599849"/>
                    <a:pt x="1694998" y="2602706"/>
                  </a:cubicBezTo>
                  <a:cubicBezTo>
                    <a:pt x="1685473" y="2604611"/>
                    <a:pt x="1661660" y="2604611"/>
                    <a:pt x="1656898" y="2610326"/>
                  </a:cubicBezTo>
                  <a:cubicBezTo>
                    <a:pt x="1650230" y="2618899"/>
                    <a:pt x="1660708" y="2640806"/>
                    <a:pt x="1655945" y="2649379"/>
                  </a:cubicBezTo>
                  <a:cubicBezTo>
                    <a:pt x="1646420" y="2667476"/>
                    <a:pt x="1620703" y="2648426"/>
                    <a:pt x="1608320" y="2654141"/>
                  </a:cubicBezTo>
                  <a:cubicBezTo>
                    <a:pt x="1607368" y="2663666"/>
                    <a:pt x="1611178" y="2674144"/>
                    <a:pt x="1618798" y="2677954"/>
                  </a:cubicBezTo>
                  <a:cubicBezTo>
                    <a:pt x="1626418" y="2682716"/>
                    <a:pt x="1638800" y="2677001"/>
                    <a:pt x="1644515" y="2685574"/>
                  </a:cubicBezTo>
                  <a:cubicBezTo>
                    <a:pt x="1641658" y="2697956"/>
                    <a:pt x="1628323" y="2699861"/>
                    <a:pt x="1625465" y="2712244"/>
                  </a:cubicBezTo>
                  <a:cubicBezTo>
                    <a:pt x="1625465" y="2724626"/>
                    <a:pt x="1629275" y="2727484"/>
                    <a:pt x="1628323" y="2735104"/>
                  </a:cubicBezTo>
                  <a:cubicBezTo>
                    <a:pt x="1625465" y="2751296"/>
                    <a:pt x="1599748" y="2750344"/>
                    <a:pt x="1600700" y="2768441"/>
                  </a:cubicBezTo>
                  <a:cubicBezTo>
                    <a:pt x="1601653" y="2794159"/>
                    <a:pt x="1650230" y="2783681"/>
                    <a:pt x="1651183" y="2808446"/>
                  </a:cubicBezTo>
                  <a:cubicBezTo>
                    <a:pt x="1652135" y="2823686"/>
                    <a:pt x="1636895" y="2823686"/>
                    <a:pt x="1632133" y="2838926"/>
                  </a:cubicBezTo>
                  <a:cubicBezTo>
                    <a:pt x="1629275" y="2846546"/>
                    <a:pt x="1634038" y="2848451"/>
                    <a:pt x="1632133" y="2855119"/>
                  </a:cubicBezTo>
                  <a:cubicBezTo>
                    <a:pt x="1630228" y="2863691"/>
                    <a:pt x="1619750" y="2866549"/>
                    <a:pt x="1619750" y="2877026"/>
                  </a:cubicBezTo>
                  <a:cubicBezTo>
                    <a:pt x="1619750" y="2889409"/>
                    <a:pt x="1637848" y="2902744"/>
                    <a:pt x="1646420" y="2912269"/>
                  </a:cubicBezTo>
                  <a:cubicBezTo>
                    <a:pt x="1654993" y="2921794"/>
                    <a:pt x="1666423" y="2936081"/>
                    <a:pt x="1677853" y="2942749"/>
                  </a:cubicBezTo>
                  <a:cubicBezTo>
                    <a:pt x="1695950" y="2952274"/>
                    <a:pt x="1721668" y="2950369"/>
                    <a:pt x="1729288" y="2968466"/>
                  </a:cubicBezTo>
                  <a:cubicBezTo>
                    <a:pt x="1726430" y="2978944"/>
                    <a:pt x="1716905" y="2981801"/>
                    <a:pt x="1706428" y="2984659"/>
                  </a:cubicBezTo>
                  <a:cubicBezTo>
                    <a:pt x="1705475" y="2984659"/>
                    <a:pt x="1704523" y="2984659"/>
                    <a:pt x="1703570" y="2984659"/>
                  </a:cubicBezTo>
                  <a:cubicBezTo>
                    <a:pt x="1699760" y="2982754"/>
                    <a:pt x="1688330" y="2982754"/>
                    <a:pt x="1684520" y="2984659"/>
                  </a:cubicBezTo>
                  <a:cubicBezTo>
                    <a:pt x="1678805" y="2984659"/>
                    <a:pt x="1673090" y="2984659"/>
                    <a:pt x="1666423" y="2984659"/>
                  </a:cubicBezTo>
                  <a:cubicBezTo>
                    <a:pt x="1649278" y="2977039"/>
                    <a:pt x="1629275" y="2972276"/>
                    <a:pt x="1608320" y="2964656"/>
                  </a:cubicBezTo>
                  <a:cubicBezTo>
                    <a:pt x="1600700" y="2961799"/>
                    <a:pt x="1592128" y="2956084"/>
                    <a:pt x="1584508" y="2952274"/>
                  </a:cubicBezTo>
                  <a:cubicBezTo>
                    <a:pt x="1578793" y="2949416"/>
                    <a:pt x="1571173" y="2948464"/>
                    <a:pt x="1566410" y="2945606"/>
                  </a:cubicBezTo>
                  <a:cubicBezTo>
                    <a:pt x="1555933" y="2939891"/>
                    <a:pt x="1543550" y="2921794"/>
                    <a:pt x="1532120" y="2914174"/>
                  </a:cubicBezTo>
                  <a:cubicBezTo>
                    <a:pt x="1525453" y="2909411"/>
                    <a:pt x="1514975" y="2907506"/>
                    <a:pt x="1510213" y="2902744"/>
                  </a:cubicBezTo>
                  <a:cubicBezTo>
                    <a:pt x="1506403" y="2897981"/>
                    <a:pt x="1503545" y="2889409"/>
                    <a:pt x="1499735" y="2883694"/>
                  </a:cubicBezTo>
                  <a:cubicBezTo>
                    <a:pt x="1495925" y="2877979"/>
                    <a:pt x="1488305" y="2873216"/>
                    <a:pt x="1483543" y="2867501"/>
                  </a:cubicBezTo>
                  <a:cubicBezTo>
                    <a:pt x="1473065" y="2853214"/>
                    <a:pt x="1459730" y="2835116"/>
                    <a:pt x="1459730" y="2824639"/>
                  </a:cubicBezTo>
                  <a:cubicBezTo>
                    <a:pt x="1459730" y="2814161"/>
                    <a:pt x="1469255" y="2807494"/>
                    <a:pt x="1466398" y="2797969"/>
                  </a:cubicBezTo>
                  <a:cubicBezTo>
                    <a:pt x="1463540" y="2789396"/>
                    <a:pt x="1443538" y="2791301"/>
                    <a:pt x="1440680" y="2779871"/>
                  </a:cubicBezTo>
                  <a:cubicBezTo>
                    <a:pt x="1438775" y="2773204"/>
                    <a:pt x="1446395" y="2762726"/>
                    <a:pt x="1445443" y="2753201"/>
                  </a:cubicBezTo>
                  <a:cubicBezTo>
                    <a:pt x="1445443" y="2747486"/>
                    <a:pt x="1434965" y="2740819"/>
                    <a:pt x="1438775" y="2733199"/>
                  </a:cubicBezTo>
                  <a:cubicBezTo>
                    <a:pt x="1443538" y="2724626"/>
                    <a:pt x="1452110" y="2734151"/>
                    <a:pt x="1458778" y="2729389"/>
                  </a:cubicBezTo>
                  <a:cubicBezTo>
                    <a:pt x="1453063" y="2711291"/>
                    <a:pt x="1458778" y="2681764"/>
                    <a:pt x="1440680" y="2676049"/>
                  </a:cubicBezTo>
                  <a:cubicBezTo>
                    <a:pt x="1431155" y="2683669"/>
                    <a:pt x="1450205" y="2701766"/>
                    <a:pt x="1434013" y="2706529"/>
                  </a:cubicBezTo>
                  <a:cubicBezTo>
                    <a:pt x="1418773" y="2699861"/>
                    <a:pt x="1422583" y="2679859"/>
                    <a:pt x="1418773" y="2664619"/>
                  </a:cubicBezTo>
                  <a:cubicBezTo>
                    <a:pt x="1416868" y="2655094"/>
                    <a:pt x="1412105" y="2646521"/>
                    <a:pt x="1411153" y="2635091"/>
                  </a:cubicBezTo>
                  <a:cubicBezTo>
                    <a:pt x="1411153" y="2629376"/>
                    <a:pt x="1413058" y="2622709"/>
                    <a:pt x="1412105" y="2616994"/>
                  </a:cubicBezTo>
                  <a:cubicBezTo>
                    <a:pt x="1409248" y="2599849"/>
                    <a:pt x="1390198" y="2585561"/>
                    <a:pt x="1389245" y="2569369"/>
                  </a:cubicBezTo>
                  <a:cubicBezTo>
                    <a:pt x="1388293" y="2560796"/>
                    <a:pt x="1394008" y="2554129"/>
                    <a:pt x="1395913" y="2545556"/>
                  </a:cubicBezTo>
                  <a:cubicBezTo>
                    <a:pt x="1396865" y="2539841"/>
                    <a:pt x="1394960" y="2533174"/>
                    <a:pt x="1395913" y="2526506"/>
                  </a:cubicBezTo>
                  <a:cubicBezTo>
                    <a:pt x="1396865" y="2518886"/>
                    <a:pt x="1401628" y="2511266"/>
                    <a:pt x="1402580" y="2503646"/>
                  </a:cubicBezTo>
                  <a:cubicBezTo>
                    <a:pt x="1404485" y="2489359"/>
                    <a:pt x="1402580" y="2465546"/>
                    <a:pt x="1399723" y="2454116"/>
                  </a:cubicBezTo>
                  <a:cubicBezTo>
                    <a:pt x="1396865" y="2439829"/>
                    <a:pt x="1385435" y="2427446"/>
                    <a:pt x="1383530" y="2411254"/>
                  </a:cubicBezTo>
                  <a:cubicBezTo>
                    <a:pt x="1382578" y="2405539"/>
                    <a:pt x="1385435" y="2396014"/>
                    <a:pt x="1384483" y="2388394"/>
                  </a:cubicBezTo>
                  <a:cubicBezTo>
                    <a:pt x="1383530" y="2381726"/>
                    <a:pt x="1379720" y="2375059"/>
                    <a:pt x="1379720" y="2366486"/>
                  </a:cubicBezTo>
                  <a:cubicBezTo>
                    <a:pt x="1378768" y="2358866"/>
                    <a:pt x="1381625" y="2352199"/>
                    <a:pt x="1382578" y="2343626"/>
                  </a:cubicBezTo>
                  <a:cubicBezTo>
                    <a:pt x="1383530" y="2327434"/>
                    <a:pt x="1379720" y="2310289"/>
                    <a:pt x="1379720" y="2294096"/>
                  </a:cubicBezTo>
                  <a:cubicBezTo>
                    <a:pt x="1379720" y="2289334"/>
                    <a:pt x="1382578" y="2286476"/>
                    <a:pt x="1382578" y="2281714"/>
                  </a:cubicBezTo>
                  <a:cubicBezTo>
                    <a:pt x="1382578" y="2268379"/>
                    <a:pt x="1377815" y="2255044"/>
                    <a:pt x="1377815" y="2242661"/>
                  </a:cubicBezTo>
                  <a:cubicBezTo>
                    <a:pt x="1376863" y="2218849"/>
                    <a:pt x="1380673" y="2201704"/>
                    <a:pt x="1376863" y="2179796"/>
                  </a:cubicBezTo>
                  <a:cubicBezTo>
                    <a:pt x="1374005" y="2162651"/>
                    <a:pt x="1370195" y="2136934"/>
                    <a:pt x="1364480" y="2126456"/>
                  </a:cubicBezTo>
                  <a:cubicBezTo>
                    <a:pt x="1357813" y="2115026"/>
                    <a:pt x="1331143" y="2095024"/>
                    <a:pt x="1317808" y="2087404"/>
                  </a:cubicBezTo>
                  <a:cubicBezTo>
                    <a:pt x="1309235" y="2082641"/>
                    <a:pt x="1298758" y="2080736"/>
                    <a:pt x="1288280" y="2075974"/>
                  </a:cubicBezTo>
                  <a:cubicBezTo>
                    <a:pt x="1267325" y="2065496"/>
                    <a:pt x="1228273" y="2044541"/>
                    <a:pt x="1218748" y="2024539"/>
                  </a:cubicBezTo>
                  <a:cubicBezTo>
                    <a:pt x="1215890" y="2018824"/>
                    <a:pt x="1216843" y="2011204"/>
                    <a:pt x="1213985" y="2004536"/>
                  </a:cubicBezTo>
                  <a:cubicBezTo>
                    <a:pt x="1208270" y="1991201"/>
                    <a:pt x="1196840" y="1980724"/>
                    <a:pt x="1188268" y="1968341"/>
                  </a:cubicBezTo>
                  <a:cubicBezTo>
                    <a:pt x="1173028" y="1944529"/>
                    <a:pt x="1159693" y="1915001"/>
                    <a:pt x="1144453" y="1890236"/>
                  </a:cubicBezTo>
                  <a:cubicBezTo>
                    <a:pt x="1135880" y="1877854"/>
                    <a:pt x="1129213" y="1863566"/>
                    <a:pt x="1120640" y="1854041"/>
                  </a:cubicBezTo>
                  <a:cubicBezTo>
                    <a:pt x="1115878" y="1848326"/>
                    <a:pt x="1098733" y="1842611"/>
                    <a:pt x="1096828" y="1834039"/>
                  </a:cubicBezTo>
                  <a:cubicBezTo>
                    <a:pt x="1093970" y="1822609"/>
                    <a:pt x="1085398" y="1806416"/>
                    <a:pt x="1086350" y="1797844"/>
                  </a:cubicBezTo>
                  <a:cubicBezTo>
                    <a:pt x="1088255" y="1785461"/>
                    <a:pt x="1112068" y="1775936"/>
                    <a:pt x="1112068" y="1765459"/>
                  </a:cubicBezTo>
                  <a:cubicBezTo>
                    <a:pt x="1112068" y="1755934"/>
                    <a:pt x="1099685" y="1750219"/>
                    <a:pt x="1096828" y="1742599"/>
                  </a:cubicBezTo>
                  <a:cubicBezTo>
                    <a:pt x="1090160" y="1723549"/>
                    <a:pt x="1100638" y="1712119"/>
                    <a:pt x="1108258" y="1695926"/>
                  </a:cubicBezTo>
                  <a:cubicBezTo>
                    <a:pt x="1111115" y="1690211"/>
                    <a:pt x="1113020" y="1682591"/>
                    <a:pt x="1115878" y="1677829"/>
                  </a:cubicBezTo>
                  <a:cubicBezTo>
                    <a:pt x="1120640" y="1671161"/>
                    <a:pt x="1130165" y="1669256"/>
                    <a:pt x="1135880" y="1661636"/>
                  </a:cubicBezTo>
                  <a:cubicBezTo>
                    <a:pt x="1139690" y="1657826"/>
                    <a:pt x="1141595" y="1648301"/>
                    <a:pt x="1146358" y="1642586"/>
                  </a:cubicBezTo>
                  <a:cubicBezTo>
                    <a:pt x="1155883" y="1630204"/>
                    <a:pt x="1171123" y="1625441"/>
                    <a:pt x="1175885" y="1613059"/>
                  </a:cubicBezTo>
                  <a:cubicBezTo>
                    <a:pt x="1178743" y="1603534"/>
                    <a:pt x="1180648" y="1556861"/>
                    <a:pt x="1176838" y="1540669"/>
                  </a:cubicBezTo>
                  <a:cubicBezTo>
                    <a:pt x="1174933" y="1531144"/>
                    <a:pt x="1166360" y="1524476"/>
                    <a:pt x="1162550" y="1514951"/>
                  </a:cubicBezTo>
                  <a:cubicBezTo>
                    <a:pt x="1156835" y="1499711"/>
                    <a:pt x="1155883" y="1482566"/>
                    <a:pt x="1139690" y="1483519"/>
                  </a:cubicBezTo>
                  <a:cubicBezTo>
                    <a:pt x="1130165" y="1483519"/>
                    <a:pt x="1123498" y="1493996"/>
                    <a:pt x="1116830" y="1501616"/>
                  </a:cubicBezTo>
                  <a:cubicBezTo>
                    <a:pt x="1114925" y="1510189"/>
                    <a:pt x="1115878" y="1520666"/>
                    <a:pt x="1106353" y="1523524"/>
                  </a:cubicBezTo>
                  <a:cubicBezTo>
                    <a:pt x="1092065" y="1527334"/>
                    <a:pt x="1086350" y="1508284"/>
                    <a:pt x="1070158" y="1503521"/>
                  </a:cubicBezTo>
                  <a:cubicBezTo>
                    <a:pt x="1063490" y="1501616"/>
                    <a:pt x="1053013" y="1501616"/>
                    <a:pt x="1048250" y="1499711"/>
                  </a:cubicBezTo>
                  <a:cubicBezTo>
                    <a:pt x="1035868" y="1493996"/>
                    <a:pt x="1032058" y="1475899"/>
                    <a:pt x="1018723" y="1469231"/>
                  </a:cubicBezTo>
                  <a:cubicBezTo>
                    <a:pt x="1008245" y="1463516"/>
                    <a:pt x="998720" y="1465421"/>
                    <a:pt x="992053" y="1456849"/>
                  </a:cubicBezTo>
                  <a:cubicBezTo>
                    <a:pt x="989195" y="1451134"/>
                    <a:pt x="991100" y="1439704"/>
                    <a:pt x="991100" y="1431131"/>
                  </a:cubicBezTo>
                  <a:cubicBezTo>
                    <a:pt x="976813" y="1422559"/>
                    <a:pt x="965383" y="1393031"/>
                    <a:pt x="949190" y="1385411"/>
                  </a:cubicBezTo>
                  <a:cubicBezTo>
                    <a:pt x="938713" y="1380649"/>
                    <a:pt x="922520" y="1380649"/>
                    <a:pt x="909185" y="1376839"/>
                  </a:cubicBezTo>
                  <a:cubicBezTo>
                    <a:pt x="902518" y="1374934"/>
                    <a:pt x="897755" y="1372076"/>
                    <a:pt x="891088" y="1370171"/>
                  </a:cubicBezTo>
                  <a:cubicBezTo>
                    <a:pt x="882515" y="1368266"/>
                    <a:pt x="874895" y="1368266"/>
                    <a:pt x="868228" y="1365409"/>
                  </a:cubicBezTo>
                  <a:cubicBezTo>
                    <a:pt x="843463" y="1353026"/>
                    <a:pt x="830128" y="1313021"/>
                    <a:pt x="798695" y="1313974"/>
                  </a:cubicBezTo>
                  <a:cubicBezTo>
                    <a:pt x="785360" y="1313974"/>
                    <a:pt x="772978" y="1326356"/>
                    <a:pt x="760595" y="1326356"/>
                  </a:cubicBezTo>
                  <a:cubicBezTo>
                    <a:pt x="749165" y="1326356"/>
                    <a:pt x="729163" y="1316831"/>
                    <a:pt x="713923" y="1310164"/>
                  </a:cubicBezTo>
                  <a:cubicBezTo>
                    <a:pt x="698683" y="1302544"/>
                    <a:pt x="681538" y="1298734"/>
                    <a:pt x="668203" y="1292066"/>
                  </a:cubicBezTo>
                  <a:cubicBezTo>
                    <a:pt x="657725" y="1286351"/>
                    <a:pt x="651058" y="1276826"/>
                    <a:pt x="641533" y="1273016"/>
                  </a:cubicBezTo>
                  <a:cubicBezTo>
                    <a:pt x="634865" y="1270159"/>
                    <a:pt x="624388" y="1269206"/>
                    <a:pt x="618673" y="1266349"/>
                  </a:cubicBezTo>
                  <a:cubicBezTo>
                    <a:pt x="611053" y="1262539"/>
                    <a:pt x="602480" y="1253966"/>
                    <a:pt x="592003" y="1247299"/>
                  </a:cubicBezTo>
                  <a:cubicBezTo>
                    <a:pt x="582478" y="1240631"/>
                    <a:pt x="572000" y="1230154"/>
                    <a:pt x="572000" y="1221581"/>
                  </a:cubicBezTo>
                  <a:cubicBezTo>
                    <a:pt x="572000" y="1212056"/>
                    <a:pt x="581525" y="1203484"/>
                    <a:pt x="582478" y="1193959"/>
                  </a:cubicBezTo>
                  <a:cubicBezTo>
                    <a:pt x="585335" y="1163479"/>
                    <a:pt x="563428" y="1142524"/>
                    <a:pt x="549140" y="1124426"/>
                  </a:cubicBezTo>
                  <a:cubicBezTo>
                    <a:pt x="538663" y="1111091"/>
                    <a:pt x="526280" y="1099661"/>
                    <a:pt x="516755" y="1088231"/>
                  </a:cubicBezTo>
                  <a:cubicBezTo>
                    <a:pt x="517708" y="1079659"/>
                    <a:pt x="517708" y="1078706"/>
                    <a:pt x="516755" y="1070134"/>
                  </a:cubicBezTo>
                  <a:cubicBezTo>
                    <a:pt x="509135" y="1062514"/>
                    <a:pt x="502468" y="1051084"/>
                    <a:pt x="493895" y="1039654"/>
                  </a:cubicBezTo>
                  <a:cubicBezTo>
                    <a:pt x="486275" y="1029176"/>
                    <a:pt x="471988" y="1018699"/>
                    <a:pt x="470083" y="1007269"/>
                  </a:cubicBezTo>
                  <a:cubicBezTo>
                    <a:pt x="468178" y="992981"/>
                    <a:pt x="475798" y="980599"/>
                    <a:pt x="470083" y="967264"/>
                  </a:cubicBezTo>
                  <a:cubicBezTo>
                    <a:pt x="461510" y="944404"/>
                    <a:pt x="429125" y="954881"/>
                    <a:pt x="433888" y="985361"/>
                  </a:cubicBezTo>
                  <a:cubicBezTo>
                    <a:pt x="434840" y="993934"/>
                    <a:pt x="447223" y="1005364"/>
                    <a:pt x="450080" y="1012984"/>
                  </a:cubicBezTo>
                  <a:cubicBezTo>
                    <a:pt x="453890" y="1021556"/>
                    <a:pt x="452938" y="1032034"/>
                    <a:pt x="456748" y="1042511"/>
                  </a:cubicBezTo>
                  <a:cubicBezTo>
                    <a:pt x="459605" y="1052036"/>
                    <a:pt x="470083" y="1060609"/>
                    <a:pt x="472940" y="1072039"/>
                  </a:cubicBezTo>
                  <a:cubicBezTo>
                    <a:pt x="478655" y="1089184"/>
                    <a:pt x="477703" y="1108234"/>
                    <a:pt x="483418" y="1118711"/>
                  </a:cubicBezTo>
                  <a:cubicBezTo>
                    <a:pt x="488180" y="1128236"/>
                    <a:pt x="503420" y="1137761"/>
                    <a:pt x="494848" y="1149191"/>
                  </a:cubicBezTo>
                  <a:cubicBezTo>
                    <a:pt x="482465" y="1152049"/>
                    <a:pt x="478655" y="1139666"/>
                    <a:pt x="471035" y="1132999"/>
                  </a:cubicBezTo>
                  <a:cubicBezTo>
                    <a:pt x="467225" y="1129189"/>
                    <a:pt x="451985" y="1121569"/>
                    <a:pt x="449128" y="1112996"/>
                  </a:cubicBezTo>
                  <a:cubicBezTo>
                    <a:pt x="447223" y="1105376"/>
                    <a:pt x="453890" y="1095851"/>
                    <a:pt x="451985" y="1086326"/>
                  </a:cubicBezTo>
                  <a:cubicBezTo>
                    <a:pt x="447223" y="1068229"/>
                    <a:pt x="411980" y="1068229"/>
                    <a:pt x="411980" y="1050131"/>
                  </a:cubicBezTo>
                  <a:cubicBezTo>
                    <a:pt x="411980" y="1038701"/>
                    <a:pt x="427220" y="1036796"/>
                    <a:pt x="427220" y="1026319"/>
                  </a:cubicBezTo>
                  <a:cubicBezTo>
                    <a:pt x="427220" y="1013936"/>
                    <a:pt x="411028" y="1003459"/>
                    <a:pt x="407218" y="993934"/>
                  </a:cubicBezTo>
                  <a:cubicBezTo>
                    <a:pt x="404360" y="984409"/>
                    <a:pt x="403408" y="969169"/>
                    <a:pt x="402455" y="955834"/>
                  </a:cubicBezTo>
                  <a:cubicBezTo>
                    <a:pt x="401503" y="943451"/>
                    <a:pt x="402455" y="929164"/>
                    <a:pt x="399598" y="919639"/>
                  </a:cubicBezTo>
                  <a:cubicBezTo>
                    <a:pt x="396740" y="911066"/>
                    <a:pt x="384358" y="898684"/>
                    <a:pt x="375785" y="893921"/>
                  </a:cubicBezTo>
                  <a:cubicBezTo>
                    <a:pt x="364355" y="888206"/>
                    <a:pt x="355783" y="890111"/>
                    <a:pt x="350068" y="881539"/>
                  </a:cubicBezTo>
                  <a:cubicBezTo>
                    <a:pt x="345305" y="873919"/>
                    <a:pt x="342448" y="856774"/>
                    <a:pt x="341495" y="849154"/>
                  </a:cubicBezTo>
                  <a:cubicBezTo>
                    <a:pt x="339590" y="833914"/>
                    <a:pt x="341495" y="817721"/>
                    <a:pt x="340543" y="801529"/>
                  </a:cubicBezTo>
                  <a:cubicBezTo>
                    <a:pt x="339590" y="785336"/>
                    <a:pt x="337685" y="770096"/>
                    <a:pt x="340543" y="751999"/>
                  </a:cubicBezTo>
                  <a:cubicBezTo>
                    <a:pt x="347210" y="739616"/>
                    <a:pt x="358640" y="733901"/>
                    <a:pt x="364355" y="721519"/>
                  </a:cubicBezTo>
                  <a:cubicBezTo>
                    <a:pt x="369118" y="712946"/>
                    <a:pt x="369118" y="702469"/>
                    <a:pt x="374833" y="693896"/>
                  </a:cubicBezTo>
                  <a:cubicBezTo>
                    <a:pt x="384358" y="677704"/>
                    <a:pt x="404360" y="662464"/>
                    <a:pt x="417695" y="646271"/>
                  </a:cubicBezTo>
                  <a:cubicBezTo>
                    <a:pt x="431983" y="629126"/>
                    <a:pt x="445318" y="611981"/>
                    <a:pt x="453890" y="591979"/>
                  </a:cubicBezTo>
                  <a:cubicBezTo>
                    <a:pt x="456748" y="585311"/>
                    <a:pt x="465320" y="569119"/>
                    <a:pt x="464368" y="560546"/>
                  </a:cubicBezTo>
                  <a:cubicBezTo>
                    <a:pt x="462463" y="548164"/>
                    <a:pt x="439603" y="538639"/>
                    <a:pt x="441508" y="524351"/>
                  </a:cubicBezTo>
                  <a:cubicBezTo>
                    <a:pt x="442460" y="515779"/>
                    <a:pt x="455795" y="515779"/>
                    <a:pt x="459605" y="506254"/>
                  </a:cubicBezTo>
                  <a:cubicBezTo>
                    <a:pt x="461510" y="501491"/>
                    <a:pt x="463415" y="489109"/>
                    <a:pt x="463415" y="483394"/>
                  </a:cubicBezTo>
                  <a:cubicBezTo>
                    <a:pt x="463415" y="471011"/>
                    <a:pt x="456748" y="458629"/>
                    <a:pt x="459605" y="445294"/>
                  </a:cubicBezTo>
                  <a:cubicBezTo>
                    <a:pt x="461510" y="433864"/>
                    <a:pt x="478655" y="430054"/>
                    <a:pt x="470083" y="417671"/>
                  </a:cubicBezTo>
                  <a:cubicBezTo>
                    <a:pt x="461510" y="405289"/>
                    <a:pt x="446270" y="424339"/>
                    <a:pt x="436745" y="416719"/>
                  </a:cubicBezTo>
                  <a:cubicBezTo>
                    <a:pt x="428173" y="409099"/>
                    <a:pt x="438650" y="400526"/>
                    <a:pt x="439603" y="387191"/>
                  </a:cubicBezTo>
                  <a:cubicBezTo>
                    <a:pt x="439603" y="381476"/>
                    <a:pt x="436745" y="375761"/>
                    <a:pt x="436745" y="371951"/>
                  </a:cubicBezTo>
                  <a:cubicBezTo>
                    <a:pt x="437698" y="366236"/>
                    <a:pt x="448175" y="356711"/>
                    <a:pt x="445318" y="352901"/>
                  </a:cubicBezTo>
                  <a:cubicBezTo>
                    <a:pt x="438650" y="344329"/>
                    <a:pt x="431030" y="322421"/>
                    <a:pt x="415790" y="314801"/>
                  </a:cubicBezTo>
                  <a:cubicBezTo>
                    <a:pt x="397693" y="305276"/>
                    <a:pt x="376738" y="311944"/>
                    <a:pt x="351020" y="307181"/>
                  </a:cubicBezTo>
                  <a:cubicBezTo>
                    <a:pt x="334828" y="304324"/>
                    <a:pt x="328160" y="290036"/>
                    <a:pt x="312920" y="290989"/>
                  </a:cubicBezTo>
                  <a:cubicBezTo>
                    <a:pt x="304348" y="291941"/>
                    <a:pt x="298633" y="302419"/>
                    <a:pt x="286250" y="307181"/>
                  </a:cubicBezTo>
                  <a:cubicBezTo>
                    <a:pt x="273868" y="312896"/>
                    <a:pt x="257675" y="310991"/>
                    <a:pt x="246245" y="313849"/>
                  </a:cubicBezTo>
                  <a:cubicBezTo>
                    <a:pt x="233863" y="316706"/>
                    <a:pt x="228148" y="325279"/>
                    <a:pt x="215765" y="324326"/>
                  </a:cubicBezTo>
                  <a:cubicBezTo>
                    <a:pt x="205288" y="323374"/>
                    <a:pt x="205288" y="313849"/>
                    <a:pt x="192905" y="312896"/>
                  </a:cubicBezTo>
                  <a:cubicBezTo>
                    <a:pt x="188143" y="311944"/>
                    <a:pt x="178618" y="315754"/>
                    <a:pt x="170998" y="316706"/>
                  </a:cubicBezTo>
                  <a:cubicBezTo>
                    <a:pt x="150995" y="318611"/>
                    <a:pt x="115753" y="319564"/>
                    <a:pt x="96703" y="315754"/>
                  </a:cubicBezTo>
                  <a:cubicBezTo>
                    <a:pt x="78605" y="311944"/>
                    <a:pt x="67175" y="306229"/>
                    <a:pt x="47173" y="296704"/>
                  </a:cubicBezTo>
                  <a:cubicBezTo>
                    <a:pt x="33838" y="283369"/>
                    <a:pt x="6215" y="274796"/>
                    <a:pt x="7168" y="263366"/>
                  </a:cubicBezTo>
                  <a:cubicBezTo>
                    <a:pt x="8120" y="256699"/>
                    <a:pt x="33838" y="249079"/>
                    <a:pt x="43363" y="245269"/>
                  </a:cubicBezTo>
                  <a:cubicBezTo>
                    <a:pt x="59555" y="240506"/>
                    <a:pt x="70033" y="231934"/>
                    <a:pt x="82415" y="230981"/>
                  </a:cubicBezTo>
                  <a:cubicBezTo>
                    <a:pt x="87178" y="230981"/>
                    <a:pt x="93845" y="233839"/>
                    <a:pt x="100513" y="233839"/>
                  </a:cubicBezTo>
                  <a:cubicBezTo>
                    <a:pt x="107180" y="232886"/>
                    <a:pt x="114800" y="227171"/>
                    <a:pt x="123373" y="226219"/>
                  </a:cubicBezTo>
                  <a:cubicBezTo>
                    <a:pt x="141470" y="223361"/>
                    <a:pt x="166235" y="227171"/>
                    <a:pt x="163378" y="210026"/>
                  </a:cubicBezTo>
                  <a:cubicBezTo>
                    <a:pt x="150043" y="199549"/>
                    <a:pt x="95750" y="217646"/>
                    <a:pt x="93845" y="194786"/>
                  </a:cubicBezTo>
                  <a:cubicBezTo>
                    <a:pt x="92893" y="180499"/>
                    <a:pt x="114800" y="176689"/>
                    <a:pt x="130040" y="172879"/>
                  </a:cubicBezTo>
                  <a:cubicBezTo>
                    <a:pt x="144328" y="170021"/>
                    <a:pt x="166235" y="164306"/>
                    <a:pt x="179570" y="165259"/>
                  </a:cubicBezTo>
                  <a:cubicBezTo>
                    <a:pt x="193858" y="166211"/>
                    <a:pt x="212908" y="182404"/>
                    <a:pt x="221480" y="164306"/>
                  </a:cubicBezTo>
                  <a:cubicBezTo>
                    <a:pt x="225290" y="150971"/>
                    <a:pt x="216718" y="140494"/>
                    <a:pt x="213860" y="130016"/>
                  </a:cubicBezTo>
                  <a:cubicBezTo>
                    <a:pt x="224338" y="114776"/>
                    <a:pt x="244340" y="116681"/>
                    <a:pt x="259580" y="114776"/>
                  </a:cubicBezTo>
                  <a:cubicBezTo>
                    <a:pt x="276725" y="111919"/>
                    <a:pt x="291013" y="109061"/>
                    <a:pt x="307205" y="102394"/>
                  </a:cubicBezTo>
                  <a:cubicBezTo>
                    <a:pt x="322445" y="95726"/>
                    <a:pt x="337685" y="91916"/>
                    <a:pt x="354830" y="90011"/>
                  </a:cubicBezTo>
                  <a:cubicBezTo>
                    <a:pt x="371975" y="88106"/>
                    <a:pt x="389120" y="81439"/>
                    <a:pt x="404360" y="79534"/>
                  </a:cubicBezTo>
                  <a:cubicBezTo>
                    <a:pt x="416743" y="78581"/>
                    <a:pt x="429125" y="79534"/>
                    <a:pt x="440555" y="76676"/>
                  </a:cubicBezTo>
                  <a:cubicBezTo>
                    <a:pt x="451033" y="74771"/>
                    <a:pt x="462463" y="68104"/>
                    <a:pt x="474845" y="69056"/>
                  </a:cubicBezTo>
                  <a:cubicBezTo>
                    <a:pt x="482465" y="69056"/>
                    <a:pt x="489133" y="74771"/>
                    <a:pt x="497705" y="76676"/>
                  </a:cubicBezTo>
                  <a:cubicBezTo>
                    <a:pt x="505325" y="77629"/>
                    <a:pt x="513898" y="76676"/>
                    <a:pt x="521518" y="77629"/>
                  </a:cubicBezTo>
                  <a:cubicBezTo>
                    <a:pt x="527233" y="78581"/>
                    <a:pt x="532948" y="83344"/>
                    <a:pt x="539615" y="84296"/>
                  </a:cubicBezTo>
                  <a:cubicBezTo>
                    <a:pt x="549140" y="86201"/>
                    <a:pt x="559618" y="83344"/>
                    <a:pt x="569143" y="84296"/>
                  </a:cubicBezTo>
                  <a:cubicBezTo>
                    <a:pt x="577715" y="85249"/>
                    <a:pt x="584383" y="90964"/>
                    <a:pt x="592955" y="91916"/>
                  </a:cubicBezTo>
                  <a:cubicBezTo>
                    <a:pt x="612005" y="94774"/>
                    <a:pt x="634865" y="90964"/>
                    <a:pt x="653915" y="94774"/>
                  </a:cubicBezTo>
                  <a:cubicBezTo>
                    <a:pt x="661535" y="95726"/>
                    <a:pt x="667250" y="99536"/>
                    <a:pt x="675823" y="101441"/>
                  </a:cubicBezTo>
                  <a:cubicBezTo>
                    <a:pt x="683443" y="102394"/>
                    <a:pt x="691063" y="101441"/>
                    <a:pt x="698683" y="102394"/>
                  </a:cubicBezTo>
                  <a:cubicBezTo>
                    <a:pt x="709160" y="104299"/>
                    <a:pt x="716780" y="113824"/>
                    <a:pt x="728210" y="114776"/>
                  </a:cubicBezTo>
                  <a:cubicBezTo>
                    <a:pt x="748213" y="116681"/>
                    <a:pt x="770120" y="106204"/>
                    <a:pt x="790123" y="104299"/>
                  </a:cubicBezTo>
                  <a:cubicBezTo>
                    <a:pt x="805363" y="103346"/>
                    <a:pt x="819650" y="105251"/>
                    <a:pt x="835843" y="101441"/>
                  </a:cubicBezTo>
                  <a:cubicBezTo>
                    <a:pt x="850130" y="98584"/>
                    <a:pt x="863465" y="92869"/>
                    <a:pt x="875848" y="92869"/>
                  </a:cubicBezTo>
                  <a:cubicBezTo>
                    <a:pt x="882515" y="92869"/>
                    <a:pt x="888230" y="94774"/>
                    <a:pt x="894898" y="93821"/>
                  </a:cubicBezTo>
                  <a:cubicBezTo>
                    <a:pt x="901565" y="92869"/>
                    <a:pt x="909185" y="85249"/>
                    <a:pt x="916805" y="86201"/>
                  </a:cubicBezTo>
                  <a:cubicBezTo>
                    <a:pt x="926330" y="88106"/>
                    <a:pt x="924425" y="99536"/>
                    <a:pt x="934903" y="102394"/>
                  </a:cubicBezTo>
                  <a:cubicBezTo>
                    <a:pt x="946333" y="96679"/>
                    <a:pt x="956810" y="102394"/>
                    <a:pt x="969193" y="102394"/>
                  </a:cubicBezTo>
                  <a:cubicBezTo>
                    <a:pt x="980623" y="102394"/>
                    <a:pt x="991100" y="96679"/>
                    <a:pt x="1004435" y="98584"/>
                  </a:cubicBezTo>
                  <a:cubicBezTo>
                    <a:pt x="1027295" y="102394"/>
                    <a:pt x="1059680" y="124301"/>
                    <a:pt x="1077778" y="112871"/>
                  </a:cubicBezTo>
                  <a:cubicBezTo>
                    <a:pt x="1082540" y="110014"/>
                    <a:pt x="1081588" y="104299"/>
                    <a:pt x="1085398" y="96679"/>
                  </a:cubicBezTo>
                  <a:cubicBezTo>
                    <a:pt x="1091113" y="86201"/>
                    <a:pt x="1101590" y="72866"/>
                    <a:pt x="1099685" y="57626"/>
                  </a:cubicBezTo>
                  <a:cubicBezTo>
                    <a:pt x="1073968" y="57626"/>
                    <a:pt x="1050155" y="70009"/>
                    <a:pt x="1021580" y="71914"/>
                  </a:cubicBezTo>
                  <a:cubicBezTo>
                    <a:pt x="992053" y="53816"/>
                    <a:pt x="1029200" y="42386"/>
                    <a:pt x="1051108" y="33814"/>
                  </a:cubicBezTo>
                  <a:cubicBezTo>
                    <a:pt x="1068253" y="27146"/>
                    <a:pt x="1082540" y="11906"/>
                    <a:pt x="1104448" y="8096"/>
                  </a:cubicBezTo>
                  <a:cubicBezTo>
                    <a:pt x="1122545" y="5239"/>
                    <a:pt x="1141595" y="11906"/>
                    <a:pt x="1162550" y="14764"/>
                  </a:cubicBezTo>
                  <a:cubicBezTo>
                    <a:pt x="1174933" y="15716"/>
                    <a:pt x="1187315" y="13811"/>
                    <a:pt x="1193983" y="15716"/>
                  </a:cubicBezTo>
                  <a:cubicBezTo>
                    <a:pt x="1206365" y="19526"/>
                    <a:pt x="1213033" y="31909"/>
                    <a:pt x="1223510" y="34766"/>
                  </a:cubicBezTo>
                  <a:cubicBezTo>
                    <a:pt x="1228273" y="35719"/>
                    <a:pt x="1234940" y="35719"/>
                    <a:pt x="1241608" y="37624"/>
                  </a:cubicBezTo>
                  <a:cubicBezTo>
                    <a:pt x="1253038" y="40481"/>
                    <a:pt x="1263515" y="46196"/>
                    <a:pt x="1274945" y="37624"/>
                  </a:cubicBezTo>
                  <a:cubicBezTo>
                    <a:pt x="1283518" y="39529"/>
                    <a:pt x="1284470" y="49054"/>
                    <a:pt x="1293995" y="50006"/>
                  </a:cubicBezTo>
                  <a:cubicBezTo>
                    <a:pt x="1302568" y="45244"/>
                    <a:pt x="1309235" y="33814"/>
                    <a:pt x="1321618" y="30956"/>
                  </a:cubicBezTo>
                  <a:cubicBezTo>
                    <a:pt x="1327333" y="30004"/>
                    <a:pt x="1333048" y="31909"/>
                    <a:pt x="1339715" y="30956"/>
                  </a:cubicBezTo>
                  <a:cubicBezTo>
                    <a:pt x="1350193" y="29051"/>
                    <a:pt x="1363528" y="15716"/>
                    <a:pt x="1370195" y="28099"/>
                  </a:cubicBezTo>
                  <a:cubicBezTo>
                    <a:pt x="1367338" y="37624"/>
                    <a:pt x="1354003" y="38576"/>
                    <a:pt x="1346383" y="46196"/>
                  </a:cubicBezTo>
                  <a:cubicBezTo>
                    <a:pt x="1339715" y="52864"/>
                    <a:pt x="1329238" y="67151"/>
                    <a:pt x="1330190" y="73819"/>
                  </a:cubicBezTo>
                  <a:cubicBezTo>
                    <a:pt x="1332095" y="86201"/>
                    <a:pt x="1350193" y="81439"/>
                    <a:pt x="1350193" y="96679"/>
                  </a:cubicBezTo>
                  <a:cubicBezTo>
                    <a:pt x="1347335" y="105251"/>
                    <a:pt x="1336858" y="101441"/>
                    <a:pt x="1328285" y="105251"/>
                  </a:cubicBezTo>
                  <a:cubicBezTo>
                    <a:pt x="1320665" y="109061"/>
                    <a:pt x="1317808" y="116681"/>
                    <a:pt x="1309235" y="117634"/>
                  </a:cubicBezTo>
                  <a:cubicBezTo>
                    <a:pt x="1286375" y="122396"/>
                    <a:pt x="1267325" y="111919"/>
                    <a:pt x="1247323" y="112871"/>
                  </a:cubicBezTo>
                  <a:cubicBezTo>
                    <a:pt x="1246370" y="121444"/>
                    <a:pt x="1256848" y="126206"/>
                    <a:pt x="1262563" y="129064"/>
                  </a:cubicBezTo>
                  <a:cubicBezTo>
                    <a:pt x="1280660" y="138589"/>
                    <a:pt x="1294948" y="137636"/>
                    <a:pt x="1320665" y="136684"/>
                  </a:cubicBezTo>
                  <a:cubicBezTo>
                    <a:pt x="1334000" y="136684"/>
                    <a:pt x="1348288" y="140494"/>
                    <a:pt x="1359718" y="132874"/>
                  </a:cubicBezTo>
                  <a:cubicBezTo>
                    <a:pt x="1366385" y="128111"/>
                    <a:pt x="1366385" y="117634"/>
                    <a:pt x="1372100" y="110966"/>
                  </a:cubicBezTo>
                  <a:cubicBezTo>
                    <a:pt x="1379720" y="104299"/>
                    <a:pt x="1395913" y="96679"/>
                    <a:pt x="1406390" y="98584"/>
                  </a:cubicBezTo>
                  <a:cubicBezTo>
                    <a:pt x="1412105" y="99536"/>
                    <a:pt x="1420678" y="106204"/>
                    <a:pt x="1420678" y="110966"/>
                  </a:cubicBezTo>
                  <a:cubicBezTo>
                    <a:pt x="1420678" y="122396"/>
                    <a:pt x="1404485" y="118586"/>
                    <a:pt x="1404485" y="130969"/>
                  </a:cubicBezTo>
                  <a:cubicBezTo>
                    <a:pt x="1414963" y="137636"/>
                    <a:pt x="1443538" y="124301"/>
                    <a:pt x="1444490" y="112871"/>
                  </a:cubicBezTo>
                  <a:cubicBezTo>
                    <a:pt x="1445443" y="105251"/>
                    <a:pt x="1434965" y="100489"/>
                    <a:pt x="1435918" y="92869"/>
                  </a:cubicBezTo>
                  <a:cubicBezTo>
                    <a:pt x="1436870" y="79534"/>
                    <a:pt x="1454968" y="79534"/>
                    <a:pt x="1452110" y="66199"/>
                  </a:cubicBezTo>
                  <a:cubicBezTo>
                    <a:pt x="1443538" y="59531"/>
                    <a:pt x="1434013" y="68104"/>
                    <a:pt x="1425440" y="66199"/>
                  </a:cubicBezTo>
                  <a:cubicBezTo>
                    <a:pt x="1413058" y="64294"/>
                    <a:pt x="1401628" y="49054"/>
                    <a:pt x="1395913" y="39529"/>
                  </a:cubicBezTo>
                  <a:cubicBezTo>
                    <a:pt x="1401628" y="32861"/>
                    <a:pt x="1413058" y="37624"/>
                    <a:pt x="1421630" y="38576"/>
                  </a:cubicBezTo>
                  <a:cubicBezTo>
                    <a:pt x="1431155" y="25241"/>
                    <a:pt x="1448300" y="20479"/>
                    <a:pt x="1472113" y="18574"/>
                  </a:cubicBezTo>
                  <a:cubicBezTo>
                    <a:pt x="1480685" y="17621"/>
                    <a:pt x="1492115" y="14764"/>
                    <a:pt x="1495925" y="22384"/>
                  </a:cubicBezTo>
                  <a:cubicBezTo>
                    <a:pt x="1497830" y="34766"/>
                    <a:pt x="1477828" y="41434"/>
                    <a:pt x="1481638" y="55721"/>
                  </a:cubicBezTo>
                  <a:cubicBezTo>
                    <a:pt x="1498783" y="59531"/>
                    <a:pt x="1504498" y="36671"/>
                    <a:pt x="1517833" y="28099"/>
                  </a:cubicBezTo>
                  <a:cubicBezTo>
                    <a:pt x="1524500" y="24289"/>
                    <a:pt x="1533073" y="21431"/>
                    <a:pt x="1541645" y="17621"/>
                  </a:cubicBezTo>
                  <a:cubicBezTo>
                    <a:pt x="1549265" y="14764"/>
                    <a:pt x="1557838" y="7144"/>
                    <a:pt x="1564505" y="7144"/>
                  </a:cubicBezTo>
                  <a:cubicBezTo>
                    <a:pt x="1571173" y="7144"/>
                    <a:pt x="1573078" y="12859"/>
                    <a:pt x="1579745" y="15716"/>
                  </a:cubicBezTo>
                  <a:cubicBezTo>
                    <a:pt x="1586413" y="18574"/>
                    <a:pt x="1594033" y="13811"/>
                    <a:pt x="1595938" y="22384"/>
                  </a:cubicBezTo>
                  <a:cubicBezTo>
                    <a:pt x="1581650" y="48101"/>
                    <a:pt x="1526405" y="32861"/>
                    <a:pt x="1512118" y="58579"/>
                  </a:cubicBezTo>
                  <a:cubicBezTo>
                    <a:pt x="1514975" y="75724"/>
                    <a:pt x="1503545" y="92869"/>
                    <a:pt x="1513070" y="104299"/>
                  </a:cubicBezTo>
                  <a:cubicBezTo>
                    <a:pt x="1519738" y="112871"/>
                    <a:pt x="1535930" y="107156"/>
                    <a:pt x="1539740" y="115729"/>
                  </a:cubicBezTo>
                  <a:cubicBezTo>
                    <a:pt x="1544503" y="127159"/>
                    <a:pt x="1524500" y="127159"/>
                    <a:pt x="1529263" y="141446"/>
                  </a:cubicBezTo>
                  <a:cubicBezTo>
                    <a:pt x="1542598" y="149066"/>
                    <a:pt x="1558790" y="133826"/>
                    <a:pt x="1571173" y="127159"/>
                  </a:cubicBezTo>
                  <a:cubicBezTo>
                    <a:pt x="1584508" y="120491"/>
                    <a:pt x="1601653" y="112871"/>
                    <a:pt x="1602605" y="96679"/>
                  </a:cubicBezTo>
                  <a:cubicBezTo>
                    <a:pt x="1595938" y="84296"/>
                    <a:pt x="1571173" y="93821"/>
                    <a:pt x="1567363" y="80486"/>
                  </a:cubicBezTo>
                  <a:cubicBezTo>
                    <a:pt x="1565458" y="72866"/>
                    <a:pt x="1574983" y="56674"/>
                    <a:pt x="1577840" y="53816"/>
                  </a:cubicBezTo>
                  <a:cubicBezTo>
                    <a:pt x="1591175" y="38576"/>
                    <a:pt x="1636895" y="17621"/>
                    <a:pt x="1670233" y="20479"/>
                  </a:cubicBezTo>
                  <a:cubicBezTo>
                    <a:pt x="1676900" y="21431"/>
                    <a:pt x="1682615" y="25241"/>
                    <a:pt x="1689283" y="25241"/>
                  </a:cubicBezTo>
                  <a:cubicBezTo>
                    <a:pt x="1711190" y="27146"/>
                    <a:pt x="1736908" y="15716"/>
                    <a:pt x="1754053" y="25241"/>
                  </a:cubicBezTo>
                  <a:cubicBezTo>
                    <a:pt x="1767388" y="17621"/>
                    <a:pt x="1784533" y="26194"/>
                    <a:pt x="1803583" y="24289"/>
                  </a:cubicBezTo>
                  <a:cubicBezTo>
                    <a:pt x="1817870" y="32861"/>
                    <a:pt x="1814060" y="51911"/>
                    <a:pt x="1836920" y="59531"/>
                  </a:cubicBezTo>
                  <a:cubicBezTo>
                    <a:pt x="1842635" y="61436"/>
                    <a:pt x="1850255" y="60484"/>
                    <a:pt x="1858828" y="62389"/>
                  </a:cubicBezTo>
                  <a:cubicBezTo>
                    <a:pt x="1864543" y="63341"/>
                    <a:pt x="1871210" y="70961"/>
                    <a:pt x="1877878" y="73819"/>
                  </a:cubicBezTo>
                  <a:cubicBezTo>
                    <a:pt x="1887403" y="78581"/>
                    <a:pt x="1895023" y="77629"/>
                    <a:pt x="1896928" y="84296"/>
                  </a:cubicBezTo>
                  <a:cubicBezTo>
                    <a:pt x="1898833" y="90964"/>
                    <a:pt x="1890260" y="94774"/>
                    <a:pt x="1890260" y="102394"/>
                  </a:cubicBezTo>
                  <a:cubicBezTo>
                    <a:pt x="1895975" y="107156"/>
                    <a:pt x="1891213" y="113824"/>
                    <a:pt x="1894070" y="120491"/>
                  </a:cubicBezTo>
                  <a:cubicBezTo>
                    <a:pt x="1899785" y="131921"/>
                    <a:pt x="1913120" y="130969"/>
                    <a:pt x="1926455" y="136684"/>
                  </a:cubicBezTo>
                  <a:cubicBezTo>
                    <a:pt x="1935980" y="140494"/>
                    <a:pt x="1955983" y="152876"/>
                    <a:pt x="1955983" y="162401"/>
                  </a:cubicBezTo>
                  <a:cubicBezTo>
                    <a:pt x="1955030" y="169069"/>
                    <a:pt x="1936933" y="179546"/>
                    <a:pt x="1930265" y="182404"/>
                  </a:cubicBezTo>
                  <a:cubicBezTo>
                    <a:pt x="1925503" y="184309"/>
                    <a:pt x="1904548" y="194786"/>
                    <a:pt x="1897880" y="193834"/>
                  </a:cubicBezTo>
                  <a:cubicBezTo>
                    <a:pt x="1885498" y="191929"/>
                    <a:pt x="1881688" y="168116"/>
                    <a:pt x="1864543" y="168116"/>
                  </a:cubicBezTo>
                  <a:cubicBezTo>
                    <a:pt x="1857875" y="168116"/>
                    <a:pt x="1851208" y="172879"/>
                    <a:pt x="1850255" y="182404"/>
                  </a:cubicBezTo>
                  <a:cubicBezTo>
                    <a:pt x="1850255" y="198596"/>
                    <a:pt x="1869305" y="199549"/>
                    <a:pt x="1869305" y="213836"/>
                  </a:cubicBezTo>
                  <a:cubicBezTo>
                    <a:pt x="1870258" y="230981"/>
                    <a:pt x="1859780" y="231934"/>
                    <a:pt x="1845493" y="242411"/>
                  </a:cubicBezTo>
                  <a:cubicBezTo>
                    <a:pt x="1835015" y="238601"/>
                    <a:pt x="1826443" y="231934"/>
                    <a:pt x="1812155" y="230981"/>
                  </a:cubicBezTo>
                  <a:cubicBezTo>
                    <a:pt x="1804535" y="240506"/>
                    <a:pt x="1825490" y="244316"/>
                    <a:pt x="1818823" y="256699"/>
                  </a:cubicBezTo>
                  <a:cubicBezTo>
                    <a:pt x="1798820" y="261461"/>
                    <a:pt x="1782628" y="250984"/>
                    <a:pt x="1764530" y="245269"/>
                  </a:cubicBezTo>
                  <a:cubicBezTo>
                    <a:pt x="1758815" y="243364"/>
                    <a:pt x="1750243" y="244316"/>
                    <a:pt x="1745480" y="241459"/>
                  </a:cubicBezTo>
                  <a:cubicBezTo>
                    <a:pt x="1737860" y="237649"/>
                    <a:pt x="1735955" y="225266"/>
                    <a:pt x="1730240" y="218599"/>
                  </a:cubicBezTo>
                  <a:cubicBezTo>
                    <a:pt x="1723573" y="210979"/>
                    <a:pt x="1710238" y="200501"/>
                    <a:pt x="1698808" y="200501"/>
                  </a:cubicBezTo>
                  <a:cubicBezTo>
                    <a:pt x="1683568" y="200501"/>
                    <a:pt x="1660708" y="219551"/>
                    <a:pt x="1648325" y="201454"/>
                  </a:cubicBezTo>
                  <a:cubicBezTo>
                    <a:pt x="1656898" y="172879"/>
                    <a:pt x="1697855" y="193834"/>
                    <a:pt x="1724525" y="183356"/>
                  </a:cubicBezTo>
                  <a:cubicBezTo>
                    <a:pt x="1734050" y="179546"/>
                    <a:pt x="1737860" y="169069"/>
                    <a:pt x="1746433" y="164306"/>
                  </a:cubicBezTo>
                  <a:cubicBezTo>
                    <a:pt x="1762625" y="154781"/>
                    <a:pt x="1789295" y="153829"/>
                    <a:pt x="1786438" y="134779"/>
                  </a:cubicBezTo>
                  <a:cubicBezTo>
                    <a:pt x="1785485" y="125254"/>
                    <a:pt x="1772150" y="125254"/>
                    <a:pt x="1764530" y="120491"/>
                  </a:cubicBezTo>
                  <a:cubicBezTo>
                    <a:pt x="1755005" y="113824"/>
                    <a:pt x="1747385" y="90964"/>
                    <a:pt x="1733098" y="90011"/>
                  </a:cubicBezTo>
                  <a:cubicBezTo>
                    <a:pt x="1725478" y="89059"/>
                    <a:pt x="1720715" y="95726"/>
                    <a:pt x="1713095" y="96679"/>
                  </a:cubicBezTo>
                  <a:cubicBezTo>
                    <a:pt x="1696903" y="98584"/>
                    <a:pt x="1678805" y="90011"/>
                    <a:pt x="1663565" y="96679"/>
                  </a:cubicBezTo>
                  <a:cubicBezTo>
                    <a:pt x="1656898" y="100489"/>
                    <a:pt x="1661660" y="107156"/>
                    <a:pt x="1655945" y="114776"/>
                  </a:cubicBezTo>
                  <a:cubicBezTo>
                    <a:pt x="1651183" y="120491"/>
                    <a:pt x="1640705" y="122396"/>
                    <a:pt x="1636895" y="129064"/>
                  </a:cubicBezTo>
                  <a:cubicBezTo>
                    <a:pt x="1632133" y="135731"/>
                    <a:pt x="1633085" y="145256"/>
                    <a:pt x="1626418" y="150971"/>
                  </a:cubicBezTo>
                  <a:cubicBezTo>
                    <a:pt x="1615940" y="160496"/>
                    <a:pt x="1594033" y="161449"/>
                    <a:pt x="1580698" y="166211"/>
                  </a:cubicBezTo>
                  <a:cubicBezTo>
                    <a:pt x="1574983" y="168116"/>
                    <a:pt x="1567363" y="174784"/>
                    <a:pt x="1561648" y="174784"/>
                  </a:cubicBezTo>
                  <a:cubicBezTo>
                    <a:pt x="1551170" y="174784"/>
                    <a:pt x="1546408" y="160496"/>
                    <a:pt x="1534978" y="166211"/>
                  </a:cubicBezTo>
                  <a:cubicBezTo>
                    <a:pt x="1534025" y="179546"/>
                    <a:pt x="1549265" y="185261"/>
                    <a:pt x="1558790" y="191929"/>
                  </a:cubicBezTo>
                  <a:cubicBezTo>
                    <a:pt x="1569268" y="198596"/>
                    <a:pt x="1580698" y="205264"/>
                    <a:pt x="1584508" y="217646"/>
                  </a:cubicBezTo>
                  <a:cubicBezTo>
                    <a:pt x="1574030" y="239554"/>
                    <a:pt x="1557838" y="216694"/>
                    <a:pt x="1541645" y="216694"/>
                  </a:cubicBezTo>
                  <a:cubicBezTo>
                    <a:pt x="1523548" y="216694"/>
                    <a:pt x="1497830" y="250984"/>
                    <a:pt x="1482590" y="223361"/>
                  </a:cubicBezTo>
                  <a:cubicBezTo>
                    <a:pt x="1486400" y="209074"/>
                    <a:pt x="1502593" y="206216"/>
                    <a:pt x="1506403" y="191929"/>
                  </a:cubicBezTo>
                  <a:cubicBezTo>
                    <a:pt x="1488305" y="194786"/>
                    <a:pt x="1473065" y="210026"/>
                    <a:pt x="1452110" y="214789"/>
                  </a:cubicBezTo>
                  <a:cubicBezTo>
                    <a:pt x="1443538" y="216694"/>
                    <a:pt x="1434965" y="216694"/>
                    <a:pt x="1426393" y="218599"/>
                  </a:cubicBezTo>
                  <a:cubicBezTo>
                    <a:pt x="1411153" y="223361"/>
                    <a:pt x="1400675" y="233839"/>
                    <a:pt x="1384483" y="240506"/>
                  </a:cubicBezTo>
                  <a:cubicBezTo>
                    <a:pt x="1377815" y="242411"/>
                    <a:pt x="1371148" y="242411"/>
                    <a:pt x="1364480" y="244316"/>
                  </a:cubicBezTo>
                  <a:cubicBezTo>
                    <a:pt x="1349240" y="249079"/>
                    <a:pt x="1331143" y="258604"/>
                    <a:pt x="1314950" y="267176"/>
                  </a:cubicBezTo>
                  <a:cubicBezTo>
                    <a:pt x="1298758" y="275749"/>
                    <a:pt x="1280660" y="285274"/>
                    <a:pt x="1271135" y="293846"/>
                  </a:cubicBezTo>
                  <a:cubicBezTo>
                    <a:pt x="1265420" y="298609"/>
                    <a:pt x="1252085" y="314801"/>
                    <a:pt x="1252085" y="320516"/>
                  </a:cubicBezTo>
                  <a:cubicBezTo>
                    <a:pt x="1253038" y="328136"/>
                    <a:pt x="1267325" y="330994"/>
                    <a:pt x="1267325" y="338614"/>
                  </a:cubicBezTo>
                  <a:cubicBezTo>
                    <a:pt x="1267325" y="343376"/>
                    <a:pt x="1258753" y="352901"/>
                    <a:pt x="1264468" y="360521"/>
                  </a:cubicBezTo>
                  <a:cubicBezTo>
                    <a:pt x="1269230" y="366236"/>
                    <a:pt x="1279708" y="361474"/>
                    <a:pt x="1291138" y="363379"/>
                  </a:cubicBezTo>
                  <a:cubicBezTo>
                    <a:pt x="1310188" y="366236"/>
                    <a:pt x="1323523" y="381476"/>
                    <a:pt x="1337810" y="390049"/>
                  </a:cubicBezTo>
                  <a:cubicBezTo>
                    <a:pt x="1349240" y="395764"/>
                    <a:pt x="1365433" y="403384"/>
                    <a:pt x="1377815" y="405289"/>
                  </a:cubicBezTo>
                  <a:cubicBezTo>
                    <a:pt x="1394960" y="407194"/>
                    <a:pt x="1414963" y="400526"/>
                    <a:pt x="1416868" y="413861"/>
                  </a:cubicBezTo>
                  <a:cubicBezTo>
                    <a:pt x="1418773" y="427196"/>
                    <a:pt x="1400675" y="431959"/>
                    <a:pt x="1398770" y="440531"/>
                  </a:cubicBezTo>
                  <a:cubicBezTo>
                    <a:pt x="1408295" y="452914"/>
                    <a:pt x="1392103" y="458629"/>
                    <a:pt x="1392103" y="470059"/>
                  </a:cubicBezTo>
                  <a:cubicBezTo>
                    <a:pt x="1392103" y="478631"/>
                    <a:pt x="1402580" y="491966"/>
                    <a:pt x="1412105" y="492919"/>
                  </a:cubicBezTo>
                  <a:cubicBezTo>
                    <a:pt x="1424488" y="493871"/>
                    <a:pt x="1443538" y="480536"/>
                    <a:pt x="1448300" y="467201"/>
                  </a:cubicBezTo>
                  <a:cubicBezTo>
                    <a:pt x="1454968" y="451961"/>
                    <a:pt x="1452110" y="431959"/>
                    <a:pt x="1463540" y="420529"/>
                  </a:cubicBezTo>
                  <a:cubicBezTo>
                    <a:pt x="1522595" y="422434"/>
                    <a:pt x="1572125" y="393859"/>
                    <a:pt x="1568315" y="332899"/>
                  </a:cubicBezTo>
                  <a:cubicBezTo>
                    <a:pt x="1568315" y="327184"/>
                    <a:pt x="1564505" y="319564"/>
                    <a:pt x="1565458" y="312896"/>
                  </a:cubicBezTo>
                  <a:cubicBezTo>
                    <a:pt x="1567363" y="303371"/>
                    <a:pt x="1584508" y="294799"/>
                    <a:pt x="1581650" y="282416"/>
                  </a:cubicBezTo>
                  <a:cubicBezTo>
                    <a:pt x="1597843" y="277654"/>
                    <a:pt x="1597843" y="250984"/>
                    <a:pt x="1614988" y="247174"/>
                  </a:cubicBezTo>
                  <a:cubicBezTo>
                    <a:pt x="1629275" y="244316"/>
                    <a:pt x="1645468" y="257651"/>
                    <a:pt x="1664518" y="255746"/>
                  </a:cubicBezTo>
                  <a:cubicBezTo>
                    <a:pt x="1670233" y="255746"/>
                    <a:pt x="1678805" y="250031"/>
                    <a:pt x="1684520" y="250984"/>
                  </a:cubicBezTo>
                  <a:cubicBezTo>
                    <a:pt x="1696903" y="252889"/>
                    <a:pt x="1704523" y="268129"/>
                    <a:pt x="1714048" y="274796"/>
                  </a:cubicBezTo>
                  <a:cubicBezTo>
                    <a:pt x="1722620" y="281464"/>
                    <a:pt x="1731193" y="278606"/>
                    <a:pt x="1733098" y="287179"/>
                  </a:cubicBezTo>
                  <a:cubicBezTo>
                    <a:pt x="1730240" y="301466"/>
                    <a:pt x="1720715" y="301466"/>
                    <a:pt x="1721668" y="314801"/>
                  </a:cubicBezTo>
                  <a:cubicBezTo>
                    <a:pt x="1722620" y="326231"/>
                    <a:pt x="1735003" y="334804"/>
                    <a:pt x="1740718" y="336709"/>
                  </a:cubicBezTo>
                  <a:cubicBezTo>
                    <a:pt x="1750243" y="338614"/>
                    <a:pt x="1763578" y="333851"/>
                    <a:pt x="1772150" y="329089"/>
                  </a:cubicBezTo>
                  <a:cubicBezTo>
                    <a:pt x="1789295" y="321469"/>
                    <a:pt x="1803583" y="296704"/>
                    <a:pt x="1817870" y="299561"/>
                  </a:cubicBezTo>
                  <a:cubicBezTo>
                    <a:pt x="1829300" y="302419"/>
                    <a:pt x="1837873" y="337661"/>
                    <a:pt x="1839778" y="350044"/>
                  </a:cubicBezTo>
                  <a:cubicBezTo>
                    <a:pt x="1841683" y="363379"/>
                    <a:pt x="1837873" y="373856"/>
                    <a:pt x="1838825" y="386239"/>
                  </a:cubicBezTo>
                  <a:cubicBezTo>
                    <a:pt x="1840730" y="407194"/>
                    <a:pt x="1867400" y="405289"/>
                    <a:pt x="1880735" y="416719"/>
                  </a:cubicBezTo>
                  <a:cubicBezTo>
                    <a:pt x="1884545" y="420529"/>
                    <a:pt x="1886450" y="429101"/>
                    <a:pt x="1889308" y="432911"/>
                  </a:cubicBezTo>
                  <a:cubicBezTo>
                    <a:pt x="1895975" y="441484"/>
                    <a:pt x="1903595" y="441484"/>
                    <a:pt x="1904548" y="451009"/>
                  </a:cubicBezTo>
                  <a:cubicBezTo>
                    <a:pt x="1906453" y="472916"/>
                    <a:pt x="1884545" y="474821"/>
                    <a:pt x="1886450" y="498634"/>
                  </a:cubicBezTo>
                  <a:cubicBezTo>
                    <a:pt x="1881688" y="508159"/>
                    <a:pt x="1870258" y="507206"/>
                    <a:pt x="1871210" y="520541"/>
                  </a:cubicBezTo>
                  <a:cubicBezTo>
                    <a:pt x="1873115" y="540544"/>
                    <a:pt x="1901690" y="525304"/>
                    <a:pt x="1909310" y="540544"/>
                  </a:cubicBezTo>
                  <a:cubicBezTo>
                    <a:pt x="1913120" y="549116"/>
                    <a:pt x="1908358" y="554831"/>
                    <a:pt x="1905500" y="567214"/>
                  </a:cubicBezTo>
                  <a:cubicBezTo>
                    <a:pt x="1915025" y="578644"/>
                    <a:pt x="1915025" y="597694"/>
                    <a:pt x="1897880" y="597694"/>
                  </a:cubicBezTo>
                  <a:cubicBezTo>
                    <a:pt x="1886450" y="596741"/>
                    <a:pt x="1883593" y="585311"/>
                    <a:pt x="1872163" y="583406"/>
                  </a:cubicBezTo>
                  <a:close/>
                  <a:moveTo>
                    <a:pt x="506278" y="550069"/>
                  </a:moveTo>
                  <a:cubicBezTo>
                    <a:pt x="511993" y="544354"/>
                    <a:pt x="503420" y="531019"/>
                    <a:pt x="494848" y="535781"/>
                  </a:cubicBezTo>
                  <a:cubicBezTo>
                    <a:pt x="493895" y="541496"/>
                    <a:pt x="496753" y="551974"/>
                    <a:pt x="506278" y="550069"/>
                  </a:cubicBezTo>
                  <a:close/>
                  <a:moveTo>
                    <a:pt x="1388293" y="665321"/>
                  </a:moveTo>
                  <a:cubicBezTo>
                    <a:pt x="1382578" y="660559"/>
                    <a:pt x="1365433" y="661511"/>
                    <a:pt x="1354003" y="662464"/>
                  </a:cubicBezTo>
                  <a:cubicBezTo>
                    <a:pt x="1345430" y="663416"/>
                    <a:pt x="1335905" y="665321"/>
                    <a:pt x="1334953" y="671036"/>
                  </a:cubicBezTo>
                  <a:cubicBezTo>
                    <a:pt x="1348288" y="677704"/>
                    <a:pt x="1384483" y="681514"/>
                    <a:pt x="1388293" y="665321"/>
                  </a:cubicBezTo>
                  <a:close/>
                  <a:moveTo>
                    <a:pt x="1322570" y="643414"/>
                  </a:moveTo>
                  <a:cubicBezTo>
                    <a:pt x="1332095" y="635794"/>
                    <a:pt x="1328285" y="619601"/>
                    <a:pt x="1317808" y="616744"/>
                  </a:cubicBezTo>
                  <a:cubicBezTo>
                    <a:pt x="1313998" y="615791"/>
                    <a:pt x="1308283" y="619601"/>
                    <a:pt x="1301615" y="619601"/>
                  </a:cubicBezTo>
                  <a:cubicBezTo>
                    <a:pt x="1293995" y="618649"/>
                    <a:pt x="1287328" y="612934"/>
                    <a:pt x="1281613" y="611981"/>
                  </a:cubicBezTo>
                  <a:cubicBezTo>
                    <a:pt x="1271135" y="611029"/>
                    <a:pt x="1261610" y="615791"/>
                    <a:pt x="1257800" y="620554"/>
                  </a:cubicBezTo>
                  <a:cubicBezTo>
                    <a:pt x="1257800" y="628174"/>
                    <a:pt x="1263515" y="629126"/>
                    <a:pt x="1262563" y="636746"/>
                  </a:cubicBezTo>
                  <a:cubicBezTo>
                    <a:pt x="1250180" y="645319"/>
                    <a:pt x="1256848" y="674846"/>
                    <a:pt x="1269230" y="675799"/>
                  </a:cubicBezTo>
                  <a:cubicBezTo>
                    <a:pt x="1281613" y="676751"/>
                    <a:pt x="1288280" y="643414"/>
                    <a:pt x="1305425" y="640556"/>
                  </a:cubicBezTo>
                  <a:cubicBezTo>
                    <a:pt x="1311140" y="640556"/>
                    <a:pt x="1314950" y="644366"/>
                    <a:pt x="1322570" y="643414"/>
                  </a:cubicBezTo>
                  <a:close/>
                  <a:moveTo>
                    <a:pt x="1305425" y="693896"/>
                  </a:moveTo>
                  <a:cubicBezTo>
                    <a:pt x="1287328" y="687229"/>
                    <a:pt x="1271135" y="698659"/>
                    <a:pt x="1255895" y="700564"/>
                  </a:cubicBezTo>
                  <a:cubicBezTo>
                    <a:pt x="1247323" y="701516"/>
                    <a:pt x="1231130" y="698659"/>
                    <a:pt x="1233035" y="711994"/>
                  </a:cubicBezTo>
                  <a:cubicBezTo>
                    <a:pt x="1234940" y="722471"/>
                    <a:pt x="1251133" y="718661"/>
                    <a:pt x="1260658" y="715804"/>
                  </a:cubicBezTo>
                  <a:cubicBezTo>
                    <a:pt x="1280660" y="709136"/>
                    <a:pt x="1293043" y="704374"/>
                    <a:pt x="1305425" y="693896"/>
                  </a:cubicBezTo>
                  <a:close/>
                  <a:moveTo>
                    <a:pt x="1249228" y="598646"/>
                  </a:moveTo>
                  <a:cubicBezTo>
                    <a:pt x="1273993" y="588169"/>
                    <a:pt x="1244465" y="554831"/>
                    <a:pt x="1233035" y="551974"/>
                  </a:cubicBezTo>
                  <a:cubicBezTo>
                    <a:pt x="1212080" y="546259"/>
                    <a:pt x="1183505" y="567214"/>
                    <a:pt x="1159693" y="573881"/>
                  </a:cubicBezTo>
                  <a:cubicBezTo>
                    <a:pt x="1146358" y="577691"/>
                    <a:pt x="1133975" y="577691"/>
                    <a:pt x="1130165" y="589121"/>
                  </a:cubicBezTo>
                  <a:cubicBezTo>
                    <a:pt x="1142548" y="609124"/>
                    <a:pt x="1165408" y="584359"/>
                    <a:pt x="1183505" y="588169"/>
                  </a:cubicBezTo>
                  <a:cubicBezTo>
                    <a:pt x="1192078" y="590074"/>
                    <a:pt x="1197793" y="601504"/>
                    <a:pt x="1206365" y="603409"/>
                  </a:cubicBezTo>
                  <a:cubicBezTo>
                    <a:pt x="1212080" y="603409"/>
                    <a:pt x="1247323" y="599599"/>
                    <a:pt x="1249228" y="598646"/>
                  </a:cubicBezTo>
                  <a:close/>
                  <a:moveTo>
                    <a:pt x="1232083" y="618649"/>
                  </a:moveTo>
                  <a:cubicBezTo>
                    <a:pt x="1227320" y="612934"/>
                    <a:pt x="1198745" y="619601"/>
                    <a:pt x="1190173" y="625316"/>
                  </a:cubicBezTo>
                  <a:cubicBezTo>
                    <a:pt x="1184458" y="629126"/>
                    <a:pt x="1180648" y="638651"/>
                    <a:pt x="1174933" y="645319"/>
                  </a:cubicBezTo>
                  <a:cubicBezTo>
                    <a:pt x="1169218" y="652939"/>
                    <a:pt x="1162550" y="657701"/>
                    <a:pt x="1156835" y="664369"/>
                  </a:cubicBezTo>
                  <a:cubicBezTo>
                    <a:pt x="1152073" y="670084"/>
                    <a:pt x="1126355" y="707231"/>
                    <a:pt x="1146358" y="711041"/>
                  </a:cubicBezTo>
                  <a:cubicBezTo>
                    <a:pt x="1154930" y="712946"/>
                    <a:pt x="1172075" y="694849"/>
                    <a:pt x="1173980" y="688181"/>
                  </a:cubicBezTo>
                  <a:cubicBezTo>
                    <a:pt x="1179695" y="665321"/>
                    <a:pt x="1190173" y="648176"/>
                    <a:pt x="1208270" y="637699"/>
                  </a:cubicBezTo>
                  <a:cubicBezTo>
                    <a:pt x="1219700" y="631031"/>
                    <a:pt x="1230178" y="631984"/>
                    <a:pt x="1232083" y="618649"/>
                  </a:cubicBezTo>
                  <a:close/>
                  <a:moveTo>
                    <a:pt x="1073968" y="476726"/>
                  </a:moveTo>
                  <a:cubicBezTo>
                    <a:pt x="1088255" y="475774"/>
                    <a:pt x="1097780" y="434816"/>
                    <a:pt x="1073968" y="440531"/>
                  </a:cubicBezTo>
                  <a:cubicBezTo>
                    <a:pt x="1057775" y="444341"/>
                    <a:pt x="1053965" y="477679"/>
                    <a:pt x="1073968" y="476726"/>
                  </a:cubicBezTo>
                  <a:close/>
                  <a:moveTo>
                    <a:pt x="1005388" y="1424464"/>
                  </a:moveTo>
                  <a:cubicBezTo>
                    <a:pt x="1006340" y="1422559"/>
                    <a:pt x="1007293" y="1421606"/>
                    <a:pt x="1008245" y="1419701"/>
                  </a:cubicBezTo>
                  <a:cubicBezTo>
                    <a:pt x="1004435" y="1407319"/>
                    <a:pt x="992053" y="1424464"/>
                    <a:pt x="1005388" y="1424464"/>
                  </a:cubicBezTo>
                  <a:close/>
                  <a:moveTo>
                    <a:pt x="471035" y="367189"/>
                  </a:moveTo>
                  <a:cubicBezTo>
                    <a:pt x="471035" y="364331"/>
                    <a:pt x="469130" y="364331"/>
                    <a:pt x="470083" y="362426"/>
                  </a:cubicBezTo>
                  <a:cubicBezTo>
                    <a:pt x="466273" y="362426"/>
                    <a:pt x="461510" y="361474"/>
                    <a:pt x="462463" y="366236"/>
                  </a:cubicBezTo>
                  <a:cubicBezTo>
                    <a:pt x="464368" y="369094"/>
                    <a:pt x="469130" y="370046"/>
                    <a:pt x="471035" y="367189"/>
                  </a:cubicBezTo>
                  <a:close/>
                  <a:moveTo>
                    <a:pt x="1798820" y="169069"/>
                  </a:moveTo>
                  <a:cubicBezTo>
                    <a:pt x="1805488" y="170021"/>
                    <a:pt x="1808345" y="168116"/>
                    <a:pt x="1807393" y="161449"/>
                  </a:cubicBezTo>
                  <a:cubicBezTo>
                    <a:pt x="1802630" y="156686"/>
                    <a:pt x="1794058" y="162401"/>
                    <a:pt x="1798820" y="169069"/>
                  </a:cubicBezTo>
                  <a:close/>
                  <a:moveTo>
                    <a:pt x="1654040" y="45244"/>
                  </a:moveTo>
                  <a:cubicBezTo>
                    <a:pt x="1652135" y="43339"/>
                    <a:pt x="1648325" y="43339"/>
                    <a:pt x="1646420" y="45244"/>
                  </a:cubicBezTo>
                  <a:cubicBezTo>
                    <a:pt x="1646420" y="47149"/>
                    <a:pt x="1646420" y="49054"/>
                    <a:pt x="1646420" y="50006"/>
                  </a:cubicBezTo>
                  <a:cubicBezTo>
                    <a:pt x="1652135" y="50959"/>
                    <a:pt x="1653088" y="48101"/>
                    <a:pt x="1654040" y="45244"/>
                  </a:cubicBezTo>
                  <a:close/>
                  <a:moveTo>
                    <a:pt x="1173980" y="142399"/>
                  </a:moveTo>
                  <a:cubicBezTo>
                    <a:pt x="1177790" y="139541"/>
                    <a:pt x="1184458" y="135731"/>
                    <a:pt x="1181600" y="130016"/>
                  </a:cubicBezTo>
                  <a:cubicBezTo>
                    <a:pt x="1167313" y="123349"/>
                    <a:pt x="1144453" y="128111"/>
                    <a:pt x="1123498" y="126206"/>
                  </a:cubicBezTo>
                  <a:cubicBezTo>
                    <a:pt x="1112068" y="110014"/>
                    <a:pt x="1092065" y="107156"/>
                    <a:pt x="1090160" y="133826"/>
                  </a:cubicBezTo>
                  <a:cubicBezTo>
                    <a:pt x="1113973" y="151924"/>
                    <a:pt x="1149215" y="124301"/>
                    <a:pt x="1173980" y="142399"/>
                  </a:cubicBezTo>
                  <a:close/>
                  <a:moveTo>
                    <a:pt x="947285" y="271939"/>
                  </a:moveTo>
                  <a:cubicBezTo>
                    <a:pt x="954905" y="269081"/>
                    <a:pt x="964430" y="270986"/>
                    <a:pt x="966335" y="263366"/>
                  </a:cubicBezTo>
                  <a:cubicBezTo>
                    <a:pt x="960620" y="258604"/>
                    <a:pt x="953953" y="251936"/>
                    <a:pt x="947285" y="251936"/>
                  </a:cubicBezTo>
                  <a:cubicBezTo>
                    <a:pt x="937760" y="251936"/>
                    <a:pt x="933950" y="259556"/>
                    <a:pt x="924425" y="264319"/>
                  </a:cubicBezTo>
                  <a:cubicBezTo>
                    <a:pt x="913948" y="270034"/>
                    <a:pt x="898708" y="270986"/>
                    <a:pt x="897755" y="280511"/>
                  </a:cubicBezTo>
                  <a:cubicBezTo>
                    <a:pt x="917758" y="285274"/>
                    <a:pt x="934903" y="276701"/>
                    <a:pt x="947285" y="271939"/>
                  </a:cubicBezTo>
                  <a:close/>
                  <a:moveTo>
                    <a:pt x="941570" y="181451"/>
                  </a:moveTo>
                  <a:cubicBezTo>
                    <a:pt x="949190" y="180499"/>
                    <a:pt x="957763" y="183356"/>
                    <a:pt x="963478" y="176689"/>
                  </a:cubicBezTo>
                  <a:cubicBezTo>
                    <a:pt x="957763" y="149066"/>
                    <a:pt x="918710" y="166211"/>
                    <a:pt x="896803" y="168116"/>
                  </a:cubicBezTo>
                  <a:cubicBezTo>
                    <a:pt x="892040" y="175736"/>
                    <a:pt x="885373" y="182404"/>
                    <a:pt x="884420" y="193834"/>
                  </a:cubicBezTo>
                  <a:cubicBezTo>
                    <a:pt x="900613" y="196691"/>
                    <a:pt x="921568" y="184309"/>
                    <a:pt x="941570" y="181451"/>
                  </a:cubicBezTo>
                  <a:close/>
                  <a:moveTo>
                    <a:pt x="1320665" y="1473041"/>
                  </a:moveTo>
                  <a:cubicBezTo>
                    <a:pt x="1330190" y="1471136"/>
                    <a:pt x="1327333" y="1448276"/>
                    <a:pt x="1315903" y="1453991"/>
                  </a:cubicBezTo>
                  <a:cubicBezTo>
                    <a:pt x="1306378" y="1457801"/>
                    <a:pt x="1311140" y="1473994"/>
                    <a:pt x="1320665" y="1473041"/>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80" name="Freeform: Shape 179">
              <a:extLst>
                <a:ext uri="{FF2B5EF4-FFF2-40B4-BE49-F238E27FC236}">
                  <a16:creationId xmlns:a16="http://schemas.microsoft.com/office/drawing/2014/main" id="{612F8E3F-039B-48BA-A178-3D113A921EFB}"/>
                </a:ext>
              </a:extLst>
            </p:cNvPr>
            <p:cNvSpPr/>
            <p:nvPr/>
          </p:nvSpPr>
          <p:spPr>
            <a:xfrm>
              <a:off x="3078935" y="3102082"/>
              <a:ext cx="63413" cy="63413"/>
            </a:xfrm>
            <a:custGeom>
              <a:avLst/>
              <a:gdLst>
                <a:gd name="connsiteX0" fmla="*/ 14887 w 19050"/>
                <a:gd name="connsiteY0" fmla="*/ 7222 h 19050"/>
                <a:gd name="connsiteX1" fmla="*/ 15839 w 19050"/>
                <a:gd name="connsiteY1" fmla="*/ 11984 h 19050"/>
                <a:gd name="connsiteX2" fmla="*/ 7267 w 19050"/>
                <a:gd name="connsiteY2" fmla="*/ 11031 h 19050"/>
                <a:gd name="connsiteX3" fmla="*/ 14887 w 19050"/>
                <a:gd name="connsiteY3" fmla="*/ 7222 h 19050"/>
              </a:gdLst>
              <a:ahLst/>
              <a:cxnLst>
                <a:cxn ang="0">
                  <a:pos x="connsiteX0" y="connsiteY0"/>
                </a:cxn>
                <a:cxn ang="0">
                  <a:pos x="connsiteX1" y="connsiteY1"/>
                </a:cxn>
                <a:cxn ang="0">
                  <a:pos x="connsiteX2" y="connsiteY2"/>
                </a:cxn>
                <a:cxn ang="0">
                  <a:pos x="connsiteX3" y="connsiteY3"/>
                </a:cxn>
              </a:cxnLst>
              <a:rect l="l" t="t" r="r" b="b"/>
              <a:pathLst>
                <a:path w="19050" h="19050">
                  <a:moveTo>
                    <a:pt x="14887" y="7222"/>
                  </a:moveTo>
                  <a:cubicBezTo>
                    <a:pt x="14887" y="9126"/>
                    <a:pt x="16792" y="10079"/>
                    <a:pt x="15839" y="11984"/>
                  </a:cubicBezTo>
                  <a:cubicBezTo>
                    <a:pt x="13934" y="14842"/>
                    <a:pt x="9172" y="13889"/>
                    <a:pt x="7267" y="11031"/>
                  </a:cubicBezTo>
                  <a:cubicBezTo>
                    <a:pt x="6314" y="6269"/>
                    <a:pt x="11077" y="7222"/>
                    <a:pt x="14887" y="7222"/>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81" name="Freeform: Shape 180">
              <a:extLst>
                <a:ext uri="{FF2B5EF4-FFF2-40B4-BE49-F238E27FC236}">
                  <a16:creationId xmlns:a16="http://schemas.microsoft.com/office/drawing/2014/main" id="{A3593B81-67B4-4632-B2A6-22029954352A}"/>
                </a:ext>
              </a:extLst>
            </p:cNvPr>
            <p:cNvSpPr/>
            <p:nvPr/>
          </p:nvSpPr>
          <p:spPr>
            <a:xfrm>
              <a:off x="2895446" y="3330273"/>
              <a:ext cx="126827" cy="95120"/>
            </a:xfrm>
            <a:custGeom>
              <a:avLst/>
              <a:gdLst>
                <a:gd name="connsiteX0" fmla="*/ 31909 w 38100"/>
                <a:gd name="connsiteY0" fmla="*/ 12965 h 28575"/>
                <a:gd name="connsiteX1" fmla="*/ 13811 w 38100"/>
                <a:gd name="connsiteY1" fmla="*/ 28205 h 28575"/>
                <a:gd name="connsiteX2" fmla="*/ 7144 w 38100"/>
                <a:gd name="connsiteY2" fmla="*/ 21537 h 28575"/>
                <a:gd name="connsiteX3" fmla="*/ 31909 w 38100"/>
                <a:gd name="connsiteY3" fmla="*/ 12965 h 28575"/>
              </a:gdLst>
              <a:ahLst/>
              <a:cxnLst>
                <a:cxn ang="0">
                  <a:pos x="connsiteX0" y="connsiteY0"/>
                </a:cxn>
                <a:cxn ang="0">
                  <a:pos x="connsiteX1" y="connsiteY1"/>
                </a:cxn>
                <a:cxn ang="0">
                  <a:pos x="connsiteX2" y="connsiteY2"/>
                </a:cxn>
                <a:cxn ang="0">
                  <a:pos x="connsiteX3" y="connsiteY3"/>
                </a:cxn>
              </a:cxnLst>
              <a:rect l="l" t="t" r="r" b="b"/>
              <a:pathLst>
                <a:path w="38100" h="28575">
                  <a:moveTo>
                    <a:pt x="31909" y="12965"/>
                  </a:moveTo>
                  <a:cubicBezTo>
                    <a:pt x="29051" y="21537"/>
                    <a:pt x="22384" y="24395"/>
                    <a:pt x="13811" y="28205"/>
                  </a:cubicBezTo>
                  <a:cubicBezTo>
                    <a:pt x="10954" y="26300"/>
                    <a:pt x="9049" y="24395"/>
                    <a:pt x="7144" y="21537"/>
                  </a:cubicBezTo>
                  <a:cubicBezTo>
                    <a:pt x="8096" y="10107"/>
                    <a:pt x="25241" y="582"/>
                    <a:pt x="31909" y="12965"/>
                  </a:cubicBezTo>
                  <a:close/>
                </a:path>
              </a:pathLst>
            </a:custGeom>
            <a:solidFill>
              <a:schemeClr val="bg1">
                <a:lumMod val="95000"/>
              </a:schemeClr>
            </a:solidFill>
            <a:ln w="9525" cap="flat">
              <a:noFill/>
              <a:prstDash val="solid"/>
              <a:miter/>
            </a:ln>
          </p:spPr>
          <p:txBody>
            <a:bodyPr rtlCol="0" anchor="ctr"/>
            <a:lstStyle/>
            <a:p>
              <a:endParaRPr lang="en-US"/>
            </a:p>
          </p:txBody>
        </p:sp>
      </p:grpSp>
      <p:grpSp>
        <p:nvGrpSpPr>
          <p:cNvPr id="186" name="Group 185">
            <a:extLst>
              <a:ext uri="{FF2B5EF4-FFF2-40B4-BE49-F238E27FC236}">
                <a16:creationId xmlns:a16="http://schemas.microsoft.com/office/drawing/2014/main" id="{30BF555E-DE5B-4C49-8AF6-ACCF739376E4}"/>
              </a:ext>
            </a:extLst>
          </p:cNvPr>
          <p:cNvGrpSpPr/>
          <p:nvPr/>
        </p:nvGrpSpPr>
        <p:grpSpPr>
          <a:xfrm rot="1800000" flipH="1">
            <a:off x="5519595" y="2688104"/>
            <a:ext cx="13723556" cy="11047655"/>
            <a:chOff x="6904908" y="4587181"/>
            <a:chExt cx="5159102" cy="4153149"/>
          </a:xfrm>
          <a:solidFill>
            <a:schemeClr val="accent3"/>
          </a:solidFill>
          <a:effectLst>
            <a:outerShdw blurRad="355600" dist="152400" dir="13500000" algn="br" rotWithShape="0">
              <a:schemeClr val="accent3">
                <a:lumMod val="50000"/>
                <a:alpha val="49000"/>
              </a:schemeClr>
            </a:outerShdw>
          </a:effectLst>
        </p:grpSpPr>
        <p:sp>
          <p:nvSpPr>
            <p:cNvPr id="187" name="Freeform: Shape 186">
              <a:extLst>
                <a:ext uri="{FF2B5EF4-FFF2-40B4-BE49-F238E27FC236}">
                  <a16:creationId xmlns:a16="http://schemas.microsoft.com/office/drawing/2014/main" id="{03D65AFD-F140-4466-87AD-B74882CD4E12}"/>
                </a:ext>
              </a:extLst>
            </p:cNvPr>
            <p:cNvSpPr/>
            <p:nvPr/>
          </p:nvSpPr>
          <p:spPr>
            <a:xfrm>
              <a:off x="8571916" y="4865015"/>
              <a:ext cx="373640" cy="373640"/>
            </a:xfrm>
            <a:custGeom>
              <a:avLst/>
              <a:gdLst>
                <a:gd name="connsiteX0" fmla="*/ 372442 w 373639"/>
                <a:gd name="connsiteY0" fmla="*/ 188017 h 373639"/>
                <a:gd name="connsiteX1" fmla="*/ 188017 w 373639"/>
                <a:gd name="connsiteY1" fmla="*/ 372442 h 373639"/>
                <a:gd name="connsiteX2" fmla="*/ 3592 w 373639"/>
                <a:gd name="connsiteY2" fmla="*/ 188017 h 373639"/>
                <a:gd name="connsiteX3" fmla="*/ 188017 w 373639"/>
                <a:gd name="connsiteY3" fmla="*/ 3593 h 373639"/>
                <a:gd name="connsiteX4" fmla="*/ 372442 w 373639"/>
                <a:gd name="connsiteY4" fmla="*/ 188017 h 3736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639" h="373639">
                  <a:moveTo>
                    <a:pt x="372442" y="188017"/>
                  </a:moveTo>
                  <a:cubicBezTo>
                    <a:pt x="372442" y="289872"/>
                    <a:pt x="289872" y="372442"/>
                    <a:pt x="188017" y="372442"/>
                  </a:cubicBezTo>
                  <a:cubicBezTo>
                    <a:pt x="86162" y="372442"/>
                    <a:pt x="3592" y="289872"/>
                    <a:pt x="3592" y="188017"/>
                  </a:cubicBezTo>
                  <a:cubicBezTo>
                    <a:pt x="3592" y="86162"/>
                    <a:pt x="86162" y="3593"/>
                    <a:pt x="188017" y="3593"/>
                  </a:cubicBezTo>
                  <a:cubicBezTo>
                    <a:pt x="289872" y="3593"/>
                    <a:pt x="372442" y="86162"/>
                    <a:pt x="372442" y="188017"/>
                  </a:cubicBezTo>
                  <a:close/>
                </a:path>
              </a:pathLst>
            </a:custGeom>
            <a:grpFill/>
            <a:ln w="9525" cap="flat">
              <a:noFill/>
              <a:prstDash val="solid"/>
              <a:miter/>
            </a:ln>
          </p:spPr>
          <p:txBody>
            <a:bodyPr rtlCol="0" anchor="ctr"/>
            <a:lstStyle/>
            <a:p>
              <a:endParaRPr lang="en-US"/>
            </a:p>
          </p:txBody>
        </p:sp>
        <p:sp>
          <p:nvSpPr>
            <p:cNvPr id="188" name="Freeform: Shape 187">
              <a:extLst>
                <a:ext uri="{FF2B5EF4-FFF2-40B4-BE49-F238E27FC236}">
                  <a16:creationId xmlns:a16="http://schemas.microsoft.com/office/drawing/2014/main" id="{3D58008C-3DDE-4A05-976D-D268E05E44FD}"/>
                </a:ext>
              </a:extLst>
            </p:cNvPr>
            <p:cNvSpPr/>
            <p:nvPr/>
          </p:nvSpPr>
          <p:spPr>
            <a:xfrm>
              <a:off x="10919140" y="6522443"/>
              <a:ext cx="493396" cy="493396"/>
            </a:xfrm>
            <a:custGeom>
              <a:avLst/>
              <a:gdLst>
                <a:gd name="connsiteX0" fmla="*/ 492198 w 493395"/>
                <a:gd name="connsiteY0" fmla="*/ 247896 h 493396"/>
                <a:gd name="connsiteX1" fmla="*/ 247895 w 493395"/>
                <a:gd name="connsiteY1" fmla="*/ 492199 h 493396"/>
                <a:gd name="connsiteX2" fmla="*/ 3592 w 493395"/>
                <a:gd name="connsiteY2" fmla="*/ 247896 h 493396"/>
                <a:gd name="connsiteX3" fmla="*/ 247895 w 493395"/>
                <a:gd name="connsiteY3" fmla="*/ 3593 h 493396"/>
                <a:gd name="connsiteX4" fmla="*/ 492198 w 493395"/>
                <a:gd name="connsiteY4" fmla="*/ 247896 h 493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395" h="493396">
                  <a:moveTo>
                    <a:pt x="492198" y="247896"/>
                  </a:moveTo>
                  <a:cubicBezTo>
                    <a:pt x="492198" y="382820"/>
                    <a:pt x="382820" y="492199"/>
                    <a:pt x="247895" y="492199"/>
                  </a:cubicBezTo>
                  <a:cubicBezTo>
                    <a:pt x="112971" y="492199"/>
                    <a:pt x="3592" y="382820"/>
                    <a:pt x="3592" y="247896"/>
                  </a:cubicBezTo>
                  <a:cubicBezTo>
                    <a:pt x="3592" y="112971"/>
                    <a:pt x="112971" y="3593"/>
                    <a:pt x="247895" y="3593"/>
                  </a:cubicBezTo>
                  <a:cubicBezTo>
                    <a:pt x="382820" y="3593"/>
                    <a:pt x="492198" y="112971"/>
                    <a:pt x="492198" y="247896"/>
                  </a:cubicBezTo>
                  <a:close/>
                </a:path>
              </a:pathLst>
            </a:custGeom>
            <a:grpFill/>
            <a:ln w="9525" cap="flat">
              <a:noFill/>
              <a:prstDash val="solid"/>
              <a:miter/>
            </a:ln>
          </p:spPr>
          <p:txBody>
            <a:bodyPr rtlCol="0" anchor="ctr"/>
            <a:lstStyle/>
            <a:p>
              <a:endParaRPr lang="en-US"/>
            </a:p>
          </p:txBody>
        </p:sp>
        <p:sp>
          <p:nvSpPr>
            <p:cNvPr id="189" name="Freeform: Shape 188">
              <a:extLst>
                <a:ext uri="{FF2B5EF4-FFF2-40B4-BE49-F238E27FC236}">
                  <a16:creationId xmlns:a16="http://schemas.microsoft.com/office/drawing/2014/main" id="{6464D1BB-3533-4BD7-A6FD-3CC35F58340F}"/>
                </a:ext>
              </a:extLst>
            </p:cNvPr>
            <p:cNvSpPr/>
            <p:nvPr/>
          </p:nvSpPr>
          <p:spPr>
            <a:xfrm>
              <a:off x="9894026" y="7164337"/>
              <a:ext cx="205981" cy="205981"/>
            </a:xfrm>
            <a:custGeom>
              <a:avLst/>
              <a:gdLst>
                <a:gd name="connsiteX0" fmla="*/ 204783 w 205980"/>
                <a:gd name="connsiteY0" fmla="*/ 104188 h 205980"/>
                <a:gd name="connsiteX1" fmla="*/ 104188 w 205980"/>
                <a:gd name="connsiteY1" fmla="*/ 204783 h 205980"/>
                <a:gd name="connsiteX2" fmla="*/ 3592 w 205980"/>
                <a:gd name="connsiteY2" fmla="*/ 104188 h 205980"/>
                <a:gd name="connsiteX3" fmla="*/ 104188 w 205980"/>
                <a:gd name="connsiteY3" fmla="*/ 3593 h 205980"/>
                <a:gd name="connsiteX4" fmla="*/ 204783 w 205980"/>
                <a:gd name="connsiteY4" fmla="*/ 104188 h 205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980" h="205980">
                  <a:moveTo>
                    <a:pt x="204783" y="104188"/>
                  </a:moveTo>
                  <a:cubicBezTo>
                    <a:pt x="204783" y="159745"/>
                    <a:pt x="159745" y="204783"/>
                    <a:pt x="104188" y="204783"/>
                  </a:cubicBezTo>
                  <a:cubicBezTo>
                    <a:pt x="48631" y="204783"/>
                    <a:pt x="3592" y="159745"/>
                    <a:pt x="3592" y="104188"/>
                  </a:cubicBezTo>
                  <a:cubicBezTo>
                    <a:pt x="3592" y="48631"/>
                    <a:pt x="48631" y="3593"/>
                    <a:pt x="104188" y="3593"/>
                  </a:cubicBezTo>
                  <a:cubicBezTo>
                    <a:pt x="159745" y="3593"/>
                    <a:pt x="204783" y="48631"/>
                    <a:pt x="204783" y="104188"/>
                  </a:cubicBezTo>
                  <a:close/>
                </a:path>
              </a:pathLst>
            </a:custGeom>
            <a:grpFill/>
            <a:ln w="9525" cap="flat">
              <a:noFill/>
              <a:prstDash val="solid"/>
              <a:miter/>
            </a:ln>
          </p:spPr>
          <p:txBody>
            <a:bodyPr rtlCol="0" anchor="ctr"/>
            <a:lstStyle/>
            <a:p>
              <a:endParaRPr lang="en-US"/>
            </a:p>
          </p:txBody>
        </p:sp>
        <p:sp>
          <p:nvSpPr>
            <p:cNvPr id="190" name="Freeform: Shape 189">
              <a:extLst>
                <a:ext uri="{FF2B5EF4-FFF2-40B4-BE49-F238E27FC236}">
                  <a16:creationId xmlns:a16="http://schemas.microsoft.com/office/drawing/2014/main" id="{1C7195BD-C002-4CB0-B35F-62B36A1F6350}"/>
                </a:ext>
              </a:extLst>
            </p:cNvPr>
            <p:cNvSpPr/>
            <p:nvPr/>
          </p:nvSpPr>
          <p:spPr>
            <a:xfrm>
              <a:off x="6904908" y="4587181"/>
              <a:ext cx="5159102" cy="4153149"/>
            </a:xfrm>
            <a:custGeom>
              <a:avLst/>
              <a:gdLst>
                <a:gd name="connsiteX0" fmla="*/ 4932763 w 5159101"/>
                <a:gd name="connsiteY0" fmla="*/ 3160369 h 4153148"/>
                <a:gd name="connsiteX1" fmla="*/ 4384279 w 5159101"/>
                <a:gd name="connsiteY1" fmla="*/ 2623861 h 4153148"/>
                <a:gd name="connsiteX2" fmla="*/ 3996268 w 5159101"/>
                <a:gd name="connsiteY2" fmla="*/ 2784813 h 4153148"/>
                <a:gd name="connsiteX3" fmla="*/ 3608258 w 5159101"/>
                <a:gd name="connsiteY3" fmla="*/ 2623861 h 4153148"/>
                <a:gd name="connsiteX4" fmla="*/ 3082288 w 5159101"/>
                <a:gd name="connsiteY4" fmla="*/ 3016183 h 4153148"/>
                <a:gd name="connsiteX5" fmla="*/ 2995105 w 5159101"/>
                <a:gd name="connsiteY5" fmla="*/ 3007081 h 4153148"/>
                <a:gd name="connsiteX6" fmla="*/ 2782419 w 5159101"/>
                <a:gd name="connsiteY6" fmla="*/ 3064085 h 4153148"/>
                <a:gd name="connsiteX7" fmla="*/ 2477758 w 5159101"/>
                <a:gd name="connsiteY7" fmla="*/ 2935227 h 4153148"/>
                <a:gd name="connsiteX8" fmla="*/ 2269862 w 5159101"/>
                <a:gd name="connsiteY8" fmla="*/ 2989836 h 4153148"/>
                <a:gd name="connsiteX9" fmla="*/ 2015020 w 5159101"/>
                <a:gd name="connsiteY9" fmla="*/ 2731162 h 4153148"/>
                <a:gd name="connsiteX10" fmla="*/ 2020289 w 5159101"/>
                <a:gd name="connsiteY10" fmla="*/ 2664578 h 4153148"/>
                <a:gd name="connsiteX11" fmla="*/ 1596352 w 5159101"/>
                <a:gd name="connsiteY11" fmla="*/ 2240641 h 4153148"/>
                <a:gd name="connsiteX12" fmla="*/ 1592520 w 5159101"/>
                <a:gd name="connsiteY12" fmla="*/ 2240641 h 4153148"/>
                <a:gd name="connsiteX13" fmla="*/ 1637069 w 5159101"/>
                <a:gd name="connsiteY13" fmla="*/ 2051426 h 4153148"/>
                <a:gd name="connsiteX14" fmla="*/ 1460788 w 5159101"/>
                <a:gd name="connsiteY14" fmla="*/ 1707486 h 4153148"/>
                <a:gd name="connsiteX15" fmla="*/ 1852630 w 5159101"/>
                <a:gd name="connsiteY15" fmla="*/ 1203551 h 4153148"/>
                <a:gd name="connsiteX16" fmla="*/ 1332888 w 5159101"/>
                <a:gd name="connsiteY16" fmla="*/ 683809 h 4153148"/>
                <a:gd name="connsiteX17" fmla="*/ 1201156 w 5159101"/>
                <a:gd name="connsiteY17" fmla="*/ 700575 h 4153148"/>
                <a:gd name="connsiteX18" fmla="*/ 920926 w 5159101"/>
                <a:gd name="connsiteY18" fmla="*/ 363341 h 4153148"/>
                <a:gd name="connsiteX19" fmla="*/ 468247 w 5159101"/>
                <a:gd name="connsiteY19" fmla="*/ 3593 h 4153148"/>
                <a:gd name="connsiteX20" fmla="*/ 3593 w 5159101"/>
                <a:gd name="connsiteY20" fmla="*/ 468247 h 4153148"/>
                <a:gd name="connsiteX21" fmla="*/ 182748 w 5159101"/>
                <a:gd name="connsiteY21" fmla="*/ 834702 h 4153148"/>
                <a:gd name="connsiteX22" fmla="*/ 3593 w 5159101"/>
                <a:gd name="connsiteY22" fmla="*/ 1201156 h 4153148"/>
                <a:gd name="connsiteX23" fmla="*/ 435674 w 5159101"/>
                <a:gd name="connsiteY23" fmla="*/ 1664852 h 4153148"/>
                <a:gd name="connsiteX24" fmla="*/ 324540 w 5159101"/>
                <a:gd name="connsiteY24" fmla="*/ 1950830 h 4153148"/>
                <a:gd name="connsiteX25" fmla="*/ 748477 w 5159101"/>
                <a:gd name="connsiteY25" fmla="*/ 2374768 h 4153148"/>
                <a:gd name="connsiteX26" fmla="*/ 802607 w 5159101"/>
                <a:gd name="connsiteY26" fmla="*/ 2371415 h 4153148"/>
                <a:gd name="connsiteX27" fmla="*/ 746082 w 5159101"/>
                <a:gd name="connsiteY27" fmla="*/ 2583144 h 4153148"/>
                <a:gd name="connsiteX28" fmla="*/ 1170019 w 5159101"/>
                <a:gd name="connsiteY28" fmla="*/ 3007081 h 4153148"/>
                <a:gd name="connsiteX29" fmla="*/ 1315164 w 5159101"/>
                <a:gd name="connsiteY29" fmla="*/ 2981693 h 4153148"/>
                <a:gd name="connsiteX30" fmla="*/ 1450728 w 5159101"/>
                <a:gd name="connsiteY30" fmla="*/ 3062648 h 4153148"/>
                <a:gd name="connsiteX31" fmla="*/ 1445459 w 5159101"/>
                <a:gd name="connsiteY31" fmla="*/ 3129233 h 4153148"/>
                <a:gd name="connsiteX32" fmla="*/ 1869396 w 5159101"/>
                <a:gd name="connsiteY32" fmla="*/ 3553170 h 4153148"/>
                <a:gd name="connsiteX33" fmla="*/ 2077293 w 5159101"/>
                <a:gd name="connsiteY33" fmla="*/ 3498561 h 4153148"/>
                <a:gd name="connsiteX34" fmla="*/ 2477758 w 5159101"/>
                <a:gd name="connsiteY34" fmla="*/ 3783102 h 4153148"/>
                <a:gd name="connsiteX35" fmla="*/ 2690446 w 5159101"/>
                <a:gd name="connsiteY35" fmla="*/ 3726098 h 4153148"/>
                <a:gd name="connsiteX36" fmla="*/ 2995105 w 5159101"/>
                <a:gd name="connsiteY36" fmla="*/ 3854956 h 4153148"/>
                <a:gd name="connsiteX37" fmla="*/ 3112467 w 5159101"/>
                <a:gd name="connsiteY37" fmla="*/ 3838669 h 4153148"/>
                <a:gd name="connsiteX38" fmla="*/ 3608258 w 5159101"/>
                <a:gd name="connsiteY38" fmla="*/ 4151952 h 4153148"/>
                <a:gd name="connsiteX39" fmla="*/ 4108839 w 5159101"/>
                <a:gd name="connsiteY39" fmla="*/ 3828130 h 4153148"/>
                <a:gd name="connsiteX40" fmla="*/ 4609421 w 5159101"/>
                <a:gd name="connsiteY40" fmla="*/ 4151952 h 4153148"/>
                <a:gd name="connsiteX41" fmla="*/ 5157905 w 5159101"/>
                <a:gd name="connsiteY41" fmla="*/ 3603468 h 4153148"/>
                <a:gd name="connsiteX42" fmla="*/ 4932763 w 5159101"/>
                <a:gd name="connsiteY42" fmla="*/ 3160369 h 4153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5159101" h="4153148">
                  <a:moveTo>
                    <a:pt x="4932763" y="3160369"/>
                  </a:moveTo>
                  <a:cubicBezTo>
                    <a:pt x="4926535" y="2862894"/>
                    <a:pt x="4683191" y="2623861"/>
                    <a:pt x="4384279" y="2623861"/>
                  </a:cubicBezTo>
                  <a:cubicBezTo>
                    <a:pt x="4232907" y="2623861"/>
                    <a:pt x="4095426" y="2685176"/>
                    <a:pt x="3996268" y="2784813"/>
                  </a:cubicBezTo>
                  <a:cubicBezTo>
                    <a:pt x="3897110" y="2685655"/>
                    <a:pt x="3759630" y="2623861"/>
                    <a:pt x="3608258" y="2623861"/>
                  </a:cubicBezTo>
                  <a:cubicBezTo>
                    <a:pt x="3359644" y="2623861"/>
                    <a:pt x="3149831" y="2789125"/>
                    <a:pt x="3082288" y="3016183"/>
                  </a:cubicBezTo>
                  <a:cubicBezTo>
                    <a:pt x="3054026" y="3010434"/>
                    <a:pt x="3024805" y="3007081"/>
                    <a:pt x="2995105" y="3007081"/>
                  </a:cubicBezTo>
                  <a:cubicBezTo>
                    <a:pt x="2917504" y="3007081"/>
                    <a:pt x="2844692" y="3028158"/>
                    <a:pt x="2782419" y="3064085"/>
                  </a:cubicBezTo>
                  <a:cubicBezTo>
                    <a:pt x="2705295" y="2984567"/>
                    <a:pt x="2597514" y="2935227"/>
                    <a:pt x="2477758" y="2935227"/>
                  </a:cubicBezTo>
                  <a:cubicBezTo>
                    <a:pt x="2402073" y="2935227"/>
                    <a:pt x="2331177" y="2954867"/>
                    <a:pt x="2269862" y="2989836"/>
                  </a:cubicBezTo>
                  <a:cubicBezTo>
                    <a:pt x="2228186" y="2870080"/>
                    <a:pt x="2134297" y="2774754"/>
                    <a:pt x="2015020" y="2731162"/>
                  </a:cubicBezTo>
                  <a:cubicBezTo>
                    <a:pt x="2018373" y="2709606"/>
                    <a:pt x="2020289" y="2687571"/>
                    <a:pt x="2020289" y="2664578"/>
                  </a:cubicBezTo>
                  <a:cubicBezTo>
                    <a:pt x="2020289" y="2430335"/>
                    <a:pt x="1830595" y="2240641"/>
                    <a:pt x="1596352" y="2240641"/>
                  </a:cubicBezTo>
                  <a:cubicBezTo>
                    <a:pt x="1594915" y="2240641"/>
                    <a:pt x="1593957" y="2240641"/>
                    <a:pt x="1592520" y="2240641"/>
                  </a:cubicBezTo>
                  <a:cubicBezTo>
                    <a:pt x="1620782" y="2183637"/>
                    <a:pt x="1637069" y="2119447"/>
                    <a:pt x="1637069" y="2051426"/>
                  </a:cubicBezTo>
                  <a:cubicBezTo>
                    <a:pt x="1637069" y="1909634"/>
                    <a:pt x="1567610" y="1784609"/>
                    <a:pt x="1460788" y="1707486"/>
                  </a:cubicBezTo>
                  <a:cubicBezTo>
                    <a:pt x="1685930" y="1650482"/>
                    <a:pt x="1852630" y="1446417"/>
                    <a:pt x="1852630" y="1203551"/>
                  </a:cubicBezTo>
                  <a:cubicBezTo>
                    <a:pt x="1852630" y="916615"/>
                    <a:pt x="1619824" y="683809"/>
                    <a:pt x="1332888" y="683809"/>
                  </a:cubicBezTo>
                  <a:cubicBezTo>
                    <a:pt x="1287380" y="683809"/>
                    <a:pt x="1243310" y="689557"/>
                    <a:pt x="1201156" y="700575"/>
                  </a:cubicBezTo>
                  <a:cubicBezTo>
                    <a:pt x="1170019" y="547286"/>
                    <a:pt x="1062718" y="421303"/>
                    <a:pt x="920926" y="363341"/>
                  </a:cubicBezTo>
                  <a:cubicBezTo>
                    <a:pt x="873503" y="157360"/>
                    <a:pt x="688599" y="3593"/>
                    <a:pt x="468247" y="3593"/>
                  </a:cubicBezTo>
                  <a:cubicBezTo>
                    <a:pt x="211490" y="3593"/>
                    <a:pt x="3593" y="211490"/>
                    <a:pt x="3593" y="468247"/>
                  </a:cubicBezTo>
                  <a:cubicBezTo>
                    <a:pt x="3593" y="617224"/>
                    <a:pt x="73531" y="749435"/>
                    <a:pt x="182748" y="834702"/>
                  </a:cubicBezTo>
                  <a:cubicBezTo>
                    <a:pt x="74010" y="919968"/>
                    <a:pt x="3593" y="1052179"/>
                    <a:pt x="3593" y="1201156"/>
                  </a:cubicBezTo>
                  <a:cubicBezTo>
                    <a:pt x="3593" y="1446896"/>
                    <a:pt x="194245" y="1648086"/>
                    <a:pt x="435674" y="1664852"/>
                  </a:cubicBezTo>
                  <a:cubicBezTo>
                    <a:pt x="366694" y="1740059"/>
                    <a:pt x="324540" y="1840655"/>
                    <a:pt x="324540" y="1950830"/>
                  </a:cubicBezTo>
                  <a:cubicBezTo>
                    <a:pt x="324540" y="2185074"/>
                    <a:pt x="514234" y="2374768"/>
                    <a:pt x="748477" y="2374768"/>
                  </a:cubicBezTo>
                  <a:cubicBezTo>
                    <a:pt x="766680" y="2374768"/>
                    <a:pt x="784883" y="2373810"/>
                    <a:pt x="802607" y="2371415"/>
                  </a:cubicBezTo>
                  <a:cubicBezTo>
                    <a:pt x="766680" y="2433688"/>
                    <a:pt x="746082" y="2506021"/>
                    <a:pt x="746082" y="2583144"/>
                  </a:cubicBezTo>
                  <a:cubicBezTo>
                    <a:pt x="746082" y="2817387"/>
                    <a:pt x="935776" y="3007081"/>
                    <a:pt x="1170019" y="3007081"/>
                  </a:cubicBezTo>
                  <a:cubicBezTo>
                    <a:pt x="1220796" y="3007081"/>
                    <a:pt x="1269657" y="2997980"/>
                    <a:pt x="1315164" y="2981693"/>
                  </a:cubicBezTo>
                  <a:cubicBezTo>
                    <a:pt x="1354444" y="3016662"/>
                    <a:pt x="1400431" y="3044445"/>
                    <a:pt x="1450728" y="3062648"/>
                  </a:cubicBezTo>
                  <a:cubicBezTo>
                    <a:pt x="1447375" y="3084204"/>
                    <a:pt x="1445459" y="3106239"/>
                    <a:pt x="1445459" y="3129233"/>
                  </a:cubicBezTo>
                  <a:cubicBezTo>
                    <a:pt x="1445459" y="3363476"/>
                    <a:pt x="1635153" y="3553170"/>
                    <a:pt x="1869396" y="3553170"/>
                  </a:cubicBezTo>
                  <a:cubicBezTo>
                    <a:pt x="1945082" y="3553170"/>
                    <a:pt x="2015978" y="3533530"/>
                    <a:pt x="2077293" y="3498561"/>
                  </a:cubicBezTo>
                  <a:cubicBezTo>
                    <a:pt x="2134776" y="3664304"/>
                    <a:pt x="2292376" y="3783102"/>
                    <a:pt x="2477758" y="3783102"/>
                  </a:cubicBezTo>
                  <a:cubicBezTo>
                    <a:pt x="2555361" y="3783102"/>
                    <a:pt x="2628172" y="3762025"/>
                    <a:pt x="2690446" y="3726098"/>
                  </a:cubicBezTo>
                  <a:cubicBezTo>
                    <a:pt x="2767568" y="3805616"/>
                    <a:pt x="2875349" y="3854956"/>
                    <a:pt x="2995105" y="3854956"/>
                  </a:cubicBezTo>
                  <a:cubicBezTo>
                    <a:pt x="3035823" y="3854956"/>
                    <a:pt x="3075102" y="3849208"/>
                    <a:pt x="3112467" y="3838669"/>
                  </a:cubicBezTo>
                  <a:cubicBezTo>
                    <a:pt x="3200608" y="4024052"/>
                    <a:pt x="3389343" y="4151952"/>
                    <a:pt x="3608258" y="4151952"/>
                  </a:cubicBezTo>
                  <a:cubicBezTo>
                    <a:pt x="3831004" y="4151952"/>
                    <a:pt x="4023094" y="4018783"/>
                    <a:pt x="4108839" y="3828130"/>
                  </a:cubicBezTo>
                  <a:cubicBezTo>
                    <a:pt x="4194585" y="4019262"/>
                    <a:pt x="4386674" y="4151952"/>
                    <a:pt x="4609421" y="4151952"/>
                  </a:cubicBezTo>
                  <a:cubicBezTo>
                    <a:pt x="4912164" y="4151952"/>
                    <a:pt x="5157905" y="3906212"/>
                    <a:pt x="5157905" y="3603468"/>
                  </a:cubicBezTo>
                  <a:cubicBezTo>
                    <a:pt x="5157905" y="3421438"/>
                    <a:pt x="5069285" y="3260006"/>
                    <a:pt x="4932763" y="3160369"/>
                  </a:cubicBezTo>
                  <a:close/>
                </a:path>
              </a:pathLst>
            </a:custGeom>
            <a:grpFill/>
            <a:ln w="9525" cap="flat">
              <a:noFill/>
              <a:prstDash val="solid"/>
              <a:miter/>
            </a:ln>
          </p:spPr>
          <p:txBody>
            <a:bodyPr rtlCol="0" anchor="ctr"/>
            <a:lstStyle/>
            <a:p>
              <a:endParaRPr lang="en-US"/>
            </a:p>
          </p:txBody>
        </p:sp>
      </p:grpSp>
      <p:grpSp>
        <p:nvGrpSpPr>
          <p:cNvPr id="191" name="Group 190">
            <a:extLst>
              <a:ext uri="{FF2B5EF4-FFF2-40B4-BE49-F238E27FC236}">
                <a16:creationId xmlns:a16="http://schemas.microsoft.com/office/drawing/2014/main" id="{B3998A10-65CF-418B-ABEB-78FD84D52333}"/>
              </a:ext>
            </a:extLst>
          </p:cNvPr>
          <p:cNvGrpSpPr/>
          <p:nvPr/>
        </p:nvGrpSpPr>
        <p:grpSpPr>
          <a:xfrm rot="19214956">
            <a:off x="5300117" y="2943958"/>
            <a:ext cx="14978680" cy="12348651"/>
            <a:chOff x="3416168" y="4602031"/>
            <a:chExt cx="5630941" cy="4642233"/>
          </a:xfrm>
          <a:solidFill>
            <a:schemeClr val="accent3">
              <a:lumMod val="60000"/>
              <a:lumOff val="40000"/>
            </a:schemeClr>
          </a:solidFill>
          <a:effectLst>
            <a:outerShdw blurRad="355600" dist="152400" dir="13500000" algn="br" rotWithShape="0">
              <a:schemeClr val="accent3">
                <a:lumMod val="50000"/>
                <a:alpha val="49000"/>
              </a:schemeClr>
            </a:outerShdw>
          </a:effectLst>
        </p:grpSpPr>
        <p:sp>
          <p:nvSpPr>
            <p:cNvPr id="192" name="Freeform: Shape 191">
              <a:extLst>
                <a:ext uri="{FF2B5EF4-FFF2-40B4-BE49-F238E27FC236}">
                  <a16:creationId xmlns:a16="http://schemas.microsoft.com/office/drawing/2014/main" id="{1E0FB001-70D1-4927-B014-D603434B52E6}"/>
                </a:ext>
              </a:extLst>
            </p:cNvPr>
            <p:cNvSpPr/>
            <p:nvPr/>
          </p:nvSpPr>
          <p:spPr>
            <a:xfrm>
              <a:off x="4509782" y="4602031"/>
              <a:ext cx="225142" cy="225142"/>
            </a:xfrm>
            <a:custGeom>
              <a:avLst/>
              <a:gdLst>
                <a:gd name="connsiteX0" fmla="*/ 222028 w 225141"/>
                <a:gd name="connsiteY0" fmla="*/ 112810 h 225141"/>
                <a:gd name="connsiteX1" fmla="*/ 112810 w 225141"/>
                <a:gd name="connsiteY1" fmla="*/ 222028 h 225141"/>
                <a:gd name="connsiteX2" fmla="*/ 3593 w 225141"/>
                <a:gd name="connsiteY2" fmla="*/ 112810 h 225141"/>
                <a:gd name="connsiteX3" fmla="*/ 112810 w 225141"/>
                <a:gd name="connsiteY3" fmla="*/ 3593 h 225141"/>
                <a:gd name="connsiteX4" fmla="*/ 222028 w 225141"/>
                <a:gd name="connsiteY4" fmla="*/ 112810 h 225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5141" h="225141">
                  <a:moveTo>
                    <a:pt x="222028" y="112810"/>
                  </a:moveTo>
                  <a:cubicBezTo>
                    <a:pt x="222028" y="173130"/>
                    <a:pt x="173130" y="222028"/>
                    <a:pt x="112810" y="222028"/>
                  </a:cubicBezTo>
                  <a:cubicBezTo>
                    <a:pt x="52491" y="222028"/>
                    <a:pt x="3593" y="173130"/>
                    <a:pt x="3593" y="112810"/>
                  </a:cubicBezTo>
                  <a:cubicBezTo>
                    <a:pt x="3593" y="52491"/>
                    <a:pt x="52491" y="3593"/>
                    <a:pt x="112810" y="3593"/>
                  </a:cubicBezTo>
                  <a:cubicBezTo>
                    <a:pt x="173130" y="3593"/>
                    <a:pt x="222028" y="52491"/>
                    <a:pt x="222028" y="112810"/>
                  </a:cubicBezTo>
                  <a:close/>
                </a:path>
              </a:pathLst>
            </a:custGeom>
            <a:grpFill/>
            <a:ln w="9525" cap="flat">
              <a:noFill/>
              <a:prstDash val="solid"/>
              <a:miter/>
            </a:ln>
          </p:spPr>
          <p:txBody>
            <a:bodyPr rtlCol="0" anchor="ctr"/>
            <a:lstStyle/>
            <a:p>
              <a:endParaRPr lang="en-US"/>
            </a:p>
          </p:txBody>
        </p:sp>
        <p:sp>
          <p:nvSpPr>
            <p:cNvPr id="193" name="Freeform: Shape 192">
              <a:extLst>
                <a:ext uri="{FF2B5EF4-FFF2-40B4-BE49-F238E27FC236}">
                  <a16:creationId xmlns:a16="http://schemas.microsoft.com/office/drawing/2014/main" id="{083A6D56-7374-45D9-A5BC-2D62F095530D}"/>
                </a:ext>
              </a:extLst>
            </p:cNvPr>
            <p:cNvSpPr/>
            <p:nvPr/>
          </p:nvSpPr>
          <p:spPr>
            <a:xfrm>
              <a:off x="8510601" y="7149008"/>
              <a:ext cx="536508" cy="536508"/>
            </a:xfrm>
            <a:custGeom>
              <a:avLst/>
              <a:gdLst>
                <a:gd name="connsiteX0" fmla="*/ 535311 w 536508"/>
                <a:gd name="connsiteY0" fmla="*/ 269452 h 536508"/>
                <a:gd name="connsiteX1" fmla="*/ 269452 w 536508"/>
                <a:gd name="connsiteY1" fmla="*/ 535311 h 536508"/>
                <a:gd name="connsiteX2" fmla="*/ 3593 w 536508"/>
                <a:gd name="connsiteY2" fmla="*/ 269452 h 536508"/>
                <a:gd name="connsiteX3" fmla="*/ 269452 w 536508"/>
                <a:gd name="connsiteY3" fmla="*/ 3593 h 536508"/>
                <a:gd name="connsiteX4" fmla="*/ 535311 w 536508"/>
                <a:gd name="connsiteY4" fmla="*/ 269452 h 5365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6508" h="536508">
                  <a:moveTo>
                    <a:pt x="535311" y="269452"/>
                  </a:moveTo>
                  <a:cubicBezTo>
                    <a:pt x="535311" y="416282"/>
                    <a:pt x="416282" y="535311"/>
                    <a:pt x="269452" y="535311"/>
                  </a:cubicBezTo>
                  <a:cubicBezTo>
                    <a:pt x="122622" y="535311"/>
                    <a:pt x="3593" y="416282"/>
                    <a:pt x="3593" y="269452"/>
                  </a:cubicBezTo>
                  <a:cubicBezTo>
                    <a:pt x="3593" y="122622"/>
                    <a:pt x="122622" y="3593"/>
                    <a:pt x="269452" y="3593"/>
                  </a:cubicBezTo>
                  <a:cubicBezTo>
                    <a:pt x="416282" y="3593"/>
                    <a:pt x="535311" y="122622"/>
                    <a:pt x="535311" y="269452"/>
                  </a:cubicBezTo>
                  <a:close/>
                </a:path>
              </a:pathLst>
            </a:custGeom>
            <a:grpFill/>
            <a:ln w="9525" cap="flat">
              <a:noFill/>
              <a:prstDash val="solid"/>
              <a:miter/>
            </a:ln>
          </p:spPr>
          <p:txBody>
            <a:bodyPr rtlCol="0" anchor="ctr"/>
            <a:lstStyle/>
            <a:p>
              <a:endParaRPr lang="en-US"/>
            </a:p>
          </p:txBody>
        </p:sp>
        <p:sp>
          <p:nvSpPr>
            <p:cNvPr id="194" name="Freeform: Shape 193">
              <a:extLst>
                <a:ext uri="{FF2B5EF4-FFF2-40B4-BE49-F238E27FC236}">
                  <a16:creationId xmlns:a16="http://schemas.microsoft.com/office/drawing/2014/main" id="{E912AB42-3412-46D5-B708-0ED540C18C22}"/>
                </a:ext>
              </a:extLst>
            </p:cNvPr>
            <p:cNvSpPr/>
            <p:nvPr/>
          </p:nvSpPr>
          <p:spPr>
            <a:xfrm>
              <a:off x="5931529" y="7378461"/>
              <a:ext cx="249093" cy="249093"/>
            </a:xfrm>
            <a:custGeom>
              <a:avLst/>
              <a:gdLst>
                <a:gd name="connsiteX0" fmla="*/ 248853 w 249093"/>
                <a:gd name="connsiteY0" fmla="*/ 126223 h 249093"/>
                <a:gd name="connsiteX1" fmla="*/ 126223 w 249093"/>
                <a:gd name="connsiteY1" fmla="*/ 248854 h 249093"/>
                <a:gd name="connsiteX2" fmla="*/ 3593 w 249093"/>
                <a:gd name="connsiteY2" fmla="*/ 126223 h 249093"/>
                <a:gd name="connsiteX3" fmla="*/ 126223 w 249093"/>
                <a:gd name="connsiteY3" fmla="*/ 3593 h 249093"/>
                <a:gd name="connsiteX4" fmla="*/ 248853 w 249093"/>
                <a:gd name="connsiteY4" fmla="*/ 126223 h 249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093" h="249093">
                  <a:moveTo>
                    <a:pt x="248853" y="126223"/>
                  </a:moveTo>
                  <a:cubicBezTo>
                    <a:pt x="248853" y="193950"/>
                    <a:pt x="193950" y="248854"/>
                    <a:pt x="126223" y="248854"/>
                  </a:cubicBezTo>
                  <a:cubicBezTo>
                    <a:pt x="58496" y="248854"/>
                    <a:pt x="3593" y="193950"/>
                    <a:pt x="3593" y="126223"/>
                  </a:cubicBezTo>
                  <a:cubicBezTo>
                    <a:pt x="3593" y="58496"/>
                    <a:pt x="58496" y="3593"/>
                    <a:pt x="126223" y="3593"/>
                  </a:cubicBezTo>
                  <a:cubicBezTo>
                    <a:pt x="193950" y="3593"/>
                    <a:pt x="248853" y="58496"/>
                    <a:pt x="248853" y="126223"/>
                  </a:cubicBezTo>
                  <a:close/>
                </a:path>
              </a:pathLst>
            </a:custGeom>
            <a:grpFill/>
            <a:ln w="9525" cap="flat">
              <a:noFill/>
              <a:prstDash val="solid"/>
              <a:miter/>
            </a:ln>
          </p:spPr>
          <p:txBody>
            <a:bodyPr rtlCol="0" anchor="ctr"/>
            <a:lstStyle/>
            <a:p>
              <a:endParaRPr lang="en-US"/>
            </a:p>
          </p:txBody>
        </p:sp>
        <p:sp>
          <p:nvSpPr>
            <p:cNvPr id="195" name="Freeform: Shape 194">
              <a:extLst>
                <a:ext uri="{FF2B5EF4-FFF2-40B4-BE49-F238E27FC236}">
                  <a16:creationId xmlns:a16="http://schemas.microsoft.com/office/drawing/2014/main" id="{B3D94BC3-3736-45D2-BBB9-E01A3C3C27C8}"/>
                </a:ext>
              </a:extLst>
            </p:cNvPr>
            <p:cNvSpPr/>
            <p:nvPr/>
          </p:nvSpPr>
          <p:spPr>
            <a:xfrm>
              <a:off x="3416168" y="4727056"/>
              <a:ext cx="5614176" cy="4517208"/>
            </a:xfrm>
            <a:custGeom>
              <a:avLst/>
              <a:gdLst>
                <a:gd name="connsiteX0" fmla="*/ 5363885 w 5614175"/>
                <a:gd name="connsiteY0" fmla="*/ 3436767 h 4517208"/>
                <a:gd name="connsiteX1" fmla="*/ 4767499 w 5614175"/>
                <a:gd name="connsiteY1" fmla="*/ 2853314 h 4517208"/>
                <a:gd name="connsiteX2" fmla="*/ 4345478 w 5614175"/>
                <a:gd name="connsiteY2" fmla="*/ 3028158 h 4517208"/>
                <a:gd name="connsiteX3" fmla="*/ 3923456 w 5614175"/>
                <a:gd name="connsiteY3" fmla="*/ 2853314 h 4517208"/>
                <a:gd name="connsiteX4" fmla="*/ 3351500 w 5614175"/>
                <a:gd name="connsiteY4" fmla="*/ 3280126 h 4517208"/>
                <a:gd name="connsiteX5" fmla="*/ 3256653 w 5614175"/>
                <a:gd name="connsiteY5" fmla="*/ 3270545 h 4517208"/>
                <a:gd name="connsiteX6" fmla="*/ 3025284 w 5614175"/>
                <a:gd name="connsiteY6" fmla="*/ 3332818 h 4517208"/>
                <a:gd name="connsiteX7" fmla="*/ 2694277 w 5614175"/>
                <a:gd name="connsiteY7" fmla="*/ 3192464 h 4517208"/>
                <a:gd name="connsiteX8" fmla="*/ 2468178 w 5614175"/>
                <a:gd name="connsiteY8" fmla="*/ 3251863 h 4517208"/>
                <a:gd name="connsiteX9" fmla="*/ 2191301 w 5614175"/>
                <a:gd name="connsiteY9" fmla="*/ 2970675 h 4517208"/>
                <a:gd name="connsiteX10" fmla="*/ 2197050 w 5614175"/>
                <a:gd name="connsiteY10" fmla="*/ 2898342 h 4517208"/>
                <a:gd name="connsiteX11" fmla="*/ 1735748 w 5614175"/>
                <a:gd name="connsiteY11" fmla="*/ 2437041 h 4517208"/>
                <a:gd name="connsiteX12" fmla="*/ 1731437 w 5614175"/>
                <a:gd name="connsiteY12" fmla="*/ 2437041 h 4517208"/>
                <a:gd name="connsiteX13" fmla="*/ 1779818 w 5614175"/>
                <a:gd name="connsiteY13" fmla="*/ 2231060 h 4517208"/>
                <a:gd name="connsiteX14" fmla="*/ 1588208 w 5614175"/>
                <a:gd name="connsiteY14" fmla="*/ 1856941 h 4517208"/>
                <a:gd name="connsiteX15" fmla="*/ 2014540 w 5614175"/>
                <a:gd name="connsiteY15" fmla="*/ 1308937 h 4517208"/>
                <a:gd name="connsiteX16" fmla="*/ 1449291 w 5614175"/>
                <a:gd name="connsiteY16" fmla="*/ 743687 h 4517208"/>
                <a:gd name="connsiteX17" fmla="*/ 1306062 w 5614175"/>
                <a:gd name="connsiteY17" fmla="*/ 761890 h 4517208"/>
                <a:gd name="connsiteX18" fmla="*/ 1001402 w 5614175"/>
                <a:gd name="connsiteY18" fmla="*/ 394956 h 4517208"/>
                <a:gd name="connsiteX19" fmla="*/ 508964 w 5614175"/>
                <a:gd name="connsiteY19" fmla="*/ 3593 h 4517208"/>
                <a:gd name="connsiteX20" fmla="*/ 3593 w 5614175"/>
                <a:gd name="connsiteY20" fmla="*/ 508964 h 4517208"/>
                <a:gd name="connsiteX21" fmla="*/ 198077 w 5614175"/>
                <a:gd name="connsiteY21" fmla="*/ 907513 h 4517208"/>
                <a:gd name="connsiteX22" fmla="*/ 3593 w 5614175"/>
                <a:gd name="connsiteY22" fmla="*/ 1306062 h 4517208"/>
                <a:gd name="connsiteX23" fmla="*/ 473516 w 5614175"/>
                <a:gd name="connsiteY23" fmla="*/ 1809997 h 4517208"/>
                <a:gd name="connsiteX24" fmla="*/ 352802 w 5614175"/>
                <a:gd name="connsiteY24" fmla="*/ 2121363 h 4517208"/>
                <a:gd name="connsiteX25" fmla="*/ 814103 w 5614175"/>
                <a:gd name="connsiteY25" fmla="*/ 2582665 h 4517208"/>
                <a:gd name="connsiteX26" fmla="*/ 873024 w 5614175"/>
                <a:gd name="connsiteY26" fmla="*/ 2578833 h 4517208"/>
                <a:gd name="connsiteX27" fmla="*/ 811229 w 5614175"/>
                <a:gd name="connsiteY27" fmla="*/ 2809244 h 4517208"/>
                <a:gd name="connsiteX28" fmla="*/ 1272530 w 5614175"/>
                <a:gd name="connsiteY28" fmla="*/ 3270545 h 4517208"/>
                <a:gd name="connsiteX29" fmla="*/ 1430130 w 5614175"/>
                <a:gd name="connsiteY29" fmla="*/ 3242761 h 4517208"/>
                <a:gd name="connsiteX30" fmla="*/ 1577670 w 5614175"/>
                <a:gd name="connsiteY30" fmla="*/ 3330902 h 4517208"/>
                <a:gd name="connsiteX31" fmla="*/ 1571922 w 5614175"/>
                <a:gd name="connsiteY31" fmla="*/ 3403235 h 4517208"/>
                <a:gd name="connsiteX32" fmla="*/ 2033222 w 5614175"/>
                <a:gd name="connsiteY32" fmla="*/ 3864536 h 4517208"/>
                <a:gd name="connsiteX33" fmla="*/ 2259323 w 5614175"/>
                <a:gd name="connsiteY33" fmla="*/ 3805137 h 4517208"/>
                <a:gd name="connsiteX34" fmla="*/ 2694756 w 5614175"/>
                <a:gd name="connsiteY34" fmla="*/ 4114587 h 4517208"/>
                <a:gd name="connsiteX35" fmla="*/ 2926126 w 5614175"/>
                <a:gd name="connsiteY35" fmla="*/ 4052314 h 4517208"/>
                <a:gd name="connsiteX36" fmla="*/ 3257611 w 5614175"/>
                <a:gd name="connsiteY36" fmla="*/ 4192669 h 4517208"/>
                <a:gd name="connsiteX37" fmla="*/ 3385511 w 5614175"/>
                <a:gd name="connsiteY37" fmla="*/ 4174944 h 4517208"/>
                <a:gd name="connsiteX38" fmla="*/ 3924893 w 5614175"/>
                <a:gd name="connsiteY38" fmla="*/ 4516011 h 4517208"/>
                <a:gd name="connsiteX39" fmla="*/ 4469545 w 5614175"/>
                <a:gd name="connsiteY39" fmla="*/ 4163448 h 4517208"/>
                <a:gd name="connsiteX40" fmla="*/ 5014197 w 5614175"/>
                <a:gd name="connsiteY40" fmla="*/ 4516011 h 4517208"/>
                <a:gd name="connsiteX41" fmla="*/ 5610583 w 5614175"/>
                <a:gd name="connsiteY41" fmla="*/ 3919624 h 4517208"/>
                <a:gd name="connsiteX42" fmla="*/ 5363885 w 5614175"/>
                <a:gd name="connsiteY42" fmla="*/ 3436767 h 4517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5614175" h="4517208">
                  <a:moveTo>
                    <a:pt x="5363885" y="3436767"/>
                  </a:moveTo>
                  <a:cubicBezTo>
                    <a:pt x="5356700" y="3113425"/>
                    <a:pt x="5092757" y="2853314"/>
                    <a:pt x="4767499" y="2853314"/>
                  </a:cubicBezTo>
                  <a:cubicBezTo>
                    <a:pt x="4602714" y="2853314"/>
                    <a:pt x="4453259" y="2920378"/>
                    <a:pt x="4345478" y="3028158"/>
                  </a:cubicBezTo>
                  <a:cubicBezTo>
                    <a:pt x="4237697" y="2919899"/>
                    <a:pt x="4088241" y="2853314"/>
                    <a:pt x="3923456" y="2853314"/>
                  </a:cubicBezTo>
                  <a:cubicBezTo>
                    <a:pt x="3652807" y="2853314"/>
                    <a:pt x="3424791" y="3033428"/>
                    <a:pt x="3351500" y="3280126"/>
                  </a:cubicBezTo>
                  <a:cubicBezTo>
                    <a:pt x="3320843" y="3273898"/>
                    <a:pt x="3289227" y="3270545"/>
                    <a:pt x="3256653" y="3270545"/>
                  </a:cubicBezTo>
                  <a:cubicBezTo>
                    <a:pt x="3172345" y="3270545"/>
                    <a:pt x="3093306" y="3293059"/>
                    <a:pt x="3025284" y="3332818"/>
                  </a:cubicBezTo>
                  <a:cubicBezTo>
                    <a:pt x="2941454" y="3246115"/>
                    <a:pt x="2824093" y="3192464"/>
                    <a:pt x="2694277" y="3192464"/>
                  </a:cubicBezTo>
                  <a:cubicBezTo>
                    <a:pt x="2611885" y="3192464"/>
                    <a:pt x="2534762" y="3214020"/>
                    <a:pt x="2468178" y="3251863"/>
                  </a:cubicBezTo>
                  <a:cubicBezTo>
                    <a:pt x="2422670" y="3121568"/>
                    <a:pt x="2320638" y="3017620"/>
                    <a:pt x="2191301" y="2970675"/>
                  </a:cubicBezTo>
                  <a:cubicBezTo>
                    <a:pt x="2195133" y="2947203"/>
                    <a:pt x="2197050" y="2923252"/>
                    <a:pt x="2197050" y="2898342"/>
                  </a:cubicBezTo>
                  <a:cubicBezTo>
                    <a:pt x="2197050" y="2643501"/>
                    <a:pt x="1990589" y="2437041"/>
                    <a:pt x="1735748" y="2437041"/>
                  </a:cubicBezTo>
                  <a:cubicBezTo>
                    <a:pt x="1734311" y="2437041"/>
                    <a:pt x="1732874" y="2437041"/>
                    <a:pt x="1731437" y="2437041"/>
                  </a:cubicBezTo>
                  <a:cubicBezTo>
                    <a:pt x="1762573" y="2375247"/>
                    <a:pt x="1779818" y="2305309"/>
                    <a:pt x="1779818" y="2231060"/>
                  </a:cubicBezTo>
                  <a:cubicBezTo>
                    <a:pt x="1779818" y="2076814"/>
                    <a:pt x="1704132" y="1940771"/>
                    <a:pt x="1588208" y="1856941"/>
                  </a:cubicBezTo>
                  <a:cubicBezTo>
                    <a:pt x="1832990" y="1795147"/>
                    <a:pt x="2014540" y="1572880"/>
                    <a:pt x="2014540" y="1308937"/>
                  </a:cubicBezTo>
                  <a:cubicBezTo>
                    <a:pt x="2014540" y="996612"/>
                    <a:pt x="1761615" y="743687"/>
                    <a:pt x="1449291" y="743687"/>
                  </a:cubicBezTo>
                  <a:cubicBezTo>
                    <a:pt x="1399951" y="743687"/>
                    <a:pt x="1352049" y="749914"/>
                    <a:pt x="1306062" y="761890"/>
                  </a:cubicBezTo>
                  <a:cubicBezTo>
                    <a:pt x="1272052" y="594710"/>
                    <a:pt x="1155648" y="458188"/>
                    <a:pt x="1001402" y="394956"/>
                  </a:cubicBezTo>
                  <a:cubicBezTo>
                    <a:pt x="949668" y="170773"/>
                    <a:pt x="748956" y="3593"/>
                    <a:pt x="508964" y="3593"/>
                  </a:cubicBezTo>
                  <a:cubicBezTo>
                    <a:pt x="229692" y="3593"/>
                    <a:pt x="3593" y="229693"/>
                    <a:pt x="3593" y="508964"/>
                  </a:cubicBezTo>
                  <a:cubicBezTo>
                    <a:pt x="3593" y="670875"/>
                    <a:pt x="79758" y="815061"/>
                    <a:pt x="198077" y="907513"/>
                  </a:cubicBezTo>
                  <a:cubicBezTo>
                    <a:pt x="79758" y="999965"/>
                    <a:pt x="3593" y="1144152"/>
                    <a:pt x="3593" y="1306062"/>
                  </a:cubicBezTo>
                  <a:cubicBezTo>
                    <a:pt x="3593" y="1573359"/>
                    <a:pt x="211011" y="1791794"/>
                    <a:pt x="473516" y="1809997"/>
                  </a:cubicBezTo>
                  <a:cubicBezTo>
                    <a:pt x="398309" y="1891910"/>
                    <a:pt x="352802" y="2001128"/>
                    <a:pt x="352802" y="2121363"/>
                  </a:cubicBezTo>
                  <a:cubicBezTo>
                    <a:pt x="352802" y="2376205"/>
                    <a:pt x="559262" y="2582665"/>
                    <a:pt x="814103" y="2582665"/>
                  </a:cubicBezTo>
                  <a:cubicBezTo>
                    <a:pt x="834222" y="2582665"/>
                    <a:pt x="853863" y="2581228"/>
                    <a:pt x="873024" y="2578833"/>
                  </a:cubicBezTo>
                  <a:cubicBezTo>
                    <a:pt x="833743" y="2646854"/>
                    <a:pt x="811229" y="2725414"/>
                    <a:pt x="811229" y="2809244"/>
                  </a:cubicBezTo>
                  <a:cubicBezTo>
                    <a:pt x="811229" y="3064085"/>
                    <a:pt x="1017689" y="3270545"/>
                    <a:pt x="1272530" y="3270545"/>
                  </a:cubicBezTo>
                  <a:cubicBezTo>
                    <a:pt x="1328098" y="3270545"/>
                    <a:pt x="1380790" y="3260965"/>
                    <a:pt x="1430130" y="3242761"/>
                  </a:cubicBezTo>
                  <a:cubicBezTo>
                    <a:pt x="1472763" y="3280605"/>
                    <a:pt x="1523061" y="3310783"/>
                    <a:pt x="1577670" y="3330902"/>
                  </a:cubicBezTo>
                  <a:cubicBezTo>
                    <a:pt x="1573837" y="3354375"/>
                    <a:pt x="1571922" y="3378326"/>
                    <a:pt x="1571922" y="3403235"/>
                  </a:cubicBezTo>
                  <a:cubicBezTo>
                    <a:pt x="1571922" y="3658076"/>
                    <a:pt x="1778381" y="3864536"/>
                    <a:pt x="2033222" y="3864536"/>
                  </a:cubicBezTo>
                  <a:cubicBezTo>
                    <a:pt x="2115615" y="3864536"/>
                    <a:pt x="2192738" y="3842980"/>
                    <a:pt x="2259323" y="3805137"/>
                  </a:cubicBezTo>
                  <a:cubicBezTo>
                    <a:pt x="2322075" y="3985251"/>
                    <a:pt x="2493566" y="4114587"/>
                    <a:pt x="2694756" y="4114587"/>
                  </a:cubicBezTo>
                  <a:cubicBezTo>
                    <a:pt x="2779065" y="4114587"/>
                    <a:pt x="2858104" y="4092073"/>
                    <a:pt x="2926126" y="4052314"/>
                  </a:cubicBezTo>
                  <a:cubicBezTo>
                    <a:pt x="3009955" y="4139018"/>
                    <a:pt x="3127316" y="4192669"/>
                    <a:pt x="3257611" y="4192669"/>
                  </a:cubicBezTo>
                  <a:cubicBezTo>
                    <a:pt x="3302161" y="4192669"/>
                    <a:pt x="3344794" y="4186441"/>
                    <a:pt x="3385511" y="4174944"/>
                  </a:cubicBezTo>
                  <a:cubicBezTo>
                    <a:pt x="3481316" y="4376615"/>
                    <a:pt x="3686818" y="4516011"/>
                    <a:pt x="3924893" y="4516011"/>
                  </a:cubicBezTo>
                  <a:cubicBezTo>
                    <a:pt x="4167280" y="4516011"/>
                    <a:pt x="4376135" y="4371345"/>
                    <a:pt x="4469545" y="4163448"/>
                  </a:cubicBezTo>
                  <a:cubicBezTo>
                    <a:pt x="4562955" y="4371345"/>
                    <a:pt x="4771331" y="4516011"/>
                    <a:pt x="5014197" y="4516011"/>
                  </a:cubicBezTo>
                  <a:cubicBezTo>
                    <a:pt x="5343766" y="4516011"/>
                    <a:pt x="5610583" y="4248715"/>
                    <a:pt x="5610583" y="3919624"/>
                  </a:cubicBezTo>
                  <a:cubicBezTo>
                    <a:pt x="5608667" y="3720350"/>
                    <a:pt x="5512383" y="3545027"/>
                    <a:pt x="5363885" y="3436767"/>
                  </a:cubicBezTo>
                  <a:close/>
                </a:path>
              </a:pathLst>
            </a:custGeom>
            <a:grpFill/>
            <a:ln w="9525" cap="flat">
              <a:noFill/>
              <a:prstDash val="solid"/>
              <a:miter/>
            </a:ln>
          </p:spPr>
          <p:txBody>
            <a:bodyPr rtlCol="0" anchor="ctr"/>
            <a:lstStyle/>
            <a:p>
              <a:endParaRPr lang="en-US"/>
            </a:p>
          </p:txBody>
        </p:sp>
      </p:grpSp>
      <p:grpSp>
        <p:nvGrpSpPr>
          <p:cNvPr id="100" name="Group 99">
            <a:extLst>
              <a:ext uri="{FF2B5EF4-FFF2-40B4-BE49-F238E27FC236}">
                <a16:creationId xmlns:a16="http://schemas.microsoft.com/office/drawing/2014/main" id="{66640B4C-ADEE-4114-868B-4BC35E621A23}"/>
              </a:ext>
            </a:extLst>
          </p:cNvPr>
          <p:cNvGrpSpPr/>
          <p:nvPr/>
        </p:nvGrpSpPr>
        <p:grpSpPr>
          <a:xfrm>
            <a:off x="8764545" y="7118543"/>
            <a:ext cx="6858084" cy="5785574"/>
            <a:chOff x="10662443" y="5564981"/>
            <a:chExt cx="3057525" cy="2579370"/>
          </a:xfrm>
        </p:grpSpPr>
        <p:sp>
          <p:nvSpPr>
            <p:cNvPr id="66" name="Freeform: Shape 65">
              <a:extLst>
                <a:ext uri="{FF2B5EF4-FFF2-40B4-BE49-F238E27FC236}">
                  <a16:creationId xmlns:a16="http://schemas.microsoft.com/office/drawing/2014/main" id="{D1DAF129-BAF7-454F-B2FE-768B6A06DFE5}"/>
                </a:ext>
              </a:extLst>
            </p:cNvPr>
            <p:cNvSpPr/>
            <p:nvPr/>
          </p:nvSpPr>
          <p:spPr>
            <a:xfrm>
              <a:off x="10762456" y="5858351"/>
              <a:ext cx="2857500" cy="2286000"/>
            </a:xfrm>
            <a:custGeom>
              <a:avLst/>
              <a:gdLst>
                <a:gd name="connsiteX0" fmla="*/ 7144 w 2857500"/>
                <a:gd name="connsiteY0" fmla="*/ 7144 h 2286000"/>
                <a:gd name="connsiteX1" fmla="*/ 2852261 w 2857500"/>
                <a:gd name="connsiteY1" fmla="*/ 7144 h 2286000"/>
                <a:gd name="connsiteX2" fmla="*/ 2852261 w 2857500"/>
                <a:gd name="connsiteY2" fmla="*/ 2283619 h 2286000"/>
                <a:gd name="connsiteX3" fmla="*/ 7144 w 2857500"/>
                <a:gd name="connsiteY3" fmla="*/ 2283619 h 2286000"/>
              </a:gdLst>
              <a:ahLst/>
              <a:cxnLst>
                <a:cxn ang="0">
                  <a:pos x="connsiteX0" y="connsiteY0"/>
                </a:cxn>
                <a:cxn ang="0">
                  <a:pos x="connsiteX1" y="connsiteY1"/>
                </a:cxn>
                <a:cxn ang="0">
                  <a:pos x="connsiteX2" y="connsiteY2"/>
                </a:cxn>
                <a:cxn ang="0">
                  <a:pos x="connsiteX3" y="connsiteY3"/>
                </a:cxn>
              </a:cxnLst>
              <a:rect l="l" t="t" r="r" b="b"/>
              <a:pathLst>
                <a:path w="2857500" h="2286000">
                  <a:moveTo>
                    <a:pt x="7144" y="7144"/>
                  </a:moveTo>
                  <a:lnTo>
                    <a:pt x="2852261" y="7144"/>
                  </a:lnTo>
                  <a:lnTo>
                    <a:pt x="2852261" y="2283619"/>
                  </a:lnTo>
                  <a:lnTo>
                    <a:pt x="7144" y="2283619"/>
                  </a:lnTo>
                  <a:close/>
                </a:path>
              </a:pathLst>
            </a:custGeom>
            <a:solidFill>
              <a:srgbClr val="F2AB69"/>
            </a:solidFill>
            <a:ln w="9525"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EA24D4A8-2FB3-4A75-BA15-CB4A33D11EC5}"/>
                </a:ext>
              </a:extLst>
            </p:cNvPr>
            <p:cNvSpPr/>
            <p:nvPr/>
          </p:nvSpPr>
          <p:spPr>
            <a:xfrm>
              <a:off x="10662443" y="5564981"/>
              <a:ext cx="3057525" cy="561975"/>
            </a:xfrm>
            <a:custGeom>
              <a:avLst/>
              <a:gdLst>
                <a:gd name="connsiteX0" fmla="*/ 7144 w 3057525"/>
                <a:gd name="connsiteY0" fmla="*/ 7144 h 561975"/>
                <a:gd name="connsiteX1" fmla="*/ 3053239 w 3057525"/>
                <a:gd name="connsiteY1" fmla="*/ 7144 h 561975"/>
                <a:gd name="connsiteX2" fmla="*/ 3053239 w 3057525"/>
                <a:gd name="connsiteY2" fmla="*/ 554831 h 561975"/>
                <a:gd name="connsiteX3" fmla="*/ 7144 w 3057525"/>
                <a:gd name="connsiteY3" fmla="*/ 554831 h 561975"/>
              </a:gdLst>
              <a:ahLst/>
              <a:cxnLst>
                <a:cxn ang="0">
                  <a:pos x="connsiteX0" y="connsiteY0"/>
                </a:cxn>
                <a:cxn ang="0">
                  <a:pos x="connsiteX1" y="connsiteY1"/>
                </a:cxn>
                <a:cxn ang="0">
                  <a:pos x="connsiteX2" y="connsiteY2"/>
                </a:cxn>
                <a:cxn ang="0">
                  <a:pos x="connsiteX3" y="connsiteY3"/>
                </a:cxn>
              </a:cxnLst>
              <a:rect l="l" t="t" r="r" b="b"/>
              <a:pathLst>
                <a:path w="3057525" h="561975">
                  <a:moveTo>
                    <a:pt x="7144" y="7144"/>
                  </a:moveTo>
                  <a:lnTo>
                    <a:pt x="3053239" y="7144"/>
                  </a:lnTo>
                  <a:lnTo>
                    <a:pt x="3053239" y="554831"/>
                  </a:lnTo>
                  <a:lnTo>
                    <a:pt x="7144" y="554831"/>
                  </a:lnTo>
                  <a:close/>
                </a:path>
              </a:pathLst>
            </a:custGeom>
            <a:solidFill>
              <a:srgbClr val="EFB484"/>
            </a:solidFill>
            <a:ln w="9525"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FF068786-BF33-403C-B8EE-7C6E43C4A76F}"/>
                </a:ext>
              </a:extLst>
            </p:cNvPr>
            <p:cNvSpPr/>
            <p:nvPr/>
          </p:nvSpPr>
          <p:spPr>
            <a:xfrm>
              <a:off x="11913076" y="5564981"/>
              <a:ext cx="552450" cy="1647825"/>
            </a:xfrm>
            <a:custGeom>
              <a:avLst/>
              <a:gdLst>
                <a:gd name="connsiteX0" fmla="*/ 7144 w 552450"/>
                <a:gd name="connsiteY0" fmla="*/ 7144 h 1647825"/>
                <a:gd name="connsiteX1" fmla="*/ 551021 w 552450"/>
                <a:gd name="connsiteY1" fmla="*/ 7144 h 1647825"/>
                <a:gd name="connsiteX2" fmla="*/ 551021 w 552450"/>
                <a:gd name="connsiteY2" fmla="*/ 1642586 h 1647825"/>
                <a:gd name="connsiteX3" fmla="*/ 7144 w 552450"/>
                <a:gd name="connsiteY3" fmla="*/ 1642586 h 1647825"/>
              </a:gdLst>
              <a:ahLst/>
              <a:cxnLst>
                <a:cxn ang="0">
                  <a:pos x="connsiteX0" y="connsiteY0"/>
                </a:cxn>
                <a:cxn ang="0">
                  <a:pos x="connsiteX1" y="connsiteY1"/>
                </a:cxn>
                <a:cxn ang="0">
                  <a:pos x="connsiteX2" y="connsiteY2"/>
                </a:cxn>
                <a:cxn ang="0">
                  <a:pos x="connsiteX3" y="connsiteY3"/>
                </a:cxn>
              </a:cxnLst>
              <a:rect l="l" t="t" r="r" b="b"/>
              <a:pathLst>
                <a:path w="552450" h="1647825">
                  <a:moveTo>
                    <a:pt x="7144" y="7144"/>
                  </a:moveTo>
                  <a:lnTo>
                    <a:pt x="551021" y="7144"/>
                  </a:lnTo>
                  <a:lnTo>
                    <a:pt x="551021" y="1642586"/>
                  </a:lnTo>
                  <a:lnTo>
                    <a:pt x="7144" y="1642586"/>
                  </a:lnTo>
                  <a:close/>
                </a:path>
              </a:pathLst>
            </a:custGeom>
            <a:solidFill>
              <a:srgbClr val="FFFFFF"/>
            </a:solidFill>
            <a:ln w="9525"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B62D90D7-16FA-4AF8-85A6-95A8E127682C}"/>
                </a:ext>
              </a:extLst>
            </p:cNvPr>
            <p:cNvSpPr/>
            <p:nvPr/>
          </p:nvSpPr>
          <p:spPr>
            <a:xfrm>
              <a:off x="10762456" y="6112669"/>
              <a:ext cx="2857500" cy="76200"/>
            </a:xfrm>
            <a:custGeom>
              <a:avLst/>
              <a:gdLst>
                <a:gd name="connsiteX0" fmla="*/ 7144 w 2857500"/>
                <a:gd name="connsiteY0" fmla="*/ 7144 h 76200"/>
                <a:gd name="connsiteX1" fmla="*/ 2852261 w 2857500"/>
                <a:gd name="connsiteY1" fmla="*/ 7144 h 76200"/>
                <a:gd name="connsiteX2" fmla="*/ 2852261 w 2857500"/>
                <a:gd name="connsiteY2" fmla="*/ 71914 h 76200"/>
                <a:gd name="connsiteX3" fmla="*/ 7144 w 2857500"/>
                <a:gd name="connsiteY3" fmla="*/ 71914 h 76200"/>
              </a:gdLst>
              <a:ahLst/>
              <a:cxnLst>
                <a:cxn ang="0">
                  <a:pos x="connsiteX0" y="connsiteY0"/>
                </a:cxn>
                <a:cxn ang="0">
                  <a:pos x="connsiteX1" y="connsiteY1"/>
                </a:cxn>
                <a:cxn ang="0">
                  <a:pos x="connsiteX2" y="connsiteY2"/>
                </a:cxn>
                <a:cxn ang="0">
                  <a:pos x="connsiteX3" y="connsiteY3"/>
                </a:cxn>
              </a:cxnLst>
              <a:rect l="l" t="t" r="r" b="b"/>
              <a:pathLst>
                <a:path w="2857500" h="76200">
                  <a:moveTo>
                    <a:pt x="7144" y="7144"/>
                  </a:moveTo>
                  <a:lnTo>
                    <a:pt x="2852261" y="7144"/>
                  </a:lnTo>
                  <a:lnTo>
                    <a:pt x="2852261" y="71914"/>
                  </a:lnTo>
                  <a:lnTo>
                    <a:pt x="7144" y="71914"/>
                  </a:lnTo>
                  <a:close/>
                </a:path>
              </a:pathLst>
            </a:custGeom>
            <a:solidFill>
              <a:srgbClr val="000000">
                <a:alpha val="42000"/>
              </a:srgbClr>
            </a:solidFill>
            <a:ln w="9525"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8B84CBC7-B664-4010-A7D4-4EF255587ACC}"/>
                </a:ext>
              </a:extLst>
            </p:cNvPr>
            <p:cNvSpPr/>
            <p:nvPr/>
          </p:nvSpPr>
          <p:spPr>
            <a:xfrm>
              <a:off x="10992008" y="6339364"/>
              <a:ext cx="161925" cy="161925"/>
            </a:xfrm>
            <a:custGeom>
              <a:avLst/>
              <a:gdLst>
                <a:gd name="connsiteX0" fmla="*/ 145256 w 161925"/>
                <a:gd name="connsiteY0" fmla="*/ 163354 h 161925"/>
                <a:gd name="connsiteX1" fmla="*/ 24289 w 161925"/>
                <a:gd name="connsiteY1" fmla="*/ 163354 h 161925"/>
                <a:gd name="connsiteX2" fmla="*/ 7144 w 161925"/>
                <a:gd name="connsiteY2" fmla="*/ 146209 h 161925"/>
                <a:gd name="connsiteX3" fmla="*/ 7144 w 161925"/>
                <a:gd name="connsiteY3" fmla="*/ 24289 h 161925"/>
                <a:gd name="connsiteX4" fmla="*/ 24289 w 161925"/>
                <a:gd name="connsiteY4" fmla="*/ 7144 h 161925"/>
                <a:gd name="connsiteX5" fmla="*/ 145256 w 161925"/>
                <a:gd name="connsiteY5" fmla="*/ 7144 h 161925"/>
                <a:gd name="connsiteX6" fmla="*/ 162401 w 161925"/>
                <a:gd name="connsiteY6" fmla="*/ 24289 h 161925"/>
                <a:gd name="connsiteX7" fmla="*/ 162401 w 161925"/>
                <a:gd name="connsiteY7" fmla="*/ 145256 h 161925"/>
                <a:gd name="connsiteX8" fmla="*/ 145256 w 161925"/>
                <a:gd name="connsiteY8" fmla="*/ 163354 h 161925"/>
                <a:gd name="connsiteX9" fmla="*/ 24289 w 161925"/>
                <a:gd name="connsiteY9" fmla="*/ 10954 h 161925"/>
                <a:gd name="connsiteX10" fmla="*/ 10954 w 161925"/>
                <a:gd name="connsiteY10" fmla="*/ 24289 h 161925"/>
                <a:gd name="connsiteX11" fmla="*/ 10954 w 161925"/>
                <a:gd name="connsiteY11" fmla="*/ 145256 h 161925"/>
                <a:gd name="connsiteX12" fmla="*/ 24289 w 161925"/>
                <a:gd name="connsiteY12" fmla="*/ 158591 h 161925"/>
                <a:gd name="connsiteX13" fmla="*/ 145256 w 161925"/>
                <a:gd name="connsiteY13" fmla="*/ 158591 h 161925"/>
                <a:gd name="connsiteX14" fmla="*/ 158591 w 161925"/>
                <a:gd name="connsiteY14" fmla="*/ 145256 h 161925"/>
                <a:gd name="connsiteX15" fmla="*/ 158591 w 161925"/>
                <a:gd name="connsiteY15" fmla="*/ 24289 h 161925"/>
                <a:gd name="connsiteX16" fmla="*/ 145256 w 161925"/>
                <a:gd name="connsiteY16" fmla="*/ 10954 h 161925"/>
                <a:gd name="connsiteX17" fmla="*/ 24289 w 161925"/>
                <a:gd name="connsiteY17" fmla="*/ 10954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1925" h="161925">
                  <a:moveTo>
                    <a:pt x="145256" y="163354"/>
                  </a:moveTo>
                  <a:lnTo>
                    <a:pt x="24289" y="163354"/>
                  </a:lnTo>
                  <a:cubicBezTo>
                    <a:pt x="14764" y="163354"/>
                    <a:pt x="7144" y="155734"/>
                    <a:pt x="7144" y="146209"/>
                  </a:cubicBezTo>
                  <a:lnTo>
                    <a:pt x="7144" y="24289"/>
                  </a:lnTo>
                  <a:cubicBezTo>
                    <a:pt x="7144" y="14764"/>
                    <a:pt x="14764" y="7144"/>
                    <a:pt x="24289" y="7144"/>
                  </a:cubicBezTo>
                  <a:lnTo>
                    <a:pt x="145256" y="7144"/>
                  </a:lnTo>
                  <a:cubicBezTo>
                    <a:pt x="154781" y="7144"/>
                    <a:pt x="162401" y="14764"/>
                    <a:pt x="162401" y="24289"/>
                  </a:cubicBezTo>
                  <a:lnTo>
                    <a:pt x="162401" y="145256"/>
                  </a:lnTo>
                  <a:cubicBezTo>
                    <a:pt x="162401" y="154781"/>
                    <a:pt x="154781" y="163354"/>
                    <a:pt x="145256" y="163354"/>
                  </a:cubicBezTo>
                  <a:close/>
                  <a:moveTo>
                    <a:pt x="24289" y="10954"/>
                  </a:moveTo>
                  <a:cubicBezTo>
                    <a:pt x="16669" y="10954"/>
                    <a:pt x="10954" y="16669"/>
                    <a:pt x="10954" y="24289"/>
                  </a:cubicBezTo>
                  <a:lnTo>
                    <a:pt x="10954" y="145256"/>
                  </a:lnTo>
                  <a:cubicBezTo>
                    <a:pt x="10954" y="152876"/>
                    <a:pt x="16669" y="158591"/>
                    <a:pt x="24289" y="158591"/>
                  </a:cubicBezTo>
                  <a:lnTo>
                    <a:pt x="145256" y="158591"/>
                  </a:lnTo>
                  <a:cubicBezTo>
                    <a:pt x="151924" y="158591"/>
                    <a:pt x="158591" y="152876"/>
                    <a:pt x="158591" y="145256"/>
                  </a:cubicBezTo>
                  <a:lnTo>
                    <a:pt x="158591" y="24289"/>
                  </a:lnTo>
                  <a:cubicBezTo>
                    <a:pt x="158591" y="16669"/>
                    <a:pt x="152876" y="10954"/>
                    <a:pt x="145256" y="10954"/>
                  </a:cubicBezTo>
                  <a:lnTo>
                    <a:pt x="24289" y="10954"/>
                  </a:lnTo>
                  <a:close/>
                </a:path>
              </a:pathLst>
            </a:custGeom>
            <a:solidFill>
              <a:srgbClr val="663004"/>
            </a:solidFill>
            <a:ln w="9525"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CD99FC31-D03F-4FF6-8995-673BCE231BB4}"/>
                </a:ext>
              </a:extLst>
            </p:cNvPr>
            <p:cNvSpPr/>
            <p:nvPr/>
          </p:nvSpPr>
          <p:spPr>
            <a:xfrm>
              <a:off x="11014868" y="6453664"/>
              <a:ext cx="123825" cy="28575"/>
            </a:xfrm>
            <a:custGeom>
              <a:avLst/>
              <a:gdLst>
                <a:gd name="connsiteX0" fmla="*/ 7144 w 123825"/>
                <a:gd name="connsiteY0" fmla="*/ 7144 h 28575"/>
                <a:gd name="connsiteX1" fmla="*/ 116681 w 123825"/>
                <a:gd name="connsiteY1" fmla="*/ 7144 h 28575"/>
                <a:gd name="connsiteX2" fmla="*/ 116681 w 123825"/>
                <a:gd name="connsiteY2" fmla="*/ 25241 h 28575"/>
                <a:gd name="connsiteX3" fmla="*/ 7144 w 123825"/>
                <a:gd name="connsiteY3" fmla="*/ 25241 h 28575"/>
              </a:gdLst>
              <a:ahLst/>
              <a:cxnLst>
                <a:cxn ang="0">
                  <a:pos x="connsiteX0" y="connsiteY0"/>
                </a:cxn>
                <a:cxn ang="0">
                  <a:pos x="connsiteX1" y="connsiteY1"/>
                </a:cxn>
                <a:cxn ang="0">
                  <a:pos x="connsiteX2" y="connsiteY2"/>
                </a:cxn>
                <a:cxn ang="0">
                  <a:pos x="connsiteX3" y="connsiteY3"/>
                </a:cxn>
              </a:cxnLst>
              <a:rect l="l" t="t" r="r" b="b"/>
              <a:pathLst>
                <a:path w="123825" h="28575">
                  <a:moveTo>
                    <a:pt x="7144" y="7144"/>
                  </a:moveTo>
                  <a:lnTo>
                    <a:pt x="116681" y="7144"/>
                  </a:lnTo>
                  <a:lnTo>
                    <a:pt x="116681" y="25241"/>
                  </a:lnTo>
                  <a:lnTo>
                    <a:pt x="7144" y="25241"/>
                  </a:lnTo>
                  <a:close/>
                </a:path>
              </a:pathLst>
            </a:custGeom>
            <a:solidFill>
              <a:srgbClr val="663004"/>
            </a:solidFill>
            <a:ln w="9525"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9A9ADB25-B4E5-4C53-9EE8-BAF4D9E5E30D}"/>
                </a:ext>
              </a:extLst>
            </p:cNvPr>
            <p:cNvSpPr/>
            <p:nvPr/>
          </p:nvSpPr>
          <p:spPr>
            <a:xfrm>
              <a:off x="11039633" y="6391751"/>
              <a:ext cx="28575" cy="66675"/>
            </a:xfrm>
            <a:custGeom>
              <a:avLst/>
              <a:gdLst>
                <a:gd name="connsiteX0" fmla="*/ 7144 w 28575"/>
                <a:gd name="connsiteY0" fmla="*/ 7144 h 66675"/>
                <a:gd name="connsiteX1" fmla="*/ 25241 w 28575"/>
                <a:gd name="connsiteY1" fmla="*/ 7144 h 66675"/>
                <a:gd name="connsiteX2" fmla="*/ 25241 w 28575"/>
                <a:gd name="connsiteY2" fmla="*/ 63341 h 66675"/>
                <a:gd name="connsiteX3" fmla="*/ 7144 w 28575"/>
                <a:gd name="connsiteY3" fmla="*/ 63341 h 66675"/>
              </a:gdLst>
              <a:ahLst/>
              <a:cxnLst>
                <a:cxn ang="0">
                  <a:pos x="connsiteX0" y="connsiteY0"/>
                </a:cxn>
                <a:cxn ang="0">
                  <a:pos x="connsiteX1" y="connsiteY1"/>
                </a:cxn>
                <a:cxn ang="0">
                  <a:pos x="connsiteX2" y="connsiteY2"/>
                </a:cxn>
                <a:cxn ang="0">
                  <a:pos x="connsiteX3" y="connsiteY3"/>
                </a:cxn>
              </a:cxnLst>
              <a:rect l="l" t="t" r="r" b="b"/>
              <a:pathLst>
                <a:path w="28575" h="66675">
                  <a:moveTo>
                    <a:pt x="7144" y="7144"/>
                  </a:moveTo>
                  <a:lnTo>
                    <a:pt x="25241" y="7144"/>
                  </a:lnTo>
                  <a:lnTo>
                    <a:pt x="25241" y="63341"/>
                  </a:lnTo>
                  <a:lnTo>
                    <a:pt x="7144" y="63341"/>
                  </a:lnTo>
                  <a:close/>
                </a:path>
              </a:pathLst>
            </a:custGeom>
            <a:solidFill>
              <a:srgbClr val="663004"/>
            </a:solidFill>
            <a:ln w="9525"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775CD51D-06DF-4D15-BB71-380BE43D2D46}"/>
                </a:ext>
              </a:extLst>
            </p:cNvPr>
            <p:cNvSpPr/>
            <p:nvPr/>
          </p:nvSpPr>
          <p:spPr>
            <a:xfrm>
              <a:off x="11031061" y="6362224"/>
              <a:ext cx="47625" cy="38100"/>
            </a:xfrm>
            <a:custGeom>
              <a:avLst/>
              <a:gdLst>
                <a:gd name="connsiteX0" fmla="*/ 7144 w 47625"/>
                <a:gd name="connsiteY0" fmla="*/ 37624 h 38100"/>
                <a:gd name="connsiteX1" fmla="*/ 25241 w 47625"/>
                <a:gd name="connsiteY1" fmla="*/ 7144 h 38100"/>
                <a:gd name="connsiteX2" fmla="*/ 42386 w 47625"/>
                <a:gd name="connsiteY2" fmla="*/ 37624 h 38100"/>
              </a:gdLst>
              <a:ahLst/>
              <a:cxnLst>
                <a:cxn ang="0">
                  <a:pos x="connsiteX0" y="connsiteY0"/>
                </a:cxn>
                <a:cxn ang="0">
                  <a:pos x="connsiteX1" y="connsiteY1"/>
                </a:cxn>
                <a:cxn ang="0">
                  <a:pos x="connsiteX2" y="connsiteY2"/>
                </a:cxn>
              </a:cxnLst>
              <a:rect l="l" t="t" r="r" b="b"/>
              <a:pathLst>
                <a:path w="47625" h="38100">
                  <a:moveTo>
                    <a:pt x="7144" y="37624"/>
                  </a:moveTo>
                  <a:lnTo>
                    <a:pt x="25241" y="7144"/>
                  </a:lnTo>
                  <a:lnTo>
                    <a:pt x="42386" y="37624"/>
                  </a:lnTo>
                  <a:close/>
                </a:path>
              </a:pathLst>
            </a:custGeom>
            <a:solidFill>
              <a:srgbClr val="663004"/>
            </a:solidFill>
            <a:ln w="9525"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F81E85AF-7BCA-4EF3-9B3A-D283EDD07CA2}"/>
                </a:ext>
              </a:extLst>
            </p:cNvPr>
            <p:cNvSpPr/>
            <p:nvPr/>
          </p:nvSpPr>
          <p:spPr>
            <a:xfrm>
              <a:off x="11081543" y="6391751"/>
              <a:ext cx="28575" cy="66675"/>
            </a:xfrm>
            <a:custGeom>
              <a:avLst/>
              <a:gdLst>
                <a:gd name="connsiteX0" fmla="*/ 7144 w 28575"/>
                <a:gd name="connsiteY0" fmla="*/ 7144 h 66675"/>
                <a:gd name="connsiteX1" fmla="*/ 25241 w 28575"/>
                <a:gd name="connsiteY1" fmla="*/ 7144 h 66675"/>
                <a:gd name="connsiteX2" fmla="*/ 25241 w 28575"/>
                <a:gd name="connsiteY2" fmla="*/ 63341 h 66675"/>
                <a:gd name="connsiteX3" fmla="*/ 7144 w 28575"/>
                <a:gd name="connsiteY3" fmla="*/ 63341 h 66675"/>
              </a:gdLst>
              <a:ahLst/>
              <a:cxnLst>
                <a:cxn ang="0">
                  <a:pos x="connsiteX0" y="connsiteY0"/>
                </a:cxn>
                <a:cxn ang="0">
                  <a:pos x="connsiteX1" y="connsiteY1"/>
                </a:cxn>
                <a:cxn ang="0">
                  <a:pos x="connsiteX2" y="connsiteY2"/>
                </a:cxn>
                <a:cxn ang="0">
                  <a:pos x="connsiteX3" y="connsiteY3"/>
                </a:cxn>
              </a:cxnLst>
              <a:rect l="l" t="t" r="r" b="b"/>
              <a:pathLst>
                <a:path w="28575" h="66675">
                  <a:moveTo>
                    <a:pt x="7144" y="7144"/>
                  </a:moveTo>
                  <a:lnTo>
                    <a:pt x="25241" y="7144"/>
                  </a:lnTo>
                  <a:lnTo>
                    <a:pt x="25241" y="63341"/>
                  </a:lnTo>
                  <a:lnTo>
                    <a:pt x="7144" y="63341"/>
                  </a:lnTo>
                  <a:close/>
                </a:path>
              </a:pathLst>
            </a:custGeom>
            <a:solidFill>
              <a:srgbClr val="663004"/>
            </a:solidFill>
            <a:ln w="9525"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855A1027-7710-4F73-B238-F12C1652988C}"/>
                </a:ext>
              </a:extLst>
            </p:cNvPr>
            <p:cNvSpPr/>
            <p:nvPr/>
          </p:nvSpPr>
          <p:spPr>
            <a:xfrm>
              <a:off x="11072971" y="6362224"/>
              <a:ext cx="47625" cy="38100"/>
            </a:xfrm>
            <a:custGeom>
              <a:avLst/>
              <a:gdLst>
                <a:gd name="connsiteX0" fmla="*/ 7144 w 47625"/>
                <a:gd name="connsiteY0" fmla="*/ 37624 h 38100"/>
                <a:gd name="connsiteX1" fmla="*/ 24289 w 47625"/>
                <a:gd name="connsiteY1" fmla="*/ 7144 h 38100"/>
                <a:gd name="connsiteX2" fmla="*/ 42386 w 47625"/>
                <a:gd name="connsiteY2" fmla="*/ 37624 h 38100"/>
              </a:gdLst>
              <a:ahLst/>
              <a:cxnLst>
                <a:cxn ang="0">
                  <a:pos x="connsiteX0" y="connsiteY0"/>
                </a:cxn>
                <a:cxn ang="0">
                  <a:pos x="connsiteX1" y="connsiteY1"/>
                </a:cxn>
                <a:cxn ang="0">
                  <a:pos x="connsiteX2" y="connsiteY2"/>
                </a:cxn>
              </a:cxnLst>
              <a:rect l="l" t="t" r="r" b="b"/>
              <a:pathLst>
                <a:path w="47625" h="38100">
                  <a:moveTo>
                    <a:pt x="7144" y="37624"/>
                  </a:moveTo>
                  <a:lnTo>
                    <a:pt x="24289" y="7144"/>
                  </a:lnTo>
                  <a:lnTo>
                    <a:pt x="42386" y="37624"/>
                  </a:lnTo>
                  <a:close/>
                </a:path>
              </a:pathLst>
            </a:custGeom>
            <a:solidFill>
              <a:srgbClr val="663004"/>
            </a:solidFill>
            <a:ln w="9525"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294897E6-65C3-4B20-9DC4-4D74ADE37CDE}"/>
                </a:ext>
              </a:extLst>
            </p:cNvPr>
            <p:cNvSpPr/>
            <p:nvPr/>
          </p:nvSpPr>
          <p:spPr>
            <a:xfrm>
              <a:off x="11341576" y="6339364"/>
              <a:ext cx="161925" cy="161925"/>
            </a:xfrm>
            <a:custGeom>
              <a:avLst/>
              <a:gdLst>
                <a:gd name="connsiteX0" fmla="*/ 145256 w 161925"/>
                <a:gd name="connsiteY0" fmla="*/ 163354 h 161925"/>
                <a:gd name="connsiteX1" fmla="*/ 24289 w 161925"/>
                <a:gd name="connsiteY1" fmla="*/ 163354 h 161925"/>
                <a:gd name="connsiteX2" fmla="*/ 7144 w 161925"/>
                <a:gd name="connsiteY2" fmla="*/ 146209 h 161925"/>
                <a:gd name="connsiteX3" fmla="*/ 7144 w 161925"/>
                <a:gd name="connsiteY3" fmla="*/ 24289 h 161925"/>
                <a:gd name="connsiteX4" fmla="*/ 24289 w 161925"/>
                <a:gd name="connsiteY4" fmla="*/ 7144 h 161925"/>
                <a:gd name="connsiteX5" fmla="*/ 145256 w 161925"/>
                <a:gd name="connsiteY5" fmla="*/ 7144 h 161925"/>
                <a:gd name="connsiteX6" fmla="*/ 162401 w 161925"/>
                <a:gd name="connsiteY6" fmla="*/ 24289 h 161925"/>
                <a:gd name="connsiteX7" fmla="*/ 162401 w 161925"/>
                <a:gd name="connsiteY7" fmla="*/ 145256 h 161925"/>
                <a:gd name="connsiteX8" fmla="*/ 145256 w 161925"/>
                <a:gd name="connsiteY8" fmla="*/ 163354 h 161925"/>
                <a:gd name="connsiteX9" fmla="*/ 24289 w 161925"/>
                <a:gd name="connsiteY9" fmla="*/ 10954 h 161925"/>
                <a:gd name="connsiteX10" fmla="*/ 10954 w 161925"/>
                <a:gd name="connsiteY10" fmla="*/ 24289 h 161925"/>
                <a:gd name="connsiteX11" fmla="*/ 10954 w 161925"/>
                <a:gd name="connsiteY11" fmla="*/ 145256 h 161925"/>
                <a:gd name="connsiteX12" fmla="*/ 24289 w 161925"/>
                <a:gd name="connsiteY12" fmla="*/ 158591 h 161925"/>
                <a:gd name="connsiteX13" fmla="*/ 145256 w 161925"/>
                <a:gd name="connsiteY13" fmla="*/ 158591 h 161925"/>
                <a:gd name="connsiteX14" fmla="*/ 158591 w 161925"/>
                <a:gd name="connsiteY14" fmla="*/ 145256 h 161925"/>
                <a:gd name="connsiteX15" fmla="*/ 158591 w 161925"/>
                <a:gd name="connsiteY15" fmla="*/ 24289 h 161925"/>
                <a:gd name="connsiteX16" fmla="*/ 145256 w 161925"/>
                <a:gd name="connsiteY16" fmla="*/ 10954 h 161925"/>
                <a:gd name="connsiteX17" fmla="*/ 24289 w 161925"/>
                <a:gd name="connsiteY17" fmla="*/ 10954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1925" h="161925">
                  <a:moveTo>
                    <a:pt x="145256" y="163354"/>
                  </a:moveTo>
                  <a:lnTo>
                    <a:pt x="24289" y="163354"/>
                  </a:lnTo>
                  <a:cubicBezTo>
                    <a:pt x="14764" y="163354"/>
                    <a:pt x="7144" y="155734"/>
                    <a:pt x="7144" y="146209"/>
                  </a:cubicBezTo>
                  <a:lnTo>
                    <a:pt x="7144" y="24289"/>
                  </a:lnTo>
                  <a:cubicBezTo>
                    <a:pt x="7144" y="14764"/>
                    <a:pt x="14764" y="7144"/>
                    <a:pt x="24289" y="7144"/>
                  </a:cubicBezTo>
                  <a:lnTo>
                    <a:pt x="145256" y="7144"/>
                  </a:lnTo>
                  <a:cubicBezTo>
                    <a:pt x="154781" y="7144"/>
                    <a:pt x="162401" y="14764"/>
                    <a:pt x="162401" y="24289"/>
                  </a:cubicBezTo>
                  <a:lnTo>
                    <a:pt x="162401" y="145256"/>
                  </a:lnTo>
                  <a:cubicBezTo>
                    <a:pt x="163354" y="154781"/>
                    <a:pt x="155734" y="163354"/>
                    <a:pt x="145256" y="163354"/>
                  </a:cubicBezTo>
                  <a:close/>
                  <a:moveTo>
                    <a:pt x="24289" y="10954"/>
                  </a:moveTo>
                  <a:cubicBezTo>
                    <a:pt x="16669" y="10954"/>
                    <a:pt x="10954" y="16669"/>
                    <a:pt x="10954" y="24289"/>
                  </a:cubicBezTo>
                  <a:lnTo>
                    <a:pt x="10954" y="145256"/>
                  </a:lnTo>
                  <a:cubicBezTo>
                    <a:pt x="10954" y="152876"/>
                    <a:pt x="16669" y="158591"/>
                    <a:pt x="24289" y="158591"/>
                  </a:cubicBezTo>
                  <a:lnTo>
                    <a:pt x="145256" y="158591"/>
                  </a:lnTo>
                  <a:cubicBezTo>
                    <a:pt x="151924" y="158591"/>
                    <a:pt x="158591" y="152876"/>
                    <a:pt x="158591" y="145256"/>
                  </a:cubicBezTo>
                  <a:lnTo>
                    <a:pt x="158591" y="24289"/>
                  </a:lnTo>
                  <a:cubicBezTo>
                    <a:pt x="158591" y="16669"/>
                    <a:pt x="152876" y="10954"/>
                    <a:pt x="145256" y="10954"/>
                  </a:cubicBezTo>
                  <a:lnTo>
                    <a:pt x="24289" y="10954"/>
                  </a:lnTo>
                  <a:close/>
                </a:path>
              </a:pathLst>
            </a:custGeom>
            <a:solidFill>
              <a:srgbClr val="663004"/>
            </a:solidFill>
            <a:ln w="9525"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id="{15543206-3F9B-46C0-8755-81922F40ECA7}"/>
                </a:ext>
              </a:extLst>
            </p:cNvPr>
            <p:cNvSpPr/>
            <p:nvPr/>
          </p:nvSpPr>
          <p:spPr>
            <a:xfrm>
              <a:off x="11390153" y="6372701"/>
              <a:ext cx="66675" cy="95250"/>
            </a:xfrm>
            <a:custGeom>
              <a:avLst/>
              <a:gdLst>
                <a:gd name="connsiteX0" fmla="*/ 65246 w 66675"/>
                <a:gd name="connsiteY0" fmla="*/ 7144 h 95250"/>
                <a:gd name="connsiteX1" fmla="*/ 65246 w 66675"/>
                <a:gd name="connsiteY1" fmla="*/ 47149 h 95250"/>
                <a:gd name="connsiteX2" fmla="*/ 39529 w 66675"/>
                <a:gd name="connsiteY2" fmla="*/ 69056 h 95250"/>
                <a:gd name="connsiteX3" fmla="*/ 39529 w 66675"/>
                <a:gd name="connsiteY3" fmla="*/ 91916 h 95250"/>
                <a:gd name="connsiteX4" fmla="*/ 50959 w 66675"/>
                <a:gd name="connsiteY4" fmla="*/ 91916 h 95250"/>
                <a:gd name="connsiteX5" fmla="*/ 59531 w 66675"/>
                <a:gd name="connsiteY5" fmla="*/ 96679 h 95250"/>
                <a:gd name="connsiteX6" fmla="*/ 12859 w 66675"/>
                <a:gd name="connsiteY6" fmla="*/ 96679 h 95250"/>
                <a:gd name="connsiteX7" fmla="*/ 21431 w 66675"/>
                <a:gd name="connsiteY7" fmla="*/ 91916 h 95250"/>
                <a:gd name="connsiteX8" fmla="*/ 32861 w 66675"/>
                <a:gd name="connsiteY8" fmla="*/ 91916 h 95250"/>
                <a:gd name="connsiteX9" fmla="*/ 32861 w 66675"/>
                <a:gd name="connsiteY9" fmla="*/ 69056 h 95250"/>
                <a:gd name="connsiteX10" fmla="*/ 7144 w 66675"/>
                <a:gd name="connsiteY10" fmla="*/ 47149 h 95250"/>
                <a:gd name="connsiteX11" fmla="*/ 7144 w 66675"/>
                <a:gd name="connsiteY11" fmla="*/ 7144 h 95250"/>
                <a:gd name="connsiteX12" fmla="*/ 29051 w 66675"/>
                <a:gd name="connsiteY12" fmla="*/ 7144 h 95250"/>
                <a:gd name="connsiteX13" fmla="*/ 22384 w 66675"/>
                <a:gd name="connsiteY13" fmla="*/ 20479 h 95250"/>
                <a:gd name="connsiteX14" fmla="*/ 27146 w 66675"/>
                <a:gd name="connsiteY14" fmla="*/ 20479 h 95250"/>
                <a:gd name="connsiteX15" fmla="*/ 23336 w 66675"/>
                <a:gd name="connsiteY15" fmla="*/ 34766 h 95250"/>
                <a:gd name="connsiteX16" fmla="*/ 34766 w 66675"/>
                <a:gd name="connsiteY16" fmla="*/ 17621 h 95250"/>
                <a:gd name="connsiteX17" fmla="*/ 30004 w 66675"/>
                <a:gd name="connsiteY17" fmla="*/ 17621 h 95250"/>
                <a:gd name="connsiteX18" fmla="*/ 36671 w 66675"/>
                <a:gd name="connsiteY18" fmla="*/ 8096 h 95250"/>
                <a:gd name="connsiteX19" fmla="*/ 65246 w 66675"/>
                <a:gd name="connsiteY19" fmla="*/ 8096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6675" h="95250">
                  <a:moveTo>
                    <a:pt x="65246" y="7144"/>
                  </a:moveTo>
                  <a:lnTo>
                    <a:pt x="65246" y="47149"/>
                  </a:lnTo>
                  <a:cubicBezTo>
                    <a:pt x="65246" y="57626"/>
                    <a:pt x="53816" y="67151"/>
                    <a:pt x="39529" y="69056"/>
                  </a:cubicBezTo>
                  <a:lnTo>
                    <a:pt x="39529" y="91916"/>
                  </a:lnTo>
                  <a:lnTo>
                    <a:pt x="50959" y="91916"/>
                  </a:lnTo>
                  <a:cubicBezTo>
                    <a:pt x="55721" y="91916"/>
                    <a:pt x="59531" y="93821"/>
                    <a:pt x="59531" y="96679"/>
                  </a:cubicBezTo>
                  <a:lnTo>
                    <a:pt x="12859" y="96679"/>
                  </a:lnTo>
                  <a:cubicBezTo>
                    <a:pt x="12859" y="93821"/>
                    <a:pt x="16669" y="91916"/>
                    <a:pt x="21431" y="91916"/>
                  </a:cubicBezTo>
                  <a:lnTo>
                    <a:pt x="32861" y="91916"/>
                  </a:lnTo>
                  <a:lnTo>
                    <a:pt x="32861" y="69056"/>
                  </a:lnTo>
                  <a:cubicBezTo>
                    <a:pt x="18574" y="68104"/>
                    <a:pt x="7144" y="58579"/>
                    <a:pt x="7144" y="47149"/>
                  </a:cubicBezTo>
                  <a:lnTo>
                    <a:pt x="7144" y="7144"/>
                  </a:lnTo>
                  <a:lnTo>
                    <a:pt x="29051" y="7144"/>
                  </a:lnTo>
                  <a:lnTo>
                    <a:pt x="22384" y="20479"/>
                  </a:lnTo>
                  <a:lnTo>
                    <a:pt x="27146" y="20479"/>
                  </a:lnTo>
                  <a:lnTo>
                    <a:pt x="23336" y="34766"/>
                  </a:lnTo>
                  <a:lnTo>
                    <a:pt x="34766" y="17621"/>
                  </a:lnTo>
                  <a:lnTo>
                    <a:pt x="30004" y="17621"/>
                  </a:lnTo>
                  <a:lnTo>
                    <a:pt x="36671" y="8096"/>
                  </a:lnTo>
                  <a:lnTo>
                    <a:pt x="65246" y="8096"/>
                  </a:lnTo>
                  <a:close/>
                </a:path>
              </a:pathLst>
            </a:custGeom>
            <a:solidFill>
              <a:srgbClr val="663004"/>
            </a:solidFill>
            <a:ln w="9525"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D6544963-1FF2-40EF-8D57-09FD6D1DDD49}"/>
                </a:ext>
              </a:extLst>
            </p:cNvPr>
            <p:cNvSpPr/>
            <p:nvPr/>
          </p:nvSpPr>
          <p:spPr>
            <a:xfrm>
              <a:off x="11166316" y="6339364"/>
              <a:ext cx="161925" cy="161925"/>
            </a:xfrm>
            <a:custGeom>
              <a:avLst/>
              <a:gdLst>
                <a:gd name="connsiteX0" fmla="*/ 146209 w 161925"/>
                <a:gd name="connsiteY0" fmla="*/ 163354 h 161925"/>
                <a:gd name="connsiteX1" fmla="*/ 24289 w 161925"/>
                <a:gd name="connsiteY1" fmla="*/ 163354 h 161925"/>
                <a:gd name="connsiteX2" fmla="*/ 7144 w 161925"/>
                <a:gd name="connsiteY2" fmla="*/ 146209 h 161925"/>
                <a:gd name="connsiteX3" fmla="*/ 7144 w 161925"/>
                <a:gd name="connsiteY3" fmla="*/ 24289 h 161925"/>
                <a:gd name="connsiteX4" fmla="*/ 24289 w 161925"/>
                <a:gd name="connsiteY4" fmla="*/ 7144 h 161925"/>
                <a:gd name="connsiteX5" fmla="*/ 145256 w 161925"/>
                <a:gd name="connsiteY5" fmla="*/ 7144 h 161925"/>
                <a:gd name="connsiteX6" fmla="*/ 162401 w 161925"/>
                <a:gd name="connsiteY6" fmla="*/ 24289 h 161925"/>
                <a:gd name="connsiteX7" fmla="*/ 162401 w 161925"/>
                <a:gd name="connsiteY7" fmla="*/ 145256 h 161925"/>
                <a:gd name="connsiteX8" fmla="*/ 146209 w 161925"/>
                <a:gd name="connsiteY8" fmla="*/ 163354 h 161925"/>
                <a:gd name="connsiteX9" fmla="*/ 24289 w 161925"/>
                <a:gd name="connsiteY9" fmla="*/ 10954 h 161925"/>
                <a:gd name="connsiteX10" fmla="*/ 10954 w 161925"/>
                <a:gd name="connsiteY10" fmla="*/ 24289 h 161925"/>
                <a:gd name="connsiteX11" fmla="*/ 10954 w 161925"/>
                <a:gd name="connsiteY11" fmla="*/ 145256 h 161925"/>
                <a:gd name="connsiteX12" fmla="*/ 24289 w 161925"/>
                <a:gd name="connsiteY12" fmla="*/ 158591 h 161925"/>
                <a:gd name="connsiteX13" fmla="*/ 145256 w 161925"/>
                <a:gd name="connsiteY13" fmla="*/ 158591 h 161925"/>
                <a:gd name="connsiteX14" fmla="*/ 158591 w 161925"/>
                <a:gd name="connsiteY14" fmla="*/ 145256 h 161925"/>
                <a:gd name="connsiteX15" fmla="*/ 158591 w 161925"/>
                <a:gd name="connsiteY15" fmla="*/ 24289 h 161925"/>
                <a:gd name="connsiteX16" fmla="*/ 145256 w 161925"/>
                <a:gd name="connsiteY16" fmla="*/ 10954 h 161925"/>
                <a:gd name="connsiteX17" fmla="*/ 24289 w 161925"/>
                <a:gd name="connsiteY17" fmla="*/ 10954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1925" h="161925">
                  <a:moveTo>
                    <a:pt x="146209" y="163354"/>
                  </a:moveTo>
                  <a:lnTo>
                    <a:pt x="24289" y="163354"/>
                  </a:lnTo>
                  <a:cubicBezTo>
                    <a:pt x="14764" y="163354"/>
                    <a:pt x="7144" y="155734"/>
                    <a:pt x="7144" y="146209"/>
                  </a:cubicBezTo>
                  <a:lnTo>
                    <a:pt x="7144" y="24289"/>
                  </a:lnTo>
                  <a:cubicBezTo>
                    <a:pt x="7144" y="14764"/>
                    <a:pt x="14764" y="7144"/>
                    <a:pt x="24289" y="7144"/>
                  </a:cubicBezTo>
                  <a:lnTo>
                    <a:pt x="145256" y="7144"/>
                  </a:lnTo>
                  <a:cubicBezTo>
                    <a:pt x="154781" y="7144"/>
                    <a:pt x="162401" y="14764"/>
                    <a:pt x="162401" y="24289"/>
                  </a:cubicBezTo>
                  <a:lnTo>
                    <a:pt x="162401" y="145256"/>
                  </a:lnTo>
                  <a:cubicBezTo>
                    <a:pt x="163354" y="154781"/>
                    <a:pt x="155734" y="163354"/>
                    <a:pt x="146209" y="163354"/>
                  </a:cubicBezTo>
                  <a:close/>
                  <a:moveTo>
                    <a:pt x="24289" y="10954"/>
                  </a:moveTo>
                  <a:cubicBezTo>
                    <a:pt x="16669" y="10954"/>
                    <a:pt x="10954" y="16669"/>
                    <a:pt x="10954" y="24289"/>
                  </a:cubicBezTo>
                  <a:lnTo>
                    <a:pt x="10954" y="145256"/>
                  </a:lnTo>
                  <a:cubicBezTo>
                    <a:pt x="10954" y="152876"/>
                    <a:pt x="16669" y="158591"/>
                    <a:pt x="24289" y="158591"/>
                  </a:cubicBezTo>
                  <a:lnTo>
                    <a:pt x="145256" y="158591"/>
                  </a:lnTo>
                  <a:cubicBezTo>
                    <a:pt x="151924" y="158591"/>
                    <a:pt x="158591" y="152876"/>
                    <a:pt x="158591" y="145256"/>
                  </a:cubicBezTo>
                  <a:lnTo>
                    <a:pt x="158591" y="24289"/>
                  </a:lnTo>
                  <a:cubicBezTo>
                    <a:pt x="158591" y="16669"/>
                    <a:pt x="152876" y="10954"/>
                    <a:pt x="145256" y="10954"/>
                  </a:cubicBezTo>
                  <a:lnTo>
                    <a:pt x="24289" y="10954"/>
                  </a:lnTo>
                  <a:close/>
                </a:path>
              </a:pathLst>
            </a:custGeom>
            <a:solidFill>
              <a:srgbClr val="663004"/>
            </a:solidFill>
            <a:ln w="9525"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id="{75885E7D-410F-4A4B-9EF2-F662BD4D9A68}"/>
                </a:ext>
              </a:extLst>
            </p:cNvPr>
            <p:cNvSpPr/>
            <p:nvPr/>
          </p:nvSpPr>
          <p:spPr>
            <a:xfrm>
              <a:off x="11192033" y="6408896"/>
              <a:ext cx="47625" cy="47625"/>
            </a:xfrm>
            <a:custGeom>
              <a:avLst/>
              <a:gdLst>
                <a:gd name="connsiteX0" fmla="*/ 16669 w 47625"/>
                <a:gd name="connsiteY0" fmla="*/ 7144 h 47625"/>
                <a:gd name="connsiteX1" fmla="*/ 16669 w 47625"/>
                <a:gd name="connsiteY1" fmla="*/ 7144 h 47625"/>
                <a:gd name="connsiteX2" fmla="*/ 14764 w 47625"/>
                <a:gd name="connsiteY2" fmla="*/ 10954 h 47625"/>
                <a:gd name="connsiteX3" fmla="*/ 16669 w 47625"/>
                <a:gd name="connsiteY3" fmla="*/ 14764 h 47625"/>
                <a:gd name="connsiteX4" fmla="*/ 18574 w 47625"/>
                <a:gd name="connsiteY4" fmla="*/ 16669 h 47625"/>
                <a:gd name="connsiteX5" fmla="*/ 26194 w 47625"/>
                <a:gd name="connsiteY5" fmla="*/ 24289 h 47625"/>
                <a:gd name="connsiteX6" fmla="*/ 26194 w 47625"/>
                <a:gd name="connsiteY6" fmla="*/ 24289 h 47625"/>
                <a:gd name="connsiteX7" fmla="*/ 26194 w 47625"/>
                <a:gd name="connsiteY7" fmla="*/ 24289 h 47625"/>
                <a:gd name="connsiteX8" fmla="*/ 17621 w 47625"/>
                <a:gd name="connsiteY8" fmla="*/ 15716 h 47625"/>
                <a:gd name="connsiteX9" fmla="*/ 16669 w 47625"/>
                <a:gd name="connsiteY9" fmla="*/ 14764 h 47625"/>
                <a:gd name="connsiteX10" fmla="*/ 14764 w 47625"/>
                <a:gd name="connsiteY10" fmla="*/ 10001 h 47625"/>
                <a:gd name="connsiteX11" fmla="*/ 14764 w 47625"/>
                <a:gd name="connsiteY11" fmla="*/ 7144 h 47625"/>
                <a:gd name="connsiteX12" fmla="*/ 7144 w 47625"/>
                <a:gd name="connsiteY12" fmla="*/ 14764 h 47625"/>
                <a:gd name="connsiteX13" fmla="*/ 7144 w 47625"/>
                <a:gd name="connsiteY13" fmla="*/ 14764 h 47625"/>
                <a:gd name="connsiteX14" fmla="*/ 7144 w 47625"/>
                <a:gd name="connsiteY14" fmla="*/ 14764 h 47625"/>
                <a:gd name="connsiteX15" fmla="*/ 36671 w 47625"/>
                <a:gd name="connsiteY15" fmla="*/ 44291 h 47625"/>
                <a:gd name="connsiteX16" fmla="*/ 38576 w 47625"/>
                <a:gd name="connsiteY16" fmla="*/ 42386 h 47625"/>
                <a:gd name="connsiteX17" fmla="*/ 41434 w 47625"/>
                <a:gd name="connsiteY17" fmla="*/ 39529 h 47625"/>
                <a:gd name="connsiteX18" fmla="*/ 41434 w 47625"/>
                <a:gd name="connsiteY18" fmla="*/ 39529 h 47625"/>
                <a:gd name="connsiteX19" fmla="*/ 41434 w 47625"/>
                <a:gd name="connsiteY19" fmla="*/ 38576 h 47625"/>
                <a:gd name="connsiteX20" fmla="*/ 45244 w 47625"/>
                <a:gd name="connsiteY20" fmla="*/ 34766 h 47625"/>
                <a:gd name="connsiteX21" fmla="*/ 16669 w 47625"/>
                <a:gd name="connsiteY21" fmla="*/ 714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625" h="47625">
                  <a:moveTo>
                    <a:pt x="16669" y="7144"/>
                  </a:moveTo>
                  <a:lnTo>
                    <a:pt x="16669" y="7144"/>
                  </a:lnTo>
                  <a:cubicBezTo>
                    <a:pt x="15716" y="8096"/>
                    <a:pt x="14764" y="10001"/>
                    <a:pt x="14764" y="10954"/>
                  </a:cubicBezTo>
                  <a:cubicBezTo>
                    <a:pt x="14764" y="12859"/>
                    <a:pt x="15716" y="13811"/>
                    <a:pt x="16669" y="14764"/>
                  </a:cubicBezTo>
                  <a:lnTo>
                    <a:pt x="18574" y="16669"/>
                  </a:lnTo>
                  <a:lnTo>
                    <a:pt x="26194" y="24289"/>
                  </a:lnTo>
                  <a:lnTo>
                    <a:pt x="26194" y="24289"/>
                  </a:lnTo>
                  <a:lnTo>
                    <a:pt x="26194" y="24289"/>
                  </a:lnTo>
                  <a:lnTo>
                    <a:pt x="17621" y="15716"/>
                  </a:lnTo>
                  <a:lnTo>
                    <a:pt x="16669" y="14764"/>
                  </a:lnTo>
                  <a:cubicBezTo>
                    <a:pt x="15716" y="13811"/>
                    <a:pt x="14764" y="11906"/>
                    <a:pt x="14764" y="10001"/>
                  </a:cubicBezTo>
                  <a:cubicBezTo>
                    <a:pt x="14764" y="9049"/>
                    <a:pt x="14764" y="8096"/>
                    <a:pt x="14764" y="7144"/>
                  </a:cubicBezTo>
                  <a:lnTo>
                    <a:pt x="7144" y="14764"/>
                  </a:lnTo>
                  <a:lnTo>
                    <a:pt x="7144" y="14764"/>
                  </a:lnTo>
                  <a:lnTo>
                    <a:pt x="7144" y="14764"/>
                  </a:lnTo>
                  <a:lnTo>
                    <a:pt x="36671" y="44291"/>
                  </a:lnTo>
                  <a:lnTo>
                    <a:pt x="38576" y="42386"/>
                  </a:lnTo>
                  <a:lnTo>
                    <a:pt x="41434" y="39529"/>
                  </a:lnTo>
                  <a:lnTo>
                    <a:pt x="41434" y="39529"/>
                  </a:lnTo>
                  <a:lnTo>
                    <a:pt x="41434" y="38576"/>
                  </a:lnTo>
                  <a:lnTo>
                    <a:pt x="45244" y="34766"/>
                  </a:lnTo>
                  <a:lnTo>
                    <a:pt x="16669" y="7144"/>
                  </a:lnTo>
                  <a:close/>
                </a:path>
              </a:pathLst>
            </a:custGeom>
            <a:solidFill>
              <a:srgbClr val="663004"/>
            </a:solidFill>
            <a:ln w="9525"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id="{E5867933-D878-4F31-8BFB-EBBFF930A02E}"/>
                </a:ext>
              </a:extLst>
            </p:cNvPr>
            <p:cNvSpPr/>
            <p:nvPr/>
          </p:nvSpPr>
          <p:spPr>
            <a:xfrm>
              <a:off x="11192033" y="6378416"/>
              <a:ext cx="19050" cy="47625"/>
            </a:xfrm>
            <a:custGeom>
              <a:avLst/>
              <a:gdLst>
                <a:gd name="connsiteX0" fmla="*/ 13811 w 19050"/>
                <a:gd name="connsiteY0" fmla="*/ 39529 h 47625"/>
                <a:gd name="connsiteX1" fmla="*/ 13811 w 19050"/>
                <a:gd name="connsiteY1" fmla="*/ 42386 h 47625"/>
                <a:gd name="connsiteX2" fmla="*/ 15716 w 19050"/>
                <a:gd name="connsiteY2" fmla="*/ 47149 h 47625"/>
                <a:gd name="connsiteX3" fmla="*/ 16669 w 19050"/>
                <a:gd name="connsiteY3" fmla="*/ 48101 h 47625"/>
                <a:gd name="connsiteX4" fmla="*/ 7144 w 19050"/>
                <a:gd name="connsiteY4" fmla="*/ 48101 h 47625"/>
                <a:gd name="connsiteX5" fmla="*/ 7144 w 19050"/>
                <a:gd name="connsiteY5" fmla="*/ 7144 h 47625"/>
                <a:gd name="connsiteX6" fmla="*/ 18574 w 19050"/>
                <a:gd name="connsiteY6" fmla="*/ 7144 h 47625"/>
                <a:gd name="connsiteX7" fmla="*/ 18574 w 19050"/>
                <a:gd name="connsiteY7" fmla="*/ 36671 h 47625"/>
                <a:gd name="connsiteX8" fmla="*/ 15716 w 19050"/>
                <a:gd name="connsiteY8" fmla="*/ 38576 h 47625"/>
                <a:gd name="connsiteX9" fmla="*/ 13811 w 19050"/>
                <a:gd name="connsiteY9" fmla="*/ 3952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0" h="47625">
                  <a:moveTo>
                    <a:pt x="13811" y="39529"/>
                  </a:moveTo>
                  <a:cubicBezTo>
                    <a:pt x="13811" y="40481"/>
                    <a:pt x="13811" y="41434"/>
                    <a:pt x="13811" y="42386"/>
                  </a:cubicBezTo>
                  <a:cubicBezTo>
                    <a:pt x="13811" y="44291"/>
                    <a:pt x="14764" y="46196"/>
                    <a:pt x="15716" y="47149"/>
                  </a:cubicBezTo>
                  <a:lnTo>
                    <a:pt x="16669" y="48101"/>
                  </a:lnTo>
                  <a:lnTo>
                    <a:pt x="7144" y="48101"/>
                  </a:lnTo>
                  <a:lnTo>
                    <a:pt x="7144" y="7144"/>
                  </a:lnTo>
                  <a:lnTo>
                    <a:pt x="18574" y="7144"/>
                  </a:lnTo>
                  <a:lnTo>
                    <a:pt x="18574" y="36671"/>
                  </a:lnTo>
                  <a:cubicBezTo>
                    <a:pt x="17621" y="36671"/>
                    <a:pt x="16669" y="37624"/>
                    <a:pt x="15716" y="38576"/>
                  </a:cubicBezTo>
                  <a:cubicBezTo>
                    <a:pt x="14764" y="37624"/>
                    <a:pt x="14764" y="38576"/>
                    <a:pt x="13811" y="39529"/>
                  </a:cubicBezTo>
                  <a:close/>
                </a:path>
              </a:pathLst>
            </a:custGeom>
            <a:solidFill>
              <a:srgbClr val="663004"/>
            </a:solidFill>
            <a:ln w="9525"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id="{B5802C2E-DA0A-4E59-B905-91FADE840AE2}"/>
                </a:ext>
              </a:extLst>
            </p:cNvPr>
            <p:cNvSpPr/>
            <p:nvPr/>
          </p:nvSpPr>
          <p:spPr>
            <a:xfrm>
              <a:off x="11199653" y="6407944"/>
              <a:ext cx="9525" cy="19050"/>
            </a:xfrm>
            <a:custGeom>
              <a:avLst/>
              <a:gdLst>
                <a:gd name="connsiteX0" fmla="*/ 9049 w 9525"/>
                <a:gd name="connsiteY0" fmla="*/ 8096 h 19050"/>
                <a:gd name="connsiteX1" fmla="*/ 10954 w 9525"/>
                <a:gd name="connsiteY1" fmla="*/ 7144 h 19050"/>
                <a:gd name="connsiteX2" fmla="*/ 10954 w 9525"/>
                <a:gd name="connsiteY2" fmla="*/ 17621 h 19050"/>
                <a:gd name="connsiteX3" fmla="*/ 10954 w 9525"/>
                <a:gd name="connsiteY3" fmla="*/ 17621 h 19050"/>
                <a:gd name="connsiteX4" fmla="*/ 9049 w 9525"/>
                <a:gd name="connsiteY4" fmla="*/ 15716 h 19050"/>
                <a:gd name="connsiteX5" fmla="*/ 7144 w 9525"/>
                <a:gd name="connsiteY5" fmla="*/ 11906 h 19050"/>
                <a:gd name="connsiteX6" fmla="*/ 9049 w 9525"/>
                <a:gd name="connsiteY6" fmla="*/ 8096 h 19050"/>
                <a:gd name="connsiteX7" fmla="*/ 9049 w 9525"/>
                <a:gd name="connsiteY7" fmla="*/ 8096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 h="19050">
                  <a:moveTo>
                    <a:pt x="9049" y="8096"/>
                  </a:moveTo>
                  <a:cubicBezTo>
                    <a:pt x="9049" y="8096"/>
                    <a:pt x="10001" y="7144"/>
                    <a:pt x="10954" y="7144"/>
                  </a:cubicBezTo>
                  <a:lnTo>
                    <a:pt x="10954" y="17621"/>
                  </a:lnTo>
                  <a:lnTo>
                    <a:pt x="10954" y="17621"/>
                  </a:lnTo>
                  <a:lnTo>
                    <a:pt x="9049" y="15716"/>
                  </a:lnTo>
                  <a:cubicBezTo>
                    <a:pt x="8096" y="14764"/>
                    <a:pt x="7144" y="13811"/>
                    <a:pt x="7144" y="11906"/>
                  </a:cubicBezTo>
                  <a:cubicBezTo>
                    <a:pt x="7144" y="10954"/>
                    <a:pt x="8096" y="9049"/>
                    <a:pt x="9049" y="8096"/>
                  </a:cubicBezTo>
                  <a:lnTo>
                    <a:pt x="9049" y="8096"/>
                  </a:lnTo>
                  <a:close/>
                </a:path>
              </a:pathLst>
            </a:custGeom>
            <a:solidFill>
              <a:srgbClr val="663004"/>
            </a:solidFill>
            <a:ln w="9525" cap="flat">
              <a:no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id="{512A9338-CFC5-4C8E-9713-CF515CDBFEEF}"/>
                </a:ext>
              </a:extLst>
            </p:cNvPr>
            <p:cNvSpPr/>
            <p:nvPr/>
          </p:nvSpPr>
          <p:spPr>
            <a:xfrm>
              <a:off x="11191081" y="6370796"/>
              <a:ext cx="19050" cy="19050"/>
            </a:xfrm>
            <a:custGeom>
              <a:avLst/>
              <a:gdLst>
                <a:gd name="connsiteX0" fmla="*/ 12859 w 19050"/>
                <a:gd name="connsiteY0" fmla="*/ 7144 h 19050"/>
                <a:gd name="connsiteX1" fmla="*/ 18574 w 19050"/>
                <a:gd name="connsiteY1" fmla="*/ 12859 h 19050"/>
                <a:gd name="connsiteX2" fmla="*/ 12859 w 19050"/>
                <a:gd name="connsiteY2" fmla="*/ 18574 h 19050"/>
                <a:gd name="connsiteX3" fmla="*/ 7144 w 19050"/>
                <a:gd name="connsiteY3" fmla="*/ 12859 h 19050"/>
                <a:gd name="connsiteX4" fmla="*/ 12859 w 19050"/>
                <a:gd name="connsiteY4" fmla="*/ 7144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19050">
                  <a:moveTo>
                    <a:pt x="12859" y="7144"/>
                  </a:moveTo>
                  <a:cubicBezTo>
                    <a:pt x="15716" y="7144"/>
                    <a:pt x="18574" y="10001"/>
                    <a:pt x="18574" y="12859"/>
                  </a:cubicBezTo>
                  <a:cubicBezTo>
                    <a:pt x="18574" y="15716"/>
                    <a:pt x="15716" y="18574"/>
                    <a:pt x="12859" y="18574"/>
                  </a:cubicBezTo>
                  <a:cubicBezTo>
                    <a:pt x="10001" y="18574"/>
                    <a:pt x="7144" y="15716"/>
                    <a:pt x="7144" y="12859"/>
                  </a:cubicBezTo>
                  <a:cubicBezTo>
                    <a:pt x="7144" y="10001"/>
                    <a:pt x="10001" y="7144"/>
                    <a:pt x="12859" y="7144"/>
                  </a:cubicBezTo>
                  <a:close/>
                </a:path>
              </a:pathLst>
            </a:custGeom>
            <a:solidFill>
              <a:srgbClr val="663004"/>
            </a:solidFill>
            <a:ln w="9525"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id="{DAFA18A7-A536-455C-B610-9F3B06083B87}"/>
                </a:ext>
              </a:extLst>
            </p:cNvPr>
            <p:cNvSpPr/>
            <p:nvPr/>
          </p:nvSpPr>
          <p:spPr>
            <a:xfrm>
              <a:off x="11198701" y="6409849"/>
              <a:ext cx="47625" cy="47625"/>
            </a:xfrm>
            <a:custGeom>
              <a:avLst/>
              <a:gdLst>
                <a:gd name="connsiteX0" fmla="*/ 46196 w 47625"/>
                <a:gd name="connsiteY0" fmla="*/ 35719 h 47625"/>
                <a:gd name="connsiteX1" fmla="*/ 38576 w 47625"/>
                <a:gd name="connsiteY1" fmla="*/ 43339 h 47625"/>
                <a:gd name="connsiteX2" fmla="*/ 38576 w 47625"/>
                <a:gd name="connsiteY2" fmla="*/ 43339 h 47625"/>
                <a:gd name="connsiteX3" fmla="*/ 37624 w 47625"/>
                <a:gd name="connsiteY3" fmla="*/ 43339 h 47625"/>
                <a:gd name="connsiteX4" fmla="*/ 33814 w 47625"/>
                <a:gd name="connsiteY4" fmla="*/ 40481 h 47625"/>
                <a:gd name="connsiteX5" fmla="*/ 18574 w 47625"/>
                <a:gd name="connsiteY5" fmla="*/ 25241 h 47625"/>
                <a:gd name="connsiteX6" fmla="*/ 18574 w 47625"/>
                <a:gd name="connsiteY6" fmla="*/ 25241 h 47625"/>
                <a:gd name="connsiteX7" fmla="*/ 10954 w 47625"/>
                <a:gd name="connsiteY7" fmla="*/ 17621 h 47625"/>
                <a:gd name="connsiteX8" fmla="*/ 9049 w 47625"/>
                <a:gd name="connsiteY8" fmla="*/ 15716 h 47625"/>
                <a:gd name="connsiteX9" fmla="*/ 7144 w 47625"/>
                <a:gd name="connsiteY9" fmla="*/ 11906 h 47625"/>
                <a:gd name="connsiteX10" fmla="*/ 9049 w 47625"/>
                <a:gd name="connsiteY10" fmla="*/ 8096 h 47625"/>
                <a:gd name="connsiteX11" fmla="*/ 9049 w 47625"/>
                <a:gd name="connsiteY11" fmla="*/ 8096 h 47625"/>
                <a:gd name="connsiteX12" fmla="*/ 10954 w 47625"/>
                <a:gd name="connsiteY12" fmla="*/ 7144 h 47625"/>
                <a:gd name="connsiteX13" fmla="*/ 12859 w 47625"/>
                <a:gd name="connsiteY13" fmla="*/ 7144 h 47625"/>
                <a:gd name="connsiteX14" fmla="*/ 16669 w 47625"/>
                <a:gd name="connsiteY14" fmla="*/ 9049 h 47625"/>
                <a:gd name="connsiteX15" fmla="*/ 46196 w 47625"/>
                <a:gd name="connsiteY15" fmla="*/ 3571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7625" h="47625">
                  <a:moveTo>
                    <a:pt x="46196" y="35719"/>
                  </a:moveTo>
                  <a:lnTo>
                    <a:pt x="38576" y="43339"/>
                  </a:lnTo>
                  <a:lnTo>
                    <a:pt x="38576" y="43339"/>
                  </a:lnTo>
                  <a:lnTo>
                    <a:pt x="37624" y="43339"/>
                  </a:lnTo>
                  <a:lnTo>
                    <a:pt x="33814" y="40481"/>
                  </a:lnTo>
                  <a:lnTo>
                    <a:pt x="18574" y="25241"/>
                  </a:lnTo>
                  <a:lnTo>
                    <a:pt x="18574" y="25241"/>
                  </a:lnTo>
                  <a:lnTo>
                    <a:pt x="10954" y="17621"/>
                  </a:lnTo>
                  <a:lnTo>
                    <a:pt x="9049" y="15716"/>
                  </a:lnTo>
                  <a:cubicBezTo>
                    <a:pt x="8096" y="14764"/>
                    <a:pt x="7144" y="13811"/>
                    <a:pt x="7144" y="11906"/>
                  </a:cubicBezTo>
                  <a:cubicBezTo>
                    <a:pt x="7144" y="10954"/>
                    <a:pt x="8096" y="9049"/>
                    <a:pt x="9049" y="8096"/>
                  </a:cubicBezTo>
                  <a:lnTo>
                    <a:pt x="9049" y="8096"/>
                  </a:lnTo>
                  <a:cubicBezTo>
                    <a:pt x="9049" y="8096"/>
                    <a:pt x="10001" y="7144"/>
                    <a:pt x="10954" y="7144"/>
                  </a:cubicBezTo>
                  <a:cubicBezTo>
                    <a:pt x="11906" y="7144"/>
                    <a:pt x="11906" y="7144"/>
                    <a:pt x="12859" y="7144"/>
                  </a:cubicBezTo>
                  <a:cubicBezTo>
                    <a:pt x="13811" y="7144"/>
                    <a:pt x="15716" y="8096"/>
                    <a:pt x="16669" y="9049"/>
                  </a:cubicBezTo>
                  <a:lnTo>
                    <a:pt x="46196" y="35719"/>
                  </a:lnTo>
                  <a:close/>
                </a:path>
              </a:pathLst>
            </a:custGeom>
            <a:solidFill>
              <a:srgbClr val="663004"/>
            </a:solidFill>
            <a:ln w="9525"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67B38F2B-A319-4E8A-A2FB-0F66B944BC0D}"/>
                </a:ext>
              </a:extLst>
            </p:cNvPr>
            <p:cNvSpPr/>
            <p:nvPr/>
          </p:nvSpPr>
          <p:spPr>
            <a:xfrm>
              <a:off x="11211083" y="6426041"/>
              <a:ext cx="28575" cy="28575"/>
            </a:xfrm>
            <a:custGeom>
              <a:avLst/>
              <a:gdLst>
                <a:gd name="connsiteX0" fmla="*/ 22384 w 28575"/>
                <a:gd name="connsiteY0" fmla="*/ 22384 h 28575"/>
                <a:gd name="connsiteX1" fmla="*/ 7144 w 28575"/>
                <a:gd name="connsiteY1" fmla="*/ 7144 h 28575"/>
                <a:gd name="connsiteX2" fmla="*/ 7144 w 28575"/>
                <a:gd name="connsiteY2" fmla="*/ 7144 h 28575"/>
                <a:gd name="connsiteX3" fmla="*/ 7144 w 28575"/>
                <a:gd name="connsiteY3" fmla="*/ 7144 h 28575"/>
                <a:gd name="connsiteX4" fmla="*/ 26194 w 28575"/>
                <a:gd name="connsiteY4" fmla="*/ 26194 h 28575"/>
                <a:gd name="connsiteX5" fmla="*/ 26194 w 28575"/>
                <a:gd name="connsiteY5" fmla="*/ 25241 h 28575"/>
                <a:gd name="connsiteX6" fmla="*/ 27146 w 28575"/>
                <a:gd name="connsiteY6" fmla="*/ 25241 h 28575"/>
                <a:gd name="connsiteX7" fmla="*/ 22384 w 28575"/>
                <a:gd name="connsiteY7" fmla="*/ 2238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575" h="28575">
                  <a:moveTo>
                    <a:pt x="22384" y="22384"/>
                  </a:moveTo>
                  <a:lnTo>
                    <a:pt x="7144" y="7144"/>
                  </a:lnTo>
                  <a:lnTo>
                    <a:pt x="7144" y="7144"/>
                  </a:lnTo>
                  <a:lnTo>
                    <a:pt x="7144" y="7144"/>
                  </a:lnTo>
                  <a:lnTo>
                    <a:pt x="26194" y="26194"/>
                  </a:lnTo>
                  <a:lnTo>
                    <a:pt x="26194" y="25241"/>
                  </a:lnTo>
                  <a:lnTo>
                    <a:pt x="27146" y="25241"/>
                  </a:lnTo>
                  <a:lnTo>
                    <a:pt x="22384" y="22384"/>
                  </a:lnTo>
                  <a:close/>
                </a:path>
              </a:pathLst>
            </a:custGeom>
            <a:solidFill>
              <a:srgbClr val="663004"/>
            </a:solidFill>
            <a:ln w="9525"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3B588BFD-2C07-4A30-B441-425CE4996E1F}"/>
                </a:ext>
              </a:extLst>
            </p:cNvPr>
            <p:cNvSpPr/>
            <p:nvPr/>
          </p:nvSpPr>
          <p:spPr>
            <a:xfrm>
              <a:off x="11207273" y="6421279"/>
              <a:ext cx="38100" cy="38100"/>
            </a:xfrm>
            <a:custGeom>
              <a:avLst/>
              <a:gdLst>
                <a:gd name="connsiteX0" fmla="*/ 33814 w 38100"/>
                <a:gd name="connsiteY0" fmla="*/ 26194 h 38100"/>
                <a:gd name="connsiteX1" fmla="*/ 30004 w 38100"/>
                <a:gd name="connsiteY1" fmla="*/ 30956 h 38100"/>
                <a:gd name="connsiteX2" fmla="*/ 29051 w 38100"/>
                <a:gd name="connsiteY2" fmla="*/ 30956 h 38100"/>
                <a:gd name="connsiteX3" fmla="*/ 29051 w 38100"/>
                <a:gd name="connsiteY3" fmla="*/ 31909 h 38100"/>
                <a:gd name="connsiteX4" fmla="*/ 26194 w 38100"/>
                <a:gd name="connsiteY4" fmla="*/ 34766 h 38100"/>
                <a:gd name="connsiteX5" fmla="*/ 22384 w 38100"/>
                <a:gd name="connsiteY5" fmla="*/ 30956 h 38100"/>
                <a:gd name="connsiteX6" fmla="*/ 7144 w 38100"/>
                <a:gd name="connsiteY6" fmla="*/ 15716 h 38100"/>
                <a:gd name="connsiteX7" fmla="*/ 10001 w 38100"/>
                <a:gd name="connsiteY7" fmla="*/ 12859 h 38100"/>
                <a:gd name="connsiteX8" fmla="*/ 10001 w 38100"/>
                <a:gd name="connsiteY8" fmla="*/ 11906 h 38100"/>
                <a:gd name="connsiteX9" fmla="*/ 10954 w 38100"/>
                <a:gd name="connsiteY9" fmla="*/ 11906 h 38100"/>
                <a:gd name="connsiteX10" fmla="*/ 14764 w 38100"/>
                <a:gd name="connsiteY10" fmla="*/ 8096 h 38100"/>
                <a:gd name="connsiteX11" fmla="*/ 14764 w 38100"/>
                <a:gd name="connsiteY11" fmla="*/ 7144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100" h="38100">
                  <a:moveTo>
                    <a:pt x="33814" y="26194"/>
                  </a:moveTo>
                  <a:lnTo>
                    <a:pt x="30004" y="30956"/>
                  </a:lnTo>
                  <a:lnTo>
                    <a:pt x="29051" y="30956"/>
                  </a:lnTo>
                  <a:lnTo>
                    <a:pt x="29051" y="31909"/>
                  </a:lnTo>
                  <a:lnTo>
                    <a:pt x="26194" y="34766"/>
                  </a:lnTo>
                  <a:lnTo>
                    <a:pt x="22384" y="30956"/>
                  </a:lnTo>
                  <a:lnTo>
                    <a:pt x="7144" y="15716"/>
                  </a:lnTo>
                  <a:lnTo>
                    <a:pt x="10001" y="12859"/>
                  </a:lnTo>
                  <a:lnTo>
                    <a:pt x="10001" y="11906"/>
                  </a:lnTo>
                  <a:lnTo>
                    <a:pt x="10954" y="11906"/>
                  </a:lnTo>
                  <a:lnTo>
                    <a:pt x="14764" y="8096"/>
                  </a:lnTo>
                  <a:lnTo>
                    <a:pt x="14764" y="7144"/>
                  </a:lnTo>
                  <a:close/>
                </a:path>
              </a:pathLst>
            </a:custGeom>
            <a:solidFill>
              <a:srgbClr val="663004"/>
            </a:solidFill>
            <a:ln w="9525"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BA6A6D8F-9F16-4767-844C-8A1B2EAD7440}"/>
                </a:ext>
              </a:extLst>
            </p:cNvPr>
            <p:cNvSpPr/>
            <p:nvPr/>
          </p:nvSpPr>
          <p:spPr>
            <a:xfrm>
              <a:off x="11212036" y="6437471"/>
              <a:ext cx="38100" cy="38100"/>
            </a:xfrm>
            <a:custGeom>
              <a:avLst/>
              <a:gdLst>
                <a:gd name="connsiteX0" fmla="*/ 7144 w 38100"/>
                <a:gd name="connsiteY0" fmla="*/ 7144 h 38100"/>
                <a:gd name="connsiteX1" fmla="*/ 32861 w 38100"/>
                <a:gd name="connsiteY1" fmla="*/ 7144 h 38100"/>
                <a:gd name="connsiteX2" fmla="*/ 32861 w 38100"/>
                <a:gd name="connsiteY2" fmla="*/ 32861 h 38100"/>
                <a:gd name="connsiteX3" fmla="*/ 7144 w 38100"/>
                <a:gd name="connsiteY3" fmla="*/ 32861 h 38100"/>
              </a:gdLst>
              <a:ahLst/>
              <a:cxnLst>
                <a:cxn ang="0">
                  <a:pos x="connsiteX0" y="connsiteY0"/>
                </a:cxn>
                <a:cxn ang="0">
                  <a:pos x="connsiteX1" y="connsiteY1"/>
                </a:cxn>
                <a:cxn ang="0">
                  <a:pos x="connsiteX2" y="connsiteY2"/>
                </a:cxn>
                <a:cxn ang="0">
                  <a:pos x="connsiteX3" y="connsiteY3"/>
                </a:cxn>
              </a:cxnLst>
              <a:rect l="l" t="t" r="r" b="b"/>
              <a:pathLst>
                <a:path w="38100" h="38100">
                  <a:moveTo>
                    <a:pt x="7144" y="7144"/>
                  </a:moveTo>
                  <a:lnTo>
                    <a:pt x="32861" y="7144"/>
                  </a:lnTo>
                  <a:lnTo>
                    <a:pt x="32861" y="32861"/>
                  </a:lnTo>
                  <a:lnTo>
                    <a:pt x="7144" y="32861"/>
                  </a:lnTo>
                  <a:close/>
                </a:path>
              </a:pathLst>
            </a:custGeom>
            <a:solidFill>
              <a:srgbClr val="663004"/>
            </a:solidFill>
            <a:ln w="9525"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id="{2F2ED772-470A-4A9F-A5B0-76C904EB10D5}"/>
                </a:ext>
              </a:extLst>
            </p:cNvPr>
            <p:cNvSpPr/>
            <p:nvPr/>
          </p:nvSpPr>
          <p:spPr>
            <a:xfrm>
              <a:off x="11259661" y="6409849"/>
              <a:ext cx="47625" cy="47625"/>
            </a:xfrm>
            <a:custGeom>
              <a:avLst/>
              <a:gdLst>
                <a:gd name="connsiteX0" fmla="*/ 45244 w 47625"/>
                <a:gd name="connsiteY0" fmla="*/ 15716 h 47625"/>
                <a:gd name="connsiteX1" fmla="*/ 37624 w 47625"/>
                <a:gd name="connsiteY1" fmla="*/ 8096 h 47625"/>
                <a:gd name="connsiteX2" fmla="*/ 37624 w 47625"/>
                <a:gd name="connsiteY2" fmla="*/ 10001 h 47625"/>
                <a:gd name="connsiteX3" fmla="*/ 35719 w 47625"/>
                <a:gd name="connsiteY3" fmla="*/ 14764 h 47625"/>
                <a:gd name="connsiteX4" fmla="*/ 34766 w 47625"/>
                <a:gd name="connsiteY4" fmla="*/ 15716 h 47625"/>
                <a:gd name="connsiteX5" fmla="*/ 26194 w 47625"/>
                <a:gd name="connsiteY5" fmla="*/ 24289 h 47625"/>
                <a:gd name="connsiteX6" fmla="*/ 26194 w 47625"/>
                <a:gd name="connsiteY6" fmla="*/ 24289 h 47625"/>
                <a:gd name="connsiteX7" fmla="*/ 26194 w 47625"/>
                <a:gd name="connsiteY7" fmla="*/ 24289 h 47625"/>
                <a:gd name="connsiteX8" fmla="*/ 35719 w 47625"/>
                <a:gd name="connsiteY8" fmla="*/ 14764 h 47625"/>
                <a:gd name="connsiteX9" fmla="*/ 37624 w 47625"/>
                <a:gd name="connsiteY9" fmla="*/ 10954 h 47625"/>
                <a:gd name="connsiteX10" fmla="*/ 35719 w 47625"/>
                <a:gd name="connsiteY10" fmla="*/ 7144 h 47625"/>
                <a:gd name="connsiteX11" fmla="*/ 35719 w 47625"/>
                <a:gd name="connsiteY11" fmla="*/ 7144 h 47625"/>
                <a:gd name="connsiteX12" fmla="*/ 33814 w 47625"/>
                <a:gd name="connsiteY12" fmla="*/ 9049 h 47625"/>
                <a:gd name="connsiteX13" fmla="*/ 22384 w 47625"/>
                <a:gd name="connsiteY13" fmla="*/ 19526 h 47625"/>
                <a:gd name="connsiteX14" fmla="*/ 7144 w 47625"/>
                <a:gd name="connsiteY14" fmla="*/ 34766 h 47625"/>
                <a:gd name="connsiteX15" fmla="*/ 16669 w 47625"/>
                <a:gd name="connsiteY15" fmla="*/ 44291 h 47625"/>
                <a:gd name="connsiteX16" fmla="*/ 45244 w 47625"/>
                <a:gd name="connsiteY16" fmla="*/ 15716 h 47625"/>
                <a:gd name="connsiteX17" fmla="*/ 45244 w 47625"/>
                <a:gd name="connsiteY17" fmla="*/ 1571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7625" h="47625">
                  <a:moveTo>
                    <a:pt x="45244" y="15716"/>
                  </a:moveTo>
                  <a:lnTo>
                    <a:pt x="37624" y="8096"/>
                  </a:lnTo>
                  <a:cubicBezTo>
                    <a:pt x="37624" y="9049"/>
                    <a:pt x="37624" y="10001"/>
                    <a:pt x="37624" y="10001"/>
                  </a:cubicBezTo>
                  <a:cubicBezTo>
                    <a:pt x="37624" y="11906"/>
                    <a:pt x="36671" y="13811"/>
                    <a:pt x="35719" y="14764"/>
                  </a:cubicBezTo>
                  <a:lnTo>
                    <a:pt x="34766" y="15716"/>
                  </a:lnTo>
                  <a:lnTo>
                    <a:pt x="26194" y="24289"/>
                  </a:lnTo>
                  <a:lnTo>
                    <a:pt x="26194" y="24289"/>
                  </a:lnTo>
                  <a:lnTo>
                    <a:pt x="26194" y="24289"/>
                  </a:lnTo>
                  <a:lnTo>
                    <a:pt x="35719" y="14764"/>
                  </a:lnTo>
                  <a:cubicBezTo>
                    <a:pt x="36671" y="13811"/>
                    <a:pt x="37624" y="12859"/>
                    <a:pt x="37624" y="10954"/>
                  </a:cubicBezTo>
                  <a:cubicBezTo>
                    <a:pt x="37624" y="10001"/>
                    <a:pt x="36671" y="8096"/>
                    <a:pt x="35719" y="7144"/>
                  </a:cubicBezTo>
                  <a:cubicBezTo>
                    <a:pt x="35719" y="7144"/>
                    <a:pt x="35719" y="7144"/>
                    <a:pt x="35719" y="7144"/>
                  </a:cubicBezTo>
                  <a:lnTo>
                    <a:pt x="33814" y="9049"/>
                  </a:lnTo>
                  <a:lnTo>
                    <a:pt x="22384" y="19526"/>
                  </a:lnTo>
                  <a:lnTo>
                    <a:pt x="7144" y="34766"/>
                  </a:lnTo>
                  <a:lnTo>
                    <a:pt x="16669" y="44291"/>
                  </a:lnTo>
                  <a:lnTo>
                    <a:pt x="45244" y="15716"/>
                  </a:lnTo>
                  <a:lnTo>
                    <a:pt x="45244" y="15716"/>
                  </a:lnTo>
                  <a:close/>
                </a:path>
              </a:pathLst>
            </a:custGeom>
            <a:solidFill>
              <a:srgbClr val="663004"/>
            </a:solidFill>
            <a:ln w="9525"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7529B50E-FB96-49AC-A590-DCD4B2C1BE43}"/>
                </a:ext>
              </a:extLst>
            </p:cNvPr>
            <p:cNvSpPr/>
            <p:nvPr/>
          </p:nvSpPr>
          <p:spPr>
            <a:xfrm>
              <a:off x="11285378" y="6407944"/>
              <a:ext cx="9525" cy="19050"/>
            </a:xfrm>
            <a:custGeom>
              <a:avLst/>
              <a:gdLst>
                <a:gd name="connsiteX0" fmla="*/ 10954 w 9525"/>
                <a:gd name="connsiteY0" fmla="*/ 11906 h 19050"/>
                <a:gd name="connsiteX1" fmla="*/ 9049 w 9525"/>
                <a:gd name="connsiteY1" fmla="*/ 15716 h 19050"/>
                <a:gd name="connsiteX2" fmla="*/ 7144 w 9525"/>
                <a:gd name="connsiteY2" fmla="*/ 17621 h 19050"/>
                <a:gd name="connsiteX3" fmla="*/ 7144 w 9525"/>
                <a:gd name="connsiteY3" fmla="*/ 17621 h 19050"/>
                <a:gd name="connsiteX4" fmla="*/ 7144 w 9525"/>
                <a:gd name="connsiteY4" fmla="*/ 7144 h 19050"/>
                <a:gd name="connsiteX5" fmla="*/ 9049 w 9525"/>
                <a:gd name="connsiteY5" fmla="*/ 8096 h 19050"/>
                <a:gd name="connsiteX6" fmla="*/ 9049 w 9525"/>
                <a:gd name="connsiteY6" fmla="*/ 8096 h 19050"/>
                <a:gd name="connsiteX7" fmla="*/ 10954 w 9525"/>
                <a:gd name="connsiteY7" fmla="*/ 11906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 h="19050">
                  <a:moveTo>
                    <a:pt x="10954" y="11906"/>
                  </a:moveTo>
                  <a:cubicBezTo>
                    <a:pt x="10954" y="13811"/>
                    <a:pt x="10001" y="14764"/>
                    <a:pt x="9049" y="15716"/>
                  </a:cubicBezTo>
                  <a:lnTo>
                    <a:pt x="7144" y="17621"/>
                  </a:lnTo>
                  <a:lnTo>
                    <a:pt x="7144" y="17621"/>
                  </a:lnTo>
                  <a:lnTo>
                    <a:pt x="7144" y="7144"/>
                  </a:lnTo>
                  <a:cubicBezTo>
                    <a:pt x="8096" y="7144"/>
                    <a:pt x="8096" y="8096"/>
                    <a:pt x="9049" y="8096"/>
                  </a:cubicBezTo>
                  <a:cubicBezTo>
                    <a:pt x="9049" y="8096"/>
                    <a:pt x="9049" y="8096"/>
                    <a:pt x="9049" y="8096"/>
                  </a:cubicBezTo>
                  <a:cubicBezTo>
                    <a:pt x="10954" y="9049"/>
                    <a:pt x="10954" y="10954"/>
                    <a:pt x="10954" y="11906"/>
                  </a:cubicBezTo>
                  <a:close/>
                </a:path>
              </a:pathLst>
            </a:custGeom>
            <a:solidFill>
              <a:srgbClr val="663004"/>
            </a:solidFill>
            <a:ln w="9525"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3E151D90-B8F2-4C1B-8934-02DE8E1E39DA}"/>
                </a:ext>
              </a:extLst>
            </p:cNvPr>
            <p:cNvSpPr/>
            <p:nvPr/>
          </p:nvSpPr>
          <p:spPr>
            <a:xfrm>
              <a:off x="11286331" y="6376511"/>
              <a:ext cx="19050" cy="47625"/>
            </a:xfrm>
            <a:custGeom>
              <a:avLst/>
              <a:gdLst>
                <a:gd name="connsiteX0" fmla="*/ 18574 w 19050"/>
                <a:gd name="connsiteY0" fmla="*/ 7144 h 47625"/>
                <a:gd name="connsiteX1" fmla="*/ 18574 w 19050"/>
                <a:gd name="connsiteY1" fmla="*/ 48101 h 47625"/>
                <a:gd name="connsiteX2" fmla="*/ 9049 w 19050"/>
                <a:gd name="connsiteY2" fmla="*/ 48101 h 47625"/>
                <a:gd name="connsiteX3" fmla="*/ 10001 w 19050"/>
                <a:gd name="connsiteY3" fmla="*/ 47149 h 47625"/>
                <a:gd name="connsiteX4" fmla="*/ 11906 w 19050"/>
                <a:gd name="connsiteY4" fmla="*/ 42386 h 47625"/>
                <a:gd name="connsiteX5" fmla="*/ 11906 w 19050"/>
                <a:gd name="connsiteY5" fmla="*/ 40481 h 47625"/>
                <a:gd name="connsiteX6" fmla="*/ 10001 w 19050"/>
                <a:gd name="connsiteY6" fmla="*/ 38576 h 47625"/>
                <a:gd name="connsiteX7" fmla="*/ 7144 w 19050"/>
                <a:gd name="connsiteY7" fmla="*/ 36671 h 47625"/>
                <a:gd name="connsiteX8" fmla="*/ 7144 w 19050"/>
                <a:gd name="connsiteY8" fmla="*/ 7144 h 47625"/>
                <a:gd name="connsiteX9" fmla="*/ 18574 w 19050"/>
                <a:gd name="connsiteY9" fmla="*/ 714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0" h="47625">
                  <a:moveTo>
                    <a:pt x="18574" y="7144"/>
                  </a:moveTo>
                  <a:lnTo>
                    <a:pt x="18574" y="48101"/>
                  </a:lnTo>
                  <a:lnTo>
                    <a:pt x="9049" y="48101"/>
                  </a:lnTo>
                  <a:lnTo>
                    <a:pt x="10001" y="47149"/>
                  </a:lnTo>
                  <a:cubicBezTo>
                    <a:pt x="10954" y="46196"/>
                    <a:pt x="11906" y="44291"/>
                    <a:pt x="11906" y="42386"/>
                  </a:cubicBezTo>
                  <a:cubicBezTo>
                    <a:pt x="11906" y="41434"/>
                    <a:pt x="11906" y="40481"/>
                    <a:pt x="11906" y="40481"/>
                  </a:cubicBezTo>
                  <a:cubicBezTo>
                    <a:pt x="11906" y="39529"/>
                    <a:pt x="10954" y="38576"/>
                    <a:pt x="10001" y="38576"/>
                  </a:cubicBezTo>
                  <a:cubicBezTo>
                    <a:pt x="9049" y="38576"/>
                    <a:pt x="8096" y="37624"/>
                    <a:pt x="7144" y="36671"/>
                  </a:cubicBezTo>
                  <a:lnTo>
                    <a:pt x="7144" y="7144"/>
                  </a:lnTo>
                  <a:lnTo>
                    <a:pt x="18574" y="7144"/>
                  </a:lnTo>
                  <a:close/>
                </a:path>
              </a:pathLst>
            </a:custGeom>
            <a:solidFill>
              <a:srgbClr val="663004"/>
            </a:solidFill>
            <a:ln w="9525"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87C9FD86-3902-493E-93E7-027B64B88279}"/>
                </a:ext>
              </a:extLst>
            </p:cNvPr>
            <p:cNvSpPr/>
            <p:nvPr/>
          </p:nvSpPr>
          <p:spPr>
            <a:xfrm>
              <a:off x="11286331" y="6370796"/>
              <a:ext cx="19050" cy="19050"/>
            </a:xfrm>
            <a:custGeom>
              <a:avLst/>
              <a:gdLst>
                <a:gd name="connsiteX0" fmla="*/ 12859 w 19050"/>
                <a:gd name="connsiteY0" fmla="*/ 7144 h 19050"/>
                <a:gd name="connsiteX1" fmla="*/ 7144 w 19050"/>
                <a:gd name="connsiteY1" fmla="*/ 12859 h 19050"/>
                <a:gd name="connsiteX2" fmla="*/ 12859 w 19050"/>
                <a:gd name="connsiteY2" fmla="*/ 18574 h 19050"/>
                <a:gd name="connsiteX3" fmla="*/ 18574 w 19050"/>
                <a:gd name="connsiteY3" fmla="*/ 12859 h 19050"/>
                <a:gd name="connsiteX4" fmla="*/ 12859 w 19050"/>
                <a:gd name="connsiteY4" fmla="*/ 7144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rgbClr val="663004"/>
            </a:solidFill>
            <a:ln w="9525"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52DBC4D8-8715-409E-823D-B3A000648A08}"/>
                </a:ext>
              </a:extLst>
            </p:cNvPr>
            <p:cNvSpPr/>
            <p:nvPr/>
          </p:nvSpPr>
          <p:spPr>
            <a:xfrm>
              <a:off x="11251088" y="6407318"/>
              <a:ext cx="47625" cy="47625"/>
            </a:xfrm>
            <a:custGeom>
              <a:avLst/>
              <a:gdLst>
                <a:gd name="connsiteX0" fmla="*/ 45244 w 47625"/>
                <a:gd name="connsiteY0" fmla="*/ 12532 h 47625"/>
                <a:gd name="connsiteX1" fmla="*/ 43339 w 47625"/>
                <a:gd name="connsiteY1" fmla="*/ 16342 h 47625"/>
                <a:gd name="connsiteX2" fmla="*/ 33814 w 47625"/>
                <a:gd name="connsiteY2" fmla="*/ 25867 h 47625"/>
                <a:gd name="connsiteX3" fmla="*/ 33814 w 47625"/>
                <a:gd name="connsiteY3" fmla="*/ 25867 h 47625"/>
                <a:gd name="connsiteX4" fmla="*/ 22384 w 47625"/>
                <a:gd name="connsiteY4" fmla="*/ 37297 h 47625"/>
                <a:gd name="connsiteX5" fmla="*/ 18574 w 47625"/>
                <a:gd name="connsiteY5" fmla="*/ 41107 h 47625"/>
                <a:gd name="connsiteX6" fmla="*/ 15716 w 47625"/>
                <a:gd name="connsiteY6" fmla="*/ 44917 h 47625"/>
                <a:gd name="connsiteX7" fmla="*/ 14764 w 47625"/>
                <a:gd name="connsiteY7" fmla="*/ 45869 h 47625"/>
                <a:gd name="connsiteX8" fmla="*/ 7144 w 47625"/>
                <a:gd name="connsiteY8" fmla="*/ 38249 h 47625"/>
                <a:gd name="connsiteX9" fmla="*/ 7144 w 47625"/>
                <a:gd name="connsiteY9" fmla="*/ 37297 h 47625"/>
                <a:gd name="connsiteX10" fmla="*/ 7144 w 47625"/>
                <a:gd name="connsiteY10" fmla="*/ 37297 h 47625"/>
                <a:gd name="connsiteX11" fmla="*/ 35719 w 47625"/>
                <a:gd name="connsiteY11" fmla="*/ 8722 h 47625"/>
                <a:gd name="connsiteX12" fmla="*/ 41434 w 47625"/>
                <a:gd name="connsiteY12" fmla="*/ 7769 h 47625"/>
                <a:gd name="connsiteX13" fmla="*/ 43339 w 47625"/>
                <a:gd name="connsiteY13" fmla="*/ 8722 h 47625"/>
                <a:gd name="connsiteX14" fmla="*/ 43339 w 47625"/>
                <a:gd name="connsiteY14" fmla="*/ 8722 h 47625"/>
                <a:gd name="connsiteX15" fmla="*/ 45244 w 47625"/>
                <a:gd name="connsiteY15" fmla="*/ 12532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7625" h="47625">
                  <a:moveTo>
                    <a:pt x="45244" y="12532"/>
                  </a:moveTo>
                  <a:cubicBezTo>
                    <a:pt x="45244" y="14437"/>
                    <a:pt x="44291" y="15389"/>
                    <a:pt x="43339" y="16342"/>
                  </a:cubicBezTo>
                  <a:lnTo>
                    <a:pt x="33814" y="25867"/>
                  </a:lnTo>
                  <a:lnTo>
                    <a:pt x="33814" y="25867"/>
                  </a:lnTo>
                  <a:lnTo>
                    <a:pt x="22384" y="37297"/>
                  </a:lnTo>
                  <a:lnTo>
                    <a:pt x="18574" y="41107"/>
                  </a:lnTo>
                  <a:lnTo>
                    <a:pt x="15716" y="44917"/>
                  </a:lnTo>
                  <a:lnTo>
                    <a:pt x="14764" y="45869"/>
                  </a:lnTo>
                  <a:lnTo>
                    <a:pt x="7144" y="38249"/>
                  </a:lnTo>
                  <a:lnTo>
                    <a:pt x="7144" y="37297"/>
                  </a:lnTo>
                  <a:lnTo>
                    <a:pt x="7144" y="37297"/>
                  </a:lnTo>
                  <a:lnTo>
                    <a:pt x="35719" y="8722"/>
                  </a:lnTo>
                  <a:cubicBezTo>
                    <a:pt x="37624" y="6817"/>
                    <a:pt x="39529" y="6817"/>
                    <a:pt x="41434" y="7769"/>
                  </a:cubicBezTo>
                  <a:cubicBezTo>
                    <a:pt x="42386" y="7769"/>
                    <a:pt x="42386" y="8722"/>
                    <a:pt x="43339" y="8722"/>
                  </a:cubicBezTo>
                  <a:cubicBezTo>
                    <a:pt x="43339" y="8722"/>
                    <a:pt x="43339" y="8722"/>
                    <a:pt x="43339" y="8722"/>
                  </a:cubicBezTo>
                  <a:cubicBezTo>
                    <a:pt x="45244" y="9674"/>
                    <a:pt x="45244" y="11579"/>
                    <a:pt x="45244" y="12532"/>
                  </a:cubicBezTo>
                  <a:close/>
                </a:path>
              </a:pathLst>
            </a:custGeom>
            <a:solidFill>
              <a:srgbClr val="663004"/>
            </a:solidFill>
            <a:ln w="9525"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513D15E4-22C9-4306-AF74-0F237695C3F7}"/>
                </a:ext>
              </a:extLst>
            </p:cNvPr>
            <p:cNvSpPr/>
            <p:nvPr/>
          </p:nvSpPr>
          <p:spPr>
            <a:xfrm>
              <a:off x="11251088" y="6426041"/>
              <a:ext cx="38100" cy="28575"/>
            </a:xfrm>
            <a:custGeom>
              <a:avLst/>
              <a:gdLst>
                <a:gd name="connsiteX0" fmla="*/ 8096 w 38100"/>
                <a:gd name="connsiteY0" fmla="*/ 18574 h 28575"/>
                <a:gd name="connsiteX1" fmla="*/ 8096 w 38100"/>
                <a:gd name="connsiteY1" fmla="*/ 18574 h 28575"/>
                <a:gd name="connsiteX2" fmla="*/ 8096 w 38100"/>
                <a:gd name="connsiteY2" fmla="*/ 18574 h 28575"/>
                <a:gd name="connsiteX3" fmla="*/ 8096 w 38100"/>
                <a:gd name="connsiteY3" fmla="*/ 18574 h 28575"/>
                <a:gd name="connsiteX4" fmla="*/ 34766 w 38100"/>
                <a:gd name="connsiteY4" fmla="*/ 7144 h 28575"/>
                <a:gd name="connsiteX5" fmla="*/ 34766 w 38100"/>
                <a:gd name="connsiteY5" fmla="*/ 7144 h 28575"/>
                <a:gd name="connsiteX6" fmla="*/ 22384 w 38100"/>
                <a:gd name="connsiteY6" fmla="*/ 18574 h 28575"/>
                <a:gd name="connsiteX7" fmla="*/ 18574 w 38100"/>
                <a:gd name="connsiteY7" fmla="*/ 22384 h 28575"/>
                <a:gd name="connsiteX8" fmla="*/ 14764 w 38100"/>
                <a:gd name="connsiteY8" fmla="*/ 25241 h 28575"/>
                <a:gd name="connsiteX9" fmla="*/ 14764 w 38100"/>
                <a:gd name="connsiteY9" fmla="*/ 25241 h 28575"/>
                <a:gd name="connsiteX10" fmla="*/ 7144 w 38100"/>
                <a:gd name="connsiteY10" fmla="*/ 17621 h 28575"/>
                <a:gd name="connsiteX11" fmla="*/ 7144 w 38100"/>
                <a:gd name="connsiteY11" fmla="*/ 19526 h 28575"/>
                <a:gd name="connsiteX12" fmla="*/ 14764 w 38100"/>
                <a:gd name="connsiteY12" fmla="*/ 27146 h 28575"/>
                <a:gd name="connsiteX13" fmla="*/ 15716 w 38100"/>
                <a:gd name="connsiteY13" fmla="*/ 26194 h 28575"/>
                <a:gd name="connsiteX14" fmla="*/ 18574 w 38100"/>
                <a:gd name="connsiteY14" fmla="*/ 22384 h 28575"/>
                <a:gd name="connsiteX15" fmla="*/ 23336 w 38100"/>
                <a:gd name="connsiteY15" fmla="*/ 17621 h 28575"/>
                <a:gd name="connsiteX16" fmla="*/ 34766 w 38100"/>
                <a:gd name="connsiteY16" fmla="*/ 7144 h 28575"/>
                <a:gd name="connsiteX17" fmla="*/ 34766 w 38100"/>
                <a:gd name="connsiteY17" fmla="*/ 7144 h 28575"/>
                <a:gd name="connsiteX18" fmla="*/ 8096 w 38100"/>
                <a:gd name="connsiteY18" fmla="*/ 18574 h 28575"/>
                <a:gd name="connsiteX19" fmla="*/ 8096 w 38100"/>
                <a:gd name="connsiteY19" fmla="*/ 18574 h 28575"/>
                <a:gd name="connsiteX20" fmla="*/ 8096 w 38100"/>
                <a:gd name="connsiteY20" fmla="*/ 18574 h 28575"/>
                <a:gd name="connsiteX21" fmla="*/ 8096 w 38100"/>
                <a:gd name="connsiteY21" fmla="*/ 18574 h 28575"/>
                <a:gd name="connsiteX22" fmla="*/ 8096 w 38100"/>
                <a:gd name="connsiteY22" fmla="*/ 18574 h 28575"/>
                <a:gd name="connsiteX23" fmla="*/ 8096 w 38100"/>
                <a:gd name="connsiteY23" fmla="*/ 18574 h 28575"/>
                <a:gd name="connsiteX24" fmla="*/ 8096 w 38100"/>
                <a:gd name="connsiteY24" fmla="*/ 18574 h 28575"/>
                <a:gd name="connsiteX25" fmla="*/ 8096 w 38100"/>
                <a:gd name="connsiteY25" fmla="*/ 1857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8100" h="28575">
                  <a:moveTo>
                    <a:pt x="8096" y="18574"/>
                  </a:moveTo>
                  <a:lnTo>
                    <a:pt x="8096" y="18574"/>
                  </a:lnTo>
                  <a:lnTo>
                    <a:pt x="8096" y="18574"/>
                  </a:lnTo>
                  <a:lnTo>
                    <a:pt x="8096" y="18574"/>
                  </a:lnTo>
                  <a:close/>
                  <a:moveTo>
                    <a:pt x="34766" y="7144"/>
                  </a:moveTo>
                  <a:lnTo>
                    <a:pt x="34766" y="7144"/>
                  </a:lnTo>
                  <a:lnTo>
                    <a:pt x="22384" y="18574"/>
                  </a:lnTo>
                  <a:lnTo>
                    <a:pt x="18574" y="22384"/>
                  </a:lnTo>
                  <a:lnTo>
                    <a:pt x="14764" y="25241"/>
                  </a:lnTo>
                  <a:lnTo>
                    <a:pt x="14764" y="25241"/>
                  </a:lnTo>
                  <a:lnTo>
                    <a:pt x="7144" y="17621"/>
                  </a:lnTo>
                  <a:lnTo>
                    <a:pt x="7144" y="19526"/>
                  </a:lnTo>
                  <a:lnTo>
                    <a:pt x="14764" y="27146"/>
                  </a:lnTo>
                  <a:lnTo>
                    <a:pt x="15716" y="26194"/>
                  </a:lnTo>
                  <a:lnTo>
                    <a:pt x="18574" y="22384"/>
                  </a:lnTo>
                  <a:lnTo>
                    <a:pt x="23336" y="17621"/>
                  </a:lnTo>
                  <a:lnTo>
                    <a:pt x="34766" y="7144"/>
                  </a:lnTo>
                  <a:lnTo>
                    <a:pt x="34766" y="7144"/>
                  </a:lnTo>
                  <a:close/>
                  <a:moveTo>
                    <a:pt x="8096" y="18574"/>
                  </a:moveTo>
                  <a:lnTo>
                    <a:pt x="8096" y="18574"/>
                  </a:lnTo>
                  <a:lnTo>
                    <a:pt x="8096" y="18574"/>
                  </a:lnTo>
                  <a:lnTo>
                    <a:pt x="8096" y="18574"/>
                  </a:lnTo>
                  <a:close/>
                  <a:moveTo>
                    <a:pt x="8096" y="18574"/>
                  </a:moveTo>
                  <a:lnTo>
                    <a:pt x="8096" y="18574"/>
                  </a:lnTo>
                  <a:lnTo>
                    <a:pt x="8096" y="18574"/>
                  </a:lnTo>
                  <a:lnTo>
                    <a:pt x="8096" y="18574"/>
                  </a:lnTo>
                  <a:close/>
                </a:path>
              </a:pathLst>
            </a:custGeom>
            <a:solidFill>
              <a:srgbClr val="663004"/>
            </a:solidFill>
            <a:ln w="9525"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2485BDA8-A70B-4A28-99E9-E81C614C7C56}"/>
                </a:ext>
              </a:extLst>
            </p:cNvPr>
            <p:cNvSpPr/>
            <p:nvPr/>
          </p:nvSpPr>
          <p:spPr>
            <a:xfrm>
              <a:off x="11254898" y="6421279"/>
              <a:ext cx="38100" cy="38100"/>
            </a:xfrm>
            <a:custGeom>
              <a:avLst/>
              <a:gdLst>
                <a:gd name="connsiteX0" fmla="*/ 34766 w 38100"/>
                <a:gd name="connsiteY0" fmla="*/ 15716 h 38100"/>
                <a:gd name="connsiteX1" fmla="*/ 18574 w 38100"/>
                <a:gd name="connsiteY1" fmla="*/ 30956 h 38100"/>
                <a:gd name="connsiteX2" fmla="*/ 15716 w 38100"/>
                <a:gd name="connsiteY2" fmla="*/ 34766 h 38100"/>
                <a:gd name="connsiteX3" fmla="*/ 11906 w 38100"/>
                <a:gd name="connsiteY3" fmla="*/ 30956 h 38100"/>
                <a:gd name="connsiteX4" fmla="*/ 11906 w 38100"/>
                <a:gd name="connsiteY4" fmla="*/ 30956 h 38100"/>
                <a:gd name="connsiteX5" fmla="*/ 7144 w 38100"/>
                <a:gd name="connsiteY5" fmla="*/ 26194 h 38100"/>
                <a:gd name="connsiteX6" fmla="*/ 26194 w 38100"/>
                <a:gd name="connsiteY6" fmla="*/ 7144 h 38100"/>
                <a:gd name="connsiteX7" fmla="*/ 27146 w 38100"/>
                <a:gd name="connsiteY7" fmla="*/ 8096 h 38100"/>
                <a:gd name="connsiteX8" fmla="*/ 30956 w 38100"/>
                <a:gd name="connsiteY8" fmla="*/ 11906 h 38100"/>
                <a:gd name="connsiteX9" fmla="*/ 30956 w 38100"/>
                <a:gd name="connsiteY9" fmla="*/ 11906 h 38100"/>
                <a:gd name="connsiteX10" fmla="*/ 30956 w 38100"/>
                <a:gd name="connsiteY10" fmla="*/ 12859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100" h="38100">
                  <a:moveTo>
                    <a:pt x="34766" y="15716"/>
                  </a:moveTo>
                  <a:lnTo>
                    <a:pt x="18574" y="30956"/>
                  </a:lnTo>
                  <a:lnTo>
                    <a:pt x="15716" y="34766"/>
                  </a:lnTo>
                  <a:lnTo>
                    <a:pt x="11906" y="30956"/>
                  </a:lnTo>
                  <a:lnTo>
                    <a:pt x="11906" y="30956"/>
                  </a:lnTo>
                  <a:lnTo>
                    <a:pt x="7144" y="26194"/>
                  </a:lnTo>
                  <a:lnTo>
                    <a:pt x="26194" y="7144"/>
                  </a:lnTo>
                  <a:lnTo>
                    <a:pt x="27146" y="8096"/>
                  </a:lnTo>
                  <a:lnTo>
                    <a:pt x="30956" y="11906"/>
                  </a:lnTo>
                  <a:lnTo>
                    <a:pt x="30956" y="11906"/>
                  </a:lnTo>
                  <a:lnTo>
                    <a:pt x="30956" y="12859"/>
                  </a:lnTo>
                  <a:close/>
                </a:path>
              </a:pathLst>
            </a:custGeom>
            <a:solidFill>
              <a:srgbClr val="663004"/>
            </a:solidFill>
            <a:ln w="9525"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7508EA73-BF0D-4B34-99FD-81F3C1AD7247}"/>
                </a:ext>
              </a:extLst>
            </p:cNvPr>
            <p:cNvSpPr/>
            <p:nvPr/>
          </p:nvSpPr>
          <p:spPr>
            <a:xfrm>
              <a:off x="11252041" y="6437471"/>
              <a:ext cx="38100" cy="38100"/>
            </a:xfrm>
            <a:custGeom>
              <a:avLst/>
              <a:gdLst>
                <a:gd name="connsiteX0" fmla="*/ 7144 w 38100"/>
                <a:gd name="connsiteY0" fmla="*/ 7144 h 38100"/>
                <a:gd name="connsiteX1" fmla="*/ 32861 w 38100"/>
                <a:gd name="connsiteY1" fmla="*/ 7144 h 38100"/>
                <a:gd name="connsiteX2" fmla="*/ 32861 w 38100"/>
                <a:gd name="connsiteY2" fmla="*/ 32861 h 38100"/>
                <a:gd name="connsiteX3" fmla="*/ 7144 w 38100"/>
                <a:gd name="connsiteY3" fmla="*/ 32861 h 38100"/>
              </a:gdLst>
              <a:ahLst/>
              <a:cxnLst>
                <a:cxn ang="0">
                  <a:pos x="connsiteX0" y="connsiteY0"/>
                </a:cxn>
                <a:cxn ang="0">
                  <a:pos x="connsiteX1" y="connsiteY1"/>
                </a:cxn>
                <a:cxn ang="0">
                  <a:pos x="connsiteX2" y="connsiteY2"/>
                </a:cxn>
                <a:cxn ang="0">
                  <a:pos x="connsiteX3" y="connsiteY3"/>
                </a:cxn>
              </a:cxnLst>
              <a:rect l="l" t="t" r="r" b="b"/>
              <a:pathLst>
                <a:path w="38100" h="38100">
                  <a:moveTo>
                    <a:pt x="7144" y="7144"/>
                  </a:moveTo>
                  <a:lnTo>
                    <a:pt x="32861" y="7144"/>
                  </a:lnTo>
                  <a:lnTo>
                    <a:pt x="32861" y="32861"/>
                  </a:lnTo>
                  <a:lnTo>
                    <a:pt x="7144" y="32861"/>
                  </a:lnTo>
                  <a:close/>
                </a:path>
              </a:pathLst>
            </a:custGeom>
            <a:solidFill>
              <a:srgbClr val="663004"/>
            </a:solidFill>
            <a:ln w="9525"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493F3286-6318-4468-8D62-8078CB9FE60B}"/>
                </a:ext>
              </a:extLst>
            </p:cNvPr>
            <p:cNvSpPr/>
            <p:nvPr/>
          </p:nvSpPr>
          <p:spPr>
            <a:xfrm>
              <a:off x="11246326" y="6383179"/>
              <a:ext cx="38100" cy="47625"/>
            </a:xfrm>
            <a:custGeom>
              <a:avLst/>
              <a:gdLst>
                <a:gd name="connsiteX0" fmla="*/ 32861 w 38100"/>
                <a:gd name="connsiteY0" fmla="*/ 31909 h 47625"/>
                <a:gd name="connsiteX1" fmla="*/ 7144 w 38100"/>
                <a:gd name="connsiteY1" fmla="*/ 44291 h 47625"/>
                <a:gd name="connsiteX2" fmla="*/ 7144 w 38100"/>
                <a:gd name="connsiteY2" fmla="*/ 18574 h 47625"/>
                <a:gd name="connsiteX3" fmla="*/ 32861 w 38100"/>
                <a:gd name="connsiteY3" fmla="*/ 7144 h 47625"/>
              </a:gdLst>
              <a:ahLst/>
              <a:cxnLst>
                <a:cxn ang="0">
                  <a:pos x="connsiteX0" y="connsiteY0"/>
                </a:cxn>
                <a:cxn ang="0">
                  <a:pos x="connsiteX1" y="connsiteY1"/>
                </a:cxn>
                <a:cxn ang="0">
                  <a:pos x="connsiteX2" y="connsiteY2"/>
                </a:cxn>
                <a:cxn ang="0">
                  <a:pos x="connsiteX3" y="connsiteY3"/>
                </a:cxn>
              </a:cxnLst>
              <a:rect l="l" t="t" r="r" b="b"/>
              <a:pathLst>
                <a:path w="38100" h="47625">
                  <a:moveTo>
                    <a:pt x="32861" y="31909"/>
                  </a:moveTo>
                  <a:lnTo>
                    <a:pt x="7144" y="44291"/>
                  </a:lnTo>
                  <a:lnTo>
                    <a:pt x="7144" y="18574"/>
                  </a:lnTo>
                  <a:lnTo>
                    <a:pt x="32861" y="7144"/>
                  </a:lnTo>
                  <a:close/>
                </a:path>
              </a:pathLst>
            </a:custGeom>
            <a:solidFill>
              <a:srgbClr val="663004"/>
            </a:solidFill>
            <a:ln w="9525"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70D265D9-ED42-4162-86D4-54DDD1915228}"/>
                </a:ext>
              </a:extLst>
            </p:cNvPr>
            <p:cNvSpPr/>
            <p:nvPr/>
          </p:nvSpPr>
          <p:spPr>
            <a:xfrm>
              <a:off x="11219656" y="6383179"/>
              <a:ext cx="38100" cy="47625"/>
            </a:xfrm>
            <a:custGeom>
              <a:avLst/>
              <a:gdLst>
                <a:gd name="connsiteX0" fmla="*/ 7144 w 38100"/>
                <a:gd name="connsiteY0" fmla="*/ 31909 h 47625"/>
                <a:gd name="connsiteX1" fmla="*/ 32861 w 38100"/>
                <a:gd name="connsiteY1" fmla="*/ 44291 h 47625"/>
                <a:gd name="connsiteX2" fmla="*/ 32861 w 38100"/>
                <a:gd name="connsiteY2" fmla="*/ 18574 h 47625"/>
                <a:gd name="connsiteX3" fmla="*/ 7144 w 38100"/>
                <a:gd name="connsiteY3" fmla="*/ 7144 h 47625"/>
              </a:gdLst>
              <a:ahLst/>
              <a:cxnLst>
                <a:cxn ang="0">
                  <a:pos x="connsiteX0" y="connsiteY0"/>
                </a:cxn>
                <a:cxn ang="0">
                  <a:pos x="connsiteX1" y="connsiteY1"/>
                </a:cxn>
                <a:cxn ang="0">
                  <a:pos x="connsiteX2" y="connsiteY2"/>
                </a:cxn>
                <a:cxn ang="0">
                  <a:pos x="connsiteX3" y="connsiteY3"/>
                </a:cxn>
              </a:cxnLst>
              <a:rect l="l" t="t" r="r" b="b"/>
              <a:pathLst>
                <a:path w="38100" h="47625">
                  <a:moveTo>
                    <a:pt x="7144" y="31909"/>
                  </a:moveTo>
                  <a:lnTo>
                    <a:pt x="32861" y="44291"/>
                  </a:lnTo>
                  <a:lnTo>
                    <a:pt x="32861" y="18574"/>
                  </a:lnTo>
                  <a:lnTo>
                    <a:pt x="7144" y="7144"/>
                  </a:lnTo>
                  <a:close/>
                </a:path>
              </a:pathLst>
            </a:custGeom>
            <a:solidFill>
              <a:srgbClr val="663004"/>
            </a:solidFill>
            <a:ln w="9525"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1D8EC1EE-AC35-4C4C-87F4-EE3AE477E670}"/>
                </a:ext>
              </a:extLst>
            </p:cNvPr>
            <p:cNvSpPr/>
            <p:nvPr/>
          </p:nvSpPr>
          <p:spPr>
            <a:xfrm>
              <a:off x="11220608" y="6374606"/>
              <a:ext cx="57150" cy="28575"/>
            </a:xfrm>
            <a:custGeom>
              <a:avLst/>
              <a:gdLst>
                <a:gd name="connsiteX0" fmla="*/ 57626 w 57150"/>
                <a:gd name="connsiteY0" fmla="*/ 14764 h 28575"/>
                <a:gd name="connsiteX1" fmla="*/ 32861 w 57150"/>
                <a:gd name="connsiteY1" fmla="*/ 27146 h 28575"/>
                <a:gd name="connsiteX2" fmla="*/ 7144 w 57150"/>
                <a:gd name="connsiteY2" fmla="*/ 14764 h 28575"/>
                <a:gd name="connsiteX3" fmla="*/ 31909 w 5715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 h="28575">
                  <a:moveTo>
                    <a:pt x="57626" y="14764"/>
                  </a:moveTo>
                  <a:lnTo>
                    <a:pt x="32861" y="27146"/>
                  </a:lnTo>
                  <a:lnTo>
                    <a:pt x="7144" y="14764"/>
                  </a:lnTo>
                  <a:lnTo>
                    <a:pt x="31909" y="7144"/>
                  </a:lnTo>
                  <a:close/>
                </a:path>
              </a:pathLst>
            </a:custGeom>
            <a:solidFill>
              <a:srgbClr val="663004"/>
            </a:solidFill>
            <a:ln w="9525"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44055AF5-A9D0-4F89-9A7E-2CEC2AA8340B}"/>
                </a:ext>
              </a:extLst>
            </p:cNvPr>
            <p:cNvSpPr/>
            <p:nvPr/>
          </p:nvSpPr>
          <p:spPr>
            <a:xfrm>
              <a:off x="11516836" y="6339364"/>
              <a:ext cx="161925" cy="161925"/>
            </a:xfrm>
            <a:custGeom>
              <a:avLst/>
              <a:gdLst>
                <a:gd name="connsiteX0" fmla="*/ 145256 w 161925"/>
                <a:gd name="connsiteY0" fmla="*/ 163354 h 161925"/>
                <a:gd name="connsiteX1" fmla="*/ 24289 w 161925"/>
                <a:gd name="connsiteY1" fmla="*/ 163354 h 161925"/>
                <a:gd name="connsiteX2" fmla="*/ 7144 w 161925"/>
                <a:gd name="connsiteY2" fmla="*/ 146209 h 161925"/>
                <a:gd name="connsiteX3" fmla="*/ 7144 w 161925"/>
                <a:gd name="connsiteY3" fmla="*/ 24289 h 161925"/>
                <a:gd name="connsiteX4" fmla="*/ 24289 w 161925"/>
                <a:gd name="connsiteY4" fmla="*/ 7144 h 161925"/>
                <a:gd name="connsiteX5" fmla="*/ 145256 w 161925"/>
                <a:gd name="connsiteY5" fmla="*/ 7144 h 161925"/>
                <a:gd name="connsiteX6" fmla="*/ 162401 w 161925"/>
                <a:gd name="connsiteY6" fmla="*/ 24289 h 161925"/>
                <a:gd name="connsiteX7" fmla="*/ 162401 w 161925"/>
                <a:gd name="connsiteY7" fmla="*/ 145256 h 161925"/>
                <a:gd name="connsiteX8" fmla="*/ 145256 w 161925"/>
                <a:gd name="connsiteY8" fmla="*/ 163354 h 161925"/>
                <a:gd name="connsiteX9" fmla="*/ 24289 w 161925"/>
                <a:gd name="connsiteY9" fmla="*/ 10954 h 161925"/>
                <a:gd name="connsiteX10" fmla="*/ 10954 w 161925"/>
                <a:gd name="connsiteY10" fmla="*/ 24289 h 161925"/>
                <a:gd name="connsiteX11" fmla="*/ 10954 w 161925"/>
                <a:gd name="connsiteY11" fmla="*/ 145256 h 161925"/>
                <a:gd name="connsiteX12" fmla="*/ 24289 w 161925"/>
                <a:gd name="connsiteY12" fmla="*/ 158591 h 161925"/>
                <a:gd name="connsiteX13" fmla="*/ 145256 w 161925"/>
                <a:gd name="connsiteY13" fmla="*/ 158591 h 161925"/>
                <a:gd name="connsiteX14" fmla="*/ 158591 w 161925"/>
                <a:gd name="connsiteY14" fmla="*/ 145256 h 161925"/>
                <a:gd name="connsiteX15" fmla="*/ 158591 w 161925"/>
                <a:gd name="connsiteY15" fmla="*/ 24289 h 161925"/>
                <a:gd name="connsiteX16" fmla="*/ 145256 w 161925"/>
                <a:gd name="connsiteY16" fmla="*/ 10954 h 161925"/>
                <a:gd name="connsiteX17" fmla="*/ 24289 w 161925"/>
                <a:gd name="connsiteY17" fmla="*/ 10954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1925" h="161925">
                  <a:moveTo>
                    <a:pt x="145256" y="163354"/>
                  </a:moveTo>
                  <a:lnTo>
                    <a:pt x="24289" y="163354"/>
                  </a:lnTo>
                  <a:cubicBezTo>
                    <a:pt x="14764" y="163354"/>
                    <a:pt x="7144" y="155734"/>
                    <a:pt x="7144" y="146209"/>
                  </a:cubicBezTo>
                  <a:lnTo>
                    <a:pt x="7144" y="24289"/>
                  </a:lnTo>
                  <a:cubicBezTo>
                    <a:pt x="7144" y="14764"/>
                    <a:pt x="14764" y="7144"/>
                    <a:pt x="24289" y="7144"/>
                  </a:cubicBezTo>
                  <a:lnTo>
                    <a:pt x="145256" y="7144"/>
                  </a:lnTo>
                  <a:cubicBezTo>
                    <a:pt x="154781" y="7144"/>
                    <a:pt x="162401" y="14764"/>
                    <a:pt x="162401" y="24289"/>
                  </a:cubicBezTo>
                  <a:lnTo>
                    <a:pt x="162401" y="145256"/>
                  </a:lnTo>
                  <a:cubicBezTo>
                    <a:pt x="162401" y="154781"/>
                    <a:pt x="154781" y="163354"/>
                    <a:pt x="145256" y="163354"/>
                  </a:cubicBezTo>
                  <a:close/>
                  <a:moveTo>
                    <a:pt x="24289" y="10954"/>
                  </a:moveTo>
                  <a:cubicBezTo>
                    <a:pt x="16669" y="10954"/>
                    <a:pt x="10954" y="16669"/>
                    <a:pt x="10954" y="24289"/>
                  </a:cubicBezTo>
                  <a:lnTo>
                    <a:pt x="10954" y="145256"/>
                  </a:lnTo>
                  <a:cubicBezTo>
                    <a:pt x="10954" y="152876"/>
                    <a:pt x="16669" y="158591"/>
                    <a:pt x="24289" y="158591"/>
                  </a:cubicBezTo>
                  <a:lnTo>
                    <a:pt x="145256" y="158591"/>
                  </a:lnTo>
                  <a:cubicBezTo>
                    <a:pt x="151924" y="158591"/>
                    <a:pt x="158591" y="152876"/>
                    <a:pt x="158591" y="145256"/>
                  </a:cubicBezTo>
                  <a:lnTo>
                    <a:pt x="158591" y="24289"/>
                  </a:lnTo>
                  <a:cubicBezTo>
                    <a:pt x="158591" y="16669"/>
                    <a:pt x="152876" y="10954"/>
                    <a:pt x="145256" y="10954"/>
                  </a:cubicBezTo>
                  <a:lnTo>
                    <a:pt x="24289" y="10954"/>
                  </a:lnTo>
                  <a:close/>
                </a:path>
              </a:pathLst>
            </a:custGeom>
            <a:solidFill>
              <a:srgbClr val="663004"/>
            </a:solidFill>
            <a:ln w="9525"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24A62351-D70E-4766-A30E-C72FE348E863}"/>
                </a:ext>
              </a:extLst>
            </p:cNvPr>
            <p:cNvSpPr/>
            <p:nvPr/>
          </p:nvSpPr>
          <p:spPr>
            <a:xfrm>
              <a:off x="11548268" y="6378416"/>
              <a:ext cx="104775" cy="104775"/>
            </a:xfrm>
            <a:custGeom>
              <a:avLst/>
              <a:gdLst>
                <a:gd name="connsiteX0" fmla="*/ 53816 w 104775"/>
                <a:gd name="connsiteY0" fmla="*/ 9049 h 104775"/>
                <a:gd name="connsiteX1" fmla="*/ 53816 w 104775"/>
                <a:gd name="connsiteY1" fmla="*/ 8096 h 104775"/>
                <a:gd name="connsiteX2" fmla="*/ 52864 w 104775"/>
                <a:gd name="connsiteY2" fmla="*/ 7144 h 104775"/>
                <a:gd name="connsiteX3" fmla="*/ 51911 w 104775"/>
                <a:gd name="connsiteY3" fmla="*/ 8096 h 104775"/>
                <a:gd name="connsiteX4" fmla="*/ 51911 w 104775"/>
                <a:gd name="connsiteY4" fmla="*/ 9049 h 104775"/>
                <a:gd name="connsiteX5" fmla="*/ 7144 w 104775"/>
                <a:gd name="connsiteY5" fmla="*/ 50959 h 104775"/>
                <a:gd name="connsiteX6" fmla="*/ 7144 w 104775"/>
                <a:gd name="connsiteY6" fmla="*/ 50959 h 104775"/>
                <a:gd name="connsiteX7" fmla="*/ 29051 w 104775"/>
                <a:gd name="connsiteY7" fmla="*/ 50959 h 104775"/>
                <a:gd name="connsiteX8" fmla="*/ 30004 w 104775"/>
                <a:gd name="connsiteY8" fmla="*/ 50959 h 104775"/>
                <a:gd name="connsiteX9" fmla="*/ 50959 w 104775"/>
                <a:gd name="connsiteY9" fmla="*/ 50006 h 104775"/>
                <a:gd name="connsiteX10" fmla="*/ 50959 w 104775"/>
                <a:gd name="connsiteY10" fmla="*/ 50959 h 104775"/>
                <a:gd name="connsiteX11" fmla="*/ 50959 w 104775"/>
                <a:gd name="connsiteY11" fmla="*/ 50959 h 104775"/>
                <a:gd name="connsiteX12" fmla="*/ 50959 w 104775"/>
                <a:gd name="connsiteY12" fmla="*/ 90964 h 104775"/>
                <a:gd name="connsiteX13" fmla="*/ 50959 w 104775"/>
                <a:gd name="connsiteY13" fmla="*/ 94774 h 104775"/>
                <a:gd name="connsiteX14" fmla="*/ 50959 w 104775"/>
                <a:gd name="connsiteY14" fmla="*/ 94774 h 104775"/>
                <a:gd name="connsiteX15" fmla="*/ 57626 w 104775"/>
                <a:gd name="connsiteY15" fmla="*/ 101441 h 104775"/>
                <a:gd name="connsiteX16" fmla="*/ 64294 w 104775"/>
                <a:gd name="connsiteY16" fmla="*/ 94774 h 104775"/>
                <a:gd name="connsiteX17" fmla="*/ 64294 w 104775"/>
                <a:gd name="connsiteY17" fmla="*/ 90011 h 104775"/>
                <a:gd name="connsiteX18" fmla="*/ 61436 w 104775"/>
                <a:gd name="connsiteY18" fmla="*/ 90011 h 104775"/>
                <a:gd name="connsiteX19" fmla="*/ 61436 w 104775"/>
                <a:gd name="connsiteY19" fmla="*/ 92869 h 104775"/>
                <a:gd name="connsiteX20" fmla="*/ 61436 w 104775"/>
                <a:gd name="connsiteY20" fmla="*/ 92869 h 104775"/>
                <a:gd name="connsiteX21" fmla="*/ 61436 w 104775"/>
                <a:gd name="connsiteY21" fmla="*/ 94774 h 104775"/>
                <a:gd name="connsiteX22" fmla="*/ 57626 w 104775"/>
                <a:gd name="connsiteY22" fmla="*/ 99536 h 104775"/>
                <a:gd name="connsiteX23" fmla="*/ 52864 w 104775"/>
                <a:gd name="connsiteY23" fmla="*/ 94774 h 104775"/>
                <a:gd name="connsiteX24" fmla="*/ 52864 w 104775"/>
                <a:gd name="connsiteY24" fmla="*/ 94774 h 104775"/>
                <a:gd name="connsiteX25" fmla="*/ 52864 w 104775"/>
                <a:gd name="connsiteY25" fmla="*/ 90964 h 104775"/>
                <a:gd name="connsiteX26" fmla="*/ 52864 w 104775"/>
                <a:gd name="connsiteY26" fmla="*/ 50959 h 104775"/>
                <a:gd name="connsiteX27" fmla="*/ 52864 w 104775"/>
                <a:gd name="connsiteY27" fmla="*/ 50959 h 104775"/>
                <a:gd name="connsiteX28" fmla="*/ 52864 w 104775"/>
                <a:gd name="connsiteY28" fmla="*/ 50006 h 104775"/>
                <a:gd name="connsiteX29" fmla="*/ 73819 w 104775"/>
                <a:gd name="connsiteY29" fmla="*/ 50959 h 104775"/>
                <a:gd name="connsiteX30" fmla="*/ 74771 w 104775"/>
                <a:gd name="connsiteY30" fmla="*/ 50959 h 104775"/>
                <a:gd name="connsiteX31" fmla="*/ 74771 w 104775"/>
                <a:gd name="connsiteY31" fmla="*/ 50959 h 104775"/>
                <a:gd name="connsiteX32" fmla="*/ 73819 w 104775"/>
                <a:gd name="connsiteY32" fmla="*/ 50959 h 104775"/>
                <a:gd name="connsiteX33" fmla="*/ 52864 w 104775"/>
                <a:gd name="connsiteY33" fmla="*/ 10001 h 104775"/>
                <a:gd name="connsiteX34" fmla="*/ 51911 w 104775"/>
                <a:gd name="connsiteY34" fmla="*/ 9049 h 104775"/>
                <a:gd name="connsiteX35" fmla="*/ 51911 w 104775"/>
                <a:gd name="connsiteY35" fmla="*/ 10954 h 104775"/>
                <a:gd name="connsiteX36" fmla="*/ 51911 w 104775"/>
                <a:gd name="connsiteY36" fmla="*/ 42386 h 104775"/>
                <a:gd name="connsiteX37" fmla="*/ 51911 w 104775"/>
                <a:gd name="connsiteY37" fmla="*/ 50959 h 104775"/>
                <a:gd name="connsiteX38" fmla="*/ 51911 w 104775"/>
                <a:gd name="connsiteY38" fmla="*/ 50959 h 104775"/>
                <a:gd name="connsiteX39" fmla="*/ 51911 w 104775"/>
                <a:gd name="connsiteY39" fmla="*/ 50959 h 104775"/>
                <a:gd name="connsiteX40" fmla="*/ 51911 w 104775"/>
                <a:gd name="connsiteY40" fmla="*/ 50959 h 104775"/>
                <a:gd name="connsiteX41" fmla="*/ 51911 w 104775"/>
                <a:gd name="connsiteY41" fmla="*/ 43339 h 104775"/>
                <a:gd name="connsiteX42" fmla="*/ 51911 w 104775"/>
                <a:gd name="connsiteY42" fmla="*/ 11906 h 104775"/>
                <a:gd name="connsiteX43" fmla="*/ 51911 w 104775"/>
                <a:gd name="connsiteY43" fmla="*/ 10001 h 104775"/>
                <a:gd name="connsiteX44" fmla="*/ 50959 w 104775"/>
                <a:gd name="connsiteY44" fmla="*/ 10001 h 104775"/>
                <a:gd name="connsiteX45" fmla="*/ 29051 w 104775"/>
                <a:gd name="connsiteY45" fmla="*/ 50959 h 104775"/>
                <a:gd name="connsiteX46" fmla="*/ 28099 w 104775"/>
                <a:gd name="connsiteY46" fmla="*/ 50959 h 104775"/>
                <a:gd name="connsiteX47" fmla="*/ 50006 w 104775"/>
                <a:gd name="connsiteY47" fmla="*/ 9049 h 104775"/>
                <a:gd name="connsiteX48" fmla="*/ 50006 w 104775"/>
                <a:gd name="connsiteY48" fmla="*/ 9049 h 104775"/>
                <a:gd name="connsiteX49" fmla="*/ 50006 w 104775"/>
                <a:gd name="connsiteY49" fmla="*/ 9049 h 104775"/>
                <a:gd name="connsiteX50" fmla="*/ 50006 w 104775"/>
                <a:gd name="connsiteY50" fmla="*/ 9049 h 104775"/>
                <a:gd name="connsiteX51" fmla="*/ 50006 w 104775"/>
                <a:gd name="connsiteY51" fmla="*/ 9049 h 104775"/>
                <a:gd name="connsiteX52" fmla="*/ 50006 w 104775"/>
                <a:gd name="connsiteY52" fmla="*/ 9049 h 104775"/>
                <a:gd name="connsiteX53" fmla="*/ 50006 w 104775"/>
                <a:gd name="connsiteY53" fmla="*/ 9049 h 104775"/>
                <a:gd name="connsiteX54" fmla="*/ 53816 w 104775"/>
                <a:gd name="connsiteY54" fmla="*/ 9049 h 104775"/>
                <a:gd name="connsiteX55" fmla="*/ 75724 w 104775"/>
                <a:gd name="connsiteY55" fmla="*/ 50959 h 104775"/>
                <a:gd name="connsiteX56" fmla="*/ 97631 w 104775"/>
                <a:gd name="connsiteY56" fmla="*/ 50959 h 104775"/>
                <a:gd name="connsiteX57" fmla="*/ 98584 w 104775"/>
                <a:gd name="connsiteY57" fmla="*/ 50959 h 104775"/>
                <a:gd name="connsiteX58" fmla="*/ 53816 w 104775"/>
                <a:gd name="connsiteY58" fmla="*/ 904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04775" h="104775">
                  <a:moveTo>
                    <a:pt x="53816" y="9049"/>
                  </a:moveTo>
                  <a:lnTo>
                    <a:pt x="53816" y="8096"/>
                  </a:lnTo>
                  <a:cubicBezTo>
                    <a:pt x="53816" y="7144"/>
                    <a:pt x="52864" y="7144"/>
                    <a:pt x="52864" y="7144"/>
                  </a:cubicBezTo>
                  <a:cubicBezTo>
                    <a:pt x="51911" y="7144"/>
                    <a:pt x="51911" y="8096"/>
                    <a:pt x="51911" y="8096"/>
                  </a:cubicBezTo>
                  <a:lnTo>
                    <a:pt x="51911" y="9049"/>
                  </a:lnTo>
                  <a:cubicBezTo>
                    <a:pt x="27146" y="10001"/>
                    <a:pt x="8096" y="28099"/>
                    <a:pt x="7144" y="50959"/>
                  </a:cubicBezTo>
                  <a:lnTo>
                    <a:pt x="7144" y="50959"/>
                  </a:lnTo>
                  <a:cubicBezTo>
                    <a:pt x="9049" y="50006"/>
                    <a:pt x="17621" y="43339"/>
                    <a:pt x="29051" y="50959"/>
                  </a:cubicBezTo>
                  <a:lnTo>
                    <a:pt x="30004" y="50959"/>
                  </a:lnTo>
                  <a:cubicBezTo>
                    <a:pt x="31909" y="50006"/>
                    <a:pt x="40481" y="44291"/>
                    <a:pt x="50959" y="50006"/>
                  </a:cubicBezTo>
                  <a:lnTo>
                    <a:pt x="50959" y="50959"/>
                  </a:lnTo>
                  <a:lnTo>
                    <a:pt x="50959" y="50959"/>
                  </a:lnTo>
                  <a:lnTo>
                    <a:pt x="50959" y="90964"/>
                  </a:lnTo>
                  <a:lnTo>
                    <a:pt x="50959" y="94774"/>
                  </a:lnTo>
                  <a:lnTo>
                    <a:pt x="50959" y="94774"/>
                  </a:lnTo>
                  <a:cubicBezTo>
                    <a:pt x="50959" y="98584"/>
                    <a:pt x="53816" y="101441"/>
                    <a:pt x="57626" y="101441"/>
                  </a:cubicBezTo>
                  <a:cubicBezTo>
                    <a:pt x="61436" y="101441"/>
                    <a:pt x="64294" y="98584"/>
                    <a:pt x="64294" y="94774"/>
                  </a:cubicBezTo>
                  <a:lnTo>
                    <a:pt x="64294" y="90011"/>
                  </a:lnTo>
                  <a:lnTo>
                    <a:pt x="61436" y="90011"/>
                  </a:lnTo>
                  <a:lnTo>
                    <a:pt x="61436" y="92869"/>
                  </a:lnTo>
                  <a:lnTo>
                    <a:pt x="61436" y="92869"/>
                  </a:lnTo>
                  <a:lnTo>
                    <a:pt x="61436" y="94774"/>
                  </a:lnTo>
                  <a:cubicBezTo>
                    <a:pt x="61436" y="97631"/>
                    <a:pt x="59531" y="99536"/>
                    <a:pt x="57626" y="99536"/>
                  </a:cubicBezTo>
                  <a:cubicBezTo>
                    <a:pt x="54769" y="99536"/>
                    <a:pt x="52864" y="97631"/>
                    <a:pt x="52864" y="94774"/>
                  </a:cubicBezTo>
                  <a:lnTo>
                    <a:pt x="52864" y="94774"/>
                  </a:lnTo>
                  <a:lnTo>
                    <a:pt x="52864" y="90964"/>
                  </a:lnTo>
                  <a:lnTo>
                    <a:pt x="52864" y="50959"/>
                  </a:lnTo>
                  <a:lnTo>
                    <a:pt x="52864" y="50959"/>
                  </a:lnTo>
                  <a:lnTo>
                    <a:pt x="52864" y="50006"/>
                  </a:lnTo>
                  <a:cubicBezTo>
                    <a:pt x="55721" y="48101"/>
                    <a:pt x="64294" y="44291"/>
                    <a:pt x="73819" y="50959"/>
                  </a:cubicBezTo>
                  <a:lnTo>
                    <a:pt x="74771" y="50959"/>
                  </a:lnTo>
                  <a:lnTo>
                    <a:pt x="74771" y="50959"/>
                  </a:lnTo>
                  <a:lnTo>
                    <a:pt x="73819" y="50959"/>
                  </a:lnTo>
                  <a:cubicBezTo>
                    <a:pt x="73819" y="50959"/>
                    <a:pt x="76676" y="19526"/>
                    <a:pt x="52864" y="10001"/>
                  </a:cubicBezTo>
                  <a:cubicBezTo>
                    <a:pt x="52864" y="10001"/>
                    <a:pt x="51911" y="10001"/>
                    <a:pt x="51911" y="9049"/>
                  </a:cubicBezTo>
                  <a:lnTo>
                    <a:pt x="51911" y="10954"/>
                  </a:lnTo>
                  <a:lnTo>
                    <a:pt x="51911" y="42386"/>
                  </a:lnTo>
                  <a:lnTo>
                    <a:pt x="51911" y="50959"/>
                  </a:lnTo>
                  <a:lnTo>
                    <a:pt x="51911" y="50959"/>
                  </a:lnTo>
                  <a:lnTo>
                    <a:pt x="51911" y="50959"/>
                  </a:lnTo>
                  <a:cubicBezTo>
                    <a:pt x="51911" y="50959"/>
                    <a:pt x="51911" y="50959"/>
                    <a:pt x="51911" y="50959"/>
                  </a:cubicBezTo>
                  <a:lnTo>
                    <a:pt x="51911" y="43339"/>
                  </a:lnTo>
                  <a:lnTo>
                    <a:pt x="51911" y="11906"/>
                  </a:lnTo>
                  <a:lnTo>
                    <a:pt x="51911" y="10001"/>
                  </a:lnTo>
                  <a:cubicBezTo>
                    <a:pt x="51911" y="10001"/>
                    <a:pt x="51911" y="10001"/>
                    <a:pt x="50959" y="10001"/>
                  </a:cubicBezTo>
                  <a:cubicBezTo>
                    <a:pt x="26194" y="19526"/>
                    <a:pt x="29051" y="50959"/>
                    <a:pt x="29051" y="50959"/>
                  </a:cubicBezTo>
                  <a:lnTo>
                    <a:pt x="28099" y="50959"/>
                  </a:lnTo>
                  <a:cubicBezTo>
                    <a:pt x="28099" y="50959"/>
                    <a:pt x="25241" y="18574"/>
                    <a:pt x="50006" y="9049"/>
                  </a:cubicBezTo>
                  <a:cubicBezTo>
                    <a:pt x="50006" y="9049"/>
                    <a:pt x="50006" y="9049"/>
                    <a:pt x="50006" y="9049"/>
                  </a:cubicBezTo>
                  <a:cubicBezTo>
                    <a:pt x="50006" y="9049"/>
                    <a:pt x="50006" y="9049"/>
                    <a:pt x="50006" y="9049"/>
                  </a:cubicBezTo>
                  <a:lnTo>
                    <a:pt x="50006" y="9049"/>
                  </a:lnTo>
                  <a:lnTo>
                    <a:pt x="50006" y="9049"/>
                  </a:lnTo>
                  <a:cubicBezTo>
                    <a:pt x="50006" y="9049"/>
                    <a:pt x="50006" y="9049"/>
                    <a:pt x="50006" y="9049"/>
                  </a:cubicBezTo>
                  <a:lnTo>
                    <a:pt x="50006" y="9049"/>
                  </a:lnTo>
                  <a:cubicBezTo>
                    <a:pt x="53816" y="9049"/>
                    <a:pt x="53816" y="9049"/>
                    <a:pt x="53816" y="9049"/>
                  </a:cubicBezTo>
                  <a:cubicBezTo>
                    <a:pt x="78581" y="18574"/>
                    <a:pt x="75724" y="50006"/>
                    <a:pt x="75724" y="50959"/>
                  </a:cubicBezTo>
                  <a:cubicBezTo>
                    <a:pt x="77629" y="49054"/>
                    <a:pt x="87154" y="43339"/>
                    <a:pt x="97631" y="50959"/>
                  </a:cubicBezTo>
                  <a:lnTo>
                    <a:pt x="98584" y="50959"/>
                  </a:lnTo>
                  <a:cubicBezTo>
                    <a:pt x="97631" y="28099"/>
                    <a:pt x="78581" y="9049"/>
                    <a:pt x="53816" y="9049"/>
                  </a:cubicBezTo>
                  <a:close/>
                </a:path>
              </a:pathLst>
            </a:custGeom>
            <a:solidFill>
              <a:srgbClr val="663004"/>
            </a:solidFill>
            <a:ln w="9525" cap="flat">
              <a:noFill/>
              <a:prstDash val="solid"/>
              <a:miter/>
            </a:ln>
          </p:spPr>
          <p:txBody>
            <a:bodyPr rtlCol="0" anchor="ctr"/>
            <a:lstStyle/>
            <a:p>
              <a:endParaRPr lang="en-US"/>
            </a:p>
          </p:txBody>
        </p:sp>
      </p:grpSp>
      <p:sp>
        <p:nvSpPr>
          <p:cNvPr id="138" name="TextBox 137">
            <a:extLst>
              <a:ext uri="{FF2B5EF4-FFF2-40B4-BE49-F238E27FC236}">
                <a16:creationId xmlns:a16="http://schemas.microsoft.com/office/drawing/2014/main" id="{BE045BB5-3EF9-4D81-AE86-80A0AF739299}"/>
              </a:ext>
            </a:extLst>
          </p:cNvPr>
          <p:cNvSpPr txBox="1"/>
          <p:nvPr/>
        </p:nvSpPr>
        <p:spPr>
          <a:xfrm>
            <a:off x="8907925" y="4876467"/>
            <a:ext cx="6571325" cy="83099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a:t>
            </a:r>
          </a:p>
        </p:txBody>
      </p:sp>
      <p:sp>
        <p:nvSpPr>
          <p:cNvPr id="137" name="TextBox 136">
            <a:extLst>
              <a:ext uri="{FF2B5EF4-FFF2-40B4-BE49-F238E27FC236}">
                <a16:creationId xmlns:a16="http://schemas.microsoft.com/office/drawing/2014/main" id="{4B3EDDF1-322C-4174-AEE1-16D403374605}"/>
              </a:ext>
            </a:extLst>
          </p:cNvPr>
          <p:cNvSpPr txBox="1"/>
          <p:nvPr/>
        </p:nvSpPr>
        <p:spPr>
          <a:xfrm>
            <a:off x="7132736" y="2639150"/>
            <a:ext cx="10121702" cy="221599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3800" b="1" i="0" u="none" strike="noStrike" kern="1200" cap="none" spc="0" normalizeH="0" baseline="0" noProof="0">
                <a:ln>
                  <a:noFill/>
                </a:ln>
                <a:effectLst/>
                <a:uLnTx/>
                <a:uFillTx/>
                <a:latin typeface="Century Gothic"/>
                <a:ea typeface="+mn-ea"/>
                <a:cs typeface="+mn-cs"/>
              </a:rPr>
              <a:t>Delivery</a:t>
            </a:r>
          </a:p>
        </p:txBody>
      </p:sp>
      <p:grpSp>
        <p:nvGrpSpPr>
          <p:cNvPr id="196" name="Group 195">
            <a:extLst>
              <a:ext uri="{FF2B5EF4-FFF2-40B4-BE49-F238E27FC236}">
                <a16:creationId xmlns:a16="http://schemas.microsoft.com/office/drawing/2014/main" id="{32792A54-FA9D-41C9-AE4E-774E6425F986}"/>
              </a:ext>
            </a:extLst>
          </p:cNvPr>
          <p:cNvGrpSpPr/>
          <p:nvPr/>
        </p:nvGrpSpPr>
        <p:grpSpPr>
          <a:xfrm rot="1800000" flipH="1">
            <a:off x="4755889" y="3470397"/>
            <a:ext cx="15866829" cy="12724555"/>
            <a:chOff x="-3594" y="4937348"/>
            <a:chExt cx="5964823" cy="4783547"/>
          </a:xfrm>
          <a:solidFill>
            <a:schemeClr val="accent3">
              <a:lumMod val="75000"/>
            </a:schemeClr>
          </a:solidFill>
          <a:effectLst>
            <a:outerShdw blurRad="355600" dist="152400" dir="13500000" algn="br" rotWithShape="0">
              <a:schemeClr val="accent3">
                <a:lumMod val="50000"/>
                <a:alpha val="49000"/>
              </a:schemeClr>
            </a:outerShdw>
          </a:effectLst>
        </p:grpSpPr>
        <p:sp>
          <p:nvSpPr>
            <p:cNvPr id="197" name="Freeform: Shape 196">
              <a:extLst>
                <a:ext uri="{FF2B5EF4-FFF2-40B4-BE49-F238E27FC236}">
                  <a16:creationId xmlns:a16="http://schemas.microsoft.com/office/drawing/2014/main" id="{A5E804FD-CD0C-4989-B130-527D4D433146}"/>
                </a:ext>
              </a:extLst>
            </p:cNvPr>
            <p:cNvSpPr/>
            <p:nvPr/>
          </p:nvSpPr>
          <p:spPr>
            <a:xfrm>
              <a:off x="1071339" y="4937348"/>
              <a:ext cx="445493" cy="445493"/>
            </a:xfrm>
            <a:custGeom>
              <a:avLst/>
              <a:gdLst>
                <a:gd name="connsiteX0" fmla="*/ 443338 w 445493"/>
                <a:gd name="connsiteY0" fmla="*/ 223465 h 445493"/>
                <a:gd name="connsiteX1" fmla="*/ 223465 w 445493"/>
                <a:gd name="connsiteY1" fmla="*/ 443338 h 445493"/>
                <a:gd name="connsiteX2" fmla="*/ 3593 w 445493"/>
                <a:gd name="connsiteY2" fmla="*/ 223465 h 445493"/>
                <a:gd name="connsiteX3" fmla="*/ 223465 w 445493"/>
                <a:gd name="connsiteY3" fmla="*/ 3593 h 445493"/>
                <a:gd name="connsiteX4" fmla="*/ 443338 w 445493"/>
                <a:gd name="connsiteY4" fmla="*/ 223465 h 445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493" h="445493">
                  <a:moveTo>
                    <a:pt x="443338" y="223465"/>
                  </a:moveTo>
                  <a:cubicBezTo>
                    <a:pt x="443338" y="344898"/>
                    <a:pt x="344898" y="443338"/>
                    <a:pt x="223465" y="443338"/>
                  </a:cubicBezTo>
                  <a:cubicBezTo>
                    <a:pt x="102033" y="443338"/>
                    <a:pt x="3593" y="344898"/>
                    <a:pt x="3593" y="223465"/>
                  </a:cubicBezTo>
                  <a:cubicBezTo>
                    <a:pt x="3593" y="102033"/>
                    <a:pt x="102033" y="3593"/>
                    <a:pt x="223465" y="3593"/>
                  </a:cubicBezTo>
                  <a:cubicBezTo>
                    <a:pt x="344898" y="3593"/>
                    <a:pt x="443338" y="102033"/>
                    <a:pt x="443338" y="223465"/>
                  </a:cubicBezTo>
                  <a:close/>
                </a:path>
              </a:pathLst>
            </a:custGeom>
            <a:grpFill/>
            <a:ln w="9525" cap="flat">
              <a:noFill/>
              <a:prstDash val="solid"/>
              <a:miter/>
            </a:ln>
          </p:spPr>
          <p:txBody>
            <a:bodyPr rtlCol="0" anchor="ctr"/>
            <a:lstStyle/>
            <a:p>
              <a:endParaRPr lang="en-US"/>
            </a:p>
          </p:txBody>
        </p:sp>
        <p:sp>
          <p:nvSpPr>
            <p:cNvPr id="198" name="Freeform: Shape 197">
              <a:extLst>
                <a:ext uri="{FF2B5EF4-FFF2-40B4-BE49-F238E27FC236}">
                  <a16:creationId xmlns:a16="http://schemas.microsoft.com/office/drawing/2014/main" id="{06ACD4BC-9955-4D99-A388-3D942ABFD98C}"/>
                </a:ext>
              </a:extLst>
            </p:cNvPr>
            <p:cNvSpPr/>
            <p:nvPr/>
          </p:nvSpPr>
          <p:spPr>
            <a:xfrm>
              <a:off x="5314545" y="7967183"/>
              <a:ext cx="646684" cy="646684"/>
            </a:xfrm>
            <a:custGeom>
              <a:avLst/>
              <a:gdLst>
                <a:gd name="connsiteX0" fmla="*/ 643571 w 646684"/>
                <a:gd name="connsiteY0" fmla="*/ 323581 h 646684"/>
                <a:gd name="connsiteX1" fmla="*/ 323582 w 646684"/>
                <a:gd name="connsiteY1" fmla="*/ 643570 h 646684"/>
                <a:gd name="connsiteX2" fmla="*/ 3592 w 646684"/>
                <a:gd name="connsiteY2" fmla="*/ 323581 h 646684"/>
                <a:gd name="connsiteX3" fmla="*/ 323582 w 646684"/>
                <a:gd name="connsiteY3" fmla="*/ 3593 h 646684"/>
                <a:gd name="connsiteX4" fmla="*/ 643571 w 646684"/>
                <a:gd name="connsiteY4" fmla="*/ 323581 h 6466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684" h="646684">
                  <a:moveTo>
                    <a:pt x="643571" y="323581"/>
                  </a:moveTo>
                  <a:cubicBezTo>
                    <a:pt x="643571" y="500307"/>
                    <a:pt x="500307" y="643570"/>
                    <a:pt x="323582" y="643570"/>
                  </a:cubicBezTo>
                  <a:cubicBezTo>
                    <a:pt x="146857" y="643570"/>
                    <a:pt x="3592" y="500307"/>
                    <a:pt x="3592" y="323581"/>
                  </a:cubicBezTo>
                  <a:cubicBezTo>
                    <a:pt x="3592" y="146856"/>
                    <a:pt x="146856" y="3593"/>
                    <a:pt x="323582" y="3593"/>
                  </a:cubicBezTo>
                  <a:cubicBezTo>
                    <a:pt x="500306" y="3593"/>
                    <a:pt x="643571" y="146856"/>
                    <a:pt x="643571" y="323581"/>
                  </a:cubicBezTo>
                  <a:close/>
                </a:path>
              </a:pathLst>
            </a:custGeom>
            <a:grpFill/>
            <a:ln w="9525" cap="flat">
              <a:noFill/>
              <a:prstDash val="solid"/>
              <a:miter/>
            </a:ln>
          </p:spPr>
          <p:txBody>
            <a:bodyPr rtlCol="0" anchor="ctr"/>
            <a:lstStyle/>
            <a:p>
              <a:endParaRPr lang="en-US"/>
            </a:p>
          </p:txBody>
        </p:sp>
        <p:sp>
          <p:nvSpPr>
            <p:cNvPr id="199" name="Freeform: Shape 198">
              <a:extLst>
                <a:ext uri="{FF2B5EF4-FFF2-40B4-BE49-F238E27FC236}">
                  <a16:creationId xmlns:a16="http://schemas.microsoft.com/office/drawing/2014/main" id="{8BA3B5D6-6F9F-4B2E-A594-A963853AECEE}"/>
                </a:ext>
              </a:extLst>
            </p:cNvPr>
            <p:cNvSpPr/>
            <p:nvPr/>
          </p:nvSpPr>
          <p:spPr>
            <a:xfrm>
              <a:off x="2248783" y="7526959"/>
              <a:ext cx="244303" cy="244303"/>
            </a:xfrm>
            <a:custGeom>
              <a:avLst/>
              <a:gdLst>
                <a:gd name="connsiteX0" fmla="*/ 244063 w 244302"/>
                <a:gd name="connsiteY0" fmla="*/ 123828 h 244302"/>
                <a:gd name="connsiteX1" fmla="*/ 123828 w 244302"/>
                <a:gd name="connsiteY1" fmla="*/ 244063 h 244302"/>
                <a:gd name="connsiteX2" fmla="*/ 3593 w 244302"/>
                <a:gd name="connsiteY2" fmla="*/ 123828 h 244302"/>
                <a:gd name="connsiteX3" fmla="*/ 123828 w 244302"/>
                <a:gd name="connsiteY3" fmla="*/ 3593 h 244302"/>
                <a:gd name="connsiteX4" fmla="*/ 244063 w 244302"/>
                <a:gd name="connsiteY4" fmla="*/ 123828 h 244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302" h="244302">
                  <a:moveTo>
                    <a:pt x="244063" y="123828"/>
                  </a:moveTo>
                  <a:cubicBezTo>
                    <a:pt x="244063" y="190232"/>
                    <a:pt x="190232" y="244063"/>
                    <a:pt x="123828" y="244063"/>
                  </a:cubicBezTo>
                  <a:cubicBezTo>
                    <a:pt x="57424" y="244063"/>
                    <a:pt x="3593" y="190232"/>
                    <a:pt x="3593" y="123828"/>
                  </a:cubicBezTo>
                  <a:cubicBezTo>
                    <a:pt x="3593" y="57424"/>
                    <a:pt x="57424" y="3593"/>
                    <a:pt x="123828" y="3593"/>
                  </a:cubicBezTo>
                  <a:cubicBezTo>
                    <a:pt x="190232" y="3593"/>
                    <a:pt x="244063" y="57424"/>
                    <a:pt x="244063" y="123828"/>
                  </a:cubicBezTo>
                  <a:close/>
                </a:path>
              </a:pathLst>
            </a:custGeom>
            <a:grpFill/>
            <a:ln w="9525" cap="flat">
              <a:noFill/>
              <a:prstDash val="solid"/>
              <a:miter/>
            </a:ln>
          </p:spPr>
          <p:txBody>
            <a:bodyPr rtlCol="0" anchor="ctr"/>
            <a:lstStyle/>
            <a:p>
              <a:endParaRPr lang="en-US"/>
            </a:p>
          </p:txBody>
        </p:sp>
        <p:sp>
          <p:nvSpPr>
            <p:cNvPr id="200" name="Freeform: Shape 199">
              <a:extLst>
                <a:ext uri="{FF2B5EF4-FFF2-40B4-BE49-F238E27FC236}">
                  <a16:creationId xmlns:a16="http://schemas.microsoft.com/office/drawing/2014/main" id="{DECF8CF6-AE72-4A22-A9B8-AABCD0790BC0}"/>
                </a:ext>
              </a:extLst>
            </p:cNvPr>
            <p:cNvSpPr/>
            <p:nvPr/>
          </p:nvSpPr>
          <p:spPr>
            <a:xfrm>
              <a:off x="2885887" y="7768387"/>
              <a:ext cx="493396" cy="493396"/>
            </a:xfrm>
            <a:custGeom>
              <a:avLst/>
              <a:gdLst>
                <a:gd name="connsiteX0" fmla="*/ 491240 w 493395"/>
                <a:gd name="connsiteY0" fmla="*/ 247417 h 493396"/>
                <a:gd name="connsiteX1" fmla="*/ 247416 w 493395"/>
                <a:gd name="connsiteY1" fmla="*/ 491241 h 493396"/>
                <a:gd name="connsiteX2" fmla="*/ 3592 w 493395"/>
                <a:gd name="connsiteY2" fmla="*/ 247417 h 493396"/>
                <a:gd name="connsiteX3" fmla="*/ 247416 w 493395"/>
                <a:gd name="connsiteY3" fmla="*/ 3593 h 493396"/>
                <a:gd name="connsiteX4" fmla="*/ 491240 w 493395"/>
                <a:gd name="connsiteY4" fmla="*/ 247417 h 493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395" h="493396">
                  <a:moveTo>
                    <a:pt x="491240" y="247417"/>
                  </a:moveTo>
                  <a:cubicBezTo>
                    <a:pt x="491240" y="382077"/>
                    <a:pt x="382077" y="491241"/>
                    <a:pt x="247416" y="491241"/>
                  </a:cubicBezTo>
                  <a:cubicBezTo>
                    <a:pt x="112756" y="491241"/>
                    <a:pt x="3592" y="382077"/>
                    <a:pt x="3592" y="247417"/>
                  </a:cubicBezTo>
                  <a:cubicBezTo>
                    <a:pt x="3592" y="112757"/>
                    <a:pt x="112756" y="3593"/>
                    <a:pt x="247416" y="3593"/>
                  </a:cubicBezTo>
                  <a:cubicBezTo>
                    <a:pt x="382077" y="3593"/>
                    <a:pt x="491240" y="112756"/>
                    <a:pt x="491240" y="247417"/>
                  </a:cubicBezTo>
                  <a:close/>
                </a:path>
              </a:pathLst>
            </a:custGeom>
            <a:grpFill/>
            <a:ln w="9525" cap="flat">
              <a:noFill/>
              <a:prstDash val="solid"/>
              <a:miter/>
            </a:ln>
          </p:spPr>
          <p:txBody>
            <a:bodyPr rtlCol="0" anchor="ctr"/>
            <a:lstStyle/>
            <a:p>
              <a:endParaRPr lang="en-US"/>
            </a:p>
          </p:txBody>
        </p:sp>
        <p:sp>
          <p:nvSpPr>
            <p:cNvPr id="201" name="Freeform: Shape 200">
              <a:extLst>
                <a:ext uri="{FF2B5EF4-FFF2-40B4-BE49-F238E27FC236}">
                  <a16:creationId xmlns:a16="http://schemas.microsoft.com/office/drawing/2014/main" id="{781401AC-56EB-438A-A9B2-C6DD5487A086}"/>
                </a:ext>
              </a:extLst>
            </p:cNvPr>
            <p:cNvSpPr/>
            <p:nvPr/>
          </p:nvSpPr>
          <p:spPr>
            <a:xfrm>
              <a:off x="1960889" y="6110481"/>
              <a:ext cx="426332" cy="426332"/>
            </a:xfrm>
            <a:custGeom>
              <a:avLst/>
              <a:gdLst>
                <a:gd name="connsiteX0" fmla="*/ 425135 w 426332"/>
                <a:gd name="connsiteY0" fmla="*/ 214364 h 426332"/>
                <a:gd name="connsiteX1" fmla="*/ 214364 w 426332"/>
                <a:gd name="connsiteY1" fmla="*/ 425135 h 426332"/>
                <a:gd name="connsiteX2" fmla="*/ 3593 w 426332"/>
                <a:gd name="connsiteY2" fmla="*/ 214364 h 426332"/>
                <a:gd name="connsiteX3" fmla="*/ 214364 w 426332"/>
                <a:gd name="connsiteY3" fmla="*/ 3593 h 426332"/>
                <a:gd name="connsiteX4" fmla="*/ 425135 w 426332"/>
                <a:gd name="connsiteY4" fmla="*/ 214364 h 4263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6332" h="426332">
                  <a:moveTo>
                    <a:pt x="425135" y="214364"/>
                  </a:moveTo>
                  <a:cubicBezTo>
                    <a:pt x="425135" y="330770"/>
                    <a:pt x="330770" y="425135"/>
                    <a:pt x="214364" y="425135"/>
                  </a:cubicBezTo>
                  <a:cubicBezTo>
                    <a:pt x="97958" y="425135"/>
                    <a:pt x="3593" y="330770"/>
                    <a:pt x="3593" y="214364"/>
                  </a:cubicBezTo>
                  <a:cubicBezTo>
                    <a:pt x="3593" y="97958"/>
                    <a:pt x="97958" y="3593"/>
                    <a:pt x="214364" y="3593"/>
                  </a:cubicBezTo>
                  <a:cubicBezTo>
                    <a:pt x="330770" y="3593"/>
                    <a:pt x="425135" y="97958"/>
                    <a:pt x="425135" y="214364"/>
                  </a:cubicBezTo>
                  <a:close/>
                </a:path>
              </a:pathLst>
            </a:custGeom>
            <a:grpFill/>
            <a:ln w="9525" cap="flat">
              <a:noFill/>
              <a:prstDash val="solid"/>
              <a:miter/>
            </a:ln>
          </p:spPr>
          <p:txBody>
            <a:bodyPr rtlCol="0" anchor="ctr"/>
            <a:lstStyle/>
            <a:p>
              <a:endParaRPr lang="en-US"/>
            </a:p>
          </p:txBody>
        </p:sp>
        <p:sp>
          <p:nvSpPr>
            <p:cNvPr id="202" name="Freeform: Shape 201">
              <a:extLst>
                <a:ext uri="{FF2B5EF4-FFF2-40B4-BE49-F238E27FC236}">
                  <a16:creationId xmlns:a16="http://schemas.microsoft.com/office/drawing/2014/main" id="{44F68772-EA51-4ED4-94D9-8D732316A49B}"/>
                </a:ext>
              </a:extLst>
            </p:cNvPr>
            <p:cNvSpPr/>
            <p:nvPr/>
          </p:nvSpPr>
          <p:spPr>
            <a:xfrm>
              <a:off x="-3594" y="5285121"/>
              <a:ext cx="5513581" cy="4435774"/>
            </a:xfrm>
            <a:custGeom>
              <a:avLst/>
              <a:gdLst>
                <a:gd name="connsiteX0" fmla="*/ 5270475 w 5513580"/>
                <a:gd name="connsiteY0" fmla="*/ 3376410 h 4435773"/>
                <a:gd name="connsiteX1" fmla="*/ 4684628 w 5513580"/>
                <a:gd name="connsiteY1" fmla="*/ 2803016 h 4435773"/>
                <a:gd name="connsiteX2" fmla="*/ 4269792 w 5513580"/>
                <a:gd name="connsiteY2" fmla="*/ 2974987 h 4435773"/>
                <a:gd name="connsiteX3" fmla="*/ 3854956 w 5513580"/>
                <a:gd name="connsiteY3" fmla="*/ 2803016 h 4435773"/>
                <a:gd name="connsiteX4" fmla="*/ 3293059 w 5513580"/>
                <a:gd name="connsiteY4" fmla="*/ 3222163 h 4435773"/>
                <a:gd name="connsiteX5" fmla="*/ 3199649 w 5513580"/>
                <a:gd name="connsiteY5" fmla="*/ 3212583 h 4435773"/>
                <a:gd name="connsiteX6" fmla="*/ 2972112 w 5513580"/>
                <a:gd name="connsiteY6" fmla="*/ 3273898 h 4435773"/>
                <a:gd name="connsiteX7" fmla="*/ 2741222 w 5513580"/>
                <a:gd name="connsiteY7" fmla="*/ 3145999 h 4435773"/>
                <a:gd name="connsiteX8" fmla="*/ 2279442 w 5513580"/>
                <a:gd name="connsiteY8" fmla="*/ 2612364 h 4435773"/>
                <a:gd name="connsiteX9" fmla="*/ 1916820 w 5513580"/>
                <a:gd name="connsiteY9" fmla="*/ 2265550 h 4435773"/>
                <a:gd name="connsiteX10" fmla="*/ 1944124 w 5513580"/>
                <a:gd name="connsiteY10" fmla="*/ 2094059 h 4435773"/>
                <a:gd name="connsiteX11" fmla="*/ 1785088 w 5513580"/>
                <a:gd name="connsiteY11" fmla="*/ 1707007 h 4435773"/>
                <a:gd name="connsiteX12" fmla="*/ 1978135 w 5513580"/>
                <a:gd name="connsiteY12" fmla="*/ 1285943 h 4435773"/>
                <a:gd name="connsiteX13" fmla="*/ 1601621 w 5513580"/>
                <a:gd name="connsiteY13" fmla="*/ 759974 h 4435773"/>
                <a:gd name="connsiteX14" fmla="*/ 1604974 w 5513580"/>
                <a:gd name="connsiteY14" fmla="*/ 691952 h 4435773"/>
                <a:gd name="connsiteX15" fmla="*/ 952063 w 5513580"/>
                <a:gd name="connsiteY15" fmla="*/ 39041 h 4435773"/>
                <a:gd name="connsiteX16" fmla="*/ 748956 w 5513580"/>
                <a:gd name="connsiteY16" fmla="*/ 71135 h 4435773"/>
                <a:gd name="connsiteX17" fmla="*/ 498905 w 5513580"/>
                <a:gd name="connsiteY17" fmla="*/ 3593 h 4435773"/>
                <a:gd name="connsiteX18" fmla="*/ 3593 w 5513580"/>
                <a:gd name="connsiteY18" fmla="*/ 499863 h 4435773"/>
                <a:gd name="connsiteX19" fmla="*/ 194724 w 5513580"/>
                <a:gd name="connsiteY19" fmla="*/ 891227 h 4435773"/>
                <a:gd name="connsiteX20" fmla="*/ 3593 w 5513580"/>
                <a:gd name="connsiteY20" fmla="*/ 1283069 h 4435773"/>
                <a:gd name="connsiteX21" fmla="*/ 465373 w 5513580"/>
                <a:gd name="connsiteY21" fmla="*/ 1778381 h 4435773"/>
                <a:gd name="connsiteX22" fmla="*/ 346575 w 5513580"/>
                <a:gd name="connsiteY22" fmla="*/ 2084000 h 4435773"/>
                <a:gd name="connsiteX23" fmla="*/ 799733 w 5513580"/>
                <a:gd name="connsiteY23" fmla="*/ 2537157 h 4435773"/>
                <a:gd name="connsiteX24" fmla="*/ 857695 w 5513580"/>
                <a:gd name="connsiteY24" fmla="*/ 2533325 h 4435773"/>
                <a:gd name="connsiteX25" fmla="*/ 797338 w 5513580"/>
                <a:gd name="connsiteY25" fmla="*/ 2759425 h 4435773"/>
                <a:gd name="connsiteX26" fmla="*/ 1250495 w 5513580"/>
                <a:gd name="connsiteY26" fmla="*/ 3212583 h 4435773"/>
                <a:gd name="connsiteX27" fmla="*/ 1436836 w 5513580"/>
                <a:gd name="connsiteY27" fmla="*/ 3172824 h 4435773"/>
                <a:gd name="connsiteX28" fmla="*/ 1547012 w 5513580"/>
                <a:gd name="connsiteY28" fmla="*/ 3245636 h 4435773"/>
                <a:gd name="connsiteX29" fmla="*/ 2144836 w 5513580"/>
                <a:gd name="connsiteY29" fmla="*/ 3796036 h 4435773"/>
                <a:gd name="connsiteX30" fmla="*/ 2241120 w 5513580"/>
                <a:gd name="connsiteY30" fmla="*/ 3788371 h 4435773"/>
                <a:gd name="connsiteX31" fmla="*/ 2647812 w 5513580"/>
                <a:gd name="connsiteY31" fmla="*/ 4041776 h 4435773"/>
                <a:gd name="connsiteX32" fmla="*/ 2875349 w 5513580"/>
                <a:gd name="connsiteY32" fmla="*/ 3980460 h 4435773"/>
                <a:gd name="connsiteX33" fmla="*/ 3200607 w 5513580"/>
                <a:gd name="connsiteY33" fmla="*/ 4118420 h 4435773"/>
                <a:gd name="connsiteX34" fmla="*/ 3326112 w 5513580"/>
                <a:gd name="connsiteY34" fmla="*/ 4100696 h 4435773"/>
                <a:gd name="connsiteX35" fmla="*/ 3855914 w 5513580"/>
                <a:gd name="connsiteY35" fmla="*/ 4435534 h 4435773"/>
                <a:gd name="connsiteX36" fmla="*/ 4390985 w 5513580"/>
                <a:gd name="connsiteY36" fmla="*/ 4089199 h 4435773"/>
                <a:gd name="connsiteX37" fmla="*/ 4926056 w 5513580"/>
                <a:gd name="connsiteY37" fmla="*/ 4435534 h 4435773"/>
                <a:gd name="connsiteX38" fmla="*/ 5511904 w 5513580"/>
                <a:gd name="connsiteY38" fmla="*/ 3849687 h 4435773"/>
                <a:gd name="connsiteX39" fmla="*/ 5270475 w 5513580"/>
                <a:gd name="connsiteY39" fmla="*/ 3376410 h 4435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513580" h="4435773">
                  <a:moveTo>
                    <a:pt x="5270475" y="3376410"/>
                  </a:moveTo>
                  <a:cubicBezTo>
                    <a:pt x="5263769" y="3058816"/>
                    <a:pt x="5004138" y="2803016"/>
                    <a:pt x="4684628" y="2803016"/>
                  </a:cubicBezTo>
                  <a:cubicBezTo>
                    <a:pt x="4522717" y="2803016"/>
                    <a:pt x="4376135" y="2868643"/>
                    <a:pt x="4269792" y="2974987"/>
                  </a:cubicBezTo>
                  <a:cubicBezTo>
                    <a:pt x="4163927" y="2868643"/>
                    <a:pt x="4017345" y="2803016"/>
                    <a:pt x="3854956" y="2803016"/>
                  </a:cubicBezTo>
                  <a:cubicBezTo>
                    <a:pt x="3589097" y="2803016"/>
                    <a:pt x="3364913" y="2979777"/>
                    <a:pt x="3293059" y="3222163"/>
                  </a:cubicBezTo>
                  <a:cubicBezTo>
                    <a:pt x="3262881" y="3215936"/>
                    <a:pt x="3231744" y="3212583"/>
                    <a:pt x="3199649" y="3212583"/>
                  </a:cubicBezTo>
                  <a:cubicBezTo>
                    <a:pt x="3116778" y="3212583"/>
                    <a:pt x="3039176" y="3234618"/>
                    <a:pt x="2972112" y="3273898"/>
                  </a:cubicBezTo>
                  <a:cubicBezTo>
                    <a:pt x="2910797" y="3210667"/>
                    <a:pt x="2830800" y="3164680"/>
                    <a:pt x="2741222" y="3145999"/>
                  </a:cubicBezTo>
                  <a:cubicBezTo>
                    <a:pt x="2719187" y="2884451"/>
                    <a:pt x="2529493" y="2670326"/>
                    <a:pt x="2279442" y="2612364"/>
                  </a:cubicBezTo>
                  <a:cubicBezTo>
                    <a:pt x="2225312" y="2443747"/>
                    <a:pt x="2088311" y="2312495"/>
                    <a:pt x="1916820" y="2265550"/>
                  </a:cubicBezTo>
                  <a:cubicBezTo>
                    <a:pt x="1934544" y="2211420"/>
                    <a:pt x="1944124" y="2153937"/>
                    <a:pt x="1944124" y="2094059"/>
                  </a:cubicBezTo>
                  <a:cubicBezTo>
                    <a:pt x="1944124" y="1943166"/>
                    <a:pt x="1883288" y="1806644"/>
                    <a:pt x="1785088" y="1707007"/>
                  </a:cubicBezTo>
                  <a:cubicBezTo>
                    <a:pt x="1903407" y="1604974"/>
                    <a:pt x="1978135" y="1454081"/>
                    <a:pt x="1978135" y="1285943"/>
                  </a:cubicBezTo>
                  <a:cubicBezTo>
                    <a:pt x="1978135" y="1041640"/>
                    <a:pt x="1820535" y="834222"/>
                    <a:pt x="1601621" y="759974"/>
                  </a:cubicBezTo>
                  <a:cubicBezTo>
                    <a:pt x="1604016" y="737459"/>
                    <a:pt x="1604974" y="714945"/>
                    <a:pt x="1604974" y="691952"/>
                  </a:cubicBezTo>
                  <a:cubicBezTo>
                    <a:pt x="1604974" y="331246"/>
                    <a:pt x="1312769" y="39041"/>
                    <a:pt x="952063" y="39041"/>
                  </a:cubicBezTo>
                  <a:cubicBezTo>
                    <a:pt x="881167" y="39041"/>
                    <a:pt x="812666" y="50537"/>
                    <a:pt x="748956" y="71135"/>
                  </a:cubicBezTo>
                  <a:cubicBezTo>
                    <a:pt x="675665" y="28023"/>
                    <a:pt x="589920" y="3593"/>
                    <a:pt x="498905" y="3593"/>
                  </a:cubicBezTo>
                  <a:cubicBezTo>
                    <a:pt x="225860" y="3593"/>
                    <a:pt x="3593" y="225860"/>
                    <a:pt x="3593" y="499863"/>
                  </a:cubicBezTo>
                  <a:cubicBezTo>
                    <a:pt x="3593" y="658899"/>
                    <a:pt x="78321" y="800691"/>
                    <a:pt x="194724" y="891227"/>
                  </a:cubicBezTo>
                  <a:cubicBezTo>
                    <a:pt x="78321" y="982241"/>
                    <a:pt x="3593" y="1124033"/>
                    <a:pt x="3593" y="1283069"/>
                  </a:cubicBezTo>
                  <a:cubicBezTo>
                    <a:pt x="3593" y="1545575"/>
                    <a:pt x="207178" y="1760657"/>
                    <a:pt x="465373" y="1778381"/>
                  </a:cubicBezTo>
                  <a:cubicBezTo>
                    <a:pt x="391603" y="1858858"/>
                    <a:pt x="346575" y="1966159"/>
                    <a:pt x="346575" y="2084000"/>
                  </a:cubicBezTo>
                  <a:cubicBezTo>
                    <a:pt x="346575" y="2334051"/>
                    <a:pt x="549202" y="2537157"/>
                    <a:pt x="799733" y="2537157"/>
                  </a:cubicBezTo>
                  <a:cubicBezTo>
                    <a:pt x="819373" y="2537157"/>
                    <a:pt x="838534" y="2535720"/>
                    <a:pt x="857695" y="2533325"/>
                  </a:cubicBezTo>
                  <a:cubicBezTo>
                    <a:pt x="819373" y="2599910"/>
                    <a:pt x="797338" y="2677033"/>
                    <a:pt x="797338" y="2759425"/>
                  </a:cubicBezTo>
                  <a:cubicBezTo>
                    <a:pt x="797338" y="3009476"/>
                    <a:pt x="999965" y="3212583"/>
                    <a:pt x="1250495" y="3212583"/>
                  </a:cubicBezTo>
                  <a:cubicBezTo>
                    <a:pt x="1317080" y="3212583"/>
                    <a:pt x="1379832" y="3198212"/>
                    <a:pt x="1436836" y="3172824"/>
                  </a:cubicBezTo>
                  <a:cubicBezTo>
                    <a:pt x="1470368" y="3201565"/>
                    <a:pt x="1507253" y="3225996"/>
                    <a:pt x="1547012" y="3245636"/>
                  </a:cubicBezTo>
                  <a:cubicBezTo>
                    <a:pt x="1571921" y="3553649"/>
                    <a:pt x="1830116" y="3796036"/>
                    <a:pt x="2144836" y="3796036"/>
                  </a:cubicBezTo>
                  <a:cubicBezTo>
                    <a:pt x="2177888" y="3796036"/>
                    <a:pt x="2209983" y="3793162"/>
                    <a:pt x="2241120" y="3788371"/>
                  </a:cubicBezTo>
                  <a:cubicBezTo>
                    <a:pt x="2314890" y="3938306"/>
                    <a:pt x="2469136" y="4041776"/>
                    <a:pt x="2647812" y="4041776"/>
                  </a:cubicBezTo>
                  <a:cubicBezTo>
                    <a:pt x="2730683" y="4041776"/>
                    <a:pt x="2808286" y="4019741"/>
                    <a:pt x="2875349" y="3980460"/>
                  </a:cubicBezTo>
                  <a:cubicBezTo>
                    <a:pt x="2957742" y="4065727"/>
                    <a:pt x="3073186" y="4118420"/>
                    <a:pt x="3200607" y="4118420"/>
                  </a:cubicBezTo>
                  <a:cubicBezTo>
                    <a:pt x="3244199" y="4118420"/>
                    <a:pt x="3286353" y="4112192"/>
                    <a:pt x="3326112" y="4100696"/>
                  </a:cubicBezTo>
                  <a:cubicBezTo>
                    <a:pt x="3420001" y="4298533"/>
                    <a:pt x="3622150" y="4435534"/>
                    <a:pt x="3855914" y="4435534"/>
                  </a:cubicBezTo>
                  <a:cubicBezTo>
                    <a:pt x="4093989" y="4435534"/>
                    <a:pt x="4299012" y="4293264"/>
                    <a:pt x="4390985" y="4089199"/>
                  </a:cubicBezTo>
                  <a:cubicBezTo>
                    <a:pt x="4482479" y="4293264"/>
                    <a:pt x="4687502" y="4435534"/>
                    <a:pt x="4926056" y="4435534"/>
                  </a:cubicBezTo>
                  <a:cubicBezTo>
                    <a:pt x="5249877" y="4435534"/>
                    <a:pt x="5511904" y="4173029"/>
                    <a:pt x="5511904" y="3849687"/>
                  </a:cubicBezTo>
                  <a:cubicBezTo>
                    <a:pt x="5510946" y="3655682"/>
                    <a:pt x="5416099" y="3483232"/>
                    <a:pt x="5270475" y="3376410"/>
                  </a:cubicBezTo>
                  <a:close/>
                </a:path>
              </a:pathLst>
            </a:custGeom>
            <a:grpFill/>
            <a:ln w="9525" cap="flat">
              <a:noFill/>
              <a:prstDash val="solid"/>
              <a:miter/>
            </a:ln>
          </p:spPr>
          <p:txBody>
            <a:bodyPr rtlCol="0" anchor="ctr"/>
            <a:lstStyle/>
            <a:p>
              <a:endParaRPr lang="en-US"/>
            </a:p>
          </p:txBody>
        </p:sp>
      </p:grpSp>
      <p:grpSp>
        <p:nvGrpSpPr>
          <p:cNvPr id="102" name="Group 101">
            <a:extLst>
              <a:ext uri="{FF2B5EF4-FFF2-40B4-BE49-F238E27FC236}">
                <a16:creationId xmlns:a16="http://schemas.microsoft.com/office/drawing/2014/main" id="{2AE14B3E-DA95-462F-BBDF-6DB62CCC5C54}"/>
              </a:ext>
            </a:extLst>
          </p:cNvPr>
          <p:cNvGrpSpPr/>
          <p:nvPr/>
        </p:nvGrpSpPr>
        <p:grpSpPr>
          <a:xfrm flipH="1">
            <a:off x="13457835" y="9193643"/>
            <a:ext cx="10998984" cy="3150757"/>
            <a:chOff x="1816671" y="4662542"/>
            <a:chExt cx="6743700" cy="1931793"/>
          </a:xfrm>
        </p:grpSpPr>
        <p:sp>
          <p:nvSpPr>
            <p:cNvPr id="103" name="Freeform: Shape 102">
              <a:extLst>
                <a:ext uri="{FF2B5EF4-FFF2-40B4-BE49-F238E27FC236}">
                  <a16:creationId xmlns:a16="http://schemas.microsoft.com/office/drawing/2014/main" id="{764FD708-6A4D-4C89-935D-FB778DA1F69B}"/>
                </a:ext>
              </a:extLst>
            </p:cNvPr>
            <p:cNvSpPr/>
            <p:nvPr/>
          </p:nvSpPr>
          <p:spPr>
            <a:xfrm>
              <a:off x="6408674" y="4662542"/>
              <a:ext cx="885825" cy="609600"/>
            </a:xfrm>
            <a:custGeom>
              <a:avLst/>
              <a:gdLst>
                <a:gd name="connsiteX0" fmla="*/ 864393 w 885825"/>
                <a:gd name="connsiteY0" fmla="*/ 181777 h 609600"/>
                <a:gd name="connsiteX1" fmla="*/ 706279 w 885825"/>
                <a:gd name="connsiteY1" fmla="*/ 399900 h 609600"/>
                <a:gd name="connsiteX2" fmla="*/ 555784 w 885825"/>
                <a:gd name="connsiteY2" fmla="*/ 607545 h 609600"/>
                <a:gd name="connsiteX3" fmla="*/ 468154 w 885825"/>
                <a:gd name="connsiteY3" fmla="*/ 594210 h 609600"/>
                <a:gd name="connsiteX4" fmla="*/ 7144 w 885825"/>
                <a:gd name="connsiteY4" fmla="*/ 522772 h 609600"/>
                <a:gd name="connsiteX5" fmla="*/ 531018 w 885825"/>
                <a:gd name="connsiteY5" fmla="*/ 177967 h 609600"/>
                <a:gd name="connsiteX6" fmla="*/ 772001 w 885825"/>
                <a:gd name="connsiteY6" fmla="*/ 17947 h 609600"/>
                <a:gd name="connsiteX7" fmla="*/ 864393 w 885825"/>
                <a:gd name="connsiteY7" fmla="*/ 181777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5825" h="609600">
                  <a:moveTo>
                    <a:pt x="864393" y="181777"/>
                  </a:moveTo>
                  <a:cubicBezTo>
                    <a:pt x="839629" y="239880"/>
                    <a:pt x="772001" y="321795"/>
                    <a:pt x="706279" y="399900"/>
                  </a:cubicBezTo>
                  <a:cubicBezTo>
                    <a:pt x="631031" y="488482"/>
                    <a:pt x="558641" y="571350"/>
                    <a:pt x="555784" y="607545"/>
                  </a:cubicBezTo>
                  <a:lnTo>
                    <a:pt x="468154" y="594210"/>
                  </a:lnTo>
                  <a:lnTo>
                    <a:pt x="7144" y="522772"/>
                  </a:lnTo>
                  <a:cubicBezTo>
                    <a:pt x="7144" y="522772"/>
                    <a:pt x="442436" y="206542"/>
                    <a:pt x="531018" y="177967"/>
                  </a:cubicBezTo>
                  <a:cubicBezTo>
                    <a:pt x="619601" y="150345"/>
                    <a:pt x="707231" y="57952"/>
                    <a:pt x="772001" y="17947"/>
                  </a:cubicBezTo>
                  <a:cubicBezTo>
                    <a:pt x="836771" y="-23010"/>
                    <a:pt x="916781" y="57000"/>
                    <a:pt x="864393" y="181777"/>
                  </a:cubicBezTo>
                  <a:close/>
                </a:path>
              </a:pathLst>
            </a:custGeom>
            <a:solidFill>
              <a:srgbClr val="FFCED4"/>
            </a:solidFill>
            <a:ln w="9525"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6F3F0945-C510-49D5-8C9B-C7CA539EB04C}"/>
                </a:ext>
              </a:extLst>
            </p:cNvPr>
            <p:cNvSpPr/>
            <p:nvPr/>
          </p:nvSpPr>
          <p:spPr>
            <a:xfrm>
              <a:off x="6860159" y="5054345"/>
              <a:ext cx="257175" cy="219075"/>
            </a:xfrm>
            <a:custGeom>
              <a:avLst/>
              <a:gdLst>
                <a:gd name="connsiteX0" fmla="*/ 254794 w 257175"/>
                <a:gd name="connsiteY0" fmla="*/ 7144 h 219075"/>
                <a:gd name="connsiteX1" fmla="*/ 104299 w 257175"/>
                <a:gd name="connsiteY1" fmla="*/ 214789 h 219075"/>
                <a:gd name="connsiteX2" fmla="*/ 16669 w 257175"/>
                <a:gd name="connsiteY2" fmla="*/ 201454 h 219075"/>
                <a:gd name="connsiteX3" fmla="*/ 7144 w 257175"/>
                <a:gd name="connsiteY3" fmla="*/ 182404 h 219075"/>
                <a:gd name="connsiteX4" fmla="*/ 254794 w 257175"/>
                <a:gd name="connsiteY4" fmla="*/ 7144 h 2190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219075">
                  <a:moveTo>
                    <a:pt x="254794" y="7144"/>
                  </a:moveTo>
                  <a:cubicBezTo>
                    <a:pt x="179546" y="95726"/>
                    <a:pt x="107156" y="178594"/>
                    <a:pt x="104299" y="214789"/>
                  </a:cubicBezTo>
                  <a:lnTo>
                    <a:pt x="16669" y="201454"/>
                  </a:lnTo>
                  <a:lnTo>
                    <a:pt x="7144" y="182404"/>
                  </a:lnTo>
                  <a:cubicBezTo>
                    <a:pt x="47149" y="107156"/>
                    <a:pt x="254794" y="7144"/>
                    <a:pt x="254794" y="7144"/>
                  </a:cubicBezTo>
                  <a:close/>
                </a:path>
              </a:pathLst>
            </a:custGeom>
            <a:solidFill>
              <a:srgbClr val="F9C7D1"/>
            </a:solidFill>
            <a:ln w="9525"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96BB23FC-A826-4013-B04E-8CC58020F834}"/>
                </a:ext>
              </a:extLst>
            </p:cNvPr>
            <p:cNvSpPr/>
            <p:nvPr/>
          </p:nvSpPr>
          <p:spPr>
            <a:xfrm>
              <a:off x="5217096" y="5177218"/>
              <a:ext cx="3343275" cy="1276350"/>
            </a:xfrm>
            <a:custGeom>
              <a:avLst/>
              <a:gdLst>
                <a:gd name="connsiteX0" fmla="*/ 3338989 w 3343275"/>
                <a:gd name="connsiteY0" fmla="*/ 583406 h 1276350"/>
                <a:gd name="connsiteX1" fmla="*/ 3203734 w 3343275"/>
                <a:gd name="connsiteY1" fmla="*/ 695801 h 1276350"/>
                <a:gd name="connsiteX2" fmla="*/ 3203734 w 3343275"/>
                <a:gd name="connsiteY2" fmla="*/ 695801 h 1276350"/>
                <a:gd name="connsiteX3" fmla="*/ 3194209 w 3343275"/>
                <a:gd name="connsiteY3" fmla="*/ 696754 h 1276350"/>
                <a:gd name="connsiteX4" fmla="*/ 2040731 w 3343275"/>
                <a:gd name="connsiteY4" fmla="*/ 720566 h 1276350"/>
                <a:gd name="connsiteX5" fmla="*/ 2040731 w 3343275"/>
                <a:gd name="connsiteY5" fmla="*/ 748189 h 1276350"/>
                <a:gd name="connsiteX6" fmla="*/ 2739867 w 3343275"/>
                <a:gd name="connsiteY6" fmla="*/ 772954 h 1276350"/>
                <a:gd name="connsiteX7" fmla="*/ 3073242 w 3343275"/>
                <a:gd name="connsiteY7" fmla="*/ 769144 h 1276350"/>
                <a:gd name="connsiteX8" fmla="*/ 3203734 w 3343275"/>
                <a:gd name="connsiteY8" fmla="*/ 881539 h 1276350"/>
                <a:gd name="connsiteX9" fmla="*/ 3071336 w 3343275"/>
                <a:gd name="connsiteY9" fmla="*/ 993934 h 1276350"/>
                <a:gd name="connsiteX10" fmla="*/ 2897029 w 3343275"/>
                <a:gd name="connsiteY10" fmla="*/ 1011079 h 1276350"/>
                <a:gd name="connsiteX11" fmla="*/ 2897029 w 3343275"/>
                <a:gd name="connsiteY11" fmla="*/ 1011079 h 1276350"/>
                <a:gd name="connsiteX12" fmla="*/ 2729389 w 3343275"/>
                <a:gd name="connsiteY12" fmla="*/ 1028224 h 1276350"/>
                <a:gd name="connsiteX13" fmla="*/ 2041684 w 3343275"/>
                <a:gd name="connsiteY13" fmla="*/ 1040606 h 1276350"/>
                <a:gd name="connsiteX14" fmla="*/ 2041684 w 3343275"/>
                <a:gd name="connsiteY14" fmla="*/ 1068229 h 1276350"/>
                <a:gd name="connsiteX15" fmla="*/ 2417921 w 3343275"/>
                <a:gd name="connsiteY15" fmla="*/ 1078706 h 1276350"/>
                <a:gd name="connsiteX16" fmla="*/ 2698909 w 3343275"/>
                <a:gd name="connsiteY16" fmla="*/ 1072039 h 1276350"/>
                <a:gd name="connsiteX17" fmla="*/ 2769394 w 3343275"/>
                <a:gd name="connsiteY17" fmla="*/ 1092994 h 1276350"/>
                <a:gd name="connsiteX18" fmla="*/ 2797969 w 3343275"/>
                <a:gd name="connsiteY18" fmla="*/ 1140619 h 1276350"/>
                <a:gd name="connsiteX19" fmla="*/ 2697004 w 3343275"/>
                <a:gd name="connsiteY19" fmla="*/ 1209199 h 1276350"/>
                <a:gd name="connsiteX20" fmla="*/ 2384584 w 3343275"/>
                <a:gd name="connsiteY20" fmla="*/ 1242536 h 1276350"/>
                <a:gd name="connsiteX21" fmla="*/ 2041684 w 3343275"/>
                <a:gd name="connsiteY21" fmla="*/ 1247299 h 1276350"/>
                <a:gd name="connsiteX22" fmla="*/ 850106 w 3343275"/>
                <a:gd name="connsiteY22" fmla="*/ 1247299 h 1276350"/>
                <a:gd name="connsiteX23" fmla="*/ 849154 w 3343275"/>
                <a:gd name="connsiteY23" fmla="*/ 1247299 h 1276350"/>
                <a:gd name="connsiteX24" fmla="*/ 532924 w 3343275"/>
                <a:gd name="connsiteY24" fmla="*/ 1076801 h 1276350"/>
                <a:gd name="connsiteX25" fmla="*/ 7144 w 3343275"/>
                <a:gd name="connsiteY25" fmla="*/ 1076801 h 1276350"/>
                <a:gd name="connsiteX26" fmla="*/ 7144 w 3343275"/>
                <a:gd name="connsiteY26" fmla="*/ 219551 h 1276350"/>
                <a:gd name="connsiteX27" fmla="*/ 787241 w 3343275"/>
                <a:gd name="connsiteY27" fmla="*/ 169069 h 1276350"/>
                <a:gd name="connsiteX28" fmla="*/ 912019 w 3343275"/>
                <a:gd name="connsiteY28" fmla="*/ 154781 h 1276350"/>
                <a:gd name="connsiteX29" fmla="*/ 912019 w 3343275"/>
                <a:gd name="connsiteY29" fmla="*/ 154781 h 1276350"/>
                <a:gd name="connsiteX30" fmla="*/ 912019 w 3343275"/>
                <a:gd name="connsiteY30" fmla="*/ 154781 h 1276350"/>
                <a:gd name="connsiteX31" fmla="*/ 1202531 w 3343275"/>
                <a:gd name="connsiteY31" fmla="*/ 7144 h 1276350"/>
                <a:gd name="connsiteX32" fmla="*/ 2048351 w 3343275"/>
                <a:gd name="connsiteY32" fmla="*/ 105251 h 1276350"/>
                <a:gd name="connsiteX33" fmla="*/ 2704624 w 3343275"/>
                <a:gd name="connsiteY33" fmla="*/ 132874 h 1276350"/>
                <a:gd name="connsiteX34" fmla="*/ 2989421 w 3343275"/>
                <a:gd name="connsiteY34" fmla="*/ 178594 h 1276350"/>
                <a:gd name="connsiteX35" fmla="*/ 3103721 w 3343275"/>
                <a:gd name="connsiteY35" fmla="*/ 281464 h 1276350"/>
                <a:gd name="connsiteX36" fmla="*/ 3013234 w 3343275"/>
                <a:gd name="connsiteY36" fmla="*/ 391001 h 1276350"/>
                <a:gd name="connsiteX37" fmla="*/ 2981801 w 3343275"/>
                <a:gd name="connsiteY37" fmla="*/ 394811 h 1276350"/>
                <a:gd name="connsiteX38" fmla="*/ 2904649 w 3343275"/>
                <a:gd name="connsiteY38" fmla="*/ 391954 h 1276350"/>
                <a:gd name="connsiteX39" fmla="*/ 2692242 w 3343275"/>
                <a:gd name="connsiteY39" fmla="*/ 383381 h 1276350"/>
                <a:gd name="connsiteX40" fmla="*/ 2043589 w 3343275"/>
                <a:gd name="connsiteY40" fmla="*/ 397669 h 1276350"/>
                <a:gd name="connsiteX41" fmla="*/ 2043589 w 3343275"/>
                <a:gd name="connsiteY41" fmla="*/ 425291 h 1276350"/>
                <a:gd name="connsiteX42" fmla="*/ 3199924 w 3343275"/>
                <a:gd name="connsiteY42" fmla="*/ 470059 h 1276350"/>
                <a:gd name="connsiteX43" fmla="*/ 3338989 w 3343275"/>
                <a:gd name="connsiteY43" fmla="*/ 583406 h 1276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343275" h="1276350">
                  <a:moveTo>
                    <a:pt x="3338989" y="583406"/>
                  </a:moveTo>
                  <a:cubicBezTo>
                    <a:pt x="3338989" y="642461"/>
                    <a:pt x="3279934" y="691039"/>
                    <a:pt x="3203734" y="695801"/>
                  </a:cubicBezTo>
                  <a:lnTo>
                    <a:pt x="3203734" y="695801"/>
                  </a:lnTo>
                  <a:cubicBezTo>
                    <a:pt x="3200876" y="695801"/>
                    <a:pt x="3197067" y="695801"/>
                    <a:pt x="3194209" y="696754"/>
                  </a:cubicBezTo>
                  <a:lnTo>
                    <a:pt x="2040731" y="720566"/>
                  </a:lnTo>
                  <a:cubicBezTo>
                    <a:pt x="2035969" y="731044"/>
                    <a:pt x="2035017" y="740569"/>
                    <a:pt x="2040731" y="748189"/>
                  </a:cubicBezTo>
                  <a:lnTo>
                    <a:pt x="2739867" y="772954"/>
                  </a:lnTo>
                  <a:lnTo>
                    <a:pt x="3073242" y="769144"/>
                  </a:lnTo>
                  <a:cubicBezTo>
                    <a:pt x="3145631" y="772001"/>
                    <a:pt x="3203734" y="821531"/>
                    <a:pt x="3203734" y="881539"/>
                  </a:cubicBezTo>
                  <a:cubicBezTo>
                    <a:pt x="3203734" y="942499"/>
                    <a:pt x="3144679" y="992981"/>
                    <a:pt x="3071336" y="993934"/>
                  </a:cubicBezTo>
                  <a:lnTo>
                    <a:pt x="2897029" y="1011079"/>
                  </a:lnTo>
                  <a:cubicBezTo>
                    <a:pt x="2897029" y="1011079"/>
                    <a:pt x="2897029" y="1011079"/>
                    <a:pt x="2897029" y="1011079"/>
                  </a:cubicBezTo>
                  <a:lnTo>
                    <a:pt x="2729389" y="1028224"/>
                  </a:lnTo>
                  <a:cubicBezTo>
                    <a:pt x="2729389" y="1028224"/>
                    <a:pt x="2057876" y="1038701"/>
                    <a:pt x="2041684" y="1040606"/>
                  </a:cubicBezTo>
                  <a:cubicBezTo>
                    <a:pt x="2025492" y="1043464"/>
                    <a:pt x="2019776" y="1067276"/>
                    <a:pt x="2041684" y="1068229"/>
                  </a:cubicBezTo>
                  <a:cubicBezTo>
                    <a:pt x="2063592" y="1069181"/>
                    <a:pt x="2417921" y="1078706"/>
                    <a:pt x="2417921" y="1078706"/>
                  </a:cubicBezTo>
                  <a:lnTo>
                    <a:pt x="2698909" y="1072039"/>
                  </a:lnTo>
                  <a:cubicBezTo>
                    <a:pt x="2726531" y="1072991"/>
                    <a:pt x="2751296" y="1080611"/>
                    <a:pt x="2769394" y="1092994"/>
                  </a:cubicBezTo>
                  <a:cubicBezTo>
                    <a:pt x="2787492" y="1105376"/>
                    <a:pt x="2797969" y="1122521"/>
                    <a:pt x="2797969" y="1140619"/>
                  </a:cubicBezTo>
                  <a:cubicBezTo>
                    <a:pt x="2797969" y="1177766"/>
                    <a:pt x="2753201" y="1208246"/>
                    <a:pt x="2697004" y="1209199"/>
                  </a:cubicBezTo>
                  <a:lnTo>
                    <a:pt x="2384584" y="1242536"/>
                  </a:lnTo>
                  <a:lnTo>
                    <a:pt x="2041684" y="1247299"/>
                  </a:lnTo>
                  <a:cubicBezTo>
                    <a:pt x="1619726" y="1280636"/>
                    <a:pt x="1217771" y="1287304"/>
                    <a:pt x="850106" y="1247299"/>
                  </a:cubicBezTo>
                  <a:lnTo>
                    <a:pt x="849154" y="1247299"/>
                  </a:lnTo>
                  <a:cubicBezTo>
                    <a:pt x="731996" y="1233011"/>
                    <a:pt x="670084" y="1192054"/>
                    <a:pt x="532924" y="1076801"/>
                  </a:cubicBezTo>
                  <a:lnTo>
                    <a:pt x="7144" y="1076801"/>
                  </a:lnTo>
                  <a:lnTo>
                    <a:pt x="7144" y="219551"/>
                  </a:lnTo>
                  <a:lnTo>
                    <a:pt x="787241" y="169069"/>
                  </a:lnTo>
                  <a:cubicBezTo>
                    <a:pt x="846296" y="165259"/>
                    <a:pt x="881539" y="163354"/>
                    <a:pt x="912019" y="154781"/>
                  </a:cubicBezTo>
                  <a:lnTo>
                    <a:pt x="912019" y="154781"/>
                  </a:lnTo>
                  <a:lnTo>
                    <a:pt x="912019" y="154781"/>
                  </a:lnTo>
                  <a:cubicBezTo>
                    <a:pt x="922496" y="148114"/>
                    <a:pt x="1202531" y="7144"/>
                    <a:pt x="1202531" y="7144"/>
                  </a:cubicBezTo>
                  <a:lnTo>
                    <a:pt x="2048351" y="105251"/>
                  </a:lnTo>
                  <a:lnTo>
                    <a:pt x="2704624" y="132874"/>
                  </a:lnTo>
                  <a:lnTo>
                    <a:pt x="2989421" y="178594"/>
                  </a:lnTo>
                  <a:cubicBezTo>
                    <a:pt x="3057049" y="181451"/>
                    <a:pt x="3103721" y="213836"/>
                    <a:pt x="3103721" y="281464"/>
                  </a:cubicBezTo>
                  <a:cubicBezTo>
                    <a:pt x="3103721" y="338614"/>
                    <a:pt x="3065621" y="378619"/>
                    <a:pt x="3013234" y="391001"/>
                  </a:cubicBezTo>
                  <a:cubicBezTo>
                    <a:pt x="3003709" y="393859"/>
                    <a:pt x="2992279" y="394811"/>
                    <a:pt x="2981801" y="394811"/>
                  </a:cubicBezTo>
                  <a:lnTo>
                    <a:pt x="2904649" y="391954"/>
                  </a:lnTo>
                  <a:lnTo>
                    <a:pt x="2692242" y="383381"/>
                  </a:lnTo>
                  <a:lnTo>
                    <a:pt x="2043589" y="397669"/>
                  </a:lnTo>
                  <a:cubicBezTo>
                    <a:pt x="2033111" y="406241"/>
                    <a:pt x="2034064" y="415766"/>
                    <a:pt x="2043589" y="425291"/>
                  </a:cubicBezTo>
                  <a:lnTo>
                    <a:pt x="3199924" y="470059"/>
                  </a:lnTo>
                  <a:cubicBezTo>
                    <a:pt x="3276124" y="472916"/>
                    <a:pt x="3338989" y="523399"/>
                    <a:pt x="3338989" y="583406"/>
                  </a:cubicBezTo>
                  <a:close/>
                </a:path>
              </a:pathLst>
            </a:custGeom>
            <a:solidFill>
              <a:srgbClr val="FDDADF"/>
            </a:solidFill>
            <a:ln w="9525"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5665D5AB-7894-4A92-9317-AE73BAB865DC}"/>
                </a:ext>
              </a:extLst>
            </p:cNvPr>
            <p:cNvSpPr/>
            <p:nvPr/>
          </p:nvSpPr>
          <p:spPr>
            <a:xfrm>
              <a:off x="5620956" y="6228778"/>
              <a:ext cx="2305050" cy="228600"/>
            </a:xfrm>
            <a:custGeom>
              <a:avLst/>
              <a:gdLst>
                <a:gd name="connsiteX0" fmla="*/ 2304574 w 2305050"/>
                <a:gd name="connsiteY0" fmla="*/ 158591 h 228600"/>
                <a:gd name="connsiteX1" fmla="*/ 1992154 w 2305050"/>
                <a:gd name="connsiteY1" fmla="*/ 191929 h 228600"/>
                <a:gd name="connsiteX2" fmla="*/ 1649254 w 2305050"/>
                <a:gd name="connsiteY2" fmla="*/ 196691 h 228600"/>
                <a:gd name="connsiteX3" fmla="*/ 457676 w 2305050"/>
                <a:gd name="connsiteY3" fmla="*/ 196691 h 228600"/>
                <a:gd name="connsiteX4" fmla="*/ 456724 w 2305050"/>
                <a:gd name="connsiteY4" fmla="*/ 196691 h 228600"/>
                <a:gd name="connsiteX5" fmla="*/ 7144 w 2305050"/>
                <a:gd name="connsiteY5" fmla="*/ 26194 h 228600"/>
                <a:gd name="connsiteX6" fmla="*/ 231934 w 2305050"/>
                <a:gd name="connsiteY6" fmla="*/ 7144 h 228600"/>
                <a:gd name="connsiteX7" fmla="*/ 2304574 w 2305050"/>
                <a:gd name="connsiteY7" fmla="*/ 158591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05050" h="228600">
                  <a:moveTo>
                    <a:pt x="2304574" y="158591"/>
                  </a:moveTo>
                  <a:lnTo>
                    <a:pt x="1992154" y="191929"/>
                  </a:lnTo>
                  <a:lnTo>
                    <a:pt x="1649254" y="196691"/>
                  </a:lnTo>
                  <a:cubicBezTo>
                    <a:pt x="1227296" y="230029"/>
                    <a:pt x="825341" y="236696"/>
                    <a:pt x="457676" y="196691"/>
                  </a:cubicBezTo>
                  <a:lnTo>
                    <a:pt x="456724" y="196691"/>
                  </a:lnTo>
                  <a:cubicBezTo>
                    <a:pt x="339566" y="182404"/>
                    <a:pt x="7144" y="26194"/>
                    <a:pt x="7144" y="26194"/>
                  </a:cubicBezTo>
                  <a:lnTo>
                    <a:pt x="231934" y="7144"/>
                  </a:lnTo>
                  <a:cubicBezTo>
                    <a:pt x="34766" y="82391"/>
                    <a:pt x="1908334" y="233839"/>
                    <a:pt x="2304574" y="158591"/>
                  </a:cubicBezTo>
                  <a:close/>
                </a:path>
              </a:pathLst>
            </a:custGeom>
            <a:solidFill>
              <a:srgbClr val="F9C7D1"/>
            </a:solidFill>
            <a:ln w="9525"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7225167C-B05D-4107-B35B-7F385D77C87B}"/>
                </a:ext>
              </a:extLst>
            </p:cNvPr>
            <p:cNvSpPr/>
            <p:nvPr/>
          </p:nvSpPr>
          <p:spPr>
            <a:xfrm>
              <a:off x="7249731" y="6169698"/>
              <a:ext cx="866775" cy="47625"/>
            </a:xfrm>
            <a:custGeom>
              <a:avLst/>
              <a:gdLst>
                <a:gd name="connsiteX0" fmla="*/ 862489 w 866775"/>
                <a:gd name="connsiteY0" fmla="*/ 19551 h 47625"/>
                <a:gd name="connsiteX1" fmla="*/ 694848 w 866775"/>
                <a:gd name="connsiteY1" fmla="*/ 36696 h 47625"/>
                <a:gd name="connsiteX2" fmla="*/ 7144 w 866775"/>
                <a:gd name="connsiteY2" fmla="*/ 49079 h 47625"/>
                <a:gd name="connsiteX3" fmla="*/ 862489 w 866775"/>
                <a:gd name="connsiteY3" fmla="*/ 19551 h 47625"/>
              </a:gdLst>
              <a:ahLst/>
              <a:cxnLst>
                <a:cxn ang="0">
                  <a:pos x="connsiteX0" y="connsiteY0"/>
                </a:cxn>
                <a:cxn ang="0">
                  <a:pos x="connsiteX1" y="connsiteY1"/>
                </a:cxn>
                <a:cxn ang="0">
                  <a:pos x="connsiteX2" y="connsiteY2"/>
                </a:cxn>
                <a:cxn ang="0">
                  <a:pos x="connsiteX3" y="connsiteY3"/>
                </a:cxn>
              </a:cxnLst>
              <a:rect l="l" t="t" r="r" b="b"/>
              <a:pathLst>
                <a:path w="866775" h="47625">
                  <a:moveTo>
                    <a:pt x="862489" y="19551"/>
                  </a:moveTo>
                  <a:lnTo>
                    <a:pt x="694848" y="36696"/>
                  </a:lnTo>
                  <a:cubicBezTo>
                    <a:pt x="694848" y="36696"/>
                    <a:pt x="23336" y="47174"/>
                    <a:pt x="7144" y="49079"/>
                  </a:cubicBezTo>
                  <a:cubicBezTo>
                    <a:pt x="7144" y="49079"/>
                    <a:pt x="229076" y="-20454"/>
                    <a:pt x="862489" y="19551"/>
                  </a:cubicBezTo>
                  <a:close/>
                </a:path>
              </a:pathLst>
            </a:custGeom>
            <a:solidFill>
              <a:srgbClr val="F9C7D1"/>
            </a:solidFill>
            <a:ln w="9525"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6E330782-E9D4-4175-9DE6-93E653AD33F2}"/>
                </a:ext>
              </a:extLst>
            </p:cNvPr>
            <p:cNvSpPr/>
            <p:nvPr/>
          </p:nvSpPr>
          <p:spPr>
            <a:xfrm>
              <a:off x="7249731" y="5856214"/>
              <a:ext cx="1171575" cy="47625"/>
            </a:xfrm>
            <a:custGeom>
              <a:avLst/>
              <a:gdLst>
                <a:gd name="connsiteX0" fmla="*/ 1170146 w 1171575"/>
                <a:gd name="connsiteY0" fmla="*/ 16805 h 47625"/>
                <a:gd name="connsiteX1" fmla="*/ 1160621 w 1171575"/>
                <a:gd name="connsiteY1" fmla="*/ 17757 h 47625"/>
                <a:gd name="connsiteX2" fmla="*/ 7144 w 1171575"/>
                <a:gd name="connsiteY2" fmla="*/ 41570 h 47625"/>
                <a:gd name="connsiteX3" fmla="*/ 1170146 w 1171575"/>
                <a:gd name="connsiteY3" fmla="*/ 16805 h 47625"/>
              </a:gdLst>
              <a:ahLst/>
              <a:cxnLst>
                <a:cxn ang="0">
                  <a:pos x="connsiteX0" y="connsiteY0"/>
                </a:cxn>
                <a:cxn ang="0">
                  <a:pos x="connsiteX1" y="connsiteY1"/>
                </a:cxn>
                <a:cxn ang="0">
                  <a:pos x="connsiteX2" y="connsiteY2"/>
                </a:cxn>
                <a:cxn ang="0">
                  <a:pos x="connsiteX3" y="connsiteY3"/>
                </a:cxn>
              </a:cxnLst>
              <a:rect l="l" t="t" r="r" b="b"/>
              <a:pathLst>
                <a:path w="1171575" h="47625">
                  <a:moveTo>
                    <a:pt x="1170146" y="16805"/>
                  </a:moveTo>
                  <a:cubicBezTo>
                    <a:pt x="1167289" y="16805"/>
                    <a:pt x="1163478" y="16805"/>
                    <a:pt x="1160621" y="17757"/>
                  </a:cubicBezTo>
                  <a:lnTo>
                    <a:pt x="7144" y="41570"/>
                  </a:lnTo>
                  <a:cubicBezTo>
                    <a:pt x="7144" y="40617"/>
                    <a:pt x="270986" y="-14628"/>
                    <a:pt x="1170146" y="16805"/>
                  </a:cubicBezTo>
                  <a:close/>
                </a:path>
              </a:pathLst>
            </a:custGeom>
            <a:solidFill>
              <a:srgbClr val="F9C7D1"/>
            </a:solidFill>
            <a:ln w="9525"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6C00ED59-7D1C-4A85-AAF3-5969020837E3}"/>
                </a:ext>
              </a:extLst>
            </p:cNvPr>
            <p:cNvSpPr/>
            <p:nvPr/>
          </p:nvSpPr>
          <p:spPr>
            <a:xfrm>
              <a:off x="7249731" y="5524208"/>
              <a:ext cx="981075" cy="57150"/>
            </a:xfrm>
            <a:custGeom>
              <a:avLst/>
              <a:gdLst>
                <a:gd name="connsiteX0" fmla="*/ 976789 w 981075"/>
                <a:gd name="connsiteY0" fmla="*/ 44011 h 57150"/>
                <a:gd name="connsiteX1" fmla="*/ 868203 w 981075"/>
                <a:gd name="connsiteY1" fmla="*/ 44964 h 57150"/>
                <a:gd name="connsiteX2" fmla="*/ 655796 w 981075"/>
                <a:gd name="connsiteY2" fmla="*/ 36391 h 57150"/>
                <a:gd name="connsiteX3" fmla="*/ 7144 w 981075"/>
                <a:gd name="connsiteY3" fmla="*/ 50679 h 57150"/>
                <a:gd name="connsiteX4" fmla="*/ 976789 w 981075"/>
                <a:gd name="connsiteY4" fmla="*/ 44011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075" h="57150">
                  <a:moveTo>
                    <a:pt x="976789" y="44011"/>
                  </a:moveTo>
                  <a:lnTo>
                    <a:pt x="868203" y="44964"/>
                  </a:lnTo>
                  <a:lnTo>
                    <a:pt x="655796" y="36391"/>
                  </a:lnTo>
                  <a:lnTo>
                    <a:pt x="7144" y="50679"/>
                  </a:lnTo>
                  <a:cubicBezTo>
                    <a:pt x="7144" y="50679"/>
                    <a:pt x="579596" y="-42666"/>
                    <a:pt x="976789" y="44011"/>
                  </a:cubicBezTo>
                  <a:close/>
                </a:path>
              </a:pathLst>
            </a:custGeom>
            <a:solidFill>
              <a:srgbClr val="F9C7D1"/>
            </a:solidFill>
            <a:ln w="9525"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8A5889FF-E4DF-480B-94F5-D98E52A8D257}"/>
                </a:ext>
              </a:extLst>
            </p:cNvPr>
            <p:cNvSpPr/>
            <p:nvPr/>
          </p:nvSpPr>
          <p:spPr>
            <a:xfrm>
              <a:off x="1816671" y="5004815"/>
              <a:ext cx="3829050" cy="1514475"/>
            </a:xfrm>
            <a:custGeom>
              <a:avLst/>
              <a:gdLst>
                <a:gd name="connsiteX0" fmla="*/ 3829526 w 3829050"/>
                <a:gd name="connsiteY0" fmla="*/ 239554 h 1514475"/>
                <a:gd name="connsiteX1" fmla="*/ 3812381 w 3829050"/>
                <a:gd name="connsiteY1" fmla="*/ 1513046 h 1514475"/>
                <a:gd name="connsiteX2" fmla="*/ 3722846 w 3829050"/>
                <a:gd name="connsiteY2" fmla="*/ 1512094 h 1514475"/>
                <a:gd name="connsiteX3" fmla="*/ 3615214 w 3829050"/>
                <a:gd name="connsiteY3" fmla="*/ 1510189 h 1514475"/>
                <a:gd name="connsiteX4" fmla="*/ 3554254 w 3829050"/>
                <a:gd name="connsiteY4" fmla="*/ 1509236 h 1514475"/>
                <a:gd name="connsiteX5" fmla="*/ 3529489 w 3829050"/>
                <a:gd name="connsiteY5" fmla="*/ 1509236 h 1514475"/>
                <a:gd name="connsiteX6" fmla="*/ 3513296 w 3829050"/>
                <a:gd name="connsiteY6" fmla="*/ 1509236 h 1514475"/>
                <a:gd name="connsiteX7" fmla="*/ 3477101 w 3829050"/>
                <a:gd name="connsiteY7" fmla="*/ 1508284 h 1514475"/>
                <a:gd name="connsiteX8" fmla="*/ 3463766 w 3829050"/>
                <a:gd name="connsiteY8" fmla="*/ 1508284 h 1514475"/>
                <a:gd name="connsiteX9" fmla="*/ 3447574 w 3829050"/>
                <a:gd name="connsiteY9" fmla="*/ 1508284 h 1514475"/>
                <a:gd name="connsiteX10" fmla="*/ 3285649 w 3829050"/>
                <a:gd name="connsiteY10" fmla="*/ 1506379 h 1514475"/>
                <a:gd name="connsiteX11" fmla="*/ 7144 w 3829050"/>
                <a:gd name="connsiteY11" fmla="*/ 1283494 h 1514475"/>
                <a:gd name="connsiteX12" fmla="*/ 11906 w 3829050"/>
                <a:gd name="connsiteY12" fmla="*/ 1094899 h 1514475"/>
                <a:gd name="connsiteX13" fmla="*/ 40481 w 3829050"/>
                <a:gd name="connsiteY13" fmla="*/ 7144 h 1514475"/>
                <a:gd name="connsiteX14" fmla="*/ 3385661 w 3829050"/>
                <a:gd name="connsiteY14" fmla="*/ 237649 h 1514475"/>
                <a:gd name="connsiteX15" fmla="*/ 3510439 w 3829050"/>
                <a:gd name="connsiteY15" fmla="*/ 238601 h 1514475"/>
                <a:gd name="connsiteX16" fmla="*/ 3772376 w 3829050"/>
                <a:gd name="connsiteY16" fmla="*/ 239554 h 1514475"/>
                <a:gd name="connsiteX17" fmla="*/ 3772376 w 3829050"/>
                <a:gd name="connsiteY17" fmla="*/ 239554 h 1514475"/>
                <a:gd name="connsiteX18" fmla="*/ 3829526 w 3829050"/>
                <a:gd name="connsiteY18" fmla="*/ 239554 h 15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829050" h="1514475">
                  <a:moveTo>
                    <a:pt x="3829526" y="239554"/>
                  </a:moveTo>
                  <a:lnTo>
                    <a:pt x="3812381" y="1513046"/>
                  </a:lnTo>
                  <a:cubicBezTo>
                    <a:pt x="3782854" y="1512094"/>
                    <a:pt x="3752374" y="1512094"/>
                    <a:pt x="3722846" y="1512094"/>
                  </a:cubicBezTo>
                  <a:cubicBezTo>
                    <a:pt x="3686651" y="1512094"/>
                    <a:pt x="3651409" y="1511141"/>
                    <a:pt x="3615214" y="1510189"/>
                  </a:cubicBezTo>
                  <a:cubicBezTo>
                    <a:pt x="3595211" y="1510189"/>
                    <a:pt x="3574256" y="1509236"/>
                    <a:pt x="3554254" y="1509236"/>
                  </a:cubicBezTo>
                  <a:cubicBezTo>
                    <a:pt x="3546634" y="1509236"/>
                    <a:pt x="3538061" y="1509236"/>
                    <a:pt x="3529489" y="1509236"/>
                  </a:cubicBezTo>
                  <a:cubicBezTo>
                    <a:pt x="3523774" y="1509236"/>
                    <a:pt x="3519011" y="1509236"/>
                    <a:pt x="3513296" y="1509236"/>
                  </a:cubicBezTo>
                  <a:cubicBezTo>
                    <a:pt x="3499961" y="1509236"/>
                    <a:pt x="3487579" y="1509236"/>
                    <a:pt x="3477101" y="1508284"/>
                  </a:cubicBezTo>
                  <a:cubicBezTo>
                    <a:pt x="3472339" y="1508284"/>
                    <a:pt x="3467576" y="1508284"/>
                    <a:pt x="3463766" y="1508284"/>
                  </a:cubicBezTo>
                  <a:cubicBezTo>
                    <a:pt x="3458051" y="1508284"/>
                    <a:pt x="3452336" y="1508284"/>
                    <a:pt x="3447574" y="1508284"/>
                  </a:cubicBezTo>
                  <a:cubicBezTo>
                    <a:pt x="3393281" y="1507331"/>
                    <a:pt x="3339941" y="1506379"/>
                    <a:pt x="3285649" y="1506379"/>
                  </a:cubicBezTo>
                  <a:cubicBezTo>
                    <a:pt x="1872139" y="1488281"/>
                    <a:pt x="456724" y="1470184"/>
                    <a:pt x="7144" y="1283494"/>
                  </a:cubicBezTo>
                  <a:lnTo>
                    <a:pt x="11906" y="1094899"/>
                  </a:lnTo>
                  <a:lnTo>
                    <a:pt x="40481" y="7144"/>
                  </a:lnTo>
                  <a:cubicBezTo>
                    <a:pt x="751046" y="187166"/>
                    <a:pt x="2028349" y="227171"/>
                    <a:pt x="3385661" y="237649"/>
                  </a:cubicBezTo>
                  <a:cubicBezTo>
                    <a:pt x="3427571" y="237649"/>
                    <a:pt x="3468529" y="238601"/>
                    <a:pt x="3510439" y="238601"/>
                  </a:cubicBezTo>
                  <a:cubicBezTo>
                    <a:pt x="3597116" y="239554"/>
                    <a:pt x="3684746" y="239554"/>
                    <a:pt x="3772376" y="239554"/>
                  </a:cubicBezTo>
                  <a:lnTo>
                    <a:pt x="3772376" y="239554"/>
                  </a:lnTo>
                  <a:cubicBezTo>
                    <a:pt x="3790474" y="239554"/>
                    <a:pt x="3810476" y="239554"/>
                    <a:pt x="3829526" y="239554"/>
                  </a:cubicBezTo>
                  <a:close/>
                </a:path>
              </a:pathLst>
            </a:custGeom>
            <a:solidFill>
              <a:schemeClr val="accent2"/>
            </a:solidFill>
            <a:ln w="9525"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04CA8AB6-8E8D-4941-A040-E13E861F21ED}"/>
                </a:ext>
              </a:extLst>
            </p:cNvPr>
            <p:cNvSpPr/>
            <p:nvPr/>
          </p:nvSpPr>
          <p:spPr>
            <a:xfrm>
              <a:off x="1816671" y="6092570"/>
              <a:ext cx="3743325" cy="428625"/>
            </a:xfrm>
            <a:custGeom>
              <a:avLst/>
              <a:gdLst>
                <a:gd name="connsiteX0" fmla="*/ 3739039 w 3743325"/>
                <a:gd name="connsiteY0" fmla="*/ 214789 h 428625"/>
                <a:gd name="connsiteX1" fmla="*/ 3713321 w 3743325"/>
                <a:gd name="connsiteY1" fmla="*/ 423386 h 428625"/>
                <a:gd name="connsiteX2" fmla="*/ 3513296 w 3743325"/>
                <a:gd name="connsiteY2" fmla="*/ 421481 h 428625"/>
                <a:gd name="connsiteX3" fmla="*/ 3477101 w 3743325"/>
                <a:gd name="connsiteY3" fmla="*/ 420529 h 428625"/>
                <a:gd name="connsiteX4" fmla="*/ 3463766 w 3743325"/>
                <a:gd name="connsiteY4" fmla="*/ 420529 h 428625"/>
                <a:gd name="connsiteX5" fmla="*/ 3447574 w 3743325"/>
                <a:gd name="connsiteY5" fmla="*/ 420529 h 428625"/>
                <a:gd name="connsiteX6" fmla="*/ 3285649 w 3743325"/>
                <a:gd name="connsiteY6" fmla="*/ 418624 h 428625"/>
                <a:gd name="connsiteX7" fmla="*/ 7144 w 3743325"/>
                <a:gd name="connsiteY7" fmla="*/ 195739 h 428625"/>
                <a:gd name="connsiteX8" fmla="*/ 11906 w 3743325"/>
                <a:gd name="connsiteY8" fmla="*/ 7144 h 428625"/>
                <a:gd name="connsiteX9" fmla="*/ 3299936 w 3743325"/>
                <a:gd name="connsiteY9" fmla="*/ 230981 h 428625"/>
                <a:gd name="connsiteX10" fmla="*/ 3739039 w 3743325"/>
                <a:gd name="connsiteY10" fmla="*/ 214789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43325" h="428625">
                  <a:moveTo>
                    <a:pt x="3739039" y="214789"/>
                  </a:moveTo>
                  <a:lnTo>
                    <a:pt x="3713321" y="423386"/>
                  </a:lnTo>
                  <a:cubicBezTo>
                    <a:pt x="3673316" y="423386"/>
                    <a:pt x="3581876" y="421481"/>
                    <a:pt x="3513296" y="421481"/>
                  </a:cubicBezTo>
                  <a:cubicBezTo>
                    <a:pt x="3499961" y="421481"/>
                    <a:pt x="3487579" y="421481"/>
                    <a:pt x="3477101" y="420529"/>
                  </a:cubicBezTo>
                  <a:cubicBezTo>
                    <a:pt x="3472339" y="420529"/>
                    <a:pt x="3467576" y="420529"/>
                    <a:pt x="3463766" y="420529"/>
                  </a:cubicBezTo>
                  <a:cubicBezTo>
                    <a:pt x="3458051" y="420529"/>
                    <a:pt x="3452336" y="420529"/>
                    <a:pt x="3447574" y="420529"/>
                  </a:cubicBezTo>
                  <a:cubicBezTo>
                    <a:pt x="3393281" y="419576"/>
                    <a:pt x="3339941" y="418624"/>
                    <a:pt x="3285649" y="418624"/>
                  </a:cubicBezTo>
                  <a:cubicBezTo>
                    <a:pt x="1872139" y="400526"/>
                    <a:pt x="456724" y="382429"/>
                    <a:pt x="7144" y="195739"/>
                  </a:cubicBezTo>
                  <a:lnTo>
                    <a:pt x="11906" y="7144"/>
                  </a:lnTo>
                  <a:cubicBezTo>
                    <a:pt x="1018699" y="251936"/>
                    <a:pt x="2553176" y="250031"/>
                    <a:pt x="3299936" y="230981"/>
                  </a:cubicBezTo>
                  <a:cubicBezTo>
                    <a:pt x="3571399" y="224314"/>
                    <a:pt x="3739039" y="214789"/>
                    <a:pt x="3739039" y="214789"/>
                  </a:cubicBezTo>
                  <a:close/>
                </a:path>
              </a:pathLst>
            </a:custGeom>
            <a:solidFill>
              <a:schemeClr val="accent2">
                <a:lumMod val="75000"/>
              </a:schemeClr>
            </a:solidFill>
            <a:ln w="9525"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6CC9D9F6-69B4-4558-A08D-991A25D91DA3}"/>
                </a:ext>
              </a:extLst>
            </p:cNvPr>
            <p:cNvSpPr/>
            <p:nvPr/>
          </p:nvSpPr>
          <p:spPr>
            <a:xfrm>
              <a:off x="5095176" y="5235320"/>
              <a:ext cx="552450" cy="1285875"/>
            </a:xfrm>
            <a:custGeom>
              <a:avLst/>
              <a:gdLst>
                <a:gd name="connsiteX0" fmla="*/ 551021 w 552450"/>
                <a:gd name="connsiteY0" fmla="*/ 9049 h 1285875"/>
                <a:gd name="connsiteX1" fmla="*/ 533876 w 552450"/>
                <a:gd name="connsiteY1" fmla="*/ 1282541 h 1285875"/>
                <a:gd name="connsiteX2" fmla="*/ 444341 w 552450"/>
                <a:gd name="connsiteY2" fmla="*/ 1281589 h 1285875"/>
                <a:gd name="connsiteX3" fmla="*/ 336709 w 552450"/>
                <a:gd name="connsiteY3" fmla="*/ 1279684 h 1285875"/>
                <a:gd name="connsiteX4" fmla="*/ 275749 w 552450"/>
                <a:gd name="connsiteY4" fmla="*/ 1278731 h 1285875"/>
                <a:gd name="connsiteX5" fmla="*/ 250984 w 552450"/>
                <a:gd name="connsiteY5" fmla="*/ 1278731 h 1285875"/>
                <a:gd name="connsiteX6" fmla="*/ 234791 w 552450"/>
                <a:gd name="connsiteY6" fmla="*/ 1278731 h 1285875"/>
                <a:gd name="connsiteX7" fmla="*/ 198596 w 552450"/>
                <a:gd name="connsiteY7" fmla="*/ 1277779 h 1285875"/>
                <a:gd name="connsiteX8" fmla="*/ 185261 w 552450"/>
                <a:gd name="connsiteY8" fmla="*/ 1277779 h 1285875"/>
                <a:gd name="connsiteX9" fmla="*/ 169069 w 552450"/>
                <a:gd name="connsiteY9" fmla="*/ 1277779 h 1285875"/>
                <a:gd name="connsiteX10" fmla="*/ 7144 w 552450"/>
                <a:gd name="connsiteY10" fmla="*/ 1275874 h 1285875"/>
                <a:gd name="connsiteX11" fmla="*/ 21431 w 552450"/>
                <a:gd name="connsiteY11" fmla="*/ 1088231 h 1285875"/>
                <a:gd name="connsiteX12" fmla="*/ 106204 w 552450"/>
                <a:gd name="connsiteY12" fmla="*/ 7144 h 1285875"/>
                <a:gd name="connsiteX13" fmla="*/ 230981 w 552450"/>
                <a:gd name="connsiteY13" fmla="*/ 8096 h 1285875"/>
                <a:gd name="connsiteX14" fmla="*/ 492919 w 552450"/>
                <a:gd name="connsiteY14" fmla="*/ 9049 h 1285875"/>
                <a:gd name="connsiteX15" fmla="*/ 492919 w 552450"/>
                <a:gd name="connsiteY15" fmla="*/ 9049 h 1285875"/>
                <a:gd name="connsiteX16" fmla="*/ 551021 w 552450"/>
                <a:gd name="connsiteY16" fmla="*/ 9049 h 1285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52450" h="1285875">
                  <a:moveTo>
                    <a:pt x="551021" y="9049"/>
                  </a:moveTo>
                  <a:lnTo>
                    <a:pt x="533876" y="1282541"/>
                  </a:lnTo>
                  <a:cubicBezTo>
                    <a:pt x="504349" y="1281589"/>
                    <a:pt x="473869" y="1281589"/>
                    <a:pt x="444341" y="1281589"/>
                  </a:cubicBezTo>
                  <a:cubicBezTo>
                    <a:pt x="408146" y="1281589"/>
                    <a:pt x="372904" y="1280636"/>
                    <a:pt x="336709" y="1279684"/>
                  </a:cubicBezTo>
                  <a:cubicBezTo>
                    <a:pt x="316706" y="1279684"/>
                    <a:pt x="295751" y="1278731"/>
                    <a:pt x="275749" y="1278731"/>
                  </a:cubicBezTo>
                  <a:cubicBezTo>
                    <a:pt x="268129" y="1278731"/>
                    <a:pt x="259556" y="1278731"/>
                    <a:pt x="250984" y="1278731"/>
                  </a:cubicBezTo>
                  <a:cubicBezTo>
                    <a:pt x="245269" y="1278731"/>
                    <a:pt x="240506" y="1278731"/>
                    <a:pt x="234791" y="1278731"/>
                  </a:cubicBezTo>
                  <a:cubicBezTo>
                    <a:pt x="221456" y="1278731"/>
                    <a:pt x="209074" y="1278731"/>
                    <a:pt x="198596" y="1277779"/>
                  </a:cubicBezTo>
                  <a:cubicBezTo>
                    <a:pt x="193834" y="1277779"/>
                    <a:pt x="189071" y="1277779"/>
                    <a:pt x="185261" y="1277779"/>
                  </a:cubicBezTo>
                  <a:cubicBezTo>
                    <a:pt x="179546" y="1277779"/>
                    <a:pt x="173831" y="1277779"/>
                    <a:pt x="169069" y="1277779"/>
                  </a:cubicBezTo>
                  <a:cubicBezTo>
                    <a:pt x="114776" y="1276826"/>
                    <a:pt x="61436" y="1275874"/>
                    <a:pt x="7144" y="1275874"/>
                  </a:cubicBezTo>
                  <a:lnTo>
                    <a:pt x="21431" y="1088231"/>
                  </a:lnTo>
                  <a:lnTo>
                    <a:pt x="106204" y="7144"/>
                  </a:lnTo>
                  <a:cubicBezTo>
                    <a:pt x="148114" y="7144"/>
                    <a:pt x="189071" y="8096"/>
                    <a:pt x="230981" y="8096"/>
                  </a:cubicBezTo>
                  <a:cubicBezTo>
                    <a:pt x="317659" y="9049"/>
                    <a:pt x="405289" y="9049"/>
                    <a:pt x="492919" y="9049"/>
                  </a:cubicBezTo>
                  <a:lnTo>
                    <a:pt x="492919" y="9049"/>
                  </a:lnTo>
                  <a:cubicBezTo>
                    <a:pt x="511969" y="9049"/>
                    <a:pt x="531971" y="9049"/>
                    <a:pt x="551021" y="9049"/>
                  </a:cubicBezTo>
                  <a:close/>
                </a:path>
              </a:pathLst>
            </a:custGeom>
            <a:gradFill flip="none" rotWithShape="1">
              <a:gsLst>
                <a:gs pos="34000">
                  <a:srgbClr val="172144">
                    <a:alpha val="0"/>
                  </a:srgbClr>
                </a:gs>
                <a:gs pos="100000">
                  <a:srgbClr val="172144">
                    <a:alpha val="25882"/>
                  </a:srgbClr>
                </a:gs>
              </a:gsLst>
              <a:lin ang="600000" scaled="0"/>
              <a:tileRect/>
            </a:gradFill>
            <a:ln w="9525" cap="flat">
              <a:no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06C155FB-0A44-40A0-A697-3A46F4815508}"/>
                </a:ext>
              </a:extLst>
            </p:cNvPr>
            <p:cNvSpPr/>
            <p:nvPr/>
          </p:nvSpPr>
          <p:spPr>
            <a:xfrm>
              <a:off x="5515025" y="5137010"/>
              <a:ext cx="438150" cy="1457325"/>
            </a:xfrm>
            <a:custGeom>
              <a:avLst/>
              <a:gdLst>
                <a:gd name="connsiteX0" fmla="*/ 264522 w 438150"/>
                <a:gd name="connsiteY0" fmla="*/ 1451337 h 1457325"/>
                <a:gd name="connsiteX1" fmla="*/ 68307 w 438150"/>
                <a:gd name="connsiteY1" fmla="*/ 1436097 h 1457325"/>
                <a:gd name="connsiteX2" fmla="*/ 7347 w 438150"/>
                <a:gd name="connsiteY2" fmla="*/ 1364659 h 1457325"/>
                <a:gd name="connsiteX3" fmla="*/ 108312 w 438150"/>
                <a:gd name="connsiteY3" fmla="*/ 68307 h 1457325"/>
                <a:gd name="connsiteX4" fmla="*/ 179750 w 438150"/>
                <a:gd name="connsiteY4" fmla="*/ 7347 h 1457325"/>
                <a:gd name="connsiteX5" fmla="*/ 375965 w 438150"/>
                <a:gd name="connsiteY5" fmla="*/ 22587 h 1457325"/>
                <a:gd name="connsiteX6" fmla="*/ 436925 w 438150"/>
                <a:gd name="connsiteY6" fmla="*/ 94024 h 1457325"/>
                <a:gd name="connsiteX7" fmla="*/ 335959 w 438150"/>
                <a:gd name="connsiteY7" fmla="*/ 1390377 h 1457325"/>
                <a:gd name="connsiteX8" fmla="*/ 264522 w 438150"/>
                <a:gd name="connsiteY8" fmla="*/ 1451337 h 1457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8150" h="1457325">
                  <a:moveTo>
                    <a:pt x="264522" y="1451337"/>
                  </a:moveTo>
                  <a:lnTo>
                    <a:pt x="68307" y="1436097"/>
                  </a:lnTo>
                  <a:cubicBezTo>
                    <a:pt x="32112" y="1433240"/>
                    <a:pt x="4490" y="1400855"/>
                    <a:pt x="7347" y="1364659"/>
                  </a:cubicBezTo>
                  <a:lnTo>
                    <a:pt x="108312" y="68307"/>
                  </a:lnTo>
                  <a:cubicBezTo>
                    <a:pt x="111170" y="32112"/>
                    <a:pt x="143555" y="4489"/>
                    <a:pt x="179750" y="7347"/>
                  </a:cubicBezTo>
                  <a:lnTo>
                    <a:pt x="375965" y="22587"/>
                  </a:lnTo>
                  <a:cubicBezTo>
                    <a:pt x="412159" y="25444"/>
                    <a:pt x="439782" y="57829"/>
                    <a:pt x="436925" y="94024"/>
                  </a:cubicBezTo>
                  <a:lnTo>
                    <a:pt x="335959" y="1390377"/>
                  </a:lnTo>
                  <a:cubicBezTo>
                    <a:pt x="333102" y="1426572"/>
                    <a:pt x="300717" y="1454195"/>
                    <a:pt x="264522" y="1451337"/>
                  </a:cubicBezTo>
                  <a:close/>
                </a:path>
              </a:pathLst>
            </a:custGeom>
            <a:solidFill>
              <a:srgbClr val="FED993"/>
            </a:solidFill>
            <a:ln w="9525" cap="flat">
              <a:noFill/>
              <a:prstDash val="solid"/>
              <a:miter/>
            </a:ln>
          </p:spPr>
          <p:txBody>
            <a:bodyPr rtlCol="0" anchor="ctr"/>
            <a:lstStyle/>
            <a:p>
              <a:endParaRPr lang="en-US"/>
            </a:p>
          </p:txBody>
        </p:sp>
      </p:grpSp>
      <p:grpSp>
        <p:nvGrpSpPr>
          <p:cNvPr id="101" name="Group 100">
            <a:extLst>
              <a:ext uri="{FF2B5EF4-FFF2-40B4-BE49-F238E27FC236}">
                <a16:creationId xmlns:a16="http://schemas.microsoft.com/office/drawing/2014/main" id="{A96C8B13-5D0C-494E-AA4E-2B8BE30D3C15}"/>
              </a:ext>
            </a:extLst>
          </p:cNvPr>
          <p:cNvGrpSpPr/>
          <p:nvPr/>
        </p:nvGrpSpPr>
        <p:grpSpPr>
          <a:xfrm>
            <a:off x="-602172" y="9193643"/>
            <a:ext cx="10998984" cy="3150757"/>
            <a:chOff x="1816671" y="4662542"/>
            <a:chExt cx="6743700" cy="1931793"/>
          </a:xfrm>
        </p:grpSpPr>
        <p:sp>
          <p:nvSpPr>
            <p:cNvPr id="17" name="Freeform: Shape 16">
              <a:extLst>
                <a:ext uri="{FF2B5EF4-FFF2-40B4-BE49-F238E27FC236}">
                  <a16:creationId xmlns:a16="http://schemas.microsoft.com/office/drawing/2014/main" id="{028855A1-1FCA-4BE0-A73B-3B383942CE14}"/>
                </a:ext>
              </a:extLst>
            </p:cNvPr>
            <p:cNvSpPr/>
            <p:nvPr/>
          </p:nvSpPr>
          <p:spPr>
            <a:xfrm>
              <a:off x="6408674" y="4662542"/>
              <a:ext cx="885825" cy="609600"/>
            </a:xfrm>
            <a:custGeom>
              <a:avLst/>
              <a:gdLst>
                <a:gd name="connsiteX0" fmla="*/ 864393 w 885825"/>
                <a:gd name="connsiteY0" fmla="*/ 181777 h 609600"/>
                <a:gd name="connsiteX1" fmla="*/ 706279 w 885825"/>
                <a:gd name="connsiteY1" fmla="*/ 399900 h 609600"/>
                <a:gd name="connsiteX2" fmla="*/ 555784 w 885825"/>
                <a:gd name="connsiteY2" fmla="*/ 607545 h 609600"/>
                <a:gd name="connsiteX3" fmla="*/ 468154 w 885825"/>
                <a:gd name="connsiteY3" fmla="*/ 594210 h 609600"/>
                <a:gd name="connsiteX4" fmla="*/ 7144 w 885825"/>
                <a:gd name="connsiteY4" fmla="*/ 522772 h 609600"/>
                <a:gd name="connsiteX5" fmla="*/ 531018 w 885825"/>
                <a:gd name="connsiteY5" fmla="*/ 177967 h 609600"/>
                <a:gd name="connsiteX6" fmla="*/ 772001 w 885825"/>
                <a:gd name="connsiteY6" fmla="*/ 17947 h 609600"/>
                <a:gd name="connsiteX7" fmla="*/ 864393 w 885825"/>
                <a:gd name="connsiteY7" fmla="*/ 181777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5825" h="609600">
                  <a:moveTo>
                    <a:pt x="864393" y="181777"/>
                  </a:moveTo>
                  <a:cubicBezTo>
                    <a:pt x="839629" y="239880"/>
                    <a:pt x="772001" y="321795"/>
                    <a:pt x="706279" y="399900"/>
                  </a:cubicBezTo>
                  <a:cubicBezTo>
                    <a:pt x="631031" y="488482"/>
                    <a:pt x="558641" y="571350"/>
                    <a:pt x="555784" y="607545"/>
                  </a:cubicBezTo>
                  <a:lnTo>
                    <a:pt x="468154" y="594210"/>
                  </a:lnTo>
                  <a:lnTo>
                    <a:pt x="7144" y="522772"/>
                  </a:lnTo>
                  <a:cubicBezTo>
                    <a:pt x="7144" y="522772"/>
                    <a:pt x="442436" y="206542"/>
                    <a:pt x="531018" y="177967"/>
                  </a:cubicBezTo>
                  <a:cubicBezTo>
                    <a:pt x="619601" y="150345"/>
                    <a:pt x="707231" y="57952"/>
                    <a:pt x="772001" y="17947"/>
                  </a:cubicBezTo>
                  <a:cubicBezTo>
                    <a:pt x="836771" y="-23010"/>
                    <a:pt x="916781" y="57000"/>
                    <a:pt x="864393" y="181777"/>
                  </a:cubicBezTo>
                  <a:close/>
                </a:path>
              </a:pathLst>
            </a:custGeom>
            <a:solidFill>
              <a:srgbClr val="FFCED4"/>
            </a:solidFill>
            <a:ln w="9525"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B3141F85-7DB7-4C24-AC15-030A9820D3E4}"/>
                </a:ext>
              </a:extLst>
            </p:cNvPr>
            <p:cNvSpPr/>
            <p:nvPr/>
          </p:nvSpPr>
          <p:spPr>
            <a:xfrm>
              <a:off x="6860159" y="5054345"/>
              <a:ext cx="257175" cy="219075"/>
            </a:xfrm>
            <a:custGeom>
              <a:avLst/>
              <a:gdLst>
                <a:gd name="connsiteX0" fmla="*/ 254794 w 257175"/>
                <a:gd name="connsiteY0" fmla="*/ 7144 h 219075"/>
                <a:gd name="connsiteX1" fmla="*/ 104299 w 257175"/>
                <a:gd name="connsiteY1" fmla="*/ 214789 h 219075"/>
                <a:gd name="connsiteX2" fmla="*/ 16669 w 257175"/>
                <a:gd name="connsiteY2" fmla="*/ 201454 h 219075"/>
                <a:gd name="connsiteX3" fmla="*/ 7144 w 257175"/>
                <a:gd name="connsiteY3" fmla="*/ 182404 h 219075"/>
                <a:gd name="connsiteX4" fmla="*/ 254794 w 257175"/>
                <a:gd name="connsiteY4" fmla="*/ 7144 h 2190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219075">
                  <a:moveTo>
                    <a:pt x="254794" y="7144"/>
                  </a:moveTo>
                  <a:cubicBezTo>
                    <a:pt x="179546" y="95726"/>
                    <a:pt x="107156" y="178594"/>
                    <a:pt x="104299" y="214789"/>
                  </a:cubicBezTo>
                  <a:lnTo>
                    <a:pt x="16669" y="201454"/>
                  </a:lnTo>
                  <a:lnTo>
                    <a:pt x="7144" y="182404"/>
                  </a:lnTo>
                  <a:cubicBezTo>
                    <a:pt x="47149" y="107156"/>
                    <a:pt x="254794" y="7144"/>
                    <a:pt x="254794" y="7144"/>
                  </a:cubicBezTo>
                  <a:close/>
                </a:path>
              </a:pathLst>
            </a:custGeom>
            <a:solidFill>
              <a:srgbClr val="F9C7D1"/>
            </a:solidFill>
            <a:ln w="9525"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8199A1DF-D028-4C71-9800-494622856D14}"/>
                </a:ext>
              </a:extLst>
            </p:cNvPr>
            <p:cNvSpPr/>
            <p:nvPr/>
          </p:nvSpPr>
          <p:spPr>
            <a:xfrm>
              <a:off x="5217096" y="5177218"/>
              <a:ext cx="3343275" cy="1276350"/>
            </a:xfrm>
            <a:custGeom>
              <a:avLst/>
              <a:gdLst>
                <a:gd name="connsiteX0" fmla="*/ 3338989 w 3343275"/>
                <a:gd name="connsiteY0" fmla="*/ 583406 h 1276350"/>
                <a:gd name="connsiteX1" fmla="*/ 3203734 w 3343275"/>
                <a:gd name="connsiteY1" fmla="*/ 695801 h 1276350"/>
                <a:gd name="connsiteX2" fmla="*/ 3203734 w 3343275"/>
                <a:gd name="connsiteY2" fmla="*/ 695801 h 1276350"/>
                <a:gd name="connsiteX3" fmla="*/ 3194209 w 3343275"/>
                <a:gd name="connsiteY3" fmla="*/ 696754 h 1276350"/>
                <a:gd name="connsiteX4" fmla="*/ 2040731 w 3343275"/>
                <a:gd name="connsiteY4" fmla="*/ 720566 h 1276350"/>
                <a:gd name="connsiteX5" fmla="*/ 2040731 w 3343275"/>
                <a:gd name="connsiteY5" fmla="*/ 748189 h 1276350"/>
                <a:gd name="connsiteX6" fmla="*/ 2739867 w 3343275"/>
                <a:gd name="connsiteY6" fmla="*/ 772954 h 1276350"/>
                <a:gd name="connsiteX7" fmla="*/ 3073242 w 3343275"/>
                <a:gd name="connsiteY7" fmla="*/ 769144 h 1276350"/>
                <a:gd name="connsiteX8" fmla="*/ 3203734 w 3343275"/>
                <a:gd name="connsiteY8" fmla="*/ 881539 h 1276350"/>
                <a:gd name="connsiteX9" fmla="*/ 3071336 w 3343275"/>
                <a:gd name="connsiteY9" fmla="*/ 993934 h 1276350"/>
                <a:gd name="connsiteX10" fmla="*/ 2897029 w 3343275"/>
                <a:gd name="connsiteY10" fmla="*/ 1011079 h 1276350"/>
                <a:gd name="connsiteX11" fmla="*/ 2897029 w 3343275"/>
                <a:gd name="connsiteY11" fmla="*/ 1011079 h 1276350"/>
                <a:gd name="connsiteX12" fmla="*/ 2729389 w 3343275"/>
                <a:gd name="connsiteY12" fmla="*/ 1028224 h 1276350"/>
                <a:gd name="connsiteX13" fmla="*/ 2041684 w 3343275"/>
                <a:gd name="connsiteY13" fmla="*/ 1040606 h 1276350"/>
                <a:gd name="connsiteX14" fmla="*/ 2041684 w 3343275"/>
                <a:gd name="connsiteY14" fmla="*/ 1068229 h 1276350"/>
                <a:gd name="connsiteX15" fmla="*/ 2417921 w 3343275"/>
                <a:gd name="connsiteY15" fmla="*/ 1078706 h 1276350"/>
                <a:gd name="connsiteX16" fmla="*/ 2698909 w 3343275"/>
                <a:gd name="connsiteY16" fmla="*/ 1072039 h 1276350"/>
                <a:gd name="connsiteX17" fmla="*/ 2769394 w 3343275"/>
                <a:gd name="connsiteY17" fmla="*/ 1092994 h 1276350"/>
                <a:gd name="connsiteX18" fmla="*/ 2797969 w 3343275"/>
                <a:gd name="connsiteY18" fmla="*/ 1140619 h 1276350"/>
                <a:gd name="connsiteX19" fmla="*/ 2697004 w 3343275"/>
                <a:gd name="connsiteY19" fmla="*/ 1209199 h 1276350"/>
                <a:gd name="connsiteX20" fmla="*/ 2384584 w 3343275"/>
                <a:gd name="connsiteY20" fmla="*/ 1242536 h 1276350"/>
                <a:gd name="connsiteX21" fmla="*/ 2041684 w 3343275"/>
                <a:gd name="connsiteY21" fmla="*/ 1247299 h 1276350"/>
                <a:gd name="connsiteX22" fmla="*/ 850106 w 3343275"/>
                <a:gd name="connsiteY22" fmla="*/ 1247299 h 1276350"/>
                <a:gd name="connsiteX23" fmla="*/ 849154 w 3343275"/>
                <a:gd name="connsiteY23" fmla="*/ 1247299 h 1276350"/>
                <a:gd name="connsiteX24" fmla="*/ 532924 w 3343275"/>
                <a:gd name="connsiteY24" fmla="*/ 1076801 h 1276350"/>
                <a:gd name="connsiteX25" fmla="*/ 7144 w 3343275"/>
                <a:gd name="connsiteY25" fmla="*/ 1076801 h 1276350"/>
                <a:gd name="connsiteX26" fmla="*/ 7144 w 3343275"/>
                <a:gd name="connsiteY26" fmla="*/ 219551 h 1276350"/>
                <a:gd name="connsiteX27" fmla="*/ 787241 w 3343275"/>
                <a:gd name="connsiteY27" fmla="*/ 169069 h 1276350"/>
                <a:gd name="connsiteX28" fmla="*/ 912019 w 3343275"/>
                <a:gd name="connsiteY28" fmla="*/ 154781 h 1276350"/>
                <a:gd name="connsiteX29" fmla="*/ 912019 w 3343275"/>
                <a:gd name="connsiteY29" fmla="*/ 154781 h 1276350"/>
                <a:gd name="connsiteX30" fmla="*/ 912019 w 3343275"/>
                <a:gd name="connsiteY30" fmla="*/ 154781 h 1276350"/>
                <a:gd name="connsiteX31" fmla="*/ 1202531 w 3343275"/>
                <a:gd name="connsiteY31" fmla="*/ 7144 h 1276350"/>
                <a:gd name="connsiteX32" fmla="*/ 2048351 w 3343275"/>
                <a:gd name="connsiteY32" fmla="*/ 105251 h 1276350"/>
                <a:gd name="connsiteX33" fmla="*/ 2704624 w 3343275"/>
                <a:gd name="connsiteY33" fmla="*/ 132874 h 1276350"/>
                <a:gd name="connsiteX34" fmla="*/ 2989421 w 3343275"/>
                <a:gd name="connsiteY34" fmla="*/ 178594 h 1276350"/>
                <a:gd name="connsiteX35" fmla="*/ 3103721 w 3343275"/>
                <a:gd name="connsiteY35" fmla="*/ 281464 h 1276350"/>
                <a:gd name="connsiteX36" fmla="*/ 3013234 w 3343275"/>
                <a:gd name="connsiteY36" fmla="*/ 391001 h 1276350"/>
                <a:gd name="connsiteX37" fmla="*/ 2981801 w 3343275"/>
                <a:gd name="connsiteY37" fmla="*/ 394811 h 1276350"/>
                <a:gd name="connsiteX38" fmla="*/ 2904649 w 3343275"/>
                <a:gd name="connsiteY38" fmla="*/ 391954 h 1276350"/>
                <a:gd name="connsiteX39" fmla="*/ 2692242 w 3343275"/>
                <a:gd name="connsiteY39" fmla="*/ 383381 h 1276350"/>
                <a:gd name="connsiteX40" fmla="*/ 2043589 w 3343275"/>
                <a:gd name="connsiteY40" fmla="*/ 397669 h 1276350"/>
                <a:gd name="connsiteX41" fmla="*/ 2043589 w 3343275"/>
                <a:gd name="connsiteY41" fmla="*/ 425291 h 1276350"/>
                <a:gd name="connsiteX42" fmla="*/ 3199924 w 3343275"/>
                <a:gd name="connsiteY42" fmla="*/ 470059 h 1276350"/>
                <a:gd name="connsiteX43" fmla="*/ 3338989 w 3343275"/>
                <a:gd name="connsiteY43" fmla="*/ 583406 h 1276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343275" h="1276350">
                  <a:moveTo>
                    <a:pt x="3338989" y="583406"/>
                  </a:moveTo>
                  <a:cubicBezTo>
                    <a:pt x="3338989" y="642461"/>
                    <a:pt x="3279934" y="691039"/>
                    <a:pt x="3203734" y="695801"/>
                  </a:cubicBezTo>
                  <a:lnTo>
                    <a:pt x="3203734" y="695801"/>
                  </a:lnTo>
                  <a:cubicBezTo>
                    <a:pt x="3200876" y="695801"/>
                    <a:pt x="3197067" y="695801"/>
                    <a:pt x="3194209" y="696754"/>
                  </a:cubicBezTo>
                  <a:lnTo>
                    <a:pt x="2040731" y="720566"/>
                  </a:lnTo>
                  <a:cubicBezTo>
                    <a:pt x="2035969" y="731044"/>
                    <a:pt x="2035017" y="740569"/>
                    <a:pt x="2040731" y="748189"/>
                  </a:cubicBezTo>
                  <a:lnTo>
                    <a:pt x="2739867" y="772954"/>
                  </a:lnTo>
                  <a:lnTo>
                    <a:pt x="3073242" y="769144"/>
                  </a:lnTo>
                  <a:cubicBezTo>
                    <a:pt x="3145631" y="772001"/>
                    <a:pt x="3203734" y="821531"/>
                    <a:pt x="3203734" y="881539"/>
                  </a:cubicBezTo>
                  <a:cubicBezTo>
                    <a:pt x="3203734" y="942499"/>
                    <a:pt x="3144679" y="992981"/>
                    <a:pt x="3071336" y="993934"/>
                  </a:cubicBezTo>
                  <a:lnTo>
                    <a:pt x="2897029" y="1011079"/>
                  </a:lnTo>
                  <a:cubicBezTo>
                    <a:pt x="2897029" y="1011079"/>
                    <a:pt x="2897029" y="1011079"/>
                    <a:pt x="2897029" y="1011079"/>
                  </a:cubicBezTo>
                  <a:lnTo>
                    <a:pt x="2729389" y="1028224"/>
                  </a:lnTo>
                  <a:cubicBezTo>
                    <a:pt x="2729389" y="1028224"/>
                    <a:pt x="2057876" y="1038701"/>
                    <a:pt x="2041684" y="1040606"/>
                  </a:cubicBezTo>
                  <a:cubicBezTo>
                    <a:pt x="2025492" y="1043464"/>
                    <a:pt x="2019776" y="1067276"/>
                    <a:pt x="2041684" y="1068229"/>
                  </a:cubicBezTo>
                  <a:cubicBezTo>
                    <a:pt x="2063592" y="1069181"/>
                    <a:pt x="2417921" y="1078706"/>
                    <a:pt x="2417921" y="1078706"/>
                  </a:cubicBezTo>
                  <a:lnTo>
                    <a:pt x="2698909" y="1072039"/>
                  </a:lnTo>
                  <a:cubicBezTo>
                    <a:pt x="2726531" y="1072991"/>
                    <a:pt x="2751296" y="1080611"/>
                    <a:pt x="2769394" y="1092994"/>
                  </a:cubicBezTo>
                  <a:cubicBezTo>
                    <a:pt x="2787492" y="1105376"/>
                    <a:pt x="2797969" y="1122521"/>
                    <a:pt x="2797969" y="1140619"/>
                  </a:cubicBezTo>
                  <a:cubicBezTo>
                    <a:pt x="2797969" y="1177766"/>
                    <a:pt x="2753201" y="1208246"/>
                    <a:pt x="2697004" y="1209199"/>
                  </a:cubicBezTo>
                  <a:lnTo>
                    <a:pt x="2384584" y="1242536"/>
                  </a:lnTo>
                  <a:lnTo>
                    <a:pt x="2041684" y="1247299"/>
                  </a:lnTo>
                  <a:cubicBezTo>
                    <a:pt x="1619726" y="1280636"/>
                    <a:pt x="1217771" y="1287304"/>
                    <a:pt x="850106" y="1247299"/>
                  </a:cubicBezTo>
                  <a:lnTo>
                    <a:pt x="849154" y="1247299"/>
                  </a:lnTo>
                  <a:cubicBezTo>
                    <a:pt x="731996" y="1233011"/>
                    <a:pt x="670084" y="1192054"/>
                    <a:pt x="532924" y="1076801"/>
                  </a:cubicBezTo>
                  <a:lnTo>
                    <a:pt x="7144" y="1076801"/>
                  </a:lnTo>
                  <a:lnTo>
                    <a:pt x="7144" y="219551"/>
                  </a:lnTo>
                  <a:lnTo>
                    <a:pt x="787241" y="169069"/>
                  </a:lnTo>
                  <a:cubicBezTo>
                    <a:pt x="846296" y="165259"/>
                    <a:pt x="881539" y="163354"/>
                    <a:pt x="912019" y="154781"/>
                  </a:cubicBezTo>
                  <a:lnTo>
                    <a:pt x="912019" y="154781"/>
                  </a:lnTo>
                  <a:lnTo>
                    <a:pt x="912019" y="154781"/>
                  </a:lnTo>
                  <a:cubicBezTo>
                    <a:pt x="922496" y="148114"/>
                    <a:pt x="1202531" y="7144"/>
                    <a:pt x="1202531" y="7144"/>
                  </a:cubicBezTo>
                  <a:lnTo>
                    <a:pt x="2048351" y="105251"/>
                  </a:lnTo>
                  <a:lnTo>
                    <a:pt x="2704624" y="132874"/>
                  </a:lnTo>
                  <a:lnTo>
                    <a:pt x="2989421" y="178594"/>
                  </a:lnTo>
                  <a:cubicBezTo>
                    <a:pt x="3057049" y="181451"/>
                    <a:pt x="3103721" y="213836"/>
                    <a:pt x="3103721" y="281464"/>
                  </a:cubicBezTo>
                  <a:cubicBezTo>
                    <a:pt x="3103721" y="338614"/>
                    <a:pt x="3065621" y="378619"/>
                    <a:pt x="3013234" y="391001"/>
                  </a:cubicBezTo>
                  <a:cubicBezTo>
                    <a:pt x="3003709" y="393859"/>
                    <a:pt x="2992279" y="394811"/>
                    <a:pt x="2981801" y="394811"/>
                  </a:cubicBezTo>
                  <a:lnTo>
                    <a:pt x="2904649" y="391954"/>
                  </a:lnTo>
                  <a:lnTo>
                    <a:pt x="2692242" y="383381"/>
                  </a:lnTo>
                  <a:lnTo>
                    <a:pt x="2043589" y="397669"/>
                  </a:lnTo>
                  <a:cubicBezTo>
                    <a:pt x="2033111" y="406241"/>
                    <a:pt x="2034064" y="415766"/>
                    <a:pt x="2043589" y="425291"/>
                  </a:cubicBezTo>
                  <a:lnTo>
                    <a:pt x="3199924" y="470059"/>
                  </a:lnTo>
                  <a:cubicBezTo>
                    <a:pt x="3276124" y="472916"/>
                    <a:pt x="3338989" y="523399"/>
                    <a:pt x="3338989" y="583406"/>
                  </a:cubicBezTo>
                  <a:close/>
                </a:path>
              </a:pathLst>
            </a:custGeom>
            <a:solidFill>
              <a:srgbClr val="FDDADF"/>
            </a:solidFill>
            <a:ln w="9525"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5EA59FE1-0E77-4188-BBF9-AF460832E0DA}"/>
                </a:ext>
              </a:extLst>
            </p:cNvPr>
            <p:cNvSpPr/>
            <p:nvPr/>
          </p:nvSpPr>
          <p:spPr>
            <a:xfrm>
              <a:off x="5620956" y="6228778"/>
              <a:ext cx="2305050" cy="228600"/>
            </a:xfrm>
            <a:custGeom>
              <a:avLst/>
              <a:gdLst>
                <a:gd name="connsiteX0" fmla="*/ 2304574 w 2305050"/>
                <a:gd name="connsiteY0" fmla="*/ 158591 h 228600"/>
                <a:gd name="connsiteX1" fmla="*/ 1992154 w 2305050"/>
                <a:gd name="connsiteY1" fmla="*/ 191929 h 228600"/>
                <a:gd name="connsiteX2" fmla="*/ 1649254 w 2305050"/>
                <a:gd name="connsiteY2" fmla="*/ 196691 h 228600"/>
                <a:gd name="connsiteX3" fmla="*/ 457676 w 2305050"/>
                <a:gd name="connsiteY3" fmla="*/ 196691 h 228600"/>
                <a:gd name="connsiteX4" fmla="*/ 456724 w 2305050"/>
                <a:gd name="connsiteY4" fmla="*/ 196691 h 228600"/>
                <a:gd name="connsiteX5" fmla="*/ 7144 w 2305050"/>
                <a:gd name="connsiteY5" fmla="*/ 26194 h 228600"/>
                <a:gd name="connsiteX6" fmla="*/ 231934 w 2305050"/>
                <a:gd name="connsiteY6" fmla="*/ 7144 h 228600"/>
                <a:gd name="connsiteX7" fmla="*/ 2304574 w 2305050"/>
                <a:gd name="connsiteY7" fmla="*/ 158591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05050" h="228600">
                  <a:moveTo>
                    <a:pt x="2304574" y="158591"/>
                  </a:moveTo>
                  <a:lnTo>
                    <a:pt x="1992154" y="191929"/>
                  </a:lnTo>
                  <a:lnTo>
                    <a:pt x="1649254" y="196691"/>
                  </a:lnTo>
                  <a:cubicBezTo>
                    <a:pt x="1227296" y="230029"/>
                    <a:pt x="825341" y="236696"/>
                    <a:pt x="457676" y="196691"/>
                  </a:cubicBezTo>
                  <a:lnTo>
                    <a:pt x="456724" y="196691"/>
                  </a:lnTo>
                  <a:cubicBezTo>
                    <a:pt x="339566" y="182404"/>
                    <a:pt x="7144" y="26194"/>
                    <a:pt x="7144" y="26194"/>
                  </a:cubicBezTo>
                  <a:lnTo>
                    <a:pt x="231934" y="7144"/>
                  </a:lnTo>
                  <a:cubicBezTo>
                    <a:pt x="34766" y="82391"/>
                    <a:pt x="1908334" y="233839"/>
                    <a:pt x="2304574" y="158591"/>
                  </a:cubicBezTo>
                  <a:close/>
                </a:path>
              </a:pathLst>
            </a:custGeom>
            <a:solidFill>
              <a:srgbClr val="F9C7D1"/>
            </a:solidFill>
            <a:ln w="9525"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7654B3A1-903E-4045-BECE-9E3A929D2C82}"/>
                </a:ext>
              </a:extLst>
            </p:cNvPr>
            <p:cNvSpPr/>
            <p:nvPr/>
          </p:nvSpPr>
          <p:spPr>
            <a:xfrm>
              <a:off x="7249731" y="6169698"/>
              <a:ext cx="866775" cy="47625"/>
            </a:xfrm>
            <a:custGeom>
              <a:avLst/>
              <a:gdLst>
                <a:gd name="connsiteX0" fmla="*/ 862489 w 866775"/>
                <a:gd name="connsiteY0" fmla="*/ 19551 h 47625"/>
                <a:gd name="connsiteX1" fmla="*/ 694848 w 866775"/>
                <a:gd name="connsiteY1" fmla="*/ 36696 h 47625"/>
                <a:gd name="connsiteX2" fmla="*/ 7144 w 866775"/>
                <a:gd name="connsiteY2" fmla="*/ 49079 h 47625"/>
                <a:gd name="connsiteX3" fmla="*/ 862489 w 866775"/>
                <a:gd name="connsiteY3" fmla="*/ 19551 h 47625"/>
              </a:gdLst>
              <a:ahLst/>
              <a:cxnLst>
                <a:cxn ang="0">
                  <a:pos x="connsiteX0" y="connsiteY0"/>
                </a:cxn>
                <a:cxn ang="0">
                  <a:pos x="connsiteX1" y="connsiteY1"/>
                </a:cxn>
                <a:cxn ang="0">
                  <a:pos x="connsiteX2" y="connsiteY2"/>
                </a:cxn>
                <a:cxn ang="0">
                  <a:pos x="connsiteX3" y="connsiteY3"/>
                </a:cxn>
              </a:cxnLst>
              <a:rect l="l" t="t" r="r" b="b"/>
              <a:pathLst>
                <a:path w="866775" h="47625">
                  <a:moveTo>
                    <a:pt x="862489" y="19551"/>
                  </a:moveTo>
                  <a:lnTo>
                    <a:pt x="694848" y="36696"/>
                  </a:lnTo>
                  <a:cubicBezTo>
                    <a:pt x="694848" y="36696"/>
                    <a:pt x="23336" y="47174"/>
                    <a:pt x="7144" y="49079"/>
                  </a:cubicBezTo>
                  <a:cubicBezTo>
                    <a:pt x="7144" y="49079"/>
                    <a:pt x="229076" y="-20454"/>
                    <a:pt x="862489" y="19551"/>
                  </a:cubicBezTo>
                  <a:close/>
                </a:path>
              </a:pathLst>
            </a:custGeom>
            <a:solidFill>
              <a:srgbClr val="F9C7D1"/>
            </a:solidFill>
            <a:ln w="9525"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B1E4ECDE-1D93-4F00-8FC9-B1DE54D35724}"/>
                </a:ext>
              </a:extLst>
            </p:cNvPr>
            <p:cNvSpPr/>
            <p:nvPr/>
          </p:nvSpPr>
          <p:spPr>
            <a:xfrm>
              <a:off x="7249731" y="5856214"/>
              <a:ext cx="1171575" cy="47625"/>
            </a:xfrm>
            <a:custGeom>
              <a:avLst/>
              <a:gdLst>
                <a:gd name="connsiteX0" fmla="*/ 1170146 w 1171575"/>
                <a:gd name="connsiteY0" fmla="*/ 16805 h 47625"/>
                <a:gd name="connsiteX1" fmla="*/ 1160621 w 1171575"/>
                <a:gd name="connsiteY1" fmla="*/ 17757 h 47625"/>
                <a:gd name="connsiteX2" fmla="*/ 7144 w 1171575"/>
                <a:gd name="connsiteY2" fmla="*/ 41570 h 47625"/>
                <a:gd name="connsiteX3" fmla="*/ 1170146 w 1171575"/>
                <a:gd name="connsiteY3" fmla="*/ 16805 h 47625"/>
              </a:gdLst>
              <a:ahLst/>
              <a:cxnLst>
                <a:cxn ang="0">
                  <a:pos x="connsiteX0" y="connsiteY0"/>
                </a:cxn>
                <a:cxn ang="0">
                  <a:pos x="connsiteX1" y="connsiteY1"/>
                </a:cxn>
                <a:cxn ang="0">
                  <a:pos x="connsiteX2" y="connsiteY2"/>
                </a:cxn>
                <a:cxn ang="0">
                  <a:pos x="connsiteX3" y="connsiteY3"/>
                </a:cxn>
              </a:cxnLst>
              <a:rect l="l" t="t" r="r" b="b"/>
              <a:pathLst>
                <a:path w="1171575" h="47625">
                  <a:moveTo>
                    <a:pt x="1170146" y="16805"/>
                  </a:moveTo>
                  <a:cubicBezTo>
                    <a:pt x="1167289" y="16805"/>
                    <a:pt x="1163478" y="16805"/>
                    <a:pt x="1160621" y="17757"/>
                  </a:cubicBezTo>
                  <a:lnTo>
                    <a:pt x="7144" y="41570"/>
                  </a:lnTo>
                  <a:cubicBezTo>
                    <a:pt x="7144" y="40617"/>
                    <a:pt x="270986" y="-14628"/>
                    <a:pt x="1170146" y="16805"/>
                  </a:cubicBezTo>
                  <a:close/>
                </a:path>
              </a:pathLst>
            </a:custGeom>
            <a:solidFill>
              <a:srgbClr val="F9C7D1"/>
            </a:solidFill>
            <a:ln w="9525"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AAF00E2C-4E53-448A-A166-970C71A2006C}"/>
                </a:ext>
              </a:extLst>
            </p:cNvPr>
            <p:cNvSpPr/>
            <p:nvPr/>
          </p:nvSpPr>
          <p:spPr>
            <a:xfrm>
              <a:off x="7249731" y="5524208"/>
              <a:ext cx="981075" cy="57150"/>
            </a:xfrm>
            <a:custGeom>
              <a:avLst/>
              <a:gdLst>
                <a:gd name="connsiteX0" fmla="*/ 976789 w 981075"/>
                <a:gd name="connsiteY0" fmla="*/ 44011 h 57150"/>
                <a:gd name="connsiteX1" fmla="*/ 868203 w 981075"/>
                <a:gd name="connsiteY1" fmla="*/ 44964 h 57150"/>
                <a:gd name="connsiteX2" fmla="*/ 655796 w 981075"/>
                <a:gd name="connsiteY2" fmla="*/ 36391 h 57150"/>
                <a:gd name="connsiteX3" fmla="*/ 7144 w 981075"/>
                <a:gd name="connsiteY3" fmla="*/ 50679 h 57150"/>
                <a:gd name="connsiteX4" fmla="*/ 976789 w 981075"/>
                <a:gd name="connsiteY4" fmla="*/ 44011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075" h="57150">
                  <a:moveTo>
                    <a:pt x="976789" y="44011"/>
                  </a:moveTo>
                  <a:lnTo>
                    <a:pt x="868203" y="44964"/>
                  </a:lnTo>
                  <a:lnTo>
                    <a:pt x="655796" y="36391"/>
                  </a:lnTo>
                  <a:lnTo>
                    <a:pt x="7144" y="50679"/>
                  </a:lnTo>
                  <a:cubicBezTo>
                    <a:pt x="7144" y="50679"/>
                    <a:pt x="579596" y="-42666"/>
                    <a:pt x="976789" y="44011"/>
                  </a:cubicBezTo>
                  <a:close/>
                </a:path>
              </a:pathLst>
            </a:custGeom>
            <a:solidFill>
              <a:srgbClr val="F9C7D1"/>
            </a:solidFill>
            <a:ln w="9525"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C5ABF5A4-AD09-4C03-B334-29079882A8B2}"/>
                </a:ext>
              </a:extLst>
            </p:cNvPr>
            <p:cNvSpPr/>
            <p:nvPr/>
          </p:nvSpPr>
          <p:spPr>
            <a:xfrm>
              <a:off x="1816671" y="5004815"/>
              <a:ext cx="3829050" cy="1514475"/>
            </a:xfrm>
            <a:custGeom>
              <a:avLst/>
              <a:gdLst>
                <a:gd name="connsiteX0" fmla="*/ 3829526 w 3829050"/>
                <a:gd name="connsiteY0" fmla="*/ 239554 h 1514475"/>
                <a:gd name="connsiteX1" fmla="*/ 3812381 w 3829050"/>
                <a:gd name="connsiteY1" fmla="*/ 1513046 h 1514475"/>
                <a:gd name="connsiteX2" fmla="*/ 3722846 w 3829050"/>
                <a:gd name="connsiteY2" fmla="*/ 1512094 h 1514475"/>
                <a:gd name="connsiteX3" fmla="*/ 3615214 w 3829050"/>
                <a:gd name="connsiteY3" fmla="*/ 1510189 h 1514475"/>
                <a:gd name="connsiteX4" fmla="*/ 3554254 w 3829050"/>
                <a:gd name="connsiteY4" fmla="*/ 1509236 h 1514475"/>
                <a:gd name="connsiteX5" fmla="*/ 3529489 w 3829050"/>
                <a:gd name="connsiteY5" fmla="*/ 1509236 h 1514475"/>
                <a:gd name="connsiteX6" fmla="*/ 3513296 w 3829050"/>
                <a:gd name="connsiteY6" fmla="*/ 1509236 h 1514475"/>
                <a:gd name="connsiteX7" fmla="*/ 3477101 w 3829050"/>
                <a:gd name="connsiteY7" fmla="*/ 1508284 h 1514475"/>
                <a:gd name="connsiteX8" fmla="*/ 3463766 w 3829050"/>
                <a:gd name="connsiteY8" fmla="*/ 1508284 h 1514475"/>
                <a:gd name="connsiteX9" fmla="*/ 3447574 w 3829050"/>
                <a:gd name="connsiteY9" fmla="*/ 1508284 h 1514475"/>
                <a:gd name="connsiteX10" fmla="*/ 3285649 w 3829050"/>
                <a:gd name="connsiteY10" fmla="*/ 1506379 h 1514475"/>
                <a:gd name="connsiteX11" fmla="*/ 7144 w 3829050"/>
                <a:gd name="connsiteY11" fmla="*/ 1283494 h 1514475"/>
                <a:gd name="connsiteX12" fmla="*/ 11906 w 3829050"/>
                <a:gd name="connsiteY12" fmla="*/ 1094899 h 1514475"/>
                <a:gd name="connsiteX13" fmla="*/ 40481 w 3829050"/>
                <a:gd name="connsiteY13" fmla="*/ 7144 h 1514475"/>
                <a:gd name="connsiteX14" fmla="*/ 3385661 w 3829050"/>
                <a:gd name="connsiteY14" fmla="*/ 237649 h 1514475"/>
                <a:gd name="connsiteX15" fmla="*/ 3510439 w 3829050"/>
                <a:gd name="connsiteY15" fmla="*/ 238601 h 1514475"/>
                <a:gd name="connsiteX16" fmla="*/ 3772376 w 3829050"/>
                <a:gd name="connsiteY16" fmla="*/ 239554 h 1514475"/>
                <a:gd name="connsiteX17" fmla="*/ 3772376 w 3829050"/>
                <a:gd name="connsiteY17" fmla="*/ 239554 h 1514475"/>
                <a:gd name="connsiteX18" fmla="*/ 3829526 w 3829050"/>
                <a:gd name="connsiteY18" fmla="*/ 239554 h 15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829050" h="1514475">
                  <a:moveTo>
                    <a:pt x="3829526" y="239554"/>
                  </a:moveTo>
                  <a:lnTo>
                    <a:pt x="3812381" y="1513046"/>
                  </a:lnTo>
                  <a:cubicBezTo>
                    <a:pt x="3782854" y="1512094"/>
                    <a:pt x="3752374" y="1512094"/>
                    <a:pt x="3722846" y="1512094"/>
                  </a:cubicBezTo>
                  <a:cubicBezTo>
                    <a:pt x="3686651" y="1512094"/>
                    <a:pt x="3651409" y="1511141"/>
                    <a:pt x="3615214" y="1510189"/>
                  </a:cubicBezTo>
                  <a:cubicBezTo>
                    <a:pt x="3595211" y="1510189"/>
                    <a:pt x="3574256" y="1509236"/>
                    <a:pt x="3554254" y="1509236"/>
                  </a:cubicBezTo>
                  <a:cubicBezTo>
                    <a:pt x="3546634" y="1509236"/>
                    <a:pt x="3538061" y="1509236"/>
                    <a:pt x="3529489" y="1509236"/>
                  </a:cubicBezTo>
                  <a:cubicBezTo>
                    <a:pt x="3523774" y="1509236"/>
                    <a:pt x="3519011" y="1509236"/>
                    <a:pt x="3513296" y="1509236"/>
                  </a:cubicBezTo>
                  <a:cubicBezTo>
                    <a:pt x="3499961" y="1509236"/>
                    <a:pt x="3487579" y="1509236"/>
                    <a:pt x="3477101" y="1508284"/>
                  </a:cubicBezTo>
                  <a:cubicBezTo>
                    <a:pt x="3472339" y="1508284"/>
                    <a:pt x="3467576" y="1508284"/>
                    <a:pt x="3463766" y="1508284"/>
                  </a:cubicBezTo>
                  <a:cubicBezTo>
                    <a:pt x="3458051" y="1508284"/>
                    <a:pt x="3452336" y="1508284"/>
                    <a:pt x="3447574" y="1508284"/>
                  </a:cubicBezTo>
                  <a:cubicBezTo>
                    <a:pt x="3393281" y="1507331"/>
                    <a:pt x="3339941" y="1506379"/>
                    <a:pt x="3285649" y="1506379"/>
                  </a:cubicBezTo>
                  <a:cubicBezTo>
                    <a:pt x="1872139" y="1488281"/>
                    <a:pt x="456724" y="1470184"/>
                    <a:pt x="7144" y="1283494"/>
                  </a:cubicBezTo>
                  <a:lnTo>
                    <a:pt x="11906" y="1094899"/>
                  </a:lnTo>
                  <a:lnTo>
                    <a:pt x="40481" y="7144"/>
                  </a:lnTo>
                  <a:cubicBezTo>
                    <a:pt x="751046" y="187166"/>
                    <a:pt x="2028349" y="227171"/>
                    <a:pt x="3385661" y="237649"/>
                  </a:cubicBezTo>
                  <a:cubicBezTo>
                    <a:pt x="3427571" y="237649"/>
                    <a:pt x="3468529" y="238601"/>
                    <a:pt x="3510439" y="238601"/>
                  </a:cubicBezTo>
                  <a:cubicBezTo>
                    <a:pt x="3597116" y="239554"/>
                    <a:pt x="3684746" y="239554"/>
                    <a:pt x="3772376" y="239554"/>
                  </a:cubicBezTo>
                  <a:lnTo>
                    <a:pt x="3772376" y="239554"/>
                  </a:lnTo>
                  <a:cubicBezTo>
                    <a:pt x="3790474" y="239554"/>
                    <a:pt x="3810476" y="239554"/>
                    <a:pt x="3829526" y="239554"/>
                  </a:cubicBezTo>
                  <a:close/>
                </a:path>
              </a:pathLst>
            </a:custGeom>
            <a:solidFill>
              <a:srgbClr val="FE5048"/>
            </a:solidFill>
            <a:ln w="9525"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E2C6C2AB-ACC7-456A-B11C-75719B610121}"/>
                </a:ext>
              </a:extLst>
            </p:cNvPr>
            <p:cNvSpPr/>
            <p:nvPr/>
          </p:nvSpPr>
          <p:spPr>
            <a:xfrm>
              <a:off x="1816671" y="6092570"/>
              <a:ext cx="3743325" cy="428625"/>
            </a:xfrm>
            <a:custGeom>
              <a:avLst/>
              <a:gdLst>
                <a:gd name="connsiteX0" fmla="*/ 3739039 w 3743325"/>
                <a:gd name="connsiteY0" fmla="*/ 214789 h 428625"/>
                <a:gd name="connsiteX1" fmla="*/ 3713321 w 3743325"/>
                <a:gd name="connsiteY1" fmla="*/ 423386 h 428625"/>
                <a:gd name="connsiteX2" fmla="*/ 3513296 w 3743325"/>
                <a:gd name="connsiteY2" fmla="*/ 421481 h 428625"/>
                <a:gd name="connsiteX3" fmla="*/ 3477101 w 3743325"/>
                <a:gd name="connsiteY3" fmla="*/ 420529 h 428625"/>
                <a:gd name="connsiteX4" fmla="*/ 3463766 w 3743325"/>
                <a:gd name="connsiteY4" fmla="*/ 420529 h 428625"/>
                <a:gd name="connsiteX5" fmla="*/ 3447574 w 3743325"/>
                <a:gd name="connsiteY5" fmla="*/ 420529 h 428625"/>
                <a:gd name="connsiteX6" fmla="*/ 3285649 w 3743325"/>
                <a:gd name="connsiteY6" fmla="*/ 418624 h 428625"/>
                <a:gd name="connsiteX7" fmla="*/ 7144 w 3743325"/>
                <a:gd name="connsiteY7" fmla="*/ 195739 h 428625"/>
                <a:gd name="connsiteX8" fmla="*/ 11906 w 3743325"/>
                <a:gd name="connsiteY8" fmla="*/ 7144 h 428625"/>
                <a:gd name="connsiteX9" fmla="*/ 3299936 w 3743325"/>
                <a:gd name="connsiteY9" fmla="*/ 230981 h 428625"/>
                <a:gd name="connsiteX10" fmla="*/ 3739039 w 3743325"/>
                <a:gd name="connsiteY10" fmla="*/ 214789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43325" h="428625">
                  <a:moveTo>
                    <a:pt x="3739039" y="214789"/>
                  </a:moveTo>
                  <a:lnTo>
                    <a:pt x="3713321" y="423386"/>
                  </a:lnTo>
                  <a:cubicBezTo>
                    <a:pt x="3673316" y="423386"/>
                    <a:pt x="3581876" y="421481"/>
                    <a:pt x="3513296" y="421481"/>
                  </a:cubicBezTo>
                  <a:cubicBezTo>
                    <a:pt x="3499961" y="421481"/>
                    <a:pt x="3487579" y="421481"/>
                    <a:pt x="3477101" y="420529"/>
                  </a:cubicBezTo>
                  <a:cubicBezTo>
                    <a:pt x="3472339" y="420529"/>
                    <a:pt x="3467576" y="420529"/>
                    <a:pt x="3463766" y="420529"/>
                  </a:cubicBezTo>
                  <a:cubicBezTo>
                    <a:pt x="3458051" y="420529"/>
                    <a:pt x="3452336" y="420529"/>
                    <a:pt x="3447574" y="420529"/>
                  </a:cubicBezTo>
                  <a:cubicBezTo>
                    <a:pt x="3393281" y="419576"/>
                    <a:pt x="3339941" y="418624"/>
                    <a:pt x="3285649" y="418624"/>
                  </a:cubicBezTo>
                  <a:cubicBezTo>
                    <a:pt x="1872139" y="400526"/>
                    <a:pt x="456724" y="382429"/>
                    <a:pt x="7144" y="195739"/>
                  </a:cubicBezTo>
                  <a:lnTo>
                    <a:pt x="11906" y="7144"/>
                  </a:lnTo>
                  <a:cubicBezTo>
                    <a:pt x="1018699" y="251936"/>
                    <a:pt x="2553176" y="250031"/>
                    <a:pt x="3299936" y="230981"/>
                  </a:cubicBezTo>
                  <a:cubicBezTo>
                    <a:pt x="3571399" y="224314"/>
                    <a:pt x="3739039" y="214789"/>
                    <a:pt x="3739039" y="214789"/>
                  </a:cubicBezTo>
                  <a:close/>
                </a:path>
              </a:pathLst>
            </a:custGeom>
            <a:solidFill>
              <a:srgbClr val="EA2D2D"/>
            </a:solidFill>
            <a:ln w="9525"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0F834DF8-8FED-47AC-810B-CF446E98C353}"/>
                </a:ext>
              </a:extLst>
            </p:cNvPr>
            <p:cNvSpPr/>
            <p:nvPr/>
          </p:nvSpPr>
          <p:spPr>
            <a:xfrm>
              <a:off x="5095176" y="5235320"/>
              <a:ext cx="552450" cy="1285875"/>
            </a:xfrm>
            <a:custGeom>
              <a:avLst/>
              <a:gdLst>
                <a:gd name="connsiteX0" fmla="*/ 551021 w 552450"/>
                <a:gd name="connsiteY0" fmla="*/ 9049 h 1285875"/>
                <a:gd name="connsiteX1" fmla="*/ 533876 w 552450"/>
                <a:gd name="connsiteY1" fmla="*/ 1282541 h 1285875"/>
                <a:gd name="connsiteX2" fmla="*/ 444341 w 552450"/>
                <a:gd name="connsiteY2" fmla="*/ 1281589 h 1285875"/>
                <a:gd name="connsiteX3" fmla="*/ 336709 w 552450"/>
                <a:gd name="connsiteY3" fmla="*/ 1279684 h 1285875"/>
                <a:gd name="connsiteX4" fmla="*/ 275749 w 552450"/>
                <a:gd name="connsiteY4" fmla="*/ 1278731 h 1285875"/>
                <a:gd name="connsiteX5" fmla="*/ 250984 w 552450"/>
                <a:gd name="connsiteY5" fmla="*/ 1278731 h 1285875"/>
                <a:gd name="connsiteX6" fmla="*/ 234791 w 552450"/>
                <a:gd name="connsiteY6" fmla="*/ 1278731 h 1285875"/>
                <a:gd name="connsiteX7" fmla="*/ 198596 w 552450"/>
                <a:gd name="connsiteY7" fmla="*/ 1277779 h 1285875"/>
                <a:gd name="connsiteX8" fmla="*/ 185261 w 552450"/>
                <a:gd name="connsiteY8" fmla="*/ 1277779 h 1285875"/>
                <a:gd name="connsiteX9" fmla="*/ 169069 w 552450"/>
                <a:gd name="connsiteY9" fmla="*/ 1277779 h 1285875"/>
                <a:gd name="connsiteX10" fmla="*/ 7144 w 552450"/>
                <a:gd name="connsiteY10" fmla="*/ 1275874 h 1285875"/>
                <a:gd name="connsiteX11" fmla="*/ 21431 w 552450"/>
                <a:gd name="connsiteY11" fmla="*/ 1088231 h 1285875"/>
                <a:gd name="connsiteX12" fmla="*/ 106204 w 552450"/>
                <a:gd name="connsiteY12" fmla="*/ 7144 h 1285875"/>
                <a:gd name="connsiteX13" fmla="*/ 230981 w 552450"/>
                <a:gd name="connsiteY13" fmla="*/ 8096 h 1285875"/>
                <a:gd name="connsiteX14" fmla="*/ 492919 w 552450"/>
                <a:gd name="connsiteY14" fmla="*/ 9049 h 1285875"/>
                <a:gd name="connsiteX15" fmla="*/ 492919 w 552450"/>
                <a:gd name="connsiteY15" fmla="*/ 9049 h 1285875"/>
                <a:gd name="connsiteX16" fmla="*/ 551021 w 552450"/>
                <a:gd name="connsiteY16" fmla="*/ 9049 h 1285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52450" h="1285875">
                  <a:moveTo>
                    <a:pt x="551021" y="9049"/>
                  </a:moveTo>
                  <a:lnTo>
                    <a:pt x="533876" y="1282541"/>
                  </a:lnTo>
                  <a:cubicBezTo>
                    <a:pt x="504349" y="1281589"/>
                    <a:pt x="473869" y="1281589"/>
                    <a:pt x="444341" y="1281589"/>
                  </a:cubicBezTo>
                  <a:cubicBezTo>
                    <a:pt x="408146" y="1281589"/>
                    <a:pt x="372904" y="1280636"/>
                    <a:pt x="336709" y="1279684"/>
                  </a:cubicBezTo>
                  <a:cubicBezTo>
                    <a:pt x="316706" y="1279684"/>
                    <a:pt x="295751" y="1278731"/>
                    <a:pt x="275749" y="1278731"/>
                  </a:cubicBezTo>
                  <a:cubicBezTo>
                    <a:pt x="268129" y="1278731"/>
                    <a:pt x="259556" y="1278731"/>
                    <a:pt x="250984" y="1278731"/>
                  </a:cubicBezTo>
                  <a:cubicBezTo>
                    <a:pt x="245269" y="1278731"/>
                    <a:pt x="240506" y="1278731"/>
                    <a:pt x="234791" y="1278731"/>
                  </a:cubicBezTo>
                  <a:cubicBezTo>
                    <a:pt x="221456" y="1278731"/>
                    <a:pt x="209074" y="1278731"/>
                    <a:pt x="198596" y="1277779"/>
                  </a:cubicBezTo>
                  <a:cubicBezTo>
                    <a:pt x="193834" y="1277779"/>
                    <a:pt x="189071" y="1277779"/>
                    <a:pt x="185261" y="1277779"/>
                  </a:cubicBezTo>
                  <a:cubicBezTo>
                    <a:pt x="179546" y="1277779"/>
                    <a:pt x="173831" y="1277779"/>
                    <a:pt x="169069" y="1277779"/>
                  </a:cubicBezTo>
                  <a:cubicBezTo>
                    <a:pt x="114776" y="1276826"/>
                    <a:pt x="61436" y="1275874"/>
                    <a:pt x="7144" y="1275874"/>
                  </a:cubicBezTo>
                  <a:lnTo>
                    <a:pt x="21431" y="1088231"/>
                  </a:lnTo>
                  <a:lnTo>
                    <a:pt x="106204" y="7144"/>
                  </a:lnTo>
                  <a:cubicBezTo>
                    <a:pt x="148114" y="7144"/>
                    <a:pt x="189071" y="8096"/>
                    <a:pt x="230981" y="8096"/>
                  </a:cubicBezTo>
                  <a:cubicBezTo>
                    <a:pt x="317659" y="9049"/>
                    <a:pt x="405289" y="9049"/>
                    <a:pt x="492919" y="9049"/>
                  </a:cubicBezTo>
                  <a:lnTo>
                    <a:pt x="492919" y="9049"/>
                  </a:lnTo>
                  <a:cubicBezTo>
                    <a:pt x="511969" y="9049"/>
                    <a:pt x="531971" y="9049"/>
                    <a:pt x="551021" y="9049"/>
                  </a:cubicBezTo>
                  <a:close/>
                </a:path>
              </a:pathLst>
            </a:custGeom>
            <a:gradFill flip="none" rotWithShape="1">
              <a:gsLst>
                <a:gs pos="34000">
                  <a:srgbClr val="172144">
                    <a:alpha val="0"/>
                  </a:srgbClr>
                </a:gs>
                <a:gs pos="100000">
                  <a:srgbClr val="172144">
                    <a:alpha val="25882"/>
                  </a:srgbClr>
                </a:gs>
              </a:gsLst>
              <a:lin ang="600000" scaled="0"/>
              <a:tileRect/>
            </a:gradFill>
            <a:ln w="9525"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43BE7CEB-EEB8-458B-BEBA-39FB2EDA5D56}"/>
                </a:ext>
              </a:extLst>
            </p:cNvPr>
            <p:cNvSpPr/>
            <p:nvPr/>
          </p:nvSpPr>
          <p:spPr>
            <a:xfrm>
              <a:off x="5515025" y="5137010"/>
              <a:ext cx="438150" cy="1457325"/>
            </a:xfrm>
            <a:custGeom>
              <a:avLst/>
              <a:gdLst>
                <a:gd name="connsiteX0" fmla="*/ 264522 w 438150"/>
                <a:gd name="connsiteY0" fmla="*/ 1451337 h 1457325"/>
                <a:gd name="connsiteX1" fmla="*/ 68307 w 438150"/>
                <a:gd name="connsiteY1" fmla="*/ 1436097 h 1457325"/>
                <a:gd name="connsiteX2" fmla="*/ 7347 w 438150"/>
                <a:gd name="connsiteY2" fmla="*/ 1364659 h 1457325"/>
                <a:gd name="connsiteX3" fmla="*/ 108312 w 438150"/>
                <a:gd name="connsiteY3" fmla="*/ 68307 h 1457325"/>
                <a:gd name="connsiteX4" fmla="*/ 179750 w 438150"/>
                <a:gd name="connsiteY4" fmla="*/ 7347 h 1457325"/>
                <a:gd name="connsiteX5" fmla="*/ 375965 w 438150"/>
                <a:gd name="connsiteY5" fmla="*/ 22587 h 1457325"/>
                <a:gd name="connsiteX6" fmla="*/ 436925 w 438150"/>
                <a:gd name="connsiteY6" fmla="*/ 94024 h 1457325"/>
                <a:gd name="connsiteX7" fmla="*/ 335959 w 438150"/>
                <a:gd name="connsiteY7" fmla="*/ 1390377 h 1457325"/>
                <a:gd name="connsiteX8" fmla="*/ 264522 w 438150"/>
                <a:gd name="connsiteY8" fmla="*/ 1451337 h 1457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8150" h="1457325">
                  <a:moveTo>
                    <a:pt x="264522" y="1451337"/>
                  </a:moveTo>
                  <a:lnTo>
                    <a:pt x="68307" y="1436097"/>
                  </a:lnTo>
                  <a:cubicBezTo>
                    <a:pt x="32112" y="1433240"/>
                    <a:pt x="4490" y="1400855"/>
                    <a:pt x="7347" y="1364659"/>
                  </a:cubicBezTo>
                  <a:lnTo>
                    <a:pt x="108312" y="68307"/>
                  </a:lnTo>
                  <a:cubicBezTo>
                    <a:pt x="111170" y="32112"/>
                    <a:pt x="143555" y="4489"/>
                    <a:pt x="179750" y="7347"/>
                  </a:cubicBezTo>
                  <a:lnTo>
                    <a:pt x="375965" y="22587"/>
                  </a:lnTo>
                  <a:cubicBezTo>
                    <a:pt x="412159" y="25444"/>
                    <a:pt x="439782" y="57829"/>
                    <a:pt x="436925" y="94024"/>
                  </a:cubicBezTo>
                  <a:lnTo>
                    <a:pt x="335959" y="1390377"/>
                  </a:lnTo>
                  <a:cubicBezTo>
                    <a:pt x="333102" y="1426572"/>
                    <a:pt x="300717" y="1454195"/>
                    <a:pt x="264522" y="1451337"/>
                  </a:cubicBezTo>
                  <a:close/>
                </a:path>
              </a:pathLst>
            </a:custGeom>
            <a:solidFill>
              <a:srgbClr val="FED993"/>
            </a:solidFill>
            <a:ln w="9525" cap="flat">
              <a:noFill/>
              <a:prstDash val="solid"/>
              <a:miter/>
            </a:ln>
          </p:spPr>
          <p:txBody>
            <a:bodyPr rtlCol="0" anchor="ctr"/>
            <a:lstStyle/>
            <a:p>
              <a:endParaRPr lang="en-US"/>
            </a:p>
          </p:txBody>
        </p:sp>
      </p:grpSp>
    </p:spTree>
    <p:extLst>
      <p:ext uri="{BB962C8B-B14F-4D97-AF65-F5344CB8AC3E}">
        <p14:creationId xmlns:p14="http://schemas.microsoft.com/office/powerpoint/2010/main" val="3628524122"/>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80000">
                                      <p:stCondLst>
                                        <p:cond delay="0"/>
                                      </p:stCondLst>
                                      <p:childTnLst>
                                        <p:set>
                                          <p:cBhvr>
                                            <p:cTn id="6" dur="1" fill="hold">
                                              <p:stCondLst>
                                                <p:cond delay="0"/>
                                              </p:stCondLst>
                                            </p:cTn>
                                            <p:tgtEl>
                                              <p:spTgt spid="100"/>
                                            </p:tgtEl>
                                            <p:attrNameLst>
                                              <p:attrName>style.visibility</p:attrName>
                                            </p:attrNameLst>
                                          </p:cBhvr>
                                          <p:to>
                                            <p:strVal val="visible"/>
                                          </p:to>
                                        </p:set>
                                        <p:anim calcmode="lin" valueType="num" p14:bounceEnd="80000">
                                          <p:cBhvr additive="base">
                                            <p:cTn id="7" dur="2250" fill="hold"/>
                                            <p:tgtEl>
                                              <p:spTgt spid="100"/>
                                            </p:tgtEl>
                                            <p:attrNameLst>
                                              <p:attrName>ppt_x</p:attrName>
                                            </p:attrNameLst>
                                          </p:cBhvr>
                                          <p:tavLst>
                                            <p:tav tm="0">
                                              <p:val>
                                                <p:strVal val="#ppt_x"/>
                                              </p:val>
                                            </p:tav>
                                            <p:tav tm="100000">
                                              <p:val>
                                                <p:strVal val="#ppt_x"/>
                                              </p:val>
                                            </p:tav>
                                          </p:tavLst>
                                        </p:anim>
                                        <p:anim calcmode="lin" valueType="num" p14:bounceEnd="80000">
                                          <p:cBhvr additive="base">
                                            <p:cTn id="8" dur="2250" fill="hold"/>
                                            <p:tgtEl>
                                              <p:spTgt spid="100"/>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80000">
                                      <p:stCondLst>
                                        <p:cond delay="100"/>
                                      </p:stCondLst>
                                      <p:childTnLst>
                                        <p:set>
                                          <p:cBhvr>
                                            <p:cTn id="10" dur="1" fill="hold">
                                              <p:stCondLst>
                                                <p:cond delay="0"/>
                                              </p:stCondLst>
                                            </p:cTn>
                                            <p:tgtEl>
                                              <p:spTgt spid="186"/>
                                            </p:tgtEl>
                                            <p:attrNameLst>
                                              <p:attrName>style.visibility</p:attrName>
                                            </p:attrNameLst>
                                          </p:cBhvr>
                                          <p:to>
                                            <p:strVal val="visible"/>
                                          </p:to>
                                        </p:set>
                                        <p:anim calcmode="lin" valueType="num" p14:bounceEnd="80000">
                                          <p:cBhvr additive="base">
                                            <p:cTn id="11" dur="2250" fill="hold"/>
                                            <p:tgtEl>
                                              <p:spTgt spid="186"/>
                                            </p:tgtEl>
                                            <p:attrNameLst>
                                              <p:attrName>ppt_x</p:attrName>
                                            </p:attrNameLst>
                                          </p:cBhvr>
                                          <p:tavLst>
                                            <p:tav tm="0">
                                              <p:val>
                                                <p:strVal val="#ppt_x"/>
                                              </p:val>
                                            </p:tav>
                                            <p:tav tm="100000">
                                              <p:val>
                                                <p:strVal val="#ppt_x"/>
                                              </p:val>
                                            </p:tav>
                                          </p:tavLst>
                                        </p:anim>
                                        <p:anim calcmode="lin" valueType="num" p14:bounceEnd="80000">
                                          <p:cBhvr additive="base">
                                            <p:cTn id="12" dur="2250" fill="hold"/>
                                            <p:tgtEl>
                                              <p:spTgt spid="186"/>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80000">
                                      <p:stCondLst>
                                        <p:cond delay="200"/>
                                      </p:stCondLst>
                                      <p:childTnLst>
                                        <p:set>
                                          <p:cBhvr>
                                            <p:cTn id="14" dur="1" fill="hold">
                                              <p:stCondLst>
                                                <p:cond delay="0"/>
                                              </p:stCondLst>
                                            </p:cTn>
                                            <p:tgtEl>
                                              <p:spTgt spid="191"/>
                                            </p:tgtEl>
                                            <p:attrNameLst>
                                              <p:attrName>style.visibility</p:attrName>
                                            </p:attrNameLst>
                                          </p:cBhvr>
                                          <p:to>
                                            <p:strVal val="visible"/>
                                          </p:to>
                                        </p:set>
                                        <p:anim calcmode="lin" valueType="num" p14:bounceEnd="80000">
                                          <p:cBhvr additive="base">
                                            <p:cTn id="15" dur="2250" fill="hold"/>
                                            <p:tgtEl>
                                              <p:spTgt spid="191"/>
                                            </p:tgtEl>
                                            <p:attrNameLst>
                                              <p:attrName>ppt_x</p:attrName>
                                            </p:attrNameLst>
                                          </p:cBhvr>
                                          <p:tavLst>
                                            <p:tav tm="0">
                                              <p:val>
                                                <p:strVal val="#ppt_x"/>
                                              </p:val>
                                            </p:tav>
                                            <p:tav tm="100000">
                                              <p:val>
                                                <p:strVal val="#ppt_x"/>
                                              </p:val>
                                            </p:tav>
                                          </p:tavLst>
                                        </p:anim>
                                        <p:anim calcmode="lin" valueType="num" p14:bounceEnd="80000">
                                          <p:cBhvr additive="base">
                                            <p:cTn id="16" dur="2250" fill="hold"/>
                                            <p:tgtEl>
                                              <p:spTgt spid="191"/>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80000">
                                      <p:stCondLst>
                                        <p:cond delay="300"/>
                                      </p:stCondLst>
                                      <p:childTnLst>
                                        <p:set>
                                          <p:cBhvr>
                                            <p:cTn id="18" dur="1" fill="hold">
                                              <p:stCondLst>
                                                <p:cond delay="0"/>
                                              </p:stCondLst>
                                            </p:cTn>
                                            <p:tgtEl>
                                              <p:spTgt spid="196"/>
                                            </p:tgtEl>
                                            <p:attrNameLst>
                                              <p:attrName>style.visibility</p:attrName>
                                            </p:attrNameLst>
                                          </p:cBhvr>
                                          <p:to>
                                            <p:strVal val="visible"/>
                                          </p:to>
                                        </p:set>
                                        <p:anim calcmode="lin" valueType="num" p14:bounceEnd="80000">
                                          <p:cBhvr additive="base">
                                            <p:cTn id="19" dur="2250" fill="hold"/>
                                            <p:tgtEl>
                                              <p:spTgt spid="196"/>
                                            </p:tgtEl>
                                            <p:attrNameLst>
                                              <p:attrName>ppt_x</p:attrName>
                                            </p:attrNameLst>
                                          </p:cBhvr>
                                          <p:tavLst>
                                            <p:tav tm="0">
                                              <p:val>
                                                <p:strVal val="#ppt_x"/>
                                              </p:val>
                                            </p:tav>
                                            <p:tav tm="100000">
                                              <p:val>
                                                <p:strVal val="#ppt_x"/>
                                              </p:val>
                                            </p:tav>
                                          </p:tavLst>
                                        </p:anim>
                                        <p:anim calcmode="lin" valueType="num" p14:bounceEnd="80000">
                                          <p:cBhvr additive="base">
                                            <p:cTn id="20" dur="2250" fill="hold"/>
                                            <p:tgtEl>
                                              <p:spTgt spid="196"/>
                                            </p:tgtEl>
                                            <p:attrNameLst>
                                              <p:attrName>ppt_y</p:attrName>
                                            </p:attrNameLst>
                                          </p:cBhvr>
                                          <p:tavLst>
                                            <p:tav tm="0">
                                              <p:val>
                                                <p:strVal val="1+#ppt_h/2"/>
                                              </p:val>
                                            </p:tav>
                                            <p:tav tm="100000">
                                              <p:val>
                                                <p:strVal val="#ppt_y"/>
                                              </p:val>
                                            </p:tav>
                                          </p:tavLst>
                                        </p:anim>
                                      </p:childTnLst>
                                    </p:cTn>
                                  </p:par>
                                  <p:par>
                                    <p:cTn id="21" presetID="2" presetClass="entr" presetSubtype="8" decel="100000" fill="hold" nodeType="withEffect">
                                      <p:stCondLst>
                                        <p:cond delay="0"/>
                                      </p:stCondLst>
                                      <p:childTnLst>
                                        <p:set>
                                          <p:cBhvr>
                                            <p:cTn id="22" dur="1" fill="hold">
                                              <p:stCondLst>
                                                <p:cond delay="0"/>
                                              </p:stCondLst>
                                            </p:cTn>
                                            <p:tgtEl>
                                              <p:spTgt spid="101"/>
                                            </p:tgtEl>
                                            <p:attrNameLst>
                                              <p:attrName>style.visibility</p:attrName>
                                            </p:attrNameLst>
                                          </p:cBhvr>
                                          <p:to>
                                            <p:strVal val="visible"/>
                                          </p:to>
                                        </p:set>
                                        <p:anim calcmode="lin" valueType="num">
                                          <p:cBhvr additive="base">
                                            <p:cTn id="23" dur="1500" fill="hold"/>
                                            <p:tgtEl>
                                              <p:spTgt spid="101"/>
                                            </p:tgtEl>
                                            <p:attrNameLst>
                                              <p:attrName>ppt_x</p:attrName>
                                            </p:attrNameLst>
                                          </p:cBhvr>
                                          <p:tavLst>
                                            <p:tav tm="0">
                                              <p:val>
                                                <p:strVal val="0-#ppt_w/2"/>
                                              </p:val>
                                            </p:tav>
                                            <p:tav tm="100000">
                                              <p:val>
                                                <p:strVal val="#ppt_x"/>
                                              </p:val>
                                            </p:tav>
                                          </p:tavLst>
                                        </p:anim>
                                        <p:anim calcmode="lin" valueType="num">
                                          <p:cBhvr additive="base">
                                            <p:cTn id="24" dur="1500" fill="hold"/>
                                            <p:tgtEl>
                                              <p:spTgt spid="101"/>
                                            </p:tgtEl>
                                            <p:attrNameLst>
                                              <p:attrName>ppt_y</p:attrName>
                                            </p:attrNameLst>
                                          </p:cBhvr>
                                          <p:tavLst>
                                            <p:tav tm="0">
                                              <p:val>
                                                <p:strVal val="#ppt_y"/>
                                              </p:val>
                                            </p:tav>
                                            <p:tav tm="100000">
                                              <p:val>
                                                <p:strVal val="#ppt_y"/>
                                              </p:val>
                                            </p:tav>
                                          </p:tavLst>
                                        </p:anim>
                                      </p:childTnLst>
                                    </p:cTn>
                                  </p:par>
                                  <p:par>
                                    <p:cTn id="25" presetID="2" presetClass="entr" presetSubtype="2" decel="100000" fill="hold" nodeType="withEffect">
                                      <p:stCondLst>
                                        <p:cond delay="0"/>
                                      </p:stCondLst>
                                      <p:childTnLst>
                                        <p:set>
                                          <p:cBhvr>
                                            <p:cTn id="26" dur="1" fill="hold">
                                              <p:stCondLst>
                                                <p:cond delay="0"/>
                                              </p:stCondLst>
                                            </p:cTn>
                                            <p:tgtEl>
                                              <p:spTgt spid="102"/>
                                            </p:tgtEl>
                                            <p:attrNameLst>
                                              <p:attrName>style.visibility</p:attrName>
                                            </p:attrNameLst>
                                          </p:cBhvr>
                                          <p:to>
                                            <p:strVal val="visible"/>
                                          </p:to>
                                        </p:set>
                                        <p:anim calcmode="lin" valueType="num">
                                          <p:cBhvr additive="base">
                                            <p:cTn id="27" dur="1500" fill="hold"/>
                                            <p:tgtEl>
                                              <p:spTgt spid="102"/>
                                            </p:tgtEl>
                                            <p:attrNameLst>
                                              <p:attrName>ppt_x</p:attrName>
                                            </p:attrNameLst>
                                          </p:cBhvr>
                                          <p:tavLst>
                                            <p:tav tm="0">
                                              <p:val>
                                                <p:strVal val="1+#ppt_w/2"/>
                                              </p:val>
                                            </p:tav>
                                            <p:tav tm="100000">
                                              <p:val>
                                                <p:strVal val="#ppt_x"/>
                                              </p:val>
                                            </p:tav>
                                          </p:tavLst>
                                        </p:anim>
                                        <p:anim calcmode="lin" valueType="num">
                                          <p:cBhvr additive="base">
                                            <p:cTn id="28" dur="1500" fill="hold"/>
                                            <p:tgtEl>
                                              <p:spTgt spid="10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00"/>
                                            </p:tgtEl>
                                            <p:attrNameLst>
                                              <p:attrName>style.visibility</p:attrName>
                                            </p:attrNameLst>
                                          </p:cBhvr>
                                          <p:to>
                                            <p:strVal val="visible"/>
                                          </p:to>
                                        </p:set>
                                        <p:anim calcmode="lin" valueType="num">
                                          <p:cBhvr additive="base">
                                            <p:cTn id="7" dur="2250" fill="hold"/>
                                            <p:tgtEl>
                                              <p:spTgt spid="100"/>
                                            </p:tgtEl>
                                            <p:attrNameLst>
                                              <p:attrName>ppt_x</p:attrName>
                                            </p:attrNameLst>
                                          </p:cBhvr>
                                          <p:tavLst>
                                            <p:tav tm="0">
                                              <p:val>
                                                <p:strVal val="#ppt_x"/>
                                              </p:val>
                                            </p:tav>
                                            <p:tav tm="100000">
                                              <p:val>
                                                <p:strVal val="#ppt_x"/>
                                              </p:val>
                                            </p:tav>
                                          </p:tavLst>
                                        </p:anim>
                                        <p:anim calcmode="lin" valueType="num">
                                          <p:cBhvr additive="base">
                                            <p:cTn id="8" dur="2250" fill="hold"/>
                                            <p:tgtEl>
                                              <p:spTgt spid="100"/>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100"/>
                                      </p:stCondLst>
                                      <p:childTnLst>
                                        <p:set>
                                          <p:cBhvr>
                                            <p:cTn id="10" dur="1" fill="hold">
                                              <p:stCondLst>
                                                <p:cond delay="0"/>
                                              </p:stCondLst>
                                            </p:cTn>
                                            <p:tgtEl>
                                              <p:spTgt spid="186"/>
                                            </p:tgtEl>
                                            <p:attrNameLst>
                                              <p:attrName>style.visibility</p:attrName>
                                            </p:attrNameLst>
                                          </p:cBhvr>
                                          <p:to>
                                            <p:strVal val="visible"/>
                                          </p:to>
                                        </p:set>
                                        <p:anim calcmode="lin" valueType="num">
                                          <p:cBhvr additive="base">
                                            <p:cTn id="11" dur="2250" fill="hold"/>
                                            <p:tgtEl>
                                              <p:spTgt spid="186"/>
                                            </p:tgtEl>
                                            <p:attrNameLst>
                                              <p:attrName>ppt_x</p:attrName>
                                            </p:attrNameLst>
                                          </p:cBhvr>
                                          <p:tavLst>
                                            <p:tav tm="0">
                                              <p:val>
                                                <p:strVal val="#ppt_x"/>
                                              </p:val>
                                            </p:tav>
                                            <p:tav tm="100000">
                                              <p:val>
                                                <p:strVal val="#ppt_x"/>
                                              </p:val>
                                            </p:tav>
                                          </p:tavLst>
                                        </p:anim>
                                        <p:anim calcmode="lin" valueType="num">
                                          <p:cBhvr additive="base">
                                            <p:cTn id="12" dur="2250" fill="hold"/>
                                            <p:tgtEl>
                                              <p:spTgt spid="186"/>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191"/>
                                            </p:tgtEl>
                                            <p:attrNameLst>
                                              <p:attrName>style.visibility</p:attrName>
                                            </p:attrNameLst>
                                          </p:cBhvr>
                                          <p:to>
                                            <p:strVal val="visible"/>
                                          </p:to>
                                        </p:set>
                                        <p:anim calcmode="lin" valueType="num">
                                          <p:cBhvr additive="base">
                                            <p:cTn id="15" dur="2250" fill="hold"/>
                                            <p:tgtEl>
                                              <p:spTgt spid="191"/>
                                            </p:tgtEl>
                                            <p:attrNameLst>
                                              <p:attrName>ppt_x</p:attrName>
                                            </p:attrNameLst>
                                          </p:cBhvr>
                                          <p:tavLst>
                                            <p:tav tm="0">
                                              <p:val>
                                                <p:strVal val="#ppt_x"/>
                                              </p:val>
                                            </p:tav>
                                            <p:tav tm="100000">
                                              <p:val>
                                                <p:strVal val="#ppt_x"/>
                                              </p:val>
                                            </p:tav>
                                          </p:tavLst>
                                        </p:anim>
                                        <p:anim calcmode="lin" valueType="num">
                                          <p:cBhvr additive="base">
                                            <p:cTn id="16" dur="2250" fill="hold"/>
                                            <p:tgtEl>
                                              <p:spTgt spid="191"/>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196"/>
                                            </p:tgtEl>
                                            <p:attrNameLst>
                                              <p:attrName>style.visibility</p:attrName>
                                            </p:attrNameLst>
                                          </p:cBhvr>
                                          <p:to>
                                            <p:strVal val="visible"/>
                                          </p:to>
                                        </p:set>
                                        <p:anim calcmode="lin" valueType="num">
                                          <p:cBhvr additive="base">
                                            <p:cTn id="19" dur="2250" fill="hold"/>
                                            <p:tgtEl>
                                              <p:spTgt spid="196"/>
                                            </p:tgtEl>
                                            <p:attrNameLst>
                                              <p:attrName>ppt_x</p:attrName>
                                            </p:attrNameLst>
                                          </p:cBhvr>
                                          <p:tavLst>
                                            <p:tav tm="0">
                                              <p:val>
                                                <p:strVal val="#ppt_x"/>
                                              </p:val>
                                            </p:tav>
                                            <p:tav tm="100000">
                                              <p:val>
                                                <p:strVal val="#ppt_x"/>
                                              </p:val>
                                            </p:tav>
                                          </p:tavLst>
                                        </p:anim>
                                        <p:anim calcmode="lin" valueType="num">
                                          <p:cBhvr additive="base">
                                            <p:cTn id="20" dur="2250" fill="hold"/>
                                            <p:tgtEl>
                                              <p:spTgt spid="196"/>
                                            </p:tgtEl>
                                            <p:attrNameLst>
                                              <p:attrName>ppt_y</p:attrName>
                                            </p:attrNameLst>
                                          </p:cBhvr>
                                          <p:tavLst>
                                            <p:tav tm="0">
                                              <p:val>
                                                <p:strVal val="1+#ppt_h/2"/>
                                              </p:val>
                                            </p:tav>
                                            <p:tav tm="100000">
                                              <p:val>
                                                <p:strVal val="#ppt_y"/>
                                              </p:val>
                                            </p:tav>
                                          </p:tavLst>
                                        </p:anim>
                                      </p:childTnLst>
                                    </p:cTn>
                                  </p:par>
                                  <p:par>
                                    <p:cTn id="21" presetID="2" presetClass="entr" presetSubtype="8" decel="100000" fill="hold" nodeType="withEffect">
                                      <p:stCondLst>
                                        <p:cond delay="0"/>
                                      </p:stCondLst>
                                      <p:childTnLst>
                                        <p:set>
                                          <p:cBhvr>
                                            <p:cTn id="22" dur="1" fill="hold">
                                              <p:stCondLst>
                                                <p:cond delay="0"/>
                                              </p:stCondLst>
                                            </p:cTn>
                                            <p:tgtEl>
                                              <p:spTgt spid="101"/>
                                            </p:tgtEl>
                                            <p:attrNameLst>
                                              <p:attrName>style.visibility</p:attrName>
                                            </p:attrNameLst>
                                          </p:cBhvr>
                                          <p:to>
                                            <p:strVal val="visible"/>
                                          </p:to>
                                        </p:set>
                                        <p:anim calcmode="lin" valueType="num">
                                          <p:cBhvr additive="base">
                                            <p:cTn id="23" dur="1500" fill="hold"/>
                                            <p:tgtEl>
                                              <p:spTgt spid="101"/>
                                            </p:tgtEl>
                                            <p:attrNameLst>
                                              <p:attrName>ppt_x</p:attrName>
                                            </p:attrNameLst>
                                          </p:cBhvr>
                                          <p:tavLst>
                                            <p:tav tm="0">
                                              <p:val>
                                                <p:strVal val="0-#ppt_w/2"/>
                                              </p:val>
                                            </p:tav>
                                            <p:tav tm="100000">
                                              <p:val>
                                                <p:strVal val="#ppt_x"/>
                                              </p:val>
                                            </p:tav>
                                          </p:tavLst>
                                        </p:anim>
                                        <p:anim calcmode="lin" valueType="num">
                                          <p:cBhvr additive="base">
                                            <p:cTn id="24" dur="1500" fill="hold"/>
                                            <p:tgtEl>
                                              <p:spTgt spid="101"/>
                                            </p:tgtEl>
                                            <p:attrNameLst>
                                              <p:attrName>ppt_y</p:attrName>
                                            </p:attrNameLst>
                                          </p:cBhvr>
                                          <p:tavLst>
                                            <p:tav tm="0">
                                              <p:val>
                                                <p:strVal val="#ppt_y"/>
                                              </p:val>
                                            </p:tav>
                                            <p:tav tm="100000">
                                              <p:val>
                                                <p:strVal val="#ppt_y"/>
                                              </p:val>
                                            </p:tav>
                                          </p:tavLst>
                                        </p:anim>
                                      </p:childTnLst>
                                    </p:cTn>
                                  </p:par>
                                  <p:par>
                                    <p:cTn id="25" presetID="2" presetClass="entr" presetSubtype="2" decel="100000" fill="hold" nodeType="withEffect">
                                      <p:stCondLst>
                                        <p:cond delay="0"/>
                                      </p:stCondLst>
                                      <p:childTnLst>
                                        <p:set>
                                          <p:cBhvr>
                                            <p:cTn id="26" dur="1" fill="hold">
                                              <p:stCondLst>
                                                <p:cond delay="0"/>
                                              </p:stCondLst>
                                            </p:cTn>
                                            <p:tgtEl>
                                              <p:spTgt spid="102"/>
                                            </p:tgtEl>
                                            <p:attrNameLst>
                                              <p:attrName>style.visibility</p:attrName>
                                            </p:attrNameLst>
                                          </p:cBhvr>
                                          <p:to>
                                            <p:strVal val="visible"/>
                                          </p:to>
                                        </p:set>
                                        <p:anim calcmode="lin" valueType="num">
                                          <p:cBhvr additive="base">
                                            <p:cTn id="27" dur="1500" fill="hold"/>
                                            <p:tgtEl>
                                              <p:spTgt spid="102"/>
                                            </p:tgtEl>
                                            <p:attrNameLst>
                                              <p:attrName>ppt_x</p:attrName>
                                            </p:attrNameLst>
                                          </p:cBhvr>
                                          <p:tavLst>
                                            <p:tav tm="0">
                                              <p:val>
                                                <p:strVal val="1+#ppt_w/2"/>
                                              </p:val>
                                            </p:tav>
                                            <p:tav tm="100000">
                                              <p:val>
                                                <p:strVal val="#ppt_x"/>
                                              </p:val>
                                            </p:tav>
                                          </p:tavLst>
                                        </p:anim>
                                        <p:anim calcmode="lin" valueType="num">
                                          <p:cBhvr additive="base">
                                            <p:cTn id="28" dur="1500" fill="hold"/>
                                            <p:tgtEl>
                                              <p:spTgt spid="10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16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83" name="Group 182">
            <a:extLst>
              <a:ext uri="{FF2B5EF4-FFF2-40B4-BE49-F238E27FC236}">
                <a16:creationId xmlns:a16="http://schemas.microsoft.com/office/drawing/2014/main" id="{3A94B440-F07D-4CF4-B713-FCD39D217762}"/>
              </a:ext>
            </a:extLst>
          </p:cNvPr>
          <p:cNvGrpSpPr/>
          <p:nvPr/>
        </p:nvGrpSpPr>
        <p:grpSpPr>
          <a:xfrm>
            <a:off x="1563688" y="1747182"/>
            <a:ext cx="21864973" cy="10128383"/>
            <a:chOff x="1563688" y="1747182"/>
            <a:chExt cx="21864973" cy="10128383"/>
          </a:xfrm>
        </p:grpSpPr>
        <p:sp>
          <p:nvSpPr>
            <p:cNvPr id="143" name="Freeform: Shape 142">
              <a:extLst>
                <a:ext uri="{FF2B5EF4-FFF2-40B4-BE49-F238E27FC236}">
                  <a16:creationId xmlns:a16="http://schemas.microsoft.com/office/drawing/2014/main" id="{832EA9BF-6C0C-4B3D-BBF8-6EAF26ACC7A2}"/>
                </a:ext>
              </a:extLst>
            </p:cNvPr>
            <p:cNvSpPr/>
            <p:nvPr/>
          </p:nvSpPr>
          <p:spPr>
            <a:xfrm>
              <a:off x="22984768" y="10251796"/>
              <a:ext cx="443893" cy="539013"/>
            </a:xfrm>
            <a:custGeom>
              <a:avLst/>
              <a:gdLst>
                <a:gd name="connsiteX0" fmla="*/ 110966 w 133350"/>
                <a:gd name="connsiteY0" fmla="*/ 76793 h 161925"/>
                <a:gd name="connsiteX1" fmla="*/ 134779 w 133350"/>
                <a:gd name="connsiteY1" fmla="*/ 75840 h 161925"/>
                <a:gd name="connsiteX2" fmla="*/ 110966 w 133350"/>
                <a:gd name="connsiteY2" fmla="*/ 102510 h 161925"/>
                <a:gd name="connsiteX3" fmla="*/ 92869 w 133350"/>
                <a:gd name="connsiteY3" fmla="*/ 106320 h 161925"/>
                <a:gd name="connsiteX4" fmla="*/ 68104 w 133350"/>
                <a:gd name="connsiteY4" fmla="*/ 129181 h 161925"/>
                <a:gd name="connsiteX5" fmla="*/ 38577 w 133350"/>
                <a:gd name="connsiteY5" fmla="*/ 148231 h 161925"/>
                <a:gd name="connsiteX6" fmla="*/ 7144 w 133350"/>
                <a:gd name="connsiteY6" fmla="*/ 156803 h 161925"/>
                <a:gd name="connsiteX7" fmla="*/ 27147 w 133350"/>
                <a:gd name="connsiteY7" fmla="*/ 130133 h 161925"/>
                <a:gd name="connsiteX8" fmla="*/ 19527 w 133350"/>
                <a:gd name="connsiteY8" fmla="*/ 111083 h 161925"/>
                <a:gd name="connsiteX9" fmla="*/ 69056 w 133350"/>
                <a:gd name="connsiteY9" fmla="*/ 52981 h 161925"/>
                <a:gd name="connsiteX10" fmla="*/ 76677 w 133350"/>
                <a:gd name="connsiteY10" fmla="*/ 7260 h 161925"/>
                <a:gd name="connsiteX11" fmla="*/ 87154 w 133350"/>
                <a:gd name="connsiteY11" fmla="*/ 38693 h 161925"/>
                <a:gd name="connsiteX12" fmla="*/ 94774 w 133350"/>
                <a:gd name="connsiteY12" fmla="*/ 52981 h 161925"/>
                <a:gd name="connsiteX13" fmla="*/ 110966 w 133350"/>
                <a:gd name="connsiteY13" fmla="*/ 76793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3350" h="161925">
                  <a:moveTo>
                    <a:pt x="110966" y="76793"/>
                  </a:moveTo>
                  <a:cubicBezTo>
                    <a:pt x="118586" y="75840"/>
                    <a:pt x="129064" y="69173"/>
                    <a:pt x="134779" y="75840"/>
                  </a:cubicBezTo>
                  <a:cubicBezTo>
                    <a:pt x="130016" y="86318"/>
                    <a:pt x="122397" y="97748"/>
                    <a:pt x="110966" y="102510"/>
                  </a:cubicBezTo>
                  <a:cubicBezTo>
                    <a:pt x="105252" y="104415"/>
                    <a:pt x="98584" y="104415"/>
                    <a:pt x="92869" y="106320"/>
                  </a:cubicBezTo>
                  <a:cubicBezTo>
                    <a:pt x="82391" y="111083"/>
                    <a:pt x="76677" y="121560"/>
                    <a:pt x="68104" y="129181"/>
                  </a:cubicBezTo>
                  <a:cubicBezTo>
                    <a:pt x="59531" y="135848"/>
                    <a:pt x="48102" y="142515"/>
                    <a:pt x="38577" y="148231"/>
                  </a:cubicBezTo>
                  <a:cubicBezTo>
                    <a:pt x="30004" y="153945"/>
                    <a:pt x="17622" y="165375"/>
                    <a:pt x="7144" y="156803"/>
                  </a:cubicBezTo>
                  <a:cubicBezTo>
                    <a:pt x="8097" y="141563"/>
                    <a:pt x="23336" y="142515"/>
                    <a:pt x="27147" y="130133"/>
                  </a:cubicBezTo>
                  <a:cubicBezTo>
                    <a:pt x="27147" y="121560"/>
                    <a:pt x="19527" y="120608"/>
                    <a:pt x="19527" y="111083"/>
                  </a:cubicBezTo>
                  <a:cubicBezTo>
                    <a:pt x="36672" y="95843"/>
                    <a:pt x="64294" y="84413"/>
                    <a:pt x="69056" y="52981"/>
                  </a:cubicBezTo>
                  <a:cubicBezTo>
                    <a:pt x="70961" y="38693"/>
                    <a:pt x="59531" y="9165"/>
                    <a:pt x="76677" y="7260"/>
                  </a:cubicBezTo>
                  <a:cubicBezTo>
                    <a:pt x="96679" y="5355"/>
                    <a:pt x="85249" y="27263"/>
                    <a:pt x="87154" y="38693"/>
                  </a:cubicBezTo>
                  <a:cubicBezTo>
                    <a:pt x="88106" y="43456"/>
                    <a:pt x="91916" y="46313"/>
                    <a:pt x="94774" y="52981"/>
                  </a:cubicBezTo>
                  <a:cubicBezTo>
                    <a:pt x="98584" y="63458"/>
                    <a:pt x="98584" y="73935"/>
                    <a:pt x="110966" y="76793"/>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44" name="Freeform: Shape 143">
              <a:extLst>
                <a:ext uri="{FF2B5EF4-FFF2-40B4-BE49-F238E27FC236}">
                  <a16:creationId xmlns:a16="http://schemas.microsoft.com/office/drawing/2014/main" id="{EA139AFE-681B-48A1-A548-3AEA162746F0}"/>
                </a:ext>
              </a:extLst>
            </p:cNvPr>
            <p:cNvSpPr/>
            <p:nvPr/>
          </p:nvSpPr>
          <p:spPr>
            <a:xfrm>
              <a:off x="22109775" y="10700885"/>
              <a:ext cx="856079" cy="475599"/>
            </a:xfrm>
            <a:custGeom>
              <a:avLst/>
              <a:gdLst>
                <a:gd name="connsiteX0" fmla="*/ 250951 w 257175"/>
                <a:gd name="connsiteY0" fmla="*/ 18082 h 142875"/>
                <a:gd name="connsiteX1" fmla="*/ 192849 w 257175"/>
                <a:gd name="connsiteY1" fmla="*/ 63802 h 142875"/>
                <a:gd name="connsiteX2" fmla="*/ 173799 w 257175"/>
                <a:gd name="connsiteY2" fmla="*/ 79995 h 142875"/>
                <a:gd name="connsiteX3" fmla="*/ 142366 w 257175"/>
                <a:gd name="connsiteY3" fmla="*/ 87615 h 142875"/>
                <a:gd name="connsiteX4" fmla="*/ 98551 w 257175"/>
                <a:gd name="connsiteY4" fmla="*/ 120952 h 142875"/>
                <a:gd name="connsiteX5" fmla="*/ 45211 w 257175"/>
                <a:gd name="connsiteY5" fmla="*/ 144765 h 142875"/>
                <a:gd name="connsiteX6" fmla="*/ 14731 w 257175"/>
                <a:gd name="connsiteY6" fmla="*/ 117142 h 142875"/>
                <a:gd name="connsiteX7" fmla="*/ 56641 w 257175"/>
                <a:gd name="connsiteY7" fmla="*/ 95235 h 142875"/>
                <a:gd name="connsiteX8" fmla="*/ 172846 w 257175"/>
                <a:gd name="connsiteY8" fmla="*/ 43800 h 142875"/>
                <a:gd name="connsiteX9" fmla="*/ 220471 w 257175"/>
                <a:gd name="connsiteY9" fmla="*/ 8557 h 142875"/>
                <a:gd name="connsiteX10" fmla="*/ 250951 w 257175"/>
                <a:gd name="connsiteY10" fmla="*/ 18082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7175" h="142875">
                  <a:moveTo>
                    <a:pt x="250951" y="18082"/>
                  </a:moveTo>
                  <a:cubicBezTo>
                    <a:pt x="244284" y="39037"/>
                    <a:pt x="212851" y="50467"/>
                    <a:pt x="192849" y="63802"/>
                  </a:cubicBezTo>
                  <a:cubicBezTo>
                    <a:pt x="186181" y="67612"/>
                    <a:pt x="181419" y="77137"/>
                    <a:pt x="173799" y="79995"/>
                  </a:cubicBezTo>
                  <a:cubicBezTo>
                    <a:pt x="164274" y="83805"/>
                    <a:pt x="152844" y="82852"/>
                    <a:pt x="142366" y="87615"/>
                  </a:cubicBezTo>
                  <a:cubicBezTo>
                    <a:pt x="125221" y="95235"/>
                    <a:pt x="112838" y="110475"/>
                    <a:pt x="98551" y="120952"/>
                  </a:cubicBezTo>
                  <a:cubicBezTo>
                    <a:pt x="84263" y="130477"/>
                    <a:pt x="62356" y="143812"/>
                    <a:pt x="45211" y="144765"/>
                  </a:cubicBezTo>
                  <a:cubicBezTo>
                    <a:pt x="26161" y="146670"/>
                    <a:pt x="-8129" y="134287"/>
                    <a:pt x="14731" y="117142"/>
                  </a:cubicBezTo>
                  <a:cubicBezTo>
                    <a:pt x="24256" y="109522"/>
                    <a:pt x="46163" y="100950"/>
                    <a:pt x="56641" y="95235"/>
                  </a:cubicBezTo>
                  <a:cubicBezTo>
                    <a:pt x="92836" y="77137"/>
                    <a:pt x="143319" y="64755"/>
                    <a:pt x="172846" y="43800"/>
                  </a:cubicBezTo>
                  <a:cubicBezTo>
                    <a:pt x="189991" y="31417"/>
                    <a:pt x="205231" y="19035"/>
                    <a:pt x="220471" y="8557"/>
                  </a:cubicBezTo>
                  <a:cubicBezTo>
                    <a:pt x="229044" y="2842"/>
                    <a:pt x="242379" y="16177"/>
                    <a:pt x="250951" y="18082"/>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id="{322C82E0-55E7-45FD-9824-8A68CA672503}"/>
                </a:ext>
              </a:extLst>
            </p:cNvPr>
            <p:cNvSpPr/>
            <p:nvPr/>
          </p:nvSpPr>
          <p:spPr>
            <a:xfrm>
              <a:off x="22004329" y="7921111"/>
              <a:ext cx="253653" cy="126827"/>
            </a:xfrm>
            <a:custGeom>
              <a:avLst/>
              <a:gdLst>
                <a:gd name="connsiteX0" fmla="*/ 64506 w 76200"/>
                <a:gd name="connsiteY0" fmla="*/ 7335 h 38100"/>
                <a:gd name="connsiteX1" fmla="*/ 71174 w 76200"/>
                <a:gd name="connsiteY1" fmla="*/ 10193 h 38100"/>
                <a:gd name="connsiteX2" fmla="*/ 35931 w 76200"/>
                <a:gd name="connsiteY2" fmla="*/ 37816 h 38100"/>
                <a:gd name="connsiteX3" fmla="*/ 7356 w 76200"/>
                <a:gd name="connsiteY3" fmla="*/ 23528 h 38100"/>
                <a:gd name="connsiteX4" fmla="*/ 64506 w 76200"/>
                <a:gd name="connsiteY4" fmla="*/ 7335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38100">
                  <a:moveTo>
                    <a:pt x="64506" y="7335"/>
                  </a:moveTo>
                  <a:cubicBezTo>
                    <a:pt x="68316" y="6383"/>
                    <a:pt x="68316" y="9241"/>
                    <a:pt x="71174" y="10193"/>
                  </a:cubicBezTo>
                  <a:cubicBezTo>
                    <a:pt x="69269" y="28291"/>
                    <a:pt x="58791" y="39721"/>
                    <a:pt x="35931" y="37816"/>
                  </a:cubicBezTo>
                  <a:cubicBezTo>
                    <a:pt x="25453" y="36863"/>
                    <a:pt x="7356" y="29243"/>
                    <a:pt x="7356" y="23528"/>
                  </a:cubicBezTo>
                  <a:cubicBezTo>
                    <a:pt x="3546" y="5430"/>
                    <a:pt x="52124" y="16860"/>
                    <a:pt x="64506" y="7335"/>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46" name="Freeform: Shape 145">
              <a:extLst>
                <a:ext uri="{FF2B5EF4-FFF2-40B4-BE49-F238E27FC236}">
                  <a16:creationId xmlns:a16="http://schemas.microsoft.com/office/drawing/2014/main" id="{77C34BDC-8C38-4416-A65B-F209C7CDE008}"/>
                </a:ext>
              </a:extLst>
            </p:cNvPr>
            <p:cNvSpPr/>
            <p:nvPr/>
          </p:nvSpPr>
          <p:spPr>
            <a:xfrm>
              <a:off x="20723465" y="7534439"/>
              <a:ext cx="1426798" cy="856079"/>
            </a:xfrm>
            <a:custGeom>
              <a:avLst/>
              <a:gdLst>
                <a:gd name="connsiteX0" fmla="*/ 387378 w 428625"/>
                <a:gd name="connsiteY0" fmla="*/ 209220 h 257175"/>
                <a:gd name="connsiteX1" fmla="*/ 423573 w 428625"/>
                <a:gd name="connsiteY1" fmla="*/ 253035 h 257175"/>
                <a:gd name="connsiteX2" fmla="*/ 395950 w 428625"/>
                <a:gd name="connsiteY2" fmla="*/ 246368 h 257175"/>
                <a:gd name="connsiteX3" fmla="*/ 357850 w 428625"/>
                <a:gd name="connsiteY3" fmla="*/ 238748 h 257175"/>
                <a:gd name="connsiteX4" fmla="*/ 330228 w 428625"/>
                <a:gd name="connsiteY4" fmla="*/ 196838 h 257175"/>
                <a:gd name="connsiteX5" fmla="*/ 294986 w 428625"/>
                <a:gd name="connsiteY5" fmla="*/ 184455 h 257175"/>
                <a:gd name="connsiteX6" fmla="*/ 256886 w 428625"/>
                <a:gd name="connsiteY6" fmla="*/ 219698 h 257175"/>
                <a:gd name="connsiteX7" fmla="*/ 216881 w 428625"/>
                <a:gd name="connsiteY7" fmla="*/ 218745 h 257175"/>
                <a:gd name="connsiteX8" fmla="*/ 183543 w 428625"/>
                <a:gd name="connsiteY8" fmla="*/ 194932 h 257175"/>
                <a:gd name="connsiteX9" fmla="*/ 135918 w 428625"/>
                <a:gd name="connsiteY9" fmla="*/ 195885 h 257175"/>
                <a:gd name="connsiteX10" fmla="*/ 158778 w 428625"/>
                <a:gd name="connsiteY10" fmla="*/ 164453 h 257175"/>
                <a:gd name="connsiteX11" fmla="*/ 143538 w 428625"/>
                <a:gd name="connsiteY11" fmla="*/ 131115 h 257175"/>
                <a:gd name="connsiteX12" fmla="*/ 124488 w 428625"/>
                <a:gd name="connsiteY12" fmla="*/ 122543 h 257175"/>
                <a:gd name="connsiteX13" fmla="*/ 105438 w 428625"/>
                <a:gd name="connsiteY13" fmla="*/ 107303 h 257175"/>
                <a:gd name="connsiteX14" fmla="*/ 28286 w 428625"/>
                <a:gd name="connsiteY14" fmla="*/ 76823 h 257175"/>
                <a:gd name="connsiteX15" fmla="*/ 27333 w 428625"/>
                <a:gd name="connsiteY15" fmla="*/ 62535 h 257175"/>
                <a:gd name="connsiteX16" fmla="*/ 11141 w 428625"/>
                <a:gd name="connsiteY16" fmla="*/ 47295 h 257175"/>
                <a:gd name="connsiteX17" fmla="*/ 23523 w 428625"/>
                <a:gd name="connsiteY17" fmla="*/ 7290 h 257175"/>
                <a:gd name="connsiteX18" fmla="*/ 67338 w 428625"/>
                <a:gd name="connsiteY18" fmla="*/ 33007 h 257175"/>
                <a:gd name="connsiteX19" fmla="*/ 67338 w 428625"/>
                <a:gd name="connsiteY19" fmla="*/ 51105 h 257175"/>
                <a:gd name="connsiteX20" fmla="*/ 90198 w 428625"/>
                <a:gd name="connsiteY20" fmla="*/ 77775 h 257175"/>
                <a:gd name="connsiteX21" fmla="*/ 122583 w 428625"/>
                <a:gd name="connsiteY21" fmla="*/ 51105 h 257175"/>
                <a:gd name="connsiteX22" fmla="*/ 155921 w 428625"/>
                <a:gd name="connsiteY22" fmla="*/ 40628 h 257175"/>
                <a:gd name="connsiteX23" fmla="*/ 186400 w 428625"/>
                <a:gd name="connsiteY23" fmla="*/ 54915 h 257175"/>
                <a:gd name="connsiteX24" fmla="*/ 216881 w 428625"/>
                <a:gd name="connsiteY24" fmla="*/ 62535 h 257175"/>
                <a:gd name="connsiteX25" fmla="*/ 243550 w 428625"/>
                <a:gd name="connsiteY25" fmla="*/ 73965 h 257175"/>
                <a:gd name="connsiteX26" fmla="*/ 325466 w 428625"/>
                <a:gd name="connsiteY26" fmla="*/ 110160 h 257175"/>
                <a:gd name="connsiteX27" fmla="*/ 335943 w 428625"/>
                <a:gd name="connsiteY27" fmla="*/ 129210 h 257175"/>
                <a:gd name="connsiteX28" fmla="*/ 371186 w 428625"/>
                <a:gd name="connsiteY28" fmla="*/ 152070 h 257175"/>
                <a:gd name="connsiteX29" fmla="*/ 358803 w 428625"/>
                <a:gd name="connsiteY29" fmla="*/ 171120 h 257175"/>
                <a:gd name="connsiteX30" fmla="*/ 387378 w 428625"/>
                <a:gd name="connsiteY30" fmla="*/ 209220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28625" h="257175">
                  <a:moveTo>
                    <a:pt x="387378" y="209220"/>
                  </a:moveTo>
                  <a:cubicBezTo>
                    <a:pt x="396903" y="212078"/>
                    <a:pt x="436908" y="240653"/>
                    <a:pt x="423573" y="253035"/>
                  </a:cubicBezTo>
                  <a:cubicBezTo>
                    <a:pt x="416906" y="259703"/>
                    <a:pt x="407381" y="249225"/>
                    <a:pt x="395950" y="246368"/>
                  </a:cubicBezTo>
                  <a:cubicBezTo>
                    <a:pt x="380711" y="242557"/>
                    <a:pt x="368328" y="247320"/>
                    <a:pt x="357850" y="238748"/>
                  </a:cubicBezTo>
                  <a:cubicBezTo>
                    <a:pt x="345468" y="229223"/>
                    <a:pt x="342611" y="209220"/>
                    <a:pt x="330228" y="196838"/>
                  </a:cubicBezTo>
                  <a:cubicBezTo>
                    <a:pt x="323561" y="191123"/>
                    <a:pt x="306416" y="182550"/>
                    <a:pt x="294986" y="184455"/>
                  </a:cubicBezTo>
                  <a:cubicBezTo>
                    <a:pt x="274983" y="186360"/>
                    <a:pt x="274983" y="209220"/>
                    <a:pt x="256886" y="219698"/>
                  </a:cubicBezTo>
                  <a:cubicBezTo>
                    <a:pt x="239741" y="217793"/>
                    <a:pt x="229263" y="222555"/>
                    <a:pt x="216881" y="218745"/>
                  </a:cubicBezTo>
                  <a:cubicBezTo>
                    <a:pt x="203546" y="213982"/>
                    <a:pt x="195925" y="196838"/>
                    <a:pt x="183543" y="194932"/>
                  </a:cubicBezTo>
                  <a:cubicBezTo>
                    <a:pt x="171161" y="193028"/>
                    <a:pt x="140681" y="215888"/>
                    <a:pt x="135918" y="195885"/>
                  </a:cubicBezTo>
                  <a:cubicBezTo>
                    <a:pt x="132108" y="179693"/>
                    <a:pt x="156873" y="174930"/>
                    <a:pt x="158778" y="164453"/>
                  </a:cubicBezTo>
                  <a:cubicBezTo>
                    <a:pt x="160683" y="153023"/>
                    <a:pt x="149253" y="136830"/>
                    <a:pt x="143538" y="131115"/>
                  </a:cubicBezTo>
                  <a:cubicBezTo>
                    <a:pt x="137823" y="126353"/>
                    <a:pt x="131156" y="126353"/>
                    <a:pt x="124488" y="122543"/>
                  </a:cubicBezTo>
                  <a:cubicBezTo>
                    <a:pt x="117821" y="118732"/>
                    <a:pt x="113058" y="111113"/>
                    <a:pt x="105438" y="107303"/>
                  </a:cubicBezTo>
                  <a:cubicBezTo>
                    <a:pt x="78768" y="93015"/>
                    <a:pt x="38763" y="98730"/>
                    <a:pt x="28286" y="76823"/>
                  </a:cubicBezTo>
                  <a:cubicBezTo>
                    <a:pt x="26381" y="73013"/>
                    <a:pt x="29238" y="68250"/>
                    <a:pt x="27333" y="62535"/>
                  </a:cubicBezTo>
                  <a:cubicBezTo>
                    <a:pt x="24475" y="55868"/>
                    <a:pt x="13998" y="53010"/>
                    <a:pt x="11141" y="47295"/>
                  </a:cubicBezTo>
                  <a:cubicBezTo>
                    <a:pt x="2568" y="32055"/>
                    <a:pt x="8283" y="9195"/>
                    <a:pt x="23523" y="7290"/>
                  </a:cubicBezTo>
                  <a:cubicBezTo>
                    <a:pt x="37811" y="5385"/>
                    <a:pt x="64481" y="22530"/>
                    <a:pt x="67338" y="33007"/>
                  </a:cubicBezTo>
                  <a:cubicBezTo>
                    <a:pt x="69243" y="38723"/>
                    <a:pt x="66386" y="44438"/>
                    <a:pt x="67338" y="51105"/>
                  </a:cubicBezTo>
                  <a:cubicBezTo>
                    <a:pt x="69243" y="58725"/>
                    <a:pt x="79721" y="76823"/>
                    <a:pt x="90198" y="77775"/>
                  </a:cubicBezTo>
                  <a:cubicBezTo>
                    <a:pt x="103533" y="78728"/>
                    <a:pt x="111153" y="58725"/>
                    <a:pt x="122583" y="51105"/>
                  </a:cubicBezTo>
                  <a:cubicBezTo>
                    <a:pt x="131156" y="46343"/>
                    <a:pt x="144491" y="39675"/>
                    <a:pt x="155921" y="40628"/>
                  </a:cubicBezTo>
                  <a:cubicBezTo>
                    <a:pt x="166398" y="41580"/>
                    <a:pt x="174018" y="50153"/>
                    <a:pt x="186400" y="54915"/>
                  </a:cubicBezTo>
                  <a:cubicBezTo>
                    <a:pt x="194973" y="57773"/>
                    <a:pt x="206403" y="59678"/>
                    <a:pt x="216881" y="62535"/>
                  </a:cubicBezTo>
                  <a:cubicBezTo>
                    <a:pt x="226406" y="65393"/>
                    <a:pt x="234025" y="70155"/>
                    <a:pt x="243550" y="73965"/>
                  </a:cubicBezTo>
                  <a:cubicBezTo>
                    <a:pt x="274031" y="84443"/>
                    <a:pt x="309273" y="91110"/>
                    <a:pt x="325466" y="110160"/>
                  </a:cubicBezTo>
                  <a:cubicBezTo>
                    <a:pt x="330228" y="115875"/>
                    <a:pt x="330228" y="123495"/>
                    <a:pt x="335943" y="129210"/>
                  </a:cubicBezTo>
                  <a:cubicBezTo>
                    <a:pt x="341658" y="134925"/>
                    <a:pt x="370233" y="139688"/>
                    <a:pt x="371186" y="152070"/>
                  </a:cubicBezTo>
                  <a:cubicBezTo>
                    <a:pt x="372138" y="161595"/>
                    <a:pt x="358803" y="161595"/>
                    <a:pt x="358803" y="171120"/>
                  </a:cubicBezTo>
                  <a:cubicBezTo>
                    <a:pt x="356898" y="190170"/>
                    <a:pt x="382616" y="189218"/>
                    <a:pt x="387378" y="209220"/>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id="{1DB4007B-DE28-4293-A863-A3E222E89A83}"/>
                </a:ext>
              </a:extLst>
            </p:cNvPr>
            <p:cNvSpPr/>
            <p:nvPr/>
          </p:nvSpPr>
          <p:spPr>
            <a:xfrm>
              <a:off x="20825275" y="10704969"/>
              <a:ext cx="317066" cy="253653"/>
            </a:xfrm>
            <a:custGeom>
              <a:avLst/>
              <a:gdLst>
                <a:gd name="connsiteX0" fmla="*/ 90093 w 95250"/>
                <a:gd name="connsiteY0" fmla="*/ 13998 h 76200"/>
                <a:gd name="connsiteX1" fmla="*/ 58661 w 95250"/>
                <a:gd name="connsiteY1" fmla="*/ 57813 h 76200"/>
                <a:gd name="connsiteX2" fmla="*/ 7225 w 95250"/>
                <a:gd name="connsiteY2" fmla="*/ 58766 h 76200"/>
                <a:gd name="connsiteX3" fmla="*/ 17703 w 95250"/>
                <a:gd name="connsiteY3" fmla="*/ 16856 h 76200"/>
                <a:gd name="connsiteX4" fmla="*/ 51040 w 95250"/>
                <a:gd name="connsiteY4" fmla="*/ 13045 h 76200"/>
                <a:gd name="connsiteX5" fmla="*/ 90093 w 95250"/>
                <a:gd name="connsiteY5" fmla="*/ 13998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250" h="76200">
                  <a:moveTo>
                    <a:pt x="90093" y="13998"/>
                  </a:moveTo>
                  <a:cubicBezTo>
                    <a:pt x="86283" y="30191"/>
                    <a:pt x="73900" y="47335"/>
                    <a:pt x="58661" y="57813"/>
                  </a:cubicBezTo>
                  <a:cubicBezTo>
                    <a:pt x="47230" y="65433"/>
                    <a:pt x="11036" y="81625"/>
                    <a:pt x="7225" y="58766"/>
                  </a:cubicBezTo>
                  <a:cubicBezTo>
                    <a:pt x="6273" y="52098"/>
                    <a:pt x="13893" y="23523"/>
                    <a:pt x="17703" y="16856"/>
                  </a:cubicBezTo>
                  <a:cubicBezTo>
                    <a:pt x="26275" y="-1242"/>
                    <a:pt x="35800" y="11141"/>
                    <a:pt x="51040" y="13045"/>
                  </a:cubicBezTo>
                  <a:cubicBezTo>
                    <a:pt x="64375" y="16856"/>
                    <a:pt x="77711" y="5425"/>
                    <a:pt x="90093" y="13998"/>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48" name="Freeform: Shape 147">
              <a:extLst>
                <a:ext uri="{FF2B5EF4-FFF2-40B4-BE49-F238E27FC236}">
                  <a16:creationId xmlns:a16="http://schemas.microsoft.com/office/drawing/2014/main" id="{2DDDF1E3-A029-45F9-AAC2-6037F442F3F0}"/>
                </a:ext>
              </a:extLst>
            </p:cNvPr>
            <p:cNvSpPr/>
            <p:nvPr/>
          </p:nvSpPr>
          <p:spPr>
            <a:xfrm>
              <a:off x="20105806" y="4304021"/>
              <a:ext cx="729253" cy="824372"/>
            </a:xfrm>
            <a:custGeom>
              <a:avLst/>
              <a:gdLst>
                <a:gd name="connsiteX0" fmla="*/ 207169 w 219075"/>
                <a:gd name="connsiteY0" fmla="*/ 99536 h 247650"/>
                <a:gd name="connsiteX1" fmla="*/ 219551 w 219075"/>
                <a:gd name="connsiteY1" fmla="*/ 143351 h 247650"/>
                <a:gd name="connsiteX2" fmla="*/ 157639 w 219075"/>
                <a:gd name="connsiteY2" fmla="*/ 163354 h 247650"/>
                <a:gd name="connsiteX3" fmla="*/ 135731 w 219075"/>
                <a:gd name="connsiteY3" fmla="*/ 186214 h 247650"/>
                <a:gd name="connsiteX4" fmla="*/ 115729 w 219075"/>
                <a:gd name="connsiteY4" fmla="*/ 179546 h 247650"/>
                <a:gd name="connsiteX5" fmla="*/ 66199 w 219075"/>
                <a:gd name="connsiteY5" fmla="*/ 202406 h 247650"/>
                <a:gd name="connsiteX6" fmla="*/ 50959 w 219075"/>
                <a:gd name="connsiteY6" fmla="*/ 241459 h 247650"/>
                <a:gd name="connsiteX7" fmla="*/ 27147 w 219075"/>
                <a:gd name="connsiteY7" fmla="*/ 219551 h 247650"/>
                <a:gd name="connsiteX8" fmla="*/ 7144 w 219075"/>
                <a:gd name="connsiteY8" fmla="*/ 193834 h 247650"/>
                <a:gd name="connsiteX9" fmla="*/ 30956 w 219075"/>
                <a:gd name="connsiteY9" fmla="*/ 163354 h 247650"/>
                <a:gd name="connsiteX10" fmla="*/ 61436 w 219075"/>
                <a:gd name="connsiteY10" fmla="*/ 139541 h 247650"/>
                <a:gd name="connsiteX11" fmla="*/ 108109 w 219075"/>
                <a:gd name="connsiteY11" fmla="*/ 135731 h 247650"/>
                <a:gd name="connsiteX12" fmla="*/ 126206 w 219075"/>
                <a:gd name="connsiteY12" fmla="*/ 109061 h 247650"/>
                <a:gd name="connsiteX13" fmla="*/ 141447 w 219075"/>
                <a:gd name="connsiteY13" fmla="*/ 104299 h 247650"/>
                <a:gd name="connsiteX14" fmla="*/ 159544 w 219075"/>
                <a:gd name="connsiteY14" fmla="*/ 53816 h 247650"/>
                <a:gd name="connsiteX15" fmla="*/ 147161 w 219075"/>
                <a:gd name="connsiteY15" fmla="*/ 7144 h 247650"/>
                <a:gd name="connsiteX16" fmla="*/ 202406 w 219075"/>
                <a:gd name="connsiteY16" fmla="*/ 53816 h 247650"/>
                <a:gd name="connsiteX17" fmla="*/ 199549 w 219075"/>
                <a:gd name="connsiteY17" fmla="*/ 80486 h 247650"/>
                <a:gd name="connsiteX18" fmla="*/ 207169 w 219075"/>
                <a:gd name="connsiteY18" fmla="*/ 99536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9075" h="247650">
                  <a:moveTo>
                    <a:pt x="207169" y="99536"/>
                  </a:moveTo>
                  <a:cubicBezTo>
                    <a:pt x="211931" y="114776"/>
                    <a:pt x="215741" y="130016"/>
                    <a:pt x="219551" y="143351"/>
                  </a:cubicBezTo>
                  <a:cubicBezTo>
                    <a:pt x="205264" y="160496"/>
                    <a:pt x="177641" y="153829"/>
                    <a:pt x="157639" y="163354"/>
                  </a:cubicBezTo>
                  <a:cubicBezTo>
                    <a:pt x="148114" y="168116"/>
                    <a:pt x="145256" y="183356"/>
                    <a:pt x="135731" y="186214"/>
                  </a:cubicBezTo>
                  <a:cubicBezTo>
                    <a:pt x="128111" y="188119"/>
                    <a:pt x="122397" y="179546"/>
                    <a:pt x="115729" y="179546"/>
                  </a:cubicBezTo>
                  <a:cubicBezTo>
                    <a:pt x="97631" y="179546"/>
                    <a:pt x="89059" y="210026"/>
                    <a:pt x="66199" y="202406"/>
                  </a:cubicBezTo>
                  <a:cubicBezTo>
                    <a:pt x="53816" y="210026"/>
                    <a:pt x="67151" y="239554"/>
                    <a:pt x="50959" y="241459"/>
                  </a:cubicBezTo>
                  <a:cubicBezTo>
                    <a:pt x="39529" y="243364"/>
                    <a:pt x="33814" y="229076"/>
                    <a:pt x="27147" y="219551"/>
                  </a:cubicBezTo>
                  <a:cubicBezTo>
                    <a:pt x="18574" y="209074"/>
                    <a:pt x="7144" y="203359"/>
                    <a:pt x="7144" y="193834"/>
                  </a:cubicBezTo>
                  <a:cubicBezTo>
                    <a:pt x="7144" y="185261"/>
                    <a:pt x="25241" y="170021"/>
                    <a:pt x="30956" y="163354"/>
                  </a:cubicBezTo>
                  <a:cubicBezTo>
                    <a:pt x="38576" y="155734"/>
                    <a:pt x="51911" y="141446"/>
                    <a:pt x="61436" y="139541"/>
                  </a:cubicBezTo>
                  <a:cubicBezTo>
                    <a:pt x="78581" y="135731"/>
                    <a:pt x="95726" y="141446"/>
                    <a:pt x="108109" y="135731"/>
                  </a:cubicBezTo>
                  <a:cubicBezTo>
                    <a:pt x="119539" y="130969"/>
                    <a:pt x="119539" y="113824"/>
                    <a:pt x="126206" y="109061"/>
                  </a:cubicBezTo>
                  <a:cubicBezTo>
                    <a:pt x="130969" y="105251"/>
                    <a:pt x="136684" y="106204"/>
                    <a:pt x="141447" y="104299"/>
                  </a:cubicBezTo>
                  <a:cubicBezTo>
                    <a:pt x="152876" y="97631"/>
                    <a:pt x="166211" y="75724"/>
                    <a:pt x="159544" y="53816"/>
                  </a:cubicBezTo>
                  <a:cubicBezTo>
                    <a:pt x="155734" y="39529"/>
                    <a:pt x="131922" y="24289"/>
                    <a:pt x="147161" y="7144"/>
                  </a:cubicBezTo>
                  <a:cubicBezTo>
                    <a:pt x="169069" y="10001"/>
                    <a:pt x="198597" y="31909"/>
                    <a:pt x="202406" y="53816"/>
                  </a:cubicBezTo>
                  <a:cubicBezTo>
                    <a:pt x="204311" y="62389"/>
                    <a:pt x="198597" y="70961"/>
                    <a:pt x="199549" y="80486"/>
                  </a:cubicBezTo>
                  <a:cubicBezTo>
                    <a:pt x="200501" y="87154"/>
                    <a:pt x="205264" y="92869"/>
                    <a:pt x="207169" y="99536"/>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49" name="Freeform: Shape 148">
              <a:extLst>
                <a:ext uri="{FF2B5EF4-FFF2-40B4-BE49-F238E27FC236}">
                  <a16:creationId xmlns:a16="http://schemas.microsoft.com/office/drawing/2014/main" id="{1407DC97-27FF-497C-BCF1-E1AFBF17E7E0}"/>
                </a:ext>
              </a:extLst>
            </p:cNvPr>
            <p:cNvSpPr/>
            <p:nvPr/>
          </p:nvSpPr>
          <p:spPr>
            <a:xfrm>
              <a:off x="20454579" y="4002018"/>
              <a:ext cx="380480" cy="317066"/>
            </a:xfrm>
            <a:custGeom>
              <a:avLst/>
              <a:gdLst>
                <a:gd name="connsiteX0" fmla="*/ 107156 w 114300"/>
                <a:gd name="connsiteY0" fmla="*/ 52148 h 95250"/>
                <a:gd name="connsiteX1" fmla="*/ 92869 w 114300"/>
                <a:gd name="connsiteY1" fmla="*/ 60721 h 95250"/>
                <a:gd name="connsiteX2" fmla="*/ 74772 w 114300"/>
                <a:gd name="connsiteY2" fmla="*/ 76913 h 95250"/>
                <a:gd name="connsiteX3" fmla="*/ 43339 w 114300"/>
                <a:gd name="connsiteY3" fmla="*/ 69293 h 95250"/>
                <a:gd name="connsiteX4" fmla="*/ 34766 w 114300"/>
                <a:gd name="connsiteY4" fmla="*/ 92153 h 95250"/>
                <a:gd name="connsiteX5" fmla="*/ 7144 w 114300"/>
                <a:gd name="connsiteY5" fmla="*/ 66436 h 95250"/>
                <a:gd name="connsiteX6" fmla="*/ 18574 w 114300"/>
                <a:gd name="connsiteY6" fmla="*/ 46433 h 95250"/>
                <a:gd name="connsiteX7" fmla="*/ 7144 w 114300"/>
                <a:gd name="connsiteY7" fmla="*/ 11191 h 95250"/>
                <a:gd name="connsiteX8" fmla="*/ 8097 w 114300"/>
                <a:gd name="connsiteY8" fmla="*/ 7381 h 95250"/>
                <a:gd name="connsiteX9" fmla="*/ 72866 w 114300"/>
                <a:gd name="connsiteY9" fmla="*/ 33098 h 95250"/>
                <a:gd name="connsiteX10" fmla="*/ 107156 w 114300"/>
                <a:gd name="connsiteY10" fmla="*/ 52148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300" h="95250">
                  <a:moveTo>
                    <a:pt x="107156" y="52148"/>
                  </a:moveTo>
                  <a:cubicBezTo>
                    <a:pt x="104299" y="58816"/>
                    <a:pt x="98584" y="56911"/>
                    <a:pt x="92869" y="60721"/>
                  </a:cubicBezTo>
                  <a:cubicBezTo>
                    <a:pt x="88106" y="64531"/>
                    <a:pt x="81439" y="75961"/>
                    <a:pt x="74772" y="76913"/>
                  </a:cubicBezTo>
                  <a:cubicBezTo>
                    <a:pt x="64294" y="78818"/>
                    <a:pt x="52864" y="67388"/>
                    <a:pt x="43339" y="69293"/>
                  </a:cubicBezTo>
                  <a:cubicBezTo>
                    <a:pt x="31909" y="72151"/>
                    <a:pt x="38576" y="80723"/>
                    <a:pt x="34766" y="92153"/>
                  </a:cubicBezTo>
                  <a:cubicBezTo>
                    <a:pt x="24289" y="90248"/>
                    <a:pt x="7144" y="78818"/>
                    <a:pt x="7144" y="66436"/>
                  </a:cubicBezTo>
                  <a:cubicBezTo>
                    <a:pt x="7144" y="58816"/>
                    <a:pt x="16669" y="55006"/>
                    <a:pt x="18574" y="46433"/>
                  </a:cubicBezTo>
                  <a:cubicBezTo>
                    <a:pt x="22384" y="32146"/>
                    <a:pt x="12859" y="24526"/>
                    <a:pt x="7144" y="11191"/>
                  </a:cubicBezTo>
                  <a:cubicBezTo>
                    <a:pt x="7144" y="9286"/>
                    <a:pt x="8097" y="9286"/>
                    <a:pt x="8097" y="7381"/>
                  </a:cubicBezTo>
                  <a:cubicBezTo>
                    <a:pt x="20479" y="4523"/>
                    <a:pt x="44291" y="28336"/>
                    <a:pt x="72866" y="33098"/>
                  </a:cubicBezTo>
                  <a:cubicBezTo>
                    <a:pt x="91916" y="35956"/>
                    <a:pt x="106204" y="35003"/>
                    <a:pt x="107156" y="52148"/>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50" name="Freeform: Shape 149">
              <a:extLst>
                <a:ext uri="{FF2B5EF4-FFF2-40B4-BE49-F238E27FC236}">
                  <a16:creationId xmlns:a16="http://schemas.microsoft.com/office/drawing/2014/main" id="{25B6E78B-F1E0-4829-B58C-C3A560929DF8}"/>
                </a:ext>
              </a:extLst>
            </p:cNvPr>
            <p:cNvSpPr/>
            <p:nvPr/>
          </p:nvSpPr>
          <p:spPr>
            <a:xfrm>
              <a:off x="20568723" y="8405481"/>
              <a:ext cx="95120" cy="63413"/>
            </a:xfrm>
            <a:custGeom>
              <a:avLst/>
              <a:gdLst>
                <a:gd name="connsiteX0" fmla="*/ 26194 w 28575"/>
                <a:gd name="connsiteY0" fmla="*/ 12320 h 19050"/>
                <a:gd name="connsiteX1" fmla="*/ 7144 w 28575"/>
                <a:gd name="connsiteY1" fmla="*/ 15177 h 19050"/>
                <a:gd name="connsiteX2" fmla="*/ 26194 w 28575"/>
                <a:gd name="connsiteY2" fmla="*/ 12320 h 19050"/>
              </a:gdLst>
              <a:ahLst/>
              <a:cxnLst>
                <a:cxn ang="0">
                  <a:pos x="connsiteX0" y="connsiteY0"/>
                </a:cxn>
                <a:cxn ang="0">
                  <a:pos x="connsiteX1" y="connsiteY1"/>
                </a:cxn>
                <a:cxn ang="0">
                  <a:pos x="connsiteX2" y="connsiteY2"/>
                </a:cxn>
              </a:cxnLst>
              <a:rect l="l" t="t" r="r" b="b"/>
              <a:pathLst>
                <a:path w="28575" h="19050">
                  <a:moveTo>
                    <a:pt x="26194" y="12320"/>
                  </a:moveTo>
                  <a:cubicBezTo>
                    <a:pt x="27146" y="22797"/>
                    <a:pt x="9048" y="21845"/>
                    <a:pt x="7144" y="15177"/>
                  </a:cubicBezTo>
                  <a:cubicBezTo>
                    <a:pt x="8096" y="6605"/>
                    <a:pt x="24289" y="3747"/>
                    <a:pt x="26194" y="12320"/>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51" name="Freeform: Shape 150">
              <a:extLst>
                <a:ext uri="{FF2B5EF4-FFF2-40B4-BE49-F238E27FC236}">
                  <a16:creationId xmlns:a16="http://schemas.microsoft.com/office/drawing/2014/main" id="{1C77E891-4DF7-4AF1-9356-212801E02DBC}"/>
                </a:ext>
              </a:extLst>
            </p:cNvPr>
            <p:cNvSpPr/>
            <p:nvPr/>
          </p:nvSpPr>
          <p:spPr>
            <a:xfrm>
              <a:off x="20335928" y="3799884"/>
              <a:ext cx="126827" cy="158533"/>
            </a:xfrm>
            <a:custGeom>
              <a:avLst/>
              <a:gdLst>
                <a:gd name="connsiteX0" fmla="*/ 8498 w 38100"/>
                <a:gd name="connsiteY0" fmla="*/ 7144 h 47625"/>
                <a:gd name="connsiteX1" fmla="*/ 30406 w 38100"/>
                <a:gd name="connsiteY1" fmla="*/ 42386 h 47625"/>
                <a:gd name="connsiteX2" fmla="*/ 8498 w 38100"/>
                <a:gd name="connsiteY2" fmla="*/ 7144 h 47625"/>
              </a:gdLst>
              <a:ahLst/>
              <a:cxnLst>
                <a:cxn ang="0">
                  <a:pos x="connsiteX0" y="connsiteY0"/>
                </a:cxn>
                <a:cxn ang="0">
                  <a:pos x="connsiteX1" y="connsiteY1"/>
                </a:cxn>
                <a:cxn ang="0">
                  <a:pos x="connsiteX2" y="connsiteY2"/>
                </a:cxn>
              </a:cxnLst>
              <a:rect l="l" t="t" r="r" b="b"/>
              <a:pathLst>
                <a:path w="38100" h="47625">
                  <a:moveTo>
                    <a:pt x="8498" y="7144"/>
                  </a:moveTo>
                  <a:cubicBezTo>
                    <a:pt x="20881" y="13811"/>
                    <a:pt x="51361" y="29051"/>
                    <a:pt x="30406" y="42386"/>
                  </a:cubicBezTo>
                  <a:cubicBezTo>
                    <a:pt x="16118" y="37624"/>
                    <a:pt x="2783" y="21431"/>
                    <a:pt x="8498" y="7144"/>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id="{1ECBEC98-B485-432E-986E-B5F7B8160BB4}"/>
                </a:ext>
              </a:extLst>
            </p:cNvPr>
            <p:cNvSpPr/>
            <p:nvPr/>
          </p:nvSpPr>
          <p:spPr>
            <a:xfrm>
              <a:off x="20064589" y="8177114"/>
              <a:ext cx="285360" cy="190240"/>
            </a:xfrm>
            <a:custGeom>
              <a:avLst/>
              <a:gdLst>
                <a:gd name="connsiteX0" fmla="*/ 30956 w 85725"/>
                <a:gd name="connsiteY0" fmla="*/ 25679 h 57150"/>
                <a:gd name="connsiteX1" fmla="*/ 86201 w 85725"/>
                <a:gd name="connsiteY1" fmla="*/ 9487 h 57150"/>
                <a:gd name="connsiteX2" fmla="*/ 50006 w 85725"/>
                <a:gd name="connsiteY2" fmla="*/ 32347 h 57150"/>
                <a:gd name="connsiteX3" fmla="*/ 11906 w 85725"/>
                <a:gd name="connsiteY3" fmla="*/ 54254 h 57150"/>
                <a:gd name="connsiteX4" fmla="*/ 7144 w 85725"/>
                <a:gd name="connsiteY4" fmla="*/ 49492 h 57150"/>
                <a:gd name="connsiteX5" fmla="*/ 30956 w 85725"/>
                <a:gd name="connsiteY5" fmla="*/ 25679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725" h="57150">
                  <a:moveTo>
                    <a:pt x="30956" y="25679"/>
                  </a:moveTo>
                  <a:cubicBezTo>
                    <a:pt x="45244" y="18059"/>
                    <a:pt x="61436" y="914"/>
                    <a:pt x="86201" y="9487"/>
                  </a:cubicBezTo>
                  <a:cubicBezTo>
                    <a:pt x="80486" y="25679"/>
                    <a:pt x="61436" y="24727"/>
                    <a:pt x="50006" y="32347"/>
                  </a:cubicBezTo>
                  <a:cubicBezTo>
                    <a:pt x="37624" y="39967"/>
                    <a:pt x="27146" y="52349"/>
                    <a:pt x="11906" y="54254"/>
                  </a:cubicBezTo>
                  <a:cubicBezTo>
                    <a:pt x="10954" y="52349"/>
                    <a:pt x="9049" y="50444"/>
                    <a:pt x="7144" y="49492"/>
                  </a:cubicBezTo>
                  <a:cubicBezTo>
                    <a:pt x="7144" y="34252"/>
                    <a:pt x="21431" y="30442"/>
                    <a:pt x="30956" y="25679"/>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53" name="Freeform: Shape 152">
              <a:extLst>
                <a:ext uri="{FF2B5EF4-FFF2-40B4-BE49-F238E27FC236}">
                  <a16:creationId xmlns:a16="http://schemas.microsoft.com/office/drawing/2014/main" id="{1DB294F9-A6C8-46AF-8E54-462639AE16BF}"/>
                </a:ext>
              </a:extLst>
            </p:cNvPr>
            <p:cNvSpPr/>
            <p:nvPr/>
          </p:nvSpPr>
          <p:spPr>
            <a:xfrm>
              <a:off x="19829960" y="7427123"/>
              <a:ext cx="380480" cy="95120"/>
            </a:xfrm>
            <a:custGeom>
              <a:avLst/>
              <a:gdLst>
                <a:gd name="connsiteX0" fmla="*/ 68104 w 114300"/>
                <a:gd name="connsiteY0" fmla="*/ 12859 h 28575"/>
                <a:gd name="connsiteX1" fmla="*/ 107156 w 114300"/>
                <a:gd name="connsiteY1" fmla="*/ 13811 h 28575"/>
                <a:gd name="connsiteX2" fmla="*/ 23336 w 114300"/>
                <a:gd name="connsiteY2" fmla="*/ 26194 h 28575"/>
                <a:gd name="connsiteX3" fmla="*/ 7144 w 114300"/>
                <a:gd name="connsiteY3" fmla="*/ 30004 h 28575"/>
                <a:gd name="connsiteX4" fmla="*/ 30956 w 114300"/>
                <a:gd name="connsiteY4" fmla="*/ 7144 h 28575"/>
                <a:gd name="connsiteX5" fmla="*/ 68104 w 114300"/>
                <a:gd name="connsiteY5" fmla="*/ 12859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 h="28575">
                  <a:moveTo>
                    <a:pt x="68104" y="12859"/>
                  </a:moveTo>
                  <a:cubicBezTo>
                    <a:pt x="83344" y="12859"/>
                    <a:pt x="96679" y="8096"/>
                    <a:pt x="107156" y="13811"/>
                  </a:cubicBezTo>
                  <a:cubicBezTo>
                    <a:pt x="105252" y="45244"/>
                    <a:pt x="56674" y="21431"/>
                    <a:pt x="23336" y="26194"/>
                  </a:cubicBezTo>
                  <a:cubicBezTo>
                    <a:pt x="16669" y="27146"/>
                    <a:pt x="14764" y="32861"/>
                    <a:pt x="7144" y="30004"/>
                  </a:cubicBezTo>
                  <a:cubicBezTo>
                    <a:pt x="7144" y="19526"/>
                    <a:pt x="19527" y="8096"/>
                    <a:pt x="30956" y="7144"/>
                  </a:cubicBezTo>
                  <a:cubicBezTo>
                    <a:pt x="40481" y="7144"/>
                    <a:pt x="53816" y="12859"/>
                    <a:pt x="68104" y="12859"/>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id="{974A9313-F9CC-4B3D-8F74-1389708D2932}"/>
                </a:ext>
              </a:extLst>
            </p:cNvPr>
            <p:cNvSpPr/>
            <p:nvPr/>
          </p:nvSpPr>
          <p:spPr>
            <a:xfrm>
              <a:off x="19734617" y="7566632"/>
              <a:ext cx="380480" cy="412186"/>
            </a:xfrm>
            <a:custGeom>
              <a:avLst/>
              <a:gdLst>
                <a:gd name="connsiteX0" fmla="*/ 109128 w 114300"/>
                <a:gd name="connsiteY0" fmla="*/ 10001 h 123825"/>
                <a:gd name="connsiteX1" fmla="*/ 79601 w 114300"/>
                <a:gd name="connsiteY1" fmla="*/ 43339 h 123825"/>
                <a:gd name="connsiteX2" fmla="*/ 106271 w 114300"/>
                <a:gd name="connsiteY2" fmla="*/ 96679 h 123825"/>
                <a:gd name="connsiteX3" fmla="*/ 102460 w 114300"/>
                <a:gd name="connsiteY3" fmla="*/ 123349 h 123825"/>
                <a:gd name="connsiteX4" fmla="*/ 52931 w 114300"/>
                <a:gd name="connsiteY4" fmla="*/ 66199 h 123825"/>
                <a:gd name="connsiteX5" fmla="*/ 25308 w 114300"/>
                <a:gd name="connsiteY5" fmla="*/ 124301 h 123825"/>
                <a:gd name="connsiteX6" fmla="*/ 22451 w 114300"/>
                <a:gd name="connsiteY6" fmla="*/ 89059 h 123825"/>
                <a:gd name="connsiteX7" fmla="*/ 7210 w 114300"/>
                <a:gd name="connsiteY7" fmla="*/ 65246 h 123825"/>
                <a:gd name="connsiteX8" fmla="*/ 18640 w 114300"/>
                <a:gd name="connsiteY8" fmla="*/ 41434 h 123825"/>
                <a:gd name="connsiteX9" fmla="*/ 33881 w 114300"/>
                <a:gd name="connsiteY9" fmla="*/ 7144 h 123825"/>
                <a:gd name="connsiteX10" fmla="*/ 53883 w 114300"/>
                <a:gd name="connsiteY10" fmla="*/ 22384 h 123825"/>
                <a:gd name="connsiteX11" fmla="*/ 109128 w 114300"/>
                <a:gd name="connsiteY11" fmla="*/ 10001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300" h="123825">
                  <a:moveTo>
                    <a:pt x="109128" y="10001"/>
                  </a:moveTo>
                  <a:cubicBezTo>
                    <a:pt x="111033" y="27146"/>
                    <a:pt x="86268" y="29051"/>
                    <a:pt x="79601" y="43339"/>
                  </a:cubicBezTo>
                  <a:cubicBezTo>
                    <a:pt x="90078" y="59531"/>
                    <a:pt x="93888" y="81439"/>
                    <a:pt x="106271" y="96679"/>
                  </a:cubicBezTo>
                  <a:cubicBezTo>
                    <a:pt x="105318" y="106204"/>
                    <a:pt x="108176" y="118586"/>
                    <a:pt x="102460" y="123349"/>
                  </a:cubicBezTo>
                  <a:cubicBezTo>
                    <a:pt x="76743" y="128111"/>
                    <a:pt x="63408" y="82391"/>
                    <a:pt x="52931" y="66199"/>
                  </a:cubicBezTo>
                  <a:cubicBezTo>
                    <a:pt x="33881" y="70009"/>
                    <a:pt x="51026" y="131921"/>
                    <a:pt x="25308" y="124301"/>
                  </a:cubicBezTo>
                  <a:cubicBezTo>
                    <a:pt x="12926" y="120491"/>
                    <a:pt x="25308" y="102394"/>
                    <a:pt x="22451" y="89059"/>
                  </a:cubicBezTo>
                  <a:cubicBezTo>
                    <a:pt x="20546" y="76676"/>
                    <a:pt x="8163" y="74771"/>
                    <a:pt x="7210" y="65246"/>
                  </a:cubicBezTo>
                  <a:cubicBezTo>
                    <a:pt x="6258" y="57626"/>
                    <a:pt x="15783" y="49054"/>
                    <a:pt x="18640" y="41434"/>
                  </a:cubicBezTo>
                  <a:cubicBezTo>
                    <a:pt x="22451" y="30004"/>
                    <a:pt x="20546" y="8096"/>
                    <a:pt x="33881" y="7144"/>
                  </a:cubicBezTo>
                  <a:cubicBezTo>
                    <a:pt x="40548" y="7144"/>
                    <a:pt x="50073" y="21431"/>
                    <a:pt x="53883" y="22384"/>
                  </a:cubicBezTo>
                  <a:cubicBezTo>
                    <a:pt x="70076" y="25241"/>
                    <a:pt x="88173" y="6191"/>
                    <a:pt x="109128" y="10001"/>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55" name="Freeform: Shape 154">
              <a:extLst>
                <a:ext uri="{FF2B5EF4-FFF2-40B4-BE49-F238E27FC236}">
                  <a16:creationId xmlns:a16="http://schemas.microsoft.com/office/drawing/2014/main" id="{766BF20A-6509-4939-8ED8-F41E20C9644B}"/>
                </a:ext>
              </a:extLst>
            </p:cNvPr>
            <p:cNvSpPr/>
            <p:nvPr/>
          </p:nvSpPr>
          <p:spPr>
            <a:xfrm>
              <a:off x="19810936" y="8171941"/>
              <a:ext cx="126827" cy="95120"/>
            </a:xfrm>
            <a:custGeom>
              <a:avLst/>
              <a:gdLst>
                <a:gd name="connsiteX0" fmla="*/ 39529 w 38100"/>
                <a:gd name="connsiteY0" fmla="*/ 16755 h 28575"/>
                <a:gd name="connsiteX1" fmla="*/ 7144 w 38100"/>
                <a:gd name="connsiteY1" fmla="*/ 12945 h 28575"/>
                <a:gd name="connsiteX2" fmla="*/ 39529 w 38100"/>
                <a:gd name="connsiteY2" fmla="*/ 16755 h 28575"/>
              </a:gdLst>
              <a:ahLst/>
              <a:cxnLst>
                <a:cxn ang="0">
                  <a:pos x="connsiteX0" y="connsiteY0"/>
                </a:cxn>
                <a:cxn ang="0">
                  <a:pos x="connsiteX1" y="connsiteY1"/>
                </a:cxn>
                <a:cxn ang="0">
                  <a:pos x="connsiteX2" y="connsiteY2"/>
                </a:cxn>
              </a:cxnLst>
              <a:rect l="l" t="t" r="r" b="b"/>
              <a:pathLst>
                <a:path w="38100" h="28575">
                  <a:moveTo>
                    <a:pt x="39529" y="16755"/>
                  </a:moveTo>
                  <a:cubicBezTo>
                    <a:pt x="34766" y="26280"/>
                    <a:pt x="9049" y="21518"/>
                    <a:pt x="7144" y="12945"/>
                  </a:cubicBezTo>
                  <a:cubicBezTo>
                    <a:pt x="10954" y="3420"/>
                    <a:pt x="37624" y="6278"/>
                    <a:pt x="39529" y="16755"/>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56" name="Freeform: Shape 155">
              <a:extLst>
                <a:ext uri="{FF2B5EF4-FFF2-40B4-BE49-F238E27FC236}">
                  <a16:creationId xmlns:a16="http://schemas.microsoft.com/office/drawing/2014/main" id="{F6838958-B74A-4404-8C5B-566019C0DB3F}"/>
                </a:ext>
              </a:extLst>
            </p:cNvPr>
            <p:cNvSpPr/>
            <p:nvPr/>
          </p:nvSpPr>
          <p:spPr>
            <a:xfrm>
              <a:off x="19747523" y="8254851"/>
              <a:ext cx="126827" cy="95120"/>
            </a:xfrm>
            <a:custGeom>
              <a:avLst/>
              <a:gdLst>
                <a:gd name="connsiteX0" fmla="*/ 34766 w 38100"/>
                <a:gd name="connsiteY0" fmla="*/ 22328 h 28575"/>
                <a:gd name="connsiteX1" fmla="*/ 30004 w 38100"/>
                <a:gd name="connsiteY1" fmla="*/ 27091 h 28575"/>
                <a:gd name="connsiteX2" fmla="*/ 7144 w 38100"/>
                <a:gd name="connsiteY2" fmla="*/ 11851 h 28575"/>
                <a:gd name="connsiteX3" fmla="*/ 34766 w 38100"/>
                <a:gd name="connsiteY3" fmla="*/ 22328 h 28575"/>
              </a:gdLst>
              <a:ahLst/>
              <a:cxnLst>
                <a:cxn ang="0">
                  <a:pos x="connsiteX0" y="connsiteY0"/>
                </a:cxn>
                <a:cxn ang="0">
                  <a:pos x="connsiteX1" y="connsiteY1"/>
                </a:cxn>
                <a:cxn ang="0">
                  <a:pos x="connsiteX2" y="connsiteY2"/>
                </a:cxn>
                <a:cxn ang="0">
                  <a:pos x="connsiteX3" y="connsiteY3"/>
                </a:cxn>
              </a:cxnLst>
              <a:rect l="l" t="t" r="r" b="b"/>
              <a:pathLst>
                <a:path w="38100" h="28575">
                  <a:moveTo>
                    <a:pt x="34766" y="22328"/>
                  </a:moveTo>
                  <a:cubicBezTo>
                    <a:pt x="32861" y="24233"/>
                    <a:pt x="31909" y="26138"/>
                    <a:pt x="30004" y="27091"/>
                  </a:cubicBezTo>
                  <a:cubicBezTo>
                    <a:pt x="20479" y="24233"/>
                    <a:pt x="10001" y="21376"/>
                    <a:pt x="7144" y="11851"/>
                  </a:cubicBezTo>
                  <a:cubicBezTo>
                    <a:pt x="13811" y="1373"/>
                    <a:pt x="33814" y="9946"/>
                    <a:pt x="34766" y="22328"/>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57" name="Freeform: Shape 156">
              <a:extLst>
                <a:ext uri="{FF2B5EF4-FFF2-40B4-BE49-F238E27FC236}">
                  <a16:creationId xmlns:a16="http://schemas.microsoft.com/office/drawing/2014/main" id="{E1D2096B-D4CB-496A-A63A-205BDFCE55DB}"/>
                </a:ext>
              </a:extLst>
            </p:cNvPr>
            <p:cNvSpPr/>
            <p:nvPr/>
          </p:nvSpPr>
          <p:spPr>
            <a:xfrm>
              <a:off x="19506552" y="8164371"/>
              <a:ext cx="253653" cy="95120"/>
            </a:xfrm>
            <a:custGeom>
              <a:avLst/>
              <a:gdLst>
                <a:gd name="connsiteX0" fmla="*/ 72866 w 76200"/>
                <a:gd name="connsiteY0" fmla="*/ 18077 h 28575"/>
                <a:gd name="connsiteX1" fmla="*/ 36671 w 76200"/>
                <a:gd name="connsiteY1" fmla="*/ 26650 h 28575"/>
                <a:gd name="connsiteX2" fmla="*/ 7144 w 76200"/>
                <a:gd name="connsiteY2" fmla="*/ 15220 h 28575"/>
                <a:gd name="connsiteX3" fmla="*/ 32861 w 76200"/>
                <a:gd name="connsiteY3" fmla="*/ 11410 h 28575"/>
                <a:gd name="connsiteX4" fmla="*/ 72866 w 76200"/>
                <a:gd name="connsiteY4" fmla="*/ 18077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00" h="28575">
                  <a:moveTo>
                    <a:pt x="72866" y="18077"/>
                  </a:moveTo>
                  <a:cubicBezTo>
                    <a:pt x="66198" y="27602"/>
                    <a:pt x="44291" y="17125"/>
                    <a:pt x="36671" y="26650"/>
                  </a:cubicBezTo>
                  <a:cubicBezTo>
                    <a:pt x="23336" y="26650"/>
                    <a:pt x="10001" y="25697"/>
                    <a:pt x="7144" y="15220"/>
                  </a:cubicBezTo>
                  <a:cubicBezTo>
                    <a:pt x="10953" y="5695"/>
                    <a:pt x="23336" y="12362"/>
                    <a:pt x="32861" y="11410"/>
                  </a:cubicBezTo>
                  <a:cubicBezTo>
                    <a:pt x="47148" y="10457"/>
                    <a:pt x="69056" y="-973"/>
                    <a:pt x="72866" y="18077"/>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id="{5742DB97-9EE9-46B3-9A8E-8153C67E6018}"/>
                </a:ext>
              </a:extLst>
            </p:cNvPr>
            <p:cNvSpPr/>
            <p:nvPr/>
          </p:nvSpPr>
          <p:spPr>
            <a:xfrm>
              <a:off x="19018270" y="8384663"/>
              <a:ext cx="3075543" cy="2219464"/>
            </a:xfrm>
            <a:custGeom>
              <a:avLst/>
              <a:gdLst>
                <a:gd name="connsiteX0" fmla="*/ 41434 w 923925"/>
                <a:gd name="connsiteY0" fmla="*/ 435769 h 666750"/>
                <a:gd name="connsiteX1" fmla="*/ 32861 w 923925"/>
                <a:gd name="connsiteY1" fmla="*/ 403384 h 666750"/>
                <a:gd name="connsiteX2" fmla="*/ 32861 w 923925"/>
                <a:gd name="connsiteY2" fmla="*/ 388144 h 666750"/>
                <a:gd name="connsiteX3" fmla="*/ 29051 w 923925"/>
                <a:gd name="connsiteY3" fmla="*/ 369094 h 666750"/>
                <a:gd name="connsiteX4" fmla="*/ 43339 w 923925"/>
                <a:gd name="connsiteY4" fmla="*/ 352901 h 666750"/>
                <a:gd name="connsiteX5" fmla="*/ 38576 w 923925"/>
                <a:gd name="connsiteY5" fmla="*/ 325279 h 666750"/>
                <a:gd name="connsiteX6" fmla="*/ 50959 w 923925"/>
                <a:gd name="connsiteY6" fmla="*/ 297656 h 666750"/>
                <a:gd name="connsiteX7" fmla="*/ 55721 w 923925"/>
                <a:gd name="connsiteY7" fmla="*/ 275749 h 666750"/>
                <a:gd name="connsiteX8" fmla="*/ 78581 w 923925"/>
                <a:gd name="connsiteY8" fmla="*/ 263366 h 666750"/>
                <a:gd name="connsiteX9" fmla="*/ 132874 w 923925"/>
                <a:gd name="connsiteY9" fmla="*/ 232886 h 666750"/>
                <a:gd name="connsiteX10" fmla="*/ 148114 w 923925"/>
                <a:gd name="connsiteY10" fmla="*/ 232886 h 666750"/>
                <a:gd name="connsiteX11" fmla="*/ 190024 w 923925"/>
                <a:gd name="connsiteY11" fmla="*/ 217646 h 666750"/>
                <a:gd name="connsiteX12" fmla="*/ 230029 w 923925"/>
                <a:gd name="connsiteY12" fmla="*/ 209074 h 666750"/>
                <a:gd name="connsiteX13" fmla="*/ 265271 w 923925"/>
                <a:gd name="connsiteY13" fmla="*/ 170974 h 666750"/>
                <a:gd name="connsiteX14" fmla="*/ 280511 w 923925"/>
                <a:gd name="connsiteY14" fmla="*/ 140494 h 666750"/>
                <a:gd name="connsiteX15" fmla="*/ 296704 w 923925"/>
                <a:gd name="connsiteY15" fmla="*/ 139541 h 666750"/>
                <a:gd name="connsiteX16" fmla="*/ 319564 w 923925"/>
                <a:gd name="connsiteY16" fmla="*/ 128111 h 666750"/>
                <a:gd name="connsiteX17" fmla="*/ 339566 w 923925"/>
                <a:gd name="connsiteY17" fmla="*/ 98584 h 666750"/>
                <a:gd name="connsiteX18" fmla="*/ 369094 w 923925"/>
                <a:gd name="connsiteY18" fmla="*/ 79534 h 666750"/>
                <a:gd name="connsiteX19" fmla="*/ 389096 w 923925"/>
                <a:gd name="connsiteY19" fmla="*/ 74771 h 666750"/>
                <a:gd name="connsiteX20" fmla="*/ 434816 w 923925"/>
                <a:gd name="connsiteY20" fmla="*/ 96679 h 666750"/>
                <a:gd name="connsiteX21" fmla="*/ 454819 w 923925"/>
                <a:gd name="connsiteY21" fmla="*/ 70961 h 666750"/>
                <a:gd name="connsiteX22" fmla="*/ 486251 w 923925"/>
                <a:gd name="connsiteY22" fmla="*/ 36671 h 666750"/>
                <a:gd name="connsiteX23" fmla="*/ 520541 w 923925"/>
                <a:gd name="connsiteY23" fmla="*/ 30004 h 666750"/>
                <a:gd name="connsiteX24" fmla="*/ 520541 w 923925"/>
                <a:gd name="connsiteY24" fmla="*/ 11906 h 666750"/>
                <a:gd name="connsiteX25" fmla="*/ 582454 w 923925"/>
                <a:gd name="connsiteY25" fmla="*/ 33814 h 666750"/>
                <a:gd name="connsiteX26" fmla="*/ 618649 w 923925"/>
                <a:gd name="connsiteY26" fmla="*/ 38576 h 666750"/>
                <a:gd name="connsiteX27" fmla="*/ 607219 w 923925"/>
                <a:gd name="connsiteY27" fmla="*/ 61436 h 666750"/>
                <a:gd name="connsiteX28" fmla="*/ 606267 w 923925"/>
                <a:gd name="connsiteY28" fmla="*/ 76676 h 666750"/>
                <a:gd name="connsiteX29" fmla="*/ 584359 w 923925"/>
                <a:gd name="connsiteY29" fmla="*/ 94774 h 666750"/>
                <a:gd name="connsiteX30" fmla="*/ 616744 w 923925"/>
                <a:gd name="connsiteY30" fmla="*/ 124301 h 666750"/>
                <a:gd name="connsiteX31" fmla="*/ 636746 w 923925"/>
                <a:gd name="connsiteY31" fmla="*/ 140494 h 666750"/>
                <a:gd name="connsiteX32" fmla="*/ 649129 w 923925"/>
                <a:gd name="connsiteY32" fmla="*/ 145256 h 666750"/>
                <a:gd name="connsiteX33" fmla="*/ 674846 w 923925"/>
                <a:gd name="connsiteY33" fmla="*/ 163354 h 666750"/>
                <a:gd name="connsiteX34" fmla="*/ 707231 w 923925"/>
                <a:gd name="connsiteY34" fmla="*/ 131921 h 666750"/>
                <a:gd name="connsiteX35" fmla="*/ 719614 w 923925"/>
                <a:gd name="connsiteY35" fmla="*/ 72866 h 666750"/>
                <a:gd name="connsiteX36" fmla="*/ 727234 w 923925"/>
                <a:gd name="connsiteY36" fmla="*/ 53816 h 666750"/>
                <a:gd name="connsiteX37" fmla="*/ 753904 w 923925"/>
                <a:gd name="connsiteY37" fmla="*/ 7144 h 666750"/>
                <a:gd name="connsiteX38" fmla="*/ 772001 w 923925"/>
                <a:gd name="connsiteY38" fmla="*/ 80486 h 666750"/>
                <a:gd name="connsiteX39" fmla="*/ 802481 w 923925"/>
                <a:gd name="connsiteY39" fmla="*/ 103346 h 666750"/>
                <a:gd name="connsiteX40" fmla="*/ 799624 w 923925"/>
                <a:gd name="connsiteY40" fmla="*/ 123349 h 666750"/>
                <a:gd name="connsiteX41" fmla="*/ 810101 w 923925"/>
                <a:gd name="connsiteY41" fmla="*/ 152876 h 666750"/>
                <a:gd name="connsiteX42" fmla="*/ 814864 w 923925"/>
                <a:gd name="connsiteY42" fmla="*/ 195739 h 666750"/>
                <a:gd name="connsiteX43" fmla="*/ 856774 w 923925"/>
                <a:gd name="connsiteY43" fmla="*/ 227171 h 666750"/>
                <a:gd name="connsiteX44" fmla="*/ 863442 w 923925"/>
                <a:gd name="connsiteY44" fmla="*/ 250031 h 666750"/>
                <a:gd name="connsiteX45" fmla="*/ 864394 w 923925"/>
                <a:gd name="connsiteY45" fmla="*/ 262414 h 666750"/>
                <a:gd name="connsiteX46" fmla="*/ 883444 w 923925"/>
                <a:gd name="connsiteY46" fmla="*/ 278606 h 666750"/>
                <a:gd name="connsiteX47" fmla="*/ 887254 w 923925"/>
                <a:gd name="connsiteY47" fmla="*/ 294799 h 666750"/>
                <a:gd name="connsiteX48" fmla="*/ 905351 w 923925"/>
                <a:gd name="connsiteY48" fmla="*/ 320516 h 666750"/>
                <a:gd name="connsiteX49" fmla="*/ 921544 w 923925"/>
                <a:gd name="connsiteY49" fmla="*/ 346234 h 666750"/>
                <a:gd name="connsiteX50" fmla="*/ 912971 w 923925"/>
                <a:gd name="connsiteY50" fmla="*/ 377666 h 666750"/>
                <a:gd name="connsiteX51" fmla="*/ 908209 w 923925"/>
                <a:gd name="connsiteY51" fmla="*/ 419576 h 666750"/>
                <a:gd name="connsiteX52" fmla="*/ 876776 w 923925"/>
                <a:gd name="connsiteY52" fmla="*/ 469106 h 666750"/>
                <a:gd name="connsiteX53" fmla="*/ 841534 w 923925"/>
                <a:gd name="connsiteY53" fmla="*/ 512921 h 666750"/>
                <a:gd name="connsiteX54" fmla="*/ 815817 w 923925"/>
                <a:gd name="connsiteY54" fmla="*/ 529114 h 666750"/>
                <a:gd name="connsiteX55" fmla="*/ 783431 w 923925"/>
                <a:gd name="connsiteY55" fmla="*/ 563404 h 666750"/>
                <a:gd name="connsiteX56" fmla="*/ 749142 w 923925"/>
                <a:gd name="connsiteY56" fmla="*/ 594836 h 666750"/>
                <a:gd name="connsiteX57" fmla="*/ 707231 w 923925"/>
                <a:gd name="connsiteY57" fmla="*/ 636746 h 666750"/>
                <a:gd name="connsiteX58" fmla="*/ 671036 w 923925"/>
                <a:gd name="connsiteY58" fmla="*/ 641509 h 666750"/>
                <a:gd name="connsiteX59" fmla="*/ 631031 w 923925"/>
                <a:gd name="connsiteY59" fmla="*/ 663416 h 666750"/>
                <a:gd name="connsiteX60" fmla="*/ 603409 w 923925"/>
                <a:gd name="connsiteY60" fmla="*/ 651034 h 666750"/>
                <a:gd name="connsiteX61" fmla="*/ 571024 w 923925"/>
                <a:gd name="connsiteY61" fmla="*/ 658654 h 666750"/>
                <a:gd name="connsiteX62" fmla="*/ 552926 w 923925"/>
                <a:gd name="connsiteY62" fmla="*/ 651986 h 666750"/>
                <a:gd name="connsiteX63" fmla="*/ 512921 w 923925"/>
                <a:gd name="connsiteY63" fmla="*/ 626269 h 666750"/>
                <a:gd name="connsiteX64" fmla="*/ 519589 w 923925"/>
                <a:gd name="connsiteY64" fmla="*/ 600551 h 666750"/>
                <a:gd name="connsiteX65" fmla="*/ 505301 w 923925"/>
                <a:gd name="connsiteY65" fmla="*/ 580549 h 666750"/>
                <a:gd name="connsiteX66" fmla="*/ 498634 w 923925"/>
                <a:gd name="connsiteY66" fmla="*/ 554831 h 666750"/>
                <a:gd name="connsiteX67" fmla="*/ 503396 w 923925"/>
                <a:gd name="connsiteY67" fmla="*/ 536734 h 666750"/>
                <a:gd name="connsiteX68" fmla="*/ 477679 w 923925"/>
                <a:gd name="connsiteY68" fmla="*/ 547211 h 666750"/>
                <a:gd name="connsiteX69" fmla="*/ 451009 w 923925"/>
                <a:gd name="connsiteY69" fmla="*/ 563404 h 666750"/>
                <a:gd name="connsiteX70" fmla="*/ 447199 w 923925"/>
                <a:gd name="connsiteY70" fmla="*/ 541496 h 666750"/>
                <a:gd name="connsiteX71" fmla="*/ 425291 w 923925"/>
                <a:gd name="connsiteY71" fmla="*/ 505301 h 666750"/>
                <a:gd name="connsiteX72" fmla="*/ 382429 w 923925"/>
                <a:gd name="connsiteY72" fmla="*/ 489109 h 666750"/>
                <a:gd name="connsiteX73" fmla="*/ 287179 w 923925"/>
                <a:gd name="connsiteY73" fmla="*/ 507206 h 666750"/>
                <a:gd name="connsiteX74" fmla="*/ 263366 w 923925"/>
                <a:gd name="connsiteY74" fmla="*/ 507206 h 666750"/>
                <a:gd name="connsiteX75" fmla="*/ 193834 w 923925"/>
                <a:gd name="connsiteY75" fmla="*/ 545306 h 666750"/>
                <a:gd name="connsiteX76" fmla="*/ 113824 w 923925"/>
                <a:gd name="connsiteY76" fmla="*/ 548164 h 666750"/>
                <a:gd name="connsiteX77" fmla="*/ 30004 w 923925"/>
                <a:gd name="connsiteY77" fmla="*/ 571976 h 666750"/>
                <a:gd name="connsiteX78" fmla="*/ 7144 w 923925"/>
                <a:gd name="connsiteY78" fmla="*/ 549116 h 666750"/>
                <a:gd name="connsiteX79" fmla="*/ 26194 w 923925"/>
                <a:gd name="connsiteY79" fmla="*/ 526256 h 666750"/>
                <a:gd name="connsiteX80" fmla="*/ 40481 w 923925"/>
                <a:gd name="connsiteY80" fmla="*/ 491014 h 666750"/>
                <a:gd name="connsiteX81" fmla="*/ 35719 w 923925"/>
                <a:gd name="connsiteY81" fmla="*/ 462439 h 666750"/>
                <a:gd name="connsiteX82" fmla="*/ 41434 w 923925"/>
                <a:gd name="connsiteY82" fmla="*/ 435769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923925" h="666750">
                  <a:moveTo>
                    <a:pt x="41434" y="435769"/>
                  </a:moveTo>
                  <a:cubicBezTo>
                    <a:pt x="41434" y="424339"/>
                    <a:pt x="34766" y="414814"/>
                    <a:pt x="32861" y="403384"/>
                  </a:cubicBezTo>
                  <a:cubicBezTo>
                    <a:pt x="31909" y="399574"/>
                    <a:pt x="33814" y="393859"/>
                    <a:pt x="32861" y="388144"/>
                  </a:cubicBezTo>
                  <a:cubicBezTo>
                    <a:pt x="31909" y="380524"/>
                    <a:pt x="28099" y="373856"/>
                    <a:pt x="29051" y="369094"/>
                  </a:cubicBezTo>
                  <a:cubicBezTo>
                    <a:pt x="30956" y="360521"/>
                    <a:pt x="40481" y="359569"/>
                    <a:pt x="43339" y="352901"/>
                  </a:cubicBezTo>
                  <a:cubicBezTo>
                    <a:pt x="47149" y="341471"/>
                    <a:pt x="38576" y="339566"/>
                    <a:pt x="38576" y="325279"/>
                  </a:cubicBezTo>
                  <a:cubicBezTo>
                    <a:pt x="38576" y="315754"/>
                    <a:pt x="46196" y="310039"/>
                    <a:pt x="50959" y="297656"/>
                  </a:cubicBezTo>
                  <a:cubicBezTo>
                    <a:pt x="52864" y="291941"/>
                    <a:pt x="53816" y="280511"/>
                    <a:pt x="55721" y="275749"/>
                  </a:cubicBezTo>
                  <a:cubicBezTo>
                    <a:pt x="58579" y="270034"/>
                    <a:pt x="72866" y="266224"/>
                    <a:pt x="78581" y="263366"/>
                  </a:cubicBezTo>
                  <a:cubicBezTo>
                    <a:pt x="97631" y="253841"/>
                    <a:pt x="113824" y="235744"/>
                    <a:pt x="132874" y="232886"/>
                  </a:cubicBezTo>
                  <a:cubicBezTo>
                    <a:pt x="137636" y="231934"/>
                    <a:pt x="144304" y="233839"/>
                    <a:pt x="148114" y="232886"/>
                  </a:cubicBezTo>
                  <a:cubicBezTo>
                    <a:pt x="159544" y="230981"/>
                    <a:pt x="173831" y="221456"/>
                    <a:pt x="190024" y="217646"/>
                  </a:cubicBezTo>
                  <a:cubicBezTo>
                    <a:pt x="205264" y="213836"/>
                    <a:pt x="218599" y="215741"/>
                    <a:pt x="230029" y="209074"/>
                  </a:cubicBezTo>
                  <a:cubicBezTo>
                    <a:pt x="242411" y="201454"/>
                    <a:pt x="260509" y="182404"/>
                    <a:pt x="265271" y="170974"/>
                  </a:cubicBezTo>
                  <a:cubicBezTo>
                    <a:pt x="270986" y="156686"/>
                    <a:pt x="269081" y="145256"/>
                    <a:pt x="280511" y="140494"/>
                  </a:cubicBezTo>
                  <a:cubicBezTo>
                    <a:pt x="286226" y="138589"/>
                    <a:pt x="290989" y="140494"/>
                    <a:pt x="296704" y="139541"/>
                  </a:cubicBezTo>
                  <a:cubicBezTo>
                    <a:pt x="302419" y="137636"/>
                    <a:pt x="314801" y="131921"/>
                    <a:pt x="319564" y="128111"/>
                  </a:cubicBezTo>
                  <a:cubicBezTo>
                    <a:pt x="328136" y="120491"/>
                    <a:pt x="330041" y="107156"/>
                    <a:pt x="339566" y="98584"/>
                  </a:cubicBezTo>
                  <a:cubicBezTo>
                    <a:pt x="346234" y="92869"/>
                    <a:pt x="359569" y="84296"/>
                    <a:pt x="369094" y="79534"/>
                  </a:cubicBezTo>
                  <a:cubicBezTo>
                    <a:pt x="374809" y="76676"/>
                    <a:pt x="384334" y="73819"/>
                    <a:pt x="389096" y="74771"/>
                  </a:cubicBezTo>
                  <a:cubicBezTo>
                    <a:pt x="407194" y="76676"/>
                    <a:pt x="414814" y="101441"/>
                    <a:pt x="434816" y="96679"/>
                  </a:cubicBezTo>
                  <a:cubicBezTo>
                    <a:pt x="441484" y="94774"/>
                    <a:pt x="449104" y="80486"/>
                    <a:pt x="454819" y="70961"/>
                  </a:cubicBezTo>
                  <a:cubicBezTo>
                    <a:pt x="464344" y="57626"/>
                    <a:pt x="471011" y="40481"/>
                    <a:pt x="486251" y="36671"/>
                  </a:cubicBezTo>
                  <a:cubicBezTo>
                    <a:pt x="498634" y="33814"/>
                    <a:pt x="512921" y="41434"/>
                    <a:pt x="520541" y="30004"/>
                  </a:cubicBezTo>
                  <a:cubicBezTo>
                    <a:pt x="522446" y="22384"/>
                    <a:pt x="514826" y="17621"/>
                    <a:pt x="520541" y="11906"/>
                  </a:cubicBezTo>
                  <a:cubicBezTo>
                    <a:pt x="534829" y="12859"/>
                    <a:pt x="560546" y="32861"/>
                    <a:pt x="582454" y="33814"/>
                  </a:cubicBezTo>
                  <a:cubicBezTo>
                    <a:pt x="594836" y="33814"/>
                    <a:pt x="616744" y="20479"/>
                    <a:pt x="618649" y="38576"/>
                  </a:cubicBezTo>
                  <a:cubicBezTo>
                    <a:pt x="619601" y="46196"/>
                    <a:pt x="610076" y="52864"/>
                    <a:pt x="607219" y="61436"/>
                  </a:cubicBezTo>
                  <a:cubicBezTo>
                    <a:pt x="605314" y="67151"/>
                    <a:pt x="610076" y="70009"/>
                    <a:pt x="606267" y="76676"/>
                  </a:cubicBezTo>
                  <a:cubicBezTo>
                    <a:pt x="595789" y="80486"/>
                    <a:pt x="585311" y="82391"/>
                    <a:pt x="584359" y="94774"/>
                  </a:cubicBezTo>
                  <a:cubicBezTo>
                    <a:pt x="584359" y="109061"/>
                    <a:pt x="604361" y="115729"/>
                    <a:pt x="616744" y="124301"/>
                  </a:cubicBezTo>
                  <a:cubicBezTo>
                    <a:pt x="625317" y="130016"/>
                    <a:pt x="631984" y="137636"/>
                    <a:pt x="636746" y="140494"/>
                  </a:cubicBezTo>
                  <a:cubicBezTo>
                    <a:pt x="640556" y="142399"/>
                    <a:pt x="647224" y="144304"/>
                    <a:pt x="649129" y="145256"/>
                  </a:cubicBezTo>
                  <a:cubicBezTo>
                    <a:pt x="657701" y="150971"/>
                    <a:pt x="663417" y="162401"/>
                    <a:pt x="674846" y="163354"/>
                  </a:cubicBezTo>
                  <a:cubicBezTo>
                    <a:pt x="687229" y="163354"/>
                    <a:pt x="700564" y="147161"/>
                    <a:pt x="707231" y="131921"/>
                  </a:cubicBezTo>
                  <a:cubicBezTo>
                    <a:pt x="715804" y="113824"/>
                    <a:pt x="715804" y="91916"/>
                    <a:pt x="719614" y="72866"/>
                  </a:cubicBezTo>
                  <a:cubicBezTo>
                    <a:pt x="720567" y="66199"/>
                    <a:pt x="725329" y="60484"/>
                    <a:pt x="727234" y="53816"/>
                  </a:cubicBezTo>
                  <a:cubicBezTo>
                    <a:pt x="731996" y="36671"/>
                    <a:pt x="738664" y="12859"/>
                    <a:pt x="753904" y="7144"/>
                  </a:cubicBezTo>
                  <a:cubicBezTo>
                    <a:pt x="769144" y="23336"/>
                    <a:pt x="773906" y="53816"/>
                    <a:pt x="772001" y="80486"/>
                  </a:cubicBezTo>
                  <a:cubicBezTo>
                    <a:pt x="782479" y="88106"/>
                    <a:pt x="799624" y="85249"/>
                    <a:pt x="802481" y="103346"/>
                  </a:cubicBezTo>
                  <a:cubicBezTo>
                    <a:pt x="803434" y="109061"/>
                    <a:pt x="799624" y="117634"/>
                    <a:pt x="799624" y="123349"/>
                  </a:cubicBezTo>
                  <a:cubicBezTo>
                    <a:pt x="800576" y="133826"/>
                    <a:pt x="808196" y="143351"/>
                    <a:pt x="810101" y="152876"/>
                  </a:cubicBezTo>
                  <a:cubicBezTo>
                    <a:pt x="812959" y="170021"/>
                    <a:pt x="807244" y="183356"/>
                    <a:pt x="814864" y="195739"/>
                  </a:cubicBezTo>
                  <a:cubicBezTo>
                    <a:pt x="824389" y="210979"/>
                    <a:pt x="844392" y="210979"/>
                    <a:pt x="856774" y="227171"/>
                  </a:cubicBezTo>
                  <a:cubicBezTo>
                    <a:pt x="856774" y="237649"/>
                    <a:pt x="860584" y="241459"/>
                    <a:pt x="863442" y="250031"/>
                  </a:cubicBezTo>
                  <a:cubicBezTo>
                    <a:pt x="864394" y="253841"/>
                    <a:pt x="863442" y="260509"/>
                    <a:pt x="864394" y="262414"/>
                  </a:cubicBezTo>
                  <a:cubicBezTo>
                    <a:pt x="868204" y="270986"/>
                    <a:pt x="879634" y="271939"/>
                    <a:pt x="883444" y="278606"/>
                  </a:cubicBezTo>
                  <a:cubicBezTo>
                    <a:pt x="885349" y="282416"/>
                    <a:pt x="884396" y="289084"/>
                    <a:pt x="887254" y="294799"/>
                  </a:cubicBezTo>
                  <a:cubicBezTo>
                    <a:pt x="891064" y="304324"/>
                    <a:pt x="898684" y="310991"/>
                    <a:pt x="905351" y="320516"/>
                  </a:cubicBezTo>
                  <a:cubicBezTo>
                    <a:pt x="911067" y="329089"/>
                    <a:pt x="920592" y="338614"/>
                    <a:pt x="921544" y="346234"/>
                  </a:cubicBezTo>
                  <a:cubicBezTo>
                    <a:pt x="924401" y="358616"/>
                    <a:pt x="914876" y="367189"/>
                    <a:pt x="912971" y="377666"/>
                  </a:cubicBezTo>
                  <a:cubicBezTo>
                    <a:pt x="910114" y="390049"/>
                    <a:pt x="912971" y="406241"/>
                    <a:pt x="908209" y="419576"/>
                  </a:cubicBezTo>
                  <a:cubicBezTo>
                    <a:pt x="902494" y="434816"/>
                    <a:pt x="888206" y="450056"/>
                    <a:pt x="876776" y="469106"/>
                  </a:cubicBezTo>
                  <a:cubicBezTo>
                    <a:pt x="867251" y="485299"/>
                    <a:pt x="854869" y="502444"/>
                    <a:pt x="841534" y="512921"/>
                  </a:cubicBezTo>
                  <a:cubicBezTo>
                    <a:pt x="833914" y="519589"/>
                    <a:pt x="824389" y="523399"/>
                    <a:pt x="815817" y="529114"/>
                  </a:cubicBezTo>
                  <a:cubicBezTo>
                    <a:pt x="803434" y="538639"/>
                    <a:pt x="793909" y="551974"/>
                    <a:pt x="783431" y="563404"/>
                  </a:cubicBezTo>
                  <a:cubicBezTo>
                    <a:pt x="772001" y="575786"/>
                    <a:pt x="758667" y="584359"/>
                    <a:pt x="749142" y="594836"/>
                  </a:cubicBezTo>
                  <a:cubicBezTo>
                    <a:pt x="735806" y="610076"/>
                    <a:pt x="730092" y="633889"/>
                    <a:pt x="707231" y="636746"/>
                  </a:cubicBezTo>
                  <a:cubicBezTo>
                    <a:pt x="693896" y="638651"/>
                    <a:pt x="682467" y="636746"/>
                    <a:pt x="671036" y="641509"/>
                  </a:cubicBezTo>
                  <a:cubicBezTo>
                    <a:pt x="651986" y="649129"/>
                    <a:pt x="639604" y="662464"/>
                    <a:pt x="631031" y="663416"/>
                  </a:cubicBezTo>
                  <a:cubicBezTo>
                    <a:pt x="621506" y="663416"/>
                    <a:pt x="611981" y="651986"/>
                    <a:pt x="603409" y="651034"/>
                  </a:cubicBezTo>
                  <a:cubicBezTo>
                    <a:pt x="592931" y="650081"/>
                    <a:pt x="585311" y="658654"/>
                    <a:pt x="571024" y="658654"/>
                  </a:cubicBezTo>
                  <a:cubicBezTo>
                    <a:pt x="565309" y="658654"/>
                    <a:pt x="561499" y="654844"/>
                    <a:pt x="552926" y="651986"/>
                  </a:cubicBezTo>
                  <a:cubicBezTo>
                    <a:pt x="534829" y="646271"/>
                    <a:pt x="514826" y="646271"/>
                    <a:pt x="512921" y="626269"/>
                  </a:cubicBezTo>
                  <a:cubicBezTo>
                    <a:pt x="511016" y="615791"/>
                    <a:pt x="519589" y="611029"/>
                    <a:pt x="519589" y="600551"/>
                  </a:cubicBezTo>
                  <a:cubicBezTo>
                    <a:pt x="518636" y="591026"/>
                    <a:pt x="510064" y="588169"/>
                    <a:pt x="505301" y="580549"/>
                  </a:cubicBezTo>
                  <a:cubicBezTo>
                    <a:pt x="508159" y="571976"/>
                    <a:pt x="508159" y="560546"/>
                    <a:pt x="498634" y="554831"/>
                  </a:cubicBezTo>
                  <a:cubicBezTo>
                    <a:pt x="498634" y="547211"/>
                    <a:pt x="500539" y="541496"/>
                    <a:pt x="503396" y="536734"/>
                  </a:cubicBezTo>
                  <a:cubicBezTo>
                    <a:pt x="495776" y="539591"/>
                    <a:pt x="486251" y="541496"/>
                    <a:pt x="477679" y="547211"/>
                  </a:cubicBezTo>
                  <a:cubicBezTo>
                    <a:pt x="468154" y="552926"/>
                    <a:pt x="461486" y="565309"/>
                    <a:pt x="451009" y="563404"/>
                  </a:cubicBezTo>
                  <a:cubicBezTo>
                    <a:pt x="441484" y="559594"/>
                    <a:pt x="449104" y="550069"/>
                    <a:pt x="447199" y="541496"/>
                  </a:cubicBezTo>
                  <a:cubicBezTo>
                    <a:pt x="446246" y="535781"/>
                    <a:pt x="431959" y="509111"/>
                    <a:pt x="425291" y="505301"/>
                  </a:cubicBezTo>
                  <a:cubicBezTo>
                    <a:pt x="417671" y="500539"/>
                    <a:pt x="391001" y="490061"/>
                    <a:pt x="382429" y="489109"/>
                  </a:cubicBezTo>
                  <a:cubicBezTo>
                    <a:pt x="343376" y="483394"/>
                    <a:pt x="318611" y="504349"/>
                    <a:pt x="287179" y="507206"/>
                  </a:cubicBezTo>
                  <a:cubicBezTo>
                    <a:pt x="279559" y="508159"/>
                    <a:pt x="270986" y="506254"/>
                    <a:pt x="263366" y="507206"/>
                  </a:cubicBezTo>
                  <a:cubicBezTo>
                    <a:pt x="237649" y="511969"/>
                    <a:pt x="210026" y="531971"/>
                    <a:pt x="193834" y="545306"/>
                  </a:cubicBezTo>
                  <a:cubicBezTo>
                    <a:pt x="168116" y="548164"/>
                    <a:pt x="141446" y="539591"/>
                    <a:pt x="113824" y="548164"/>
                  </a:cubicBezTo>
                  <a:cubicBezTo>
                    <a:pt x="87154" y="555784"/>
                    <a:pt x="71914" y="578644"/>
                    <a:pt x="30004" y="571976"/>
                  </a:cubicBezTo>
                  <a:cubicBezTo>
                    <a:pt x="21431" y="565309"/>
                    <a:pt x="7144" y="561499"/>
                    <a:pt x="7144" y="549116"/>
                  </a:cubicBezTo>
                  <a:cubicBezTo>
                    <a:pt x="7144" y="539591"/>
                    <a:pt x="21431" y="532924"/>
                    <a:pt x="26194" y="526256"/>
                  </a:cubicBezTo>
                  <a:cubicBezTo>
                    <a:pt x="30956" y="518636"/>
                    <a:pt x="39529" y="501491"/>
                    <a:pt x="40481" y="491014"/>
                  </a:cubicBezTo>
                  <a:cubicBezTo>
                    <a:pt x="40481" y="482441"/>
                    <a:pt x="34766" y="472916"/>
                    <a:pt x="35719" y="462439"/>
                  </a:cubicBezTo>
                  <a:cubicBezTo>
                    <a:pt x="36671" y="452914"/>
                    <a:pt x="41434" y="443389"/>
                    <a:pt x="41434" y="435769"/>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59" name="Freeform: Shape 158">
              <a:extLst>
                <a:ext uri="{FF2B5EF4-FFF2-40B4-BE49-F238E27FC236}">
                  <a16:creationId xmlns:a16="http://schemas.microsoft.com/office/drawing/2014/main" id="{4839290D-9D51-4C05-A177-6C661E53830C}"/>
                </a:ext>
              </a:extLst>
            </p:cNvPr>
            <p:cNvSpPr/>
            <p:nvPr/>
          </p:nvSpPr>
          <p:spPr>
            <a:xfrm>
              <a:off x="18713777" y="7991644"/>
              <a:ext cx="760959" cy="253653"/>
            </a:xfrm>
            <a:custGeom>
              <a:avLst/>
              <a:gdLst>
                <a:gd name="connsiteX0" fmla="*/ 110999 w 228600"/>
                <a:gd name="connsiteY0" fmla="*/ 27103 h 76200"/>
                <a:gd name="connsiteX1" fmla="*/ 130049 w 228600"/>
                <a:gd name="connsiteY1" fmla="*/ 20436 h 76200"/>
                <a:gd name="connsiteX2" fmla="*/ 176721 w 228600"/>
                <a:gd name="connsiteY2" fmla="*/ 29008 h 76200"/>
                <a:gd name="connsiteX3" fmla="*/ 177674 w 228600"/>
                <a:gd name="connsiteY3" fmla="*/ 43296 h 76200"/>
                <a:gd name="connsiteX4" fmla="*/ 224346 w 228600"/>
                <a:gd name="connsiteY4" fmla="*/ 65203 h 76200"/>
                <a:gd name="connsiteX5" fmla="*/ 182436 w 228600"/>
                <a:gd name="connsiteY5" fmla="*/ 66156 h 76200"/>
                <a:gd name="connsiteX6" fmla="*/ 142431 w 228600"/>
                <a:gd name="connsiteY6" fmla="*/ 63298 h 76200"/>
                <a:gd name="connsiteX7" fmla="*/ 91949 w 228600"/>
                <a:gd name="connsiteY7" fmla="*/ 49011 h 76200"/>
                <a:gd name="connsiteX8" fmla="*/ 61469 w 228600"/>
                <a:gd name="connsiteY8" fmla="*/ 49011 h 76200"/>
                <a:gd name="connsiteX9" fmla="*/ 7177 w 228600"/>
                <a:gd name="connsiteY9" fmla="*/ 20436 h 76200"/>
                <a:gd name="connsiteX10" fmla="*/ 43371 w 228600"/>
                <a:gd name="connsiteY10" fmla="*/ 8053 h 76200"/>
                <a:gd name="connsiteX11" fmla="*/ 110999 w 228600"/>
                <a:gd name="connsiteY11" fmla="*/ 27103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8600" h="76200">
                  <a:moveTo>
                    <a:pt x="110999" y="27103"/>
                  </a:moveTo>
                  <a:cubicBezTo>
                    <a:pt x="117666" y="26151"/>
                    <a:pt x="123381" y="21388"/>
                    <a:pt x="130049" y="20436"/>
                  </a:cubicBezTo>
                  <a:cubicBezTo>
                    <a:pt x="144336" y="19483"/>
                    <a:pt x="159577" y="30913"/>
                    <a:pt x="176721" y="29008"/>
                  </a:cubicBezTo>
                  <a:cubicBezTo>
                    <a:pt x="180531" y="32818"/>
                    <a:pt x="177674" y="36628"/>
                    <a:pt x="177674" y="43296"/>
                  </a:cubicBezTo>
                  <a:cubicBezTo>
                    <a:pt x="192914" y="50916"/>
                    <a:pt x="216727" y="49963"/>
                    <a:pt x="224346" y="65203"/>
                  </a:cubicBezTo>
                  <a:cubicBezTo>
                    <a:pt x="212916" y="76633"/>
                    <a:pt x="196724" y="68061"/>
                    <a:pt x="182436" y="66156"/>
                  </a:cubicBezTo>
                  <a:cubicBezTo>
                    <a:pt x="170054" y="64251"/>
                    <a:pt x="155766" y="65203"/>
                    <a:pt x="142431" y="63298"/>
                  </a:cubicBezTo>
                  <a:cubicBezTo>
                    <a:pt x="124334" y="61393"/>
                    <a:pt x="109094" y="51868"/>
                    <a:pt x="91949" y="49011"/>
                  </a:cubicBezTo>
                  <a:cubicBezTo>
                    <a:pt x="81471" y="48058"/>
                    <a:pt x="70994" y="50916"/>
                    <a:pt x="61469" y="49011"/>
                  </a:cubicBezTo>
                  <a:cubicBezTo>
                    <a:pt x="50039" y="47106"/>
                    <a:pt x="8129" y="30913"/>
                    <a:pt x="7177" y="20436"/>
                  </a:cubicBezTo>
                  <a:cubicBezTo>
                    <a:pt x="6224" y="9006"/>
                    <a:pt x="26227" y="5196"/>
                    <a:pt x="43371" y="8053"/>
                  </a:cubicBezTo>
                  <a:cubicBezTo>
                    <a:pt x="67184" y="10911"/>
                    <a:pt x="82424" y="30913"/>
                    <a:pt x="110999" y="27103"/>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60" name="Freeform: Shape 159">
              <a:extLst>
                <a:ext uri="{FF2B5EF4-FFF2-40B4-BE49-F238E27FC236}">
                  <a16:creationId xmlns:a16="http://schemas.microsoft.com/office/drawing/2014/main" id="{39FDA5D1-ECCB-471D-A5DD-3DA46DB2F560}"/>
                </a:ext>
              </a:extLst>
            </p:cNvPr>
            <p:cNvSpPr/>
            <p:nvPr/>
          </p:nvSpPr>
          <p:spPr>
            <a:xfrm>
              <a:off x="18978025" y="6951727"/>
              <a:ext cx="792666" cy="919492"/>
            </a:xfrm>
            <a:custGeom>
              <a:avLst/>
              <a:gdLst>
                <a:gd name="connsiteX0" fmla="*/ 65906 w 238125"/>
                <a:gd name="connsiteY0" fmla="*/ 251876 h 276225"/>
                <a:gd name="connsiteX1" fmla="*/ 43046 w 238125"/>
                <a:gd name="connsiteY1" fmla="*/ 248066 h 276225"/>
                <a:gd name="connsiteX2" fmla="*/ 32569 w 238125"/>
                <a:gd name="connsiteY2" fmla="*/ 218538 h 276225"/>
                <a:gd name="connsiteX3" fmla="*/ 13519 w 238125"/>
                <a:gd name="connsiteY3" fmla="*/ 192821 h 276225"/>
                <a:gd name="connsiteX4" fmla="*/ 23996 w 238125"/>
                <a:gd name="connsiteY4" fmla="*/ 133766 h 276225"/>
                <a:gd name="connsiteX5" fmla="*/ 47808 w 238125"/>
                <a:gd name="connsiteY5" fmla="*/ 137576 h 276225"/>
                <a:gd name="connsiteX6" fmla="*/ 67811 w 238125"/>
                <a:gd name="connsiteY6" fmla="*/ 111858 h 276225"/>
                <a:gd name="connsiteX7" fmla="*/ 91623 w 238125"/>
                <a:gd name="connsiteY7" fmla="*/ 107096 h 276225"/>
                <a:gd name="connsiteX8" fmla="*/ 111626 w 238125"/>
                <a:gd name="connsiteY8" fmla="*/ 88998 h 276225"/>
                <a:gd name="connsiteX9" fmla="*/ 127819 w 238125"/>
                <a:gd name="connsiteY9" fmla="*/ 67091 h 276225"/>
                <a:gd name="connsiteX10" fmla="*/ 149726 w 238125"/>
                <a:gd name="connsiteY10" fmla="*/ 56613 h 276225"/>
                <a:gd name="connsiteX11" fmla="*/ 180206 w 238125"/>
                <a:gd name="connsiteY11" fmla="*/ 10893 h 276225"/>
                <a:gd name="connsiteX12" fmla="*/ 210686 w 238125"/>
                <a:gd name="connsiteY12" fmla="*/ 33753 h 276225"/>
                <a:gd name="connsiteX13" fmla="*/ 234498 w 238125"/>
                <a:gd name="connsiteY13" fmla="*/ 52803 h 276225"/>
                <a:gd name="connsiteX14" fmla="*/ 210686 w 238125"/>
                <a:gd name="connsiteY14" fmla="*/ 108048 h 276225"/>
                <a:gd name="connsiteX15" fmla="*/ 218306 w 238125"/>
                <a:gd name="connsiteY15" fmla="*/ 129956 h 276225"/>
                <a:gd name="connsiteX16" fmla="*/ 232594 w 238125"/>
                <a:gd name="connsiteY16" fmla="*/ 149958 h 276225"/>
                <a:gd name="connsiteX17" fmla="*/ 208781 w 238125"/>
                <a:gd name="connsiteY17" fmla="*/ 169008 h 276225"/>
                <a:gd name="connsiteX18" fmla="*/ 207828 w 238125"/>
                <a:gd name="connsiteY18" fmla="*/ 192821 h 276225"/>
                <a:gd name="connsiteX19" fmla="*/ 184016 w 238125"/>
                <a:gd name="connsiteY19" fmla="*/ 218538 h 276225"/>
                <a:gd name="connsiteX20" fmla="*/ 172586 w 238125"/>
                <a:gd name="connsiteY20" fmla="*/ 264258 h 276225"/>
                <a:gd name="connsiteX21" fmla="*/ 144964 w 238125"/>
                <a:gd name="connsiteY21" fmla="*/ 270926 h 276225"/>
                <a:gd name="connsiteX22" fmla="*/ 105911 w 238125"/>
                <a:gd name="connsiteY22" fmla="*/ 254733 h 276225"/>
                <a:gd name="connsiteX23" fmla="*/ 84003 w 238125"/>
                <a:gd name="connsiteY23" fmla="*/ 258543 h 276225"/>
                <a:gd name="connsiteX24" fmla="*/ 65906 w 238125"/>
                <a:gd name="connsiteY24" fmla="*/ 251876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38125" h="276225">
                  <a:moveTo>
                    <a:pt x="65906" y="251876"/>
                  </a:moveTo>
                  <a:cubicBezTo>
                    <a:pt x="56381" y="249018"/>
                    <a:pt x="47808" y="250923"/>
                    <a:pt x="43046" y="248066"/>
                  </a:cubicBezTo>
                  <a:cubicBezTo>
                    <a:pt x="34473" y="242351"/>
                    <a:pt x="35426" y="228063"/>
                    <a:pt x="32569" y="218538"/>
                  </a:cubicBezTo>
                  <a:cubicBezTo>
                    <a:pt x="29711" y="209966"/>
                    <a:pt x="19233" y="205203"/>
                    <a:pt x="13519" y="192821"/>
                  </a:cubicBezTo>
                  <a:cubicBezTo>
                    <a:pt x="4946" y="175676"/>
                    <a:pt x="2089" y="136623"/>
                    <a:pt x="23996" y="133766"/>
                  </a:cubicBezTo>
                  <a:cubicBezTo>
                    <a:pt x="32569" y="131861"/>
                    <a:pt x="42094" y="139481"/>
                    <a:pt x="47808" y="137576"/>
                  </a:cubicBezTo>
                  <a:cubicBezTo>
                    <a:pt x="60191" y="134718"/>
                    <a:pt x="58286" y="118526"/>
                    <a:pt x="67811" y="111858"/>
                  </a:cubicBezTo>
                  <a:cubicBezTo>
                    <a:pt x="73526" y="108048"/>
                    <a:pt x="84003" y="109953"/>
                    <a:pt x="91623" y="107096"/>
                  </a:cubicBezTo>
                  <a:cubicBezTo>
                    <a:pt x="100196" y="104238"/>
                    <a:pt x="105911" y="96618"/>
                    <a:pt x="111626" y="88998"/>
                  </a:cubicBezTo>
                  <a:cubicBezTo>
                    <a:pt x="117341" y="82331"/>
                    <a:pt x="121151" y="71853"/>
                    <a:pt x="127819" y="67091"/>
                  </a:cubicBezTo>
                  <a:cubicBezTo>
                    <a:pt x="135439" y="62328"/>
                    <a:pt x="143058" y="61376"/>
                    <a:pt x="149726" y="56613"/>
                  </a:cubicBezTo>
                  <a:cubicBezTo>
                    <a:pt x="165919" y="44231"/>
                    <a:pt x="166871" y="26133"/>
                    <a:pt x="180206" y="10893"/>
                  </a:cubicBezTo>
                  <a:cubicBezTo>
                    <a:pt x="191636" y="-2442"/>
                    <a:pt x="208781" y="23276"/>
                    <a:pt x="210686" y="33753"/>
                  </a:cubicBezTo>
                  <a:cubicBezTo>
                    <a:pt x="217353" y="41373"/>
                    <a:pt x="229736" y="44231"/>
                    <a:pt x="234498" y="52803"/>
                  </a:cubicBezTo>
                  <a:cubicBezTo>
                    <a:pt x="226878" y="74711"/>
                    <a:pt x="205923" y="76616"/>
                    <a:pt x="210686" y="108048"/>
                  </a:cubicBezTo>
                  <a:cubicBezTo>
                    <a:pt x="211639" y="112811"/>
                    <a:pt x="214496" y="122336"/>
                    <a:pt x="218306" y="129956"/>
                  </a:cubicBezTo>
                  <a:cubicBezTo>
                    <a:pt x="222116" y="137576"/>
                    <a:pt x="232594" y="145196"/>
                    <a:pt x="232594" y="149958"/>
                  </a:cubicBezTo>
                  <a:cubicBezTo>
                    <a:pt x="231641" y="159483"/>
                    <a:pt x="212591" y="158531"/>
                    <a:pt x="208781" y="169008"/>
                  </a:cubicBezTo>
                  <a:cubicBezTo>
                    <a:pt x="204971" y="178533"/>
                    <a:pt x="208781" y="178533"/>
                    <a:pt x="207828" y="192821"/>
                  </a:cubicBezTo>
                  <a:cubicBezTo>
                    <a:pt x="202114" y="203298"/>
                    <a:pt x="187826" y="205203"/>
                    <a:pt x="184016" y="218538"/>
                  </a:cubicBezTo>
                  <a:cubicBezTo>
                    <a:pt x="178301" y="233778"/>
                    <a:pt x="184969" y="252828"/>
                    <a:pt x="172586" y="264258"/>
                  </a:cubicBezTo>
                  <a:cubicBezTo>
                    <a:pt x="164014" y="264258"/>
                    <a:pt x="155441" y="271878"/>
                    <a:pt x="144964" y="270926"/>
                  </a:cubicBezTo>
                  <a:cubicBezTo>
                    <a:pt x="133533" y="269973"/>
                    <a:pt x="123056" y="254733"/>
                    <a:pt x="105911" y="254733"/>
                  </a:cubicBezTo>
                  <a:cubicBezTo>
                    <a:pt x="99244" y="254733"/>
                    <a:pt x="91623" y="258543"/>
                    <a:pt x="84003" y="258543"/>
                  </a:cubicBezTo>
                  <a:cubicBezTo>
                    <a:pt x="78289" y="259496"/>
                    <a:pt x="73526" y="253781"/>
                    <a:pt x="65906" y="251876"/>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61" name="Freeform: Shape 160">
              <a:extLst>
                <a:ext uri="{FF2B5EF4-FFF2-40B4-BE49-F238E27FC236}">
                  <a16:creationId xmlns:a16="http://schemas.microsoft.com/office/drawing/2014/main" id="{307ADE3E-524F-496E-B343-BD9BDBBC4428}"/>
                </a:ext>
              </a:extLst>
            </p:cNvPr>
            <p:cNvSpPr/>
            <p:nvPr/>
          </p:nvSpPr>
          <p:spPr>
            <a:xfrm>
              <a:off x="18820105" y="7671266"/>
              <a:ext cx="190240" cy="190240"/>
            </a:xfrm>
            <a:custGeom>
              <a:avLst/>
              <a:gdLst>
                <a:gd name="connsiteX0" fmla="*/ 31432 w 57150"/>
                <a:gd name="connsiteY0" fmla="*/ 7144 h 57150"/>
                <a:gd name="connsiteX1" fmla="*/ 31432 w 57150"/>
                <a:gd name="connsiteY1" fmla="*/ 56674 h 57150"/>
                <a:gd name="connsiteX2" fmla="*/ 31432 w 57150"/>
                <a:gd name="connsiteY2" fmla="*/ 7144 h 57150"/>
              </a:gdLst>
              <a:ahLst/>
              <a:cxnLst>
                <a:cxn ang="0">
                  <a:pos x="connsiteX0" y="connsiteY0"/>
                </a:cxn>
                <a:cxn ang="0">
                  <a:pos x="connsiteX1" y="connsiteY1"/>
                </a:cxn>
                <a:cxn ang="0">
                  <a:pos x="connsiteX2" y="connsiteY2"/>
                </a:cxn>
              </a:cxnLst>
              <a:rect l="l" t="t" r="r" b="b"/>
              <a:pathLst>
                <a:path w="57150" h="57150">
                  <a:moveTo>
                    <a:pt x="31432" y="7144"/>
                  </a:moveTo>
                  <a:cubicBezTo>
                    <a:pt x="63817" y="7144"/>
                    <a:pt x="63817" y="56674"/>
                    <a:pt x="31432" y="56674"/>
                  </a:cubicBezTo>
                  <a:cubicBezTo>
                    <a:pt x="-952" y="57626"/>
                    <a:pt x="-952" y="7144"/>
                    <a:pt x="31432" y="7144"/>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62" name="Freeform: Shape 161">
              <a:extLst>
                <a:ext uri="{FF2B5EF4-FFF2-40B4-BE49-F238E27FC236}">
                  <a16:creationId xmlns:a16="http://schemas.microsoft.com/office/drawing/2014/main" id="{76B090F3-22C9-4CCE-9463-5278B69E12AB}"/>
                </a:ext>
              </a:extLst>
            </p:cNvPr>
            <p:cNvSpPr/>
            <p:nvPr/>
          </p:nvSpPr>
          <p:spPr>
            <a:xfrm>
              <a:off x="17927562" y="7085077"/>
              <a:ext cx="919492" cy="919492"/>
            </a:xfrm>
            <a:custGeom>
              <a:avLst/>
              <a:gdLst>
                <a:gd name="connsiteX0" fmla="*/ 252889 w 276225"/>
                <a:gd name="connsiteY0" fmla="*/ 177526 h 276225"/>
                <a:gd name="connsiteX1" fmla="*/ 270986 w 276225"/>
                <a:gd name="connsiteY1" fmla="*/ 203243 h 276225"/>
                <a:gd name="connsiteX2" fmla="*/ 252889 w 276225"/>
                <a:gd name="connsiteY2" fmla="*/ 223246 h 276225"/>
                <a:gd name="connsiteX3" fmla="*/ 245269 w 276225"/>
                <a:gd name="connsiteY3" fmla="*/ 270871 h 276225"/>
                <a:gd name="connsiteX4" fmla="*/ 219552 w 276225"/>
                <a:gd name="connsiteY4" fmla="*/ 273728 h 276225"/>
                <a:gd name="connsiteX5" fmla="*/ 158591 w 276225"/>
                <a:gd name="connsiteY5" fmla="*/ 216578 h 276225"/>
                <a:gd name="connsiteX6" fmla="*/ 138589 w 276225"/>
                <a:gd name="connsiteY6" fmla="*/ 193718 h 276225"/>
                <a:gd name="connsiteX7" fmla="*/ 122397 w 276225"/>
                <a:gd name="connsiteY7" fmla="*/ 157523 h 276225"/>
                <a:gd name="connsiteX8" fmla="*/ 96679 w 276225"/>
                <a:gd name="connsiteY8" fmla="*/ 129901 h 276225"/>
                <a:gd name="connsiteX9" fmla="*/ 85249 w 276225"/>
                <a:gd name="connsiteY9" fmla="*/ 100373 h 276225"/>
                <a:gd name="connsiteX10" fmla="*/ 65247 w 276225"/>
                <a:gd name="connsiteY10" fmla="*/ 82276 h 276225"/>
                <a:gd name="connsiteX11" fmla="*/ 54769 w 276225"/>
                <a:gd name="connsiteY11" fmla="*/ 67036 h 276225"/>
                <a:gd name="connsiteX12" fmla="*/ 7144 w 276225"/>
                <a:gd name="connsiteY12" fmla="*/ 9886 h 276225"/>
                <a:gd name="connsiteX13" fmla="*/ 32861 w 276225"/>
                <a:gd name="connsiteY13" fmla="*/ 14648 h 276225"/>
                <a:gd name="connsiteX14" fmla="*/ 55722 w 276225"/>
                <a:gd name="connsiteY14" fmla="*/ 15601 h 276225"/>
                <a:gd name="connsiteX15" fmla="*/ 87154 w 276225"/>
                <a:gd name="connsiteY15" fmla="*/ 47033 h 276225"/>
                <a:gd name="connsiteX16" fmla="*/ 110014 w 276225"/>
                <a:gd name="connsiteY16" fmla="*/ 62273 h 276225"/>
                <a:gd name="connsiteX17" fmla="*/ 129064 w 276225"/>
                <a:gd name="connsiteY17" fmla="*/ 81323 h 276225"/>
                <a:gd name="connsiteX18" fmla="*/ 159544 w 276225"/>
                <a:gd name="connsiteY18" fmla="*/ 96563 h 276225"/>
                <a:gd name="connsiteX19" fmla="*/ 203359 w 276225"/>
                <a:gd name="connsiteY19" fmla="*/ 134663 h 276225"/>
                <a:gd name="connsiteX20" fmla="*/ 202406 w 276225"/>
                <a:gd name="connsiteY20" fmla="*/ 150856 h 276225"/>
                <a:gd name="connsiteX21" fmla="*/ 217647 w 276225"/>
                <a:gd name="connsiteY21" fmla="*/ 166096 h 276225"/>
                <a:gd name="connsiteX22" fmla="*/ 233839 w 276225"/>
                <a:gd name="connsiteY22" fmla="*/ 185146 h 276225"/>
                <a:gd name="connsiteX23" fmla="*/ 252889 w 276225"/>
                <a:gd name="connsiteY23" fmla="*/ 177526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76225" h="276225">
                  <a:moveTo>
                    <a:pt x="252889" y="177526"/>
                  </a:moveTo>
                  <a:cubicBezTo>
                    <a:pt x="256699" y="178478"/>
                    <a:pt x="270986" y="197528"/>
                    <a:pt x="270986" y="203243"/>
                  </a:cubicBezTo>
                  <a:cubicBezTo>
                    <a:pt x="270986" y="211816"/>
                    <a:pt x="257652" y="211816"/>
                    <a:pt x="252889" y="223246"/>
                  </a:cubicBezTo>
                  <a:cubicBezTo>
                    <a:pt x="247174" y="241343"/>
                    <a:pt x="255747" y="262298"/>
                    <a:pt x="245269" y="270871"/>
                  </a:cubicBezTo>
                  <a:cubicBezTo>
                    <a:pt x="239554" y="274681"/>
                    <a:pt x="229077" y="273728"/>
                    <a:pt x="219552" y="273728"/>
                  </a:cubicBezTo>
                  <a:cubicBezTo>
                    <a:pt x="196691" y="257536"/>
                    <a:pt x="178594" y="238486"/>
                    <a:pt x="158591" y="216578"/>
                  </a:cubicBezTo>
                  <a:cubicBezTo>
                    <a:pt x="151924" y="208958"/>
                    <a:pt x="142399" y="202291"/>
                    <a:pt x="138589" y="193718"/>
                  </a:cubicBezTo>
                  <a:cubicBezTo>
                    <a:pt x="131922" y="181336"/>
                    <a:pt x="130016" y="168001"/>
                    <a:pt x="122397" y="157523"/>
                  </a:cubicBezTo>
                  <a:cubicBezTo>
                    <a:pt x="115729" y="147998"/>
                    <a:pt x="103347" y="140378"/>
                    <a:pt x="96679" y="129901"/>
                  </a:cubicBezTo>
                  <a:cubicBezTo>
                    <a:pt x="90964" y="121328"/>
                    <a:pt x="90964" y="108946"/>
                    <a:pt x="85249" y="100373"/>
                  </a:cubicBezTo>
                  <a:cubicBezTo>
                    <a:pt x="80486" y="92753"/>
                    <a:pt x="70961" y="88943"/>
                    <a:pt x="65247" y="82276"/>
                  </a:cubicBezTo>
                  <a:cubicBezTo>
                    <a:pt x="61436" y="78466"/>
                    <a:pt x="58579" y="71798"/>
                    <a:pt x="54769" y="67036"/>
                  </a:cubicBezTo>
                  <a:cubicBezTo>
                    <a:pt x="38577" y="47986"/>
                    <a:pt x="8097" y="38461"/>
                    <a:pt x="7144" y="9886"/>
                  </a:cubicBezTo>
                  <a:cubicBezTo>
                    <a:pt x="13811" y="2266"/>
                    <a:pt x="20479" y="12743"/>
                    <a:pt x="32861" y="14648"/>
                  </a:cubicBezTo>
                  <a:cubicBezTo>
                    <a:pt x="40481" y="16553"/>
                    <a:pt x="50006" y="13696"/>
                    <a:pt x="55722" y="15601"/>
                  </a:cubicBezTo>
                  <a:cubicBezTo>
                    <a:pt x="67152" y="19411"/>
                    <a:pt x="74772" y="37508"/>
                    <a:pt x="87154" y="47033"/>
                  </a:cubicBezTo>
                  <a:cubicBezTo>
                    <a:pt x="93822" y="52748"/>
                    <a:pt x="103347" y="56558"/>
                    <a:pt x="110014" y="62273"/>
                  </a:cubicBezTo>
                  <a:cubicBezTo>
                    <a:pt x="117634" y="68941"/>
                    <a:pt x="123349" y="77513"/>
                    <a:pt x="129064" y="81323"/>
                  </a:cubicBezTo>
                  <a:cubicBezTo>
                    <a:pt x="137636" y="86086"/>
                    <a:pt x="149066" y="89896"/>
                    <a:pt x="159544" y="96563"/>
                  </a:cubicBezTo>
                  <a:cubicBezTo>
                    <a:pt x="173831" y="106088"/>
                    <a:pt x="200502" y="115613"/>
                    <a:pt x="203359" y="134663"/>
                  </a:cubicBezTo>
                  <a:cubicBezTo>
                    <a:pt x="204311" y="139426"/>
                    <a:pt x="201454" y="147046"/>
                    <a:pt x="202406" y="150856"/>
                  </a:cubicBezTo>
                  <a:cubicBezTo>
                    <a:pt x="204311" y="157523"/>
                    <a:pt x="212884" y="160381"/>
                    <a:pt x="217647" y="166096"/>
                  </a:cubicBezTo>
                  <a:cubicBezTo>
                    <a:pt x="224314" y="172763"/>
                    <a:pt x="225266" y="183241"/>
                    <a:pt x="233839" y="185146"/>
                  </a:cubicBezTo>
                  <a:cubicBezTo>
                    <a:pt x="242411" y="188956"/>
                    <a:pt x="243364" y="176573"/>
                    <a:pt x="252889" y="177526"/>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63" name="Freeform: Shape 162">
              <a:extLst>
                <a:ext uri="{FF2B5EF4-FFF2-40B4-BE49-F238E27FC236}">
                  <a16:creationId xmlns:a16="http://schemas.microsoft.com/office/drawing/2014/main" id="{B9E78CA4-FB08-4E1F-A748-ADC59CAD1153}"/>
                </a:ext>
              </a:extLst>
            </p:cNvPr>
            <p:cNvSpPr/>
            <p:nvPr/>
          </p:nvSpPr>
          <p:spPr>
            <a:xfrm>
              <a:off x="16724508" y="6770797"/>
              <a:ext cx="190240" cy="317066"/>
            </a:xfrm>
            <a:custGeom>
              <a:avLst/>
              <a:gdLst>
                <a:gd name="connsiteX0" fmla="*/ 17081 w 57150"/>
                <a:gd name="connsiteY0" fmla="*/ 7144 h 95250"/>
                <a:gd name="connsiteX1" fmla="*/ 53276 w 57150"/>
                <a:gd name="connsiteY1" fmla="*/ 79534 h 95250"/>
                <a:gd name="connsiteX2" fmla="*/ 25653 w 57150"/>
                <a:gd name="connsiteY2" fmla="*/ 93821 h 95250"/>
                <a:gd name="connsiteX3" fmla="*/ 13271 w 57150"/>
                <a:gd name="connsiteY3" fmla="*/ 11906 h 95250"/>
                <a:gd name="connsiteX4" fmla="*/ 17081 w 57150"/>
                <a:gd name="connsiteY4" fmla="*/ 7144 h 95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150" h="95250">
                  <a:moveTo>
                    <a:pt x="17081" y="7144"/>
                  </a:moveTo>
                  <a:cubicBezTo>
                    <a:pt x="27558" y="10954"/>
                    <a:pt x="64706" y="54769"/>
                    <a:pt x="53276" y="79534"/>
                  </a:cubicBezTo>
                  <a:cubicBezTo>
                    <a:pt x="50418" y="86201"/>
                    <a:pt x="38036" y="95726"/>
                    <a:pt x="25653" y="93821"/>
                  </a:cubicBezTo>
                  <a:cubicBezTo>
                    <a:pt x="888" y="90011"/>
                    <a:pt x="5651" y="33814"/>
                    <a:pt x="13271" y="11906"/>
                  </a:cubicBezTo>
                  <a:cubicBezTo>
                    <a:pt x="14223" y="9049"/>
                    <a:pt x="16128" y="7144"/>
                    <a:pt x="17081" y="7144"/>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64" name="Freeform: Shape 163">
              <a:extLst>
                <a:ext uri="{FF2B5EF4-FFF2-40B4-BE49-F238E27FC236}">
                  <a16:creationId xmlns:a16="http://schemas.microsoft.com/office/drawing/2014/main" id="{A1AB1400-D542-4D98-8D71-A69DBDF9C51D}"/>
                </a:ext>
              </a:extLst>
            </p:cNvPr>
            <p:cNvSpPr/>
            <p:nvPr/>
          </p:nvSpPr>
          <p:spPr>
            <a:xfrm>
              <a:off x="13884612" y="8488684"/>
              <a:ext cx="602426" cy="1046319"/>
            </a:xfrm>
            <a:custGeom>
              <a:avLst/>
              <a:gdLst>
                <a:gd name="connsiteX0" fmla="*/ 30110 w 180975"/>
                <a:gd name="connsiteY0" fmla="*/ 130200 h 314325"/>
                <a:gd name="connsiteX1" fmla="*/ 46303 w 180975"/>
                <a:gd name="connsiteY1" fmla="*/ 96863 h 314325"/>
                <a:gd name="connsiteX2" fmla="*/ 85355 w 180975"/>
                <a:gd name="connsiteY2" fmla="*/ 82575 h 314325"/>
                <a:gd name="connsiteX3" fmla="*/ 115835 w 180975"/>
                <a:gd name="connsiteY3" fmla="*/ 59715 h 314325"/>
                <a:gd name="connsiteX4" fmla="*/ 127265 w 180975"/>
                <a:gd name="connsiteY4" fmla="*/ 36855 h 314325"/>
                <a:gd name="connsiteX5" fmla="*/ 142505 w 180975"/>
                <a:gd name="connsiteY5" fmla="*/ 26378 h 314325"/>
                <a:gd name="connsiteX6" fmla="*/ 151078 w 180975"/>
                <a:gd name="connsiteY6" fmla="*/ 8280 h 314325"/>
                <a:gd name="connsiteX7" fmla="*/ 176795 w 180975"/>
                <a:gd name="connsiteY7" fmla="*/ 54953 h 314325"/>
                <a:gd name="connsiteX8" fmla="*/ 180605 w 180975"/>
                <a:gd name="connsiteY8" fmla="*/ 73050 h 314325"/>
                <a:gd name="connsiteX9" fmla="*/ 164413 w 180975"/>
                <a:gd name="connsiteY9" fmla="*/ 92100 h 314325"/>
                <a:gd name="connsiteX10" fmla="*/ 142505 w 180975"/>
                <a:gd name="connsiteY10" fmla="*/ 166395 h 314325"/>
                <a:gd name="connsiteX11" fmla="*/ 122503 w 180975"/>
                <a:gd name="connsiteY11" fmla="*/ 224498 h 314325"/>
                <a:gd name="connsiteX12" fmla="*/ 112025 w 180975"/>
                <a:gd name="connsiteY12" fmla="*/ 240690 h 314325"/>
                <a:gd name="connsiteX13" fmla="*/ 82497 w 180975"/>
                <a:gd name="connsiteY13" fmla="*/ 305461 h 314325"/>
                <a:gd name="connsiteX14" fmla="*/ 47255 w 180975"/>
                <a:gd name="connsiteY14" fmla="*/ 314033 h 314325"/>
                <a:gd name="connsiteX15" fmla="*/ 14870 w 180975"/>
                <a:gd name="connsiteY15" fmla="*/ 288315 h 314325"/>
                <a:gd name="connsiteX16" fmla="*/ 13917 w 180975"/>
                <a:gd name="connsiteY16" fmla="*/ 265455 h 314325"/>
                <a:gd name="connsiteX17" fmla="*/ 7250 w 180975"/>
                <a:gd name="connsiteY17" fmla="*/ 234975 h 314325"/>
                <a:gd name="connsiteX18" fmla="*/ 36778 w 180975"/>
                <a:gd name="connsiteY18" fmla="*/ 175920 h 314325"/>
                <a:gd name="connsiteX19" fmla="*/ 30110 w 180975"/>
                <a:gd name="connsiteY19" fmla="*/ 130200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0975" h="314325">
                  <a:moveTo>
                    <a:pt x="30110" y="130200"/>
                  </a:moveTo>
                  <a:cubicBezTo>
                    <a:pt x="31062" y="119723"/>
                    <a:pt x="38682" y="103530"/>
                    <a:pt x="46303" y="96863"/>
                  </a:cubicBezTo>
                  <a:cubicBezTo>
                    <a:pt x="57732" y="88290"/>
                    <a:pt x="73925" y="89243"/>
                    <a:pt x="85355" y="82575"/>
                  </a:cubicBezTo>
                  <a:cubicBezTo>
                    <a:pt x="94880" y="77813"/>
                    <a:pt x="108215" y="69240"/>
                    <a:pt x="115835" y="59715"/>
                  </a:cubicBezTo>
                  <a:cubicBezTo>
                    <a:pt x="121550" y="52095"/>
                    <a:pt x="122503" y="42570"/>
                    <a:pt x="127265" y="36855"/>
                  </a:cubicBezTo>
                  <a:cubicBezTo>
                    <a:pt x="131075" y="33045"/>
                    <a:pt x="138695" y="32093"/>
                    <a:pt x="142505" y="26378"/>
                  </a:cubicBezTo>
                  <a:cubicBezTo>
                    <a:pt x="146315" y="21615"/>
                    <a:pt x="145363" y="13995"/>
                    <a:pt x="151078" y="8280"/>
                  </a:cubicBezTo>
                  <a:cubicBezTo>
                    <a:pt x="168222" y="660"/>
                    <a:pt x="173938" y="33045"/>
                    <a:pt x="176795" y="54953"/>
                  </a:cubicBezTo>
                  <a:cubicBezTo>
                    <a:pt x="177747" y="61620"/>
                    <a:pt x="181557" y="69240"/>
                    <a:pt x="180605" y="73050"/>
                  </a:cubicBezTo>
                  <a:cubicBezTo>
                    <a:pt x="178700" y="83528"/>
                    <a:pt x="167270" y="85433"/>
                    <a:pt x="164413" y="92100"/>
                  </a:cubicBezTo>
                  <a:cubicBezTo>
                    <a:pt x="163460" y="119723"/>
                    <a:pt x="152982" y="143536"/>
                    <a:pt x="142505" y="166395"/>
                  </a:cubicBezTo>
                  <a:cubicBezTo>
                    <a:pt x="133932" y="186398"/>
                    <a:pt x="129170" y="207353"/>
                    <a:pt x="122503" y="224498"/>
                  </a:cubicBezTo>
                  <a:cubicBezTo>
                    <a:pt x="119645" y="230213"/>
                    <a:pt x="114882" y="235928"/>
                    <a:pt x="112025" y="240690"/>
                  </a:cubicBezTo>
                  <a:cubicBezTo>
                    <a:pt x="102500" y="262598"/>
                    <a:pt x="99642" y="295936"/>
                    <a:pt x="82497" y="305461"/>
                  </a:cubicBezTo>
                  <a:cubicBezTo>
                    <a:pt x="76782" y="308318"/>
                    <a:pt x="53922" y="314033"/>
                    <a:pt x="47255" y="314033"/>
                  </a:cubicBezTo>
                  <a:cubicBezTo>
                    <a:pt x="32015" y="314033"/>
                    <a:pt x="18680" y="302603"/>
                    <a:pt x="14870" y="288315"/>
                  </a:cubicBezTo>
                  <a:cubicBezTo>
                    <a:pt x="12965" y="280695"/>
                    <a:pt x="14870" y="274028"/>
                    <a:pt x="13917" y="265455"/>
                  </a:cubicBezTo>
                  <a:cubicBezTo>
                    <a:pt x="12012" y="254978"/>
                    <a:pt x="6297" y="246405"/>
                    <a:pt x="7250" y="234975"/>
                  </a:cubicBezTo>
                  <a:cubicBezTo>
                    <a:pt x="10107" y="209258"/>
                    <a:pt x="34872" y="196875"/>
                    <a:pt x="36778" y="175920"/>
                  </a:cubicBezTo>
                  <a:cubicBezTo>
                    <a:pt x="37730" y="162586"/>
                    <a:pt x="28205" y="146393"/>
                    <a:pt x="30110" y="130200"/>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65" name="Freeform: Shape 164">
              <a:extLst>
                <a:ext uri="{FF2B5EF4-FFF2-40B4-BE49-F238E27FC236}">
                  <a16:creationId xmlns:a16="http://schemas.microsoft.com/office/drawing/2014/main" id="{15242B54-8B84-4432-8819-A42C60382860}"/>
                </a:ext>
              </a:extLst>
            </p:cNvPr>
            <p:cNvSpPr/>
            <p:nvPr/>
          </p:nvSpPr>
          <p:spPr>
            <a:xfrm>
              <a:off x="9325551" y="1747182"/>
              <a:ext cx="12492413" cy="8529084"/>
            </a:xfrm>
            <a:custGeom>
              <a:avLst/>
              <a:gdLst>
                <a:gd name="connsiteX0" fmla="*/ 791051 w 3752850"/>
                <a:gd name="connsiteY0" fmla="*/ 357097 h 2562225"/>
                <a:gd name="connsiteX1" fmla="*/ 754856 w 3752850"/>
                <a:gd name="connsiteY1" fmla="*/ 393292 h 2562225"/>
                <a:gd name="connsiteX2" fmla="*/ 757714 w 3752850"/>
                <a:gd name="connsiteY2" fmla="*/ 419962 h 2562225"/>
                <a:gd name="connsiteX3" fmla="*/ 726281 w 3752850"/>
                <a:gd name="connsiteY3" fmla="*/ 436155 h 2562225"/>
                <a:gd name="connsiteX4" fmla="*/ 700564 w 3752850"/>
                <a:gd name="connsiteY4" fmla="*/ 454252 h 2562225"/>
                <a:gd name="connsiteX5" fmla="*/ 681514 w 3752850"/>
                <a:gd name="connsiteY5" fmla="*/ 450442 h 2562225"/>
                <a:gd name="connsiteX6" fmla="*/ 663416 w 3752850"/>
                <a:gd name="connsiteY6" fmla="*/ 464730 h 2562225"/>
                <a:gd name="connsiteX7" fmla="*/ 635794 w 3752850"/>
                <a:gd name="connsiteY7" fmla="*/ 468540 h 2562225"/>
                <a:gd name="connsiteX8" fmla="*/ 661511 w 3752850"/>
                <a:gd name="connsiteY8" fmla="*/ 479970 h 2562225"/>
                <a:gd name="connsiteX9" fmla="*/ 683419 w 3752850"/>
                <a:gd name="connsiteY9" fmla="*/ 473302 h 2562225"/>
                <a:gd name="connsiteX10" fmla="*/ 717709 w 3752850"/>
                <a:gd name="connsiteY10" fmla="*/ 484732 h 2562225"/>
                <a:gd name="connsiteX11" fmla="*/ 783431 w 3752850"/>
                <a:gd name="connsiteY11" fmla="*/ 466635 h 2562225"/>
                <a:gd name="connsiteX12" fmla="*/ 807244 w 3752850"/>
                <a:gd name="connsiteY12" fmla="*/ 474255 h 2562225"/>
                <a:gd name="connsiteX13" fmla="*/ 838676 w 3752850"/>
                <a:gd name="connsiteY13" fmla="*/ 454252 h 2562225"/>
                <a:gd name="connsiteX14" fmla="*/ 858679 w 3752850"/>
                <a:gd name="connsiteY14" fmla="*/ 403770 h 2562225"/>
                <a:gd name="connsiteX15" fmla="*/ 894874 w 3752850"/>
                <a:gd name="connsiteY15" fmla="*/ 403770 h 2562225"/>
                <a:gd name="connsiteX16" fmla="*/ 875824 w 3752850"/>
                <a:gd name="connsiteY16" fmla="*/ 384720 h 2562225"/>
                <a:gd name="connsiteX17" fmla="*/ 852964 w 3752850"/>
                <a:gd name="connsiteY17" fmla="*/ 387577 h 2562225"/>
                <a:gd name="connsiteX18" fmla="*/ 872966 w 3752850"/>
                <a:gd name="connsiteY18" fmla="*/ 376147 h 2562225"/>
                <a:gd name="connsiteX19" fmla="*/ 888206 w 3752850"/>
                <a:gd name="connsiteY19" fmla="*/ 365670 h 2562225"/>
                <a:gd name="connsiteX20" fmla="*/ 972026 w 3752850"/>
                <a:gd name="connsiteY20" fmla="*/ 350430 h 2562225"/>
                <a:gd name="connsiteX21" fmla="*/ 870109 w 3752850"/>
                <a:gd name="connsiteY21" fmla="*/ 357097 h 2562225"/>
                <a:gd name="connsiteX22" fmla="*/ 835819 w 3752850"/>
                <a:gd name="connsiteY22" fmla="*/ 334237 h 2562225"/>
                <a:gd name="connsiteX23" fmla="*/ 834866 w 3752850"/>
                <a:gd name="connsiteY23" fmla="*/ 318045 h 2562225"/>
                <a:gd name="connsiteX24" fmla="*/ 830104 w 3752850"/>
                <a:gd name="connsiteY24" fmla="*/ 296137 h 2562225"/>
                <a:gd name="connsiteX25" fmla="*/ 888206 w 3752850"/>
                <a:gd name="connsiteY25" fmla="*/ 240892 h 2562225"/>
                <a:gd name="connsiteX26" fmla="*/ 834866 w 3752850"/>
                <a:gd name="connsiteY26" fmla="*/ 243750 h 2562225"/>
                <a:gd name="connsiteX27" fmla="*/ 826294 w 3752850"/>
                <a:gd name="connsiteY27" fmla="*/ 263752 h 2562225"/>
                <a:gd name="connsiteX28" fmla="*/ 767239 w 3752850"/>
                <a:gd name="connsiteY28" fmla="*/ 303757 h 2562225"/>
                <a:gd name="connsiteX29" fmla="*/ 762476 w 3752850"/>
                <a:gd name="connsiteY29" fmla="*/ 329475 h 2562225"/>
                <a:gd name="connsiteX30" fmla="*/ 791051 w 3752850"/>
                <a:gd name="connsiteY30" fmla="*/ 357097 h 2562225"/>
                <a:gd name="connsiteX31" fmla="*/ 490061 w 3752850"/>
                <a:gd name="connsiteY31" fmla="*/ 1592490 h 2562225"/>
                <a:gd name="connsiteX32" fmla="*/ 391954 w 3752850"/>
                <a:gd name="connsiteY32" fmla="*/ 1612492 h 2562225"/>
                <a:gd name="connsiteX33" fmla="*/ 350044 w 3752850"/>
                <a:gd name="connsiteY33" fmla="*/ 1628685 h 2562225"/>
                <a:gd name="connsiteX34" fmla="*/ 314801 w 3752850"/>
                <a:gd name="connsiteY34" fmla="*/ 1621065 h 2562225"/>
                <a:gd name="connsiteX35" fmla="*/ 265271 w 3752850"/>
                <a:gd name="connsiteY35" fmla="*/ 1623922 h 2562225"/>
                <a:gd name="connsiteX36" fmla="*/ 225266 w 3752850"/>
                <a:gd name="connsiteY36" fmla="*/ 1638210 h 2562225"/>
                <a:gd name="connsiteX37" fmla="*/ 162401 w 3752850"/>
                <a:gd name="connsiteY37" fmla="*/ 1603920 h 2562225"/>
                <a:gd name="connsiteX38" fmla="*/ 134779 w 3752850"/>
                <a:gd name="connsiteY38" fmla="*/ 1583917 h 2562225"/>
                <a:gd name="connsiteX39" fmla="*/ 105251 w 3752850"/>
                <a:gd name="connsiteY39" fmla="*/ 1564867 h 2562225"/>
                <a:gd name="connsiteX40" fmla="*/ 90011 w 3752850"/>
                <a:gd name="connsiteY40" fmla="*/ 1525815 h 2562225"/>
                <a:gd name="connsiteX41" fmla="*/ 50959 w 3752850"/>
                <a:gd name="connsiteY41" fmla="*/ 1485810 h 2562225"/>
                <a:gd name="connsiteX42" fmla="*/ 12859 w 3752850"/>
                <a:gd name="connsiteY42" fmla="*/ 1445805 h 2562225"/>
                <a:gd name="connsiteX43" fmla="*/ 15716 w 3752850"/>
                <a:gd name="connsiteY43" fmla="*/ 1422945 h 2562225"/>
                <a:gd name="connsiteX44" fmla="*/ 7144 w 3752850"/>
                <a:gd name="connsiteY44" fmla="*/ 1397227 h 2562225"/>
                <a:gd name="connsiteX45" fmla="*/ 23336 w 3752850"/>
                <a:gd name="connsiteY45" fmla="*/ 1367700 h 2562225"/>
                <a:gd name="connsiteX46" fmla="*/ 26194 w 3752850"/>
                <a:gd name="connsiteY46" fmla="*/ 1349602 h 2562225"/>
                <a:gd name="connsiteX47" fmla="*/ 36671 w 3752850"/>
                <a:gd name="connsiteY47" fmla="*/ 1310550 h 2562225"/>
                <a:gd name="connsiteX48" fmla="*/ 29051 w 3752850"/>
                <a:gd name="connsiteY48" fmla="*/ 1286737 h 2562225"/>
                <a:gd name="connsiteX49" fmla="*/ 32861 w 3752850"/>
                <a:gd name="connsiteY49" fmla="*/ 1270545 h 2562225"/>
                <a:gd name="connsiteX50" fmla="*/ 16669 w 3752850"/>
                <a:gd name="connsiteY50" fmla="*/ 1244827 h 2562225"/>
                <a:gd name="connsiteX51" fmla="*/ 36671 w 3752850"/>
                <a:gd name="connsiteY51" fmla="*/ 1206727 h 2562225"/>
                <a:gd name="connsiteX52" fmla="*/ 45244 w 3752850"/>
                <a:gd name="connsiteY52" fmla="*/ 1184820 h 2562225"/>
                <a:gd name="connsiteX53" fmla="*/ 69056 w 3752850"/>
                <a:gd name="connsiteY53" fmla="*/ 1158150 h 2562225"/>
                <a:gd name="connsiteX54" fmla="*/ 77629 w 3752850"/>
                <a:gd name="connsiteY54" fmla="*/ 1132432 h 2562225"/>
                <a:gd name="connsiteX55" fmla="*/ 100489 w 3752850"/>
                <a:gd name="connsiteY55" fmla="*/ 1110525 h 2562225"/>
                <a:gd name="connsiteX56" fmla="*/ 115729 w 3752850"/>
                <a:gd name="connsiteY56" fmla="*/ 1088617 h 2562225"/>
                <a:gd name="connsiteX57" fmla="*/ 138589 w 3752850"/>
                <a:gd name="connsiteY57" fmla="*/ 1080045 h 2562225"/>
                <a:gd name="connsiteX58" fmla="*/ 190024 w 3752850"/>
                <a:gd name="connsiteY58" fmla="*/ 1033372 h 2562225"/>
                <a:gd name="connsiteX59" fmla="*/ 200501 w 3752850"/>
                <a:gd name="connsiteY59" fmla="*/ 990510 h 2562225"/>
                <a:gd name="connsiteX60" fmla="*/ 227171 w 3752850"/>
                <a:gd name="connsiteY60" fmla="*/ 957172 h 2562225"/>
                <a:gd name="connsiteX61" fmla="*/ 269081 w 3752850"/>
                <a:gd name="connsiteY61" fmla="*/ 930502 h 2562225"/>
                <a:gd name="connsiteX62" fmla="*/ 283369 w 3752850"/>
                <a:gd name="connsiteY62" fmla="*/ 899070 h 2562225"/>
                <a:gd name="connsiteX63" fmla="*/ 259556 w 3752850"/>
                <a:gd name="connsiteY63" fmla="*/ 868590 h 2562225"/>
                <a:gd name="connsiteX64" fmla="*/ 224314 w 3752850"/>
                <a:gd name="connsiteY64" fmla="*/ 864780 h 2562225"/>
                <a:gd name="connsiteX65" fmla="*/ 224314 w 3752850"/>
                <a:gd name="connsiteY65" fmla="*/ 846682 h 2562225"/>
                <a:gd name="connsiteX66" fmla="*/ 215741 w 3752850"/>
                <a:gd name="connsiteY66" fmla="*/ 826680 h 2562225"/>
                <a:gd name="connsiteX67" fmla="*/ 230981 w 3752850"/>
                <a:gd name="connsiteY67" fmla="*/ 788580 h 2562225"/>
                <a:gd name="connsiteX68" fmla="*/ 230029 w 3752850"/>
                <a:gd name="connsiteY68" fmla="*/ 734287 h 2562225"/>
                <a:gd name="connsiteX69" fmla="*/ 326231 w 3752850"/>
                <a:gd name="connsiteY69" fmla="*/ 722857 h 2562225"/>
                <a:gd name="connsiteX70" fmla="*/ 345281 w 3752850"/>
                <a:gd name="connsiteY70" fmla="*/ 721905 h 2562225"/>
                <a:gd name="connsiteX71" fmla="*/ 394811 w 3752850"/>
                <a:gd name="connsiteY71" fmla="*/ 709522 h 2562225"/>
                <a:gd name="connsiteX72" fmla="*/ 398621 w 3752850"/>
                <a:gd name="connsiteY72" fmla="*/ 666660 h 2562225"/>
                <a:gd name="connsiteX73" fmla="*/ 371951 w 3752850"/>
                <a:gd name="connsiteY73" fmla="*/ 631417 h 2562225"/>
                <a:gd name="connsiteX74" fmla="*/ 333851 w 3752850"/>
                <a:gd name="connsiteY74" fmla="*/ 612367 h 2562225"/>
                <a:gd name="connsiteX75" fmla="*/ 384334 w 3752850"/>
                <a:gd name="connsiteY75" fmla="*/ 601890 h 2562225"/>
                <a:gd name="connsiteX76" fmla="*/ 399574 w 3752850"/>
                <a:gd name="connsiteY76" fmla="*/ 581887 h 2562225"/>
                <a:gd name="connsiteX77" fmla="*/ 418624 w 3752850"/>
                <a:gd name="connsiteY77" fmla="*/ 586650 h 2562225"/>
                <a:gd name="connsiteX78" fmla="*/ 452914 w 3752850"/>
                <a:gd name="connsiteY78" fmla="*/ 571410 h 2562225"/>
                <a:gd name="connsiteX79" fmla="*/ 471011 w 3752850"/>
                <a:gd name="connsiteY79" fmla="*/ 549502 h 2562225"/>
                <a:gd name="connsiteX80" fmla="*/ 487204 w 3752850"/>
                <a:gd name="connsiteY80" fmla="*/ 544740 h 2562225"/>
                <a:gd name="connsiteX81" fmla="*/ 518636 w 3752850"/>
                <a:gd name="connsiteY81" fmla="*/ 521880 h 2562225"/>
                <a:gd name="connsiteX82" fmla="*/ 546259 w 3752850"/>
                <a:gd name="connsiteY82" fmla="*/ 491400 h 2562225"/>
                <a:gd name="connsiteX83" fmla="*/ 604361 w 3752850"/>
                <a:gd name="connsiteY83" fmla="*/ 476160 h 2562225"/>
                <a:gd name="connsiteX84" fmla="*/ 595789 w 3752850"/>
                <a:gd name="connsiteY84" fmla="*/ 425677 h 2562225"/>
                <a:gd name="connsiteX85" fmla="*/ 633889 w 3752850"/>
                <a:gd name="connsiteY85" fmla="*/ 403770 h 2562225"/>
                <a:gd name="connsiteX86" fmla="*/ 641509 w 3752850"/>
                <a:gd name="connsiteY86" fmla="*/ 439965 h 2562225"/>
                <a:gd name="connsiteX87" fmla="*/ 679609 w 3752850"/>
                <a:gd name="connsiteY87" fmla="*/ 425677 h 2562225"/>
                <a:gd name="connsiteX88" fmla="*/ 657701 w 3752850"/>
                <a:gd name="connsiteY88" fmla="*/ 391387 h 2562225"/>
                <a:gd name="connsiteX89" fmla="*/ 642461 w 3752850"/>
                <a:gd name="connsiteY89" fmla="*/ 365670 h 2562225"/>
                <a:gd name="connsiteX90" fmla="*/ 580549 w 3752850"/>
                <a:gd name="connsiteY90" fmla="*/ 392340 h 2562225"/>
                <a:gd name="connsiteX91" fmla="*/ 544354 w 3752850"/>
                <a:gd name="connsiteY91" fmla="*/ 368527 h 2562225"/>
                <a:gd name="connsiteX92" fmla="*/ 543401 w 3752850"/>
                <a:gd name="connsiteY92" fmla="*/ 348525 h 2562225"/>
                <a:gd name="connsiteX93" fmla="*/ 538639 w 3752850"/>
                <a:gd name="connsiteY93" fmla="*/ 313282 h 2562225"/>
                <a:gd name="connsiteX94" fmla="*/ 586264 w 3752850"/>
                <a:gd name="connsiteY94" fmla="*/ 285660 h 2562225"/>
                <a:gd name="connsiteX95" fmla="*/ 604361 w 3752850"/>
                <a:gd name="connsiteY95" fmla="*/ 273277 h 2562225"/>
                <a:gd name="connsiteX96" fmla="*/ 643414 w 3752850"/>
                <a:gd name="connsiteY96" fmla="*/ 266610 h 2562225"/>
                <a:gd name="connsiteX97" fmla="*/ 653891 w 3752850"/>
                <a:gd name="connsiteY97" fmla="*/ 247560 h 2562225"/>
                <a:gd name="connsiteX98" fmla="*/ 669131 w 3752850"/>
                <a:gd name="connsiteY98" fmla="*/ 233272 h 2562225"/>
                <a:gd name="connsiteX99" fmla="*/ 675799 w 3752850"/>
                <a:gd name="connsiteY99" fmla="*/ 218985 h 2562225"/>
                <a:gd name="connsiteX100" fmla="*/ 714851 w 3752850"/>
                <a:gd name="connsiteY100" fmla="*/ 186600 h 2562225"/>
                <a:gd name="connsiteX101" fmla="*/ 711041 w 3752850"/>
                <a:gd name="connsiteY101" fmla="*/ 168502 h 2562225"/>
                <a:gd name="connsiteX102" fmla="*/ 739616 w 3752850"/>
                <a:gd name="connsiteY102" fmla="*/ 164692 h 2562225"/>
                <a:gd name="connsiteX103" fmla="*/ 777716 w 3752850"/>
                <a:gd name="connsiteY103" fmla="*/ 144690 h 2562225"/>
                <a:gd name="connsiteX104" fmla="*/ 820579 w 3752850"/>
                <a:gd name="connsiteY104" fmla="*/ 138022 h 2562225"/>
                <a:gd name="connsiteX105" fmla="*/ 843439 w 3752850"/>
                <a:gd name="connsiteY105" fmla="*/ 126592 h 2562225"/>
                <a:gd name="connsiteX106" fmla="*/ 857726 w 3752850"/>
                <a:gd name="connsiteY106" fmla="*/ 127545 h 2562225"/>
                <a:gd name="connsiteX107" fmla="*/ 873919 w 3752850"/>
                <a:gd name="connsiteY107" fmla="*/ 123735 h 2562225"/>
                <a:gd name="connsiteX108" fmla="*/ 907256 w 3752850"/>
                <a:gd name="connsiteY108" fmla="*/ 126592 h 2562225"/>
                <a:gd name="connsiteX109" fmla="*/ 962501 w 3752850"/>
                <a:gd name="connsiteY109" fmla="*/ 127545 h 2562225"/>
                <a:gd name="connsiteX110" fmla="*/ 981551 w 3752850"/>
                <a:gd name="connsiteY110" fmla="*/ 145642 h 2562225"/>
                <a:gd name="connsiteX111" fmla="*/ 1003459 w 3752850"/>
                <a:gd name="connsiteY111" fmla="*/ 145642 h 2562225"/>
                <a:gd name="connsiteX112" fmla="*/ 1045369 w 3752850"/>
                <a:gd name="connsiteY112" fmla="*/ 157072 h 2562225"/>
                <a:gd name="connsiteX113" fmla="*/ 1063466 w 3752850"/>
                <a:gd name="connsiteY113" fmla="*/ 157072 h 2562225"/>
                <a:gd name="connsiteX114" fmla="*/ 1118711 w 3752850"/>
                <a:gd name="connsiteY114" fmla="*/ 175170 h 2562225"/>
                <a:gd name="connsiteX115" fmla="*/ 1165384 w 3752850"/>
                <a:gd name="connsiteY115" fmla="*/ 200887 h 2562225"/>
                <a:gd name="connsiteX116" fmla="*/ 1126331 w 3752850"/>
                <a:gd name="connsiteY116" fmla="*/ 222795 h 2562225"/>
                <a:gd name="connsiteX117" fmla="*/ 1059656 w 3752850"/>
                <a:gd name="connsiteY117" fmla="*/ 218032 h 2562225"/>
                <a:gd name="connsiteX118" fmla="*/ 1118711 w 3752850"/>
                <a:gd name="connsiteY118" fmla="*/ 264705 h 2562225"/>
                <a:gd name="connsiteX119" fmla="*/ 1104424 w 3752850"/>
                <a:gd name="connsiteY119" fmla="*/ 245655 h 2562225"/>
                <a:gd name="connsiteX120" fmla="*/ 1150144 w 3752850"/>
                <a:gd name="connsiteY120" fmla="*/ 249465 h 2562225"/>
                <a:gd name="connsiteX121" fmla="*/ 1157764 w 3752850"/>
                <a:gd name="connsiteY121" fmla="*/ 230415 h 2562225"/>
                <a:gd name="connsiteX122" fmla="*/ 1214914 w 3752850"/>
                <a:gd name="connsiteY122" fmla="*/ 218032 h 2562225"/>
                <a:gd name="connsiteX123" fmla="*/ 1219676 w 3752850"/>
                <a:gd name="connsiteY123" fmla="*/ 213270 h 2562225"/>
                <a:gd name="connsiteX124" fmla="*/ 1213009 w 3752850"/>
                <a:gd name="connsiteY124" fmla="*/ 178980 h 2562225"/>
                <a:gd name="connsiteX125" fmla="*/ 1244441 w 3752850"/>
                <a:gd name="connsiteY125" fmla="*/ 179932 h 2562225"/>
                <a:gd name="connsiteX126" fmla="*/ 1239679 w 3752850"/>
                <a:gd name="connsiteY126" fmla="*/ 195172 h 2562225"/>
                <a:gd name="connsiteX127" fmla="*/ 1259681 w 3752850"/>
                <a:gd name="connsiteY127" fmla="*/ 206602 h 2562225"/>
                <a:gd name="connsiteX128" fmla="*/ 1286351 w 3752850"/>
                <a:gd name="connsiteY128" fmla="*/ 188505 h 2562225"/>
                <a:gd name="connsiteX129" fmla="*/ 1304449 w 3752850"/>
                <a:gd name="connsiteY129" fmla="*/ 183742 h 2562225"/>
                <a:gd name="connsiteX130" fmla="*/ 1323499 w 3752850"/>
                <a:gd name="connsiteY130" fmla="*/ 173265 h 2562225"/>
                <a:gd name="connsiteX131" fmla="*/ 1339691 w 3752850"/>
                <a:gd name="connsiteY131" fmla="*/ 172312 h 2562225"/>
                <a:gd name="connsiteX132" fmla="*/ 1361599 w 3752850"/>
                <a:gd name="connsiteY132" fmla="*/ 164692 h 2562225"/>
                <a:gd name="connsiteX133" fmla="*/ 1384459 w 3752850"/>
                <a:gd name="connsiteY133" fmla="*/ 175170 h 2562225"/>
                <a:gd name="connsiteX134" fmla="*/ 1403509 w 3752850"/>
                <a:gd name="connsiteY134" fmla="*/ 171360 h 2562225"/>
                <a:gd name="connsiteX135" fmla="*/ 1421606 w 3752850"/>
                <a:gd name="connsiteY135" fmla="*/ 171360 h 2562225"/>
                <a:gd name="connsiteX136" fmla="*/ 1452086 w 3752850"/>
                <a:gd name="connsiteY136" fmla="*/ 163740 h 2562225"/>
                <a:gd name="connsiteX137" fmla="*/ 1475899 w 3752850"/>
                <a:gd name="connsiteY137" fmla="*/ 168502 h 2562225"/>
                <a:gd name="connsiteX138" fmla="*/ 1471136 w 3752850"/>
                <a:gd name="connsiteY138" fmla="*/ 146595 h 2562225"/>
                <a:gd name="connsiteX139" fmla="*/ 1530191 w 3752850"/>
                <a:gd name="connsiteY139" fmla="*/ 150405 h 2562225"/>
                <a:gd name="connsiteX140" fmla="*/ 1612106 w 3752850"/>
                <a:gd name="connsiteY140" fmla="*/ 169455 h 2562225"/>
                <a:gd name="connsiteX141" fmla="*/ 1580674 w 3752850"/>
                <a:gd name="connsiteY141" fmla="*/ 149452 h 2562225"/>
                <a:gd name="connsiteX142" fmla="*/ 1566386 w 3752850"/>
                <a:gd name="connsiteY142" fmla="*/ 122782 h 2562225"/>
                <a:gd name="connsiteX143" fmla="*/ 1584484 w 3752850"/>
                <a:gd name="connsiteY143" fmla="*/ 92302 h 2562225"/>
                <a:gd name="connsiteX144" fmla="*/ 1642586 w 3752850"/>
                <a:gd name="connsiteY144" fmla="*/ 96112 h 2562225"/>
                <a:gd name="connsiteX145" fmla="*/ 1657826 w 3752850"/>
                <a:gd name="connsiteY145" fmla="*/ 119925 h 2562225"/>
                <a:gd name="connsiteX146" fmla="*/ 1681639 w 3752850"/>
                <a:gd name="connsiteY146" fmla="*/ 97065 h 2562225"/>
                <a:gd name="connsiteX147" fmla="*/ 1703546 w 3752850"/>
                <a:gd name="connsiteY147" fmla="*/ 111352 h 2562225"/>
                <a:gd name="connsiteX148" fmla="*/ 1734979 w 3752850"/>
                <a:gd name="connsiteY148" fmla="*/ 91350 h 2562225"/>
                <a:gd name="connsiteX149" fmla="*/ 1756886 w 3752850"/>
                <a:gd name="connsiteY149" fmla="*/ 96112 h 2562225"/>
                <a:gd name="connsiteX150" fmla="*/ 1757839 w 3752850"/>
                <a:gd name="connsiteY150" fmla="*/ 77062 h 2562225"/>
                <a:gd name="connsiteX151" fmla="*/ 1822609 w 3752850"/>
                <a:gd name="connsiteY151" fmla="*/ 68490 h 2562225"/>
                <a:gd name="connsiteX152" fmla="*/ 1821656 w 3752850"/>
                <a:gd name="connsiteY152" fmla="*/ 52297 h 2562225"/>
                <a:gd name="connsiteX153" fmla="*/ 1890236 w 3752850"/>
                <a:gd name="connsiteY153" fmla="*/ 36105 h 2562225"/>
                <a:gd name="connsiteX154" fmla="*/ 1934051 w 3752850"/>
                <a:gd name="connsiteY154" fmla="*/ 20865 h 2562225"/>
                <a:gd name="connsiteX155" fmla="*/ 1972151 w 3752850"/>
                <a:gd name="connsiteY155" fmla="*/ 28485 h 2562225"/>
                <a:gd name="connsiteX156" fmla="*/ 1995011 w 3752850"/>
                <a:gd name="connsiteY156" fmla="*/ 23722 h 2562225"/>
                <a:gd name="connsiteX157" fmla="*/ 2014061 w 3752850"/>
                <a:gd name="connsiteY157" fmla="*/ 12292 h 2562225"/>
                <a:gd name="connsiteX158" fmla="*/ 2052161 w 3752850"/>
                <a:gd name="connsiteY158" fmla="*/ 12292 h 2562225"/>
                <a:gd name="connsiteX159" fmla="*/ 2087404 w 3752850"/>
                <a:gd name="connsiteY159" fmla="*/ 7530 h 2562225"/>
                <a:gd name="connsiteX160" fmla="*/ 2113121 w 3752850"/>
                <a:gd name="connsiteY160" fmla="*/ 19912 h 2562225"/>
                <a:gd name="connsiteX161" fmla="*/ 2191226 w 3752850"/>
                <a:gd name="connsiteY161" fmla="*/ 22770 h 2562225"/>
                <a:gd name="connsiteX162" fmla="*/ 2205514 w 3752850"/>
                <a:gd name="connsiteY162" fmla="*/ 30390 h 2562225"/>
                <a:gd name="connsiteX163" fmla="*/ 2235994 w 3752850"/>
                <a:gd name="connsiteY163" fmla="*/ 54202 h 2562225"/>
                <a:gd name="connsiteX164" fmla="*/ 2271236 w 3752850"/>
                <a:gd name="connsiteY164" fmla="*/ 74205 h 2562225"/>
                <a:gd name="connsiteX165" fmla="*/ 2302669 w 3752850"/>
                <a:gd name="connsiteY165" fmla="*/ 73252 h 2562225"/>
                <a:gd name="connsiteX166" fmla="*/ 2349341 w 3752850"/>
                <a:gd name="connsiteY166" fmla="*/ 76110 h 2562225"/>
                <a:gd name="connsiteX167" fmla="*/ 2369344 w 3752850"/>
                <a:gd name="connsiteY167" fmla="*/ 83730 h 2562225"/>
                <a:gd name="connsiteX168" fmla="*/ 2387441 w 3752850"/>
                <a:gd name="connsiteY168" fmla="*/ 83730 h 2562225"/>
                <a:gd name="connsiteX169" fmla="*/ 2409349 w 3752850"/>
                <a:gd name="connsiteY169" fmla="*/ 87540 h 2562225"/>
                <a:gd name="connsiteX170" fmla="*/ 2443639 w 3752850"/>
                <a:gd name="connsiteY170" fmla="*/ 73252 h 2562225"/>
                <a:gd name="connsiteX171" fmla="*/ 2462689 w 3752850"/>
                <a:gd name="connsiteY171" fmla="*/ 76110 h 2562225"/>
                <a:gd name="connsiteX172" fmla="*/ 2525554 w 3752850"/>
                <a:gd name="connsiteY172" fmla="*/ 77062 h 2562225"/>
                <a:gd name="connsiteX173" fmla="*/ 2560797 w 3752850"/>
                <a:gd name="connsiteY173" fmla="*/ 97065 h 2562225"/>
                <a:gd name="connsiteX174" fmla="*/ 2579847 w 3752850"/>
                <a:gd name="connsiteY174" fmla="*/ 116115 h 2562225"/>
                <a:gd name="connsiteX175" fmla="*/ 2610326 w 3752850"/>
                <a:gd name="connsiteY175" fmla="*/ 126592 h 2562225"/>
                <a:gd name="connsiteX176" fmla="*/ 2626519 w 3752850"/>
                <a:gd name="connsiteY176" fmla="*/ 112305 h 2562225"/>
                <a:gd name="connsiteX177" fmla="*/ 2716054 w 3752850"/>
                <a:gd name="connsiteY177" fmla="*/ 111352 h 2562225"/>
                <a:gd name="connsiteX178" fmla="*/ 2728436 w 3752850"/>
                <a:gd name="connsiteY178" fmla="*/ 95160 h 2562225"/>
                <a:gd name="connsiteX179" fmla="*/ 2839879 w 3752850"/>
                <a:gd name="connsiteY179" fmla="*/ 98017 h 2562225"/>
                <a:gd name="connsiteX180" fmla="*/ 2877026 w 3752850"/>
                <a:gd name="connsiteY180" fmla="*/ 97065 h 2562225"/>
                <a:gd name="connsiteX181" fmla="*/ 2911316 w 3752850"/>
                <a:gd name="connsiteY181" fmla="*/ 116115 h 2562225"/>
                <a:gd name="connsiteX182" fmla="*/ 2946559 w 3752850"/>
                <a:gd name="connsiteY182" fmla="*/ 119925 h 2562225"/>
                <a:gd name="connsiteX183" fmla="*/ 2968466 w 3752850"/>
                <a:gd name="connsiteY183" fmla="*/ 127545 h 2562225"/>
                <a:gd name="connsiteX184" fmla="*/ 3007519 w 3752850"/>
                <a:gd name="connsiteY184" fmla="*/ 124687 h 2562225"/>
                <a:gd name="connsiteX185" fmla="*/ 3102769 w 3752850"/>
                <a:gd name="connsiteY185" fmla="*/ 132307 h 2562225"/>
                <a:gd name="connsiteX186" fmla="*/ 3140869 w 3752850"/>
                <a:gd name="connsiteY186" fmla="*/ 152310 h 2562225"/>
                <a:gd name="connsiteX187" fmla="*/ 3224689 w 3752850"/>
                <a:gd name="connsiteY187" fmla="*/ 152310 h 2562225"/>
                <a:gd name="connsiteX188" fmla="*/ 3239929 w 3752850"/>
                <a:gd name="connsiteY188" fmla="*/ 155167 h 2562225"/>
                <a:gd name="connsiteX189" fmla="*/ 3262789 w 3752850"/>
                <a:gd name="connsiteY189" fmla="*/ 147547 h 2562225"/>
                <a:gd name="connsiteX190" fmla="*/ 3313272 w 3752850"/>
                <a:gd name="connsiteY190" fmla="*/ 163740 h 2562225"/>
                <a:gd name="connsiteX191" fmla="*/ 3314224 w 3752850"/>
                <a:gd name="connsiteY191" fmla="*/ 145642 h 2562225"/>
                <a:gd name="connsiteX192" fmla="*/ 3341847 w 3752850"/>
                <a:gd name="connsiteY192" fmla="*/ 145642 h 2562225"/>
                <a:gd name="connsiteX193" fmla="*/ 3360897 w 3752850"/>
                <a:gd name="connsiteY193" fmla="*/ 142785 h 2562225"/>
                <a:gd name="connsiteX194" fmla="*/ 3404711 w 3752850"/>
                <a:gd name="connsiteY194" fmla="*/ 160882 h 2562225"/>
                <a:gd name="connsiteX195" fmla="*/ 3454241 w 3752850"/>
                <a:gd name="connsiteY195" fmla="*/ 163740 h 2562225"/>
                <a:gd name="connsiteX196" fmla="*/ 3488531 w 3752850"/>
                <a:gd name="connsiteY196" fmla="*/ 159930 h 2562225"/>
                <a:gd name="connsiteX197" fmla="*/ 3504724 w 3752850"/>
                <a:gd name="connsiteY197" fmla="*/ 166597 h 2562225"/>
                <a:gd name="connsiteX198" fmla="*/ 3519964 w 3752850"/>
                <a:gd name="connsiteY198" fmla="*/ 167550 h 2562225"/>
                <a:gd name="connsiteX199" fmla="*/ 3532347 w 3752850"/>
                <a:gd name="connsiteY199" fmla="*/ 174217 h 2562225"/>
                <a:gd name="connsiteX200" fmla="*/ 3612356 w 3752850"/>
                <a:gd name="connsiteY200" fmla="*/ 192315 h 2562225"/>
                <a:gd name="connsiteX201" fmla="*/ 3654266 w 3752850"/>
                <a:gd name="connsiteY201" fmla="*/ 206602 h 2562225"/>
                <a:gd name="connsiteX202" fmla="*/ 3673316 w 3752850"/>
                <a:gd name="connsiteY202" fmla="*/ 203745 h 2562225"/>
                <a:gd name="connsiteX203" fmla="*/ 3753326 w 3752850"/>
                <a:gd name="connsiteY203" fmla="*/ 255180 h 2562225"/>
                <a:gd name="connsiteX204" fmla="*/ 3624739 w 3752850"/>
                <a:gd name="connsiteY204" fmla="*/ 236130 h 2562225"/>
                <a:gd name="connsiteX205" fmla="*/ 3609499 w 3752850"/>
                <a:gd name="connsiteY205" fmla="*/ 254227 h 2562225"/>
                <a:gd name="connsiteX206" fmla="*/ 3671411 w 3752850"/>
                <a:gd name="connsiteY206" fmla="*/ 296137 h 2562225"/>
                <a:gd name="connsiteX207" fmla="*/ 3644741 w 3752850"/>
                <a:gd name="connsiteY207" fmla="*/ 297090 h 2562225"/>
                <a:gd name="connsiteX208" fmla="*/ 3606641 w 3752850"/>
                <a:gd name="connsiteY208" fmla="*/ 317092 h 2562225"/>
                <a:gd name="connsiteX209" fmla="*/ 3580924 w 3752850"/>
                <a:gd name="connsiteY209" fmla="*/ 347572 h 2562225"/>
                <a:gd name="connsiteX210" fmla="*/ 3535204 w 3752850"/>
                <a:gd name="connsiteY210" fmla="*/ 339952 h 2562225"/>
                <a:gd name="connsiteX211" fmla="*/ 3517106 w 3752850"/>
                <a:gd name="connsiteY211" fmla="*/ 350430 h 2562225"/>
                <a:gd name="connsiteX212" fmla="*/ 3477101 w 3752850"/>
                <a:gd name="connsiteY212" fmla="*/ 359002 h 2562225"/>
                <a:gd name="connsiteX213" fmla="*/ 3488531 w 3752850"/>
                <a:gd name="connsiteY213" fmla="*/ 393292 h 2562225"/>
                <a:gd name="connsiteX214" fmla="*/ 3510439 w 3752850"/>
                <a:gd name="connsiteY214" fmla="*/ 397102 h 2562225"/>
                <a:gd name="connsiteX215" fmla="*/ 3532347 w 3752850"/>
                <a:gd name="connsiteY215" fmla="*/ 417105 h 2562225"/>
                <a:gd name="connsiteX216" fmla="*/ 3548539 w 3752850"/>
                <a:gd name="connsiteY216" fmla="*/ 428535 h 2562225"/>
                <a:gd name="connsiteX217" fmla="*/ 3545681 w 3752850"/>
                <a:gd name="connsiteY217" fmla="*/ 444727 h 2562225"/>
                <a:gd name="connsiteX218" fmla="*/ 3564731 w 3752850"/>
                <a:gd name="connsiteY218" fmla="*/ 464730 h 2562225"/>
                <a:gd name="connsiteX219" fmla="*/ 3552349 w 3752850"/>
                <a:gd name="connsiteY219" fmla="*/ 480922 h 2562225"/>
                <a:gd name="connsiteX220" fmla="*/ 3559969 w 3752850"/>
                <a:gd name="connsiteY220" fmla="*/ 496162 h 2562225"/>
                <a:gd name="connsiteX221" fmla="*/ 3556159 w 3752850"/>
                <a:gd name="connsiteY221" fmla="*/ 512355 h 2562225"/>
                <a:gd name="connsiteX222" fmla="*/ 3562826 w 3752850"/>
                <a:gd name="connsiteY222" fmla="*/ 534262 h 2562225"/>
                <a:gd name="connsiteX223" fmla="*/ 3551397 w 3752850"/>
                <a:gd name="connsiteY223" fmla="*/ 548550 h 2562225"/>
                <a:gd name="connsiteX224" fmla="*/ 3479006 w 3752850"/>
                <a:gd name="connsiteY224" fmla="*/ 491400 h 2562225"/>
                <a:gd name="connsiteX225" fmla="*/ 3405664 w 3752850"/>
                <a:gd name="connsiteY225" fmla="*/ 402817 h 2562225"/>
                <a:gd name="connsiteX226" fmla="*/ 3421856 w 3752850"/>
                <a:gd name="connsiteY226" fmla="*/ 380910 h 2562225"/>
                <a:gd name="connsiteX227" fmla="*/ 3420904 w 3752850"/>
                <a:gd name="connsiteY227" fmla="*/ 365670 h 2562225"/>
                <a:gd name="connsiteX228" fmla="*/ 3433286 w 3752850"/>
                <a:gd name="connsiteY228" fmla="*/ 327570 h 2562225"/>
                <a:gd name="connsiteX229" fmla="*/ 3405664 w 3752850"/>
                <a:gd name="connsiteY229" fmla="*/ 297090 h 2562225"/>
                <a:gd name="connsiteX230" fmla="*/ 3404711 w 3752850"/>
                <a:gd name="connsiteY230" fmla="*/ 315187 h 2562225"/>
                <a:gd name="connsiteX231" fmla="*/ 3385661 w 3752850"/>
                <a:gd name="connsiteY231" fmla="*/ 333285 h 2562225"/>
                <a:gd name="connsiteX232" fmla="*/ 3320891 w 3752850"/>
                <a:gd name="connsiteY232" fmla="*/ 311377 h 2562225"/>
                <a:gd name="connsiteX233" fmla="*/ 3300889 w 3752850"/>
                <a:gd name="connsiteY233" fmla="*/ 346620 h 2562225"/>
                <a:gd name="connsiteX234" fmla="*/ 3316129 w 3752850"/>
                <a:gd name="connsiteY234" fmla="*/ 365670 h 2562225"/>
                <a:gd name="connsiteX235" fmla="*/ 3274219 w 3752850"/>
                <a:gd name="connsiteY235" fmla="*/ 374242 h 2562225"/>
                <a:gd name="connsiteX236" fmla="*/ 3224689 w 3752850"/>
                <a:gd name="connsiteY236" fmla="*/ 358050 h 2562225"/>
                <a:gd name="connsiteX237" fmla="*/ 3200876 w 3752850"/>
                <a:gd name="connsiteY237" fmla="*/ 366622 h 2562225"/>
                <a:gd name="connsiteX238" fmla="*/ 3088481 w 3752850"/>
                <a:gd name="connsiteY238" fmla="*/ 381862 h 2562225"/>
                <a:gd name="connsiteX239" fmla="*/ 3085624 w 3752850"/>
                <a:gd name="connsiteY239" fmla="*/ 398055 h 2562225"/>
                <a:gd name="connsiteX240" fmla="*/ 3075147 w 3752850"/>
                <a:gd name="connsiteY240" fmla="*/ 416152 h 2562225"/>
                <a:gd name="connsiteX241" fmla="*/ 3071336 w 3752850"/>
                <a:gd name="connsiteY241" fmla="*/ 434250 h 2562225"/>
                <a:gd name="connsiteX242" fmla="*/ 3066574 w 3752850"/>
                <a:gd name="connsiteY242" fmla="*/ 467587 h 2562225"/>
                <a:gd name="connsiteX243" fmla="*/ 3080861 w 3752850"/>
                <a:gd name="connsiteY243" fmla="*/ 466635 h 2562225"/>
                <a:gd name="connsiteX244" fmla="*/ 3122772 w 3752850"/>
                <a:gd name="connsiteY244" fmla="*/ 485685 h 2562225"/>
                <a:gd name="connsiteX245" fmla="*/ 3146584 w 3752850"/>
                <a:gd name="connsiteY245" fmla="*/ 477112 h 2562225"/>
                <a:gd name="connsiteX246" fmla="*/ 3176111 w 3752850"/>
                <a:gd name="connsiteY246" fmla="*/ 488542 h 2562225"/>
                <a:gd name="connsiteX247" fmla="*/ 3203734 w 3752850"/>
                <a:gd name="connsiteY247" fmla="*/ 500925 h 2562225"/>
                <a:gd name="connsiteX248" fmla="*/ 3221831 w 3752850"/>
                <a:gd name="connsiteY248" fmla="*/ 488542 h 2562225"/>
                <a:gd name="connsiteX249" fmla="*/ 3275172 w 3752850"/>
                <a:gd name="connsiteY249" fmla="*/ 536167 h 2562225"/>
                <a:gd name="connsiteX250" fmla="*/ 3304699 w 3752850"/>
                <a:gd name="connsiteY250" fmla="*/ 558075 h 2562225"/>
                <a:gd name="connsiteX251" fmla="*/ 3328511 w 3752850"/>
                <a:gd name="connsiteY251" fmla="*/ 583792 h 2562225"/>
                <a:gd name="connsiteX252" fmla="*/ 3321844 w 3752850"/>
                <a:gd name="connsiteY252" fmla="*/ 598080 h 2562225"/>
                <a:gd name="connsiteX253" fmla="*/ 3318986 w 3752850"/>
                <a:gd name="connsiteY253" fmla="*/ 617130 h 2562225"/>
                <a:gd name="connsiteX254" fmla="*/ 3279934 w 3752850"/>
                <a:gd name="connsiteY254" fmla="*/ 573315 h 2562225"/>
                <a:gd name="connsiteX255" fmla="*/ 3260884 w 3752850"/>
                <a:gd name="connsiteY255" fmla="*/ 550455 h 2562225"/>
                <a:gd name="connsiteX256" fmla="*/ 3235166 w 3752850"/>
                <a:gd name="connsiteY256" fmla="*/ 535215 h 2562225"/>
                <a:gd name="connsiteX257" fmla="*/ 3247549 w 3752850"/>
                <a:gd name="connsiteY257" fmla="*/ 570457 h 2562225"/>
                <a:gd name="connsiteX258" fmla="*/ 3267551 w 3752850"/>
                <a:gd name="connsiteY258" fmla="*/ 608557 h 2562225"/>
                <a:gd name="connsiteX259" fmla="*/ 3262789 w 3752850"/>
                <a:gd name="connsiteY259" fmla="*/ 642847 h 2562225"/>
                <a:gd name="connsiteX260" fmla="*/ 3263741 w 3752850"/>
                <a:gd name="connsiteY260" fmla="*/ 666660 h 2562225"/>
                <a:gd name="connsiteX261" fmla="*/ 3255169 w 3752850"/>
                <a:gd name="connsiteY261" fmla="*/ 690472 h 2562225"/>
                <a:gd name="connsiteX262" fmla="*/ 3248501 w 3752850"/>
                <a:gd name="connsiteY262" fmla="*/ 717142 h 2562225"/>
                <a:gd name="connsiteX263" fmla="*/ 3215164 w 3752850"/>
                <a:gd name="connsiteY263" fmla="*/ 742860 h 2562225"/>
                <a:gd name="connsiteX264" fmla="*/ 3189447 w 3752850"/>
                <a:gd name="connsiteY264" fmla="*/ 735240 h 2562225"/>
                <a:gd name="connsiteX265" fmla="*/ 3161824 w 3752850"/>
                <a:gd name="connsiteY265" fmla="*/ 761910 h 2562225"/>
                <a:gd name="connsiteX266" fmla="*/ 3164681 w 3752850"/>
                <a:gd name="connsiteY266" fmla="*/ 787627 h 2562225"/>
                <a:gd name="connsiteX267" fmla="*/ 3142774 w 3752850"/>
                <a:gd name="connsiteY267" fmla="*/ 817155 h 2562225"/>
                <a:gd name="connsiteX268" fmla="*/ 3168491 w 3752850"/>
                <a:gd name="connsiteY268" fmla="*/ 837157 h 2562225"/>
                <a:gd name="connsiteX269" fmla="*/ 3210401 w 3752850"/>
                <a:gd name="connsiteY269" fmla="*/ 875257 h 2562225"/>
                <a:gd name="connsiteX270" fmla="*/ 3226594 w 3752850"/>
                <a:gd name="connsiteY270" fmla="*/ 910500 h 2562225"/>
                <a:gd name="connsiteX271" fmla="*/ 3175159 w 3752850"/>
                <a:gd name="connsiteY271" fmla="*/ 936217 h 2562225"/>
                <a:gd name="connsiteX272" fmla="*/ 3162776 w 3752850"/>
                <a:gd name="connsiteY272" fmla="*/ 905737 h 2562225"/>
                <a:gd name="connsiteX273" fmla="*/ 3148489 w 3752850"/>
                <a:gd name="connsiteY273" fmla="*/ 883830 h 2562225"/>
                <a:gd name="connsiteX274" fmla="*/ 3144679 w 3752850"/>
                <a:gd name="connsiteY274" fmla="*/ 868590 h 2562225"/>
                <a:gd name="connsiteX275" fmla="*/ 3107531 w 3752850"/>
                <a:gd name="connsiteY275" fmla="*/ 854302 h 2562225"/>
                <a:gd name="connsiteX276" fmla="*/ 3096101 w 3752850"/>
                <a:gd name="connsiteY276" fmla="*/ 827632 h 2562225"/>
                <a:gd name="connsiteX277" fmla="*/ 3049429 w 3752850"/>
                <a:gd name="connsiteY277" fmla="*/ 811440 h 2562225"/>
                <a:gd name="connsiteX278" fmla="*/ 3018949 w 3752850"/>
                <a:gd name="connsiteY278" fmla="*/ 827632 h 2562225"/>
                <a:gd name="connsiteX279" fmla="*/ 2999899 w 3752850"/>
                <a:gd name="connsiteY279" fmla="*/ 787627 h 2562225"/>
                <a:gd name="connsiteX280" fmla="*/ 2960847 w 3752850"/>
                <a:gd name="connsiteY280" fmla="*/ 820965 h 2562225"/>
                <a:gd name="connsiteX281" fmla="*/ 2940844 w 3752850"/>
                <a:gd name="connsiteY281" fmla="*/ 835252 h 2562225"/>
                <a:gd name="connsiteX282" fmla="*/ 2968466 w 3752850"/>
                <a:gd name="connsiteY282" fmla="*/ 851445 h 2562225"/>
                <a:gd name="connsiteX283" fmla="*/ 2992279 w 3752850"/>
                <a:gd name="connsiteY283" fmla="*/ 870495 h 2562225"/>
                <a:gd name="connsiteX284" fmla="*/ 3016091 w 3752850"/>
                <a:gd name="connsiteY284" fmla="*/ 860017 h 2562225"/>
                <a:gd name="connsiteX285" fmla="*/ 3054191 w 3752850"/>
                <a:gd name="connsiteY285" fmla="*/ 871447 h 2562225"/>
                <a:gd name="connsiteX286" fmla="*/ 3014186 w 3752850"/>
                <a:gd name="connsiteY286" fmla="*/ 918120 h 2562225"/>
                <a:gd name="connsiteX287" fmla="*/ 3037999 w 3752850"/>
                <a:gd name="connsiteY287" fmla="*/ 940027 h 2562225"/>
                <a:gd name="connsiteX288" fmla="*/ 3070384 w 3752850"/>
                <a:gd name="connsiteY288" fmla="*/ 978127 h 2562225"/>
                <a:gd name="connsiteX289" fmla="*/ 3086576 w 3752850"/>
                <a:gd name="connsiteY289" fmla="*/ 990510 h 2562225"/>
                <a:gd name="connsiteX290" fmla="*/ 3098006 w 3752850"/>
                <a:gd name="connsiteY290" fmla="*/ 1014322 h 2562225"/>
                <a:gd name="connsiteX291" fmla="*/ 3095149 w 3752850"/>
                <a:gd name="connsiteY291" fmla="*/ 1029562 h 2562225"/>
                <a:gd name="connsiteX292" fmla="*/ 3115151 w 3752850"/>
                <a:gd name="connsiteY292" fmla="*/ 1045755 h 2562225"/>
                <a:gd name="connsiteX293" fmla="*/ 3103722 w 3752850"/>
                <a:gd name="connsiteY293" fmla="*/ 1096237 h 2562225"/>
                <a:gd name="connsiteX294" fmla="*/ 3059906 w 3752850"/>
                <a:gd name="connsiteY294" fmla="*/ 1187677 h 2562225"/>
                <a:gd name="connsiteX295" fmla="*/ 2975134 w 3752850"/>
                <a:gd name="connsiteY295" fmla="*/ 1221967 h 2562225"/>
                <a:gd name="connsiteX296" fmla="*/ 2955131 w 3752850"/>
                <a:gd name="connsiteY296" fmla="*/ 1234350 h 2562225"/>
                <a:gd name="connsiteX297" fmla="*/ 2907506 w 3752850"/>
                <a:gd name="connsiteY297" fmla="*/ 1257210 h 2562225"/>
                <a:gd name="connsiteX298" fmla="*/ 2921794 w 3752850"/>
                <a:gd name="connsiteY298" fmla="*/ 1283880 h 2562225"/>
                <a:gd name="connsiteX299" fmla="*/ 2898934 w 3752850"/>
                <a:gd name="connsiteY299" fmla="*/ 1317217 h 2562225"/>
                <a:gd name="connsiteX300" fmla="*/ 2875122 w 3752850"/>
                <a:gd name="connsiteY300" fmla="*/ 1299120 h 2562225"/>
                <a:gd name="connsiteX301" fmla="*/ 2895124 w 3752850"/>
                <a:gd name="connsiteY301" fmla="*/ 1268640 h 2562225"/>
                <a:gd name="connsiteX302" fmla="*/ 2862739 w 3752850"/>
                <a:gd name="connsiteY302" fmla="*/ 1238160 h 2562225"/>
                <a:gd name="connsiteX303" fmla="*/ 2807494 w 3752850"/>
                <a:gd name="connsiteY303" fmla="*/ 1291500 h 2562225"/>
                <a:gd name="connsiteX304" fmla="*/ 2843689 w 3752850"/>
                <a:gd name="connsiteY304" fmla="*/ 1341982 h 2562225"/>
                <a:gd name="connsiteX305" fmla="*/ 2910364 w 3752850"/>
                <a:gd name="connsiteY305" fmla="*/ 1468665 h 2562225"/>
                <a:gd name="connsiteX306" fmla="*/ 2860834 w 3752850"/>
                <a:gd name="connsiteY306" fmla="*/ 1502955 h 2562225"/>
                <a:gd name="connsiteX307" fmla="*/ 2817972 w 3752850"/>
                <a:gd name="connsiteY307" fmla="*/ 1538197 h 2562225"/>
                <a:gd name="connsiteX308" fmla="*/ 2811304 w 3752850"/>
                <a:gd name="connsiteY308" fmla="*/ 1514385 h 2562225"/>
                <a:gd name="connsiteX309" fmla="*/ 2778919 w 3752850"/>
                <a:gd name="connsiteY309" fmla="*/ 1491525 h 2562225"/>
                <a:gd name="connsiteX310" fmla="*/ 2758916 w 3752850"/>
                <a:gd name="connsiteY310" fmla="*/ 1464855 h 2562225"/>
                <a:gd name="connsiteX311" fmla="*/ 2725579 w 3752850"/>
                <a:gd name="connsiteY311" fmla="*/ 1448662 h 2562225"/>
                <a:gd name="connsiteX312" fmla="*/ 2706529 w 3752850"/>
                <a:gd name="connsiteY312" fmla="*/ 1432470 h 2562225"/>
                <a:gd name="connsiteX313" fmla="*/ 2696051 w 3752850"/>
                <a:gd name="connsiteY313" fmla="*/ 1461045 h 2562225"/>
                <a:gd name="connsiteX314" fmla="*/ 2684622 w 3752850"/>
                <a:gd name="connsiteY314" fmla="*/ 1512480 h 2562225"/>
                <a:gd name="connsiteX315" fmla="*/ 2702719 w 3752850"/>
                <a:gd name="connsiteY315" fmla="*/ 1536292 h 2562225"/>
                <a:gd name="connsiteX316" fmla="*/ 2721769 w 3752850"/>
                <a:gd name="connsiteY316" fmla="*/ 1575345 h 2562225"/>
                <a:gd name="connsiteX317" fmla="*/ 2744629 w 3752850"/>
                <a:gd name="connsiteY317" fmla="*/ 1586775 h 2562225"/>
                <a:gd name="connsiteX318" fmla="*/ 2786539 w 3752850"/>
                <a:gd name="connsiteY318" fmla="*/ 1628685 h 2562225"/>
                <a:gd name="connsiteX319" fmla="*/ 2790349 w 3752850"/>
                <a:gd name="connsiteY319" fmla="*/ 1671547 h 2562225"/>
                <a:gd name="connsiteX320" fmla="*/ 2802731 w 3752850"/>
                <a:gd name="connsiteY320" fmla="*/ 1715362 h 2562225"/>
                <a:gd name="connsiteX321" fmla="*/ 2769394 w 3752850"/>
                <a:gd name="connsiteY321" fmla="*/ 1699170 h 2562225"/>
                <a:gd name="connsiteX322" fmla="*/ 2733199 w 3752850"/>
                <a:gd name="connsiteY322" fmla="*/ 1661070 h 2562225"/>
                <a:gd name="connsiteX323" fmla="*/ 2722722 w 3752850"/>
                <a:gd name="connsiteY323" fmla="*/ 1645830 h 2562225"/>
                <a:gd name="connsiteX324" fmla="*/ 2715101 w 3752850"/>
                <a:gd name="connsiteY324" fmla="*/ 1607730 h 2562225"/>
                <a:gd name="connsiteX325" fmla="*/ 2687479 w 3752850"/>
                <a:gd name="connsiteY325" fmla="*/ 1567725 h 2562225"/>
                <a:gd name="connsiteX326" fmla="*/ 2661761 w 3752850"/>
                <a:gd name="connsiteY326" fmla="*/ 1542007 h 2562225"/>
                <a:gd name="connsiteX327" fmla="*/ 2666524 w 3752850"/>
                <a:gd name="connsiteY327" fmla="*/ 1484857 h 2562225"/>
                <a:gd name="connsiteX328" fmla="*/ 2662714 w 3752850"/>
                <a:gd name="connsiteY328" fmla="*/ 1470570 h 2562225"/>
                <a:gd name="connsiteX329" fmla="*/ 2661761 w 3752850"/>
                <a:gd name="connsiteY329" fmla="*/ 1440090 h 2562225"/>
                <a:gd name="connsiteX330" fmla="*/ 2650331 w 3752850"/>
                <a:gd name="connsiteY330" fmla="*/ 1417230 h 2562225"/>
                <a:gd name="connsiteX331" fmla="*/ 2639854 w 3752850"/>
                <a:gd name="connsiteY331" fmla="*/ 1393417 h 2562225"/>
                <a:gd name="connsiteX332" fmla="*/ 2616994 w 3752850"/>
                <a:gd name="connsiteY332" fmla="*/ 1349602 h 2562225"/>
                <a:gd name="connsiteX333" fmla="*/ 2575084 w 3752850"/>
                <a:gd name="connsiteY333" fmla="*/ 1373415 h 2562225"/>
                <a:gd name="connsiteX334" fmla="*/ 2553176 w 3752850"/>
                <a:gd name="connsiteY334" fmla="*/ 1358175 h 2562225"/>
                <a:gd name="connsiteX335" fmla="*/ 2556986 w 3752850"/>
                <a:gd name="connsiteY335" fmla="*/ 1334362 h 2562225"/>
                <a:gd name="connsiteX336" fmla="*/ 2535079 w 3752850"/>
                <a:gd name="connsiteY336" fmla="*/ 1299120 h 2562225"/>
                <a:gd name="connsiteX337" fmla="*/ 2527459 w 3752850"/>
                <a:gd name="connsiteY337" fmla="*/ 1283880 h 2562225"/>
                <a:gd name="connsiteX338" fmla="*/ 2503646 w 3752850"/>
                <a:gd name="connsiteY338" fmla="*/ 1265782 h 2562225"/>
                <a:gd name="connsiteX339" fmla="*/ 2485549 w 3752850"/>
                <a:gd name="connsiteY339" fmla="*/ 1242922 h 2562225"/>
                <a:gd name="connsiteX340" fmla="*/ 2471261 w 3752850"/>
                <a:gd name="connsiteY340" fmla="*/ 1219110 h 2562225"/>
                <a:gd name="connsiteX341" fmla="*/ 2448401 w 3752850"/>
                <a:gd name="connsiteY341" fmla="*/ 1230540 h 2562225"/>
                <a:gd name="connsiteX342" fmla="*/ 2414111 w 3752850"/>
                <a:gd name="connsiteY342" fmla="*/ 1237207 h 2562225"/>
                <a:gd name="connsiteX343" fmla="*/ 2371249 w 3752850"/>
                <a:gd name="connsiteY343" fmla="*/ 1262925 h 2562225"/>
                <a:gd name="connsiteX344" fmla="*/ 2343626 w 3752850"/>
                <a:gd name="connsiteY344" fmla="*/ 1282927 h 2562225"/>
                <a:gd name="connsiteX345" fmla="*/ 2309336 w 3752850"/>
                <a:gd name="connsiteY345" fmla="*/ 1321027 h 2562225"/>
                <a:gd name="connsiteX346" fmla="*/ 2287429 w 3752850"/>
                <a:gd name="connsiteY346" fmla="*/ 1337220 h 2562225"/>
                <a:gd name="connsiteX347" fmla="*/ 2275999 w 3752850"/>
                <a:gd name="connsiteY347" fmla="*/ 1355317 h 2562225"/>
                <a:gd name="connsiteX348" fmla="*/ 2233136 w 3752850"/>
                <a:gd name="connsiteY348" fmla="*/ 1386750 h 2562225"/>
                <a:gd name="connsiteX349" fmla="*/ 2240756 w 3752850"/>
                <a:gd name="connsiteY349" fmla="*/ 1443900 h 2562225"/>
                <a:gd name="connsiteX350" fmla="*/ 2232184 w 3752850"/>
                <a:gd name="connsiteY350" fmla="*/ 1470570 h 2562225"/>
                <a:gd name="connsiteX351" fmla="*/ 2233136 w 3752850"/>
                <a:gd name="connsiteY351" fmla="*/ 1496287 h 2562225"/>
                <a:gd name="connsiteX352" fmla="*/ 2222659 w 3752850"/>
                <a:gd name="connsiteY352" fmla="*/ 1508670 h 2562225"/>
                <a:gd name="connsiteX353" fmla="*/ 2215039 w 3752850"/>
                <a:gd name="connsiteY353" fmla="*/ 1523910 h 2562225"/>
                <a:gd name="connsiteX354" fmla="*/ 2199799 w 3752850"/>
                <a:gd name="connsiteY354" fmla="*/ 1538197 h 2562225"/>
                <a:gd name="connsiteX355" fmla="*/ 2185511 w 3752850"/>
                <a:gd name="connsiteY355" fmla="*/ 1552485 h 2562225"/>
                <a:gd name="connsiteX356" fmla="*/ 2138839 w 3752850"/>
                <a:gd name="connsiteY356" fmla="*/ 1482000 h 2562225"/>
                <a:gd name="connsiteX357" fmla="*/ 2115979 w 3752850"/>
                <a:gd name="connsiteY357" fmla="*/ 1450567 h 2562225"/>
                <a:gd name="connsiteX358" fmla="*/ 2097881 w 3752850"/>
                <a:gd name="connsiteY358" fmla="*/ 1402942 h 2562225"/>
                <a:gd name="connsiteX359" fmla="*/ 2074069 w 3752850"/>
                <a:gd name="connsiteY359" fmla="*/ 1361032 h 2562225"/>
                <a:gd name="connsiteX360" fmla="*/ 2061686 w 3752850"/>
                <a:gd name="connsiteY360" fmla="*/ 1321027 h 2562225"/>
                <a:gd name="connsiteX361" fmla="*/ 2051209 w 3752850"/>
                <a:gd name="connsiteY361" fmla="*/ 1278165 h 2562225"/>
                <a:gd name="connsiteX362" fmla="*/ 2040731 w 3752850"/>
                <a:gd name="connsiteY362" fmla="*/ 1244827 h 2562225"/>
                <a:gd name="connsiteX363" fmla="*/ 2009299 w 3752850"/>
                <a:gd name="connsiteY363" fmla="*/ 1260067 h 2562225"/>
                <a:gd name="connsiteX364" fmla="*/ 1970246 w 3752850"/>
                <a:gd name="connsiteY364" fmla="*/ 1216252 h 2562225"/>
                <a:gd name="connsiteX365" fmla="*/ 1922621 w 3752850"/>
                <a:gd name="connsiteY365" fmla="*/ 1181962 h 2562225"/>
                <a:gd name="connsiteX366" fmla="*/ 1887379 w 3752850"/>
                <a:gd name="connsiteY366" fmla="*/ 1151482 h 2562225"/>
                <a:gd name="connsiteX367" fmla="*/ 1872139 w 3752850"/>
                <a:gd name="connsiteY367" fmla="*/ 1154340 h 2562225"/>
                <a:gd name="connsiteX368" fmla="*/ 1830229 w 3752850"/>
                <a:gd name="connsiteY368" fmla="*/ 1154340 h 2562225"/>
                <a:gd name="connsiteX369" fmla="*/ 1776889 w 3752850"/>
                <a:gd name="connsiteY369" fmla="*/ 1157197 h 2562225"/>
                <a:gd name="connsiteX370" fmla="*/ 1736884 w 3752850"/>
                <a:gd name="connsiteY370" fmla="*/ 1152435 h 2562225"/>
                <a:gd name="connsiteX371" fmla="*/ 1690211 w 3752850"/>
                <a:gd name="connsiteY371" fmla="*/ 1138147 h 2562225"/>
                <a:gd name="connsiteX372" fmla="*/ 1672114 w 3752850"/>
                <a:gd name="connsiteY372" fmla="*/ 1114335 h 2562225"/>
                <a:gd name="connsiteX373" fmla="*/ 1643539 w 3752850"/>
                <a:gd name="connsiteY373" fmla="*/ 1122907 h 2562225"/>
                <a:gd name="connsiteX374" fmla="*/ 1585436 w 3752850"/>
                <a:gd name="connsiteY374" fmla="*/ 1107667 h 2562225"/>
                <a:gd name="connsiteX375" fmla="*/ 1555909 w 3752850"/>
                <a:gd name="connsiteY375" fmla="*/ 1091475 h 2562225"/>
                <a:gd name="connsiteX376" fmla="*/ 1504474 w 3752850"/>
                <a:gd name="connsiteY376" fmla="*/ 1040040 h 2562225"/>
                <a:gd name="connsiteX377" fmla="*/ 1476851 w 3752850"/>
                <a:gd name="connsiteY377" fmla="*/ 1058137 h 2562225"/>
                <a:gd name="connsiteX378" fmla="*/ 1491139 w 3752850"/>
                <a:gd name="connsiteY378" fmla="*/ 1087665 h 2562225"/>
                <a:gd name="connsiteX379" fmla="*/ 1538764 w 3752850"/>
                <a:gd name="connsiteY379" fmla="*/ 1141957 h 2562225"/>
                <a:gd name="connsiteX380" fmla="*/ 1560671 w 3752850"/>
                <a:gd name="connsiteY380" fmla="*/ 1142910 h 2562225"/>
                <a:gd name="connsiteX381" fmla="*/ 1572101 w 3752850"/>
                <a:gd name="connsiteY381" fmla="*/ 1181010 h 2562225"/>
                <a:gd name="connsiteX382" fmla="*/ 1663541 w 3752850"/>
                <a:gd name="connsiteY382" fmla="*/ 1141005 h 2562225"/>
                <a:gd name="connsiteX383" fmla="*/ 1677829 w 3752850"/>
                <a:gd name="connsiteY383" fmla="*/ 1167675 h 2562225"/>
                <a:gd name="connsiteX384" fmla="*/ 1699736 w 3752850"/>
                <a:gd name="connsiteY384" fmla="*/ 1189582 h 2562225"/>
                <a:gd name="connsiteX385" fmla="*/ 1723549 w 3752850"/>
                <a:gd name="connsiteY385" fmla="*/ 1193392 h 2562225"/>
                <a:gd name="connsiteX386" fmla="*/ 1754981 w 3752850"/>
                <a:gd name="connsiteY386" fmla="*/ 1227682 h 2562225"/>
                <a:gd name="connsiteX387" fmla="*/ 1733074 w 3752850"/>
                <a:gd name="connsiteY387" fmla="*/ 1266735 h 2562225"/>
                <a:gd name="connsiteX388" fmla="*/ 1717834 w 3752850"/>
                <a:gd name="connsiteY388" fmla="*/ 1281975 h 2562225"/>
                <a:gd name="connsiteX389" fmla="*/ 1714976 w 3752850"/>
                <a:gd name="connsiteY389" fmla="*/ 1298167 h 2562225"/>
                <a:gd name="connsiteX390" fmla="*/ 1694974 w 3752850"/>
                <a:gd name="connsiteY390" fmla="*/ 1316265 h 2562225"/>
                <a:gd name="connsiteX391" fmla="*/ 1673066 w 3752850"/>
                <a:gd name="connsiteY391" fmla="*/ 1332457 h 2562225"/>
                <a:gd name="connsiteX392" fmla="*/ 1651159 w 3752850"/>
                <a:gd name="connsiteY392" fmla="*/ 1350555 h 2562225"/>
                <a:gd name="connsiteX393" fmla="*/ 1604486 w 3752850"/>
                <a:gd name="connsiteY393" fmla="*/ 1362937 h 2562225"/>
                <a:gd name="connsiteX394" fmla="*/ 1584484 w 3752850"/>
                <a:gd name="connsiteY394" fmla="*/ 1389607 h 2562225"/>
                <a:gd name="connsiteX395" fmla="*/ 1536859 w 3752850"/>
                <a:gd name="connsiteY395" fmla="*/ 1404847 h 2562225"/>
                <a:gd name="connsiteX396" fmla="*/ 1510189 w 3752850"/>
                <a:gd name="connsiteY396" fmla="*/ 1422945 h 2562225"/>
                <a:gd name="connsiteX397" fmla="*/ 1497806 w 3752850"/>
                <a:gd name="connsiteY397" fmla="*/ 1423897 h 2562225"/>
                <a:gd name="connsiteX398" fmla="*/ 1473994 w 3752850"/>
                <a:gd name="connsiteY398" fmla="*/ 1434375 h 2562225"/>
                <a:gd name="connsiteX399" fmla="*/ 1454944 w 3752850"/>
                <a:gd name="connsiteY399" fmla="*/ 1437232 h 2562225"/>
                <a:gd name="connsiteX400" fmla="*/ 1397794 w 3752850"/>
                <a:gd name="connsiteY400" fmla="*/ 1451520 h 2562225"/>
                <a:gd name="connsiteX401" fmla="*/ 1375886 w 3752850"/>
                <a:gd name="connsiteY401" fmla="*/ 1384845 h 2562225"/>
                <a:gd name="connsiteX402" fmla="*/ 1355884 w 3752850"/>
                <a:gd name="connsiteY402" fmla="*/ 1361985 h 2562225"/>
                <a:gd name="connsiteX403" fmla="*/ 1366361 w 3752850"/>
                <a:gd name="connsiteY403" fmla="*/ 1349602 h 2562225"/>
                <a:gd name="connsiteX404" fmla="*/ 1342549 w 3752850"/>
                <a:gd name="connsiteY404" fmla="*/ 1318170 h 2562225"/>
                <a:gd name="connsiteX405" fmla="*/ 1332071 w 3752850"/>
                <a:gd name="connsiteY405" fmla="*/ 1298167 h 2562225"/>
                <a:gd name="connsiteX406" fmla="*/ 1281589 w 3752850"/>
                <a:gd name="connsiteY406" fmla="*/ 1237207 h 2562225"/>
                <a:gd name="connsiteX407" fmla="*/ 1280636 w 3752850"/>
                <a:gd name="connsiteY407" fmla="*/ 1218157 h 2562225"/>
                <a:gd name="connsiteX408" fmla="*/ 1265396 w 3752850"/>
                <a:gd name="connsiteY408" fmla="*/ 1191487 h 2562225"/>
                <a:gd name="connsiteX409" fmla="*/ 1245394 w 3752850"/>
                <a:gd name="connsiteY409" fmla="*/ 1173390 h 2562225"/>
                <a:gd name="connsiteX410" fmla="*/ 1237774 w 3752850"/>
                <a:gd name="connsiteY410" fmla="*/ 1154340 h 2562225"/>
                <a:gd name="connsiteX411" fmla="*/ 1187291 w 3752850"/>
                <a:gd name="connsiteY411" fmla="*/ 1093380 h 2562225"/>
                <a:gd name="connsiteX412" fmla="*/ 1160621 w 3752850"/>
                <a:gd name="connsiteY412" fmla="*/ 1101952 h 2562225"/>
                <a:gd name="connsiteX413" fmla="*/ 1182529 w 3752850"/>
                <a:gd name="connsiteY413" fmla="*/ 1145767 h 2562225"/>
                <a:gd name="connsiteX414" fmla="*/ 1206341 w 3752850"/>
                <a:gd name="connsiteY414" fmla="*/ 1185772 h 2562225"/>
                <a:gd name="connsiteX415" fmla="*/ 1210151 w 3752850"/>
                <a:gd name="connsiteY415" fmla="*/ 1203870 h 2562225"/>
                <a:gd name="connsiteX416" fmla="*/ 1248251 w 3752850"/>
                <a:gd name="connsiteY416" fmla="*/ 1253400 h 2562225"/>
                <a:gd name="connsiteX417" fmla="*/ 1252061 w 3752850"/>
                <a:gd name="connsiteY417" fmla="*/ 1295310 h 2562225"/>
                <a:gd name="connsiteX418" fmla="*/ 1287304 w 3752850"/>
                <a:gd name="connsiteY418" fmla="*/ 1333410 h 2562225"/>
                <a:gd name="connsiteX419" fmla="*/ 1299686 w 3752850"/>
                <a:gd name="connsiteY419" fmla="*/ 1372462 h 2562225"/>
                <a:gd name="connsiteX420" fmla="*/ 1343501 w 3752850"/>
                <a:gd name="connsiteY420" fmla="*/ 1406752 h 2562225"/>
                <a:gd name="connsiteX421" fmla="*/ 1378744 w 3752850"/>
                <a:gd name="connsiteY421" fmla="*/ 1441995 h 2562225"/>
                <a:gd name="connsiteX422" fmla="*/ 1396841 w 3752850"/>
                <a:gd name="connsiteY422" fmla="*/ 1456282 h 2562225"/>
                <a:gd name="connsiteX423" fmla="*/ 1392079 w 3752850"/>
                <a:gd name="connsiteY423" fmla="*/ 1475332 h 2562225"/>
                <a:gd name="connsiteX424" fmla="*/ 1427321 w 3752850"/>
                <a:gd name="connsiteY424" fmla="*/ 1505812 h 2562225"/>
                <a:gd name="connsiteX425" fmla="*/ 1453039 w 3752850"/>
                <a:gd name="connsiteY425" fmla="*/ 1498192 h 2562225"/>
                <a:gd name="connsiteX426" fmla="*/ 1468279 w 3752850"/>
                <a:gd name="connsiteY426" fmla="*/ 1498192 h 2562225"/>
                <a:gd name="connsiteX427" fmla="*/ 1488281 w 3752850"/>
                <a:gd name="connsiteY427" fmla="*/ 1489620 h 2562225"/>
                <a:gd name="connsiteX428" fmla="*/ 1532096 w 3752850"/>
                <a:gd name="connsiteY428" fmla="*/ 1485810 h 2562225"/>
                <a:gd name="connsiteX429" fmla="*/ 1570196 w 3752850"/>
                <a:gd name="connsiteY429" fmla="*/ 1474380 h 2562225"/>
                <a:gd name="connsiteX430" fmla="*/ 1570196 w 3752850"/>
                <a:gd name="connsiteY430" fmla="*/ 1518195 h 2562225"/>
                <a:gd name="connsiteX431" fmla="*/ 1567339 w 3752850"/>
                <a:gd name="connsiteY431" fmla="*/ 1532482 h 2562225"/>
                <a:gd name="connsiteX432" fmla="*/ 1534001 w 3752850"/>
                <a:gd name="connsiteY432" fmla="*/ 1591537 h 2562225"/>
                <a:gd name="connsiteX433" fmla="*/ 1529239 w 3752850"/>
                <a:gd name="connsiteY433" fmla="*/ 1611540 h 2562225"/>
                <a:gd name="connsiteX434" fmla="*/ 1485424 w 3752850"/>
                <a:gd name="connsiteY434" fmla="*/ 1668690 h 2562225"/>
                <a:gd name="connsiteX435" fmla="*/ 1459706 w 3752850"/>
                <a:gd name="connsiteY435" fmla="*/ 1694407 h 2562225"/>
                <a:gd name="connsiteX436" fmla="*/ 1429226 w 3752850"/>
                <a:gd name="connsiteY436" fmla="*/ 1713457 h 2562225"/>
                <a:gd name="connsiteX437" fmla="*/ 1373981 w 3752850"/>
                <a:gd name="connsiteY437" fmla="*/ 1768702 h 2562225"/>
                <a:gd name="connsiteX438" fmla="*/ 1359694 w 3752850"/>
                <a:gd name="connsiteY438" fmla="*/ 1791562 h 2562225"/>
                <a:gd name="connsiteX439" fmla="*/ 1332071 w 3752850"/>
                <a:gd name="connsiteY439" fmla="*/ 1814422 h 2562225"/>
                <a:gd name="connsiteX440" fmla="*/ 1316831 w 3752850"/>
                <a:gd name="connsiteY440" fmla="*/ 1846807 h 2562225"/>
                <a:gd name="connsiteX441" fmla="*/ 1297781 w 3752850"/>
                <a:gd name="connsiteY441" fmla="*/ 1890622 h 2562225"/>
                <a:gd name="connsiteX442" fmla="*/ 1308259 w 3752850"/>
                <a:gd name="connsiteY442" fmla="*/ 1910625 h 2562225"/>
                <a:gd name="connsiteX443" fmla="*/ 1307306 w 3752850"/>
                <a:gd name="connsiteY443" fmla="*/ 1949677 h 2562225"/>
                <a:gd name="connsiteX444" fmla="*/ 1333024 w 3752850"/>
                <a:gd name="connsiteY444" fmla="*/ 1997302 h 2562225"/>
                <a:gd name="connsiteX445" fmla="*/ 1333024 w 3752850"/>
                <a:gd name="connsiteY445" fmla="*/ 2069692 h 2562225"/>
                <a:gd name="connsiteX446" fmla="*/ 1333976 w 3752850"/>
                <a:gd name="connsiteY446" fmla="*/ 2105887 h 2562225"/>
                <a:gd name="connsiteX447" fmla="*/ 1299686 w 3752850"/>
                <a:gd name="connsiteY447" fmla="*/ 2143987 h 2562225"/>
                <a:gd name="connsiteX448" fmla="*/ 1256824 w 3752850"/>
                <a:gd name="connsiteY448" fmla="*/ 2163037 h 2562225"/>
                <a:gd name="connsiteX449" fmla="*/ 1231106 w 3752850"/>
                <a:gd name="connsiteY449" fmla="*/ 2188755 h 2562225"/>
                <a:gd name="connsiteX450" fmla="*/ 1194911 w 3752850"/>
                <a:gd name="connsiteY450" fmla="*/ 2224950 h 2562225"/>
                <a:gd name="connsiteX451" fmla="*/ 1202531 w 3752850"/>
                <a:gd name="connsiteY451" fmla="*/ 2250667 h 2562225"/>
                <a:gd name="connsiteX452" fmla="*/ 1203484 w 3752850"/>
                <a:gd name="connsiteY452" fmla="*/ 2316390 h 2562225"/>
                <a:gd name="connsiteX453" fmla="*/ 1142524 w 3752850"/>
                <a:gd name="connsiteY453" fmla="*/ 2356395 h 2562225"/>
                <a:gd name="connsiteX454" fmla="*/ 1145381 w 3752850"/>
                <a:gd name="connsiteY454" fmla="*/ 2376397 h 2562225"/>
                <a:gd name="connsiteX455" fmla="*/ 1132999 w 3752850"/>
                <a:gd name="connsiteY455" fmla="*/ 2412592 h 2562225"/>
                <a:gd name="connsiteX456" fmla="*/ 1106329 w 3752850"/>
                <a:gd name="connsiteY456" fmla="*/ 2436405 h 2562225"/>
                <a:gd name="connsiteX457" fmla="*/ 1079659 w 3752850"/>
                <a:gd name="connsiteY457" fmla="*/ 2475457 h 2562225"/>
                <a:gd name="connsiteX458" fmla="*/ 1025366 w 3752850"/>
                <a:gd name="connsiteY458" fmla="*/ 2522130 h 2562225"/>
                <a:gd name="connsiteX459" fmla="*/ 952024 w 3752850"/>
                <a:gd name="connsiteY459" fmla="*/ 2548800 h 2562225"/>
                <a:gd name="connsiteX460" fmla="*/ 904399 w 3752850"/>
                <a:gd name="connsiteY460" fmla="*/ 2547847 h 2562225"/>
                <a:gd name="connsiteX461" fmla="*/ 884396 w 3752850"/>
                <a:gd name="connsiteY461" fmla="*/ 2555468 h 2562225"/>
                <a:gd name="connsiteX462" fmla="*/ 870109 w 3752850"/>
                <a:gd name="connsiteY462" fmla="*/ 2555468 h 2562225"/>
                <a:gd name="connsiteX463" fmla="*/ 847249 w 3752850"/>
                <a:gd name="connsiteY463" fmla="*/ 2563087 h 2562225"/>
                <a:gd name="connsiteX464" fmla="*/ 809149 w 3752850"/>
                <a:gd name="connsiteY464" fmla="*/ 2524035 h 2562225"/>
                <a:gd name="connsiteX465" fmla="*/ 815816 w 3752850"/>
                <a:gd name="connsiteY465" fmla="*/ 2502127 h 2562225"/>
                <a:gd name="connsiteX466" fmla="*/ 797719 w 3752850"/>
                <a:gd name="connsiteY466" fmla="*/ 2468790 h 2562225"/>
                <a:gd name="connsiteX467" fmla="*/ 779621 w 3752850"/>
                <a:gd name="connsiteY467" fmla="*/ 2426880 h 2562225"/>
                <a:gd name="connsiteX468" fmla="*/ 755809 w 3752850"/>
                <a:gd name="connsiteY468" fmla="*/ 2399257 h 2562225"/>
                <a:gd name="connsiteX469" fmla="*/ 739616 w 3752850"/>
                <a:gd name="connsiteY469" fmla="*/ 2333535 h 2562225"/>
                <a:gd name="connsiteX470" fmla="*/ 731996 w 3752850"/>
                <a:gd name="connsiteY470" fmla="*/ 2307817 h 2562225"/>
                <a:gd name="connsiteX471" fmla="*/ 731044 w 3752850"/>
                <a:gd name="connsiteY471" fmla="*/ 2273527 h 2562225"/>
                <a:gd name="connsiteX472" fmla="*/ 715804 w 3752850"/>
                <a:gd name="connsiteY472" fmla="*/ 2249715 h 2562225"/>
                <a:gd name="connsiteX473" fmla="*/ 692944 w 3752850"/>
                <a:gd name="connsiteY473" fmla="*/ 2199232 h 2562225"/>
                <a:gd name="connsiteX474" fmla="*/ 670084 w 3752850"/>
                <a:gd name="connsiteY474" fmla="*/ 2161132 h 2562225"/>
                <a:gd name="connsiteX475" fmla="*/ 672941 w 3752850"/>
                <a:gd name="connsiteY475" fmla="*/ 2125890 h 2562225"/>
                <a:gd name="connsiteX476" fmla="*/ 683419 w 3752850"/>
                <a:gd name="connsiteY476" fmla="*/ 2100172 h 2562225"/>
                <a:gd name="connsiteX477" fmla="*/ 684371 w 3752850"/>
                <a:gd name="connsiteY477" fmla="*/ 2080170 h 2562225"/>
                <a:gd name="connsiteX478" fmla="*/ 718661 w 3752850"/>
                <a:gd name="connsiteY478" fmla="*/ 2005875 h 2562225"/>
                <a:gd name="connsiteX479" fmla="*/ 704374 w 3752850"/>
                <a:gd name="connsiteY479" fmla="*/ 1966822 h 2562225"/>
                <a:gd name="connsiteX480" fmla="*/ 708184 w 3752850"/>
                <a:gd name="connsiteY480" fmla="*/ 1943962 h 2562225"/>
                <a:gd name="connsiteX481" fmla="*/ 693896 w 3752850"/>
                <a:gd name="connsiteY481" fmla="*/ 1907767 h 2562225"/>
                <a:gd name="connsiteX482" fmla="*/ 654844 w 3752850"/>
                <a:gd name="connsiteY482" fmla="*/ 1833472 h 2562225"/>
                <a:gd name="connsiteX483" fmla="*/ 623411 w 3752850"/>
                <a:gd name="connsiteY483" fmla="*/ 1802992 h 2562225"/>
                <a:gd name="connsiteX484" fmla="*/ 608171 w 3752850"/>
                <a:gd name="connsiteY484" fmla="*/ 1771560 h 2562225"/>
                <a:gd name="connsiteX485" fmla="*/ 615791 w 3752850"/>
                <a:gd name="connsiteY485" fmla="*/ 1752510 h 2562225"/>
                <a:gd name="connsiteX486" fmla="*/ 622459 w 3752850"/>
                <a:gd name="connsiteY486" fmla="*/ 1710600 h 2562225"/>
                <a:gd name="connsiteX487" fmla="*/ 630079 w 3752850"/>
                <a:gd name="connsiteY487" fmla="*/ 1676310 h 2562225"/>
                <a:gd name="connsiteX488" fmla="*/ 599599 w 3752850"/>
                <a:gd name="connsiteY488" fmla="*/ 1642020 h 2562225"/>
                <a:gd name="connsiteX489" fmla="*/ 541496 w 3752850"/>
                <a:gd name="connsiteY489" fmla="*/ 1645830 h 2562225"/>
                <a:gd name="connsiteX490" fmla="*/ 490061 w 3752850"/>
                <a:gd name="connsiteY490" fmla="*/ 1592490 h 2562225"/>
                <a:gd name="connsiteX491" fmla="*/ 1189196 w 3752850"/>
                <a:gd name="connsiteY491" fmla="*/ 2044927 h 2562225"/>
                <a:gd name="connsiteX492" fmla="*/ 1189196 w 3752850"/>
                <a:gd name="connsiteY492" fmla="*/ 2003017 h 2562225"/>
                <a:gd name="connsiteX493" fmla="*/ 1186339 w 3752850"/>
                <a:gd name="connsiteY493" fmla="*/ 2003017 h 2562225"/>
                <a:gd name="connsiteX494" fmla="*/ 1189196 w 3752850"/>
                <a:gd name="connsiteY494" fmla="*/ 2044927 h 2562225"/>
                <a:gd name="connsiteX495" fmla="*/ 1171099 w 3752850"/>
                <a:gd name="connsiteY495" fmla="*/ 1781085 h 2562225"/>
                <a:gd name="connsiteX496" fmla="*/ 1183481 w 3752850"/>
                <a:gd name="connsiteY496" fmla="*/ 1752510 h 2562225"/>
                <a:gd name="connsiteX497" fmla="*/ 1129189 w 3752850"/>
                <a:gd name="connsiteY497" fmla="*/ 1757272 h 2562225"/>
                <a:gd name="connsiteX498" fmla="*/ 1126331 w 3752850"/>
                <a:gd name="connsiteY498" fmla="*/ 1790610 h 2562225"/>
                <a:gd name="connsiteX499" fmla="*/ 1159669 w 3752850"/>
                <a:gd name="connsiteY499" fmla="*/ 1801087 h 2562225"/>
                <a:gd name="connsiteX500" fmla="*/ 1171099 w 3752850"/>
                <a:gd name="connsiteY500" fmla="*/ 1781085 h 2562225"/>
                <a:gd name="connsiteX501" fmla="*/ 1093946 w 3752850"/>
                <a:gd name="connsiteY501" fmla="*/ 1911577 h 2562225"/>
                <a:gd name="connsiteX502" fmla="*/ 1083469 w 3752850"/>
                <a:gd name="connsiteY502" fmla="*/ 1885860 h 2562225"/>
                <a:gd name="connsiteX503" fmla="*/ 1075849 w 3752850"/>
                <a:gd name="connsiteY503" fmla="*/ 1854427 h 2562225"/>
                <a:gd name="connsiteX504" fmla="*/ 1072039 w 3752850"/>
                <a:gd name="connsiteY504" fmla="*/ 1854427 h 2562225"/>
                <a:gd name="connsiteX505" fmla="*/ 1093946 w 3752850"/>
                <a:gd name="connsiteY505" fmla="*/ 1911577 h 2562225"/>
                <a:gd name="connsiteX506" fmla="*/ 1955959 w 3752850"/>
                <a:gd name="connsiteY506" fmla="*/ 656182 h 2562225"/>
                <a:gd name="connsiteX507" fmla="*/ 1943576 w 3752850"/>
                <a:gd name="connsiteY507" fmla="*/ 667612 h 2562225"/>
                <a:gd name="connsiteX508" fmla="*/ 1955959 w 3752850"/>
                <a:gd name="connsiteY508" fmla="*/ 656182 h 2562225"/>
                <a:gd name="connsiteX509" fmla="*/ 1661636 w 3752850"/>
                <a:gd name="connsiteY509" fmla="*/ 708570 h 2562225"/>
                <a:gd name="connsiteX510" fmla="*/ 1646396 w 3752850"/>
                <a:gd name="connsiteY510" fmla="*/ 675232 h 2562225"/>
                <a:gd name="connsiteX511" fmla="*/ 1661636 w 3752850"/>
                <a:gd name="connsiteY511" fmla="*/ 708570 h 2562225"/>
                <a:gd name="connsiteX512" fmla="*/ 1568291 w 3752850"/>
                <a:gd name="connsiteY512" fmla="*/ 871447 h 2562225"/>
                <a:gd name="connsiteX513" fmla="*/ 1534001 w 3752850"/>
                <a:gd name="connsiteY513" fmla="*/ 793342 h 2562225"/>
                <a:gd name="connsiteX514" fmla="*/ 1537811 w 3752850"/>
                <a:gd name="connsiteY514" fmla="*/ 789532 h 2562225"/>
                <a:gd name="connsiteX515" fmla="*/ 1562576 w 3752850"/>
                <a:gd name="connsiteY515" fmla="*/ 785722 h 2562225"/>
                <a:gd name="connsiteX516" fmla="*/ 1524476 w 3752850"/>
                <a:gd name="connsiteY516" fmla="*/ 766672 h 2562225"/>
                <a:gd name="connsiteX517" fmla="*/ 1516856 w 3752850"/>
                <a:gd name="connsiteY517" fmla="*/ 746670 h 2562225"/>
                <a:gd name="connsiteX518" fmla="*/ 1467326 w 3752850"/>
                <a:gd name="connsiteY518" fmla="*/ 702855 h 2562225"/>
                <a:gd name="connsiteX519" fmla="*/ 1506379 w 3752850"/>
                <a:gd name="connsiteY519" fmla="*/ 680947 h 2562225"/>
                <a:gd name="connsiteX520" fmla="*/ 1501616 w 3752850"/>
                <a:gd name="connsiteY520" fmla="*/ 649515 h 2562225"/>
                <a:gd name="connsiteX521" fmla="*/ 1431131 w 3752850"/>
                <a:gd name="connsiteY521" fmla="*/ 661897 h 2562225"/>
                <a:gd name="connsiteX522" fmla="*/ 1404461 w 3752850"/>
                <a:gd name="connsiteY522" fmla="*/ 678090 h 2562225"/>
                <a:gd name="connsiteX523" fmla="*/ 1393031 w 3752850"/>
                <a:gd name="connsiteY523" fmla="*/ 698092 h 2562225"/>
                <a:gd name="connsiteX524" fmla="*/ 1409224 w 3752850"/>
                <a:gd name="connsiteY524" fmla="*/ 720952 h 2562225"/>
                <a:gd name="connsiteX525" fmla="*/ 1413034 w 3752850"/>
                <a:gd name="connsiteY525" fmla="*/ 737145 h 2562225"/>
                <a:gd name="connsiteX526" fmla="*/ 1443514 w 3752850"/>
                <a:gd name="connsiteY526" fmla="*/ 767625 h 2562225"/>
                <a:gd name="connsiteX527" fmla="*/ 1473041 w 3752850"/>
                <a:gd name="connsiteY527" fmla="*/ 799057 h 2562225"/>
                <a:gd name="connsiteX528" fmla="*/ 1464469 w 3752850"/>
                <a:gd name="connsiteY528" fmla="*/ 815250 h 2562225"/>
                <a:gd name="connsiteX529" fmla="*/ 1460659 w 3752850"/>
                <a:gd name="connsiteY529" fmla="*/ 846682 h 2562225"/>
                <a:gd name="connsiteX530" fmla="*/ 1491139 w 3752850"/>
                <a:gd name="connsiteY530" fmla="*/ 866685 h 2562225"/>
                <a:gd name="connsiteX531" fmla="*/ 1530191 w 3752850"/>
                <a:gd name="connsiteY531" fmla="*/ 882877 h 2562225"/>
                <a:gd name="connsiteX532" fmla="*/ 1568291 w 3752850"/>
                <a:gd name="connsiteY532" fmla="*/ 871447 h 2562225"/>
                <a:gd name="connsiteX533" fmla="*/ 1271111 w 3752850"/>
                <a:gd name="connsiteY533" fmla="*/ 780007 h 2562225"/>
                <a:gd name="connsiteX534" fmla="*/ 1272064 w 3752850"/>
                <a:gd name="connsiteY534" fmla="*/ 734287 h 2562225"/>
                <a:gd name="connsiteX535" fmla="*/ 1228249 w 3752850"/>
                <a:gd name="connsiteY535" fmla="*/ 710475 h 2562225"/>
                <a:gd name="connsiteX536" fmla="*/ 1185386 w 3752850"/>
                <a:gd name="connsiteY536" fmla="*/ 683805 h 2562225"/>
                <a:gd name="connsiteX537" fmla="*/ 1200626 w 3752850"/>
                <a:gd name="connsiteY537" fmla="*/ 647610 h 2562225"/>
                <a:gd name="connsiteX538" fmla="*/ 1145381 w 3752850"/>
                <a:gd name="connsiteY538" fmla="*/ 669517 h 2562225"/>
                <a:gd name="connsiteX539" fmla="*/ 1163479 w 3752850"/>
                <a:gd name="connsiteY539" fmla="*/ 685710 h 2562225"/>
                <a:gd name="connsiteX540" fmla="*/ 1123474 w 3752850"/>
                <a:gd name="connsiteY540" fmla="*/ 699997 h 2562225"/>
                <a:gd name="connsiteX541" fmla="*/ 1095851 w 3752850"/>
                <a:gd name="connsiteY541" fmla="*/ 666660 h 2562225"/>
                <a:gd name="connsiteX542" fmla="*/ 1061561 w 3752850"/>
                <a:gd name="connsiteY542" fmla="*/ 656182 h 2562225"/>
                <a:gd name="connsiteX543" fmla="*/ 1031081 w 3752850"/>
                <a:gd name="connsiteY543" fmla="*/ 690472 h 2562225"/>
                <a:gd name="connsiteX544" fmla="*/ 1018699 w 3752850"/>
                <a:gd name="connsiteY544" fmla="*/ 704760 h 2562225"/>
                <a:gd name="connsiteX545" fmla="*/ 1017746 w 3752850"/>
                <a:gd name="connsiteY545" fmla="*/ 717142 h 2562225"/>
                <a:gd name="connsiteX546" fmla="*/ 1002506 w 3752850"/>
                <a:gd name="connsiteY546" fmla="*/ 748575 h 2562225"/>
                <a:gd name="connsiteX547" fmla="*/ 1016794 w 3752850"/>
                <a:gd name="connsiteY547" fmla="*/ 774292 h 2562225"/>
                <a:gd name="connsiteX548" fmla="*/ 1001554 w 3752850"/>
                <a:gd name="connsiteY548" fmla="*/ 790485 h 2562225"/>
                <a:gd name="connsiteX549" fmla="*/ 1036796 w 3752850"/>
                <a:gd name="connsiteY549" fmla="*/ 778102 h 2562225"/>
                <a:gd name="connsiteX550" fmla="*/ 1075849 w 3752850"/>
                <a:gd name="connsiteY550" fmla="*/ 778102 h 2562225"/>
                <a:gd name="connsiteX551" fmla="*/ 1103471 w 3752850"/>
                <a:gd name="connsiteY551" fmla="*/ 762862 h 2562225"/>
                <a:gd name="connsiteX552" fmla="*/ 1127284 w 3752850"/>
                <a:gd name="connsiteY552" fmla="*/ 758100 h 2562225"/>
                <a:gd name="connsiteX553" fmla="*/ 1228249 w 3752850"/>
                <a:gd name="connsiteY553" fmla="*/ 783817 h 2562225"/>
                <a:gd name="connsiteX554" fmla="*/ 1271111 w 3752850"/>
                <a:gd name="connsiteY554" fmla="*/ 780007 h 2562225"/>
                <a:gd name="connsiteX555" fmla="*/ 1190149 w 3752850"/>
                <a:gd name="connsiteY555" fmla="*/ 929550 h 2562225"/>
                <a:gd name="connsiteX556" fmla="*/ 1183481 w 3752850"/>
                <a:gd name="connsiteY556" fmla="*/ 886687 h 2562225"/>
                <a:gd name="connsiteX557" fmla="*/ 1118711 w 3752850"/>
                <a:gd name="connsiteY557" fmla="*/ 897165 h 2562225"/>
                <a:gd name="connsiteX558" fmla="*/ 1078706 w 3752850"/>
                <a:gd name="connsiteY558" fmla="*/ 880972 h 2562225"/>
                <a:gd name="connsiteX559" fmla="*/ 1056799 w 3752850"/>
                <a:gd name="connsiteY559" fmla="*/ 895260 h 2562225"/>
                <a:gd name="connsiteX560" fmla="*/ 1011079 w 3752850"/>
                <a:gd name="connsiteY560" fmla="*/ 887640 h 2562225"/>
                <a:gd name="connsiteX561" fmla="*/ 965359 w 3752850"/>
                <a:gd name="connsiteY561" fmla="*/ 795247 h 2562225"/>
                <a:gd name="connsiteX562" fmla="*/ 917734 w 3752850"/>
                <a:gd name="connsiteY562" fmla="*/ 803820 h 2562225"/>
                <a:gd name="connsiteX563" fmla="*/ 901541 w 3752850"/>
                <a:gd name="connsiteY563" fmla="*/ 807630 h 2562225"/>
                <a:gd name="connsiteX564" fmla="*/ 933926 w 3752850"/>
                <a:gd name="connsiteY564" fmla="*/ 849540 h 2562225"/>
                <a:gd name="connsiteX565" fmla="*/ 912019 w 3752850"/>
                <a:gd name="connsiteY565" fmla="*/ 865732 h 2562225"/>
                <a:gd name="connsiteX566" fmla="*/ 900589 w 3752850"/>
                <a:gd name="connsiteY566" fmla="*/ 884782 h 2562225"/>
                <a:gd name="connsiteX567" fmla="*/ 867251 w 3752850"/>
                <a:gd name="connsiteY567" fmla="*/ 852397 h 2562225"/>
                <a:gd name="connsiteX568" fmla="*/ 832961 w 3752850"/>
                <a:gd name="connsiteY568" fmla="*/ 810487 h 2562225"/>
                <a:gd name="connsiteX569" fmla="*/ 822484 w 3752850"/>
                <a:gd name="connsiteY569" fmla="*/ 790485 h 2562225"/>
                <a:gd name="connsiteX570" fmla="*/ 823436 w 3752850"/>
                <a:gd name="connsiteY570" fmla="*/ 770482 h 2562225"/>
                <a:gd name="connsiteX571" fmla="*/ 784384 w 3752850"/>
                <a:gd name="connsiteY571" fmla="*/ 742860 h 2562225"/>
                <a:gd name="connsiteX572" fmla="*/ 740569 w 3752850"/>
                <a:gd name="connsiteY572" fmla="*/ 720000 h 2562225"/>
                <a:gd name="connsiteX573" fmla="*/ 722471 w 3752850"/>
                <a:gd name="connsiteY573" fmla="*/ 698092 h 2562225"/>
                <a:gd name="connsiteX574" fmla="*/ 704374 w 3752850"/>
                <a:gd name="connsiteY574" fmla="*/ 691425 h 2562225"/>
                <a:gd name="connsiteX575" fmla="*/ 689134 w 3752850"/>
                <a:gd name="connsiteY575" fmla="*/ 676185 h 2562225"/>
                <a:gd name="connsiteX576" fmla="*/ 673894 w 3752850"/>
                <a:gd name="connsiteY576" fmla="*/ 684757 h 2562225"/>
                <a:gd name="connsiteX577" fmla="*/ 700564 w 3752850"/>
                <a:gd name="connsiteY577" fmla="*/ 726667 h 2562225"/>
                <a:gd name="connsiteX578" fmla="*/ 718661 w 3752850"/>
                <a:gd name="connsiteY578" fmla="*/ 753337 h 2562225"/>
                <a:gd name="connsiteX579" fmla="*/ 746284 w 3752850"/>
                <a:gd name="connsiteY579" fmla="*/ 761910 h 2562225"/>
                <a:gd name="connsiteX580" fmla="*/ 764381 w 3752850"/>
                <a:gd name="connsiteY580" fmla="*/ 777150 h 2562225"/>
                <a:gd name="connsiteX581" fmla="*/ 797719 w 3752850"/>
                <a:gd name="connsiteY581" fmla="*/ 800010 h 2562225"/>
                <a:gd name="connsiteX582" fmla="*/ 767239 w 3752850"/>
                <a:gd name="connsiteY582" fmla="*/ 804772 h 2562225"/>
                <a:gd name="connsiteX583" fmla="*/ 773906 w 3752850"/>
                <a:gd name="connsiteY583" fmla="*/ 824775 h 2562225"/>
                <a:gd name="connsiteX584" fmla="*/ 747236 w 3752850"/>
                <a:gd name="connsiteY584" fmla="*/ 848587 h 2562225"/>
                <a:gd name="connsiteX585" fmla="*/ 753904 w 3752850"/>
                <a:gd name="connsiteY585" fmla="*/ 826680 h 2562225"/>
                <a:gd name="connsiteX586" fmla="*/ 704374 w 3752850"/>
                <a:gd name="connsiteY586" fmla="*/ 779055 h 2562225"/>
                <a:gd name="connsiteX587" fmla="*/ 680561 w 3752850"/>
                <a:gd name="connsiteY587" fmla="*/ 771435 h 2562225"/>
                <a:gd name="connsiteX588" fmla="*/ 638651 w 3752850"/>
                <a:gd name="connsiteY588" fmla="*/ 737145 h 2562225"/>
                <a:gd name="connsiteX589" fmla="*/ 602456 w 3752850"/>
                <a:gd name="connsiteY589" fmla="*/ 703807 h 2562225"/>
                <a:gd name="connsiteX590" fmla="*/ 580549 w 3752850"/>
                <a:gd name="connsiteY590" fmla="*/ 715237 h 2562225"/>
                <a:gd name="connsiteX591" fmla="*/ 561499 w 3752850"/>
                <a:gd name="connsiteY591" fmla="*/ 725715 h 2562225"/>
                <a:gd name="connsiteX592" fmla="*/ 541496 w 3752850"/>
                <a:gd name="connsiteY592" fmla="*/ 736192 h 2562225"/>
                <a:gd name="connsiteX593" fmla="*/ 498634 w 3752850"/>
                <a:gd name="connsiteY593" fmla="*/ 727620 h 2562225"/>
                <a:gd name="connsiteX594" fmla="*/ 484346 w 3752850"/>
                <a:gd name="connsiteY594" fmla="*/ 738097 h 2562225"/>
                <a:gd name="connsiteX595" fmla="*/ 485299 w 3752850"/>
                <a:gd name="connsiteY595" fmla="*/ 758100 h 2562225"/>
                <a:gd name="connsiteX596" fmla="*/ 459581 w 3752850"/>
                <a:gd name="connsiteY596" fmla="*/ 769530 h 2562225"/>
                <a:gd name="connsiteX597" fmla="*/ 424339 w 3752850"/>
                <a:gd name="connsiteY597" fmla="*/ 800962 h 2562225"/>
                <a:gd name="connsiteX598" fmla="*/ 410051 w 3752850"/>
                <a:gd name="connsiteY598" fmla="*/ 819060 h 2562225"/>
                <a:gd name="connsiteX599" fmla="*/ 412909 w 3752850"/>
                <a:gd name="connsiteY599" fmla="*/ 837157 h 2562225"/>
                <a:gd name="connsiteX600" fmla="*/ 392906 w 3752850"/>
                <a:gd name="connsiteY600" fmla="*/ 860970 h 2562225"/>
                <a:gd name="connsiteX601" fmla="*/ 377666 w 3752850"/>
                <a:gd name="connsiteY601" fmla="*/ 867637 h 2562225"/>
                <a:gd name="connsiteX602" fmla="*/ 354806 w 3752850"/>
                <a:gd name="connsiteY602" fmla="*/ 882877 h 2562225"/>
                <a:gd name="connsiteX603" fmla="*/ 292894 w 3752850"/>
                <a:gd name="connsiteY603" fmla="*/ 901927 h 2562225"/>
                <a:gd name="connsiteX604" fmla="*/ 327184 w 3752850"/>
                <a:gd name="connsiteY604" fmla="*/ 917167 h 2562225"/>
                <a:gd name="connsiteX605" fmla="*/ 370046 w 3752850"/>
                <a:gd name="connsiteY605" fmla="*/ 918120 h 2562225"/>
                <a:gd name="connsiteX606" fmla="*/ 391954 w 3752850"/>
                <a:gd name="connsiteY606" fmla="*/ 905737 h 2562225"/>
                <a:gd name="connsiteX607" fmla="*/ 404336 w 3752850"/>
                <a:gd name="connsiteY607" fmla="*/ 901927 h 2562225"/>
                <a:gd name="connsiteX608" fmla="*/ 422434 w 3752850"/>
                <a:gd name="connsiteY608" fmla="*/ 889545 h 2562225"/>
                <a:gd name="connsiteX609" fmla="*/ 468154 w 3752850"/>
                <a:gd name="connsiteY609" fmla="*/ 879067 h 2562225"/>
                <a:gd name="connsiteX610" fmla="*/ 525304 w 3752850"/>
                <a:gd name="connsiteY610" fmla="*/ 879067 h 2562225"/>
                <a:gd name="connsiteX611" fmla="*/ 549116 w 3752850"/>
                <a:gd name="connsiteY611" fmla="*/ 872400 h 2562225"/>
                <a:gd name="connsiteX612" fmla="*/ 591979 w 3752850"/>
                <a:gd name="connsiteY612" fmla="*/ 877162 h 2562225"/>
                <a:gd name="connsiteX613" fmla="*/ 617696 w 3752850"/>
                <a:gd name="connsiteY613" fmla="*/ 869542 h 2562225"/>
                <a:gd name="connsiteX614" fmla="*/ 640556 w 3752850"/>
                <a:gd name="connsiteY614" fmla="*/ 883830 h 2562225"/>
                <a:gd name="connsiteX615" fmla="*/ 639604 w 3752850"/>
                <a:gd name="connsiteY615" fmla="*/ 899070 h 2562225"/>
                <a:gd name="connsiteX616" fmla="*/ 648176 w 3752850"/>
                <a:gd name="connsiteY616" fmla="*/ 918120 h 2562225"/>
                <a:gd name="connsiteX617" fmla="*/ 630079 w 3752850"/>
                <a:gd name="connsiteY617" fmla="*/ 945742 h 2562225"/>
                <a:gd name="connsiteX618" fmla="*/ 652939 w 3752850"/>
                <a:gd name="connsiteY618" fmla="*/ 961935 h 2562225"/>
                <a:gd name="connsiteX619" fmla="*/ 680561 w 3752850"/>
                <a:gd name="connsiteY619" fmla="*/ 973365 h 2562225"/>
                <a:gd name="connsiteX620" fmla="*/ 700564 w 3752850"/>
                <a:gd name="connsiteY620" fmla="*/ 972412 h 2562225"/>
                <a:gd name="connsiteX621" fmla="*/ 735806 w 3752850"/>
                <a:gd name="connsiteY621" fmla="*/ 984795 h 2562225"/>
                <a:gd name="connsiteX622" fmla="*/ 759619 w 3752850"/>
                <a:gd name="connsiteY622" fmla="*/ 1011465 h 2562225"/>
                <a:gd name="connsiteX623" fmla="*/ 783431 w 3752850"/>
                <a:gd name="connsiteY623" fmla="*/ 1014322 h 2562225"/>
                <a:gd name="connsiteX624" fmla="*/ 829151 w 3752850"/>
                <a:gd name="connsiteY624" fmla="*/ 1032420 h 2562225"/>
                <a:gd name="connsiteX625" fmla="*/ 843439 w 3752850"/>
                <a:gd name="connsiteY625" fmla="*/ 996225 h 2562225"/>
                <a:gd name="connsiteX626" fmla="*/ 924401 w 3752850"/>
                <a:gd name="connsiteY626" fmla="*/ 987652 h 2562225"/>
                <a:gd name="connsiteX627" fmla="*/ 952024 w 3752850"/>
                <a:gd name="connsiteY627" fmla="*/ 991462 h 2562225"/>
                <a:gd name="connsiteX628" fmla="*/ 968216 w 3752850"/>
                <a:gd name="connsiteY628" fmla="*/ 1001940 h 2562225"/>
                <a:gd name="connsiteX629" fmla="*/ 984409 w 3752850"/>
                <a:gd name="connsiteY629" fmla="*/ 1001940 h 2562225"/>
                <a:gd name="connsiteX630" fmla="*/ 1051084 w 3752850"/>
                <a:gd name="connsiteY630" fmla="*/ 1020037 h 2562225"/>
                <a:gd name="connsiteX631" fmla="*/ 1086326 w 3752850"/>
                <a:gd name="connsiteY631" fmla="*/ 1004797 h 2562225"/>
                <a:gd name="connsiteX632" fmla="*/ 1152049 w 3752850"/>
                <a:gd name="connsiteY632" fmla="*/ 1013370 h 2562225"/>
                <a:gd name="connsiteX633" fmla="*/ 1173956 w 3752850"/>
                <a:gd name="connsiteY633" fmla="*/ 966697 h 2562225"/>
                <a:gd name="connsiteX634" fmla="*/ 1190149 w 3752850"/>
                <a:gd name="connsiteY634" fmla="*/ 929550 h 2562225"/>
                <a:gd name="connsiteX635" fmla="*/ 2552224 w 3752850"/>
                <a:gd name="connsiteY635" fmla="*/ 498067 h 2562225"/>
                <a:gd name="connsiteX636" fmla="*/ 2539841 w 3752850"/>
                <a:gd name="connsiteY636" fmla="*/ 455205 h 2562225"/>
                <a:gd name="connsiteX637" fmla="*/ 2535079 w 3752850"/>
                <a:gd name="connsiteY637" fmla="*/ 481875 h 2562225"/>
                <a:gd name="connsiteX638" fmla="*/ 2520791 w 3752850"/>
                <a:gd name="connsiteY638" fmla="*/ 516165 h 2562225"/>
                <a:gd name="connsiteX639" fmla="*/ 2506504 w 3752850"/>
                <a:gd name="connsiteY639" fmla="*/ 534262 h 2562225"/>
                <a:gd name="connsiteX640" fmla="*/ 2524601 w 3752850"/>
                <a:gd name="connsiteY640" fmla="*/ 523785 h 2562225"/>
                <a:gd name="connsiteX641" fmla="*/ 2552224 w 3752850"/>
                <a:gd name="connsiteY641" fmla="*/ 498067 h 2562225"/>
                <a:gd name="connsiteX642" fmla="*/ 2220754 w 3752850"/>
                <a:gd name="connsiteY642" fmla="*/ 59917 h 2562225"/>
                <a:gd name="connsiteX643" fmla="*/ 2193131 w 3752850"/>
                <a:gd name="connsiteY643" fmla="*/ 70395 h 2562225"/>
                <a:gd name="connsiteX644" fmla="*/ 2181701 w 3752850"/>
                <a:gd name="connsiteY644" fmla="*/ 81825 h 2562225"/>
                <a:gd name="connsiteX645" fmla="*/ 2220754 w 3752850"/>
                <a:gd name="connsiteY645" fmla="*/ 59917 h 2562225"/>
                <a:gd name="connsiteX646" fmla="*/ 1688306 w 3752850"/>
                <a:gd name="connsiteY646" fmla="*/ 215175 h 2562225"/>
                <a:gd name="connsiteX647" fmla="*/ 1712119 w 3752850"/>
                <a:gd name="connsiteY647" fmla="*/ 169455 h 2562225"/>
                <a:gd name="connsiteX648" fmla="*/ 1685449 w 3752850"/>
                <a:gd name="connsiteY648" fmla="*/ 153262 h 2562225"/>
                <a:gd name="connsiteX649" fmla="*/ 1659731 w 3752850"/>
                <a:gd name="connsiteY649" fmla="*/ 127545 h 2562225"/>
                <a:gd name="connsiteX650" fmla="*/ 1658779 w 3752850"/>
                <a:gd name="connsiteY650" fmla="*/ 131355 h 2562225"/>
                <a:gd name="connsiteX651" fmla="*/ 1696879 w 3752850"/>
                <a:gd name="connsiteY651" fmla="*/ 188505 h 2562225"/>
                <a:gd name="connsiteX652" fmla="*/ 1688306 w 3752850"/>
                <a:gd name="connsiteY652" fmla="*/ 215175 h 2562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Lst>
              <a:rect l="l" t="t" r="r" b="b"/>
              <a:pathLst>
                <a:path w="3752850" h="2562225">
                  <a:moveTo>
                    <a:pt x="791051" y="357097"/>
                  </a:moveTo>
                  <a:cubicBezTo>
                    <a:pt x="792956" y="378052"/>
                    <a:pt x="758666" y="375195"/>
                    <a:pt x="754856" y="393292"/>
                  </a:cubicBezTo>
                  <a:cubicBezTo>
                    <a:pt x="752951" y="401865"/>
                    <a:pt x="758666" y="412342"/>
                    <a:pt x="757714" y="419962"/>
                  </a:cubicBezTo>
                  <a:cubicBezTo>
                    <a:pt x="754856" y="433297"/>
                    <a:pt x="742474" y="429487"/>
                    <a:pt x="726281" y="436155"/>
                  </a:cubicBezTo>
                  <a:cubicBezTo>
                    <a:pt x="717709" y="439965"/>
                    <a:pt x="710089" y="453300"/>
                    <a:pt x="700564" y="454252"/>
                  </a:cubicBezTo>
                  <a:cubicBezTo>
                    <a:pt x="691991" y="455205"/>
                    <a:pt x="687229" y="449490"/>
                    <a:pt x="681514" y="450442"/>
                  </a:cubicBezTo>
                  <a:cubicBezTo>
                    <a:pt x="672941" y="452347"/>
                    <a:pt x="675799" y="461872"/>
                    <a:pt x="663416" y="464730"/>
                  </a:cubicBezTo>
                  <a:cubicBezTo>
                    <a:pt x="653891" y="466635"/>
                    <a:pt x="636746" y="456157"/>
                    <a:pt x="635794" y="468540"/>
                  </a:cubicBezTo>
                  <a:cubicBezTo>
                    <a:pt x="634841" y="476160"/>
                    <a:pt x="651034" y="480922"/>
                    <a:pt x="661511" y="479970"/>
                  </a:cubicBezTo>
                  <a:cubicBezTo>
                    <a:pt x="669131" y="479017"/>
                    <a:pt x="674846" y="473302"/>
                    <a:pt x="683419" y="473302"/>
                  </a:cubicBezTo>
                  <a:cubicBezTo>
                    <a:pt x="698659" y="473302"/>
                    <a:pt x="708184" y="484732"/>
                    <a:pt x="717709" y="484732"/>
                  </a:cubicBezTo>
                  <a:cubicBezTo>
                    <a:pt x="739616" y="485685"/>
                    <a:pt x="760571" y="464730"/>
                    <a:pt x="783431" y="466635"/>
                  </a:cubicBezTo>
                  <a:cubicBezTo>
                    <a:pt x="793909" y="467587"/>
                    <a:pt x="799624" y="475207"/>
                    <a:pt x="807244" y="474255"/>
                  </a:cubicBezTo>
                  <a:cubicBezTo>
                    <a:pt x="819626" y="473302"/>
                    <a:pt x="830104" y="459015"/>
                    <a:pt x="838676" y="454252"/>
                  </a:cubicBezTo>
                  <a:cubicBezTo>
                    <a:pt x="834866" y="433297"/>
                    <a:pt x="838676" y="404722"/>
                    <a:pt x="858679" y="403770"/>
                  </a:cubicBezTo>
                  <a:cubicBezTo>
                    <a:pt x="872014" y="402817"/>
                    <a:pt x="892969" y="427582"/>
                    <a:pt x="894874" y="403770"/>
                  </a:cubicBezTo>
                  <a:cubicBezTo>
                    <a:pt x="895826" y="393292"/>
                    <a:pt x="884396" y="384720"/>
                    <a:pt x="875824" y="384720"/>
                  </a:cubicBezTo>
                  <a:cubicBezTo>
                    <a:pt x="868204" y="384720"/>
                    <a:pt x="858679" y="399007"/>
                    <a:pt x="852964" y="387577"/>
                  </a:cubicBezTo>
                  <a:cubicBezTo>
                    <a:pt x="852964" y="376147"/>
                    <a:pt x="866299" y="379005"/>
                    <a:pt x="872966" y="376147"/>
                  </a:cubicBezTo>
                  <a:cubicBezTo>
                    <a:pt x="878681" y="374242"/>
                    <a:pt x="882491" y="368527"/>
                    <a:pt x="888206" y="365670"/>
                  </a:cubicBezTo>
                  <a:cubicBezTo>
                    <a:pt x="918686" y="355192"/>
                    <a:pt x="959644" y="376147"/>
                    <a:pt x="972026" y="350430"/>
                  </a:cubicBezTo>
                  <a:cubicBezTo>
                    <a:pt x="945356" y="327570"/>
                    <a:pt x="899636" y="359002"/>
                    <a:pt x="870109" y="357097"/>
                  </a:cubicBezTo>
                  <a:cubicBezTo>
                    <a:pt x="856774" y="356145"/>
                    <a:pt x="840581" y="346620"/>
                    <a:pt x="835819" y="334237"/>
                  </a:cubicBezTo>
                  <a:cubicBezTo>
                    <a:pt x="834866" y="330427"/>
                    <a:pt x="835819" y="324712"/>
                    <a:pt x="834866" y="318045"/>
                  </a:cubicBezTo>
                  <a:cubicBezTo>
                    <a:pt x="833914" y="310425"/>
                    <a:pt x="829151" y="301852"/>
                    <a:pt x="830104" y="296137"/>
                  </a:cubicBezTo>
                  <a:cubicBezTo>
                    <a:pt x="831056" y="273277"/>
                    <a:pt x="888206" y="269467"/>
                    <a:pt x="888206" y="240892"/>
                  </a:cubicBezTo>
                  <a:cubicBezTo>
                    <a:pt x="877729" y="230415"/>
                    <a:pt x="845344" y="232320"/>
                    <a:pt x="834866" y="243750"/>
                  </a:cubicBezTo>
                  <a:cubicBezTo>
                    <a:pt x="831056" y="247560"/>
                    <a:pt x="831056" y="256132"/>
                    <a:pt x="826294" y="263752"/>
                  </a:cubicBezTo>
                  <a:cubicBezTo>
                    <a:pt x="814864" y="280897"/>
                    <a:pt x="778669" y="282802"/>
                    <a:pt x="767239" y="303757"/>
                  </a:cubicBezTo>
                  <a:cubicBezTo>
                    <a:pt x="764381" y="308520"/>
                    <a:pt x="760571" y="320902"/>
                    <a:pt x="762476" y="329475"/>
                  </a:cubicBezTo>
                  <a:cubicBezTo>
                    <a:pt x="763429" y="340905"/>
                    <a:pt x="790099" y="344715"/>
                    <a:pt x="791051" y="357097"/>
                  </a:cubicBezTo>
                  <a:close/>
                  <a:moveTo>
                    <a:pt x="490061" y="1592490"/>
                  </a:moveTo>
                  <a:cubicBezTo>
                    <a:pt x="453866" y="1586775"/>
                    <a:pt x="416719" y="1602015"/>
                    <a:pt x="391954" y="1612492"/>
                  </a:cubicBezTo>
                  <a:cubicBezTo>
                    <a:pt x="377666" y="1619160"/>
                    <a:pt x="363379" y="1628685"/>
                    <a:pt x="350044" y="1628685"/>
                  </a:cubicBezTo>
                  <a:cubicBezTo>
                    <a:pt x="337661" y="1629637"/>
                    <a:pt x="326231" y="1622017"/>
                    <a:pt x="314801" y="1621065"/>
                  </a:cubicBezTo>
                  <a:cubicBezTo>
                    <a:pt x="299561" y="1619160"/>
                    <a:pt x="280511" y="1621065"/>
                    <a:pt x="265271" y="1623922"/>
                  </a:cubicBezTo>
                  <a:cubicBezTo>
                    <a:pt x="250984" y="1626780"/>
                    <a:pt x="237649" y="1637257"/>
                    <a:pt x="225266" y="1638210"/>
                  </a:cubicBezTo>
                  <a:cubicBezTo>
                    <a:pt x="200501" y="1640115"/>
                    <a:pt x="177641" y="1616302"/>
                    <a:pt x="162401" y="1603920"/>
                  </a:cubicBezTo>
                  <a:cubicBezTo>
                    <a:pt x="152876" y="1596300"/>
                    <a:pt x="143351" y="1590585"/>
                    <a:pt x="134779" y="1583917"/>
                  </a:cubicBezTo>
                  <a:cubicBezTo>
                    <a:pt x="125254" y="1576297"/>
                    <a:pt x="112871" y="1572487"/>
                    <a:pt x="105251" y="1564867"/>
                  </a:cubicBezTo>
                  <a:cubicBezTo>
                    <a:pt x="95726" y="1555342"/>
                    <a:pt x="95726" y="1538197"/>
                    <a:pt x="90011" y="1525815"/>
                  </a:cubicBezTo>
                  <a:cubicBezTo>
                    <a:pt x="84296" y="1510575"/>
                    <a:pt x="65246" y="1500097"/>
                    <a:pt x="50959" y="1485810"/>
                  </a:cubicBezTo>
                  <a:cubicBezTo>
                    <a:pt x="40481" y="1475332"/>
                    <a:pt x="15716" y="1459140"/>
                    <a:pt x="12859" y="1445805"/>
                  </a:cubicBezTo>
                  <a:cubicBezTo>
                    <a:pt x="11906" y="1439137"/>
                    <a:pt x="15716" y="1430565"/>
                    <a:pt x="15716" y="1422945"/>
                  </a:cubicBezTo>
                  <a:cubicBezTo>
                    <a:pt x="14764" y="1411515"/>
                    <a:pt x="7144" y="1405800"/>
                    <a:pt x="7144" y="1397227"/>
                  </a:cubicBezTo>
                  <a:cubicBezTo>
                    <a:pt x="7144" y="1385797"/>
                    <a:pt x="20479" y="1377225"/>
                    <a:pt x="23336" y="1367700"/>
                  </a:cubicBezTo>
                  <a:cubicBezTo>
                    <a:pt x="25241" y="1362937"/>
                    <a:pt x="24289" y="1356270"/>
                    <a:pt x="26194" y="1349602"/>
                  </a:cubicBezTo>
                  <a:cubicBezTo>
                    <a:pt x="30004" y="1337220"/>
                    <a:pt x="38576" y="1329600"/>
                    <a:pt x="36671" y="1310550"/>
                  </a:cubicBezTo>
                  <a:cubicBezTo>
                    <a:pt x="35719" y="1302930"/>
                    <a:pt x="29051" y="1296262"/>
                    <a:pt x="29051" y="1286737"/>
                  </a:cubicBezTo>
                  <a:cubicBezTo>
                    <a:pt x="29051" y="1280070"/>
                    <a:pt x="33814" y="1276260"/>
                    <a:pt x="32861" y="1270545"/>
                  </a:cubicBezTo>
                  <a:cubicBezTo>
                    <a:pt x="31909" y="1260067"/>
                    <a:pt x="17621" y="1257210"/>
                    <a:pt x="16669" y="1244827"/>
                  </a:cubicBezTo>
                  <a:cubicBezTo>
                    <a:pt x="14764" y="1232445"/>
                    <a:pt x="29051" y="1221015"/>
                    <a:pt x="36671" y="1206727"/>
                  </a:cubicBezTo>
                  <a:cubicBezTo>
                    <a:pt x="40481" y="1200060"/>
                    <a:pt x="42386" y="1190535"/>
                    <a:pt x="45244" y="1184820"/>
                  </a:cubicBezTo>
                  <a:cubicBezTo>
                    <a:pt x="51911" y="1174342"/>
                    <a:pt x="64294" y="1168627"/>
                    <a:pt x="69056" y="1158150"/>
                  </a:cubicBezTo>
                  <a:cubicBezTo>
                    <a:pt x="72866" y="1150530"/>
                    <a:pt x="73819" y="1139100"/>
                    <a:pt x="77629" y="1132432"/>
                  </a:cubicBezTo>
                  <a:cubicBezTo>
                    <a:pt x="82391" y="1124812"/>
                    <a:pt x="91916" y="1121002"/>
                    <a:pt x="100489" y="1110525"/>
                  </a:cubicBezTo>
                  <a:cubicBezTo>
                    <a:pt x="108109" y="1102905"/>
                    <a:pt x="110966" y="1092427"/>
                    <a:pt x="115729" y="1088617"/>
                  </a:cubicBezTo>
                  <a:cubicBezTo>
                    <a:pt x="122396" y="1083855"/>
                    <a:pt x="131921" y="1082902"/>
                    <a:pt x="138589" y="1080045"/>
                  </a:cubicBezTo>
                  <a:cubicBezTo>
                    <a:pt x="162401" y="1069567"/>
                    <a:pt x="179546" y="1055280"/>
                    <a:pt x="190024" y="1033372"/>
                  </a:cubicBezTo>
                  <a:cubicBezTo>
                    <a:pt x="186214" y="1013370"/>
                    <a:pt x="191929" y="1004797"/>
                    <a:pt x="200501" y="990510"/>
                  </a:cubicBezTo>
                  <a:cubicBezTo>
                    <a:pt x="208121" y="977175"/>
                    <a:pt x="213836" y="964792"/>
                    <a:pt x="227171" y="957172"/>
                  </a:cubicBezTo>
                  <a:cubicBezTo>
                    <a:pt x="243364" y="948600"/>
                    <a:pt x="257651" y="947647"/>
                    <a:pt x="269081" y="930502"/>
                  </a:cubicBezTo>
                  <a:cubicBezTo>
                    <a:pt x="274796" y="921930"/>
                    <a:pt x="283369" y="907642"/>
                    <a:pt x="283369" y="899070"/>
                  </a:cubicBezTo>
                  <a:cubicBezTo>
                    <a:pt x="283369" y="886687"/>
                    <a:pt x="270986" y="870495"/>
                    <a:pt x="259556" y="868590"/>
                  </a:cubicBezTo>
                  <a:cubicBezTo>
                    <a:pt x="248126" y="866685"/>
                    <a:pt x="230981" y="877162"/>
                    <a:pt x="224314" y="864780"/>
                  </a:cubicBezTo>
                  <a:cubicBezTo>
                    <a:pt x="222409" y="860970"/>
                    <a:pt x="225266" y="851445"/>
                    <a:pt x="224314" y="846682"/>
                  </a:cubicBezTo>
                  <a:cubicBezTo>
                    <a:pt x="222409" y="838110"/>
                    <a:pt x="215741" y="832395"/>
                    <a:pt x="215741" y="826680"/>
                  </a:cubicBezTo>
                  <a:cubicBezTo>
                    <a:pt x="214789" y="815250"/>
                    <a:pt x="227171" y="802867"/>
                    <a:pt x="230981" y="788580"/>
                  </a:cubicBezTo>
                  <a:cubicBezTo>
                    <a:pt x="235744" y="769530"/>
                    <a:pt x="230981" y="755242"/>
                    <a:pt x="230029" y="734287"/>
                  </a:cubicBezTo>
                  <a:cubicBezTo>
                    <a:pt x="248126" y="706665"/>
                    <a:pt x="287179" y="720000"/>
                    <a:pt x="326231" y="722857"/>
                  </a:cubicBezTo>
                  <a:cubicBezTo>
                    <a:pt x="331946" y="722857"/>
                    <a:pt x="338614" y="721905"/>
                    <a:pt x="345281" y="721905"/>
                  </a:cubicBezTo>
                  <a:cubicBezTo>
                    <a:pt x="368141" y="722857"/>
                    <a:pt x="387191" y="729525"/>
                    <a:pt x="394811" y="709522"/>
                  </a:cubicBezTo>
                  <a:cubicBezTo>
                    <a:pt x="397669" y="701902"/>
                    <a:pt x="400526" y="673327"/>
                    <a:pt x="398621" y="666660"/>
                  </a:cubicBezTo>
                  <a:cubicBezTo>
                    <a:pt x="396716" y="658087"/>
                    <a:pt x="379571" y="636180"/>
                    <a:pt x="371951" y="631417"/>
                  </a:cubicBezTo>
                  <a:cubicBezTo>
                    <a:pt x="359569" y="623797"/>
                    <a:pt x="341471" y="626655"/>
                    <a:pt x="333851" y="612367"/>
                  </a:cubicBezTo>
                  <a:cubicBezTo>
                    <a:pt x="339566" y="587602"/>
                    <a:pt x="367189" y="608557"/>
                    <a:pt x="384334" y="601890"/>
                  </a:cubicBezTo>
                  <a:cubicBezTo>
                    <a:pt x="392906" y="599032"/>
                    <a:pt x="391954" y="583792"/>
                    <a:pt x="399574" y="581887"/>
                  </a:cubicBezTo>
                  <a:cubicBezTo>
                    <a:pt x="404336" y="579982"/>
                    <a:pt x="411004" y="586650"/>
                    <a:pt x="418624" y="586650"/>
                  </a:cubicBezTo>
                  <a:cubicBezTo>
                    <a:pt x="424339" y="586650"/>
                    <a:pt x="447199" y="575220"/>
                    <a:pt x="452914" y="571410"/>
                  </a:cubicBezTo>
                  <a:cubicBezTo>
                    <a:pt x="460534" y="565695"/>
                    <a:pt x="463391" y="554265"/>
                    <a:pt x="471011" y="549502"/>
                  </a:cubicBezTo>
                  <a:cubicBezTo>
                    <a:pt x="475774" y="546645"/>
                    <a:pt x="482441" y="546645"/>
                    <a:pt x="487204" y="544740"/>
                  </a:cubicBezTo>
                  <a:cubicBezTo>
                    <a:pt x="497681" y="539977"/>
                    <a:pt x="511969" y="530452"/>
                    <a:pt x="518636" y="521880"/>
                  </a:cubicBezTo>
                  <a:cubicBezTo>
                    <a:pt x="529114" y="509497"/>
                    <a:pt x="533876" y="494257"/>
                    <a:pt x="546259" y="491400"/>
                  </a:cubicBezTo>
                  <a:cubicBezTo>
                    <a:pt x="563404" y="488542"/>
                    <a:pt x="601504" y="495210"/>
                    <a:pt x="604361" y="476160"/>
                  </a:cubicBezTo>
                  <a:cubicBezTo>
                    <a:pt x="607219" y="458062"/>
                    <a:pt x="589121" y="444727"/>
                    <a:pt x="595789" y="425677"/>
                  </a:cubicBezTo>
                  <a:cubicBezTo>
                    <a:pt x="601504" y="410437"/>
                    <a:pt x="614839" y="413295"/>
                    <a:pt x="633889" y="403770"/>
                  </a:cubicBezTo>
                  <a:cubicBezTo>
                    <a:pt x="643414" y="410437"/>
                    <a:pt x="640556" y="429487"/>
                    <a:pt x="641509" y="439965"/>
                  </a:cubicBezTo>
                  <a:cubicBezTo>
                    <a:pt x="652939" y="439965"/>
                    <a:pt x="676751" y="436155"/>
                    <a:pt x="679609" y="425677"/>
                  </a:cubicBezTo>
                  <a:cubicBezTo>
                    <a:pt x="682466" y="412342"/>
                    <a:pt x="662464" y="399007"/>
                    <a:pt x="657701" y="391387"/>
                  </a:cubicBezTo>
                  <a:cubicBezTo>
                    <a:pt x="652939" y="382815"/>
                    <a:pt x="651986" y="367575"/>
                    <a:pt x="642461" y="365670"/>
                  </a:cubicBezTo>
                  <a:cubicBezTo>
                    <a:pt x="623411" y="361860"/>
                    <a:pt x="604361" y="392340"/>
                    <a:pt x="580549" y="392340"/>
                  </a:cubicBezTo>
                  <a:cubicBezTo>
                    <a:pt x="564356" y="392340"/>
                    <a:pt x="548164" y="379957"/>
                    <a:pt x="544354" y="368527"/>
                  </a:cubicBezTo>
                  <a:cubicBezTo>
                    <a:pt x="542449" y="361860"/>
                    <a:pt x="544354" y="355192"/>
                    <a:pt x="543401" y="348525"/>
                  </a:cubicBezTo>
                  <a:cubicBezTo>
                    <a:pt x="541496" y="338047"/>
                    <a:pt x="535781" y="327570"/>
                    <a:pt x="538639" y="313282"/>
                  </a:cubicBezTo>
                  <a:cubicBezTo>
                    <a:pt x="548164" y="297090"/>
                    <a:pt x="571024" y="294232"/>
                    <a:pt x="586264" y="285660"/>
                  </a:cubicBezTo>
                  <a:cubicBezTo>
                    <a:pt x="591979" y="282802"/>
                    <a:pt x="596741" y="275182"/>
                    <a:pt x="604361" y="273277"/>
                  </a:cubicBezTo>
                  <a:cubicBezTo>
                    <a:pt x="615791" y="269467"/>
                    <a:pt x="631984" y="273277"/>
                    <a:pt x="643414" y="266610"/>
                  </a:cubicBezTo>
                  <a:cubicBezTo>
                    <a:pt x="650081" y="262800"/>
                    <a:pt x="648176" y="256132"/>
                    <a:pt x="653891" y="247560"/>
                  </a:cubicBezTo>
                  <a:cubicBezTo>
                    <a:pt x="656749" y="242797"/>
                    <a:pt x="664369" y="239940"/>
                    <a:pt x="669131" y="233272"/>
                  </a:cubicBezTo>
                  <a:cubicBezTo>
                    <a:pt x="671989" y="229462"/>
                    <a:pt x="671989" y="222795"/>
                    <a:pt x="675799" y="218985"/>
                  </a:cubicBezTo>
                  <a:cubicBezTo>
                    <a:pt x="687229" y="205650"/>
                    <a:pt x="707231" y="199935"/>
                    <a:pt x="714851" y="186600"/>
                  </a:cubicBezTo>
                  <a:cubicBezTo>
                    <a:pt x="718661" y="179932"/>
                    <a:pt x="708184" y="178027"/>
                    <a:pt x="711041" y="168502"/>
                  </a:cubicBezTo>
                  <a:cubicBezTo>
                    <a:pt x="714851" y="159930"/>
                    <a:pt x="731044" y="166597"/>
                    <a:pt x="739616" y="164692"/>
                  </a:cubicBezTo>
                  <a:cubicBezTo>
                    <a:pt x="751999" y="162787"/>
                    <a:pt x="763429" y="147547"/>
                    <a:pt x="777716" y="144690"/>
                  </a:cubicBezTo>
                  <a:cubicBezTo>
                    <a:pt x="792004" y="141832"/>
                    <a:pt x="807244" y="143737"/>
                    <a:pt x="820579" y="138022"/>
                  </a:cubicBezTo>
                  <a:cubicBezTo>
                    <a:pt x="828199" y="135165"/>
                    <a:pt x="835819" y="127545"/>
                    <a:pt x="843439" y="126592"/>
                  </a:cubicBezTo>
                  <a:cubicBezTo>
                    <a:pt x="846296" y="126592"/>
                    <a:pt x="853916" y="128497"/>
                    <a:pt x="857726" y="127545"/>
                  </a:cubicBezTo>
                  <a:cubicBezTo>
                    <a:pt x="862489" y="127545"/>
                    <a:pt x="868204" y="124687"/>
                    <a:pt x="873919" y="123735"/>
                  </a:cubicBezTo>
                  <a:cubicBezTo>
                    <a:pt x="883444" y="122782"/>
                    <a:pt x="894874" y="125640"/>
                    <a:pt x="907256" y="126592"/>
                  </a:cubicBezTo>
                  <a:cubicBezTo>
                    <a:pt x="927259" y="126592"/>
                    <a:pt x="946309" y="120877"/>
                    <a:pt x="962501" y="127545"/>
                  </a:cubicBezTo>
                  <a:cubicBezTo>
                    <a:pt x="971074" y="131355"/>
                    <a:pt x="970121" y="140880"/>
                    <a:pt x="981551" y="145642"/>
                  </a:cubicBezTo>
                  <a:cubicBezTo>
                    <a:pt x="987266" y="147547"/>
                    <a:pt x="994886" y="144690"/>
                    <a:pt x="1003459" y="145642"/>
                  </a:cubicBezTo>
                  <a:cubicBezTo>
                    <a:pt x="1015841" y="146595"/>
                    <a:pt x="1029176" y="155167"/>
                    <a:pt x="1045369" y="157072"/>
                  </a:cubicBezTo>
                  <a:cubicBezTo>
                    <a:pt x="1051084" y="158025"/>
                    <a:pt x="1056799" y="156120"/>
                    <a:pt x="1063466" y="157072"/>
                  </a:cubicBezTo>
                  <a:cubicBezTo>
                    <a:pt x="1081564" y="158977"/>
                    <a:pt x="1101566" y="168502"/>
                    <a:pt x="1118711" y="175170"/>
                  </a:cubicBezTo>
                  <a:cubicBezTo>
                    <a:pt x="1133951" y="179932"/>
                    <a:pt x="1164431" y="186600"/>
                    <a:pt x="1165384" y="200887"/>
                  </a:cubicBezTo>
                  <a:cubicBezTo>
                    <a:pt x="1166336" y="217080"/>
                    <a:pt x="1137761" y="222795"/>
                    <a:pt x="1126331" y="222795"/>
                  </a:cubicBezTo>
                  <a:cubicBezTo>
                    <a:pt x="1106329" y="222795"/>
                    <a:pt x="1079659" y="211365"/>
                    <a:pt x="1059656" y="218032"/>
                  </a:cubicBezTo>
                  <a:cubicBezTo>
                    <a:pt x="1059656" y="246607"/>
                    <a:pt x="1091089" y="268515"/>
                    <a:pt x="1118711" y="264705"/>
                  </a:cubicBezTo>
                  <a:cubicBezTo>
                    <a:pt x="1121569" y="251370"/>
                    <a:pt x="1102519" y="258990"/>
                    <a:pt x="1104424" y="245655"/>
                  </a:cubicBezTo>
                  <a:cubicBezTo>
                    <a:pt x="1116806" y="236130"/>
                    <a:pt x="1132046" y="252322"/>
                    <a:pt x="1150144" y="249465"/>
                  </a:cubicBezTo>
                  <a:cubicBezTo>
                    <a:pt x="1156811" y="247560"/>
                    <a:pt x="1155859" y="237082"/>
                    <a:pt x="1157764" y="230415"/>
                  </a:cubicBezTo>
                  <a:cubicBezTo>
                    <a:pt x="1173004" y="220890"/>
                    <a:pt x="1192054" y="207555"/>
                    <a:pt x="1214914" y="218032"/>
                  </a:cubicBezTo>
                  <a:cubicBezTo>
                    <a:pt x="1215866" y="216127"/>
                    <a:pt x="1217771" y="214222"/>
                    <a:pt x="1219676" y="213270"/>
                  </a:cubicBezTo>
                  <a:cubicBezTo>
                    <a:pt x="1221581" y="198982"/>
                    <a:pt x="1204436" y="192315"/>
                    <a:pt x="1213009" y="178980"/>
                  </a:cubicBezTo>
                  <a:cubicBezTo>
                    <a:pt x="1217771" y="170407"/>
                    <a:pt x="1240631" y="173265"/>
                    <a:pt x="1244441" y="179932"/>
                  </a:cubicBezTo>
                  <a:cubicBezTo>
                    <a:pt x="1246346" y="188505"/>
                    <a:pt x="1238726" y="187552"/>
                    <a:pt x="1239679" y="195172"/>
                  </a:cubicBezTo>
                  <a:cubicBezTo>
                    <a:pt x="1244441" y="205650"/>
                    <a:pt x="1254919" y="206602"/>
                    <a:pt x="1259681" y="206602"/>
                  </a:cubicBezTo>
                  <a:cubicBezTo>
                    <a:pt x="1272064" y="205650"/>
                    <a:pt x="1274921" y="195172"/>
                    <a:pt x="1286351" y="188505"/>
                  </a:cubicBezTo>
                  <a:cubicBezTo>
                    <a:pt x="1291114" y="185647"/>
                    <a:pt x="1297781" y="185647"/>
                    <a:pt x="1304449" y="183742"/>
                  </a:cubicBezTo>
                  <a:cubicBezTo>
                    <a:pt x="1312069" y="180885"/>
                    <a:pt x="1317784" y="175170"/>
                    <a:pt x="1323499" y="173265"/>
                  </a:cubicBezTo>
                  <a:cubicBezTo>
                    <a:pt x="1327309" y="172312"/>
                    <a:pt x="1333976" y="173265"/>
                    <a:pt x="1339691" y="172312"/>
                  </a:cubicBezTo>
                  <a:cubicBezTo>
                    <a:pt x="1347311" y="170407"/>
                    <a:pt x="1354931" y="164692"/>
                    <a:pt x="1361599" y="164692"/>
                  </a:cubicBezTo>
                  <a:cubicBezTo>
                    <a:pt x="1369219" y="164692"/>
                    <a:pt x="1374934" y="173265"/>
                    <a:pt x="1384459" y="175170"/>
                  </a:cubicBezTo>
                  <a:cubicBezTo>
                    <a:pt x="1390174" y="176122"/>
                    <a:pt x="1395889" y="172312"/>
                    <a:pt x="1403509" y="171360"/>
                  </a:cubicBezTo>
                  <a:cubicBezTo>
                    <a:pt x="1410176" y="170407"/>
                    <a:pt x="1415891" y="172312"/>
                    <a:pt x="1421606" y="171360"/>
                  </a:cubicBezTo>
                  <a:cubicBezTo>
                    <a:pt x="1433989" y="169455"/>
                    <a:pt x="1441609" y="162787"/>
                    <a:pt x="1452086" y="163740"/>
                  </a:cubicBezTo>
                  <a:cubicBezTo>
                    <a:pt x="1458754" y="163740"/>
                    <a:pt x="1471136" y="173265"/>
                    <a:pt x="1475899" y="168502"/>
                  </a:cubicBezTo>
                  <a:cubicBezTo>
                    <a:pt x="1484471" y="159930"/>
                    <a:pt x="1465421" y="154215"/>
                    <a:pt x="1471136" y="146595"/>
                  </a:cubicBezTo>
                  <a:cubicBezTo>
                    <a:pt x="1490186" y="148500"/>
                    <a:pt x="1511141" y="147547"/>
                    <a:pt x="1530191" y="150405"/>
                  </a:cubicBezTo>
                  <a:cubicBezTo>
                    <a:pt x="1558766" y="154215"/>
                    <a:pt x="1586389" y="168502"/>
                    <a:pt x="1612106" y="169455"/>
                  </a:cubicBezTo>
                  <a:cubicBezTo>
                    <a:pt x="1609249" y="152310"/>
                    <a:pt x="1589246" y="157072"/>
                    <a:pt x="1580674" y="149452"/>
                  </a:cubicBezTo>
                  <a:cubicBezTo>
                    <a:pt x="1577816" y="147547"/>
                    <a:pt x="1566386" y="128497"/>
                    <a:pt x="1566386" y="122782"/>
                  </a:cubicBezTo>
                  <a:cubicBezTo>
                    <a:pt x="1566386" y="119925"/>
                    <a:pt x="1580674" y="95160"/>
                    <a:pt x="1584484" y="92302"/>
                  </a:cubicBezTo>
                  <a:cubicBezTo>
                    <a:pt x="1595914" y="81825"/>
                    <a:pt x="1632109" y="81825"/>
                    <a:pt x="1642586" y="96112"/>
                  </a:cubicBezTo>
                  <a:cubicBezTo>
                    <a:pt x="1650206" y="105637"/>
                    <a:pt x="1647349" y="120877"/>
                    <a:pt x="1657826" y="119925"/>
                  </a:cubicBezTo>
                  <a:cubicBezTo>
                    <a:pt x="1666399" y="119925"/>
                    <a:pt x="1671161" y="98017"/>
                    <a:pt x="1681639" y="97065"/>
                  </a:cubicBezTo>
                  <a:cubicBezTo>
                    <a:pt x="1690211" y="97065"/>
                    <a:pt x="1694974" y="111352"/>
                    <a:pt x="1703546" y="111352"/>
                  </a:cubicBezTo>
                  <a:cubicBezTo>
                    <a:pt x="1714024" y="111352"/>
                    <a:pt x="1721644" y="91350"/>
                    <a:pt x="1734979" y="91350"/>
                  </a:cubicBezTo>
                  <a:cubicBezTo>
                    <a:pt x="1742599" y="91350"/>
                    <a:pt x="1744504" y="95160"/>
                    <a:pt x="1756886" y="96112"/>
                  </a:cubicBezTo>
                  <a:cubicBezTo>
                    <a:pt x="1764506" y="91350"/>
                    <a:pt x="1754029" y="84682"/>
                    <a:pt x="1757839" y="77062"/>
                  </a:cubicBezTo>
                  <a:cubicBezTo>
                    <a:pt x="1772126" y="66585"/>
                    <a:pt x="1804511" y="74205"/>
                    <a:pt x="1822609" y="68490"/>
                  </a:cubicBezTo>
                  <a:cubicBezTo>
                    <a:pt x="1827371" y="62775"/>
                    <a:pt x="1815941" y="58012"/>
                    <a:pt x="1821656" y="52297"/>
                  </a:cubicBezTo>
                  <a:cubicBezTo>
                    <a:pt x="1836896" y="41820"/>
                    <a:pt x="1863566" y="40867"/>
                    <a:pt x="1890236" y="36105"/>
                  </a:cubicBezTo>
                  <a:cubicBezTo>
                    <a:pt x="1906429" y="33247"/>
                    <a:pt x="1921669" y="21817"/>
                    <a:pt x="1934051" y="20865"/>
                  </a:cubicBezTo>
                  <a:cubicBezTo>
                    <a:pt x="1947386" y="19912"/>
                    <a:pt x="1959769" y="28485"/>
                    <a:pt x="1972151" y="28485"/>
                  </a:cubicBezTo>
                  <a:cubicBezTo>
                    <a:pt x="1979771" y="28485"/>
                    <a:pt x="1988344" y="26580"/>
                    <a:pt x="1995011" y="23722"/>
                  </a:cubicBezTo>
                  <a:cubicBezTo>
                    <a:pt x="2001679" y="20865"/>
                    <a:pt x="2007394" y="14197"/>
                    <a:pt x="2014061" y="12292"/>
                  </a:cubicBezTo>
                  <a:cubicBezTo>
                    <a:pt x="2025491" y="9435"/>
                    <a:pt x="2038826" y="13245"/>
                    <a:pt x="2052161" y="12292"/>
                  </a:cubicBezTo>
                  <a:cubicBezTo>
                    <a:pt x="2065496" y="11340"/>
                    <a:pt x="2077879" y="5625"/>
                    <a:pt x="2087404" y="7530"/>
                  </a:cubicBezTo>
                  <a:cubicBezTo>
                    <a:pt x="2096929" y="9435"/>
                    <a:pt x="2103596" y="18960"/>
                    <a:pt x="2113121" y="19912"/>
                  </a:cubicBezTo>
                  <a:cubicBezTo>
                    <a:pt x="2139791" y="23722"/>
                    <a:pt x="2167414" y="16102"/>
                    <a:pt x="2191226" y="22770"/>
                  </a:cubicBezTo>
                  <a:cubicBezTo>
                    <a:pt x="2195989" y="23722"/>
                    <a:pt x="2199799" y="28485"/>
                    <a:pt x="2205514" y="30390"/>
                  </a:cubicBezTo>
                  <a:cubicBezTo>
                    <a:pt x="2221706" y="36105"/>
                    <a:pt x="2233136" y="34200"/>
                    <a:pt x="2235994" y="54202"/>
                  </a:cubicBezTo>
                  <a:cubicBezTo>
                    <a:pt x="2248376" y="58965"/>
                    <a:pt x="2255996" y="70395"/>
                    <a:pt x="2271236" y="74205"/>
                  </a:cubicBezTo>
                  <a:cubicBezTo>
                    <a:pt x="2281714" y="77062"/>
                    <a:pt x="2291239" y="73252"/>
                    <a:pt x="2302669" y="73252"/>
                  </a:cubicBezTo>
                  <a:cubicBezTo>
                    <a:pt x="2317909" y="73252"/>
                    <a:pt x="2336959" y="74205"/>
                    <a:pt x="2349341" y="76110"/>
                  </a:cubicBezTo>
                  <a:cubicBezTo>
                    <a:pt x="2356961" y="77062"/>
                    <a:pt x="2362676" y="82777"/>
                    <a:pt x="2369344" y="83730"/>
                  </a:cubicBezTo>
                  <a:cubicBezTo>
                    <a:pt x="2374106" y="84682"/>
                    <a:pt x="2380774" y="82777"/>
                    <a:pt x="2387441" y="83730"/>
                  </a:cubicBezTo>
                  <a:cubicBezTo>
                    <a:pt x="2395061" y="84682"/>
                    <a:pt x="2402681" y="87540"/>
                    <a:pt x="2409349" y="87540"/>
                  </a:cubicBezTo>
                  <a:cubicBezTo>
                    <a:pt x="2422684" y="87540"/>
                    <a:pt x="2432209" y="75157"/>
                    <a:pt x="2443639" y="73252"/>
                  </a:cubicBezTo>
                  <a:cubicBezTo>
                    <a:pt x="2449354" y="72300"/>
                    <a:pt x="2456974" y="75157"/>
                    <a:pt x="2462689" y="76110"/>
                  </a:cubicBezTo>
                  <a:cubicBezTo>
                    <a:pt x="2483644" y="78015"/>
                    <a:pt x="2508409" y="73252"/>
                    <a:pt x="2525554" y="77062"/>
                  </a:cubicBezTo>
                  <a:cubicBezTo>
                    <a:pt x="2535079" y="78967"/>
                    <a:pt x="2550319" y="89445"/>
                    <a:pt x="2560797" y="97065"/>
                  </a:cubicBezTo>
                  <a:cubicBezTo>
                    <a:pt x="2568416" y="102780"/>
                    <a:pt x="2573179" y="111352"/>
                    <a:pt x="2579847" y="116115"/>
                  </a:cubicBezTo>
                  <a:cubicBezTo>
                    <a:pt x="2586514" y="119925"/>
                    <a:pt x="2603659" y="127545"/>
                    <a:pt x="2610326" y="126592"/>
                  </a:cubicBezTo>
                  <a:cubicBezTo>
                    <a:pt x="2617947" y="125640"/>
                    <a:pt x="2618899" y="116115"/>
                    <a:pt x="2626519" y="112305"/>
                  </a:cubicBezTo>
                  <a:cubicBezTo>
                    <a:pt x="2651284" y="106590"/>
                    <a:pt x="2696051" y="119925"/>
                    <a:pt x="2716054" y="111352"/>
                  </a:cubicBezTo>
                  <a:cubicBezTo>
                    <a:pt x="2723674" y="107542"/>
                    <a:pt x="2722722" y="99922"/>
                    <a:pt x="2728436" y="95160"/>
                  </a:cubicBezTo>
                  <a:cubicBezTo>
                    <a:pt x="2766536" y="93255"/>
                    <a:pt x="2803684" y="97065"/>
                    <a:pt x="2839879" y="98017"/>
                  </a:cubicBezTo>
                  <a:cubicBezTo>
                    <a:pt x="2852261" y="98017"/>
                    <a:pt x="2865597" y="95160"/>
                    <a:pt x="2877026" y="97065"/>
                  </a:cubicBezTo>
                  <a:cubicBezTo>
                    <a:pt x="2889409" y="98970"/>
                    <a:pt x="2898934" y="111352"/>
                    <a:pt x="2911316" y="116115"/>
                  </a:cubicBezTo>
                  <a:cubicBezTo>
                    <a:pt x="2919889" y="118972"/>
                    <a:pt x="2934176" y="117067"/>
                    <a:pt x="2946559" y="119925"/>
                  </a:cubicBezTo>
                  <a:cubicBezTo>
                    <a:pt x="2955131" y="121830"/>
                    <a:pt x="2961799" y="126592"/>
                    <a:pt x="2968466" y="127545"/>
                  </a:cubicBezTo>
                  <a:cubicBezTo>
                    <a:pt x="2981801" y="129450"/>
                    <a:pt x="2995136" y="125640"/>
                    <a:pt x="3007519" y="124687"/>
                  </a:cubicBezTo>
                  <a:cubicBezTo>
                    <a:pt x="3036094" y="122782"/>
                    <a:pt x="3074194" y="120877"/>
                    <a:pt x="3102769" y="132307"/>
                  </a:cubicBezTo>
                  <a:cubicBezTo>
                    <a:pt x="3118009" y="138022"/>
                    <a:pt x="3124676" y="150405"/>
                    <a:pt x="3140869" y="152310"/>
                  </a:cubicBezTo>
                  <a:cubicBezTo>
                    <a:pt x="3164681" y="155167"/>
                    <a:pt x="3199924" y="150405"/>
                    <a:pt x="3224689" y="152310"/>
                  </a:cubicBezTo>
                  <a:cubicBezTo>
                    <a:pt x="3230404" y="153262"/>
                    <a:pt x="3236119" y="155167"/>
                    <a:pt x="3239929" y="155167"/>
                  </a:cubicBezTo>
                  <a:cubicBezTo>
                    <a:pt x="3247549" y="154215"/>
                    <a:pt x="3253264" y="147547"/>
                    <a:pt x="3262789" y="147547"/>
                  </a:cubicBezTo>
                  <a:cubicBezTo>
                    <a:pt x="3275172" y="147547"/>
                    <a:pt x="3295174" y="166597"/>
                    <a:pt x="3313272" y="163740"/>
                  </a:cubicBezTo>
                  <a:cubicBezTo>
                    <a:pt x="3320891" y="158025"/>
                    <a:pt x="3306604" y="151357"/>
                    <a:pt x="3314224" y="145642"/>
                  </a:cubicBezTo>
                  <a:cubicBezTo>
                    <a:pt x="3320891" y="139927"/>
                    <a:pt x="3331369" y="145642"/>
                    <a:pt x="3341847" y="145642"/>
                  </a:cubicBezTo>
                  <a:cubicBezTo>
                    <a:pt x="3347561" y="145642"/>
                    <a:pt x="3355181" y="142785"/>
                    <a:pt x="3360897" y="142785"/>
                  </a:cubicBezTo>
                  <a:cubicBezTo>
                    <a:pt x="3375184" y="143737"/>
                    <a:pt x="3387566" y="156120"/>
                    <a:pt x="3404711" y="160882"/>
                  </a:cubicBezTo>
                  <a:cubicBezTo>
                    <a:pt x="3418047" y="163740"/>
                    <a:pt x="3437097" y="165645"/>
                    <a:pt x="3454241" y="163740"/>
                  </a:cubicBezTo>
                  <a:cubicBezTo>
                    <a:pt x="3466624" y="162787"/>
                    <a:pt x="3477101" y="158025"/>
                    <a:pt x="3488531" y="159930"/>
                  </a:cubicBezTo>
                  <a:cubicBezTo>
                    <a:pt x="3494247" y="160882"/>
                    <a:pt x="3499009" y="164692"/>
                    <a:pt x="3504724" y="166597"/>
                  </a:cubicBezTo>
                  <a:cubicBezTo>
                    <a:pt x="3510439" y="167550"/>
                    <a:pt x="3515201" y="166597"/>
                    <a:pt x="3519964" y="167550"/>
                  </a:cubicBezTo>
                  <a:cubicBezTo>
                    <a:pt x="3523774" y="168502"/>
                    <a:pt x="3528536" y="172312"/>
                    <a:pt x="3532347" y="174217"/>
                  </a:cubicBezTo>
                  <a:cubicBezTo>
                    <a:pt x="3556159" y="180885"/>
                    <a:pt x="3586639" y="184695"/>
                    <a:pt x="3612356" y="192315"/>
                  </a:cubicBezTo>
                  <a:cubicBezTo>
                    <a:pt x="3626644" y="197077"/>
                    <a:pt x="3641884" y="205650"/>
                    <a:pt x="3654266" y="206602"/>
                  </a:cubicBezTo>
                  <a:cubicBezTo>
                    <a:pt x="3659981" y="206602"/>
                    <a:pt x="3665697" y="203745"/>
                    <a:pt x="3673316" y="203745"/>
                  </a:cubicBezTo>
                  <a:cubicBezTo>
                    <a:pt x="3711416" y="203745"/>
                    <a:pt x="3756184" y="219937"/>
                    <a:pt x="3753326" y="255180"/>
                  </a:cubicBezTo>
                  <a:cubicBezTo>
                    <a:pt x="3708559" y="264705"/>
                    <a:pt x="3671411" y="224700"/>
                    <a:pt x="3624739" y="236130"/>
                  </a:cubicBezTo>
                  <a:cubicBezTo>
                    <a:pt x="3617119" y="238035"/>
                    <a:pt x="3608547" y="246607"/>
                    <a:pt x="3609499" y="254227"/>
                  </a:cubicBezTo>
                  <a:cubicBezTo>
                    <a:pt x="3611404" y="276135"/>
                    <a:pt x="3666649" y="274230"/>
                    <a:pt x="3671411" y="296137"/>
                  </a:cubicBezTo>
                  <a:cubicBezTo>
                    <a:pt x="3661886" y="302805"/>
                    <a:pt x="3652361" y="296137"/>
                    <a:pt x="3644741" y="297090"/>
                  </a:cubicBezTo>
                  <a:cubicBezTo>
                    <a:pt x="3633311" y="298042"/>
                    <a:pt x="3614261" y="310425"/>
                    <a:pt x="3606641" y="317092"/>
                  </a:cubicBezTo>
                  <a:cubicBezTo>
                    <a:pt x="3598069" y="324712"/>
                    <a:pt x="3590449" y="345667"/>
                    <a:pt x="3580924" y="347572"/>
                  </a:cubicBezTo>
                  <a:cubicBezTo>
                    <a:pt x="3569494" y="349477"/>
                    <a:pt x="3552349" y="336142"/>
                    <a:pt x="3535204" y="339952"/>
                  </a:cubicBezTo>
                  <a:cubicBezTo>
                    <a:pt x="3528536" y="340905"/>
                    <a:pt x="3522822" y="349477"/>
                    <a:pt x="3517106" y="350430"/>
                  </a:cubicBezTo>
                  <a:cubicBezTo>
                    <a:pt x="3502819" y="353287"/>
                    <a:pt x="3485674" y="342810"/>
                    <a:pt x="3477101" y="359002"/>
                  </a:cubicBezTo>
                  <a:cubicBezTo>
                    <a:pt x="3481864" y="370432"/>
                    <a:pt x="3479006" y="386625"/>
                    <a:pt x="3488531" y="393292"/>
                  </a:cubicBezTo>
                  <a:cubicBezTo>
                    <a:pt x="3494247" y="397102"/>
                    <a:pt x="3502819" y="394245"/>
                    <a:pt x="3510439" y="397102"/>
                  </a:cubicBezTo>
                  <a:cubicBezTo>
                    <a:pt x="3519011" y="399960"/>
                    <a:pt x="3523774" y="411390"/>
                    <a:pt x="3532347" y="417105"/>
                  </a:cubicBezTo>
                  <a:cubicBezTo>
                    <a:pt x="3539014" y="421867"/>
                    <a:pt x="3545681" y="421867"/>
                    <a:pt x="3548539" y="428535"/>
                  </a:cubicBezTo>
                  <a:cubicBezTo>
                    <a:pt x="3549491" y="438060"/>
                    <a:pt x="3544729" y="439012"/>
                    <a:pt x="3545681" y="444727"/>
                  </a:cubicBezTo>
                  <a:cubicBezTo>
                    <a:pt x="3547586" y="455205"/>
                    <a:pt x="3563779" y="458062"/>
                    <a:pt x="3564731" y="464730"/>
                  </a:cubicBezTo>
                  <a:cubicBezTo>
                    <a:pt x="3565684" y="474255"/>
                    <a:pt x="3554254" y="472350"/>
                    <a:pt x="3552349" y="480922"/>
                  </a:cubicBezTo>
                  <a:cubicBezTo>
                    <a:pt x="3551397" y="486637"/>
                    <a:pt x="3559016" y="488542"/>
                    <a:pt x="3559969" y="496162"/>
                  </a:cubicBezTo>
                  <a:cubicBezTo>
                    <a:pt x="3560922" y="500925"/>
                    <a:pt x="3556159" y="506640"/>
                    <a:pt x="3556159" y="512355"/>
                  </a:cubicBezTo>
                  <a:cubicBezTo>
                    <a:pt x="3557111" y="520927"/>
                    <a:pt x="3563779" y="526642"/>
                    <a:pt x="3562826" y="534262"/>
                  </a:cubicBezTo>
                  <a:cubicBezTo>
                    <a:pt x="3561874" y="540930"/>
                    <a:pt x="3556159" y="545692"/>
                    <a:pt x="3551397" y="548550"/>
                  </a:cubicBezTo>
                  <a:cubicBezTo>
                    <a:pt x="3527584" y="533310"/>
                    <a:pt x="3505676" y="511402"/>
                    <a:pt x="3479006" y="491400"/>
                  </a:cubicBezTo>
                  <a:cubicBezTo>
                    <a:pt x="3452336" y="471397"/>
                    <a:pt x="3410426" y="445680"/>
                    <a:pt x="3405664" y="402817"/>
                  </a:cubicBezTo>
                  <a:cubicBezTo>
                    <a:pt x="3405664" y="396150"/>
                    <a:pt x="3419951" y="391387"/>
                    <a:pt x="3421856" y="380910"/>
                  </a:cubicBezTo>
                  <a:cubicBezTo>
                    <a:pt x="3422809" y="377100"/>
                    <a:pt x="3419951" y="371385"/>
                    <a:pt x="3420904" y="365670"/>
                  </a:cubicBezTo>
                  <a:cubicBezTo>
                    <a:pt x="3421856" y="350430"/>
                    <a:pt x="3434239" y="336142"/>
                    <a:pt x="3433286" y="327570"/>
                  </a:cubicBezTo>
                  <a:cubicBezTo>
                    <a:pt x="3432334" y="318045"/>
                    <a:pt x="3414236" y="299947"/>
                    <a:pt x="3405664" y="297090"/>
                  </a:cubicBezTo>
                  <a:cubicBezTo>
                    <a:pt x="3398044" y="300900"/>
                    <a:pt x="3405664" y="308520"/>
                    <a:pt x="3404711" y="315187"/>
                  </a:cubicBezTo>
                  <a:cubicBezTo>
                    <a:pt x="3402806" y="322807"/>
                    <a:pt x="3394234" y="332332"/>
                    <a:pt x="3385661" y="333285"/>
                  </a:cubicBezTo>
                  <a:cubicBezTo>
                    <a:pt x="3361849" y="335190"/>
                    <a:pt x="3358991" y="302805"/>
                    <a:pt x="3320891" y="311377"/>
                  </a:cubicBezTo>
                  <a:cubicBezTo>
                    <a:pt x="3311366" y="314235"/>
                    <a:pt x="3297079" y="328522"/>
                    <a:pt x="3300889" y="346620"/>
                  </a:cubicBezTo>
                  <a:cubicBezTo>
                    <a:pt x="3301841" y="352335"/>
                    <a:pt x="3317081" y="358050"/>
                    <a:pt x="3316129" y="365670"/>
                  </a:cubicBezTo>
                  <a:cubicBezTo>
                    <a:pt x="3315176" y="373290"/>
                    <a:pt x="3281839" y="375195"/>
                    <a:pt x="3274219" y="374242"/>
                  </a:cubicBezTo>
                  <a:cubicBezTo>
                    <a:pt x="3254216" y="372337"/>
                    <a:pt x="3243739" y="357097"/>
                    <a:pt x="3224689" y="358050"/>
                  </a:cubicBezTo>
                  <a:cubicBezTo>
                    <a:pt x="3216116" y="358050"/>
                    <a:pt x="3207544" y="365670"/>
                    <a:pt x="3200876" y="366622"/>
                  </a:cubicBezTo>
                  <a:cubicBezTo>
                    <a:pt x="3160872" y="374242"/>
                    <a:pt x="3101816" y="346620"/>
                    <a:pt x="3088481" y="381862"/>
                  </a:cubicBezTo>
                  <a:cubicBezTo>
                    <a:pt x="3086576" y="386625"/>
                    <a:pt x="3087529" y="393292"/>
                    <a:pt x="3085624" y="398055"/>
                  </a:cubicBezTo>
                  <a:cubicBezTo>
                    <a:pt x="3082766" y="405675"/>
                    <a:pt x="3077051" y="411390"/>
                    <a:pt x="3075147" y="416152"/>
                  </a:cubicBezTo>
                  <a:cubicBezTo>
                    <a:pt x="3073241" y="419962"/>
                    <a:pt x="3074194" y="427582"/>
                    <a:pt x="3071336" y="434250"/>
                  </a:cubicBezTo>
                  <a:cubicBezTo>
                    <a:pt x="3069431" y="439965"/>
                    <a:pt x="3044666" y="460920"/>
                    <a:pt x="3066574" y="467587"/>
                  </a:cubicBezTo>
                  <a:cubicBezTo>
                    <a:pt x="3071336" y="468540"/>
                    <a:pt x="3074194" y="465682"/>
                    <a:pt x="3080861" y="466635"/>
                  </a:cubicBezTo>
                  <a:cubicBezTo>
                    <a:pt x="3091339" y="468540"/>
                    <a:pt x="3109436" y="485685"/>
                    <a:pt x="3122772" y="485685"/>
                  </a:cubicBezTo>
                  <a:cubicBezTo>
                    <a:pt x="3130391" y="485685"/>
                    <a:pt x="3140869" y="477112"/>
                    <a:pt x="3146584" y="477112"/>
                  </a:cubicBezTo>
                  <a:cubicBezTo>
                    <a:pt x="3158014" y="476160"/>
                    <a:pt x="3166586" y="483780"/>
                    <a:pt x="3176111" y="488542"/>
                  </a:cubicBezTo>
                  <a:cubicBezTo>
                    <a:pt x="3184684" y="492352"/>
                    <a:pt x="3198019" y="501877"/>
                    <a:pt x="3203734" y="500925"/>
                  </a:cubicBezTo>
                  <a:cubicBezTo>
                    <a:pt x="3216116" y="499972"/>
                    <a:pt x="3210401" y="492352"/>
                    <a:pt x="3221831" y="488542"/>
                  </a:cubicBezTo>
                  <a:cubicBezTo>
                    <a:pt x="3243739" y="495210"/>
                    <a:pt x="3254216" y="518070"/>
                    <a:pt x="3275172" y="536167"/>
                  </a:cubicBezTo>
                  <a:cubicBezTo>
                    <a:pt x="3282791" y="542835"/>
                    <a:pt x="3294222" y="548550"/>
                    <a:pt x="3304699" y="558075"/>
                  </a:cubicBezTo>
                  <a:cubicBezTo>
                    <a:pt x="3310414" y="562837"/>
                    <a:pt x="3327559" y="577125"/>
                    <a:pt x="3328511" y="583792"/>
                  </a:cubicBezTo>
                  <a:cubicBezTo>
                    <a:pt x="3329464" y="589507"/>
                    <a:pt x="3323749" y="592365"/>
                    <a:pt x="3321844" y="598080"/>
                  </a:cubicBezTo>
                  <a:cubicBezTo>
                    <a:pt x="3319939" y="605700"/>
                    <a:pt x="3324701" y="611415"/>
                    <a:pt x="3318986" y="617130"/>
                  </a:cubicBezTo>
                  <a:cubicBezTo>
                    <a:pt x="3298984" y="609510"/>
                    <a:pt x="3294222" y="589507"/>
                    <a:pt x="3279934" y="573315"/>
                  </a:cubicBezTo>
                  <a:cubicBezTo>
                    <a:pt x="3274219" y="566647"/>
                    <a:pt x="3269456" y="559980"/>
                    <a:pt x="3260884" y="550455"/>
                  </a:cubicBezTo>
                  <a:cubicBezTo>
                    <a:pt x="3257074" y="546645"/>
                    <a:pt x="3243739" y="532357"/>
                    <a:pt x="3235166" y="535215"/>
                  </a:cubicBezTo>
                  <a:cubicBezTo>
                    <a:pt x="3218974" y="540930"/>
                    <a:pt x="3243739" y="565695"/>
                    <a:pt x="3247549" y="570457"/>
                  </a:cubicBezTo>
                  <a:cubicBezTo>
                    <a:pt x="3256122" y="581887"/>
                    <a:pt x="3267551" y="596175"/>
                    <a:pt x="3267551" y="608557"/>
                  </a:cubicBezTo>
                  <a:cubicBezTo>
                    <a:pt x="3267551" y="616177"/>
                    <a:pt x="3262789" y="629512"/>
                    <a:pt x="3262789" y="642847"/>
                  </a:cubicBezTo>
                  <a:cubicBezTo>
                    <a:pt x="3262789" y="651420"/>
                    <a:pt x="3264694" y="659040"/>
                    <a:pt x="3263741" y="666660"/>
                  </a:cubicBezTo>
                  <a:cubicBezTo>
                    <a:pt x="3262789" y="674280"/>
                    <a:pt x="3257074" y="682852"/>
                    <a:pt x="3255169" y="690472"/>
                  </a:cubicBezTo>
                  <a:cubicBezTo>
                    <a:pt x="3252311" y="699997"/>
                    <a:pt x="3251359" y="710475"/>
                    <a:pt x="3248501" y="717142"/>
                  </a:cubicBezTo>
                  <a:cubicBezTo>
                    <a:pt x="3243739" y="728572"/>
                    <a:pt x="3226594" y="741907"/>
                    <a:pt x="3215164" y="742860"/>
                  </a:cubicBezTo>
                  <a:cubicBezTo>
                    <a:pt x="3204686" y="742860"/>
                    <a:pt x="3199924" y="735240"/>
                    <a:pt x="3189447" y="735240"/>
                  </a:cubicBezTo>
                  <a:cubicBezTo>
                    <a:pt x="3174206" y="736192"/>
                    <a:pt x="3171349" y="750480"/>
                    <a:pt x="3161824" y="761910"/>
                  </a:cubicBezTo>
                  <a:cubicBezTo>
                    <a:pt x="3162776" y="774292"/>
                    <a:pt x="3166586" y="779055"/>
                    <a:pt x="3164681" y="787627"/>
                  </a:cubicBezTo>
                  <a:cubicBezTo>
                    <a:pt x="3160872" y="800962"/>
                    <a:pt x="3142774" y="803820"/>
                    <a:pt x="3142774" y="817155"/>
                  </a:cubicBezTo>
                  <a:cubicBezTo>
                    <a:pt x="3143726" y="829537"/>
                    <a:pt x="3159919" y="831442"/>
                    <a:pt x="3168491" y="837157"/>
                  </a:cubicBezTo>
                  <a:cubicBezTo>
                    <a:pt x="3179922" y="844777"/>
                    <a:pt x="3199924" y="860970"/>
                    <a:pt x="3210401" y="875257"/>
                  </a:cubicBezTo>
                  <a:cubicBezTo>
                    <a:pt x="3217069" y="883830"/>
                    <a:pt x="3227547" y="900975"/>
                    <a:pt x="3226594" y="910500"/>
                  </a:cubicBezTo>
                  <a:cubicBezTo>
                    <a:pt x="3225641" y="922882"/>
                    <a:pt x="3189447" y="940027"/>
                    <a:pt x="3175159" y="936217"/>
                  </a:cubicBezTo>
                  <a:cubicBezTo>
                    <a:pt x="3160872" y="931455"/>
                    <a:pt x="3165634" y="918120"/>
                    <a:pt x="3162776" y="905737"/>
                  </a:cubicBezTo>
                  <a:cubicBezTo>
                    <a:pt x="3159919" y="896212"/>
                    <a:pt x="3152299" y="892402"/>
                    <a:pt x="3148489" y="883830"/>
                  </a:cubicBezTo>
                  <a:cubicBezTo>
                    <a:pt x="3146584" y="880020"/>
                    <a:pt x="3147536" y="873352"/>
                    <a:pt x="3144679" y="868590"/>
                  </a:cubicBezTo>
                  <a:cubicBezTo>
                    <a:pt x="3137059" y="855255"/>
                    <a:pt x="3123724" y="862875"/>
                    <a:pt x="3107531" y="854302"/>
                  </a:cubicBezTo>
                  <a:cubicBezTo>
                    <a:pt x="3097054" y="848587"/>
                    <a:pt x="3099911" y="838110"/>
                    <a:pt x="3096101" y="827632"/>
                  </a:cubicBezTo>
                  <a:cubicBezTo>
                    <a:pt x="3090386" y="814297"/>
                    <a:pt x="3067526" y="807630"/>
                    <a:pt x="3049429" y="811440"/>
                  </a:cubicBezTo>
                  <a:cubicBezTo>
                    <a:pt x="3036094" y="814297"/>
                    <a:pt x="3031331" y="825727"/>
                    <a:pt x="3018949" y="827632"/>
                  </a:cubicBezTo>
                  <a:cubicBezTo>
                    <a:pt x="3000851" y="816202"/>
                    <a:pt x="3022759" y="789532"/>
                    <a:pt x="2999899" y="787627"/>
                  </a:cubicBezTo>
                  <a:cubicBezTo>
                    <a:pt x="2982754" y="785722"/>
                    <a:pt x="2971324" y="812392"/>
                    <a:pt x="2960847" y="820965"/>
                  </a:cubicBezTo>
                  <a:cubicBezTo>
                    <a:pt x="2954179" y="826680"/>
                    <a:pt x="2941797" y="827632"/>
                    <a:pt x="2940844" y="835252"/>
                  </a:cubicBezTo>
                  <a:cubicBezTo>
                    <a:pt x="2938939" y="849540"/>
                    <a:pt x="2955131" y="846682"/>
                    <a:pt x="2968466" y="851445"/>
                  </a:cubicBezTo>
                  <a:cubicBezTo>
                    <a:pt x="2979897" y="856207"/>
                    <a:pt x="2981801" y="869542"/>
                    <a:pt x="2992279" y="870495"/>
                  </a:cubicBezTo>
                  <a:cubicBezTo>
                    <a:pt x="3000851" y="871447"/>
                    <a:pt x="3007519" y="860970"/>
                    <a:pt x="3016091" y="860017"/>
                  </a:cubicBezTo>
                  <a:cubicBezTo>
                    <a:pt x="3031331" y="859065"/>
                    <a:pt x="3044666" y="865732"/>
                    <a:pt x="3054191" y="871447"/>
                  </a:cubicBezTo>
                  <a:cubicBezTo>
                    <a:pt x="3047524" y="886687"/>
                    <a:pt x="3014186" y="898117"/>
                    <a:pt x="3014186" y="918120"/>
                  </a:cubicBezTo>
                  <a:cubicBezTo>
                    <a:pt x="3014186" y="929550"/>
                    <a:pt x="3027522" y="931455"/>
                    <a:pt x="3037999" y="940027"/>
                  </a:cubicBezTo>
                  <a:cubicBezTo>
                    <a:pt x="3046572" y="946695"/>
                    <a:pt x="3058001" y="964792"/>
                    <a:pt x="3070384" y="978127"/>
                  </a:cubicBezTo>
                  <a:cubicBezTo>
                    <a:pt x="3076099" y="983842"/>
                    <a:pt x="3084672" y="987652"/>
                    <a:pt x="3086576" y="990510"/>
                  </a:cubicBezTo>
                  <a:cubicBezTo>
                    <a:pt x="3092291" y="999082"/>
                    <a:pt x="3091339" y="1008607"/>
                    <a:pt x="3098006" y="1014322"/>
                  </a:cubicBezTo>
                  <a:cubicBezTo>
                    <a:pt x="3098959" y="1020990"/>
                    <a:pt x="3095149" y="1022895"/>
                    <a:pt x="3095149" y="1029562"/>
                  </a:cubicBezTo>
                  <a:cubicBezTo>
                    <a:pt x="3098006" y="1039087"/>
                    <a:pt x="3112294" y="1037182"/>
                    <a:pt x="3115151" y="1045755"/>
                  </a:cubicBezTo>
                  <a:cubicBezTo>
                    <a:pt x="3112294" y="1067662"/>
                    <a:pt x="3121819" y="1087665"/>
                    <a:pt x="3103722" y="1096237"/>
                  </a:cubicBezTo>
                  <a:cubicBezTo>
                    <a:pt x="3095149" y="1135290"/>
                    <a:pt x="3086576" y="1165770"/>
                    <a:pt x="3059906" y="1187677"/>
                  </a:cubicBezTo>
                  <a:cubicBezTo>
                    <a:pt x="3036094" y="1206727"/>
                    <a:pt x="3003709" y="1212442"/>
                    <a:pt x="2975134" y="1221967"/>
                  </a:cubicBezTo>
                  <a:cubicBezTo>
                    <a:pt x="2967514" y="1224825"/>
                    <a:pt x="2961799" y="1232445"/>
                    <a:pt x="2955131" y="1234350"/>
                  </a:cubicBezTo>
                  <a:cubicBezTo>
                    <a:pt x="2937986" y="1240065"/>
                    <a:pt x="2908459" y="1236255"/>
                    <a:pt x="2907506" y="1257210"/>
                  </a:cubicBezTo>
                  <a:cubicBezTo>
                    <a:pt x="2906554" y="1267687"/>
                    <a:pt x="2919889" y="1273402"/>
                    <a:pt x="2921794" y="1283880"/>
                  </a:cubicBezTo>
                  <a:cubicBezTo>
                    <a:pt x="2923699" y="1300072"/>
                    <a:pt x="2909411" y="1315312"/>
                    <a:pt x="2898934" y="1317217"/>
                  </a:cubicBezTo>
                  <a:cubicBezTo>
                    <a:pt x="2891314" y="1318170"/>
                    <a:pt x="2876074" y="1312455"/>
                    <a:pt x="2875122" y="1299120"/>
                  </a:cubicBezTo>
                  <a:cubicBezTo>
                    <a:pt x="2874169" y="1283880"/>
                    <a:pt x="2894172" y="1278165"/>
                    <a:pt x="2895124" y="1268640"/>
                  </a:cubicBezTo>
                  <a:cubicBezTo>
                    <a:pt x="2897981" y="1252447"/>
                    <a:pt x="2880836" y="1237207"/>
                    <a:pt x="2862739" y="1238160"/>
                  </a:cubicBezTo>
                  <a:cubicBezTo>
                    <a:pt x="2845594" y="1239112"/>
                    <a:pt x="2808447" y="1272450"/>
                    <a:pt x="2807494" y="1291500"/>
                  </a:cubicBezTo>
                  <a:cubicBezTo>
                    <a:pt x="2806541" y="1304835"/>
                    <a:pt x="2834164" y="1333410"/>
                    <a:pt x="2843689" y="1341982"/>
                  </a:cubicBezTo>
                  <a:cubicBezTo>
                    <a:pt x="2878931" y="1373415"/>
                    <a:pt x="2917031" y="1392465"/>
                    <a:pt x="2910364" y="1468665"/>
                  </a:cubicBezTo>
                  <a:cubicBezTo>
                    <a:pt x="2901791" y="1487715"/>
                    <a:pt x="2878931" y="1492477"/>
                    <a:pt x="2860834" y="1502955"/>
                  </a:cubicBezTo>
                  <a:cubicBezTo>
                    <a:pt x="2847499" y="1511527"/>
                    <a:pt x="2840831" y="1536292"/>
                    <a:pt x="2817972" y="1538197"/>
                  </a:cubicBezTo>
                  <a:cubicBezTo>
                    <a:pt x="2808447" y="1535340"/>
                    <a:pt x="2814161" y="1521052"/>
                    <a:pt x="2811304" y="1514385"/>
                  </a:cubicBezTo>
                  <a:cubicBezTo>
                    <a:pt x="2807494" y="1504860"/>
                    <a:pt x="2789397" y="1501050"/>
                    <a:pt x="2778919" y="1491525"/>
                  </a:cubicBezTo>
                  <a:cubicBezTo>
                    <a:pt x="2769394" y="1483905"/>
                    <a:pt x="2765584" y="1471522"/>
                    <a:pt x="2758916" y="1464855"/>
                  </a:cubicBezTo>
                  <a:cubicBezTo>
                    <a:pt x="2750344" y="1456282"/>
                    <a:pt x="2737009" y="1454377"/>
                    <a:pt x="2725579" y="1448662"/>
                  </a:cubicBezTo>
                  <a:cubicBezTo>
                    <a:pt x="2718911" y="1444852"/>
                    <a:pt x="2713197" y="1431517"/>
                    <a:pt x="2706529" y="1432470"/>
                  </a:cubicBezTo>
                  <a:cubicBezTo>
                    <a:pt x="2695099" y="1432470"/>
                    <a:pt x="2698909" y="1443900"/>
                    <a:pt x="2696051" y="1461045"/>
                  </a:cubicBezTo>
                  <a:cubicBezTo>
                    <a:pt x="2693194" y="1478190"/>
                    <a:pt x="2680811" y="1492477"/>
                    <a:pt x="2684622" y="1512480"/>
                  </a:cubicBezTo>
                  <a:cubicBezTo>
                    <a:pt x="2686526" y="1521052"/>
                    <a:pt x="2697004" y="1527720"/>
                    <a:pt x="2702719" y="1536292"/>
                  </a:cubicBezTo>
                  <a:cubicBezTo>
                    <a:pt x="2711291" y="1550580"/>
                    <a:pt x="2712244" y="1567725"/>
                    <a:pt x="2721769" y="1575345"/>
                  </a:cubicBezTo>
                  <a:cubicBezTo>
                    <a:pt x="2727484" y="1581060"/>
                    <a:pt x="2737961" y="1582012"/>
                    <a:pt x="2744629" y="1586775"/>
                  </a:cubicBezTo>
                  <a:cubicBezTo>
                    <a:pt x="2757964" y="1596300"/>
                    <a:pt x="2781776" y="1617255"/>
                    <a:pt x="2786539" y="1628685"/>
                  </a:cubicBezTo>
                  <a:cubicBezTo>
                    <a:pt x="2792254" y="1642020"/>
                    <a:pt x="2786539" y="1657260"/>
                    <a:pt x="2790349" y="1671547"/>
                  </a:cubicBezTo>
                  <a:cubicBezTo>
                    <a:pt x="2794159" y="1687740"/>
                    <a:pt x="2816066" y="1699170"/>
                    <a:pt x="2802731" y="1715362"/>
                  </a:cubicBezTo>
                  <a:cubicBezTo>
                    <a:pt x="2790349" y="1713457"/>
                    <a:pt x="2779872" y="1704885"/>
                    <a:pt x="2769394" y="1699170"/>
                  </a:cubicBezTo>
                  <a:cubicBezTo>
                    <a:pt x="2752249" y="1688692"/>
                    <a:pt x="2743676" y="1679167"/>
                    <a:pt x="2733199" y="1661070"/>
                  </a:cubicBezTo>
                  <a:cubicBezTo>
                    <a:pt x="2730341" y="1656307"/>
                    <a:pt x="2724626" y="1650592"/>
                    <a:pt x="2722722" y="1645830"/>
                  </a:cubicBezTo>
                  <a:cubicBezTo>
                    <a:pt x="2717959" y="1634400"/>
                    <a:pt x="2718911" y="1622017"/>
                    <a:pt x="2715101" y="1607730"/>
                  </a:cubicBezTo>
                  <a:cubicBezTo>
                    <a:pt x="2711291" y="1596300"/>
                    <a:pt x="2697956" y="1577250"/>
                    <a:pt x="2687479" y="1567725"/>
                  </a:cubicBezTo>
                  <a:cubicBezTo>
                    <a:pt x="2678906" y="1559152"/>
                    <a:pt x="2662714" y="1554390"/>
                    <a:pt x="2661761" y="1542007"/>
                  </a:cubicBezTo>
                  <a:cubicBezTo>
                    <a:pt x="2660809" y="1524862"/>
                    <a:pt x="2667476" y="1504860"/>
                    <a:pt x="2666524" y="1484857"/>
                  </a:cubicBezTo>
                  <a:cubicBezTo>
                    <a:pt x="2666524" y="1480095"/>
                    <a:pt x="2663666" y="1476285"/>
                    <a:pt x="2662714" y="1470570"/>
                  </a:cubicBezTo>
                  <a:cubicBezTo>
                    <a:pt x="2661761" y="1461045"/>
                    <a:pt x="2663666" y="1448662"/>
                    <a:pt x="2661761" y="1440090"/>
                  </a:cubicBezTo>
                  <a:cubicBezTo>
                    <a:pt x="2659856" y="1432470"/>
                    <a:pt x="2654141" y="1424850"/>
                    <a:pt x="2650331" y="1417230"/>
                  </a:cubicBezTo>
                  <a:cubicBezTo>
                    <a:pt x="2646522" y="1409610"/>
                    <a:pt x="2643664" y="1402942"/>
                    <a:pt x="2639854" y="1393417"/>
                  </a:cubicBezTo>
                  <a:cubicBezTo>
                    <a:pt x="2635091" y="1379130"/>
                    <a:pt x="2629376" y="1350555"/>
                    <a:pt x="2616994" y="1349602"/>
                  </a:cubicBezTo>
                  <a:cubicBezTo>
                    <a:pt x="2604611" y="1347697"/>
                    <a:pt x="2592229" y="1373415"/>
                    <a:pt x="2575084" y="1373415"/>
                  </a:cubicBezTo>
                  <a:cubicBezTo>
                    <a:pt x="2566511" y="1373415"/>
                    <a:pt x="2555081" y="1366747"/>
                    <a:pt x="2553176" y="1358175"/>
                  </a:cubicBezTo>
                  <a:cubicBezTo>
                    <a:pt x="2551271" y="1350555"/>
                    <a:pt x="2556986" y="1342935"/>
                    <a:pt x="2556986" y="1334362"/>
                  </a:cubicBezTo>
                  <a:cubicBezTo>
                    <a:pt x="2556986" y="1317217"/>
                    <a:pt x="2544604" y="1310550"/>
                    <a:pt x="2535079" y="1299120"/>
                  </a:cubicBezTo>
                  <a:cubicBezTo>
                    <a:pt x="2531269" y="1294357"/>
                    <a:pt x="2530316" y="1287690"/>
                    <a:pt x="2527459" y="1283880"/>
                  </a:cubicBezTo>
                  <a:cubicBezTo>
                    <a:pt x="2521744" y="1277212"/>
                    <a:pt x="2510314" y="1273402"/>
                    <a:pt x="2503646" y="1265782"/>
                  </a:cubicBezTo>
                  <a:cubicBezTo>
                    <a:pt x="2496979" y="1259115"/>
                    <a:pt x="2489359" y="1249590"/>
                    <a:pt x="2485549" y="1242922"/>
                  </a:cubicBezTo>
                  <a:cubicBezTo>
                    <a:pt x="2480786" y="1233397"/>
                    <a:pt x="2478881" y="1220062"/>
                    <a:pt x="2471261" y="1219110"/>
                  </a:cubicBezTo>
                  <a:cubicBezTo>
                    <a:pt x="2464594" y="1218157"/>
                    <a:pt x="2456021" y="1227682"/>
                    <a:pt x="2448401" y="1230540"/>
                  </a:cubicBezTo>
                  <a:cubicBezTo>
                    <a:pt x="2440781" y="1233397"/>
                    <a:pt x="2421731" y="1236255"/>
                    <a:pt x="2414111" y="1237207"/>
                  </a:cubicBezTo>
                  <a:cubicBezTo>
                    <a:pt x="2388394" y="1239112"/>
                    <a:pt x="2368391" y="1232445"/>
                    <a:pt x="2371249" y="1262925"/>
                  </a:cubicBezTo>
                  <a:cubicBezTo>
                    <a:pt x="2367439" y="1276260"/>
                    <a:pt x="2353151" y="1276260"/>
                    <a:pt x="2343626" y="1282927"/>
                  </a:cubicBezTo>
                  <a:cubicBezTo>
                    <a:pt x="2331244" y="1291500"/>
                    <a:pt x="2322671" y="1307692"/>
                    <a:pt x="2309336" y="1321027"/>
                  </a:cubicBezTo>
                  <a:cubicBezTo>
                    <a:pt x="2302669" y="1327695"/>
                    <a:pt x="2294096" y="1331505"/>
                    <a:pt x="2287429" y="1337220"/>
                  </a:cubicBezTo>
                  <a:cubicBezTo>
                    <a:pt x="2282666" y="1341982"/>
                    <a:pt x="2280761" y="1350555"/>
                    <a:pt x="2275999" y="1355317"/>
                  </a:cubicBezTo>
                  <a:cubicBezTo>
                    <a:pt x="2262664" y="1367700"/>
                    <a:pt x="2242661" y="1369605"/>
                    <a:pt x="2233136" y="1386750"/>
                  </a:cubicBezTo>
                  <a:cubicBezTo>
                    <a:pt x="2232184" y="1407705"/>
                    <a:pt x="2242661" y="1423897"/>
                    <a:pt x="2240756" y="1443900"/>
                  </a:cubicBezTo>
                  <a:cubicBezTo>
                    <a:pt x="2239804" y="1453425"/>
                    <a:pt x="2233136" y="1461045"/>
                    <a:pt x="2232184" y="1470570"/>
                  </a:cubicBezTo>
                  <a:cubicBezTo>
                    <a:pt x="2231231" y="1478190"/>
                    <a:pt x="2235041" y="1487715"/>
                    <a:pt x="2233136" y="1496287"/>
                  </a:cubicBezTo>
                  <a:cubicBezTo>
                    <a:pt x="2232184" y="1501050"/>
                    <a:pt x="2226469" y="1502955"/>
                    <a:pt x="2222659" y="1508670"/>
                  </a:cubicBezTo>
                  <a:cubicBezTo>
                    <a:pt x="2218849" y="1513432"/>
                    <a:pt x="2217896" y="1520100"/>
                    <a:pt x="2215039" y="1523910"/>
                  </a:cubicBezTo>
                  <a:cubicBezTo>
                    <a:pt x="2211229" y="1529625"/>
                    <a:pt x="2203609" y="1533435"/>
                    <a:pt x="2199799" y="1538197"/>
                  </a:cubicBezTo>
                  <a:cubicBezTo>
                    <a:pt x="2193131" y="1545817"/>
                    <a:pt x="2192179" y="1551532"/>
                    <a:pt x="2185511" y="1552485"/>
                  </a:cubicBezTo>
                  <a:cubicBezTo>
                    <a:pt x="2157889" y="1556295"/>
                    <a:pt x="2151221" y="1503907"/>
                    <a:pt x="2138839" y="1482000"/>
                  </a:cubicBezTo>
                  <a:cubicBezTo>
                    <a:pt x="2133124" y="1471522"/>
                    <a:pt x="2121694" y="1462950"/>
                    <a:pt x="2115979" y="1450567"/>
                  </a:cubicBezTo>
                  <a:cubicBezTo>
                    <a:pt x="2109311" y="1436280"/>
                    <a:pt x="2107406" y="1418182"/>
                    <a:pt x="2097881" y="1402942"/>
                  </a:cubicBezTo>
                  <a:cubicBezTo>
                    <a:pt x="2090261" y="1389607"/>
                    <a:pt x="2078831" y="1375320"/>
                    <a:pt x="2074069" y="1361032"/>
                  </a:cubicBezTo>
                  <a:cubicBezTo>
                    <a:pt x="2069306" y="1348650"/>
                    <a:pt x="2065496" y="1334362"/>
                    <a:pt x="2061686" y="1321027"/>
                  </a:cubicBezTo>
                  <a:cubicBezTo>
                    <a:pt x="2056924" y="1306740"/>
                    <a:pt x="2052161" y="1289595"/>
                    <a:pt x="2051209" y="1278165"/>
                  </a:cubicBezTo>
                  <a:cubicBezTo>
                    <a:pt x="2050256" y="1261972"/>
                    <a:pt x="2054066" y="1251495"/>
                    <a:pt x="2040731" y="1244827"/>
                  </a:cubicBezTo>
                  <a:cubicBezTo>
                    <a:pt x="2028349" y="1247685"/>
                    <a:pt x="2023586" y="1260067"/>
                    <a:pt x="2009299" y="1260067"/>
                  </a:cubicBezTo>
                  <a:cubicBezTo>
                    <a:pt x="1995964" y="1260067"/>
                    <a:pt x="1959769" y="1236255"/>
                    <a:pt x="1970246" y="1216252"/>
                  </a:cubicBezTo>
                  <a:cubicBezTo>
                    <a:pt x="1961674" y="1203870"/>
                    <a:pt x="1938814" y="1197202"/>
                    <a:pt x="1922621" y="1181962"/>
                  </a:cubicBezTo>
                  <a:cubicBezTo>
                    <a:pt x="1913096" y="1173390"/>
                    <a:pt x="1904524" y="1153387"/>
                    <a:pt x="1887379" y="1151482"/>
                  </a:cubicBezTo>
                  <a:cubicBezTo>
                    <a:pt x="1882616" y="1150530"/>
                    <a:pt x="1876901" y="1153387"/>
                    <a:pt x="1872139" y="1154340"/>
                  </a:cubicBezTo>
                  <a:cubicBezTo>
                    <a:pt x="1861661" y="1155292"/>
                    <a:pt x="1842611" y="1153387"/>
                    <a:pt x="1830229" y="1154340"/>
                  </a:cubicBezTo>
                  <a:cubicBezTo>
                    <a:pt x="1814989" y="1155292"/>
                    <a:pt x="1795939" y="1159102"/>
                    <a:pt x="1776889" y="1157197"/>
                  </a:cubicBezTo>
                  <a:cubicBezTo>
                    <a:pt x="1764506" y="1156245"/>
                    <a:pt x="1749266" y="1153387"/>
                    <a:pt x="1736884" y="1152435"/>
                  </a:cubicBezTo>
                  <a:cubicBezTo>
                    <a:pt x="1720691" y="1150530"/>
                    <a:pt x="1698784" y="1146720"/>
                    <a:pt x="1690211" y="1138147"/>
                  </a:cubicBezTo>
                  <a:cubicBezTo>
                    <a:pt x="1684496" y="1133385"/>
                    <a:pt x="1682591" y="1116240"/>
                    <a:pt x="1672114" y="1114335"/>
                  </a:cubicBezTo>
                  <a:cubicBezTo>
                    <a:pt x="1660684" y="1111477"/>
                    <a:pt x="1654016" y="1121002"/>
                    <a:pt x="1643539" y="1122907"/>
                  </a:cubicBezTo>
                  <a:cubicBezTo>
                    <a:pt x="1620679" y="1128622"/>
                    <a:pt x="1600676" y="1118145"/>
                    <a:pt x="1585436" y="1107667"/>
                  </a:cubicBezTo>
                  <a:cubicBezTo>
                    <a:pt x="1574006" y="1100047"/>
                    <a:pt x="1564481" y="1096237"/>
                    <a:pt x="1555909" y="1091475"/>
                  </a:cubicBezTo>
                  <a:cubicBezTo>
                    <a:pt x="1536859" y="1078140"/>
                    <a:pt x="1533049" y="1040040"/>
                    <a:pt x="1504474" y="1040040"/>
                  </a:cubicBezTo>
                  <a:cubicBezTo>
                    <a:pt x="1493996" y="1040040"/>
                    <a:pt x="1477804" y="1046707"/>
                    <a:pt x="1476851" y="1058137"/>
                  </a:cubicBezTo>
                  <a:cubicBezTo>
                    <a:pt x="1475899" y="1065757"/>
                    <a:pt x="1486376" y="1080997"/>
                    <a:pt x="1491139" y="1087665"/>
                  </a:cubicBezTo>
                  <a:cubicBezTo>
                    <a:pt x="1505426" y="1107667"/>
                    <a:pt x="1531144" y="1115287"/>
                    <a:pt x="1538764" y="1141957"/>
                  </a:cubicBezTo>
                  <a:cubicBezTo>
                    <a:pt x="1543526" y="1143862"/>
                    <a:pt x="1554956" y="1137195"/>
                    <a:pt x="1560671" y="1142910"/>
                  </a:cubicBezTo>
                  <a:cubicBezTo>
                    <a:pt x="1565434" y="1154340"/>
                    <a:pt x="1560671" y="1176247"/>
                    <a:pt x="1572101" y="1181010"/>
                  </a:cubicBezTo>
                  <a:cubicBezTo>
                    <a:pt x="1624489" y="1189582"/>
                    <a:pt x="1639729" y="1161007"/>
                    <a:pt x="1663541" y="1141005"/>
                  </a:cubicBezTo>
                  <a:cubicBezTo>
                    <a:pt x="1676876" y="1149577"/>
                    <a:pt x="1673066" y="1158150"/>
                    <a:pt x="1677829" y="1167675"/>
                  </a:cubicBezTo>
                  <a:cubicBezTo>
                    <a:pt x="1682591" y="1178152"/>
                    <a:pt x="1690211" y="1185772"/>
                    <a:pt x="1699736" y="1189582"/>
                  </a:cubicBezTo>
                  <a:cubicBezTo>
                    <a:pt x="1706404" y="1192440"/>
                    <a:pt x="1714024" y="1189582"/>
                    <a:pt x="1723549" y="1193392"/>
                  </a:cubicBezTo>
                  <a:cubicBezTo>
                    <a:pt x="1729264" y="1195297"/>
                    <a:pt x="1754029" y="1219110"/>
                    <a:pt x="1754981" y="1227682"/>
                  </a:cubicBezTo>
                  <a:cubicBezTo>
                    <a:pt x="1755934" y="1235302"/>
                    <a:pt x="1738789" y="1260067"/>
                    <a:pt x="1733074" y="1266735"/>
                  </a:cubicBezTo>
                  <a:cubicBezTo>
                    <a:pt x="1728311" y="1273402"/>
                    <a:pt x="1720691" y="1276260"/>
                    <a:pt x="1717834" y="1281975"/>
                  </a:cubicBezTo>
                  <a:cubicBezTo>
                    <a:pt x="1715929" y="1286737"/>
                    <a:pt x="1716881" y="1295310"/>
                    <a:pt x="1714976" y="1298167"/>
                  </a:cubicBezTo>
                  <a:cubicBezTo>
                    <a:pt x="1713071" y="1302930"/>
                    <a:pt x="1701641" y="1309597"/>
                    <a:pt x="1694974" y="1316265"/>
                  </a:cubicBezTo>
                  <a:cubicBezTo>
                    <a:pt x="1688306" y="1322932"/>
                    <a:pt x="1679734" y="1327695"/>
                    <a:pt x="1673066" y="1332457"/>
                  </a:cubicBezTo>
                  <a:cubicBezTo>
                    <a:pt x="1665446" y="1338172"/>
                    <a:pt x="1659731" y="1346745"/>
                    <a:pt x="1651159" y="1350555"/>
                  </a:cubicBezTo>
                  <a:cubicBezTo>
                    <a:pt x="1634014" y="1357222"/>
                    <a:pt x="1618774" y="1354365"/>
                    <a:pt x="1604486" y="1362937"/>
                  </a:cubicBezTo>
                  <a:cubicBezTo>
                    <a:pt x="1594961" y="1368652"/>
                    <a:pt x="1594961" y="1381987"/>
                    <a:pt x="1584484" y="1389607"/>
                  </a:cubicBezTo>
                  <a:cubicBezTo>
                    <a:pt x="1573054" y="1397227"/>
                    <a:pt x="1553051" y="1397227"/>
                    <a:pt x="1536859" y="1404847"/>
                  </a:cubicBezTo>
                  <a:cubicBezTo>
                    <a:pt x="1526381" y="1409610"/>
                    <a:pt x="1519714" y="1419135"/>
                    <a:pt x="1510189" y="1422945"/>
                  </a:cubicBezTo>
                  <a:cubicBezTo>
                    <a:pt x="1506379" y="1423897"/>
                    <a:pt x="1501616" y="1422945"/>
                    <a:pt x="1497806" y="1423897"/>
                  </a:cubicBezTo>
                  <a:cubicBezTo>
                    <a:pt x="1489234" y="1425802"/>
                    <a:pt x="1481614" y="1432470"/>
                    <a:pt x="1473994" y="1434375"/>
                  </a:cubicBezTo>
                  <a:cubicBezTo>
                    <a:pt x="1467326" y="1436280"/>
                    <a:pt x="1461611" y="1435327"/>
                    <a:pt x="1454944" y="1437232"/>
                  </a:cubicBezTo>
                  <a:cubicBezTo>
                    <a:pt x="1435894" y="1442947"/>
                    <a:pt x="1417796" y="1462950"/>
                    <a:pt x="1397794" y="1451520"/>
                  </a:cubicBezTo>
                  <a:cubicBezTo>
                    <a:pt x="1388269" y="1430565"/>
                    <a:pt x="1387316" y="1403895"/>
                    <a:pt x="1375886" y="1384845"/>
                  </a:cubicBezTo>
                  <a:cubicBezTo>
                    <a:pt x="1370171" y="1375320"/>
                    <a:pt x="1359694" y="1372462"/>
                    <a:pt x="1355884" y="1361985"/>
                  </a:cubicBezTo>
                  <a:cubicBezTo>
                    <a:pt x="1354931" y="1353412"/>
                    <a:pt x="1365409" y="1356270"/>
                    <a:pt x="1366361" y="1349602"/>
                  </a:cubicBezTo>
                  <a:cubicBezTo>
                    <a:pt x="1363504" y="1336267"/>
                    <a:pt x="1350169" y="1329600"/>
                    <a:pt x="1342549" y="1318170"/>
                  </a:cubicBezTo>
                  <a:cubicBezTo>
                    <a:pt x="1338739" y="1312455"/>
                    <a:pt x="1336834" y="1304835"/>
                    <a:pt x="1332071" y="1298167"/>
                  </a:cubicBezTo>
                  <a:cubicBezTo>
                    <a:pt x="1316831" y="1276260"/>
                    <a:pt x="1287304" y="1264830"/>
                    <a:pt x="1281589" y="1237207"/>
                  </a:cubicBezTo>
                  <a:cubicBezTo>
                    <a:pt x="1279684" y="1229587"/>
                    <a:pt x="1281589" y="1223872"/>
                    <a:pt x="1280636" y="1218157"/>
                  </a:cubicBezTo>
                  <a:cubicBezTo>
                    <a:pt x="1277779" y="1208632"/>
                    <a:pt x="1272064" y="1199107"/>
                    <a:pt x="1265396" y="1191487"/>
                  </a:cubicBezTo>
                  <a:cubicBezTo>
                    <a:pt x="1260634" y="1185772"/>
                    <a:pt x="1251109" y="1181962"/>
                    <a:pt x="1245394" y="1173390"/>
                  </a:cubicBezTo>
                  <a:cubicBezTo>
                    <a:pt x="1241584" y="1167675"/>
                    <a:pt x="1240631" y="1160055"/>
                    <a:pt x="1237774" y="1154340"/>
                  </a:cubicBezTo>
                  <a:cubicBezTo>
                    <a:pt x="1225391" y="1130527"/>
                    <a:pt x="1207294" y="1110525"/>
                    <a:pt x="1187291" y="1093380"/>
                  </a:cubicBezTo>
                  <a:cubicBezTo>
                    <a:pt x="1176814" y="1095285"/>
                    <a:pt x="1166336" y="1095285"/>
                    <a:pt x="1160621" y="1101952"/>
                  </a:cubicBezTo>
                  <a:cubicBezTo>
                    <a:pt x="1165384" y="1118145"/>
                    <a:pt x="1173956" y="1132432"/>
                    <a:pt x="1182529" y="1145767"/>
                  </a:cubicBezTo>
                  <a:cubicBezTo>
                    <a:pt x="1190149" y="1158150"/>
                    <a:pt x="1201579" y="1172437"/>
                    <a:pt x="1206341" y="1185772"/>
                  </a:cubicBezTo>
                  <a:cubicBezTo>
                    <a:pt x="1208246" y="1191487"/>
                    <a:pt x="1208246" y="1198155"/>
                    <a:pt x="1210151" y="1203870"/>
                  </a:cubicBezTo>
                  <a:cubicBezTo>
                    <a:pt x="1217771" y="1223872"/>
                    <a:pt x="1243489" y="1230540"/>
                    <a:pt x="1248251" y="1253400"/>
                  </a:cubicBezTo>
                  <a:cubicBezTo>
                    <a:pt x="1252061" y="1268640"/>
                    <a:pt x="1247299" y="1280070"/>
                    <a:pt x="1252061" y="1295310"/>
                  </a:cubicBezTo>
                  <a:cubicBezTo>
                    <a:pt x="1256824" y="1310550"/>
                    <a:pt x="1278731" y="1319122"/>
                    <a:pt x="1287304" y="1333410"/>
                  </a:cubicBezTo>
                  <a:cubicBezTo>
                    <a:pt x="1294924" y="1344840"/>
                    <a:pt x="1294924" y="1361985"/>
                    <a:pt x="1299686" y="1372462"/>
                  </a:cubicBezTo>
                  <a:cubicBezTo>
                    <a:pt x="1307306" y="1388655"/>
                    <a:pt x="1328261" y="1395322"/>
                    <a:pt x="1343501" y="1406752"/>
                  </a:cubicBezTo>
                  <a:cubicBezTo>
                    <a:pt x="1357789" y="1416277"/>
                    <a:pt x="1367314" y="1431517"/>
                    <a:pt x="1378744" y="1441995"/>
                  </a:cubicBezTo>
                  <a:cubicBezTo>
                    <a:pt x="1385411" y="1447710"/>
                    <a:pt x="1394936" y="1449615"/>
                    <a:pt x="1396841" y="1456282"/>
                  </a:cubicBezTo>
                  <a:cubicBezTo>
                    <a:pt x="1398746" y="1464855"/>
                    <a:pt x="1393031" y="1467712"/>
                    <a:pt x="1392079" y="1475332"/>
                  </a:cubicBezTo>
                  <a:cubicBezTo>
                    <a:pt x="1401604" y="1485810"/>
                    <a:pt x="1411129" y="1503907"/>
                    <a:pt x="1427321" y="1505812"/>
                  </a:cubicBezTo>
                  <a:cubicBezTo>
                    <a:pt x="1433989" y="1506765"/>
                    <a:pt x="1442561" y="1500097"/>
                    <a:pt x="1453039" y="1498192"/>
                  </a:cubicBezTo>
                  <a:cubicBezTo>
                    <a:pt x="1457801" y="1497240"/>
                    <a:pt x="1463516" y="1499145"/>
                    <a:pt x="1468279" y="1498192"/>
                  </a:cubicBezTo>
                  <a:cubicBezTo>
                    <a:pt x="1474946" y="1497240"/>
                    <a:pt x="1480661" y="1490572"/>
                    <a:pt x="1488281" y="1489620"/>
                  </a:cubicBezTo>
                  <a:cubicBezTo>
                    <a:pt x="1501616" y="1486762"/>
                    <a:pt x="1515904" y="1487715"/>
                    <a:pt x="1532096" y="1485810"/>
                  </a:cubicBezTo>
                  <a:cubicBezTo>
                    <a:pt x="1547336" y="1483905"/>
                    <a:pt x="1557814" y="1470570"/>
                    <a:pt x="1570196" y="1474380"/>
                  </a:cubicBezTo>
                  <a:cubicBezTo>
                    <a:pt x="1583531" y="1488667"/>
                    <a:pt x="1574006" y="1504860"/>
                    <a:pt x="1570196" y="1518195"/>
                  </a:cubicBezTo>
                  <a:cubicBezTo>
                    <a:pt x="1569244" y="1522957"/>
                    <a:pt x="1569244" y="1527720"/>
                    <a:pt x="1567339" y="1532482"/>
                  </a:cubicBezTo>
                  <a:cubicBezTo>
                    <a:pt x="1560671" y="1555342"/>
                    <a:pt x="1542574" y="1571535"/>
                    <a:pt x="1534001" y="1591537"/>
                  </a:cubicBezTo>
                  <a:cubicBezTo>
                    <a:pt x="1531144" y="1598205"/>
                    <a:pt x="1532096" y="1604872"/>
                    <a:pt x="1529239" y="1611540"/>
                  </a:cubicBezTo>
                  <a:cubicBezTo>
                    <a:pt x="1519714" y="1631542"/>
                    <a:pt x="1500664" y="1651545"/>
                    <a:pt x="1485424" y="1668690"/>
                  </a:cubicBezTo>
                  <a:cubicBezTo>
                    <a:pt x="1476851" y="1678215"/>
                    <a:pt x="1469231" y="1686787"/>
                    <a:pt x="1459706" y="1694407"/>
                  </a:cubicBezTo>
                  <a:cubicBezTo>
                    <a:pt x="1450181" y="1702027"/>
                    <a:pt x="1439704" y="1705837"/>
                    <a:pt x="1429226" y="1713457"/>
                  </a:cubicBezTo>
                  <a:cubicBezTo>
                    <a:pt x="1409224" y="1728697"/>
                    <a:pt x="1388269" y="1749652"/>
                    <a:pt x="1373981" y="1768702"/>
                  </a:cubicBezTo>
                  <a:cubicBezTo>
                    <a:pt x="1368266" y="1776322"/>
                    <a:pt x="1365409" y="1784895"/>
                    <a:pt x="1359694" y="1791562"/>
                  </a:cubicBezTo>
                  <a:cubicBezTo>
                    <a:pt x="1351121" y="1801087"/>
                    <a:pt x="1338739" y="1804897"/>
                    <a:pt x="1332071" y="1814422"/>
                  </a:cubicBezTo>
                  <a:cubicBezTo>
                    <a:pt x="1326356" y="1821090"/>
                    <a:pt x="1323499" y="1834425"/>
                    <a:pt x="1316831" y="1846807"/>
                  </a:cubicBezTo>
                  <a:cubicBezTo>
                    <a:pt x="1310164" y="1861095"/>
                    <a:pt x="1294924" y="1870620"/>
                    <a:pt x="1297781" y="1890622"/>
                  </a:cubicBezTo>
                  <a:cubicBezTo>
                    <a:pt x="1298734" y="1898242"/>
                    <a:pt x="1305401" y="1903005"/>
                    <a:pt x="1308259" y="1910625"/>
                  </a:cubicBezTo>
                  <a:cubicBezTo>
                    <a:pt x="1312069" y="1923960"/>
                    <a:pt x="1309211" y="1935390"/>
                    <a:pt x="1307306" y="1949677"/>
                  </a:cubicBezTo>
                  <a:cubicBezTo>
                    <a:pt x="1314926" y="1966822"/>
                    <a:pt x="1319689" y="1985872"/>
                    <a:pt x="1333024" y="1997302"/>
                  </a:cubicBezTo>
                  <a:cubicBezTo>
                    <a:pt x="1334929" y="2023020"/>
                    <a:pt x="1331119" y="2047785"/>
                    <a:pt x="1333024" y="2069692"/>
                  </a:cubicBezTo>
                  <a:cubicBezTo>
                    <a:pt x="1333976" y="2083027"/>
                    <a:pt x="1339691" y="2093505"/>
                    <a:pt x="1333976" y="2105887"/>
                  </a:cubicBezTo>
                  <a:cubicBezTo>
                    <a:pt x="1329214" y="2117317"/>
                    <a:pt x="1311116" y="2136367"/>
                    <a:pt x="1299686" y="2143987"/>
                  </a:cubicBezTo>
                  <a:cubicBezTo>
                    <a:pt x="1287304" y="2151607"/>
                    <a:pt x="1269206" y="2153512"/>
                    <a:pt x="1256824" y="2163037"/>
                  </a:cubicBezTo>
                  <a:cubicBezTo>
                    <a:pt x="1248251" y="2169705"/>
                    <a:pt x="1240631" y="2181135"/>
                    <a:pt x="1231106" y="2188755"/>
                  </a:cubicBezTo>
                  <a:cubicBezTo>
                    <a:pt x="1215866" y="2201137"/>
                    <a:pt x="1195864" y="2212567"/>
                    <a:pt x="1194911" y="2224950"/>
                  </a:cubicBezTo>
                  <a:cubicBezTo>
                    <a:pt x="1193959" y="2232570"/>
                    <a:pt x="1200626" y="2243047"/>
                    <a:pt x="1202531" y="2250667"/>
                  </a:cubicBezTo>
                  <a:cubicBezTo>
                    <a:pt x="1207294" y="2269717"/>
                    <a:pt x="1212056" y="2296387"/>
                    <a:pt x="1203484" y="2316390"/>
                  </a:cubicBezTo>
                  <a:cubicBezTo>
                    <a:pt x="1193959" y="2338297"/>
                    <a:pt x="1148239" y="2333535"/>
                    <a:pt x="1142524" y="2356395"/>
                  </a:cubicBezTo>
                  <a:cubicBezTo>
                    <a:pt x="1140619" y="2363062"/>
                    <a:pt x="1145381" y="2368777"/>
                    <a:pt x="1145381" y="2376397"/>
                  </a:cubicBezTo>
                  <a:cubicBezTo>
                    <a:pt x="1145381" y="2383065"/>
                    <a:pt x="1136809" y="2405925"/>
                    <a:pt x="1132999" y="2412592"/>
                  </a:cubicBezTo>
                  <a:cubicBezTo>
                    <a:pt x="1127284" y="2423070"/>
                    <a:pt x="1114901" y="2427832"/>
                    <a:pt x="1106329" y="2436405"/>
                  </a:cubicBezTo>
                  <a:cubicBezTo>
                    <a:pt x="1095851" y="2447835"/>
                    <a:pt x="1091089" y="2464027"/>
                    <a:pt x="1079659" y="2475457"/>
                  </a:cubicBezTo>
                  <a:cubicBezTo>
                    <a:pt x="1064419" y="2491650"/>
                    <a:pt x="1044416" y="2508795"/>
                    <a:pt x="1025366" y="2522130"/>
                  </a:cubicBezTo>
                  <a:cubicBezTo>
                    <a:pt x="1008221" y="2534512"/>
                    <a:pt x="978694" y="2546895"/>
                    <a:pt x="952024" y="2548800"/>
                  </a:cubicBezTo>
                  <a:cubicBezTo>
                    <a:pt x="936784" y="2549752"/>
                    <a:pt x="920591" y="2544990"/>
                    <a:pt x="904399" y="2547847"/>
                  </a:cubicBezTo>
                  <a:cubicBezTo>
                    <a:pt x="898684" y="2548800"/>
                    <a:pt x="892016" y="2554515"/>
                    <a:pt x="884396" y="2555468"/>
                  </a:cubicBezTo>
                  <a:cubicBezTo>
                    <a:pt x="879634" y="2556420"/>
                    <a:pt x="874871" y="2554515"/>
                    <a:pt x="870109" y="2555468"/>
                  </a:cubicBezTo>
                  <a:cubicBezTo>
                    <a:pt x="862489" y="2556420"/>
                    <a:pt x="854869" y="2563087"/>
                    <a:pt x="847249" y="2563087"/>
                  </a:cubicBezTo>
                  <a:cubicBezTo>
                    <a:pt x="831056" y="2563087"/>
                    <a:pt x="810101" y="2543085"/>
                    <a:pt x="809149" y="2524035"/>
                  </a:cubicBezTo>
                  <a:cubicBezTo>
                    <a:pt x="809149" y="2516415"/>
                    <a:pt x="815816" y="2509747"/>
                    <a:pt x="815816" y="2502127"/>
                  </a:cubicBezTo>
                  <a:cubicBezTo>
                    <a:pt x="815816" y="2494507"/>
                    <a:pt x="805339" y="2484030"/>
                    <a:pt x="797719" y="2468790"/>
                  </a:cubicBezTo>
                  <a:cubicBezTo>
                    <a:pt x="790099" y="2454502"/>
                    <a:pt x="787241" y="2438310"/>
                    <a:pt x="779621" y="2426880"/>
                  </a:cubicBezTo>
                  <a:cubicBezTo>
                    <a:pt x="772001" y="2414497"/>
                    <a:pt x="761524" y="2408782"/>
                    <a:pt x="755809" y="2399257"/>
                  </a:cubicBezTo>
                  <a:cubicBezTo>
                    <a:pt x="744379" y="2380207"/>
                    <a:pt x="743426" y="2356395"/>
                    <a:pt x="739616" y="2333535"/>
                  </a:cubicBezTo>
                  <a:cubicBezTo>
                    <a:pt x="738664" y="2325915"/>
                    <a:pt x="732949" y="2317342"/>
                    <a:pt x="731996" y="2307817"/>
                  </a:cubicBezTo>
                  <a:cubicBezTo>
                    <a:pt x="731044" y="2296387"/>
                    <a:pt x="732949" y="2283052"/>
                    <a:pt x="731044" y="2273527"/>
                  </a:cubicBezTo>
                  <a:cubicBezTo>
                    <a:pt x="729139" y="2265907"/>
                    <a:pt x="720566" y="2258287"/>
                    <a:pt x="715804" y="2249715"/>
                  </a:cubicBezTo>
                  <a:cubicBezTo>
                    <a:pt x="707231" y="2233522"/>
                    <a:pt x="700564" y="2211615"/>
                    <a:pt x="692944" y="2199232"/>
                  </a:cubicBezTo>
                  <a:cubicBezTo>
                    <a:pt x="686276" y="2186850"/>
                    <a:pt x="671036" y="2174467"/>
                    <a:pt x="670084" y="2161132"/>
                  </a:cubicBezTo>
                  <a:cubicBezTo>
                    <a:pt x="669131" y="2151607"/>
                    <a:pt x="671036" y="2134462"/>
                    <a:pt x="672941" y="2125890"/>
                  </a:cubicBezTo>
                  <a:cubicBezTo>
                    <a:pt x="673894" y="2117317"/>
                    <a:pt x="680561" y="2109697"/>
                    <a:pt x="683419" y="2100172"/>
                  </a:cubicBezTo>
                  <a:cubicBezTo>
                    <a:pt x="685324" y="2093505"/>
                    <a:pt x="683419" y="2086837"/>
                    <a:pt x="684371" y="2080170"/>
                  </a:cubicBezTo>
                  <a:cubicBezTo>
                    <a:pt x="691039" y="2051595"/>
                    <a:pt x="722471" y="2041117"/>
                    <a:pt x="718661" y="2005875"/>
                  </a:cubicBezTo>
                  <a:cubicBezTo>
                    <a:pt x="716756" y="1990635"/>
                    <a:pt x="706279" y="1983967"/>
                    <a:pt x="704374" y="1966822"/>
                  </a:cubicBezTo>
                  <a:cubicBezTo>
                    <a:pt x="703421" y="1959202"/>
                    <a:pt x="708184" y="1951582"/>
                    <a:pt x="708184" y="1943962"/>
                  </a:cubicBezTo>
                  <a:cubicBezTo>
                    <a:pt x="708184" y="1933485"/>
                    <a:pt x="698659" y="1917292"/>
                    <a:pt x="693896" y="1907767"/>
                  </a:cubicBezTo>
                  <a:cubicBezTo>
                    <a:pt x="681514" y="1880145"/>
                    <a:pt x="672941" y="1854427"/>
                    <a:pt x="654844" y="1833472"/>
                  </a:cubicBezTo>
                  <a:cubicBezTo>
                    <a:pt x="644366" y="1822042"/>
                    <a:pt x="631984" y="1813470"/>
                    <a:pt x="623411" y="1802992"/>
                  </a:cubicBezTo>
                  <a:cubicBezTo>
                    <a:pt x="616744" y="1794420"/>
                    <a:pt x="608171" y="1778227"/>
                    <a:pt x="608171" y="1771560"/>
                  </a:cubicBezTo>
                  <a:cubicBezTo>
                    <a:pt x="608171" y="1763940"/>
                    <a:pt x="613886" y="1760130"/>
                    <a:pt x="615791" y="1752510"/>
                  </a:cubicBezTo>
                  <a:cubicBezTo>
                    <a:pt x="618649" y="1742985"/>
                    <a:pt x="618649" y="1725840"/>
                    <a:pt x="622459" y="1710600"/>
                  </a:cubicBezTo>
                  <a:cubicBezTo>
                    <a:pt x="624364" y="1703932"/>
                    <a:pt x="631031" y="1687740"/>
                    <a:pt x="630079" y="1676310"/>
                  </a:cubicBezTo>
                  <a:cubicBezTo>
                    <a:pt x="629126" y="1665832"/>
                    <a:pt x="612934" y="1645830"/>
                    <a:pt x="599599" y="1642020"/>
                  </a:cubicBezTo>
                  <a:cubicBezTo>
                    <a:pt x="581501" y="1637257"/>
                    <a:pt x="563404" y="1647735"/>
                    <a:pt x="541496" y="1645830"/>
                  </a:cubicBezTo>
                  <a:cubicBezTo>
                    <a:pt x="515779" y="1628685"/>
                    <a:pt x="517684" y="1597252"/>
                    <a:pt x="490061" y="1592490"/>
                  </a:cubicBezTo>
                  <a:close/>
                  <a:moveTo>
                    <a:pt x="1189196" y="2044927"/>
                  </a:moveTo>
                  <a:cubicBezTo>
                    <a:pt x="1194911" y="2035402"/>
                    <a:pt x="1202531" y="2009685"/>
                    <a:pt x="1189196" y="2003017"/>
                  </a:cubicBezTo>
                  <a:cubicBezTo>
                    <a:pt x="1188244" y="2003017"/>
                    <a:pt x="1187291" y="2003017"/>
                    <a:pt x="1186339" y="2003017"/>
                  </a:cubicBezTo>
                  <a:cubicBezTo>
                    <a:pt x="1180624" y="2014447"/>
                    <a:pt x="1174909" y="2039212"/>
                    <a:pt x="1189196" y="2044927"/>
                  </a:cubicBezTo>
                  <a:close/>
                  <a:moveTo>
                    <a:pt x="1171099" y="1781085"/>
                  </a:moveTo>
                  <a:cubicBezTo>
                    <a:pt x="1174909" y="1772512"/>
                    <a:pt x="1185386" y="1762987"/>
                    <a:pt x="1183481" y="1752510"/>
                  </a:cubicBezTo>
                  <a:cubicBezTo>
                    <a:pt x="1179671" y="1727745"/>
                    <a:pt x="1133951" y="1740127"/>
                    <a:pt x="1129189" y="1757272"/>
                  </a:cubicBezTo>
                  <a:cubicBezTo>
                    <a:pt x="1125379" y="1768702"/>
                    <a:pt x="1131094" y="1778227"/>
                    <a:pt x="1126331" y="1790610"/>
                  </a:cubicBezTo>
                  <a:cubicBezTo>
                    <a:pt x="1131094" y="1800135"/>
                    <a:pt x="1143476" y="1802040"/>
                    <a:pt x="1159669" y="1801087"/>
                  </a:cubicBezTo>
                  <a:cubicBezTo>
                    <a:pt x="1168241" y="1796325"/>
                    <a:pt x="1167289" y="1789657"/>
                    <a:pt x="1171099" y="1781085"/>
                  </a:cubicBezTo>
                  <a:close/>
                  <a:moveTo>
                    <a:pt x="1093946" y="1911577"/>
                  </a:moveTo>
                  <a:cubicBezTo>
                    <a:pt x="1098709" y="1902052"/>
                    <a:pt x="1086326" y="1896337"/>
                    <a:pt x="1083469" y="1885860"/>
                  </a:cubicBezTo>
                  <a:cubicBezTo>
                    <a:pt x="1080611" y="1874430"/>
                    <a:pt x="1086326" y="1860142"/>
                    <a:pt x="1075849" y="1854427"/>
                  </a:cubicBezTo>
                  <a:cubicBezTo>
                    <a:pt x="1074896" y="1854427"/>
                    <a:pt x="1072991" y="1854427"/>
                    <a:pt x="1072039" y="1854427"/>
                  </a:cubicBezTo>
                  <a:cubicBezTo>
                    <a:pt x="1063466" y="1875382"/>
                    <a:pt x="1075849" y="1909672"/>
                    <a:pt x="1093946" y="1911577"/>
                  </a:cubicBezTo>
                  <a:close/>
                  <a:moveTo>
                    <a:pt x="1955959" y="656182"/>
                  </a:moveTo>
                  <a:cubicBezTo>
                    <a:pt x="1951196" y="646657"/>
                    <a:pt x="1937861" y="659040"/>
                    <a:pt x="1943576" y="667612"/>
                  </a:cubicBezTo>
                  <a:cubicBezTo>
                    <a:pt x="1952149" y="668565"/>
                    <a:pt x="1955006" y="663802"/>
                    <a:pt x="1955959" y="656182"/>
                  </a:cubicBezTo>
                  <a:close/>
                  <a:moveTo>
                    <a:pt x="1661636" y="708570"/>
                  </a:moveTo>
                  <a:cubicBezTo>
                    <a:pt x="1682591" y="704760"/>
                    <a:pt x="1661636" y="671422"/>
                    <a:pt x="1646396" y="675232"/>
                  </a:cubicBezTo>
                  <a:cubicBezTo>
                    <a:pt x="1626394" y="679995"/>
                    <a:pt x="1647349" y="711427"/>
                    <a:pt x="1661636" y="708570"/>
                  </a:cubicBezTo>
                  <a:close/>
                  <a:moveTo>
                    <a:pt x="1568291" y="871447"/>
                  </a:moveTo>
                  <a:cubicBezTo>
                    <a:pt x="1574959" y="827632"/>
                    <a:pt x="1540669" y="824775"/>
                    <a:pt x="1534001" y="793342"/>
                  </a:cubicBezTo>
                  <a:cubicBezTo>
                    <a:pt x="1536859" y="793342"/>
                    <a:pt x="1534954" y="789532"/>
                    <a:pt x="1537811" y="789532"/>
                  </a:cubicBezTo>
                  <a:cubicBezTo>
                    <a:pt x="1546384" y="785722"/>
                    <a:pt x="1558766" y="796200"/>
                    <a:pt x="1562576" y="785722"/>
                  </a:cubicBezTo>
                  <a:cubicBezTo>
                    <a:pt x="1562576" y="770482"/>
                    <a:pt x="1543526" y="760005"/>
                    <a:pt x="1524476" y="766672"/>
                  </a:cubicBezTo>
                  <a:cubicBezTo>
                    <a:pt x="1518761" y="762862"/>
                    <a:pt x="1517809" y="754290"/>
                    <a:pt x="1516856" y="746670"/>
                  </a:cubicBezTo>
                  <a:cubicBezTo>
                    <a:pt x="1502569" y="738097"/>
                    <a:pt x="1467326" y="719047"/>
                    <a:pt x="1467326" y="702855"/>
                  </a:cubicBezTo>
                  <a:cubicBezTo>
                    <a:pt x="1467326" y="688567"/>
                    <a:pt x="1485424" y="680947"/>
                    <a:pt x="1506379" y="680947"/>
                  </a:cubicBezTo>
                  <a:cubicBezTo>
                    <a:pt x="1514951" y="674280"/>
                    <a:pt x="1509236" y="654277"/>
                    <a:pt x="1501616" y="649515"/>
                  </a:cubicBezTo>
                  <a:cubicBezTo>
                    <a:pt x="1469231" y="641895"/>
                    <a:pt x="1451134" y="647610"/>
                    <a:pt x="1431131" y="661897"/>
                  </a:cubicBezTo>
                  <a:cubicBezTo>
                    <a:pt x="1421606" y="669517"/>
                    <a:pt x="1410176" y="674280"/>
                    <a:pt x="1404461" y="678090"/>
                  </a:cubicBezTo>
                  <a:cubicBezTo>
                    <a:pt x="1399699" y="681900"/>
                    <a:pt x="1392079" y="693330"/>
                    <a:pt x="1393031" y="698092"/>
                  </a:cubicBezTo>
                  <a:cubicBezTo>
                    <a:pt x="1393984" y="705712"/>
                    <a:pt x="1405414" y="710475"/>
                    <a:pt x="1409224" y="720952"/>
                  </a:cubicBezTo>
                  <a:cubicBezTo>
                    <a:pt x="1411129" y="726667"/>
                    <a:pt x="1411129" y="733335"/>
                    <a:pt x="1413034" y="737145"/>
                  </a:cubicBezTo>
                  <a:cubicBezTo>
                    <a:pt x="1418749" y="749527"/>
                    <a:pt x="1433036" y="757147"/>
                    <a:pt x="1443514" y="767625"/>
                  </a:cubicBezTo>
                  <a:cubicBezTo>
                    <a:pt x="1451134" y="775245"/>
                    <a:pt x="1472089" y="790485"/>
                    <a:pt x="1473041" y="799057"/>
                  </a:cubicBezTo>
                  <a:cubicBezTo>
                    <a:pt x="1473041" y="806677"/>
                    <a:pt x="1466374" y="807630"/>
                    <a:pt x="1464469" y="815250"/>
                  </a:cubicBezTo>
                  <a:cubicBezTo>
                    <a:pt x="1461611" y="822870"/>
                    <a:pt x="1459706" y="840015"/>
                    <a:pt x="1460659" y="846682"/>
                  </a:cubicBezTo>
                  <a:cubicBezTo>
                    <a:pt x="1463516" y="860970"/>
                    <a:pt x="1477804" y="860970"/>
                    <a:pt x="1491139" y="866685"/>
                  </a:cubicBezTo>
                  <a:cubicBezTo>
                    <a:pt x="1504474" y="872400"/>
                    <a:pt x="1516856" y="882877"/>
                    <a:pt x="1530191" y="882877"/>
                  </a:cubicBezTo>
                  <a:cubicBezTo>
                    <a:pt x="1544479" y="884782"/>
                    <a:pt x="1559719" y="880020"/>
                    <a:pt x="1568291" y="871447"/>
                  </a:cubicBezTo>
                  <a:close/>
                  <a:moveTo>
                    <a:pt x="1271111" y="780007"/>
                  </a:moveTo>
                  <a:cubicBezTo>
                    <a:pt x="1305401" y="774292"/>
                    <a:pt x="1290161" y="744765"/>
                    <a:pt x="1272064" y="734287"/>
                  </a:cubicBezTo>
                  <a:cubicBezTo>
                    <a:pt x="1258729" y="726667"/>
                    <a:pt x="1243489" y="720000"/>
                    <a:pt x="1228249" y="710475"/>
                  </a:cubicBezTo>
                  <a:cubicBezTo>
                    <a:pt x="1219676" y="704760"/>
                    <a:pt x="1185386" y="695235"/>
                    <a:pt x="1185386" y="683805"/>
                  </a:cubicBezTo>
                  <a:cubicBezTo>
                    <a:pt x="1185386" y="672375"/>
                    <a:pt x="1210151" y="667612"/>
                    <a:pt x="1200626" y="647610"/>
                  </a:cubicBezTo>
                  <a:cubicBezTo>
                    <a:pt x="1183481" y="643800"/>
                    <a:pt x="1142524" y="650467"/>
                    <a:pt x="1145381" y="669517"/>
                  </a:cubicBezTo>
                  <a:cubicBezTo>
                    <a:pt x="1147286" y="680947"/>
                    <a:pt x="1159669" y="674280"/>
                    <a:pt x="1163479" y="685710"/>
                  </a:cubicBezTo>
                  <a:cubicBezTo>
                    <a:pt x="1151096" y="690472"/>
                    <a:pt x="1135856" y="701902"/>
                    <a:pt x="1123474" y="699997"/>
                  </a:cubicBezTo>
                  <a:cubicBezTo>
                    <a:pt x="1108234" y="697140"/>
                    <a:pt x="1104424" y="678090"/>
                    <a:pt x="1095851" y="666660"/>
                  </a:cubicBezTo>
                  <a:cubicBezTo>
                    <a:pt x="1083469" y="666660"/>
                    <a:pt x="1075849" y="655230"/>
                    <a:pt x="1061561" y="656182"/>
                  </a:cubicBezTo>
                  <a:cubicBezTo>
                    <a:pt x="1046321" y="658087"/>
                    <a:pt x="1038701" y="679042"/>
                    <a:pt x="1031081" y="690472"/>
                  </a:cubicBezTo>
                  <a:cubicBezTo>
                    <a:pt x="1027271" y="696187"/>
                    <a:pt x="1020604" y="699045"/>
                    <a:pt x="1018699" y="704760"/>
                  </a:cubicBezTo>
                  <a:cubicBezTo>
                    <a:pt x="1017746" y="707617"/>
                    <a:pt x="1018699" y="713332"/>
                    <a:pt x="1017746" y="717142"/>
                  </a:cubicBezTo>
                  <a:cubicBezTo>
                    <a:pt x="1012984" y="731430"/>
                    <a:pt x="1001554" y="736192"/>
                    <a:pt x="1002506" y="748575"/>
                  </a:cubicBezTo>
                  <a:cubicBezTo>
                    <a:pt x="1003459" y="759052"/>
                    <a:pt x="1015841" y="764767"/>
                    <a:pt x="1016794" y="774292"/>
                  </a:cubicBezTo>
                  <a:cubicBezTo>
                    <a:pt x="1015841" y="783817"/>
                    <a:pt x="1000601" y="779055"/>
                    <a:pt x="1001554" y="790485"/>
                  </a:cubicBezTo>
                  <a:cubicBezTo>
                    <a:pt x="1024414" y="809535"/>
                    <a:pt x="1025366" y="781912"/>
                    <a:pt x="1036796" y="778102"/>
                  </a:cubicBezTo>
                  <a:cubicBezTo>
                    <a:pt x="1046321" y="775245"/>
                    <a:pt x="1064419" y="780960"/>
                    <a:pt x="1075849" y="778102"/>
                  </a:cubicBezTo>
                  <a:cubicBezTo>
                    <a:pt x="1085374" y="776197"/>
                    <a:pt x="1092994" y="766672"/>
                    <a:pt x="1103471" y="762862"/>
                  </a:cubicBezTo>
                  <a:cubicBezTo>
                    <a:pt x="1110139" y="760005"/>
                    <a:pt x="1118711" y="758100"/>
                    <a:pt x="1127284" y="758100"/>
                  </a:cubicBezTo>
                  <a:cubicBezTo>
                    <a:pt x="1167289" y="756195"/>
                    <a:pt x="1193006" y="782865"/>
                    <a:pt x="1228249" y="783817"/>
                  </a:cubicBezTo>
                  <a:cubicBezTo>
                    <a:pt x="1237774" y="782865"/>
                    <a:pt x="1258729" y="782865"/>
                    <a:pt x="1271111" y="780007"/>
                  </a:cubicBezTo>
                  <a:close/>
                  <a:moveTo>
                    <a:pt x="1190149" y="929550"/>
                  </a:moveTo>
                  <a:cubicBezTo>
                    <a:pt x="1191101" y="916215"/>
                    <a:pt x="1185386" y="905737"/>
                    <a:pt x="1183481" y="886687"/>
                  </a:cubicBezTo>
                  <a:cubicBezTo>
                    <a:pt x="1160621" y="872400"/>
                    <a:pt x="1142524" y="900022"/>
                    <a:pt x="1118711" y="897165"/>
                  </a:cubicBezTo>
                  <a:cubicBezTo>
                    <a:pt x="1104424" y="895260"/>
                    <a:pt x="1093946" y="878115"/>
                    <a:pt x="1078706" y="880972"/>
                  </a:cubicBezTo>
                  <a:cubicBezTo>
                    <a:pt x="1070134" y="881925"/>
                    <a:pt x="1066324" y="893355"/>
                    <a:pt x="1056799" y="895260"/>
                  </a:cubicBezTo>
                  <a:cubicBezTo>
                    <a:pt x="1038701" y="898117"/>
                    <a:pt x="1030129" y="880972"/>
                    <a:pt x="1011079" y="887640"/>
                  </a:cubicBezTo>
                  <a:cubicBezTo>
                    <a:pt x="984409" y="866685"/>
                    <a:pt x="972026" y="833347"/>
                    <a:pt x="965359" y="795247"/>
                  </a:cubicBezTo>
                  <a:cubicBezTo>
                    <a:pt x="951071" y="776197"/>
                    <a:pt x="928211" y="791437"/>
                    <a:pt x="917734" y="803820"/>
                  </a:cubicBezTo>
                  <a:cubicBezTo>
                    <a:pt x="911066" y="803820"/>
                    <a:pt x="902494" y="800010"/>
                    <a:pt x="901541" y="807630"/>
                  </a:cubicBezTo>
                  <a:cubicBezTo>
                    <a:pt x="896779" y="831442"/>
                    <a:pt x="934879" y="833347"/>
                    <a:pt x="933926" y="849540"/>
                  </a:cubicBezTo>
                  <a:cubicBezTo>
                    <a:pt x="933926" y="860017"/>
                    <a:pt x="918686" y="859065"/>
                    <a:pt x="912019" y="865732"/>
                  </a:cubicBezTo>
                  <a:cubicBezTo>
                    <a:pt x="905351" y="873352"/>
                    <a:pt x="910114" y="880020"/>
                    <a:pt x="900589" y="884782"/>
                  </a:cubicBezTo>
                  <a:cubicBezTo>
                    <a:pt x="875824" y="887640"/>
                    <a:pt x="867251" y="874305"/>
                    <a:pt x="867251" y="852397"/>
                  </a:cubicBezTo>
                  <a:cubicBezTo>
                    <a:pt x="856774" y="836205"/>
                    <a:pt x="842486" y="823822"/>
                    <a:pt x="832961" y="810487"/>
                  </a:cubicBezTo>
                  <a:cubicBezTo>
                    <a:pt x="829151" y="805725"/>
                    <a:pt x="824389" y="798105"/>
                    <a:pt x="822484" y="790485"/>
                  </a:cubicBezTo>
                  <a:cubicBezTo>
                    <a:pt x="821531" y="784770"/>
                    <a:pt x="825341" y="777150"/>
                    <a:pt x="823436" y="770482"/>
                  </a:cubicBezTo>
                  <a:cubicBezTo>
                    <a:pt x="820579" y="758100"/>
                    <a:pt x="798671" y="749527"/>
                    <a:pt x="784384" y="742860"/>
                  </a:cubicBezTo>
                  <a:cubicBezTo>
                    <a:pt x="769144" y="736192"/>
                    <a:pt x="751046" y="728572"/>
                    <a:pt x="740569" y="720000"/>
                  </a:cubicBezTo>
                  <a:cubicBezTo>
                    <a:pt x="732949" y="713332"/>
                    <a:pt x="729139" y="702855"/>
                    <a:pt x="722471" y="698092"/>
                  </a:cubicBezTo>
                  <a:cubicBezTo>
                    <a:pt x="716756" y="694282"/>
                    <a:pt x="710089" y="695235"/>
                    <a:pt x="704374" y="691425"/>
                  </a:cubicBezTo>
                  <a:cubicBezTo>
                    <a:pt x="697706" y="686662"/>
                    <a:pt x="698659" y="678090"/>
                    <a:pt x="689134" y="676185"/>
                  </a:cubicBezTo>
                  <a:cubicBezTo>
                    <a:pt x="684371" y="674280"/>
                    <a:pt x="676751" y="680947"/>
                    <a:pt x="673894" y="684757"/>
                  </a:cubicBezTo>
                  <a:cubicBezTo>
                    <a:pt x="668179" y="712380"/>
                    <a:pt x="690086" y="714285"/>
                    <a:pt x="700564" y="726667"/>
                  </a:cubicBezTo>
                  <a:cubicBezTo>
                    <a:pt x="707231" y="735240"/>
                    <a:pt x="711041" y="747622"/>
                    <a:pt x="718661" y="753337"/>
                  </a:cubicBezTo>
                  <a:cubicBezTo>
                    <a:pt x="726281" y="759052"/>
                    <a:pt x="736759" y="758100"/>
                    <a:pt x="746284" y="761910"/>
                  </a:cubicBezTo>
                  <a:cubicBezTo>
                    <a:pt x="752951" y="764767"/>
                    <a:pt x="757714" y="773340"/>
                    <a:pt x="764381" y="777150"/>
                  </a:cubicBezTo>
                  <a:cubicBezTo>
                    <a:pt x="776764" y="784770"/>
                    <a:pt x="795814" y="785722"/>
                    <a:pt x="797719" y="800010"/>
                  </a:cubicBezTo>
                  <a:cubicBezTo>
                    <a:pt x="790099" y="804772"/>
                    <a:pt x="772954" y="792390"/>
                    <a:pt x="767239" y="804772"/>
                  </a:cubicBezTo>
                  <a:cubicBezTo>
                    <a:pt x="765334" y="813345"/>
                    <a:pt x="773906" y="817155"/>
                    <a:pt x="773906" y="824775"/>
                  </a:cubicBezTo>
                  <a:cubicBezTo>
                    <a:pt x="773906" y="837157"/>
                    <a:pt x="759619" y="850492"/>
                    <a:pt x="747236" y="848587"/>
                  </a:cubicBezTo>
                  <a:cubicBezTo>
                    <a:pt x="746284" y="840967"/>
                    <a:pt x="753904" y="835252"/>
                    <a:pt x="753904" y="826680"/>
                  </a:cubicBezTo>
                  <a:cubicBezTo>
                    <a:pt x="752951" y="810487"/>
                    <a:pt x="720566" y="785722"/>
                    <a:pt x="704374" y="779055"/>
                  </a:cubicBezTo>
                  <a:cubicBezTo>
                    <a:pt x="696754" y="775245"/>
                    <a:pt x="687229" y="775245"/>
                    <a:pt x="680561" y="771435"/>
                  </a:cubicBezTo>
                  <a:cubicBezTo>
                    <a:pt x="668179" y="764767"/>
                    <a:pt x="646271" y="747622"/>
                    <a:pt x="638651" y="737145"/>
                  </a:cubicBezTo>
                  <a:cubicBezTo>
                    <a:pt x="630079" y="724762"/>
                    <a:pt x="621506" y="702855"/>
                    <a:pt x="602456" y="703807"/>
                  </a:cubicBezTo>
                  <a:cubicBezTo>
                    <a:pt x="593884" y="704760"/>
                    <a:pt x="587216" y="711427"/>
                    <a:pt x="580549" y="715237"/>
                  </a:cubicBezTo>
                  <a:cubicBezTo>
                    <a:pt x="574834" y="718095"/>
                    <a:pt x="568166" y="720952"/>
                    <a:pt x="561499" y="725715"/>
                  </a:cubicBezTo>
                  <a:cubicBezTo>
                    <a:pt x="553879" y="730477"/>
                    <a:pt x="548164" y="735240"/>
                    <a:pt x="541496" y="736192"/>
                  </a:cubicBezTo>
                  <a:cubicBezTo>
                    <a:pt x="525304" y="737145"/>
                    <a:pt x="511969" y="724762"/>
                    <a:pt x="498634" y="727620"/>
                  </a:cubicBezTo>
                  <a:cubicBezTo>
                    <a:pt x="493871" y="728572"/>
                    <a:pt x="490061" y="732382"/>
                    <a:pt x="484346" y="738097"/>
                  </a:cubicBezTo>
                  <a:cubicBezTo>
                    <a:pt x="484346" y="745717"/>
                    <a:pt x="486251" y="750480"/>
                    <a:pt x="485299" y="758100"/>
                  </a:cubicBezTo>
                  <a:cubicBezTo>
                    <a:pt x="481489" y="764767"/>
                    <a:pt x="469106" y="764767"/>
                    <a:pt x="459581" y="769530"/>
                  </a:cubicBezTo>
                  <a:cubicBezTo>
                    <a:pt x="446246" y="776197"/>
                    <a:pt x="434816" y="790485"/>
                    <a:pt x="424339" y="800962"/>
                  </a:cubicBezTo>
                  <a:cubicBezTo>
                    <a:pt x="417671" y="807630"/>
                    <a:pt x="411004" y="813345"/>
                    <a:pt x="410051" y="819060"/>
                  </a:cubicBezTo>
                  <a:cubicBezTo>
                    <a:pt x="409099" y="822870"/>
                    <a:pt x="413861" y="831442"/>
                    <a:pt x="412909" y="837157"/>
                  </a:cubicBezTo>
                  <a:cubicBezTo>
                    <a:pt x="411956" y="842872"/>
                    <a:pt x="400526" y="856207"/>
                    <a:pt x="392906" y="860970"/>
                  </a:cubicBezTo>
                  <a:cubicBezTo>
                    <a:pt x="388144" y="863827"/>
                    <a:pt x="382429" y="864780"/>
                    <a:pt x="377666" y="867637"/>
                  </a:cubicBezTo>
                  <a:cubicBezTo>
                    <a:pt x="368141" y="873352"/>
                    <a:pt x="363379" y="880972"/>
                    <a:pt x="354806" y="882877"/>
                  </a:cubicBezTo>
                  <a:cubicBezTo>
                    <a:pt x="332899" y="886687"/>
                    <a:pt x="292894" y="878115"/>
                    <a:pt x="292894" y="901927"/>
                  </a:cubicBezTo>
                  <a:cubicBezTo>
                    <a:pt x="292894" y="917167"/>
                    <a:pt x="313849" y="917167"/>
                    <a:pt x="327184" y="917167"/>
                  </a:cubicBezTo>
                  <a:cubicBezTo>
                    <a:pt x="345281" y="916215"/>
                    <a:pt x="360521" y="920977"/>
                    <a:pt x="370046" y="918120"/>
                  </a:cubicBezTo>
                  <a:cubicBezTo>
                    <a:pt x="376714" y="916215"/>
                    <a:pt x="384334" y="908595"/>
                    <a:pt x="391954" y="905737"/>
                  </a:cubicBezTo>
                  <a:cubicBezTo>
                    <a:pt x="396716" y="903832"/>
                    <a:pt x="401479" y="903832"/>
                    <a:pt x="404336" y="901927"/>
                  </a:cubicBezTo>
                  <a:cubicBezTo>
                    <a:pt x="411956" y="898117"/>
                    <a:pt x="415766" y="892402"/>
                    <a:pt x="422434" y="889545"/>
                  </a:cubicBezTo>
                  <a:cubicBezTo>
                    <a:pt x="433864" y="883830"/>
                    <a:pt x="455771" y="880020"/>
                    <a:pt x="468154" y="879067"/>
                  </a:cubicBezTo>
                  <a:cubicBezTo>
                    <a:pt x="485299" y="878115"/>
                    <a:pt x="503396" y="880972"/>
                    <a:pt x="525304" y="879067"/>
                  </a:cubicBezTo>
                  <a:cubicBezTo>
                    <a:pt x="532924" y="878115"/>
                    <a:pt x="540544" y="873352"/>
                    <a:pt x="549116" y="872400"/>
                  </a:cubicBezTo>
                  <a:cubicBezTo>
                    <a:pt x="562451" y="871447"/>
                    <a:pt x="580549" y="878115"/>
                    <a:pt x="591979" y="877162"/>
                  </a:cubicBezTo>
                  <a:cubicBezTo>
                    <a:pt x="599599" y="877162"/>
                    <a:pt x="608171" y="869542"/>
                    <a:pt x="617696" y="869542"/>
                  </a:cubicBezTo>
                  <a:cubicBezTo>
                    <a:pt x="628174" y="869542"/>
                    <a:pt x="638651" y="877162"/>
                    <a:pt x="640556" y="883830"/>
                  </a:cubicBezTo>
                  <a:cubicBezTo>
                    <a:pt x="641509" y="887640"/>
                    <a:pt x="638651" y="893355"/>
                    <a:pt x="639604" y="899070"/>
                  </a:cubicBezTo>
                  <a:cubicBezTo>
                    <a:pt x="641509" y="908595"/>
                    <a:pt x="649129" y="912405"/>
                    <a:pt x="648176" y="918120"/>
                  </a:cubicBezTo>
                  <a:cubicBezTo>
                    <a:pt x="647224" y="925740"/>
                    <a:pt x="628174" y="936217"/>
                    <a:pt x="630079" y="945742"/>
                  </a:cubicBezTo>
                  <a:cubicBezTo>
                    <a:pt x="631984" y="951457"/>
                    <a:pt x="646271" y="958125"/>
                    <a:pt x="652939" y="961935"/>
                  </a:cubicBezTo>
                  <a:cubicBezTo>
                    <a:pt x="660559" y="966697"/>
                    <a:pt x="671989" y="972412"/>
                    <a:pt x="680561" y="973365"/>
                  </a:cubicBezTo>
                  <a:cubicBezTo>
                    <a:pt x="688181" y="974317"/>
                    <a:pt x="693896" y="971460"/>
                    <a:pt x="700564" y="972412"/>
                  </a:cubicBezTo>
                  <a:cubicBezTo>
                    <a:pt x="711041" y="973365"/>
                    <a:pt x="729139" y="980032"/>
                    <a:pt x="735806" y="984795"/>
                  </a:cubicBezTo>
                  <a:cubicBezTo>
                    <a:pt x="747236" y="993367"/>
                    <a:pt x="746284" y="1006702"/>
                    <a:pt x="759619" y="1011465"/>
                  </a:cubicBezTo>
                  <a:cubicBezTo>
                    <a:pt x="765334" y="1013370"/>
                    <a:pt x="775811" y="1012417"/>
                    <a:pt x="783431" y="1014322"/>
                  </a:cubicBezTo>
                  <a:cubicBezTo>
                    <a:pt x="801529" y="1018132"/>
                    <a:pt x="815816" y="1033372"/>
                    <a:pt x="829151" y="1032420"/>
                  </a:cubicBezTo>
                  <a:cubicBezTo>
                    <a:pt x="850106" y="1029562"/>
                    <a:pt x="840581" y="1009560"/>
                    <a:pt x="843439" y="996225"/>
                  </a:cubicBezTo>
                  <a:cubicBezTo>
                    <a:pt x="849154" y="963840"/>
                    <a:pt x="912019" y="965745"/>
                    <a:pt x="924401" y="987652"/>
                  </a:cubicBezTo>
                  <a:cubicBezTo>
                    <a:pt x="933926" y="990510"/>
                    <a:pt x="941546" y="987652"/>
                    <a:pt x="952024" y="991462"/>
                  </a:cubicBezTo>
                  <a:cubicBezTo>
                    <a:pt x="957739" y="993367"/>
                    <a:pt x="962501" y="1000035"/>
                    <a:pt x="968216" y="1001940"/>
                  </a:cubicBezTo>
                  <a:cubicBezTo>
                    <a:pt x="972979" y="1002892"/>
                    <a:pt x="978694" y="1000987"/>
                    <a:pt x="984409" y="1001940"/>
                  </a:cubicBezTo>
                  <a:cubicBezTo>
                    <a:pt x="1008221" y="1004797"/>
                    <a:pt x="1030129" y="1022895"/>
                    <a:pt x="1051084" y="1020037"/>
                  </a:cubicBezTo>
                  <a:cubicBezTo>
                    <a:pt x="1064419" y="1018132"/>
                    <a:pt x="1073944" y="1005750"/>
                    <a:pt x="1086326" y="1004797"/>
                  </a:cubicBezTo>
                  <a:cubicBezTo>
                    <a:pt x="1110139" y="1002892"/>
                    <a:pt x="1126331" y="1022895"/>
                    <a:pt x="1152049" y="1013370"/>
                  </a:cubicBezTo>
                  <a:cubicBezTo>
                    <a:pt x="1171099" y="1006702"/>
                    <a:pt x="1167289" y="986700"/>
                    <a:pt x="1173956" y="966697"/>
                  </a:cubicBezTo>
                  <a:cubicBezTo>
                    <a:pt x="1180624" y="949552"/>
                    <a:pt x="1189196" y="940027"/>
                    <a:pt x="1190149" y="929550"/>
                  </a:cubicBezTo>
                  <a:close/>
                  <a:moveTo>
                    <a:pt x="2552224" y="498067"/>
                  </a:moveTo>
                  <a:cubicBezTo>
                    <a:pt x="2556986" y="481875"/>
                    <a:pt x="2549366" y="465682"/>
                    <a:pt x="2539841" y="455205"/>
                  </a:cubicBezTo>
                  <a:cubicBezTo>
                    <a:pt x="2525554" y="458062"/>
                    <a:pt x="2536031" y="473302"/>
                    <a:pt x="2535079" y="481875"/>
                  </a:cubicBezTo>
                  <a:cubicBezTo>
                    <a:pt x="2533174" y="494257"/>
                    <a:pt x="2520791" y="502830"/>
                    <a:pt x="2520791" y="516165"/>
                  </a:cubicBezTo>
                  <a:cubicBezTo>
                    <a:pt x="2516029" y="521880"/>
                    <a:pt x="2507456" y="523785"/>
                    <a:pt x="2506504" y="534262"/>
                  </a:cubicBezTo>
                  <a:cubicBezTo>
                    <a:pt x="2514124" y="539977"/>
                    <a:pt x="2517934" y="529500"/>
                    <a:pt x="2524601" y="523785"/>
                  </a:cubicBezTo>
                  <a:cubicBezTo>
                    <a:pt x="2534126" y="514260"/>
                    <a:pt x="2549366" y="509497"/>
                    <a:pt x="2552224" y="498067"/>
                  </a:cubicBezTo>
                  <a:close/>
                  <a:moveTo>
                    <a:pt x="2220754" y="59917"/>
                  </a:moveTo>
                  <a:cubicBezTo>
                    <a:pt x="2206466" y="59917"/>
                    <a:pt x="2201704" y="65632"/>
                    <a:pt x="2193131" y="70395"/>
                  </a:cubicBezTo>
                  <a:cubicBezTo>
                    <a:pt x="2188369" y="73252"/>
                    <a:pt x="2178844" y="74205"/>
                    <a:pt x="2181701" y="81825"/>
                  </a:cubicBezTo>
                  <a:cubicBezTo>
                    <a:pt x="2194084" y="79920"/>
                    <a:pt x="2217896" y="74205"/>
                    <a:pt x="2220754" y="59917"/>
                  </a:cubicBezTo>
                  <a:close/>
                  <a:moveTo>
                    <a:pt x="1688306" y="215175"/>
                  </a:moveTo>
                  <a:cubicBezTo>
                    <a:pt x="1717834" y="221842"/>
                    <a:pt x="1732121" y="188505"/>
                    <a:pt x="1712119" y="169455"/>
                  </a:cubicBezTo>
                  <a:cubicBezTo>
                    <a:pt x="1707356" y="164692"/>
                    <a:pt x="1692116" y="163740"/>
                    <a:pt x="1685449" y="153262"/>
                  </a:cubicBezTo>
                  <a:cubicBezTo>
                    <a:pt x="1677829" y="140880"/>
                    <a:pt x="1678781" y="124687"/>
                    <a:pt x="1659731" y="127545"/>
                  </a:cubicBezTo>
                  <a:cubicBezTo>
                    <a:pt x="1659731" y="129450"/>
                    <a:pt x="1659731" y="131355"/>
                    <a:pt x="1658779" y="131355"/>
                  </a:cubicBezTo>
                  <a:cubicBezTo>
                    <a:pt x="1656874" y="158977"/>
                    <a:pt x="1696879" y="165645"/>
                    <a:pt x="1696879" y="188505"/>
                  </a:cubicBezTo>
                  <a:cubicBezTo>
                    <a:pt x="1696879" y="200887"/>
                    <a:pt x="1684496" y="201840"/>
                    <a:pt x="1688306" y="215175"/>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66" name="Freeform: Shape 165">
              <a:extLst>
                <a:ext uri="{FF2B5EF4-FFF2-40B4-BE49-F238E27FC236}">
                  <a16:creationId xmlns:a16="http://schemas.microsoft.com/office/drawing/2014/main" id="{BF4E425E-D590-4AE5-AC4D-A68431C43814}"/>
                </a:ext>
              </a:extLst>
            </p:cNvPr>
            <p:cNvSpPr/>
            <p:nvPr/>
          </p:nvSpPr>
          <p:spPr>
            <a:xfrm>
              <a:off x="13534907" y="2250520"/>
              <a:ext cx="95120" cy="63413"/>
            </a:xfrm>
            <a:custGeom>
              <a:avLst/>
              <a:gdLst>
                <a:gd name="connsiteX0" fmla="*/ 7530 w 28575"/>
                <a:gd name="connsiteY0" fmla="*/ 16341 h 19050"/>
                <a:gd name="connsiteX1" fmla="*/ 25628 w 28575"/>
                <a:gd name="connsiteY1" fmla="*/ 17294 h 19050"/>
                <a:gd name="connsiteX2" fmla="*/ 7530 w 28575"/>
                <a:gd name="connsiteY2" fmla="*/ 16341 h 19050"/>
              </a:gdLst>
              <a:ahLst/>
              <a:cxnLst>
                <a:cxn ang="0">
                  <a:pos x="connsiteX0" y="connsiteY0"/>
                </a:cxn>
                <a:cxn ang="0">
                  <a:pos x="connsiteX1" y="connsiteY1"/>
                </a:cxn>
                <a:cxn ang="0">
                  <a:pos x="connsiteX2" y="connsiteY2"/>
                </a:cxn>
              </a:cxnLst>
              <a:rect l="l" t="t" r="r" b="b"/>
              <a:pathLst>
                <a:path w="28575" h="19050">
                  <a:moveTo>
                    <a:pt x="7530" y="16341"/>
                  </a:moveTo>
                  <a:cubicBezTo>
                    <a:pt x="3720" y="3006"/>
                    <a:pt x="29437" y="4911"/>
                    <a:pt x="25628" y="17294"/>
                  </a:cubicBezTo>
                  <a:cubicBezTo>
                    <a:pt x="20865" y="21104"/>
                    <a:pt x="10387" y="21104"/>
                    <a:pt x="7530" y="16341"/>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67" name="Freeform: Shape 166">
              <a:extLst>
                <a:ext uri="{FF2B5EF4-FFF2-40B4-BE49-F238E27FC236}">
                  <a16:creationId xmlns:a16="http://schemas.microsoft.com/office/drawing/2014/main" id="{2EAC42DE-2600-46A2-A171-300FF0597E56}"/>
                </a:ext>
              </a:extLst>
            </p:cNvPr>
            <p:cNvSpPr/>
            <p:nvPr/>
          </p:nvSpPr>
          <p:spPr>
            <a:xfrm>
              <a:off x="13019376" y="4761456"/>
              <a:ext cx="126827" cy="95120"/>
            </a:xfrm>
            <a:custGeom>
              <a:avLst/>
              <a:gdLst>
                <a:gd name="connsiteX0" fmla="*/ 7144 w 38100"/>
                <a:gd name="connsiteY0" fmla="*/ 17363 h 28575"/>
                <a:gd name="connsiteX1" fmla="*/ 35719 w 38100"/>
                <a:gd name="connsiteY1" fmla="*/ 12600 h 28575"/>
                <a:gd name="connsiteX2" fmla="*/ 7144 w 38100"/>
                <a:gd name="connsiteY2" fmla="*/ 17363 h 28575"/>
              </a:gdLst>
              <a:ahLst/>
              <a:cxnLst>
                <a:cxn ang="0">
                  <a:pos x="connsiteX0" y="connsiteY0"/>
                </a:cxn>
                <a:cxn ang="0">
                  <a:pos x="connsiteX1" y="connsiteY1"/>
                </a:cxn>
                <a:cxn ang="0">
                  <a:pos x="connsiteX2" y="connsiteY2"/>
                </a:cxn>
              </a:cxnLst>
              <a:rect l="l" t="t" r="r" b="b"/>
              <a:pathLst>
                <a:path w="38100" h="28575">
                  <a:moveTo>
                    <a:pt x="7144" y="17363"/>
                  </a:moveTo>
                  <a:cubicBezTo>
                    <a:pt x="8096" y="6885"/>
                    <a:pt x="31909" y="3075"/>
                    <a:pt x="35719" y="12600"/>
                  </a:cubicBezTo>
                  <a:cubicBezTo>
                    <a:pt x="34766" y="23078"/>
                    <a:pt x="11906" y="29745"/>
                    <a:pt x="7144" y="17363"/>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68" name="Freeform: Shape 167">
              <a:extLst>
                <a:ext uri="{FF2B5EF4-FFF2-40B4-BE49-F238E27FC236}">
                  <a16:creationId xmlns:a16="http://schemas.microsoft.com/office/drawing/2014/main" id="{F6651E5A-A1D2-485F-A105-E3A3C6B427A3}"/>
                </a:ext>
              </a:extLst>
            </p:cNvPr>
            <p:cNvSpPr/>
            <p:nvPr/>
          </p:nvSpPr>
          <p:spPr>
            <a:xfrm>
              <a:off x="11576722" y="4550714"/>
              <a:ext cx="221946" cy="126827"/>
            </a:xfrm>
            <a:custGeom>
              <a:avLst/>
              <a:gdLst>
                <a:gd name="connsiteX0" fmla="*/ 7144 w 66675"/>
                <a:gd name="connsiteY0" fmla="*/ 13045 h 38100"/>
                <a:gd name="connsiteX1" fmla="*/ 68104 w 66675"/>
                <a:gd name="connsiteY1" fmla="*/ 9235 h 38100"/>
                <a:gd name="connsiteX2" fmla="*/ 56674 w 66675"/>
                <a:gd name="connsiteY2" fmla="*/ 36857 h 38100"/>
                <a:gd name="connsiteX3" fmla="*/ 7144 w 66675"/>
                <a:gd name="connsiteY3" fmla="*/ 13045 h 38100"/>
              </a:gdLst>
              <a:ahLst/>
              <a:cxnLst>
                <a:cxn ang="0">
                  <a:pos x="connsiteX0" y="connsiteY0"/>
                </a:cxn>
                <a:cxn ang="0">
                  <a:pos x="connsiteX1" y="connsiteY1"/>
                </a:cxn>
                <a:cxn ang="0">
                  <a:pos x="connsiteX2" y="connsiteY2"/>
                </a:cxn>
                <a:cxn ang="0">
                  <a:pos x="connsiteX3" y="connsiteY3"/>
                </a:cxn>
              </a:cxnLst>
              <a:rect l="l" t="t" r="r" b="b"/>
              <a:pathLst>
                <a:path w="66675" h="38100">
                  <a:moveTo>
                    <a:pt x="7144" y="13045"/>
                  </a:moveTo>
                  <a:cubicBezTo>
                    <a:pt x="20479" y="2567"/>
                    <a:pt x="50006" y="9235"/>
                    <a:pt x="68104" y="9235"/>
                  </a:cubicBezTo>
                  <a:cubicBezTo>
                    <a:pt x="64294" y="18760"/>
                    <a:pt x="64294" y="31142"/>
                    <a:pt x="56674" y="36857"/>
                  </a:cubicBezTo>
                  <a:cubicBezTo>
                    <a:pt x="35719" y="33047"/>
                    <a:pt x="16669" y="28285"/>
                    <a:pt x="7144" y="13045"/>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69" name="Freeform: Shape 168">
              <a:extLst>
                <a:ext uri="{FF2B5EF4-FFF2-40B4-BE49-F238E27FC236}">
                  <a16:creationId xmlns:a16="http://schemas.microsoft.com/office/drawing/2014/main" id="{E8A39A75-5EA2-45AC-A45A-D332EB56BE88}"/>
                </a:ext>
              </a:extLst>
            </p:cNvPr>
            <p:cNvSpPr/>
            <p:nvPr/>
          </p:nvSpPr>
          <p:spPr>
            <a:xfrm>
              <a:off x="11265997" y="4315409"/>
              <a:ext cx="126827" cy="190240"/>
            </a:xfrm>
            <a:custGeom>
              <a:avLst/>
              <a:gdLst>
                <a:gd name="connsiteX0" fmla="*/ 8096 w 38100"/>
                <a:gd name="connsiteY0" fmla="*/ 16105 h 57150"/>
                <a:gd name="connsiteX1" fmla="*/ 37624 w 38100"/>
                <a:gd name="connsiteY1" fmla="*/ 42775 h 57150"/>
                <a:gd name="connsiteX2" fmla="*/ 7144 w 38100"/>
                <a:gd name="connsiteY2" fmla="*/ 51347 h 57150"/>
                <a:gd name="connsiteX3" fmla="*/ 8096 w 38100"/>
                <a:gd name="connsiteY3" fmla="*/ 16105 h 57150"/>
              </a:gdLst>
              <a:ahLst/>
              <a:cxnLst>
                <a:cxn ang="0">
                  <a:pos x="connsiteX0" y="connsiteY0"/>
                </a:cxn>
                <a:cxn ang="0">
                  <a:pos x="connsiteX1" y="connsiteY1"/>
                </a:cxn>
                <a:cxn ang="0">
                  <a:pos x="connsiteX2" y="connsiteY2"/>
                </a:cxn>
                <a:cxn ang="0">
                  <a:pos x="connsiteX3" y="connsiteY3"/>
                </a:cxn>
              </a:cxnLst>
              <a:rect l="l" t="t" r="r" b="b"/>
              <a:pathLst>
                <a:path w="38100" h="57150">
                  <a:moveTo>
                    <a:pt x="8096" y="16105"/>
                  </a:moveTo>
                  <a:cubicBezTo>
                    <a:pt x="25241" y="-1993"/>
                    <a:pt x="43339" y="7532"/>
                    <a:pt x="37624" y="42775"/>
                  </a:cubicBezTo>
                  <a:cubicBezTo>
                    <a:pt x="33814" y="53252"/>
                    <a:pt x="15716" y="67540"/>
                    <a:pt x="7144" y="51347"/>
                  </a:cubicBezTo>
                  <a:cubicBezTo>
                    <a:pt x="10001" y="39917"/>
                    <a:pt x="8096" y="30392"/>
                    <a:pt x="8096" y="16105"/>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70" name="Freeform: Shape 169">
              <a:extLst>
                <a:ext uri="{FF2B5EF4-FFF2-40B4-BE49-F238E27FC236}">
                  <a16:creationId xmlns:a16="http://schemas.microsoft.com/office/drawing/2014/main" id="{CCA4F761-1DBB-452E-ABEB-22B7FA94F1B8}"/>
                </a:ext>
              </a:extLst>
            </p:cNvPr>
            <p:cNvSpPr/>
            <p:nvPr/>
          </p:nvSpPr>
          <p:spPr>
            <a:xfrm>
              <a:off x="11297338" y="4199448"/>
              <a:ext cx="95120" cy="95120"/>
            </a:xfrm>
            <a:custGeom>
              <a:avLst/>
              <a:gdLst>
                <a:gd name="connsiteX0" fmla="*/ 23446 w 28575"/>
                <a:gd name="connsiteY0" fmla="*/ 10936 h 28575"/>
                <a:gd name="connsiteX1" fmla="*/ 14873 w 28575"/>
                <a:gd name="connsiteY1" fmla="*/ 29986 h 28575"/>
                <a:gd name="connsiteX2" fmla="*/ 23446 w 28575"/>
                <a:gd name="connsiteY2" fmla="*/ 10936 h 28575"/>
              </a:gdLst>
              <a:ahLst/>
              <a:cxnLst>
                <a:cxn ang="0">
                  <a:pos x="connsiteX0" y="connsiteY0"/>
                </a:cxn>
                <a:cxn ang="0">
                  <a:pos x="connsiteX1" y="connsiteY1"/>
                </a:cxn>
                <a:cxn ang="0">
                  <a:pos x="connsiteX2" y="connsiteY2"/>
                </a:cxn>
              </a:cxnLst>
              <a:rect l="l" t="t" r="r" b="b"/>
              <a:pathLst>
                <a:path w="28575" h="28575">
                  <a:moveTo>
                    <a:pt x="23446" y="10936"/>
                  </a:moveTo>
                  <a:cubicBezTo>
                    <a:pt x="25351" y="21414"/>
                    <a:pt x="20589" y="26176"/>
                    <a:pt x="14873" y="29986"/>
                  </a:cubicBezTo>
                  <a:cubicBezTo>
                    <a:pt x="-1319" y="27129"/>
                    <a:pt x="11064" y="-3351"/>
                    <a:pt x="23446" y="10936"/>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71" name="Freeform: Shape 170">
              <a:extLst>
                <a:ext uri="{FF2B5EF4-FFF2-40B4-BE49-F238E27FC236}">
                  <a16:creationId xmlns:a16="http://schemas.microsoft.com/office/drawing/2014/main" id="{87671C4E-1800-4E03-B4E8-78A84DA5EB97}"/>
                </a:ext>
              </a:extLst>
            </p:cNvPr>
            <p:cNvSpPr/>
            <p:nvPr/>
          </p:nvSpPr>
          <p:spPr>
            <a:xfrm>
              <a:off x="10363705" y="2978684"/>
              <a:ext cx="507306" cy="665839"/>
            </a:xfrm>
            <a:custGeom>
              <a:avLst/>
              <a:gdLst>
                <a:gd name="connsiteX0" fmla="*/ 59127 w 152400"/>
                <a:gd name="connsiteY0" fmla="*/ 120491 h 200025"/>
                <a:gd name="connsiteX1" fmla="*/ 47697 w 152400"/>
                <a:gd name="connsiteY1" fmla="*/ 100489 h 200025"/>
                <a:gd name="connsiteX2" fmla="*/ 32457 w 152400"/>
                <a:gd name="connsiteY2" fmla="*/ 96679 h 200025"/>
                <a:gd name="connsiteX3" fmla="*/ 8644 w 152400"/>
                <a:gd name="connsiteY3" fmla="*/ 72866 h 200025"/>
                <a:gd name="connsiteX4" fmla="*/ 8644 w 152400"/>
                <a:gd name="connsiteY4" fmla="*/ 39529 h 200025"/>
                <a:gd name="connsiteX5" fmla="*/ 36267 w 152400"/>
                <a:gd name="connsiteY5" fmla="*/ 15716 h 200025"/>
                <a:gd name="connsiteX6" fmla="*/ 65794 w 152400"/>
                <a:gd name="connsiteY6" fmla="*/ 7144 h 200025"/>
                <a:gd name="connsiteX7" fmla="*/ 72462 w 152400"/>
                <a:gd name="connsiteY7" fmla="*/ 8096 h 200025"/>
                <a:gd name="connsiteX8" fmla="*/ 64842 w 152400"/>
                <a:gd name="connsiteY8" fmla="*/ 24289 h 200025"/>
                <a:gd name="connsiteX9" fmla="*/ 88654 w 152400"/>
                <a:gd name="connsiteY9" fmla="*/ 39529 h 200025"/>
                <a:gd name="connsiteX10" fmla="*/ 76272 w 152400"/>
                <a:gd name="connsiteY10" fmla="*/ 62389 h 200025"/>
                <a:gd name="connsiteX11" fmla="*/ 99132 w 152400"/>
                <a:gd name="connsiteY11" fmla="*/ 93821 h 200025"/>
                <a:gd name="connsiteX12" fmla="*/ 119134 w 152400"/>
                <a:gd name="connsiteY12" fmla="*/ 113824 h 200025"/>
                <a:gd name="connsiteX13" fmla="*/ 127707 w 152400"/>
                <a:gd name="connsiteY13" fmla="*/ 131921 h 200025"/>
                <a:gd name="connsiteX14" fmla="*/ 150567 w 152400"/>
                <a:gd name="connsiteY14" fmla="*/ 148114 h 200025"/>
                <a:gd name="connsiteX15" fmla="*/ 138184 w 152400"/>
                <a:gd name="connsiteY15" fmla="*/ 178594 h 200025"/>
                <a:gd name="connsiteX16" fmla="*/ 63889 w 152400"/>
                <a:gd name="connsiteY16" fmla="*/ 189071 h 200025"/>
                <a:gd name="connsiteX17" fmla="*/ 23884 w 152400"/>
                <a:gd name="connsiteY17" fmla="*/ 192881 h 200025"/>
                <a:gd name="connsiteX18" fmla="*/ 36267 w 152400"/>
                <a:gd name="connsiteY18" fmla="*/ 174784 h 200025"/>
                <a:gd name="connsiteX19" fmla="*/ 23884 w 152400"/>
                <a:gd name="connsiteY19" fmla="*/ 162401 h 200025"/>
                <a:gd name="connsiteX20" fmla="*/ 38172 w 152400"/>
                <a:gd name="connsiteY20" fmla="*/ 135731 h 200025"/>
                <a:gd name="connsiteX21" fmla="*/ 59127 w 152400"/>
                <a:gd name="connsiteY21" fmla="*/ 120491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2400" h="200025">
                  <a:moveTo>
                    <a:pt x="59127" y="120491"/>
                  </a:moveTo>
                  <a:cubicBezTo>
                    <a:pt x="61032" y="112871"/>
                    <a:pt x="55317" y="104299"/>
                    <a:pt x="47697" y="100489"/>
                  </a:cubicBezTo>
                  <a:cubicBezTo>
                    <a:pt x="43887" y="98584"/>
                    <a:pt x="37219" y="99536"/>
                    <a:pt x="32457" y="96679"/>
                  </a:cubicBezTo>
                  <a:cubicBezTo>
                    <a:pt x="20074" y="90011"/>
                    <a:pt x="15312" y="75724"/>
                    <a:pt x="8644" y="72866"/>
                  </a:cubicBezTo>
                  <a:cubicBezTo>
                    <a:pt x="9597" y="58579"/>
                    <a:pt x="4834" y="49054"/>
                    <a:pt x="8644" y="39529"/>
                  </a:cubicBezTo>
                  <a:cubicBezTo>
                    <a:pt x="10549" y="33814"/>
                    <a:pt x="27694" y="18574"/>
                    <a:pt x="36267" y="15716"/>
                  </a:cubicBezTo>
                  <a:cubicBezTo>
                    <a:pt x="47697" y="11906"/>
                    <a:pt x="59127" y="15716"/>
                    <a:pt x="65794" y="7144"/>
                  </a:cubicBezTo>
                  <a:cubicBezTo>
                    <a:pt x="68652" y="7144"/>
                    <a:pt x="70557" y="7144"/>
                    <a:pt x="72462" y="8096"/>
                  </a:cubicBezTo>
                  <a:cubicBezTo>
                    <a:pt x="72462" y="15716"/>
                    <a:pt x="65794" y="17621"/>
                    <a:pt x="64842" y="24289"/>
                  </a:cubicBezTo>
                  <a:cubicBezTo>
                    <a:pt x="66747" y="35719"/>
                    <a:pt x="86749" y="29051"/>
                    <a:pt x="88654" y="39529"/>
                  </a:cubicBezTo>
                  <a:cubicBezTo>
                    <a:pt x="86749" y="50959"/>
                    <a:pt x="76272" y="53816"/>
                    <a:pt x="76272" y="62389"/>
                  </a:cubicBezTo>
                  <a:cubicBezTo>
                    <a:pt x="76272" y="70009"/>
                    <a:pt x="91512" y="84296"/>
                    <a:pt x="99132" y="93821"/>
                  </a:cubicBezTo>
                  <a:cubicBezTo>
                    <a:pt x="104847" y="101441"/>
                    <a:pt x="114372" y="106204"/>
                    <a:pt x="119134" y="113824"/>
                  </a:cubicBezTo>
                  <a:cubicBezTo>
                    <a:pt x="123897" y="120491"/>
                    <a:pt x="124849" y="128111"/>
                    <a:pt x="127707" y="131921"/>
                  </a:cubicBezTo>
                  <a:cubicBezTo>
                    <a:pt x="134374" y="138589"/>
                    <a:pt x="149614" y="139541"/>
                    <a:pt x="150567" y="148114"/>
                  </a:cubicBezTo>
                  <a:cubicBezTo>
                    <a:pt x="152472" y="160496"/>
                    <a:pt x="135327" y="165259"/>
                    <a:pt x="138184" y="178594"/>
                  </a:cubicBezTo>
                  <a:cubicBezTo>
                    <a:pt x="121039" y="191929"/>
                    <a:pt x="91512" y="185261"/>
                    <a:pt x="63889" y="189071"/>
                  </a:cubicBezTo>
                  <a:cubicBezTo>
                    <a:pt x="51507" y="190976"/>
                    <a:pt x="37219" y="203359"/>
                    <a:pt x="23884" y="192881"/>
                  </a:cubicBezTo>
                  <a:cubicBezTo>
                    <a:pt x="21027" y="184309"/>
                    <a:pt x="35314" y="183356"/>
                    <a:pt x="36267" y="174784"/>
                  </a:cubicBezTo>
                  <a:cubicBezTo>
                    <a:pt x="35314" y="167164"/>
                    <a:pt x="25789" y="168116"/>
                    <a:pt x="23884" y="162401"/>
                  </a:cubicBezTo>
                  <a:cubicBezTo>
                    <a:pt x="27694" y="152876"/>
                    <a:pt x="39124" y="150971"/>
                    <a:pt x="38172" y="135731"/>
                  </a:cubicBezTo>
                  <a:cubicBezTo>
                    <a:pt x="43887" y="128111"/>
                    <a:pt x="57222" y="130969"/>
                    <a:pt x="59127" y="120491"/>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72" name="Freeform: Shape 171">
              <a:extLst>
                <a:ext uri="{FF2B5EF4-FFF2-40B4-BE49-F238E27FC236}">
                  <a16:creationId xmlns:a16="http://schemas.microsoft.com/office/drawing/2014/main" id="{936AE04E-EE5B-452C-B001-43DF90771188}"/>
                </a:ext>
              </a:extLst>
            </p:cNvPr>
            <p:cNvSpPr/>
            <p:nvPr/>
          </p:nvSpPr>
          <p:spPr>
            <a:xfrm>
              <a:off x="10057976" y="3241372"/>
              <a:ext cx="348773" cy="317066"/>
            </a:xfrm>
            <a:custGeom>
              <a:avLst/>
              <a:gdLst>
                <a:gd name="connsiteX0" fmla="*/ 56674 w 104775"/>
                <a:gd name="connsiteY0" fmla="*/ 12050 h 95250"/>
                <a:gd name="connsiteX1" fmla="*/ 104299 w 104775"/>
                <a:gd name="connsiteY1" fmla="*/ 22527 h 95250"/>
                <a:gd name="connsiteX2" fmla="*/ 91916 w 104775"/>
                <a:gd name="connsiteY2" fmla="*/ 44435 h 95250"/>
                <a:gd name="connsiteX3" fmla="*/ 88106 w 104775"/>
                <a:gd name="connsiteY3" fmla="*/ 72057 h 95250"/>
                <a:gd name="connsiteX4" fmla="*/ 66199 w 104775"/>
                <a:gd name="connsiteY4" fmla="*/ 79677 h 95250"/>
                <a:gd name="connsiteX5" fmla="*/ 7144 w 104775"/>
                <a:gd name="connsiteY5" fmla="*/ 82535 h 95250"/>
                <a:gd name="connsiteX6" fmla="*/ 23336 w 104775"/>
                <a:gd name="connsiteY6" fmla="*/ 59675 h 95250"/>
                <a:gd name="connsiteX7" fmla="*/ 16669 w 104775"/>
                <a:gd name="connsiteY7" fmla="*/ 40625 h 95250"/>
                <a:gd name="connsiteX8" fmla="*/ 35719 w 104775"/>
                <a:gd name="connsiteY8" fmla="*/ 30147 h 95250"/>
                <a:gd name="connsiteX9" fmla="*/ 56674 w 104775"/>
                <a:gd name="connsiteY9" fmla="*/ 12050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75" h="95250">
                  <a:moveTo>
                    <a:pt x="56674" y="12050"/>
                  </a:moveTo>
                  <a:cubicBezTo>
                    <a:pt x="73819" y="1572"/>
                    <a:pt x="103346" y="9192"/>
                    <a:pt x="104299" y="22527"/>
                  </a:cubicBezTo>
                  <a:cubicBezTo>
                    <a:pt x="105251" y="32052"/>
                    <a:pt x="95726" y="33005"/>
                    <a:pt x="91916" y="44435"/>
                  </a:cubicBezTo>
                  <a:cubicBezTo>
                    <a:pt x="89059" y="53960"/>
                    <a:pt x="92869" y="65390"/>
                    <a:pt x="88106" y="72057"/>
                  </a:cubicBezTo>
                  <a:cubicBezTo>
                    <a:pt x="84296" y="77772"/>
                    <a:pt x="73819" y="77772"/>
                    <a:pt x="66199" y="79677"/>
                  </a:cubicBezTo>
                  <a:cubicBezTo>
                    <a:pt x="50006" y="84440"/>
                    <a:pt x="19526" y="103490"/>
                    <a:pt x="7144" y="82535"/>
                  </a:cubicBezTo>
                  <a:cubicBezTo>
                    <a:pt x="9049" y="71105"/>
                    <a:pt x="19526" y="69200"/>
                    <a:pt x="23336" y="59675"/>
                  </a:cubicBezTo>
                  <a:cubicBezTo>
                    <a:pt x="23336" y="52055"/>
                    <a:pt x="15716" y="48245"/>
                    <a:pt x="16669" y="40625"/>
                  </a:cubicBezTo>
                  <a:cubicBezTo>
                    <a:pt x="18574" y="31100"/>
                    <a:pt x="25241" y="33957"/>
                    <a:pt x="35719" y="30147"/>
                  </a:cubicBezTo>
                  <a:cubicBezTo>
                    <a:pt x="43339" y="26337"/>
                    <a:pt x="46196" y="17765"/>
                    <a:pt x="56674" y="12050"/>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73" name="Freeform: Shape 172">
              <a:extLst>
                <a:ext uri="{FF2B5EF4-FFF2-40B4-BE49-F238E27FC236}">
                  <a16:creationId xmlns:a16="http://schemas.microsoft.com/office/drawing/2014/main" id="{80DB95E4-1073-4194-B515-6960547350CF}"/>
                </a:ext>
              </a:extLst>
            </p:cNvPr>
            <p:cNvSpPr/>
            <p:nvPr/>
          </p:nvSpPr>
          <p:spPr>
            <a:xfrm>
              <a:off x="7225946" y="2322592"/>
              <a:ext cx="158533" cy="126827"/>
            </a:xfrm>
            <a:custGeom>
              <a:avLst/>
              <a:gdLst>
                <a:gd name="connsiteX0" fmla="*/ 43527 w 47625"/>
                <a:gd name="connsiteY0" fmla="*/ 13741 h 38100"/>
                <a:gd name="connsiteX1" fmla="*/ 7332 w 47625"/>
                <a:gd name="connsiteY1" fmla="*/ 25171 h 38100"/>
                <a:gd name="connsiteX2" fmla="*/ 43527 w 47625"/>
                <a:gd name="connsiteY2" fmla="*/ 13741 h 38100"/>
              </a:gdLst>
              <a:ahLst/>
              <a:cxnLst>
                <a:cxn ang="0">
                  <a:pos x="connsiteX0" y="connsiteY0"/>
                </a:cxn>
                <a:cxn ang="0">
                  <a:pos x="connsiteX1" y="connsiteY1"/>
                </a:cxn>
                <a:cxn ang="0">
                  <a:pos x="connsiteX2" y="connsiteY2"/>
                </a:cxn>
              </a:cxnLst>
              <a:rect l="l" t="t" r="r" b="b"/>
              <a:pathLst>
                <a:path w="47625" h="38100">
                  <a:moveTo>
                    <a:pt x="43527" y="13741"/>
                  </a:moveTo>
                  <a:cubicBezTo>
                    <a:pt x="46384" y="25171"/>
                    <a:pt x="10189" y="39458"/>
                    <a:pt x="7332" y="25171"/>
                  </a:cubicBezTo>
                  <a:cubicBezTo>
                    <a:pt x="4475" y="12788"/>
                    <a:pt x="34954" y="-1499"/>
                    <a:pt x="43527" y="13741"/>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74" name="Freeform: Shape 173">
              <a:extLst>
                <a:ext uri="{FF2B5EF4-FFF2-40B4-BE49-F238E27FC236}">
                  <a16:creationId xmlns:a16="http://schemas.microsoft.com/office/drawing/2014/main" id="{BA10C5CF-E627-4D8D-BF4F-EF54164B4C74}"/>
                </a:ext>
              </a:extLst>
            </p:cNvPr>
            <p:cNvSpPr/>
            <p:nvPr/>
          </p:nvSpPr>
          <p:spPr>
            <a:xfrm>
              <a:off x="7147307" y="11820078"/>
              <a:ext cx="95120" cy="31707"/>
            </a:xfrm>
            <a:custGeom>
              <a:avLst/>
              <a:gdLst>
                <a:gd name="connsiteX0" fmla="*/ 26194 w 28575"/>
                <a:gd name="connsiteY0" fmla="*/ 8573 h 9525"/>
                <a:gd name="connsiteX1" fmla="*/ 7144 w 28575"/>
                <a:gd name="connsiteY1" fmla="*/ 8573 h 9525"/>
                <a:gd name="connsiteX2" fmla="*/ 26194 w 28575"/>
                <a:gd name="connsiteY2" fmla="*/ 8573 h 9525"/>
              </a:gdLst>
              <a:ahLst/>
              <a:cxnLst>
                <a:cxn ang="0">
                  <a:pos x="connsiteX0" y="connsiteY0"/>
                </a:cxn>
                <a:cxn ang="0">
                  <a:pos x="connsiteX1" y="connsiteY1"/>
                </a:cxn>
                <a:cxn ang="0">
                  <a:pos x="connsiteX2" y="connsiteY2"/>
                </a:cxn>
              </a:cxnLst>
              <a:rect l="l" t="t" r="r" b="b"/>
              <a:pathLst>
                <a:path w="28575" h="9525">
                  <a:moveTo>
                    <a:pt x="26194" y="8573"/>
                  </a:moveTo>
                  <a:cubicBezTo>
                    <a:pt x="19526" y="8573"/>
                    <a:pt x="13811" y="8573"/>
                    <a:pt x="7144" y="8573"/>
                  </a:cubicBezTo>
                  <a:cubicBezTo>
                    <a:pt x="10001" y="6667"/>
                    <a:pt x="22384" y="6667"/>
                    <a:pt x="26194" y="8573"/>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75" name="Freeform: Shape 174">
              <a:extLst>
                <a:ext uri="{FF2B5EF4-FFF2-40B4-BE49-F238E27FC236}">
                  <a16:creationId xmlns:a16="http://schemas.microsoft.com/office/drawing/2014/main" id="{67389941-6246-44DB-8163-92B6E1DD1EC9}"/>
                </a:ext>
              </a:extLst>
            </p:cNvPr>
            <p:cNvSpPr/>
            <p:nvPr/>
          </p:nvSpPr>
          <p:spPr>
            <a:xfrm>
              <a:off x="7020481" y="2041752"/>
              <a:ext cx="63413" cy="63413"/>
            </a:xfrm>
            <a:custGeom>
              <a:avLst/>
              <a:gdLst>
                <a:gd name="connsiteX0" fmla="*/ 7144 w 19050"/>
                <a:gd name="connsiteY0" fmla="*/ 8573 h 19050"/>
                <a:gd name="connsiteX1" fmla="*/ 14764 w 19050"/>
                <a:gd name="connsiteY1" fmla="*/ 8573 h 19050"/>
                <a:gd name="connsiteX2" fmla="*/ 7144 w 19050"/>
                <a:gd name="connsiteY2" fmla="*/ 13335 h 19050"/>
                <a:gd name="connsiteX3" fmla="*/ 7144 w 19050"/>
                <a:gd name="connsiteY3" fmla="*/ 8573 h 19050"/>
              </a:gdLst>
              <a:ahLst/>
              <a:cxnLst>
                <a:cxn ang="0">
                  <a:pos x="connsiteX0" y="connsiteY0"/>
                </a:cxn>
                <a:cxn ang="0">
                  <a:pos x="connsiteX1" y="connsiteY1"/>
                </a:cxn>
                <a:cxn ang="0">
                  <a:pos x="connsiteX2" y="connsiteY2"/>
                </a:cxn>
                <a:cxn ang="0">
                  <a:pos x="connsiteX3" y="connsiteY3"/>
                </a:cxn>
              </a:cxnLst>
              <a:rect l="l" t="t" r="r" b="b"/>
              <a:pathLst>
                <a:path w="19050" h="19050">
                  <a:moveTo>
                    <a:pt x="7144" y="8573"/>
                  </a:moveTo>
                  <a:cubicBezTo>
                    <a:pt x="9049" y="6667"/>
                    <a:pt x="12859" y="6667"/>
                    <a:pt x="14764" y="8573"/>
                  </a:cubicBezTo>
                  <a:cubicBezTo>
                    <a:pt x="13811" y="11430"/>
                    <a:pt x="12859" y="15240"/>
                    <a:pt x="7144" y="13335"/>
                  </a:cubicBezTo>
                  <a:cubicBezTo>
                    <a:pt x="7144" y="11430"/>
                    <a:pt x="7144" y="9525"/>
                    <a:pt x="7144" y="8573"/>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76" name="Freeform: Shape 175">
              <a:extLst>
                <a:ext uri="{FF2B5EF4-FFF2-40B4-BE49-F238E27FC236}">
                  <a16:creationId xmlns:a16="http://schemas.microsoft.com/office/drawing/2014/main" id="{2E02D8C5-6397-461C-8C22-8BBE110F0C50}"/>
                </a:ext>
              </a:extLst>
            </p:cNvPr>
            <p:cNvSpPr/>
            <p:nvPr/>
          </p:nvSpPr>
          <p:spPr>
            <a:xfrm>
              <a:off x="6554392" y="2689044"/>
              <a:ext cx="126827" cy="95120"/>
            </a:xfrm>
            <a:custGeom>
              <a:avLst/>
              <a:gdLst>
                <a:gd name="connsiteX0" fmla="*/ 34766 w 38100"/>
                <a:gd name="connsiteY0" fmla="*/ 14145 h 28575"/>
                <a:gd name="connsiteX1" fmla="*/ 7144 w 38100"/>
                <a:gd name="connsiteY1" fmla="*/ 18907 h 28575"/>
                <a:gd name="connsiteX2" fmla="*/ 11906 w 38100"/>
                <a:gd name="connsiteY2" fmla="*/ 8430 h 28575"/>
                <a:gd name="connsiteX3" fmla="*/ 34766 w 38100"/>
                <a:gd name="connsiteY3" fmla="*/ 14145 h 28575"/>
              </a:gdLst>
              <a:ahLst/>
              <a:cxnLst>
                <a:cxn ang="0">
                  <a:pos x="connsiteX0" y="connsiteY0"/>
                </a:cxn>
                <a:cxn ang="0">
                  <a:pos x="connsiteX1" y="connsiteY1"/>
                </a:cxn>
                <a:cxn ang="0">
                  <a:pos x="connsiteX2" y="connsiteY2"/>
                </a:cxn>
                <a:cxn ang="0">
                  <a:pos x="connsiteX3" y="connsiteY3"/>
                </a:cxn>
              </a:cxnLst>
              <a:rect l="l" t="t" r="r" b="b"/>
              <a:pathLst>
                <a:path w="38100" h="28575">
                  <a:moveTo>
                    <a:pt x="34766" y="14145"/>
                  </a:moveTo>
                  <a:cubicBezTo>
                    <a:pt x="34766" y="20812"/>
                    <a:pt x="10001" y="32242"/>
                    <a:pt x="7144" y="18907"/>
                  </a:cubicBezTo>
                  <a:cubicBezTo>
                    <a:pt x="7144" y="17002"/>
                    <a:pt x="7144" y="12240"/>
                    <a:pt x="11906" y="8430"/>
                  </a:cubicBezTo>
                  <a:cubicBezTo>
                    <a:pt x="18574" y="5572"/>
                    <a:pt x="34766" y="7477"/>
                    <a:pt x="34766" y="14145"/>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77" name="Freeform: Shape 176">
              <a:extLst>
                <a:ext uri="{FF2B5EF4-FFF2-40B4-BE49-F238E27FC236}">
                  <a16:creationId xmlns:a16="http://schemas.microsoft.com/office/drawing/2014/main" id="{4FA937D6-51D4-4DF2-B561-813D080FBB40}"/>
                </a:ext>
              </a:extLst>
            </p:cNvPr>
            <p:cNvSpPr/>
            <p:nvPr/>
          </p:nvSpPr>
          <p:spPr>
            <a:xfrm>
              <a:off x="4866544" y="6606822"/>
              <a:ext cx="63413" cy="63413"/>
            </a:xfrm>
            <a:custGeom>
              <a:avLst/>
              <a:gdLst>
                <a:gd name="connsiteX0" fmla="*/ 16034 w 19050"/>
                <a:gd name="connsiteY0" fmla="*/ 11636 h 19050"/>
                <a:gd name="connsiteX1" fmla="*/ 13176 w 19050"/>
                <a:gd name="connsiteY1" fmla="*/ 16398 h 19050"/>
                <a:gd name="connsiteX2" fmla="*/ 16034 w 19050"/>
                <a:gd name="connsiteY2" fmla="*/ 11636 h 19050"/>
              </a:gdLst>
              <a:ahLst/>
              <a:cxnLst>
                <a:cxn ang="0">
                  <a:pos x="connsiteX0" y="connsiteY0"/>
                </a:cxn>
                <a:cxn ang="0">
                  <a:pos x="connsiteX1" y="connsiteY1"/>
                </a:cxn>
                <a:cxn ang="0">
                  <a:pos x="connsiteX2" y="connsiteY2"/>
                </a:cxn>
              </a:cxnLst>
              <a:rect l="l" t="t" r="r" b="b"/>
              <a:pathLst>
                <a:path w="19050" h="19050">
                  <a:moveTo>
                    <a:pt x="16034" y="11636"/>
                  </a:moveTo>
                  <a:cubicBezTo>
                    <a:pt x="15081" y="13541"/>
                    <a:pt x="14129" y="14493"/>
                    <a:pt x="13176" y="16398"/>
                  </a:cubicBezTo>
                  <a:cubicBezTo>
                    <a:pt x="-159" y="16398"/>
                    <a:pt x="12224" y="-747"/>
                    <a:pt x="16034" y="11636"/>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78" name="Freeform: Shape 177">
              <a:extLst>
                <a:ext uri="{FF2B5EF4-FFF2-40B4-BE49-F238E27FC236}">
                  <a16:creationId xmlns:a16="http://schemas.microsoft.com/office/drawing/2014/main" id="{C31C80DB-4DB7-4BB6-BA2A-2B8FB50F471D}"/>
                </a:ext>
              </a:extLst>
            </p:cNvPr>
            <p:cNvSpPr/>
            <p:nvPr/>
          </p:nvSpPr>
          <p:spPr>
            <a:xfrm>
              <a:off x="3186572" y="3679030"/>
              <a:ext cx="63413" cy="95120"/>
            </a:xfrm>
            <a:custGeom>
              <a:avLst/>
              <a:gdLst>
                <a:gd name="connsiteX0" fmla="*/ 7317 w 19050"/>
                <a:gd name="connsiteY0" fmla="*/ 8208 h 28575"/>
                <a:gd name="connsiteX1" fmla="*/ 18747 w 19050"/>
                <a:gd name="connsiteY1" fmla="*/ 22495 h 28575"/>
                <a:gd name="connsiteX2" fmla="*/ 7317 w 19050"/>
                <a:gd name="connsiteY2" fmla="*/ 8208 h 28575"/>
              </a:gdLst>
              <a:ahLst/>
              <a:cxnLst>
                <a:cxn ang="0">
                  <a:pos x="connsiteX0" y="connsiteY0"/>
                </a:cxn>
                <a:cxn ang="0">
                  <a:pos x="connsiteX1" y="connsiteY1"/>
                </a:cxn>
                <a:cxn ang="0">
                  <a:pos x="connsiteX2" y="connsiteY2"/>
                </a:cxn>
              </a:cxnLst>
              <a:rect l="l" t="t" r="r" b="b"/>
              <a:pathLst>
                <a:path w="19050" h="28575">
                  <a:moveTo>
                    <a:pt x="7317" y="8208"/>
                  </a:moveTo>
                  <a:cubicBezTo>
                    <a:pt x="15890" y="3445"/>
                    <a:pt x="24462" y="15828"/>
                    <a:pt x="18747" y="22495"/>
                  </a:cubicBezTo>
                  <a:cubicBezTo>
                    <a:pt x="9222" y="23448"/>
                    <a:pt x="6365" y="12970"/>
                    <a:pt x="7317" y="8208"/>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79" name="Freeform: Shape 178">
              <a:extLst>
                <a:ext uri="{FF2B5EF4-FFF2-40B4-BE49-F238E27FC236}">
                  <a16:creationId xmlns:a16="http://schemas.microsoft.com/office/drawing/2014/main" id="{D762C138-3D35-48C4-8841-28587C5D76D1}"/>
                </a:ext>
              </a:extLst>
            </p:cNvPr>
            <p:cNvSpPr/>
            <p:nvPr/>
          </p:nvSpPr>
          <p:spPr>
            <a:xfrm>
              <a:off x="1563688" y="1919683"/>
              <a:ext cx="7197405" cy="9955882"/>
            </a:xfrm>
            <a:custGeom>
              <a:avLst/>
              <a:gdLst>
                <a:gd name="connsiteX0" fmla="*/ 1872163 w 2162175"/>
                <a:gd name="connsiteY0" fmla="*/ 583406 h 2990850"/>
                <a:gd name="connsiteX1" fmla="*/ 1850255 w 2162175"/>
                <a:gd name="connsiteY1" fmla="*/ 580549 h 2990850"/>
                <a:gd name="connsiteX2" fmla="*/ 1830253 w 2162175"/>
                <a:gd name="connsiteY2" fmla="*/ 576739 h 2990850"/>
                <a:gd name="connsiteX3" fmla="*/ 1788343 w 2162175"/>
                <a:gd name="connsiteY3" fmla="*/ 570071 h 2990850"/>
                <a:gd name="connsiteX4" fmla="*/ 1842635 w 2162175"/>
                <a:gd name="connsiteY4" fmla="*/ 512921 h 2990850"/>
                <a:gd name="connsiteX5" fmla="*/ 1857875 w 2162175"/>
                <a:gd name="connsiteY5" fmla="*/ 493871 h 2990850"/>
                <a:gd name="connsiteX6" fmla="*/ 1823585 w 2162175"/>
                <a:gd name="connsiteY6" fmla="*/ 500539 h 2990850"/>
                <a:gd name="connsiteX7" fmla="*/ 1788343 w 2162175"/>
                <a:gd name="connsiteY7" fmla="*/ 516731 h 2990850"/>
                <a:gd name="connsiteX8" fmla="*/ 1722620 w 2162175"/>
                <a:gd name="connsiteY8" fmla="*/ 521494 h 2990850"/>
                <a:gd name="connsiteX9" fmla="*/ 1738813 w 2162175"/>
                <a:gd name="connsiteY9" fmla="*/ 541496 h 2990850"/>
                <a:gd name="connsiteX10" fmla="*/ 1715953 w 2162175"/>
                <a:gd name="connsiteY10" fmla="*/ 537686 h 2990850"/>
                <a:gd name="connsiteX11" fmla="*/ 1709285 w 2162175"/>
                <a:gd name="connsiteY11" fmla="*/ 521494 h 2990850"/>
                <a:gd name="connsiteX12" fmla="*/ 1667375 w 2162175"/>
                <a:gd name="connsiteY12" fmla="*/ 516731 h 2990850"/>
                <a:gd name="connsiteX13" fmla="*/ 1640705 w 2162175"/>
                <a:gd name="connsiteY13" fmla="*/ 538639 h 2990850"/>
                <a:gd name="connsiteX14" fmla="*/ 1688330 w 2162175"/>
                <a:gd name="connsiteY14" fmla="*/ 550069 h 2990850"/>
                <a:gd name="connsiteX15" fmla="*/ 1661660 w 2162175"/>
                <a:gd name="connsiteY15" fmla="*/ 595789 h 2990850"/>
                <a:gd name="connsiteX16" fmla="*/ 1679758 w 2162175"/>
                <a:gd name="connsiteY16" fmla="*/ 615791 h 2990850"/>
                <a:gd name="connsiteX17" fmla="*/ 1697855 w 2162175"/>
                <a:gd name="connsiteY17" fmla="*/ 611029 h 2990850"/>
                <a:gd name="connsiteX18" fmla="*/ 1712143 w 2162175"/>
                <a:gd name="connsiteY18" fmla="*/ 618649 h 2990850"/>
                <a:gd name="connsiteX19" fmla="*/ 1744528 w 2162175"/>
                <a:gd name="connsiteY19" fmla="*/ 596741 h 2990850"/>
                <a:gd name="connsiteX20" fmla="*/ 1712143 w 2162175"/>
                <a:gd name="connsiteY20" fmla="*/ 632936 h 2990850"/>
                <a:gd name="connsiteX21" fmla="*/ 1650230 w 2162175"/>
                <a:gd name="connsiteY21" fmla="*/ 651034 h 2990850"/>
                <a:gd name="connsiteX22" fmla="*/ 1607368 w 2162175"/>
                <a:gd name="connsiteY22" fmla="*/ 661511 h 2990850"/>
                <a:gd name="connsiteX23" fmla="*/ 1626418 w 2162175"/>
                <a:gd name="connsiteY23" fmla="*/ 635794 h 2990850"/>
                <a:gd name="connsiteX24" fmla="*/ 1571173 w 2162175"/>
                <a:gd name="connsiteY24" fmla="*/ 651034 h 2990850"/>
                <a:gd name="connsiteX25" fmla="*/ 1496878 w 2162175"/>
                <a:gd name="connsiteY25" fmla="*/ 694849 h 2990850"/>
                <a:gd name="connsiteX26" fmla="*/ 1495925 w 2162175"/>
                <a:gd name="connsiteY26" fmla="*/ 714851 h 2990850"/>
                <a:gd name="connsiteX27" fmla="*/ 1466398 w 2162175"/>
                <a:gd name="connsiteY27" fmla="*/ 721519 h 2990850"/>
                <a:gd name="connsiteX28" fmla="*/ 1435918 w 2162175"/>
                <a:gd name="connsiteY28" fmla="*/ 736759 h 2990850"/>
                <a:gd name="connsiteX29" fmla="*/ 1417820 w 2162175"/>
                <a:gd name="connsiteY29" fmla="*/ 739616 h 2990850"/>
                <a:gd name="connsiteX30" fmla="*/ 1392103 w 2162175"/>
                <a:gd name="connsiteY30" fmla="*/ 766286 h 2990850"/>
                <a:gd name="connsiteX31" fmla="*/ 1373053 w 2162175"/>
                <a:gd name="connsiteY31" fmla="*/ 776764 h 2990850"/>
                <a:gd name="connsiteX32" fmla="*/ 1354003 w 2162175"/>
                <a:gd name="connsiteY32" fmla="*/ 802481 h 2990850"/>
                <a:gd name="connsiteX33" fmla="*/ 1334000 w 2162175"/>
                <a:gd name="connsiteY33" fmla="*/ 801529 h 2990850"/>
                <a:gd name="connsiteX34" fmla="*/ 1333048 w 2162175"/>
                <a:gd name="connsiteY34" fmla="*/ 855821 h 2990850"/>
                <a:gd name="connsiteX35" fmla="*/ 1282565 w 2162175"/>
                <a:gd name="connsiteY35" fmla="*/ 887254 h 2990850"/>
                <a:gd name="connsiteX36" fmla="*/ 1249228 w 2162175"/>
                <a:gd name="connsiteY36" fmla="*/ 901541 h 2990850"/>
                <a:gd name="connsiteX37" fmla="*/ 1221605 w 2162175"/>
                <a:gd name="connsiteY37" fmla="*/ 923449 h 2990850"/>
                <a:gd name="connsiteX38" fmla="*/ 1168265 w 2162175"/>
                <a:gd name="connsiteY38" fmla="*/ 990124 h 2990850"/>
                <a:gd name="connsiteX39" fmla="*/ 1173028 w 2162175"/>
                <a:gd name="connsiteY39" fmla="*/ 1015841 h 2990850"/>
                <a:gd name="connsiteX40" fmla="*/ 1173028 w 2162175"/>
                <a:gd name="connsiteY40" fmla="*/ 1032034 h 2990850"/>
                <a:gd name="connsiteX41" fmla="*/ 1173028 w 2162175"/>
                <a:gd name="connsiteY41" fmla="*/ 1071086 h 2990850"/>
                <a:gd name="connsiteX42" fmla="*/ 1122545 w 2162175"/>
                <a:gd name="connsiteY42" fmla="*/ 1049179 h 2990850"/>
                <a:gd name="connsiteX43" fmla="*/ 1127308 w 2162175"/>
                <a:gd name="connsiteY43" fmla="*/ 1014889 h 2990850"/>
                <a:gd name="connsiteX44" fmla="*/ 1105400 w 2162175"/>
                <a:gd name="connsiteY44" fmla="*/ 988219 h 2990850"/>
                <a:gd name="connsiteX45" fmla="*/ 1082540 w 2162175"/>
                <a:gd name="connsiteY45" fmla="*/ 994886 h 2990850"/>
                <a:gd name="connsiteX46" fmla="*/ 1052060 w 2162175"/>
                <a:gd name="connsiteY46" fmla="*/ 979646 h 2990850"/>
                <a:gd name="connsiteX47" fmla="*/ 1001578 w 2162175"/>
                <a:gd name="connsiteY47" fmla="*/ 980599 h 2990850"/>
                <a:gd name="connsiteX48" fmla="*/ 953953 w 2162175"/>
                <a:gd name="connsiteY48" fmla="*/ 1007269 h 2990850"/>
                <a:gd name="connsiteX49" fmla="*/ 928235 w 2162175"/>
                <a:gd name="connsiteY49" fmla="*/ 998696 h 2990850"/>
                <a:gd name="connsiteX50" fmla="*/ 892040 w 2162175"/>
                <a:gd name="connsiteY50" fmla="*/ 993934 h 2990850"/>
                <a:gd name="connsiteX51" fmla="*/ 836795 w 2162175"/>
                <a:gd name="connsiteY51" fmla="*/ 1020604 h 2990850"/>
                <a:gd name="connsiteX52" fmla="*/ 792980 w 2162175"/>
                <a:gd name="connsiteY52" fmla="*/ 1056799 h 2990850"/>
                <a:gd name="connsiteX53" fmla="*/ 789170 w 2162175"/>
                <a:gd name="connsiteY53" fmla="*/ 1088231 h 2990850"/>
                <a:gd name="connsiteX54" fmla="*/ 778693 w 2162175"/>
                <a:gd name="connsiteY54" fmla="*/ 1104424 h 2990850"/>
                <a:gd name="connsiteX55" fmla="*/ 763453 w 2162175"/>
                <a:gd name="connsiteY55" fmla="*/ 1201579 h 2990850"/>
                <a:gd name="connsiteX56" fmla="*/ 785360 w 2162175"/>
                <a:gd name="connsiteY56" fmla="*/ 1244441 h 2990850"/>
                <a:gd name="connsiteX57" fmla="*/ 821555 w 2162175"/>
                <a:gd name="connsiteY57" fmla="*/ 1262539 h 2990850"/>
                <a:gd name="connsiteX58" fmla="*/ 851083 w 2162175"/>
                <a:gd name="connsiteY58" fmla="*/ 1255871 h 2990850"/>
                <a:gd name="connsiteX59" fmla="*/ 884420 w 2162175"/>
                <a:gd name="connsiteY59" fmla="*/ 1251109 h 2990850"/>
                <a:gd name="connsiteX60" fmla="*/ 933950 w 2162175"/>
                <a:gd name="connsiteY60" fmla="*/ 1193006 h 2990850"/>
                <a:gd name="connsiteX61" fmla="*/ 980623 w 2162175"/>
                <a:gd name="connsiteY61" fmla="*/ 1185386 h 2990850"/>
                <a:gd name="connsiteX62" fmla="*/ 989195 w 2162175"/>
                <a:gd name="connsiteY62" fmla="*/ 1209199 h 2990850"/>
                <a:gd name="connsiteX63" fmla="*/ 978718 w 2162175"/>
                <a:gd name="connsiteY63" fmla="*/ 1231106 h 2990850"/>
                <a:gd name="connsiteX64" fmla="*/ 972050 w 2162175"/>
                <a:gd name="connsiteY64" fmla="*/ 1254919 h 2990850"/>
                <a:gd name="connsiteX65" fmla="*/ 956810 w 2162175"/>
                <a:gd name="connsiteY65" fmla="*/ 1277779 h 2990850"/>
                <a:gd name="connsiteX66" fmla="*/ 953953 w 2162175"/>
                <a:gd name="connsiteY66" fmla="*/ 1293971 h 2990850"/>
                <a:gd name="connsiteX67" fmla="*/ 945380 w 2162175"/>
                <a:gd name="connsiteY67" fmla="*/ 1316831 h 2990850"/>
                <a:gd name="connsiteX68" fmla="*/ 1029200 w 2162175"/>
                <a:gd name="connsiteY68" fmla="*/ 1317784 h 2990850"/>
                <a:gd name="connsiteX69" fmla="*/ 1059680 w 2162175"/>
                <a:gd name="connsiteY69" fmla="*/ 1347311 h 2990850"/>
                <a:gd name="connsiteX70" fmla="*/ 1049203 w 2162175"/>
                <a:gd name="connsiteY70" fmla="*/ 1378744 h 2990850"/>
                <a:gd name="connsiteX71" fmla="*/ 1040630 w 2162175"/>
                <a:gd name="connsiteY71" fmla="*/ 1426369 h 2990850"/>
                <a:gd name="connsiteX72" fmla="*/ 1093970 w 2162175"/>
                <a:gd name="connsiteY72" fmla="*/ 1483519 h 2990850"/>
                <a:gd name="connsiteX73" fmla="*/ 1160645 w 2162175"/>
                <a:gd name="connsiteY73" fmla="*/ 1472089 h 2990850"/>
                <a:gd name="connsiteX74" fmla="*/ 1191125 w 2162175"/>
                <a:gd name="connsiteY74" fmla="*/ 1491139 h 2990850"/>
                <a:gd name="connsiteX75" fmla="*/ 1218748 w 2162175"/>
                <a:gd name="connsiteY75" fmla="*/ 1464469 h 2990850"/>
                <a:gd name="connsiteX76" fmla="*/ 1238750 w 2162175"/>
                <a:gd name="connsiteY76" fmla="*/ 1433989 h 2990850"/>
                <a:gd name="connsiteX77" fmla="*/ 1280660 w 2162175"/>
                <a:gd name="connsiteY77" fmla="*/ 1423511 h 2990850"/>
                <a:gd name="connsiteX78" fmla="*/ 1302568 w 2162175"/>
                <a:gd name="connsiteY78" fmla="*/ 1411129 h 2990850"/>
                <a:gd name="connsiteX79" fmla="*/ 1322570 w 2162175"/>
                <a:gd name="connsiteY79" fmla="*/ 1403509 h 2990850"/>
                <a:gd name="connsiteX80" fmla="*/ 1318760 w 2162175"/>
                <a:gd name="connsiteY80" fmla="*/ 1430179 h 2990850"/>
                <a:gd name="connsiteX81" fmla="*/ 1357813 w 2162175"/>
                <a:gd name="connsiteY81" fmla="*/ 1412081 h 2990850"/>
                <a:gd name="connsiteX82" fmla="*/ 1383530 w 2162175"/>
                <a:gd name="connsiteY82" fmla="*/ 1424464 h 2990850"/>
                <a:gd name="connsiteX83" fmla="*/ 1407343 w 2162175"/>
                <a:gd name="connsiteY83" fmla="*/ 1442561 h 2990850"/>
                <a:gd name="connsiteX84" fmla="*/ 1434965 w 2162175"/>
                <a:gd name="connsiteY84" fmla="*/ 1441609 h 2990850"/>
                <a:gd name="connsiteX85" fmla="*/ 1465445 w 2162175"/>
                <a:gd name="connsiteY85" fmla="*/ 1453991 h 2990850"/>
                <a:gd name="connsiteX86" fmla="*/ 1493068 w 2162175"/>
                <a:gd name="connsiteY86" fmla="*/ 1438751 h 2990850"/>
                <a:gd name="connsiteX87" fmla="*/ 1533073 w 2162175"/>
                <a:gd name="connsiteY87" fmla="*/ 1454944 h 2990850"/>
                <a:gd name="connsiteX88" fmla="*/ 1554980 w 2162175"/>
                <a:gd name="connsiteY88" fmla="*/ 1447324 h 2990850"/>
                <a:gd name="connsiteX89" fmla="*/ 1561648 w 2162175"/>
                <a:gd name="connsiteY89" fmla="*/ 1473041 h 2990850"/>
                <a:gd name="connsiteX90" fmla="*/ 1566410 w 2162175"/>
                <a:gd name="connsiteY90" fmla="*/ 1485424 h 2990850"/>
                <a:gd name="connsiteX91" fmla="*/ 1593080 w 2162175"/>
                <a:gd name="connsiteY91" fmla="*/ 1496854 h 2990850"/>
                <a:gd name="connsiteX92" fmla="*/ 1618798 w 2162175"/>
                <a:gd name="connsiteY92" fmla="*/ 1526381 h 2990850"/>
                <a:gd name="connsiteX93" fmla="*/ 1662613 w 2162175"/>
                <a:gd name="connsiteY93" fmla="*/ 1553051 h 2990850"/>
                <a:gd name="connsiteX94" fmla="*/ 1699760 w 2162175"/>
                <a:gd name="connsiteY94" fmla="*/ 1550194 h 2990850"/>
                <a:gd name="connsiteX95" fmla="*/ 1760720 w 2162175"/>
                <a:gd name="connsiteY95" fmla="*/ 1580674 h 2990850"/>
                <a:gd name="connsiteX96" fmla="*/ 1783580 w 2162175"/>
                <a:gd name="connsiteY96" fmla="*/ 1603534 h 2990850"/>
                <a:gd name="connsiteX97" fmla="*/ 1787390 w 2162175"/>
                <a:gd name="connsiteY97" fmla="*/ 1626394 h 2990850"/>
                <a:gd name="connsiteX98" fmla="*/ 1807393 w 2162175"/>
                <a:gd name="connsiteY98" fmla="*/ 1676876 h 2990850"/>
                <a:gd name="connsiteX99" fmla="*/ 1829300 w 2162175"/>
                <a:gd name="connsiteY99" fmla="*/ 1693069 h 2990850"/>
                <a:gd name="connsiteX100" fmla="*/ 1851208 w 2162175"/>
                <a:gd name="connsiteY100" fmla="*/ 1708309 h 2990850"/>
                <a:gd name="connsiteX101" fmla="*/ 1866448 w 2162175"/>
                <a:gd name="connsiteY101" fmla="*/ 1707356 h 2990850"/>
                <a:gd name="connsiteX102" fmla="*/ 1902643 w 2162175"/>
                <a:gd name="connsiteY102" fmla="*/ 1718786 h 2990850"/>
                <a:gd name="connsiteX103" fmla="*/ 1925503 w 2162175"/>
                <a:gd name="connsiteY103" fmla="*/ 1726406 h 2990850"/>
                <a:gd name="connsiteX104" fmla="*/ 1940743 w 2162175"/>
                <a:gd name="connsiteY104" fmla="*/ 1749266 h 2990850"/>
                <a:gd name="connsiteX105" fmla="*/ 1966460 w 2162175"/>
                <a:gd name="connsiteY105" fmla="*/ 1749266 h 2990850"/>
                <a:gd name="connsiteX106" fmla="*/ 2010275 w 2162175"/>
                <a:gd name="connsiteY106" fmla="*/ 1759744 h 2990850"/>
                <a:gd name="connsiteX107" fmla="*/ 2030278 w 2162175"/>
                <a:gd name="connsiteY107" fmla="*/ 1756886 h 2990850"/>
                <a:gd name="connsiteX108" fmla="*/ 2108383 w 2162175"/>
                <a:gd name="connsiteY108" fmla="*/ 1807369 h 2990850"/>
                <a:gd name="connsiteX109" fmla="*/ 2138863 w 2162175"/>
                <a:gd name="connsiteY109" fmla="*/ 1811179 h 2990850"/>
                <a:gd name="connsiteX110" fmla="*/ 2160770 w 2162175"/>
                <a:gd name="connsiteY110" fmla="*/ 1865471 h 2990850"/>
                <a:gd name="connsiteX111" fmla="*/ 2107430 w 2162175"/>
                <a:gd name="connsiteY111" fmla="*/ 1956911 h 2990850"/>
                <a:gd name="connsiteX112" fmla="*/ 2095048 w 2162175"/>
                <a:gd name="connsiteY112" fmla="*/ 1982629 h 2990850"/>
                <a:gd name="connsiteX113" fmla="*/ 2071235 w 2162175"/>
                <a:gd name="connsiteY113" fmla="*/ 2036921 h 2990850"/>
                <a:gd name="connsiteX114" fmla="*/ 2075998 w 2162175"/>
                <a:gd name="connsiteY114" fmla="*/ 2064544 h 2990850"/>
                <a:gd name="connsiteX115" fmla="*/ 2072188 w 2162175"/>
                <a:gd name="connsiteY115" fmla="*/ 2103596 h 2990850"/>
                <a:gd name="connsiteX116" fmla="*/ 2061710 w 2162175"/>
                <a:gd name="connsiteY116" fmla="*/ 2126456 h 2990850"/>
                <a:gd name="connsiteX117" fmla="*/ 2062663 w 2162175"/>
                <a:gd name="connsiteY117" fmla="*/ 2146459 h 2990850"/>
                <a:gd name="connsiteX118" fmla="*/ 2048375 w 2162175"/>
                <a:gd name="connsiteY118" fmla="*/ 2174081 h 2990850"/>
                <a:gd name="connsiteX119" fmla="*/ 2010275 w 2162175"/>
                <a:gd name="connsiteY119" fmla="*/ 2229326 h 2990850"/>
                <a:gd name="connsiteX120" fmla="*/ 1962650 w 2162175"/>
                <a:gd name="connsiteY120" fmla="*/ 2236946 h 2990850"/>
                <a:gd name="connsiteX121" fmla="*/ 1940743 w 2162175"/>
                <a:gd name="connsiteY121" fmla="*/ 2248376 h 2990850"/>
                <a:gd name="connsiteX122" fmla="*/ 1881688 w 2162175"/>
                <a:gd name="connsiteY122" fmla="*/ 2295049 h 2990850"/>
                <a:gd name="connsiteX123" fmla="*/ 1885498 w 2162175"/>
                <a:gd name="connsiteY123" fmla="*/ 2354104 h 2990850"/>
                <a:gd name="connsiteX124" fmla="*/ 1870258 w 2162175"/>
                <a:gd name="connsiteY124" fmla="*/ 2376011 h 2990850"/>
                <a:gd name="connsiteX125" fmla="*/ 1855970 w 2162175"/>
                <a:gd name="connsiteY125" fmla="*/ 2398871 h 2990850"/>
                <a:gd name="connsiteX126" fmla="*/ 1832158 w 2162175"/>
                <a:gd name="connsiteY126" fmla="*/ 2425541 h 2990850"/>
                <a:gd name="connsiteX127" fmla="*/ 1829300 w 2162175"/>
                <a:gd name="connsiteY127" fmla="*/ 2441734 h 2990850"/>
                <a:gd name="connsiteX128" fmla="*/ 1821680 w 2162175"/>
                <a:gd name="connsiteY128" fmla="*/ 2453164 h 2990850"/>
                <a:gd name="connsiteX129" fmla="*/ 1817870 w 2162175"/>
                <a:gd name="connsiteY129" fmla="*/ 2467451 h 2990850"/>
                <a:gd name="connsiteX130" fmla="*/ 1782628 w 2162175"/>
                <a:gd name="connsiteY130" fmla="*/ 2509361 h 2990850"/>
                <a:gd name="connsiteX131" fmla="*/ 1710238 w 2162175"/>
                <a:gd name="connsiteY131" fmla="*/ 2501741 h 2990850"/>
                <a:gd name="connsiteX132" fmla="*/ 1728335 w 2162175"/>
                <a:gd name="connsiteY132" fmla="*/ 2521744 h 2990850"/>
                <a:gd name="connsiteX133" fmla="*/ 1738813 w 2162175"/>
                <a:gd name="connsiteY133" fmla="*/ 2539841 h 2990850"/>
                <a:gd name="connsiteX134" fmla="*/ 1750243 w 2162175"/>
                <a:gd name="connsiteY134" fmla="*/ 2556034 h 2990850"/>
                <a:gd name="connsiteX135" fmla="*/ 1731193 w 2162175"/>
                <a:gd name="connsiteY135" fmla="*/ 2592229 h 2990850"/>
                <a:gd name="connsiteX136" fmla="*/ 1694998 w 2162175"/>
                <a:gd name="connsiteY136" fmla="*/ 2602706 h 2990850"/>
                <a:gd name="connsiteX137" fmla="*/ 1656898 w 2162175"/>
                <a:gd name="connsiteY137" fmla="*/ 2610326 h 2990850"/>
                <a:gd name="connsiteX138" fmla="*/ 1655945 w 2162175"/>
                <a:gd name="connsiteY138" fmla="*/ 2649379 h 2990850"/>
                <a:gd name="connsiteX139" fmla="*/ 1608320 w 2162175"/>
                <a:gd name="connsiteY139" fmla="*/ 2654141 h 2990850"/>
                <a:gd name="connsiteX140" fmla="*/ 1618798 w 2162175"/>
                <a:gd name="connsiteY140" fmla="*/ 2677954 h 2990850"/>
                <a:gd name="connsiteX141" fmla="*/ 1644515 w 2162175"/>
                <a:gd name="connsiteY141" fmla="*/ 2685574 h 2990850"/>
                <a:gd name="connsiteX142" fmla="*/ 1625465 w 2162175"/>
                <a:gd name="connsiteY142" fmla="*/ 2712244 h 2990850"/>
                <a:gd name="connsiteX143" fmla="*/ 1628323 w 2162175"/>
                <a:gd name="connsiteY143" fmla="*/ 2735104 h 2990850"/>
                <a:gd name="connsiteX144" fmla="*/ 1600700 w 2162175"/>
                <a:gd name="connsiteY144" fmla="*/ 2768441 h 2990850"/>
                <a:gd name="connsiteX145" fmla="*/ 1651183 w 2162175"/>
                <a:gd name="connsiteY145" fmla="*/ 2808446 h 2990850"/>
                <a:gd name="connsiteX146" fmla="*/ 1632133 w 2162175"/>
                <a:gd name="connsiteY146" fmla="*/ 2838926 h 2990850"/>
                <a:gd name="connsiteX147" fmla="*/ 1632133 w 2162175"/>
                <a:gd name="connsiteY147" fmla="*/ 2855119 h 2990850"/>
                <a:gd name="connsiteX148" fmla="*/ 1619750 w 2162175"/>
                <a:gd name="connsiteY148" fmla="*/ 2877026 h 2990850"/>
                <a:gd name="connsiteX149" fmla="*/ 1646420 w 2162175"/>
                <a:gd name="connsiteY149" fmla="*/ 2912269 h 2990850"/>
                <a:gd name="connsiteX150" fmla="*/ 1677853 w 2162175"/>
                <a:gd name="connsiteY150" fmla="*/ 2942749 h 2990850"/>
                <a:gd name="connsiteX151" fmla="*/ 1729288 w 2162175"/>
                <a:gd name="connsiteY151" fmla="*/ 2968466 h 2990850"/>
                <a:gd name="connsiteX152" fmla="*/ 1706428 w 2162175"/>
                <a:gd name="connsiteY152" fmla="*/ 2984659 h 2990850"/>
                <a:gd name="connsiteX153" fmla="*/ 1703570 w 2162175"/>
                <a:gd name="connsiteY153" fmla="*/ 2984659 h 2990850"/>
                <a:gd name="connsiteX154" fmla="*/ 1684520 w 2162175"/>
                <a:gd name="connsiteY154" fmla="*/ 2984659 h 2990850"/>
                <a:gd name="connsiteX155" fmla="*/ 1666423 w 2162175"/>
                <a:gd name="connsiteY155" fmla="*/ 2984659 h 2990850"/>
                <a:gd name="connsiteX156" fmla="*/ 1608320 w 2162175"/>
                <a:gd name="connsiteY156" fmla="*/ 2964656 h 2990850"/>
                <a:gd name="connsiteX157" fmla="*/ 1584508 w 2162175"/>
                <a:gd name="connsiteY157" fmla="*/ 2952274 h 2990850"/>
                <a:gd name="connsiteX158" fmla="*/ 1566410 w 2162175"/>
                <a:gd name="connsiteY158" fmla="*/ 2945606 h 2990850"/>
                <a:gd name="connsiteX159" fmla="*/ 1532120 w 2162175"/>
                <a:gd name="connsiteY159" fmla="*/ 2914174 h 2990850"/>
                <a:gd name="connsiteX160" fmla="*/ 1510213 w 2162175"/>
                <a:gd name="connsiteY160" fmla="*/ 2902744 h 2990850"/>
                <a:gd name="connsiteX161" fmla="*/ 1499735 w 2162175"/>
                <a:gd name="connsiteY161" fmla="*/ 2883694 h 2990850"/>
                <a:gd name="connsiteX162" fmla="*/ 1483543 w 2162175"/>
                <a:gd name="connsiteY162" fmla="*/ 2867501 h 2990850"/>
                <a:gd name="connsiteX163" fmla="*/ 1459730 w 2162175"/>
                <a:gd name="connsiteY163" fmla="*/ 2824639 h 2990850"/>
                <a:gd name="connsiteX164" fmla="*/ 1466398 w 2162175"/>
                <a:gd name="connsiteY164" fmla="*/ 2797969 h 2990850"/>
                <a:gd name="connsiteX165" fmla="*/ 1440680 w 2162175"/>
                <a:gd name="connsiteY165" fmla="*/ 2779871 h 2990850"/>
                <a:gd name="connsiteX166" fmla="*/ 1445443 w 2162175"/>
                <a:gd name="connsiteY166" fmla="*/ 2753201 h 2990850"/>
                <a:gd name="connsiteX167" fmla="*/ 1438775 w 2162175"/>
                <a:gd name="connsiteY167" fmla="*/ 2733199 h 2990850"/>
                <a:gd name="connsiteX168" fmla="*/ 1458778 w 2162175"/>
                <a:gd name="connsiteY168" fmla="*/ 2729389 h 2990850"/>
                <a:gd name="connsiteX169" fmla="*/ 1440680 w 2162175"/>
                <a:gd name="connsiteY169" fmla="*/ 2676049 h 2990850"/>
                <a:gd name="connsiteX170" fmla="*/ 1434013 w 2162175"/>
                <a:gd name="connsiteY170" fmla="*/ 2706529 h 2990850"/>
                <a:gd name="connsiteX171" fmla="*/ 1418773 w 2162175"/>
                <a:gd name="connsiteY171" fmla="*/ 2664619 h 2990850"/>
                <a:gd name="connsiteX172" fmla="*/ 1411153 w 2162175"/>
                <a:gd name="connsiteY172" fmla="*/ 2635091 h 2990850"/>
                <a:gd name="connsiteX173" fmla="*/ 1412105 w 2162175"/>
                <a:gd name="connsiteY173" fmla="*/ 2616994 h 2990850"/>
                <a:gd name="connsiteX174" fmla="*/ 1389245 w 2162175"/>
                <a:gd name="connsiteY174" fmla="*/ 2569369 h 2990850"/>
                <a:gd name="connsiteX175" fmla="*/ 1395913 w 2162175"/>
                <a:gd name="connsiteY175" fmla="*/ 2545556 h 2990850"/>
                <a:gd name="connsiteX176" fmla="*/ 1395913 w 2162175"/>
                <a:gd name="connsiteY176" fmla="*/ 2526506 h 2990850"/>
                <a:gd name="connsiteX177" fmla="*/ 1402580 w 2162175"/>
                <a:gd name="connsiteY177" fmla="*/ 2503646 h 2990850"/>
                <a:gd name="connsiteX178" fmla="*/ 1399723 w 2162175"/>
                <a:gd name="connsiteY178" fmla="*/ 2454116 h 2990850"/>
                <a:gd name="connsiteX179" fmla="*/ 1383530 w 2162175"/>
                <a:gd name="connsiteY179" fmla="*/ 2411254 h 2990850"/>
                <a:gd name="connsiteX180" fmla="*/ 1384483 w 2162175"/>
                <a:gd name="connsiteY180" fmla="*/ 2388394 h 2990850"/>
                <a:gd name="connsiteX181" fmla="*/ 1379720 w 2162175"/>
                <a:gd name="connsiteY181" fmla="*/ 2366486 h 2990850"/>
                <a:gd name="connsiteX182" fmla="*/ 1382578 w 2162175"/>
                <a:gd name="connsiteY182" fmla="*/ 2343626 h 2990850"/>
                <a:gd name="connsiteX183" fmla="*/ 1379720 w 2162175"/>
                <a:gd name="connsiteY183" fmla="*/ 2294096 h 2990850"/>
                <a:gd name="connsiteX184" fmla="*/ 1382578 w 2162175"/>
                <a:gd name="connsiteY184" fmla="*/ 2281714 h 2990850"/>
                <a:gd name="connsiteX185" fmla="*/ 1377815 w 2162175"/>
                <a:gd name="connsiteY185" fmla="*/ 2242661 h 2990850"/>
                <a:gd name="connsiteX186" fmla="*/ 1376863 w 2162175"/>
                <a:gd name="connsiteY186" fmla="*/ 2179796 h 2990850"/>
                <a:gd name="connsiteX187" fmla="*/ 1364480 w 2162175"/>
                <a:gd name="connsiteY187" fmla="*/ 2126456 h 2990850"/>
                <a:gd name="connsiteX188" fmla="*/ 1317808 w 2162175"/>
                <a:gd name="connsiteY188" fmla="*/ 2087404 h 2990850"/>
                <a:gd name="connsiteX189" fmla="*/ 1288280 w 2162175"/>
                <a:gd name="connsiteY189" fmla="*/ 2075974 h 2990850"/>
                <a:gd name="connsiteX190" fmla="*/ 1218748 w 2162175"/>
                <a:gd name="connsiteY190" fmla="*/ 2024539 h 2990850"/>
                <a:gd name="connsiteX191" fmla="*/ 1213985 w 2162175"/>
                <a:gd name="connsiteY191" fmla="*/ 2004536 h 2990850"/>
                <a:gd name="connsiteX192" fmla="*/ 1188268 w 2162175"/>
                <a:gd name="connsiteY192" fmla="*/ 1968341 h 2990850"/>
                <a:gd name="connsiteX193" fmla="*/ 1144453 w 2162175"/>
                <a:gd name="connsiteY193" fmla="*/ 1890236 h 2990850"/>
                <a:gd name="connsiteX194" fmla="*/ 1120640 w 2162175"/>
                <a:gd name="connsiteY194" fmla="*/ 1854041 h 2990850"/>
                <a:gd name="connsiteX195" fmla="*/ 1096828 w 2162175"/>
                <a:gd name="connsiteY195" fmla="*/ 1834039 h 2990850"/>
                <a:gd name="connsiteX196" fmla="*/ 1086350 w 2162175"/>
                <a:gd name="connsiteY196" fmla="*/ 1797844 h 2990850"/>
                <a:gd name="connsiteX197" fmla="*/ 1112068 w 2162175"/>
                <a:gd name="connsiteY197" fmla="*/ 1765459 h 2990850"/>
                <a:gd name="connsiteX198" fmla="*/ 1096828 w 2162175"/>
                <a:gd name="connsiteY198" fmla="*/ 1742599 h 2990850"/>
                <a:gd name="connsiteX199" fmla="*/ 1108258 w 2162175"/>
                <a:gd name="connsiteY199" fmla="*/ 1695926 h 2990850"/>
                <a:gd name="connsiteX200" fmla="*/ 1115878 w 2162175"/>
                <a:gd name="connsiteY200" fmla="*/ 1677829 h 2990850"/>
                <a:gd name="connsiteX201" fmla="*/ 1135880 w 2162175"/>
                <a:gd name="connsiteY201" fmla="*/ 1661636 h 2990850"/>
                <a:gd name="connsiteX202" fmla="*/ 1146358 w 2162175"/>
                <a:gd name="connsiteY202" fmla="*/ 1642586 h 2990850"/>
                <a:gd name="connsiteX203" fmla="*/ 1175885 w 2162175"/>
                <a:gd name="connsiteY203" fmla="*/ 1613059 h 2990850"/>
                <a:gd name="connsiteX204" fmla="*/ 1176838 w 2162175"/>
                <a:gd name="connsiteY204" fmla="*/ 1540669 h 2990850"/>
                <a:gd name="connsiteX205" fmla="*/ 1162550 w 2162175"/>
                <a:gd name="connsiteY205" fmla="*/ 1514951 h 2990850"/>
                <a:gd name="connsiteX206" fmla="*/ 1139690 w 2162175"/>
                <a:gd name="connsiteY206" fmla="*/ 1483519 h 2990850"/>
                <a:gd name="connsiteX207" fmla="*/ 1116830 w 2162175"/>
                <a:gd name="connsiteY207" fmla="*/ 1501616 h 2990850"/>
                <a:gd name="connsiteX208" fmla="*/ 1106353 w 2162175"/>
                <a:gd name="connsiteY208" fmla="*/ 1523524 h 2990850"/>
                <a:gd name="connsiteX209" fmla="*/ 1070158 w 2162175"/>
                <a:gd name="connsiteY209" fmla="*/ 1503521 h 2990850"/>
                <a:gd name="connsiteX210" fmla="*/ 1048250 w 2162175"/>
                <a:gd name="connsiteY210" fmla="*/ 1499711 h 2990850"/>
                <a:gd name="connsiteX211" fmla="*/ 1018723 w 2162175"/>
                <a:gd name="connsiteY211" fmla="*/ 1469231 h 2990850"/>
                <a:gd name="connsiteX212" fmla="*/ 992053 w 2162175"/>
                <a:gd name="connsiteY212" fmla="*/ 1456849 h 2990850"/>
                <a:gd name="connsiteX213" fmla="*/ 991100 w 2162175"/>
                <a:gd name="connsiteY213" fmla="*/ 1431131 h 2990850"/>
                <a:gd name="connsiteX214" fmla="*/ 949190 w 2162175"/>
                <a:gd name="connsiteY214" fmla="*/ 1385411 h 2990850"/>
                <a:gd name="connsiteX215" fmla="*/ 909185 w 2162175"/>
                <a:gd name="connsiteY215" fmla="*/ 1376839 h 2990850"/>
                <a:gd name="connsiteX216" fmla="*/ 891088 w 2162175"/>
                <a:gd name="connsiteY216" fmla="*/ 1370171 h 2990850"/>
                <a:gd name="connsiteX217" fmla="*/ 868228 w 2162175"/>
                <a:gd name="connsiteY217" fmla="*/ 1365409 h 2990850"/>
                <a:gd name="connsiteX218" fmla="*/ 798695 w 2162175"/>
                <a:gd name="connsiteY218" fmla="*/ 1313974 h 2990850"/>
                <a:gd name="connsiteX219" fmla="*/ 760595 w 2162175"/>
                <a:gd name="connsiteY219" fmla="*/ 1326356 h 2990850"/>
                <a:gd name="connsiteX220" fmla="*/ 713923 w 2162175"/>
                <a:gd name="connsiteY220" fmla="*/ 1310164 h 2990850"/>
                <a:gd name="connsiteX221" fmla="*/ 668203 w 2162175"/>
                <a:gd name="connsiteY221" fmla="*/ 1292066 h 2990850"/>
                <a:gd name="connsiteX222" fmla="*/ 641533 w 2162175"/>
                <a:gd name="connsiteY222" fmla="*/ 1273016 h 2990850"/>
                <a:gd name="connsiteX223" fmla="*/ 618673 w 2162175"/>
                <a:gd name="connsiteY223" fmla="*/ 1266349 h 2990850"/>
                <a:gd name="connsiteX224" fmla="*/ 592003 w 2162175"/>
                <a:gd name="connsiteY224" fmla="*/ 1247299 h 2990850"/>
                <a:gd name="connsiteX225" fmla="*/ 572000 w 2162175"/>
                <a:gd name="connsiteY225" fmla="*/ 1221581 h 2990850"/>
                <a:gd name="connsiteX226" fmla="*/ 582478 w 2162175"/>
                <a:gd name="connsiteY226" fmla="*/ 1193959 h 2990850"/>
                <a:gd name="connsiteX227" fmla="*/ 549140 w 2162175"/>
                <a:gd name="connsiteY227" fmla="*/ 1124426 h 2990850"/>
                <a:gd name="connsiteX228" fmla="*/ 516755 w 2162175"/>
                <a:gd name="connsiteY228" fmla="*/ 1088231 h 2990850"/>
                <a:gd name="connsiteX229" fmla="*/ 516755 w 2162175"/>
                <a:gd name="connsiteY229" fmla="*/ 1070134 h 2990850"/>
                <a:gd name="connsiteX230" fmla="*/ 493895 w 2162175"/>
                <a:gd name="connsiteY230" fmla="*/ 1039654 h 2990850"/>
                <a:gd name="connsiteX231" fmla="*/ 470083 w 2162175"/>
                <a:gd name="connsiteY231" fmla="*/ 1007269 h 2990850"/>
                <a:gd name="connsiteX232" fmla="*/ 470083 w 2162175"/>
                <a:gd name="connsiteY232" fmla="*/ 967264 h 2990850"/>
                <a:gd name="connsiteX233" fmla="*/ 433888 w 2162175"/>
                <a:gd name="connsiteY233" fmla="*/ 985361 h 2990850"/>
                <a:gd name="connsiteX234" fmla="*/ 450080 w 2162175"/>
                <a:gd name="connsiteY234" fmla="*/ 1012984 h 2990850"/>
                <a:gd name="connsiteX235" fmla="*/ 456748 w 2162175"/>
                <a:gd name="connsiteY235" fmla="*/ 1042511 h 2990850"/>
                <a:gd name="connsiteX236" fmla="*/ 472940 w 2162175"/>
                <a:gd name="connsiteY236" fmla="*/ 1072039 h 2990850"/>
                <a:gd name="connsiteX237" fmla="*/ 483418 w 2162175"/>
                <a:gd name="connsiteY237" fmla="*/ 1118711 h 2990850"/>
                <a:gd name="connsiteX238" fmla="*/ 494848 w 2162175"/>
                <a:gd name="connsiteY238" fmla="*/ 1149191 h 2990850"/>
                <a:gd name="connsiteX239" fmla="*/ 471035 w 2162175"/>
                <a:gd name="connsiteY239" fmla="*/ 1132999 h 2990850"/>
                <a:gd name="connsiteX240" fmla="*/ 449128 w 2162175"/>
                <a:gd name="connsiteY240" fmla="*/ 1112996 h 2990850"/>
                <a:gd name="connsiteX241" fmla="*/ 451985 w 2162175"/>
                <a:gd name="connsiteY241" fmla="*/ 1086326 h 2990850"/>
                <a:gd name="connsiteX242" fmla="*/ 411980 w 2162175"/>
                <a:gd name="connsiteY242" fmla="*/ 1050131 h 2990850"/>
                <a:gd name="connsiteX243" fmla="*/ 427220 w 2162175"/>
                <a:gd name="connsiteY243" fmla="*/ 1026319 h 2990850"/>
                <a:gd name="connsiteX244" fmla="*/ 407218 w 2162175"/>
                <a:gd name="connsiteY244" fmla="*/ 993934 h 2990850"/>
                <a:gd name="connsiteX245" fmla="*/ 402455 w 2162175"/>
                <a:gd name="connsiteY245" fmla="*/ 955834 h 2990850"/>
                <a:gd name="connsiteX246" fmla="*/ 399598 w 2162175"/>
                <a:gd name="connsiteY246" fmla="*/ 919639 h 2990850"/>
                <a:gd name="connsiteX247" fmla="*/ 375785 w 2162175"/>
                <a:gd name="connsiteY247" fmla="*/ 893921 h 2990850"/>
                <a:gd name="connsiteX248" fmla="*/ 350068 w 2162175"/>
                <a:gd name="connsiteY248" fmla="*/ 881539 h 2990850"/>
                <a:gd name="connsiteX249" fmla="*/ 341495 w 2162175"/>
                <a:gd name="connsiteY249" fmla="*/ 849154 h 2990850"/>
                <a:gd name="connsiteX250" fmla="*/ 340543 w 2162175"/>
                <a:gd name="connsiteY250" fmla="*/ 801529 h 2990850"/>
                <a:gd name="connsiteX251" fmla="*/ 340543 w 2162175"/>
                <a:gd name="connsiteY251" fmla="*/ 751999 h 2990850"/>
                <a:gd name="connsiteX252" fmla="*/ 364355 w 2162175"/>
                <a:gd name="connsiteY252" fmla="*/ 721519 h 2990850"/>
                <a:gd name="connsiteX253" fmla="*/ 374833 w 2162175"/>
                <a:gd name="connsiteY253" fmla="*/ 693896 h 2990850"/>
                <a:gd name="connsiteX254" fmla="*/ 417695 w 2162175"/>
                <a:gd name="connsiteY254" fmla="*/ 646271 h 2990850"/>
                <a:gd name="connsiteX255" fmla="*/ 453890 w 2162175"/>
                <a:gd name="connsiteY255" fmla="*/ 591979 h 2990850"/>
                <a:gd name="connsiteX256" fmla="*/ 464368 w 2162175"/>
                <a:gd name="connsiteY256" fmla="*/ 560546 h 2990850"/>
                <a:gd name="connsiteX257" fmla="*/ 441508 w 2162175"/>
                <a:gd name="connsiteY257" fmla="*/ 524351 h 2990850"/>
                <a:gd name="connsiteX258" fmla="*/ 459605 w 2162175"/>
                <a:gd name="connsiteY258" fmla="*/ 506254 h 2990850"/>
                <a:gd name="connsiteX259" fmla="*/ 463415 w 2162175"/>
                <a:gd name="connsiteY259" fmla="*/ 483394 h 2990850"/>
                <a:gd name="connsiteX260" fmla="*/ 459605 w 2162175"/>
                <a:gd name="connsiteY260" fmla="*/ 445294 h 2990850"/>
                <a:gd name="connsiteX261" fmla="*/ 470083 w 2162175"/>
                <a:gd name="connsiteY261" fmla="*/ 417671 h 2990850"/>
                <a:gd name="connsiteX262" fmla="*/ 436745 w 2162175"/>
                <a:gd name="connsiteY262" fmla="*/ 416719 h 2990850"/>
                <a:gd name="connsiteX263" fmla="*/ 439603 w 2162175"/>
                <a:gd name="connsiteY263" fmla="*/ 387191 h 2990850"/>
                <a:gd name="connsiteX264" fmla="*/ 436745 w 2162175"/>
                <a:gd name="connsiteY264" fmla="*/ 371951 h 2990850"/>
                <a:gd name="connsiteX265" fmla="*/ 445318 w 2162175"/>
                <a:gd name="connsiteY265" fmla="*/ 352901 h 2990850"/>
                <a:gd name="connsiteX266" fmla="*/ 415790 w 2162175"/>
                <a:gd name="connsiteY266" fmla="*/ 314801 h 2990850"/>
                <a:gd name="connsiteX267" fmla="*/ 351020 w 2162175"/>
                <a:gd name="connsiteY267" fmla="*/ 307181 h 2990850"/>
                <a:gd name="connsiteX268" fmla="*/ 312920 w 2162175"/>
                <a:gd name="connsiteY268" fmla="*/ 290989 h 2990850"/>
                <a:gd name="connsiteX269" fmla="*/ 286250 w 2162175"/>
                <a:gd name="connsiteY269" fmla="*/ 307181 h 2990850"/>
                <a:gd name="connsiteX270" fmla="*/ 246245 w 2162175"/>
                <a:gd name="connsiteY270" fmla="*/ 313849 h 2990850"/>
                <a:gd name="connsiteX271" fmla="*/ 215765 w 2162175"/>
                <a:gd name="connsiteY271" fmla="*/ 324326 h 2990850"/>
                <a:gd name="connsiteX272" fmla="*/ 192905 w 2162175"/>
                <a:gd name="connsiteY272" fmla="*/ 312896 h 2990850"/>
                <a:gd name="connsiteX273" fmla="*/ 170998 w 2162175"/>
                <a:gd name="connsiteY273" fmla="*/ 316706 h 2990850"/>
                <a:gd name="connsiteX274" fmla="*/ 96703 w 2162175"/>
                <a:gd name="connsiteY274" fmla="*/ 315754 h 2990850"/>
                <a:gd name="connsiteX275" fmla="*/ 47173 w 2162175"/>
                <a:gd name="connsiteY275" fmla="*/ 296704 h 2990850"/>
                <a:gd name="connsiteX276" fmla="*/ 7168 w 2162175"/>
                <a:gd name="connsiteY276" fmla="*/ 263366 h 2990850"/>
                <a:gd name="connsiteX277" fmla="*/ 43363 w 2162175"/>
                <a:gd name="connsiteY277" fmla="*/ 245269 h 2990850"/>
                <a:gd name="connsiteX278" fmla="*/ 82415 w 2162175"/>
                <a:gd name="connsiteY278" fmla="*/ 230981 h 2990850"/>
                <a:gd name="connsiteX279" fmla="*/ 100513 w 2162175"/>
                <a:gd name="connsiteY279" fmla="*/ 233839 h 2990850"/>
                <a:gd name="connsiteX280" fmla="*/ 123373 w 2162175"/>
                <a:gd name="connsiteY280" fmla="*/ 226219 h 2990850"/>
                <a:gd name="connsiteX281" fmla="*/ 163378 w 2162175"/>
                <a:gd name="connsiteY281" fmla="*/ 210026 h 2990850"/>
                <a:gd name="connsiteX282" fmla="*/ 93845 w 2162175"/>
                <a:gd name="connsiteY282" fmla="*/ 194786 h 2990850"/>
                <a:gd name="connsiteX283" fmla="*/ 130040 w 2162175"/>
                <a:gd name="connsiteY283" fmla="*/ 172879 h 2990850"/>
                <a:gd name="connsiteX284" fmla="*/ 179570 w 2162175"/>
                <a:gd name="connsiteY284" fmla="*/ 165259 h 2990850"/>
                <a:gd name="connsiteX285" fmla="*/ 221480 w 2162175"/>
                <a:gd name="connsiteY285" fmla="*/ 164306 h 2990850"/>
                <a:gd name="connsiteX286" fmla="*/ 213860 w 2162175"/>
                <a:gd name="connsiteY286" fmla="*/ 130016 h 2990850"/>
                <a:gd name="connsiteX287" fmla="*/ 259580 w 2162175"/>
                <a:gd name="connsiteY287" fmla="*/ 114776 h 2990850"/>
                <a:gd name="connsiteX288" fmla="*/ 307205 w 2162175"/>
                <a:gd name="connsiteY288" fmla="*/ 102394 h 2990850"/>
                <a:gd name="connsiteX289" fmla="*/ 354830 w 2162175"/>
                <a:gd name="connsiteY289" fmla="*/ 90011 h 2990850"/>
                <a:gd name="connsiteX290" fmla="*/ 404360 w 2162175"/>
                <a:gd name="connsiteY290" fmla="*/ 79534 h 2990850"/>
                <a:gd name="connsiteX291" fmla="*/ 440555 w 2162175"/>
                <a:gd name="connsiteY291" fmla="*/ 76676 h 2990850"/>
                <a:gd name="connsiteX292" fmla="*/ 474845 w 2162175"/>
                <a:gd name="connsiteY292" fmla="*/ 69056 h 2990850"/>
                <a:gd name="connsiteX293" fmla="*/ 497705 w 2162175"/>
                <a:gd name="connsiteY293" fmla="*/ 76676 h 2990850"/>
                <a:gd name="connsiteX294" fmla="*/ 521518 w 2162175"/>
                <a:gd name="connsiteY294" fmla="*/ 77629 h 2990850"/>
                <a:gd name="connsiteX295" fmla="*/ 539615 w 2162175"/>
                <a:gd name="connsiteY295" fmla="*/ 84296 h 2990850"/>
                <a:gd name="connsiteX296" fmla="*/ 569143 w 2162175"/>
                <a:gd name="connsiteY296" fmla="*/ 84296 h 2990850"/>
                <a:gd name="connsiteX297" fmla="*/ 592955 w 2162175"/>
                <a:gd name="connsiteY297" fmla="*/ 91916 h 2990850"/>
                <a:gd name="connsiteX298" fmla="*/ 653915 w 2162175"/>
                <a:gd name="connsiteY298" fmla="*/ 94774 h 2990850"/>
                <a:gd name="connsiteX299" fmla="*/ 675823 w 2162175"/>
                <a:gd name="connsiteY299" fmla="*/ 101441 h 2990850"/>
                <a:gd name="connsiteX300" fmla="*/ 698683 w 2162175"/>
                <a:gd name="connsiteY300" fmla="*/ 102394 h 2990850"/>
                <a:gd name="connsiteX301" fmla="*/ 728210 w 2162175"/>
                <a:gd name="connsiteY301" fmla="*/ 114776 h 2990850"/>
                <a:gd name="connsiteX302" fmla="*/ 790123 w 2162175"/>
                <a:gd name="connsiteY302" fmla="*/ 104299 h 2990850"/>
                <a:gd name="connsiteX303" fmla="*/ 835843 w 2162175"/>
                <a:gd name="connsiteY303" fmla="*/ 101441 h 2990850"/>
                <a:gd name="connsiteX304" fmla="*/ 875848 w 2162175"/>
                <a:gd name="connsiteY304" fmla="*/ 92869 h 2990850"/>
                <a:gd name="connsiteX305" fmla="*/ 894898 w 2162175"/>
                <a:gd name="connsiteY305" fmla="*/ 93821 h 2990850"/>
                <a:gd name="connsiteX306" fmla="*/ 916805 w 2162175"/>
                <a:gd name="connsiteY306" fmla="*/ 86201 h 2990850"/>
                <a:gd name="connsiteX307" fmla="*/ 934903 w 2162175"/>
                <a:gd name="connsiteY307" fmla="*/ 102394 h 2990850"/>
                <a:gd name="connsiteX308" fmla="*/ 969193 w 2162175"/>
                <a:gd name="connsiteY308" fmla="*/ 102394 h 2990850"/>
                <a:gd name="connsiteX309" fmla="*/ 1004435 w 2162175"/>
                <a:gd name="connsiteY309" fmla="*/ 98584 h 2990850"/>
                <a:gd name="connsiteX310" fmla="*/ 1077778 w 2162175"/>
                <a:gd name="connsiteY310" fmla="*/ 112871 h 2990850"/>
                <a:gd name="connsiteX311" fmla="*/ 1085398 w 2162175"/>
                <a:gd name="connsiteY311" fmla="*/ 96679 h 2990850"/>
                <a:gd name="connsiteX312" fmla="*/ 1099685 w 2162175"/>
                <a:gd name="connsiteY312" fmla="*/ 57626 h 2990850"/>
                <a:gd name="connsiteX313" fmla="*/ 1021580 w 2162175"/>
                <a:gd name="connsiteY313" fmla="*/ 71914 h 2990850"/>
                <a:gd name="connsiteX314" fmla="*/ 1051108 w 2162175"/>
                <a:gd name="connsiteY314" fmla="*/ 33814 h 2990850"/>
                <a:gd name="connsiteX315" fmla="*/ 1104448 w 2162175"/>
                <a:gd name="connsiteY315" fmla="*/ 8096 h 2990850"/>
                <a:gd name="connsiteX316" fmla="*/ 1162550 w 2162175"/>
                <a:gd name="connsiteY316" fmla="*/ 14764 h 2990850"/>
                <a:gd name="connsiteX317" fmla="*/ 1193983 w 2162175"/>
                <a:gd name="connsiteY317" fmla="*/ 15716 h 2990850"/>
                <a:gd name="connsiteX318" fmla="*/ 1223510 w 2162175"/>
                <a:gd name="connsiteY318" fmla="*/ 34766 h 2990850"/>
                <a:gd name="connsiteX319" fmla="*/ 1241608 w 2162175"/>
                <a:gd name="connsiteY319" fmla="*/ 37624 h 2990850"/>
                <a:gd name="connsiteX320" fmla="*/ 1274945 w 2162175"/>
                <a:gd name="connsiteY320" fmla="*/ 37624 h 2990850"/>
                <a:gd name="connsiteX321" fmla="*/ 1293995 w 2162175"/>
                <a:gd name="connsiteY321" fmla="*/ 50006 h 2990850"/>
                <a:gd name="connsiteX322" fmla="*/ 1321618 w 2162175"/>
                <a:gd name="connsiteY322" fmla="*/ 30956 h 2990850"/>
                <a:gd name="connsiteX323" fmla="*/ 1339715 w 2162175"/>
                <a:gd name="connsiteY323" fmla="*/ 30956 h 2990850"/>
                <a:gd name="connsiteX324" fmla="*/ 1370195 w 2162175"/>
                <a:gd name="connsiteY324" fmla="*/ 28099 h 2990850"/>
                <a:gd name="connsiteX325" fmla="*/ 1346383 w 2162175"/>
                <a:gd name="connsiteY325" fmla="*/ 46196 h 2990850"/>
                <a:gd name="connsiteX326" fmla="*/ 1330190 w 2162175"/>
                <a:gd name="connsiteY326" fmla="*/ 73819 h 2990850"/>
                <a:gd name="connsiteX327" fmla="*/ 1350193 w 2162175"/>
                <a:gd name="connsiteY327" fmla="*/ 96679 h 2990850"/>
                <a:gd name="connsiteX328" fmla="*/ 1328285 w 2162175"/>
                <a:gd name="connsiteY328" fmla="*/ 105251 h 2990850"/>
                <a:gd name="connsiteX329" fmla="*/ 1309235 w 2162175"/>
                <a:gd name="connsiteY329" fmla="*/ 117634 h 2990850"/>
                <a:gd name="connsiteX330" fmla="*/ 1247323 w 2162175"/>
                <a:gd name="connsiteY330" fmla="*/ 112871 h 2990850"/>
                <a:gd name="connsiteX331" fmla="*/ 1262563 w 2162175"/>
                <a:gd name="connsiteY331" fmla="*/ 129064 h 2990850"/>
                <a:gd name="connsiteX332" fmla="*/ 1320665 w 2162175"/>
                <a:gd name="connsiteY332" fmla="*/ 136684 h 2990850"/>
                <a:gd name="connsiteX333" fmla="*/ 1359718 w 2162175"/>
                <a:gd name="connsiteY333" fmla="*/ 132874 h 2990850"/>
                <a:gd name="connsiteX334" fmla="*/ 1372100 w 2162175"/>
                <a:gd name="connsiteY334" fmla="*/ 110966 h 2990850"/>
                <a:gd name="connsiteX335" fmla="*/ 1406390 w 2162175"/>
                <a:gd name="connsiteY335" fmla="*/ 98584 h 2990850"/>
                <a:gd name="connsiteX336" fmla="*/ 1420678 w 2162175"/>
                <a:gd name="connsiteY336" fmla="*/ 110966 h 2990850"/>
                <a:gd name="connsiteX337" fmla="*/ 1404485 w 2162175"/>
                <a:gd name="connsiteY337" fmla="*/ 130969 h 2990850"/>
                <a:gd name="connsiteX338" fmla="*/ 1444490 w 2162175"/>
                <a:gd name="connsiteY338" fmla="*/ 112871 h 2990850"/>
                <a:gd name="connsiteX339" fmla="*/ 1435918 w 2162175"/>
                <a:gd name="connsiteY339" fmla="*/ 92869 h 2990850"/>
                <a:gd name="connsiteX340" fmla="*/ 1452110 w 2162175"/>
                <a:gd name="connsiteY340" fmla="*/ 66199 h 2990850"/>
                <a:gd name="connsiteX341" fmla="*/ 1425440 w 2162175"/>
                <a:gd name="connsiteY341" fmla="*/ 66199 h 2990850"/>
                <a:gd name="connsiteX342" fmla="*/ 1395913 w 2162175"/>
                <a:gd name="connsiteY342" fmla="*/ 39529 h 2990850"/>
                <a:gd name="connsiteX343" fmla="*/ 1421630 w 2162175"/>
                <a:gd name="connsiteY343" fmla="*/ 38576 h 2990850"/>
                <a:gd name="connsiteX344" fmla="*/ 1472113 w 2162175"/>
                <a:gd name="connsiteY344" fmla="*/ 18574 h 2990850"/>
                <a:gd name="connsiteX345" fmla="*/ 1495925 w 2162175"/>
                <a:gd name="connsiteY345" fmla="*/ 22384 h 2990850"/>
                <a:gd name="connsiteX346" fmla="*/ 1481638 w 2162175"/>
                <a:gd name="connsiteY346" fmla="*/ 55721 h 2990850"/>
                <a:gd name="connsiteX347" fmla="*/ 1517833 w 2162175"/>
                <a:gd name="connsiteY347" fmla="*/ 28099 h 2990850"/>
                <a:gd name="connsiteX348" fmla="*/ 1541645 w 2162175"/>
                <a:gd name="connsiteY348" fmla="*/ 17621 h 2990850"/>
                <a:gd name="connsiteX349" fmla="*/ 1564505 w 2162175"/>
                <a:gd name="connsiteY349" fmla="*/ 7144 h 2990850"/>
                <a:gd name="connsiteX350" fmla="*/ 1579745 w 2162175"/>
                <a:gd name="connsiteY350" fmla="*/ 15716 h 2990850"/>
                <a:gd name="connsiteX351" fmla="*/ 1595938 w 2162175"/>
                <a:gd name="connsiteY351" fmla="*/ 22384 h 2990850"/>
                <a:gd name="connsiteX352" fmla="*/ 1512118 w 2162175"/>
                <a:gd name="connsiteY352" fmla="*/ 58579 h 2990850"/>
                <a:gd name="connsiteX353" fmla="*/ 1513070 w 2162175"/>
                <a:gd name="connsiteY353" fmla="*/ 104299 h 2990850"/>
                <a:gd name="connsiteX354" fmla="*/ 1539740 w 2162175"/>
                <a:gd name="connsiteY354" fmla="*/ 115729 h 2990850"/>
                <a:gd name="connsiteX355" fmla="*/ 1529263 w 2162175"/>
                <a:gd name="connsiteY355" fmla="*/ 141446 h 2990850"/>
                <a:gd name="connsiteX356" fmla="*/ 1571173 w 2162175"/>
                <a:gd name="connsiteY356" fmla="*/ 127159 h 2990850"/>
                <a:gd name="connsiteX357" fmla="*/ 1602605 w 2162175"/>
                <a:gd name="connsiteY357" fmla="*/ 96679 h 2990850"/>
                <a:gd name="connsiteX358" fmla="*/ 1567363 w 2162175"/>
                <a:gd name="connsiteY358" fmla="*/ 80486 h 2990850"/>
                <a:gd name="connsiteX359" fmla="*/ 1577840 w 2162175"/>
                <a:gd name="connsiteY359" fmla="*/ 53816 h 2990850"/>
                <a:gd name="connsiteX360" fmla="*/ 1670233 w 2162175"/>
                <a:gd name="connsiteY360" fmla="*/ 20479 h 2990850"/>
                <a:gd name="connsiteX361" fmla="*/ 1689283 w 2162175"/>
                <a:gd name="connsiteY361" fmla="*/ 25241 h 2990850"/>
                <a:gd name="connsiteX362" fmla="*/ 1754053 w 2162175"/>
                <a:gd name="connsiteY362" fmla="*/ 25241 h 2990850"/>
                <a:gd name="connsiteX363" fmla="*/ 1803583 w 2162175"/>
                <a:gd name="connsiteY363" fmla="*/ 24289 h 2990850"/>
                <a:gd name="connsiteX364" fmla="*/ 1836920 w 2162175"/>
                <a:gd name="connsiteY364" fmla="*/ 59531 h 2990850"/>
                <a:gd name="connsiteX365" fmla="*/ 1858828 w 2162175"/>
                <a:gd name="connsiteY365" fmla="*/ 62389 h 2990850"/>
                <a:gd name="connsiteX366" fmla="*/ 1877878 w 2162175"/>
                <a:gd name="connsiteY366" fmla="*/ 73819 h 2990850"/>
                <a:gd name="connsiteX367" fmla="*/ 1896928 w 2162175"/>
                <a:gd name="connsiteY367" fmla="*/ 84296 h 2990850"/>
                <a:gd name="connsiteX368" fmla="*/ 1890260 w 2162175"/>
                <a:gd name="connsiteY368" fmla="*/ 102394 h 2990850"/>
                <a:gd name="connsiteX369" fmla="*/ 1894070 w 2162175"/>
                <a:gd name="connsiteY369" fmla="*/ 120491 h 2990850"/>
                <a:gd name="connsiteX370" fmla="*/ 1926455 w 2162175"/>
                <a:gd name="connsiteY370" fmla="*/ 136684 h 2990850"/>
                <a:gd name="connsiteX371" fmla="*/ 1955983 w 2162175"/>
                <a:gd name="connsiteY371" fmla="*/ 162401 h 2990850"/>
                <a:gd name="connsiteX372" fmla="*/ 1930265 w 2162175"/>
                <a:gd name="connsiteY372" fmla="*/ 182404 h 2990850"/>
                <a:gd name="connsiteX373" fmla="*/ 1897880 w 2162175"/>
                <a:gd name="connsiteY373" fmla="*/ 193834 h 2990850"/>
                <a:gd name="connsiteX374" fmla="*/ 1864543 w 2162175"/>
                <a:gd name="connsiteY374" fmla="*/ 168116 h 2990850"/>
                <a:gd name="connsiteX375" fmla="*/ 1850255 w 2162175"/>
                <a:gd name="connsiteY375" fmla="*/ 182404 h 2990850"/>
                <a:gd name="connsiteX376" fmla="*/ 1869305 w 2162175"/>
                <a:gd name="connsiteY376" fmla="*/ 213836 h 2990850"/>
                <a:gd name="connsiteX377" fmla="*/ 1845493 w 2162175"/>
                <a:gd name="connsiteY377" fmla="*/ 242411 h 2990850"/>
                <a:gd name="connsiteX378" fmla="*/ 1812155 w 2162175"/>
                <a:gd name="connsiteY378" fmla="*/ 230981 h 2990850"/>
                <a:gd name="connsiteX379" fmla="*/ 1818823 w 2162175"/>
                <a:gd name="connsiteY379" fmla="*/ 256699 h 2990850"/>
                <a:gd name="connsiteX380" fmla="*/ 1764530 w 2162175"/>
                <a:gd name="connsiteY380" fmla="*/ 245269 h 2990850"/>
                <a:gd name="connsiteX381" fmla="*/ 1745480 w 2162175"/>
                <a:gd name="connsiteY381" fmla="*/ 241459 h 2990850"/>
                <a:gd name="connsiteX382" fmla="*/ 1730240 w 2162175"/>
                <a:gd name="connsiteY382" fmla="*/ 218599 h 2990850"/>
                <a:gd name="connsiteX383" fmla="*/ 1698808 w 2162175"/>
                <a:gd name="connsiteY383" fmla="*/ 200501 h 2990850"/>
                <a:gd name="connsiteX384" fmla="*/ 1648325 w 2162175"/>
                <a:gd name="connsiteY384" fmla="*/ 201454 h 2990850"/>
                <a:gd name="connsiteX385" fmla="*/ 1724525 w 2162175"/>
                <a:gd name="connsiteY385" fmla="*/ 183356 h 2990850"/>
                <a:gd name="connsiteX386" fmla="*/ 1746433 w 2162175"/>
                <a:gd name="connsiteY386" fmla="*/ 164306 h 2990850"/>
                <a:gd name="connsiteX387" fmla="*/ 1786438 w 2162175"/>
                <a:gd name="connsiteY387" fmla="*/ 134779 h 2990850"/>
                <a:gd name="connsiteX388" fmla="*/ 1764530 w 2162175"/>
                <a:gd name="connsiteY388" fmla="*/ 120491 h 2990850"/>
                <a:gd name="connsiteX389" fmla="*/ 1733098 w 2162175"/>
                <a:gd name="connsiteY389" fmla="*/ 90011 h 2990850"/>
                <a:gd name="connsiteX390" fmla="*/ 1713095 w 2162175"/>
                <a:gd name="connsiteY390" fmla="*/ 96679 h 2990850"/>
                <a:gd name="connsiteX391" fmla="*/ 1663565 w 2162175"/>
                <a:gd name="connsiteY391" fmla="*/ 96679 h 2990850"/>
                <a:gd name="connsiteX392" fmla="*/ 1655945 w 2162175"/>
                <a:gd name="connsiteY392" fmla="*/ 114776 h 2990850"/>
                <a:gd name="connsiteX393" fmla="*/ 1636895 w 2162175"/>
                <a:gd name="connsiteY393" fmla="*/ 129064 h 2990850"/>
                <a:gd name="connsiteX394" fmla="*/ 1626418 w 2162175"/>
                <a:gd name="connsiteY394" fmla="*/ 150971 h 2990850"/>
                <a:gd name="connsiteX395" fmla="*/ 1580698 w 2162175"/>
                <a:gd name="connsiteY395" fmla="*/ 166211 h 2990850"/>
                <a:gd name="connsiteX396" fmla="*/ 1561648 w 2162175"/>
                <a:gd name="connsiteY396" fmla="*/ 174784 h 2990850"/>
                <a:gd name="connsiteX397" fmla="*/ 1534978 w 2162175"/>
                <a:gd name="connsiteY397" fmla="*/ 166211 h 2990850"/>
                <a:gd name="connsiteX398" fmla="*/ 1558790 w 2162175"/>
                <a:gd name="connsiteY398" fmla="*/ 191929 h 2990850"/>
                <a:gd name="connsiteX399" fmla="*/ 1584508 w 2162175"/>
                <a:gd name="connsiteY399" fmla="*/ 217646 h 2990850"/>
                <a:gd name="connsiteX400" fmla="*/ 1541645 w 2162175"/>
                <a:gd name="connsiteY400" fmla="*/ 216694 h 2990850"/>
                <a:gd name="connsiteX401" fmla="*/ 1482590 w 2162175"/>
                <a:gd name="connsiteY401" fmla="*/ 223361 h 2990850"/>
                <a:gd name="connsiteX402" fmla="*/ 1506403 w 2162175"/>
                <a:gd name="connsiteY402" fmla="*/ 191929 h 2990850"/>
                <a:gd name="connsiteX403" fmla="*/ 1452110 w 2162175"/>
                <a:gd name="connsiteY403" fmla="*/ 214789 h 2990850"/>
                <a:gd name="connsiteX404" fmla="*/ 1426393 w 2162175"/>
                <a:gd name="connsiteY404" fmla="*/ 218599 h 2990850"/>
                <a:gd name="connsiteX405" fmla="*/ 1384483 w 2162175"/>
                <a:gd name="connsiteY405" fmla="*/ 240506 h 2990850"/>
                <a:gd name="connsiteX406" fmla="*/ 1364480 w 2162175"/>
                <a:gd name="connsiteY406" fmla="*/ 244316 h 2990850"/>
                <a:gd name="connsiteX407" fmla="*/ 1314950 w 2162175"/>
                <a:gd name="connsiteY407" fmla="*/ 267176 h 2990850"/>
                <a:gd name="connsiteX408" fmla="*/ 1271135 w 2162175"/>
                <a:gd name="connsiteY408" fmla="*/ 293846 h 2990850"/>
                <a:gd name="connsiteX409" fmla="*/ 1252085 w 2162175"/>
                <a:gd name="connsiteY409" fmla="*/ 320516 h 2990850"/>
                <a:gd name="connsiteX410" fmla="*/ 1267325 w 2162175"/>
                <a:gd name="connsiteY410" fmla="*/ 338614 h 2990850"/>
                <a:gd name="connsiteX411" fmla="*/ 1264468 w 2162175"/>
                <a:gd name="connsiteY411" fmla="*/ 360521 h 2990850"/>
                <a:gd name="connsiteX412" fmla="*/ 1291138 w 2162175"/>
                <a:gd name="connsiteY412" fmla="*/ 363379 h 2990850"/>
                <a:gd name="connsiteX413" fmla="*/ 1337810 w 2162175"/>
                <a:gd name="connsiteY413" fmla="*/ 390049 h 2990850"/>
                <a:gd name="connsiteX414" fmla="*/ 1377815 w 2162175"/>
                <a:gd name="connsiteY414" fmla="*/ 405289 h 2990850"/>
                <a:gd name="connsiteX415" fmla="*/ 1416868 w 2162175"/>
                <a:gd name="connsiteY415" fmla="*/ 413861 h 2990850"/>
                <a:gd name="connsiteX416" fmla="*/ 1398770 w 2162175"/>
                <a:gd name="connsiteY416" fmla="*/ 440531 h 2990850"/>
                <a:gd name="connsiteX417" fmla="*/ 1392103 w 2162175"/>
                <a:gd name="connsiteY417" fmla="*/ 470059 h 2990850"/>
                <a:gd name="connsiteX418" fmla="*/ 1412105 w 2162175"/>
                <a:gd name="connsiteY418" fmla="*/ 492919 h 2990850"/>
                <a:gd name="connsiteX419" fmla="*/ 1448300 w 2162175"/>
                <a:gd name="connsiteY419" fmla="*/ 467201 h 2990850"/>
                <a:gd name="connsiteX420" fmla="*/ 1463540 w 2162175"/>
                <a:gd name="connsiteY420" fmla="*/ 420529 h 2990850"/>
                <a:gd name="connsiteX421" fmla="*/ 1568315 w 2162175"/>
                <a:gd name="connsiteY421" fmla="*/ 332899 h 2990850"/>
                <a:gd name="connsiteX422" fmla="*/ 1565458 w 2162175"/>
                <a:gd name="connsiteY422" fmla="*/ 312896 h 2990850"/>
                <a:gd name="connsiteX423" fmla="*/ 1581650 w 2162175"/>
                <a:gd name="connsiteY423" fmla="*/ 282416 h 2990850"/>
                <a:gd name="connsiteX424" fmla="*/ 1614988 w 2162175"/>
                <a:gd name="connsiteY424" fmla="*/ 247174 h 2990850"/>
                <a:gd name="connsiteX425" fmla="*/ 1664518 w 2162175"/>
                <a:gd name="connsiteY425" fmla="*/ 255746 h 2990850"/>
                <a:gd name="connsiteX426" fmla="*/ 1684520 w 2162175"/>
                <a:gd name="connsiteY426" fmla="*/ 250984 h 2990850"/>
                <a:gd name="connsiteX427" fmla="*/ 1714048 w 2162175"/>
                <a:gd name="connsiteY427" fmla="*/ 274796 h 2990850"/>
                <a:gd name="connsiteX428" fmla="*/ 1733098 w 2162175"/>
                <a:gd name="connsiteY428" fmla="*/ 287179 h 2990850"/>
                <a:gd name="connsiteX429" fmla="*/ 1721668 w 2162175"/>
                <a:gd name="connsiteY429" fmla="*/ 314801 h 2990850"/>
                <a:gd name="connsiteX430" fmla="*/ 1740718 w 2162175"/>
                <a:gd name="connsiteY430" fmla="*/ 336709 h 2990850"/>
                <a:gd name="connsiteX431" fmla="*/ 1772150 w 2162175"/>
                <a:gd name="connsiteY431" fmla="*/ 329089 h 2990850"/>
                <a:gd name="connsiteX432" fmla="*/ 1817870 w 2162175"/>
                <a:gd name="connsiteY432" fmla="*/ 299561 h 2990850"/>
                <a:gd name="connsiteX433" fmla="*/ 1839778 w 2162175"/>
                <a:gd name="connsiteY433" fmla="*/ 350044 h 2990850"/>
                <a:gd name="connsiteX434" fmla="*/ 1838825 w 2162175"/>
                <a:gd name="connsiteY434" fmla="*/ 386239 h 2990850"/>
                <a:gd name="connsiteX435" fmla="*/ 1880735 w 2162175"/>
                <a:gd name="connsiteY435" fmla="*/ 416719 h 2990850"/>
                <a:gd name="connsiteX436" fmla="*/ 1889308 w 2162175"/>
                <a:gd name="connsiteY436" fmla="*/ 432911 h 2990850"/>
                <a:gd name="connsiteX437" fmla="*/ 1904548 w 2162175"/>
                <a:gd name="connsiteY437" fmla="*/ 451009 h 2990850"/>
                <a:gd name="connsiteX438" fmla="*/ 1886450 w 2162175"/>
                <a:gd name="connsiteY438" fmla="*/ 498634 h 2990850"/>
                <a:gd name="connsiteX439" fmla="*/ 1871210 w 2162175"/>
                <a:gd name="connsiteY439" fmla="*/ 520541 h 2990850"/>
                <a:gd name="connsiteX440" fmla="*/ 1909310 w 2162175"/>
                <a:gd name="connsiteY440" fmla="*/ 540544 h 2990850"/>
                <a:gd name="connsiteX441" fmla="*/ 1905500 w 2162175"/>
                <a:gd name="connsiteY441" fmla="*/ 567214 h 2990850"/>
                <a:gd name="connsiteX442" fmla="*/ 1897880 w 2162175"/>
                <a:gd name="connsiteY442" fmla="*/ 597694 h 2990850"/>
                <a:gd name="connsiteX443" fmla="*/ 1872163 w 2162175"/>
                <a:gd name="connsiteY443" fmla="*/ 583406 h 2990850"/>
                <a:gd name="connsiteX444" fmla="*/ 506278 w 2162175"/>
                <a:gd name="connsiteY444" fmla="*/ 550069 h 2990850"/>
                <a:gd name="connsiteX445" fmla="*/ 494848 w 2162175"/>
                <a:gd name="connsiteY445" fmla="*/ 535781 h 2990850"/>
                <a:gd name="connsiteX446" fmla="*/ 506278 w 2162175"/>
                <a:gd name="connsiteY446" fmla="*/ 550069 h 2990850"/>
                <a:gd name="connsiteX447" fmla="*/ 1388293 w 2162175"/>
                <a:gd name="connsiteY447" fmla="*/ 665321 h 2990850"/>
                <a:gd name="connsiteX448" fmla="*/ 1354003 w 2162175"/>
                <a:gd name="connsiteY448" fmla="*/ 662464 h 2990850"/>
                <a:gd name="connsiteX449" fmla="*/ 1334953 w 2162175"/>
                <a:gd name="connsiteY449" fmla="*/ 671036 h 2990850"/>
                <a:gd name="connsiteX450" fmla="*/ 1388293 w 2162175"/>
                <a:gd name="connsiteY450" fmla="*/ 665321 h 2990850"/>
                <a:gd name="connsiteX451" fmla="*/ 1322570 w 2162175"/>
                <a:gd name="connsiteY451" fmla="*/ 643414 h 2990850"/>
                <a:gd name="connsiteX452" fmla="*/ 1317808 w 2162175"/>
                <a:gd name="connsiteY452" fmla="*/ 616744 h 2990850"/>
                <a:gd name="connsiteX453" fmla="*/ 1301615 w 2162175"/>
                <a:gd name="connsiteY453" fmla="*/ 619601 h 2990850"/>
                <a:gd name="connsiteX454" fmla="*/ 1281613 w 2162175"/>
                <a:gd name="connsiteY454" fmla="*/ 611981 h 2990850"/>
                <a:gd name="connsiteX455" fmla="*/ 1257800 w 2162175"/>
                <a:gd name="connsiteY455" fmla="*/ 620554 h 2990850"/>
                <a:gd name="connsiteX456" fmla="*/ 1262563 w 2162175"/>
                <a:gd name="connsiteY456" fmla="*/ 636746 h 2990850"/>
                <a:gd name="connsiteX457" fmla="*/ 1269230 w 2162175"/>
                <a:gd name="connsiteY457" fmla="*/ 675799 h 2990850"/>
                <a:gd name="connsiteX458" fmla="*/ 1305425 w 2162175"/>
                <a:gd name="connsiteY458" fmla="*/ 640556 h 2990850"/>
                <a:gd name="connsiteX459" fmla="*/ 1322570 w 2162175"/>
                <a:gd name="connsiteY459" fmla="*/ 643414 h 2990850"/>
                <a:gd name="connsiteX460" fmla="*/ 1305425 w 2162175"/>
                <a:gd name="connsiteY460" fmla="*/ 693896 h 2990850"/>
                <a:gd name="connsiteX461" fmla="*/ 1255895 w 2162175"/>
                <a:gd name="connsiteY461" fmla="*/ 700564 h 2990850"/>
                <a:gd name="connsiteX462" fmla="*/ 1233035 w 2162175"/>
                <a:gd name="connsiteY462" fmla="*/ 711994 h 2990850"/>
                <a:gd name="connsiteX463" fmla="*/ 1260658 w 2162175"/>
                <a:gd name="connsiteY463" fmla="*/ 715804 h 2990850"/>
                <a:gd name="connsiteX464" fmla="*/ 1305425 w 2162175"/>
                <a:gd name="connsiteY464" fmla="*/ 693896 h 2990850"/>
                <a:gd name="connsiteX465" fmla="*/ 1249228 w 2162175"/>
                <a:gd name="connsiteY465" fmla="*/ 598646 h 2990850"/>
                <a:gd name="connsiteX466" fmla="*/ 1233035 w 2162175"/>
                <a:gd name="connsiteY466" fmla="*/ 551974 h 2990850"/>
                <a:gd name="connsiteX467" fmla="*/ 1159693 w 2162175"/>
                <a:gd name="connsiteY467" fmla="*/ 573881 h 2990850"/>
                <a:gd name="connsiteX468" fmla="*/ 1130165 w 2162175"/>
                <a:gd name="connsiteY468" fmla="*/ 589121 h 2990850"/>
                <a:gd name="connsiteX469" fmla="*/ 1183505 w 2162175"/>
                <a:gd name="connsiteY469" fmla="*/ 588169 h 2990850"/>
                <a:gd name="connsiteX470" fmla="*/ 1206365 w 2162175"/>
                <a:gd name="connsiteY470" fmla="*/ 603409 h 2990850"/>
                <a:gd name="connsiteX471" fmla="*/ 1249228 w 2162175"/>
                <a:gd name="connsiteY471" fmla="*/ 598646 h 2990850"/>
                <a:gd name="connsiteX472" fmla="*/ 1232083 w 2162175"/>
                <a:gd name="connsiteY472" fmla="*/ 618649 h 2990850"/>
                <a:gd name="connsiteX473" fmla="*/ 1190173 w 2162175"/>
                <a:gd name="connsiteY473" fmla="*/ 625316 h 2990850"/>
                <a:gd name="connsiteX474" fmla="*/ 1174933 w 2162175"/>
                <a:gd name="connsiteY474" fmla="*/ 645319 h 2990850"/>
                <a:gd name="connsiteX475" fmla="*/ 1156835 w 2162175"/>
                <a:gd name="connsiteY475" fmla="*/ 664369 h 2990850"/>
                <a:gd name="connsiteX476" fmla="*/ 1146358 w 2162175"/>
                <a:gd name="connsiteY476" fmla="*/ 711041 h 2990850"/>
                <a:gd name="connsiteX477" fmla="*/ 1173980 w 2162175"/>
                <a:gd name="connsiteY477" fmla="*/ 688181 h 2990850"/>
                <a:gd name="connsiteX478" fmla="*/ 1208270 w 2162175"/>
                <a:gd name="connsiteY478" fmla="*/ 637699 h 2990850"/>
                <a:gd name="connsiteX479" fmla="*/ 1232083 w 2162175"/>
                <a:gd name="connsiteY479" fmla="*/ 618649 h 2990850"/>
                <a:gd name="connsiteX480" fmla="*/ 1073968 w 2162175"/>
                <a:gd name="connsiteY480" fmla="*/ 476726 h 2990850"/>
                <a:gd name="connsiteX481" fmla="*/ 1073968 w 2162175"/>
                <a:gd name="connsiteY481" fmla="*/ 440531 h 2990850"/>
                <a:gd name="connsiteX482" fmla="*/ 1073968 w 2162175"/>
                <a:gd name="connsiteY482" fmla="*/ 476726 h 2990850"/>
                <a:gd name="connsiteX483" fmla="*/ 1005388 w 2162175"/>
                <a:gd name="connsiteY483" fmla="*/ 1424464 h 2990850"/>
                <a:gd name="connsiteX484" fmla="*/ 1008245 w 2162175"/>
                <a:gd name="connsiteY484" fmla="*/ 1419701 h 2990850"/>
                <a:gd name="connsiteX485" fmla="*/ 1005388 w 2162175"/>
                <a:gd name="connsiteY485" fmla="*/ 1424464 h 2990850"/>
                <a:gd name="connsiteX486" fmla="*/ 471035 w 2162175"/>
                <a:gd name="connsiteY486" fmla="*/ 367189 h 2990850"/>
                <a:gd name="connsiteX487" fmla="*/ 470083 w 2162175"/>
                <a:gd name="connsiteY487" fmla="*/ 362426 h 2990850"/>
                <a:gd name="connsiteX488" fmla="*/ 462463 w 2162175"/>
                <a:gd name="connsiteY488" fmla="*/ 366236 h 2990850"/>
                <a:gd name="connsiteX489" fmla="*/ 471035 w 2162175"/>
                <a:gd name="connsiteY489" fmla="*/ 367189 h 2990850"/>
                <a:gd name="connsiteX490" fmla="*/ 1798820 w 2162175"/>
                <a:gd name="connsiteY490" fmla="*/ 169069 h 2990850"/>
                <a:gd name="connsiteX491" fmla="*/ 1807393 w 2162175"/>
                <a:gd name="connsiteY491" fmla="*/ 161449 h 2990850"/>
                <a:gd name="connsiteX492" fmla="*/ 1798820 w 2162175"/>
                <a:gd name="connsiteY492" fmla="*/ 169069 h 2990850"/>
                <a:gd name="connsiteX493" fmla="*/ 1654040 w 2162175"/>
                <a:gd name="connsiteY493" fmla="*/ 45244 h 2990850"/>
                <a:gd name="connsiteX494" fmla="*/ 1646420 w 2162175"/>
                <a:gd name="connsiteY494" fmla="*/ 45244 h 2990850"/>
                <a:gd name="connsiteX495" fmla="*/ 1646420 w 2162175"/>
                <a:gd name="connsiteY495" fmla="*/ 50006 h 2990850"/>
                <a:gd name="connsiteX496" fmla="*/ 1654040 w 2162175"/>
                <a:gd name="connsiteY496" fmla="*/ 45244 h 2990850"/>
                <a:gd name="connsiteX497" fmla="*/ 1173980 w 2162175"/>
                <a:gd name="connsiteY497" fmla="*/ 142399 h 2990850"/>
                <a:gd name="connsiteX498" fmla="*/ 1181600 w 2162175"/>
                <a:gd name="connsiteY498" fmla="*/ 130016 h 2990850"/>
                <a:gd name="connsiteX499" fmla="*/ 1123498 w 2162175"/>
                <a:gd name="connsiteY499" fmla="*/ 126206 h 2990850"/>
                <a:gd name="connsiteX500" fmla="*/ 1090160 w 2162175"/>
                <a:gd name="connsiteY500" fmla="*/ 133826 h 2990850"/>
                <a:gd name="connsiteX501" fmla="*/ 1173980 w 2162175"/>
                <a:gd name="connsiteY501" fmla="*/ 142399 h 2990850"/>
                <a:gd name="connsiteX502" fmla="*/ 947285 w 2162175"/>
                <a:gd name="connsiteY502" fmla="*/ 271939 h 2990850"/>
                <a:gd name="connsiteX503" fmla="*/ 966335 w 2162175"/>
                <a:gd name="connsiteY503" fmla="*/ 263366 h 2990850"/>
                <a:gd name="connsiteX504" fmla="*/ 947285 w 2162175"/>
                <a:gd name="connsiteY504" fmla="*/ 251936 h 2990850"/>
                <a:gd name="connsiteX505" fmla="*/ 924425 w 2162175"/>
                <a:gd name="connsiteY505" fmla="*/ 264319 h 2990850"/>
                <a:gd name="connsiteX506" fmla="*/ 897755 w 2162175"/>
                <a:gd name="connsiteY506" fmla="*/ 280511 h 2990850"/>
                <a:gd name="connsiteX507" fmla="*/ 947285 w 2162175"/>
                <a:gd name="connsiteY507" fmla="*/ 271939 h 2990850"/>
                <a:gd name="connsiteX508" fmla="*/ 941570 w 2162175"/>
                <a:gd name="connsiteY508" fmla="*/ 181451 h 2990850"/>
                <a:gd name="connsiteX509" fmla="*/ 963478 w 2162175"/>
                <a:gd name="connsiteY509" fmla="*/ 176689 h 2990850"/>
                <a:gd name="connsiteX510" fmla="*/ 896803 w 2162175"/>
                <a:gd name="connsiteY510" fmla="*/ 168116 h 2990850"/>
                <a:gd name="connsiteX511" fmla="*/ 884420 w 2162175"/>
                <a:gd name="connsiteY511" fmla="*/ 193834 h 2990850"/>
                <a:gd name="connsiteX512" fmla="*/ 941570 w 2162175"/>
                <a:gd name="connsiteY512" fmla="*/ 181451 h 2990850"/>
                <a:gd name="connsiteX513" fmla="*/ 1320665 w 2162175"/>
                <a:gd name="connsiteY513" fmla="*/ 1473041 h 2990850"/>
                <a:gd name="connsiteX514" fmla="*/ 1315903 w 2162175"/>
                <a:gd name="connsiteY514" fmla="*/ 1453991 h 2990850"/>
                <a:gd name="connsiteX515" fmla="*/ 1320665 w 2162175"/>
                <a:gd name="connsiteY515" fmla="*/ 1473041 h 299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Lst>
              <a:rect l="l" t="t" r="r" b="b"/>
              <a:pathLst>
                <a:path w="2162175" h="2990850">
                  <a:moveTo>
                    <a:pt x="1872163" y="583406"/>
                  </a:moveTo>
                  <a:cubicBezTo>
                    <a:pt x="1866448" y="581501"/>
                    <a:pt x="1857875" y="582454"/>
                    <a:pt x="1850255" y="580549"/>
                  </a:cubicBezTo>
                  <a:cubicBezTo>
                    <a:pt x="1843588" y="579596"/>
                    <a:pt x="1835968" y="577691"/>
                    <a:pt x="1830253" y="576739"/>
                  </a:cubicBezTo>
                  <a:cubicBezTo>
                    <a:pt x="1815013" y="574834"/>
                    <a:pt x="1797868" y="579596"/>
                    <a:pt x="1788343" y="570071"/>
                  </a:cubicBezTo>
                  <a:cubicBezTo>
                    <a:pt x="1803583" y="550069"/>
                    <a:pt x="1823585" y="530066"/>
                    <a:pt x="1842635" y="512921"/>
                  </a:cubicBezTo>
                  <a:cubicBezTo>
                    <a:pt x="1848350" y="508159"/>
                    <a:pt x="1860733" y="504349"/>
                    <a:pt x="1857875" y="493871"/>
                  </a:cubicBezTo>
                  <a:cubicBezTo>
                    <a:pt x="1847398" y="484346"/>
                    <a:pt x="1834063" y="494824"/>
                    <a:pt x="1823585" y="500539"/>
                  </a:cubicBezTo>
                  <a:cubicBezTo>
                    <a:pt x="1813108" y="506254"/>
                    <a:pt x="1799773" y="514826"/>
                    <a:pt x="1788343" y="516731"/>
                  </a:cubicBezTo>
                  <a:cubicBezTo>
                    <a:pt x="1767388" y="519589"/>
                    <a:pt x="1739765" y="511016"/>
                    <a:pt x="1722620" y="521494"/>
                  </a:cubicBezTo>
                  <a:cubicBezTo>
                    <a:pt x="1720715" y="531019"/>
                    <a:pt x="1741670" y="527209"/>
                    <a:pt x="1738813" y="541496"/>
                  </a:cubicBezTo>
                  <a:cubicBezTo>
                    <a:pt x="1730240" y="542449"/>
                    <a:pt x="1722620" y="543401"/>
                    <a:pt x="1715953" y="537686"/>
                  </a:cubicBezTo>
                  <a:cubicBezTo>
                    <a:pt x="1710238" y="531971"/>
                    <a:pt x="1713095" y="524351"/>
                    <a:pt x="1709285" y="521494"/>
                  </a:cubicBezTo>
                  <a:cubicBezTo>
                    <a:pt x="1702618" y="515779"/>
                    <a:pt x="1678805" y="514826"/>
                    <a:pt x="1667375" y="516731"/>
                  </a:cubicBezTo>
                  <a:cubicBezTo>
                    <a:pt x="1654040" y="518636"/>
                    <a:pt x="1642610" y="527209"/>
                    <a:pt x="1640705" y="538639"/>
                  </a:cubicBezTo>
                  <a:cubicBezTo>
                    <a:pt x="1656898" y="546259"/>
                    <a:pt x="1682615" y="531019"/>
                    <a:pt x="1688330" y="550069"/>
                  </a:cubicBezTo>
                  <a:cubicBezTo>
                    <a:pt x="1679758" y="566261"/>
                    <a:pt x="1658803" y="574834"/>
                    <a:pt x="1661660" y="595789"/>
                  </a:cubicBezTo>
                  <a:cubicBezTo>
                    <a:pt x="1662613" y="604361"/>
                    <a:pt x="1672138" y="614839"/>
                    <a:pt x="1679758" y="615791"/>
                  </a:cubicBezTo>
                  <a:cubicBezTo>
                    <a:pt x="1686425" y="616744"/>
                    <a:pt x="1690235" y="610076"/>
                    <a:pt x="1697855" y="611029"/>
                  </a:cubicBezTo>
                  <a:cubicBezTo>
                    <a:pt x="1705475" y="611981"/>
                    <a:pt x="1703570" y="619601"/>
                    <a:pt x="1712143" y="618649"/>
                  </a:cubicBezTo>
                  <a:cubicBezTo>
                    <a:pt x="1724525" y="613886"/>
                    <a:pt x="1731193" y="596741"/>
                    <a:pt x="1744528" y="596741"/>
                  </a:cubicBezTo>
                  <a:cubicBezTo>
                    <a:pt x="1761673" y="616744"/>
                    <a:pt x="1729288" y="627221"/>
                    <a:pt x="1712143" y="632936"/>
                  </a:cubicBezTo>
                  <a:cubicBezTo>
                    <a:pt x="1692140" y="640556"/>
                    <a:pt x="1665470" y="644366"/>
                    <a:pt x="1650230" y="651034"/>
                  </a:cubicBezTo>
                  <a:cubicBezTo>
                    <a:pt x="1642610" y="654844"/>
                    <a:pt x="1611178" y="684371"/>
                    <a:pt x="1607368" y="661511"/>
                  </a:cubicBezTo>
                  <a:cubicBezTo>
                    <a:pt x="1604510" y="645319"/>
                    <a:pt x="1622608" y="650081"/>
                    <a:pt x="1626418" y="635794"/>
                  </a:cubicBezTo>
                  <a:cubicBezTo>
                    <a:pt x="1606415" y="631984"/>
                    <a:pt x="1588318" y="644366"/>
                    <a:pt x="1571173" y="651034"/>
                  </a:cubicBezTo>
                  <a:cubicBezTo>
                    <a:pt x="1545455" y="660559"/>
                    <a:pt x="1502593" y="666274"/>
                    <a:pt x="1496878" y="694849"/>
                  </a:cubicBezTo>
                  <a:cubicBezTo>
                    <a:pt x="1495925" y="700564"/>
                    <a:pt x="1499735" y="711041"/>
                    <a:pt x="1495925" y="714851"/>
                  </a:cubicBezTo>
                  <a:cubicBezTo>
                    <a:pt x="1493068" y="717709"/>
                    <a:pt x="1474970" y="718661"/>
                    <a:pt x="1466398" y="721519"/>
                  </a:cubicBezTo>
                  <a:cubicBezTo>
                    <a:pt x="1454015" y="725329"/>
                    <a:pt x="1443538" y="734854"/>
                    <a:pt x="1435918" y="736759"/>
                  </a:cubicBezTo>
                  <a:cubicBezTo>
                    <a:pt x="1430203" y="738664"/>
                    <a:pt x="1421630" y="737711"/>
                    <a:pt x="1417820" y="739616"/>
                  </a:cubicBezTo>
                  <a:cubicBezTo>
                    <a:pt x="1407343" y="743426"/>
                    <a:pt x="1404485" y="756761"/>
                    <a:pt x="1392103" y="766286"/>
                  </a:cubicBezTo>
                  <a:cubicBezTo>
                    <a:pt x="1387340" y="770096"/>
                    <a:pt x="1376863" y="772954"/>
                    <a:pt x="1373053" y="776764"/>
                  </a:cubicBezTo>
                  <a:cubicBezTo>
                    <a:pt x="1366385" y="783431"/>
                    <a:pt x="1365433" y="799624"/>
                    <a:pt x="1354003" y="802481"/>
                  </a:cubicBezTo>
                  <a:cubicBezTo>
                    <a:pt x="1346383" y="803434"/>
                    <a:pt x="1340668" y="796766"/>
                    <a:pt x="1334000" y="801529"/>
                  </a:cubicBezTo>
                  <a:cubicBezTo>
                    <a:pt x="1333048" y="817721"/>
                    <a:pt x="1339715" y="839629"/>
                    <a:pt x="1333048" y="855821"/>
                  </a:cubicBezTo>
                  <a:cubicBezTo>
                    <a:pt x="1317808" y="868204"/>
                    <a:pt x="1301615" y="876776"/>
                    <a:pt x="1282565" y="887254"/>
                  </a:cubicBezTo>
                  <a:cubicBezTo>
                    <a:pt x="1272088" y="892969"/>
                    <a:pt x="1262563" y="894874"/>
                    <a:pt x="1249228" y="901541"/>
                  </a:cubicBezTo>
                  <a:cubicBezTo>
                    <a:pt x="1239703" y="906304"/>
                    <a:pt x="1232083" y="916781"/>
                    <a:pt x="1221605" y="923449"/>
                  </a:cubicBezTo>
                  <a:cubicBezTo>
                    <a:pt x="1197793" y="937736"/>
                    <a:pt x="1168265" y="954881"/>
                    <a:pt x="1168265" y="990124"/>
                  </a:cubicBezTo>
                  <a:cubicBezTo>
                    <a:pt x="1168265" y="997744"/>
                    <a:pt x="1172075" y="1006316"/>
                    <a:pt x="1173028" y="1015841"/>
                  </a:cubicBezTo>
                  <a:cubicBezTo>
                    <a:pt x="1173980" y="1021556"/>
                    <a:pt x="1172075" y="1026319"/>
                    <a:pt x="1173028" y="1032034"/>
                  </a:cubicBezTo>
                  <a:cubicBezTo>
                    <a:pt x="1174933" y="1045369"/>
                    <a:pt x="1184458" y="1062514"/>
                    <a:pt x="1173028" y="1071086"/>
                  </a:cubicBezTo>
                  <a:cubicBezTo>
                    <a:pt x="1155883" y="1064419"/>
                    <a:pt x="1133975" y="1061561"/>
                    <a:pt x="1122545" y="1049179"/>
                  </a:cubicBezTo>
                  <a:cubicBezTo>
                    <a:pt x="1119688" y="1036796"/>
                    <a:pt x="1129213" y="1026319"/>
                    <a:pt x="1127308" y="1014889"/>
                  </a:cubicBezTo>
                  <a:cubicBezTo>
                    <a:pt x="1126355" y="1005364"/>
                    <a:pt x="1113020" y="989171"/>
                    <a:pt x="1105400" y="988219"/>
                  </a:cubicBezTo>
                  <a:cubicBezTo>
                    <a:pt x="1097780" y="987266"/>
                    <a:pt x="1090160" y="994886"/>
                    <a:pt x="1082540" y="994886"/>
                  </a:cubicBezTo>
                  <a:cubicBezTo>
                    <a:pt x="1073015" y="993934"/>
                    <a:pt x="1064443" y="981551"/>
                    <a:pt x="1052060" y="979646"/>
                  </a:cubicBezTo>
                  <a:cubicBezTo>
                    <a:pt x="1033963" y="977741"/>
                    <a:pt x="1021580" y="983456"/>
                    <a:pt x="1001578" y="980599"/>
                  </a:cubicBezTo>
                  <a:cubicBezTo>
                    <a:pt x="982528" y="991076"/>
                    <a:pt x="976813" y="1009174"/>
                    <a:pt x="953953" y="1007269"/>
                  </a:cubicBezTo>
                  <a:cubicBezTo>
                    <a:pt x="945380" y="1006316"/>
                    <a:pt x="937760" y="1000601"/>
                    <a:pt x="928235" y="998696"/>
                  </a:cubicBezTo>
                  <a:cubicBezTo>
                    <a:pt x="917758" y="996791"/>
                    <a:pt x="902518" y="992981"/>
                    <a:pt x="892040" y="993934"/>
                  </a:cubicBezTo>
                  <a:cubicBezTo>
                    <a:pt x="870133" y="995839"/>
                    <a:pt x="854893" y="1011079"/>
                    <a:pt x="836795" y="1020604"/>
                  </a:cubicBezTo>
                  <a:cubicBezTo>
                    <a:pt x="820603" y="1029176"/>
                    <a:pt x="797743" y="1039654"/>
                    <a:pt x="792980" y="1056799"/>
                  </a:cubicBezTo>
                  <a:cubicBezTo>
                    <a:pt x="790123" y="1066324"/>
                    <a:pt x="792980" y="1079659"/>
                    <a:pt x="789170" y="1088231"/>
                  </a:cubicBezTo>
                  <a:cubicBezTo>
                    <a:pt x="787265" y="1093946"/>
                    <a:pt x="782503" y="1098709"/>
                    <a:pt x="778693" y="1104424"/>
                  </a:cubicBezTo>
                  <a:cubicBezTo>
                    <a:pt x="764405" y="1130141"/>
                    <a:pt x="752975" y="1164431"/>
                    <a:pt x="763453" y="1201579"/>
                  </a:cubicBezTo>
                  <a:cubicBezTo>
                    <a:pt x="765358" y="1207294"/>
                    <a:pt x="778693" y="1237774"/>
                    <a:pt x="785360" y="1244441"/>
                  </a:cubicBezTo>
                  <a:cubicBezTo>
                    <a:pt x="792028" y="1251109"/>
                    <a:pt x="811078" y="1261586"/>
                    <a:pt x="821555" y="1262539"/>
                  </a:cubicBezTo>
                  <a:cubicBezTo>
                    <a:pt x="831080" y="1262539"/>
                    <a:pt x="841558" y="1257776"/>
                    <a:pt x="851083" y="1255871"/>
                  </a:cubicBezTo>
                  <a:cubicBezTo>
                    <a:pt x="861560" y="1253966"/>
                    <a:pt x="874895" y="1253966"/>
                    <a:pt x="884420" y="1251109"/>
                  </a:cubicBezTo>
                  <a:cubicBezTo>
                    <a:pt x="912043" y="1242536"/>
                    <a:pt x="906328" y="1205389"/>
                    <a:pt x="933950" y="1193006"/>
                  </a:cubicBezTo>
                  <a:cubicBezTo>
                    <a:pt x="946333" y="1187291"/>
                    <a:pt x="959668" y="1186339"/>
                    <a:pt x="980623" y="1185386"/>
                  </a:cubicBezTo>
                  <a:cubicBezTo>
                    <a:pt x="987290" y="1191101"/>
                    <a:pt x="990148" y="1200626"/>
                    <a:pt x="989195" y="1209199"/>
                  </a:cubicBezTo>
                  <a:cubicBezTo>
                    <a:pt x="988243" y="1215866"/>
                    <a:pt x="982528" y="1221581"/>
                    <a:pt x="978718" y="1231106"/>
                  </a:cubicBezTo>
                  <a:cubicBezTo>
                    <a:pt x="975860" y="1238726"/>
                    <a:pt x="974908" y="1248251"/>
                    <a:pt x="972050" y="1254919"/>
                  </a:cubicBezTo>
                  <a:cubicBezTo>
                    <a:pt x="968240" y="1263491"/>
                    <a:pt x="959668" y="1269206"/>
                    <a:pt x="956810" y="1277779"/>
                  </a:cubicBezTo>
                  <a:cubicBezTo>
                    <a:pt x="954905" y="1282541"/>
                    <a:pt x="955858" y="1289209"/>
                    <a:pt x="953953" y="1293971"/>
                  </a:cubicBezTo>
                  <a:cubicBezTo>
                    <a:pt x="951095" y="1302544"/>
                    <a:pt x="939665" y="1308259"/>
                    <a:pt x="945380" y="1316831"/>
                  </a:cubicBezTo>
                  <a:cubicBezTo>
                    <a:pt x="972050" y="1327309"/>
                    <a:pt x="1005388" y="1313974"/>
                    <a:pt x="1029200" y="1317784"/>
                  </a:cubicBezTo>
                  <a:cubicBezTo>
                    <a:pt x="1038725" y="1319689"/>
                    <a:pt x="1059680" y="1331119"/>
                    <a:pt x="1059680" y="1347311"/>
                  </a:cubicBezTo>
                  <a:cubicBezTo>
                    <a:pt x="1059680" y="1358741"/>
                    <a:pt x="1051108" y="1366361"/>
                    <a:pt x="1049203" y="1378744"/>
                  </a:cubicBezTo>
                  <a:cubicBezTo>
                    <a:pt x="1047298" y="1394936"/>
                    <a:pt x="1040630" y="1413986"/>
                    <a:pt x="1040630" y="1426369"/>
                  </a:cubicBezTo>
                  <a:cubicBezTo>
                    <a:pt x="1039678" y="1447324"/>
                    <a:pt x="1071110" y="1483519"/>
                    <a:pt x="1093970" y="1483519"/>
                  </a:cubicBezTo>
                  <a:cubicBezTo>
                    <a:pt x="1117783" y="1483519"/>
                    <a:pt x="1132070" y="1459706"/>
                    <a:pt x="1160645" y="1472089"/>
                  </a:cubicBezTo>
                  <a:cubicBezTo>
                    <a:pt x="1170170" y="1475899"/>
                    <a:pt x="1180648" y="1492091"/>
                    <a:pt x="1191125" y="1491139"/>
                  </a:cubicBezTo>
                  <a:cubicBezTo>
                    <a:pt x="1199698" y="1490186"/>
                    <a:pt x="1213033" y="1474946"/>
                    <a:pt x="1218748" y="1464469"/>
                  </a:cubicBezTo>
                  <a:cubicBezTo>
                    <a:pt x="1225415" y="1451134"/>
                    <a:pt x="1226368" y="1440656"/>
                    <a:pt x="1238750" y="1433989"/>
                  </a:cubicBezTo>
                  <a:cubicBezTo>
                    <a:pt x="1252085" y="1427321"/>
                    <a:pt x="1263515" y="1430179"/>
                    <a:pt x="1280660" y="1423511"/>
                  </a:cubicBezTo>
                  <a:cubicBezTo>
                    <a:pt x="1288280" y="1420654"/>
                    <a:pt x="1294948" y="1415891"/>
                    <a:pt x="1302568" y="1411129"/>
                  </a:cubicBezTo>
                  <a:cubicBezTo>
                    <a:pt x="1308283" y="1407319"/>
                    <a:pt x="1314950" y="1395889"/>
                    <a:pt x="1322570" y="1403509"/>
                  </a:cubicBezTo>
                  <a:cubicBezTo>
                    <a:pt x="1333048" y="1413986"/>
                    <a:pt x="1310188" y="1419701"/>
                    <a:pt x="1318760" y="1430179"/>
                  </a:cubicBezTo>
                  <a:cubicBezTo>
                    <a:pt x="1335905" y="1439704"/>
                    <a:pt x="1345430" y="1413034"/>
                    <a:pt x="1357813" y="1412081"/>
                  </a:cubicBezTo>
                  <a:cubicBezTo>
                    <a:pt x="1361623" y="1412081"/>
                    <a:pt x="1375910" y="1419701"/>
                    <a:pt x="1383530" y="1424464"/>
                  </a:cubicBezTo>
                  <a:cubicBezTo>
                    <a:pt x="1393055" y="1431131"/>
                    <a:pt x="1396865" y="1439704"/>
                    <a:pt x="1407343" y="1442561"/>
                  </a:cubicBezTo>
                  <a:cubicBezTo>
                    <a:pt x="1414010" y="1443514"/>
                    <a:pt x="1425440" y="1439704"/>
                    <a:pt x="1434965" y="1441609"/>
                  </a:cubicBezTo>
                  <a:cubicBezTo>
                    <a:pt x="1448300" y="1443514"/>
                    <a:pt x="1455920" y="1454944"/>
                    <a:pt x="1465445" y="1453991"/>
                  </a:cubicBezTo>
                  <a:cubicBezTo>
                    <a:pt x="1477828" y="1453991"/>
                    <a:pt x="1482590" y="1440656"/>
                    <a:pt x="1493068" y="1438751"/>
                  </a:cubicBezTo>
                  <a:cubicBezTo>
                    <a:pt x="1514975" y="1434941"/>
                    <a:pt x="1523548" y="1441609"/>
                    <a:pt x="1533073" y="1454944"/>
                  </a:cubicBezTo>
                  <a:cubicBezTo>
                    <a:pt x="1544503" y="1456849"/>
                    <a:pt x="1544503" y="1442561"/>
                    <a:pt x="1554980" y="1447324"/>
                  </a:cubicBezTo>
                  <a:cubicBezTo>
                    <a:pt x="1549265" y="1458754"/>
                    <a:pt x="1556885" y="1463516"/>
                    <a:pt x="1561648" y="1473041"/>
                  </a:cubicBezTo>
                  <a:cubicBezTo>
                    <a:pt x="1564505" y="1478756"/>
                    <a:pt x="1564505" y="1483519"/>
                    <a:pt x="1566410" y="1485424"/>
                  </a:cubicBezTo>
                  <a:cubicBezTo>
                    <a:pt x="1572125" y="1491139"/>
                    <a:pt x="1584508" y="1491139"/>
                    <a:pt x="1593080" y="1496854"/>
                  </a:cubicBezTo>
                  <a:cubicBezTo>
                    <a:pt x="1602605" y="1502569"/>
                    <a:pt x="1607368" y="1513999"/>
                    <a:pt x="1618798" y="1526381"/>
                  </a:cubicBezTo>
                  <a:cubicBezTo>
                    <a:pt x="1630228" y="1538764"/>
                    <a:pt x="1648325" y="1552099"/>
                    <a:pt x="1662613" y="1553051"/>
                  </a:cubicBezTo>
                  <a:cubicBezTo>
                    <a:pt x="1676900" y="1554004"/>
                    <a:pt x="1687378" y="1549241"/>
                    <a:pt x="1699760" y="1550194"/>
                  </a:cubicBezTo>
                  <a:cubicBezTo>
                    <a:pt x="1725478" y="1553051"/>
                    <a:pt x="1741670" y="1566386"/>
                    <a:pt x="1760720" y="1580674"/>
                  </a:cubicBezTo>
                  <a:cubicBezTo>
                    <a:pt x="1771198" y="1588294"/>
                    <a:pt x="1779770" y="1594009"/>
                    <a:pt x="1783580" y="1603534"/>
                  </a:cubicBezTo>
                  <a:cubicBezTo>
                    <a:pt x="1785485" y="1610201"/>
                    <a:pt x="1784533" y="1618774"/>
                    <a:pt x="1787390" y="1626394"/>
                  </a:cubicBezTo>
                  <a:cubicBezTo>
                    <a:pt x="1793105" y="1642586"/>
                    <a:pt x="1815965" y="1649254"/>
                    <a:pt x="1807393" y="1676876"/>
                  </a:cubicBezTo>
                  <a:cubicBezTo>
                    <a:pt x="1811203" y="1684496"/>
                    <a:pt x="1819775" y="1687354"/>
                    <a:pt x="1829300" y="1693069"/>
                  </a:cubicBezTo>
                  <a:cubicBezTo>
                    <a:pt x="1836920" y="1697831"/>
                    <a:pt x="1842635" y="1707356"/>
                    <a:pt x="1851208" y="1708309"/>
                  </a:cubicBezTo>
                  <a:cubicBezTo>
                    <a:pt x="1855970" y="1709261"/>
                    <a:pt x="1861685" y="1706404"/>
                    <a:pt x="1866448" y="1707356"/>
                  </a:cubicBezTo>
                  <a:cubicBezTo>
                    <a:pt x="1880735" y="1708309"/>
                    <a:pt x="1890260" y="1714024"/>
                    <a:pt x="1902643" y="1718786"/>
                  </a:cubicBezTo>
                  <a:cubicBezTo>
                    <a:pt x="1910263" y="1721644"/>
                    <a:pt x="1919788" y="1722596"/>
                    <a:pt x="1925503" y="1726406"/>
                  </a:cubicBezTo>
                  <a:cubicBezTo>
                    <a:pt x="1932170" y="1731169"/>
                    <a:pt x="1933123" y="1745456"/>
                    <a:pt x="1940743" y="1749266"/>
                  </a:cubicBezTo>
                  <a:cubicBezTo>
                    <a:pt x="1945505" y="1752124"/>
                    <a:pt x="1956935" y="1748314"/>
                    <a:pt x="1966460" y="1749266"/>
                  </a:cubicBezTo>
                  <a:cubicBezTo>
                    <a:pt x="1979795" y="1751171"/>
                    <a:pt x="1998845" y="1758791"/>
                    <a:pt x="2010275" y="1759744"/>
                  </a:cubicBezTo>
                  <a:cubicBezTo>
                    <a:pt x="2017895" y="1759744"/>
                    <a:pt x="2023610" y="1756886"/>
                    <a:pt x="2030278" y="1756886"/>
                  </a:cubicBezTo>
                  <a:cubicBezTo>
                    <a:pt x="2060758" y="1759744"/>
                    <a:pt x="2078855" y="1795939"/>
                    <a:pt x="2108383" y="1807369"/>
                  </a:cubicBezTo>
                  <a:cubicBezTo>
                    <a:pt x="2117908" y="1811179"/>
                    <a:pt x="2132195" y="1808321"/>
                    <a:pt x="2138863" y="1811179"/>
                  </a:cubicBezTo>
                  <a:cubicBezTo>
                    <a:pt x="2150293" y="1815941"/>
                    <a:pt x="2159818" y="1850231"/>
                    <a:pt x="2160770" y="1865471"/>
                  </a:cubicBezTo>
                  <a:cubicBezTo>
                    <a:pt x="2163628" y="1911191"/>
                    <a:pt x="2128385" y="1926431"/>
                    <a:pt x="2107430" y="1956911"/>
                  </a:cubicBezTo>
                  <a:cubicBezTo>
                    <a:pt x="2103620" y="1963579"/>
                    <a:pt x="2100763" y="1973104"/>
                    <a:pt x="2095048" y="1982629"/>
                  </a:cubicBezTo>
                  <a:cubicBezTo>
                    <a:pt x="2082665" y="2000726"/>
                    <a:pt x="2069330" y="2004536"/>
                    <a:pt x="2071235" y="2036921"/>
                  </a:cubicBezTo>
                  <a:cubicBezTo>
                    <a:pt x="2071235" y="2045494"/>
                    <a:pt x="2075998" y="2055019"/>
                    <a:pt x="2075998" y="2064544"/>
                  </a:cubicBezTo>
                  <a:cubicBezTo>
                    <a:pt x="2075998" y="2076926"/>
                    <a:pt x="2075045" y="2093119"/>
                    <a:pt x="2072188" y="2103596"/>
                  </a:cubicBezTo>
                  <a:cubicBezTo>
                    <a:pt x="2070283" y="2112169"/>
                    <a:pt x="2063615" y="2118836"/>
                    <a:pt x="2061710" y="2126456"/>
                  </a:cubicBezTo>
                  <a:cubicBezTo>
                    <a:pt x="2060758" y="2134076"/>
                    <a:pt x="2063615" y="2139791"/>
                    <a:pt x="2062663" y="2146459"/>
                  </a:cubicBezTo>
                  <a:cubicBezTo>
                    <a:pt x="2061710" y="2154079"/>
                    <a:pt x="2054090" y="2163604"/>
                    <a:pt x="2048375" y="2174081"/>
                  </a:cubicBezTo>
                  <a:cubicBezTo>
                    <a:pt x="2036945" y="2195989"/>
                    <a:pt x="2034088" y="2220754"/>
                    <a:pt x="2010275" y="2229326"/>
                  </a:cubicBezTo>
                  <a:cubicBezTo>
                    <a:pt x="1995988" y="2234089"/>
                    <a:pt x="1977890" y="2231231"/>
                    <a:pt x="1962650" y="2236946"/>
                  </a:cubicBezTo>
                  <a:cubicBezTo>
                    <a:pt x="1956935" y="2238851"/>
                    <a:pt x="1948363" y="2244566"/>
                    <a:pt x="1940743" y="2248376"/>
                  </a:cubicBezTo>
                  <a:cubicBezTo>
                    <a:pt x="1918835" y="2258854"/>
                    <a:pt x="1887403" y="2272189"/>
                    <a:pt x="1881688" y="2295049"/>
                  </a:cubicBezTo>
                  <a:cubicBezTo>
                    <a:pt x="1875973" y="2315051"/>
                    <a:pt x="1889308" y="2331244"/>
                    <a:pt x="1885498" y="2354104"/>
                  </a:cubicBezTo>
                  <a:cubicBezTo>
                    <a:pt x="1881688" y="2360771"/>
                    <a:pt x="1875973" y="2367439"/>
                    <a:pt x="1870258" y="2376011"/>
                  </a:cubicBezTo>
                  <a:cubicBezTo>
                    <a:pt x="1864543" y="2383631"/>
                    <a:pt x="1861685" y="2391251"/>
                    <a:pt x="1855970" y="2398871"/>
                  </a:cubicBezTo>
                  <a:cubicBezTo>
                    <a:pt x="1848350" y="2408396"/>
                    <a:pt x="1836920" y="2412206"/>
                    <a:pt x="1832158" y="2425541"/>
                  </a:cubicBezTo>
                  <a:cubicBezTo>
                    <a:pt x="1830253" y="2430304"/>
                    <a:pt x="1831205" y="2435066"/>
                    <a:pt x="1829300" y="2441734"/>
                  </a:cubicBezTo>
                  <a:cubicBezTo>
                    <a:pt x="1828348" y="2444591"/>
                    <a:pt x="1823585" y="2448401"/>
                    <a:pt x="1821680" y="2453164"/>
                  </a:cubicBezTo>
                  <a:cubicBezTo>
                    <a:pt x="1819775" y="2457926"/>
                    <a:pt x="1819775" y="2463641"/>
                    <a:pt x="1817870" y="2467451"/>
                  </a:cubicBezTo>
                  <a:cubicBezTo>
                    <a:pt x="1812155" y="2478881"/>
                    <a:pt x="1795010" y="2505551"/>
                    <a:pt x="1782628" y="2509361"/>
                  </a:cubicBezTo>
                  <a:cubicBezTo>
                    <a:pt x="1755958" y="2516981"/>
                    <a:pt x="1728335" y="2497931"/>
                    <a:pt x="1710238" y="2501741"/>
                  </a:cubicBezTo>
                  <a:cubicBezTo>
                    <a:pt x="1713095" y="2514124"/>
                    <a:pt x="1721668" y="2513171"/>
                    <a:pt x="1728335" y="2521744"/>
                  </a:cubicBezTo>
                  <a:cubicBezTo>
                    <a:pt x="1732145" y="2526506"/>
                    <a:pt x="1734050" y="2534126"/>
                    <a:pt x="1738813" y="2539841"/>
                  </a:cubicBezTo>
                  <a:cubicBezTo>
                    <a:pt x="1744528" y="2546509"/>
                    <a:pt x="1749290" y="2548414"/>
                    <a:pt x="1750243" y="2556034"/>
                  </a:cubicBezTo>
                  <a:cubicBezTo>
                    <a:pt x="1752148" y="2571274"/>
                    <a:pt x="1739765" y="2587466"/>
                    <a:pt x="1731193" y="2592229"/>
                  </a:cubicBezTo>
                  <a:cubicBezTo>
                    <a:pt x="1723573" y="2596991"/>
                    <a:pt x="1708333" y="2599849"/>
                    <a:pt x="1694998" y="2602706"/>
                  </a:cubicBezTo>
                  <a:cubicBezTo>
                    <a:pt x="1685473" y="2604611"/>
                    <a:pt x="1661660" y="2604611"/>
                    <a:pt x="1656898" y="2610326"/>
                  </a:cubicBezTo>
                  <a:cubicBezTo>
                    <a:pt x="1650230" y="2618899"/>
                    <a:pt x="1660708" y="2640806"/>
                    <a:pt x="1655945" y="2649379"/>
                  </a:cubicBezTo>
                  <a:cubicBezTo>
                    <a:pt x="1646420" y="2667476"/>
                    <a:pt x="1620703" y="2648426"/>
                    <a:pt x="1608320" y="2654141"/>
                  </a:cubicBezTo>
                  <a:cubicBezTo>
                    <a:pt x="1607368" y="2663666"/>
                    <a:pt x="1611178" y="2674144"/>
                    <a:pt x="1618798" y="2677954"/>
                  </a:cubicBezTo>
                  <a:cubicBezTo>
                    <a:pt x="1626418" y="2682716"/>
                    <a:pt x="1638800" y="2677001"/>
                    <a:pt x="1644515" y="2685574"/>
                  </a:cubicBezTo>
                  <a:cubicBezTo>
                    <a:pt x="1641658" y="2697956"/>
                    <a:pt x="1628323" y="2699861"/>
                    <a:pt x="1625465" y="2712244"/>
                  </a:cubicBezTo>
                  <a:cubicBezTo>
                    <a:pt x="1625465" y="2724626"/>
                    <a:pt x="1629275" y="2727484"/>
                    <a:pt x="1628323" y="2735104"/>
                  </a:cubicBezTo>
                  <a:cubicBezTo>
                    <a:pt x="1625465" y="2751296"/>
                    <a:pt x="1599748" y="2750344"/>
                    <a:pt x="1600700" y="2768441"/>
                  </a:cubicBezTo>
                  <a:cubicBezTo>
                    <a:pt x="1601653" y="2794159"/>
                    <a:pt x="1650230" y="2783681"/>
                    <a:pt x="1651183" y="2808446"/>
                  </a:cubicBezTo>
                  <a:cubicBezTo>
                    <a:pt x="1652135" y="2823686"/>
                    <a:pt x="1636895" y="2823686"/>
                    <a:pt x="1632133" y="2838926"/>
                  </a:cubicBezTo>
                  <a:cubicBezTo>
                    <a:pt x="1629275" y="2846546"/>
                    <a:pt x="1634038" y="2848451"/>
                    <a:pt x="1632133" y="2855119"/>
                  </a:cubicBezTo>
                  <a:cubicBezTo>
                    <a:pt x="1630228" y="2863691"/>
                    <a:pt x="1619750" y="2866549"/>
                    <a:pt x="1619750" y="2877026"/>
                  </a:cubicBezTo>
                  <a:cubicBezTo>
                    <a:pt x="1619750" y="2889409"/>
                    <a:pt x="1637848" y="2902744"/>
                    <a:pt x="1646420" y="2912269"/>
                  </a:cubicBezTo>
                  <a:cubicBezTo>
                    <a:pt x="1654993" y="2921794"/>
                    <a:pt x="1666423" y="2936081"/>
                    <a:pt x="1677853" y="2942749"/>
                  </a:cubicBezTo>
                  <a:cubicBezTo>
                    <a:pt x="1695950" y="2952274"/>
                    <a:pt x="1721668" y="2950369"/>
                    <a:pt x="1729288" y="2968466"/>
                  </a:cubicBezTo>
                  <a:cubicBezTo>
                    <a:pt x="1726430" y="2978944"/>
                    <a:pt x="1716905" y="2981801"/>
                    <a:pt x="1706428" y="2984659"/>
                  </a:cubicBezTo>
                  <a:cubicBezTo>
                    <a:pt x="1705475" y="2984659"/>
                    <a:pt x="1704523" y="2984659"/>
                    <a:pt x="1703570" y="2984659"/>
                  </a:cubicBezTo>
                  <a:cubicBezTo>
                    <a:pt x="1699760" y="2982754"/>
                    <a:pt x="1688330" y="2982754"/>
                    <a:pt x="1684520" y="2984659"/>
                  </a:cubicBezTo>
                  <a:cubicBezTo>
                    <a:pt x="1678805" y="2984659"/>
                    <a:pt x="1673090" y="2984659"/>
                    <a:pt x="1666423" y="2984659"/>
                  </a:cubicBezTo>
                  <a:cubicBezTo>
                    <a:pt x="1649278" y="2977039"/>
                    <a:pt x="1629275" y="2972276"/>
                    <a:pt x="1608320" y="2964656"/>
                  </a:cubicBezTo>
                  <a:cubicBezTo>
                    <a:pt x="1600700" y="2961799"/>
                    <a:pt x="1592128" y="2956084"/>
                    <a:pt x="1584508" y="2952274"/>
                  </a:cubicBezTo>
                  <a:cubicBezTo>
                    <a:pt x="1578793" y="2949416"/>
                    <a:pt x="1571173" y="2948464"/>
                    <a:pt x="1566410" y="2945606"/>
                  </a:cubicBezTo>
                  <a:cubicBezTo>
                    <a:pt x="1555933" y="2939891"/>
                    <a:pt x="1543550" y="2921794"/>
                    <a:pt x="1532120" y="2914174"/>
                  </a:cubicBezTo>
                  <a:cubicBezTo>
                    <a:pt x="1525453" y="2909411"/>
                    <a:pt x="1514975" y="2907506"/>
                    <a:pt x="1510213" y="2902744"/>
                  </a:cubicBezTo>
                  <a:cubicBezTo>
                    <a:pt x="1506403" y="2897981"/>
                    <a:pt x="1503545" y="2889409"/>
                    <a:pt x="1499735" y="2883694"/>
                  </a:cubicBezTo>
                  <a:cubicBezTo>
                    <a:pt x="1495925" y="2877979"/>
                    <a:pt x="1488305" y="2873216"/>
                    <a:pt x="1483543" y="2867501"/>
                  </a:cubicBezTo>
                  <a:cubicBezTo>
                    <a:pt x="1473065" y="2853214"/>
                    <a:pt x="1459730" y="2835116"/>
                    <a:pt x="1459730" y="2824639"/>
                  </a:cubicBezTo>
                  <a:cubicBezTo>
                    <a:pt x="1459730" y="2814161"/>
                    <a:pt x="1469255" y="2807494"/>
                    <a:pt x="1466398" y="2797969"/>
                  </a:cubicBezTo>
                  <a:cubicBezTo>
                    <a:pt x="1463540" y="2789396"/>
                    <a:pt x="1443538" y="2791301"/>
                    <a:pt x="1440680" y="2779871"/>
                  </a:cubicBezTo>
                  <a:cubicBezTo>
                    <a:pt x="1438775" y="2773204"/>
                    <a:pt x="1446395" y="2762726"/>
                    <a:pt x="1445443" y="2753201"/>
                  </a:cubicBezTo>
                  <a:cubicBezTo>
                    <a:pt x="1445443" y="2747486"/>
                    <a:pt x="1434965" y="2740819"/>
                    <a:pt x="1438775" y="2733199"/>
                  </a:cubicBezTo>
                  <a:cubicBezTo>
                    <a:pt x="1443538" y="2724626"/>
                    <a:pt x="1452110" y="2734151"/>
                    <a:pt x="1458778" y="2729389"/>
                  </a:cubicBezTo>
                  <a:cubicBezTo>
                    <a:pt x="1453063" y="2711291"/>
                    <a:pt x="1458778" y="2681764"/>
                    <a:pt x="1440680" y="2676049"/>
                  </a:cubicBezTo>
                  <a:cubicBezTo>
                    <a:pt x="1431155" y="2683669"/>
                    <a:pt x="1450205" y="2701766"/>
                    <a:pt x="1434013" y="2706529"/>
                  </a:cubicBezTo>
                  <a:cubicBezTo>
                    <a:pt x="1418773" y="2699861"/>
                    <a:pt x="1422583" y="2679859"/>
                    <a:pt x="1418773" y="2664619"/>
                  </a:cubicBezTo>
                  <a:cubicBezTo>
                    <a:pt x="1416868" y="2655094"/>
                    <a:pt x="1412105" y="2646521"/>
                    <a:pt x="1411153" y="2635091"/>
                  </a:cubicBezTo>
                  <a:cubicBezTo>
                    <a:pt x="1411153" y="2629376"/>
                    <a:pt x="1413058" y="2622709"/>
                    <a:pt x="1412105" y="2616994"/>
                  </a:cubicBezTo>
                  <a:cubicBezTo>
                    <a:pt x="1409248" y="2599849"/>
                    <a:pt x="1390198" y="2585561"/>
                    <a:pt x="1389245" y="2569369"/>
                  </a:cubicBezTo>
                  <a:cubicBezTo>
                    <a:pt x="1388293" y="2560796"/>
                    <a:pt x="1394008" y="2554129"/>
                    <a:pt x="1395913" y="2545556"/>
                  </a:cubicBezTo>
                  <a:cubicBezTo>
                    <a:pt x="1396865" y="2539841"/>
                    <a:pt x="1394960" y="2533174"/>
                    <a:pt x="1395913" y="2526506"/>
                  </a:cubicBezTo>
                  <a:cubicBezTo>
                    <a:pt x="1396865" y="2518886"/>
                    <a:pt x="1401628" y="2511266"/>
                    <a:pt x="1402580" y="2503646"/>
                  </a:cubicBezTo>
                  <a:cubicBezTo>
                    <a:pt x="1404485" y="2489359"/>
                    <a:pt x="1402580" y="2465546"/>
                    <a:pt x="1399723" y="2454116"/>
                  </a:cubicBezTo>
                  <a:cubicBezTo>
                    <a:pt x="1396865" y="2439829"/>
                    <a:pt x="1385435" y="2427446"/>
                    <a:pt x="1383530" y="2411254"/>
                  </a:cubicBezTo>
                  <a:cubicBezTo>
                    <a:pt x="1382578" y="2405539"/>
                    <a:pt x="1385435" y="2396014"/>
                    <a:pt x="1384483" y="2388394"/>
                  </a:cubicBezTo>
                  <a:cubicBezTo>
                    <a:pt x="1383530" y="2381726"/>
                    <a:pt x="1379720" y="2375059"/>
                    <a:pt x="1379720" y="2366486"/>
                  </a:cubicBezTo>
                  <a:cubicBezTo>
                    <a:pt x="1378768" y="2358866"/>
                    <a:pt x="1381625" y="2352199"/>
                    <a:pt x="1382578" y="2343626"/>
                  </a:cubicBezTo>
                  <a:cubicBezTo>
                    <a:pt x="1383530" y="2327434"/>
                    <a:pt x="1379720" y="2310289"/>
                    <a:pt x="1379720" y="2294096"/>
                  </a:cubicBezTo>
                  <a:cubicBezTo>
                    <a:pt x="1379720" y="2289334"/>
                    <a:pt x="1382578" y="2286476"/>
                    <a:pt x="1382578" y="2281714"/>
                  </a:cubicBezTo>
                  <a:cubicBezTo>
                    <a:pt x="1382578" y="2268379"/>
                    <a:pt x="1377815" y="2255044"/>
                    <a:pt x="1377815" y="2242661"/>
                  </a:cubicBezTo>
                  <a:cubicBezTo>
                    <a:pt x="1376863" y="2218849"/>
                    <a:pt x="1380673" y="2201704"/>
                    <a:pt x="1376863" y="2179796"/>
                  </a:cubicBezTo>
                  <a:cubicBezTo>
                    <a:pt x="1374005" y="2162651"/>
                    <a:pt x="1370195" y="2136934"/>
                    <a:pt x="1364480" y="2126456"/>
                  </a:cubicBezTo>
                  <a:cubicBezTo>
                    <a:pt x="1357813" y="2115026"/>
                    <a:pt x="1331143" y="2095024"/>
                    <a:pt x="1317808" y="2087404"/>
                  </a:cubicBezTo>
                  <a:cubicBezTo>
                    <a:pt x="1309235" y="2082641"/>
                    <a:pt x="1298758" y="2080736"/>
                    <a:pt x="1288280" y="2075974"/>
                  </a:cubicBezTo>
                  <a:cubicBezTo>
                    <a:pt x="1267325" y="2065496"/>
                    <a:pt x="1228273" y="2044541"/>
                    <a:pt x="1218748" y="2024539"/>
                  </a:cubicBezTo>
                  <a:cubicBezTo>
                    <a:pt x="1215890" y="2018824"/>
                    <a:pt x="1216843" y="2011204"/>
                    <a:pt x="1213985" y="2004536"/>
                  </a:cubicBezTo>
                  <a:cubicBezTo>
                    <a:pt x="1208270" y="1991201"/>
                    <a:pt x="1196840" y="1980724"/>
                    <a:pt x="1188268" y="1968341"/>
                  </a:cubicBezTo>
                  <a:cubicBezTo>
                    <a:pt x="1173028" y="1944529"/>
                    <a:pt x="1159693" y="1915001"/>
                    <a:pt x="1144453" y="1890236"/>
                  </a:cubicBezTo>
                  <a:cubicBezTo>
                    <a:pt x="1135880" y="1877854"/>
                    <a:pt x="1129213" y="1863566"/>
                    <a:pt x="1120640" y="1854041"/>
                  </a:cubicBezTo>
                  <a:cubicBezTo>
                    <a:pt x="1115878" y="1848326"/>
                    <a:pt x="1098733" y="1842611"/>
                    <a:pt x="1096828" y="1834039"/>
                  </a:cubicBezTo>
                  <a:cubicBezTo>
                    <a:pt x="1093970" y="1822609"/>
                    <a:pt x="1085398" y="1806416"/>
                    <a:pt x="1086350" y="1797844"/>
                  </a:cubicBezTo>
                  <a:cubicBezTo>
                    <a:pt x="1088255" y="1785461"/>
                    <a:pt x="1112068" y="1775936"/>
                    <a:pt x="1112068" y="1765459"/>
                  </a:cubicBezTo>
                  <a:cubicBezTo>
                    <a:pt x="1112068" y="1755934"/>
                    <a:pt x="1099685" y="1750219"/>
                    <a:pt x="1096828" y="1742599"/>
                  </a:cubicBezTo>
                  <a:cubicBezTo>
                    <a:pt x="1090160" y="1723549"/>
                    <a:pt x="1100638" y="1712119"/>
                    <a:pt x="1108258" y="1695926"/>
                  </a:cubicBezTo>
                  <a:cubicBezTo>
                    <a:pt x="1111115" y="1690211"/>
                    <a:pt x="1113020" y="1682591"/>
                    <a:pt x="1115878" y="1677829"/>
                  </a:cubicBezTo>
                  <a:cubicBezTo>
                    <a:pt x="1120640" y="1671161"/>
                    <a:pt x="1130165" y="1669256"/>
                    <a:pt x="1135880" y="1661636"/>
                  </a:cubicBezTo>
                  <a:cubicBezTo>
                    <a:pt x="1139690" y="1657826"/>
                    <a:pt x="1141595" y="1648301"/>
                    <a:pt x="1146358" y="1642586"/>
                  </a:cubicBezTo>
                  <a:cubicBezTo>
                    <a:pt x="1155883" y="1630204"/>
                    <a:pt x="1171123" y="1625441"/>
                    <a:pt x="1175885" y="1613059"/>
                  </a:cubicBezTo>
                  <a:cubicBezTo>
                    <a:pt x="1178743" y="1603534"/>
                    <a:pt x="1180648" y="1556861"/>
                    <a:pt x="1176838" y="1540669"/>
                  </a:cubicBezTo>
                  <a:cubicBezTo>
                    <a:pt x="1174933" y="1531144"/>
                    <a:pt x="1166360" y="1524476"/>
                    <a:pt x="1162550" y="1514951"/>
                  </a:cubicBezTo>
                  <a:cubicBezTo>
                    <a:pt x="1156835" y="1499711"/>
                    <a:pt x="1155883" y="1482566"/>
                    <a:pt x="1139690" y="1483519"/>
                  </a:cubicBezTo>
                  <a:cubicBezTo>
                    <a:pt x="1130165" y="1483519"/>
                    <a:pt x="1123498" y="1493996"/>
                    <a:pt x="1116830" y="1501616"/>
                  </a:cubicBezTo>
                  <a:cubicBezTo>
                    <a:pt x="1114925" y="1510189"/>
                    <a:pt x="1115878" y="1520666"/>
                    <a:pt x="1106353" y="1523524"/>
                  </a:cubicBezTo>
                  <a:cubicBezTo>
                    <a:pt x="1092065" y="1527334"/>
                    <a:pt x="1086350" y="1508284"/>
                    <a:pt x="1070158" y="1503521"/>
                  </a:cubicBezTo>
                  <a:cubicBezTo>
                    <a:pt x="1063490" y="1501616"/>
                    <a:pt x="1053013" y="1501616"/>
                    <a:pt x="1048250" y="1499711"/>
                  </a:cubicBezTo>
                  <a:cubicBezTo>
                    <a:pt x="1035868" y="1493996"/>
                    <a:pt x="1032058" y="1475899"/>
                    <a:pt x="1018723" y="1469231"/>
                  </a:cubicBezTo>
                  <a:cubicBezTo>
                    <a:pt x="1008245" y="1463516"/>
                    <a:pt x="998720" y="1465421"/>
                    <a:pt x="992053" y="1456849"/>
                  </a:cubicBezTo>
                  <a:cubicBezTo>
                    <a:pt x="989195" y="1451134"/>
                    <a:pt x="991100" y="1439704"/>
                    <a:pt x="991100" y="1431131"/>
                  </a:cubicBezTo>
                  <a:cubicBezTo>
                    <a:pt x="976813" y="1422559"/>
                    <a:pt x="965383" y="1393031"/>
                    <a:pt x="949190" y="1385411"/>
                  </a:cubicBezTo>
                  <a:cubicBezTo>
                    <a:pt x="938713" y="1380649"/>
                    <a:pt x="922520" y="1380649"/>
                    <a:pt x="909185" y="1376839"/>
                  </a:cubicBezTo>
                  <a:cubicBezTo>
                    <a:pt x="902518" y="1374934"/>
                    <a:pt x="897755" y="1372076"/>
                    <a:pt x="891088" y="1370171"/>
                  </a:cubicBezTo>
                  <a:cubicBezTo>
                    <a:pt x="882515" y="1368266"/>
                    <a:pt x="874895" y="1368266"/>
                    <a:pt x="868228" y="1365409"/>
                  </a:cubicBezTo>
                  <a:cubicBezTo>
                    <a:pt x="843463" y="1353026"/>
                    <a:pt x="830128" y="1313021"/>
                    <a:pt x="798695" y="1313974"/>
                  </a:cubicBezTo>
                  <a:cubicBezTo>
                    <a:pt x="785360" y="1313974"/>
                    <a:pt x="772978" y="1326356"/>
                    <a:pt x="760595" y="1326356"/>
                  </a:cubicBezTo>
                  <a:cubicBezTo>
                    <a:pt x="749165" y="1326356"/>
                    <a:pt x="729163" y="1316831"/>
                    <a:pt x="713923" y="1310164"/>
                  </a:cubicBezTo>
                  <a:cubicBezTo>
                    <a:pt x="698683" y="1302544"/>
                    <a:pt x="681538" y="1298734"/>
                    <a:pt x="668203" y="1292066"/>
                  </a:cubicBezTo>
                  <a:cubicBezTo>
                    <a:pt x="657725" y="1286351"/>
                    <a:pt x="651058" y="1276826"/>
                    <a:pt x="641533" y="1273016"/>
                  </a:cubicBezTo>
                  <a:cubicBezTo>
                    <a:pt x="634865" y="1270159"/>
                    <a:pt x="624388" y="1269206"/>
                    <a:pt x="618673" y="1266349"/>
                  </a:cubicBezTo>
                  <a:cubicBezTo>
                    <a:pt x="611053" y="1262539"/>
                    <a:pt x="602480" y="1253966"/>
                    <a:pt x="592003" y="1247299"/>
                  </a:cubicBezTo>
                  <a:cubicBezTo>
                    <a:pt x="582478" y="1240631"/>
                    <a:pt x="572000" y="1230154"/>
                    <a:pt x="572000" y="1221581"/>
                  </a:cubicBezTo>
                  <a:cubicBezTo>
                    <a:pt x="572000" y="1212056"/>
                    <a:pt x="581525" y="1203484"/>
                    <a:pt x="582478" y="1193959"/>
                  </a:cubicBezTo>
                  <a:cubicBezTo>
                    <a:pt x="585335" y="1163479"/>
                    <a:pt x="563428" y="1142524"/>
                    <a:pt x="549140" y="1124426"/>
                  </a:cubicBezTo>
                  <a:cubicBezTo>
                    <a:pt x="538663" y="1111091"/>
                    <a:pt x="526280" y="1099661"/>
                    <a:pt x="516755" y="1088231"/>
                  </a:cubicBezTo>
                  <a:cubicBezTo>
                    <a:pt x="517708" y="1079659"/>
                    <a:pt x="517708" y="1078706"/>
                    <a:pt x="516755" y="1070134"/>
                  </a:cubicBezTo>
                  <a:cubicBezTo>
                    <a:pt x="509135" y="1062514"/>
                    <a:pt x="502468" y="1051084"/>
                    <a:pt x="493895" y="1039654"/>
                  </a:cubicBezTo>
                  <a:cubicBezTo>
                    <a:pt x="486275" y="1029176"/>
                    <a:pt x="471988" y="1018699"/>
                    <a:pt x="470083" y="1007269"/>
                  </a:cubicBezTo>
                  <a:cubicBezTo>
                    <a:pt x="468178" y="992981"/>
                    <a:pt x="475798" y="980599"/>
                    <a:pt x="470083" y="967264"/>
                  </a:cubicBezTo>
                  <a:cubicBezTo>
                    <a:pt x="461510" y="944404"/>
                    <a:pt x="429125" y="954881"/>
                    <a:pt x="433888" y="985361"/>
                  </a:cubicBezTo>
                  <a:cubicBezTo>
                    <a:pt x="434840" y="993934"/>
                    <a:pt x="447223" y="1005364"/>
                    <a:pt x="450080" y="1012984"/>
                  </a:cubicBezTo>
                  <a:cubicBezTo>
                    <a:pt x="453890" y="1021556"/>
                    <a:pt x="452938" y="1032034"/>
                    <a:pt x="456748" y="1042511"/>
                  </a:cubicBezTo>
                  <a:cubicBezTo>
                    <a:pt x="459605" y="1052036"/>
                    <a:pt x="470083" y="1060609"/>
                    <a:pt x="472940" y="1072039"/>
                  </a:cubicBezTo>
                  <a:cubicBezTo>
                    <a:pt x="478655" y="1089184"/>
                    <a:pt x="477703" y="1108234"/>
                    <a:pt x="483418" y="1118711"/>
                  </a:cubicBezTo>
                  <a:cubicBezTo>
                    <a:pt x="488180" y="1128236"/>
                    <a:pt x="503420" y="1137761"/>
                    <a:pt x="494848" y="1149191"/>
                  </a:cubicBezTo>
                  <a:cubicBezTo>
                    <a:pt x="482465" y="1152049"/>
                    <a:pt x="478655" y="1139666"/>
                    <a:pt x="471035" y="1132999"/>
                  </a:cubicBezTo>
                  <a:cubicBezTo>
                    <a:pt x="467225" y="1129189"/>
                    <a:pt x="451985" y="1121569"/>
                    <a:pt x="449128" y="1112996"/>
                  </a:cubicBezTo>
                  <a:cubicBezTo>
                    <a:pt x="447223" y="1105376"/>
                    <a:pt x="453890" y="1095851"/>
                    <a:pt x="451985" y="1086326"/>
                  </a:cubicBezTo>
                  <a:cubicBezTo>
                    <a:pt x="447223" y="1068229"/>
                    <a:pt x="411980" y="1068229"/>
                    <a:pt x="411980" y="1050131"/>
                  </a:cubicBezTo>
                  <a:cubicBezTo>
                    <a:pt x="411980" y="1038701"/>
                    <a:pt x="427220" y="1036796"/>
                    <a:pt x="427220" y="1026319"/>
                  </a:cubicBezTo>
                  <a:cubicBezTo>
                    <a:pt x="427220" y="1013936"/>
                    <a:pt x="411028" y="1003459"/>
                    <a:pt x="407218" y="993934"/>
                  </a:cubicBezTo>
                  <a:cubicBezTo>
                    <a:pt x="404360" y="984409"/>
                    <a:pt x="403408" y="969169"/>
                    <a:pt x="402455" y="955834"/>
                  </a:cubicBezTo>
                  <a:cubicBezTo>
                    <a:pt x="401503" y="943451"/>
                    <a:pt x="402455" y="929164"/>
                    <a:pt x="399598" y="919639"/>
                  </a:cubicBezTo>
                  <a:cubicBezTo>
                    <a:pt x="396740" y="911066"/>
                    <a:pt x="384358" y="898684"/>
                    <a:pt x="375785" y="893921"/>
                  </a:cubicBezTo>
                  <a:cubicBezTo>
                    <a:pt x="364355" y="888206"/>
                    <a:pt x="355783" y="890111"/>
                    <a:pt x="350068" y="881539"/>
                  </a:cubicBezTo>
                  <a:cubicBezTo>
                    <a:pt x="345305" y="873919"/>
                    <a:pt x="342448" y="856774"/>
                    <a:pt x="341495" y="849154"/>
                  </a:cubicBezTo>
                  <a:cubicBezTo>
                    <a:pt x="339590" y="833914"/>
                    <a:pt x="341495" y="817721"/>
                    <a:pt x="340543" y="801529"/>
                  </a:cubicBezTo>
                  <a:cubicBezTo>
                    <a:pt x="339590" y="785336"/>
                    <a:pt x="337685" y="770096"/>
                    <a:pt x="340543" y="751999"/>
                  </a:cubicBezTo>
                  <a:cubicBezTo>
                    <a:pt x="347210" y="739616"/>
                    <a:pt x="358640" y="733901"/>
                    <a:pt x="364355" y="721519"/>
                  </a:cubicBezTo>
                  <a:cubicBezTo>
                    <a:pt x="369118" y="712946"/>
                    <a:pt x="369118" y="702469"/>
                    <a:pt x="374833" y="693896"/>
                  </a:cubicBezTo>
                  <a:cubicBezTo>
                    <a:pt x="384358" y="677704"/>
                    <a:pt x="404360" y="662464"/>
                    <a:pt x="417695" y="646271"/>
                  </a:cubicBezTo>
                  <a:cubicBezTo>
                    <a:pt x="431983" y="629126"/>
                    <a:pt x="445318" y="611981"/>
                    <a:pt x="453890" y="591979"/>
                  </a:cubicBezTo>
                  <a:cubicBezTo>
                    <a:pt x="456748" y="585311"/>
                    <a:pt x="465320" y="569119"/>
                    <a:pt x="464368" y="560546"/>
                  </a:cubicBezTo>
                  <a:cubicBezTo>
                    <a:pt x="462463" y="548164"/>
                    <a:pt x="439603" y="538639"/>
                    <a:pt x="441508" y="524351"/>
                  </a:cubicBezTo>
                  <a:cubicBezTo>
                    <a:pt x="442460" y="515779"/>
                    <a:pt x="455795" y="515779"/>
                    <a:pt x="459605" y="506254"/>
                  </a:cubicBezTo>
                  <a:cubicBezTo>
                    <a:pt x="461510" y="501491"/>
                    <a:pt x="463415" y="489109"/>
                    <a:pt x="463415" y="483394"/>
                  </a:cubicBezTo>
                  <a:cubicBezTo>
                    <a:pt x="463415" y="471011"/>
                    <a:pt x="456748" y="458629"/>
                    <a:pt x="459605" y="445294"/>
                  </a:cubicBezTo>
                  <a:cubicBezTo>
                    <a:pt x="461510" y="433864"/>
                    <a:pt x="478655" y="430054"/>
                    <a:pt x="470083" y="417671"/>
                  </a:cubicBezTo>
                  <a:cubicBezTo>
                    <a:pt x="461510" y="405289"/>
                    <a:pt x="446270" y="424339"/>
                    <a:pt x="436745" y="416719"/>
                  </a:cubicBezTo>
                  <a:cubicBezTo>
                    <a:pt x="428173" y="409099"/>
                    <a:pt x="438650" y="400526"/>
                    <a:pt x="439603" y="387191"/>
                  </a:cubicBezTo>
                  <a:cubicBezTo>
                    <a:pt x="439603" y="381476"/>
                    <a:pt x="436745" y="375761"/>
                    <a:pt x="436745" y="371951"/>
                  </a:cubicBezTo>
                  <a:cubicBezTo>
                    <a:pt x="437698" y="366236"/>
                    <a:pt x="448175" y="356711"/>
                    <a:pt x="445318" y="352901"/>
                  </a:cubicBezTo>
                  <a:cubicBezTo>
                    <a:pt x="438650" y="344329"/>
                    <a:pt x="431030" y="322421"/>
                    <a:pt x="415790" y="314801"/>
                  </a:cubicBezTo>
                  <a:cubicBezTo>
                    <a:pt x="397693" y="305276"/>
                    <a:pt x="376738" y="311944"/>
                    <a:pt x="351020" y="307181"/>
                  </a:cubicBezTo>
                  <a:cubicBezTo>
                    <a:pt x="334828" y="304324"/>
                    <a:pt x="328160" y="290036"/>
                    <a:pt x="312920" y="290989"/>
                  </a:cubicBezTo>
                  <a:cubicBezTo>
                    <a:pt x="304348" y="291941"/>
                    <a:pt x="298633" y="302419"/>
                    <a:pt x="286250" y="307181"/>
                  </a:cubicBezTo>
                  <a:cubicBezTo>
                    <a:pt x="273868" y="312896"/>
                    <a:pt x="257675" y="310991"/>
                    <a:pt x="246245" y="313849"/>
                  </a:cubicBezTo>
                  <a:cubicBezTo>
                    <a:pt x="233863" y="316706"/>
                    <a:pt x="228148" y="325279"/>
                    <a:pt x="215765" y="324326"/>
                  </a:cubicBezTo>
                  <a:cubicBezTo>
                    <a:pt x="205288" y="323374"/>
                    <a:pt x="205288" y="313849"/>
                    <a:pt x="192905" y="312896"/>
                  </a:cubicBezTo>
                  <a:cubicBezTo>
                    <a:pt x="188143" y="311944"/>
                    <a:pt x="178618" y="315754"/>
                    <a:pt x="170998" y="316706"/>
                  </a:cubicBezTo>
                  <a:cubicBezTo>
                    <a:pt x="150995" y="318611"/>
                    <a:pt x="115753" y="319564"/>
                    <a:pt x="96703" y="315754"/>
                  </a:cubicBezTo>
                  <a:cubicBezTo>
                    <a:pt x="78605" y="311944"/>
                    <a:pt x="67175" y="306229"/>
                    <a:pt x="47173" y="296704"/>
                  </a:cubicBezTo>
                  <a:cubicBezTo>
                    <a:pt x="33838" y="283369"/>
                    <a:pt x="6215" y="274796"/>
                    <a:pt x="7168" y="263366"/>
                  </a:cubicBezTo>
                  <a:cubicBezTo>
                    <a:pt x="8120" y="256699"/>
                    <a:pt x="33838" y="249079"/>
                    <a:pt x="43363" y="245269"/>
                  </a:cubicBezTo>
                  <a:cubicBezTo>
                    <a:pt x="59555" y="240506"/>
                    <a:pt x="70033" y="231934"/>
                    <a:pt x="82415" y="230981"/>
                  </a:cubicBezTo>
                  <a:cubicBezTo>
                    <a:pt x="87178" y="230981"/>
                    <a:pt x="93845" y="233839"/>
                    <a:pt x="100513" y="233839"/>
                  </a:cubicBezTo>
                  <a:cubicBezTo>
                    <a:pt x="107180" y="232886"/>
                    <a:pt x="114800" y="227171"/>
                    <a:pt x="123373" y="226219"/>
                  </a:cubicBezTo>
                  <a:cubicBezTo>
                    <a:pt x="141470" y="223361"/>
                    <a:pt x="166235" y="227171"/>
                    <a:pt x="163378" y="210026"/>
                  </a:cubicBezTo>
                  <a:cubicBezTo>
                    <a:pt x="150043" y="199549"/>
                    <a:pt x="95750" y="217646"/>
                    <a:pt x="93845" y="194786"/>
                  </a:cubicBezTo>
                  <a:cubicBezTo>
                    <a:pt x="92893" y="180499"/>
                    <a:pt x="114800" y="176689"/>
                    <a:pt x="130040" y="172879"/>
                  </a:cubicBezTo>
                  <a:cubicBezTo>
                    <a:pt x="144328" y="170021"/>
                    <a:pt x="166235" y="164306"/>
                    <a:pt x="179570" y="165259"/>
                  </a:cubicBezTo>
                  <a:cubicBezTo>
                    <a:pt x="193858" y="166211"/>
                    <a:pt x="212908" y="182404"/>
                    <a:pt x="221480" y="164306"/>
                  </a:cubicBezTo>
                  <a:cubicBezTo>
                    <a:pt x="225290" y="150971"/>
                    <a:pt x="216718" y="140494"/>
                    <a:pt x="213860" y="130016"/>
                  </a:cubicBezTo>
                  <a:cubicBezTo>
                    <a:pt x="224338" y="114776"/>
                    <a:pt x="244340" y="116681"/>
                    <a:pt x="259580" y="114776"/>
                  </a:cubicBezTo>
                  <a:cubicBezTo>
                    <a:pt x="276725" y="111919"/>
                    <a:pt x="291013" y="109061"/>
                    <a:pt x="307205" y="102394"/>
                  </a:cubicBezTo>
                  <a:cubicBezTo>
                    <a:pt x="322445" y="95726"/>
                    <a:pt x="337685" y="91916"/>
                    <a:pt x="354830" y="90011"/>
                  </a:cubicBezTo>
                  <a:cubicBezTo>
                    <a:pt x="371975" y="88106"/>
                    <a:pt x="389120" y="81439"/>
                    <a:pt x="404360" y="79534"/>
                  </a:cubicBezTo>
                  <a:cubicBezTo>
                    <a:pt x="416743" y="78581"/>
                    <a:pt x="429125" y="79534"/>
                    <a:pt x="440555" y="76676"/>
                  </a:cubicBezTo>
                  <a:cubicBezTo>
                    <a:pt x="451033" y="74771"/>
                    <a:pt x="462463" y="68104"/>
                    <a:pt x="474845" y="69056"/>
                  </a:cubicBezTo>
                  <a:cubicBezTo>
                    <a:pt x="482465" y="69056"/>
                    <a:pt x="489133" y="74771"/>
                    <a:pt x="497705" y="76676"/>
                  </a:cubicBezTo>
                  <a:cubicBezTo>
                    <a:pt x="505325" y="77629"/>
                    <a:pt x="513898" y="76676"/>
                    <a:pt x="521518" y="77629"/>
                  </a:cubicBezTo>
                  <a:cubicBezTo>
                    <a:pt x="527233" y="78581"/>
                    <a:pt x="532948" y="83344"/>
                    <a:pt x="539615" y="84296"/>
                  </a:cubicBezTo>
                  <a:cubicBezTo>
                    <a:pt x="549140" y="86201"/>
                    <a:pt x="559618" y="83344"/>
                    <a:pt x="569143" y="84296"/>
                  </a:cubicBezTo>
                  <a:cubicBezTo>
                    <a:pt x="577715" y="85249"/>
                    <a:pt x="584383" y="90964"/>
                    <a:pt x="592955" y="91916"/>
                  </a:cubicBezTo>
                  <a:cubicBezTo>
                    <a:pt x="612005" y="94774"/>
                    <a:pt x="634865" y="90964"/>
                    <a:pt x="653915" y="94774"/>
                  </a:cubicBezTo>
                  <a:cubicBezTo>
                    <a:pt x="661535" y="95726"/>
                    <a:pt x="667250" y="99536"/>
                    <a:pt x="675823" y="101441"/>
                  </a:cubicBezTo>
                  <a:cubicBezTo>
                    <a:pt x="683443" y="102394"/>
                    <a:pt x="691063" y="101441"/>
                    <a:pt x="698683" y="102394"/>
                  </a:cubicBezTo>
                  <a:cubicBezTo>
                    <a:pt x="709160" y="104299"/>
                    <a:pt x="716780" y="113824"/>
                    <a:pt x="728210" y="114776"/>
                  </a:cubicBezTo>
                  <a:cubicBezTo>
                    <a:pt x="748213" y="116681"/>
                    <a:pt x="770120" y="106204"/>
                    <a:pt x="790123" y="104299"/>
                  </a:cubicBezTo>
                  <a:cubicBezTo>
                    <a:pt x="805363" y="103346"/>
                    <a:pt x="819650" y="105251"/>
                    <a:pt x="835843" y="101441"/>
                  </a:cubicBezTo>
                  <a:cubicBezTo>
                    <a:pt x="850130" y="98584"/>
                    <a:pt x="863465" y="92869"/>
                    <a:pt x="875848" y="92869"/>
                  </a:cubicBezTo>
                  <a:cubicBezTo>
                    <a:pt x="882515" y="92869"/>
                    <a:pt x="888230" y="94774"/>
                    <a:pt x="894898" y="93821"/>
                  </a:cubicBezTo>
                  <a:cubicBezTo>
                    <a:pt x="901565" y="92869"/>
                    <a:pt x="909185" y="85249"/>
                    <a:pt x="916805" y="86201"/>
                  </a:cubicBezTo>
                  <a:cubicBezTo>
                    <a:pt x="926330" y="88106"/>
                    <a:pt x="924425" y="99536"/>
                    <a:pt x="934903" y="102394"/>
                  </a:cubicBezTo>
                  <a:cubicBezTo>
                    <a:pt x="946333" y="96679"/>
                    <a:pt x="956810" y="102394"/>
                    <a:pt x="969193" y="102394"/>
                  </a:cubicBezTo>
                  <a:cubicBezTo>
                    <a:pt x="980623" y="102394"/>
                    <a:pt x="991100" y="96679"/>
                    <a:pt x="1004435" y="98584"/>
                  </a:cubicBezTo>
                  <a:cubicBezTo>
                    <a:pt x="1027295" y="102394"/>
                    <a:pt x="1059680" y="124301"/>
                    <a:pt x="1077778" y="112871"/>
                  </a:cubicBezTo>
                  <a:cubicBezTo>
                    <a:pt x="1082540" y="110014"/>
                    <a:pt x="1081588" y="104299"/>
                    <a:pt x="1085398" y="96679"/>
                  </a:cubicBezTo>
                  <a:cubicBezTo>
                    <a:pt x="1091113" y="86201"/>
                    <a:pt x="1101590" y="72866"/>
                    <a:pt x="1099685" y="57626"/>
                  </a:cubicBezTo>
                  <a:cubicBezTo>
                    <a:pt x="1073968" y="57626"/>
                    <a:pt x="1050155" y="70009"/>
                    <a:pt x="1021580" y="71914"/>
                  </a:cubicBezTo>
                  <a:cubicBezTo>
                    <a:pt x="992053" y="53816"/>
                    <a:pt x="1029200" y="42386"/>
                    <a:pt x="1051108" y="33814"/>
                  </a:cubicBezTo>
                  <a:cubicBezTo>
                    <a:pt x="1068253" y="27146"/>
                    <a:pt x="1082540" y="11906"/>
                    <a:pt x="1104448" y="8096"/>
                  </a:cubicBezTo>
                  <a:cubicBezTo>
                    <a:pt x="1122545" y="5239"/>
                    <a:pt x="1141595" y="11906"/>
                    <a:pt x="1162550" y="14764"/>
                  </a:cubicBezTo>
                  <a:cubicBezTo>
                    <a:pt x="1174933" y="15716"/>
                    <a:pt x="1187315" y="13811"/>
                    <a:pt x="1193983" y="15716"/>
                  </a:cubicBezTo>
                  <a:cubicBezTo>
                    <a:pt x="1206365" y="19526"/>
                    <a:pt x="1213033" y="31909"/>
                    <a:pt x="1223510" y="34766"/>
                  </a:cubicBezTo>
                  <a:cubicBezTo>
                    <a:pt x="1228273" y="35719"/>
                    <a:pt x="1234940" y="35719"/>
                    <a:pt x="1241608" y="37624"/>
                  </a:cubicBezTo>
                  <a:cubicBezTo>
                    <a:pt x="1253038" y="40481"/>
                    <a:pt x="1263515" y="46196"/>
                    <a:pt x="1274945" y="37624"/>
                  </a:cubicBezTo>
                  <a:cubicBezTo>
                    <a:pt x="1283518" y="39529"/>
                    <a:pt x="1284470" y="49054"/>
                    <a:pt x="1293995" y="50006"/>
                  </a:cubicBezTo>
                  <a:cubicBezTo>
                    <a:pt x="1302568" y="45244"/>
                    <a:pt x="1309235" y="33814"/>
                    <a:pt x="1321618" y="30956"/>
                  </a:cubicBezTo>
                  <a:cubicBezTo>
                    <a:pt x="1327333" y="30004"/>
                    <a:pt x="1333048" y="31909"/>
                    <a:pt x="1339715" y="30956"/>
                  </a:cubicBezTo>
                  <a:cubicBezTo>
                    <a:pt x="1350193" y="29051"/>
                    <a:pt x="1363528" y="15716"/>
                    <a:pt x="1370195" y="28099"/>
                  </a:cubicBezTo>
                  <a:cubicBezTo>
                    <a:pt x="1367338" y="37624"/>
                    <a:pt x="1354003" y="38576"/>
                    <a:pt x="1346383" y="46196"/>
                  </a:cubicBezTo>
                  <a:cubicBezTo>
                    <a:pt x="1339715" y="52864"/>
                    <a:pt x="1329238" y="67151"/>
                    <a:pt x="1330190" y="73819"/>
                  </a:cubicBezTo>
                  <a:cubicBezTo>
                    <a:pt x="1332095" y="86201"/>
                    <a:pt x="1350193" y="81439"/>
                    <a:pt x="1350193" y="96679"/>
                  </a:cubicBezTo>
                  <a:cubicBezTo>
                    <a:pt x="1347335" y="105251"/>
                    <a:pt x="1336858" y="101441"/>
                    <a:pt x="1328285" y="105251"/>
                  </a:cubicBezTo>
                  <a:cubicBezTo>
                    <a:pt x="1320665" y="109061"/>
                    <a:pt x="1317808" y="116681"/>
                    <a:pt x="1309235" y="117634"/>
                  </a:cubicBezTo>
                  <a:cubicBezTo>
                    <a:pt x="1286375" y="122396"/>
                    <a:pt x="1267325" y="111919"/>
                    <a:pt x="1247323" y="112871"/>
                  </a:cubicBezTo>
                  <a:cubicBezTo>
                    <a:pt x="1246370" y="121444"/>
                    <a:pt x="1256848" y="126206"/>
                    <a:pt x="1262563" y="129064"/>
                  </a:cubicBezTo>
                  <a:cubicBezTo>
                    <a:pt x="1280660" y="138589"/>
                    <a:pt x="1294948" y="137636"/>
                    <a:pt x="1320665" y="136684"/>
                  </a:cubicBezTo>
                  <a:cubicBezTo>
                    <a:pt x="1334000" y="136684"/>
                    <a:pt x="1348288" y="140494"/>
                    <a:pt x="1359718" y="132874"/>
                  </a:cubicBezTo>
                  <a:cubicBezTo>
                    <a:pt x="1366385" y="128111"/>
                    <a:pt x="1366385" y="117634"/>
                    <a:pt x="1372100" y="110966"/>
                  </a:cubicBezTo>
                  <a:cubicBezTo>
                    <a:pt x="1379720" y="104299"/>
                    <a:pt x="1395913" y="96679"/>
                    <a:pt x="1406390" y="98584"/>
                  </a:cubicBezTo>
                  <a:cubicBezTo>
                    <a:pt x="1412105" y="99536"/>
                    <a:pt x="1420678" y="106204"/>
                    <a:pt x="1420678" y="110966"/>
                  </a:cubicBezTo>
                  <a:cubicBezTo>
                    <a:pt x="1420678" y="122396"/>
                    <a:pt x="1404485" y="118586"/>
                    <a:pt x="1404485" y="130969"/>
                  </a:cubicBezTo>
                  <a:cubicBezTo>
                    <a:pt x="1414963" y="137636"/>
                    <a:pt x="1443538" y="124301"/>
                    <a:pt x="1444490" y="112871"/>
                  </a:cubicBezTo>
                  <a:cubicBezTo>
                    <a:pt x="1445443" y="105251"/>
                    <a:pt x="1434965" y="100489"/>
                    <a:pt x="1435918" y="92869"/>
                  </a:cubicBezTo>
                  <a:cubicBezTo>
                    <a:pt x="1436870" y="79534"/>
                    <a:pt x="1454968" y="79534"/>
                    <a:pt x="1452110" y="66199"/>
                  </a:cubicBezTo>
                  <a:cubicBezTo>
                    <a:pt x="1443538" y="59531"/>
                    <a:pt x="1434013" y="68104"/>
                    <a:pt x="1425440" y="66199"/>
                  </a:cubicBezTo>
                  <a:cubicBezTo>
                    <a:pt x="1413058" y="64294"/>
                    <a:pt x="1401628" y="49054"/>
                    <a:pt x="1395913" y="39529"/>
                  </a:cubicBezTo>
                  <a:cubicBezTo>
                    <a:pt x="1401628" y="32861"/>
                    <a:pt x="1413058" y="37624"/>
                    <a:pt x="1421630" y="38576"/>
                  </a:cubicBezTo>
                  <a:cubicBezTo>
                    <a:pt x="1431155" y="25241"/>
                    <a:pt x="1448300" y="20479"/>
                    <a:pt x="1472113" y="18574"/>
                  </a:cubicBezTo>
                  <a:cubicBezTo>
                    <a:pt x="1480685" y="17621"/>
                    <a:pt x="1492115" y="14764"/>
                    <a:pt x="1495925" y="22384"/>
                  </a:cubicBezTo>
                  <a:cubicBezTo>
                    <a:pt x="1497830" y="34766"/>
                    <a:pt x="1477828" y="41434"/>
                    <a:pt x="1481638" y="55721"/>
                  </a:cubicBezTo>
                  <a:cubicBezTo>
                    <a:pt x="1498783" y="59531"/>
                    <a:pt x="1504498" y="36671"/>
                    <a:pt x="1517833" y="28099"/>
                  </a:cubicBezTo>
                  <a:cubicBezTo>
                    <a:pt x="1524500" y="24289"/>
                    <a:pt x="1533073" y="21431"/>
                    <a:pt x="1541645" y="17621"/>
                  </a:cubicBezTo>
                  <a:cubicBezTo>
                    <a:pt x="1549265" y="14764"/>
                    <a:pt x="1557838" y="7144"/>
                    <a:pt x="1564505" y="7144"/>
                  </a:cubicBezTo>
                  <a:cubicBezTo>
                    <a:pt x="1571173" y="7144"/>
                    <a:pt x="1573078" y="12859"/>
                    <a:pt x="1579745" y="15716"/>
                  </a:cubicBezTo>
                  <a:cubicBezTo>
                    <a:pt x="1586413" y="18574"/>
                    <a:pt x="1594033" y="13811"/>
                    <a:pt x="1595938" y="22384"/>
                  </a:cubicBezTo>
                  <a:cubicBezTo>
                    <a:pt x="1581650" y="48101"/>
                    <a:pt x="1526405" y="32861"/>
                    <a:pt x="1512118" y="58579"/>
                  </a:cubicBezTo>
                  <a:cubicBezTo>
                    <a:pt x="1514975" y="75724"/>
                    <a:pt x="1503545" y="92869"/>
                    <a:pt x="1513070" y="104299"/>
                  </a:cubicBezTo>
                  <a:cubicBezTo>
                    <a:pt x="1519738" y="112871"/>
                    <a:pt x="1535930" y="107156"/>
                    <a:pt x="1539740" y="115729"/>
                  </a:cubicBezTo>
                  <a:cubicBezTo>
                    <a:pt x="1544503" y="127159"/>
                    <a:pt x="1524500" y="127159"/>
                    <a:pt x="1529263" y="141446"/>
                  </a:cubicBezTo>
                  <a:cubicBezTo>
                    <a:pt x="1542598" y="149066"/>
                    <a:pt x="1558790" y="133826"/>
                    <a:pt x="1571173" y="127159"/>
                  </a:cubicBezTo>
                  <a:cubicBezTo>
                    <a:pt x="1584508" y="120491"/>
                    <a:pt x="1601653" y="112871"/>
                    <a:pt x="1602605" y="96679"/>
                  </a:cubicBezTo>
                  <a:cubicBezTo>
                    <a:pt x="1595938" y="84296"/>
                    <a:pt x="1571173" y="93821"/>
                    <a:pt x="1567363" y="80486"/>
                  </a:cubicBezTo>
                  <a:cubicBezTo>
                    <a:pt x="1565458" y="72866"/>
                    <a:pt x="1574983" y="56674"/>
                    <a:pt x="1577840" y="53816"/>
                  </a:cubicBezTo>
                  <a:cubicBezTo>
                    <a:pt x="1591175" y="38576"/>
                    <a:pt x="1636895" y="17621"/>
                    <a:pt x="1670233" y="20479"/>
                  </a:cubicBezTo>
                  <a:cubicBezTo>
                    <a:pt x="1676900" y="21431"/>
                    <a:pt x="1682615" y="25241"/>
                    <a:pt x="1689283" y="25241"/>
                  </a:cubicBezTo>
                  <a:cubicBezTo>
                    <a:pt x="1711190" y="27146"/>
                    <a:pt x="1736908" y="15716"/>
                    <a:pt x="1754053" y="25241"/>
                  </a:cubicBezTo>
                  <a:cubicBezTo>
                    <a:pt x="1767388" y="17621"/>
                    <a:pt x="1784533" y="26194"/>
                    <a:pt x="1803583" y="24289"/>
                  </a:cubicBezTo>
                  <a:cubicBezTo>
                    <a:pt x="1817870" y="32861"/>
                    <a:pt x="1814060" y="51911"/>
                    <a:pt x="1836920" y="59531"/>
                  </a:cubicBezTo>
                  <a:cubicBezTo>
                    <a:pt x="1842635" y="61436"/>
                    <a:pt x="1850255" y="60484"/>
                    <a:pt x="1858828" y="62389"/>
                  </a:cubicBezTo>
                  <a:cubicBezTo>
                    <a:pt x="1864543" y="63341"/>
                    <a:pt x="1871210" y="70961"/>
                    <a:pt x="1877878" y="73819"/>
                  </a:cubicBezTo>
                  <a:cubicBezTo>
                    <a:pt x="1887403" y="78581"/>
                    <a:pt x="1895023" y="77629"/>
                    <a:pt x="1896928" y="84296"/>
                  </a:cubicBezTo>
                  <a:cubicBezTo>
                    <a:pt x="1898833" y="90964"/>
                    <a:pt x="1890260" y="94774"/>
                    <a:pt x="1890260" y="102394"/>
                  </a:cubicBezTo>
                  <a:cubicBezTo>
                    <a:pt x="1895975" y="107156"/>
                    <a:pt x="1891213" y="113824"/>
                    <a:pt x="1894070" y="120491"/>
                  </a:cubicBezTo>
                  <a:cubicBezTo>
                    <a:pt x="1899785" y="131921"/>
                    <a:pt x="1913120" y="130969"/>
                    <a:pt x="1926455" y="136684"/>
                  </a:cubicBezTo>
                  <a:cubicBezTo>
                    <a:pt x="1935980" y="140494"/>
                    <a:pt x="1955983" y="152876"/>
                    <a:pt x="1955983" y="162401"/>
                  </a:cubicBezTo>
                  <a:cubicBezTo>
                    <a:pt x="1955030" y="169069"/>
                    <a:pt x="1936933" y="179546"/>
                    <a:pt x="1930265" y="182404"/>
                  </a:cubicBezTo>
                  <a:cubicBezTo>
                    <a:pt x="1925503" y="184309"/>
                    <a:pt x="1904548" y="194786"/>
                    <a:pt x="1897880" y="193834"/>
                  </a:cubicBezTo>
                  <a:cubicBezTo>
                    <a:pt x="1885498" y="191929"/>
                    <a:pt x="1881688" y="168116"/>
                    <a:pt x="1864543" y="168116"/>
                  </a:cubicBezTo>
                  <a:cubicBezTo>
                    <a:pt x="1857875" y="168116"/>
                    <a:pt x="1851208" y="172879"/>
                    <a:pt x="1850255" y="182404"/>
                  </a:cubicBezTo>
                  <a:cubicBezTo>
                    <a:pt x="1850255" y="198596"/>
                    <a:pt x="1869305" y="199549"/>
                    <a:pt x="1869305" y="213836"/>
                  </a:cubicBezTo>
                  <a:cubicBezTo>
                    <a:pt x="1870258" y="230981"/>
                    <a:pt x="1859780" y="231934"/>
                    <a:pt x="1845493" y="242411"/>
                  </a:cubicBezTo>
                  <a:cubicBezTo>
                    <a:pt x="1835015" y="238601"/>
                    <a:pt x="1826443" y="231934"/>
                    <a:pt x="1812155" y="230981"/>
                  </a:cubicBezTo>
                  <a:cubicBezTo>
                    <a:pt x="1804535" y="240506"/>
                    <a:pt x="1825490" y="244316"/>
                    <a:pt x="1818823" y="256699"/>
                  </a:cubicBezTo>
                  <a:cubicBezTo>
                    <a:pt x="1798820" y="261461"/>
                    <a:pt x="1782628" y="250984"/>
                    <a:pt x="1764530" y="245269"/>
                  </a:cubicBezTo>
                  <a:cubicBezTo>
                    <a:pt x="1758815" y="243364"/>
                    <a:pt x="1750243" y="244316"/>
                    <a:pt x="1745480" y="241459"/>
                  </a:cubicBezTo>
                  <a:cubicBezTo>
                    <a:pt x="1737860" y="237649"/>
                    <a:pt x="1735955" y="225266"/>
                    <a:pt x="1730240" y="218599"/>
                  </a:cubicBezTo>
                  <a:cubicBezTo>
                    <a:pt x="1723573" y="210979"/>
                    <a:pt x="1710238" y="200501"/>
                    <a:pt x="1698808" y="200501"/>
                  </a:cubicBezTo>
                  <a:cubicBezTo>
                    <a:pt x="1683568" y="200501"/>
                    <a:pt x="1660708" y="219551"/>
                    <a:pt x="1648325" y="201454"/>
                  </a:cubicBezTo>
                  <a:cubicBezTo>
                    <a:pt x="1656898" y="172879"/>
                    <a:pt x="1697855" y="193834"/>
                    <a:pt x="1724525" y="183356"/>
                  </a:cubicBezTo>
                  <a:cubicBezTo>
                    <a:pt x="1734050" y="179546"/>
                    <a:pt x="1737860" y="169069"/>
                    <a:pt x="1746433" y="164306"/>
                  </a:cubicBezTo>
                  <a:cubicBezTo>
                    <a:pt x="1762625" y="154781"/>
                    <a:pt x="1789295" y="153829"/>
                    <a:pt x="1786438" y="134779"/>
                  </a:cubicBezTo>
                  <a:cubicBezTo>
                    <a:pt x="1785485" y="125254"/>
                    <a:pt x="1772150" y="125254"/>
                    <a:pt x="1764530" y="120491"/>
                  </a:cubicBezTo>
                  <a:cubicBezTo>
                    <a:pt x="1755005" y="113824"/>
                    <a:pt x="1747385" y="90964"/>
                    <a:pt x="1733098" y="90011"/>
                  </a:cubicBezTo>
                  <a:cubicBezTo>
                    <a:pt x="1725478" y="89059"/>
                    <a:pt x="1720715" y="95726"/>
                    <a:pt x="1713095" y="96679"/>
                  </a:cubicBezTo>
                  <a:cubicBezTo>
                    <a:pt x="1696903" y="98584"/>
                    <a:pt x="1678805" y="90011"/>
                    <a:pt x="1663565" y="96679"/>
                  </a:cubicBezTo>
                  <a:cubicBezTo>
                    <a:pt x="1656898" y="100489"/>
                    <a:pt x="1661660" y="107156"/>
                    <a:pt x="1655945" y="114776"/>
                  </a:cubicBezTo>
                  <a:cubicBezTo>
                    <a:pt x="1651183" y="120491"/>
                    <a:pt x="1640705" y="122396"/>
                    <a:pt x="1636895" y="129064"/>
                  </a:cubicBezTo>
                  <a:cubicBezTo>
                    <a:pt x="1632133" y="135731"/>
                    <a:pt x="1633085" y="145256"/>
                    <a:pt x="1626418" y="150971"/>
                  </a:cubicBezTo>
                  <a:cubicBezTo>
                    <a:pt x="1615940" y="160496"/>
                    <a:pt x="1594033" y="161449"/>
                    <a:pt x="1580698" y="166211"/>
                  </a:cubicBezTo>
                  <a:cubicBezTo>
                    <a:pt x="1574983" y="168116"/>
                    <a:pt x="1567363" y="174784"/>
                    <a:pt x="1561648" y="174784"/>
                  </a:cubicBezTo>
                  <a:cubicBezTo>
                    <a:pt x="1551170" y="174784"/>
                    <a:pt x="1546408" y="160496"/>
                    <a:pt x="1534978" y="166211"/>
                  </a:cubicBezTo>
                  <a:cubicBezTo>
                    <a:pt x="1534025" y="179546"/>
                    <a:pt x="1549265" y="185261"/>
                    <a:pt x="1558790" y="191929"/>
                  </a:cubicBezTo>
                  <a:cubicBezTo>
                    <a:pt x="1569268" y="198596"/>
                    <a:pt x="1580698" y="205264"/>
                    <a:pt x="1584508" y="217646"/>
                  </a:cubicBezTo>
                  <a:cubicBezTo>
                    <a:pt x="1574030" y="239554"/>
                    <a:pt x="1557838" y="216694"/>
                    <a:pt x="1541645" y="216694"/>
                  </a:cubicBezTo>
                  <a:cubicBezTo>
                    <a:pt x="1523548" y="216694"/>
                    <a:pt x="1497830" y="250984"/>
                    <a:pt x="1482590" y="223361"/>
                  </a:cubicBezTo>
                  <a:cubicBezTo>
                    <a:pt x="1486400" y="209074"/>
                    <a:pt x="1502593" y="206216"/>
                    <a:pt x="1506403" y="191929"/>
                  </a:cubicBezTo>
                  <a:cubicBezTo>
                    <a:pt x="1488305" y="194786"/>
                    <a:pt x="1473065" y="210026"/>
                    <a:pt x="1452110" y="214789"/>
                  </a:cubicBezTo>
                  <a:cubicBezTo>
                    <a:pt x="1443538" y="216694"/>
                    <a:pt x="1434965" y="216694"/>
                    <a:pt x="1426393" y="218599"/>
                  </a:cubicBezTo>
                  <a:cubicBezTo>
                    <a:pt x="1411153" y="223361"/>
                    <a:pt x="1400675" y="233839"/>
                    <a:pt x="1384483" y="240506"/>
                  </a:cubicBezTo>
                  <a:cubicBezTo>
                    <a:pt x="1377815" y="242411"/>
                    <a:pt x="1371148" y="242411"/>
                    <a:pt x="1364480" y="244316"/>
                  </a:cubicBezTo>
                  <a:cubicBezTo>
                    <a:pt x="1349240" y="249079"/>
                    <a:pt x="1331143" y="258604"/>
                    <a:pt x="1314950" y="267176"/>
                  </a:cubicBezTo>
                  <a:cubicBezTo>
                    <a:pt x="1298758" y="275749"/>
                    <a:pt x="1280660" y="285274"/>
                    <a:pt x="1271135" y="293846"/>
                  </a:cubicBezTo>
                  <a:cubicBezTo>
                    <a:pt x="1265420" y="298609"/>
                    <a:pt x="1252085" y="314801"/>
                    <a:pt x="1252085" y="320516"/>
                  </a:cubicBezTo>
                  <a:cubicBezTo>
                    <a:pt x="1253038" y="328136"/>
                    <a:pt x="1267325" y="330994"/>
                    <a:pt x="1267325" y="338614"/>
                  </a:cubicBezTo>
                  <a:cubicBezTo>
                    <a:pt x="1267325" y="343376"/>
                    <a:pt x="1258753" y="352901"/>
                    <a:pt x="1264468" y="360521"/>
                  </a:cubicBezTo>
                  <a:cubicBezTo>
                    <a:pt x="1269230" y="366236"/>
                    <a:pt x="1279708" y="361474"/>
                    <a:pt x="1291138" y="363379"/>
                  </a:cubicBezTo>
                  <a:cubicBezTo>
                    <a:pt x="1310188" y="366236"/>
                    <a:pt x="1323523" y="381476"/>
                    <a:pt x="1337810" y="390049"/>
                  </a:cubicBezTo>
                  <a:cubicBezTo>
                    <a:pt x="1349240" y="395764"/>
                    <a:pt x="1365433" y="403384"/>
                    <a:pt x="1377815" y="405289"/>
                  </a:cubicBezTo>
                  <a:cubicBezTo>
                    <a:pt x="1394960" y="407194"/>
                    <a:pt x="1414963" y="400526"/>
                    <a:pt x="1416868" y="413861"/>
                  </a:cubicBezTo>
                  <a:cubicBezTo>
                    <a:pt x="1418773" y="427196"/>
                    <a:pt x="1400675" y="431959"/>
                    <a:pt x="1398770" y="440531"/>
                  </a:cubicBezTo>
                  <a:cubicBezTo>
                    <a:pt x="1408295" y="452914"/>
                    <a:pt x="1392103" y="458629"/>
                    <a:pt x="1392103" y="470059"/>
                  </a:cubicBezTo>
                  <a:cubicBezTo>
                    <a:pt x="1392103" y="478631"/>
                    <a:pt x="1402580" y="491966"/>
                    <a:pt x="1412105" y="492919"/>
                  </a:cubicBezTo>
                  <a:cubicBezTo>
                    <a:pt x="1424488" y="493871"/>
                    <a:pt x="1443538" y="480536"/>
                    <a:pt x="1448300" y="467201"/>
                  </a:cubicBezTo>
                  <a:cubicBezTo>
                    <a:pt x="1454968" y="451961"/>
                    <a:pt x="1452110" y="431959"/>
                    <a:pt x="1463540" y="420529"/>
                  </a:cubicBezTo>
                  <a:cubicBezTo>
                    <a:pt x="1522595" y="422434"/>
                    <a:pt x="1572125" y="393859"/>
                    <a:pt x="1568315" y="332899"/>
                  </a:cubicBezTo>
                  <a:cubicBezTo>
                    <a:pt x="1568315" y="327184"/>
                    <a:pt x="1564505" y="319564"/>
                    <a:pt x="1565458" y="312896"/>
                  </a:cubicBezTo>
                  <a:cubicBezTo>
                    <a:pt x="1567363" y="303371"/>
                    <a:pt x="1584508" y="294799"/>
                    <a:pt x="1581650" y="282416"/>
                  </a:cubicBezTo>
                  <a:cubicBezTo>
                    <a:pt x="1597843" y="277654"/>
                    <a:pt x="1597843" y="250984"/>
                    <a:pt x="1614988" y="247174"/>
                  </a:cubicBezTo>
                  <a:cubicBezTo>
                    <a:pt x="1629275" y="244316"/>
                    <a:pt x="1645468" y="257651"/>
                    <a:pt x="1664518" y="255746"/>
                  </a:cubicBezTo>
                  <a:cubicBezTo>
                    <a:pt x="1670233" y="255746"/>
                    <a:pt x="1678805" y="250031"/>
                    <a:pt x="1684520" y="250984"/>
                  </a:cubicBezTo>
                  <a:cubicBezTo>
                    <a:pt x="1696903" y="252889"/>
                    <a:pt x="1704523" y="268129"/>
                    <a:pt x="1714048" y="274796"/>
                  </a:cubicBezTo>
                  <a:cubicBezTo>
                    <a:pt x="1722620" y="281464"/>
                    <a:pt x="1731193" y="278606"/>
                    <a:pt x="1733098" y="287179"/>
                  </a:cubicBezTo>
                  <a:cubicBezTo>
                    <a:pt x="1730240" y="301466"/>
                    <a:pt x="1720715" y="301466"/>
                    <a:pt x="1721668" y="314801"/>
                  </a:cubicBezTo>
                  <a:cubicBezTo>
                    <a:pt x="1722620" y="326231"/>
                    <a:pt x="1735003" y="334804"/>
                    <a:pt x="1740718" y="336709"/>
                  </a:cubicBezTo>
                  <a:cubicBezTo>
                    <a:pt x="1750243" y="338614"/>
                    <a:pt x="1763578" y="333851"/>
                    <a:pt x="1772150" y="329089"/>
                  </a:cubicBezTo>
                  <a:cubicBezTo>
                    <a:pt x="1789295" y="321469"/>
                    <a:pt x="1803583" y="296704"/>
                    <a:pt x="1817870" y="299561"/>
                  </a:cubicBezTo>
                  <a:cubicBezTo>
                    <a:pt x="1829300" y="302419"/>
                    <a:pt x="1837873" y="337661"/>
                    <a:pt x="1839778" y="350044"/>
                  </a:cubicBezTo>
                  <a:cubicBezTo>
                    <a:pt x="1841683" y="363379"/>
                    <a:pt x="1837873" y="373856"/>
                    <a:pt x="1838825" y="386239"/>
                  </a:cubicBezTo>
                  <a:cubicBezTo>
                    <a:pt x="1840730" y="407194"/>
                    <a:pt x="1867400" y="405289"/>
                    <a:pt x="1880735" y="416719"/>
                  </a:cubicBezTo>
                  <a:cubicBezTo>
                    <a:pt x="1884545" y="420529"/>
                    <a:pt x="1886450" y="429101"/>
                    <a:pt x="1889308" y="432911"/>
                  </a:cubicBezTo>
                  <a:cubicBezTo>
                    <a:pt x="1895975" y="441484"/>
                    <a:pt x="1903595" y="441484"/>
                    <a:pt x="1904548" y="451009"/>
                  </a:cubicBezTo>
                  <a:cubicBezTo>
                    <a:pt x="1906453" y="472916"/>
                    <a:pt x="1884545" y="474821"/>
                    <a:pt x="1886450" y="498634"/>
                  </a:cubicBezTo>
                  <a:cubicBezTo>
                    <a:pt x="1881688" y="508159"/>
                    <a:pt x="1870258" y="507206"/>
                    <a:pt x="1871210" y="520541"/>
                  </a:cubicBezTo>
                  <a:cubicBezTo>
                    <a:pt x="1873115" y="540544"/>
                    <a:pt x="1901690" y="525304"/>
                    <a:pt x="1909310" y="540544"/>
                  </a:cubicBezTo>
                  <a:cubicBezTo>
                    <a:pt x="1913120" y="549116"/>
                    <a:pt x="1908358" y="554831"/>
                    <a:pt x="1905500" y="567214"/>
                  </a:cubicBezTo>
                  <a:cubicBezTo>
                    <a:pt x="1915025" y="578644"/>
                    <a:pt x="1915025" y="597694"/>
                    <a:pt x="1897880" y="597694"/>
                  </a:cubicBezTo>
                  <a:cubicBezTo>
                    <a:pt x="1886450" y="596741"/>
                    <a:pt x="1883593" y="585311"/>
                    <a:pt x="1872163" y="583406"/>
                  </a:cubicBezTo>
                  <a:close/>
                  <a:moveTo>
                    <a:pt x="506278" y="550069"/>
                  </a:moveTo>
                  <a:cubicBezTo>
                    <a:pt x="511993" y="544354"/>
                    <a:pt x="503420" y="531019"/>
                    <a:pt x="494848" y="535781"/>
                  </a:cubicBezTo>
                  <a:cubicBezTo>
                    <a:pt x="493895" y="541496"/>
                    <a:pt x="496753" y="551974"/>
                    <a:pt x="506278" y="550069"/>
                  </a:cubicBezTo>
                  <a:close/>
                  <a:moveTo>
                    <a:pt x="1388293" y="665321"/>
                  </a:moveTo>
                  <a:cubicBezTo>
                    <a:pt x="1382578" y="660559"/>
                    <a:pt x="1365433" y="661511"/>
                    <a:pt x="1354003" y="662464"/>
                  </a:cubicBezTo>
                  <a:cubicBezTo>
                    <a:pt x="1345430" y="663416"/>
                    <a:pt x="1335905" y="665321"/>
                    <a:pt x="1334953" y="671036"/>
                  </a:cubicBezTo>
                  <a:cubicBezTo>
                    <a:pt x="1348288" y="677704"/>
                    <a:pt x="1384483" y="681514"/>
                    <a:pt x="1388293" y="665321"/>
                  </a:cubicBezTo>
                  <a:close/>
                  <a:moveTo>
                    <a:pt x="1322570" y="643414"/>
                  </a:moveTo>
                  <a:cubicBezTo>
                    <a:pt x="1332095" y="635794"/>
                    <a:pt x="1328285" y="619601"/>
                    <a:pt x="1317808" y="616744"/>
                  </a:cubicBezTo>
                  <a:cubicBezTo>
                    <a:pt x="1313998" y="615791"/>
                    <a:pt x="1308283" y="619601"/>
                    <a:pt x="1301615" y="619601"/>
                  </a:cubicBezTo>
                  <a:cubicBezTo>
                    <a:pt x="1293995" y="618649"/>
                    <a:pt x="1287328" y="612934"/>
                    <a:pt x="1281613" y="611981"/>
                  </a:cubicBezTo>
                  <a:cubicBezTo>
                    <a:pt x="1271135" y="611029"/>
                    <a:pt x="1261610" y="615791"/>
                    <a:pt x="1257800" y="620554"/>
                  </a:cubicBezTo>
                  <a:cubicBezTo>
                    <a:pt x="1257800" y="628174"/>
                    <a:pt x="1263515" y="629126"/>
                    <a:pt x="1262563" y="636746"/>
                  </a:cubicBezTo>
                  <a:cubicBezTo>
                    <a:pt x="1250180" y="645319"/>
                    <a:pt x="1256848" y="674846"/>
                    <a:pt x="1269230" y="675799"/>
                  </a:cubicBezTo>
                  <a:cubicBezTo>
                    <a:pt x="1281613" y="676751"/>
                    <a:pt x="1288280" y="643414"/>
                    <a:pt x="1305425" y="640556"/>
                  </a:cubicBezTo>
                  <a:cubicBezTo>
                    <a:pt x="1311140" y="640556"/>
                    <a:pt x="1314950" y="644366"/>
                    <a:pt x="1322570" y="643414"/>
                  </a:cubicBezTo>
                  <a:close/>
                  <a:moveTo>
                    <a:pt x="1305425" y="693896"/>
                  </a:moveTo>
                  <a:cubicBezTo>
                    <a:pt x="1287328" y="687229"/>
                    <a:pt x="1271135" y="698659"/>
                    <a:pt x="1255895" y="700564"/>
                  </a:cubicBezTo>
                  <a:cubicBezTo>
                    <a:pt x="1247323" y="701516"/>
                    <a:pt x="1231130" y="698659"/>
                    <a:pt x="1233035" y="711994"/>
                  </a:cubicBezTo>
                  <a:cubicBezTo>
                    <a:pt x="1234940" y="722471"/>
                    <a:pt x="1251133" y="718661"/>
                    <a:pt x="1260658" y="715804"/>
                  </a:cubicBezTo>
                  <a:cubicBezTo>
                    <a:pt x="1280660" y="709136"/>
                    <a:pt x="1293043" y="704374"/>
                    <a:pt x="1305425" y="693896"/>
                  </a:cubicBezTo>
                  <a:close/>
                  <a:moveTo>
                    <a:pt x="1249228" y="598646"/>
                  </a:moveTo>
                  <a:cubicBezTo>
                    <a:pt x="1273993" y="588169"/>
                    <a:pt x="1244465" y="554831"/>
                    <a:pt x="1233035" y="551974"/>
                  </a:cubicBezTo>
                  <a:cubicBezTo>
                    <a:pt x="1212080" y="546259"/>
                    <a:pt x="1183505" y="567214"/>
                    <a:pt x="1159693" y="573881"/>
                  </a:cubicBezTo>
                  <a:cubicBezTo>
                    <a:pt x="1146358" y="577691"/>
                    <a:pt x="1133975" y="577691"/>
                    <a:pt x="1130165" y="589121"/>
                  </a:cubicBezTo>
                  <a:cubicBezTo>
                    <a:pt x="1142548" y="609124"/>
                    <a:pt x="1165408" y="584359"/>
                    <a:pt x="1183505" y="588169"/>
                  </a:cubicBezTo>
                  <a:cubicBezTo>
                    <a:pt x="1192078" y="590074"/>
                    <a:pt x="1197793" y="601504"/>
                    <a:pt x="1206365" y="603409"/>
                  </a:cubicBezTo>
                  <a:cubicBezTo>
                    <a:pt x="1212080" y="603409"/>
                    <a:pt x="1247323" y="599599"/>
                    <a:pt x="1249228" y="598646"/>
                  </a:cubicBezTo>
                  <a:close/>
                  <a:moveTo>
                    <a:pt x="1232083" y="618649"/>
                  </a:moveTo>
                  <a:cubicBezTo>
                    <a:pt x="1227320" y="612934"/>
                    <a:pt x="1198745" y="619601"/>
                    <a:pt x="1190173" y="625316"/>
                  </a:cubicBezTo>
                  <a:cubicBezTo>
                    <a:pt x="1184458" y="629126"/>
                    <a:pt x="1180648" y="638651"/>
                    <a:pt x="1174933" y="645319"/>
                  </a:cubicBezTo>
                  <a:cubicBezTo>
                    <a:pt x="1169218" y="652939"/>
                    <a:pt x="1162550" y="657701"/>
                    <a:pt x="1156835" y="664369"/>
                  </a:cubicBezTo>
                  <a:cubicBezTo>
                    <a:pt x="1152073" y="670084"/>
                    <a:pt x="1126355" y="707231"/>
                    <a:pt x="1146358" y="711041"/>
                  </a:cubicBezTo>
                  <a:cubicBezTo>
                    <a:pt x="1154930" y="712946"/>
                    <a:pt x="1172075" y="694849"/>
                    <a:pt x="1173980" y="688181"/>
                  </a:cubicBezTo>
                  <a:cubicBezTo>
                    <a:pt x="1179695" y="665321"/>
                    <a:pt x="1190173" y="648176"/>
                    <a:pt x="1208270" y="637699"/>
                  </a:cubicBezTo>
                  <a:cubicBezTo>
                    <a:pt x="1219700" y="631031"/>
                    <a:pt x="1230178" y="631984"/>
                    <a:pt x="1232083" y="618649"/>
                  </a:cubicBezTo>
                  <a:close/>
                  <a:moveTo>
                    <a:pt x="1073968" y="476726"/>
                  </a:moveTo>
                  <a:cubicBezTo>
                    <a:pt x="1088255" y="475774"/>
                    <a:pt x="1097780" y="434816"/>
                    <a:pt x="1073968" y="440531"/>
                  </a:cubicBezTo>
                  <a:cubicBezTo>
                    <a:pt x="1057775" y="444341"/>
                    <a:pt x="1053965" y="477679"/>
                    <a:pt x="1073968" y="476726"/>
                  </a:cubicBezTo>
                  <a:close/>
                  <a:moveTo>
                    <a:pt x="1005388" y="1424464"/>
                  </a:moveTo>
                  <a:cubicBezTo>
                    <a:pt x="1006340" y="1422559"/>
                    <a:pt x="1007293" y="1421606"/>
                    <a:pt x="1008245" y="1419701"/>
                  </a:cubicBezTo>
                  <a:cubicBezTo>
                    <a:pt x="1004435" y="1407319"/>
                    <a:pt x="992053" y="1424464"/>
                    <a:pt x="1005388" y="1424464"/>
                  </a:cubicBezTo>
                  <a:close/>
                  <a:moveTo>
                    <a:pt x="471035" y="367189"/>
                  </a:moveTo>
                  <a:cubicBezTo>
                    <a:pt x="471035" y="364331"/>
                    <a:pt x="469130" y="364331"/>
                    <a:pt x="470083" y="362426"/>
                  </a:cubicBezTo>
                  <a:cubicBezTo>
                    <a:pt x="466273" y="362426"/>
                    <a:pt x="461510" y="361474"/>
                    <a:pt x="462463" y="366236"/>
                  </a:cubicBezTo>
                  <a:cubicBezTo>
                    <a:pt x="464368" y="369094"/>
                    <a:pt x="469130" y="370046"/>
                    <a:pt x="471035" y="367189"/>
                  </a:cubicBezTo>
                  <a:close/>
                  <a:moveTo>
                    <a:pt x="1798820" y="169069"/>
                  </a:moveTo>
                  <a:cubicBezTo>
                    <a:pt x="1805488" y="170021"/>
                    <a:pt x="1808345" y="168116"/>
                    <a:pt x="1807393" y="161449"/>
                  </a:cubicBezTo>
                  <a:cubicBezTo>
                    <a:pt x="1802630" y="156686"/>
                    <a:pt x="1794058" y="162401"/>
                    <a:pt x="1798820" y="169069"/>
                  </a:cubicBezTo>
                  <a:close/>
                  <a:moveTo>
                    <a:pt x="1654040" y="45244"/>
                  </a:moveTo>
                  <a:cubicBezTo>
                    <a:pt x="1652135" y="43339"/>
                    <a:pt x="1648325" y="43339"/>
                    <a:pt x="1646420" y="45244"/>
                  </a:cubicBezTo>
                  <a:cubicBezTo>
                    <a:pt x="1646420" y="47149"/>
                    <a:pt x="1646420" y="49054"/>
                    <a:pt x="1646420" y="50006"/>
                  </a:cubicBezTo>
                  <a:cubicBezTo>
                    <a:pt x="1652135" y="50959"/>
                    <a:pt x="1653088" y="48101"/>
                    <a:pt x="1654040" y="45244"/>
                  </a:cubicBezTo>
                  <a:close/>
                  <a:moveTo>
                    <a:pt x="1173980" y="142399"/>
                  </a:moveTo>
                  <a:cubicBezTo>
                    <a:pt x="1177790" y="139541"/>
                    <a:pt x="1184458" y="135731"/>
                    <a:pt x="1181600" y="130016"/>
                  </a:cubicBezTo>
                  <a:cubicBezTo>
                    <a:pt x="1167313" y="123349"/>
                    <a:pt x="1144453" y="128111"/>
                    <a:pt x="1123498" y="126206"/>
                  </a:cubicBezTo>
                  <a:cubicBezTo>
                    <a:pt x="1112068" y="110014"/>
                    <a:pt x="1092065" y="107156"/>
                    <a:pt x="1090160" y="133826"/>
                  </a:cubicBezTo>
                  <a:cubicBezTo>
                    <a:pt x="1113973" y="151924"/>
                    <a:pt x="1149215" y="124301"/>
                    <a:pt x="1173980" y="142399"/>
                  </a:cubicBezTo>
                  <a:close/>
                  <a:moveTo>
                    <a:pt x="947285" y="271939"/>
                  </a:moveTo>
                  <a:cubicBezTo>
                    <a:pt x="954905" y="269081"/>
                    <a:pt x="964430" y="270986"/>
                    <a:pt x="966335" y="263366"/>
                  </a:cubicBezTo>
                  <a:cubicBezTo>
                    <a:pt x="960620" y="258604"/>
                    <a:pt x="953953" y="251936"/>
                    <a:pt x="947285" y="251936"/>
                  </a:cubicBezTo>
                  <a:cubicBezTo>
                    <a:pt x="937760" y="251936"/>
                    <a:pt x="933950" y="259556"/>
                    <a:pt x="924425" y="264319"/>
                  </a:cubicBezTo>
                  <a:cubicBezTo>
                    <a:pt x="913948" y="270034"/>
                    <a:pt x="898708" y="270986"/>
                    <a:pt x="897755" y="280511"/>
                  </a:cubicBezTo>
                  <a:cubicBezTo>
                    <a:pt x="917758" y="285274"/>
                    <a:pt x="934903" y="276701"/>
                    <a:pt x="947285" y="271939"/>
                  </a:cubicBezTo>
                  <a:close/>
                  <a:moveTo>
                    <a:pt x="941570" y="181451"/>
                  </a:moveTo>
                  <a:cubicBezTo>
                    <a:pt x="949190" y="180499"/>
                    <a:pt x="957763" y="183356"/>
                    <a:pt x="963478" y="176689"/>
                  </a:cubicBezTo>
                  <a:cubicBezTo>
                    <a:pt x="957763" y="149066"/>
                    <a:pt x="918710" y="166211"/>
                    <a:pt x="896803" y="168116"/>
                  </a:cubicBezTo>
                  <a:cubicBezTo>
                    <a:pt x="892040" y="175736"/>
                    <a:pt x="885373" y="182404"/>
                    <a:pt x="884420" y="193834"/>
                  </a:cubicBezTo>
                  <a:cubicBezTo>
                    <a:pt x="900613" y="196691"/>
                    <a:pt x="921568" y="184309"/>
                    <a:pt x="941570" y="181451"/>
                  </a:cubicBezTo>
                  <a:close/>
                  <a:moveTo>
                    <a:pt x="1320665" y="1473041"/>
                  </a:moveTo>
                  <a:cubicBezTo>
                    <a:pt x="1330190" y="1471136"/>
                    <a:pt x="1327333" y="1448276"/>
                    <a:pt x="1315903" y="1453991"/>
                  </a:cubicBezTo>
                  <a:cubicBezTo>
                    <a:pt x="1306378" y="1457801"/>
                    <a:pt x="1311140" y="1473994"/>
                    <a:pt x="1320665" y="1473041"/>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80" name="Freeform: Shape 179">
              <a:extLst>
                <a:ext uri="{FF2B5EF4-FFF2-40B4-BE49-F238E27FC236}">
                  <a16:creationId xmlns:a16="http://schemas.microsoft.com/office/drawing/2014/main" id="{612F8E3F-039B-48BA-A178-3D113A921EFB}"/>
                </a:ext>
              </a:extLst>
            </p:cNvPr>
            <p:cNvSpPr/>
            <p:nvPr/>
          </p:nvSpPr>
          <p:spPr>
            <a:xfrm>
              <a:off x="3078935" y="3102082"/>
              <a:ext cx="63413" cy="63413"/>
            </a:xfrm>
            <a:custGeom>
              <a:avLst/>
              <a:gdLst>
                <a:gd name="connsiteX0" fmla="*/ 14887 w 19050"/>
                <a:gd name="connsiteY0" fmla="*/ 7222 h 19050"/>
                <a:gd name="connsiteX1" fmla="*/ 15839 w 19050"/>
                <a:gd name="connsiteY1" fmla="*/ 11984 h 19050"/>
                <a:gd name="connsiteX2" fmla="*/ 7267 w 19050"/>
                <a:gd name="connsiteY2" fmla="*/ 11031 h 19050"/>
                <a:gd name="connsiteX3" fmla="*/ 14887 w 19050"/>
                <a:gd name="connsiteY3" fmla="*/ 7222 h 19050"/>
              </a:gdLst>
              <a:ahLst/>
              <a:cxnLst>
                <a:cxn ang="0">
                  <a:pos x="connsiteX0" y="connsiteY0"/>
                </a:cxn>
                <a:cxn ang="0">
                  <a:pos x="connsiteX1" y="connsiteY1"/>
                </a:cxn>
                <a:cxn ang="0">
                  <a:pos x="connsiteX2" y="connsiteY2"/>
                </a:cxn>
                <a:cxn ang="0">
                  <a:pos x="connsiteX3" y="connsiteY3"/>
                </a:cxn>
              </a:cxnLst>
              <a:rect l="l" t="t" r="r" b="b"/>
              <a:pathLst>
                <a:path w="19050" h="19050">
                  <a:moveTo>
                    <a:pt x="14887" y="7222"/>
                  </a:moveTo>
                  <a:cubicBezTo>
                    <a:pt x="14887" y="9126"/>
                    <a:pt x="16792" y="10079"/>
                    <a:pt x="15839" y="11984"/>
                  </a:cubicBezTo>
                  <a:cubicBezTo>
                    <a:pt x="13934" y="14842"/>
                    <a:pt x="9172" y="13889"/>
                    <a:pt x="7267" y="11031"/>
                  </a:cubicBezTo>
                  <a:cubicBezTo>
                    <a:pt x="6314" y="6269"/>
                    <a:pt x="11077" y="7222"/>
                    <a:pt x="14887" y="7222"/>
                  </a:cubicBezTo>
                  <a:close/>
                </a:path>
              </a:pathLst>
            </a:custGeom>
            <a:solidFill>
              <a:schemeClr val="bg1">
                <a:lumMod val="95000"/>
              </a:schemeClr>
            </a:solidFill>
            <a:ln w="9525" cap="flat">
              <a:noFill/>
              <a:prstDash val="solid"/>
              <a:miter/>
            </a:ln>
          </p:spPr>
          <p:txBody>
            <a:bodyPr rtlCol="0" anchor="ctr"/>
            <a:lstStyle/>
            <a:p>
              <a:endParaRPr lang="en-US"/>
            </a:p>
          </p:txBody>
        </p:sp>
        <p:sp>
          <p:nvSpPr>
            <p:cNvPr id="181" name="Freeform: Shape 180">
              <a:extLst>
                <a:ext uri="{FF2B5EF4-FFF2-40B4-BE49-F238E27FC236}">
                  <a16:creationId xmlns:a16="http://schemas.microsoft.com/office/drawing/2014/main" id="{A3593B81-67B4-4632-B2A6-22029954352A}"/>
                </a:ext>
              </a:extLst>
            </p:cNvPr>
            <p:cNvSpPr/>
            <p:nvPr/>
          </p:nvSpPr>
          <p:spPr>
            <a:xfrm>
              <a:off x="2895446" y="3330273"/>
              <a:ext cx="126827" cy="95120"/>
            </a:xfrm>
            <a:custGeom>
              <a:avLst/>
              <a:gdLst>
                <a:gd name="connsiteX0" fmla="*/ 31909 w 38100"/>
                <a:gd name="connsiteY0" fmla="*/ 12965 h 28575"/>
                <a:gd name="connsiteX1" fmla="*/ 13811 w 38100"/>
                <a:gd name="connsiteY1" fmla="*/ 28205 h 28575"/>
                <a:gd name="connsiteX2" fmla="*/ 7144 w 38100"/>
                <a:gd name="connsiteY2" fmla="*/ 21537 h 28575"/>
                <a:gd name="connsiteX3" fmla="*/ 31909 w 38100"/>
                <a:gd name="connsiteY3" fmla="*/ 12965 h 28575"/>
              </a:gdLst>
              <a:ahLst/>
              <a:cxnLst>
                <a:cxn ang="0">
                  <a:pos x="connsiteX0" y="connsiteY0"/>
                </a:cxn>
                <a:cxn ang="0">
                  <a:pos x="connsiteX1" y="connsiteY1"/>
                </a:cxn>
                <a:cxn ang="0">
                  <a:pos x="connsiteX2" y="connsiteY2"/>
                </a:cxn>
                <a:cxn ang="0">
                  <a:pos x="connsiteX3" y="connsiteY3"/>
                </a:cxn>
              </a:cxnLst>
              <a:rect l="l" t="t" r="r" b="b"/>
              <a:pathLst>
                <a:path w="38100" h="28575">
                  <a:moveTo>
                    <a:pt x="31909" y="12965"/>
                  </a:moveTo>
                  <a:cubicBezTo>
                    <a:pt x="29051" y="21537"/>
                    <a:pt x="22384" y="24395"/>
                    <a:pt x="13811" y="28205"/>
                  </a:cubicBezTo>
                  <a:cubicBezTo>
                    <a:pt x="10954" y="26300"/>
                    <a:pt x="9049" y="24395"/>
                    <a:pt x="7144" y="21537"/>
                  </a:cubicBezTo>
                  <a:cubicBezTo>
                    <a:pt x="8096" y="10107"/>
                    <a:pt x="25241" y="582"/>
                    <a:pt x="31909" y="12965"/>
                  </a:cubicBezTo>
                  <a:close/>
                </a:path>
              </a:pathLst>
            </a:custGeom>
            <a:solidFill>
              <a:schemeClr val="bg1">
                <a:lumMod val="95000"/>
              </a:schemeClr>
            </a:solidFill>
            <a:ln w="9525" cap="flat">
              <a:noFill/>
              <a:prstDash val="solid"/>
              <a:miter/>
            </a:ln>
          </p:spPr>
          <p:txBody>
            <a:bodyPr rtlCol="0" anchor="ctr"/>
            <a:lstStyle/>
            <a:p>
              <a:endParaRPr lang="en-US"/>
            </a:p>
          </p:txBody>
        </p:sp>
      </p:grpSp>
      <p:grpSp>
        <p:nvGrpSpPr>
          <p:cNvPr id="186" name="Group 185">
            <a:extLst>
              <a:ext uri="{FF2B5EF4-FFF2-40B4-BE49-F238E27FC236}">
                <a16:creationId xmlns:a16="http://schemas.microsoft.com/office/drawing/2014/main" id="{30BF555E-DE5B-4C49-8AF6-ACCF739376E4}"/>
              </a:ext>
            </a:extLst>
          </p:cNvPr>
          <p:cNvGrpSpPr/>
          <p:nvPr/>
        </p:nvGrpSpPr>
        <p:grpSpPr>
          <a:xfrm rot="1800000" flipH="1">
            <a:off x="5519595" y="2688104"/>
            <a:ext cx="13723556" cy="11047655"/>
            <a:chOff x="6904908" y="4587181"/>
            <a:chExt cx="5159102" cy="4153149"/>
          </a:xfrm>
          <a:solidFill>
            <a:schemeClr val="accent3"/>
          </a:solidFill>
          <a:effectLst>
            <a:outerShdw blurRad="355600" dist="152400" dir="13500000" algn="br" rotWithShape="0">
              <a:schemeClr val="accent3">
                <a:lumMod val="50000"/>
                <a:alpha val="49000"/>
              </a:schemeClr>
            </a:outerShdw>
          </a:effectLst>
        </p:grpSpPr>
        <p:sp>
          <p:nvSpPr>
            <p:cNvPr id="187" name="Freeform: Shape 186">
              <a:extLst>
                <a:ext uri="{FF2B5EF4-FFF2-40B4-BE49-F238E27FC236}">
                  <a16:creationId xmlns:a16="http://schemas.microsoft.com/office/drawing/2014/main" id="{03D65AFD-F140-4466-87AD-B74882CD4E12}"/>
                </a:ext>
              </a:extLst>
            </p:cNvPr>
            <p:cNvSpPr/>
            <p:nvPr/>
          </p:nvSpPr>
          <p:spPr>
            <a:xfrm>
              <a:off x="8571916" y="4865015"/>
              <a:ext cx="373640" cy="373640"/>
            </a:xfrm>
            <a:custGeom>
              <a:avLst/>
              <a:gdLst>
                <a:gd name="connsiteX0" fmla="*/ 372442 w 373639"/>
                <a:gd name="connsiteY0" fmla="*/ 188017 h 373639"/>
                <a:gd name="connsiteX1" fmla="*/ 188017 w 373639"/>
                <a:gd name="connsiteY1" fmla="*/ 372442 h 373639"/>
                <a:gd name="connsiteX2" fmla="*/ 3592 w 373639"/>
                <a:gd name="connsiteY2" fmla="*/ 188017 h 373639"/>
                <a:gd name="connsiteX3" fmla="*/ 188017 w 373639"/>
                <a:gd name="connsiteY3" fmla="*/ 3593 h 373639"/>
                <a:gd name="connsiteX4" fmla="*/ 372442 w 373639"/>
                <a:gd name="connsiteY4" fmla="*/ 188017 h 3736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639" h="373639">
                  <a:moveTo>
                    <a:pt x="372442" y="188017"/>
                  </a:moveTo>
                  <a:cubicBezTo>
                    <a:pt x="372442" y="289872"/>
                    <a:pt x="289872" y="372442"/>
                    <a:pt x="188017" y="372442"/>
                  </a:cubicBezTo>
                  <a:cubicBezTo>
                    <a:pt x="86162" y="372442"/>
                    <a:pt x="3592" y="289872"/>
                    <a:pt x="3592" y="188017"/>
                  </a:cubicBezTo>
                  <a:cubicBezTo>
                    <a:pt x="3592" y="86162"/>
                    <a:pt x="86162" y="3593"/>
                    <a:pt x="188017" y="3593"/>
                  </a:cubicBezTo>
                  <a:cubicBezTo>
                    <a:pt x="289872" y="3593"/>
                    <a:pt x="372442" y="86162"/>
                    <a:pt x="372442" y="188017"/>
                  </a:cubicBezTo>
                  <a:close/>
                </a:path>
              </a:pathLst>
            </a:custGeom>
            <a:grpFill/>
            <a:ln w="9525" cap="flat">
              <a:noFill/>
              <a:prstDash val="solid"/>
              <a:miter/>
            </a:ln>
          </p:spPr>
          <p:txBody>
            <a:bodyPr rtlCol="0" anchor="ctr"/>
            <a:lstStyle/>
            <a:p>
              <a:endParaRPr lang="en-US"/>
            </a:p>
          </p:txBody>
        </p:sp>
        <p:sp>
          <p:nvSpPr>
            <p:cNvPr id="188" name="Freeform: Shape 187">
              <a:extLst>
                <a:ext uri="{FF2B5EF4-FFF2-40B4-BE49-F238E27FC236}">
                  <a16:creationId xmlns:a16="http://schemas.microsoft.com/office/drawing/2014/main" id="{3D58008C-3DDE-4A05-976D-D268E05E44FD}"/>
                </a:ext>
              </a:extLst>
            </p:cNvPr>
            <p:cNvSpPr/>
            <p:nvPr/>
          </p:nvSpPr>
          <p:spPr>
            <a:xfrm>
              <a:off x="10919140" y="6522443"/>
              <a:ext cx="493396" cy="493396"/>
            </a:xfrm>
            <a:custGeom>
              <a:avLst/>
              <a:gdLst>
                <a:gd name="connsiteX0" fmla="*/ 492198 w 493395"/>
                <a:gd name="connsiteY0" fmla="*/ 247896 h 493396"/>
                <a:gd name="connsiteX1" fmla="*/ 247895 w 493395"/>
                <a:gd name="connsiteY1" fmla="*/ 492199 h 493396"/>
                <a:gd name="connsiteX2" fmla="*/ 3592 w 493395"/>
                <a:gd name="connsiteY2" fmla="*/ 247896 h 493396"/>
                <a:gd name="connsiteX3" fmla="*/ 247895 w 493395"/>
                <a:gd name="connsiteY3" fmla="*/ 3593 h 493396"/>
                <a:gd name="connsiteX4" fmla="*/ 492198 w 493395"/>
                <a:gd name="connsiteY4" fmla="*/ 247896 h 493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395" h="493396">
                  <a:moveTo>
                    <a:pt x="492198" y="247896"/>
                  </a:moveTo>
                  <a:cubicBezTo>
                    <a:pt x="492198" y="382820"/>
                    <a:pt x="382820" y="492199"/>
                    <a:pt x="247895" y="492199"/>
                  </a:cubicBezTo>
                  <a:cubicBezTo>
                    <a:pt x="112971" y="492199"/>
                    <a:pt x="3592" y="382820"/>
                    <a:pt x="3592" y="247896"/>
                  </a:cubicBezTo>
                  <a:cubicBezTo>
                    <a:pt x="3592" y="112971"/>
                    <a:pt x="112971" y="3593"/>
                    <a:pt x="247895" y="3593"/>
                  </a:cubicBezTo>
                  <a:cubicBezTo>
                    <a:pt x="382820" y="3593"/>
                    <a:pt x="492198" y="112971"/>
                    <a:pt x="492198" y="247896"/>
                  </a:cubicBezTo>
                  <a:close/>
                </a:path>
              </a:pathLst>
            </a:custGeom>
            <a:grpFill/>
            <a:ln w="9525" cap="flat">
              <a:noFill/>
              <a:prstDash val="solid"/>
              <a:miter/>
            </a:ln>
          </p:spPr>
          <p:txBody>
            <a:bodyPr rtlCol="0" anchor="ctr"/>
            <a:lstStyle/>
            <a:p>
              <a:endParaRPr lang="en-US"/>
            </a:p>
          </p:txBody>
        </p:sp>
        <p:sp>
          <p:nvSpPr>
            <p:cNvPr id="189" name="Freeform: Shape 188">
              <a:extLst>
                <a:ext uri="{FF2B5EF4-FFF2-40B4-BE49-F238E27FC236}">
                  <a16:creationId xmlns:a16="http://schemas.microsoft.com/office/drawing/2014/main" id="{6464D1BB-3533-4BD7-A6FD-3CC35F58340F}"/>
                </a:ext>
              </a:extLst>
            </p:cNvPr>
            <p:cNvSpPr/>
            <p:nvPr/>
          </p:nvSpPr>
          <p:spPr>
            <a:xfrm>
              <a:off x="9894026" y="7164337"/>
              <a:ext cx="205981" cy="205981"/>
            </a:xfrm>
            <a:custGeom>
              <a:avLst/>
              <a:gdLst>
                <a:gd name="connsiteX0" fmla="*/ 204783 w 205980"/>
                <a:gd name="connsiteY0" fmla="*/ 104188 h 205980"/>
                <a:gd name="connsiteX1" fmla="*/ 104188 w 205980"/>
                <a:gd name="connsiteY1" fmla="*/ 204783 h 205980"/>
                <a:gd name="connsiteX2" fmla="*/ 3592 w 205980"/>
                <a:gd name="connsiteY2" fmla="*/ 104188 h 205980"/>
                <a:gd name="connsiteX3" fmla="*/ 104188 w 205980"/>
                <a:gd name="connsiteY3" fmla="*/ 3593 h 205980"/>
                <a:gd name="connsiteX4" fmla="*/ 204783 w 205980"/>
                <a:gd name="connsiteY4" fmla="*/ 104188 h 205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980" h="205980">
                  <a:moveTo>
                    <a:pt x="204783" y="104188"/>
                  </a:moveTo>
                  <a:cubicBezTo>
                    <a:pt x="204783" y="159745"/>
                    <a:pt x="159745" y="204783"/>
                    <a:pt x="104188" y="204783"/>
                  </a:cubicBezTo>
                  <a:cubicBezTo>
                    <a:pt x="48631" y="204783"/>
                    <a:pt x="3592" y="159745"/>
                    <a:pt x="3592" y="104188"/>
                  </a:cubicBezTo>
                  <a:cubicBezTo>
                    <a:pt x="3592" y="48631"/>
                    <a:pt x="48631" y="3593"/>
                    <a:pt x="104188" y="3593"/>
                  </a:cubicBezTo>
                  <a:cubicBezTo>
                    <a:pt x="159745" y="3593"/>
                    <a:pt x="204783" y="48631"/>
                    <a:pt x="204783" y="104188"/>
                  </a:cubicBezTo>
                  <a:close/>
                </a:path>
              </a:pathLst>
            </a:custGeom>
            <a:grpFill/>
            <a:ln w="9525" cap="flat">
              <a:noFill/>
              <a:prstDash val="solid"/>
              <a:miter/>
            </a:ln>
          </p:spPr>
          <p:txBody>
            <a:bodyPr rtlCol="0" anchor="ctr"/>
            <a:lstStyle/>
            <a:p>
              <a:endParaRPr lang="en-US"/>
            </a:p>
          </p:txBody>
        </p:sp>
        <p:sp>
          <p:nvSpPr>
            <p:cNvPr id="190" name="Freeform: Shape 189">
              <a:extLst>
                <a:ext uri="{FF2B5EF4-FFF2-40B4-BE49-F238E27FC236}">
                  <a16:creationId xmlns:a16="http://schemas.microsoft.com/office/drawing/2014/main" id="{1C7195BD-C002-4CB0-B35F-62B36A1F6350}"/>
                </a:ext>
              </a:extLst>
            </p:cNvPr>
            <p:cNvSpPr/>
            <p:nvPr/>
          </p:nvSpPr>
          <p:spPr>
            <a:xfrm>
              <a:off x="6904908" y="4587181"/>
              <a:ext cx="5159102" cy="4153149"/>
            </a:xfrm>
            <a:custGeom>
              <a:avLst/>
              <a:gdLst>
                <a:gd name="connsiteX0" fmla="*/ 4932763 w 5159101"/>
                <a:gd name="connsiteY0" fmla="*/ 3160369 h 4153148"/>
                <a:gd name="connsiteX1" fmla="*/ 4384279 w 5159101"/>
                <a:gd name="connsiteY1" fmla="*/ 2623861 h 4153148"/>
                <a:gd name="connsiteX2" fmla="*/ 3996268 w 5159101"/>
                <a:gd name="connsiteY2" fmla="*/ 2784813 h 4153148"/>
                <a:gd name="connsiteX3" fmla="*/ 3608258 w 5159101"/>
                <a:gd name="connsiteY3" fmla="*/ 2623861 h 4153148"/>
                <a:gd name="connsiteX4" fmla="*/ 3082288 w 5159101"/>
                <a:gd name="connsiteY4" fmla="*/ 3016183 h 4153148"/>
                <a:gd name="connsiteX5" fmla="*/ 2995105 w 5159101"/>
                <a:gd name="connsiteY5" fmla="*/ 3007081 h 4153148"/>
                <a:gd name="connsiteX6" fmla="*/ 2782419 w 5159101"/>
                <a:gd name="connsiteY6" fmla="*/ 3064085 h 4153148"/>
                <a:gd name="connsiteX7" fmla="*/ 2477758 w 5159101"/>
                <a:gd name="connsiteY7" fmla="*/ 2935227 h 4153148"/>
                <a:gd name="connsiteX8" fmla="*/ 2269862 w 5159101"/>
                <a:gd name="connsiteY8" fmla="*/ 2989836 h 4153148"/>
                <a:gd name="connsiteX9" fmla="*/ 2015020 w 5159101"/>
                <a:gd name="connsiteY9" fmla="*/ 2731162 h 4153148"/>
                <a:gd name="connsiteX10" fmla="*/ 2020289 w 5159101"/>
                <a:gd name="connsiteY10" fmla="*/ 2664578 h 4153148"/>
                <a:gd name="connsiteX11" fmla="*/ 1596352 w 5159101"/>
                <a:gd name="connsiteY11" fmla="*/ 2240641 h 4153148"/>
                <a:gd name="connsiteX12" fmla="*/ 1592520 w 5159101"/>
                <a:gd name="connsiteY12" fmla="*/ 2240641 h 4153148"/>
                <a:gd name="connsiteX13" fmla="*/ 1637069 w 5159101"/>
                <a:gd name="connsiteY13" fmla="*/ 2051426 h 4153148"/>
                <a:gd name="connsiteX14" fmla="*/ 1460788 w 5159101"/>
                <a:gd name="connsiteY14" fmla="*/ 1707486 h 4153148"/>
                <a:gd name="connsiteX15" fmla="*/ 1852630 w 5159101"/>
                <a:gd name="connsiteY15" fmla="*/ 1203551 h 4153148"/>
                <a:gd name="connsiteX16" fmla="*/ 1332888 w 5159101"/>
                <a:gd name="connsiteY16" fmla="*/ 683809 h 4153148"/>
                <a:gd name="connsiteX17" fmla="*/ 1201156 w 5159101"/>
                <a:gd name="connsiteY17" fmla="*/ 700575 h 4153148"/>
                <a:gd name="connsiteX18" fmla="*/ 920926 w 5159101"/>
                <a:gd name="connsiteY18" fmla="*/ 363341 h 4153148"/>
                <a:gd name="connsiteX19" fmla="*/ 468247 w 5159101"/>
                <a:gd name="connsiteY19" fmla="*/ 3593 h 4153148"/>
                <a:gd name="connsiteX20" fmla="*/ 3593 w 5159101"/>
                <a:gd name="connsiteY20" fmla="*/ 468247 h 4153148"/>
                <a:gd name="connsiteX21" fmla="*/ 182748 w 5159101"/>
                <a:gd name="connsiteY21" fmla="*/ 834702 h 4153148"/>
                <a:gd name="connsiteX22" fmla="*/ 3593 w 5159101"/>
                <a:gd name="connsiteY22" fmla="*/ 1201156 h 4153148"/>
                <a:gd name="connsiteX23" fmla="*/ 435674 w 5159101"/>
                <a:gd name="connsiteY23" fmla="*/ 1664852 h 4153148"/>
                <a:gd name="connsiteX24" fmla="*/ 324540 w 5159101"/>
                <a:gd name="connsiteY24" fmla="*/ 1950830 h 4153148"/>
                <a:gd name="connsiteX25" fmla="*/ 748477 w 5159101"/>
                <a:gd name="connsiteY25" fmla="*/ 2374768 h 4153148"/>
                <a:gd name="connsiteX26" fmla="*/ 802607 w 5159101"/>
                <a:gd name="connsiteY26" fmla="*/ 2371415 h 4153148"/>
                <a:gd name="connsiteX27" fmla="*/ 746082 w 5159101"/>
                <a:gd name="connsiteY27" fmla="*/ 2583144 h 4153148"/>
                <a:gd name="connsiteX28" fmla="*/ 1170019 w 5159101"/>
                <a:gd name="connsiteY28" fmla="*/ 3007081 h 4153148"/>
                <a:gd name="connsiteX29" fmla="*/ 1315164 w 5159101"/>
                <a:gd name="connsiteY29" fmla="*/ 2981693 h 4153148"/>
                <a:gd name="connsiteX30" fmla="*/ 1450728 w 5159101"/>
                <a:gd name="connsiteY30" fmla="*/ 3062648 h 4153148"/>
                <a:gd name="connsiteX31" fmla="*/ 1445459 w 5159101"/>
                <a:gd name="connsiteY31" fmla="*/ 3129233 h 4153148"/>
                <a:gd name="connsiteX32" fmla="*/ 1869396 w 5159101"/>
                <a:gd name="connsiteY32" fmla="*/ 3553170 h 4153148"/>
                <a:gd name="connsiteX33" fmla="*/ 2077293 w 5159101"/>
                <a:gd name="connsiteY33" fmla="*/ 3498561 h 4153148"/>
                <a:gd name="connsiteX34" fmla="*/ 2477758 w 5159101"/>
                <a:gd name="connsiteY34" fmla="*/ 3783102 h 4153148"/>
                <a:gd name="connsiteX35" fmla="*/ 2690446 w 5159101"/>
                <a:gd name="connsiteY35" fmla="*/ 3726098 h 4153148"/>
                <a:gd name="connsiteX36" fmla="*/ 2995105 w 5159101"/>
                <a:gd name="connsiteY36" fmla="*/ 3854956 h 4153148"/>
                <a:gd name="connsiteX37" fmla="*/ 3112467 w 5159101"/>
                <a:gd name="connsiteY37" fmla="*/ 3838669 h 4153148"/>
                <a:gd name="connsiteX38" fmla="*/ 3608258 w 5159101"/>
                <a:gd name="connsiteY38" fmla="*/ 4151952 h 4153148"/>
                <a:gd name="connsiteX39" fmla="*/ 4108839 w 5159101"/>
                <a:gd name="connsiteY39" fmla="*/ 3828130 h 4153148"/>
                <a:gd name="connsiteX40" fmla="*/ 4609421 w 5159101"/>
                <a:gd name="connsiteY40" fmla="*/ 4151952 h 4153148"/>
                <a:gd name="connsiteX41" fmla="*/ 5157905 w 5159101"/>
                <a:gd name="connsiteY41" fmla="*/ 3603468 h 4153148"/>
                <a:gd name="connsiteX42" fmla="*/ 4932763 w 5159101"/>
                <a:gd name="connsiteY42" fmla="*/ 3160369 h 4153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5159101" h="4153148">
                  <a:moveTo>
                    <a:pt x="4932763" y="3160369"/>
                  </a:moveTo>
                  <a:cubicBezTo>
                    <a:pt x="4926535" y="2862894"/>
                    <a:pt x="4683191" y="2623861"/>
                    <a:pt x="4384279" y="2623861"/>
                  </a:cubicBezTo>
                  <a:cubicBezTo>
                    <a:pt x="4232907" y="2623861"/>
                    <a:pt x="4095426" y="2685176"/>
                    <a:pt x="3996268" y="2784813"/>
                  </a:cubicBezTo>
                  <a:cubicBezTo>
                    <a:pt x="3897110" y="2685655"/>
                    <a:pt x="3759630" y="2623861"/>
                    <a:pt x="3608258" y="2623861"/>
                  </a:cubicBezTo>
                  <a:cubicBezTo>
                    <a:pt x="3359644" y="2623861"/>
                    <a:pt x="3149831" y="2789125"/>
                    <a:pt x="3082288" y="3016183"/>
                  </a:cubicBezTo>
                  <a:cubicBezTo>
                    <a:pt x="3054026" y="3010434"/>
                    <a:pt x="3024805" y="3007081"/>
                    <a:pt x="2995105" y="3007081"/>
                  </a:cubicBezTo>
                  <a:cubicBezTo>
                    <a:pt x="2917504" y="3007081"/>
                    <a:pt x="2844692" y="3028158"/>
                    <a:pt x="2782419" y="3064085"/>
                  </a:cubicBezTo>
                  <a:cubicBezTo>
                    <a:pt x="2705295" y="2984567"/>
                    <a:pt x="2597514" y="2935227"/>
                    <a:pt x="2477758" y="2935227"/>
                  </a:cubicBezTo>
                  <a:cubicBezTo>
                    <a:pt x="2402073" y="2935227"/>
                    <a:pt x="2331177" y="2954867"/>
                    <a:pt x="2269862" y="2989836"/>
                  </a:cubicBezTo>
                  <a:cubicBezTo>
                    <a:pt x="2228186" y="2870080"/>
                    <a:pt x="2134297" y="2774754"/>
                    <a:pt x="2015020" y="2731162"/>
                  </a:cubicBezTo>
                  <a:cubicBezTo>
                    <a:pt x="2018373" y="2709606"/>
                    <a:pt x="2020289" y="2687571"/>
                    <a:pt x="2020289" y="2664578"/>
                  </a:cubicBezTo>
                  <a:cubicBezTo>
                    <a:pt x="2020289" y="2430335"/>
                    <a:pt x="1830595" y="2240641"/>
                    <a:pt x="1596352" y="2240641"/>
                  </a:cubicBezTo>
                  <a:cubicBezTo>
                    <a:pt x="1594915" y="2240641"/>
                    <a:pt x="1593957" y="2240641"/>
                    <a:pt x="1592520" y="2240641"/>
                  </a:cubicBezTo>
                  <a:cubicBezTo>
                    <a:pt x="1620782" y="2183637"/>
                    <a:pt x="1637069" y="2119447"/>
                    <a:pt x="1637069" y="2051426"/>
                  </a:cubicBezTo>
                  <a:cubicBezTo>
                    <a:pt x="1637069" y="1909634"/>
                    <a:pt x="1567610" y="1784609"/>
                    <a:pt x="1460788" y="1707486"/>
                  </a:cubicBezTo>
                  <a:cubicBezTo>
                    <a:pt x="1685930" y="1650482"/>
                    <a:pt x="1852630" y="1446417"/>
                    <a:pt x="1852630" y="1203551"/>
                  </a:cubicBezTo>
                  <a:cubicBezTo>
                    <a:pt x="1852630" y="916615"/>
                    <a:pt x="1619824" y="683809"/>
                    <a:pt x="1332888" y="683809"/>
                  </a:cubicBezTo>
                  <a:cubicBezTo>
                    <a:pt x="1287380" y="683809"/>
                    <a:pt x="1243310" y="689557"/>
                    <a:pt x="1201156" y="700575"/>
                  </a:cubicBezTo>
                  <a:cubicBezTo>
                    <a:pt x="1170019" y="547286"/>
                    <a:pt x="1062718" y="421303"/>
                    <a:pt x="920926" y="363341"/>
                  </a:cubicBezTo>
                  <a:cubicBezTo>
                    <a:pt x="873503" y="157360"/>
                    <a:pt x="688599" y="3593"/>
                    <a:pt x="468247" y="3593"/>
                  </a:cubicBezTo>
                  <a:cubicBezTo>
                    <a:pt x="211490" y="3593"/>
                    <a:pt x="3593" y="211490"/>
                    <a:pt x="3593" y="468247"/>
                  </a:cubicBezTo>
                  <a:cubicBezTo>
                    <a:pt x="3593" y="617224"/>
                    <a:pt x="73531" y="749435"/>
                    <a:pt x="182748" y="834702"/>
                  </a:cubicBezTo>
                  <a:cubicBezTo>
                    <a:pt x="74010" y="919968"/>
                    <a:pt x="3593" y="1052179"/>
                    <a:pt x="3593" y="1201156"/>
                  </a:cubicBezTo>
                  <a:cubicBezTo>
                    <a:pt x="3593" y="1446896"/>
                    <a:pt x="194245" y="1648086"/>
                    <a:pt x="435674" y="1664852"/>
                  </a:cubicBezTo>
                  <a:cubicBezTo>
                    <a:pt x="366694" y="1740059"/>
                    <a:pt x="324540" y="1840655"/>
                    <a:pt x="324540" y="1950830"/>
                  </a:cubicBezTo>
                  <a:cubicBezTo>
                    <a:pt x="324540" y="2185074"/>
                    <a:pt x="514234" y="2374768"/>
                    <a:pt x="748477" y="2374768"/>
                  </a:cubicBezTo>
                  <a:cubicBezTo>
                    <a:pt x="766680" y="2374768"/>
                    <a:pt x="784883" y="2373810"/>
                    <a:pt x="802607" y="2371415"/>
                  </a:cubicBezTo>
                  <a:cubicBezTo>
                    <a:pt x="766680" y="2433688"/>
                    <a:pt x="746082" y="2506021"/>
                    <a:pt x="746082" y="2583144"/>
                  </a:cubicBezTo>
                  <a:cubicBezTo>
                    <a:pt x="746082" y="2817387"/>
                    <a:pt x="935776" y="3007081"/>
                    <a:pt x="1170019" y="3007081"/>
                  </a:cubicBezTo>
                  <a:cubicBezTo>
                    <a:pt x="1220796" y="3007081"/>
                    <a:pt x="1269657" y="2997980"/>
                    <a:pt x="1315164" y="2981693"/>
                  </a:cubicBezTo>
                  <a:cubicBezTo>
                    <a:pt x="1354444" y="3016662"/>
                    <a:pt x="1400431" y="3044445"/>
                    <a:pt x="1450728" y="3062648"/>
                  </a:cubicBezTo>
                  <a:cubicBezTo>
                    <a:pt x="1447375" y="3084204"/>
                    <a:pt x="1445459" y="3106239"/>
                    <a:pt x="1445459" y="3129233"/>
                  </a:cubicBezTo>
                  <a:cubicBezTo>
                    <a:pt x="1445459" y="3363476"/>
                    <a:pt x="1635153" y="3553170"/>
                    <a:pt x="1869396" y="3553170"/>
                  </a:cubicBezTo>
                  <a:cubicBezTo>
                    <a:pt x="1945082" y="3553170"/>
                    <a:pt x="2015978" y="3533530"/>
                    <a:pt x="2077293" y="3498561"/>
                  </a:cubicBezTo>
                  <a:cubicBezTo>
                    <a:pt x="2134776" y="3664304"/>
                    <a:pt x="2292376" y="3783102"/>
                    <a:pt x="2477758" y="3783102"/>
                  </a:cubicBezTo>
                  <a:cubicBezTo>
                    <a:pt x="2555361" y="3783102"/>
                    <a:pt x="2628172" y="3762025"/>
                    <a:pt x="2690446" y="3726098"/>
                  </a:cubicBezTo>
                  <a:cubicBezTo>
                    <a:pt x="2767568" y="3805616"/>
                    <a:pt x="2875349" y="3854956"/>
                    <a:pt x="2995105" y="3854956"/>
                  </a:cubicBezTo>
                  <a:cubicBezTo>
                    <a:pt x="3035823" y="3854956"/>
                    <a:pt x="3075102" y="3849208"/>
                    <a:pt x="3112467" y="3838669"/>
                  </a:cubicBezTo>
                  <a:cubicBezTo>
                    <a:pt x="3200608" y="4024052"/>
                    <a:pt x="3389343" y="4151952"/>
                    <a:pt x="3608258" y="4151952"/>
                  </a:cubicBezTo>
                  <a:cubicBezTo>
                    <a:pt x="3831004" y="4151952"/>
                    <a:pt x="4023094" y="4018783"/>
                    <a:pt x="4108839" y="3828130"/>
                  </a:cubicBezTo>
                  <a:cubicBezTo>
                    <a:pt x="4194585" y="4019262"/>
                    <a:pt x="4386674" y="4151952"/>
                    <a:pt x="4609421" y="4151952"/>
                  </a:cubicBezTo>
                  <a:cubicBezTo>
                    <a:pt x="4912164" y="4151952"/>
                    <a:pt x="5157905" y="3906212"/>
                    <a:pt x="5157905" y="3603468"/>
                  </a:cubicBezTo>
                  <a:cubicBezTo>
                    <a:pt x="5157905" y="3421438"/>
                    <a:pt x="5069285" y="3260006"/>
                    <a:pt x="4932763" y="3160369"/>
                  </a:cubicBezTo>
                  <a:close/>
                </a:path>
              </a:pathLst>
            </a:custGeom>
            <a:grpFill/>
            <a:ln w="9525" cap="flat">
              <a:noFill/>
              <a:prstDash val="solid"/>
              <a:miter/>
            </a:ln>
          </p:spPr>
          <p:txBody>
            <a:bodyPr rtlCol="0" anchor="ctr"/>
            <a:lstStyle/>
            <a:p>
              <a:endParaRPr lang="en-US"/>
            </a:p>
          </p:txBody>
        </p:sp>
      </p:grpSp>
      <p:grpSp>
        <p:nvGrpSpPr>
          <p:cNvPr id="191" name="Group 190">
            <a:extLst>
              <a:ext uri="{FF2B5EF4-FFF2-40B4-BE49-F238E27FC236}">
                <a16:creationId xmlns:a16="http://schemas.microsoft.com/office/drawing/2014/main" id="{B3998A10-65CF-418B-ABEB-78FD84D52333}"/>
              </a:ext>
            </a:extLst>
          </p:cNvPr>
          <p:cNvGrpSpPr/>
          <p:nvPr/>
        </p:nvGrpSpPr>
        <p:grpSpPr>
          <a:xfrm rot="19214956">
            <a:off x="5300117" y="2943958"/>
            <a:ext cx="14978680" cy="12348651"/>
            <a:chOff x="3416168" y="4602031"/>
            <a:chExt cx="5630941" cy="4642233"/>
          </a:xfrm>
          <a:solidFill>
            <a:schemeClr val="accent3">
              <a:lumMod val="60000"/>
              <a:lumOff val="40000"/>
            </a:schemeClr>
          </a:solidFill>
          <a:effectLst>
            <a:outerShdw blurRad="355600" dist="152400" dir="13500000" algn="br" rotWithShape="0">
              <a:schemeClr val="accent3">
                <a:lumMod val="50000"/>
                <a:alpha val="49000"/>
              </a:schemeClr>
            </a:outerShdw>
          </a:effectLst>
        </p:grpSpPr>
        <p:sp>
          <p:nvSpPr>
            <p:cNvPr id="192" name="Freeform: Shape 191">
              <a:extLst>
                <a:ext uri="{FF2B5EF4-FFF2-40B4-BE49-F238E27FC236}">
                  <a16:creationId xmlns:a16="http://schemas.microsoft.com/office/drawing/2014/main" id="{1E0FB001-70D1-4927-B014-D603434B52E6}"/>
                </a:ext>
              </a:extLst>
            </p:cNvPr>
            <p:cNvSpPr/>
            <p:nvPr/>
          </p:nvSpPr>
          <p:spPr>
            <a:xfrm>
              <a:off x="4509782" y="4602031"/>
              <a:ext cx="225142" cy="225142"/>
            </a:xfrm>
            <a:custGeom>
              <a:avLst/>
              <a:gdLst>
                <a:gd name="connsiteX0" fmla="*/ 222028 w 225141"/>
                <a:gd name="connsiteY0" fmla="*/ 112810 h 225141"/>
                <a:gd name="connsiteX1" fmla="*/ 112810 w 225141"/>
                <a:gd name="connsiteY1" fmla="*/ 222028 h 225141"/>
                <a:gd name="connsiteX2" fmla="*/ 3593 w 225141"/>
                <a:gd name="connsiteY2" fmla="*/ 112810 h 225141"/>
                <a:gd name="connsiteX3" fmla="*/ 112810 w 225141"/>
                <a:gd name="connsiteY3" fmla="*/ 3593 h 225141"/>
                <a:gd name="connsiteX4" fmla="*/ 222028 w 225141"/>
                <a:gd name="connsiteY4" fmla="*/ 112810 h 225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5141" h="225141">
                  <a:moveTo>
                    <a:pt x="222028" y="112810"/>
                  </a:moveTo>
                  <a:cubicBezTo>
                    <a:pt x="222028" y="173130"/>
                    <a:pt x="173130" y="222028"/>
                    <a:pt x="112810" y="222028"/>
                  </a:cubicBezTo>
                  <a:cubicBezTo>
                    <a:pt x="52491" y="222028"/>
                    <a:pt x="3593" y="173130"/>
                    <a:pt x="3593" y="112810"/>
                  </a:cubicBezTo>
                  <a:cubicBezTo>
                    <a:pt x="3593" y="52491"/>
                    <a:pt x="52491" y="3593"/>
                    <a:pt x="112810" y="3593"/>
                  </a:cubicBezTo>
                  <a:cubicBezTo>
                    <a:pt x="173130" y="3593"/>
                    <a:pt x="222028" y="52491"/>
                    <a:pt x="222028" y="112810"/>
                  </a:cubicBezTo>
                  <a:close/>
                </a:path>
              </a:pathLst>
            </a:custGeom>
            <a:grpFill/>
            <a:ln w="9525" cap="flat">
              <a:noFill/>
              <a:prstDash val="solid"/>
              <a:miter/>
            </a:ln>
          </p:spPr>
          <p:txBody>
            <a:bodyPr rtlCol="0" anchor="ctr"/>
            <a:lstStyle/>
            <a:p>
              <a:endParaRPr lang="en-US"/>
            </a:p>
          </p:txBody>
        </p:sp>
        <p:sp>
          <p:nvSpPr>
            <p:cNvPr id="193" name="Freeform: Shape 192">
              <a:extLst>
                <a:ext uri="{FF2B5EF4-FFF2-40B4-BE49-F238E27FC236}">
                  <a16:creationId xmlns:a16="http://schemas.microsoft.com/office/drawing/2014/main" id="{083A6D56-7374-45D9-A5BC-2D62F095530D}"/>
                </a:ext>
              </a:extLst>
            </p:cNvPr>
            <p:cNvSpPr/>
            <p:nvPr/>
          </p:nvSpPr>
          <p:spPr>
            <a:xfrm>
              <a:off x="8510601" y="7149008"/>
              <a:ext cx="536508" cy="536508"/>
            </a:xfrm>
            <a:custGeom>
              <a:avLst/>
              <a:gdLst>
                <a:gd name="connsiteX0" fmla="*/ 535311 w 536508"/>
                <a:gd name="connsiteY0" fmla="*/ 269452 h 536508"/>
                <a:gd name="connsiteX1" fmla="*/ 269452 w 536508"/>
                <a:gd name="connsiteY1" fmla="*/ 535311 h 536508"/>
                <a:gd name="connsiteX2" fmla="*/ 3593 w 536508"/>
                <a:gd name="connsiteY2" fmla="*/ 269452 h 536508"/>
                <a:gd name="connsiteX3" fmla="*/ 269452 w 536508"/>
                <a:gd name="connsiteY3" fmla="*/ 3593 h 536508"/>
                <a:gd name="connsiteX4" fmla="*/ 535311 w 536508"/>
                <a:gd name="connsiteY4" fmla="*/ 269452 h 5365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6508" h="536508">
                  <a:moveTo>
                    <a:pt x="535311" y="269452"/>
                  </a:moveTo>
                  <a:cubicBezTo>
                    <a:pt x="535311" y="416282"/>
                    <a:pt x="416282" y="535311"/>
                    <a:pt x="269452" y="535311"/>
                  </a:cubicBezTo>
                  <a:cubicBezTo>
                    <a:pt x="122622" y="535311"/>
                    <a:pt x="3593" y="416282"/>
                    <a:pt x="3593" y="269452"/>
                  </a:cubicBezTo>
                  <a:cubicBezTo>
                    <a:pt x="3593" y="122622"/>
                    <a:pt x="122622" y="3593"/>
                    <a:pt x="269452" y="3593"/>
                  </a:cubicBezTo>
                  <a:cubicBezTo>
                    <a:pt x="416282" y="3593"/>
                    <a:pt x="535311" y="122622"/>
                    <a:pt x="535311" y="269452"/>
                  </a:cubicBezTo>
                  <a:close/>
                </a:path>
              </a:pathLst>
            </a:custGeom>
            <a:grpFill/>
            <a:ln w="9525" cap="flat">
              <a:noFill/>
              <a:prstDash val="solid"/>
              <a:miter/>
            </a:ln>
          </p:spPr>
          <p:txBody>
            <a:bodyPr rtlCol="0" anchor="ctr"/>
            <a:lstStyle/>
            <a:p>
              <a:endParaRPr lang="en-US"/>
            </a:p>
          </p:txBody>
        </p:sp>
        <p:sp>
          <p:nvSpPr>
            <p:cNvPr id="194" name="Freeform: Shape 193">
              <a:extLst>
                <a:ext uri="{FF2B5EF4-FFF2-40B4-BE49-F238E27FC236}">
                  <a16:creationId xmlns:a16="http://schemas.microsoft.com/office/drawing/2014/main" id="{E912AB42-3412-46D5-B708-0ED540C18C22}"/>
                </a:ext>
              </a:extLst>
            </p:cNvPr>
            <p:cNvSpPr/>
            <p:nvPr/>
          </p:nvSpPr>
          <p:spPr>
            <a:xfrm>
              <a:off x="5931529" y="7378461"/>
              <a:ext cx="249093" cy="249093"/>
            </a:xfrm>
            <a:custGeom>
              <a:avLst/>
              <a:gdLst>
                <a:gd name="connsiteX0" fmla="*/ 248853 w 249093"/>
                <a:gd name="connsiteY0" fmla="*/ 126223 h 249093"/>
                <a:gd name="connsiteX1" fmla="*/ 126223 w 249093"/>
                <a:gd name="connsiteY1" fmla="*/ 248854 h 249093"/>
                <a:gd name="connsiteX2" fmla="*/ 3593 w 249093"/>
                <a:gd name="connsiteY2" fmla="*/ 126223 h 249093"/>
                <a:gd name="connsiteX3" fmla="*/ 126223 w 249093"/>
                <a:gd name="connsiteY3" fmla="*/ 3593 h 249093"/>
                <a:gd name="connsiteX4" fmla="*/ 248853 w 249093"/>
                <a:gd name="connsiteY4" fmla="*/ 126223 h 249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093" h="249093">
                  <a:moveTo>
                    <a:pt x="248853" y="126223"/>
                  </a:moveTo>
                  <a:cubicBezTo>
                    <a:pt x="248853" y="193950"/>
                    <a:pt x="193950" y="248854"/>
                    <a:pt x="126223" y="248854"/>
                  </a:cubicBezTo>
                  <a:cubicBezTo>
                    <a:pt x="58496" y="248854"/>
                    <a:pt x="3593" y="193950"/>
                    <a:pt x="3593" y="126223"/>
                  </a:cubicBezTo>
                  <a:cubicBezTo>
                    <a:pt x="3593" y="58496"/>
                    <a:pt x="58496" y="3593"/>
                    <a:pt x="126223" y="3593"/>
                  </a:cubicBezTo>
                  <a:cubicBezTo>
                    <a:pt x="193950" y="3593"/>
                    <a:pt x="248853" y="58496"/>
                    <a:pt x="248853" y="126223"/>
                  </a:cubicBezTo>
                  <a:close/>
                </a:path>
              </a:pathLst>
            </a:custGeom>
            <a:grpFill/>
            <a:ln w="9525" cap="flat">
              <a:noFill/>
              <a:prstDash val="solid"/>
              <a:miter/>
            </a:ln>
          </p:spPr>
          <p:txBody>
            <a:bodyPr rtlCol="0" anchor="ctr"/>
            <a:lstStyle/>
            <a:p>
              <a:endParaRPr lang="en-US"/>
            </a:p>
          </p:txBody>
        </p:sp>
        <p:sp>
          <p:nvSpPr>
            <p:cNvPr id="195" name="Freeform: Shape 194">
              <a:extLst>
                <a:ext uri="{FF2B5EF4-FFF2-40B4-BE49-F238E27FC236}">
                  <a16:creationId xmlns:a16="http://schemas.microsoft.com/office/drawing/2014/main" id="{B3D94BC3-3736-45D2-BBB9-E01A3C3C27C8}"/>
                </a:ext>
              </a:extLst>
            </p:cNvPr>
            <p:cNvSpPr/>
            <p:nvPr/>
          </p:nvSpPr>
          <p:spPr>
            <a:xfrm>
              <a:off x="3416168" y="4727056"/>
              <a:ext cx="5614176" cy="4517208"/>
            </a:xfrm>
            <a:custGeom>
              <a:avLst/>
              <a:gdLst>
                <a:gd name="connsiteX0" fmla="*/ 5363885 w 5614175"/>
                <a:gd name="connsiteY0" fmla="*/ 3436767 h 4517208"/>
                <a:gd name="connsiteX1" fmla="*/ 4767499 w 5614175"/>
                <a:gd name="connsiteY1" fmla="*/ 2853314 h 4517208"/>
                <a:gd name="connsiteX2" fmla="*/ 4345478 w 5614175"/>
                <a:gd name="connsiteY2" fmla="*/ 3028158 h 4517208"/>
                <a:gd name="connsiteX3" fmla="*/ 3923456 w 5614175"/>
                <a:gd name="connsiteY3" fmla="*/ 2853314 h 4517208"/>
                <a:gd name="connsiteX4" fmla="*/ 3351500 w 5614175"/>
                <a:gd name="connsiteY4" fmla="*/ 3280126 h 4517208"/>
                <a:gd name="connsiteX5" fmla="*/ 3256653 w 5614175"/>
                <a:gd name="connsiteY5" fmla="*/ 3270545 h 4517208"/>
                <a:gd name="connsiteX6" fmla="*/ 3025284 w 5614175"/>
                <a:gd name="connsiteY6" fmla="*/ 3332818 h 4517208"/>
                <a:gd name="connsiteX7" fmla="*/ 2694277 w 5614175"/>
                <a:gd name="connsiteY7" fmla="*/ 3192464 h 4517208"/>
                <a:gd name="connsiteX8" fmla="*/ 2468178 w 5614175"/>
                <a:gd name="connsiteY8" fmla="*/ 3251863 h 4517208"/>
                <a:gd name="connsiteX9" fmla="*/ 2191301 w 5614175"/>
                <a:gd name="connsiteY9" fmla="*/ 2970675 h 4517208"/>
                <a:gd name="connsiteX10" fmla="*/ 2197050 w 5614175"/>
                <a:gd name="connsiteY10" fmla="*/ 2898342 h 4517208"/>
                <a:gd name="connsiteX11" fmla="*/ 1735748 w 5614175"/>
                <a:gd name="connsiteY11" fmla="*/ 2437041 h 4517208"/>
                <a:gd name="connsiteX12" fmla="*/ 1731437 w 5614175"/>
                <a:gd name="connsiteY12" fmla="*/ 2437041 h 4517208"/>
                <a:gd name="connsiteX13" fmla="*/ 1779818 w 5614175"/>
                <a:gd name="connsiteY13" fmla="*/ 2231060 h 4517208"/>
                <a:gd name="connsiteX14" fmla="*/ 1588208 w 5614175"/>
                <a:gd name="connsiteY14" fmla="*/ 1856941 h 4517208"/>
                <a:gd name="connsiteX15" fmla="*/ 2014540 w 5614175"/>
                <a:gd name="connsiteY15" fmla="*/ 1308937 h 4517208"/>
                <a:gd name="connsiteX16" fmla="*/ 1449291 w 5614175"/>
                <a:gd name="connsiteY16" fmla="*/ 743687 h 4517208"/>
                <a:gd name="connsiteX17" fmla="*/ 1306062 w 5614175"/>
                <a:gd name="connsiteY17" fmla="*/ 761890 h 4517208"/>
                <a:gd name="connsiteX18" fmla="*/ 1001402 w 5614175"/>
                <a:gd name="connsiteY18" fmla="*/ 394956 h 4517208"/>
                <a:gd name="connsiteX19" fmla="*/ 508964 w 5614175"/>
                <a:gd name="connsiteY19" fmla="*/ 3593 h 4517208"/>
                <a:gd name="connsiteX20" fmla="*/ 3593 w 5614175"/>
                <a:gd name="connsiteY20" fmla="*/ 508964 h 4517208"/>
                <a:gd name="connsiteX21" fmla="*/ 198077 w 5614175"/>
                <a:gd name="connsiteY21" fmla="*/ 907513 h 4517208"/>
                <a:gd name="connsiteX22" fmla="*/ 3593 w 5614175"/>
                <a:gd name="connsiteY22" fmla="*/ 1306062 h 4517208"/>
                <a:gd name="connsiteX23" fmla="*/ 473516 w 5614175"/>
                <a:gd name="connsiteY23" fmla="*/ 1809997 h 4517208"/>
                <a:gd name="connsiteX24" fmla="*/ 352802 w 5614175"/>
                <a:gd name="connsiteY24" fmla="*/ 2121363 h 4517208"/>
                <a:gd name="connsiteX25" fmla="*/ 814103 w 5614175"/>
                <a:gd name="connsiteY25" fmla="*/ 2582665 h 4517208"/>
                <a:gd name="connsiteX26" fmla="*/ 873024 w 5614175"/>
                <a:gd name="connsiteY26" fmla="*/ 2578833 h 4517208"/>
                <a:gd name="connsiteX27" fmla="*/ 811229 w 5614175"/>
                <a:gd name="connsiteY27" fmla="*/ 2809244 h 4517208"/>
                <a:gd name="connsiteX28" fmla="*/ 1272530 w 5614175"/>
                <a:gd name="connsiteY28" fmla="*/ 3270545 h 4517208"/>
                <a:gd name="connsiteX29" fmla="*/ 1430130 w 5614175"/>
                <a:gd name="connsiteY29" fmla="*/ 3242761 h 4517208"/>
                <a:gd name="connsiteX30" fmla="*/ 1577670 w 5614175"/>
                <a:gd name="connsiteY30" fmla="*/ 3330902 h 4517208"/>
                <a:gd name="connsiteX31" fmla="*/ 1571922 w 5614175"/>
                <a:gd name="connsiteY31" fmla="*/ 3403235 h 4517208"/>
                <a:gd name="connsiteX32" fmla="*/ 2033222 w 5614175"/>
                <a:gd name="connsiteY32" fmla="*/ 3864536 h 4517208"/>
                <a:gd name="connsiteX33" fmla="*/ 2259323 w 5614175"/>
                <a:gd name="connsiteY33" fmla="*/ 3805137 h 4517208"/>
                <a:gd name="connsiteX34" fmla="*/ 2694756 w 5614175"/>
                <a:gd name="connsiteY34" fmla="*/ 4114587 h 4517208"/>
                <a:gd name="connsiteX35" fmla="*/ 2926126 w 5614175"/>
                <a:gd name="connsiteY35" fmla="*/ 4052314 h 4517208"/>
                <a:gd name="connsiteX36" fmla="*/ 3257611 w 5614175"/>
                <a:gd name="connsiteY36" fmla="*/ 4192669 h 4517208"/>
                <a:gd name="connsiteX37" fmla="*/ 3385511 w 5614175"/>
                <a:gd name="connsiteY37" fmla="*/ 4174944 h 4517208"/>
                <a:gd name="connsiteX38" fmla="*/ 3924893 w 5614175"/>
                <a:gd name="connsiteY38" fmla="*/ 4516011 h 4517208"/>
                <a:gd name="connsiteX39" fmla="*/ 4469545 w 5614175"/>
                <a:gd name="connsiteY39" fmla="*/ 4163448 h 4517208"/>
                <a:gd name="connsiteX40" fmla="*/ 5014197 w 5614175"/>
                <a:gd name="connsiteY40" fmla="*/ 4516011 h 4517208"/>
                <a:gd name="connsiteX41" fmla="*/ 5610583 w 5614175"/>
                <a:gd name="connsiteY41" fmla="*/ 3919624 h 4517208"/>
                <a:gd name="connsiteX42" fmla="*/ 5363885 w 5614175"/>
                <a:gd name="connsiteY42" fmla="*/ 3436767 h 4517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5614175" h="4517208">
                  <a:moveTo>
                    <a:pt x="5363885" y="3436767"/>
                  </a:moveTo>
                  <a:cubicBezTo>
                    <a:pt x="5356700" y="3113425"/>
                    <a:pt x="5092757" y="2853314"/>
                    <a:pt x="4767499" y="2853314"/>
                  </a:cubicBezTo>
                  <a:cubicBezTo>
                    <a:pt x="4602714" y="2853314"/>
                    <a:pt x="4453259" y="2920378"/>
                    <a:pt x="4345478" y="3028158"/>
                  </a:cubicBezTo>
                  <a:cubicBezTo>
                    <a:pt x="4237697" y="2919899"/>
                    <a:pt x="4088241" y="2853314"/>
                    <a:pt x="3923456" y="2853314"/>
                  </a:cubicBezTo>
                  <a:cubicBezTo>
                    <a:pt x="3652807" y="2853314"/>
                    <a:pt x="3424791" y="3033428"/>
                    <a:pt x="3351500" y="3280126"/>
                  </a:cubicBezTo>
                  <a:cubicBezTo>
                    <a:pt x="3320843" y="3273898"/>
                    <a:pt x="3289227" y="3270545"/>
                    <a:pt x="3256653" y="3270545"/>
                  </a:cubicBezTo>
                  <a:cubicBezTo>
                    <a:pt x="3172345" y="3270545"/>
                    <a:pt x="3093306" y="3293059"/>
                    <a:pt x="3025284" y="3332818"/>
                  </a:cubicBezTo>
                  <a:cubicBezTo>
                    <a:pt x="2941454" y="3246115"/>
                    <a:pt x="2824093" y="3192464"/>
                    <a:pt x="2694277" y="3192464"/>
                  </a:cubicBezTo>
                  <a:cubicBezTo>
                    <a:pt x="2611885" y="3192464"/>
                    <a:pt x="2534762" y="3214020"/>
                    <a:pt x="2468178" y="3251863"/>
                  </a:cubicBezTo>
                  <a:cubicBezTo>
                    <a:pt x="2422670" y="3121568"/>
                    <a:pt x="2320638" y="3017620"/>
                    <a:pt x="2191301" y="2970675"/>
                  </a:cubicBezTo>
                  <a:cubicBezTo>
                    <a:pt x="2195133" y="2947203"/>
                    <a:pt x="2197050" y="2923252"/>
                    <a:pt x="2197050" y="2898342"/>
                  </a:cubicBezTo>
                  <a:cubicBezTo>
                    <a:pt x="2197050" y="2643501"/>
                    <a:pt x="1990589" y="2437041"/>
                    <a:pt x="1735748" y="2437041"/>
                  </a:cubicBezTo>
                  <a:cubicBezTo>
                    <a:pt x="1734311" y="2437041"/>
                    <a:pt x="1732874" y="2437041"/>
                    <a:pt x="1731437" y="2437041"/>
                  </a:cubicBezTo>
                  <a:cubicBezTo>
                    <a:pt x="1762573" y="2375247"/>
                    <a:pt x="1779818" y="2305309"/>
                    <a:pt x="1779818" y="2231060"/>
                  </a:cubicBezTo>
                  <a:cubicBezTo>
                    <a:pt x="1779818" y="2076814"/>
                    <a:pt x="1704132" y="1940771"/>
                    <a:pt x="1588208" y="1856941"/>
                  </a:cubicBezTo>
                  <a:cubicBezTo>
                    <a:pt x="1832990" y="1795147"/>
                    <a:pt x="2014540" y="1572880"/>
                    <a:pt x="2014540" y="1308937"/>
                  </a:cubicBezTo>
                  <a:cubicBezTo>
                    <a:pt x="2014540" y="996612"/>
                    <a:pt x="1761615" y="743687"/>
                    <a:pt x="1449291" y="743687"/>
                  </a:cubicBezTo>
                  <a:cubicBezTo>
                    <a:pt x="1399951" y="743687"/>
                    <a:pt x="1352049" y="749914"/>
                    <a:pt x="1306062" y="761890"/>
                  </a:cubicBezTo>
                  <a:cubicBezTo>
                    <a:pt x="1272052" y="594710"/>
                    <a:pt x="1155648" y="458188"/>
                    <a:pt x="1001402" y="394956"/>
                  </a:cubicBezTo>
                  <a:cubicBezTo>
                    <a:pt x="949668" y="170773"/>
                    <a:pt x="748956" y="3593"/>
                    <a:pt x="508964" y="3593"/>
                  </a:cubicBezTo>
                  <a:cubicBezTo>
                    <a:pt x="229692" y="3593"/>
                    <a:pt x="3593" y="229693"/>
                    <a:pt x="3593" y="508964"/>
                  </a:cubicBezTo>
                  <a:cubicBezTo>
                    <a:pt x="3593" y="670875"/>
                    <a:pt x="79758" y="815061"/>
                    <a:pt x="198077" y="907513"/>
                  </a:cubicBezTo>
                  <a:cubicBezTo>
                    <a:pt x="79758" y="999965"/>
                    <a:pt x="3593" y="1144152"/>
                    <a:pt x="3593" y="1306062"/>
                  </a:cubicBezTo>
                  <a:cubicBezTo>
                    <a:pt x="3593" y="1573359"/>
                    <a:pt x="211011" y="1791794"/>
                    <a:pt x="473516" y="1809997"/>
                  </a:cubicBezTo>
                  <a:cubicBezTo>
                    <a:pt x="398309" y="1891910"/>
                    <a:pt x="352802" y="2001128"/>
                    <a:pt x="352802" y="2121363"/>
                  </a:cubicBezTo>
                  <a:cubicBezTo>
                    <a:pt x="352802" y="2376205"/>
                    <a:pt x="559262" y="2582665"/>
                    <a:pt x="814103" y="2582665"/>
                  </a:cubicBezTo>
                  <a:cubicBezTo>
                    <a:pt x="834222" y="2582665"/>
                    <a:pt x="853863" y="2581228"/>
                    <a:pt x="873024" y="2578833"/>
                  </a:cubicBezTo>
                  <a:cubicBezTo>
                    <a:pt x="833743" y="2646854"/>
                    <a:pt x="811229" y="2725414"/>
                    <a:pt x="811229" y="2809244"/>
                  </a:cubicBezTo>
                  <a:cubicBezTo>
                    <a:pt x="811229" y="3064085"/>
                    <a:pt x="1017689" y="3270545"/>
                    <a:pt x="1272530" y="3270545"/>
                  </a:cubicBezTo>
                  <a:cubicBezTo>
                    <a:pt x="1328098" y="3270545"/>
                    <a:pt x="1380790" y="3260965"/>
                    <a:pt x="1430130" y="3242761"/>
                  </a:cubicBezTo>
                  <a:cubicBezTo>
                    <a:pt x="1472763" y="3280605"/>
                    <a:pt x="1523061" y="3310783"/>
                    <a:pt x="1577670" y="3330902"/>
                  </a:cubicBezTo>
                  <a:cubicBezTo>
                    <a:pt x="1573837" y="3354375"/>
                    <a:pt x="1571922" y="3378326"/>
                    <a:pt x="1571922" y="3403235"/>
                  </a:cubicBezTo>
                  <a:cubicBezTo>
                    <a:pt x="1571922" y="3658076"/>
                    <a:pt x="1778381" y="3864536"/>
                    <a:pt x="2033222" y="3864536"/>
                  </a:cubicBezTo>
                  <a:cubicBezTo>
                    <a:pt x="2115615" y="3864536"/>
                    <a:pt x="2192738" y="3842980"/>
                    <a:pt x="2259323" y="3805137"/>
                  </a:cubicBezTo>
                  <a:cubicBezTo>
                    <a:pt x="2322075" y="3985251"/>
                    <a:pt x="2493566" y="4114587"/>
                    <a:pt x="2694756" y="4114587"/>
                  </a:cubicBezTo>
                  <a:cubicBezTo>
                    <a:pt x="2779065" y="4114587"/>
                    <a:pt x="2858104" y="4092073"/>
                    <a:pt x="2926126" y="4052314"/>
                  </a:cubicBezTo>
                  <a:cubicBezTo>
                    <a:pt x="3009955" y="4139018"/>
                    <a:pt x="3127316" y="4192669"/>
                    <a:pt x="3257611" y="4192669"/>
                  </a:cubicBezTo>
                  <a:cubicBezTo>
                    <a:pt x="3302161" y="4192669"/>
                    <a:pt x="3344794" y="4186441"/>
                    <a:pt x="3385511" y="4174944"/>
                  </a:cubicBezTo>
                  <a:cubicBezTo>
                    <a:pt x="3481316" y="4376615"/>
                    <a:pt x="3686818" y="4516011"/>
                    <a:pt x="3924893" y="4516011"/>
                  </a:cubicBezTo>
                  <a:cubicBezTo>
                    <a:pt x="4167280" y="4516011"/>
                    <a:pt x="4376135" y="4371345"/>
                    <a:pt x="4469545" y="4163448"/>
                  </a:cubicBezTo>
                  <a:cubicBezTo>
                    <a:pt x="4562955" y="4371345"/>
                    <a:pt x="4771331" y="4516011"/>
                    <a:pt x="5014197" y="4516011"/>
                  </a:cubicBezTo>
                  <a:cubicBezTo>
                    <a:pt x="5343766" y="4516011"/>
                    <a:pt x="5610583" y="4248715"/>
                    <a:pt x="5610583" y="3919624"/>
                  </a:cubicBezTo>
                  <a:cubicBezTo>
                    <a:pt x="5608667" y="3720350"/>
                    <a:pt x="5512383" y="3545027"/>
                    <a:pt x="5363885" y="3436767"/>
                  </a:cubicBezTo>
                  <a:close/>
                </a:path>
              </a:pathLst>
            </a:custGeom>
            <a:grpFill/>
            <a:ln w="9525" cap="flat">
              <a:noFill/>
              <a:prstDash val="solid"/>
              <a:miter/>
            </a:ln>
          </p:spPr>
          <p:txBody>
            <a:bodyPr rtlCol="0" anchor="ctr"/>
            <a:lstStyle/>
            <a:p>
              <a:endParaRPr lang="en-US"/>
            </a:p>
          </p:txBody>
        </p:sp>
      </p:grpSp>
      <p:grpSp>
        <p:nvGrpSpPr>
          <p:cNvPr id="100" name="Group 99">
            <a:extLst>
              <a:ext uri="{FF2B5EF4-FFF2-40B4-BE49-F238E27FC236}">
                <a16:creationId xmlns:a16="http://schemas.microsoft.com/office/drawing/2014/main" id="{66640B4C-ADEE-4114-868B-4BC35E621A23}"/>
              </a:ext>
            </a:extLst>
          </p:cNvPr>
          <p:cNvGrpSpPr/>
          <p:nvPr/>
        </p:nvGrpSpPr>
        <p:grpSpPr>
          <a:xfrm>
            <a:off x="8764545" y="7118543"/>
            <a:ext cx="6858084" cy="5785574"/>
            <a:chOff x="10662443" y="5564981"/>
            <a:chExt cx="3057525" cy="2579370"/>
          </a:xfrm>
        </p:grpSpPr>
        <p:sp>
          <p:nvSpPr>
            <p:cNvPr id="66" name="Freeform: Shape 65">
              <a:extLst>
                <a:ext uri="{FF2B5EF4-FFF2-40B4-BE49-F238E27FC236}">
                  <a16:creationId xmlns:a16="http://schemas.microsoft.com/office/drawing/2014/main" id="{D1DAF129-BAF7-454F-B2FE-768B6A06DFE5}"/>
                </a:ext>
              </a:extLst>
            </p:cNvPr>
            <p:cNvSpPr/>
            <p:nvPr/>
          </p:nvSpPr>
          <p:spPr>
            <a:xfrm>
              <a:off x="10762456" y="5858351"/>
              <a:ext cx="2857500" cy="2286000"/>
            </a:xfrm>
            <a:custGeom>
              <a:avLst/>
              <a:gdLst>
                <a:gd name="connsiteX0" fmla="*/ 7144 w 2857500"/>
                <a:gd name="connsiteY0" fmla="*/ 7144 h 2286000"/>
                <a:gd name="connsiteX1" fmla="*/ 2852261 w 2857500"/>
                <a:gd name="connsiteY1" fmla="*/ 7144 h 2286000"/>
                <a:gd name="connsiteX2" fmla="*/ 2852261 w 2857500"/>
                <a:gd name="connsiteY2" fmla="*/ 2283619 h 2286000"/>
                <a:gd name="connsiteX3" fmla="*/ 7144 w 2857500"/>
                <a:gd name="connsiteY3" fmla="*/ 2283619 h 2286000"/>
              </a:gdLst>
              <a:ahLst/>
              <a:cxnLst>
                <a:cxn ang="0">
                  <a:pos x="connsiteX0" y="connsiteY0"/>
                </a:cxn>
                <a:cxn ang="0">
                  <a:pos x="connsiteX1" y="connsiteY1"/>
                </a:cxn>
                <a:cxn ang="0">
                  <a:pos x="connsiteX2" y="connsiteY2"/>
                </a:cxn>
                <a:cxn ang="0">
                  <a:pos x="connsiteX3" y="connsiteY3"/>
                </a:cxn>
              </a:cxnLst>
              <a:rect l="l" t="t" r="r" b="b"/>
              <a:pathLst>
                <a:path w="2857500" h="2286000">
                  <a:moveTo>
                    <a:pt x="7144" y="7144"/>
                  </a:moveTo>
                  <a:lnTo>
                    <a:pt x="2852261" y="7144"/>
                  </a:lnTo>
                  <a:lnTo>
                    <a:pt x="2852261" y="2283619"/>
                  </a:lnTo>
                  <a:lnTo>
                    <a:pt x="7144" y="2283619"/>
                  </a:lnTo>
                  <a:close/>
                </a:path>
              </a:pathLst>
            </a:custGeom>
            <a:solidFill>
              <a:srgbClr val="F2AB69"/>
            </a:solidFill>
            <a:ln w="9525"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EA24D4A8-2FB3-4A75-BA15-CB4A33D11EC5}"/>
                </a:ext>
              </a:extLst>
            </p:cNvPr>
            <p:cNvSpPr/>
            <p:nvPr/>
          </p:nvSpPr>
          <p:spPr>
            <a:xfrm>
              <a:off x="10662443" y="5564981"/>
              <a:ext cx="3057525" cy="561975"/>
            </a:xfrm>
            <a:custGeom>
              <a:avLst/>
              <a:gdLst>
                <a:gd name="connsiteX0" fmla="*/ 7144 w 3057525"/>
                <a:gd name="connsiteY0" fmla="*/ 7144 h 561975"/>
                <a:gd name="connsiteX1" fmla="*/ 3053239 w 3057525"/>
                <a:gd name="connsiteY1" fmla="*/ 7144 h 561975"/>
                <a:gd name="connsiteX2" fmla="*/ 3053239 w 3057525"/>
                <a:gd name="connsiteY2" fmla="*/ 554831 h 561975"/>
                <a:gd name="connsiteX3" fmla="*/ 7144 w 3057525"/>
                <a:gd name="connsiteY3" fmla="*/ 554831 h 561975"/>
              </a:gdLst>
              <a:ahLst/>
              <a:cxnLst>
                <a:cxn ang="0">
                  <a:pos x="connsiteX0" y="connsiteY0"/>
                </a:cxn>
                <a:cxn ang="0">
                  <a:pos x="connsiteX1" y="connsiteY1"/>
                </a:cxn>
                <a:cxn ang="0">
                  <a:pos x="connsiteX2" y="connsiteY2"/>
                </a:cxn>
                <a:cxn ang="0">
                  <a:pos x="connsiteX3" y="connsiteY3"/>
                </a:cxn>
              </a:cxnLst>
              <a:rect l="l" t="t" r="r" b="b"/>
              <a:pathLst>
                <a:path w="3057525" h="561975">
                  <a:moveTo>
                    <a:pt x="7144" y="7144"/>
                  </a:moveTo>
                  <a:lnTo>
                    <a:pt x="3053239" y="7144"/>
                  </a:lnTo>
                  <a:lnTo>
                    <a:pt x="3053239" y="554831"/>
                  </a:lnTo>
                  <a:lnTo>
                    <a:pt x="7144" y="554831"/>
                  </a:lnTo>
                  <a:close/>
                </a:path>
              </a:pathLst>
            </a:custGeom>
            <a:solidFill>
              <a:srgbClr val="EFB484"/>
            </a:solidFill>
            <a:ln w="9525"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FF068786-BF33-403C-B8EE-7C6E43C4A76F}"/>
                </a:ext>
              </a:extLst>
            </p:cNvPr>
            <p:cNvSpPr/>
            <p:nvPr/>
          </p:nvSpPr>
          <p:spPr>
            <a:xfrm>
              <a:off x="11913076" y="5564981"/>
              <a:ext cx="552450" cy="1647825"/>
            </a:xfrm>
            <a:custGeom>
              <a:avLst/>
              <a:gdLst>
                <a:gd name="connsiteX0" fmla="*/ 7144 w 552450"/>
                <a:gd name="connsiteY0" fmla="*/ 7144 h 1647825"/>
                <a:gd name="connsiteX1" fmla="*/ 551021 w 552450"/>
                <a:gd name="connsiteY1" fmla="*/ 7144 h 1647825"/>
                <a:gd name="connsiteX2" fmla="*/ 551021 w 552450"/>
                <a:gd name="connsiteY2" fmla="*/ 1642586 h 1647825"/>
                <a:gd name="connsiteX3" fmla="*/ 7144 w 552450"/>
                <a:gd name="connsiteY3" fmla="*/ 1642586 h 1647825"/>
              </a:gdLst>
              <a:ahLst/>
              <a:cxnLst>
                <a:cxn ang="0">
                  <a:pos x="connsiteX0" y="connsiteY0"/>
                </a:cxn>
                <a:cxn ang="0">
                  <a:pos x="connsiteX1" y="connsiteY1"/>
                </a:cxn>
                <a:cxn ang="0">
                  <a:pos x="connsiteX2" y="connsiteY2"/>
                </a:cxn>
                <a:cxn ang="0">
                  <a:pos x="connsiteX3" y="connsiteY3"/>
                </a:cxn>
              </a:cxnLst>
              <a:rect l="l" t="t" r="r" b="b"/>
              <a:pathLst>
                <a:path w="552450" h="1647825">
                  <a:moveTo>
                    <a:pt x="7144" y="7144"/>
                  </a:moveTo>
                  <a:lnTo>
                    <a:pt x="551021" y="7144"/>
                  </a:lnTo>
                  <a:lnTo>
                    <a:pt x="551021" y="1642586"/>
                  </a:lnTo>
                  <a:lnTo>
                    <a:pt x="7144" y="1642586"/>
                  </a:lnTo>
                  <a:close/>
                </a:path>
              </a:pathLst>
            </a:custGeom>
            <a:solidFill>
              <a:srgbClr val="FFFFFF"/>
            </a:solidFill>
            <a:ln w="9525"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B62D90D7-16FA-4AF8-85A6-95A8E127682C}"/>
                </a:ext>
              </a:extLst>
            </p:cNvPr>
            <p:cNvSpPr/>
            <p:nvPr/>
          </p:nvSpPr>
          <p:spPr>
            <a:xfrm>
              <a:off x="10762456" y="6112669"/>
              <a:ext cx="2857500" cy="76200"/>
            </a:xfrm>
            <a:custGeom>
              <a:avLst/>
              <a:gdLst>
                <a:gd name="connsiteX0" fmla="*/ 7144 w 2857500"/>
                <a:gd name="connsiteY0" fmla="*/ 7144 h 76200"/>
                <a:gd name="connsiteX1" fmla="*/ 2852261 w 2857500"/>
                <a:gd name="connsiteY1" fmla="*/ 7144 h 76200"/>
                <a:gd name="connsiteX2" fmla="*/ 2852261 w 2857500"/>
                <a:gd name="connsiteY2" fmla="*/ 71914 h 76200"/>
                <a:gd name="connsiteX3" fmla="*/ 7144 w 2857500"/>
                <a:gd name="connsiteY3" fmla="*/ 71914 h 76200"/>
              </a:gdLst>
              <a:ahLst/>
              <a:cxnLst>
                <a:cxn ang="0">
                  <a:pos x="connsiteX0" y="connsiteY0"/>
                </a:cxn>
                <a:cxn ang="0">
                  <a:pos x="connsiteX1" y="connsiteY1"/>
                </a:cxn>
                <a:cxn ang="0">
                  <a:pos x="connsiteX2" y="connsiteY2"/>
                </a:cxn>
                <a:cxn ang="0">
                  <a:pos x="connsiteX3" y="connsiteY3"/>
                </a:cxn>
              </a:cxnLst>
              <a:rect l="l" t="t" r="r" b="b"/>
              <a:pathLst>
                <a:path w="2857500" h="76200">
                  <a:moveTo>
                    <a:pt x="7144" y="7144"/>
                  </a:moveTo>
                  <a:lnTo>
                    <a:pt x="2852261" y="7144"/>
                  </a:lnTo>
                  <a:lnTo>
                    <a:pt x="2852261" y="71914"/>
                  </a:lnTo>
                  <a:lnTo>
                    <a:pt x="7144" y="71914"/>
                  </a:lnTo>
                  <a:close/>
                </a:path>
              </a:pathLst>
            </a:custGeom>
            <a:solidFill>
              <a:srgbClr val="000000">
                <a:alpha val="42000"/>
              </a:srgbClr>
            </a:solidFill>
            <a:ln w="9525"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8B84CBC7-B664-4010-A7D4-4EF255587ACC}"/>
                </a:ext>
              </a:extLst>
            </p:cNvPr>
            <p:cNvSpPr/>
            <p:nvPr/>
          </p:nvSpPr>
          <p:spPr>
            <a:xfrm>
              <a:off x="10992008" y="6339364"/>
              <a:ext cx="161925" cy="161925"/>
            </a:xfrm>
            <a:custGeom>
              <a:avLst/>
              <a:gdLst>
                <a:gd name="connsiteX0" fmla="*/ 145256 w 161925"/>
                <a:gd name="connsiteY0" fmla="*/ 163354 h 161925"/>
                <a:gd name="connsiteX1" fmla="*/ 24289 w 161925"/>
                <a:gd name="connsiteY1" fmla="*/ 163354 h 161925"/>
                <a:gd name="connsiteX2" fmla="*/ 7144 w 161925"/>
                <a:gd name="connsiteY2" fmla="*/ 146209 h 161925"/>
                <a:gd name="connsiteX3" fmla="*/ 7144 w 161925"/>
                <a:gd name="connsiteY3" fmla="*/ 24289 h 161925"/>
                <a:gd name="connsiteX4" fmla="*/ 24289 w 161925"/>
                <a:gd name="connsiteY4" fmla="*/ 7144 h 161925"/>
                <a:gd name="connsiteX5" fmla="*/ 145256 w 161925"/>
                <a:gd name="connsiteY5" fmla="*/ 7144 h 161925"/>
                <a:gd name="connsiteX6" fmla="*/ 162401 w 161925"/>
                <a:gd name="connsiteY6" fmla="*/ 24289 h 161925"/>
                <a:gd name="connsiteX7" fmla="*/ 162401 w 161925"/>
                <a:gd name="connsiteY7" fmla="*/ 145256 h 161925"/>
                <a:gd name="connsiteX8" fmla="*/ 145256 w 161925"/>
                <a:gd name="connsiteY8" fmla="*/ 163354 h 161925"/>
                <a:gd name="connsiteX9" fmla="*/ 24289 w 161925"/>
                <a:gd name="connsiteY9" fmla="*/ 10954 h 161925"/>
                <a:gd name="connsiteX10" fmla="*/ 10954 w 161925"/>
                <a:gd name="connsiteY10" fmla="*/ 24289 h 161925"/>
                <a:gd name="connsiteX11" fmla="*/ 10954 w 161925"/>
                <a:gd name="connsiteY11" fmla="*/ 145256 h 161925"/>
                <a:gd name="connsiteX12" fmla="*/ 24289 w 161925"/>
                <a:gd name="connsiteY12" fmla="*/ 158591 h 161925"/>
                <a:gd name="connsiteX13" fmla="*/ 145256 w 161925"/>
                <a:gd name="connsiteY13" fmla="*/ 158591 h 161925"/>
                <a:gd name="connsiteX14" fmla="*/ 158591 w 161925"/>
                <a:gd name="connsiteY14" fmla="*/ 145256 h 161925"/>
                <a:gd name="connsiteX15" fmla="*/ 158591 w 161925"/>
                <a:gd name="connsiteY15" fmla="*/ 24289 h 161925"/>
                <a:gd name="connsiteX16" fmla="*/ 145256 w 161925"/>
                <a:gd name="connsiteY16" fmla="*/ 10954 h 161925"/>
                <a:gd name="connsiteX17" fmla="*/ 24289 w 161925"/>
                <a:gd name="connsiteY17" fmla="*/ 10954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1925" h="161925">
                  <a:moveTo>
                    <a:pt x="145256" y="163354"/>
                  </a:moveTo>
                  <a:lnTo>
                    <a:pt x="24289" y="163354"/>
                  </a:lnTo>
                  <a:cubicBezTo>
                    <a:pt x="14764" y="163354"/>
                    <a:pt x="7144" y="155734"/>
                    <a:pt x="7144" y="146209"/>
                  </a:cubicBezTo>
                  <a:lnTo>
                    <a:pt x="7144" y="24289"/>
                  </a:lnTo>
                  <a:cubicBezTo>
                    <a:pt x="7144" y="14764"/>
                    <a:pt x="14764" y="7144"/>
                    <a:pt x="24289" y="7144"/>
                  </a:cubicBezTo>
                  <a:lnTo>
                    <a:pt x="145256" y="7144"/>
                  </a:lnTo>
                  <a:cubicBezTo>
                    <a:pt x="154781" y="7144"/>
                    <a:pt x="162401" y="14764"/>
                    <a:pt x="162401" y="24289"/>
                  </a:cubicBezTo>
                  <a:lnTo>
                    <a:pt x="162401" y="145256"/>
                  </a:lnTo>
                  <a:cubicBezTo>
                    <a:pt x="162401" y="154781"/>
                    <a:pt x="154781" y="163354"/>
                    <a:pt x="145256" y="163354"/>
                  </a:cubicBezTo>
                  <a:close/>
                  <a:moveTo>
                    <a:pt x="24289" y="10954"/>
                  </a:moveTo>
                  <a:cubicBezTo>
                    <a:pt x="16669" y="10954"/>
                    <a:pt x="10954" y="16669"/>
                    <a:pt x="10954" y="24289"/>
                  </a:cubicBezTo>
                  <a:lnTo>
                    <a:pt x="10954" y="145256"/>
                  </a:lnTo>
                  <a:cubicBezTo>
                    <a:pt x="10954" y="152876"/>
                    <a:pt x="16669" y="158591"/>
                    <a:pt x="24289" y="158591"/>
                  </a:cubicBezTo>
                  <a:lnTo>
                    <a:pt x="145256" y="158591"/>
                  </a:lnTo>
                  <a:cubicBezTo>
                    <a:pt x="151924" y="158591"/>
                    <a:pt x="158591" y="152876"/>
                    <a:pt x="158591" y="145256"/>
                  </a:cubicBezTo>
                  <a:lnTo>
                    <a:pt x="158591" y="24289"/>
                  </a:lnTo>
                  <a:cubicBezTo>
                    <a:pt x="158591" y="16669"/>
                    <a:pt x="152876" y="10954"/>
                    <a:pt x="145256" y="10954"/>
                  </a:cubicBezTo>
                  <a:lnTo>
                    <a:pt x="24289" y="10954"/>
                  </a:lnTo>
                  <a:close/>
                </a:path>
              </a:pathLst>
            </a:custGeom>
            <a:solidFill>
              <a:srgbClr val="663004"/>
            </a:solidFill>
            <a:ln w="9525"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CD99FC31-D03F-4FF6-8995-673BCE231BB4}"/>
                </a:ext>
              </a:extLst>
            </p:cNvPr>
            <p:cNvSpPr/>
            <p:nvPr/>
          </p:nvSpPr>
          <p:spPr>
            <a:xfrm>
              <a:off x="11014868" y="6453664"/>
              <a:ext cx="123825" cy="28575"/>
            </a:xfrm>
            <a:custGeom>
              <a:avLst/>
              <a:gdLst>
                <a:gd name="connsiteX0" fmla="*/ 7144 w 123825"/>
                <a:gd name="connsiteY0" fmla="*/ 7144 h 28575"/>
                <a:gd name="connsiteX1" fmla="*/ 116681 w 123825"/>
                <a:gd name="connsiteY1" fmla="*/ 7144 h 28575"/>
                <a:gd name="connsiteX2" fmla="*/ 116681 w 123825"/>
                <a:gd name="connsiteY2" fmla="*/ 25241 h 28575"/>
                <a:gd name="connsiteX3" fmla="*/ 7144 w 123825"/>
                <a:gd name="connsiteY3" fmla="*/ 25241 h 28575"/>
              </a:gdLst>
              <a:ahLst/>
              <a:cxnLst>
                <a:cxn ang="0">
                  <a:pos x="connsiteX0" y="connsiteY0"/>
                </a:cxn>
                <a:cxn ang="0">
                  <a:pos x="connsiteX1" y="connsiteY1"/>
                </a:cxn>
                <a:cxn ang="0">
                  <a:pos x="connsiteX2" y="connsiteY2"/>
                </a:cxn>
                <a:cxn ang="0">
                  <a:pos x="connsiteX3" y="connsiteY3"/>
                </a:cxn>
              </a:cxnLst>
              <a:rect l="l" t="t" r="r" b="b"/>
              <a:pathLst>
                <a:path w="123825" h="28575">
                  <a:moveTo>
                    <a:pt x="7144" y="7144"/>
                  </a:moveTo>
                  <a:lnTo>
                    <a:pt x="116681" y="7144"/>
                  </a:lnTo>
                  <a:lnTo>
                    <a:pt x="116681" y="25241"/>
                  </a:lnTo>
                  <a:lnTo>
                    <a:pt x="7144" y="25241"/>
                  </a:lnTo>
                  <a:close/>
                </a:path>
              </a:pathLst>
            </a:custGeom>
            <a:solidFill>
              <a:srgbClr val="663004"/>
            </a:solidFill>
            <a:ln w="9525"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9A9ADB25-B4E5-4C53-9EE8-BAF4D9E5E30D}"/>
                </a:ext>
              </a:extLst>
            </p:cNvPr>
            <p:cNvSpPr/>
            <p:nvPr/>
          </p:nvSpPr>
          <p:spPr>
            <a:xfrm>
              <a:off x="11039633" y="6391751"/>
              <a:ext cx="28575" cy="66675"/>
            </a:xfrm>
            <a:custGeom>
              <a:avLst/>
              <a:gdLst>
                <a:gd name="connsiteX0" fmla="*/ 7144 w 28575"/>
                <a:gd name="connsiteY0" fmla="*/ 7144 h 66675"/>
                <a:gd name="connsiteX1" fmla="*/ 25241 w 28575"/>
                <a:gd name="connsiteY1" fmla="*/ 7144 h 66675"/>
                <a:gd name="connsiteX2" fmla="*/ 25241 w 28575"/>
                <a:gd name="connsiteY2" fmla="*/ 63341 h 66675"/>
                <a:gd name="connsiteX3" fmla="*/ 7144 w 28575"/>
                <a:gd name="connsiteY3" fmla="*/ 63341 h 66675"/>
              </a:gdLst>
              <a:ahLst/>
              <a:cxnLst>
                <a:cxn ang="0">
                  <a:pos x="connsiteX0" y="connsiteY0"/>
                </a:cxn>
                <a:cxn ang="0">
                  <a:pos x="connsiteX1" y="connsiteY1"/>
                </a:cxn>
                <a:cxn ang="0">
                  <a:pos x="connsiteX2" y="connsiteY2"/>
                </a:cxn>
                <a:cxn ang="0">
                  <a:pos x="connsiteX3" y="connsiteY3"/>
                </a:cxn>
              </a:cxnLst>
              <a:rect l="l" t="t" r="r" b="b"/>
              <a:pathLst>
                <a:path w="28575" h="66675">
                  <a:moveTo>
                    <a:pt x="7144" y="7144"/>
                  </a:moveTo>
                  <a:lnTo>
                    <a:pt x="25241" y="7144"/>
                  </a:lnTo>
                  <a:lnTo>
                    <a:pt x="25241" y="63341"/>
                  </a:lnTo>
                  <a:lnTo>
                    <a:pt x="7144" y="63341"/>
                  </a:lnTo>
                  <a:close/>
                </a:path>
              </a:pathLst>
            </a:custGeom>
            <a:solidFill>
              <a:srgbClr val="663004"/>
            </a:solidFill>
            <a:ln w="9525"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775CD51D-06DF-4D15-BB71-380BE43D2D46}"/>
                </a:ext>
              </a:extLst>
            </p:cNvPr>
            <p:cNvSpPr/>
            <p:nvPr/>
          </p:nvSpPr>
          <p:spPr>
            <a:xfrm>
              <a:off x="11031061" y="6362224"/>
              <a:ext cx="47625" cy="38100"/>
            </a:xfrm>
            <a:custGeom>
              <a:avLst/>
              <a:gdLst>
                <a:gd name="connsiteX0" fmla="*/ 7144 w 47625"/>
                <a:gd name="connsiteY0" fmla="*/ 37624 h 38100"/>
                <a:gd name="connsiteX1" fmla="*/ 25241 w 47625"/>
                <a:gd name="connsiteY1" fmla="*/ 7144 h 38100"/>
                <a:gd name="connsiteX2" fmla="*/ 42386 w 47625"/>
                <a:gd name="connsiteY2" fmla="*/ 37624 h 38100"/>
              </a:gdLst>
              <a:ahLst/>
              <a:cxnLst>
                <a:cxn ang="0">
                  <a:pos x="connsiteX0" y="connsiteY0"/>
                </a:cxn>
                <a:cxn ang="0">
                  <a:pos x="connsiteX1" y="connsiteY1"/>
                </a:cxn>
                <a:cxn ang="0">
                  <a:pos x="connsiteX2" y="connsiteY2"/>
                </a:cxn>
              </a:cxnLst>
              <a:rect l="l" t="t" r="r" b="b"/>
              <a:pathLst>
                <a:path w="47625" h="38100">
                  <a:moveTo>
                    <a:pt x="7144" y="37624"/>
                  </a:moveTo>
                  <a:lnTo>
                    <a:pt x="25241" y="7144"/>
                  </a:lnTo>
                  <a:lnTo>
                    <a:pt x="42386" y="37624"/>
                  </a:lnTo>
                  <a:close/>
                </a:path>
              </a:pathLst>
            </a:custGeom>
            <a:solidFill>
              <a:srgbClr val="663004"/>
            </a:solidFill>
            <a:ln w="9525"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F81E85AF-7BCA-4EF3-9B3A-D283EDD07CA2}"/>
                </a:ext>
              </a:extLst>
            </p:cNvPr>
            <p:cNvSpPr/>
            <p:nvPr/>
          </p:nvSpPr>
          <p:spPr>
            <a:xfrm>
              <a:off x="11081543" y="6391751"/>
              <a:ext cx="28575" cy="66675"/>
            </a:xfrm>
            <a:custGeom>
              <a:avLst/>
              <a:gdLst>
                <a:gd name="connsiteX0" fmla="*/ 7144 w 28575"/>
                <a:gd name="connsiteY0" fmla="*/ 7144 h 66675"/>
                <a:gd name="connsiteX1" fmla="*/ 25241 w 28575"/>
                <a:gd name="connsiteY1" fmla="*/ 7144 h 66675"/>
                <a:gd name="connsiteX2" fmla="*/ 25241 w 28575"/>
                <a:gd name="connsiteY2" fmla="*/ 63341 h 66675"/>
                <a:gd name="connsiteX3" fmla="*/ 7144 w 28575"/>
                <a:gd name="connsiteY3" fmla="*/ 63341 h 66675"/>
              </a:gdLst>
              <a:ahLst/>
              <a:cxnLst>
                <a:cxn ang="0">
                  <a:pos x="connsiteX0" y="connsiteY0"/>
                </a:cxn>
                <a:cxn ang="0">
                  <a:pos x="connsiteX1" y="connsiteY1"/>
                </a:cxn>
                <a:cxn ang="0">
                  <a:pos x="connsiteX2" y="connsiteY2"/>
                </a:cxn>
                <a:cxn ang="0">
                  <a:pos x="connsiteX3" y="connsiteY3"/>
                </a:cxn>
              </a:cxnLst>
              <a:rect l="l" t="t" r="r" b="b"/>
              <a:pathLst>
                <a:path w="28575" h="66675">
                  <a:moveTo>
                    <a:pt x="7144" y="7144"/>
                  </a:moveTo>
                  <a:lnTo>
                    <a:pt x="25241" y="7144"/>
                  </a:lnTo>
                  <a:lnTo>
                    <a:pt x="25241" y="63341"/>
                  </a:lnTo>
                  <a:lnTo>
                    <a:pt x="7144" y="63341"/>
                  </a:lnTo>
                  <a:close/>
                </a:path>
              </a:pathLst>
            </a:custGeom>
            <a:solidFill>
              <a:srgbClr val="663004"/>
            </a:solidFill>
            <a:ln w="9525"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855A1027-7710-4F73-B238-F12C1652988C}"/>
                </a:ext>
              </a:extLst>
            </p:cNvPr>
            <p:cNvSpPr/>
            <p:nvPr/>
          </p:nvSpPr>
          <p:spPr>
            <a:xfrm>
              <a:off x="11072971" y="6362224"/>
              <a:ext cx="47625" cy="38100"/>
            </a:xfrm>
            <a:custGeom>
              <a:avLst/>
              <a:gdLst>
                <a:gd name="connsiteX0" fmla="*/ 7144 w 47625"/>
                <a:gd name="connsiteY0" fmla="*/ 37624 h 38100"/>
                <a:gd name="connsiteX1" fmla="*/ 24289 w 47625"/>
                <a:gd name="connsiteY1" fmla="*/ 7144 h 38100"/>
                <a:gd name="connsiteX2" fmla="*/ 42386 w 47625"/>
                <a:gd name="connsiteY2" fmla="*/ 37624 h 38100"/>
              </a:gdLst>
              <a:ahLst/>
              <a:cxnLst>
                <a:cxn ang="0">
                  <a:pos x="connsiteX0" y="connsiteY0"/>
                </a:cxn>
                <a:cxn ang="0">
                  <a:pos x="connsiteX1" y="connsiteY1"/>
                </a:cxn>
                <a:cxn ang="0">
                  <a:pos x="connsiteX2" y="connsiteY2"/>
                </a:cxn>
              </a:cxnLst>
              <a:rect l="l" t="t" r="r" b="b"/>
              <a:pathLst>
                <a:path w="47625" h="38100">
                  <a:moveTo>
                    <a:pt x="7144" y="37624"/>
                  </a:moveTo>
                  <a:lnTo>
                    <a:pt x="24289" y="7144"/>
                  </a:lnTo>
                  <a:lnTo>
                    <a:pt x="42386" y="37624"/>
                  </a:lnTo>
                  <a:close/>
                </a:path>
              </a:pathLst>
            </a:custGeom>
            <a:solidFill>
              <a:srgbClr val="663004"/>
            </a:solidFill>
            <a:ln w="9525"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294897E6-65C3-4B20-9DC4-4D74ADE37CDE}"/>
                </a:ext>
              </a:extLst>
            </p:cNvPr>
            <p:cNvSpPr/>
            <p:nvPr/>
          </p:nvSpPr>
          <p:spPr>
            <a:xfrm>
              <a:off x="11341576" y="6339364"/>
              <a:ext cx="161925" cy="161925"/>
            </a:xfrm>
            <a:custGeom>
              <a:avLst/>
              <a:gdLst>
                <a:gd name="connsiteX0" fmla="*/ 145256 w 161925"/>
                <a:gd name="connsiteY0" fmla="*/ 163354 h 161925"/>
                <a:gd name="connsiteX1" fmla="*/ 24289 w 161925"/>
                <a:gd name="connsiteY1" fmla="*/ 163354 h 161925"/>
                <a:gd name="connsiteX2" fmla="*/ 7144 w 161925"/>
                <a:gd name="connsiteY2" fmla="*/ 146209 h 161925"/>
                <a:gd name="connsiteX3" fmla="*/ 7144 w 161925"/>
                <a:gd name="connsiteY3" fmla="*/ 24289 h 161925"/>
                <a:gd name="connsiteX4" fmla="*/ 24289 w 161925"/>
                <a:gd name="connsiteY4" fmla="*/ 7144 h 161925"/>
                <a:gd name="connsiteX5" fmla="*/ 145256 w 161925"/>
                <a:gd name="connsiteY5" fmla="*/ 7144 h 161925"/>
                <a:gd name="connsiteX6" fmla="*/ 162401 w 161925"/>
                <a:gd name="connsiteY6" fmla="*/ 24289 h 161925"/>
                <a:gd name="connsiteX7" fmla="*/ 162401 w 161925"/>
                <a:gd name="connsiteY7" fmla="*/ 145256 h 161925"/>
                <a:gd name="connsiteX8" fmla="*/ 145256 w 161925"/>
                <a:gd name="connsiteY8" fmla="*/ 163354 h 161925"/>
                <a:gd name="connsiteX9" fmla="*/ 24289 w 161925"/>
                <a:gd name="connsiteY9" fmla="*/ 10954 h 161925"/>
                <a:gd name="connsiteX10" fmla="*/ 10954 w 161925"/>
                <a:gd name="connsiteY10" fmla="*/ 24289 h 161925"/>
                <a:gd name="connsiteX11" fmla="*/ 10954 w 161925"/>
                <a:gd name="connsiteY11" fmla="*/ 145256 h 161925"/>
                <a:gd name="connsiteX12" fmla="*/ 24289 w 161925"/>
                <a:gd name="connsiteY12" fmla="*/ 158591 h 161925"/>
                <a:gd name="connsiteX13" fmla="*/ 145256 w 161925"/>
                <a:gd name="connsiteY13" fmla="*/ 158591 h 161925"/>
                <a:gd name="connsiteX14" fmla="*/ 158591 w 161925"/>
                <a:gd name="connsiteY14" fmla="*/ 145256 h 161925"/>
                <a:gd name="connsiteX15" fmla="*/ 158591 w 161925"/>
                <a:gd name="connsiteY15" fmla="*/ 24289 h 161925"/>
                <a:gd name="connsiteX16" fmla="*/ 145256 w 161925"/>
                <a:gd name="connsiteY16" fmla="*/ 10954 h 161925"/>
                <a:gd name="connsiteX17" fmla="*/ 24289 w 161925"/>
                <a:gd name="connsiteY17" fmla="*/ 10954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1925" h="161925">
                  <a:moveTo>
                    <a:pt x="145256" y="163354"/>
                  </a:moveTo>
                  <a:lnTo>
                    <a:pt x="24289" y="163354"/>
                  </a:lnTo>
                  <a:cubicBezTo>
                    <a:pt x="14764" y="163354"/>
                    <a:pt x="7144" y="155734"/>
                    <a:pt x="7144" y="146209"/>
                  </a:cubicBezTo>
                  <a:lnTo>
                    <a:pt x="7144" y="24289"/>
                  </a:lnTo>
                  <a:cubicBezTo>
                    <a:pt x="7144" y="14764"/>
                    <a:pt x="14764" y="7144"/>
                    <a:pt x="24289" y="7144"/>
                  </a:cubicBezTo>
                  <a:lnTo>
                    <a:pt x="145256" y="7144"/>
                  </a:lnTo>
                  <a:cubicBezTo>
                    <a:pt x="154781" y="7144"/>
                    <a:pt x="162401" y="14764"/>
                    <a:pt x="162401" y="24289"/>
                  </a:cubicBezTo>
                  <a:lnTo>
                    <a:pt x="162401" y="145256"/>
                  </a:lnTo>
                  <a:cubicBezTo>
                    <a:pt x="163354" y="154781"/>
                    <a:pt x="155734" y="163354"/>
                    <a:pt x="145256" y="163354"/>
                  </a:cubicBezTo>
                  <a:close/>
                  <a:moveTo>
                    <a:pt x="24289" y="10954"/>
                  </a:moveTo>
                  <a:cubicBezTo>
                    <a:pt x="16669" y="10954"/>
                    <a:pt x="10954" y="16669"/>
                    <a:pt x="10954" y="24289"/>
                  </a:cubicBezTo>
                  <a:lnTo>
                    <a:pt x="10954" y="145256"/>
                  </a:lnTo>
                  <a:cubicBezTo>
                    <a:pt x="10954" y="152876"/>
                    <a:pt x="16669" y="158591"/>
                    <a:pt x="24289" y="158591"/>
                  </a:cubicBezTo>
                  <a:lnTo>
                    <a:pt x="145256" y="158591"/>
                  </a:lnTo>
                  <a:cubicBezTo>
                    <a:pt x="151924" y="158591"/>
                    <a:pt x="158591" y="152876"/>
                    <a:pt x="158591" y="145256"/>
                  </a:cubicBezTo>
                  <a:lnTo>
                    <a:pt x="158591" y="24289"/>
                  </a:lnTo>
                  <a:cubicBezTo>
                    <a:pt x="158591" y="16669"/>
                    <a:pt x="152876" y="10954"/>
                    <a:pt x="145256" y="10954"/>
                  </a:cubicBezTo>
                  <a:lnTo>
                    <a:pt x="24289" y="10954"/>
                  </a:lnTo>
                  <a:close/>
                </a:path>
              </a:pathLst>
            </a:custGeom>
            <a:solidFill>
              <a:srgbClr val="663004"/>
            </a:solidFill>
            <a:ln w="9525"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id="{15543206-3F9B-46C0-8755-81922F40ECA7}"/>
                </a:ext>
              </a:extLst>
            </p:cNvPr>
            <p:cNvSpPr/>
            <p:nvPr/>
          </p:nvSpPr>
          <p:spPr>
            <a:xfrm>
              <a:off x="11390153" y="6372701"/>
              <a:ext cx="66675" cy="95250"/>
            </a:xfrm>
            <a:custGeom>
              <a:avLst/>
              <a:gdLst>
                <a:gd name="connsiteX0" fmla="*/ 65246 w 66675"/>
                <a:gd name="connsiteY0" fmla="*/ 7144 h 95250"/>
                <a:gd name="connsiteX1" fmla="*/ 65246 w 66675"/>
                <a:gd name="connsiteY1" fmla="*/ 47149 h 95250"/>
                <a:gd name="connsiteX2" fmla="*/ 39529 w 66675"/>
                <a:gd name="connsiteY2" fmla="*/ 69056 h 95250"/>
                <a:gd name="connsiteX3" fmla="*/ 39529 w 66675"/>
                <a:gd name="connsiteY3" fmla="*/ 91916 h 95250"/>
                <a:gd name="connsiteX4" fmla="*/ 50959 w 66675"/>
                <a:gd name="connsiteY4" fmla="*/ 91916 h 95250"/>
                <a:gd name="connsiteX5" fmla="*/ 59531 w 66675"/>
                <a:gd name="connsiteY5" fmla="*/ 96679 h 95250"/>
                <a:gd name="connsiteX6" fmla="*/ 12859 w 66675"/>
                <a:gd name="connsiteY6" fmla="*/ 96679 h 95250"/>
                <a:gd name="connsiteX7" fmla="*/ 21431 w 66675"/>
                <a:gd name="connsiteY7" fmla="*/ 91916 h 95250"/>
                <a:gd name="connsiteX8" fmla="*/ 32861 w 66675"/>
                <a:gd name="connsiteY8" fmla="*/ 91916 h 95250"/>
                <a:gd name="connsiteX9" fmla="*/ 32861 w 66675"/>
                <a:gd name="connsiteY9" fmla="*/ 69056 h 95250"/>
                <a:gd name="connsiteX10" fmla="*/ 7144 w 66675"/>
                <a:gd name="connsiteY10" fmla="*/ 47149 h 95250"/>
                <a:gd name="connsiteX11" fmla="*/ 7144 w 66675"/>
                <a:gd name="connsiteY11" fmla="*/ 7144 h 95250"/>
                <a:gd name="connsiteX12" fmla="*/ 29051 w 66675"/>
                <a:gd name="connsiteY12" fmla="*/ 7144 h 95250"/>
                <a:gd name="connsiteX13" fmla="*/ 22384 w 66675"/>
                <a:gd name="connsiteY13" fmla="*/ 20479 h 95250"/>
                <a:gd name="connsiteX14" fmla="*/ 27146 w 66675"/>
                <a:gd name="connsiteY14" fmla="*/ 20479 h 95250"/>
                <a:gd name="connsiteX15" fmla="*/ 23336 w 66675"/>
                <a:gd name="connsiteY15" fmla="*/ 34766 h 95250"/>
                <a:gd name="connsiteX16" fmla="*/ 34766 w 66675"/>
                <a:gd name="connsiteY16" fmla="*/ 17621 h 95250"/>
                <a:gd name="connsiteX17" fmla="*/ 30004 w 66675"/>
                <a:gd name="connsiteY17" fmla="*/ 17621 h 95250"/>
                <a:gd name="connsiteX18" fmla="*/ 36671 w 66675"/>
                <a:gd name="connsiteY18" fmla="*/ 8096 h 95250"/>
                <a:gd name="connsiteX19" fmla="*/ 65246 w 66675"/>
                <a:gd name="connsiteY19" fmla="*/ 8096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6675" h="95250">
                  <a:moveTo>
                    <a:pt x="65246" y="7144"/>
                  </a:moveTo>
                  <a:lnTo>
                    <a:pt x="65246" y="47149"/>
                  </a:lnTo>
                  <a:cubicBezTo>
                    <a:pt x="65246" y="57626"/>
                    <a:pt x="53816" y="67151"/>
                    <a:pt x="39529" y="69056"/>
                  </a:cubicBezTo>
                  <a:lnTo>
                    <a:pt x="39529" y="91916"/>
                  </a:lnTo>
                  <a:lnTo>
                    <a:pt x="50959" y="91916"/>
                  </a:lnTo>
                  <a:cubicBezTo>
                    <a:pt x="55721" y="91916"/>
                    <a:pt x="59531" y="93821"/>
                    <a:pt x="59531" y="96679"/>
                  </a:cubicBezTo>
                  <a:lnTo>
                    <a:pt x="12859" y="96679"/>
                  </a:lnTo>
                  <a:cubicBezTo>
                    <a:pt x="12859" y="93821"/>
                    <a:pt x="16669" y="91916"/>
                    <a:pt x="21431" y="91916"/>
                  </a:cubicBezTo>
                  <a:lnTo>
                    <a:pt x="32861" y="91916"/>
                  </a:lnTo>
                  <a:lnTo>
                    <a:pt x="32861" y="69056"/>
                  </a:lnTo>
                  <a:cubicBezTo>
                    <a:pt x="18574" y="68104"/>
                    <a:pt x="7144" y="58579"/>
                    <a:pt x="7144" y="47149"/>
                  </a:cubicBezTo>
                  <a:lnTo>
                    <a:pt x="7144" y="7144"/>
                  </a:lnTo>
                  <a:lnTo>
                    <a:pt x="29051" y="7144"/>
                  </a:lnTo>
                  <a:lnTo>
                    <a:pt x="22384" y="20479"/>
                  </a:lnTo>
                  <a:lnTo>
                    <a:pt x="27146" y="20479"/>
                  </a:lnTo>
                  <a:lnTo>
                    <a:pt x="23336" y="34766"/>
                  </a:lnTo>
                  <a:lnTo>
                    <a:pt x="34766" y="17621"/>
                  </a:lnTo>
                  <a:lnTo>
                    <a:pt x="30004" y="17621"/>
                  </a:lnTo>
                  <a:lnTo>
                    <a:pt x="36671" y="8096"/>
                  </a:lnTo>
                  <a:lnTo>
                    <a:pt x="65246" y="8096"/>
                  </a:lnTo>
                  <a:close/>
                </a:path>
              </a:pathLst>
            </a:custGeom>
            <a:solidFill>
              <a:srgbClr val="663004"/>
            </a:solidFill>
            <a:ln w="9525"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D6544963-1FF2-40EF-8D57-09FD6D1DDD49}"/>
                </a:ext>
              </a:extLst>
            </p:cNvPr>
            <p:cNvSpPr/>
            <p:nvPr/>
          </p:nvSpPr>
          <p:spPr>
            <a:xfrm>
              <a:off x="11166316" y="6339364"/>
              <a:ext cx="161925" cy="161925"/>
            </a:xfrm>
            <a:custGeom>
              <a:avLst/>
              <a:gdLst>
                <a:gd name="connsiteX0" fmla="*/ 146209 w 161925"/>
                <a:gd name="connsiteY0" fmla="*/ 163354 h 161925"/>
                <a:gd name="connsiteX1" fmla="*/ 24289 w 161925"/>
                <a:gd name="connsiteY1" fmla="*/ 163354 h 161925"/>
                <a:gd name="connsiteX2" fmla="*/ 7144 w 161925"/>
                <a:gd name="connsiteY2" fmla="*/ 146209 h 161925"/>
                <a:gd name="connsiteX3" fmla="*/ 7144 w 161925"/>
                <a:gd name="connsiteY3" fmla="*/ 24289 h 161925"/>
                <a:gd name="connsiteX4" fmla="*/ 24289 w 161925"/>
                <a:gd name="connsiteY4" fmla="*/ 7144 h 161925"/>
                <a:gd name="connsiteX5" fmla="*/ 145256 w 161925"/>
                <a:gd name="connsiteY5" fmla="*/ 7144 h 161925"/>
                <a:gd name="connsiteX6" fmla="*/ 162401 w 161925"/>
                <a:gd name="connsiteY6" fmla="*/ 24289 h 161925"/>
                <a:gd name="connsiteX7" fmla="*/ 162401 w 161925"/>
                <a:gd name="connsiteY7" fmla="*/ 145256 h 161925"/>
                <a:gd name="connsiteX8" fmla="*/ 146209 w 161925"/>
                <a:gd name="connsiteY8" fmla="*/ 163354 h 161925"/>
                <a:gd name="connsiteX9" fmla="*/ 24289 w 161925"/>
                <a:gd name="connsiteY9" fmla="*/ 10954 h 161925"/>
                <a:gd name="connsiteX10" fmla="*/ 10954 w 161925"/>
                <a:gd name="connsiteY10" fmla="*/ 24289 h 161925"/>
                <a:gd name="connsiteX11" fmla="*/ 10954 w 161925"/>
                <a:gd name="connsiteY11" fmla="*/ 145256 h 161925"/>
                <a:gd name="connsiteX12" fmla="*/ 24289 w 161925"/>
                <a:gd name="connsiteY12" fmla="*/ 158591 h 161925"/>
                <a:gd name="connsiteX13" fmla="*/ 145256 w 161925"/>
                <a:gd name="connsiteY13" fmla="*/ 158591 h 161925"/>
                <a:gd name="connsiteX14" fmla="*/ 158591 w 161925"/>
                <a:gd name="connsiteY14" fmla="*/ 145256 h 161925"/>
                <a:gd name="connsiteX15" fmla="*/ 158591 w 161925"/>
                <a:gd name="connsiteY15" fmla="*/ 24289 h 161925"/>
                <a:gd name="connsiteX16" fmla="*/ 145256 w 161925"/>
                <a:gd name="connsiteY16" fmla="*/ 10954 h 161925"/>
                <a:gd name="connsiteX17" fmla="*/ 24289 w 161925"/>
                <a:gd name="connsiteY17" fmla="*/ 10954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1925" h="161925">
                  <a:moveTo>
                    <a:pt x="146209" y="163354"/>
                  </a:moveTo>
                  <a:lnTo>
                    <a:pt x="24289" y="163354"/>
                  </a:lnTo>
                  <a:cubicBezTo>
                    <a:pt x="14764" y="163354"/>
                    <a:pt x="7144" y="155734"/>
                    <a:pt x="7144" y="146209"/>
                  </a:cubicBezTo>
                  <a:lnTo>
                    <a:pt x="7144" y="24289"/>
                  </a:lnTo>
                  <a:cubicBezTo>
                    <a:pt x="7144" y="14764"/>
                    <a:pt x="14764" y="7144"/>
                    <a:pt x="24289" y="7144"/>
                  </a:cubicBezTo>
                  <a:lnTo>
                    <a:pt x="145256" y="7144"/>
                  </a:lnTo>
                  <a:cubicBezTo>
                    <a:pt x="154781" y="7144"/>
                    <a:pt x="162401" y="14764"/>
                    <a:pt x="162401" y="24289"/>
                  </a:cubicBezTo>
                  <a:lnTo>
                    <a:pt x="162401" y="145256"/>
                  </a:lnTo>
                  <a:cubicBezTo>
                    <a:pt x="163354" y="154781"/>
                    <a:pt x="155734" y="163354"/>
                    <a:pt x="146209" y="163354"/>
                  </a:cubicBezTo>
                  <a:close/>
                  <a:moveTo>
                    <a:pt x="24289" y="10954"/>
                  </a:moveTo>
                  <a:cubicBezTo>
                    <a:pt x="16669" y="10954"/>
                    <a:pt x="10954" y="16669"/>
                    <a:pt x="10954" y="24289"/>
                  </a:cubicBezTo>
                  <a:lnTo>
                    <a:pt x="10954" y="145256"/>
                  </a:lnTo>
                  <a:cubicBezTo>
                    <a:pt x="10954" y="152876"/>
                    <a:pt x="16669" y="158591"/>
                    <a:pt x="24289" y="158591"/>
                  </a:cubicBezTo>
                  <a:lnTo>
                    <a:pt x="145256" y="158591"/>
                  </a:lnTo>
                  <a:cubicBezTo>
                    <a:pt x="151924" y="158591"/>
                    <a:pt x="158591" y="152876"/>
                    <a:pt x="158591" y="145256"/>
                  </a:cubicBezTo>
                  <a:lnTo>
                    <a:pt x="158591" y="24289"/>
                  </a:lnTo>
                  <a:cubicBezTo>
                    <a:pt x="158591" y="16669"/>
                    <a:pt x="152876" y="10954"/>
                    <a:pt x="145256" y="10954"/>
                  </a:cubicBezTo>
                  <a:lnTo>
                    <a:pt x="24289" y="10954"/>
                  </a:lnTo>
                  <a:close/>
                </a:path>
              </a:pathLst>
            </a:custGeom>
            <a:solidFill>
              <a:srgbClr val="663004"/>
            </a:solidFill>
            <a:ln w="9525"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id="{75885E7D-410F-4A4B-9EF2-F662BD4D9A68}"/>
                </a:ext>
              </a:extLst>
            </p:cNvPr>
            <p:cNvSpPr/>
            <p:nvPr/>
          </p:nvSpPr>
          <p:spPr>
            <a:xfrm>
              <a:off x="11192033" y="6408896"/>
              <a:ext cx="47625" cy="47625"/>
            </a:xfrm>
            <a:custGeom>
              <a:avLst/>
              <a:gdLst>
                <a:gd name="connsiteX0" fmla="*/ 16669 w 47625"/>
                <a:gd name="connsiteY0" fmla="*/ 7144 h 47625"/>
                <a:gd name="connsiteX1" fmla="*/ 16669 w 47625"/>
                <a:gd name="connsiteY1" fmla="*/ 7144 h 47625"/>
                <a:gd name="connsiteX2" fmla="*/ 14764 w 47625"/>
                <a:gd name="connsiteY2" fmla="*/ 10954 h 47625"/>
                <a:gd name="connsiteX3" fmla="*/ 16669 w 47625"/>
                <a:gd name="connsiteY3" fmla="*/ 14764 h 47625"/>
                <a:gd name="connsiteX4" fmla="*/ 18574 w 47625"/>
                <a:gd name="connsiteY4" fmla="*/ 16669 h 47625"/>
                <a:gd name="connsiteX5" fmla="*/ 26194 w 47625"/>
                <a:gd name="connsiteY5" fmla="*/ 24289 h 47625"/>
                <a:gd name="connsiteX6" fmla="*/ 26194 w 47625"/>
                <a:gd name="connsiteY6" fmla="*/ 24289 h 47625"/>
                <a:gd name="connsiteX7" fmla="*/ 26194 w 47625"/>
                <a:gd name="connsiteY7" fmla="*/ 24289 h 47625"/>
                <a:gd name="connsiteX8" fmla="*/ 17621 w 47625"/>
                <a:gd name="connsiteY8" fmla="*/ 15716 h 47625"/>
                <a:gd name="connsiteX9" fmla="*/ 16669 w 47625"/>
                <a:gd name="connsiteY9" fmla="*/ 14764 h 47625"/>
                <a:gd name="connsiteX10" fmla="*/ 14764 w 47625"/>
                <a:gd name="connsiteY10" fmla="*/ 10001 h 47625"/>
                <a:gd name="connsiteX11" fmla="*/ 14764 w 47625"/>
                <a:gd name="connsiteY11" fmla="*/ 7144 h 47625"/>
                <a:gd name="connsiteX12" fmla="*/ 7144 w 47625"/>
                <a:gd name="connsiteY12" fmla="*/ 14764 h 47625"/>
                <a:gd name="connsiteX13" fmla="*/ 7144 w 47625"/>
                <a:gd name="connsiteY13" fmla="*/ 14764 h 47625"/>
                <a:gd name="connsiteX14" fmla="*/ 7144 w 47625"/>
                <a:gd name="connsiteY14" fmla="*/ 14764 h 47625"/>
                <a:gd name="connsiteX15" fmla="*/ 36671 w 47625"/>
                <a:gd name="connsiteY15" fmla="*/ 44291 h 47625"/>
                <a:gd name="connsiteX16" fmla="*/ 38576 w 47625"/>
                <a:gd name="connsiteY16" fmla="*/ 42386 h 47625"/>
                <a:gd name="connsiteX17" fmla="*/ 41434 w 47625"/>
                <a:gd name="connsiteY17" fmla="*/ 39529 h 47625"/>
                <a:gd name="connsiteX18" fmla="*/ 41434 w 47625"/>
                <a:gd name="connsiteY18" fmla="*/ 39529 h 47625"/>
                <a:gd name="connsiteX19" fmla="*/ 41434 w 47625"/>
                <a:gd name="connsiteY19" fmla="*/ 38576 h 47625"/>
                <a:gd name="connsiteX20" fmla="*/ 45244 w 47625"/>
                <a:gd name="connsiteY20" fmla="*/ 34766 h 47625"/>
                <a:gd name="connsiteX21" fmla="*/ 16669 w 47625"/>
                <a:gd name="connsiteY21" fmla="*/ 714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625" h="47625">
                  <a:moveTo>
                    <a:pt x="16669" y="7144"/>
                  </a:moveTo>
                  <a:lnTo>
                    <a:pt x="16669" y="7144"/>
                  </a:lnTo>
                  <a:cubicBezTo>
                    <a:pt x="15716" y="8096"/>
                    <a:pt x="14764" y="10001"/>
                    <a:pt x="14764" y="10954"/>
                  </a:cubicBezTo>
                  <a:cubicBezTo>
                    <a:pt x="14764" y="12859"/>
                    <a:pt x="15716" y="13811"/>
                    <a:pt x="16669" y="14764"/>
                  </a:cubicBezTo>
                  <a:lnTo>
                    <a:pt x="18574" y="16669"/>
                  </a:lnTo>
                  <a:lnTo>
                    <a:pt x="26194" y="24289"/>
                  </a:lnTo>
                  <a:lnTo>
                    <a:pt x="26194" y="24289"/>
                  </a:lnTo>
                  <a:lnTo>
                    <a:pt x="26194" y="24289"/>
                  </a:lnTo>
                  <a:lnTo>
                    <a:pt x="17621" y="15716"/>
                  </a:lnTo>
                  <a:lnTo>
                    <a:pt x="16669" y="14764"/>
                  </a:lnTo>
                  <a:cubicBezTo>
                    <a:pt x="15716" y="13811"/>
                    <a:pt x="14764" y="11906"/>
                    <a:pt x="14764" y="10001"/>
                  </a:cubicBezTo>
                  <a:cubicBezTo>
                    <a:pt x="14764" y="9049"/>
                    <a:pt x="14764" y="8096"/>
                    <a:pt x="14764" y="7144"/>
                  </a:cubicBezTo>
                  <a:lnTo>
                    <a:pt x="7144" y="14764"/>
                  </a:lnTo>
                  <a:lnTo>
                    <a:pt x="7144" y="14764"/>
                  </a:lnTo>
                  <a:lnTo>
                    <a:pt x="7144" y="14764"/>
                  </a:lnTo>
                  <a:lnTo>
                    <a:pt x="36671" y="44291"/>
                  </a:lnTo>
                  <a:lnTo>
                    <a:pt x="38576" y="42386"/>
                  </a:lnTo>
                  <a:lnTo>
                    <a:pt x="41434" y="39529"/>
                  </a:lnTo>
                  <a:lnTo>
                    <a:pt x="41434" y="39529"/>
                  </a:lnTo>
                  <a:lnTo>
                    <a:pt x="41434" y="38576"/>
                  </a:lnTo>
                  <a:lnTo>
                    <a:pt x="45244" y="34766"/>
                  </a:lnTo>
                  <a:lnTo>
                    <a:pt x="16669" y="7144"/>
                  </a:lnTo>
                  <a:close/>
                </a:path>
              </a:pathLst>
            </a:custGeom>
            <a:solidFill>
              <a:srgbClr val="663004"/>
            </a:solidFill>
            <a:ln w="9525"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id="{E5867933-D878-4F31-8BFB-EBBFF930A02E}"/>
                </a:ext>
              </a:extLst>
            </p:cNvPr>
            <p:cNvSpPr/>
            <p:nvPr/>
          </p:nvSpPr>
          <p:spPr>
            <a:xfrm>
              <a:off x="11192033" y="6378416"/>
              <a:ext cx="19050" cy="47625"/>
            </a:xfrm>
            <a:custGeom>
              <a:avLst/>
              <a:gdLst>
                <a:gd name="connsiteX0" fmla="*/ 13811 w 19050"/>
                <a:gd name="connsiteY0" fmla="*/ 39529 h 47625"/>
                <a:gd name="connsiteX1" fmla="*/ 13811 w 19050"/>
                <a:gd name="connsiteY1" fmla="*/ 42386 h 47625"/>
                <a:gd name="connsiteX2" fmla="*/ 15716 w 19050"/>
                <a:gd name="connsiteY2" fmla="*/ 47149 h 47625"/>
                <a:gd name="connsiteX3" fmla="*/ 16669 w 19050"/>
                <a:gd name="connsiteY3" fmla="*/ 48101 h 47625"/>
                <a:gd name="connsiteX4" fmla="*/ 7144 w 19050"/>
                <a:gd name="connsiteY4" fmla="*/ 48101 h 47625"/>
                <a:gd name="connsiteX5" fmla="*/ 7144 w 19050"/>
                <a:gd name="connsiteY5" fmla="*/ 7144 h 47625"/>
                <a:gd name="connsiteX6" fmla="*/ 18574 w 19050"/>
                <a:gd name="connsiteY6" fmla="*/ 7144 h 47625"/>
                <a:gd name="connsiteX7" fmla="*/ 18574 w 19050"/>
                <a:gd name="connsiteY7" fmla="*/ 36671 h 47625"/>
                <a:gd name="connsiteX8" fmla="*/ 15716 w 19050"/>
                <a:gd name="connsiteY8" fmla="*/ 38576 h 47625"/>
                <a:gd name="connsiteX9" fmla="*/ 13811 w 19050"/>
                <a:gd name="connsiteY9" fmla="*/ 3952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0" h="47625">
                  <a:moveTo>
                    <a:pt x="13811" y="39529"/>
                  </a:moveTo>
                  <a:cubicBezTo>
                    <a:pt x="13811" y="40481"/>
                    <a:pt x="13811" y="41434"/>
                    <a:pt x="13811" y="42386"/>
                  </a:cubicBezTo>
                  <a:cubicBezTo>
                    <a:pt x="13811" y="44291"/>
                    <a:pt x="14764" y="46196"/>
                    <a:pt x="15716" y="47149"/>
                  </a:cubicBezTo>
                  <a:lnTo>
                    <a:pt x="16669" y="48101"/>
                  </a:lnTo>
                  <a:lnTo>
                    <a:pt x="7144" y="48101"/>
                  </a:lnTo>
                  <a:lnTo>
                    <a:pt x="7144" y="7144"/>
                  </a:lnTo>
                  <a:lnTo>
                    <a:pt x="18574" y="7144"/>
                  </a:lnTo>
                  <a:lnTo>
                    <a:pt x="18574" y="36671"/>
                  </a:lnTo>
                  <a:cubicBezTo>
                    <a:pt x="17621" y="36671"/>
                    <a:pt x="16669" y="37624"/>
                    <a:pt x="15716" y="38576"/>
                  </a:cubicBezTo>
                  <a:cubicBezTo>
                    <a:pt x="14764" y="37624"/>
                    <a:pt x="14764" y="38576"/>
                    <a:pt x="13811" y="39529"/>
                  </a:cubicBezTo>
                  <a:close/>
                </a:path>
              </a:pathLst>
            </a:custGeom>
            <a:solidFill>
              <a:srgbClr val="663004"/>
            </a:solidFill>
            <a:ln w="9525"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id="{B5802C2E-DA0A-4E59-B905-91FADE840AE2}"/>
                </a:ext>
              </a:extLst>
            </p:cNvPr>
            <p:cNvSpPr/>
            <p:nvPr/>
          </p:nvSpPr>
          <p:spPr>
            <a:xfrm>
              <a:off x="11199653" y="6407944"/>
              <a:ext cx="9525" cy="19050"/>
            </a:xfrm>
            <a:custGeom>
              <a:avLst/>
              <a:gdLst>
                <a:gd name="connsiteX0" fmla="*/ 9049 w 9525"/>
                <a:gd name="connsiteY0" fmla="*/ 8096 h 19050"/>
                <a:gd name="connsiteX1" fmla="*/ 10954 w 9525"/>
                <a:gd name="connsiteY1" fmla="*/ 7144 h 19050"/>
                <a:gd name="connsiteX2" fmla="*/ 10954 w 9525"/>
                <a:gd name="connsiteY2" fmla="*/ 17621 h 19050"/>
                <a:gd name="connsiteX3" fmla="*/ 10954 w 9525"/>
                <a:gd name="connsiteY3" fmla="*/ 17621 h 19050"/>
                <a:gd name="connsiteX4" fmla="*/ 9049 w 9525"/>
                <a:gd name="connsiteY4" fmla="*/ 15716 h 19050"/>
                <a:gd name="connsiteX5" fmla="*/ 7144 w 9525"/>
                <a:gd name="connsiteY5" fmla="*/ 11906 h 19050"/>
                <a:gd name="connsiteX6" fmla="*/ 9049 w 9525"/>
                <a:gd name="connsiteY6" fmla="*/ 8096 h 19050"/>
                <a:gd name="connsiteX7" fmla="*/ 9049 w 9525"/>
                <a:gd name="connsiteY7" fmla="*/ 8096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 h="19050">
                  <a:moveTo>
                    <a:pt x="9049" y="8096"/>
                  </a:moveTo>
                  <a:cubicBezTo>
                    <a:pt x="9049" y="8096"/>
                    <a:pt x="10001" y="7144"/>
                    <a:pt x="10954" y="7144"/>
                  </a:cubicBezTo>
                  <a:lnTo>
                    <a:pt x="10954" y="17621"/>
                  </a:lnTo>
                  <a:lnTo>
                    <a:pt x="10954" y="17621"/>
                  </a:lnTo>
                  <a:lnTo>
                    <a:pt x="9049" y="15716"/>
                  </a:lnTo>
                  <a:cubicBezTo>
                    <a:pt x="8096" y="14764"/>
                    <a:pt x="7144" y="13811"/>
                    <a:pt x="7144" y="11906"/>
                  </a:cubicBezTo>
                  <a:cubicBezTo>
                    <a:pt x="7144" y="10954"/>
                    <a:pt x="8096" y="9049"/>
                    <a:pt x="9049" y="8096"/>
                  </a:cubicBezTo>
                  <a:lnTo>
                    <a:pt x="9049" y="8096"/>
                  </a:lnTo>
                  <a:close/>
                </a:path>
              </a:pathLst>
            </a:custGeom>
            <a:solidFill>
              <a:srgbClr val="663004"/>
            </a:solidFill>
            <a:ln w="9525" cap="flat">
              <a:no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id="{512A9338-CFC5-4C8E-9713-CF515CDBFEEF}"/>
                </a:ext>
              </a:extLst>
            </p:cNvPr>
            <p:cNvSpPr/>
            <p:nvPr/>
          </p:nvSpPr>
          <p:spPr>
            <a:xfrm>
              <a:off x="11191081" y="6370796"/>
              <a:ext cx="19050" cy="19050"/>
            </a:xfrm>
            <a:custGeom>
              <a:avLst/>
              <a:gdLst>
                <a:gd name="connsiteX0" fmla="*/ 12859 w 19050"/>
                <a:gd name="connsiteY0" fmla="*/ 7144 h 19050"/>
                <a:gd name="connsiteX1" fmla="*/ 18574 w 19050"/>
                <a:gd name="connsiteY1" fmla="*/ 12859 h 19050"/>
                <a:gd name="connsiteX2" fmla="*/ 12859 w 19050"/>
                <a:gd name="connsiteY2" fmla="*/ 18574 h 19050"/>
                <a:gd name="connsiteX3" fmla="*/ 7144 w 19050"/>
                <a:gd name="connsiteY3" fmla="*/ 12859 h 19050"/>
                <a:gd name="connsiteX4" fmla="*/ 12859 w 19050"/>
                <a:gd name="connsiteY4" fmla="*/ 7144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19050">
                  <a:moveTo>
                    <a:pt x="12859" y="7144"/>
                  </a:moveTo>
                  <a:cubicBezTo>
                    <a:pt x="15716" y="7144"/>
                    <a:pt x="18574" y="10001"/>
                    <a:pt x="18574" y="12859"/>
                  </a:cubicBezTo>
                  <a:cubicBezTo>
                    <a:pt x="18574" y="15716"/>
                    <a:pt x="15716" y="18574"/>
                    <a:pt x="12859" y="18574"/>
                  </a:cubicBezTo>
                  <a:cubicBezTo>
                    <a:pt x="10001" y="18574"/>
                    <a:pt x="7144" y="15716"/>
                    <a:pt x="7144" y="12859"/>
                  </a:cubicBezTo>
                  <a:cubicBezTo>
                    <a:pt x="7144" y="10001"/>
                    <a:pt x="10001" y="7144"/>
                    <a:pt x="12859" y="7144"/>
                  </a:cubicBezTo>
                  <a:close/>
                </a:path>
              </a:pathLst>
            </a:custGeom>
            <a:solidFill>
              <a:srgbClr val="663004"/>
            </a:solidFill>
            <a:ln w="9525"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id="{DAFA18A7-A536-455C-B610-9F3B06083B87}"/>
                </a:ext>
              </a:extLst>
            </p:cNvPr>
            <p:cNvSpPr/>
            <p:nvPr/>
          </p:nvSpPr>
          <p:spPr>
            <a:xfrm>
              <a:off x="11198701" y="6409849"/>
              <a:ext cx="47625" cy="47625"/>
            </a:xfrm>
            <a:custGeom>
              <a:avLst/>
              <a:gdLst>
                <a:gd name="connsiteX0" fmla="*/ 46196 w 47625"/>
                <a:gd name="connsiteY0" fmla="*/ 35719 h 47625"/>
                <a:gd name="connsiteX1" fmla="*/ 38576 w 47625"/>
                <a:gd name="connsiteY1" fmla="*/ 43339 h 47625"/>
                <a:gd name="connsiteX2" fmla="*/ 38576 w 47625"/>
                <a:gd name="connsiteY2" fmla="*/ 43339 h 47625"/>
                <a:gd name="connsiteX3" fmla="*/ 37624 w 47625"/>
                <a:gd name="connsiteY3" fmla="*/ 43339 h 47625"/>
                <a:gd name="connsiteX4" fmla="*/ 33814 w 47625"/>
                <a:gd name="connsiteY4" fmla="*/ 40481 h 47625"/>
                <a:gd name="connsiteX5" fmla="*/ 18574 w 47625"/>
                <a:gd name="connsiteY5" fmla="*/ 25241 h 47625"/>
                <a:gd name="connsiteX6" fmla="*/ 18574 w 47625"/>
                <a:gd name="connsiteY6" fmla="*/ 25241 h 47625"/>
                <a:gd name="connsiteX7" fmla="*/ 10954 w 47625"/>
                <a:gd name="connsiteY7" fmla="*/ 17621 h 47625"/>
                <a:gd name="connsiteX8" fmla="*/ 9049 w 47625"/>
                <a:gd name="connsiteY8" fmla="*/ 15716 h 47625"/>
                <a:gd name="connsiteX9" fmla="*/ 7144 w 47625"/>
                <a:gd name="connsiteY9" fmla="*/ 11906 h 47625"/>
                <a:gd name="connsiteX10" fmla="*/ 9049 w 47625"/>
                <a:gd name="connsiteY10" fmla="*/ 8096 h 47625"/>
                <a:gd name="connsiteX11" fmla="*/ 9049 w 47625"/>
                <a:gd name="connsiteY11" fmla="*/ 8096 h 47625"/>
                <a:gd name="connsiteX12" fmla="*/ 10954 w 47625"/>
                <a:gd name="connsiteY12" fmla="*/ 7144 h 47625"/>
                <a:gd name="connsiteX13" fmla="*/ 12859 w 47625"/>
                <a:gd name="connsiteY13" fmla="*/ 7144 h 47625"/>
                <a:gd name="connsiteX14" fmla="*/ 16669 w 47625"/>
                <a:gd name="connsiteY14" fmla="*/ 9049 h 47625"/>
                <a:gd name="connsiteX15" fmla="*/ 46196 w 47625"/>
                <a:gd name="connsiteY15" fmla="*/ 35719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7625" h="47625">
                  <a:moveTo>
                    <a:pt x="46196" y="35719"/>
                  </a:moveTo>
                  <a:lnTo>
                    <a:pt x="38576" y="43339"/>
                  </a:lnTo>
                  <a:lnTo>
                    <a:pt x="38576" y="43339"/>
                  </a:lnTo>
                  <a:lnTo>
                    <a:pt x="37624" y="43339"/>
                  </a:lnTo>
                  <a:lnTo>
                    <a:pt x="33814" y="40481"/>
                  </a:lnTo>
                  <a:lnTo>
                    <a:pt x="18574" y="25241"/>
                  </a:lnTo>
                  <a:lnTo>
                    <a:pt x="18574" y="25241"/>
                  </a:lnTo>
                  <a:lnTo>
                    <a:pt x="10954" y="17621"/>
                  </a:lnTo>
                  <a:lnTo>
                    <a:pt x="9049" y="15716"/>
                  </a:lnTo>
                  <a:cubicBezTo>
                    <a:pt x="8096" y="14764"/>
                    <a:pt x="7144" y="13811"/>
                    <a:pt x="7144" y="11906"/>
                  </a:cubicBezTo>
                  <a:cubicBezTo>
                    <a:pt x="7144" y="10954"/>
                    <a:pt x="8096" y="9049"/>
                    <a:pt x="9049" y="8096"/>
                  </a:cubicBezTo>
                  <a:lnTo>
                    <a:pt x="9049" y="8096"/>
                  </a:lnTo>
                  <a:cubicBezTo>
                    <a:pt x="9049" y="8096"/>
                    <a:pt x="10001" y="7144"/>
                    <a:pt x="10954" y="7144"/>
                  </a:cubicBezTo>
                  <a:cubicBezTo>
                    <a:pt x="11906" y="7144"/>
                    <a:pt x="11906" y="7144"/>
                    <a:pt x="12859" y="7144"/>
                  </a:cubicBezTo>
                  <a:cubicBezTo>
                    <a:pt x="13811" y="7144"/>
                    <a:pt x="15716" y="8096"/>
                    <a:pt x="16669" y="9049"/>
                  </a:cubicBezTo>
                  <a:lnTo>
                    <a:pt x="46196" y="35719"/>
                  </a:lnTo>
                  <a:close/>
                </a:path>
              </a:pathLst>
            </a:custGeom>
            <a:solidFill>
              <a:srgbClr val="663004"/>
            </a:solidFill>
            <a:ln w="9525"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67B38F2B-A319-4E8A-A2FB-0F66B944BC0D}"/>
                </a:ext>
              </a:extLst>
            </p:cNvPr>
            <p:cNvSpPr/>
            <p:nvPr/>
          </p:nvSpPr>
          <p:spPr>
            <a:xfrm>
              <a:off x="11211083" y="6426041"/>
              <a:ext cx="28575" cy="28575"/>
            </a:xfrm>
            <a:custGeom>
              <a:avLst/>
              <a:gdLst>
                <a:gd name="connsiteX0" fmla="*/ 22384 w 28575"/>
                <a:gd name="connsiteY0" fmla="*/ 22384 h 28575"/>
                <a:gd name="connsiteX1" fmla="*/ 7144 w 28575"/>
                <a:gd name="connsiteY1" fmla="*/ 7144 h 28575"/>
                <a:gd name="connsiteX2" fmla="*/ 7144 w 28575"/>
                <a:gd name="connsiteY2" fmla="*/ 7144 h 28575"/>
                <a:gd name="connsiteX3" fmla="*/ 7144 w 28575"/>
                <a:gd name="connsiteY3" fmla="*/ 7144 h 28575"/>
                <a:gd name="connsiteX4" fmla="*/ 26194 w 28575"/>
                <a:gd name="connsiteY4" fmla="*/ 26194 h 28575"/>
                <a:gd name="connsiteX5" fmla="*/ 26194 w 28575"/>
                <a:gd name="connsiteY5" fmla="*/ 25241 h 28575"/>
                <a:gd name="connsiteX6" fmla="*/ 27146 w 28575"/>
                <a:gd name="connsiteY6" fmla="*/ 25241 h 28575"/>
                <a:gd name="connsiteX7" fmla="*/ 22384 w 28575"/>
                <a:gd name="connsiteY7" fmla="*/ 2238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575" h="28575">
                  <a:moveTo>
                    <a:pt x="22384" y="22384"/>
                  </a:moveTo>
                  <a:lnTo>
                    <a:pt x="7144" y="7144"/>
                  </a:lnTo>
                  <a:lnTo>
                    <a:pt x="7144" y="7144"/>
                  </a:lnTo>
                  <a:lnTo>
                    <a:pt x="7144" y="7144"/>
                  </a:lnTo>
                  <a:lnTo>
                    <a:pt x="26194" y="26194"/>
                  </a:lnTo>
                  <a:lnTo>
                    <a:pt x="26194" y="25241"/>
                  </a:lnTo>
                  <a:lnTo>
                    <a:pt x="27146" y="25241"/>
                  </a:lnTo>
                  <a:lnTo>
                    <a:pt x="22384" y="22384"/>
                  </a:lnTo>
                  <a:close/>
                </a:path>
              </a:pathLst>
            </a:custGeom>
            <a:solidFill>
              <a:srgbClr val="663004"/>
            </a:solidFill>
            <a:ln w="9525"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3B588BFD-2C07-4A30-B441-425CE4996E1F}"/>
                </a:ext>
              </a:extLst>
            </p:cNvPr>
            <p:cNvSpPr/>
            <p:nvPr/>
          </p:nvSpPr>
          <p:spPr>
            <a:xfrm>
              <a:off x="11207273" y="6421279"/>
              <a:ext cx="38100" cy="38100"/>
            </a:xfrm>
            <a:custGeom>
              <a:avLst/>
              <a:gdLst>
                <a:gd name="connsiteX0" fmla="*/ 33814 w 38100"/>
                <a:gd name="connsiteY0" fmla="*/ 26194 h 38100"/>
                <a:gd name="connsiteX1" fmla="*/ 30004 w 38100"/>
                <a:gd name="connsiteY1" fmla="*/ 30956 h 38100"/>
                <a:gd name="connsiteX2" fmla="*/ 29051 w 38100"/>
                <a:gd name="connsiteY2" fmla="*/ 30956 h 38100"/>
                <a:gd name="connsiteX3" fmla="*/ 29051 w 38100"/>
                <a:gd name="connsiteY3" fmla="*/ 31909 h 38100"/>
                <a:gd name="connsiteX4" fmla="*/ 26194 w 38100"/>
                <a:gd name="connsiteY4" fmla="*/ 34766 h 38100"/>
                <a:gd name="connsiteX5" fmla="*/ 22384 w 38100"/>
                <a:gd name="connsiteY5" fmla="*/ 30956 h 38100"/>
                <a:gd name="connsiteX6" fmla="*/ 7144 w 38100"/>
                <a:gd name="connsiteY6" fmla="*/ 15716 h 38100"/>
                <a:gd name="connsiteX7" fmla="*/ 10001 w 38100"/>
                <a:gd name="connsiteY7" fmla="*/ 12859 h 38100"/>
                <a:gd name="connsiteX8" fmla="*/ 10001 w 38100"/>
                <a:gd name="connsiteY8" fmla="*/ 11906 h 38100"/>
                <a:gd name="connsiteX9" fmla="*/ 10954 w 38100"/>
                <a:gd name="connsiteY9" fmla="*/ 11906 h 38100"/>
                <a:gd name="connsiteX10" fmla="*/ 14764 w 38100"/>
                <a:gd name="connsiteY10" fmla="*/ 8096 h 38100"/>
                <a:gd name="connsiteX11" fmla="*/ 14764 w 38100"/>
                <a:gd name="connsiteY11" fmla="*/ 7144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100" h="38100">
                  <a:moveTo>
                    <a:pt x="33814" y="26194"/>
                  </a:moveTo>
                  <a:lnTo>
                    <a:pt x="30004" y="30956"/>
                  </a:lnTo>
                  <a:lnTo>
                    <a:pt x="29051" y="30956"/>
                  </a:lnTo>
                  <a:lnTo>
                    <a:pt x="29051" y="31909"/>
                  </a:lnTo>
                  <a:lnTo>
                    <a:pt x="26194" y="34766"/>
                  </a:lnTo>
                  <a:lnTo>
                    <a:pt x="22384" y="30956"/>
                  </a:lnTo>
                  <a:lnTo>
                    <a:pt x="7144" y="15716"/>
                  </a:lnTo>
                  <a:lnTo>
                    <a:pt x="10001" y="12859"/>
                  </a:lnTo>
                  <a:lnTo>
                    <a:pt x="10001" y="11906"/>
                  </a:lnTo>
                  <a:lnTo>
                    <a:pt x="10954" y="11906"/>
                  </a:lnTo>
                  <a:lnTo>
                    <a:pt x="14764" y="8096"/>
                  </a:lnTo>
                  <a:lnTo>
                    <a:pt x="14764" y="7144"/>
                  </a:lnTo>
                  <a:close/>
                </a:path>
              </a:pathLst>
            </a:custGeom>
            <a:solidFill>
              <a:srgbClr val="663004"/>
            </a:solidFill>
            <a:ln w="9525"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BA6A6D8F-9F16-4767-844C-8A1B2EAD7440}"/>
                </a:ext>
              </a:extLst>
            </p:cNvPr>
            <p:cNvSpPr/>
            <p:nvPr/>
          </p:nvSpPr>
          <p:spPr>
            <a:xfrm>
              <a:off x="11212036" y="6437471"/>
              <a:ext cx="38100" cy="38100"/>
            </a:xfrm>
            <a:custGeom>
              <a:avLst/>
              <a:gdLst>
                <a:gd name="connsiteX0" fmla="*/ 7144 w 38100"/>
                <a:gd name="connsiteY0" fmla="*/ 7144 h 38100"/>
                <a:gd name="connsiteX1" fmla="*/ 32861 w 38100"/>
                <a:gd name="connsiteY1" fmla="*/ 7144 h 38100"/>
                <a:gd name="connsiteX2" fmla="*/ 32861 w 38100"/>
                <a:gd name="connsiteY2" fmla="*/ 32861 h 38100"/>
                <a:gd name="connsiteX3" fmla="*/ 7144 w 38100"/>
                <a:gd name="connsiteY3" fmla="*/ 32861 h 38100"/>
              </a:gdLst>
              <a:ahLst/>
              <a:cxnLst>
                <a:cxn ang="0">
                  <a:pos x="connsiteX0" y="connsiteY0"/>
                </a:cxn>
                <a:cxn ang="0">
                  <a:pos x="connsiteX1" y="connsiteY1"/>
                </a:cxn>
                <a:cxn ang="0">
                  <a:pos x="connsiteX2" y="connsiteY2"/>
                </a:cxn>
                <a:cxn ang="0">
                  <a:pos x="connsiteX3" y="connsiteY3"/>
                </a:cxn>
              </a:cxnLst>
              <a:rect l="l" t="t" r="r" b="b"/>
              <a:pathLst>
                <a:path w="38100" h="38100">
                  <a:moveTo>
                    <a:pt x="7144" y="7144"/>
                  </a:moveTo>
                  <a:lnTo>
                    <a:pt x="32861" y="7144"/>
                  </a:lnTo>
                  <a:lnTo>
                    <a:pt x="32861" y="32861"/>
                  </a:lnTo>
                  <a:lnTo>
                    <a:pt x="7144" y="32861"/>
                  </a:lnTo>
                  <a:close/>
                </a:path>
              </a:pathLst>
            </a:custGeom>
            <a:solidFill>
              <a:srgbClr val="663004"/>
            </a:solidFill>
            <a:ln w="9525"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id="{2F2ED772-470A-4A9F-A5B0-76C904EB10D5}"/>
                </a:ext>
              </a:extLst>
            </p:cNvPr>
            <p:cNvSpPr/>
            <p:nvPr/>
          </p:nvSpPr>
          <p:spPr>
            <a:xfrm>
              <a:off x="11259661" y="6409849"/>
              <a:ext cx="47625" cy="47625"/>
            </a:xfrm>
            <a:custGeom>
              <a:avLst/>
              <a:gdLst>
                <a:gd name="connsiteX0" fmla="*/ 45244 w 47625"/>
                <a:gd name="connsiteY0" fmla="*/ 15716 h 47625"/>
                <a:gd name="connsiteX1" fmla="*/ 37624 w 47625"/>
                <a:gd name="connsiteY1" fmla="*/ 8096 h 47625"/>
                <a:gd name="connsiteX2" fmla="*/ 37624 w 47625"/>
                <a:gd name="connsiteY2" fmla="*/ 10001 h 47625"/>
                <a:gd name="connsiteX3" fmla="*/ 35719 w 47625"/>
                <a:gd name="connsiteY3" fmla="*/ 14764 h 47625"/>
                <a:gd name="connsiteX4" fmla="*/ 34766 w 47625"/>
                <a:gd name="connsiteY4" fmla="*/ 15716 h 47625"/>
                <a:gd name="connsiteX5" fmla="*/ 26194 w 47625"/>
                <a:gd name="connsiteY5" fmla="*/ 24289 h 47625"/>
                <a:gd name="connsiteX6" fmla="*/ 26194 w 47625"/>
                <a:gd name="connsiteY6" fmla="*/ 24289 h 47625"/>
                <a:gd name="connsiteX7" fmla="*/ 26194 w 47625"/>
                <a:gd name="connsiteY7" fmla="*/ 24289 h 47625"/>
                <a:gd name="connsiteX8" fmla="*/ 35719 w 47625"/>
                <a:gd name="connsiteY8" fmla="*/ 14764 h 47625"/>
                <a:gd name="connsiteX9" fmla="*/ 37624 w 47625"/>
                <a:gd name="connsiteY9" fmla="*/ 10954 h 47625"/>
                <a:gd name="connsiteX10" fmla="*/ 35719 w 47625"/>
                <a:gd name="connsiteY10" fmla="*/ 7144 h 47625"/>
                <a:gd name="connsiteX11" fmla="*/ 35719 w 47625"/>
                <a:gd name="connsiteY11" fmla="*/ 7144 h 47625"/>
                <a:gd name="connsiteX12" fmla="*/ 33814 w 47625"/>
                <a:gd name="connsiteY12" fmla="*/ 9049 h 47625"/>
                <a:gd name="connsiteX13" fmla="*/ 22384 w 47625"/>
                <a:gd name="connsiteY13" fmla="*/ 19526 h 47625"/>
                <a:gd name="connsiteX14" fmla="*/ 7144 w 47625"/>
                <a:gd name="connsiteY14" fmla="*/ 34766 h 47625"/>
                <a:gd name="connsiteX15" fmla="*/ 16669 w 47625"/>
                <a:gd name="connsiteY15" fmla="*/ 44291 h 47625"/>
                <a:gd name="connsiteX16" fmla="*/ 45244 w 47625"/>
                <a:gd name="connsiteY16" fmla="*/ 15716 h 47625"/>
                <a:gd name="connsiteX17" fmla="*/ 45244 w 47625"/>
                <a:gd name="connsiteY17" fmla="*/ 15716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7625" h="47625">
                  <a:moveTo>
                    <a:pt x="45244" y="15716"/>
                  </a:moveTo>
                  <a:lnTo>
                    <a:pt x="37624" y="8096"/>
                  </a:lnTo>
                  <a:cubicBezTo>
                    <a:pt x="37624" y="9049"/>
                    <a:pt x="37624" y="10001"/>
                    <a:pt x="37624" y="10001"/>
                  </a:cubicBezTo>
                  <a:cubicBezTo>
                    <a:pt x="37624" y="11906"/>
                    <a:pt x="36671" y="13811"/>
                    <a:pt x="35719" y="14764"/>
                  </a:cubicBezTo>
                  <a:lnTo>
                    <a:pt x="34766" y="15716"/>
                  </a:lnTo>
                  <a:lnTo>
                    <a:pt x="26194" y="24289"/>
                  </a:lnTo>
                  <a:lnTo>
                    <a:pt x="26194" y="24289"/>
                  </a:lnTo>
                  <a:lnTo>
                    <a:pt x="26194" y="24289"/>
                  </a:lnTo>
                  <a:lnTo>
                    <a:pt x="35719" y="14764"/>
                  </a:lnTo>
                  <a:cubicBezTo>
                    <a:pt x="36671" y="13811"/>
                    <a:pt x="37624" y="12859"/>
                    <a:pt x="37624" y="10954"/>
                  </a:cubicBezTo>
                  <a:cubicBezTo>
                    <a:pt x="37624" y="10001"/>
                    <a:pt x="36671" y="8096"/>
                    <a:pt x="35719" y="7144"/>
                  </a:cubicBezTo>
                  <a:cubicBezTo>
                    <a:pt x="35719" y="7144"/>
                    <a:pt x="35719" y="7144"/>
                    <a:pt x="35719" y="7144"/>
                  </a:cubicBezTo>
                  <a:lnTo>
                    <a:pt x="33814" y="9049"/>
                  </a:lnTo>
                  <a:lnTo>
                    <a:pt x="22384" y="19526"/>
                  </a:lnTo>
                  <a:lnTo>
                    <a:pt x="7144" y="34766"/>
                  </a:lnTo>
                  <a:lnTo>
                    <a:pt x="16669" y="44291"/>
                  </a:lnTo>
                  <a:lnTo>
                    <a:pt x="45244" y="15716"/>
                  </a:lnTo>
                  <a:lnTo>
                    <a:pt x="45244" y="15716"/>
                  </a:lnTo>
                  <a:close/>
                </a:path>
              </a:pathLst>
            </a:custGeom>
            <a:solidFill>
              <a:srgbClr val="663004"/>
            </a:solidFill>
            <a:ln w="9525"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7529B50E-FB96-49AC-A590-DCD4B2C1BE43}"/>
                </a:ext>
              </a:extLst>
            </p:cNvPr>
            <p:cNvSpPr/>
            <p:nvPr/>
          </p:nvSpPr>
          <p:spPr>
            <a:xfrm>
              <a:off x="11285378" y="6407944"/>
              <a:ext cx="9525" cy="19050"/>
            </a:xfrm>
            <a:custGeom>
              <a:avLst/>
              <a:gdLst>
                <a:gd name="connsiteX0" fmla="*/ 10954 w 9525"/>
                <a:gd name="connsiteY0" fmla="*/ 11906 h 19050"/>
                <a:gd name="connsiteX1" fmla="*/ 9049 w 9525"/>
                <a:gd name="connsiteY1" fmla="*/ 15716 h 19050"/>
                <a:gd name="connsiteX2" fmla="*/ 7144 w 9525"/>
                <a:gd name="connsiteY2" fmla="*/ 17621 h 19050"/>
                <a:gd name="connsiteX3" fmla="*/ 7144 w 9525"/>
                <a:gd name="connsiteY3" fmla="*/ 17621 h 19050"/>
                <a:gd name="connsiteX4" fmla="*/ 7144 w 9525"/>
                <a:gd name="connsiteY4" fmla="*/ 7144 h 19050"/>
                <a:gd name="connsiteX5" fmla="*/ 9049 w 9525"/>
                <a:gd name="connsiteY5" fmla="*/ 8096 h 19050"/>
                <a:gd name="connsiteX6" fmla="*/ 9049 w 9525"/>
                <a:gd name="connsiteY6" fmla="*/ 8096 h 19050"/>
                <a:gd name="connsiteX7" fmla="*/ 10954 w 9525"/>
                <a:gd name="connsiteY7" fmla="*/ 11906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25" h="19050">
                  <a:moveTo>
                    <a:pt x="10954" y="11906"/>
                  </a:moveTo>
                  <a:cubicBezTo>
                    <a:pt x="10954" y="13811"/>
                    <a:pt x="10001" y="14764"/>
                    <a:pt x="9049" y="15716"/>
                  </a:cubicBezTo>
                  <a:lnTo>
                    <a:pt x="7144" y="17621"/>
                  </a:lnTo>
                  <a:lnTo>
                    <a:pt x="7144" y="17621"/>
                  </a:lnTo>
                  <a:lnTo>
                    <a:pt x="7144" y="7144"/>
                  </a:lnTo>
                  <a:cubicBezTo>
                    <a:pt x="8096" y="7144"/>
                    <a:pt x="8096" y="8096"/>
                    <a:pt x="9049" y="8096"/>
                  </a:cubicBezTo>
                  <a:cubicBezTo>
                    <a:pt x="9049" y="8096"/>
                    <a:pt x="9049" y="8096"/>
                    <a:pt x="9049" y="8096"/>
                  </a:cubicBezTo>
                  <a:cubicBezTo>
                    <a:pt x="10954" y="9049"/>
                    <a:pt x="10954" y="10954"/>
                    <a:pt x="10954" y="11906"/>
                  </a:cubicBezTo>
                  <a:close/>
                </a:path>
              </a:pathLst>
            </a:custGeom>
            <a:solidFill>
              <a:srgbClr val="663004"/>
            </a:solidFill>
            <a:ln w="9525"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3E151D90-B8F2-4C1B-8934-02DE8E1E39DA}"/>
                </a:ext>
              </a:extLst>
            </p:cNvPr>
            <p:cNvSpPr/>
            <p:nvPr/>
          </p:nvSpPr>
          <p:spPr>
            <a:xfrm>
              <a:off x="11286331" y="6376511"/>
              <a:ext cx="19050" cy="47625"/>
            </a:xfrm>
            <a:custGeom>
              <a:avLst/>
              <a:gdLst>
                <a:gd name="connsiteX0" fmla="*/ 18574 w 19050"/>
                <a:gd name="connsiteY0" fmla="*/ 7144 h 47625"/>
                <a:gd name="connsiteX1" fmla="*/ 18574 w 19050"/>
                <a:gd name="connsiteY1" fmla="*/ 48101 h 47625"/>
                <a:gd name="connsiteX2" fmla="*/ 9049 w 19050"/>
                <a:gd name="connsiteY2" fmla="*/ 48101 h 47625"/>
                <a:gd name="connsiteX3" fmla="*/ 10001 w 19050"/>
                <a:gd name="connsiteY3" fmla="*/ 47149 h 47625"/>
                <a:gd name="connsiteX4" fmla="*/ 11906 w 19050"/>
                <a:gd name="connsiteY4" fmla="*/ 42386 h 47625"/>
                <a:gd name="connsiteX5" fmla="*/ 11906 w 19050"/>
                <a:gd name="connsiteY5" fmla="*/ 40481 h 47625"/>
                <a:gd name="connsiteX6" fmla="*/ 10001 w 19050"/>
                <a:gd name="connsiteY6" fmla="*/ 38576 h 47625"/>
                <a:gd name="connsiteX7" fmla="*/ 7144 w 19050"/>
                <a:gd name="connsiteY7" fmla="*/ 36671 h 47625"/>
                <a:gd name="connsiteX8" fmla="*/ 7144 w 19050"/>
                <a:gd name="connsiteY8" fmla="*/ 7144 h 47625"/>
                <a:gd name="connsiteX9" fmla="*/ 18574 w 19050"/>
                <a:gd name="connsiteY9" fmla="*/ 7144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0" h="47625">
                  <a:moveTo>
                    <a:pt x="18574" y="7144"/>
                  </a:moveTo>
                  <a:lnTo>
                    <a:pt x="18574" y="48101"/>
                  </a:lnTo>
                  <a:lnTo>
                    <a:pt x="9049" y="48101"/>
                  </a:lnTo>
                  <a:lnTo>
                    <a:pt x="10001" y="47149"/>
                  </a:lnTo>
                  <a:cubicBezTo>
                    <a:pt x="10954" y="46196"/>
                    <a:pt x="11906" y="44291"/>
                    <a:pt x="11906" y="42386"/>
                  </a:cubicBezTo>
                  <a:cubicBezTo>
                    <a:pt x="11906" y="41434"/>
                    <a:pt x="11906" y="40481"/>
                    <a:pt x="11906" y="40481"/>
                  </a:cubicBezTo>
                  <a:cubicBezTo>
                    <a:pt x="11906" y="39529"/>
                    <a:pt x="10954" y="38576"/>
                    <a:pt x="10001" y="38576"/>
                  </a:cubicBezTo>
                  <a:cubicBezTo>
                    <a:pt x="9049" y="38576"/>
                    <a:pt x="8096" y="37624"/>
                    <a:pt x="7144" y="36671"/>
                  </a:cubicBezTo>
                  <a:lnTo>
                    <a:pt x="7144" y="7144"/>
                  </a:lnTo>
                  <a:lnTo>
                    <a:pt x="18574" y="7144"/>
                  </a:lnTo>
                  <a:close/>
                </a:path>
              </a:pathLst>
            </a:custGeom>
            <a:solidFill>
              <a:srgbClr val="663004"/>
            </a:solidFill>
            <a:ln w="9525"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87C9FD86-3902-493E-93E7-027B64B88279}"/>
                </a:ext>
              </a:extLst>
            </p:cNvPr>
            <p:cNvSpPr/>
            <p:nvPr/>
          </p:nvSpPr>
          <p:spPr>
            <a:xfrm>
              <a:off x="11286331" y="6370796"/>
              <a:ext cx="19050" cy="19050"/>
            </a:xfrm>
            <a:custGeom>
              <a:avLst/>
              <a:gdLst>
                <a:gd name="connsiteX0" fmla="*/ 12859 w 19050"/>
                <a:gd name="connsiteY0" fmla="*/ 7144 h 19050"/>
                <a:gd name="connsiteX1" fmla="*/ 7144 w 19050"/>
                <a:gd name="connsiteY1" fmla="*/ 12859 h 19050"/>
                <a:gd name="connsiteX2" fmla="*/ 12859 w 19050"/>
                <a:gd name="connsiteY2" fmla="*/ 18574 h 19050"/>
                <a:gd name="connsiteX3" fmla="*/ 18574 w 19050"/>
                <a:gd name="connsiteY3" fmla="*/ 12859 h 19050"/>
                <a:gd name="connsiteX4" fmla="*/ 12859 w 19050"/>
                <a:gd name="connsiteY4" fmla="*/ 7144 h 19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rgbClr val="663004"/>
            </a:solidFill>
            <a:ln w="9525"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52DBC4D8-8715-409E-823D-B3A000648A08}"/>
                </a:ext>
              </a:extLst>
            </p:cNvPr>
            <p:cNvSpPr/>
            <p:nvPr/>
          </p:nvSpPr>
          <p:spPr>
            <a:xfrm>
              <a:off x="11251088" y="6407318"/>
              <a:ext cx="47625" cy="47625"/>
            </a:xfrm>
            <a:custGeom>
              <a:avLst/>
              <a:gdLst>
                <a:gd name="connsiteX0" fmla="*/ 45244 w 47625"/>
                <a:gd name="connsiteY0" fmla="*/ 12532 h 47625"/>
                <a:gd name="connsiteX1" fmla="*/ 43339 w 47625"/>
                <a:gd name="connsiteY1" fmla="*/ 16342 h 47625"/>
                <a:gd name="connsiteX2" fmla="*/ 33814 w 47625"/>
                <a:gd name="connsiteY2" fmla="*/ 25867 h 47625"/>
                <a:gd name="connsiteX3" fmla="*/ 33814 w 47625"/>
                <a:gd name="connsiteY3" fmla="*/ 25867 h 47625"/>
                <a:gd name="connsiteX4" fmla="*/ 22384 w 47625"/>
                <a:gd name="connsiteY4" fmla="*/ 37297 h 47625"/>
                <a:gd name="connsiteX5" fmla="*/ 18574 w 47625"/>
                <a:gd name="connsiteY5" fmla="*/ 41107 h 47625"/>
                <a:gd name="connsiteX6" fmla="*/ 15716 w 47625"/>
                <a:gd name="connsiteY6" fmla="*/ 44917 h 47625"/>
                <a:gd name="connsiteX7" fmla="*/ 14764 w 47625"/>
                <a:gd name="connsiteY7" fmla="*/ 45869 h 47625"/>
                <a:gd name="connsiteX8" fmla="*/ 7144 w 47625"/>
                <a:gd name="connsiteY8" fmla="*/ 38249 h 47625"/>
                <a:gd name="connsiteX9" fmla="*/ 7144 w 47625"/>
                <a:gd name="connsiteY9" fmla="*/ 37297 h 47625"/>
                <a:gd name="connsiteX10" fmla="*/ 7144 w 47625"/>
                <a:gd name="connsiteY10" fmla="*/ 37297 h 47625"/>
                <a:gd name="connsiteX11" fmla="*/ 35719 w 47625"/>
                <a:gd name="connsiteY11" fmla="*/ 8722 h 47625"/>
                <a:gd name="connsiteX12" fmla="*/ 41434 w 47625"/>
                <a:gd name="connsiteY12" fmla="*/ 7769 h 47625"/>
                <a:gd name="connsiteX13" fmla="*/ 43339 w 47625"/>
                <a:gd name="connsiteY13" fmla="*/ 8722 h 47625"/>
                <a:gd name="connsiteX14" fmla="*/ 43339 w 47625"/>
                <a:gd name="connsiteY14" fmla="*/ 8722 h 47625"/>
                <a:gd name="connsiteX15" fmla="*/ 45244 w 47625"/>
                <a:gd name="connsiteY15" fmla="*/ 12532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7625" h="47625">
                  <a:moveTo>
                    <a:pt x="45244" y="12532"/>
                  </a:moveTo>
                  <a:cubicBezTo>
                    <a:pt x="45244" y="14437"/>
                    <a:pt x="44291" y="15389"/>
                    <a:pt x="43339" y="16342"/>
                  </a:cubicBezTo>
                  <a:lnTo>
                    <a:pt x="33814" y="25867"/>
                  </a:lnTo>
                  <a:lnTo>
                    <a:pt x="33814" y="25867"/>
                  </a:lnTo>
                  <a:lnTo>
                    <a:pt x="22384" y="37297"/>
                  </a:lnTo>
                  <a:lnTo>
                    <a:pt x="18574" y="41107"/>
                  </a:lnTo>
                  <a:lnTo>
                    <a:pt x="15716" y="44917"/>
                  </a:lnTo>
                  <a:lnTo>
                    <a:pt x="14764" y="45869"/>
                  </a:lnTo>
                  <a:lnTo>
                    <a:pt x="7144" y="38249"/>
                  </a:lnTo>
                  <a:lnTo>
                    <a:pt x="7144" y="37297"/>
                  </a:lnTo>
                  <a:lnTo>
                    <a:pt x="7144" y="37297"/>
                  </a:lnTo>
                  <a:lnTo>
                    <a:pt x="35719" y="8722"/>
                  </a:lnTo>
                  <a:cubicBezTo>
                    <a:pt x="37624" y="6817"/>
                    <a:pt x="39529" y="6817"/>
                    <a:pt x="41434" y="7769"/>
                  </a:cubicBezTo>
                  <a:cubicBezTo>
                    <a:pt x="42386" y="7769"/>
                    <a:pt x="42386" y="8722"/>
                    <a:pt x="43339" y="8722"/>
                  </a:cubicBezTo>
                  <a:cubicBezTo>
                    <a:pt x="43339" y="8722"/>
                    <a:pt x="43339" y="8722"/>
                    <a:pt x="43339" y="8722"/>
                  </a:cubicBezTo>
                  <a:cubicBezTo>
                    <a:pt x="45244" y="9674"/>
                    <a:pt x="45244" y="11579"/>
                    <a:pt x="45244" y="12532"/>
                  </a:cubicBezTo>
                  <a:close/>
                </a:path>
              </a:pathLst>
            </a:custGeom>
            <a:solidFill>
              <a:srgbClr val="663004"/>
            </a:solidFill>
            <a:ln w="9525"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513D15E4-22C9-4306-AF74-0F237695C3F7}"/>
                </a:ext>
              </a:extLst>
            </p:cNvPr>
            <p:cNvSpPr/>
            <p:nvPr/>
          </p:nvSpPr>
          <p:spPr>
            <a:xfrm>
              <a:off x="11251088" y="6426041"/>
              <a:ext cx="38100" cy="28575"/>
            </a:xfrm>
            <a:custGeom>
              <a:avLst/>
              <a:gdLst>
                <a:gd name="connsiteX0" fmla="*/ 8096 w 38100"/>
                <a:gd name="connsiteY0" fmla="*/ 18574 h 28575"/>
                <a:gd name="connsiteX1" fmla="*/ 8096 w 38100"/>
                <a:gd name="connsiteY1" fmla="*/ 18574 h 28575"/>
                <a:gd name="connsiteX2" fmla="*/ 8096 w 38100"/>
                <a:gd name="connsiteY2" fmla="*/ 18574 h 28575"/>
                <a:gd name="connsiteX3" fmla="*/ 8096 w 38100"/>
                <a:gd name="connsiteY3" fmla="*/ 18574 h 28575"/>
                <a:gd name="connsiteX4" fmla="*/ 34766 w 38100"/>
                <a:gd name="connsiteY4" fmla="*/ 7144 h 28575"/>
                <a:gd name="connsiteX5" fmla="*/ 34766 w 38100"/>
                <a:gd name="connsiteY5" fmla="*/ 7144 h 28575"/>
                <a:gd name="connsiteX6" fmla="*/ 22384 w 38100"/>
                <a:gd name="connsiteY6" fmla="*/ 18574 h 28575"/>
                <a:gd name="connsiteX7" fmla="*/ 18574 w 38100"/>
                <a:gd name="connsiteY7" fmla="*/ 22384 h 28575"/>
                <a:gd name="connsiteX8" fmla="*/ 14764 w 38100"/>
                <a:gd name="connsiteY8" fmla="*/ 25241 h 28575"/>
                <a:gd name="connsiteX9" fmla="*/ 14764 w 38100"/>
                <a:gd name="connsiteY9" fmla="*/ 25241 h 28575"/>
                <a:gd name="connsiteX10" fmla="*/ 7144 w 38100"/>
                <a:gd name="connsiteY10" fmla="*/ 17621 h 28575"/>
                <a:gd name="connsiteX11" fmla="*/ 7144 w 38100"/>
                <a:gd name="connsiteY11" fmla="*/ 19526 h 28575"/>
                <a:gd name="connsiteX12" fmla="*/ 14764 w 38100"/>
                <a:gd name="connsiteY12" fmla="*/ 27146 h 28575"/>
                <a:gd name="connsiteX13" fmla="*/ 15716 w 38100"/>
                <a:gd name="connsiteY13" fmla="*/ 26194 h 28575"/>
                <a:gd name="connsiteX14" fmla="*/ 18574 w 38100"/>
                <a:gd name="connsiteY14" fmla="*/ 22384 h 28575"/>
                <a:gd name="connsiteX15" fmla="*/ 23336 w 38100"/>
                <a:gd name="connsiteY15" fmla="*/ 17621 h 28575"/>
                <a:gd name="connsiteX16" fmla="*/ 34766 w 38100"/>
                <a:gd name="connsiteY16" fmla="*/ 7144 h 28575"/>
                <a:gd name="connsiteX17" fmla="*/ 34766 w 38100"/>
                <a:gd name="connsiteY17" fmla="*/ 7144 h 28575"/>
                <a:gd name="connsiteX18" fmla="*/ 8096 w 38100"/>
                <a:gd name="connsiteY18" fmla="*/ 18574 h 28575"/>
                <a:gd name="connsiteX19" fmla="*/ 8096 w 38100"/>
                <a:gd name="connsiteY19" fmla="*/ 18574 h 28575"/>
                <a:gd name="connsiteX20" fmla="*/ 8096 w 38100"/>
                <a:gd name="connsiteY20" fmla="*/ 18574 h 28575"/>
                <a:gd name="connsiteX21" fmla="*/ 8096 w 38100"/>
                <a:gd name="connsiteY21" fmla="*/ 18574 h 28575"/>
                <a:gd name="connsiteX22" fmla="*/ 8096 w 38100"/>
                <a:gd name="connsiteY22" fmla="*/ 18574 h 28575"/>
                <a:gd name="connsiteX23" fmla="*/ 8096 w 38100"/>
                <a:gd name="connsiteY23" fmla="*/ 18574 h 28575"/>
                <a:gd name="connsiteX24" fmla="*/ 8096 w 38100"/>
                <a:gd name="connsiteY24" fmla="*/ 18574 h 28575"/>
                <a:gd name="connsiteX25" fmla="*/ 8096 w 38100"/>
                <a:gd name="connsiteY25" fmla="*/ 18574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8100" h="28575">
                  <a:moveTo>
                    <a:pt x="8096" y="18574"/>
                  </a:moveTo>
                  <a:lnTo>
                    <a:pt x="8096" y="18574"/>
                  </a:lnTo>
                  <a:lnTo>
                    <a:pt x="8096" y="18574"/>
                  </a:lnTo>
                  <a:lnTo>
                    <a:pt x="8096" y="18574"/>
                  </a:lnTo>
                  <a:close/>
                  <a:moveTo>
                    <a:pt x="34766" y="7144"/>
                  </a:moveTo>
                  <a:lnTo>
                    <a:pt x="34766" y="7144"/>
                  </a:lnTo>
                  <a:lnTo>
                    <a:pt x="22384" y="18574"/>
                  </a:lnTo>
                  <a:lnTo>
                    <a:pt x="18574" y="22384"/>
                  </a:lnTo>
                  <a:lnTo>
                    <a:pt x="14764" y="25241"/>
                  </a:lnTo>
                  <a:lnTo>
                    <a:pt x="14764" y="25241"/>
                  </a:lnTo>
                  <a:lnTo>
                    <a:pt x="7144" y="17621"/>
                  </a:lnTo>
                  <a:lnTo>
                    <a:pt x="7144" y="19526"/>
                  </a:lnTo>
                  <a:lnTo>
                    <a:pt x="14764" y="27146"/>
                  </a:lnTo>
                  <a:lnTo>
                    <a:pt x="15716" y="26194"/>
                  </a:lnTo>
                  <a:lnTo>
                    <a:pt x="18574" y="22384"/>
                  </a:lnTo>
                  <a:lnTo>
                    <a:pt x="23336" y="17621"/>
                  </a:lnTo>
                  <a:lnTo>
                    <a:pt x="34766" y="7144"/>
                  </a:lnTo>
                  <a:lnTo>
                    <a:pt x="34766" y="7144"/>
                  </a:lnTo>
                  <a:close/>
                  <a:moveTo>
                    <a:pt x="8096" y="18574"/>
                  </a:moveTo>
                  <a:lnTo>
                    <a:pt x="8096" y="18574"/>
                  </a:lnTo>
                  <a:lnTo>
                    <a:pt x="8096" y="18574"/>
                  </a:lnTo>
                  <a:lnTo>
                    <a:pt x="8096" y="18574"/>
                  </a:lnTo>
                  <a:close/>
                  <a:moveTo>
                    <a:pt x="8096" y="18574"/>
                  </a:moveTo>
                  <a:lnTo>
                    <a:pt x="8096" y="18574"/>
                  </a:lnTo>
                  <a:lnTo>
                    <a:pt x="8096" y="18574"/>
                  </a:lnTo>
                  <a:lnTo>
                    <a:pt x="8096" y="18574"/>
                  </a:lnTo>
                  <a:close/>
                </a:path>
              </a:pathLst>
            </a:custGeom>
            <a:solidFill>
              <a:srgbClr val="663004"/>
            </a:solidFill>
            <a:ln w="9525"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2485BDA8-A70B-4A28-99E9-E81C614C7C56}"/>
                </a:ext>
              </a:extLst>
            </p:cNvPr>
            <p:cNvSpPr/>
            <p:nvPr/>
          </p:nvSpPr>
          <p:spPr>
            <a:xfrm>
              <a:off x="11254898" y="6421279"/>
              <a:ext cx="38100" cy="38100"/>
            </a:xfrm>
            <a:custGeom>
              <a:avLst/>
              <a:gdLst>
                <a:gd name="connsiteX0" fmla="*/ 34766 w 38100"/>
                <a:gd name="connsiteY0" fmla="*/ 15716 h 38100"/>
                <a:gd name="connsiteX1" fmla="*/ 18574 w 38100"/>
                <a:gd name="connsiteY1" fmla="*/ 30956 h 38100"/>
                <a:gd name="connsiteX2" fmla="*/ 15716 w 38100"/>
                <a:gd name="connsiteY2" fmla="*/ 34766 h 38100"/>
                <a:gd name="connsiteX3" fmla="*/ 11906 w 38100"/>
                <a:gd name="connsiteY3" fmla="*/ 30956 h 38100"/>
                <a:gd name="connsiteX4" fmla="*/ 11906 w 38100"/>
                <a:gd name="connsiteY4" fmla="*/ 30956 h 38100"/>
                <a:gd name="connsiteX5" fmla="*/ 7144 w 38100"/>
                <a:gd name="connsiteY5" fmla="*/ 26194 h 38100"/>
                <a:gd name="connsiteX6" fmla="*/ 26194 w 38100"/>
                <a:gd name="connsiteY6" fmla="*/ 7144 h 38100"/>
                <a:gd name="connsiteX7" fmla="*/ 27146 w 38100"/>
                <a:gd name="connsiteY7" fmla="*/ 8096 h 38100"/>
                <a:gd name="connsiteX8" fmla="*/ 30956 w 38100"/>
                <a:gd name="connsiteY8" fmla="*/ 11906 h 38100"/>
                <a:gd name="connsiteX9" fmla="*/ 30956 w 38100"/>
                <a:gd name="connsiteY9" fmla="*/ 11906 h 38100"/>
                <a:gd name="connsiteX10" fmla="*/ 30956 w 38100"/>
                <a:gd name="connsiteY10" fmla="*/ 12859 h 3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100" h="38100">
                  <a:moveTo>
                    <a:pt x="34766" y="15716"/>
                  </a:moveTo>
                  <a:lnTo>
                    <a:pt x="18574" y="30956"/>
                  </a:lnTo>
                  <a:lnTo>
                    <a:pt x="15716" y="34766"/>
                  </a:lnTo>
                  <a:lnTo>
                    <a:pt x="11906" y="30956"/>
                  </a:lnTo>
                  <a:lnTo>
                    <a:pt x="11906" y="30956"/>
                  </a:lnTo>
                  <a:lnTo>
                    <a:pt x="7144" y="26194"/>
                  </a:lnTo>
                  <a:lnTo>
                    <a:pt x="26194" y="7144"/>
                  </a:lnTo>
                  <a:lnTo>
                    <a:pt x="27146" y="8096"/>
                  </a:lnTo>
                  <a:lnTo>
                    <a:pt x="30956" y="11906"/>
                  </a:lnTo>
                  <a:lnTo>
                    <a:pt x="30956" y="11906"/>
                  </a:lnTo>
                  <a:lnTo>
                    <a:pt x="30956" y="12859"/>
                  </a:lnTo>
                  <a:close/>
                </a:path>
              </a:pathLst>
            </a:custGeom>
            <a:solidFill>
              <a:srgbClr val="663004"/>
            </a:solidFill>
            <a:ln w="9525"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7508EA73-BF0D-4B34-99FD-81F3C1AD7247}"/>
                </a:ext>
              </a:extLst>
            </p:cNvPr>
            <p:cNvSpPr/>
            <p:nvPr/>
          </p:nvSpPr>
          <p:spPr>
            <a:xfrm>
              <a:off x="11252041" y="6437471"/>
              <a:ext cx="38100" cy="38100"/>
            </a:xfrm>
            <a:custGeom>
              <a:avLst/>
              <a:gdLst>
                <a:gd name="connsiteX0" fmla="*/ 7144 w 38100"/>
                <a:gd name="connsiteY0" fmla="*/ 7144 h 38100"/>
                <a:gd name="connsiteX1" fmla="*/ 32861 w 38100"/>
                <a:gd name="connsiteY1" fmla="*/ 7144 h 38100"/>
                <a:gd name="connsiteX2" fmla="*/ 32861 w 38100"/>
                <a:gd name="connsiteY2" fmla="*/ 32861 h 38100"/>
                <a:gd name="connsiteX3" fmla="*/ 7144 w 38100"/>
                <a:gd name="connsiteY3" fmla="*/ 32861 h 38100"/>
              </a:gdLst>
              <a:ahLst/>
              <a:cxnLst>
                <a:cxn ang="0">
                  <a:pos x="connsiteX0" y="connsiteY0"/>
                </a:cxn>
                <a:cxn ang="0">
                  <a:pos x="connsiteX1" y="connsiteY1"/>
                </a:cxn>
                <a:cxn ang="0">
                  <a:pos x="connsiteX2" y="connsiteY2"/>
                </a:cxn>
                <a:cxn ang="0">
                  <a:pos x="connsiteX3" y="connsiteY3"/>
                </a:cxn>
              </a:cxnLst>
              <a:rect l="l" t="t" r="r" b="b"/>
              <a:pathLst>
                <a:path w="38100" h="38100">
                  <a:moveTo>
                    <a:pt x="7144" y="7144"/>
                  </a:moveTo>
                  <a:lnTo>
                    <a:pt x="32861" y="7144"/>
                  </a:lnTo>
                  <a:lnTo>
                    <a:pt x="32861" y="32861"/>
                  </a:lnTo>
                  <a:lnTo>
                    <a:pt x="7144" y="32861"/>
                  </a:lnTo>
                  <a:close/>
                </a:path>
              </a:pathLst>
            </a:custGeom>
            <a:solidFill>
              <a:srgbClr val="663004"/>
            </a:solidFill>
            <a:ln w="9525"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493F3286-6318-4468-8D62-8078CB9FE60B}"/>
                </a:ext>
              </a:extLst>
            </p:cNvPr>
            <p:cNvSpPr/>
            <p:nvPr/>
          </p:nvSpPr>
          <p:spPr>
            <a:xfrm>
              <a:off x="11246326" y="6383179"/>
              <a:ext cx="38100" cy="47625"/>
            </a:xfrm>
            <a:custGeom>
              <a:avLst/>
              <a:gdLst>
                <a:gd name="connsiteX0" fmla="*/ 32861 w 38100"/>
                <a:gd name="connsiteY0" fmla="*/ 31909 h 47625"/>
                <a:gd name="connsiteX1" fmla="*/ 7144 w 38100"/>
                <a:gd name="connsiteY1" fmla="*/ 44291 h 47625"/>
                <a:gd name="connsiteX2" fmla="*/ 7144 w 38100"/>
                <a:gd name="connsiteY2" fmla="*/ 18574 h 47625"/>
                <a:gd name="connsiteX3" fmla="*/ 32861 w 38100"/>
                <a:gd name="connsiteY3" fmla="*/ 7144 h 47625"/>
              </a:gdLst>
              <a:ahLst/>
              <a:cxnLst>
                <a:cxn ang="0">
                  <a:pos x="connsiteX0" y="connsiteY0"/>
                </a:cxn>
                <a:cxn ang="0">
                  <a:pos x="connsiteX1" y="connsiteY1"/>
                </a:cxn>
                <a:cxn ang="0">
                  <a:pos x="connsiteX2" y="connsiteY2"/>
                </a:cxn>
                <a:cxn ang="0">
                  <a:pos x="connsiteX3" y="connsiteY3"/>
                </a:cxn>
              </a:cxnLst>
              <a:rect l="l" t="t" r="r" b="b"/>
              <a:pathLst>
                <a:path w="38100" h="47625">
                  <a:moveTo>
                    <a:pt x="32861" y="31909"/>
                  </a:moveTo>
                  <a:lnTo>
                    <a:pt x="7144" y="44291"/>
                  </a:lnTo>
                  <a:lnTo>
                    <a:pt x="7144" y="18574"/>
                  </a:lnTo>
                  <a:lnTo>
                    <a:pt x="32861" y="7144"/>
                  </a:lnTo>
                  <a:close/>
                </a:path>
              </a:pathLst>
            </a:custGeom>
            <a:solidFill>
              <a:srgbClr val="663004"/>
            </a:solidFill>
            <a:ln w="9525"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70D265D9-ED42-4162-86D4-54DDD1915228}"/>
                </a:ext>
              </a:extLst>
            </p:cNvPr>
            <p:cNvSpPr/>
            <p:nvPr/>
          </p:nvSpPr>
          <p:spPr>
            <a:xfrm>
              <a:off x="11219656" y="6383179"/>
              <a:ext cx="38100" cy="47625"/>
            </a:xfrm>
            <a:custGeom>
              <a:avLst/>
              <a:gdLst>
                <a:gd name="connsiteX0" fmla="*/ 7144 w 38100"/>
                <a:gd name="connsiteY0" fmla="*/ 31909 h 47625"/>
                <a:gd name="connsiteX1" fmla="*/ 32861 w 38100"/>
                <a:gd name="connsiteY1" fmla="*/ 44291 h 47625"/>
                <a:gd name="connsiteX2" fmla="*/ 32861 w 38100"/>
                <a:gd name="connsiteY2" fmla="*/ 18574 h 47625"/>
                <a:gd name="connsiteX3" fmla="*/ 7144 w 38100"/>
                <a:gd name="connsiteY3" fmla="*/ 7144 h 47625"/>
              </a:gdLst>
              <a:ahLst/>
              <a:cxnLst>
                <a:cxn ang="0">
                  <a:pos x="connsiteX0" y="connsiteY0"/>
                </a:cxn>
                <a:cxn ang="0">
                  <a:pos x="connsiteX1" y="connsiteY1"/>
                </a:cxn>
                <a:cxn ang="0">
                  <a:pos x="connsiteX2" y="connsiteY2"/>
                </a:cxn>
                <a:cxn ang="0">
                  <a:pos x="connsiteX3" y="connsiteY3"/>
                </a:cxn>
              </a:cxnLst>
              <a:rect l="l" t="t" r="r" b="b"/>
              <a:pathLst>
                <a:path w="38100" h="47625">
                  <a:moveTo>
                    <a:pt x="7144" y="31909"/>
                  </a:moveTo>
                  <a:lnTo>
                    <a:pt x="32861" y="44291"/>
                  </a:lnTo>
                  <a:lnTo>
                    <a:pt x="32861" y="18574"/>
                  </a:lnTo>
                  <a:lnTo>
                    <a:pt x="7144" y="7144"/>
                  </a:lnTo>
                  <a:close/>
                </a:path>
              </a:pathLst>
            </a:custGeom>
            <a:solidFill>
              <a:srgbClr val="663004"/>
            </a:solidFill>
            <a:ln w="9525"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1D8EC1EE-AC35-4C4C-87F4-EE3AE477E670}"/>
                </a:ext>
              </a:extLst>
            </p:cNvPr>
            <p:cNvSpPr/>
            <p:nvPr/>
          </p:nvSpPr>
          <p:spPr>
            <a:xfrm>
              <a:off x="11220608" y="6374606"/>
              <a:ext cx="57150" cy="28575"/>
            </a:xfrm>
            <a:custGeom>
              <a:avLst/>
              <a:gdLst>
                <a:gd name="connsiteX0" fmla="*/ 57626 w 57150"/>
                <a:gd name="connsiteY0" fmla="*/ 14764 h 28575"/>
                <a:gd name="connsiteX1" fmla="*/ 32861 w 57150"/>
                <a:gd name="connsiteY1" fmla="*/ 27146 h 28575"/>
                <a:gd name="connsiteX2" fmla="*/ 7144 w 57150"/>
                <a:gd name="connsiteY2" fmla="*/ 14764 h 28575"/>
                <a:gd name="connsiteX3" fmla="*/ 31909 w 57150"/>
                <a:gd name="connsiteY3" fmla="*/ 7144 h 28575"/>
              </a:gdLst>
              <a:ahLst/>
              <a:cxnLst>
                <a:cxn ang="0">
                  <a:pos x="connsiteX0" y="connsiteY0"/>
                </a:cxn>
                <a:cxn ang="0">
                  <a:pos x="connsiteX1" y="connsiteY1"/>
                </a:cxn>
                <a:cxn ang="0">
                  <a:pos x="connsiteX2" y="connsiteY2"/>
                </a:cxn>
                <a:cxn ang="0">
                  <a:pos x="connsiteX3" y="connsiteY3"/>
                </a:cxn>
              </a:cxnLst>
              <a:rect l="l" t="t" r="r" b="b"/>
              <a:pathLst>
                <a:path w="57150" h="28575">
                  <a:moveTo>
                    <a:pt x="57626" y="14764"/>
                  </a:moveTo>
                  <a:lnTo>
                    <a:pt x="32861" y="27146"/>
                  </a:lnTo>
                  <a:lnTo>
                    <a:pt x="7144" y="14764"/>
                  </a:lnTo>
                  <a:lnTo>
                    <a:pt x="31909" y="7144"/>
                  </a:lnTo>
                  <a:close/>
                </a:path>
              </a:pathLst>
            </a:custGeom>
            <a:solidFill>
              <a:srgbClr val="663004"/>
            </a:solidFill>
            <a:ln w="9525"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44055AF5-A9D0-4F89-9A7E-2CEC2AA8340B}"/>
                </a:ext>
              </a:extLst>
            </p:cNvPr>
            <p:cNvSpPr/>
            <p:nvPr/>
          </p:nvSpPr>
          <p:spPr>
            <a:xfrm>
              <a:off x="11516836" y="6339364"/>
              <a:ext cx="161925" cy="161925"/>
            </a:xfrm>
            <a:custGeom>
              <a:avLst/>
              <a:gdLst>
                <a:gd name="connsiteX0" fmla="*/ 145256 w 161925"/>
                <a:gd name="connsiteY0" fmla="*/ 163354 h 161925"/>
                <a:gd name="connsiteX1" fmla="*/ 24289 w 161925"/>
                <a:gd name="connsiteY1" fmla="*/ 163354 h 161925"/>
                <a:gd name="connsiteX2" fmla="*/ 7144 w 161925"/>
                <a:gd name="connsiteY2" fmla="*/ 146209 h 161925"/>
                <a:gd name="connsiteX3" fmla="*/ 7144 w 161925"/>
                <a:gd name="connsiteY3" fmla="*/ 24289 h 161925"/>
                <a:gd name="connsiteX4" fmla="*/ 24289 w 161925"/>
                <a:gd name="connsiteY4" fmla="*/ 7144 h 161925"/>
                <a:gd name="connsiteX5" fmla="*/ 145256 w 161925"/>
                <a:gd name="connsiteY5" fmla="*/ 7144 h 161925"/>
                <a:gd name="connsiteX6" fmla="*/ 162401 w 161925"/>
                <a:gd name="connsiteY6" fmla="*/ 24289 h 161925"/>
                <a:gd name="connsiteX7" fmla="*/ 162401 w 161925"/>
                <a:gd name="connsiteY7" fmla="*/ 145256 h 161925"/>
                <a:gd name="connsiteX8" fmla="*/ 145256 w 161925"/>
                <a:gd name="connsiteY8" fmla="*/ 163354 h 161925"/>
                <a:gd name="connsiteX9" fmla="*/ 24289 w 161925"/>
                <a:gd name="connsiteY9" fmla="*/ 10954 h 161925"/>
                <a:gd name="connsiteX10" fmla="*/ 10954 w 161925"/>
                <a:gd name="connsiteY10" fmla="*/ 24289 h 161925"/>
                <a:gd name="connsiteX11" fmla="*/ 10954 w 161925"/>
                <a:gd name="connsiteY11" fmla="*/ 145256 h 161925"/>
                <a:gd name="connsiteX12" fmla="*/ 24289 w 161925"/>
                <a:gd name="connsiteY12" fmla="*/ 158591 h 161925"/>
                <a:gd name="connsiteX13" fmla="*/ 145256 w 161925"/>
                <a:gd name="connsiteY13" fmla="*/ 158591 h 161925"/>
                <a:gd name="connsiteX14" fmla="*/ 158591 w 161925"/>
                <a:gd name="connsiteY14" fmla="*/ 145256 h 161925"/>
                <a:gd name="connsiteX15" fmla="*/ 158591 w 161925"/>
                <a:gd name="connsiteY15" fmla="*/ 24289 h 161925"/>
                <a:gd name="connsiteX16" fmla="*/ 145256 w 161925"/>
                <a:gd name="connsiteY16" fmla="*/ 10954 h 161925"/>
                <a:gd name="connsiteX17" fmla="*/ 24289 w 161925"/>
                <a:gd name="connsiteY17" fmla="*/ 10954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1925" h="161925">
                  <a:moveTo>
                    <a:pt x="145256" y="163354"/>
                  </a:moveTo>
                  <a:lnTo>
                    <a:pt x="24289" y="163354"/>
                  </a:lnTo>
                  <a:cubicBezTo>
                    <a:pt x="14764" y="163354"/>
                    <a:pt x="7144" y="155734"/>
                    <a:pt x="7144" y="146209"/>
                  </a:cubicBezTo>
                  <a:lnTo>
                    <a:pt x="7144" y="24289"/>
                  </a:lnTo>
                  <a:cubicBezTo>
                    <a:pt x="7144" y="14764"/>
                    <a:pt x="14764" y="7144"/>
                    <a:pt x="24289" y="7144"/>
                  </a:cubicBezTo>
                  <a:lnTo>
                    <a:pt x="145256" y="7144"/>
                  </a:lnTo>
                  <a:cubicBezTo>
                    <a:pt x="154781" y="7144"/>
                    <a:pt x="162401" y="14764"/>
                    <a:pt x="162401" y="24289"/>
                  </a:cubicBezTo>
                  <a:lnTo>
                    <a:pt x="162401" y="145256"/>
                  </a:lnTo>
                  <a:cubicBezTo>
                    <a:pt x="162401" y="154781"/>
                    <a:pt x="154781" y="163354"/>
                    <a:pt x="145256" y="163354"/>
                  </a:cubicBezTo>
                  <a:close/>
                  <a:moveTo>
                    <a:pt x="24289" y="10954"/>
                  </a:moveTo>
                  <a:cubicBezTo>
                    <a:pt x="16669" y="10954"/>
                    <a:pt x="10954" y="16669"/>
                    <a:pt x="10954" y="24289"/>
                  </a:cubicBezTo>
                  <a:lnTo>
                    <a:pt x="10954" y="145256"/>
                  </a:lnTo>
                  <a:cubicBezTo>
                    <a:pt x="10954" y="152876"/>
                    <a:pt x="16669" y="158591"/>
                    <a:pt x="24289" y="158591"/>
                  </a:cubicBezTo>
                  <a:lnTo>
                    <a:pt x="145256" y="158591"/>
                  </a:lnTo>
                  <a:cubicBezTo>
                    <a:pt x="151924" y="158591"/>
                    <a:pt x="158591" y="152876"/>
                    <a:pt x="158591" y="145256"/>
                  </a:cubicBezTo>
                  <a:lnTo>
                    <a:pt x="158591" y="24289"/>
                  </a:lnTo>
                  <a:cubicBezTo>
                    <a:pt x="158591" y="16669"/>
                    <a:pt x="152876" y="10954"/>
                    <a:pt x="145256" y="10954"/>
                  </a:cubicBezTo>
                  <a:lnTo>
                    <a:pt x="24289" y="10954"/>
                  </a:lnTo>
                  <a:close/>
                </a:path>
              </a:pathLst>
            </a:custGeom>
            <a:solidFill>
              <a:srgbClr val="663004"/>
            </a:solidFill>
            <a:ln w="9525"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24A62351-D70E-4766-A30E-C72FE348E863}"/>
                </a:ext>
              </a:extLst>
            </p:cNvPr>
            <p:cNvSpPr/>
            <p:nvPr/>
          </p:nvSpPr>
          <p:spPr>
            <a:xfrm>
              <a:off x="11548268" y="6378416"/>
              <a:ext cx="104775" cy="104775"/>
            </a:xfrm>
            <a:custGeom>
              <a:avLst/>
              <a:gdLst>
                <a:gd name="connsiteX0" fmla="*/ 53816 w 104775"/>
                <a:gd name="connsiteY0" fmla="*/ 9049 h 104775"/>
                <a:gd name="connsiteX1" fmla="*/ 53816 w 104775"/>
                <a:gd name="connsiteY1" fmla="*/ 8096 h 104775"/>
                <a:gd name="connsiteX2" fmla="*/ 52864 w 104775"/>
                <a:gd name="connsiteY2" fmla="*/ 7144 h 104775"/>
                <a:gd name="connsiteX3" fmla="*/ 51911 w 104775"/>
                <a:gd name="connsiteY3" fmla="*/ 8096 h 104775"/>
                <a:gd name="connsiteX4" fmla="*/ 51911 w 104775"/>
                <a:gd name="connsiteY4" fmla="*/ 9049 h 104775"/>
                <a:gd name="connsiteX5" fmla="*/ 7144 w 104775"/>
                <a:gd name="connsiteY5" fmla="*/ 50959 h 104775"/>
                <a:gd name="connsiteX6" fmla="*/ 7144 w 104775"/>
                <a:gd name="connsiteY6" fmla="*/ 50959 h 104775"/>
                <a:gd name="connsiteX7" fmla="*/ 29051 w 104775"/>
                <a:gd name="connsiteY7" fmla="*/ 50959 h 104775"/>
                <a:gd name="connsiteX8" fmla="*/ 30004 w 104775"/>
                <a:gd name="connsiteY8" fmla="*/ 50959 h 104775"/>
                <a:gd name="connsiteX9" fmla="*/ 50959 w 104775"/>
                <a:gd name="connsiteY9" fmla="*/ 50006 h 104775"/>
                <a:gd name="connsiteX10" fmla="*/ 50959 w 104775"/>
                <a:gd name="connsiteY10" fmla="*/ 50959 h 104775"/>
                <a:gd name="connsiteX11" fmla="*/ 50959 w 104775"/>
                <a:gd name="connsiteY11" fmla="*/ 50959 h 104775"/>
                <a:gd name="connsiteX12" fmla="*/ 50959 w 104775"/>
                <a:gd name="connsiteY12" fmla="*/ 90964 h 104775"/>
                <a:gd name="connsiteX13" fmla="*/ 50959 w 104775"/>
                <a:gd name="connsiteY13" fmla="*/ 94774 h 104775"/>
                <a:gd name="connsiteX14" fmla="*/ 50959 w 104775"/>
                <a:gd name="connsiteY14" fmla="*/ 94774 h 104775"/>
                <a:gd name="connsiteX15" fmla="*/ 57626 w 104775"/>
                <a:gd name="connsiteY15" fmla="*/ 101441 h 104775"/>
                <a:gd name="connsiteX16" fmla="*/ 64294 w 104775"/>
                <a:gd name="connsiteY16" fmla="*/ 94774 h 104775"/>
                <a:gd name="connsiteX17" fmla="*/ 64294 w 104775"/>
                <a:gd name="connsiteY17" fmla="*/ 90011 h 104775"/>
                <a:gd name="connsiteX18" fmla="*/ 61436 w 104775"/>
                <a:gd name="connsiteY18" fmla="*/ 90011 h 104775"/>
                <a:gd name="connsiteX19" fmla="*/ 61436 w 104775"/>
                <a:gd name="connsiteY19" fmla="*/ 92869 h 104775"/>
                <a:gd name="connsiteX20" fmla="*/ 61436 w 104775"/>
                <a:gd name="connsiteY20" fmla="*/ 92869 h 104775"/>
                <a:gd name="connsiteX21" fmla="*/ 61436 w 104775"/>
                <a:gd name="connsiteY21" fmla="*/ 94774 h 104775"/>
                <a:gd name="connsiteX22" fmla="*/ 57626 w 104775"/>
                <a:gd name="connsiteY22" fmla="*/ 99536 h 104775"/>
                <a:gd name="connsiteX23" fmla="*/ 52864 w 104775"/>
                <a:gd name="connsiteY23" fmla="*/ 94774 h 104775"/>
                <a:gd name="connsiteX24" fmla="*/ 52864 w 104775"/>
                <a:gd name="connsiteY24" fmla="*/ 94774 h 104775"/>
                <a:gd name="connsiteX25" fmla="*/ 52864 w 104775"/>
                <a:gd name="connsiteY25" fmla="*/ 90964 h 104775"/>
                <a:gd name="connsiteX26" fmla="*/ 52864 w 104775"/>
                <a:gd name="connsiteY26" fmla="*/ 50959 h 104775"/>
                <a:gd name="connsiteX27" fmla="*/ 52864 w 104775"/>
                <a:gd name="connsiteY27" fmla="*/ 50959 h 104775"/>
                <a:gd name="connsiteX28" fmla="*/ 52864 w 104775"/>
                <a:gd name="connsiteY28" fmla="*/ 50006 h 104775"/>
                <a:gd name="connsiteX29" fmla="*/ 73819 w 104775"/>
                <a:gd name="connsiteY29" fmla="*/ 50959 h 104775"/>
                <a:gd name="connsiteX30" fmla="*/ 74771 w 104775"/>
                <a:gd name="connsiteY30" fmla="*/ 50959 h 104775"/>
                <a:gd name="connsiteX31" fmla="*/ 74771 w 104775"/>
                <a:gd name="connsiteY31" fmla="*/ 50959 h 104775"/>
                <a:gd name="connsiteX32" fmla="*/ 73819 w 104775"/>
                <a:gd name="connsiteY32" fmla="*/ 50959 h 104775"/>
                <a:gd name="connsiteX33" fmla="*/ 52864 w 104775"/>
                <a:gd name="connsiteY33" fmla="*/ 10001 h 104775"/>
                <a:gd name="connsiteX34" fmla="*/ 51911 w 104775"/>
                <a:gd name="connsiteY34" fmla="*/ 9049 h 104775"/>
                <a:gd name="connsiteX35" fmla="*/ 51911 w 104775"/>
                <a:gd name="connsiteY35" fmla="*/ 10954 h 104775"/>
                <a:gd name="connsiteX36" fmla="*/ 51911 w 104775"/>
                <a:gd name="connsiteY36" fmla="*/ 42386 h 104775"/>
                <a:gd name="connsiteX37" fmla="*/ 51911 w 104775"/>
                <a:gd name="connsiteY37" fmla="*/ 50959 h 104775"/>
                <a:gd name="connsiteX38" fmla="*/ 51911 w 104775"/>
                <a:gd name="connsiteY38" fmla="*/ 50959 h 104775"/>
                <a:gd name="connsiteX39" fmla="*/ 51911 w 104775"/>
                <a:gd name="connsiteY39" fmla="*/ 50959 h 104775"/>
                <a:gd name="connsiteX40" fmla="*/ 51911 w 104775"/>
                <a:gd name="connsiteY40" fmla="*/ 50959 h 104775"/>
                <a:gd name="connsiteX41" fmla="*/ 51911 w 104775"/>
                <a:gd name="connsiteY41" fmla="*/ 43339 h 104775"/>
                <a:gd name="connsiteX42" fmla="*/ 51911 w 104775"/>
                <a:gd name="connsiteY42" fmla="*/ 11906 h 104775"/>
                <a:gd name="connsiteX43" fmla="*/ 51911 w 104775"/>
                <a:gd name="connsiteY43" fmla="*/ 10001 h 104775"/>
                <a:gd name="connsiteX44" fmla="*/ 50959 w 104775"/>
                <a:gd name="connsiteY44" fmla="*/ 10001 h 104775"/>
                <a:gd name="connsiteX45" fmla="*/ 29051 w 104775"/>
                <a:gd name="connsiteY45" fmla="*/ 50959 h 104775"/>
                <a:gd name="connsiteX46" fmla="*/ 28099 w 104775"/>
                <a:gd name="connsiteY46" fmla="*/ 50959 h 104775"/>
                <a:gd name="connsiteX47" fmla="*/ 50006 w 104775"/>
                <a:gd name="connsiteY47" fmla="*/ 9049 h 104775"/>
                <a:gd name="connsiteX48" fmla="*/ 50006 w 104775"/>
                <a:gd name="connsiteY48" fmla="*/ 9049 h 104775"/>
                <a:gd name="connsiteX49" fmla="*/ 50006 w 104775"/>
                <a:gd name="connsiteY49" fmla="*/ 9049 h 104775"/>
                <a:gd name="connsiteX50" fmla="*/ 50006 w 104775"/>
                <a:gd name="connsiteY50" fmla="*/ 9049 h 104775"/>
                <a:gd name="connsiteX51" fmla="*/ 50006 w 104775"/>
                <a:gd name="connsiteY51" fmla="*/ 9049 h 104775"/>
                <a:gd name="connsiteX52" fmla="*/ 50006 w 104775"/>
                <a:gd name="connsiteY52" fmla="*/ 9049 h 104775"/>
                <a:gd name="connsiteX53" fmla="*/ 50006 w 104775"/>
                <a:gd name="connsiteY53" fmla="*/ 9049 h 104775"/>
                <a:gd name="connsiteX54" fmla="*/ 53816 w 104775"/>
                <a:gd name="connsiteY54" fmla="*/ 9049 h 104775"/>
                <a:gd name="connsiteX55" fmla="*/ 75724 w 104775"/>
                <a:gd name="connsiteY55" fmla="*/ 50959 h 104775"/>
                <a:gd name="connsiteX56" fmla="*/ 97631 w 104775"/>
                <a:gd name="connsiteY56" fmla="*/ 50959 h 104775"/>
                <a:gd name="connsiteX57" fmla="*/ 98584 w 104775"/>
                <a:gd name="connsiteY57" fmla="*/ 50959 h 104775"/>
                <a:gd name="connsiteX58" fmla="*/ 53816 w 104775"/>
                <a:gd name="connsiteY58" fmla="*/ 904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04775" h="104775">
                  <a:moveTo>
                    <a:pt x="53816" y="9049"/>
                  </a:moveTo>
                  <a:lnTo>
                    <a:pt x="53816" y="8096"/>
                  </a:lnTo>
                  <a:cubicBezTo>
                    <a:pt x="53816" y="7144"/>
                    <a:pt x="52864" y="7144"/>
                    <a:pt x="52864" y="7144"/>
                  </a:cubicBezTo>
                  <a:cubicBezTo>
                    <a:pt x="51911" y="7144"/>
                    <a:pt x="51911" y="8096"/>
                    <a:pt x="51911" y="8096"/>
                  </a:cubicBezTo>
                  <a:lnTo>
                    <a:pt x="51911" y="9049"/>
                  </a:lnTo>
                  <a:cubicBezTo>
                    <a:pt x="27146" y="10001"/>
                    <a:pt x="8096" y="28099"/>
                    <a:pt x="7144" y="50959"/>
                  </a:cubicBezTo>
                  <a:lnTo>
                    <a:pt x="7144" y="50959"/>
                  </a:lnTo>
                  <a:cubicBezTo>
                    <a:pt x="9049" y="50006"/>
                    <a:pt x="17621" y="43339"/>
                    <a:pt x="29051" y="50959"/>
                  </a:cubicBezTo>
                  <a:lnTo>
                    <a:pt x="30004" y="50959"/>
                  </a:lnTo>
                  <a:cubicBezTo>
                    <a:pt x="31909" y="50006"/>
                    <a:pt x="40481" y="44291"/>
                    <a:pt x="50959" y="50006"/>
                  </a:cubicBezTo>
                  <a:lnTo>
                    <a:pt x="50959" y="50959"/>
                  </a:lnTo>
                  <a:lnTo>
                    <a:pt x="50959" y="50959"/>
                  </a:lnTo>
                  <a:lnTo>
                    <a:pt x="50959" y="90964"/>
                  </a:lnTo>
                  <a:lnTo>
                    <a:pt x="50959" y="94774"/>
                  </a:lnTo>
                  <a:lnTo>
                    <a:pt x="50959" y="94774"/>
                  </a:lnTo>
                  <a:cubicBezTo>
                    <a:pt x="50959" y="98584"/>
                    <a:pt x="53816" y="101441"/>
                    <a:pt x="57626" y="101441"/>
                  </a:cubicBezTo>
                  <a:cubicBezTo>
                    <a:pt x="61436" y="101441"/>
                    <a:pt x="64294" y="98584"/>
                    <a:pt x="64294" y="94774"/>
                  </a:cubicBezTo>
                  <a:lnTo>
                    <a:pt x="64294" y="90011"/>
                  </a:lnTo>
                  <a:lnTo>
                    <a:pt x="61436" y="90011"/>
                  </a:lnTo>
                  <a:lnTo>
                    <a:pt x="61436" y="92869"/>
                  </a:lnTo>
                  <a:lnTo>
                    <a:pt x="61436" y="92869"/>
                  </a:lnTo>
                  <a:lnTo>
                    <a:pt x="61436" y="94774"/>
                  </a:lnTo>
                  <a:cubicBezTo>
                    <a:pt x="61436" y="97631"/>
                    <a:pt x="59531" y="99536"/>
                    <a:pt x="57626" y="99536"/>
                  </a:cubicBezTo>
                  <a:cubicBezTo>
                    <a:pt x="54769" y="99536"/>
                    <a:pt x="52864" y="97631"/>
                    <a:pt x="52864" y="94774"/>
                  </a:cubicBezTo>
                  <a:lnTo>
                    <a:pt x="52864" y="94774"/>
                  </a:lnTo>
                  <a:lnTo>
                    <a:pt x="52864" y="90964"/>
                  </a:lnTo>
                  <a:lnTo>
                    <a:pt x="52864" y="50959"/>
                  </a:lnTo>
                  <a:lnTo>
                    <a:pt x="52864" y="50959"/>
                  </a:lnTo>
                  <a:lnTo>
                    <a:pt x="52864" y="50006"/>
                  </a:lnTo>
                  <a:cubicBezTo>
                    <a:pt x="55721" y="48101"/>
                    <a:pt x="64294" y="44291"/>
                    <a:pt x="73819" y="50959"/>
                  </a:cubicBezTo>
                  <a:lnTo>
                    <a:pt x="74771" y="50959"/>
                  </a:lnTo>
                  <a:lnTo>
                    <a:pt x="74771" y="50959"/>
                  </a:lnTo>
                  <a:lnTo>
                    <a:pt x="73819" y="50959"/>
                  </a:lnTo>
                  <a:cubicBezTo>
                    <a:pt x="73819" y="50959"/>
                    <a:pt x="76676" y="19526"/>
                    <a:pt x="52864" y="10001"/>
                  </a:cubicBezTo>
                  <a:cubicBezTo>
                    <a:pt x="52864" y="10001"/>
                    <a:pt x="51911" y="10001"/>
                    <a:pt x="51911" y="9049"/>
                  </a:cubicBezTo>
                  <a:lnTo>
                    <a:pt x="51911" y="10954"/>
                  </a:lnTo>
                  <a:lnTo>
                    <a:pt x="51911" y="42386"/>
                  </a:lnTo>
                  <a:lnTo>
                    <a:pt x="51911" y="50959"/>
                  </a:lnTo>
                  <a:lnTo>
                    <a:pt x="51911" y="50959"/>
                  </a:lnTo>
                  <a:lnTo>
                    <a:pt x="51911" y="50959"/>
                  </a:lnTo>
                  <a:cubicBezTo>
                    <a:pt x="51911" y="50959"/>
                    <a:pt x="51911" y="50959"/>
                    <a:pt x="51911" y="50959"/>
                  </a:cubicBezTo>
                  <a:lnTo>
                    <a:pt x="51911" y="43339"/>
                  </a:lnTo>
                  <a:lnTo>
                    <a:pt x="51911" y="11906"/>
                  </a:lnTo>
                  <a:lnTo>
                    <a:pt x="51911" y="10001"/>
                  </a:lnTo>
                  <a:cubicBezTo>
                    <a:pt x="51911" y="10001"/>
                    <a:pt x="51911" y="10001"/>
                    <a:pt x="50959" y="10001"/>
                  </a:cubicBezTo>
                  <a:cubicBezTo>
                    <a:pt x="26194" y="19526"/>
                    <a:pt x="29051" y="50959"/>
                    <a:pt x="29051" y="50959"/>
                  </a:cubicBezTo>
                  <a:lnTo>
                    <a:pt x="28099" y="50959"/>
                  </a:lnTo>
                  <a:cubicBezTo>
                    <a:pt x="28099" y="50959"/>
                    <a:pt x="25241" y="18574"/>
                    <a:pt x="50006" y="9049"/>
                  </a:cubicBezTo>
                  <a:cubicBezTo>
                    <a:pt x="50006" y="9049"/>
                    <a:pt x="50006" y="9049"/>
                    <a:pt x="50006" y="9049"/>
                  </a:cubicBezTo>
                  <a:cubicBezTo>
                    <a:pt x="50006" y="9049"/>
                    <a:pt x="50006" y="9049"/>
                    <a:pt x="50006" y="9049"/>
                  </a:cubicBezTo>
                  <a:lnTo>
                    <a:pt x="50006" y="9049"/>
                  </a:lnTo>
                  <a:lnTo>
                    <a:pt x="50006" y="9049"/>
                  </a:lnTo>
                  <a:cubicBezTo>
                    <a:pt x="50006" y="9049"/>
                    <a:pt x="50006" y="9049"/>
                    <a:pt x="50006" y="9049"/>
                  </a:cubicBezTo>
                  <a:lnTo>
                    <a:pt x="50006" y="9049"/>
                  </a:lnTo>
                  <a:cubicBezTo>
                    <a:pt x="53816" y="9049"/>
                    <a:pt x="53816" y="9049"/>
                    <a:pt x="53816" y="9049"/>
                  </a:cubicBezTo>
                  <a:cubicBezTo>
                    <a:pt x="78581" y="18574"/>
                    <a:pt x="75724" y="50006"/>
                    <a:pt x="75724" y="50959"/>
                  </a:cubicBezTo>
                  <a:cubicBezTo>
                    <a:pt x="77629" y="49054"/>
                    <a:pt x="87154" y="43339"/>
                    <a:pt x="97631" y="50959"/>
                  </a:cubicBezTo>
                  <a:lnTo>
                    <a:pt x="98584" y="50959"/>
                  </a:lnTo>
                  <a:cubicBezTo>
                    <a:pt x="97631" y="28099"/>
                    <a:pt x="78581" y="9049"/>
                    <a:pt x="53816" y="9049"/>
                  </a:cubicBezTo>
                  <a:close/>
                </a:path>
              </a:pathLst>
            </a:custGeom>
            <a:solidFill>
              <a:srgbClr val="663004"/>
            </a:solidFill>
            <a:ln w="9525" cap="flat">
              <a:noFill/>
              <a:prstDash val="solid"/>
              <a:miter/>
            </a:ln>
          </p:spPr>
          <p:txBody>
            <a:bodyPr rtlCol="0" anchor="ctr"/>
            <a:lstStyle/>
            <a:p>
              <a:endParaRPr lang="en-US"/>
            </a:p>
          </p:txBody>
        </p:sp>
      </p:grpSp>
      <p:sp>
        <p:nvSpPr>
          <p:cNvPr id="138" name="TextBox 137">
            <a:extLst>
              <a:ext uri="{FF2B5EF4-FFF2-40B4-BE49-F238E27FC236}">
                <a16:creationId xmlns:a16="http://schemas.microsoft.com/office/drawing/2014/main" id="{BE045BB5-3EF9-4D81-AE86-80A0AF739299}"/>
              </a:ext>
            </a:extLst>
          </p:cNvPr>
          <p:cNvSpPr txBox="1"/>
          <p:nvPr/>
        </p:nvSpPr>
        <p:spPr>
          <a:xfrm>
            <a:off x="8907925" y="4876467"/>
            <a:ext cx="6571325" cy="83099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a:t>
            </a:r>
          </a:p>
        </p:txBody>
      </p:sp>
      <p:sp>
        <p:nvSpPr>
          <p:cNvPr id="137" name="TextBox 136">
            <a:extLst>
              <a:ext uri="{FF2B5EF4-FFF2-40B4-BE49-F238E27FC236}">
                <a16:creationId xmlns:a16="http://schemas.microsoft.com/office/drawing/2014/main" id="{4B3EDDF1-322C-4174-AEE1-16D403374605}"/>
              </a:ext>
            </a:extLst>
          </p:cNvPr>
          <p:cNvSpPr txBox="1"/>
          <p:nvPr/>
        </p:nvSpPr>
        <p:spPr>
          <a:xfrm>
            <a:off x="7132736" y="2639150"/>
            <a:ext cx="10121702" cy="221599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3800" b="1" i="0" u="none" strike="noStrike" kern="1200" cap="none" spc="0" normalizeH="0" baseline="0" noProof="0">
                <a:ln>
                  <a:noFill/>
                </a:ln>
                <a:effectLst/>
                <a:uLnTx/>
                <a:uFillTx/>
                <a:latin typeface="Century Gothic"/>
                <a:ea typeface="+mn-ea"/>
                <a:cs typeface="+mn-cs"/>
              </a:rPr>
              <a:t>Delivery</a:t>
            </a:r>
          </a:p>
        </p:txBody>
      </p:sp>
      <p:grpSp>
        <p:nvGrpSpPr>
          <p:cNvPr id="196" name="Group 195">
            <a:extLst>
              <a:ext uri="{FF2B5EF4-FFF2-40B4-BE49-F238E27FC236}">
                <a16:creationId xmlns:a16="http://schemas.microsoft.com/office/drawing/2014/main" id="{32792A54-FA9D-41C9-AE4E-774E6425F986}"/>
              </a:ext>
            </a:extLst>
          </p:cNvPr>
          <p:cNvGrpSpPr/>
          <p:nvPr/>
        </p:nvGrpSpPr>
        <p:grpSpPr>
          <a:xfrm rot="1800000" flipH="1">
            <a:off x="4755889" y="3470397"/>
            <a:ext cx="15866829" cy="12724555"/>
            <a:chOff x="-3594" y="4937348"/>
            <a:chExt cx="5964823" cy="4783547"/>
          </a:xfrm>
          <a:solidFill>
            <a:schemeClr val="accent3">
              <a:lumMod val="75000"/>
            </a:schemeClr>
          </a:solidFill>
          <a:effectLst>
            <a:outerShdw blurRad="355600" dist="152400" dir="13500000" algn="br" rotWithShape="0">
              <a:schemeClr val="accent3">
                <a:lumMod val="50000"/>
                <a:alpha val="49000"/>
              </a:schemeClr>
            </a:outerShdw>
          </a:effectLst>
        </p:grpSpPr>
        <p:sp>
          <p:nvSpPr>
            <p:cNvPr id="197" name="Freeform: Shape 196">
              <a:extLst>
                <a:ext uri="{FF2B5EF4-FFF2-40B4-BE49-F238E27FC236}">
                  <a16:creationId xmlns:a16="http://schemas.microsoft.com/office/drawing/2014/main" id="{A5E804FD-CD0C-4989-B130-527D4D433146}"/>
                </a:ext>
              </a:extLst>
            </p:cNvPr>
            <p:cNvSpPr/>
            <p:nvPr/>
          </p:nvSpPr>
          <p:spPr>
            <a:xfrm>
              <a:off x="1071339" y="4937348"/>
              <a:ext cx="445493" cy="445493"/>
            </a:xfrm>
            <a:custGeom>
              <a:avLst/>
              <a:gdLst>
                <a:gd name="connsiteX0" fmla="*/ 443338 w 445493"/>
                <a:gd name="connsiteY0" fmla="*/ 223465 h 445493"/>
                <a:gd name="connsiteX1" fmla="*/ 223465 w 445493"/>
                <a:gd name="connsiteY1" fmla="*/ 443338 h 445493"/>
                <a:gd name="connsiteX2" fmla="*/ 3593 w 445493"/>
                <a:gd name="connsiteY2" fmla="*/ 223465 h 445493"/>
                <a:gd name="connsiteX3" fmla="*/ 223465 w 445493"/>
                <a:gd name="connsiteY3" fmla="*/ 3593 h 445493"/>
                <a:gd name="connsiteX4" fmla="*/ 443338 w 445493"/>
                <a:gd name="connsiteY4" fmla="*/ 223465 h 445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493" h="445493">
                  <a:moveTo>
                    <a:pt x="443338" y="223465"/>
                  </a:moveTo>
                  <a:cubicBezTo>
                    <a:pt x="443338" y="344898"/>
                    <a:pt x="344898" y="443338"/>
                    <a:pt x="223465" y="443338"/>
                  </a:cubicBezTo>
                  <a:cubicBezTo>
                    <a:pt x="102033" y="443338"/>
                    <a:pt x="3593" y="344898"/>
                    <a:pt x="3593" y="223465"/>
                  </a:cubicBezTo>
                  <a:cubicBezTo>
                    <a:pt x="3593" y="102033"/>
                    <a:pt x="102033" y="3593"/>
                    <a:pt x="223465" y="3593"/>
                  </a:cubicBezTo>
                  <a:cubicBezTo>
                    <a:pt x="344898" y="3593"/>
                    <a:pt x="443338" y="102033"/>
                    <a:pt x="443338" y="223465"/>
                  </a:cubicBezTo>
                  <a:close/>
                </a:path>
              </a:pathLst>
            </a:custGeom>
            <a:grpFill/>
            <a:ln w="9525" cap="flat">
              <a:noFill/>
              <a:prstDash val="solid"/>
              <a:miter/>
            </a:ln>
          </p:spPr>
          <p:txBody>
            <a:bodyPr rtlCol="0" anchor="ctr"/>
            <a:lstStyle/>
            <a:p>
              <a:endParaRPr lang="en-US"/>
            </a:p>
          </p:txBody>
        </p:sp>
        <p:sp>
          <p:nvSpPr>
            <p:cNvPr id="198" name="Freeform: Shape 197">
              <a:extLst>
                <a:ext uri="{FF2B5EF4-FFF2-40B4-BE49-F238E27FC236}">
                  <a16:creationId xmlns:a16="http://schemas.microsoft.com/office/drawing/2014/main" id="{06ACD4BC-9955-4D99-A388-3D942ABFD98C}"/>
                </a:ext>
              </a:extLst>
            </p:cNvPr>
            <p:cNvSpPr/>
            <p:nvPr/>
          </p:nvSpPr>
          <p:spPr>
            <a:xfrm>
              <a:off x="5314545" y="7967183"/>
              <a:ext cx="646684" cy="646684"/>
            </a:xfrm>
            <a:custGeom>
              <a:avLst/>
              <a:gdLst>
                <a:gd name="connsiteX0" fmla="*/ 643571 w 646684"/>
                <a:gd name="connsiteY0" fmla="*/ 323581 h 646684"/>
                <a:gd name="connsiteX1" fmla="*/ 323582 w 646684"/>
                <a:gd name="connsiteY1" fmla="*/ 643570 h 646684"/>
                <a:gd name="connsiteX2" fmla="*/ 3592 w 646684"/>
                <a:gd name="connsiteY2" fmla="*/ 323581 h 646684"/>
                <a:gd name="connsiteX3" fmla="*/ 323582 w 646684"/>
                <a:gd name="connsiteY3" fmla="*/ 3593 h 646684"/>
                <a:gd name="connsiteX4" fmla="*/ 643571 w 646684"/>
                <a:gd name="connsiteY4" fmla="*/ 323581 h 6466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6684" h="646684">
                  <a:moveTo>
                    <a:pt x="643571" y="323581"/>
                  </a:moveTo>
                  <a:cubicBezTo>
                    <a:pt x="643571" y="500307"/>
                    <a:pt x="500307" y="643570"/>
                    <a:pt x="323582" y="643570"/>
                  </a:cubicBezTo>
                  <a:cubicBezTo>
                    <a:pt x="146857" y="643570"/>
                    <a:pt x="3592" y="500307"/>
                    <a:pt x="3592" y="323581"/>
                  </a:cubicBezTo>
                  <a:cubicBezTo>
                    <a:pt x="3592" y="146856"/>
                    <a:pt x="146856" y="3593"/>
                    <a:pt x="323582" y="3593"/>
                  </a:cubicBezTo>
                  <a:cubicBezTo>
                    <a:pt x="500306" y="3593"/>
                    <a:pt x="643571" y="146856"/>
                    <a:pt x="643571" y="323581"/>
                  </a:cubicBezTo>
                  <a:close/>
                </a:path>
              </a:pathLst>
            </a:custGeom>
            <a:grpFill/>
            <a:ln w="9525" cap="flat">
              <a:noFill/>
              <a:prstDash val="solid"/>
              <a:miter/>
            </a:ln>
          </p:spPr>
          <p:txBody>
            <a:bodyPr rtlCol="0" anchor="ctr"/>
            <a:lstStyle/>
            <a:p>
              <a:endParaRPr lang="en-US"/>
            </a:p>
          </p:txBody>
        </p:sp>
        <p:sp>
          <p:nvSpPr>
            <p:cNvPr id="199" name="Freeform: Shape 198">
              <a:extLst>
                <a:ext uri="{FF2B5EF4-FFF2-40B4-BE49-F238E27FC236}">
                  <a16:creationId xmlns:a16="http://schemas.microsoft.com/office/drawing/2014/main" id="{8BA3B5D6-6F9F-4B2E-A594-A963853AECEE}"/>
                </a:ext>
              </a:extLst>
            </p:cNvPr>
            <p:cNvSpPr/>
            <p:nvPr/>
          </p:nvSpPr>
          <p:spPr>
            <a:xfrm>
              <a:off x="2248783" y="7526959"/>
              <a:ext cx="244303" cy="244303"/>
            </a:xfrm>
            <a:custGeom>
              <a:avLst/>
              <a:gdLst>
                <a:gd name="connsiteX0" fmla="*/ 244063 w 244302"/>
                <a:gd name="connsiteY0" fmla="*/ 123828 h 244302"/>
                <a:gd name="connsiteX1" fmla="*/ 123828 w 244302"/>
                <a:gd name="connsiteY1" fmla="*/ 244063 h 244302"/>
                <a:gd name="connsiteX2" fmla="*/ 3593 w 244302"/>
                <a:gd name="connsiteY2" fmla="*/ 123828 h 244302"/>
                <a:gd name="connsiteX3" fmla="*/ 123828 w 244302"/>
                <a:gd name="connsiteY3" fmla="*/ 3593 h 244302"/>
                <a:gd name="connsiteX4" fmla="*/ 244063 w 244302"/>
                <a:gd name="connsiteY4" fmla="*/ 123828 h 244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302" h="244302">
                  <a:moveTo>
                    <a:pt x="244063" y="123828"/>
                  </a:moveTo>
                  <a:cubicBezTo>
                    <a:pt x="244063" y="190232"/>
                    <a:pt x="190232" y="244063"/>
                    <a:pt x="123828" y="244063"/>
                  </a:cubicBezTo>
                  <a:cubicBezTo>
                    <a:pt x="57424" y="244063"/>
                    <a:pt x="3593" y="190232"/>
                    <a:pt x="3593" y="123828"/>
                  </a:cubicBezTo>
                  <a:cubicBezTo>
                    <a:pt x="3593" y="57424"/>
                    <a:pt x="57424" y="3593"/>
                    <a:pt x="123828" y="3593"/>
                  </a:cubicBezTo>
                  <a:cubicBezTo>
                    <a:pt x="190232" y="3593"/>
                    <a:pt x="244063" y="57424"/>
                    <a:pt x="244063" y="123828"/>
                  </a:cubicBezTo>
                  <a:close/>
                </a:path>
              </a:pathLst>
            </a:custGeom>
            <a:grpFill/>
            <a:ln w="9525" cap="flat">
              <a:noFill/>
              <a:prstDash val="solid"/>
              <a:miter/>
            </a:ln>
          </p:spPr>
          <p:txBody>
            <a:bodyPr rtlCol="0" anchor="ctr"/>
            <a:lstStyle/>
            <a:p>
              <a:endParaRPr lang="en-US"/>
            </a:p>
          </p:txBody>
        </p:sp>
        <p:sp>
          <p:nvSpPr>
            <p:cNvPr id="200" name="Freeform: Shape 199">
              <a:extLst>
                <a:ext uri="{FF2B5EF4-FFF2-40B4-BE49-F238E27FC236}">
                  <a16:creationId xmlns:a16="http://schemas.microsoft.com/office/drawing/2014/main" id="{DECF8CF6-AE72-4A22-A9B8-AABCD0790BC0}"/>
                </a:ext>
              </a:extLst>
            </p:cNvPr>
            <p:cNvSpPr/>
            <p:nvPr/>
          </p:nvSpPr>
          <p:spPr>
            <a:xfrm>
              <a:off x="2885887" y="7768387"/>
              <a:ext cx="493396" cy="493396"/>
            </a:xfrm>
            <a:custGeom>
              <a:avLst/>
              <a:gdLst>
                <a:gd name="connsiteX0" fmla="*/ 491240 w 493395"/>
                <a:gd name="connsiteY0" fmla="*/ 247417 h 493396"/>
                <a:gd name="connsiteX1" fmla="*/ 247416 w 493395"/>
                <a:gd name="connsiteY1" fmla="*/ 491241 h 493396"/>
                <a:gd name="connsiteX2" fmla="*/ 3592 w 493395"/>
                <a:gd name="connsiteY2" fmla="*/ 247417 h 493396"/>
                <a:gd name="connsiteX3" fmla="*/ 247416 w 493395"/>
                <a:gd name="connsiteY3" fmla="*/ 3593 h 493396"/>
                <a:gd name="connsiteX4" fmla="*/ 491240 w 493395"/>
                <a:gd name="connsiteY4" fmla="*/ 247417 h 493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395" h="493396">
                  <a:moveTo>
                    <a:pt x="491240" y="247417"/>
                  </a:moveTo>
                  <a:cubicBezTo>
                    <a:pt x="491240" y="382077"/>
                    <a:pt x="382077" y="491241"/>
                    <a:pt x="247416" y="491241"/>
                  </a:cubicBezTo>
                  <a:cubicBezTo>
                    <a:pt x="112756" y="491241"/>
                    <a:pt x="3592" y="382077"/>
                    <a:pt x="3592" y="247417"/>
                  </a:cubicBezTo>
                  <a:cubicBezTo>
                    <a:pt x="3592" y="112757"/>
                    <a:pt x="112756" y="3593"/>
                    <a:pt x="247416" y="3593"/>
                  </a:cubicBezTo>
                  <a:cubicBezTo>
                    <a:pt x="382077" y="3593"/>
                    <a:pt x="491240" y="112756"/>
                    <a:pt x="491240" y="247417"/>
                  </a:cubicBezTo>
                  <a:close/>
                </a:path>
              </a:pathLst>
            </a:custGeom>
            <a:grpFill/>
            <a:ln w="9525" cap="flat">
              <a:noFill/>
              <a:prstDash val="solid"/>
              <a:miter/>
            </a:ln>
          </p:spPr>
          <p:txBody>
            <a:bodyPr rtlCol="0" anchor="ctr"/>
            <a:lstStyle/>
            <a:p>
              <a:endParaRPr lang="en-US"/>
            </a:p>
          </p:txBody>
        </p:sp>
        <p:sp>
          <p:nvSpPr>
            <p:cNvPr id="201" name="Freeform: Shape 200">
              <a:extLst>
                <a:ext uri="{FF2B5EF4-FFF2-40B4-BE49-F238E27FC236}">
                  <a16:creationId xmlns:a16="http://schemas.microsoft.com/office/drawing/2014/main" id="{781401AC-56EB-438A-A9B2-C6DD5487A086}"/>
                </a:ext>
              </a:extLst>
            </p:cNvPr>
            <p:cNvSpPr/>
            <p:nvPr/>
          </p:nvSpPr>
          <p:spPr>
            <a:xfrm>
              <a:off x="1960889" y="6110481"/>
              <a:ext cx="426332" cy="426332"/>
            </a:xfrm>
            <a:custGeom>
              <a:avLst/>
              <a:gdLst>
                <a:gd name="connsiteX0" fmla="*/ 425135 w 426332"/>
                <a:gd name="connsiteY0" fmla="*/ 214364 h 426332"/>
                <a:gd name="connsiteX1" fmla="*/ 214364 w 426332"/>
                <a:gd name="connsiteY1" fmla="*/ 425135 h 426332"/>
                <a:gd name="connsiteX2" fmla="*/ 3593 w 426332"/>
                <a:gd name="connsiteY2" fmla="*/ 214364 h 426332"/>
                <a:gd name="connsiteX3" fmla="*/ 214364 w 426332"/>
                <a:gd name="connsiteY3" fmla="*/ 3593 h 426332"/>
                <a:gd name="connsiteX4" fmla="*/ 425135 w 426332"/>
                <a:gd name="connsiteY4" fmla="*/ 214364 h 4263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6332" h="426332">
                  <a:moveTo>
                    <a:pt x="425135" y="214364"/>
                  </a:moveTo>
                  <a:cubicBezTo>
                    <a:pt x="425135" y="330770"/>
                    <a:pt x="330770" y="425135"/>
                    <a:pt x="214364" y="425135"/>
                  </a:cubicBezTo>
                  <a:cubicBezTo>
                    <a:pt x="97958" y="425135"/>
                    <a:pt x="3593" y="330770"/>
                    <a:pt x="3593" y="214364"/>
                  </a:cubicBezTo>
                  <a:cubicBezTo>
                    <a:pt x="3593" y="97958"/>
                    <a:pt x="97958" y="3593"/>
                    <a:pt x="214364" y="3593"/>
                  </a:cubicBezTo>
                  <a:cubicBezTo>
                    <a:pt x="330770" y="3593"/>
                    <a:pt x="425135" y="97958"/>
                    <a:pt x="425135" y="214364"/>
                  </a:cubicBezTo>
                  <a:close/>
                </a:path>
              </a:pathLst>
            </a:custGeom>
            <a:grpFill/>
            <a:ln w="9525" cap="flat">
              <a:noFill/>
              <a:prstDash val="solid"/>
              <a:miter/>
            </a:ln>
          </p:spPr>
          <p:txBody>
            <a:bodyPr rtlCol="0" anchor="ctr"/>
            <a:lstStyle/>
            <a:p>
              <a:endParaRPr lang="en-US"/>
            </a:p>
          </p:txBody>
        </p:sp>
        <p:sp>
          <p:nvSpPr>
            <p:cNvPr id="202" name="Freeform: Shape 201">
              <a:extLst>
                <a:ext uri="{FF2B5EF4-FFF2-40B4-BE49-F238E27FC236}">
                  <a16:creationId xmlns:a16="http://schemas.microsoft.com/office/drawing/2014/main" id="{44F68772-EA51-4ED4-94D9-8D732316A49B}"/>
                </a:ext>
              </a:extLst>
            </p:cNvPr>
            <p:cNvSpPr/>
            <p:nvPr/>
          </p:nvSpPr>
          <p:spPr>
            <a:xfrm>
              <a:off x="-3594" y="5285121"/>
              <a:ext cx="5513581" cy="4435774"/>
            </a:xfrm>
            <a:custGeom>
              <a:avLst/>
              <a:gdLst>
                <a:gd name="connsiteX0" fmla="*/ 5270475 w 5513580"/>
                <a:gd name="connsiteY0" fmla="*/ 3376410 h 4435773"/>
                <a:gd name="connsiteX1" fmla="*/ 4684628 w 5513580"/>
                <a:gd name="connsiteY1" fmla="*/ 2803016 h 4435773"/>
                <a:gd name="connsiteX2" fmla="*/ 4269792 w 5513580"/>
                <a:gd name="connsiteY2" fmla="*/ 2974987 h 4435773"/>
                <a:gd name="connsiteX3" fmla="*/ 3854956 w 5513580"/>
                <a:gd name="connsiteY3" fmla="*/ 2803016 h 4435773"/>
                <a:gd name="connsiteX4" fmla="*/ 3293059 w 5513580"/>
                <a:gd name="connsiteY4" fmla="*/ 3222163 h 4435773"/>
                <a:gd name="connsiteX5" fmla="*/ 3199649 w 5513580"/>
                <a:gd name="connsiteY5" fmla="*/ 3212583 h 4435773"/>
                <a:gd name="connsiteX6" fmla="*/ 2972112 w 5513580"/>
                <a:gd name="connsiteY6" fmla="*/ 3273898 h 4435773"/>
                <a:gd name="connsiteX7" fmla="*/ 2741222 w 5513580"/>
                <a:gd name="connsiteY7" fmla="*/ 3145999 h 4435773"/>
                <a:gd name="connsiteX8" fmla="*/ 2279442 w 5513580"/>
                <a:gd name="connsiteY8" fmla="*/ 2612364 h 4435773"/>
                <a:gd name="connsiteX9" fmla="*/ 1916820 w 5513580"/>
                <a:gd name="connsiteY9" fmla="*/ 2265550 h 4435773"/>
                <a:gd name="connsiteX10" fmla="*/ 1944124 w 5513580"/>
                <a:gd name="connsiteY10" fmla="*/ 2094059 h 4435773"/>
                <a:gd name="connsiteX11" fmla="*/ 1785088 w 5513580"/>
                <a:gd name="connsiteY11" fmla="*/ 1707007 h 4435773"/>
                <a:gd name="connsiteX12" fmla="*/ 1978135 w 5513580"/>
                <a:gd name="connsiteY12" fmla="*/ 1285943 h 4435773"/>
                <a:gd name="connsiteX13" fmla="*/ 1601621 w 5513580"/>
                <a:gd name="connsiteY13" fmla="*/ 759974 h 4435773"/>
                <a:gd name="connsiteX14" fmla="*/ 1604974 w 5513580"/>
                <a:gd name="connsiteY14" fmla="*/ 691952 h 4435773"/>
                <a:gd name="connsiteX15" fmla="*/ 952063 w 5513580"/>
                <a:gd name="connsiteY15" fmla="*/ 39041 h 4435773"/>
                <a:gd name="connsiteX16" fmla="*/ 748956 w 5513580"/>
                <a:gd name="connsiteY16" fmla="*/ 71135 h 4435773"/>
                <a:gd name="connsiteX17" fmla="*/ 498905 w 5513580"/>
                <a:gd name="connsiteY17" fmla="*/ 3593 h 4435773"/>
                <a:gd name="connsiteX18" fmla="*/ 3593 w 5513580"/>
                <a:gd name="connsiteY18" fmla="*/ 499863 h 4435773"/>
                <a:gd name="connsiteX19" fmla="*/ 194724 w 5513580"/>
                <a:gd name="connsiteY19" fmla="*/ 891227 h 4435773"/>
                <a:gd name="connsiteX20" fmla="*/ 3593 w 5513580"/>
                <a:gd name="connsiteY20" fmla="*/ 1283069 h 4435773"/>
                <a:gd name="connsiteX21" fmla="*/ 465373 w 5513580"/>
                <a:gd name="connsiteY21" fmla="*/ 1778381 h 4435773"/>
                <a:gd name="connsiteX22" fmla="*/ 346575 w 5513580"/>
                <a:gd name="connsiteY22" fmla="*/ 2084000 h 4435773"/>
                <a:gd name="connsiteX23" fmla="*/ 799733 w 5513580"/>
                <a:gd name="connsiteY23" fmla="*/ 2537157 h 4435773"/>
                <a:gd name="connsiteX24" fmla="*/ 857695 w 5513580"/>
                <a:gd name="connsiteY24" fmla="*/ 2533325 h 4435773"/>
                <a:gd name="connsiteX25" fmla="*/ 797338 w 5513580"/>
                <a:gd name="connsiteY25" fmla="*/ 2759425 h 4435773"/>
                <a:gd name="connsiteX26" fmla="*/ 1250495 w 5513580"/>
                <a:gd name="connsiteY26" fmla="*/ 3212583 h 4435773"/>
                <a:gd name="connsiteX27" fmla="*/ 1436836 w 5513580"/>
                <a:gd name="connsiteY27" fmla="*/ 3172824 h 4435773"/>
                <a:gd name="connsiteX28" fmla="*/ 1547012 w 5513580"/>
                <a:gd name="connsiteY28" fmla="*/ 3245636 h 4435773"/>
                <a:gd name="connsiteX29" fmla="*/ 2144836 w 5513580"/>
                <a:gd name="connsiteY29" fmla="*/ 3796036 h 4435773"/>
                <a:gd name="connsiteX30" fmla="*/ 2241120 w 5513580"/>
                <a:gd name="connsiteY30" fmla="*/ 3788371 h 4435773"/>
                <a:gd name="connsiteX31" fmla="*/ 2647812 w 5513580"/>
                <a:gd name="connsiteY31" fmla="*/ 4041776 h 4435773"/>
                <a:gd name="connsiteX32" fmla="*/ 2875349 w 5513580"/>
                <a:gd name="connsiteY32" fmla="*/ 3980460 h 4435773"/>
                <a:gd name="connsiteX33" fmla="*/ 3200607 w 5513580"/>
                <a:gd name="connsiteY33" fmla="*/ 4118420 h 4435773"/>
                <a:gd name="connsiteX34" fmla="*/ 3326112 w 5513580"/>
                <a:gd name="connsiteY34" fmla="*/ 4100696 h 4435773"/>
                <a:gd name="connsiteX35" fmla="*/ 3855914 w 5513580"/>
                <a:gd name="connsiteY35" fmla="*/ 4435534 h 4435773"/>
                <a:gd name="connsiteX36" fmla="*/ 4390985 w 5513580"/>
                <a:gd name="connsiteY36" fmla="*/ 4089199 h 4435773"/>
                <a:gd name="connsiteX37" fmla="*/ 4926056 w 5513580"/>
                <a:gd name="connsiteY37" fmla="*/ 4435534 h 4435773"/>
                <a:gd name="connsiteX38" fmla="*/ 5511904 w 5513580"/>
                <a:gd name="connsiteY38" fmla="*/ 3849687 h 4435773"/>
                <a:gd name="connsiteX39" fmla="*/ 5270475 w 5513580"/>
                <a:gd name="connsiteY39" fmla="*/ 3376410 h 4435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513580" h="4435773">
                  <a:moveTo>
                    <a:pt x="5270475" y="3376410"/>
                  </a:moveTo>
                  <a:cubicBezTo>
                    <a:pt x="5263769" y="3058816"/>
                    <a:pt x="5004138" y="2803016"/>
                    <a:pt x="4684628" y="2803016"/>
                  </a:cubicBezTo>
                  <a:cubicBezTo>
                    <a:pt x="4522717" y="2803016"/>
                    <a:pt x="4376135" y="2868643"/>
                    <a:pt x="4269792" y="2974987"/>
                  </a:cubicBezTo>
                  <a:cubicBezTo>
                    <a:pt x="4163927" y="2868643"/>
                    <a:pt x="4017345" y="2803016"/>
                    <a:pt x="3854956" y="2803016"/>
                  </a:cubicBezTo>
                  <a:cubicBezTo>
                    <a:pt x="3589097" y="2803016"/>
                    <a:pt x="3364913" y="2979777"/>
                    <a:pt x="3293059" y="3222163"/>
                  </a:cubicBezTo>
                  <a:cubicBezTo>
                    <a:pt x="3262881" y="3215936"/>
                    <a:pt x="3231744" y="3212583"/>
                    <a:pt x="3199649" y="3212583"/>
                  </a:cubicBezTo>
                  <a:cubicBezTo>
                    <a:pt x="3116778" y="3212583"/>
                    <a:pt x="3039176" y="3234618"/>
                    <a:pt x="2972112" y="3273898"/>
                  </a:cubicBezTo>
                  <a:cubicBezTo>
                    <a:pt x="2910797" y="3210667"/>
                    <a:pt x="2830800" y="3164680"/>
                    <a:pt x="2741222" y="3145999"/>
                  </a:cubicBezTo>
                  <a:cubicBezTo>
                    <a:pt x="2719187" y="2884451"/>
                    <a:pt x="2529493" y="2670326"/>
                    <a:pt x="2279442" y="2612364"/>
                  </a:cubicBezTo>
                  <a:cubicBezTo>
                    <a:pt x="2225312" y="2443747"/>
                    <a:pt x="2088311" y="2312495"/>
                    <a:pt x="1916820" y="2265550"/>
                  </a:cubicBezTo>
                  <a:cubicBezTo>
                    <a:pt x="1934544" y="2211420"/>
                    <a:pt x="1944124" y="2153937"/>
                    <a:pt x="1944124" y="2094059"/>
                  </a:cubicBezTo>
                  <a:cubicBezTo>
                    <a:pt x="1944124" y="1943166"/>
                    <a:pt x="1883288" y="1806644"/>
                    <a:pt x="1785088" y="1707007"/>
                  </a:cubicBezTo>
                  <a:cubicBezTo>
                    <a:pt x="1903407" y="1604974"/>
                    <a:pt x="1978135" y="1454081"/>
                    <a:pt x="1978135" y="1285943"/>
                  </a:cubicBezTo>
                  <a:cubicBezTo>
                    <a:pt x="1978135" y="1041640"/>
                    <a:pt x="1820535" y="834222"/>
                    <a:pt x="1601621" y="759974"/>
                  </a:cubicBezTo>
                  <a:cubicBezTo>
                    <a:pt x="1604016" y="737459"/>
                    <a:pt x="1604974" y="714945"/>
                    <a:pt x="1604974" y="691952"/>
                  </a:cubicBezTo>
                  <a:cubicBezTo>
                    <a:pt x="1604974" y="331246"/>
                    <a:pt x="1312769" y="39041"/>
                    <a:pt x="952063" y="39041"/>
                  </a:cubicBezTo>
                  <a:cubicBezTo>
                    <a:pt x="881167" y="39041"/>
                    <a:pt x="812666" y="50537"/>
                    <a:pt x="748956" y="71135"/>
                  </a:cubicBezTo>
                  <a:cubicBezTo>
                    <a:pt x="675665" y="28023"/>
                    <a:pt x="589920" y="3593"/>
                    <a:pt x="498905" y="3593"/>
                  </a:cubicBezTo>
                  <a:cubicBezTo>
                    <a:pt x="225860" y="3593"/>
                    <a:pt x="3593" y="225860"/>
                    <a:pt x="3593" y="499863"/>
                  </a:cubicBezTo>
                  <a:cubicBezTo>
                    <a:pt x="3593" y="658899"/>
                    <a:pt x="78321" y="800691"/>
                    <a:pt x="194724" y="891227"/>
                  </a:cubicBezTo>
                  <a:cubicBezTo>
                    <a:pt x="78321" y="982241"/>
                    <a:pt x="3593" y="1124033"/>
                    <a:pt x="3593" y="1283069"/>
                  </a:cubicBezTo>
                  <a:cubicBezTo>
                    <a:pt x="3593" y="1545575"/>
                    <a:pt x="207178" y="1760657"/>
                    <a:pt x="465373" y="1778381"/>
                  </a:cubicBezTo>
                  <a:cubicBezTo>
                    <a:pt x="391603" y="1858858"/>
                    <a:pt x="346575" y="1966159"/>
                    <a:pt x="346575" y="2084000"/>
                  </a:cubicBezTo>
                  <a:cubicBezTo>
                    <a:pt x="346575" y="2334051"/>
                    <a:pt x="549202" y="2537157"/>
                    <a:pt x="799733" y="2537157"/>
                  </a:cubicBezTo>
                  <a:cubicBezTo>
                    <a:pt x="819373" y="2537157"/>
                    <a:pt x="838534" y="2535720"/>
                    <a:pt x="857695" y="2533325"/>
                  </a:cubicBezTo>
                  <a:cubicBezTo>
                    <a:pt x="819373" y="2599910"/>
                    <a:pt x="797338" y="2677033"/>
                    <a:pt x="797338" y="2759425"/>
                  </a:cubicBezTo>
                  <a:cubicBezTo>
                    <a:pt x="797338" y="3009476"/>
                    <a:pt x="999965" y="3212583"/>
                    <a:pt x="1250495" y="3212583"/>
                  </a:cubicBezTo>
                  <a:cubicBezTo>
                    <a:pt x="1317080" y="3212583"/>
                    <a:pt x="1379832" y="3198212"/>
                    <a:pt x="1436836" y="3172824"/>
                  </a:cubicBezTo>
                  <a:cubicBezTo>
                    <a:pt x="1470368" y="3201565"/>
                    <a:pt x="1507253" y="3225996"/>
                    <a:pt x="1547012" y="3245636"/>
                  </a:cubicBezTo>
                  <a:cubicBezTo>
                    <a:pt x="1571921" y="3553649"/>
                    <a:pt x="1830116" y="3796036"/>
                    <a:pt x="2144836" y="3796036"/>
                  </a:cubicBezTo>
                  <a:cubicBezTo>
                    <a:pt x="2177888" y="3796036"/>
                    <a:pt x="2209983" y="3793162"/>
                    <a:pt x="2241120" y="3788371"/>
                  </a:cubicBezTo>
                  <a:cubicBezTo>
                    <a:pt x="2314890" y="3938306"/>
                    <a:pt x="2469136" y="4041776"/>
                    <a:pt x="2647812" y="4041776"/>
                  </a:cubicBezTo>
                  <a:cubicBezTo>
                    <a:pt x="2730683" y="4041776"/>
                    <a:pt x="2808286" y="4019741"/>
                    <a:pt x="2875349" y="3980460"/>
                  </a:cubicBezTo>
                  <a:cubicBezTo>
                    <a:pt x="2957742" y="4065727"/>
                    <a:pt x="3073186" y="4118420"/>
                    <a:pt x="3200607" y="4118420"/>
                  </a:cubicBezTo>
                  <a:cubicBezTo>
                    <a:pt x="3244199" y="4118420"/>
                    <a:pt x="3286353" y="4112192"/>
                    <a:pt x="3326112" y="4100696"/>
                  </a:cubicBezTo>
                  <a:cubicBezTo>
                    <a:pt x="3420001" y="4298533"/>
                    <a:pt x="3622150" y="4435534"/>
                    <a:pt x="3855914" y="4435534"/>
                  </a:cubicBezTo>
                  <a:cubicBezTo>
                    <a:pt x="4093989" y="4435534"/>
                    <a:pt x="4299012" y="4293264"/>
                    <a:pt x="4390985" y="4089199"/>
                  </a:cubicBezTo>
                  <a:cubicBezTo>
                    <a:pt x="4482479" y="4293264"/>
                    <a:pt x="4687502" y="4435534"/>
                    <a:pt x="4926056" y="4435534"/>
                  </a:cubicBezTo>
                  <a:cubicBezTo>
                    <a:pt x="5249877" y="4435534"/>
                    <a:pt x="5511904" y="4173029"/>
                    <a:pt x="5511904" y="3849687"/>
                  </a:cubicBezTo>
                  <a:cubicBezTo>
                    <a:pt x="5510946" y="3655682"/>
                    <a:pt x="5416099" y="3483232"/>
                    <a:pt x="5270475" y="3376410"/>
                  </a:cubicBezTo>
                  <a:close/>
                </a:path>
              </a:pathLst>
            </a:custGeom>
            <a:grpFill/>
            <a:ln w="9525" cap="flat">
              <a:noFill/>
              <a:prstDash val="solid"/>
              <a:miter/>
            </a:ln>
          </p:spPr>
          <p:txBody>
            <a:bodyPr rtlCol="0" anchor="ctr"/>
            <a:lstStyle/>
            <a:p>
              <a:endParaRPr lang="en-US"/>
            </a:p>
          </p:txBody>
        </p:sp>
      </p:grpSp>
      <p:grpSp>
        <p:nvGrpSpPr>
          <p:cNvPr id="102" name="Group 101">
            <a:extLst>
              <a:ext uri="{FF2B5EF4-FFF2-40B4-BE49-F238E27FC236}">
                <a16:creationId xmlns:a16="http://schemas.microsoft.com/office/drawing/2014/main" id="{2AE14B3E-DA95-462F-BBDF-6DB62CCC5C54}"/>
              </a:ext>
            </a:extLst>
          </p:cNvPr>
          <p:cNvGrpSpPr/>
          <p:nvPr/>
        </p:nvGrpSpPr>
        <p:grpSpPr>
          <a:xfrm flipH="1">
            <a:off x="13457835" y="9193643"/>
            <a:ext cx="10998984" cy="3150757"/>
            <a:chOff x="1816671" y="4662542"/>
            <a:chExt cx="6743700" cy="1931793"/>
          </a:xfrm>
        </p:grpSpPr>
        <p:sp>
          <p:nvSpPr>
            <p:cNvPr id="103" name="Freeform: Shape 102">
              <a:extLst>
                <a:ext uri="{FF2B5EF4-FFF2-40B4-BE49-F238E27FC236}">
                  <a16:creationId xmlns:a16="http://schemas.microsoft.com/office/drawing/2014/main" id="{764FD708-6A4D-4C89-935D-FB778DA1F69B}"/>
                </a:ext>
              </a:extLst>
            </p:cNvPr>
            <p:cNvSpPr/>
            <p:nvPr/>
          </p:nvSpPr>
          <p:spPr>
            <a:xfrm>
              <a:off x="6408674" y="4662542"/>
              <a:ext cx="885825" cy="609600"/>
            </a:xfrm>
            <a:custGeom>
              <a:avLst/>
              <a:gdLst>
                <a:gd name="connsiteX0" fmla="*/ 864393 w 885825"/>
                <a:gd name="connsiteY0" fmla="*/ 181777 h 609600"/>
                <a:gd name="connsiteX1" fmla="*/ 706279 w 885825"/>
                <a:gd name="connsiteY1" fmla="*/ 399900 h 609600"/>
                <a:gd name="connsiteX2" fmla="*/ 555784 w 885825"/>
                <a:gd name="connsiteY2" fmla="*/ 607545 h 609600"/>
                <a:gd name="connsiteX3" fmla="*/ 468154 w 885825"/>
                <a:gd name="connsiteY3" fmla="*/ 594210 h 609600"/>
                <a:gd name="connsiteX4" fmla="*/ 7144 w 885825"/>
                <a:gd name="connsiteY4" fmla="*/ 522772 h 609600"/>
                <a:gd name="connsiteX5" fmla="*/ 531018 w 885825"/>
                <a:gd name="connsiteY5" fmla="*/ 177967 h 609600"/>
                <a:gd name="connsiteX6" fmla="*/ 772001 w 885825"/>
                <a:gd name="connsiteY6" fmla="*/ 17947 h 609600"/>
                <a:gd name="connsiteX7" fmla="*/ 864393 w 885825"/>
                <a:gd name="connsiteY7" fmla="*/ 181777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5825" h="609600">
                  <a:moveTo>
                    <a:pt x="864393" y="181777"/>
                  </a:moveTo>
                  <a:cubicBezTo>
                    <a:pt x="839629" y="239880"/>
                    <a:pt x="772001" y="321795"/>
                    <a:pt x="706279" y="399900"/>
                  </a:cubicBezTo>
                  <a:cubicBezTo>
                    <a:pt x="631031" y="488482"/>
                    <a:pt x="558641" y="571350"/>
                    <a:pt x="555784" y="607545"/>
                  </a:cubicBezTo>
                  <a:lnTo>
                    <a:pt x="468154" y="594210"/>
                  </a:lnTo>
                  <a:lnTo>
                    <a:pt x="7144" y="522772"/>
                  </a:lnTo>
                  <a:cubicBezTo>
                    <a:pt x="7144" y="522772"/>
                    <a:pt x="442436" y="206542"/>
                    <a:pt x="531018" y="177967"/>
                  </a:cubicBezTo>
                  <a:cubicBezTo>
                    <a:pt x="619601" y="150345"/>
                    <a:pt x="707231" y="57952"/>
                    <a:pt x="772001" y="17947"/>
                  </a:cubicBezTo>
                  <a:cubicBezTo>
                    <a:pt x="836771" y="-23010"/>
                    <a:pt x="916781" y="57000"/>
                    <a:pt x="864393" y="181777"/>
                  </a:cubicBezTo>
                  <a:close/>
                </a:path>
              </a:pathLst>
            </a:custGeom>
            <a:solidFill>
              <a:srgbClr val="FFCED4"/>
            </a:solidFill>
            <a:ln w="9525"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6F3F0945-C510-49D5-8C9B-C7CA539EB04C}"/>
                </a:ext>
              </a:extLst>
            </p:cNvPr>
            <p:cNvSpPr/>
            <p:nvPr/>
          </p:nvSpPr>
          <p:spPr>
            <a:xfrm>
              <a:off x="6860159" y="5054345"/>
              <a:ext cx="257175" cy="219075"/>
            </a:xfrm>
            <a:custGeom>
              <a:avLst/>
              <a:gdLst>
                <a:gd name="connsiteX0" fmla="*/ 254794 w 257175"/>
                <a:gd name="connsiteY0" fmla="*/ 7144 h 219075"/>
                <a:gd name="connsiteX1" fmla="*/ 104299 w 257175"/>
                <a:gd name="connsiteY1" fmla="*/ 214789 h 219075"/>
                <a:gd name="connsiteX2" fmla="*/ 16669 w 257175"/>
                <a:gd name="connsiteY2" fmla="*/ 201454 h 219075"/>
                <a:gd name="connsiteX3" fmla="*/ 7144 w 257175"/>
                <a:gd name="connsiteY3" fmla="*/ 182404 h 219075"/>
                <a:gd name="connsiteX4" fmla="*/ 254794 w 257175"/>
                <a:gd name="connsiteY4" fmla="*/ 7144 h 2190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219075">
                  <a:moveTo>
                    <a:pt x="254794" y="7144"/>
                  </a:moveTo>
                  <a:cubicBezTo>
                    <a:pt x="179546" y="95726"/>
                    <a:pt x="107156" y="178594"/>
                    <a:pt x="104299" y="214789"/>
                  </a:cubicBezTo>
                  <a:lnTo>
                    <a:pt x="16669" y="201454"/>
                  </a:lnTo>
                  <a:lnTo>
                    <a:pt x="7144" y="182404"/>
                  </a:lnTo>
                  <a:cubicBezTo>
                    <a:pt x="47149" y="107156"/>
                    <a:pt x="254794" y="7144"/>
                    <a:pt x="254794" y="7144"/>
                  </a:cubicBezTo>
                  <a:close/>
                </a:path>
              </a:pathLst>
            </a:custGeom>
            <a:solidFill>
              <a:srgbClr val="F9C7D1"/>
            </a:solidFill>
            <a:ln w="9525"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96BB23FC-A826-4013-B04E-8CC58020F834}"/>
                </a:ext>
              </a:extLst>
            </p:cNvPr>
            <p:cNvSpPr/>
            <p:nvPr/>
          </p:nvSpPr>
          <p:spPr>
            <a:xfrm>
              <a:off x="5217096" y="5177218"/>
              <a:ext cx="3343275" cy="1276350"/>
            </a:xfrm>
            <a:custGeom>
              <a:avLst/>
              <a:gdLst>
                <a:gd name="connsiteX0" fmla="*/ 3338989 w 3343275"/>
                <a:gd name="connsiteY0" fmla="*/ 583406 h 1276350"/>
                <a:gd name="connsiteX1" fmla="*/ 3203734 w 3343275"/>
                <a:gd name="connsiteY1" fmla="*/ 695801 h 1276350"/>
                <a:gd name="connsiteX2" fmla="*/ 3203734 w 3343275"/>
                <a:gd name="connsiteY2" fmla="*/ 695801 h 1276350"/>
                <a:gd name="connsiteX3" fmla="*/ 3194209 w 3343275"/>
                <a:gd name="connsiteY3" fmla="*/ 696754 h 1276350"/>
                <a:gd name="connsiteX4" fmla="*/ 2040731 w 3343275"/>
                <a:gd name="connsiteY4" fmla="*/ 720566 h 1276350"/>
                <a:gd name="connsiteX5" fmla="*/ 2040731 w 3343275"/>
                <a:gd name="connsiteY5" fmla="*/ 748189 h 1276350"/>
                <a:gd name="connsiteX6" fmla="*/ 2739867 w 3343275"/>
                <a:gd name="connsiteY6" fmla="*/ 772954 h 1276350"/>
                <a:gd name="connsiteX7" fmla="*/ 3073242 w 3343275"/>
                <a:gd name="connsiteY7" fmla="*/ 769144 h 1276350"/>
                <a:gd name="connsiteX8" fmla="*/ 3203734 w 3343275"/>
                <a:gd name="connsiteY8" fmla="*/ 881539 h 1276350"/>
                <a:gd name="connsiteX9" fmla="*/ 3071336 w 3343275"/>
                <a:gd name="connsiteY9" fmla="*/ 993934 h 1276350"/>
                <a:gd name="connsiteX10" fmla="*/ 2897029 w 3343275"/>
                <a:gd name="connsiteY10" fmla="*/ 1011079 h 1276350"/>
                <a:gd name="connsiteX11" fmla="*/ 2897029 w 3343275"/>
                <a:gd name="connsiteY11" fmla="*/ 1011079 h 1276350"/>
                <a:gd name="connsiteX12" fmla="*/ 2729389 w 3343275"/>
                <a:gd name="connsiteY12" fmla="*/ 1028224 h 1276350"/>
                <a:gd name="connsiteX13" fmla="*/ 2041684 w 3343275"/>
                <a:gd name="connsiteY13" fmla="*/ 1040606 h 1276350"/>
                <a:gd name="connsiteX14" fmla="*/ 2041684 w 3343275"/>
                <a:gd name="connsiteY14" fmla="*/ 1068229 h 1276350"/>
                <a:gd name="connsiteX15" fmla="*/ 2417921 w 3343275"/>
                <a:gd name="connsiteY15" fmla="*/ 1078706 h 1276350"/>
                <a:gd name="connsiteX16" fmla="*/ 2698909 w 3343275"/>
                <a:gd name="connsiteY16" fmla="*/ 1072039 h 1276350"/>
                <a:gd name="connsiteX17" fmla="*/ 2769394 w 3343275"/>
                <a:gd name="connsiteY17" fmla="*/ 1092994 h 1276350"/>
                <a:gd name="connsiteX18" fmla="*/ 2797969 w 3343275"/>
                <a:gd name="connsiteY18" fmla="*/ 1140619 h 1276350"/>
                <a:gd name="connsiteX19" fmla="*/ 2697004 w 3343275"/>
                <a:gd name="connsiteY19" fmla="*/ 1209199 h 1276350"/>
                <a:gd name="connsiteX20" fmla="*/ 2384584 w 3343275"/>
                <a:gd name="connsiteY20" fmla="*/ 1242536 h 1276350"/>
                <a:gd name="connsiteX21" fmla="*/ 2041684 w 3343275"/>
                <a:gd name="connsiteY21" fmla="*/ 1247299 h 1276350"/>
                <a:gd name="connsiteX22" fmla="*/ 850106 w 3343275"/>
                <a:gd name="connsiteY22" fmla="*/ 1247299 h 1276350"/>
                <a:gd name="connsiteX23" fmla="*/ 849154 w 3343275"/>
                <a:gd name="connsiteY23" fmla="*/ 1247299 h 1276350"/>
                <a:gd name="connsiteX24" fmla="*/ 532924 w 3343275"/>
                <a:gd name="connsiteY24" fmla="*/ 1076801 h 1276350"/>
                <a:gd name="connsiteX25" fmla="*/ 7144 w 3343275"/>
                <a:gd name="connsiteY25" fmla="*/ 1076801 h 1276350"/>
                <a:gd name="connsiteX26" fmla="*/ 7144 w 3343275"/>
                <a:gd name="connsiteY26" fmla="*/ 219551 h 1276350"/>
                <a:gd name="connsiteX27" fmla="*/ 787241 w 3343275"/>
                <a:gd name="connsiteY27" fmla="*/ 169069 h 1276350"/>
                <a:gd name="connsiteX28" fmla="*/ 912019 w 3343275"/>
                <a:gd name="connsiteY28" fmla="*/ 154781 h 1276350"/>
                <a:gd name="connsiteX29" fmla="*/ 912019 w 3343275"/>
                <a:gd name="connsiteY29" fmla="*/ 154781 h 1276350"/>
                <a:gd name="connsiteX30" fmla="*/ 912019 w 3343275"/>
                <a:gd name="connsiteY30" fmla="*/ 154781 h 1276350"/>
                <a:gd name="connsiteX31" fmla="*/ 1202531 w 3343275"/>
                <a:gd name="connsiteY31" fmla="*/ 7144 h 1276350"/>
                <a:gd name="connsiteX32" fmla="*/ 2048351 w 3343275"/>
                <a:gd name="connsiteY32" fmla="*/ 105251 h 1276350"/>
                <a:gd name="connsiteX33" fmla="*/ 2704624 w 3343275"/>
                <a:gd name="connsiteY33" fmla="*/ 132874 h 1276350"/>
                <a:gd name="connsiteX34" fmla="*/ 2989421 w 3343275"/>
                <a:gd name="connsiteY34" fmla="*/ 178594 h 1276350"/>
                <a:gd name="connsiteX35" fmla="*/ 3103721 w 3343275"/>
                <a:gd name="connsiteY35" fmla="*/ 281464 h 1276350"/>
                <a:gd name="connsiteX36" fmla="*/ 3013234 w 3343275"/>
                <a:gd name="connsiteY36" fmla="*/ 391001 h 1276350"/>
                <a:gd name="connsiteX37" fmla="*/ 2981801 w 3343275"/>
                <a:gd name="connsiteY37" fmla="*/ 394811 h 1276350"/>
                <a:gd name="connsiteX38" fmla="*/ 2904649 w 3343275"/>
                <a:gd name="connsiteY38" fmla="*/ 391954 h 1276350"/>
                <a:gd name="connsiteX39" fmla="*/ 2692242 w 3343275"/>
                <a:gd name="connsiteY39" fmla="*/ 383381 h 1276350"/>
                <a:gd name="connsiteX40" fmla="*/ 2043589 w 3343275"/>
                <a:gd name="connsiteY40" fmla="*/ 397669 h 1276350"/>
                <a:gd name="connsiteX41" fmla="*/ 2043589 w 3343275"/>
                <a:gd name="connsiteY41" fmla="*/ 425291 h 1276350"/>
                <a:gd name="connsiteX42" fmla="*/ 3199924 w 3343275"/>
                <a:gd name="connsiteY42" fmla="*/ 470059 h 1276350"/>
                <a:gd name="connsiteX43" fmla="*/ 3338989 w 3343275"/>
                <a:gd name="connsiteY43" fmla="*/ 583406 h 1276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343275" h="1276350">
                  <a:moveTo>
                    <a:pt x="3338989" y="583406"/>
                  </a:moveTo>
                  <a:cubicBezTo>
                    <a:pt x="3338989" y="642461"/>
                    <a:pt x="3279934" y="691039"/>
                    <a:pt x="3203734" y="695801"/>
                  </a:cubicBezTo>
                  <a:lnTo>
                    <a:pt x="3203734" y="695801"/>
                  </a:lnTo>
                  <a:cubicBezTo>
                    <a:pt x="3200876" y="695801"/>
                    <a:pt x="3197067" y="695801"/>
                    <a:pt x="3194209" y="696754"/>
                  </a:cubicBezTo>
                  <a:lnTo>
                    <a:pt x="2040731" y="720566"/>
                  </a:lnTo>
                  <a:cubicBezTo>
                    <a:pt x="2035969" y="731044"/>
                    <a:pt x="2035017" y="740569"/>
                    <a:pt x="2040731" y="748189"/>
                  </a:cubicBezTo>
                  <a:lnTo>
                    <a:pt x="2739867" y="772954"/>
                  </a:lnTo>
                  <a:lnTo>
                    <a:pt x="3073242" y="769144"/>
                  </a:lnTo>
                  <a:cubicBezTo>
                    <a:pt x="3145631" y="772001"/>
                    <a:pt x="3203734" y="821531"/>
                    <a:pt x="3203734" y="881539"/>
                  </a:cubicBezTo>
                  <a:cubicBezTo>
                    <a:pt x="3203734" y="942499"/>
                    <a:pt x="3144679" y="992981"/>
                    <a:pt x="3071336" y="993934"/>
                  </a:cubicBezTo>
                  <a:lnTo>
                    <a:pt x="2897029" y="1011079"/>
                  </a:lnTo>
                  <a:cubicBezTo>
                    <a:pt x="2897029" y="1011079"/>
                    <a:pt x="2897029" y="1011079"/>
                    <a:pt x="2897029" y="1011079"/>
                  </a:cubicBezTo>
                  <a:lnTo>
                    <a:pt x="2729389" y="1028224"/>
                  </a:lnTo>
                  <a:cubicBezTo>
                    <a:pt x="2729389" y="1028224"/>
                    <a:pt x="2057876" y="1038701"/>
                    <a:pt x="2041684" y="1040606"/>
                  </a:cubicBezTo>
                  <a:cubicBezTo>
                    <a:pt x="2025492" y="1043464"/>
                    <a:pt x="2019776" y="1067276"/>
                    <a:pt x="2041684" y="1068229"/>
                  </a:cubicBezTo>
                  <a:cubicBezTo>
                    <a:pt x="2063592" y="1069181"/>
                    <a:pt x="2417921" y="1078706"/>
                    <a:pt x="2417921" y="1078706"/>
                  </a:cubicBezTo>
                  <a:lnTo>
                    <a:pt x="2698909" y="1072039"/>
                  </a:lnTo>
                  <a:cubicBezTo>
                    <a:pt x="2726531" y="1072991"/>
                    <a:pt x="2751296" y="1080611"/>
                    <a:pt x="2769394" y="1092994"/>
                  </a:cubicBezTo>
                  <a:cubicBezTo>
                    <a:pt x="2787492" y="1105376"/>
                    <a:pt x="2797969" y="1122521"/>
                    <a:pt x="2797969" y="1140619"/>
                  </a:cubicBezTo>
                  <a:cubicBezTo>
                    <a:pt x="2797969" y="1177766"/>
                    <a:pt x="2753201" y="1208246"/>
                    <a:pt x="2697004" y="1209199"/>
                  </a:cubicBezTo>
                  <a:lnTo>
                    <a:pt x="2384584" y="1242536"/>
                  </a:lnTo>
                  <a:lnTo>
                    <a:pt x="2041684" y="1247299"/>
                  </a:lnTo>
                  <a:cubicBezTo>
                    <a:pt x="1619726" y="1280636"/>
                    <a:pt x="1217771" y="1287304"/>
                    <a:pt x="850106" y="1247299"/>
                  </a:cubicBezTo>
                  <a:lnTo>
                    <a:pt x="849154" y="1247299"/>
                  </a:lnTo>
                  <a:cubicBezTo>
                    <a:pt x="731996" y="1233011"/>
                    <a:pt x="670084" y="1192054"/>
                    <a:pt x="532924" y="1076801"/>
                  </a:cubicBezTo>
                  <a:lnTo>
                    <a:pt x="7144" y="1076801"/>
                  </a:lnTo>
                  <a:lnTo>
                    <a:pt x="7144" y="219551"/>
                  </a:lnTo>
                  <a:lnTo>
                    <a:pt x="787241" y="169069"/>
                  </a:lnTo>
                  <a:cubicBezTo>
                    <a:pt x="846296" y="165259"/>
                    <a:pt x="881539" y="163354"/>
                    <a:pt x="912019" y="154781"/>
                  </a:cubicBezTo>
                  <a:lnTo>
                    <a:pt x="912019" y="154781"/>
                  </a:lnTo>
                  <a:lnTo>
                    <a:pt x="912019" y="154781"/>
                  </a:lnTo>
                  <a:cubicBezTo>
                    <a:pt x="922496" y="148114"/>
                    <a:pt x="1202531" y="7144"/>
                    <a:pt x="1202531" y="7144"/>
                  </a:cubicBezTo>
                  <a:lnTo>
                    <a:pt x="2048351" y="105251"/>
                  </a:lnTo>
                  <a:lnTo>
                    <a:pt x="2704624" y="132874"/>
                  </a:lnTo>
                  <a:lnTo>
                    <a:pt x="2989421" y="178594"/>
                  </a:lnTo>
                  <a:cubicBezTo>
                    <a:pt x="3057049" y="181451"/>
                    <a:pt x="3103721" y="213836"/>
                    <a:pt x="3103721" y="281464"/>
                  </a:cubicBezTo>
                  <a:cubicBezTo>
                    <a:pt x="3103721" y="338614"/>
                    <a:pt x="3065621" y="378619"/>
                    <a:pt x="3013234" y="391001"/>
                  </a:cubicBezTo>
                  <a:cubicBezTo>
                    <a:pt x="3003709" y="393859"/>
                    <a:pt x="2992279" y="394811"/>
                    <a:pt x="2981801" y="394811"/>
                  </a:cubicBezTo>
                  <a:lnTo>
                    <a:pt x="2904649" y="391954"/>
                  </a:lnTo>
                  <a:lnTo>
                    <a:pt x="2692242" y="383381"/>
                  </a:lnTo>
                  <a:lnTo>
                    <a:pt x="2043589" y="397669"/>
                  </a:lnTo>
                  <a:cubicBezTo>
                    <a:pt x="2033111" y="406241"/>
                    <a:pt x="2034064" y="415766"/>
                    <a:pt x="2043589" y="425291"/>
                  </a:cubicBezTo>
                  <a:lnTo>
                    <a:pt x="3199924" y="470059"/>
                  </a:lnTo>
                  <a:cubicBezTo>
                    <a:pt x="3276124" y="472916"/>
                    <a:pt x="3338989" y="523399"/>
                    <a:pt x="3338989" y="583406"/>
                  </a:cubicBezTo>
                  <a:close/>
                </a:path>
              </a:pathLst>
            </a:custGeom>
            <a:solidFill>
              <a:srgbClr val="FDDADF"/>
            </a:solidFill>
            <a:ln w="9525"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5665D5AB-7894-4A92-9317-AE73BAB865DC}"/>
                </a:ext>
              </a:extLst>
            </p:cNvPr>
            <p:cNvSpPr/>
            <p:nvPr/>
          </p:nvSpPr>
          <p:spPr>
            <a:xfrm>
              <a:off x="5620956" y="6228778"/>
              <a:ext cx="2305050" cy="228600"/>
            </a:xfrm>
            <a:custGeom>
              <a:avLst/>
              <a:gdLst>
                <a:gd name="connsiteX0" fmla="*/ 2304574 w 2305050"/>
                <a:gd name="connsiteY0" fmla="*/ 158591 h 228600"/>
                <a:gd name="connsiteX1" fmla="*/ 1992154 w 2305050"/>
                <a:gd name="connsiteY1" fmla="*/ 191929 h 228600"/>
                <a:gd name="connsiteX2" fmla="*/ 1649254 w 2305050"/>
                <a:gd name="connsiteY2" fmla="*/ 196691 h 228600"/>
                <a:gd name="connsiteX3" fmla="*/ 457676 w 2305050"/>
                <a:gd name="connsiteY3" fmla="*/ 196691 h 228600"/>
                <a:gd name="connsiteX4" fmla="*/ 456724 w 2305050"/>
                <a:gd name="connsiteY4" fmla="*/ 196691 h 228600"/>
                <a:gd name="connsiteX5" fmla="*/ 7144 w 2305050"/>
                <a:gd name="connsiteY5" fmla="*/ 26194 h 228600"/>
                <a:gd name="connsiteX6" fmla="*/ 231934 w 2305050"/>
                <a:gd name="connsiteY6" fmla="*/ 7144 h 228600"/>
                <a:gd name="connsiteX7" fmla="*/ 2304574 w 2305050"/>
                <a:gd name="connsiteY7" fmla="*/ 158591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05050" h="228600">
                  <a:moveTo>
                    <a:pt x="2304574" y="158591"/>
                  </a:moveTo>
                  <a:lnTo>
                    <a:pt x="1992154" y="191929"/>
                  </a:lnTo>
                  <a:lnTo>
                    <a:pt x="1649254" y="196691"/>
                  </a:lnTo>
                  <a:cubicBezTo>
                    <a:pt x="1227296" y="230029"/>
                    <a:pt x="825341" y="236696"/>
                    <a:pt x="457676" y="196691"/>
                  </a:cubicBezTo>
                  <a:lnTo>
                    <a:pt x="456724" y="196691"/>
                  </a:lnTo>
                  <a:cubicBezTo>
                    <a:pt x="339566" y="182404"/>
                    <a:pt x="7144" y="26194"/>
                    <a:pt x="7144" y="26194"/>
                  </a:cubicBezTo>
                  <a:lnTo>
                    <a:pt x="231934" y="7144"/>
                  </a:lnTo>
                  <a:cubicBezTo>
                    <a:pt x="34766" y="82391"/>
                    <a:pt x="1908334" y="233839"/>
                    <a:pt x="2304574" y="158591"/>
                  </a:cubicBezTo>
                  <a:close/>
                </a:path>
              </a:pathLst>
            </a:custGeom>
            <a:solidFill>
              <a:srgbClr val="F9C7D1"/>
            </a:solidFill>
            <a:ln w="9525"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7225167C-B05D-4107-B35B-7F385D77C87B}"/>
                </a:ext>
              </a:extLst>
            </p:cNvPr>
            <p:cNvSpPr/>
            <p:nvPr/>
          </p:nvSpPr>
          <p:spPr>
            <a:xfrm>
              <a:off x="7249731" y="6169698"/>
              <a:ext cx="866775" cy="47625"/>
            </a:xfrm>
            <a:custGeom>
              <a:avLst/>
              <a:gdLst>
                <a:gd name="connsiteX0" fmla="*/ 862489 w 866775"/>
                <a:gd name="connsiteY0" fmla="*/ 19551 h 47625"/>
                <a:gd name="connsiteX1" fmla="*/ 694848 w 866775"/>
                <a:gd name="connsiteY1" fmla="*/ 36696 h 47625"/>
                <a:gd name="connsiteX2" fmla="*/ 7144 w 866775"/>
                <a:gd name="connsiteY2" fmla="*/ 49079 h 47625"/>
                <a:gd name="connsiteX3" fmla="*/ 862489 w 866775"/>
                <a:gd name="connsiteY3" fmla="*/ 19551 h 47625"/>
              </a:gdLst>
              <a:ahLst/>
              <a:cxnLst>
                <a:cxn ang="0">
                  <a:pos x="connsiteX0" y="connsiteY0"/>
                </a:cxn>
                <a:cxn ang="0">
                  <a:pos x="connsiteX1" y="connsiteY1"/>
                </a:cxn>
                <a:cxn ang="0">
                  <a:pos x="connsiteX2" y="connsiteY2"/>
                </a:cxn>
                <a:cxn ang="0">
                  <a:pos x="connsiteX3" y="connsiteY3"/>
                </a:cxn>
              </a:cxnLst>
              <a:rect l="l" t="t" r="r" b="b"/>
              <a:pathLst>
                <a:path w="866775" h="47625">
                  <a:moveTo>
                    <a:pt x="862489" y="19551"/>
                  </a:moveTo>
                  <a:lnTo>
                    <a:pt x="694848" y="36696"/>
                  </a:lnTo>
                  <a:cubicBezTo>
                    <a:pt x="694848" y="36696"/>
                    <a:pt x="23336" y="47174"/>
                    <a:pt x="7144" y="49079"/>
                  </a:cubicBezTo>
                  <a:cubicBezTo>
                    <a:pt x="7144" y="49079"/>
                    <a:pt x="229076" y="-20454"/>
                    <a:pt x="862489" y="19551"/>
                  </a:cubicBezTo>
                  <a:close/>
                </a:path>
              </a:pathLst>
            </a:custGeom>
            <a:solidFill>
              <a:srgbClr val="F9C7D1"/>
            </a:solidFill>
            <a:ln w="9525"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6E330782-E9D4-4175-9DE6-93E653AD33F2}"/>
                </a:ext>
              </a:extLst>
            </p:cNvPr>
            <p:cNvSpPr/>
            <p:nvPr/>
          </p:nvSpPr>
          <p:spPr>
            <a:xfrm>
              <a:off x="7249731" y="5856214"/>
              <a:ext cx="1171575" cy="47625"/>
            </a:xfrm>
            <a:custGeom>
              <a:avLst/>
              <a:gdLst>
                <a:gd name="connsiteX0" fmla="*/ 1170146 w 1171575"/>
                <a:gd name="connsiteY0" fmla="*/ 16805 h 47625"/>
                <a:gd name="connsiteX1" fmla="*/ 1160621 w 1171575"/>
                <a:gd name="connsiteY1" fmla="*/ 17757 h 47625"/>
                <a:gd name="connsiteX2" fmla="*/ 7144 w 1171575"/>
                <a:gd name="connsiteY2" fmla="*/ 41570 h 47625"/>
                <a:gd name="connsiteX3" fmla="*/ 1170146 w 1171575"/>
                <a:gd name="connsiteY3" fmla="*/ 16805 h 47625"/>
              </a:gdLst>
              <a:ahLst/>
              <a:cxnLst>
                <a:cxn ang="0">
                  <a:pos x="connsiteX0" y="connsiteY0"/>
                </a:cxn>
                <a:cxn ang="0">
                  <a:pos x="connsiteX1" y="connsiteY1"/>
                </a:cxn>
                <a:cxn ang="0">
                  <a:pos x="connsiteX2" y="connsiteY2"/>
                </a:cxn>
                <a:cxn ang="0">
                  <a:pos x="connsiteX3" y="connsiteY3"/>
                </a:cxn>
              </a:cxnLst>
              <a:rect l="l" t="t" r="r" b="b"/>
              <a:pathLst>
                <a:path w="1171575" h="47625">
                  <a:moveTo>
                    <a:pt x="1170146" y="16805"/>
                  </a:moveTo>
                  <a:cubicBezTo>
                    <a:pt x="1167289" y="16805"/>
                    <a:pt x="1163478" y="16805"/>
                    <a:pt x="1160621" y="17757"/>
                  </a:cubicBezTo>
                  <a:lnTo>
                    <a:pt x="7144" y="41570"/>
                  </a:lnTo>
                  <a:cubicBezTo>
                    <a:pt x="7144" y="40617"/>
                    <a:pt x="270986" y="-14628"/>
                    <a:pt x="1170146" y="16805"/>
                  </a:cubicBezTo>
                  <a:close/>
                </a:path>
              </a:pathLst>
            </a:custGeom>
            <a:solidFill>
              <a:srgbClr val="F9C7D1"/>
            </a:solidFill>
            <a:ln w="9525"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6C00ED59-7D1C-4A85-AAF3-5969020837E3}"/>
                </a:ext>
              </a:extLst>
            </p:cNvPr>
            <p:cNvSpPr/>
            <p:nvPr/>
          </p:nvSpPr>
          <p:spPr>
            <a:xfrm>
              <a:off x="7249731" y="5524208"/>
              <a:ext cx="981075" cy="57150"/>
            </a:xfrm>
            <a:custGeom>
              <a:avLst/>
              <a:gdLst>
                <a:gd name="connsiteX0" fmla="*/ 976789 w 981075"/>
                <a:gd name="connsiteY0" fmla="*/ 44011 h 57150"/>
                <a:gd name="connsiteX1" fmla="*/ 868203 w 981075"/>
                <a:gd name="connsiteY1" fmla="*/ 44964 h 57150"/>
                <a:gd name="connsiteX2" fmla="*/ 655796 w 981075"/>
                <a:gd name="connsiteY2" fmla="*/ 36391 h 57150"/>
                <a:gd name="connsiteX3" fmla="*/ 7144 w 981075"/>
                <a:gd name="connsiteY3" fmla="*/ 50679 h 57150"/>
                <a:gd name="connsiteX4" fmla="*/ 976789 w 981075"/>
                <a:gd name="connsiteY4" fmla="*/ 44011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075" h="57150">
                  <a:moveTo>
                    <a:pt x="976789" y="44011"/>
                  </a:moveTo>
                  <a:lnTo>
                    <a:pt x="868203" y="44964"/>
                  </a:lnTo>
                  <a:lnTo>
                    <a:pt x="655796" y="36391"/>
                  </a:lnTo>
                  <a:lnTo>
                    <a:pt x="7144" y="50679"/>
                  </a:lnTo>
                  <a:cubicBezTo>
                    <a:pt x="7144" y="50679"/>
                    <a:pt x="579596" y="-42666"/>
                    <a:pt x="976789" y="44011"/>
                  </a:cubicBezTo>
                  <a:close/>
                </a:path>
              </a:pathLst>
            </a:custGeom>
            <a:solidFill>
              <a:srgbClr val="F9C7D1"/>
            </a:solidFill>
            <a:ln w="9525"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8A5889FF-E4DF-480B-94F5-D98E52A8D257}"/>
                </a:ext>
              </a:extLst>
            </p:cNvPr>
            <p:cNvSpPr/>
            <p:nvPr/>
          </p:nvSpPr>
          <p:spPr>
            <a:xfrm>
              <a:off x="1816671" y="5004815"/>
              <a:ext cx="3829050" cy="1514475"/>
            </a:xfrm>
            <a:custGeom>
              <a:avLst/>
              <a:gdLst>
                <a:gd name="connsiteX0" fmla="*/ 3829526 w 3829050"/>
                <a:gd name="connsiteY0" fmla="*/ 239554 h 1514475"/>
                <a:gd name="connsiteX1" fmla="*/ 3812381 w 3829050"/>
                <a:gd name="connsiteY1" fmla="*/ 1513046 h 1514475"/>
                <a:gd name="connsiteX2" fmla="*/ 3722846 w 3829050"/>
                <a:gd name="connsiteY2" fmla="*/ 1512094 h 1514475"/>
                <a:gd name="connsiteX3" fmla="*/ 3615214 w 3829050"/>
                <a:gd name="connsiteY3" fmla="*/ 1510189 h 1514475"/>
                <a:gd name="connsiteX4" fmla="*/ 3554254 w 3829050"/>
                <a:gd name="connsiteY4" fmla="*/ 1509236 h 1514475"/>
                <a:gd name="connsiteX5" fmla="*/ 3529489 w 3829050"/>
                <a:gd name="connsiteY5" fmla="*/ 1509236 h 1514475"/>
                <a:gd name="connsiteX6" fmla="*/ 3513296 w 3829050"/>
                <a:gd name="connsiteY6" fmla="*/ 1509236 h 1514475"/>
                <a:gd name="connsiteX7" fmla="*/ 3477101 w 3829050"/>
                <a:gd name="connsiteY7" fmla="*/ 1508284 h 1514475"/>
                <a:gd name="connsiteX8" fmla="*/ 3463766 w 3829050"/>
                <a:gd name="connsiteY8" fmla="*/ 1508284 h 1514475"/>
                <a:gd name="connsiteX9" fmla="*/ 3447574 w 3829050"/>
                <a:gd name="connsiteY9" fmla="*/ 1508284 h 1514475"/>
                <a:gd name="connsiteX10" fmla="*/ 3285649 w 3829050"/>
                <a:gd name="connsiteY10" fmla="*/ 1506379 h 1514475"/>
                <a:gd name="connsiteX11" fmla="*/ 7144 w 3829050"/>
                <a:gd name="connsiteY11" fmla="*/ 1283494 h 1514475"/>
                <a:gd name="connsiteX12" fmla="*/ 11906 w 3829050"/>
                <a:gd name="connsiteY12" fmla="*/ 1094899 h 1514475"/>
                <a:gd name="connsiteX13" fmla="*/ 40481 w 3829050"/>
                <a:gd name="connsiteY13" fmla="*/ 7144 h 1514475"/>
                <a:gd name="connsiteX14" fmla="*/ 3385661 w 3829050"/>
                <a:gd name="connsiteY14" fmla="*/ 237649 h 1514475"/>
                <a:gd name="connsiteX15" fmla="*/ 3510439 w 3829050"/>
                <a:gd name="connsiteY15" fmla="*/ 238601 h 1514475"/>
                <a:gd name="connsiteX16" fmla="*/ 3772376 w 3829050"/>
                <a:gd name="connsiteY16" fmla="*/ 239554 h 1514475"/>
                <a:gd name="connsiteX17" fmla="*/ 3772376 w 3829050"/>
                <a:gd name="connsiteY17" fmla="*/ 239554 h 1514475"/>
                <a:gd name="connsiteX18" fmla="*/ 3829526 w 3829050"/>
                <a:gd name="connsiteY18" fmla="*/ 239554 h 15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829050" h="1514475">
                  <a:moveTo>
                    <a:pt x="3829526" y="239554"/>
                  </a:moveTo>
                  <a:lnTo>
                    <a:pt x="3812381" y="1513046"/>
                  </a:lnTo>
                  <a:cubicBezTo>
                    <a:pt x="3782854" y="1512094"/>
                    <a:pt x="3752374" y="1512094"/>
                    <a:pt x="3722846" y="1512094"/>
                  </a:cubicBezTo>
                  <a:cubicBezTo>
                    <a:pt x="3686651" y="1512094"/>
                    <a:pt x="3651409" y="1511141"/>
                    <a:pt x="3615214" y="1510189"/>
                  </a:cubicBezTo>
                  <a:cubicBezTo>
                    <a:pt x="3595211" y="1510189"/>
                    <a:pt x="3574256" y="1509236"/>
                    <a:pt x="3554254" y="1509236"/>
                  </a:cubicBezTo>
                  <a:cubicBezTo>
                    <a:pt x="3546634" y="1509236"/>
                    <a:pt x="3538061" y="1509236"/>
                    <a:pt x="3529489" y="1509236"/>
                  </a:cubicBezTo>
                  <a:cubicBezTo>
                    <a:pt x="3523774" y="1509236"/>
                    <a:pt x="3519011" y="1509236"/>
                    <a:pt x="3513296" y="1509236"/>
                  </a:cubicBezTo>
                  <a:cubicBezTo>
                    <a:pt x="3499961" y="1509236"/>
                    <a:pt x="3487579" y="1509236"/>
                    <a:pt x="3477101" y="1508284"/>
                  </a:cubicBezTo>
                  <a:cubicBezTo>
                    <a:pt x="3472339" y="1508284"/>
                    <a:pt x="3467576" y="1508284"/>
                    <a:pt x="3463766" y="1508284"/>
                  </a:cubicBezTo>
                  <a:cubicBezTo>
                    <a:pt x="3458051" y="1508284"/>
                    <a:pt x="3452336" y="1508284"/>
                    <a:pt x="3447574" y="1508284"/>
                  </a:cubicBezTo>
                  <a:cubicBezTo>
                    <a:pt x="3393281" y="1507331"/>
                    <a:pt x="3339941" y="1506379"/>
                    <a:pt x="3285649" y="1506379"/>
                  </a:cubicBezTo>
                  <a:cubicBezTo>
                    <a:pt x="1872139" y="1488281"/>
                    <a:pt x="456724" y="1470184"/>
                    <a:pt x="7144" y="1283494"/>
                  </a:cubicBezTo>
                  <a:lnTo>
                    <a:pt x="11906" y="1094899"/>
                  </a:lnTo>
                  <a:lnTo>
                    <a:pt x="40481" y="7144"/>
                  </a:lnTo>
                  <a:cubicBezTo>
                    <a:pt x="751046" y="187166"/>
                    <a:pt x="2028349" y="227171"/>
                    <a:pt x="3385661" y="237649"/>
                  </a:cubicBezTo>
                  <a:cubicBezTo>
                    <a:pt x="3427571" y="237649"/>
                    <a:pt x="3468529" y="238601"/>
                    <a:pt x="3510439" y="238601"/>
                  </a:cubicBezTo>
                  <a:cubicBezTo>
                    <a:pt x="3597116" y="239554"/>
                    <a:pt x="3684746" y="239554"/>
                    <a:pt x="3772376" y="239554"/>
                  </a:cubicBezTo>
                  <a:lnTo>
                    <a:pt x="3772376" y="239554"/>
                  </a:lnTo>
                  <a:cubicBezTo>
                    <a:pt x="3790474" y="239554"/>
                    <a:pt x="3810476" y="239554"/>
                    <a:pt x="3829526" y="239554"/>
                  </a:cubicBezTo>
                  <a:close/>
                </a:path>
              </a:pathLst>
            </a:custGeom>
            <a:solidFill>
              <a:schemeClr val="accent2"/>
            </a:solidFill>
            <a:ln w="9525"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04CA8AB6-8E8D-4941-A040-E13E861F21ED}"/>
                </a:ext>
              </a:extLst>
            </p:cNvPr>
            <p:cNvSpPr/>
            <p:nvPr/>
          </p:nvSpPr>
          <p:spPr>
            <a:xfrm>
              <a:off x="1816671" y="6092570"/>
              <a:ext cx="3743325" cy="428625"/>
            </a:xfrm>
            <a:custGeom>
              <a:avLst/>
              <a:gdLst>
                <a:gd name="connsiteX0" fmla="*/ 3739039 w 3743325"/>
                <a:gd name="connsiteY0" fmla="*/ 214789 h 428625"/>
                <a:gd name="connsiteX1" fmla="*/ 3713321 w 3743325"/>
                <a:gd name="connsiteY1" fmla="*/ 423386 h 428625"/>
                <a:gd name="connsiteX2" fmla="*/ 3513296 w 3743325"/>
                <a:gd name="connsiteY2" fmla="*/ 421481 h 428625"/>
                <a:gd name="connsiteX3" fmla="*/ 3477101 w 3743325"/>
                <a:gd name="connsiteY3" fmla="*/ 420529 h 428625"/>
                <a:gd name="connsiteX4" fmla="*/ 3463766 w 3743325"/>
                <a:gd name="connsiteY4" fmla="*/ 420529 h 428625"/>
                <a:gd name="connsiteX5" fmla="*/ 3447574 w 3743325"/>
                <a:gd name="connsiteY5" fmla="*/ 420529 h 428625"/>
                <a:gd name="connsiteX6" fmla="*/ 3285649 w 3743325"/>
                <a:gd name="connsiteY6" fmla="*/ 418624 h 428625"/>
                <a:gd name="connsiteX7" fmla="*/ 7144 w 3743325"/>
                <a:gd name="connsiteY7" fmla="*/ 195739 h 428625"/>
                <a:gd name="connsiteX8" fmla="*/ 11906 w 3743325"/>
                <a:gd name="connsiteY8" fmla="*/ 7144 h 428625"/>
                <a:gd name="connsiteX9" fmla="*/ 3299936 w 3743325"/>
                <a:gd name="connsiteY9" fmla="*/ 230981 h 428625"/>
                <a:gd name="connsiteX10" fmla="*/ 3739039 w 3743325"/>
                <a:gd name="connsiteY10" fmla="*/ 214789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43325" h="428625">
                  <a:moveTo>
                    <a:pt x="3739039" y="214789"/>
                  </a:moveTo>
                  <a:lnTo>
                    <a:pt x="3713321" y="423386"/>
                  </a:lnTo>
                  <a:cubicBezTo>
                    <a:pt x="3673316" y="423386"/>
                    <a:pt x="3581876" y="421481"/>
                    <a:pt x="3513296" y="421481"/>
                  </a:cubicBezTo>
                  <a:cubicBezTo>
                    <a:pt x="3499961" y="421481"/>
                    <a:pt x="3487579" y="421481"/>
                    <a:pt x="3477101" y="420529"/>
                  </a:cubicBezTo>
                  <a:cubicBezTo>
                    <a:pt x="3472339" y="420529"/>
                    <a:pt x="3467576" y="420529"/>
                    <a:pt x="3463766" y="420529"/>
                  </a:cubicBezTo>
                  <a:cubicBezTo>
                    <a:pt x="3458051" y="420529"/>
                    <a:pt x="3452336" y="420529"/>
                    <a:pt x="3447574" y="420529"/>
                  </a:cubicBezTo>
                  <a:cubicBezTo>
                    <a:pt x="3393281" y="419576"/>
                    <a:pt x="3339941" y="418624"/>
                    <a:pt x="3285649" y="418624"/>
                  </a:cubicBezTo>
                  <a:cubicBezTo>
                    <a:pt x="1872139" y="400526"/>
                    <a:pt x="456724" y="382429"/>
                    <a:pt x="7144" y="195739"/>
                  </a:cubicBezTo>
                  <a:lnTo>
                    <a:pt x="11906" y="7144"/>
                  </a:lnTo>
                  <a:cubicBezTo>
                    <a:pt x="1018699" y="251936"/>
                    <a:pt x="2553176" y="250031"/>
                    <a:pt x="3299936" y="230981"/>
                  </a:cubicBezTo>
                  <a:cubicBezTo>
                    <a:pt x="3571399" y="224314"/>
                    <a:pt x="3739039" y="214789"/>
                    <a:pt x="3739039" y="214789"/>
                  </a:cubicBezTo>
                  <a:close/>
                </a:path>
              </a:pathLst>
            </a:custGeom>
            <a:solidFill>
              <a:schemeClr val="accent2">
                <a:lumMod val="75000"/>
              </a:schemeClr>
            </a:solidFill>
            <a:ln w="9525"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6CC9D9F6-69B4-4558-A08D-991A25D91DA3}"/>
                </a:ext>
              </a:extLst>
            </p:cNvPr>
            <p:cNvSpPr/>
            <p:nvPr/>
          </p:nvSpPr>
          <p:spPr>
            <a:xfrm>
              <a:off x="5095176" y="5235320"/>
              <a:ext cx="552450" cy="1285875"/>
            </a:xfrm>
            <a:custGeom>
              <a:avLst/>
              <a:gdLst>
                <a:gd name="connsiteX0" fmla="*/ 551021 w 552450"/>
                <a:gd name="connsiteY0" fmla="*/ 9049 h 1285875"/>
                <a:gd name="connsiteX1" fmla="*/ 533876 w 552450"/>
                <a:gd name="connsiteY1" fmla="*/ 1282541 h 1285875"/>
                <a:gd name="connsiteX2" fmla="*/ 444341 w 552450"/>
                <a:gd name="connsiteY2" fmla="*/ 1281589 h 1285875"/>
                <a:gd name="connsiteX3" fmla="*/ 336709 w 552450"/>
                <a:gd name="connsiteY3" fmla="*/ 1279684 h 1285875"/>
                <a:gd name="connsiteX4" fmla="*/ 275749 w 552450"/>
                <a:gd name="connsiteY4" fmla="*/ 1278731 h 1285875"/>
                <a:gd name="connsiteX5" fmla="*/ 250984 w 552450"/>
                <a:gd name="connsiteY5" fmla="*/ 1278731 h 1285875"/>
                <a:gd name="connsiteX6" fmla="*/ 234791 w 552450"/>
                <a:gd name="connsiteY6" fmla="*/ 1278731 h 1285875"/>
                <a:gd name="connsiteX7" fmla="*/ 198596 w 552450"/>
                <a:gd name="connsiteY7" fmla="*/ 1277779 h 1285875"/>
                <a:gd name="connsiteX8" fmla="*/ 185261 w 552450"/>
                <a:gd name="connsiteY8" fmla="*/ 1277779 h 1285875"/>
                <a:gd name="connsiteX9" fmla="*/ 169069 w 552450"/>
                <a:gd name="connsiteY9" fmla="*/ 1277779 h 1285875"/>
                <a:gd name="connsiteX10" fmla="*/ 7144 w 552450"/>
                <a:gd name="connsiteY10" fmla="*/ 1275874 h 1285875"/>
                <a:gd name="connsiteX11" fmla="*/ 21431 w 552450"/>
                <a:gd name="connsiteY11" fmla="*/ 1088231 h 1285875"/>
                <a:gd name="connsiteX12" fmla="*/ 106204 w 552450"/>
                <a:gd name="connsiteY12" fmla="*/ 7144 h 1285875"/>
                <a:gd name="connsiteX13" fmla="*/ 230981 w 552450"/>
                <a:gd name="connsiteY13" fmla="*/ 8096 h 1285875"/>
                <a:gd name="connsiteX14" fmla="*/ 492919 w 552450"/>
                <a:gd name="connsiteY14" fmla="*/ 9049 h 1285875"/>
                <a:gd name="connsiteX15" fmla="*/ 492919 w 552450"/>
                <a:gd name="connsiteY15" fmla="*/ 9049 h 1285875"/>
                <a:gd name="connsiteX16" fmla="*/ 551021 w 552450"/>
                <a:gd name="connsiteY16" fmla="*/ 9049 h 1285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52450" h="1285875">
                  <a:moveTo>
                    <a:pt x="551021" y="9049"/>
                  </a:moveTo>
                  <a:lnTo>
                    <a:pt x="533876" y="1282541"/>
                  </a:lnTo>
                  <a:cubicBezTo>
                    <a:pt x="504349" y="1281589"/>
                    <a:pt x="473869" y="1281589"/>
                    <a:pt x="444341" y="1281589"/>
                  </a:cubicBezTo>
                  <a:cubicBezTo>
                    <a:pt x="408146" y="1281589"/>
                    <a:pt x="372904" y="1280636"/>
                    <a:pt x="336709" y="1279684"/>
                  </a:cubicBezTo>
                  <a:cubicBezTo>
                    <a:pt x="316706" y="1279684"/>
                    <a:pt x="295751" y="1278731"/>
                    <a:pt x="275749" y="1278731"/>
                  </a:cubicBezTo>
                  <a:cubicBezTo>
                    <a:pt x="268129" y="1278731"/>
                    <a:pt x="259556" y="1278731"/>
                    <a:pt x="250984" y="1278731"/>
                  </a:cubicBezTo>
                  <a:cubicBezTo>
                    <a:pt x="245269" y="1278731"/>
                    <a:pt x="240506" y="1278731"/>
                    <a:pt x="234791" y="1278731"/>
                  </a:cubicBezTo>
                  <a:cubicBezTo>
                    <a:pt x="221456" y="1278731"/>
                    <a:pt x="209074" y="1278731"/>
                    <a:pt x="198596" y="1277779"/>
                  </a:cubicBezTo>
                  <a:cubicBezTo>
                    <a:pt x="193834" y="1277779"/>
                    <a:pt x="189071" y="1277779"/>
                    <a:pt x="185261" y="1277779"/>
                  </a:cubicBezTo>
                  <a:cubicBezTo>
                    <a:pt x="179546" y="1277779"/>
                    <a:pt x="173831" y="1277779"/>
                    <a:pt x="169069" y="1277779"/>
                  </a:cubicBezTo>
                  <a:cubicBezTo>
                    <a:pt x="114776" y="1276826"/>
                    <a:pt x="61436" y="1275874"/>
                    <a:pt x="7144" y="1275874"/>
                  </a:cubicBezTo>
                  <a:lnTo>
                    <a:pt x="21431" y="1088231"/>
                  </a:lnTo>
                  <a:lnTo>
                    <a:pt x="106204" y="7144"/>
                  </a:lnTo>
                  <a:cubicBezTo>
                    <a:pt x="148114" y="7144"/>
                    <a:pt x="189071" y="8096"/>
                    <a:pt x="230981" y="8096"/>
                  </a:cubicBezTo>
                  <a:cubicBezTo>
                    <a:pt x="317659" y="9049"/>
                    <a:pt x="405289" y="9049"/>
                    <a:pt x="492919" y="9049"/>
                  </a:cubicBezTo>
                  <a:lnTo>
                    <a:pt x="492919" y="9049"/>
                  </a:lnTo>
                  <a:cubicBezTo>
                    <a:pt x="511969" y="9049"/>
                    <a:pt x="531971" y="9049"/>
                    <a:pt x="551021" y="9049"/>
                  </a:cubicBezTo>
                  <a:close/>
                </a:path>
              </a:pathLst>
            </a:custGeom>
            <a:gradFill flip="none" rotWithShape="1">
              <a:gsLst>
                <a:gs pos="34000">
                  <a:srgbClr val="172144">
                    <a:alpha val="0"/>
                  </a:srgbClr>
                </a:gs>
                <a:gs pos="100000">
                  <a:srgbClr val="172144">
                    <a:alpha val="25882"/>
                  </a:srgbClr>
                </a:gs>
              </a:gsLst>
              <a:lin ang="600000" scaled="0"/>
              <a:tileRect/>
            </a:gradFill>
            <a:ln w="9525" cap="flat">
              <a:no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06C155FB-0A44-40A0-A697-3A46F4815508}"/>
                </a:ext>
              </a:extLst>
            </p:cNvPr>
            <p:cNvSpPr/>
            <p:nvPr/>
          </p:nvSpPr>
          <p:spPr>
            <a:xfrm>
              <a:off x="5515025" y="5137010"/>
              <a:ext cx="438150" cy="1457325"/>
            </a:xfrm>
            <a:custGeom>
              <a:avLst/>
              <a:gdLst>
                <a:gd name="connsiteX0" fmla="*/ 264522 w 438150"/>
                <a:gd name="connsiteY0" fmla="*/ 1451337 h 1457325"/>
                <a:gd name="connsiteX1" fmla="*/ 68307 w 438150"/>
                <a:gd name="connsiteY1" fmla="*/ 1436097 h 1457325"/>
                <a:gd name="connsiteX2" fmla="*/ 7347 w 438150"/>
                <a:gd name="connsiteY2" fmla="*/ 1364659 h 1457325"/>
                <a:gd name="connsiteX3" fmla="*/ 108312 w 438150"/>
                <a:gd name="connsiteY3" fmla="*/ 68307 h 1457325"/>
                <a:gd name="connsiteX4" fmla="*/ 179750 w 438150"/>
                <a:gd name="connsiteY4" fmla="*/ 7347 h 1457325"/>
                <a:gd name="connsiteX5" fmla="*/ 375965 w 438150"/>
                <a:gd name="connsiteY5" fmla="*/ 22587 h 1457325"/>
                <a:gd name="connsiteX6" fmla="*/ 436925 w 438150"/>
                <a:gd name="connsiteY6" fmla="*/ 94024 h 1457325"/>
                <a:gd name="connsiteX7" fmla="*/ 335959 w 438150"/>
                <a:gd name="connsiteY7" fmla="*/ 1390377 h 1457325"/>
                <a:gd name="connsiteX8" fmla="*/ 264522 w 438150"/>
                <a:gd name="connsiteY8" fmla="*/ 1451337 h 1457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8150" h="1457325">
                  <a:moveTo>
                    <a:pt x="264522" y="1451337"/>
                  </a:moveTo>
                  <a:lnTo>
                    <a:pt x="68307" y="1436097"/>
                  </a:lnTo>
                  <a:cubicBezTo>
                    <a:pt x="32112" y="1433240"/>
                    <a:pt x="4490" y="1400855"/>
                    <a:pt x="7347" y="1364659"/>
                  </a:cubicBezTo>
                  <a:lnTo>
                    <a:pt x="108312" y="68307"/>
                  </a:lnTo>
                  <a:cubicBezTo>
                    <a:pt x="111170" y="32112"/>
                    <a:pt x="143555" y="4489"/>
                    <a:pt x="179750" y="7347"/>
                  </a:cubicBezTo>
                  <a:lnTo>
                    <a:pt x="375965" y="22587"/>
                  </a:lnTo>
                  <a:cubicBezTo>
                    <a:pt x="412159" y="25444"/>
                    <a:pt x="439782" y="57829"/>
                    <a:pt x="436925" y="94024"/>
                  </a:cubicBezTo>
                  <a:lnTo>
                    <a:pt x="335959" y="1390377"/>
                  </a:lnTo>
                  <a:cubicBezTo>
                    <a:pt x="333102" y="1426572"/>
                    <a:pt x="300717" y="1454195"/>
                    <a:pt x="264522" y="1451337"/>
                  </a:cubicBezTo>
                  <a:close/>
                </a:path>
              </a:pathLst>
            </a:custGeom>
            <a:solidFill>
              <a:srgbClr val="FED993"/>
            </a:solidFill>
            <a:ln w="9525" cap="flat">
              <a:noFill/>
              <a:prstDash val="solid"/>
              <a:miter/>
            </a:ln>
          </p:spPr>
          <p:txBody>
            <a:bodyPr rtlCol="0" anchor="ctr"/>
            <a:lstStyle/>
            <a:p>
              <a:endParaRPr lang="en-US"/>
            </a:p>
          </p:txBody>
        </p:sp>
      </p:grpSp>
      <p:grpSp>
        <p:nvGrpSpPr>
          <p:cNvPr id="101" name="Group 100">
            <a:extLst>
              <a:ext uri="{FF2B5EF4-FFF2-40B4-BE49-F238E27FC236}">
                <a16:creationId xmlns:a16="http://schemas.microsoft.com/office/drawing/2014/main" id="{A96C8B13-5D0C-494E-AA4E-2B8BE30D3C15}"/>
              </a:ext>
            </a:extLst>
          </p:cNvPr>
          <p:cNvGrpSpPr/>
          <p:nvPr/>
        </p:nvGrpSpPr>
        <p:grpSpPr>
          <a:xfrm>
            <a:off x="-602172" y="9193643"/>
            <a:ext cx="10998984" cy="3150757"/>
            <a:chOff x="1816671" y="4662542"/>
            <a:chExt cx="6743700" cy="1931793"/>
          </a:xfrm>
        </p:grpSpPr>
        <p:sp>
          <p:nvSpPr>
            <p:cNvPr id="17" name="Freeform: Shape 16">
              <a:extLst>
                <a:ext uri="{FF2B5EF4-FFF2-40B4-BE49-F238E27FC236}">
                  <a16:creationId xmlns:a16="http://schemas.microsoft.com/office/drawing/2014/main" id="{028855A1-1FCA-4BE0-A73B-3B383942CE14}"/>
                </a:ext>
              </a:extLst>
            </p:cNvPr>
            <p:cNvSpPr/>
            <p:nvPr/>
          </p:nvSpPr>
          <p:spPr>
            <a:xfrm>
              <a:off x="6408674" y="4662542"/>
              <a:ext cx="885825" cy="609600"/>
            </a:xfrm>
            <a:custGeom>
              <a:avLst/>
              <a:gdLst>
                <a:gd name="connsiteX0" fmla="*/ 864393 w 885825"/>
                <a:gd name="connsiteY0" fmla="*/ 181777 h 609600"/>
                <a:gd name="connsiteX1" fmla="*/ 706279 w 885825"/>
                <a:gd name="connsiteY1" fmla="*/ 399900 h 609600"/>
                <a:gd name="connsiteX2" fmla="*/ 555784 w 885825"/>
                <a:gd name="connsiteY2" fmla="*/ 607545 h 609600"/>
                <a:gd name="connsiteX3" fmla="*/ 468154 w 885825"/>
                <a:gd name="connsiteY3" fmla="*/ 594210 h 609600"/>
                <a:gd name="connsiteX4" fmla="*/ 7144 w 885825"/>
                <a:gd name="connsiteY4" fmla="*/ 522772 h 609600"/>
                <a:gd name="connsiteX5" fmla="*/ 531018 w 885825"/>
                <a:gd name="connsiteY5" fmla="*/ 177967 h 609600"/>
                <a:gd name="connsiteX6" fmla="*/ 772001 w 885825"/>
                <a:gd name="connsiteY6" fmla="*/ 17947 h 609600"/>
                <a:gd name="connsiteX7" fmla="*/ 864393 w 885825"/>
                <a:gd name="connsiteY7" fmla="*/ 181777 h 60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85825" h="609600">
                  <a:moveTo>
                    <a:pt x="864393" y="181777"/>
                  </a:moveTo>
                  <a:cubicBezTo>
                    <a:pt x="839629" y="239880"/>
                    <a:pt x="772001" y="321795"/>
                    <a:pt x="706279" y="399900"/>
                  </a:cubicBezTo>
                  <a:cubicBezTo>
                    <a:pt x="631031" y="488482"/>
                    <a:pt x="558641" y="571350"/>
                    <a:pt x="555784" y="607545"/>
                  </a:cubicBezTo>
                  <a:lnTo>
                    <a:pt x="468154" y="594210"/>
                  </a:lnTo>
                  <a:lnTo>
                    <a:pt x="7144" y="522772"/>
                  </a:lnTo>
                  <a:cubicBezTo>
                    <a:pt x="7144" y="522772"/>
                    <a:pt x="442436" y="206542"/>
                    <a:pt x="531018" y="177967"/>
                  </a:cubicBezTo>
                  <a:cubicBezTo>
                    <a:pt x="619601" y="150345"/>
                    <a:pt x="707231" y="57952"/>
                    <a:pt x="772001" y="17947"/>
                  </a:cubicBezTo>
                  <a:cubicBezTo>
                    <a:pt x="836771" y="-23010"/>
                    <a:pt x="916781" y="57000"/>
                    <a:pt x="864393" y="181777"/>
                  </a:cubicBezTo>
                  <a:close/>
                </a:path>
              </a:pathLst>
            </a:custGeom>
            <a:solidFill>
              <a:srgbClr val="FFCED4"/>
            </a:solidFill>
            <a:ln w="9525"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B3141F85-7DB7-4C24-AC15-030A9820D3E4}"/>
                </a:ext>
              </a:extLst>
            </p:cNvPr>
            <p:cNvSpPr/>
            <p:nvPr/>
          </p:nvSpPr>
          <p:spPr>
            <a:xfrm>
              <a:off x="6860159" y="5054345"/>
              <a:ext cx="257175" cy="219075"/>
            </a:xfrm>
            <a:custGeom>
              <a:avLst/>
              <a:gdLst>
                <a:gd name="connsiteX0" fmla="*/ 254794 w 257175"/>
                <a:gd name="connsiteY0" fmla="*/ 7144 h 219075"/>
                <a:gd name="connsiteX1" fmla="*/ 104299 w 257175"/>
                <a:gd name="connsiteY1" fmla="*/ 214789 h 219075"/>
                <a:gd name="connsiteX2" fmla="*/ 16669 w 257175"/>
                <a:gd name="connsiteY2" fmla="*/ 201454 h 219075"/>
                <a:gd name="connsiteX3" fmla="*/ 7144 w 257175"/>
                <a:gd name="connsiteY3" fmla="*/ 182404 h 219075"/>
                <a:gd name="connsiteX4" fmla="*/ 254794 w 257175"/>
                <a:gd name="connsiteY4" fmla="*/ 7144 h 2190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219075">
                  <a:moveTo>
                    <a:pt x="254794" y="7144"/>
                  </a:moveTo>
                  <a:cubicBezTo>
                    <a:pt x="179546" y="95726"/>
                    <a:pt x="107156" y="178594"/>
                    <a:pt x="104299" y="214789"/>
                  </a:cubicBezTo>
                  <a:lnTo>
                    <a:pt x="16669" y="201454"/>
                  </a:lnTo>
                  <a:lnTo>
                    <a:pt x="7144" y="182404"/>
                  </a:lnTo>
                  <a:cubicBezTo>
                    <a:pt x="47149" y="107156"/>
                    <a:pt x="254794" y="7144"/>
                    <a:pt x="254794" y="7144"/>
                  </a:cubicBezTo>
                  <a:close/>
                </a:path>
              </a:pathLst>
            </a:custGeom>
            <a:solidFill>
              <a:srgbClr val="F9C7D1"/>
            </a:solidFill>
            <a:ln w="9525"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8199A1DF-D028-4C71-9800-494622856D14}"/>
                </a:ext>
              </a:extLst>
            </p:cNvPr>
            <p:cNvSpPr/>
            <p:nvPr/>
          </p:nvSpPr>
          <p:spPr>
            <a:xfrm>
              <a:off x="5217096" y="5177218"/>
              <a:ext cx="3343275" cy="1276350"/>
            </a:xfrm>
            <a:custGeom>
              <a:avLst/>
              <a:gdLst>
                <a:gd name="connsiteX0" fmla="*/ 3338989 w 3343275"/>
                <a:gd name="connsiteY0" fmla="*/ 583406 h 1276350"/>
                <a:gd name="connsiteX1" fmla="*/ 3203734 w 3343275"/>
                <a:gd name="connsiteY1" fmla="*/ 695801 h 1276350"/>
                <a:gd name="connsiteX2" fmla="*/ 3203734 w 3343275"/>
                <a:gd name="connsiteY2" fmla="*/ 695801 h 1276350"/>
                <a:gd name="connsiteX3" fmla="*/ 3194209 w 3343275"/>
                <a:gd name="connsiteY3" fmla="*/ 696754 h 1276350"/>
                <a:gd name="connsiteX4" fmla="*/ 2040731 w 3343275"/>
                <a:gd name="connsiteY4" fmla="*/ 720566 h 1276350"/>
                <a:gd name="connsiteX5" fmla="*/ 2040731 w 3343275"/>
                <a:gd name="connsiteY5" fmla="*/ 748189 h 1276350"/>
                <a:gd name="connsiteX6" fmla="*/ 2739867 w 3343275"/>
                <a:gd name="connsiteY6" fmla="*/ 772954 h 1276350"/>
                <a:gd name="connsiteX7" fmla="*/ 3073242 w 3343275"/>
                <a:gd name="connsiteY7" fmla="*/ 769144 h 1276350"/>
                <a:gd name="connsiteX8" fmla="*/ 3203734 w 3343275"/>
                <a:gd name="connsiteY8" fmla="*/ 881539 h 1276350"/>
                <a:gd name="connsiteX9" fmla="*/ 3071336 w 3343275"/>
                <a:gd name="connsiteY9" fmla="*/ 993934 h 1276350"/>
                <a:gd name="connsiteX10" fmla="*/ 2897029 w 3343275"/>
                <a:gd name="connsiteY10" fmla="*/ 1011079 h 1276350"/>
                <a:gd name="connsiteX11" fmla="*/ 2897029 w 3343275"/>
                <a:gd name="connsiteY11" fmla="*/ 1011079 h 1276350"/>
                <a:gd name="connsiteX12" fmla="*/ 2729389 w 3343275"/>
                <a:gd name="connsiteY12" fmla="*/ 1028224 h 1276350"/>
                <a:gd name="connsiteX13" fmla="*/ 2041684 w 3343275"/>
                <a:gd name="connsiteY13" fmla="*/ 1040606 h 1276350"/>
                <a:gd name="connsiteX14" fmla="*/ 2041684 w 3343275"/>
                <a:gd name="connsiteY14" fmla="*/ 1068229 h 1276350"/>
                <a:gd name="connsiteX15" fmla="*/ 2417921 w 3343275"/>
                <a:gd name="connsiteY15" fmla="*/ 1078706 h 1276350"/>
                <a:gd name="connsiteX16" fmla="*/ 2698909 w 3343275"/>
                <a:gd name="connsiteY16" fmla="*/ 1072039 h 1276350"/>
                <a:gd name="connsiteX17" fmla="*/ 2769394 w 3343275"/>
                <a:gd name="connsiteY17" fmla="*/ 1092994 h 1276350"/>
                <a:gd name="connsiteX18" fmla="*/ 2797969 w 3343275"/>
                <a:gd name="connsiteY18" fmla="*/ 1140619 h 1276350"/>
                <a:gd name="connsiteX19" fmla="*/ 2697004 w 3343275"/>
                <a:gd name="connsiteY19" fmla="*/ 1209199 h 1276350"/>
                <a:gd name="connsiteX20" fmla="*/ 2384584 w 3343275"/>
                <a:gd name="connsiteY20" fmla="*/ 1242536 h 1276350"/>
                <a:gd name="connsiteX21" fmla="*/ 2041684 w 3343275"/>
                <a:gd name="connsiteY21" fmla="*/ 1247299 h 1276350"/>
                <a:gd name="connsiteX22" fmla="*/ 850106 w 3343275"/>
                <a:gd name="connsiteY22" fmla="*/ 1247299 h 1276350"/>
                <a:gd name="connsiteX23" fmla="*/ 849154 w 3343275"/>
                <a:gd name="connsiteY23" fmla="*/ 1247299 h 1276350"/>
                <a:gd name="connsiteX24" fmla="*/ 532924 w 3343275"/>
                <a:gd name="connsiteY24" fmla="*/ 1076801 h 1276350"/>
                <a:gd name="connsiteX25" fmla="*/ 7144 w 3343275"/>
                <a:gd name="connsiteY25" fmla="*/ 1076801 h 1276350"/>
                <a:gd name="connsiteX26" fmla="*/ 7144 w 3343275"/>
                <a:gd name="connsiteY26" fmla="*/ 219551 h 1276350"/>
                <a:gd name="connsiteX27" fmla="*/ 787241 w 3343275"/>
                <a:gd name="connsiteY27" fmla="*/ 169069 h 1276350"/>
                <a:gd name="connsiteX28" fmla="*/ 912019 w 3343275"/>
                <a:gd name="connsiteY28" fmla="*/ 154781 h 1276350"/>
                <a:gd name="connsiteX29" fmla="*/ 912019 w 3343275"/>
                <a:gd name="connsiteY29" fmla="*/ 154781 h 1276350"/>
                <a:gd name="connsiteX30" fmla="*/ 912019 w 3343275"/>
                <a:gd name="connsiteY30" fmla="*/ 154781 h 1276350"/>
                <a:gd name="connsiteX31" fmla="*/ 1202531 w 3343275"/>
                <a:gd name="connsiteY31" fmla="*/ 7144 h 1276350"/>
                <a:gd name="connsiteX32" fmla="*/ 2048351 w 3343275"/>
                <a:gd name="connsiteY32" fmla="*/ 105251 h 1276350"/>
                <a:gd name="connsiteX33" fmla="*/ 2704624 w 3343275"/>
                <a:gd name="connsiteY33" fmla="*/ 132874 h 1276350"/>
                <a:gd name="connsiteX34" fmla="*/ 2989421 w 3343275"/>
                <a:gd name="connsiteY34" fmla="*/ 178594 h 1276350"/>
                <a:gd name="connsiteX35" fmla="*/ 3103721 w 3343275"/>
                <a:gd name="connsiteY35" fmla="*/ 281464 h 1276350"/>
                <a:gd name="connsiteX36" fmla="*/ 3013234 w 3343275"/>
                <a:gd name="connsiteY36" fmla="*/ 391001 h 1276350"/>
                <a:gd name="connsiteX37" fmla="*/ 2981801 w 3343275"/>
                <a:gd name="connsiteY37" fmla="*/ 394811 h 1276350"/>
                <a:gd name="connsiteX38" fmla="*/ 2904649 w 3343275"/>
                <a:gd name="connsiteY38" fmla="*/ 391954 h 1276350"/>
                <a:gd name="connsiteX39" fmla="*/ 2692242 w 3343275"/>
                <a:gd name="connsiteY39" fmla="*/ 383381 h 1276350"/>
                <a:gd name="connsiteX40" fmla="*/ 2043589 w 3343275"/>
                <a:gd name="connsiteY40" fmla="*/ 397669 h 1276350"/>
                <a:gd name="connsiteX41" fmla="*/ 2043589 w 3343275"/>
                <a:gd name="connsiteY41" fmla="*/ 425291 h 1276350"/>
                <a:gd name="connsiteX42" fmla="*/ 3199924 w 3343275"/>
                <a:gd name="connsiteY42" fmla="*/ 470059 h 1276350"/>
                <a:gd name="connsiteX43" fmla="*/ 3338989 w 3343275"/>
                <a:gd name="connsiteY43" fmla="*/ 583406 h 1276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343275" h="1276350">
                  <a:moveTo>
                    <a:pt x="3338989" y="583406"/>
                  </a:moveTo>
                  <a:cubicBezTo>
                    <a:pt x="3338989" y="642461"/>
                    <a:pt x="3279934" y="691039"/>
                    <a:pt x="3203734" y="695801"/>
                  </a:cubicBezTo>
                  <a:lnTo>
                    <a:pt x="3203734" y="695801"/>
                  </a:lnTo>
                  <a:cubicBezTo>
                    <a:pt x="3200876" y="695801"/>
                    <a:pt x="3197067" y="695801"/>
                    <a:pt x="3194209" y="696754"/>
                  </a:cubicBezTo>
                  <a:lnTo>
                    <a:pt x="2040731" y="720566"/>
                  </a:lnTo>
                  <a:cubicBezTo>
                    <a:pt x="2035969" y="731044"/>
                    <a:pt x="2035017" y="740569"/>
                    <a:pt x="2040731" y="748189"/>
                  </a:cubicBezTo>
                  <a:lnTo>
                    <a:pt x="2739867" y="772954"/>
                  </a:lnTo>
                  <a:lnTo>
                    <a:pt x="3073242" y="769144"/>
                  </a:lnTo>
                  <a:cubicBezTo>
                    <a:pt x="3145631" y="772001"/>
                    <a:pt x="3203734" y="821531"/>
                    <a:pt x="3203734" y="881539"/>
                  </a:cubicBezTo>
                  <a:cubicBezTo>
                    <a:pt x="3203734" y="942499"/>
                    <a:pt x="3144679" y="992981"/>
                    <a:pt x="3071336" y="993934"/>
                  </a:cubicBezTo>
                  <a:lnTo>
                    <a:pt x="2897029" y="1011079"/>
                  </a:lnTo>
                  <a:cubicBezTo>
                    <a:pt x="2897029" y="1011079"/>
                    <a:pt x="2897029" y="1011079"/>
                    <a:pt x="2897029" y="1011079"/>
                  </a:cubicBezTo>
                  <a:lnTo>
                    <a:pt x="2729389" y="1028224"/>
                  </a:lnTo>
                  <a:cubicBezTo>
                    <a:pt x="2729389" y="1028224"/>
                    <a:pt x="2057876" y="1038701"/>
                    <a:pt x="2041684" y="1040606"/>
                  </a:cubicBezTo>
                  <a:cubicBezTo>
                    <a:pt x="2025492" y="1043464"/>
                    <a:pt x="2019776" y="1067276"/>
                    <a:pt x="2041684" y="1068229"/>
                  </a:cubicBezTo>
                  <a:cubicBezTo>
                    <a:pt x="2063592" y="1069181"/>
                    <a:pt x="2417921" y="1078706"/>
                    <a:pt x="2417921" y="1078706"/>
                  </a:cubicBezTo>
                  <a:lnTo>
                    <a:pt x="2698909" y="1072039"/>
                  </a:lnTo>
                  <a:cubicBezTo>
                    <a:pt x="2726531" y="1072991"/>
                    <a:pt x="2751296" y="1080611"/>
                    <a:pt x="2769394" y="1092994"/>
                  </a:cubicBezTo>
                  <a:cubicBezTo>
                    <a:pt x="2787492" y="1105376"/>
                    <a:pt x="2797969" y="1122521"/>
                    <a:pt x="2797969" y="1140619"/>
                  </a:cubicBezTo>
                  <a:cubicBezTo>
                    <a:pt x="2797969" y="1177766"/>
                    <a:pt x="2753201" y="1208246"/>
                    <a:pt x="2697004" y="1209199"/>
                  </a:cubicBezTo>
                  <a:lnTo>
                    <a:pt x="2384584" y="1242536"/>
                  </a:lnTo>
                  <a:lnTo>
                    <a:pt x="2041684" y="1247299"/>
                  </a:lnTo>
                  <a:cubicBezTo>
                    <a:pt x="1619726" y="1280636"/>
                    <a:pt x="1217771" y="1287304"/>
                    <a:pt x="850106" y="1247299"/>
                  </a:cubicBezTo>
                  <a:lnTo>
                    <a:pt x="849154" y="1247299"/>
                  </a:lnTo>
                  <a:cubicBezTo>
                    <a:pt x="731996" y="1233011"/>
                    <a:pt x="670084" y="1192054"/>
                    <a:pt x="532924" y="1076801"/>
                  </a:cubicBezTo>
                  <a:lnTo>
                    <a:pt x="7144" y="1076801"/>
                  </a:lnTo>
                  <a:lnTo>
                    <a:pt x="7144" y="219551"/>
                  </a:lnTo>
                  <a:lnTo>
                    <a:pt x="787241" y="169069"/>
                  </a:lnTo>
                  <a:cubicBezTo>
                    <a:pt x="846296" y="165259"/>
                    <a:pt x="881539" y="163354"/>
                    <a:pt x="912019" y="154781"/>
                  </a:cubicBezTo>
                  <a:lnTo>
                    <a:pt x="912019" y="154781"/>
                  </a:lnTo>
                  <a:lnTo>
                    <a:pt x="912019" y="154781"/>
                  </a:lnTo>
                  <a:cubicBezTo>
                    <a:pt x="922496" y="148114"/>
                    <a:pt x="1202531" y="7144"/>
                    <a:pt x="1202531" y="7144"/>
                  </a:cubicBezTo>
                  <a:lnTo>
                    <a:pt x="2048351" y="105251"/>
                  </a:lnTo>
                  <a:lnTo>
                    <a:pt x="2704624" y="132874"/>
                  </a:lnTo>
                  <a:lnTo>
                    <a:pt x="2989421" y="178594"/>
                  </a:lnTo>
                  <a:cubicBezTo>
                    <a:pt x="3057049" y="181451"/>
                    <a:pt x="3103721" y="213836"/>
                    <a:pt x="3103721" y="281464"/>
                  </a:cubicBezTo>
                  <a:cubicBezTo>
                    <a:pt x="3103721" y="338614"/>
                    <a:pt x="3065621" y="378619"/>
                    <a:pt x="3013234" y="391001"/>
                  </a:cubicBezTo>
                  <a:cubicBezTo>
                    <a:pt x="3003709" y="393859"/>
                    <a:pt x="2992279" y="394811"/>
                    <a:pt x="2981801" y="394811"/>
                  </a:cubicBezTo>
                  <a:lnTo>
                    <a:pt x="2904649" y="391954"/>
                  </a:lnTo>
                  <a:lnTo>
                    <a:pt x="2692242" y="383381"/>
                  </a:lnTo>
                  <a:lnTo>
                    <a:pt x="2043589" y="397669"/>
                  </a:lnTo>
                  <a:cubicBezTo>
                    <a:pt x="2033111" y="406241"/>
                    <a:pt x="2034064" y="415766"/>
                    <a:pt x="2043589" y="425291"/>
                  </a:cubicBezTo>
                  <a:lnTo>
                    <a:pt x="3199924" y="470059"/>
                  </a:lnTo>
                  <a:cubicBezTo>
                    <a:pt x="3276124" y="472916"/>
                    <a:pt x="3338989" y="523399"/>
                    <a:pt x="3338989" y="583406"/>
                  </a:cubicBezTo>
                  <a:close/>
                </a:path>
              </a:pathLst>
            </a:custGeom>
            <a:solidFill>
              <a:srgbClr val="FDDADF"/>
            </a:solidFill>
            <a:ln w="9525"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5EA59FE1-0E77-4188-BBF9-AF460832E0DA}"/>
                </a:ext>
              </a:extLst>
            </p:cNvPr>
            <p:cNvSpPr/>
            <p:nvPr/>
          </p:nvSpPr>
          <p:spPr>
            <a:xfrm>
              <a:off x="5620956" y="6228778"/>
              <a:ext cx="2305050" cy="228600"/>
            </a:xfrm>
            <a:custGeom>
              <a:avLst/>
              <a:gdLst>
                <a:gd name="connsiteX0" fmla="*/ 2304574 w 2305050"/>
                <a:gd name="connsiteY0" fmla="*/ 158591 h 228600"/>
                <a:gd name="connsiteX1" fmla="*/ 1992154 w 2305050"/>
                <a:gd name="connsiteY1" fmla="*/ 191929 h 228600"/>
                <a:gd name="connsiteX2" fmla="*/ 1649254 w 2305050"/>
                <a:gd name="connsiteY2" fmla="*/ 196691 h 228600"/>
                <a:gd name="connsiteX3" fmla="*/ 457676 w 2305050"/>
                <a:gd name="connsiteY3" fmla="*/ 196691 h 228600"/>
                <a:gd name="connsiteX4" fmla="*/ 456724 w 2305050"/>
                <a:gd name="connsiteY4" fmla="*/ 196691 h 228600"/>
                <a:gd name="connsiteX5" fmla="*/ 7144 w 2305050"/>
                <a:gd name="connsiteY5" fmla="*/ 26194 h 228600"/>
                <a:gd name="connsiteX6" fmla="*/ 231934 w 2305050"/>
                <a:gd name="connsiteY6" fmla="*/ 7144 h 228600"/>
                <a:gd name="connsiteX7" fmla="*/ 2304574 w 2305050"/>
                <a:gd name="connsiteY7" fmla="*/ 158591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05050" h="228600">
                  <a:moveTo>
                    <a:pt x="2304574" y="158591"/>
                  </a:moveTo>
                  <a:lnTo>
                    <a:pt x="1992154" y="191929"/>
                  </a:lnTo>
                  <a:lnTo>
                    <a:pt x="1649254" y="196691"/>
                  </a:lnTo>
                  <a:cubicBezTo>
                    <a:pt x="1227296" y="230029"/>
                    <a:pt x="825341" y="236696"/>
                    <a:pt x="457676" y="196691"/>
                  </a:cubicBezTo>
                  <a:lnTo>
                    <a:pt x="456724" y="196691"/>
                  </a:lnTo>
                  <a:cubicBezTo>
                    <a:pt x="339566" y="182404"/>
                    <a:pt x="7144" y="26194"/>
                    <a:pt x="7144" y="26194"/>
                  </a:cubicBezTo>
                  <a:lnTo>
                    <a:pt x="231934" y="7144"/>
                  </a:lnTo>
                  <a:cubicBezTo>
                    <a:pt x="34766" y="82391"/>
                    <a:pt x="1908334" y="233839"/>
                    <a:pt x="2304574" y="158591"/>
                  </a:cubicBezTo>
                  <a:close/>
                </a:path>
              </a:pathLst>
            </a:custGeom>
            <a:solidFill>
              <a:srgbClr val="F9C7D1"/>
            </a:solidFill>
            <a:ln w="9525"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7654B3A1-903E-4045-BECE-9E3A929D2C82}"/>
                </a:ext>
              </a:extLst>
            </p:cNvPr>
            <p:cNvSpPr/>
            <p:nvPr/>
          </p:nvSpPr>
          <p:spPr>
            <a:xfrm>
              <a:off x="7249731" y="6169698"/>
              <a:ext cx="866775" cy="47625"/>
            </a:xfrm>
            <a:custGeom>
              <a:avLst/>
              <a:gdLst>
                <a:gd name="connsiteX0" fmla="*/ 862489 w 866775"/>
                <a:gd name="connsiteY0" fmla="*/ 19551 h 47625"/>
                <a:gd name="connsiteX1" fmla="*/ 694848 w 866775"/>
                <a:gd name="connsiteY1" fmla="*/ 36696 h 47625"/>
                <a:gd name="connsiteX2" fmla="*/ 7144 w 866775"/>
                <a:gd name="connsiteY2" fmla="*/ 49079 h 47625"/>
                <a:gd name="connsiteX3" fmla="*/ 862489 w 866775"/>
                <a:gd name="connsiteY3" fmla="*/ 19551 h 47625"/>
              </a:gdLst>
              <a:ahLst/>
              <a:cxnLst>
                <a:cxn ang="0">
                  <a:pos x="connsiteX0" y="connsiteY0"/>
                </a:cxn>
                <a:cxn ang="0">
                  <a:pos x="connsiteX1" y="connsiteY1"/>
                </a:cxn>
                <a:cxn ang="0">
                  <a:pos x="connsiteX2" y="connsiteY2"/>
                </a:cxn>
                <a:cxn ang="0">
                  <a:pos x="connsiteX3" y="connsiteY3"/>
                </a:cxn>
              </a:cxnLst>
              <a:rect l="l" t="t" r="r" b="b"/>
              <a:pathLst>
                <a:path w="866775" h="47625">
                  <a:moveTo>
                    <a:pt x="862489" y="19551"/>
                  </a:moveTo>
                  <a:lnTo>
                    <a:pt x="694848" y="36696"/>
                  </a:lnTo>
                  <a:cubicBezTo>
                    <a:pt x="694848" y="36696"/>
                    <a:pt x="23336" y="47174"/>
                    <a:pt x="7144" y="49079"/>
                  </a:cubicBezTo>
                  <a:cubicBezTo>
                    <a:pt x="7144" y="49079"/>
                    <a:pt x="229076" y="-20454"/>
                    <a:pt x="862489" y="19551"/>
                  </a:cubicBezTo>
                  <a:close/>
                </a:path>
              </a:pathLst>
            </a:custGeom>
            <a:solidFill>
              <a:srgbClr val="F9C7D1"/>
            </a:solidFill>
            <a:ln w="9525"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B1E4ECDE-1D93-4F00-8FC9-B1DE54D35724}"/>
                </a:ext>
              </a:extLst>
            </p:cNvPr>
            <p:cNvSpPr/>
            <p:nvPr/>
          </p:nvSpPr>
          <p:spPr>
            <a:xfrm>
              <a:off x="7249731" y="5856214"/>
              <a:ext cx="1171575" cy="47625"/>
            </a:xfrm>
            <a:custGeom>
              <a:avLst/>
              <a:gdLst>
                <a:gd name="connsiteX0" fmla="*/ 1170146 w 1171575"/>
                <a:gd name="connsiteY0" fmla="*/ 16805 h 47625"/>
                <a:gd name="connsiteX1" fmla="*/ 1160621 w 1171575"/>
                <a:gd name="connsiteY1" fmla="*/ 17757 h 47625"/>
                <a:gd name="connsiteX2" fmla="*/ 7144 w 1171575"/>
                <a:gd name="connsiteY2" fmla="*/ 41570 h 47625"/>
                <a:gd name="connsiteX3" fmla="*/ 1170146 w 1171575"/>
                <a:gd name="connsiteY3" fmla="*/ 16805 h 47625"/>
              </a:gdLst>
              <a:ahLst/>
              <a:cxnLst>
                <a:cxn ang="0">
                  <a:pos x="connsiteX0" y="connsiteY0"/>
                </a:cxn>
                <a:cxn ang="0">
                  <a:pos x="connsiteX1" y="connsiteY1"/>
                </a:cxn>
                <a:cxn ang="0">
                  <a:pos x="connsiteX2" y="connsiteY2"/>
                </a:cxn>
                <a:cxn ang="0">
                  <a:pos x="connsiteX3" y="connsiteY3"/>
                </a:cxn>
              </a:cxnLst>
              <a:rect l="l" t="t" r="r" b="b"/>
              <a:pathLst>
                <a:path w="1171575" h="47625">
                  <a:moveTo>
                    <a:pt x="1170146" y="16805"/>
                  </a:moveTo>
                  <a:cubicBezTo>
                    <a:pt x="1167289" y="16805"/>
                    <a:pt x="1163478" y="16805"/>
                    <a:pt x="1160621" y="17757"/>
                  </a:cubicBezTo>
                  <a:lnTo>
                    <a:pt x="7144" y="41570"/>
                  </a:lnTo>
                  <a:cubicBezTo>
                    <a:pt x="7144" y="40617"/>
                    <a:pt x="270986" y="-14628"/>
                    <a:pt x="1170146" y="16805"/>
                  </a:cubicBezTo>
                  <a:close/>
                </a:path>
              </a:pathLst>
            </a:custGeom>
            <a:solidFill>
              <a:srgbClr val="F9C7D1"/>
            </a:solidFill>
            <a:ln w="9525"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AAF00E2C-4E53-448A-A166-970C71A2006C}"/>
                </a:ext>
              </a:extLst>
            </p:cNvPr>
            <p:cNvSpPr/>
            <p:nvPr/>
          </p:nvSpPr>
          <p:spPr>
            <a:xfrm>
              <a:off x="7249731" y="5524208"/>
              <a:ext cx="981075" cy="57150"/>
            </a:xfrm>
            <a:custGeom>
              <a:avLst/>
              <a:gdLst>
                <a:gd name="connsiteX0" fmla="*/ 976789 w 981075"/>
                <a:gd name="connsiteY0" fmla="*/ 44011 h 57150"/>
                <a:gd name="connsiteX1" fmla="*/ 868203 w 981075"/>
                <a:gd name="connsiteY1" fmla="*/ 44964 h 57150"/>
                <a:gd name="connsiteX2" fmla="*/ 655796 w 981075"/>
                <a:gd name="connsiteY2" fmla="*/ 36391 h 57150"/>
                <a:gd name="connsiteX3" fmla="*/ 7144 w 981075"/>
                <a:gd name="connsiteY3" fmla="*/ 50679 h 57150"/>
                <a:gd name="connsiteX4" fmla="*/ 976789 w 981075"/>
                <a:gd name="connsiteY4" fmla="*/ 44011 h 57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075" h="57150">
                  <a:moveTo>
                    <a:pt x="976789" y="44011"/>
                  </a:moveTo>
                  <a:lnTo>
                    <a:pt x="868203" y="44964"/>
                  </a:lnTo>
                  <a:lnTo>
                    <a:pt x="655796" y="36391"/>
                  </a:lnTo>
                  <a:lnTo>
                    <a:pt x="7144" y="50679"/>
                  </a:lnTo>
                  <a:cubicBezTo>
                    <a:pt x="7144" y="50679"/>
                    <a:pt x="579596" y="-42666"/>
                    <a:pt x="976789" y="44011"/>
                  </a:cubicBezTo>
                  <a:close/>
                </a:path>
              </a:pathLst>
            </a:custGeom>
            <a:solidFill>
              <a:srgbClr val="F9C7D1"/>
            </a:solidFill>
            <a:ln w="9525"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C5ABF5A4-AD09-4C03-B334-29079882A8B2}"/>
                </a:ext>
              </a:extLst>
            </p:cNvPr>
            <p:cNvSpPr/>
            <p:nvPr/>
          </p:nvSpPr>
          <p:spPr>
            <a:xfrm>
              <a:off x="1816671" y="5004815"/>
              <a:ext cx="3829050" cy="1514475"/>
            </a:xfrm>
            <a:custGeom>
              <a:avLst/>
              <a:gdLst>
                <a:gd name="connsiteX0" fmla="*/ 3829526 w 3829050"/>
                <a:gd name="connsiteY0" fmla="*/ 239554 h 1514475"/>
                <a:gd name="connsiteX1" fmla="*/ 3812381 w 3829050"/>
                <a:gd name="connsiteY1" fmla="*/ 1513046 h 1514475"/>
                <a:gd name="connsiteX2" fmla="*/ 3722846 w 3829050"/>
                <a:gd name="connsiteY2" fmla="*/ 1512094 h 1514475"/>
                <a:gd name="connsiteX3" fmla="*/ 3615214 w 3829050"/>
                <a:gd name="connsiteY3" fmla="*/ 1510189 h 1514475"/>
                <a:gd name="connsiteX4" fmla="*/ 3554254 w 3829050"/>
                <a:gd name="connsiteY4" fmla="*/ 1509236 h 1514475"/>
                <a:gd name="connsiteX5" fmla="*/ 3529489 w 3829050"/>
                <a:gd name="connsiteY5" fmla="*/ 1509236 h 1514475"/>
                <a:gd name="connsiteX6" fmla="*/ 3513296 w 3829050"/>
                <a:gd name="connsiteY6" fmla="*/ 1509236 h 1514475"/>
                <a:gd name="connsiteX7" fmla="*/ 3477101 w 3829050"/>
                <a:gd name="connsiteY7" fmla="*/ 1508284 h 1514475"/>
                <a:gd name="connsiteX8" fmla="*/ 3463766 w 3829050"/>
                <a:gd name="connsiteY8" fmla="*/ 1508284 h 1514475"/>
                <a:gd name="connsiteX9" fmla="*/ 3447574 w 3829050"/>
                <a:gd name="connsiteY9" fmla="*/ 1508284 h 1514475"/>
                <a:gd name="connsiteX10" fmla="*/ 3285649 w 3829050"/>
                <a:gd name="connsiteY10" fmla="*/ 1506379 h 1514475"/>
                <a:gd name="connsiteX11" fmla="*/ 7144 w 3829050"/>
                <a:gd name="connsiteY11" fmla="*/ 1283494 h 1514475"/>
                <a:gd name="connsiteX12" fmla="*/ 11906 w 3829050"/>
                <a:gd name="connsiteY12" fmla="*/ 1094899 h 1514475"/>
                <a:gd name="connsiteX13" fmla="*/ 40481 w 3829050"/>
                <a:gd name="connsiteY13" fmla="*/ 7144 h 1514475"/>
                <a:gd name="connsiteX14" fmla="*/ 3385661 w 3829050"/>
                <a:gd name="connsiteY14" fmla="*/ 237649 h 1514475"/>
                <a:gd name="connsiteX15" fmla="*/ 3510439 w 3829050"/>
                <a:gd name="connsiteY15" fmla="*/ 238601 h 1514475"/>
                <a:gd name="connsiteX16" fmla="*/ 3772376 w 3829050"/>
                <a:gd name="connsiteY16" fmla="*/ 239554 h 1514475"/>
                <a:gd name="connsiteX17" fmla="*/ 3772376 w 3829050"/>
                <a:gd name="connsiteY17" fmla="*/ 239554 h 1514475"/>
                <a:gd name="connsiteX18" fmla="*/ 3829526 w 3829050"/>
                <a:gd name="connsiteY18" fmla="*/ 239554 h 15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829050" h="1514475">
                  <a:moveTo>
                    <a:pt x="3829526" y="239554"/>
                  </a:moveTo>
                  <a:lnTo>
                    <a:pt x="3812381" y="1513046"/>
                  </a:lnTo>
                  <a:cubicBezTo>
                    <a:pt x="3782854" y="1512094"/>
                    <a:pt x="3752374" y="1512094"/>
                    <a:pt x="3722846" y="1512094"/>
                  </a:cubicBezTo>
                  <a:cubicBezTo>
                    <a:pt x="3686651" y="1512094"/>
                    <a:pt x="3651409" y="1511141"/>
                    <a:pt x="3615214" y="1510189"/>
                  </a:cubicBezTo>
                  <a:cubicBezTo>
                    <a:pt x="3595211" y="1510189"/>
                    <a:pt x="3574256" y="1509236"/>
                    <a:pt x="3554254" y="1509236"/>
                  </a:cubicBezTo>
                  <a:cubicBezTo>
                    <a:pt x="3546634" y="1509236"/>
                    <a:pt x="3538061" y="1509236"/>
                    <a:pt x="3529489" y="1509236"/>
                  </a:cubicBezTo>
                  <a:cubicBezTo>
                    <a:pt x="3523774" y="1509236"/>
                    <a:pt x="3519011" y="1509236"/>
                    <a:pt x="3513296" y="1509236"/>
                  </a:cubicBezTo>
                  <a:cubicBezTo>
                    <a:pt x="3499961" y="1509236"/>
                    <a:pt x="3487579" y="1509236"/>
                    <a:pt x="3477101" y="1508284"/>
                  </a:cubicBezTo>
                  <a:cubicBezTo>
                    <a:pt x="3472339" y="1508284"/>
                    <a:pt x="3467576" y="1508284"/>
                    <a:pt x="3463766" y="1508284"/>
                  </a:cubicBezTo>
                  <a:cubicBezTo>
                    <a:pt x="3458051" y="1508284"/>
                    <a:pt x="3452336" y="1508284"/>
                    <a:pt x="3447574" y="1508284"/>
                  </a:cubicBezTo>
                  <a:cubicBezTo>
                    <a:pt x="3393281" y="1507331"/>
                    <a:pt x="3339941" y="1506379"/>
                    <a:pt x="3285649" y="1506379"/>
                  </a:cubicBezTo>
                  <a:cubicBezTo>
                    <a:pt x="1872139" y="1488281"/>
                    <a:pt x="456724" y="1470184"/>
                    <a:pt x="7144" y="1283494"/>
                  </a:cubicBezTo>
                  <a:lnTo>
                    <a:pt x="11906" y="1094899"/>
                  </a:lnTo>
                  <a:lnTo>
                    <a:pt x="40481" y="7144"/>
                  </a:lnTo>
                  <a:cubicBezTo>
                    <a:pt x="751046" y="187166"/>
                    <a:pt x="2028349" y="227171"/>
                    <a:pt x="3385661" y="237649"/>
                  </a:cubicBezTo>
                  <a:cubicBezTo>
                    <a:pt x="3427571" y="237649"/>
                    <a:pt x="3468529" y="238601"/>
                    <a:pt x="3510439" y="238601"/>
                  </a:cubicBezTo>
                  <a:cubicBezTo>
                    <a:pt x="3597116" y="239554"/>
                    <a:pt x="3684746" y="239554"/>
                    <a:pt x="3772376" y="239554"/>
                  </a:cubicBezTo>
                  <a:lnTo>
                    <a:pt x="3772376" y="239554"/>
                  </a:lnTo>
                  <a:cubicBezTo>
                    <a:pt x="3790474" y="239554"/>
                    <a:pt x="3810476" y="239554"/>
                    <a:pt x="3829526" y="239554"/>
                  </a:cubicBezTo>
                  <a:close/>
                </a:path>
              </a:pathLst>
            </a:custGeom>
            <a:solidFill>
              <a:srgbClr val="FE5048"/>
            </a:solidFill>
            <a:ln w="9525"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E2C6C2AB-ACC7-456A-B11C-75719B610121}"/>
                </a:ext>
              </a:extLst>
            </p:cNvPr>
            <p:cNvSpPr/>
            <p:nvPr/>
          </p:nvSpPr>
          <p:spPr>
            <a:xfrm>
              <a:off x="1816671" y="6092570"/>
              <a:ext cx="3743325" cy="428625"/>
            </a:xfrm>
            <a:custGeom>
              <a:avLst/>
              <a:gdLst>
                <a:gd name="connsiteX0" fmla="*/ 3739039 w 3743325"/>
                <a:gd name="connsiteY0" fmla="*/ 214789 h 428625"/>
                <a:gd name="connsiteX1" fmla="*/ 3713321 w 3743325"/>
                <a:gd name="connsiteY1" fmla="*/ 423386 h 428625"/>
                <a:gd name="connsiteX2" fmla="*/ 3513296 w 3743325"/>
                <a:gd name="connsiteY2" fmla="*/ 421481 h 428625"/>
                <a:gd name="connsiteX3" fmla="*/ 3477101 w 3743325"/>
                <a:gd name="connsiteY3" fmla="*/ 420529 h 428625"/>
                <a:gd name="connsiteX4" fmla="*/ 3463766 w 3743325"/>
                <a:gd name="connsiteY4" fmla="*/ 420529 h 428625"/>
                <a:gd name="connsiteX5" fmla="*/ 3447574 w 3743325"/>
                <a:gd name="connsiteY5" fmla="*/ 420529 h 428625"/>
                <a:gd name="connsiteX6" fmla="*/ 3285649 w 3743325"/>
                <a:gd name="connsiteY6" fmla="*/ 418624 h 428625"/>
                <a:gd name="connsiteX7" fmla="*/ 7144 w 3743325"/>
                <a:gd name="connsiteY7" fmla="*/ 195739 h 428625"/>
                <a:gd name="connsiteX8" fmla="*/ 11906 w 3743325"/>
                <a:gd name="connsiteY8" fmla="*/ 7144 h 428625"/>
                <a:gd name="connsiteX9" fmla="*/ 3299936 w 3743325"/>
                <a:gd name="connsiteY9" fmla="*/ 230981 h 428625"/>
                <a:gd name="connsiteX10" fmla="*/ 3739039 w 3743325"/>
                <a:gd name="connsiteY10" fmla="*/ 214789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43325" h="428625">
                  <a:moveTo>
                    <a:pt x="3739039" y="214789"/>
                  </a:moveTo>
                  <a:lnTo>
                    <a:pt x="3713321" y="423386"/>
                  </a:lnTo>
                  <a:cubicBezTo>
                    <a:pt x="3673316" y="423386"/>
                    <a:pt x="3581876" y="421481"/>
                    <a:pt x="3513296" y="421481"/>
                  </a:cubicBezTo>
                  <a:cubicBezTo>
                    <a:pt x="3499961" y="421481"/>
                    <a:pt x="3487579" y="421481"/>
                    <a:pt x="3477101" y="420529"/>
                  </a:cubicBezTo>
                  <a:cubicBezTo>
                    <a:pt x="3472339" y="420529"/>
                    <a:pt x="3467576" y="420529"/>
                    <a:pt x="3463766" y="420529"/>
                  </a:cubicBezTo>
                  <a:cubicBezTo>
                    <a:pt x="3458051" y="420529"/>
                    <a:pt x="3452336" y="420529"/>
                    <a:pt x="3447574" y="420529"/>
                  </a:cubicBezTo>
                  <a:cubicBezTo>
                    <a:pt x="3393281" y="419576"/>
                    <a:pt x="3339941" y="418624"/>
                    <a:pt x="3285649" y="418624"/>
                  </a:cubicBezTo>
                  <a:cubicBezTo>
                    <a:pt x="1872139" y="400526"/>
                    <a:pt x="456724" y="382429"/>
                    <a:pt x="7144" y="195739"/>
                  </a:cubicBezTo>
                  <a:lnTo>
                    <a:pt x="11906" y="7144"/>
                  </a:lnTo>
                  <a:cubicBezTo>
                    <a:pt x="1018699" y="251936"/>
                    <a:pt x="2553176" y="250031"/>
                    <a:pt x="3299936" y="230981"/>
                  </a:cubicBezTo>
                  <a:cubicBezTo>
                    <a:pt x="3571399" y="224314"/>
                    <a:pt x="3739039" y="214789"/>
                    <a:pt x="3739039" y="214789"/>
                  </a:cubicBezTo>
                  <a:close/>
                </a:path>
              </a:pathLst>
            </a:custGeom>
            <a:solidFill>
              <a:srgbClr val="EA2D2D"/>
            </a:solidFill>
            <a:ln w="9525"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0F834DF8-8FED-47AC-810B-CF446E98C353}"/>
                </a:ext>
              </a:extLst>
            </p:cNvPr>
            <p:cNvSpPr/>
            <p:nvPr/>
          </p:nvSpPr>
          <p:spPr>
            <a:xfrm>
              <a:off x="5095176" y="5235320"/>
              <a:ext cx="552450" cy="1285875"/>
            </a:xfrm>
            <a:custGeom>
              <a:avLst/>
              <a:gdLst>
                <a:gd name="connsiteX0" fmla="*/ 551021 w 552450"/>
                <a:gd name="connsiteY0" fmla="*/ 9049 h 1285875"/>
                <a:gd name="connsiteX1" fmla="*/ 533876 w 552450"/>
                <a:gd name="connsiteY1" fmla="*/ 1282541 h 1285875"/>
                <a:gd name="connsiteX2" fmla="*/ 444341 w 552450"/>
                <a:gd name="connsiteY2" fmla="*/ 1281589 h 1285875"/>
                <a:gd name="connsiteX3" fmla="*/ 336709 w 552450"/>
                <a:gd name="connsiteY3" fmla="*/ 1279684 h 1285875"/>
                <a:gd name="connsiteX4" fmla="*/ 275749 w 552450"/>
                <a:gd name="connsiteY4" fmla="*/ 1278731 h 1285875"/>
                <a:gd name="connsiteX5" fmla="*/ 250984 w 552450"/>
                <a:gd name="connsiteY5" fmla="*/ 1278731 h 1285875"/>
                <a:gd name="connsiteX6" fmla="*/ 234791 w 552450"/>
                <a:gd name="connsiteY6" fmla="*/ 1278731 h 1285875"/>
                <a:gd name="connsiteX7" fmla="*/ 198596 w 552450"/>
                <a:gd name="connsiteY7" fmla="*/ 1277779 h 1285875"/>
                <a:gd name="connsiteX8" fmla="*/ 185261 w 552450"/>
                <a:gd name="connsiteY8" fmla="*/ 1277779 h 1285875"/>
                <a:gd name="connsiteX9" fmla="*/ 169069 w 552450"/>
                <a:gd name="connsiteY9" fmla="*/ 1277779 h 1285875"/>
                <a:gd name="connsiteX10" fmla="*/ 7144 w 552450"/>
                <a:gd name="connsiteY10" fmla="*/ 1275874 h 1285875"/>
                <a:gd name="connsiteX11" fmla="*/ 21431 w 552450"/>
                <a:gd name="connsiteY11" fmla="*/ 1088231 h 1285875"/>
                <a:gd name="connsiteX12" fmla="*/ 106204 w 552450"/>
                <a:gd name="connsiteY12" fmla="*/ 7144 h 1285875"/>
                <a:gd name="connsiteX13" fmla="*/ 230981 w 552450"/>
                <a:gd name="connsiteY13" fmla="*/ 8096 h 1285875"/>
                <a:gd name="connsiteX14" fmla="*/ 492919 w 552450"/>
                <a:gd name="connsiteY14" fmla="*/ 9049 h 1285875"/>
                <a:gd name="connsiteX15" fmla="*/ 492919 w 552450"/>
                <a:gd name="connsiteY15" fmla="*/ 9049 h 1285875"/>
                <a:gd name="connsiteX16" fmla="*/ 551021 w 552450"/>
                <a:gd name="connsiteY16" fmla="*/ 9049 h 1285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52450" h="1285875">
                  <a:moveTo>
                    <a:pt x="551021" y="9049"/>
                  </a:moveTo>
                  <a:lnTo>
                    <a:pt x="533876" y="1282541"/>
                  </a:lnTo>
                  <a:cubicBezTo>
                    <a:pt x="504349" y="1281589"/>
                    <a:pt x="473869" y="1281589"/>
                    <a:pt x="444341" y="1281589"/>
                  </a:cubicBezTo>
                  <a:cubicBezTo>
                    <a:pt x="408146" y="1281589"/>
                    <a:pt x="372904" y="1280636"/>
                    <a:pt x="336709" y="1279684"/>
                  </a:cubicBezTo>
                  <a:cubicBezTo>
                    <a:pt x="316706" y="1279684"/>
                    <a:pt x="295751" y="1278731"/>
                    <a:pt x="275749" y="1278731"/>
                  </a:cubicBezTo>
                  <a:cubicBezTo>
                    <a:pt x="268129" y="1278731"/>
                    <a:pt x="259556" y="1278731"/>
                    <a:pt x="250984" y="1278731"/>
                  </a:cubicBezTo>
                  <a:cubicBezTo>
                    <a:pt x="245269" y="1278731"/>
                    <a:pt x="240506" y="1278731"/>
                    <a:pt x="234791" y="1278731"/>
                  </a:cubicBezTo>
                  <a:cubicBezTo>
                    <a:pt x="221456" y="1278731"/>
                    <a:pt x="209074" y="1278731"/>
                    <a:pt x="198596" y="1277779"/>
                  </a:cubicBezTo>
                  <a:cubicBezTo>
                    <a:pt x="193834" y="1277779"/>
                    <a:pt x="189071" y="1277779"/>
                    <a:pt x="185261" y="1277779"/>
                  </a:cubicBezTo>
                  <a:cubicBezTo>
                    <a:pt x="179546" y="1277779"/>
                    <a:pt x="173831" y="1277779"/>
                    <a:pt x="169069" y="1277779"/>
                  </a:cubicBezTo>
                  <a:cubicBezTo>
                    <a:pt x="114776" y="1276826"/>
                    <a:pt x="61436" y="1275874"/>
                    <a:pt x="7144" y="1275874"/>
                  </a:cubicBezTo>
                  <a:lnTo>
                    <a:pt x="21431" y="1088231"/>
                  </a:lnTo>
                  <a:lnTo>
                    <a:pt x="106204" y="7144"/>
                  </a:lnTo>
                  <a:cubicBezTo>
                    <a:pt x="148114" y="7144"/>
                    <a:pt x="189071" y="8096"/>
                    <a:pt x="230981" y="8096"/>
                  </a:cubicBezTo>
                  <a:cubicBezTo>
                    <a:pt x="317659" y="9049"/>
                    <a:pt x="405289" y="9049"/>
                    <a:pt x="492919" y="9049"/>
                  </a:cubicBezTo>
                  <a:lnTo>
                    <a:pt x="492919" y="9049"/>
                  </a:lnTo>
                  <a:cubicBezTo>
                    <a:pt x="511969" y="9049"/>
                    <a:pt x="531971" y="9049"/>
                    <a:pt x="551021" y="9049"/>
                  </a:cubicBezTo>
                  <a:close/>
                </a:path>
              </a:pathLst>
            </a:custGeom>
            <a:gradFill flip="none" rotWithShape="1">
              <a:gsLst>
                <a:gs pos="34000">
                  <a:srgbClr val="172144">
                    <a:alpha val="0"/>
                  </a:srgbClr>
                </a:gs>
                <a:gs pos="100000">
                  <a:srgbClr val="172144">
                    <a:alpha val="25882"/>
                  </a:srgbClr>
                </a:gs>
              </a:gsLst>
              <a:lin ang="600000" scaled="0"/>
              <a:tileRect/>
            </a:gradFill>
            <a:ln w="9525"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43BE7CEB-EEB8-458B-BEBA-39FB2EDA5D56}"/>
                </a:ext>
              </a:extLst>
            </p:cNvPr>
            <p:cNvSpPr/>
            <p:nvPr/>
          </p:nvSpPr>
          <p:spPr>
            <a:xfrm>
              <a:off x="5515025" y="5137010"/>
              <a:ext cx="438150" cy="1457325"/>
            </a:xfrm>
            <a:custGeom>
              <a:avLst/>
              <a:gdLst>
                <a:gd name="connsiteX0" fmla="*/ 264522 w 438150"/>
                <a:gd name="connsiteY0" fmla="*/ 1451337 h 1457325"/>
                <a:gd name="connsiteX1" fmla="*/ 68307 w 438150"/>
                <a:gd name="connsiteY1" fmla="*/ 1436097 h 1457325"/>
                <a:gd name="connsiteX2" fmla="*/ 7347 w 438150"/>
                <a:gd name="connsiteY2" fmla="*/ 1364659 h 1457325"/>
                <a:gd name="connsiteX3" fmla="*/ 108312 w 438150"/>
                <a:gd name="connsiteY3" fmla="*/ 68307 h 1457325"/>
                <a:gd name="connsiteX4" fmla="*/ 179750 w 438150"/>
                <a:gd name="connsiteY4" fmla="*/ 7347 h 1457325"/>
                <a:gd name="connsiteX5" fmla="*/ 375965 w 438150"/>
                <a:gd name="connsiteY5" fmla="*/ 22587 h 1457325"/>
                <a:gd name="connsiteX6" fmla="*/ 436925 w 438150"/>
                <a:gd name="connsiteY6" fmla="*/ 94024 h 1457325"/>
                <a:gd name="connsiteX7" fmla="*/ 335959 w 438150"/>
                <a:gd name="connsiteY7" fmla="*/ 1390377 h 1457325"/>
                <a:gd name="connsiteX8" fmla="*/ 264522 w 438150"/>
                <a:gd name="connsiteY8" fmla="*/ 1451337 h 1457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8150" h="1457325">
                  <a:moveTo>
                    <a:pt x="264522" y="1451337"/>
                  </a:moveTo>
                  <a:lnTo>
                    <a:pt x="68307" y="1436097"/>
                  </a:lnTo>
                  <a:cubicBezTo>
                    <a:pt x="32112" y="1433240"/>
                    <a:pt x="4490" y="1400855"/>
                    <a:pt x="7347" y="1364659"/>
                  </a:cubicBezTo>
                  <a:lnTo>
                    <a:pt x="108312" y="68307"/>
                  </a:lnTo>
                  <a:cubicBezTo>
                    <a:pt x="111170" y="32112"/>
                    <a:pt x="143555" y="4489"/>
                    <a:pt x="179750" y="7347"/>
                  </a:cubicBezTo>
                  <a:lnTo>
                    <a:pt x="375965" y="22587"/>
                  </a:lnTo>
                  <a:cubicBezTo>
                    <a:pt x="412159" y="25444"/>
                    <a:pt x="439782" y="57829"/>
                    <a:pt x="436925" y="94024"/>
                  </a:cubicBezTo>
                  <a:lnTo>
                    <a:pt x="335959" y="1390377"/>
                  </a:lnTo>
                  <a:cubicBezTo>
                    <a:pt x="333102" y="1426572"/>
                    <a:pt x="300717" y="1454195"/>
                    <a:pt x="264522" y="1451337"/>
                  </a:cubicBezTo>
                  <a:close/>
                </a:path>
              </a:pathLst>
            </a:custGeom>
            <a:solidFill>
              <a:srgbClr val="FED993"/>
            </a:solidFill>
            <a:ln w="9525" cap="flat">
              <a:noFill/>
              <a:prstDash val="solid"/>
              <a:miter/>
            </a:ln>
          </p:spPr>
          <p:txBody>
            <a:bodyPr rtlCol="0" anchor="ctr"/>
            <a:lstStyle/>
            <a:p>
              <a:endParaRPr lang="en-US"/>
            </a:p>
          </p:txBody>
        </p:sp>
      </p:grpSp>
    </p:spTree>
    <p:extLst>
      <p:ext uri="{BB962C8B-B14F-4D97-AF65-F5344CB8AC3E}">
        <p14:creationId xmlns:p14="http://schemas.microsoft.com/office/powerpoint/2010/main" val="100720208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80000">
                                      <p:stCondLst>
                                        <p:cond delay="0"/>
                                      </p:stCondLst>
                                      <p:childTnLst>
                                        <p:set>
                                          <p:cBhvr>
                                            <p:cTn id="6" dur="1" fill="hold">
                                              <p:stCondLst>
                                                <p:cond delay="0"/>
                                              </p:stCondLst>
                                            </p:cTn>
                                            <p:tgtEl>
                                              <p:spTgt spid="100"/>
                                            </p:tgtEl>
                                            <p:attrNameLst>
                                              <p:attrName>style.visibility</p:attrName>
                                            </p:attrNameLst>
                                          </p:cBhvr>
                                          <p:to>
                                            <p:strVal val="visible"/>
                                          </p:to>
                                        </p:set>
                                        <p:anim calcmode="lin" valueType="num" p14:bounceEnd="80000">
                                          <p:cBhvr additive="base">
                                            <p:cTn id="7" dur="2250" fill="hold"/>
                                            <p:tgtEl>
                                              <p:spTgt spid="100"/>
                                            </p:tgtEl>
                                            <p:attrNameLst>
                                              <p:attrName>ppt_x</p:attrName>
                                            </p:attrNameLst>
                                          </p:cBhvr>
                                          <p:tavLst>
                                            <p:tav tm="0">
                                              <p:val>
                                                <p:strVal val="#ppt_x"/>
                                              </p:val>
                                            </p:tav>
                                            <p:tav tm="100000">
                                              <p:val>
                                                <p:strVal val="#ppt_x"/>
                                              </p:val>
                                            </p:tav>
                                          </p:tavLst>
                                        </p:anim>
                                        <p:anim calcmode="lin" valueType="num" p14:bounceEnd="80000">
                                          <p:cBhvr additive="base">
                                            <p:cTn id="8" dur="2250" fill="hold"/>
                                            <p:tgtEl>
                                              <p:spTgt spid="100"/>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80000">
                                      <p:stCondLst>
                                        <p:cond delay="100"/>
                                      </p:stCondLst>
                                      <p:childTnLst>
                                        <p:set>
                                          <p:cBhvr>
                                            <p:cTn id="10" dur="1" fill="hold">
                                              <p:stCondLst>
                                                <p:cond delay="0"/>
                                              </p:stCondLst>
                                            </p:cTn>
                                            <p:tgtEl>
                                              <p:spTgt spid="186"/>
                                            </p:tgtEl>
                                            <p:attrNameLst>
                                              <p:attrName>style.visibility</p:attrName>
                                            </p:attrNameLst>
                                          </p:cBhvr>
                                          <p:to>
                                            <p:strVal val="visible"/>
                                          </p:to>
                                        </p:set>
                                        <p:anim calcmode="lin" valueType="num" p14:bounceEnd="80000">
                                          <p:cBhvr additive="base">
                                            <p:cTn id="11" dur="2250" fill="hold"/>
                                            <p:tgtEl>
                                              <p:spTgt spid="186"/>
                                            </p:tgtEl>
                                            <p:attrNameLst>
                                              <p:attrName>ppt_x</p:attrName>
                                            </p:attrNameLst>
                                          </p:cBhvr>
                                          <p:tavLst>
                                            <p:tav tm="0">
                                              <p:val>
                                                <p:strVal val="#ppt_x"/>
                                              </p:val>
                                            </p:tav>
                                            <p:tav tm="100000">
                                              <p:val>
                                                <p:strVal val="#ppt_x"/>
                                              </p:val>
                                            </p:tav>
                                          </p:tavLst>
                                        </p:anim>
                                        <p:anim calcmode="lin" valueType="num" p14:bounceEnd="80000">
                                          <p:cBhvr additive="base">
                                            <p:cTn id="12" dur="2250" fill="hold"/>
                                            <p:tgtEl>
                                              <p:spTgt spid="186"/>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80000">
                                      <p:stCondLst>
                                        <p:cond delay="200"/>
                                      </p:stCondLst>
                                      <p:childTnLst>
                                        <p:set>
                                          <p:cBhvr>
                                            <p:cTn id="14" dur="1" fill="hold">
                                              <p:stCondLst>
                                                <p:cond delay="0"/>
                                              </p:stCondLst>
                                            </p:cTn>
                                            <p:tgtEl>
                                              <p:spTgt spid="191"/>
                                            </p:tgtEl>
                                            <p:attrNameLst>
                                              <p:attrName>style.visibility</p:attrName>
                                            </p:attrNameLst>
                                          </p:cBhvr>
                                          <p:to>
                                            <p:strVal val="visible"/>
                                          </p:to>
                                        </p:set>
                                        <p:anim calcmode="lin" valueType="num" p14:bounceEnd="80000">
                                          <p:cBhvr additive="base">
                                            <p:cTn id="15" dur="2250" fill="hold"/>
                                            <p:tgtEl>
                                              <p:spTgt spid="191"/>
                                            </p:tgtEl>
                                            <p:attrNameLst>
                                              <p:attrName>ppt_x</p:attrName>
                                            </p:attrNameLst>
                                          </p:cBhvr>
                                          <p:tavLst>
                                            <p:tav tm="0">
                                              <p:val>
                                                <p:strVal val="#ppt_x"/>
                                              </p:val>
                                            </p:tav>
                                            <p:tav tm="100000">
                                              <p:val>
                                                <p:strVal val="#ppt_x"/>
                                              </p:val>
                                            </p:tav>
                                          </p:tavLst>
                                        </p:anim>
                                        <p:anim calcmode="lin" valueType="num" p14:bounceEnd="80000">
                                          <p:cBhvr additive="base">
                                            <p:cTn id="16" dur="2250" fill="hold"/>
                                            <p:tgtEl>
                                              <p:spTgt spid="191"/>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80000">
                                      <p:stCondLst>
                                        <p:cond delay="300"/>
                                      </p:stCondLst>
                                      <p:childTnLst>
                                        <p:set>
                                          <p:cBhvr>
                                            <p:cTn id="18" dur="1" fill="hold">
                                              <p:stCondLst>
                                                <p:cond delay="0"/>
                                              </p:stCondLst>
                                            </p:cTn>
                                            <p:tgtEl>
                                              <p:spTgt spid="196"/>
                                            </p:tgtEl>
                                            <p:attrNameLst>
                                              <p:attrName>style.visibility</p:attrName>
                                            </p:attrNameLst>
                                          </p:cBhvr>
                                          <p:to>
                                            <p:strVal val="visible"/>
                                          </p:to>
                                        </p:set>
                                        <p:anim calcmode="lin" valueType="num" p14:bounceEnd="80000">
                                          <p:cBhvr additive="base">
                                            <p:cTn id="19" dur="2250" fill="hold"/>
                                            <p:tgtEl>
                                              <p:spTgt spid="196"/>
                                            </p:tgtEl>
                                            <p:attrNameLst>
                                              <p:attrName>ppt_x</p:attrName>
                                            </p:attrNameLst>
                                          </p:cBhvr>
                                          <p:tavLst>
                                            <p:tav tm="0">
                                              <p:val>
                                                <p:strVal val="#ppt_x"/>
                                              </p:val>
                                            </p:tav>
                                            <p:tav tm="100000">
                                              <p:val>
                                                <p:strVal val="#ppt_x"/>
                                              </p:val>
                                            </p:tav>
                                          </p:tavLst>
                                        </p:anim>
                                        <p:anim calcmode="lin" valueType="num" p14:bounceEnd="80000">
                                          <p:cBhvr additive="base">
                                            <p:cTn id="20" dur="2250" fill="hold"/>
                                            <p:tgtEl>
                                              <p:spTgt spid="196"/>
                                            </p:tgtEl>
                                            <p:attrNameLst>
                                              <p:attrName>ppt_y</p:attrName>
                                            </p:attrNameLst>
                                          </p:cBhvr>
                                          <p:tavLst>
                                            <p:tav tm="0">
                                              <p:val>
                                                <p:strVal val="1+#ppt_h/2"/>
                                              </p:val>
                                            </p:tav>
                                            <p:tav tm="100000">
                                              <p:val>
                                                <p:strVal val="#ppt_y"/>
                                              </p:val>
                                            </p:tav>
                                          </p:tavLst>
                                        </p:anim>
                                      </p:childTnLst>
                                    </p:cTn>
                                  </p:par>
                                  <p:par>
                                    <p:cTn id="21" presetID="2" presetClass="entr" presetSubtype="8" decel="100000" fill="hold" nodeType="withEffect">
                                      <p:stCondLst>
                                        <p:cond delay="0"/>
                                      </p:stCondLst>
                                      <p:childTnLst>
                                        <p:set>
                                          <p:cBhvr>
                                            <p:cTn id="22" dur="1" fill="hold">
                                              <p:stCondLst>
                                                <p:cond delay="0"/>
                                              </p:stCondLst>
                                            </p:cTn>
                                            <p:tgtEl>
                                              <p:spTgt spid="101"/>
                                            </p:tgtEl>
                                            <p:attrNameLst>
                                              <p:attrName>style.visibility</p:attrName>
                                            </p:attrNameLst>
                                          </p:cBhvr>
                                          <p:to>
                                            <p:strVal val="visible"/>
                                          </p:to>
                                        </p:set>
                                        <p:anim calcmode="lin" valueType="num">
                                          <p:cBhvr additive="base">
                                            <p:cTn id="23" dur="1500" fill="hold"/>
                                            <p:tgtEl>
                                              <p:spTgt spid="101"/>
                                            </p:tgtEl>
                                            <p:attrNameLst>
                                              <p:attrName>ppt_x</p:attrName>
                                            </p:attrNameLst>
                                          </p:cBhvr>
                                          <p:tavLst>
                                            <p:tav tm="0">
                                              <p:val>
                                                <p:strVal val="0-#ppt_w/2"/>
                                              </p:val>
                                            </p:tav>
                                            <p:tav tm="100000">
                                              <p:val>
                                                <p:strVal val="#ppt_x"/>
                                              </p:val>
                                            </p:tav>
                                          </p:tavLst>
                                        </p:anim>
                                        <p:anim calcmode="lin" valueType="num">
                                          <p:cBhvr additive="base">
                                            <p:cTn id="24" dur="1500" fill="hold"/>
                                            <p:tgtEl>
                                              <p:spTgt spid="101"/>
                                            </p:tgtEl>
                                            <p:attrNameLst>
                                              <p:attrName>ppt_y</p:attrName>
                                            </p:attrNameLst>
                                          </p:cBhvr>
                                          <p:tavLst>
                                            <p:tav tm="0">
                                              <p:val>
                                                <p:strVal val="#ppt_y"/>
                                              </p:val>
                                            </p:tav>
                                            <p:tav tm="100000">
                                              <p:val>
                                                <p:strVal val="#ppt_y"/>
                                              </p:val>
                                            </p:tav>
                                          </p:tavLst>
                                        </p:anim>
                                      </p:childTnLst>
                                    </p:cTn>
                                  </p:par>
                                  <p:par>
                                    <p:cTn id="25" presetID="2" presetClass="entr" presetSubtype="2" decel="100000" fill="hold" nodeType="withEffect">
                                      <p:stCondLst>
                                        <p:cond delay="0"/>
                                      </p:stCondLst>
                                      <p:childTnLst>
                                        <p:set>
                                          <p:cBhvr>
                                            <p:cTn id="26" dur="1" fill="hold">
                                              <p:stCondLst>
                                                <p:cond delay="0"/>
                                              </p:stCondLst>
                                            </p:cTn>
                                            <p:tgtEl>
                                              <p:spTgt spid="102"/>
                                            </p:tgtEl>
                                            <p:attrNameLst>
                                              <p:attrName>style.visibility</p:attrName>
                                            </p:attrNameLst>
                                          </p:cBhvr>
                                          <p:to>
                                            <p:strVal val="visible"/>
                                          </p:to>
                                        </p:set>
                                        <p:anim calcmode="lin" valueType="num">
                                          <p:cBhvr additive="base">
                                            <p:cTn id="27" dur="1500" fill="hold"/>
                                            <p:tgtEl>
                                              <p:spTgt spid="102"/>
                                            </p:tgtEl>
                                            <p:attrNameLst>
                                              <p:attrName>ppt_x</p:attrName>
                                            </p:attrNameLst>
                                          </p:cBhvr>
                                          <p:tavLst>
                                            <p:tav tm="0">
                                              <p:val>
                                                <p:strVal val="1+#ppt_w/2"/>
                                              </p:val>
                                            </p:tav>
                                            <p:tav tm="100000">
                                              <p:val>
                                                <p:strVal val="#ppt_x"/>
                                              </p:val>
                                            </p:tav>
                                          </p:tavLst>
                                        </p:anim>
                                        <p:anim calcmode="lin" valueType="num">
                                          <p:cBhvr additive="base">
                                            <p:cTn id="28" dur="1500" fill="hold"/>
                                            <p:tgtEl>
                                              <p:spTgt spid="10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00"/>
                                            </p:tgtEl>
                                            <p:attrNameLst>
                                              <p:attrName>style.visibility</p:attrName>
                                            </p:attrNameLst>
                                          </p:cBhvr>
                                          <p:to>
                                            <p:strVal val="visible"/>
                                          </p:to>
                                        </p:set>
                                        <p:anim calcmode="lin" valueType="num">
                                          <p:cBhvr additive="base">
                                            <p:cTn id="7" dur="2250" fill="hold"/>
                                            <p:tgtEl>
                                              <p:spTgt spid="100"/>
                                            </p:tgtEl>
                                            <p:attrNameLst>
                                              <p:attrName>ppt_x</p:attrName>
                                            </p:attrNameLst>
                                          </p:cBhvr>
                                          <p:tavLst>
                                            <p:tav tm="0">
                                              <p:val>
                                                <p:strVal val="#ppt_x"/>
                                              </p:val>
                                            </p:tav>
                                            <p:tav tm="100000">
                                              <p:val>
                                                <p:strVal val="#ppt_x"/>
                                              </p:val>
                                            </p:tav>
                                          </p:tavLst>
                                        </p:anim>
                                        <p:anim calcmode="lin" valueType="num">
                                          <p:cBhvr additive="base">
                                            <p:cTn id="8" dur="2250" fill="hold"/>
                                            <p:tgtEl>
                                              <p:spTgt spid="100"/>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100"/>
                                      </p:stCondLst>
                                      <p:childTnLst>
                                        <p:set>
                                          <p:cBhvr>
                                            <p:cTn id="10" dur="1" fill="hold">
                                              <p:stCondLst>
                                                <p:cond delay="0"/>
                                              </p:stCondLst>
                                            </p:cTn>
                                            <p:tgtEl>
                                              <p:spTgt spid="186"/>
                                            </p:tgtEl>
                                            <p:attrNameLst>
                                              <p:attrName>style.visibility</p:attrName>
                                            </p:attrNameLst>
                                          </p:cBhvr>
                                          <p:to>
                                            <p:strVal val="visible"/>
                                          </p:to>
                                        </p:set>
                                        <p:anim calcmode="lin" valueType="num">
                                          <p:cBhvr additive="base">
                                            <p:cTn id="11" dur="2250" fill="hold"/>
                                            <p:tgtEl>
                                              <p:spTgt spid="186"/>
                                            </p:tgtEl>
                                            <p:attrNameLst>
                                              <p:attrName>ppt_x</p:attrName>
                                            </p:attrNameLst>
                                          </p:cBhvr>
                                          <p:tavLst>
                                            <p:tav tm="0">
                                              <p:val>
                                                <p:strVal val="#ppt_x"/>
                                              </p:val>
                                            </p:tav>
                                            <p:tav tm="100000">
                                              <p:val>
                                                <p:strVal val="#ppt_x"/>
                                              </p:val>
                                            </p:tav>
                                          </p:tavLst>
                                        </p:anim>
                                        <p:anim calcmode="lin" valueType="num">
                                          <p:cBhvr additive="base">
                                            <p:cTn id="12" dur="2250" fill="hold"/>
                                            <p:tgtEl>
                                              <p:spTgt spid="186"/>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191"/>
                                            </p:tgtEl>
                                            <p:attrNameLst>
                                              <p:attrName>style.visibility</p:attrName>
                                            </p:attrNameLst>
                                          </p:cBhvr>
                                          <p:to>
                                            <p:strVal val="visible"/>
                                          </p:to>
                                        </p:set>
                                        <p:anim calcmode="lin" valueType="num">
                                          <p:cBhvr additive="base">
                                            <p:cTn id="15" dur="2250" fill="hold"/>
                                            <p:tgtEl>
                                              <p:spTgt spid="191"/>
                                            </p:tgtEl>
                                            <p:attrNameLst>
                                              <p:attrName>ppt_x</p:attrName>
                                            </p:attrNameLst>
                                          </p:cBhvr>
                                          <p:tavLst>
                                            <p:tav tm="0">
                                              <p:val>
                                                <p:strVal val="#ppt_x"/>
                                              </p:val>
                                            </p:tav>
                                            <p:tav tm="100000">
                                              <p:val>
                                                <p:strVal val="#ppt_x"/>
                                              </p:val>
                                            </p:tav>
                                          </p:tavLst>
                                        </p:anim>
                                        <p:anim calcmode="lin" valueType="num">
                                          <p:cBhvr additive="base">
                                            <p:cTn id="16" dur="2250" fill="hold"/>
                                            <p:tgtEl>
                                              <p:spTgt spid="191"/>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196"/>
                                            </p:tgtEl>
                                            <p:attrNameLst>
                                              <p:attrName>style.visibility</p:attrName>
                                            </p:attrNameLst>
                                          </p:cBhvr>
                                          <p:to>
                                            <p:strVal val="visible"/>
                                          </p:to>
                                        </p:set>
                                        <p:anim calcmode="lin" valueType="num">
                                          <p:cBhvr additive="base">
                                            <p:cTn id="19" dur="2250" fill="hold"/>
                                            <p:tgtEl>
                                              <p:spTgt spid="196"/>
                                            </p:tgtEl>
                                            <p:attrNameLst>
                                              <p:attrName>ppt_x</p:attrName>
                                            </p:attrNameLst>
                                          </p:cBhvr>
                                          <p:tavLst>
                                            <p:tav tm="0">
                                              <p:val>
                                                <p:strVal val="#ppt_x"/>
                                              </p:val>
                                            </p:tav>
                                            <p:tav tm="100000">
                                              <p:val>
                                                <p:strVal val="#ppt_x"/>
                                              </p:val>
                                            </p:tav>
                                          </p:tavLst>
                                        </p:anim>
                                        <p:anim calcmode="lin" valueType="num">
                                          <p:cBhvr additive="base">
                                            <p:cTn id="20" dur="2250" fill="hold"/>
                                            <p:tgtEl>
                                              <p:spTgt spid="196"/>
                                            </p:tgtEl>
                                            <p:attrNameLst>
                                              <p:attrName>ppt_y</p:attrName>
                                            </p:attrNameLst>
                                          </p:cBhvr>
                                          <p:tavLst>
                                            <p:tav tm="0">
                                              <p:val>
                                                <p:strVal val="1+#ppt_h/2"/>
                                              </p:val>
                                            </p:tav>
                                            <p:tav tm="100000">
                                              <p:val>
                                                <p:strVal val="#ppt_y"/>
                                              </p:val>
                                            </p:tav>
                                          </p:tavLst>
                                        </p:anim>
                                      </p:childTnLst>
                                    </p:cTn>
                                  </p:par>
                                  <p:par>
                                    <p:cTn id="21" presetID="2" presetClass="entr" presetSubtype="8" decel="100000" fill="hold" nodeType="withEffect">
                                      <p:stCondLst>
                                        <p:cond delay="0"/>
                                      </p:stCondLst>
                                      <p:childTnLst>
                                        <p:set>
                                          <p:cBhvr>
                                            <p:cTn id="22" dur="1" fill="hold">
                                              <p:stCondLst>
                                                <p:cond delay="0"/>
                                              </p:stCondLst>
                                            </p:cTn>
                                            <p:tgtEl>
                                              <p:spTgt spid="101"/>
                                            </p:tgtEl>
                                            <p:attrNameLst>
                                              <p:attrName>style.visibility</p:attrName>
                                            </p:attrNameLst>
                                          </p:cBhvr>
                                          <p:to>
                                            <p:strVal val="visible"/>
                                          </p:to>
                                        </p:set>
                                        <p:anim calcmode="lin" valueType="num">
                                          <p:cBhvr additive="base">
                                            <p:cTn id="23" dur="1500" fill="hold"/>
                                            <p:tgtEl>
                                              <p:spTgt spid="101"/>
                                            </p:tgtEl>
                                            <p:attrNameLst>
                                              <p:attrName>ppt_x</p:attrName>
                                            </p:attrNameLst>
                                          </p:cBhvr>
                                          <p:tavLst>
                                            <p:tav tm="0">
                                              <p:val>
                                                <p:strVal val="0-#ppt_w/2"/>
                                              </p:val>
                                            </p:tav>
                                            <p:tav tm="100000">
                                              <p:val>
                                                <p:strVal val="#ppt_x"/>
                                              </p:val>
                                            </p:tav>
                                          </p:tavLst>
                                        </p:anim>
                                        <p:anim calcmode="lin" valueType="num">
                                          <p:cBhvr additive="base">
                                            <p:cTn id="24" dur="1500" fill="hold"/>
                                            <p:tgtEl>
                                              <p:spTgt spid="101"/>
                                            </p:tgtEl>
                                            <p:attrNameLst>
                                              <p:attrName>ppt_y</p:attrName>
                                            </p:attrNameLst>
                                          </p:cBhvr>
                                          <p:tavLst>
                                            <p:tav tm="0">
                                              <p:val>
                                                <p:strVal val="#ppt_y"/>
                                              </p:val>
                                            </p:tav>
                                            <p:tav tm="100000">
                                              <p:val>
                                                <p:strVal val="#ppt_y"/>
                                              </p:val>
                                            </p:tav>
                                          </p:tavLst>
                                        </p:anim>
                                      </p:childTnLst>
                                    </p:cTn>
                                  </p:par>
                                  <p:par>
                                    <p:cTn id="25" presetID="2" presetClass="entr" presetSubtype="2" decel="100000" fill="hold" nodeType="withEffect">
                                      <p:stCondLst>
                                        <p:cond delay="0"/>
                                      </p:stCondLst>
                                      <p:childTnLst>
                                        <p:set>
                                          <p:cBhvr>
                                            <p:cTn id="26" dur="1" fill="hold">
                                              <p:stCondLst>
                                                <p:cond delay="0"/>
                                              </p:stCondLst>
                                            </p:cTn>
                                            <p:tgtEl>
                                              <p:spTgt spid="102"/>
                                            </p:tgtEl>
                                            <p:attrNameLst>
                                              <p:attrName>style.visibility</p:attrName>
                                            </p:attrNameLst>
                                          </p:cBhvr>
                                          <p:to>
                                            <p:strVal val="visible"/>
                                          </p:to>
                                        </p:set>
                                        <p:anim calcmode="lin" valueType="num">
                                          <p:cBhvr additive="base">
                                            <p:cTn id="27" dur="1500" fill="hold"/>
                                            <p:tgtEl>
                                              <p:spTgt spid="102"/>
                                            </p:tgtEl>
                                            <p:attrNameLst>
                                              <p:attrName>ppt_x</p:attrName>
                                            </p:attrNameLst>
                                          </p:cBhvr>
                                          <p:tavLst>
                                            <p:tav tm="0">
                                              <p:val>
                                                <p:strVal val="1+#ppt_w/2"/>
                                              </p:val>
                                            </p:tav>
                                            <p:tav tm="100000">
                                              <p:val>
                                                <p:strVal val="#ppt_x"/>
                                              </p:val>
                                            </p:tav>
                                          </p:tavLst>
                                        </p:anim>
                                        <p:anim calcmode="lin" valueType="num">
                                          <p:cBhvr additive="base">
                                            <p:cTn id="28" dur="1500" fill="hold"/>
                                            <p:tgtEl>
                                              <p:spTgt spid="10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9" name="Group 68">
            <a:extLst>
              <a:ext uri="{FF2B5EF4-FFF2-40B4-BE49-F238E27FC236}">
                <a16:creationId xmlns:a16="http://schemas.microsoft.com/office/drawing/2014/main" id="{86EAA3C1-1C34-4086-951A-CA79B4F737B3}"/>
              </a:ext>
            </a:extLst>
          </p:cNvPr>
          <p:cNvGrpSpPr/>
          <p:nvPr/>
        </p:nvGrpSpPr>
        <p:grpSpPr>
          <a:xfrm rot="20483281" flipH="1">
            <a:off x="7949077" y="2698313"/>
            <a:ext cx="9872283" cy="2910003"/>
            <a:chOff x="15696687" y="198107"/>
            <a:chExt cx="3813038" cy="1123950"/>
          </a:xfrm>
        </p:grpSpPr>
        <p:sp>
          <p:nvSpPr>
            <p:cNvPr id="70" name="Freeform: Shape 69">
              <a:extLst>
                <a:ext uri="{FF2B5EF4-FFF2-40B4-BE49-F238E27FC236}">
                  <a16:creationId xmlns:a16="http://schemas.microsoft.com/office/drawing/2014/main" id="{FFFC7612-9ED2-4976-A6EE-10606275E328}"/>
                </a:ext>
              </a:extLst>
            </p:cNvPr>
            <p:cNvSpPr/>
            <p:nvPr/>
          </p:nvSpPr>
          <p:spPr>
            <a:xfrm>
              <a:off x="15696687" y="542731"/>
              <a:ext cx="47625" cy="85725"/>
            </a:xfrm>
            <a:custGeom>
              <a:avLst/>
              <a:gdLst>
                <a:gd name="connsiteX0" fmla="*/ 32089 w 47625"/>
                <a:gd name="connsiteY0" fmla="*/ 81619 h 85725"/>
                <a:gd name="connsiteX1" fmla="*/ 22564 w 47625"/>
                <a:gd name="connsiteY1" fmla="*/ 74952 h 85725"/>
                <a:gd name="connsiteX2" fmla="*/ 7324 w 47625"/>
                <a:gd name="connsiteY2" fmla="*/ 18754 h 85725"/>
                <a:gd name="connsiteX3" fmla="*/ 14944 w 47625"/>
                <a:gd name="connsiteY3" fmla="*/ 7324 h 85725"/>
                <a:gd name="connsiteX4" fmla="*/ 26374 w 47625"/>
                <a:gd name="connsiteY4" fmla="*/ 14944 h 85725"/>
                <a:gd name="connsiteX5" fmla="*/ 40662 w 47625"/>
                <a:gd name="connsiteY5" fmla="*/ 69237 h 85725"/>
                <a:gd name="connsiteX6" fmla="*/ 33994 w 47625"/>
                <a:gd name="connsiteY6" fmla="*/ 81619 h 85725"/>
                <a:gd name="connsiteX7" fmla="*/ 32089 w 47625"/>
                <a:gd name="connsiteY7" fmla="*/ 81619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625" h="85725">
                  <a:moveTo>
                    <a:pt x="32089" y="81619"/>
                  </a:moveTo>
                  <a:cubicBezTo>
                    <a:pt x="28279" y="81619"/>
                    <a:pt x="24469" y="78762"/>
                    <a:pt x="22564" y="74952"/>
                  </a:cubicBezTo>
                  <a:cubicBezTo>
                    <a:pt x="12087" y="40662"/>
                    <a:pt x="8277" y="19707"/>
                    <a:pt x="7324" y="18754"/>
                  </a:cubicBezTo>
                  <a:cubicBezTo>
                    <a:pt x="6372" y="13992"/>
                    <a:pt x="9229" y="8277"/>
                    <a:pt x="14944" y="7324"/>
                  </a:cubicBezTo>
                  <a:cubicBezTo>
                    <a:pt x="19707" y="6372"/>
                    <a:pt x="25422" y="9229"/>
                    <a:pt x="26374" y="14944"/>
                  </a:cubicBezTo>
                  <a:cubicBezTo>
                    <a:pt x="26374" y="14944"/>
                    <a:pt x="30184" y="35899"/>
                    <a:pt x="40662" y="69237"/>
                  </a:cubicBezTo>
                  <a:cubicBezTo>
                    <a:pt x="42567" y="73999"/>
                    <a:pt x="39709" y="79714"/>
                    <a:pt x="33994" y="81619"/>
                  </a:cubicBezTo>
                  <a:cubicBezTo>
                    <a:pt x="33994" y="80667"/>
                    <a:pt x="33042" y="81619"/>
                    <a:pt x="32089" y="81619"/>
                  </a:cubicBezTo>
                  <a:close/>
                </a:path>
              </a:pathLst>
            </a:custGeom>
            <a:solidFill>
              <a:srgbClr val="4648D0"/>
            </a:solidFill>
            <a:ln w="9525"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C2998BCE-6666-4CF0-9CCE-657D5BF32342}"/>
                </a:ext>
              </a:extLst>
            </p:cNvPr>
            <p:cNvSpPr/>
            <p:nvPr/>
          </p:nvSpPr>
          <p:spPr>
            <a:xfrm>
              <a:off x="15752335" y="198107"/>
              <a:ext cx="3590925" cy="1123950"/>
            </a:xfrm>
            <a:custGeom>
              <a:avLst/>
              <a:gdLst>
                <a:gd name="connsiteX0" fmla="*/ 3303524 w 3590925"/>
                <a:gd name="connsiteY0" fmla="*/ 1116806 h 1123950"/>
                <a:gd name="connsiteX1" fmla="*/ 3250184 w 3590925"/>
                <a:gd name="connsiteY1" fmla="*/ 1112044 h 1123950"/>
                <a:gd name="connsiteX2" fmla="*/ 3242564 w 3590925"/>
                <a:gd name="connsiteY2" fmla="*/ 1101566 h 1123950"/>
                <a:gd name="connsiteX3" fmla="*/ 3253041 w 3590925"/>
                <a:gd name="connsiteY3" fmla="*/ 1093946 h 1123950"/>
                <a:gd name="connsiteX4" fmla="*/ 3364484 w 3590925"/>
                <a:gd name="connsiteY4" fmla="*/ 1091089 h 1123950"/>
                <a:gd name="connsiteX5" fmla="*/ 3375914 w 3590925"/>
                <a:gd name="connsiteY5" fmla="*/ 1098709 h 1123950"/>
                <a:gd name="connsiteX6" fmla="*/ 3368294 w 3590925"/>
                <a:gd name="connsiteY6" fmla="*/ 1110139 h 1123950"/>
                <a:gd name="connsiteX7" fmla="*/ 3303524 w 3590925"/>
                <a:gd name="connsiteY7" fmla="*/ 1116806 h 1123950"/>
                <a:gd name="connsiteX8" fmla="*/ 3140646 w 3590925"/>
                <a:gd name="connsiteY8" fmla="*/ 1078706 h 1123950"/>
                <a:gd name="connsiteX9" fmla="*/ 3136836 w 3590925"/>
                <a:gd name="connsiteY9" fmla="*/ 1077754 h 1123950"/>
                <a:gd name="connsiteX10" fmla="*/ 3032061 w 3590925"/>
                <a:gd name="connsiteY10" fmla="*/ 1024414 h 1123950"/>
                <a:gd name="connsiteX11" fmla="*/ 3029204 w 3590925"/>
                <a:gd name="connsiteY11" fmla="*/ 1011079 h 1123950"/>
                <a:gd name="connsiteX12" fmla="*/ 3042539 w 3590925"/>
                <a:gd name="connsiteY12" fmla="*/ 1008221 h 1123950"/>
                <a:gd name="connsiteX13" fmla="*/ 3144456 w 3590925"/>
                <a:gd name="connsiteY13" fmla="*/ 1060609 h 1123950"/>
                <a:gd name="connsiteX14" fmla="*/ 3149219 w 3590925"/>
                <a:gd name="connsiteY14" fmla="*/ 1072991 h 1123950"/>
                <a:gd name="connsiteX15" fmla="*/ 3140646 w 3590925"/>
                <a:gd name="connsiteY15" fmla="*/ 1078706 h 1123950"/>
                <a:gd name="connsiteX16" fmla="*/ 3474021 w 3590925"/>
                <a:gd name="connsiteY16" fmla="*/ 1064419 h 1123950"/>
                <a:gd name="connsiteX17" fmla="*/ 3465449 w 3590925"/>
                <a:gd name="connsiteY17" fmla="*/ 1059656 h 1123950"/>
                <a:gd name="connsiteX18" fmla="*/ 3469259 w 3590925"/>
                <a:gd name="connsiteY18" fmla="*/ 1046321 h 1123950"/>
                <a:gd name="connsiteX19" fmla="*/ 3510216 w 3590925"/>
                <a:gd name="connsiteY19" fmla="*/ 1020604 h 1123950"/>
                <a:gd name="connsiteX20" fmla="*/ 3569271 w 3590925"/>
                <a:gd name="connsiteY20" fmla="*/ 985361 h 1123950"/>
                <a:gd name="connsiteX21" fmla="*/ 3582606 w 3590925"/>
                <a:gd name="connsiteY21" fmla="*/ 989171 h 1123950"/>
                <a:gd name="connsiteX22" fmla="*/ 3578796 w 3590925"/>
                <a:gd name="connsiteY22" fmla="*/ 1002506 h 1123950"/>
                <a:gd name="connsiteX23" fmla="*/ 3521646 w 3590925"/>
                <a:gd name="connsiteY23" fmla="*/ 1036796 h 1123950"/>
                <a:gd name="connsiteX24" fmla="*/ 3479736 w 3590925"/>
                <a:gd name="connsiteY24" fmla="*/ 1062514 h 1123950"/>
                <a:gd name="connsiteX25" fmla="*/ 3474021 w 3590925"/>
                <a:gd name="connsiteY25" fmla="*/ 1064419 h 1123950"/>
                <a:gd name="connsiteX26" fmla="*/ 752729 w 3590925"/>
                <a:gd name="connsiteY26" fmla="*/ 1024414 h 1123950"/>
                <a:gd name="connsiteX27" fmla="*/ 744156 w 3590925"/>
                <a:gd name="connsiteY27" fmla="*/ 1024414 h 1123950"/>
                <a:gd name="connsiteX28" fmla="*/ 734631 w 3590925"/>
                <a:gd name="connsiteY28" fmla="*/ 1014889 h 1123950"/>
                <a:gd name="connsiteX29" fmla="*/ 744156 w 3590925"/>
                <a:gd name="connsiteY29" fmla="*/ 1005364 h 1123950"/>
                <a:gd name="connsiteX30" fmla="*/ 744156 w 3590925"/>
                <a:gd name="connsiteY30" fmla="*/ 1005364 h 1123950"/>
                <a:gd name="connsiteX31" fmla="*/ 753681 w 3590925"/>
                <a:gd name="connsiteY31" fmla="*/ 1005364 h 1123950"/>
                <a:gd name="connsiteX32" fmla="*/ 858456 w 3590925"/>
                <a:gd name="connsiteY32" fmla="*/ 999649 h 1123950"/>
                <a:gd name="connsiteX33" fmla="*/ 868934 w 3590925"/>
                <a:gd name="connsiteY33" fmla="*/ 1008221 h 1123950"/>
                <a:gd name="connsiteX34" fmla="*/ 860361 w 3590925"/>
                <a:gd name="connsiteY34" fmla="*/ 1018699 h 1123950"/>
                <a:gd name="connsiteX35" fmla="*/ 752729 w 3590925"/>
                <a:gd name="connsiteY35" fmla="*/ 1024414 h 1123950"/>
                <a:gd name="connsiteX36" fmla="*/ 628904 w 3590925"/>
                <a:gd name="connsiteY36" fmla="*/ 1015841 h 1123950"/>
                <a:gd name="connsiteX37" fmla="*/ 627951 w 3590925"/>
                <a:gd name="connsiteY37" fmla="*/ 1015841 h 1123950"/>
                <a:gd name="connsiteX38" fmla="*/ 512699 w 3590925"/>
                <a:gd name="connsiteY38" fmla="*/ 992029 h 1123950"/>
                <a:gd name="connsiteX39" fmla="*/ 506031 w 3590925"/>
                <a:gd name="connsiteY39" fmla="*/ 980599 h 1123950"/>
                <a:gd name="connsiteX40" fmla="*/ 517461 w 3590925"/>
                <a:gd name="connsiteY40" fmla="*/ 973931 h 1123950"/>
                <a:gd name="connsiteX41" fmla="*/ 629856 w 3590925"/>
                <a:gd name="connsiteY41" fmla="*/ 997744 h 1123950"/>
                <a:gd name="connsiteX42" fmla="*/ 638429 w 3590925"/>
                <a:gd name="connsiteY42" fmla="*/ 1008221 h 1123950"/>
                <a:gd name="connsiteX43" fmla="*/ 628904 w 3590925"/>
                <a:gd name="connsiteY43" fmla="*/ 1015841 h 1123950"/>
                <a:gd name="connsiteX44" fmla="*/ 975614 w 3590925"/>
                <a:gd name="connsiteY44" fmla="*/ 1002506 h 1123950"/>
                <a:gd name="connsiteX45" fmla="*/ 966089 w 3590925"/>
                <a:gd name="connsiteY45" fmla="*/ 994886 h 1123950"/>
                <a:gd name="connsiteX46" fmla="*/ 973709 w 3590925"/>
                <a:gd name="connsiteY46" fmla="*/ 983456 h 1123950"/>
                <a:gd name="connsiteX47" fmla="*/ 1084199 w 3590925"/>
                <a:gd name="connsiteY47" fmla="*/ 953929 h 1123950"/>
                <a:gd name="connsiteX48" fmla="*/ 1096581 w 3590925"/>
                <a:gd name="connsiteY48" fmla="*/ 959644 h 1123950"/>
                <a:gd name="connsiteX49" fmla="*/ 1090866 w 3590925"/>
                <a:gd name="connsiteY49" fmla="*/ 972026 h 1123950"/>
                <a:gd name="connsiteX50" fmla="*/ 977519 w 3590925"/>
                <a:gd name="connsiteY50" fmla="*/ 1002506 h 1123950"/>
                <a:gd name="connsiteX51" fmla="*/ 975614 w 3590925"/>
                <a:gd name="connsiteY51" fmla="*/ 1002506 h 1123950"/>
                <a:gd name="connsiteX52" fmla="*/ 2940621 w 3590925"/>
                <a:gd name="connsiteY52" fmla="*/ 960596 h 1123950"/>
                <a:gd name="connsiteX53" fmla="*/ 2934906 w 3590925"/>
                <a:gd name="connsiteY53" fmla="*/ 958691 h 1123950"/>
                <a:gd name="connsiteX54" fmla="*/ 2849181 w 3590925"/>
                <a:gd name="connsiteY54" fmla="*/ 878681 h 1123950"/>
                <a:gd name="connsiteX55" fmla="*/ 2850134 w 3590925"/>
                <a:gd name="connsiteY55" fmla="*/ 865346 h 1123950"/>
                <a:gd name="connsiteX56" fmla="*/ 2863469 w 3590925"/>
                <a:gd name="connsiteY56" fmla="*/ 866299 h 1123950"/>
                <a:gd name="connsiteX57" fmla="*/ 2947289 w 3590925"/>
                <a:gd name="connsiteY57" fmla="*/ 944404 h 1123950"/>
                <a:gd name="connsiteX58" fmla="*/ 2949194 w 3590925"/>
                <a:gd name="connsiteY58" fmla="*/ 957739 h 1123950"/>
                <a:gd name="connsiteX59" fmla="*/ 2940621 w 3590925"/>
                <a:gd name="connsiteY59" fmla="*/ 960596 h 1123950"/>
                <a:gd name="connsiteX60" fmla="*/ 406019 w 3590925"/>
                <a:gd name="connsiteY60" fmla="*/ 951071 h 1123950"/>
                <a:gd name="connsiteX61" fmla="*/ 402209 w 3590925"/>
                <a:gd name="connsiteY61" fmla="*/ 950119 h 1123950"/>
                <a:gd name="connsiteX62" fmla="*/ 300291 w 3590925"/>
                <a:gd name="connsiteY62" fmla="*/ 891064 h 1123950"/>
                <a:gd name="connsiteX63" fmla="*/ 297434 w 3590925"/>
                <a:gd name="connsiteY63" fmla="*/ 877729 h 1123950"/>
                <a:gd name="connsiteX64" fmla="*/ 310769 w 3590925"/>
                <a:gd name="connsiteY64" fmla="*/ 874871 h 1123950"/>
                <a:gd name="connsiteX65" fmla="*/ 409829 w 3590925"/>
                <a:gd name="connsiteY65" fmla="*/ 932021 h 1123950"/>
                <a:gd name="connsiteX66" fmla="*/ 414591 w 3590925"/>
                <a:gd name="connsiteY66" fmla="*/ 944404 h 1123950"/>
                <a:gd name="connsiteX67" fmla="*/ 406019 w 3590925"/>
                <a:gd name="connsiteY67" fmla="*/ 951071 h 1123950"/>
                <a:gd name="connsiteX68" fmla="*/ 1194689 w 3590925"/>
                <a:gd name="connsiteY68" fmla="*/ 927259 h 1123950"/>
                <a:gd name="connsiteX69" fmla="*/ 1186116 w 3590925"/>
                <a:gd name="connsiteY69" fmla="*/ 922496 h 1123950"/>
                <a:gd name="connsiteX70" fmla="*/ 1189926 w 3590925"/>
                <a:gd name="connsiteY70" fmla="*/ 910114 h 1123950"/>
                <a:gd name="connsiteX71" fmla="*/ 1288034 w 3590925"/>
                <a:gd name="connsiteY71" fmla="*/ 851059 h 1123950"/>
                <a:gd name="connsiteX72" fmla="*/ 1301369 w 3590925"/>
                <a:gd name="connsiteY72" fmla="*/ 852964 h 1123950"/>
                <a:gd name="connsiteX73" fmla="*/ 1299464 w 3590925"/>
                <a:gd name="connsiteY73" fmla="*/ 866299 h 1123950"/>
                <a:gd name="connsiteX74" fmla="*/ 1198499 w 3590925"/>
                <a:gd name="connsiteY74" fmla="*/ 927259 h 1123950"/>
                <a:gd name="connsiteX75" fmla="*/ 1194689 w 3590925"/>
                <a:gd name="connsiteY75" fmla="*/ 927259 h 1123950"/>
                <a:gd name="connsiteX76" fmla="*/ 215519 w 3590925"/>
                <a:gd name="connsiteY76" fmla="*/ 820579 h 1123950"/>
                <a:gd name="connsiteX77" fmla="*/ 208851 w 3590925"/>
                <a:gd name="connsiteY77" fmla="*/ 817721 h 1123950"/>
                <a:gd name="connsiteX78" fmla="*/ 129794 w 3590925"/>
                <a:gd name="connsiteY78" fmla="*/ 731044 h 1123950"/>
                <a:gd name="connsiteX79" fmla="*/ 131699 w 3590925"/>
                <a:gd name="connsiteY79" fmla="*/ 717709 h 1123950"/>
                <a:gd name="connsiteX80" fmla="*/ 145034 w 3590925"/>
                <a:gd name="connsiteY80" fmla="*/ 719614 h 1123950"/>
                <a:gd name="connsiteX81" fmla="*/ 222186 w 3590925"/>
                <a:gd name="connsiteY81" fmla="*/ 804386 h 1123950"/>
                <a:gd name="connsiteX82" fmla="*/ 222186 w 3590925"/>
                <a:gd name="connsiteY82" fmla="*/ 817721 h 1123950"/>
                <a:gd name="connsiteX83" fmla="*/ 215519 w 3590925"/>
                <a:gd name="connsiteY83" fmla="*/ 820579 h 1123950"/>
                <a:gd name="connsiteX84" fmla="*/ 1383284 w 3590925"/>
                <a:gd name="connsiteY84" fmla="*/ 793909 h 1123950"/>
                <a:gd name="connsiteX85" fmla="*/ 1376616 w 3590925"/>
                <a:gd name="connsiteY85" fmla="*/ 791051 h 1123950"/>
                <a:gd name="connsiteX86" fmla="*/ 1376616 w 3590925"/>
                <a:gd name="connsiteY86" fmla="*/ 777716 h 1123950"/>
                <a:gd name="connsiteX87" fmla="*/ 1454721 w 3590925"/>
                <a:gd name="connsiteY87" fmla="*/ 693896 h 1123950"/>
                <a:gd name="connsiteX88" fmla="*/ 1468056 w 3590925"/>
                <a:gd name="connsiteY88" fmla="*/ 692944 h 1123950"/>
                <a:gd name="connsiteX89" fmla="*/ 1469009 w 3590925"/>
                <a:gd name="connsiteY89" fmla="*/ 706279 h 1123950"/>
                <a:gd name="connsiteX90" fmla="*/ 1388999 w 3590925"/>
                <a:gd name="connsiteY90" fmla="*/ 792004 h 1123950"/>
                <a:gd name="connsiteX91" fmla="*/ 1383284 w 3590925"/>
                <a:gd name="connsiteY91" fmla="*/ 793909 h 1123950"/>
                <a:gd name="connsiteX92" fmla="*/ 2784411 w 3590925"/>
                <a:gd name="connsiteY92" fmla="*/ 790099 h 1123950"/>
                <a:gd name="connsiteX93" fmla="*/ 2776791 w 3590925"/>
                <a:gd name="connsiteY93" fmla="*/ 785336 h 1123950"/>
                <a:gd name="connsiteX94" fmla="*/ 2718689 w 3590925"/>
                <a:gd name="connsiteY94" fmla="*/ 683419 h 1123950"/>
                <a:gd name="connsiteX95" fmla="*/ 2723451 w 3590925"/>
                <a:gd name="connsiteY95" fmla="*/ 671036 h 1123950"/>
                <a:gd name="connsiteX96" fmla="*/ 2735834 w 3590925"/>
                <a:gd name="connsiteY96" fmla="*/ 675799 h 1123950"/>
                <a:gd name="connsiteX97" fmla="*/ 2792031 w 3590925"/>
                <a:gd name="connsiteY97" fmla="*/ 775811 h 1123950"/>
                <a:gd name="connsiteX98" fmla="*/ 2789174 w 3590925"/>
                <a:gd name="connsiteY98" fmla="*/ 789146 h 1123950"/>
                <a:gd name="connsiteX99" fmla="*/ 2784411 w 3590925"/>
                <a:gd name="connsiteY99" fmla="*/ 790099 h 1123950"/>
                <a:gd name="connsiteX100" fmla="*/ 70739 w 3590925"/>
                <a:gd name="connsiteY100" fmla="*/ 637699 h 1123950"/>
                <a:gd name="connsiteX101" fmla="*/ 62166 w 3590925"/>
                <a:gd name="connsiteY101" fmla="*/ 632936 h 1123950"/>
                <a:gd name="connsiteX102" fmla="*/ 7874 w 3590925"/>
                <a:gd name="connsiteY102" fmla="*/ 528161 h 1123950"/>
                <a:gd name="connsiteX103" fmla="*/ 12636 w 3590925"/>
                <a:gd name="connsiteY103" fmla="*/ 515779 h 1123950"/>
                <a:gd name="connsiteX104" fmla="*/ 25019 w 3590925"/>
                <a:gd name="connsiteY104" fmla="*/ 520541 h 1123950"/>
                <a:gd name="connsiteX105" fmla="*/ 77406 w 3590925"/>
                <a:gd name="connsiteY105" fmla="*/ 623411 h 1123950"/>
                <a:gd name="connsiteX106" fmla="*/ 74549 w 3590925"/>
                <a:gd name="connsiteY106" fmla="*/ 636746 h 1123950"/>
                <a:gd name="connsiteX107" fmla="*/ 70739 w 3590925"/>
                <a:gd name="connsiteY107" fmla="*/ 637699 h 1123950"/>
                <a:gd name="connsiteX108" fmla="*/ 1532826 w 3590925"/>
                <a:gd name="connsiteY108" fmla="*/ 615791 h 1123950"/>
                <a:gd name="connsiteX109" fmla="*/ 1527111 w 3590925"/>
                <a:gd name="connsiteY109" fmla="*/ 613886 h 1123950"/>
                <a:gd name="connsiteX110" fmla="*/ 1524254 w 3590925"/>
                <a:gd name="connsiteY110" fmla="*/ 600551 h 1123950"/>
                <a:gd name="connsiteX111" fmla="*/ 1587119 w 3590925"/>
                <a:gd name="connsiteY111" fmla="*/ 503396 h 1123950"/>
                <a:gd name="connsiteX112" fmla="*/ 1600454 w 3590925"/>
                <a:gd name="connsiteY112" fmla="*/ 500539 h 1123950"/>
                <a:gd name="connsiteX113" fmla="*/ 1603311 w 3590925"/>
                <a:gd name="connsiteY113" fmla="*/ 513874 h 1123950"/>
                <a:gd name="connsiteX114" fmla="*/ 1539494 w 3590925"/>
                <a:gd name="connsiteY114" fmla="*/ 611981 h 1123950"/>
                <a:gd name="connsiteX115" fmla="*/ 1532826 w 3590925"/>
                <a:gd name="connsiteY115" fmla="*/ 615791 h 1123950"/>
                <a:gd name="connsiteX116" fmla="*/ 2681541 w 3590925"/>
                <a:gd name="connsiteY116" fmla="*/ 582454 h 1123950"/>
                <a:gd name="connsiteX117" fmla="*/ 2672969 w 3590925"/>
                <a:gd name="connsiteY117" fmla="*/ 576739 h 1123950"/>
                <a:gd name="connsiteX118" fmla="*/ 2632011 w 3590925"/>
                <a:gd name="connsiteY118" fmla="*/ 467201 h 1123950"/>
                <a:gd name="connsiteX119" fmla="*/ 2637726 w 3590925"/>
                <a:gd name="connsiteY119" fmla="*/ 454819 h 1123950"/>
                <a:gd name="connsiteX120" fmla="*/ 2650109 w 3590925"/>
                <a:gd name="connsiteY120" fmla="*/ 460534 h 1123950"/>
                <a:gd name="connsiteX121" fmla="*/ 2690114 w 3590925"/>
                <a:gd name="connsiteY121" fmla="*/ 569119 h 1123950"/>
                <a:gd name="connsiteX122" fmla="*/ 2684399 w 3590925"/>
                <a:gd name="connsiteY122" fmla="*/ 581501 h 1123950"/>
                <a:gd name="connsiteX123" fmla="*/ 2681541 w 3590925"/>
                <a:gd name="connsiteY123" fmla="*/ 582454 h 1123950"/>
                <a:gd name="connsiteX124" fmla="*/ 1656651 w 3590925"/>
                <a:gd name="connsiteY124" fmla="*/ 418624 h 1123950"/>
                <a:gd name="connsiteX125" fmla="*/ 1651889 w 3590925"/>
                <a:gd name="connsiteY125" fmla="*/ 417671 h 1123950"/>
                <a:gd name="connsiteX126" fmla="*/ 1649031 w 3590925"/>
                <a:gd name="connsiteY126" fmla="*/ 404336 h 1123950"/>
                <a:gd name="connsiteX127" fmla="*/ 1710944 w 3590925"/>
                <a:gd name="connsiteY127" fmla="*/ 305276 h 1123950"/>
                <a:gd name="connsiteX128" fmla="*/ 1724279 w 3590925"/>
                <a:gd name="connsiteY128" fmla="*/ 302419 h 1123950"/>
                <a:gd name="connsiteX129" fmla="*/ 1727136 w 3590925"/>
                <a:gd name="connsiteY129" fmla="*/ 315754 h 1123950"/>
                <a:gd name="connsiteX130" fmla="*/ 1665224 w 3590925"/>
                <a:gd name="connsiteY130" fmla="*/ 413861 h 1123950"/>
                <a:gd name="connsiteX131" fmla="*/ 1656651 w 3590925"/>
                <a:gd name="connsiteY131" fmla="*/ 418624 h 1123950"/>
                <a:gd name="connsiteX132" fmla="*/ 2601531 w 3590925"/>
                <a:gd name="connsiteY132" fmla="*/ 363379 h 1123950"/>
                <a:gd name="connsiteX133" fmla="*/ 2592959 w 3590925"/>
                <a:gd name="connsiteY133" fmla="*/ 357664 h 1123950"/>
                <a:gd name="connsiteX134" fmla="*/ 2547239 w 3590925"/>
                <a:gd name="connsiteY134" fmla="*/ 251936 h 1123950"/>
                <a:gd name="connsiteX135" fmla="*/ 2551049 w 3590925"/>
                <a:gd name="connsiteY135" fmla="*/ 239554 h 1123950"/>
                <a:gd name="connsiteX136" fmla="*/ 2563431 w 3590925"/>
                <a:gd name="connsiteY136" fmla="*/ 243364 h 1123950"/>
                <a:gd name="connsiteX137" fmla="*/ 2610104 w 3590925"/>
                <a:gd name="connsiteY137" fmla="*/ 350996 h 1123950"/>
                <a:gd name="connsiteX138" fmla="*/ 2604389 w 3590925"/>
                <a:gd name="connsiteY138" fmla="*/ 363379 h 1123950"/>
                <a:gd name="connsiteX139" fmla="*/ 2601531 w 3590925"/>
                <a:gd name="connsiteY139" fmla="*/ 363379 h 1123950"/>
                <a:gd name="connsiteX140" fmla="*/ 1786191 w 3590925"/>
                <a:gd name="connsiteY140" fmla="*/ 226219 h 1123950"/>
                <a:gd name="connsiteX141" fmla="*/ 1780476 w 3590925"/>
                <a:gd name="connsiteY141" fmla="*/ 224314 h 1123950"/>
                <a:gd name="connsiteX142" fmla="*/ 1778571 w 3590925"/>
                <a:gd name="connsiteY142" fmla="*/ 210979 h 1123950"/>
                <a:gd name="connsiteX143" fmla="*/ 1859534 w 3590925"/>
                <a:gd name="connsiteY143" fmla="*/ 125254 h 1123950"/>
                <a:gd name="connsiteX144" fmla="*/ 1872869 w 3590925"/>
                <a:gd name="connsiteY144" fmla="*/ 126206 h 1123950"/>
                <a:gd name="connsiteX145" fmla="*/ 1871916 w 3590925"/>
                <a:gd name="connsiteY145" fmla="*/ 139541 h 1123950"/>
                <a:gd name="connsiteX146" fmla="*/ 1792859 w 3590925"/>
                <a:gd name="connsiteY146" fmla="*/ 222409 h 1123950"/>
                <a:gd name="connsiteX147" fmla="*/ 1786191 w 3590925"/>
                <a:gd name="connsiteY147" fmla="*/ 226219 h 1123950"/>
                <a:gd name="connsiteX148" fmla="*/ 2493899 w 3590925"/>
                <a:gd name="connsiteY148" fmla="*/ 158591 h 1123950"/>
                <a:gd name="connsiteX149" fmla="*/ 2486279 w 3590925"/>
                <a:gd name="connsiteY149" fmla="*/ 154781 h 1123950"/>
                <a:gd name="connsiteX150" fmla="*/ 2402459 w 3590925"/>
                <a:gd name="connsiteY150" fmla="*/ 79534 h 1123950"/>
                <a:gd name="connsiteX151" fmla="*/ 2399601 w 3590925"/>
                <a:gd name="connsiteY151" fmla="*/ 66199 h 1123950"/>
                <a:gd name="connsiteX152" fmla="*/ 2412936 w 3590925"/>
                <a:gd name="connsiteY152" fmla="*/ 63341 h 1123950"/>
                <a:gd name="connsiteX153" fmla="*/ 2501519 w 3590925"/>
                <a:gd name="connsiteY153" fmla="*/ 142399 h 1123950"/>
                <a:gd name="connsiteX154" fmla="*/ 2499614 w 3590925"/>
                <a:gd name="connsiteY154" fmla="*/ 155734 h 1123950"/>
                <a:gd name="connsiteX155" fmla="*/ 2493899 w 3590925"/>
                <a:gd name="connsiteY155" fmla="*/ 158591 h 1123950"/>
                <a:gd name="connsiteX156" fmla="*/ 1961451 w 3590925"/>
                <a:gd name="connsiteY156" fmla="*/ 75724 h 1123950"/>
                <a:gd name="connsiteX157" fmla="*/ 1952879 w 3590925"/>
                <a:gd name="connsiteY157" fmla="*/ 70961 h 1123950"/>
                <a:gd name="connsiteX158" fmla="*/ 1956689 w 3590925"/>
                <a:gd name="connsiteY158" fmla="*/ 58579 h 1123950"/>
                <a:gd name="connsiteX159" fmla="*/ 2068131 w 3590925"/>
                <a:gd name="connsiteY159" fmla="*/ 19526 h 1123950"/>
                <a:gd name="connsiteX160" fmla="*/ 2079561 w 3590925"/>
                <a:gd name="connsiteY160" fmla="*/ 27146 h 1123950"/>
                <a:gd name="connsiteX161" fmla="*/ 2071941 w 3590925"/>
                <a:gd name="connsiteY161" fmla="*/ 38576 h 1123950"/>
                <a:gd name="connsiteX162" fmla="*/ 1965261 w 3590925"/>
                <a:gd name="connsiteY162" fmla="*/ 76676 h 1123950"/>
                <a:gd name="connsiteX163" fmla="*/ 1961451 w 3590925"/>
                <a:gd name="connsiteY163" fmla="*/ 75724 h 1123950"/>
                <a:gd name="connsiteX164" fmla="*/ 2301494 w 3590925"/>
                <a:gd name="connsiteY164" fmla="*/ 37624 h 1123950"/>
                <a:gd name="connsiteX165" fmla="*/ 2299589 w 3590925"/>
                <a:gd name="connsiteY165" fmla="*/ 37624 h 1123950"/>
                <a:gd name="connsiteX166" fmla="*/ 2189099 w 3590925"/>
                <a:gd name="connsiteY166" fmla="*/ 26194 h 1123950"/>
                <a:gd name="connsiteX167" fmla="*/ 2187194 w 3590925"/>
                <a:gd name="connsiteY167" fmla="*/ 26194 h 1123950"/>
                <a:gd name="connsiteX168" fmla="*/ 2177669 w 3590925"/>
                <a:gd name="connsiteY168" fmla="*/ 16669 h 1123950"/>
                <a:gd name="connsiteX169" fmla="*/ 2187194 w 3590925"/>
                <a:gd name="connsiteY169" fmla="*/ 7144 h 1123950"/>
                <a:gd name="connsiteX170" fmla="*/ 2189099 w 3590925"/>
                <a:gd name="connsiteY170" fmla="*/ 7144 h 1123950"/>
                <a:gd name="connsiteX171" fmla="*/ 2304351 w 3590925"/>
                <a:gd name="connsiteY171" fmla="*/ 19526 h 1123950"/>
                <a:gd name="connsiteX172" fmla="*/ 2311971 w 3590925"/>
                <a:gd name="connsiteY172" fmla="*/ 30956 h 1123950"/>
                <a:gd name="connsiteX173" fmla="*/ 2301494 w 3590925"/>
                <a:gd name="connsiteY173" fmla="*/ 37624 h 1123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3590925" h="1123950">
                  <a:moveTo>
                    <a:pt x="3303524" y="1116806"/>
                  </a:moveTo>
                  <a:cubicBezTo>
                    <a:pt x="3286379" y="1116806"/>
                    <a:pt x="3268281" y="1114901"/>
                    <a:pt x="3250184" y="1112044"/>
                  </a:cubicBezTo>
                  <a:cubicBezTo>
                    <a:pt x="3245421" y="1111091"/>
                    <a:pt x="3241611" y="1106329"/>
                    <a:pt x="3242564" y="1101566"/>
                  </a:cubicBezTo>
                  <a:cubicBezTo>
                    <a:pt x="3243516" y="1096804"/>
                    <a:pt x="3248279" y="1092994"/>
                    <a:pt x="3253041" y="1093946"/>
                  </a:cubicBezTo>
                  <a:cubicBezTo>
                    <a:pt x="3292094" y="1100614"/>
                    <a:pt x="3329241" y="1099661"/>
                    <a:pt x="3364484" y="1091089"/>
                  </a:cubicBezTo>
                  <a:cubicBezTo>
                    <a:pt x="3369246" y="1090136"/>
                    <a:pt x="3374961" y="1092994"/>
                    <a:pt x="3375914" y="1098709"/>
                  </a:cubicBezTo>
                  <a:cubicBezTo>
                    <a:pt x="3376866" y="1103471"/>
                    <a:pt x="3374009" y="1109186"/>
                    <a:pt x="3368294" y="1110139"/>
                  </a:cubicBezTo>
                  <a:cubicBezTo>
                    <a:pt x="3347339" y="1113949"/>
                    <a:pt x="3326384" y="1116806"/>
                    <a:pt x="3303524" y="1116806"/>
                  </a:cubicBezTo>
                  <a:close/>
                  <a:moveTo>
                    <a:pt x="3140646" y="1078706"/>
                  </a:moveTo>
                  <a:cubicBezTo>
                    <a:pt x="3139694" y="1078706"/>
                    <a:pt x="3137789" y="1078706"/>
                    <a:pt x="3136836" y="1077754"/>
                  </a:cubicBezTo>
                  <a:cubicBezTo>
                    <a:pt x="3104451" y="1063466"/>
                    <a:pt x="3069209" y="1045369"/>
                    <a:pt x="3032061" y="1024414"/>
                  </a:cubicBezTo>
                  <a:cubicBezTo>
                    <a:pt x="3027299" y="1021556"/>
                    <a:pt x="3026346" y="1015841"/>
                    <a:pt x="3029204" y="1011079"/>
                  </a:cubicBezTo>
                  <a:cubicBezTo>
                    <a:pt x="3032061" y="1006316"/>
                    <a:pt x="3037776" y="1005364"/>
                    <a:pt x="3042539" y="1008221"/>
                  </a:cubicBezTo>
                  <a:cubicBezTo>
                    <a:pt x="3078734" y="1029176"/>
                    <a:pt x="3113024" y="1047274"/>
                    <a:pt x="3144456" y="1060609"/>
                  </a:cubicBezTo>
                  <a:cubicBezTo>
                    <a:pt x="3149219" y="1062514"/>
                    <a:pt x="3151124" y="1068229"/>
                    <a:pt x="3149219" y="1072991"/>
                  </a:cubicBezTo>
                  <a:cubicBezTo>
                    <a:pt x="3148266" y="1076801"/>
                    <a:pt x="3144456" y="1078706"/>
                    <a:pt x="3140646" y="1078706"/>
                  </a:cubicBezTo>
                  <a:close/>
                  <a:moveTo>
                    <a:pt x="3474021" y="1064419"/>
                  </a:moveTo>
                  <a:cubicBezTo>
                    <a:pt x="3471164" y="1064419"/>
                    <a:pt x="3467354" y="1062514"/>
                    <a:pt x="3465449" y="1059656"/>
                  </a:cubicBezTo>
                  <a:cubicBezTo>
                    <a:pt x="3462591" y="1054894"/>
                    <a:pt x="3464496" y="1049179"/>
                    <a:pt x="3469259" y="1046321"/>
                  </a:cubicBezTo>
                  <a:cubicBezTo>
                    <a:pt x="3483546" y="1037749"/>
                    <a:pt x="3496881" y="1029176"/>
                    <a:pt x="3510216" y="1020604"/>
                  </a:cubicBezTo>
                  <a:cubicBezTo>
                    <a:pt x="3529266" y="1008221"/>
                    <a:pt x="3549269" y="995839"/>
                    <a:pt x="3569271" y="985361"/>
                  </a:cubicBezTo>
                  <a:cubicBezTo>
                    <a:pt x="3574034" y="982504"/>
                    <a:pt x="3579749" y="984409"/>
                    <a:pt x="3582606" y="989171"/>
                  </a:cubicBezTo>
                  <a:cubicBezTo>
                    <a:pt x="3585464" y="993934"/>
                    <a:pt x="3583559" y="999649"/>
                    <a:pt x="3578796" y="1002506"/>
                  </a:cubicBezTo>
                  <a:cubicBezTo>
                    <a:pt x="3559746" y="1012984"/>
                    <a:pt x="3540696" y="1024414"/>
                    <a:pt x="3521646" y="1036796"/>
                  </a:cubicBezTo>
                  <a:cubicBezTo>
                    <a:pt x="3508311" y="1045369"/>
                    <a:pt x="3494024" y="1053941"/>
                    <a:pt x="3479736" y="1062514"/>
                  </a:cubicBezTo>
                  <a:cubicBezTo>
                    <a:pt x="3476879" y="1064419"/>
                    <a:pt x="3475926" y="1064419"/>
                    <a:pt x="3474021" y="1064419"/>
                  </a:cubicBezTo>
                  <a:close/>
                  <a:moveTo>
                    <a:pt x="752729" y="1024414"/>
                  </a:moveTo>
                  <a:cubicBezTo>
                    <a:pt x="749871" y="1024414"/>
                    <a:pt x="747014" y="1024414"/>
                    <a:pt x="744156" y="1024414"/>
                  </a:cubicBezTo>
                  <a:cubicBezTo>
                    <a:pt x="738441" y="1024414"/>
                    <a:pt x="734631" y="1019651"/>
                    <a:pt x="734631" y="1014889"/>
                  </a:cubicBezTo>
                  <a:cubicBezTo>
                    <a:pt x="734631" y="1010126"/>
                    <a:pt x="739394" y="1005364"/>
                    <a:pt x="744156" y="1005364"/>
                  </a:cubicBezTo>
                  <a:cubicBezTo>
                    <a:pt x="744156" y="1005364"/>
                    <a:pt x="744156" y="1005364"/>
                    <a:pt x="744156" y="1005364"/>
                  </a:cubicBezTo>
                  <a:cubicBezTo>
                    <a:pt x="747014" y="1005364"/>
                    <a:pt x="750824" y="1005364"/>
                    <a:pt x="753681" y="1005364"/>
                  </a:cubicBezTo>
                  <a:cubicBezTo>
                    <a:pt x="787971" y="1005364"/>
                    <a:pt x="823214" y="1003459"/>
                    <a:pt x="858456" y="999649"/>
                  </a:cubicBezTo>
                  <a:cubicBezTo>
                    <a:pt x="864171" y="998696"/>
                    <a:pt x="867981" y="1002506"/>
                    <a:pt x="868934" y="1008221"/>
                  </a:cubicBezTo>
                  <a:cubicBezTo>
                    <a:pt x="869886" y="1012984"/>
                    <a:pt x="866076" y="1017746"/>
                    <a:pt x="860361" y="1018699"/>
                  </a:cubicBezTo>
                  <a:cubicBezTo>
                    <a:pt x="825119" y="1022509"/>
                    <a:pt x="787971" y="1024414"/>
                    <a:pt x="752729" y="1024414"/>
                  </a:cubicBezTo>
                  <a:close/>
                  <a:moveTo>
                    <a:pt x="628904" y="1015841"/>
                  </a:moveTo>
                  <a:cubicBezTo>
                    <a:pt x="628904" y="1015841"/>
                    <a:pt x="627951" y="1015841"/>
                    <a:pt x="627951" y="1015841"/>
                  </a:cubicBezTo>
                  <a:cubicBezTo>
                    <a:pt x="588899" y="1010126"/>
                    <a:pt x="549846" y="1002506"/>
                    <a:pt x="512699" y="992029"/>
                  </a:cubicBezTo>
                  <a:cubicBezTo>
                    <a:pt x="507936" y="990124"/>
                    <a:pt x="505079" y="985361"/>
                    <a:pt x="506031" y="980599"/>
                  </a:cubicBezTo>
                  <a:cubicBezTo>
                    <a:pt x="507936" y="975836"/>
                    <a:pt x="512699" y="972979"/>
                    <a:pt x="517461" y="973931"/>
                  </a:cubicBezTo>
                  <a:cubicBezTo>
                    <a:pt x="553656" y="984409"/>
                    <a:pt x="590804" y="992029"/>
                    <a:pt x="629856" y="997744"/>
                  </a:cubicBezTo>
                  <a:cubicBezTo>
                    <a:pt x="634619" y="998696"/>
                    <a:pt x="638429" y="1003459"/>
                    <a:pt x="638429" y="1008221"/>
                  </a:cubicBezTo>
                  <a:cubicBezTo>
                    <a:pt x="637476" y="1012984"/>
                    <a:pt x="633666" y="1015841"/>
                    <a:pt x="628904" y="1015841"/>
                  </a:cubicBezTo>
                  <a:close/>
                  <a:moveTo>
                    <a:pt x="975614" y="1002506"/>
                  </a:moveTo>
                  <a:cubicBezTo>
                    <a:pt x="970851" y="1002506"/>
                    <a:pt x="967041" y="999649"/>
                    <a:pt x="966089" y="994886"/>
                  </a:cubicBezTo>
                  <a:cubicBezTo>
                    <a:pt x="965136" y="990124"/>
                    <a:pt x="967994" y="984409"/>
                    <a:pt x="973709" y="983456"/>
                  </a:cubicBezTo>
                  <a:cubicBezTo>
                    <a:pt x="1011809" y="975836"/>
                    <a:pt x="1048956" y="965359"/>
                    <a:pt x="1084199" y="953929"/>
                  </a:cubicBezTo>
                  <a:cubicBezTo>
                    <a:pt x="1088961" y="952024"/>
                    <a:pt x="1094676" y="954881"/>
                    <a:pt x="1096581" y="959644"/>
                  </a:cubicBezTo>
                  <a:cubicBezTo>
                    <a:pt x="1098486" y="964406"/>
                    <a:pt x="1095629" y="970121"/>
                    <a:pt x="1090866" y="972026"/>
                  </a:cubicBezTo>
                  <a:cubicBezTo>
                    <a:pt x="1054671" y="984409"/>
                    <a:pt x="1016571" y="993934"/>
                    <a:pt x="977519" y="1002506"/>
                  </a:cubicBezTo>
                  <a:cubicBezTo>
                    <a:pt x="976566" y="1002506"/>
                    <a:pt x="976566" y="1002506"/>
                    <a:pt x="975614" y="1002506"/>
                  </a:cubicBezTo>
                  <a:close/>
                  <a:moveTo>
                    <a:pt x="2940621" y="960596"/>
                  </a:moveTo>
                  <a:cubicBezTo>
                    <a:pt x="2938716" y="960596"/>
                    <a:pt x="2936811" y="959644"/>
                    <a:pt x="2934906" y="958691"/>
                  </a:cubicBezTo>
                  <a:cubicBezTo>
                    <a:pt x="2904426" y="934879"/>
                    <a:pt x="2874899" y="908209"/>
                    <a:pt x="2849181" y="878681"/>
                  </a:cubicBezTo>
                  <a:cubicBezTo>
                    <a:pt x="2845371" y="874871"/>
                    <a:pt x="2846324" y="869156"/>
                    <a:pt x="2850134" y="865346"/>
                  </a:cubicBezTo>
                  <a:cubicBezTo>
                    <a:pt x="2853944" y="861536"/>
                    <a:pt x="2859659" y="862489"/>
                    <a:pt x="2863469" y="866299"/>
                  </a:cubicBezTo>
                  <a:cubicBezTo>
                    <a:pt x="2889186" y="894874"/>
                    <a:pt x="2917761" y="920591"/>
                    <a:pt x="2947289" y="944404"/>
                  </a:cubicBezTo>
                  <a:cubicBezTo>
                    <a:pt x="2951099" y="947261"/>
                    <a:pt x="2952051" y="953929"/>
                    <a:pt x="2949194" y="957739"/>
                  </a:cubicBezTo>
                  <a:cubicBezTo>
                    <a:pt x="2946336" y="959644"/>
                    <a:pt x="2943479" y="960596"/>
                    <a:pt x="2940621" y="960596"/>
                  </a:cubicBezTo>
                  <a:close/>
                  <a:moveTo>
                    <a:pt x="406019" y="951071"/>
                  </a:moveTo>
                  <a:cubicBezTo>
                    <a:pt x="405066" y="951071"/>
                    <a:pt x="403161" y="951071"/>
                    <a:pt x="402209" y="950119"/>
                  </a:cubicBezTo>
                  <a:cubicBezTo>
                    <a:pt x="366966" y="932974"/>
                    <a:pt x="332676" y="913924"/>
                    <a:pt x="300291" y="891064"/>
                  </a:cubicBezTo>
                  <a:cubicBezTo>
                    <a:pt x="295529" y="888206"/>
                    <a:pt x="294576" y="882491"/>
                    <a:pt x="297434" y="877729"/>
                  </a:cubicBezTo>
                  <a:cubicBezTo>
                    <a:pt x="300291" y="872966"/>
                    <a:pt x="306006" y="872014"/>
                    <a:pt x="310769" y="874871"/>
                  </a:cubicBezTo>
                  <a:cubicBezTo>
                    <a:pt x="342201" y="896779"/>
                    <a:pt x="375539" y="915829"/>
                    <a:pt x="409829" y="932021"/>
                  </a:cubicBezTo>
                  <a:cubicBezTo>
                    <a:pt x="414591" y="933926"/>
                    <a:pt x="416496" y="939641"/>
                    <a:pt x="414591" y="944404"/>
                  </a:cubicBezTo>
                  <a:cubicBezTo>
                    <a:pt x="412686" y="949166"/>
                    <a:pt x="409829" y="951071"/>
                    <a:pt x="406019" y="951071"/>
                  </a:cubicBezTo>
                  <a:close/>
                  <a:moveTo>
                    <a:pt x="1194689" y="927259"/>
                  </a:moveTo>
                  <a:cubicBezTo>
                    <a:pt x="1190879" y="927259"/>
                    <a:pt x="1188021" y="925354"/>
                    <a:pt x="1186116" y="922496"/>
                  </a:cubicBezTo>
                  <a:cubicBezTo>
                    <a:pt x="1184211" y="917734"/>
                    <a:pt x="1185164" y="912019"/>
                    <a:pt x="1189926" y="910114"/>
                  </a:cubicBezTo>
                  <a:cubicBezTo>
                    <a:pt x="1224216" y="892969"/>
                    <a:pt x="1256601" y="872966"/>
                    <a:pt x="1288034" y="851059"/>
                  </a:cubicBezTo>
                  <a:cubicBezTo>
                    <a:pt x="1292796" y="848201"/>
                    <a:pt x="1298511" y="849154"/>
                    <a:pt x="1301369" y="852964"/>
                  </a:cubicBezTo>
                  <a:cubicBezTo>
                    <a:pt x="1304226" y="857726"/>
                    <a:pt x="1303274" y="863441"/>
                    <a:pt x="1299464" y="866299"/>
                  </a:cubicBezTo>
                  <a:cubicBezTo>
                    <a:pt x="1268031" y="889159"/>
                    <a:pt x="1233741" y="909161"/>
                    <a:pt x="1198499" y="927259"/>
                  </a:cubicBezTo>
                  <a:cubicBezTo>
                    <a:pt x="1197546" y="927259"/>
                    <a:pt x="1195641" y="927259"/>
                    <a:pt x="1194689" y="927259"/>
                  </a:cubicBezTo>
                  <a:close/>
                  <a:moveTo>
                    <a:pt x="215519" y="820579"/>
                  </a:moveTo>
                  <a:cubicBezTo>
                    <a:pt x="213614" y="820579"/>
                    <a:pt x="210756" y="819626"/>
                    <a:pt x="208851" y="817721"/>
                  </a:cubicBezTo>
                  <a:cubicBezTo>
                    <a:pt x="181229" y="791051"/>
                    <a:pt x="154559" y="761524"/>
                    <a:pt x="129794" y="731044"/>
                  </a:cubicBezTo>
                  <a:cubicBezTo>
                    <a:pt x="126936" y="727234"/>
                    <a:pt x="126936" y="720566"/>
                    <a:pt x="131699" y="717709"/>
                  </a:cubicBezTo>
                  <a:cubicBezTo>
                    <a:pt x="135509" y="714851"/>
                    <a:pt x="142176" y="714851"/>
                    <a:pt x="145034" y="719614"/>
                  </a:cubicBezTo>
                  <a:cubicBezTo>
                    <a:pt x="168846" y="750094"/>
                    <a:pt x="195516" y="778669"/>
                    <a:pt x="222186" y="804386"/>
                  </a:cubicBezTo>
                  <a:cubicBezTo>
                    <a:pt x="225996" y="808196"/>
                    <a:pt x="225996" y="813911"/>
                    <a:pt x="222186" y="817721"/>
                  </a:cubicBezTo>
                  <a:cubicBezTo>
                    <a:pt x="220281" y="819626"/>
                    <a:pt x="217424" y="820579"/>
                    <a:pt x="215519" y="820579"/>
                  </a:cubicBezTo>
                  <a:close/>
                  <a:moveTo>
                    <a:pt x="1383284" y="793909"/>
                  </a:moveTo>
                  <a:cubicBezTo>
                    <a:pt x="1380426" y="793909"/>
                    <a:pt x="1378521" y="792956"/>
                    <a:pt x="1376616" y="791051"/>
                  </a:cubicBezTo>
                  <a:cubicBezTo>
                    <a:pt x="1372806" y="787241"/>
                    <a:pt x="1372806" y="781526"/>
                    <a:pt x="1376616" y="777716"/>
                  </a:cubicBezTo>
                  <a:cubicBezTo>
                    <a:pt x="1403286" y="751999"/>
                    <a:pt x="1429004" y="724376"/>
                    <a:pt x="1454721" y="693896"/>
                  </a:cubicBezTo>
                  <a:cubicBezTo>
                    <a:pt x="1458531" y="690086"/>
                    <a:pt x="1464246" y="689134"/>
                    <a:pt x="1468056" y="692944"/>
                  </a:cubicBezTo>
                  <a:cubicBezTo>
                    <a:pt x="1471866" y="696754"/>
                    <a:pt x="1472819" y="702469"/>
                    <a:pt x="1469009" y="706279"/>
                  </a:cubicBezTo>
                  <a:cubicBezTo>
                    <a:pt x="1442339" y="737711"/>
                    <a:pt x="1416621" y="766286"/>
                    <a:pt x="1388999" y="792004"/>
                  </a:cubicBezTo>
                  <a:cubicBezTo>
                    <a:pt x="1388046" y="792956"/>
                    <a:pt x="1386141" y="793909"/>
                    <a:pt x="1383284" y="793909"/>
                  </a:cubicBezTo>
                  <a:close/>
                  <a:moveTo>
                    <a:pt x="2784411" y="790099"/>
                  </a:moveTo>
                  <a:cubicBezTo>
                    <a:pt x="2781554" y="790099"/>
                    <a:pt x="2778696" y="788194"/>
                    <a:pt x="2776791" y="785336"/>
                  </a:cubicBezTo>
                  <a:cubicBezTo>
                    <a:pt x="2755836" y="753904"/>
                    <a:pt x="2737739" y="720566"/>
                    <a:pt x="2718689" y="683419"/>
                  </a:cubicBezTo>
                  <a:cubicBezTo>
                    <a:pt x="2716784" y="678656"/>
                    <a:pt x="2718689" y="672941"/>
                    <a:pt x="2723451" y="671036"/>
                  </a:cubicBezTo>
                  <a:cubicBezTo>
                    <a:pt x="2728214" y="669131"/>
                    <a:pt x="2733929" y="671036"/>
                    <a:pt x="2735834" y="675799"/>
                  </a:cubicBezTo>
                  <a:cubicBezTo>
                    <a:pt x="2753931" y="712946"/>
                    <a:pt x="2772029" y="745331"/>
                    <a:pt x="2792031" y="775811"/>
                  </a:cubicBezTo>
                  <a:cubicBezTo>
                    <a:pt x="2794889" y="780574"/>
                    <a:pt x="2793936" y="786289"/>
                    <a:pt x="2789174" y="789146"/>
                  </a:cubicBezTo>
                  <a:cubicBezTo>
                    <a:pt x="2788221" y="789146"/>
                    <a:pt x="2786316" y="790099"/>
                    <a:pt x="2784411" y="790099"/>
                  </a:cubicBezTo>
                  <a:close/>
                  <a:moveTo>
                    <a:pt x="70739" y="637699"/>
                  </a:moveTo>
                  <a:cubicBezTo>
                    <a:pt x="67881" y="637699"/>
                    <a:pt x="64071" y="635794"/>
                    <a:pt x="62166" y="632936"/>
                  </a:cubicBezTo>
                  <a:cubicBezTo>
                    <a:pt x="42164" y="599599"/>
                    <a:pt x="24066" y="564356"/>
                    <a:pt x="7874" y="528161"/>
                  </a:cubicBezTo>
                  <a:cubicBezTo>
                    <a:pt x="5969" y="523399"/>
                    <a:pt x="7874" y="517684"/>
                    <a:pt x="12636" y="515779"/>
                  </a:cubicBezTo>
                  <a:cubicBezTo>
                    <a:pt x="17399" y="513874"/>
                    <a:pt x="23114" y="515779"/>
                    <a:pt x="25019" y="520541"/>
                  </a:cubicBezTo>
                  <a:cubicBezTo>
                    <a:pt x="41211" y="555784"/>
                    <a:pt x="58356" y="590074"/>
                    <a:pt x="77406" y="623411"/>
                  </a:cubicBezTo>
                  <a:cubicBezTo>
                    <a:pt x="80264" y="628174"/>
                    <a:pt x="78359" y="633889"/>
                    <a:pt x="74549" y="636746"/>
                  </a:cubicBezTo>
                  <a:cubicBezTo>
                    <a:pt x="74549" y="637699"/>
                    <a:pt x="72644" y="637699"/>
                    <a:pt x="70739" y="637699"/>
                  </a:cubicBezTo>
                  <a:close/>
                  <a:moveTo>
                    <a:pt x="1532826" y="615791"/>
                  </a:moveTo>
                  <a:cubicBezTo>
                    <a:pt x="1530921" y="615791"/>
                    <a:pt x="1529016" y="614839"/>
                    <a:pt x="1527111" y="613886"/>
                  </a:cubicBezTo>
                  <a:cubicBezTo>
                    <a:pt x="1522349" y="611029"/>
                    <a:pt x="1521396" y="605314"/>
                    <a:pt x="1524254" y="600551"/>
                  </a:cubicBezTo>
                  <a:cubicBezTo>
                    <a:pt x="1544256" y="571976"/>
                    <a:pt x="1564259" y="541496"/>
                    <a:pt x="1587119" y="503396"/>
                  </a:cubicBezTo>
                  <a:cubicBezTo>
                    <a:pt x="1589976" y="498634"/>
                    <a:pt x="1595691" y="497681"/>
                    <a:pt x="1600454" y="500539"/>
                  </a:cubicBezTo>
                  <a:cubicBezTo>
                    <a:pt x="1605216" y="503396"/>
                    <a:pt x="1606169" y="509111"/>
                    <a:pt x="1603311" y="513874"/>
                  </a:cubicBezTo>
                  <a:cubicBezTo>
                    <a:pt x="1579499" y="551974"/>
                    <a:pt x="1559496" y="583406"/>
                    <a:pt x="1539494" y="611981"/>
                  </a:cubicBezTo>
                  <a:cubicBezTo>
                    <a:pt x="1538541" y="614839"/>
                    <a:pt x="1535684" y="615791"/>
                    <a:pt x="1532826" y="615791"/>
                  </a:cubicBezTo>
                  <a:close/>
                  <a:moveTo>
                    <a:pt x="2681541" y="582454"/>
                  </a:moveTo>
                  <a:cubicBezTo>
                    <a:pt x="2677731" y="582454"/>
                    <a:pt x="2673921" y="580549"/>
                    <a:pt x="2672969" y="576739"/>
                  </a:cubicBezTo>
                  <a:cubicBezTo>
                    <a:pt x="2657729" y="538639"/>
                    <a:pt x="2644394" y="502444"/>
                    <a:pt x="2632011" y="467201"/>
                  </a:cubicBezTo>
                  <a:cubicBezTo>
                    <a:pt x="2630106" y="462439"/>
                    <a:pt x="2632964" y="456724"/>
                    <a:pt x="2637726" y="454819"/>
                  </a:cubicBezTo>
                  <a:cubicBezTo>
                    <a:pt x="2642489" y="452914"/>
                    <a:pt x="2648204" y="455771"/>
                    <a:pt x="2650109" y="460534"/>
                  </a:cubicBezTo>
                  <a:cubicBezTo>
                    <a:pt x="2662491" y="494824"/>
                    <a:pt x="2675826" y="531971"/>
                    <a:pt x="2690114" y="569119"/>
                  </a:cubicBezTo>
                  <a:cubicBezTo>
                    <a:pt x="2692019" y="573881"/>
                    <a:pt x="2689161" y="579596"/>
                    <a:pt x="2684399" y="581501"/>
                  </a:cubicBezTo>
                  <a:cubicBezTo>
                    <a:pt x="2683446" y="581501"/>
                    <a:pt x="2682494" y="582454"/>
                    <a:pt x="2681541" y="582454"/>
                  </a:cubicBezTo>
                  <a:close/>
                  <a:moveTo>
                    <a:pt x="1656651" y="418624"/>
                  </a:moveTo>
                  <a:cubicBezTo>
                    <a:pt x="1654746" y="418624"/>
                    <a:pt x="1652841" y="418624"/>
                    <a:pt x="1651889" y="417671"/>
                  </a:cubicBezTo>
                  <a:cubicBezTo>
                    <a:pt x="1647126" y="414814"/>
                    <a:pt x="1646174" y="409099"/>
                    <a:pt x="1649031" y="404336"/>
                  </a:cubicBezTo>
                  <a:cubicBezTo>
                    <a:pt x="1668081" y="371951"/>
                    <a:pt x="1689036" y="337661"/>
                    <a:pt x="1710944" y="305276"/>
                  </a:cubicBezTo>
                  <a:cubicBezTo>
                    <a:pt x="1713801" y="300514"/>
                    <a:pt x="1719516" y="299561"/>
                    <a:pt x="1724279" y="302419"/>
                  </a:cubicBezTo>
                  <a:cubicBezTo>
                    <a:pt x="1729041" y="305276"/>
                    <a:pt x="1729994" y="310991"/>
                    <a:pt x="1727136" y="315754"/>
                  </a:cubicBezTo>
                  <a:cubicBezTo>
                    <a:pt x="1706181" y="348139"/>
                    <a:pt x="1685226" y="382429"/>
                    <a:pt x="1665224" y="413861"/>
                  </a:cubicBezTo>
                  <a:cubicBezTo>
                    <a:pt x="1663319" y="417671"/>
                    <a:pt x="1660461" y="418624"/>
                    <a:pt x="1656651" y="418624"/>
                  </a:cubicBezTo>
                  <a:close/>
                  <a:moveTo>
                    <a:pt x="2601531" y="363379"/>
                  </a:moveTo>
                  <a:cubicBezTo>
                    <a:pt x="2597721" y="363379"/>
                    <a:pt x="2593911" y="361474"/>
                    <a:pt x="2592959" y="357664"/>
                  </a:cubicBezTo>
                  <a:cubicBezTo>
                    <a:pt x="2576766" y="314801"/>
                    <a:pt x="2562479" y="281464"/>
                    <a:pt x="2547239" y="251936"/>
                  </a:cubicBezTo>
                  <a:cubicBezTo>
                    <a:pt x="2545334" y="247174"/>
                    <a:pt x="2547239" y="241459"/>
                    <a:pt x="2551049" y="239554"/>
                  </a:cubicBezTo>
                  <a:cubicBezTo>
                    <a:pt x="2555811" y="237649"/>
                    <a:pt x="2561526" y="239554"/>
                    <a:pt x="2563431" y="243364"/>
                  </a:cubicBezTo>
                  <a:cubicBezTo>
                    <a:pt x="2578671" y="273844"/>
                    <a:pt x="2592959" y="308134"/>
                    <a:pt x="2610104" y="350996"/>
                  </a:cubicBezTo>
                  <a:cubicBezTo>
                    <a:pt x="2612009" y="355759"/>
                    <a:pt x="2609151" y="361474"/>
                    <a:pt x="2604389" y="363379"/>
                  </a:cubicBezTo>
                  <a:cubicBezTo>
                    <a:pt x="2603436" y="363379"/>
                    <a:pt x="2602484" y="363379"/>
                    <a:pt x="2601531" y="363379"/>
                  </a:cubicBezTo>
                  <a:close/>
                  <a:moveTo>
                    <a:pt x="1786191" y="226219"/>
                  </a:moveTo>
                  <a:cubicBezTo>
                    <a:pt x="1784286" y="226219"/>
                    <a:pt x="1782381" y="225266"/>
                    <a:pt x="1780476" y="224314"/>
                  </a:cubicBezTo>
                  <a:cubicBezTo>
                    <a:pt x="1776666" y="221456"/>
                    <a:pt x="1775714" y="214789"/>
                    <a:pt x="1778571" y="210979"/>
                  </a:cubicBezTo>
                  <a:cubicBezTo>
                    <a:pt x="1805241" y="177641"/>
                    <a:pt x="1831911" y="150019"/>
                    <a:pt x="1859534" y="125254"/>
                  </a:cubicBezTo>
                  <a:cubicBezTo>
                    <a:pt x="1863344" y="121444"/>
                    <a:pt x="1869059" y="122396"/>
                    <a:pt x="1872869" y="126206"/>
                  </a:cubicBezTo>
                  <a:cubicBezTo>
                    <a:pt x="1876679" y="130016"/>
                    <a:pt x="1875726" y="135731"/>
                    <a:pt x="1871916" y="139541"/>
                  </a:cubicBezTo>
                  <a:cubicBezTo>
                    <a:pt x="1845246" y="163354"/>
                    <a:pt x="1819529" y="190024"/>
                    <a:pt x="1792859" y="222409"/>
                  </a:cubicBezTo>
                  <a:cubicBezTo>
                    <a:pt x="1791906" y="224314"/>
                    <a:pt x="1789049" y="226219"/>
                    <a:pt x="1786191" y="226219"/>
                  </a:cubicBezTo>
                  <a:close/>
                  <a:moveTo>
                    <a:pt x="2493899" y="158591"/>
                  </a:moveTo>
                  <a:cubicBezTo>
                    <a:pt x="2491041" y="158591"/>
                    <a:pt x="2488184" y="157639"/>
                    <a:pt x="2486279" y="154781"/>
                  </a:cubicBezTo>
                  <a:cubicBezTo>
                    <a:pt x="2461514" y="123349"/>
                    <a:pt x="2433891" y="99536"/>
                    <a:pt x="2402459" y="79534"/>
                  </a:cubicBezTo>
                  <a:cubicBezTo>
                    <a:pt x="2397696" y="76676"/>
                    <a:pt x="2396744" y="70961"/>
                    <a:pt x="2399601" y="66199"/>
                  </a:cubicBezTo>
                  <a:cubicBezTo>
                    <a:pt x="2402459" y="61436"/>
                    <a:pt x="2408174" y="60484"/>
                    <a:pt x="2412936" y="63341"/>
                  </a:cubicBezTo>
                  <a:cubicBezTo>
                    <a:pt x="2446274" y="84296"/>
                    <a:pt x="2474849" y="110014"/>
                    <a:pt x="2501519" y="142399"/>
                  </a:cubicBezTo>
                  <a:cubicBezTo>
                    <a:pt x="2504376" y="146209"/>
                    <a:pt x="2504376" y="152876"/>
                    <a:pt x="2499614" y="155734"/>
                  </a:cubicBezTo>
                  <a:cubicBezTo>
                    <a:pt x="2497709" y="157639"/>
                    <a:pt x="2495804" y="158591"/>
                    <a:pt x="2493899" y="158591"/>
                  </a:cubicBezTo>
                  <a:close/>
                  <a:moveTo>
                    <a:pt x="1961451" y="75724"/>
                  </a:moveTo>
                  <a:cubicBezTo>
                    <a:pt x="1957641" y="75724"/>
                    <a:pt x="1954784" y="73819"/>
                    <a:pt x="1952879" y="70961"/>
                  </a:cubicBezTo>
                  <a:cubicBezTo>
                    <a:pt x="1950021" y="66199"/>
                    <a:pt x="1951926" y="60484"/>
                    <a:pt x="1956689" y="58579"/>
                  </a:cubicBezTo>
                  <a:cubicBezTo>
                    <a:pt x="1990979" y="40481"/>
                    <a:pt x="2029079" y="28099"/>
                    <a:pt x="2068131" y="19526"/>
                  </a:cubicBezTo>
                  <a:cubicBezTo>
                    <a:pt x="2072894" y="18574"/>
                    <a:pt x="2078609" y="21431"/>
                    <a:pt x="2079561" y="27146"/>
                  </a:cubicBezTo>
                  <a:cubicBezTo>
                    <a:pt x="2080514" y="31909"/>
                    <a:pt x="2077656" y="37624"/>
                    <a:pt x="2071941" y="38576"/>
                  </a:cubicBezTo>
                  <a:cubicBezTo>
                    <a:pt x="2034794" y="46196"/>
                    <a:pt x="1998599" y="59531"/>
                    <a:pt x="1965261" y="76676"/>
                  </a:cubicBezTo>
                  <a:cubicBezTo>
                    <a:pt x="1964309" y="75724"/>
                    <a:pt x="1963356" y="75724"/>
                    <a:pt x="1961451" y="75724"/>
                  </a:cubicBezTo>
                  <a:close/>
                  <a:moveTo>
                    <a:pt x="2301494" y="37624"/>
                  </a:moveTo>
                  <a:cubicBezTo>
                    <a:pt x="2300541" y="37624"/>
                    <a:pt x="2300541" y="37624"/>
                    <a:pt x="2299589" y="37624"/>
                  </a:cubicBezTo>
                  <a:cubicBezTo>
                    <a:pt x="2266251" y="30004"/>
                    <a:pt x="2229104" y="26194"/>
                    <a:pt x="2189099" y="26194"/>
                  </a:cubicBezTo>
                  <a:lnTo>
                    <a:pt x="2187194" y="26194"/>
                  </a:lnTo>
                  <a:cubicBezTo>
                    <a:pt x="2181479" y="26194"/>
                    <a:pt x="2177669" y="22384"/>
                    <a:pt x="2177669" y="16669"/>
                  </a:cubicBezTo>
                  <a:cubicBezTo>
                    <a:pt x="2177669" y="10954"/>
                    <a:pt x="2181479" y="7144"/>
                    <a:pt x="2187194" y="7144"/>
                  </a:cubicBezTo>
                  <a:lnTo>
                    <a:pt x="2189099" y="7144"/>
                  </a:lnTo>
                  <a:cubicBezTo>
                    <a:pt x="2231009" y="7144"/>
                    <a:pt x="2270061" y="10954"/>
                    <a:pt x="2304351" y="19526"/>
                  </a:cubicBezTo>
                  <a:cubicBezTo>
                    <a:pt x="2309114" y="20479"/>
                    <a:pt x="2312924" y="26194"/>
                    <a:pt x="2311971" y="30956"/>
                  </a:cubicBezTo>
                  <a:cubicBezTo>
                    <a:pt x="2309114" y="34766"/>
                    <a:pt x="2305304" y="37624"/>
                    <a:pt x="2301494" y="37624"/>
                  </a:cubicBezTo>
                  <a:close/>
                </a:path>
              </a:pathLst>
            </a:custGeom>
            <a:solidFill>
              <a:srgbClr val="4648D0"/>
            </a:solidFill>
            <a:ln w="9525"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686D6621-129A-42D8-A9C3-FF9B17F54469}"/>
                </a:ext>
              </a:extLst>
            </p:cNvPr>
            <p:cNvSpPr/>
            <p:nvPr/>
          </p:nvSpPr>
          <p:spPr>
            <a:xfrm>
              <a:off x="19424000" y="1139772"/>
              <a:ext cx="85725" cy="28575"/>
            </a:xfrm>
            <a:custGeom>
              <a:avLst/>
              <a:gdLst>
                <a:gd name="connsiteX0" fmla="*/ 74771 w 85725"/>
                <a:gd name="connsiteY0" fmla="*/ 29409 h 28575"/>
                <a:gd name="connsiteX1" fmla="*/ 72866 w 85725"/>
                <a:gd name="connsiteY1" fmla="*/ 29409 h 28575"/>
                <a:gd name="connsiteX2" fmla="*/ 17621 w 85725"/>
                <a:gd name="connsiteY2" fmla="*/ 26551 h 28575"/>
                <a:gd name="connsiteX3" fmla="*/ 7144 w 85725"/>
                <a:gd name="connsiteY3" fmla="*/ 17978 h 28575"/>
                <a:gd name="connsiteX4" fmla="*/ 15716 w 85725"/>
                <a:gd name="connsiteY4" fmla="*/ 7501 h 28575"/>
                <a:gd name="connsiteX5" fmla="*/ 74771 w 85725"/>
                <a:gd name="connsiteY5" fmla="*/ 10359 h 28575"/>
                <a:gd name="connsiteX6" fmla="*/ 82391 w 85725"/>
                <a:gd name="connsiteY6" fmla="*/ 20836 h 28575"/>
                <a:gd name="connsiteX7" fmla="*/ 74771 w 85725"/>
                <a:gd name="connsiteY7" fmla="*/ 29409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25" h="28575">
                  <a:moveTo>
                    <a:pt x="74771" y="29409"/>
                  </a:moveTo>
                  <a:cubicBezTo>
                    <a:pt x="73819" y="29409"/>
                    <a:pt x="73819" y="29409"/>
                    <a:pt x="72866" y="29409"/>
                  </a:cubicBezTo>
                  <a:cubicBezTo>
                    <a:pt x="53816" y="26551"/>
                    <a:pt x="35719" y="25599"/>
                    <a:pt x="17621" y="26551"/>
                  </a:cubicBezTo>
                  <a:cubicBezTo>
                    <a:pt x="11906" y="26551"/>
                    <a:pt x="8096" y="22741"/>
                    <a:pt x="7144" y="17978"/>
                  </a:cubicBezTo>
                  <a:cubicBezTo>
                    <a:pt x="7144" y="12263"/>
                    <a:pt x="10954" y="8453"/>
                    <a:pt x="15716" y="7501"/>
                  </a:cubicBezTo>
                  <a:cubicBezTo>
                    <a:pt x="34766" y="6549"/>
                    <a:pt x="54769" y="7501"/>
                    <a:pt x="74771" y="10359"/>
                  </a:cubicBezTo>
                  <a:cubicBezTo>
                    <a:pt x="79534" y="11311"/>
                    <a:pt x="83344" y="16074"/>
                    <a:pt x="82391" y="20836"/>
                  </a:cubicBezTo>
                  <a:cubicBezTo>
                    <a:pt x="83344" y="25599"/>
                    <a:pt x="79534" y="29409"/>
                    <a:pt x="74771" y="29409"/>
                  </a:cubicBezTo>
                  <a:close/>
                </a:path>
              </a:pathLst>
            </a:custGeom>
            <a:solidFill>
              <a:srgbClr val="4648D0"/>
            </a:solidFill>
            <a:ln w="9525" cap="flat">
              <a:noFill/>
              <a:prstDash val="solid"/>
              <a:miter/>
            </a:ln>
          </p:spPr>
          <p:txBody>
            <a:bodyPr rtlCol="0" anchor="ctr"/>
            <a:lstStyle/>
            <a:p>
              <a:endParaRPr lang="en-US"/>
            </a:p>
          </p:txBody>
        </p:sp>
      </p:grpSp>
      <p:grpSp>
        <p:nvGrpSpPr>
          <p:cNvPr id="43" name="Group 42">
            <a:extLst>
              <a:ext uri="{FF2B5EF4-FFF2-40B4-BE49-F238E27FC236}">
                <a16:creationId xmlns:a16="http://schemas.microsoft.com/office/drawing/2014/main" id="{CA8FBA7E-6627-401D-98FF-3AFBDE8DF0BE}"/>
              </a:ext>
            </a:extLst>
          </p:cNvPr>
          <p:cNvGrpSpPr/>
          <p:nvPr/>
        </p:nvGrpSpPr>
        <p:grpSpPr>
          <a:xfrm flipH="1">
            <a:off x="2983531" y="2302949"/>
            <a:ext cx="6426847" cy="3982834"/>
            <a:chOff x="3303875" y="7350765"/>
            <a:chExt cx="2346192" cy="1453978"/>
          </a:xfrm>
        </p:grpSpPr>
        <p:sp>
          <p:nvSpPr>
            <p:cNvPr id="44" name="Freeform: Shape 43">
              <a:extLst>
                <a:ext uri="{FF2B5EF4-FFF2-40B4-BE49-F238E27FC236}">
                  <a16:creationId xmlns:a16="http://schemas.microsoft.com/office/drawing/2014/main" id="{3AAD5AA3-04A1-4426-8EF4-1F2854C4F4DD}"/>
                </a:ext>
              </a:extLst>
            </p:cNvPr>
            <p:cNvSpPr/>
            <p:nvPr/>
          </p:nvSpPr>
          <p:spPr>
            <a:xfrm>
              <a:off x="3303875" y="7350765"/>
              <a:ext cx="2346192" cy="1453978"/>
            </a:xfrm>
            <a:custGeom>
              <a:avLst/>
              <a:gdLst>
                <a:gd name="connsiteX0" fmla="*/ 2065516 w 2346191"/>
                <a:gd name="connsiteY0" fmla="*/ 1451517 h 1453977"/>
                <a:gd name="connsiteX1" fmla="*/ 2037841 w 2346191"/>
                <a:gd name="connsiteY1" fmla="*/ 1448213 h 1453977"/>
                <a:gd name="connsiteX2" fmla="*/ 1896987 w 2346191"/>
                <a:gd name="connsiteY2" fmla="*/ 1050847 h 1453977"/>
                <a:gd name="connsiteX3" fmla="*/ 1896574 w 2346191"/>
                <a:gd name="connsiteY3" fmla="*/ 1050434 h 1453977"/>
                <a:gd name="connsiteX4" fmla="*/ 1551667 w 2346191"/>
                <a:gd name="connsiteY4" fmla="*/ 835229 h 1453977"/>
                <a:gd name="connsiteX5" fmla="*/ 1359180 w 2346191"/>
                <a:gd name="connsiteY5" fmla="*/ 708419 h 1453977"/>
                <a:gd name="connsiteX6" fmla="*/ 6816 w 2346191"/>
                <a:gd name="connsiteY6" fmla="*/ 824076 h 1453977"/>
                <a:gd name="connsiteX7" fmla="*/ 3098 w 2346191"/>
                <a:gd name="connsiteY7" fmla="*/ 821598 h 1453977"/>
                <a:gd name="connsiteX8" fmla="*/ 357092 w 2346191"/>
                <a:gd name="connsiteY8" fmla="*/ 423406 h 1453977"/>
                <a:gd name="connsiteX9" fmla="*/ 623930 w 2346191"/>
                <a:gd name="connsiteY9" fmla="*/ 442820 h 1453977"/>
                <a:gd name="connsiteX10" fmla="*/ 735457 w 2346191"/>
                <a:gd name="connsiteY10" fmla="*/ 403992 h 1453977"/>
                <a:gd name="connsiteX11" fmla="*/ 464075 w 2346191"/>
                <a:gd name="connsiteY11" fmla="*/ 340380 h 1453977"/>
                <a:gd name="connsiteX12" fmla="*/ 762306 w 2346191"/>
                <a:gd name="connsiteY12" fmla="*/ 180112 h 1453977"/>
                <a:gd name="connsiteX13" fmla="*/ 979989 w 2346191"/>
                <a:gd name="connsiteY13" fmla="*/ 275117 h 1453977"/>
                <a:gd name="connsiteX14" fmla="*/ 1086560 w 2346191"/>
                <a:gd name="connsiteY14" fmla="*/ 444059 h 1453977"/>
                <a:gd name="connsiteX15" fmla="*/ 1145627 w 2346191"/>
                <a:gd name="connsiteY15" fmla="*/ 351120 h 1453977"/>
                <a:gd name="connsiteX16" fmla="*/ 908530 w 2346191"/>
                <a:gd name="connsiteY16" fmla="*/ 141285 h 1453977"/>
                <a:gd name="connsiteX17" fmla="*/ 1205935 w 2346191"/>
                <a:gd name="connsiteY17" fmla="*/ 45041 h 1453977"/>
                <a:gd name="connsiteX18" fmla="*/ 1421140 w 2346191"/>
                <a:gd name="connsiteY18" fmla="*/ 165242 h 1453977"/>
                <a:gd name="connsiteX19" fmla="*/ 1512839 w 2346191"/>
                <a:gd name="connsiteY19" fmla="*/ 271812 h 1453977"/>
                <a:gd name="connsiteX20" fmla="*/ 1539688 w 2346191"/>
                <a:gd name="connsiteY20" fmla="*/ 207374 h 1453977"/>
                <a:gd name="connsiteX21" fmla="*/ 1360419 w 2346191"/>
                <a:gd name="connsiteY21" fmla="*/ 32236 h 1453977"/>
                <a:gd name="connsiteX22" fmla="*/ 1628084 w 2346191"/>
                <a:gd name="connsiteY22" fmla="*/ 43802 h 1453977"/>
                <a:gd name="connsiteX23" fmla="*/ 1908966 w 2346191"/>
                <a:gd name="connsiteY23" fmla="*/ 323032 h 1453977"/>
                <a:gd name="connsiteX24" fmla="*/ 2148129 w 2346191"/>
                <a:gd name="connsiteY24" fmla="*/ 426297 h 1453977"/>
                <a:gd name="connsiteX25" fmla="*/ 2188196 w 2346191"/>
                <a:gd name="connsiteY25" fmla="*/ 520062 h 1453977"/>
                <a:gd name="connsiteX26" fmla="*/ 2016775 w 2346191"/>
                <a:gd name="connsiteY26" fmla="*/ 598131 h 1453977"/>
                <a:gd name="connsiteX27" fmla="*/ 2055603 w 2346191"/>
                <a:gd name="connsiteY27" fmla="*/ 690244 h 1453977"/>
                <a:gd name="connsiteX28" fmla="*/ 2248090 w 2346191"/>
                <a:gd name="connsiteY28" fmla="*/ 544433 h 1453977"/>
                <a:gd name="connsiteX29" fmla="*/ 2292700 w 2346191"/>
                <a:gd name="connsiteY29" fmla="*/ 872817 h 1453977"/>
                <a:gd name="connsiteX30" fmla="*/ 1999013 w 2346191"/>
                <a:gd name="connsiteY30" fmla="*/ 1050847 h 1453977"/>
                <a:gd name="connsiteX31" fmla="*/ 1942837 w 2346191"/>
                <a:gd name="connsiteY31" fmla="*/ 1049608 h 1453977"/>
                <a:gd name="connsiteX32" fmla="*/ 2065516 w 2346191"/>
                <a:gd name="connsiteY32" fmla="*/ 1451517 h 1453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346191" h="1453977">
                  <a:moveTo>
                    <a:pt x="2065516" y="1451517"/>
                  </a:moveTo>
                  <a:lnTo>
                    <a:pt x="2037841" y="1448213"/>
                  </a:lnTo>
                  <a:cubicBezTo>
                    <a:pt x="2034950" y="1176831"/>
                    <a:pt x="1896987" y="1050847"/>
                    <a:pt x="1896987" y="1050847"/>
                  </a:cubicBezTo>
                  <a:cubicBezTo>
                    <a:pt x="1896987" y="1050847"/>
                    <a:pt x="1896987" y="1050847"/>
                    <a:pt x="1896574" y="1050434"/>
                  </a:cubicBezTo>
                  <a:cubicBezTo>
                    <a:pt x="1888313" y="1043825"/>
                    <a:pt x="1739610" y="926928"/>
                    <a:pt x="1551667" y="835229"/>
                  </a:cubicBezTo>
                  <a:cubicBezTo>
                    <a:pt x="1492599" y="788139"/>
                    <a:pt x="1428162" y="745181"/>
                    <a:pt x="1359180" y="708419"/>
                  </a:cubicBezTo>
                  <a:cubicBezTo>
                    <a:pt x="911421" y="469256"/>
                    <a:pt x="383115" y="531215"/>
                    <a:pt x="6816" y="824076"/>
                  </a:cubicBezTo>
                  <a:cubicBezTo>
                    <a:pt x="5163" y="823250"/>
                    <a:pt x="3924" y="822424"/>
                    <a:pt x="3098" y="821598"/>
                  </a:cubicBezTo>
                  <a:cubicBezTo>
                    <a:pt x="3098" y="821598"/>
                    <a:pt x="277371" y="451907"/>
                    <a:pt x="357092" y="423406"/>
                  </a:cubicBezTo>
                  <a:cubicBezTo>
                    <a:pt x="436813" y="394491"/>
                    <a:pt x="428139" y="356903"/>
                    <a:pt x="623930" y="442820"/>
                  </a:cubicBezTo>
                  <a:cubicBezTo>
                    <a:pt x="819308" y="528737"/>
                    <a:pt x="757762" y="423406"/>
                    <a:pt x="735457" y="403992"/>
                  </a:cubicBezTo>
                  <a:cubicBezTo>
                    <a:pt x="713152" y="384578"/>
                    <a:pt x="570645" y="328402"/>
                    <a:pt x="464075" y="340380"/>
                  </a:cubicBezTo>
                  <a:cubicBezTo>
                    <a:pt x="464075" y="340380"/>
                    <a:pt x="582624" y="209440"/>
                    <a:pt x="762306" y="180112"/>
                  </a:cubicBezTo>
                  <a:cubicBezTo>
                    <a:pt x="941988" y="150785"/>
                    <a:pt x="957684" y="237115"/>
                    <a:pt x="979989" y="275117"/>
                  </a:cubicBezTo>
                  <a:cubicBezTo>
                    <a:pt x="1002295" y="313118"/>
                    <a:pt x="1045666" y="428363"/>
                    <a:pt x="1086560" y="444059"/>
                  </a:cubicBezTo>
                  <a:cubicBezTo>
                    <a:pt x="1127453" y="460168"/>
                    <a:pt x="1181564" y="420928"/>
                    <a:pt x="1145627" y="351120"/>
                  </a:cubicBezTo>
                  <a:cubicBezTo>
                    <a:pt x="1109691" y="281313"/>
                    <a:pt x="958510" y="154089"/>
                    <a:pt x="908530" y="141285"/>
                  </a:cubicBezTo>
                  <a:cubicBezTo>
                    <a:pt x="908530" y="141285"/>
                    <a:pt x="1110517" y="28932"/>
                    <a:pt x="1205935" y="45041"/>
                  </a:cubicBezTo>
                  <a:cubicBezTo>
                    <a:pt x="1301352" y="60737"/>
                    <a:pt x="1358768" y="78912"/>
                    <a:pt x="1421140" y="165242"/>
                  </a:cubicBezTo>
                  <a:cubicBezTo>
                    <a:pt x="1483099" y="251572"/>
                    <a:pt x="1483099" y="259833"/>
                    <a:pt x="1512839" y="271812"/>
                  </a:cubicBezTo>
                  <a:cubicBezTo>
                    <a:pt x="1542993" y="283378"/>
                    <a:pt x="1570255" y="257768"/>
                    <a:pt x="1539688" y="207374"/>
                  </a:cubicBezTo>
                  <a:cubicBezTo>
                    <a:pt x="1509122" y="157394"/>
                    <a:pt x="1412879" y="59085"/>
                    <a:pt x="1360419" y="32236"/>
                  </a:cubicBezTo>
                  <a:cubicBezTo>
                    <a:pt x="1360419" y="32236"/>
                    <a:pt x="1456663" y="-40463"/>
                    <a:pt x="1628084" y="43802"/>
                  </a:cubicBezTo>
                  <a:cubicBezTo>
                    <a:pt x="1799917" y="128067"/>
                    <a:pt x="1893269" y="284204"/>
                    <a:pt x="1908966" y="323032"/>
                  </a:cubicBezTo>
                  <a:cubicBezTo>
                    <a:pt x="1924249" y="361860"/>
                    <a:pt x="2090300" y="368882"/>
                    <a:pt x="2148129" y="426297"/>
                  </a:cubicBezTo>
                  <a:cubicBezTo>
                    <a:pt x="2205544" y="483713"/>
                    <a:pt x="2203892" y="506844"/>
                    <a:pt x="2188196" y="520062"/>
                  </a:cubicBezTo>
                  <a:cubicBezTo>
                    <a:pt x="2172912" y="532867"/>
                    <a:pt x="2029993" y="575826"/>
                    <a:pt x="2016775" y="598131"/>
                  </a:cubicBezTo>
                  <a:cubicBezTo>
                    <a:pt x="2003557" y="620849"/>
                    <a:pt x="1977121" y="679917"/>
                    <a:pt x="2055603" y="690244"/>
                  </a:cubicBezTo>
                  <a:cubicBezTo>
                    <a:pt x="2134085" y="700157"/>
                    <a:pt x="2101453" y="586152"/>
                    <a:pt x="2248090" y="544433"/>
                  </a:cubicBezTo>
                  <a:cubicBezTo>
                    <a:pt x="2394727" y="502714"/>
                    <a:pt x="2344333" y="812510"/>
                    <a:pt x="2292700" y="872817"/>
                  </a:cubicBezTo>
                  <a:cubicBezTo>
                    <a:pt x="2241068" y="932711"/>
                    <a:pt x="2075430" y="1054151"/>
                    <a:pt x="1999013" y="1050847"/>
                  </a:cubicBezTo>
                  <a:cubicBezTo>
                    <a:pt x="1970925" y="1049608"/>
                    <a:pt x="1954403" y="1049608"/>
                    <a:pt x="1942837" y="1049608"/>
                  </a:cubicBezTo>
                  <a:cubicBezTo>
                    <a:pt x="2106410" y="1237138"/>
                    <a:pt x="2065516" y="1451517"/>
                    <a:pt x="2065516" y="1451517"/>
                  </a:cubicBezTo>
                  <a:close/>
                </a:path>
              </a:pathLst>
            </a:custGeom>
            <a:gradFill>
              <a:gsLst>
                <a:gs pos="0">
                  <a:schemeClr val="tx2"/>
                </a:gs>
                <a:gs pos="100000">
                  <a:schemeClr val="accent1"/>
                </a:gs>
              </a:gsLst>
              <a:path path="circle">
                <a:fillToRect l="50000" t="50000" r="50000" b="50000"/>
              </a:path>
            </a:gradFill>
            <a:ln w="9525"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73FF16E9-F786-482E-9F80-9DDB725DD34A}"/>
                </a:ext>
              </a:extLst>
            </p:cNvPr>
            <p:cNvSpPr/>
            <p:nvPr/>
          </p:nvSpPr>
          <p:spPr>
            <a:xfrm>
              <a:off x="3308005" y="7909713"/>
              <a:ext cx="1548982" cy="330450"/>
            </a:xfrm>
            <a:custGeom>
              <a:avLst/>
              <a:gdLst>
                <a:gd name="connsiteX0" fmla="*/ 1547950 w 1548982"/>
                <a:gd name="connsiteY0" fmla="*/ 276694 h 330449"/>
                <a:gd name="connsiteX1" fmla="*/ 1236914 w 1548982"/>
                <a:gd name="connsiteY1" fmla="*/ 173016 h 330449"/>
                <a:gd name="connsiteX2" fmla="*/ 645409 w 1548982"/>
                <a:gd name="connsiteY2" fmla="*/ 209365 h 330449"/>
                <a:gd name="connsiteX3" fmla="*/ 371549 w 1548982"/>
                <a:gd name="connsiteY3" fmla="*/ 329979 h 330449"/>
                <a:gd name="connsiteX4" fmla="*/ 356679 w 1548982"/>
                <a:gd name="connsiteY4" fmla="*/ 329566 h 330449"/>
                <a:gd name="connsiteX5" fmla="*/ 558666 w 1548982"/>
                <a:gd name="connsiteY5" fmla="*/ 196560 h 330449"/>
                <a:gd name="connsiteX6" fmla="*/ 330243 w 1548982"/>
                <a:gd name="connsiteY6" fmla="*/ 327914 h 330449"/>
                <a:gd name="connsiteX7" fmla="*/ 3098 w 1548982"/>
                <a:gd name="connsiteY7" fmla="*/ 265955 h 330449"/>
                <a:gd name="connsiteX8" fmla="*/ 1355463 w 1548982"/>
                <a:gd name="connsiteY8" fmla="*/ 150297 h 330449"/>
                <a:gd name="connsiteX9" fmla="*/ 1547950 w 1548982"/>
                <a:gd name="connsiteY9" fmla="*/ 276694 h 330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8982" h="330449">
                  <a:moveTo>
                    <a:pt x="1547950" y="276694"/>
                  </a:moveTo>
                  <a:cubicBezTo>
                    <a:pt x="1450054" y="228779"/>
                    <a:pt x="1341832" y="187886"/>
                    <a:pt x="1236914" y="173016"/>
                  </a:cubicBezTo>
                  <a:cubicBezTo>
                    <a:pt x="925465" y="128818"/>
                    <a:pt x="684650" y="193669"/>
                    <a:pt x="645409" y="209365"/>
                  </a:cubicBezTo>
                  <a:cubicBezTo>
                    <a:pt x="605755" y="225061"/>
                    <a:pt x="454575" y="330392"/>
                    <a:pt x="371549" y="329979"/>
                  </a:cubicBezTo>
                  <a:cubicBezTo>
                    <a:pt x="367006" y="329979"/>
                    <a:pt x="362049" y="329566"/>
                    <a:pt x="356679" y="329566"/>
                  </a:cubicBezTo>
                  <a:cubicBezTo>
                    <a:pt x="432269" y="282477"/>
                    <a:pt x="593777" y="187473"/>
                    <a:pt x="558666" y="196560"/>
                  </a:cubicBezTo>
                  <a:cubicBezTo>
                    <a:pt x="526035" y="204821"/>
                    <a:pt x="393441" y="287434"/>
                    <a:pt x="330243" y="327914"/>
                  </a:cubicBezTo>
                  <a:cubicBezTo>
                    <a:pt x="227804" y="319240"/>
                    <a:pt x="39861" y="287021"/>
                    <a:pt x="3098" y="265955"/>
                  </a:cubicBezTo>
                  <a:cubicBezTo>
                    <a:pt x="379398" y="-26906"/>
                    <a:pt x="907704" y="-88866"/>
                    <a:pt x="1355463" y="150297"/>
                  </a:cubicBezTo>
                  <a:cubicBezTo>
                    <a:pt x="1424857" y="186647"/>
                    <a:pt x="1488882" y="229192"/>
                    <a:pt x="1547950" y="276694"/>
                  </a:cubicBezTo>
                  <a:close/>
                </a:path>
              </a:pathLst>
            </a:custGeom>
            <a:gradFill>
              <a:gsLst>
                <a:gs pos="0">
                  <a:schemeClr val="tx2"/>
                </a:gs>
                <a:gs pos="97000">
                  <a:schemeClr val="accent1"/>
                </a:gs>
              </a:gsLst>
              <a:path path="circle">
                <a:fillToRect l="50000" t="50000" r="50000" b="50000"/>
              </a:path>
            </a:gradFill>
            <a:ln w="9525" cap="flat">
              <a:noFill/>
              <a:prstDash val="solid"/>
              <a:miter/>
            </a:ln>
          </p:spPr>
          <p:txBody>
            <a:bodyPr rtlCol="0" anchor="ctr"/>
            <a:lstStyle/>
            <a:p>
              <a:endParaRPr lang="en-US"/>
            </a:p>
          </p:txBody>
        </p:sp>
      </p:grpSp>
      <p:grpSp>
        <p:nvGrpSpPr>
          <p:cNvPr id="46" name="Group 45">
            <a:extLst>
              <a:ext uri="{FF2B5EF4-FFF2-40B4-BE49-F238E27FC236}">
                <a16:creationId xmlns:a16="http://schemas.microsoft.com/office/drawing/2014/main" id="{46F645D2-7078-434D-93EE-9F73E581A4B4}"/>
              </a:ext>
            </a:extLst>
          </p:cNvPr>
          <p:cNvGrpSpPr/>
          <p:nvPr/>
        </p:nvGrpSpPr>
        <p:grpSpPr>
          <a:xfrm flipH="1">
            <a:off x="2753544" y="125868"/>
            <a:ext cx="3791378" cy="7134661"/>
            <a:chOff x="3580353" y="348844"/>
            <a:chExt cx="4701972" cy="8848228"/>
          </a:xfrm>
        </p:grpSpPr>
        <p:sp>
          <p:nvSpPr>
            <p:cNvPr id="47" name="Freeform: Shape 46">
              <a:extLst>
                <a:ext uri="{FF2B5EF4-FFF2-40B4-BE49-F238E27FC236}">
                  <a16:creationId xmlns:a16="http://schemas.microsoft.com/office/drawing/2014/main" id="{68CA0A85-869F-44BD-A640-82EFB83842A9}"/>
                </a:ext>
              </a:extLst>
            </p:cNvPr>
            <p:cNvSpPr/>
            <p:nvPr/>
          </p:nvSpPr>
          <p:spPr>
            <a:xfrm>
              <a:off x="3580353" y="348844"/>
              <a:ext cx="4695672" cy="8848228"/>
            </a:xfrm>
            <a:custGeom>
              <a:avLst/>
              <a:gdLst>
                <a:gd name="connsiteX0" fmla="*/ 937475 w 1714206"/>
                <a:gd name="connsiteY0" fmla="*/ 350896 h 3230144"/>
                <a:gd name="connsiteX1" fmla="*/ 1126244 w 1714206"/>
                <a:gd name="connsiteY1" fmla="*/ 599972 h 3230144"/>
                <a:gd name="connsiteX2" fmla="*/ 1319970 w 1714206"/>
                <a:gd name="connsiteY2" fmla="*/ 891594 h 3230144"/>
                <a:gd name="connsiteX3" fmla="*/ 1154745 w 1714206"/>
                <a:gd name="connsiteY3" fmla="*/ 1155128 h 3230144"/>
                <a:gd name="connsiteX4" fmla="*/ 1097743 w 1714206"/>
                <a:gd name="connsiteY4" fmla="*/ 1189412 h 3230144"/>
                <a:gd name="connsiteX5" fmla="*/ 1154332 w 1714206"/>
                <a:gd name="connsiteY5" fmla="*/ 1236501 h 3230144"/>
                <a:gd name="connsiteX6" fmla="*/ 1173333 w 1714206"/>
                <a:gd name="connsiteY6" fmla="*/ 1220392 h 3230144"/>
                <a:gd name="connsiteX7" fmla="*/ 1380691 w 1714206"/>
                <a:gd name="connsiteY7" fmla="*/ 1017578 h 3230144"/>
                <a:gd name="connsiteX8" fmla="*/ 1480238 w 1714206"/>
                <a:gd name="connsiteY8" fmla="*/ 1454598 h 3230144"/>
                <a:gd name="connsiteX9" fmla="*/ 1270403 w 1714206"/>
                <a:gd name="connsiteY9" fmla="*/ 1597104 h 3230144"/>
                <a:gd name="connsiteX10" fmla="*/ 1089482 w 1714206"/>
                <a:gd name="connsiteY10" fmla="*/ 1698717 h 3230144"/>
                <a:gd name="connsiteX11" fmla="*/ 1055610 w 1714206"/>
                <a:gd name="connsiteY11" fmla="*/ 1723501 h 3230144"/>
                <a:gd name="connsiteX12" fmla="*/ 1160941 w 1714206"/>
                <a:gd name="connsiteY12" fmla="*/ 1687564 h 3230144"/>
                <a:gd name="connsiteX13" fmla="*/ 1276599 w 1714206"/>
                <a:gd name="connsiteY13" fmla="*/ 1621888 h 3230144"/>
                <a:gd name="connsiteX14" fmla="*/ 1484369 w 1714206"/>
                <a:gd name="connsiteY14" fmla="*/ 1486403 h 3230144"/>
                <a:gd name="connsiteX15" fmla="*/ 1488500 w 1714206"/>
                <a:gd name="connsiteY15" fmla="*/ 1520688 h 3230144"/>
                <a:gd name="connsiteX16" fmla="*/ 1499652 w 1714206"/>
                <a:gd name="connsiteY16" fmla="*/ 1605778 h 3230144"/>
                <a:gd name="connsiteX17" fmla="*/ 1308405 w 1714206"/>
                <a:gd name="connsiteY17" fmla="*/ 1758198 h 3230144"/>
                <a:gd name="connsiteX18" fmla="*/ 1117570 w 1714206"/>
                <a:gd name="connsiteY18" fmla="*/ 1866833 h 3230144"/>
                <a:gd name="connsiteX19" fmla="*/ 1081634 w 1714206"/>
                <a:gd name="connsiteY19" fmla="*/ 1899878 h 3230144"/>
                <a:gd name="connsiteX20" fmla="*/ 1196052 w 1714206"/>
                <a:gd name="connsiteY20" fmla="*/ 1885008 h 3230144"/>
                <a:gd name="connsiteX21" fmla="*/ 1320797 w 1714206"/>
                <a:gd name="connsiteY21" fmla="*/ 1812309 h 3230144"/>
                <a:gd name="connsiteX22" fmla="*/ 1509153 w 1714206"/>
                <a:gd name="connsiteY22" fmla="*/ 1672281 h 3230144"/>
                <a:gd name="connsiteX23" fmla="*/ 1591765 w 1714206"/>
                <a:gd name="connsiteY23" fmla="*/ 2022145 h 3230144"/>
                <a:gd name="connsiteX24" fmla="*/ 1628115 w 1714206"/>
                <a:gd name="connsiteY24" fmla="*/ 2123758 h 3230144"/>
                <a:gd name="connsiteX25" fmla="*/ 1593417 w 1714206"/>
                <a:gd name="connsiteY25" fmla="*/ 2138628 h 3230144"/>
                <a:gd name="connsiteX26" fmla="*/ 1458346 w 1714206"/>
                <a:gd name="connsiteY26" fmla="*/ 2232806 h 3230144"/>
                <a:gd name="connsiteX27" fmla="*/ 1658268 w 1714206"/>
                <a:gd name="connsiteY27" fmla="*/ 2202240 h 3230144"/>
                <a:gd name="connsiteX28" fmla="*/ 1666529 w 1714206"/>
                <a:gd name="connsiteY28" fmla="*/ 2223306 h 3230144"/>
                <a:gd name="connsiteX29" fmla="*/ 1714031 w 1714206"/>
                <a:gd name="connsiteY29" fmla="*/ 2386052 h 3230144"/>
                <a:gd name="connsiteX30" fmla="*/ 1377799 w 1714206"/>
                <a:gd name="connsiteY30" fmla="*/ 2958143 h 3230144"/>
                <a:gd name="connsiteX31" fmla="*/ 1410844 w 1714206"/>
                <a:gd name="connsiteY31" fmla="*/ 3101889 h 3230144"/>
                <a:gd name="connsiteX32" fmla="*/ 1463716 w 1714206"/>
                <a:gd name="connsiteY32" fmla="*/ 3197306 h 3230144"/>
                <a:gd name="connsiteX33" fmla="*/ 1402170 w 1714206"/>
                <a:gd name="connsiteY33" fmla="*/ 3227459 h 3230144"/>
                <a:gd name="connsiteX34" fmla="*/ 1337732 w 1714206"/>
                <a:gd name="connsiteY34" fmla="*/ 3063061 h 3230144"/>
                <a:gd name="connsiteX35" fmla="*/ 1307165 w 1714206"/>
                <a:gd name="connsiteY35" fmla="*/ 3033320 h 3230144"/>
                <a:gd name="connsiteX36" fmla="*/ 1234466 w 1714206"/>
                <a:gd name="connsiteY36" fmla="*/ 2989536 h 3230144"/>
                <a:gd name="connsiteX37" fmla="*/ 1214226 w 1714206"/>
                <a:gd name="connsiteY37" fmla="*/ 2990775 h 3230144"/>
                <a:gd name="connsiteX38" fmla="*/ 654114 w 1714206"/>
                <a:gd name="connsiteY38" fmla="*/ 2714023 h 3230144"/>
                <a:gd name="connsiteX39" fmla="*/ 992825 w 1714206"/>
                <a:gd name="connsiteY39" fmla="*/ 2663630 h 3230144"/>
                <a:gd name="connsiteX40" fmla="*/ 1088242 w 1714206"/>
                <a:gd name="connsiteY40" fmla="*/ 2590518 h 3230144"/>
                <a:gd name="connsiteX41" fmla="*/ 1046523 w 1714206"/>
                <a:gd name="connsiteY41" fmla="*/ 2596714 h 3230144"/>
                <a:gd name="connsiteX42" fmla="*/ 637592 w 1714206"/>
                <a:gd name="connsiteY42" fmla="*/ 2688413 h 3230144"/>
                <a:gd name="connsiteX43" fmla="*/ 548371 w 1714206"/>
                <a:gd name="connsiteY43" fmla="*/ 2545081 h 3230144"/>
                <a:gd name="connsiteX44" fmla="*/ 546305 w 1714206"/>
                <a:gd name="connsiteY44" fmla="*/ 2542190 h 3230144"/>
                <a:gd name="connsiteX45" fmla="*/ 459975 w 1714206"/>
                <a:gd name="connsiteY45" fmla="*/ 2372008 h 3230144"/>
                <a:gd name="connsiteX46" fmla="*/ 680551 w 1714206"/>
                <a:gd name="connsiteY46" fmla="*/ 2367465 h 3230144"/>
                <a:gd name="connsiteX47" fmla="*/ 789186 w 1714206"/>
                <a:gd name="connsiteY47" fmla="*/ 2342681 h 3230144"/>
                <a:gd name="connsiteX48" fmla="*/ 747053 w 1714206"/>
                <a:gd name="connsiteY48" fmla="*/ 2339376 h 3230144"/>
                <a:gd name="connsiteX49" fmla="*/ 449649 w 1714206"/>
                <a:gd name="connsiteY49" fmla="*/ 2345572 h 3230144"/>
                <a:gd name="connsiteX50" fmla="*/ 400081 w 1714206"/>
                <a:gd name="connsiteY50" fmla="*/ 2189435 h 3230144"/>
                <a:gd name="connsiteX51" fmla="*/ 725161 w 1714206"/>
                <a:gd name="connsiteY51" fmla="*/ 2246024 h 3230144"/>
                <a:gd name="connsiteX52" fmla="*/ 826361 w 1714206"/>
                <a:gd name="connsiteY52" fmla="*/ 2215871 h 3230144"/>
                <a:gd name="connsiteX53" fmla="*/ 783816 w 1714206"/>
                <a:gd name="connsiteY53" fmla="*/ 2201827 h 3230144"/>
                <a:gd name="connsiteX54" fmla="*/ 383972 w 1714206"/>
                <a:gd name="connsiteY54" fmla="*/ 2130780 h 3230144"/>
                <a:gd name="connsiteX55" fmla="*/ 351753 w 1714206"/>
                <a:gd name="connsiteY55" fmla="*/ 2004796 h 3230144"/>
                <a:gd name="connsiteX56" fmla="*/ 309208 w 1714206"/>
                <a:gd name="connsiteY56" fmla="*/ 1804874 h 3230144"/>
                <a:gd name="connsiteX57" fmla="*/ 682616 w 1714206"/>
                <a:gd name="connsiteY57" fmla="*/ 1856094 h 3230144"/>
                <a:gd name="connsiteX58" fmla="*/ 793730 w 1714206"/>
                <a:gd name="connsiteY58" fmla="*/ 1845767 h 3230144"/>
                <a:gd name="connsiteX59" fmla="*/ 752423 w 1714206"/>
                <a:gd name="connsiteY59" fmla="*/ 1837093 h 3230144"/>
                <a:gd name="connsiteX60" fmla="*/ 303838 w 1714206"/>
                <a:gd name="connsiteY60" fmla="*/ 1774307 h 3230144"/>
                <a:gd name="connsiteX61" fmla="*/ 232791 w 1714206"/>
                <a:gd name="connsiteY61" fmla="*/ 1408335 h 3230144"/>
                <a:gd name="connsiteX62" fmla="*/ 518630 w 1714206"/>
                <a:gd name="connsiteY62" fmla="*/ 1466576 h 3230144"/>
                <a:gd name="connsiteX63" fmla="*/ 539283 w 1714206"/>
                <a:gd name="connsiteY63" fmla="*/ 1395943 h 3230144"/>
                <a:gd name="connsiteX64" fmla="*/ 195616 w 1714206"/>
                <a:gd name="connsiteY64" fmla="*/ 1280698 h 3230144"/>
                <a:gd name="connsiteX65" fmla="*/ 31630 w 1714206"/>
                <a:gd name="connsiteY65" fmla="*/ 880441 h 3230144"/>
                <a:gd name="connsiteX66" fmla="*/ 250140 w 1714206"/>
                <a:gd name="connsiteY66" fmla="*/ 899442 h 3230144"/>
                <a:gd name="connsiteX67" fmla="*/ 301359 w 1714206"/>
                <a:gd name="connsiteY67" fmla="*/ 864332 h 3230144"/>
                <a:gd name="connsiteX68" fmla="*/ 13868 w 1714206"/>
                <a:gd name="connsiteY68" fmla="*/ 806916 h 3230144"/>
                <a:gd name="connsiteX69" fmla="*/ 13868 w 1714206"/>
                <a:gd name="connsiteY69" fmla="*/ 806916 h 3230144"/>
                <a:gd name="connsiteX70" fmla="*/ 3129 w 1714206"/>
                <a:gd name="connsiteY70" fmla="*/ 640866 h 3230144"/>
                <a:gd name="connsiteX71" fmla="*/ 204290 w 1714206"/>
                <a:gd name="connsiteY71" fmla="*/ 692085 h 3230144"/>
                <a:gd name="connsiteX72" fmla="*/ 257988 w 1714206"/>
                <a:gd name="connsiteY72" fmla="*/ 661106 h 3230144"/>
                <a:gd name="connsiteX73" fmla="*/ 5194 w 1714206"/>
                <a:gd name="connsiteY73" fmla="*/ 568167 h 3230144"/>
                <a:gd name="connsiteX74" fmla="*/ 41957 w 1714206"/>
                <a:gd name="connsiteY74" fmla="*/ 298024 h 3230144"/>
                <a:gd name="connsiteX75" fmla="*/ 15521 w 1714206"/>
                <a:gd name="connsiteY75" fmla="*/ 3098 h 3230144"/>
                <a:gd name="connsiteX76" fmla="*/ 439322 w 1714206"/>
                <a:gd name="connsiteY76" fmla="*/ 38208 h 3230144"/>
                <a:gd name="connsiteX77" fmla="*/ 711943 w 1714206"/>
                <a:gd name="connsiteY77" fmla="*/ 160888 h 3230144"/>
                <a:gd name="connsiteX78" fmla="*/ 711943 w 1714206"/>
                <a:gd name="connsiteY78" fmla="*/ 160888 h 3230144"/>
                <a:gd name="connsiteX79" fmla="*/ 694181 w 1714206"/>
                <a:gd name="connsiteY79" fmla="*/ 389311 h 3230144"/>
                <a:gd name="connsiteX80" fmla="*/ 652875 w 1714206"/>
                <a:gd name="connsiteY80" fmla="*/ 464901 h 3230144"/>
                <a:gd name="connsiteX81" fmla="*/ 708638 w 1714206"/>
                <a:gd name="connsiteY81" fmla="*/ 437639 h 3230144"/>
                <a:gd name="connsiteX82" fmla="*/ 719378 w 1714206"/>
                <a:gd name="connsiteY82" fmla="*/ 411203 h 3230144"/>
                <a:gd name="connsiteX83" fmla="*/ 797447 w 1714206"/>
                <a:gd name="connsiteY83" fmla="*/ 226978 h 3230144"/>
                <a:gd name="connsiteX84" fmla="*/ 797447 w 1714206"/>
                <a:gd name="connsiteY84" fmla="*/ 226978 h 3230144"/>
                <a:gd name="connsiteX85" fmla="*/ 863124 w 1714206"/>
                <a:gd name="connsiteY85" fmla="*/ 280263 h 3230144"/>
                <a:gd name="connsiteX86" fmla="*/ 866428 w 1714206"/>
                <a:gd name="connsiteY86" fmla="*/ 282741 h 3230144"/>
                <a:gd name="connsiteX87" fmla="*/ 814796 w 1714206"/>
                <a:gd name="connsiteY87" fmla="*/ 501664 h 3230144"/>
                <a:gd name="connsiteX88" fmla="*/ 744162 w 1714206"/>
                <a:gd name="connsiteY88" fmla="*/ 640866 h 3230144"/>
                <a:gd name="connsiteX89" fmla="*/ 799926 w 1714206"/>
                <a:gd name="connsiteY89" fmla="*/ 613603 h 3230144"/>
                <a:gd name="connsiteX90" fmla="*/ 839166 w 1714206"/>
                <a:gd name="connsiteY90" fmla="*/ 528100 h 3230144"/>
                <a:gd name="connsiteX91" fmla="*/ 937475 w 1714206"/>
                <a:gd name="connsiteY91" fmla="*/ 350896 h 3230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714206" h="3230144">
                  <a:moveTo>
                    <a:pt x="937475" y="350896"/>
                  </a:moveTo>
                  <a:cubicBezTo>
                    <a:pt x="1008522" y="426900"/>
                    <a:pt x="1068416" y="517773"/>
                    <a:pt x="1126244" y="599972"/>
                  </a:cubicBezTo>
                  <a:cubicBezTo>
                    <a:pt x="1193160" y="694564"/>
                    <a:pt x="1263381" y="789568"/>
                    <a:pt x="1319970" y="891594"/>
                  </a:cubicBezTo>
                  <a:cubicBezTo>
                    <a:pt x="1312122" y="931661"/>
                    <a:pt x="1279490" y="1065080"/>
                    <a:pt x="1154745" y="1155128"/>
                  </a:cubicBezTo>
                  <a:cubicBezTo>
                    <a:pt x="1137397" y="1167520"/>
                    <a:pt x="1118396" y="1179085"/>
                    <a:pt x="1097743" y="1189412"/>
                  </a:cubicBezTo>
                  <a:cubicBezTo>
                    <a:pt x="897408" y="1288960"/>
                    <a:pt x="1094438" y="1279459"/>
                    <a:pt x="1154332" y="1236501"/>
                  </a:cubicBezTo>
                  <a:cubicBezTo>
                    <a:pt x="1160115" y="1232370"/>
                    <a:pt x="1166311" y="1227000"/>
                    <a:pt x="1173333" y="1220392"/>
                  </a:cubicBezTo>
                  <a:cubicBezTo>
                    <a:pt x="1229923" y="1165454"/>
                    <a:pt x="1318318" y="1036992"/>
                    <a:pt x="1380691" y="1017578"/>
                  </a:cubicBezTo>
                  <a:cubicBezTo>
                    <a:pt x="1436041" y="1157193"/>
                    <a:pt x="1461238" y="1305895"/>
                    <a:pt x="1480238" y="1454598"/>
                  </a:cubicBezTo>
                  <a:cubicBezTo>
                    <a:pt x="1452976" y="1474838"/>
                    <a:pt x="1364581" y="1537623"/>
                    <a:pt x="1270403" y="1597104"/>
                  </a:cubicBezTo>
                  <a:cubicBezTo>
                    <a:pt x="1206792" y="1637171"/>
                    <a:pt x="1140702" y="1675999"/>
                    <a:pt x="1089482" y="1698717"/>
                  </a:cubicBezTo>
                  <a:cubicBezTo>
                    <a:pt x="1074612" y="1705326"/>
                    <a:pt x="1061393" y="1714413"/>
                    <a:pt x="1055610" y="1723501"/>
                  </a:cubicBezTo>
                  <a:cubicBezTo>
                    <a:pt x="1047349" y="1735893"/>
                    <a:pt x="1056024" y="1742502"/>
                    <a:pt x="1160941" y="1687564"/>
                  </a:cubicBezTo>
                  <a:cubicBezTo>
                    <a:pt x="1198943" y="1667738"/>
                    <a:pt x="1238184" y="1645019"/>
                    <a:pt x="1276599" y="1621888"/>
                  </a:cubicBezTo>
                  <a:cubicBezTo>
                    <a:pt x="1361276" y="1570668"/>
                    <a:pt x="1439758" y="1517383"/>
                    <a:pt x="1484369" y="1486403"/>
                  </a:cubicBezTo>
                  <a:cubicBezTo>
                    <a:pt x="1485608" y="1497556"/>
                    <a:pt x="1487260" y="1509122"/>
                    <a:pt x="1488500" y="1520688"/>
                  </a:cubicBezTo>
                  <a:cubicBezTo>
                    <a:pt x="1491804" y="1549189"/>
                    <a:pt x="1495521" y="1577690"/>
                    <a:pt x="1499652" y="1605778"/>
                  </a:cubicBezTo>
                  <a:cubicBezTo>
                    <a:pt x="1455868" y="1644193"/>
                    <a:pt x="1383995" y="1704087"/>
                    <a:pt x="1308405" y="1758198"/>
                  </a:cubicBezTo>
                  <a:cubicBezTo>
                    <a:pt x="1241488" y="1806113"/>
                    <a:pt x="1172094" y="1848659"/>
                    <a:pt x="1117570" y="1866833"/>
                  </a:cubicBezTo>
                  <a:cubicBezTo>
                    <a:pt x="1101461" y="1872203"/>
                    <a:pt x="1087417" y="1883769"/>
                    <a:pt x="1081634" y="1899878"/>
                  </a:cubicBezTo>
                  <a:cubicBezTo>
                    <a:pt x="1073372" y="1921771"/>
                    <a:pt x="1083286" y="1940358"/>
                    <a:pt x="1196052" y="1885008"/>
                  </a:cubicBezTo>
                  <a:cubicBezTo>
                    <a:pt x="1237358" y="1864768"/>
                    <a:pt x="1279490" y="1839571"/>
                    <a:pt x="1320797" y="1812309"/>
                  </a:cubicBezTo>
                  <a:cubicBezTo>
                    <a:pt x="1393082" y="1764807"/>
                    <a:pt x="1460825" y="1711935"/>
                    <a:pt x="1509153" y="1672281"/>
                  </a:cubicBezTo>
                  <a:cubicBezTo>
                    <a:pt x="1527740" y="1790830"/>
                    <a:pt x="1552524" y="1906074"/>
                    <a:pt x="1591765" y="2022145"/>
                  </a:cubicBezTo>
                  <a:cubicBezTo>
                    <a:pt x="1603331" y="2056429"/>
                    <a:pt x="1615723" y="2090300"/>
                    <a:pt x="1628115" y="2123758"/>
                  </a:cubicBezTo>
                  <a:cubicBezTo>
                    <a:pt x="1616549" y="2129128"/>
                    <a:pt x="1604983" y="2134085"/>
                    <a:pt x="1593417" y="2138628"/>
                  </a:cubicBezTo>
                  <a:cubicBezTo>
                    <a:pt x="1534349" y="2163412"/>
                    <a:pt x="1482717" y="2197696"/>
                    <a:pt x="1458346" y="2232806"/>
                  </a:cubicBezTo>
                  <a:cubicBezTo>
                    <a:pt x="1432323" y="2270808"/>
                    <a:pt x="1447606" y="2294765"/>
                    <a:pt x="1658268" y="2202240"/>
                  </a:cubicBezTo>
                  <a:cubicBezTo>
                    <a:pt x="1661160" y="2209262"/>
                    <a:pt x="1663638" y="2216284"/>
                    <a:pt x="1666529" y="2223306"/>
                  </a:cubicBezTo>
                  <a:cubicBezTo>
                    <a:pt x="1686769" y="2274939"/>
                    <a:pt x="1715684" y="2329463"/>
                    <a:pt x="1714031" y="2386052"/>
                  </a:cubicBezTo>
                  <a:cubicBezTo>
                    <a:pt x="1711553" y="2473208"/>
                    <a:pt x="1676856" y="2843725"/>
                    <a:pt x="1377799" y="2958143"/>
                  </a:cubicBezTo>
                  <a:cubicBezTo>
                    <a:pt x="1375321" y="3006471"/>
                    <a:pt x="1391843" y="3058930"/>
                    <a:pt x="1410844" y="3101889"/>
                  </a:cubicBezTo>
                  <a:cubicBezTo>
                    <a:pt x="1435214" y="3156826"/>
                    <a:pt x="1463716" y="3197306"/>
                    <a:pt x="1463716" y="3197306"/>
                  </a:cubicBezTo>
                  <a:lnTo>
                    <a:pt x="1402170" y="3227459"/>
                  </a:lnTo>
                  <a:cubicBezTo>
                    <a:pt x="1398865" y="3153521"/>
                    <a:pt x="1370364" y="3100236"/>
                    <a:pt x="1337732" y="3063061"/>
                  </a:cubicBezTo>
                  <a:cubicBezTo>
                    <a:pt x="1327818" y="3051908"/>
                    <a:pt x="1317492" y="3041995"/>
                    <a:pt x="1307165" y="3033320"/>
                  </a:cubicBezTo>
                  <a:cubicBezTo>
                    <a:pt x="1269164" y="3001928"/>
                    <a:pt x="1234466" y="2989536"/>
                    <a:pt x="1234466" y="2989536"/>
                  </a:cubicBezTo>
                  <a:cubicBezTo>
                    <a:pt x="1227858" y="2989949"/>
                    <a:pt x="1221249" y="2990362"/>
                    <a:pt x="1214226" y="2990775"/>
                  </a:cubicBezTo>
                  <a:cubicBezTo>
                    <a:pt x="892038" y="3007297"/>
                    <a:pt x="752423" y="2863139"/>
                    <a:pt x="654114" y="2714023"/>
                  </a:cubicBezTo>
                  <a:cubicBezTo>
                    <a:pt x="739205" y="2699153"/>
                    <a:pt x="879233" y="2697501"/>
                    <a:pt x="992825" y="2663630"/>
                  </a:cubicBezTo>
                  <a:cubicBezTo>
                    <a:pt x="1106417" y="2629759"/>
                    <a:pt x="1102700" y="2593822"/>
                    <a:pt x="1088242" y="2590518"/>
                  </a:cubicBezTo>
                  <a:cubicBezTo>
                    <a:pt x="1077503" y="2588039"/>
                    <a:pt x="1061806" y="2590931"/>
                    <a:pt x="1046523" y="2596714"/>
                  </a:cubicBezTo>
                  <a:cubicBezTo>
                    <a:pt x="937062" y="2637194"/>
                    <a:pt x="733009" y="2673130"/>
                    <a:pt x="637592" y="2688413"/>
                  </a:cubicBezTo>
                  <a:cubicBezTo>
                    <a:pt x="605786" y="2638020"/>
                    <a:pt x="577698" y="2588453"/>
                    <a:pt x="548371" y="2545081"/>
                  </a:cubicBezTo>
                  <a:cubicBezTo>
                    <a:pt x="547544" y="2544255"/>
                    <a:pt x="547131" y="2543016"/>
                    <a:pt x="546305" y="2542190"/>
                  </a:cubicBezTo>
                  <a:cubicBezTo>
                    <a:pt x="511608" y="2490144"/>
                    <a:pt x="483520" y="2432315"/>
                    <a:pt x="459975" y="2372008"/>
                  </a:cubicBezTo>
                  <a:cubicBezTo>
                    <a:pt x="530196" y="2373247"/>
                    <a:pt x="608678" y="2372421"/>
                    <a:pt x="680551" y="2367465"/>
                  </a:cubicBezTo>
                  <a:cubicBezTo>
                    <a:pt x="798686" y="2358790"/>
                    <a:pt x="802817" y="2348877"/>
                    <a:pt x="789186" y="2342681"/>
                  </a:cubicBezTo>
                  <a:cubicBezTo>
                    <a:pt x="779272" y="2338137"/>
                    <a:pt x="763576" y="2337311"/>
                    <a:pt x="747053" y="2339376"/>
                  </a:cubicBezTo>
                  <a:cubicBezTo>
                    <a:pt x="668985" y="2350116"/>
                    <a:pt x="548784" y="2349290"/>
                    <a:pt x="449649" y="2345572"/>
                  </a:cubicBezTo>
                  <a:cubicBezTo>
                    <a:pt x="430648" y="2294353"/>
                    <a:pt x="414539" y="2241894"/>
                    <a:pt x="400081" y="2189435"/>
                  </a:cubicBezTo>
                  <a:cubicBezTo>
                    <a:pt x="486824" y="2212566"/>
                    <a:pt x="616113" y="2242307"/>
                    <a:pt x="725161" y="2246024"/>
                  </a:cubicBezTo>
                  <a:cubicBezTo>
                    <a:pt x="839992" y="2250568"/>
                    <a:pt x="841232" y="2231154"/>
                    <a:pt x="826361" y="2215871"/>
                  </a:cubicBezTo>
                  <a:cubicBezTo>
                    <a:pt x="815209" y="2204718"/>
                    <a:pt x="799512" y="2200174"/>
                    <a:pt x="783816" y="2201827"/>
                  </a:cubicBezTo>
                  <a:cubicBezTo>
                    <a:pt x="678485" y="2211740"/>
                    <a:pt x="485585" y="2161347"/>
                    <a:pt x="383972" y="2130780"/>
                  </a:cubicBezTo>
                  <a:cubicBezTo>
                    <a:pt x="372819" y="2088234"/>
                    <a:pt x="362493" y="2045689"/>
                    <a:pt x="351753" y="2004796"/>
                  </a:cubicBezTo>
                  <a:cubicBezTo>
                    <a:pt x="334817" y="1939119"/>
                    <a:pt x="321600" y="1872203"/>
                    <a:pt x="309208" y="1804874"/>
                  </a:cubicBezTo>
                  <a:cubicBezTo>
                    <a:pt x="387690" y="1819744"/>
                    <a:pt x="546718" y="1847832"/>
                    <a:pt x="682616" y="1856094"/>
                  </a:cubicBezTo>
                  <a:cubicBezTo>
                    <a:pt x="800751" y="1863529"/>
                    <a:pt x="806121" y="1854028"/>
                    <a:pt x="793730" y="1845767"/>
                  </a:cubicBezTo>
                  <a:cubicBezTo>
                    <a:pt x="784642" y="1839984"/>
                    <a:pt x="768946" y="1837093"/>
                    <a:pt x="752423" y="1837093"/>
                  </a:cubicBezTo>
                  <a:cubicBezTo>
                    <a:pt x="619417" y="1837093"/>
                    <a:pt x="372406" y="1788765"/>
                    <a:pt x="303838" y="1774307"/>
                  </a:cubicBezTo>
                  <a:cubicBezTo>
                    <a:pt x="281946" y="1652041"/>
                    <a:pt x="263358" y="1528536"/>
                    <a:pt x="232791" y="1408335"/>
                  </a:cubicBezTo>
                  <a:cubicBezTo>
                    <a:pt x="312512" y="1405030"/>
                    <a:pt x="458736" y="1464924"/>
                    <a:pt x="518630" y="1466576"/>
                  </a:cubicBezTo>
                  <a:cubicBezTo>
                    <a:pt x="592155" y="1468642"/>
                    <a:pt x="761098" y="1366202"/>
                    <a:pt x="539283" y="1395943"/>
                  </a:cubicBezTo>
                  <a:cubicBezTo>
                    <a:pt x="360428" y="1419900"/>
                    <a:pt x="237335" y="1320353"/>
                    <a:pt x="195616" y="1280698"/>
                  </a:cubicBezTo>
                  <a:cubicBezTo>
                    <a:pt x="148527" y="1146040"/>
                    <a:pt x="71697" y="1017578"/>
                    <a:pt x="31630" y="880441"/>
                  </a:cubicBezTo>
                  <a:cubicBezTo>
                    <a:pt x="97307" y="876311"/>
                    <a:pt x="211725" y="899029"/>
                    <a:pt x="250140" y="899442"/>
                  </a:cubicBezTo>
                  <a:cubicBezTo>
                    <a:pt x="300534" y="900269"/>
                    <a:pt x="451714" y="842027"/>
                    <a:pt x="301359" y="864332"/>
                  </a:cubicBezTo>
                  <a:cubicBezTo>
                    <a:pt x="195616" y="880028"/>
                    <a:pt x="75415" y="835005"/>
                    <a:pt x="13868" y="806916"/>
                  </a:cubicBezTo>
                  <a:lnTo>
                    <a:pt x="13868" y="806916"/>
                  </a:lnTo>
                  <a:cubicBezTo>
                    <a:pt x="6433" y="762719"/>
                    <a:pt x="2716" y="704890"/>
                    <a:pt x="3129" y="640866"/>
                  </a:cubicBezTo>
                  <a:cubicBezTo>
                    <a:pt x="55588" y="638387"/>
                    <a:pt x="161745" y="688368"/>
                    <a:pt x="204290" y="692085"/>
                  </a:cubicBezTo>
                  <a:cubicBezTo>
                    <a:pt x="254684" y="696629"/>
                    <a:pt x="409582" y="649953"/>
                    <a:pt x="257988" y="661106"/>
                  </a:cubicBezTo>
                  <a:cubicBezTo>
                    <a:pt x="151418" y="668954"/>
                    <a:pt x="53522" y="606168"/>
                    <a:pt x="5194" y="568167"/>
                  </a:cubicBezTo>
                  <a:cubicBezTo>
                    <a:pt x="9325" y="474402"/>
                    <a:pt x="21717" y="376093"/>
                    <a:pt x="41957" y="298024"/>
                  </a:cubicBezTo>
                  <a:cubicBezTo>
                    <a:pt x="84089" y="136104"/>
                    <a:pt x="15521" y="3098"/>
                    <a:pt x="15521" y="3098"/>
                  </a:cubicBezTo>
                  <a:cubicBezTo>
                    <a:pt x="80784" y="6815"/>
                    <a:pt x="238574" y="-8881"/>
                    <a:pt x="439322" y="38208"/>
                  </a:cubicBezTo>
                  <a:cubicBezTo>
                    <a:pt x="557871" y="65883"/>
                    <a:pt x="638418" y="108842"/>
                    <a:pt x="711943" y="160888"/>
                  </a:cubicBezTo>
                  <a:cubicBezTo>
                    <a:pt x="711943" y="160888"/>
                    <a:pt x="711943" y="160888"/>
                    <a:pt x="711943" y="160888"/>
                  </a:cubicBezTo>
                  <a:cubicBezTo>
                    <a:pt x="712769" y="165431"/>
                    <a:pt x="733422" y="282328"/>
                    <a:pt x="694181" y="389311"/>
                  </a:cubicBezTo>
                  <a:cubicBezTo>
                    <a:pt x="684681" y="415747"/>
                    <a:pt x="671050" y="441770"/>
                    <a:pt x="652875" y="464901"/>
                  </a:cubicBezTo>
                  <a:cubicBezTo>
                    <a:pt x="559110" y="584276"/>
                    <a:pt x="684268" y="481424"/>
                    <a:pt x="708638" y="437639"/>
                  </a:cubicBezTo>
                  <a:cubicBezTo>
                    <a:pt x="712356" y="431030"/>
                    <a:pt x="715661" y="421943"/>
                    <a:pt x="719378" y="411203"/>
                  </a:cubicBezTo>
                  <a:cubicBezTo>
                    <a:pt x="739618" y="350070"/>
                    <a:pt x="759445" y="236065"/>
                    <a:pt x="797447" y="226978"/>
                  </a:cubicBezTo>
                  <a:lnTo>
                    <a:pt x="797447" y="226978"/>
                  </a:lnTo>
                  <a:cubicBezTo>
                    <a:pt x="818513" y="244326"/>
                    <a:pt x="839992" y="262088"/>
                    <a:pt x="863124" y="280263"/>
                  </a:cubicBezTo>
                  <a:cubicBezTo>
                    <a:pt x="864363" y="281089"/>
                    <a:pt x="865602" y="281915"/>
                    <a:pt x="866428" y="282741"/>
                  </a:cubicBezTo>
                  <a:cubicBezTo>
                    <a:pt x="862298" y="315373"/>
                    <a:pt x="846601" y="410377"/>
                    <a:pt x="814796" y="501664"/>
                  </a:cubicBezTo>
                  <a:cubicBezTo>
                    <a:pt x="797034" y="553297"/>
                    <a:pt x="773489" y="603690"/>
                    <a:pt x="744162" y="640866"/>
                  </a:cubicBezTo>
                  <a:cubicBezTo>
                    <a:pt x="650397" y="760240"/>
                    <a:pt x="775968" y="657388"/>
                    <a:pt x="799926" y="613603"/>
                  </a:cubicBezTo>
                  <a:cubicBezTo>
                    <a:pt x="807773" y="599146"/>
                    <a:pt x="822230" y="566514"/>
                    <a:pt x="839166" y="528100"/>
                  </a:cubicBezTo>
                  <a:cubicBezTo>
                    <a:pt x="870146" y="463662"/>
                    <a:pt x="908148" y="381463"/>
                    <a:pt x="937475" y="350896"/>
                  </a:cubicBezTo>
                  <a:close/>
                </a:path>
              </a:pathLst>
            </a:custGeom>
            <a:gradFill>
              <a:gsLst>
                <a:gs pos="12000">
                  <a:schemeClr val="accent3"/>
                </a:gs>
                <a:gs pos="100000">
                  <a:schemeClr val="accent3">
                    <a:lumMod val="75000"/>
                  </a:schemeClr>
                </a:gs>
              </a:gsLst>
              <a:path path="circle">
                <a:fillToRect l="50000" t="50000" r="50000" b="50000"/>
              </a:path>
            </a:gradFill>
            <a:ln w="9525" cap="flat">
              <a:noFill/>
              <a:prstDash val="solid"/>
              <a:miter/>
            </a:ln>
          </p:spPr>
          <p:txBody>
            <a:bodyPr rtlCol="0" anchor="ctr"/>
            <a:lstStyle/>
            <a:p>
              <a:endParaRPr lang="en-US"/>
            </a:p>
          </p:txBody>
        </p:sp>
        <p:grpSp>
          <p:nvGrpSpPr>
            <p:cNvPr id="48" name="Group 47">
              <a:extLst>
                <a:ext uri="{FF2B5EF4-FFF2-40B4-BE49-F238E27FC236}">
                  <a16:creationId xmlns:a16="http://schemas.microsoft.com/office/drawing/2014/main" id="{32028B46-3E68-4ACC-9CB3-95EFAFA42AC5}"/>
                </a:ext>
              </a:extLst>
            </p:cNvPr>
            <p:cNvGrpSpPr/>
            <p:nvPr/>
          </p:nvGrpSpPr>
          <p:grpSpPr>
            <a:xfrm>
              <a:off x="3617777" y="354501"/>
              <a:ext cx="4664548" cy="8495204"/>
              <a:chOff x="3617777" y="354501"/>
              <a:chExt cx="4664548" cy="8495204"/>
            </a:xfrm>
            <a:gradFill>
              <a:gsLst>
                <a:gs pos="0">
                  <a:schemeClr val="accent3"/>
                </a:gs>
                <a:gs pos="47000">
                  <a:schemeClr val="accent3">
                    <a:lumMod val="75000"/>
                  </a:schemeClr>
                </a:gs>
              </a:gsLst>
              <a:path path="circle">
                <a:fillToRect l="50000" t="50000" r="50000" b="50000"/>
              </a:path>
            </a:gradFill>
          </p:grpSpPr>
          <p:sp>
            <p:nvSpPr>
              <p:cNvPr id="49" name="Freeform: Shape 48">
                <a:extLst>
                  <a:ext uri="{FF2B5EF4-FFF2-40B4-BE49-F238E27FC236}">
                    <a16:creationId xmlns:a16="http://schemas.microsoft.com/office/drawing/2014/main" id="{303E949E-B6B3-45D9-9D9F-E4E7C8C1BE99}"/>
                  </a:ext>
                </a:extLst>
              </p:cNvPr>
              <p:cNvSpPr/>
              <p:nvPr/>
            </p:nvSpPr>
            <p:spPr>
              <a:xfrm>
                <a:off x="7116893" y="4923445"/>
                <a:ext cx="1165432" cy="3926260"/>
              </a:xfrm>
              <a:custGeom>
                <a:avLst/>
                <a:gdLst>
                  <a:gd name="connsiteX0" fmla="*/ 30157 w 425453"/>
                  <a:gd name="connsiteY0" fmla="*/ 143126 h 1433324"/>
                  <a:gd name="connsiteX1" fmla="*/ 218513 w 425453"/>
                  <a:gd name="connsiteY1" fmla="*/ 3098 h 1433324"/>
                  <a:gd name="connsiteX2" fmla="*/ 301125 w 425453"/>
                  <a:gd name="connsiteY2" fmla="*/ 352961 h 1433324"/>
                  <a:gd name="connsiteX3" fmla="*/ 337475 w 425453"/>
                  <a:gd name="connsiteY3" fmla="*/ 454575 h 1433324"/>
                  <a:gd name="connsiteX4" fmla="*/ 302778 w 425453"/>
                  <a:gd name="connsiteY4" fmla="*/ 469445 h 1433324"/>
                  <a:gd name="connsiteX5" fmla="*/ 167707 w 425453"/>
                  <a:gd name="connsiteY5" fmla="*/ 563623 h 1433324"/>
                  <a:gd name="connsiteX6" fmla="*/ 367628 w 425453"/>
                  <a:gd name="connsiteY6" fmla="*/ 533056 h 1433324"/>
                  <a:gd name="connsiteX7" fmla="*/ 375889 w 425453"/>
                  <a:gd name="connsiteY7" fmla="*/ 554123 h 1433324"/>
                  <a:gd name="connsiteX8" fmla="*/ 423392 w 425453"/>
                  <a:gd name="connsiteY8" fmla="*/ 716869 h 1433324"/>
                  <a:gd name="connsiteX9" fmla="*/ 87160 w 425453"/>
                  <a:gd name="connsiteY9" fmla="*/ 1288960 h 1433324"/>
                  <a:gd name="connsiteX10" fmla="*/ 120205 w 425453"/>
                  <a:gd name="connsiteY10" fmla="*/ 1432705 h 1433324"/>
                  <a:gd name="connsiteX11" fmla="*/ 47505 w 425453"/>
                  <a:gd name="connsiteY11" fmla="*/ 1393878 h 1433324"/>
                  <a:gd name="connsiteX12" fmla="*/ 16939 w 425453"/>
                  <a:gd name="connsiteY12" fmla="*/ 1364137 h 1433324"/>
                  <a:gd name="connsiteX13" fmla="*/ 53288 w 425453"/>
                  <a:gd name="connsiteY13" fmla="*/ 1246414 h 1433324"/>
                  <a:gd name="connsiteX14" fmla="*/ 164815 w 425453"/>
                  <a:gd name="connsiteY14" fmla="*/ 720587 h 1433324"/>
                  <a:gd name="connsiteX15" fmla="*/ 30157 w 425453"/>
                  <a:gd name="connsiteY15" fmla="*/ 143126 h 143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5453" h="1433324">
                    <a:moveTo>
                      <a:pt x="30157" y="143126"/>
                    </a:moveTo>
                    <a:cubicBezTo>
                      <a:pt x="102443" y="95624"/>
                      <a:pt x="170185" y="42752"/>
                      <a:pt x="218513" y="3098"/>
                    </a:cubicBezTo>
                    <a:cubicBezTo>
                      <a:pt x="237101" y="121647"/>
                      <a:pt x="261884" y="236891"/>
                      <a:pt x="301125" y="352961"/>
                    </a:cubicBezTo>
                    <a:cubicBezTo>
                      <a:pt x="312691" y="387246"/>
                      <a:pt x="325083" y="421117"/>
                      <a:pt x="337475" y="454575"/>
                    </a:cubicBezTo>
                    <a:cubicBezTo>
                      <a:pt x="325909" y="459945"/>
                      <a:pt x="314344" y="464901"/>
                      <a:pt x="302778" y="469445"/>
                    </a:cubicBezTo>
                    <a:cubicBezTo>
                      <a:pt x="243710" y="494229"/>
                      <a:pt x="192077" y="528513"/>
                      <a:pt x="167707" y="563623"/>
                    </a:cubicBezTo>
                    <a:cubicBezTo>
                      <a:pt x="141684" y="601625"/>
                      <a:pt x="156967" y="625582"/>
                      <a:pt x="367628" y="533056"/>
                    </a:cubicBezTo>
                    <a:cubicBezTo>
                      <a:pt x="370520" y="540078"/>
                      <a:pt x="372998" y="547101"/>
                      <a:pt x="375889" y="554123"/>
                    </a:cubicBezTo>
                    <a:cubicBezTo>
                      <a:pt x="396130" y="605755"/>
                      <a:pt x="425044" y="660280"/>
                      <a:pt x="423392" y="716869"/>
                    </a:cubicBezTo>
                    <a:cubicBezTo>
                      <a:pt x="420913" y="804025"/>
                      <a:pt x="386216" y="1174542"/>
                      <a:pt x="87160" y="1288960"/>
                    </a:cubicBezTo>
                    <a:cubicBezTo>
                      <a:pt x="84681" y="1337288"/>
                      <a:pt x="101203" y="1389747"/>
                      <a:pt x="120205" y="1432705"/>
                    </a:cubicBezTo>
                    <a:cubicBezTo>
                      <a:pt x="97899" y="1423618"/>
                      <a:pt x="70224" y="1410813"/>
                      <a:pt x="47505" y="1393878"/>
                    </a:cubicBezTo>
                    <a:cubicBezTo>
                      <a:pt x="35527" y="1385203"/>
                      <a:pt x="24787" y="1375290"/>
                      <a:pt x="16939" y="1364137"/>
                    </a:cubicBezTo>
                    <a:cubicBezTo>
                      <a:pt x="-5779" y="1332744"/>
                      <a:pt x="-4953" y="1293504"/>
                      <a:pt x="53288" y="1246414"/>
                    </a:cubicBezTo>
                    <a:cubicBezTo>
                      <a:pt x="211491" y="1118778"/>
                      <a:pt x="211078" y="833766"/>
                      <a:pt x="164815" y="720587"/>
                    </a:cubicBezTo>
                    <a:cubicBezTo>
                      <a:pt x="139205" y="659453"/>
                      <a:pt x="97073" y="440117"/>
                      <a:pt x="30157" y="143126"/>
                    </a:cubicBezTo>
                    <a:close/>
                  </a:path>
                </a:pathLst>
              </a:custGeom>
              <a:grpFill/>
              <a:ln w="9525"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3F303958-6D32-4249-B000-272A87547973}"/>
                  </a:ext>
                </a:extLst>
              </p:cNvPr>
              <p:cNvSpPr/>
              <p:nvPr/>
            </p:nvSpPr>
            <p:spPr>
              <a:xfrm>
                <a:off x="7068813" y="4413144"/>
                <a:ext cx="622318" cy="758095"/>
              </a:xfrm>
              <a:custGeom>
                <a:avLst/>
                <a:gdLst>
                  <a:gd name="connsiteX0" fmla="*/ 3098 w 227184"/>
                  <a:gd name="connsiteY0" fmla="*/ 138582 h 276751"/>
                  <a:gd name="connsiteX1" fmla="*/ 210868 w 227184"/>
                  <a:gd name="connsiteY1" fmla="*/ 3098 h 276751"/>
                  <a:gd name="connsiteX2" fmla="*/ 214999 w 227184"/>
                  <a:gd name="connsiteY2" fmla="*/ 37382 h 276751"/>
                  <a:gd name="connsiteX3" fmla="*/ 226151 w 227184"/>
                  <a:gd name="connsiteY3" fmla="*/ 122473 h 276751"/>
                  <a:gd name="connsiteX4" fmla="*/ 34904 w 227184"/>
                  <a:gd name="connsiteY4" fmla="*/ 274893 h 276751"/>
                  <a:gd name="connsiteX5" fmla="*/ 3098 w 227184"/>
                  <a:gd name="connsiteY5" fmla="*/ 138582 h 276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7184" h="276751">
                    <a:moveTo>
                      <a:pt x="3098" y="138582"/>
                    </a:moveTo>
                    <a:cubicBezTo>
                      <a:pt x="87776" y="87362"/>
                      <a:pt x="166257" y="34078"/>
                      <a:pt x="210868" y="3098"/>
                    </a:cubicBezTo>
                    <a:cubicBezTo>
                      <a:pt x="212108" y="14251"/>
                      <a:pt x="213760" y="25816"/>
                      <a:pt x="214999" y="37382"/>
                    </a:cubicBezTo>
                    <a:cubicBezTo>
                      <a:pt x="218304" y="65883"/>
                      <a:pt x="222021" y="94385"/>
                      <a:pt x="226151" y="122473"/>
                    </a:cubicBezTo>
                    <a:cubicBezTo>
                      <a:pt x="182367" y="160888"/>
                      <a:pt x="110494" y="220782"/>
                      <a:pt x="34904" y="274893"/>
                    </a:cubicBezTo>
                    <a:cubicBezTo>
                      <a:pt x="24990" y="231108"/>
                      <a:pt x="14251" y="185671"/>
                      <a:pt x="3098" y="138582"/>
                    </a:cubicBezTo>
                    <a:close/>
                  </a:path>
                </a:pathLst>
              </a:custGeom>
              <a:grpFill/>
              <a:ln w="9525"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7100DF67-A880-4E90-91FC-F82D39B5EE1A}"/>
                  </a:ext>
                </a:extLst>
              </p:cNvPr>
              <p:cNvSpPr/>
              <p:nvPr/>
            </p:nvSpPr>
            <p:spPr>
              <a:xfrm>
                <a:off x="6785940" y="3127776"/>
                <a:ext cx="848614" cy="1595396"/>
              </a:xfrm>
              <a:custGeom>
                <a:avLst/>
                <a:gdLst>
                  <a:gd name="connsiteX0" fmla="*/ 210455 w 309796"/>
                  <a:gd name="connsiteY0" fmla="*/ 3098 h 582417"/>
                  <a:gd name="connsiteX1" fmla="*/ 310003 w 309796"/>
                  <a:gd name="connsiteY1" fmla="*/ 440118 h 582417"/>
                  <a:gd name="connsiteX2" fmla="*/ 100168 w 309796"/>
                  <a:gd name="connsiteY2" fmla="*/ 582624 h 582417"/>
                  <a:gd name="connsiteX3" fmla="*/ 3098 w 309796"/>
                  <a:gd name="connsiteY3" fmla="*/ 205912 h 582417"/>
                  <a:gd name="connsiteX4" fmla="*/ 210455 w 309796"/>
                  <a:gd name="connsiteY4" fmla="*/ 3098 h 582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796" h="582417">
                    <a:moveTo>
                      <a:pt x="210455" y="3098"/>
                    </a:moveTo>
                    <a:cubicBezTo>
                      <a:pt x="265806" y="142713"/>
                      <a:pt x="291002" y="291415"/>
                      <a:pt x="310003" y="440118"/>
                    </a:cubicBezTo>
                    <a:cubicBezTo>
                      <a:pt x="282741" y="460358"/>
                      <a:pt x="194346" y="523143"/>
                      <a:pt x="100168" y="582624"/>
                    </a:cubicBezTo>
                    <a:cubicBezTo>
                      <a:pt x="71667" y="463662"/>
                      <a:pt x="39035" y="336439"/>
                      <a:pt x="3098" y="205912"/>
                    </a:cubicBezTo>
                    <a:cubicBezTo>
                      <a:pt x="60101" y="150974"/>
                      <a:pt x="148496" y="22512"/>
                      <a:pt x="210455" y="3098"/>
                    </a:cubicBezTo>
                    <a:close/>
                  </a:path>
                </a:pathLst>
              </a:custGeom>
              <a:grpFill/>
              <a:ln w="9525" cap="flat">
                <a:no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id="{51745D86-1AEA-431E-B8CA-8E8239842DB5}"/>
                  </a:ext>
                </a:extLst>
              </p:cNvPr>
              <p:cNvSpPr/>
              <p:nvPr/>
            </p:nvSpPr>
            <p:spPr>
              <a:xfrm>
                <a:off x="3617777" y="354501"/>
                <a:ext cx="1934843" cy="1074913"/>
              </a:xfrm>
              <a:custGeom>
                <a:avLst/>
                <a:gdLst>
                  <a:gd name="connsiteX0" fmla="*/ 681759 w 706335"/>
                  <a:gd name="connsiteY0" fmla="*/ 389311 h 392408"/>
                  <a:gd name="connsiteX1" fmla="*/ 3098 w 706335"/>
                  <a:gd name="connsiteY1" fmla="*/ 3098 h 392408"/>
                  <a:gd name="connsiteX2" fmla="*/ 426900 w 706335"/>
                  <a:gd name="connsiteY2" fmla="*/ 38208 h 392408"/>
                  <a:gd name="connsiteX3" fmla="*/ 699521 w 706335"/>
                  <a:gd name="connsiteY3" fmla="*/ 160888 h 392408"/>
                  <a:gd name="connsiteX4" fmla="*/ 699521 w 706335"/>
                  <a:gd name="connsiteY4" fmla="*/ 160888 h 392408"/>
                  <a:gd name="connsiteX5" fmla="*/ 681759 w 706335"/>
                  <a:gd name="connsiteY5" fmla="*/ 389311 h 39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6335" h="392408">
                    <a:moveTo>
                      <a:pt x="681759" y="389311"/>
                    </a:moveTo>
                    <a:cubicBezTo>
                      <a:pt x="367419" y="123299"/>
                      <a:pt x="3098" y="3098"/>
                      <a:pt x="3098" y="3098"/>
                    </a:cubicBezTo>
                    <a:cubicBezTo>
                      <a:pt x="68362" y="6815"/>
                      <a:pt x="226151" y="-8881"/>
                      <a:pt x="426900" y="38208"/>
                    </a:cubicBezTo>
                    <a:cubicBezTo>
                      <a:pt x="545448" y="65883"/>
                      <a:pt x="625996" y="108842"/>
                      <a:pt x="699521" y="160888"/>
                    </a:cubicBezTo>
                    <a:cubicBezTo>
                      <a:pt x="699521" y="160888"/>
                      <a:pt x="699521" y="160888"/>
                      <a:pt x="699521" y="160888"/>
                    </a:cubicBezTo>
                    <a:cubicBezTo>
                      <a:pt x="699934" y="165431"/>
                      <a:pt x="721000" y="282328"/>
                      <a:pt x="681759" y="389311"/>
                    </a:cubicBezTo>
                    <a:close/>
                  </a:path>
                </a:pathLst>
              </a:custGeom>
              <a:grpFill/>
              <a:ln w="9525"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id="{3070E2E1-2D4F-4A28-88C7-DD77663E0B85}"/>
                  </a:ext>
                </a:extLst>
              </p:cNvPr>
              <p:cNvSpPr/>
              <p:nvPr/>
            </p:nvSpPr>
            <p:spPr>
              <a:xfrm>
                <a:off x="5872830" y="1301556"/>
                <a:ext cx="1323839" cy="2217714"/>
              </a:xfrm>
              <a:custGeom>
                <a:avLst/>
                <a:gdLst>
                  <a:gd name="connsiteX0" fmla="*/ 100580 w 483282"/>
                  <a:gd name="connsiteY0" fmla="*/ 3098 h 809601"/>
                  <a:gd name="connsiteX1" fmla="*/ 289350 w 483282"/>
                  <a:gd name="connsiteY1" fmla="*/ 252174 h 809601"/>
                  <a:gd name="connsiteX2" fmla="*/ 483076 w 483282"/>
                  <a:gd name="connsiteY2" fmla="*/ 543796 h 809601"/>
                  <a:gd name="connsiteX3" fmla="*/ 317851 w 483282"/>
                  <a:gd name="connsiteY3" fmla="*/ 807330 h 809601"/>
                  <a:gd name="connsiteX4" fmla="*/ 262088 w 483282"/>
                  <a:gd name="connsiteY4" fmla="*/ 618973 h 809601"/>
                  <a:gd name="connsiteX5" fmla="*/ 3098 w 483282"/>
                  <a:gd name="connsiteY5" fmla="*/ 182367 h 809601"/>
                  <a:gd name="connsiteX6" fmla="*/ 100580 w 483282"/>
                  <a:gd name="connsiteY6" fmla="*/ 3098 h 80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3282" h="809601">
                    <a:moveTo>
                      <a:pt x="100580" y="3098"/>
                    </a:moveTo>
                    <a:cubicBezTo>
                      <a:pt x="171627" y="79101"/>
                      <a:pt x="231521" y="169975"/>
                      <a:pt x="289350" y="252174"/>
                    </a:cubicBezTo>
                    <a:cubicBezTo>
                      <a:pt x="356266" y="346765"/>
                      <a:pt x="426486" y="441770"/>
                      <a:pt x="483076" y="543796"/>
                    </a:cubicBezTo>
                    <a:cubicBezTo>
                      <a:pt x="475228" y="583863"/>
                      <a:pt x="442596" y="717282"/>
                      <a:pt x="317851" y="807330"/>
                    </a:cubicBezTo>
                    <a:cubicBezTo>
                      <a:pt x="300090" y="745370"/>
                      <a:pt x="281502" y="682172"/>
                      <a:pt x="262088" y="618973"/>
                    </a:cubicBezTo>
                    <a:cubicBezTo>
                      <a:pt x="210042" y="449618"/>
                      <a:pt x="115451" y="304633"/>
                      <a:pt x="3098" y="182367"/>
                    </a:cubicBezTo>
                    <a:cubicBezTo>
                      <a:pt x="33252" y="115864"/>
                      <a:pt x="71253" y="33665"/>
                      <a:pt x="100580" y="3098"/>
                    </a:cubicBezTo>
                    <a:close/>
                  </a:path>
                </a:pathLst>
              </a:custGeom>
              <a:grpFill/>
              <a:ln w="9525"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3A453521-D4F4-4660-B61A-9266D31EF325}"/>
                  </a:ext>
                </a:extLst>
              </p:cNvPr>
              <p:cNvSpPr/>
              <p:nvPr/>
            </p:nvSpPr>
            <p:spPr>
              <a:xfrm>
                <a:off x="5545830" y="967768"/>
                <a:ext cx="418650" cy="769411"/>
              </a:xfrm>
              <a:custGeom>
                <a:avLst/>
                <a:gdLst>
                  <a:gd name="connsiteX0" fmla="*/ 81167 w 152832"/>
                  <a:gd name="connsiteY0" fmla="*/ 3098 h 280882"/>
                  <a:gd name="connsiteX1" fmla="*/ 81167 w 152832"/>
                  <a:gd name="connsiteY1" fmla="*/ 3098 h 280882"/>
                  <a:gd name="connsiteX2" fmla="*/ 146844 w 152832"/>
                  <a:gd name="connsiteY2" fmla="*/ 56383 h 280882"/>
                  <a:gd name="connsiteX3" fmla="*/ 150148 w 152832"/>
                  <a:gd name="connsiteY3" fmla="*/ 58861 h 280882"/>
                  <a:gd name="connsiteX4" fmla="*/ 98515 w 152832"/>
                  <a:gd name="connsiteY4" fmla="*/ 277784 h 280882"/>
                  <a:gd name="connsiteX5" fmla="*/ 3098 w 152832"/>
                  <a:gd name="connsiteY5" fmla="*/ 186911 h 280882"/>
                  <a:gd name="connsiteX6" fmla="*/ 81167 w 152832"/>
                  <a:gd name="connsiteY6" fmla="*/ 3098 h 280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832" h="280882">
                    <a:moveTo>
                      <a:pt x="81167" y="3098"/>
                    </a:moveTo>
                    <a:lnTo>
                      <a:pt x="81167" y="3098"/>
                    </a:lnTo>
                    <a:cubicBezTo>
                      <a:pt x="102646" y="20033"/>
                      <a:pt x="124125" y="38208"/>
                      <a:pt x="146844" y="56383"/>
                    </a:cubicBezTo>
                    <a:cubicBezTo>
                      <a:pt x="148083" y="57209"/>
                      <a:pt x="149322" y="58035"/>
                      <a:pt x="150148" y="58861"/>
                    </a:cubicBezTo>
                    <a:cubicBezTo>
                      <a:pt x="146017" y="91493"/>
                      <a:pt x="130321" y="186497"/>
                      <a:pt x="98515" y="277784"/>
                    </a:cubicBezTo>
                    <a:cubicBezTo>
                      <a:pt x="67949" y="245978"/>
                      <a:pt x="35730" y="215412"/>
                      <a:pt x="3098" y="186911"/>
                    </a:cubicBezTo>
                    <a:cubicBezTo>
                      <a:pt x="23338" y="126190"/>
                      <a:pt x="43165" y="12185"/>
                      <a:pt x="81167" y="3098"/>
                    </a:cubicBezTo>
                    <a:close/>
                  </a:path>
                </a:pathLst>
              </a:custGeom>
              <a:grpFill/>
              <a:ln w="9525" cap="flat">
                <a:noFill/>
                <a:prstDash val="solid"/>
                <a:miter/>
              </a:ln>
            </p:spPr>
            <p:txBody>
              <a:bodyPr rtlCol="0" anchor="ctr"/>
              <a:lstStyle/>
              <a:p>
                <a:endParaRPr lang="en-US"/>
              </a:p>
            </p:txBody>
          </p:sp>
        </p:grpSp>
      </p:grpSp>
      <p:grpSp>
        <p:nvGrpSpPr>
          <p:cNvPr id="55" name="Group 54">
            <a:extLst>
              <a:ext uri="{FF2B5EF4-FFF2-40B4-BE49-F238E27FC236}">
                <a16:creationId xmlns:a16="http://schemas.microsoft.com/office/drawing/2014/main" id="{34B3A6FC-3C5E-481B-A25A-A4C8367C5757}"/>
              </a:ext>
            </a:extLst>
          </p:cNvPr>
          <p:cNvGrpSpPr/>
          <p:nvPr/>
        </p:nvGrpSpPr>
        <p:grpSpPr>
          <a:xfrm rot="19709716">
            <a:off x="2240371" y="936704"/>
            <a:ext cx="3005119" cy="5041595"/>
            <a:chOff x="15923872" y="2225971"/>
            <a:chExt cx="3223161" cy="5407397"/>
          </a:xfrm>
        </p:grpSpPr>
        <p:sp>
          <p:nvSpPr>
            <p:cNvPr id="56" name="Freeform: Shape 55">
              <a:extLst>
                <a:ext uri="{FF2B5EF4-FFF2-40B4-BE49-F238E27FC236}">
                  <a16:creationId xmlns:a16="http://schemas.microsoft.com/office/drawing/2014/main" id="{94DCD9B1-067A-4B13-90C0-4E7F43D6DAA5}"/>
                </a:ext>
              </a:extLst>
            </p:cNvPr>
            <p:cNvSpPr/>
            <p:nvPr/>
          </p:nvSpPr>
          <p:spPr>
            <a:xfrm>
              <a:off x="15923872" y="2225971"/>
              <a:ext cx="3034763" cy="5407397"/>
            </a:xfrm>
            <a:custGeom>
              <a:avLst/>
              <a:gdLst>
                <a:gd name="connsiteX0" fmla="*/ 110204 w 2044656"/>
                <a:gd name="connsiteY0" fmla="*/ 764350 h 3643206"/>
                <a:gd name="connsiteX1" fmla="*/ 391086 w 2044656"/>
                <a:gd name="connsiteY1" fmla="*/ 466532 h 3643206"/>
                <a:gd name="connsiteX2" fmla="*/ 437761 w 2044656"/>
                <a:gd name="connsiteY2" fmla="*/ 706108 h 3643206"/>
                <a:gd name="connsiteX3" fmla="*/ 534418 w 2044656"/>
                <a:gd name="connsiteY3" fmla="*/ 1081168 h 3643206"/>
                <a:gd name="connsiteX4" fmla="*/ 642227 w 2044656"/>
                <a:gd name="connsiteY4" fmla="*/ 1077451 h 3643206"/>
                <a:gd name="connsiteX5" fmla="*/ 495177 w 2044656"/>
                <a:gd name="connsiteY5" fmla="*/ 667693 h 3643206"/>
                <a:gd name="connsiteX6" fmla="*/ 685598 w 2044656"/>
                <a:gd name="connsiteY6" fmla="*/ 233152 h 3643206"/>
                <a:gd name="connsiteX7" fmla="*/ 956981 w 2044656"/>
                <a:gd name="connsiteY7" fmla="*/ 181106 h 3643206"/>
                <a:gd name="connsiteX8" fmla="*/ 919805 w 2044656"/>
                <a:gd name="connsiteY8" fmla="*/ 751545 h 3643206"/>
                <a:gd name="connsiteX9" fmla="*/ 1002830 w 2044656"/>
                <a:gd name="connsiteY9" fmla="*/ 754436 h 3643206"/>
                <a:gd name="connsiteX10" fmla="*/ 1024309 w 2044656"/>
                <a:gd name="connsiteY10" fmla="*/ 237283 h 3643206"/>
                <a:gd name="connsiteX11" fmla="*/ 1168056 w 2044656"/>
                <a:gd name="connsiteY11" fmla="*/ 79080 h 3643206"/>
                <a:gd name="connsiteX12" fmla="*/ 1489004 w 2044656"/>
                <a:gd name="connsiteY12" fmla="*/ 100146 h 3643206"/>
                <a:gd name="connsiteX13" fmla="*/ 1360541 w 2044656"/>
                <a:gd name="connsiteY13" fmla="*/ 450836 h 3643206"/>
                <a:gd name="connsiteX14" fmla="*/ 1372108 w 2044656"/>
                <a:gd name="connsiteY14" fmla="*/ 596233 h 3643206"/>
                <a:gd name="connsiteX15" fmla="*/ 1509243 w 2044656"/>
                <a:gd name="connsiteY15" fmla="*/ 248848 h 3643206"/>
                <a:gd name="connsiteX16" fmla="*/ 1719905 w 2044656"/>
                <a:gd name="connsiteY16" fmla="*/ 24969 h 3643206"/>
                <a:gd name="connsiteX17" fmla="*/ 1975592 w 2044656"/>
                <a:gd name="connsiteY17" fmla="*/ 13816 h 3643206"/>
                <a:gd name="connsiteX18" fmla="*/ 2038376 w 2044656"/>
                <a:gd name="connsiteY18" fmla="*/ 371528 h 3643206"/>
                <a:gd name="connsiteX19" fmla="*/ 2041268 w 2044656"/>
                <a:gd name="connsiteY19" fmla="*/ 506599 h 3643206"/>
                <a:gd name="connsiteX20" fmla="*/ 1960721 w 2044656"/>
                <a:gd name="connsiteY20" fmla="*/ 543775 h 3643206"/>
                <a:gd name="connsiteX21" fmla="*/ 1625728 w 2044656"/>
                <a:gd name="connsiteY21" fmla="*/ 709412 h 3643206"/>
                <a:gd name="connsiteX22" fmla="*/ 1771538 w 2044656"/>
                <a:gd name="connsiteY22" fmla="*/ 708586 h 3643206"/>
                <a:gd name="connsiteX23" fmla="*/ 2037138 w 2044656"/>
                <a:gd name="connsiteY23" fmla="*/ 596233 h 3643206"/>
                <a:gd name="connsiteX24" fmla="*/ 1939655 w 2044656"/>
                <a:gd name="connsiteY24" fmla="*/ 1037797 h 3643206"/>
                <a:gd name="connsiteX25" fmla="*/ 1498917 w 2044656"/>
                <a:gd name="connsiteY25" fmla="*/ 1091082 h 3643206"/>
                <a:gd name="connsiteX26" fmla="*/ 1508832 w 2044656"/>
                <a:gd name="connsiteY26" fmla="*/ 1173694 h 3643206"/>
                <a:gd name="connsiteX27" fmla="*/ 1906610 w 2044656"/>
                <a:gd name="connsiteY27" fmla="*/ 1117931 h 3643206"/>
                <a:gd name="connsiteX28" fmla="*/ 1622010 w 2044656"/>
                <a:gd name="connsiteY28" fmla="*/ 1556189 h 3643206"/>
                <a:gd name="connsiteX29" fmla="*/ 1249014 w 2044656"/>
                <a:gd name="connsiteY29" fmla="*/ 1533471 h 3643206"/>
                <a:gd name="connsiteX30" fmla="*/ 1254385 w 2044656"/>
                <a:gd name="connsiteY30" fmla="*/ 1641280 h 3643206"/>
                <a:gd name="connsiteX31" fmla="*/ 1476198 w 2044656"/>
                <a:gd name="connsiteY31" fmla="*/ 1697456 h 3643206"/>
                <a:gd name="connsiteX32" fmla="*/ 1285365 w 2044656"/>
                <a:gd name="connsiteY32" fmla="*/ 1837897 h 3643206"/>
                <a:gd name="connsiteX33" fmla="*/ 1085030 w 2044656"/>
                <a:gd name="connsiteY33" fmla="*/ 1749502 h 3643206"/>
                <a:gd name="connsiteX34" fmla="*/ 1081312 w 2044656"/>
                <a:gd name="connsiteY34" fmla="*/ 1807744 h 3643206"/>
                <a:gd name="connsiteX35" fmla="*/ 1164750 w 2044656"/>
                <a:gd name="connsiteY35" fmla="*/ 1906466 h 3643206"/>
                <a:gd name="connsiteX36" fmla="*/ 812822 w 2044656"/>
                <a:gd name="connsiteY36" fmla="*/ 2037820 h 3643206"/>
                <a:gd name="connsiteX37" fmla="*/ 772755 w 2044656"/>
                <a:gd name="connsiteY37" fmla="*/ 1881269 h 3643206"/>
                <a:gd name="connsiteX38" fmla="*/ 703360 w 2044656"/>
                <a:gd name="connsiteY38" fmla="*/ 1566516 h 3643206"/>
                <a:gd name="connsiteX39" fmla="*/ 495590 w 2044656"/>
                <a:gd name="connsiteY39" fmla="*/ 2082017 h 3643206"/>
                <a:gd name="connsiteX40" fmla="*/ 471220 w 2044656"/>
                <a:gd name="connsiteY40" fmla="*/ 3642152 h 3643206"/>
                <a:gd name="connsiteX41" fmla="*/ 415456 w 2044656"/>
                <a:gd name="connsiteY41" fmla="*/ 3640500 h 3643206"/>
                <a:gd name="connsiteX42" fmla="*/ 421239 w 2044656"/>
                <a:gd name="connsiteY42" fmla="*/ 2082843 h 3643206"/>
                <a:gd name="connsiteX43" fmla="*/ 643054 w 2044656"/>
                <a:gd name="connsiteY43" fmla="*/ 1522318 h 3643206"/>
                <a:gd name="connsiteX44" fmla="*/ 323757 w 2044656"/>
                <a:gd name="connsiteY44" fmla="*/ 1479360 h 3643206"/>
                <a:gd name="connsiteX45" fmla="*/ 16438 w 2044656"/>
                <a:gd name="connsiteY45" fmla="*/ 1239371 h 3643206"/>
                <a:gd name="connsiteX46" fmla="*/ 110204 w 2044656"/>
                <a:gd name="connsiteY46" fmla="*/ 764350 h 3643206"/>
                <a:gd name="connsiteX47" fmla="*/ 1479918 w 2044656"/>
                <a:gd name="connsiteY47" fmla="*/ 725935 h 3643206"/>
                <a:gd name="connsiteX48" fmla="*/ 1473308 w 2044656"/>
                <a:gd name="connsiteY48" fmla="*/ 687520 h 3643206"/>
                <a:gd name="connsiteX49" fmla="*/ 1403501 w 2044656"/>
                <a:gd name="connsiteY49" fmla="*/ 739979 h 3643206"/>
                <a:gd name="connsiteX50" fmla="*/ 1479918 w 2044656"/>
                <a:gd name="connsiteY50" fmla="*/ 725935 h 3643206"/>
                <a:gd name="connsiteX51" fmla="*/ 1234971 w 2044656"/>
                <a:gd name="connsiteY51" fmla="*/ 526839 h 3643206"/>
                <a:gd name="connsiteX52" fmla="*/ 1245297 w 2044656"/>
                <a:gd name="connsiteY52" fmla="*/ 685042 h 3643206"/>
                <a:gd name="connsiteX53" fmla="*/ 1299822 w 2044656"/>
                <a:gd name="connsiteY53" fmla="*/ 554927 h 3643206"/>
                <a:gd name="connsiteX54" fmla="*/ 1234971 w 2044656"/>
                <a:gd name="connsiteY54" fmla="*/ 526839 h 3643206"/>
                <a:gd name="connsiteX55" fmla="*/ 1347738 w 2044656"/>
                <a:gd name="connsiteY55" fmla="*/ 1027883 h 3643206"/>
                <a:gd name="connsiteX56" fmla="*/ 1151945 w 2044656"/>
                <a:gd name="connsiteY56" fmla="*/ 1015491 h 3643206"/>
                <a:gd name="connsiteX57" fmla="*/ 1289496 w 2044656"/>
                <a:gd name="connsiteY57" fmla="*/ 1128257 h 3643206"/>
                <a:gd name="connsiteX58" fmla="*/ 1347738 w 2044656"/>
                <a:gd name="connsiteY58" fmla="*/ 1027883 h 3643206"/>
                <a:gd name="connsiteX59" fmla="*/ 1168467 w 2044656"/>
                <a:gd name="connsiteY59" fmla="*/ 1435162 h 3643206"/>
                <a:gd name="connsiteX60" fmla="*/ 1242818 w 2044656"/>
                <a:gd name="connsiteY60" fmla="*/ 1345941 h 3643206"/>
                <a:gd name="connsiteX61" fmla="*/ 990852 w 2044656"/>
                <a:gd name="connsiteY61" fmla="*/ 1282329 h 3643206"/>
                <a:gd name="connsiteX62" fmla="*/ 1168467 w 2044656"/>
                <a:gd name="connsiteY62" fmla="*/ 1435162 h 3643206"/>
                <a:gd name="connsiteX63" fmla="*/ 857019 w 2044656"/>
                <a:gd name="connsiteY63" fmla="*/ 936596 h 3643206"/>
                <a:gd name="connsiteX64" fmla="*/ 854954 w 2044656"/>
                <a:gd name="connsiteY64" fmla="*/ 795742 h 3643206"/>
                <a:gd name="connsiteX65" fmla="*/ 783907 w 2044656"/>
                <a:gd name="connsiteY65" fmla="*/ 796155 h 3643206"/>
                <a:gd name="connsiteX66" fmla="*/ 857019 w 2044656"/>
                <a:gd name="connsiteY66" fmla="*/ 936596 h 3643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2044656" h="3643206">
                  <a:moveTo>
                    <a:pt x="110204" y="764350"/>
                  </a:moveTo>
                  <a:cubicBezTo>
                    <a:pt x="157706" y="611104"/>
                    <a:pt x="355562" y="461162"/>
                    <a:pt x="391086" y="466532"/>
                  </a:cubicBezTo>
                  <a:cubicBezTo>
                    <a:pt x="426609" y="471902"/>
                    <a:pt x="443957" y="547079"/>
                    <a:pt x="437761" y="706108"/>
                  </a:cubicBezTo>
                  <a:cubicBezTo>
                    <a:pt x="431565" y="865550"/>
                    <a:pt x="490633" y="994838"/>
                    <a:pt x="534418" y="1081168"/>
                  </a:cubicBezTo>
                  <a:cubicBezTo>
                    <a:pt x="578202" y="1167911"/>
                    <a:pt x="634792" y="1112561"/>
                    <a:pt x="642227" y="1077451"/>
                  </a:cubicBezTo>
                  <a:cubicBezTo>
                    <a:pt x="649662" y="1042340"/>
                    <a:pt x="511700" y="776328"/>
                    <a:pt x="495177" y="667693"/>
                  </a:cubicBezTo>
                  <a:cubicBezTo>
                    <a:pt x="479067" y="559471"/>
                    <a:pt x="613726" y="311221"/>
                    <a:pt x="685598" y="233152"/>
                  </a:cubicBezTo>
                  <a:cubicBezTo>
                    <a:pt x="757058" y="155083"/>
                    <a:pt x="969373" y="135256"/>
                    <a:pt x="956981" y="181106"/>
                  </a:cubicBezTo>
                  <a:cubicBezTo>
                    <a:pt x="944589" y="226956"/>
                    <a:pt x="904935" y="642083"/>
                    <a:pt x="919805" y="751545"/>
                  </a:cubicBezTo>
                  <a:cubicBezTo>
                    <a:pt x="934675" y="860593"/>
                    <a:pt x="984656" y="817222"/>
                    <a:pt x="1002830" y="754436"/>
                  </a:cubicBezTo>
                  <a:cubicBezTo>
                    <a:pt x="1021005" y="692064"/>
                    <a:pt x="1011091" y="313286"/>
                    <a:pt x="1024309" y="237283"/>
                  </a:cubicBezTo>
                  <a:cubicBezTo>
                    <a:pt x="1037528" y="161279"/>
                    <a:pt x="1087095" y="123278"/>
                    <a:pt x="1168056" y="79080"/>
                  </a:cubicBezTo>
                  <a:cubicBezTo>
                    <a:pt x="1249014" y="34882"/>
                    <a:pt x="1489004" y="100146"/>
                    <a:pt x="1489004" y="100146"/>
                  </a:cubicBezTo>
                  <a:cubicBezTo>
                    <a:pt x="1466699" y="140626"/>
                    <a:pt x="1380783" y="392181"/>
                    <a:pt x="1360541" y="450836"/>
                  </a:cubicBezTo>
                  <a:cubicBezTo>
                    <a:pt x="1340301" y="509490"/>
                    <a:pt x="1323779" y="607799"/>
                    <a:pt x="1372108" y="596233"/>
                  </a:cubicBezTo>
                  <a:cubicBezTo>
                    <a:pt x="1420435" y="585081"/>
                    <a:pt x="1465047" y="426465"/>
                    <a:pt x="1509243" y="248848"/>
                  </a:cubicBezTo>
                  <a:cubicBezTo>
                    <a:pt x="1553028" y="71232"/>
                    <a:pt x="1653815" y="48513"/>
                    <a:pt x="1719905" y="24969"/>
                  </a:cubicBezTo>
                  <a:cubicBezTo>
                    <a:pt x="1807475" y="-6011"/>
                    <a:pt x="1906196" y="1424"/>
                    <a:pt x="1975592" y="13816"/>
                  </a:cubicBezTo>
                  <a:cubicBezTo>
                    <a:pt x="2009462" y="127821"/>
                    <a:pt x="2030942" y="247609"/>
                    <a:pt x="2038376" y="371528"/>
                  </a:cubicBezTo>
                  <a:cubicBezTo>
                    <a:pt x="2041268" y="416965"/>
                    <a:pt x="2042093" y="461988"/>
                    <a:pt x="2041268" y="506599"/>
                  </a:cubicBezTo>
                  <a:cubicBezTo>
                    <a:pt x="2018963" y="520230"/>
                    <a:pt x="1992114" y="532622"/>
                    <a:pt x="1960721" y="543775"/>
                  </a:cubicBezTo>
                  <a:cubicBezTo>
                    <a:pt x="1788060" y="605321"/>
                    <a:pt x="1632750" y="660258"/>
                    <a:pt x="1625728" y="709412"/>
                  </a:cubicBezTo>
                  <a:cubicBezTo>
                    <a:pt x="1618293" y="758567"/>
                    <a:pt x="1713709" y="730892"/>
                    <a:pt x="1771538" y="708586"/>
                  </a:cubicBezTo>
                  <a:cubicBezTo>
                    <a:pt x="1836803" y="683803"/>
                    <a:pt x="1944199" y="650345"/>
                    <a:pt x="2037138" y="596233"/>
                  </a:cubicBezTo>
                  <a:cubicBezTo>
                    <a:pt x="2025571" y="749893"/>
                    <a:pt x="1992114" y="898182"/>
                    <a:pt x="1939655" y="1037797"/>
                  </a:cubicBezTo>
                  <a:cubicBezTo>
                    <a:pt x="1803344" y="1054319"/>
                    <a:pt x="1548073" y="1072081"/>
                    <a:pt x="1498917" y="1091082"/>
                  </a:cubicBezTo>
                  <a:cubicBezTo>
                    <a:pt x="1438198" y="1114213"/>
                    <a:pt x="1398957" y="1167911"/>
                    <a:pt x="1508832" y="1173694"/>
                  </a:cubicBezTo>
                  <a:cubicBezTo>
                    <a:pt x="1576574" y="1176999"/>
                    <a:pt x="1764103" y="1140236"/>
                    <a:pt x="1906610" y="1117931"/>
                  </a:cubicBezTo>
                  <a:cubicBezTo>
                    <a:pt x="1835976" y="1279438"/>
                    <a:pt x="1739320" y="1427314"/>
                    <a:pt x="1622010" y="1556189"/>
                  </a:cubicBezTo>
                  <a:cubicBezTo>
                    <a:pt x="1358476" y="1500013"/>
                    <a:pt x="1276690" y="1525210"/>
                    <a:pt x="1249014" y="1533471"/>
                  </a:cubicBezTo>
                  <a:cubicBezTo>
                    <a:pt x="1215144" y="1543798"/>
                    <a:pt x="1164750" y="1604931"/>
                    <a:pt x="1254385" y="1641280"/>
                  </a:cubicBezTo>
                  <a:cubicBezTo>
                    <a:pt x="1333281" y="1673086"/>
                    <a:pt x="1355172" y="1686304"/>
                    <a:pt x="1476198" y="1697456"/>
                  </a:cubicBezTo>
                  <a:cubicBezTo>
                    <a:pt x="1416304" y="1748676"/>
                    <a:pt x="1352693" y="1795765"/>
                    <a:pt x="1285365" y="1837897"/>
                  </a:cubicBezTo>
                  <a:cubicBezTo>
                    <a:pt x="1185817" y="1781721"/>
                    <a:pt x="1085030" y="1749502"/>
                    <a:pt x="1085030" y="1749502"/>
                  </a:cubicBezTo>
                  <a:cubicBezTo>
                    <a:pt x="1006135" y="1719762"/>
                    <a:pt x="1081312" y="1807744"/>
                    <a:pt x="1081312" y="1807744"/>
                  </a:cubicBezTo>
                  <a:lnTo>
                    <a:pt x="1164750" y="1906466"/>
                  </a:lnTo>
                  <a:cubicBezTo>
                    <a:pt x="1054463" y="1963055"/>
                    <a:pt x="936740" y="2007253"/>
                    <a:pt x="812822" y="2037820"/>
                  </a:cubicBezTo>
                  <a:cubicBezTo>
                    <a:pt x="784321" y="1993209"/>
                    <a:pt x="769450" y="1939924"/>
                    <a:pt x="772755" y="1881269"/>
                  </a:cubicBezTo>
                  <a:cubicBezTo>
                    <a:pt x="781016" y="1728849"/>
                    <a:pt x="732274" y="1582625"/>
                    <a:pt x="703360" y="1566516"/>
                  </a:cubicBezTo>
                  <a:cubicBezTo>
                    <a:pt x="703360" y="1566516"/>
                    <a:pt x="584398" y="1738350"/>
                    <a:pt x="495590" y="2082017"/>
                  </a:cubicBezTo>
                  <a:cubicBezTo>
                    <a:pt x="406369" y="2427750"/>
                    <a:pt x="347714" y="2947795"/>
                    <a:pt x="471220" y="3642152"/>
                  </a:cubicBezTo>
                  <a:lnTo>
                    <a:pt x="415456" y="3640500"/>
                  </a:lnTo>
                  <a:cubicBezTo>
                    <a:pt x="415456" y="3640500"/>
                    <a:pt x="265102" y="2797027"/>
                    <a:pt x="421239" y="2082843"/>
                  </a:cubicBezTo>
                  <a:cubicBezTo>
                    <a:pt x="466263" y="1877552"/>
                    <a:pt x="536484" y="1682999"/>
                    <a:pt x="643054" y="1522318"/>
                  </a:cubicBezTo>
                  <a:cubicBezTo>
                    <a:pt x="624466" y="1495056"/>
                    <a:pt x="474524" y="1457881"/>
                    <a:pt x="323757" y="1479360"/>
                  </a:cubicBezTo>
                  <a:cubicBezTo>
                    <a:pt x="172576" y="1500426"/>
                    <a:pt x="64354" y="1391791"/>
                    <a:pt x="16438" y="1239371"/>
                  </a:cubicBezTo>
                  <a:cubicBezTo>
                    <a:pt x="-31890" y="1086951"/>
                    <a:pt x="63114" y="917596"/>
                    <a:pt x="110204" y="764350"/>
                  </a:cubicBezTo>
                  <a:close/>
                  <a:moveTo>
                    <a:pt x="1479918" y="725935"/>
                  </a:moveTo>
                  <a:cubicBezTo>
                    <a:pt x="1520810" y="699499"/>
                    <a:pt x="1488590" y="685455"/>
                    <a:pt x="1473308" y="687520"/>
                  </a:cubicBezTo>
                  <a:cubicBezTo>
                    <a:pt x="1458024" y="689585"/>
                    <a:pt x="1403501" y="739979"/>
                    <a:pt x="1403501" y="739979"/>
                  </a:cubicBezTo>
                  <a:cubicBezTo>
                    <a:pt x="1403501" y="739979"/>
                    <a:pt x="1439023" y="752371"/>
                    <a:pt x="1479918" y="725935"/>
                  </a:cubicBezTo>
                  <a:close/>
                  <a:moveTo>
                    <a:pt x="1234971" y="526839"/>
                  </a:moveTo>
                  <a:cubicBezTo>
                    <a:pt x="1222579" y="552036"/>
                    <a:pt x="1245297" y="685042"/>
                    <a:pt x="1245297" y="685042"/>
                  </a:cubicBezTo>
                  <a:cubicBezTo>
                    <a:pt x="1245297" y="685042"/>
                    <a:pt x="1299822" y="643323"/>
                    <a:pt x="1299822" y="554927"/>
                  </a:cubicBezTo>
                  <a:cubicBezTo>
                    <a:pt x="1300236" y="466532"/>
                    <a:pt x="1247362" y="501229"/>
                    <a:pt x="1234971" y="526839"/>
                  </a:cubicBezTo>
                  <a:close/>
                  <a:moveTo>
                    <a:pt x="1347738" y="1027883"/>
                  </a:moveTo>
                  <a:cubicBezTo>
                    <a:pt x="1308908" y="1001447"/>
                    <a:pt x="1151945" y="1015491"/>
                    <a:pt x="1151945" y="1015491"/>
                  </a:cubicBezTo>
                  <a:cubicBezTo>
                    <a:pt x="1151945" y="1015491"/>
                    <a:pt x="1146162" y="1106778"/>
                    <a:pt x="1289496" y="1128257"/>
                  </a:cubicBezTo>
                  <a:cubicBezTo>
                    <a:pt x="1432827" y="1149736"/>
                    <a:pt x="1386565" y="1054732"/>
                    <a:pt x="1347738" y="1027883"/>
                  </a:cubicBezTo>
                  <a:close/>
                  <a:moveTo>
                    <a:pt x="1168467" y="1435162"/>
                  </a:moveTo>
                  <a:cubicBezTo>
                    <a:pt x="1306018" y="1480186"/>
                    <a:pt x="1276277" y="1378573"/>
                    <a:pt x="1242818" y="1345941"/>
                  </a:cubicBezTo>
                  <a:cubicBezTo>
                    <a:pt x="1209362" y="1312896"/>
                    <a:pt x="990852" y="1282329"/>
                    <a:pt x="990852" y="1282329"/>
                  </a:cubicBezTo>
                  <a:cubicBezTo>
                    <a:pt x="990852" y="1282329"/>
                    <a:pt x="1030918" y="1390551"/>
                    <a:pt x="1168467" y="1435162"/>
                  </a:cubicBezTo>
                  <a:close/>
                  <a:moveTo>
                    <a:pt x="857019" y="936596"/>
                  </a:moveTo>
                  <a:cubicBezTo>
                    <a:pt x="857019" y="936596"/>
                    <a:pt x="890064" y="876289"/>
                    <a:pt x="854954" y="795742"/>
                  </a:cubicBezTo>
                  <a:cubicBezTo>
                    <a:pt x="819431" y="714782"/>
                    <a:pt x="785560" y="767654"/>
                    <a:pt x="783907" y="796155"/>
                  </a:cubicBezTo>
                  <a:cubicBezTo>
                    <a:pt x="782668" y="824244"/>
                    <a:pt x="857019" y="936596"/>
                    <a:pt x="857019" y="936596"/>
                  </a:cubicBezTo>
                  <a:close/>
                </a:path>
              </a:pathLst>
            </a:custGeom>
            <a:gradFill flip="none" rotWithShape="1">
              <a:gsLst>
                <a:gs pos="66000">
                  <a:schemeClr val="accent2"/>
                </a:gs>
                <a:gs pos="100000">
                  <a:schemeClr val="accent2">
                    <a:lumMod val="50000"/>
                  </a:schemeClr>
                </a:gs>
              </a:gsLst>
              <a:path path="circle">
                <a:fillToRect l="50000" t="50000" r="50000" b="50000"/>
              </a:path>
              <a:tileRect/>
            </a:gradFill>
            <a:ln w="9525" cap="flat">
              <a:noFill/>
              <a:prstDash val="solid"/>
              <a:miter/>
            </a:ln>
          </p:spPr>
          <p:txBody>
            <a:bodyPr rtlCol="0" anchor="ctr"/>
            <a:lstStyle/>
            <a:p>
              <a:endParaRPr lang="en-US"/>
            </a:p>
          </p:txBody>
        </p:sp>
        <p:grpSp>
          <p:nvGrpSpPr>
            <p:cNvPr id="57" name="Group 56">
              <a:extLst>
                <a:ext uri="{FF2B5EF4-FFF2-40B4-BE49-F238E27FC236}">
                  <a16:creationId xmlns:a16="http://schemas.microsoft.com/office/drawing/2014/main" id="{80E6B59E-0415-43FC-B5A7-7A991D86B7D3}"/>
                </a:ext>
              </a:extLst>
            </p:cNvPr>
            <p:cNvGrpSpPr/>
            <p:nvPr/>
          </p:nvGrpSpPr>
          <p:grpSpPr>
            <a:xfrm>
              <a:off x="17125698" y="2241879"/>
              <a:ext cx="2021335" cy="3207041"/>
              <a:chOff x="17125698" y="2241879"/>
              <a:chExt cx="2021335" cy="3207041"/>
            </a:xfrm>
            <a:gradFill>
              <a:gsLst>
                <a:gs pos="0">
                  <a:schemeClr val="accent2"/>
                </a:gs>
                <a:gs pos="84000">
                  <a:schemeClr val="accent2">
                    <a:lumMod val="50000"/>
                  </a:schemeClr>
                </a:gs>
              </a:gsLst>
              <a:path path="circle">
                <a:fillToRect l="50000" t="50000" r="50000" b="50000"/>
              </a:path>
            </a:gradFill>
          </p:grpSpPr>
          <p:sp>
            <p:nvSpPr>
              <p:cNvPr id="58" name="Freeform: Shape 57">
                <a:extLst>
                  <a:ext uri="{FF2B5EF4-FFF2-40B4-BE49-F238E27FC236}">
                    <a16:creationId xmlns:a16="http://schemas.microsoft.com/office/drawing/2014/main" id="{B4ACBAB7-1C5E-44CC-99E0-1938626AF5BE}"/>
                  </a:ext>
                </a:extLst>
              </p:cNvPr>
              <p:cNvSpPr/>
              <p:nvPr/>
            </p:nvSpPr>
            <p:spPr>
              <a:xfrm>
                <a:off x="18851529" y="2241879"/>
                <a:ext cx="288149" cy="735700"/>
              </a:xfrm>
              <a:custGeom>
                <a:avLst/>
                <a:gdLst>
                  <a:gd name="connsiteX0" fmla="*/ 65882 w 194139"/>
                  <a:gd name="connsiteY0" fmla="*/ 360397 h 495674"/>
                  <a:gd name="connsiteX1" fmla="*/ 68774 w 194139"/>
                  <a:gd name="connsiteY1" fmla="*/ 495468 h 495674"/>
                  <a:gd name="connsiteX2" fmla="*/ 193518 w 194139"/>
                  <a:gd name="connsiteY2" fmla="*/ 303807 h 495674"/>
                  <a:gd name="connsiteX3" fmla="*/ 95210 w 194139"/>
                  <a:gd name="connsiteY3" fmla="*/ 24990 h 495674"/>
                  <a:gd name="connsiteX4" fmla="*/ 91493 w 194139"/>
                  <a:gd name="connsiteY4" fmla="*/ 24577 h 495674"/>
                  <a:gd name="connsiteX5" fmla="*/ 3098 w 194139"/>
                  <a:gd name="connsiteY5" fmla="*/ 3098 h 495674"/>
                  <a:gd name="connsiteX6" fmla="*/ 65882 w 194139"/>
                  <a:gd name="connsiteY6" fmla="*/ 360397 h 495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4139" h="495674">
                    <a:moveTo>
                      <a:pt x="65882" y="360397"/>
                    </a:moveTo>
                    <a:cubicBezTo>
                      <a:pt x="68774" y="405833"/>
                      <a:pt x="69599" y="450857"/>
                      <a:pt x="68774" y="495468"/>
                    </a:cubicBezTo>
                    <a:cubicBezTo>
                      <a:pt x="178236" y="430204"/>
                      <a:pt x="189801" y="345939"/>
                      <a:pt x="193518" y="303807"/>
                    </a:cubicBezTo>
                    <a:cubicBezTo>
                      <a:pt x="198889" y="242261"/>
                      <a:pt x="107602" y="76623"/>
                      <a:pt x="95210" y="24990"/>
                    </a:cubicBezTo>
                    <a:cubicBezTo>
                      <a:pt x="93145" y="24577"/>
                      <a:pt x="91493" y="24577"/>
                      <a:pt x="91493" y="24577"/>
                    </a:cubicBezTo>
                    <a:cubicBezTo>
                      <a:pt x="91493" y="24577"/>
                      <a:pt x="55969" y="12185"/>
                      <a:pt x="3098" y="3098"/>
                    </a:cubicBezTo>
                    <a:cubicBezTo>
                      <a:pt x="36554" y="116690"/>
                      <a:pt x="58034" y="236478"/>
                      <a:pt x="65882" y="360397"/>
                    </a:cubicBezTo>
                    <a:close/>
                  </a:path>
                </a:pathLst>
              </a:custGeom>
              <a:grpFill/>
              <a:ln w="9525"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021D712D-A4A0-4DB8-8468-BEE8E048943A}"/>
                  </a:ext>
                </a:extLst>
              </p:cNvPr>
              <p:cNvSpPr/>
              <p:nvPr/>
            </p:nvSpPr>
            <p:spPr>
              <a:xfrm>
                <a:off x="18797576" y="2968997"/>
                <a:ext cx="349457" cy="797008"/>
              </a:xfrm>
              <a:custGeom>
                <a:avLst/>
                <a:gdLst>
                  <a:gd name="connsiteX0" fmla="*/ 3098 w 235445"/>
                  <a:gd name="connsiteY0" fmla="*/ 536774 h 536980"/>
                  <a:gd name="connsiteX1" fmla="*/ 76211 w 235445"/>
                  <a:gd name="connsiteY1" fmla="*/ 525208 h 536980"/>
                  <a:gd name="connsiteX2" fmla="*/ 221607 w 235445"/>
                  <a:gd name="connsiteY2" fmla="*/ 368658 h 536980"/>
                  <a:gd name="connsiteX3" fmla="*/ 217065 w 235445"/>
                  <a:gd name="connsiteY3" fmla="*/ 3098 h 536980"/>
                  <a:gd name="connsiteX4" fmla="*/ 100581 w 235445"/>
                  <a:gd name="connsiteY4" fmla="*/ 95211 h 536980"/>
                  <a:gd name="connsiteX5" fmla="*/ 3098 w 235445"/>
                  <a:gd name="connsiteY5" fmla="*/ 536774 h 536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445" h="536980">
                    <a:moveTo>
                      <a:pt x="3098" y="536774"/>
                    </a:moveTo>
                    <a:cubicBezTo>
                      <a:pt x="36143" y="532643"/>
                      <a:pt x="61754" y="528926"/>
                      <a:pt x="76211" y="525208"/>
                    </a:cubicBezTo>
                    <a:cubicBezTo>
                      <a:pt x="150562" y="505381"/>
                      <a:pt x="201781" y="458705"/>
                      <a:pt x="221607" y="368658"/>
                    </a:cubicBezTo>
                    <a:cubicBezTo>
                      <a:pt x="253000" y="227804"/>
                      <a:pt x="217065" y="3098"/>
                      <a:pt x="217065" y="3098"/>
                    </a:cubicBezTo>
                    <a:cubicBezTo>
                      <a:pt x="185672" y="39447"/>
                      <a:pt x="144779" y="69601"/>
                      <a:pt x="100581" y="95211"/>
                    </a:cubicBezTo>
                    <a:cubicBezTo>
                      <a:pt x="89016" y="248870"/>
                      <a:pt x="55558" y="397159"/>
                      <a:pt x="3098" y="536774"/>
                    </a:cubicBezTo>
                    <a:close/>
                  </a:path>
                </a:pathLst>
              </a:custGeom>
              <a:grpFill/>
              <a:ln w="9525"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35D4D107-DD4B-408D-A31A-9F3B714B1B0C}"/>
                  </a:ext>
                </a:extLst>
              </p:cNvPr>
              <p:cNvSpPr/>
              <p:nvPr/>
            </p:nvSpPr>
            <p:spPr>
              <a:xfrm>
                <a:off x="18326728" y="3855393"/>
                <a:ext cx="741831" cy="772485"/>
              </a:xfrm>
              <a:custGeom>
                <a:avLst/>
                <a:gdLst>
                  <a:gd name="connsiteX0" fmla="*/ 3098 w 499804"/>
                  <a:gd name="connsiteY0" fmla="*/ 457962 h 520458"/>
                  <a:gd name="connsiteX1" fmla="*/ 225738 w 499804"/>
                  <a:gd name="connsiteY1" fmla="*/ 514138 h 520458"/>
                  <a:gd name="connsiteX2" fmla="*/ 434748 w 499804"/>
                  <a:gd name="connsiteY2" fmla="*/ 282824 h 520458"/>
                  <a:gd name="connsiteX3" fmla="*/ 463662 w 499804"/>
                  <a:gd name="connsiteY3" fmla="*/ 7724 h 520458"/>
                  <a:gd name="connsiteX4" fmla="*/ 287697 w 499804"/>
                  <a:gd name="connsiteY4" fmla="*/ 19703 h 520458"/>
                  <a:gd name="connsiteX5" fmla="*/ 3098 w 499804"/>
                  <a:gd name="connsiteY5" fmla="*/ 457962 h 52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9804" h="520458">
                    <a:moveTo>
                      <a:pt x="3098" y="457962"/>
                    </a:moveTo>
                    <a:cubicBezTo>
                      <a:pt x="66296" y="471593"/>
                      <a:pt x="139822" y="489768"/>
                      <a:pt x="225738" y="514138"/>
                    </a:cubicBezTo>
                    <a:cubicBezTo>
                      <a:pt x="331482" y="544292"/>
                      <a:pt x="368658" y="411286"/>
                      <a:pt x="434748" y="282824"/>
                    </a:cubicBezTo>
                    <a:cubicBezTo>
                      <a:pt x="483075" y="188646"/>
                      <a:pt x="535121" y="56879"/>
                      <a:pt x="463662" y="7724"/>
                    </a:cubicBezTo>
                    <a:cubicBezTo>
                      <a:pt x="448378" y="-2602"/>
                      <a:pt x="376919" y="5659"/>
                      <a:pt x="287697" y="19703"/>
                    </a:cubicBezTo>
                    <a:cubicBezTo>
                      <a:pt x="217063" y="180797"/>
                      <a:pt x="120407" y="328673"/>
                      <a:pt x="3098" y="457962"/>
                    </a:cubicBezTo>
                    <a:close/>
                  </a:path>
                </a:pathLst>
              </a:custGeom>
              <a:grpFill/>
              <a:ln w="9525"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282138E9-4DF7-419C-AA9F-E72857EB1A71}"/>
                  </a:ext>
                </a:extLst>
              </p:cNvPr>
              <p:cNvSpPr/>
              <p:nvPr/>
            </p:nvSpPr>
            <p:spPr>
              <a:xfrm>
                <a:off x="17827679" y="4739583"/>
                <a:ext cx="698916" cy="496597"/>
              </a:xfrm>
              <a:custGeom>
                <a:avLst/>
                <a:gdLst>
                  <a:gd name="connsiteX0" fmla="*/ 3098 w 470890"/>
                  <a:gd name="connsiteY0" fmla="*/ 143539 h 334580"/>
                  <a:gd name="connsiteX1" fmla="*/ 176995 w 470890"/>
                  <a:gd name="connsiteY1" fmla="*/ 300503 h 334580"/>
                  <a:gd name="connsiteX2" fmla="*/ 251347 w 470890"/>
                  <a:gd name="connsiteY2" fmla="*/ 330243 h 334580"/>
                  <a:gd name="connsiteX3" fmla="*/ 461183 w 470890"/>
                  <a:gd name="connsiteY3" fmla="*/ 69188 h 334580"/>
                  <a:gd name="connsiteX4" fmla="*/ 250522 w 470890"/>
                  <a:gd name="connsiteY4" fmla="*/ 7642 h 334580"/>
                  <a:gd name="connsiteX5" fmla="*/ 193931 w 470890"/>
                  <a:gd name="connsiteY5" fmla="*/ 3098 h 334580"/>
                  <a:gd name="connsiteX6" fmla="*/ 3098 w 470890"/>
                  <a:gd name="connsiteY6" fmla="*/ 143539 h 334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0890" h="334580">
                    <a:moveTo>
                      <a:pt x="3098" y="143539"/>
                    </a:moveTo>
                    <a:cubicBezTo>
                      <a:pt x="75384" y="184432"/>
                      <a:pt x="146429" y="237717"/>
                      <a:pt x="176995" y="300503"/>
                    </a:cubicBezTo>
                    <a:cubicBezTo>
                      <a:pt x="190628" y="328591"/>
                      <a:pt x="222432" y="342222"/>
                      <a:pt x="251347" y="330243"/>
                    </a:cubicBezTo>
                    <a:cubicBezTo>
                      <a:pt x="345112" y="291002"/>
                      <a:pt x="512403" y="200128"/>
                      <a:pt x="461183" y="69188"/>
                    </a:cubicBezTo>
                    <a:cubicBezTo>
                      <a:pt x="447964" y="35730"/>
                      <a:pt x="409550" y="19207"/>
                      <a:pt x="250522" y="7642"/>
                    </a:cubicBezTo>
                    <a:cubicBezTo>
                      <a:pt x="229455" y="5989"/>
                      <a:pt x="210867" y="4750"/>
                      <a:pt x="193931" y="3098"/>
                    </a:cubicBezTo>
                    <a:cubicBezTo>
                      <a:pt x="134037" y="54731"/>
                      <a:pt x="70013" y="101407"/>
                      <a:pt x="3098" y="143539"/>
                    </a:cubicBezTo>
                    <a:close/>
                  </a:path>
                </a:pathLst>
              </a:custGeom>
              <a:grpFill/>
              <a:ln w="9525"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4A8B160C-2195-4348-9465-370BD8DE79D9}"/>
                  </a:ext>
                </a:extLst>
              </p:cNvPr>
              <p:cNvSpPr/>
              <p:nvPr/>
            </p:nvSpPr>
            <p:spPr>
              <a:xfrm>
                <a:off x="17125698" y="5050416"/>
                <a:ext cx="723439" cy="398504"/>
              </a:xfrm>
              <a:custGeom>
                <a:avLst/>
                <a:gdLst>
                  <a:gd name="connsiteX0" fmla="*/ 3098 w 487413"/>
                  <a:gd name="connsiteY0" fmla="*/ 134039 h 268490"/>
                  <a:gd name="connsiteX1" fmla="*/ 227391 w 487413"/>
                  <a:gd name="connsiteY1" fmla="*/ 263740 h 268490"/>
                  <a:gd name="connsiteX2" fmla="*/ 438879 w 487413"/>
                  <a:gd name="connsiteY2" fmla="*/ 241848 h 268490"/>
                  <a:gd name="connsiteX3" fmla="*/ 469032 w 487413"/>
                  <a:gd name="connsiteY3" fmla="*/ 137756 h 268490"/>
                  <a:gd name="connsiteX4" fmla="*/ 355027 w 487413"/>
                  <a:gd name="connsiteY4" fmla="*/ 3098 h 268490"/>
                  <a:gd name="connsiteX5" fmla="*/ 3098 w 487413"/>
                  <a:gd name="connsiteY5" fmla="*/ 134039 h 26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7413" h="268490">
                    <a:moveTo>
                      <a:pt x="3098" y="134039"/>
                    </a:moveTo>
                    <a:cubicBezTo>
                      <a:pt x="48948" y="205498"/>
                      <a:pt x="129908" y="253827"/>
                      <a:pt x="227391" y="263740"/>
                    </a:cubicBezTo>
                    <a:cubicBezTo>
                      <a:pt x="305046" y="271588"/>
                      <a:pt x="374028" y="261675"/>
                      <a:pt x="438879" y="241848"/>
                    </a:cubicBezTo>
                    <a:cubicBezTo>
                      <a:pt x="483489" y="228217"/>
                      <a:pt x="499185" y="172867"/>
                      <a:pt x="469032" y="137756"/>
                    </a:cubicBezTo>
                    <a:lnTo>
                      <a:pt x="355027" y="3098"/>
                    </a:lnTo>
                    <a:cubicBezTo>
                      <a:pt x="244739" y="59275"/>
                      <a:pt x="127017" y="103885"/>
                      <a:pt x="3098" y="134039"/>
                    </a:cubicBezTo>
                    <a:close/>
                  </a:path>
                </a:pathLst>
              </a:custGeom>
              <a:grpFill/>
              <a:ln w="9525" cap="flat">
                <a:noFill/>
                <a:prstDash val="solid"/>
                <a:miter/>
              </a:ln>
            </p:spPr>
            <p:txBody>
              <a:bodyPr rtlCol="0" anchor="ctr"/>
              <a:lstStyle/>
              <a:p>
                <a:endParaRPr lang="en-US"/>
              </a:p>
            </p:txBody>
          </p:sp>
        </p:grpSp>
      </p:grpSp>
      <p:sp>
        <p:nvSpPr>
          <p:cNvPr id="39" name="Freeform: Shape 38">
            <a:extLst>
              <a:ext uri="{FF2B5EF4-FFF2-40B4-BE49-F238E27FC236}">
                <a16:creationId xmlns:a16="http://schemas.microsoft.com/office/drawing/2014/main" id="{FFC1EC9B-1BDD-45A9-BEA2-5C974D1C4498}"/>
              </a:ext>
            </a:extLst>
          </p:cNvPr>
          <p:cNvSpPr/>
          <p:nvPr/>
        </p:nvSpPr>
        <p:spPr>
          <a:xfrm>
            <a:off x="0" y="4099525"/>
            <a:ext cx="16461052" cy="9616475"/>
          </a:xfrm>
          <a:custGeom>
            <a:avLst/>
            <a:gdLst>
              <a:gd name="connsiteX0" fmla="*/ 7144 w 10125075"/>
              <a:gd name="connsiteY0" fmla="*/ 7733 h 5915025"/>
              <a:gd name="connsiteX1" fmla="*/ 3919061 w 10125075"/>
              <a:gd name="connsiteY1" fmla="*/ 1145018 h 5915025"/>
              <a:gd name="connsiteX2" fmla="*/ 6591776 w 10125075"/>
              <a:gd name="connsiteY2" fmla="*/ 4990260 h 5915025"/>
              <a:gd name="connsiteX3" fmla="*/ 10119836 w 10125075"/>
              <a:gd name="connsiteY3" fmla="*/ 5909423 h 5915025"/>
              <a:gd name="connsiteX4" fmla="*/ 7144 w 10125075"/>
              <a:gd name="connsiteY4" fmla="*/ 5909423 h 5915025"/>
              <a:gd name="connsiteX5" fmla="*/ 7144 w 10125075"/>
              <a:gd name="connsiteY5" fmla="*/ 7733 h 5915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25075" h="5915025">
                <a:moveTo>
                  <a:pt x="7144" y="7733"/>
                </a:moveTo>
                <a:cubicBezTo>
                  <a:pt x="7144" y="7733"/>
                  <a:pt x="3112294" y="-56085"/>
                  <a:pt x="3919061" y="1145018"/>
                </a:cubicBezTo>
                <a:cubicBezTo>
                  <a:pt x="4725829" y="2346120"/>
                  <a:pt x="4461034" y="4187303"/>
                  <a:pt x="6591776" y="4990260"/>
                </a:cubicBezTo>
                <a:cubicBezTo>
                  <a:pt x="8722519" y="5793218"/>
                  <a:pt x="9035891" y="5909423"/>
                  <a:pt x="10119836" y="5909423"/>
                </a:cubicBezTo>
                <a:lnTo>
                  <a:pt x="7144" y="5909423"/>
                </a:lnTo>
                <a:lnTo>
                  <a:pt x="7144" y="7733"/>
                </a:lnTo>
                <a:close/>
              </a:path>
            </a:pathLst>
          </a:custGeom>
          <a:gradFill flip="none" rotWithShape="1">
            <a:gsLst>
              <a:gs pos="0">
                <a:schemeClr val="accent4"/>
              </a:gs>
              <a:gs pos="100000">
                <a:schemeClr val="accent3">
                  <a:lumMod val="60000"/>
                  <a:lumOff val="40000"/>
                </a:schemeClr>
              </a:gs>
            </a:gsLst>
            <a:path path="circle">
              <a:fillToRect r="100000" b="100000"/>
            </a:path>
            <a:tileRect l="-100000" t="-100000"/>
          </a:gradFill>
          <a:ln w="9525" cap="flat">
            <a:noFill/>
            <a:prstDash val="solid"/>
            <a:miter/>
          </a:ln>
          <a:effectLst>
            <a:outerShdw blurRad="635000" dist="190500" algn="l" rotWithShape="0">
              <a:prstClr val="black">
                <a:alpha val="26000"/>
              </a:prstClr>
            </a:outerShdw>
          </a:effectLst>
        </p:spPr>
        <p:txBody>
          <a:bodyPr rtlCol="0" anchor="ctr"/>
          <a:lstStyle/>
          <a:p>
            <a:endParaRPr lang="en-US"/>
          </a:p>
        </p:txBody>
      </p:sp>
      <p:sp>
        <p:nvSpPr>
          <p:cNvPr id="40" name="Freeform: Shape 39">
            <a:extLst>
              <a:ext uri="{FF2B5EF4-FFF2-40B4-BE49-F238E27FC236}">
                <a16:creationId xmlns:a16="http://schemas.microsoft.com/office/drawing/2014/main" id="{7EBE7A68-C647-4003-8535-27469CBF6B78}"/>
              </a:ext>
            </a:extLst>
          </p:cNvPr>
          <p:cNvSpPr/>
          <p:nvPr/>
        </p:nvSpPr>
        <p:spPr>
          <a:xfrm>
            <a:off x="0" y="2472959"/>
            <a:ext cx="15516438" cy="11242449"/>
          </a:xfrm>
          <a:custGeom>
            <a:avLst/>
            <a:gdLst>
              <a:gd name="connsiteX0" fmla="*/ 7144 w 9544050"/>
              <a:gd name="connsiteY0" fmla="*/ 7144 h 6915150"/>
              <a:gd name="connsiteX1" fmla="*/ 3577114 w 9544050"/>
              <a:gd name="connsiteY1" fmla="*/ 3261836 h 6915150"/>
              <a:gd name="connsiteX2" fmla="*/ 9541669 w 9544050"/>
              <a:gd name="connsiteY2" fmla="*/ 6909912 h 6915150"/>
              <a:gd name="connsiteX3" fmla="*/ 7144 w 9544050"/>
              <a:gd name="connsiteY3" fmla="*/ 6909912 h 6915150"/>
              <a:gd name="connsiteX4" fmla="*/ 7144 w 9544050"/>
              <a:gd name="connsiteY4" fmla="*/ 7144 h 6915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44050" h="6915150">
                <a:moveTo>
                  <a:pt x="7144" y="7144"/>
                </a:moveTo>
                <a:cubicBezTo>
                  <a:pt x="7144" y="7144"/>
                  <a:pt x="2867501" y="1589246"/>
                  <a:pt x="3577114" y="3261836"/>
                </a:cubicBezTo>
                <a:cubicBezTo>
                  <a:pt x="4286726" y="4934426"/>
                  <a:pt x="5861209" y="6909912"/>
                  <a:pt x="9541669" y="6909912"/>
                </a:cubicBezTo>
                <a:lnTo>
                  <a:pt x="7144" y="6909912"/>
                </a:lnTo>
                <a:lnTo>
                  <a:pt x="7144" y="7144"/>
                </a:lnTo>
                <a:close/>
              </a:path>
            </a:pathLst>
          </a:custGeom>
          <a:gradFill>
            <a:gsLst>
              <a:gs pos="0">
                <a:schemeClr val="accent3"/>
              </a:gs>
              <a:gs pos="100000">
                <a:schemeClr val="accent3">
                  <a:lumMod val="50000"/>
                </a:schemeClr>
              </a:gs>
            </a:gsLst>
            <a:path path="circle">
              <a:fillToRect l="100000" t="100000"/>
            </a:path>
          </a:gradFill>
          <a:ln w="9525" cap="flat">
            <a:noFill/>
            <a:prstDash val="solid"/>
            <a:miter/>
          </a:ln>
          <a:effectLst>
            <a:outerShdw blurRad="635000" dist="190500" algn="l" rotWithShape="0">
              <a:prstClr val="black">
                <a:alpha val="26000"/>
              </a:prstClr>
            </a:outerShdw>
          </a:effectLst>
        </p:spPr>
        <p:txBody>
          <a:bodyPr rtlCol="0" anchor="ctr"/>
          <a:lstStyle/>
          <a:p>
            <a:endParaRPr lang="en-US"/>
          </a:p>
        </p:txBody>
      </p:sp>
      <p:sp>
        <p:nvSpPr>
          <p:cNvPr id="41" name="Freeform: Shape 40">
            <a:extLst>
              <a:ext uri="{FF2B5EF4-FFF2-40B4-BE49-F238E27FC236}">
                <a16:creationId xmlns:a16="http://schemas.microsoft.com/office/drawing/2014/main" id="{B76C66FC-1B86-4E53-A9B0-6DC6C8B5D801}"/>
              </a:ext>
            </a:extLst>
          </p:cNvPr>
          <p:cNvSpPr/>
          <p:nvPr/>
        </p:nvSpPr>
        <p:spPr>
          <a:xfrm>
            <a:off x="0" y="2472959"/>
            <a:ext cx="13054249" cy="11242449"/>
          </a:xfrm>
          <a:custGeom>
            <a:avLst/>
            <a:gdLst>
              <a:gd name="connsiteX0" fmla="*/ 7144 w 8029575"/>
              <a:gd name="connsiteY0" fmla="*/ 7144 h 6915150"/>
              <a:gd name="connsiteX1" fmla="*/ 2443639 w 8029575"/>
              <a:gd name="connsiteY1" fmla="*/ 2543651 h 6915150"/>
              <a:gd name="connsiteX2" fmla="*/ 5032534 w 8029575"/>
              <a:gd name="connsiteY2" fmla="*/ 5502117 h 6915150"/>
              <a:gd name="connsiteX3" fmla="*/ 8024337 w 8029575"/>
              <a:gd name="connsiteY3" fmla="*/ 6909912 h 6915150"/>
              <a:gd name="connsiteX4" fmla="*/ 7144 w 8029575"/>
              <a:gd name="connsiteY4" fmla="*/ 6909912 h 6915150"/>
              <a:gd name="connsiteX5" fmla="*/ 7144 w 8029575"/>
              <a:gd name="connsiteY5" fmla="*/ 7144 h 6915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29575" h="6915150">
                <a:moveTo>
                  <a:pt x="7144" y="7144"/>
                </a:moveTo>
                <a:cubicBezTo>
                  <a:pt x="7144" y="7144"/>
                  <a:pt x="2155031" y="118586"/>
                  <a:pt x="2443639" y="2543651"/>
                </a:cubicBezTo>
                <a:cubicBezTo>
                  <a:pt x="2732246" y="4968717"/>
                  <a:pt x="4145756" y="5364004"/>
                  <a:pt x="5032534" y="5502117"/>
                </a:cubicBezTo>
                <a:cubicBezTo>
                  <a:pt x="5919312" y="5640229"/>
                  <a:pt x="7590949" y="6323171"/>
                  <a:pt x="8024337" y="6909912"/>
                </a:cubicBezTo>
                <a:lnTo>
                  <a:pt x="7144" y="6909912"/>
                </a:lnTo>
                <a:lnTo>
                  <a:pt x="7144" y="7144"/>
                </a:lnTo>
                <a:close/>
              </a:path>
            </a:pathLst>
          </a:custGeom>
          <a:gradFill flip="none" rotWithShape="1">
            <a:gsLst>
              <a:gs pos="0">
                <a:schemeClr val="accent3"/>
              </a:gs>
              <a:gs pos="100000">
                <a:schemeClr val="accent4"/>
              </a:gs>
            </a:gsLst>
            <a:path path="circle">
              <a:fillToRect l="100000" t="100000"/>
            </a:path>
            <a:tileRect r="-100000" b="-100000"/>
          </a:gradFill>
          <a:ln w="9525" cap="flat">
            <a:noFill/>
            <a:prstDash val="solid"/>
            <a:miter/>
          </a:ln>
          <a:effectLst>
            <a:outerShdw blurRad="635000" dist="190500" algn="l" rotWithShape="0">
              <a:prstClr val="black">
                <a:alpha val="26000"/>
              </a:prstClr>
            </a:outerShdw>
          </a:effectLst>
        </p:spPr>
        <p:txBody>
          <a:bodyPr rtlCol="0" anchor="ctr"/>
          <a:lstStyle/>
          <a:p>
            <a:endParaRPr lang="en-US"/>
          </a:p>
        </p:txBody>
      </p:sp>
      <p:grpSp>
        <p:nvGrpSpPr>
          <p:cNvPr id="36" name="Group 35">
            <a:extLst>
              <a:ext uri="{FF2B5EF4-FFF2-40B4-BE49-F238E27FC236}">
                <a16:creationId xmlns:a16="http://schemas.microsoft.com/office/drawing/2014/main" id="{A9A1FFF8-A293-475D-BBF7-630B12C841B6}"/>
              </a:ext>
            </a:extLst>
          </p:cNvPr>
          <p:cNvGrpSpPr/>
          <p:nvPr/>
        </p:nvGrpSpPr>
        <p:grpSpPr>
          <a:xfrm>
            <a:off x="1842630" y="3004104"/>
            <a:ext cx="10702361" cy="8949358"/>
            <a:chOff x="8919289" y="4117285"/>
            <a:chExt cx="6545006" cy="5472961"/>
          </a:xfrm>
        </p:grpSpPr>
        <p:sp>
          <p:nvSpPr>
            <p:cNvPr id="4" name="Freeform: Shape 3">
              <a:extLst>
                <a:ext uri="{FF2B5EF4-FFF2-40B4-BE49-F238E27FC236}">
                  <a16:creationId xmlns:a16="http://schemas.microsoft.com/office/drawing/2014/main" id="{76507DEA-B820-4EED-B817-7FA55BAF3323}"/>
                </a:ext>
              </a:extLst>
            </p:cNvPr>
            <p:cNvSpPr/>
            <p:nvPr/>
          </p:nvSpPr>
          <p:spPr>
            <a:xfrm>
              <a:off x="10645928" y="8340558"/>
              <a:ext cx="219075" cy="219075"/>
            </a:xfrm>
            <a:custGeom>
              <a:avLst/>
              <a:gdLst>
                <a:gd name="connsiteX0" fmla="*/ 15086 w 219075"/>
                <a:gd name="connsiteY0" fmla="*/ 142407 h 219075"/>
                <a:gd name="connsiteX1" fmla="*/ 180821 w 219075"/>
                <a:gd name="connsiteY1" fmla="*/ 217655 h 219075"/>
                <a:gd name="connsiteX2" fmla="*/ 18896 w 219075"/>
                <a:gd name="connsiteY2" fmla="*/ 7152 h 219075"/>
                <a:gd name="connsiteX3" fmla="*/ 15086 w 219075"/>
                <a:gd name="connsiteY3" fmla="*/ 142407 h 219075"/>
              </a:gdLst>
              <a:ahLst/>
              <a:cxnLst>
                <a:cxn ang="0">
                  <a:pos x="connsiteX0" y="connsiteY0"/>
                </a:cxn>
                <a:cxn ang="0">
                  <a:pos x="connsiteX1" y="connsiteY1"/>
                </a:cxn>
                <a:cxn ang="0">
                  <a:pos x="connsiteX2" y="connsiteY2"/>
                </a:cxn>
                <a:cxn ang="0">
                  <a:pos x="connsiteX3" y="connsiteY3"/>
                </a:cxn>
              </a:cxnLst>
              <a:rect l="l" t="t" r="r" b="b"/>
              <a:pathLst>
                <a:path w="219075" h="219075">
                  <a:moveTo>
                    <a:pt x="15086" y="142407"/>
                  </a:moveTo>
                  <a:cubicBezTo>
                    <a:pt x="15086" y="142407"/>
                    <a:pt x="55091" y="186222"/>
                    <a:pt x="180821" y="217655"/>
                  </a:cubicBezTo>
                  <a:cubicBezTo>
                    <a:pt x="307504" y="248135"/>
                    <a:pt x="21754" y="8105"/>
                    <a:pt x="18896" y="7152"/>
                  </a:cubicBezTo>
                  <a:cubicBezTo>
                    <a:pt x="16991" y="6199"/>
                    <a:pt x="-3964" y="88114"/>
                    <a:pt x="15086" y="142407"/>
                  </a:cubicBezTo>
                  <a:close/>
                </a:path>
              </a:pathLst>
            </a:custGeom>
            <a:solidFill>
              <a:srgbClr val="021B54"/>
            </a:solidFill>
            <a:ln w="9525" cap="flat">
              <a:noFill/>
              <a:prstDash val="solid"/>
              <a:miter/>
            </a:ln>
          </p:spPr>
          <p:txBody>
            <a:bodyPr rtlCol="0" anchor="ctr"/>
            <a:lstStyle/>
            <a:p>
              <a:endParaRPr lang="en-US"/>
            </a:p>
          </p:txBody>
        </p:sp>
        <p:sp>
          <p:nvSpPr>
            <p:cNvPr id="5" name="Freeform: Shape 4">
              <a:extLst>
                <a:ext uri="{FF2B5EF4-FFF2-40B4-BE49-F238E27FC236}">
                  <a16:creationId xmlns:a16="http://schemas.microsoft.com/office/drawing/2014/main" id="{894A0BFE-7BE7-426C-8ED9-A2C523A97A66}"/>
                </a:ext>
              </a:extLst>
            </p:cNvPr>
            <p:cNvSpPr/>
            <p:nvPr/>
          </p:nvSpPr>
          <p:spPr>
            <a:xfrm>
              <a:off x="14807070" y="8548211"/>
              <a:ext cx="657225" cy="342900"/>
            </a:xfrm>
            <a:custGeom>
              <a:avLst/>
              <a:gdLst>
                <a:gd name="connsiteX0" fmla="*/ 653592 w 657225"/>
                <a:gd name="connsiteY0" fmla="*/ 7144 h 342900"/>
                <a:gd name="connsiteX1" fmla="*/ 633590 w 657225"/>
                <a:gd name="connsiteY1" fmla="*/ 95726 h 342900"/>
                <a:gd name="connsiteX2" fmla="*/ 356412 w 657225"/>
                <a:gd name="connsiteY2" fmla="*/ 241459 h 342900"/>
                <a:gd name="connsiteX3" fmla="*/ 156387 w 657225"/>
                <a:gd name="connsiteY3" fmla="*/ 342424 h 342900"/>
                <a:gd name="connsiteX4" fmla="*/ 19227 w 657225"/>
                <a:gd name="connsiteY4" fmla="*/ 272891 h 342900"/>
                <a:gd name="connsiteX5" fmla="*/ 7797 w 657225"/>
                <a:gd name="connsiteY5" fmla="*/ 229076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7225" h="342900">
                  <a:moveTo>
                    <a:pt x="653592" y="7144"/>
                  </a:moveTo>
                  <a:cubicBezTo>
                    <a:pt x="653592" y="7144"/>
                    <a:pt x="651687" y="67151"/>
                    <a:pt x="633590" y="95726"/>
                  </a:cubicBezTo>
                  <a:cubicBezTo>
                    <a:pt x="615492" y="124301"/>
                    <a:pt x="423087" y="198596"/>
                    <a:pt x="356412" y="241459"/>
                  </a:cubicBezTo>
                  <a:cubicBezTo>
                    <a:pt x="290690" y="284321"/>
                    <a:pt x="204012" y="348139"/>
                    <a:pt x="156387" y="342424"/>
                  </a:cubicBezTo>
                  <a:cubicBezTo>
                    <a:pt x="107810" y="337661"/>
                    <a:pt x="35419" y="303371"/>
                    <a:pt x="19227" y="272891"/>
                  </a:cubicBezTo>
                  <a:cubicBezTo>
                    <a:pt x="3035" y="242411"/>
                    <a:pt x="7797" y="229076"/>
                    <a:pt x="7797" y="229076"/>
                  </a:cubicBezTo>
                </a:path>
              </a:pathLst>
            </a:custGeom>
            <a:solidFill>
              <a:srgbClr val="002384"/>
            </a:solidFill>
            <a:ln w="9525" cap="flat">
              <a:noFill/>
              <a:prstDash val="solid"/>
              <a:miter/>
            </a:ln>
          </p:spPr>
          <p:txBody>
            <a:bodyPr rtlCol="0" anchor="ctr"/>
            <a:lstStyle/>
            <a:p>
              <a:endParaRPr lang="en-US"/>
            </a:p>
          </p:txBody>
        </p:sp>
        <p:sp>
          <p:nvSpPr>
            <p:cNvPr id="6" name="Freeform: Shape 5">
              <a:extLst>
                <a:ext uri="{FF2B5EF4-FFF2-40B4-BE49-F238E27FC236}">
                  <a16:creationId xmlns:a16="http://schemas.microsoft.com/office/drawing/2014/main" id="{19CC7710-8F82-4AAE-8CEF-B3CEA474DC74}"/>
                </a:ext>
              </a:extLst>
            </p:cNvPr>
            <p:cNvSpPr/>
            <p:nvPr/>
          </p:nvSpPr>
          <p:spPr>
            <a:xfrm>
              <a:off x="14430533" y="8353901"/>
              <a:ext cx="1028700" cy="476250"/>
            </a:xfrm>
            <a:custGeom>
              <a:avLst/>
              <a:gdLst>
                <a:gd name="connsiteX0" fmla="*/ 111919 w 1028700"/>
                <a:gd name="connsiteY0" fmla="*/ 7144 h 476250"/>
                <a:gd name="connsiteX1" fmla="*/ 7144 w 1028700"/>
                <a:gd name="connsiteY1" fmla="*/ 285274 h 476250"/>
                <a:gd name="connsiteX2" fmla="*/ 329089 w 1028700"/>
                <a:gd name="connsiteY2" fmla="*/ 379571 h 476250"/>
                <a:gd name="connsiteX3" fmla="*/ 338614 w 1028700"/>
                <a:gd name="connsiteY3" fmla="*/ 389096 h 476250"/>
                <a:gd name="connsiteX4" fmla="*/ 539592 w 1028700"/>
                <a:gd name="connsiteY4" fmla="*/ 459581 h 476250"/>
                <a:gd name="connsiteX5" fmla="*/ 810102 w 1028700"/>
                <a:gd name="connsiteY5" fmla="*/ 331946 h 476250"/>
                <a:gd name="connsiteX6" fmla="*/ 810102 w 1028700"/>
                <a:gd name="connsiteY6" fmla="*/ 331946 h 476250"/>
                <a:gd name="connsiteX7" fmla="*/ 929164 w 1028700"/>
                <a:gd name="connsiteY7" fmla="*/ 281464 h 476250"/>
                <a:gd name="connsiteX8" fmla="*/ 1024414 w 1028700"/>
                <a:gd name="connsiteY8" fmla="*/ 215741 h 476250"/>
                <a:gd name="connsiteX9" fmla="*/ 1026319 w 1028700"/>
                <a:gd name="connsiteY9" fmla="*/ 188119 h 476250"/>
                <a:gd name="connsiteX10" fmla="*/ 981552 w 1028700"/>
                <a:gd name="connsiteY10" fmla="*/ 158591 h 476250"/>
                <a:gd name="connsiteX11" fmla="*/ 832009 w 1028700"/>
                <a:gd name="connsiteY11" fmla="*/ 175736 h 476250"/>
                <a:gd name="connsiteX12" fmla="*/ 829152 w 1028700"/>
                <a:gd name="connsiteY12" fmla="*/ 175736 h 476250"/>
                <a:gd name="connsiteX13" fmla="*/ 692944 w 1028700"/>
                <a:gd name="connsiteY13" fmla="*/ 187166 h 476250"/>
                <a:gd name="connsiteX14" fmla="*/ 690086 w 1028700"/>
                <a:gd name="connsiteY14" fmla="*/ 187166 h 476250"/>
                <a:gd name="connsiteX15" fmla="*/ 468154 w 1028700"/>
                <a:gd name="connsiteY15" fmla="*/ 196691 h 476250"/>
                <a:gd name="connsiteX16" fmla="*/ 111919 w 1028700"/>
                <a:gd name="connsiteY16" fmla="*/ 7144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28700" h="476250">
                  <a:moveTo>
                    <a:pt x="111919" y="7144"/>
                  </a:moveTo>
                  <a:lnTo>
                    <a:pt x="7144" y="285274"/>
                  </a:lnTo>
                  <a:lnTo>
                    <a:pt x="329089" y="379571"/>
                  </a:lnTo>
                  <a:cubicBezTo>
                    <a:pt x="329089" y="379571"/>
                    <a:pt x="331947" y="383381"/>
                    <a:pt x="338614" y="389096"/>
                  </a:cubicBezTo>
                  <a:cubicBezTo>
                    <a:pt x="370047" y="421481"/>
                    <a:pt x="475774" y="518636"/>
                    <a:pt x="539592" y="459581"/>
                  </a:cubicBezTo>
                  <a:cubicBezTo>
                    <a:pt x="578644" y="424339"/>
                    <a:pt x="698659" y="377666"/>
                    <a:pt x="810102" y="331946"/>
                  </a:cubicBezTo>
                  <a:lnTo>
                    <a:pt x="810102" y="331946"/>
                  </a:lnTo>
                  <a:cubicBezTo>
                    <a:pt x="852964" y="314801"/>
                    <a:pt x="893922" y="297656"/>
                    <a:pt x="929164" y="281464"/>
                  </a:cubicBezTo>
                  <a:cubicBezTo>
                    <a:pt x="982504" y="256699"/>
                    <a:pt x="1019652" y="233839"/>
                    <a:pt x="1024414" y="215741"/>
                  </a:cubicBezTo>
                  <a:cubicBezTo>
                    <a:pt x="1027272" y="204311"/>
                    <a:pt x="1028224" y="195739"/>
                    <a:pt x="1026319" y="188119"/>
                  </a:cubicBezTo>
                  <a:cubicBezTo>
                    <a:pt x="1020604" y="155734"/>
                    <a:pt x="981552" y="158591"/>
                    <a:pt x="981552" y="158591"/>
                  </a:cubicBezTo>
                  <a:cubicBezTo>
                    <a:pt x="981552" y="158591"/>
                    <a:pt x="916781" y="167164"/>
                    <a:pt x="832009" y="175736"/>
                  </a:cubicBezTo>
                  <a:lnTo>
                    <a:pt x="829152" y="175736"/>
                  </a:lnTo>
                  <a:cubicBezTo>
                    <a:pt x="786289" y="180499"/>
                    <a:pt x="739617" y="184309"/>
                    <a:pt x="692944" y="187166"/>
                  </a:cubicBezTo>
                  <a:lnTo>
                    <a:pt x="690086" y="187166"/>
                  </a:lnTo>
                  <a:cubicBezTo>
                    <a:pt x="600552" y="192881"/>
                    <a:pt x="509111" y="207169"/>
                    <a:pt x="468154" y="196691"/>
                  </a:cubicBezTo>
                  <a:lnTo>
                    <a:pt x="111919" y="7144"/>
                  </a:lnTo>
                  <a:close/>
                </a:path>
              </a:pathLst>
            </a:custGeom>
            <a:solidFill>
              <a:srgbClr val="81A5E3"/>
            </a:solidFill>
            <a:ln w="9525" cap="flat">
              <a:noFill/>
              <a:prstDash val="solid"/>
              <a:miter/>
            </a:ln>
          </p:spPr>
          <p:txBody>
            <a:bodyPr rtlCol="0" anchor="ctr"/>
            <a:lstStyle/>
            <a:p>
              <a:endParaRPr lang="en-US"/>
            </a:p>
          </p:txBody>
        </p:sp>
        <p:sp>
          <p:nvSpPr>
            <p:cNvPr id="7" name="Freeform: Shape 6">
              <a:extLst>
                <a:ext uri="{FF2B5EF4-FFF2-40B4-BE49-F238E27FC236}">
                  <a16:creationId xmlns:a16="http://schemas.microsoft.com/office/drawing/2014/main" id="{27BB7FB4-CE9E-4F97-9D78-BE2E1B794BEB}"/>
                </a:ext>
              </a:extLst>
            </p:cNvPr>
            <p:cNvSpPr/>
            <p:nvPr/>
          </p:nvSpPr>
          <p:spPr>
            <a:xfrm>
              <a:off x="15114428" y="8523446"/>
              <a:ext cx="247650" cy="161925"/>
            </a:xfrm>
            <a:custGeom>
              <a:avLst/>
              <a:gdLst>
                <a:gd name="connsiteX0" fmla="*/ 7144 w 247650"/>
                <a:gd name="connsiteY0" fmla="*/ 19526 h 161925"/>
                <a:gd name="connsiteX1" fmla="*/ 127159 w 247650"/>
                <a:gd name="connsiteY1" fmla="*/ 163354 h 161925"/>
                <a:gd name="connsiteX2" fmla="*/ 127159 w 247650"/>
                <a:gd name="connsiteY2" fmla="*/ 163354 h 161925"/>
                <a:gd name="connsiteX3" fmla="*/ 246221 w 247650"/>
                <a:gd name="connsiteY3" fmla="*/ 112871 h 161925"/>
                <a:gd name="connsiteX4" fmla="*/ 149066 w 247650"/>
                <a:gd name="connsiteY4" fmla="*/ 7144 h 161925"/>
                <a:gd name="connsiteX5" fmla="*/ 146209 w 247650"/>
                <a:gd name="connsiteY5" fmla="*/ 7144 h 161925"/>
                <a:gd name="connsiteX6" fmla="*/ 10001 w 247650"/>
                <a:gd name="connsiteY6" fmla="*/ 18574 h 161925"/>
                <a:gd name="connsiteX7" fmla="*/ 7144 w 247650"/>
                <a:gd name="connsiteY7" fmla="*/ 19526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61925">
                  <a:moveTo>
                    <a:pt x="7144" y="19526"/>
                  </a:moveTo>
                  <a:cubicBezTo>
                    <a:pt x="52864" y="51911"/>
                    <a:pt x="113823" y="123349"/>
                    <a:pt x="127159" y="163354"/>
                  </a:cubicBezTo>
                  <a:lnTo>
                    <a:pt x="127159" y="163354"/>
                  </a:lnTo>
                  <a:cubicBezTo>
                    <a:pt x="170021" y="146209"/>
                    <a:pt x="210978" y="129064"/>
                    <a:pt x="246221" y="112871"/>
                  </a:cubicBezTo>
                  <a:cubicBezTo>
                    <a:pt x="246221" y="112871"/>
                    <a:pt x="226219" y="47149"/>
                    <a:pt x="149066" y="7144"/>
                  </a:cubicBezTo>
                  <a:lnTo>
                    <a:pt x="146209" y="7144"/>
                  </a:lnTo>
                  <a:lnTo>
                    <a:pt x="10001" y="18574"/>
                  </a:lnTo>
                  <a:lnTo>
                    <a:pt x="7144" y="19526"/>
                  </a:lnTo>
                  <a:close/>
                </a:path>
              </a:pathLst>
            </a:custGeom>
            <a:solidFill>
              <a:srgbClr val="D8E2FF"/>
            </a:solidFill>
            <a:ln w="9525" cap="flat">
              <a:no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2BB95F23-5E4A-4689-903D-42AEF7F7BF0B}"/>
                </a:ext>
              </a:extLst>
            </p:cNvPr>
            <p:cNvSpPr/>
            <p:nvPr/>
          </p:nvSpPr>
          <p:spPr>
            <a:xfrm>
              <a:off x="13426425" y="9266396"/>
              <a:ext cx="666750" cy="323850"/>
            </a:xfrm>
            <a:custGeom>
              <a:avLst/>
              <a:gdLst>
                <a:gd name="connsiteX0" fmla="*/ 659780 w 666750"/>
                <a:gd name="connsiteY0" fmla="*/ 269081 h 323850"/>
                <a:gd name="connsiteX1" fmla="*/ 586437 w 666750"/>
                <a:gd name="connsiteY1" fmla="*/ 322422 h 323850"/>
                <a:gd name="connsiteX2" fmla="*/ 282590 w 666750"/>
                <a:gd name="connsiteY2" fmla="*/ 248127 h 323850"/>
                <a:gd name="connsiteX3" fmla="*/ 65420 w 666750"/>
                <a:gd name="connsiteY3" fmla="*/ 190977 h 323850"/>
                <a:gd name="connsiteX4" fmla="*/ 8270 w 666750"/>
                <a:gd name="connsiteY4" fmla="*/ 47149 h 323850"/>
                <a:gd name="connsiteX5" fmla="*/ 29225 w 666750"/>
                <a:gd name="connsiteY5" fmla="*/ 7144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6750" h="323850">
                  <a:moveTo>
                    <a:pt x="659780" y="269081"/>
                  </a:moveTo>
                  <a:cubicBezTo>
                    <a:pt x="659780" y="269081"/>
                    <a:pt x="618822" y="312897"/>
                    <a:pt x="586437" y="322422"/>
                  </a:cubicBezTo>
                  <a:cubicBezTo>
                    <a:pt x="554052" y="331947"/>
                    <a:pt x="359742" y="260509"/>
                    <a:pt x="282590" y="248127"/>
                  </a:cubicBezTo>
                  <a:cubicBezTo>
                    <a:pt x="205437" y="235744"/>
                    <a:pt x="97805" y="227172"/>
                    <a:pt x="65420" y="190977"/>
                  </a:cubicBezTo>
                  <a:cubicBezTo>
                    <a:pt x="33035" y="155734"/>
                    <a:pt x="650" y="81439"/>
                    <a:pt x="8270" y="47149"/>
                  </a:cubicBezTo>
                  <a:cubicBezTo>
                    <a:pt x="15890" y="12859"/>
                    <a:pt x="29225" y="7144"/>
                    <a:pt x="29225" y="7144"/>
                  </a:cubicBezTo>
                </a:path>
              </a:pathLst>
            </a:custGeom>
            <a:solidFill>
              <a:srgbClr val="002384"/>
            </a:solidFill>
            <a:ln w="9525"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3CBCD4B6-C01E-4204-9FC2-A776D288AAAA}"/>
                </a:ext>
              </a:extLst>
            </p:cNvPr>
            <p:cNvSpPr/>
            <p:nvPr/>
          </p:nvSpPr>
          <p:spPr>
            <a:xfrm>
              <a:off x="13257053" y="8774906"/>
              <a:ext cx="838200" cy="771525"/>
            </a:xfrm>
            <a:custGeom>
              <a:avLst/>
              <a:gdLst>
                <a:gd name="connsiteX0" fmla="*/ 270034 w 838200"/>
                <a:gd name="connsiteY0" fmla="*/ 7144 h 771525"/>
                <a:gd name="connsiteX1" fmla="*/ 7144 w 838200"/>
                <a:gd name="connsiteY1" fmla="*/ 146209 h 771525"/>
                <a:gd name="connsiteX2" fmla="*/ 185261 w 838200"/>
                <a:gd name="connsiteY2" fmla="*/ 430054 h 771525"/>
                <a:gd name="connsiteX3" fmla="*/ 185261 w 838200"/>
                <a:gd name="connsiteY3" fmla="*/ 443389 h 771525"/>
                <a:gd name="connsiteX4" fmla="*/ 289084 w 838200"/>
                <a:gd name="connsiteY4" fmla="*/ 630079 h 771525"/>
                <a:gd name="connsiteX5" fmla="*/ 576739 w 838200"/>
                <a:gd name="connsiteY5" fmla="*/ 713899 h 771525"/>
                <a:gd name="connsiteX6" fmla="*/ 576739 w 838200"/>
                <a:gd name="connsiteY6" fmla="*/ 713899 h 771525"/>
                <a:gd name="connsiteX7" fmla="*/ 699611 w 838200"/>
                <a:gd name="connsiteY7" fmla="*/ 754856 h 771525"/>
                <a:gd name="connsiteX8" fmla="*/ 814864 w 838200"/>
                <a:gd name="connsiteY8" fmla="*/ 769144 h 771525"/>
                <a:gd name="connsiteX9" fmla="*/ 834866 w 838200"/>
                <a:gd name="connsiteY9" fmla="*/ 750094 h 771525"/>
                <a:gd name="connsiteX10" fmla="*/ 820579 w 838200"/>
                <a:gd name="connsiteY10" fmla="*/ 698659 h 771525"/>
                <a:gd name="connsiteX11" fmla="*/ 697707 w 838200"/>
                <a:gd name="connsiteY11" fmla="*/ 612934 h 771525"/>
                <a:gd name="connsiteX12" fmla="*/ 694849 w 838200"/>
                <a:gd name="connsiteY12" fmla="*/ 611029 h 771525"/>
                <a:gd name="connsiteX13" fmla="*/ 585311 w 838200"/>
                <a:gd name="connsiteY13" fmla="*/ 530067 h 771525"/>
                <a:gd name="connsiteX14" fmla="*/ 582454 w 838200"/>
                <a:gd name="connsiteY14" fmla="*/ 528161 h 771525"/>
                <a:gd name="connsiteX15" fmla="*/ 410051 w 838200"/>
                <a:gd name="connsiteY15" fmla="*/ 389096 h 771525"/>
                <a:gd name="connsiteX16" fmla="*/ 270034 w 838200"/>
                <a:gd name="connsiteY16" fmla="*/ 7144 h 771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38200" h="771525">
                  <a:moveTo>
                    <a:pt x="270034" y="7144"/>
                  </a:moveTo>
                  <a:lnTo>
                    <a:pt x="7144" y="146209"/>
                  </a:lnTo>
                  <a:lnTo>
                    <a:pt x="185261" y="430054"/>
                  </a:lnTo>
                  <a:cubicBezTo>
                    <a:pt x="185261" y="430054"/>
                    <a:pt x="185261" y="434816"/>
                    <a:pt x="185261" y="443389"/>
                  </a:cubicBezTo>
                  <a:cubicBezTo>
                    <a:pt x="188119" y="488156"/>
                    <a:pt x="202406" y="631031"/>
                    <a:pt x="289084" y="630079"/>
                  </a:cubicBezTo>
                  <a:cubicBezTo>
                    <a:pt x="341471" y="629126"/>
                    <a:pt x="463391" y="673894"/>
                    <a:pt x="576739" y="713899"/>
                  </a:cubicBezTo>
                  <a:lnTo>
                    <a:pt x="576739" y="713899"/>
                  </a:lnTo>
                  <a:cubicBezTo>
                    <a:pt x="620554" y="729139"/>
                    <a:pt x="662464" y="743426"/>
                    <a:pt x="699611" y="754856"/>
                  </a:cubicBezTo>
                  <a:cubicBezTo>
                    <a:pt x="755809" y="771049"/>
                    <a:pt x="799624" y="779621"/>
                    <a:pt x="814864" y="769144"/>
                  </a:cubicBezTo>
                  <a:cubicBezTo>
                    <a:pt x="824389" y="762476"/>
                    <a:pt x="831057" y="755809"/>
                    <a:pt x="834866" y="750094"/>
                  </a:cubicBezTo>
                  <a:cubicBezTo>
                    <a:pt x="852011" y="722471"/>
                    <a:pt x="820579" y="698659"/>
                    <a:pt x="820579" y="698659"/>
                  </a:cubicBezTo>
                  <a:cubicBezTo>
                    <a:pt x="820579" y="698659"/>
                    <a:pt x="766286" y="662464"/>
                    <a:pt x="697707" y="612934"/>
                  </a:cubicBezTo>
                  <a:lnTo>
                    <a:pt x="694849" y="611029"/>
                  </a:lnTo>
                  <a:cubicBezTo>
                    <a:pt x="659607" y="586264"/>
                    <a:pt x="621507" y="557689"/>
                    <a:pt x="585311" y="530067"/>
                  </a:cubicBezTo>
                  <a:lnTo>
                    <a:pt x="582454" y="528161"/>
                  </a:lnTo>
                  <a:cubicBezTo>
                    <a:pt x="511969" y="473869"/>
                    <a:pt x="432911" y="423386"/>
                    <a:pt x="410051" y="389096"/>
                  </a:cubicBezTo>
                  <a:lnTo>
                    <a:pt x="270034" y="7144"/>
                  </a:lnTo>
                  <a:close/>
                </a:path>
              </a:pathLst>
            </a:custGeom>
            <a:solidFill>
              <a:srgbClr val="81A5E3"/>
            </a:solidFill>
            <a:ln w="9525"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B465B862-1CC3-425B-8ADD-29D0562AC0B7}"/>
                </a:ext>
              </a:extLst>
            </p:cNvPr>
            <p:cNvSpPr/>
            <p:nvPr/>
          </p:nvSpPr>
          <p:spPr>
            <a:xfrm>
              <a:off x="13828553" y="9294019"/>
              <a:ext cx="142875" cy="238125"/>
            </a:xfrm>
            <a:custGeom>
              <a:avLst/>
              <a:gdLst>
                <a:gd name="connsiteX0" fmla="*/ 11906 w 142875"/>
                <a:gd name="connsiteY0" fmla="*/ 7144 h 238125"/>
                <a:gd name="connsiteX1" fmla="*/ 7144 w 142875"/>
                <a:gd name="connsiteY1" fmla="*/ 194786 h 238125"/>
                <a:gd name="connsiteX2" fmla="*/ 7144 w 142875"/>
                <a:gd name="connsiteY2" fmla="*/ 194786 h 238125"/>
                <a:gd name="connsiteX3" fmla="*/ 130016 w 142875"/>
                <a:gd name="connsiteY3" fmla="*/ 235744 h 238125"/>
                <a:gd name="connsiteX4" fmla="*/ 127159 w 142875"/>
                <a:gd name="connsiteY4" fmla="*/ 92869 h 238125"/>
                <a:gd name="connsiteX5" fmla="*/ 124301 w 142875"/>
                <a:gd name="connsiteY5" fmla="*/ 90964 h 238125"/>
                <a:gd name="connsiteX6" fmla="*/ 14764 w 142875"/>
                <a:gd name="connsiteY6" fmla="*/ 10001 h 238125"/>
                <a:gd name="connsiteX7" fmla="*/ 11906 w 142875"/>
                <a:gd name="connsiteY7" fmla="*/ 7144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875" h="238125">
                  <a:moveTo>
                    <a:pt x="11906" y="7144"/>
                  </a:moveTo>
                  <a:cubicBezTo>
                    <a:pt x="25241" y="61436"/>
                    <a:pt x="22384" y="155734"/>
                    <a:pt x="7144" y="194786"/>
                  </a:cubicBezTo>
                  <a:lnTo>
                    <a:pt x="7144" y="194786"/>
                  </a:lnTo>
                  <a:cubicBezTo>
                    <a:pt x="50959" y="210026"/>
                    <a:pt x="92869" y="224314"/>
                    <a:pt x="130016" y="235744"/>
                  </a:cubicBezTo>
                  <a:cubicBezTo>
                    <a:pt x="130016" y="235744"/>
                    <a:pt x="158591" y="172879"/>
                    <a:pt x="127159" y="92869"/>
                  </a:cubicBezTo>
                  <a:lnTo>
                    <a:pt x="124301" y="90964"/>
                  </a:lnTo>
                  <a:lnTo>
                    <a:pt x="14764" y="10001"/>
                  </a:lnTo>
                  <a:lnTo>
                    <a:pt x="11906" y="7144"/>
                  </a:lnTo>
                  <a:close/>
                </a:path>
              </a:pathLst>
            </a:custGeom>
            <a:solidFill>
              <a:srgbClr val="D8E2FF"/>
            </a:solidFill>
            <a:ln w="9525" cap="flat">
              <a:noFill/>
              <a:prstDash val="solid"/>
              <a:miter/>
            </a:ln>
          </p:spPr>
          <p:txBody>
            <a:bodyPr rtlCol="0" anchor="ctr"/>
            <a:lstStyle/>
            <a:p>
              <a:endParaRPr lang="en-US"/>
            </a:p>
          </p:txBody>
        </p:sp>
        <p:sp>
          <p:nvSpPr>
            <p:cNvPr id="11" name="Freeform: Shape 10">
              <a:extLst>
                <a:ext uri="{FF2B5EF4-FFF2-40B4-BE49-F238E27FC236}">
                  <a16:creationId xmlns:a16="http://schemas.microsoft.com/office/drawing/2014/main" id="{90D902BC-EFB1-4FD6-BF06-24D40E39C634}"/>
                </a:ext>
              </a:extLst>
            </p:cNvPr>
            <p:cNvSpPr/>
            <p:nvPr/>
          </p:nvSpPr>
          <p:spPr>
            <a:xfrm>
              <a:off x="10800556" y="7191874"/>
              <a:ext cx="2781300" cy="1924050"/>
            </a:xfrm>
            <a:custGeom>
              <a:avLst/>
              <a:gdLst>
                <a:gd name="connsiteX0" fmla="*/ 633889 w 2781300"/>
                <a:gd name="connsiteY0" fmla="*/ 297634 h 1924050"/>
                <a:gd name="connsiteX1" fmla="*/ 1829276 w 2781300"/>
                <a:gd name="connsiteY1" fmla="*/ 8074 h 1924050"/>
                <a:gd name="connsiteX2" fmla="*/ 2294096 w 2781300"/>
                <a:gd name="connsiteY2" fmla="*/ 256676 h 1924050"/>
                <a:gd name="connsiteX3" fmla="*/ 2779871 w 2781300"/>
                <a:gd name="connsiteY3" fmla="*/ 1671139 h 1924050"/>
                <a:gd name="connsiteX4" fmla="*/ 2774156 w 2781300"/>
                <a:gd name="connsiteY4" fmla="*/ 1698761 h 1924050"/>
                <a:gd name="connsiteX5" fmla="*/ 2265521 w 2781300"/>
                <a:gd name="connsiteY5" fmla="*/ 1922599 h 1924050"/>
                <a:gd name="connsiteX6" fmla="*/ 1802606 w 2781300"/>
                <a:gd name="connsiteY6" fmla="*/ 763406 h 1924050"/>
                <a:gd name="connsiteX7" fmla="*/ 566261 w 2781300"/>
                <a:gd name="connsiteY7" fmla="*/ 1317761 h 1924050"/>
                <a:gd name="connsiteX8" fmla="*/ 7144 w 2781300"/>
                <a:gd name="connsiteY8" fmla="*/ 955811 h 1924050"/>
                <a:gd name="connsiteX9" fmla="*/ 633889 w 2781300"/>
                <a:gd name="connsiteY9" fmla="*/ 297634 h 1924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81300" h="1924050">
                  <a:moveTo>
                    <a:pt x="633889" y="297634"/>
                  </a:moveTo>
                  <a:cubicBezTo>
                    <a:pt x="633889" y="297634"/>
                    <a:pt x="1694974" y="10931"/>
                    <a:pt x="1829276" y="8074"/>
                  </a:cubicBezTo>
                  <a:cubicBezTo>
                    <a:pt x="1963579" y="5216"/>
                    <a:pt x="2173129" y="-6214"/>
                    <a:pt x="2294096" y="256676"/>
                  </a:cubicBezTo>
                  <a:cubicBezTo>
                    <a:pt x="2411254" y="510994"/>
                    <a:pt x="2700814" y="1499689"/>
                    <a:pt x="2779871" y="1671139"/>
                  </a:cubicBezTo>
                  <a:cubicBezTo>
                    <a:pt x="2784634" y="1680664"/>
                    <a:pt x="2781776" y="1691141"/>
                    <a:pt x="2774156" y="1698761"/>
                  </a:cubicBezTo>
                  <a:cubicBezTo>
                    <a:pt x="2717006" y="1750196"/>
                    <a:pt x="2482691" y="1943554"/>
                    <a:pt x="2265521" y="1922599"/>
                  </a:cubicBezTo>
                  <a:cubicBezTo>
                    <a:pt x="2015014" y="1897834"/>
                    <a:pt x="1851184" y="844369"/>
                    <a:pt x="1802606" y="763406"/>
                  </a:cubicBezTo>
                  <a:cubicBezTo>
                    <a:pt x="1754981" y="681491"/>
                    <a:pt x="865346" y="1320619"/>
                    <a:pt x="566261" y="1317761"/>
                  </a:cubicBezTo>
                  <a:cubicBezTo>
                    <a:pt x="267176" y="1314904"/>
                    <a:pt x="7144" y="955811"/>
                    <a:pt x="7144" y="955811"/>
                  </a:cubicBezTo>
                  <a:lnTo>
                    <a:pt x="633889" y="297634"/>
                  </a:lnTo>
                  <a:close/>
                </a:path>
              </a:pathLst>
            </a:custGeom>
            <a:gradFill flip="none" rotWithShape="1">
              <a:gsLst>
                <a:gs pos="0">
                  <a:srgbClr val="D8E2FF"/>
                </a:gs>
                <a:gs pos="91000">
                  <a:srgbClr val="8BA9FF"/>
                </a:gs>
              </a:gsLst>
              <a:lin ang="18900000" scaled="1"/>
              <a:tileRect/>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12" name="Freeform: Shape 11">
              <a:extLst>
                <a:ext uri="{FF2B5EF4-FFF2-40B4-BE49-F238E27FC236}">
                  <a16:creationId xmlns:a16="http://schemas.microsoft.com/office/drawing/2014/main" id="{ECBC344B-3CCD-4AEA-A4B7-FFC10DDF5518}"/>
                </a:ext>
              </a:extLst>
            </p:cNvPr>
            <p:cNvSpPr/>
            <p:nvPr/>
          </p:nvSpPr>
          <p:spPr>
            <a:xfrm>
              <a:off x="10612570" y="7517094"/>
              <a:ext cx="3971925" cy="1438275"/>
            </a:xfrm>
            <a:custGeom>
              <a:avLst/>
              <a:gdLst>
                <a:gd name="connsiteX0" fmla="*/ 3965125 w 3971925"/>
                <a:gd name="connsiteY0" fmla="*/ 856333 h 1438275"/>
                <a:gd name="connsiteX1" fmla="*/ 3952742 w 3971925"/>
                <a:gd name="connsiteY1" fmla="*/ 826806 h 1438275"/>
                <a:gd name="connsiteX2" fmla="*/ 2263007 w 3971925"/>
                <a:gd name="connsiteY2" fmla="*/ 7656 h 1438275"/>
                <a:gd name="connsiteX3" fmla="*/ 870452 w 3971925"/>
                <a:gd name="connsiteY3" fmla="*/ 167676 h 1438275"/>
                <a:gd name="connsiteX4" fmla="*/ 20822 w 3971925"/>
                <a:gd name="connsiteY4" fmla="*/ 634401 h 1438275"/>
                <a:gd name="connsiteX5" fmla="*/ 823780 w 3971925"/>
                <a:gd name="connsiteY5" fmla="*/ 1267813 h 1438275"/>
                <a:gd name="connsiteX6" fmla="*/ 2229670 w 3971925"/>
                <a:gd name="connsiteY6" fmla="*/ 755368 h 1438275"/>
                <a:gd name="connsiteX7" fmla="*/ 3532690 w 3971925"/>
                <a:gd name="connsiteY7" fmla="*/ 1430691 h 1438275"/>
                <a:gd name="connsiteX8" fmla="*/ 3965125 w 3971925"/>
                <a:gd name="connsiteY8" fmla="*/ 856333 h 1438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71925" h="1438275">
                  <a:moveTo>
                    <a:pt x="3965125" y="856333"/>
                  </a:moveTo>
                  <a:cubicBezTo>
                    <a:pt x="3967982" y="844903"/>
                    <a:pt x="3962267" y="833473"/>
                    <a:pt x="3952742" y="826806"/>
                  </a:cubicBezTo>
                  <a:cubicBezTo>
                    <a:pt x="3794628" y="733461"/>
                    <a:pt x="2572570" y="19086"/>
                    <a:pt x="2263007" y="7656"/>
                  </a:cubicBezTo>
                  <a:cubicBezTo>
                    <a:pt x="1931537" y="-3774"/>
                    <a:pt x="1043807" y="180058"/>
                    <a:pt x="870452" y="167676"/>
                  </a:cubicBezTo>
                  <a:cubicBezTo>
                    <a:pt x="697097" y="155293"/>
                    <a:pt x="94165" y="499146"/>
                    <a:pt x="20822" y="634401"/>
                  </a:cubicBezTo>
                  <a:cubicBezTo>
                    <a:pt x="-53473" y="769656"/>
                    <a:pt x="169412" y="1261146"/>
                    <a:pt x="823780" y="1267813"/>
                  </a:cubicBezTo>
                  <a:cubicBezTo>
                    <a:pt x="1478147" y="1273528"/>
                    <a:pt x="2052505" y="759178"/>
                    <a:pt x="2229670" y="755368"/>
                  </a:cubicBezTo>
                  <a:cubicBezTo>
                    <a:pt x="2406835" y="751558"/>
                    <a:pt x="3228842" y="1343061"/>
                    <a:pt x="3532690" y="1430691"/>
                  </a:cubicBezTo>
                  <a:cubicBezTo>
                    <a:pt x="3804153" y="1509749"/>
                    <a:pt x="3940360" y="966823"/>
                    <a:pt x="3965125" y="856333"/>
                  </a:cubicBezTo>
                  <a:close/>
                </a:path>
              </a:pathLst>
            </a:custGeom>
            <a:gradFill>
              <a:gsLst>
                <a:gs pos="0">
                  <a:srgbClr val="D8E2FF"/>
                </a:gs>
                <a:gs pos="71000">
                  <a:srgbClr val="8BA9FF"/>
                </a:gs>
              </a:gsLst>
              <a:lin ang="5400000" scaled="1"/>
            </a:gradFill>
            <a:ln w="9525"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D4D0AD55-2DBA-4420-84CA-F70675E80440}"/>
                </a:ext>
              </a:extLst>
            </p:cNvPr>
            <p:cNvSpPr/>
            <p:nvPr/>
          </p:nvSpPr>
          <p:spPr>
            <a:xfrm>
              <a:off x="9601646" y="4771464"/>
              <a:ext cx="847725" cy="1219200"/>
            </a:xfrm>
            <a:custGeom>
              <a:avLst/>
              <a:gdLst>
                <a:gd name="connsiteX0" fmla="*/ 13524 w 847725"/>
                <a:gd name="connsiteY0" fmla="*/ 473953 h 1219200"/>
                <a:gd name="connsiteX1" fmla="*/ 81151 w 847725"/>
                <a:gd name="connsiteY1" fmla="*/ 651119 h 1219200"/>
                <a:gd name="connsiteX2" fmla="*/ 180211 w 847725"/>
                <a:gd name="connsiteY2" fmla="*/ 742558 h 1219200"/>
                <a:gd name="connsiteX3" fmla="*/ 216406 w 847725"/>
                <a:gd name="connsiteY3" fmla="*/ 1113081 h 1219200"/>
                <a:gd name="connsiteX4" fmla="*/ 751711 w 847725"/>
                <a:gd name="connsiteY4" fmla="*/ 1134036 h 1219200"/>
                <a:gd name="connsiteX5" fmla="*/ 621219 w 847725"/>
                <a:gd name="connsiteY5" fmla="*/ 904483 h 1219200"/>
                <a:gd name="connsiteX6" fmla="*/ 714564 w 847725"/>
                <a:gd name="connsiteY6" fmla="*/ 906389 h 1219200"/>
                <a:gd name="connsiteX7" fmla="*/ 829816 w 847725"/>
                <a:gd name="connsiteY7" fmla="*/ 459666 h 1219200"/>
                <a:gd name="connsiteX8" fmla="*/ 795526 w 847725"/>
                <a:gd name="connsiteY8" fmla="*/ 273928 h 1219200"/>
                <a:gd name="connsiteX9" fmla="*/ 476439 w 847725"/>
                <a:gd name="connsiteY9" fmla="*/ 14848 h 1219200"/>
                <a:gd name="connsiteX10" fmla="*/ 13524 w 847725"/>
                <a:gd name="connsiteY10" fmla="*/ 473953 h 1219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7725" h="1219200">
                  <a:moveTo>
                    <a:pt x="13524" y="473953"/>
                  </a:moveTo>
                  <a:cubicBezTo>
                    <a:pt x="34479" y="537771"/>
                    <a:pt x="49719" y="599683"/>
                    <a:pt x="81151" y="651119"/>
                  </a:cubicBezTo>
                  <a:cubicBezTo>
                    <a:pt x="104011" y="688266"/>
                    <a:pt x="133539" y="720651"/>
                    <a:pt x="180211" y="742558"/>
                  </a:cubicBezTo>
                  <a:cubicBezTo>
                    <a:pt x="309751" y="874003"/>
                    <a:pt x="287844" y="1003544"/>
                    <a:pt x="216406" y="1113081"/>
                  </a:cubicBezTo>
                  <a:cubicBezTo>
                    <a:pt x="514539" y="1274054"/>
                    <a:pt x="845056" y="1209283"/>
                    <a:pt x="751711" y="1134036"/>
                  </a:cubicBezTo>
                  <a:cubicBezTo>
                    <a:pt x="658366" y="1058789"/>
                    <a:pt x="621219" y="904483"/>
                    <a:pt x="621219" y="904483"/>
                  </a:cubicBezTo>
                  <a:cubicBezTo>
                    <a:pt x="656461" y="910199"/>
                    <a:pt x="688846" y="912103"/>
                    <a:pt x="714564" y="906389"/>
                  </a:cubicBezTo>
                  <a:cubicBezTo>
                    <a:pt x="852676" y="876861"/>
                    <a:pt x="856486" y="604446"/>
                    <a:pt x="829816" y="459666"/>
                  </a:cubicBezTo>
                  <a:cubicBezTo>
                    <a:pt x="820291" y="405373"/>
                    <a:pt x="815529" y="338698"/>
                    <a:pt x="795526" y="273928"/>
                  </a:cubicBezTo>
                  <a:cubicBezTo>
                    <a:pt x="763141" y="164391"/>
                    <a:pt x="688846" y="56758"/>
                    <a:pt x="476439" y="14848"/>
                  </a:cubicBezTo>
                  <a:cubicBezTo>
                    <a:pt x="137349" y="-52779"/>
                    <a:pt x="-28386" y="343461"/>
                    <a:pt x="13524" y="473953"/>
                  </a:cubicBezTo>
                  <a:close/>
                </a:path>
              </a:pathLst>
            </a:custGeom>
            <a:solidFill>
              <a:srgbClr val="81A5E3"/>
            </a:solidFill>
            <a:ln w="9525"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5116C763-876A-4B1E-BE9B-C2F694F7E282}"/>
                </a:ext>
              </a:extLst>
            </p:cNvPr>
            <p:cNvSpPr/>
            <p:nvPr/>
          </p:nvSpPr>
          <p:spPr>
            <a:xfrm>
              <a:off x="10081414" y="5638469"/>
              <a:ext cx="304800" cy="333375"/>
            </a:xfrm>
            <a:custGeom>
              <a:avLst/>
              <a:gdLst>
                <a:gd name="connsiteX0" fmla="*/ 306233 w 304800"/>
                <a:gd name="connsiteY0" fmla="*/ 298463 h 333375"/>
                <a:gd name="connsiteX1" fmla="*/ 139546 w 304800"/>
                <a:gd name="connsiteY1" fmla="*/ 37478 h 333375"/>
                <a:gd name="connsiteX2" fmla="*/ 28103 w 304800"/>
                <a:gd name="connsiteY2" fmla="*/ 11761 h 333375"/>
                <a:gd name="connsiteX3" fmla="*/ 16673 w 304800"/>
                <a:gd name="connsiteY3" fmla="*/ 301321 h 333375"/>
                <a:gd name="connsiteX4" fmla="*/ 306233 w 304800"/>
                <a:gd name="connsiteY4" fmla="*/ 298463 h 333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333375">
                  <a:moveTo>
                    <a:pt x="306233" y="298463"/>
                  </a:moveTo>
                  <a:cubicBezTo>
                    <a:pt x="201458" y="219406"/>
                    <a:pt x="139546" y="37478"/>
                    <a:pt x="139546" y="37478"/>
                  </a:cubicBezTo>
                  <a:cubicBezTo>
                    <a:pt x="139546" y="37478"/>
                    <a:pt x="68108" y="30811"/>
                    <a:pt x="28103" y="11761"/>
                  </a:cubicBezTo>
                  <a:cubicBezTo>
                    <a:pt x="-50954" y="-26339"/>
                    <a:pt x="127163" y="180353"/>
                    <a:pt x="16673" y="301321"/>
                  </a:cubicBezTo>
                  <a:cubicBezTo>
                    <a:pt x="-22379" y="344183"/>
                    <a:pt x="309091" y="326086"/>
                    <a:pt x="306233" y="298463"/>
                  </a:cubicBezTo>
                  <a:close/>
                </a:path>
              </a:pathLst>
            </a:custGeom>
            <a:solidFill>
              <a:srgbClr val="719CDB"/>
            </a:solidFill>
            <a:ln w="9525"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4E8473D5-02F6-44CB-B624-C4E296B46BD6}"/>
                </a:ext>
              </a:extLst>
            </p:cNvPr>
            <p:cNvSpPr/>
            <p:nvPr/>
          </p:nvSpPr>
          <p:spPr>
            <a:xfrm>
              <a:off x="9788958" y="5088562"/>
              <a:ext cx="152400" cy="247650"/>
            </a:xfrm>
            <a:custGeom>
              <a:avLst/>
              <a:gdLst>
                <a:gd name="connsiteX0" fmla="*/ 142442 w 152400"/>
                <a:gd name="connsiteY0" fmla="*/ 151140 h 247650"/>
                <a:gd name="connsiteX1" fmla="*/ 53859 w 152400"/>
                <a:gd name="connsiteY1" fmla="*/ 9218 h 247650"/>
                <a:gd name="connsiteX2" fmla="*/ 54812 w 152400"/>
                <a:gd name="connsiteY2" fmla="*/ 217815 h 247650"/>
                <a:gd name="connsiteX3" fmla="*/ 142442 w 152400"/>
                <a:gd name="connsiteY3" fmla="*/ 151140 h 247650"/>
              </a:gdLst>
              <a:ahLst/>
              <a:cxnLst>
                <a:cxn ang="0">
                  <a:pos x="connsiteX0" y="connsiteY0"/>
                </a:cxn>
                <a:cxn ang="0">
                  <a:pos x="connsiteX1" y="connsiteY1"/>
                </a:cxn>
                <a:cxn ang="0">
                  <a:pos x="connsiteX2" y="connsiteY2"/>
                </a:cxn>
                <a:cxn ang="0">
                  <a:pos x="connsiteX3" y="connsiteY3"/>
                </a:cxn>
              </a:cxnLst>
              <a:rect l="l" t="t" r="r" b="b"/>
              <a:pathLst>
                <a:path w="152400" h="247650">
                  <a:moveTo>
                    <a:pt x="142442" y="151140"/>
                  </a:moveTo>
                  <a:cubicBezTo>
                    <a:pt x="142442" y="151140"/>
                    <a:pt x="119582" y="32078"/>
                    <a:pt x="53859" y="9218"/>
                  </a:cubicBezTo>
                  <a:cubicBezTo>
                    <a:pt x="-11863" y="-13642"/>
                    <a:pt x="-5196" y="158760"/>
                    <a:pt x="54812" y="217815"/>
                  </a:cubicBezTo>
                  <a:cubicBezTo>
                    <a:pt x="113867" y="276870"/>
                    <a:pt x="167207" y="224483"/>
                    <a:pt x="142442" y="151140"/>
                  </a:cubicBezTo>
                  <a:close/>
                </a:path>
              </a:pathLst>
            </a:custGeom>
            <a:solidFill>
              <a:srgbClr val="81A5E3"/>
            </a:solidFill>
            <a:ln w="9525"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2D543366-306B-4B79-9E05-1913477353A3}"/>
                </a:ext>
              </a:extLst>
            </p:cNvPr>
            <p:cNvSpPr/>
            <p:nvPr/>
          </p:nvSpPr>
          <p:spPr>
            <a:xfrm>
              <a:off x="8919289" y="4117285"/>
              <a:ext cx="1752600" cy="1619250"/>
            </a:xfrm>
            <a:custGeom>
              <a:avLst/>
              <a:gdLst>
                <a:gd name="connsiteX0" fmla="*/ 11033 w 1752600"/>
                <a:gd name="connsiteY0" fmla="*/ 915726 h 1619250"/>
                <a:gd name="connsiteX1" fmla="*/ 633968 w 1752600"/>
                <a:gd name="connsiteY1" fmla="*/ 1592953 h 1619250"/>
                <a:gd name="connsiteX2" fmla="*/ 1108313 w 1752600"/>
                <a:gd name="connsiteY2" fmla="*/ 1399596 h 1619250"/>
                <a:gd name="connsiteX3" fmla="*/ 1024493 w 1752600"/>
                <a:gd name="connsiteY3" fmla="*/ 1251006 h 1619250"/>
                <a:gd name="connsiteX4" fmla="*/ 1084500 w 1752600"/>
                <a:gd name="connsiteY4" fmla="*/ 1161471 h 1619250"/>
                <a:gd name="connsiteX5" fmla="*/ 1204515 w 1752600"/>
                <a:gd name="connsiteY5" fmla="*/ 1268150 h 1619250"/>
                <a:gd name="connsiteX6" fmla="*/ 1248330 w 1752600"/>
                <a:gd name="connsiteY6" fmla="*/ 988116 h 1619250"/>
                <a:gd name="connsiteX7" fmla="*/ 1402635 w 1752600"/>
                <a:gd name="connsiteY7" fmla="*/ 1057648 h 1619250"/>
                <a:gd name="connsiteX8" fmla="*/ 1720770 w 1752600"/>
                <a:gd name="connsiteY8" fmla="*/ 774756 h 1619250"/>
                <a:gd name="connsiteX9" fmla="*/ 1693148 w 1752600"/>
                <a:gd name="connsiteY9" fmla="*/ 753801 h 1619250"/>
                <a:gd name="connsiteX10" fmla="*/ 1520745 w 1752600"/>
                <a:gd name="connsiteY10" fmla="*/ 762373 h 1619250"/>
                <a:gd name="connsiteX11" fmla="*/ 1520745 w 1752600"/>
                <a:gd name="connsiteY11" fmla="*/ 762373 h 1619250"/>
                <a:gd name="connsiteX12" fmla="*/ 1537890 w 1752600"/>
                <a:gd name="connsiteY12" fmla="*/ 702366 h 1619250"/>
                <a:gd name="connsiteX13" fmla="*/ 1454070 w 1752600"/>
                <a:gd name="connsiteY13" fmla="*/ 363276 h 1619250"/>
                <a:gd name="connsiteX14" fmla="*/ 605393 w 1752600"/>
                <a:gd name="connsiteY14" fmla="*/ 26090 h 1619250"/>
                <a:gd name="connsiteX15" fmla="*/ 11033 w 1752600"/>
                <a:gd name="connsiteY15" fmla="*/ 915726 h 1619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52600" h="1619250">
                  <a:moveTo>
                    <a:pt x="11033" y="915726"/>
                  </a:moveTo>
                  <a:cubicBezTo>
                    <a:pt x="32940" y="1222431"/>
                    <a:pt x="261540" y="1488178"/>
                    <a:pt x="633968" y="1592953"/>
                  </a:cubicBezTo>
                  <a:cubicBezTo>
                    <a:pt x="1006395" y="1698681"/>
                    <a:pt x="1108313" y="1399596"/>
                    <a:pt x="1108313" y="1399596"/>
                  </a:cubicBezTo>
                  <a:cubicBezTo>
                    <a:pt x="1027350" y="1347208"/>
                    <a:pt x="1014015" y="1293868"/>
                    <a:pt x="1024493" y="1251006"/>
                  </a:cubicBezTo>
                  <a:cubicBezTo>
                    <a:pt x="1036875" y="1198618"/>
                    <a:pt x="1084500" y="1161471"/>
                    <a:pt x="1084500" y="1161471"/>
                  </a:cubicBezTo>
                  <a:cubicBezTo>
                    <a:pt x="1084500" y="1161471"/>
                    <a:pt x="1215945" y="1354828"/>
                    <a:pt x="1204515" y="1268150"/>
                  </a:cubicBezTo>
                  <a:cubicBezTo>
                    <a:pt x="1193085" y="1180521"/>
                    <a:pt x="1248330" y="988116"/>
                    <a:pt x="1248330" y="988116"/>
                  </a:cubicBezTo>
                  <a:cubicBezTo>
                    <a:pt x="1295003" y="1043361"/>
                    <a:pt x="1402635" y="1057648"/>
                    <a:pt x="1402635" y="1057648"/>
                  </a:cubicBezTo>
                  <a:cubicBezTo>
                    <a:pt x="1767443" y="1071936"/>
                    <a:pt x="1776015" y="841431"/>
                    <a:pt x="1720770" y="774756"/>
                  </a:cubicBezTo>
                  <a:cubicBezTo>
                    <a:pt x="1713151" y="765231"/>
                    <a:pt x="1703626" y="758563"/>
                    <a:pt x="1693148" y="753801"/>
                  </a:cubicBezTo>
                  <a:cubicBezTo>
                    <a:pt x="1630283" y="724273"/>
                    <a:pt x="1528365" y="758563"/>
                    <a:pt x="1520745" y="762373"/>
                  </a:cubicBezTo>
                  <a:cubicBezTo>
                    <a:pt x="1520745" y="762373"/>
                    <a:pt x="1520745" y="762373"/>
                    <a:pt x="1520745" y="762373"/>
                  </a:cubicBezTo>
                  <a:cubicBezTo>
                    <a:pt x="1532176" y="751895"/>
                    <a:pt x="1536938" y="730941"/>
                    <a:pt x="1537890" y="702366"/>
                  </a:cubicBezTo>
                  <a:cubicBezTo>
                    <a:pt x="1539795" y="613783"/>
                    <a:pt x="1496933" y="459478"/>
                    <a:pt x="1454070" y="363276"/>
                  </a:cubicBezTo>
                  <a:cubicBezTo>
                    <a:pt x="1396920" y="236593"/>
                    <a:pt x="1168320" y="-72017"/>
                    <a:pt x="605393" y="26090"/>
                  </a:cubicBezTo>
                  <a:cubicBezTo>
                    <a:pt x="43418" y="123245"/>
                    <a:pt x="-10875" y="609021"/>
                    <a:pt x="11033" y="915726"/>
                  </a:cubicBezTo>
                  <a:close/>
                </a:path>
              </a:pathLst>
            </a:custGeom>
            <a:gradFill>
              <a:gsLst>
                <a:gs pos="0">
                  <a:srgbClr val="002384"/>
                </a:gs>
                <a:gs pos="88000">
                  <a:srgbClr val="001246"/>
                </a:gs>
              </a:gsLst>
              <a:lin ang="5400000" scaled="1"/>
            </a:gradFill>
            <a:ln w="9525"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A2034910-BC59-4371-A957-4034FA25F25A}"/>
                </a:ext>
              </a:extLst>
            </p:cNvPr>
            <p:cNvSpPr/>
            <p:nvPr/>
          </p:nvSpPr>
          <p:spPr>
            <a:xfrm>
              <a:off x="9837119" y="4805863"/>
              <a:ext cx="619125" cy="561975"/>
            </a:xfrm>
            <a:custGeom>
              <a:avLst/>
              <a:gdLst>
                <a:gd name="connsiteX0" fmla="*/ 29510 w 619125"/>
                <a:gd name="connsiteY0" fmla="*/ 509087 h 561975"/>
                <a:gd name="connsiteX1" fmla="*/ 105710 w 619125"/>
                <a:gd name="connsiteY1" fmla="*/ 562428 h 561975"/>
                <a:gd name="connsiteX2" fmla="*/ 165718 w 619125"/>
                <a:gd name="connsiteY2" fmla="*/ 472892 h 561975"/>
                <a:gd name="connsiteX3" fmla="*/ 601010 w 619125"/>
                <a:gd name="connsiteY3" fmla="*/ 73795 h 561975"/>
                <a:gd name="connsiteX4" fmla="*/ 618155 w 619125"/>
                <a:gd name="connsiteY4" fmla="*/ 13787 h 561975"/>
                <a:gd name="connsiteX5" fmla="*/ 13318 w 619125"/>
                <a:gd name="connsiteY5" fmla="*/ 442412 h 561975"/>
                <a:gd name="connsiteX6" fmla="*/ 29510 w 619125"/>
                <a:gd name="connsiteY6" fmla="*/ 509087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9125" h="561975">
                  <a:moveTo>
                    <a:pt x="29510" y="509087"/>
                  </a:moveTo>
                  <a:lnTo>
                    <a:pt x="105710" y="562428"/>
                  </a:lnTo>
                  <a:cubicBezTo>
                    <a:pt x="118093" y="510040"/>
                    <a:pt x="165718" y="472892"/>
                    <a:pt x="165718" y="472892"/>
                  </a:cubicBezTo>
                  <a:cubicBezTo>
                    <a:pt x="170480" y="292870"/>
                    <a:pt x="601010" y="73795"/>
                    <a:pt x="601010" y="73795"/>
                  </a:cubicBezTo>
                  <a:cubicBezTo>
                    <a:pt x="612440" y="63317"/>
                    <a:pt x="617203" y="42362"/>
                    <a:pt x="618155" y="13787"/>
                  </a:cubicBezTo>
                  <a:cubicBezTo>
                    <a:pt x="308593" y="-46220"/>
                    <a:pt x="81898" y="316683"/>
                    <a:pt x="13318" y="442412"/>
                  </a:cubicBezTo>
                  <a:cubicBezTo>
                    <a:pt x="935" y="465273"/>
                    <a:pt x="7603" y="494800"/>
                    <a:pt x="29510" y="509087"/>
                  </a:cubicBezTo>
                  <a:close/>
                </a:path>
              </a:pathLst>
            </a:custGeom>
            <a:solidFill>
              <a:srgbClr val="D8E2FF"/>
            </a:solidFill>
            <a:ln w="9525"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44139967-97B6-4C97-AC24-E64D18084502}"/>
                </a:ext>
              </a:extLst>
            </p:cNvPr>
            <p:cNvSpPr/>
            <p:nvPr/>
          </p:nvSpPr>
          <p:spPr>
            <a:xfrm>
              <a:off x="9609810" y="5838349"/>
              <a:ext cx="2257425" cy="2647950"/>
            </a:xfrm>
            <a:custGeom>
              <a:avLst/>
              <a:gdLst>
                <a:gd name="connsiteX0" fmla="*/ 12980 w 2257425"/>
                <a:gd name="connsiteY0" fmla="*/ 109061 h 2647950"/>
                <a:gd name="connsiteX1" fmla="*/ 37745 w 2257425"/>
                <a:gd name="connsiteY1" fmla="*/ 1049179 h 2647950"/>
                <a:gd name="connsiteX2" fmla="*/ 512090 w 2257425"/>
                <a:gd name="connsiteY2" fmla="*/ 1874044 h 2647950"/>
                <a:gd name="connsiteX3" fmla="*/ 778790 w 2257425"/>
                <a:gd name="connsiteY3" fmla="*/ 2294096 h 2647950"/>
                <a:gd name="connsiteX4" fmla="*/ 1050252 w 2257425"/>
                <a:gd name="connsiteY4" fmla="*/ 2645569 h 2647950"/>
                <a:gd name="connsiteX5" fmla="*/ 1079780 w 2257425"/>
                <a:gd name="connsiteY5" fmla="*/ 2387441 h 2647950"/>
                <a:gd name="connsiteX6" fmla="*/ 1656042 w 2257425"/>
                <a:gd name="connsiteY6" fmla="*/ 1952149 h 2647950"/>
                <a:gd name="connsiteX7" fmla="*/ 2256117 w 2257425"/>
                <a:gd name="connsiteY7" fmla="*/ 1517809 h 2647950"/>
                <a:gd name="connsiteX8" fmla="*/ 1571270 w 2257425"/>
                <a:gd name="connsiteY8" fmla="*/ 1206341 h 2647950"/>
                <a:gd name="connsiteX9" fmla="*/ 1503642 w 2257425"/>
                <a:gd name="connsiteY9" fmla="*/ 1159669 h 2647950"/>
                <a:gd name="connsiteX10" fmla="*/ 1300760 w 2257425"/>
                <a:gd name="connsiteY10" fmla="*/ 774859 h 2647950"/>
                <a:gd name="connsiteX11" fmla="*/ 1201700 w 2257425"/>
                <a:gd name="connsiteY11" fmla="*/ 456724 h 2647950"/>
                <a:gd name="connsiteX12" fmla="*/ 740690 w 2257425"/>
                <a:gd name="connsiteY12" fmla="*/ 41434 h 2647950"/>
                <a:gd name="connsiteX13" fmla="*/ 166332 w 2257425"/>
                <a:gd name="connsiteY13" fmla="*/ 7144 h 2647950"/>
                <a:gd name="connsiteX14" fmla="*/ 12980 w 2257425"/>
                <a:gd name="connsiteY14" fmla="*/ 109061 h 2647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57425" h="2647950">
                  <a:moveTo>
                    <a:pt x="12980" y="109061"/>
                  </a:moveTo>
                  <a:cubicBezTo>
                    <a:pt x="12980" y="109061"/>
                    <a:pt x="-10833" y="653891"/>
                    <a:pt x="37745" y="1049179"/>
                  </a:cubicBezTo>
                  <a:cubicBezTo>
                    <a:pt x="86322" y="1444466"/>
                    <a:pt x="421602" y="1813084"/>
                    <a:pt x="512090" y="1874044"/>
                  </a:cubicBezTo>
                  <a:cubicBezTo>
                    <a:pt x="602577" y="1935956"/>
                    <a:pt x="714972" y="2156936"/>
                    <a:pt x="778790" y="2294096"/>
                  </a:cubicBezTo>
                  <a:cubicBezTo>
                    <a:pt x="841655" y="2429351"/>
                    <a:pt x="1044537" y="2638901"/>
                    <a:pt x="1050252" y="2645569"/>
                  </a:cubicBezTo>
                  <a:cubicBezTo>
                    <a:pt x="1049300" y="2639854"/>
                    <a:pt x="1035965" y="2535079"/>
                    <a:pt x="1079780" y="2387441"/>
                  </a:cubicBezTo>
                  <a:cubicBezTo>
                    <a:pt x="1124547" y="2235994"/>
                    <a:pt x="1376007" y="1996916"/>
                    <a:pt x="1656042" y="1952149"/>
                  </a:cubicBezTo>
                  <a:cubicBezTo>
                    <a:pt x="1936077" y="1907381"/>
                    <a:pt x="2256117" y="1517809"/>
                    <a:pt x="2256117" y="1517809"/>
                  </a:cubicBezTo>
                  <a:cubicBezTo>
                    <a:pt x="2080857" y="1507331"/>
                    <a:pt x="1802727" y="1351121"/>
                    <a:pt x="1571270" y="1206341"/>
                  </a:cubicBezTo>
                  <a:cubicBezTo>
                    <a:pt x="1545552" y="1190149"/>
                    <a:pt x="1523645" y="1174909"/>
                    <a:pt x="1503642" y="1159669"/>
                  </a:cubicBezTo>
                  <a:cubicBezTo>
                    <a:pt x="1390295" y="1072039"/>
                    <a:pt x="1363625" y="988219"/>
                    <a:pt x="1300760" y="774859"/>
                  </a:cubicBezTo>
                  <a:cubicBezTo>
                    <a:pt x="1275995" y="691039"/>
                    <a:pt x="1245515" y="588169"/>
                    <a:pt x="1201700" y="456724"/>
                  </a:cubicBezTo>
                  <a:cubicBezTo>
                    <a:pt x="1027392" y="-67151"/>
                    <a:pt x="740690" y="41434"/>
                    <a:pt x="740690" y="41434"/>
                  </a:cubicBezTo>
                  <a:cubicBezTo>
                    <a:pt x="540665" y="255746"/>
                    <a:pt x="166332" y="7144"/>
                    <a:pt x="166332" y="7144"/>
                  </a:cubicBezTo>
                  <a:cubicBezTo>
                    <a:pt x="100610" y="16669"/>
                    <a:pt x="12980" y="109061"/>
                    <a:pt x="12980" y="109061"/>
                  </a:cubicBezTo>
                  <a:close/>
                </a:path>
              </a:pathLst>
            </a:custGeom>
            <a:solidFill>
              <a:srgbClr val="002384"/>
            </a:solidFill>
            <a:ln w="9525"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A0A9E1EA-6855-43C2-816E-569D62C2ABF7}"/>
                </a:ext>
              </a:extLst>
            </p:cNvPr>
            <p:cNvSpPr/>
            <p:nvPr/>
          </p:nvSpPr>
          <p:spPr>
            <a:xfrm>
              <a:off x="10569146" y="7212806"/>
              <a:ext cx="2047875" cy="590550"/>
            </a:xfrm>
            <a:custGeom>
              <a:avLst/>
              <a:gdLst>
                <a:gd name="connsiteX0" fmla="*/ 30908 w 2047875"/>
                <a:gd name="connsiteY0" fmla="*/ 7144 h 590550"/>
                <a:gd name="connsiteX1" fmla="*/ 130921 w 2047875"/>
                <a:gd name="connsiteY1" fmla="*/ 71914 h 590550"/>
                <a:gd name="connsiteX2" fmla="*/ 51863 w 2047875"/>
                <a:gd name="connsiteY2" fmla="*/ 87154 h 590550"/>
                <a:gd name="connsiteX3" fmla="*/ 55673 w 2047875"/>
                <a:gd name="connsiteY3" fmla="*/ 90011 h 590550"/>
                <a:gd name="connsiteX4" fmla="*/ 895778 w 2047875"/>
                <a:gd name="connsiteY4" fmla="*/ 557689 h 590550"/>
                <a:gd name="connsiteX5" fmla="*/ 2016871 w 2047875"/>
                <a:gd name="connsiteY5" fmla="*/ 29051 h 590550"/>
                <a:gd name="connsiteX6" fmla="*/ 2044493 w 2047875"/>
                <a:gd name="connsiteY6" fmla="*/ 43339 h 590550"/>
                <a:gd name="connsiteX7" fmla="*/ 878633 w 2047875"/>
                <a:gd name="connsiteY7" fmla="*/ 591979 h 590550"/>
                <a:gd name="connsiteX8" fmla="*/ 38528 w 2047875"/>
                <a:gd name="connsiteY8" fmla="*/ 124301 h 590550"/>
                <a:gd name="connsiteX9" fmla="*/ 12811 w 2047875"/>
                <a:gd name="connsiteY9" fmla="*/ 45244 h 590550"/>
                <a:gd name="connsiteX10" fmla="*/ 12811 w 2047875"/>
                <a:gd name="connsiteY10" fmla="*/ 44291 h 590550"/>
                <a:gd name="connsiteX11" fmla="*/ 30908 w 2047875"/>
                <a:gd name="connsiteY11" fmla="*/ 7144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47875" h="590550">
                  <a:moveTo>
                    <a:pt x="30908" y="7144"/>
                  </a:moveTo>
                  <a:lnTo>
                    <a:pt x="130921" y="71914"/>
                  </a:lnTo>
                  <a:lnTo>
                    <a:pt x="51863" y="87154"/>
                  </a:lnTo>
                  <a:cubicBezTo>
                    <a:pt x="52816" y="88106"/>
                    <a:pt x="54721" y="89059"/>
                    <a:pt x="55673" y="90011"/>
                  </a:cubicBezTo>
                  <a:lnTo>
                    <a:pt x="895778" y="557689"/>
                  </a:lnTo>
                  <a:lnTo>
                    <a:pt x="2016871" y="29051"/>
                  </a:lnTo>
                  <a:lnTo>
                    <a:pt x="2044493" y="43339"/>
                  </a:lnTo>
                  <a:lnTo>
                    <a:pt x="878633" y="591979"/>
                  </a:lnTo>
                  <a:lnTo>
                    <a:pt x="38528" y="124301"/>
                  </a:lnTo>
                  <a:cubicBezTo>
                    <a:pt x="8048" y="107156"/>
                    <a:pt x="428" y="72866"/>
                    <a:pt x="12811" y="45244"/>
                  </a:cubicBezTo>
                  <a:lnTo>
                    <a:pt x="12811" y="44291"/>
                  </a:lnTo>
                  <a:lnTo>
                    <a:pt x="30908" y="7144"/>
                  </a:lnTo>
                  <a:close/>
                </a:path>
              </a:pathLst>
            </a:custGeom>
            <a:solidFill>
              <a:srgbClr val="95B3EF"/>
            </a:solidFill>
            <a:ln w="9525"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158078DE-A3E3-4F46-B1F9-52D7E0BBEBC4}"/>
                </a:ext>
              </a:extLst>
            </p:cNvPr>
            <p:cNvSpPr/>
            <p:nvPr/>
          </p:nvSpPr>
          <p:spPr>
            <a:xfrm>
              <a:off x="10585752" y="6736860"/>
              <a:ext cx="2047875" cy="1038225"/>
            </a:xfrm>
            <a:custGeom>
              <a:avLst/>
              <a:gdLst>
                <a:gd name="connsiteX0" fmla="*/ 7635 w 2047875"/>
                <a:gd name="connsiteY0" fmla="*/ 503093 h 1038225"/>
                <a:gd name="connsiteX1" fmla="*/ 38115 w 2047875"/>
                <a:gd name="connsiteY1" fmla="*/ 565005 h 1038225"/>
                <a:gd name="connsiteX2" fmla="*/ 878220 w 2047875"/>
                <a:gd name="connsiteY2" fmla="*/ 1032683 h 1038225"/>
                <a:gd name="connsiteX3" fmla="*/ 1999313 w 2047875"/>
                <a:gd name="connsiteY3" fmla="*/ 504045 h 1038225"/>
                <a:gd name="connsiteX4" fmla="*/ 2043128 w 2047875"/>
                <a:gd name="connsiteY4" fmla="*/ 483090 h 1038225"/>
                <a:gd name="connsiteX5" fmla="*/ 1121108 w 2047875"/>
                <a:gd name="connsiteY5" fmla="*/ 13508 h 1038225"/>
                <a:gd name="connsiteX6" fmla="*/ 1069673 w 2047875"/>
                <a:gd name="connsiteY6" fmla="*/ 11603 h 1038225"/>
                <a:gd name="connsiteX7" fmla="*/ 41925 w 2047875"/>
                <a:gd name="connsiteY7" fmla="*/ 454515 h 1038225"/>
                <a:gd name="connsiteX8" fmla="*/ 7635 w 2047875"/>
                <a:gd name="connsiteY8" fmla="*/ 503093 h 1038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47875" h="1038225">
                  <a:moveTo>
                    <a:pt x="7635" y="503093"/>
                  </a:moveTo>
                  <a:cubicBezTo>
                    <a:pt x="4778" y="526905"/>
                    <a:pt x="14303" y="551670"/>
                    <a:pt x="38115" y="565005"/>
                  </a:cubicBezTo>
                  <a:lnTo>
                    <a:pt x="878220" y="1032683"/>
                  </a:lnTo>
                  <a:lnTo>
                    <a:pt x="1999313" y="504045"/>
                  </a:lnTo>
                  <a:lnTo>
                    <a:pt x="2043128" y="483090"/>
                  </a:lnTo>
                  <a:lnTo>
                    <a:pt x="1121108" y="13508"/>
                  </a:lnTo>
                  <a:cubicBezTo>
                    <a:pt x="1104916" y="5888"/>
                    <a:pt x="1086818" y="4935"/>
                    <a:pt x="1069673" y="11603"/>
                  </a:cubicBezTo>
                  <a:lnTo>
                    <a:pt x="41925" y="454515"/>
                  </a:lnTo>
                  <a:cubicBezTo>
                    <a:pt x="22875" y="464040"/>
                    <a:pt x="10493" y="483090"/>
                    <a:pt x="7635" y="503093"/>
                  </a:cubicBezTo>
                  <a:close/>
                </a:path>
              </a:pathLst>
            </a:custGeom>
            <a:solidFill>
              <a:srgbClr val="A2BAF4"/>
            </a:solidFill>
            <a:ln w="9525"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E5714A0C-37B2-44C6-9660-64189B5BB24D}"/>
                </a:ext>
              </a:extLst>
            </p:cNvPr>
            <p:cNvSpPr/>
            <p:nvPr/>
          </p:nvSpPr>
          <p:spPr>
            <a:xfrm>
              <a:off x="11129406" y="6939439"/>
              <a:ext cx="1123950" cy="742950"/>
            </a:xfrm>
            <a:custGeom>
              <a:avLst/>
              <a:gdLst>
                <a:gd name="connsiteX0" fmla="*/ 824151 w 1123950"/>
                <a:gd name="connsiteY0" fmla="*/ 7144 h 742950"/>
                <a:gd name="connsiteX1" fmla="*/ 22146 w 1123950"/>
                <a:gd name="connsiteY1" fmla="*/ 472916 h 742950"/>
                <a:gd name="connsiteX2" fmla="*/ 22146 w 1123950"/>
                <a:gd name="connsiteY2" fmla="*/ 525304 h 742950"/>
                <a:gd name="connsiteX3" fmla="*/ 400288 w 1123950"/>
                <a:gd name="connsiteY3" fmla="*/ 739617 h 742950"/>
                <a:gd name="connsiteX4" fmla="*/ 1121331 w 1123950"/>
                <a:gd name="connsiteY4" fmla="*/ 171926 h 742950"/>
                <a:gd name="connsiteX5" fmla="*/ 824151 w 1123950"/>
                <a:gd name="connsiteY5" fmla="*/ 7144 h 74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3950" h="742950">
                  <a:moveTo>
                    <a:pt x="824151" y="7144"/>
                  </a:moveTo>
                  <a:lnTo>
                    <a:pt x="22146" y="472916"/>
                  </a:lnTo>
                  <a:cubicBezTo>
                    <a:pt x="2143" y="484346"/>
                    <a:pt x="2143" y="513874"/>
                    <a:pt x="22146" y="525304"/>
                  </a:cubicBezTo>
                  <a:lnTo>
                    <a:pt x="400288" y="739617"/>
                  </a:lnTo>
                  <a:lnTo>
                    <a:pt x="1121331" y="171926"/>
                  </a:lnTo>
                  <a:lnTo>
                    <a:pt x="824151" y="7144"/>
                  </a:lnTo>
                  <a:close/>
                </a:path>
              </a:pathLst>
            </a:custGeom>
            <a:solidFill>
              <a:srgbClr val="1D3360"/>
            </a:solidFill>
            <a:ln w="9525"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58232FCD-31BC-4BCB-B8BE-70DEC4C9E299}"/>
                </a:ext>
              </a:extLst>
            </p:cNvPr>
            <p:cNvSpPr/>
            <p:nvPr/>
          </p:nvSpPr>
          <p:spPr>
            <a:xfrm>
              <a:off x="11452027" y="6256734"/>
              <a:ext cx="1628775" cy="1562100"/>
            </a:xfrm>
            <a:custGeom>
              <a:avLst/>
              <a:gdLst>
                <a:gd name="connsiteX0" fmla="*/ 468192 w 1628775"/>
                <a:gd name="connsiteY0" fmla="*/ 515541 h 1562100"/>
                <a:gd name="connsiteX1" fmla="*/ 1548327 w 1628775"/>
                <a:gd name="connsiteY1" fmla="*/ 10716 h 1562100"/>
                <a:gd name="connsiteX2" fmla="*/ 1581665 w 1628775"/>
                <a:gd name="connsiteY2" fmla="*/ 10716 h 1562100"/>
                <a:gd name="connsiteX3" fmla="*/ 1581665 w 1628775"/>
                <a:gd name="connsiteY3" fmla="*/ 10716 h 1562100"/>
                <a:gd name="connsiteX4" fmla="*/ 1630242 w 1628775"/>
                <a:gd name="connsiteY4" fmla="*/ 34528 h 1562100"/>
                <a:gd name="connsiteX5" fmla="*/ 1584522 w 1628775"/>
                <a:gd name="connsiteY5" fmla="*/ 39291 h 1562100"/>
                <a:gd name="connsiteX6" fmla="*/ 515817 w 1628775"/>
                <a:gd name="connsiteY6" fmla="*/ 539353 h 1562100"/>
                <a:gd name="connsiteX7" fmla="*/ 479622 w 1628775"/>
                <a:gd name="connsiteY7" fmla="*/ 576501 h 1562100"/>
                <a:gd name="connsiteX8" fmla="*/ 70047 w 1628775"/>
                <a:gd name="connsiteY8" fmla="*/ 1492806 h 1562100"/>
                <a:gd name="connsiteX9" fmla="*/ 72905 w 1628775"/>
                <a:gd name="connsiteY9" fmla="*/ 1492806 h 1562100"/>
                <a:gd name="connsiteX10" fmla="*/ 68142 w 1628775"/>
                <a:gd name="connsiteY10" fmla="*/ 1555671 h 1562100"/>
                <a:gd name="connsiteX11" fmla="*/ 22422 w 1628775"/>
                <a:gd name="connsiteY11" fmla="*/ 1533763 h 1562100"/>
                <a:gd name="connsiteX12" fmla="*/ 22422 w 1628775"/>
                <a:gd name="connsiteY12" fmla="*/ 1533763 h 1562100"/>
                <a:gd name="connsiteX13" fmla="*/ 9087 w 1628775"/>
                <a:gd name="connsiteY13" fmla="*/ 1500426 h 1562100"/>
                <a:gd name="connsiteX14" fmla="*/ 432950 w 1628775"/>
                <a:gd name="connsiteY14" fmla="*/ 553641 h 1562100"/>
                <a:gd name="connsiteX15" fmla="*/ 468192 w 1628775"/>
                <a:gd name="connsiteY15" fmla="*/ 515541 h 156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28775" h="1562100">
                  <a:moveTo>
                    <a:pt x="468192" y="515541"/>
                  </a:moveTo>
                  <a:lnTo>
                    <a:pt x="1548327" y="10716"/>
                  </a:lnTo>
                  <a:cubicBezTo>
                    <a:pt x="1559757" y="5953"/>
                    <a:pt x="1572140" y="5953"/>
                    <a:pt x="1581665" y="10716"/>
                  </a:cubicBezTo>
                  <a:lnTo>
                    <a:pt x="1581665" y="10716"/>
                  </a:lnTo>
                  <a:lnTo>
                    <a:pt x="1630242" y="34528"/>
                  </a:lnTo>
                  <a:lnTo>
                    <a:pt x="1584522" y="39291"/>
                  </a:lnTo>
                  <a:lnTo>
                    <a:pt x="515817" y="539353"/>
                  </a:lnTo>
                  <a:cubicBezTo>
                    <a:pt x="499625" y="546973"/>
                    <a:pt x="486290" y="560308"/>
                    <a:pt x="479622" y="576501"/>
                  </a:cubicBezTo>
                  <a:lnTo>
                    <a:pt x="70047" y="1492806"/>
                  </a:lnTo>
                  <a:cubicBezTo>
                    <a:pt x="71952" y="1492806"/>
                    <a:pt x="72905" y="1492806"/>
                    <a:pt x="72905" y="1492806"/>
                  </a:cubicBezTo>
                  <a:lnTo>
                    <a:pt x="68142" y="1555671"/>
                  </a:lnTo>
                  <a:lnTo>
                    <a:pt x="22422" y="1533763"/>
                  </a:lnTo>
                  <a:lnTo>
                    <a:pt x="22422" y="1533763"/>
                  </a:lnTo>
                  <a:cubicBezTo>
                    <a:pt x="10992" y="1528048"/>
                    <a:pt x="3372" y="1514713"/>
                    <a:pt x="9087" y="1500426"/>
                  </a:cubicBezTo>
                  <a:lnTo>
                    <a:pt x="432950" y="553641"/>
                  </a:lnTo>
                  <a:cubicBezTo>
                    <a:pt x="438665" y="536496"/>
                    <a:pt x="452000" y="523161"/>
                    <a:pt x="468192" y="515541"/>
                  </a:cubicBezTo>
                  <a:close/>
                </a:path>
              </a:pathLst>
            </a:custGeom>
            <a:solidFill>
              <a:srgbClr val="C7D6F9"/>
            </a:solidFill>
            <a:ln w="9525"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3FD66D0E-90C2-408F-8ADB-C1C3998F703F}"/>
                </a:ext>
              </a:extLst>
            </p:cNvPr>
            <p:cNvSpPr/>
            <p:nvPr/>
          </p:nvSpPr>
          <p:spPr>
            <a:xfrm>
              <a:off x="11498268" y="6277958"/>
              <a:ext cx="1609725" cy="1543050"/>
            </a:xfrm>
            <a:custGeom>
              <a:avLst/>
              <a:gdLst>
                <a:gd name="connsiteX0" fmla="*/ 433382 w 1609725"/>
                <a:gd name="connsiteY0" fmla="*/ 554324 h 1543050"/>
                <a:gd name="connsiteX1" fmla="*/ 9519 w 1609725"/>
                <a:gd name="connsiteY1" fmla="*/ 1501109 h 1543050"/>
                <a:gd name="connsiteX2" fmla="*/ 7614 w 1609725"/>
                <a:gd name="connsiteY2" fmla="*/ 1505872 h 1543050"/>
                <a:gd name="connsiteX3" fmla="*/ 43809 w 1609725"/>
                <a:gd name="connsiteY3" fmla="*/ 1533494 h 1543050"/>
                <a:gd name="connsiteX4" fmla="*/ 1147757 w 1609725"/>
                <a:gd name="connsiteY4" fmla="*/ 1008667 h 1543050"/>
                <a:gd name="connsiteX5" fmla="*/ 1178237 w 1609725"/>
                <a:gd name="connsiteY5" fmla="*/ 977234 h 1543050"/>
                <a:gd name="connsiteX6" fmla="*/ 1602099 w 1609725"/>
                <a:gd name="connsiteY6" fmla="*/ 63787 h 1543050"/>
                <a:gd name="connsiteX7" fmla="*/ 1554474 w 1609725"/>
                <a:gd name="connsiteY7" fmla="*/ 8542 h 1543050"/>
                <a:gd name="connsiteX8" fmla="*/ 1547807 w 1609725"/>
                <a:gd name="connsiteY8" fmla="*/ 10447 h 1543050"/>
                <a:gd name="connsiteX9" fmla="*/ 467672 w 1609725"/>
                <a:gd name="connsiteY9" fmla="*/ 516224 h 1543050"/>
                <a:gd name="connsiteX10" fmla="*/ 433382 w 1609725"/>
                <a:gd name="connsiteY10" fmla="*/ 554324 h 1543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09725" h="1543050">
                  <a:moveTo>
                    <a:pt x="433382" y="554324"/>
                  </a:moveTo>
                  <a:lnTo>
                    <a:pt x="9519" y="1501109"/>
                  </a:lnTo>
                  <a:cubicBezTo>
                    <a:pt x="8566" y="1503014"/>
                    <a:pt x="8566" y="1503967"/>
                    <a:pt x="7614" y="1505872"/>
                  </a:cubicBezTo>
                  <a:cubicBezTo>
                    <a:pt x="3804" y="1525874"/>
                    <a:pt x="23807" y="1543019"/>
                    <a:pt x="43809" y="1533494"/>
                  </a:cubicBezTo>
                  <a:lnTo>
                    <a:pt x="1147757" y="1008667"/>
                  </a:lnTo>
                  <a:cubicBezTo>
                    <a:pt x="1161092" y="1001999"/>
                    <a:pt x="1172522" y="991522"/>
                    <a:pt x="1178237" y="977234"/>
                  </a:cubicBezTo>
                  <a:lnTo>
                    <a:pt x="1602099" y="63787"/>
                  </a:lnTo>
                  <a:cubicBezTo>
                    <a:pt x="1615434" y="32354"/>
                    <a:pt x="1585907" y="-31"/>
                    <a:pt x="1554474" y="8542"/>
                  </a:cubicBezTo>
                  <a:cubicBezTo>
                    <a:pt x="1552569" y="9494"/>
                    <a:pt x="1550664" y="9494"/>
                    <a:pt x="1547807" y="10447"/>
                  </a:cubicBezTo>
                  <a:lnTo>
                    <a:pt x="467672" y="516224"/>
                  </a:lnTo>
                  <a:cubicBezTo>
                    <a:pt x="453384" y="524797"/>
                    <a:pt x="440049" y="538132"/>
                    <a:pt x="433382" y="554324"/>
                  </a:cubicBezTo>
                  <a:close/>
                </a:path>
              </a:pathLst>
            </a:custGeom>
            <a:gradFill>
              <a:gsLst>
                <a:gs pos="0">
                  <a:srgbClr val="D8E2FF"/>
                </a:gs>
                <a:gs pos="100000">
                  <a:srgbClr val="9FB8FF"/>
                </a:gs>
              </a:gsLst>
              <a:lin ang="5400000" scaled="1"/>
            </a:gradFill>
            <a:ln w="9525"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CC1B1F9E-11F6-4988-8294-F82E7798DDB1}"/>
                </a:ext>
              </a:extLst>
            </p:cNvPr>
            <p:cNvSpPr/>
            <p:nvPr/>
          </p:nvSpPr>
          <p:spPr>
            <a:xfrm>
              <a:off x="11186853" y="6919638"/>
              <a:ext cx="447675" cy="247650"/>
            </a:xfrm>
            <a:custGeom>
              <a:avLst/>
              <a:gdLst>
                <a:gd name="connsiteX0" fmla="*/ 439044 w 447675"/>
                <a:gd name="connsiteY0" fmla="*/ 119337 h 247650"/>
                <a:gd name="connsiteX1" fmla="*/ 250449 w 447675"/>
                <a:gd name="connsiteY1" fmla="*/ 11704 h 247650"/>
                <a:gd name="connsiteX2" fmla="*/ 219016 w 447675"/>
                <a:gd name="connsiteY2" fmla="*/ 9799 h 247650"/>
                <a:gd name="connsiteX3" fmla="*/ 21849 w 447675"/>
                <a:gd name="connsiteY3" fmla="*/ 91714 h 247650"/>
                <a:gd name="connsiteX4" fmla="*/ 18991 w 447675"/>
                <a:gd name="connsiteY4" fmla="*/ 134577 h 247650"/>
                <a:gd name="connsiteX5" fmla="*/ 197109 w 447675"/>
                <a:gd name="connsiteY5" fmla="*/ 239352 h 247650"/>
                <a:gd name="connsiteX6" fmla="*/ 259021 w 447675"/>
                <a:gd name="connsiteY6" fmla="*/ 240304 h 247650"/>
                <a:gd name="connsiteX7" fmla="*/ 439044 w 447675"/>
                <a:gd name="connsiteY7" fmla="*/ 143149 h 247650"/>
                <a:gd name="connsiteX8" fmla="*/ 439044 w 447675"/>
                <a:gd name="connsiteY8" fmla="*/ 119337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7675" h="247650">
                  <a:moveTo>
                    <a:pt x="439044" y="119337"/>
                  </a:moveTo>
                  <a:lnTo>
                    <a:pt x="250449" y="11704"/>
                  </a:lnTo>
                  <a:cubicBezTo>
                    <a:pt x="240924" y="5989"/>
                    <a:pt x="229494" y="5989"/>
                    <a:pt x="219016" y="9799"/>
                  </a:cubicBezTo>
                  <a:lnTo>
                    <a:pt x="21849" y="91714"/>
                  </a:lnTo>
                  <a:cubicBezTo>
                    <a:pt x="3751" y="99334"/>
                    <a:pt x="1846" y="125052"/>
                    <a:pt x="18991" y="134577"/>
                  </a:cubicBezTo>
                  <a:lnTo>
                    <a:pt x="197109" y="239352"/>
                  </a:lnTo>
                  <a:cubicBezTo>
                    <a:pt x="216159" y="250781"/>
                    <a:pt x="239971" y="250781"/>
                    <a:pt x="259021" y="240304"/>
                  </a:cubicBezTo>
                  <a:lnTo>
                    <a:pt x="439044" y="143149"/>
                  </a:lnTo>
                  <a:cubicBezTo>
                    <a:pt x="448569" y="138387"/>
                    <a:pt x="448569" y="124099"/>
                    <a:pt x="439044" y="119337"/>
                  </a:cubicBezTo>
                  <a:close/>
                </a:path>
              </a:pathLst>
            </a:custGeom>
            <a:solidFill>
              <a:srgbClr val="1D3360"/>
            </a:solidFill>
            <a:ln w="9525"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37CEA22D-463A-4833-92B1-52C2E8FB35A5}"/>
                </a:ext>
              </a:extLst>
            </p:cNvPr>
            <p:cNvSpPr/>
            <p:nvPr/>
          </p:nvSpPr>
          <p:spPr>
            <a:xfrm>
              <a:off x="12298225" y="6894036"/>
              <a:ext cx="180975" cy="219075"/>
            </a:xfrm>
            <a:custGeom>
              <a:avLst/>
              <a:gdLst>
                <a:gd name="connsiteX0" fmla="*/ 130559 w 180975"/>
                <a:gd name="connsiteY0" fmla="*/ 29517 h 219075"/>
                <a:gd name="connsiteX1" fmla="*/ 131747 w 180975"/>
                <a:gd name="connsiteY1" fmla="*/ 131747 h 219075"/>
                <a:gd name="connsiteX2" fmla="*/ 50677 w 180975"/>
                <a:gd name="connsiteY2" fmla="*/ 194036 h 219075"/>
                <a:gd name="connsiteX3" fmla="*/ 49488 w 180975"/>
                <a:gd name="connsiteY3" fmla="*/ 91806 h 219075"/>
                <a:gd name="connsiteX4" fmla="*/ 130559 w 180975"/>
                <a:gd name="connsiteY4" fmla="*/ 29517 h 2190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975" h="219075">
                  <a:moveTo>
                    <a:pt x="130559" y="29517"/>
                  </a:moveTo>
                  <a:cubicBezTo>
                    <a:pt x="153274" y="40547"/>
                    <a:pt x="153806" y="86317"/>
                    <a:pt x="131747" y="131747"/>
                  </a:cubicBezTo>
                  <a:cubicBezTo>
                    <a:pt x="109688" y="177178"/>
                    <a:pt x="73392" y="205066"/>
                    <a:pt x="50677" y="194036"/>
                  </a:cubicBezTo>
                  <a:cubicBezTo>
                    <a:pt x="27961" y="183007"/>
                    <a:pt x="27429" y="137237"/>
                    <a:pt x="49488" y="91806"/>
                  </a:cubicBezTo>
                  <a:cubicBezTo>
                    <a:pt x="71547" y="46376"/>
                    <a:pt x="107844" y="18488"/>
                    <a:pt x="130559" y="29517"/>
                  </a:cubicBezTo>
                  <a:close/>
                </a:path>
              </a:pathLst>
            </a:custGeom>
            <a:solidFill>
              <a:srgbClr val="1D3360"/>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26" name="Freeform: Shape 25">
              <a:extLst>
                <a:ext uri="{FF2B5EF4-FFF2-40B4-BE49-F238E27FC236}">
                  <a16:creationId xmlns:a16="http://schemas.microsoft.com/office/drawing/2014/main" id="{C51464D3-722D-41ED-BAE6-827756819C99}"/>
                </a:ext>
              </a:extLst>
            </p:cNvPr>
            <p:cNvSpPr/>
            <p:nvPr/>
          </p:nvSpPr>
          <p:spPr>
            <a:xfrm>
              <a:off x="10491946" y="7100908"/>
              <a:ext cx="752475" cy="295275"/>
            </a:xfrm>
            <a:custGeom>
              <a:avLst/>
              <a:gdLst>
                <a:gd name="connsiteX0" fmla="*/ 7144 w 752475"/>
                <a:gd name="connsiteY0" fmla="*/ 174287 h 295275"/>
                <a:gd name="connsiteX1" fmla="*/ 91916 w 752475"/>
                <a:gd name="connsiteY1" fmla="*/ 297159 h 295275"/>
                <a:gd name="connsiteX2" fmla="*/ 159544 w 752475"/>
                <a:gd name="connsiteY2" fmla="*/ 256202 h 295275"/>
                <a:gd name="connsiteX3" fmla="*/ 176689 w 752475"/>
                <a:gd name="connsiteY3" fmla="*/ 245724 h 295275"/>
                <a:gd name="connsiteX4" fmla="*/ 177641 w 752475"/>
                <a:gd name="connsiteY4" fmla="*/ 243819 h 295275"/>
                <a:gd name="connsiteX5" fmla="*/ 384334 w 752475"/>
                <a:gd name="connsiteY5" fmla="*/ 252392 h 295275"/>
                <a:gd name="connsiteX6" fmla="*/ 578644 w 752475"/>
                <a:gd name="connsiteY6" fmla="*/ 190479 h 295275"/>
                <a:gd name="connsiteX7" fmla="*/ 579596 w 752475"/>
                <a:gd name="connsiteY7" fmla="*/ 177144 h 295275"/>
                <a:gd name="connsiteX8" fmla="*/ 619601 w 752475"/>
                <a:gd name="connsiteY8" fmla="*/ 91419 h 295275"/>
                <a:gd name="connsiteX9" fmla="*/ 724376 w 752475"/>
                <a:gd name="connsiteY9" fmla="*/ 80942 h 295275"/>
                <a:gd name="connsiteX10" fmla="*/ 385286 w 752475"/>
                <a:gd name="connsiteY10" fmla="*/ 24744 h 295275"/>
                <a:gd name="connsiteX11" fmla="*/ 213836 w 752475"/>
                <a:gd name="connsiteY11" fmla="*/ 109517 h 295275"/>
                <a:gd name="connsiteX12" fmla="*/ 7144 w 752475"/>
                <a:gd name="connsiteY12" fmla="*/ 174287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52475" h="295275">
                  <a:moveTo>
                    <a:pt x="7144" y="174287"/>
                  </a:moveTo>
                  <a:lnTo>
                    <a:pt x="91916" y="297159"/>
                  </a:lnTo>
                  <a:lnTo>
                    <a:pt x="159544" y="256202"/>
                  </a:lnTo>
                  <a:lnTo>
                    <a:pt x="176689" y="245724"/>
                  </a:lnTo>
                  <a:cubicBezTo>
                    <a:pt x="176689" y="245724"/>
                    <a:pt x="176689" y="244772"/>
                    <a:pt x="177641" y="243819"/>
                  </a:cubicBezTo>
                  <a:cubicBezTo>
                    <a:pt x="181451" y="237152"/>
                    <a:pt x="207169" y="220959"/>
                    <a:pt x="384334" y="252392"/>
                  </a:cubicBezTo>
                  <a:cubicBezTo>
                    <a:pt x="571024" y="284777"/>
                    <a:pt x="577691" y="223817"/>
                    <a:pt x="578644" y="190479"/>
                  </a:cubicBezTo>
                  <a:cubicBezTo>
                    <a:pt x="578644" y="185717"/>
                    <a:pt x="578644" y="180954"/>
                    <a:pt x="579596" y="177144"/>
                  </a:cubicBezTo>
                  <a:cubicBezTo>
                    <a:pt x="583406" y="151427"/>
                    <a:pt x="569119" y="94277"/>
                    <a:pt x="619601" y="91419"/>
                  </a:cubicBezTo>
                  <a:cubicBezTo>
                    <a:pt x="670084" y="88562"/>
                    <a:pt x="800576" y="138092"/>
                    <a:pt x="724376" y="80942"/>
                  </a:cubicBezTo>
                  <a:cubicBezTo>
                    <a:pt x="648176" y="23792"/>
                    <a:pt x="442436" y="-18118"/>
                    <a:pt x="385286" y="24744"/>
                  </a:cubicBezTo>
                  <a:cubicBezTo>
                    <a:pt x="328136" y="67607"/>
                    <a:pt x="213836" y="109517"/>
                    <a:pt x="213836" y="109517"/>
                  </a:cubicBezTo>
                  <a:lnTo>
                    <a:pt x="7144" y="174287"/>
                  </a:lnTo>
                  <a:close/>
                </a:path>
              </a:pathLst>
            </a:custGeom>
            <a:solidFill>
              <a:srgbClr val="81A5E3"/>
            </a:solidFill>
            <a:ln w="9525"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DB9A0EED-47EB-4040-A451-94023810B01C}"/>
                </a:ext>
              </a:extLst>
            </p:cNvPr>
            <p:cNvSpPr/>
            <p:nvPr/>
          </p:nvSpPr>
          <p:spPr>
            <a:xfrm>
              <a:off x="10661491" y="733663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9049"/>
                  </a:cubicBezTo>
                  <a:lnTo>
                    <a:pt x="8096" y="7144"/>
                  </a:lnTo>
                  <a:close/>
                </a:path>
              </a:pathLst>
            </a:custGeom>
            <a:solidFill>
              <a:srgbClr val="002384"/>
            </a:solidFill>
            <a:ln w="9525"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BC6778F3-995C-4005-8143-098E57EE00B0}"/>
                </a:ext>
              </a:extLst>
            </p:cNvPr>
            <p:cNvSpPr/>
            <p:nvPr/>
          </p:nvSpPr>
          <p:spPr>
            <a:xfrm>
              <a:off x="10661491" y="733663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9049"/>
                  </a:cubicBezTo>
                  <a:lnTo>
                    <a:pt x="8096" y="7144"/>
                  </a:lnTo>
                  <a:close/>
                </a:path>
              </a:pathLst>
            </a:custGeom>
            <a:solidFill>
              <a:srgbClr val="002384"/>
            </a:solidFill>
            <a:ln w="9525"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D96EA23B-F8C0-41AC-A3AF-950C3DBAC8AA}"/>
                </a:ext>
              </a:extLst>
            </p:cNvPr>
            <p:cNvSpPr/>
            <p:nvPr/>
          </p:nvSpPr>
          <p:spPr>
            <a:xfrm>
              <a:off x="9315633" y="5907023"/>
              <a:ext cx="1400175" cy="1809750"/>
            </a:xfrm>
            <a:custGeom>
              <a:avLst/>
              <a:gdLst>
                <a:gd name="connsiteX0" fmla="*/ 597669 w 1400175"/>
                <a:gd name="connsiteY0" fmla="*/ 511875 h 1809750"/>
                <a:gd name="connsiteX1" fmla="*/ 502419 w 1400175"/>
                <a:gd name="connsiteY1" fmla="*/ 51817 h 1809750"/>
                <a:gd name="connsiteX2" fmla="*/ 153804 w 1400175"/>
                <a:gd name="connsiteY2" fmla="*/ 321375 h 1809750"/>
                <a:gd name="connsiteX3" fmla="*/ 76651 w 1400175"/>
                <a:gd name="connsiteY3" fmla="*/ 1673925 h 1809750"/>
                <a:gd name="connsiteX4" fmla="*/ 921519 w 1400175"/>
                <a:gd name="connsiteY4" fmla="*/ 1655827 h 1809750"/>
                <a:gd name="connsiteX5" fmla="*/ 1375861 w 1400175"/>
                <a:gd name="connsiteY5" fmla="*/ 1558672 h 1809750"/>
                <a:gd name="connsiteX6" fmla="*/ 1394911 w 1400175"/>
                <a:gd name="connsiteY6" fmla="*/ 1524382 h 1809750"/>
                <a:gd name="connsiteX7" fmla="*/ 1234891 w 1400175"/>
                <a:gd name="connsiteY7" fmla="*/ 1255777 h 1809750"/>
                <a:gd name="connsiteX8" fmla="*/ 1206316 w 1400175"/>
                <a:gd name="connsiteY8" fmla="*/ 1239585 h 1809750"/>
                <a:gd name="connsiteX9" fmla="*/ 666249 w 1400175"/>
                <a:gd name="connsiteY9" fmla="*/ 1315785 h 1809750"/>
                <a:gd name="connsiteX10" fmla="*/ 539566 w 1400175"/>
                <a:gd name="connsiteY10" fmla="*/ 1080517 h 1809750"/>
                <a:gd name="connsiteX11" fmla="*/ 597669 w 1400175"/>
                <a:gd name="connsiteY11" fmla="*/ 511875 h 180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00175" h="1809750">
                  <a:moveTo>
                    <a:pt x="597669" y="511875"/>
                  </a:moveTo>
                  <a:cubicBezTo>
                    <a:pt x="597669" y="511875"/>
                    <a:pt x="617671" y="134685"/>
                    <a:pt x="502419" y="51817"/>
                  </a:cubicBezTo>
                  <a:cubicBezTo>
                    <a:pt x="387166" y="-31050"/>
                    <a:pt x="218574" y="-28193"/>
                    <a:pt x="153804" y="321375"/>
                  </a:cubicBezTo>
                  <a:cubicBezTo>
                    <a:pt x="89034" y="670942"/>
                    <a:pt x="-90989" y="1449135"/>
                    <a:pt x="76651" y="1673925"/>
                  </a:cubicBezTo>
                  <a:cubicBezTo>
                    <a:pt x="243339" y="1898715"/>
                    <a:pt x="641484" y="1792035"/>
                    <a:pt x="921519" y="1655827"/>
                  </a:cubicBezTo>
                  <a:cubicBezTo>
                    <a:pt x="1138689" y="1550100"/>
                    <a:pt x="1297756" y="1552957"/>
                    <a:pt x="1375861" y="1558672"/>
                  </a:cubicBezTo>
                  <a:cubicBezTo>
                    <a:pt x="1393959" y="1559625"/>
                    <a:pt x="1406341" y="1539622"/>
                    <a:pt x="1394911" y="1524382"/>
                  </a:cubicBezTo>
                  <a:cubicBezTo>
                    <a:pt x="1347286" y="1458660"/>
                    <a:pt x="1253941" y="1322452"/>
                    <a:pt x="1234891" y="1255777"/>
                  </a:cubicBezTo>
                  <a:cubicBezTo>
                    <a:pt x="1231081" y="1243395"/>
                    <a:pt x="1218699" y="1235775"/>
                    <a:pt x="1206316" y="1239585"/>
                  </a:cubicBezTo>
                  <a:cubicBezTo>
                    <a:pt x="1112019" y="1265302"/>
                    <a:pt x="784359" y="1349122"/>
                    <a:pt x="666249" y="1315785"/>
                  </a:cubicBezTo>
                  <a:cubicBezTo>
                    <a:pt x="527184" y="1276732"/>
                    <a:pt x="527184" y="1259587"/>
                    <a:pt x="539566" y="1080517"/>
                  </a:cubicBezTo>
                  <a:cubicBezTo>
                    <a:pt x="550044" y="901447"/>
                    <a:pt x="597669" y="511875"/>
                    <a:pt x="597669" y="511875"/>
                  </a:cubicBezTo>
                  <a:close/>
                </a:path>
              </a:pathLst>
            </a:custGeom>
            <a:gradFill>
              <a:gsLst>
                <a:gs pos="0">
                  <a:srgbClr val="002384"/>
                </a:gs>
                <a:gs pos="88000">
                  <a:srgbClr val="001246"/>
                </a:gs>
              </a:gsLst>
              <a:lin ang="5400000" scaled="1"/>
            </a:gradFill>
            <a:ln w="9525"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19193D21-B8C6-41CD-BE1F-D8E83A4A2FF4}"/>
                </a:ext>
              </a:extLst>
            </p:cNvPr>
            <p:cNvSpPr/>
            <p:nvPr/>
          </p:nvSpPr>
          <p:spPr>
            <a:xfrm>
              <a:off x="10622438" y="7283291"/>
              <a:ext cx="447675" cy="76200"/>
            </a:xfrm>
            <a:custGeom>
              <a:avLst/>
              <a:gdLst>
                <a:gd name="connsiteX0" fmla="*/ 7144 w 447675"/>
                <a:gd name="connsiteY0" fmla="*/ 30004 h 76200"/>
                <a:gd name="connsiteX1" fmla="*/ 30004 w 447675"/>
                <a:gd name="connsiteY1" fmla="*/ 72866 h 76200"/>
                <a:gd name="connsiteX2" fmla="*/ 47149 w 447675"/>
                <a:gd name="connsiteY2" fmla="*/ 62389 h 76200"/>
                <a:gd name="connsiteX3" fmla="*/ 48101 w 447675"/>
                <a:gd name="connsiteY3" fmla="*/ 60484 h 76200"/>
                <a:gd name="connsiteX4" fmla="*/ 254794 w 447675"/>
                <a:gd name="connsiteY4" fmla="*/ 69056 h 76200"/>
                <a:gd name="connsiteX5" fmla="*/ 449104 w 447675"/>
                <a:gd name="connsiteY5" fmla="*/ 7144 h 76200"/>
                <a:gd name="connsiteX6" fmla="*/ 230029 w 447675"/>
                <a:gd name="connsiteY6" fmla="*/ 23336 h 76200"/>
                <a:gd name="connsiteX7" fmla="*/ 7144 w 447675"/>
                <a:gd name="connsiteY7" fmla="*/ 30004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7675" h="76200">
                  <a:moveTo>
                    <a:pt x="7144" y="30004"/>
                  </a:moveTo>
                  <a:lnTo>
                    <a:pt x="30004" y="72866"/>
                  </a:lnTo>
                  <a:lnTo>
                    <a:pt x="47149" y="62389"/>
                  </a:lnTo>
                  <a:cubicBezTo>
                    <a:pt x="47149" y="62389"/>
                    <a:pt x="47149" y="61436"/>
                    <a:pt x="48101" y="60484"/>
                  </a:cubicBezTo>
                  <a:cubicBezTo>
                    <a:pt x="51911" y="53816"/>
                    <a:pt x="77629" y="37624"/>
                    <a:pt x="254794" y="69056"/>
                  </a:cubicBezTo>
                  <a:cubicBezTo>
                    <a:pt x="441484" y="101441"/>
                    <a:pt x="448151" y="40481"/>
                    <a:pt x="449104" y="7144"/>
                  </a:cubicBezTo>
                  <a:cubicBezTo>
                    <a:pt x="449104" y="7144"/>
                    <a:pt x="353854" y="51911"/>
                    <a:pt x="230029" y="23336"/>
                  </a:cubicBezTo>
                  <a:cubicBezTo>
                    <a:pt x="106204" y="-6191"/>
                    <a:pt x="7144" y="30004"/>
                    <a:pt x="7144" y="30004"/>
                  </a:cubicBezTo>
                  <a:close/>
                </a:path>
              </a:pathLst>
            </a:custGeom>
            <a:solidFill>
              <a:srgbClr val="719CDB"/>
            </a:solidFill>
            <a:ln w="9525"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3182C753-C787-4C0A-BA75-998EE071B39F}"/>
                </a:ext>
              </a:extLst>
            </p:cNvPr>
            <p:cNvSpPr/>
            <p:nvPr/>
          </p:nvSpPr>
          <p:spPr>
            <a:xfrm>
              <a:off x="11582167" y="6877526"/>
              <a:ext cx="190500" cy="123825"/>
            </a:xfrm>
            <a:custGeom>
              <a:avLst/>
              <a:gdLst>
                <a:gd name="connsiteX0" fmla="*/ 184700 w 190500"/>
                <a:gd name="connsiteY0" fmla="*/ 116681 h 123825"/>
                <a:gd name="connsiteX1" fmla="*/ 23728 w 190500"/>
                <a:gd name="connsiteY1" fmla="*/ 70009 h 123825"/>
                <a:gd name="connsiteX2" fmla="*/ 62780 w 190500"/>
                <a:gd name="connsiteY2" fmla="*/ 7144 h 123825"/>
                <a:gd name="connsiteX3" fmla="*/ 184700 w 190500"/>
                <a:gd name="connsiteY3" fmla="*/ 96679 h 123825"/>
              </a:gdLst>
              <a:ahLst/>
              <a:cxnLst>
                <a:cxn ang="0">
                  <a:pos x="connsiteX0" y="connsiteY0"/>
                </a:cxn>
                <a:cxn ang="0">
                  <a:pos x="connsiteX1" y="connsiteY1"/>
                </a:cxn>
                <a:cxn ang="0">
                  <a:pos x="connsiteX2" y="connsiteY2"/>
                </a:cxn>
                <a:cxn ang="0">
                  <a:pos x="connsiteX3" y="connsiteY3"/>
                </a:cxn>
              </a:cxnLst>
              <a:rect l="l" t="t" r="r" b="b"/>
              <a:pathLst>
                <a:path w="190500" h="123825">
                  <a:moveTo>
                    <a:pt x="184700" y="116681"/>
                  </a:moveTo>
                  <a:cubicBezTo>
                    <a:pt x="184700" y="116681"/>
                    <a:pt x="77068" y="59531"/>
                    <a:pt x="23728" y="70009"/>
                  </a:cubicBezTo>
                  <a:cubicBezTo>
                    <a:pt x="-29612" y="80486"/>
                    <a:pt x="62780" y="7144"/>
                    <a:pt x="62780" y="7144"/>
                  </a:cubicBezTo>
                  <a:lnTo>
                    <a:pt x="184700" y="96679"/>
                  </a:lnTo>
                </a:path>
              </a:pathLst>
            </a:custGeom>
            <a:solidFill>
              <a:srgbClr val="719CDB"/>
            </a:solidFill>
            <a:ln w="9525"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40B89A0B-4C03-4D60-9725-FBA6D80EC37C}"/>
                </a:ext>
              </a:extLst>
            </p:cNvPr>
            <p:cNvSpPr/>
            <p:nvPr/>
          </p:nvSpPr>
          <p:spPr>
            <a:xfrm>
              <a:off x="11080591" y="6676549"/>
              <a:ext cx="714375" cy="371475"/>
            </a:xfrm>
            <a:custGeom>
              <a:avLst/>
              <a:gdLst>
                <a:gd name="connsiteX0" fmla="*/ 7144 w 714375"/>
                <a:gd name="connsiteY0" fmla="*/ 7144 h 371475"/>
                <a:gd name="connsiteX1" fmla="*/ 44291 w 714375"/>
                <a:gd name="connsiteY1" fmla="*/ 159544 h 371475"/>
                <a:gd name="connsiteX2" fmla="*/ 63341 w 714375"/>
                <a:gd name="connsiteY2" fmla="*/ 159544 h 371475"/>
                <a:gd name="connsiteX3" fmla="*/ 63341 w 714375"/>
                <a:gd name="connsiteY3" fmla="*/ 159544 h 371475"/>
                <a:gd name="connsiteX4" fmla="*/ 369094 w 714375"/>
                <a:gd name="connsiteY4" fmla="*/ 201454 h 371475"/>
                <a:gd name="connsiteX5" fmla="*/ 421481 w 714375"/>
                <a:gd name="connsiteY5" fmla="*/ 279559 h 371475"/>
                <a:gd name="connsiteX6" fmla="*/ 569119 w 714375"/>
                <a:gd name="connsiteY6" fmla="*/ 366236 h 371475"/>
                <a:gd name="connsiteX7" fmla="*/ 531971 w 714375"/>
                <a:gd name="connsiteY7" fmla="*/ 308134 h 371475"/>
                <a:gd name="connsiteX8" fmla="*/ 551021 w 714375"/>
                <a:gd name="connsiteY8" fmla="*/ 250031 h 371475"/>
                <a:gd name="connsiteX9" fmla="*/ 684371 w 714375"/>
                <a:gd name="connsiteY9" fmla="*/ 314801 h 371475"/>
                <a:gd name="connsiteX10" fmla="*/ 711041 w 714375"/>
                <a:gd name="connsiteY10" fmla="*/ 326231 h 371475"/>
                <a:gd name="connsiteX11" fmla="*/ 711994 w 714375"/>
                <a:gd name="connsiteY11" fmla="*/ 325279 h 371475"/>
                <a:gd name="connsiteX12" fmla="*/ 711994 w 714375"/>
                <a:gd name="connsiteY12" fmla="*/ 325279 h 371475"/>
                <a:gd name="connsiteX13" fmla="*/ 702469 w 714375"/>
                <a:gd name="connsiteY13" fmla="*/ 294799 h 371475"/>
                <a:gd name="connsiteX14" fmla="*/ 394811 w 714375"/>
                <a:gd name="connsiteY14" fmla="*/ 70961 h 371475"/>
                <a:gd name="connsiteX15" fmla="*/ 7144 w 714375"/>
                <a:gd name="connsiteY15" fmla="*/ 7144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375" h="371475">
                  <a:moveTo>
                    <a:pt x="7144" y="7144"/>
                  </a:moveTo>
                  <a:lnTo>
                    <a:pt x="44291" y="159544"/>
                  </a:lnTo>
                  <a:cubicBezTo>
                    <a:pt x="44291" y="159544"/>
                    <a:pt x="50959" y="159544"/>
                    <a:pt x="63341" y="159544"/>
                  </a:cubicBezTo>
                  <a:lnTo>
                    <a:pt x="63341" y="159544"/>
                  </a:lnTo>
                  <a:cubicBezTo>
                    <a:pt x="115729" y="160496"/>
                    <a:pt x="264319" y="165259"/>
                    <a:pt x="369094" y="201454"/>
                  </a:cubicBezTo>
                  <a:cubicBezTo>
                    <a:pt x="399574" y="211931"/>
                    <a:pt x="402431" y="249079"/>
                    <a:pt x="421481" y="279559"/>
                  </a:cubicBezTo>
                  <a:cubicBezTo>
                    <a:pt x="440531" y="310039"/>
                    <a:pt x="512921" y="359569"/>
                    <a:pt x="569119" y="366236"/>
                  </a:cubicBezTo>
                  <a:cubicBezTo>
                    <a:pt x="625316" y="372904"/>
                    <a:pt x="538639" y="332899"/>
                    <a:pt x="531971" y="308134"/>
                  </a:cubicBezTo>
                  <a:cubicBezTo>
                    <a:pt x="518636" y="262414"/>
                    <a:pt x="531971" y="247174"/>
                    <a:pt x="551021" y="250031"/>
                  </a:cubicBezTo>
                  <a:cubicBezTo>
                    <a:pt x="596741" y="257651"/>
                    <a:pt x="640556" y="280511"/>
                    <a:pt x="684371" y="314801"/>
                  </a:cubicBezTo>
                  <a:cubicBezTo>
                    <a:pt x="700564" y="327184"/>
                    <a:pt x="708184" y="329089"/>
                    <a:pt x="711041" y="326231"/>
                  </a:cubicBezTo>
                  <a:lnTo>
                    <a:pt x="711994" y="325279"/>
                  </a:lnTo>
                  <a:cubicBezTo>
                    <a:pt x="711994" y="325279"/>
                    <a:pt x="711994" y="325279"/>
                    <a:pt x="711994" y="325279"/>
                  </a:cubicBezTo>
                  <a:cubicBezTo>
                    <a:pt x="715804" y="318611"/>
                    <a:pt x="707231" y="300514"/>
                    <a:pt x="702469" y="294799"/>
                  </a:cubicBezTo>
                  <a:cubicBezTo>
                    <a:pt x="695801" y="285274"/>
                    <a:pt x="605314" y="125254"/>
                    <a:pt x="394811" y="70961"/>
                  </a:cubicBezTo>
                  <a:cubicBezTo>
                    <a:pt x="182404" y="17621"/>
                    <a:pt x="7144" y="7144"/>
                    <a:pt x="7144" y="7144"/>
                  </a:cubicBezTo>
                  <a:close/>
                </a:path>
              </a:pathLst>
            </a:custGeom>
            <a:solidFill>
              <a:srgbClr val="81A5E3"/>
            </a:solidFill>
            <a:ln w="9525"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6911F43B-D3F3-4947-9DB7-58D2DBD4F029}"/>
                </a:ext>
              </a:extLst>
            </p:cNvPr>
            <p:cNvSpPr/>
            <p:nvPr/>
          </p:nvSpPr>
          <p:spPr>
            <a:xfrm>
              <a:off x="10885148" y="6530414"/>
              <a:ext cx="434204" cy="422809"/>
            </a:xfrm>
            <a:custGeom>
              <a:avLst/>
              <a:gdLst>
                <a:gd name="connsiteX0" fmla="*/ 7144 w 571500"/>
                <a:gd name="connsiteY0" fmla="*/ 7144 h 381000"/>
                <a:gd name="connsiteX1" fmla="*/ 183356 w 571500"/>
                <a:gd name="connsiteY1" fmla="*/ 379571 h 381000"/>
                <a:gd name="connsiteX2" fmla="*/ 478631 w 571500"/>
                <a:gd name="connsiteY2" fmla="*/ 354806 h 381000"/>
                <a:gd name="connsiteX3" fmla="*/ 567214 w 571500"/>
                <a:gd name="connsiteY3" fmla="*/ 149066 h 381000"/>
                <a:gd name="connsiteX4" fmla="*/ 537686 w 571500"/>
                <a:gd name="connsiteY4" fmla="*/ 101441 h 381000"/>
                <a:gd name="connsiteX5" fmla="*/ 7144 w 571500"/>
                <a:gd name="connsiteY5" fmla="*/ 7144 h 381000"/>
                <a:gd name="connsiteX0" fmla="*/ 644 w 434848"/>
                <a:gd name="connsiteY0" fmla="*/ 0 h 415187"/>
                <a:gd name="connsiteX1" fmla="*/ 48926 w 434848"/>
                <a:gd name="connsiteY1" fmla="*/ 413311 h 415187"/>
                <a:gd name="connsiteX2" fmla="*/ 344201 w 434848"/>
                <a:gd name="connsiteY2" fmla="*/ 388546 h 415187"/>
                <a:gd name="connsiteX3" fmla="*/ 432784 w 434848"/>
                <a:gd name="connsiteY3" fmla="*/ 182806 h 415187"/>
                <a:gd name="connsiteX4" fmla="*/ 403256 w 434848"/>
                <a:gd name="connsiteY4" fmla="*/ 135181 h 415187"/>
                <a:gd name="connsiteX5" fmla="*/ 644 w 434848"/>
                <a:gd name="connsiteY5" fmla="*/ 0 h 415187"/>
                <a:gd name="connsiteX0" fmla="*/ 0 w 434204"/>
                <a:gd name="connsiteY0" fmla="*/ 0 h 422809"/>
                <a:gd name="connsiteX1" fmla="*/ 181488 w 434204"/>
                <a:gd name="connsiteY1" fmla="*/ 422543 h 422809"/>
                <a:gd name="connsiteX2" fmla="*/ 343557 w 434204"/>
                <a:gd name="connsiteY2" fmla="*/ 388546 h 422809"/>
                <a:gd name="connsiteX3" fmla="*/ 432140 w 434204"/>
                <a:gd name="connsiteY3" fmla="*/ 182806 h 422809"/>
                <a:gd name="connsiteX4" fmla="*/ 402612 w 434204"/>
                <a:gd name="connsiteY4" fmla="*/ 135181 h 422809"/>
                <a:gd name="connsiteX5" fmla="*/ 0 w 434204"/>
                <a:gd name="connsiteY5" fmla="*/ 0 h 422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4204" h="422809">
                  <a:moveTo>
                    <a:pt x="0" y="0"/>
                  </a:moveTo>
                  <a:cubicBezTo>
                    <a:pt x="62865" y="213360"/>
                    <a:pt x="68141" y="334913"/>
                    <a:pt x="181488" y="422543"/>
                  </a:cubicBezTo>
                  <a:cubicBezTo>
                    <a:pt x="278643" y="423496"/>
                    <a:pt x="316887" y="423789"/>
                    <a:pt x="343557" y="388546"/>
                  </a:cubicBezTo>
                  <a:cubicBezTo>
                    <a:pt x="371180" y="351399"/>
                    <a:pt x="411185" y="243766"/>
                    <a:pt x="432140" y="182806"/>
                  </a:cubicBezTo>
                  <a:cubicBezTo>
                    <a:pt x="439760" y="160899"/>
                    <a:pt x="425472" y="138039"/>
                    <a:pt x="402612" y="135181"/>
                  </a:cubicBezTo>
                  <a:cubicBezTo>
                    <a:pt x="207350" y="113274"/>
                    <a:pt x="115252" y="26670"/>
                    <a:pt x="0" y="0"/>
                  </a:cubicBezTo>
                  <a:close/>
                </a:path>
              </a:pathLst>
            </a:custGeom>
            <a:gradFill>
              <a:gsLst>
                <a:gs pos="0">
                  <a:srgbClr val="002384"/>
                </a:gs>
                <a:gs pos="88000">
                  <a:srgbClr val="001246"/>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34" name="Freeform: Shape 33">
              <a:extLst>
                <a:ext uri="{FF2B5EF4-FFF2-40B4-BE49-F238E27FC236}">
                  <a16:creationId xmlns:a16="http://schemas.microsoft.com/office/drawing/2014/main" id="{27E8FEA1-5505-420F-BF2B-3B2FD09BEACC}"/>
                </a:ext>
              </a:extLst>
            </p:cNvPr>
            <p:cNvSpPr/>
            <p:nvPr/>
          </p:nvSpPr>
          <p:spPr>
            <a:xfrm>
              <a:off x="11166452" y="6626787"/>
              <a:ext cx="171450" cy="333375"/>
            </a:xfrm>
            <a:custGeom>
              <a:avLst/>
              <a:gdLst>
                <a:gd name="connsiteX0" fmla="*/ 20343 w 171450"/>
                <a:gd name="connsiteY0" fmla="*/ 325510 h 333375"/>
                <a:gd name="connsiteX1" fmla="*/ 46060 w 171450"/>
                <a:gd name="connsiteY1" fmla="*/ 334083 h 333375"/>
                <a:gd name="connsiteX2" fmla="*/ 70826 w 171450"/>
                <a:gd name="connsiteY2" fmla="*/ 321700 h 333375"/>
                <a:gd name="connsiteX3" fmla="*/ 166076 w 171450"/>
                <a:gd name="connsiteY3" fmla="*/ 41666 h 333375"/>
                <a:gd name="connsiteX4" fmla="*/ 153693 w 171450"/>
                <a:gd name="connsiteY4" fmla="*/ 16900 h 333375"/>
                <a:gd name="connsiteX5" fmla="*/ 127976 w 171450"/>
                <a:gd name="connsiteY5" fmla="*/ 8328 h 333375"/>
                <a:gd name="connsiteX6" fmla="*/ 103210 w 171450"/>
                <a:gd name="connsiteY6" fmla="*/ 20710 h 333375"/>
                <a:gd name="connsiteX7" fmla="*/ 7960 w 171450"/>
                <a:gd name="connsiteY7" fmla="*/ 300745 h 333375"/>
                <a:gd name="connsiteX8" fmla="*/ 20343 w 171450"/>
                <a:gd name="connsiteY8" fmla="*/ 325510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1450" h="333375">
                  <a:moveTo>
                    <a:pt x="20343" y="325510"/>
                  </a:moveTo>
                  <a:lnTo>
                    <a:pt x="46060" y="334083"/>
                  </a:lnTo>
                  <a:cubicBezTo>
                    <a:pt x="56538" y="337893"/>
                    <a:pt x="67968" y="332178"/>
                    <a:pt x="70826" y="321700"/>
                  </a:cubicBezTo>
                  <a:lnTo>
                    <a:pt x="166076" y="41666"/>
                  </a:lnTo>
                  <a:cubicBezTo>
                    <a:pt x="169885" y="31188"/>
                    <a:pt x="164170" y="19758"/>
                    <a:pt x="153693" y="16900"/>
                  </a:cubicBezTo>
                  <a:lnTo>
                    <a:pt x="127976" y="8328"/>
                  </a:lnTo>
                  <a:cubicBezTo>
                    <a:pt x="117498" y="4518"/>
                    <a:pt x="106068" y="10233"/>
                    <a:pt x="103210" y="20710"/>
                  </a:cubicBezTo>
                  <a:lnTo>
                    <a:pt x="7960" y="300745"/>
                  </a:lnTo>
                  <a:cubicBezTo>
                    <a:pt x="5103" y="310270"/>
                    <a:pt x="9865" y="321700"/>
                    <a:pt x="20343" y="325510"/>
                  </a:cubicBezTo>
                  <a:close/>
                </a:path>
              </a:pathLst>
            </a:custGeom>
            <a:solidFill>
              <a:srgbClr val="D8E2FF"/>
            </a:solidFill>
            <a:ln w="9525"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04F4CE14-2170-4A0F-8C1E-2C52D5550FC8}"/>
                </a:ext>
              </a:extLst>
            </p:cNvPr>
            <p:cNvSpPr/>
            <p:nvPr/>
          </p:nvSpPr>
          <p:spPr>
            <a:xfrm>
              <a:off x="10493391" y="7097094"/>
              <a:ext cx="257175" cy="381000"/>
            </a:xfrm>
            <a:custGeom>
              <a:avLst/>
              <a:gdLst>
                <a:gd name="connsiteX0" fmla="*/ 226678 w 257175"/>
                <a:gd name="connsiteY0" fmla="*/ 373363 h 381000"/>
                <a:gd name="connsiteX1" fmla="*/ 245728 w 257175"/>
                <a:gd name="connsiteY1" fmla="*/ 361933 h 381000"/>
                <a:gd name="connsiteX2" fmla="*/ 253348 w 257175"/>
                <a:gd name="connsiteY2" fmla="*/ 331453 h 381000"/>
                <a:gd name="connsiteX3" fmla="*/ 67611 w 257175"/>
                <a:gd name="connsiteY3" fmla="*/ 18081 h 381000"/>
                <a:gd name="connsiteX4" fmla="*/ 37131 w 257175"/>
                <a:gd name="connsiteY4" fmla="*/ 10461 h 381000"/>
                <a:gd name="connsiteX5" fmla="*/ 18081 w 257175"/>
                <a:gd name="connsiteY5" fmla="*/ 21891 h 381000"/>
                <a:gd name="connsiteX6" fmla="*/ 10461 w 257175"/>
                <a:gd name="connsiteY6" fmla="*/ 52371 h 381000"/>
                <a:gd name="connsiteX7" fmla="*/ 196198 w 257175"/>
                <a:gd name="connsiteY7" fmla="*/ 365743 h 381000"/>
                <a:gd name="connsiteX8" fmla="*/ 226678 w 257175"/>
                <a:gd name="connsiteY8" fmla="*/ 373363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7175" h="381000">
                  <a:moveTo>
                    <a:pt x="226678" y="373363"/>
                  </a:moveTo>
                  <a:lnTo>
                    <a:pt x="245728" y="361933"/>
                  </a:lnTo>
                  <a:cubicBezTo>
                    <a:pt x="256206" y="356218"/>
                    <a:pt x="260016" y="341931"/>
                    <a:pt x="253348" y="331453"/>
                  </a:cubicBezTo>
                  <a:lnTo>
                    <a:pt x="67611" y="18081"/>
                  </a:lnTo>
                  <a:cubicBezTo>
                    <a:pt x="61896" y="7603"/>
                    <a:pt x="47608" y="3793"/>
                    <a:pt x="37131" y="10461"/>
                  </a:cubicBezTo>
                  <a:lnTo>
                    <a:pt x="18081" y="21891"/>
                  </a:lnTo>
                  <a:cubicBezTo>
                    <a:pt x="7603" y="27606"/>
                    <a:pt x="3793" y="41893"/>
                    <a:pt x="10461" y="52371"/>
                  </a:cubicBezTo>
                  <a:lnTo>
                    <a:pt x="196198" y="365743"/>
                  </a:lnTo>
                  <a:cubicBezTo>
                    <a:pt x="202866" y="376221"/>
                    <a:pt x="216201" y="380031"/>
                    <a:pt x="226678" y="373363"/>
                  </a:cubicBezTo>
                  <a:close/>
                </a:path>
              </a:pathLst>
            </a:custGeom>
            <a:solidFill>
              <a:srgbClr val="D8E2FF"/>
            </a:solidFill>
            <a:ln w="9525" cap="flat">
              <a:noFill/>
              <a:prstDash val="solid"/>
              <a:miter/>
            </a:ln>
          </p:spPr>
          <p:txBody>
            <a:bodyPr rtlCol="0" anchor="ctr"/>
            <a:lstStyle/>
            <a:p>
              <a:endParaRPr lang="en-US"/>
            </a:p>
          </p:txBody>
        </p:sp>
      </p:grpSp>
      <p:sp>
        <p:nvSpPr>
          <p:cNvPr id="64" name="Graphic 62">
            <a:extLst>
              <a:ext uri="{FF2B5EF4-FFF2-40B4-BE49-F238E27FC236}">
                <a16:creationId xmlns:a16="http://schemas.microsoft.com/office/drawing/2014/main" id="{0E053C70-F151-4E4F-998D-31D28EB80DA3}"/>
              </a:ext>
            </a:extLst>
          </p:cNvPr>
          <p:cNvSpPr/>
          <p:nvPr/>
        </p:nvSpPr>
        <p:spPr>
          <a:xfrm>
            <a:off x="-1" y="6654751"/>
            <a:ext cx="6636631" cy="7061250"/>
          </a:xfrm>
          <a:custGeom>
            <a:avLst/>
            <a:gdLst>
              <a:gd name="connsiteX0" fmla="*/ 7144 w 4019550"/>
              <a:gd name="connsiteY0" fmla="*/ 7144 h 4276725"/>
              <a:gd name="connsiteX1" fmla="*/ 1617821 w 4019550"/>
              <a:gd name="connsiteY1" fmla="*/ 2409349 h 4276725"/>
              <a:gd name="connsiteX2" fmla="*/ 4020979 w 4019550"/>
              <a:gd name="connsiteY2" fmla="*/ 4278154 h 4276725"/>
              <a:gd name="connsiteX3" fmla="*/ 7144 w 4019550"/>
              <a:gd name="connsiteY3" fmla="*/ 4278154 h 4276725"/>
              <a:gd name="connsiteX4" fmla="*/ 7144 w 4019550"/>
              <a:gd name="connsiteY4" fmla="*/ 7144 h 4276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19550" h="4276725">
                <a:moveTo>
                  <a:pt x="7144" y="7144"/>
                </a:moveTo>
                <a:cubicBezTo>
                  <a:pt x="7144" y="7144"/>
                  <a:pt x="257651" y="1873091"/>
                  <a:pt x="1617821" y="2409349"/>
                </a:cubicBezTo>
                <a:cubicBezTo>
                  <a:pt x="2977991" y="2945606"/>
                  <a:pt x="3920014" y="3882866"/>
                  <a:pt x="4020979" y="4278154"/>
                </a:cubicBezTo>
                <a:lnTo>
                  <a:pt x="7144" y="4278154"/>
                </a:lnTo>
                <a:lnTo>
                  <a:pt x="7144" y="7144"/>
                </a:lnTo>
                <a:close/>
              </a:path>
            </a:pathLst>
          </a:custGeom>
          <a:gradFill flip="none" rotWithShape="1">
            <a:gsLst>
              <a:gs pos="0">
                <a:schemeClr val="accent4"/>
              </a:gs>
              <a:gs pos="100000">
                <a:schemeClr val="accent3">
                  <a:lumMod val="60000"/>
                  <a:lumOff val="40000"/>
                </a:schemeClr>
              </a:gs>
            </a:gsLst>
            <a:path path="circle">
              <a:fillToRect r="100000" b="100000"/>
            </a:path>
            <a:tileRect l="-100000" t="-100000"/>
          </a:gradFill>
          <a:ln w="9525" cap="flat">
            <a:noFill/>
            <a:prstDash val="solid"/>
            <a:miter/>
          </a:ln>
          <a:effectLst>
            <a:outerShdw blurRad="635000" dist="190500" algn="l" rotWithShape="0">
              <a:prstClr val="black">
                <a:alpha val="26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65" name="TextBox 64">
            <a:extLst>
              <a:ext uri="{FF2B5EF4-FFF2-40B4-BE49-F238E27FC236}">
                <a16:creationId xmlns:a16="http://schemas.microsoft.com/office/drawing/2014/main" id="{139E5DB8-8445-4FCF-829E-F68F524B843B}"/>
              </a:ext>
            </a:extLst>
          </p:cNvPr>
          <p:cNvSpPr txBox="1"/>
          <p:nvPr/>
        </p:nvSpPr>
        <p:spPr>
          <a:xfrm>
            <a:off x="13240865" y="4161761"/>
            <a:ext cx="8387686" cy="2492990"/>
          </a:xfrm>
          <a:prstGeom prst="rect">
            <a:avLst/>
          </a:prstGeom>
          <a:noFill/>
        </p:spPr>
        <p:txBody>
          <a:bodyPr wrap="square" rtlCol="0">
            <a:spAutoFit/>
          </a:bodyPr>
          <a:lstStyle/>
          <a:p>
            <a:pPr lvl="0">
              <a:defRPr/>
            </a:pPr>
            <a:r>
              <a:rPr lang="en-US" sz="9600" b="1">
                <a:latin typeface="Century Gothic"/>
              </a:rPr>
              <a:t>CONVENIENT </a:t>
            </a:r>
            <a:endParaRPr lang="mn-MN" sz="9600" b="1">
              <a:latin typeface="Century Gothic"/>
            </a:endParaRPr>
          </a:p>
          <a:p>
            <a:pPr lvl="0">
              <a:defRPr/>
            </a:pPr>
            <a:r>
              <a:rPr lang="en-US" sz="6000">
                <a:latin typeface="Century Gothic"/>
              </a:rPr>
              <a:t>WORK ENVIRONMENT</a:t>
            </a:r>
            <a:endParaRPr kumimoji="0" lang="en-US" sz="6000" i="0" u="none" strike="noStrike" kern="1200" cap="none" spc="0" normalizeH="0" baseline="0" noProof="0">
              <a:ln>
                <a:noFill/>
              </a:ln>
              <a:effectLst/>
              <a:uLnTx/>
              <a:uFillTx/>
              <a:latin typeface="Century Gothic"/>
            </a:endParaRPr>
          </a:p>
        </p:txBody>
      </p:sp>
      <p:sp>
        <p:nvSpPr>
          <p:cNvPr id="66" name="TextBox 65">
            <a:extLst>
              <a:ext uri="{FF2B5EF4-FFF2-40B4-BE49-F238E27FC236}">
                <a16:creationId xmlns:a16="http://schemas.microsoft.com/office/drawing/2014/main" id="{FE67C970-9983-47E9-B462-E91F818E0B43}"/>
              </a:ext>
            </a:extLst>
          </p:cNvPr>
          <p:cNvSpPr txBox="1"/>
          <p:nvPr/>
        </p:nvSpPr>
        <p:spPr>
          <a:xfrm>
            <a:off x="13320377" y="7139085"/>
            <a:ext cx="6571325" cy="830997"/>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a:t>
            </a:r>
          </a:p>
        </p:txBody>
      </p:sp>
      <p:grpSp>
        <p:nvGrpSpPr>
          <p:cNvPr id="63" name="Group 62">
            <a:extLst>
              <a:ext uri="{FF2B5EF4-FFF2-40B4-BE49-F238E27FC236}">
                <a16:creationId xmlns:a16="http://schemas.microsoft.com/office/drawing/2014/main" id="{7B955B8E-2139-4228-8486-265ED9AA36AD}"/>
              </a:ext>
            </a:extLst>
          </p:cNvPr>
          <p:cNvGrpSpPr/>
          <p:nvPr/>
        </p:nvGrpSpPr>
        <p:grpSpPr>
          <a:xfrm rot="1131983" flipH="1">
            <a:off x="16878180" y="1568347"/>
            <a:ext cx="1152525" cy="952500"/>
            <a:chOff x="18228613" y="-1705941"/>
            <a:chExt cx="1152525" cy="952500"/>
          </a:xfrm>
        </p:grpSpPr>
        <p:sp>
          <p:nvSpPr>
            <p:cNvPr id="67" name="Freeform: Shape 66">
              <a:extLst>
                <a:ext uri="{FF2B5EF4-FFF2-40B4-BE49-F238E27FC236}">
                  <a16:creationId xmlns:a16="http://schemas.microsoft.com/office/drawing/2014/main" id="{E721EF97-2A5F-4A92-B07D-A354AFA66FCB}"/>
                </a:ext>
              </a:extLst>
            </p:cNvPr>
            <p:cNvSpPr/>
            <p:nvPr/>
          </p:nvSpPr>
          <p:spPr>
            <a:xfrm>
              <a:off x="18228613" y="-1705941"/>
              <a:ext cx="1152525" cy="952500"/>
            </a:xfrm>
            <a:custGeom>
              <a:avLst/>
              <a:gdLst>
                <a:gd name="connsiteX0" fmla="*/ 7144 w 1152525"/>
                <a:gd name="connsiteY0" fmla="*/ 7144 h 952500"/>
                <a:gd name="connsiteX1" fmla="*/ 632936 w 1152525"/>
                <a:gd name="connsiteY1" fmla="*/ 950119 h 952500"/>
                <a:gd name="connsiteX2" fmla="*/ 852964 w 1152525"/>
                <a:gd name="connsiteY2" fmla="*/ 744379 h 952500"/>
                <a:gd name="connsiteX3" fmla="*/ 852964 w 1152525"/>
                <a:gd name="connsiteY3" fmla="*/ 599599 h 952500"/>
                <a:gd name="connsiteX4" fmla="*/ 986314 w 1152525"/>
                <a:gd name="connsiteY4" fmla="*/ 583406 h 952500"/>
                <a:gd name="connsiteX5" fmla="*/ 1147286 w 1152525"/>
                <a:gd name="connsiteY5" fmla="*/ 307181 h 95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2525" h="952500">
                  <a:moveTo>
                    <a:pt x="7144" y="7144"/>
                  </a:moveTo>
                  <a:lnTo>
                    <a:pt x="632936" y="950119"/>
                  </a:lnTo>
                  <a:lnTo>
                    <a:pt x="852964" y="744379"/>
                  </a:lnTo>
                  <a:lnTo>
                    <a:pt x="852964" y="599599"/>
                  </a:lnTo>
                  <a:lnTo>
                    <a:pt x="986314" y="583406"/>
                  </a:lnTo>
                  <a:lnTo>
                    <a:pt x="1147286" y="307181"/>
                  </a:lnTo>
                  <a:close/>
                </a:path>
              </a:pathLst>
            </a:custGeom>
            <a:solidFill>
              <a:srgbClr val="4648D0"/>
            </a:solidFill>
            <a:ln w="9525"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E6809502-CB3E-4A83-AFC2-1EF298F2B486}"/>
                </a:ext>
              </a:extLst>
            </p:cNvPr>
            <p:cNvSpPr/>
            <p:nvPr/>
          </p:nvSpPr>
          <p:spPr>
            <a:xfrm>
              <a:off x="18545795" y="-1480198"/>
              <a:ext cx="676275" cy="533400"/>
            </a:xfrm>
            <a:custGeom>
              <a:avLst/>
              <a:gdLst>
                <a:gd name="connsiteX0" fmla="*/ 7144 w 676275"/>
                <a:gd name="connsiteY0" fmla="*/ 7144 h 533400"/>
                <a:gd name="connsiteX1" fmla="*/ 522446 w 676275"/>
                <a:gd name="connsiteY1" fmla="*/ 531019 h 533400"/>
                <a:gd name="connsiteX2" fmla="*/ 535781 w 676275"/>
                <a:gd name="connsiteY2" fmla="*/ 373856 h 533400"/>
                <a:gd name="connsiteX3" fmla="*/ 669131 w 676275"/>
                <a:gd name="connsiteY3" fmla="*/ 357664 h 533400"/>
              </a:gdLst>
              <a:ahLst/>
              <a:cxnLst>
                <a:cxn ang="0">
                  <a:pos x="connsiteX0" y="connsiteY0"/>
                </a:cxn>
                <a:cxn ang="0">
                  <a:pos x="connsiteX1" y="connsiteY1"/>
                </a:cxn>
                <a:cxn ang="0">
                  <a:pos x="connsiteX2" y="connsiteY2"/>
                </a:cxn>
                <a:cxn ang="0">
                  <a:pos x="connsiteX3" y="connsiteY3"/>
                </a:cxn>
              </a:cxnLst>
              <a:rect l="l" t="t" r="r" b="b"/>
              <a:pathLst>
                <a:path w="676275" h="533400">
                  <a:moveTo>
                    <a:pt x="7144" y="7144"/>
                  </a:moveTo>
                  <a:lnTo>
                    <a:pt x="522446" y="531019"/>
                  </a:lnTo>
                  <a:lnTo>
                    <a:pt x="535781" y="373856"/>
                  </a:lnTo>
                  <a:lnTo>
                    <a:pt x="669131" y="357664"/>
                  </a:lnTo>
                  <a:close/>
                </a:path>
              </a:pathLst>
            </a:custGeom>
            <a:solidFill>
              <a:srgbClr val="2A2B7B"/>
            </a:solidFill>
            <a:ln w="9525" cap="flat">
              <a:noFill/>
              <a:prstDash val="solid"/>
              <a:miter/>
            </a:ln>
          </p:spPr>
          <p:txBody>
            <a:bodyPr rtlCol="0" anchor="ctr"/>
            <a:lstStyle/>
            <a:p>
              <a:endParaRPr lang="en-US"/>
            </a:p>
          </p:txBody>
        </p:sp>
      </p:grpSp>
    </p:spTree>
    <p:extLst>
      <p:ext uri="{BB962C8B-B14F-4D97-AF65-F5344CB8AC3E}">
        <p14:creationId xmlns:p14="http://schemas.microsoft.com/office/powerpoint/2010/main" val="12249107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decel="100000" fill="hold" grpId="0" nodeType="withEffect">
                                  <p:stCondLst>
                                    <p:cond delay="0"/>
                                  </p:stCondLst>
                                  <p:childTnLst>
                                    <p:set>
                                      <p:cBhvr>
                                        <p:cTn id="6" dur="1" fill="hold">
                                          <p:stCondLst>
                                            <p:cond delay="0"/>
                                          </p:stCondLst>
                                        </p:cTn>
                                        <p:tgtEl>
                                          <p:spTgt spid="39"/>
                                        </p:tgtEl>
                                        <p:attrNameLst>
                                          <p:attrName>style.visibility</p:attrName>
                                        </p:attrNameLst>
                                      </p:cBhvr>
                                      <p:to>
                                        <p:strVal val="visible"/>
                                      </p:to>
                                    </p:set>
                                    <p:anim calcmode="lin" valueType="num">
                                      <p:cBhvr additive="base">
                                        <p:cTn id="7" dur="1500" fill="hold"/>
                                        <p:tgtEl>
                                          <p:spTgt spid="39"/>
                                        </p:tgtEl>
                                        <p:attrNameLst>
                                          <p:attrName>ppt_x</p:attrName>
                                        </p:attrNameLst>
                                      </p:cBhvr>
                                      <p:tavLst>
                                        <p:tav tm="0">
                                          <p:val>
                                            <p:strVal val="0-#ppt_w/2"/>
                                          </p:val>
                                        </p:tav>
                                        <p:tav tm="100000">
                                          <p:val>
                                            <p:strVal val="#ppt_x"/>
                                          </p:val>
                                        </p:tav>
                                      </p:tavLst>
                                    </p:anim>
                                    <p:anim calcmode="lin" valueType="num">
                                      <p:cBhvr additive="base">
                                        <p:cTn id="8" dur="1500" fill="hold"/>
                                        <p:tgtEl>
                                          <p:spTgt spid="39"/>
                                        </p:tgtEl>
                                        <p:attrNameLst>
                                          <p:attrName>ppt_y</p:attrName>
                                        </p:attrNameLst>
                                      </p:cBhvr>
                                      <p:tavLst>
                                        <p:tav tm="0">
                                          <p:val>
                                            <p:strVal val="1+#ppt_h/2"/>
                                          </p:val>
                                        </p:tav>
                                        <p:tav tm="100000">
                                          <p:val>
                                            <p:strVal val="#ppt_y"/>
                                          </p:val>
                                        </p:tav>
                                      </p:tavLst>
                                    </p:anim>
                                  </p:childTnLst>
                                </p:cTn>
                              </p:par>
                              <p:par>
                                <p:cTn id="9" presetID="2" presetClass="entr" presetSubtype="12" decel="100000" fill="hold" grpId="0" nodeType="withEffect">
                                  <p:stCondLst>
                                    <p:cond delay="100"/>
                                  </p:stCondLst>
                                  <p:childTnLst>
                                    <p:set>
                                      <p:cBhvr>
                                        <p:cTn id="10" dur="1" fill="hold">
                                          <p:stCondLst>
                                            <p:cond delay="0"/>
                                          </p:stCondLst>
                                        </p:cTn>
                                        <p:tgtEl>
                                          <p:spTgt spid="40"/>
                                        </p:tgtEl>
                                        <p:attrNameLst>
                                          <p:attrName>style.visibility</p:attrName>
                                        </p:attrNameLst>
                                      </p:cBhvr>
                                      <p:to>
                                        <p:strVal val="visible"/>
                                      </p:to>
                                    </p:set>
                                    <p:anim calcmode="lin" valueType="num">
                                      <p:cBhvr additive="base">
                                        <p:cTn id="11" dur="1500" fill="hold"/>
                                        <p:tgtEl>
                                          <p:spTgt spid="40"/>
                                        </p:tgtEl>
                                        <p:attrNameLst>
                                          <p:attrName>ppt_x</p:attrName>
                                        </p:attrNameLst>
                                      </p:cBhvr>
                                      <p:tavLst>
                                        <p:tav tm="0">
                                          <p:val>
                                            <p:strVal val="0-#ppt_w/2"/>
                                          </p:val>
                                        </p:tav>
                                        <p:tav tm="100000">
                                          <p:val>
                                            <p:strVal val="#ppt_x"/>
                                          </p:val>
                                        </p:tav>
                                      </p:tavLst>
                                    </p:anim>
                                    <p:anim calcmode="lin" valueType="num">
                                      <p:cBhvr additive="base">
                                        <p:cTn id="12" dur="1500" fill="hold"/>
                                        <p:tgtEl>
                                          <p:spTgt spid="40"/>
                                        </p:tgtEl>
                                        <p:attrNameLst>
                                          <p:attrName>ppt_y</p:attrName>
                                        </p:attrNameLst>
                                      </p:cBhvr>
                                      <p:tavLst>
                                        <p:tav tm="0">
                                          <p:val>
                                            <p:strVal val="1+#ppt_h/2"/>
                                          </p:val>
                                        </p:tav>
                                        <p:tav tm="100000">
                                          <p:val>
                                            <p:strVal val="#ppt_y"/>
                                          </p:val>
                                        </p:tav>
                                      </p:tavLst>
                                    </p:anim>
                                  </p:childTnLst>
                                </p:cTn>
                              </p:par>
                              <p:par>
                                <p:cTn id="13" presetID="2" presetClass="entr" presetSubtype="12" decel="100000" fill="hold" grpId="0" nodeType="withEffect">
                                  <p:stCondLst>
                                    <p:cond delay="200"/>
                                  </p:stCondLst>
                                  <p:childTnLst>
                                    <p:set>
                                      <p:cBhvr>
                                        <p:cTn id="14" dur="1" fill="hold">
                                          <p:stCondLst>
                                            <p:cond delay="0"/>
                                          </p:stCondLst>
                                        </p:cTn>
                                        <p:tgtEl>
                                          <p:spTgt spid="41"/>
                                        </p:tgtEl>
                                        <p:attrNameLst>
                                          <p:attrName>style.visibility</p:attrName>
                                        </p:attrNameLst>
                                      </p:cBhvr>
                                      <p:to>
                                        <p:strVal val="visible"/>
                                      </p:to>
                                    </p:set>
                                    <p:anim calcmode="lin" valueType="num">
                                      <p:cBhvr additive="base">
                                        <p:cTn id="15" dur="1500" fill="hold"/>
                                        <p:tgtEl>
                                          <p:spTgt spid="41"/>
                                        </p:tgtEl>
                                        <p:attrNameLst>
                                          <p:attrName>ppt_x</p:attrName>
                                        </p:attrNameLst>
                                      </p:cBhvr>
                                      <p:tavLst>
                                        <p:tav tm="0">
                                          <p:val>
                                            <p:strVal val="0-#ppt_w/2"/>
                                          </p:val>
                                        </p:tav>
                                        <p:tav tm="100000">
                                          <p:val>
                                            <p:strVal val="#ppt_x"/>
                                          </p:val>
                                        </p:tav>
                                      </p:tavLst>
                                    </p:anim>
                                    <p:anim calcmode="lin" valueType="num">
                                      <p:cBhvr additive="base">
                                        <p:cTn id="16" dur="1500" fill="hold"/>
                                        <p:tgtEl>
                                          <p:spTgt spid="41"/>
                                        </p:tgtEl>
                                        <p:attrNameLst>
                                          <p:attrName>ppt_y</p:attrName>
                                        </p:attrNameLst>
                                      </p:cBhvr>
                                      <p:tavLst>
                                        <p:tav tm="0">
                                          <p:val>
                                            <p:strVal val="1+#ppt_h/2"/>
                                          </p:val>
                                        </p:tav>
                                        <p:tav tm="100000">
                                          <p:val>
                                            <p:strVal val="#ppt_y"/>
                                          </p:val>
                                        </p:tav>
                                      </p:tavLst>
                                    </p:anim>
                                  </p:childTnLst>
                                </p:cTn>
                              </p:par>
                              <p:par>
                                <p:cTn id="17" presetID="2" presetClass="entr" presetSubtype="12" decel="100000" fill="hold" nodeType="withEffect">
                                  <p:stCondLst>
                                    <p:cond delay="300"/>
                                  </p:stCondLst>
                                  <p:childTnLst>
                                    <p:set>
                                      <p:cBhvr>
                                        <p:cTn id="18" dur="1" fill="hold">
                                          <p:stCondLst>
                                            <p:cond delay="0"/>
                                          </p:stCondLst>
                                        </p:cTn>
                                        <p:tgtEl>
                                          <p:spTgt spid="36"/>
                                        </p:tgtEl>
                                        <p:attrNameLst>
                                          <p:attrName>style.visibility</p:attrName>
                                        </p:attrNameLst>
                                      </p:cBhvr>
                                      <p:to>
                                        <p:strVal val="visible"/>
                                      </p:to>
                                    </p:set>
                                    <p:anim calcmode="lin" valueType="num">
                                      <p:cBhvr additive="base">
                                        <p:cTn id="19" dur="1500" fill="hold"/>
                                        <p:tgtEl>
                                          <p:spTgt spid="36"/>
                                        </p:tgtEl>
                                        <p:attrNameLst>
                                          <p:attrName>ppt_x</p:attrName>
                                        </p:attrNameLst>
                                      </p:cBhvr>
                                      <p:tavLst>
                                        <p:tav tm="0">
                                          <p:val>
                                            <p:strVal val="0-#ppt_w/2"/>
                                          </p:val>
                                        </p:tav>
                                        <p:tav tm="100000">
                                          <p:val>
                                            <p:strVal val="#ppt_x"/>
                                          </p:val>
                                        </p:tav>
                                      </p:tavLst>
                                    </p:anim>
                                    <p:anim calcmode="lin" valueType="num">
                                      <p:cBhvr additive="base">
                                        <p:cTn id="20" dur="1500" fill="hold"/>
                                        <p:tgtEl>
                                          <p:spTgt spid="36"/>
                                        </p:tgtEl>
                                        <p:attrNameLst>
                                          <p:attrName>ppt_y</p:attrName>
                                        </p:attrNameLst>
                                      </p:cBhvr>
                                      <p:tavLst>
                                        <p:tav tm="0">
                                          <p:val>
                                            <p:strVal val="1+#ppt_h/2"/>
                                          </p:val>
                                        </p:tav>
                                        <p:tav tm="100000">
                                          <p:val>
                                            <p:strVal val="#ppt_y"/>
                                          </p:val>
                                        </p:tav>
                                      </p:tavLst>
                                    </p:anim>
                                  </p:childTnLst>
                                </p:cTn>
                              </p:par>
                              <p:par>
                                <p:cTn id="21" presetID="2" presetClass="entr" presetSubtype="12" decel="100000" fill="hold" nodeType="withEffect">
                                  <p:stCondLst>
                                    <p:cond delay="400"/>
                                  </p:stCondLst>
                                  <p:childTnLst>
                                    <p:set>
                                      <p:cBhvr>
                                        <p:cTn id="22" dur="1" fill="hold">
                                          <p:stCondLst>
                                            <p:cond delay="0"/>
                                          </p:stCondLst>
                                        </p:cTn>
                                        <p:tgtEl>
                                          <p:spTgt spid="43"/>
                                        </p:tgtEl>
                                        <p:attrNameLst>
                                          <p:attrName>style.visibility</p:attrName>
                                        </p:attrNameLst>
                                      </p:cBhvr>
                                      <p:to>
                                        <p:strVal val="visible"/>
                                      </p:to>
                                    </p:set>
                                    <p:anim calcmode="lin" valueType="num">
                                      <p:cBhvr additive="base">
                                        <p:cTn id="23" dur="1500" fill="hold"/>
                                        <p:tgtEl>
                                          <p:spTgt spid="43"/>
                                        </p:tgtEl>
                                        <p:attrNameLst>
                                          <p:attrName>ppt_x</p:attrName>
                                        </p:attrNameLst>
                                      </p:cBhvr>
                                      <p:tavLst>
                                        <p:tav tm="0">
                                          <p:val>
                                            <p:strVal val="0-#ppt_w/2"/>
                                          </p:val>
                                        </p:tav>
                                        <p:tav tm="100000">
                                          <p:val>
                                            <p:strVal val="#ppt_x"/>
                                          </p:val>
                                        </p:tav>
                                      </p:tavLst>
                                    </p:anim>
                                    <p:anim calcmode="lin" valueType="num">
                                      <p:cBhvr additive="base">
                                        <p:cTn id="24" dur="1500" fill="hold"/>
                                        <p:tgtEl>
                                          <p:spTgt spid="43"/>
                                        </p:tgtEl>
                                        <p:attrNameLst>
                                          <p:attrName>ppt_y</p:attrName>
                                        </p:attrNameLst>
                                      </p:cBhvr>
                                      <p:tavLst>
                                        <p:tav tm="0">
                                          <p:val>
                                            <p:strVal val="1+#ppt_h/2"/>
                                          </p:val>
                                        </p:tav>
                                        <p:tav tm="100000">
                                          <p:val>
                                            <p:strVal val="#ppt_y"/>
                                          </p:val>
                                        </p:tav>
                                      </p:tavLst>
                                    </p:anim>
                                  </p:childTnLst>
                                </p:cTn>
                              </p:par>
                              <p:par>
                                <p:cTn id="25" presetID="2" presetClass="entr" presetSubtype="12" decel="100000" fill="hold" nodeType="withEffect">
                                  <p:stCondLst>
                                    <p:cond delay="500"/>
                                  </p:stCondLst>
                                  <p:childTnLst>
                                    <p:set>
                                      <p:cBhvr>
                                        <p:cTn id="26" dur="1" fill="hold">
                                          <p:stCondLst>
                                            <p:cond delay="0"/>
                                          </p:stCondLst>
                                        </p:cTn>
                                        <p:tgtEl>
                                          <p:spTgt spid="46"/>
                                        </p:tgtEl>
                                        <p:attrNameLst>
                                          <p:attrName>style.visibility</p:attrName>
                                        </p:attrNameLst>
                                      </p:cBhvr>
                                      <p:to>
                                        <p:strVal val="visible"/>
                                      </p:to>
                                    </p:set>
                                    <p:anim calcmode="lin" valueType="num">
                                      <p:cBhvr additive="base">
                                        <p:cTn id="27" dur="1500" fill="hold"/>
                                        <p:tgtEl>
                                          <p:spTgt spid="46"/>
                                        </p:tgtEl>
                                        <p:attrNameLst>
                                          <p:attrName>ppt_x</p:attrName>
                                        </p:attrNameLst>
                                      </p:cBhvr>
                                      <p:tavLst>
                                        <p:tav tm="0">
                                          <p:val>
                                            <p:strVal val="0-#ppt_w/2"/>
                                          </p:val>
                                        </p:tav>
                                        <p:tav tm="100000">
                                          <p:val>
                                            <p:strVal val="#ppt_x"/>
                                          </p:val>
                                        </p:tav>
                                      </p:tavLst>
                                    </p:anim>
                                    <p:anim calcmode="lin" valueType="num">
                                      <p:cBhvr additive="base">
                                        <p:cTn id="28" dur="1500" fill="hold"/>
                                        <p:tgtEl>
                                          <p:spTgt spid="46"/>
                                        </p:tgtEl>
                                        <p:attrNameLst>
                                          <p:attrName>ppt_y</p:attrName>
                                        </p:attrNameLst>
                                      </p:cBhvr>
                                      <p:tavLst>
                                        <p:tav tm="0">
                                          <p:val>
                                            <p:strVal val="1+#ppt_h/2"/>
                                          </p:val>
                                        </p:tav>
                                        <p:tav tm="100000">
                                          <p:val>
                                            <p:strVal val="#ppt_y"/>
                                          </p:val>
                                        </p:tav>
                                      </p:tavLst>
                                    </p:anim>
                                  </p:childTnLst>
                                </p:cTn>
                              </p:par>
                              <p:par>
                                <p:cTn id="29" presetID="2" presetClass="entr" presetSubtype="12" decel="100000" fill="hold" nodeType="withEffect">
                                  <p:stCondLst>
                                    <p:cond delay="600"/>
                                  </p:stCondLst>
                                  <p:childTnLst>
                                    <p:set>
                                      <p:cBhvr>
                                        <p:cTn id="30" dur="1" fill="hold">
                                          <p:stCondLst>
                                            <p:cond delay="0"/>
                                          </p:stCondLst>
                                        </p:cTn>
                                        <p:tgtEl>
                                          <p:spTgt spid="55"/>
                                        </p:tgtEl>
                                        <p:attrNameLst>
                                          <p:attrName>style.visibility</p:attrName>
                                        </p:attrNameLst>
                                      </p:cBhvr>
                                      <p:to>
                                        <p:strVal val="visible"/>
                                      </p:to>
                                    </p:set>
                                    <p:anim calcmode="lin" valueType="num">
                                      <p:cBhvr additive="base">
                                        <p:cTn id="31" dur="1500" fill="hold"/>
                                        <p:tgtEl>
                                          <p:spTgt spid="55"/>
                                        </p:tgtEl>
                                        <p:attrNameLst>
                                          <p:attrName>ppt_x</p:attrName>
                                        </p:attrNameLst>
                                      </p:cBhvr>
                                      <p:tavLst>
                                        <p:tav tm="0">
                                          <p:val>
                                            <p:strVal val="0-#ppt_w/2"/>
                                          </p:val>
                                        </p:tav>
                                        <p:tav tm="100000">
                                          <p:val>
                                            <p:strVal val="#ppt_x"/>
                                          </p:val>
                                        </p:tav>
                                      </p:tavLst>
                                    </p:anim>
                                    <p:anim calcmode="lin" valueType="num">
                                      <p:cBhvr additive="base">
                                        <p:cTn id="32" dur="1500" fill="hold"/>
                                        <p:tgtEl>
                                          <p:spTgt spid="55"/>
                                        </p:tgtEl>
                                        <p:attrNameLst>
                                          <p:attrName>ppt_y</p:attrName>
                                        </p:attrNameLst>
                                      </p:cBhvr>
                                      <p:tavLst>
                                        <p:tav tm="0">
                                          <p:val>
                                            <p:strVal val="1+#ppt_h/2"/>
                                          </p:val>
                                        </p:tav>
                                        <p:tav tm="100000">
                                          <p:val>
                                            <p:strVal val="#ppt_y"/>
                                          </p:val>
                                        </p:tav>
                                      </p:tavLst>
                                    </p:anim>
                                  </p:childTnLst>
                                </p:cTn>
                              </p:par>
                              <p:par>
                                <p:cTn id="33" presetID="2" presetClass="entr" presetSubtype="2" decel="100000" fill="hold" grpId="0" nodeType="withEffect">
                                  <p:stCondLst>
                                    <p:cond delay="0"/>
                                  </p:stCondLst>
                                  <p:childTnLst>
                                    <p:set>
                                      <p:cBhvr>
                                        <p:cTn id="34" dur="1" fill="hold">
                                          <p:stCondLst>
                                            <p:cond delay="0"/>
                                          </p:stCondLst>
                                        </p:cTn>
                                        <p:tgtEl>
                                          <p:spTgt spid="65"/>
                                        </p:tgtEl>
                                        <p:attrNameLst>
                                          <p:attrName>style.visibility</p:attrName>
                                        </p:attrNameLst>
                                      </p:cBhvr>
                                      <p:to>
                                        <p:strVal val="visible"/>
                                      </p:to>
                                    </p:set>
                                    <p:anim calcmode="lin" valueType="num">
                                      <p:cBhvr additive="base">
                                        <p:cTn id="35" dur="1500" fill="hold"/>
                                        <p:tgtEl>
                                          <p:spTgt spid="65"/>
                                        </p:tgtEl>
                                        <p:attrNameLst>
                                          <p:attrName>ppt_x</p:attrName>
                                        </p:attrNameLst>
                                      </p:cBhvr>
                                      <p:tavLst>
                                        <p:tav tm="0">
                                          <p:val>
                                            <p:strVal val="1+#ppt_w/2"/>
                                          </p:val>
                                        </p:tav>
                                        <p:tav tm="100000">
                                          <p:val>
                                            <p:strVal val="#ppt_x"/>
                                          </p:val>
                                        </p:tav>
                                      </p:tavLst>
                                    </p:anim>
                                    <p:anim calcmode="lin" valueType="num">
                                      <p:cBhvr additive="base">
                                        <p:cTn id="36" dur="1500" fill="hold"/>
                                        <p:tgtEl>
                                          <p:spTgt spid="65"/>
                                        </p:tgtEl>
                                        <p:attrNameLst>
                                          <p:attrName>ppt_y</p:attrName>
                                        </p:attrNameLst>
                                      </p:cBhvr>
                                      <p:tavLst>
                                        <p:tav tm="0">
                                          <p:val>
                                            <p:strVal val="#ppt_y"/>
                                          </p:val>
                                        </p:tav>
                                        <p:tav tm="100000">
                                          <p:val>
                                            <p:strVal val="#ppt_y"/>
                                          </p:val>
                                        </p:tav>
                                      </p:tavLst>
                                    </p:anim>
                                  </p:childTnLst>
                                </p:cTn>
                              </p:par>
                              <p:par>
                                <p:cTn id="37" presetID="2" presetClass="entr" presetSubtype="2" decel="100000" fill="hold" grpId="0" nodeType="withEffect">
                                  <p:stCondLst>
                                    <p:cond delay="0"/>
                                  </p:stCondLst>
                                  <p:childTnLst>
                                    <p:set>
                                      <p:cBhvr>
                                        <p:cTn id="38" dur="1" fill="hold">
                                          <p:stCondLst>
                                            <p:cond delay="0"/>
                                          </p:stCondLst>
                                        </p:cTn>
                                        <p:tgtEl>
                                          <p:spTgt spid="66"/>
                                        </p:tgtEl>
                                        <p:attrNameLst>
                                          <p:attrName>style.visibility</p:attrName>
                                        </p:attrNameLst>
                                      </p:cBhvr>
                                      <p:to>
                                        <p:strVal val="visible"/>
                                      </p:to>
                                    </p:set>
                                    <p:anim calcmode="lin" valueType="num">
                                      <p:cBhvr additive="base">
                                        <p:cTn id="39" dur="1500" fill="hold"/>
                                        <p:tgtEl>
                                          <p:spTgt spid="66"/>
                                        </p:tgtEl>
                                        <p:attrNameLst>
                                          <p:attrName>ppt_x</p:attrName>
                                        </p:attrNameLst>
                                      </p:cBhvr>
                                      <p:tavLst>
                                        <p:tav tm="0">
                                          <p:val>
                                            <p:strVal val="1+#ppt_w/2"/>
                                          </p:val>
                                        </p:tav>
                                        <p:tav tm="100000">
                                          <p:val>
                                            <p:strVal val="#ppt_x"/>
                                          </p:val>
                                        </p:tav>
                                      </p:tavLst>
                                    </p:anim>
                                    <p:anim calcmode="lin" valueType="num">
                                      <p:cBhvr additive="base">
                                        <p:cTn id="40" dur="1500" fill="hold"/>
                                        <p:tgtEl>
                                          <p:spTgt spid="66"/>
                                        </p:tgtEl>
                                        <p:attrNameLst>
                                          <p:attrName>ppt_y</p:attrName>
                                        </p:attrNameLst>
                                      </p:cBhvr>
                                      <p:tavLst>
                                        <p:tav tm="0">
                                          <p:val>
                                            <p:strVal val="#ppt_y"/>
                                          </p:val>
                                        </p:tav>
                                        <p:tav tm="100000">
                                          <p:val>
                                            <p:strVal val="#ppt_y"/>
                                          </p:val>
                                        </p:tav>
                                      </p:tavLst>
                                    </p:anim>
                                  </p:childTnLst>
                                </p:cTn>
                              </p:par>
                              <p:par>
                                <p:cTn id="41" presetID="2" presetClass="entr" presetSubtype="8" decel="100000" fill="hold" nodeType="withEffect">
                                  <p:stCondLst>
                                    <p:cond delay="600"/>
                                  </p:stCondLst>
                                  <p:childTnLst>
                                    <p:set>
                                      <p:cBhvr>
                                        <p:cTn id="42" dur="1" fill="hold">
                                          <p:stCondLst>
                                            <p:cond delay="0"/>
                                          </p:stCondLst>
                                        </p:cTn>
                                        <p:tgtEl>
                                          <p:spTgt spid="63"/>
                                        </p:tgtEl>
                                        <p:attrNameLst>
                                          <p:attrName>style.visibility</p:attrName>
                                        </p:attrNameLst>
                                      </p:cBhvr>
                                      <p:to>
                                        <p:strVal val="visible"/>
                                      </p:to>
                                    </p:set>
                                    <p:anim calcmode="lin" valueType="num">
                                      <p:cBhvr additive="base">
                                        <p:cTn id="43" dur="1500" fill="hold"/>
                                        <p:tgtEl>
                                          <p:spTgt spid="63"/>
                                        </p:tgtEl>
                                        <p:attrNameLst>
                                          <p:attrName>ppt_x</p:attrName>
                                        </p:attrNameLst>
                                      </p:cBhvr>
                                      <p:tavLst>
                                        <p:tav tm="0">
                                          <p:val>
                                            <p:strVal val="0-#ppt_w/2"/>
                                          </p:val>
                                        </p:tav>
                                        <p:tav tm="100000">
                                          <p:val>
                                            <p:strVal val="#ppt_x"/>
                                          </p:val>
                                        </p:tav>
                                      </p:tavLst>
                                    </p:anim>
                                    <p:anim calcmode="lin" valueType="num">
                                      <p:cBhvr additive="base">
                                        <p:cTn id="44" dur="1500" fill="hold"/>
                                        <p:tgtEl>
                                          <p:spTgt spid="63"/>
                                        </p:tgtEl>
                                        <p:attrNameLst>
                                          <p:attrName>ppt_y</p:attrName>
                                        </p:attrNameLst>
                                      </p:cBhvr>
                                      <p:tavLst>
                                        <p:tav tm="0">
                                          <p:val>
                                            <p:strVal val="#ppt_y"/>
                                          </p:val>
                                        </p:tav>
                                        <p:tav tm="100000">
                                          <p:val>
                                            <p:strVal val="#ppt_y"/>
                                          </p:val>
                                        </p:tav>
                                      </p:tavLst>
                                    </p:anim>
                                  </p:childTnLst>
                                </p:cTn>
                              </p:par>
                              <p:par>
                                <p:cTn id="45" presetID="22" presetClass="entr" presetSubtype="8" fill="hold" nodeType="withEffect">
                                  <p:stCondLst>
                                    <p:cond delay="1100"/>
                                  </p:stCondLst>
                                  <p:childTnLst>
                                    <p:set>
                                      <p:cBhvr>
                                        <p:cTn id="46" dur="1" fill="hold">
                                          <p:stCondLst>
                                            <p:cond delay="0"/>
                                          </p:stCondLst>
                                        </p:cTn>
                                        <p:tgtEl>
                                          <p:spTgt spid="69"/>
                                        </p:tgtEl>
                                        <p:attrNameLst>
                                          <p:attrName>style.visibility</p:attrName>
                                        </p:attrNameLst>
                                      </p:cBhvr>
                                      <p:to>
                                        <p:strVal val="visible"/>
                                      </p:to>
                                    </p:set>
                                    <p:animEffect transition="in" filter="wipe(left)">
                                      <p:cBhvr>
                                        <p:cTn id="47" dur="7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40" grpId="0" animBg="1"/>
      <p:bldP spid="41" grpId="0" animBg="1"/>
      <p:bldP spid="65" grpId="0"/>
      <p:bldP spid="66" grpId="0"/>
    </p:bld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 name="Freeform: Shape 88">
            <a:extLst>
              <a:ext uri="{FF2B5EF4-FFF2-40B4-BE49-F238E27FC236}">
                <a16:creationId xmlns:a16="http://schemas.microsoft.com/office/drawing/2014/main" id="{34F14132-CD82-460E-B923-61CFE7D83FBA}"/>
              </a:ext>
            </a:extLst>
          </p:cNvPr>
          <p:cNvSpPr/>
          <p:nvPr/>
        </p:nvSpPr>
        <p:spPr>
          <a:xfrm flipH="1">
            <a:off x="6538473" y="3816395"/>
            <a:ext cx="16461052" cy="9616475"/>
          </a:xfrm>
          <a:custGeom>
            <a:avLst/>
            <a:gdLst>
              <a:gd name="connsiteX0" fmla="*/ 7144 w 10125075"/>
              <a:gd name="connsiteY0" fmla="*/ 7733 h 5915025"/>
              <a:gd name="connsiteX1" fmla="*/ 3919061 w 10125075"/>
              <a:gd name="connsiteY1" fmla="*/ 1145018 h 5915025"/>
              <a:gd name="connsiteX2" fmla="*/ 6591776 w 10125075"/>
              <a:gd name="connsiteY2" fmla="*/ 4990260 h 5915025"/>
              <a:gd name="connsiteX3" fmla="*/ 10119836 w 10125075"/>
              <a:gd name="connsiteY3" fmla="*/ 5909423 h 5915025"/>
              <a:gd name="connsiteX4" fmla="*/ 7144 w 10125075"/>
              <a:gd name="connsiteY4" fmla="*/ 5909423 h 5915025"/>
              <a:gd name="connsiteX5" fmla="*/ 7144 w 10125075"/>
              <a:gd name="connsiteY5" fmla="*/ 7733 h 5915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25075" h="5915025">
                <a:moveTo>
                  <a:pt x="7144" y="7733"/>
                </a:moveTo>
                <a:cubicBezTo>
                  <a:pt x="7144" y="7733"/>
                  <a:pt x="3112294" y="-56085"/>
                  <a:pt x="3919061" y="1145018"/>
                </a:cubicBezTo>
                <a:cubicBezTo>
                  <a:pt x="4725829" y="2346120"/>
                  <a:pt x="4461034" y="4187303"/>
                  <a:pt x="6591776" y="4990260"/>
                </a:cubicBezTo>
                <a:cubicBezTo>
                  <a:pt x="8722519" y="5793218"/>
                  <a:pt x="9035891" y="5909423"/>
                  <a:pt x="10119836" y="5909423"/>
                </a:cubicBezTo>
                <a:lnTo>
                  <a:pt x="7144" y="5909423"/>
                </a:lnTo>
                <a:lnTo>
                  <a:pt x="7144" y="7733"/>
                </a:lnTo>
                <a:close/>
              </a:path>
            </a:pathLst>
          </a:custGeom>
          <a:gradFill flip="none" rotWithShape="1">
            <a:gsLst>
              <a:gs pos="0">
                <a:schemeClr val="accent4"/>
              </a:gs>
              <a:gs pos="100000">
                <a:schemeClr val="accent3">
                  <a:lumMod val="60000"/>
                  <a:lumOff val="40000"/>
                </a:schemeClr>
              </a:gs>
            </a:gsLst>
            <a:path path="circle">
              <a:fillToRect r="100000" b="100000"/>
            </a:path>
            <a:tileRect l="-100000" t="-100000"/>
          </a:gradFill>
          <a:ln w="9525" cap="flat">
            <a:noFill/>
            <a:prstDash val="solid"/>
            <a:miter/>
          </a:ln>
          <a:effectLst>
            <a:outerShdw blurRad="635000" dist="190500" dir="12600000" algn="l" rotWithShape="0">
              <a:prstClr val="black">
                <a:alpha val="26000"/>
              </a:prstClr>
            </a:outerShdw>
          </a:effectLst>
        </p:spPr>
        <p:txBody>
          <a:bodyPr rtlCol="0" anchor="ctr"/>
          <a:lstStyle/>
          <a:p>
            <a:endParaRPr lang="en-US"/>
          </a:p>
        </p:txBody>
      </p:sp>
      <p:sp>
        <p:nvSpPr>
          <p:cNvPr id="90" name="Freeform: Shape 89">
            <a:extLst>
              <a:ext uri="{FF2B5EF4-FFF2-40B4-BE49-F238E27FC236}">
                <a16:creationId xmlns:a16="http://schemas.microsoft.com/office/drawing/2014/main" id="{5ED02235-111B-4B3D-97CD-A526016F8C94}"/>
              </a:ext>
            </a:extLst>
          </p:cNvPr>
          <p:cNvSpPr/>
          <p:nvPr/>
        </p:nvSpPr>
        <p:spPr>
          <a:xfrm flipH="1">
            <a:off x="7483087" y="2189829"/>
            <a:ext cx="15516438" cy="11242449"/>
          </a:xfrm>
          <a:custGeom>
            <a:avLst/>
            <a:gdLst>
              <a:gd name="connsiteX0" fmla="*/ 7144 w 9544050"/>
              <a:gd name="connsiteY0" fmla="*/ 7144 h 6915150"/>
              <a:gd name="connsiteX1" fmla="*/ 3577114 w 9544050"/>
              <a:gd name="connsiteY1" fmla="*/ 3261836 h 6915150"/>
              <a:gd name="connsiteX2" fmla="*/ 9541669 w 9544050"/>
              <a:gd name="connsiteY2" fmla="*/ 6909912 h 6915150"/>
              <a:gd name="connsiteX3" fmla="*/ 7144 w 9544050"/>
              <a:gd name="connsiteY3" fmla="*/ 6909912 h 6915150"/>
              <a:gd name="connsiteX4" fmla="*/ 7144 w 9544050"/>
              <a:gd name="connsiteY4" fmla="*/ 7144 h 6915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44050" h="6915150">
                <a:moveTo>
                  <a:pt x="7144" y="7144"/>
                </a:moveTo>
                <a:cubicBezTo>
                  <a:pt x="7144" y="7144"/>
                  <a:pt x="2867501" y="1589246"/>
                  <a:pt x="3577114" y="3261836"/>
                </a:cubicBezTo>
                <a:cubicBezTo>
                  <a:pt x="4286726" y="4934426"/>
                  <a:pt x="5861209" y="6909912"/>
                  <a:pt x="9541669" y="6909912"/>
                </a:cubicBezTo>
                <a:lnTo>
                  <a:pt x="7144" y="6909912"/>
                </a:lnTo>
                <a:lnTo>
                  <a:pt x="7144" y="7144"/>
                </a:lnTo>
                <a:close/>
              </a:path>
            </a:pathLst>
          </a:custGeom>
          <a:gradFill>
            <a:gsLst>
              <a:gs pos="0">
                <a:schemeClr val="accent3"/>
              </a:gs>
              <a:gs pos="100000">
                <a:schemeClr val="accent3">
                  <a:lumMod val="50000"/>
                </a:schemeClr>
              </a:gs>
            </a:gsLst>
            <a:path path="circle">
              <a:fillToRect l="100000" t="100000"/>
            </a:path>
          </a:gradFill>
          <a:ln w="9525" cap="flat">
            <a:noFill/>
            <a:prstDash val="solid"/>
            <a:miter/>
          </a:ln>
          <a:effectLst>
            <a:outerShdw blurRad="635000" dist="190500" dir="12600000" algn="l" rotWithShape="0">
              <a:prstClr val="black">
                <a:alpha val="26000"/>
              </a:prstClr>
            </a:outerShdw>
          </a:effectLst>
        </p:spPr>
        <p:txBody>
          <a:bodyPr rtlCol="0" anchor="ctr"/>
          <a:lstStyle/>
          <a:p>
            <a:endParaRPr lang="en-US"/>
          </a:p>
        </p:txBody>
      </p:sp>
      <p:sp>
        <p:nvSpPr>
          <p:cNvPr id="91" name="Freeform: Shape 90">
            <a:extLst>
              <a:ext uri="{FF2B5EF4-FFF2-40B4-BE49-F238E27FC236}">
                <a16:creationId xmlns:a16="http://schemas.microsoft.com/office/drawing/2014/main" id="{6313F2C0-264F-4558-A105-087C1D7AD8BF}"/>
              </a:ext>
            </a:extLst>
          </p:cNvPr>
          <p:cNvSpPr/>
          <p:nvPr/>
        </p:nvSpPr>
        <p:spPr>
          <a:xfrm flipH="1">
            <a:off x="9945276" y="2189829"/>
            <a:ext cx="13054249" cy="11242449"/>
          </a:xfrm>
          <a:custGeom>
            <a:avLst/>
            <a:gdLst>
              <a:gd name="connsiteX0" fmla="*/ 7144 w 8029575"/>
              <a:gd name="connsiteY0" fmla="*/ 7144 h 6915150"/>
              <a:gd name="connsiteX1" fmla="*/ 2443639 w 8029575"/>
              <a:gd name="connsiteY1" fmla="*/ 2543651 h 6915150"/>
              <a:gd name="connsiteX2" fmla="*/ 5032534 w 8029575"/>
              <a:gd name="connsiteY2" fmla="*/ 5502117 h 6915150"/>
              <a:gd name="connsiteX3" fmla="*/ 8024337 w 8029575"/>
              <a:gd name="connsiteY3" fmla="*/ 6909912 h 6915150"/>
              <a:gd name="connsiteX4" fmla="*/ 7144 w 8029575"/>
              <a:gd name="connsiteY4" fmla="*/ 6909912 h 6915150"/>
              <a:gd name="connsiteX5" fmla="*/ 7144 w 8029575"/>
              <a:gd name="connsiteY5" fmla="*/ 7144 h 6915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29575" h="6915150">
                <a:moveTo>
                  <a:pt x="7144" y="7144"/>
                </a:moveTo>
                <a:cubicBezTo>
                  <a:pt x="7144" y="7144"/>
                  <a:pt x="2155031" y="118586"/>
                  <a:pt x="2443639" y="2543651"/>
                </a:cubicBezTo>
                <a:cubicBezTo>
                  <a:pt x="2732246" y="4968717"/>
                  <a:pt x="4145756" y="5364004"/>
                  <a:pt x="5032534" y="5502117"/>
                </a:cubicBezTo>
                <a:cubicBezTo>
                  <a:pt x="5919312" y="5640229"/>
                  <a:pt x="7590949" y="6323171"/>
                  <a:pt x="8024337" y="6909912"/>
                </a:cubicBezTo>
                <a:lnTo>
                  <a:pt x="7144" y="6909912"/>
                </a:lnTo>
                <a:lnTo>
                  <a:pt x="7144" y="7144"/>
                </a:lnTo>
                <a:close/>
              </a:path>
            </a:pathLst>
          </a:custGeom>
          <a:gradFill flip="none" rotWithShape="1">
            <a:gsLst>
              <a:gs pos="0">
                <a:schemeClr val="accent3"/>
              </a:gs>
              <a:gs pos="100000">
                <a:schemeClr val="accent4"/>
              </a:gs>
            </a:gsLst>
            <a:path path="circle">
              <a:fillToRect l="100000" t="100000"/>
            </a:path>
            <a:tileRect r="-100000" b="-100000"/>
          </a:gradFill>
          <a:ln w="9525" cap="flat">
            <a:noFill/>
            <a:prstDash val="solid"/>
            <a:miter/>
          </a:ln>
          <a:effectLst>
            <a:outerShdw blurRad="635000" dist="190500" dir="12600000" algn="l" rotWithShape="0">
              <a:prstClr val="black">
                <a:alpha val="26000"/>
              </a:prstClr>
            </a:outerShdw>
          </a:effectLst>
        </p:spPr>
        <p:txBody>
          <a:bodyPr rtlCol="0" anchor="ctr"/>
          <a:lstStyle/>
          <a:p>
            <a:endParaRPr lang="en-US"/>
          </a:p>
        </p:txBody>
      </p:sp>
      <p:sp>
        <p:nvSpPr>
          <p:cNvPr id="92" name="Graphic 62">
            <a:extLst>
              <a:ext uri="{FF2B5EF4-FFF2-40B4-BE49-F238E27FC236}">
                <a16:creationId xmlns:a16="http://schemas.microsoft.com/office/drawing/2014/main" id="{E102B23E-2E29-4406-A3A7-60887433DD95}"/>
              </a:ext>
            </a:extLst>
          </p:cNvPr>
          <p:cNvSpPr/>
          <p:nvPr/>
        </p:nvSpPr>
        <p:spPr>
          <a:xfrm flipH="1">
            <a:off x="16362895" y="6371621"/>
            <a:ext cx="6636631" cy="7061250"/>
          </a:xfrm>
          <a:custGeom>
            <a:avLst/>
            <a:gdLst>
              <a:gd name="connsiteX0" fmla="*/ 7144 w 4019550"/>
              <a:gd name="connsiteY0" fmla="*/ 7144 h 4276725"/>
              <a:gd name="connsiteX1" fmla="*/ 1617821 w 4019550"/>
              <a:gd name="connsiteY1" fmla="*/ 2409349 h 4276725"/>
              <a:gd name="connsiteX2" fmla="*/ 4020979 w 4019550"/>
              <a:gd name="connsiteY2" fmla="*/ 4278154 h 4276725"/>
              <a:gd name="connsiteX3" fmla="*/ 7144 w 4019550"/>
              <a:gd name="connsiteY3" fmla="*/ 4278154 h 4276725"/>
              <a:gd name="connsiteX4" fmla="*/ 7144 w 4019550"/>
              <a:gd name="connsiteY4" fmla="*/ 7144 h 4276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19550" h="4276725">
                <a:moveTo>
                  <a:pt x="7144" y="7144"/>
                </a:moveTo>
                <a:cubicBezTo>
                  <a:pt x="7144" y="7144"/>
                  <a:pt x="257651" y="1873091"/>
                  <a:pt x="1617821" y="2409349"/>
                </a:cubicBezTo>
                <a:cubicBezTo>
                  <a:pt x="2977991" y="2945606"/>
                  <a:pt x="3920014" y="3882866"/>
                  <a:pt x="4020979" y="4278154"/>
                </a:cubicBezTo>
                <a:lnTo>
                  <a:pt x="7144" y="4278154"/>
                </a:lnTo>
                <a:lnTo>
                  <a:pt x="7144" y="7144"/>
                </a:lnTo>
                <a:close/>
              </a:path>
            </a:pathLst>
          </a:custGeom>
          <a:gradFill flip="none" rotWithShape="1">
            <a:gsLst>
              <a:gs pos="0">
                <a:schemeClr val="accent4"/>
              </a:gs>
              <a:gs pos="100000">
                <a:schemeClr val="accent3">
                  <a:lumMod val="60000"/>
                  <a:lumOff val="40000"/>
                </a:schemeClr>
              </a:gs>
            </a:gsLst>
            <a:path path="circle">
              <a:fillToRect r="100000" b="100000"/>
            </a:path>
            <a:tileRect l="-100000" t="-100000"/>
          </a:gradFill>
          <a:ln w="9525" cap="flat">
            <a:noFill/>
            <a:prstDash val="solid"/>
            <a:miter/>
          </a:ln>
          <a:effectLst>
            <a:outerShdw blurRad="635000" dist="190500" dir="12600000" algn="l" rotWithShape="0">
              <a:prstClr val="black">
                <a:alpha val="26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46" name="Graphic 44">
            <a:extLst>
              <a:ext uri="{FF2B5EF4-FFF2-40B4-BE49-F238E27FC236}">
                <a16:creationId xmlns:a16="http://schemas.microsoft.com/office/drawing/2014/main" id="{10E6CFE5-DD41-4759-939E-F0AB619F8E96}"/>
              </a:ext>
            </a:extLst>
          </p:cNvPr>
          <p:cNvSpPr/>
          <p:nvPr/>
        </p:nvSpPr>
        <p:spPr>
          <a:xfrm>
            <a:off x="2554942" y="0"/>
            <a:ext cx="21832234" cy="13729287"/>
          </a:xfrm>
          <a:custGeom>
            <a:avLst/>
            <a:gdLst>
              <a:gd name="connsiteX0" fmla="*/ 7144 w 16373475"/>
              <a:gd name="connsiteY0" fmla="*/ 7144 h 10296525"/>
              <a:gd name="connsiteX1" fmla="*/ 7144 w 16373475"/>
              <a:gd name="connsiteY1" fmla="*/ 10294144 h 10296525"/>
              <a:gd name="connsiteX2" fmla="*/ 16374904 w 16373475"/>
              <a:gd name="connsiteY2" fmla="*/ 10294144 h 10296525"/>
              <a:gd name="connsiteX3" fmla="*/ 16374904 w 16373475"/>
              <a:gd name="connsiteY3" fmla="*/ 7144 h 10296525"/>
              <a:gd name="connsiteX4" fmla="*/ 7144 w 16373475"/>
              <a:gd name="connsiteY4" fmla="*/ 7144 h 10296525"/>
              <a:gd name="connsiteX5" fmla="*/ 16137731 w 16373475"/>
              <a:gd name="connsiteY5" fmla="*/ 6657499 h 10296525"/>
              <a:gd name="connsiteX6" fmla="*/ 15638621 w 16373475"/>
              <a:gd name="connsiteY6" fmla="*/ 7650956 h 10296525"/>
              <a:gd name="connsiteX7" fmla="*/ 15129034 w 16373475"/>
              <a:gd name="connsiteY7" fmla="*/ 8134826 h 10296525"/>
              <a:gd name="connsiteX8" fmla="*/ 14506098 w 16373475"/>
              <a:gd name="connsiteY8" fmla="*/ 8425339 h 10296525"/>
              <a:gd name="connsiteX9" fmla="*/ 13053536 w 16373475"/>
              <a:gd name="connsiteY9" fmla="*/ 8555831 h 10296525"/>
              <a:gd name="connsiteX10" fmla="*/ 10654189 w 16373475"/>
              <a:gd name="connsiteY10" fmla="*/ 8102442 h 10296525"/>
              <a:gd name="connsiteX11" fmla="*/ 10535127 w 16373475"/>
              <a:gd name="connsiteY11" fmla="*/ 8067199 h 10296525"/>
              <a:gd name="connsiteX12" fmla="*/ 9118759 w 16373475"/>
              <a:gd name="connsiteY12" fmla="*/ 7430929 h 10296525"/>
              <a:gd name="connsiteX13" fmla="*/ 8640604 w 16373475"/>
              <a:gd name="connsiteY13" fmla="*/ 7032784 h 10296525"/>
              <a:gd name="connsiteX14" fmla="*/ 8071962 w 16373475"/>
              <a:gd name="connsiteY14" fmla="*/ 5651659 h 10296525"/>
              <a:gd name="connsiteX15" fmla="*/ 8064342 w 16373475"/>
              <a:gd name="connsiteY15" fmla="*/ 5454492 h 10296525"/>
              <a:gd name="connsiteX16" fmla="*/ 8078629 w 16373475"/>
              <a:gd name="connsiteY16" fmla="*/ 5271612 h 10296525"/>
              <a:gd name="connsiteX17" fmla="*/ 8407241 w 16373475"/>
              <a:gd name="connsiteY17" fmla="*/ 4282916 h 10296525"/>
              <a:gd name="connsiteX18" fmla="*/ 9669304 w 16373475"/>
              <a:gd name="connsiteY18" fmla="*/ 2546509 h 10296525"/>
              <a:gd name="connsiteX19" fmla="*/ 13540264 w 16373475"/>
              <a:gd name="connsiteY19" fmla="*/ 1566386 h 10296525"/>
              <a:gd name="connsiteX20" fmla="*/ 13865066 w 16373475"/>
              <a:gd name="connsiteY20" fmla="*/ 1752124 h 10296525"/>
              <a:gd name="connsiteX21" fmla="*/ 14635639 w 16373475"/>
              <a:gd name="connsiteY21" fmla="*/ 2416016 h 10296525"/>
              <a:gd name="connsiteX22" fmla="*/ 14841379 w 16373475"/>
              <a:gd name="connsiteY22" fmla="*/ 2652236 h 10296525"/>
              <a:gd name="connsiteX23" fmla="*/ 14909959 w 16373475"/>
              <a:gd name="connsiteY23" fmla="*/ 2737961 h 10296525"/>
              <a:gd name="connsiteX24" fmla="*/ 15717679 w 16373475"/>
              <a:gd name="connsiteY24" fmla="*/ 4160044 h 10296525"/>
              <a:gd name="connsiteX25" fmla="*/ 15931991 w 16373475"/>
              <a:gd name="connsiteY25" fmla="*/ 4791551 h 10296525"/>
              <a:gd name="connsiteX26" fmla="*/ 16025336 w 16373475"/>
              <a:gd name="connsiteY26" fmla="*/ 5152549 h 10296525"/>
              <a:gd name="connsiteX27" fmla="*/ 16100584 w 16373475"/>
              <a:gd name="connsiteY27" fmla="*/ 5518309 h 10296525"/>
              <a:gd name="connsiteX28" fmla="*/ 16137731 w 16373475"/>
              <a:gd name="connsiteY28" fmla="*/ 6657499 h 1029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6373475" h="10296525">
                <a:moveTo>
                  <a:pt x="7144" y="7144"/>
                </a:moveTo>
                <a:lnTo>
                  <a:pt x="7144" y="10294144"/>
                </a:lnTo>
                <a:lnTo>
                  <a:pt x="16374904" y="10294144"/>
                </a:lnTo>
                <a:lnTo>
                  <a:pt x="16374904" y="7144"/>
                </a:lnTo>
                <a:lnTo>
                  <a:pt x="7144" y="7144"/>
                </a:lnTo>
                <a:close/>
                <a:moveTo>
                  <a:pt x="16137731" y="6657499"/>
                </a:moveTo>
                <a:cubicBezTo>
                  <a:pt x="16065341" y="7027069"/>
                  <a:pt x="15879604" y="7364254"/>
                  <a:pt x="15638621" y="7650956"/>
                </a:cubicBezTo>
                <a:cubicBezTo>
                  <a:pt x="15487173" y="7830026"/>
                  <a:pt x="15314771" y="7990999"/>
                  <a:pt x="15129034" y="8134826"/>
                </a:cubicBezTo>
                <a:cubicBezTo>
                  <a:pt x="14949011" y="8272939"/>
                  <a:pt x="14723269" y="8359617"/>
                  <a:pt x="14506098" y="8425339"/>
                </a:cubicBezTo>
                <a:cubicBezTo>
                  <a:pt x="14039373" y="8565356"/>
                  <a:pt x="13537406" y="8599646"/>
                  <a:pt x="13053536" y="8555831"/>
                </a:cubicBezTo>
                <a:cubicBezTo>
                  <a:pt x="12277248" y="8486299"/>
                  <a:pt x="10916127" y="8171974"/>
                  <a:pt x="10654189" y="8102442"/>
                </a:cubicBezTo>
                <a:cubicBezTo>
                  <a:pt x="10621804" y="8093869"/>
                  <a:pt x="10581798" y="8082439"/>
                  <a:pt x="10535127" y="8067199"/>
                </a:cubicBezTo>
                <a:cubicBezTo>
                  <a:pt x="10200798" y="7961471"/>
                  <a:pt x="9532144" y="7706201"/>
                  <a:pt x="9118759" y="7430929"/>
                </a:cubicBezTo>
                <a:cubicBezTo>
                  <a:pt x="8953024" y="7320439"/>
                  <a:pt x="8789194" y="7193756"/>
                  <a:pt x="8640604" y="7032784"/>
                </a:cubicBezTo>
                <a:cubicBezTo>
                  <a:pt x="8366284" y="6733699"/>
                  <a:pt x="8145304" y="6313646"/>
                  <a:pt x="8071962" y="5651659"/>
                </a:cubicBezTo>
                <a:cubicBezTo>
                  <a:pt x="8064342" y="5586889"/>
                  <a:pt x="8062437" y="5521167"/>
                  <a:pt x="8064342" y="5454492"/>
                </a:cubicBezTo>
                <a:cubicBezTo>
                  <a:pt x="8066246" y="5394484"/>
                  <a:pt x="8071009" y="5333524"/>
                  <a:pt x="8078629" y="5271612"/>
                </a:cubicBezTo>
                <a:cubicBezTo>
                  <a:pt x="8119587" y="4954429"/>
                  <a:pt x="8240554" y="4615339"/>
                  <a:pt x="8407241" y="4282916"/>
                </a:cubicBezTo>
                <a:cubicBezTo>
                  <a:pt x="8747284" y="3603784"/>
                  <a:pt x="9272111" y="2948464"/>
                  <a:pt x="9669304" y="2546509"/>
                </a:cubicBezTo>
                <a:cubicBezTo>
                  <a:pt x="10296048" y="1911191"/>
                  <a:pt x="12016264" y="835819"/>
                  <a:pt x="13540264" y="1566386"/>
                </a:cubicBezTo>
                <a:cubicBezTo>
                  <a:pt x="13649802" y="1618774"/>
                  <a:pt x="13758386" y="1680686"/>
                  <a:pt x="13865066" y="1752124"/>
                </a:cubicBezTo>
                <a:cubicBezTo>
                  <a:pt x="14147006" y="1941671"/>
                  <a:pt x="14404181" y="2166461"/>
                  <a:pt x="14635639" y="2416016"/>
                </a:cubicBezTo>
                <a:cubicBezTo>
                  <a:pt x="14706123" y="2492216"/>
                  <a:pt x="14774704" y="2571274"/>
                  <a:pt x="14841379" y="2652236"/>
                </a:cubicBezTo>
                <a:cubicBezTo>
                  <a:pt x="14864239" y="2680811"/>
                  <a:pt x="14887098" y="2709386"/>
                  <a:pt x="14909959" y="2737961"/>
                </a:cubicBezTo>
                <a:cubicBezTo>
                  <a:pt x="15250954" y="3174206"/>
                  <a:pt x="15516702" y="3653314"/>
                  <a:pt x="15717679" y="4160044"/>
                </a:cubicBezTo>
                <a:cubicBezTo>
                  <a:pt x="15799594" y="4365784"/>
                  <a:pt x="15871031" y="4577239"/>
                  <a:pt x="15931991" y="4791551"/>
                </a:cubicBezTo>
                <a:cubicBezTo>
                  <a:pt x="15966281" y="4910614"/>
                  <a:pt x="15996761" y="5031581"/>
                  <a:pt x="16025336" y="5152549"/>
                </a:cubicBezTo>
                <a:cubicBezTo>
                  <a:pt x="16052959" y="5273517"/>
                  <a:pt x="16078677" y="5395437"/>
                  <a:pt x="16100584" y="5518309"/>
                </a:cubicBezTo>
                <a:cubicBezTo>
                  <a:pt x="16168211" y="5893594"/>
                  <a:pt x="16212027" y="6282214"/>
                  <a:pt x="16137731" y="6657499"/>
                </a:cubicBezTo>
                <a:close/>
              </a:path>
            </a:pathLst>
          </a:custGeom>
          <a:solidFill>
            <a:schemeClr val="bg1"/>
          </a:solidFill>
          <a:ln w="9525" cap="flat">
            <a:noFill/>
            <a:prstDash val="solid"/>
            <a:miter/>
          </a:ln>
        </p:spPr>
        <p:txBody>
          <a:bodyPr rtlCol="0" anchor="ctr"/>
          <a:lstStyle/>
          <a:p>
            <a:endParaRPr lang="en-US"/>
          </a:p>
        </p:txBody>
      </p:sp>
      <p:grpSp>
        <p:nvGrpSpPr>
          <p:cNvPr id="44" name="Group 43">
            <a:extLst>
              <a:ext uri="{FF2B5EF4-FFF2-40B4-BE49-F238E27FC236}">
                <a16:creationId xmlns:a16="http://schemas.microsoft.com/office/drawing/2014/main" id="{65917294-71AB-470F-AC56-B9E2EF7A8411}"/>
              </a:ext>
            </a:extLst>
          </p:cNvPr>
          <p:cNvGrpSpPr/>
          <p:nvPr/>
        </p:nvGrpSpPr>
        <p:grpSpPr>
          <a:xfrm>
            <a:off x="12752228" y="0"/>
            <a:ext cx="11627329" cy="13742579"/>
            <a:chOff x="7833489" y="1707356"/>
            <a:chExt cx="8711690" cy="10296525"/>
          </a:xfrm>
        </p:grpSpPr>
        <p:sp>
          <p:nvSpPr>
            <p:cNvPr id="40" name="Freeform: Shape 39">
              <a:extLst>
                <a:ext uri="{FF2B5EF4-FFF2-40B4-BE49-F238E27FC236}">
                  <a16:creationId xmlns:a16="http://schemas.microsoft.com/office/drawing/2014/main" id="{C1D40336-3EF7-477D-AF62-D6504F01F05B}"/>
                </a:ext>
              </a:extLst>
            </p:cNvPr>
            <p:cNvSpPr/>
            <p:nvPr/>
          </p:nvSpPr>
          <p:spPr>
            <a:xfrm>
              <a:off x="15306929" y="1707356"/>
              <a:ext cx="1238250" cy="10296525"/>
            </a:xfrm>
            <a:custGeom>
              <a:avLst/>
              <a:gdLst>
                <a:gd name="connsiteX0" fmla="*/ 1237774 w 1238250"/>
                <a:gd name="connsiteY0" fmla="*/ 10294144 h 10296525"/>
                <a:gd name="connsiteX1" fmla="*/ 7144 w 1238250"/>
                <a:gd name="connsiteY1" fmla="*/ 10294144 h 10296525"/>
                <a:gd name="connsiteX2" fmla="*/ 7144 w 1238250"/>
                <a:gd name="connsiteY2" fmla="*/ 7144 h 10296525"/>
                <a:gd name="connsiteX3" fmla="*/ 1237774 w 1238250"/>
                <a:gd name="connsiteY3" fmla="*/ 7144 h 10296525"/>
              </a:gdLst>
              <a:ahLst/>
              <a:cxnLst>
                <a:cxn ang="0">
                  <a:pos x="connsiteX0" y="connsiteY0"/>
                </a:cxn>
                <a:cxn ang="0">
                  <a:pos x="connsiteX1" y="connsiteY1"/>
                </a:cxn>
                <a:cxn ang="0">
                  <a:pos x="connsiteX2" y="connsiteY2"/>
                </a:cxn>
                <a:cxn ang="0">
                  <a:pos x="connsiteX3" y="connsiteY3"/>
                </a:cxn>
              </a:cxnLst>
              <a:rect l="l" t="t" r="r" b="b"/>
              <a:pathLst>
                <a:path w="1238250" h="10296525">
                  <a:moveTo>
                    <a:pt x="1237774" y="10294144"/>
                  </a:moveTo>
                  <a:lnTo>
                    <a:pt x="7144" y="10294144"/>
                  </a:lnTo>
                  <a:lnTo>
                    <a:pt x="7144" y="7144"/>
                  </a:lnTo>
                  <a:lnTo>
                    <a:pt x="1237774" y="7144"/>
                  </a:lnTo>
                  <a:close/>
                </a:path>
              </a:pathLst>
            </a:custGeom>
            <a:solidFill>
              <a:srgbClr val="422EFF"/>
            </a:solidFill>
            <a:ln w="9525"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04AB4656-3D5A-463D-900A-43AD3F690651}"/>
                </a:ext>
              </a:extLst>
            </p:cNvPr>
            <p:cNvSpPr/>
            <p:nvPr/>
          </p:nvSpPr>
          <p:spPr>
            <a:xfrm>
              <a:off x="16096170" y="1707356"/>
              <a:ext cx="447675" cy="10296525"/>
            </a:xfrm>
            <a:custGeom>
              <a:avLst/>
              <a:gdLst>
                <a:gd name="connsiteX0" fmla="*/ 448151 w 447675"/>
                <a:gd name="connsiteY0" fmla="*/ 10294144 h 10296525"/>
                <a:gd name="connsiteX1" fmla="*/ 7144 w 447675"/>
                <a:gd name="connsiteY1" fmla="*/ 10294144 h 10296525"/>
                <a:gd name="connsiteX2" fmla="*/ 7144 w 447675"/>
                <a:gd name="connsiteY2" fmla="*/ 7144 h 10296525"/>
                <a:gd name="connsiteX3" fmla="*/ 448151 w 447675"/>
                <a:gd name="connsiteY3" fmla="*/ 7144 h 10296525"/>
              </a:gdLst>
              <a:ahLst/>
              <a:cxnLst>
                <a:cxn ang="0">
                  <a:pos x="connsiteX0" y="connsiteY0"/>
                </a:cxn>
                <a:cxn ang="0">
                  <a:pos x="connsiteX1" y="connsiteY1"/>
                </a:cxn>
                <a:cxn ang="0">
                  <a:pos x="connsiteX2" y="connsiteY2"/>
                </a:cxn>
                <a:cxn ang="0">
                  <a:pos x="connsiteX3" y="connsiteY3"/>
                </a:cxn>
              </a:cxnLst>
              <a:rect l="l" t="t" r="r" b="b"/>
              <a:pathLst>
                <a:path w="447675" h="10296525">
                  <a:moveTo>
                    <a:pt x="448151" y="10294144"/>
                  </a:moveTo>
                  <a:lnTo>
                    <a:pt x="7144" y="10294144"/>
                  </a:lnTo>
                  <a:lnTo>
                    <a:pt x="7144" y="7144"/>
                  </a:lnTo>
                  <a:lnTo>
                    <a:pt x="448151" y="7144"/>
                  </a:lnTo>
                  <a:close/>
                </a:path>
              </a:pathLst>
            </a:custGeom>
            <a:solidFill>
              <a:srgbClr val="4E45FF"/>
            </a:solidFill>
            <a:ln w="9525"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17DE6731-F280-45F7-8D8A-359C3FBF7978}"/>
                </a:ext>
              </a:extLst>
            </p:cNvPr>
            <p:cNvSpPr/>
            <p:nvPr/>
          </p:nvSpPr>
          <p:spPr>
            <a:xfrm>
              <a:off x="7833489" y="8125301"/>
              <a:ext cx="7486650" cy="1524000"/>
            </a:xfrm>
            <a:custGeom>
              <a:avLst/>
              <a:gdLst>
                <a:gd name="connsiteX0" fmla="*/ 23366 w 7486650"/>
                <a:gd name="connsiteY0" fmla="*/ 42386 h 1524000"/>
                <a:gd name="connsiteX1" fmla="*/ 4951601 w 7486650"/>
                <a:gd name="connsiteY1" fmla="*/ 579597 h 1524000"/>
                <a:gd name="connsiteX2" fmla="*/ 6456551 w 7486650"/>
                <a:gd name="connsiteY2" fmla="*/ 796767 h 1524000"/>
                <a:gd name="connsiteX3" fmla="*/ 7480488 w 7486650"/>
                <a:gd name="connsiteY3" fmla="*/ 1524476 h 1524000"/>
                <a:gd name="connsiteX4" fmla="*/ 7480488 w 7486650"/>
                <a:gd name="connsiteY4" fmla="*/ 1428274 h 1524000"/>
                <a:gd name="connsiteX5" fmla="*/ 6456551 w 7486650"/>
                <a:gd name="connsiteY5" fmla="*/ 700564 h 1524000"/>
                <a:gd name="connsiteX6" fmla="*/ 4951601 w 7486650"/>
                <a:gd name="connsiteY6" fmla="*/ 483394 h 1524000"/>
                <a:gd name="connsiteX7" fmla="*/ 573911 w 7486650"/>
                <a:gd name="connsiteY7" fmla="*/ 7144 h 1524000"/>
                <a:gd name="connsiteX8" fmla="*/ 25271 w 7486650"/>
                <a:gd name="connsiteY8" fmla="*/ 7144 h 1524000"/>
                <a:gd name="connsiteX9" fmla="*/ 23366 w 7486650"/>
                <a:gd name="connsiteY9" fmla="*/ 42386 h 152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486650" h="1524000">
                  <a:moveTo>
                    <a:pt x="23366" y="42386"/>
                  </a:moveTo>
                  <a:cubicBezTo>
                    <a:pt x="1094929" y="160497"/>
                    <a:pt x="4482019" y="531972"/>
                    <a:pt x="4951601" y="579597"/>
                  </a:cubicBezTo>
                  <a:cubicBezTo>
                    <a:pt x="5588824" y="644367"/>
                    <a:pt x="6146988" y="691039"/>
                    <a:pt x="6456551" y="796767"/>
                  </a:cubicBezTo>
                  <a:cubicBezTo>
                    <a:pt x="6659434" y="866299"/>
                    <a:pt x="7244269" y="1046322"/>
                    <a:pt x="7480488" y="1524476"/>
                  </a:cubicBezTo>
                  <a:lnTo>
                    <a:pt x="7480488" y="1428274"/>
                  </a:lnTo>
                  <a:cubicBezTo>
                    <a:pt x="7244269" y="950119"/>
                    <a:pt x="6659434" y="770097"/>
                    <a:pt x="6456551" y="700564"/>
                  </a:cubicBezTo>
                  <a:cubicBezTo>
                    <a:pt x="6146988" y="594836"/>
                    <a:pt x="5589776" y="548164"/>
                    <a:pt x="4951601" y="483394"/>
                  </a:cubicBezTo>
                  <a:cubicBezTo>
                    <a:pt x="4545836" y="442436"/>
                    <a:pt x="1959799" y="158591"/>
                    <a:pt x="573911" y="7144"/>
                  </a:cubicBezTo>
                  <a:lnTo>
                    <a:pt x="25271" y="7144"/>
                  </a:lnTo>
                  <a:cubicBezTo>
                    <a:pt x="2411" y="7144"/>
                    <a:pt x="506" y="40481"/>
                    <a:pt x="23366" y="42386"/>
                  </a:cubicBezTo>
                  <a:close/>
                </a:path>
              </a:pathLst>
            </a:custGeom>
            <a:solidFill>
              <a:srgbClr val="291EF6"/>
            </a:solidFill>
            <a:ln w="9525"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749EDB27-4F8B-431C-9056-2648ECA53B9E}"/>
                </a:ext>
              </a:extLst>
            </p:cNvPr>
            <p:cNvSpPr/>
            <p:nvPr/>
          </p:nvSpPr>
          <p:spPr>
            <a:xfrm>
              <a:off x="8400256" y="7491889"/>
              <a:ext cx="6915150" cy="2066925"/>
            </a:xfrm>
            <a:custGeom>
              <a:avLst/>
              <a:gdLst>
                <a:gd name="connsiteX0" fmla="*/ 7144 w 6915150"/>
                <a:gd name="connsiteY0" fmla="*/ 640556 h 2066925"/>
                <a:gd name="connsiteX1" fmla="*/ 4384834 w 6915150"/>
                <a:gd name="connsiteY1" fmla="*/ 1116806 h 2066925"/>
                <a:gd name="connsiteX2" fmla="*/ 5889784 w 6915150"/>
                <a:gd name="connsiteY2" fmla="*/ 1333976 h 2066925"/>
                <a:gd name="connsiteX3" fmla="*/ 6913721 w 6915150"/>
                <a:gd name="connsiteY3" fmla="*/ 2061686 h 2066925"/>
                <a:gd name="connsiteX4" fmla="*/ 6913721 w 6915150"/>
                <a:gd name="connsiteY4" fmla="*/ 7144 h 2066925"/>
                <a:gd name="connsiteX5" fmla="*/ 6139339 w 6915150"/>
                <a:gd name="connsiteY5" fmla="*/ 640556 h 2066925"/>
                <a:gd name="connsiteX6" fmla="*/ 544354 w 6915150"/>
                <a:gd name="connsiteY6" fmla="*/ 640556 h 2066925"/>
                <a:gd name="connsiteX7" fmla="*/ 7144 w 6915150"/>
                <a:gd name="connsiteY7" fmla="*/ 640556 h 2066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915150" h="2066925">
                  <a:moveTo>
                    <a:pt x="7144" y="640556"/>
                  </a:moveTo>
                  <a:cubicBezTo>
                    <a:pt x="1393031" y="792956"/>
                    <a:pt x="3979069" y="1075849"/>
                    <a:pt x="4384834" y="1116806"/>
                  </a:cubicBezTo>
                  <a:cubicBezTo>
                    <a:pt x="5022056" y="1181576"/>
                    <a:pt x="5580221" y="1228249"/>
                    <a:pt x="5889784" y="1333976"/>
                  </a:cubicBezTo>
                  <a:cubicBezTo>
                    <a:pt x="6092667" y="1403509"/>
                    <a:pt x="6677501" y="1583531"/>
                    <a:pt x="6913721" y="2061686"/>
                  </a:cubicBezTo>
                  <a:lnTo>
                    <a:pt x="6913721" y="7144"/>
                  </a:lnTo>
                  <a:cubicBezTo>
                    <a:pt x="6913721" y="7144"/>
                    <a:pt x="6780371" y="640556"/>
                    <a:pt x="6139339" y="640556"/>
                  </a:cubicBezTo>
                  <a:cubicBezTo>
                    <a:pt x="5498306" y="640556"/>
                    <a:pt x="544354" y="640556"/>
                    <a:pt x="544354" y="640556"/>
                  </a:cubicBezTo>
                  <a:lnTo>
                    <a:pt x="7144" y="640556"/>
                  </a:lnTo>
                  <a:close/>
                </a:path>
              </a:pathLst>
            </a:custGeom>
            <a:solidFill>
              <a:srgbClr val="422EFF"/>
            </a:solidFill>
            <a:ln w="9525" cap="flat">
              <a:noFill/>
              <a:prstDash val="solid"/>
              <a:miter/>
            </a:ln>
          </p:spPr>
          <p:txBody>
            <a:bodyPr rtlCol="0" anchor="ctr"/>
            <a:lstStyle/>
            <a:p>
              <a:endParaRPr lang="en-US"/>
            </a:p>
          </p:txBody>
        </p:sp>
      </p:grpSp>
      <p:grpSp>
        <p:nvGrpSpPr>
          <p:cNvPr id="61" name="Group 60">
            <a:extLst>
              <a:ext uri="{FF2B5EF4-FFF2-40B4-BE49-F238E27FC236}">
                <a16:creationId xmlns:a16="http://schemas.microsoft.com/office/drawing/2014/main" id="{D196E220-A06C-4876-B2FB-7CC550368D5F}"/>
              </a:ext>
            </a:extLst>
          </p:cNvPr>
          <p:cNvGrpSpPr/>
          <p:nvPr/>
        </p:nvGrpSpPr>
        <p:grpSpPr>
          <a:xfrm>
            <a:off x="17946548" y="1671561"/>
            <a:ext cx="2426018" cy="1200150"/>
            <a:chOff x="10976768" y="6255543"/>
            <a:chExt cx="2426018" cy="1200150"/>
          </a:xfrm>
        </p:grpSpPr>
        <p:sp>
          <p:nvSpPr>
            <p:cNvPr id="49" name="Freeform: Shape 48">
              <a:extLst>
                <a:ext uri="{FF2B5EF4-FFF2-40B4-BE49-F238E27FC236}">
                  <a16:creationId xmlns:a16="http://schemas.microsoft.com/office/drawing/2014/main" id="{E807211C-F9DF-4B8B-9E55-A75B02C24554}"/>
                </a:ext>
              </a:extLst>
            </p:cNvPr>
            <p:cNvSpPr/>
            <p:nvPr/>
          </p:nvSpPr>
          <p:spPr>
            <a:xfrm>
              <a:off x="11017726" y="6398418"/>
              <a:ext cx="2333625" cy="1057275"/>
            </a:xfrm>
            <a:custGeom>
              <a:avLst/>
              <a:gdLst>
                <a:gd name="connsiteX0" fmla="*/ 2187416 w 2333625"/>
                <a:gd name="connsiteY0" fmla="*/ 1052989 h 1057275"/>
                <a:gd name="connsiteX1" fmla="*/ 149066 w 2333625"/>
                <a:gd name="connsiteY1" fmla="*/ 1052989 h 1057275"/>
                <a:gd name="connsiteX2" fmla="*/ 7144 w 2333625"/>
                <a:gd name="connsiteY2" fmla="*/ 911066 h 1057275"/>
                <a:gd name="connsiteX3" fmla="*/ 7144 w 2333625"/>
                <a:gd name="connsiteY3" fmla="*/ 148114 h 1057275"/>
                <a:gd name="connsiteX4" fmla="*/ 149066 w 2333625"/>
                <a:gd name="connsiteY4" fmla="*/ 7144 h 1057275"/>
                <a:gd name="connsiteX5" fmla="*/ 2188369 w 2333625"/>
                <a:gd name="connsiteY5" fmla="*/ 7144 h 1057275"/>
                <a:gd name="connsiteX6" fmla="*/ 2330291 w 2333625"/>
                <a:gd name="connsiteY6" fmla="*/ 149066 h 1057275"/>
                <a:gd name="connsiteX7" fmla="*/ 2330291 w 2333625"/>
                <a:gd name="connsiteY7" fmla="*/ 912019 h 1057275"/>
                <a:gd name="connsiteX8" fmla="*/ 2187416 w 2333625"/>
                <a:gd name="connsiteY8" fmla="*/ 1052989 h 1057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3625" h="1057275">
                  <a:moveTo>
                    <a:pt x="2187416" y="1052989"/>
                  </a:moveTo>
                  <a:lnTo>
                    <a:pt x="149066" y="1052989"/>
                  </a:lnTo>
                  <a:cubicBezTo>
                    <a:pt x="70961" y="1052989"/>
                    <a:pt x="7144" y="989171"/>
                    <a:pt x="7144" y="911066"/>
                  </a:cubicBezTo>
                  <a:lnTo>
                    <a:pt x="7144" y="148114"/>
                  </a:lnTo>
                  <a:cubicBezTo>
                    <a:pt x="7144" y="70009"/>
                    <a:pt x="70961" y="7144"/>
                    <a:pt x="149066" y="7144"/>
                  </a:cubicBezTo>
                  <a:lnTo>
                    <a:pt x="2188369" y="7144"/>
                  </a:lnTo>
                  <a:cubicBezTo>
                    <a:pt x="2266474" y="7144"/>
                    <a:pt x="2330291" y="70961"/>
                    <a:pt x="2330291" y="149066"/>
                  </a:cubicBezTo>
                  <a:lnTo>
                    <a:pt x="2330291" y="912019"/>
                  </a:lnTo>
                  <a:cubicBezTo>
                    <a:pt x="2329339" y="989171"/>
                    <a:pt x="2266474" y="1052989"/>
                    <a:pt x="2187416" y="1052989"/>
                  </a:cubicBezTo>
                  <a:close/>
                </a:path>
              </a:pathLst>
            </a:custGeom>
            <a:solidFill>
              <a:srgbClr val="C9D4EF"/>
            </a:solidFill>
            <a:ln w="9525"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FEC05D54-E9BC-4A56-BFB3-7D21F56EB533}"/>
                </a:ext>
              </a:extLst>
            </p:cNvPr>
            <p:cNvSpPr/>
            <p:nvPr/>
          </p:nvSpPr>
          <p:spPr>
            <a:xfrm>
              <a:off x="10976768" y="6336506"/>
              <a:ext cx="2333625" cy="1057275"/>
            </a:xfrm>
            <a:custGeom>
              <a:avLst/>
              <a:gdLst>
                <a:gd name="connsiteX0" fmla="*/ 2187416 w 2333625"/>
                <a:gd name="connsiteY0" fmla="*/ 1052989 h 1057275"/>
                <a:gd name="connsiteX1" fmla="*/ 149066 w 2333625"/>
                <a:gd name="connsiteY1" fmla="*/ 1052989 h 1057275"/>
                <a:gd name="connsiteX2" fmla="*/ 7144 w 2333625"/>
                <a:gd name="connsiteY2" fmla="*/ 911066 h 1057275"/>
                <a:gd name="connsiteX3" fmla="*/ 7144 w 2333625"/>
                <a:gd name="connsiteY3" fmla="*/ 149066 h 1057275"/>
                <a:gd name="connsiteX4" fmla="*/ 149066 w 2333625"/>
                <a:gd name="connsiteY4" fmla="*/ 7144 h 1057275"/>
                <a:gd name="connsiteX5" fmla="*/ 2188369 w 2333625"/>
                <a:gd name="connsiteY5" fmla="*/ 7144 h 1057275"/>
                <a:gd name="connsiteX6" fmla="*/ 2330291 w 2333625"/>
                <a:gd name="connsiteY6" fmla="*/ 149066 h 1057275"/>
                <a:gd name="connsiteX7" fmla="*/ 2330291 w 2333625"/>
                <a:gd name="connsiteY7" fmla="*/ 912019 h 1057275"/>
                <a:gd name="connsiteX8" fmla="*/ 2187416 w 2333625"/>
                <a:gd name="connsiteY8" fmla="*/ 1052989 h 1057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3625" h="1057275">
                  <a:moveTo>
                    <a:pt x="2187416" y="1052989"/>
                  </a:moveTo>
                  <a:lnTo>
                    <a:pt x="149066" y="1052989"/>
                  </a:lnTo>
                  <a:cubicBezTo>
                    <a:pt x="70961" y="1052989"/>
                    <a:pt x="7144" y="989171"/>
                    <a:pt x="7144" y="911066"/>
                  </a:cubicBezTo>
                  <a:lnTo>
                    <a:pt x="7144" y="149066"/>
                  </a:lnTo>
                  <a:cubicBezTo>
                    <a:pt x="7144" y="70961"/>
                    <a:pt x="70961" y="7144"/>
                    <a:pt x="149066" y="7144"/>
                  </a:cubicBezTo>
                  <a:lnTo>
                    <a:pt x="2188369" y="7144"/>
                  </a:lnTo>
                  <a:cubicBezTo>
                    <a:pt x="2266474" y="7144"/>
                    <a:pt x="2330291" y="70961"/>
                    <a:pt x="2330291" y="149066"/>
                  </a:cubicBezTo>
                  <a:lnTo>
                    <a:pt x="2330291" y="912019"/>
                  </a:lnTo>
                  <a:cubicBezTo>
                    <a:pt x="2329339" y="990124"/>
                    <a:pt x="2266474" y="1052989"/>
                    <a:pt x="2187416" y="1052989"/>
                  </a:cubicBezTo>
                  <a:close/>
                </a:path>
              </a:pathLst>
            </a:custGeom>
            <a:solidFill>
              <a:srgbClr val="3333E1"/>
            </a:solidFill>
            <a:ln w="9525"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48395460-FA2A-4CF3-BF9B-E8164A0BD916}"/>
                </a:ext>
              </a:extLst>
            </p:cNvPr>
            <p:cNvSpPr/>
            <p:nvPr/>
          </p:nvSpPr>
          <p:spPr>
            <a:xfrm>
              <a:off x="11177746" y="6532721"/>
              <a:ext cx="495300" cy="495300"/>
            </a:xfrm>
            <a:custGeom>
              <a:avLst/>
              <a:gdLst>
                <a:gd name="connsiteX0" fmla="*/ 492919 w 495300"/>
                <a:gd name="connsiteY0" fmla="*/ 250031 h 495300"/>
                <a:gd name="connsiteX1" fmla="*/ 250031 w 495300"/>
                <a:gd name="connsiteY1" fmla="*/ 492919 h 495300"/>
                <a:gd name="connsiteX2" fmla="*/ 7144 w 495300"/>
                <a:gd name="connsiteY2" fmla="*/ 250031 h 495300"/>
                <a:gd name="connsiteX3" fmla="*/ 250031 w 495300"/>
                <a:gd name="connsiteY3" fmla="*/ 7144 h 495300"/>
                <a:gd name="connsiteX4" fmla="*/ 492919 w 495300"/>
                <a:gd name="connsiteY4" fmla="*/ 250031 h 495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300" h="495300">
                  <a:moveTo>
                    <a:pt x="492919" y="250031"/>
                  </a:moveTo>
                  <a:cubicBezTo>
                    <a:pt x="492919" y="384174"/>
                    <a:pt x="384174" y="492919"/>
                    <a:pt x="250031" y="492919"/>
                  </a:cubicBezTo>
                  <a:cubicBezTo>
                    <a:pt x="115888" y="492919"/>
                    <a:pt x="7144" y="384174"/>
                    <a:pt x="7144" y="250031"/>
                  </a:cubicBezTo>
                  <a:cubicBezTo>
                    <a:pt x="7144" y="115888"/>
                    <a:pt x="115888" y="7144"/>
                    <a:pt x="250031" y="7144"/>
                  </a:cubicBezTo>
                  <a:cubicBezTo>
                    <a:pt x="384174" y="7144"/>
                    <a:pt x="492919" y="115888"/>
                    <a:pt x="492919" y="250031"/>
                  </a:cubicBezTo>
                  <a:close/>
                </a:path>
              </a:pathLst>
            </a:custGeom>
            <a:solidFill>
              <a:srgbClr val="FFFFFF"/>
            </a:solidFill>
            <a:ln w="9525" cap="flat">
              <a:no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id="{8C188B60-A595-46F2-B2F6-73116A7B74F4}"/>
                </a:ext>
              </a:extLst>
            </p:cNvPr>
            <p:cNvSpPr/>
            <p:nvPr/>
          </p:nvSpPr>
          <p:spPr>
            <a:xfrm>
              <a:off x="11353958" y="6624161"/>
              <a:ext cx="142875" cy="142875"/>
            </a:xfrm>
            <a:custGeom>
              <a:avLst/>
              <a:gdLst>
                <a:gd name="connsiteX0" fmla="*/ 140494 w 142875"/>
                <a:gd name="connsiteY0" fmla="*/ 73819 h 142875"/>
                <a:gd name="connsiteX1" fmla="*/ 73819 w 142875"/>
                <a:gd name="connsiteY1" fmla="*/ 140494 h 142875"/>
                <a:gd name="connsiteX2" fmla="*/ 7144 w 142875"/>
                <a:gd name="connsiteY2" fmla="*/ 73819 h 142875"/>
                <a:gd name="connsiteX3" fmla="*/ 73819 w 142875"/>
                <a:gd name="connsiteY3" fmla="*/ 7144 h 142875"/>
                <a:gd name="connsiteX4" fmla="*/ 140494 w 142875"/>
                <a:gd name="connsiteY4" fmla="*/ 73819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875" h="142875">
                  <a:moveTo>
                    <a:pt x="140494" y="73819"/>
                  </a:moveTo>
                  <a:cubicBezTo>
                    <a:pt x="140494" y="110642"/>
                    <a:pt x="110642" y="140494"/>
                    <a:pt x="73819" y="140494"/>
                  </a:cubicBezTo>
                  <a:cubicBezTo>
                    <a:pt x="36995" y="140494"/>
                    <a:pt x="7144" y="110642"/>
                    <a:pt x="7144" y="73819"/>
                  </a:cubicBezTo>
                  <a:cubicBezTo>
                    <a:pt x="7144" y="36995"/>
                    <a:pt x="36995" y="7144"/>
                    <a:pt x="73819" y="7144"/>
                  </a:cubicBezTo>
                  <a:cubicBezTo>
                    <a:pt x="110642" y="7144"/>
                    <a:pt x="140494" y="36995"/>
                    <a:pt x="140494" y="73819"/>
                  </a:cubicBezTo>
                  <a:close/>
                </a:path>
              </a:pathLst>
            </a:custGeom>
            <a:solidFill>
              <a:srgbClr val="3333E1"/>
            </a:solidFill>
            <a:ln w="9525"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id="{E6FC8039-6226-414C-A36A-7F794B985046}"/>
                </a:ext>
              </a:extLst>
            </p:cNvPr>
            <p:cNvSpPr/>
            <p:nvPr/>
          </p:nvSpPr>
          <p:spPr>
            <a:xfrm>
              <a:off x="11283473" y="6788943"/>
              <a:ext cx="285750" cy="152400"/>
            </a:xfrm>
            <a:custGeom>
              <a:avLst/>
              <a:gdLst>
                <a:gd name="connsiteX0" fmla="*/ 283369 w 285750"/>
                <a:gd name="connsiteY0" fmla="*/ 145256 h 152400"/>
                <a:gd name="connsiteX1" fmla="*/ 7144 w 285750"/>
                <a:gd name="connsiteY1" fmla="*/ 145256 h 152400"/>
                <a:gd name="connsiteX2" fmla="*/ 145256 w 285750"/>
                <a:gd name="connsiteY2" fmla="*/ 7144 h 152400"/>
                <a:gd name="connsiteX3" fmla="*/ 283369 w 285750"/>
                <a:gd name="connsiteY3" fmla="*/ 145256 h 152400"/>
              </a:gdLst>
              <a:ahLst/>
              <a:cxnLst>
                <a:cxn ang="0">
                  <a:pos x="connsiteX0" y="connsiteY0"/>
                </a:cxn>
                <a:cxn ang="0">
                  <a:pos x="connsiteX1" y="connsiteY1"/>
                </a:cxn>
                <a:cxn ang="0">
                  <a:pos x="connsiteX2" y="connsiteY2"/>
                </a:cxn>
                <a:cxn ang="0">
                  <a:pos x="connsiteX3" y="connsiteY3"/>
                </a:cxn>
              </a:cxnLst>
              <a:rect l="l" t="t" r="r" b="b"/>
              <a:pathLst>
                <a:path w="285750" h="152400">
                  <a:moveTo>
                    <a:pt x="283369" y="145256"/>
                  </a:moveTo>
                  <a:lnTo>
                    <a:pt x="7144" y="145256"/>
                  </a:lnTo>
                  <a:cubicBezTo>
                    <a:pt x="7144" y="69056"/>
                    <a:pt x="69056" y="7144"/>
                    <a:pt x="145256" y="7144"/>
                  </a:cubicBezTo>
                  <a:cubicBezTo>
                    <a:pt x="221456" y="7144"/>
                    <a:pt x="283369" y="69056"/>
                    <a:pt x="283369" y="145256"/>
                  </a:cubicBezTo>
                  <a:close/>
                </a:path>
              </a:pathLst>
            </a:custGeom>
            <a:solidFill>
              <a:srgbClr val="3333E1"/>
            </a:solidFill>
            <a:ln w="9525"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2F737DC7-1696-455A-A334-B0CB4AC6C0EF}"/>
                </a:ext>
              </a:extLst>
            </p:cNvPr>
            <p:cNvSpPr/>
            <p:nvPr/>
          </p:nvSpPr>
          <p:spPr>
            <a:xfrm>
              <a:off x="11803538" y="6646068"/>
              <a:ext cx="1343025" cy="123825"/>
            </a:xfrm>
            <a:custGeom>
              <a:avLst/>
              <a:gdLst>
                <a:gd name="connsiteX0" fmla="*/ 1284446 w 1343025"/>
                <a:gd name="connsiteY0" fmla="*/ 123349 h 123825"/>
                <a:gd name="connsiteX1" fmla="*/ 65246 w 1343025"/>
                <a:gd name="connsiteY1" fmla="*/ 123349 h 123825"/>
                <a:gd name="connsiteX2" fmla="*/ 7144 w 1343025"/>
                <a:gd name="connsiteY2" fmla="*/ 65246 h 123825"/>
                <a:gd name="connsiteX3" fmla="*/ 7144 w 1343025"/>
                <a:gd name="connsiteY3" fmla="*/ 65246 h 123825"/>
                <a:gd name="connsiteX4" fmla="*/ 65246 w 1343025"/>
                <a:gd name="connsiteY4" fmla="*/ 7144 h 123825"/>
                <a:gd name="connsiteX5" fmla="*/ 1284446 w 1343025"/>
                <a:gd name="connsiteY5" fmla="*/ 7144 h 123825"/>
                <a:gd name="connsiteX6" fmla="*/ 1342549 w 1343025"/>
                <a:gd name="connsiteY6" fmla="*/ 65246 h 123825"/>
                <a:gd name="connsiteX7" fmla="*/ 1342549 w 1343025"/>
                <a:gd name="connsiteY7" fmla="*/ 65246 h 123825"/>
                <a:gd name="connsiteX8" fmla="*/ 1284446 w 1343025"/>
                <a:gd name="connsiteY8" fmla="*/ 123349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3025" h="123825">
                  <a:moveTo>
                    <a:pt x="1284446" y="123349"/>
                  </a:moveTo>
                  <a:lnTo>
                    <a:pt x="65246" y="123349"/>
                  </a:lnTo>
                  <a:cubicBezTo>
                    <a:pt x="32861" y="123349"/>
                    <a:pt x="7144" y="97631"/>
                    <a:pt x="7144" y="65246"/>
                  </a:cubicBezTo>
                  <a:lnTo>
                    <a:pt x="7144" y="65246"/>
                  </a:lnTo>
                  <a:cubicBezTo>
                    <a:pt x="7144" y="32861"/>
                    <a:pt x="32861" y="7144"/>
                    <a:pt x="65246" y="7144"/>
                  </a:cubicBezTo>
                  <a:lnTo>
                    <a:pt x="1284446" y="7144"/>
                  </a:lnTo>
                  <a:cubicBezTo>
                    <a:pt x="1316831" y="7144"/>
                    <a:pt x="1342549" y="32861"/>
                    <a:pt x="1342549" y="65246"/>
                  </a:cubicBezTo>
                  <a:lnTo>
                    <a:pt x="1342549" y="65246"/>
                  </a:lnTo>
                  <a:cubicBezTo>
                    <a:pt x="1342549" y="97631"/>
                    <a:pt x="1316831" y="123349"/>
                    <a:pt x="1284446" y="123349"/>
                  </a:cubicBezTo>
                  <a:close/>
                </a:path>
              </a:pathLst>
            </a:custGeom>
            <a:solidFill>
              <a:srgbClr val="FFFFFF"/>
            </a:solidFill>
            <a:ln w="9525"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AF910CF6-3E31-46C1-AEA0-8144831527B7}"/>
                </a:ext>
              </a:extLst>
            </p:cNvPr>
            <p:cNvSpPr/>
            <p:nvPr/>
          </p:nvSpPr>
          <p:spPr>
            <a:xfrm>
              <a:off x="11803538" y="6847046"/>
              <a:ext cx="1066800" cy="66675"/>
            </a:xfrm>
            <a:custGeom>
              <a:avLst/>
              <a:gdLst>
                <a:gd name="connsiteX0" fmla="*/ 1040606 w 1066800"/>
                <a:gd name="connsiteY0" fmla="*/ 65246 h 66675"/>
                <a:gd name="connsiteX1" fmla="*/ 32861 w 1066800"/>
                <a:gd name="connsiteY1" fmla="*/ 65246 h 66675"/>
                <a:gd name="connsiteX2" fmla="*/ 7144 w 1066800"/>
                <a:gd name="connsiteY2" fmla="*/ 39529 h 66675"/>
                <a:gd name="connsiteX3" fmla="*/ 7144 w 1066800"/>
                <a:gd name="connsiteY3" fmla="*/ 32861 h 66675"/>
                <a:gd name="connsiteX4" fmla="*/ 32861 w 1066800"/>
                <a:gd name="connsiteY4" fmla="*/ 7144 h 66675"/>
                <a:gd name="connsiteX5" fmla="*/ 1040606 w 1066800"/>
                <a:gd name="connsiteY5" fmla="*/ 7144 h 66675"/>
                <a:gd name="connsiteX6" fmla="*/ 1066324 w 1066800"/>
                <a:gd name="connsiteY6" fmla="*/ 32861 h 66675"/>
                <a:gd name="connsiteX7" fmla="*/ 1066324 w 1066800"/>
                <a:gd name="connsiteY7" fmla="*/ 39529 h 66675"/>
                <a:gd name="connsiteX8" fmla="*/ 1040606 w 1066800"/>
                <a:gd name="connsiteY8" fmla="*/ 65246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6800" h="66675">
                  <a:moveTo>
                    <a:pt x="1040606" y="65246"/>
                  </a:moveTo>
                  <a:lnTo>
                    <a:pt x="32861" y="65246"/>
                  </a:lnTo>
                  <a:cubicBezTo>
                    <a:pt x="18574" y="65246"/>
                    <a:pt x="7144" y="53816"/>
                    <a:pt x="7144" y="39529"/>
                  </a:cubicBezTo>
                  <a:lnTo>
                    <a:pt x="7144" y="32861"/>
                  </a:lnTo>
                  <a:cubicBezTo>
                    <a:pt x="7144" y="18574"/>
                    <a:pt x="18574" y="7144"/>
                    <a:pt x="32861" y="7144"/>
                  </a:cubicBezTo>
                  <a:lnTo>
                    <a:pt x="1040606" y="7144"/>
                  </a:lnTo>
                  <a:cubicBezTo>
                    <a:pt x="1054894" y="7144"/>
                    <a:pt x="1066324" y="18574"/>
                    <a:pt x="1066324" y="32861"/>
                  </a:cubicBezTo>
                  <a:lnTo>
                    <a:pt x="1066324" y="39529"/>
                  </a:lnTo>
                  <a:cubicBezTo>
                    <a:pt x="1066324" y="53816"/>
                    <a:pt x="1054894" y="65246"/>
                    <a:pt x="1040606" y="65246"/>
                  </a:cubicBezTo>
                  <a:close/>
                </a:path>
              </a:pathLst>
            </a:custGeom>
            <a:solidFill>
              <a:srgbClr val="FFFFFF"/>
            </a:solidFill>
            <a:ln w="9525"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FD6F8E02-81E0-4ADD-9EFA-79358E95208E}"/>
                </a:ext>
              </a:extLst>
            </p:cNvPr>
            <p:cNvSpPr/>
            <p:nvPr/>
          </p:nvSpPr>
          <p:spPr>
            <a:xfrm>
              <a:off x="11133931" y="7129938"/>
              <a:ext cx="609600" cy="66675"/>
            </a:xfrm>
            <a:custGeom>
              <a:avLst/>
              <a:gdLst>
                <a:gd name="connsiteX0" fmla="*/ 584359 w 609600"/>
                <a:gd name="connsiteY0" fmla="*/ 64294 h 66675"/>
                <a:gd name="connsiteX1" fmla="*/ 26194 w 609600"/>
                <a:gd name="connsiteY1" fmla="*/ 64294 h 66675"/>
                <a:gd name="connsiteX2" fmla="*/ 7144 w 609600"/>
                <a:gd name="connsiteY2" fmla="*/ 45244 h 66675"/>
                <a:gd name="connsiteX3" fmla="*/ 7144 w 609600"/>
                <a:gd name="connsiteY3" fmla="*/ 26194 h 66675"/>
                <a:gd name="connsiteX4" fmla="*/ 26194 w 609600"/>
                <a:gd name="connsiteY4" fmla="*/ 7144 h 66675"/>
                <a:gd name="connsiteX5" fmla="*/ 584359 w 609600"/>
                <a:gd name="connsiteY5" fmla="*/ 7144 h 66675"/>
                <a:gd name="connsiteX6" fmla="*/ 603409 w 609600"/>
                <a:gd name="connsiteY6" fmla="*/ 26194 h 66675"/>
                <a:gd name="connsiteX7" fmla="*/ 603409 w 609600"/>
                <a:gd name="connsiteY7" fmla="*/ 45244 h 66675"/>
                <a:gd name="connsiteX8" fmla="*/ 584359 w 609600"/>
                <a:gd name="connsiteY8" fmla="*/ 6429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 h="66675">
                  <a:moveTo>
                    <a:pt x="584359" y="64294"/>
                  </a:moveTo>
                  <a:lnTo>
                    <a:pt x="26194" y="64294"/>
                  </a:lnTo>
                  <a:cubicBezTo>
                    <a:pt x="15716" y="64294"/>
                    <a:pt x="7144" y="55721"/>
                    <a:pt x="7144" y="45244"/>
                  </a:cubicBezTo>
                  <a:lnTo>
                    <a:pt x="7144" y="26194"/>
                  </a:lnTo>
                  <a:cubicBezTo>
                    <a:pt x="7144" y="15716"/>
                    <a:pt x="15716" y="7144"/>
                    <a:pt x="26194" y="7144"/>
                  </a:cubicBezTo>
                  <a:lnTo>
                    <a:pt x="584359" y="7144"/>
                  </a:lnTo>
                  <a:cubicBezTo>
                    <a:pt x="594836" y="7144"/>
                    <a:pt x="603409" y="15716"/>
                    <a:pt x="603409" y="26194"/>
                  </a:cubicBezTo>
                  <a:lnTo>
                    <a:pt x="603409" y="45244"/>
                  </a:lnTo>
                  <a:cubicBezTo>
                    <a:pt x="603409" y="55721"/>
                    <a:pt x="594836" y="64294"/>
                    <a:pt x="584359" y="64294"/>
                  </a:cubicBezTo>
                  <a:close/>
                </a:path>
              </a:pathLst>
            </a:custGeom>
            <a:solidFill>
              <a:srgbClr val="FFFFFF"/>
            </a:solidFill>
            <a:ln w="9525"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749DD1CC-A7C8-4956-8B7B-C286B68F2FFF}"/>
                </a:ext>
              </a:extLst>
            </p:cNvPr>
            <p:cNvSpPr/>
            <p:nvPr/>
          </p:nvSpPr>
          <p:spPr>
            <a:xfrm>
              <a:off x="11803538" y="7128986"/>
              <a:ext cx="838200" cy="66675"/>
            </a:xfrm>
            <a:custGeom>
              <a:avLst/>
              <a:gdLst>
                <a:gd name="connsiteX0" fmla="*/ 816769 w 838200"/>
                <a:gd name="connsiteY0" fmla="*/ 65246 h 66675"/>
                <a:gd name="connsiteX1" fmla="*/ 30004 w 838200"/>
                <a:gd name="connsiteY1" fmla="*/ 65246 h 66675"/>
                <a:gd name="connsiteX2" fmla="*/ 7144 w 838200"/>
                <a:gd name="connsiteY2" fmla="*/ 42386 h 66675"/>
                <a:gd name="connsiteX3" fmla="*/ 7144 w 838200"/>
                <a:gd name="connsiteY3" fmla="*/ 30004 h 66675"/>
                <a:gd name="connsiteX4" fmla="*/ 30004 w 838200"/>
                <a:gd name="connsiteY4" fmla="*/ 7144 h 66675"/>
                <a:gd name="connsiteX5" fmla="*/ 816769 w 838200"/>
                <a:gd name="connsiteY5" fmla="*/ 7144 h 66675"/>
                <a:gd name="connsiteX6" fmla="*/ 839629 w 838200"/>
                <a:gd name="connsiteY6" fmla="*/ 30004 h 66675"/>
                <a:gd name="connsiteX7" fmla="*/ 839629 w 838200"/>
                <a:gd name="connsiteY7" fmla="*/ 42386 h 66675"/>
                <a:gd name="connsiteX8" fmla="*/ 816769 w 838200"/>
                <a:gd name="connsiteY8" fmla="*/ 65246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8200" h="66675">
                  <a:moveTo>
                    <a:pt x="816769" y="65246"/>
                  </a:moveTo>
                  <a:lnTo>
                    <a:pt x="30004" y="65246"/>
                  </a:lnTo>
                  <a:cubicBezTo>
                    <a:pt x="17621" y="65246"/>
                    <a:pt x="7144" y="54769"/>
                    <a:pt x="7144" y="42386"/>
                  </a:cubicBezTo>
                  <a:lnTo>
                    <a:pt x="7144" y="30004"/>
                  </a:lnTo>
                  <a:cubicBezTo>
                    <a:pt x="7144" y="17621"/>
                    <a:pt x="17621" y="7144"/>
                    <a:pt x="30004" y="7144"/>
                  </a:cubicBezTo>
                  <a:lnTo>
                    <a:pt x="816769" y="7144"/>
                  </a:lnTo>
                  <a:cubicBezTo>
                    <a:pt x="829151" y="7144"/>
                    <a:pt x="839629" y="17621"/>
                    <a:pt x="839629" y="30004"/>
                  </a:cubicBezTo>
                  <a:lnTo>
                    <a:pt x="839629" y="42386"/>
                  </a:lnTo>
                  <a:cubicBezTo>
                    <a:pt x="839629" y="54769"/>
                    <a:pt x="829151" y="65246"/>
                    <a:pt x="816769" y="65246"/>
                  </a:cubicBezTo>
                  <a:close/>
                </a:path>
              </a:pathLst>
            </a:custGeom>
            <a:solidFill>
              <a:srgbClr val="FFFFFF"/>
            </a:solidFill>
            <a:ln w="9525"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E04C575D-4A41-4CA8-8C5F-4AD9DADA077C}"/>
                </a:ext>
              </a:extLst>
            </p:cNvPr>
            <p:cNvSpPr/>
            <p:nvPr/>
          </p:nvSpPr>
          <p:spPr>
            <a:xfrm>
              <a:off x="12676028" y="7128033"/>
              <a:ext cx="76200" cy="66675"/>
            </a:xfrm>
            <a:custGeom>
              <a:avLst/>
              <a:gdLst>
                <a:gd name="connsiteX0" fmla="*/ 48101 w 76200"/>
                <a:gd name="connsiteY0" fmla="*/ 66199 h 66675"/>
                <a:gd name="connsiteX1" fmla="*/ 36671 w 76200"/>
                <a:gd name="connsiteY1" fmla="*/ 66199 h 66675"/>
                <a:gd name="connsiteX2" fmla="*/ 7144 w 76200"/>
                <a:gd name="connsiteY2" fmla="*/ 36671 h 66675"/>
                <a:gd name="connsiteX3" fmla="*/ 7144 w 76200"/>
                <a:gd name="connsiteY3" fmla="*/ 36671 h 66675"/>
                <a:gd name="connsiteX4" fmla="*/ 36671 w 76200"/>
                <a:gd name="connsiteY4" fmla="*/ 7144 h 66675"/>
                <a:gd name="connsiteX5" fmla="*/ 48101 w 76200"/>
                <a:gd name="connsiteY5" fmla="*/ 7144 h 66675"/>
                <a:gd name="connsiteX6" fmla="*/ 77629 w 76200"/>
                <a:gd name="connsiteY6" fmla="*/ 36671 h 66675"/>
                <a:gd name="connsiteX7" fmla="*/ 77629 w 76200"/>
                <a:gd name="connsiteY7" fmla="*/ 36671 h 66675"/>
                <a:gd name="connsiteX8" fmla="*/ 48101 w 76200"/>
                <a:gd name="connsiteY8" fmla="*/ 66199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200" h="66675">
                  <a:moveTo>
                    <a:pt x="48101" y="66199"/>
                  </a:moveTo>
                  <a:lnTo>
                    <a:pt x="36671" y="66199"/>
                  </a:lnTo>
                  <a:cubicBezTo>
                    <a:pt x="20479" y="66199"/>
                    <a:pt x="7144" y="52864"/>
                    <a:pt x="7144" y="36671"/>
                  </a:cubicBezTo>
                  <a:lnTo>
                    <a:pt x="7144" y="36671"/>
                  </a:lnTo>
                  <a:cubicBezTo>
                    <a:pt x="7144" y="20479"/>
                    <a:pt x="20479" y="7144"/>
                    <a:pt x="36671" y="7144"/>
                  </a:cubicBezTo>
                  <a:lnTo>
                    <a:pt x="48101" y="7144"/>
                  </a:lnTo>
                  <a:cubicBezTo>
                    <a:pt x="64294" y="7144"/>
                    <a:pt x="77629" y="20479"/>
                    <a:pt x="77629" y="36671"/>
                  </a:cubicBezTo>
                  <a:lnTo>
                    <a:pt x="77629" y="36671"/>
                  </a:lnTo>
                  <a:cubicBezTo>
                    <a:pt x="77629" y="52864"/>
                    <a:pt x="64294" y="66199"/>
                    <a:pt x="48101" y="66199"/>
                  </a:cubicBezTo>
                  <a:close/>
                </a:path>
              </a:pathLst>
            </a:custGeom>
            <a:solidFill>
              <a:srgbClr val="FFFFFF"/>
            </a:solidFill>
            <a:ln w="9525"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4BAD4ECA-23B8-4300-B8D7-E89E1D246DD4}"/>
                </a:ext>
              </a:extLst>
            </p:cNvPr>
            <p:cNvSpPr/>
            <p:nvPr/>
          </p:nvSpPr>
          <p:spPr>
            <a:xfrm>
              <a:off x="13107511" y="6255543"/>
              <a:ext cx="295275" cy="295275"/>
            </a:xfrm>
            <a:custGeom>
              <a:avLst/>
              <a:gdLst>
                <a:gd name="connsiteX0" fmla="*/ 292894 w 295275"/>
                <a:gd name="connsiteY0" fmla="*/ 150019 h 295275"/>
                <a:gd name="connsiteX1" fmla="*/ 150019 w 295275"/>
                <a:gd name="connsiteY1" fmla="*/ 292894 h 295275"/>
                <a:gd name="connsiteX2" fmla="*/ 7144 w 295275"/>
                <a:gd name="connsiteY2" fmla="*/ 150019 h 295275"/>
                <a:gd name="connsiteX3" fmla="*/ 150019 w 295275"/>
                <a:gd name="connsiteY3" fmla="*/ 7144 h 295275"/>
                <a:gd name="connsiteX4" fmla="*/ 292894 w 295275"/>
                <a:gd name="connsiteY4" fmla="*/ 150019 h 2952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275" h="295275">
                  <a:moveTo>
                    <a:pt x="292894" y="150019"/>
                  </a:moveTo>
                  <a:cubicBezTo>
                    <a:pt x="292894" y="228926"/>
                    <a:pt x="228926" y="292894"/>
                    <a:pt x="150019" y="292894"/>
                  </a:cubicBezTo>
                  <a:cubicBezTo>
                    <a:pt x="71111" y="292894"/>
                    <a:pt x="7144" y="228926"/>
                    <a:pt x="7144" y="150019"/>
                  </a:cubicBezTo>
                  <a:cubicBezTo>
                    <a:pt x="7144" y="71111"/>
                    <a:pt x="71111" y="7144"/>
                    <a:pt x="150019" y="7144"/>
                  </a:cubicBezTo>
                  <a:cubicBezTo>
                    <a:pt x="228926" y="7144"/>
                    <a:pt x="292894" y="71111"/>
                    <a:pt x="292894" y="150019"/>
                  </a:cubicBezTo>
                  <a:close/>
                </a:path>
              </a:pathLst>
            </a:custGeom>
            <a:solidFill>
              <a:srgbClr val="F30B37"/>
            </a:solidFill>
            <a:ln w="9525"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96361CE3-26FD-44D6-8217-6483EA00ED86}"/>
                </a:ext>
              </a:extLst>
            </p:cNvPr>
            <p:cNvSpPr/>
            <p:nvPr/>
          </p:nvSpPr>
          <p:spPr>
            <a:xfrm>
              <a:off x="13195141" y="6309836"/>
              <a:ext cx="123825" cy="180975"/>
            </a:xfrm>
            <a:custGeom>
              <a:avLst/>
              <a:gdLst>
                <a:gd name="connsiteX0" fmla="*/ 7144 w 123825"/>
                <a:gd name="connsiteY0" fmla="*/ 182404 h 180975"/>
                <a:gd name="connsiteX1" fmla="*/ 7144 w 123825"/>
                <a:gd name="connsiteY1" fmla="*/ 168116 h 180975"/>
                <a:gd name="connsiteX2" fmla="*/ 25241 w 123825"/>
                <a:gd name="connsiteY2" fmla="*/ 150019 h 180975"/>
                <a:gd name="connsiteX3" fmla="*/ 89059 w 123825"/>
                <a:gd name="connsiteY3" fmla="*/ 59531 h 180975"/>
                <a:gd name="connsiteX4" fmla="*/ 54769 w 123825"/>
                <a:gd name="connsiteY4" fmla="*/ 26194 h 180975"/>
                <a:gd name="connsiteX5" fmla="*/ 18574 w 123825"/>
                <a:gd name="connsiteY5" fmla="*/ 40481 h 180975"/>
                <a:gd name="connsiteX6" fmla="*/ 10954 w 123825"/>
                <a:gd name="connsiteY6" fmla="*/ 24289 h 180975"/>
                <a:gd name="connsiteX7" fmla="*/ 59531 w 123825"/>
                <a:gd name="connsiteY7" fmla="*/ 7144 h 180975"/>
                <a:gd name="connsiteX8" fmla="*/ 111919 w 123825"/>
                <a:gd name="connsiteY8" fmla="*/ 57626 h 180975"/>
                <a:gd name="connsiteX9" fmla="*/ 52864 w 123825"/>
                <a:gd name="connsiteY9" fmla="*/ 150019 h 180975"/>
                <a:gd name="connsiteX10" fmla="*/ 39529 w 123825"/>
                <a:gd name="connsiteY10" fmla="*/ 162401 h 180975"/>
                <a:gd name="connsiteX11" fmla="*/ 39529 w 123825"/>
                <a:gd name="connsiteY11" fmla="*/ 163354 h 180975"/>
                <a:gd name="connsiteX12" fmla="*/ 116681 w 123825"/>
                <a:gd name="connsiteY12" fmla="*/ 163354 h 180975"/>
                <a:gd name="connsiteX13" fmla="*/ 116681 w 123825"/>
                <a:gd name="connsiteY13" fmla="*/ 182404 h 180975"/>
                <a:gd name="connsiteX14" fmla="*/ 7144 w 123825"/>
                <a:gd name="connsiteY14" fmla="*/ 182404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825" h="180975">
                  <a:moveTo>
                    <a:pt x="7144" y="182404"/>
                  </a:moveTo>
                  <a:lnTo>
                    <a:pt x="7144" y="168116"/>
                  </a:lnTo>
                  <a:lnTo>
                    <a:pt x="25241" y="150019"/>
                  </a:lnTo>
                  <a:cubicBezTo>
                    <a:pt x="69056" y="108109"/>
                    <a:pt x="89059" y="86201"/>
                    <a:pt x="89059" y="59531"/>
                  </a:cubicBezTo>
                  <a:cubicBezTo>
                    <a:pt x="89059" y="42386"/>
                    <a:pt x="80486" y="26194"/>
                    <a:pt x="54769" y="26194"/>
                  </a:cubicBezTo>
                  <a:cubicBezTo>
                    <a:pt x="39529" y="26194"/>
                    <a:pt x="26194" y="33814"/>
                    <a:pt x="18574" y="40481"/>
                  </a:cubicBezTo>
                  <a:lnTo>
                    <a:pt x="10954" y="24289"/>
                  </a:lnTo>
                  <a:cubicBezTo>
                    <a:pt x="23336" y="13811"/>
                    <a:pt x="39529" y="7144"/>
                    <a:pt x="59531" y="7144"/>
                  </a:cubicBezTo>
                  <a:cubicBezTo>
                    <a:pt x="96679" y="7144"/>
                    <a:pt x="111919" y="32861"/>
                    <a:pt x="111919" y="57626"/>
                  </a:cubicBezTo>
                  <a:cubicBezTo>
                    <a:pt x="111919" y="89059"/>
                    <a:pt x="89059" y="114776"/>
                    <a:pt x="52864" y="150019"/>
                  </a:cubicBezTo>
                  <a:lnTo>
                    <a:pt x="39529" y="162401"/>
                  </a:lnTo>
                  <a:lnTo>
                    <a:pt x="39529" y="163354"/>
                  </a:lnTo>
                  <a:lnTo>
                    <a:pt x="116681" y="163354"/>
                  </a:lnTo>
                  <a:lnTo>
                    <a:pt x="116681" y="182404"/>
                  </a:lnTo>
                  <a:lnTo>
                    <a:pt x="7144" y="182404"/>
                  </a:lnTo>
                  <a:close/>
                </a:path>
              </a:pathLst>
            </a:custGeom>
            <a:solidFill>
              <a:srgbClr val="FFFFFF"/>
            </a:solidFill>
            <a:ln w="9525" cap="flat">
              <a:noFill/>
              <a:prstDash val="solid"/>
              <a:miter/>
            </a:ln>
          </p:spPr>
          <p:txBody>
            <a:bodyPr rtlCol="0" anchor="ctr"/>
            <a:lstStyle/>
            <a:p>
              <a:endParaRPr lang="en-US"/>
            </a:p>
          </p:txBody>
        </p:sp>
      </p:grpSp>
      <p:grpSp>
        <p:nvGrpSpPr>
          <p:cNvPr id="68" name="Group 67">
            <a:extLst>
              <a:ext uri="{FF2B5EF4-FFF2-40B4-BE49-F238E27FC236}">
                <a16:creationId xmlns:a16="http://schemas.microsoft.com/office/drawing/2014/main" id="{851266B0-9FEC-4E32-B274-EA5918D0AE42}"/>
              </a:ext>
            </a:extLst>
          </p:cNvPr>
          <p:cNvGrpSpPr/>
          <p:nvPr/>
        </p:nvGrpSpPr>
        <p:grpSpPr>
          <a:xfrm>
            <a:off x="17079462" y="3363774"/>
            <a:ext cx="466725" cy="466725"/>
            <a:chOff x="7823131" y="368730"/>
            <a:chExt cx="466725" cy="466725"/>
          </a:xfrm>
        </p:grpSpPr>
        <p:sp>
          <p:nvSpPr>
            <p:cNvPr id="64" name="Freeform: Shape 63">
              <a:extLst>
                <a:ext uri="{FF2B5EF4-FFF2-40B4-BE49-F238E27FC236}">
                  <a16:creationId xmlns:a16="http://schemas.microsoft.com/office/drawing/2014/main" id="{3B3204A2-4226-47D5-A8E5-2A26ED1DB70F}"/>
                </a:ext>
              </a:extLst>
            </p:cNvPr>
            <p:cNvSpPr/>
            <p:nvPr/>
          </p:nvSpPr>
          <p:spPr>
            <a:xfrm>
              <a:off x="7823131" y="368730"/>
              <a:ext cx="466725" cy="466725"/>
            </a:xfrm>
            <a:custGeom>
              <a:avLst/>
              <a:gdLst>
                <a:gd name="connsiteX0" fmla="*/ 468154 w 466725"/>
                <a:gd name="connsiteY0" fmla="*/ 237649 h 466725"/>
                <a:gd name="connsiteX1" fmla="*/ 237649 w 466725"/>
                <a:gd name="connsiteY1" fmla="*/ 468154 h 466725"/>
                <a:gd name="connsiteX2" fmla="*/ 7144 w 466725"/>
                <a:gd name="connsiteY2" fmla="*/ 237649 h 466725"/>
                <a:gd name="connsiteX3" fmla="*/ 237649 w 466725"/>
                <a:gd name="connsiteY3" fmla="*/ 7144 h 466725"/>
                <a:gd name="connsiteX4" fmla="*/ 468154 w 466725"/>
                <a:gd name="connsiteY4" fmla="*/ 237649 h 466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25" h="466725">
                  <a:moveTo>
                    <a:pt x="468154" y="237649"/>
                  </a:moveTo>
                  <a:cubicBezTo>
                    <a:pt x="468154" y="364953"/>
                    <a:pt x="364953" y="468154"/>
                    <a:pt x="237649" y="468154"/>
                  </a:cubicBezTo>
                  <a:cubicBezTo>
                    <a:pt x="110344" y="468154"/>
                    <a:pt x="7144" y="364953"/>
                    <a:pt x="7144" y="237649"/>
                  </a:cubicBezTo>
                  <a:cubicBezTo>
                    <a:pt x="7144" y="110344"/>
                    <a:pt x="110344" y="7144"/>
                    <a:pt x="237649" y="7144"/>
                  </a:cubicBezTo>
                  <a:cubicBezTo>
                    <a:pt x="364953" y="7144"/>
                    <a:pt x="468154" y="110344"/>
                    <a:pt x="468154" y="237649"/>
                  </a:cubicBezTo>
                  <a:close/>
                </a:path>
              </a:pathLst>
            </a:custGeom>
            <a:solidFill>
              <a:srgbClr val="F30B37"/>
            </a:solidFill>
            <a:ln w="9525"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0B72F886-07EE-470F-A76C-14D5B590C149}"/>
                </a:ext>
              </a:extLst>
            </p:cNvPr>
            <p:cNvSpPr/>
            <p:nvPr/>
          </p:nvSpPr>
          <p:spPr>
            <a:xfrm>
              <a:off x="7957778" y="446835"/>
              <a:ext cx="209550" cy="247650"/>
            </a:xfrm>
            <a:custGeom>
              <a:avLst/>
              <a:gdLst>
                <a:gd name="connsiteX0" fmla="*/ 203014 w 209550"/>
                <a:gd name="connsiteY0" fmla="*/ 138589 h 247650"/>
                <a:gd name="connsiteX1" fmla="*/ 190632 w 209550"/>
                <a:gd name="connsiteY1" fmla="*/ 138589 h 247650"/>
                <a:gd name="connsiteX2" fmla="*/ 114432 w 209550"/>
                <a:gd name="connsiteY2" fmla="*/ 214789 h 247650"/>
                <a:gd name="connsiteX3" fmla="*/ 114432 w 209550"/>
                <a:gd name="connsiteY3" fmla="*/ 15716 h 247650"/>
                <a:gd name="connsiteX4" fmla="*/ 105859 w 209550"/>
                <a:gd name="connsiteY4" fmla="*/ 7144 h 247650"/>
                <a:gd name="connsiteX5" fmla="*/ 97287 w 209550"/>
                <a:gd name="connsiteY5" fmla="*/ 15716 h 247650"/>
                <a:gd name="connsiteX6" fmla="*/ 97287 w 209550"/>
                <a:gd name="connsiteY6" fmla="*/ 213836 h 247650"/>
                <a:gd name="connsiteX7" fmla="*/ 22039 w 209550"/>
                <a:gd name="connsiteY7" fmla="*/ 138589 h 247650"/>
                <a:gd name="connsiteX8" fmla="*/ 9657 w 209550"/>
                <a:gd name="connsiteY8" fmla="*/ 138589 h 247650"/>
                <a:gd name="connsiteX9" fmla="*/ 9657 w 209550"/>
                <a:gd name="connsiteY9" fmla="*/ 150971 h 247650"/>
                <a:gd name="connsiteX10" fmla="*/ 100144 w 209550"/>
                <a:gd name="connsiteY10" fmla="*/ 241459 h 247650"/>
                <a:gd name="connsiteX11" fmla="*/ 106812 w 209550"/>
                <a:gd name="connsiteY11" fmla="*/ 244316 h 247650"/>
                <a:gd name="connsiteX12" fmla="*/ 113479 w 209550"/>
                <a:gd name="connsiteY12" fmla="*/ 241459 h 247650"/>
                <a:gd name="connsiteX13" fmla="*/ 204919 w 209550"/>
                <a:gd name="connsiteY13" fmla="*/ 150019 h 247650"/>
                <a:gd name="connsiteX14" fmla="*/ 203014 w 209550"/>
                <a:gd name="connsiteY14" fmla="*/ 138589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550" h="247650">
                  <a:moveTo>
                    <a:pt x="203014" y="138589"/>
                  </a:moveTo>
                  <a:cubicBezTo>
                    <a:pt x="199204" y="134779"/>
                    <a:pt x="193489" y="134779"/>
                    <a:pt x="190632" y="138589"/>
                  </a:cubicBezTo>
                  <a:lnTo>
                    <a:pt x="114432" y="214789"/>
                  </a:lnTo>
                  <a:lnTo>
                    <a:pt x="114432" y="15716"/>
                  </a:lnTo>
                  <a:cubicBezTo>
                    <a:pt x="114432" y="10954"/>
                    <a:pt x="110622" y="7144"/>
                    <a:pt x="105859" y="7144"/>
                  </a:cubicBezTo>
                  <a:cubicBezTo>
                    <a:pt x="101097" y="7144"/>
                    <a:pt x="97287" y="10954"/>
                    <a:pt x="97287" y="15716"/>
                  </a:cubicBezTo>
                  <a:lnTo>
                    <a:pt x="97287" y="213836"/>
                  </a:lnTo>
                  <a:lnTo>
                    <a:pt x="22039" y="138589"/>
                  </a:lnTo>
                  <a:cubicBezTo>
                    <a:pt x="18229" y="134779"/>
                    <a:pt x="12514" y="134779"/>
                    <a:pt x="9657" y="138589"/>
                  </a:cubicBezTo>
                  <a:cubicBezTo>
                    <a:pt x="6799" y="142399"/>
                    <a:pt x="5847" y="148114"/>
                    <a:pt x="9657" y="150971"/>
                  </a:cubicBezTo>
                  <a:lnTo>
                    <a:pt x="100144" y="241459"/>
                  </a:lnTo>
                  <a:cubicBezTo>
                    <a:pt x="102049" y="243364"/>
                    <a:pt x="103954" y="244316"/>
                    <a:pt x="106812" y="244316"/>
                  </a:cubicBezTo>
                  <a:cubicBezTo>
                    <a:pt x="109669" y="244316"/>
                    <a:pt x="111574" y="243364"/>
                    <a:pt x="113479" y="241459"/>
                  </a:cubicBezTo>
                  <a:lnTo>
                    <a:pt x="204919" y="150019"/>
                  </a:lnTo>
                  <a:cubicBezTo>
                    <a:pt x="206824" y="148114"/>
                    <a:pt x="206824" y="142399"/>
                    <a:pt x="203014" y="138589"/>
                  </a:cubicBezTo>
                  <a:close/>
                </a:path>
              </a:pathLst>
            </a:custGeom>
            <a:solidFill>
              <a:srgbClr val="FFFFFF"/>
            </a:solidFill>
            <a:ln w="9525"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D37F34F4-BB42-4F89-894E-331B99AAF941}"/>
                </a:ext>
              </a:extLst>
            </p:cNvPr>
            <p:cNvSpPr/>
            <p:nvPr/>
          </p:nvSpPr>
          <p:spPr>
            <a:xfrm>
              <a:off x="7938384" y="718298"/>
              <a:ext cx="247650" cy="9525"/>
            </a:xfrm>
            <a:custGeom>
              <a:avLst/>
              <a:gdLst>
                <a:gd name="connsiteX0" fmla="*/ 7144 w 247650"/>
                <a:gd name="connsiteY0" fmla="*/ 7144 h 9525"/>
                <a:gd name="connsiteX1" fmla="*/ 243364 w 247650"/>
                <a:gd name="connsiteY1" fmla="*/ 7144 h 9525"/>
              </a:gdLst>
              <a:ahLst/>
              <a:cxnLst>
                <a:cxn ang="0">
                  <a:pos x="connsiteX0" y="connsiteY0"/>
                </a:cxn>
                <a:cxn ang="0">
                  <a:pos x="connsiteX1" y="connsiteY1"/>
                </a:cxn>
              </a:cxnLst>
              <a:rect l="l" t="t" r="r" b="b"/>
              <a:pathLst>
                <a:path w="247650" h="9525">
                  <a:moveTo>
                    <a:pt x="7144" y="7144"/>
                  </a:moveTo>
                  <a:lnTo>
                    <a:pt x="243364" y="7144"/>
                  </a:lnTo>
                </a:path>
              </a:pathLst>
            </a:custGeom>
            <a:ln w="9525"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AC7CADBD-7728-435D-83BB-2A9BE3B2DD44}"/>
                </a:ext>
              </a:extLst>
            </p:cNvPr>
            <p:cNvSpPr/>
            <p:nvPr/>
          </p:nvSpPr>
          <p:spPr>
            <a:xfrm>
              <a:off x="7929811" y="709725"/>
              <a:ext cx="266700" cy="28575"/>
            </a:xfrm>
            <a:custGeom>
              <a:avLst/>
              <a:gdLst>
                <a:gd name="connsiteX0" fmla="*/ 251936 w 266700"/>
                <a:gd name="connsiteY0" fmla="*/ 24289 h 28575"/>
                <a:gd name="connsiteX1" fmla="*/ 15716 w 266700"/>
                <a:gd name="connsiteY1" fmla="*/ 24289 h 28575"/>
                <a:gd name="connsiteX2" fmla="*/ 7144 w 266700"/>
                <a:gd name="connsiteY2" fmla="*/ 15716 h 28575"/>
                <a:gd name="connsiteX3" fmla="*/ 15716 w 266700"/>
                <a:gd name="connsiteY3" fmla="*/ 7144 h 28575"/>
                <a:gd name="connsiteX4" fmla="*/ 251936 w 266700"/>
                <a:gd name="connsiteY4" fmla="*/ 7144 h 28575"/>
                <a:gd name="connsiteX5" fmla="*/ 260509 w 266700"/>
                <a:gd name="connsiteY5" fmla="*/ 15716 h 28575"/>
                <a:gd name="connsiteX6" fmla="*/ 251936 w 266700"/>
                <a:gd name="connsiteY6" fmla="*/ 24289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6700" h="28575">
                  <a:moveTo>
                    <a:pt x="251936" y="24289"/>
                  </a:moveTo>
                  <a:lnTo>
                    <a:pt x="15716" y="24289"/>
                  </a:lnTo>
                  <a:cubicBezTo>
                    <a:pt x="10954" y="24289"/>
                    <a:pt x="7144" y="20479"/>
                    <a:pt x="7144" y="15716"/>
                  </a:cubicBezTo>
                  <a:cubicBezTo>
                    <a:pt x="7144" y="10954"/>
                    <a:pt x="10954" y="7144"/>
                    <a:pt x="15716" y="7144"/>
                  </a:cubicBezTo>
                  <a:lnTo>
                    <a:pt x="251936" y="7144"/>
                  </a:lnTo>
                  <a:cubicBezTo>
                    <a:pt x="256699" y="7144"/>
                    <a:pt x="260509" y="10954"/>
                    <a:pt x="260509" y="15716"/>
                  </a:cubicBezTo>
                  <a:cubicBezTo>
                    <a:pt x="260509" y="20479"/>
                    <a:pt x="257651" y="24289"/>
                    <a:pt x="251936" y="24289"/>
                  </a:cubicBezTo>
                  <a:close/>
                </a:path>
              </a:pathLst>
            </a:custGeom>
            <a:solidFill>
              <a:srgbClr val="FFFFFF"/>
            </a:solidFill>
            <a:ln w="9525" cap="flat">
              <a:noFill/>
              <a:prstDash val="solid"/>
              <a:miter/>
            </a:ln>
          </p:spPr>
          <p:txBody>
            <a:bodyPr rtlCol="0" anchor="ctr"/>
            <a:lstStyle/>
            <a:p>
              <a:endParaRPr lang="en-US"/>
            </a:p>
          </p:txBody>
        </p:sp>
      </p:grpSp>
      <p:grpSp>
        <p:nvGrpSpPr>
          <p:cNvPr id="88" name="Group 87">
            <a:extLst>
              <a:ext uri="{FF2B5EF4-FFF2-40B4-BE49-F238E27FC236}">
                <a16:creationId xmlns:a16="http://schemas.microsoft.com/office/drawing/2014/main" id="{52201FD9-D031-4F3C-90F6-AFC002E0962F}"/>
              </a:ext>
            </a:extLst>
          </p:cNvPr>
          <p:cNvGrpSpPr/>
          <p:nvPr/>
        </p:nvGrpSpPr>
        <p:grpSpPr>
          <a:xfrm>
            <a:off x="11889985" y="1451372"/>
            <a:ext cx="1152525" cy="952500"/>
            <a:chOff x="18228613" y="-1705941"/>
            <a:chExt cx="1152525" cy="952500"/>
          </a:xfrm>
        </p:grpSpPr>
        <p:sp>
          <p:nvSpPr>
            <p:cNvPr id="85" name="Freeform: Shape 84">
              <a:extLst>
                <a:ext uri="{FF2B5EF4-FFF2-40B4-BE49-F238E27FC236}">
                  <a16:creationId xmlns:a16="http://schemas.microsoft.com/office/drawing/2014/main" id="{1F63A29F-B6B7-4188-B967-0386304E7A81}"/>
                </a:ext>
              </a:extLst>
            </p:cNvPr>
            <p:cNvSpPr/>
            <p:nvPr/>
          </p:nvSpPr>
          <p:spPr>
            <a:xfrm>
              <a:off x="18228613" y="-1705941"/>
              <a:ext cx="1152525" cy="952500"/>
            </a:xfrm>
            <a:custGeom>
              <a:avLst/>
              <a:gdLst>
                <a:gd name="connsiteX0" fmla="*/ 7144 w 1152525"/>
                <a:gd name="connsiteY0" fmla="*/ 7144 h 952500"/>
                <a:gd name="connsiteX1" fmla="*/ 632936 w 1152525"/>
                <a:gd name="connsiteY1" fmla="*/ 950119 h 952500"/>
                <a:gd name="connsiteX2" fmla="*/ 852964 w 1152525"/>
                <a:gd name="connsiteY2" fmla="*/ 744379 h 952500"/>
                <a:gd name="connsiteX3" fmla="*/ 852964 w 1152525"/>
                <a:gd name="connsiteY3" fmla="*/ 599599 h 952500"/>
                <a:gd name="connsiteX4" fmla="*/ 986314 w 1152525"/>
                <a:gd name="connsiteY4" fmla="*/ 583406 h 952500"/>
                <a:gd name="connsiteX5" fmla="*/ 1147286 w 1152525"/>
                <a:gd name="connsiteY5" fmla="*/ 307181 h 95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2525" h="952500">
                  <a:moveTo>
                    <a:pt x="7144" y="7144"/>
                  </a:moveTo>
                  <a:lnTo>
                    <a:pt x="632936" y="950119"/>
                  </a:lnTo>
                  <a:lnTo>
                    <a:pt x="852964" y="744379"/>
                  </a:lnTo>
                  <a:lnTo>
                    <a:pt x="852964" y="599599"/>
                  </a:lnTo>
                  <a:lnTo>
                    <a:pt x="986314" y="583406"/>
                  </a:lnTo>
                  <a:lnTo>
                    <a:pt x="1147286" y="307181"/>
                  </a:lnTo>
                  <a:close/>
                </a:path>
              </a:pathLst>
            </a:custGeom>
            <a:solidFill>
              <a:srgbClr val="4648D0"/>
            </a:solidFill>
            <a:ln w="9525"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A0C9BF74-FB13-4A16-A0B4-D0D82C3DC2A9}"/>
                </a:ext>
              </a:extLst>
            </p:cNvPr>
            <p:cNvSpPr/>
            <p:nvPr/>
          </p:nvSpPr>
          <p:spPr>
            <a:xfrm>
              <a:off x="18545795" y="-1480198"/>
              <a:ext cx="676275" cy="533400"/>
            </a:xfrm>
            <a:custGeom>
              <a:avLst/>
              <a:gdLst>
                <a:gd name="connsiteX0" fmla="*/ 7144 w 676275"/>
                <a:gd name="connsiteY0" fmla="*/ 7144 h 533400"/>
                <a:gd name="connsiteX1" fmla="*/ 522446 w 676275"/>
                <a:gd name="connsiteY1" fmla="*/ 531019 h 533400"/>
                <a:gd name="connsiteX2" fmla="*/ 535781 w 676275"/>
                <a:gd name="connsiteY2" fmla="*/ 373856 h 533400"/>
                <a:gd name="connsiteX3" fmla="*/ 669131 w 676275"/>
                <a:gd name="connsiteY3" fmla="*/ 357664 h 533400"/>
              </a:gdLst>
              <a:ahLst/>
              <a:cxnLst>
                <a:cxn ang="0">
                  <a:pos x="connsiteX0" y="connsiteY0"/>
                </a:cxn>
                <a:cxn ang="0">
                  <a:pos x="connsiteX1" y="connsiteY1"/>
                </a:cxn>
                <a:cxn ang="0">
                  <a:pos x="connsiteX2" y="connsiteY2"/>
                </a:cxn>
                <a:cxn ang="0">
                  <a:pos x="connsiteX3" y="connsiteY3"/>
                </a:cxn>
              </a:cxnLst>
              <a:rect l="l" t="t" r="r" b="b"/>
              <a:pathLst>
                <a:path w="676275" h="533400">
                  <a:moveTo>
                    <a:pt x="7144" y="7144"/>
                  </a:moveTo>
                  <a:lnTo>
                    <a:pt x="522446" y="531019"/>
                  </a:lnTo>
                  <a:lnTo>
                    <a:pt x="535781" y="373856"/>
                  </a:lnTo>
                  <a:lnTo>
                    <a:pt x="669131" y="357664"/>
                  </a:lnTo>
                  <a:close/>
                </a:path>
              </a:pathLst>
            </a:custGeom>
            <a:solidFill>
              <a:srgbClr val="2A2B7B"/>
            </a:solidFill>
            <a:ln w="9525" cap="flat">
              <a:noFill/>
              <a:prstDash val="solid"/>
              <a:miter/>
            </a:ln>
          </p:spPr>
          <p:txBody>
            <a:bodyPr rtlCol="0" anchor="ctr"/>
            <a:lstStyle/>
            <a:p>
              <a:endParaRPr lang="en-US"/>
            </a:p>
          </p:txBody>
        </p:sp>
      </p:grpSp>
      <p:grpSp>
        <p:nvGrpSpPr>
          <p:cNvPr id="37" name="Group 36">
            <a:extLst>
              <a:ext uri="{FF2B5EF4-FFF2-40B4-BE49-F238E27FC236}">
                <a16:creationId xmlns:a16="http://schemas.microsoft.com/office/drawing/2014/main" id="{4652F0DC-3ACE-44E8-8C6D-2F835204D663}"/>
              </a:ext>
            </a:extLst>
          </p:cNvPr>
          <p:cNvGrpSpPr/>
          <p:nvPr/>
        </p:nvGrpSpPr>
        <p:grpSpPr>
          <a:xfrm>
            <a:off x="14703117" y="2376466"/>
            <a:ext cx="7546638" cy="11366113"/>
            <a:chOff x="3713884" y="3307065"/>
            <a:chExt cx="5149854" cy="7756278"/>
          </a:xfrm>
        </p:grpSpPr>
        <p:sp>
          <p:nvSpPr>
            <p:cNvPr id="4" name="Freeform: Shape 3">
              <a:extLst>
                <a:ext uri="{FF2B5EF4-FFF2-40B4-BE49-F238E27FC236}">
                  <a16:creationId xmlns:a16="http://schemas.microsoft.com/office/drawing/2014/main" id="{E615F756-7D2B-4262-AC8D-A3F6F14FF8A6}"/>
                </a:ext>
              </a:extLst>
            </p:cNvPr>
            <p:cNvSpPr/>
            <p:nvPr/>
          </p:nvSpPr>
          <p:spPr>
            <a:xfrm>
              <a:off x="4215240" y="6995780"/>
              <a:ext cx="361950" cy="342900"/>
            </a:xfrm>
            <a:custGeom>
              <a:avLst/>
              <a:gdLst>
                <a:gd name="connsiteX0" fmla="*/ 360521 w 361950"/>
                <a:gd name="connsiteY0" fmla="*/ 68104 h 342900"/>
                <a:gd name="connsiteX1" fmla="*/ 124301 w 361950"/>
                <a:gd name="connsiteY1" fmla="*/ 344329 h 342900"/>
                <a:gd name="connsiteX2" fmla="*/ 7144 w 361950"/>
                <a:gd name="connsiteY2" fmla="*/ 310991 h 342900"/>
                <a:gd name="connsiteX3" fmla="*/ 168116 w 361950"/>
                <a:gd name="connsiteY3" fmla="*/ 7144 h 342900"/>
              </a:gdLst>
              <a:ahLst/>
              <a:cxnLst>
                <a:cxn ang="0">
                  <a:pos x="connsiteX0" y="connsiteY0"/>
                </a:cxn>
                <a:cxn ang="0">
                  <a:pos x="connsiteX1" y="connsiteY1"/>
                </a:cxn>
                <a:cxn ang="0">
                  <a:pos x="connsiteX2" y="connsiteY2"/>
                </a:cxn>
                <a:cxn ang="0">
                  <a:pos x="connsiteX3" y="connsiteY3"/>
                </a:cxn>
              </a:cxnLst>
              <a:rect l="l" t="t" r="r" b="b"/>
              <a:pathLst>
                <a:path w="361950" h="342900">
                  <a:moveTo>
                    <a:pt x="360521" y="68104"/>
                  </a:moveTo>
                  <a:lnTo>
                    <a:pt x="124301" y="344329"/>
                  </a:lnTo>
                  <a:lnTo>
                    <a:pt x="7144" y="310991"/>
                  </a:lnTo>
                  <a:lnTo>
                    <a:pt x="168116" y="7144"/>
                  </a:lnTo>
                  <a:close/>
                </a:path>
              </a:pathLst>
            </a:custGeom>
            <a:solidFill>
              <a:srgbClr val="80A1DF"/>
            </a:solidFill>
            <a:ln w="9525" cap="flat">
              <a:noFill/>
              <a:prstDash val="solid"/>
              <a:miter/>
            </a:ln>
          </p:spPr>
          <p:txBody>
            <a:bodyPr rtlCol="0" anchor="ctr"/>
            <a:lstStyle/>
            <a:p>
              <a:endParaRPr lang="en-US"/>
            </a:p>
          </p:txBody>
        </p:sp>
        <p:sp>
          <p:nvSpPr>
            <p:cNvPr id="5" name="Freeform: Shape 4">
              <a:extLst>
                <a:ext uri="{FF2B5EF4-FFF2-40B4-BE49-F238E27FC236}">
                  <a16:creationId xmlns:a16="http://schemas.microsoft.com/office/drawing/2014/main" id="{FA694F83-2D56-4DA8-893C-D71598FA46F0}"/>
                </a:ext>
              </a:extLst>
            </p:cNvPr>
            <p:cNvSpPr/>
            <p:nvPr/>
          </p:nvSpPr>
          <p:spPr>
            <a:xfrm>
              <a:off x="4318110" y="4511862"/>
              <a:ext cx="3476625" cy="2705100"/>
            </a:xfrm>
            <a:custGeom>
              <a:avLst/>
              <a:gdLst>
                <a:gd name="connsiteX0" fmla="*/ 3477101 w 3476625"/>
                <a:gd name="connsiteY0" fmla="*/ 2112919 h 2705100"/>
                <a:gd name="connsiteX1" fmla="*/ 2625566 w 3476625"/>
                <a:gd name="connsiteY1" fmla="*/ 2644414 h 2705100"/>
                <a:gd name="connsiteX2" fmla="*/ 1694974 w 3476625"/>
                <a:gd name="connsiteY2" fmla="*/ 1288054 h 2705100"/>
                <a:gd name="connsiteX3" fmla="*/ 1536859 w 3476625"/>
                <a:gd name="connsiteY3" fmla="*/ 988017 h 2705100"/>
                <a:gd name="connsiteX4" fmla="*/ 1430179 w 3476625"/>
                <a:gd name="connsiteY4" fmla="*/ 1469029 h 2705100"/>
                <a:gd name="connsiteX5" fmla="*/ 1164431 w 3476625"/>
                <a:gd name="connsiteY5" fmla="*/ 1924324 h 2705100"/>
                <a:gd name="connsiteX6" fmla="*/ 732949 w 3476625"/>
                <a:gd name="connsiteY6" fmla="*/ 2492014 h 2705100"/>
                <a:gd name="connsiteX7" fmla="*/ 7144 w 3476625"/>
                <a:gd name="connsiteY7" fmla="*/ 2492014 h 2705100"/>
                <a:gd name="connsiteX8" fmla="*/ 1006316 w 3476625"/>
                <a:gd name="connsiteY8" fmla="*/ 515576 h 2705100"/>
                <a:gd name="connsiteX9" fmla="*/ 1842611 w 3476625"/>
                <a:gd name="connsiteY9" fmla="*/ 89809 h 2705100"/>
                <a:gd name="connsiteX10" fmla="*/ 3477101 w 3476625"/>
                <a:gd name="connsiteY10" fmla="*/ 2112919 h 270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76625" h="2705100">
                  <a:moveTo>
                    <a:pt x="3477101" y="2112919"/>
                  </a:moveTo>
                  <a:cubicBezTo>
                    <a:pt x="3414236" y="2812054"/>
                    <a:pt x="2914174" y="2728234"/>
                    <a:pt x="2625566" y="2644414"/>
                  </a:cubicBezTo>
                  <a:cubicBezTo>
                    <a:pt x="2416969" y="2583454"/>
                    <a:pt x="1942624" y="1749064"/>
                    <a:pt x="1694974" y="1288054"/>
                  </a:cubicBezTo>
                  <a:cubicBezTo>
                    <a:pt x="1598771" y="1109937"/>
                    <a:pt x="1536859" y="988017"/>
                    <a:pt x="1536859" y="988017"/>
                  </a:cubicBezTo>
                  <a:cubicBezTo>
                    <a:pt x="1536859" y="988017"/>
                    <a:pt x="1507331" y="1226142"/>
                    <a:pt x="1430179" y="1469029"/>
                  </a:cubicBezTo>
                  <a:cubicBezTo>
                    <a:pt x="1372076" y="1650957"/>
                    <a:pt x="1285399" y="1835742"/>
                    <a:pt x="1164431" y="1924324"/>
                  </a:cubicBezTo>
                  <a:cubicBezTo>
                    <a:pt x="880586" y="2129112"/>
                    <a:pt x="732949" y="2492014"/>
                    <a:pt x="732949" y="2492014"/>
                  </a:cubicBezTo>
                  <a:cubicBezTo>
                    <a:pt x="254794" y="2633937"/>
                    <a:pt x="7144" y="2492014"/>
                    <a:pt x="7144" y="2492014"/>
                  </a:cubicBezTo>
                  <a:cubicBezTo>
                    <a:pt x="328136" y="2160544"/>
                    <a:pt x="769144" y="1088029"/>
                    <a:pt x="1006316" y="515576"/>
                  </a:cubicBezTo>
                  <a:cubicBezTo>
                    <a:pt x="1242536" y="-57829"/>
                    <a:pt x="1532096" y="-57829"/>
                    <a:pt x="1842611" y="89809"/>
                  </a:cubicBezTo>
                  <a:cubicBezTo>
                    <a:pt x="2152174" y="235542"/>
                    <a:pt x="3477101" y="2112919"/>
                    <a:pt x="3477101" y="2112919"/>
                  </a:cubicBezTo>
                  <a:close/>
                </a:path>
              </a:pathLst>
            </a:custGeom>
            <a:solidFill>
              <a:srgbClr val="4071D8"/>
            </a:solidFill>
            <a:ln w="9525" cap="flat">
              <a:noFill/>
              <a:prstDash val="solid"/>
              <a:miter/>
            </a:ln>
          </p:spPr>
          <p:txBody>
            <a:bodyPr rtlCol="0" anchor="ctr"/>
            <a:lstStyle/>
            <a:p>
              <a:endParaRPr lang="en-US"/>
            </a:p>
          </p:txBody>
        </p:sp>
        <p:sp>
          <p:nvSpPr>
            <p:cNvPr id="6" name="Freeform: Shape 5">
              <a:extLst>
                <a:ext uri="{FF2B5EF4-FFF2-40B4-BE49-F238E27FC236}">
                  <a16:creationId xmlns:a16="http://schemas.microsoft.com/office/drawing/2014/main" id="{367F89DF-0242-4D22-9835-45913EF04A36}"/>
                </a:ext>
              </a:extLst>
            </p:cNvPr>
            <p:cNvSpPr/>
            <p:nvPr/>
          </p:nvSpPr>
          <p:spPr>
            <a:xfrm>
              <a:off x="7172753" y="4421026"/>
              <a:ext cx="762000" cy="495300"/>
            </a:xfrm>
            <a:custGeom>
              <a:avLst/>
              <a:gdLst>
                <a:gd name="connsiteX0" fmla="*/ 763429 w 762000"/>
                <a:gd name="connsiteY0" fmla="*/ 496875 h 495300"/>
                <a:gd name="connsiteX1" fmla="*/ 332899 w 762000"/>
                <a:gd name="connsiteY1" fmla="*/ 54915 h 495300"/>
                <a:gd name="connsiteX2" fmla="*/ 7144 w 762000"/>
                <a:gd name="connsiteY2" fmla="*/ 56820 h 495300"/>
                <a:gd name="connsiteX3" fmla="*/ 108109 w 762000"/>
                <a:gd name="connsiteY3" fmla="*/ 411150 h 495300"/>
              </a:gdLst>
              <a:ahLst/>
              <a:cxnLst>
                <a:cxn ang="0">
                  <a:pos x="connsiteX0" y="connsiteY0"/>
                </a:cxn>
                <a:cxn ang="0">
                  <a:pos x="connsiteX1" y="connsiteY1"/>
                </a:cxn>
                <a:cxn ang="0">
                  <a:pos x="connsiteX2" y="connsiteY2"/>
                </a:cxn>
                <a:cxn ang="0">
                  <a:pos x="connsiteX3" y="connsiteY3"/>
                </a:cxn>
              </a:cxnLst>
              <a:rect l="l" t="t" r="r" b="b"/>
              <a:pathLst>
                <a:path w="762000" h="495300">
                  <a:moveTo>
                    <a:pt x="763429" y="496875"/>
                  </a:moveTo>
                  <a:cubicBezTo>
                    <a:pt x="763429" y="496875"/>
                    <a:pt x="359569" y="163500"/>
                    <a:pt x="332899" y="54915"/>
                  </a:cubicBezTo>
                  <a:cubicBezTo>
                    <a:pt x="306229" y="-53670"/>
                    <a:pt x="7144" y="56820"/>
                    <a:pt x="7144" y="56820"/>
                  </a:cubicBezTo>
                  <a:cubicBezTo>
                    <a:pt x="7144" y="56820"/>
                    <a:pt x="136684" y="215887"/>
                    <a:pt x="108109" y="411150"/>
                  </a:cubicBezTo>
                </a:path>
              </a:pathLst>
            </a:custGeom>
            <a:solidFill>
              <a:srgbClr val="80A1DF"/>
            </a:solidFill>
            <a:ln w="9525" cap="flat">
              <a:noFill/>
              <a:prstDash val="solid"/>
              <a:miter/>
            </a:ln>
          </p:spPr>
          <p:txBody>
            <a:bodyPr rtlCol="0" anchor="ctr"/>
            <a:lstStyle/>
            <a:p>
              <a:endParaRPr lang="en-US"/>
            </a:p>
          </p:txBody>
        </p:sp>
        <p:sp>
          <p:nvSpPr>
            <p:cNvPr id="7" name="Freeform: Shape 6">
              <a:extLst>
                <a:ext uri="{FF2B5EF4-FFF2-40B4-BE49-F238E27FC236}">
                  <a16:creationId xmlns:a16="http://schemas.microsoft.com/office/drawing/2014/main" id="{8C85A30F-04A8-4394-9408-61AB56AC2673}"/>
                </a:ext>
              </a:extLst>
            </p:cNvPr>
            <p:cNvSpPr/>
            <p:nvPr/>
          </p:nvSpPr>
          <p:spPr>
            <a:xfrm>
              <a:off x="5156310" y="10136172"/>
              <a:ext cx="219075" cy="428625"/>
            </a:xfrm>
            <a:custGeom>
              <a:avLst/>
              <a:gdLst>
                <a:gd name="connsiteX0" fmla="*/ 186214 w 219075"/>
                <a:gd name="connsiteY0" fmla="*/ 7144 h 428625"/>
                <a:gd name="connsiteX1" fmla="*/ 213836 w 219075"/>
                <a:gd name="connsiteY1" fmla="*/ 369094 h 428625"/>
                <a:gd name="connsiteX2" fmla="*/ 107156 w 219075"/>
                <a:gd name="connsiteY2" fmla="*/ 428149 h 428625"/>
                <a:gd name="connsiteX3" fmla="*/ 7144 w 219075"/>
                <a:gd name="connsiteY3" fmla="*/ 99536 h 428625"/>
              </a:gdLst>
              <a:ahLst/>
              <a:cxnLst>
                <a:cxn ang="0">
                  <a:pos x="connsiteX0" y="connsiteY0"/>
                </a:cxn>
                <a:cxn ang="0">
                  <a:pos x="connsiteX1" y="connsiteY1"/>
                </a:cxn>
                <a:cxn ang="0">
                  <a:pos x="connsiteX2" y="connsiteY2"/>
                </a:cxn>
                <a:cxn ang="0">
                  <a:pos x="connsiteX3" y="connsiteY3"/>
                </a:cxn>
              </a:cxnLst>
              <a:rect l="l" t="t" r="r" b="b"/>
              <a:pathLst>
                <a:path w="219075" h="428625">
                  <a:moveTo>
                    <a:pt x="186214" y="7144"/>
                  </a:moveTo>
                  <a:lnTo>
                    <a:pt x="213836" y="369094"/>
                  </a:lnTo>
                  <a:lnTo>
                    <a:pt x="107156" y="428149"/>
                  </a:lnTo>
                  <a:lnTo>
                    <a:pt x="7144" y="99536"/>
                  </a:lnTo>
                  <a:close/>
                </a:path>
              </a:pathLst>
            </a:custGeom>
            <a:solidFill>
              <a:srgbClr val="80A1DF"/>
            </a:solidFill>
            <a:ln w="9525" cap="flat">
              <a:no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F12FE825-3D2C-40E0-9232-A72C6464A858}"/>
                </a:ext>
              </a:extLst>
            </p:cNvPr>
            <p:cNvSpPr/>
            <p:nvPr/>
          </p:nvSpPr>
          <p:spPr>
            <a:xfrm>
              <a:off x="6252638" y="4134470"/>
              <a:ext cx="266700" cy="247650"/>
            </a:xfrm>
            <a:custGeom>
              <a:avLst/>
              <a:gdLst>
                <a:gd name="connsiteX0" fmla="*/ 209074 w 266700"/>
                <a:gd name="connsiteY0" fmla="*/ 210026 h 247650"/>
                <a:gd name="connsiteX1" fmla="*/ 265271 w 266700"/>
                <a:gd name="connsiteY1" fmla="*/ 114776 h 247650"/>
                <a:gd name="connsiteX2" fmla="*/ 161449 w 266700"/>
                <a:gd name="connsiteY2" fmla="*/ 7144 h 247650"/>
                <a:gd name="connsiteX3" fmla="*/ 7144 w 266700"/>
                <a:gd name="connsiteY3" fmla="*/ 243364 h 247650"/>
              </a:gdLst>
              <a:ahLst/>
              <a:cxnLst>
                <a:cxn ang="0">
                  <a:pos x="connsiteX0" y="connsiteY0"/>
                </a:cxn>
                <a:cxn ang="0">
                  <a:pos x="connsiteX1" y="connsiteY1"/>
                </a:cxn>
                <a:cxn ang="0">
                  <a:pos x="connsiteX2" y="connsiteY2"/>
                </a:cxn>
                <a:cxn ang="0">
                  <a:pos x="connsiteX3" y="connsiteY3"/>
                </a:cxn>
              </a:cxnLst>
              <a:rect l="l" t="t" r="r" b="b"/>
              <a:pathLst>
                <a:path w="266700" h="247650">
                  <a:moveTo>
                    <a:pt x="209074" y="210026"/>
                  </a:moveTo>
                  <a:lnTo>
                    <a:pt x="265271" y="114776"/>
                  </a:lnTo>
                  <a:lnTo>
                    <a:pt x="161449" y="7144"/>
                  </a:lnTo>
                  <a:lnTo>
                    <a:pt x="7144" y="243364"/>
                  </a:lnTo>
                  <a:close/>
                </a:path>
              </a:pathLst>
            </a:custGeom>
            <a:solidFill>
              <a:srgbClr val="80A1DF"/>
            </a:solidFill>
            <a:ln w="9525"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9AAFFADC-D54A-4ED3-96E4-1B663CDFF7CC}"/>
                </a:ext>
              </a:extLst>
            </p:cNvPr>
            <p:cNvSpPr/>
            <p:nvPr/>
          </p:nvSpPr>
          <p:spPr>
            <a:xfrm>
              <a:off x="5976052" y="4296394"/>
              <a:ext cx="1676400" cy="1152525"/>
            </a:xfrm>
            <a:custGeom>
              <a:avLst/>
              <a:gdLst>
                <a:gd name="connsiteX0" fmla="*/ 1386724 w 1676400"/>
                <a:gd name="connsiteY0" fmla="*/ 658655 h 1152525"/>
                <a:gd name="connsiteX1" fmla="*/ 413269 w 1676400"/>
                <a:gd name="connsiteY1" fmla="*/ 450057 h 1152525"/>
                <a:gd name="connsiteX2" fmla="*/ 545667 w 1676400"/>
                <a:gd name="connsiteY2" fmla="*/ 23337 h 1152525"/>
                <a:gd name="connsiteX3" fmla="*/ 272299 w 1676400"/>
                <a:gd name="connsiteY3" fmla="*/ 45245 h 1152525"/>
                <a:gd name="connsiteX4" fmla="*/ 27507 w 1676400"/>
                <a:gd name="connsiteY4" fmla="*/ 439580 h 1152525"/>
                <a:gd name="connsiteX5" fmla="*/ 159904 w 1676400"/>
                <a:gd name="connsiteY5" fmla="*/ 751047 h 1152525"/>
                <a:gd name="connsiteX6" fmla="*/ 1422919 w 1676400"/>
                <a:gd name="connsiteY6" fmla="*/ 1149192 h 1152525"/>
                <a:gd name="connsiteX7" fmla="*/ 1636279 w 1676400"/>
                <a:gd name="connsiteY7" fmla="*/ 778670 h 1152525"/>
                <a:gd name="connsiteX8" fmla="*/ 1636279 w 1676400"/>
                <a:gd name="connsiteY8" fmla="*/ 778670 h 1152525"/>
                <a:gd name="connsiteX9" fmla="*/ 1386724 w 1676400"/>
                <a:gd name="connsiteY9" fmla="*/ 658655 h 115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6400" h="1152525">
                  <a:moveTo>
                    <a:pt x="1386724" y="658655"/>
                  </a:moveTo>
                  <a:cubicBezTo>
                    <a:pt x="1031442" y="657702"/>
                    <a:pt x="828559" y="621507"/>
                    <a:pt x="413269" y="450057"/>
                  </a:cubicBezTo>
                  <a:lnTo>
                    <a:pt x="545667" y="23337"/>
                  </a:lnTo>
                  <a:cubicBezTo>
                    <a:pt x="475182" y="-34765"/>
                    <a:pt x="338022" y="85250"/>
                    <a:pt x="272299" y="45245"/>
                  </a:cubicBezTo>
                  <a:lnTo>
                    <a:pt x="27507" y="439580"/>
                  </a:lnTo>
                  <a:cubicBezTo>
                    <a:pt x="-46788" y="596742"/>
                    <a:pt x="101802" y="707232"/>
                    <a:pt x="159904" y="751047"/>
                  </a:cubicBezTo>
                  <a:cubicBezTo>
                    <a:pt x="674254" y="1134905"/>
                    <a:pt x="1092402" y="1164432"/>
                    <a:pt x="1422919" y="1149192"/>
                  </a:cubicBezTo>
                  <a:cubicBezTo>
                    <a:pt x="1613419" y="1149192"/>
                    <a:pt x="1731529" y="942500"/>
                    <a:pt x="1636279" y="778670"/>
                  </a:cubicBezTo>
                  <a:lnTo>
                    <a:pt x="1636279" y="778670"/>
                  </a:lnTo>
                  <a:cubicBezTo>
                    <a:pt x="1584844" y="691040"/>
                    <a:pt x="1485784" y="643415"/>
                    <a:pt x="1386724" y="658655"/>
                  </a:cubicBezTo>
                  <a:close/>
                </a:path>
              </a:pathLst>
            </a:custGeom>
            <a:solidFill>
              <a:srgbClr val="C9D4EF"/>
            </a:solidFill>
            <a:ln w="9525"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23427E15-F907-4FAE-A1CA-F76B97930C90}"/>
                </a:ext>
              </a:extLst>
            </p:cNvPr>
            <p:cNvSpPr/>
            <p:nvPr/>
          </p:nvSpPr>
          <p:spPr>
            <a:xfrm>
              <a:off x="6114204" y="3706694"/>
              <a:ext cx="590550" cy="590550"/>
            </a:xfrm>
            <a:custGeom>
              <a:avLst/>
              <a:gdLst>
                <a:gd name="connsiteX0" fmla="*/ 249400 w 590550"/>
                <a:gd name="connsiteY0" fmla="*/ 7247 h 590550"/>
                <a:gd name="connsiteX1" fmla="*/ 38898 w 590550"/>
                <a:gd name="connsiteY1" fmla="*/ 25344 h 590550"/>
                <a:gd name="connsiteX2" fmla="*/ 12228 w 590550"/>
                <a:gd name="connsiteY2" fmla="*/ 77732 h 590550"/>
                <a:gd name="connsiteX3" fmla="*/ 310360 w 590550"/>
                <a:gd name="connsiteY3" fmla="*/ 574937 h 590550"/>
                <a:gd name="connsiteX4" fmla="*/ 349413 w 590550"/>
                <a:gd name="connsiteY4" fmla="*/ 590177 h 590550"/>
                <a:gd name="connsiteX5" fmla="*/ 561821 w 590550"/>
                <a:gd name="connsiteY5" fmla="*/ 531122 h 590550"/>
                <a:gd name="connsiteX6" fmla="*/ 581823 w 590550"/>
                <a:gd name="connsiteY6" fmla="*/ 478734 h 590550"/>
                <a:gd name="connsiteX7" fmla="*/ 281785 w 590550"/>
                <a:gd name="connsiteY7" fmla="*/ 22486 h 590550"/>
                <a:gd name="connsiteX8" fmla="*/ 249400 w 590550"/>
                <a:gd name="connsiteY8" fmla="*/ 7247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0550" h="590550">
                  <a:moveTo>
                    <a:pt x="249400" y="7247"/>
                  </a:moveTo>
                  <a:lnTo>
                    <a:pt x="38898" y="25344"/>
                  </a:lnTo>
                  <a:cubicBezTo>
                    <a:pt x="13180" y="27249"/>
                    <a:pt x="-1107" y="55824"/>
                    <a:pt x="12228" y="77732"/>
                  </a:cubicBezTo>
                  <a:lnTo>
                    <a:pt x="310360" y="574937"/>
                  </a:lnTo>
                  <a:cubicBezTo>
                    <a:pt x="317980" y="588272"/>
                    <a:pt x="334173" y="594939"/>
                    <a:pt x="349413" y="590177"/>
                  </a:cubicBezTo>
                  <a:lnTo>
                    <a:pt x="561821" y="531122"/>
                  </a:lnTo>
                  <a:cubicBezTo>
                    <a:pt x="584681" y="524454"/>
                    <a:pt x="594206" y="498737"/>
                    <a:pt x="581823" y="478734"/>
                  </a:cubicBezTo>
                  <a:lnTo>
                    <a:pt x="281785" y="22486"/>
                  </a:lnTo>
                  <a:cubicBezTo>
                    <a:pt x="275118" y="12009"/>
                    <a:pt x="262735" y="6294"/>
                    <a:pt x="249400" y="7247"/>
                  </a:cubicBezTo>
                  <a:close/>
                </a:path>
              </a:pathLst>
            </a:custGeom>
            <a:solidFill>
              <a:srgbClr val="002CA3"/>
            </a:solidFill>
            <a:ln w="9525" cap="flat">
              <a:noFill/>
              <a:prstDash val="solid"/>
              <a:miter/>
            </a:ln>
          </p:spPr>
          <p:txBody>
            <a:bodyPr rtlCol="0" anchor="ctr"/>
            <a:lstStyle/>
            <a:p>
              <a:endParaRPr lang="en-US"/>
            </a:p>
          </p:txBody>
        </p:sp>
        <p:sp>
          <p:nvSpPr>
            <p:cNvPr id="11" name="Freeform: Shape 10">
              <a:extLst>
                <a:ext uri="{FF2B5EF4-FFF2-40B4-BE49-F238E27FC236}">
                  <a16:creationId xmlns:a16="http://schemas.microsoft.com/office/drawing/2014/main" id="{6FC24DA8-2096-422D-AC59-A9D04618BA8A}"/>
                </a:ext>
              </a:extLst>
            </p:cNvPr>
            <p:cNvSpPr/>
            <p:nvPr/>
          </p:nvSpPr>
          <p:spPr>
            <a:xfrm>
              <a:off x="6143145" y="3728705"/>
              <a:ext cx="514350" cy="523875"/>
            </a:xfrm>
            <a:custGeom>
              <a:avLst/>
              <a:gdLst>
                <a:gd name="connsiteX0" fmla="*/ 217602 w 514350"/>
                <a:gd name="connsiteY0" fmla="*/ 7144 h 523875"/>
                <a:gd name="connsiteX1" fmla="*/ 27102 w 514350"/>
                <a:gd name="connsiteY1" fmla="*/ 23336 h 523875"/>
                <a:gd name="connsiteX2" fmla="*/ 9957 w 514350"/>
                <a:gd name="connsiteY2" fmla="*/ 55721 h 523875"/>
                <a:gd name="connsiteX3" fmla="*/ 281419 w 514350"/>
                <a:gd name="connsiteY3" fmla="*/ 509111 h 523875"/>
                <a:gd name="connsiteX4" fmla="*/ 306184 w 514350"/>
                <a:gd name="connsiteY4" fmla="*/ 518636 h 523875"/>
                <a:gd name="connsiteX5" fmla="*/ 496684 w 514350"/>
                <a:gd name="connsiteY5" fmla="*/ 465296 h 523875"/>
                <a:gd name="connsiteX6" fmla="*/ 509067 w 514350"/>
                <a:gd name="connsiteY6" fmla="*/ 432911 h 523875"/>
                <a:gd name="connsiteX7" fmla="*/ 237604 w 514350"/>
                <a:gd name="connsiteY7" fmla="*/ 15716 h 523875"/>
                <a:gd name="connsiteX8" fmla="*/ 217602 w 514350"/>
                <a:gd name="connsiteY8" fmla="*/ 7144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4350" h="523875">
                  <a:moveTo>
                    <a:pt x="217602" y="7144"/>
                  </a:moveTo>
                  <a:lnTo>
                    <a:pt x="27102" y="23336"/>
                  </a:lnTo>
                  <a:cubicBezTo>
                    <a:pt x="10909" y="24289"/>
                    <a:pt x="2337" y="42386"/>
                    <a:pt x="9957" y="55721"/>
                  </a:cubicBezTo>
                  <a:lnTo>
                    <a:pt x="281419" y="509111"/>
                  </a:lnTo>
                  <a:cubicBezTo>
                    <a:pt x="286182" y="517684"/>
                    <a:pt x="296659" y="521494"/>
                    <a:pt x="306184" y="518636"/>
                  </a:cubicBezTo>
                  <a:lnTo>
                    <a:pt x="496684" y="465296"/>
                  </a:lnTo>
                  <a:cubicBezTo>
                    <a:pt x="510972" y="461486"/>
                    <a:pt x="516687" y="445294"/>
                    <a:pt x="509067" y="432911"/>
                  </a:cubicBezTo>
                  <a:lnTo>
                    <a:pt x="237604" y="15716"/>
                  </a:lnTo>
                  <a:cubicBezTo>
                    <a:pt x="232842" y="10954"/>
                    <a:pt x="225222" y="7144"/>
                    <a:pt x="217602" y="7144"/>
                  </a:cubicBezTo>
                  <a:close/>
                </a:path>
              </a:pathLst>
            </a:custGeom>
            <a:solidFill>
              <a:srgbClr val="FFFFFF"/>
            </a:solidFill>
            <a:ln w="9525"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EFF2347F-FA15-4670-BF55-1B43CE499ACB}"/>
                </a:ext>
              </a:extLst>
            </p:cNvPr>
            <p:cNvSpPr/>
            <p:nvPr/>
          </p:nvSpPr>
          <p:spPr>
            <a:xfrm>
              <a:off x="6554580" y="4218290"/>
              <a:ext cx="47625" cy="38100"/>
            </a:xfrm>
            <a:custGeom>
              <a:avLst/>
              <a:gdLst>
                <a:gd name="connsiteX0" fmla="*/ 41434 w 47625"/>
                <a:gd name="connsiteY0" fmla="*/ 21431 h 38100"/>
                <a:gd name="connsiteX1" fmla="*/ 24289 w 47625"/>
                <a:gd name="connsiteY1" fmla="*/ 35719 h 38100"/>
                <a:gd name="connsiteX2" fmla="*/ 7144 w 47625"/>
                <a:gd name="connsiteY2" fmla="*/ 21431 h 38100"/>
                <a:gd name="connsiteX3" fmla="*/ 24289 w 47625"/>
                <a:gd name="connsiteY3" fmla="*/ 7144 h 38100"/>
                <a:gd name="connsiteX4" fmla="*/ 41434 w 47625"/>
                <a:gd name="connsiteY4" fmla="*/ 21431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38100">
                  <a:moveTo>
                    <a:pt x="41434" y="21431"/>
                  </a:moveTo>
                  <a:cubicBezTo>
                    <a:pt x="41434" y="29322"/>
                    <a:pt x="33758" y="35719"/>
                    <a:pt x="24289" y="35719"/>
                  </a:cubicBezTo>
                  <a:cubicBezTo>
                    <a:pt x="14820" y="35719"/>
                    <a:pt x="7144" y="29322"/>
                    <a:pt x="7144" y="21431"/>
                  </a:cubicBezTo>
                  <a:cubicBezTo>
                    <a:pt x="7144" y="13540"/>
                    <a:pt x="14820" y="7144"/>
                    <a:pt x="24289" y="7144"/>
                  </a:cubicBezTo>
                  <a:cubicBezTo>
                    <a:pt x="33758" y="7144"/>
                    <a:pt x="41434" y="13540"/>
                    <a:pt x="41434" y="21431"/>
                  </a:cubicBezTo>
                  <a:close/>
                </a:path>
              </a:pathLst>
            </a:custGeom>
            <a:solidFill>
              <a:srgbClr val="FFFFFF"/>
            </a:solidFill>
            <a:ln w="9525"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D9D3FDF5-269D-470B-BB33-6E5908512C64}"/>
                </a:ext>
              </a:extLst>
            </p:cNvPr>
            <p:cNvSpPr/>
            <p:nvPr/>
          </p:nvSpPr>
          <p:spPr>
            <a:xfrm>
              <a:off x="6206388" y="3959569"/>
              <a:ext cx="228600" cy="209550"/>
            </a:xfrm>
            <a:custGeom>
              <a:avLst/>
              <a:gdLst>
                <a:gd name="connsiteX0" fmla="*/ 16246 w 228600"/>
                <a:gd name="connsiteY0" fmla="*/ 9642 h 209550"/>
                <a:gd name="connsiteX1" fmla="*/ 161026 w 228600"/>
                <a:gd name="connsiteY1" fmla="*/ 210619 h 209550"/>
                <a:gd name="connsiteX2" fmla="*/ 216271 w 228600"/>
                <a:gd name="connsiteY2" fmla="*/ 102034 h 209550"/>
                <a:gd name="connsiteX3" fmla="*/ 16246 w 228600"/>
                <a:gd name="connsiteY3" fmla="*/ 9642 h 209550"/>
              </a:gdLst>
              <a:ahLst/>
              <a:cxnLst>
                <a:cxn ang="0">
                  <a:pos x="connsiteX0" y="connsiteY0"/>
                </a:cxn>
                <a:cxn ang="0">
                  <a:pos x="connsiteX1" y="connsiteY1"/>
                </a:cxn>
                <a:cxn ang="0">
                  <a:pos x="connsiteX2" y="connsiteY2"/>
                </a:cxn>
                <a:cxn ang="0">
                  <a:pos x="connsiteX3" y="connsiteY3"/>
                </a:cxn>
              </a:cxnLst>
              <a:rect l="l" t="t" r="r" b="b"/>
              <a:pathLst>
                <a:path w="228600" h="209550">
                  <a:moveTo>
                    <a:pt x="16246" y="9642"/>
                  </a:moveTo>
                  <a:cubicBezTo>
                    <a:pt x="-30427" y="13452"/>
                    <a:pt x="115306" y="202999"/>
                    <a:pt x="161026" y="210619"/>
                  </a:cubicBezTo>
                  <a:cubicBezTo>
                    <a:pt x="184838" y="214429"/>
                    <a:pt x="239131" y="144897"/>
                    <a:pt x="216271" y="102034"/>
                  </a:cubicBezTo>
                  <a:cubicBezTo>
                    <a:pt x="165788" y="10594"/>
                    <a:pt x="124831" y="1069"/>
                    <a:pt x="16246" y="9642"/>
                  </a:cubicBezTo>
                  <a:close/>
                </a:path>
              </a:pathLst>
            </a:custGeom>
            <a:solidFill>
              <a:srgbClr val="80A1DF"/>
            </a:solidFill>
            <a:ln w="9525"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3AA91319-066B-473D-8027-833531BB01AC}"/>
                </a:ext>
              </a:extLst>
            </p:cNvPr>
            <p:cNvSpPr/>
            <p:nvPr/>
          </p:nvSpPr>
          <p:spPr>
            <a:xfrm>
              <a:off x="6416824" y="3776846"/>
              <a:ext cx="95250" cy="114300"/>
            </a:xfrm>
            <a:custGeom>
              <a:avLst/>
              <a:gdLst>
                <a:gd name="connsiteX0" fmla="*/ 43935 w 95250"/>
                <a:gd name="connsiteY0" fmla="*/ 101878 h 114300"/>
                <a:gd name="connsiteX1" fmla="*/ 89655 w 95250"/>
                <a:gd name="connsiteY1" fmla="*/ 100925 h 114300"/>
                <a:gd name="connsiteX2" fmla="*/ 26790 w 95250"/>
                <a:gd name="connsiteY2" fmla="*/ 7580 h 114300"/>
                <a:gd name="connsiteX3" fmla="*/ 43935 w 95250"/>
                <a:gd name="connsiteY3" fmla="*/ 101878 h 114300"/>
              </a:gdLst>
              <a:ahLst/>
              <a:cxnLst>
                <a:cxn ang="0">
                  <a:pos x="connsiteX0" y="connsiteY0"/>
                </a:cxn>
                <a:cxn ang="0">
                  <a:pos x="connsiteX1" y="connsiteY1"/>
                </a:cxn>
                <a:cxn ang="0">
                  <a:pos x="connsiteX2" y="connsiteY2"/>
                </a:cxn>
                <a:cxn ang="0">
                  <a:pos x="connsiteX3" y="connsiteY3"/>
                </a:cxn>
              </a:cxnLst>
              <a:rect l="l" t="t" r="r" b="b"/>
              <a:pathLst>
                <a:path w="95250" h="114300">
                  <a:moveTo>
                    <a:pt x="43935" y="101878"/>
                  </a:moveTo>
                  <a:cubicBezTo>
                    <a:pt x="43935" y="101878"/>
                    <a:pt x="86798" y="122833"/>
                    <a:pt x="89655" y="100925"/>
                  </a:cubicBezTo>
                  <a:cubicBezTo>
                    <a:pt x="92513" y="79018"/>
                    <a:pt x="48698" y="12343"/>
                    <a:pt x="26790" y="7580"/>
                  </a:cubicBezTo>
                  <a:cubicBezTo>
                    <a:pt x="5835" y="1865"/>
                    <a:pt x="-10357" y="53300"/>
                    <a:pt x="43935" y="101878"/>
                  </a:cubicBezTo>
                  <a:close/>
                </a:path>
              </a:pathLst>
            </a:custGeom>
            <a:solidFill>
              <a:srgbClr val="80A1DF"/>
            </a:solidFill>
            <a:ln w="9525"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EB5AA340-BBA4-45AC-888E-4DD38ED25615}"/>
                </a:ext>
              </a:extLst>
            </p:cNvPr>
            <p:cNvSpPr/>
            <p:nvPr/>
          </p:nvSpPr>
          <p:spPr>
            <a:xfrm>
              <a:off x="6999867" y="4707559"/>
              <a:ext cx="1428750" cy="2828925"/>
            </a:xfrm>
            <a:custGeom>
              <a:avLst/>
              <a:gdLst>
                <a:gd name="connsiteX0" fmla="*/ 936314 w 1428750"/>
                <a:gd name="connsiteY0" fmla="*/ 210342 h 2828925"/>
                <a:gd name="connsiteX1" fmla="*/ 1089667 w 1428750"/>
                <a:gd name="connsiteY1" fmla="*/ 1067592 h 2828925"/>
                <a:gd name="connsiteX2" fmla="*/ 1422090 w 1428750"/>
                <a:gd name="connsiteY2" fmla="*/ 2247740 h 2828925"/>
                <a:gd name="connsiteX3" fmla="*/ 688664 w 1428750"/>
                <a:gd name="connsiteY3" fmla="*/ 2823050 h 2828925"/>
                <a:gd name="connsiteX4" fmla="*/ 9532 w 1428750"/>
                <a:gd name="connsiteY4" fmla="*/ 1662905 h 2828925"/>
                <a:gd name="connsiteX5" fmla="*/ 54299 w 1428750"/>
                <a:gd name="connsiteY5" fmla="*/ 815180 h 2828925"/>
                <a:gd name="connsiteX6" fmla="*/ 936314 w 1428750"/>
                <a:gd name="connsiteY6" fmla="*/ 210342 h 2828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8750" h="2828925">
                  <a:moveTo>
                    <a:pt x="936314" y="210342"/>
                  </a:moveTo>
                  <a:cubicBezTo>
                    <a:pt x="936314" y="210342"/>
                    <a:pt x="1075380" y="497997"/>
                    <a:pt x="1089667" y="1067592"/>
                  </a:cubicBezTo>
                  <a:cubicBezTo>
                    <a:pt x="1103955" y="1637187"/>
                    <a:pt x="1372559" y="1875312"/>
                    <a:pt x="1422090" y="2247740"/>
                  </a:cubicBezTo>
                  <a:cubicBezTo>
                    <a:pt x="1471620" y="2620167"/>
                    <a:pt x="1228732" y="2792570"/>
                    <a:pt x="688664" y="2823050"/>
                  </a:cubicBezTo>
                  <a:cubicBezTo>
                    <a:pt x="148597" y="2852577"/>
                    <a:pt x="-15233" y="1891505"/>
                    <a:pt x="9532" y="1662905"/>
                  </a:cubicBezTo>
                  <a:cubicBezTo>
                    <a:pt x="34297" y="1434305"/>
                    <a:pt x="88589" y="983772"/>
                    <a:pt x="54299" y="815180"/>
                  </a:cubicBezTo>
                  <a:cubicBezTo>
                    <a:pt x="20009" y="646587"/>
                    <a:pt x="227655" y="-434500"/>
                    <a:pt x="936314" y="210342"/>
                  </a:cubicBezTo>
                  <a:close/>
                </a:path>
              </a:pathLst>
            </a:custGeom>
            <a:solidFill>
              <a:srgbClr val="D4DEFF"/>
            </a:solidFill>
            <a:ln w="9525"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2693B244-BC0D-4D30-AF82-7033C25B6868}"/>
                </a:ext>
              </a:extLst>
            </p:cNvPr>
            <p:cNvSpPr/>
            <p:nvPr/>
          </p:nvSpPr>
          <p:spPr>
            <a:xfrm>
              <a:off x="7119413" y="5611797"/>
              <a:ext cx="638175" cy="1123950"/>
            </a:xfrm>
            <a:custGeom>
              <a:avLst/>
              <a:gdLst>
                <a:gd name="connsiteX0" fmla="*/ 504349 w 638175"/>
                <a:gd name="connsiteY0" fmla="*/ 45244 h 1123950"/>
                <a:gd name="connsiteX1" fmla="*/ 621506 w 638175"/>
                <a:gd name="connsiteY1" fmla="*/ 907256 h 1123950"/>
                <a:gd name="connsiteX2" fmla="*/ 107156 w 638175"/>
                <a:gd name="connsiteY2" fmla="*/ 1122521 h 1123950"/>
                <a:gd name="connsiteX3" fmla="*/ 7144 w 638175"/>
                <a:gd name="connsiteY3" fmla="*/ 719614 h 1123950"/>
                <a:gd name="connsiteX4" fmla="*/ 321469 w 638175"/>
                <a:gd name="connsiteY4" fmla="*/ 7144 h 1123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8175" h="1123950">
                  <a:moveTo>
                    <a:pt x="504349" y="45244"/>
                  </a:moveTo>
                  <a:cubicBezTo>
                    <a:pt x="504349" y="45244"/>
                    <a:pt x="502444" y="796766"/>
                    <a:pt x="621506" y="907256"/>
                  </a:cubicBezTo>
                  <a:cubicBezTo>
                    <a:pt x="740569" y="1017746"/>
                    <a:pt x="107156" y="1122521"/>
                    <a:pt x="107156" y="1122521"/>
                  </a:cubicBezTo>
                  <a:lnTo>
                    <a:pt x="7144" y="719614"/>
                  </a:lnTo>
                  <a:lnTo>
                    <a:pt x="321469" y="7144"/>
                  </a:lnTo>
                </a:path>
              </a:pathLst>
            </a:custGeom>
            <a:solidFill>
              <a:srgbClr val="C9D4EF"/>
            </a:solidFill>
            <a:ln w="9525"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F0CD07CB-1902-4B63-99DF-1968F8D7402F}"/>
                </a:ext>
              </a:extLst>
            </p:cNvPr>
            <p:cNvSpPr/>
            <p:nvPr/>
          </p:nvSpPr>
          <p:spPr>
            <a:xfrm>
              <a:off x="4615591" y="6510957"/>
              <a:ext cx="3829050" cy="3743325"/>
            </a:xfrm>
            <a:custGeom>
              <a:avLst/>
              <a:gdLst>
                <a:gd name="connsiteX0" fmla="*/ 3813034 w 3829050"/>
                <a:gd name="connsiteY0" fmla="*/ 651034 h 3743325"/>
                <a:gd name="connsiteX1" fmla="*/ 3813034 w 3829050"/>
                <a:gd name="connsiteY1" fmla="*/ 651034 h 3743325"/>
                <a:gd name="connsiteX2" fmla="*/ 3369169 w 3829050"/>
                <a:gd name="connsiteY2" fmla="*/ 1066324 h 3743325"/>
                <a:gd name="connsiteX3" fmla="*/ 589773 w 3829050"/>
                <a:gd name="connsiteY3" fmla="*/ 1179671 h 3743325"/>
                <a:gd name="connsiteX4" fmla="*/ 897431 w 3829050"/>
                <a:gd name="connsiteY4" fmla="*/ 1922621 h 3743325"/>
                <a:gd name="connsiteX5" fmla="*/ 897431 w 3829050"/>
                <a:gd name="connsiteY5" fmla="*/ 1922621 h 3743325"/>
                <a:gd name="connsiteX6" fmla="*/ 1123173 w 3829050"/>
                <a:gd name="connsiteY6" fmla="*/ 3481864 h 3743325"/>
                <a:gd name="connsiteX7" fmla="*/ 420228 w 3829050"/>
                <a:gd name="connsiteY7" fmla="*/ 3739991 h 3743325"/>
                <a:gd name="connsiteX8" fmla="*/ 306881 w 3829050"/>
                <a:gd name="connsiteY8" fmla="*/ 2883694 h 3743325"/>
                <a:gd name="connsiteX9" fmla="*/ 7796 w 3829050"/>
                <a:gd name="connsiteY9" fmla="*/ 693896 h 3743325"/>
                <a:gd name="connsiteX10" fmla="*/ 1227948 w 3829050"/>
                <a:gd name="connsiteY10" fmla="*/ 79534 h 3743325"/>
                <a:gd name="connsiteX11" fmla="*/ 3341546 w 3829050"/>
                <a:gd name="connsiteY11" fmla="*/ 7144 h 3743325"/>
                <a:gd name="connsiteX12" fmla="*/ 3542523 w 3829050"/>
                <a:gd name="connsiteY12" fmla="*/ 74771 h 3743325"/>
                <a:gd name="connsiteX13" fmla="*/ 3778744 w 3829050"/>
                <a:gd name="connsiteY13" fmla="*/ 311944 h 3743325"/>
                <a:gd name="connsiteX14" fmla="*/ 3813034 w 3829050"/>
                <a:gd name="connsiteY14" fmla="*/ 651034 h 3743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29050" h="3743325">
                  <a:moveTo>
                    <a:pt x="3813034" y="651034"/>
                  </a:moveTo>
                  <a:lnTo>
                    <a:pt x="3813034" y="651034"/>
                  </a:lnTo>
                  <a:cubicBezTo>
                    <a:pt x="3774934" y="784384"/>
                    <a:pt x="3658729" y="934879"/>
                    <a:pt x="3369169" y="1066324"/>
                  </a:cubicBezTo>
                  <a:cubicBezTo>
                    <a:pt x="2747186" y="1349216"/>
                    <a:pt x="589773" y="1179671"/>
                    <a:pt x="589773" y="1179671"/>
                  </a:cubicBezTo>
                  <a:cubicBezTo>
                    <a:pt x="707883" y="1428274"/>
                    <a:pt x="811706" y="1679734"/>
                    <a:pt x="897431" y="1922621"/>
                  </a:cubicBezTo>
                  <a:cubicBezTo>
                    <a:pt x="897431" y="1922621"/>
                    <a:pt x="897431" y="1922621"/>
                    <a:pt x="897431" y="1922621"/>
                  </a:cubicBezTo>
                  <a:cubicBezTo>
                    <a:pt x="1153653" y="2644616"/>
                    <a:pt x="1255571" y="3282791"/>
                    <a:pt x="1123173" y="3481864"/>
                  </a:cubicBezTo>
                  <a:cubicBezTo>
                    <a:pt x="945056" y="3748564"/>
                    <a:pt x="420228" y="3739991"/>
                    <a:pt x="420228" y="3739991"/>
                  </a:cubicBezTo>
                  <a:cubicBezTo>
                    <a:pt x="420228" y="3739991"/>
                    <a:pt x="331646" y="3594259"/>
                    <a:pt x="306881" y="2883694"/>
                  </a:cubicBezTo>
                  <a:cubicBezTo>
                    <a:pt x="282116" y="2173129"/>
                    <a:pt x="-8397" y="1001554"/>
                    <a:pt x="7796" y="693896"/>
                  </a:cubicBezTo>
                  <a:cubicBezTo>
                    <a:pt x="23988" y="387191"/>
                    <a:pt x="605966" y="152876"/>
                    <a:pt x="1227948" y="79534"/>
                  </a:cubicBezTo>
                  <a:cubicBezTo>
                    <a:pt x="1752776" y="18574"/>
                    <a:pt x="2971976" y="8096"/>
                    <a:pt x="3341546" y="7144"/>
                  </a:cubicBezTo>
                  <a:cubicBezTo>
                    <a:pt x="3414888" y="7144"/>
                    <a:pt x="3485373" y="30956"/>
                    <a:pt x="3542523" y="74771"/>
                  </a:cubicBezTo>
                  <a:cubicBezTo>
                    <a:pt x="3632059" y="143351"/>
                    <a:pt x="3757788" y="248126"/>
                    <a:pt x="3778744" y="311944"/>
                  </a:cubicBezTo>
                  <a:cubicBezTo>
                    <a:pt x="3797794" y="367189"/>
                    <a:pt x="3856848" y="498634"/>
                    <a:pt x="3813034" y="651034"/>
                  </a:cubicBezTo>
                  <a:close/>
                </a:path>
              </a:pathLst>
            </a:custGeom>
            <a:solidFill>
              <a:srgbClr val="6988E8"/>
            </a:solidFill>
            <a:ln w="9525"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94A3DAEE-2A4B-4E8E-BA2D-0858BB6C5775}"/>
                </a:ext>
              </a:extLst>
            </p:cNvPr>
            <p:cNvSpPr/>
            <p:nvPr/>
          </p:nvSpPr>
          <p:spPr>
            <a:xfrm>
              <a:off x="5506350" y="6586205"/>
              <a:ext cx="457200" cy="190500"/>
            </a:xfrm>
            <a:custGeom>
              <a:avLst/>
              <a:gdLst>
                <a:gd name="connsiteX0" fmla="*/ 300994 w 457200"/>
                <a:gd name="connsiteY0" fmla="*/ 25241 h 190500"/>
                <a:gd name="connsiteX1" fmla="*/ 87634 w 457200"/>
                <a:gd name="connsiteY1" fmla="*/ 43339 h 190500"/>
                <a:gd name="connsiteX2" fmla="*/ 41914 w 457200"/>
                <a:gd name="connsiteY2" fmla="*/ 175736 h 190500"/>
                <a:gd name="connsiteX3" fmla="*/ 361001 w 457200"/>
                <a:gd name="connsiteY3" fmla="*/ 158591 h 190500"/>
                <a:gd name="connsiteX4" fmla="*/ 447679 w 457200"/>
                <a:gd name="connsiteY4" fmla="*/ 103346 h 190500"/>
                <a:gd name="connsiteX5" fmla="*/ 424819 w 457200"/>
                <a:gd name="connsiteY5" fmla="*/ 7144 h 190500"/>
                <a:gd name="connsiteX6" fmla="*/ 300994 w 457200"/>
                <a:gd name="connsiteY6" fmla="*/ 25241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7200" h="190500">
                  <a:moveTo>
                    <a:pt x="300994" y="25241"/>
                  </a:moveTo>
                  <a:cubicBezTo>
                    <a:pt x="223841" y="-3334"/>
                    <a:pt x="156214" y="14764"/>
                    <a:pt x="87634" y="43339"/>
                  </a:cubicBezTo>
                  <a:cubicBezTo>
                    <a:pt x="19054" y="71914"/>
                    <a:pt x="-28571" y="149066"/>
                    <a:pt x="41914" y="175736"/>
                  </a:cubicBezTo>
                  <a:cubicBezTo>
                    <a:pt x="112399" y="202406"/>
                    <a:pt x="310519" y="190976"/>
                    <a:pt x="361001" y="158591"/>
                  </a:cubicBezTo>
                  <a:cubicBezTo>
                    <a:pt x="411484" y="126206"/>
                    <a:pt x="420056" y="110966"/>
                    <a:pt x="447679" y="103346"/>
                  </a:cubicBezTo>
                  <a:cubicBezTo>
                    <a:pt x="475301" y="94774"/>
                    <a:pt x="424819" y="7144"/>
                    <a:pt x="424819" y="7144"/>
                  </a:cubicBezTo>
                  <a:cubicBezTo>
                    <a:pt x="424819" y="7144"/>
                    <a:pt x="346714" y="42386"/>
                    <a:pt x="300994" y="25241"/>
                  </a:cubicBezTo>
                  <a:close/>
                </a:path>
              </a:pathLst>
            </a:custGeom>
            <a:solidFill>
              <a:srgbClr val="80A1DF"/>
            </a:solidFill>
            <a:ln w="9525"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26AAEC91-38B9-41C3-814B-BAD2367D8B1C}"/>
                </a:ext>
              </a:extLst>
            </p:cNvPr>
            <p:cNvSpPr/>
            <p:nvPr/>
          </p:nvSpPr>
          <p:spPr>
            <a:xfrm>
              <a:off x="6932489" y="3591154"/>
              <a:ext cx="857250" cy="933450"/>
            </a:xfrm>
            <a:custGeom>
              <a:avLst/>
              <a:gdLst>
                <a:gd name="connsiteX0" fmla="*/ 586498 w 857250"/>
                <a:gd name="connsiteY0" fmla="*/ 926697 h 933450"/>
                <a:gd name="connsiteX1" fmla="*/ 760805 w 857250"/>
                <a:gd name="connsiteY1" fmla="*/ 552365 h 933450"/>
                <a:gd name="connsiteX2" fmla="*/ 771283 w 857250"/>
                <a:gd name="connsiteY2" fmla="*/ 162792 h 933450"/>
                <a:gd name="connsiteX3" fmla="*/ 490295 w 857250"/>
                <a:gd name="connsiteY3" fmla="*/ 11345 h 933450"/>
                <a:gd name="connsiteX4" fmla="*/ 131203 w 857250"/>
                <a:gd name="connsiteY4" fmla="*/ 80877 h 933450"/>
                <a:gd name="connsiteX5" fmla="*/ 67385 w 857250"/>
                <a:gd name="connsiteY5" fmla="*/ 343767 h 933450"/>
                <a:gd name="connsiteX6" fmla="*/ 7378 w 857250"/>
                <a:gd name="connsiteY6" fmla="*/ 576177 h 933450"/>
                <a:gd name="connsiteX7" fmla="*/ 52145 w 857250"/>
                <a:gd name="connsiteY7" fmla="*/ 627612 h 933450"/>
                <a:gd name="connsiteX8" fmla="*/ 94055 w 857250"/>
                <a:gd name="connsiteY8" fmla="*/ 747627 h 933450"/>
                <a:gd name="connsiteX9" fmla="*/ 248360 w 857250"/>
                <a:gd name="connsiteY9" fmla="*/ 885740 h 933450"/>
                <a:gd name="connsiteX10" fmla="*/ 586498 w 857250"/>
                <a:gd name="connsiteY10" fmla="*/ 926697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7250" h="933450">
                  <a:moveTo>
                    <a:pt x="586498" y="926697"/>
                  </a:moveTo>
                  <a:cubicBezTo>
                    <a:pt x="586498" y="926697"/>
                    <a:pt x="588403" y="743817"/>
                    <a:pt x="760805" y="552365"/>
                  </a:cubicBezTo>
                  <a:cubicBezTo>
                    <a:pt x="906538" y="390440"/>
                    <a:pt x="857008" y="239945"/>
                    <a:pt x="771283" y="162792"/>
                  </a:cubicBezTo>
                  <a:cubicBezTo>
                    <a:pt x="685558" y="85640"/>
                    <a:pt x="619835" y="25632"/>
                    <a:pt x="490295" y="11345"/>
                  </a:cubicBezTo>
                  <a:cubicBezTo>
                    <a:pt x="360755" y="-2943"/>
                    <a:pt x="175970" y="18965"/>
                    <a:pt x="131203" y="80877"/>
                  </a:cubicBezTo>
                  <a:cubicBezTo>
                    <a:pt x="86435" y="142790"/>
                    <a:pt x="28333" y="233277"/>
                    <a:pt x="67385" y="343767"/>
                  </a:cubicBezTo>
                  <a:cubicBezTo>
                    <a:pt x="104533" y="448542"/>
                    <a:pt x="12140" y="541887"/>
                    <a:pt x="7378" y="576177"/>
                  </a:cubicBezTo>
                  <a:cubicBezTo>
                    <a:pt x="4520" y="593322"/>
                    <a:pt x="28333" y="612372"/>
                    <a:pt x="52145" y="627612"/>
                  </a:cubicBezTo>
                  <a:cubicBezTo>
                    <a:pt x="92150" y="653330"/>
                    <a:pt x="91198" y="700002"/>
                    <a:pt x="94055" y="747627"/>
                  </a:cubicBezTo>
                  <a:cubicBezTo>
                    <a:pt x="97865" y="808587"/>
                    <a:pt x="109295" y="860975"/>
                    <a:pt x="248360" y="885740"/>
                  </a:cubicBezTo>
                  <a:cubicBezTo>
                    <a:pt x="386473" y="910505"/>
                    <a:pt x="586498" y="926697"/>
                    <a:pt x="586498" y="926697"/>
                  </a:cubicBezTo>
                  <a:close/>
                </a:path>
              </a:pathLst>
            </a:custGeom>
            <a:solidFill>
              <a:srgbClr val="80A1DF"/>
            </a:solidFill>
            <a:ln w="9525"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8398D96D-46CF-46DE-A310-084C8390B1A3}"/>
                </a:ext>
              </a:extLst>
            </p:cNvPr>
            <p:cNvSpPr/>
            <p:nvPr/>
          </p:nvSpPr>
          <p:spPr>
            <a:xfrm>
              <a:off x="5904072" y="4857031"/>
              <a:ext cx="1885950" cy="1876425"/>
            </a:xfrm>
            <a:custGeom>
              <a:avLst/>
              <a:gdLst>
                <a:gd name="connsiteX0" fmla="*/ 1463467 w 1885950"/>
                <a:gd name="connsiteY0" fmla="*/ 151358 h 1876425"/>
                <a:gd name="connsiteX1" fmla="*/ 1131997 w 1885950"/>
                <a:gd name="connsiteY1" fmla="*/ 1300073 h 1876425"/>
                <a:gd name="connsiteX2" fmla="*/ 1019602 w 1885950"/>
                <a:gd name="connsiteY2" fmla="*/ 1405800 h 1876425"/>
                <a:gd name="connsiteX3" fmla="*/ 58530 w 1885950"/>
                <a:gd name="connsiteY3" fmla="*/ 1679168 h 1876425"/>
                <a:gd name="connsiteX4" fmla="*/ 9000 w 1885950"/>
                <a:gd name="connsiteY4" fmla="*/ 1762988 h 1876425"/>
                <a:gd name="connsiteX5" fmla="*/ 60435 w 1885950"/>
                <a:gd name="connsiteY5" fmla="*/ 1877288 h 1876425"/>
                <a:gd name="connsiteX6" fmla="*/ 1288207 w 1885950"/>
                <a:gd name="connsiteY6" fmla="*/ 1712505 h 1876425"/>
                <a:gd name="connsiteX7" fmla="*/ 1451085 w 1885950"/>
                <a:gd name="connsiteY7" fmla="*/ 1583918 h 1876425"/>
                <a:gd name="connsiteX8" fmla="*/ 1866375 w 1885950"/>
                <a:gd name="connsiteY8" fmla="*/ 298995 h 1876425"/>
                <a:gd name="connsiteX9" fmla="*/ 1679685 w 1885950"/>
                <a:gd name="connsiteY9" fmla="*/ 7530 h 1876425"/>
                <a:gd name="connsiteX10" fmla="*/ 1679685 w 1885950"/>
                <a:gd name="connsiteY10" fmla="*/ 7530 h 1876425"/>
                <a:gd name="connsiteX11" fmla="*/ 1463467 w 1885950"/>
                <a:gd name="connsiteY11" fmla="*/ 151358 h 1876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85950" h="1876425">
                  <a:moveTo>
                    <a:pt x="1463467" y="151358"/>
                  </a:moveTo>
                  <a:lnTo>
                    <a:pt x="1131997" y="1300073"/>
                  </a:lnTo>
                  <a:cubicBezTo>
                    <a:pt x="1113900" y="1351508"/>
                    <a:pt x="1071990" y="1391513"/>
                    <a:pt x="1019602" y="1405800"/>
                  </a:cubicBezTo>
                  <a:lnTo>
                    <a:pt x="58530" y="1679168"/>
                  </a:lnTo>
                  <a:cubicBezTo>
                    <a:pt x="22335" y="1689645"/>
                    <a:pt x="427" y="1726793"/>
                    <a:pt x="9000" y="1762988"/>
                  </a:cubicBezTo>
                  <a:cubicBezTo>
                    <a:pt x="18525" y="1802993"/>
                    <a:pt x="34717" y="1851570"/>
                    <a:pt x="60435" y="1877288"/>
                  </a:cubicBezTo>
                  <a:lnTo>
                    <a:pt x="1288207" y="1712505"/>
                  </a:lnTo>
                  <a:cubicBezTo>
                    <a:pt x="1361550" y="1702980"/>
                    <a:pt x="1424415" y="1653450"/>
                    <a:pt x="1451085" y="1583918"/>
                  </a:cubicBezTo>
                  <a:lnTo>
                    <a:pt x="1866375" y="298995"/>
                  </a:lnTo>
                  <a:cubicBezTo>
                    <a:pt x="1918762" y="163740"/>
                    <a:pt x="1824465" y="16103"/>
                    <a:pt x="1679685" y="7530"/>
                  </a:cubicBezTo>
                  <a:lnTo>
                    <a:pt x="1679685" y="7530"/>
                  </a:lnTo>
                  <a:cubicBezTo>
                    <a:pt x="1583482" y="1815"/>
                    <a:pt x="1495852" y="59918"/>
                    <a:pt x="1463467" y="151358"/>
                  </a:cubicBezTo>
                  <a:close/>
                </a:path>
              </a:pathLst>
            </a:custGeom>
            <a:solidFill>
              <a:srgbClr val="D4DEFF"/>
            </a:solidFill>
            <a:ln w="9525"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028C48CD-0758-4DFD-BDC4-7A2C1F0D1125}"/>
                </a:ext>
              </a:extLst>
            </p:cNvPr>
            <p:cNvSpPr/>
            <p:nvPr/>
          </p:nvSpPr>
          <p:spPr>
            <a:xfrm>
              <a:off x="6796813" y="3307065"/>
              <a:ext cx="2066925" cy="3248025"/>
            </a:xfrm>
            <a:custGeom>
              <a:avLst/>
              <a:gdLst>
                <a:gd name="connsiteX0" fmla="*/ 336411 w 2066925"/>
                <a:gd name="connsiteY0" fmla="*/ 494506 h 3248025"/>
                <a:gd name="connsiteX1" fmla="*/ 405944 w 2066925"/>
                <a:gd name="connsiteY1" fmla="*/ 706913 h 3248025"/>
                <a:gd name="connsiteX2" fmla="*/ 500241 w 2066925"/>
                <a:gd name="connsiteY2" fmla="*/ 1085056 h 3248025"/>
                <a:gd name="connsiteX3" fmla="*/ 743129 w 2066925"/>
                <a:gd name="connsiteY3" fmla="*/ 1532731 h 3248025"/>
                <a:gd name="connsiteX4" fmla="*/ 752654 w 2066925"/>
                <a:gd name="connsiteY4" fmla="*/ 2306161 h 3248025"/>
                <a:gd name="connsiteX5" fmla="*/ 1733729 w 2066925"/>
                <a:gd name="connsiteY5" fmla="*/ 3214846 h 3248025"/>
                <a:gd name="connsiteX6" fmla="*/ 1853744 w 2066925"/>
                <a:gd name="connsiteY6" fmla="*/ 2068036 h 3248025"/>
                <a:gd name="connsiteX7" fmla="*/ 1353681 w 2066925"/>
                <a:gd name="connsiteY7" fmla="*/ 1073626 h 3248025"/>
                <a:gd name="connsiteX8" fmla="*/ 1113651 w 2066925"/>
                <a:gd name="connsiteY8" fmla="*/ 345916 h 3248025"/>
                <a:gd name="connsiteX9" fmla="*/ 7799 w 2066925"/>
                <a:gd name="connsiteY9" fmla="*/ 484981 h 3248025"/>
                <a:gd name="connsiteX10" fmla="*/ 336411 w 2066925"/>
                <a:gd name="connsiteY10" fmla="*/ 494506 h 3248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66925" h="3248025">
                  <a:moveTo>
                    <a:pt x="336411" y="494506"/>
                  </a:moveTo>
                  <a:cubicBezTo>
                    <a:pt x="336411" y="494506"/>
                    <a:pt x="302121" y="639286"/>
                    <a:pt x="405944" y="706913"/>
                  </a:cubicBezTo>
                  <a:cubicBezTo>
                    <a:pt x="510719" y="774541"/>
                    <a:pt x="537389" y="963136"/>
                    <a:pt x="500241" y="1085056"/>
                  </a:cubicBezTo>
                  <a:cubicBezTo>
                    <a:pt x="463094" y="1206976"/>
                    <a:pt x="566916" y="1393666"/>
                    <a:pt x="743129" y="1532731"/>
                  </a:cubicBezTo>
                  <a:cubicBezTo>
                    <a:pt x="1013639" y="1747043"/>
                    <a:pt x="724079" y="1924208"/>
                    <a:pt x="752654" y="2306161"/>
                  </a:cubicBezTo>
                  <a:cubicBezTo>
                    <a:pt x="822187" y="3212941"/>
                    <a:pt x="1551801" y="3308191"/>
                    <a:pt x="1733729" y="3214846"/>
                  </a:cubicBezTo>
                  <a:cubicBezTo>
                    <a:pt x="2226171" y="2963386"/>
                    <a:pt x="2076629" y="2289016"/>
                    <a:pt x="1853744" y="2068036"/>
                  </a:cubicBezTo>
                  <a:cubicBezTo>
                    <a:pt x="1674674" y="1889918"/>
                    <a:pt x="1436549" y="1532731"/>
                    <a:pt x="1353681" y="1073626"/>
                  </a:cubicBezTo>
                  <a:cubicBezTo>
                    <a:pt x="1278434" y="660241"/>
                    <a:pt x="1305104" y="704056"/>
                    <a:pt x="1113651" y="345916"/>
                  </a:cubicBezTo>
                  <a:cubicBezTo>
                    <a:pt x="833616" y="-177007"/>
                    <a:pt x="-19824" y="-66517"/>
                    <a:pt x="7799" y="484981"/>
                  </a:cubicBezTo>
                  <a:cubicBezTo>
                    <a:pt x="23991" y="802163"/>
                    <a:pt x="276404" y="536416"/>
                    <a:pt x="336411" y="494506"/>
                  </a:cubicBezTo>
                  <a:close/>
                </a:path>
              </a:pathLst>
            </a:custGeom>
            <a:solidFill>
              <a:srgbClr val="002380"/>
            </a:solidFill>
            <a:ln w="9525"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00C4FC11-9F5A-439D-BF66-BF8222E02575}"/>
                </a:ext>
              </a:extLst>
            </p:cNvPr>
            <p:cNvSpPr/>
            <p:nvPr/>
          </p:nvSpPr>
          <p:spPr>
            <a:xfrm>
              <a:off x="7155608" y="3954447"/>
              <a:ext cx="76200" cy="219075"/>
            </a:xfrm>
            <a:custGeom>
              <a:avLst/>
              <a:gdLst>
                <a:gd name="connsiteX0" fmla="*/ 7144 w 76200"/>
                <a:gd name="connsiteY0" fmla="*/ 21431 h 219075"/>
                <a:gd name="connsiteX1" fmla="*/ 53816 w 76200"/>
                <a:gd name="connsiteY1" fmla="*/ 220504 h 219075"/>
                <a:gd name="connsiteX2" fmla="*/ 56674 w 76200"/>
                <a:gd name="connsiteY2" fmla="*/ 7144 h 219075"/>
              </a:gdLst>
              <a:ahLst/>
              <a:cxnLst>
                <a:cxn ang="0">
                  <a:pos x="connsiteX0" y="connsiteY0"/>
                </a:cxn>
                <a:cxn ang="0">
                  <a:pos x="connsiteX1" y="connsiteY1"/>
                </a:cxn>
                <a:cxn ang="0">
                  <a:pos x="connsiteX2" y="connsiteY2"/>
                </a:cxn>
              </a:cxnLst>
              <a:rect l="l" t="t" r="r" b="b"/>
              <a:pathLst>
                <a:path w="76200" h="219075">
                  <a:moveTo>
                    <a:pt x="7144" y="21431"/>
                  </a:moveTo>
                  <a:cubicBezTo>
                    <a:pt x="7144" y="21431"/>
                    <a:pt x="70009" y="87154"/>
                    <a:pt x="53816" y="220504"/>
                  </a:cubicBezTo>
                  <a:cubicBezTo>
                    <a:pt x="53816" y="220504"/>
                    <a:pt x="91916" y="117634"/>
                    <a:pt x="56674" y="7144"/>
                  </a:cubicBezTo>
                </a:path>
              </a:pathLst>
            </a:custGeom>
            <a:solidFill>
              <a:srgbClr val="002380"/>
            </a:solidFill>
            <a:ln w="9525"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6B9057A2-B0FD-4E4D-8734-197A3717C39C}"/>
                </a:ext>
              </a:extLst>
            </p:cNvPr>
            <p:cNvSpPr/>
            <p:nvPr/>
          </p:nvSpPr>
          <p:spPr>
            <a:xfrm>
              <a:off x="3719254" y="7295585"/>
              <a:ext cx="657225" cy="200025"/>
            </a:xfrm>
            <a:custGeom>
              <a:avLst/>
              <a:gdLst>
                <a:gd name="connsiteX0" fmla="*/ 628860 w 657225"/>
                <a:gd name="connsiteY0" fmla="*/ 160729 h 200025"/>
                <a:gd name="connsiteX1" fmla="*/ 608857 w 657225"/>
                <a:gd name="connsiteY1" fmla="*/ 43572 h 200025"/>
                <a:gd name="connsiteX2" fmla="*/ 449790 w 657225"/>
                <a:gd name="connsiteY2" fmla="*/ 7376 h 200025"/>
                <a:gd name="connsiteX3" fmla="*/ 36405 w 657225"/>
                <a:gd name="connsiteY3" fmla="*/ 78814 h 200025"/>
                <a:gd name="connsiteX4" fmla="*/ 67837 w 657225"/>
                <a:gd name="connsiteY4" fmla="*/ 198829 h 200025"/>
                <a:gd name="connsiteX5" fmla="*/ 532657 w 657225"/>
                <a:gd name="connsiteY5" fmla="*/ 198829 h 200025"/>
                <a:gd name="connsiteX6" fmla="*/ 628860 w 657225"/>
                <a:gd name="connsiteY6" fmla="*/ 160729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7225" h="200025">
                  <a:moveTo>
                    <a:pt x="628860" y="160729"/>
                  </a:moveTo>
                  <a:cubicBezTo>
                    <a:pt x="666960" y="126439"/>
                    <a:pt x="656482" y="63574"/>
                    <a:pt x="608857" y="43572"/>
                  </a:cubicBezTo>
                  <a:cubicBezTo>
                    <a:pt x="579330" y="31189"/>
                    <a:pt x="507892" y="8329"/>
                    <a:pt x="449790" y="7376"/>
                  </a:cubicBezTo>
                  <a:cubicBezTo>
                    <a:pt x="284055" y="3566"/>
                    <a:pt x="85935" y="47381"/>
                    <a:pt x="36405" y="78814"/>
                  </a:cubicBezTo>
                  <a:cubicBezTo>
                    <a:pt x="-13125" y="110247"/>
                    <a:pt x="2115" y="191209"/>
                    <a:pt x="67837" y="198829"/>
                  </a:cubicBezTo>
                  <a:cubicBezTo>
                    <a:pt x="133560" y="206449"/>
                    <a:pt x="532657" y="198829"/>
                    <a:pt x="532657" y="198829"/>
                  </a:cubicBezTo>
                  <a:cubicBezTo>
                    <a:pt x="532657" y="198829"/>
                    <a:pt x="588855" y="196924"/>
                    <a:pt x="628860" y="160729"/>
                  </a:cubicBezTo>
                  <a:close/>
                </a:path>
              </a:pathLst>
            </a:custGeom>
            <a:solidFill>
              <a:srgbClr val="85A0F3"/>
            </a:solidFill>
            <a:ln w="9525"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E86CD03F-D3D0-4578-9E0A-62BB05AE5A32}"/>
                </a:ext>
              </a:extLst>
            </p:cNvPr>
            <p:cNvSpPr/>
            <p:nvPr/>
          </p:nvSpPr>
          <p:spPr>
            <a:xfrm>
              <a:off x="3713884" y="7411980"/>
              <a:ext cx="676275" cy="133350"/>
            </a:xfrm>
            <a:custGeom>
              <a:avLst/>
              <a:gdLst>
                <a:gd name="connsiteX0" fmla="*/ 7485 w 676275"/>
                <a:gd name="connsiteY0" fmla="*/ 58621 h 133350"/>
                <a:gd name="connsiteX1" fmla="*/ 7485 w 676275"/>
                <a:gd name="connsiteY1" fmla="*/ 59574 h 133350"/>
                <a:gd name="connsiteX2" fmla="*/ 69397 w 676275"/>
                <a:gd name="connsiteY2" fmla="*/ 127201 h 133350"/>
                <a:gd name="connsiteX3" fmla="*/ 670425 w 676275"/>
                <a:gd name="connsiteY3" fmla="*/ 120534 h 133350"/>
                <a:gd name="connsiteX4" fmla="*/ 670425 w 676275"/>
                <a:gd name="connsiteY4" fmla="*/ 41476 h 133350"/>
                <a:gd name="connsiteX5" fmla="*/ 633277 w 676275"/>
                <a:gd name="connsiteY5" fmla="*/ 7186 h 133350"/>
                <a:gd name="connsiteX6" fmla="*/ 7485 w 676275"/>
                <a:gd name="connsiteY6" fmla="*/ 58621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6275" h="133350">
                  <a:moveTo>
                    <a:pt x="7485" y="58621"/>
                  </a:moveTo>
                  <a:lnTo>
                    <a:pt x="7485" y="59574"/>
                  </a:lnTo>
                  <a:cubicBezTo>
                    <a:pt x="3675" y="95768"/>
                    <a:pt x="32250" y="127201"/>
                    <a:pt x="69397" y="127201"/>
                  </a:cubicBezTo>
                  <a:lnTo>
                    <a:pt x="670425" y="120534"/>
                  </a:lnTo>
                  <a:lnTo>
                    <a:pt x="670425" y="41476"/>
                  </a:lnTo>
                  <a:cubicBezTo>
                    <a:pt x="670425" y="21474"/>
                    <a:pt x="653280" y="6234"/>
                    <a:pt x="633277" y="7186"/>
                  </a:cubicBezTo>
                  <a:lnTo>
                    <a:pt x="7485" y="58621"/>
                  </a:lnTo>
                  <a:close/>
                </a:path>
              </a:pathLst>
            </a:custGeom>
            <a:solidFill>
              <a:srgbClr val="002DA7"/>
            </a:solidFill>
            <a:ln w="9525"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C64961E6-BC73-4D16-B203-25E95D2FCC8D}"/>
                </a:ext>
              </a:extLst>
            </p:cNvPr>
            <p:cNvSpPr/>
            <p:nvPr/>
          </p:nvSpPr>
          <p:spPr>
            <a:xfrm>
              <a:off x="4166792" y="7280706"/>
              <a:ext cx="200025" cy="95250"/>
            </a:xfrm>
            <a:custGeom>
              <a:avLst/>
              <a:gdLst>
                <a:gd name="connsiteX0" fmla="*/ 198467 w 200025"/>
                <a:gd name="connsiteY0" fmla="*/ 81310 h 95250"/>
                <a:gd name="connsiteX1" fmla="*/ 198467 w 200025"/>
                <a:gd name="connsiteY1" fmla="*/ 81310 h 95250"/>
                <a:gd name="connsiteX2" fmla="*/ 187037 w 200025"/>
                <a:gd name="connsiteY2" fmla="*/ 58450 h 95250"/>
                <a:gd name="connsiteX3" fmla="*/ 30827 w 200025"/>
                <a:gd name="connsiteY3" fmla="*/ 7967 h 95250"/>
                <a:gd name="connsiteX4" fmla="*/ 7967 w 200025"/>
                <a:gd name="connsiteY4" fmla="*/ 19397 h 95250"/>
                <a:gd name="connsiteX5" fmla="*/ 7967 w 200025"/>
                <a:gd name="connsiteY5" fmla="*/ 19397 h 95250"/>
                <a:gd name="connsiteX6" fmla="*/ 19397 w 200025"/>
                <a:gd name="connsiteY6" fmla="*/ 42257 h 95250"/>
                <a:gd name="connsiteX7" fmla="*/ 175607 w 200025"/>
                <a:gd name="connsiteY7" fmla="*/ 92740 h 95250"/>
                <a:gd name="connsiteX8" fmla="*/ 198467 w 200025"/>
                <a:gd name="connsiteY8" fmla="*/ 81310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0025" h="95250">
                  <a:moveTo>
                    <a:pt x="198467" y="81310"/>
                  </a:moveTo>
                  <a:lnTo>
                    <a:pt x="198467" y="81310"/>
                  </a:lnTo>
                  <a:cubicBezTo>
                    <a:pt x="201325" y="71785"/>
                    <a:pt x="196562" y="61307"/>
                    <a:pt x="187037" y="58450"/>
                  </a:cubicBezTo>
                  <a:lnTo>
                    <a:pt x="30827" y="7967"/>
                  </a:lnTo>
                  <a:cubicBezTo>
                    <a:pt x="21302" y="5110"/>
                    <a:pt x="10825" y="9872"/>
                    <a:pt x="7967" y="19397"/>
                  </a:cubicBezTo>
                  <a:lnTo>
                    <a:pt x="7967" y="19397"/>
                  </a:lnTo>
                  <a:cubicBezTo>
                    <a:pt x="5110" y="28922"/>
                    <a:pt x="9872" y="39400"/>
                    <a:pt x="19397" y="42257"/>
                  </a:cubicBezTo>
                  <a:lnTo>
                    <a:pt x="175607" y="92740"/>
                  </a:lnTo>
                  <a:cubicBezTo>
                    <a:pt x="185132" y="95597"/>
                    <a:pt x="195610" y="90835"/>
                    <a:pt x="198467" y="81310"/>
                  </a:cubicBezTo>
                  <a:close/>
                </a:path>
              </a:pathLst>
            </a:custGeom>
            <a:solidFill>
              <a:srgbClr val="002DA7"/>
            </a:solidFill>
            <a:ln w="9525"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157E2098-79AF-47BD-9225-D06B66803764}"/>
                </a:ext>
              </a:extLst>
            </p:cNvPr>
            <p:cNvSpPr/>
            <p:nvPr/>
          </p:nvSpPr>
          <p:spPr>
            <a:xfrm>
              <a:off x="3939938" y="7280548"/>
              <a:ext cx="85725" cy="85725"/>
            </a:xfrm>
            <a:custGeom>
              <a:avLst/>
              <a:gdLst>
                <a:gd name="connsiteX0" fmla="*/ 69086 w 85725"/>
                <a:gd name="connsiteY0" fmla="*/ 77658 h 85725"/>
                <a:gd name="connsiteX1" fmla="*/ 73848 w 85725"/>
                <a:gd name="connsiteY1" fmla="*/ 72896 h 85725"/>
                <a:gd name="connsiteX2" fmla="*/ 74801 w 85725"/>
                <a:gd name="connsiteY2" fmla="*/ 51941 h 85725"/>
                <a:gd name="connsiteX3" fmla="*/ 37653 w 85725"/>
                <a:gd name="connsiteY3" fmla="*/ 11936 h 85725"/>
                <a:gd name="connsiteX4" fmla="*/ 16698 w 85725"/>
                <a:gd name="connsiteY4" fmla="*/ 10983 h 85725"/>
                <a:gd name="connsiteX5" fmla="*/ 11936 w 85725"/>
                <a:gd name="connsiteY5" fmla="*/ 15746 h 85725"/>
                <a:gd name="connsiteX6" fmla="*/ 10983 w 85725"/>
                <a:gd name="connsiteY6" fmla="*/ 36701 h 85725"/>
                <a:gd name="connsiteX7" fmla="*/ 48131 w 85725"/>
                <a:gd name="connsiteY7" fmla="*/ 76706 h 85725"/>
                <a:gd name="connsiteX8" fmla="*/ 69086 w 85725"/>
                <a:gd name="connsiteY8" fmla="*/ 77658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725" h="85725">
                  <a:moveTo>
                    <a:pt x="69086" y="77658"/>
                  </a:moveTo>
                  <a:lnTo>
                    <a:pt x="73848" y="72896"/>
                  </a:lnTo>
                  <a:cubicBezTo>
                    <a:pt x="79563" y="67181"/>
                    <a:pt x="80516" y="57656"/>
                    <a:pt x="74801" y="51941"/>
                  </a:cubicBezTo>
                  <a:lnTo>
                    <a:pt x="37653" y="11936"/>
                  </a:lnTo>
                  <a:cubicBezTo>
                    <a:pt x="31938" y="6221"/>
                    <a:pt x="22413" y="5268"/>
                    <a:pt x="16698" y="10983"/>
                  </a:cubicBezTo>
                  <a:lnTo>
                    <a:pt x="11936" y="15746"/>
                  </a:lnTo>
                  <a:cubicBezTo>
                    <a:pt x="6221" y="21461"/>
                    <a:pt x="5268" y="30986"/>
                    <a:pt x="10983" y="36701"/>
                  </a:cubicBezTo>
                  <a:lnTo>
                    <a:pt x="48131" y="76706"/>
                  </a:lnTo>
                  <a:cubicBezTo>
                    <a:pt x="53846" y="82421"/>
                    <a:pt x="63371" y="82421"/>
                    <a:pt x="69086" y="77658"/>
                  </a:cubicBezTo>
                  <a:close/>
                </a:path>
              </a:pathLst>
            </a:custGeom>
            <a:solidFill>
              <a:srgbClr val="002DA7"/>
            </a:solidFill>
            <a:ln w="9525"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EC767A34-6E3D-4CEB-89EF-626A5545A9C2}"/>
                </a:ext>
              </a:extLst>
            </p:cNvPr>
            <p:cNvSpPr/>
            <p:nvPr/>
          </p:nvSpPr>
          <p:spPr>
            <a:xfrm>
              <a:off x="4033283" y="7271023"/>
              <a:ext cx="85725" cy="85725"/>
            </a:xfrm>
            <a:custGeom>
              <a:avLst/>
              <a:gdLst>
                <a:gd name="connsiteX0" fmla="*/ 69086 w 85725"/>
                <a:gd name="connsiteY0" fmla="*/ 77658 h 85725"/>
                <a:gd name="connsiteX1" fmla="*/ 73848 w 85725"/>
                <a:gd name="connsiteY1" fmla="*/ 72896 h 85725"/>
                <a:gd name="connsiteX2" fmla="*/ 74801 w 85725"/>
                <a:gd name="connsiteY2" fmla="*/ 51941 h 85725"/>
                <a:gd name="connsiteX3" fmla="*/ 37653 w 85725"/>
                <a:gd name="connsiteY3" fmla="*/ 11936 h 85725"/>
                <a:gd name="connsiteX4" fmla="*/ 16698 w 85725"/>
                <a:gd name="connsiteY4" fmla="*/ 10983 h 85725"/>
                <a:gd name="connsiteX5" fmla="*/ 11936 w 85725"/>
                <a:gd name="connsiteY5" fmla="*/ 15746 h 85725"/>
                <a:gd name="connsiteX6" fmla="*/ 10983 w 85725"/>
                <a:gd name="connsiteY6" fmla="*/ 36701 h 85725"/>
                <a:gd name="connsiteX7" fmla="*/ 48131 w 85725"/>
                <a:gd name="connsiteY7" fmla="*/ 76706 h 85725"/>
                <a:gd name="connsiteX8" fmla="*/ 69086 w 85725"/>
                <a:gd name="connsiteY8" fmla="*/ 77658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725" h="85725">
                  <a:moveTo>
                    <a:pt x="69086" y="77658"/>
                  </a:moveTo>
                  <a:lnTo>
                    <a:pt x="73848" y="72896"/>
                  </a:lnTo>
                  <a:cubicBezTo>
                    <a:pt x="79563" y="67181"/>
                    <a:pt x="80516" y="57656"/>
                    <a:pt x="74801" y="51941"/>
                  </a:cubicBezTo>
                  <a:lnTo>
                    <a:pt x="37653" y="11936"/>
                  </a:lnTo>
                  <a:cubicBezTo>
                    <a:pt x="31938" y="6221"/>
                    <a:pt x="22413" y="5268"/>
                    <a:pt x="16698" y="10983"/>
                  </a:cubicBezTo>
                  <a:lnTo>
                    <a:pt x="11936" y="15746"/>
                  </a:lnTo>
                  <a:cubicBezTo>
                    <a:pt x="6221" y="21461"/>
                    <a:pt x="5268" y="30986"/>
                    <a:pt x="10983" y="36701"/>
                  </a:cubicBezTo>
                  <a:lnTo>
                    <a:pt x="48131" y="76706"/>
                  </a:lnTo>
                  <a:cubicBezTo>
                    <a:pt x="53846" y="83373"/>
                    <a:pt x="63371" y="83373"/>
                    <a:pt x="69086" y="77658"/>
                  </a:cubicBezTo>
                  <a:close/>
                </a:path>
              </a:pathLst>
            </a:custGeom>
            <a:solidFill>
              <a:srgbClr val="002DA7"/>
            </a:solidFill>
            <a:ln w="9525"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130A883E-DB2C-4779-874E-D1F0BCDB378E}"/>
                </a:ext>
              </a:extLst>
            </p:cNvPr>
            <p:cNvSpPr/>
            <p:nvPr/>
          </p:nvSpPr>
          <p:spPr>
            <a:xfrm>
              <a:off x="3852308" y="7294835"/>
              <a:ext cx="85725" cy="85725"/>
            </a:xfrm>
            <a:custGeom>
              <a:avLst/>
              <a:gdLst>
                <a:gd name="connsiteX0" fmla="*/ 69086 w 85725"/>
                <a:gd name="connsiteY0" fmla="*/ 77658 h 85725"/>
                <a:gd name="connsiteX1" fmla="*/ 73848 w 85725"/>
                <a:gd name="connsiteY1" fmla="*/ 72896 h 85725"/>
                <a:gd name="connsiteX2" fmla="*/ 74801 w 85725"/>
                <a:gd name="connsiteY2" fmla="*/ 51941 h 85725"/>
                <a:gd name="connsiteX3" fmla="*/ 37653 w 85725"/>
                <a:gd name="connsiteY3" fmla="*/ 11936 h 85725"/>
                <a:gd name="connsiteX4" fmla="*/ 16698 w 85725"/>
                <a:gd name="connsiteY4" fmla="*/ 10983 h 85725"/>
                <a:gd name="connsiteX5" fmla="*/ 11936 w 85725"/>
                <a:gd name="connsiteY5" fmla="*/ 15746 h 85725"/>
                <a:gd name="connsiteX6" fmla="*/ 10983 w 85725"/>
                <a:gd name="connsiteY6" fmla="*/ 36701 h 85725"/>
                <a:gd name="connsiteX7" fmla="*/ 48131 w 85725"/>
                <a:gd name="connsiteY7" fmla="*/ 76706 h 85725"/>
                <a:gd name="connsiteX8" fmla="*/ 69086 w 85725"/>
                <a:gd name="connsiteY8" fmla="*/ 77658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725" h="85725">
                  <a:moveTo>
                    <a:pt x="69086" y="77658"/>
                  </a:moveTo>
                  <a:lnTo>
                    <a:pt x="73848" y="72896"/>
                  </a:lnTo>
                  <a:cubicBezTo>
                    <a:pt x="79563" y="67181"/>
                    <a:pt x="80516" y="57656"/>
                    <a:pt x="74801" y="51941"/>
                  </a:cubicBezTo>
                  <a:lnTo>
                    <a:pt x="37653" y="11936"/>
                  </a:lnTo>
                  <a:cubicBezTo>
                    <a:pt x="31938" y="6221"/>
                    <a:pt x="22413" y="5268"/>
                    <a:pt x="16698" y="10983"/>
                  </a:cubicBezTo>
                  <a:lnTo>
                    <a:pt x="11936" y="15746"/>
                  </a:lnTo>
                  <a:cubicBezTo>
                    <a:pt x="6221" y="21461"/>
                    <a:pt x="5268" y="30986"/>
                    <a:pt x="10983" y="36701"/>
                  </a:cubicBezTo>
                  <a:lnTo>
                    <a:pt x="48131" y="76706"/>
                  </a:lnTo>
                  <a:cubicBezTo>
                    <a:pt x="53846" y="83373"/>
                    <a:pt x="63371" y="83373"/>
                    <a:pt x="69086" y="77658"/>
                  </a:cubicBezTo>
                  <a:close/>
                </a:path>
              </a:pathLst>
            </a:custGeom>
            <a:solidFill>
              <a:srgbClr val="002DA7"/>
            </a:solidFill>
            <a:ln w="9525"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8D26B21F-C52D-477B-B260-353D336A6D00}"/>
                </a:ext>
              </a:extLst>
            </p:cNvPr>
            <p:cNvSpPr/>
            <p:nvPr/>
          </p:nvSpPr>
          <p:spPr>
            <a:xfrm>
              <a:off x="5051396" y="10457310"/>
              <a:ext cx="428625" cy="571500"/>
            </a:xfrm>
            <a:custGeom>
              <a:avLst/>
              <a:gdLst>
                <a:gd name="connsiteX0" fmla="*/ 421621 w 428625"/>
                <a:gd name="connsiteY0" fmla="*/ 69863 h 571500"/>
                <a:gd name="connsiteX1" fmla="*/ 314941 w 428625"/>
                <a:gd name="connsiteY1" fmla="*/ 17475 h 571500"/>
                <a:gd name="connsiteX2" fmla="*/ 192068 w 428625"/>
                <a:gd name="connsiteY2" fmla="*/ 124156 h 571500"/>
                <a:gd name="connsiteX3" fmla="*/ 7283 w 428625"/>
                <a:gd name="connsiteY3" fmla="*/ 500393 h 571500"/>
                <a:gd name="connsiteX4" fmla="*/ 123488 w 428625"/>
                <a:gd name="connsiteY4" fmla="*/ 545161 h 571500"/>
                <a:gd name="connsiteX5" fmla="*/ 395903 w 428625"/>
                <a:gd name="connsiteY5" fmla="*/ 168923 h 571500"/>
                <a:gd name="connsiteX6" fmla="*/ 421621 w 428625"/>
                <a:gd name="connsiteY6" fmla="*/ 69863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8625" h="571500">
                  <a:moveTo>
                    <a:pt x="421621" y="69863"/>
                  </a:moveTo>
                  <a:cubicBezTo>
                    <a:pt x="416858" y="18428"/>
                    <a:pt x="358756" y="-9194"/>
                    <a:pt x="314941" y="17475"/>
                  </a:cubicBezTo>
                  <a:cubicBezTo>
                    <a:pt x="288271" y="33668"/>
                    <a:pt x="227311" y="78436"/>
                    <a:pt x="192068" y="124156"/>
                  </a:cubicBezTo>
                  <a:cubicBezTo>
                    <a:pt x="91103" y="255600"/>
                    <a:pt x="11093" y="442291"/>
                    <a:pt x="7283" y="500393"/>
                  </a:cubicBezTo>
                  <a:cubicBezTo>
                    <a:pt x="3473" y="558495"/>
                    <a:pt x="78721" y="593738"/>
                    <a:pt x="123488" y="545161"/>
                  </a:cubicBezTo>
                  <a:cubicBezTo>
                    <a:pt x="168256" y="496583"/>
                    <a:pt x="395903" y="168923"/>
                    <a:pt x="395903" y="168923"/>
                  </a:cubicBezTo>
                  <a:cubicBezTo>
                    <a:pt x="395903" y="168923"/>
                    <a:pt x="427336" y="123203"/>
                    <a:pt x="421621" y="69863"/>
                  </a:cubicBezTo>
                  <a:close/>
                </a:path>
              </a:pathLst>
            </a:custGeom>
            <a:solidFill>
              <a:srgbClr val="85A0F3"/>
            </a:solidFill>
            <a:ln w="9525"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6E10BB56-0459-4214-A793-3FCC357AD561}"/>
                </a:ext>
              </a:extLst>
            </p:cNvPr>
            <p:cNvSpPr/>
            <p:nvPr/>
          </p:nvSpPr>
          <p:spPr>
            <a:xfrm>
              <a:off x="5110590" y="10482318"/>
              <a:ext cx="447675" cy="581025"/>
            </a:xfrm>
            <a:custGeom>
              <a:avLst/>
              <a:gdLst>
                <a:gd name="connsiteX0" fmla="*/ 7144 w 447675"/>
                <a:gd name="connsiteY0" fmla="*/ 560158 h 581025"/>
                <a:gd name="connsiteX1" fmla="*/ 8096 w 447675"/>
                <a:gd name="connsiteY1" fmla="*/ 561110 h 581025"/>
                <a:gd name="connsiteX2" fmla="*/ 98584 w 447675"/>
                <a:gd name="connsiteY2" fmla="*/ 550633 h 581025"/>
                <a:gd name="connsiteX3" fmla="*/ 445294 w 447675"/>
                <a:gd name="connsiteY3" fmla="*/ 60095 h 581025"/>
                <a:gd name="connsiteX4" fmla="*/ 381476 w 447675"/>
                <a:gd name="connsiteY4" fmla="*/ 13423 h 581025"/>
                <a:gd name="connsiteX5" fmla="*/ 332899 w 447675"/>
                <a:gd name="connsiteY5" fmla="*/ 22948 h 581025"/>
                <a:gd name="connsiteX6" fmla="*/ 7144 w 447675"/>
                <a:gd name="connsiteY6" fmla="*/ 560158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675" h="581025">
                  <a:moveTo>
                    <a:pt x="7144" y="560158"/>
                  </a:moveTo>
                  <a:lnTo>
                    <a:pt x="8096" y="561110"/>
                  </a:lnTo>
                  <a:cubicBezTo>
                    <a:pt x="35719" y="584923"/>
                    <a:pt x="77629" y="580160"/>
                    <a:pt x="98584" y="550633"/>
                  </a:cubicBezTo>
                  <a:lnTo>
                    <a:pt x="445294" y="60095"/>
                  </a:lnTo>
                  <a:lnTo>
                    <a:pt x="381476" y="13423"/>
                  </a:lnTo>
                  <a:cubicBezTo>
                    <a:pt x="365284" y="1993"/>
                    <a:pt x="342424" y="6755"/>
                    <a:pt x="332899" y="22948"/>
                  </a:cubicBezTo>
                  <a:lnTo>
                    <a:pt x="7144" y="560158"/>
                  </a:lnTo>
                  <a:close/>
                </a:path>
              </a:pathLst>
            </a:custGeom>
            <a:solidFill>
              <a:srgbClr val="002DA7"/>
            </a:solidFill>
            <a:ln w="9525"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7B45AA12-C6FC-4F75-8228-8D8AB3C5A1C6}"/>
                </a:ext>
              </a:extLst>
            </p:cNvPr>
            <p:cNvSpPr/>
            <p:nvPr/>
          </p:nvSpPr>
          <p:spPr>
            <a:xfrm>
              <a:off x="5235855" y="10443364"/>
              <a:ext cx="180975" cy="142875"/>
            </a:xfrm>
            <a:custGeom>
              <a:avLst/>
              <a:gdLst>
                <a:gd name="connsiteX0" fmla="*/ 171439 w 180975"/>
                <a:gd name="connsiteY0" fmla="*/ 14277 h 142875"/>
                <a:gd name="connsiteX1" fmla="*/ 171439 w 180975"/>
                <a:gd name="connsiteY1" fmla="*/ 14277 h 142875"/>
                <a:gd name="connsiteX2" fmla="*/ 146674 w 180975"/>
                <a:gd name="connsiteY2" fmla="*/ 10466 h 142875"/>
                <a:gd name="connsiteX3" fmla="*/ 14277 w 180975"/>
                <a:gd name="connsiteY3" fmla="*/ 107622 h 142875"/>
                <a:gd name="connsiteX4" fmla="*/ 10467 w 180975"/>
                <a:gd name="connsiteY4" fmla="*/ 132387 h 142875"/>
                <a:gd name="connsiteX5" fmla="*/ 10467 w 180975"/>
                <a:gd name="connsiteY5" fmla="*/ 132387 h 142875"/>
                <a:gd name="connsiteX6" fmla="*/ 35232 w 180975"/>
                <a:gd name="connsiteY6" fmla="*/ 136197 h 142875"/>
                <a:gd name="connsiteX7" fmla="*/ 167629 w 180975"/>
                <a:gd name="connsiteY7" fmla="*/ 39041 h 142875"/>
                <a:gd name="connsiteX8" fmla="*/ 171439 w 180975"/>
                <a:gd name="connsiteY8" fmla="*/ 14277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975" h="142875">
                  <a:moveTo>
                    <a:pt x="171439" y="14277"/>
                  </a:moveTo>
                  <a:lnTo>
                    <a:pt x="171439" y="14277"/>
                  </a:lnTo>
                  <a:cubicBezTo>
                    <a:pt x="165724" y="6657"/>
                    <a:pt x="154294" y="4752"/>
                    <a:pt x="146674" y="10466"/>
                  </a:cubicBezTo>
                  <a:lnTo>
                    <a:pt x="14277" y="107622"/>
                  </a:lnTo>
                  <a:cubicBezTo>
                    <a:pt x="6657" y="113337"/>
                    <a:pt x="4752" y="124766"/>
                    <a:pt x="10467" y="132387"/>
                  </a:cubicBezTo>
                  <a:lnTo>
                    <a:pt x="10467" y="132387"/>
                  </a:lnTo>
                  <a:cubicBezTo>
                    <a:pt x="16182" y="140007"/>
                    <a:pt x="27612" y="141912"/>
                    <a:pt x="35232" y="136197"/>
                  </a:cubicBezTo>
                  <a:lnTo>
                    <a:pt x="167629" y="39041"/>
                  </a:lnTo>
                  <a:cubicBezTo>
                    <a:pt x="175249" y="33327"/>
                    <a:pt x="177154" y="22849"/>
                    <a:pt x="171439" y="14277"/>
                  </a:cubicBezTo>
                  <a:close/>
                </a:path>
              </a:pathLst>
            </a:custGeom>
            <a:solidFill>
              <a:srgbClr val="002DA7"/>
            </a:solidFill>
            <a:ln w="9525"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2B034A50-90ED-4D25-BF64-7A20FF60E883}"/>
                </a:ext>
              </a:extLst>
            </p:cNvPr>
            <p:cNvSpPr/>
            <p:nvPr/>
          </p:nvSpPr>
          <p:spPr>
            <a:xfrm>
              <a:off x="5102641" y="10717821"/>
              <a:ext cx="95250" cy="47625"/>
            </a:xfrm>
            <a:custGeom>
              <a:avLst/>
              <a:gdLst>
                <a:gd name="connsiteX0" fmla="*/ 91293 w 95250"/>
                <a:gd name="connsiteY0" fmla="*/ 26522 h 47625"/>
                <a:gd name="connsiteX1" fmla="*/ 90340 w 95250"/>
                <a:gd name="connsiteY1" fmla="*/ 19855 h 47625"/>
                <a:gd name="connsiteX2" fmla="*/ 74148 w 95250"/>
                <a:gd name="connsiteY2" fmla="*/ 7472 h 47625"/>
                <a:gd name="connsiteX3" fmla="*/ 19855 w 95250"/>
                <a:gd name="connsiteY3" fmla="*/ 14140 h 47625"/>
                <a:gd name="connsiteX4" fmla="*/ 7473 w 95250"/>
                <a:gd name="connsiteY4" fmla="*/ 30333 h 47625"/>
                <a:gd name="connsiteX5" fmla="*/ 8425 w 95250"/>
                <a:gd name="connsiteY5" fmla="*/ 37000 h 47625"/>
                <a:gd name="connsiteX6" fmla="*/ 24618 w 95250"/>
                <a:gd name="connsiteY6" fmla="*/ 49383 h 47625"/>
                <a:gd name="connsiteX7" fmla="*/ 78910 w 95250"/>
                <a:gd name="connsiteY7" fmla="*/ 42715 h 47625"/>
                <a:gd name="connsiteX8" fmla="*/ 91293 w 95250"/>
                <a:gd name="connsiteY8" fmla="*/ 26522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250" h="47625">
                  <a:moveTo>
                    <a:pt x="91293" y="26522"/>
                  </a:moveTo>
                  <a:lnTo>
                    <a:pt x="90340" y="19855"/>
                  </a:lnTo>
                  <a:cubicBezTo>
                    <a:pt x="89387" y="12235"/>
                    <a:pt x="81768" y="5568"/>
                    <a:pt x="74148" y="7472"/>
                  </a:cubicBezTo>
                  <a:lnTo>
                    <a:pt x="19855" y="14140"/>
                  </a:lnTo>
                  <a:cubicBezTo>
                    <a:pt x="12235" y="15093"/>
                    <a:pt x="5568" y="22713"/>
                    <a:pt x="7473" y="30333"/>
                  </a:cubicBezTo>
                  <a:lnTo>
                    <a:pt x="8425" y="37000"/>
                  </a:lnTo>
                  <a:cubicBezTo>
                    <a:pt x="9378" y="44620"/>
                    <a:pt x="16998" y="51288"/>
                    <a:pt x="24618" y="49383"/>
                  </a:cubicBezTo>
                  <a:lnTo>
                    <a:pt x="78910" y="42715"/>
                  </a:lnTo>
                  <a:cubicBezTo>
                    <a:pt x="86530" y="41763"/>
                    <a:pt x="92245" y="34143"/>
                    <a:pt x="91293" y="26522"/>
                  </a:cubicBezTo>
                  <a:close/>
                </a:path>
              </a:pathLst>
            </a:custGeom>
            <a:solidFill>
              <a:srgbClr val="002DA7"/>
            </a:solidFill>
            <a:ln w="9525"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DEFC9E45-6170-4E8C-8F47-7AF9CD934FF5}"/>
                </a:ext>
              </a:extLst>
            </p:cNvPr>
            <p:cNvSpPr/>
            <p:nvPr/>
          </p:nvSpPr>
          <p:spPr>
            <a:xfrm>
              <a:off x="5150266" y="10636858"/>
              <a:ext cx="95250" cy="47625"/>
            </a:xfrm>
            <a:custGeom>
              <a:avLst/>
              <a:gdLst>
                <a:gd name="connsiteX0" fmla="*/ 91293 w 95250"/>
                <a:gd name="connsiteY0" fmla="*/ 26522 h 47625"/>
                <a:gd name="connsiteX1" fmla="*/ 90340 w 95250"/>
                <a:gd name="connsiteY1" fmla="*/ 19855 h 47625"/>
                <a:gd name="connsiteX2" fmla="*/ 74148 w 95250"/>
                <a:gd name="connsiteY2" fmla="*/ 7472 h 47625"/>
                <a:gd name="connsiteX3" fmla="*/ 19855 w 95250"/>
                <a:gd name="connsiteY3" fmla="*/ 14140 h 47625"/>
                <a:gd name="connsiteX4" fmla="*/ 7473 w 95250"/>
                <a:gd name="connsiteY4" fmla="*/ 30333 h 47625"/>
                <a:gd name="connsiteX5" fmla="*/ 8425 w 95250"/>
                <a:gd name="connsiteY5" fmla="*/ 37000 h 47625"/>
                <a:gd name="connsiteX6" fmla="*/ 24618 w 95250"/>
                <a:gd name="connsiteY6" fmla="*/ 49383 h 47625"/>
                <a:gd name="connsiteX7" fmla="*/ 78910 w 95250"/>
                <a:gd name="connsiteY7" fmla="*/ 42715 h 47625"/>
                <a:gd name="connsiteX8" fmla="*/ 91293 w 95250"/>
                <a:gd name="connsiteY8" fmla="*/ 26522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250" h="47625">
                  <a:moveTo>
                    <a:pt x="91293" y="26522"/>
                  </a:moveTo>
                  <a:lnTo>
                    <a:pt x="90340" y="19855"/>
                  </a:lnTo>
                  <a:cubicBezTo>
                    <a:pt x="89387" y="12235"/>
                    <a:pt x="81768" y="5568"/>
                    <a:pt x="74148" y="7472"/>
                  </a:cubicBezTo>
                  <a:lnTo>
                    <a:pt x="19855" y="14140"/>
                  </a:lnTo>
                  <a:cubicBezTo>
                    <a:pt x="12235" y="15093"/>
                    <a:pt x="5568" y="22713"/>
                    <a:pt x="7473" y="30333"/>
                  </a:cubicBezTo>
                  <a:lnTo>
                    <a:pt x="8425" y="37000"/>
                  </a:lnTo>
                  <a:cubicBezTo>
                    <a:pt x="9378" y="44620"/>
                    <a:pt x="16998" y="51288"/>
                    <a:pt x="24618" y="49383"/>
                  </a:cubicBezTo>
                  <a:lnTo>
                    <a:pt x="78910" y="42715"/>
                  </a:lnTo>
                  <a:cubicBezTo>
                    <a:pt x="86530" y="41763"/>
                    <a:pt x="92245" y="34143"/>
                    <a:pt x="91293" y="26522"/>
                  </a:cubicBezTo>
                  <a:close/>
                </a:path>
              </a:pathLst>
            </a:custGeom>
            <a:solidFill>
              <a:srgbClr val="002DA7"/>
            </a:solidFill>
            <a:ln w="9525"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B30C6204-F175-42FE-A42A-621587D935F4}"/>
                </a:ext>
              </a:extLst>
            </p:cNvPr>
            <p:cNvSpPr/>
            <p:nvPr/>
          </p:nvSpPr>
          <p:spPr>
            <a:xfrm>
              <a:off x="5063589" y="10796879"/>
              <a:ext cx="95250" cy="47625"/>
            </a:xfrm>
            <a:custGeom>
              <a:avLst/>
              <a:gdLst>
                <a:gd name="connsiteX0" fmla="*/ 91293 w 95250"/>
                <a:gd name="connsiteY0" fmla="*/ 26523 h 47625"/>
                <a:gd name="connsiteX1" fmla="*/ 90340 w 95250"/>
                <a:gd name="connsiteY1" fmla="*/ 19855 h 47625"/>
                <a:gd name="connsiteX2" fmla="*/ 74148 w 95250"/>
                <a:gd name="connsiteY2" fmla="*/ 7473 h 47625"/>
                <a:gd name="connsiteX3" fmla="*/ 19855 w 95250"/>
                <a:gd name="connsiteY3" fmla="*/ 14140 h 47625"/>
                <a:gd name="connsiteX4" fmla="*/ 7473 w 95250"/>
                <a:gd name="connsiteY4" fmla="*/ 30332 h 47625"/>
                <a:gd name="connsiteX5" fmla="*/ 8425 w 95250"/>
                <a:gd name="connsiteY5" fmla="*/ 37000 h 47625"/>
                <a:gd name="connsiteX6" fmla="*/ 24618 w 95250"/>
                <a:gd name="connsiteY6" fmla="*/ 49382 h 47625"/>
                <a:gd name="connsiteX7" fmla="*/ 78910 w 95250"/>
                <a:gd name="connsiteY7" fmla="*/ 42715 h 47625"/>
                <a:gd name="connsiteX8" fmla="*/ 91293 w 95250"/>
                <a:gd name="connsiteY8" fmla="*/ 26523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250" h="47625">
                  <a:moveTo>
                    <a:pt x="91293" y="26523"/>
                  </a:moveTo>
                  <a:lnTo>
                    <a:pt x="90340" y="19855"/>
                  </a:lnTo>
                  <a:cubicBezTo>
                    <a:pt x="89388" y="12235"/>
                    <a:pt x="81768" y="5567"/>
                    <a:pt x="74148" y="7473"/>
                  </a:cubicBezTo>
                  <a:lnTo>
                    <a:pt x="19855" y="14140"/>
                  </a:lnTo>
                  <a:cubicBezTo>
                    <a:pt x="12235" y="15092"/>
                    <a:pt x="5568" y="22712"/>
                    <a:pt x="7473" y="30332"/>
                  </a:cubicBezTo>
                  <a:lnTo>
                    <a:pt x="8425" y="37000"/>
                  </a:lnTo>
                  <a:cubicBezTo>
                    <a:pt x="9378" y="44620"/>
                    <a:pt x="16998" y="51287"/>
                    <a:pt x="24618" y="49382"/>
                  </a:cubicBezTo>
                  <a:lnTo>
                    <a:pt x="78910" y="42715"/>
                  </a:lnTo>
                  <a:cubicBezTo>
                    <a:pt x="86530" y="42715"/>
                    <a:pt x="92245" y="35095"/>
                    <a:pt x="91293" y="26523"/>
                  </a:cubicBezTo>
                  <a:close/>
                </a:path>
              </a:pathLst>
            </a:custGeom>
            <a:solidFill>
              <a:srgbClr val="002DA7"/>
            </a:solidFill>
            <a:ln w="9525"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40ACDE32-B6D5-4D15-BA87-DCC86E1E4885}"/>
                </a:ext>
              </a:extLst>
            </p:cNvPr>
            <p:cNvSpPr/>
            <p:nvPr/>
          </p:nvSpPr>
          <p:spPr>
            <a:xfrm>
              <a:off x="5731620" y="5257519"/>
              <a:ext cx="285750" cy="733425"/>
            </a:xfrm>
            <a:custGeom>
              <a:avLst/>
              <a:gdLst>
                <a:gd name="connsiteX0" fmla="*/ 281464 w 285750"/>
                <a:gd name="connsiteY0" fmla="*/ 541444 h 733425"/>
                <a:gd name="connsiteX1" fmla="*/ 123349 w 285750"/>
                <a:gd name="connsiteY1" fmla="*/ 241407 h 733425"/>
                <a:gd name="connsiteX2" fmla="*/ 16669 w 285750"/>
                <a:gd name="connsiteY2" fmla="*/ 722419 h 733425"/>
                <a:gd name="connsiteX3" fmla="*/ 7144 w 285750"/>
                <a:gd name="connsiteY3" fmla="*/ 729087 h 733425"/>
                <a:gd name="connsiteX4" fmla="*/ 70009 w 285750"/>
                <a:gd name="connsiteY4" fmla="*/ 15664 h 733425"/>
                <a:gd name="connsiteX5" fmla="*/ 281464 w 285750"/>
                <a:gd name="connsiteY5" fmla="*/ 541444 h 733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0" h="733425">
                  <a:moveTo>
                    <a:pt x="281464" y="541444"/>
                  </a:moveTo>
                  <a:cubicBezTo>
                    <a:pt x="185261" y="363327"/>
                    <a:pt x="123349" y="241407"/>
                    <a:pt x="123349" y="241407"/>
                  </a:cubicBezTo>
                  <a:cubicBezTo>
                    <a:pt x="123349" y="241407"/>
                    <a:pt x="93821" y="479532"/>
                    <a:pt x="16669" y="722419"/>
                  </a:cubicBezTo>
                  <a:lnTo>
                    <a:pt x="7144" y="729087"/>
                  </a:lnTo>
                  <a:cubicBezTo>
                    <a:pt x="7144" y="729087"/>
                    <a:pt x="23336" y="-84348"/>
                    <a:pt x="70009" y="15664"/>
                  </a:cubicBezTo>
                  <a:cubicBezTo>
                    <a:pt x="115729" y="116629"/>
                    <a:pt x="281464" y="541444"/>
                    <a:pt x="281464" y="541444"/>
                  </a:cubicBezTo>
                  <a:close/>
                </a:path>
              </a:pathLst>
            </a:custGeom>
            <a:solidFill>
              <a:srgbClr val="2863CD"/>
            </a:solidFill>
            <a:ln w="9525"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AFFCDEBF-870C-410F-8514-2348A36C1FF5}"/>
                </a:ext>
              </a:extLst>
            </p:cNvPr>
            <p:cNvSpPr/>
            <p:nvPr/>
          </p:nvSpPr>
          <p:spPr>
            <a:xfrm>
              <a:off x="5060108" y="7154847"/>
              <a:ext cx="3371850" cy="1285875"/>
            </a:xfrm>
            <a:custGeom>
              <a:avLst/>
              <a:gdLst>
                <a:gd name="connsiteX0" fmla="*/ 3368516 w 3371850"/>
                <a:gd name="connsiteY0" fmla="*/ 7144 h 1285875"/>
                <a:gd name="connsiteX1" fmla="*/ 3368516 w 3371850"/>
                <a:gd name="connsiteY1" fmla="*/ 7144 h 1285875"/>
                <a:gd name="connsiteX2" fmla="*/ 2924651 w 3371850"/>
                <a:gd name="connsiteY2" fmla="*/ 422434 h 1285875"/>
                <a:gd name="connsiteX3" fmla="*/ 145256 w 3371850"/>
                <a:gd name="connsiteY3" fmla="*/ 535781 h 1285875"/>
                <a:gd name="connsiteX4" fmla="*/ 452914 w 3371850"/>
                <a:gd name="connsiteY4" fmla="*/ 1278731 h 1285875"/>
                <a:gd name="connsiteX5" fmla="*/ 7144 w 3371850"/>
                <a:gd name="connsiteY5" fmla="*/ 375761 h 1285875"/>
                <a:gd name="connsiteX6" fmla="*/ 3368516 w 3371850"/>
                <a:gd name="connsiteY6" fmla="*/ 7144 h 1285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1850" h="1285875">
                  <a:moveTo>
                    <a:pt x="3368516" y="7144"/>
                  </a:moveTo>
                  <a:lnTo>
                    <a:pt x="3368516" y="7144"/>
                  </a:lnTo>
                  <a:cubicBezTo>
                    <a:pt x="3330416" y="140494"/>
                    <a:pt x="3214211" y="290989"/>
                    <a:pt x="2924651" y="422434"/>
                  </a:cubicBezTo>
                  <a:cubicBezTo>
                    <a:pt x="2302669" y="705326"/>
                    <a:pt x="145256" y="535781"/>
                    <a:pt x="145256" y="535781"/>
                  </a:cubicBezTo>
                  <a:cubicBezTo>
                    <a:pt x="263366" y="784384"/>
                    <a:pt x="367189" y="1035844"/>
                    <a:pt x="452914" y="1278731"/>
                  </a:cubicBezTo>
                  <a:cubicBezTo>
                    <a:pt x="311944" y="1012984"/>
                    <a:pt x="7144" y="375761"/>
                    <a:pt x="7144" y="375761"/>
                  </a:cubicBezTo>
                  <a:cubicBezTo>
                    <a:pt x="1473994" y="585311"/>
                    <a:pt x="3368516" y="7144"/>
                    <a:pt x="3368516" y="7144"/>
                  </a:cubicBezTo>
                  <a:close/>
                </a:path>
              </a:pathLst>
            </a:custGeom>
            <a:solidFill>
              <a:srgbClr val="547DE1"/>
            </a:solidFill>
            <a:ln w="9525" cap="flat">
              <a:noFill/>
              <a:prstDash val="solid"/>
              <a:miter/>
            </a:ln>
          </p:spPr>
          <p:txBody>
            <a:bodyPr rtlCol="0" anchor="ctr"/>
            <a:lstStyle/>
            <a:p>
              <a:endParaRPr lang="en-US"/>
            </a:p>
          </p:txBody>
        </p:sp>
      </p:grpSp>
      <p:grpSp>
        <p:nvGrpSpPr>
          <p:cNvPr id="87" name="Group 86">
            <a:extLst>
              <a:ext uri="{FF2B5EF4-FFF2-40B4-BE49-F238E27FC236}">
                <a16:creationId xmlns:a16="http://schemas.microsoft.com/office/drawing/2014/main" id="{F9F3CF1D-E908-4EE3-80DC-AD95C5FAB750}"/>
              </a:ext>
            </a:extLst>
          </p:cNvPr>
          <p:cNvGrpSpPr/>
          <p:nvPr/>
        </p:nvGrpSpPr>
        <p:grpSpPr>
          <a:xfrm>
            <a:off x="12776199" y="1601534"/>
            <a:ext cx="5573285" cy="1642809"/>
            <a:chOff x="15696687" y="198107"/>
            <a:chExt cx="3813038" cy="1123950"/>
          </a:xfrm>
        </p:grpSpPr>
        <p:sp>
          <p:nvSpPr>
            <p:cNvPr id="82" name="Freeform: Shape 81">
              <a:extLst>
                <a:ext uri="{FF2B5EF4-FFF2-40B4-BE49-F238E27FC236}">
                  <a16:creationId xmlns:a16="http://schemas.microsoft.com/office/drawing/2014/main" id="{241145F0-2852-49F9-B71D-F58349CC0EAC}"/>
                </a:ext>
              </a:extLst>
            </p:cNvPr>
            <p:cNvSpPr/>
            <p:nvPr/>
          </p:nvSpPr>
          <p:spPr>
            <a:xfrm>
              <a:off x="15696687" y="542731"/>
              <a:ext cx="47625" cy="85725"/>
            </a:xfrm>
            <a:custGeom>
              <a:avLst/>
              <a:gdLst>
                <a:gd name="connsiteX0" fmla="*/ 32089 w 47625"/>
                <a:gd name="connsiteY0" fmla="*/ 81619 h 85725"/>
                <a:gd name="connsiteX1" fmla="*/ 22564 w 47625"/>
                <a:gd name="connsiteY1" fmla="*/ 74952 h 85725"/>
                <a:gd name="connsiteX2" fmla="*/ 7324 w 47625"/>
                <a:gd name="connsiteY2" fmla="*/ 18754 h 85725"/>
                <a:gd name="connsiteX3" fmla="*/ 14944 w 47625"/>
                <a:gd name="connsiteY3" fmla="*/ 7324 h 85725"/>
                <a:gd name="connsiteX4" fmla="*/ 26374 w 47625"/>
                <a:gd name="connsiteY4" fmla="*/ 14944 h 85725"/>
                <a:gd name="connsiteX5" fmla="*/ 40662 w 47625"/>
                <a:gd name="connsiteY5" fmla="*/ 69237 h 85725"/>
                <a:gd name="connsiteX6" fmla="*/ 33994 w 47625"/>
                <a:gd name="connsiteY6" fmla="*/ 81619 h 85725"/>
                <a:gd name="connsiteX7" fmla="*/ 32089 w 47625"/>
                <a:gd name="connsiteY7" fmla="*/ 81619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625" h="85725">
                  <a:moveTo>
                    <a:pt x="32089" y="81619"/>
                  </a:moveTo>
                  <a:cubicBezTo>
                    <a:pt x="28279" y="81619"/>
                    <a:pt x="24469" y="78762"/>
                    <a:pt x="22564" y="74952"/>
                  </a:cubicBezTo>
                  <a:cubicBezTo>
                    <a:pt x="12087" y="40662"/>
                    <a:pt x="8277" y="19707"/>
                    <a:pt x="7324" y="18754"/>
                  </a:cubicBezTo>
                  <a:cubicBezTo>
                    <a:pt x="6372" y="13992"/>
                    <a:pt x="9229" y="8277"/>
                    <a:pt x="14944" y="7324"/>
                  </a:cubicBezTo>
                  <a:cubicBezTo>
                    <a:pt x="19707" y="6372"/>
                    <a:pt x="25422" y="9229"/>
                    <a:pt x="26374" y="14944"/>
                  </a:cubicBezTo>
                  <a:cubicBezTo>
                    <a:pt x="26374" y="14944"/>
                    <a:pt x="30184" y="35899"/>
                    <a:pt x="40662" y="69237"/>
                  </a:cubicBezTo>
                  <a:cubicBezTo>
                    <a:pt x="42567" y="73999"/>
                    <a:pt x="39709" y="79714"/>
                    <a:pt x="33994" y="81619"/>
                  </a:cubicBezTo>
                  <a:cubicBezTo>
                    <a:pt x="33994" y="80667"/>
                    <a:pt x="33042" y="81619"/>
                    <a:pt x="32089" y="81619"/>
                  </a:cubicBezTo>
                  <a:close/>
                </a:path>
              </a:pathLst>
            </a:custGeom>
            <a:solidFill>
              <a:srgbClr val="4648D0"/>
            </a:solidFill>
            <a:ln w="9525"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id="{671E2C24-8E49-44BA-B2B6-8AB18A7A1469}"/>
                </a:ext>
              </a:extLst>
            </p:cNvPr>
            <p:cNvSpPr/>
            <p:nvPr/>
          </p:nvSpPr>
          <p:spPr>
            <a:xfrm>
              <a:off x="15752335" y="198107"/>
              <a:ext cx="3590925" cy="1123950"/>
            </a:xfrm>
            <a:custGeom>
              <a:avLst/>
              <a:gdLst>
                <a:gd name="connsiteX0" fmla="*/ 3303524 w 3590925"/>
                <a:gd name="connsiteY0" fmla="*/ 1116806 h 1123950"/>
                <a:gd name="connsiteX1" fmla="*/ 3250184 w 3590925"/>
                <a:gd name="connsiteY1" fmla="*/ 1112044 h 1123950"/>
                <a:gd name="connsiteX2" fmla="*/ 3242564 w 3590925"/>
                <a:gd name="connsiteY2" fmla="*/ 1101566 h 1123950"/>
                <a:gd name="connsiteX3" fmla="*/ 3253041 w 3590925"/>
                <a:gd name="connsiteY3" fmla="*/ 1093946 h 1123950"/>
                <a:gd name="connsiteX4" fmla="*/ 3364484 w 3590925"/>
                <a:gd name="connsiteY4" fmla="*/ 1091089 h 1123950"/>
                <a:gd name="connsiteX5" fmla="*/ 3375914 w 3590925"/>
                <a:gd name="connsiteY5" fmla="*/ 1098709 h 1123950"/>
                <a:gd name="connsiteX6" fmla="*/ 3368294 w 3590925"/>
                <a:gd name="connsiteY6" fmla="*/ 1110139 h 1123950"/>
                <a:gd name="connsiteX7" fmla="*/ 3303524 w 3590925"/>
                <a:gd name="connsiteY7" fmla="*/ 1116806 h 1123950"/>
                <a:gd name="connsiteX8" fmla="*/ 3140646 w 3590925"/>
                <a:gd name="connsiteY8" fmla="*/ 1078706 h 1123950"/>
                <a:gd name="connsiteX9" fmla="*/ 3136836 w 3590925"/>
                <a:gd name="connsiteY9" fmla="*/ 1077754 h 1123950"/>
                <a:gd name="connsiteX10" fmla="*/ 3032061 w 3590925"/>
                <a:gd name="connsiteY10" fmla="*/ 1024414 h 1123950"/>
                <a:gd name="connsiteX11" fmla="*/ 3029204 w 3590925"/>
                <a:gd name="connsiteY11" fmla="*/ 1011079 h 1123950"/>
                <a:gd name="connsiteX12" fmla="*/ 3042539 w 3590925"/>
                <a:gd name="connsiteY12" fmla="*/ 1008221 h 1123950"/>
                <a:gd name="connsiteX13" fmla="*/ 3144456 w 3590925"/>
                <a:gd name="connsiteY13" fmla="*/ 1060609 h 1123950"/>
                <a:gd name="connsiteX14" fmla="*/ 3149219 w 3590925"/>
                <a:gd name="connsiteY14" fmla="*/ 1072991 h 1123950"/>
                <a:gd name="connsiteX15" fmla="*/ 3140646 w 3590925"/>
                <a:gd name="connsiteY15" fmla="*/ 1078706 h 1123950"/>
                <a:gd name="connsiteX16" fmla="*/ 3474021 w 3590925"/>
                <a:gd name="connsiteY16" fmla="*/ 1064419 h 1123950"/>
                <a:gd name="connsiteX17" fmla="*/ 3465449 w 3590925"/>
                <a:gd name="connsiteY17" fmla="*/ 1059656 h 1123950"/>
                <a:gd name="connsiteX18" fmla="*/ 3469259 w 3590925"/>
                <a:gd name="connsiteY18" fmla="*/ 1046321 h 1123950"/>
                <a:gd name="connsiteX19" fmla="*/ 3510216 w 3590925"/>
                <a:gd name="connsiteY19" fmla="*/ 1020604 h 1123950"/>
                <a:gd name="connsiteX20" fmla="*/ 3569271 w 3590925"/>
                <a:gd name="connsiteY20" fmla="*/ 985361 h 1123950"/>
                <a:gd name="connsiteX21" fmla="*/ 3582606 w 3590925"/>
                <a:gd name="connsiteY21" fmla="*/ 989171 h 1123950"/>
                <a:gd name="connsiteX22" fmla="*/ 3578796 w 3590925"/>
                <a:gd name="connsiteY22" fmla="*/ 1002506 h 1123950"/>
                <a:gd name="connsiteX23" fmla="*/ 3521646 w 3590925"/>
                <a:gd name="connsiteY23" fmla="*/ 1036796 h 1123950"/>
                <a:gd name="connsiteX24" fmla="*/ 3479736 w 3590925"/>
                <a:gd name="connsiteY24" fmla="*/ 1062514 h 1123950"/>
                <a:gd name="connsiteX25" fmla="*/ 3474021 w 3590925"/>
                <a:gd name="connsiteY25" fmla="*/ 1064419 h 1123950"/>
                <a:gd name="connsiteX26" fmla="*/ 752729 w 3590925"/>
                <a:gd name="connsiteY26" fmla="*/ 1024414 h 1123950"/>
                <a:gd name="connsiteX27" fmla="*/ 744156 w 3590925"/>
                <a:gd name="connsiteY27" fmla="*/ 1024414 h 1123950"/>
                <a:gd name="connsiteX28" fmla="*/ 734631 w 3590925"/>
                <a:gd name="connsiteY28" fmla="*/ 1014889 h 1123950"/>
                <a:gd name="connsiteX29" fmla="*/ 744156 w 3590925"/>
                <a:gd name="connsiteY29" fmla="*/ 1005364 h 1123950"/>
                <a:gd name="connsiteX30" fmla="*/ 744156 w 3590925"/>
                <a:gd name="connsiteY30" fmla="*/ 1005364 h 1123950"/>
                <a:gd name="connsiteX31" fmla="*/ 753681 w 3590925"/>
                <a:gd name="connsiteY31" fmla="*/ 1005364 h 1123950"/>
                <a:gd name="connsiteX32" fmla="*/ 858456 w 3590925"/>
                <a:gd name="connsiteY32" fmla="*/ 999649 h 1123950"/>
                <a:gd name="connsiteX33" fmla="*/ 868934 w 3590925"/>
                <a:gd name="connsiteY33" fmla="*/ 1008221 h 1123950"/>
                <a:gd name="connsiteX34" fmla="*/ 860361 w 3590925"/>
                <a:gd name="connsiteY34" fmla="*/ 1018699 h 1123950"/>
                <a:gd name="connsiteX35" fmla="*/ 752729 w 3590925"/>
                <a:gd name="connsiteY35" fmla="*/ 1024414 h 1123950"/>
                <a:gd name="connsiteX36" fmla="*/ 628904 w 3590925"/>
                <a:gd name="connsiteY36" fmla="*/ 1015841 h 1123950"/>
                <a:gd name="connsiteX37" fmla="*/ 627951 w 3590925"/>
                <a:gd name="connsiteY37" fmla="*/ 1015841 h 1123950"/>
                <a:gd name="connsiteX38" fmla="*/ 512699 w 3590925"/>
                <a:gd name="connsiteY38" fmla="*/ 992029 h 1123950"/>
                <a:gd name="connsiteX39" fmla="*/ 506031 w 3590925"/>
                <a:gd name="connsiteY39" fmla="*/ 980599 h 1123950"/>
                <a:gd name="connsiteX40" fmla="*/ 517461 w 3590925"/>
                <a:gd name="connsiteY40" fmla="*/ 973931 h 1123950"/>
                <a:gd name="connsiteX41" fmla="*/ 629856 w 3590925"/>
                <a:gd name="connsiteY41" fmla="*/ 997744 h 1123950"/>
                <a:gd name="connsiteX42" fmla="*/ 638429 w 3590925"/>
                <a:gd name="connsiteY42" fmla="*/ 1008221 h 1123950"/>
                <a:gd name="connsiteX43" fmla="*/ 628904 w 3590925"/>
                <a:gd name="connsiteY43" fmla="*/ 1015841 h 1123950"/>
                <a:gd name="connsiteX44" fmla="*/ 975614 w 3590925"/>
                <a:gd name="connsiteY44" fmla="*/ 1002506 h 1123950"/>
                <a:gd name="connsiteX45" fmla="*/ 966089 w 3590925"/>
                <a:gd name="connsiteY45" fmla="*/ 994886 h 1123950"/>
                <a:gd name="connsiteX46" fmla="*/ 973709 w 3590925"/>
                <a:gd name="connsiteY46" fmla="*/ 983456 h 1123950"/>
                <a:gd name="connsiteX47" fmla="*/ 1084199 w 3590925"/>
                <a:gd name="connsiteY47" fmla="*/ 953929 h 1123950"/>
                <a:gd name="connsiteX48" fmla="*/ 1096581 w 3590925"/>
                <a:gd name="connsiteY48" fmla="*/ 959644 h 1123950"/>
                <a:gd name="connsiteX49" fmla="*/ 1090866 w 3590925"/>
                <a:gd name="connsiteY49" fmla="*/ 972026 h 1123950"/>
                <a:gd name="connsiteX50" fmla="*/ 977519 w 3590925"/>
                <a:gd name="connsiteY50" fmla="*/ 1002506 h 1123950"/>
                <a:gd name="connsiteX51" fmla="*/ 975614 w 3590925"/>
                <a:gd name="connsiteY51" fmla="*/ 1002506 h 1123950"/>
                <a:gd name="connsiteX52" fmla="*/ 2940621 w 3590925"/>
                <a:gd name="connsiteY52" fmla="*/ 960596 h 1123950"/>
                <a:gd name="connsiteX53" fmla="*/ 2934906 w 3590925"/>
                <a:gd name="connsiteY53" fmla="*/ 958691 h 1123950"/>
                <a:gd name="connsiteX54" fmla="*/ 2849181 w 3590925"/>
                <a:gd name="connsiteY54" fmla="*/ 878681 h 1123950"/>
                <a:gd name="connsiteX55" fmla="*/ 2850134 w 3590925"/>
                <a:gd name="connsiteY55" fmla="*/ 865346 h 1123950"/>
                <a:gd name="connsiteX56" fmla="*/ 2863469 w 3590925"/>
                <a:gd name="connsiteY56" fmla="*/ 866299 h 1123950"/>
                <a:gd name="connsiteX57" fmla="*/ 2947289 w 3590925"/>
                <a:gd name="connsiteY57" fmla="*/ 944404 h 1123950"/>
                <a:gd name="connsiteX58" fmla="*/ 2949194 w 3590925"/>
                <a:gd name="connsiteY58" fmla="*/ 957739 h 1123950"/>
                <a:gd name="connsiteX59" fmla="*/ 2940621 w 3590925"/>
                <a:gd name="connsiteY59" fmla="*/ 960596 h 1123950"/>
                <a:gd name="connsiteX60" fmla="*/ 406019 w 3590925"/>
                <a:gd name="connsiteY60" fmla="*/ 951071 h 1123950"/>
                <a:gd name="connsiteX61" fmla="*/ 402209 w 3590925"/>
                <a:gd name="connsiteY61" fmla="*/ 950119 h 1123950"/>
                <a:gd name="connsiteX62" fmla="*/ 300291 w 3590925"/>
                <a:gd name="connsiteY62" fmla="*/ 891064 h 1123950"/>
                <a:gd name="connsiteX63" fmla="*/ 297434 w 3590925"/>
                <a:gd name="connsiteY63" fmla="*/ 877729 h 1123950"/>
                <a:gd name="connsiteX64" fmla="*/ 310769 w 3590925"/>
                <a:gd name="connsiteY64" fmla="*/ 874871 h 1123950"/>
                <a:gd name="connsiteX65" fmla="*/ 409829 w 3590925"/>
                <a:gd name="connsiteY65" fmla="*/ 932021 h 1123950"/>
                <a:gd name="connsiteX66" fmla="*/ 414591 w 3590925"/>
                <a:gd name="connsiteY66" fmla="*/ 944404 h 1123950"/>
                <a:gd name="connsiteX67" fmla="*/ 406019 w 3590925"/>
                <a:gd name="connsiteY67" fmla="*/ 951071 h 1123950"/>
                <a:gd name="connsiteX68" fmla="*/ 1194689 w 3590925"/>
                <a:gd name="connsiteY68" fmla="*/ 927259 h 1123950"/>
                <a:gd name="connsiteX69" fmla="*/ 1186116 w 3590925"/>
                <a:gd name="connsiteY69" fmla="*/ 922496 h 1123950"/>
                <a:gd name="connsiteX70" fmla="*/ 1189926 w 3590925"/>
                <a:gd name="connsiteY70" fmla="*/ 910114 h 1123950"/>
                <a:gd name="connsiteX71" fmla="*/ 1288034 w 3590925"/>
                <a:gd name="connsiteY71" fmla="*/ 851059 h 1123950"/>
                <a:gd name="connsiteX72" fmla="*/ 1301369 w 3590925"/>
                <a:gd name="connsiteY72" fmla="*/ 852964 h 1123950"/>
                <a:gd name="connsiteX73" fmla="*/ 1299464 w 3590925"/>
                <a:gd name="connsiteY73" fmla="*/ 866299 h 1123950"/>
                <a:gd name="connsiteX74" fmla="*/ 1198499 w 3590925"/>
                <a:gd name="connsiteY74" fmla="*/ 927259 h 1123950"/>
                <a:gd name="connsiteX75" fmla="*/ 1194689 w 3590925"/>
                <a:gd name="connsiteY75" fmla="*/ 927259 h 1123950"/>
                <a:gd name="connsiteX76" fmla="*/ 215519 w 3590925"/>
                <a:gd name="connsiteY76" fmla="*/ 820579 h 1123950"/>
                <a:gd name="connsiteX77" fmla="*/ 208851 w 3590925"/>
                <a:gd name="connsiteY77" fmla="*/ 817721 h 1123950"/>
                <a:gd name="connsiteX78" fmla="*/ 129794 w 3590925"/>
                <a:gd name="connsiteY78" fmla="*/ 731044 h 1123950"/>
                <a:gd name="connsiteX79" fmla="*/ 131699 w 3590925"/>
                <a:gd name="connsiteY79" fmla="*/ 717709 h 1123950"/>
                <a:gd name="connsiteX80" fmla="*/ 145034 w 3590925"/>
                <a:gd name="connsiteY80" fmla="*/ 719614 h 1123950"/>
                <a:gd name="connsiteX81" fmla="*/ 222186 w 3590925"/>
                <a:gd name="connsiteY81" fmla="*/ 804386 h 1123950"/>
                <a:gd name="connsiteX82" fmla="*/ 222186 w 3590925"/>
                <a:gd name="connsiteY82" fmla="*/ 817721 h 1123950"/>
                <a:gd name="connsiteX83" fmla="*/ 215519 w 3590925"/>
                <a:gd name="connsiteY83" fmla="*/ 820579 h 1123950"/>
                <a:gd name="connsiteX84" fmla="*/ 1383284 w 3590925"/>
                <a:gd name="connsiteY84" fmla="*/ 793909 h 1123950"/>
                <a:gd name="connsiteX85" fmla="*/ 1376616 w 3590925"/>
                <a:gd name="connsiteY85" fmla="*/ 791051 h 1123950"/>
                <a:gd name="connsiteX86" fmla="*/ 1376616 w 3590925"/>
                <a:gd name="connsiteY86" fmla="*/ 777716 h 1123950"/>
                <a:gd name="connsiteX87" fmla="*/ 1454721 w 3590925"/>
                <a:gd name="connsiteY87" fmla="*/ 693896 h 1123950"/>
                <a:gd name="connsiteX88" fmla="*/ 1468056 w 3590925"/>
                <a:gd name="connsiteY88" fmla="*/ 692944 h 1123950"/>
                <a:gd name="connsiteX89" fmla="*/ 1469009 w 3590925"/>
                <a:gd name="connsiteY89" fmla="*/ 706279 h 1123950"/>
                <a:gd name="connsiteX90" fmla="*/ 1388999 w 3590925"/>
                <a:gd name="connsiteY90" fmla="*/ 792004 h 1123950"/>
                <a:gd name="connsiteX91" fmla="*/ 1383284 w 3590925"/>
                <a:gd name="connsiteY91" fmla="*/ 793909 h 1123950"/>
                <a:gd name="connsiteX92" fmla="*/ 2784411 w 3590925"/>
                <a:gd name="connsiteY92" fmla="*/ 790099 h 1123950"/>
                <a:gd name="connsiteX93" fmla="*/ 2776791 w 3590925"/>
                <a:gd name="connsiteY93" fmla="*/ 785336 h 1123950"/>
                <a:gd name="connsiteX94" fmla="*/ 2718689 w 3590925"/>
                <a:gd name="connsiteY94" fmla="*/ 683419 h 1123950"/>
                <a:gd name="connsiteX95" fmla="*/ 2723451 w 3590925"/>
                <a:gd name="connsiteY95" fmla="*/ 671036 h 1123950"/>
                <a:gd name="connsiteX96" fmla="*/ 2735834 w 3590925"/>
                <a:gd name="connsiteY96" fmla="*/ 675799 h 1123950"/>
                <a:gd name="connsiteX97" fmla="*/ 2792031 w 3590925"/>
                <a:gd name="connsiteY97" fmla="*/ 775811 h 1123950"/>
                <a:gd name="connsiteX98" fmla="*/ 2789174 w 3590925"/>
                <a:gd name="connsiteY98" fmla="*/ 789146 h 1123950"/>
                <a:gd name="connsiteX99" fmla="*/ 2784411 w 3590925"/>
                <a:gd name="connsiteY99" fmla="*/ 790099 h 1123950"/>
                <a:gd name="connsiteX100" fmla="*/ 70739 w 3590925"/>
                <a:gd name="connsiteY100" fmla="*/ 637699 h 1123950"/>
                <a:gd name="connsiteX101" fmla="*/ 62166 w 3590925"/>
                <a:gd name="connsiteY101" fmla="*/ 632936 h 1123950"/>
                <a:gd name="connsiteX102" fmla="*/ 7874 w 3590925"/>
                <a:gd name="connsiteY102" fmla="*/ 528161 h 1123950"/>
                <a:gd name="connsiteX103" fmla="*/ 12636 w 3590925"/>
                <a:gd name="connsiteY103" fmla="*/ 515779 h 1123950"/>
                <a:gd name="connsiteX104" fmla="*/ 25019 w 3590925"/>
                <a:gd name="connsiteY104" fmla="*/ 520541 h 1123950"/>
                <a:gd name="connsiteX105" fmla="*/ 77406 w 3590925"/>
                <a:gd name="connsiteY105" fmla="*/ 623411 h 1123950"/>
                <a:gd name="connsiteX106" fmla="*/ 74549 w 3590925"/>
                <a:gd name="connsiteY106" fmla="*/ 636746 h 1123950"/>
                <a:gd name="connsiteX107" fmla="*/ 70739 w 3590925"/>
                <a:gd name="connsiteY107" fmla="*/ 637699 h 1123950"/>
                <a:gd name="connsiteX108" fmla="*/ 1532826 w 3590925"/>
                <a:gd name="connsiteY108" fmla="*/ 615791 h 1123950"/>
                <a:gd name="connsiteX109" fmla="*/ 1527111 w 3590925"/>
                <a:gd name="connsiteY109" fmla="*/ 613886 h 1123950"/>
                <a:gd name="connsiteX110" fmla="*/ 1524254 w 3590925"/>
                <a:gd name="connsiteY110" fmla="*/ 600551 h 1123950"/>
                <a:gd name="connsiteX111" fmla="*/ 1587119 w 3590925"/>
                <a:gd name="connsiteY111" fmla="*/ 503396 h 1123950"/>
                <a:gd name="connsiteX112" fmla="*/ 1600454 w 3590925"/>
                <a:gd name="connsiteY112" fmla="*/ 500539 h 1123950"/>
                <a:gd name="connsiteX113" fmla="*/ 1603311 w 3590925"/>
                <a:gd name="connsiteY113" fmla="*/ 513874 h 1123950"/>
                <a:gd name="connsiteX114" fmla="*/ 1539494 w 3590925"/>
                <a:gd name="connsiteY114" fmla="*/ 611981 h 1123950"/>
                <a:gd name="connsiteX115" fmla="*/ 1532826 w 3590925"/>
                <a:gd name="connsiteY115" fmla="*/ 615791 h 1123950"/>
                <a:gd name="connsiteX116" fmla="*/ 2681541 w 3590925"/>
                <a:gd name="connsiteY116" fmla="*/ 582454 h 1123950"/>
                <a:gd name="connsiteX117" fmla="*/ 2672969 w 3590925"/>
                <a:gd name="connsiteY117" fmla="*/ 576739 h 1123950"/>
                <a:gd name="connsiteX118" fmla="*/ 2632011 w 3590925"/>
                <a:gd name="connsiteY118" fmla="*/ 467201 h 1123950"/>
                <a:gd name="connsiteX119" fmla="*/ 2637726 w 3590925"/>
                <a:gd name="connsiteY119" fmla="*/ 454819 h 1123950"/>
                <a:gd name="connsiteX120" fmla="*/ 2650109 w 3590925"/>
                <a:gd name="connsiteY120" fmla="*/ 460534 h 1123950"/>
                <a:gd name="connsiteX121" fmla="*/ 2690114 w 3590925"/>
                <a:gd name="connsiteY121" fmla="*/ 569119 h 1123950"/>
                <a:gd name="connsiteX122" fmla="*/ 2684399 w 3590925"/>
                <a:gd name="connsiteY122" fmla="*/ 581501 h 1123950"/>
                <a:gd name="connsiteX123" fmla="*/ 2681541 w 3590925"/>
                <a:gd name="connsiteY123" fmla="*/ 582454 h 1123950"/>
                <a:gd name="connsiteX124" fmla="*/ 1656651 w 3590925"/>
                <a:gd name="connsiteY124" fmla="*/ 418624 h 1123950"/>
                <a:gd name="connsiteX125" fmla="*/ 1651889 w 3590925"/>
                <a:gd name="connsiteY125" fmla="*/ 417671 h 1123950"/>
                <a:gd name="connsiteX126" fmla="*/ 1649031 w 3590925"/>
                <a:gd name="connsiteY126" fmla="*/ 404336 h 1123950"/>
                <a:gd name="connsiteX127" fmla="*/ 1710944 w 3590925"/>
                <a:gd name="connsiteY127" fmla="*/ 305276 h 1123950"/>
                <a:gd name="connsiteX128" fmla="*/ 1724279 w 3590925"/>
                <a:gd name="connsiteY128" fmla="*/ 302419 h 1123950"/>
                <a:gd name="connsiteX129" fmla="*/ 1727136 w 3590925"/>
                <a:gd name="connsiteY129" fmla="*/ 315754 h 1123950"/>
                <a:gd name="connsiteX130" fmla="*/ 1665224 w 3590925"/>
                <a:gd name="connsiteY130" fmla="*/ 413861 h 1123950"/>
                <a:gd name="connsiteX131" fmla="*/ 1656651 w 3590925"/>
                <a:gd name="connsiteY131" fmla="*/ 418624 h 1123950"/>
                <a:gd name="connsiteX132" fmla="*/ 2601531 w 3590925"/>
                <a:gd name="connsiteY132" fmla="*/ 363379 h 1123950"/>
                <a:gd name="connsiteX133" fmla="*/ 2592959 w 3590925"/>
                <a:gd name="connsiteY133" fmla="*/ 357664 h 1123950"/>
                <a:gd name="connsiteX134" fmla="*/ 2547239 w 3590925"/>
                <a:gd name="connsiteY134" fmla="*/ 251936 h 1123950"/>
                <a:gd name="connsiteX135" fmla="*/ 2551049 w 3590925"/>
                <a:gd name="connsiteY135" fmla="*/ 239554 h 1123950"/>
                <a:gd name="connsiteX136" fmla="*/ 2563431 w 3590925"/>
                <a:gd name="connsiteY136" fmla="*/ 243364 h 1123950"/>
                <a:gd name="connsiteX137" fmla="*/ 2610104 w 3590925"/>
                <a:gd name="connsiteY137" fmla="*/ 350996 h 1123950"/>
                <a:gd name="connsiteX138" fmla="*/ 2604389 w 3590925"/>
                <a:gd name="connsiteY138" fmla="*/ 363379 h 1123950"/>
                <a:gd name="connsiteX139" fmla="*/ 2601531 w 3590925"/>
                <a:gd name="connsiteY139" fmla="*/ 363379 h 1123950"/>
                <a:gd name="connsiteX140" fmla="*/ 1786191 w 3590925"/>
                <a:gd name="connsiteY140" fmla="*/ 226219 h 1123950"/>
                <a:gd name="connsiteX141" fmla="*/ 1780476 w 3590925"/>
                <a:gd name="connsiteY141" fmla="*/ 224314 h 1123950"/>
                <a:gd name="connsiteX142" fmla="*/ 1778571 w 3590925"/>
                <a:gd name="connsiteY142" fmla="*/ 210979 h 1123950"/>
                <a:gd name="connsiteX143" fmla="*/ 1859534 w 3590925"/>
                <a:gd name="connsiteY143" fmla="*/ 125254 h 1123950"/>
                <a:gd name="connsiteX144" fmla="*/ 1872869 w 3590925"/>
                <a:gd name="connsiteY144" fmla="*/ 126206 h 1123950"/>
                <a:gd name="connsiteX145" fmla="*/ 1871916 w 3590925"/>
                <a:gd name="connsiteY145" fmla="*/ 139541 h 1123950"/>
                <a:gd name="connsiteX146" fmla="*/ 1792859 w 3590925"/>
                <a:gd name="connsiteY146" fmla="*/ 222409 h 1123950"/>
                <a:gd name="connsiteX147" fmla="*/ 1786191 w 3590925"/>
                <a:gd name="connsiteY147" fmla="*/ 226219 h 1123950"/>
                <a:gd name="connsiteX148" fmla="*/ 2493899 w 3590925"/>
                <a:gd name="connsiteY148" fmla="*/ 158591 h 1123950"/>
                <a:gd name="connsiteX149" fmla="*/ 2486279 w 3590925"/>
                <a:gd name="connsiteY149" fmla="*/ 154781 h 1123950"/>
                <a:gd name="connsiteX150" fmla="*/ 2402459 w 3590925"/>
                <a:gd name="connsiteY150" fmla="*/ 79534 h 1123950"/>
                <a:gd name="connsiteX151" fmla="*/ 2399601 w 3590925"/>
                <a:gd name="connsiteY151" fmla="*/ 66199 h 1123950"/>
                <a:gd name="connsiteX152" fmla="*/ 2412936 w 3590925"/>
                <a:gd name="connsiteY152" fmla="*/ 63341 h 1123950"/>
                <a:gd name="connsiteX153" fmla="*/ 2501519 w 3590925"/>
                <a:gd name="connsiteY153" fmla="*/ 142399 h 1123950"/>
                <a:gd name="connsiteX154" fmla="*/ 2499614 w 3590925"/>
                <a:gd name="connsiteY154" fmla="*/ 155734 h 1123950"/>
                <a:gd name="connsiteX155" fmla="*/ 2493899 w 3590925"/>
                <a:gd name="connsiteY155" fmla="*/ 158591 h 1123950"/>
                <a:gd name="connsiteX156" fmla="*/ 1961451 w 3590925"/>
                <a:gd name="connsiteY156" fmla="*/ 75724 h 1123950"/>
                <a:gd name="connsiteX157" fmla="*/ 1952879 w 3590925"/>
                <a:gd name="connsiteY157" fmla="*/ 70961 h 1123950"/>
                <a:gd name="connsiteX158" fmla="*/ 1956689 w 3590925"/>
                <a:gd name="connsiteY158" fmla="*/ 58579 h 1123950"/>
                <a:gd name="connsiteX159" fmla="*/ 2068131 w 3590925"/>
                <a:gd name="connsiteY159" fmla="*/ 19526 h 1123950"/>
                <a:gd name="connsiteX160" fmla="*/ 2079561 w 3590925"/>
                <a:gd name="connsiteY160" fmla="*/ 27146 h 1123950"/>
                <a:gd name="connsiteX161" fmla="*/ 2071941 w 3590925"/>
                <a:gd name="connsiteY161" fmla="*/ 38576 h 1123950"/>
                <a:gd name="connsiteX162" fmla="*/ 1965261 w 3590925"/>
                <a:gd name="connsiteY162" fmla="*/ 76676 h 1123950"/>
                <a:gd name="connsiteX163" fmla="*/ 1961451 w 3590925"/>
                <a:gd name="connsiteY163" fmla="*/ 75724 h 1123950"/>
                <a:gd name="connsiteX164" fmla="*/ 2301494 w 3590925"/>
                <a:gd name="connsiteY164" fmla="*/ 37624 h 1123950"/>
                <a:gd name="connsiteX165" fmla="*/ 2299589 w 3590925"/>
                <a:gd name="connsiteY165" fmla="*/ 37624 h 1123950"/>
                <a:gd name="connsiteX166" fmla="*/ 2189099 w 3590925"/>
                <a:gd name="connsiteY166" fmla="*/ 26194 h 1123950"/>
                <a:gd name="connsiteX167" fmla="*/ 2187194 w 3590925"/>
                <a:gd name="connsiteY167" fmla="*/ 26194 h 1123950"/>
                <a:gd name="connsiteX168" fmla="*/ 2177669 w 3590925"/>
                <a:gd name="connsiteY168" fmla="*/ 16669 h 1123950"/>
                <a:gd name="connsiteX169" fmla="*/ 2187194 w 3590925"/>
                <a:gd name="connsiteY169" fmla="*/ 7144 h 1123950"/>
                <a:gd name="connsiteX170" fmla="*/ 2189099 w 3590925"/>
                <a:gd name="connsiteY170" fmla="*/ 7144 h 1123950"/>
                <a:gd name="connsiteX171" fmla="*/ 2304351 w 3590925"/>
                <a:gd name="connsiteY171" fmla="*/ 19526 h 1123950"/>
                <a:gd name="connsiteX172" fmla="*/ 2311971 w 3590925"/>
                <a:gd name="connsiteY172" fmla="*/ 30956 h 1123950"/>
                <a:gd name="connsiteX173" fmla="*/ 2301494 w 3590925"/>
                <a:gd name="connsiteY173" fmla="*/ 37624 h 1123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3590925" h="1123950">
                  <a:moveTo>
                    <a:pt x="3303524" y="1116806"/>
                  </a:moveTo>
                  <a:cubicBezTo>
                    <a:pt x="3286379" y="1116806"/>
                    <a:pt x="3268281" y="1114901"/>
                    <a:pt x="3250184" y="1112044"/>
                  </a:cubicBezTo>
                  <a:cubicBezTo>
                    <a:pt x="3245421" y="1111091"/>
                    <a:pt x="3241611" y="1106329"/>
                    <a:pt x="3242564" y="1101566"/>
                  </a:cubicBezTo>
                  <a:cubicBezTo>
                    <a:pt x="3243516" y="1096804"/>
                    <a:pt x="3248279" y="1092994"/>
                    <a:pt x="3253041" y="1093946"/>
                  </a:cubicBezTo>
                  <a:cubicBezTo>
                    <a:pt x="3292094" y="1100614"/>
                    <a:pt x="3329241" y="1099661"/>
                    <a:pt x="3364484" y="1091089"/>
                  </a:cubicBezTo>
                  <a:cubicBezTo>
                    <a:pt x="3369246" y="1090136"/>
                    <a:pt x="3374961" y="1092994"/>
                    <a:pt x="3375914" y="1098709"/>
                  </a:cubicBezTo>
                  <a:cubicBezTo>
                    <a:pt x="3376866" y="1103471"/>
                    <a:pt x="3374009" y="1109186"/>
                    <a:pt x="3368294" y="1110139"/>
                  </a:cubicBezTo>
                  <a:cubicBezTo>
                    <a:pt x="3347339" y="1113949"/>
                    <a:pt x="3326384" y="1116806"/>
                    <a:pt x="3303524" y="1116806"/>
                  </a:cubicBezTo>
                  <a:close/>
                  <a:moveTo>
                    <a:pt x="3140646" y="1078706"/>
                  </a:moveTo>
                  <a:cubicBezTo>
                    <a:pt x="3139694" y="1078706"/>
                    <a:pt x="3137789" y="1078706"/>
                    <a:pt x="3136836" y="1077754"/>
                  </a:cubicBezTo>
                  <a:cubicBezTo>
                    <a:pt x="3104451" y="1063466"/>
                    <a:pt x="3069209" y="1045369"/>
                    <a:pt x="3032061" y="1024414"/>
                  </a:cubicBezTo>
                  <a:cubicBezTo>
                    <a:pt x="3027299" y="1021556"/>
                    <a:pt x="3026346" y="1015841"/>
                    <a:pt x="3029204" y="1011079"/>
                  </a:cubicBezTo>
                  <a:cubicBezTo>
                    <a:pt x="3032061" y="1006316"/>
                    <a:pt x="3037776" y="1005364"/>
                    <a:pt x="3042539" y="1008221"/>
                  </a:cubicBezTo>
                  <a:cubicBezTo>
                    <a:pt x="3078734" y="1029176"/>
                    <a:pt x="3113024" y="1047274"/>
                    <a:pt x="3144456" y="1060609"/>
                  </a:cubicBezTo>
                  <a:cubicBezTo>
                    <a:pt x="3149219" y="1062514"/>
                    <a:pt x="3151124" y="1068229"/>
                    <a:pt x="3149219" y="1072991"/>
                  </a:cubicBezTo>
                  <a:cubicBezTo>
                    <a:pt x="3148266" y="1076801"/>
                    <a:pt x="3144456" y="1078706"/>
                    <a:pt x="3140646" y="1078706"/>
                  </a:cubicBezTo>
                  <a:close/>
                  <a:moveTo>
                    <a:pt x="3474021" y="1064419"/>
                  </a:moveTo>
                  <a:cubicBezTo>
                    <a:pt x="3471164" y="1064419"/>
                    <a:pt x="3467354" y="1062514"/>
                    <a:pt x="3465449" y="1059656"/>
                  </a:cubicBezTo>
                  <a:cubicBezTo>
                    <a:pt x="3462591" y="1054894"/>
                    <a:pt x="3464496" y="1049179"/>
                    <a:pt x="3469259" y="1046321"/>
                  </a:cubicBezTo>
                  <a:cubicBezTo>
                    <a:pt x="3483546" y="1037749"/>
                    <a:pt x="3496881" y="1029176"/>
                    <a:pt x="3510216" y="1020604"/>
                  </a:cubicBezTo>
                  <a:cubicBezTo>
                    <a:pt x="3529266" y="1008221"/>
                    <a:pt x="3549269" y="995839"/>
                    <a:pt x="3569271" y="985361"/>
                  </a:cubicBezTo>
                  <a:cubicBezTo>
                    <a:pt x="3574034" y="982504"/>
                    <a:pt x="3579749" y="984409"/>
                    <a:pt x="3582606" y="989171"/>
                  </a:cubicBezTo>
                  <a:cubicBezTo>
                    <a:pt x="3585464" y="993934"/>
                    <a:pt x="3583559" y="999649"/>
                    <a:pt x="3578796" y="1002506"/>
                  </a:cubicBezTo>
                  <a:cubicBezTo>
                    <a:pt x="3559746" y="1012984"/>
                    <a:pt x="3540696" y="1024414"/>
                    <a:pt x="3521646" y="1036796"/>
                  </a:cubicBezTo>
                  <a:cubicBezTo>
                    <a:pt x="3508311" y="1045369"/>
                    <a:pt x="3494024" y="1053941"/>
                    <a:pt x="3479736" y="1062514"/>
                  </a:cubicBezTo>
                  <a:cubicBezTo>
                    <a:pt x="3476879" y="1064419"/>
                    <a:pt x="3475926" y="1064419"/>
                    <a:pt x="3474021" y="1064419"/>
                  </a:cubicBezTo>
                  <a:close/>
                  <a:moveTo>
                    <a:pt x="752729" y="1024414"/>
                  </a:moveTo>
                  <a:cubicBezTo>
                    <a:pt x="749871" y="1024414"/>
                    <a:pt x="747014" y="1024414"/>
                    <a:pt x="744156" y="1024414"/>
                  </a:cubicBezTo>
                  <a:cubicBezTo>
                    <a:pt x="738441" y="1024414"/>
                    <a:pt x="734631" y="1019651"/>
                    <a:pt x="734631" y="1014889"/>
                  </a:cubicBezTo>
                  <a:cubicBezTo>
                    <a:pt x="734631" y="1010126"/>
                    <a:pt x="739394" y="1005364"/>
                    <a:pt x="744156" y="1005364"/>
                  </a:cubicBezTo>
                  <a:cubicBezTo>
                    <a:pt x="744156" y="1005364"/>
                    <a:pt x="744156" y="1005364"/>
                    <a:pt x="744156" y="1005364"/>
                  </a:cubicBezTo>
                  <a:cubicBezTo>
                    <a:pt x="747014" y="1005364"/>
                    <a:pt x="750824" y="1005364"/>
                    <a:pt x="753681" y="1005364"/>
                  </a:cubicBezTo>
                  <a:cubicBezTo>
                    <a:pt x="787971" y="1005364"/>
                    <a:pt x="823214" y="1003459"/>
                    <a:pt x="858456" y="999649"/>
                  </a:cubicBezTo>
                  <a:cubicBezTo>
                    <a:pt x="864171" y="998696"/>
                    <a:pt x="867981" y="1002506"/>
                    <a:pt x="868934" y="1008221"/>
                  </a:cubicBezTo>
                  <a:cubicBezTo>
                    <a:pt x="869886" y="1012984"/>
                    <a:pt x="866076" y="1017746"/>
                    <a:pt x="860361" y="1018699"/>
                  </a:cubicBezTo>
                  <a:cubicBezTo>
                    <a:pt x="825119" y="1022509"/>
                    <a:pt x="787971" y="1024414"/>
                    <a:pt x="752729" y="1024414"/>
                  </a:cubicBezTo>
                  <a:close/>
                  <a:moveTo>
                    <a:pt x="628904" y="1015841"/>
                  </a:moveTo>
                  <a:cubicBezTo>
                    <a:pt x="628904" y="1015841"/>
                    <a:pt x="627951" y="1015841"/>
                    <a:pt x="627951" y="1015841"/>
                  </a:cubicBezTo>
                  <a:cubicBezTo>
                    <a:pt x="588899" y="1010126"/>
                    <a:pt x="549846" y="1002506"/>
                    <a:pt x="512699" y="992029"/>
                  </a:cubicBezTo>
                  <a:cubicBezTo>
                    <a:pt x="507936" y="990124"/>
                    <a:pt x="505079" y="985361"/>
                    <a:pt x="506031" y="980599"/>
                  </a:cubicBezTo>
                  <a:cubicBezTo>
                    <a:pt x="507936" y="975836"/>
                    <a:pt x="512699" y="972979"/>
                    <a:pt x="517461" y="973931"/>
                  </a:cubicBezTo>
                  <a:cubicBezTo>
                    <a:pt x="553656" y="984409"/>
                    <a:pt x="590804" y="992029"/>
                    <a:pt x="629856" y="997744"/>
                  </a:cubicBezTo>
                  <a:cubicBezTo>
                    <a:pt x="634619" y="998696"/>
                    <a:pt x="638429" y="1003459"/>
                    <a:pt x="638429" y="1008221"/>
                  </a:cubicBezTo>
                  <a:cubicBezTo>
                    <a:pt x="637476" y="1012984"/>
                    <a:pt x="633666" y="1015841"/>
                    <a:pt x="628904" y="1015841"/>
                  </a:cubicBezTo>
                  <a:close/>
                  <a:moveTo>
                    <a:pt x="975614" y="1002506"/>
                  </a:moveTo>
                  <a:cubicBezTo>
                    <a:pt x="970851" y="1002506"/>
                    <a:pt x="967041" y="999649"/>
                    <a:pt x="966089" y="994886"/>
                  </a:cubicBezTo>
                  <a:cubicBezTo>
                    <a:pt x="965136" y="990124"/>
                    <a:pt x="967994" y="984409"/>
                    <a:pt x="973709" y="983456"/>
                  </a:cubicBezTo>
                  <a:cubicBezTo>
                    <a:pt x="1011809" y="975836"/>
                    <a:pt x="1048956" y="965359"/>
                    <a:pt x="1084199" y="953929"/>
                  </a:cubicBezTo>
                  <a:cubicBezTo>
                    <a:pt x="1088961" y="952024"/>
                    <a:pt x="1094676" y="954881"/>
                    <a:pt x="1096581" y="959644"/>
                  </a:cubicBezTo>
                  <a:cubicBezTo>
                    <a:pt x="1098486" y="964406"/>
                    <a:pt x="1095629" y="970121"/>
                    <a:pt x="1090866" y="972026"/>
                  </a:cubicBezTo>
                  <a:cubicBezTo>
                    <a:pt x="1054671" y="984409"/>
                    <a:pt x="1016571" y="993934"/>
                    <a:pt x="977519" y="1002506"/>
                  </a:cubicBezTo>
                  <a:cubicBezTo>
                    <a:pt x="976566" y="1002506"/>
                    <a:pt x="976566" y="1002506"/>
                    <a:pt x="975614" y="1002506"/>
                  </a:cubicBezTo>
                  <a:close/>
                  <a:moveTo>
                    <a:pt x="2940621" y="960596"/>
                  </a:moveTo>
                  <a:cubicBezTo>
                    <a:pt x="2938716" y="960596"/>
                    <a:pt x="2936811" y="959644"/>
                    <a:pt x="2934906" y="958691"/>
                  </a:cubicBezTo>
                  <a:cubicBezTo>
                    <a:pt x="2904426" y="934879"/>
                    <a:pt x="2874899" y="908209"/>
                    <a:pt x="2849181" y="878681"/>
                  </a:cubicBezTo>
                  <a:cubicBezTo>
                    <a:pt x="2845371" y="874871"/>
                    <a:pt x="2846324" y="869156"/>
                    <a:pt x="2850134" y="865346"/>
                  </a:cubicBezTo>
                  <a:cubicBezTo>
                    <a:pt x="2853944" y="861536"/>
                    <a:pt x="2859659" y="862489"/>
                    <a:pt x="2863469" y="866299"/>
                  </a:cubicBezTo>
                  <a:cubicBezTo>
                    <a:pt x="2889186" y="894874"/>
                    <a:pt x="2917761" y="920591"/>
                    <a:pt x="2947289" y="944404"/>
                  </a:cubicBezTo>
                  <a:cubicBezTo>
                    <a:pt x="2951099" y="947261"/>
                    <a:pt x="2952051" y="953929"/>
                    <a:pt x="2949194" y="957739"/>
                  </a:cubicBezTo>
                  <a:cubicBezTo>
                    <a:pt x="2946336" y="959644"/>
                    <a:pt x="2943479" y="960596"/>
                    <a:pt x="2940621" y="960596"/>
                  </a:cubicBezTo>
                  <a:close/>
                  <a:moveTo>
                    <a:pt x="406019" y="951071"/>
                  </a:moveTo>
                  <a:cubicBezTo>
                    <a:pt x="405066" y="951071"/>
                    <a:pt x="403161" y="951071"/>
                    <a:pt x="402209" y="950119"/>
                  </a:cubicBezTo>
                  <a:cubicBezTo>
                    <a:pt x="366966" y="932974"/>
                    <a:pt x="332676" y="913924"/>
                    <a:pt x="300291" y="891064"/>
                  </a:cubicBezTo>
                  <a:cubicBezTo>
                    <a:pt x="295529" y="888206"/>
                    <a:pt x="294576" y="882491"/>
                    <a:pt x="297434" y="877729"/>
                  </a:cubicBezTo>
                  <a:cubicBezTo>
                    <a:pt x="300291" y="872966"/>
                    <a:pt x="306006" y="872014"/>
                    <a:pt x="310769" y="874871"/>
                  </a:cubicBezTo>
                  <a:cubicBezTo>
                    <a:pt x="342201" y="896779"/>
                    <a:pt x="375539" y="915829"/>
                    <a:pt x="409829" y="932021"/>
                  </a:cubicBezTo>
                  <a:cubicBezTo>
                    <a:pt x="414591" y="933926"/>
                    <a:pt x="416496" y="939641"/>
                    <a:pt x="414591" y="944404"/>
                  </a:cubicBezTo>
                  <a:cubicBezTo>
                    <a:pt x="412686" y="949166"/>
                    <a:pt x="409829" y="951071"/>
                    <a:pt x="406019" y="951071"/>
                  </a:cubicBezTo>
                  <a:close/>
                  <a:moveTo>
                    <a:pt x="1194689" y="927259"/>
                  </a:moveTo>
                  <a:cubicBezTo>
                    <a:pt x="1190879" y="927259"/>
                    <a:pt x="1188021" y="925354"/>
                    <a:pt x="1186116" y="922496"/>
                  </a:cubicBezTo>
                  <a:cubicBezTo>
                    <a:pt x="1184211" y="917734"/>
                    <a:pt x="1185164" y="912019"/>
                    <a:pt x="1189926" y="910114"/>
                  </a:cubicBezTo>
                  <a:cubicBezTo>
                    <a:pt x="1224216" y="892969"/>
                    <a:pt x="1256601" y="872966"/>
                    <a:pt x="1288034" y="851059"/>
                  </a:cubicBezTo>
                  <a:cubicBezTo>
                    <a:pt x="1292796" y="848201"/>
                    <a:pt x="1298511" y="849154"/>
                    <a:pt x="1301369" y="852964"/>
                  </a:cubicBezTo>
                  <a:cubicBezTo>
                    <a:pt x="1304226" y="857726"/>
                    <a:pt x="1303274" y="863441"/>
                    <a:pt x="1299464" y="866299"/>
                  </a:cubicBezTo>
                  <a:cubicBezTo>
                    <a:pt x="1268031" y="889159"/>
                    <a:pt x="1233741" y="909161"/>
                    <a:pt x="1198499" y="927259"/>
                  </a:cubicBezTo>
                  <a:cubicBezTo>
                    <a:pt x="1197546" y="927259"/>
                    <a:pt x="1195641" y="927259"/>
                    <a:pt x="1194689" y="927259"/>
                  </a:cubicBezTo>
                  <a:close/>
                  <a:moveTo>
                    <a:pt x="215519" y="820579"/>
                  </a:moveTo>
                  <a:cubicBezTo>
                    <a:pt x="213614" y="820579"/>
                    <a:pt x="210756" y="819626"/>
                    <a:pt x="208851" y="817721"/>
                  </a:cubicBezTo>
                  <a:cubicBezTo>
                    <a:pt x="181229" y="791051"/>
                    <a:pt x="154559" y="761524"/>
                    <a:pt x="129794" y="731044"/>
                  </a:cubicBezTo>
                  <a:cubicBezTo>
                    <a:pt x="126936" y="727234"/>
                    <a:pt x="126936" y="720566"/>
                    <a:pt x="131699" y="717709"/>
                  </a:cubicBezTo>
                  <a:cubicBezTo>
                    <a:pt x="135509" y="714851"/>
                    <a:pt x="142176" y="714851"/>
                    <a:pt x="145034" y="719614"/>
                  </a:cubicBezTo>
                  <a:cubicBezTo>
                    <a:pt x="168846" y="750094"/>
                    <a:pt x="195516" y="778669"/>
                    <a:pt x="222186" y="804386"/>
                  </a:cubicBezTo>
                  <a:cubicBezTo>
                    <a:pt x="225996" y="808196"/>
                    <a:pt x="225996" y="813911"/>
                    <a:pt x="222186" y="817721"/>
                  </a:cubicBezTo>
                  <a:cubicBezTo>
                    <a:pt x="220281" y="819626"/>
                    <a:pt x="217424" y="820579"/>
                    <a:pt x="215519" y="820579"/>
                  </a:cubicBezTo>
                  <a:close/>
                  <a:moveTo>
                    <a:pt x="1383284" y="793909"/>
                  </a:moveTo>
                  <a:cubicBezTo>
                    <a:pt x="1380426" y="793909"/>
                    <a:pt x="1378521" y="792956"/>
                    <a:pt x="1376616" y="791051"/>
                  </a:cubicBezTo>
                  <a:cubicBezTo>
                    <a:pt x="1372806" y="787241"/>
                    <a:pt x="1372806" y="781526"/>
                    <a:pt x="1376616" y="777716"/>
                  </a:cubicBezTo>
                  <a:cubicBezTo>
                    <a:pt x="1403286" y="751999"/>
                    <a:pt x="1429004" y="724376"/>
                    <a:pt x="1454721" y="693896"/>
                  </a:cubicBezTo>
                  <a:cubicBezTo>
                    <a:pt x="1458531" y="690086"/>
                    <a:pt x="1464246" y="689134"/>
                    <a:pt x="1468056" y="692944"/>
                  </a:cubicBezTo>
                  <a:cubicBezTo>
                    <a:pt x="1471866" y="696754"/>
                    <a:pt x="1472819" y="702469"/>
                    <a:pt x="1469009" y="706279"/>
                  </a:cubicBezTo>
                  <a:cubicBezTo>
                    <a:pt x="1442339" y="737711"/>
                    <a:pt x="1416621" y="766286"/>
                    <a:pt x="1388999" y="792004"/>
                  </a:cubicBezTo>
                  <a:cubicBezTo>
                    <a:pt x="1388046" y="792956"/>
                    <a:pt x="1386141" y="793909"/>
                    <a:pt x="1383284" y="793909"/>
                  </a:cubicBezTo>
                  <a:close/>
                  <a:moveTo>
                    <a:pt x="2784411" y="790099"/>
                  </a:moveTo>
                  <a:cubicBezTo>
                    <a:pt x="2781554" y="790099"/>
                    <a:pt x="2778696" y="788194"/>
                    <a:pt x="2776791" y="785336"/>
                  </a:cubicBezTo>
                  <a:cubicBezTo>
                    <a:pt x="2755836" y="753904"/>
                    <a:pt x="2737739" y="720566"/>
                    <a:pt x="2718689" y="683419"/>
                  </a:cubicBezTo>
                  <a:cubicBezTo>
                    <a:pt x="2716784" y="678656"/>
                    <a:pt x="2718689" y="672941"/>
                    <a:pt x="2723451" y="671036"/>
                  </a:cubicBezTo>
                  <a:cubicBezTo>
                    <a:pt x="2728214" y="669131"/>
                    <a:pt x="2733929" y="671036"/>
                    <a:pt x="2735834" y="675799"/>
                  </a:cubicBezTo>
                  <a:cubicBezTo>
                    <a:pt x="2753931" y="712946"/>
                    <a:pt x="2772029" y="745331"/>
                    <a:pt x="2792031" y="775811"/>
                  </a:cubicBezTo>
                  <a:cubicBezTo>
                    <a:pt x="2794889" y="780574"/>
                    <a:pt x="2793936" y="786289"/>
                    <a:pt x="2789174" y="789146"/>
                  </a:cubicBezTo>
                  <a:cubicBezTo>
                    <a:pt x="2788221" y="789146"/>
                    <a:pt x="2786316" y="790099"/>
                    <a:pt x="2784411" y="790099"/>
                  </a:cubicBezTo>
                  <a:close/>
                  <a:moveTo>
                    <a:pt x="70739" y="637699"/>
                  </a:moveTo>
                  <a:cubicBezTo>
                    <a:pt x="67881" y="637699"/>
                    <a:pt x="64071" y="635794"/>
                    <a:pt x="62166" y="632936"/>
                  </a:cubicBezTo>
                  <a:cubicBezTo>
                    <a:pt x="42164" y="599599"/>
                    <a:pt x="24066" y="564356"/>
                    <a:pt x="7874" y="528161"/>
                  </a:cubicBezTo>
                  <a:cubicBezTo>
                    <a:pt x="5969" y="523399"/>
                    <a:pt x="7874" y="517684"/>
                    <a:pt x="12636" y="515779"/>
                  </a:cubicBezTo>
                  <a:cubicBezTo>
                    <a:pt x="17399" y="513874"/>
                    <a:pt x="23114" y="515779"/>
                    <a:pt x="25019" y="520541"/>
                  </a:cubicBezTo>
                  <a:cubicBezTo>
                    <a:pt x="41211" y="555784"/>
                    <a:pt x="58356" y="590074"/>
                    <a:pt x="77406" y="623411"/>
                  </a:cubicBezTo>
                  <a:cubicBezTo>
                    <a:pt x="80264" y="628174"/>
                    <a:pt x="78359" y="633889"/>
                    <a:pt x="74549" y="636746"/>
                  </a:cubicBezTo>
                  <a:cubicBezTo>
                    <a:pt x="74549" y="637699"/>
                    <a:pt x="72644" y="637699"/>
                    <a:pt x="70739" y="637699"/>
                  </a:cubicBezTo>
                  <a:close/>
                  <a:moveTo>
                    <a:pt x="1532826" y="615791"/>
                  </a:moveTo>
                  <a:cubicBezTo>
                    <a:pt x="1530921" y="615791"/>
                    <a:pt x="1529016" y="614839"/>
                    <a:pt x="1527111" y="613886"/>
                  </a:cubicBezTo>
                  <a:cubicBezTo>
                    <a:pt x="1522349" y="611029"/>
                    <a:pt x="1521396" y="605314"/>
                    <a:pt x="1524254" y="600551"/>
                  </a:cubicBezTo>
                  <a:cubicBezTo>
                    <a:pt x="1544256" y="571976"/>
                    <a:pt x="1564259" y="541496"/>
                    <a:pt x="1587119" y="503396"/>
                  </a:cubicBezTo>
                  <a:cubicBezTo>
                    <a:pt x="1589976" y="498634"/>
                    <a:pt x="1595691" y="497681"/>
                    <a:pt x="1600454" y="500539"/>
                  </a:cubicBezTo>
                  <a:cubicBezTo>
                    <a:pt x="1605216" y="503396"/>
                    <a:pt x="1606169" y="509111"/>
                    <a:pt x="1603311" y="513874"/>
                  </a:cubicBezTo>
                  <a:cubicBezTo>
                    <a:pt x="1579499" y="551974"/>
                    <a:pt x="1559496" y="583406"/>
                    <a:pt x="1539494" y="611981"/>
                  </a:cubicBezTo>
                  <a:cubicBezTo>
                    <a:pt x="1538541" y="614839"/>
                    <a:pt x="1535684" y="615791"/>
                    <a:pt x="1532826" y="615791"/>
                  </a:cubicBezTo>
                  <a:close/>
                  <a:moveTo>
                    <a:pt x="2681541" y="582454"/>
                  </a:moveTo>
                  <a:cubicBezTo>
                    <a:pt x="2677731" y="582454"/>
                    <a:pt x="2673921" y="580549"/>
                    <a:pt x="2672969" y="576739"/>
                  </a:cubicBezTo>
                  <a:cubicBezTo>
                    <a:pt x="2657729" y="538639"/>
                    <a:pt x="2644394" y="502444"/>
                    <a:pt x="2632011" y="467201"/>
                  </a:cubicBezTo>
                  <a:cubicBezTo>
                    <a:pt x="2630106" y="462439"/>
                    <a:pt x="2632964" y="456724"/>
                    <a:pt x="2637726" y="454819"/>
                  </a:cubicBezTo>
                  <a:cubicBezTo>
                    <a:pt x="2642489" y="452914"/>
                    <a:pt x="2648204" y="455771"/>
                    <a:pt x="2650109" y="460534"/>
                  </a:cubicBezTo>
                  <a:cubicBezTo>
                    <a:pt x="2662491" y="494824"/>
                    <a:pt x="2675826" y="531971"/>
                    <a:pt x="2690114" y="569119"/>
                  </a:cubicBezTo>
                  <a:cubicBezTo>
                    <a:pt x="2692019" y="573881"/>
                    <a:pt x="2689161" y="579596"/>
                    <a:pt x="2684399" y="581501"/>
                  </a:cubicBezTo>
                  <a:cubicBezTo>
                    <a:pt x="2683446" y="581501"/>
                    <a:pt x="2682494" y="582454"/>
                    <a:pt x="2681541" y="582454"/>
                  </a:cubicBezTo>
                  <a:close/>
                  <a:moveTo>
                    <a:pt x="1656651" y="418624"/>
                  </a:moveTo>
                  <a:cubicBezTo>
                    <a:pt x="1654746" y="418624"/>
                    <a:pt x="1652841" y="418624"/>
                    <a:pt x="1651889" y="417671"/>
                  </a:cubicBezTo>
                  <a:cubicBezTo>
                    <a:pt x="1647126" y="414814"/>
                    <a:pt x="1646174" y="409099"/>
                    <a:pt x="1649031" y="404336"/>
                  </a:cubicBezTo>
                  <a:cubicBezTo>
                    <a:pt x="1668081" y="371951"/>
                    <a:pt x="1689036" y="337661"/>
                    <a:pt x="1710944" y="305276"/>
                  </a:cubicBezTo>
                  <a:cubicBezTo>
                    <a:pt x="1713801" y="300514"/>
                    <a:pt x="1719516" y="299561"/>
                    <a:pt x="1724279" y="302419"/>
                  </a:cubicBezTo>
                  <a:cubicBezTo>
                    <a:pt x="1729041" y="305276"/>
                    <a:pt x="1729994" y="310991"/>
                    <a:pt x="1727136" y="315754"/>
                  </a:cubicBezTo>
                  <a:cubicBezTo>
                    <a:pt x="1706181" y="348139"/>
                    <a:pt x="1685226" y="382429"/>
                    <a:pt x="1665224" y="413861"/>
                  </a:cubicBezTo>
                  <a:cubicBezTo>
                    <a:pt x="1663319" y="417671"/>
                    <a:pt x="1660461" y="418624"/>
                    <a:pt x="1656651" y="418624"/>
                  </a:cubicBezTo>
                  <a:close/>
                  <a:moveTo>
                    <a:pt x="2601531" y="363379"/>
                  </a:moveTo>
                  <a:cubicBezTo>
                    <a:pt x="2597721" y="363379"/>
                    <a:pt x="2593911" y="361474"/>
                    <a:pt x="2592959" y="357664"/>
                  </a:cubicBezTo>
                  <a:cubicBezTo>
                    <a:pt x="2576766" y="314801"/>
                    <a:pt x="2562479" y="281464"/>
                    <a:pt x="2547239" y="251936"/>
                  </a:cubicBezTo>
                  <a:cubicBezTo>
                    <a:pt x="2545334" y="247174"/>
                    <a:pt x="2547239" y="241459"/>
                    <a:pt x="2551049" y="239554"/>
                  </a:cubicBezTo>
                  <a:cubicBezTo>
                    <a:pt x="2555811" y="237649"/>
                    <a:pt x="2561526" y="239554"/>
                    <a:pt x="2563431" y="243364"/>
                  </a:cubicBezTo>
                  <a:cubicBezTo>
                    <a:pt x="2578671" y="273844"/>
                    <a:pt x="2592959" y="308134"/>
                    <a:pt x="2610104" y="350996"/>
                  </a:cubicBezTo>
                  <a:cubicBezTo>
                    <a:pt x="2612009" y="355759"/>
                    <a:pt x="2609151" y="361474"/>
                    <a:pt x="2604389" y="363379"/>
                  </a:cubicBezTo>
                  <a:cubicBezTo>
                    <a:pt x="2603436" y="363379"/>
                    <a:pt x="2602484" y="363379"/>
                    <a:pt x="2601531" y="363379"/>
                  </a:cubicBezTo>
                  <a:close/>
                  <a:moveTo>
                    <a:pt x="1786191" y="226219"/>
                  </a:moveTo>
                  <a:cubicBezTo>
                    <a:pt x="1784286" y="226219"/>
                    <a:pt x="1782381" y="225266"/>
                    <a:pt x="1780476" y="224314"/>
                  </a:cubicBezTo>
                  <a:cubicBezTo>
                    <a:pt x="1776666" y="221456"/>
                    <a:pt x="1775714" y="214789"/>
                    <a:pt x="1778571" y="210979"/>
                  </a:cubicBezTo>
                  <a:cubicBezTo>
                    <a:pt x="1805241" y="177641"/>
                    <a:pt x="1831911" y="150019"/>
                    <a:pt x="1859534" y="125254"/>
                  </a:cubicBezTo>
                  <a:cubicBezTo>
                    <a:pt x="1863344" y="121444"/>
                    <a:pt x="1869059" y="122396"/>
                    <a:pt x="1872869" y="126206"/>
                  </a:cubicBezTo>
                  <a:cubicBezTo>
                    <a:pt x="1876679" y="130016"/>
                    <a:pt x="1875726" y="135731"/>
                    <a:pt x="1871916" y="139541"/>
                  </a:cubicBezTo>
                  <a:cubicBezTo>
                    <a:pt x="1845246" y="163354"/>
                    <a:pt x="1819529" y="190024"/>
                    <a:pt x="1792859" y="222409"/>
                  </a:cubicBezTo>
                  <a:cubicBezTo>
                    <a:pt x="1791906" y="224314"/>
                    <a:pt x="1789049" y="226219"/>
                    <a:pt x="1786191" y="226219"/>
                  </a:cubicBezTo>
                  <a:close/>
                  <a:moveTo>
                    <a:pt x="2493899" y="158591"/>
                  </a:moveTo>
                  <a:cubicBezTo>
                    <a:pt x="2491041" y="158591"/>
                    <a:pt x="2488184" y="157639"/>
                    <a:pt x="2486279" y="154781"/>
                  </a:cubicBezTo>
                  <a:cubicBezTo>
                    <a:pt x="2461514" y="123349"/>
                    <a:pt x="2433891" y="99536"/>
                    <a:pt x="2402459" y="79534"/>
                  </a:cubicBezTo>
                  <a:cubicBezTo>
                    <a:pt x="2397696" y="76676"/>
                    <a:pt x="2396744" y="70961"/>
                    <a:pt x="2399601" y="66199"/>
                  </a:cubicBezTo>
                  <a:cubicBezTo>
                    <a:pt x="2402459" y="61436"/>
                    <a:pt x="2408174" y="60484"/>
                    <a:pt x="2412936" y="63341"/>
                  </a:cubicBezTo>
                  <a:cubicBezTo>
                    <a:pt x="2446274" y="84296"/>
                    <a:pt x="2474849" y="110014"/>
                    <a:pt x="2501519" y="142399"/>
                  </a:cubicBezTo>
                  <a:cubicBezTo>
                    <a:pt x="2504376" y="146209"/>
                    <a:pt x="2504376" y="152876"/>
                    <a:pt x="2499614" y="155734"/>
                  </a:cubicBezTo>
                  <a:cubicBezTo>
                    <a:pt x="2497709" y="157639"/>
                    <a:pt x="2495804" y="158591"/>
                    <a:pt x="2493899" y="158591"/>
                  </a:cubicBezTo>
                  <a:close/>
                  <a:moveTo>
                    <a:pt x="1961451" y="75724"/>
                  </a:moveTo>
                  <a:cubicBezTo>
                    <a:pt x="1957641" y="75724"/>
                    <a:pt x="1954784" y="73819"/>
                    <a:pt x="1952879" y="70961"/>
                  </a:cubicBezTo>
                  <a:cubicBezTo>
                    <a:pt x="1950021" y="66199"/>
                    <a:pt x="1951926" y="60484"/>
                    <a:pt x="1956689" y="58579"/>
                  </a:cubicBezTo>
                  <a:cubicBezTo>
                    <a:pt x="1990979" y="40481"/>
                    <a:pt x="2029079" y="28099"/>
                    <a:pt x="2068131" y="19526"/>
                  </a:cubicBezTo>
                  <a:cubicBezTo>
                    <a:pt x="2072894" y="18574"/>
                    <a:pt x="2078609" y="21431"/>
                    <a:pt x="2079561" y="27146"/>
                  </a:cubicBezTo>
                  <a:cubicBezTo>
                    <a:pt x="2080514" y="31909"/>
                    <a:pt x="2077656" y="37624"/>
                    <a:pt x="2071941" y="38576"/>
                  </a:cubicBezTo>
                  <a:cubicBezTo>
                    <a:pt x="2034794" y="46196"/>
                    <a:pt x="1998599" y="59531"/>
                    <a:pt x="1965261" y="76676"/>
                  </a:cubicBezTo>
                  <a:cubicBezTo>
                    <a:pt x="1964309" y="75724"/>
                    <a:pt x="1963356" y="75724"/>
                    <a:pt x="1961451" y="75724"/>
                  </a:cubicBezTo>
                  <a:close/>
                  <a:moveTo>
                    <a:pt x="2301494" y="37624"/>
                  </a:moveTo>
                  <a:cubicBezTo>
                    <a:pt x="2300541" y="37624"/>
                    <a:pt x="2300541" y="37624"/>
                    <a:pt x="2299589" y="37624"/>
                  </a:cubicBezTo>
                  <a:cubicBezTo>
                    <a:pt x="2266251" y="30004"/>
                    <a:pt x="2229104" y="26194"/>
                    <a:pt x="2189099" y="26194"/>
                  </a:cubicBezTo>
                  <a:lnTo>
                    <a:pt x="2187194" y="26194"/>
                  </a:lnTo>
                  <a:cubicBezTo>
                    <a:pt x="2181479" y="26194"/>
                    <a:pt x="2177669" y="22384"/>
                    <a:pt x="2177669" y="16669"/>
                  </a:cubicBezTo>
                  <a:cubicBezTo>
                    <a:pt x="2177669" y="10954"/>
                    <a:pt x="2181479" y="7144"/>
                    <a:pt x="2187194" y="7144"/>
                  </a:cubicBezTo>
                  <a:lnTo>
                    <a:pt x="2189099" y="7144"/>
                  </a:lnTo>
                  <a:cubicBezTo>
                    <a:pt x="2231009" y="7144"/>
                    <a:pt x="2270061" y="10954"/>
                    <a:pt x="2304351" y="19526"/>
                  </a:cubicBezTo>
                  <a:cubicBezTo>
                    <a:pt x="2309114" y="20479"/>
                    <a:pt x="2312924" y="26194"/>
                    <a:pt x="2311971" y="30956"/>
                  </a:cubicBezTo>
                  <a:cubicBezTo>
                    <a:pt x="2309114" y="34766"/>
                    <a:pt x="2305304" y="37624"/>
                    <a:pt x="2301494" y="37624"/>
                  </a:cubicBezTo>
                  <a:close/>
                </a:path>
              </a:pathLst>
            </a:custGeom>
            <a:solidFill>
              <a:srgbClr val="4648D0"/>
            </a:solidFill>
            <a:ln w="9525"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F1FF62A1-99CF-4631-8B91-437088E63E28}"/>
                </a:ext>
              </a:extLst>
            </p:cNvPr>
            <p:cNvSpPr/>
            <p:nvPr/>
          </p:nvSpPr>
          <p:spPr>
            <a:xfrm>
              <a:off x="19424000" y="1139772"/>
              <a:ext cx="85725" cy="28575"/>
            </a:xfrm>
            <a:custGeom>
              <a:avLst/>
              <a:gdLst>
                <a:gd name="connsiteX0" fmla="*/ 74771 w 85725"/>
                <a:gd name="connsiteY0" fmla="*/ 29409 h 28575"/>
                <a:gd name="connsiteX1" fmla="*/ 72866 w 85725"/>
                <a:gd name="connsiteY1" fmla="*/ 29409 h 28575"/>
                <a:gd name="connsiteX2" fmla="*/ 17621 w 85725"/>
                <a:gd name="connsiteY2" fmla="*/ 26551 h 28575"/>
                <a:gd name="connsiteX3" fmla="*/ 7144 w 85725"/>
                <a:gd name="connsiteY3" fmla="*/ 17978 h 28575"/>
                <a:gd name="connsiteX4" fmla="*/ 15716 w 85725"/>
                <a:gd name="connsiteY4" fmla="*/ 7501 h 28575"/>
                <a:gd name="connsiteX5" fmla="*/ 74771 w 85725"/>
                <a:gd name="connsiteY5" fmla="*/ 10359 h 28575"/>
                <a:gd name="connsiteX6" fmla="*/ 82391 w 85725"/>
                <a:gd name="connsiteY6" fmla="*/ 20836 h 28575"/>
                <a:gd name="connsiteX7" fmla="*/ 74771 w 85725"/>
                <a:gd name="connsiteY7" fmla="*/ 29409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25" h="28575">
                  <a:moveTo>
                    <a:pt x="74771" y="29409"/>
                  </a:moveTo>
                  <a:cubicBezTo>
                    <a:pt x="73819" y="29409"/>
                    <a:pt x="73819" y="29409"/>
                    <a:pt x="72866" y="29409"/>
                  </a:cubicBezTo>
                  <a:cubicBezTo>
                    <a:pt x="53816" y="26551"/>
                    <a:pt x="35719" y="25599"/>
                    <a:pt x="17621" y="26551"/>
                  </a:cubicBezTo>
                  <a:cubicBezTo>
                    <a:pt x="11906" y="26551"/>
                    <a:pt x="8096" y="22741"/>
                    <a:pt x="7144" y="17978"/>
                  </a:cubicBezTo>
                  <a:cubicBezTo>
                    <a:pt x="7144" y="12263"/>
                    <a:pt x="10954" y="8453"/>
                    <a:pt x="15716" y="7501"/>
                  </a:cubicBezTo>
                  <a:cubicBezTo>
                    <a:pt x="34766" y="6549"/>
                    <a:pt x="54769" y="7501"/>
                    <a:pt x="74771" y="10359"/>
                  </a:cubicBezTo>
                  <a:cubicBezTo>
                    <a:pt x="79534" y="11311"/>
                    <a:pt x="83344" y="16074"/>
                    <a:pt x="82391" y="20836"/>
                  </a:cubicBezTo>
                  <a:cubicBezTo>
                    <a:pt x="83344" y="25599"/>
                    <a:pt x="79534" y="29409"/>
                    <a:pt x="74771" y="29409"/>
                  </a:cubicBezTo>
                  <a:close/>
                </a:path>
              </a:pathLst>
            </a:custGeom>
            <a:solidFill>
              <a:srgbClr val="4648D0"/>
            </a:solidFill>
            <a:ln w="9525" cap="flat">
              <a:noFill/>
              <a:prstDash val="solid"/>
              <a:miter/>
            </a:ln>
          </p:spPr>
          <p:txBody>
            <a:bodyPr rtlCol="0" anchor="ctr"/>
            <a:lstStyle/>
            <a:p>
              <a:endParaRPr lang="en-US"/>
            </a:p>
          </p:txBody>
        </p:sp>
      </p:grpSp>
      <p:grpSp>
        <p:nvGrpSpPr>
          <p:cNvPr id="79" name="Group 78">
            <a:extLst>
              <a:ext uri="{FF2B5EF4-FFF2-40B4-BE49-F238E27FC236}">
                <a16:creationId xmlns:a16="http://schemas.microsoft.com/office/drawing/2014/main" id="{A1830240-08BE-4842-8726-0EE30592202E}"/>
              </a:ext>
            </a:extLst>
          </p:cNvPr>
          <p:cNvGrpSpPr/>
          <p:nvPr/>
        </p:nvGrpSpPr>
        <p:grpSpPr>
          <a:xfrm>
            <a:off x="15703010" y="1107314"/>
            <a:ext cx="666750" cy="1078230"/>
            <a:chOff x="11664082" y="525209"/>
            <a:chExt cx="666750" cy="1078230"/>
          </a:xfrm>
        </p:grpSpPr>
        <p:sp>
          <p:nvSpPr>
            <p:cNvPr id="71" name="Freeform: Shape 70">
              <a:extLst>
                <a:ext uri="{FF2B5EF4-FFF2-40B4-BE49-F238E27FC236}">
                  <a16:creationId xmlns:a16="http://schemas.microsoft.com/office/drawing/2014/main" id="{AFCFEE39-BEBB-486A-8A3F-C1B384DAF9ED}"/>
                </a:ext>
              </a:extLst>
            </p:cNvPr>
            <p:cNvSpPr/>
            <p:nvPr/>
          </p:nvSpPr>
          <p:spPr>
            <a:xfrm>
              <a:off x="11664082" y="525209"/>
              <a:ext cx="666750" cy="1076325"/>
            </a:xfrm>
            <a:custGeom>
              <a:avLst/>
              <a:gdLst>
                <a:gd name="connsiteX0" fmla="*/ 9976 w 666750"/>
                <a:gd name="connsiteY0" fmla="*/ 909161 h 1076325"/>
                <a:gd name="connsiteX1" fmla="*/ 29026 w 666750"/>
                <a:gd name="connsiteY1" fmla="*/ 942499 h 1076325"/>
                <a:gd name="connsiteX2" fmla="*/ 466224 w 666750"/>
                <a:gd name="connsiteY2" fmla="*/ 1073944 h 1076325"/>
                <a:gd name="connsiteX3" fmla="*/ 466224 w 666750"/>
                <a:gd name="connsiteY3" fmla="*/ 1073944 h 1076325"/>
                <a:gd name="connsiteX4" fmla="*/ 524326 w 666750"/>
                <a:gd name="connsiteY4" fmla="*/ 656749 h 1076325"/>
                <a:gd name="connsiteX5" fmla="*/ 664344 w 666750"/>
                <a:gd name="connsiteY5" fmla="*/ 310039 h 1076325"/>
                <a:gd name="connsiteX6" fmla="*/ 219526 w 666750"/>
                <a:gd name="connsiteY6" fmla="*/ 7144 h 1076325"/>
                <a:gd name="connsiteX7" fmla="*/ 9976 w 666750"/>
                <a:gd name="connsiteY7" fmla="*/ 909161 h 1076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6750" h="1076325">
                  <a:moveTo>
                    <a:pt x="9976" y="909161"/>
                  </a:moveTo>
                  <a:cubicBezTo>
                    <a:pt x="11881" y="920591"/>
                    <a:pt x="18549" y="932021"/>
                    <a:pt x="29026" y="942499"/>
                  </a:cubicBezTo>
                  <a:cubicBezTo>
                    <a:pt x="115704" y="1028224"/>
                    <a:pt x="453841" y="1072991"/>
                    <a:pt x="466224" y="1073944"/>
                  </a:cubicBezTo>
                  <a:cubicBezTo>
                    <a:pt x="466224" y="1073944"/>
                    <a:pt x="466224" y="1073944"/>
                    <a:pt x="466224" y="1073944"/>
                  </a:cubicBezTo>
                  <a:cubicBezTo>
                    <a:pt x="462414" y="1042511"/>
                    <a:pt x="484321" y="906304"/>
                    <a:pt x="524326" y="656749"/>
                  </a:cubicBezTo>
                  <a:cubicBezTo>
                    <a:pt x="563379" y="408146"/>
                    <a:pt x="664344" y="310039"/>
                    <a:pt x="664344" y="310039"/>
                  </a:cubicBezTo>
                  <a:lnTo>
                    <a:pt x="219526" y="7144"/>
                  </a:lnTo>
                  <a:cubicBezTo>
                    <a:pt x="77604" y="174784"/>
                    <a:pt x="-10026" y="800576"/>
                    <a:pt x="9976" y="909161"/>
                  </a:cubicBezTo>
                  <a:close/>
                </a:path>
              </a:pathLst>
            </a:custGeom>
            <a:solidFill>
              <a:srgbClr val="D5E7FF"/>
            </a:solidFill>
            <a:ln w="9525"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47A70AA4-F124-4777-8C5B-B4295A153525}"/>
                </a:ext>
              </a:extLst>
            </p:cNvPr>
            <p:cNvSpPr/>
            <p:nvPr/>
          </p:nvSpPr>
          <p:spPr>
            <a:xfrm>
              <a:off x="11685965" y="1384364"/>
              <a:ext cx="447675" cy="219075"/>
            </a:xfrm>
            <a:custGeom>
              <a:avLst/>
              <a:gdLst>
                <a:gd name="connsiteX0" fmla="*/ 7144 w 447675"/>
                <a:gd name="connsiteY0" fmla="*/ 82391 h 219075"/>
                <a:gd name="connsiteX1" fmla="*/ 444341 w 447675"/>
                <a:gd name="connsiteY1" fmla="*/ 213836 h 219075"/>
                <a:gd name="connsiteX2" fmla="*/ 76676 w 447675"/>
                <a:gd name="connsiteY2" fmla="*/ 7144 h 219075"/>
                <a:gd name="connsiteX3" fmla="*/ 7144 w 447675"/>
                <a:gd name="connsiteY3" fmla="*/ 82391 h 219075"/>
              </a:gdLst>
              <a:ahLst/>
              <a:cxnLst>
                <a:cxn ang="0">
                  <a:pos x="connsiteX0" y="connsiteY0"/>
                </a:cxn>
                <a:cxn ang="0">
                  <a:pos x="connsiteX1" y="connsiteY1"/>
                </a:cxn>
                <a:cxn ang="0">
                  <a:pos x="connsiteX2" y="connsiteY2"/>
                </a:cxn>
                <a:cxn ang="0">
                  <a:pos x="connsiteX3" y="connsiteY3"/>
                </a:cxn>
              </a:cxnLst>
              <a:rect l="l" t="t" r="r" b="b"/>
              <a:pathLst>
                <a:path w="447675" h="219075">
                  <a:moveTo>
                    <a:pt x="7144" y="82391"/>
                  </a:moveTo>
                  <a:cubicBezTo>
                    <a:pt x="93821" y="168116"/>
                    <a:pt x="431959" y="212884"/>
                    <a:pt x="444341" y="213836"/>
                  </a:cubicBezTo>
                  <a:cubicBezTo>
                    <a:pt x="433864" y="210026"/>
                    <a:pt x="123349" y="99536"/>
                    <a:pt x="76676" y="7144"/>
                  </a:cubicBezTo>
                  <a:cubicBezTo>
                    <a:pt x="76676" y="7144"/>
                    <a:pt x="51911" y="75724"/>
                    <a:pt x="7144" y="82391"/>
                  </a:cubicBezTo>
                  <a:close/>
                </a:path>
              </a:pathLst>
            </a:custGeom>
            <a:solidFill>
              <a:srgbClr val="92C3FE"/>
            </a:solidFill>
            <a:ln w="9525"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C3D96C28-DAFF-4ED4-AF31-94E31C5CFAD0}"/>
                </a:ext>
              </a:extLst>
            </p:cNvPr>
            <p:cNvSpPr/>
            <p:nvPr/>
          </p:nvSpPr>
          <p:spPr>
            <a:xfrm>
              <a:off x="11899249" y="762062"/>
              <a:ext cx="295275" cy="180975"/>
            </a:xfrm>
            <a:custGeom>
              <a:avLst/>
              <a:gdLst>
                <a:gd name="connsiteX0" fmla="*/ 9755 w 295275"/>
                <a:gd name="connsiteY0" fmla="*/ 18010 h 180975"/>
                <a:gd name="connsiteX1" fmla="*/ 14506 w 295275"/>
                <a:gd name="connsiteY1" fmla="*/ 9755 h 180975"/>
                <a:gd name="connsiteX2" fmla="*/ 291885 w 295275"/>
                <a:gd name="connsiteY2" fmla="*/ 169391 h 180975"/>
                <a:gd name="connsiteX3" fmla="*/ 287133 w 295275"/>
                <a:gd name="connsiteY3" fmla="*/ 177646 h 180975"/>
              </a:gdLst>
              <a:ahLst/>
              <a:cxnLst>
                <a:cxn ang="0">
                  <a:pos x="connsiteX0" y="connsiteY0"/>
                </a:cxn>
                <a:cxn ang="0">
                  <a:pos x="connsiteX1" y="connsiteY1"/>
                </a:cxn>
                <a:cxn ang="0">
                  <a:pos x="connsiteX2" y="connsiteY2"/>
                </a:cxn>
                <a:cxn ang="0">
                  <a:pos x="connsiteX3" y="connsiteY3"/>
                </a:cxn>
              </a:cxnLst>
              <a:rect l="l" t="t" r="r" b="b"/>
              <a:pathLst>
                <a:path w="295275" h="180975">
                  <a:moveTo>
                    <a:pt x="9755" y="18010"/>
                  </a:moveTo>
                  <a:lnTo>
                    <a:pt x="14506" y="9755"/>
                  </a:lnTo>
                  <a:lnTo>
                    <a:pt x="291885" y="169391"/>
                  </a:lnTo>
                  <a:lnTo>
                    <a:pt x="287133" y="177646"/>
                  </a:lnTo>
                  <a:close/>
                </a:path>
              </a:pathLst>
            </a:custGeom>
            <a:solidFill>
              <a:srgbClr val="92C3FE"/>
            </a:solidFill>
            <a:ln w="9525"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FE716704-5FE0-490E-A163-3F1C8004B7C6}"/>
                </a:ext>
              </a:extLst>
            </p:cNvPr>
            <p:cNvSpPr/>
            <p:nvPr/>
          </p:nvSpPr>
          <p:spPr>
            <a:xfrm>
              <a:off x="11859818" y="860621"/>
              <a:ext cx="304800" cy="161925"/>
            </a:xfrm>
            <a:custGeom>
              <a:avLst/>
              <a:gdLst>
                <a:gd name="connsiteX0" fmla="*/ 9570 w 304800"/>
                <a:gd name="connsiteY0" fmla="*/ 18109 h 161925"/>
                <a:gd name="connsiteX1" fmla="*/ 13793 w 304800"/>
                <a:gd name="connsiteY1" fmla="*/ 9570 h 161925"/>
                <a:gd name="connsiteX2" fmla="*/ 300677 w 304800"/>
                <a:gd name="connsiteY2" fmla="*/ 151444 h 161925"/>
                <a:gd name="connsiteX3" fmla="*/ 296454 w 304800"/>
                <a:gd name="connsiteY3" fmla="*/ 159982 h 161925"/>
              </a:gdLst>
              <a:ahLst/>
              <a:cxnLst>
                <a:cxn ang="0">
                  <a:pos x="connsiteX0" y="connsiteY0"/>
                </a:cxn>
                <a:cxn ang="0">
                  <a:pos x="connsiteX1" y="connsiteY1"/>
                </a:cxn>
                <a:cxn ang="0">
                  <a:pos x="connsiteX2" y="connsiteY2"/>
                </a:cxn>
                <a:cxn ang="0">
                  <a:pos x="connsiteX3" y="connsiteY3"/>
                </a:cxn>
              </a:cxnLst>
              <a:rect l="l" t="t" r="r" b="b"/>
              <a:pathLst>
                <a:path w="304800" h="161925">
                  <a:moveTo>
                    <a:pt x="9570" y="18109"/>
                  </a:moveTo>
                  <a:lnTo>
                    <a:pt x="13793" y="9570"/>
                  </a:lnTo>
                  <a:lnTo>
                    <a:pt x="300677" y="151444"/>
                  </a:lnTo>
                  <a:lnTo>
                    <a:pt x="296454" y="159982"/>
                  </a:lnTo>
                  <a:close/>
                </a:path>
              </a:pathLst>
            </a:custGeom>
            <a:solidFill>
              <a:srgbClr val="92C3FE"/>
            </a:solidFill>
            <a:ln w="9525"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7E74FB05-6709-492F-9BA7-11649F316BAD}"/>
                </a:ext>
              </a:extLst>
            </p:cNvPr>
            <p:cNvSpPr/>
            <p:nvPr/>
          </p:nvSpPr>
          <p:spPr>
            <a:xfrm>
              <a:off x="11825879" y="931793"/>
              <a:ext cx="333375" cy="171450"/>
            </a:xfrm>
            <a:custGeom>
              <a:avLst/>
              <a:gdLst>
                <a:gd name="connsiteX0" fmla="*/ 9556 w 333375"/>
                <a:gd name="connsiteY0" fmla="*/ 18113 h 171450"/>
                <a:gd name="connsiteX1" fmla="*/ 13741 w 333375"/>
                <a:gd name="connsiteY1" fmla="*/ 9556 h 171450"/>
                <a:gd name="connsiteX2" fmla="*/ 325191 w 333375"/>
                <a:gd name="connsiteY2" fmla="*/ 161901 h 171450"/>
                <a:gd name="connsiteX3" fmla="*/ 321006 w 333375"/>
                <a:gd name="connsiteY3" fmla="*/ 170457 h 171450"/>
              </a:gdLst>
              <a:ahLst/>
              <a:cxnLst>
                <a:cxn ang="0">
                  <a:pos x="connsiteX0" y="connsiteY0"/>
                </a:cxn>
                <a:cxn ang="0">
                  <a:pos x="connsiteX1" y="connsiteY1"/>
                </a:cxn>
                <a:cxn ang="0">
                  <a:pos x="connsiteX2" y="connsiteY2"/>
                </a:cxn>
                <a:cxn ang="0">
                  <a:pos x="connsiteX3" y="connsiteY3"/>
                </a:cxn>
              </a:cxnLst>
              <a:rect l="l" t="t" r="r" b="b"/>
              <a:pathLst>
                <a:path w="333375" h="171450">
                  <a:moveTo>
                    <a:pt x="9556" y="18113"/>
                  </a:moveTo>
                  <a:lnTo>
                    <a:pt x="13741" y="9556"/>
                  </a:lnTo>
                  <a:lnTo>
                    <a:pt x="325191" y="161901"/>
                  </a:lnTo>
                  <a:lnTo>
                    <a:pt x="321006" y="170457"/>
                  </a:lnTo>
                  <a:close/>
                </a:path>
              </a:pathLst>
            </a:custGeom>
            <a:solidFill>
              <a:srgbClr val="92C3FE"/>
            </a:solidFill>
            <a:ln w="9525"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028ED827-9AD2-4BC6-A72F-750B066BFC67}"/>
                </a:ext>
              </a:extLst>
            </p:cNvPr>
            <p:cNvSpPr/>
            <p:nvPr/>
          </p:nvSpPr>
          <p:spPr>
            <a:xfrm>
              <a:off x="11811280" y="1008494"/>
              <a:ext cx="323850" cy="161925"/>
            </a:xfrm>
            <a:custGeom>
              <a:avLst/>
              <a:gdLst>
                <a:gd name="connsiteX0" fmla="*/ 9483 w 323850"/>
                <a:gd name="connsiteY0" fmla="*/ 18128 h 161925"/>
                <a:gd name="connsiteX1" fmla="*/ 13480 w 323850"/>
                <a:gd name="connsiteY1" fmla="*/ 9483 h 161925"/>
                <a:gd name="connsiteX2" fmla="*/ 315220 w 323850"/>
                <a:gd name="connsiteY2" fmla="*/ 149000 h 161925"/>
                <a:gd name="connsiteX3" fmla="*/ 311223 w 323850"/>
                <a:gd name="connsiteY3" fmla="*/ 157646 h 161925"/>
              </a:gdLst>
              <a:ahLst/>
              <a:cxnLst>
                <a:cxn ang="0">
                  <a:pos x="connsiteX0" y="connsiteY0"/>
                </a:cxn>
                <a:cxn ang="0">
                  <a:pos x="connsiteX1" y="connsiteY1"/>
                </a:cxn>
                <a:cxn ang="0">
                  <a:pos x="connsiteX2" y="connsiteY2"/>
                </a:cxn>
                <a:cxn ang="0">
                  <a:pos x="connsiteX3" y="connsiteY3"/>
                </a:cxn>
              </a:cxnLst>
              <a:rect l="l" t="t" r="r" b="b"/>
              <a:pathLst>
                <a:path w="323850" h="161925">
                  <a:moveTo>
                    <a:pt x="9483" y="18128"/>
                  </a:moveTo>
                  <a:lnTo>
                    <a:pt x="13480" y="9483"/>
                  </a:lnTo>
                  <a:lnTo>
                    <a:pt x="315220" y="149000"/>
                  </a:lnTo>
                  <a:lnTo>
                    <a:pt x="311223" y="157646"/>
                  </a:lnTo>
                  <a:close/>
                </a:path>
              </a:pathLst>
            </a:custGeom>
            <a:solidFill>
              <a:srgbClr val="92C3FE"/>
            </a:solidFill>
            <a:ln w="9525"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id="{2A7E385B-721D-4066-AD6F-C6C6AC49E82F}"/>
                </a:ext>
              </a:extLst>
            </p:cNvPr>
            <p:cNvSpPr/>
            <p:nvPr/>
          </p:nvSpPr>
          <p:spPr>
            <a:xfrm>
              <a:off x="11941313" y="1147539"/>
              <a:ext cx="161925" cy="95250"/>
            </a:xfrm>
            <a:custGeom>
              <a:avLst/>
              <a:gdLst>
                <a:gd name="connsiteX0" fmla="*/ 9524 w 161925"/>
                <a:gd name="connsiteY0" fmla="*/ 18120 h 95250"/>
                <a:gd name="connsiteX1" fmla="*/ 13626 w 161925"/>
                <a:gd name="connsiteY1" fmla="*/ 9524 h 95250"/>
                <a:gd name="connsiteX2" fmla="*/ 161483 w 161925"/>
                <a:gd name="connsiteY2" fmla="*/ 80086 h 95250"/>
                <a:gd name="connsiteX3" fmla="*/ 157381 w 161925"/>
                <a:gd name="connsiteY3" fmla="*/ 88682 h 95250"/>
              </a:gdLst>
              <a:ahLst/>
              <a:cxnLst>
                <a:cxn ang="0">
                  <a:pos x="connsiteX0" y="connsiteY0"/>
                </a:cxn>
                <a:cxn ang="0">
                  <a:pos x="connsiteX1" y="connsiteY1"/>
                </a:cxn>
                <a:cxn ang="0">
                  <a:pos x="connsiteX2" y="connsiteY2"/>
                </a:cxn>
                <a:cxn ang="0">
                  <a:pos x="connsiteX3" y="connsiteY3"/>
                </a:cxn>
              </a:cxnLst>
              <a:rect l="l" t="t" r="r" b="b"/>
              <a:pathLst>
                <a:path w="161925" h="95250">
                  <a:moveTo>
                    <a:pt x="9524" y="18120"/>
                  </a:moveTo>
                  <a:lnTo>
                    <a:pt x="13626" y="9524"/>
                  </a:lnTo>
                  <a:lnTo>
                    <a:pt x="161483" y="80086"/>
                  </a:lnTo>
                  <a:lnTo>
                    <a:pt x="157381" y="88682"/>
                  </a:lnTo>
                  <a:close/>
                </a:path>
              </a:pathLst>
            </a:custGeom>
            <a:solidFill>
              <a:srgbClr val="92C3FE"/>
            </a:solidFill>
            <a:ln w="9525"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E4835FAA-88F5-499A-957F-7CFAA780859D}"/>
                </a:ext>
              </a:extLst>
            </p:cNvPr>
            <p:cNvSpPr/>
            <p:nvPr/>
          </p:nvSpPr>
          <p:spPr>
            <a:xfrm>
              <a:off x="11975582" y="1218142"/>
              <a:ext cx="114300" cy="66675"/>
            </a:xfrm>
            <a:custGeom>
              <a:avLst/>
              <a:gdLst>
                <a:gd name="connsiteX0" fmla="*/ 9550 w 114300"/>
                <a:gd name="connsiteY0" fmla="*/ 18114 h 66675"/>
                <a:gd name="connsiteX1" fmla="*/ 13720 w 114300"/>
                <a:gd name="connsiteY1" fmla="*/ 9550 h 66675"/>
                <a:gd name="connsiteX2" fmla="*/ 111349 w 114300"/>
                <a:gd name="connsiteY2" fmla="*/ 57089 h 66675"/>
                <a:gd name="connsiteX3" fmla="*/ 107179 w 114300"/>
                <a:gd name="connsiteY3" fmla="*/ 65653 h 66675"/>
              </a:gdLst>
              <a:ahLst/>
              <a:cxnLst>
                <a:cxn ang="0">
                  <a:pos x="connsiteX0" y="connsiteY0"/>
                </a:cxn>
                <a:cxn ang="0">
                  <a:pos x="connsiteX1" y="connsiteY1"/>
                </a:cxn>
                <a:cxn ang="0">
                  <a:pos x="connsiteX2" y="connsiteY2"/>
                </a:cxn>
                <a:cxn ang="0">
                  <a:pos x="connsiteX3" y="connsiteY3"/>
                </a:cxn>
              </a:cxnLst>
              <a:rect l="l" t="t" r="r" b="b"/>
              <a:pathLst>
                <a:path w="114300" h="66675">
                  <a:moveTo>
                    <a:pt x="9550" y="18114"/>
                  </a:moveTo>
                  <a:lnTo>
                    <a:pt x="13720" y="9550"/>
                  </a:lnTo>
                  <a:lnTo>
                    <a:pt x="111349" y="57089"/>
                  </a:lnTo>
                  <a:lnTo>
                    <a:pt x="107179" y="65653"/>
                  </a:lnTo>
                  <a:close/>
                </a:path>
              </a:pathLst>
            </a:custGeom>
            <a:solidFill>
              <a:srgbClr val="92C3FE"/>
            </a:solidFill>
            <a:ln w="9525" cap="flat">
              <a:noFill/>
              <a:prstDash val="solid"/>
              <a:miter/>
            </a:ln>
          </p:spPr>
          <p:txBody>
            <a:bodyPr rtlCol="0" anchor="ctr"/>
            <a:lstStyle/>
            <a:p>
              <a:endParaRPr lang="en-US"/>
            </a:p>
          </p:txBody>
        </p:sp>
      </p:grpSp>
      <p:sp>
        <p:nvSpPr>
          <p:cNvPr id="95" name="TextBox 94">
            <a:extLst>
              <a:ext uri="{FF2B5EF4-FFF2-40B4-BE49-F238E27FC236}">
                <a16:creationId xmlns:a16="http://schemas.microsoft.com/office/drawing/2014/main" id="{1EAEA7A6-599F-4130-897F-B18724E12DDD}"/>
              </a:ext>
            </a:extLst>
          </p:cNvPr>
          <p:cNvSpPr txBox="1"/>
          <p:nvPr/>
        </p:nvSpPr>
        <p:spPr>
          <a:xfrm>
            <a:off x="3077116" y="4376391"/>
            <a:ext cx="8912938" cy="2215991"/>
          </a:xfrm>
          <a:prstGeom prst="rect">
            <a:avLst/>
          </a:prstGeom>
          <a:noFill/>
        </p:spPr>
        <p:txBody>
          <a:bodyPr wrap="square" rtlCol="0">
            <a:spAutoFit/>
          </a:bodyPr>
          <a:lstStyle/>
          <a:p>
            <a:pPr lvl="0">
              <a:defRPr/>
            </a:pPr>
            <a:r>
              <a:rPr lang="en-US" sz="13800" b="1">
                <a:latin typeface="Century Gothic"/>
              </a:rPr>
              <a:t>Message</a:t>
            </a:r>
            <a:endParaRPr lang="mn-MN" sz="13800" b="1">
              <a:latin typeface="Century Gothic"/>
            </a:endParaRPr>
          </a:p>
        </p:txBody>
      </p:sp>
      <p:sp>
        <p:nvSpPr>
          <p:cNvPr id="96" name="TextBox 95">
            <a:extLst>
              <a:ext uri="{FF2B5EF4-FFF2-40B4-BE49-F238E27FC236}">
                <a16:creationId xmlns:a16="http://schemas.microsoft.com/office/drawing/2014/main" id="{6C406161-230B-463E-8B2D-CD959A3C87F5}"/>
              </a:ext>
            </a:extLst>
          </p:cNvPr>
          <p:cNvSpPr txBox="1"/>
          <p:nvPr/>
        </p:nvSpPr>
        <p:spPr>
          <a:xfrm>
            <a:off x="3156628" y="6655976"/>
            <a:ext cx="7936942" cy="830997"/>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a:t>
            </a:r>
          </a:p>
        </p:txBody>
      </p:sp>
    </p:spTree>
    <p:extLst>
      <p:ext uri="{BB962C8B-B14F-4D97-AF65-F5344CB8AC3E}">
        <p14:creationId xmlns:p14="http://schemas.microsoft.com/office/powerpoint/2010/main" val="2955913221"/>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95"/>
                                        </p:tgtEl>
                                        <p:attrNameLst>
                                          <p:attrName>style.visibility</p:attrName>
                                        </p:attrNameLst>
                                      </p:cBhvr>
                                      <p:to>
                                        <p:strVal val="visible"/>
                                      </p:to>
                                    </p:set>
                                    <p:anim calcmode="lin" valueType="num">
                                      <p:cBhvr additive="base">
                                        <p:cTn id="7" dur="1500" fill="hold"/>
                                        <p:tgtEl>
                                          <p:spTgt spid="95"/>
                                        </p:tgtEl>
                                        <p:attrNameLst>
                                          <p:attrName>ppt_x</p:attrName>
                                        </p:attrNameLst>
                                      </p:cBhvr>
                                      <p:tavLst>
                                        <p:tav tm="0">
                                          <p:val>
                                            <p:strVal val="1+#ppt_w/2"/>
                                          </p:val>
                                        </p:tav>
                                        <p:tav tm="100000">
                                          <p:val>
                                            <p:strVal val="#ppt_x"/>
                                          </p:val>
                                        </p:tav>
                                      </p:tavLst>
                                    </p:anim>
                                    <p:anim calcmode="lin" valueType="num">
                                      <p:cBhvr additive="base">
                                        <p:cTn id="8" dur="1500" fill="hold"/>
                                        <p:tgtEl>
                                          <p:spTgt spid="95"/>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96"/>
                                        </p:tgtEl>
                                        <p:attrNameLst>
                                          <p:attrName>style.visibility</p:attrName>
                                        </p:attrNameLst>
                                      </p:cBhvr>
                                      <p:to>
                                        <p:strVal val="visible"/>
                                      </p:to>
                                    </p:set>
                                    <p:anim calcmode="lin" valueType="num">
                                      <p:cBhvr additive="base">
                                        <p:cTn id="11" dur="1500" fill="hold"/>
                                        <p:tgtEl>
                                          <p:spTgt spid="96"/>
                                        </p:tgtEl>
                                        <p:attrNameLst>
                                          <p:attrName>ppt_x</p:attrName>
                                        </p:attrNameLst>
                                      </p:cBhvr>
                                      <p:tavLst>
                                        <p:tav tm="0">
                                          <p:val>
                                            <p:strVal val="1+#ppt_w/2"/>
                                          </p:val>
                                        </p:tav>
                                        <p:tav tm="100000">
                                          <p:val>
                                            <p:strVal val="#ppt_x"/>
                                          </p:val>
                                        </p:tav>
                                      </p:tavLst>
                                    </p:anim>
                                    <p:anim calcmode="lin" valueType="num">
                                      <p:cBhvr additive="base">
                                        <p:cTn id="12" dur="1500" fill="hold"/>
                                        <p:tgtEl>
                                          <p:spTgt spid="96"/>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0"/>
                                  </p:stCondLst>
                                  <p:childTnLst>
                                    <p:set>
                                      <p:cBhvr>
                                        <p:cTn id="14" dur="1" fill="hold">
                                          <p:stCondLst>
                                            <p:cond delay="0"/>
                                          </p:stCondLst>
                                        </p:cTn>
                                        <p:tgtEl>
                                          <p:spTgt spid="92"/>
                                        </p:tgtEl>
                                        <p:attrNameLst>
                                          <p:attrName>style.visibility</p:attrName>
                                        </p:attrNameLst>
                                      </p:cBhvr>
                                      <p:to>
                                        <p:strVal val="visible"/>
                                      </p:to>
                                    </p:set>
                                    <p:anim calcmode="lin" valueType="num">
                                      <p:cBhvr additive="base">
                                        <p:cTn id="15" dur="1500" fill="hold"/>
                                        <p:tgtEl>
                                          <p:spTgt spid="92"/>
                                        </p:tgtEl>
                                        <p:attrNameLst>
                                          <p:attrName>ppt_x</p:attrName>
                                        </p:attrNameLst>
                                      </p:cBhvr>
                                      <p:tavLst>
                                        <p:tav tm="0">
                                          <p:val>
                                            <p:strVal val="1+#ppt_w/2"/>
                                          </p:val>
                                        </p:tav>
                                        <p:tav tm="100000">
                                          <p:val>
                                            <p:strVal val="#ppt_x"/>
                                          </p:val>
                                        </p:tav>
                                      </p:tavLst>
                                    </p:anim>
                                    <p:anim calcmode="lin" valueType="num">
                                      <p:cBhvr additive="base">
                                        <p:cTn id="16" dur="1500" fill="hold"/>
                                        <p:tgtEl>
                                          <p:spTgt spid="92"/>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0"/>
                                  </p:stCondLst>
                                  <p:childTnLst>
                                    <p:set>
                                      <p:cBhvr>
                                        <p:cTn id="18" dur="1" fill="hold">
                                          <p:stCondLst>
                                            <p:cond delay="0"/>
                                          </p:stCondLst>
                                        </p:cTn>
                                        <p:tgtEl>
                                          <p:spTgt spid="91"/>
                                        </p:tgtEl>
                                        <p:attrNameLst>
                                          <p:attrName>style.visibility</p:attrName>
                                        </p:attrNameLst>
                                      </p:cBhvr>
                                      <p:to>
                                        <p:strVal val="visible"/>
                                      </p:to>
                                    </p:set>
                                    <p:anim calcmode="lin" valueType="num">
                                      <p:cBhvr additive="base">
                                        <p:cTn id="19" dur="1500" fill="hold"/>
                                        <p:tgtEl>
                                          <p:spTgt spid="91"/>
                                        </p:tgtEl>
                                        <p:attrNameLst>
                                          <p:attrName>ppt_x</p:attrName>
                                        </p:attrNameLst>
                                      </p:cBhvr>
                                      <p:tavLst>
                                        <p:tav tm="0">
                                          <p:val>
                                            <p:strVal val="1+#ppt_w/2"/>
                                          </p:val>
                                        </p:tav>
                                        <p:tav tm="100000">
                                          <p:val>
                                            <p:strVal val="#ppt_x"/>
                                          </p:val>
                                        </p:tav>
                                      </p:tavLst>
                                    </p:anim>
                                    <p:anim calcmode="lin" valueType="num">
                                      <p:cBhvr additive="base">
                                        <p:cTn id="20" dur="1500" fill="hold"/>
                                        <p:tgtEl>
                                          <p:spTgt spid="91"/>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0"/>
                                  </p:stCondLst>
                                  <p:childTnLst>
                                    <p:set>
                                      <p:cBhvr>
                                        <p:cTn id="22" dur="1" fill="hold">
                                          <p:stCondLst>
                                            <p:cond delay="0"/>
                                          </p:stCondLst>
                                        </p:cTn>
                                        <p:tgtEl>
                                          <p:spTgt spid="90"/>
                                        </p:tgtEl>
                                        <p:attrNameLst>
                                          <p:attrName>style.visibility</p:attrName>
                                        </p:attrNameLst>
                                      </p:cBhvr>
                                      <p:to>
                                        <p:strVal val="visible"/>
                                      </p:to>
                                    </p:set>
                                    <p:anim calcmode="lin" valueType="num">
                                      <p:cBhvr additive="base">
                                        <p:cTn id="23" dur="1500" fill="hold"/>
                                        <p:tgtEl>
                                          <p:spTgt spid="90"/>
                                        </p:tgtEl>
                                        <p:attrNameLst>
                                          <p:attrName>ppt_x</p:attrName>
                                        </p:attrNameLst>
                                      </p:cBhvr>
                                      <p:tavLst>
                                        <p:tav tm="0">
                                          <p:val>
                                            <p:strVal val="1+#ppt_w/2"/>
                                          </p:val>
                                        </p:tav>
                                        <p:tav tm="100000">
                                          <p:val>
                                            <p:strVal val="#ppt_x"/>
                                          </p:val>
                                        </p:tav>
                                      </p:tavLst>
                                    </p:anim>
                                    <p:anim calcmode="lin" valueType="num">
                                      <p:cBhvr additive="base">
                                        <p:cTn id="24" dur="1500" fill="hold"/>
                                        <p:tgtEl>
                                          <p:spTgt spid="90"/>
                                        </p:tgtEl>
                                        <p:attrNameLst>
                                          <p:attrName>ppt_y</p:attrName>
                                        </p:attrNameLst>
                                      </p:cBhvr>
                                      <p:tavLst>
                                        <p:tav tm="0">
                                          <p:val>
                                            <p:strVal val="#ppt_y"/>
                                          </p:val>
                                        </p:tav>
                                        <p:tav tm="100000">
                                          <p:val>
                                            <p:strVal val="#ppt_y"/>
                                          </p:val>
                                        </p:tav>
                                      </p:tavLst>
                                    </p:anim>
                                  </p:childTnLst>
                                </p:cTn>
                              </p:par>
                              <p:par>
                                <p:cTn id="25" presetID="2" presetClass="entr" presetSubtype="2" decel="100000" fill="hold" grpId="0" nodeType="withEffect">
                                  <p:stCondLst>
                                    <p:cond delay="0"/>
                                  </p:stCondLst>
                                  <p:childTnLst>
                                    <p:set>
                                      <p:cBhvr>
                                        <p:cTn id="26" dur="1" fill="hold">
                                          <p:stCondLst>
                                            <p:cond delay="0"/>
                                          </p:stCondLst>
                                        </p:cTn>
                                        <p:tgtEl>
                                          <p:spTgt spid="89"/>
                                        </p:tgtEl>
                                        <p:attrNameLst>
                                          <p:attrName>style.visibility</p:attrName>
                                        </p:attrNameLst>
                                      </p:cBhvr>
                                      <p:to>
                                        <p:strVal val="visible"/>
                                      </p:to>
                                    </p:set>
                                    <p:anim calcmode="lin" valueType="num">
                                      <p:cBhvr additive="base">
                                        <p:cTn id="27" dur="1500" fill="hold"/>
                                        <p:tgtEl>
                                          <p:spTgt spid="89"/>
                                        </p:tgtEl>
                                        <p:attrNameLst>
                                          <p:attrName>ppt_x</p:attrName>
                                        </p:attrNameLst>
                                      </p:cBhvr>
                                      <p:tavLst>
                                        <p:tav tm="0">
                                          <p:val>
                                            <p:strVal val="1+#ppt_w/2"/>
                                          </p:val>
                                        </p:tav>
                                        <p:tav tm="100000">
                                          <p:val>
                                            <p:strVal val="#ppt_x"/>
                                          </p:val>
                                        </p:tav>
                                      </p:tavLst>
                                    </p:anim>
                                    <p:anim calcmode="lin" valueType="num">
                                      <p:cBhvr additive="base">
                                        <p:cTn id="28" dur="1500" fill="hold"/>
                                        <p:tgtEl>
                                          <p:spTgt spid="89"/>
                                        </p:tgtEl>
                                        <p:attrNameLst>
                                          <p:attrName>ppt_y</p:attrName>
                                        </p:attrNameLst>
                                      </p:cBhvr>
                                      <p:tavLst>
                                        <p:tav tm="0">
                                          <p:val>
                                            <p:strVal val="#ppt_y"/>
                                          </p:val>
                                        </p:tav>
                                        <p:tav tm="100000">
                                          <p:val>
                                            <p:strVal val="#ppt_y"/>
                                          </p:val>
                                        </p:tav>
                                      </p:tavLst>
                                    </p:anim>
                                  </p:childTnLst>
                                </p:cTn>
                              </p:par>
                              <p:par>
                                <p:cTn id="29" presetID="2" presetClass="entr" presetSubtype="2" decel="100000" fill="hold" nodeType="withEffect">
                                  <p:stCondLst>
                                    <p:cond delay="100"/>
                                  </p:stCondLst>
                                  <p:childTnLst>
                                    <p:set>
                                      <p:cBhvr>
                                        <p:cTn id="30" dur="1" fill="hold">
                                          <p:stCondLst>
                                            <p:cond delay="0"/>
                                          </p:stCondLst>
                                        </p:cTn>
                                        <p:tgtEl>
                                          <p:spTgt spid="44"/>
                                        </p:tgtEl>
                                        <p:attrNameLst>
                                          <p:attrName>style.visibility</p:attrName>
                                        </p:attrNameLst>
                                      </p:cBhvr>
                                      <p:to>
                                        <p:strVal val="visible"/>
                                      </p:to>
                                    </p:set>
                                    <p:anim calcmode="lin" valueType="num">
                                      <p:cBhvr additive="base">
                                        <p:cTn id="31" dur="1500" fill="hold"/>
                                        <p:tgtEl>
                                          <p:spTgt spid="44"/>
                                        </p:tgtEl>
                                        <p:attrNameLst>
                                          <p:attrName>ppt_x</p:attrName>
                                        </p:attrNameLst>
                                      </p:cBhvr>
                                      <p:tavLst>
                                        <p:tav tm="0">
                                          <p:val>
                                            <p:strVal val="1+#ppt_w/2"/>
                                          </p:val>
                                        </p:tav>
                                        <p:tav tm="100000">
                                          <p:val>
                                            <p:strVal val="#ppt_x"/>
                                          </p:val>
                                        </p:tav>
                                      </p:tavLst>
                                    </p:anim>
                                    <p:anim calcmode="lin" valueType="num">
                                      <p:cBhvr additive="base">
                                        <p:cTn id="32" dur="1500" fill="hold"/>
                                        <p:tgtEl>
                                          <p:spTgt spid="44"/>
                                        </p:tgtEl>
                                        <p:attrNameLst>
                                          <p:attrName>ppt_y</p:attrName>
                                        </p:attrNameLst>
                                      </p:cBhvr>
                                      <p:tavLst>
                                        <p:tav tm="0">
                                          <p:val>
                                            <p:strVal val="#ppt_y"/>
                                          </p:val>
                                        </p:tav>
                                        <p:tav tm="100000">
                                          <p:val>
                                            <p:strVal val="#ppt_y"/>
                                          </p:val>
                                        </p:tav>
                                      </p:tavLst>
                                    </p:anim>
                                  </p:childTnLst>
                                </p:cTn>
                              </p:par>
                              <p:par>
                                <p:cTn id="33" presetID="2" presetClass="entr" presetSubtype="2" decel="100000" fill="hold" nodeType="withEffect">
                                  <p:stCondLst>
                                    <p:cond delay="200"/>
                                  </p:stCondLst>
                                  <p:childTnLst>
                                    <p:set>
                                      <p:cBhvr>
                                        <p:cTn id="34" dur="1" fill="hold">
                                          <p:stCondLst>
                                            <p:cond delay="0"/>
                                          </p:stCondLst>
                                        </p:cTn>
                                        <p:tgtEl>
                                          <p:spTgt spid="37"/>
                                        </p:tgtEl>
                                        <p:attrNameLst>
                                          <p:attrName>style.visibility</p:attrName>
                                        </p:attrNameLst>
                                      </p:cBhvr>
                                      <p:to>
                                        <p:strVal val="visible"/>
                                      </p:to>
                                    </p:set>
                                    <p:anim calcmode="lin" valueType="num">
                                      <p:cBhvr additive="base">
                                        <p:cTn id="35" dur="1500" fill="hold"/>
                                        <p:tgtEl>
                                          <p:spTgt spid="37"/>
                                        </p:tgtEl>
                                        <p:attrNameLst>
                                          <p:attrName>ppt_x</p:attrName>
                                        </p:attrNameLst>
                                      </p:cBhvr>
                                      <p:tavLst>
                                        <p:tav tm="0">
                                          <p:val>
                                            <p:strVal val="1+#ppt_w/2"/>
                                          </p:val>
                                        </p:tav>
                                        <p:tav tm="100000">
                                          <p:val>
                                            <p:strVal val="#ppt_x"/>
                                          </p:val>
                                        </p:tav>
                                      </p:tavLst>
                                    </p:anim>
                                    <p:anim calcmode="lin" valueType="num">
                                      <p:cBhvr additive="base">
                                        <p:cTn id="36" dur="1500" fill="hold"/>
                                        <p:tgtEl>
                                          <p:spTgt spid="37"/>
                                        </p:tgtEl>
                                        <p:attrNameLst>
                                          <p:attrName>ppt_y</p:attrName>
                                        </p:attrNameLst>
                                      </p:cBhvr>
                                      <p:tavLst>
                                        <p:tav tm="0">
                                          <p:val>
                                            <p:strVal val="#ppt_y"/>
                                          </p:val>
                                        </p:tav>
                                        <p:tav tm="100000">
                                          <p:val>
                                            <p:strVal val="#ppt_y"/>
                                          </p:val>
                                        </p:tav>
                                      </p:tavLst>
                                    </p:anim>
                                  </p:childTnLst>
                                </p:cTn>
                              </p:par>
                              <p:par>
                                <p:cTn id="37" presetID="2" presetClass="entr" presetSubtype="2" decel="100000" fill="hold" nodeType="withEffect">
                                  <p:stCondLst>
                                    <p:cond delay="300"/>
                                  </p:stCondLst>
                                  <p:childTnLst>
                                    <p:set>
                                      <p:cBhvr>
                                        <p:cTn id="38" dur="1" fill="hold">
                                          <p:stCondLst>
                                            <p:cond delay="0"/>
                                          </p:stCondLst>
                                        </p:cTn>
                                        <p:tgtEl>
                                          <p:spTgt spid="61"/>
                                        </p:tgtEl>
                                        <p:attrNameLst>
                                          <p:attrName>style.visibility</p:attrName>
                                        </p:attrNameLst>
                                      </p:cBhvr>
                                      <p:to>
                                        <p:strVal val="visible"/>
                                      </p:to>
                                    </p:set>
                                    <p:anim calcmode="lin" valueType="num">
                                      <p:cBhvr additive="base">
                                        <p:cTn id="39" dur="1500" fill="hold"/>
                                        <p:tgtEl>
                                          <p:spTgt spid="61"/>
                                        </p:tgtEl>
                                        <p:attrNameLst>
                                          <p:attrName>ppt_x</p:attrName>
                                        </p:attrNameLst>
                                      </p:cBhvr>
                                      <p:tavLst>
                                        <p:tav tm="0">
                                          <p:val>
                                            <p:strVal val="1+#ppt_w/2"/>
                                          </p:val>
                                        </p:tav>
                                        <p:tav tm="100000">
                                          <p:val>
                                            <p:strVal val="#ppt_x"/>
                                          </p:val>
                                        </p:tav>
                                      </p:tavLst>
                                    </p:anim>
                                    <p:anim calcmode="lin" valueType="num">
                                      <p:cBhvr additive="base">
                                        <p:cTn id="40" dur="1500" fill="hold"/>
                                        <p:tgtEl>
                                          <p:spTgt spid="61"/>
                                        </p:tgtEl>
                                        <p:attrNameLst>
                                          <p:attrName>ppt_y</p:attrName>
                                        </p:attrNameLst>
                                      </p:cBhvr>
                                      <p:tavLst>
                                        <p:tav tm="0">
                                          <p:val>
                                            <p:strVal val="#ppt_y"/>
                                          </p:val>
                                        </p:tav>
                                        <p:tav tm="100000">
                                          <p:val>
                                            <p:strVal val="#ppt_y"/>
                                          </p:val>
                                        </p:tav>
                                      </p:tavLst>
                                    </p:anim>
                                  </p:childTnLst>
                                </p:cTn>
                              </p:par>
                              <p:par>
                                <p:cTn id="41" presetID="2" presetClass="entr" presetSubtype="2" decel="100000" fill="hold" nodeType="withEffect">
                                  <p:stCondLst>
                                    <p:cond delay="400"/>
                                  </p:stCondLst>
                                  <p:childTnLst>
                                    <p:set>
                                      <p:cBhvr>
                                        <p:cTn id="42" dur="1" fill="hold">
                                          <p:stCondLst>
                                            <p:cond delay="0"/>
                                          </p:stCondLst>
                                        </p:cTn>
                                        <p:tgtEl>
                                          <p:spTgt spid="68"/>
                                        </p:tgtEl>
                                        <p:attrNameLst>
                                          <p:attrName>style.visibility</p:attrName>
                                        </p:attrNameLst>
                                      </p:cBhvr>
                                      <p:to>
                                        <p:strVal val="visible"/>
                                      </p:to>
                                    </p:set>
                                    <p:anim calcmode="lin" valueType="num">
                                      <p:cBhvr additive="base">
                                        <p:cTn id="43" dur="1500" fill="hold"/>
                                        <p:tgtEl>
                                          <p:spTgt spid="68"/>
                                        </p:tgtEl>
                                        <p:attrNameLst>
                                          <p:attrName>ppt_x</p:attrName>
                                        </p:attrNameLst>
                                      </p:cBhvr>
                                      <p:tavLst>
                                        <p:tav tm="0">
                                          <p:val>
                                            <p:strVal val="1+#ppt_w/2"/>
                                          </p:val>
                                        </p:tav>
                                        <p:tav tm="100000">
                                          <p:val>
                                            <p:strVal val="#ppt_x"/>
                                          </p:val>
                                        </p:tav>
                                      </p:tavLst>
                                    </p:anim>
                                    <p:anim calcmode="lin" valueType="num">
                                      <p:cBhvr additive="base">
                                        <p:cTn id="44" dur="1500" fill="hold"/>
                                        <p:tgtEl>
                                          <p:spTgt spid="68"/>
                                        </p:tgtEl>
                                        <p:attrNameLst>
                                          <p:attrName>ppt_y</p:attrName>
                                        </p:attrNameLst>
                                      </p:cBhvr>
                                      <p:tavLst>
                                        <p:tav tm="0">
                                          <p:val>
                                            <p:strVal val="#ppt_y"/>
                                          </p:val>
                                        </p:tav>
                                        <p:tav tm="100000">
                                          <p:val>
                                            <p:strVal val="#ppt_y"/>
                                          </p:val>
                                        </p:tav>
                                      </p:tavLst>
                                    </p:anim>
                                  </p:childTnLst>
                                </p:cTn>
                              </p:par>
                              <p:par>
                                <p:cTn id="45" presetID="2" presetClass="entr" presetSubtype="2" decel="100000" fill="hold" nodeType="withEffect">
                                  <p:stCondLst>
                                    <p:cond delay="500"/>
                                  </p:stCondLst>
                                  <p:childTnLst>
                                    <p:set>
                                      <p:cBhvr>
                                        <p:cTn id="46" dur="1" fill="hold">
                                          <p:stCondLst>
                                            <p:cond delay="0"/>
                                          </p:stCondLst>
                                        </p:cTn>
                                        <p:tgtEl>
                                          <p:spTgt spid="79"/>
                                        </p:tgtEl>
                                        <p:attrNameLst>
                                          <p:attrName>style.visibility</p:attrName>
                                        </p:attrNameLst>
                                      </p:cBhvr>
                                      <p:to>
                                        <p:strVal val="visible"/>
                                      </p:to>
                                    </p:set>
                                    <p:anim calcmode="lin" valueType="num">
                                      <p:cBhvr additive="base">
                                        <p:cTn id="47" dur="1500" fill="hold"/>
                                        <p:tgtEl>
                                          <p:spTgt spid="79"/>
                                        </p:tgtEl>
                                        <p:attrNameLst>
                                          <p:attrName>ppt_x</p:attrName>
                                        </p:attrNameLst>
                                      </p:cBhvr>
                                      <p:tavLst>
                                        <p:tav tm="0">
                                          <p:val>
                                            <p:strVal val="1+#ppt_w/2"/>
                                          </p:val>
                                        </p:tav>
                                        <p:tav tm="100000">
                                          <p:val>
                                            <p:strVal val="#ppt_x"/>
                                          </p:val>
                                        </p:tav>
                                      </p:tavLst>
                                    </p:anim>
                                    <p:anim calcmode="lin" valueType="num">
                                      <p:cBhvr additive="base">
                                        <p:cTn id="48" dur="1500" fill="hold"/>
                                        <p:tgtEl>
                                          <p:spTgt spid="79"/>
                                        </p:tgtEl>
                                        <p:attrNameLst>
                                          <p:attrName>ppt_y</p:attrName>
                                        </p:attrNameLst>
                                      </p:cBhvr>
                                      <p:tavLst>
                                        <p:tav tm="0">
                                          <p:val>
                                            <p:strVal val="#ppt_y"/>
                                          </p:val>
                                        </p:tav>
                                        <p:tav tm="100000">
                                          <p:val>
                                            <p:strVal val="#ppt_y"/>
                                          </p:val>
                                        </p:tav>
                                      </p:tavLst>
                                    </p:anim>
                                  </p:childTnLst>
                                </p:cTn>
                              </p:par>
                              <p:par>
                                <p:cTn id="49" presetID="2" presetClass="entr" presetSubtype="2" decel="100000" fill="hold" nodeType="withEffect">
                                  <p:stCondLst>
                                    <p:cond delay="600"/>
                                  </p:stCondLst>
                                  <p:childTnLst>
                                    <p:set>
                                      <p:cBhvr>
                                        <p:cTn id="50" dur="1" fill="hold">
                                          <p:stCondLst>
                                            <p:cond delay="0"/>
                                          </p:stCondLst>
                                        </p:cTn>
                                        <p:tgtEl>
                                          <p:spTgt spid="88"/>
                                        </p:tgtEl>
                                        <p:attrNameLst>
                                          <p:attrName>style.visibility</p:attrName>
                                        </p:attrNameLst>
                                      </p:cBhvr>
                                      <p:to>
                                        <p:strVal val="visible"/>
                                      </p:to>
                                    </p:set>
                                    <p:anim calcmode="lin" valueType="num">
                                      <p:cBhvr additive="base">
                                        <p:cTn id="51" dur="1500" fill="hold"/>
                                        <p:tgtEl>
                                          <p:spTgt spid="88"/>
                                        </p:tgtEl>
                                        <p:attrNameLst>
                                          <p:attrName>ppt_x</p:attrName>
                                        </p:attrNameLst>
                                      </p:cBhvr>
                                      <p:tavLst>
                                        <p:tav tm="0">
                                          <p:val>
                                            <p:strVal val="1+#ppt_w/2"/>
                                          </p:val>
                                        </p:tav>
                                        <p:tav tm="100000">
                                          <p:val>
                                            <p:strVal val="#ppt_x"/>
                                          </p:val>
                                        </p:tav>
                                      </p:tavLst>
                                    </p:anim>
                                    <p:anim calcmode="lin" valueType="num">
                                      <p:cBhvr additive="base">
                                        <p:cTn id="52" dur="1500" fill="hold"/>
                                        <p:tgtEl>
                                          <p:spTgt spid="88"/>
                                        </p:tgtEl>
                                        <p:attrNameLst>
                                          <p:attrName>ppt_y</p:attrName>
                                        </p:attrNameLst>
                                      </p:cBhvr>
                                      <p:tavLst>
                                        <p:tav tm="0">
                                          <p:val>
                                            <p:strVal val="#ppt_y"/>
                                          </p:val>
                                        </p:tav>
                                        <p:tav tm="100000">
                                          <p:val>
                                            <p:strVal val="#ppt_y"/>
                                          </p:val>
                                        </p:tav>
                                      </p:tavLst>
                                    </p:anim>
                                  </p:childTnLst>
                                </p:cTn>
                              </p:par>
                              <p:par>
                                <p:cTn id="53" presetID="22" presetClass="entr" presetSubtype="2" fill="hold" nodeType="withEffect">
                                  <p:stCondLst>
                                    <p:cond delay="1100"/>
                                  </p:stCondLst>
                                  <p:childTnLst>
                                    <p:set>
                                      <p:cBhvr>
                                        <p:cTn id="54" dur="1" fill="hold">
                                          <p:stCondLst>
                                            <p:cond delay="0"/>
                                          </p:stCondLst>
                                        </p:cTn>
                                        <p:tgtEl>
                                          <p:spTgt spid="87"/>
                                        </p:tgtEl>
                                        <p:attrNameLst>
                                          <p:attrName>style.visibility</p:attrName>
                                        </p:attrNameLst>
                                      </p:cBhvr>
                                      <p:to>
                                        <p:strVal val="visible"/>
                                      </p:to>
                                    </p:set>
                                    <p:animEffect transition="in" filter="wipe(right)">
                                      <p:cBhvr>
                                        <p:cTn id="55" dur="700"/>
                                        <p:tgtEl>
                                          <p:spTgt spid="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animBg="1"/>
      <p:bldP spid="90" grpId="0" animBg="1"/>
      <p:bldP spid="91" grpId="0" animBg="1"/>
      <p:bldP spid="92" grpId="0" animBg="1"/>
      <p:bldP spid="95" grpId="0"/>
      <p:bldP spid="96" grpId="0"/>
    </p:bldLst>
  </p:timing>
</p:sld>
</file>

<file path=ppt/slides/slide16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69" name="Group 68">
            <a:extLst>
              <a:ext uri="{FF2B5EF4-FFF2-40B4-BE49-F238E27FC236}">
                <a16:creationId xmlns:a16="http://schemas.microsoft.com/office/drawing/2014/main" id="{86EAA3C1-1C34-4086-951A-CA79B4F737B3}"/>
              </a:ext>
            </a:extLst>
          </p:cNvPr>
          <p:cNvGrpSpPr/>
          <p:nvPr/>
        </p:nvGrpSpPr>
        <p:grpSpPr>
          <a:xfrm rot="20483281" flipH="1">
            <a:off x="7949077" y="2698313"/>
            <a:ext cx="9872283" cy="2910003"/>
            <a:chOff x="15696687" y="198107"/>
            <a:chExt cx="3813038" cy="1123950"/>
          </a:xfrm>
        </p:grpSpPr>
        <p:sp>
          <p:nvSpPr>
            <p:cNvPr id="70" name="Freeform: Shape 69">
              <a:extLst>
                <a:ext uri="{FF2B5EF4-FFF2-40B4-BE49-F238E27FC236}">
                  <a16:creationId xmlns:a16="http://schemas.microsoft.com/office/drawing/2014/main" id="{FFFC7612-9ED2-4976-A6EE-10606275E328}"/>
                </a:ext>
              </a:extLst>
            </p:cNvPr>
            <p:cNvSpPr/>
            <p:nvPr/>
          </p:nvSpPr>
          <p:spPr>
            <a:xfrm>
              <a:off x="15696687" y="542731"/>
              <a:ext cx="47625" cy="85725"/>
            </a:xfrm>
            <a:custGeom>
              <a:avLst/>
              <a:gdLst>
                <a:gd name="connsiteX0" fmla="*/ 32089 w 47625"/>
                <a:gd name="connsiteY0" fmla="*/ 81619 h 85725"/>
                <a:gd name="connsiteX1" fmla="*/ 22564 w 47625"/>
                <a:gd name="connsiteY1" fmla="*/ 74952 h 85725"/>
                <a:gd name="connsiteX2" fmla="*/ 7324 w 47625"/>
                <a:gd name="connsiteY2" fmla="*/ 18754 h 85725"/>
                <a:gd name="connsiteX3" fmla="*/ 14944 w 47625"/>
                <a:gd name="connsiteY3" fmla="*/ 7324 h 85725"/>
                <a:gd name="connsiteX4" fmla="*/ 26374 w 47625"/>
                <a:gd name="connsiteY4" fmla="*/ 14944 h 85725"/>
                <a:gd name="connsiteX5" fmla="*/ 40662 w 47625"/>
                <a:gd name="connsiteY5" fmla="*/ 69237 h 85725"/>
                <a:gd name="connsiteX6" fmla="*/ 33994 w 47625"/>
                <a:gd name="connsiteY6" fmla="*/ 81619 h 85725"/>
                <a:gd name="connsiteX7" fmla="*/ 32089 w 47625"/>
                <a:gd name="connsiteY7" fmla="*/ 81619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625" h="85725">
                  <a:moveTo>
                    <a:pt x="32089" y="81619"/>
                  </a:moveTo>
                  <a:cubicBezTo>
                    <a:pt x="28279" y="81619"/>
                    <a:pt x="24469" y="78762"/>
                    <a:pt x="22564" y="74952"/>
                  </a:cubicBezTo>
                  <a:cubicBezTo>
                    <a:pt x="12087" y="40662"/>
                    <a:pt x="8277" y="19707"/>
                    <a:pt x="7324" y="18754"/>
                  </a:cubicBezTo>
                  <a:cubicBezTo>
                    <a:pt x="6372" y="13992"/>
                    <a:pt x="9229" y="8277"/>
                    <a:pt x="14944" y="7324"/>
                  </a:cubicBezTo>
                  <a:cubicBezTo>
                    <a:pt x="19707" y="6372"/>
                    <a:pt x="25422" y="9229"/>
                    <a:pt x="26374" y="14944"/>
                  </a:cubicBezTo>
                  <a:cubicBezTo>
                    <a:pt x="26374" y="14944"/>
                    <a:pt x="30184" y="35899"/>
                    <a:pt x="40662" y="69237"/>
                  </a:cubicBezTo>
                  <a:cubicBezTo>
                    <a:pt x="42567" y="73999"/>
                    <a:pt x="39709" y="79714"/>
                    <a:pt x="33994" y="81619"/>
                  </a:cubicBezTo>
                  <a:cubicBezTo>
                    <a:pt x="33994" y="80667"/>
                    <a:pt x="33042" y="81619"/>
                    <a:pt x="32089" y="81619"/>
                  </a:cubicBezTo>
                  <a:close/>
                </a:path>
              </a:pathLst>
            </a:custGeom>
            <a:solidFill>
              <a:srgbClr val="4648D0"/>
            </a:solidFill>
            <a:ln w="9525"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C2998BCE-6666-4CF0-9CCE-657D5BF32342}"/>
                </a:ext>
              </a:extLst>
            </p:cNvPr>
            <p:cNvSpPr/>
            <p:nvPr/>
          </p:nvSpPr>
          <p:spPr>
            <a:xfrm>
              <a:off x="15752335" y="198107"/>
              <a:ext cx="3590925" cy="1123950"/>
            </a:xfrm>
            <a:custGeom>
              <a:avLst/>
              <a:gdLst>
                <a:gd name="connsiteX0" fmla="*/ 3303524 w 3590925"/>
                <a:gd name="connsiteY0" fmla="*/ 1116806 h 1123950"/>
                <a:gd name="connsiteX1" fmla="*/ 3250184 w 3590925"/>
                <a:gd name="connsiteY1" fmla="*/ 1112044 h 1123950"/>
                <a:gd name="connsiteX2" fmla="*/ 3242564 w 3590925"/>
                <a:gd name="connsiteY2" fmla="*/ 1101566 h 1123950"/>
                <a:gd name="connsiteX3" fmla="*/ 3253041 w 3590925"/>
                <a:gd name="connsiteY3" fmla="*/ 1093946 h 1123950"/>
                <a:gd name="connsiteX4" fmla="*/ 3364484 w 3590925"/>
                <a:gd name="connsiteY4" fmla="*/ 1091089 h 1123950"/>
                <a:gd name="connsiteX5" fmla="*/ 3375914 w 3590925"/>
                <a:gd name="connsiteY5" fmla="*/ 1098709 h 1123950"/>
                <a:gd name="connsiteX6" fmla="*/ 3368294 w 3590925"/>
                <a:gd name="connsiteY6" fmla="*/ 1110139 h 1123950"/>
                <a:gd name="connsiteX7" fmla="*/ 3303524 w 3590925"/>
                <a:gd name="connsiteY7" fmla="*/ 1116806 h 1123950"/>
                <a:gd name="connsiteX8" fmla="*/ 3140646 w 3590925"/>
                <a:gd name="connsiteY8" fmla="*/ 1078706 h 1123950"/>
                <a:gd name="connsiteX9" fmla="*/ 3136836 w 3590925"/>
                <a:gd name="connsiteY9" fmla="*/ 1077754 h 1123950"/>
                <a:gd name="connsiteX10" fmla="*/ 3032061 w 3590925"/>
                <a:gd name="connsiteY10" fmla="*/ 1024414 h 1123950"/>
                <a:gd name="connsiteX11" fmla="*/ 3029204 w 3590925"/>
                <a:gd name="connsiteY11" fmla="*/ 1011079 h 1123950"/>
                <a:gd name="connsiteX12" fmla="*/ 3042539 w 3590925"/>
                <a:gd name="connsiteY12" fmla="*/ 1008221 h 1123950"/>
                <a:gd name="connsiteX13" fmla="*/ 3144456 w 3590925"/>
                <a:gd name="connsiteY13" fmla="*/ 1060609 h 1123950"/>
                <a:gd name="connsiteX14" fmla="*/ 3149219 w 3590925"/>
                <a:gd name="connsiteY14" fmla="*/ 1072991 h 1123950"/>
                <a:gd name="connsiteX15" fmla="*/ 3140646 w 3590925"/>
                <a:gd name="connsiteY15" fmla="*/ 1078706 h 1123950"/>
                <a:gd name="connsiteX16" fmla="*/ 3474021 w 3590925"/>
                <a:gd name="connsiteY16" fmla="*/ 1064419 h 1123950"/>
                <a:gd name="connsiteX17" fmla="*/ 3465449 w 3590925"/>
                <a:gd name="connsiteY17" fmla="*/ 1059656 h 1123950"/>
                <a:gd name="connsiteX18" fmla="*/ 3469259 w 3590925"/>
                <a:gd name="connsiteY18" fmla="*/ 1046321 h 1123950"/>
                <a:gd name="connsiteX19" fmla="*/ 3510216 w 3590925"/>
                <a:gd name="connsiteY19" fmla="*/ 1020604 h 1123950"/>
                <a:gd name="connsiteX20" fmla="*/ 3569271 w 3590925"/>
                <a:gd name="connsiteY20" fmla="*/ 985361 h 1123950"/>
                <a:gd name="connsiteX21" fmla="*/ 3582606 w 3590925"/>
                <a:gd name="connsiteY21" fmla="*/ 989171 h 1123950"/>
                <a:gd name="connsiteX22" fmla="*/ 3578796 w 3590925"/>
                <a:gd name="connsiteY22" fmla="*/ 1002506 h 1123950"/>
                <a:gd name="connsiteX23" fmla="*/ 3521646 w 3590925"/>
                <a:gd name="connsiteY23" fmla="*/ 1036796 h 1123950"/>
                <a:gd name="connsiteX24" fmla="*/ 3479736 w 3590925"/>
                <a:gd name="connsiteY24" fmla="*/ 1062514 h 1123950"/>
                <a:gd name="connsiteX25" fmla="*/ 3474021 w 3590925"/>
                <a:gd name="connsiteY25" fmla="*/ 1064419 h 1123950"/>
                <a:gd name="connsiteX26" fmla="*/ 752729 w 3590925"/>
                <a:gd name="connsiteY26" fmla="*/ 1024414 h 1123950"/>
                <a:gd name="connsiteX27" fmla="*/ 744156 w 3590925"/>
                <a:gd name="connsiteY27" fmla="*/ 1024414 h 1123950"/>
                <a:gd name="connsiteX28" fmla="*/ 734631 w 3590925"/>
                <a:gd name="connsiteY28" fmla="*/ 1014889 h 1123950"/>
                <a:gd name="connsiteX29" fmla="*/ 744156 w 3590925"/>
                <a:gd name="connsiteY29" fmla="*/ 1005364 h 1123950"/>
                <a:gd name="connsiteX30" fmla="*/ 744156 w 3590925"/>
                <a:gd name="connsiteY30" fmla="*/ 1005364 h 1123950"/>
                <a:gd name="connsiteX31" fmla="*/ 753681 w 3590925"/>
                <a:gd name="connsiteY31" fmla="*/ 1005364 h 1123950"/>
                <a:gd name="connsiteX32" fmla="*/ 858456 w 3590925"/>
                <a:gd name="connsiteY32" fmla="*/ 999649 h 1123950"/>
                <a:gd name="connsiteX33" fmla="*/ 868934 w 3590925"/>
                <a:gd name="connsiteY33" fmla="*/ 1008221 h 1123950"/>
                <a:gd name="connsiteX34" fmla="*/ 860361 w 3590925"/>
                <a:gd name="connsiteY34" fmla="*/ 1018699 h 1123950"/>
                <a:gd name="connsiteX35" fmla="*/ 752729 w 3590925"/>
                <a:gd name="connsiteY35" fmla="*/ 1024414 h 1123950"/>
                <a:gd name="connsiteX36" fmla="*/ 628904 w 3590925"/>
                <a:gd name="connsiteY36" fmla="*/ 1015841 h 1123950"/>
                <a:gd name="connsiteX37" fmla="*/ 627951 w 3590925"/>
                <a:gd name="connsiteY37" fmla="*/ 1015841 h 1123950"/>
                <a:gd name="connsiteX38" fmla="*/ 512699 w 3590925"/>
                <a:gd name="connsiteY38" fmla="*/ 992029 h 1123950"/>
                <a:gd name="connsiteX39" fmla="*/ 506031 w 3590925"/>
                <a:gd name="connsiteY39" fmla="*/ 980599 h 1123950"/>
                <a:gd name="connsiteX40" fmla="*/ 517461 w 3590925"/>
                <a:gd name="connsiteY40" fmla="*/ 973931 h 1123950"/>
                <a:gd name="connsiteX41" fmla="*/ 629856 w 3590925"/>
                <a:gd name="connsiteY41" fmla="*/ 997744 h 1123950"/>
                <a:gd name="connsiteX42" fmla="*/ 638429 w 3590925"/>
                <a:gd name="connsiteY42" fmla="*/ 1008221 h 1123950"/>
                <a:gd name="connsiteX43" fmla="*/ 628904 w 3590925"/>
                <a:gd name="connsiteY43" fmla="*/ 1015841 h 1123950"/>
                <a:gd name="connsiteX44" fmla="*/ 975614 w 3590925"/>
                <a:gd name="connsiteY44" fmla="*/ 1002506 h 1123950"/>
                <a:gd name="connsiteX45" fmla="*/ 966089 w 3590925"/>
                <a:gd name="connsiteY45" fmla="*/ 994886 h 1123950"/>
                <a:gd name="connsiteX46" fmla="*/ 973709 w 3590925"/>
                <a:gd name="connsiteY46" fmla="*/ 983456 h 1123950"/>
                <a:gd name="connsiteX47" fmla="*/ 1084199 w 3590925"/>
                <a:gd name="connsiteY47" fmla="*/ 953929 h 1123950"/>
                <a:gd name="connsiteX48" fmla="*/ 1096581 w 3590925"/>
                <a:gd name="connsiteY48" fmla="*/ 959644 h 1123950"/>
                <a:gd name="connsiteX49" fmla="*/ 1090866 w 3590925"/>
                <a:gd name="connsiteY49" fmla="*/ 972026 h 1123950"/>
                <a:gd name="connsiteX50" fmla="*/ 977519 w 3590925"/>
                <a:gd name="connsiteY50" fmla="*/ 1002506 h 1123950"/>
                <a:gd name="connsiteX51" fmla="*/ 975614 w 3590925"/>
                <a:gd name="connsiteY51" fmla="*/ 1002506 h 1123950"/>
                <a:gd name="connsiteX52" fmla="*/ 2940621 w 3590925"/>
                <a:gd name="connsiteY52" fmla="*/ 960596 h 1123950"/>
                <a:gd name="connsiteX53" fmla="*/ 2934906 w 3590925"/>
                <a:gd name="connsiteY53" fmla="*/ 958691 h 1123950"/>
                <a:gd name="connsiteX54" fmla="*/ 2849181 w 3590925"/>
                <a:gd name="connsiteY54" fmla="*/ 878681 h 1123950"/>
                <a:gd name="connsiteX55" fmla="*/ 2850134 w 3590925"/>
                <a:gd name="connsiteY55" fmla="*/ 865346 h 1123950"/>
                <a:gd name="connsiteX56" fmla="*/ 2863469 w 3590925"/>
                <a:gd name="connsiteY56" fmla="*/ 866299 h 1123950"/>
                <a:gd name="connsiteX57" fmla="*/ 2947289 w 3590925"/>
                <a:gd name="connsiteY57" fmla="*/ 944404 h 1123950"/>
                <a:gd name="connsiteX58" fmla="*/ 2949194 w 3590925"/>
                <a:gd name="connsiteY58" fmla="*/ 957739 h 1123950"/>
                <a:gd name="connsiteX59" fmla="*/ 2940621 w 3590925"/>
                <a:gd name="connsiteY59" fmla="*/ 960596 h 1123950"/>
                <a:gd name="connsiteX60" fmla="*/ 406019 w 3590925"/>
                <a:gd name="connsiteY60" fmla="*/ 951071 h 1123950"/>
                <a:gd name="connsiteX61" fmla="*/ 402209 w 3590925"/>
                <a:gd name="connsiteY61" fmla="*/ 950119 h 1123950"/>
                <a:gd name="connsiteX62" fmla="*/ 300291 w 3590925"/>
                <a:gd name="connsiteY62" fmla="*/ 891064 h 1123950"/>
                <a:gd name="connsiteX63" fmla="*/ 297434 w 3590925"/>
                <a:gd name="connsiteY63" fmla="*/ 877729 h 1123950"/>
                <a:gd name="connsiteX64" fmla="*/ 310769 w 3590925"/>
                <a:gd name="connsiteY64" fmla="*/ 874871 h 1123950"/>
                <a:gd name="connsiteX65" fmla="*/ 409829 w 3590925"/>
                <a:gd name="connsiteY65" fmla="*/ 932021 h 1123950"/>
                <a:gd name="connsiteX66" fmla="*/ 414591 w 3590925"/>
                <a:gd name="connsiteY66" fmla="*/ 944404 h 1123950"/>
                <a:gd name="connsiteX67" fmla="*/ 406019 w 3590925"/>
                <a:gd name="connsiteY67" fmla="*/ 951071 h 1123950"/>
                <a:gd name="connsiteX68" fmla="*/ 1194689 w 3590925"/>
                <a:gd name="connsiteY68" fmla="*/ 927259 h 1123950"/>
                <a:gd name="connsiteX69" fmla="*/ 1186116 w 3590925"/>
                <a:gd name="connsiteY69" fmla="*/ 922496 h 1123950"/>
                <a:gd name="connsiteX70" fmla="*/ 1189926 w 3590925"/>
                <a:gd name="connsiteY70" fmla="*/ 910114 h 1123950"/>
                <a:gd name="connsiteX71" fmla="*/ 1288034 w 3590925"/>
                <a:gd name="connsiteY71" fmla="*/ 851059 h 1123950"/>
                <a:gd name="connsiteX72" fmla="*/ 1301369 w 3590925"/>
                <a:gd name="connsiteY72" fmla="*/ 852964 h 1123950"/>
                <a:gd name="connsiteX73" fmla="*/ 1299464 w 3590925"/>
                <a:gd name="connsiteY73" fmla="*/ 866299 h 1123950"/>
                <a:gd name="connsiteX74" fmla="*/ 1198499 w 3590925"/>
                <a:gd name="connsiteY74" fmla="*/ 927259 h 1123950"/>
                <a:gd name="connsiteX75" fmla="*/ 1194689 w 3590925"/>
                <a:gd name="connsiteY75" fmla="*/ 927259 h 1123950"/>
                <a:gd name="connsiteX76" fmla="*/ 215519 w 3590925"/>
                <a:gd name="connsiteY76" fmla="*/ 820579 h 1123950"/>
                <a:gd name="connsiteX77" fmla="*/ 208851 w 3590925"/>
                <a:gd name="connsiteY77" fmla="*/ 817721 h 1123950"/>
                <a:gd name="connsiteX78" fmla="*/ 129794 w 3590925"/>
                <a:gd name="connsiteY78" fmla="*/ 731044 h 1123950"/>
                <a:gd name="connsiteX79" fmla="*/ 131699 w 3590925"/>
                <a:gd name="connsiteY79" fmla="*/ 717709 h 1123950"/>
                <a:gd name="connsiteX80" fmla="*/ 145034 w 3590925"/>
                <a:gd name="connsiteY80" fmla="*/ 719614 h 1123950"/>
                <a:gd name="connsiteX81" fmla="*/ 222186 w 3590925"/>
                <a:gd name="connsiteY81" fmla="*/ 804386 h 1123950"/>
                <a:gd name="connsiteX82" fmla="*/ 222186 w 3590925"/>
                <a:gd name="connsiteY82" fmla="*/ 817721 h 1123950"/>
                <a:gd name="connsiteX83" fmla="*/ 215519 w 3590925"/>
                <a:gd name="connsiteY83" fmla="*/ 820579 h 1123950"/>
                <a:gd name="connsiteX84" fmla="*/ 1383284 w 3590925"/>
                <a:gd name="connsiteY84" fmla="*/ 793909 h 1123950"/>
                <a:gd name="connsiteX85" fmla="*/ 1376616 w 3590925"/>
                <a:gd name="connsiteY85" fmla="*/ 791051 h 1123950"/>
                <a:gd name="connsiteX86" fmla="*/ 1376616 w 3590925"/>
                <a:gd name="connsiteY86" fmla="*/ 777716 h 1123950"/>
                <a:gd name="connsiteX87" fmla="*/ 1454721 w 3590925"/>
                <a:gd name="connsiteY87" fmla="*/ 693896 h 1123950"/>
                <a:gd name="connsiteX88" fmla="*/ 1468056 w 3590925"/>
                <a:gd name="connsiteY88" fmla="*/ 692944 h 1123950"/>
                <a:gd name="connsiteX89" fmla="*/ 1469009 w 3590925"/>
                <a:gd name="connsiteY89" fmla="*/ 706279 h 1123950"/>
                <a:gd name="connsiteX90" fmla="*/ 1388999 w 3590925"/>
                <a:gd name="connsiteY90" fmla="*/ 792004 h 1123950"/>
                <a:gd name="connsiteX91" fmla="*/ 1383284 w 3590925"/>
                <a:gd name="connsiteY91" fmla="*/ 793909 h 1123950"/>
                <a:gd name="connsiteX92" fmla="*/ 2784411 w 3590925"/>
                <a:gd name="connsiteY92" fmla="*/ 790099 h 1123950"/>
                <a:gd name="connsiteX93" fmla="*/ 2776791 w 3590925"/>
                <a:gd name="connsiteY93" fmla="*/ 785336 h 1123950"/>
                <a:gd name="connsiteX94" fmla="*/ 2718689 w 3590925"/>
                <a:gd name="connsiteY94" fmla="*/ 683419 h 1123950"/>
                <a:gd name="connsiteX95" fmla="*/ 2723451 w 3590925"/>
                <a:gd name="connsiteY95" fmla="*/ 671036 h 1123950"/>
                <a:gd name="connsiteX96" fmla="*/ 2735834 w 3590925"/>
                <a:gd name="connsiteY96" fmla="*/ 675799 h 1123950"/>
                <a:gd name="connsiteX97" fmla="*/ 2792031 w 3590925"/>
                <a:gd name="connsiteY97" fmla="*/ 775811 h 1123950"/>
                <a:gd name="connsiteX98" fmla="*/ 2789174 w 3590925"/>
                <a:gd name="connsiteY98" fmla="*/ 789146 h 1123950"/>
                <a:gd name="connsiteX99" fmla="*/ 2784411 w 3590925"/>
                <a:gd name="connsiteY99" fmla="*/ 790099 h 1123950"/>
                <a:gd name="connsiteX100" fmla="*/ 70739 w 3590925"/>
                <a:gd name="connsiteY100" fmla="*/ 637699 h 1123950"/>
                <a:gd name="connsiteX101" fmla="*/ 62166 w 3590925"/>
                <a:gd name="connsiteY101" fmla="*/ 632936 h 1123950"/>
                <a:gd name="connsiteX102" fmla="*/ 7874 w 3590925"/>
                <a:gd name="connsiteY102" fmla="*/ 528161 h 1123950"/>
                <a:gd name="connsiteX103" fmla="*/ 12636 w 3590925"/>
                <a:gd name="connsiteY103" fmla="*/ 515779 h 1123950"/>
                <a:gd name="connsiteX104" fmla="*/ 25019 w 3590925"/>
                <a:gd name="connsiteY104" fmla="*/ 520541 h 1123950"/>
                <a:gd name="connsiteX105" fmla="*/ 77406 w 3590925"/>
                <a:gd name="connsiteY105" fmla="*/ 623411 h 1123950"/>
                <a:gd name="connsiteX106" fmla="*/ 74549 w 3590925"/>
                <a:gd name="connsiteY106" fmla="*/ 636746 h 1123950"/>
                <a:gd name="connsiteX107" fmla="*/ 70739 w 3590925"/>
                <a:gd name="connsiteY107" fmla="*/ 637699 h 1123950"/>
                <a:gd name="connsiteX108" fmla="*/ 1532826 w 3590925"/>
                <a:gd name="connsiteY108" fmla="*/ 615791 h 1123950"/>
                <a:gd name="connsiteX109" fmla="*/ 1527111 w 3590925"/>
                <a:gd name="connsiteY109" fmla="*/ 613886 h 1123950"/>
                <a:gd name="connsiteX110" fmla="*/ 1524254 w 3590925"/>
                <a:gd name="connsiteY110" fmla="*/ 600551 h 1123950"/>
                <a:gd name="connsiteX111" fmla="*/ 1587119 w 3590925"/>
                <a:gd name="connsiteY111" fmla="*/ 503396 h 1123950"/>
                <a:gd name="connsiteX112" fmla="*/ 1600454 w 3590925"/>
                <a:gd name="connsiteY112" fmla="*/ 500539 h 1123950"/>
                <a:gd name="connsiteX113" fmla="*/ 1603311 w 3590925"/>
                <a:gd name="connsiteY113" fmla="*/ 513874 h 1123950"/>
                <a:gd name="connsiteX114" fmla="*/ 1539494 w 3590925"/>
                <a:gd name="connsiteY114" fmla="*/ 611981 h 1123950"/>
                <a:gd name="connsiteX115" fmla="*/ 1532826 w 3590925"/>
                <a:gd name="connsiteY115" fmla="*/ 615791 h 1123950"/>
                <a:gd name="connsiteX116" fmla="*/ 2681541 w 3590925"/>
                <a:gd name="connsiteY116" fmla="*/ 582454 h 1123950"/>
                <a:gd name="connsiteX117" fmla="*/ 2672969 w 3590925"/>
                <a:gd name="connsiteY117" fmla="*/ 576739 h 1123950"/>
                <a:gd name="connsiteX118" fmla="*/ 2632011 w 3590925"/>
                <a:gd name="connsiteY118" fmla="*/ 467201 h 1123950"/>
                <a:gd name="connsiteX119" fmla="*/ 2637726 w 3590925"/>
                <a:gd name="connsiteY119" fmla="*/ 454819 h 1123950"/>
                <a:gd name="connsiteX120" fmla="*/ 2650109 w 3590925"/>
                <a:gd name="connsiteY120" fmla="*/ 460534 h 1123950"/>
                <a:gd name="connsiteX121" fmla="*/ 2690114 w 3590925"/>
                <a:gd name="connsiteY121" fmla="*/ 569119 h 1123950"/>
                <a:gd name="connsiteX122" fmla="*/ 2684399 w 3590925"/>
                <a:gd name="connsiteY122" fmla="*/ 581501 h 1123950"/>
                <a:gd name="connsiteX123" fmla="*/ 2681541 w 3590925"/>
                <a:gd name="connsiteY123" fmla="*/ 582454 h 1123950"/>
                <a:gd name="connsiteX124" fmla="*/ 1656651 w 3590925"/>
                <a:gd name="connsiteY124" fmla="*/ 418624 h 1123950"/>
                <a:gd name="connsiteX125" fmla="*/ 1651889 w 3590925"/>
                <a:gd name="connsiteY125" fmla="*/ 417671 h 1123950"/>
                <a:gd name="connsiteX126" fmla="*/ 1649031 w 3590925"/>
                <a:gd name="connsiteY126" fmla="*/ 404336 h 1123950"/>
                <a:gd name="connsiteX127" fmla="*/ 1710944 w 3590925"/>
                <a:gd name="connsiteY127" fmla="*/ 305276 h 1123950"/>
                <a:gd name="connsiteX128" fmla="*/ 1724279 w 3590925"/>
                <a:gd name="connsiteY128" fmla="*/ 302419 h 1123950"/>
                <a:gd name="connsiteX129" fmla="*/ 1727136 w 3590925"/>
                <a:gd name="connsiteY129" fmla="*/ 315754 h 1123950"/>
                <a:gd name="connsiteX130" fmla="*/ 1665224 w 3590925"/>
                <a:gd name="connsiteY130" fmla="*/ 413861 h 1123950"/>
                <a:gd name="connsiteX131" fmla="*/ 1656651 w 3590925"/>
                <a:gd name="connsiteY131" fmla="*/ 418624 h 1123950"/>
                <a:gd name="connsiteX132" fmla="*/ 2601531 w 3590925"/>
                <a:gd name="connsiteY132" fmla="*/ 363379 h 1123950"/>
                <a:gd name="connsiteX133" fmla="*/ 2592959 w 3590925"/>
                <a:gd name="connsiteY133" fmla="*/ 357664 h 1123950"/>
                <a:gd name="connsiteX134" fmla="*/ 2547239 w 3590925"/>
                <a:gd name="connsiteY134" fmla="*/ 251936 h 1123950"/>
                <a:gd name="connsiteX135" fmla="*/ 2551049 w 3590925"/>
                <a:gd name="connsiteY135" fmla="*/ 239554 h 1123950"/>
                <a:gd name="connsiteX136" fmla="*/ 2563431 w 3590925"/>
                <a:gd name="connsiteY136" fmla="*/ 243364 h 1123950"/>
                <a:gd name="connsiteX137" fmla="*/ 2610104 w 3590925"/>
                <a:gd name="connsiteY137" fmla="*/ 350996 h 1123950"/>
                <a:gd name="connsiteX138" fmla="*/ 2604389 w 3590925"/>
                <a:gd name="connsiteY138" fmla="*/ 363379 h 1123950"/>
                <a:gd name="connsiteX139" fmla="*/ 2601531 w 3590925"/>
                <a:gd name="connsiteY139" fmla="*/ 363379 h 1123950"/>
                <a:gd name="connsiteX140" fmla="*/ 1786191 w 3590925"/>
                <a:gd name="connsiteY140" fmla="*/ 226219 h 1123950"/>
                <a:gd name="connsiteX141" fmla="*/ 1780476 w 3590925"/>
                <a:gd name="connsiteY141" fmla="*/ 224314 h 1123950"/>
                <a:gd name="connsiteX142" fmla="*/ 1778571 w 3590925"/>
                <a:gd name="connsiteY142" fmla="*/ 210979 h 1123950"/>
                <a:gd name="connsiteX143" fmla="*/ 1859534 w 3590925"/>
                <a:gd name="connsiteY143" fmla="*/ 125254 h 1123950"/>
                <a:gd name="connsiteX144" fmla="*/ 1872869 w 3590925"/>
                <a:gd name="connsiteY144" fmla="*/ 126206 h 1123950"/>
                <a:gd name="connsiteX145" fmla="*/ 1871916 w 3590925"/>
                <a:gd name="connsiteY145" fmla="*/ 139541 h 1123950"/>
                <a:gd name="connsiteX146" fmla="*/ 1792859 w 3590925"/>
                <a:gd name="connsiteY146" fmla="*/ 222409 h 1123950"/>
                <a:gd name="connsiteX147" fmla="*/ 1786191 w 3590925"/>
                <a:gd name="connsiteY147" fmla="*/ 226219 h 1123950"/>
                <a:gd name="connsiteX148" fmla="*/ 2493899 w 3590925"/>
                <a:gd name="connsiteY148" fmla="*/ 158591 h 1123950"/>
                <a:gd name="connsiteX149" fmla="*/ 2486279 w 3590925"/>
                <a:gd name="connsiteY149" fmla="*/ 154781 h 1123950"/>
                <a:gd name="connsiteX150" fmla="*/ 2402459 w 3590925"/>
                <a:gd name="connsiteY150" fmla="*/ 79534 h 1123950"/>
                <a:gd name="connsiteX151" fmla="*/ 2399601 w 3590925"/>
                <a:gd name="connsiteY151" fmla="*/ 66199 h 1123950"/>
                <a:gd name="connsiteX152" fmla="*/ 2412936 w 3590925"/>
                <a:gd name="connsiteY152" fmla="*/ 63341 h 1123950"/>
                <a:gd name="connsiteX153" fmla="*/ 2501519 w 3590925"/>
                <a:gd name="connsiteY153" fmla="*/ 142399 h 1123950"/>
                <a:gd name="connsiteX154" fmla="*/ 2499614 w 3590925"/>
                <a:gd name="connsiteY154" fmla="*/ 155734 h 1123950"/>
                <a:gd name="connsiteX155" fmla="*/ 2493899 w 3590925"/>
                <a:gd name="connsiteY155" fmla="*/ 158591 h 1123950"/>
                <a:gd name="connsiteX156" fmla="*/ 1961451 w 3590925"/>
                <a:gd name="connsiteY156" fmla="*/ 75724 h 1123950"/>
                <a:gd name="connsiteX157" fmla="*/ 1952879 w 3590925"/>
                <a:gd name="connsiteY157" fmla="*/ 70961 h 1123950"/>
                <a:gd name="connsiteX158" fmla="*/ 1956689 w 3590925"/>
                <a:gd name="connsiteY158" fmla="*/ 58579 h 1123950"/>
                <a:gd name="connsiteX159" fmla="*/ 2068131 w 3590925"/>
                <a:gd name="connsiteY159" fmla="*/ 19526 h 1123950"/>
                <a:gd name="connsiteX160" fmla="*/ 2079561 w 3590925"/>
                <a:gd name="connsiteY160" fmla="*/ 27146 h 1123950"/>
                <a:gd name="connsiteX161" fmla="*/ 2071941 w 3590925"/>
                <a:gd name="connsiteY161" fmla="*/ 38576 h 1123950"/>
                <a:gd name="connsiteX162" fmla="*/ 1965261 w 3590925"/>
                <a:gd name="connsiteY162" fmla="*/ 76676 h 1123950"/>
                <a:gd name="connsiteX163" fmla="*/ 1961451 w 3590925"/>
                <a:gd name="connsiteY163" fmla="*/ 75724 h 1123950"/>
                <a:gd name="connsiteX164" fmla="*/ 2301494 w 3590925"/>
                <a:gd name="connsiteY164" fmla="*/ 37624 h 1123950"/>
                <a:gd name="connsiteX165" fmla="*/ 2299589 w 3590925"/>
                <a:gd name="connsiteY165" fmla="*/ 37624 h 1123950"/>
                <a:gd name="connsiteX166" fmla="*/ 2189099 w 3590925"/>
                <a:gd name="connsiteY166" fmla="*/ 26194 h 1123950"/>
                <a:gd name="connsiteX167" fmla="*/ 2187194 w 3590925"/>
                <a:gd name="connsiteY167" fmla="*/ 26194 h 1123950"/>
                <a:gd name="connsiteX168" fmla="*/ 2177669 w 3590925"/>
                <a:gd name="connsiteY168" fmla="*/ 16669 h 1123950"/>
                <a:gd name="connsiteX169" fmla="*/ 2187194 w 3590925"/>
                <a:gd name="connsiteY169" fmla="*/ 7144 h 1123950"/>
                <a:gd name="connsiteX170" fmla="*/ 2189099 w 3590925"/>
                <a:gd name="connsiteY170" fmla="*/ 7144 h 1123950"/>
                <a:gd name="connsiteX171" fmla="*/ 2304351 w 3590925"/>
                <a:gd name="connsiteY171" fmla="*/ 19526 h 1123950"/>
                <a:gd name="connsiteX172" fmla="*/ 2311971 w 3590925"/>
                <a:gd name="connsiteY172" fmla="*/ 30956 h 1123950"/>
                <a:gd name="connsiteX173" fmla="*/ 2301494 w 3590925"/>
                <a:gd name="connsiteY173" fmla="*/ 37624 h 1123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3590925" h="1123950">
                  <a:moveTo>
                    <a:pt x="3303524" y="1116806"/>
                  </a:moveTo>
                  <a:cubicBezTo>
                    <a:pt x="3286379" y="1116806"/>
                    <a:pt x="3268281" y="1114901"/>
                    <a:pt x="3250184" y="1112044"/>
                  </a:cubicBezTo>
                  <a:cubicBezTo>
                    <a:pt x="3245421" y="1111091"/>
                    <a:pt x="3241611" y="1106329"/>
                    <a:pt x="3242564" y="1101566"/>
                  </a:cubicBezTo>
                  <a:cubicBezTo>
                    <a:pt x="3243516" y="1096804"/>
                    <a:pt x="3248279" y="1092994"/>
                    <a:pt x="3253041" y="1093946"/>
                  </a:cubicBezTo>
                  <a:cubicBezTo>
                    <a:pt x="3292094" y="1100614"/>
                    <a:pt x="3329241" y="1099661"/>
                    <a:pt x="3364484" y="1091089"/>
                  </a:cubicBezTo>
                  <a:cubicBezTo>
                    <a:pt x="3369246" y="1090136"/>
                    <a:pt x="3374961" y="1092994"/>
                    <a:pt x="3375914" y="1098709"/>
                  </a:cubicBezTo>
                  <a:cubicBezTo>
                    <a:pt x="3376866" y="1103471"/>
                    <a:pt x="3374009" y="1109186"/>
                    <a:pt x="3368294" y="1110139"/>
                  </a:cubicBezTo>
                  <a:cubicBezTo>
                    <a:pt x="3347339" y="1113949"/>
                    <a:pt x="3326384" y="1116806"/>
                    <a:pt x="3303524" y="1116806"/>
                  </a:cubicBezTo>
                  <a:close/>
                  <a:moveTo>
                    <a:pt x="3140646" y="1078706"/>
                  </a:moveTo>
                  <a:cubicBezTo>
                    <a:pt x="3139694" y="1078706"/>
                    <a:pt x="3137789" y="1078706"/>
                    <a:pt x="3136836" y="1077754"/>
                  </a:cubicBezTo>
                  <a:cubicBezTo>
                    <a:pt x="3104451" y="1063466"/>
                    <a:pt x="3069209" y="1045369"/>
                    <a:pt x="3032061" y="1024414"/>
                  </a:cubicBezTo>
                  <a:cubicBezTo>
                    <a:pt x="3027299" y="1021556"/>
                    <a:pt x="3026346" y="1015841"/>
                    <a:pt x="3029204" y="1011079"/>
                  </a:cubicBezTo>
                  <a:cubicBezTo>
                    <a:pt x="3032061" y="1006316"/>
                    <a:pt x="3037776" y="1005364"/>
                    <a:pt x="3042539" y="1008221"/>
                  </a:cubicBezTo>
                  <a:cubicBezTo>
                    <a:pt x="3078734" y="1029176"/>
                    <a:pt x="3113024" y="1047274"/>
                    <a:pt x="3144456" y="1060609"/>
                  </a:cubicBezTo>
                  <a:cubicBezTo>
                    <a:pt x="3149219" y="1062514"/>
                    <a:pt x="3151124" y="1068229"/>
                    <a:pt x="3149219" y="1072991"/>
                  </a:cubicBezTo>
                  <a:cubicBezTo>
                    <a:pt x="3148266" y="1076801"/>
                    <a:pt x="3144456" y="1078706"/>
                    <a:pt x="3140646" y="1078706"/>
                  </a:cubicBezTo>
                  <a:close/>
                  <a:moveTo>
                    <a:pt x="3474021" y="1064419"/>
                  </a:moveTo>
                  <a:cubicBezTo>
                    <a:pt x="3471164" y="1064419"/>
                    <a:pt x="3467354" y="1062514"/>
                    <a:pt x="3465449" y="1059656"/>
                  </a:cubicBezTo>
                  <a:cubicBezTo>
                    <a:pt x="3462591" y="1054894"/>
                    <a:pt x="3464496" y="1049179"/>
                    <a:pt x="3469259" y="1046321"/>
                  </a:cubicBezTo>
                  <a:cubicBezTo>
                    <a:pt x="3483546" y="1037749"/>
                    <a:pt x="3496881" y="1029176"/>
                    <a:pt x="3510216" y="1020604"/>
                  </a:cubicBezTo>
                  <a:cubicBezTo>
                    <a:pt x="3529266" y="1008221"/>
                    <a:pt x="3549269" y="995839"/>
                    <a:pt x="3569271" y="985361"/>
                  </a:cubicBezTo>
                  <a:cubicBezTo>
                    <a:pt x="3574034" y="982504"/>
                    <a:pt x="3579749" y="984409"/>
                    <a:pt x="3582606" y="989171"/>
                  </a:cubicBezTo>
                  <a:cubicBezTo>
                    <a:pt x="3585464" y="993934"/>
                    <a:pt x="3583559" y="999649"/>
                    <a:pt x="3578796" y="1002506"/>
                  </a:cubicBezTo>
                  <a:cubicBezTo>
                    <a:pt x="3559746" y="1012984"/>
                    <a:pt x="3540696" y="1024414"/>
                    <a:pt x="3521646" y="1036796"/>
                  </a:cubicBezTo>
                  <a:cubicBezTo>
                    <a:pt x="3508311" y="1045369"/>
                    <a:pt x="3494024" y="1053941"/>
                    <a:pt x="3479736" y="1062514"/>
                  </a:cubicBezTo>
                  <a:cubicBezTo>
                    <a:pt x="3476879" y="1064419"/>
                    <a:pt x="3475926" y="1064419"/>
                    <a:pt x="3474021" y="1064419"/>
                  </a:cubicBezTo>
                  <a:close/>
                  <a:moveTo>
                    <a:pt x="752729" y="1024414"/>
                  </a:moveTo>
                  <a:cubicBezTo>
                    <a:pt x="749871" y="1024414"/>
                    <a:pt x="747014" y="1024414"/>
                    <a:pt x="744156" y="1024414"/>
                  </a:cubicBezTo>
                  <a:cubicBezTo>
                    <a:pt x="738441" y="1024414"/>
                    <a:pt x="734631" y="1019651"/>
                    <a:pt x="734631" y="1014889"/>
                  </a:cubicBezTo>
                  <a:cubicBezTo>
                    <a:pt x="734631" y="1010126"/>
                    <a:pt x="739394" y="1005364"/>
                    <a:pt x="744156" y="1005364"/>
                  </a:cubicBezTo>
                  <a:cubicBezTo>
                    <a:pt x="744156" y="1005364"/>
                    <a:pt x="744156" y="1005364"/>
                    <a:pt x="744156" y="1005364"/>
                  </a:cubicBezTo>
                  <a:cubicBezTo>
                    <a:pt x="747014" y="1005364"/>
                    <a:pt x="750824" y="1005364"/>
                    <a:pt x="753681" y="1005364"/>
                  </a:cubicBezTo>
                  <a:cubicBezTo>
                    <a:pt x="787971" y="1005364"/>
                    <a:pt x="823214" y="1003459"/>
                    <a:pt x="858456" y="999649"/>
                  </a:cubicBezTo>
                  <a:cubicBezTo>
                    <a:pt x="864171" y="998696"/>
                    <a:pt x="867981" y="1002506"/>
                    <a:pt x="868934" y="1008221"/>
                  </a:cubicBezTo>
                  <a:cubicBezTo>
                    <a:pt x="869886" y="1012984"/>
                    <a:pt x="866076" y="1017746"/>
                    <a:pt x="860361" y="1018699"/>
                  </a:cubicBezTo>
                  <a:cubicBezTo>
                    <a:pt x="825119" y="1022509"/>
                    <a:pt x="787971" y="1024414"/>
                    <a:pt x="752729" y="1024414"/>
                  </a:cubicBezTo>
                  <a:close/>
                  <a:moveTo>
                    <a:pt x="628904" y="1015841"/>
                  </a:moveTo>
                  <a:cubicBezTo>
                    <a:pt x="628904" y="1015841"/>
                    <a:pt x="627951" y="1015841"/>
                    <a:pt x="627951" y="1015841"/>
                  </a:cubicBezTo>
                  <a:cubicBezTo>
                    <a:pt x="588899" y="1010126"/>
                    <a:pt x="549846" y="1002506"/>
                    <a:pt x="512699" y="992029"/>
                  </a:cubicBezTo>
                  <a:cubicBezTo>
                    <a:pt x="507936" y="990124"/>
                    <a:pt x="505079" y="985361"/>
                    <a:pt x="506031" y="980599"/>
                  </a:cubicBezTo>
                  <a:cubicBezTo>
                    <a:pt x="507936" y="975836"/>
                    <a:pt x="512699" y="972979"/>
                    <a:pt x="517461" y="973931"/>
                  </a:cubicBezTo>
                  <a:cubicBezTo>
                    <a:pt x="553656" y="984409"/>
                    <a:pt x="590804" y="992029"/>
                    <a:pt x="629856" y="997744"/>
                  </a:cubicBezTo>
                  <a:cubicBezTo>
                    <a:pt x="634619" y="998696"/>
                    <a:pt x="638429" y="1003459"/>
                    <a:pt x="638429" y="1008221"/>
                  </a:cubicBezTo>
                  <a:cubicBezTo>
                    <a:pt x="637476" y="1012984"/>
                    <a:pt x="633666" y="1015841"/>
                    <a:pt x="628904" y="1015841"/>
                  </a:cubicBezTo>
                  <a:close/>
                  <a:moveTo>
                    <a:pt x="975614" y="1002506"/>
                  </a:moveTo>
                  <a:cubicBezTo>
                    <a:pt x="970851" y="1002506"/>
                    <a:pt x="967041" y="999649"/>
                    <a:pt x="966089" y="994886"/>
                  </a:cubicBezTo>
                  <a:cubicBezTo>
                    <a:pt x="965136" y="990124"/>
                    <a:pt x="967994" y="984409"/>
                    <a:pt x="973709" y="983456"/>
                  </a:cubicBezTo>
                  <a:cubicBezTo>
                    <a:pt x="1011809" y="975836"/>
                    <a:pt x="1048956" y="965359"/>
                    <a:pt x="1084199" y="953929"/>
                  </a:cubicBezTo>
                  <a:cubicBezTo>
                    <a:pt x="1088961" y="952024"/>
                    <a:pt x="1094676" y="954881"/>
                    <a:pt x="1096581" y="959644"/>
                  </a:cubicBezTo>
                  <a:cubicBezTo>
                    <a:pt x="1098486" y="964406"/>
                    <a:pt x="1095629" y="970121"/>
                    <a:pt x="1090866" y="972026"/>
                  </a:cubicBezTo>
                  <a:cubicBezTo>
                    <a:pt x="1054671" y="984409"/>
                    <a:pt x="1016571" y="993934"/>
                    <a:pt x="977519" y="1002506"/>
                  </a:cubicBezTo>
                  <a:cubicBezTo>
                    <a:pt x="976566" y="1002506"/>
                    <a:pt x="976566" y="1002506"/>
                    <a:pt x="975614" y="1002506"/>
                  </a:cubicBezTo>
                  <a:close/>
                  <a:moveTo>
                    <a:pt x="2940621" y="960596"/>
                  </a:moveTo>
                  <a:cubicBezTo>
                    <a:pt x="2938716" y="960596"/>
                    <a:pt x="2936811" y="959644"/>
                    <a:pt x="2934906" y="958691"/>
                  </a:cubicBezTo>
                  <a:cubicBezTo>
                    <a:pt x="2904426" y="934879"/>
                    <a:pt x="2874899" y="908209"/>
                    <a:pt x="2849181" y="878681"/>
                  </a:cubicBezTo>
                  <a:cubicBezTo>
                    <a:pt x="2845371" y="874871"/>
                    <a:pt x="2846324" y="869156"/>
                    <a:pt x="2850134" y="865346"/>
                  </a:cubicBezTo>
                  <a:cubicBezTo>
                    <a:pt x="2853944" y="861536"/>
                    <a:pt x="2859659" y="862489"/>
                    <a:pt x="2863469" y="866299"/>
                  </a:cubicBezTo>
                  <a:cubicBezTo>
                    <a:pt x="2889186" y="894874"/>
                    <a:pt x="2917761" y="920591"/>
                    <a:pt x="2947289" y="944404"/>
                  </a:cubicBezTo>
                  <a:cubicBezTo>
                    <a:pt x="2951099" y="947261"/>
                    <a:pt x="2952051" y="953929"/>
                    <a:pt x="2949194" y="957739"/>
                  </a:cubicBezTo>
                  <a:cubicBezTo>
                    <a:pt x="2946336" y="959644"/>
                    <a:pt x="2943479" y="960596"/>
                    <a:pt x="2940621" y="960596"/>
                  </a:cubicBezTo>
                  <a:close/>
                  <a:moveTo>
                    <a:pt x="406019" y="951071"/>
                  </a:moveTo>
                  <a:cubicBezTo>
                    <a:pt x="405066" y="951071"/>
                    <a:pt x="403161" y="951071"/>
                    <a:pt x="402209" y="950119"/>
                  </a:cubicBezTo>
                  <a:cubicBezTo>
                    <a:pt x="366966" y="932974"/>
                    <a:pt x="332676" y="913924"/>
                    <a:pt x="300291" y="891064"/>
                  </a:cubicBezTo>
                  <a:cubicBezTo>
                    <a:pt x="295529" y="888206"/>
                    <a:pt x="294576" y="882491"/>
                    <a:pt x="297434" y="877729"/>
                  </a:cubicBezTo>
                  <a:cubicBezTo>
                    <a:pt x="300291" y="872966"/>
                    <a:pt x="306006" y="872014"/>
                    <a:pt x="310769" y="874871"/>
                  </a:cubicBezTo>
                  <a:cubicBezTo>
                    <a:pt x="342201" y="896779"/>
                    <a:pt x="375539" y="915829"/>
                    <a:pt x="409829" y="932021"/>
                  </a:cubicBezTo>
                  <a:cubicBezTo>
                    <a:pt x="414591" y="933926"/>
                    <a:pt x="416496" y="939641"/>
                    <a:pt x="414591" y="944404"/>
                  </a:cubicBezTo>
                  <a:cubicBezTo>
                    <a:pt x="412686" y="949166"/>
                    <a:pt x="409829" y="951071"/>
                    <a:pt x="406019" y="951071"/>
                  </a:cubicBezTo>
                  <a:close/>
                  <a:moveTo>
                    <a:pt x="1194689" y="927259"/>
                  </a:moveTo>
                  <a:cubicBezTo>
                    <a:pt x="1190879" y="927259"/>
                    <a:pt x="1188021" y="925354"/>
                    <a:pt x="1186116" y="922496"/>
                  </a:cubicBezTo>
                  <a:cubicBezTo>
                    <a:pt x="1184211" y="917734"/>
                    <a:pt x="1185164" y="912019"/>
                    <a:pt x="1189926" y="910114"/>
                  </a:cubicBezTo>
                  <a:cubicBezTo>
                    <a:pt x="1224216" y="892969"/>
                    <a:pt x="1256601" y="872966"/>
                    <a:pt x="1288034" y="851059"/>
                  </a:cubicBezTo>
                  <a:cubicBezTo>
                    <a:pt x="1292796" y="848201"/>
                    <a:pt x="1298511" y="849154"/>
                    <a:pt x="1301369" y="852964"/>
                  </a:cubicBezTo>
                  <a:cubicBezTo>
                    <a:pt x="1304226" y="857726"/>
                    <a:pt x="1303274" y="863441"/>
                    <a:pt x="1299464" y="866299"/>
                  </a:cubicBezTo>
                  <a:cubicBezTo>
                    <a:pt x="1268031" y="889159"/>
                    <a:pt x="1233741" y="909161"/>
                    <a:pt x="1198499" y="927259"/>
                  </a:cubicBezTo>
                  <a:cubicBezTo>
                    <a:pt x="1197546" y="927259"/>
                    <a:pt x="1195641" y="927259"/>
                    <a:pt x="1194689" y="927259"/>
                  </a:cubicBezTo>
                  <a:close/>
                  <a:moveTo>
                    <a:pt x="215519" y="820579"/>
                  </a:moveTo>
                  <a:cubicBezTo>
                    <a:pt x="213614" y="820579"/>
                    <a:pt x="210756" y="819626"/>
                    <a:pt x="208851" y="817721"/>
                  </a:cubicBezTo>
                  <a:cubicBezTo>
                    <a:pt x="181229" y="791051"/>
                    <a:pt x="154559" y="761524"/>
                    <a:pt x="129794" y="731044"/>
                  </a:cubicBezTo>
                  <a:cubicBezTo>
                    <a:pt x="126936" y="727234"/>
                    <a:pt x="126936" y="720566"/>
                    <a:pt x="131699" y="717709"/>
                  </a:cubicBezTo>
                  <a:cubicBezTo>
                    <a:pt x="135509" y="714851"/>
                    <a:pt x="142176" y="714851"/>
                    <a:pt x="145034" y="719614"/>
                  </a:cubicBezTo>
                  <a:cubicBezTo>
                    <a:pt x="168846" y="750094"/>
                    <a:pt x="195516" y="778669"/>
                    <a:pt x="222186" y="804386"/>
                  </a:cubicBezTo>
                  <a:cubicBezTo>
                    <a:pt x="225996" y="808196"/>
                    <a:pt x="225996" y="813911"/>
                    <a:pt x="222186" y="817721"/>
                  </a:cubicBezTo>
                  <a:cubicBezTo>
                    <a:pt x="220281" y="819626"/>
                    <a:pt x="217424" y="820579"/>
                    <a:pt x="215519" y="820579"/>
                  </a:cubicBezTo>
                  <a:close/>
                  <a:moveTo>
                    <a:pt x="1383284" y="793909"/>
                  </a:moveTo>
                  <a:cubicBezTo>
                    <a:pt x="1380426" y="793909"/>
                    <a:pt x="1378521" y="792956"/>
                    <a:pt x="1376616" y="791051"/>
                  </a:cubicBezTo>
                  <a:cubicBezTo>
                    <a:pt x="1372806" y="787241"/>
                    <a:pt x="1372806" y="781526"/>
                    <a:pt x="1376616" y="777716"/>
                  </a:cubicBezTo>
                  <a:cubicBezTo>
                    <a:pt x="1403286" y="751999"/>
                    <a:pt x="1429004" y="724376"/>
                    <a:pt x="1454721" y="693896"/>
                  </a:cubicBezTo>
                  <a:cubicBezTo>
                    <a:pt x="1458531" y="690086"/>
                    <a:pt x="1464246" y="689134"/>
                    <a:pt x="1468056" y="692944"/>
                  </a:cubicBezTo>
                  <a:cubicBezTo>
                    <a:pt x="1471866" y="696754"/>
                    <a:pt x="1472819" y="702469"/>
                    <a:pt x="1469009" y="706279"/>
                  </a:cubicBezTo>
                  <a:cubicBezTo>
                    <a:pt x="1442339" y="737711"/>
                    <a:pt x="1416621" y="766286"/>
                    <a:pt x="1388999" y="792004"/>
                  </a:cubicBezTo>
                  <a:cubicBezTo>
                    <a:pt x="1388046" y="792956"/>
                    <a:pt x="1386141" y="793909"/>
                    <a:pt x="1383284" y="793909"/>
                  </a:cubicBezTo>
                  <a:close/>
                  <a:moveTo>
                    <a:pt x="2784411" y="790099"/>
                  </a:moveTo>
                  <a:cubicBezTo>
                    <a:pt x="2781554" y="790099"/>
                    <a:pt x="2778696" y="788194"/>
                    <a:pt x="2776791" y="785336"/>
                  </a:cubicBezTo>
                  <a:cubicBezTo>
                    <a:pt x="2755836" y="753904"/>
                    <a:pt x="2737739" y="720566"/>
                    <a:pt x="2718689" y="683419"/>
                  </a:cubicBezTo>
                  <a:cubicBezTo>
                    <a:pt x="2716784" y="678656"/>
                    <a:pt x="2718689" y="672941"/>
                    <a:pt x="2723451" y="671036"/>
                  </a:cubicBezTo>
                  <a:cubicBezTo>
                    <a:pt x="2728214" y="669131"/>
                    <a:pt x="2733929" y="671036"/>
                    <a:pt x="2735834" y="675799"/>
                  </a:cubicBezTo>
                  <a:cubicBezTo>
                    <a:pt x="2753931" y="712946"/>
                    <a:pt x="2772029" y="745331"/>
                    <a:pt x="2792031" y="775811"/>
                  </a:cubicBezTo>
                  <a:cubicBezTo>
                    <a:pt x="2794889" y="780574"/>
                    <a:pt x="2793936" y="786289"/>
                    <a:pt x="2789174" y="789146"/>
                  </a:cubicBezTo>
                  <a:cubicBezTo>
                    <a:pt x="2788221" y="789146"/>
                    <a:pt x="2786316" y="790099"/>
                    <a:pt x="2784411" y="790099"/>
                  </a:cubicBezTo>
                  <a:close/>
                  <a:moveTo>
                    <a:pt x="70739" y="637699"/>
                  </a:moveTo>
                  <a:cubicBezTo>
                    <a:pt x="67881" y="637699"/>
                    <a:pt x="64071" y="635794"/>
                    <a:pt x="62166" y="632936"/>
                  </a:cubicBezTo>
                  <a:cubicBezTo>
                    <a:pt x="42164" y="599599"/>
                    <a:pt x="24066" y="564356"/>
                    <a:pt x="7874" y="528161"/>
                  </a:cubicBezTo>
                  <a:cubicBezTo>
                    <a:pt x="5969" y="523399"/>
                    <a:pt x="7874" y="517684"/>
                    <a:pt x="12636" y="515779"/>
                  </a:cubicBezTo>
                  <a:cubicBezTo>
                    <a:pt x="17399" y="513874"/>
                    <a:pt x="23114" y="515779"/>
                    <a:pt x="25019" y="520541"/>
                  </a:cubicBezTo>
                  <a:cubicBezTo>
                    <a:pt x="41211" y="555784"/>
                    <a:pt x="58356" y="590074"/>
                    <a:pt x="77406" y="623411"/>
                  </a:cubicBezTo>
                  <a:cubicBezTo>
                    <a:pt x="80264" y="628174"/>
                    <a:pt x="78359" y="633889"/>
                    <a:pt x="74549" y="636746"/>
                  </a:cubicBezTo>
                  <a:cubicBezTo>
                    <a:pt x="74549" y="637699"/>
                    <a:pt x="72644" y="637699"/>
                    <a:pt x="70739" y="637699"/>
                  </a:cubicBezTo>
                  <a:close/>
                  <a:moveTo>
                    <a:pt x="1532826" y="615791"/>
                  </a:moveTo>
                  <a:cubicBezTo>
                    <a:pt x="1530921" y="615791"/>
                    <a:pt x="1529016" y="614839"/>
                    <a:pt x="1527111" y="613886"/>
                  </a:cubicBezTo>
                  <a:cubicBezTo>
                    <a:pt x="1522349" y="611029"/>
                    <a:pt x="1521396" y="605314"/>
                    <a:pt x="1524254" y="600551"/>
                  </a:cubicBezTo>
                  <a:cubicBezTo>
                    <a:pt x="1544256" y="571976"/>
                    <a:pt x="1564259" y="541496"/>
                    <a:pt x="1587119" y="503396"/>
                  </a:cubicBezTo>
                  <a:cubicBezTo>
                    <a:pt x="1589976" y="498634"/>
                    <a:pt x="1595691" y="497681"/>
                    <a:pt x="1600454" y="500539"/>
                  </a:cubicBezTo>
                  <a:cubicBezTo>
                    <a:pt x="1605216" y="503396"/>
                    <a:pt x="1606169" y="509111"/>
                    <a:pt x="1603311" y="513874"/>
                  </a:cubicBezTo>
                  <a:cubicBezTo>
                    <a:pt x="1579499" y="551974"/>
                    <a:pt x="1559496" y="583406"/>
                    <a:pt x="1539494" y="611981"/>
                  </a:cubicBezTo>
                  <a:cubicBezTo>
                    <a:pt x="1538541" y="614839"/>
                    <a:pt x="1535684" y="615791"/>
                    <a:pt x="1532826" y="615791"/>
                  </a:cubicBezTo>
                  <a:close/>
                  <a:moveTo>
                    <a:pt x="2681541" y="582454"/>
                  </a:moveTo>
                  <a:cubicBezTo>
                    <a:pt x="2677731" y="582454"/>
                    <a:pt x="2673921" y="580549"/>
                    <a:pt x="2672969" y="576739"/>
                  </a:cubicBezTo>
                  <a:cubicBezTo>
                    <a:pt x="2657729" y="538639"/>
                    <a:pt x="2644394" y="502444"/>
                    <a:pt x="2632011" y="467201"/>
                  </a:cubicBezTo>
                  <a:cubicBezTo>
                    <a:pt x="2630106" y="462439"/>
                    <a:pt x="2632964" y="456724"/>
                    <a:pt x="2637726" y="454819"/>
                  </a:cubicBezTo>
                  <a:cubicBezTo>
                    <a:pt x="2642489" y="452914"/>
                    <a:pt x="2648204" y="455771"/>
                    <a:pt x="2650109" y="460534"/>
                  </a:cubicBezTo>
                  <a:cubicBezTo>
                    <a:pt x="2662491" y="494824"/>
                    <a:pt x="2675826" y="531971"/>
                    <a:pt x="2690114" y="569119"/>
                  </a:cubicBezTo>
                  <a:cubicBezTo>
                    <a:pt x="2692019" y="573881"/>
                    <a:pt x="2689161" y="579596"/>
                    <a:pt x="2684399" y="581501"/>
                  </a:cubicBezTo>
                  <a:cubicBezTo>
                    <a:pt x="2683446" y="581501"/>
                    <a:pt x="2682494" y="582454"/>
                    <a:pt x="2681541" y="582454"/>
                  </a:cubicBezTo>
                  <a:close/>
                  <a:moveTo>
                    <a:pt x="1656651" y="418624"/>
                  </a:moveTo>
                  <a:cubicBezTo>
                    <a:pt x="1654746" y="418624"/>
                    <a:pt x="1652841" y="418624"/>
                    <a:pt x="1651889" y="417671"/>
                  </a:cubicBezTo>
                  <a:cubicBezTo>
                    <a:pt x="1647126" y="414814"/>
                    <a:pt x="1646174" y="409099"/>
                    <a:pt x="1649031" y="404336"/>
                  </a:cubicBezTo>
                  <a:cubicBezTo>
                    <a:pt x="1668081" y="371951"/>
                    <a:pt x="1689036" y="337661"/>
                    <a:pt x="1710944" y="305276"/>
                  </a:cubicBezTo>
                  <a:cubicBezTo>
                    <a:pt x="1713801" y="300514"/>
                    <a:pt x="1719516" y="299561"/>
                    <a:pt x="1724279" y="302419"/>
                  </a:cubicBezTo>
                  <a:cubicBezTo>
                    <a:pt x="1729041" y="305276"/>
                    <a:pt x="1729994" y="310991"/>
                    <a:pt x="1727136" y="315754"/>
                  </a:cubicBezTo>
                  <a:cubicBezTo>
                    <a:pt x="1706181" y="348139"/>
                    <a:pt x="1685226" y="382429"/>
                    <a:pt x="1665224" y="413861"/>
                  </a:cubicBezTo>
                  <a:cubicBezTo>
                    <a:pt x="1663319" y="417671"/>
                    <a:pt x="1660461" y="418624"/>
                    <a:pt x="1656651" y="418624"/>
                  </a:cubicBezTo>
                  <a:close/>
                  <a:moveTo>
                    <a:pt x="2601531" y="363379"/>
                  </a:moveTo>
                  <a:cubicBezTo>
                    <a:pt x="2597721" y="363379"/>
                    <a:pt x="2593911" y="361474"/>
                    <a:pt x="2592959" y="357664"/>
                  </a:cubicBezTo>
                  <a:cubicBezTo>
                    <a:pt x="2576766" y="314801"/>
                    <a:pt x="2562479" y="281464"/>
                    <a:pt x="2547239" y="251936"/>
                  </a:cubicBezTo>
                  <a:cubicBezTo>
                    <a:pt x="2545334" y="247174"/>
                    <a:pt x="2547239" y="241459"/>
                    <a:pt x="2551049" y="239554"/>
                  </a:cubicBezTo>
                  <a:cubicBezTo>
                    <a:pt x="2555811" y="237649"/>
                    <a:pt x="2561526" y="239554"/>
                    <a:pt x="2563431" y="243364"/>
                  </a:cubicBezTo>
                  <a:cubicBezTo>
                    <a:pt x="2578671" y="273844"/>
                    <a:pt x="2592959" y="308134"/>
                    <a:pt x="2610104" y="350996"/>
                  </a:cubicBezTo>
                  <a:cubicBezTo>
                    <a:pt x="2612009" y="355759"/>
                    <a:pt x="2609151" y="361474"/>
                    <a:pt x="2604389" y="363379"/>
                  </a:cubicBezTo>
                  <a:cubicBezTo>
                    <a:pt x="2603436" y="363379"/>
                    <a:pt x="2602484" y="363379"/>
                    <a:pt x="2601531" y="363379"/>
                  </a:cubicBezTo>
                  <a:close/>
                  <a:moveTo>
                    <a:pt x="1786191" y="226219"/>
                  </a:moveTo>
                  <a:cubicBezTo>
                    <a:pt x="1784286" y="226219"/>
                    <a:pt x="1782381" y="225266"/>
                    <a:pt x="1780476" y="224314"/>
                  </a:cubicBezTo>
                  <a:cubicBezTo>
                    <a:pt x="1776666" y="221456"/>
                    <a:pt x="1775714" y="214789"/>
                    <a:pt x="1778571" y="210979"/>
                  </a:cubicBezTo>
                  <a:cubicBezTo>
                    <a:pt x="1805241" y="177641"/>
                    <a:pt x="1831911" y="150019"/>
                    <a:pt x="1859534" y="125254"/>
                  </a:cubicBezTo>
                  <a:cubicBezTo>
                    <a:pt x="1863344" y="121444"/>
                    <a:pt x="1869059" y="122396"/>
                    <a:pt x="1872869" y="126206"/>
                  </a:cubicBezTo>
                  <a:cubicBezTo>
                    <a:pt x="1876679" y="130016"/>
                    <a:pt x="1875726" y="135731"/>
                    <a:pt x="1871916" y="139541"/>
                  </a:cubicBezTo>
                  <a:cubicBezTo>
                    <a:pt x="1845246" y="163354"/>
                    <a:pt x="1819529" y="190024"/>
                    <a:pt x="1792859" y="222409"/>
                  </a:cubicBezTo>
                  <a:cubicBezTo>
                    <a:pt x="1791906" y="224314"/>
                    <a:pt x="1789049" y="226219"/>
                    <a:pt x="1786191" y="226219"/>
                  </a:cubicBezTo>
                  <a:close/>
                  <a:moveTo>
                    <a:pt x="2493899" y="158591"/>
                  </a:moveTo>
                  <a:cubicBezTo>
                    <a:pt x="2491041" y="158591"/>
                    <a:pt x="2488184" y="157639"/>
                    <a:pt x="2486279" y="154781"/>
                  </a:cubicBezTo>
                  <a:cubicBezTo>
                    <a:pt x="2461514" y="123349"/>
                    <a:pt x="2433891" y="99536"/>
                    <a:pt x="2402459" y="79534"/>
                  </a:cubicBezTo>
                  <a:cubicBezTo>
                    <a:pt x="2397696" y="76676"/>
                    <a:pt x="2396744" y="70961"/>
                    <a:pt x="2399601" y="66199"/>
                  </a:cubicBezTo>
                  <a:cubicBezTo>
                    <a:pt x="2402459" y="61436"/>
                    <a:pt x="2408174" y="60484"/>
                    <a:pt x="2412936" y="63341"/>
                  </a:cubicBezTo>
                  <a:cubicBezTo>
                    <a:pt x="2446274" y="84296"/>
                    <a:pt x="2474849" y="110014"/>
                    <a:pt x="2501519" y="142399"/>
                  </a:cubicBezTo>
                  <a:cubicBezTo>
                    <a:pt x="2504376" y="146209"/>
                    <a:pt x="2504376" y="152876"/>
                    <a:pt x="2499614" y="155734"/>
                  </a:cubicBezTo>
                  <a:cubicBezTo>
                    <a:pt x="2497709" y="157639"/>
                    <a:pt x="2495804" y="158591"/>
                    <a:pt x="2493899" y="158591"/>
                  </a:cubicBezTo>
                  <a:close/>
                  <a:moveTo>
                    <a:pt x="1961451" y="75724"/>
                  </a:moveTo>
                  <a:cubicBezTo>
                    <a:pt x="1957641" y="75724"/>
                    <a:pt x="1954784" y="73819"/>
                    <a:pt x="1952879" y="70961"/>
                  </a:cubicBezTo>
                  <a:cubicBezTo>
                    <a:pt x="1950021" y="66199"/>
                    <a:pt x="1951926" y="60484"/>
                    <a:pt x="1956689" y="58579"/>
                  </a:cubicBezTo>
                  <a:cubicBezTo>
                    <a:pt x="1990979" y="40481"/>
                    <a:pt x="2029079" y="28099"/>
                    <a:pt x="2068131" y="19526"/>
                  </a:cubicBezTo>
                  <a:cubicBezTo>
                    <a:pt x="2072894" y="18574"/>
                    <a:pt x="2078609" y="21431"/>
                    <a:pt x="2079561" y="27146"/>
                  </a:cubicBezTo>
                  <a:cubicBezTo>
                    <a:pt x="2080514" y="31909"/>
                    <a:pt x="2077656" y="37624"/>
                    <a:pt x="2071941" y="38576"/>
                  </a:cubicBezTo>
                  <a:cubicBezTo>
                    <a:pt x="2034794" y="46196"/>
                    <a:pt x="1998599" y="59531"/>
                    <a:pt x="1965261" y="76676"/>
                  </a:cubicBezTo>
                  <a:cubicBezTo>
                    <a:pt x="1964309" y="75724"/>
                    <a:pt x="1963356" y="75724"/>
                    <a:pt x="1961451" y="75724"/>
                  </a:cubicBezTo>
                  <a:close/>
                  <a:moveTo>
                    <a:pt x="2301494" y="37624"/>
                  </a:moveTo>
                  <a:cubicBezTo>
                    <a:pt x="2300541" y="37624"/>
                    <a:pt x="2300541" y="37624"/>
                    <a:pt x="2299589" y="37624"/>
                  </a:cubicBezTo>
                  <a:cubicBezTo>
                    <a:pt x="2266251" y="30004"/>
                    <a:pt x="2229104" y="26194"/>
                    <a:pt x="2189099" y="26194"/>
                  </a:cubicBezTo>
                  <a:lnTo>
                    <a:pt x="2187194" y="26194"/>
                  </a:lnTo>
                  <a:cubicBezTo>
                    <a:pt x="2181479" y="26194"/>
                    <a:pt x="2177669" y="22384"/>
                    <a:pt x="2177669" y="16669"/>
                  </a:cubicBezTo>
                  <a:cubicBezTo>
                    <a:pt x="2177669" y="10954"/>
                    <a:pt x="2181479" y="7144"/>
                    <a:pt x="2187194" y="7144"/>
                  </a:cubicBezTo>
                  <a:lnTo>
                    <a:pt x="2189099" y="7144"/>
                  </a:lnTo>
                  <a:cubicBezTo>
                    <a:pt x="2231009" y="7144"/>
                    <a:pt x="2270061" y="10954"/>
                    <a:pt x="2304351" y="19526"/>
                  </a:cubicBezTo>
                  <a:cubicBezTo>
                    <a:pt x="2309114" y="20479"/>
                    <a:pt x="2312924" y="26194"/>
                    <a:pt x="2311971" y="30956"/>
                  </a:cubicBezTo>
                  <a:cubicBezTo>
                    <a:pt x="2309114" y="34766"/>
                    <a:pt x="2305304" y="37624"/>
                    <a:pt x="2301494" y="37624"/>
                  </a:cubicBezTo>
                  <a:close/>
                </a:path>
              </a:pathLst>
            </a:custGeom>
            <a:solidFill>
              <a:srgbClr val="4648D0"/>
            </a:solidFill>
            <a:ln w="9525"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686D6621-129A-42D8-A9C3-FF9B17F54469}"/>
                </a:ext>
              </a:extLst>
            </p:cNvPr>
            <p:cNvSpPr/>
            <p:nvPr/>
          </p:nvSpPr>
          <p:spPr>
            <a:xfrm>
              <a:off x="19424000" y="1139772"/>
              <a:ext cx="85725" cy="28575"/>
            </a:xfrm>
            <a:custGeom>
              <a:avLst/>
              <a:gdLst>
                <a:gd name="connsiteX0" fmla="*/ 74771 w 85725"/>
                <a:gd name="connsiteY0" fmla="*/ 29409 h 28575"/>
                <a:gd name="connsiteX1" fmla="*/ 72866 w 85725"/>
                <a:gd name="connsiteY1" fmla="*/ 29409 h 28575"/>
                <a:gd name="connsiteX2" fmla="*/ 17621 w 85725"/>
                <a:gd name="connsiteY2" fmla="*/ 26551 h 28575"/>
                <a:gd name="connsiteX3" fmla="*/ 7144 w 85725"/>
                <a:gd name="connsiteY3" fmla="*/ 17978 h 28575"/>
                <a:gd name="connsiteX4" fmla="*/ 15716 w 85725"/>
                <a:gd name="connsiteY4" fmla="*/ 7501 h 28575"/>
                <a:gd name="connsiteX5" fmla="*/ 74771 w 85725"/>
                <a:gd name="connsiteY5" fmla="*/ 10359 h 28575"/>
                <a:gd name="connsiteX6" fmla="*/ 82391 w 85725"/>
                <a:gd name="connsiteY6" fmla="*/ 20836 h 28575"/>
                <a:gd name="connsiteX7" fmla="*/ 74771 w 85725"/>
                <a:gd name="connsiteY7" fmla="*/ 29409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25" h="28575">
                  <a:moveTo>
                    <a:pt x="74771" y="29409"/>
                  </a:moveTo>
                  <a:cubicBezTo>
                    <a:pt x="73819" y="29409"/>
                    <a:pt x="73819" y="29409"/>
                    <a:pt x="72866" y="29409"/>
                  </a:cubicBezTo>
                  <a:cubicBezTo>
                    <a:pt x="53816" y="26551"/>
                    <a:pt x="35719" y="25599"/>
                    <a:pt x="17621" y="26551"/>
                  </a:cubicBezTo>
                  <a:cubicBezTo>
                    <a:pt x="11906" y="26551"/>
                    <a:pt x="8096" y="22741"/>
                    <a:pt x="7144" y="17978"/>
                  </a:cubicBezTo>
                  <a:cubicBezTo>
                    <a:pt x="7144" y="12263"/>
                    <a:pt x="10954" y="8453"/>
                    <a:pt x="15716" y="7501"/>
                  </a:cubicBezTo>
                  <a:cubicBezTo>
                    <a:pt x="34766" y="6549"/>
                    <a:pt x="54769" y="7501"/>
                    <a:pt x="74771" y="10359"/>
                  </a:cubicBezTo>
                  <a:cubicBezTo>
                    <a:pt x="79534" y="11311"/>
                    <a:pt x="83344" y="16074"/>
                    <a:pt x="82391" y="20836"/>
                  </a:cubicBezTo>
                  <a:cubicBezTo>
                    <a:pt x="83344" y="25599"/>
                    <a:pt x="79534" y="29409"/>
                    <a:pt x="74771" y="29409"/>
                  </a:cubicBezTo>
                  <a:close/>
                </a:path>
              </a:pathLst>
            </a:custGeom>
            <a:solidFill>
              <a:srgbClr val="4648D0"/>
            </a:solidFill>
            <a:ln w="9525" cap="flat">
              <a:noFill/>
              <a:prstDash val="solid"/>
              <a:miter/>
            </a:ln>
          </p:spPr>
          <p:txBody>
            <a:bodyPr rtlCol="0" anchor="ctr"/>
            <a:lstStyle/>
            <a:p>
              <a:endParaRPr lang="en-US"/>
            </a:p>
          </p:txBody>
        </p:sp>
      </p:grpSp>
      <p:grpSp>
        <p:nvGrpSpPr>
          <p:cNvPr id="43" name="Group 42">
            <a:extLst>
              <a:ext uri="{FF2B5EF4-FFF2-40B4-BE49-F238E27FC236}">
                <a16:creationId xmlns:a16="http://schemas.microsoft.com/office/drawing/2014/main" id="{CA8FBA7E-6627-401D-98FF-3AFBDE8DF0BE}"/>
              </a:ext>
            </a:extLst>
          </p:cNvPr>
          <p:cNvGrpSpPr/>
          <p:nvPr/>
        </p:nvGrpSpPr>
        <p:grpSpPr>
          <a:xfrm flipH="1">
            <a:off x="2983531" y="2302949"/>
            <a:ext cx="6426847" cy="3982834"/>
            <a:chOff x="3303875" y="7350765"/>
            <a:chExt cx="2346192" cy="1453978"/>
          </a:xfrm>
        </p:grpSpPr>
        <p:sp>
          <p:nvSpPr>
            <p:cNvPr id="44" name="Freeform: Shape 43">
              <a:extLst>
                <a:ext uri="{FF2B5EF4-FFF2-40B4-BE49-F238E27FC236}">
                  <a16:creationId xmlns:a16="http://schemas.microsoft.com/office/drawing/2014/main" id="{3AAD5AA3-04A1-4426-8EF4-1F2854C4F4DD}"/>
                </a:ext>
              </a:extLst>
            </p:cNvPr>
            <p:cNvSpPr/>
            <p:nvPr/>
          </p:nvSpPr>
          <p:spPr>
            <a:xfrm>
              <a:off x="3303875" y="7350765"/>
              <a:ext cx="2346192" cy="1453978"/>
            </a:xfrm>
            <a:custGeom>
              <a:avLst/>
              <a:gdLst>
                <a:gd name="connsiteX0" fmla="*/ 2065516 w 2346191"/>
                <a:gd name="connsiteY0" fmla="*/ 1451517 h 1453977"/>
                <a:gd name="connsiteX1" fmla="*/ 2037841 w 2346191"/>
                <a:gd name="connsiteY1" fmla="*/ 1448213 h 1453977"/>
                <a:gd name="connsiteX2" fmla="*/ 1896987 w 2346191"/>
                <a:gd name="connsiteY2" fmla="*/ 1050847 h 1453977"/>
                <a:gd name="connsiteX3" fmla="*/ 1896574 w 2346191"/>
                <a:gd name="connsiteY3" fmla="*/ 1050434 h 1453977"/>
                <a:gd name="connsiteX4" fmla="*/ 1551667 w 2346191"/>
                <a:gd name="connsiteY4" fmla="*/ 835229 h 1453977"/>
                <a:gd name="connsiteX5" fmla="*/ 1359180 w 2346191"/>
                <a:gd name="connsiteY5" fmla="*/ 708419 h 1453977"/>
                <a:gd name="connsiteX6" fmla="*/ 6816 w 2346191"/>
                <a:gd name="connsiteY6" fmla="*/ 824076 h 1453977"/>
                <a:gd name="connsiteX7" fmla="*/ 3098 w 2346191"/>
                <a:gd name="connsiteY7" fmla="*/ 821598 h 1453977"/>
                <a:gd name="connsiteX8" fmla="*/ 357092 w 2346191"/>
                <a:gd name="connsiteY8" fmla="*/ 423406 h 1453977"/>
                <a:gd name="connsiteX9" fmla="*/ 623930 w 2346191"/>
                <a:gd name="connsiteY9" fmla="*/ 442820 h 1453977"/>
                <a:gd name="connsiteX10" fmla="*/ 735457 w 2346191"/>
                <a:gd name="connsiteY10" fmla="*/ 403992 h 1453977"/>
                <a:gd name="connsiteX11" fmla="*/ 464075 w 2346191"/>
                <a:gd name="connsiteY11" fmla="*/ 340380 h 1453977"/>
                <a:gd name="connsiteX12" fmla="*/ 762306 w 2346191"/>
                <a:gd name="connsiteY12" fmla="*/ 180112 h 1453977"/>
                <a:gd name="connsiteX13" fmla="*/ 979989 w 2346191"/>
                <a:gd name="connsiteY13" fmla="*/ 275117 h 1453977"/>
                <a:gd name="connsiteX14" fmla="*/ 1086560 w 2346191"/>
                <a:gd name="connsiteY14" fmla="*/ 444059 h 1453977"/>
                <a:gd name="connsiteX15" fmla="*/ 1145627 w 2346191"/>
                <a:gd name="connsiteY15" fmla="*/ 351120 h 1453977"/>
                <a:gd name="connsiteX16" fmla="*/ 908530 w 2346191"/>
                <a:gd name="connsiteY16" fmla="*/ 141285 h 1453977"/>
                <a:gd name="connsiteX17" fmla="*/ 1205935 w 2346191"/>
                <a:gd name="connsiteY17" fmla="*/ 45041 h 1453977"/>
                <a:gd name="connsiteX18" fmla="*/ 1421140 w 2346191"/>
                <a:gd name="connsiteY18" fmla="*/ 165242 h 1453977"/>
                <a:gd name="connsiteX19" fmla="*/ 1512839 w 2346191"/>
                <a:gd name="connsiteY19" fmla="*/ 271812 h 1453977"/>
                <a:gd name="connsiteX20" fmla="*/ 1539688 w 2346191"/>
                <a:gd name="connsiteY20" fmla="*/ 207374 h 1453977"/>
                <a:gd name="connsiteX21" fmla="*/ 1360419 w 2346191"/>
                <a:gd name="connsiteY21" fmla="*/ 32236 h 1453977"/>
                <a:gd name="connsiteX22" fmla="*/ 1628084 w 2346191"/>
                <a:gd name="connsiteY22" fmla="*/ 43802 h 1453977"/>
                <a:gd name="connsiteX23" fmla="*/ 1908966 w 2346191"/>
                <a:gd name="connsiteY23" fmla="*/ 323032 h 1453977"/>
                <a:gd name="connsiteX24" fmla="*/ 2148129 w 2346191"/>
                <a:gd name="connsiteY24" fmla="*/ 426297 h 1453977"/>
                <a:gd name="connsiteX25" fmla="*/ 2188196 w 2346191"/>
                <a:gd name="connsiteY25" fmla="*/ 520062 h 1453977"/>
                <a:gd name="connsiteX26" fmla="*/ 2016775 w 2346191"/>
                <a:gd name="connsiteY26" fmla="*/ 598131 h 1453977"/>
                <a:gd name="connsiteX27" fmla="*/ 2055603 w 2346191"/>
                <a:gd name="connsiteY27" fmla="*/ 690244 h 1453977"/>
                <a:gd name="connsiteX28" fmla="*/ 2248090 w 2346191"/>
                <a:gd name="connsiteY28" fmla="*/ 544433 h 1453977"/>
                <a:gd name="connsiteX29" fmla="*/ 2292700 w 2346191"/>
                <a:gd name="connsiteY29" fmla="*/ 872817 h 1453977"/>
                <a:gd name="connsiteX30" fmla="*/ 1999013 w 2346191"/>
                <a:gd name="connsiteY30" fmla="*/ 1050847 h 1453977"/>
                <a:gd name="connsiteX31" fmla="*/ 1942837 w 2346191"/>
                <a:gd name="connsiteY31" fmla="*/ 1049608 h 1453977"/>
                <a:gd name="connsiteX32" fmla="*/ 2065516 w 2346191"/>
                <a:gd name="connsiteY32" fmla="*/ 1451517 h 1453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346191" h="1453977">
                  <a:moveTo>
                    <a:pt x="2065516" y="1451517"/>
                  </a:moveTo>
                  <a:lnTo>
                    <a:pt x="2037841" y="1448213"/>
                  </a:lnTo>
                  <a:cubicBezTo>
                    <a:pt x="2034950" y="1176831"/>
                    <a:pt x="1896987" y="1050847"/>
                    <a:pt x="1896987" y="1050847"/>
                  </a:cubicBezTo>
                  <a:cubicBezTo>
                    <a:pt x="1896987" y="1050847"/>
                    <a:pt x="1896987" y="1050847"/>
                    <a:pt x="1896574" y="1050434"/>
                  </a:cubicBezTo>
                  <a:cubicBezTo>
                    <a:pt x="1888313" y="1043825"/>
                    <a:pt x="1739610" y="926928"/>
                    <a:pt x="1551667" y="835229"/>
                  </a:cubicBezTo>
                  <a:cubicBezTo>
                    <a:pt x="1492599" y="788139"/>
                    <a:pt x="1428162" y="745181"/>
                    <a:pt x="1359180" y="708419"/>
                  </a:cubicBezTo>
                  <a:cubicBezTo>
                    <a:pt x="911421" y="469256"/>
                    <a:pt x="383115" y="531215"/>
                    <a:pt x="6816" y="824076"/>
                  </a:cubicBezTo>
                  <a:cubicBezTo>
                    <a:pt x="5163" y="823250"/>
                    <a:pt x="3924" y="822424"/>
                    <a:pt x="3098" y="821598"/>
                  </a:cubicBezTo>
                  <a:cubicBezTo>
                    <a:pt x="3098" y="821598"/>
                    <a:pt x="277371" y="451907"/>
                    <a:pt x="357092" y="423406"/>
                  </a:cubicBezTo>
                  <a:cubicBezTo>
                    <a:pt x="436813" y="394491"/>
                    <a:pt x="428139" y="356903"/>
                    <a:pt x="623930" y="442820"/>
                  </a:cubicBezTo>
                  <a:cubicBezTo>
                    <a:pt x="819308" y="528737"/>
                    <a:pt x="757762" y="423406"/>
                    <a:pt x="735457" y="403992"/>
                  </a:cubicBezTo>
                  <a:cubicBezTo>
                    <a:pt x="713152" y="384578"/>
                    <a:pt x="570645" y="328402"/>
                    <a:pt x="464075" y="340380"/>
                  </a:cubicBezTo>
                  <a:cubicBezTo>
                    <a:pt x="464075" y="340380"/>
                    <a:pt x="582624" y="209440"/>
                    <a:pt x="762306" y="180112"/>
                  </a:cubicBezTo>
                  <a:cubicBezTo>
                    <a:pt x="941988" y="150785"/>
                    <a:pt x="957684" y="237115"/>
                    <a:pt x="979989" y="275117"/>
                  </a:cubicBezTo>
                  <a:cubicBezTo>
                    <a:pt x="1002295" y="313118"/>
                    <a:pt x="1045666" y="428363"/>
                    <a:pt x="1086560" y="444059"/>
                  </a:cubicBezTo>
                  <a:cubicBezTo>
                    <a:pt x="1127453" y="460168"/>
                    <a:pt x="1181564" y="420928"/>
                    <a:pt x="1145627" y="351120"/>
                  </a:cubicBezTo>
                  <a:cubicBezTo>
                    <a:pt x="1109691" y="281313"/>
                    <a:pt x="958510" y="154089"/>
                    <a:pt x="908530" y="141285"/>
                  </a:cubicBezTo>
                  <a:cubicBezTo>
                    <a:pt x="908530" y="141285"/>
                    <a:pt x="1110517" y="28932"/>
                    <a:pt x="1205935" y="45041"/>
                  </a:cubicBezTo>
                  <a:cubicBezTo>
                    <a:pt x="1301352" y="60737"/>
                    <a:pt x="1358768" y="78912"/>
                    <a:pt x="1421140" y="165242"/>
                  </a:cubicBezTo>
                  <a:cubicBezTo>
                    <a:pt x="1483099" y="251572"/>
                    <a:pt x="1483099" y="259833"/>
                    <a:pt x="1512839" y="271812"/>
                  </a:cubicBezTo>
                  <a:cubicBezTo>
                    <a:pt x="1542993" y="283378"/>
                    <a:pt x="1570255" y="257768"/>
                    <a:pt x="1539688" y="207374"/>
                  </a:cubicBezTo>
                  <a:cubicBezTo>
                    <a:pt x="1509122" y="157394"/>
                    <a:pt x="1412879" y="59085"/>
                    <a:pt x="1360419" y="32236"/>
                  </a:cubicBezTo>
                  <a:cubicBezTo>
                    <a:pt x="1360419" y="32236"/>
                    <a:pt x="1456663" y="-40463"/>
                    <a:pt x="1628084" y="43802"/>
                  </a:cubicBezTo>
                  <a:cubicBezTo>
                    <a:pt x="1799917" y="128067"/>
                    <a:pt x="1893269" y="284204"/>
                    <a:pt x="1908966" y="323032"/>
                  </a:cubicBezTo>
                  <a:cubicBezTo>
                    <a:pt x="1924249" y="361860"/>
                    <a:pt x="2090300" y="368882"/>
                    <a:pt x="2148129" y="426297"/>
                  </a:cubicBezTo>
                  <a:cubicBezTo>
                    <a:pt x="2205544" y="483713"/>
                    <a:pt x="2203892" y="506844"/>
                    <a:pt x="2188196" y="520062"/>
                  </a:cubicBezTo>
                  <a:cubicBezTo>
                    <a:pt x="2172912" y="532867"/>
                    <a:pt x="2029993" y="575826"/>
                    <a:pt x="2016775" y="598131"/>
                  </a:cubicBezTo>
                  <a:cubicBezTo>
                    <a:pt x="2003557" y="620849"/>
                    <a:pt x="1977121" y="679917"/>
                    <a:pt x="2055603" y="690244"/>
                  </a:cubicBezTo>
                  <a:cubicBezTo>
                    <a:pt x="2134085" y="700157"/>
                    <a:pt x="2101453" y="586152"/>
                    <a:pt x="2248090" y="544433"/>
                  </a:cubicBezTo>
                  <a:cubicBezTo>
                    <a:pt x="2394727" y="502714"/>
                    <a:pt x="2344333" y="812510"/>
                    <a:pt x="2292700" y="872817"/>
                  </a:cubicBezTo>
                  <a:cubicBezTo>
                    <a:pt x="2241068" y="932711"/>
                    <a:pt x="2075430" y="1054151"/>
                    <a:pt x="1999013" y="1050847"/>
                  </a:cubicBezTo>
                  <a:cubicBezTo>
                    <a:pt x="1970925" y="1049608"/>
                    <a:pt x="1954403" y="1049608"/>
                    <a:pt x="1942837" y="1049608"/>
                  </a:cubicBezTo>
                  <a:cubicBezTo>
                    <a:pt x="2106410" y="1237138"/>
                    <a:pt x="2065516" y="1451517"/>
                    <a:pt x="2065516" y="1451517"/>
                  </a:cubicBezTo>
                  <a:close/>
                </a:path>
              </a:pathLst>
            </a:custGeom>
            <a:gradFill>
              <a:gsLst>
                <a:gs pos="0">
                  <a:schemeClr val="tx2"/>
                </a:gs>
                <a:gs pos="100000">
                  <a:schemeClr val="accent1"/>
                </a:gs>
              </a:gsLst>
              <a:path path="circle">
                <a:fillToRect l="50000" t="50000" r="50000" b="50000"/>
              </a:path>
            </a:gradFill>
            <a:ln w="9525"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73FF16E9-F786-482E-9F80-9DDB725DD34A}"/>
                </a:ext>
              </a:extLst>
            </p:cNvPr>
            <p:cNvSpPr/>
            <p:nvPr/>
          </p:nvSpPr>
          <p:spPr>
            <a:xfrm>
              <a:off x="3308005" y="7909713"/>
              <a:ext cx="1548982" cy="330450"/>
            </a:xfrm>
            <a:custGeom>
              <a:avLst/>
              <a:gdLst>
                <a:gd name="connsiteX0" fmla="*/ 1547950 w 1548982"/>
                <a:gd name="connsiteY0" fmla="*/ 276694 h 330449"/>
                <a:gd name="connsiteX1" fmla="*/ 1236914 w 1548982"/>
                <a:gd name="connsiteY1" fmla="*/ 173016 h 330449"/>
                <a:gd name="connsiteX2" fmla="*/ 645409 w 1548982"/>
                <a:gd name="connsiteY2" fmla="*/ 209365 h 330449"/>
                <a:gd name="connsiteX3" fmla="*/ 371549 w 1548982"/>
                <a:gd name="connsiteY3" fmla="*/ 329979 h 330449"/>
                <a:gd name="connsiteX4" fmla="*/ 356679 w 1548982"/>
                <a:gd name="connsiteY4" fmla="*/ 329566 h 330449"/>
                <a:gd name="connsiteX5" fmla="*/ 558666 w 1548982"/>
                <a:gd name="connsiteY5" fmla="*/ 196560 h 330449"/>
                <a:gd name="connsiteX6" fmla="*/ 330243 w 1548982"/>
                <a:gd name="connsiteY6" fmla="*/ 327914 h 330449"/>
                <a:gd name="connsiteX7" fmla="*/ 3098 w 1548982"/>
                <a:gd name="connsiteY7" fmla="*/ 265955 h 330449"/>
                <a:gd name="connsiteX8" fmla="*/ 1355463 w 1548982"/>
                <a:gd name="connsiteY8" fmla="*/ 150297 h 330449"/>
                <a:gd name="connsiteX9" fmla="*/ 1547950 w 1548982"/>
                <a:gd name="connsiteY9" fmla="*/ 276694 h 330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8982" h="330449">
                  <a:moveTo>
                    <a:pt x="1547950" y="276694"/>
                  </a:moveTo>
                  <a:cubicBezTo>
                    <a:pt x="1450054" y="228779"/>
                    <a:pt x="1341832" y="187886"/>
                    <a:pt x="1236914" y="173016"/>
                  </a:cubicBezTo>
                  <a:cubicBezTo>
                    <a:pt x="925465" y="128818"/>
                    <a:pt x="684650" y="193669"/>
                    <a:pt x="645409" y="209365"/>
                  </a:cubicBezTo>
                  <a:cubicBezTo>
                    <a:pt x="605755" y="225061"/>
                    <a:pt x="454575" y="330392"/>
                    <a:pt x="371549" y="329979"/>
                  </a:cubicBezTo>
                  <a:cubicBezTo>
                    <a:pt x="367006" y="329979"/>
                    <a:pt x="362049" y="329566"/>
                    <a:pt x="356679" y="329566"/>
                  </a:cubicBezTo>
                  <a:cubicBezTo>
                    <a:pt x="432269" y="282477"/>
                    <a:pt x="593777" y="187473"/>
                    <a:pt x="558666" y="196560"/>
                  </a:cubicBezTo>
                  <a:cubicBezTo>
                    <a:pt x="526035" y="204821"/>
                    <a:pt x="393441" y="287434"/>
                    <a:pt x="330243" y="327914"/>
                  </a:cubicBezTo>
                  <a:cubicBezTo>
                    <a:pt x="227804" y="319240"/>
                    <a:pt x="39861" y="287021"/>
                    <a:pt x="3098" y="265955"/>
                  </a:cubicBezTo>
                  <a:cubicBezTo>
                    <a:pt x="379398" y="-26906"/>
                    <a:pt x="907704" y="-88866"/>
                    <a:pt x="1355463" y="150297"/>
                  </a:cubicBezTo>
                  <a:cubicBezTo>
                    <a:pt x="1424857" y="186647"/>
                    <a:pt x="1488882" y="229192"/>
                    <a:pt x="1547950" y="276694"/>
                  </a:cubicBezTo>
                  <a:close/>
                </a:path>
              </a:pathLst>
            </a:custGeom>
            <a:gradFill>
              <a:gsLst>
                <a:gs pos="0">
                  <a:schemeClr val="tx2"/>
                </a:gs>
                <a:gs pos="97000">
                  <a:schemeClr val="accent1"/>
                </a:gs>
              </a:gsLst>
              <a:path path="circle">
                <a:fillToRect l="50000" t="50000" r="50000" b="50000"/>
              </a:path>
            </a:gradFill>
            <a:ln w="9525" cap="flat">
              <a:noFill/>
              <a:prstDash val="solid"/>
              <a:miter/>
            </a:ln>
          </p:spPr>
          <p:txBody>
            <a:bodyPr rtlCol="0" anchor="ctr"/>
            <a:lstStyle/>
            <a:p>
              <a:endParaRPr lang="en-US"/>
            </a:p>
          </p:txBody>
        </p:sp>
      </p:grpSp>
      <p:grpSp>
        <p:nvGrpSpPr>
          <p:cNvPr id="46" name="Group 45">
            <a:extLst>
              <a:ext uri="{FF2B5EF4-FFF2-40B4-BE49-F238E27FC236}">
                <a16:creationId xmlns:a16="http://schemas.microsoft.com/office/drawing/2014/main" id="{46F645D2-7078-434D-93EE-9F73E581A4B4}"/>
              </a:ext>
            </a:extLst>
          </p:cNvPr>
          <p:cNvGrpSpPr/>
          <p:nvPr/>
        </p:nvGrpSpPr>
        <p:grpSpPr>
          <a:xfrm flipH="1">
            <a:off x="2753544" y="125868"/>
            <a:ext cx="3791378" cy="7134661"/>
            <a:chOff x="3580353" y="348844"/>
            <a:chExt cx="4701972" cy="8848228"/>
          </a:xfrm>
        </p:grpSpPr>
        <p:sp>
          <p:nvSpPr>
            <p:cNvPr id="47" name="Freeform: Shape 46">
              <a:extLst>
                <a:ext uri="{FF2B5EF4-FFF2-40B4-BE49-F238E27FC236}">
                  <a16:creationId xmlns:a16="http://schemas.microsoft.com/office/drawing/2014/main" id="{68CA0A85-869F-44BD-A640-82EFB83842A9}"/>
                </a:ext>
              </a:extLst>
            </p:cNvPr>
            <p:cNvSpPr/>
            <p:nvPr/>
          </p:nvSpPr>
          <p:spPr>
            <a:xfrm>
              <a:off x="3580353" y="348844"/>
              <a:ext cx="4695672" cy="8848228"/>
            </a:xfrm>
            <a:custGeom>
              <a:avLst/>
              <a:gdLst>
                <a:gd name="connsiteX0" fmla="*/ 937475 w 1714206"/>
                <a:gd name="connsiteY0" fmla="*/ 350896 h 3230144"/>
                <a:gd name="connsiteX1" fmla="*/ 1126244 w 1714206"/>
                <a:gd name="connsiteY1" fmla="*/ 599972 h 3230144"/>
                <a:gd name="connsiteX2" fmla="*/ 1319970 w 1714206"/>
                <a:gd name="connsiteY2" fmla="*/ 891594 h 3230144"/>
                <a:gd name="connsiteX3" fmla="*/ 1154745 w 1714206"/>
                <a:gd name="connsiteY3" fmla="*/ 1155128 h 3230144"/>
                <a:gd name="connsiteX4" fmla="*/ 1097743 w 1714206"/>
                <a:gd name="connsiteY4" fmla="*/ 1189412 h 3230144"/>
                <a:gd name="connsiteX5" fmla="*/ 1154332 w 1714206"/>
                <a:gd name="connsiteY5" fmla="*/ 1236501 h 3230144"/>
                <a:gd name="connsiteX6" fmla="*/ 1173333 w 1714206"/>
                <a:gd name="connsiteY6" fmla="*/ 1220392 h 3230144"/>
                <a:gd name="connsiteX7" fmla="*/ 1380691 w 1714206"/>
                <a:gd name="connsiteY7" fmla="*/ 1017578 h 3230144"/>
                <a:gd name="connsiteX8" fmla="*/ 1480238 w 1714206"/>
                <a:gd name="connsiteY8" fmla="*/ 1454598 h 3230144"/>
                <a:gd name="connsiteX9" fmla="*/ 1270403 w 1714206"/>
                <a:gd name="connsiteY9" fmla="*/ 1597104 h 3230144"/>
                <a:gd name="connsiteX10" fmla="*/ 1089482 w 1714206"/>
                <a:gd name="connsiteY10" fmla="*/ 1698717 h 3230144"/>
                <a:gd name="connsiteX11" fmla="*/ 1055610 w 1714206"/>
                <a:gd name="connsiteY11" fmla="*/ 1723501 h 3230144"/>
                <a:gd name="connsiteX12" fmla="*/ 1160941 w 1714206"/>
                <a:gd name="connsiteY12" fmla="*/ 1687564 h 3230144"/>
                <a:gd name="connsiteX13" fmla="*/ 1276599 w 1714206"/>
                <a:gd name="connsiteY13" fmla="*/ 1621888 h 3230144"/>
                <a:gd name="connsiteX14" fmla="*/ 1484369 w 1714206"/>
                <a:gd name="connsiteY14" fmla="*/ 1486403 h 3230144"/>
                <a:gd name="connsiteX15" fmla="*/ 1488500 w 1714206"/>
                <a:gd name="connsiteY15" fmla="*/ 1520688 h 3230144"/>
                <a:gd name="connsiteX16" fmla="*/ 1499652 w 1714206"/>
                <a:gd name="connsiteY16" fmla="*/ 1605778 h 3230144"/>
                <a:gd name="connsiteX17" fmla="*/ 1308405 w 1714206"/>
                <a:gd name="connsiteY17" fmla="*/ 1758198 h 3230144"/>
                <a:gd name="connsiteX18" fmla="*/ 1117570 w 1714206"/>
                <a:gd name="connsiteY18" fmla="*/ 1866833 h 3230144"/>
                <a:gd name="connsiteX19" fmla="*/ 1081634 w 1714206"/>
                <a:gd name="connsiteY19" fmla="*/ 1899878 h 3230144"/>
                <a:gd name="connsiteX20" fmla="*/ 1196052 w 1714206"/>
                <a:gd name="connsiteY20" fmla="*/ 1885008 h 3230144"/>
                <a:gd name="connsiteX21" fmla="*/ 1320797 w 1714206"/>
                <a:gd name="connsiteY21" fmla="*/ 1812309 h 3230144"/>
                <a:gd name="connsiteX22" fmla="*/ 1509153 w 1714206"/>
                <a:gd name="connsiteY22" fmla="*/ 1672281 h 3230144"/>
                <a:gd name="connsiteX23" fmla="*/ 1591765 w 1714206"/>
                <a:gd name="connsiteY23" fmla="*/ 2022145 h 3230144"/>
                <a:gd name="connsiteX24" fmla="*/ 1628115 w 1714206"/>
                <a:gd name="connsiteY24" fmla="*/ 2123758 h 3230144"/>
                <a:gd name="connsiteX25" fmla="*/ 1593417 w 1714206"/>
                <a:gd name="connsiteY25" fmla="*/ 2138628 h 3230144"/>
                <a:gd name="connsiteX26" fmla="*/ 1458346 w 1714206"/>
                <a:gd name="connsiteY26" fmla="*/ 2232806 h 3230144"/>
                <a:gd name="connsiteX27" fmla="*/ 1658268 w 1714206"/>
                <a:gd name="connsiteY27" fmla="*/ 2202240 h 3230144"/>
                <a:gd name="connsiteX28" fmla="*/ 1666529 w 1714206"/>
                <a:gd name="connsiteY28" fmla="*/ 2223306 h 3230144"/>
                <a:gd name="connsiteX29" fmla="*/ 1714031 w 1714206"/>
                <a:gd name="connsiteY29" fmla="*/ 2386052 h 3230144"/>
                <a:gd name="connsiteX30" fmla="*/ 1377799 w 1714206"/>
                <a:gd name="connsiteY30" fmla="*/ 2958143 h 3230144"/>
                <a:gd name="connsiteX31" fmla="*/ 1410844 w 1714206"/>
                <a:gd name="connsiteY31" fmla="*/ 3101889 h 3230144"/>
                <a:gd name="connsiteX32" fmla="*/ 1463716 w 1714206"/>
                <a:gd name="connsiteY32" fmla="*/ 3197306 h 3230144"/>
                <a:gd name="connsiteX33" fmla="*/ 1402170 w 1714206"/>
                <a:gd name="connsiteY33" fmla="*/ 3227459 h 3230144"/>
                <a:gd name="connsiteX34" fmla="*/ 1337732 w 1714206"/>
                <a:gd name="connsiteY34" fmla="*/ 3063061 h 3230144"/>
                <a:gd name="connsiteX35" fmla="*/ 1307165 w 1714206"/>
                <a:gd name="connsiteY35" fmla="*/ 3033320 h 3230144"/>
                <a:gd name="connsiteX36" fmla="*/ 1234466 w 1714206"/>
                <a:gd name="connsiteY36" fmla="*/ 2989536 h 3230144"/>
                <a:gd name="connsiteX37" fmla="*/ 1214226 w 1714206"/>
                <a:gd name="connsiteY37" fmla="*/ 2990775 h 3230144"/>
                <a:gd name="connsiteX38" fmla="*/ 654114 w 1714206"/>
                <a:gd name="connsiteY38" fmla="*/ 2714023 h 3230144"/>
                <a:gd name="connsiteX39" fmla="*/ 992825 w 1714206"/>
                <a:gd name="connsiteY39" fmla="*/ 2663630 h 3230144"/>
                <a:gd name="connsiteX40" fmla="*/ 1088242 w 1714206"/>
                <a:gd name="connsiteY40" fmla="*/ 2590518 h 3230144"/>
                <a:gd name="connsiteX41" fmla="*/ 1046523 w 1714206"/>
                <a:gd name="connsiteY41" fmla="*/ 2596714 h 3230144"/>
                <a:gd name="connsiteX42" fmla="*/ 637592 w 1714206"/>
                <a:gd name="connsiteY42" fmla="*/ 2688413 h 3230144"/>
                <a:gd name="connsiteX43" fmla="*/ 548371 w 1714206"/>
                <a:gd name="connsiteY43" fmla="*/ 2545081 h 3230144"/>
                <a:gd name="connsiteX44" fmla="*/ 546305 w 1714206"/>
                <a:gd name="connsiteY44" fmla="*/ 2542190 h 3230144"/>
                <a:gd name="connsiteX45" fmla="*/ 459975 w 1714206"/>
                <a:gd name="connsiteY45" fmla="*/ 2372008 h 3230144"/>
                <a:gd name="connsiteX46" fmla="*/ 680551 w 1714206"/>
                <a:gd name="connsiteY46" fmla="*/ 2367465 h 3230144"/>
                <a:gd name="connsiteX47" fmla="*/ 789186 w 1714206"/>
                <a:gd name="connsiteY47" fmla="*/ 2342681 h 3230144"/>
                <a:gd name="connsiteX48" fmla="*/ 747053 w 1714206"/>
                <a:gd name="connsiteY48" fmla="*/ 2339376 h 3230144"/>
                <a:gd name="connsiteX49" fmla="*/ 449649 w 1714206"/>
                <a:gd name="connsiteY49" fmla="*/ 2345572 h 3230144"/>
                <a:gd name="connsiteX50" fmla="*/ 400081 w 1714206"/>
                <a:gd name="connsiteY50" fmla="*/ 2189435 h 3230144"/>
                <a:gd name="connsiteX51" fmla="*/ 725161 w 1714206"/>
                <a:gd name="connsiteY51" fmla="*/ 2246024 h 3230144"/>
                <a:gd name="connsiteX52" fmla="*/ 826361 w 1714206"/>
                <a:gd name="connsiteY52" fmla="*/ 2215871 h 3230144"/>
                <a:gd name="connsiteX53" fmla="*/ 783816 w 1714206"/>
                <a:gd name="connsiteY53" fmla="*/ 2201827 h 3230144"/>
                <a:gd name="connsiteX54" fmla="*/ 383972 w 1714206"/>
                <a:gd name="connsiteY54" fmla="*/ 2130780 h 3230144"/>
                <a:gd name="connsiteX55" fmla="*/ 351753 w 1714206"/>
                <a:gd name="connsiteY55" fmla="*/ 2004796 h 3230144"/>
                <a:gd name="connsiteX56" fmla="*/ 309208 w 1714206"/>
                <a:gd name="connsiteY56" fmla="*/ 1804874 h 3230144"/>
                <a:gd name="connsiteX57" fmla="*/ 682616 w 1714206"/>
                <a:gd name="connsiteY57" fmla="*/ 1856094 h 3230144"/>
                <a:gd name="connsiteX58" fmla="*/ 793730 w 1714206"/>
                <a:gd name="connsiteY58" fmla="*/ 1845767 h 3230144"/>
                <a:gd name="connsiteX59" fmla="*/ 752423 w 1714206"/>
                <a:gd name="connsiteY59" fmla="*/ 1837093 h 3230144"/>
                <a:gd name="connsiteX60" fmla="*/ 303838 w 1714206"/>
                <a:gd name="connsiteY60" fmla="*/ 1774307 h 3230144"/>
                <a:gd name="connsiteX61" fmla="*/ 232791 w 1714206"/>
                <a:gd name="connsiteY61" fmla="*/ 1408335 h 3230144"/>
                <a:gd name="connsiteX62" fmla="*/ 518630 w 1714206"/>
                <a:gd name="connsiteY62" fmla="*/ 1466576 h 3230144"/>
                <a:gd name="connsiteX63" fmla="*/ 539283 w 1714206"/>
                <a:gd name="connsiteY63" fmla="*/ 1395943 h 3230144"/>
                <a:gd name="connsiteX64" fmla="*/ 195616 w 1714206"/>
                <a:gd name="connsiteY64" fmla="*/ 1280698 h 3230144"/>
                <a:gd name="connsiteX65" fmla="*/ 31630 w 1714206"/>
                <a:gd name="connsiteY65" fmla="*/ 880441 h 3230144"/>
                <a:gd name="connsiteX66" fmla="*/ 250140 w 1714206"/>
                <a:gd name="connsiteY66" fmla="*/ 899442 h 3230144"/>
                <a:gd name="connsiteX67" fmla="*/ 301359 w 1714206"/>
                <a:gd name="connsiteY67" fmla="*/ 864332 h 3230144"/>
                <a:gd name="connsiteX68" fmla="*/ 13868 w 1714206"/>
                <a:gd name="connsiteY68" fmla="*/ 806916 h 3230144"/>
                <a:gd name="connsiteX69" fmla="*/ 13868 w 1714206"/>
                <a:gd name="connsiteY69" fmla="*/ 806916 h 3230144"/>
                <a:gd name="connsiteX70" fmla="*/ 3129 w 1714206"/>
                <a:gd name="connsiteY70" fmla="*/ 640866 h 3230144"/>
                <a:gd name="connsiteX71" fmla="*/ 204290 w 1714206"/>
                <a:gd name="connsiteY71" fmla="*/ 692085 h 3230144"/>
                <a:gd name="connsiteX72" fmla="*/ 257988 w 1714206"/>
                <a:gd name="connsiteY72" fmla="*/ 661106 h 3230144"/>
                <a:gd name="connsiteX73" fmla="*/ 5194 w 1714206"/>
                <a:gd name="connsiteY73" fmla="*/ 568167 h 3230144"/>
                <a:gd name="connsiteX74" fmla="*/ 41957 w 1714206"/>
                <a:gd name="connsiteY74" fmla="*/ 298024 h 3230144"/>
                <a:gd name="connsiteX75" fmla="*/ 15521 w 1714206"/>
                <a:gd name="connsiteY75" fmla="*/ 3098 h 3230144"/>
                <a:gd name="connsiteX76" fmla="*/ 439322 w 1714206"/>
                <a:gd name="connsiteY76" fmla="*/ 38208 h 3230144"/>
                <a:gd name="connsiteX77" fmla="*/ 711943 w 1714206"/>
                <a:gd name="connsiteY77" fmla="*/ 160888 h 3230144"/>
                <a:gd name="connsiteX78" fmla="*/ 711943 w 1714206"/>
                <a:gd name="connsiteY78" fmla="*/ 160888 h 3230144"/>
                <a:gd name="connsiteX79" fmla="*/ 694181 w 1714206"/>
                <a:gd name="connsiteY79" fmla="*/ 389311 h 3230144"/>
                <a:gd name="connsiteX80" fmla="*/ 652875 w 1714206"/>
                <a:gd name="connsiteY80" fmla="*/ 464901 h 3230144"/>
                <a:gd name="connsiteX81" fmla="*/ 708638 w 1714206"/>
                <a:gd name="connsiteY81" fmla="*/ 437639 h 3230144"/>
                <a:gd name="connsiteX82" fmla="*/ 719378 w 1714206"/>
                <a:gd name="connsiteY82" fmla="*/ 411203 h 3230144"/>
                <a:gd name="connsiteX83" fmla="*/ 797447 w 1714206"/>
                <a:gd name="connsiteY83" fmla="*/ 226978 h 3230144"/>
                <a:gd name="connsiteX84" fmla="*/ 797447 w 1714206"/>
                <a:gd name="connsiteY84" fmla="*/ 226978 h 3230144"/>
                <a:gd name="connsiteX85" fmla="*/ 863124 w 1714206"/>
                <a:gd name="connsiteY85" fmla="*/ 280263 h 3230144"/>
                <a:gd name="connsiteX86" fmla="*/ 866428 w 1714206"/>
                <a:gd name="connsiteY86" fmla="*/ 282741 h 3230144"/>
                <a:gd name="connsiteX87" fmla="*/ 814796 w 1714206"/>
                <a:gd name="connsiteY87" fmla="*/ 501664 h 3230144"/>
                <a:gd name="connsiteX88" fmla="*/ 744162 w 1714206"/>
                <a:gd name="connsiteY88" fmla="*/ 640866 h 3230144"/>
                <a:gd name="connsiteX89" fmla="*/ 799926 w 1714206"/>
                <a:gd name="connsiteY89" fmla="*/ 613603 h 3230144"/>
                <a:gd name="connsiteX90" fmla="*/ 839166 w 1714206"/>
                <a:gd name="connsiteY90" fmla="*/ 528100 h 3230144"/>
                <a:gd name="connsiteX91" fmla="*/ 937475 w 1714206"/>
                <a:gd name="connsiteY91" fmla="*/ 350896 h 3230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1714206" h="3230144">
                  <a:moveTo>
                    <a:pt x="937475" y="350896"/>
                  </a:moveTo>
                  <a:cubicBezTo>
                    <a:pt x="1008522" y="426900"/>
                    <a:pt x="1068416" y="517773"/>
                    <a:pt x="1126244" y="599972"/>
                  </a:cubicBezTo>
                  <a:cubicBezTo>
                    <a:pt x="1193160" y="694564"/>
                    <a:pt x="1263381" y="789568"/>
                    <a:pt x="1319970" y="891594"/>
                  </a:cubicBezTo>
                  <a:cubicBezTo>
                    <a:pt x="1312122" y="931661"/>
                    <a:pt x="1279490" y="1065080"/>
                    <a:pt x="1154745" y="1155128"/>
                  </a:cubicBezTo>
                  <a:cubicBezTo>
                    <a:pt x="1137397" y="1167520"/>
                    <a:pt x="1118396" y="1179085"/>
                    <a:pt x="1097743" y="1189412"/>
                  </a:cubicBezTo>
                  <a:cubicBezTo>
                    <a:pt x="897408" y="1288960"/>
                    <a:pt x="1094438" y="1279459"/>
                    <a:pt x="1154332" y="1236501"/>
                  </a:cubicBezTo>
                  <a:cubicBezTo>
                    <a:pt x="1160115" y="1232370"/>
                    <a:pt x="1166311" y="1227000"/>
                    <a:pt x="1173333" y="1220392"/>
                  </a:cubicBezTo>
                  <a:cubicBezTo>
                    <a:pt x="1229923" y="1165454"/>
                    <a:pt x="1318318" y="1036992"/>
                    <a:pt x="1380691" y="1017578"/>
                  </a:cubicBezTo>
                  <a:cubicBezTo>
                    <a:pt x="1436041" y="1157193"/>
                    <a:pt x="1461238" y="1305895"/>
                    <a:pt x="1480238" y="1454598"/>
                  </a:cubicBezTo>
                  <a:cubicBezTo>
                    <a:pt x="1452976" y="1474838"/>
                    <a:pt x="1364581" y="1537623"/>
                    <a:pt x="1270403" y="1597104"/>
                  </a:cubicBezTo>
                  <a:cubicBezTo>
                    <a:pt x="1206792" y="1637171"/>
                    <a:pt x="1140702" y="1675999"/>
                    <a:pt x="1089482" y="1698717"/>
                  </a:cubicBezTo>
                  <a:cubicBezTo>
                    <a:pt x="1074612" y="1705326"/>
                    <a:pt x="1061393" y="1714413"/>
                    <a:pt x="1055610" y="1723501"/>
                  </a:cubicBezTo>
                  <a:cubicBezTo>
                    <a:pt x="1047349" y="1735893"/>
                    <a:pt x="1056024" y="1742502"/>
                    <a:pt x="1160941" y="1687564"/>
                  </a:cubicBezTo>
                  <a:cubicBezTo>
                    <a:pt x="1198943" y="1667738"/>
                    <a:pt x="1238184" y="1645019"/>
                    <a:pt x="1276599" y="1621888"/>
                  </a:cubicBezTo>
                  <a:cubicBezTo>
                    <a:pt x="1361276" y="1570668"/>
                    <a:pt x="1439758" y="1517383"/>
                    <a:pt x="1484369" y="1486403"/>
                  </a:cubicBezTo>
                  <a:cubicBezTo>
                    <a:pt x="1485608" y="1497556"/>
                    <a:pt x="1487260" y="1509122"/>
                    <a:pt x="1488500" y="1520688"/>
                  </a:cubicBezTo>
                  <a:cubicBezTo>
                    <a:pt x="1491804" y="1549189"/>
                    <a:pt x="1495521" y="1577690"/>
                    <a:pt x="1499652" y="1605778"/>
                  </a:cubicBezTo>
                  <a:cubicBezTo>
                    <a:pt x="1455868" y="1644193"/>
                    <a:pt x="1383995" y="1704087"/>
                    <a:pt x="1308405" y="1758198"/>
                  </a:cubicBezTo>
                  <a:cubicBezTo>
                    <a:pt x="1241488" y="1806113"/>
                    <a:pt x="1172094" y="1848659"/>
                    <a:pt x="1117570" y="1866833"/>
                  </a:cubicBezTo>
                  <a:cubicBezTo>
                    <a:pt x="1101461" y="1872203"/>
                    <a:pt x="1087417" y="1883769"/>
                    <a:pt x="1081634" y="1899878"/>
                  </a:cubicBezTo>
                  <a:cubicBezTo>
                    <a:pt x="1073372" y="1921771"/>
                    <a:pt x="1083286" y="1940358"/>
                    <a:pt x="1196052" y="1885008"/>
                  </a:cubicBezTo>
                  <a:cubicBezTo>
                    <a:pt x="1237358" y="1864768"/>
                    <a:pt x="1279490" y="1839571"/>
                    <a:pt x="1320797" y="1812309"/>
                  </a:cubicBezTo>
                  <a:cubicBezTo>
                    <a:pt x="1393082" y="1764807"/>
                    <a:pt x="1460825" y="1711935"/>
                    <a:pt x="1509153" y="1672281"/>
                  </a:cubicBezTo>
                  <a:cubicBezTo>
                    <a:pt x="1527740" y="1790830"/>
                    <a:pt x="1552524" y="1906074"/>
                    <a:pt x="1591765" y="2022145"/>
                  </a:cubicBezTo>
                  <a:cubicBezTo>
                    <a:pt x="1603331" y="2056429"/>
                    <a:pt x="1615723" y="2090300"/>
                    <a:pt x="1628115" y="2123758"/>
                  </a:cubicBezTo>
                  <a:cubicBezTo>
                    <a:pt x="1616549" y="2129128"/>
                    <a:pt x="1604983" y="2134085"/>
                    <a:pt x="1593417" y="2138628"/>
                  </a:cubicBezTo>
                  <a:cubicBezTo>
                    <a:pt x="1534349" y="2163412"/>
                    <a:pt x="1482717" y="2197696"/>
                    <a:pt x="1458346" y="2232806"/>
                  </a:cubicBezTo>
                  <a:cubicBezTo>
                    <a:pt x="1432323" y="2270808"/>
                    <a:pt x="1447606" y="2294765"/>
                    <a:pt x="1658268" y="2202240"/>
                  </a:cubicBezTo>
                  <a:cubicBezTo>
                    <a:pt x="1661160" y="2209262"/>
                    <a:pt x="1663638" y="2216284"/>
                    <a:pt x="1666529" y="2223306"/>
                  </a:cubicBezTo>
                  <a:cubicBezTo>
                    <a:pt x="1686769" y="2274939"/>
                    <a:pt x="1715684" y="2329463"/>
                    <a:pt x="1714031" y="2386052"/>
                  </a:cubicBezTo>
                  <a:cubicBezTo>
                    <a:pt x="1711553" y="2473208"/>
                    <a:pt x="1676856" y="2843725"/>
                    <a:pt x="1377799" y="2958143"/>
                  </a:cubicBezTo>
                  <a:cubicBezTo>
                    <a:pt x="1375321" y="3006471"/>
                    <a:pt x="1391843" y="3058930"/>
                    <a:pt x="1410844" y="3101889"/>
                  </a:cubicBezTo>
                  <a:cubicBezTo>
                    <a:pt x="1435214" y="3156826"/>
                    <a:pt x="1463716" y="3197306"/>
                    <a:pt x="1463716" y="3197306"/>
                  </a:cubicBezTo>
                  <a:lnTo>
                    <a:pt x="1402170" y="3227459"/>
                  </a:lnTo>
                  <a:cubicBezTo>
                    <a:pt x="1398865" y="3153521"/>
                    <a:pt x="1370364" y="3100236"/>
                    <a:pt x="1337732" y="3063061"/>
                  </a:cubicBezTo>
                  <a:cubicBezTo>
                    <a:pt x="1327818" y="3051908"/>
                    <a:pt x="1317492" y="3041995"/>
                    <a:pt x="1307165" y="3033320"/>
                  </a:cubicBezTo>
                  <a:cubicBezTo>
                    <a:pt x="1269164" y="3001928"/>
                    <a:pt x="1234466" y="2989536"/>
                    <a:pt x="1234466" y="2989536"/>
                  </a:cubicBezTo>
                  <a:cubicBezTo>
                    <a:pt x="1227858" y="2989949"/>
                    <a:pt x="1221249" y="2990362"/>
                    <a:pt x="1214226" y="2990775"/>
                  </a:cubicBezTo>
                  <a:cubicBezTo>
                    <a:pt x="892038" y="3007297"/>
                    <a:pt x="752423" y="2863139"/>
                    <a:pt x="654114" y="2714023"/>
                  </a:cubicBezTo>
                  <a:cubicBezTo>
                    <a:pt x="739205" y="2699153"/>
                    <a:pt x="879233" y="2697501"/>
                    <a:pt x="992825" y="2663630"/>
                  </a:cubicBezTo>
                  <a:cubicBezTo>
                    <a:pt x="1106417" y="2629759"/>
                    <a:pt x="1102700" y="2593822"/>
                    <a:pt x="1088242" y="2590518"/>
                  </a:cubicBezTo>
                  <a:cubicBezTo>
                    <a:pt x="1077503" y="2588039"/>
                    <a:pt x="1061806" y="2590931"/>
                    <a:pt x="1046523" y="2596714"/>
                  </a:cubicBezTo>
                  <a:cubicBezTo>
                    <a:pt x="937062" y="2637194"/>
                    <a:pt x="733009" y="2673130"/>
                    <a:pt x="637592" y="2688413"/>
                  </a:cubicBezTo>
                  <a:cubicBezTo>
                    <a:pt x="605786" y="2638020"/>
                    <a:pt x="577698" y="2588453"/>
                    <a:pt x="548371" y="2545081"/>
                  </a:cubicBezTo>
                  <a:cubicBezTo>
                    <a:pt x="547544" y="2544255"/>
                    <a:pt x="547131" y="2543016"/>
                    <a:pt x="546305" y="2542190"/>
                  </a:cubicBezTo>
                  <a:cubicBezTo>
                    <a:pt x="511608" y="2490144"/>
                    <a:pt x="483520" y="2432315"/>
                    <a:pt x="459975" y="2372008"/>
                  </a:cubicBezTo>
                  <a:cubicBezTo>
                    <a:pt x="530196" y="2373247"/>
                    <a:pt x="608678" y="2372421"/>
                    <a:pt x="680551" y="2367465"/>
                  </a:cubicBezTo>
                  <a:cubicBezTo>
                    <a:pt x="798686" y="2358790"/>
                    <a:pt x="802817" y="2348877"/>
                    <a:pt x="789186" y="2342681"/>
                  </a:cubicBezTo>
                  <a:cubicBezTo>
                    <a:pt x="779272" y="2338137"/>
                    <a:pt x="763576" y="2337311"/>
                    <a:pt x="747053" y="2339376"/>
                  </a:cubicBezTo>
                  <a:cubicBezTo>
                    <a:pt x="668985" y="2350116"/>
                    <a:pt x="548784" y="2349290"/>
                    <a:pt x="449649" y="2345572"/>
                  </a:cubicBezTo>
                  <a:cubicBezTo>
                    <a:pt x="430648" y="2294353"/>
                    <a:pt x="414539" y="2241894"/>
                    <a:pt x="400081" y="2189435"/>
                  </a:cubicBezTo>
                  <a:cubicBezTo>
                    <a:pt x="486824" y="2212566"/>
                    <a:pt x="616113" y="2242307"/>
                    <a:pt x="725161" y="2246024"/>
                  </a:cubicBezTo>
                  <a:cubicBezTo>
                    <a:pt x="839992" y="2250568"/>
                    <a:pt x="841232" y="2231154"/>
                    <a:pt x="826361" y="2215871"/>
                  </a:cubicBezTo>
                  <a:cubicBezTo>
                    <a:pt x="815209" y="2204718"/>
                    <a:pt x="799512" y="2200174"/>
                    <a:pt x="783816" y="2201827"/>
                  </a:cubicBezTo>
                  <a:cubicBezTo>
                    <a:pt x="678485" y="2211740"/>
                    <a:pt x="485585" y="2161347"/>
                    <a:pt x="383972" y="2130780"/>
                  </a:cubicBezTo>
                  <a:cubicBezTo>
                    <a:pt x="372819" y="2088234"/>
                    <a:pt x="362493" y="2045689"/>
                    <a:pt x="351753" y="2004796"/>
                  </a:cubicBezTo>
                  <a:cubicBezTo>
                    <a:pt x="334817" y="1939119"/>
                    <a:pt x="321600" y="1872203"/>
                    <a:pt x="309208" y="1804874"/>
                  </a:cubicBezTo>
                  <a:cubicBezTo>
                    <a:pt x="387690" y="1819744"/>
                    <a:pt x="546718" y="1847832"/>
                    <a:pt x="682616" y="1856094"/>
                  </a:cubicBezTo>
                  <a:cubicBezTo>
                    <a:pt x="800751" y="1863529"/>
                    <a:pt x="806121" y="1854028"/>
                    <a:pt x="793730" y="1845767"/>
                  </a:cubicBezTo>
                  <a:cubicBezTo>
                    <a:pt x="784642" y="1839984"/>
                    <a:pt x="768946" y="1837093"/>
                    <a:pt x="752423" y="1837093"/>
                  </a:cubicBezTo>
                  <a:cubicBezTo>
                    <a:pt x="619417" y="1837093"/>
                    <a:pt x="372406" y="1788765"/>
                    <a:pt x="303838" y="1774307"/>
                  </a:cubicBezTo>
                  <a:cubicBezTo>
                    <a:pt x="281946" y="1652041"/>
                    <a:pt x="263358" y="1528536"/>
                    <a:pt x="232791" y="1408335"/>
                  </a:cubicBezTo>
                  <a:cubicBezTo>
                    <a:pt x="312512" y="1405030"/>
                    <a:pt x="458736" y="1464924"/>
                    <a:pt x="518630" y="1466576"/>
                  </a:cubicBezTo>
                  <a:cubicBezTo>
                    <a:pt x="592155" y="1468642"/>
                    <a:pt x="761098" y="1366202"/>
                    <a:pt x="539283" y="1395943"/>
                  </a:cubicBezTo>
                  <a:cubicBezTo>
                    <a:pt x="360428" y="1419900"/>
                    <a:pt x="237335" y="1320353"/>
                    <a:pt x="195616" y="1280698"/>
                  </a:cubicBezTo>
                  <a:cubicBezTo>
                    <a:pt x="148527" y="1146040"/>
                    <a:pt x="71697" y="1017578"/>
                    <a:pt x="31630" y="880441"/>
                  </a:cubicBezTo>
                  <a:cubicBezTo>
                    <a:pt x="97307" y="876311"/>
                    <a:pt x="211725" y="899029"/>
                    <a:pt x="250140" y="899442"/>
                  </a:cubicBezTo>
                  <a:cubicBezTo>
                    <a:pt x="300534" y="900269"/>
                    <a:pt x="451714" y="842027"/>
                    <a:pt x="301359" y="864332"/>
                  </a:cubicBezTo>
                  <a:cubicBezTo>
                    <a:pt x="195616" y="880028"/>
                    <a:pt x="75415" y="835005"/>
                    <a:pt x="13868" y="806916"/>
                  </a:cubicBezTo>
                  <a:lnTo>
                    <a:pt x="13868" y="806916"/>
                  </a:lnTo>
                  <a:cubicBezTo>
                    <a:pt x="6433" y="762719"/>
                    <a:pt x="2716" y="704890"/>
                    <a:pt x="3129" y="640866"/>
                  </a:cubicBezTo>
                  <a:cubicBezTo>
                    <a:pt x="55588" y="638387"/>
                    <a:pt x="161745" y="688368"/>
                    <a:pt x="204290" y="692085"/>
                  </a:cubicBezTo>
                  <a:cubicBezTo>
                    <a:pt x="254684" y="696629"/>
                    <a:pt x="409582" y="649953"/>
                    <a:pt x="257988" y="661106"/>
                  </a:cubicBezTo>
                  <a:cubicBezTo>
                    <a:pt x="151418" y="668954"/>
                    <a:pt x="53522" y="606168"/>
                    <a:pt x="5194" y="568167"/>
                  </a:cubicBezTo>
                  <a:cubicBezTo>
                    <a:pt x="9325" y="474402"/>
                    <a:pt x="21717" y="376093"/>
                    <a:pt x="41957" y="298024"/>
                  </a:cubicBezTo>
                  <a:cubicBezTo>
                    <a:pt x="84089" y="136104"/>
                    <a:pt x="15521" y="3098"/>
                    <a:pt x="15521" y="3098"/>
                  </a:cubicBezTo>
                  <a:cubicBezTo>
                    <a:pt x="80784" y="6815"/>
                    <a:pt x="238574" y="-8881"/>
                    <a:pt x="439322" y="38208"/>
                  </a:cubicBezTo>
                  <a:cubicBezTo>
                    <a:pt x="557871" y="65883"/>
                    <a:pt x="638418" y="108842"/>
                    <a:pt x="711943" y="160888"/>
                  </a:cubicBezTo>
                  <a:cubicBezTo>
                    <a:pt x="711943" y="160888"/>
                    <a:pt x="711943" y="160888"/>
                    <a:pt x="711943" y="160888"/>
                  </a:cubicBezTo>
                  <a:cubicBezTo>
                    <a:pt x="712769" y="165431"/>
                    <a:pt x="733422" y="282328"/>
                    <a:pt x="694181" y="389311"/>
                  </a:cubicBezTo>
                  <a:cubicBezTo>
                    <a:pt x="684681" y="415747"/>
                    <a:pt x="671050" y="441770"/>
                    <a:pt x="652875" y="464901"/>
                  </a:cubicBezTo>
                  <a:cubicBezTo>
                    <a:pt x="559110" y="584276"/>
                    <a:pt x="684268" y="481424"/>
                    <a:pt x="708638" y="437639"/>
                  </a:cubicBezTo>
                  <a:cubicBezTo>
                    <a:pt x="712356" y="431030"/>
                    <a:pt x="715661" y="421943"/>
                    <a:pt x="719378" y="411203"/>
                  </a:cubicBezTo>
                  <a:cubicBezTo>
                    <a:pt x="739618" y="350070"/>
                    <a:pt x="759445" y="236065"/>
                    <a:pt x="797447" y="226978"/>
                  </a:cubicBezTo>
                  <a:lnTo>
                    <a:pt x="797447" y="226978"/>
                  </a:lnTo>
                  <a:cubicBezTo>
                    <a:pt x="818513" y="244326"/>
                    <a:pt x="839992" y="262088"/>
                    <a:pt x="863124" y="280263"/>
                  </a:cubicBezTo>
                  <a:cubicBezTo>
                    <a:pt x="864363" y="281089"/>
                    <a:pt x="865602" y="281915"/>
                    <a:pt x="866428" y="282741"/>
                  </a:cubicBezTo>
                  <a:cubicBezTo>
                    <a:pt x="862298" y="315373"/>
                    <a:pt x="846601" y="410377"/>
                    <a:pt x="814796" y="501664"/>
                  </a:cubicBezTo>
                  <a:cubicBezTo>
                    <a:pt x="797034" y="553297"/>
                    <a:pt x="773489" y="603690"/>
                    <a:pt x="744162" y="640866"/>
                  </a:cubicBezTo>
                  <a:cubicBezTo>
                    <a:pt x="650397" y="760240"/>
                    <a:pt x="775968" y="657388"/>
                    <a:pt x="799926" y="613603"/>
                  </a:cubicBezTo>
                  <a:cubicBezTo>
                    <a:pt x="807773" y="599146"/>
                    <a:pt x="822230" y="566514"/>
                    <a:pt x="839166" y="528100"/>
                  </a:cubicBezTo>
                  <a:cubicBezTo>
                    <a:pt x="870146" y="463662"/>
                    <a:pt x="908148" y="381463"/>
                    <a:pt x="937475" y="350896"/>
                  </a:cubicBezTo>
                  <a:close/>
                </a:path>
              </a:pathLst>
            </a:custGeom>
            <a:gradFill>
              <a:gsLst>
                <a:gs pos="12000">
                  <a:schemeClr val="accent3"/>
                </a:gs>
                <a:gs pos="100000">
                  <a:schemeClr val="accent3">
                    <a:lumMod val="75000"/>
                  </a:schemeClr>
                </a:gs>
              </a:gsLst>
              <a:path path="circle">
                <a:fillToRect l="50000" t="50000" r="50000" b="50000"/>
              </a:path>
            </a:gradFill>
            <a:ln w="9525" cap="flat">
              <a:noFill/>
              <a:prstDash val="solid"/>
              <a:miter/>
            </a:ln>
          </p:spPr>
          <p:txBody>
            <a:bodyPr rtlCol="0" anchor="ctr"/>
            <a:lstStyle/>
            <a:p>
              <a:endParaRPr lang="en-US"/>
            </a:p>
          </p:txBody>
        </p:sp>
        <p:grpSp>
          <p:nvGrpSpPr>
            <p:cNvPr id="48" name="Group 47">
              <a:extLst>
                <a:ext uri="{FF2B5EF4-FFF2-40B4-BE49-F238E27FC236}">
                  <a16:creationId xmlns:a16="http://schemas.microsoft.com/office/drawing/2014/main" id="{32028B46-3E68-4ACC-9CB3-95EFAFA42AC5}"/>
                </a:ext>
              </a:extLst>
            </p:cNvPr>
            <p:cNvGrpSpPr/>
            <p:nvPr/>
          </p:nvGrpSpPr>
          <p:grpSpPr>
            <a:xfrm>
              <a:off x="3617777" y="354501"/>
              <a:ext cx="4664548" cy="8495204"/>
              <a:chOff x="3617777" y="354501"/>
              <a:chExt cx="4664548" cy="8495204"/>
            </a:xfrm>
            <a:gradFill>
              <a:gsLst>
                <a:gs pos="0">
                  <a:schemeClr val="accent3"/>
                </a:gs>
                <a:gs pos="47000">
                  <a:schemeClr val="accent3">
                    <a:lumMod val="75000"/>
                  </a:schemeClr>
                </a:gs>
              </a:gsLst>
              <a:path path="circle">
                <a:fillToRect l="50000" t="50000" r="50000" b="50000"/>
              </a:path>
            </a:gradFill>
          </p:grpSpPr>
          <p:sp>
            <p:nvSpPr>
              <p:cNvPr id="49" name="Freeform: Shape 48">
                <a:extLst>
                  <a:ext uri="{FF2B5EF4-FFF2-40B4-BE49-F238E27FC236}">
                    <a16:creationId xmlns:a16="http://schemas.microsoft.com/office/drawing/2014/main" id="{303E949E-B6B3-45D9-9D9F-E4E7C8C1BE99}"/>
                  </a:ext>
                </a:extLst>
              </p:cNvPr>
              <p:cNvSpPr/>
              <p:nvPr/>
            </p:nvSpPr>
            <p:spPr>
              <a:xfrm>
                <a:off x="7116893" y="4923445"/>
                <a:ext cx="1165432" cy="3926260"/>
              </a:xfrm>
              <a:custGeom>
                <a:avLst/>
                <a:gdLst>
                  <a:gd name="connsiteX0" fmla="*/ 30157 w 425453"/>
                  <a:gd name="connsiteY0" fmla="*/ 143126 h 1433324"/>
                  <a:gd name="connsiteX1" fmla="*/ 218513 w 425453"/>
                  <a:gd name="connsiteY1" fmla="*/ 3098 h 1433324"/>
                  <a:gd name="connsiteX2" fmla="*/ 301125 w 425453"/>
                  <a:gd name="connsiteY2" fmla="*/ 352961 h 1433324"/>
                  <a:gd name="connsiteX3" fmla="*/ 337475 w 425453"/>
                  <a:gd name="connsiteY3" fmla="*/ 454575 h 1433324"/>
                  <a:gd name="connsiteX4" fmla="*/ 302778 w 425453"/>
                  <a:gd name="connsiteY4" fmla="*/ 469445 h 1433324"/>
                  <a:gd name="connsiteX5" fmla="*/ 167707 w 425453"/>
                  <a:gd name="connsiteY5" fmla="*/ 563623 h 1433324"/>
                  <a:gd name="connsiteX6" fmla="*/ 367628 w 425453"/>
                  <a:gd name="connsiteY6" fmla="*/ 533056 h 1433324"/>
                  <a:gd name="connsiteX7" fmla="*/ 375889 w 425453"/>
                  <a:gd name="connsiteY7" fmla="*/ 554123 h 1433324"/>
                  <a:gd name="connsiteX8" fmla="*/ 423392 w 425453"/>
                  <a:gd name="connsiteY8" fmla="*/ 716869 h 1433324"/>
                  <a:gd name="connsiteX9" fmla="*/ 87160 w 425453"/>
                  <a:gd name="connsiteY9" fmla="*/ 1288960 h 1433324"/>
                  <a:gd name="connsiteX10" fmla="*/ 120205 w 425453"/>
                  <a:gd name="connsiteY10" fmla="*/ 1432705 h 1433324"/>
                  <a:gd name="connsiteX11" fmla="*/ 47505 w 425453"/>
                  <a:gd name="connsiteY11" fmla="*/ 1393878 h 1433324"/>
                  <a:gd name="connsiteX12" fmla="*/ 16939 w 425453"/>
                  <a:gd name="connsiteY12" fmla="*/ 1364137 h 1433324"/>
                  <a:gd name="connsiteX13" fmla="*/ 53288 w 425453"/>
                  <a:gd name="connsiteY13" fmla="*/ 1246414 h 1433324"/>
                  <a:gd name="connsiteX14" fmla="*/ 164815 w 425453"/>
                  <a:gd name="connsiteY14" fmla="*/ 720587 h 1433324"/>
                  <a:gd name="connsiteX15" fmla="*/ 30157 w 425453"/>
                  <a:gd name="connsiteY15" fmla="*/ 143126 h 143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5453" h="1433324">
                    <a:moveTo>
                      <a:pt x="30157" y="143126"/>
                    </a:moveTo>
                    <a:cubicBezTo>
                      <a:pt x="102443" y="95624"/>
                      <a:pt x="170185" y="42752"/>
                      <a:pt x="218513" y="3098"/>
                    </a:cubicBezTo>
                    <a:cubicBezTo>
                      <a:pt x="237101" y="121647"/>
                      <a:pt x="261884" y="236891"/>
                      <a:pt x="301125" y="352961"/>
                    </a:cubicBezTo>
                    <a:cubicBezTo>
                      <a:pt x="312691" y="387246"/>
                      <a:pt x="325083" y="421117"/>
                      <a:pt x="337475" y="454575"/>
                    </a:cubicBezTo>
                    <a:cubicBezTo>
                      <a:pt x="325909" y="459945"/>
                      <a:pt x="314344" y="464901"/>
                      <a:pt x="302778" y="469445"/>
                    </a:cubicBezTo>
                    <a:cubicBezTo>
                      <a:pt x="243710" y="494229"/>
                      <a:pt x="192077" y="528513"/>
                      <a:pt x="167707" y="563623"/>
                    </a:cubicBezTo>
                    <a:cubicBezTo>
                      <a:pt x="141684" y="601625"/>
                      <a:pt x="156967" y="625582"/>
                      <a:pt x="367628" y="533056"/>
                    </a:cubicBezTo>
                    <a:cubicBezTo>
                      <a:pt x="370520" y="540078"/>
                      <a:pt x="372998" y="547101"/>
                      <a:pt x="375889" y="554123"/>
                    </a:cubicBezTo>
                    <a:cubicBezTo>
                      <a:pt x="396130" y="605755"/>
                      <a:pt x="425044" y="660280"/>
                      <a:pt x="423392" y="716869"/>
                    </a:cubicBezTo>
                    <a:cubicBezTo>
                      <a:pt x="420913" y="804025"/>
                      <a:pt x="386216" y="1174542"/>
                      <a:pt x="87160" y="1288960"/>
                    </a:cubicBezTo>
                    <a:cubicBezTo>
                      <a:pt x="84681" y="1337288"/>
                      <a:pt x="101203" y="1389747"/>
                      <a:pt x="120205" y="1432705"/>
                    </a:cubicBezTo>
                    <a:cubicBezTo>
                      <a:pt x="97899" y="1423618"/>
                      <a:pt x="70224" y="1410813"/>
                      <a:pt x="47505" y="1393878"/>
                    </a:cubicBezTo>
                    <a:cubicBezTo>
                      <a:pt x="35527" y="1385203"/>
                      <a:pt x="24787" y="1375290"/>
                      <a:pt x="16939" y="1364137"/>
                    </a:cubicBezTo>
                    <a:cubicBezTo>
                      <a:pt x="-5779" y="1332744"/>
                      <a:pt x="-4953" y="1293504"/>
                      <a:pt x="53288" y="1246414"/>
                    </a:cubicBezTo>
                    <a:cubicBezTo>
                      <a:pt x="211491" y="1118778"/>
                      <a:pt x="211078" y="833766"/>
                      <a:pt x="164815" y="720587"/>
                    </a:cubicBezTo>
                    <a:cubicBezTo>
                      <a:pt x="139205" y="659453"/>
                      <a:pt x="97073" y="440117"/>
                      <a:pt x="30157" y="143126"/>
                    </a:cubicBezTo>
                    <a:close/>
                  </a:path>
                </a:pathLst>
              </a:custGeom>
              <a:grpFill/>
              <a:ln w="9525"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3F303958-6D32-4249-B000-272A87547973}"/>
                  </a:ext>
                </a:extLst>
              </p:cNvPr>
              <p:cNvSpPr/>
              <p:nvPr/>
            </p:nvSpPr>
            <p:spPr>
              <a:xfrm>
                <a:off x="7068813" y="4413144"/>
                <a:ext cx="622318" cy="758095"/>
              </a:xfrm>
              <a:custGeom>
                <a:avLst/>
                <a:gdLst>
                  <a:gd name="connsiteX0" fmla="*/ 3098 w 227184"/>
                  <a:gd name="connsiteY0" fmla="*/ 138582 h 276751"/>
                  <a:gd name="connsiteX1" fmla="*/ 210868 w 227184"/>
                  <a:gd name="connsiteY1" fmla="*/ 3098 h 276751"/>
                  <a:gd name="connsiteX2" fmla="*/ 214999 w 227184"/>
                  <a:gd name="connsiteY2" fmla="*/ 37382 h 276751"/>
                  <a:gd name="connsiteX3" fmla="*/ 226151 w 227184"/>
                  <a:gd name="connsiteY3" fmla="*/ 122473 h 276751"/>
                  <a:gd name="connsiteX4" fmla="*/ 34904 w 227184"/>
                  <a:gd name="connsiteY4" fmla="*/ 274893 h 276751"/>
                  <a:gd name="connsiteX5" fmla="*/ 3098 w 227184"/>
                  <a:gd name="connsiteY5" fmla="*/ 138582 h 276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7184" h="276751">
                    <a:moveTo>
                      <a:pt x="3098" y="138582"/>
                    </a:moveTo>
                    <a:cubicBezTo>
                      <a:pt x="87776" y="87362"/>
                      <a:pt x="166257" y="34078"/>
                      <a:pt x="210868" y="3098"/>
                    </a:cubicBezTo>
                    <a:cubicBezTo>
                      <a:pt x="212108" y="14251"/>
                      <a:pt x="213760" y="25816"/>
                      <a:pt x="214999" y="37382"/>
                    </a:cubicBezTo>
                    <a:cubicBezTo>
                      <a:pt x="218304" y="65883"/>
                      <a:pt x="222021" y="94385"/>
                      <a:pt x="226151" y="122473"/>
                    </a:cubicBezTo>
                    <a:cubicBezTo>
                      <a:pt x="182367" y="160888"/>
                      <a:pt x="110494" y="220782"/>
                      <a:pt x="34904" y="274893"/>
                    </a:cubicBezTo>
                    <a:cubicBezTo>
                      <a:pt x="24990" y="231108"/>
                      <a:pt x="14251" y="185671"/>
                      <a:pt x="3098" y="138582"/>
                    </a:cubicBezTo>
                    <a:close/>
                  </a:path>
                </a:pathLst>
              </a:custGeom>
              <a:grpFill/>
              <a:ln w="9525"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7100DF67-A880-4E90-91FC-F82D39B5EE1A}"/>
                  </a:ext>
                </a:extLst>
              </p:cNvPr>
              <p:cNvSpPr/>
              <p:nvPr/>
            </p:nvSpPr>
            <p:spPr>
              <a:xfrm>
                <a:off x="6785940" y="3127776"/>
                <a:ext cx="848614" cy="1595396"/>
              </a:xfrm>
              <a:custGeom>
                <a:avLst/>
                <a:gdLst>
                  <a:gd name="connsiteX0" fmla="*/ 210455 w 309796"/>
                  <a:gd name="connsiteY0" fmla="*/ 3098 h 582417"/>
                  <a:gd name="connsiteX1" fmla="*/ 310003 w 309796"/>
                  <a:gd name="connsiteY1" fmla="*/ 440118 h 582417"/>
                  <a:gd name="connsiteX2" fmla="*/ 100168 w 309796"/>
                  <a:gd name="connsiteY2" fmla="*/ 582624 h 582417"/>
                  <a:gd name="connsiteX3" fmla="*/ 3098 w 309796"/>
                  <a:gd name="connsiteY3" fmla="*/ 205912 h 582417"/>
                  <a:gd name="connsiteX4" fmla="*/ 210455 w 309796"/>
                  <a:gd name="connsiteY4" fmla="*/ 3098 h 582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796" h="582417">
                    <a:moveTo>
                      <a:pt x="210455" y="3098"/>
                    </a:moveTo>
                    <a:cubicBezTo>
                      <a:pt x="265806" y="142713"/>
                      <a:pt x="291002" y="291415"/>
                      <a:pt x="310003" y="440118"/>
                    </a:cubicBezTo>
                    <a:cubicBezTo>
                      <a:pt x="282741" y="460358"/>
                      <a:pt x="194346" y="523143"/>
                      <a:pt x="100168" y="582624"/>
                    </a:cubicBezTo>
                    <a:cubicBezTo>
                      <a:pt x="71667" y="463662"/>
                      <a:pt x="39035" y="336439"/>
                      <a:pt x="3098" y="205912"/>
                    </a:cubicBezTo>
                    <a:cubicBezTo>
                      <a:pt x="60101" y="150974"/>
                      <a:pt x="148496" y="22512"/>
                      <a:pt x="210455" y="3098"/>
                    </a:cubicBezTo>
                    <a:close/>
                  </a:path>
                </a:pathLst>
              </a:custGeom>
              <a:grpFill/>
              <a:ln w="9525" cap="flat">
                <a:no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id="{51745D86-1AEA-431E-B8CA-8E8239842DB5}"/>
                  </a:ext>
                </a:extLst>
              </p:cNvPr>
              <p:cNvSpPr/>
              <p:nvPr/>
            </p:nvSpPr>
            <p:spPr>
              <a:xfrm>
                <a:off x="3617777" y="354501"/>
                <a:ext cx="1934843" cy="1074913"/>
              </a:xfrm>
              <a:custGeom>
                <a:avLst/>
                <a:gdLst>
                  <a:gd name="connsiteX0" fmla="*/ 681759 w 706335"/>
                  <a:gd name="connsiteY0" fmla="*/ 389311 h 392408"/>
                  <a:gd name="connsiteX1" fmla="*/ 3098 w 706335"/>
                  <a:gd name="connsiteY1" fmla="*/ 3098 h 392408"/>
                  <a:gd name="connsiteX2" fmla="*/ 426900 w 706335"/>
                  <a:gd name="connsiteY2" fmla="*/ 38208 h 392408"/>
                  <a:gd name="connsiteX3" fmla="*/ 699521 w 706335"/>
                  <a:gd name="connsiteY3" fmla="*/ 160888 h 392408"/>
                  <a:gd name="connsiteX4" fmla="*/ 699521 w 706335"/>
                  <a:gd name="connsiteY4" fmla="*/ 160888 h 392408"/>
                  <a:gd name="connsiteX5" fmla="*/ 681759 w 706335"/>
                  <a:gd name="connsiteY5" fmla="*/ 389311 h 39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6335" h="392408">
                    <a:moveTo>
                      <a:pt x="681759" y="389311"/>
                    </a:moveTo>
                    <a:cubicBezTo>
                      <a:pt x="367419" y="123299"/>
                      <a:pt x="3098" y="3098"/>
                      <a:pt x="3098" y="3098"/>
                    </a:cubicBezTo>
                    <a:cubicBezTo>
                      <a:pt x="68362" y="6815"/>
                      <a:pt x="226151" y="-8881"/>
                      <a:pt x="426900" y="38208"/>
                    </a:cubicBezTo>
                    <a:cubicBezTo>
                      <a:pt x="545448" y="65883"/>
                      <a:pt x="625996" y="108842"/>
                      <a:pt x="699521" y="160888"/>
                    </a:cubicBezTo>
                    <a:cubicBezTo>
                      <a:pt x="699521" y="160888"/>
                      <a:pt x="699521" y="160888"/>
                      <a:pt x="699521" y="160888"/>
                    </a:cubicBezTo>
                    <a:cubicBezTo>
                      <a:pt x="699934" y="165431"/>
                      <a:pt x="721000" y="282328"/>
                      <a:pt x="681759" y="389311"/>
                    </a:cubicBezTo>
                    <a:close/>
                  </a:path>
                </a:pathLst>
              </a:custGeom>
              <a:grpFill/>
              <a:ln w="9525"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id="{3070E2E1-2D4F-4A28-88C7-DD77663E0B85}"/>
                  </a:ext>
                </a:extLst>
              </p:cNvPr>
              <p:cNvSpPr/>
              <p:nvPr/>
            </p:nvSpPr>
            <p:spPr>
              <a:xfrm>
                <a:off x="5872830" y="1301556"/>
                <a:ext cx="1323839" cy="2217714"/>
              </a:xfrm>
              <a:custGeom>
                <a:avLst/>
                <a:gdLst>
                  <a:gd name="connsiteX0" fmla="*/ 100580 w 483282"/>
                  <a:gd name="connsiteY0" fmla="*/ 3098 h 809601"/>
                  <a:gd name="connsiteX1" fmla="*/ 289350 w 483282"/>
                  <a:gd name="connsiteY1" fmla="*/ 252174 h 809601"/>
                  <a:gd name="connsiteX2" fmla="*/ 483076 w 483282"/>
                  <a:gd name="connsiteY2" fmla="*/ 543796 h 809601"/>
                  <a:gd name="connsiteX3" fmla="*/ 317851 w 483282"/>
                  <a:gd name="connsiteY3" fmla="*/ 807330 h 809601"/>
                  <a:gd name="connsiteX4" fmla="*/ 262088 w 483282"/>
                  <a:gd name="connsiteY4" fmla="*/ 618973 h 809601"/>
                  <a:gd name="connsiteX5" fmla="*/ 3098 w 483282"/>
                  <a:gd name="connsiteY5" fmla="*/ 182367 h 809601"/>
                  <a:gd name="connsiteX6" fmla="*/ 100580 w 483282"/>
                  <a:gd name="connsiteY6" fmla="*/ 3098 h 80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3282" h="809601">
                    <a:moveTo>
                      <a:pt x="100580" y="3098"/>
                    </a:moveTo>
                    <a:cubicBezTo>
                      <a:pt x="171627" y="79101"/>
                      <a:pt x="231521" y="169975"/>
                      <a:pt x="289350" y="252174"/>
                    </a:cubicBezTo>
                    <a:cubicBezTo>
                      <a:pt x="356266" y="346765"/>
                      <a:pt x="426486" y="441770"/>
                      <a:pt x="483076" y="543796"/>
                    </a:cubicBezTo>
                    <a:cubicBezTo>
                      <a:pt x="475228" y="583863"/>
                      <a:pt x="442596" y="717282"/>
                      <a:pt x="317851" y="807330"/>
                    </a:cubicBezTo>
                    <a:cubicBezTo>
                      <a:pt x="300090" y="745370"/>
                      <a:pt x="281502" y="682172"/>
                      <a:pt x="262088" y="618973"/>
                    </a:cubicBezTo>
                    <a:cubicBezTo>
                      <a:pt x="210042" y="449618"/>
                      <a:pt x="115451" y="304633"/>
                      <a:pt x="3098" y="182367"/>
                    </a:cubicBezTo>
                    <a:cubicBezTo>
                      <a:pt x="33252" y="115864"/>
                      <a:pt x="71253" y="33665"/>
                      <a:pt x="100580" y="3098"/>
                    </a:cubicBezTo>
                    <a:close/>
                  </a:path>
                </a:pathLst>
              </a:custGeom>
              <a:grpFill/>
              <a:ln w="9525"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3A453521-D4F4-4660-B61A-9266D31EF325}"/>
                  </a:ext>
                </a:extLst>
              </p:cNvPr>
              <p:cNvSpPr/>
              <p:nvPr/>
            </p:nvSpPr>
            <p:spPr>
              <a:xfrm>
                <a:off x="5545830" y="967768"/>
                <a:ext cx="418650" cy="769411"/>
              </a:xfrm>
              <a:custGeom>
                <a:avLst/>
                <a:gdLst>
                  <a:gd name="connsiteX0" fmla="*/ 81167 w 152832"/>
                  <a:gd name="connsiteY0" fmla="*/ 3098 h 280882"/>
                  <a:gd name="connsiteX1" fmla="*/ 81167 w 152832"/>
                  <a:gd name="connsiteY1" fmla="*/ 3098 h 280882"/>
                  <a:gd name="connsiteX2" fmla="*/ 146844 w 152832"/>
                  <a:gd name="connsiteY2" fmla="*/ 56383 h 280882"/>
                  <a:gd name="connsiteX3" fmla="*/ 150148 w 152832"/>
                  <a:gd name="connsiteY3" fmla="*/ 58861 h 280882"/>
                  <a:gd name="connsiteX4" fmla="*/ 98515 w 152832"/>
                  <a:gd name="connsiteY4" fmla="*/ 277784 h 280882"/>
                  <a:gd name="connsiteX5" fmla="*/ 3098 w 152832"/>
                  <a:gd name="connsiteY5" fmla="*/ 186911 h 280882"/>
                  <a:gd name="connsiteX6" fmla="*/ 81167 w 152832"/>
                  <a:gd name="connsiteY6" fmla="*/ 3098 h 280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832" h="280882">
                    <a:moveTo>
                      <a:pt x="81167" y="3098"/>
                    </a:moveTo>
                    <a:lnTo>
                      <a:pt x="81167" y="3098"/>
                    </a:lnTo>
                    <a:cubicBezTo>
                      <a:pt x="102646" y="20033"/>
                      <a:pt x="124125" y="38208"/>
                      <a:pt x="146844" y="56383"/>
                    </a:cubicBezTo>
                    <a:cubicBezTo>
                      <a:pt x="148083" y="57209"/>
                      <a:pt x="149322" y="58035"/>
                      <a:pt x="150148" y="58861"/>
                    </a:cubicBezTo>
                    <a:cubicBezTo>
                      <a:pt x="146017" y="91493"/>
                      <a:pt x="130321" y="186497"/>
                      <a:pt x="98515" y="277784"/>
                    </a:cubicBezTo>
                    <a:cubicBezTo>
                      <a:pt x="67949" y="245978"/>
                      <a:pt x="35730" y="215412"/>
                      <a:pt x="3098" y="186911"/>
                    </a:cubicBezTo>
                    <a:cubicBezTo>
                      <a:pt x="23338" y="126190"/>
                      <a:pt x="43165" y="12185"/>
                      <a:pt x="81167" y="3098"/>
                    </a:cubicBezTo>
                    <a:close/>
                  </a:path>
                </a:pathLst>
              </a:custGeom>
              <a:grpFill/>
              <a:ln w="9525" cap="flat">
                <a:noFill/>
                <a:prstDash val="solid"/>
                <a:miter/>
              </a:ln>
            </p:spPr>
            <p:txBody>
              <a:bodyPr rtlCol="0" anchor="ctr"/>
              <a:lstStyle/>
              <a:p>
                <a:endParaRPr lang="en-US"/>
              </a:p>
            </p:txBody>
          </p:sp>
        </p:grpSp>
      </p:grpSp>
      <p:grpSp>
        <p:nvGrpSpPr>
          <p:cNvPr id="55" name="Group 54">
            <a:extLst>
              <a:ext uri="{FF2B5EF4-FFF2-40B4-BE49-F238E27FC236}">
                <a16:creationId xmlns:a16="http://schemas.microsoft.com/office/drawing/2014/main" id="{34B3A6FC-3C5E-481B-A25A-A4C8367C5757}"/>
              </a:ext>
            </a:extLst>
          </p:cNvPr>
          <p:cNvGrpSpPr/>
          <p:nvPr/>
        </p:nvGrpSpPr>
        <p:grpSpPr>
          <a:xfrm rot="19709716">
            <a:off x="2240371" y="936704"/>
            <a:ext cx="3005119" cy="5041595"/>
            <a:chOff x="15923872" y="2225971"/>
            <a:chExt cx="3223161" cy="5407397"/>
          </a:xfrm>
        </p:grpSpPr>
        <p:sp>
          <p:nvSpPr>
            <p:cNvPr id="56" name="Freeform: Shape 55">
              <a:extLst>
                <a:ext uri="{FF2B5EF4-FFF2-40B4-BE49-F238E27FC236}">
                  <a16:creationId xmlns:a16="http://schemas.microsoft.com/office/drawing/2014/main" id="{94DCD9B1-067A-4B13-90C0-4E7F43D6DAA5}"/>
                </a:ext>
              </a:extLst>
            </p:cNvPr>
            <p:cNvSpPr/>
            <p:nvPr/>
          </p:nvSpPr>
          <p:spPr>
            <a:xfrm>
              <a:off x="15923872" y="2225971"/>
              <a:ext cx="3034763" cy="5407397"/>
            </a:xfrm>
            <a:custGeom>
              <a:avLst/>
              <a:gdLst>
                <a:gd name="connsiteX0" fmla="*/ 110204 w 2044656"/>
                <a:gd name="connsiteY0" fmla="*/ 764350 h 3643206"/>
                <a:gd name="connsiteX1" fmla="*/ 391086 w 2044656"/>
                <a:gd name="connsiteY1" fmla="*/ 466532 h 3643206"/>
                <a:gd name="connsiteX2" fmla="*/ 437761 w 2044656"/>
                <a:gd name="connsiteY2" fmla="*/ 706108 h 3643206"/>
                <a:gd name="connsiteX3" fmla="*/ 534418 w 2044656"/>
                <a:gd name="connsiteY3" fmla="*/ 1081168 h 3643206"/>
                <a:gd name="connsiteX4" fmla="*/ 642227 w 2044656"/>
                <a:gd name="connsiteY4" fmla="*/ 1077451 h 3643206"/>
                <a:gd name="connsiteX5" fmla="*/ 495177 w 2044656"/>
                <a:gd name="connsiteY5" fmla="*/ 667693 h 3643206"/>
                <a:gd name="connsiteX6" fmla="*/ 685598 w 2044656"/>
                <a:gd name="connsiteY6" fmla="*/ 233152 h 3643206"/>
                <a:gd name="connsiteX7" fmla="*/ 956981 w 2044656"/>
                <a:gd name="connsiteY7" fmla="*/ 181106 h 3643206"/>
                <a:gd name="connsiteX8" fmla="*/ 919805 w 2044656"/>
                <a:gd name="connsiteY8" fmla="*/ 751545 h 3643206"/>
                <a:gd name="connsiteX9" fmla="*/ 1002830 w 2044656"/>
                <a:gd name="connsiteY9" fmla="*/ 754436 h 3643206"/>
                <a:gd name="connsiteX10" fmla="*/ 1024309 w 2044656"/>
                <a:gd name="connsiteY10" fmla="*/ 237283 h 3643206"/>
                <a:gd name="connsiteX11" fmla="*/ 1168056 w 2044656"/>
                <a:gd name="connsiteY11" fmla="*/ 79080 h 3643206"/>
                <a:gd name="connsiteX12" fmla="*/ 1489004 w 2044656"/>
                <a:gd name="connsiteY12" fmla="*/ 100146 h 3643206"/>
                <a:gd name="connsiteX13" fmla="*/ 1360541 w 2044656"/>
                <a:gd name="connsiteY13" fmla="*/ 450836 h 3643206"/>
                <a:gd name="connsiteX14" fmla="*/ 1372108 w 2044656"/>
                <a:gd name="connsiteY14" fmla="*/ 596233 h 3643206"/>
                <a:gd name="connsiteX15" fmla="*/ 1509243 w 2044656"/>
                <a:gd name="connsiteY15" fmla="*/ 248848 h 3643206"/>
                <a:gd name="connsiteX16" fmla="*/ 1719905 w 2044656"/>
                <a:gd name="connsiteY16" fmla="*/ 24969 h 3643206"/>
                <a:gd name="connsiteX17" fmla="*/ 1975592 w 2044656"/>
                <a:gd name="connsiteY17" fmla="*/ 13816 h 3643206"/>
                <a:gd name="connsiteX18" fmla="*/ 2038376 w 2044656"/>
                <a:gd name="connsiteY18" fmla="*/ 371528 h 3643206"/>
                <a:gd name="connsiteX19" fmla="*/ 2041268 w 2044656"/>
                <a:gd name="connsiteY19" fmla="*/ 506599 h 3643206"/>
                <a:gd name="connsiteX20" fmla="*/ 1960721 w 2044656"/>
                <a:gd name="connsiteY20" fmla="*/ 543775 h 3643206"/>
                <a:gd name="connsiteX21" fmla="*/ 1625728 w 2044656"/>
                <a:gd name="connsiteY21" fmla="*/ 709412 h 3643206"/>
                <a:gd name="connsiteX22" fmla="*/ 1771538 w 2044656"/>
                <a:gd name="connsiteY22" fmla="*/ 708586 h 3643206"/>
                <a:gd name="connsiteX23" fmla="*/ 2037138 w 2044656"/>
                <a:gd name="connsiteY23" fmla="*/ 596233 h 3643206"/>
                <a:gd name="connsiteX24" fmla="*/ 1939655 w 2044656"/>
                <a:gd name="connsiteY24" fmla="*/ 1037797 h 3643206"/>
                <a:gd name="connsiteX25" fmla="*/ 1498917 w 2044656"/>
                <a:gd name="connsiteY25" fmla="*/ 1091082 h 3643206"/>
                <a:gd name="connsiteX26" fmla="*/ 1508832 w 2044656"/>
                <a:gd name="connsiteY26" fmla="*/ 1173694 h 3643206"/>
                <a:gd name="connsiteX27" fmla="*/ 1906610 w 2044656"/>
                <a:gd name="connsiteY27" fmla="*/ 1117931 h 3643206"/>
                <a:gd name="connsiteX28" fmla="*/ 1622010 w 2044656"/>
                <a:gd name="connsiteY28" fmla="*/ 1556189 h 3643206"/>
                <a:gd name="connsiteX29" fmla="*/ 1249014 w 2044656"/>
                <a:gd name="connsiteY29" fmla="*/ 1533471 h 3643206"/>
                <a:gd name="connsiteX30" fmla="*/ 1254385 w 2044656"/>
                <a:gd name="connsiteY30" fmla="*/ 1641280 h 3643206"/>
                <a:gd name="connsiteX31" fmla="*/ 1476198 w 2044656"/>
                <a:gd name="connsiteY31" fmla="*/ 1697456 h 3643206"/>
                <a:gd name="connsiteX32" fmla="*/ 1285365 w 2044656"/>
                <a:gd name="connsiteY32" fmla="*/ 1837897 h 3643206"/>
                <a:gd name="connsiteX33" fmla="*/ 1085030 w 2044656"/>
                <a:gd name="connsiteY33" fmla="*/ 1749502 h 3643206"/>
                <a:gd name="connsiteX34" fmla="*/ 1081312 w 2044656"/>
                <a:gd name="connsiteY34" fmla="*/ 1807744 h 3643206"/>
                <a:gd name="connsiteX35" fmla="*/ 1164750 w 2044656"/>
                <a:gd name="connsiteY35" fmla="*/ 1906466 h 3643206"/>
                <a:gd name="connsiteX36" fmla="*/ 812822 w 2044656"/>
                <a:gd name="connsiteY36" fmla="*/ 2037820 h 3643206"/>
                <a:gd name="connsiteX37" fmla="*/ 772755 w 2044656"/>
                <a:gd name="connsiteY37" fmla="*/ 1881269 h 3643206"/>
                <a:gd name="connsiteX38" fmla="*/ 703360 w 2044656"/>
                <a:gd name="connsiteY38" fmla="*/ 1566516 h 3643206"/>
                <a:gd name="connsiteX39" fmla="*/ 495590 w 2044656"/>
                <a:gd name="connsiteY39" fmla="*/ 2082017 h 3643206"/>
                <a:gd name="connsiteX40" fmla="*/ 471220 w 2044656"/>
                <a:gd name="connsiteY40" fmla="*/ 3642152 h 3643206"/>
                <a:gd name="connsiteX41" fmla="*/ 415456 w 2044656"/>
                <a:gd name="connsiteY41" fmla="*/ 3640500 h 3643206"/>
                <a:gd name="connsiteX42" fmla="*/ 421239 w 2044656"/>
                <a:gd name="connsiteY42" fmla="*/ 2082843 h 3643206"/>
                <a:gd name="connsiteX43" fmla="*/ 643054 w 2044656"/>
                <a:gd name="connsiteY43" fmla="*/ 1522318 h 3643206"/>
                <a:gd name="connsiteX44" fmla="*/ 323757 w 2044656"/>
                <a:gd name="connsiteY44" fmla="*/ 1479360 h 3643206"/>
                <a:gd name="connsiteX45" fmla="*/ 16438 w 2044656"/>
                <a:gd name="connsiteY45" fmla="*/ 1239371 h 3643206"/>
                <a:gd name="connsiteX46" fmla="*/ 110204 w 2044656"/>
                <a:gd name="connsiteY46" fmla="*/ 764350 h 3643206"/>
                <a:gd name="connsiteX47" fmla="*/ 1479918 w 2044656"/>
                <a:gd name="connsiteY47" fmla="*/ 725935 h 3643206"/>
                <a:gd name="connsiteX48" fmla="*/ 1473308 w 2044656"/>
                <a:gd name="connsiteY48" fmla="*/ 687520 h 3643206"/>
                <a:gd name="connsiteX49" fmla="*/ 1403501 w 2044656"/>
                <a:gd name="connsiteY49" fmla="*/ 739979 h 3643206"/>
                <a:gd name="connsiteX50" fmla="*/ 1479918 w 2044656"/>
                <a:gd name="connsiteY50" fmla="*/ 725935 h 3643206"/>
                <a:gd name="connsiteX51" fmla="*/ 1234971 w 2044656"/>
                <a:gd name="connsiteY51" fmla="*/ 526839 h 3643206"/>
                <a:gd name="connsiteX52" fmla="*/ 1245297 w 2044656"/>
                <a:gd name="connsiteY52" fmla="*/ 685042 h 3643206"/>
                <a:gd name="connsiteX53" fmla="*/ 1299822 w 2044656"/>
                <a:gd name="connsiteY53" fmla="*/ 554927 h 3643206"/>
                <a:gd name="connsiteX54" fmla="*/ 1234971 w 2044656"/>
                <a:gd name="connsiteY54" fmla="*/ 526839 h 3643206"/>
                <a:gd name="connsiteX55" fmla="*/ 1347738 w 2044656"/>
                <a:gd name="connsiteY55" fmla="*/ 1027883 h 3643206"/>
                <a:gd name="connsiteX56" fmla="*/ 1151945 w 2044656"/>
                <a:gd name="connsiteY56" fmla="*/ 1015491 h 3643206"/>
                <a:gd name="connsiteX57" fmla="*/ 1289496 w 2044656"/>
                <a:gd name="connsiteY57" fmla="*/ 1128257 h 3643206"/>
                <a:gd name="connsiteX58" fmla="*/ 1347738 w 2044656"/>
                <a:gd name="connsiteY58" fmla="*/ 1027883 h 3643206"/>
                <a:gd name="connsiteX59" fmla="*/ 1168467 w 2044656"/>
                <a:gd name="connsiteY59" fmla="*/ 1435162 h 3643206"/>
                <a:gd name="connsiteX60" fmla="*/ 1242818 w 2044656"/>
                <a:gd name="connsiteY60" fmla="*/ 1345941 h 3643206"/>
                <a:gd name="connsiteX61" fmla="*/ 990852 w 2044656"/>
                <a:gd name="connsiteY61" fmla="*/ 1282329 h 3643206"/>
                <a:gd name="connsiteX62" fmla="*/ 1168467 w 2044656"/>
                <a:gd name="connsiteY62" fmla="*/ 1435162 h 3643206"/>
                <a:gd name="connsiteX63" fmla="*/ 857019 w 2044656"/>
                <a:gd name="connsiteY63" fmla="*/ 936596 h 3643206"/>
                <a:gd name="connsiteX64" fmla="*/ 854954 w 2044656"/>
                <a:gd name="connsiteY64" fmla="*/ 795742 h 3643206"/>
                <a:gd name="connsiteX65" fmla="*/ 783907 w 2044656"/>
                <a:gd name="connsiteY65" fmla="*/ 796155 h 3643206"/>
                <a:gd name="connsiteX66" fmla="*/ 857019 w 2044656"/>
                <a:gd name="connsiteY66" fmla="*/ 936596 h 3643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2044656" h="3643206">
                  <a:moveTo>
                    <a:pt x="110204" y="764350"/>
                  </a:moveTo>
                  <a:cubicBezTo>
                    <a:pt x="157706" y="611104"/>
                    <a:pt x="355562" y="461162"/>
                    <a:pt x="391086" y="466532"/>
                  </a:cubicBezTo>
                  <a:cubicBezTo>
                    <a:pt x="426609" y="471902"/>
                    <a:pt x="443957" y="547079"/>
                    <a:pt x="437761" y="706108"/>
                  </a:cubicBezTo>
                  <a:cubicBezTo>
                    <a:pt x="431565" y="865550"/>
                    <a:pt x="490633" y="994838"/>
                    <a:pt x="534418" y="1081168"/>
                  </a:cubicBezTo>
                  <a:cubicBezTo>
                    <a:pt x="578202" y="1167911"/>
                    <a:pt x="634792" y="1112561"/>
                    <a:pt x="642227" y="1077451"/>
                  </a:cubicBezTo>
                  <a:cubicBezTo>
                    <a:pt x="649662" y="1042340"/>
                    <a:pt x="511700" y="776328"/>
                    <a:pt x="495177" y="667693"/>
                  </a:cubicBezTo>
                  <a:cubicBezTo>
                    <a:pt x="479067" y="559471"/>
                    <a:pt x="613726" y="311221"/>
                    <a:pt x="685598" y="233152"/>
                  </a:cubicBezTo>
                  <a:cubicBezTo>
                    <a:pt x="757058" y="155083"/>
                    <a:pt x="969373" y="135256"/>
                    <a:pt x="956981" y="181106"/>
                  </a:cubicBezTo>
                  <a:cubicBezTo>
                    <a:pt x="944589" y="226956"/>
                    <a:pt x="904935" y="642083"/>
                    <a:pt x="919805" y="751545"/>
                  </a:cubicBezTo>
                  <a:cubicBezTo>
                    <a:pt x="934675" y="860593"/>
                    <a:pt x="984656" y="817222"/>
                    <a:pt x="1002830" y="754436"/>
                  </a:cubicBezTo>
                  <a:cubicBezTo>
                    <a:pt x="1021005" y="692064"/>
                    <a:pt x="1011091" y="313286"/>
                    <a:pt x="1024309" y="237283"/>
                  </a:cubicBezTo>
                  <a:cubicBezTo>
                    <a:pt x="1037528" y="161279"/>
                    <a:pt x="1087095" y="123278"/>
                    <a:pt x="1168056" y="79080"/>
                  </a:cubicBezTo>
                  <a:cubicBezTo>
                    <a:pt x="1249014" y="34882"/>
                    <a:pt x="1489004" y="100146"/>
                    <a:pt x="1489004" y="100146"/>
                  </a:cubicBezTo>
                  <a:cubicBezTo>
                    <a:pt x="1466699" y="140626"/>
                    <a:pt x="1380783" y="392181"/>
                    <a:pt x="1360541" y="450836"/>
                  </a:cubicBezTo>
                  <a:cubicBezTo>
                    <a:pt x="1340301" y="509490"/>
                    <a:pt x="1323779" y="607799"/>
                    <a:pt x="1372108" y="596233"/>
                  </a:cubicBezTo>
                  <a:cubicBezTo>
                    <a:pt x="1420435" y="585081"/>
                    <a:pt x="1465047" y="426465"/>
                    <a:pt x="1509243" y="248848"/>
                  </a:cubicBezTo>
                  <a:cubicBezTo>
                    <a:pt x="1553028" y="71232"/>
                    <a:pt x="1653815" y="48513"/>
                    <a:pt x="1719905" y="24969"/>
                  </a:cubicBezTo>
                  <a:cubicBezTo>
                    <a:pt x="1807475" y="-6011"/>
                    <a:pt x="1906196" y="1424"/>
                    <a:pt x="1975592" y="13816"/>
                  </a:cubicBezTo>
                  <a:cubicBezTo>
                    <a:pt x="2009462" y="127821"/>
                    <a:pt x="2030942" y="247609"/>
                    <a:pt x="2038376" y="371528"/>
                  </a:cubicBezTo>
                  <a:cubicBezTo>
                    <a:pt x="2041268" y="416965"/>
                    <a:pt x="2042093" y="461988"/>
                    <a:pt x="2041268" y="506599"/>
                  </a:cubicBezTo>
                  <a:cubicBezTo>
                    <a:pt x="2018963" y="520230"/>
                    <a:pt x="1992114" y="532622"/>
                    <a:pt x="1960721" y="543775"/>
                  </a:cubicBezTo>
                  <a:cubicBezTo>
                    <a:pt x="1788060" y="605321"/>
                    <a:pt x="1632750" y="660258"/>
                    <a:pt x="1625728" y="709412"/>
                  </a:cubicBezTo>
                  <a:cubicBezTo>
                    <a:pt x="1618293" y="758567"/>
                    <a:pt x="1713709" y="730892"/>
                    <a:pt x="1771538" y="708586"/>
                  </a:cubicBezTo>
                  <a:cubicBezTo>
                    <a:pt x="1836803" y="683803"/>
                    <a:pt x="1944199" y="650345"/>
                    <a:pt x="2037138" y="596233"/>
                  </a:cubicBezTo>
                  <a:cubicBezTo>
                    <a:pt x="2025571" y="749893"/>
                    <a:pt x="1992114" y="898182"/>
                    <a:pt x="1939655" y="1037797"/>
                  </a:cubicBezTo>
                  <a:cubicBezTo>
                    <a:pt x="1803344" y="1054319"/>
                    <a:pt x="1548073" y="1072081"/>
                    <a:pt x="1498917" y="1091082"/>
                  </a:cubicBezTo>
                  <a:cubicBezTo>
                    <a:pt x="1438198" y="1114213"/>
                    <a:pt x="1398957" y="1167911"/>
                    <a:pt x="1508832" y="1173694"/>
                  </a:cubicBezTo>
                  <a:cubicBezTo>
                    <a:pt x="1576574" y="1176999"/>
                    <a:pt x="1764103" y="1140236"/>
                    <a:pt x="1906610" y="1117931"/>
                  </a:cubicBezTo>
                  <a:cubicBezTo>
                    <a:pt x="1835976" y="1279438"/>
                    <a:pt x="1739320" y="1427314"/>
                    <a:pt x="1622010" y="1556189"/>
                  </a:cubicBezTo>
                  <a:cubicBezTo>
                    <a:pt x="1358476" y="1500013"/>
                    <a:pt x="1276690" y="1525210"/>
                    <a:pt x="1249014" y="1533471"/>
                  </a:cubicBezTo>
                  <a:cubicBezTo>
                    <a:pt x="1215144" y="1543798"/>
                    <a:pt x="1164750" y="1604931"/>
                    <a:pt x="1254385" y="1641280"/>
                  </a:cubicBezTo>
                  <a:cubicBezTo>
                    <a:pt x="1333281" y="1673086"/>
                    <a:pt x="1355172" y="1686304"/>
                    <a:pt x="1476198" y="1697456"/>
                  </a:cubicBezTo>
                  <a:cubicBezTo>
                    <a:pt x="1416304" y="1748676"/>
                    <a:pt x="1352693" y="1795765"/>
                    <a:pt x="1285365" y="1837897"/>
                  </a:cubicBezTo>
                  <a:cubicBezTo>
                    <a:pt x="1185817" y="1781721"/>
                    <a:pt x="1085030" y="1749502"/>
                    <a:pt x="1085030" y="1749502"/>
                  </a:cubicBezTo>
                  <a:cubicBezTo>
                    <a:pt x="1006135" y="1719762"/>
                    <a:pt x="1081312" y="1807744"/>
                    <a:pt x="1081312" y="1807744"/>
                  </a:cubicBezTo>
                  <a:lnTo>
                    <a:pt x="1164750" y="1906466"/>
                  </a:lnTo>
                  <a:cubicBezTo>
                    <a:pt x="1054463" y="1963055"/>
                    <a:pt x="936740" y="2007253"/>
                    <a:pt x="812822" y="2037820"/>
                  </a:cubicBezTo>
                  <a:cubicBezTo>
                    <a:pt x="784321" y="1993209"/>
                    <a:pt x="769450" y="1939924"/>
                    <a:pt x="772755" y="1881269"/>
                  </a:cubicBezTo>
                  <a:cubicBezTo>
                    <a:pt x="781016" y="1728849"/>
                    <a:pt x="732274" y="1582625"/>
                    <a:pt x="703360" y="1566516"/>
                  </a:cubicBezTo>
                  <a:cubicBezTo>
                    <a:pt x="703360" y="1566516"/>
                    <a:pt x="584398" y="1738350"/>
                    <a:pt x="495590" y="2082017"/>
                  </a:cubicBezTo>
                  <a:cubicBezTo>
                    <a:pt x="406369" y="2427750"/>
                    <a:pt x="347714" y="2947795"/>
                    <a:pt x="471220" y="3642152"/>
                  </a:cubicBezTo>
                  <a:lnTo>
                    <a:pt x="415456" y="3640500"/>
                  </a:lnTo>
                  <a:cubicBezTo>
                    <a:pt x="415456" y="3640500"/>
                    <a:pt x="265102" y="2797027"/>
                    <a:pt x="421239" y="2082843"/>
                  </a:cubicBezTo>
                  <a:cubicBezTo>
                    <a:pt x="466263" y="1877552"/>
                    <a:pt x="536484" y="1682999"/>
                    <a:pt x="643054" y="1522318"/>
                  </a:cubicBezTo>
                  <a:cubicBezTo>
                    <a:pt x="624466" y="1495056"/>
                    <a:pt x="474524" y="1457881"/>
                    <a:pt x="323757" y="1479360"/>
                  </a:cubicBezTo>
                  <a:cubicBezTo>
                    <a:pt x="172576" y="1500426"/>
                    <a:pt x="64354" y="1391791"/>
                    <a:pt x="16438" y="1239371"/>
                  </a:cubicBezTo>
                  <a:cubicBezTo>
                    <a:pt x="-31890" y="1086951"/>
                    <a:pt x="63114" y="917596"/>
                    <a:pt x="110204" y="764350"/>
                  </a:cubicBezTo>
                  <a:close/>
                  <a:moveTo>
                    <a:pt x="1479918" y="725935"/>
                  </a:moveTo>
                  <a:cubicBezTo>
                    <a:pt x="1520810" y="699499"/>
                    <a:pt x="1488590" y="685455"/>
                    <a:pt x="1473308" y="687520"/>
                  </a:cubicBezTo>
                  <a:cubicBezTo>
                    <a:pt x="1458024" y="689585"/>
                    <a:pt x="1403501" y="739979"/>
                    <a:pt x="1403501" y="739979"/>
                  </a:cubicBezTo>
                  <a:cubicBezTo>
                    <a:pt x="1403501" y="739979"/>
                    <a:pt x="1439023" y="752371"/>
                    <a:pt x="1479918" y="725935"/>
                  </a:cubicBezTo>
                  <a:close/>
                  <a:moveTo>
                    <a:pt x="1234971" y="526839"/>
                  </a:moveTo>
                  <a:cubicBezTo>
                    <a:pt x="1222579" y="552036"/>
                    <a:pt x="1245297" y="685042"/>
                    <a:pt x="1245297" y="685042"/>
                  </a:cubicBezTo>
                  <a:cubicBezTo>
                    <a:pt x="1245297" y="685042"/>
                    <a:pt x="1299822" y="643323"/>
                    <a:pt x="1299822" y="554927"/>
                  </a:cubicBezTo>
                  <a:cubicBezTo>
                    <a:pt x="1300236" y="466532"/>
                    <a:pt x="1247362" y="501229"/>
                    <a:pt x="1234971" y="526839"/>
                  </a:cubicBezTo>
                  <a:close/>
                  <a:moveTo>
                    <a:pt x="1347738" y="1027883"/>
                  </a:moveTo>
                  <a:cubicBezTo>
                    <a:pt x="1308908" y="1001447"/>
                    <a:pt x="1151945" y="1015491"/>
                    <a:pt x="1151945" y="1015491"/>
                  </a:cubicBezTo>
                  <a:cubicBezTo>
                    <a:pt x="1151945" y="1015491"/>
                    <a:pt x="1146162" y="1106778"/>
                    <a:pt x="1289496" y="1128257"/>
                  </a:cubicBezTo>
                  <a:cubicBezTo>
                    <a:pt x="1432827" y="1149736"/>
                    <a:pt x="1386565" y="1054732"/>
                    <a:pt x="1347738" y="1027883"/>
                  </a:cubicBezTo>
                  <a:close/>
                  <a:moveTo>
                    <a:pt x="1168467" y="1435162"/>
                  </a:moveTo>
                  <a:cubicBezTo>
                    <a:pt x="1306018" y="1480186"/>
                    <a:pt x="1276277" y="1378573"/>
                    <a:pt x="1242818" y="1345941"/>
                  </a:cubicBezTo>
                  <a:cubicBezTo>
                    <a:pt x="1209362" y="1312896"/>
                    <a:pt x="990852" y="1282329"/>
                    <a:pt x="990852" y="1282329"/>
                  </a:cubicBezTo>
                  <a:cubicBezTo>
                    <a:pt x="990852" y="1282329"/>
                    <a:pt x="1030918" y="1390551"/>
                    <a:pt x="1168467" y="1435162"/>
                  </a:cubicBezTo>
                  <a:close/>
                  <a:moveTo>
                    <a:pt x="857019" y="936596"/>
                  </a:moveTo>
                  <a:cubicBezTo>
                    <a:pt x="857019" y="936596"/>
                    <a:pt x="890064" y="876289"/>
                    <a:pt x="854954" y="795742"/>
                  </a:cubicBezTo>
                  <a:cubicBezTo>
                    <a:pt x="819431" y="714782"/>
                    <a:pt x="785560" y="767654"/>
                    <a:pt x="783907" y="796155"/>
                  </a:cubicBezTo>
                  <a:cubicBezTo>
                    <a:pt x="782668" y="824244"/>
                    <a:pt x="857019" y="936596"/>
                    <a:pt x="857019" y="936596"/>
                  </a:cubicBezTo>
                  <a:close/>
                </a:path>
              </a:pathLst>
            </a:custGeom>
            <a:gradFill flip="none" rotWithShape="1">
              <a:gsLst>
                <a:gs pos="66000">
                  <a:schemeClr val="accent2"/>
                </a:gs>
                <a:gs pos="100000">
                  <a:schemeClr val="accent2">
                    <a:lumMod val="50000"/>
                  </a:schemeClr>
                </a:gs>
              </a:gsLst>
              <a:path path="circle">
                <a:fillToRect l="50000" t="50000" r="50000" b="50000"/>
              </a:path>
              <a:tileRect/>
            </a:gradFill>
            <a:ln w="9525" cap="flat">
              <a:noFill/>
              <a:prstDash val="solid"/>
              <a:miter/>
            </a:ln>
          </p:spPr>
          <p:txBody>
            <a:bodyPr rtlCol="0" anchor="ctr"/>
            <a:lstStyle/>
            <a:p>
              <a:endParaRPr lang="en-US"/>
            </a:p>
          </p:txBody>
        </p:sp>
        <p:grpSp>
          <p:nvGrpSpPr>
            <p:cNvPr id="57" name="Group 56">
              <a:extLst>
                <a:ext uri="{FF2B5EF4-FFF2-40B4-BE49-F238E27FC236}">
                  <a16:creationId xmlns:a16="http://schemas.microsoft.com/office/drawing/2014/main" id="{80E6B59E-0415-43FC-B5A7-7A991D86B7D3}"/>
                </a:ext>
              </a:extLst>
            </p:cNvPr>
            <p:cNvGrpSpPr/>
            <p:nvPr/>
          </p:nvGrpSpPr>
          <p:grpSpPr>
            <a:xfrm>
              <a:off x="17125698" y="2241879"/>
              <a:ext cx="2021335" cy="3207041"/>
              <a:chOff x="17125698" y="2241879"/>
              <a:chExt cx="2021335" cy="3207041"/>
            </a:xfrm>
            <a:gradFill>
              <a:gsLst>
                <a:gs pos="0">
                  <a:schemeClr val="accent2"/>
                </a:gs>
                <a:gs pos="84000">
                  <a:schemeClr val="accent2">
                    <a:lumMod val="50000"/>
                  </a:schemeClr>
                </a:gs>
              </a:gsLst>
              <a:path path="circle">
                <a:fillToRect l="50000" t="50000" r="50000" b="50000"/>
              </a:path>
            </a:gradFill>
          </p:grpSpPr>
          <p:sp>
            <p:nvSpPr>
              <p:cNvPr id="58" name="Freeform: Shape 57">
                <a:extLst>
                  <a:ext uri="{FF2B5EF4-FFF2-40B4-BE49-F238E27FC236}">
                    <a16:creationId xmlns:a16="http://schemas.microsoft.com/office/drawing/2014/main" id="{B4ACBAB7-1C5E-44CC-99E0-1938626AF5BE}"/>
                  </a:ext>
                </a:extLst>
              </p:cNvPr>
              <p:cNvSpPr/>
              <p:nvPr/>
            </p:nvSpPr>
            <p:spPr>
              <a:xfrm>
                <a:off x="18851529" y="2241879"/>
                <a:ext cx="288149" cy="735700"/>
              </a:xfrm>
              <a:custGeom>
                <a:avLst/>
                <a:gdLst>
                  <a:gd name="connsiteX0" fmla="*/ 65882 w 194139"/>
                  <a:gd name="connsiteY0" fmla="*/ 360397 h 495674"/>
                  <a:gd name="connsiteX1" fmla="*/ 68774 w 194139"/>
                  <a:gd name="connsiteY1" fmla="*/ 495468 h 495674"/>
                  <a:gd name="connsiteX2" fmla="*/ 193518 w 194139"/>
                  <a:gd name="connsiteY2" fmla="*/ 303807 h 495674"/>
                  <a:gd name="connsiteX3" fmla="*/ 95210 w 194139"/>
                  <a:gd name="connsiteY3" fmla="*/ 24990 h 495674"/>
                  <a:gd name="connsiteX4" fmla="*/ 91493 w 194139"/>
                  <a:gd name="connsiteY4" fmla="*/ 24577 h 495674"/>
                  <a:gd name="connsiteX5" fmla="*/ 3098 w 194139"/>
                  <a:gd name="connsiteY5" fmla="*/ 3098 h 495674"/>
                  <a:gd name="connsiteX6" fmla="*/ 65882 w 194139"/>
                  <a:gd name="connsiteY6" fmla="*/ 360397 h 495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4139" h="495674">
                    <a:moveTo>
                      <a:pt x="65882" y="360397"/>
                    </a:moveTo>
                    <a:cubicBezTo>
                      <a:pt x="68774" y="405833"/>
                      <a:pt x="69599" y="450857"/>
                      <a:pt x="68774" y="495468"/>
                    </a:cubicBezTo>
                    <a:cubicBezTo>
                      <a:pt x="178236" y="430204"/>
                      <a:pt x="189801" y="345939"/>
                      <a:pt x="193518" y="303807"/>
                    </a:cubicBezTo>
                    <a:cubicBezTo>
                      <a:pt x="198889" y="242261"/>
                      <a:pt x="107602" y="76623"/>
                      <a:pt x="95210" y="24990"/>
                    </a:cubicBezTo>
                    <a:cubicBezTo>
                      <a:pt x="93145" y="24577"/>
                      <a:pt x="91493" y="24577"/>
                      <a:pt x="91493" y="24577"/>
                    </a:cubicBezTo>
                    <a:cubicBezTo>
                      <a:pt x="91493" y="24577"/>
                      <a:pt x="55969" y="12185"/>
                      <a:pt x="3098" y="3098"/>
                    </a:cubicBezTo>
                    <a:cubicBezTo>
                      <a:pt x="36554" y="116690"/>
                      <a:pt x="58034" y="236478"/>
                      <a:pt x="65882" y="360397"/>
                    </a:cubicBezTo>
                    <a:close/>
                  </a:path>
                </a:pathLst>
              </a:custGeom>
              <a:grpFill/>
              <a:ln w="9525"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021D712D-A4A0-4DB8-8468-BEE8E048943A}"/>
                  </a:ext>
                </a:extLst>
              </p:cNvPr>
              <p:cNvSpPr/>
              <p:nvPr/>
            </p:nvSpPr>
            <p:spPr>
              <a:xfrm>
                <a:off x="18797576" y="2968997"/>
                <a:ext cx="349457" cy="797008"/>
              </a:xfrm>
              <a:custGeom>
                <a:avLst/>
                <a:gdLst>
                  <a:gd name="connsiteX0" fmla="*/ 3098 w 235445"/>
                  <a:gd name="connsiteY0" fmla="*/ 536774 h 536980"/>
                  <a:gd name="connsiteX1" fmla="*/ 76211 w 235445"/>
                  <a:gd name="connsiteY1" fmla="*/ 525208 h 536980"/>
                  <a:gd name="connsiteX2" fmla="*/ 221607 w 235445"/>
                  <a:gd name="connsiteY2" fmla="*/ 368658 h 536980"/>
                  <a:gd name="connsiteX3" fmla="*/ 217065 w 235445"/>
                  <a:gd name="connsiteY3" fmla="*/ 3098 h 536980"/>
                  <a:gd name="connsiteX4" fmla="*/ 100581 w 235445"/>
                  <a:gd name="connsiteY4" fmla="*/ 95211 h 536980"/>
                  <a:gd name="connsiteX5" fmla="*/ 3098 w 235445"/>
                  <a:gd name="connsiteY5" fmla="*/ 536774 h 536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445" h="536980">
                    <a:moveTo>
                      <a:pt x="3098" y="536774"/>
                    </a:moveTo>
                    <a:cubicBezTo>
                      <a:pt x="36143" y="532643"/>
                      <a:pt x="61754" y="528926"/>
                      <a:pt x="76211" y="525208"/>
                    </a:cubicBezTo>
                    <a:cubicBezTo>
                      <a:pt x="150562" y="505381"/>
                      <a:pt x="201781" y="458705"/>
                      <a:pt x="221607" y="368658"/>
                    </a:cubicBezTo>
                    <a:cubicBezTo>
                      <a:pt x="253000" y="227804"/>
                      <a:pt x="217065" y="3098"/>
                      <a:pt x="217065" y="3098"/>
                    </a:cubicBezTo>
                    <a:cubicBezTo>
                      <a:pt x="185672" y="39447"/>
                      <a:pt x="144779" y="69601"/>
                      <a:pt x="100581" y="95211"/>
                    </a:cubicBezTo>
                    <a:cubicBezTo>
                      <a:pt x="89016" y="248870"/>
                      <a:pt x="55558" y="397159"/>
                      <a:pt x="3098" y="536774"/>
                    </a:cubicBezTo>
                    <a:close/>
                  </a:path>
                </a:pathLst>
              </a:custGeom>
              <a:grpFill/>
              <a:ln w="9525"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35D4D107-DD4B-408D-A31A-9F3B714B1B0C}"/>
                  </a:ext>
                </a:extLst>
              </p:cNvPr>
              <p:cNvSpPr/>
              <p:nvPr/>
            </p:nvSpPr>
            <p:spPr>
              <a:xfrm>
                <a:off x="18326728" y="3855393"/>
                <a:ext cx="741831" cy="772485"/>
              </a:xfrm>
              <a:custGeom>
                <a:avLst/>
                <a:gdLst>
                  <a:gd name="connsiteX0" fmla="*/ 3098 w 499804"/>
                  <a:gd name="connsiteY0" fmla="*/ 457962 h 520458"/>
                  <a:gd name="connsiteX1" fmla="*/ 225738 w 499804"/>
                  <a:gd name="connsiteY1" fmla="*/ 514138 h 520458"/>
                  <a:gd name="connsiteX2" fmla="*/ 434748 w 499804"/>
                  <a:gd name="connsiteY2" fmla="*/ 282824 h 520458"/>
                  <a:gd name="connsiteX3" fmla="*/ 463662 w 499804"/>
                  <a:gd name="connsiteY3" fmla="*/ 7724 h 520458"/>
                  <a:gd name="connsiteX4" fmla="*/ 287697 w 499804"/>
                  <a:gd name="connsiteY4" fmla="*/ 19703 h 520458"/>
                  <a:gd name="connsiteX5" fmla="*/ 3098 w 499804"/>
                  <a:gd name="connsiteY5" fmla="*/ 457962 h 520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9804" h="520458">
                    <a:moveTo>
                      <a:pt x="3098" y="457962"/>
                    </a:moveTo>
                    <a:cubicBezTo>
                      <a:pt x="66296" y="471593"/>
                      <a:pt x="139822" y="489768"/>
                      <a:pt x="225738" y="514138"/>
                    </a:cubicBezTo>
                    <a:cubicBezTo>
                      <a:pt x="331482" y="544292"/>
                      <a:pt x="368658" y="411286"/>
                      <a:pt x="434748" y="282824"/>
                    </a:cubicBezTo>
                    <a:cubicBezTo>
                      <a:pt x="483075" y="188646"/>
                      <a:pt x="535121" y="56879"/>
                      <a:pt x="463662" y="7724"/>
                    </a:cubicBezTo>
                    <a:cubicBezTo>
                      <a:pt x="448378" y="-2602"/>
                      <a:pt x="376919" y="5659"/>
                      <a:pt x="287697" y="19703"/>
                    </a:cubicBezTo>
                    <a:cubicBezTo>
                      <a:pt x="217063" y="180797"/>
                      <a:pt x="120407" y="328673"/>
                      <a:pt x="3098" y="457962"/>
                    </a:cubicBezTo>
                    <a:close/>
                  </a:path>
                </a:pathLst>
              </a:custGeom>
              <a:grpFill/>
              <a:ln w="9525"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282138E9-4DF7-419C-AA9F-E72857EB1A71}"/>
                  </a:ext>
                </a:extLst>
              </p:cNvPr>
              <p:cNvSpPr/>
              <p:nvPr/>
            </p:nvSpPr>
            <p:spPr>
              <a:xfrm>
                <a:off x="17827679" y="4739583"/>
                <a:ext cx="698916" cy="496597"/>
              </a:xfrm>
              <a:custGeom>
                <a:avLst/>
                <a:gdLst>
                  <a:gd name="connsiteX0" fmla="*/ 3098 w 470890"/>
                  <a:gd name="connsiteY0" fmla="*/ 143539 h 334580"/>
                  <a:gd name="connsiteX1" fmla="*/ 176995 w 470890"/>
                  <a:gd name="connsiteY1" fmla="*/ 300503 h 334580"/>
                  <a:gd name="connsiteX2" fmla="*/ 251347 w 470890"/>
                  <a:gd name="connsiteY2" fmla="*/ 330243 h 334580"/>
                  <a:gd name="connsiteX3" fmla="*/ 461183 w 470890"/>
                  <a:gd name="connsiteY3" fmla="*/ 69188 h 334580"/>
                  <a:gd name="connsiteX4" fmla="*/ 250522 w 470890"/>
                  <a:gd name="connsiteY4" fmla="*/ 7642 h 334580"/>
                  <a:gd name="connsiteX5" fmla="*/ 193931 w 470890"/>
                  <a:gd name="connsiteY5" fmla="*/ 3098 h 334580"/>
                  <a:gd name="connsiteX6" fmla="*/ 3098 w 470890"/>
                  <a:gd name="connsiteY6" fmla="*/ 143539 h 334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0890" h="334580">
                    <a:moveTo>
                      <a:pt x="3098" y="143539"/>
                    </a:moveTo>
                    <a:cubicBezTo>
                      <a:pt x="75384" y="184432"/>
                      <a:pt x="146429" y="237717"/>
                      <a:pt x="176995" y="300503"/>
                    </a:cubicBezTo>
                    <a:cubicBezTo>
                      <a:pt x="190628" y="328591"/>
                      <a:pt x="222432" y="342222"/>
                      <a:pt x="251347" y="330243"/>
                    </a:cubicBezTo>
                    <a:cubicBezTo>
                      <a:pt x="345112" y="291002"/>
                      <a:pt x="512403" y="200128"/>
                      <a:pt x="461183" y="69188"/>
                    </a:cubicBezTo>
                    <a:cubicBezTo>
                      <a:pt x="447964" y="35730"/>
                      <a:pt x="409550" y="19207"/>
                      <a:pt x="250522" y="7642"/>
                    </a:cubicBezTo>
                    <a:cubicBezTo>
                      <a:pt x="229455" y="5989"/>
                      <a:pt x="210867" y="4750"/>
                      <a:pt x="193931" y="3098"/>
                    </a:cubicBezTo>
                    <a:cubicBezTo>
                      <a:pt x="134037" y="54731"/>
                      <a:pt x="70013" y="101407"/>
                      <a:pt x="3098" y="143539"/>
                    </a:cubicBezTo>
                    <a:close/>
                  </a:path>
                </a:pathLst>
              </a:custGeom>
              <a:grpFill/>
              <a:ln w="9525"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4A8B160C-2195-4348-9465-370BD8DE79D9}"/>
                  </a:ext>
                </a:extLst>
              </p:cNvPr>
              <p:cNvSpPr/>
              <p:nvPr/>
            </p:nvSpPr>
            <p:spPr>
              <a:xfrm>
                <a:off x="17125698" y="5050416"/>
                <a:ext cx="723439" cy="398504"/>
              </a:xfrm>
              <a:custGeom>
                <a:avLst/>
                <a:gdLst>
                  <a:gd name="connsiteX0" fmla="*/ 3098 w 487413"/>
                  <a:gd name="connsiteY0" fmla="*/ 134039 h 268490"/>
                  <a:gd name="connsiteX1" fmla="*/ 227391 w 487413"/>
                  <a:gd name="connsiteY1" fmla="*/ 263740 h 268490"/>
                  <a:gd name="connsiteX2" fmla="*/ 438879 w 487413"/>
                  <a:gd name="connsiteY2" fmla="*/ 241848 h 268490"/>
                  <a:gd name="connsiteX3" fmla="*/ 469032 w 487413"/>
                  <a:gd name="connsiteY3" fmla="*/ 137756 h 268490"/>
                  <a:gd name="connsiteX4" fmla="*/ 355027 w 487413"/>
                  <a:gd name="connsiteY4" fmla="*/ 3098 h 268490"/>
                  <a:gd name="connsiteX5" fmla="*/ 3098 w 487413"/>
                  <a:gd name="connsiteY5" fmla="*/ 134039 h 26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7413" h="268490">
                    <a:moveTo>
                      <a:pt x="3098" y="134039"/>
                    </a:moveTo>
                    <a:cubicBezTo>
                      <a:pt x="48948" y="205498"/>
                      <a:pt x="129908" y="253827"/>
                      <a:pt x="227391" y="263740"/>
                    </a:cubicBezTo>
                    <a:cubicBezTo>
                      <a:pt x="305046" y="271588"/>
                      <a:pt x="374028" y="261675"/>
                      <a:pt x="438879" y="241848"/>
                    </a:cubicBezTo>
                    <a:cubicBezTo>
                      <a:pt x="483489" y="228217"/>
                      <a:pt x="499185" y="172867"/>
                      <a:pt x="469032" y="137756"/>
                    </a:cubicBezTo>
                    <a:lnTo>
                      <a:pt x="355027" y="3098"/>
                    </a:lnTo>
                    <a:cubicBezTo>
                      <a:pt x="244739" y="59275"/>
                      <a:pt x="127017" y="103885"/>
                      <a:pt x="3098" y="134039"/>
                    </a:cubicBezTo>
                    <a:close/>
                  </a:path>
                </a:pathLst>
              </a:custGeom>
              <a:grpFill/>
              <a:ln w="9525" cap="flat">
                <a:noFill/>
                <a:prstDash val="solid"/>
                <a:miter/>
              </a:ln>
            </p:spPr>
            <p:txBody>
              <a:bodyPr rtlCol="0" anchor="ctr"/>
              <a:lstStyle/>
              <a:p>
                <a:endParaRPr lang="en-US"/>
              </a:p>
            </p:txBody>
          </p:sp>
        </p:grpSp>
      </p:grpSp>
      <p:sp>
        <p:nvSpPr>
          <p:cNvPr id="39" name="Freeform: Shape 38">
            <a:extLst>
              <a:ext uri="{FF2B5EF4-FFF2-40B4-BE49-F238E27FC236}">
                <a16:creationId xmlns:a16="http://schemas.microsoft.com/office/drawing/2014/main" id="{FFC1EC9B-1BDD-45A9-BEA2-5C974D1C4498}"/>
              </a:ext>
            </a:extLst>
          </p:cNvPr>
          <p:cNvSpPr/>
          <p:nvPr/>
        </p:nvSpPr>
        <p:spPr>
          <a:xfrm>
            <a:off x="0" y="4099525"/>
            <a:ext cx="16461052" cy="9616475"/>
          </a:xfrm>
          <a:custGeom>
            <a:avLst/>
            <a:gdLst>
              <a:gd name="connsiteX0" fmla="*/ 7144 w 10125075"/>
              <a:gd name="connsiteY0" fmla="*/ 7733 h 5915025"/>
              <a:gd name="connsiteX1" fmla="*/ 3919061 w 10125075"/>
              <a:gd name="connsiteY1" fmla="*/ 1145018 h 5915025"/>
              <a:gd name="connsiteX2" fmla="*/ 6591776 w 10125075"/>
              <a:gd name="connsiteY2" fmla="*/ 4990260 h 5915025"/>
              <a:gd name="connsiteX3" fmla="*/ 10119836 w 10125075"/>
              <a:gd name="connsiteY3" fmla="*/ 5909423 h 5915025"/>
              <a:gd name="connsiteX4" fmla="*/ 7144 w 10125075"/>
              <a:gd name="connsiteY4" fmla="*/ 5909423 h 5915025"/>
              <a:gd name="connsiteX5" fmla="*/ 7144 w 10125075"/>
              <a:gd name="connsiteY5" fmla="*/ 7733 h 5915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25075" h="5915025">
                <a:moveTo>
                  <a:pt x="7144" y="7733"/>
                </a:moveTo>
                <a:cubicBezTo>
                  <a:pt x="7144" y="7733"/>
                  <a:pt x="3112294" y="-56085"/>
                  <a:pt x="3919061" y="1145018"/>
                </a:cubicBezTo>
                <a:cubicBezTo>
                  <a:pt x="4725829" y="2346120"/>
                  <a:pt x="4461034" y="4187303"/>
                  <a:pt x="6591776" y="4990260"/>
                </a:cubicBezTo>
                <a:cubicBezTo>
                  <a:pt x="8722519" y="5793218"/>
                  <a:pt x="9035891" y="5909423"/>
                  <a:pt x="10119836" y="5909423"/>
                </a:cubicBezTo>
                <a:lnTo>
                  <a:pt x="7144" y="5909423"/>
                </a:lnTo>
                <a:lnTo>
                  <a:pt x="7144" y="7733"/>
                </a:lnTo>
                <a:close/>
              </a:path>
            </a:pathLst>
          </a:custGeom>
          <a:gradFill flip="none" rotWithShape="1">
            <a:gsLst>
              <a:gs pos="0">
                <a:schemeClr val="accent4"/>
              </a:gs>
              <a:gs pos="100000">
                <a:schemeClr val="accent3">
                  <a:lumMod val="60000"/>
                  <a:lumOff val="40000"/>
                </a:schemeClr>
              </a:gs>
            </a:gsLst>
            <a:path path="circle">
              <a:fillToRect r="100000" b="100000"/>
            </a:path>
            <a:tileRect l="-100000" t="-100000"/>
          </a:gradFill>
          <a:ln w="9525" cap="flat">
            <a:noFill/>
            <a:prstDash val="solid"/>
            <a:miter/>
          </a:ln>
          <a:effectLst>
            <a:outerShdw blurRad="635000" dist="190500" algn="l" rotWithShape="0">
              <a:prstClr val="black">
                <a:alpha val="26000"/>
              </a:prstClr>
            </a:outerShdw>
          </a:effectLst>
        </p:spPr>
        <p:txBody>
          <a:bodyPr rtlCol="0" anchor="ctr"/>
          <a:lstStyle/>
          <a:p>
            <a:endParaRPr lang="en-US"/>
          </a:p>
        </p:txBody>
      </p:sp>
      <p:sp>
        <p:nvSpPr>
          <p:cNvPr id="40" name="Freeform: Shape 39">
            <a:extLst>
              <a:ext uri="{FF2B5EF4-FFF2-40B4-BE49-F238E27FC236}">
                <a16:creationId xmlns:a16="http://schemas.microsoft.com/office/drawing/2014/main" id="{7EBE7A68-C647-4003-8535-27469CBF6B78}"/>
              </a:ext>
            </a:extLst>
          </p:cNvPr>
          <p:cNvSpPr/>
          <p:nvPr/>
        </p:nvSpPr>
        <p:spPr>
          <a:xfrm>
            <a:off x="0" y="2472959"/>
            <a:ext cx="15516438" cy="11242449"/>
          </a:xfrm>
          <a:custGeom>
            <a:avLst/>
            <a:gdLst>
              <a:gd name="connsiteX0" fmla="*/ 7144 w 9544050"/>
              <a:gd name="connsiteY0" fmla="*/ 7144 h 6915150"/>
              <a:gd name="connsiteX1" fmla="*/ 3577114 w 9544050"/>
              <a:gd name="connsiteY1" fmla="*/ 3261836 h 6915150"/>
              <a:gd name="connsiteX2" fmla="*/ 9541669 w 9544050"/>
              <a:gd name="connsiteY2" fmla="*/ 6909912 h 6915150"/>
              <a:gd name="connsiteX3" fmla="*/ 7144 w 9544050"/>
              <a:gd name="connsiteY3" fmla="*/ 6909912 h 6915150"/>
              <a:gd name="connsiteX4" fmla="*/ 7144 w 9544050"/>
              <a:gd name="connsiteY4" fmla="*/ 7144 h 6915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44050" h="6915150">
                <a:moveTo>
                  <a:pt x="7144" y="7144"/>
                </a:moveTo>
                <a:cubicBezTo>
                  <a:pt x="7144" y="7144"/>
                  <a:pt x="2867501" y="1589246"/>
                  <a:pt x="3577114" y="3261836"/>
                </a:cubicBezTo>
                <a:cubicBezTo>
                  <a:pt x="4286726" y="4934426"/>
                  <a:pt x="5861209" y="6909912"/>
                  <a:pt x="9541669" y="6909912"/>
                </a:cubicBezTo>
                <a:lnTo>
                  <a:pt x="7144" y="6909912"/>
                </a:lnTo>
                <a:lnTo>
                  <a:pt x="7144" y="7144"/>
                </a:lnTo>
                <a:close/>
              </a:path>
            </a:pathLst>
          </a:custGeom>
          <a:gradFill>
            <a:gsLst>
              <a:gs pos="0">
                <a:schemeClr val="accent3"/>
              </a:gs>
              <a:gs pos="100000">
                <a:schemeClr val="accent3">
                  <a:lumMod val="50000"/>
                </a:schemeClr>
              </a:gs>
            </a:gsLst>
            <a:path path="circle">
              <a:fillToRect l="100000" t="100000"/>
            </a:path>
          </a:gradFill>
          <a:ln w="9525" cap="flat">
            <a:noFill/>
            <a:prstDash val="solid"/>
            <a:miter/>
          </a:ln>
          <a:effectLst>
            <a:outerShdw blurRad="635000" dist="190500" algn="l" rotWithShape="0">
              <a:prstClr val="black">
                <a:alpha val="26000"/>
              </a:prstClr>
            </a:outerShdw>
          </a:effectLst>
        </p:spPr>
        <p:txBody>
          <a:bodyPr rtlCol="0" anchor="ctr"/>
          <a:lstStyle/>
          <a:p>
            <a:endParaRPr lang="en-US"/>
          </a:p>
        </p:txBody>
      </p:sp>
      <p:sp>
        <p:nvSpPr>
          <p:cNvPr id="41" name="Freeform: Shape 40">
            <a:extLst>
              <a:ext uri="{FF2B5EF4-FFF2-40B4-BE49-F238E27FC236}">
                <a16:creationId xmlns:a16="http://schemas.microsoft.com/office/drawing/2014/main" id="{B76C66FC-1B86-4E53-A9B0-6DC6C8B5D801}"/>
              </a:ext>
            </a:extLst>
          </p:cNvPr>
          <p:cNvSpPr/>
          <p:nvPr/>
        </p:nvSpPr>
        <p:spPr>
          <a:xfrm>
            <a:off x="0" y="2472959"/>
            <a:ext cx="13054249" cy="11242449"/>
          </a:xfrm>
          <a:custGeom>
            <a:avLst/>
            <a:gdLst>
              <a:gd name="connsiteX0" fmla="*/ 7144 w 8029575"/>
              <a:gd name="connsiteY0" fmla="*/ 7144 h 6915150"/>
              <a:gd name="connsiteX1" fmla="*/ 2443639 w 8029575"/>
              <a:gd name="connsiteY1" fmla="*/ 2543651 h 6915150"/>
              <a:gd name="connsiteX2" fmla="*/ 5032534 w 8029575"/>
              <a:gd name="connsiteY2" fmla="*/ 5502117 h 6915150"/>
              <a:gd name="connsiteX3" fmla="*/ 8024337 w 8029575"/>
              <a:gd name="connsiteY3" fmla="*/ 6909912 h 6915150"/>
              <a:gd name="connsiteX4" fmla="*/ 7144 w 8029575"/>
              <a:gd name="connsiteY4" fmla="*/ 6909912 h 6915150"/>
              <a:gd name="connsiteX5" fmla="*/ 7144 w 8029575"/>
              <a:gd name="connsiteY5" fmla="*/ 7144 h 6915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29575" h="6915150">
                <a:moveTo>
                  <a:pt x="7144" y="7144"/>
                </a:moveTo>
                <a:cubicBezTo>
                  <a:pt x="7144" y="7144"/>
                  <a:pt x="2155031" y="118586"/>
                  <a:pt x="2443639" y="2543651"/>
                </a:cubicBezTo>
                <a:cubicBezTo>
                  <a:pt x="2732246" y="4968717"/>
                  <a:pt x="4145756" y="5364004"/>
                  <a:pt x="5032534" y="5502117"/>
                </a:cubicBezTo>
                <a:cubicBezTo>
                  <a:pt x="5919312" y="5640229"/>
                  <a:pt x="7590949" y="6323171"/>
                  <a:pt x="8024337" y="6909912"/>
                </a:cubicBezTo>
                <a:lnTo>
                  <a:pt x="7144" y="6909912"/>
                </a:lnTo>
                <a:lnTo>
                  <a:pt x="7144" y="7144"/>
                </a:lnTo>
                <a:close/>
              </a:path>
            </a:pathLst>
          </a:custGeom>
          <a:gradFill flip="none" rotWithShape="1">
            <a:gsLst>
              <a:gs pos="0">
                <a:schemeClr val="accent3"/>
              </a:gs>
              <a:gs pos="100000">
                <a:schemeClr val="accent4"/>
              </a:gs>
            </a:gsLst>
            <a:path path="circle">
              <a:fillToRect l="100000" t="100000"/>
            </a:path>
            <a:tileRect r="-100000" b="-100000"/>
          </a:gradFill>
          <a:ln w="9525" cap="flat">
            <a:noFill/>
            <a:prstDash val="solid"/>
            <a:miter/>
          </a:ln>
          <a:effectLst>
            <a:outerShdw blurRad="635000" dist="190500" algn="l" rotWithShape="0">
              <a:prstClr val="black">
                <a:alpha val="26000"/>
              </a:prstClr>
            </a:outerShdw>
          </a:effectLst>
        </p:spPr>
        <p:txBody>
          <a:bodyPr rtlCol="0" anchor="ctr"/>
          <a:lstStyle/>
          <a:p>
            <a:endParaRPr lang="en-US"/>
          </a:p>
        </p:txBody>
      </p:sp>
      <p:grpSp>
        <p:nvGrpSpPr>
          <p:cNvPr id="36" name="Group 35">
            <a:extLst>
              <a:ext uri="{FF2B5EF4-FFF2-40B4-BE49-F238E27FC236}">
                <a16:creationId xmlns:a16="http://schemas.microsoft.com/office/drawing/2014/main" id="{A9A1FFF8-A293-475D-BBF7-630B12C841B6}"/>
              </a:ext>
            </a:extLst>
          </p:cNvPr>
          <p:cNvGrpSpPr/>
          <p:nvPr/>
        </p:nvGrpSpPr>
        <p:grpSpPr>
          <a:xfrm>
            <a:off x="1842630" y="3004104"/>
            <a:ext cx="10702361" cy="8949358"/>
            <a:chOff x="8919289" y="4117285"/>
            <a:chExt cx="6545006" cy="5472961"/>
          </a:xfrm>
        </p:grpSpPr>
        <p:sp>
          <p:nvSpPr>
            <p:cNvPr id="4" name="Freeform: Shape 3">
              <a:extLst>
                <a:ext uri="{FF2B5EF4-FFF2-40B4-BE49-F238E27FC236}">
                  <a16:creationId xmlns:a16="http://schemas.microsoft.com/office/drawing/2014/main" id="{76507DEA-B820-4EED-B817-7FA55BAF3323}"/>
                </a:ext>
              </a:extLst>
            </p:cNvPr>
            <p:cNvSpPr/>
            <p:nvPr/>
          </p:nvSpPr>
          <p:spPr>
            <a:xfrm>
              <a:off x="10645928" y="8340558"/>
              <a:ext cx="219075" cy="219075"/>
            </a:xfrm>
            <a:custGeom>
              <a:avLst/>
              <a:gdLst>
                <a:gd name="connsiteX0" fmla="*/ 15086 w 219075"/>
                <a:gd name="connsiteY0" fmla="*/ 142407 h 219075"/>
                <a:gd name="connsiteX1" fmla="*/ 180821 w 219075"/>
                <a:gd name="connsiteY1" fmla="*/ 217655 h 219075"/>
                <a:gd name="connsiteX2" fmla="*/ 18896 w 219075"/>
                <a:gd name="connsiteY2" fmla="*/ 7152 h 219075"/>
                <a:gd name="connsiteX3" fmla="*/ 15086 w 219075"/>
                <a:gd name="connsiteY3" fmla="*/ 142407 h 219075"/>
              </a:gdLst>
              <a:ahLst/>
              <a:cxnLst>
                <a:cxn ang="0">
                  <a:pos x="connsiteX0" y="connsiteY0"/>
                </a:cxn>
                <a:cxn ang="0">
                  <a:pos x="connsiteX1" y="connsiteY1"/>
                </a:cxn>
                <a:cxn ang="0">
                  <a:pos x="connsiteX2" y="connsiteY2"/>
                </a:cxn>
                <a:cxn ang="0">
                  <a:pos x="connsiteX3" y="connsiteY3"/>
                </a:cxn>
              </a:cxnLst>
              <a:rect l="l" t="t" r="r" b="b"/>
              <a:pathLst>
                <a:path w="219075" h="219075">
                  <a:moveTo>
                    <a:pt x="15086" y="142407"/>
                  </a:moveTo>
                  <a:cubicBezTo>
                    <a:pt x="15086" y="142407"/>
                    <a:pt x="55091" y="186222"/>
                    <a:pt x="180821" y="217655"/>
                  </a:cubicBezTo>
                  <a:cubicBezTo>
                    <a:pt x="307504" y="248135"/>
                    <a:pt x="21754" y="8105"/>
                    <a:pt x="18896" y="7152"/>
                  </a:cubicBezTo>
                  <a:cubicBezTo>
                    <a:pt x="16991" y="6199"/>
                    <a:pt x="-3964" y="88114"/>
                    <a:pt x="15086" y="142407"/>
                  </a:cubicBezTo>
                  <a:close/>
                </a:path>
              </a:pathLst>
            </a:custGeom>
            <a:solidFill>
              <a:srgbClr val="021B54"/>
            </a:solidFill>
            <a:ln w="9525" cap="flat">
              <a:noFill/>
              <a:prstDash val="solid"/>
              <a:miter/>
            </a:ln>
          </p:spPr>
          <p:txBody>
            <a:bodyPr rtlCol="0" anchor="ctr"/>
            <a:lstStyle/>
            <a:p>
              <a:endParaRPr lang="en-US"/>
            </a:p>
          </p:txBody>
        </p:sp>
        <p:sp>
          <p:nvSpPr>
            <p:cNvPr id="5" name="Freeform: Shape 4">
              <a:extLst>
                <a:ext uri="{FF2B5EF4-FFF2-40B4-BE49-F238E27FC236}">
                  <a16:creationId xmlns:a16="http://schemas.microsoft.com/office/drawing/2014/main" id="{894A0BFE-7BE7-426C-8ED9-A2C523A97A66}"/>
                </a:ext>
              </a:extLst>
            </p:cNvPr>
            <p:cNvSpPr/>
            <p:nvPr/>
          </p:nvSpPr>
          <p:spPr>
            <a:xfrm>
              <a:off x="14807070" y="8548211"/>
              <a:ext cx="657225" cy="342900"/>
            </a:xfrm>
            <a:custGeom>
              <a:avLst/>
              <a:gdLst>
                <a:gd name="connsiteX0" fmla="*/ 653592 w 657225"/>
                <a:gd name="connsiteY0" fmla="*/ 7144 h 342900"/>
                <a:gd name="connsiteX1" fmla="*/ 633590 w 657225"/>
                <a:gd name="connsiteY1" fmla="*/ 95726 h 342900"/>
                <a:gd name="connsiteX2" fmla="*/ 356412 w 657225"/>
                <a:gd name="connsiteY2" fmla="*/ 241459 h 342900"/>
                <a:gd name="connsiteX3" fmla="*/ 156387 w 657225"/>
                <a:gd name="connsiteY3" fmla="*/ 342424 h 342900"/>
                <a:gd name="connsiteX4" fmla="*/ 19227 w 657225"/>
                <a:gd name="connsiteY4" fmla="*/ 272891 h 342900"/>
                <a:gd name="connsiteX5" fmla="*/ 7797 w 657225"/>
                <a:gd name="connsiteY5" fmla="*/ 229076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7225" h="342900">
                  <a:moveTo>
                    <a:pt x="653592" y="7144"/>
                  </a:moveTo>
                  <a:cubicBezTo>
                    <a:pt x="653592" y="7144"/>
                    <a:pt x="651687" y="67151"/>
                    <a:pt x="633590" y="95726"/>
                  </a:cubicBezTo>
                  <a:cubicBezTo>
                    <a:pt x="615492" y="124301"/>
                    <a:pt x="423087" y="198596"/>
                    <a:pt x="356412" y="241459"/>
                  </a:cubicBezTo>
                  <a:cubicBezTo>
                    <a:pt x="290690" y="284321"/>
                    <a:pt x="204012" y="348139"/>
                    <a:pt x="156387" y="342424"/>
                  </a:cubicBezTo>
                  <a:cubicBezTo>
                    <a:pt x="107810" y="337661"/>
                    <a:pt x="35419" y="303371"/>
                    <a:pt x="19227" y="272891"/>
                  </a:cubicBezTo>
                  <a:cubicBezTo>
                    <a:pt x="3035" y="242411"/>
                    <a:pt x="7797" y="229076"/>
                    <a:pt x="7797" y="229076"/>
                  </a:cubicBezTo>
                </a:path>
              </a:pathLst>
            </a:custGeom>
            <a:solidFill>
              <a:srgbClr val="002384"/>
            </a:solidFill>
            <a:ln w="9525" cap="flat">
              <a:noFill/>
              <a:prstDash val="solid"/>
              <a:miter/>
            </a:ln>
          </p:spPr>
          <p:txBody>
            <a:bodyPr rtlCol="0" anchor="ctr"/>
            <a:lstStyle/>
            <a:p>
              <a:endParaRPr lang="en-US"/>
            </a:p>
          </p:txBody>
        </p:sp>
        <p:sp>
          <p:nvSpPr>
            <p:cNvPr id="6" name="Freeform: Shape 5">
              <a:extLst>
                <a:ext uri="{FF2B5EF4-FFF2-40B4-BE49-F238E27FC236}">
                  <a16:creationId xmlns:a16="http://schemas.microsoft.com/office/drawing/2014/main" id="{19CC7710-8F82-4AAE-8CEF-B3CEA474DC74}"/>
                </a:ext>
              </a:extLst>
            </p:cNvPr>
            <p:cNvSpPr/>
            <p:nvPr/>
          </p:nvSpPr>
          <p:spPr>
            <a:xfrm>
              <a:off x="14430533" y="8353901"/>
              <a:ext cx="1028700" cy="476250"/>
            </a:xfrm>
            <a:custGeom>
              <a:avLst/>
              <a:gdLst>
                <a:gd name="connsiteX0" fmla="*/ 111919 w 1028700"/>
                <a:gd name="connsiteY0" fmla="*/ 7144 h 476250"/>
                <a:gd name="connsiteX1" fmla="*/ 7144 w 1028700"/>
                <a:gd name="connsiteY1" fmla="*/ 285274 h 476250"/>
                <a:gd name="connsiteX2" fmla="*/ 329089 w 1028700"/>
                <a:gd name="connsiteY2" fmla="*/ 379571 h 476250"/>
                <a:gd name="connsiteX3" fmla="*/ 338614 w 1028700"/>
                <a:gd name="connsiteY3" fmla="*/ 389096 h 476250"/>
                <a:gd name="connsiteX4" fmla="*/ 539592 w 1028700"/>
                <a:gd name="connsiteY4" fmla="*/ 459581 h 476250"/>
                <a:gd name="connsiteX5" fmla="*/ 810102 w 1028700"/>
                <a:gd name="connsiteY5" fmla="*/ 331946 h 476250"/>
                <a:gd name="connsiteX6" fmla="*/ 810102 w 1028700"/>
                <a:gd name="connsiteY6" fmla="*/ 331946 h 476250"/>
                <a:gd name="connsiteX7" fmla="*/ 929164 w 1028700"/>
                <a:gd name="connsiteY7" fmla="*/ 281464 h 476250"/>
                <a:gd name="connsiteX8" fmla="*/ 1024414 w 1028700"/>
                <a:gd name="connsiteY8" fmla="*/ 215741 h 476250"/>
                <a:gd name="connsiteX9" fmla="*/ 1026319 w 1028700"/>
                <a:gd name="connsiteY9" fmla="*/ 188119 h 476250"/>
                <a:gd name="connsiteX10" fmla="*/ 981552 w 1028700"/>
                <a:gd name="connsiteY10" fmla="*/ 158591 h 476250"/>
                <a:gd name="connsiteX11" fmla="*/ 832009 w 1028700"/>
                <a:gd name="connsiteY11" fmla="*/ 175736 h 476250"/>
                <a:gd name="connsiteX12" fmla="*/ 829152 w 1028700"/>
                <a:gd name="connsiteY12" fmla="*/ 175736 h 476250"/>
                <a:gd name="connsiteX13" fmla="*/ 692944 w 1028700"/>
                <a:gd name="connsiteY13" fmla="*/ 187166 h 476250"/>
                <a:gd name="connsiteX14" fmla="*/ 690086 w 1028700"/>
                <a:gd name="connsiteY14" fmla="*/ 187166 h 476250"/>
                <a:gd name="connsiteX15" fmla="*/ 468154 w 1028700"/>
                <a:gd name="connsiteY15" fmla="*/ 196691 h 476250"/>
                <a:gd name="connsiteX16" fmla="*/ 111919 w 1028700"/>
                <a:gd name="connsiteY16" fmla="*/ 7144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28700" h="476250">
                  <a:moveTo>
                    <a:pt x="111919" y="7144"/>
                  </a:moveTo>
                  <a:lnTo>
                    <a:pt x="7144" y="285274"/>
                  </a:lnTo>
                  <a:lnTo>
                    <a:pt x="329089" y="379571"/>
                  </a:lnTo>
                  <a:cubicBezTo>
                    <a:pt x="329089" y="379571"/>
                    <a:pt x="331947" y="383381"/>
                    <a:pt x="338614" y="389096"/>
                  </a:cubicBezTo>
                  <a:cubicBezTo>
                    <a:pt x="370047" y="421481"/>
                    <a:pt x="475774" y="518636"/>
                    <a:pt x="539592" y="459581"/>
                  </a:cubicBezTo>
                  <a:cubicBezTo>
                    <a:pt x="578644" y="424339"/>
                    <a:pt x="698659" y="377666"/>
                    <a:pt x="810102" y="331946"/>
                  </a:cubicBezTo>
                  <a:lnTo>
                    <a:pt x="810102" y="331946"/>
                  </a:lnTo>
                  <a:cubicBezTo>
                    <a:pt x="852964" y="314801"/>
                    <a:pt x="893922" y="297656"/>
                    <a:pt x="929164" y="281464"/>
                  </a:cubicBezTo>
                  <a:cubicBezTo>
                    <a:pt x="982504" y="256699"/>
                    <a:pt x="1019652" y="233839"/>
                    <a:pt x="1024414" y="215741"/>
                  </a:cubicBezTo>
                  <a:cubicBezTo>
                    <a:pt x="1027272" y="204311"/>
                    <a:pt x="1028224" y="195739"/>
                    <a:pt x="1026319" y="188119"/>
                  </a:cubicBezTo>
                  <a:cubicBezTo>
                    <a:pt x="1020604" y="155734"/>
                    <a:pt x="981552" y="158591"/>
                    <a:pt x="981552" y="158591"/>
                  </a:cubicBezTo>
                  <a:cubicBezTo>
                    <a:pt x="981552" y="158591"/>
                    <a:pt x="916781" y="167164"/>
                    <a:pt x="832009" y="175736"/>
                  </a:cubicBezTo>
                  <a:lnTo>
                    <a:pt x="829152" y="175736"/>
                  </a:lnTo>
                  <a:cubicBezTo>
                    <a:pt x="786289" y="180499"/>
                    <a:pt x="739617" y="184309"/>
                    <a:pt x="692944" y="187166"/>
                  </a:cubicBezTo>
                  <a:lnTo>
                    <a:pt x="690086" y="187166"/>
                  </a:lnTo>
                  <a:cubicBezTo>
                    <a:pt x="600552" y="192881"/>
                    <a:pt x="509111" y="207169"/>
                    <a:pt x="468154" y="196691"/>
                  </a:cubicBezTo>
                  <a:lnTo>
                    <a:pt x="111919" y="7144"/>
                  </a:lnTo>
                  <a:close/>
                </a:path>
              </a:pathLst>
            </a:custGeom>
            <a:solidFill>
              <a:srgbClr val="81A5E3"/>
            </a:solidFill>
            <a:ln w="9525" cap="flat">
              <a:noFill/>
              <a:prstDash val="solid"/>
              <a:miter/>
            </a:ln>
          </p:spPr>
          <p:txBody>
            <a:bodyPr rtlCol="0" anchor="ctr"/>
            <a:lstStyle/>
            <a:p>
              <a:endParaRPr lang="en-US"/>
            </a:p>
          </p:txBody>
        </p:sp>
        <p:sp>
          <p:nvSpPr>
            <p:cNvPr id="7" name="Freeform: Shape 6">
              <a:extLst>
                <a:ext uri="{FF2B5EF4-FFF2-40B4-BE49-F238E27FC236}">
                  <a16:creationId xmlns:a16="http://schemas.microsoft.com/office/drawing/2014/main" id="{27BB7FB4-CE9E-4F97-9D78-BE2E1B794BEB}"/>
                </a:ext>
              </a:extLst>
            </p:cNvPr>
            <p:cNvSpPr/>
            <p:nvPr/>
          </p:nvSpPr>
          <p:spPr>
            <a:xfrm>
              <a:off x="15114428" y="8523446"/>
              <a:ext cx="247650" cy="161925"/>
            </a:xfrm>
            <a:custGeom>
              <a:avLst/>
              <a:gdLst>
                <a:gd name="connsiteX0" fmla="*/ 7144 w 247650"/>
                <a:gd name="connsiteY0" fmla="*/ 19526 h 161925"/>
                <a:gd name="connsiteX1" fmla="*/ 127159 w 247650"/>
                <a:gd name="connsiteY1" fmla="*/ 163354 h 161925"/>
                <a:gd name="connsiteX2" fmla="*/ 127159 w 247650"/>
                <a:gd name="connsiteY2" fmla="*/ 163354 h 161925"/>
                <a:gd name="connsiteX3" fmla="*/ 246221 w 247650"/>
                <a:gd name="connsiteY3" fmla="*/ 112871 h 161925"/>
                <a:gd name="connsiteX4" fmla="*/ 149066 w 247650"/>
                <a:gd name="connsiteY4" fmla="*/ 7144 h 161925"/>
                <a:gd name="connsiteX5" fmla="*/ 146209 w 247650"/>
                <a:gd name="connsiteY5" fmla="*/ 7144 h 161925"/>
                <a:gd name="connsiteX6" fmla="*/ 10001 w 247650"/>
                <a:gd name="connsiteY6" fmla="*/ 18574 h 161925"/>
                <a:gd name="connsiteX7" fmla="*/ 7144 w 247650"/>
                <a:gd name="connsiteY7" fmla="*/ 19526 h 161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650" h="161925">
                  <a:moveTo>
                    <a:pt x="7144" y="19526"/>
                  </a:moveTo>
                  <a:cubicBezTo>
                    <a:pt x="52864" y="51911"/>
                    <a:pt x="113823" y="123349"/>
                    <a:pt x="127159" y="163354"/>
                  </a:cubicBezTo>
                  <a:lnTo>
                    <a:pt x="127159" y="163354"/>
                  </a:lnTo>
                  <a:cubicBezTo>
                    <a:pt x="170021" y="146209"/>
                    <a:pt x="210978" y="129064"/>
                    <a:pt x="246221" y="112871"/>
                  </a:cubicBezTo>
                  <a:cubicBezTo>
                    <a:pt x="246221" y="112871"/>
                    <a:pt x="226219" y="47149"/>
                    <a:pt x="149066" y="7144"/>
                  </a:cubicBezTo>
                  <a:lnTo>
                    <a:pt x="146209" y="7144"/>
                  </a:lnTo>
                  <a:lnTo>
                    <a:pt x="10001" y="18574"/>
                  </a:lnTo>
                  <a:lnTo>
                    <a:pt x="7144" y="19526"/>
                  </a:lnTo>
                  <a:close/>
                </a:path>
              </a:pathLst>
            </a:custGeom>
            <a:solidFill>
              <a:srgbClr val="D8E2FF"/>
            </a:solidFill>
            <a:ln w="9525" cap="flat">
              <a:no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2BB95F23-5E4A-4689-903D-42AEF7F7BF0B}"/>
                </a:ext>
              </a:extLst>
            </p:cNvPr>
            <p:cNvSpPr/>
            <p:nvPr/>
          </p:nvSpPr>
          <p:spPr>
            <a:xfrm>
              <a:off x="13426425" y="9266396"/>
              <a:ext cx="666750" cy="323850"/>
            </a:xfrm>
            <a:custGeom>
              <a:avLst/>
              <a:gdLst>
                <a:gd name="connsiteX0" fmla="*/ 659780 w 666750"/>
                <a:gd name="connsiteY0" fmla="*/ 269081 h 323850"/>
                <a:gd name="connsiteX1" fmla="*/ 586437 w 666750"/>
                <a:gd name="connsiteY1" fmla="*/ 322422 h 323850"/>
                <a:gd name="connsiteX2" fmla="*/ 282590 w 666750"/>
                <a:gd name="connsiteY2" fmla="*/ 248127 h 323850"/>
                <a:gd name="connsiteX3" fmla="*/ 65420 w 666750"/>
                <a:gd name="connsiteY3" fmla="*/ 190977 h 323850"/>
                <a:gd name="connsiteX4" fmla="*/ 8270 w 666750"/>
                <a:gd name="connsiteY4" fmla="*/ 47149 h 323850"/>
                <a:gd name="connsiteX5" fmla="*/ 29225 w 666750"/>
                <a:gd name="connsiteY5" fmla="*/ 7144 h 32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6750" h="323850">
                  <a:moveTo>
                    <a:pt x="659780" y="269081"/>
                  </a:moveTo>
                  <a:cubicBezTo>
                    <a:pt x="659780" y="269081"/>
                    <a:pt x="618822" y="312897"/>
                    <a:pt x="586437" y="322422"/>
                  </a:cubicBezTo>
                  <a:cubicBezTo>
                    <a:pt x="554052" y="331947"/>
                    <a:pt x="359742" y="260509"/>
                    <a:pt x="282590" y="248127"/>
                  </a:cubicBezTo>
                  <a:cubicBezTo>
                    <a:pt x="205437" y="235744"/>
                    <a:pt x="97805" y="227172"/>
                    <a:pt x="65420" y="190977"/>
                  </a:cubicBezTo>
                  <a:cubicBezTo>
                    <a:pt x="33035" y="155734"/>
                    <a:pt x="650" y="81439"/>
                    <a:pt x="8270" y="47149"/>
                  </a:cubicBezTo>
                  <a:cubicBezTo>
                    <a:pt x="15890" y="12859"/>
                    <a:pt x="29225" y="7144"/>
                    <a:pt x="29225" y="7144"/>
                  </a:cubicBezTo>
                </a:path>
              </a:pathLst>
            </a:custGeom>
            <a:solidFill>
              <a:srgbClr val="002384"/>
            </a:solidFill>
            <a:ln w="9525"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3CBCD4B6-C01E-4204-9FC2-A776D288AAAA}"/>
                </a:ext>
              </a:extLst>
            </p:cNvPr>
            <p:cNvSpPr/>
            <p:nvPr/>
          </p:nvSpPr>
          <p:spPr>
            <a:xfrm>
              <a:off x="13257053" y="8774906"/>
              <a:ext cx="838200" cy="771525"/>
            </a:xfrm>
            <a:custGeom>
              <a:avLst/>
              <a:gdLst>
                <a:gd name="connsiteX0" fmla="*/ 270034 w 838200"/>
                <a:gd name="connsiteY0" fmla="*/ 7144 h 771525"/>
                <a:gd name="connsiteX1" fmla="*/ 7144 w 838200"/>
                <a:gd name="connsiteY1" fmla="*/ 146209 h 771525"/>
                <a:gd name="connsiteX2" fmla="*/ 185261 w 838200"/>
                <a:gd name="connsiteY2" fmla="*/ 430054 h 771525"/>
                <a:gd name="connsiteX3" fmla="*/ 185261 w 838200"/>
                <a:gd name="connsiteY3" fmla="*/ 443389 h 771525"/>
                <a:gd name="connsiteX4" fmla="*/ 289084 w 838200"/>
                <a:gd name="connsiteY4" fmla="*/ 630079 h 771525"/>
                <a:gd name="connsiteX5" fmla="*/ 576739 w 838200"/>
                <a:gd name="connsiteY5" fmla="*/ 713899 h 771525"/>
                <a:gd name="connsiteX6" fmla="*/ 576739 w 838200"/>
                <a:gd name="connsiteY6" fmla="*/ 713899 h 771525"/>
                <a:gd name="connsiteX7" fmla="*/ 699611 w 838200"/>
                <a:gd name="connsiteY7" fmla="*/ 754856 h 771525"/>
                <a:gd name="connsiteX8" fmla="*/ 814864 w 838200"/>
                <a:gd name="connsiteY8" fmla="*/ 769144 h 771525"/>
                <a:gd name="connsiteX9" fmla="*/ 834866 w 838200"/>
                <a:gd name="connsiteY9" fmla="*/ 750094 h 771525"/>
                <a:gd name="connsiteX10" fmla="*/ 820579 w 838200"/>
                <a:gd name="connsiteY10" fmla="*/ 698659 h 771525"/>
                <a:gd name="connsiteX11" fmla="*/ 697707 w 838200"/>
                <a:gd name="connsiteY11" fmla="*/ 612934 h 771525"/>
                <a:gd name="connsiteX12" fmla="*/ 694849 w 838200"/>
                <a:gd name="connsiteY12" fmla="*/ 611029 h 771525"/>
                <a:gd name="connsiteX13" fmla="*/ 585311 w 838200"/>
                <a:gd name="connsiteY13" fmla="*/ 530067 h 771525"/>
                <a:gd name="connsiteX14" fmla="*/ 582454 w 838200"/>
                <a:gd name="connsiteY14" fmla="*/ 528161 h 771525"/>
                <a:gd name="connsiteX15" fmla="*/ 410051 w 838200"/>
                <a:gd name="connsiteY15" fmla="*/ 389096 h 771525"/>
                <a:gd name="connsiteX16" fmla="*/ 270034 w 838200"/>
                <a:gd name="connsiteY16" fmla="*/ 7144 h 771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38200" h="771525">
                  <a:moveTo>
                    <a:pt x="270034" y="7144"/>
                  </a:moveTo>
                  <a:lnTo>
                    <a:pt x="7144" y="146209"/>
                  </a:lnTo>
                  <a:lnTo>
                    <a:pt x="185261" y="430054"/>
                  </a:lnTo>
                  <a:cubicBezTo>
                    <a:pt x="185261" y="430054"/>
                    <a:pt x="185261" y="434816"/>
                    <a:pt x="185261" y="443389"/>
                  </a:cubicBezTo>
                  <a:cubicBezTo>
                    <a:pt x="188119" y="488156"/>
                    <a:pt x="202406" y="631031"/>
                    <a:pt x="289084" y="630079"/>
                  </a:cubicBezTo>
                  <a:cubicBezTo>
                    <a:pt x="341471" y="629126"/>
                    <a:pt x="463391" y="673894"/>
                    <a:pt x="576739" y="713899"/>
                  </a:cubicBezTo>
                  <a:lnTo>
                    <a:pt x="576739" y="713899"/>
                  </a:lnTo>
                  <a:cubicBezTo>
                    <a:pt x="620554" y="729139"/>
                    <a:pt x="662464" y="743426"/>
                    <a:pt x="699611" y="754856"/>
                  </a:cubicBezTo>
                  <a:cubicBezTo>
                    <a:pt x="755809" y="771049"/>
                    <a:pt x="799624" y="779621"/>
                    <a:pt x="814864" y="769144"/>
                  </a:cubicBezTo>
                  <a:cubicBezTo>
                    <a:pt x="824389" y="762476"/>
                    <a:pt x="831057" y="755809"/>
                    <a:pt x="834866" y="750094"/>
                  </a:cubicBezTo>
                  <a:cubicBezTo>
                    <a:pt x="852011" y="722471"/>
                    <a:pt x="820579" y="698659"/>
                    <a:pt x="820579" y="698659"/>
                  </a:cubicBezTo>
                  <a:cubicBezTo>
                    <a:pt x="820579" y="698659"/>
                    <a:pt x="766286" y="662464"/>
                    <a:pt x="697707" y="612934"/>
                  </a:cubicBezTo>
                  <a:lnTo>
                    <a:pt x="694849" y="611029"/>
                  </a:lnTo>
                  <a:cubicBezTo>
                    <a:pt x="659607" y="586264"/>
                    <a:pt x="621507" y="557689"/>
                    <a:pt x="585311" y="530067"/>
                  </a:cubicBezTo>
                  <a:lnTo>
                    <a:pt x="582454" y="528161"/>
                  </a:lnTo>
                  <a:cubicBezTo>
                    <a:pt x="511969" y="473869"/>
                    <a:pt x="432911" y="423386"/>
                    <a:pt x="410051" y="389096"/>
                  </a:cubicBezTo>
                  <a:lnTo>
                    <a:pt x="270034" y="7144"/>
                  </a:lnTo>
                  <a:close/>
                </a:path>
              </a:pathLst>
            </a:custGeom>
            <a:solidFill>
              <a:srgbClr val="81A5E3"/>
            </a:solidFill>
            <a:ln w="9525"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B465B862-1CC3-425B-8ADD-29D0562AC0B7}"/>
                </a:ext>
              </a:extLst>
            </p:cNvPr>
            <p:cNvSpPr/>
            <p:nvPr/>
          </p:nvSpPr>
          <p:spPr>
            <a:xfrm>
              <a:off x="13828553" y="9294019"/>
              <a:ext cx="142875" cy="238125"/>
            </a:xfrm>
            <a:custGeom>
              <a:avLst/>
              <a:gdLst>
                <a:gd name="connsiteX0" fmla="*/ 11906 w 142875"/>
                <a:gd name="connsiteY0" fmla="*/ 7144 h 238125"/>
                <a:gd name="connsiteX1" fmla="*/ 7144 w 142875"/>
                <a:gd name="connsiteY1" fmla="*/ 194786 h 238125"/>
                <a:gd name="connsiteX2" fmla="*/ 7144 w 142875"/>
                <a:gd name="connsiteY2" fmla="*/ 194786 h 238125"/>
                <a:gd name="connsiteX3" fmla="*/ 130016 w 142875"/>
                <a:gd name="connsiteY3" fmla="*/ 235744 h 238125"/>
                <a:gd name="connsiteX4" fmla="*/ 127159 w 142875"/>
                <a:gd name="connsiteY4" fmla="*/ 92869 h 238125"/>
                <a:gd name="connsiteX5" fmla="*/ 124301 w 142875"/>
                <a:gd name="connsiteY5" fmla="*/ 90964 h 238125"/>
                <a:gd name="connsiteX6" fmla="*/ 14764 w 142875"/>
                <a:gd name="connsiteY6" fmla="*/ 10001 h 238125"/>
                <a:gd name="connsiteX7" fmla="*/ 11906 w 142875"/>
                <a:gd name="connsiteY7" fmla="*/ 7144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875" h="238125">
                  <a:moveTo>
                    <a:pt x="11906" y="7144"/>
                  </a:moveTo>
                  <a:cubicBezTo>
                    <a:pt x="25241" y="61436"/>
                    <a:pt x="22384" y="155734"/>
                    <a:pt x="7144" y="194786"/>
                  </a:cubicBezTo>
                  <a:lnTo>
                    <a:pt x="7144" y="194786"/>
                  </a:lnTo>
                  <a:cubicBezTo>
                    <a:pt x="50959" y="210026"/>
                    <a:pt x="92869" y="224314"/>
                    <a:pt x="130016" y="235744"/>
                  </a:cubicBezTo>
                  <a:cubicBezTo>
                    <a:pt x="130016" y="235744"/>
                    <a:pt x="158591" y="172879"/>
                    <a:pt x="127159" y="92869"/>
                  </a:cubicBezTo>
                  <a:lnTo>
                    <a:pt x="124301" y="90964"/>
                  </a:lnTo>
                  <a:lnTo>
                    <a:pt x="14764" y="10001"/>
                  </a:lnTo>
                  <a:lnTo>
                    <a:pt x="11906" y="7144"/>
                  </a:lnTo>
                  <a:close/>
                </a:path>
              </a:pathLst>
            </a:custGeom>
            <a:solidFill>
              <a:srgbClr val="D8E2FF"/>
            </a:solidFill>
            <a:ln w="9525" cap="flat">
              <a:noFill/>
              <a:prstDash val="solid"/>
              <a:miter/>
            </a:ln>
          </p:spPr>
          <p:txBody>
            <a:bodyPr rtlCol="0" anchor="ctr"/>
            <a:lstStyle/>
            <a:p>
              <a:endParaRPr lang="en-US"/>
            </a:p>
          </p:txBody>
        </p:sp>
        <p:sp>
          <p:nvSpPr>
            <p:cNvPr id="11" name="Freeform: Shape 10">
              <a:extLst>
                <a:ext uri="{FF2B5EF4-FFF2-40B4-BE49-F238E27FC236}">
                  <a16:creationId xmlns:a16="http://schemas.microsoft.com/office/drawing/2014/main" id="{90D902BC-EFB1-4FD6-BF06-24D40E39C634}"/>
                </a:ext>
              </a:extLst>
            </p:cNvPr>
            <p:cNvSpPr/>
            <p:nvPr/>
          </p:nvSpPr>
          <p:spPr>
            <a:xfrm>
              <a:off x="10800556" y="7191874"/>
              <a:ext cx="2781300" cy="1924050"/>
            </a:xfrm>
            <a:custGeom>
              <a:avLst/>
              <a:gdLst>
                <a:gd name="connsiteX0" fmla="*/ 633889 w 2781300"/>
                <a:gd name="connsiteY0" fmla="*/ 297634 h 1924050"/>
                <a:gd name="connsiteX1" fmla="*/ 1829276 w 2781300"/>
                <a:gd name="connsiteY1" fmla="*/ 8074 h 1924050"/>
                <a:gd name="connsiteX2" fmla="*/ 2294096 w 2781300"/>
                <a:gd name="connsiteY2" fmla="*/ 256676 h 1924050"/>
                <a:gd name="connsiteX3" fmla="*/ 2779871 w 2781300"/>
                <a:gd name="connsiteY3" fmla="*/ 1671139 h 1924050"/>
                <a:gd name="connsiteX4" fmla="*/ 2774156 w 2781300"/>
                <a:gd name="connsiteY4" fmla="*/ 1698761 h 1924050"/>
                <a:gd name="connsiteX5" fmla="*/ 2265521 w 2781300"/>
                <a:gd name="connsiteY5" fmla="*/ 1922599 h 1924050"/>
                <a:gd name="connsiteX6" fmla="*/ 1802606 w 2781300"/>
                <a:gd name="connsiteY6" fmla="*/ 763406 h 1924050"/>
                <a:gd name="connsiteX7" fmla="*/ 566261 w 2781300"/>
                <a:gd name="connsiteY7" fmla="*/ 1317761 h 1924050"/>
                <a:gd name="connsiteX8" fmla="*/ 7144 w 2781300"/>
                <a:gd name="connsiteY8" fmla="*/ 955811 h 1924050"/>
                <a:gd name="connsiteX9" fmla="*/ 633889 w 2781300"/>
                <a:gd name="connsiteY9" fmla="*/ 297634 h 1924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81300" h="1924050">
                  <a:moveTo>
                    <a:pt x="633889" y="297634"/>
                  </a:moveTo>
                  <a:cubicBezTo>
                    <a:pt x="633889" y="297634"/>
                    <a:pt x="1694974" y="10931"/>
                    <a:pt x="1829276" y="8074"/>
                  </a:cubicBezTo>
                  <a:cubicBezTo>
                    <a:pt x="1963579" y="5216"/>
                    <a:pt x="2173129" y="-6214"/>
                    <a:pt x="2294096" y="256676"/>
                  </a:cubicBezTo>
                  <a:cubicBezTo>
                    <a:pt x="2411254" y="510994"/>
                    <a:pt x="2700814" y="1499689"/>
                    <a:pt x="2779871" y="1671139"/>
                  </a:cubicBezTo>
                  <a:cubicBezTo>
                    <a:pt x="2784634" y="1680664"/>
                    <a:pt x="2781776" y="1691141"/>
                    <a:pt x="2774156" y="1698761"/>
                  </a:cubicBezTo>
                  <a:cubicBezTo>
                    <a:pt x="2717006" y="1750196"/>
                    <a:pt x="2482691" y="1943554"/>
                    <a:pt x="2265521" y="1922599"/>
                  </a:cubicBezTo>
                  <a:cubicBezTo>
                    <a:pt x="2015014" y="1897834"/>
                    <a:pt x="1851184" y="844369"/>
                    <a:pt x="1802606" y="763406"/>
                  </a:cubicBezTo>
                  <a:cubicBezTo>
                    <a:pt x="1754981" y="681491"/>
                    <a:pt x="865346" y="1320619"/>
                    <a:pt x="566261" y="1317761"/>
                  </a:cubicBezTo>
                  <a:cubicBezTo>
                    <a:pt x="267176" y="1314904"/>
                    <a:pt x="7144" y="955811"/>
                    <a:pt x="7144" y="955811"/>
                  </a:cubicBezTo>
                  <a:lnTo>
                    <a:pt x="633889" y="297634"/>
                  </a:lnTo>
                  <a:close/>
                </a:path>
              </a:pathLst>
            </a:custGeom>
            <a:gradFill flip="none" rotWithShape="1">
              <a:gsLst>
                <a:gs pos="0">
                  <a:srgbClr val="D8E2FF"/>
                </a:gs>
                <a:gs pos="91000">
                  <a:srgbClr val="8BA9FF"/>
                </a:gs>
              </a:gsLst>
              <a:lin ang="18900000" scaled="1"/>
              <a:tileRect/>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12" name="Freeform: Shape 11">
              <a:extLst>
                <a:ext uri="{FF2B5EF4-FFF2-40B4-BE49-F238E27FC236}">
                  <a16:creationId xmlns:a16="http://schemas.microsoft.com/office/drawing/2014/main" id="{ECBC344B-3CCD-4AEA-A4B7-FFC10DDF5518}"/>
                </a:ext>
              </a:extLst>
            </p:cNvPr>
            <p:cNvSpPr/>
            <p:nvPr/>
          </p:nvSpPr>
          <p:spPr>
            <a:xfrm>
              <a:off x="10612570" y="7517094"/>
              <a:ext cx="3971925" cy="1438275"/>
            </a:xfrm>
            <a:custGeom>
              <a:avLst/>
              <a:gdLst>
                <a:gd name="connsiteX0" fmla="*/ 3965125 w 3971925"/>
                <a:gd name="connsiteY0" fmla="*/ 856333 h 1438275"/>
                <a:gd name="connsiteX1" fmla="*/ 3952742 w 3971925"/>
                <a:gd name="connsiteY1" fmla="*/ 826806 h 1438275"/>
                <a:gd name="connsiteX2" fmla="*/ 2263007 w 3971925"/>
                <a:gd name="connsiteY2" fmla="*/ 7656 h 1438275"/>
                <a:gd name="connsiteX3" fmla="*/ 870452 w 3971925"/>
                <a:gd name="connsiteY3" fmla="*/ 167676 h 1438275"/>
                <a:gd name="connsiteX4" fmla="*/ 20822 w 3971925"/>
                <a:gd name="connsiteY4" fmla="*/ 634401 h 1438275"/>
                <a:gd name="connsiteX5" fmla="*/ 823780 w 3971925"/>
                <a:gd name="connsiteY5" fmla="*/ 1267813 h 1438275"/>
                <a:gd name="connsiteX6" fmla="*/ 2229670 w 3971925"/>
                <a:gd name="connsiteY6" fmla="*/ 755368 h 1438275"/>
                <a:gd name="connsiteX7" fmla="*/ 3532690 w 3971925"/>
                <a:gd name="connsiteY7" fmla="*/ 1430691 h 1438275"/>
                <a:gd name="connsiteX8" fmla="*/ 3965125 w 3971925"/>
                <a:gd name="connsiteY8" fmla="*/ 856333 h 1438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71925" h="1438275">
                  <a:moveTo>
                    <a:pt x="3965125" y="856333"/>
                  </a:moveTo>
                  <a:cubicBezTo>
                    <a:pt x="3967982" y="844903"/>
                    <a:pt x="3962267" y="833473"/>
                    <a:pt x="3952742" y="826806"/>
                  </a:cubicBezTo>
                  <a:cubicBezTo>
                    <a:pt x="3794628" y="733461"/>
                    <a:pt x="2572570" y="19086"/>
                    <a:pt x="2263007" y="7656"/>
                  </a:cubicBezTo>
                  <a:cubicBezTo>
                    <a:pt x="1931537" y="-3774"/>
                    <a:pt x="1043807" y="180058"/>
                    <a:pt x="870452" y="167676"/>
                  </a:cubicBezTo>
                  <a:cubicBezTo>
                    <a:pt x="697097" y="155293"/>
                    <a:pt x="94165" y="499146"/>
                    <a:pt x="20822" y="634401"/>
                  </a:cubicBezTo>
                  <a:cubicBezTo>
                    <a:pt x="-53473" y="769656"/>
                    <a:pt x="169412" y="1261146"/>
                    <a:pt x="823780" y="1267813"/>
                  </a:cubicBezTo>
                  <a:cubicBezTo>
                    <a:pt x="1478147" y="1273528"/>
                    <a:pt x="2052505" y="759178"/>
                    <a:pt x="2229670" y="755368"/>
                  </a:cubicBezTo>
                  <a:cubicBezTo>
                    <a:pt x="2406835" y="751558"/>
                    <a:pt x="3228842" y="1343061"/>
                    <a:pt x="3532690" y="1430691"/>
                  </a:cubicBezTo>
                  <a:cubicBezTo>
                    <a:pt x="3804153" y="1509749"/>
                    <a:pt x="3940360" y="966823"/>
                    <a:pt x="3965125" y="856333"/>
                  </a:cubicBezTo>
                  <a:close/>
                </a:path>
              </a:pathLst>
            </a:custGeom>
            <a:gradFill>
              <a:gsLst>
                <a:gs pos="0">
                  <a:srgbClr val="D8E2FF"/>
                </a:gs>
                <a:gs pos="71000">
                  <a:srgbClr val="8BA9FF"/>
                </a:gs>
              </a:gsLst>
              <a:lin ang="5400000" scaled="1"/>
            </a:gradFill>
            <a:ln w="9525"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D4D0AD55-2DBA-4420-84CA-F70675E80440}"/>
                </a:ext>
              </a:extLst>
            </p:cNvPr>
            <p:cNvSpPr/>
            <p:nvPr/>
          </p:nvSpPr>
          <p:spPr>
            <a:xfrm>
              <a:off x="9601646" y="4771464"/>
              <a:ext cx="847725" cy="1219200"/>
            </a:xfrm>
            <a:custGeom>
              <a:avLst/>
              <a:gdLst>
                <a:gd name="connsiteX0" fmla="*/ 13524 w 847725"/>
                <a:gd name="connsiteY0" fmla="*/ 473953 h 1219200"/>
                <a:gd name="connsiteX1" fmla="*/ 81151 w 847725"/>
                <a:gd name="connsiteY1" fmla="*/ 651119 h 1219200"/>
                <a:gd name="connsiteX2" fmla="*/ 180211 w 847725"/>
                <a:gd name="connsiteY2" fmla="*/ 742558 h 1219200"/>
                <a:gd name="connsiteX3" fmla="*/ 216406 w 847725"/>
                <a:gd name="connsiteY3" fmla="*/ 1113081 h 1219200"/>
                <a:gd name="connsiteX4" fmla="*/ 751711 w 847725"/>
                <a:gd name="connsiteY4" fmla="*/ 1134036 h 1219200"/>
                <a:gd name="connsiteX5" fmla="*/ 621219 w 847725"/>
                <a:gd name="connsiteY5" fmla="*/ 904483 h 1219200"/>
                <a:gd name="connsiteX6" fmla="*/ 714564 w 847725"/>
                <a:gd name="connsiteY6" fmla="*/ 906389 h 1219200"/>
                <a:gd name="connsiteX7" fmla="*/ 829816 w 847725"/>
                <a:gd name="connsiteY7" fmla="*/ 459666 h 1219200"/>
                <a:gd name="connsiteX8" fmla="*/ 795526 w 847725"/>
                <a:gd name="connsiteY8" fmla="*/ 273928 h 1219200"/>
                <a:gd name="connsiteX9" fmla="*/ 476439 w 847725"/>
                <a:gd name="connsiteY9" fmla="*/ 14848 h 1219200"/>
                <a:gd name="connsiteX10" fmla="*/ 13524 w 847725"/>
                <a:gd name="connsiteY10" fmla="*/ 473953 h 1219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7725" h="1219200">
                  <a:moveTo>
                    <a:pt x="13524" y="473953"/>
                  </a:moveTo>
                  <a:cubicBezTo>
                    <a:pt x="34479" y="537771"/>
                    <a:pt x="49719" y="599683"/>
                    <a:pt x="81151" y="651119"/>
                  </a:cubicBezTo>
                  <a:cubicBezTo>
                    <a:pt x="104011" y="688266"/>
                    <a:pt x="133539" y="720651"/>
                    <a:pt x="180211" y="742558"/>
                  </a:cubicBezTo>
                  <a:cubicBezTo>
                    <a:pt x="309751" y="874003"/>
                    <a:pt x="287844" y="1003544"/>
                    <a:pt x="216406" y="1113081"/>
                  </a:cubicBezTo>
                  <a:cubicBezTo>
                    <a:pt x="514539" y="1274054"/>
                    <a:pt x="845056" y="1209283"/>
                    <a:pt x="751711" y="1134036"/>
                  </a:cubicBezTo>
                  <a:cubicBezTo>
                    <a:pt x="658366" y="1058789"/>
                    <a:pt x="621219" y="904483"/>
                    <a:pt x="621219" y="904483"/>
                  </a:cubicBezTo>
                  <a:cubicBezTo>
                    <a:pt x="656461" y="910199"/>
                    <a:pt x="688846" y="912103"/>
                    <a:pt x="714564" y="906389"/>
                  </a:cubicBezTo>
                  <a:cubicBezTo>
                    <a:pt x="852676" y="876861"/>
                    <a:pt x="856486" y="604446"/>
                    <a:pt x="829816" y="459666"/>
                  </a:cubicBezTo>
                  <a:cubicBezTo>
                    <a:pt x="820291" y="405373"/>
                    <a:pt x="815529" y="338698"/>
                    <a:pt x="795526" y="273928"/>
                  </a:cubicBezTo>
                  <a:cubicBezTo>
                    <a:pt x="763141" y="164391"/>
                    <a:pt x="688846" y="56758"/>
                    <a:pt x="476439" y="14848"/>
                  </a:cubicBezTo>
                  <a:cubicBezTo>
                    <a:pt x="137349" y="-52779"/>
                    <a:pt x="-28386" y="343461"/>
                    <a:pt x="13524" y="473953"/>
                  </a:cubicBezTo>
                  <a:close/>
                </a:path>
              </a:pathLst>
            </a:custGeom>
            <a:solidFill>
              <a:srgbClr val="81A5E3"/>
            </a:solidFill>
            <a:ln w="9525"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5116C763-876A-4B1E-BE9B-C2F694F7E282}"/>
                </a:ext>
              </a:extLst>
            </p:cNvPr>
            <p:cNvSpPr/>
            <p:nvPr/>
          </p:nvSpPr>
          <p:spPr>
            <a:xfrm>
              <a:off x="10081414" y="5638469"/>
              <a:ext cx="304800" cy="333375"/>
            </a:xfrm>
            <a:custGeom>
              <a:avLst/>
              <a:gdLst>
                <a:gd name="connsiteX0" fmla="*/ 306233 w 304800"/>
                <a:gd name="connsiteY0" fmla="*/ 298463 h 333375"/>
                <a:gd name="connsiteX1" fmla="*/ 139546 w 304800"/>
                <a:gd name="connsiteY1" fmla="*/ 37478 h 333375"/>
                <a:gd name="connsiteX2" fmla="*/ 28103 w 304800"/>
                <a:gd name="connsiteY2" fmla="*/ 11761 h 333375"/>
                <a:gd name="connsiteX3" fmla="*/ 16673 w 304800"/>
                <a:gd name="connsiteY3" fmla="*/ 301321 h 333375"/>
                <a:gd name="connsiteX4" fmla="*/ 306233 w 304800"/>
                <a:gd name="connsiteY4" fmla="*/ 298463 h 333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333375">
                  <a:moveTo>
                    <a:pt x="306233" y="298463"/>
                  </a:moveTo>
                  <a:cubicBezTo>
                    <a:pt x="201458" y="219406"/>
                    <a:pt x="139546" y="37478"/>
                    <a:pt x="139546" y="37478"/>
                  </a:cubicBezTo>
                  <a:cubicBezTo>
                    <a:pt x="139546" y="37478"/>
                    <a:pt x="68108" y="30811"/>
                    <a:pt x="28103" y="11761"/>
                  </a:cubicBezTo>
                  <a:cubicBezTo>
                    <a:pt x="-50954" y="-26339"/>
                    <a:pt x="127163" y="180353"/>
                    <a:pt x="16673" y="301321"/>
                  </a:cubicBezTo>
                  <a:cubicBezTo>
                    <a:pt x="-22379" y="344183"/>
                    <a:pt x="309091" y="326086"/>
                    <a:pt x="306233" y="298463"/>
                  </a:cubicBezTo>
                  <a:close/>
                </a:path>
              </a:pathLst>
            </a:custGeom>
            <a:solidFill>
              <a:srgbClr val="719CDB"/>
            </a:solidFill>
            <a:ln w="9525"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4E8473D5-02F6-44CB-B624-C4E296B46BD6}"/>
                </a:ext>
              </a:extLst>
            </p:cNvPr>
            <p:cNvSpPr/>
            <p:nvPr/>
          </p:nvSpPr>
          <p:spPr>
            <a:xfrm>
              <a:off x="9788958" y="5088562"/>
              <a:ext cx="152400" cy="247650"/>
            </a:xfrm>
            <a:custGeom>
              <a:avLst/>
              <a:gdLst>
                <a:gd name="connsiteX0" fmla="*/ 142442 w 152400"/>
                <a:gd name="connsiteY0" fmla="*/ 151140 h 247650"/>
                <a:gd name="connsiteX1" fmla="*/ 53859 w 152400"/>
                <a:gd name="connsiteY1" fmla="*/ 9218 h 247650"/>
                <a:gd name="connsiteX2" fmla="*/ 54812 w 152400"/>
                <a:gd name="connsiteY2" fmla="*/ 217815 h 247650"/>
                <a:gd name="connsiteX3" fmla="*/ 142442 w 152400"/>
                <a:gd name="connsiteY3" fmla="*/ 151140 h 247650"/>
              </a:gdLst>
              <a:ahLst/>
              <a:cxnLst>
                <a:cxn ang="0">
                  <a:pos x="connsiteX0" y="connsiteY0"/>
                </a:cxn>
                <a:cxn ang="0">
                  <a:pos x="connsiteX1" y="connsiteY1"/>
                </a:cxn>
                <a:cxn ang="0">
                  <a:pos x="connsiteX2" y="connsiteY2"/>
                </a:cxn>
                <a:cxn ang="0">
                  <a:pos x="connsiteX3" y="connsiteY3"/>
                </a:cxn>
              </a:cxnLst>
              <a:rect l="l" t="t" r="r" b="b"/>
              <a:pathLst>
                <a:path w="152400" h="247650">
                  <a:moveTo>
                    <a:pt x="142442" y="151140"/>
                  </a:moveTo>
                  <a:cubicBezTo>
                    <a:pt x="142442" y="151140"/>
                    <a:pt x="119582" y="32078"/>
                    <a:pt x="53859" y="9218"/>
                  </a:cubicBezTo>
                  <a:cubicBezTo>
                    <a:pt x="-11863" y="-13642"/>
                    <a:pt x="-5196" y="158760"/>
                    <a:pt x="54812" y="217815"/>
                  </a:cubicBezTo>
                  <a:cubicBezTo>
                    <a:pt x="113867" y="276870"/>
                    <a:pt x="167207" y="224483"/>
                    <a:pt x="142442" y="151140"/>
                  </a:cubicBezTo>
                  <a:close/>
                </a:path>
              </a:pathLst>
            </a:custGeom>
            <a:solidFill>
              <a:srgbClr val="81A5E3"/>
            </a:solidFill>
            <a:ln w="9525"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2D543366-306B-4B79-9E05-1913477353A3}"/>
                </a:ext>
              </a:extLst>
            </p:cNvPr>
            <p:cNvSpPr/>
            <p:nvPr/>
          </p:nvSpPr>
          <p:spPr>
            <a:xfrm>
              <a:off x="8919289" y="4117285"/>
              <a:ext cx="1752600" cy="1619250"/>
            </a:xfrm>
            <a:custGeom>
              <a:avLst/>
              <a:gdLst>
                <a:gd name="connsiteX0" fmla="*/ 11033 w 1752600"/>
                <a:gd name="connsiteY0" fmla="*/ 915726 h 1619250"/>
                <a:gd name="connsiteX1" fmla="*/ 633968 w 1752600"/>
                <a:gd name="connsiteY1" fmla="*/ 1592953 h 1619250"/>
                <a:gd name="connsiteX2" fmla="*/ 1108313 w 1752600"/>
                <a:gd name="connsiteY2" fmla="*/ 1399596 h 1619250"/>
                <a:gd name="connsiteX3" fmla="*/ 1024493 w 1752600"/>
                <a:gd name="connsiteY3" fmla="*/ 1251006 h 1619250"/>
                <a:gd name="connsiteX4" fmla="*/ 1084500 w 1752600"/>
                <a:gd name="connsiteY4" fmla="*/ 1161471 h 1619250"/>
                <a:gd name="connsiteX5" fmla="*/ 1204515 w 1752600"/>
                <a:gd name="connsiteY5" fmla="*/ 1268150 h 1619250"/>
                <a:gd name="connsiteX6" fmla="*/ 1248330 w 1752600"/>
                <a:gd name="connsiteY6" fmla="*/ 988116 h 1619250"/>
                <a:gd name="connsiteX7" fmla="*/ 1402635 w 1752600"/>
                <a:gd name="connsiteY7" fmla="*/ 1057648 h 1619250"/>
                <a:gd name="connsiteX8" fmla="*/ 1720770 w 1752600"/>
                <a:gd name="connsiteY8" fmla="*/ 774756 h 1619250"/>
                <a:gd name="connsiteX9" fmla="*/ 1693148 w 1752600"/>
                <a:gd name="connsiteY9" fmla="*/ 753801 h 1619250"/>
                <a:gd name="connsiteX10" fmla="*/ 1520745 w 1752600"/>
                <a:gd name="connsiteY10" fmla="*/ 762373 h 1619250"/>
                <a:gd name="connsiteX11" fmla="*/ 1520745 w 1752600"/>
                <a:gd name="connsiteY11" fmla="*/ 762373 h 1619250"/>
                <a:gd name="connsiteX12" fmla="*/ 1537890 w 1752600"/>
                <a:gd name="connsiteY12" fmla="*/ 702366 h 1619250"/>
                <a:gd name="connsiteX13" fmla="*/ 1454070 w 1752600"/>
                <a:gd name="connsiteY13" fmla="*/ 363276 h 1619250"/>
                <a:gd name="connsiteX14" fmla="*/ 605393 w 1752600"/>
                <a:gd name="connsiteY14" fmla="*/ 26090 h 1619250"/>
                <a:gd name="connsiteX15" fmla="*/ 11033 w 1752600"/>
                <a:gd name="connsiteY15" fmla="*/ 915726 h 1619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52600" h="1619250">
                  <a:moveTo>
                    <a:pt x="11033" y="915726"/>
                  </a:moveTo>
                  <a:cubicBezTo>
                    <a:pt x="32940" y="1222431"/>
                    <a:pt x="261540" y="1488178"/>
                    <a:pt x="633968" y="1592953"/>
                  </a:cubicBezTo>
                  <a:cubicBezTo>
                    <a:pt x="1006395" y="1698681"/>
                    <a:pt x="1108313" y="1399596"/>
                    <a:pt x="1108313" y="1399596"/>
                  </a:cubicBezTo>
                  <a:cubicBezTo>
                    <a:pt x="1027350" y="1347208"/>
                    <a:pt x="1014015" y="1293868"/>
                    <a:pt x="1024493" y="1251006"/>
                  </a:cubicBezTo>
                  <a:cubicBezTo>
                    <a:pt x="1036875" y="1198618"/>
                    <a:pt x="1084500" y="1161471"/>
                    <a:pt x="1084500" y="1161471"/>
                  </a:cubicBezTo>
                  <a:cubicBezTo>
                    <a:pt x="1084500" y="1161471"/>
                    <a:pt x="1215945" y="1354828"/>
                    <a:pt x="1204515" y="1268150"/>
                  </a:cubicBezTo>
                  <a:cubicBezTo>
                    <a:pt x="1193085" y="1180521"/>
                    <a:pt x="1248330" y="988116"/>
                    <a:pt x="1248330" y="988116"/>
                  </a:cubicBezTo>
                  <a:cubicBezTo>
                    <a:pt x="1295003" y="1043361"/>
                    <a:pt x="1402635" y="1057648"/>
                    <a:pt x="1402635" y="1057648"/>
                  </a:cubicBezTo>
                  <a:cubicBezTo>
                    <a:pt x="1767443" y="1071936"/>
                    <a:pt x="1776015" y="841431"/>
                    <a:pt x="1720770" y="774756"/>
                  </a:cubicBezTo>
                  <a:cubicBezTo>
                    <a:pt x="1713151" y="765231"/>
                    <a:pt x="1703626" y="758563"/>
                    <a:pt x="1693148" y="753801"/>
                  </a:cubicBezTo>
                  <a:cubicBezTo>
                    <a:pt x="1630283" y="724273"/>
                    <a:pt x="1528365" y="758563"/>
                    <a:pt x="1520745" y="762373"/>
                  </a:cubicBezTo>
                  <a:cubicBezTo>
                    <a:pt x="1520745" y="762373"/>
                    <a:pt x="1520745" y="762373"/>
                    <a:pt x="1520745" y="762373"/>
                  </a:cubicBezTo>
                  <a:cubicBezTo>
                    <a:pt x="1532176" y="751895"/>
                    <a:pt x="1536938" y="730941"/>
                    <a:pt x="1537890" y="702366"/>
                  </a:cubicBezTo>
                  <a:cubicBezTo>
                    <a:pt x="1539795" y="613783"/>
                    <a:pt x="1496933" y="459478"/>
                    <a:pt x="1454070" y="363276"/>
                  </a:cubicBezTo>
                  <a:cubicBezTo>
                    <a:pt x="1396920" y="236593"/>
                    <a:pt x="1168320" y="-72017"/>
                    <a:pt x="605393" y="26090"/>
                  </a:cubicBezTo>
                  <a:cubicBezTo>
                    <a:pt x="43418" y="123245"/>
                    <a:pt x="-10875" y="609021"/>
                    <a:pt x="11033" y="915726"/>
                  </a:cubicBezTo>
                  <a:close/>
                </a:path>
              </a:pathLst>
            </a:custGeom>
            <a:gradFill>
              <a:gsLst>
                <a:gs pos="0">
                  <a:srgbClr val="002384"/>
                </a:gs>
                <a:gs pos="88000">
                  <a:srgbClr val="001246"/>
                </a:gs>
              </a:gsLst>
              <a:lin ang="5400000" scaled="1"/>
            </a:gradFill>
            <a:ln w="9525"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A2034910-BC59-4371-A957-4034FA25F25A}"/>
                </a:ext>
              </a:extLst>
            </p:cNvPr>
            <p:cNvSpPr/>
            <p:nvPr/>
          </p:nvSpPr>
          <p:spPr>
            <a:xfrm>
              <a:off x="9837119" y="4805863"/>
              <a:ext cx="619125" cy="561975"/>
            </a:xfrm>
            <a:custGeom>
              <a:avLst/>
              <a:gdLst>
                <a:gd name="connsiteX0" fmla="*/ 29510 w 619125"/>
                <a:gd name="connsiteY0" fmla="*/ 509087 h 561975"/>
                <a:gd name="connsiteX1" fmla="*/ 105710 w 619125"/>
                <a:gd name="connsiteY1" fmla="*/ 562428 h 561975"/>
                <a:gd name="connsiteX2" fmla="*/ 165718 w 619125"/>
                <a:gd name="connsiteY2" fmla="*/ 472892 h 561975"/>
                <a:gd name="connsiteX3" fmla="*/ 601010 w 619125"/>
                <a:gd name="connsiteY3" fmla="*/ 73795 h 561975"/>
                <a:gd name="connsiteX4" fmla="*/ 618155 w 619125"/>
                <a:gd name="connsiteY4" fmla="*/ 13787 h 561975"/>
                <a:gd name="connsiteX5" fmla="*/ 13318 w 619125"/>
                <a:gd name="connsiteY5" fmla="*/ 442412 h 561975"/>
                <a:gd name="connsiteX6" fmla="*/ 29510 w 619125"/>
                <a:gd name="connsiteY6" fmla="*/ 509087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9125" h="561975">
                  <a:moveTo>
                    <a:pt x="29510" y="509087"/>
                  </a:moveTo>
                  <a:lnTo>
                    <a:pt x="105710" y="562428"/>
                  </a:lnTo>
                  <a:cubicBezTo>
                    <a:pt x="118093" y="510040"/>
                    <a:pt x="165718" y="472892"/>
                    <a:pt x="165718" y="472892"/>
                  </a:cubicBezTo>
                  <a:cubicBezTo>
                    <a:pt x="170480" y="292870"/>
                    <a:pt x="601010" y="73795"/>
                    <a:pt x="601010" y="73795"/>
                  </a:cubicBezTo>
                  <a:cubicBezTo>
                    <a:pt x="612440" y="63317"/>
                    <a:pt x="617203" y="42362"/>
                    <a:pt x="618155" y="13787"/>
                  </a:cubicBezTo>
                  <a:cubicBezTo>
                    <a:pt x="308593" y="-46220"/>
                    <a:pt x="81898" y="316683"/>
                    <a:pt x="13318" y="442412"/>
                  </a:cubicBezTo>
                  <a:cubicBezTo>
                    <a:pt x="935" y="465273"/>
                    <a:pt x="7603" y="494800"/>
                    <a:pt x="29510" y="509087"/>
                  </a:cubicBezTo>
                  <a:close/>
                </a:path>
              </a:pathLst>
            </a:custGeom>
            <a:solidFill>
              <a:srgbClr val="D8E2FF"/>
            </a:solidFill>
            <a:ln w="9525"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44139967-97B6-4C97-AC24-E64D18084502}"/>
                </a:ext>
              </a:extLst>
            </p:cNvPr>
            <p:cNvSpPr/>
            <p:nvPr/>
          </p:nvSpPr>
          <p:spPr>
            <a:xfrm>
              <a:off x="9609810" y="5838349"/>
              <a:ext cx="2257425" cy="2647950"/>
            </a:xfrm>
            <a:custGeom>
              <a:avLst/>
              <a:gdLst>
                <a:gd name="connsiteX0" fmla="*/ 12980 w 2257425"/>
                <a:gd name="connsiteY0" fmla="*/ 109061 h 2647950"/>
                <a:gd name="connsiteX1" fmla="*/ 37745 w 2257425"/>
                <a:gd name="connsiteY1" fmla="*/ 1049179 h 2647950"/>
                <a:gd name="connsiteX2" fmla="*/ 512090 w 2257425"/>
                <a:gd name="connsiteY2" fmla="*/ 1874044 h 2647950"/>
                <a:gd name="connsiteX3" fmla="*/ 778790 w 2257425"/>
                <a:gd name="connsiteY3" fmla="*/ 2294096 h 2647950"/>
                <a:gd name="connsiteX4" fmla="*/ 1050252 w 2257425"/>
                <a:gd name="connsiteY4" fmla="*/ 2645569 h 2647950"/>
                <a:gd name="connsiteX5" fmla="*/ 1079780 w 2257425"/>
                <a:gd name="connsiteY5" fmla="*/ 2387441 h 2647950"/>
                <a:gd name="connsiteX6" fmla="*/ 1656042 w 2257425"/>
                <a:gd name="connsiteY6" fmla="*/ 1952149 h 2647950"/>
                <a:gd name="connsiteX7" fmla="*/ 2256117 w 2257425"/>
                <a:gd name="connsiteY7" fmla="*/ 1517809 h 2647950"/>
                <a:gd name="connsiteX8" fmla="*/ 1571270 w 2257425"/>
                <a:gd name="connsiteY8" fmla="*/ 1206341 h 2647950"/>
                <a:gd name="connsiteX9" fmla="*/ 1503642 w 2257425"/>
                <a:gd name="connsiteY9" fmla="*/ 1159669 h 2647950"/>
                <a:gd name="connsiteX10" fmla="*/ 1300760 w 2257425"/>
                <a:gd name="connsiteY10" fmla="*/ 774859 h 2647950"/>
                <a:gd name="connsiteX11" fmla="*/ 1201700 w 2257425"/>
                <a:gd name="connsiteY11" fmla="*/ 456724 h 2647950"/>
                <a:gd name="connsiteX12" fmla="*/ 740690 w 2257425"/>
                <a:gd name="connsiteY12" fmla="*/ 41434 h 2647950"/>
                <a:gd name="connsiteX13" fmla="*/ 166332 w 2257425"/>
                <a:gd name="connsiteY13" fmla="*/ 7144 h 2647950"/>
                <a:gd name="connsiteX14" fmla="*/ 12980 w 2257425"/>
                <a:gd name="connsiteY14" fmla="*/ 109061 h 2647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57425" h="2647950">
                  <a:moveTo>
                    <a:pt x="12980" y="109061"/>
                  </a:moveTo>
                  <a:cubicBezTo>
                    <a:pt x="12980" y="109061"/>
                    <a:pt x="-10833" y="653891"/>
                    <a:pt x="37745" y="1049179"/>
                  </a:cubicBezTo>
                  <a:cubicBezTo>
                    <a:pt x="86322" y="1444466"/>
                    <a:pt x="421602" y="1813084"/>
                    <a:pt x="512090" y="1874044"/>
                  </a:cubicBezTo>
                  <a:cubicBezTo>
                    <a:pt x="602577" y="1935956"/>
                    <a:pt x="714972" y="2156936"/>
                    <a:pt x="778790" y="2294096"/>
                  </a:cubicBezTo>
                  <a:cubicBezTo>
                    <a:pt x="841655" y="2429351"/>
                    <a:pt x="1044537" y="2638901"/>
                    <a:pt x="1050252" y="2645569"/>
                  </a:cubicBezTo>
                  <a:cubicBezTo>
                    <a:pt x="1049300" y="2639854"/>
                    <a:pt x="1035965" y="2535079"/>
                    <a:pt x="1079780" y="2387441"/>
                  </a:cubicBezTo>
                  <a:cubicBezTo>
                    <a:pt x="1124547" y="2235994"/>
                    <a:pt x="1376007" y="1996916"/>
                    <a:pt x="1656042" y="1952149"/>
                  </a:cubicBezTo>
                  <a:cubicBezTo>
                    <a:pt x="1936077" y="1907381"/>
                    <a:pt x="2256117" y="1517809"/>
                    <a:pt x="2256117" y="1517809"/>
                  </a:cubicBezTo>
                  <a:cubicBezTo>
                    <a:pt x="2080857" y="1507331"/>
                    <a:pt x="1802727" y="1351121"/>
                    <a:pt x="1571270" y="1206341"/>
                  </a:cubicBezTo>
                  <a:cubicBezTo>
                    <a:pt x="1545552" y="1190149"/>
                    <a:pt x="1523645" y="1174909"/>
                    <a:pt x="1503642" y="1159669"/>
                  </a:cubicBezTo>
                  <a:cubicBezTo>
                    <a:pt x="1390295" y="1072039"/>
                    <a:pt x="1363625" y="988219"/>
                    <a:pt x="1300760" y="774859"/>
                  </a:cubicBezTo>
                  <a:cubicBezTo>
                    <a:pt x="1275995" y="691039"/>
                    <a:pt x="1245515" y="588169"/>
                    <a:pt x="1201700" y="456724"/>
                  </a:cubicBezTo>
                  <a:cubicBezTo>
                    <a:pt x="1027392" y="-67151"/>
                    <a:pt x="740690" y="41434"/>
                    <a:pt x="740690" y="41434"/>
                  </a:cubicBezTo>
                  <a:cubicBezTo>
                    <a:pt x="540665" y="255746"/>
                    <a:pt x="166332" y="7144"/>
                    <a:pt x="166332" y="7144"/>
                  </a:cubicBezTo>
                  <a:cubicBezTo>
                    <a:pt x="100610" y="16669"/>
                    <a:pt x="12980" y="109061"/>
                    <a:pt x="12980" y="109061"/>
                  </a:cubicBezTo>
                  <a:close/>
                </a:path>
              </a:pathLst>
            </a:custGeom>
            <a:solidFill>
              <a:srgbClr val="002384"/>
            </a:solidFill>
            <a:ln w="9525"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A0A9E1EA-6855-43C2-816E-569D62C2ABF7}"/>
                </a:ext>
              </a:extLst>
            </p:cNvPr>
            <p:cNvSpPr/>
            <p:nvPr/>
          </p:nvSpPr>
          <p:spPr>
            <a:xfrm>
              <a:off x="10569146" y="7212806"/>
              <a:ext cx="2047875" cy="590550"/>
            </a:xfrm>
            <a:custGeom>
              <a:avLst/>
              <a:gdLst>
                <a:gd name="connsiteX0" fmla="*/ 30908 w 2047875"/>
                <a:gd name="connsiteY0" fmla="*/ 7144 h 590550"/>
                <a:gd name="connsiteX1" fmla="*/ 130921 w 2047875"/>
                <a:gd name="connsiteY1" fmla="*/ 71914 h 590550"/>
                <a:gd name="connsiteX2" fmla="*/ 51863 w 2047875"/>
                <a:gd name="connsiteY2" fmla="*/ 87154 h 590550"/>
                <a:gd name="connsiteX3" fmla="*/ 55673 w 2047875"/>
                <a:gd name="connsiteY3" fmla="*/ 90011 h 590550"/>
                <a:gd name="connsiteX4" fmla="*/ 895778 w 2047875"/>
                <a:gd name="connsiteY4" fmla="*/ 557689 h 590550"/>
                <a:gd name="connsiteX5" fmla="*/ 2016871 w 2047875"/>
                <a:gd name="connsiteY5" fmla="*/ 29051 h 590550"/>
                <a:gd name="connsiteX6" fmla="*/ 2044493 w 2047875"/>
                <a:gd name="connsiteY6" fmla="*/ 43339 h 590550"/>
                <a:gd name="connsiteX7" fmla="*/ 878633 w 2047875"/>
                <a:gd name="connsiteY7" fmla="*/ 591979 h 590550"/>
                <a:gd name="connsiteX8" fmla="*/ 38528 w 2047875"/>
                <a:gd name="connsiteY8" fmla="*/ 124301 h 590550"/>
                <a:gd name="connsiteX9" fmla="*/ 12811 w 2047875"/>
                <a:gd name="connsiteY9" fmla="*/ 45244 h 590550"/>
                <a:gd name="connsiteX10" fmla="*/ 12811 w 2047875"/>
                <a:gd name="connsiteY10" fmla="*/ 44291 h 590550"/>
                <a:gd name="connsiteX11" fmla="*/ 30908 w 2047875"/>
                <a:gd name="connsiteY11" fmla="*/ 7144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47875" h="590550">
                  <a:moveTo>
                    <a:pt x="30908" y="7144"/>
                  </a:moveTo>
                  <a:lnTo>
                    <a:pt x="130921" y="71914"/>
                  </a:lnTo>
                  <a:lnTo>
                    <a:pt x="51863" y="87154"/>
                  </a:lnTo>
                  <a:cubicBezTo>
                    <a:pt x="52816" y="88106"/>
                    <a:pt x="54721" y="89059"/>
                    <a:pt x="55673" y="90011"/>
                  </a:cubicBezTo>
                  <a:lnTo>
                    <a:pt x="895778" y="557689"/>
                  </a:lnTo>
                  <a:lnTo>
                    <a:pt x="2016871" y="29051"/>
                  </a:lnTo>
                  <a:lnTo>
                    <a:pt x="2044493" y="43339"/>
                  </a:lnTo>
                  <a:lnTo>
                    <a:pt x="878633" y="591979"/>
                  </a:lnTo>
                  <a:lnTo>
                    <a:pt x="38528" y="124301"/>
                  </a:lnTo>
                  <a:cubicBezTo>
                    <a:pt x="8048" y="107156"/>
                    <a:pt x="428" y="72866"/>
                    <a:pt x="12811" y="45244"/>
                  </a:cubicBezTo>
                  <a:lnTo>
                    <a:pt x="12811" y="44291"/>
                  </a:lnTo>
                  <a:lnTo>
                    <a:pt x="30908" y="7144"/>
                  </a:lnTo>
                  <a:close/>
                </a:path>
              </a:pathLst>
            </a:custGeom>
            <a:solidFill>
              <a:srgbClr val="95B3EF"/>
            </a:solidFill>
            <a:ln w="9525"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158078DE-A3E3-4F46-B1F9-52D7E0BBEBC4}"/>
                </a:ext>
              </a:extLst>
            </p:cNvPr>
            <p:cNvSpPr/>
            <p:nvPr/>
          </p:nvSpPr>
          <p:spPr>
            <a:xfrm>
              <a:off x="10585752" y="6736860"/>
              <a:ext cx="2047875" cy="1038225"/>
            </a:xfrm>
            <a:custGeom>
              <a:avLst/>
              <a:gdLst>
                <a:gd name="connsiteX0" fmla="*/ 7635 w 2047875"/>
                <a:gd name="connsiteY0" fmla="*/ 503093 h 1038225"/>
                <a:gd name="connsiteX1" fmla="*/ 38115 w 2047875"/>
                <a:gd name="connsiteY1" fmla="*/ 565005 h 1038225"/>
                <a:gd name="connsiteX2" fmla="*/ 878220 w 2047875"/>
                <a:gd name="connsiteY2" fmla="*/ 1032683 h 1038225"/>
                <a:gd name="connsiteX3" fmla="*/ 1999313 w 2047875"/>
                <a:gd name="connsiteY3" fmla="*/ 504045 h 1038225"/>
                <a:gd name="connsiteX4" fmla="*/ 2043128 w 2047875"/>
                <a:gd name="connsiteY4" fmla="*/ 483090 h 1038225"/>
                <a:gd name="connsiteX5" fmla="*/ 1121108 w 2047875"/>
                <a:gd name="connsiteY5" fmla="*/ 13508 h 1038225"/>
                <a:gd name="connsiteX6" fmla="*/ 1069673 w 2047875"/>
                <a:gd name="connsiteY6" fmla="*/ 11603 h 1038225"/>
                <a:gd name="connsiteX7" fmla="*/ 41925 w 2047875"/>
                <a:gd name="connsiteY7" fmla="*/ 454515 h 1038225"/>
                <a:gd name="connsiteX8" fmla="*/ 7635 w 2047875"/>
                <a:gd name="connsiteY8" fmla="*/ 503093 h 1038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47875" h="1038225">
                  <a:moveTo>
                    <a:pt x="7635" y="503093"/>
                  </a:moveTo>
                  <a:cubicBezTo>
                    <a:pt x="4778" y="526905"/>
                    <a:pt x="14303" y="551670"/>
                    <a:pt x="38115" y="565005"/>
                  </a:cubicBezTo>
                  <a:lnTo>
                    <a:pt x="878220" y="1032683"/>
                  </a:lnTo>
                  <a:lnTo>
                    <a:pt x="1999313" y="504045"/>
                  </a:lnTo>
                  <a:lnTo>
                    <a:pt x="2043128" y="483090"/>
                  </a:lnTo>
                  <a:lnTo>
                    <a:pt x="1121108" y="13508"/>
                  </a:lnTo>
                  <a:cubicBezTo>
                    <a:pt x="1104916" y="5888"/>
                    <a:pt x="1086818" y="4935"/>
                    <a:pt x="1069673" y="11603"/>
                  </a:cubicBezTo>
                  <a:lnTo>
                    <a:pt x="41925" y="454515"/>
                  </a:lnTo>
                  <a:cubicBezTo>
                    <a:pt x="22875" y="464040"/>
                    <a:pt x="10493" y="483090"/>
                    <a:pt x="7635" y="503093"/>
                  </a:cubicBezTo>
                  <a:close/>
                </a:path>
              </a:pathLst>
            </a:custGeom>
            <a:solidFill>
              <a:srgbClr val="A2BAF4"/>
            </a:solidFill>
            <a:ln w="9525"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E5714A0C-37B2-44C6-9660-64189B5BB24D}"/>
                </a:ext>
              </a:extLst>
            </p:cNvPr>
            <p:cNvSpPr/>
            <p:nvPr/>
          </p:nvSpPr>
          <p:spPr>
            <a:xfrm>
              <a:off x="11129406" y="6939439"/>
              <a:ext cx="1123950" cy="742950"/>
            </a:xfrm>
            <a:custGeom>
              <a:avLst/>
              <a:gdLst>
                <a:gd name="connsiteX0" fmla="*/ 824151 w 1123950"/>
                <a:gd name="connsiteY0" fmla="*/ 7144 h 742950"/>
                <a:gd name="connsiteX1" fmla="*/ 22146 w 1123950"/>
                <a:gd name="connsiteY1" fmla="*/ 472916 h 742950"/>
                <a:gd name="connsiteX2" fmla="*/ 22146 w 1123950"/>
                <a:gd name="connsiteY2" fmla="*/ 525304 h 742950"/>
                <a:gd name="connsiteX3" fmla="*/ 400288 w 1123950"/>
                <a:gd name="connsiteY3" fmla="*/ 739617 h 742950"/>
                <a:gd name="connsiteX4" fmla="*/ 1121331 w 1123950"/>
                <a:gd name="connsiteY4" fmla="*/ 171926 h 742950"/>
                <a:gd name="connsiteX5" fmla="*/ 824151 w 1123950"/>
                <a:gd name="connsiteY5" fmla="*/ 7144 h 74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3950" h="742950">
                  <a:moveTo>
                    <a:pt x="824151" y="7144"/>
                  </a:moveTo>
                  <a:lnTo>
                    <a:pt x="22146" y="472916"/>
                  </a:lnTo>
                  <a:cubicBezTo>
                    <a:pt x="2143" y="484346"/>
                    <a:pt x="2143" y="513874"/>
                    <a:pt x="22146" y="525304"/>
                  </a:cubicBezTo>
                  <a:lnTo>
                    <a:pt x="400288" y="739617"/>
                  </a:lnTo>
                  <a:lnTo>
                    <a:pt x="1121331" y="171926"/>
                  </a:lnTo>
                  <a:lnTo>
                    <a:pt x="824151" y="7144"/>
                  </a:lnTo>
                  <a:close/>
                </a:path>
              </a:pathLst>
            </a:custGeom>
            <a:solidFill>
              <a:srgbClr val="1D3360"/>
            </a:solidFill>
            <a:ln w="9525"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58232FCD-31BC-4BCB-B8BE-70DEC4C9E299}"/>
                </a:ext>
              </a:extLst>
            </p:cNvPr>
            <p:cNvSpPr/>
            <p:nvPr/>
          </p:nvSpPr>
          <p:spPr>
            <a:xfrm>
              <a:off x="11452027" y="6256734"/>
              <a:ext cx="1628775" cy="1562100"/>
            </a:xfrm>
            <a:custGeom>
              <a:avLst/>
              <a:gdLst>
                <a:gd name="connsiteX0" fmla="*/ 468192 w 1628775"/>
                <a:gd name="connsiteY0" fmla="*/ 515541 h 1562100"/>
                <a:gd name="connsiteX1" fmla="*/ 1548327 w 1628775"/>
                <a:gd name="connsiteY1" fmla="*/ 10716 h 1562100"/>
                <a:gd name="connsiteX2" fmla="*/ 1581665 w 1628775"/>
                <a:gd name="connsiteY2" fmla="*/ 10716 h 1562100"/>
                <a:gd name="connsiteX3" fmla="*/ 1581665 w 1628775"/>
                <a:gd name="connsiteY3" fmla="*/ 10716 h 1562100"/>
                <a:gd name="connsiteX4" fmla="*/ 1630242 w 1628775"/>
                <a:gd name="connsiteY4" fmla="*/ 34528 h 1562100"/>
                <a:gd name="connsiteX5" fmla="*/ 1584522 w 1628775"/>
                <a:gd name="connsiteY5" fmla="*/ 39291 h 1562100"/>
                <a:gd name="connsiteX6" fmla="*/ 515817 w 1628775"/>
                <a:gd name="connsiteY6" fmla="*/ 539353 h 1562100"/>
                <a:gd name="connsiteX7" fmla="*/ 479622 w 1628775"/>
                <a:gd name="connsiteY7" fmla="*/ 576501 h 1562100"/>
                <a:gd name="connsiteX8" fmla="*/ 70047 w 1628775"/>
                <a:gd name="connsiteY8" fmla="*/ 1492806 h 1562100"/>
                <a:gd name="connsiteX9" fmla="*/ 72905 w 1628775"/>
                <a:gd name="connsiteY9" fmla="*/ 1492806 h 1562100"/>
                <a:gd name="connsiteX10" fmla="*/ 68142 w 1628775"/>
                <a:gd name="connsiteY10" fmla="*/ 1555671 h 1562100"/>
                <a:gd name="connsiteX11" fmla="*/ 22422 w 1628775"/>
                <a:gd name="connsiteY11" fmla="*/ 1533763 h 1562100"/>
                <a:gd name="connsiteX12" fmla="*/ 22422 w 1628775"/>
                <a:gd name="connsiteY12" fmla="*/ 1533763 h 1562100"/>
                <a:gd name="connsiteX13" fmla="*/ 9087 w 1628775"/>
                <a:gd name="connsiteY13" fmla="*/ 1500426 h 1562100"/>
                <a:gd name="connsiteX14" fmla="*/ 432950 w 1628775"/>
                <a:gd name="connsiteY14" fmla="*/ 553641 h 1562100"/>
                <a:gd name="connsiteX15" fmla="*/ 468192 w 1628775"/>
                <a:gd name="connsiteY15" fmla="*/ 515541 h 156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28775" h="1562100">
                  <a:moveTo>
                    <a:pt x="468192" y="515541"/>
                  </a:moveTo>
                  <a:lnTo>
                    <a:pt x="1548327" y="10716"/>
                  </a:lnTo>
                  <a:cubicBezTo>
                    <a:pt x="1559757" y="5953"/>
                    <a:pt x="1572140" y="5953"/>
                    <a:pt x="1581665" y="10716"/>
                  </a:cubicBezTo>
                  <a:lnTo>
                    <a:pt x="1581665" y="10716"/>
                  </a:lnTo>
                  <a:lnTo>
                    <a:pt x="1630242" y="34528"/>
                  </a:lnTo>
                  <a:lnTo>
                    <a:pt x="1584522" y="39291"/>
                  </a:lnTo>
                  <a:lnTo>
                    <a:pt x="515817" y="539353"/>
                  </a:lnTo>
                  <a:cubicBezTo>
                    <a:pt x="499625" y="546973"/>
                    <a:pt x="486290" y="560308"/>
                    <a:pt x="479622" y="576501"/>
                  </a:cubicBezTo>
                  <a:lnTo>
                    <a:pt x="70047" y="1492806"/>
                  </a:lnTo>
                  <a:cubicBezTo>
                    <a:pt x="71952" y="1492806"/>
                    <a:pt x="72905" y="1492806"/>
                    <a:pt x="72905" y="1492806"/>
                  </a:cubicBezTo>
                  <a:lnTo>
                    <a:pt x="68142" y="1555671"/>
                  </a:lnTo>
                  <a:lnTo>
                    <a:pt x="22422" y="1533763"/>
                  </a:lnTo>
                  <a:lnTo>
                    <a:pt x="22422" y="1533763"/>
                  </a:lnTo>
                  <a:cubicBezTo>
                    <a:pt x="10992" y="1528048"/>
                    <a:pt x="3372" y="1514713"/>
                    <a:pt x="9087" y="1500426"/>
                  </a:cubicBezTo>
                  <a:lnTo>
                    <a:pt x="432950" y="553641"/>
                  </a:lnTo>
                  <a:cubicBezTo>
                    <a:pt x="438665" y="536496"/>
                    <a:pt x="452000" y="523161"/>
                    <a:pt x="468192" y="515541"/>
                  </a:cubicBezTo>
                  <a:close/>
                </a:path>
              </a:pathLst>
            </a:custGeom>
            <a:solidFill>
              <a:srgbClr val="C7D6F9"/>
            </a:solidFill>
            <a:ln w="9525"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3FD66D0E-90C2-408F-8ADB-C1C3998F703F}"/>
                </a:ext>
              </a:extLst>
            </p:cNvPr>
            <p:cNvSpPr/>
            <p:nvPr/>
          </p:nvSpPr>
          <p:spPr>
            <a:xfrm>
              <a:off x="11498268" y="6277958"/>
              <a:ext cx="1609725" cy="1543050"/>
            </a:xfrm>
            <a:custGeom>
              <a:avLst/>
              <a:gdLst>
                <a:gd name="connsiteX0" fmla="*/ 433382 w 1609725"/>
                <a:gd name="connsiteY0" fmla="*/ 554324 h 1543050"/>
                <a:gd name="connsiteX1" fmla="*/ 9519 w 1609725"/>
                <a:gd name="connsiteY1" fmla="*/ 1501109 h 1543050"/>
                <a:gd name="connsiteX2" fmla="*/ 7614 w 1609725"/>
                <a:gd name="connsiteY2" fmla="*/ 1505872 h 1543050"/>
                <a:gd name="connsiteX3" fmla="*/ 43809 w 1609725"/>
                <a:gd name="connsiteY3" fmla="*/ 1533494 h 1543050"/>
                <a:gd name="connsiteX4" fmla="*/ 1147757 w 1609725"/>
                <a:gd name="connsiteY4" fmla="*/ 1008667 h 1543050"/>
                <a:gd name="connsiteX5" fmla="*/ 1178237 w 1609725"/>
                <a:gd name="connsiteY5" fmla="*/ 977234 h 1543050"/>
                <a:gd name="connsiteX6" fmla="*/ 1602099 w 1609725"/>
                <a:gd name="connsiteY6" fmla="*/ 63787 h 1543050"/>
                <a:gd name="connsiteX7" fmla="*/ 1554474 w 1609725"/>
                <a:gd name="connsiteY7" fmla="*/ 8542 h 1543050"/>
                <a:gd name="connsiteX8" fmla="*/ 1547807 w 1609725"/>
                <a:gd name="connsiteY8" fmla="*/ 10447 h 1543050"/>
                <a:gd name="connsiteX9" fmla="*/ 467672 w 1609725"/>
                <a:gd name="connsiteY9" fmla="*/ 516224 h 1543050"/>
                <a:gd name="connsiteX10" fmla="*/ 433382 w 1609725"/>
                <a:gd name="connsiteY10" fmla="*/ 554324 h 1543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09725" h="1543050">
                  <a:moveTo>
                    <a:pt x="433382" y="554324"/>
                  </a:moveTo>
                  <a:lnTo>
                    <a:pt x="9519" y="1501109"/>
                  </a:lnTo>
                  <a:cubicBezTo>
                    <a:pt x="8566" y="1503014"/>
                    <a:pt x="8566" y="1503967"/>
                    <a:pt x="7614" y="1505872"/>
                  </a:cubicBezTo>
                  <a:cubicBezTo>
                    <a:pt x="3804" y="1525874"/>
                    <a:pt x="23807" y="1543019"/>
                    <a:pt x="43809" y="1533494"/>
                  </a:cubicBezTo>
                  <a:lnTo>
                    <a:pt x="1147757" y="1008667"/>
                  </a:lnTo>
                  <a:cubicBezTo>
                    <a:pt x="1161092" y="1001999"/>
                    <a:pt x="1172522" y="991522"/>
                    <a:pt x="1178237" y="977234"/>
                  </a:cubicBezTo>
                  <a:lnTo>
                    <a:pt x="1602099" y="63787"/>
                  </a:lnTo>
                  <a:cubicBezTo>
                    <a:pt x="1615434" y="32354"/>
                    <a:pt x="1585907" y="-31"/>
                    <a:pt x="1554474" y="8542"/>
                  </a:cubicBezTo>
                  <a:cubicBezTo>
                    <a:pt x="1552569" y="9494"/>
                    <a:pt x="1550664" y="9494"/>
                    <a:pt x="1547807" y="10447"/>
                  </a:cubicBezTo>
                  <a:lnTo>
                    <a:pt x="467672" y="516224"/>
                  </a:lnTo>
                  <a:cubicBezTo>
                    <a:pt x="453384" y="524797"/>
                    <a:pt x="440049" y="538132"/>
                    <a:pt x="433382" y="554324"/>
                  </a:cubicBezTo>
                  <a:close/>
                </a:path>
              </a:pathLst>
            </a:custGeom>
            <a:gradFill>
              <a:gsLst>
                <a:gs pos="0">
                  <a:srgbClr val="D8E2FF"/>
                </a:gs>
                <a:gs pos="100000">
                  <a:srgbClr val="9FB8FF"/>
                </a:gs>
              </a:gsLst>
              <a:lin ang="5400000" scaled="1"/>
            </a:gradFill>
            <a:ln w="9525"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CC1B1F9E-11F6-4988-8294-F82E7798DDB1}"/>
                </a:ext>
              </a:extLst>
            </p:cNvPr>
            <p:cNvSpPr/>
            <p:nvPr/>
          </p:nvSpPr>
          <p:spPr>
            <a:xfrm>
              <a:off x="11186853" y="6919638"/>
              <a:ext cx="447675" cy="247650"/>
            </a:xfrm>
            <a:custGeom>
              <a:avLst/>
              <a:gdLst>
                <a:gd name="connsiteX0" fmla="*/ 439044 w 447675"/>
                <a:gd name="connsiteY0" fmla="*/ 119337 h 247650"/>
                <a:gd name="connsiteX1" fmla="*/ 250449 w 447675"/>
                <a:gd name="connsiteY1" fmla="*/ 11704 h 247650"/>
                <a:gd name="connsiteX2" fmla="*/ 219016 w 447675"/>
                <a:gd name="connsiteY2" fmla="*/ 9799 h 247650"/>
                <a:gd name="connsiteX3" fmla="*/ 21849 w 447675"/>
                <a:gd name="connsiteY3" fmla="*/ 91714 h 247650"/>
                <a:gd name="connsiteX4" fmla="*/ 18991 w 447675"/>
                <a:gd name="connsiteY4" fmla="*/ 134577 h 247650"/>
                <a:gd name="connsiteX5" fmla="*/ 197109 w 447675"/>
                <a:gd name="connsiteY5" fmla="*/ 239352 h 247650"/>
                <a:gd name="connsiteX6" fmla="*/ 259021 w 447675"/>
                <a:gd name="connsiteY6" fmla="*/ 240304 h 247650"/>
                <a:gd name="connsiteX7" fmla="*/ 439044 w 447675"/>
                <a:gd name="connsiteY7" fmla="*/ 143149 h 247650"/>
                <a:gd name="connsiteX8" fmla="*/ 439044 w 447675"/>
                <a:gd name="connsiteY8" fmla="*/ 119337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7675" h="247650">
                  <a:moveTo>
                    <a:pt x="439044" y="119337"/>
                  </a:moveTo>
                  <a:lnTo>
                    <a:pt x="250449" y="11704"/>
                  </a:lnTo>
                  <a:cubicBezTo>
                    <a:pt x="240924" y="5989"/>
                    <a:pt x="229494" y="5989"/>
                    <a:pt x="219016" y="9799"/>
                  </a:cubicBezTo>
                  <a:lnTo>
                    <a:pt x="21849" y="91714"/>
                  </a:lnTo>
                  <a:cubicBezTo>
                    <a:pt x="3751" y="99334"/>
                    <a:pt x="1846" y="125052"/>
                    <a:pt x="18991" y="134577"/>
                  </a:cubicBezTo>
                  <a:lnTo>
                    <a:pt x="197109" y="239352"/>
                  </a:lnTo>
                  <a:cubicBezTo>
                    <a:pt x="216159" y="250781"/>
                    <a:pt x="239971" y="250781"/>
                    <a:pt x="259021" y="240304"/>
                  </a:cubicBezTo>
                  <a:lnTo>
                    <a:pt x="439044" y="143149"/>
                  </a:lnTo>
                  <a:cubicBezTo>
                    <a:pt x="448569" y="138387"/>
                    <a:pt x="448569" y="124099"/>
                    <a:pt x="439044" y="119337"/>
                  </a:cubicBezTo>
                  <a:close/>
                </a:path>
              </a:pathLst>
            </a:custGeom>
            <a:solidFill>
              <a:srgbClr val="1D3360"/>
            </a:solidFill>
            <a:ln w="9525"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37CEA22D-463A-4833-92B1-52C2E8FB35A5}"/>
                </a:ext>
              </a:extLst>
            </p:cNvPr>
            <p:cNvSpPr/>
            <p:nvPr/>
          </p:nvSpPr>
          <p:spPr>
            <a:xfrm>
              <a:off x="12298225" y="6894036"/>
              <a:ext cx="180975" cy="219075"/>
            </a:xfrm>
            <a:custGeom>
              <a:avLst/>
              <a:gdLst>
                <a:gd name="connsiteX0" fmla="*/ 130559 w 180975"/>
                <a:gd name="connsiteY0" fmla="*/ 29517 h 219075"/>
                <a:gd name="connsiteX1" fmla="*/ 131747 w 180975"/>
                <a:gd name="connsiteY1" fmla="*/ 131747 h 219075"/>
                <a:gd name="connsiteX2" fmla="*/ 50677 w 180975"/>
                <a:gd name="connsiteY2" fmla="*/ 194036 h 219075"/>
                <a:gd name="connsiteX3" fmla="*/ 49488 w 180975"/>
                <a:gd name="connsiteY3" fmla="*/ 91806 h 219075"/>
                <a:gd name="connsiteX4" fmla="*/ 130559 w 180975"/>
                <a:gd name="connsiteY4" fmla="*/ 29517 h 2190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975" h="219075">
                  <a:moveTo>
                    <a:pt x="130559" y="29517"/>
                  </a:moveTo>
                  <a:cubicBezTo>
                    <a:pt x="153274" y="40547"/>
                    <a:pt x="153806" y="86317"/>
                    <a:pt x="131747" y="131747"/>
                  </a:cubicBezTo>
                  <a:cubicBezTo>
                    <a:pt x="109688" y="177178"/>
                    <a:pt x="73392" y="205066"/>
                    <a:pt x="50677" y="194036"/>
                  </a:cubicBezTo>
                  <a:cubicBezTo>
                    <a:pt x="27961" y="183007"/>
                    <a:pt x="27429" y="137237"/>
                    <a:pt x="49488" y="91806"/>
                  </a:cubicBezTo>
                  <a:cubicBezTo>
                    <a:pt x="71547" y="46376"/>
                    <a:pt x="107844" y="18488"/>
                    <a:pt x="130559" y="29517"/>
                  </a:cubicBezTo>
                  <a:close/>
                </a:path>
              </a:pathLst>
            </a:custGeom>
            <a:solidFill>
              <a:srgbClr val="1D3360"/>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26" name="Freeform: Shape 25">
              <a:extLst>
                <a:ext uri="{FF2B5EF4-FFF2-40B4-BE49-F238E27FC236}">
                  <a16:creationId xmlns:a16="http://schemas.microsoft.com/office/drawing/2014/main" id="{C51464D3-722D-41ED-BAE6-827756819C99}"/>
                </a:ext>
              </a:extLst>
            </p:cNvPr>
            <p:cNvSpPr/>
            <p:nvPr/>
          </p:nvSpPr>
          <p:spPr>
            <a:xfrm>
              <a:off x="10491946" y="7100908"/>
              <a:ext cx="752475" cy="295275"/>
            </a:xfrm>
            <a:custGeom>
              <a:avLst/>
              <a:gdLst>
                <a:gd name="connsiteX0" fmla="*/ 7144 w 752475"/>
                <a:gd name="connsiteY0" fmla="*/ 174287 h 295275"/>
                <a:gd name="connsiteX1" fmla="*/ 91916 w 752475"/>
                <a:gd name="connsiteY1" fmla="*/ 297159 h 295275"/>
                <a:gd name="connsiteX2" fmla="*/ 159544 w 752475"/>
                <a:gd name="connsiteY2" fmla="*/ 256202 h 295275"/>
                <a:gd name="connsiteX3" fmla="*/ 176689 w 752475"/>
                <a:gd name="connsiteY3" fmla="*/ 245724 h 295275"/>
                <a:gd name="connsiteX4" fmla="*/ 177641 w 752475"/>
                <a:gd name="connsiteY4" fmla="*/ 243819 h 295275"/>
                <a:gd name="connsiteX5" fmla="*/ 384334 w 752475"/>
                <a:gd name="connsiteY5" fmla="*/ 252392 h 295275"/>
                <a:gd name="connsiteX6" fmla="*/ 578644 w 752475"/>
                <a:gd name="connsiteY6" fmla="*/ 190479 h 295275"/>
                <a:gd name="connsiteX7" fmla="*/ 579596 w 752475"/>
                <a:gd name="connsiteY7" fmla="*/ 177144 h 295275"/>
                <a:gd name="connsiteX8" fmla="*/ 619601 w 752475"/>
                <a:gd name="connsiteY8" fmla="*/ 91419 h 295275"/>
                <a:gd name="connsiteX9" fmla="*/ 724376 w 752475"/>
                <a:gd name="connsiteY9" fmla="*/ 80942 h 295275"/>
                <a:gd name="connsiteX10" fmla="*/ 385286 w 752475"/>
                <a:gd name="connsiteY10" fmla="*/ 24744 h 295275"/>
                <a:gd name="connsiteX11" fmla="*/ 213836 w 752475"/>
                <a:gd name="connsiteY11" fmla="*/ 109517 h 295275"/>
                <a:gd name="connsiteX12" fmla="*/ 7144 w 752475"/>
                <a:gd name="connsiteY12" fmla="*/ 174287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52475" h="295275">
                  <a:moveTo>
                    <a:pt x="7144" y="174287"/>
                  </a:moveTo>
                  <a:lnTo>
                    <a:pt x="91916" y="297159"/>
                  </a:lnTo>
                  <a:lnTo>
                    <a:pt x="159544" y="256202"/>
                  </a:lnTo>
                  <a:lnTo>
                    <a:pt x="176689" y="245724"/>
                  </a:lnTo>
                  <a:cubicBezTo>
                    <a:pt x="176689" y="245724"/>
                    <a:pt x="176689" y="244772"/>
                    <a:pt x="177641" y="243819"/>
                  </a:cubicBezTo>
                  <a:cubicBezTo>
                    <a:pt x="181451" y="237152"/>
                    <a:pt x="207169" y="220959"/>
                    <a:pt x="384334" y="252392"/>
                  </a:cubicBezTo>
                  <a:cubicBezTo>
                    <a:pt x="571024" y="284777"/>
                    <a:pt x="577691" y="223817"/>
                    <a:pt x="578644" y="190479"/>
                  </a:cubicBezTo>
                  <a:cubicBezTo>
                    <a:pt x="578644" y="185717"/>
                    <a:pt x="578644" y="180954"/>
                    <a:pt x="579596" y="177144"/>
                  </a:cubicBezTo>
                  <a:cubicBezTo>
                    <a:pt x="583406" y="151427"/>
                    <a:pt x="569119" y="94277"/>
                    <a:pt x="619601" y="91419"/>
                  </a:cubicBezTo>
                  <a:cubicBezTo>
                    <a:pt x="670084" y="88562"/>
                    <a:pt x="800576" y="138092"/>
                    <a:pt x="724376" y="80942"/>
                  </a:cubicBezTo>
                  <a:cubicBezTo>
                    <a:pt x="648176" y="23792"/>
                    <a:pt x="442436" y="-18118"/>
                    <a:pt x="385286" y="24744"/>
                  </a:cubicBezTo>
                  <a:cubicBezTo>
                    <a:pt x="328136" y="67607"/>
                    <a:pt x="213836" y="109517"/>
                    <a:pt x="213836" y="109517"/>
                  </a:cubicBezTo>
                  <a:lnTo>
                    <a:pt x="7144" y="174287"/>
                  </a:lnTo>
                  <a:close/>
                </a:path>
              </a:pathLst>
            </a:custGeom>
            <a:solidFill>
              <a:srgbClr val="81A5E3"/>
            </a:solidFill>
            <a:ln w="9525"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DB9A0EED-47EB-4040-A451-94023810B01C}"/>
                </a:ext>
              </a:extLst>
            </p:cNvPr>
            <p:cNvSpPr/>
            <p:nvPr/>
          </p:nvSpPr>
          <p:spPr>
            <a:xfrm>
              <a:off x="10661491" y="733663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9049"/>
                  </a:cubicBezTo>
                  <a:lnTo>
                    <a:pt x="8096" y="7144"/>
                  </a:lnTo>
                  <a:close/>
                </a:path>
              </a:pathLst>
            </a:custGeom>
            <a:solidFill>
              <a:srgbClr val="002384"/>
            </a:solidFill>
            <a:ln w="9525"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BC6778F3-995C-4005-8143-098E57EE00B0}"/>
                </a:ext>
              </a:extLst>
            </p:cNvPr>
            <p:cNvSpPr/>
            <p:nvPr/>
          </p:nvSpPr>
          <p:spPr>
            <a:xfrm>
              <a:off x="10661491" y="7336631"/>
              <a:ext cx="9525" cy="9525"/>
            </a:xfrm>
            <a:custGeom>
              <a:avLst/>
              <a:gdLst>
                <a:gd name="connsiteX0" fmla="*/ 8096 w 9525"/>
                <a:gd name="connsiteY0" fmla="*/ 7144 h 9525"/>
                <a:gd name="connsiteX1" fmla="*/ 7144 w 9525"/>
                <a:gd name="connsiteY1" fmla="*/ 9049 h 9525"/>
                <a:gd name="connsiteX2" fmla="*/ 8096 w 9525"/>
                <a:gd name="connsiteY2" fmla="*/ 7144 h 9525"/>
              </a:gdLst>
              <a:ahLst/>
              <a:cxnLst>
                <a:cxn ang="0">
                  <a:pos x="connsiteX0" y="connsiteY0"/>
                </a:cxn>
                <a:cxn ang="0">
                  <a:pos x="connsiteX1" y="connsiteY1"/>
                </a:cxn>
                <a:cxn ang="0">
                  <a:pos x="connsiteX2" y="connsiteY2"/>
                </a:cxn>
              </a:cxnLst>
              <a:rect l="l" t="t" r="r" b="b"/>
              <a:pathLst>
                <a:path w="9525" h="9525">
                  <a:moveTo>
                    <a:pt x="8096" y="7144"/>
                  </a:moveTo>
                  <a:cubicBezTo>
                    <a:pt x="7144" y="8096"/>
                    <a:pt x="7144" y="9049"/>
                    <a:pt x="7144" y="9049"/>
                  </a:cubicBezTo>
                  <a:lnTo>
                    <a:pt x="8096" y="7144"/>
                  </a:lnTo>
                  <a:close/>
                </a:path>
              </a:pathLst>
            </a:custGeom>
            <a:solidFill>
              <a:srgbClr val="002384"/>
            </a:solidFill>
            <a:ln w="9525"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D96EA23B-F8C0-41AC-A3AF-950C3DBAC8AA}"/>
                </a:ext>
              </a:extLst>
            </p:cNvPr>
            <p:cNvSpPr/>
            <p:nvPr/>
          </p:nvSpPr>
          <p:spPr>
            <a:xfrm>
              <a:off x="9315633" y="5907023"/>
              <a:ext cx="1400175" cy="1809750"/>
            </a:xfrm>
            <a:custGeom>
              <a:avLst/>
              <a:gdLst>
                <a:gd name="connsiteX0" fmla="*/ 597669 w 1400175"/>
                <a:gd name="connsiteY0" fmla="*/ 511875 h 1809750"/>
                <a:gd name="connsiteX1" fmla="*/ 502419 w 1400175"/>
                <a:gd name="connsiteY1" fmla="*/ 51817 h 1809750"/>
                <a:gd name="connsiteX2" fmla="*/ 153804 w 1400175"/>
                <a:gd name="connsiteY2" fmla="*/ 321375 h 1809750"/>
                <a:gd name="connsiteX3" fmla="*/ 76651 w 1400175"/>
                <a:gd name="connsiteY3" fmla="*/ 1673925 h 1809750"/>
                <a:gd name="connsiteX4" fmla="*/ 921519 w 1400175"/>
                <a:gd name="connsiteY4" fmla="*/ 1655827 h 1809750"/>
                <a:gd name="connsiteX5" fmla="*/ 1375861 w 1400175"/>
                <a:gd name="connsiteY5" fmla="*/ 1558672 h 1809750"/>
                <a:gd name="connsiteX6" fmla="*/ 1394911 w 1400175"/>
                <a:gd name="connsiteY6" fmla="*/ 1524382 h 1809750"/>
                <a:gd name="connsiteX7" fmla="*/ 1234891 w 1400175"/>
                <a:gd name="connsiteY7" fmla="*/ 1255777 h 1809750"/>
                <a:gd name="connsiteX8" fmla="*/ 1206316 w 1400175"/>
                <a:gd name="connsiteY8" fmla="*/ 1239585 h 1809750"/>
                <a:gd name="connsiteX9" fmla="*/ 666249 w 1400175"/>
                <a:gd name="connsiteY9" fmla="*/ 1315785 h 1809750"/>
                <a:gd name="connsiteX10" fmla="*/ 539566 w 1400175"/>
                <a:gd name="connsiteY10" fmla="*/ 1080517 h 1809750"/>
                <a:gd name="connsiteX11" fmla="*/ 597669 w 1400175"/>
                <a:gd name="connsiteY11" fmla="*/ 511875 h 180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00175" h="1809750">
                  <a:moveTo>
                    <a:pt x="597669" y="511875"/>
                  </a:moveTo>
                  <a:cubicBezTo>
                    <a:pt x="597669" y="511875"/>
                    <a:pt x="617671" y="134685"/>
                    <a:pt x="502419" y="51817"/>
                  </a:cubicBezTo>
                  <a:cubicBezTo>
                    <a:pt x="387166" y="-31050"/>
                    <a:pt x="218574" y="-28193"/>
                    <a:pt x="153804" y="321375"/>
                  </a:cubicBezTo>
                  <a:cubicBezTo>
                    <a:pt x="89034" y="670942"/>
                    <a:pt x="-90989" y="1449135"/>
                    <a:pt x="76651" y="1673925"/>
                  </a:cubicBezTo>
                  <a:cubicBezTo>
                    <a:pt x="243339" y="1898715"/>
                    <a:pt x="641484" y="1792035"/>
                    <a:pt x="921519" y="1655827"/>
                  </a:cubicBezTo>
                  <a:cubicBezTo>
                    <a:pt x="1138689" y="1550100"/>
                    <a:pt x="1297756" y="1552957"/>
                    <a:pt x="1375861" y="1558672"/>
                  </a:cubicBezTo>
                  <a:cubicBezTo>
                    <a:pt x="1393959" y="1559625"/>
                    <a:pt x="1406341" y="1539622"/>
                    <a:pt x="1394911" y="1524382"/>
                  </a:cubicBezTo>
                  <a:cubicBezTo>
                    <a:pt x="1347286" y="1458660"/>
                    <a:pt x="1253941" y="1322452"/>
                    <a:pt x="1234891" y="1255777"/>
                  </a:cubicBezTo>
                  <a:cubicBezTo>
                    <a:pt x="1231081" y="1243395"/>
                    <a:pt x="1218699" y="1235775"/>
                    <a:pt x="1206316" y="1239585"/>
                  </a:cubicBezTo>
                  <a:cubicBezTo>
                    <a:pt x="1112019" y="1265302"/>
                    <a:pt x="784359" y="1349122"/>
                    <a:pt x="666249" y="1315785"/>
                  </a:cubicBezTo>
                  <a:cubicBezTo>
                    <a:pt x="527184" y="1276732"/>
                    <a:pt x="527184" y="1259587"/>
                    <a:pt x="539566" y="1080517"/>
                  </a:cubicBezTo>
                  <a:cubicBezTo>
                    <a:pt x="550044" y="901447"/>
                    <a:pt x="597669" y="511875"/>
                    <a:pt x="597669" y="511875"/>
                  </a:cubicBezTo>
                  <a:close/>
                </a:path>
              </a:pathLst>
            </a:custGeom>
            <a:gradFill>
              <a:gsLst>
                <a:gs pos="0">
                  <a:srgbClr val="002384"/>
                </a:gs>
                <a:gs pos="88000">
                  <a:srgbClr val="001246"/>
                </a:gs>
              </a:gsLst>
              <a:lin ang="5400000" scaled="1"/>
            </a:gradFill>
            <a:ln w="9525"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19193D21-B8C6-41CD-BE1F-D8E83A4A2FF4}"/>
                </a:ext>
              </a:extLst>
            </p:cNvPr>
            <p:cNvSpPr/>
            <p:nvPr/>
          </p:nvSpPr>
          <p:spPr>
            <a:xfrm>
              <a:off x="10622438" y="7283291"/>
              <a:ext cx="447675" cy="76200"/>
            </a:xfrm>
            <a:custGeom>
              <a:avLst/>
              <a:gdLst>
                <a:gd name="connsiteX0" fmla="*/ 7144 w 447675"/>
                <a:gd name="connsiteY0" fmla="*/ 30004 h 76200"/>
                <a:gd name="connsiteX1" fmla="*/ 30004 w 447675"/>
                <a:gd name="connsiteY1" fmla="*/ 72866 h 76200"/>
                <a:gd name="connsiteX2" fmla="*/ 47149 w 447675"/>
                <a:gd name="connsiteY2" fmla="*/ 62389 h 76200"/>
                <a:gd name="connsiteX3" fmla="*/ 48101 w 447675"/>
                <a:gd name="connsiteY3" fmla="*/ 60484 h 76200"/>
                <a:gd name="connsiteX4" fmla="*/ 254794 w 447675"/>
                <a:gd name="connsiteY4" fmla="*/ 69056 h 76200"/>
                <a:gd name="connsiteX5" fmla="*/ 449104 w 447675"/>
                <a:gd name="connsiteY5" fmla="*/ 7144 h 76200"/>
                <a:gd name="connsiteX6" fmla="*/ 230029 w 447675"/>
                <a:gd name="connsiteY6" fmla="*/ 23336 h 76200"/>
                <a:gd name="connsiteX7" fmla="*/ 7144 w 447675"/>
                <a:gd name="connsiteY7" fmla="*/ 30004 h 7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7675" h="76200">
                  <a:moveTo>
                    <a:pt x="7144" y="30004"/>
                  </a:moveTo>
                  <a:lnTo>
                    <a:pt x="30004" y="72866"/>
                  </a:lnTo>
                  <a:lnTo>
                    <a:pt x="47149" y="62389"/>
                  </a:lnTo>
                  <a:cubicBezTo>
                    <a:pt x="47149" y="62389"/>
                    <a:pt x="47149" y="61436"/>
                    <a:pt x="48101" y="60484"/>
                  </a:cubicBezTo>
                  <a:cubicBezTo>
                    <a:pt x="51911" y="53816"/>
                    <a:pt x="77629" y="37624"/>
                    <a:pt x="254794" y="69056"/>
                  </a:cubicBezTo>
                  <a:cubicBezTo>
                    <a:pt x="441484" y="101441"/>
                    <a:pt x="448151" y="40481"/>
                    <a:pt x="449104" y="7144"/>
                  </a:cubicBezTo>
                  <a:cubicBezTo>
                    <a:pt x="449104" y="7144"/>
                    <a:pt x="353854" y="51911"/>
                    <a:pt x="230029" y="23336"/>
                  </a:cubicBezTo>
                  <a:cubicBezTo>
                    <a:pt x="106204" y="-6191"/>
                    <a:pt x="7144" y="30004"/>
                    <a:pt x="7144" y="30004"/>
                  </a:cubicBezTo>
                  <a:close/>
                </a:path>
              </a:pathLst>
            </a:custGeom>
            <a:solidFill>
              <a:srgbClr val="719CDB"/>
            </a:solidFill>
            <a:ln w="9525"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3182C753-C787-4C0A-BA75-998EE071B39F}"/>
                </a:ext>
              </a:extLst>
            </p:cNvPr>
            <p:cNvSpPr/>
            <p:nvPr/>
          </p:nvSpPr>
          <p:spPr>
            <a:xfrm>
              <a:off x="11582167" y="6877526"/>
              <a:ext cx="190500" cy="123825"/>
            </a:xfrm>
            <a:custGeom>
              <a:avLst/>
              <a:gdLst>
                <a:gd name="connsiteX0" fmla="*/ 184700 w 190500"/>
                <a:gd name="connsiteY0" fmla="*/ 116681 h 123825"/>
                <a:gd name="connsiteX1" fmla="*/ 23728 w 190500"/>
                <a:gd name="connsiteY1" fmla="*/ 70009 h 123825"/>
                <a:gd name="connsiteX2" fmla="*/ 62780 w 190500"/>
                <a:gd name="connsiteY2" fmla="*/ 7144 h 123825"/>
                <a:gd name="connsiteX3" fmla="*/ 184700 w 190500"/>
                <a:gd name="connsiteY3" fmla="*/ 96679 h 123825"/>
              </a:gdLst>
              <a:ahLst/>
              <a:cxnLst>
                <a:cxn ang="0">
                  <a:pos x="connsiteX0" y="connsiteY0"/>
                </a:cxn>
                <a:cxn ang="0">
                  <a:pos x="connsiteX1" y="connsiteY1"/>
                </a:cxn>
                <a:cxn ang="0">
                  <a:pos x="connsiteX2" y="connsiteY2"/>
                </a:cxn>
                <a:cxn ang="0">
                  <a:pos x="connsiteX3" y="connsiteY3"/>
                </a:cxn>
              </a:cxnLst>
              <a:rect l="l" t="t" r="r" b="b"/>
              <a:pathLst>
                <a:path w="190500" h="123825">
                  <a:moveTo>
                    <a:pt x="184700" y="116681"/>
                  </a:moveTo>
                  <a:cubicBezTo>
                    <a:pt x="184700" y="116681"/>
                    <a:pt x="77068" y="59531"/>
                    <a:pt x="23728" y="70009"/>
                  </a:cubicBezTo>
                  <a:cubicBezTo>
                    <a:pt x="-29612" y="80486"/>
                    <a:pt x="62780" y="7144"/>
                    <a:pt x="62780" y="7144"/>
                  </a:cubicBezTo>
                  <a:lnTo>
                    <a:pt x="184700" y="96679"/>
                  </a:lnTo>
                </a:path>
              </a:pathLst>
            </a:custGeom>
            <a:solidFill>
              <a:srgbClr val="719CDB"/>
            </a:solidFill>
            <a:ln w="9525"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40B89A0B-4C03-4D60-9725-FBA6D80EC37C}"/>
                </a:ext>
              </a:extLst>
            </p:cNvPr>
            <p:cNvSpPr/>
            <p:nvPr/>
          </p:nvSpPr>
          <p:spPr>
            <a:xfrm>
              <a:off x="11080591" y="6676549"/>
              <a:ext cx="714375" cy="371475"/>
            </a:xfrm>
            <a:custGeom>
              <a:avLst/>
              <a:gdLst>
                <a:gd name="connsiteX0" fmla="*/ 7144 w 714375"/>
                <a:gd name="connsiteY0" fmla="*/ 7144 h 371475"/>
                <a:gd name="connsiteX1" fmla="*/ 44291 w 714375"/>
                <a:gd name="connsiteY1" fmla="*/ 159544 h 371475"/>
                <a:gd name="connsiteX2" fmla="*/ 63341 w 714375"/>
                <a:gd name="connsiteY2" fmla="*/ 159544 h 371475"/>
                <a:gd name="connsiteX3" fmla="*/ 63341 w 714375"/>
                <a:gd name="connsiteY3" fmla="*/ 159544 h 371475"/>
                <a:gd name="connsiteX4" fmla="*/ 369094 w 714375"/>
                <a:gd name="connsiteY4" fmla="*/ 201454 h 371475"/>
                <a:gd name="connsiteX5" fmla="*/ 421481 w 714375"/>
                <a:gd name="connsiteY5" fmla="*/ 279559 h 371475"/>
                <a:gd name="connsiteX6" fmla="*/ 569119 w 714375"/>
                <a:gd name="connsiteY6" fmla="*/ 366236 h 371475"/>
                <a:gd name="connsiteX7" fmla="*/ 531971 w 714375"/>
                <a:gd name="connsiteY7" fmla="*/ 308134 h 371475"/>
                <a:gd name="connsiteX8" fmla="*/ 551021 w 714375"/>
                <a:gd name="connsiteY8" fmla="*/ 250031 h 371475"/>
                <a:gd name="connsiteX9" fmla="*/ 684371 w 714375"/>
                <a:gd name="connsiteY9" fmla="*/ 314801 h 371475"/>
                <a:gd name="connsiteX10" fmla="*/ 711041 w 714375"/>
                <a:gd name="connsiteY10" fmla="*/ 326231 h 371475"/>
                <a:gd name="connsiteX11" fmla="*/ 711994 w 714375"/>
                <a:gd name="connsiteY11" fmla="*/ 325279 h 371475"/>
                <a:gd name="connsiteX12" fmla="*/ 711994 w 714375"/>
                <a:gd name="connsiteY12" fmla="*/ 325279 h 371475"/>
                <a:gd name="connsiteX13" fmla="*/ 702469 w 714375"/>
                <a:gd name="connsiteY13" fmla="*/ 294799 h 371475"/>
                <a:gd name="connsiteX14" fmla="*/ 394811 w 714375"/>
                <a:gd name="connsiteY14" fmla="*/ 70961 h 371475"/>
                <a:gd name="connsiteX15" fmla="*/ 7144 w 714375"/>
                <a:gd name="connsiteY15" fmla="*/ 7144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4375" h="371475">
                  <a:moveTo>
                    <a:pt x="7144" y="7144"/>
                  </a:moveTo>
                  <a:lnTo>
                    <a:pt x="44291" y="159544"/>
                  </a:lnTo>
                  <a:cubicBezTo>
                    <a:pt x="44291" y="159544"/>
                    <a:pt x="50959" y="159544"/>
                    <a:pt x="63341" y="159544"/>
                  </a:cubicBezTo>
                  <a:lnTo>
                    <a:pt x="63341" y="159544"/>
                  </a:lnTo>
                  <a:cubicBezTo>
                    <a:pt x="115729" y="160496"/>
                    <a:pt x="264319" y="165259"/>
                    <a:pt x="369094" y="201454"/>
                  </a:cubicBezTo>
                  <a:cubicBezTo>
                    <a:pt x="399574" y="211931"/>
                    <a:pt x="402431" y="249079"/>
                    <a:pt x="421481" y="279559"/>
                  </a:cubicBezTo>
                  <a:cubicBezTo>
                    <a:pt x="440531" y="310039"/>
                    <a:pt x="512921" y="359569"/>
                    <a:pt x="569119" y="366236"/>
                  </a:cubicBezTo>
                  <a:cubicBezTo>
                    <a:pt x="625316" y="372904"/>
                    <a:pt x="538639" y="332899"/>
                    <a:pt x="531971" y="308134"/>
                  </a:cubicBezTo>
                  <a:cubicBezTo>
                    <a:pt x="518636" y="262414"/>
                    <a:pt x="531971" y="247174"/>
                    <a:pt x="551021" y="250031"/>
                  </a:cubicBezTo>
                  <a:cubicBezTo>
                    <a:pt x="596741" y="257651"/>
                    <a:pt x="640556" y="280511"/>
                    <a:pt x="684371" y="314801"/>
                  </a:cubicBezTo>
                  <a:cubicBezTo>
                    <a:pt x="700564" y="327184"/>
                    <a:pt x="708184" y="329089"/>
                    <a:pt x="711041" y="326231"/>
                  </a:cubicBezTo>
                  <a:lnTo>
                    <a:pt x="711994" y="325279"/>
                  </a:lnTo>
                  <a:cubicBezTo>
                    <a:pt x="711994" y="325279"/>
                    <a:pt x="711994" y="325279"/>
                    <a:pt x="711994" y="325279"/>
                  </a:cubicBezTo>
                  <a:cubicBezTo>
                    <a:pt x="715804" y="318611"/>
                    <a:pt x="707231" y="300514"/>
                    <a:pt x="702469" y="294799"/>
                  </a:cubicBezTo>
                  <a:cubicBezTo>
                    <a:pt x="695801" y="285274"/>
                    <a:pt x="605314" y="125254"/>
                    <a:pt x="394811" y="70961"/>
                  </a:cubicBezTo>
                  <a:cubicBezTo>
                    <a:pt x="182404" y="17621"/>
                    <a:pt x="7144" y="7144"/>
                    <a:pt x="7144" y="7144"/>
                  </a:cubicBezTo>
                  <a:close/>
                </a:path>
              </a:pathLst>
            </a:custGeom>
            <a:solidFill>
              <a:srgbClr val="81A5E3"/>
            </a:solidFill>
            <a:ln w="9525"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6911F43B-D3F3-4947-9DB7-58D2DBD4F029}"/>
                </a:ext>
              </a:extLst>
            </p:cNvPr>
            <p:cNvSpPr/>
            <p:nvPr/>
          </p:nvSpPr>
          <p:spPr>
            <a:xfrm>
              <a:off x="10885148" y="6530414"/>
              <a:ext cx="434204" cy="422809"/>
            </a:xfrm>
            <a:custGeom>
              <a:avLst/>
              <a:gdLst>
                <a:gd name="connsiteX0" fmla="*/ 7144 w 571500"/>
                <a:gd name="connsiteY0" fmla="*/ 7144 h 381000"/>
                <a:gd name="connsiteX1" fmla="*/ 183356 w 571500"/>
                <a:gd name="connsiteY1" fmla="*/ 379571 h 381000"/>
                <a:gd name="connsiteX2" fmla="*/ 478631 w 571500"/>
                <a:gd name="connsiteY2" fmla="*/ 354806 h 381000"/>
                <a:gd name="connsiteX3" fmla="*/ 567214 w 571500"/>
                <a:gd name="connsiteY3" fmla="*/ 149066 h 381000"/>
                <a:gd name="connsiteX4" fmla="*/ 537686 w 571500"/>
                <a:gd name="connsiteY4" fmla="*/ 101441 h 381000"/>
                <a:gd name="connsiteX5" fmla="*/ 7144 w 571500"/>
                <a:gd name="connsiteY5" fmla="*/ 7144 h 381000"/>
                <a:gd name="connsiteX0" fmla="*/ 644 w 434848"/>
                <a:gd name="connsiteY0" fmla="*/ 0 h 415187"/>
                <a:gd name="connsiteX1" fmla="*/ 48926 w 434848"/>
                <a:gd name="connsiteY1" fmla="*/ 413311 h 415187"/>
                <a:gd name="connsiteX2" fmla="*/ 344201 w 434848"/>
                <a:gd name="connsiteY2" fmla="*/ 388546 h 415187"/>
                <a:gd name="connsiteX3" fmla="*/ 432784 w 434848"/>
                <a:gd name="connsiteY3" fmla="*/ 182806 h 415187"/>
                <a:gd name="connsiteX4" fmla="*/ 403256 w 434848"/>
                <a:gd name="connsiteY4" fmla="*/ 135181 h 415187"/>
                <a:gd name="connsiteX5" fmla="*/ 644 w 434848"/>
                <a:gd name="connsiteY5" fmla="*/ 0 h 415187"/>
                <a:gd name="connsiteX0" fmla="*/ 0 w 434204"/>
                <a:gd name="connsiteY0" fmla="*/ 0 h 422809"/>
                <a:gd name="connsiteX1" fmla="*/ 181488 w 434204"/>
                <a:gd name="connsiteY1" fmla="*/ 422543 h 422809"/>
                <a:gd name="connsiteX2" fmla="*/ 343557 w 434204"/>
                <a:gd name="connsiteY2" fmla="*/ 388546 h 422809"/>
                <a:gd name="connsiteX3" fmla="*/ 432140 w 434204"/>
                <a:gd name="connsiteY3" fmla="*/ 182806 h 422809"/>
                <a:gd name="connsiteX4" fmla="*/ 402612 w 434204"/>
                <a:gd name="connsiteY4" fmla="*/ 135181 h 422809"/>
                <a:gd name="connsiteX5" fmla="*/ 0 w 434204"/>
                <a:gd name="connsiteY5" fmla="*/ 0 h 422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4204" h="422809">
                  <a:moveTo>
                    <a:pt x="0" y="0"/>
                  </a:moveTo>
                  <a:cubicBezTo>
                    <a:pt x="62865" y="213360"/>
                    <a:pt x="68141" y="334913"/>
                    <a:pt x="181488" y="422543"/>
                  </a:cubicBezTo>
                  <a:cubicBezTo>
                    <a:pt x="278643" y="423496"/>
                    <a:pt x="316887" y="423789"/>
                    <a:pt x="343557" y="388546"/>
                  </a:cubicBezTo>
                  <a:cubicBezTo>
                    <a:pt x="371180" y="351399"/>
                    <a:pt x="411185" y="243766"/>
                    <a:pt x="432140" y="182806"/>
                  </a:cubicBezTo>
                  <a:cubicBezTo>
                    <a:pt x="439760" y="160899"/>
                    <a:pt x="425472" y="138039"/>
                    <a:pt x="402612" y="135181"/>
                  </a:cubicBezTo>
                  <a:cubicBezTo>
                    <a:pt x="207350" y="113274"/>
                    <a:pt x="115252" y="26670"/>
                    <a:pt x="0" y="0"/>
                  </a:cubicBezTo>
                  <a:close/>
                </a:path>
              </a:pathLst>
            </a:custGeom>
            <a:gradFill>
              <a:gsLst>
                <a:gs pos="0">
                  <a:srgbClr val="002384"/>
                </a:gs>
                <a:gs pos="88000">
                  <a:srgbClr val="001246"/>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34" name="Freeform: Shape 33">
              <a:extLst>
                <a:ext uri="{FF2B5EF4-FFF2-40B4-BE49-F238E27FC236}">
                  <a16:creationId xmlns:a16="http://schemas.microsoft.com/office/drawing/2014/main" id="{27E8FEA1-5505-420F-BF2B-3B2FD09BEACC}"/>
                </a:ext>
              </a:extLst>
            </p:cNvPr>
            <p:cNvSpPr/>
            <p:nvPr/>
          </p:nvSpPr>
          <p:spPr>
            <a:xfrm>
              <a:off x="11166452" y="6626787"/>
              <a:ext cx="171450" cy="333375"/>
            </a:xfrm>
            <a:custGeom>
              <a:avLst/>
              <a:gdLst>
                <a:gd name="connsiteX0" fmla="*/ 20343 w 171450"/>
                <a:gd name="connsiteY0" fmla="*/ 325510 h 333375"/>
                <a:gd name="connsiteX1" fmla="*/ 46060 w 171450"/>
                <a:gd name="connsiteY1" fmla="*/ 334083 h 333375"/>
                <a:gd name="connsiteX2" fmla="*/ 70826 w 171450"/>
                <a:gd name="connsiteY2" fmla="*/ 321700 h 333375"/>
                <a:gd name="connsiteX3" fmla="*/ 166076 w 171450"/>
                <a:gd name="connsiteY3" fmla="*/ 41666 h 333375"/>
                <a:gd name="connsiteX4" fmla="*/ 153693 w 171450"/>
                <a:gd name="connsiteY4" fmla="*/ 16900 h 333375"/>
                <a:gd name="connsiteX5" fmla="*/ 127976 w 171450"/>
                <a:gd name="connsiteY5" fmla="*/ 8328 h 333375"/>
                <a:gd name="connsiteX6" fmla="*/ 103210 w 171450"/>
                <a:gd name="connsiteY6" fmla="*/ 20710 h 333375"/>
                <a:gd name="connsiteX7" fmla="*/ 7960 w 171450"/>
                <a:gd name="connsiteY7" fmla="*/ 300745 h 333375"/>
                <a:gd name="connsiteX8" fmla="*/ 20343 w 171450"/>
                <a:gd name="connsiteY8" fmla="*/ 325510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1450" h="333375">
                  <a:moveTo>
                    <a:pt x="20343" y="325510"/>
                  </a:moveTo>
                  <a:lnTo>
                    <a:pt x="46060" y="334083"/>
                  </a:lnTo>
                  <a:cubicBezTo>
                    <a:pt x="56538" y="337893"/>
                    <a:pt x="67968" y="332178"/>
                    <a:pt x="70826" y="321700"/>
                  </a:cubicBezTo>
                  <a:lnTo>
                    <a:pt x="166076" y="41666"/>
                  </a:lnTo>
                  <a:cubicBezTo>
                    <a:pt x="169885" y="31188"/>
                    <a:pt x="164170" y="19758"/>
                    <a:pt x="153693" y="16900"/>
                  </a:cubicBezTo>
                  <a:lnTo>
                    <a:pt x="127976" y="8328"/>
                  </a:lnTo>
                  <a:cubicBezTo>
                    <a:pt x="117498" y="4518"/>
                    <a:pt x="106068" y="10233"/>
                    <a:pt x="103210" y="20710"/>
                  </a:cubicBezTo>
                  <a:lnTo>
                    <a:pt x="7960" y="300745"/>
                  </a:lnTo>
                  <a:cubicBezTo>
                    <a:pt x="5103" y="310270"/>
                    <a:pt x="9865" y="321700"/>
                    <a:pt x="20343" y="325510"/>
                  </a:cubicBezTo>
                  <a:close/>
                </a:path>
              </a:pathLst>
            </a:custGeom>
            <a:solidFill>
              <a:srgbClr val="D8E2FF"/>
            </a:solidFill>
            <a:ln w="9525"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04F4CE14-2170-4A0F-8C1E-2C52D5550FC8}"/>
                </a:ext>
              </a:extLst>
            </p:cNvPr>
            <p:cNvSpPr/>
            <p:nvPr/>
          </p:nvSpPr>
          <p:spPr>
            <a:xfrm>
              <a:off x="10493391" y="7097094"/>
              <a:ext cx="257175" cy="381000"/>
            </a:xfrm>
            <a:custGeom>
              <a:avLst/>
              <a:gdLst>
                <a:gd name="connsiteX0" fmla="*/ 226678 w 257175"/>
                <a:gd name="connsiteY0" fmla="*/ 373363 h 381000"/>
                <a:gd name="connsiteX1" fmla="*/ 245728 w 257175"/>
                <a:gd name="connsiteY1" fmla="*/ 361933 h 381000"/>
                <a:gd name="connsiteX2" fmla="*/ 253348 w 257175"/>
                <a:gd name="connsiteY2" fmla="*/ 331453 h 381000"/>
                <a:gd name="connsiteX3" fmla="*/ 67611 w 257175"/>
                <a:gd name="connsiteY3" fmla="*/ 18081 h 381000"/>
                <a:gd name="connsiteX4" fmla="*/ 37131 w 257175"/>
                <a:gd name="connsiteY4" fmla="*/ 10461 h 381000"/>
                <a:gd name="connsiteX5" fmla="*/ 18081 w 257175"/>
                <a:gd name="connsiteY5" fmla="*/ 21891 h 381000"/>
                <a:gd name="connsiteX6" fmla="*/ 10461 w 257175"/>
                <a:gd name="connsiteY6" fmla="*/ 52371 h 381000"/>
                <a:gd name="connsiteX7" fmla="*/ 196198 w 257175"/>
                <a:gd name="connsiteY7" fmla="*/ 365743 h 381000"/>
                <a:gd name="connsiteX8" fmla="*/ 226678 w 257175"/>
                <a:gd name="connsiteY8" fmla="*/ 373363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7175" h="381000">
                  <a:moveTo>
                    <a:pt x="226678" y="373363"/>
                  </a:moveTo>
                  <a:lnTo>
                    <a:pt x="245728" y="361933"/>
                  </a:lnTo>
                  <a:cubicBezTo>
                    <a:pt x="256206" y="356218"/>
                    <a:pt x="260016" y="341931"/>
                    <a:pt x="253348" y="331453"/>
                  </a:cubicBezTo>
                  <a:lnTo>
                    <a:pt x="67611" y="18081"/>
                  </a:lnTo>
                  <a:cubicBezTo>
                    <a:pt x="61896" y="7603"/>
                    <a:pt x="47608" y="3793"/>
                    <a:pt x="37131" y="10461"/>
                  </a:cubicBezTo>
                  <a:lnTo>
                    <a:pt x="18081" y="21891"/>
                  </a:lnTo>
                  <a:cubicBezTo>
                    <a:pt x="7603" y="27606"/>
                    <a:pt x="3793" y="41893"/>
                    <a:pt x="10461" y="52371"/>
                  </a:cubicBezTo>
                  <a:lnTo>
                    <a:pt x="196198" y="365743"/>
                  </a:lnTo>
                  <a:cubicBezTo>
                    <a:pt x="202866" y="376221"/>
                    <a:pt x="216201" y="380031"/>
                    <a:pt x="226678" y="373363"/>
                  </a:cubicBezTo>
                  <a:close/>
                </a:path>
              </a:pathLst>
            </a:custGeom>
            <a:solidFill>
              <a:srgbClr val="D8E2FF"/>
            </a:solidFill>
            <a:ln w="9525" cap="flat">
              <a:noFill/>
              <a:prstDash val="solid"/>
              <a:miter/>
            </a:ln>
          </p:spPr>
          <p:txBody>
            <a:bodyPr rtlCol="0" anchor="ctr"/>
            <a:lstStyle/>
            <a:p>
              <a:endParaRPr lang="en-US"/>
            </a:p>
          </p:txBody>
        </p:sp>
      </p:grpSp>
      <p:sp>
        <p:nvSpPr>
          <p:cNvPr id="64" name="Graphic 62">
            <a:extLst>
              <a:ext uri="{FF2B5EF4-FFF2-40B4-BE49-F238E27FC236}">
                <a16:creationId xmlns:a16="http://schemas.microsoft.com/office/drawing/2014/main" id="{0E053C70-F151-4E4F-998D-31D28EB80DA3}"/>
              </a:ext>
            </a:extLst>
          </p:cNvPr>
          <p:cNvSpPr/>
          <p:nvPr/>
        </p:nvSpPr>
        <p:spPr>
          <a:xfrm>
            <a:off x="-1" y="6654751"/>
            <a:ext cx="6636631" cy="7061250"/>
          </a:xfrm>
          <a:custGeom>
            <a:avLst/>
            <a:gdLst>
              <a:gd name="connsiteX0" fmla="*/ 7144 w 4019550"/>
              <a:gd name="connsiteY0" fmla="*/ 7144 h 4276725"/>
              <a:gd name="connsiteX1" fmla="*/ 1617821 w 4019550"/>
              <a:gd name="connsiteY1" fmla="*/ 2409349 h 4276725"/>
              <a:gd name="connsiteX2" fmla="*/ 4020979 w 4019550"/>
              <a:gd name="connsiteY2" fmla="*/ 4278154 h 4276725"/>
              <a:gd name="connsiteX3" fmla="*/ 7144 w 4019550"/>
              <a:gd name="connsiteY3" fmla="*/ 4278154 h 4276725"/>
              <a:gd name="connsiteX4" fmla="*/ 7144 w 4019550"/>
              <a:gd name="connsiteY4" fmla="*/ 7144 h 4276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19550" h="4276725">
                <a:moveTo>
                  <a:pt x="7144" y="7144"/>
                </a:moveTo>
                <a:cubicBezTo>
                  <a:pt x="7144" y="7144"/>
                  <a:pt x="257651" y="1873091"/>
                  <a:pt x="1617821" y="2409349"/>
                </a:cubicBezTo>
                <a:cubicBezTo>
                  <a:pt x="2977991" y="2945606"/>
                  <a:pt x="3920014" y="3882866"/>
                  <a:pt x="4020979" y="4278154"/>
                </a:cubicBezTo>
                <a:lnTo>
                  <a:pt x="7144" y="4278154"/>
                </a:lnTo>
                <a:lnTo>
                  <a:pt x="7144" y="7144"/>
                </a:lnTo>
                <a:close/>
              </a:path>
            </a:pathLst>
          </a:custGeom>
          <a:gradFill flip="none" rotWithShape="1">
            <a:gsLst>
              <a:gs pos="0">
                <a:schemeClr val="accent4"/>
              </a:gs>
              <a:gs pos="100000">
                <a:schemeClr val="accent3">
                  <a:lumMod val="60000"/>
                  <a:lumOff val="40000"/>
                </a:schemeClr>
              </a:gs>
            </a:gsLst>
            <a:path path="circle">
              <a:fillToRect r="100000" b="100000"/>
            </a:path>
            <a:tileRect l="-100000" t="-100000"/>
          </a:gradFill>
          <a:ln w="9525" cap="flat">
            <a:noFill/>
            <a:prstDash val="solid"/>
            <a:miter/>
          </a:ln>
          <a:effectLst>
            <a:outerShdw blurRad="635000" dist="190500" algn="l" rotWithShape="0">
              <a:prstClr val="black">
                <a:alpha val="26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65" name="TextBox 64">
            <a:extLst>
              <a:ext uri="{FF2B5EF4-FFF2-40B4-BE49-F238E27FC236}">
                <a16:creationId xmlns:a16="http://schemas.microsoft.com/office/drawing/2014/main" id="{139E5DB8-8445-4FCF-829E-F68F524B843B}"/>
              </a:ext>
            </a:extLst>
          </p:cNvPr>
          <p:cNvSpPr txBox="1"/>
          <p:nvPr/>
        </p:nvSpPr>
        <p:spPr>
          <a:xfrm>
            <a:off x="13240865" y="4161761"/>
            <a:ext cx="8387686" cy="2492990"/>
          </a:xfrm>
          <a:prstGeom prst="rect">
            <a:avLst/>
          </a:prstGeom>
          <a:noFill/>
        </p:spPr>
        <p:txBody>
          <a:bodyPr wrap="square" rtlCol="0">
            <a:spAutoFit/>
          </a:bodyPr>
          <a:lstStyle/>
          <a:p>
            <a:pPr lvl="0">
              <a:defRPr/>
            </a:pPr>
            <a:r>
              <a:rPr lang="en-US" sz="9600" b="1">
                <a:latin typeface="Century Gothic"/>
              </a:rPr>
              <a:t>CONVENIENT </a:t>
            </a:r>
            <a:endParaRPr lang="mn-MN" sz="9600" b="1">
              <a:latin typeface="Century Gothic"/>
            </a:endParaRPr>
          </a:p>
          <a:p>
            <a:pPr lvl="0">
              <a:defRPr/>
            </a:pPr>
            <a:r>
              <a:rPr lang="en-US" sz="6000">
                <a:latin typeface="Century Gothic"/>
              </a:rPr>
              <a:t>WORK ENVIRONMENT</a:t>
            </a:r>
            <a:endParaRPr kumimoji="0" lang="en-US" sz="6000" i="0" u="none" strike="noStrike" kern="1200" cap="none" spc="0" normalizeH="0" baseline="0" noProof="0">
              <a:ln>
                <a:noFill/>
              </a:ln>
              <a:effectLst/>
              <a:uLnTx/>
              <a:uFillTx/>
              <a:latin typeface="Century Gothic"/>
            </a:endParaRPr>
          </a:p>
        </p:txBody>
      </p:sp>
      <p:sp>
        <p:nvSpPr>
          <p:cNvPr id="66" name="TextBox 65">
            <a:extLst>
              <a:ext uri="{FF2B5EF4-FFF2-40B4-BE49-F238E27FC236}">
                <a16:creationId xmlns:a16="http://schemas.microsoft.com/office/drawing/2014/main" id="{FE67C970-9983-47E9-B462-E91F818E0B43}"/>
              </a:ext>
            </a:extLst>
          </p:cNvPr>
          <p:cNvSpPr txBox="1"/>
          <p:nvPr/>
        </p:nvSpPr>
        <p:spPr>
          <a:xfrm>
            <a:off x="13320377" y="7139085"/>
            <a:ext cx="6571325" cy="830997"/>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a:t>
            </a:r>
          </a:p>
        </p:txBody>
      </p:sp>
      <p:grpSp>
        <p:nvGrpSpPr>
          <p:cNvPr id="63" name="Group 62">
            <a:extLst>
              <a:ext uri="{FF2B5EF4-FFF2-40B4-BE49-F238E27FC236}">
                <a16:creationId xmlns:a16="http://schemas.microsoft.com/office/drawing/2014/main" id="{7B955B8E-2139-4228-8486-265ED9AA36AD}"/>
              </a:ext>
            </a:extLst>
          </p:cNvPr>
          <p:cNvGrpSpPr/>
          <p:nvPr/>
        </p:nvGrpSpPr>
        <p:grpSpPr>
          <a:xfrm rot="1131983" flipH="1">
            <a:off x="16878180" y="1568347"/>
            <a:ext cx="1152525" cy="952500"/>
            <a:chOff x="18228613" y="-1705941"/>
            <a:chExt cx="1152525" cy="952500"/>
          </a:xfrm>
        </p:grpSpPr>
        <p:sp>
          <p:nvSpPr>
            <p:cNvPr id="67" name="Freeform: Shape 66">
              <a:extLst>
                <a:ext uri="{FF2B5EF4-FFF2-40B4-BE49-F238E27FC236}">
                  <a16:creationId xmlns:a16="http://schemas.microsoft.com/office/drawing/2014/main" id="{E721EF97-2A5F-4A92-B07D-A354AFA66FCB}"/>
                </a:ext>
              </a:extLst>
            </p:cNvPr>
            <p:cNvSpPr/>
            <p:nvPr/>
          </p:nvSpPr>
          <p:spPr>
            <a:xfrm>
              <a:off x="18228613" y="-1705941"/>
              <a:ext cx="1152525" cy="952500"/>
            </a:xfrm>
            <a:custGeom>
              <a:avLst/>
              <a:gdLst>
                <a:gd name="connsiteX0" fmla="*/ 7144 w 1152525"/>
                <a:gd name="connsiteY0" fmla="*/ 7144 h 952500"/>
                <a:gd name="connsiteX1" fmla="*/ 632936 w 1152525"/>
                <a:gd name="connsiteY1" fmla="*/ 950119 h 952500"/>
                <a:gd name="connsiteX2" fmla="*/ 852964 w 1152525"/>
                <a:gd name="connsiteY2" fmla="*/ 744379 h 952500"/>
                <a:gd name="connsiteX3" fmla="*/ 852964 w 1152525"/>
                <a:gd name="connsiteY3" fmla="*/ 599599 h 952500"/>
                <a:gd name="connsiteX4" fmla="*/ 986314 w 1152525"/>
                <a:gd name="connsiteY4" fmla="*/ 583406 h 952500"/>
                <a:gd name="connsiteX5" fmla="*/ 1147286 w 1152525"/>
                <a:gd name="connsiteY5" fmla="*/ 307181 h 95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2525" h="952500">
                  <a:moveTo>
                    <a:pt x="7144" y="7144"/>
                  </a:moveTo>
                  <a:lnTo>
                    <a:pt x="632936" y="950119"/>
                  </a:lnTo>
                  <a:lnTo>
                    <a:pt x="852964" y="744379"/>
                  </a:lnTo>
                  <a:lnTo>
                    <a:pt x="852964" y="599599"/>
                  </a:lnTo>
                  <a:lnTo>
                    <a:pt x="986314" y="583406"/>
                  </a:lnTo>
                  <a:lnTo>
                    <a:pt x="1147286" y="307181"/>
                  </a:lnTo>
                  <a:close/>
                </a:path>
              </a:pathLst>
            </a:custGeom>
            <a:solidFill>
              <a:srgbClr val="4648D0"/>
            </a:solidFill>
            <a:ln w="9525"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E6809502-CB3E-4A83-AFC2-1EF298F2B486}"/>
                </a:ext>
              </a:extLst>
            </p:cNvPr>
            <p:cNvSpPr/>
            <p:nvPr/>
          </p:nvSpPr>
          <p:spPr>
            <a:xfrm>
              <a:off x="18545795" y="-1480198"/>
              <a:ext cx="676275" cy="533400"/>
            </a:xfrm>
            <a:custGeom>
              <a:avLst/>
              <a:gdLst>
                <a:gd name="connsiteX0" fmla="*/ 7144 w 676275"/>
                <a:gd name="connsiteY0" fmla="*/ 7144 h 533400"/>
                <a:gd name="connsiteX1" fmla="*/ 522446 w 676275"/>
                <a:gd name="connsiteY1" fmla="*/ 531019 h 533400"/>
                <a:gd name="connsiteX2" fmla="*/ 535781 w 676275"/>
                <a:gd name="connsiteY2" fmla="*/ 373856 h 533400"/>
                <a:gd name="connsiteX3" fmla="*/ 669131 w 676275"/>
                <a:gd name="connsiteY3" fmla="*/ 357664 h 533400"/>
              </a:gdLst>
              <a:ahLst/>
              <a:cxnLst>
                <a:cxn ang="0">
                  <a:pos x="connsiteX0" y="connsiteY0"/>
                </a:cxn>
                <a:cxn ang="0">
                  <a:pos x="connsiteX1" y="connsiteY1"/>
                </a:cxn>
                <a:cxn ang="0">
                  <a:pos x="connsiteX2" y="connsiteY2"/>
                </a:cxn>
                <a:cxn ang="0">
                  <a:pos x="connsiteX3" y="connsiteY3"/>
                </a:cxn>
              </a:cxnLst>
              <a:rect l="l" t="t" r="r" b="b"/>
              <a:pathLst>
                <a:path w="676275" h="533400">
                  <a:moveTo>
                    <a:pt x="7144" y="7144"/>
                  </a:moveTo>
                  <a:lnTo>
                    <a:pt x="522446" y="531019"/>
                  </a:lnTo>
                  <a:lnTo>
                    <a:pt x="535781" y="373856"/>
                  </a:lnTo>
                  <a:lnTo>
                    <a:pt x="669131" y="357664"/>
                  </a:lnTo>
                  <a:close/>
                </a:path>
              </a:pathLst>
            </a:custGeom>
            <a:solidFill>
              <a:srgbClr val="2A2B7B"/>
            </a:solidFill>
            <a:ln w="9525" cap="flat">
              <a:noFill/>
              <a:prstDash val="solid"/>
              <a:miter/>
            </a:ln>
          </p:spPr>
          <p:txBody>
            <a:bodyPr rtlCol="0" anchor="ctr"/>
            <a:lstStyle/>
            <a:p>
              <a:endParaRPr lang="en-US"/>
            </a:p>
          </p:txBody>
        </p:sp>
      </p:grpSp>
    </p:spTree>
    <p:extLst>
      <p:ext uri="{BB962C8B-B14F-4D97-AF65-F5344CB8AC3E}">
        <p14:creationId xmlns:p14="http://schemas.microsoft.com/office/powerpoint/2010/main" val="1285672079"/>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2" decel="100000" fill="hold" grpId="0" nodeType="withEffect">
                                  <p:stCondLst>
                                    <p:cond delay="0"/>
                                  </p:stCondLst>
                                  <p:childTnLst>
                                    <p:set>
                                      <p:cBhvr>
                                        <p:cTn id="6" dur="1" fill="hold">
                                          <p:stCondLst>
                                            <p:cond delay="0"/>
                                          </p:stCondLst>
                                        </p:cTn>
                                        <p:tgtEl>
                                          <p:spTgt spid="39"/>
                                        </p:tgtEl>
                                        <p:attrNameLst>
                                          <p:attrName>style.visibility</p:attrName>
                                        </p:attrNameLst>
                                      </p:cBhvr>
                                      <p:to>
                                        <p:strVal val="visible"/>
                                      </p:to>
                                    </p:set>
                                    <p:anim calcmode="lin" valueType="num">
                                      <p:cBhvr additive="base">
                                        <p:cTn id="7" dur="1500" fill="hold"/>
                                        <p:tgtEl>
                                          <p:spTgt spid="39"/>
                                        </p:tgtEl>
                                        <p:attrNameLst>
                                          <p:attrName>ppt_x</p:attrName>
                                        </p:attrNameLst>
                                      </p:cBhvr>
                                      <p:tavLst>
                                        <p:tav tm="0">
                                          <p:val>
                                            <p:strVal val="0-#ppt_w/2"/>
                                          </p:val>
                                        </p:tav>
                                        <p:tav tm="100000">
                                          <p:val>
                                            <p:strVal val="#ppt_x"/>
                                          </p:val>
                                        </p:tav>
                                      </p:tavLst>
                                    </p:anim>
                                    <p:anim calcmode="lin" valueType="num">
                                      <p:cBhvr additive="base">
                                        <p:cTn id="8" dur="1500" fill="hold"/>
                                        <p:tgtEl>
                                          <p:spTgt spid="39"/>
                                        </p:tgtEl>
                                        <p:attrNameLst>
                                          <p:attrName>ppt_y</p:attrName>
                                        </p:attrNameLst>
                                      </p:cBhvr>
                                      <p:tavLst>
                                        <p:tav tm="0">
                                          <p:val>
                                            <p:strVal val="1+#ppt_h/2"/>
                                          </p:val>
                                        </p:tav>
                                        <p:tav tm="100000">
                                          <p:val>
                                            <p:strVal val="#ppt_y"/>
                                          </p:val>
                                        </p:tav>
                                      </p:tavLst>
                                    </p:anim>
                                  </p:childTnLst>
                                </p:cTn>
                              </p:par>
                              <p:par>
                                <p:cTn id="9" presetID="2" presetClass="entr" presetSubtype="12" decel="100000" fill="hold" grpId="0" nodeType="withEffect">
                                  <p:stCondLst>
                                    <p:cond delay="100"/>
                                  </p:stCondLst>
                                  <p:childTnLst>
                                    <p:set>
                                      <p:cBhvr>
                                        <p:cTn id="10" dur="1" fill="hold">
                                          <p:stCondLst>
                                            <p:cond delay="0"/>
                                          </p:stCondLst>
                                        </p:cTn>
                                        <p:tgtEl>
                                          <p:spTgt spid="40"/>
                                        </p:tgtEl>
                                        <p:attrNameLst>
                                          <p:attrName>style.visibility</p:attrName>
                                        </p:attrNameLst>
                                      </p:cBhvr>
                                      <p:to>
                                        <p:strVal val="visible"/>
                                      </p:to>
                                    </p:set>
                                    <p:anim calcmode="lin" valueType="num">
                                      <p:cBhvr additive="base">
                                        <p:cTn id="11" dur="1500" fill="hold"/>
                                        <p:tgtEl>
                                          <p:spTgt spid="40"/>
                                        </p:tgtEl>
                                        <p:attrNameLst>
                                          <p:attrName>ppt_x</p:attrName>
                                        </p:attrNameLst>
                                      </p:cBhvr>
                                      <p:tavLst>
                                        <p:tav tm="0">
                                          <p:val>
                                            <p:strVal val="0-#ppt_w/2"/>
                                          </p:val>
                                        </p:tav>
                                        <p:tav tm="100000">
                                          <p:val>
                                            <p:strVal val="#ppt_x"/>
                                          </p:val>
                                        </p:tav>
                                      </p:tavLst>
                                    </p:anim>
                                    <p:anim calcmode="lin" valueType="num">
                                      <p:cBhvr additive="base">
                                        <p:cTn id="12" dur="1500" fill="hold"/>
                                        <p:tgtEl>
                                          <p:spTgt spid="40"/>
                                        </p:tgtEl>
                                        <p:attrNameLst>
                                          <p:attrName>ppt_y</p:attrName>
                                        </p:attrNameLst>
                                      </p:cBhvr>
                                      <p:tavLst>
                                        <p:tav tm="0">
                                          <p:val>
                                            <p:strVal val="1+#ppt_h/2"/>
                                          </p:val>
                                        </p:tav>
                                        <p:tav tm="100000">
                                          <p:val>
                                            <p:strVal val="#ppt_y"/>
                                          </p:val>
                                        </p:tav>
                                      </p:tavLst>
                                    </p:anim>
                                  </p:childTnLst>
                                </p:cTn>
                              </p:par>
                              <p:par>
                                <p:cTn id="13" presetID="2" presetClass="entr" presetSubtype="12" decel="100000" fill="hold" grpId="0" nodeType="withEffect">
                                  <p:stCondLst>
                                    <p:cond delay="200"/>
                                  </p:stCondLst>
                                  <p:childTnLst>
                                    <p:set>
                                      <p:cBhvr>
                                        <p:cTn id="14" dur="1" fill="hold">
                                          <p:stCondLst>
                                            <p:cond delay="0"/>
                                          </p:stCondLst>
                                        </p:cTn>
                                        <p:tgtEl>
                                          <p:spTgt spid="41"/>
                                        </p:tgtEl>
                                        <p:attrNameLst>
                                          <p:attrName>style.visibility</p:attrName>
                                        </p:attrNameLst>
                                      </p:cBhvr>
                                      <p:to>
                                        <p:strVal val="visible"/>
                                      </p:to>
                                    </p:set>
                                    <p:anim calcmode="lin" valueType="num">
                                      <p:cBhvr additive="base">
                                        <p:cTn id="15" dur="1500" fill="hold"/>
                                        <p:tgtEl>
                                          <p:spTgt spid="41"/>
                                        </p:tgtEl>
                                        <p:attrNameLst>
                                          <p:attrName>ppt_x</p:attrName>
                                        </p:attrNameLst>
                                      </p:cBhvr>
                                      <p:tavLst>
                                        <p:tav tm="0">
                                          <p:val>
                                            <p:strVal val="0-#ppt_w/2"/>
                                          </p:val>
                                        </p:tav>
                                        <p:tav tm="100000">
                                          <p:val>
                                            <p:strVal val="#ppt_x"/>
                                          </p:val>
                                        </p:tav>
                                      </p:tavLst>
                                    </p:anim>
                                    <p:anim calcmode="lin" valueType="num">
                                      <p:cBhvr additive="base">
                                        <p:cTn id="16" dur="1500" fill="hold"/>
                                        <p:tgtEl>
                                          <p:spTgt spid="41"/>
                                        </p:tgtEl>
                                        <p:attrNameLst>
                                          <p:attrName>ppt_y</p:attrName>
                                        </p:attrNameLst>
                                      </p:cBhvr>
                                      <p:tavLst>
                                        <p:tav tm="0">
                                          <p:val>
                                            <p:strVal val="1+#ppt_h/2"/>
                                          </p:val>
                                        </p:tav>
                                        <p:tav tm="100000">
                                          <p:val>
                                            <p:strVal val="#ppt_y"/>
                                          </p:val>
                                        </p:tav>
                                      </p:tavLst>
                                    </p:anim>
                                  </p:childTnLst>
                                </p:cTn>
                              </p:par>
                              <p:par>
                                <p:cTn id="17" presetID="2" presetClass="entr" presetSubtype="12" decel="100000" fill="hold" nodeType="withEffect">
                                  <p:stCondLst>
                                    <p:cond delay="300"/>
                                  </p:stCondLst>
                                  <p:childTnLst>
                                    <p:set>
                                      <p:cBhvr>
                                        <p:cTn id="18" dur="1" fill="hold">
                                          <p:stCondLst>
                                            <p:cond delay="0"/>
                                          </p:stCondLst>
                                        </p:cTn>
                                        <p:tgtEl>
                                          <p:spTgt spid="36"/>
                                        </p:tgtEl>
                                        <p:attrNameLst>
                                          <p:attrName>style.visibility</p:attrName>
                                        </p:attrNameLst>
                                      </p:cBhvr>
                                      <p:to>
                                        <p:strVal val="visible"/>
                                      </p:to>
                                    </p:set>
                                    <p:anim calcmode="lin" valueType="num">
                                      <p:cBhvr additive="base">
                                        <p:cTn id="19" dur="1500" fill="hold"/>
                                        <p:tgtEl>
                                          <p:spTgt spid="36"/>
                                        </p:tgtEl>
                                        <p:attrNameLst>
                                          <p:attrName>ppt_x</p:attrName>
                                        </p:attrNameLst>
                                      </p:cBhvr>
                                      <p:tavLst>
                                        <p:tav tm="0">
                                          <p:val>
                                            <p:strVal val="0-#ppt_w/2"/>
                                          </p:val>
                                        </p:tav>
                                        <p:tav tm="100000">
                                          <p:val>
                                            <p:strVal val="#ppt_x"/>
                                          </p:val>
                                        </p:tav>
                                      </p:tavLst>
                                    </p:anim>
                                    <p:anim calcmode="lin" valueType="num">
                                      <p:cBhvr additive="base">
                                        <p:cTn id="20" dur="1500" fill="hold"/>
                                        <p:tgtEl>
                                          <p:spTgt spid="36"/>
                                        </p:tgtEl>
                                        <p:attrNameLst>
                                          <p:attrName>ppt_y</p:attrName>
                                        </p:attrNameLst>
                                      </p:cBhvr>
                                      <p:tavLst>
                                        <p:tav tm="0">
                                          <p:val>
                                            <p:strVal val="1+#ppt_h/2"/>
                                          </p:val>
                                        </p:tav>
                                        <p:tav tm="100000">
                                          <p:val>
                                            <p:strVal val="#ppt_y"/>
                                          </p:val>
                                        </p:tav>
                                      </p:tavLst>
                                    </p:anim>
                                  </p:childTnLst>
                                </p:cTn>
                              </p:par>
                              <p:par>
                                <p:cTn id="21" presetID="2" presetClass="entr" presetSubtype="12" decel="100000" fill="hold" nodeType="withEffect">
                                  <p:stCondLst>
                                    <p:cond delay="400"/>
                                  </p:stCondLst>
                                  <p:childTnLst>
                                    <p:set>
                                      <p:cBhvr>
                                        <p:cTn id="22" dur="1" fill="hold">
                                          <p:stCondLst>
                                            <p:cond delay="0"/>
                                          </p:stCondLst>
                                        </p:cTn>
                                        <p:tgtEl>
                                          <p:spTgt spid="43"/>
                                        </p:tgtEl>
                                        <p:attrNameLst>
                                          <p:attrName>style.visibility</p:attrName>
                                        </p:attrNameLst>
                                      </p:cBhvr>
                                      <p:to>
                                        <p:strVal val="visible"/>
                                      </p:to>
                                    </p:set>
                                    <p:anim calcmode="lin" valueType="num">
                                      <p:cBhvr additive="base">
                                        <p:cTn id="23" dur="1500" fill="hold"/>
                                        <p:tgtEl>
                                          <p:spTgt spid="43"/>
                                        </p:tgtEl>
                                        <p:attrNameLst>
                                          <p:attrName>ppt_x</p:attrName>
                                        </p:attrNameLst>
                                      </p:cBhvr>
                                      <p:tavLst>
                                        <p:tav tm="0">
                                          <p:val>
                                            <p:strVal val="0-#ppt_w/2"/>
                                          </p:val>
                                        </p:tav>
                                        <p:tav tm="100000">
                                          <p:val>
                                            <p:strVal val="#ppt_x"/>
                                          </p:val>
                                        </p:tav>
                                      </p:tavLst>
                                    </p:anim>
                                    <p:anim calcmode="lin" valueType="num">
                                      <p:cBhvr additive="base">
                                        <p:cTn id="24" dur="1500" fill="hold"/>
                                        <p:tgtEl>
                                          <p:spTgt spid="43"/>
                                        </p:tgtEl>
                                        <p:attrNameLst>
                                          <p:attrName>ppt_y</p:attrName>
                                        </p:attrNameLst>
                                      </p:cBhvr>
                                      <p:tavLst>
                                        <p:tav tm="0">
                                          <p:val>
                                            <p:strVal val="1+#ppt_h/2"/>
                                          </p:val>
                                        </p:tav>
                                        <p:tav tm="100000">
                                          <p:val>
                                            <p:strVal val="#ppt_y"/>
                                          </p:val>
                                        </p:tav>
                                      </p:tavLst>
                                    </p:anim>
                                  </p:childTnLst>
                                </p:cTn>
                              </p:par>
                              <p:par>
                                <p:cTn id="25" presetID="2" presetClass="entr" presetSubtype="12" decel="100000" fill="hold" nodeType="withEffect">
                                  <p:stCondLst>
                                    <p:cond delay="500"/>
                                  </p:stCondLst>
                                  <p:childTnLst>
                                    <p:set>
                                      <p:cBhvr>
                                        <p:cTn id="26" dur="1" fill="hold">
                                          <p:stCondLst>
                                            <p:cond delay="0"/>
                                          </p:stCondLst>
                                        </p:cTn>
                                        <p:tgtEl>
                                          <p:spTgt spid="46"/>
                                        </p:tgtEl>
                                        <p:attrNameLst>
                                          <p:attrName>style.visibility</p:attrName>
                                        </p:attrNameLst>
                                      </p:cBhvr>
                                      <p:to>
                                        <p:strVal val="visible"/>
                                      </p:to>
                                    </p:set>
                                    <p:anim calcmode="lin" valueType="num">
                                      <p:cBhvr additive="base">
                                        <p:cTn id="27" dur="1500" fill="hold"/>
                                        <p:tgtEl>
                                          <p:spTgt spid="46"/>
                                        </p:tgtEl>
                                        <p:attrNameLst>
                                          <p:attrName>ppt_x</p:attrName>
                                        </p:attrNameLst>
                                      </p:cBhvr>
                                      <p:tavLst>
                                        <p:tav tm="0">
                                          <p:val>
                                            <p:strVal val="0-#ppt_w/2"/>
                                          </p:val>
                                        </p:tav>
                                        <p:tav tm="100000">
                                          <p:val>
                                            <p:strVal val="#ppt_x"/>
                                          </p:val>
                                        </p:tav>
                                      </p:tavLst>
                                    </p:anim>
                                    <p:anim calcmode="lin" valueType="num">
                                      <p:cBhvr additive="base">
                                        <p:cTn id="28" dur="1500" fill="hold"/>
                                        <p:tgtEl>
                                          <p:spTgt spid="46"/>
                                        </p:tgtEl>
                                        <p:attrNameLst>
                                          <p:attrName>ppt_y</p:attrName>
                                        </p:attrNameLst>
                                      </p:cBhvr>
                                      <p:tavLst>
                                        <p:tav tm="0">
                                          <p:val>
                                            <p:strVal val="1+#ppt_h/2"/>
                                          </p:val>
                                        </p:tav>
                                        <p:tav tm="100000">
                                          <p:val>
                                            <p:strVal val="#ppt_y"/>
                                          </p:val>
                                        </p:tav>
                                      </p:tavLst>
                                    </p:anim>
                                  </p:childTnLst>
                                </p:cTn>
                              </p:par>
                              <p:par>
                                <p:cTn id="29" presetID="2" presetClass="entr" presetSubtype="12" decel="100000" fill="hold" nodeType="withEffect">
                                  <p:stCondLst>
                                    <p:cond delay="600"/>
                                  </p:stCondLst>
                                  <p:childTnLst>
                                    <p:set>
                                      <p:cBhvr>
                                        <p:cTn id="30" dur="1" fill="hold">
                                          <p:stCondLst>
                                            <p:cond delay="0"/>
                                          </p:stCondLst>
                                        </p:cTn>
                                        <p:tgtEl>
                                          <p:spTgt spid="55"/>
                                        </p:tgtEl>
                                        <p:attrNameLst>
                                          <p:attrName>style.visibility</p:attrName>
                                        </p:attrNameLst>
                                      </p:cBhvr>
                                      <p:to>
                                        <p:strVal val="visible"/>
                                      </p:to>
                                    </p:set>
                                    <p:anim calcmode="lin" valueType="num">
                                      <p:cBhvr additive="base">
                                        <p:cTn id="31" dur="1500" fill="hold"/>
                                        <p:tgtEl>
                                          <p:spTgt spid="55"/>
                                        </p:tgtEl>
                                        <p:attrNameLst>
                                          <p:attrName>ppt_x</p:attrName>
                                        </p:attrNameLst>
                                      </p:cBhvr>
                                      <p:tavLst>
                                        <p:tav tm="0">
                                          <p:val>
                                            <p:strVal val="0-#ppt_w/2"/>
                                          </p:val>
                                        </p:tav>
                                        <p:tav tm="100000">
                                          <p:val>
                                            <p:strVal val="#ppt_x"/>
                                          </p:val>
                                        </p:tav>
                                      </p:tavLst>
                                    </p:anim>
                                    <p:anim calcmode="lin" valueType="num">
                                      <p:cBhvr additive="base">
                                        <p:cTn id="32" dur="1500" fill="hold"/>
                                        <p:tgtEl>
                                          <p:spTgt spid="55"/>
                                        </p:tgtEl>
                                        <p:attrNameLst>
                                          <p:attrName>ppt_y</p:attrName>
                                        </p:attrNameLst>
                                      </p:cBhvr>
                                      <p:tavLst>
                                        <p:tav tm="0">
                                          <p:val>
                                            <p:strVal val="1+#ppt_h/2"/>
                                          </p:val>
                                        </p:tav>
                                        <p:tav tm="100000">
                                          <p:val>
                                            <p:strVal val="#ppt_y"/>
                                          </p:val>
                                        </p:tav>
                                      </p:tavLst>
                                    </p:anim>
                                  </p:childTnLst>
                                </p:cTn>
                              </p:par>
                              <p:par>
                                <p:cTn id="33" presetID="2" presetClass="entr" presetSubtype="2" decel="100000" fill="hold" grpId="0" nodeType="withEffect">
                                  <p:stCondLst>
                                    <p:cond delay="0"/>
                                  </p:stCondLst>
                                  <p:childTnLst>
                                    <p:set>
                                      <p:cBhvr>
                                        <p:cTn id="34" dur="1" fill="hold">
                                          <p:stCondLst>
                                            <p:cond delay="0"/>
                                          </p:stCondLst>
                                        </p:cTn>
                                        <p:tgtEl>
                                          <p:spTgt spid="65"/>
                                        </p:tgtEl>
                                        <p:attrNameLst>
                                          <p:attrName>style.visibility</p:attrName>
                                        </p:attrNameLst>
                                      </p:cBhvr>
                                      <p:to>
                                        <p:strVal val="visible"/>
                                      </p:to>
                                    </p:set>
                                    <p:anim calcmode="lin" valueType="num">
                                      <p:cBhvr additive="base">
                                        <p:cTn id="35" dur="1500" fill="hold"/>
                                        <p:tgtEl>
                                          <p:spTgt spid="65"/>
                                        </p:tgtEl>
                                        <p:attrNameLst>
                                          <p:attrName>ppt_x</p:attrName>
                                        </p:attrNameLst>
                                      </p:cBhvr>
                                      <p:tavLst>
                                        <p:tav tm="0">
                                          <p:val>
                                            <p:strVal val="1+#ppt_w/2"/>
                                          </p:val>
                                        </p:tav>
                                        <p:tav tm="100000">
                                          <p:val>
                                            <p:strVal val="#ppt_x"/>
                                          </p:val>
                                        </p:tav>
                                      </p:tavLst>
                                    </p:anim>
                                    <p:anim calcmode="lin" valueType="num">
                                      <p:cBhvr additive="base">
                                        <p:cTn id="36" dur="1500" fill="hold"/>
                                        <p:tgtEl>
                                          <p:spTgt spid="65"/>
                                        </p:tgtEl>
                                        <p:attrNameLst>
                                          <p:attrName>ppt_y</p:attrName>
                                        </p:attrNameLst>
                                      </p:cBhvr>
                                      <p:tavLst>
                                        <p:tav tm="0">
                                          <p:val>
                                            <p:strVal val="#ppt_y"/>
                                          </p:val>
                                        </p:tav>
                                        <p:tav tm="100000">
                                          <p:val>
                                            <p:strVal val="#ppt_y"/>
                                          </p:val>
                                        </p:tav>
                                      </p:tavLst>
                                    </p:anim>
                                  </p:childTnLst>
                                </p:cTn>
                              </p:par>
                              <p:par>
                                <p:cTn id="37" presetID="2" presetClass="entr" presetSubtype="2" decel="100000" fill="hold" grpId="0" nodeType="withEffect">
                                  <p:stCondLst>
                                    <p:cond delay="0"/>
                                  </p:stCondLst>
                                  <p:childTnLst>
                                    <p:set>
                                      <p:cBhvr>
                                        <p:cTn id="38" dur="1" fill="hold">
                                          <p:stCondLst>
                                            <p:cond delay="0"/>
                                          </p:stCondLst>
                                        </p:cTn>
                                        <p:tgtEl>
                                          <p:spTgt spid="66"/>
                                        </p:tgtEl>
                                        <p:attrNameLst>
                                          <p:attrName>style.visibility</p:attrName>
                                        </p:attrNameLst>
                                      </p:cBhvr>
                                      <p:to>
                                        <p:strVal val="visible"/>
                                      </p:to>
                                    </p:set>
                                    <p:anim calcmode="lin" valueType="num">
                                      <p:cBhvr additive="base">
                                        <p:cTn id="39" dur="1500" fill="hold"/>
                                        <p:tgtEl>
                                          <p:spTgt spid="66"/>
                                        </p:tgtEl>
                                        <p:attrNameLst>
                                          <p:attrName>ppt_x</p:attrName>
                                        </p:attrNameLst>
                                      </p:cBhvr>
                                      <p:tavLst>
                                        <p:tav tm="0">
                                          <p:val>
                                            <p:strVal val="1+#ppt_w/2"/>
                                          </p:val>
                                        </p:tav>
                                        <p:tav tm="100000">
                                          <p:val>
                                            <p:strVal val="#ppt_x"/>
                                          </p:val>
                                        </p:tav>
                                      </p:tavLst>
                                    </p:anim>
                                    <p:anim calcmode="lin" valueType="num">
                                      <p:cBhvr additive="base">
                                        <p:cTn id="40" dur="1500" fill="hold"/>
                                        <p:tgtEl>
                                          <p:spTgt spid="66"/>
                                        </p:tgtEl>
                                        <p:attrNameLst>
                                          <p:attrName>ppt_y</p:attrName>
                                        </p:attrNameLst>
                                      </p:cBhvr>
                                      <p:tavLst>
                                        <p:tav tm="0">
                                          <p:val>
                                            <p:strVal val="#ppt_y"/>
                                          </p:val>
                                        </p:tav>
                                        <p:tav tm="100000">
                                          <p:val>
                                            <p:strVal val="#ppt_y"/>
                                          </p:val>
                                        </p:tav>
                                      </p:tavLst>
                                    </p:anim>
                                  </p:childTnLst>
                                </p:cTn>
                              </p:par>
                              <p:par>
                                <p:cTn id="41" presetID="2" presetClass="entr" presetSubtype="8" decel="100000" fill="hold" nodeType="withEffect">
                                  <p:stCondLst>
                                    <p:cond delay="600"/>
                                  </p:stCondLst>
                                  <p:childTnLst>
                                    <p:set>
                                      <p:cBhvr>
                                        <p:cTn id="42" dur="1" fill="hold">
                                          <p:stCondLst>
                                            <p:cond delay="0"/>
                                          </p:stCondLst>
                                        </p:cTn>
                                        <p:tgtEl>
                                          <p:spTgt spid="63"/>
                                        </p:tgtEl>
                                        <p:attrNameLst>
                                          <p:attrName>style.visibility</p:attrName>
                                        </p:attrNameLst>
                                      </p:cBhvr>
                                      <p:to>
                                        <p:strVal val="visible"/>
                                      </p:to>
                                    </p:set>
                                    <p:anim calcmode="lin" valueType="num">
                                      <p:cBhvr additive="base">
                                        <p:cTn id="43" dur="1500" fill="hold"/>
                                        <p:tgtEl>
                                          <p:spTgt spid="63"/>
                                        </p:tgtEl>
                                        <p:attrNameLst>
                                          <p:attrName>ppt_x</p:attrName>
                                        </p:attrNameLst>
                                      </p:cBhvr>
                                      <p:tavLst>
                                        <p:tav tm="0">
                                          <p:val>
                                            <p:strVal val="0-#ppt_w/2"/>
                                          </p:val>
                                        </p:tav>
                                        <p:tav tm="100000">
                                          <p:val>
                                            <p:strVal val="#ppt_x"/>
                                          </p:val>
                                        </p:tav>
                                      </p:tavLst>
                                    </p:anim>
                                    <p:anim calcmode="lin" valueType="num">
                                      <p:cBhvr additive="base">
                                        <p:cTn id="44" dur="1500" fill="hold"/>
                                        <p:tgtEl>
                                          <p:spTgt spid="63"/>
                                        </p:tgtEl>
                                        <p:attrNameLst>
                                          <p:attrName>ppt_y</p:attrName>
                                        </p:attrNameLst>
                                      </p:cBhvr>
                                      <p:tavLst>
                                        <p:tav tm="0">
                                          <p:val>
                                            <p:strVal val="#ppt_y"/>
                                          </p:val>
                                        </p:tav>
                                        <p:tav tm="100000">
                                          <p:val>
                                            <p:strVal val="#ppt_y"/>
                                          </p:val>
                                        </p:tav>
                                      </p:tavLst>
                                    </p:anim>
                                  </p:childTnLst>
                                </p:cTn>
                              </p:par>
                              <p:par>
                                <p:cTn id="45" presetID="22" presetClass="entr" presetSubtype="8" fill="hold" nodeType="withEffect">
                                  <p:stCondLst>
                                    <p:cond delay="1100"/>
                                  </p:stCondLst>
                                  <p:childTnLst>
                                    <p:set>
                                      <p:cBhvr>
                                        <p:cTn id="46" dur="1" fill="hold">
                                          <p:stCondLst>
                                            <p:cond delay="0"/>
                                          </p:stCondLst>
                                        </p:cTn>
                                        <p:tgtEl>
                                          <p:spTgt spid="69"/>
                                        </p:tgtEl>
                                        <p:attrNameLst>
                                          <p:attrName>style.visibility</p:attrName>
                                        </p:attrNameLst>
                                      </p:cBhvr>
                                      <p:to>
                                        <p:strVal val="visible"/>
                                      </p:to>
                                    </p:set>
                                    <p:animEffect transition="in" filter="wipe(left)">
                                      <p:cBhvr>
                                        <p:cTn id="47" dur="7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40" grpId="0" animBg="1"/>
      <p:bldP spid="41" grpId="0" animBg="1"/>
      <p:bldP spid="65" grpId="0"/>
      <p:bldP spid="66" grpId="0"/>
    </p:bldLst>
  </p:timing>
</p:sld>
</file>

<file path=ppt/slides/slide16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89" name="Freeform: Shape 88">
            <a:extLst>
              <a:ext uri="{FF2B5EF4-FFF2-40B4-BE49-F238E27FC236}">
                <a16:creationId xmlns:a16="http://schemas.microsoft.com/office/drawing/2014/main" id="{34F14132-CD82-460E-B923-61CFE7D83FBA}"/>
              </a:ext>
            </a:extLst>
          </p:cNvPr>
          <p:cNvSpPr/>
          <p:nvPr/>
        </p:nvSpPr>
        <p:spPr>
          <a:xfrm flipH="1">
            <a:off x="6538473" y="3816395"/>
            <a:ext cx="16461052" cy="9616475"/>
          </a:xfrm>
          <a:custGeom>
            <a:avLst/>
            <a:gdLst>
              <a:gd name="connsiteX0" fmla="*/ 7144 w 10125075"/>
              <a:gd name="connsiteY0" fmla="*/ 7733 h 5915025"/>
              <a:gd name="connsiteX1" fmla="*/ 3919061 w 10125075"/>
              <a:gd name="connsiteY1" fmla="*/ 1145018 h 5915025"/>
              <a:gd name="connsiteX2" fmla="*/ 6591776 w 10125075"/>
              <a:gd name="connsiteY2" fmla="*/ 4990260 h 5915025"/>
              <a:gd name="connsiteX3" fmla="*/ 10119836 w 10125075"/>
              <a:gd name="connsiteY3" fmla="*/ 5909423 h 5915025"/>
              <a:gd name="connsiteX4" fmla="*/ 7144 w 10125075"/>
              <a:gd name="connsiteY4" fmla="*/ 5909423 h 5915025"/>
              <a:gd name="connsiteX5" fmla="*/ 7144 w 10125075"/>
              <a:gd name="connsiteY5" fmla="*/ 7733 h 5915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25075" h="5915025">
                <a:moveTo>
                  <a:pt x="7144" y="7733"/>
                </a:moveTo>
                <a:cubicBezTo>
                  <a:pt x="7144" y="7733"/>
                  <a:pt x="3112294" y="-56085"/>
                  <a:pt x="3919061" y="1145018"/>
                </a:cubicBezTo>
                <a:cubicBezTo>
                  <a:pt x="4725829" y="2346120"/>
                  <a:pt x="4461034" y="4187303"/>
                  <a:pt x="6591776" y="4990260"/>
                </a:cubicBezTo>
                <a:cubicBezTo>
                  <a:pt x="8722519" y="5793218"/>
                  <a:pt x="9035891" y="5909423"/>
                  <a:pt x="10119836" y="5909423"/>
                </a:cubicBezTo>
                <a:lnTo>
                  <a:pt x="7144" y="5909423"/>
                </a:lnTo>
                <a:lnTo>
                  <a:pt x="7144" y="7733"/>
                </a:lnTo>
                <a:close/>
              </a:path>
            </a:pathLst>
          </a:custGeom>
          <a:gradFill flip="none" rotWithShape="1">
            <a:gsLst>
              <a:gs pos="0">
                <a:schemeClr val="accent4"/>
              </a:gs>
              <a:gs pos="100000">
                <a:schemeClr val="accent3">
                  <a:lumMod val="60000"/>
                  <a:lumOff val="40000"/>
                </a:schemeClr>
              </a:gs>
            </a:gsLst>
            <a:path path="circle">
              <a:fillToRect r="100000" b="100000"/>
            </a:path>
            <a:tileRect l="-100000" t="-100000"/>
          </a:gradFill>
          <a:ln w="9525" cap="flat">
            <a:noFill/>
            <a:prstDash val="solid"/>
            <a:miter/>
          </a:ln>
          <a:effectLst>
            <a:outerShdw blurRad="635000" dist="190500" dir="12600000" algn="l" rotWithShape="0">
              <a:prstClr val="black">
                <a:alpha val="26000"/>
              </a:prstClr>
            </a:outerShdw>
          </a:effectLst>
        </p:spPr>
        <p:txBody>
          <a:bodyPr rtlCol="0" anchor="ctr"/>
          <a:lstStyle/>
          <a:p>
            <a:endParaRPr lang="en-US"/>
          </a:p>
        </p:txBody>
      </p:sp>
      <p:sp>
        <p:nvSpPr>
          <p:cNvPr id="90" name="Freeform: Shape 89">
            <a:extLst>
              <a:ext uri="{FF2B5EF4-FFF2-40B4-BE49-F238E27FC236}">
                <a16:creationId xmlns:a16="http://schemas.microsoft.com/office/drawing/2014/main" id="{5ED02235-111B-4B3D-97CD-A526016F8C94}"/>
              </a:ext>
            </a:extLst>
          </p:cNvPr>
          <p:cNvSpPr/>
          <p:nvPr/>
        </p:nvSpPr>
        <p:spPr>
          <a:xfrm flipH="1">
            <a:off x="7483087" y="2189829"/>
            <a:ext cx="15516438" cy="11242449"/>
          </a:xfrm>
          <a:custGeom>
            <a:avLst/>
            <a:gdLst>
              <a:gd name="connsiteX0" fmla="*/ 7144 w 9544050"/>
              <a:gd name="connsiteY0" fmla="*/ 7144 h 6915150"/>
              <a:gd name="connsiteX1" fmla="*/ 3577114 w 9544050"/>
              <a:gd name="connsiteY1" fmla="*/ 3261836 h 6915150"/>
              <a:gd name="connsiteX2" fmla="*/ 9541669 w 9544050"/>
              <a:gd name="connsiteY2" fmla="*/ 6909912 h 6915150"/>
              <a:gd name="connsiteX3" fmla="*/ 7144 w 9544050"/>
              <a:gd name="connsiteY3" fmla="*/ 6909912 h 6915150"/>
              <a:gd name="connsiteX4" fmla="*/ 7144 w 9544050"/>
              <a:gd name="connsiteY4" fmla="*/ 7144 h 6915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44050" h="6915150">
                <a:moveTo>
                  <a:pt x="7144" y="7144"/>
                </a:moveTo>
                <a:cubicBezTo>
                  <a:pt x="7144" y="7144"/>
                  <a:pt x="2867501" y="1589246"/>
                  <a:pt x="3577114" y="3261836"/>
                </a:cubicBezTo>
                <a:cubicBezTo>
                  <a:pt x="4286726" y="4934426"/>
                  <a:pt x="5861209" y="6909912"/>
                  <a:pt x="9541669" y="6909912"/>
                </a:cubicBezTo>
                <a:lnTo>
                  <a:pt x="7144" y="6909912"/>
                </a:lnTo>
                <a:lnTo>
                  <a:pt x="7144" y="7144"/>
                </a:lnTo>
                <a:close/>
              </a:path>
            </a:pathLst>
          </a:custGeom>
          <a:gradFill>
            <a:gsLst>
              <a:gs pos="0">
                <a:schemeClr val="accent3"/>
              </a:gs>
              <a:gs pos="100000">
                <a:schemeClr val="accent3">
                  <a:lumMod val="50000"/>
                </a:schemeClr>
              </a:gs>
            </a:gsLst>
            <a:path path="circle">
              <a:fillToRect l="100000" t="100000"/>
            </a:path>
          </a:gradFill>
          <a:ln w="9525" cap="flat">
            <a:noFill/>
            <a:prstDash val="solid"/>
            <a:miter/>
          </a:ln>
          <a:effectLst>
            <a:outerShdw blurRad="635000" dist="190500" dir="12600000" algn="l" rotWithShape="0">
              <a:prstClr val="black">
                <a:alpha val="26000"/>
              </a:prstClr>
            </a:outerShdw>
          </a:effectLst>
        </p:spPr>
        <p:txBody>
          <a:bodyPr rtlCol="0" anchor="ctr"/>
          <a:lstStyle/>
          <a:p>
            <a:endParaRPr lang="en-US"/>
          </a:p>
        </p:txBody>
      </p:sp>
      <p:sp>
        <p:nvSpPr>
          <p:cNvPr id="91" name="Freeform: Shape 90">
            <a:extLst>
              <a:ext uri="{FF2B5EF4-FFF2-40B4-BE49-F238E27FC236}">
                <a16:creationId xmlns:a16="http://schemas.microsoft.com/office/drawing/2014/main" id="{6313F2C0-264F-4558-A105-087C1D7AD8BF}"/>
              </a:ext>
            </a:extLst>
          </p:cNvPr>
          <p:cNvSpPr/>
          <p:nvPr/>
        </p:nvSpPr>
        <p:spPr>
          <a:xfrm flipH="1">
            <a:off x="9945276" y="2189829"/>
            <a:ext cx="13054249" cy="11242449"/>
          </a:xfrm>
          <a:custGeom>
            <a:avLst/>
            <a:gdLst>
              <a:gd name="connsiteX0" fmla="*/ 7144 w 8029575"/>
              <a:gd name="connsiteY0" fmla="*/ 7144 h 6915150"/>
              <a:gd name="connsiteX1" fmla="*/ 2443639 w 8029575"/>
              <a:gd name="connsiteY1" fmla="*/ 2543651 h 6915150"/>
              <a:gd name="connsiteX2" fmla="*/ 5032534 w 8029575"/>
              <a:gd name="connsiteY2" fmla="*/ 5502117 h 6915150"/>
              <a:gd name="connsiteX3" fmla="*/ 8024337 w 8029575"/>
              <a:gd name="connsiteY3" fmla="*/ 6909912 h 6915150"/>
              <a:gd name="connsiteX4" fmla="*/ 7144 w 8029575"/>
              <a:gd name="connsiteY4" fmla="*/ 6909912 h 6915150"/>
              <a:gd name="connsiteX5" fmla="*/ 7144 w 8029575"/>
              <a:gd name="connsiteY5" fmla="*/ 7144 h 6915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29575" h="6915150">
                <a:moveTo>
                  <a:pt x="7144" y="7144"/>
                </a:moveTo>
                <a:cubicBezTo>
                  <a:pt x="7144" y="7144"/>
                  <a:pt x="2155031" y="118586"/>
                  <a:pt x="2443639" y="2543651"/>
                </a:cubicBezTo>
                <a:cubicBezTo>
                  <a:pt x="2732246" y="4968717"/>
                  <a:pt x="4145756" y="5364004"/>
                  <a:pt x="5032534" y="5502117"/>
                </a:cubicBezTo>
                <a:cubicBezTo>
                  <a:pt x="5919312" y="5640229"/>
                  <a:pt x="7590949" y="6323171"/>
                  <a:pt x="8024337" y="6909912"/>
                </a:cubicBezTo>
                <a:lnTo>
                  <a:pt x="7144" y="6909912"/>
                </a:lnTo>
                <a:lnTo>
                  <a:pt x="7144" y="7144"/>
                </a:lnTo>
                <a:close/>
              </a:path>
            </a:pathLst>
          </a:custGeom>
          <a:gradFill flip="none" rotWithShape="1">
            <a:gsLst>
              <a:gs pos="0">
                <a:schemeClr val="accent3"/>
              </a:gs>
              <a:gs pos="100000">
                <a:schemeClr val="accent4"/>
              </a:gs>
            </a:gsLst>
            <a:path path="circle">
              <a:fillToRect l="100000" t="100000"/>
            </a:path>
            <a:tileRect r="-100000" b="-100000"/>
          </a:gradFill>
          <a:ln w="9525" cap="flat">
            <a:noFill/>
            <a:prstDash val="solid"/>
            <a:miter/>
          </a:ln>
          <a:effectLst>
            <a:outerShdw blurRad="635000" dist="190500" dir="12600000" algn="l" rotWithShape="0">
              <a:prstClr val="black">
                <a:alpha val="26000"/>
              </a:prstClr>
            </a:outerShdw>
          </a:effectLst>
        </p:spPr>
        <p:txBody>
          <a:bodyPr rtlCol="0" anchor="ctr"/>
          <a:lstStyle/>
          <a:p>
            <a:endParaRPr lang="en-US"/>
          </a:p>
        </p:txBody>
      </p:sp>
      <p:sp>
        <p:nvSpPr>
          <p:cNvPr id="92" name="Graphic 62">
            <a:extLst>
              <a:ext uri="{FF2B5EF4-FFF2-40B4-BE49-F238E27FC236}">
                <a16:creationId xmlns:a16="http://schemas.microsoft.com/office/drawing/2014/main" id="{E102B23E-2E29-4406-A3A7-60887433DD95}"/>
              </a:ext>
            </a:extLst>
          </p:cNvPr>
          <p:cNvSpPr/>
          <p:nvPr/>
        </p:nvSpPr>
        <p:spPr>
          <a:xfrm flipH="1">
            <a:off x="16362895" y="6371621"/>
            <a:ext cx="6636631" cy="7061250"/>
          </a:xfrm>
          <a:custGeom>
            <a:avLst/>
            <a:gdLst>
              <a:gd name="connsiteX0" fmla="*/ 7144 w 4019550"/>
              <a:gd name="connsiteY0" fmla="*/ 7144 h 4276725"/>
              <a:gd name="connsiteX1" fmla="*/ 1617821 w 4019550"/>
              <a:gd name="connsiteY1" fmla="*/ 2409349 h 4276725"/>
              <a:gd name="connsiteX2" fmla="*/ 4020979 w 4019550"/>
              <a:gd name="connsiteY2" fmla="*/ 4278154 h 4276725"/>
              <a:gd name="connsiteX3" fmla="*/ 7144 w 4019550"/>
              <a:gd name="connsiteY3" fmla="*/ 4278154 h 4276725"/>
              <a:gd name="connsiteX4" fmla="*/ 7144 w 4019550"/>
              <a:gd name="connsiteY4" fmla="*/ 7144 h 4276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19550" h="4276725">
                <a:moveTo>
                  <a:pt x="7144" y="7144"/>
                </a:moveTo>
                <a:cubicBezTo>
                  <a:pt x="7144" y="7144"/>
                  <a:pt x="257651" y="1873091"/>
                  <a:pt x="1617821" y="2409349"/>
                </a:cubicBezTo>
                <a:cubicBezTo>
                  <a:pt x="2977991" y="2945606"/>
                  <a:pt x="3920014" y="3882866"/>
                  <a:pt x="4020979" y="4278154"/>
                </a:cubicBezTo>
                <a:lnTo>
                  <a:pt x="7144" y="4278154"/>
                </a:lnTo>
                <a:lnTo>
                  <a:pt x="7144" y="7144"/>
                </a:lnTo>
                <a:close/>
              </a:path>
            </a:pathLst>
          </a:custGeom>
          <a:gradFill flip="none" rotWithShape="1">
            <a:gsLst>
              <a:gs pos="0">
                <a:schemeClr val="accent4"/>
              </a:gs>
              <a:gs pos="100000">
                <a:schemeClr val="accent3">
                  <a:lumMod val="60000"/>
                  <a:lumOff val="40000"/>
                </a:schemeClr>
              </a:gs>
            </a:gsLst>
            <a:path path="circle">
              <a:fillToRect r="100000" b="100000"/>
            </a:path>
            <a:tileRect l="-100000" t="-100000"/>
          </a:gradFill>
          <a:ln w="9525" cap="flat">
            <a:noFill/>
            <a:prstDash val="solid"/>
            <a:miter/>
          </a:ln>
          <a:effectLst>
            <a:outerShdw blurRad="635000" dist="190500" dir="12600000" algn="l" rotWithShape="0">
              <a:prstClr val="black">
                <a:alpha val="26000"/>
              </a:prstClr>
            </a:out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46" name="Graphic 44">
            <a:extLst>
              <a:ext uri="{FF2B5EF4-FFF2-40B4-BE49-F238E27FC236}">
                <a16:creationId xmlns:a16="http://schemas.microsoft.com/office/drawing/2014/main" id="{10E6CFE5-DD41-4759-939E-F0AB619F8E96}"/>
              </a:ext>
            </a:extLst>
          </p:cNvPr>
          <p:cNvSpPr/>
          <p:nvPr/>
        </p:nvSpPr>
        <p:spPr>
          <a:xfrm>
            <a:off x="2554942" y="0"/>
            <a:ext cx="21832234" cy="13729287"/>
          </a:xfrm>
          <a:custGeom>
            <a:avLst/>
            <a:gdLst>
              <a:gd name="connsiteX0" fmla="*/ 7144 w 16373475"/>
              <a:gd name="connsiteY0" fmla="*/ 7144 h 10296525"/>
              <a:gd name="connsiteX1" fmla="*/ 7144 w 16373475"/>
              <a:gd name="connsiteY1" fmla="*/ 10294144 h 10296525"/>
              <a:gd name="connsiteX2" fmla="*/ 16374904 w 16373475"/>
              <a:gd name="connsiteY2" fmla="*/ 10294144 h 10296525"/>
              <a:gd name="connsiteX3" fmla="*/ 16374904 w 16373475"/>
              <a:gd name="connsiteY3" fmla="*/ 7144 h 10296525"/>
              <a:gd name="connsiteX4" fmla="*/ 7144 w 16373475"/>
              <a:gd name="connsiteY4" fmla="*/ 7144 h 10296525"/>
              <a:gd name="connsiteX5" fmla="*/ 16137731 w 16373475"/>
              <a:gd name="connsiteY5" fmla="*/ 6657499 h 10296525"/>
              <a:gd name="connsiteX6" fmla="*/ 15638621 w 16373475"/>
              <a:gd name="connsiteY6" fmla="*/ 7650956 h 10296525"/>
              <a:gd name="connsiteX7" fmla="*/ 15129034 w 16373475"/>
              <a:gd name="connsiteY7" fmla="*/ 8134826 h 10296525"/>
              <a:gd name="connsiteX8" fmla="*/ 14506098 w 16373475"/>
              <a:gd name="connsiteY8" fmla="*/ 8425339 h 10296525"/>
              <a:gd name="connsiteX9" fmla="*/ 13053536 w 16373475"/>
              <a:gd name="connsiteY9" fmla="*/ 8555831 h 10296525"/>
              <a:gd name="connsiteX10" fmla="*/ 10654189 w 16373475"/>
              <a:gd name="connsiteY10" fmla="*/ 8102442 h 10296525"/>
              <a:gd name="connsiteX11" fmla="*/ 10535127 w 16373475"/>
              <a:gd name="connsiteY11" fmla="*/ 8067199 h 10296525"/>
              <a:gd name="connsiteX12" fmla="*/ 9118759 w 16373475"/>
              <a:gd name="connsiteY12" fmla="*/ 7430929 h 10296525"/>
              <a:gd name="connsiteX13" fmla="*/ 8640604 w 16373475"/>
              <a:gd name="connsiteY13" fmla="*/ 7032784 h 10296525"/>
              <a:gd name="connsiteX14" fmla="*/ 8071962 w 16373475"/>
              <a:gd name="connsiteY14" fmla="*/ 5651659 h 10296525"/>
              <a:gd name="connsiteX15" fmla="*/ 8064342 w 16373475"/>
              <a:gd name="connsiteY15" fmla="*/ 5454492 h 10296525"/>
              <a:gd name="connsiteX16" fmla="*/ 8078629 w 16373475"/>
              <a:gd name="connsiteY16" fmla="*/ 5271612 h 10296525"/>
              <a:gd name="connsiteX17" fmla="*/ 8407241 w 16373475"/>
              <a:gd name="connsiteY17" fmla="*/ 4282916 h 10296525"/>
              <a:gd name="connsiteX18" fmla="*/ 9669304 w 16373475"/>
              <a:gd name="connsiteY18" fmla="*/ 2546509 h 10296525"/>
              <a:gd name="connsiteX19" fmla="*/ 13540264 w 16373475"/>
              <a:gd name="connsiteY19" fmla="*/ 1566386 h 10296525"/>
              <a:gd name="connsiteX20" fmla="*/ 13865066 w 16373475"/>
              <a:gd name="connsiteY20" fmla="*/ 1752124 h 10296525"/>
              <a:gd name="connsiteX21" fmla="*/ 14635639 w 16373475"/>
              <a:gd name="connsiteY21" fmla="*/ 2416016 h 10296525"/>
              <a:gd name="connsiteX22" fmla="*/ 14841379 w 16373475"/>
              <a:gd name="connsiteY22" fmla="*/ 2652236 h 10296525"/>
              <a:gd name="connsiteX23" fmla="*/ 14909959 w 16373475"/>
              <a:gd name="connsiteY23" fmla="*/ 2737961 h 10296525"/>
              <a:gd name="connsiteX24" fmla="*/ 15717679 w 16373475"/>
              <a:gd name="connsiteY24" fmla="*/ 4160044 h 10296525"/>
              <a:gd name="connsiteX25" fmla="*/ 15931991 w 16373475"/>
              <a:gd name="connsiteY25" fmla="*/ 4791551 h 10296525"/>
              <a:gd name="connsiteX26" fmla="*/ 16025336 w 16373475"/>
              <a:gd name="connsiteY26" fmla="*/ 5152549 h 10296525"/>
              <a:gd name="connsiteX27" fmla="*/ 16100584 w 16373475"/>
              <a:gd name="connsiteY27" fmla="*/ 5518309 h 10296525"/>
              <a:gd name="connsiteX28" fmla="*/ 16137731 w 16373475"/>
              <a:gd name="connsiteY28" fmla="*/ 6657499 h 1029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6373475" h="10296525">
                <a:moveTo>
                  <a:pt x="7144" y="7144"/>
                </a:moveTo>
                <a:lnTo>
                  <a:pt x="7144" y="10294144"/>
                </a:lnTo>
                <a:lnTo>
                  <a:pt x="16374904" y="10294144"/>
                </a:lnTo>
                <a:lnTo>
                  <a:pt x="16374904" y="7144"/>
                </a:lnTo>
                <a:lnTo>
                  <a:pt x="7144" y="7144"/>
                </a:lnTo>
                <a:close/>
                <a:moveTo>
                  <a:pt x="16137731" y="6657499"/>
                </a:moveTo>
                <a:cubicBezTo>
                  <a:pt x="16065341" y="7027069"/>
                  <a:pt x="15879604" y="7364254"/>
                  <a:pt x="15638621" y="7650956"/>
                </a:cubicBezTo>
                <a:cubicBezTo>
                  <a:pt x="15487173" y="7830026"/>
                  <a:pt x="15314771" y="7990999"/>
                  <a:pt x="15129034" y="8134826"/>
                </a:cubicBezTo>
                <a:cubicBezTo>
                  <a:pt x="14949011" y="8272939"/>
                  <a:pt x="14723269" y="8359617"/>
                  <a:pt x="14506098" y="8425339"/>
                </a:cubicBezTo>
                <a:cubicBezTo>
                  <a:pt x="14039373" y="8565356"/>
                  <a:pt x="13537406" y="8599646"/>
                  <a:pt x="13053536" y="8555831"/>
                </a:cubicBezTo>
                <a:cubicBezTo>
                  <a:pt x="12277248" y="8486299"/>
                  <a:pt x="10916127" y="8171974"/>
                  <a:pt x="10654189" y="8102442"/>
                </a:cubicBezTo>
                <a:cubicBezTo>
                  <a:pt x="10621804" y="8093869"/>
                  <a:pt x="10581798" y="8082439"/>
                  <a:pt x="10535127" y="8067199"/>
                </a:cubicBezTo>
                <a:cubicBezTo>
                  <a:pt x="10200798" y="7961471"/>
                  <a:pt x="9532144" y="7706201"/>
                  <a:pt x="9118759" y="7430929"/>
                </a:cubicBezTo>
                <a:cubicBezTo>
                  <a:pt x="8953024" y="7320439"/>
                  <a:pt x="8789194" y="7193756"/>
                  <a:pt x="8640604" y="7032784"/>
                </a:cubicBezTo>
                <a:cubicBezTo>
                  <a:pt x="8366284" y="6733699"/>
                  <a:pt x="8145304" y="6313646"/>
                  <a:pt x="8071962" y="5651659"/>
                </a:cubicBezTo>
                <a:cubicBezTo>
                  <a:pt x="8064342" y="5586889"/>
                  <a:pt x="8062437" y="5521167"/>
                  <a:pt x="8064342" y="5454492"/>
                </a:cubicBezTo>
                <a:cubicBezTo>
                  <a:pt x="8066246" y="5394484"/>
                  <a:pt x="8071009" y="5333524"/>
                  <a:pt x="8078629" y="5271612"/>
                </a:cubicBezTo>
                <a:cubicBezTo>
                  <a:pt x="8119587" y="4954429"/>
                  <a:pt x="8240554" y="4615339"/>
                  <a:pt x="8407241" y="4282916"/>
                </a:cubicBezTo>
                <a:cubicBezTo>
                  <a:pt x="8747284" y="3603784"/>
                  <a:pt x="9272111" y="2948464"/>
                  <a:pt x="9669304" y="2546509"/>
                </a:cubicBezTo>
                <a:cubicBezTo>
                  <a:pt x="10296048" y="1911191"/>
                  <a:pt x="12016264" y="835819"/>
                  <a:pt x="13540264" y="1566386"/>
                </a:cubicBezTo>
                <a:cubicBezTo>
                  <a:pt x="13649802" y="1618774"/>
                  <a:pt x="13758386" y="1680686"/>
                  <a:pt x="13865066" y="1752124"/>
                </a:cubicBezTo>
                <a:cubicBezTo>
                  <a:pt x="14147006" y="1941671"/>
                  <a:pt x="14404181" y="2166461"/>
                  <a:pt x="14635639" y="2416016"/>
                </a:cubicBezTo>
                <a:cubicBezTo>
                  <a:pt x="14706123" y="2492216"/>
                  <a:pt x="14774704" y="2571274"/>
                  <a:pt x="14841379" y="2652236"/>
                </a:cubicBezTo>
                <a:cubicBezTo>
                  <a:pt x="14864239" y="2680811"/>
                  <a:pt x="14887098" y="2709386"/>
                  <a:pt x="14909959" y="2737961"/>
                </a:cubicBezTo>
                <a:cubicBezTo>
                  <a:pt x="15250954" y="3174206"/>
                  <a:pt x="15516702" y="3653314"/>
                  <a:pt x="15717679" y="4160044"/>
                </a:cubicBezTo>
                <a:cubicBezTo>
                  <a:pt x="15799594" y="4365784"/>
                  <a:pt x="15871031" y="4577239"/>
                  <a:pt x="15931991" y="4791551"/>
                </a:cubicBezTo>
                <a:cubicBezTo>
                  <a:pt x="15966281" y="4910614"/>
                  <a:pt x="15996761" y="5031581"/>
                  <a:pt x="16025336" y="5152549"/>
                </a:cubicBezTo>
                <a:cubicBezTo>
                  <a:pt x="16052959" y="5273517"/>
                  <a:pt x="16078677" y="5395437"/>
                  <a:pt x="16100584" y="5518309"/>
                </a:cubicBezTo>
                <a:cubicBezTo>
                  <a:pt x="16168211" y="5893594"/>
                  <a:pt x="16212027" y="6282214"/>
                  <a:pt x="16137731" y="6657499"/>
                </a:cubicBezTo>
                <a:close/>
              </a:path>
            </a:pathLst>
          </a:custGeom>
          <a:solidFill>
            <a:schemeClr val="bg1"/>
          </a:solidFill>
          <a:ln w="9525" cap="flat">
            <a:noFill/>
            <a:prstDash val="solid"/>
            <a:miter/>
          </a:ln>
        </p:spPr>
        <p:txBody>
          <a:bodyPr rtlCol="0" anchor="ctr"/>
          <a:lstStyle/>
          <a:p>
            <a:endParaRPr lang="en-US"/>
          </a:p>
        </p:txBody>
      </p:sp>
      <p:grpSp>
        <p:nvGrpSpPr>
          <p:cNvPr id="44" name="Group 43">
            <a:extLst>
              <a:ext uri="{FF2B5EF4-FFF2-40B4-BE49-F238E27FC236}">
                <a16:creationId xmlns:a16="http://schemas.microsoft.com/office/drawing/2014/main" id="{65917294-71AB-470F-AC56-B9E2EF7A8411}"/>
              </a:ext>
            </a:extLst>
          </p:cNvPr>
          <p:cNvGrpSpPr/>
          <p:nvPr/>
        </p:nvGrpSpPr>
        <p:grpSpPr>
          <a:xfrm>
            <a:off x="12752228" y="0"/>
            <a:ext cx="11627329" cy="13742579"/>
            <a:chOff x="7833489" y="1707356"/>
            <a:chExt cx="8711690" cy="10296525"/>
          </a:xfrm>
        </p:grpSpPr>
        <p:sp>
          <p:nvSpPr>
            <p:cNvPr id="40" name="Freeform: Shape 39">
              <a:extLst>
                <a:ext uri="{FF2B5EF4-FFF2-40B4-BE49-F238E27FC236}">
                  <a16:creationId xmlns:a16="http://schemas.microsoft.com/office/drawing/2014/main" id="{C1D40336-3EF7-477D-AF62-D6504F01F05B}"/>
                </a:ext>
              </a:extLst>
            </p:cNvPr>
            <p:cNvSpPr/>
            <p:nvPr/>
          </p:nvSpPr>
          <p:spPr>
            <a:xfrm>
              <a:off x="15306929" y="1707356"/>
              <a:ext cx="1238250" cy="10296525"/>
            </a:xfrm>
            <a:custGeom>
              <a:avLst/>
              <a:gdLst>
                <a:gd name="connsiteX0" fmla="*/ 1237774 w 1238250"/>
                <a:gd name="connsiteY0" fmla="*/ 10294144 h 10296525"/>
                <a:gd name="connsiteX1" fmla="*/ 7144 w 1238250"/>
                <a:gd name="connsiteY1" fmla="*/ 10294144 h 10296525"/>
                <a:gd name="connsiteX2" fmla="*/ 7144 w 1238250"/>
                <a:gd name="connsiteY2" fmla="*/ 7144 h 10296525"/>
                <a:gd name="connsiteX3" fmla="*/ 1237774 w 1238250"/>
                <a:gd name="connsiteY3" fmla="*/ 7144 h 10296525"/>
              </a:gdLst>
              <a:ahLst/>
              <a:cxnLst>
                <a:cxn ang="0">
                  <a:pos x="connsiteX0" y="connsiteY0"/>
                </a:cxn>
                <a:cxn ang="0">
                  <a:pos x="connsiteX1" y="connsiteY1"/>
                </a:cxn>
                <a:cxn ang="0">
                  <a:pos x="connsiteX2" y="connsiteY2"/>
                </a:cxn>
                <a:cxn ang="0">
                  <a:pos x="connsiteX3" y="connsiteY3"/>
                </a:cxn>
              </a:cxnLst>
              <a:rect l="l" t="t" r="r" b="b"/>
              <a:pathLst>
                <a:path w="1238250" h="10296525">
                  <a:moveTo>
                    <a:pt x="1237774" y="10294144"/>
                  </a:moveTo>
                  <a:lnTo>
                    <a:pt x="7144" y="10294144"/>
                  </a:lnTo>
                  <a:lnTo>
                    <a:pt x="7144" y="7144"/>
                  </a:lnTo>
                  <a:lnTo>
                    <a:pt x="1237774" y="7144"/>
                  </a:lnTo>
                  <a:close/>
                </a:path>
              </a:pathLst>
            </a:custGeom>
            <a:solidFill>
              <a:srgbClr val="422EFF"/>
            </a:solidFill>
            <a:ln w="9525"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04AB4656-3D5A-463D-900A-43AD3F690651}"/>
                </a:ext>
              </a:extLst>
            </p:cNvPr>
            <p:cNvSpPr/>
            <p:nvPr/>
          </p:nvSpPr>
          <p:spPr>
            <a:xfrm>
              <a:off x="16096170" y="1707356"/>
              <a:ext cx="447675" cy="10296525"/>
            </a:xfrm>
            <a:custGeom>
              <a:avLst/>
              <a:gdLst>
                <a:gd name="connsiteX0" fmla="*/ 448151 w 447675"/>
                <a:gd name="connsiteY0" fmla="*/ 10294144 h 10296525"/>
                <a:gd name="connsiteX1" fmla="*/ 7144 w 447675"/>
                <a:gd name="connsiteY1" fmla="*/ 10294144 h 10296525"/>
                <a:gd name="connsiteX2" fmla="*/ 7144 w 447675"/>
                <a:gd name="connsiteY2" fmla="*/ 7144 h 10296525"/>
                <a:gd name="connsiteX3" fmla="*/ 448151 w 447675"/>
                <a:gd name="connsiteY3" fmla="*/ 7144 h 10296525"/>
              </a:gdLst>
              <a:ahLst/>
              <a:cxnLst>
                <a:cxn ang="0">
                  <a:pos x="connsiteX0" y="connsiteY0"/>
                </a:cxn>
                <a:cxn ang="0">
                  <a:pos x="connsiteX1" y="connsiteY1"/>
                </a:cxn>
                <a:cxn ang="0">
                  <a:pos x="connsiteX2" y="connsiteY2"/>
                </a:cxn>
                <a:cxn ang="0">
                  <a:pos x="connsiteX3" y="connsiteY3"/>
                </a:cxn>
              </a:cxnLst>
              <a:rect l="l" t="t" r="r" b="b"/>
              <a:pathLst>
                <a:path w="447675" h="10296525">
                  <a:moveTo>
                    <a:pt x="448151" y="10294144"/>
                  </a:moveTo>
                  <a:lnTo>
                    <a:pt x="7144" y="10294144"/>
                  </a:lnTo>
                  <a:lnTo>
                    <a:pt x="7144" y="7144"/>
                  </a:lnTo>
                  <a:lnTo>
                    <a:pt x="448151" y="7144"/>
                  </a:lnTo>
                  <a:close/>
                </a:path>
              </a:pathLst>
            </a:custGeom>
            <a:solidFill>
              <a:srgbClr val="4E45FF"/>
            </a:solidFill>
            <a:ln w="9525"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17DE6731-F280-45F7-8D8A-359C3FBF7978}"/>
                </a:ext>
              </a:extLst>
            </p:cNvPr>
            <p:cNvSpPr/>
            <p:nvPr/>
          </p:nvSpPr>
          <p:spPr>
            <a:xfrm>
              <a:off x="7833489" y="8125301"/>
              <a:ext cx="7486650" cy="1524000"/>
            </a:xfrm>
            <a:custGeom>
              <a:avLst/>
              <a:gdLst>
                <a:gd name="connsiteX0" fmla="*/ 23366 w 7486650"/>
                <a:gd name="connsiteY0" fmla="*/ 42386 h 1524000"/>
                <a:gd name="connsiteX1" fmla="*/ 4951601 w 7486650"/>
                <a:gd name="connsiteY1" fmla="*/ 579597 h 1524000"/>
                <a:gd name="connsiteX2" fmla="*/ 6456551 w 7486650"/>
                <a:gd name="connsiteY2" fmla="*/ 796767 h 1524000"/>
                <a:gd name="connsiteX3" fmla="*/ 7480488 w 7486650"/>
                <a:gd name="connsiteY3" fmla="*/ 1524476 h 1524000"/>
                <a:gd name="connsiteX4" fmla="*/ 7480488 w 7486650"/>
                <a:gd name="connsiteY4" fmla="*/ 1428274 h 1524000"/>
                <a:gd name="connsiteX5" fmla="*/ 6456551 w 7486650"/>
                <a:gd name="connsiteY5" fmla="*/ 700564 h 1524000"/>
                <a:gd name="connsiteX6" fmla="*/ 4951601 w 7486650"/>
                <a:gd name="connsiteY6" fmla="*/ 483394 h 1524000"/>
                <a:gd name="connsiteX7" fmla="*/ 573911 w 7486650"/>
                <a:gd name="connsiteY7" fmla="*/ 7144 h 1524000"/>
                <a:gd name="connsiteX8" fmla="*/ 25271 w 7486650"/>
                <a:gd name="connsiteY8" fmla="*/ 7144 h 1524000"/>
                <a:gd name="connsiteX9" fmla="*/ 23366 w 7486650"/>
                <a:gd name="connsiteY9" fmla="*/ 42386 h 152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486650" h="1524000">
                  <a:moveTo>
                    <a:pt x="23366" y="42386"/>
                  </a:moveTo>
                  <a:cubicBezTo>
                    <a:pt x="1094929" y="160497"/>
                    <a:pt x="4482019" y="531972"/>
                    <a:pt x="4951601" y="579597"/>
                  </a:cubicBezTo>
                  <a:cubicBezTo>
                    <a:pt x="5588824" y="644367"/>
                    <a:pt x="6146988" y="691039"/>
                    <a:pt x="6456551" y="796767"/>
                  </a:cubicBezTo>
                  <a:cubicBezTo>
                    <a:pt x="6659434" y="866299"/>
                    <a:pt x="7244269" y="1046322"/>
                    <a:pt x="7480488" y="1524476"/>
                  </a:cubicBezTo>
                  <a:lnTo>
                    <a:pt x="7480488" y="1428274"/>
                  </a:lnTo>
                  <a:cubicBezTo>
                    <a:pt x="7244269" y="950119"/>
                    <a:pt x="6659434" y="770097"/>
                    <a:pt x="6456551" y="700564"/>
                  </a:cubicBezTo>
                  <a:cubicBezTo>
                    <a:pt x="6146988" y="594836"/>
                    <a:pt x="5589776" y="548164"/>
                    <a:pt x="4951601" y="483394"/>
                  </a:cubicBezTo>
                  <a:cubicBezTo>
                    <a:pt x="4545836" y="442436"/>
                    <a:pt x="1959799" y="158591"/>
                    <a:pt x="573911" y="7144"/>
                  </a:cubicBezTo>
                  <a:lnTo>
                    <a:pt x="25271" y="7144"/>
                  </a:lnTo>
                  <a:cubicBezTo>
                    <a:pt x="2411" y="7144"/>
                    <a:pt x="506" y="40481"/>
                    <a:pt x="23366" y="42386"/>
                  </a:cubicBezTo>
                  <a:close/>
                </a:path>
              </a:pathLst>
            </a:custGeom>
            <a:solidFill>
              <a:srgbClr val="291EF6"/>
            </a:solidFill>
            <a:ln w="9525"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749EDB27-4F8B-431C-9056-2648ECA53B9E}"/>
                </a:ext>
              </a:extLst>
            </p:cNvPr>
            <p:cNvSpPr/>
            <p:nvPr/>
          </p:nvSpPr>
          <p:spPr>
            <a:xfrm>
              <a:off x="8400256" y="7491889"/>
              <a:ext cx="6915150" cy="2066925"/>
            </a:xfrm>
            <a:custGeom>
              <a:avLst/>
              <a:gdLst>
                <a:gd name="connsiteX0" fmla="*/ 7144 w 6915150"/>
                <a:gd name="connsiteY0" fmla="*/ 640556 h 2066925"/>
                <a:gd name="connsiteX1" fmla="*/ 4384834 w 6915150"/>
                <a:gd name="connsiteY1" fmla="*/ 1116806 h 2066925"/>
                <a:gd name="connsiteX2" fmla="*/ 5889784 w 6915150"/>
                <a:gd name="connsiteY2" fmla="*/ 1333976 h 2066925"/>
                <a:gd name="connsiteX3" fmla="*/ 6913721 w 6915150"/>
                <a:gd name="connsiteY3" fmla="*/ 2061686 h 2066925"/>
                <a:gd name="connsiteX4" fmla="*/ 6913721 w 6915150"/>
                <a:gd name="connsiteY4" fmla="*/ 7144 h 2066925"/>
                <a:gd name="connsiteX5" fmla="*/ 6139339 w 6915150"/>
                <a:gd name="connsiteY5" fmla="*/ 640556 h 2066925"/>
                <a:gd name="connsiteX6" fmla="*/ 544354 w 6915150"/>
                <a:gd name="connsiteY6" fmla="*/ 640556 h 2066925"/>
                <a:gd name="connsiteX7" fmla="*/ 7144 w 6915150"/>
                <a:gd name="connsiteY7" fmla="*/ 640556 h 2066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915150" h="2066925">
                  <a:moveTo>
                    <a:pt x="7144" y="640556"/>
                  </a:moveTo>
                  <a:cubicBezTo>
                    <a:pt x="1393031" y="792956"/>
                    <a:pt x="3979069" y="1075849"/>
                    <a:pt x="4384834" y="1116806"/>
                  </a:cubicBezTo>
                  <a:cubicBezTo>
                    <a:pt x="5022056" y="1181576"/>
                    <a:pt x="5580221" y="1228249"/>
                    <a:pt x="5889784" y="1333976"/>
                  </a:cubicBezTo>
                  <a:cubicBezTo>
                    <a:pt x="6092667" y="1403509"/>
                    <a:pt x="6677501" y="1583531"/>
                    <a:pt x="6913721" y="2061686"/>
                  </a:cubicBezTo>
                  <a:lnTo>
                    <a:pt x="6913721" y="7144"/>
                  </a:lnTo>
                  <a:cubicBezTo>
                    <a:pt x="6913721" y="7144"/>
                    <a:pt x="6780371" y="640556"/>
                    <a:pt x="6139339" y="640556"/>
                  </a:cubicBezTo>
                  <a:cubicBezTo>
                    <a:pt x="5498306" y="640556"/>
                    <a:pt x="544354" y="640556"/>
                    <a:pt x="544354" y="640556"/>
                  </a:cubicBezTo>
                  <a:lnTo>
                    <a:pt x="7144" y="640556"/>
                  </a:lnTo>
                  <a:close/>
                </a:path>
              </a:pathLst>
            </a:custGeom>
            <a:solidFill>
              <a:srgbClr val="422EFF"/>
            </a:solidFill>
            <a:ln w="9525" cap="flat">
              <a:noFill/>
              <a:prstDash val="solid"/>
              <a:miter/>
            </a:ln>
          </p:spPr>
          <p:txBody>
            <a:bodyPr rtlCol="0" anchor="ctr"/>
            <a:lstStyle/>
            <a:p>
              <a:endParaRPr lang="en-US"/>
            </a:p>
          </p:txBody>
        </p:sp>
      </p:grpSp>
      <p:grpSp>
        <p:nvGrpSpPr>
          <p:cNvPr id="61" name="Group 60">
            <a:extLst>
              <a:ext uri="{FF2B5EF4-FFF2-40B4-BE49-F238E27FC236}">
                <a16:creationId xmlns:a16="http://schemas.microsoft.com/office/drawing/2014/main" id="{D196E220-A06C-4876-B2FB-7CC550368D5F}"/>
              </a:ext>
            </a:extLst>
          </p:cNvPr>
          <p:cNvGrpSpPr/>
          <p:nvPr/>
        </p:nvGrpSpPr>
        <p:grpSpPr>
          <a:xfrm>
            <a:off x="17946548" y="1671561"/>
            <a:ext cx="2426018" cy="1200150"/>
            <a:chOff x="10976768" y="6255543"/>
            <a:chExt cx="2426018" cy="1200150"/>
          </a:xfrm>
        </p:grpSpPr>
        <p:sp>
          <p:nvSpPr>
            <p:cNvPr id="49" name="Freeform: Shape 48">
              <a:extLst>
                <a:ext uri="{FF2B5EF4-FFF2-40B4-BE49-F238E27FC236}">
                  <a16:creationId xmlns:a16="http://schemas.microsoft.com/office/drawing/2014/main" id="{E807211C-F9DF-4B8B-9E55-A75B02C24554}"/>
                </a:ext>
              </a:extLst>
            </p:cNvPr>
            <p:cNvSpPr/>
            <p:nvPr/>
          </p:nvSpPr>
          <p:spPr>
            <a:xfrm>
              <a:off x="11017726" y="6398418"/>
              <a:ext cx="2333625" cy="1057275"/>
            </a:xfrm>
            <a:custGeom>
              <a:avLst/>
              <a:gdLst>
                <a:gd name="connsiteX0" fmla="*/ 2187416 w 2333625"/>
                <a:gd name="connsiteY0" fmla="*/ 1052989 h 1057275"/>
                <a:gd name="connsiteX1" fmla="*/ 149066 w 2333625"/>
                <a:gd name="connsiteY1" fmla="*/ 1052989 h 1057275"/>
                <a:gd name="connsiteX2" fmla="*/ 7144 w 2333625"/>
                <a:gd name="connsiteY2" fmla="*/ 911066 h 1057275"/>
                <a:gd name="connsiteX3" fmla="*/ 7144 w 2333625"/>
                <a:gd name="connsiteY3" fmla="*/ 148114 h 1057275"/>
                <a:gd name="connsiteX4" fmla="*/ 149066 w 2333625"/>
                <a:gd name="connsiteY4" fmla="*/ 7144 h 1057275"/>
                <a:gd name="connsiteX5" fmla="*/ 2188369 w 2333625"/>
                <a:gd name="connsiteY5" fmla="*/ 7144 h 1057275"/>
                <a:gd name="connsiteX6" fmla="*/ 2330291 w 2333625"/>
                <a:gd name="connsiteY6" fmla="*/ 149066 h 1057275"/>
                <a:gd name="connsiteX7" fmla="*/ 2330291 w 2333625"/>
                <a:gd name="connsiteY7" fmla="*/ 912019 h 1057275"/>
                <a:gd name="connsiteX8" fmla="*/ 2187416 w 2333625"/>
                <a:gd name="connsiteY8" fmla="*/ 1052989 h 1057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3625" h="1057275">
                  <a:moveTo>
                    <a:pt x="2187416" y="1052989"/>
                  </a:moveTo>
                  <a:lnTo>
                    <a:pt x="149066" y="1052989"/>
                  </a:lnTo>
                  <a:cubicBezTo>
                    <a:pt x="70961" y="1052989"/>
                    <a:pt x="7144" y="989171"/>
                    <a:pt x="7144" y="911066"/>
                  </a:cubicBezTo>
                  <a:lnTo>
                    <a:pt x="7144" y="148114"/>
                  </a:lnTo>
                  <a:cubicBezTo>
                    <a:pt x="7144" y="70009"/>
                    <a:pt x="70961" y="7144"/>
                    <a:pt x="149066" y="7144"/>
                  </a:cubicBezTo>
                  <a:lnTo>
                    <a:pt x="2188369" y="7144"/>
                  </a:lnTo>
                  <a:cubicBezTo>
                    <a:pt x="2266474" y="7144"/>
                    <a:pt x="2330291" y="70961"/>
                    <a:pt x="2330291" y="149066"/>
                  </a:cubicBezTo>
                  <a:lnTo>
                    <a:pt x="2330291" y="912019"/>
                  </a:lnTo>
                  <a:cubicBezTo>
                    <a:pt x="2329339" y="989171"/>
                    <a:pt x="2266474" y="1052989"/>
                    <a:pt x="2187416" y="1052989"/>
                  </a:cubicBezTo>
                  <a:close/>
                </a:path>
              </a:pathLst>
            </a:custGeom>
            <a:solidFill>
              <a:srgbClr val="C9D4EF"/>
            </a:solidFill>
            <a:ln w="9525"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FEC05D54-E9BC-4A56-BFB3-7D21F56EB533}"/>
                </a:ext>
              </a:extLst>
            </p:cNvPr>
            <p:cNvSpPr/>
            <p:nvPr/>
          </p:nvSpPr>
          <p:spPr>
            <a:xfrm>
              <a:off x="10976768" y="6336506"/>
              <a:ext cx="2333625" cy="1057275"/>
            </a:xfrm>
            <a:custGeom>
              <a:avLst/>
              <a:gdLst>
                <a:gd name="connsiteX0" fmla="*/ 2187416 w 2333625"/>
                <a:gd name="connsiteY0" fmla="*/ 1052989 h 1057275"/>
                <a:gd name="connsiteX1" fmla="*/ 149066 w 2333625"/>
                <a:gd name="connsiteY1" fmla="*/ 1052989 h 1057275"/>
                <a:gd name="connsiteX2" fmla="*/ 7144 w 2333625"/>
                <a:gd name="connsiteY2" fmla="*/ 911066 h 1057275"/>
                <a:gd name="connsiteX3" fmla="*/ 7144 w 2333625"/>
                <a:gd name="connsiteY3" fmla="*/ 149066 h 1057275"/>
                <a:gd name="connsiteX4" fmla="*/ 149066 w 2333625"/>
                <a:gd name="connsiteY4" fmla="*/ 7144 h 1057275"/>
                <a:gd name="connsiteX5" fmla="*/ 2188369 w 2333625"/>
                <a:gd name="connsiteY5" fmla="*/ 7144 h 1057275"/>
                <a:gd name="connsiteX6" fmla="*/ 2330291 w 2333625"/>
                <a:gd name="connsiteY6" fmla="*/ 149066 h 1057275"/>
                <a:gd name="connsiteX7" fmla="*/ 2330291 w 2333625"/>
                <a:gd name="connsiteY7" fmla="*/ 912019 h 1057275"/>
                <a:gd name="connsiteX8" fmla="*/ 2187416 w 2333625"/>
                <a:gd name="connsiteY8" fmla="*/ 1052989 h 1057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3625" h="1057275">
                  <a:moveTo>
                    <a:pt x="2187416" y="1052989"/>
                  </a:moveTo>
                  <a:lnTo>
                    <a:pt x="149066" y="1052989"/>
                  </a:lnTo>
                  <a:cubicBezTo>
                    <a:pt x="70961" y="1052989"/>
                    <a:pt x="7144" y="989171"/>
                    <a:pt x="7144" y="911066"/>
                  </a:cubicBezTo>
                  <a:lnTo>
                    <a:pt x="7144" y="149066"/>
                  </a:lnTo>
                  <a:cubicBezTo>
                    <a:pt x="7144" y="70961"/>
                    <a:pt x="70961" y="7144"/>
                    <a:pt x="149066" y="7144"/>
                  </a:cubicBezTo>
                  <a:lnTo>
                    <a:pt x="2188369" y="7144"/>
                  </a:lnTo>
                  <a:cubicBezTo>
                    <a:pt x="2266474" y="7144"/>
                    <a:pt x="2330291" y="70961"/>
                    <a:pt x="2330291" y="149066"/>
                  </a:cubicBezTo>
                  <a:lnTo>
                    <a:pt x="2330291" y="912019"/>
                  </a:lnTo>
                  <a:cubicBezTo>
                    <a:pt x="2329339" y="990124"/>
                    <a:pt x="2266474" y="1052989"/>
                    <a:pt x="2187416" y="1052989"/>
                  </a:cubicBezTo>
                  <a:close/>
                </a:path>
              </a:pathLst>
            </a:custGeom>
            <a:solidFill>
              <a:srgbClr val="3333E1"/>
            </a:solidFill>
            <a:ln w="9525"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48395460-FA2A-4CF3-BF9B-E8164A0BD916}"/>
                </a:ext>
              </a:extLst>
            </p:cNvPr>
            <p:cNvSpPr/>
            <p:nvPr/>
          </p:nvSpPr>
          <p:spPr>
            <a:xfrm>
              <a:off x="11177746" y="6532721"/>
              <a:ext cx="495300" cy="495300"/>
            </a:xfrm>
            <a:custGeom>
              <a:avLst/>
              <a:gdLst>
                <a:gd name="connsiteX0" fmla="*/ 492919 w 495300"/>
                <a:gd name="connsiteY0" fmla="*/ 250031 h 495300"/>
                <a:gd name="connsiteX1" fmla="*/ 250031 w 495300"/>
                <a:gd name="connsiteY1" fmla="*/ 492919 h 495300"/>
                <a:gd name="connsiteX2" fmla="*/ 7144 w 495300"/>
                <a:gd name="connsiteY2" fmla="*/ 250031 h 495300"/>
                <a:gd name="connsiteX3" fmla="*/ 250031 w 495300"/>
                <a:gd name="connsiteY3" fmla="*/ 7144 h 495300"/>
                <a:gd name="connsiteX4" fmla="*/ 492919 w 495300"/>
                <a:gd name="connsiteY4" fmla="*/ 250031 h 495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300" h="495300">
                  <a:moveTo>
                    <a:pt x="492919" y="250031"/>
                  </a:moveTo>
                  <a:cubicBezTo>
                    <a:pt x="492919" y="384174"/>
                    <a:pt x="384174" y="492919"/>
                    <a:pt x="250031" y="492919"/>
                  </a:cubicBezTo>
                  <a:cubicBezTo>
                    <a:pt x="115888" y="492919"/>
                    <a:pt x="7144" y="384174"/>
                    <a:pt x="7144" y="250031"/>
                  </a:cubicBezTo>
                  <a:cubicBezTo>
                    <a:pt x="7144" y="115888"/>
                    <a:pt x="115888" y="7144"/>
                    <a:pt x="250031" y="7144"/>
                  </a:cubicBezTo>
                  <a:cubicBezTo>
                    <a:pt x="384174" y="7144"/>
                    <a:pt x="492919" y="115888"/>
                    <a:pt x="492919" y="250031"/>
                  </a:cubicBezTo>
                  <a:close/>
                </a:path>
              </a:pathLst>
            </a:custGeom>
            <a:solidFill>
              <a:srgbClr val="FFFFFF"/>
            </a:solidFill>
            <a:ln w="9525" cap="flat">
              <a:no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id="{8C188B60-A595-46F2-B2F6-73116A7B74F4}"/>
                </a:ext>
              </a:extLst>
            </p:cNvPr>
            <p:cNvSpPr/>
            <p:nvPr/>
          </p:nvSpPr>
          <p:spPr>
            <a:xfrm>
              <a:off x="11353958" y="6624161"/>
              <a:ext cx="142875" cy="142875"/>
            </a:xfrm>
            <a:custGeom>
              <a:avLst/>
              <a:gdLst>
                <a:gd name="connsiteX0" fmla="*/ 140494 w 142875"/>
                <a:gd name="connsiteY0" fmla="*/ 73819 h 142875"/>
                <a:gd name="connsiteX1" fmla="*/ 73819 w 142875"/>
                <a:gd name="connsiteY1" fmla="*/ 140494 h 142875"/>
                <a:gd name="connsiteX2" fmla="*/ 7144 w 142875"/>
                <a:gd name="connsiteY2" fmla="*/ 73819 h 142875"/>
                <a:gd name="connsiteX3" fmla="*/ 73819 w 142875"/>
                <a:gd name="connsiteY3" fmla="*/ 7144 h 142875"/>
                <a:gd name="connsiteX4" fmla="*/ 140494 w 142875"/>
                <a:gd name="connsiteY4" fmla="*/ 73819 h 142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875" h="142875">
                  <a:moveTo>
                    <a:pt x="140494" y="73819"/>
                  </a:moveTo>
                  <a:cubicBezTo>
                    <a:pt x="140494" y="110642"/>
                    <a:pt x="110642" y="140494"/>
                    <a:pt x="73819" y="140494"/>
                  </a:cubicBezTo>
                  <a:cubicBezTo>
                    <a:pt x="36995" y="140494"/>
                    <a:pt x="7144" y="110642"/>
                    <a:pt x="7144" y="73819"/>
                  </a:cubicBezTo>
                  <a:cubicBezTo>
                    <a:pt x="7144" y="36995"/>
                    <a:pt x="36995" y="7144"/>
                    <a:pt x="73819" y="7144"/>
                  </a:cubicBezTo>
                  <a:cubicBezTo>
                    <a:pt x="110642" y="7144"/>
                    <a:pt x="140494" y="36995"/>
                    <a:pt x="140494" y="73819"/>
                  </a:cubicBezTo>
                  <a:close/>
                </a:path>
              </a:pathLst>
            </a:custGeom>
            <a:solidFill>
              <a:srgbClr val="3333E1"/>
            </a:solidFill>
            <a:ln w="9525"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id="{E6FC8039-6226-414C-A36A-7F794B985046}"/>
                </a:ext>
              </a:extLst>
            </p:cNvPr>
            <p:cNvSpPr/>
            <p:nvPr/>
          </p:nvSpPr>
          <p:spPr>
            <a:xfrm>
              <a:off x="11283473" y="6788943"/>
              <a:ext cx="285750" cy="152400"/>
            </a:xfrm>
            <a:custGeom>
              <a:avLst/>
              <a:gdLst>
                <a:gd name="connsiteX0" fmla="*/ 283369 w 285750"/>
                <a:gd name="connsiteY0" fmla="*/ 145256 h 152400"/>
                <a:gd name="connsiteX1" fmla="*/ 7144 w 285750"/>
                <a:gd name="connsiteY1" fmla="*/ 145256 h 152400"/>
                <a:gd name="connsiteX2" fmla="*/ 145256 w 285750"/>
                <a:gd name="connsiteY2" fmla="*/ 7144 h 152400"/>
                <a:gd name="connsiteX3" fmla="*/ 283369 w 285750"/>
                <a:gd name="connsiteY3" fmla="*/ 145256 h 152400"/>
              </a:gdLst>
              <a:ahLst/>
              <a:cxnLst>
                <a:cxn ang="0">
                  <a:pos x="connsiteX0" y="connsiteY0"/>
                </a:cxn>
                <a:cxn ang="0">
                  <a:pos x="connsiteX1" y="connsiteY1"/>
                </a:cxn>
                <a:cxn ang="0">
                  <a:pos x="connsiteX2" y="connsiteY2"/>
                </a:cxn>
                <a:cxn ang="0">
                  <a:pos x="connsiteX3" y="connsiteY3"/>
                </a:cxn>
              </a:cxnLst>
              <a:rect l="l" t="t" r="r" b="b"/>
              <a:pathLst>
                <a:path w="285750" h="152400">
                  <a:moveTo>
                    <a:pt x="283369" y="145256"/>
                  </a:moveTo>
                  <a:lnTo>
                    <a:pt x="7144" y="145256"/>
                  </a:lnTo>
                  <a:cubicBezTo>
                    <a:pt x="7144" y="69056"/>
                    <a:pt x="69056" y="7144"/>
                    <a:pt x="145256" y="7144"/>
                  </a:cubicBezTo>
                  <a:cubicBezTo>
                    <a:pt x="221456" y="7144"/>
                    <a:pt x="283369" y="69056"/>
                    <a:pt x="283369" y="145256"/>
                  </a:cubicBezTo>
                  <a:close/>
                </a:path>
              </a:pathLst>
            </a:custGeom>
            <a:solidFill>
              <a:srgbClr val="3333E1"/>
            </a:solidFill>
            <a:ln w="9525"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2F737DC7-1696-455A-A334-B0CB4AC6C0EF}"/>
                </a:ext>
              </a:extLst>
            </p:cNvPr>
            <p:cNvSpPr/>
            <p:nvPr/>
          </p:nvSpPr>
          <p:spPr>
            <a:xfrm>
              <a:off x="11803538" y="6646068"/>
              <a:ext cx="1343025" cy="123825"/>
            </a:xfrm>
            <a:custGeom>
              <a:avLst/>
              <a:gdLst>
                <a:gd name="connsiteX0" fmla="*/ 1284446 w 1343025"/>
                <a:gd name="connsiteY0" fmla="*/ 123349 h 123825"/>
                <a:gd name="connsiteX1" fmla="*/ 65246 w 1343025"/>
                <a:gd name="connsiteY1" fmla="*/ 123349 h 123825"/>
                <a:gd name="connsiteX2" fmla="*/ 7144 w 1343025"/>
                <a:gd name="connsiteY2" fmla="*/ 65246 h 123825"/>
                <a:gd name="connsiteX3" fmla="*/ 7144 w 1343025"/>
                <a:gd name="connsiteY3" fmla="*/ 65246 h 123825"/>
                <a:gd name="connsiteX4" fmla="*/ 65246 w 1343025"/>
                <a:gd name="connsiteY4" fmla="*/ 7144 h 123825"/>
                <a:gd name="connsiteX5" fmla="*/ 1284446 w 1343025"/>
                <a:gd name="connsiteY5" fmla="*/ 7144 h 123825"/>
                <a:gd name="connsiteX6" fmla="*/ 1342549 w 1343025"/>
                <a:gd name="connsiteY6" fmla="*/ 65246 h 123825"/>
                <a:gd name="connsiteX7" fmla="*/ 1342549 w 1343025"/>
                <a:gd name="connsiteY7" fmla="*/ 65246 h 123825"/>
                <a:gd name="connsiteX8" fmla="*/ 1284446 w 1343025"/>
                <a:gd name="connsiteY8" fmla="*/ 123349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3025" h="123825">
                  <a:moveTo>
                    <a:pt x="1284446" y="123349"/>
                  </a:moveTo>
                  <a:lnTo>
                    <a:pt x="65246" y="123349"/>
                  </a:lnTo>
                  <a:cubicBezTo>
                    <a:pt x="32861" y="123349"/>
                    <a:pt x="7144" y="97631"/>
                    <a:pt x="7144" y="65246"/>
                  </a:cubicBezTo>
                  <a:lnTo>
                    <a:pt x="7144" y="65246"/>
                  </a:lnTo>
                  <a:cubicBezTo>
                    <a:pt x="7144" y="32861"/>
                    <a:pt x="32861" y="7144"/>
                    <a:pt x="65246" y="7144"/>
                  </a:cubicBezTo>
                  <a:lnTo>
                    <a:pt x="1284446" y="7144"/>
                  </a:lnTo>
                  <a:cubicBezTo>
                    <a:pt x="1316831" y="7144"/>
                    <a:pt x="1342549" y="32861"/>
                    <a:pt x="1342549" y="65246"/>
                  </a:cubicBezTo>
                  <a:lnTo>
                    <a:pt x="1342549" y="65246"/>
                  </a:lnTo>
                  <a:cubicBezTo>
                    <a:pt x="1342549" y="97631"/>
                    <a:pt x="1316831" y="123349"/>
                    <a:pt x="1284446" y="123349"/>
                  </a:cubicBezTo>
                  <a:close/>
                </a:path>
              </a:pathLst>
            </a:custGeom>
            <a:solidFill>
              <a:srgbClr val="FFFFFF"/>
            </a:solidFill>
            <a:ln w="9525"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AF910CF6-3E31-46C1-AEA0-8144831527B7}"/>
                </a:ext>
              </a:extLst>
            </p:cNvPr>
            <p:cNvSpPr/>
            <p:nvPr/>
          </p:nvSpPr>
          <p:spPr>
            <a:xfrm>
              <a:off x="11803538" y="6847046"/>
              <a:ext cx="1066800" cy="66675"/>
            </a:xfrm>
            <a:custGeom>
              <a:avLst/>
              <a:gdLst>
                <a:gd name="connsiteX0" fmla="*/ 1040606 w 1066800"/>
                <a:gd name="connsiteY0" fmla="*/ 65246 h 66675"/>
                <a:gd name="connsiteX1" fmla="*/ 32861 w 1066800"/>
                <a:gd name="connsiteY1" fmla="*/ 65246 h 66675"/>
                <a:gd name="connsiteX2" fmla="*/ 7144 w 1066800"/>
                <a:gd name="connsiteY2" fmla="*/ 39529 h 66675"/>
                <a:gd name="connsiteX3" fmla="*/ 7144 w 1066800"/>
                <a:gd name="connsiteY3" fmla="*/ 32861 h 66675"/>
                <a:gd name="connsiteX4" fmla="*/ 32861 w 1066800"/>
                <a:gd name="connsiteY4" fmla="*/ 7144 h 66675"/>
                <a:gd name="connsiteX5" fmla="*/ 1040606 w 1066800"/>
                <a:gd name="connsiteY5" fmla="*/ 7144 h 66675"/>
                <a:gd name="connsiteX6" fmla="*/ 1066324 w 1066800"/>
                <a:gd name="connsiteY6" fmla="*/ 32861 h 66675"/>
                <a:gd name="connsiteX7" fmla="*/ 1066324 w 1066800"/>
                <a:gd name="connsiteY7" fmla="*/ 39529 h 66675"/>
                <a:gd name="connsiteX8" fmla="*/ 1040606 w 1066800"/>
                <a:gd name="connsiteY8" fmla="*/ 65246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6800" h="66675">
                  <a:moveTo>
                    <a:pt x="1040606" y="65246"/>
                  </a:moveTo>
                  <a:lnTo>
                    <a:pt x="32861" y="65246"/>
                  </a:lnTo>
                  <a:cubicBezTo>
                    <a:pt x="18574" y="65246"/>
                    <a:pt x="7144" y="53816"/>
                    <a:pt x="7144" y="39529"/>
                  </a:cubicBezTo>
                  <a:lnTo>
                    <a:pt x="7144" y="32861"/>
                  </a:lnTo>
                  <a:cubicBezTo>
                    <a:pt x="7144" y="18574"/>
                    <a:pt x="18574" y="7144"/>
                    <a:pt x="32861" y="7144"/>
                  </a:cubicBezTo>
                  <a:lnTo>
                    <a:pt x="1040606" y="7144"/>
                  </a:lnTo>
                  <a:cubicBezTo>
                    <a:pt x="1054894" y="7144"/>
                    <a:pt x="1066324" y="18574"/>
                    <a:pt x="1066324" y="32861"/>
                  </a:cubicBezTo>
                  <a:lnTo>
                    <a:pt x="1066324" y="39529"/>
                  </a:lnTo>
                  <a:cubicBezTo>
                    <a:pt x="1066324" y="53816"/>
                    <a:pt x="1054894" y="65246"/>
                    <a:pt x="1040606" y="65246"/>
                  </a:cubicBezTo>
                  <a:close/>
                </a:path>
              </a:pathLst>
            </a:custGeom>
            <a:solidFill>
              <a:srgbClr val="FFFFFF"/>
            </a:solidFill>
            <a:ln w="9525"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FD6F8E02-81E0-4ADD-9EFA-79358E95208E}"/>
                </a:ext>
              </a:extLst>
            </p:cNvPr>
            <p:cNvSpPr/>
            <p:nvPr/>
          </p:nvSpPr>
          <p:spPr>
            <a:xfrm>
              <a:off x="11133931" y="7129938"/>
              <a:ext cx="609600" cy="66675"/>
            </a:xfrm>
            <a:custGeom>
              <a:avLst/>
              <a:gdLst>
                <a:gd name="connsiteX0" fmla="*/ 584359 w 609600"/>
                <a:gd name="connsiteY0" fmla="*/ 64294 h 66675"/>
                <a:gd name="connsiteX1" fmla="*/ 26194 w 609600"/>
                <a:gd name="connsiteY1" fmla="*/ 64294 h 66675"/>
                <a:gd name="connsiteX2" fmla="*/ 7144 w 609600"/>
                <a:gd name="connsiteY2" fmla="*/ 45244 h 66675"/>
                <a:gd name="connsiteX3" fmla="*/ 7144 w 609600"/>
                <a:gd name="connsiteY3" fmla="*/ 26194 h 66675"/>
                <a:gd name="connsiteX4" fmla="*/ 26194 w 609600"/>
                <a:gd name="connsiteY4" fmla="*/ 7144 h 66675"/>
                <a:gd name="connsiteX5" fmla="*/ 584359 w 609600"/>
                <a:gd name="connsiteY5" fmla="*/ 7144 h 66675"/>
                <a:gd name="connsiteX6" fmla="*/ 603409 w 609600"/>
                <a:gd name="connsiteY6" fmla="*/ 26194 h 66675"/>
                <a:gd name="connsiteX7" fmla="*/ 603409 w 609600"/>
                <a:gd name="connsiteY7" fmla="*/ 45244 h 66675"/>
                <a:gd name="connsiteX8" fmla="*/ 584359 w 609600"/>
                <a:gd name="connsiteY8" fmla="*/ 6429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600" h="66675">
                  <a:moveTo>
                    <a:pt x="584359" y="64294"/>
                  </a:moveTo>
                  <a:lnTo>
                    <a:pt x="26194" y="64294"/>
                  </a:lnTo>
                  <a:cubicBezTo>
                    <a:pt x="15716" y="64294"/>
                    <a:pt x="7144" y="55721"/>
                    <a:pt x="7144" y="45244"/>
                  </a:cubicBezTo>
                  <a:lnTo>
                    <a:pt x="7144" y="26194"/>
                  </a:lnTo>
                  <a:cubicBezTo>
                    <a:pt x="7144" y="15716"/>
                    <a:pt x="15716" y="7144"/>
                    <a:pt x="26194" y="7144"/>
                  </a:cubicBezTo>
                  <a:lnTo>
                    <a:pt x="584359" y="7144"/>
                  </a:lnTo>
                  <a:cubicBezTo>
                    <a:pt x="594836" y="7144"/>
                    <a:pt x="603409" y="15716"/>
                    <a:pt x="603409" y="26194"/>
                  </a:cubicBezTo>
                  <a:lnTo>
                    <a:pt x="603409" y="45244"/>
                  </a:lnTo>
                  <a:cubicBezTo>
                    <a:pt x="603409" y="55721"/>
                    <a:pt x="594836" y="64294"/>
                    <a:pt x="584359" y="64294"/>
                  </a:cubicBezTo>
                  <a:close/>
                </a:path>
              </a:pathLst>
            </a:custGeom>
            <a:solidFill>
              <a:srgbClr val="FFFFFF"/>
            </a:solidFill>
            <a:ln w="9525"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749DD1CC-A7C8-4956-8B7B-C286B68F2FFF}"/>
                </a:ext>
              </a:extLst>
            </p:cNvPr>
            <p:cNvSpPr/>
            <p:nvPr/>
          </p:nvSpPr>
          <p:spPr>
            <a:xfrm>
              <a:off x="11803538" y="7128986"/>
              <a:ext cx="838200" cy="66675"/>
            </a:xfrm>
            <a:custGeom>
              <a:avLst/>
              <a:gdLst>
                <a:gd name="connsiteX0" fmla="*/ 816769 w 838200"/>
                <a:gd name="connsiteY0" fmla="*/ 65246 h 66675"/>
                <a:gd name="connsiteX1" fmla="*/ 30004 w 838200"/>
                <a:gd name="connsiteY1" fmla="*/ 65246 h 66675"/>
                <a:gd name="connsiteX2" fmla="*/ 7144 w 838200"/>
                <a:gd name="connsiteY2" fmla="*/ 42386 h 66675"/>
                <a:gd name="connsiteX3" fmla="*/ 7144 w 838200"/>
                <a:gd name="connsiteY3" fmla="*/ 30004 h 66675"/>
                <a:gd name="connsiteX4" fmla="*/ 30004 w 838200"/>
                <a:gd name="connsiteY4" fmla="*/ 7144 h 66675"/>
                <a:gd name="connsiteX5" fmla="*/ 816769 w 838200"/>
                <a:gd name="connsiteY5" fmla="*/ 7144 h 66675"/>
                <a:gd name="connsiteX6" fmla="*/ 839629 w 838200"/>
                <a:gd name="connsiteY6" fmla="*/ 30004 h 66675"/>
                <a:gd name="connsiteX7" fmla="*/ 839629 w 838200"/>
                <a:gd name="connsiteY7" fmla="*/ 42386 h 66675"/>
                <a:gd name="connsiteX8" fmla="*/ 816769 w 838200"/>
                <a:gd name="connsiteY8" fmla="*/ 65246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8200" h="66675">
                  <a:moveTo>
                    <a:pt x="816769" y="65246"/>
                  </a:moveTo>
                  <a:lnTo>
                    <a:pt x="30004" y="65246"/>
                  </a:lnTo>
                  <a:cubicBezTo>
                    <a:pt x="17621" y="65246"/>
                    <a:pt x="7144" y="54769"/>
                    <a:pt x="7144" y="42386"/>
                  </a:cubicBezTo>
                  <a:lnTo>
                    <a:pt x="7144" y="30004"/>
                  </a:lnTo>
                  <a:cubicBezTo>
                    <a:pt x="7144" y="17621"/>
                    <a:pt x="17621" y="7144"/>
                    <a:pt x="30004" y="7144"/>
                  </a:cubicBezTo>
                  <a:lnTo>
                    <a:pt x="816769" y="7144"/>
                  </a:lnTo>
                  <a:cubicBezTo>
                    <a:pt x="829151" y="7144"/>
                    <a:pt x="839629" y="17621"/>
                    <a:pt x="839629" y="30004"/>
                  </a:cubicBezTo>
                  <a:lnTo>
                    <a:pt x="839629" y="42386"/>
                  </a:lnTo>
                  <a:cubicBezTo>
                    <a:pt x="839629" y="54769"/>
                    <a:pt x="829151" y="65246"/>
                    <a:pt x="816769" y="65246"/>
                  </a:cubicBezTo>
                  <a:close/>
                </a:path>
              </a:pathLst>
            </a:custGeom>
            <a:solidFill>
              <a:srgbClr val="FFFFFF"/>
            </a:solidFill>
            <a:ln w="9525"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E04C575D-4A41-4CA8-8C5F-4AD9DADA077C}"/>
                </a:ext>
              </a:extLst>
            </p:cNvPr>
            <p:cNvSpPr/>
            <p:nvPr/>
          </p:nvSpPr>
          <p:spPr>
            <a:xfrm>
              <a:off x="12676028" y="7128033"/>
              <a:ext cx="76200" cy="66675"/>
            </a:xfrm>
            <a:custGeom>
              <a:avLst/>
              <a:gdLst>
                <a:gd name="connsiteX0" fmla="*/ 48101 w 76200"/>
                <a:gd name="connsiteY0" fmla="*/ 66199 h 66675"/>
                <a:gd name="connsiteX1" fmla="*/ 36671 w 76200"/>
                <a:gd name="connsiteY1" fmla="*/ 66199 h 66675"/>
                <a:gd name="connsiteX2" fmla="*/ 7144 w 76200"/>
                <a:gd name="connsiteY2" fmla="*/ 36671 h 66675"/>
                <a:gd name="connsiteX3" fmla="*/ 7144 w 76200"/>
                <a:gd name="connsiteY3" fmla="*/ 36671 h 66675"/>
                <a:gd name="connsiteX4" fmla="*/ 36671 w 76200"/>
                <a:gd name="connsiteY4" fmla="*/ 7144 h 66675"/>
                <a:gd name="connsiteX5" fmla="*/ 48101 w 76200"/>
                <a:gd name="connsiteY5" fmla="*/ 7144 h 66675"/>
                <a:gd name="connsiteX6" fmla="*/ 77629 w 76200"/>
                <a:gd name="connsiteY6" fmla="*/ 36671 h 66675"/>
                <a:gd name="connsiteX7" fmla="*/ 77629 w 76200"/>
                <a:gd name="connsiteY7" fmla="*/ 36671 h 66675"/>
                <a:gd name="connsiteX8" fmla="*/ 48101 w 76200"/>
                <a:gd name="connsiteY8" fmla="*/ 66199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200" h="66675">
                  <a:moveTo>
                    <a:pt x="48101" y="66199"/>
                  </a:moveTo>
                  <a:lnTo>
                    <a:pt x="36671" y="66199"/>
                  </a:lnTo>
                  <a:cubicBezTo>
                    <a:pt x="20479" y="66199"/>
                    <a:pt x="7144" y="52864"/>
                    <a:pt x="7144" y="36671"/>
                  </a:cubicBezTo>
                  <a:lnTo>
                    <a:pt x="7144" y="36671"/>
                  </a:lnTo>
                  <a:cubicBezTo>
                    <a:pt x="7144" y="20479"/>
                    <a:pt x="20479" y="7144"/>
                    <a:pt x="36671" y="7144"/>
                  </a:cubicBezTo>
                  <a:lnTo>
                    <a:pt x="48101" y="7144"/>
                  </a:lnTo>
                  <a:cubicBezTo>
                    <a:pt x="64294" y="7144"/>
                    <a:pt x="77629" y="20479"/>
                    <a:pt x="77629" y="36671"/>
                  </a:cubicBezTo>
                  <a:lnTo>
                    <a:pt x="77629" y="36671"/>
                  </a:lnTo>
                  <a:cubicBezTo>
                    <a:pt x="77629" y="52864"/>
                    <a:pt x="64294" y="66199"/>
                    <a:pt x="48101" y="66199"/>
                  </a:cubicBezTo>
                  <a:close/>
                </a:path>
              </a:pathLst>
            </a:custGeom>
            <a:solidFill>
              <a:srgbClr val="FFFFFF"/>
            </a:solidFill>
            <a:ln w="9525"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4BAD4ECA-23B8-4300-B8D7-E89E1D246DD4}"/>
                </a:ext>
              </a:extLst>
            </p:cNvPr>
            <p:cNvSpPr/>
            <p:nvPr/>
          </p:nvSpPr>
          <p:spPr>
            <a:xfrm>
              <a:off x="13107511" y="6255543"/>
              <a:ext cx="295275" cy="295275"/>
            </a:xfrm>
            <a:custGeom>
              <a:avLst/>
              <a:gdLst>
                <a:gd name="connsiteX0" fmla="*/ 292894 w 295275"/>
                <a:gd name="connsiteY0" fmla="*/ 150019 h 295275"/>
                <a:gd name="connsiteX1" fmla="*/ 150019 w 295275"/>
                <a:gd name="connsiteY1" fmla="*/ 292894 h 295275"/>
                <a:gd name="connsiteX2" fmla="*/ 7144 w 295275"/>
                <a:gd name="connsiteY2" fmla="*/ 150019 h 295275"/>
                <a:gd name="connsiteX3" fmla="*/ 150019 w 295275"/>
                <a:gd name="connsiteY3" fmla="*/ 7144 h 295275"/>
                <a:gd name="connsiteX4" fmla="*/ 292894 w 295275"/>
                <a:gd name="connsiteY4" fmla="*/ 150019 h 2952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275" h="295275">
                  <a:moveTo>
                    <a:pt x="292894" y="150019"/>
                  </a:moveTo>
                  <a:cubicBezTo>
                    <a:pt x="292894" y="228926"/>
                    <a:pt x="228926" y="292894"/>
                    <a:pt x="150019" y="292894"/>
                  </a:cubicBezTo>
                  <a:cubicBezTo>
                    <a:pt x="71111" y="292894"/>
                    <a:pt x="7144" y="228926"/>
                    <a:pt x="7144" y="150019"/>
                  </a:cubicBezTo>
                  <a:cubicBezTo>
                    <a:pt x="7144" y="71111"/>
                    <a:pt x="71111" y="7144"/>
                    <a:pt x="150019" y="7144"/>
                  </a:cubicBezTo>
                  <a:cubicBezTo>
                    <a:pt x="228926" y="7144"/>
                    <a:pt x="292894" y="71111"/>
                    <a:pt x="292894" y="150019"/>
                  </a:cubicBezTo>
                  <a:close/>
                </a:path>
              </a:pathLst>
            </a:custGeom>
            <a:solidFill>
              <a:srgbClr val="F30B37"/>
            </a:solidFill>
            <a:ln w="9525"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96361CE3-26FD-44D6-8217-6483EA00ED86}"/>
                </a:ext>
              </a:extLst>
            </p:cNvPr>
            <p:cNvSpPr/>
            <p:nvPr/>
          </p:nvSpPr>
          <p:spPr>
            <a:xfrm>
              <a:off x="13195141" y="6309836"/>
              <a:ext cx="123825" cy="180975"/>
            </a:xfrm>
            <a:custGeom>
              <a:avLst/>
              <a:gdLst>
                <a:gd name="connsiteX0" fmla="*/ 7144 w 123825"/>
                <a:gd name="connsiteY0" fmla="*/ 182404 h 180975"/>
                <a:gd name="connsiteX1" fmla="*/ 7144 w 123825"/>
                <a:gd name="connsiteY1" fmla="*/ 168116 h 180975"/>
                <a:gd name="connsiteX2" fmla="*/ 25241 w 123825"/>
                <a:gd name="connsiteY2" fmla="*/ 150019 h 180975"/>
                <a:gd name="connsiteX3" fmla="*/ 89059 w 123825"/>
                <a:gd name="connsiteY3" fmla="*/ 59531 h 180975"/>
                <a:gd name="connsiteX4" fmla="*/ 54769 w 123825"/>
                <a:gd name="connsiteY4" fmla="*/ 26194 h 180975"/>
                <a:gd name="connsiteX5" fmla="*/ 18574 w 123825"/>
                <a:gd name="connsiteY5" fmla="*/ 40481 h 180975"/>
                <a:gd name="connsiteX6" fmla="*/ 10954 w 123825"/>
                <a:gd name="connsiteY6" fmla="*/ 24289 h 180975"/>
                <a:gd name="connsiteX7" fmla="*/ 59531 w 123825"/>
                <a:gd name="connsiteY7" fmla="*/ 7144 h 180975"/>
                <a:gd name="connsiteX8" fmla="*/ 111919 w 123825"/>
                <a:gd name="connsiteY8" fmla="*/ 57626 h 180975"/>
                <a:gd name="connsiteX9" fmla="*/ 52864 w 123825"/>
                <a:gd name="connsiteY9" fmla="*/ 150019 h 180975"/>
                <a:gd name="connsiteX10" fmla="*/ 39529 w 123825"/>
                <a:gd name="connsiteY10" fmla="*/ 162401 h 180975"/>
                <a:gd name="connsiteX11" fmla="*/ 39529 w 123825"/>
                <a:gd name="connsiteY11" fmla="*/ 163354 h 180975"/>
                <a:gd name="connsiteX12" fmla="*/ 116681 w 123825"/>
                <a:gd name="connsiteY12" fmla="*/ 163354 h 180975"/>
                <a:gd name="connsiteX13" fmla="*/ 116681 w 123825"/>
                <a:gd name="connsiteY13" fmla="*/ 182404 h 180975"/>
                <a:gd name="connsiteX14" fmla="*/ 7144 w 123825"/>
                <a:gd name="connsiteY14" fmla="*/ 182404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825" h="180975">
                  <a:moveTo>
                    <a:pt x="7144" y="182404"/>
                  </a:moveTo>
                  <a:lnTo>
                    <a:pt x="7144" y="168116"/>
                  </a:lnTo>
                  <a:lnTo>
                    <a:pt x="25241" y="150019"/>
                  </a:lnTo>
                  <a:cubicBezTo>
                    <a:pt x="69056" y="108109"/>
                    <a:pt x="89059" y="86201"/>
                    <a:pt x="89059" y="59531"/>
                  </a:cubicBezTo>
                  <a:cubicBezTo>
                    <a:pt x="89059" y="42386"/>
                    <a:pt x="80486" y="26194"/>
                    <a:pt x="54769" y="26194"/>
                  </a:cubicBezTo>
                  <a:cubicBezTo>
                    <a:pt x="39529" y="26194"/>
                    <a:pt x="26194" y="33814"/>
                    <a:pt x="18574" y="40481"/>
                  </a:cubicBezTo>
                  <a:lnTo>
                    <a:pt x="10954" y="24289"/>
                  </a:lnTo>
                  <a:cubicBezTo>
                    <a:pt x="23336" y="13811"/>
                    <a:pt x="39529" y="7144"/>
                    <a:pt x="59531" y="7144"/>
                  </a:cubicBezTo>
                  <a:cubicBezTo>
                    <a:pt x="96679" y="7144"/>
                    <a:pt x="111919" y="32861"/>
                    <a:pt x="111919" y="57626"/>
                  </a:cubicBezTo>
                  <a:cubicBezTo>
                    <a:pt x="111919" y="89059"/>
                    <a:pt x="89059" y="114776"/>
                    <a:pt x="52864" y="150019"/>
                  </a:cubicBezTo>
                  <a:lnTo>
                    <a:pt x="39529" y="162401"/>
                  </a:lnTo>
                  <a:lnTo>
                    <a:pt x="39529" y="163354"/>
                  </a:lnTo>
                  <a:lnTo>
                    <a:pt x="116681" y="163354"/>
                  </a:lnTo>
                  <a:lnTo>
                    <a:pt x="116681" y="182404"/>
                  </a:lnTo>
                  <a:lnTo>
                    <a:pt x="7144" y="182404"/>
                  </a:lnTo>
                  <a:close/>
                </a:path>
              </a:pathLst>
            </a:custGeom>
            <a:solidFill>
              <a:srgbClr val="FFFFFF"/>
            </a:solidFill>
            <a:ln w="9525" cap="flat">
              <a:noFill/>
              <a:prstDash val="solid"/>
              <a:miter/>
            </a:ln>
          </p:spPr>
          <p:txBody>
            <a:bodyPr rtlCol="0" anchor="ctr"/>
            <a:lstStyle/>
            <a:p>
              <a:endParaRPr lang="en-US"/>
            </a:p>
          </p:txBody>
        </p:sp>
      </p:grpSp>
      <p:grpSp>
        <p:nvGrpSpPr>
          <p:cNvPr id="68" name="Group 67">
            <a:extLst>
              <a:ext uri="{FF2B5EF4-FFF2-40B4-BE49-F238E27FC236}">
                <a16:creationId xmlns:a16="http://schemas.microsoft.com/office/drawing/2014/main" id="{851266B0-9FEC-4E32-B274-EA5918D0AE42}"/>
              </a:ext>
            </a:extLst>
          </p:cNvPr>
          <p:cNvGrpSpPr/>
          <p:nvPr/>
        </p:nvGrpSpPr>
        <p:grpSpPr>
          <a:xfrm>
            <a:off x="17079462" y="3363774"/>
            <a:ext cx="466725" cy="466725"/>
            <a:chOff x="7823131" y="368730"/>
            <a:chExt cx="466725" cy="466725"/>
          </a:xfrm>
        </p:grpSpPr>
        <p:sp>
          <p:nvSpPr>
            <p:cNvPr id="64" name="Freeform: Shape 63">
              <a:extLst>
                <a:ext uri="{FF2B5EF4-FFF2-40B4-BE49-F238E27FC236}">
                  <a16:creationId xmlns:a16="http://schemas.microsoft.com/office/drawing/2014/main" id="{3B3204A2-4226-47D5-A8E5-2A26ED1DB70F}"/>
                </a:ext>
              </a:extLst>
            </p:cNvPr>
            <p:cNvSpPr/>
            <p:nvPr/>
          </p:nvSpPr>
          <p:spPr>
            <a:xfrm>
              <a:off x="7823131" y="368730"/>
              <a:ext cx="466725" cy="466725"/>
            </a:xfrm>
            <a:custGeom>
              <a:avLst/>
              <a:gdLst>
                <a:gd name="connsiteX0" fmla="*/ 468154 w 466725"/>
                <a:gd name="connsiteY0" fmla="*/ 237649 h 466725"/>
                <a:gd name="connsiteX1" fmla="*/ 237649 w 466725"/>
                <a:gd name="connsiteY1" fmla="*/ 468154 h 466725"/>
                <a:gd name="connsiteX2" fmla="*/ 7144 w 466725"/>
                <a:gd name="connsiteY2" fmla="*/ 237649 h 466725"/>
                <a:gd name="connsiteX3" fmla="*/ 237649 w 466725"/>
                <a:gd name="connsiteY3" fmla="*/ 7144 h 466725"/>
                <a:gd name="connsiteX4" fmla="*/ 468154 w 466725"/>
                <a:gd name="connsiteY4" fmla="*/ 237649 h 466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25" h="466725">
                  <a:moveTo>
                    <a:pt x="468154" y="237649"/>
                  </a:moveTo>
                  <a:cubicBezTo>
                    <a:pt x="468154" y="364953"/>
                    <a:pt x="364953" y="468154"/>
                    <a:pt x="237649" y="468154"/>
                  </a:cubicBezTo>
                  <a:cubicBezTo>
                    <a:pt x="110344" y="468154"/>
                    <a:pt x="7144" y="364953"/>
                    <a:pt x="7144" y="237649"/>
                  </a:cubicBezTo>
                  <a:cubicBezTo>
                    <a:pt x="7144" y="110344"/>
                    <a:pt x="110344" y="7144"/>
                    <a:pt x="237649" y="7144"/>
                  </a:cubicBezTo>
                  <a:cubicBezTo>
                    <a:pt x="364953" y="7144"/>
                    <a:pt x="468154" y="110344"/>
                    <a:pt x="468154" y="237649"/>
                  </a:cubicBezTo>
                  <a:close/>
                </a:path>
              </a:pathLst>
            </a:custGeom>
            <a:solidFill>
              <a:srgbClr val="F30B37"/>
            </a:solidFill>
            <a:ln w="9525"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0B72F886-07EE-470F-A76C-14D5B590C149}"/>
                </a:ext>
              </a:extLst>
            </p:cNvPr>
            <p:cNvSpPr/>
            <p:nvPr/>
          </p:nvSpPr>
          <p:spPr>
            <a:xfrm>
              <a:off x="7957778" y="446835"/>
              <a:ext cx="209550" cy="247650"/>
            </a:xfrm>
            <a:custGeom>
              <a:avLst/>
              <a:gdLst>
                <a:gd name="connsiteX0" fmla="*/ 203014 w 209550"/>
                <a:gd name="connsiteY0" fmla="*/ 138589 h 247650"/>
                <a:gd name="connsiteX1" fmla="*/ 190632 w 209550"/>
                <a:gd name="connsiteY1" fmla="*/ 138589 h 247650"/>
                <a:gd name="connsiteX2" fmla="*/ 114432 w 209550"/>
                <a:gd name="connsiteY2" fmla="*/ 214789 h 247650"/>
                <a:gd name="connsiteX3" fmla="*/ 114432 w 209550"/>
                <a:gd name="connsiteY3" fmla="*/ 15716 h 247650"/>
                <a:gd name="connsiteX4" fmla="*/ 105859 w 209550"/>
                <a:gd name="connsiteY4" fmla="*/ 7144 h 247650"/>
                <a:gd name="connsiteX5" fmla="*/ 97287 w 209550"/>
                <a:gd name="connsiteY5" fmla="*/ 15716 h 247650"/>
                <a:gd name="connsiteX6" fmla="*/ 97287 w 209550"/>
                <a:gd name="connsiteY6" fmla="*/ 213836 h 247650"/>
                <a:gd name="connsiteX7" fmla="*/ 22039 w 209550"/>
                <a:gd name="connsiteY7" fmla="*/ 138589 h 247650"/>
                <a:gd name="connsiteX8" fmla="*/ 9657 w 209550"/>
                <a:gd name="connsiteY8" fmla="*/ 138589 h 247650"/>
                <a:gd name="connsiteX9" fmla="*/ 9657 w 209550"/>
                <a:gd name="connsiteY9" fmla="*/ 150971 h 247650"/>
                <a:gd name="connsiteX10" fmla="*/ 100144 w 209550"/>
                <a:gd name="connsiteY10" fmla="*/ 241459 h 247650"/>
                <a:gd name="connsiteX11" fmla="*/ 106812 w 209550"/>
                <a:gd name="connsiteY11" fmla="*/ 244316 h 247650"/>
                <a:gd name="connsiteX12" fmla="*/ 113479 w 209550"/>
                <a:gd name="connsiteY12" fmla="*/ 241459 h 247650"/>
                <a:gd name="connsiteX13" fmla="*/ 204919 w 209550"/>
                <a:gd name="connsiteY13" fmla="*/ 150019 h 247650"/>
                <a:gd name="connsiteX14" fmla="*/ 203014 w 209550"/>
                <a:gd name="connsiteY14" fmla="*/ 138589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550" h="247650">
                  <a:moveTo>
                    <a:pt x="203014" y="138589"/>
                  </a:moveTo>
                  <a:cubicBezTo>
                    <a:pt x="199204" y="134779"/>
                    <a:pt x="193489" y="134779"/>
                    <a:pt x="190632" y="138589"/>
                  </a:cubicBezTo>
                  <a:lnTo>
                    <a:pt x="114432" y="214789"/>
                  </a:lnTo>
                  <a:lnTo>
                    <a:pt x="114432" y="15716"/>
                  </a:lnTo>
                  <a:cubicBezTo>
                    <a:pt x="114432" y="10954"/>
                    <a:pt x="110622" y="7144"/>
                    <a:pt x="105859" y="7144"/>
                  </a:cubicBezTo>
                  <a:cubicBezTo>
                    <a:pt x="101097" y="7144"/>
                    <a:pt x="97287" y="10954"/>
                    <a:pt x="97287" y="15716"/>
                  </a:cubicBezTo>
                  <a:lnTo>
                    <a:pt x="97287" y="213836"/>
                  </a:lnTo>
                  <a:lnTo>
                    <a:pt x="22039" y="138589"/>
                  </a:lnTo>
                  <a:cubicBezTo>
                    <a:pt x="18229" y="134779"/>
                    <a:pt x="12514" y="134779"/>
                    <a:pt x="9657" y="138589"/>
                  </a:cubicBezTo>
                  <a:cubicBezTo>
                    <a:pt x="6799" y="142399"/>
                    <a:pt x="5847" y="148114"/>
                    <a:pt x="9657" y="150971"/>
                  </a:cubicBezTo>
                  <a:lnTo>
                    <a:pt x="100144" y="241459"/>
                  </a:lnTo>
                  <a:cubicBezTo>
                    <a:pt x="102049" y="243364"/>
                    <a:pt x="103954" y="244316"/>
                    <a:pt x="106812" y="244316"/>
                  </a:cubicBezTo>
                  <a:cubicBezTo>
                    <a:pt x="109669" y="244316"/>
                    <a:pt x="111574" y="243364"/>
                    <a:pt x="113479" y="241459"/>
                  </a:cubicBezTo>
                  <a:lnTo>
                    <a:pt x="204919" y="150019"/>
                  </a:lnTo>
                  <a:cubicBezTo>
                    <a:pt x="206824" y="148114"/>
                    <a:pt x="206824" y="142399"/>
                    <a:pt x="203014" y="138589"/>
                  </a:cubicBezTo>
                  <a:close/>
                </a:path>
              </a:pathLst>
            </a:custGeom>
            <a:solidFill>
              <a:srgbClr val="FFFFFF"/>
            </a:solidFill>
            <a:ln w="9525"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D37F34F4-BB42-4F89-894E-331B99AAF941}"/>
                </a:ext>
              </a:extLst>
            </p:cNvPr>
            <p:cNvSpPr/>
            <p:nvPr/>
          </p:nvSpPr>
          <p:spPr>
            <a:xfrm>
              <a:off x="7938384" y="718298"/>
              <a:ext cx="247650" cy="9525"/>
            </a:xfrm>
            <a:custGeom>
              <a:avLst/>
              <a:gdLst>
                <a:gd name="connsiteX0" fmla="*/ 7144 w 247650"/>
                <a:gd name="connsiteY0" fmla="*/ 7144 h 9525"/>
                <a:gd name="connsiteX1" fmla="*/ 243364 w 247650"/>
                <a:gd name="connsiteY1" fmla="*/ 7144 h 9525"/>
              </a:gdLst>
              <a:ahLst/>
              <a:cxnLst>
                <a:cxn ang="0">
                  <a:pos x="connsiteX0" y="connsiteY0"/>
                </a:cxn>
                <a:cxn ang="0">
                  <a:pos x="connsiteX1" y="connsiteY1"/>
                </a:cxn>
              </a:cxnLst>
              <a:rect l="l" t="t" r="r" b="b"/>
              <a:pathLst>
                <a:path w="247650" h="9525">
                  <a:moveTo>
                    <a:pt x="7144" y="7144"/>
                  </a:moveTo>
                  <a:lnTo>
                    <a:pt x="243364" y="7144"/>
                  </a:lnTo>
                </a:path>
              </a:pathLst>
            </a:custGeom>
            <a:ln w="9525"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AC7CADBD-7728-435D-83BB-2A9BE3B2DD44}"/>
                </a:ext>
              </a:extLst>
            </p:cNvPr>
            <p:cNvSpPr/>
            <p:nvPr/>
          </p:nvSpPr>
          <p:spPr>
            <a:xfrm>
              <a:off x="7929811" y="709725"/>
              <a:ext cx="266700" cy="28575"/>
            </a:xfrm>
            <a:custGeom>
              <a:avLst/>
              <a:gdLst>
                <a:gd name="connsiteX0" fmla="*/ 251936 w 266700"/>
                <a:gd name="connsiteY0" fmla="*/ 24289 h 28575"/>
                <a:gd name="connsiteX1" fmla="*/ 15716 w 266700"/>
                <a:gd name="connsiteY1" fmla="*/ 24289 h 28575"/>
                <a:gd name="connsiteX2" fmla="*/ 7144 w 266700"/>
                <a:gd name="connsiteY2" fmla="*/ 15716 h 28575"/>
                <a:gd name="connsiteX3" fmla="*/ 15716 w 266700"/>
                <a:gd name="connsiteY3" fmla="*/ 7144 h 28575"/>
                <a:gd name="connsiteX4" fmla="*/ 251936 w 266700"/>
                <a:gd name="connsiteY4" fmla="*/ 7144 h 28575"/>
                <a:gd name="connsiteX5" fmla="*/ 260509 w 266700"/>
                <a:gd name="connsiteY5" fmla="*/ 15716 h 28575"/>
                <a:gd name="connsiteX6" fmla="*/ 251936 w 266700"/>
                <a:gd name="connsiteY6" fmla="*/ 24289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6700" h="28575">
                  <a:moveTo>
                    <a:pt x="251936" y="24289"/>
                  </a:moveTo>
                  <a:lnTo>
                    <a:pt x="15716" y="24289"/>
                  </a:lnTo>
                  <a:cubicBezTo>
                    <a:pt x="10954" y="24289"/>
                    <a:pt x="7144" y="20479"/>
                    <a:pt x="7144" y="15716"/>
                  </a:cubicBezTo>
                  <a:cubicBezTo>
                    <a:pt x="7144" y="10954"/>
                    <a:pt x="10954" y="7144"/>
                    <a:pt x="15716" y="7144"/>
                  </a:cubicBezTo>
                  <a:lnTo>
                    <a:pt x="251936" y="7144"/>
                  </a:lnTo>
                  <a:cubicBezTo>
                    <a:pt x="256699" y="7144"/>
                    <a:pt x="260509" y="10954"/>
                    <a:pt x="260509" y="15716"/>
                  </a:cubicBezTo>
                  <a:cubicBezTo>
                    <a:pt x="260509" y="20479"/>
                    <a:pt x="257651" y="24289"/>
                    <a:pt x="251936" y="24289"/>
                  </a:cubicBezTo>
                  <a:close/>
                </a:path>
              </a:pathLst>
            </a:custGeom>
            <a:solidFill>
              <a:srgbClr val="FFFFFF"/>
            </a:solidFill>
            <a:ln w="9525" cap="flat">
              <a:noFill/>
              <a:prstDash val="solid"/>
              <a:miter/>
            </a:ln>
          </p:spPr>
          <p:txBody>
            <a:bodyPr rtlCol="0" anchor="ctr"/>
            <a:lstStyle/>
            <a:p>
              <a:endParaRPr lang="en-US"/>
            </a:p>
          </p:txBody>
        </p:sp>
      </p:grpSp>
      <p:grpSp>
        <p:nvGrpSpPr>
          <p:cNvPr id="88" name="Group 87">
            <a:extLst>
              <a:ext uri="{FF2B5EF4-FFF2-40B4-BE49-F238E27FC236}">
                <a16:creationId xmlns:a16="http://schemas.microsoft.com/office/drawing/2014/main" id="{52201FD9-D031-4F3C-90F6-AFC002E0962F}"/>
              </a:ext>
            </a:extLst>
          </p:cNvPr>
          <p:cNvGrpSpPr/>
          <p:nvPr/>
        </p:nvGrpSpPr>
        <p:grpSpPr>
          <a:xfrm>
            <a:off x="11889985" y="1451372"/>
            <a:ext cx="1152525" cy="952500"/>
            <a:chOff x="18228613" y="-1705941"/>
            <a:chExt cx="1152525" cy="952500"/>
          </a:xfrm>
        </p:grpSpPr>
        <p:sp>
          <p:nvSpPr>
            <p:cNvPr id="85" name="Freeform: Shape 84">
              <a:extLst>
                <a:ext uri="{FF2B5EF4-FFF2-40B4-BE49-F238E27FC236}">
                  <a16:creationId xmlns:a16="http://schemas.microsoft.com/office/drawing/2014/main" id="{1F63A29F-B6B7-4188-B967-0386304E7A81}"/>
                </a:ext>
              </a:extLst>
            </p:cNvPr>
            <p:cNvSpPr/>
            <p:nvPr/>
          </p:nvSpPr>
          <p:spPr>
            <a:xfrm>
              <a:off x="18228613" y="-1705941"/>
              <a:ext cx="1152525" cy="952500"/>
            </a:xfrm>
            <a:custGeom>
              <a:avLst/>
              <a:gdLst>
                <a:gd name="connsiteX0" fmla="*/ 7144 w 1152525"/>
                <a:gd name="connsiteY0" fmla="*/ 7144 h 952500"/>
                <a:gd name="connsiteX1" fmla="*/ 632936 w 1152525"/>
                <a:gd name="connsiteY1" fmla="*/ 950119 h 952500"/>
                <a:gd name="connsiteX2" fmla="*/ 852964 w 1152525"/>
                <a:gd name="connsiteY2" fmla="*/ 744379 h 952500"/>
                <a:gd name="connsiteX3" fmla="*/ 852964 w 1152525"/>
                <a:gd name="connsiteY3" fmla="*/ 599599 h 952500"/>
                <a:gd name="connsiteX4" fmla="*/ 986314 w 1152525"/>
                <a:gd name="connsiteY4" fmla="*/ 583406 h 952500"/>
                <a:gd name="connsiteX5" fmla="*/ 1147286 w 1152525"/>
                <a:gd name="connsiteY5" fmla="*/ 307181 h 95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2525" h="952500">
                  <a:moveTo>
                    <a:pt x="7144" y="7144"/>
                  </a:moveTo>
                  <a:lnTo>
                    <a:pt x="632936" y="950119"/>
                  </a:lnTo>
                  <a:lnTo>
                    <a:pt x="852964" y="744379"/>
                  </a:lnTo>
                  <a:lnTo>
                    <a:pt x="852964" y="599599"/>
                  </a:lnTo>
                  <a:lnTo>
                    <a:pt x="986314" y="583406"/>
                  </a:lnTo>
                  <a:lnTo>
                    <a:pt x="1147286" y="307181"/>
                  </a:lnTo>
                  <a:close/>
                </a:path>
              </a:pathLst>
            </a:custGeom>
            <a:solidFill>
              <a:srgbClr val="4648D0"/>
            </a:solidFill>
            <a:ln w="9525"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A0C9BF74-FB13-4A16-A0B4-D0D82C3DC2A9}"/>
                </a:ext>
              </a:extLst>
            </p:cNvPr>
            <p:cNvSpPr/>
            <p:nvPr/>
          </p:nvSpPr>
          <p:spPr>
            <a:xfrm>
              <a:off x="18545795" y="-1480198"/>
              <a:ext cx="676275" cy="533400"/>
            </a:xfrm>
            <a:custGeom>
              <a:avLst/>
              <a:gdLst>
                <a:gd name="connsiteX0" fmla="*/ 7144 w 676275"/>
                <a:gd name="connsiteY0" fmla="*/ 7144 h 533400"/>
                <a:gd name="connsiteX1" fmla="*/ 522446 w 676275"/>
                <a:gd name="connsiteY1" fmla="*/ 531019 h 533400"/>
                <a:gd name="connsiteX2" fmla="*/ 535781 w 676275"/>
                <a:gd name="connsiteY2" fmla="*/ 373856 h 533400"/>
                <a:gd name="connsiteX3" fmla="*/ 669131 w 676275"/>
                <a:gd name="connsiteY3" fmla="*/ 357664 h 533400"/>
              </a:gdLst>
              <a:ahLst/>
              <a:cxnLst>
                <a:cxn ang="0">
                  <a:pos x="connsiteX0" y="connsiteY0"/>
                </a:cxn>
                <a:cxn ang="0">
                  <a:pos x="connsiteX1" y="connsiteY1"/>
                </a:cxn>
                <a:cxn ang="0">
                  <a:pos x="connsiteX2" y="connsiteY2"/>
                </a:cxn>
                <a:cxn ang="0">
                  <a:pos x="connsiteX3" y="connsiteY3"/>
                </a:cxn>
              </a:cxnLst>
              <a:rect l="l" t="t" r="r" b="b"/>
              <a:pathLst>
                <a:path w="676275" h="533400">
                  <a:moveTo>
                    <a:pt x="7144" y="7144"/>
                  </a:moveTo>
                  <a:lnTo>
                    <a:pt x="522446" y="531019"/>
                  </a:lnTo>
                  <a:lnTo>
                    <a:pt x="535781" y="373856"/>
                  </a:lnTo>
                  <a:lnTo>
                    <a:pt x="669131" y="357664"/>
                  </a:lnTo>
                  <a:close/>
                </a:path>
              </a:pathLst>
            </a:custGeom>
            <a:solidFill>
              <a:srgbClr val="2A2B7B"/>
            </a:solidFill>
            <a:ln w="9525" cap="flat">
              <a:noFill/>
              <a:prstDash val="solid"/>
              <a:miter/>
            </a:ln>
          </p:spPr>
          <p:txBody>
            <a:bodyPr rtlCol="0" anchor="ctr"/>
            <a:lstStyle/>
            <a:p>
              <a:endParaRPr lang="en-US"/>
            </a:p>
          </p:txBody>
        </p:sp>
      </p:grpSp>
      <p:grpSp>
        <p:nvGrpSpPr>
          <p:cNvPr id="37" name="Group 36">
            <a:extLst>
              <a:ext uri="{FF2B5EF4-FFF2-40B4-BE49-F238E27FC236}">
                <a16:creationId xmlns:a16="http://schemas.microsoft.com/office/drawing/2014/main" id="{4652F0DC-3ACE-44E8-8C6D-2F835204D663}"/>
              </a:ext>
            </a:extLst>
          </p:cNvPr>
          <p:cNvGrpSpPr/>
          <p:nvPr/>
        </p:nvGrpSpPr>
        <p:grpSpPr>
          <a:xfrm>
            <a:off x="14703117" y="2376466"/>
            <a:ext cx="7546638" cy="11366113"/>
            <a:chOff x="3713884" y="3307065"/>
            <a:chExt cx="5149854" cy="7756278"/>
          </a:xfrm>
        </p:grpSpPr>
        <p:sp>
          <p:nvSpPr>
            <p:cNvPr id="4" name="Freeform: Shape 3">
              <a:extLst>
                <a:ext uri="{FF2B5EF4-FFF2-40B4-BE49-F238E27FC236}">
                  <a16:creationId xmlns:a16="http://schemas.microsoft.com/office/drawing/2014/main" id="{E615F756-7D2B-4262-AC8D-A3F6F14FF8A6}"/>
                </a:ext>
              </a:extLst>
            </p:cNvPr>
            <p:cNvSpPr/>
            <p:nvPr/>
          </p:nvSpPr>
          <p:spPr>
            <a:xfrm>
              <a:off x="4215240" y="6995780"/>
              <a:ext cx="361950" cy="342900"/>
            </a:xfrm>
            <a:custGeom>
              <a:avLst/>
              <a:gdLst>
                <a:gd name="connsiteX0" fmla="*/ 360521 w 361950"/>
                <a:gd name="connsiteY0" fmla="*/ 68104 h 342900"/>
                <a:gd name="connsiteX1" fmla="*/ 124301 w 361950"/>
                <a:gd name="connsiteY1" fmla="*/ 344329 h 342900"/>
                <a:gd name="connsiteX2" fmla="*/ 7144 w 361950"/>
                <a:gd name="connsiteY2" fmla="*/ 310991 h 342900"/>
                <a:gd name="connsiteX3" fmla="*/ 168116 w 361950"/>
                <a:gd name="connsiteY3" fmla="*/ 7144 h 342900"/>
              </a:gdLst>
              <a:ahLst/>
              <a:cxnLst>
                <a:cxn ang="0">
                  <a:pos x="connsiteX0" y="connsiteY0"/>
                </a:cxn>
                <a:cxn ang="0">
                  <a:pos x="connsiteX1" y="connsiteY1"/>
                </a:cxn>
                <a:cxn ang="0">
                  <a:pos x="connsiteX2" y="connsiteY2"/>
                </a:cxn>
                <a:cxn ang="0">
                  <a:pos x="connsiteX3" y="connsiteY3"/>
                </a:cxn>
              </a:cxnLst>
              <a:rect l="l" t="t" r="r" b="b"/>
              <a:pathLst>
                <a:path w="361950" h="342900">
                  <a:moveTo>
                    <a:pt x="360521" y="68104"/>
                  </a:moveTo>
                  <a:lnTo>
                    <a:pt x="124301" y="344329"/>
                  </a:lnTo>
                  <a:lnTo>
                    <a:pt x="7144" y="310991"/>
                  </a:lnTo>
                  <a:lnTo>
                    <a:pt x="168116" y="7144"/>
                  </a:lnTo>
                  <a:close/>
                </a:path>
              </a:pathLst>
            </a:custGeom>
            <a:solidFill>
              <a:srgbClr val="80A1DF"/>
            </a:solidFill>
            <a:ln w="9525" cap="flat">
              <a:noFill/>
              <a:prstDash val="solid"/>
              <a:miter/>
            </a:ln>
          </p:spPr>
          <p:txBody>
            <a:bodyPr rtlCol="0" anchor="ctr"/>
            <a:lstStyle/>
            <a:p>
              <a:endParaRPr lang="en-US"/>
            </a:p>
          </p:txBody>
        </p:sp>
        <p:sp>
          <p:nvSpPr>
            <p:cNvPr id="5" name="Freeform: Shape 4">
              <a:extLst>
                <a:ext uri="{FF2B5EF4-FFF2-40B4-BE49-F238E27FC236}">
                  <a16:creationId xmlns:a16="http://schemas.microsoft.com/office/drawing/2014/main" id="{FA694F83-2D56-4DA8-893C-D71598FA46F0}"/>
                </a:ext>
              </a:extLst>
            </p:cNvPr>
            <p:cNvSpPr/>
            <p:nvPr/>
          </p:nvSpPr>
          <p:spPr>
            <a:xfrm>
              <a:off x="4318110" y="4511862"/>
              <a:ext cx="3476625" cy="2705100"/>
            </a:xfrm>
            <a:custGeom>
              <a:avLst/>
              <a:gdLst>
                <a:gd name="connsiteX0" fmla="*/ 3477101 w 3476625"/>
                <a:gd name="connsiteY0" fmla="*/ 2112919 h 2705100"/>
                <a:gd name="connsiteX1" fmla="*/ 2625566 w 3476625"/>
                <a:gd name="connsiteY1" fmla="*/ 2644414 h 2705100"/>
                <a:gd name="connsiteX2" fmla="*/ 1694974 w 3476625"/>
                <a:gd name="connsiteY2" fmla="*/ 1288054 h 2705100"/>
                <a:gd name="connsiteX3" fmla="*/ 1536859 w 3476625"/>
                <a:gd name="connsiteY3" fmla="*/ 988017 h 2705100"/>
                <a:gd name="connsiteX4" fmla="*/ 1430179 w 3476625"/>
                <a:gd name="connsiteY4" fmla="*/ 1469029 h 2705100"/>
                <a:gd name="connsiteX5" fmla="*/ 1164431 w 3476625"/>
                <a:gd name="connsiteY5" fmla="*/ 1924324 h 2705100"/>
                <a:gd name="connsiteX6" fmla="*/ 732949 w 3476625"/>
                <a:gd name="connsiteY6" fmla="*/ 2492014 h 2705100"/>
                <a:gd name="connsiteX7" fmla="*/ 7144 w 3476625"/>
                <a:gd name="connsiteY7" fmla="*/ 2492014 h 2705100"/>
                <a:gd name="connsiteX8" fmla="*/ 1006316 w 3476625"/>
                <a:gd name="connsiteY8" fmla="*/ 515576 h 2705100"/>
                <a:gd name="connsiteX9" fmla="*/ 1842611 w 3476625"/>
                <a:gd name="connsiteY9" fmla="*/ 89809 h 2705100"/>
                <a:gd name="connsiteX10" fmla="*/ 3477101 w 3476625"/>
                <a:gd name="connsiteY10" fmla="*/ 2112919 h 270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76625" h="2705100">
                  <a:moveTo>
                    <a:pt x="3477101" y="2112919"/>
                  </a:moveTo>
                  <a:cubicBezTo>
                    <a:pt x="3414236" y="2812054"/>
                    <a:pt x="2914174" y="2728234"/>
                    <a:pt x="2625566" y="2644414"/>
                  </a:cubicBezTo>
                  <a:cubicBezTo>
                    <a:pt x="2416969" y="2583454"/>
                    <a:pt x="1942624" y="1749064"/>
                    <a:pt x="1694974" y="1288054"/>
                  </a:cubicBezTo>
                  <a:cubicBezTo>
                    <a:pt x="1598771" y="1109937"/>
                    <a:pt x="1536859" y="988017"/>
                    <a:pt x="1536859" y="988017"/>
                  </a:cubicBezTo>
                  <a:cubicBezTo>
                    <a:pt x="1536859" y="988017"/>
                    <a:pt x="1507331" y="1226142"/>
                    <a:pt x="1430179" y="1469029"/>
                  </a:cubicBezTo>
                  <a:cubicBezTo>
                    <a:pt x="1372076" y="1650957"/>
                    <a:pt x="1285399" y="1835742"/>
                    <a:pt x="1164431" y="1924324"/>
                  </a:cubicBezTo>
                  <a:cubicBezTo>
                    <a:pt x="880586" y="2129112"/>
                    <a:pt x="732949" y="2492014"/>
                    <a:pt x="732949" y="2492014"/>
                  </a:cubicBezTo>
                  <a:cubicBezTo>
                    <a:pt x="254794" y="2633937"/>
                    <a:pt x="7144" y="2492014"/>
                    <a:pt x="7144" y="2492014"/>
                  </a:cubicBezTo>
                  <a:cubicBezTo>
                    <a:pt x="328136" y="2160544"/>
                    <a:pt x="769144" y="1088029"/>
                    <a:pt x="1006316" y="515576"/>
                  </a:cubicBezTo>
                  <a:cubicBezTo>
                    <a:pt x="1242536" y="-57829"/>
                    <a:pt x="1532096" y="-57829"/>
                    <a:pt x="1842611" y="89809"/>
                  </a:cubicBezTo>
                  <a:cubicBezTo>
                    <a:pt x="2152174" y="235542"/>
                    <a:pt x="3477101" y="2112919"/>
                    <a:pt x="3477101" y="2112919"/>
                  </a:cubicBezTo>
                  <a:close/>
                </a:path>
              </a:pathLst>
            </a:custGeom>
            <a:solidFill>
              <a:srgbClr val="4071D8"/>
            </a:solidFill>
            <a:ln w="9525" cap="flat">
              <a:noFill/>
              <a:prstDash val="solid"/>
              <a:miter/>
            </a:ln>
          </p:spPr>
          <p:txBody>
            <a:bodyPr rtlCol="0" anchor="ctr"/>
            <a:lstStyle/>
            <a:p>
              <a:endParaRPr lang="en-US"/>
            </a:p>
          </p:txBody>
        </p:sp>
        <p:sp>
          <p:nvSpPr>
            <p:cNvPr id="6" name="Freeform: Shape 5">
              <a:extLst>
                <a:ext uri="{FF2B5EF4-FFF2-40B4-BE49-F238E27FC236}">
                  <a16:creationId xmlns:a16="http://schemas.microsoft.com/office/drawing/2014/main" id="{367F89DF-0242-4D22-9835-45913EF04A36}"/>
                </a:ext>
              </a:extLst>
            </p:cNvPr>
            <p:cNvSpPr/>
            <p:nvPr/>
          </p:nvSpPr>
          <p:spPr>
            <a:xfrm>
              <a:off x="7172753" y="4421026"/>
              <a:ext cx="762000" cy="495300"/>
            </a:xfrm>
            <a:custGeom>
              <a:avLst/>
              <a:gdLst>
                <a:gd name="connsiteX0" fmla="*/ 763429 w 762000"/>
                <a:gd name="connsiteY0" fmla="*/ 496875 h 495300"/>
                <a:gd name="connsiteX1" fmla="*/ 332899 w 762000"/>
                <a:gd name="connsiteY1" fmla="*/ 54915 h 495300"/>
                <a:gd name="connsiteX2" fmla="*/ 7144 w 762000"/>
                <a:gd name="connsiteY2" fmla="*/ 56820 h 495300"/>
                <a:gd name="connsiteX3" fmla="*/ 108109 w 762000"/>
                <a:gd name="connsiteY3" fmla="*/ 411150 h 495300"/>
              </a:gdLst>
              <a:ahLst/>
              <a:cxnLst>
                <a:cxn ang="0">
                  <a:pos x="connsiteX0" y="connsiteY0"/>
                </a:cxn>
                <a:cxn ang="0">
                  <a:pos x="connsiteX1" y="connsiteY1"/>
                </a:cxn>
                <a:cxn ang="0">
                  <a:pos x="connsiteX2" y="connsiteY2"/>
                </a:cxn>
                <a:cxn ang="0">
                  <a:pos x="connsiteX3" y="connsiteY3"/>
                </a:cxn>
              </a:cxnLst>
              <a:rect l="l" t="t" r="r" b="b"/>
              <a:pathLst>
                <a:path w="762000" h="495300">
                  <a:moveTo>
                    <a:pt x="763429" y="496875"/>
                  </a:moveTo>
                  <a:cubicBezTo>
                    <a:pt x="763429" y="496875"/>
                    <a:pt x="359569" y="163500"/>
                    <a:pt x="332899" y="54915"/>
                  </a:cubicBezTo>
                  <a:cubicBezTo>
                    <a:pt x="306229" y="-53670"/>
                    <a:pt x="7144" y="56820"/>
                    <a:pt x="7144" y="56820"/>
                  </a:cubicBezTo>
                  <a:cubicBezTo>
                    <a:pt x="7144" y="56820"/>
                    <a:pt x="136684" y="215887"/>
                    <a:pt x="108109" y="411150"/>
                  </a:cubicBezTo>
                </a:path>
              </a:pathLst>
            </a:custGeom>
            <a:solidFill>
              <a:srgbClr val="80A1DF"/>
            </a:solidFill>
            <a:ln w="9525" cap="flat">
              <a:noFill/>
              <a:prstDash val="solid"/>
              <a:miter/>
            </a:ln>
          </p:spPr>
          <p:txBody>
            <a:bodyPr rtlCol="0" anchor="ctr"/>
            <a:lstStyle/>
            <a:p>
              <a:endParaRPr lang="en-US"/>
            </a:p>
          </p:txBody>
        </p:sp>
        <p:sp>
          <p:nvSpPr>
            <p:cNvPr id="7" name="Freeform: Shape 6">
              <a:extLst>
                <a:ext uri="{FF2B5EF4-FFF2-40B4-BE49-F238E27FC236}">
                  <a16:creationId xmlns:a16="http://schemas.microsoft.com/office/drawing/2014/main" id="{8C85A30F-04A8-4394-9408-61AB56AC2673}"/>
                </a:ext>
              </a:extLst>
            </p:cNvPr>
            <p:cNvSpPr/>
            <p:nvPr/>
          </p:nvSpPr>
          <p:spPr>
            <a:xfrm>
              <a:off x="5156310" y="10136172"/>
              <a:ext cx="219075" cy="428625"/>
            </a:xfrm>
            <a:custGeom>
              <a:avLst/>
              <a:gdLst>
                <a:gd name="connsiteX0" fmla="*/ 186214 w 219075"/>
                <a:gd name="connsiteY0" fmla="*/ 7144 h 428625"/>
                <a:gd name="connsiteX1" fmla="*/ 213836 w 219075"/>
                <a:gd name="connsiteY1" fmla="*/ 369094 h 428625"/>
                <a:gd name="connsiteX2" fmla="*/ 107156 w 219075"/>
                <a:gd name="connsiteY2" fmla="*/ 428149 h 428625"/>
                <a:gd name="connsiteX3" fmla="*/ 7144 w 219075"/>
                <a:gd name="connsiteY3" fmla="*/ 99536 h 428625"/>
              </a:gdLst>
              <a:ahLst/>
              <a:cxnLst>
                <a:cxn ang="0">
                  <a:pos x="connsiteX0" y="connsiteY0"/>
                </a:cxn>
                <a:cxn ang="0">
                  <a:pos x="connsiteX1" y="connsiteY1"/>
                </a:cxn>
                <a:cxn ang="0">
                  <a:pos x="connsiteX2" y="connsiteY2"/>
                </a:cxn>
                <a:cxn ang="0">
                  <a:pos x="connsiteX3" y="connsiteY3"/>
                </a:cxn>
              </a:cxnLst>
              <a:rect l="l" t="t" r="r" b="b"/>
              <a:pathLst>
                <a:path w="219075" h="428625">
                  <a:moveTo>
                    <a:pt x="186214" y="7144"/>
                  </a:moveTo>
                  <a:lnTo>
                    <a:pt x="213836" y="369094"/>
                  </a:lnTo>
                  <a:lnTo>
                    <a:pt x="107156" y="428149"/>
                  </a:lnTo>
                  <a:lnTo>
                    <a:pt x="7144" y="99536"/>
                  </a:lnTo>
                  <a:close/>
                </a:path>
              </a:pathLst>
            </a:custGeom>
            <a:solidFill>
              <a:srgbClr val="80A1DF"/>
            </a:solidFill>
            <a:ln w="9525" cap="flat">
              <a:no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F12FE825-3D2C-40E0-9232-A72C6464A858}"/>
                </a:ext>
              </a:extLst>
            </p:cNvPr>
            <p:cNvSpPr/>
            <p:nvPr/>
          </p:nvSpPr>
          <p:spPr>
            <a:xfrm>
              <a:off x="6252638" y="4134470"/>
              <a:ext cx="266700" cy="247650"/>
            </a:xfrm>
            <a:custGeom>
              <a:avLst/>
              <a:gdLst>
                <a:gd name="connsiteX0" fmla="*/ 209074 w 266700"/>
                <a:gd name="connsiteY0" fmla="*/ 210026 h 247650"/>
                <a:gd name="connsiteX1" fmla="*/ 265271 w 266700"/>
                <a:gd name="connsiteY1" fmla="*/ 114776 h 247650"/>
                <a:gd name="connsiteX2" fmla="*/ 161449 w 266700"/>
                <a:gd name="connsiteY2" fmla="*/ 7144 h 247650"/>
                <a:gd name="connsiteX3" fmla="*/ 7144 w 266700"/>
                <a:gd name="connsiteY3" fmla="*/ 243364 h 247650"/>
              </a:gdLst>
              <a:ahLst/>
              <a:cxnLst>
                <a:cxn ang="0">
                  <a:pos x="connsiteX0" y="connsiteY0"/>
                </a:cxn>
                <a:cxn ang="0">
                  <a:pos x="connsiteX1" y="connsiteY1"/>
                </a:cxn>
                <a:cxn ang="0">
                  <a:pos x="connsiteX2" y="connsiteY2"/>
                </a:cxn>
                <a:cxn ang="0">
                  <a:pos x="connsiteX3" y="connsiteY3"/>
                </a:cxn>
              </a:cxnLst>
              <a:rect l="l" t="t" r="r" b="b"/>
              <a:pathLst>
                <a:path w="266700" h="247650">
                  <a:moveTo>
                    <a:pt x="209074" y="210026"/>
                  </a:moveTo>
                  <a:lnTo>
                    <a:pt x="265271" y="114776"/>
                  </a:lnTo>
                  <a:lnTo>
                    <a:pt x="161449" y="7144"/>
                  </a:lnTo>
                  <a:lnTo>
                    <a:pt x="7144" y="243364"/>
                  </a:lnTo>
                  <a:close/>
                </a:path>
              </a:pathLst>
            </a:custGeom>
            <a:solidFill>
              <a:srgbClr val="80A1DF"/>
            </a:solidFill>
            <a:ln w="9525"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9AAFFADC-D54A-4ED3-96E4-1B663CDFF7CC}"/>
                </a:ext>
              </a:extLst>
            </p:cNvPr>
            <p:cNvSpPr/>
            <p:nvPr/>
          </p:nvSpPr>
          <p:spPr>
            <a:xfrm>
              <a:off x="5976052" y="4296394"/>
              <a:ext cx="1676400" cy="1152525"/>
            </a:xfrm>
            <a:custGeom>
              <a:avLst/>
              <a:gdLst>
                <a:gd name="connsiteX0" fmla="*/ 1386724 w 1676400"/>
                <a:gd name="connsiteY0" fmla="*/ 658655 h 1152525"/>
                <a:gd name="connsiteX1" fmla="*/ 413269 w 1676400"/>
                <a:gd name="connsiteY1" fmla="*/ 450057 h 1152525"/>
                <a:gd name="connsiteX2" fmla="*/ 545667 w 1676400"/>
                <a:gd name="connsiteY2" fmla="*/ 23337 h 1152525"/>
                <a:gd name="connsiteX3" fmla="*/ 272299 w 1676400"/>
                <a:gd name="connsiteY3" fmla="*/ 45245 h 1152525"/>
                <a:gd name="connsiteX4" fmla="*/ 27507 w 1676400"/>
                <a:gd name="connsiteY4" fmla="*/ 439580 h 1152525"/>
                <a:gd name="connsiteX5" fmla="*/ 159904 w 1676400"/>
                <a:gd name="connsiteY5" fmla="*/ 751047 h 1152525"/>
                <a:gd name="connsiteX6" fmla="*/ 1422919 w 1676400"/>
                <a:gd name="connsiteY6" fmla="*/ 1149192 h 1152525"/>
                <a:gd name="connsiteX7" fmla="*/ 1636279 w 1676400"/>
                <a:gd name="connsiteY7" fmla="*/ 778670 h 1152525"/>
                <a:gd name="connsiteX8" fmla="*/ 1636279 w 1676400"/>
                <a:gd name="connsiteY8" fmla="*/ 778670 h 1152525"/>
                <a:gd name="connsiteX9" fmla="*/ 1386724 w 1676400"/>
                <a:gd name="connsiteY9" fmla="*/ 658655 h 115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6400" h="1152525">
                  <a:moveTo>
                    <a:pt x="1386724" y="658655"/>
                  </a:moveTo>
                  <a:cubicBezTo>
                    <a:pt x="1031442" y="657702"/>
                    <a:pt x="828559" y="621507"/>
                    <a:pt x="413269" y="450057"/>
                  </a:cubicBezTo>
                  <a:lnTo>
                    <a:pt x="545667" y="23337"/>
                  </a:lnTo>
                  <a:cubicBezTo>
                    <a:pt x="475182" y="-34765"/>
                    <a:pt x="338022" y="85250"/>
                    <a:pt x="272299" y="45245"/>
                  </a:cubicBezTo>
                  <a:lnTo>
                    <a:pt x="27507" y="439580"/>
                  </a:lnTo>
                  <a:cubicBezTo>
                    <a:pt x="-46788" y="596742"/>
                    <a:pt x="101802" y="707232"/>
                    <a:pt x="159904" y="751047"/>
                  </a:cubicBezTo>
                  <a:cubicBezTo>
                    <a:pt x="674254" y="1134905"/>
                    <a:pt x="1092402" y="1164432"/>
                    <a:pt x="1422919" y="1149192"/>
                  </a:cubicBezTo>
                  <a:cubicBezTo>
                    <a:pt x="1613419" y="1149192"/>
                    <a:pt x="1731529" y="942500"/>
                    <a:pt x="1636279" y="778670"/>
                  </a:cubicBezTo>
                  <a:lnTo>
                    <a:pt x="1636279" y="778670"/>
                  </a:lnTo>
                  <a:cubicBezTo>
                    <a:pt x="1584844" y="691040"/>
                    <a:pt x="1485784" y="643415"/>
                    <a:pt x="1386724" y="658655"/>
                  </a:cubicBezTo>
                  <a:close/>
                </a:path>
              </a:pathLst>
            </a:custGeom>
            <a:solidFill>
              <a:srgbClr val="C9D4EF"/>
            </a:solidFill>
            <a:ln w="9525"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23427E15-F907-4FAE-A1CA-F76B97930C90}"/>
                </a:ext>
              </a:extLst>
            </p:cNvPr>
            <p:cNvSpPr/>
            <p:nvPr/>
          </p:nvSpPr>
          <p:spPr>
            <a:xfrm>
              <a:off x="6114204" y="3706694"/>
              <a:ext cx="590550" cy="590550"/>
            </a:xfrm>
            <a:custGeom>
              <a:avLst/>
              <a:gdLst>
                <a:gd name="connsiteX0" fmla="*/ 249400 w 590550"/>
                <a:gd name="connsiteY0" fmla="*/ 7247 h 590550"/>
                <a:gd name="connsiteX1" fmla="*/ 38898 w 590550"/>
                <a:gd name="connsiteY1" fmla="*/ 25344 h 590550"/>
                <a:gd name="connsiteX2" fmla="*/ 12228 w 590550"/>
                <a:gd name="connsiteY2" fmla="*/ 77732 h 590550"/>
                <a:gd name="connsiteX3" fmla="*/ 310360 w 590550"/>
                <a:gd name="connsiteY3" fmla="*/ 574937 h 590550"/>
                <a:gd name="connsiteX4" fmla="*/ 349413 w 590550"/>
                <a:gd name="connsiteY4" fmla="*/ 590177 h 590550"/>
                <a:gd name="connsiteX5" fmla="*/ 561821 w 590550"/>
                <a:gd name="connsiteY5" fmla="*/ 531122 h 590550"/>
                <a:gd name="connsiteX6" fmla="*/ 581823 w 590550"/>
                <a:gd name="connsiteY6" fmla="*/ 478734 h 590550"/>
                <a:gd name="connsiteX7" fmla="*/ 281785 w 590550"/>
                <a:gd name="connsiteY7" fmla="*/ 22486 h 590550"/>
                <a:gd name="connsiteX8" fmla="*/ 249400 w 590550"/>
                <a:gd name="connsiteY8" fmla="*/ 7247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0550" h="590550">
                  <a:moveTo>
                    <a:pt x="249400" y="7247"/>
                  </a:moveTo>
                  <a:lnTo>
                    <a:pt x="38898" y="25344"/>
                  </a:lnTo>
                  <a:cubicBezTo>
                    <a:pt x="13180" y="27249"/>
                    <a:pt x="-1107" y="55824"/>
                    <a:pt x="12228" y="77732"/>
                  </a:cubicBezTo>
                  <a:lnTo>
                    <a:pt x="310360" y="574937"/>
                  </a:lnTo>
                  <a:cubicBezTo>
                    <a:pt x="317980" y="588272"/>
                    <a:pt x="334173" y="594939"/>
                    <a:pt x="349413" y="590177"/>
                  </a:cubicBezTo>
                  <a:lnTo>
                    <a:pt x="561821" y="531122"/>
                  </a:lnTo>
                  <a:cubicBezTo>
                    <a:pt x="584681" y="524454"/>
                    <a:pt x="594206" y="498737"/>
                    <a:pt x="581823" y="478734"/>
                  </a:cubicBezTo>
                  <a:lnTo>
                    <a:pt x="281785" y="22486"/>
                  </a:lnTo>
                  <a:cubicBezTo>
                    <a:pt x="275118" y="12009"/>
                    <a:pt x="262735" y="6294"/>
                    <a:pt x="249400" y="7247"/>
                  </a:cubicBezTo>
                  <a:close/>
                </a:path>
              </a:pathLst>
            </a:custGeom>
            <a:solidFill>
              <a:srgbClr val="002CA3"/>
            </a:solidFill>
            <a:ln w="9525" cap="flat">
              <a:noFill/>
              <a:prstDash val="solid"/>
              <a:miter/>
            </a:ln>
          </p:spPr>
          <p:txBody>
            <a:bodyPr rtlCol="0" anchor="ctr"/>
            <a:lstStyle/>
            <a:p>
              <a:endParaRPr lang="en-US"/>
            </a:p>
          </p:txBody>
        </p:sp>
        <p:sp>
          <p:nvSpPr>
            <p:cNvPr id="11" name="Freeform: Shape 10">
              <a:extLst>
                <a:ext uri="{FF2B5EF4-FFF2-40B4-BE49-F238E27FC236}">
                  <a16:creationId xmlns:a16="http://schemas.microsoft.com/office/drawing/2014/main" id="{6FC24DA8-2096-422D-AC59-A9D04618BA8A}"/>
                </a:ext>
              </a:extLst>
            </p:cNvPr>
            <p:cNvSpPr/>
            <p:nvPr/>
          </p:nvSpPr>
          <p:spPr>
            <a:xfrm>
              <a:off x="6143145" y="3728705"/>
              <a:ext cx="514350" cy="523875"/>
            </a:xfrm>
            <a:custGeom>
              <a:avLst/>
              <a:gdLst>
                <a:gd name="connsiteX0" fmla="*/ 217602 w 514350"/>
                <a:gd name="connsiteY0" fmla="*/ 7144 h 523875"/>
                <a:gd name="connsiteX1" fmla="*/ 27102 w 514350"/>
                <a:gd name="connsiteY1" fmla="*/ 23336 h 523875"/>
                <a:gd name="connsiteX2" fmla="*/ 9957 w 514350"/>
                <a:gd name="connsiteY2" fmla="*/ 55721 h 523875"/>
                <a:gd name="connsiteX3" fmla="*/ 281419 w 514350"/>
                <a:gd name="connsiteY3" fmla="*/ 509111 h 523875"/>
                <a:gd name="connsiteX4" fmla="*/ 306184 w 514350"/>
                <a:gd name="connsiteY4" fmla="*/ 518636 h 523875"/>
                <a:gd name="connsiteX5" fmla="*/ 496684 w 514350"/>
                <a:gd name="connsiteY5" fmla="*/ 465296 h 523875"/>
                <a:gd name="connsiteX6" fmla="*/ 509067 w 514350"/>
                <a:gd name="connsiteY6" fmla="*/ 432911 h 523875"/>
                <a:gd name="connsiteX7" fmla="*/ 237604 w 514350"/>
                <a:gd name="connsiteY7" fmla="*/ 15716 h 523875"/>
                <a:gd name="connsiteX8" fmla="*/ 217602 w 514350"/>
                <a:gd name="connsiteY8" fmla="*/ 7144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4350" h="523875">
                  <a:moveTo>
                    <a:pt x="217602" y="7144"/>
                  </a:moveTo>
                  <a:lnTo>
                    <a:pt x="27102" y="23336"/>
                  </a:lnTo>
                  <a:cubicBezTo>
                    <a:pt x="10909" y="24289"/>
                    <a:pt x="2337" y="42386"/>
                    <a:pt x="9957" y="55721"/>
                  </a:cubicBezTo>
                  <a:lnTo>
                    <a:pt x="281419" y="509111"/>
                  </a:lnTo>
                  <a:cubicBezTo>
                    <a:pt x="286182" y="517684"/>
                    <a:pt x="296659" y="521494"/>
                    <a:pt x="306184" y="518636"/>
                  </a:cubicBezTo>
                  <a:lnTo>
                    <a:pt x="496684" y="465296"/>
                  </a:lnTo>
                  <a:cubicBezTo>
                    <a:pt x="510972" y="461486"/>
                    <a:pt x="516687" y="445294"/>
                    <a:pt x="509067" y="432911"/>
                  </a:cubicBezTo>
                  <a:lnTo>
                    <a:pt x="237604" y="15716"/>
                  </a:lnTo>
                  <a:cubicBezTo>
                    <a:pt x="232842" y="10954"/>
                    <a:pt x="225222" y="7144"/>
                    <a:pt x="217602" y="7144"/>
                  </a:cubicBezTo>
                  <a:close/>
                </a:path>
              </a:pathLst>
            </a:custGeom>
            <a:solidFill>
              <a:srgbClr val="FFFFFF"/>
            </a:solidFill>
            <a:ln w="9525"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EFF2347F-FA15-4670-BF55-1B43CE499ACB}"/>
                </a:ext>
              </a:extLst>
            </p:cNvPr>
            <p:cNvSpPr/>
            <p:nvPr/>
          </p:nvSpPr>
          <p:spPr>
            <a:xfrm>
              <a:off x="6554580" y="4218290"/>
              <a:ext cx="47625" cy="38100"/>
            </a:xfrm>
            <a:custGeom>
              <a:avLst/>
              <a:gdLst>
                <a:gd name="connsiteX0" fmla="*/ 41434 w 47625"/>
                <a:gd name="connsiteY0" fmla="*/ 21431 h 38100"/>
                <a:gd name="connsiteX1" fmla="*/ 24289 w 47625"/>
                <a:gd name="connsiteY1" fmla="*/ 35719 h 38100"/>
                <a:gd name="connsiteX2" fmla="*/ 7144 w 47625"/>
                <a:gd name="connsiteY2" fmla="*/ 21431 h 38100"/>
                <a:gd name="connsiteX3" fmla="*/ 24289 w 47625"/>
                <a:gd name="connsiteY3" fmla="*/ 7144 h 38100"/>
                <a:gd name="connsiteX4" fmla="*/ 41434 w 47625"/>
                <a:gd name="connsiteY4" fmla="*/ 21431 h 381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38100">
                  <a:moveTo>
                    <a:pt x="41434" y="21431"/>
                  </a:moveTo>
                  <a:cubicBezTo>
                    <a:pt x="41434" y="29322"/>
                    <a:pt x="33758" y="35719"/>
                    <a:pt x="24289" y="35719"/>
                  </a:cubicBezTo>
                  <a:cubicBezTo>
                    <a:pt x="14820" y="35719"/>
                    <a:pt x="7144" y="29322"/>
                    <a:pt x="7144" y="21431"/>
                  </a:cubicBezTo>
                  <a:cubicBezTo>
                    <a:pt x="7144" y="13540"/>
                    <a:pt x="14820" y="7144"/>
                    <a:pt x="24289" y="7144"/>
                  </a:cubicBezTo>
                  <a:cubicBezTo>
                    <a:pt x="33758" y="7144"/>
                    <a:pt x="41434" y="13540"/>
                    <a:pt x="41434" y="21431"/>
                  </a:cubicBezTo>
                  <a:close/>
                </a:path>
              </a:pathLst>
            </a:custGeom>
            <a:solidFill>
              <a:srgbClr val="FFFFFF"/>
            </a:solidFill>
            <a:ln w="9525"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D9D3FDF5-269D-470B-BB33-6E5908512C64}"/>
                </a:ext>
              </a:extLst>
            </p:cNvPr>
            <p:cNvSpPr/>
            <p:nvPr/>
          </p:nvSpPr>
          <p:spPr>
            <a:xfrm>
              <a:off x="6206388" y="3959569"/>
              <a:ext cx="228600" cy="209550"/>
            </a:xfrm>
            <a:custGeom>
              <a:avLst/>
              <a:gdLst>
                <a:gd name="connsiteX0" fmla="*/ 16246 w 228600"/>
                <a:gd name="connsiteY0" fmla="*/ 9642 h 209550"/>
                <a:gd name="connsiteX1" fmla="*/ 161026 w 228600"/>
                <a:gd name="connsiteY1" fmla="*/ 210619 h 209550"/>
                <a:gd name="connsiteX2" fmla="*/ 216271 w 228600"/>
                <a:gd name="connsiteY2" fmla="*/ 102034 h 209550"/>
                <a:gd name="connsiteX3" fmla="*/ 16246 w 228600"/>
                <a:gd name="connsiteY3" fmla="*/ 9642 h 209550"/>
              </a:gdLst>
              <a:ahLst/>
              <a:cxnLst>
                <a:cxn ang="0">
                  <a:pos x="connsiteX0" y="connsiteY0"/>
                </a:cxn>
                <a:cxn ang="0">
                  <a:pos x="connsiteX1" y="connsiteY1"/>
                </a:cxn>
                <a:cxn ang="0">
                  <a:pos x="connsiteX2" y="connsiteY2"/>
                </a:cxn>
                <a:cxn ang="0">
                  <a:pos x="connsiteX3" y="connsiteY3"/>
                </a:cxn>
              </a:cxnLst>
              <a:rect l="l" t="t" r="r" b="b"/>
              <a:pathLst>
                <a:path w="228600" h="209550">
                  <a:moveTo>
                    <a:pt x="16246" y="9642"/>
                  </a:moveTo>
                  <a:cubicBezTo>
                    <a:pt x="-30427" y="13452"/>
                    <a:pt x="115306" y="202999"/>
                    <a:pt x="161026" y="210619"/>
                  </a:cubicBezTo>
                  <a:cubicBezTo>
                    <a:pt x="184838" y="214429"/>
                    <a:pt x="239131" y="144897"/>
                    <a:pt x="216271" y="102034"/>
                  </a:cubicBezTo>
                  <a:cubicBezTo>
                    <a:pt x="165788" y="10594"/>
                    <a:pt x="124831" y="1069"/>
                    <a:pt x="16246" y="9642"/>
                  </a:cubicBezTo>
                  <a:close/>
                </a:path>
              </a:pathLst>
            </a:custGeom>
            <a:solidFill>
              <a:srgbClr val="80A1DF"/>
            </a:solidFill>
            <a:ln w="9525"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3AA91319-066B-473D-8027-833531BB01AC}"/>
                </a:ext>
              </a:extLst>
            </p:cNvPr>
            <p:cNvSpPr/>
            <p:nvPr/>
          </p:nvSpPr>
          <p:spPr>
            <a:xfrm>
              <a:off x="6416824" y="3776846"/>
              <a:ext cx="95250" cy="114300"/>
            </a:xfrm>
            <a:custGeom>
              <a:avLst/>
              <a:gdLst>
                <a:gd name="connsiteX0" fmla="*/ 43935 w 95250"/>
                <a:gd name="connsiteY0" fmla="*/ 101878 h 114300"/>
                <a:gd name="connsiteX1" fmla="*/ 89655 w 95250"/>
                <a:gd name="connsiteY1" fmla="*/ 100925 h 114300"/>
                <a:gd name="connsiteX2" fmla="*/ 26790 w 95250"/>
                <a:gd name="connsiteY2" fmla="*/ 7580 h 114300"/>
                <a:gd name="connsiteX3" fmla="*/ 43935 w 95250"/>
                <a:gd name="connsiteY3" fmla="*/ 101878 h 114300"/>
              </a:gdLst>
              <a:ahLst/>
              <a:cxnLst>
                <a:cxn ang="0">
                  <a:pos x="connsiteX0" y="connsiteY0"/>
                </a:cxn>
                <a:cxn ang="0">
                  <a:pos x="connsiteX1" y="connsiteY1"/>
                </a:cxn>
                <a:cxn ang="0">
                  <a:pos x="connsiteX2" y="connsiteY2"/>
                </a:cxn>
                <a:cxn ang="0">
                  <a:pos x="connsiteX3" y="connsiteY3"/>
                </a:cxn>
              </a:cxnLst>
              <a:rect l="l" t="t" r="r" b="b"/>
              <a:pathLst>
                <a:path w="95250" h="114300">
                  <a:moveTo>
                    <a:pt x="43935" y="101878"/>
                  </a:moveTo>
                  <a:cubicBezTo>
                    <a:pt x="43935" y="101878"/>
                    <a:pt x="86798" y="122833"/>
                    <a:pt x="89655" y="100925"/>
                  </a:cubicBezTo>
                  <a:cubicBezTo>
                    <a:pt x="92513" y="79018"/>
                    <a:pt x="48698" y="12343"/>
                    <a:pt x="26790" y="7580"/>
                  </a:cubicBezTo>
                  <a:cubicBezTo>
                    <a:pt x="5835" y="1865"/>
                    <a:pt x="-10357" y="53300"/>
                    <a:pt x="43935" y="101878"/>
                  </a:cubicBezTo>
                  <a:close/>
                </a:path>
              </a:pathLst>
            </a:custGeom>
            <a:solidFill>
              <a:srgbClr val="80A1DF"/>
            </a:solidFill>
            <a:ln w="9525"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EB5AA340-BBA4-45AC-888E-4DD38ED25615}"/>
                </a:ext>
              </a:extLst>
            </p:cNvPr>
            <p:cNvSpPr/>
            <p:nvPr/>
          </p:nvSpPr>
          <p:spPr>
            <a:xfrm>
              <a:off x="6999867" y="4707559"/>
              <a:ext cx="1428750" cy="2828925"/>
            </a:xfrm>
            <a:custGeom>
              <a:avLst/>
              <a:gdLst>
                <a:gd name="connsiteX0" fmla="*/ 936314 w 1428750"/>
                <a:gd name="connsiteY0" fmla="*/ 210342 h 2828925"/>
                <a:gd name="connsiteX1" fmla="*/ 1089667 w 1428750"/>
                <a:gd name="connsiteY1" fmla="*/ 1067592 h 2828925"/>
                <a:gd name="connsiteX2" fmla="*/ 1422090 w 1428750"/>
                <a:gd name="connsiteY2" fmla="*/ 2247740 h 2828925"/>
                <a:gd name="connsiteX3" fmla="*/ 688664 w 1428750"/>
                <a:gd name="connsiteY3" fmla="*/ 2823050 h 2828925"/>
                <a:gd name="connsiteX4" fmla="*/ 9532 w 1428750"/>
                <a:gd name="connsiteY4" fmla="*/ 1662905 h 2828925"/>
                <a:gd name="connsiteX5" fmla="*/ 54299 w 1428750"/>
                <a:gd name="connsiteY5" fmla="*/ 815180 h 2828925"/>
                <a:gd name="connsiteX6" fmla="*/ 936314 w 1428750"/>
                <a:gd name="connsiteY6" fmla="*/ 210342 h 2828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8750" h="2828925">
                  <a:moveTo>
                    <a:pt x="936314" y="210342"/>
                  </a:moveTo>
                  <a:cubicBezTo>
                    <a:pt x="936314" y="210342"/>
                    <a:pt x="1075380" y="497997"/>
                    <a:pt x="1089667" y="1067592"/>
                  </a:cubicBezTo>
                  <a:cubicBezTo>
                    <a:pt x="1103955" y="1637187"/>
                    <a:pt x="1372559" y="1875312"/>
                    <a:pt x="1422090" y="2247740"/>
                  </a:cubicBezTo>
                  <a:cubicBezTo>
                    <a:pt x="1471620" y="2620167"/>
                    <a:pt x="1228732" y="2792570"/>
                    <a:pt x="688664" y="2823050"/>
                  </a:cubicBezTo>
                  <a:cubicBezTo>
                    <a:pt x="148597" y="2852577"/>
                    <a:pt x="-15233" y="1891505"/>
                    <a:pt x="9532" y="1662905"/>
                  </a:cubicBezTo>
                  <a:cubicBezTo>
                    <a:pt x="34297" y="1434305"/>
                    <a:pt x="88589" y="983772"/>
                    <a:pt x="54299" y="815180"/>
                  </a:cubicBezTo>
                  <a:cubicBezTo>
                    <a:pt x="20009" y="646587"/>
                    <a:pt x="227655" y="-434500"/>
                    <a:pt x="936314" y="210342"/>
                  </a:cubicBezTo>
                  <a:close/>
                </a:path>
              </a:pathLst>
            </a:custGeom>
            <a:solidFill>
              <a:srgbClr val="D4DEFF"/>
            </a:solidFill>
            <a:ln w="9525"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2693B244-BC0D-4D30-AF82-7033C25B6868}"/>
                </a:ext>
              </a:extLst>
            </p:cNvPr>
            <p:cNvSpPr/>
            <p:nvPr/>
          </p:nvSpPr>
          <p:spPr>
            <a:xfrm>
              <a:off x="7119413" y="5611797"/>
              <a:ext cx="638175" cy="1123950"/>
            </a:xfrm>
            <a:custGeom>
              <a:avLst/>
              <a:gdLst>
                <a:gd name="connsiteX0" fmla="*/ 504349 w 638175"/>
                <a:gd name="connsiteY0" fmla="*/ 45244 h 1123950"/>
                <a:gd name="connsiteX1" fmla="*/ 621506 w 638175"/>
                <a:gd name="connsiteY1" fmla="*/ 907256 h 1123950"/>
                <a:gd name="connsiteX2" fmla="*/ 107156 w 638175"/>
                <a:gd name="connsiteY2" fmla="*/ 1122521 h 1123950"/>
                <a:gd name="connsiteX3" fmla="*/ 7144 w 638175"/>
                <a:gd name="connsiteY3" fmla="*/ 719614 h 1123950"/>
                <a:gd name="connsiteX4" fmla="*/ 321469 w 638175"/>
                <a:gd name="connsiteY4" fmla="*/ 7144 h 1123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8175" h="1123950">
                  <a:moveTo>
                    <a:pt x="504349" y="45244"/>
                  </a:moveTo>
                  <a:cubicBezTo>
                    <a:pt x="504349" y="45244"/>
                    <a:pt x="502444" y="796766"/>
                    <a:pt x="621506" y="907256"/>
                  </a:cubicBezTo>
                  <a:cubicBezTo>
                    <a:pt x="740569" y="1017746"/>
                    <a:pt x="107156" y="1122521"/>
                    <a:pt x="107156" y="1122521"/>
                  </a:cubicBezTo>
                  <a:lnTo>
                    <a:pt x="7144" y="719614"/>
                  </a:lnTo>
                  <a:lnTo>
                    <a:pt x="321469" y="7144"/>
                  </a:lnTo>
                </a:path>
              </a:pathLst>
            </a:custGeom>
            <a:solidFill>
              <a:srgbClr val="C9D4EF"/>
            </a:solidFill>
            <a:ln w="9525"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F0CD07CB-1902-4B63-99DF-1968F8D7402F}"/>
                </a:ext>
              </a:extLst>
            </p:cNvPr>
            <p:cNvSpPr/>
            <p:nvPr/>
          </p:nvSpPr>
          <p:spPr>
            <a:xfrm>
              <a:off x="4615591" y="6510957"/>
              <a:ext cx="3829050" cy="3743325"/>
            </a:xfrm>
            <a:custGeom>
              <a:avLst/>
              <a:gdLst>
                <a:gd name="connsiteX0" fmla="*/ 3813034 w 3829050"/>
                <a:gd name="connsiteY0" fmla="*/ 651034 h 3743325"/>
                <a:gd name="connsiteX1" fmla="*/ 3813034 w 3829050"/>
                <a:gd name="connsiteY1" fmla="*/ 651034 h 3743325"/>
                <a:gd name="connsiteX2" fmla="*/ 3369169 w 3829050"/>
                <a:gd name="connsiteY2" fmla="*/ 1066324 h 3743325"/>
                <a:gd name="connsiteX3" fmla="*/ 589773 w 3829050"/>
                <a:gd name="connsiteY3" fmla="*/ 1179671 h 3743325"/>
                <a:gd name="connsiteX4" fmla="*/ 897431 w 3829050"/>
                <a:gd name="connsiteY4" fmla="*/ 1922621 h 3743325"/>
                <a:gd name="connsiteX5" fmla="*/ 897431 w 3829050"/>
                <a:gd name="connsiteY5" fmla="*/ 1922621 h 3743325"/>
                <a:gd name="connsiteX6" fmla="*/ 1123173 w 3829050"/>
                <a:gd name="connsiteY6" fmla="*/ 3481864 h 3743325"/>
                <a:gd name="connsiteX7" fmla="*/ 420228 w 3829050"/>
                <a:gd name="connsiteY7" fmla="*/ 3739991 h 3743325"/>
                <a:gd name="connsiteX8" fmla="*/ 306881 w 3829050"/>
                <a:gd name="connsiteY8" fmla="*/ 2883694 h 3743325"/>
                <a:gd name="connsiteX9" fmla="*/ 7796 w 3829050"/>
                <a:gd name="connsiteY9" fmla="*/ 693896 h 3743325"/>
                <a:gd name="connsiteX10" fmla="*/ 1227948 w 3829050"/>
                <a:gd name="connsiteY10" fmla="*/ 79534 h 3743325"/>
                <a:gd name="connsiteX11" fmla="*/ 3341546 w 3829050"/>
                <a:gd name="connsiteY11" fmla="*/ 7144 h 3743325"/>
                <a:gd name="connsiteX12" fmla="*/ 3542523 w 3829050"/>
                <a:gd name="connsiteY12" fmla="*/ 74771 h 3743325"/>
                <a:gd name="connsiteX13" fmla="*/ 3778744 w 3829050"/>
                <a:gd name="connsiteY13" fmla="*/ 311944 h 3743325"/>
                <a:gd name="connsiteX14" fmla="*/ 3813034 w 3829050"/>
                <a:gd name="connsiteY14" fmla="*/ 651034 h 3743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29050" h="3743325">
                  <a:moveTo>
                    <a:pt x="3813034" y="651034"/>
                  </a:moveTo>
                  <a:lnTo>
                    <a:pt x="3813034" y="651034"/>
                  </a:lnTo>
                  <a:cubicBezTo>
                    <a:pt x="3774934" y="784384"/>
                    <a:pt x="3658729" y="934879"/>
                    <a:pt x="3369169" y="1066324"/>
                  </a:cubicBezTo>
                  <a:cubicBezTo>
                    <a:pt x="2747186" y="1349216"/>
                    <a:pt x="589773" y="1179671"/>
                    <a:pt x="589773" y="1179671"/>
                  </a:cubicBezTo>
                  <a:cubicBezTo>
                    <a:pt x="707883" y="1428274"/>
                    <a:pt x="811706" y="1679734"/>
                    <a:pt x="897431" y="1922621"/>
                  </a:cubicBezTo>
                  <a:cubicBezTo>
                    <a:pt x="897431" y="1922621"/>
                    <a:pt x="897431" y="1922621"/>
                    <a:pt x="897431" y="1922621"/>
                  </a:cubicBezTo>
                  <a:cubicBezTo>
                    <a:pt x="1153653" y="2644616"/>
                    <a:pt x="1255571" y="3282791"/>
                    <a:pt x="1123173" y="3481864"/>
                  </a:cubicBezTo>
                  <a:cubicBezTo>
                    <a:pt x="945056" y="3748564"/>
                    <a:pt x="420228" y="3739991"/>
                    <a:pt x="420228" y="3739991"/>
                  </a:cubicBezTo>
                  <a:cubicBezTo>
                    <a:pt x="420228" y="3739991"/>
                    <a:pt x="331646" y="3594259"/>
                    <a:pt x="306881" y="2883694"/>
                  </a:cubicBezTo>
                  <a:cubicBezTo>
                    <a:pt x="282116" y="2173129"/>
                    <a:pt x="-8397" y="1001554"/>
                    <a:pt x="7796" y="693896"/>
                  </a:cubicBezTo>
                  <a:cubicBezTo>
                    <a:pt x="23988" y="387191"/>
                    <a:pt x="605966" y="152876"/>
                    <a:pt x="1227948" y="79534"/>
                  </a:cubicBezTo>
                  <a:cubicBezTo>
                    <a:pt x="1752776" y="18574"/>
                    <a:pt x="2971976" y="8096"/>
                    <a:pt x="3341546" y="7144"/>
                  </a:cubicBezTo>
                  <a:cubicBezTo>
                    <a:pt x="3414888" y="7144"/>
                    <a:pt x="3485373" y="30956"/>
                    <a:pt x="3542523" y="74771"/>
                  </a:cubicBezTo>
                  <a:cubicBezTo>
                    <a:pt x="3632059" y="143351"/>
                    <a:pt x="3757788" y="248126"/>
                    <a:pt x="3778744" y="311944"/>
                  </a:cubicBezTo>
                  <a:cubicBezTo>
                    <a:pt x="3797794" y="367189"/>
                    <a:pt x="3856848" y="498634"/>
                    <a:pt x="3813034" y="651034"/>
                  </a:cubicBezTo>
                  <a:close/>
                </a:path>
              </a:pathLst>
            </a:custGeom>
            <a:solidFill>
              <a:srgbClr val="6988E8"/>
            </a:solidFill>
            <a:ln w="9525"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94A3DAEE-2A4B-4E8E-BA2D-0858BB6C5775}"/>
                </a:ext>
              </a:extLst>
            </p:cNvPr>
            <p:cNvSpPr/>
            <p:nvPr/>
          </p:nvSpPr>
          <p:spPr>
            <a:xfrm>
              <a:off x="5506350" y="6586205"/>
              <a:ext cx="457200" cy="190500"/>
            </a:xfrm>
            <a:custGeom>
              <a:avLst/>
              <a:gdLst>
                <a:gd name="connsiteX0" fmla="*/ 300994 w 457200"/>
                <a:gd name="connsiteY0" fmla="*/ 25241 h 190500"/>
                <a:gd name="connsiteX1" fmla="*/ 87634 w 457200"/>
                <a:gd name="connsiteY1" fmla="*/ 43339 h 190500"/>
                <a:gd name="connsiteX2" fmla="*/ 41914 w 457200"/>
                <a:gd name="connsiteY2" fmla="*/ 175736 h 190500"/>
                <a:gd name="connsiteX3" fmla="*/ 361001 w 457200"/>
                <a:gd name="connsiteY3" fmla="*/ 158591 h 190500"/>
                <a:gd name="connsiteX4" fmla="*/ 447679 w 457200"/>
                <a:gd name="connsiteY4" fmla="*/ 103346 h 190500"/>
                <a:gd name="connsiteX5" fmla="*/ 424819 w 457200"/>
                <a:gd name="connsiteY5" fmla="*/ 7144 h 190500"/>
                <a:gd name="connsiteX6" fmla="*/ 300994 w 457200"/>
                <a:gd name="connsiteY6" fmla="*/ 25241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7200" h="190500">
                  <a:moveTo>
                    <a:pt x="300994" y="25241"/>
                  </a:moveTo>
                  <a:cubicBezTo>
                    <a:pt x="223841" y="-3334"/>
                    <a:pt x="156214" y="14764"/>
                    <a:pt x="87634" y="43339"/>
                  </a:cubicBezTo>
                  <a:cubicBezTo>
                    <a:pt x="19054" y="71914"/>
                    <a:pt x="-28571" y="149066"/>
                    <a:pt x="41914" y="175736"/>
                  </a:cubicBezTo>
                  <a:cubicBezTo>
                    <a:pt x="112399" y="202406"/>
                    <a:pt x="310519" y="190976"/>
                    <a:pt x="361001" y="158591"/>
                  </a:cubicBezTo>
                  <a:cubicBezTo>
                    <a:pt x="411484" y="126206"/>
                    <a:pt x="420056" y="110966"/>
                    <a:pt x="447679" y="103346"/>
                  </a:cubicBezTo>
                  <a:cubicBezTo>
                    <a:pt x="475301" y="94774"/>
                    <a:pt x="424819" y="7144"/>
                    <a:pt x="424819" y="7144"/>
                  </a:cubicBezTo>
                  <a:cubicBezTo>
                    <a:pt x="424819" y="7144"/>
                    <a:pt x="346714" y="42386"/>
                    <a:pt x="300994" y="25241"/>
                  </a:cubicBezTo>
                  <a:close/>
                </a:path>
              </a:pathLst>
            </a:custGeom>
            <a:solidFill>
              <a:srgbClr val="80A1DF"/>
            </a:solidFill>
            <a:ln w="9525"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26AAEC91-38B9-41C3-814B-BAD2367D8B1C}"/>
                </a:ext>
              </a:extLst>
            </p:cNvPr>
            <p:cNvSpPr/>
            <p:nvPr/>
          </p:nvSpPr>
          <p:spPr>
            <a:xfrm>
              <a:off x="6932489" y="3591154"/>
              <a:ext cx="857250" cy="933450"/>
            </a:xfrm>
            <a:custGeom>
              <a:avLst/>
              <a:gdLst>
                <a:gd name="connsiteX0" fmla="*/ 586498 w 857250"/>
                <a:gd name="connsiteY0" fmla="*/ 926697 h 933450"/>
                <a:gd name="connsiteX1" fmla="*/ 760805 w 857250"/>
                <a:gd name="connsiteY1" fmla="*/ 552365 h 933450"/>
                <a:gd name="connsiteX2" fmla="*/ 771283 w 857250"/>
                <a:gd name="connsiteY2" fmla="*/ 162792 h 933450"/>
                <a:gd name="connsiteX3" fmla="*/ 490295 w 857250"/>
                <a:gd name="connsiteY3" fmla="*/ 11345 h 933450"/>
                <a:gd name="connsiteX4" fmla="*/ 131203 w 857250"/>
                <a:gd name="connsiteY4" fmla="*/ 80877 h 933450"/>
                <a:gd name="connsiteX5" fmla="*/ 67385 w 857250"/>
                <a:gd name="connsiteY5" fmla="*/ 343767 h 933450"/>
                <a:gd name="connsiteX6" fmla="*/ 7378 w 857250"/>
                <a:gd name="connsiteY6" fmla="*/ 576177 h 933450"/>
                <a:gd name="connsiteX7" fmla="*/ 52145 w 857250"/>
                <a:gd name="connsiteY7" fmla="*/ 627612 h 933450"/>
                <a:gd name="connsiteX8" fmla="*/ 94055 w 857250"/>
                <a:gd name="connsiteY8" fmla="*/ 747627 h 933450"/>
                <a:gd name="connsiteX9" fmla="*/ 248360 w 857250"/>
                <a:gd name="connsiteY9" fmla="*/ 885740 h 933450"/>
                <a:gd name="connsiteX10" fmla="*/ 586498 w 857250"/>
                <a:gd name="connsiteY10" fmla="*/ 926697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7250" h="933450">
                  <a:moveTo>
                    <a:pt x="586498" y="926697"/>
                  </a:moveTo>
                  <a:cubicBezTo>
                    <a:pt x="586498" y="926697"/>
                    <a:pt x="588403" y="743817"/>
                    <a:pt x="760805" y="552365"/>
                  </a:cubicBezTo>
                  <a:cubicBezTo>
                    <a:pt x="906538" y="390440"/>
                    <a:pt x="857008" y="239945"/>
                    <a:pt x="771283" y="162792"/>
                  </a:cubicBezTo>
                  <a:cubicBezTo>
                    <a:pt x="685558" y="85640"/>
                    <a:pt x="619835" y="25632"/>
                    <a:pt x="490295" y="11345"/>
                  </a:cubicBezTo>
                  <a:cubicBezTo>
                    <a:pt x="360755" y="-2943"/>
                    <a:pt x="175970" y="18965"/>
                    <a:pt x="131203" y="80877"/>
                  </a:cubicBezTo>
                  <a:cubicBezTo>
                    <a:pt x="86435" y="142790"/>
                    <a:pt x="28333" y="233277"/>
                    <a:pt x="67385" y="343767"/>
                  </a:cubicBezTo>
                  <a:cubicBezTo>
                    <a:pt x="104533" y="448542"/>
                    <a:pt x="12140" y="541887"/>
                    <a:pt x="7378" y="576177"/>
                  </a:cubicBezTo>
                  <a:cubicBezTo>
                    <a:pt x="4520" y="593322"/>
                    <a:pt x="28333" y="612372"/>
                    <a:pt x="52145" y="627612"/>
                  </a:cubicBezTo>
                  <a:cubicBezTo>
                    <a:pt x="92150" y="653330"/>
                    <a:pt x="91198" y="700002"/>
                    <a:pt x="94055" y="747627"/>
                  </a:cubicBezTo>
                  <a:cubicBezTo>
                    <a:pt x="97865" y="808587"/>
                    <a:pt x="109295" y="860975"/>
                    <a:pt x="248360" y="885740"/>
                  </a:cubicBezTo>
                  <a:cubicBezTo>
                    <a:pt x="386473" y="910505"/>
                    <a:pt x="586498" y="926697"/>
                    <a:pt x="586498" y="926697"/>
                  </a:cubicBezTo>
                  <a:close/>
                </a:path>
              </a:pathLst>
            </a:custGeom>
            <a:solidFill>
              <a:srgbClr val="80A1DF"/>
            </a:solidFill>
            <a:ln w="9525"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8398D96D-46CF-46DE-A310-084C8390B1A3}"/>
                </a:ext>
              </a:extLst>
            </p:cNvPr>
            <p:cNvSpPr/>
            <p:nvPr/>
          </p:nvSpPr>
          <p:spPr>
            <a:xfrm>
              <a:off x="5904072" y="4857031"/>
              <a:ext cx="1885950" cy="1876425"/>
            </a:xfrm>
            <a:custGeom>
              <a:avLst/>
              <a:gdLst>
                <a:gd name="connsiteX0" fmla="*/ 1463467 w 1885950"/>
                <a:gd name="connsiteY0" fmla="*/ 151358 h 1876425"/>
                <a:gd name="connsiteX1" fmla="*/ 1131997 w 1885950"/>
                <a:gd name="connsiteY1" fmla="*/ 1300073 h 1876425"/>
                <a:gd name="connsiteX2" fmla="*/ 1019602 w 1885950"/>
                <a:gd name="connsiteY2" fmla="*/ 1405800 h 1876425"/>
                <a:gd name="connsiteX3" fmla="*/ 58530 w 1885950"/>
                <a:gd name="connsiteY3" fmla="*/ 1679168 h 1876425"/>
                <a:gd name="connsiteX4" fmla="*/ 9000 w 1885950"/>
                <a:gd name="connsiteY4" fmla="*/ 1762988 h 1876425"/>
                <a:gd name="connsiteX5" fmla="*/ 60435 w 1885950"/>
                <a:gd name="connsiteY5" fmla="*/ 1877288 h 1876425"/>
                <a:gd name="connsiteX6" fmla="*/ 1288207 w 1885950"/>
                <a:gd name="connsiteY6" fmla="*/ 1712505 h 1876425"/>
                <a:gd name="connsiteX7" fmla="*/ 1451085 w 1885950"/>
                <a:gd name="connsiteY7" fmla="*/ 1583918 h 1876425"/>
                <a:gd name="connsiteX8" fmla="*/ 1866375 w 1885950"/>
                <a:gd name="connsiteY8" fmla="*/ 298995 h 1876425"/>
                <a:gd name="connsiteX9" fmla="*/ 1679685 w 1885950"/>
                <a:gd name="connsiteY9" fmla="*/ 7530 h 1876425"/>
                <a:gd name="connsiteX10" fmla="*/ 1679685 w 1885950"/>
                <a:gd name="connsiteY10" fmla="*/ 7530 h 1876425"/>
                <a:gd name="connsiteX11" fmla="*/ 1463467 w 1885950"/>
                <a:gd name="connsiteY11" fmla="*/ 151358 h 1876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85950" h="1876425">
                  <a:moveTo>
                    <a:pt x="1463467" y="151358"/>
                  </a:moveTo>
                  <a:lnTo>
                    <a:pt x="1131997" y="1300073"/>
                  </a:lnTo>
                  <a:cubicBezTo>
                    <a:pt x="1113900" y="1351508"/>
                    <a:pt x="1071990" y="1391513"/>
                    <a:pt x="1019602" y="1405800"/>
                  </a:cubicBezTo>
                  <a:lnTo>
                    <a:pt x="58530" y="1679168"/>
                  </a:lnTo>
                  <a:cubicBezTo>
                    <a:pt x="22335" y="1689645"/>
                    <a:pt x="427" y="1726793"/>
                    <a:pt x="9000" y="1762988"/>
                  </a:cubicBezTo>
                  <a:cubicBezTo>
                    <a:pt x="18525" y="1802993"/>
                    <a:pt x="34717" y="1851570"/>
                    <a:pt x="60435" y="1877288"/>
                  </a:cubicBezTo>
                  <a:lnTo>
                    <a:pt x="1288207" y="1712505"/>
                  </a:lnTo>
                  <a:cubicBezTo>
                    <a:pt x="1361550" y="1702980"/>
                    <a:pt x="1424415" y="1653450"/>
                    <a:pt x="1451085" y="1583918"/>
                  </a:cubicBezTo>
                  <a:lnTo>
                    <a:pt x="1866375" y="298995"/>
                  </a:lnTo>
                  <a:cubicBezTo>
                    <a:pt x="1918762" y="163740"/>
                    <a:pt x="1824465" y="16103"/>
                    <a:pt x="1679685" y="7530"/>
                  </a:cubicBezTo>
                  <a:lnTo>
                    <a:pt x="1679685" y="7530"/>
                  </a:lnTo>
                  <a:cubicBezTo>
                    <a:pt x="1583482" y="1815"/>
                    <a:pt x="1495852" y="59918"/>
                    <a:pt x="1463467" y="151358"/>
                  </a:cubicBezTo>
                  <a:close/>
                </a:path>
              </a:pathLst>
            </a:custGeom>
            <a:solidFill>
              <a:srgbClr val="D4DEFF"/>
            </a:solidFill>
            <a:ln w="9525"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028C48CD-0758-4DFD-BDC4-7A2C1F0D1125}"/>
                </a:ext>
              </a:extLst>
            </p:cNvPr>
            <p:cNvSpPr/>
            <p:nvPr/>
          </p:nvSpPr>
          <p:spPr>
            <a:xfrm>
              <a:off x="6796813" y="3307065"/>
              <a:ext cx="2066925" cy="3248025"/>
            </a:xfrm>
            <a:custGeom>
              <a:avLst/>
              <a:gdLst>
                <a:gd name="connsiteX0" fmla="*/ 336411 w 2066925"/>
                <a:gd name="connsiteY0" fmla="*/ 494506 h 3248025"/>
                <a:gd name="connsiteX1" fmla="*/ 405944 w 2066925"/>
                <a:gd name="connsiteY1" fmla="*/ 706913 h 3248025"/>
                <a:gd name="connsiteX2" fmla="*/ 500241 w 2066925"/>
                <a:gd name="connsiteY2" fmla="*/ 1085056 h 3248025"/>
                <a:gd name="connsiteX3" fmla="*/ 743129 w 2066925"/>
                <a:gd name="connsiteY3" fmla="*/ 1532731 h 3248025"/>
                <a:gd name="connsiteX4" fmla="*/ 752654 w 2066925"/>
                <a:gd name="connsiteY4" fmla="*/ 2306161 h 3248025"/>
                <a:gd name="connsiteX5" fmla="*/ 1733729 w 2066925"/>
                <a:gd name="connsiteY5" fmla="*/ 3214846 h 3248025"/>
                <a:gd name="connsiteX6" fmla="*/ 1853744 w 2066925"/>
                <a:gd name="connsiteY6" fmla="*/ 2068036 h 3248025"/>
                <a:gd name="connsiteX7" fmla="*/ 1353681 w 2066925"/>
                <a:gd name="connsiteY7" fmla="*/ 1073626 h 3248025"/>
                <a:gd name="connsiteX8" fmla="*/ 1113651 w 2066925"/>
                <a:gd name="connsiteY8" fmla="*/ 345916 h 3248025"/>
                <a:gd name="connsiteX9" fmla="*/ 7799 w 2066925"/>
                <a:gd name="connsiteY9" fmla="*/ 484981 h 3248025"/>
                <a:gd name="connsiteX10" fmla="*/ 336411 w 2066925"/>
                <a:gd name="connsiteY10" fmla="*/ 494506 h 3248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66925" h="3248025">
                  <a:moveTo>
                    <a:pt x="336411" y="494506"/>
                  </a:moveTo>
                  <a:cubicBezTo>
                    <a:pt x="336411" y="494506"/>
                    <a:pt x="302121" y="639286"/>
                    <a:pt x="405944" y="706913"/>
                  </a:cubicBezTo>
                  <a:cubicBezTo>
                    <a:pt x="510719" y="774541"/>
                    <a:pt x="537389" y="963136"/>
                    <a:pt x="500241" y="1085056"/>
                  </a:cubicBezTo>
                  <a:cubicBezTo>
                    <a:pt x="463094" y="1206976"/>
                    <a:pt x="566916" y="1393666"/>
                    <a:pt x="743129" y="1532731"/>
                  </a:cubicBezTo>
                  <a:cubicBezTo>
                    <a:pt x="1013639" y="1747043"/>
                    <a:pt x="724079" y="1924208"/>
                    <a:pt x="752654" y="2306161"/>
                  </a:cubicBezTo>
                  <a:cubicBezTo>
                    <a:pt x="822187" y="3212941"/>
                    <a:pt x="1551801" y="3308191"/>
                    <a:pt x="1733729" y="3214846"/>
                  </a:cubicBezTo>
                  <a:cubicBezTo>
                    <a:pt x="2226171" y="2963386"/>
                    <a:pt x="2076629" y="2289016"/>
                    <a:pt x="1853744" y="2068036"/>
                  </a:cubicBezTo>
                  <a:cubicBezTo>
                    <a:pt x="1674674" y="1889918"/>
                    <a:pt x="1436549" y="1532731"/>
                    <a:pt x="1353681" y="1073626"/>
                  </a:cubicBezTo>
                  <a:cubicBezTo>
                    <a:pt x="1278434" y="660241"/>
                    <a:pt x="1305104" y="704056"/>
                    <a:pt x="1113651" y="345916"/>
                  </a:cubicBezTo>
                  <a:cubicBezTo>
                    <a:pt x="833616" y="-177007"/>
                    <a:pt x="-19824" y="-66517"/>
                    <a:pt x="7799" y="484981"/>
                  </a:cubicBezTo>
                  <a:cubicBezTo>
                    <a:pt x="23991" y="802163"/>
                    <a:pt x="276404" y="536416"/>
                    <a:pt x="336411" y="494506"/>
                  </a:cubicBezTo>
                  <a:close/>
                </a:path>
              </a:pathLst>
            </a:custGeom>
            <a:solidFill>
              <a:srgbClr val="002380"/>
            </a:solidFill>
            <a:ln w="9525"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00C4FC11-9F5A-439D-BF66-BF8222E02575}"/>
                </a:ext>
              </a:extLst>
            </p:cNvPr>
            <p:cNvSpPr/>
            <p:nvPr/>
          </p:nvSpPr>
          <p:spPr>
            <a:xfrm>
              <a:off x="7155608" y="3954447"/>
              <a:ext cx="76200" cy="219075"/>
            </a:xfrm>
            <a:custGeom>
              <a:avLst/>
              <a:gdLst>
                <a:gd name="connsiteX0" fmla="*/ 7144 w 76200"/>
                <a:gd name="connsiteY0" fmla="*/ 21431 h 219075"/>
                <a:gd name="connsiteX1" fmla="*/ 53816 w 76200"/>
                <a:gd name="connsiteY1" fmla="*/ 220504 h 219075"/>
                <a:gd name="connsiteX2" fmla="*/ 56674 w 76200"/>
                <a:gd name="connsiteY2" fmla="*/ 7144 h 219075"/>
              </a:gdLst>
              <a:ahLst/>
              <a:cxnLst>
                <a:cxn ang="0">
                  <a:pos x="connsiteX0" y="connsiteY0"/>
                </a:cxn>
                <a:cxn ang="0">
                  <a:pos x="connsiteX1" y="connsiteY1"/>
                </a:cxn>
                <a:cxn ang="0">
                  <a:pos x="connsiteX2" y="connsiteY2"/>
                </a:cxn>
              </a:cxnLst>
              <a:rect l="l" t="t" r="r" b="b"/>
              <a:pathLst>
                <a:path w="76200" h="219075">
                  <a:moveTo>
                    <a:pt x="7144" y="21431"/>
                  </a:moveTo>
                  <a:cubicBezTo>
                    <a:pt x="7144" y="21431"/>
                    <a:pt x="70009" y="87154"/>
                    <a:pt x="53816" y="220504"/>
                  </a:cubicBezTo>
                  <a:cubicBezTo>
                    <a:pt x="53816" y="220504"/>
                    <a:pt x="91916" y="117634"/>
                    <a:pt x="56674" y="7144"/>
                  </a:cubicBezTo>
                </a:path>
              </a:pathLst>
            </a:custGeom>
            <a:solidFill>
              <a:srgbClr val="002380"/>
            </a:solidFill>
            <a:ln w="9525"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6B9057A2-B0FD-4E4D-8734-197A3717C39C}"/>
                </a:ext>
              </a:extLst>
            </p:cNvPr>
            <p:cNvSpPr/>
            <p:nvPr/>
          </p:nvSpPr>
          <p:spPr>
            <a:xfrm>
              <a:off x="3719254" y="7295585"/>
              <a:ext cx="657225" cy="200025"/>
            </a:xfrm>
            <a:custGeom>
              <a:avLst/>
              <a:gdLst>
                <a:gd name="connsiteX0" fmla="*/ 628860 w 657225"/>
                <a:gd name="connsiteY0" fmla="*/ 160729 h 200025"/>
                <a:gd name="connsiteX1" fmla="*/ 608857 w 657225"/>
                <a:gd name="connsiteY1" fmla="*/ 43572 h 200025"/>
                <a:gd name="connsiteX2" fmla="*/ 449790 w 657225"/>
                <a:gd name="connsiteY2" fmla="*/ 7376 h 200025"/>
                <a:gd name="connsiteX3" fmla="*/ 36405 w 657225"/>
                <a:gd name="connsiteY3" fmla="*/ 78814 h 200025"/>
                <a:gd name="connsiteX4" fmla="*/ 67837 w 657225"/>
                <a:gd name="connsiteY4" fmla="*/ 198829 h 200025"/>
                <a:gd name="connsiteX5" fmla="*/ 532657 w 657225"/>
                <a:gd name="connsiteY5" fmla="*/ 198829 h 200025"/>
                <a:gd name="connsiteX6" fmla="*/ 628860 w 657225"/>
                <a:gd name="connsiteY6" fmla="*/ 160729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7225" h="200025">
                  <a:moveTo>
                    <a:pt x="628860" y="160729"/>
                  </a:moveTo>
                  <a:cubicBezTo>
                    <a:pt x="666960" y="126439"/>
                    <a:pt x="656482" y="63574"/>
                    <a:pt x="608857" y="43572"/>
                  </a:cubicBezTo>
                  <a:cubicBezTo>
                    <a:pt x="579330" y="31189"/>
                    <a:pt x="507892" y="8329"/>
                    <a:pt x="449790" y="7376"/>
                  </a:cubicBezTo>
                  <a:cubicBezTo>
                    <a:pt x="284055" y="3566"/>
                    <a:pt x="85935" y="47381"/>
                    <a:pt x="36405" y="78814"/>
                  </a:cubicBezTo>
                  <a:cubicBezTo>
                    <a:pt x="-13125" y="110247"/>
                    <a:pt x="2115" y="191209"/>
                    <a:pt x="67837" y="198829"/>
                  </a:cubicBezTo>
                  <a:cubicBezTo>
                    <a:pt x="133560" y="206449"/>
                    <a:pt x="532657" y="198829"/>
                    <a:pt x="532657" y="198829"/>
                  </a:cubicBezTo>
                  <a:cubicBezTo>
                    <a:pt x="532657" y="198829"/>
                    <a:pt x="588855" y="196924"/>
                    <a:pt x="628860" y="160729"/>
                  </a:cubicBezTo>
                  <a:close/>
                </a:path>
              </a:pathLst>
            </a:custGeom>
            <a:solidFill>
              <a:srgbClr val="85A0F3"/>
            </a:solidFill>
            <a:ln w="9525"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E86CD03F-D3D0-4578-9E0A-62BB05AE5A32}"/>
                </a:ext>
              </a:extLst>
            </p:cNvPr>
            <p:cNvSpPr/>
            <p:nvPr/>
          </p:nvSpPr>
          <p:spPr>
            <a:xfrm>
              <a:off x="3713884" y="7411980"/>
              <a:ext cx="676275" cy="133350"/>
            </a:xfrm>
            <a:custGeom>
              <a:avLst/>
              <a:gdLst>
                <a:gd name="connsiteX0" fmla="*/ 7485 w 676275"/>
                <a:gd name="connsiteY0" fmla="*/ 58621 h 133350"/>
                <a:gd name="connsiteX1" fmla="*/ 7485 w 676275"/>
                <a:gd name="connsiteY1" fmla="*/ 59574 h 133350"/>
                <a:gd name="connsiteX2" fmla="*/ 69397 w 676275"/>
                <a:gd name="connsiteY2" fmla="*/ 127201 h 133350"/>
                <a:gd name="connsiteX3" fmla="*/ 670425 w 676275"/>
                <a:gd name="connsiteY3" fmla="*/ 120534 h 133350"/>
                <a:gd name="connsiteX4" fmla="*/ 670425 w 676275"/>
                <a:gd name="connsiteY4" fmla="*/ 41476 h 133350"/>
                <a:gd name="connsiteX5" fmla="*/ 633277 w 676275"/>
                <a:gd name="connsiteY5" fmla="*/ 7186 h 133350"/>
                <a:gd name="connsiteX6" fmla="*/ 7485 w 676275"/>
                <a:gd name="connsiteY6" fmla="*/ 58621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6275" h="133350">
                  <a:moveTo>
                    <a:pt x="7485" y="58621"/>
                  </a:moveTo>
                  <a:lnTo>
                    <a:pt x="7485" y="59574"/>
                  </a:lnTo>
                  <a:cubicBezTo>
                    <a:pt x="3675" y="95768"/>
                    <a:pt x="32250" y="127201"/>
                    <a:pt x="69397" y="127201"/>
                  </a:cubicBezTo>
                  <a:lnTo>
                    <a:pt x="670425" y="120534"/>
                  </a:lnTo>
                  <a:lnTo>
                    <a:pt x="670425" y="41476"/>
                  </a:lnTo>
                  <a:cubicBezTo>
                    <a:pt x="670425" y="21474"/>
                    <a:pt x="653280" y="6234"/>
                    <a:pt x="633277" y="7186"/>
                  </a:cubicBezTo>
                  <a:lnTo>
                    <a:pt x="7485" y="58621"/>
                  </a:lnTo>
                  <a:close/>
                </a:path>
              </a:pathLst>
            </a:custGeom>
            <a:solidFill>
              <a:srgbClr val="002DA7"/>
            </a:solidFill>
            <a:ln w="9525"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C64961E6-BC73-4D16-B203-25E95D2FCC8D}"/>
                </a:ext>
              </a:extLst>
            </p:cNvPr>
            <p:cNvSpPr/>
            <p:nvPr/>
          </p:nvSpPr>
          <p:spPr>
            <a:xfrm>
              <a:off x="4166792" y="7280706"/>
              <a:ext cx="200025" cy="95250"/>
            </a:xfrm>
            <a:custGeom>
              <a:avLst/>
              <a:gdLst>
                <a:gd name="connsiteX0" fmla="*/ 198467 w 200025"/>
                <a:gd name="connsiteY0" fmla="*/ 81310 h 95250"/>
                <a:gd name="connsiteX1" fmla="*/ 198467 w 200025"/>
                <a:gd name="connsiteY1" fmla="*/ 81310 h 95250"/>
                <a:gd name="connsiteX2" fmla="*/ 187037 w 200025"/>
                <a:gd name="connsiteY2" fmla="*/ 58450 h 95250"/>
                <a:gd name="connsiteX3" fmla="*/ 30827 w 200025"/>
                <a:gd name="connsiteY3" fmla="*/ 7967 h 95250"/>
                <a:gd name="connsiteX4" fmla="*/ 7967 w 200025"/>
                <a:gd name="connsiteY4" fmla="*/ 19397 h 95250"/>
                <a:gd name="connsiteX5" fmla="*/ 7967 w 200025"/>
                <a:gd name="connsiteY5" fmla="*/ 19397 h 95250"/>
                <a:gd name="connsiteX6" fmla="*/ 19397 w 200025"/>
                <a:gd name="connsiteY6" fmla="*/ 42257 h 95250"/>
                <a:gd name="connsiteX7" fmla="*/ 175607 w 200025"/>
                <a:gd name="connsiteY7" fmla="*/ 92740 h 95250"/>
                <a:gd name="connsiteX8" fmla="*/ 198467 w 200025"/>
                <a:gd name="connsiteY8" fmla="*/ 81310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0025" h="95250">
                  <a:moveTo>
                    <a:pt x="198467" y="81310"/>
                  </a:moveTo>
                  <a:lnTo>
                    <a:pt x="198467" y="81310"/>
                  </a:lnTo>
                  <a:cubicBezTo>
                    <a:pt x="201325" y="71785"/>
                    <a:pt x="196562" y="61307"/>
                    <a:pt x="187037" y="58450"/>
                  </a:cubicBezTo>
                  <a:lnTo>
                    <a:pt x="30827" y="7967"/>
                  </a:lnTo>
                  <a:cubicBezTo>
                    <a:pt x="21302" y="5110"/>
                    <a:pt x="10825" y="9872"/>
                    <a:pt x="7967" y="19397"/>
                  </a:cubicBezTo>
                  <a:lnTo>
                    <a:pt x="7967" y="19397"/>
                  </a:lnTo>
                  <a:cubicBezTo>
                    <a:pt x="5110" y="28922"/>
                    <a:pt x="9872" y="39400"/>
                    <a:pt x="19397" y="42257"/>
                  </a:cubicBezTo>
                  <a:lnTo>
                    <a:pt x="175607" y="92740"/>
                  </a:lnTo>
                  <a:cubicBezTo>
                    <a:pt x="185132" y="95597"/>
                    <a:pt x="195610" y="90835"/>
                    <a:pt x="198467" y="81310"/>
                  </a:cubicBezTo>
                  <a:close/>
                </a:path>
              </a:pathLst>
            </a:custGeom>
            <a:solidFill>
              <a:srgbClr val="002DA7"/>
            </a:solidFill>
            <a:ln w="9525"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157E2098-79AF-47BD-9225-D06B66803764}"/>
                </a:ext>
              </a:extLst>
            </p:cNvPr>
            <p:cNvSpPr/>
            <p:nvPr/>
          </p:nvSpPr>
          <p:spPr>
            <a:xfrm>
              <a:off x="3939938" y="7280548"/>
              <a:ext cx="85725" cy="85725"/>
            </a:xfrm>
            <a:custGeom>
              <a:avLst/>
              <a:gdLst>
                <a:gd name="connsiteX0" fmla="*/ 69086 w 85725"/>
                <a:gd name="connsiteY0" fmla="*/ 77658 h 85725"/>
                <a:gd name="connsiteX1" fmla="*/ 73848 w 85725"/>
                <a:gd name="connsiteY1" fmla="*/ 72896 h 85725"/>
                <a:gd name="connsiteX2" fmla="*/ 74801 w 85725"/>
                <a:gd name="connsiteY2" fmla="*/ 51941 h 85725"/>
                <a:gd name="connsiteX3" fmla="*/ 37653 w 85725"/>
                <a:gd name="connsiteY3" fmla="*/ 11936 h 85725"/>
                <a:gd name="connsiteX4" fmla="*/ 16698 w 85725"/>
                <a:gd name="connsiteY4" fmla="*/ 10983 h 85725"/>
                <a:gd name="connsiteX5" fmla="*/ 11936 w 85725"/>
                <a:gd name="connsiteY5" fmla="*/ 15746 h 85725"/>
                <a:gd name="connsiteX6" fmla="*/ 10983 w 85725"/>
                <a:gd name="connsiteY6" fmla="*/ 36701 h 85725"/>
                <a:gd name="connsiteX7" fmla="*/ 48131 w 85725"/>
                <a:gd name="connsiteY7" fmla="*/ 76706 h 85725"/>
                <a:gd name="connsiteX8" fmla="*/ 69086 w 85725"/>
                <a:gd name="connsiteY8" fmla="*/ 77658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725" h="85725">
                  <a:moveTo>
                    <a:pt x="69086" y="77658"/>
                  </a:moveTo>
                  <a:lnTo>
                    <a:pt x="73848" y="72896"/>
                  </a:lnTo>
                  <a:cubicBezTo>
                    <a:pt x="79563" y="67181"/>
                    <a:pt x="80516" y="57656"/>
                    <a:pt x="74801" y="51941"/>
                  </a:cubicBezTo>
                  <a:lnTo>
                    <a:pt x="37653" y="11936"/>
                  </a:lnTo>
                  <a:cubicBezTo>
                    <a:pt x="31938" y="6221"/>
                    <a:pt x="22413" y="5268"/>
                    <a:pt x="16698" y="10983"/>
                  </a:cubicBezTo>
                  <a:lnTo>
                    <a:pt x="11936" y="15746"/>
                  </a:lnTo>
                  <a:cubicBezTo>
                    <a:pt x="6221" y="21461"/>
                    <a:pt x="5268" y="30986"/>
                    <a:pt x="10983" y="36701"/>
                  </a:cubicBezTo>
                  <a:lnTo>
                    <a:pt x="48131" y="76706"/>
                  </a:lnTo>
                  <a:cubicBezTo>
                    <a:pt x="53846" y="82421"/>
                    <a:pt x="63371" y="82421"/>
                    <a:pt x="69086" y="77658"/>
                  </a:cubicBezTo>
                  <a:close/>
                </a:path>
              </a:pathLst>
            </a:custGeom>
            <a:solidFill>
              <a:srgbClr val="002DA7"/>
            </a:solidFill>
            <a:ln w="9525"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EC767A34-6E3D-4CEB-89EF-626A5545A9C2}"/>
                </a:ext>
              </a:extLst>
            </p:cNvPr>
            <p:cNvSpPr/>
            <p:nvPr/>
          </p:nvSpPr>
          <p:spPr>
            <a:xfrm>
              <a:off x="4033283" y="7271023"/>
              <a:ext cx="85725" cy="85725"/>
            </a:xfrm>
            <a:custGeom>
              <a:avLst/>
              <a:gdLst>
                <a:gd name="connsiteX0" fmla="*/ 69086 w 85725"/>
                <a:gd name="connsiteY0" fmla="*/ 77658 h 85725"/>
                <a:gd name="connsiteX1" fmla="*/ 73848 w 85725"/>
                <a:gd name="connsiteY1" fmla="*/ 72896 h 85725"/>
                <a:gd name="connsiteX2" fmla="*/ 74801 w 85725"/>
                <a:gd name="connsiteY2" fmla="*/ 51941 h 85725"/>
                <a:gd name="connsiteX3" fmla="*/ 37653 w 85725"/>
                <a:gd name="connsiteY3" fmla="*/ 11936 h 85725"/>
                <a:gd name="connsiteX4" fmla="*/ 16698 w 85725"/>
                <a:gd name="connsiteY4" fmla="*/ 10983 h 85725"/>
                <a:gd name="connsiteX5" fmla="*/ 11936 w 85725"/>
                <a:gd name="connsiteY5" fmla="*/ 15746 h 85725"/>
                <a:gd name="connsiteX6" fmla="*/ 10983 w 85725"/>
                <a:gd name="connsiteY6" fmla="*/ 36701 h 85725"/>
                <a:gd name="connsiteX7" fmla="*/ 48131 w 85725"/>
                <a:gd name="connsiteY7" fmla="*/ 76706 h 85725"/>
                <a:gd name="connsiteX8" fmla="*/ 69086 w 85725"/>
                <a:gd name="connsiteY8" fmla="*/ 77658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725" h="85725">
                  <a:moveTo>
                    <a:pt x="69086" y="77658"/>
                  </a:moveTo>
                  <a:lnTo>
                    <a:pt x="73848" y="72896"/>
                  </a:lnTo>
                  <a:cubicBezTo>
                    <a:pt x="79563" y="67181"/>
                    <a:pt x="80516" y="57656"/>
                    <a:pt x="74801" y="51941"/>
                  </a:cubicBezTo>
                  <a:lnTo>
                    <a:pt x="37653" y="11936"/>
                  </a:lnTo>
                  <a:cubicBezTo>
                    <a:pt x="31938" y="6221"/>
                    <a:pt x="22413" y="5268"/>
                    <a:pt x="16698" y="10983"/>
                  </a:cubicBezTo>
                  <a:lnTo>
                    <a:pt x="11936" y="15746"/>
                  </a:lnTo>
                  <a:cubicBezTo>
                    <a:pt x="6221" y="21461"/>
                    <a:pt x="5268" y="30986"/>
                    <a:pt x="10983" y="36701"/>
                  </a:cubicBezTo>
                  <a:lnTo>
                    <a:pt x="48131" y="76706"/>
                  </a:lnTo>
                  <a:cubicBezTo>
                    <a:pt x="53846" y="83373"/>
                    <a:pt x="63371" y="83373"/>
                    <a:pt x="69086" y="77658"/>
                  </a:cubicBezTo>
                  <a:close/>
                </a:path>
              </a:pathLst>
            </a:custGeom>
            <a:solidFill>
              <a:srgbClr val="002DA7"/>
            </a:solidFill>
            <a:ln w="9525"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130A883E-DB2C-4779-874E-D1F0BCDB378E}"/>
                </a:ext>
              </a:extLst>
            </p:cNvPr>
            <p:cNvSpPr/>
            <p:nvPr/>
          </p:nvSpPr>
          <p:spPr>
            <a:xfrm>
              <a:off x="3852308" y="7294835"/>
              <a:ext cx="85725" cy="85725"/>
            </a:xfrm>
            <a:custGeom>
              <a:avLst/>
              <a:gdLst>
                <a:gd name="connsiteX0" fmla="*/ 69086 w 85725"/>
                <a:gd name="connsiteY0" fmla="*/ 77658 h 85725"/>
                <a:gd name="connsiteX1" fmla="*/ 73848 w 85725"/>
                <a:gd name="connsiteY1" fmla="*/ 72896 h 85725"/>
                <a:gd name="connsiteX2" fmla="*/ 74801 w 85725"/>
                <a:gd name="connsiteY2" fmla="*/ 51941 h 85725"/>
                <a:gd name="connsiteX3" fmla="*/ 37653 w 85725"/>
                <a:gd name="connsiteY3" fmla="*/ 11936 h 85725"/>
                <a:gd name="connsiteX4" fmla="*/ 16698 w 85725"/>
                <a:gd name="connsiteY4" fmla="*/ 10983 h 85725"/>
                <a:gd name="connsiteX5" fmla="*/ 11936 w 85725"/>
                <a:gd name="connsiteY5" fmla="*/ 15746 h 85725"/>
                <a:gd name="connsiteX6" fmla="*/ 10983 w 85725"/>
                <a:gd name="connsiteY6" fmla="*/ 36701 h 85725"/>
                <a:gd name="connsiteX7" fmla="*/ 48131 w 85725"/>
                <a:gd name="connsiteY7" fmla="*/ 76706 h 85725"/>
                <a:gd name="connsiteX8" fmla="*/ 69086 w 85725"/>
                <a:gd name="connsiteY8" fmla="*/ 77658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725" h="85725">
                  <a:moveTo>
                    <a:pt x="69086" y="77658"/>
                  </a:moveTo>
                  <a:lnTo>
                    <a:pt x="73848" y="72896"/>
                  </a:lnTo>
                  <a:cubicBezTo>
                    <a:pt x="79563" y="67181"/>
                    <a:pt x="80516" y="57656"/>
                    <a:pt x="74801" y="51941"/>
                  </a:cubicBezTo>
                  <a:lnTo>
                    <a:pt x="37653" y="11936"/>
                  </a:lnTo>
                  <a:cubicBezTo>
                    <a:pt x="31938" y="6221"/>
                    <a:pt x="22413" y="5268"/>
                    <a:pt x="16698" y="10983"/>
                  </a:cubicBezTo>
                  <a:lnTo>
                    <a:pt x="11936" y="15746"/>
                  </a:lnTo>
                  <a:cubicBezTo>
                    <a:pt x="6221" y="21461"/>
                    <a:pt x="5268" y="30986"/>
                    <a:pt x="10983" y="36701"/>
                  </a:cubicBezTo>
                  <a:lnTo>
                    <a:pt x="48131" y="76706"/>
                  </a:lnTo>
                  <a:cubicBezTo>
                    <a:pt x="53846" y="83373"/>
                    <a:pt x="63371" y="83373"/>
                    <a:pt x="69086" y="77658"/>
                  </a:cubicBezTo>
                  <a:close/>
                </a:path>
              </a:pathLst>
            </a:custGeom>
            <a:solidFill>
              <a:srgbClr val="002DA7"/>
            </a:solidFill>
            <a:ln w="9525"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8D26B21F-C52D-477B-B260-353D336A6D00}"/>
                </a:ext>
              </a:extLst>
            </p:cNvPr>
            <p:cNvSpPr/>
            <p:nvPr/>
          </p:nvSpPr>
          <p:spPr>
            <a:xfrm>
              <a:off x="5051396" y="10457310"/>
              <a:ext cx="428625" cy="571500"/>
            </a:xfrm>
            <a:custGeom>
              <a:avLst/>
              <a:gdLst>
                <a:gd name="connsiteX0" fmla="*/ 421621 w 428625"/>
                <a:gd name="connsiteY0" fmla="*/ 69863 h 571500"/>
                <a:gd name="connsiteX1" fmla="*/ 314941 w 428625"/>
                <a:gd name="connsiteY1" fmla="*/ 17475 h 571500"/>
                <a:gd name="connsiteX2" fmla="*/ 192068 w 428625"/>
                <a:gd name="connsiteY2" fmla="*/ 124156 h 571500"/>
                <a:gd name="connsiteX3" fmla="*/ 7283 w 428625"/>
                <a:gd name="connsiteY3" fmla="*/ 500393 h 571500"/>
                <a:gd name="connsiteX4" fmla="*/ 123488 w 428625"/>
                <a:gd name="connsiteY4" fmla="*/ 545161 h 571500"/>
                <a:gd name="connsiteX5" fmla="*/ 395903 w 428625"/>
                <a:gd name="connsiteY5" fmla="*/ 168923 h 571500"/>
                <a:gd name="connsiteX6" fmla="*/ 421621 w 428625"/>
                <a:gd name="connsiteY6" fmla="*/ 69863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8625" h="571500">
                  <a:moveTo>
                    <a:pt x="421621" y="69863"/>
                  </a:moveTo>
                  <a:cubicBezTo>
                    <a:pt x="416858" y="18428"/>
                    <a:pt x="358756" y="-9194"/>
                    <a:pt x="314941" y="17475"/>
                  </a:cubicBezTo>
                  <a:cubicBezTo>
                    <a:pt x="288271" y="33668"/>
                    <a:pt x="227311" y="78436"/>
                    <a:pt x="192068" y="124156"/>
                  </a:cubicBezTo>
                  <a:cubicBezTo>
                    <a:pt x="91103" y="255600"/>
                    <a:pt x="11093" y="442291"/>
                    <a:pt x="7283" y="500393"/>
                  </a:cubicBezTo>
                  <a:cubicBezTo>
                    <a:pt x="3473" y="558495"/>
                    <a:pt x="78721" y="593738"/>
                    <a:pt x="123488" y="545161"/>
                  </a:cubicBezTo>
                  <a:cubicBezTo>
                    <a:pt x="168256" y="496583"/>
                    <a:pt x="395903" y="168923"/>
                    <a:pt x="395903" y="168923"/>
                  </a:cubicBezTo>
                  <a:cubicBezTo>
                    <a:pt x="395903" y="168923"/>
                    <a:pt x="427336" y="123203"/>
                    <a:pt x="421621" y="69863"/>
                  </a:cubicBezTo>
                  <a:close/>
                </a:path>
              </a:pathLst>
            </a:custGeom>
            <a:solidFill>
              <a:srgbClr val="85A0F3"/>
            </a:solidFill>
            <a:ln w="9525"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6E10BB56-0459-4214-A793-3FCC357AD561}"/>
                </a:ext>
              </a:extLst>
            </p:cNvPr>
            <p:cNvSpPr/>
            <p:nvPr/>
          </p:nvSpPr>
          <p:spPr>
            <a:xfrm>
              <a:off x="5110590" y="10482318"/>
              <a:ext cx="447675" cy="581025"/>
            </a:xfrm>
            <a:custGeom>
              <a:avLst/>
              <a:gdLst>
                <a:gd name="connsiteX0" fmla="*/ 7144 w 447675"/>
                <a:gd name="connsiteY0" fmla="*/ 560158 h 581025"/>
                <a:gd name="connsiteX1" fmla="*/ 8096 w 447675"/>
                <a:gd name="connsiteY1" fmla="*/ 561110 h 581025"/>
                <a:gd name="connsiteX2" fmla="*/ 98584 w 447675"/>
                <a:gd name="connsiteY2" fmla="*/ 550633 h 581025"/>
                <a:gd name="connsiteX3" fmla="*/ 445294 w 447675"/>
                <a:gd name="connsiteY3" fmla="*/ 60095 h 581025"/>
                <a:gd name="connsiteX4" fmla="*/ 381476 w 447675"/>
                <a:gd name="connsiteY4" fmla="*/ 13423 h 581025"/>
                <a:gd name="connsiteX5" fmla="*/ 332899 w 447675"/>
                <a:gd name="connsiteY5" fmla="*/ 22948 h 581025"/>
                <a:gd name="connsiteX6" fmla="*/ 7144 w 447675"/>
                <a:gd name="connsiteY6" fmla="*/ 560158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7675" h="581025">
                  <a:moveTo>
                    <a:pt x="7144" y="560158"/>
                  </a:moveTo>
                  <a:lnTo>
                    <a:pt x="8096" y="561110"/>
                  </a:lnTo>
                  <a:cubicBezTo>
                    <a:pt x="35719" y="584923"/>
                    <a:pt x="77629" y="580160"/>
                    <a:pt x="98584" y="550633"/>
                  </a:cubicBezTo>
                  <a:lnTo>
                    <a:pt x="445294" y="60095"/>
                  </a:lnTo>
                  <a:lnTo>
                    <a:pt x="381476" y="13423"/>
                  </a:lnTo>
                  <a:cubicBezTo>
                    <a:pt x="365284" y="1993"/>
                    <a:pt x="342424" y="6755"/>
                    <a:pt x="332899" y="22948"/>
                  </a:cubicBezTo>
                  <a:lnTo>
                    <a:pt x="7144" y="560158"/>
                  </a:lnTo>
                  <a:close/>
                </a:path>
              </a:pathLst>
            </a:custGeom>
            <a:solidFill>
              <a:srgbClr val="002DA7"/>
            </a:solidFill>
            <a:ln w="9525"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7B45AA12-C6FC-4F75-8228-8D8AB3C5A1C6}"/>
                </a:ext>
              </a:extLst>
            </p:cNvPr>
            <p:cNvSpPr/>
            <p:nvPr/>
          </p:nvSpPr>
          <p:spPr>
            <a:xfrm>
              <a:off x="5235855" y="10443364"/>
              <a:ext cx="180975" cy="142875"/>
            </a:xfrm>
            <a:custGeom>
              <a:avLst/>
              <a:gdLst>
                <a:gd name="connsiteX0" fmla="*/ 171439 w 180975"/>
                <a:gd name="connsiteY0" fmla="*/ 14277 h 142875"/>
                <a:gd name="connsiteX1" fmla="*/ 171439 w 180975"/>
                <a:gd name="connsiteY1" fmla="*/ 14277 h 142875"/>
                <a:gd name="connsiteX2" fmla="*/ 146674 w 180975"/>
                <a:gd name="connsiteY2" fmla="*/ 10466 h 142875"/>
                <a:gd name="connsiteX3" fmla="*/ 14277 w 180975"/>
                <a:gd name="connsiteY3" fmla="*/ 107622 h 142875"/>
                <a:gd name="connsiteX4" fmla="*/ 10467 w 180975"/>
                <a:gd name="connsiteY4" fmla="*/ 132387 h 142875"/>
                <a:gd name="connsiteX5" fmla="*/ 10467 w 180975"/>
                <a:gd name="connsiteY5" fmla="*/ 132387 h 142875"/>
                <a:gd name="connsiteX6" fmla="*/ 35232 w 180975"/>
                <a:gd name="connsiteY6" fmla="*/ 136197 h 142875"/>
                <a:gd name="connsiteX7" fmla="*/ 167629 w 180975"/>
                <a:gd name="connsiteY7" fmla="*/ 39041 h 142875"/>
                <a:gd name="connsiteX8" fmla="*/ 171439 w 180975"/>
                <a:gd name="connsiteY8" fmla="*/ 14277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975" h="142875">
                  <a:moveTo>
                    <a:pt x="171439" y="14277"/>
                  </a:moveTo>
                  <a:lnTo>
                    <a:pt x="171439" y="14277"/>
                  </a:lnTo>
                  <a:cubicBezTo>
                    <a:pt x="165724" y="6657"/>
                    <a:pt x="154294" y="4752"/>
                    <a:pt x="146674" y="10466"/>
                  </a:cubicBezTo>
                  <a:lnTo>
                    <a:pt x="14277" y="107622"/>
                  </a:lnTo>
                  <a:cubicBezTo>
                    <a:pt x="6657" y="113337"/>
                    <a:pt x="4752" y="124766"/>
                    <a:pt x="10467" y="132387"/>
                  </a:cubicBezTo>
                  <a:lnTo>
                    <a:pt x="10467" y="132387"/>
                  </a:lnTo>
                  <a:cubicBezTo>
                    <a:pt x="16182" y="140007"/>
                    <a:pt x="27612" y="141912"/>
                    <a:pt x="35232" y="136197"/>
                  </a:cubicBezTo>
                  <a:lnTo>
                    <a:pt x="167629" y="39041"/>
                  </a:lnTo>
                  <a:cubicBezTo>
                    <a:pt x="175249" y="33327"/>
                    <a:pt x="177154" y="22849"/>
                    <a:pt x="171439" y="14277"/>
                  </a:cubicBezTo>
                  <a:close/>
                </a:path>
              </a:pathLst>
            </a:custGeom>
            <a:solidFill>
              <a:srgbClr val="002DA7"/>
            </a:solidFill>
            <a:ln w="9525"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2B034A50-90ED-4D25-BF64-7A20FF60E883}"/>
                </a:ext>
              </a:extLst>
            </p:cNvPr>
            <p:cNvSpPr/>
            <p:nvPr/>
          </p:nvSpPr>
          <p:spPr>
            <a:xfrm>
              <a:off x="5102641" y="10717821"/>
              <a:ext cx="95250" cy="47625"/>
            </a:xfrm>
            <a:custGeom>
              <a:avLst/>
              <a:gdLst>
                <a:gd name="connsiteX0" fmla="*/ 91293 w 95250"/>
                <a:gd name="connsiteY0" fmla="*/ 26522 h 47625"/>
                <a:gd name="connsiteX1" fmla="*/ 90340 w 95250"/>
                <a:gd name="connsiteY1" fmla="*/ 19855 h 47625"/>
                <a:gd name="connsiteX2" fmla="*/ 74148 w 95250"/>
                <a:gd name="connsiteY2" fmla="*/ 7472 h 47625"/>
                <a:gd name="connsiteX3" fmla="*/ 19855 w 95250"/>
                <a:gd name="connsiteY3" fmla="*/ 14140 h 47625"/>
                <a:gd name="connsiteX4" fmla="*/ 7473 w 95250"/>
                <a:gd name="connsiteY4" fmla="*/ 30333 h 47625"/>
                <a:gd name="connsiteX5" fmla="*/ 8425 w 95250"/>
                <a:gd name="connsiteY5" fmla="*/ 37000 h 47625"/>
                <a:gd name="connsiteX6" fmla="*/ 24618 w 95250"/>
                <a:gd name="connsiteY6" fmla="*/ 49383 h 47625"/>
                <a:gd name="connsiteX7" fmla="*/ 78910 w 95250"/>
                <a:gd name="connsiteY7" fmla="*/ 42715 h 47625"/>
                <a:gd name="connsiteX8" fmla="*/ 91293 w 95250"/>
                <a:gd name="connsiteY8" fmla="*/ 26522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250" h="47625">
                  <a:moveTo>
                    <a:pt x="91293" y="26522"/>
                  </a:moveTo>
                  <a:lnTo>
                    <a:pt x="90340" y="19855"/>
                  </a:lnTo>
                  <a:cubicBezTo>
                    <a:pt x="89387" y="12235"/>
                    <a:pt x="81768" y="5568"/>
                    <a:pt x="74148" y="7472"/>
                  </a:cubicBezTo>
                  <a:lnTo>
                    <a:pt x="19855" y="14140"/>
                  </a:lnTo>
                  <a:cubicBezTo>
                    <a:pt x="12235" y="15093"/>
                    <a:pt x="5568" y="22713"/>
                    <a:pt x="7473" y="30333"/>
                  </a:cubicBezTo>
                  <a:lnTo>
                    <a:pt x="8425" y="37000"/>
                  </a:lnTo>
                  <a:cubicBezTo>
                    <a:pt x="9378" y="44620"/>
                    <a:pt x="16998" y="51288"/>
                    <a:pt x="24618" y="49383"/>
                  </a:cubicBezTo>
                  <a:lnTo>
                    <a:pt x="78910" y="42715"/>
                  </a:lnTo>
                  <a:cubicBezTo>
                    <a:pt x="86530" y="41763"/>
                    <a:pt x="92245" y="34143"/>
                    <a:pt x="91293" y="26522"/>
                  </a:cubicBezTo>
                  <a:close/>
                </a:path>
              </a:pathLst>
            </a:custGeom>
            <a:solidFill>
              <a:srgbClr val="002DA7"/>
            </a:solidFill>
            <a:ln w="9525"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DEFC9E45-6170-4E8C-8F47-7AF9CD934FF5}"/>
                </a:ext>
              </a:extLst>
            </p:cNvPr>
            <p:cNvSpPr/>
            <p:nvPr/>
          </p:nvSpPr>
          <p:spPr>
            <a:xfrm>
              <a:off x="5150266" y="10636858"/>
              <a:ext cx="95250" cy="47625"/>
            </a:xfrm>
            <a:custGeom>
              <a:avLst/>
              <a:gdLst>
                <a:gd name="connsiteX0" fmla="*/ 91293 w 95250"/>
                <a:gd name="connsiteY0" fmla="*/ 26522 h 47625"/>
                <a:gd name="connsiteX1" fmla="*/ 90340 w 95250"/>
                <a:gd name="connsiteY1" fmla="*/ 19855 h 47625"/>
                <a:gd name="connsiteX2" fmla="*/ 74148 w 95250"/>
                <a:gd name="connsiteY2" fmla="*/ 7472 h 47625"/>
                <a:gd name="connsiteX3" fmla="*/ 19855 w 95250"/>
                <a:gd name="connsiteY3" fmla="*/ 14140 h 47625"/>
                <a:gd name="connsiteX4" fmla="*/ 7473 w 95250"/>
                <a:gd name="connsiteY4" fmla="*/ 30333 h 47625"/>
                <a:gd name="connsiteX5" fmla="*/ 8425 w 95250"/>
                <a:gd name="connsiteY5" fmla="*/ 37000 h 47625"/>
                <a:gd name="connsiteX6" fmla="*/ 24618 w 95250"/>
                <a:gd name="connsiteY6" fmla="*/ 49383 h 47625"/>
                <a:gd name="connsiteX7" fmla="*/ 78910 w 95250"/>
                <a:gd name="connsiteY7" fmla="*/ 42715 h 47625"/>
                <a:gd name="connsiteX8" fmla="*/ 91293 w 95250"/>
                <a:gd name="connsiteY8" fmla="*/ 26522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250" h="47625">
                  <a:moveTo>
                    <a:pt x="91293" y="26522"/>
                  </a:moveTo>
                  <a:lnTo>
                    <a:pt x="90340" y="19855"/>
                  </a:lnTo>
                  <a:cubicBezTo>
                    <a:pt x="89387" y="12235"/>
                    <a:pt x="81768" y="5568"/>
                    <a:pt x="74148" y="7472"/>
                  </a:cubicBezTo>
                  <a:lnTo>
                    <a:pt x="19855" y="14140"/>
                  </a:lnTo>
                  <a:cubicBezTo>
                    <a:pt x="12235" y="15093"/>
                    <a:pt x="5568" y="22713"/>
                    <a:pt x="7473" y="30333"/>
                  </a:cubicBezTo>
                  <a:lnTo>
                    <a:pt x="8425" y="37000"/>
                  </a:lnTo>
                  <a:cubicBezTo>
                    <a:pt x="9378" y="44620"/>
                    <a:pt x="16998" y="51288"/>
                    <a:pt x="24618" y="49383"/>
                  </a:cubicBezTo>
                  <a:lnTo>
                    <a:pt x="78910" y="42715"/>
                  </a:lnTo>
                  <a:cubicBezTo>
                    <a:pt x="86530" y="41763"/>
                    <a:pt x="92245" y="34143"/>
                    <a:pt x="91293" y="26522"/>
                  </a:cubicBezTo>
                  <a:close/>
                </a:path>
              </a:pathLst>
            </a:custGeom>
            <a:solidFill>
              <a:srgbClr val="002DA7"/>
            </a:solidFill>
            <a:ln w="9525"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B30C6204-F175-42FE-A42A-621587D935F4}"/>
                </a:ext>
              </a:extLst>
            </p:cNvPr>
            <p:cNvSpPr/>
            <p:nvPr/>
          </p:nvSpPr>
          <p:spPr>
            <a:xfrm>
              <a:off x="5063589" y="10796879"/>
              <a:ext cx="95250" cy="47625"/>
            </a:xfrm>
            <a:custGeom>
              <a:avLst/>
              <a:gdLst>
                <a:gd name="connsiteX0" fmla="*/ 91293 w 95250"/>
                <a:gd name="connsiteY0" fmla="*/ 26523 h 47625"/>
                <a:gd name="connsiteX1" fmla="*/ 90340 w 95250"/>
                <a:gd name="connsiteY1" fmla="*/ 19855 h 47625"/>
                <a:gd name="connsiteX2" fmla="*/ 74148 w 95250"/>
                <a:gd name="connsiteY2" fmla="*/ 7473 h 47625"/>
                <a:gd name="connsiteX3" fmla="*/ 19855 w 95250"/>
                <a:gd name="connsiteY3" fmla="*/ 14140 h 47625"/>
                <a:gd name="connsiteX4" fmla="*/ 7473 w 95250"/>
                <a:gd name="connsiteY4" fmla="*/ 30332 h 47625"/>
                <a:gd name="connsiteX5" fmla="*/ 8425 w 95250"/>
                <a:gd name="connsiteY5" fmla="*/ 37000 h 47625"/>
                <a:gd name="connsiteX6" fmla="*/ 24618 w 95250"/>
                <a:gd name="connsiteY6" fmla="*/ 49382 h 47625"/>
                <a:gd name="connsiteX7" fmla="*/ 78910 w 95250"/>
                <a:gd name="connsiteY7" fmla="*/ 42715 h 47625"/>
                <a:gd name="connsiteX8" fmla="*/ 91293 w 95250"/>
                <a:gd name="connsiteY8" fmla="*/ 26523 h 47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250" h="47625">
                  <a:moveTo>
                    <a:pt x="91293" y="26523"/>
                  </a:moveTo>
                  <a:lnTo>
                    <a:pt x="90340" y="19855"/>
                  </a:lnTo>
                  <a:cubicBezTo>
                    <a:pt x="89388" y="12235"/>
                    <a:pt x="81768" y="5567"/>
                    <a:pt x="74148" y="7473"/>
                  </a:cubicBezTo>
                  <a:lnTo>
                    <a:pt x="19855" y="14140"/>
                  </a:lnTo>
                  <a:cubicBezTo>
                    <a:pt x="12235" y="15092"/>
                    <a:pt x="5568" y="22712"/>
                    <a:pt x="7473" y="30332"/>
                  </a:cubicBezTo>
                  <a:lnTo>
                    <a:pt x="8425" y="37000"/>
                  </a:lnTo>
                  <a:cubicBezTo>
                    <a:pt x="9378" y="44620"/>
                    <a:pt x="16998" y="51287"/>
                    <a:pt x="24618" y="49382"/>
                  </a:cubicBezTo>
                  <a:lnTo>
                    <a:pt x="78910" y="42715"/>
                  </a:lnTo>
                  <a:cubicBezTo>
                    <a:pt x="86530" y="42715"/>
                    <a:pt x="92245" y="35095"/>
                    <a:pt x="91293" y="26523"/>
                  </a:cubicBezTo>
                  <a:close/>
                </a:path>
              </a:pathLst>
            </a:custGeom>
            <a:solidFill>
              <a:srgbClr val="002DA7"/>
            </a:solidFill>
            <a:ln w="9525"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40ACDE32-B6D5-4D15-BA87-DCC86E1E4885}"/>
                </a:ext>
              </a:extLst>
            </p:cNvPr>
            <p:cNvSpPr/>
            <p:nvPr/>
          </p:nvSpPr>
          <p:spPr>
            <a:xfrm>
              <a:off x="5731620" y="5257519"/>
              <a:ext cx="285750" cy="733425"/>
            </a:xfrm>
            <a:custGeom>
              <a:avLst/>
              <a:gdLst>
                <a:gd name="connsiteX0" fmla="*/ 281464 w 285750"/>
                <a:gd name="connsiteY0" fmla="*/ 541444 h 733425"/>
                <a:gd name="connsiteX1" fmla="*/ 123349 w 285750"/>
                <a:gd name="connsiteY1" fmla="*/ 241407 h 733425"/>
                <a:gd name="connsiteX2" fmla="*/ 16669 w 285750"/>
                <a:gd name="connsiteY2" fmla="*/ 722419 h 733425"/>
                <a:gd name="connsiteX3" fmla="*/ 7144 w 285750"/>
                <a:gd name="connsiteY3" fmla="*/ 729087 h 733425"/>
                <a:gd name="connsiteX4" fmla="*/ 70009 w 285750"/>
                <a:gd name="connsiteY4" fmla="*/ 15664 h 733425"/>
                <a:gd name="connsiteX5" fmla="*/ 281464 w 285750"/>
                <a:gd name="connsiteY5" fmla="*/ 541444 h 733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5750" h="733425">
                  <a:moveTo>
                    <a:pt x="281464" y="541444"/>
                  </a:moveTo>
                  <a:cubicBezTo>
                    <a:pt x="185261" y="363327"/>
                    <a:pt x="123349" y="241407"/>
                    <a:pt x="123349" y="241407"/>
                  </a:cubicBezTo>
                  <a:cubicBezTo>
                    <a:pt x="123349" y="241407"/>
                    <a:pt x="93821" y="479532"/>
                    <a:pt x="16669" y="722419"/>
                  </a:cubicBezTo>
                  <a:lnTo>
                    <a:pt x="7144" y="729087"/>
                  </a:lnTo>
                  <a:cubicBezTo>
                    <a:pt x="7144" y="729087"/>
                    <a:pt x="23336" y="-84348"/>
                    <a:pt x="70009" y="15664"/>
                  </a:cubicBezTo>
                  <a:cubicBezTo>
                    <a:pt x="115729" y="116629"/>
                    <a:pt x="281464" y="541444"/>
                    <a:pt x="281464" y="541444"/>
                  </a:cubicBezTo>
                  <a:close/>
                </a:path>
              </a:pathLst>
            </a:custGeom>
            <a:solidFill>
              <a:srgbClr val="2863CD"/>
            </a:solidFill>
            <a:ln w="9525"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AFFCDEBF-870C-410F-8514-2348A36C1FF5}"/>
                </a:ext>
              </a:extLst>
            </p:cNvPr>
            <p:cNvSpPr/>
            <p:nvPr/>
          </p:nvSpPr>
          <p:spPr>
            <a:xfrm>
              <a:off x="5060108" y="7154847"/>
              <a:ext cx="3371850" cy="1285875"/>
            </a:xfrm>
            <a:custGeom>
              <a:avLst/>
              <a:gdLst>
                <a:gd name="connsiteX0" fmla="*/ 3368516 w 3371850"/>
                <a:gd name="connsiteY0" fmla="*/ 7144 h 1285875"/>
                <a:gd name="connsiteX1" fmla="*/ 3368516 w 3371850"/>
                <a:gd name="connsiteY1" fmla="*/ 7144 h 1285875"/>
                <a:gd name="connsiteX2" fmla="*/ 2924651 w 3371850"/>
                <a:gd name="connsiteY2" fmla="*/ 422434 h 1285875"/>
                <a:gd name="connsiteX3" fmla="*/ 145256 w 3371850"/>
                <a:gd name="connsiteY3" fmla="*/ 535781 h 1285875"/>
                <a:gd name="connsiteX4" fmla="*/ 452914 w 3371850"/>
                <a:gd name="connsiteY4" fmla="*/ 1278731 h 1285875"/>
                <a:gd name="connsiteX5" fmla="*/ 7144 w 3371850"/>
                <a:gd name="connsiteY5" fmla="*/ 375761 h 1285875"/>
                <a:gd name="connsiteX6" fmla="*/ 3368516 w 3371850"/>
                <a:gd name="connsiteY6" fmla="*/ 7144 h 1285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71850" h="1285875">
                  <a:moveTo>
                    <a:pt x="3368516" y="7144"/>
                  </a:moveTo>
                  <a:lnTo>
                    <a:pt x="3368516" y="7144"/>
                  </a:lnTo>
                  <a:cubicBezTo>
                    <a:pt x="3330416" y="140494"/>
                    <a:pt x="3214211" y="290989"/>
                    <a:pt x="2924651" y="422434"/>
                  </a:cubicBezTo>
                  <a:cubicBezTo>
                    <a:pt x="2302669" y="705326"/>
                    <a:pt x="145256" y="535781"/>
                    <a:pt x="145256" y="535781"/>
                  </a:cubicBezTo>
                  <a:cubicBezTo>
                    <a:pt x="263366" y="784384"/>
                    <a:pt x="367189" y="1035844"/>
                    <a:pt x="452914" y="1278731"/>
                  </a:cubicBezTo>
                  <a:cubicBezTo>
                    <a:pt x="311944" y="1012984"/>
                    <a:pt x="7144" y="375761"/>
                    <a:pt x="7144" y="375761"/>
                  </a:cubicBezTo>
                  <a:cubicBezTo>
                    <a:pt x="1473994" y="585311"/>
                    <a:pt x="3368516" y="7144"/>
                    <a:pt x="3368516" y="7144"/>
                  </a:cubicBezTo>
                  <a:close/>
                </a:path>
              </a:pathLst>
            </a:custGeom>
            <a:solidFill>
              <a:srgbClr val="547DE1"/>
            </a:solidFill>
            <a:ln w="9525" cap="flat">
              <a:noFill/>
              <a:prstDash val="solid"/>
              <a:miter/>
            </a:ln>
          </p:spPr>
          <p:txBody>
            <a:bodyPr rtlCol="0" anchor="ctr"/>
            <a:lstStyle/>
            <a:p>
              <a:endParaRPr lang="en-US"/>
            </a:p>
          </p:txBody>
        </p:sp>
      </p:grpSp>
      <p:grpSp>
        <p:nvGrpSpPr>
          <p:cNvPr id="87" name="Group 86">
            <a:extLst>
              <a:ext uri="{FF2B5EF4-FFF2-40B4-BE49-F238E27FC236}">
                <a16:creationId xmlns:a16="http://schemas.microsoft.com/office/drawing/2014/main" id="{F9F3CF1D-E908-4EE3-80DC-AD95C5FAB750}"/>
              </a:ext>
            </a:extLst>
          </p:cNvPr>
          <p:cNvGrpSpPr/>
          <p:nvPr/>
        </p:nvGrpSpPr>
        <p:grpSpPr>
          <a:xfrm>
            <a:off x="12776199" y="1601534"/>
            <a:ext cx="5573285" cy="1642809"/>
            <a:chOff x="15696687" y="198107"/>
            <a:chExt cx="3813038" cy="1123950"/>
          </a:xfrm>
        </p:grpSpPr>
        <p:sp>
          <p:nvSpPr>
            <p:cNvPr id="82" name="Freeform: Shape 81">
              <a:extLst>
                <a:ext uri="{FF2B5EF4-FFF2-40B4-BE49-F238E27FC236}">
                  <a16:creationId xmlns:a16="http://schemas.microsoft.com/office/drawing/2014/main" id="{241145F0-2852-49F9-B71D-F58349CC0EAC}"/>
                </a:ext>
              </a:extLst>
            </p:cNvPr>
            <p:cNvSpPr/>
            <p:nvPr/>
          </p:nvSpPr>
          <p:spPr>
            <a:xfrm>
              <a:off x="15696687" y="542731"/>
              <a:ext cx="47625" cy="85725"/>
            </a:xfrm>
            <a:custGeom>
              <a:avLst/>
              <a:gdLst>
                <a:gd name="connsiteX0" fmla="*/ 32089 w 47625"/>
                <a:gd name="connsiteY0" fmla="*/ 81619 h 85725"/>
                <a:gd name="connsiteX1" fmla="*/ 22564 w 47625"/>
                <a:gd name="connsiteY1" fmla="*/ 74952 h 85725"/>
                <a:gd name="connsiteX2" fmla="*/ 7324 w 47625"/>
                <a:gd name="connsiteY2" fmla="*/ 18754 h 85725"/>
                <a:gd name="connsiteX3" fmla="*/ 14944 w 47625"/>
                <a:gd name="connsiteY3" fmla="*/ 7324 h 85725"/>
                <a:gd name="connsiteX4" fmla="*/ 26374 w 47625"/>
                <a:gd name="connsiteY4" fmla="*/ 14944 h 85725"/>
                <a:gd name="connsiteX5" fmla="*/ 40662 w 47625"/>
                <a:gd name="connsiteY5" fmla="*/ 69237 h 85725"/>
                <a:gd name="connsiteX6" fmla="*/ 33994 w 47625"/>
                <a:gd name="connsiteY6" fmla="*/ 81619 h 85725"/>
                <a:gd name="connsiteX7" fmla="*/ 32089 w 47625"/>
                <a:gd name="connsiteY7" fmla="*/ 81619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625" h="85725">
                  <a:moveTo>
                    <a:pt x="32089" y="81619"/>
                  </a:moveTo>
                  <a:cubicBezTo>
                    <a:pt x="28279" y="81619"/>
                    <a:pt x="24469" y="78762"/>
                    <a:pt x="22564" y="74952"/>
                  </a:cubicBezTo>
                  <a:cubicBezTo>
                    <a:pt x="12087" y="40662"/>
                    <a:pt x="8277" y="19707"/>
                    <a:pt x="7324" y="18754"/>
                  </a:cubicBezTo>
                  <a:cubicBezTo>
                    <a:pt x="6372" y="13992"/>
                    <a:pt x="9229" y="8277"/>
                    <a:pt x="14944" y="7324"/>
                  </a:cubicBezTo>
                  <a:cubicBezTo>
                    <a:pt x="19707" y="6372"/>
                    <a:pt x="25422" y="9229"/>
                    <a:pt x="26374" y="14944"/>
                  </a:cubicBezTo>
                  <a:cubicBezTo>
                    <a:pt x="26374" y="14944"/>
                    <a:pt x="30184" y="35899"/>
                    <a:pt x="40662" y="69237"/>
                  </a:cubicBezTo>
                  <a:cubicBezTo>
                    <a:pt x="42567" y="73999"/>
                    <a:pt x="39709" y="79714"/>
                    <a:pt x="33994" y="81619"/>
                  </a:cubicBezTo>
                  <a:cubicBezTo>
                    <a:pt x="33994" y="80667"/>
                    <a:pt x="33042" y="81619"/>
                    <a:pt x="32089" y="81619"/>
                  </a:cubicBezTo>
                  <a:close/>
                </a:path>
              </a:pathLst>
            </a:custGeom>
            <a:solidFill>
              <a:srgbClr val="4648D0"/>
            </a:solidFill>
            <a:ln w="9525"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id="{671E2C24-8E49-44BA-B2B6-8AB18A7A1469}"/>
                </a:ext>
              </a:extLst>
            </p:cNvPr>
            <p:cNvSpPr/>
            <p:nvPr/>
          </p:nvSpPr>
          <p:spPr>
            <a:xfrm>
              <a:off x="15752335" y="198107"/>
              <a:ext cx="3590925" cy="1123950"/>
            </a:xfrm>
            <a:custGeom>
              <a:avLst/>
              <a:gdLst>
                <a:gd name="connsiteX0" fmla="*/ 3303524 w 3590925"/>
                <a:gd name="connsiteY0" fmla="*/ 1116806 h 1123950"/>
                <a:gd name="connsiteX1" fmla="*/ 3250184 w 3590925"/>
                <a:gd name="connsiteY1" fmla="*/ 1112044 h 1123950"/>
                <a:gd name="connsiteX2" fmla="*/ 3242564 w 3590925"/>
                <a:gd name="connsiteY2" fmla="*/ 1101566 h 1123950"/>
                <a:gd name="connsiteX3" fmla="*/ 3253041 w 3590925"/>
                <a:gd name="connsiteY3" fmla="*/ 1093946 h 1123950"/>
                <a:gd name="connsiteX4" fmla="*/ 3364484 w 3590925"/>
                <a:gd name="connsiteY4" fmla="*/ 1091089 h 1123950"/>
                <a:gd name="connsiteX5" fmla="*/ 3375914 w 3590925"/>
                <a:gd name="connsiteY5" fmla="*/ 1098709 h 1123950"/>
                <a:gd name="connsiteX6" fmla="*/ 3368294 w 3590925"/>
                <a:gd name="connsiteY6" fmla="*/ 1110139 h 1123950"/>
                <a:gd name="connsiteX7" fmla="*/ 3303524 w 3590925"/>
                <a:gd name="connsiteY7" fmla="*/ 1116806 h 1123950"/>
                <a:gd name="connsiteX8" fmla="*/ 3140646 w 3590925"/>
                <a:gd name="connsiteY8" fmla="*/ 1078706 h 1123950"/>
                <a:gd name="connsiteX9" fmla="*/ 3136836 w 3590925"/>
                <a:gd name="connsiteY9" fmla="*/ 1077754 h 1123950"/>
                <a:gd name="connsiteX10" fmla="*/ 3032061 w 3590925"/>
                <a:gd name="connsiteY10" fmla="*/ 1024414 h 1123950"/>
                <a:gd name="connsiteX11" fmla="*/ 3029204 w 3590925"/>
                <a:gd name="connsiteY11" fmla="*/ 1011079 h 1123950"/>
                <a:gd name="connsiteX12" fmla="*/ 3042539 w 3590925"/>
                <a:gd name="connsiteY12" fmla="*/ 1008221 h 1123950"/>
                <a:gd name="connsiteX13" fmla="*/ 3144456 w 3590925"/>
                <a:gd name="connsiteY13" fmla="*/ 1060609 h 1123950"/>
                <a:gd name="connsiteX14" fmla="*/ 3149219 w 3590925"/>
                <a:gd name="connsiteY14" fmla="*/ 1072991 h 1123950"/>
                <a:gd name="connsiteX15" fmla="*/ 3140646 w 3590925"/>
                <a:gd name="connsiteY15" fmla="*/ 1078706 h 1123950"/>
                <a:gd name="connsiteX16" fmla="*/ 3474021 w 3590925"/>
                <a:gd name="connsiteY16" fmla="*/ 1064419 h 1123950"/>
                <a:gd name="connsiteX17" fmla="*/ 3465449 w 3590925"/>
                <a:gd name="connsiteY17" fmla="*/ 1059656 h 1123950"/>
                <a:gd name="connsiteX18" fmla="*/ 3469259 w 3590925"/>
                <a:gd name="connsiteY18" fmla="*/ 1046321 h 1123950"/>
                <a:gd name="connsiteX19" fmla="*/ 3510216 w 3590925"/>
                <a:gd name="connsiteY19" fmla="*/ 1020604 h 1123950"/>
                <a:gd name="connsiteX20" fmla="*/ 3569271 w 3590925"/>
                <a:gd name="connsiteY20" fmla="*/ 985361 h 1123950"/>
                <a:gd name="connsiteX21" fmla="*/ 3582606 w 3590925"/>
                <a:gd name="connsiteY21" fmla="*/ 989171 h 1123950"/>
                <a:gd name="connsiteX22" fmla="*/ 3578796 w 3590925"/>
                <a:gd name="connsiteY22" fmla="*/ 1002506 h 1123950"/>
                <a:gd name="connsiteX23" fmla="*/ 3521646 w 3590925"/>
                <a:gd name="connsiteY23" fmla="*/ 1036796 h 1123950"/>
                <a:gd name="connsiteX24" fmla="*/ 3479736 w 3590925"/>
                <a:gd name="connsiteY24" fmla="*/ 1062514 h 1123950"/>
                <a:gd name="connsiteX25" fmla="*/ 3474021 w 3590925"/>
                <a:gd name="connsiteY25" fmla="*/ 1064419 h 1123950"/>
                <a:gd name="connsiteX26" fmla="*/ 752729 w 3590925"/>
                <a:gd name="connsiteY26" fmla="*/ 1024414 h 1123950"/>
                <a:gd name="connsiteX27" fmla="*/ 744156 w 3590925"/>
                <a:gd name="connsiteY27" fmla="*/ 1024414 h 1123950"/>
                <a:gd name="connsiteX28" fmla="*/ 734631 w 3590925"/>
                <a:gd name="connsiteY28" fmla="*/ 1014889 h 1123950"/>
                <a:gd name="connsiteX29" fmla="*/ 744156 w 3590925"/>
                <a:gd name="connsiteY29" fmla="*/ 1005364 h 1123950"/>
                <a:gd name="connsiteX30" fmla="*/ 744156 w 3590925"/>
                <a:gd name="connsiteY30" fmla="*/ 1005364 h 1123950"/>
                <a:gd name="connsiteX31" fmla="*/ 753681 w 3590925"/>
                <a:gd name="connsiteY31" fmla="*/ 1005364 h 1123950"/>
                <a:gd name="connsiteX32" fmla="*/ 858456 w 3590925"/>
                <a:gd name="connsiteY32" fmla="*/ 999649 h 1123950"/>
                <a:gd name="connsiteX33" fmla="*/ 868934 w 3590925"/>
                <a:gd name="connsiteY33" fmla="*/ 1008221 h 1123950"/>
                <a:gd name="connsiteX34" fmla="*/ 860361 w 3590925"/>
                <a:gd name="connsiteY34" fmla="*/ 1018699 h 1123950"/>
                <a:gd name="connsiteX35" fmla="*/ 752729 w 3590925"/>
                <a:gd name="connsiteY35" fmla="*/ 1024414 h 1123950"/>
                <a:gd name="connsiteX36" fmla="*/ 628904 w 3590925"/>
                <a:gd name="connsiteY36" fmla="*/ 1015841 h 1123950"/>
                <a:gd name="connsiteX37" fmla="*/ 627951 w 3590925"/>
                <a:gd name="connsiteY37" fmla="*/ 1015841 h 1123950"/>
                <a:gd name="connsiteX38" fmla="*/ 512699 w 3590925"/>
                <a:gd name="connsiteY38" fmla="*/ 992029 h 1123950"/>
                <a:gd name="connsiteX39" fmla="*/ 506031 w 3590925"/>
                <a:gd name="connsiteY39" fmla="*/ 980599 h 1123950"/>
                <a:gd name="connsiteX40" fmla="*/ 517461 w 3590925"/>
                <a:gd name="connsiteY40" fmla="*/ 973931 h 1123950"/>
                <a:gd name="connsiteX41" fmla="*/ 629856 w 3590925"/>
                <a:gd name="connsiteY41" fmla="*/ 997744 h 1123950"/>
                <a:gd name="connsiteX42" fmla="*/ 638429 w 3590925"/>
                <a:gd name="connsiteY42" fmla="*/ 1008221 h 1123950"/>
                <a:gd name="connsiteX43" fmla="*/ 628904 w 3590925"/>
                <a:gd name="connsiteY43" fmla="*/ 1015841 h 1123950"/>
                <a:gd name="connsiteX44" fmla="*/ 975614 w 3590925"/>
                <a:gd name="connsiteY44" fmla="*/ 1002506 h 1123950"/>
                <a:gd name="connsiteX45" fmla="*/ 966089 w 3590925"/>
                <a:gd name="connsiteY45" fmla="*/ 994886 h 1123950"/>
                <a:gd name="connsiteX46" fmla="*/ 973709 w 3590925"/>
                <a:gd name="connsiteY46" fmla="*/ 983456 h 1123950"/>
                <a:gd name="connsiteX47" fmla="*/ 1084199 w 3590925"/>
                <a:gd name="connsiteY47" fmla="*/ 953929 h 1123950"/>
                <a:gd name="connsiteX48" fmla="*/ 1096581 w 3590925"/>
                <a:gd name="connsiteY48" fmla="*/ 959644 h 1123950"/>
                <a:gd name="connsiteX49" fmla="*/ 1090866 w 3590925"/>
                <a:gd name="connsiteY49" fmla="*/ 972026 h 1123950"/>
                <a:gd name="connsiteX50" fmla="*/ 977519 w 3590925"/>
                <a:gd name="connsiteY50" fmla="*/ 1002506 h 1123950"/>
                <a:gd name="connsiteX51" fmla="*/ 975614 w 3590925"/>
                <a:gd name="connsiteY51" fmla="*/ 1002506 h 1123950"/>
                <a:gd name="connsiteX52" fmla="*/ 2940621 w 3590925"/>
                <a:gd name="connsiteY52" fmla="*/ 960596 h 1123950"/>
                <a:gd name="connsiteX53" fmla="*/ 2934906 w 3590925"/>
                <a:gd name="connsiteY53" fmla="*/ 958691 h 1123950"/>
                <a:gd name="connsiteX54" fmla="*/ 2849181 w 3590925"/>
                <a:gd name="connsiteY54" fmla="*/ 878681 h 1123950"/>
                <a:gd name="connsiteX55" fmla="*/ 2850134 w 3590925"/>
                <a:gd name="connsiteY55" fmla="*/ 865346 h 1123950"/>
                <a:gd name="connsiteX56" fmla="*/ 2863469 w 3590925"/>
                <a:gd name="connsiteY56" fmla="*/ 866299 h 1123950"/>
                <a:gd name="connsiteX57" fmla="*/ 2947289 w 3590925"/>
                <a:gd name="connsiteY57" fmla="*/ 944404 h 1123950"/>
                <a:gd name="connsiteX58" fmla="*/ 2949194 w 3590925"/>
                <a:gd name="connsiteY58" fmla="*/ 957739 h 1123950"/>
                <a:gd name="connsiteX59" fmla="*/ 2940621 w 3590925"/>
                <a:gd name="connsiteY59" fmla="*/ 960596 h 1123950"/>
                <a:gd name="connsiteX60" fmla="*/ 406019 w 3590925"/>
                <a:gd name="connsiteY60" fmla="*/ 951071 h 1123950"/>
                <a:gd name="connsiteX61" fmla="*/ 402209 w 3590925"/>
                <a:gd name="connsiteY61" fmla="*/ 950119 h 1123950"/>
                <a:gd name="connsiteX62" fmla="*/ 300291 w 3590925"/>
                <a:gd name="connsiteY62" fmla="*/ 891064 h 1123950"/>
                <a:gd name="connsiteX63" fmla="*/ 297434 w 3590925"/>
                <a:gd name="connsiteY63" fmla="*/ 877729 h 1123950"/>
                <a:gd name="connsiteX64" fmla="*/ 310769 w 3590925"/>
                <a:gd name="connsiteY64" fmla="*/ 874871 h 1123950"/>
                <a:gd name="connsiteX65" fmla="*/ 409829 w 3590925"/>
                <a:gd name="connsiteY65" fmla="*/ 932021 h 1123950"/>
                <a:gd name="connsiteX66" fmla="*/ 414591 w 3590925"/>
                <a:gd name="connsiteY66" fmla="*/ 944404 h 1123950"/>
                <a:gd name="connsiteX67" fmla="*/ 406019 w 3590925"/>
                <a:gd name="connsiteY67" fmla="*/ 951071 h 1123950"/>
                <a:gd name="connsiteX68" fmla="*/ 1194689 w 3590925"/>
                <a:gd name="connsiteY68" fmla="*/ 927259 h 1123950"/>
                <a:gd name="connsiteX69" fmla="*/ 1186116 w 3590925"/>
                <a:gd name="connsiteY69" fmla="*/ 922496 h 1123950"/>
                <a:gd name="connsiteX70" fmla="*/ 1189926 w 3590925"/>
                <a:gd name="connsiteY70" fmla="*/ 910114 h 1123950"/>
                <a:gd name="connsiteX71" fmla="*/ 1288034 w 3590925"/>
                <a:gd name="connsiteY71" fmla="*/ 851059 h 1123950"/>
                <a:gd name="connsiteX72" fmla="*/ 1301369 w 3590925"/>
                <a:gd name="connsiteY72" fmla="*/ 852964 h 1123950"/>
                <a:gd name="connsiteX73" fmla="*/ 1299464 w 3590925"/>
                <a:gd name="connsiteY73" fmla="*/ 866299 h 1123950"/>
                <a:gd name="connsiteX74" fmla="*/ 1198499 w 3590925"/>
                <a:gd name="connsiteY74" fmla="*/ 927259 h 1123950"/>
                <a:gd name="connsiteX75" fmla="*/ 1194689 w 3590925"/>
                <a:gd name="connsiteY75" fmla="*/ 927259 h 1123950"/>
                <a:gd name="connsiteX76" fmla="*/ 215519 w 3590925"/>
                <a:gd name="connsiteY76" fmla="*/ 820579 h 1123950"/>
                <a:gd name="connsiteX77" fmla="*/ 208851 w 3590925"/>
                <a:gd name="connsiteY77" fmla="*/ 817721 h 1123950"/>
                <a:gd name="connsiteX78" fmla="*/ 129794 w 3590925"/>
                <a:gd name="connsiteY78" fmla="*/ 731044 h 1123950"/>
                <a:gd name="connsiteX79" fmla="*/ 131699 w 3590925"/>
                <a:gd name="connsiteY79" fmla="*/ 717709 h 1123950"/>
                <a:gd name="connsiteX80" fmla="*/ 145034 w 3590925"/>
                <a:gd name="connsiteY80" fmla="*/ 719614 h 1123950"/>
                <a:gd name="connsiteX81" fmla="*/ 222186 w 3590925"/>
                <a:gd name="connsiteY81" fmla="*/ 804386 h 1123950"/>
                <a:gd name="connsiteX82" fmla="*/ 222186 w 3590925"/>
                <a:gd name="connsiteY82" fmla="*/ 817721 h 1123950"/>
                <a:gd name="connsiteX83" fmla="*/ 215519 w 3590925"/>
                <a:gd name="connsiteY83" fmla="*/ 820579 h 1123950"/>
                <a:gd name="connsiteX84" fmla="*/ 1383284 w 3590925"/>
                <a:gd name="connsiteY84" fmla="*/ 793909 h 1123950"/>
                <a:gd name="connsiteX85" fmla="*/ 1376616 w 3590925"/>
                <a:gd name="connsiteY85" fmla="*/ 791051 h 1123950"/>
                <a:gd name="connsiteX86" fmla="*/ 1376616 w 3590925"/>
                <a:gd name="connsiteY86" fmla="*/ 777716 h 1123950"/>
                <a:gd name="connsiteX87" fmla="*/ 1454721 w 3590925"/>
                <a:gd name="connsiteY87" fmla="*/ 693896 h 1123950"/>
                <a:gd name="connsiteX88" fmla="*/ 1468056 w 3590925"/>
                <a:gd name="connsiteY88" fmla="*/ 692944 h 1123950"/>
                <a:gd name="connsiteX89" fmla="*/ 1469009 w 3590925"/>
                <a:gd name="connsiteY89" fmla="*/ 706279 h 1123950"/>
                <a:gd name="connsiteX90" fmla="*/ 1388999 w 3590925"/>
                <a:gd name="connsiteY90" fmla="*/ 792004 h 1123950"/>
                <a:gd name="connsiteX91" fmla="*/ 1383284 w 3590925"/>
                <a:gd name="connsiteY91" fmla="*/ 793909 h 1123950"/>
                <a:gd name="connsiteX92" fmla="*/ 2784411 w 3590925"/>
                <a:gd name="connsiteY92" fmla="*/ 790099 h 1123950"/>
                <a:gd name="connsiteX93" fmla="*/ 2776791 w 3590925"/>
                <a:gd name="connsiteY93" fmla="*/ 785336 h 1123950"/>
                <a:gd name="connsiteX94" fmla="*/ 2718689 w 3590925"/>
                <a:gd name="connsiteY94" fmla="*/ 683419 h 1123950"/>
                <a:gd name="connsiteX95" fmla="*/ 2723451 w 3590925"/>
                <a:gd name="connsiteY95" fmla="*/ 671036 h 1123950"/>
                <a:gd name="connsiteX96" fmla="*/ 2735834 w 3590925"/>
                <a:gd name="connsiteY96" fmla="*/ 675799 h 1123950"/>
                <a:gd name="connsiteX97" fmla="*/ 2792031 w 3590925"/>
                <a:gd name="connsiteY97" fmla="*/ 775811 h 1123950"/>
                <a:gd name="connsiteX98" fmla="*/ 2789174 w 3590925"/>
                <a:gd name="connsiteY98" fmla="*/ 789146 h 1123950"/>
                <a:gd name="connsiteX99" fmla="*/ 2784411 w 3590925"/>
                <a:gd name="connsiteY99" fmla="*/ 790099 h 1123950"/>
                <a:gd name="connsiteX100" fmla="*/ 70739 w 3590925"/>
                <a:gd name="connsiteY100" fmla="*/ 637699 h 1123950"/>
                <a:gd name="connsiteX101" fmla="*/ 62166 w 3590925"/>
                <a:gd name="connsiteY101" fmla="*/ 632936 h 1123950"/>
                <a:gd name="connsiteX102" fmla="*/ 7874 w 3590925"/>
                <a:gd name="connsiteY102" fmla="*/ 528161 h 1123950"/>
                <a:gd name="connsiteX103" fmla="*/ 12636 w 3590925"/>
                <a:gd name="connsiteY103" fmla="*/ 515779 h 1123950"/>
                <a:gd name="connsiteX104" fmla="*/ 25019 w 3590925"/>
                <a:gd name="connsiteY104" fmla="*/ 520541 h 1123950"/>
                <a:gd name="connsiteX105" fmla="*/ 77406 w 3590925"/>
                <a:gd name="connsiteY105" fmla="*/ 623411 h 1123950"/>
                <a:gd name="connsiteX106" fmla="*/ 74549 w 3590925"/>
                <a:gd name="connsiteY106" fmla="*/ 636746 h 1123950"/>
                <a:gd name="connsiteX107" fmla="*/ 70739 w 3590925"/>
                <a:gd name="connsiteY107" fmla="*/ 637699 h 1123950"/>
                <a:gd name="connsiteX108" fmla="*/ 1532826 w 3590925"/>
                <a:gd name="connsiteY108" fmla="*/ 615791 h 1123950"/>
                <a:gd name="connsiteX109" fmla="*/ 1527111 w 3590925"/>
                <a:gd name="connsiteY109" fmla="*/ 613886 h 1123950"/>
                <a:gd name="connsiteX110" fmla="*/ 1524254 w 3590925"/>
                <a:gd name="connsiteY110" fmla="*/ 600551 h 1123950"/>
                <a:gd name="connsiteX111" fmla="*/ 1587119 w 3590925"/>
                <a:gd name="connsiteY111" fmla="*/ 503396 h 1123950"/>
                <a:gd name="connsiteX112" fmla="*/ 1600454 w 3590925"/>
                <a:gd name="connsiteY112" fmla="*/ 500539 h 1123950"/>
                <a:gd name="connsiteX113" fmla="*/ 1603311 w 3590925"/>
                <a:gd name="connsiteY113" fmla="*/ 513874 h 1123950"/>
                <a:gd name="connsiteX114" fmla="*/ 1539494 w 3590925"/>
                <a:gd name="connsiteY114" fmla="*/ 611981 h 1123950"/>
                <a:gd name="connsiteX115" fmla="*/ 1532826 w 3590925"/>
                <a:gd name="connsiteY115" fmla="*/ 615791 h 1123950"/>
                <a:gd name="connsiteX116" fmla="*/ 2681541 w 3590925"/>
                <a:gd name="connsiteY116" fmla="*/ 582454 h 1123950"/>
                <a:gd name="connsiteX117" fmla="*/ 2672969 w 3590925"/>
                <a:gd name="connsiteY117" fmla="*/ 576739 h 1123950"/>
                <a:gd name="connsiteX118" fmla="*/ 2632011 w 3590925"/>
                <a:gd name="connsiteY118" fmla="*/ 467201 h 1123950"/>
                <a:gd name="connsiteX119" fmla="*/ 2637726 w 3590925"/>
                <a:gd name="connsiteY119" fmla="*/ 454819 h 1123950"/>
                <a:gd name="connsiteX120" fmla="*/ 2650109 w 3590925"/>
                <a:gd name="connsiteY120" fmla="*/ 460534 h 1123950"/>
                <a:gd name="connsiteX121" fmla="*/ 2690114 w 3590925"/>
                <a:gd name="connsiteY121" fmla="*/ 569119 h 1123950"/>
                <a:gd name="connsiteX122" fmla="*/ 2684399 w 3590925"/>
                <a:gd name="connsiteY122" fmla="*/ 581501 h 1123950"/>
                <a:gd name="connsiteX123" fmla="*/ 2681541 w 3590925"/>
                <a:gd name="connsiteY123" fmla="*/ 582454 h 1123950"/>
                <a:gd name="connsiteX124" fmla="*/ 1656651 w 3590925"/>
                <a:gd name="connsiteY124" fmla="*/ 418624 h 1123950"/>
                <a:gd name="connsiteX125" fmla="*/ 1651889 w 3590925"/>
                <a:gd name="connsiteY125" fmla="*/ 417671 h 1123950"/>
                <a:gd name="connsiteX126" fmla="*/ 1649031 w 3590925"/>
                <a:gd name="connsiteY126" fmla="*/ 404336 h 1123950"/>
                <a:gd name="connsiteX127" fmla="*/ 1710944 w 3590925"/>
                <a:gd name="connsiteY127" fmla="*/ 305276 h 1123950"/>
                <a:gd name="connsiteX128" fmla="*/ 1724279 w 3590925"/>
                <a:gd name="connsiteY128" fmla="*/ 302419 h 1123950"/>
                <a:gd name="connsiteX129" fmla="*/ 1727136 w 3590925"/>
                <a:gd name="connsiteY129" fmla="*/ 315754 h 1123950"/>
                <a:gd name="connsiteX130" fmla="*/ 1665224 w 3590925"/>
                <a:gd name="connsiteY130" fmla="*/ 413861 h 1123950"/>
                <a:gd name="connsiteX131" fmla="*/ 1656651 w 3590925"/>
                <a:gd name="connsiteY131" fmla="*/ 418624 h 1123950"/>
                <a:gd name="connsiteX132" fmla="*/ 2601531 w 3590925"/>
                <a:gd name="connsiteY132" fmla="*/ 363379 h 1123950"/>
                <a:gd name="connsiteX133" fmla="*/ 2592959 w 3590925"/>
                <a:gd name="connsiteY133" fmla="*/ 357664 h 1123950"/>
                <a:gd name="connsiteX134" fmla="*/ 2547239 w 3590925"/>
                <a:gd name="connsiteY134" fmla="*/ 251936 h 1123950"/>
                <a:gd name="connsiteX135" fmla="*/ 2551049 w 3590925"/>
                <a:gd name="connsiteY135" fmla="*/ 239554 h 1123950"/>
                <a:gd name="connsiteX136" fmla="*/ 2563431 w 3590925"/>
                <a:gd name="connsiteY136" fmla="*/ 243364 h 1123950"/>
                <a:gd name="connsiteX137" fmla="*/ 2610104 w 3590925"/>
                <a:gd name="connsiteY137" fmla="*/ 350996 h 1123950"/>
                <a:gd name="connsiteX138" fmla="*/ 2604389 w 3590925"/>
                <a:gd name="connsiteY138" fmla="*/ 363379 h 1123950"/>
                <a:gd name="connsiteX139" fmla="*/ 2601531 w 3590925"/>
                <a:gd name="connsiteY139" fmla="*/ 363379 h 1123950"/>
                <a:gd name="connsiteX140" fmla="*/ 1786191 w 3590925"/>
                <a:gd name="connsiteY140" fmla="*/ 226219 h 1123950"/>
                <a:gd name="connsiteX141" fmla="*/ 1780476 w 3590925"/>
                <a:gd name="connsiteY141" fmla="*/ 224314 h 1123950"/>
                <a:gd name="connsiteX142" fmla="*/ 1778571 w 3590925"/>
                <a:gd name="connsiteY142" fmla="*/ 210979 h 1123950"/>
                <a:gd name="connsiteX143" fmla="*/ 1859534 w 3590925"/>
                <a:gd name="connsiteY143" fmla="*/ 125254 h 1123950"/>
                <a:gd name="connsiteX144" fmla="*/ 1872869 w 3590925"/>
                <a:gd name="connsiteY144" fmla="*/ 126206 h 1123950"/>
                <a:gd name="connsiteX145" fmla="*/ 1871916 w 3590925"/>
                <a:gd name="connsiteY145" fmla="*/ 139541 h 1123950"/>
                <a:gd name="connsiteX146" fmla="*/ 1792859 w 3590925"/>
                <a:gd name="connsiteY146" fmla="*/ 222409 h 1123950"/>
                <a:gd name="connsiteX147" fmla="*/ 1786191 w 3590925"/>
                <a:gd name="connsiteY147" fmla="*/ 226219 h 1123950"/>
                <a:gd name="connsiteX148" fmla="*/ 2493899 w 3590925"/>
                <a:gd name="connsiteY148" fmla="*/ 158591 h 1123950"/>
                <a:gd name="connsiteX149" fmla="*/ 2486279 w 3590925"/>
                <a:gd name="connsiteY149" fmla="*/ 154781 h 1123950"/>
                <a:gd name="connsiteX150" fmla="*/ 2402459 w 3590925"/>
                <a:gd name="connsiteY150" fmla="*/ 79534 h 1123950"/>
                <a:gd name="connsiteX151" fmla="*/ 2399601 w 3590925"/>
                <a:gd name="connsiteY151" fmla="*/ 66199 h 1123950"/>
                <a:gd name="connsiteX152" fmla="*/ 2412936 w 3590925"/>
                <a:gd name="connsiteY152" fmla="*/ 63341 h 1123950"/>
                <a:gd name="connsiteX153" fmla="*/ 2501519 w 3590925"/>
                <a:gd name="connsiteY153" fmla="*/ 142399 h 1123950"/>
                <a:gd name="connsiteX154" fmla="*/ 2499614 w 3590925"/>
                <a:gd name="connsiteY154" fmla="*/ 155734 h 1123950"/>
                <a:gd name="connsiteX155" fmla="*/ 2493899 w 3590925"/>
                <a:gd name="connsiteY155" fmla="*/ 158591 h 1123950"/>
                <a:gd name="connsiteX156" fmla="*/ 1961451 w 3590925"/>
                <a:gd name="connsiteY156" fmla="*/ 75724 h 1123950"/>
                <a:gd name="connsiteX157" fmla="*/ 1952879 w 3590925"/>
                <a:gd name="connsiteY157" fmla="*/ 70961 h 1123950"/>
                <a:gd name="connsiteX158" fmla="*/ 1956689 w 3590925"/>
                <a:gd name="connsiteY158" fmla="*/ 58579 h 1123950"/>
                <a:gd name="connsiteX159" fmla="*/ 2068131 w 3590925"/>
                <a:gd name="connsiteY159" fmla="*/ 19526 h 1123950"/>
                <a:gd name="connsiteX160" fmla="*/ 2079561 w 3590925"/>
                <a:gd name="connsiteY160" fmla="*/ 27146 h 1123950"/>
                <a:gd name="connsiteX161" fmla="*/ 2071941 w 3590925"/>
                <a:gd name="connsiteY161" fmla="*/ 38576 h 1123950"/>
                <a:gd name="connsiteX162" fmla="*/ 1965261 w 3590925"/>
                <a:gd name="connsiteY162" fmla="*/ 76676 h 1123950"/>
                <a:gd name="connsiteX163" fmla="*/ 1961451 w 3590925"/>
                <a:gd name="connsiteY163" fmla="*/ 75724 h 1123950"/>
                <a:gd name="connsiteX164" fmla="*/ 2301494 w 3590925"/>
                <a:gd name="connsiteY164" fmla="*/ 37624 h 1123950"/>
                <a:gd name="connsiteX165" fmla="*/ 2299589 w 3590925"/>
                <a:gd name="connsiteY165" fmla="*/ 37624 h 1123950"/>
                <a:gd name="connsiteX166" fmla="*/ 2189099 w 3590925"/>
                <a:gd name="connsiteY166" fmla="*/ 26194 h 1123950"/>
                <a:gd name="connsiteX167" fmla="*/ 2187194 w 3590925"/>
                <a:gd name="connsiteY167" fmla="*/ 26194 h 1123950"/>
                <a:gd name="connsiteX168" fmla="*/ 2177669 w 3590925"/>
                <a:gd name="connsiteY168" fmla="*/ 16669 h 1123950"/>
                <a:gd name="connsiteX169" fmla="*/ 2187194 w 3590925"/>
                <a:gd name="connsiteY169" fmla="*/ 7144 h 1123950"/>
                <a:gd name="connsiteX170" fmla="*/ 2189099 w 3590925"/>
                <a:gd name="connsiteY170" fmla="*/ 7144 h 1123950"/>
                <a:gd name="connsiteX171" fmla="*/ 2304351 w 3590925"/>
                <a:gd name="connsiteY171" fmla="*/ 19526 h 1123950"/>
                <a:gd name="connsiteX172" fmla="*/ 2311971 w 3590925"/>
                <a:gd name="connsiteY172" fmla="*/ 30956 h 1123950"/>
                <a:gd name="connsiteX173" fmla="*/ 2301494 w 3590925"/>
                <a:gd name="connsiteY173" fmla="*/ 37624 h 1123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3590925" h="1123950">
                  <a:moveTo>
                    <a:pt x="3303524" y="1116806"/>
                  </a:moveTo>
                  <a:cubicBezTo>
                    <a:pt x="3286379" y="1116806"/>
                    <a:pt x="3268281" y="1114901"/>
                    <a:pt x="3250184" y="1112044"/>
                  </a:cubicBezTo>
                  <a:cubicBezTo>
                    <a:pt x="3245421" y="1111091"/>
                    <a:pt x="3241611" y="1106329"/>
                    <a:pt x="3242564" y="1101566"/>
                  </a:cubicBezTo>
                  <a:cubicBezTo>
                    <a:pt x="3243516" y="1096804"/>
                    <a:pt x="3248279" y="1092994"/>
                    <a:pt x="3253041" y="1093946"/>
                  </a:cubicBezTo>
                  <a:cubicBezTo>
                    <a:pt x="3292094" y="1100614"/>
                    <a:pt x="3329241" y="1099661"/>
                    <a:pt x="3364484" y="1091089"/>
                  </a:cubicBezTo>
                  <a:cubicBezTo>
                    <a:pt x="3369246" y="1090136"/>
                    <a:pt x="3374961" y="1092994"/>
                    <a:pt x="3375914" y="1098709"/>
                  </a:cubicBezTo>
                  <a:cubicBezTo>
                    <a:pt x="3376866" y="1103471"/>
                    <a:pt x="3374009" y="1109186"/>
                    <a:pt x="3368294" y="1110139"/>
                  </a:cubicBezTo>
                  <a:cubicBezTo>
                    <a:pt x="3347339" y="1113949"/>
                    <a:pt x="3326384" y="1116806"/>
                    <a:pt x="3303524" y="1116806"/>
                  </a:cubicBezTo>
                  <a:close/>
                  <a:moveTo>
                    <a:pt x="3140646" y="1078706"/>
                  </a:moveTo>
                  <a:cubicBezTo>
                    <a:pt x="3139694" y="1078706"/>
                    <a:pt x="3137789" y="1078706"/>
                    <a:pt x="3136836" y="1077754"/>
                  </a:cubicBezTo>
                  <a:cubicBezTo>
                    <a:pt x="3104451" y="1063466"/>
                    <a:pt x="3069209" y="1045369"/>
                    <a:pt x="3032061" y="1024414"/>
                  </a:cubicBezTo>
                  <a:cubicBezTo>
                    <a:pt x="3027299" y="1021556"/>
                    <a:pt x="3026346" y="1015841"/>
                    <a:pt x="3029204" y="1011079"/>
                  </a:cubicBezTo>
                  <a:cubicBezTo>
                    <a:pt x="3032061" y="1006316"/>
                    <a:pt x="3037776" y="1005364"/>
                    <a:pt x="3042539" y="1008221"/>
                  </a:cubicBezTo>
                  <a:cubicBezTo>
                    <a:pt x="3078734" y="1029176"/>
                    <a:pt x="3113024" y="1047274"/>
                    <a:pt x="3144456" y="1060609"/>
                  </a:cubicBezTo>
                  <a:cubicBezTo>
                    <a:pt x="3149219" y="1062514"/>
                    <a:pt x="3151124" y="1068229"/>
                    <a:pt x="3149219" y="1072991"/>
                  </a:cubicBezTo>
                  <a:cubicBezTo>
                    <a:pt x="3148266" y="1076801"/>
                    <a:pt x="3144456" y="1078706"/>
                    <a:pt x="3140646" y="1078706"/>
                  </a:cubicBezTo>
                  <a:close/>
                  <a:moveTo>
                    <a:pt x="3474021" y="1064419"/>
                  </a:moveTo>
                  <a:cubicBezTo>
                    <a:pt x="3471164" y="1064419"/>
                    <a:pt x="3467354" y="1062514"/>
                    <a:pt x="3465449" y="1059656"/>
                  </a:cubicBezTo>
                  <a:cubicBezTo>
                    <a:pt x="3462591" y="1054894"/>
                    <a:pt x="3464496" y="1049179"/>
                    <a:pt x="3469259" y="1046321"/>
                  </a:cubicBezTo>
                  <a:cubicBezTo>
                    <a:pt x="3483546" y="1037749"/>
                    <a:pt x="3496881" y="1029176"/>
                    <a:pt x="3510216" y="1020604"/>
                  </a:cubicBezTo>
                  <a:cubicBezTo>
                    <a:pt x="3529266" y="1008221"/>
                    <a:pt x="3549269" y="995839"/>
                    <a:pt x="3569271" y="985361"/>
                  </a:cubicBezTo>
                  <a:cubicBezTo>
                    <a:pt x="3574034" y="982504"/>
                    <a:pt x="3579749" y="984409"/>
                    <a:pt x="3582606" y="989171"/>
                  </a:cubicBezTo>
                  <a:cubicBezTo>
                    <a:pt x="3585464" y="993934"/>
                    <a:pt x="3583559" y="999649"/>
                    <a:pt x="3578796" y="1002506"/>
                  </a:cubicBezTo>
                  <a:cubicBezTo>
                    <a:pt x="3559746" y="1012984"/>
                    <a:pt x="3540696" y="1024414"/>
                    <a:pt x="3521646" y="1036796"/>
                  </a:cubicBezTo>
                  <a:cubicBezTo>
                    <a:pt x="3508311" y="1045369"/>
                    <a:pt x="3494024" y="1053941"/>
                    <a:pt x="3479736" y="1062514"/>
                  </a:cubicBezTo>
                  <a:cubicBezTo>
                    <a:pt x="3476879" y="1064419"/>
                    <a:pt x="3475926" y="1064419"/>
                    <a:pt x="3474021" y="1064419"/>
                  </a:cubicBezTo>
                  <a:close/>
                  <a:moveTo>
                    <a:pt x="752729" y="1024414"/>
                  </a:moveTo>
                  <a:cubicBezTo>
                    <a:pt x="749871" y="1024414"/>
                    <a:pt x="747014" y="1024414"/>
                    <a:pt x="744156" y="1024414"/>
                  </a:cubicBezTo>
                  <a:cubicBezTo>
                    <a:pt x="738441" y="1024414"/>
                    <a:pt x="734631" y="1019651"/>
                    <a:pt x="734631" y="1014889"/>
                  </a:cubicBezTo>
                  <a:cubicBezTo>
                    <a:pt x="734631" y="1010126"/>
                    <a:pt x="739394" y="1005364"/>
                    <a:pt x="744156" y="1005364"/>
                  </a:cubicBezTo>
                  <a:cubicBezTo>
                    <a:pt x="744156" y="1005364"/>
                    <a:pt x="744156" y="1005364"/>
                    <a:pt x="744156" y="1005364"/>
                  </a:cubicBezTo>
                  <a:cubicBezTo>
                    <a:pt x="747014" y="1005364"/>
                    <a:pt x="750824" y="1005364"/>
                    <a:pt x="753681" y="1005364"/>
                  </a:cubicBezTo>
                  <a:cubicBezTo>
                    <a:pt x="787971" y="1005364"/>
                    <a:pt x="823214" y="1003459"/>
                    <a:pt x="858456" y="999649"/>
                  </a:cubicBezTo>
                  <a:cubicBezTo>
                    <a:pt x="864171" y="998696"/>
                    <a:pt x="867981" y="1002506"/>
                    <a:pt x="868934" y="1008221"/>
                  </a:cubicBezTo>
                  <a:cubicBezTo>
                    <a:pt x="869886" y="1012984"/>
                    <a:pt x="866076" y="1017746"/>
                    <a:pt x="860361" y="1018699"/>
                  </a:cubicBezTo>
                  <a:cubicBezTo>
                    <a:pt x="825119" y="1022509"/>
                    <a:pt x="787971" y="1024414"/>
                    <a:pt x="752729" y="1024414"/>
                  </a:cubicBezTo>
                  <a:close/>
                  <a:moveTo>
                    <a:pt x="628904" y="1015841"/>
                  </a:moveTo>
                  <a:cubicBezTo>
                    <a:pt x="628904" y="1015841"/>
                    <a:pt x="627951" y="1015841"/>
                    <a:pt x="627951" y="1015841"/>
                  </a:cubicBezTo>
                  <a:cubicBezTo>
                    <a:pt x="588899" y="1010126"/>
                    <a:pt x="549846" y="1002506"/>
                    <a:pt x="512699" y="992029"/>
                  </a:cubicBezTo>
                  <a:cubicBezTo>
                    <a:pt x="507936" y="990124"/>
                    <a:pt x="505079" y="985361"/>
                    <a:pt x="506031" y="980599"/>
                  </a:cubicBezTo>
                  <a:cubicBezTo>
                    <a:pt x="507936" y="975836"/>
                    <a:pt x="512699" y="972979"/>
                    <a:pt x="517461" y="973931"/>
                  </a:cubicBezTo>
                  <a:cubicBezTo>
                    <a:pt x="553656" y="984409"/>
                    <a:pt x="590804" y="992029"/>
                    <a:pt x="629856" y="997744"/>
                  </a:cubicBezTo>
                  <a:cubicBezTo>
                    <a:pt x="634619" y="998696"/>
                    <a:pt x="638429" y="1003459"/>
                    <a:pt x="638429" y="1008221"/>
                  </a:cubicBezTo>
                  <a:cubicBezTo>
                    <a:pt x="637476" y="1012984"/>
                    <a:pt x="633666" y="1015841"/>
                    <a:pt x="628904" y="1015841"/>
                  </a:cubicBezTo>
                  <a:close/>
                  <a:moveTo>
                    <a:pt x="975614" y="1002506"/>
                  </a:moveTo>
                  <a:cubicBezTo>
                    <a:pt x="970851" y="1002506"/>
                    <a:pt x="967041" y="999649"/>
                    <a:pt x="966089" y="994886"/>
                  </a:cubicBezTo>
                  <a:cubicBezTo>
                    <a:pt x="965136" y="990124"/>
                    <a:pt x="967994" y="984409"/>
                    <a:pt x="973709" y="983456"/>
                  </a:cubicBezTo>
                  <a:cubicBezTo>
                    <a:pt x="1011809" y="975836"/>
                    <a:pt x="1048956" y="965359"/>
                    <a:pt x="1084199" y="953929"/>
                  </a:cubicBezTo>
                  <a:cubicBezTo>
                    <a:pt x="1088961" y="952024"/>
                    <a:pt x="1094676" y="954881"/>
                    <a:pt x="1096581" y="959644"/>
                  </a:cubicBezTo>
                  <a:cubicBezTo>
                    <a:pt x="1098486" y="964406"/>
                    <a:pt x="1095629" y="970121"/>
                    <a:pt x="1090866" y="972026"/>
                  </a:cubicBezTo>
                  <a:cubicBezTo>
                    <a:pt x="1054671" y="984409"/>
                    <a:pt x="1016571" y="993934"/>
                    <a:pt x="977519" y="1002506"/>
                  </a:cubicBezTo>
                  <a:cubicBezTo>
                    <a:pt x="976566" y="1002506"/>
                    <a:pt x="976566" y="1002506"/>
                    <a:pt x="975614" y="1002506"/>
                  </a:cubicBezTo>
                  <a:close/>
                  <a:moveTo>
                    <a:pt x="2940621" y="960596"/>
                  </a:moveTo>
                  <a:cubicBezTo>
                    <a:pt x="2938716" y="960596"/>
                    <a:pt x="2936811" y="959644"/>
                    <a:pt x="2934906" y="958691"/>
                  </a:cubicBezTo>
                  <a:cubicBezTo>
                    <a:pt x="2904426" y="934879"/>
                    <a:pt x="2874899" y="908209"/>
                    <a:pt x="2849181" y="878681"/>
                  </a:cubicBezTo>
                  <a:cubicBezTo>
                    <a:pt x="2845371" y="874871"/>
                    <a:pt x="2846324" y="869156"/>
                    <a:pt x="2850134" y="865346"/>
                  </a:cubicBezTo>
                  <a:cubicBezTo>
                    <a:pt x="2853944" y="861536"/>
                    <a:pt x="2859659" y="862489"/>
                    <a:pt x="2863469" y="866299"/>
                  </a:cubicBezTo>
                  <a:cubicBezTo>
                    <a:pt x="2889186" y="894874"/>
                    <a:pt x="2917761" y="920591"/>
                    <a:pt x="2947289" y="944404"/>
                  </a:cubicBezTo>
                  <a:cubicBezTo>
                    <a:pt x="2951099" y="947261"/>
                    <a:pt x="2952051" y="953929"/>
                    <a:pt x="2949194" y="957739"/>
                  </a:cubicBezTo>
                  <a:cubicBezTo>
                    <a:pt x="2946336" y="959644"/>
                    <a:pt x="2943479" y="960596"/>
                    <a:pt x="2940621" y="960596"/>
                  </a:cubicBezTo>
                  <a:close/>
                  <a:moveTo>
                    <a:pt x="406019" y="951071"/>
                  </a:moveTo>
                  <a:cubicBezTo>
                    <a:pt x="405066" y="951071"/>
                    <a:pt x="403161" y="951071"/>
                    <a:pt x="402209" y="950119"/>
                  </a:cubicBezTo>
                  <a:cubicBezTo>
                    <a:pt x="366966" y="932974"/>
                    <a:pt x="332676" y="913924"/>
                    <a:pt x="300291" y="891064"/>
                  </a:cubicBezTo>
                  <a:cubicBezTo>
                    <a:pt x="295529" y="888206"/>
                    <a:pt x="294576" y="882491"/>
                    <a:pt x="297434" y="877729"/>
                  </a:cubicBezTo>
                  <a:cubicBezTo>
                    <a:pt x="300291" y="872966"/>
                    <a:pt x="306006" y="872014"/>
                    <a:pt x="310769" y="874871"/>
                  </a:cubicBezTo>
                  <a:cubicBezTo>
                    <a:pt x="342201" y="896779"/>
                    <a:pt x="375539" y="915829"/>
                    <a:pt x="409829" y="932021"/>
                  </a:cubicBezTo>
                  <a:cubicBezTo>
                    <a:pt x="414591" y="933926"/>
                    <a:pt x="416496" y="939641"/>
                    <a:pt x="414591" y="944404"/>
                  </a:cubicBezTo>
                  <a:cubicBezTo>
                    <a:pt x="412686" y="949166"/>
                    <a:pt x="409829" y="951071"/>
                    <a:pt x="406019" y="951071"/>
                  </a:cubicBezTo>
                  <a:close/>
                  <a:moveTo>
                    <a:pt x="1194689" y="927259"/>
                  </a:moveTo>
                  <a:cubicBezTo>
                    <a:pt x="1190879" y="927259"/>
                    <a:pt x="1188021" y="925354"/>
                    <a:pt x="1186116" y="922496"/>
                  </a:cubicBezTo>
                  <a:cubicBezTo>
                    <a:pt x="1184211" y="917734"/>
                    <a:pt x="1185164" y="912019"/>
                    <a:pt x="1189926" y="910114"/>
                  </a:cubicBezTo>
                  <a:cubicBezTo>
                    <a:pt x="1224216" y="892969"/>
                    <a:pt x="1256601" y="872966"/>
                    <a:pt x="1288034" y="851059"/>
                  </a:cubicBezTo>
                  <a:cubicBezTo>
                    <a:pt x="1292796" y="848201"/>
                    <a:pt x="1298511" y="849154"/>
                    <a:pt x="1301369" y="852964"/>
                  </a:cubicBezTo>
                  <a:cubicBezTo>
                    <a:pt x="1304226" y="857726"/>
                    <a:pt x="1303274" y="863441"/>
                    <a:pt x="1299464" y="866299"/>
                  </a:cubicBezTo>
                  <a:cubicBezTo>
                    <a:pt x="1268031" y="889159"/>
                    <a:pt x="1233741" y="909161"/>
                    <a:pt x="1198499" y="927259"/>
                  </a:cubicBezTo>
                  <a:cubicBezTo>
                    <a:pt x="1197546" y="927259"/>
                    <a:pt x="1195641" y="927259"/>
                    <a:pt x="1194689" y="927259"/>
                  </a:cubicBezTo>
                  <a:close/>
                  <a:moveTo>
                    <a:pt x="215519" y="820579"/>
                  </a:moveTo>
                  <a:cubicBezTo>
                    <a:pt x="213614" y="820579"/>
                    <a:pt x="210756" y="819626"/>
                    <a:pt x="208851" y="817721"/>
                  </a:cubicBezTo>
                  <a:cubicBezTo>
                    <a:pt x="181229" y="791051"/>
                    <a:pt x="154559" y="761524"/>
                    <a:pt x="129794" y="731044"/>
                  </a:cubicBezTo>
                  <a:cubicBezTo>
                    <a:pt x="126936" y="727234"/>
                    <a:pt x="126936" y="720566"/>
                    <a:pt x="131699" y="717709"/>
                  </a:cubicBezTo>
                  <a:cubicBezTo>
                    <a:pt x="135509" y="714851"/>
                    <a:pt x="142176" y="714851"/>
                    <a:pt x="145034" y="719614"/>
                  </a:cubicBezTo>
                  <a:cubicBezTo>
                    <a:pt x="168846" y="750094"/>
                    <a:pt x="195516" y="778669"/>
                    <a:pt x="222186" y="804386"/>
                  </a:cubicBezTo>
                  <a:cubicBezTo>
                    <a:pt x="225996" y="808196"/>
                    <a:pt x="225996" y="813911"/>
                    <a:pt x="222186" y="817721"/>
                  </a:cubicBezTo>
                  <a:cubicBezTo>
                    <a:pt x="220281" y="819626"/>
                    <a:pt x="217424" y="820579"/>
                    <a:pt x="215519" y="820579"/>
                  </a:cubicBezTo>
                  <a:close/>
                  <a:moveTo>
                    <a:pt x="1383284" y="793909"/>
                  </a:moveTo>
                  <a:cubicBezTo>
                    <a:pt x="1380426" y="793909"/>
                    <a:pt x="1378521" y="792956"/>
                    <a:pt x="1376616" y="791051"/>
                  </a:cubicBezTo>
                  <a:cubicBezTo>
                    <a:pt x="1372806" y="787241"/>
                    <a:pt x="1372806" y="781526"/>
                    <a:pt x="1376616" y="777716"/>
                  </a:cubicBezTo>
                  <a:cubicBezTo>
                    <a:pt x="1403286" y="751999"/>
                    <a:pt x="1429004" y="724376"/>
                    <a:pt x="1454721" y="693896"/>
                  </a:cubicBezTo>
                  <a:cubicBezTo>
                    <a:pt x="1458531" y="690086"/>
                    <a:pt x="1464246" y="689134"/>
                    <a:pt x="1468056" y="692944"/>
                  </a:cubicBezTo>
                  <a:cubicBezTo>
                    <a:pt x="1471866" y="696754"/>
                    <a:pt x="1472819" y="702469"/>
                    <a:pt x="1469009" y="706279"/>
                  </a:cubicBezTo>
                  <a:cubicBezTo>
                    <a:pt x="1442339" y="737711"/>
                    <a:pt x="1416621" y="766286"/>
                    <a:pt x="1388999" y="792004"/>
                  </a:cubicBezTo>
                  <a:cubicBezTo>
                    <a:pt x="1388046" y="792956"/>
                    <a:pt x="1386141" y="793909"/>
                    <a:pt x="1383284" y="793909"/>
                  </a:cubicBezTo>
                  <a:close/>
                  <a:moveTo>
                    <a:pt x="2784411" y="790099"/>
                  </a:moveTo>
                  <a:cubicBezTo>
                    <a:pt x="2781554" y="790099"/>
                    <a:pt x="2778696" y="788194"/>
                    <a:pt x="2776791" y="785336"/>
                  </a:cubicBezTo>
                  <a:cubicBezTo>
                    <a:pt x="2755836" y="753904"/>
                    <a:pt x="2737739" y="720566"/>
                    <a:pt x="2718689" y="683419"/>
                  </a:cubicBezTo>
                  <a:cubicBezTo>
                    <a:pt x="2716784" y="678656"/>
                    <a:pt x="2718689" y="672941"/>
                    <a:pt x="2723451" y="671036"/>
                  </a:cubicBezTo>
                  <a:cubicBezTo>
                    <a:pt x="2728214" y="669131"/>
                    <a:pt x="2733929" y="671036"/>
                    <a:pt x="2735834" y="675799"/>
                  </a:cubicBezTo>
                  <a:cubicBezTo>
                    <a:pt x="2753931" y="712946"/>
                    <a:pt x="2772029" y="745331"/>
                    <a:pt x="2792031" y="775811"/>
                  </a:cubicBezTo>
                  <a:cubicBezTo>
                    <a:pt x="2794889" y="780574"/>
                    <a:pt x="2793936" y="786289"/>
                    <a:pt x="2789174" y="789146"/>
                  </a:cubicBezTo>
                  <a:cubicBezTo>
                    <a:pt x="2788221" y="789146"/>
                    <a:pt x="2786316" y="790099"/>
                    <a:pt x="2784411" y="790099"/>
                  </a:cubicBezTo>
                  <a:close/>
                  <a:moveTo>
                    <a:pt x="70739" y="637699"/>
                  </a:moveTo>
                  <a:cubicBezTo>
                    <a:pt x="67881" y="637699"/>
                    <a:pt x="64071" y="635794"/>
                    <a:pt x="62166" y="632936"/>
                  </a:cubicBezTo>
                  <a:cubicBezTo>
                    <a:pt x="42164" y="599599"/>
                    <a:pt x="24066" y="564356"/>
                    <a:pt x="7874" y="528161"/>
                  </a:cubicBezTo>
                  <a:cubicBezTo>
                    <a:pt x="5969" y="523399"/>
                    <a:pt x="7874" y="517684"/>
                    <a:pt x="12636" y="515779"/>
                  </a:cubicBezTo>
                  <a:cubicBezTo>
                    <a:pt x="17399" y="513874"/>
                    <a:pt x="23114" y="515779"/>
                    <a:pt x="25019" y="520541"/>
                  </a:cubicBezTo>
                  <a:cubicBezTo>
                    <a:pt x="41211" y="555784"/>
                    <a:pt x="58356" y="590074"/>
                    <a:pt x="77406" y="623411"/>
                  </a:cubicBezTo>
                  <a:cubicBezTo>
                    <a:pt x="80264" y="628174"/>
                    <a:pt x="78359" y="633889"/>
                    <a:pt x="74549" y="636746"/>
                  </a:cubicBezTo>
                  <a:cubicBezTo>
                    <a:pt x="74549" y="637699"/>
                    <a:pt x="72644" y="637699"/>
                    <a:pt x="70739" y="637699"/>
                  </a:cubicBezTo>
                  <a:close/>
                  <a:moveTo>
                    <a:pt x="1532826" y="615791"/>
                  </a:moveTo>
                  <a:cubicBezTo>
                    <a:pt x="1530921" y="615791"/>
                    <a:pt x="1529016" y="614839"/>
                    <a:pt x="1527111" y="613886"/>
                  </a:cubicBezTo>
                  <a:cubicBezTo>
                    <a:pt x="1522349" y="611029"/>
                    <a:pt x="1521396" y="605314"/>
                    <a:pt x="1524254" y="600551"/>
                  </a:cubicBezTo>
                  <a:cubicBezTo>
                    <a:pt x="1544256" y="571976"/>
                    <a:pt x="1564259" y="541496"/>
                    <a:pt x="1587119" y="503396"/>
                  </a:cubicBezTo>
                  <a:cubicBezTo>
                    <a:pt x="1589976" y="498634"/>
                    <a:pt x="1595691" y="497681"/>
                    <a:pt x="1600454" y="500539"/>
                  </a:cubicBezTo>
                  <a:cubicBezTo>
                    <a:pt x="1605216" y="503396"/>
                    <a:pt x="1606169" y="509111"/>
                    <a:pt x="1603311" y="513874"/>
                  </a:cubicBezTo>
                  <a:cubicBezTo>
                    <a:pt x="1579499" y="551974"/>
                    <a:pt x="1559496" y="583406"/>
                    <a:pt x="1539494" y="611981"/>
                  </a:cubicBezTo>
                  <a:cubicBezTo>
                    <a:pt x="1538541" y="614839"/>
                    <a:pt x="1535684" y="615791"/>
                    <a:pt x="1532826" y="615791"/>
                  </a:cubicBezTo>
                  <a:close/>
                  <a:moveTo>
                    <a:pt x="2681541" y="582454"/>
                  </a:moveTo>
                  <a:cubicBezTo>
                    <a:pt x="2677731" y="582454"/>
                    <a:pt x="2673921" y="580549"/>
                    <a:pt x="2672969" y="576739"/>
                  </a:cubicBezTo>
                  <a:cubicBezTo>
                    <a:pt x="2657729" y="538639"/>
                    <a:pt x="2644394" y="502444"/>
                    <a:pt x="2632011" y="467201"/>
                  </a:cubicBezTo>
                  <a:cubicBezTo>
                    <a:pt x="2630106" y="462439"/>
                    <a:pt x="2632964" y="456724"/>
                    <a:pt x="2637726" y="454819"/>
                  </a:cubicBezTo>
                  <a:cubicBezTo>
                    <a:pt x="2642489" y="452914"/>
                    <a:pt x="2648204" y="455771"/>
                    <a:pt x="2650109" y="460534"/>
                  </a:cubicBezTo>
                  <a:cubicBezTo>
                    <a:pt x="2662491" y="494824"/>
                    <a:pt x="2675826" y="531971"/>
                    <a:pt x="2690114" y="569119"/>
                  </a:cubicBezTo>
                  <a:cubicBezTo>
                    <a:pt x="2692019" y="573881"/>
                    <a:pt x="2689161" y="579596"/>
                    <a:pt x="2684399" y="581501"/>
                  </a:cubicBezTo>
                  <a:cubicBezTo>
                    <a:pt x="2683446" y="581501"/>
                    <a:pt x="2682494" y="582454"/>
                    <a:pt x="2681541" y="582454"/>
                  </a:cubicBezTo>
                  <a:close/>
                  <a:moveTo>
                    <a:pt x="1656651" y="418624"/>
                  </a:moveTo>
                  <a:cubicBezTo>
                    <a:pt x="1654746" y="418624"/>
                    <a:pt x="1652841" y="418624"/>
                    <a:pt x="1651889" y="417671"/>
                  </a:cubicBezTo>
                  <a:cubicBezTo>
                    <a:pt x="1647126" y="414814"/>
                    <a:pt x="1646174" y="409099"/>
                    <a:pt x="1649031" y="404336"/>
                  </a:cubicBezTo>
                  <a:cubicBezTo>
                    <a:pt x="1668081" y="371951"/>
                    <a:pt x="1689036" y="337661"/>
                    <a:pt x="1710944" y="305276"/>
                  </a:cubicBezTo>
                  <a:cubicBezTo>
                    <a:pt x="1713801" y="300514"/>
                    <a:pt x="1719516" y="299561"/>
                    <a:pt x="1724279" y="302419"/>
                  </a:cubicBezTo>
                  <a:cubicBezTo>
                    <a:pt x="1729041" y="305276"/>
                    <a:pt x="1729994" y="310991"/>
                    <a:pt x="1727136" y="315754"/>
                  </a:cubicBezTo>
                  <a:cubicBezTo>
                    <a:pt x="1706181" y="348139"/>
                    <a:pt x="1685226" y="382429"/>
                    <a:pt x="1665224" y="413861"/>
                  </a:cubicBezTo>
                  <a:cubicBezTo>
                    <a:pt x="1663319" y="417671"/>
                    <a:pt x="1660461" y="418624"/>
                    <a:pt x="1656651" y="418624"/>
                  </a:cubicBezTo>
                  <a:close/>
                  <a:moveTo>
                    <a:pt x="2601531" y="363379"/>
                  </a:moveTo>
                  <a:cubicBezTo>
                    <a:pt x="2597721" y="363379"/>
                    <a:pt x="2593911" y="361474"/>
                    <a:pt x="2592959" y="357664"/>
                  </a:cubicBezTo>
                  <a:cubicBezTo>
                    <a:pt x="2576766" y="314801"/>
                    <a:pt x="2562479" y="281464"/>
                    <a:pt x="2547239" y="251936"/>
                  </a:cubicBezTo>
                  <a:cubicBezTo>
                    <a:pt x="2545334" y="247174"/>
                    <a:pt x="2547239" y="241459"/>
                    <a:pt x="2551049" y="239554"/>
                  </a:cubicBezTo>
                  <a:cubicBezTo>
                    <a:pt x="2555811" y="237649"/>
                    <a:pt x="2561526" y="239554"/>
                    <a:pt x="2563431" y="243364"/>
                  </a:cubicBezTo>
                  <a:cubicBezTo>
                    <a:pt x="2578671" y="273844"/>
                    <a:pt x="2592959" y="308134"/>
                    <a:pt x="2610104" y="350996"/>
                  </a:cubicBezTo>
                  <a:cubicBezTo>
                    <a:pt x="2612009" y="355759"/>
                    <a:pt x="2609151" y="361474"/>
                    <a:pt x="2604389" y="363379"/>
                  </a:cubicBezTo>
                  <a:cubicBezTo>
                    <a:pt x="2603436" y="363379"/>
                    <a:pt x="2602484" y="363379"/>
                    <a:pt x="2601531" y="363379"/>
                  </a:cubicBezTo>
                  <a:close/>
                  <a:moveTo>
                    <a:pt x="1786191" y="226219"/>
                  </a:moveTo>
                  <a:cubicBezTo>
                    <a:pt x="1784286" y="226219"/>
                    <a:pt x="1782381" y="225266"/>
                    <a:pt x="1780476" y="224314"/>
                  </a:cubicBezTo>
                  <a:cubicBezTo>
                    <a:pt x="1776666" y="221456"/>
                    <a:pt x="1775714" y="214789"/>
                    <a:pt x="1778571" y="210979"/>
                  </a:cubicBezTo>
                  <a:cubicBezTo>
                    <a:pt x="1805241" y="177641"/>
                    <a:pt x="1831911" y="150019"/>
                    <a:pt x="1859534" y="125254"/>
                  </a:cubicBezTo>
                  <a:cubicBezTo>
                    <a:pt x="1863344" y="121444"/>
                    <a:pt x="1869059" y="122396"/>
                    <a:pt x="1872869" y="126206"/>
                  </a:cubicBezTo>
                  <a:cubicBezTo>
                    <a:pt x="1876679" y="130016"/>
                    <a:pt x="1875726" y="135731"/>
                    <a:pt x="1871916" y="139541"/>
                  </a:cubicBezTo>
                  <a:cubicBezTo>
                    <a:pt x="1845246" y="163354"/>
                    <a:pt x="1819529" y="190024"/>
                    <a:pt x="1792859" y="222409"/>
                  </a:cubicBezTo>
                  <a:cubicBezTo>
                    <a:pt x="1791906" y="224314"/>
                    <a:pt x="1789049" y="226219"/>
                    <a:pt x="1786191" y="226219"/>
                  </a:cubicBezTo>
                  <a:close/>
                  <a:moveTo>
                    <a:pt x="2493899" y="158591"/>
                  </a:moveTo>
                  <a:cubicBezTo>
                    <a:pt x="2491041" y="158591"/>
                    <a:pt x="2488184" y="157639"/>
                    <a:pt x="2486279" y="154781"/>
                  </a:cubicBezTo>
                  <a:cubicBezTo>
                    <a:pt x="2461514" y="123349"/>
                    <a:pt x="2433891" y="99536"/>
                    <a:pt x="2402459" y="79534"/>
                  </a:cubicBezTo>
                  <a:cubicBezTo>
                    <a:pt x="2397696" y="76676"/>
                    <a:pt x="2396744" y="70961"/>
                    <a:pt x="2399601" y="66199"/>
                  </a:cubicBezTo>
                  <a:cubicBezTo>
                    <a:pt x="2402459" y="61436"/>
                    <a:pt x="2408174" y="60484"/>
                    <a:pt x="2412936" y="63341"/>
                  </a:cubicBezTo>
                  <a:cubicBezTo>
                    <a:pt x="2446274" y="84296"/>
                    <a:pt x="2474849" y="110014"/>
                    <a:pt x="2501519" y="142399"/>
                  </a:cubicBezTo>
                  <a:cubicBezTo>
                    <a:pt x="2504376" y="146209"/>
                    <a:pt x="2504376" y="152876"/>
                    <a:pt x="2499614" y="155734"/>
                  </a:cubicBezTo>
                  <a:cubicBezTo>
                    <a:pt x="2497709" y="157639"/>
                    <a:pt x="2495804" y="158591"/>
                    <a:pt x="2493899" y="158591"/>
                  </a:cubicBezTo>
                  <a:close/>
                  <a:moveTo>
                    <a:pt x="1961451" y="75724"/>
                  </a:moveTo>
                  <a:cubicBezTo>
                    <a:pt x="1957641" y="75724"/>
                    <a:pt x="1954784" y="73819"/>
                    <a:pt x="1952879" y="70961"/>
                  </a:cubicBezTo>
                  <a:cubicBezTo>
                    <a:pt x="1950021" y="66199"/>
                    <a:pt x="1951926" y="60484"/>
                    <a:pt x="1956689" y="58579"/>
                  </a:cubicBezTo>
                  <a:cubicBezTo>
                    <a:pt x="1990979" y="40481"/>
                    <a:pt x="2029079" y="28099"/>
                    <a:pt x="2068131" y="19526"/>
                  </a:cubicBezTo>
                  <a:cubicBezTo>
                    <a:pt x="2072894" y="18574"/>
                    <a:pt x="2078609" y="21431"/>
                    <a:pt x="2079561" y="27146"/>
                  </a:cubicBezTo>
                  <a:cubicBezTo>
                    <a:pt x="2080514" y="31909"/>
                    <a:pt x="2077656" y="37624"/>
                    <a:pt x="2071941" y="38576"/>
                  </a:cubicBezTo>
                  <a:cubicBezTo>
                    <a:pt x="2034794" y="46196"/>
                    <a:pt x="1998599" y="59531"/>
                    <a:pt x="1965261" y="76676"/>
                  </a:cubicBezTo>
                  <a:cubicBezTo>
                    <a:pt x="1964309" y="75724"/>
                    <a:pt x="1963356" y="75724"/>
                    <a:pt x="1961451" y="75724"/>
                  </a:cubicBezTo>
                  <a:close/>
                  <a:moveTo>
                    <a:pt x="2301494" y="37624"/>
                  </a:moveTo>
                  <a:cubicBezTo>
                    <a:pt x="2300541" y="37624"/>
                    <a:pt x="2300541" y="37624"/>
                    <a:pt x="2299589" y="37624"/>
                  </a:cubicBezTo>
                  <a:cubicBezTo>
                    <a:pt x="2266251" y="30004"/>
                    <a:pt x="2229104" y="26194"/>
                    <a:pt x="2189099" y="26194"/>
                  </a:cubicBezTo>
                  <a:lnTo>
                    <a:pt x="2187194" y="26194"/>
                  </a:lnTo>
                  <a:cubicBezTo>
                    <a:pt x="2181479" y="26194"/>
                    <a:pt x="2177669" y="22384"/>
                    <a:pt x="2177669" y="16669"/>
                  </a:cubicBezTo>
                  <a:cubicBezTo>
                    <a:pt x="2177669" y="10954"/>
                    <a:pt x="2181479" y="7144"/>
                    <a:pt x="2187194" y="7144"/>
                  </a:cubicBezTo>
                  <a:lnTo>
                    <a:pt x="2189099" y="7144"/>
                  </a:lnTo>
                  <a:cubicBezTo>
                    <a:pt x="2231009" y="7144"/>
                    <a:pt x="2270061" y="10954"/>
                    <a:pt x="2304351" y="19526"/>
                  </a:cubicBezTo>
                  <a:cubicBezTo>
                    <a:pt x="2309114" y="20479"/>
                    <a:pt x="2312924" y="26194"/>
                    <a:pt x="2311971" y="30956"/>
                  </a:cubicBezTo>
                  <a:cubicBezTo>
                    <a:pt x="2309114" y="34766"/>
                    <a:pt x="2305304" y="37624"/>
                    <a:pt x="2301494" y="37624"/>
                  </a:cubicBezTo>
                  <a:close/>
                </a:path>
              </a:pathLst>
            </a:custGeom>
            <a:solidFill>
              <a:srgbClr val="4648D0"/>
            </a:solidFill>
            <a:ln w="9525"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F1FF62A1-99CF-4631-8B91-437088E63E28}"/>
                </a:ext>
              </a:extLst>
            </p:cNvPr>
            <p:cNvSpPr/>
            <p:nvPr/>
          </p:nvSpPr>
          <p:spPr>
            <a:xfrm>
              <a:off x="19424000" y="1139772"/>
              <a:ext cx="85725" cy="28575"/>
            </a:xfrm>
            <a:custGeom>
              <a:avLst/>
              <a:gdLst>
                <a:gd name="connsiteX0" fmla="*/ 74771 w 85725"/>
                <a:gd name="connsiteY0" fmla="*/ 29409 h 28575"/>
                <a:gd name="connsiteX1" fmla="*/ 72866 w 85725"/>
                <a:gd name="connsiteY1" fmla="*/ 29409 h 28575"/>
                <a:gd name="connsiteX2" fmla="*/ 17621 w 85725"/>
                <a:gd name="connsiteY2" fmla="*/ 26551 h 28575"/>
                <a:gd name="connsiteX3" fmla="*/ 7144 w 85725"/>
                <a:gd name="connsiteY3" fmla="*/ 17978 h 28575"/>
                <a:gd name="connsiteX4" fmla="*/ 15716 w 85725"/>
                <a:gd name="connsiteY4" fmla="*/ 7501 h 28575"/>
                <a:gd name="connsiteX5" fmla="*/ 74771 w 85725"/>
                <a:gd name="connsiteY5" fmla="*/ 10359 h 28575"/>
                <a:gd name="connsiteX6" fmla="*/ 82391 w 85725"/>
                <a:gd name="connsiteY6" fmla="*/ 20836 h 28575"/>
                <a:gd name="connsiteX7" fmla="*/ 74771 w 85725"/>
                <a:gd name="connsiteY7" fmla="*/ 29409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25" h="28575">
                  <a:moveTo>
                    <a:pt x="74771" y="29409"/>
                  </a:moveTo>
                  <a:cubicBezTo>
                    <a:pt x="73819" y="29409"/>
                    <a:pt x="73819" y="29409"/>
                    <a:pt x="72866" y="29409"/>
                  </a:cubicBezTo>
                  <a:cubicBezTo>
                    <a:pt x="53816" y="26551"/>
                    <a:pt x="35719" y="25599"/>
                    <a:pt x="17621" y="26551"/>
                  </a:cubicBezTo>
                  <a:cubicBezTo>
                    <a:pt x="11906" y="26551"/>
                    <a:pt x="8096" y="22741"/>
                    <a:pt x="7144" y="17978"/>
                  </a:cubicBezTo>
                  <a:cubicBezTo>
                    <a:pt x="7144" y="12263"/>
                    <a:pt x="10954" y="8453"/>
                    <a:pt x="15716" y="7501"/>
                  </a:cubicBezTo>
                  <a:cubicBezTo>
                    <a:pt x="34766" y="6549"/>
                    <a:pt x="54769" y="7501"/>
                    <a:pt x="74771" y="10359"/>
                  </a:cubicBezTo>
                  <a:cubicBezTo>
                    <a:pt x="79534" y="11311"/>
                    <a:pt x="83344" y="16074"/>
                    <a:pt x="82391" y="20836"/>
                  </a:cubicBezTo>
                  <a:cubicBezTo>
                    <a:pt x="83344" y="25599"/>
                    <a:pt x="79534" y="29409"/>
                    <a:pt x="74771" y="29409"/>
                  </a:cubicBezTo>
                  <a:close/>
                </a:path>
              </a:pathLst>
            </a:custGeom>
            <a:solidFill>
              <a:srgbClr val="4648D0"/>
            </a:solidFill>
            <a:ln w="9525" cap="flat">
              <a:noFill/>
              <a:prstDash val="solid"/>
              <a:miter/>
            </a:ln>
          </p:spPr>
          <p:txBody>
            <a:bodyPr rtlCol="0" anchor="ctr"/>
            <a:lstStyle/>
            <a:p>
              <a:endParaRPr lang="en-US"/>
            </a:p>
          </p:txBody>
        </p:sp>
      </p:grpSp>
      <p:grpSp>
        <p:nvGrpSpPr>
          <p:cNvPr id="79" name="Group 78">
            <a:extLst>
              <a:ext uri="{FF2B5EF4-FFF2-40B4-BE49-F238E27FC236}">
                <a16:creationId xmlns:a16="http://schemas.microsoft.com/office/drawing/2014/main" id="{A1830240-08BE-4842-8726-0EE30592202E}"/>
              </a:ext>
            </a:extLst>
          </p:cNvPr>
          <p:cNvGrpSpPr/>
          <p:nvPr/>
        </p:nvGrpSpPr>
        <p:grpSpPr>
          <a:xfrm>
            <a:off x="15703010" y="1107314"/>
            <a:ext cx="666750" cy="1078230"/>
            <a:chOff x="11664082" y="525209"/>
            <a:chExt cx="666750" cy="1078230"/>
          </a:xfrm>
        </p:grpSpPr>
        <p:sp>
          <p:nvSpPr>
            <p:cNvPr id="71" name="Freeform: Shape 70">
              <a:extLst>
                <a:ext uri="{FF2B5EF4-FFF2-40B4-BE49-F238E27FC236}">
                  <a16:creationId xmlns:a16="http://schemas.microsoft.com/office/drawing/2014/main" id="{AFCFEE39-BEBB-486A-8A3F-C1B384DAF9ED}"/>
                </a:ext>
              </a:extLst>
            </p:cNvPr>
            <p:cNvSpPr/>
            <p:nvPr/>
          </p:nvSpPr>
          <p:spPr>
            <a:xfrm>
              <a:off x="11664082" y="525209"/>
              <a:ext cx="666750" cy="1076325"/>
            </a:xfrm>
            <a:custGeom>
              <a:avLst/>
              <a:gdLst>
                <a:gd name="connsiteX0" fmla="*/ 9976 w 666750"/>
                <a:gd name="connsiteY0" fmla="*/ 909161 h 1076325"/>
                <a:gd name="connsiteX1" fmla="*/ 29026 w 666750"/>
                <a:gd name="connsiteY1" fmla="*/ 942499 h 1076325"/>
                <a:gd name="connsiteX2" fmla="*/ 466224 w 666750"/>
                <a:gd name="connsiteY2" fmla="*/ 1073944 h 1076325"/>
                <a:gd name="connsiteX3" fmla="*/ 466224 w 666750"/>
                <a:gd name="connsiteY3" fmla="*/ 1073944 h 1076325"/>
                <a:gd name="connsiteX4" fmla="*/ 524326 w 666750"/>
                <a:gd name="connsiteY4" fmla="*/ 656749 h 1076325"/>
                <a:gd name="connsiteX5" fmla="*/ 664344 w 666750"/>
                <a:gd name="connsiteY5" fmla="*/ 310039 h 1076325"/>
                <a:gd name="connsiteX6" fmla="*/ 219526 w 666750"/>
                <a:gd name="connsiteY6" fmla="*/ 7144 h 1076325"/>
                <a:gd name="connsiteX7" fmla="*/ 9976 w 666750"/>
                <a:gd name="connsiteY7" fmla="*/ 909161 h 1076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6750" h="1076325">
                  <a:moveTo>
                    <a:pt x="9976" y="909161"/>
                  </a:moveTo>
                  <a:cubicBezTo>
                    <a:pt x="11881" y="920591"/>
                    <a:pt x="18549" y="932021"/>
                    <a:pt x="29026" y="942499"/>
                  </a:cubicBezTo>
                  <a:cubicBezTo>
                    <a:pt x="115704" y="1028224"/>
                    <a:pt x="453841" y="1072991"/>
                    <a:pt x="466224" y="1073944"/>
                  </a:cubicBezTo>
                  <a:cubicBezTo>
                    <a:pt x="466224" y="1073944"/>
                    <a:pt x="466224" y="1073944"/>
                    <a:pt x="466224" y="1073944"/>
                  </a:cubicBezTo>
                  <a:cubicBezTo>
                    <a:pt x="462414" y="1042511"/>
                    <a:pt x="484321" y="906304"/>
                    <a:pt x="524326" y="656749"/>
                  </a:cubicBezTo>
                  <a:cubicBezTo>
                    <a:pt x="563379" y="408146"/>
                    <a:pt x="664344" y="310039"/>
                    <a:pt x="664344" y="310039"/>
                  </a:cubicBezTo>
                  <a:lnTo>
                    <a:pt x="219526" y="7144"/>
                  </a:lnTo>
                  <a:cubicBezTo>
                    <a:pt x="77604" y="174784"/>
                    <a:pt x="-10026" y="800576"/>
                    <a:pt x="9976" y="909161"/>
                  </a:cubicBezTo>
                  <a:close/>
                </a:path>
              </a:pathLst>
            </a:custGeom>
            <a:solidFill>
              <a:srgbClr val="D5E7FF"/>
            </a:solidFill>
            <a:ln w="9525"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47A70AA4-F124-4777-8C5B-B4295A153525}"/>
                </a:ext>
              </a:extLst>
            </p:cNvPr>
            <p:cNvSpPr/>
            <p:nvPr/>
          </p:nvSpPr>
          <p:spPr>
            <a:xfrm>
              <a:off x="11685965" y="1384364"/>
              <a:ext cx="447675" cy="219075"/>
            </a:xfrm>
            <a:custGeom>
              <a:avLst/>
              <a:gdLst>
                <a:gd name="connsiteX0" fmla="*/ 7144 w 447675"/>
                <a:gd name="connsiteY0" fmla="*/ 82391 h 219075"/>
                <a:gd name="connsiteX1" fmla="*/ 444341 w 447675"/>
                <a:gd name="connsiteY1" fmla="*/ 213836 h 219075"/>
                <a:gd name="connsiteX2" fmla="*/ 76676 w 447675"/>
                <a:gd name="connsiteY2" fmla="*/ 7144 h 219075"/>
                <a:gd name="connsiteX3" fmla="*/ 7144 w 447675"/>
                <a:gd name="connsiteY3" fmla="*/ 82391 h 219075"/>
              </a:gdLst>
              <a:ahLst/>
              <a:cxnLst>
                <a:cxn ang="0">
                  <a:pos x="connsiteX0" y="connsiteY0"/>
                </a:cxn>
                <a:cxn ang="0">
                  <a:pos x="connsiteX1" y="connsiteY1"/>
                </a:cxn>
                <a:cxn ang="0">
                  <a:pos x="connsiteX2" y="connsiteY2"/>
                </a:cxn>
                <a:cxn ang="0">
                  <a:pos x="connsiteX3" y="connsiteY3"/>
                </a:cxn>
              </a:cxnLst>
              <a:rect l="l" t="t" r="r" b="b"/>
              <a:pathLst>
                <a:path w="447675" h="219075">
                  <a:moveTo>
                    <a:pt x="7144" y="82391"/>
                  </a:moveTo>
                  <a:cubicBezTo>
                    <a:pt x="93821" y="168116"/>
                    <a:pt x="431959" y="212884"/>
                    <a:pt x="444341" y="213836"/>
                  </a:cubicBezTo>
                  <a:cubicBezTo>
                    <a:pt x="433864" y="210026"/>
                    <a:pt x="123349" y="99536"/>
                    <a:pt x="76676" y="7144"/>
                  </a:cubicBezTo>
                  <a:cubicBezTo>
                    <a:pt x="76676" y="7144"/>
                    <a:pt x="51911" y="75724"/>
                    <a:pt x="7144" y="82391"/>
                  </a:cubicBezTo>
                  <a:close/>
                </a:path>
              </a:pathLst>
            </a:custGeom>
            <a:solidFill>
              <a:srgbClr val="92C3FE"/>
            </a:solidFill>
            <a:ln w="9525"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C3D96C28-DAFF-4ED4-AF31-94E31C5CFAD0}"/>
                </a:ext>
              </a:extLst>
            </p:cNvPr>
            <p:cNvSpPr/>
            <p:nvPr/>
          </p:nvSpPr>
          <p:spPr>
            <a:xfrm>
              <a:off x="11899249" y="762062"/>
              <a:ext cx="295275" cy="180975"/>
            </a:xfrm>
            <a:custGeom>
              <a:avLst/>
              <a:gdLst>
                <a:gd name="connsiteX0" fmla="*/ 9755 w 295275"/>
                <a:gd name="connsiteY0" fmla="*/ 18010 h 180975"/>
                <a:gd name="connsiteX1" fmla="*/ 14506 w 295275"/>
                <a:gd name="connsiteY1" fmla="*/ 9755 h 180975"/>
                <a:gd name="connsiteX2" fmla="*/ 291885 w 295275"/>
                <a:gd name="connsiteY2" fmla="*/ 169391 h 180975"/>
                <a:gd name="connsiteX3" fmla="*/ 287133 w 295275"/>
                <a:gd name="connsiteY3" fmla="*/ 177646 h 180975"/>
              </a:gdLst>
              <a:ahLst/>
              <a:cxnLst>
                <a:cxn ang="0">
                  <a:pos x="connsiteX0" y="connsiteY0"/>
                </a:cxn>
                <a:cxn ang="0">
                  <a:pos x="connsiteX1" y="connsiteY1"/>
                </a:cxn>
                <a:cxn ang="0">
                  <a:pos x="connsiteX2" y="connsiteY2"/>
                </a:cxn>
                <a:cxn ang="0">
                  <a:pos x="connsiteX3" y="connsiteY3"/>
                </a:cxn>
              </a:cxnLst>
              <a:rect l="l" t="t" r="r" b="b"/>
              <a:pathLst>
                <a:path w="295275" h="180975">
                  <a:moveTo>
                    <a:pt x="9755" y="18010"/>
                  </a:moveTo>
                  <a:lnTo>
                    <a:pt x="14506" y="9755"/>
                  </a:lnTo>
                  <a:lnTo>
                    <a:pt x="291885" y="169391"/>
                  </a:lnTo>
                  <a:lnTo>
                    <a:pt x="287133" y="177646"/>
                  </a:lnTo>
                  <a:close/>
                </a:path>
              </a:pathLst>
            </a:custGeom>
            <a:solidFill>
              <a:srgbClr val="92C3FE"/>
            </a:solidFill>
            <a:ln w="9525"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FE716704-5FE0-490E-A163-3F1C8004B7C6}"/>
                </a:ext>
              </a:extLst>
            </p:cNvPr>
            <p:cNvSpPr/>
            <p:nvPr/>
          </p:nvSpPr>
          <p:spPr>
            <a:xfrm>
              <a:off x="11859818" y="860621"/>
              <a:ext cx="304800" cy="161925"/>
            </a:xfrm>
            <a:custGeom>
              <a:avLst/>
              <a:gdLst>
                <a:gd name="connsiteX0" fmla="*/ 9570 w 304800"/>
                <a:gd name="connsiteY0" fmla="*/ 18109 h 161925"/>
                <a:gd name="connsiteX1" fmla="*/ 13793 w 304800"/>
                <a:gd name="connsiteY1" fmla="*/ 9570 h 161925"/>
                <a:gd name="connsiteX2" fmla="*/ 300677 w 304800"/>
                <a:gd name="connsiteY2" fmla="*/ 151444 h 161925"/>
                <a:gd name="connsiteX3" fmla="*/ 296454 w 304800"/>
                <a:gd name="connsiteY3" fmla="*/ 159982 h 161925"/>
              </a:gdLst>
              <a:ahLst/>
              <a:cxnLst>
                <a:cxn ang="0">
                  <a:pos x="connsiteX0" y="connsiteY0"/>
                </a:cxn>
                <a:cxn ang="0">
                  <a:pos x="connsiteX1" y="connsiteY1"/>
                </a:cxn>
                <a:cxn ang="0">
                  <a:pos x="connsiteX2" y="connsiteY2"/>
                </a:cxn>
                <a:cxn ang="0">
                  <a:pos x="connsiteX3" y="connsiteY3"/>
                </a:cxn>
              </a:cxnLst>
              <a:rect l="l" t="t" r="r" b="b"/>
              <a:pathLst>
                <a:path w="304800" h="161925">
                  <a:moveTo>
                    <a:pt x="9570" y="18109"/>
                  </a:moveTo>
                  <a:lnTo>
                    <a:pt x="13793" y="9570"/>
                  </a:lnTo>
                  <a:lnTo>
                    <a:pt x="300677" y="151444"/>
                  </a:lnTo>
                  <a:lnTo>
                    <a:pt x="296454" y="159982"/>
                  </a:lnTo>
                  <a:close/>
                </a:path>
              </a:pathLst>
            </a:custGeom>
            <a:solidFill>
              <a:srgbClr val="92C3FE"/>
            </a:solidFill>
            <a:ln w="9525"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7E74FB05-6709-492F-9BA7-11649F316BAD}"/>
                </a:ext>
              </a:extLst>
            </p:cNvPr>
            <p:cNvSpPr/>
            <p:nvPr/>
          </p:nvSpPr>
          <p:spPr>
            <a:xfrm>
              <a:off x="11825879" y="931793"/>
              <a:ext cx="333375" cy="171450"/>
            </a:xfrm>
            <a:custGeom>
              <a:avLst/>
              <a:gdLst>
                <a:gd name="connsiteX0" fmla="*/ 9556 w 333375"/>
                <a:gd name="connsiteY0" fmla="*/ 18113 h 171450"/>
                <a:gd name="connsiteX1" fmla="*/ 13741 w 333375"/>
                <a:gd name="connsiteY1" fmla="*/ 9556 h 171450"/>
                <a:gd name="connsiteX2" fmla="*/ 325191 w 333375"/>
                <a:gd name="connsiteY2" fmla="*/ 161901 h 171450"/>
                <a:gd name="connsiteX3" fmla="*/ 321006 w 333375"/>
                <a:gd name="connsiteY3" fmla="*/ 170457 h 171450"/>
              </a:gdLst>
              <a:ahLst/>
              <a:cxnLst>
                <a:cxn ang="0">
                  <a:pos x="connsiteX0" y="connsiteY0"/>
                </a:cxn>
                <a:cxn ang="0">
                  <a:pos x="connsiteX1" y="connsiteY1"/>
                </a:cxn>
                <a:cxn ang="0">
                  <a:pos x="connsiteX2" y="connsiteY2"/>
                </a:cxn>
                <a:cxn ang="0">
                  <a:pos x="connsiteX3" y="connsiteY3"/>
                </a:cxn>
              </a:cxnLst>
              <a:rect l="l" t="t" r="r" b="b"/>
              <a:pathLst>
                <a:path w="333375" h="171450">
                  <a:moveTo>
                    <a:pt x="9556" y="18113"/>
                  </a:moveTo>
                  <a:lnTo>
                    <a:pt x="13741" y="9556"/>
                  </a:lnTo>
                  <a:lnTo>
                    <a:pt x="325191" y="161901"/>
                  </a:lnTo>
                  <a:lnTo>
                    <a:pt x="321006" y="170457"/>
                  </a:lnTo>
                  <a:close/>
                </a:path>
              </a:pathLst>
            </a:custGeom>
            <a:solidFill>
              <a:srgbClr val="92C3FE"/>
            </a:solidFill>
            <a:ln w="9525"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028ED827-9AD2-4BC6-A72F-750B066BFC67}"/>
                </a:ext>
              </a:extLst>
            </p:cNvPr>
            <p:cNvSpPr/>
            <p:nvPr/>
          </p:nvSpPr>
          <p:spPr>
            <a:xfrm>
              <a:off x="11811280" y="1008494"/>
              <a:ext cx="323850" cy="161925"/>
            </a:xfrm>
            <a:custGeom>
              <a:avLst/>
              <a:gdLst>
                <a:gd name="connsiteX0" fmla="*/ 9483 w 323850"/>
                <a:gd name="connsiteY0" fmla="*/ 18128 h 161925"/>
                <a:gd name="connsiteX1" fmla="*/ 13480 w 323850"/>
                <a:gd name="connsiteY1" fmla="*/ 9483 h 161925"/>
                <a:gd name="connsiteX2" fmla="*/ 315220 w 323850"/>
                <a:gd name="connsiteY2" fmla="*/ 149000 h 161925"/>
                <a:gd name="connsiteX3" fmla="*/ 311223 w 323850"/>
                <a:gd name="connsiteY3" fmla="*/ 157646 h 161925"/>
              </a:gdLst>
              <a:ahLst/>
              <a:cxnLst>
                <a:cxn ang="0">
                  <a:pos x="connsiteX0" y="connsiteY0"/>
                </a:cxn>
                <a:cxn ang="0">
                  <a:pos x="connsiteX1" y="connsiteY1"/>
                </a:cxn>
                <a:cxn ang="0">
                  <a:pos x="connsiteX2" y="connsiteY2"/>
                </a:cxn>
                <a:cxn ang="0">
                  <a:pos x="connsiteX3" y="connsiteY3"/>
                </a:cxn>
              </a:cxnLst>
              <a:rect l="l" t="t" r="r" b="b"/>
              <a:pathLst>
                <a:path w="323850" h="161925">
                  <a:moveTo>
                    <a:pt x="9483" y="18128"/>
                  </a:moveTo>
                  <a:lnTo>
                    <a:pt x="13480" y="9483"/>
                  </a:lnTo>
                  <a:lnTo>
                    <a:pt x="315220" y="149000"/>
                  </a:lnTo>
                  <a:lnTo>
                    <a:pt x="311223" y="157646"/>
                  </a:lnTo>
                  <a:close/>
                </a:path>
              </a:pathLst>
            </a:custGeom>
            <a:solidFill>
              <a:srgbClr val="92C3FE"/>
            </a:solidFill>
            <a:ln w="9525"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id="{2A7E385B-721D-4066-AD6F-C6C6AC49E82F}"/>
                </a:ext>
              </a:extLst>
            </p:cNvPr>
            <p:cNvSpPr/>
            <p:nvPr/>
          </p:nvSpPr>
          <p:spPr>
            <a:xfrm>
              <a:off x="11941313" y="1147539"/>
              <a:ext cx="161925" cy="95250"/>
            </a:xfrm>
            <a:custGeom>
              <a:avLst/>
              <a:gdLst>
                <a:gd name="connsiteX0" fmla="*/ 9524 w 161925"/>
                <a:gd name="connsiteY0" fmla="*/ 18120 h 95250"/>
                <a:gd name="connsiteX1" fmla="*/ 13626 w 161925"/>
                <a:gd name="connsiteY1" fmla="*/ 9524 h 95250"/>
                <a:gd name="connsiteX2" fmla="*/ 161483 w 161925"/>
                <a:gd name="connsiteY2" fmla="*/ 80086 h 95250"/>
                <a:gd name="connsiteX3" fmla="*/ 157381 w 161925"/>
                <a:gd name="connsiteY3" fmla="*/ 88682 h 95250"/>
              </a:gdLst>
              <a:ahLst/>
              <a:cxnLst>
                <a:cxn ang="0">
                  <a:pos x="connsiteX0" y="connsiteY0"/>
                </a:cxn>
                <a:cxn ang="0">
                  <a:pos x="connsiteX1" y="connsiteY1"/>
                </a:cxn>
                <a:cxn ang="0">
                  <a:pos x="connsiteX2" y="connsiteY2"/>
                </a:cxn>
                <a:cxn ang="0">
                  <a:pos x="connsiteX3" y="connsiteY3"/>
                </a:cxn>
              </a:cxnLst>
              <a:rect l="l" t="t" r="r" b="b"/>
              <a:pathLst>
                <a:path w="161925" h="95250">
                  <a:moveTo>
                    <a:pt x="9524" y="18120"/>
                  </a:moveTo>
                  <a:lnTo>
                    <a:pt x="13626" y="9524"/>
                  </a:lnTo>
                  <a:lnTo>
                    <a:pt x="161483" y="80086"/>
                  </a:lnTo>
                  <a:lnTo>
                    <a:pt x="157381" y="88682"/>
                  </a:lnTo>
                  <a:close/>
                </a:path>
              </a:pathLst>
            </a:custGeom>
            <a:solidFill>
              <a:srgbClr val="92C3FE"/>
            </a:solidFill>
            <a:ln w="9525"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E4835FAA-88F5-499A-957F-7CFAA780859D}"/>
                </a:ext>
              </a:extLst>
            </p:cNvPr>
            <p:cNvSpPr/>
            <p:nvPr/>
          </p:nvSpPr>
          <p:spPr>
            <a:xfrm>
              <a:off x="11975582" y="1218142"/>
              <a:ext cx="114300" cy="66675"/>
            </a:xfrm>
            <a:custGeom>
              <a:avLst/>
              <a:gdLst>
                <a:gd name="connsiteX0" fmla="*/ 9550 w 114300"/>
                <a:gd name="connsiteY0" fmla="*/ 18114 h 66675"/>
                <a:gd name="connsiteX1" fmla="*/ 13720 w 114300"/>
                <a:gd name="connsiteY1" fmla="*/ 9550 h 66675"/>
                <a:gd name="connsiteX2" fmla="*/ 111349 w 114300"/>
                <a:gd name="connsiteY2" fmla="*/ 57089 h 66675"/>
                <a:gd name="connsiteX3" fmla="*/ 107179 w 114300"/>
                <a:gd name="connsiteY3" fmla="*/ 65653 h 66675"/>
              </a:gdLst>
              <a:ahLst/>
              <a:cxnLst>
                <a:cxn ang="0">
                  <a:pos x="connsiteX0" y="connsiteY0"/>
                </a:cxn>
                <a:cxn ang="0">
                  <a:pos x="connsiteX1" y="connsiteY1"/>
                </a:cxn>
                <a:cxn ang="0">
                  <a:pos x="connsiteX2" y="connsiteY2"/>
                </a:cxn>
                <a:cxn ang="0">
                  <a:pos x="connsiteX3" y="connsiteY3"/>
                </a:cxn>
              </a:cxnLst>
              <a:rect l="l" t="t" r="r" b="b"/>
              <a:pathLst>
                <a:path w="114300" h="66675">
                  <a:moveTo>
                    <a:pt x="9550" y="18114"/>
                  </a:moveTo>
                  <a:lnTo>
                    <a:pt x="13720" y="9550"/>
                  </a:lnTo>
                  <a:lnTo>
                    <a:pt x="111349" y="57089"/>
                  </a:lnTo>
                  <a:lnTo>
                    <a:pt x="107179" y="65653"/>
                  </a:lnTo>
                  <a:close/>
                </a:path>
              </a:pathLst>
            </a:custGeom>
            <a:solidFill>
              <a:srgbClr val="92C3FE"/>
            </a:solidFill>
            <a:ln w="9525" cap="flat">
              <a:noFill/>
              <a:prstDash val="solid"/>
              <a:miter/>
            </a:ln>
          </p:spPr>
          <p:txBody>
            <a:bodyPr rtlCol="0" anchor="ctr"/>
            <a:lstStyle/>
            <a:p>
              <a:endParaRPr lang="en-US"/>
            </a:p>
          </p:txBody>
        </p:sp>
      </p:grpSp>
      <p:sp>
        <p:nvSpPr>
          <p:cNvPr id="95" name="TextBox 94">
            <a:extLst>
              <a:ext uri="{FF2B5EF4-FFF2-40B4-BE49-F238E27FC236}">
                <a16:creationId xmlns:a16="http://schemas.microsoft.com/office/drawing/2014/main" id="{1EAEA7A6-599F-4130-897F-B18724E12DDD}"/>
              </a:ext>
            </a:extLst>
          </p:cNvPr>
          <p:cNvSpPr txBox="1"/>
          <p:nvPr/>
        </p:nvSpPr>
        <p:spPr>
          <a:xfrm>
            <a:off x="3077116" y="4376391"/>
            <a:ext cx="8912938" cy="2215991"/>
          </a:xfrm>
          <a:prstGeom prst="rect">
            <a:avLst/>
          </a:prstGeom>
          <a:noFill/>
        </p:spPr>
        <p:txBody>
          <a:bodyPr wrap="square" rtlCol="0">
            <a:spAutoFit/>
          </a:bodyPr>
          <a:lstStyle/>
          <a:p>
            <a:pPr lvl="0">
              <a:defRPr/>
            </a:pPr>
            <a:r>
              <a:rPr lang="en-US" sz="13800" b="1">
                <a:latin typeface="Century Gothic"/>
              </a:rPr>
              <a:t>Message</a:t>
            </a:r>
            <a:endParaRPr lang="mn-MN" sz="13800" b="1">
              <a:latin typeface="Century Gothic"/>
            </a:endParaRPr>
          </a:p>
        </p:txBody>
      </p:sp>
      <p:sp>
        <p:nvSpPr>
          <p:cNvPr id="96" name="TextBox 95">
            <a:extLst>
              <a:ext uri="{FF2B5EF4-FFF2-40B4-BE49-F238E27FC236}">
                <a16:creationId xmlns:a16="http://schemas.microsoft.com/office/drawing/2014/main" id="{6C406161-230B-463E-8B2D-CD959A3C87F5}"/>
              </a:ext>
            </a:extLst>
          </p:cNvPr>
          <p:cNvSpPr txBox="1"/>
          <p:nvPr/>
        </p:nvSpPr>
        <p:spPr>
          <a:xfrm>
            <a:off x="3156628" y="6655976"/>
            <a:ext cx="7936942" cy="830997"/>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a:t>
            </a:r>
          </a:p>
        </p:txBody>
      </p:sp>
    </p:spTree>
    <p:extLst>
      <p:ext uri="{BB962C8B-B14F-4D97-AF65-F5344CB8AC3E}">
        <p14:creationId xmlns:p14="http://schemas.microsoft.com/office/powerpoint/2010/main" val="3193104511"/>
      </p:ext>
    </p:extLst>
  </p:cSld>
  <p:clrMapOvr>
    <a:overrideClrMapping bg1="dk1" tx1="lt1" bg2="dk2" tx2="lt2" accent1="accent1" accent2="accent2" accent3="accent3" accent4="accent4" accent5="accent5" accent6="accent6" hlink="hlink" folHlink="folHlink"/>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95"/>
                                        </p:tgtEl>
                                        <p:attrNameLst>
                                          <p:attrName>style.visibility</p:attrName>
                                        </p:attrNameLst>
                                      </p:cBhvr>
                                      <p:to>
                                        <p:strVal val="visible"/>
                                      </p:to>
                                    </p:set>
                                    <p:anim calcmode="lin" valueType="num">
                                      <p:cBhvr additive="base">
                                        <p:cTn id="7" dur="1500" fill="hold"/>
                                        <p:tgtEl>
                                          <p:spTgt spid="95"/>
                                        </p:tgtEl>
                                        <p:attrNameLst>
                                          <p:attrName>ppt_x</p:attrName>
                                        </p:attrNameLst>
                                      </p:cBhvr>
                                      <p:tavLst>
                                        <p:tav tm="0">
                                          <p:val>
                                            <p:strVal val="1+#ppt_w/2"/>
                                          </p:val>
                                        </p:tav>
                                        <p:tav tm="100000">
                                          <p:val>
                                            <p:strVal val="#ppt_x"/>
                                          </p:val>
                                        </p:tav>
                                      </p:tavLst>
                                    </p:anim>
                                    <p:anim calcmode="lin" valueType="num">
                                      <p:cBhvr additive="base">
                                        <p:cTn id="8" dur="1500" fill="hold"/>
                                        <p:tgtEl>
                                          <p:spTgt spid="95"/>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96"/>
                                        </p:tgtEl>
                                        <p:attrNameLst>
                                          <p:attrName>style.visibility</p:attrName>
                                        </p:attrNameLst>
                                      </p:cBhvr>
                                      <p:to>
                                        <p:strVal val="visible"/>
                                      </p:to>
                                    </p:set>
                                    <p:anim calcmode="lin" valueType="num">
                                      <p:cBhvr additive="base">
                                        <p:cTn id="11" dur="1500" fill="hold"/>
                                        <p:tgtEl>
                                          <p:spTgt spid="96"/>
                                        </p:tgtEl>
                                        <p:attrNameLst>
                                          <p:attrName>ppt_x</p:attrName>
                                        </p:attrNameLst>
                                      </p:cBhvr>
                                      <p:tavLst>
                                        <p:tav tm="0">
                                          <p:val>
                                            <p:strVal val="1+#ppt_w/2"/>
                                          </p:val>
                                        </p:tav>
                                        <p:tav tm="100000">
                                          <p:val>
                                            <p:strVal val="#ppt_x"/>
                                          </p:val>
                                        </p:tav>
                                      </p:tavLst>
                                    </p:anim>
                                    <p:anim calcmode="lin" valueType="num">
                                      <p:cBhvr additive="base">
                                        <p:cTn id="12" dur="1500" fill="hold"/>
                                        <p:tgtEl>
                                          <p:spTgt spid="96"/>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0"/>
                                  </p:stCondLst>
                                  <p:childTnLst>
                                    <p:set>
                                      <p:cBhvr>
                                        <p:cTn id="14" dur="1" fill="hold">
                                          <p:stCondLst>
                                            <p:cond delay="0"/>
                                          </p:stCondLst>
                                        </p:cTn>
                                        <p:tgtEl>
                                          <p:spTgt spid="92"/>
                                        </p:tgtEl>
                                        <p:attrNameLst>
                                          <p:attrName>style.visibility</p:attrName>
                                        </p:attrNameLst>
                                      </p:cBhvr>
                                      <p:to>
                                        <p:strVal val="visible"/>
                                      </p:to>
                                    </p:set>
                                    <p:anim calcmode="lin" valueType="num">
                                      <p:cBhvr additive="base">
                                        <p:cTn id="15" dur="1500" fill="hold"/>
                                        <p:tgtEl>
                                          <p:spTgt spid="92"/>
                                        </p:tgtEl>
                                        <p:attrNameLst>
                                          <p:attrName>ppt_x</p:attrName>
                                        </p:attrNameLst>
                                      </p:cBhvr>
                                      <p:tavLst>
                                        <p:tav tm="0">
                                          <p:val>
                                            <p:strVal val="1+#ppt_w/2"/>
                                          </p:val>
                                        </p:tav>
                                        <p:tav tm="100000">
                                          <p:val>
                                            <p:strVal val="#ppt_x"/>
                                          </p:val>
                                        </p:tav>
                                      </p:tavLst>
                                    </p:anim>
                                    <p:anim calcmode="lin" valueType="num">
                                      <p:cBhvr additive="base">
                                        <p:cTn id="16" dur="1500" fill="hold"/>
                                        <p:tgtEl>
                                          <p:spTgt spid="92"/>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0"/>
                                  </p:stCondLst>
                                  <p:childTnLst>
                                    <p:set>
                                      <p:cBhvr>
                                        <p:cTn id="18" dur="1" fill="hold">
                                          <p:stCondLst>
                                            <p:cond delay="0"/>
                                          </p:stCondLst>
                                        </p:cTn>
                                        <p:tgtEl>
                                          <p:spTgt spid="91"/>
                                        </p:tgtEl>
                                        <p:attrNameLst>
                                          <p:attrName>style.visibility</p:attrName>
                                        </p:attrNameLst>
                                      </p:cBhvr>
                                      <p:to>
                                        <p:strVal val="visible"/>
                                      </p:to>
                                    </p:set>
                                    <p:anim calcmode="lin" valueType="num">
                                      <p:cBhvr additive="base">
                                        <p:cTn id="19" dur="1500" fill="hold"/>
                                        <p:tgtEl>
                                          <p:spTgt spid="91"/>
                                        </p:tgtEl>
                                        <p:attrNameLst>
                                          <p:attrName>ppt_x</p:attrName>
                                        </p:attrNameLst>
                                      </p:cBhvr>
                                      <p:tavLst>
                                        <p:tav tm="0">
                                          <p:val>
                                            <p:strVal val="1+#ppt_w/2"/>
                                          </p:val>
                                        </p:tav>
                                        <p:tav tm="100000">
                                          <p:val>
                                            <p:strVal val="#ppt_x"/>
                                          </p:val>
                                        </p:tav>
                                      </p:tavLst>
                                    </p:anim>
                                    <p:anim calcmode="lin" valueType="num">
                                      <p:cBhvr additive="base">
                                        <p:cTn id="20" dur="1500" fill="hold"/>
                                        <p:tgtEl>
                                          <p:spTgt spid="91"/>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0"/>
                                  </p:stCondLst>
                                  <p:childTnLst>
                                    <p:set>
                                      <p:cBhvr>
                                        <p:cTn id="22" dur="1" fill="hold">
                                          <p:stCondLst>
                                            <p:cond delay="0"/>
                                          </p:stCondLst>
                                        </p:cTn>
                                        <p:tgtEl>
                                          <p:spTgt spid="90"/>
                                        </p:tgtEl>
                                        <p:attrNameLst>
                                          <p:attrName>style.visibility</p:attrName>
                                        </p:attrNameLst>
                                      </p:cBhvr>
                                      <p:to>
                                        <p:strVal val="visible"/>
                                      </p:to>
                                    </p:set>
                                    <p:anim calcmode="lin" valueType="num">
                                      <p:cBhvr additive="base">
                                        <p:cTn id="23" dur="1500" fill="hold"/>
                                        <p:tgtEl>
                                          <p:spTgt spid="90"/>
                                        </p:tgtEl>
                                        <p:attrNameLst>
                                          <p:attrName>ppt_x</p:attrName>
                                        </p:attrNameLst>
                                      </p:cBhvr>
                                      <p:tavLst>
                                        <p:tav tm="0">
                                          <p:val>
                                            <p:strVal val="1+#ppt_w/2"/>
                                          </p:val>
                                        </p:tav>
                                        <p:tav tm="100000">
                                          <p:val>
                                            <p:strVal val="#ppt_x"/>
                                          </p:val>
                                        </p:tav>
                                      </p:tavLst>
                                    </p:anim>
                                    <p:anim calcmode="lin" valueType="num">
                                      <p:cBhvr additive="base">
                                        <p:cTn id="24" dur="1500" fill="hold"/>
                                        <p:tgtEl>
                                          <p:spTgt spid="90"/>
                                        </p:tgtEl>
                                        <p:attrNameLst>
                                          <p:attrName>ppt_y</p:attrName>
                                        </p:attrNameLst>
                                      </p:cBhvr>
                                      <p:tavLst>
                                        <p:tav tm="0">
                                          <p:val>
                                            <p:strVal val="#ppt_y"/>
                                          </p:val>
                                        </p:tav>
                                        <p:tav tm="100000">
                                          <p:val>
                                            <p:strVal val="#ppt_y"/>
                                          </p:val>
                                        </p:tav>
                                      </p:tavLst>
                                    </p:anim>
                                  </p:childTnLst>
                                </p:cTn>
                              </p:par>
                              <p:par>
                                <p:cTn id="25" presetID="2" presetClass="entr" presetSubtype="2" decel="100000" fill="hold" grpId="0" nodeType="withEffect">
                                  <p:stCondLst>
                                    <p:cond delay="0"/>
                                  </p:stCondLst>
                                  <p:childTnLst>
                                    <p:set>
                                      <p:cBhvr>
                                        <p:cTn id="26" dur="1" fill="hold">
                                          <p:stCondLst>
                                            <p:cond delay="0"/>
                                          </p:stCondLst>
                                        </p:cTn>
                                        <p:tgtEl>
                                          <p:spTgt spid="89"/>
                                        </p:tgtEl>
                                        <p:attrNameLst>
                                          <p:attrName>style.visibility</p:attrName>
                                        </p:attrNameLst>
                                      </p:cBhvr>
                                      <p:to>
                                        <p:strVal val="visible"/>
                                      </p:to>
                                    </p:set>
                                    <p:anim calcmode="lin" valueType="num">
                                      <p:cBhvr additive="base">
                                        <p:cTn id="27" dur="1500" fill="hold"/>
                                        <p:tgtEl>
                                          <p:spTgt spid="89"/>
                                        </p:tgtEl>
                                        <p:attrNameLst>
                                          <p:attrName>ppt_x</p:attrName>
                                        </p:attrNameLst>
                                      </p:cBhvr>
                                      <p:tavLst>
                                        <p:tav tm="0">
                                          <p:val>
                                            <p:strVal val="1+#ppt_w/2"/>
                                          </p:val>
                                        </p:tav>
                                        <p:tav tm="100000">
                                          <p:val>
                                            <p:strVal val="#ppt_x"/>
                                          </p:val>
                                        </p:tav>
                                      </p:tavLst>
                                    </p:anim>
                                    <p:anim calcmode="lin" valueType="num">
                                      <p:cBhvr additive="base">
                                        <p:cTn id="28" dur="1500" fill="hold"/>
                                        <p:tgtEl>
                                          <p:spTgt spid="89"/>
                                        </p:tgtEl>
                                        <p:attrNameLst>
                                          <p:attrName>ppt_y</p:attrName>
                                        </p:attrNameLst>
                                      </p:cBhvr>
                                      <p:tavLst>
                                        <p:tav tm="0">
                                          <p:val>
                                            <p:strVal val="#ppt_y"/>
                                          </p:val>
                                        </p:tav>
                                        <p:tav tm="100000">
                                          <p:val>
                                            <p:strVal val="#ppt_y"/>
                                          </p:val>
                                        </p:tav>
                                      </p:tavLst>
                                    </p:anim>
                                  </p:childTnLst>
                                </p:cTn>
                              </p:par>
                              <p:par>
                                <p:cTn id="29" presetID="2" presetClass="entr" presetSubtype="2" decel="100000" fill="hold" nodeType="withEffect">
                                  <p:stCondLst>
                                    <p:cond delay="100"/>
                                  </p:stCondLst>
                                  <p:childTnLst>
                                    <p:set>
                                      <p:cBhvr>
                                        <p:cTn id="30" dur="1" fill="hold">
                                          <p:stCondLst>
                                            <p:cond delay="0"/>
                                          </p:stCondLst>
                                        </p:cTn>
                                        <p:tgtEl>
                                          <p:spTgt spid="44"/>
                                        </p:tgtEl>
                                        <p:attrNameLst>
                                          <p:attrName>style.visibility</p:attrName>
                                        </p:attrNameLst>
                                      </p:cBhvr>
                                      <p:to>
                                        <p:strVal val="visible"/>
                                      </p:to>
                                    </p:set>
                                    <p:anim calcmode="lin" valueType="num">
                                      <p:cBhvr additive="base">
                                        <p:cTn id="31" dur="1500" fill="hold"/>
                                        <p:tgtEl>
                                          <p:spTgt spid="44"/>
                                        </p:tgtEl>
                                        <p:attrNameLst>
                                          <p:attrName>ppt_x</p:attrName>
                                        </p:attrNameLst>
                                      </p:cBhvr>
                                      <p:tavLst>
                                        <p:tav tm="0">
                                          <p:val>
                                            <p:strVal val="1+#ppt_w/2"/>
                                          </p:val>
                                        </p:tav>
                                        <p:tav tm="100000">
                                          <p:val>
                                            <p:strVal val="#ppt_x"/>
                                          </p:val>
                                        </p:tav>
                                      </p:tavLst>
                                    </p:anim>
                                    <p:anim calcmode="lin" valueType="num">
                                      <p:cBhvr additive="base">
                                        <p:cTn id="32" dur="1500" fill="hold"/>
                                        <p:tgtEl>
                                          <p:spTgt spid="44"/>
                                        </p:tgtEl>
                                        <p:attrNameLst>
                                          <p:attrName>ppt_y</p:attrName>
                                        </p:attrNameLst>
                                      </p:cBhvr>
                                      <p:tavLst>
                                        <p:tav tm="0">
                                          <p:val>
                                            <p:strVal val="#ppt_y"/>
                                          </p:val>
                                        </p:tav>
                                        <p:tav tm="100000">
                                          <p:val>
                                            <p:strVal val="#ppt_y"/>
                                          </p:val>
                                        </p:tav>
                                      </p:tavLst>
                                    </p:anim>
                                  </p:childTnLst>
                                </p:cTn>
                              </p:par>
                              <p:par>
                                <p:cTn id="33" presetID="2" presetClass="entr" presetSubtype="2" decel="100000" fill="hold" nodeType="withEffect">
                                  <p:stCondLst>
                                    <p:cond delay="200"/>
                                  </p:stCondLst>
                                  <p:childTnLst>
                                    <p:set>
                                      <p:cBhvr>
                                        <p:cTn id="34" dur="1" fill="hold">
                                          <p:stCondLst>
                                            <p:cond delay="0"/>
                                          </p:stCondLst>
                                        </p:cTn>
                                        <p:tgtEl>
                                          <p:spTgt spid="37"/>
                                        </p:tgtEl>
                                        <p:attrNameLst>
                                          <p:attrName>style.visibility</p:attrName>
                                        </p:attrNameLst>
                                      </p:cBhvr>
                                      <p:to>
                                        <p:strVal val="visible"/>
                                      </p:to>
                                    </p:set>
                                    <p:anim calcmode="lin" valueType="num">
                                      <p:cBhvr additive="base">
                                        <p:cTn id="35" dur="1500" fill="hold"/>
                                        <p:tgtEl>
                                          <p:spTgt spid="37"/>
                                        </p:tgtEl>
                                        <p:attrNameLst>
                                          <p:attrName>ppt_x</p:attrName>
                                        </p:attrNameLst>
                                      </p:cBhvr>
                                      <p:tavLst>
                                        <p:tav tm="0">
                                          <p:val>
                                            <p:strVal val="1+#ppt_w/2"/>
                                          </p:val>
                                        </p:tav>
                                        <p:tav tm="100000">
                                          <p:val>
                                            <p:strVal val="#ppt_x"/>
                                          </p:val>
                                        </p:tav>
                                      </p:tavLst>
                                    </p:anim>
                                    <p:anim calcmode="lin" valueType="num">
                                      <p:cBhvr additive="base">
                                        <p:cTn id="36" dur="1500" fill="hold"/>
                                        <p:tgtEl>
                                          <p:spTgt spid="37"/>
                                        </p:tgtEl>
                                        <p:attrNameLst>
                                          <p:attrName>ppt_y</p:attrName>
                                        </p:attrNameLst>
                                      </p:cBhvr>
                                      <p:tavLst>
                                        <p:tav tm="0">
                                          <p:val>
                                            <p:strVal val="#ppt_y"/>
                                          </p:val>
                                        </p:tav>
                                        <p:tav tm="100000">
                                          <p:val>
                                            <p:strVal val="#ppt_y"/>
                                          </p:val>
                                        </p:tav>
                                      </p:tavLst>
                                    </p:anim>
                                  </p:childTnLst>
                                </p:cTn>
                              </p:par>
                              <p:par>
                                <p:cTn id="37" presetID="2" presetClass="entr" presetSubtype="2" decel="100000" fill="hold" nodeType="withEffect">
                                  <p:stCondLst>
                                    <p:cond delay="300"/>
                                  </p:stCondLst>
                                  <p:childTnLst>
                                    <p:set>
                                      <p:cBhvr>
                                        <p:cTn id="38" dur="1" fill="hold">
                                          <p:stCondLst>
                                            <p:cond delay="0"/>
                                          </p:stCondLst>
                                        </p:cTn>
                                        <p:tgtEl>
                                          <p:spTgt spid="61"/>
                                        </p:tgtEl>
                                        <p:attrNameLst>
                                          <p:attrName>style.visibility</p:attrName>
                                        </p:attrNameLst>
                                      </p:cBhvr>
                                      <p:to>
                                        <p:strVal val="visible"/>
                                      </p:to>
                                    </p:set>
                                    <p:anim calcmode="lin" valueType="num">
                                      <p:cBhvr additive="base">
                                        <p:cTn id="39" dur="1500" fill="hold"/>
                                        <p:tgtEl>
                                          <p:spTgt spid="61"/>
                                        </p:tgtEl>
                                        <p:attrNameLst>
                                          <p:attrName>ppt_x</p:attrName>
                                        </p:attrNameLst>
                                      </p:cBhvr>
                                      <p:tavLst>
                                        <p:tav tm="0">
                                          <p:val>
                                            <p:strVal val="1+#ppt_w/2"/>
                                          </p:val>
                                        </p:tav>
                                        <p:tav tm="100000">
                                          <p:val>
                                            <p:strVal val="#ppt_x"/>
                                          </p:val>
                                        </p:tav>
                                      </p:tavLst>
                                    </p:anim>
                                    <p:anim calcmode="lin" valueType="num">
                                      <p:cBhvr additive="base">
                                        <p:cTn id="40" dur="1500" fill="hold"/>
                                        <p:tgtEl>
                                          <p:spTgt spid="61"/>
                                        </p:tgtEl>
                                        <p:attrNameLst>
                                          <p:attrName>ppt_y</p:attrName>
                                        </p:attrNameLst>
                                      </p:cBhvr>
                                      <p:tavLst>
                                        <p:tav tm="0">
                                          <p:val>
                                            <p:strVal val="#ppt_y"/>
                                          </p:val>
                                        </p:tav>
                                        <p:tav tm="100000">
                                          <p:val>
                                            <p:strVal val="#ppt_y"/>
                                          </p:val>
                                        </p:tav>
                                      </p:tavLst>
                                    </p:anim>
                                  </p:childTnLst>
                                </p:cTn>
                              </p:par>
                              <p:par>
                                <p:cTn id="41" presetID="2" presetClass="entr" presetSubtype="2" decel="100000" fill="hold" nodeType="withEffect">
                                  <p:stCondLst>
                                    <p:cond delay="400"/>
                                  </p:stCondLst>
                                  <p:childTnLst>
                                    <p:set>
                                      <p:cBhvr>
                                        <p:cTn id="42" dur="1" fill="hold">
                                          <p:stCondLst>
                                            <p:cond delay="0"/>
                                          </p:stCondLst>
                                        </p:cTn>
                                        <p:tgtEl>
                                          <p:spTgt spid="68"/>
                                        </p:tgtEl>
                                        <p:attrNameLst>
                                          <p:attrName>style.visibility</p:attrName>
                                        </p:attrNameLst>
                                      </p:cBhvr>
                                      <p:to>
                                        <p:strVal val="visible"/>
                                      </p:to>
                                    </p:set>
                                    <p:anim calcmode="lin" valueType="num">
                                      <p:cBhvr additive="base">
                                        <p:cTn id="43" dur="1500" fill="hold"/>
                                        <p:tgtEl>
                                          <p:spTgt spid="68"/>
                                        </p:tgtEl>
                                        <p:attrNameLst>
                                          <p:attrName>ppt_x</p:attrName>
                                        </p:attrNameLst>
                                      </p:cBhvr>
                                      <p:tavLst>
                                        <p:tav tm="0">
                                          <p:val>
                                            <p:strVal val="1+#ppt_w/2"/>
                                          </p:val>
                                        </p:tav>
                                        <p:tav tm="100000">
                                          <p:val>
                                            <p:strVal val="#ppt_x"/>
                                          </p:val>
                                        </p:tav>
                                      </p:tavLst>
                                    </p:anim>
                                    <p:anim calcmode="lin" valueType="num">
                                      <p:cBhvr additive="base">
                                        <p:cTn id="44" dur="1500" fill="hold"/>
                                        <p:tgtEl>
                                          <p:spTgt spid="68"/>
                                        </p:tgtEl>
                                        <p:attrNameLst>
                                          <p:attrName>ppt_y</p:attrName>
                                        </p:attrNameLst>
                                      </p:cBhvr>
                                      <p:tavLst>
                                        <p:tav tm="0">
                                          <p:val>
                                            <p:strVal val="#ppt_y"/>
                                          </p:val>
                                        </p:tav>
                                        <p:tav tm="100000">
                                          <p:val>
                                            <p:strVal val="#ppt_y"/>
                                          </p:val>
                                        </p:tav>
                                      </p:tavLst>
                                    </p:anim>
                                  </p:childTnLst>
                                </p:cTn>
                              </p:par>
                              <p:par>
                                <p:cTn id="45" presetID="2" presetClass="entr" presetSubtype="2" decel="100000" fill="hold" nodeType="withEffect">
                                  <p:stCondLst>
                                    <p:cond delay="500"/>
                                  </p:stCondLst>
                                  <p:childTnLst>
                                    <p:set>
                                      <p:cBhvr>
                                        <p:cTn id="46" dur="1" fill="hold">
                                          <p:stCondLst>
                                            <p:cond delay="0"/>
                                          </p:stCondLst>
                                        </p:cTn>
                                        <p:tgtEl>
                                          <p:spTgt spid="79"/>
                                        </p:tgtEl>
                                        <p:attrNameLst>
                                          <p:attrName>style.visibility</p:attrName>
                                        </p:attrNameLst>
                                      </p:cBhvr>
                                      <p:to>
                                        <p:strVal val="visible"/>
                                      </p:to>
                                    </p:set>
                                    <p:anim calcmode="lin" valueType="num">
                                      <p:cBhvr additive="base">
                                        <p:cTn id="47" dur="1500" fill="hold"/>
                                        <p:tgtEl>
                                          <p:spTgt spid="79"/>
                                        </p:tgtEl>
                                        <p:attrNameLst>
                                          <p:attrName>ppt_x</p:attrName>
                                        </p:attrNameLst>
                                      </p:cBhvr>
                                      <p:tavLst>
                                        <p:tav tm="0">
                                          <p:val>
                                            <p:strVal val="1+#ppt_w/2"/>
                                          </p:val>
                                        </p:tav>
                                        <p:tav tm="100000">
                                          <p:val>
                                            <p:strVal val="#ppt_x"/>
                                          </p:val>
                                        </p:tav>
                                      </p:tavLst>
                                    </p:anim>
                                    <p:anim calcmode="lin" valueType="num">
                                      <p:cBhvr additive="base">
                                        <p:cTn id="48" dur="1500" fill="hold"/>
                                        <p:tgtEl>
                                          <p:spTgt spid="79"/>
                                        </p:tgtEl>
                                        <p:attrNameLst>
                                          <p:attrName>ppt_y</p:attrName>
                                        </p:attrNameLst>
                                      </p:cBhvr>
                                      <p:tavLst>
                                        <p:tav tm="0">
                                          <p:val>
                                            <p:strVal val="#ppt_y"/>
                                          </p:val>
                                        </p:tav>
                                        <p:tav tm="100000">
                                          <p:val>
                                            <p:strVal val="#ppt_y"/>
                                          </p:val>
                                        </p:tav>
                                      </p:tavLst>
                                    </p:anim>
                                  </p:childTnLst>
                                </p:cTn>
                              </p:par>
                              <p:par>
                                <p:cTn id="49" presetID="2" presetClass="entr" presetSubtype="2" decel="100000" fill="hold" nodeType="withEffect">
                                  <p:stCondLst>
                                    <p:cond delay="600"/>
                                  </p:stCondLst>
                                  <p:childTnLst>
                                    <p:set>
                                      <p:cBhvr>
                                        <p:cTn id="50" dur="1" fill="hold">
                                          <p:stCondLst>
                                            <p:cond delay="0"/>
                                          </p:stCondLst>
                                        </p:cTn>
                                        <p:tgtEl>
                                          <p:spTgt spid="88"/>
                                        </p:tgtEl>
                                        <p:attrNameLst>
                                          <p:attrName>style.visibility</p:attrName>
                                        </p:attrNameLst>
                                      </p:cBhvr>
                                      <p:to>
                                        <p:strVal val="visible"/>
                                      </p:to>
                                    </p:set>
                                    <p:anim calcmode="lin" valueType="num">
                                      <p:cBhvr additive="base">
                                        <p:cTn id="51" dur="1500" fill="hold"/>
                                        <p:tgtEl>
                                          <p:spTgt spid="88"/>
                                        </p:tgtEl>
                                        <p:attrNameLst>
                                          <p:attrName>ppt_x</p:attrName>
                                        </p:attrNameLst>
                                      </p:cBhvr>
                                      <p:tavLst>
                                        <p:tav tm="0">
                                          <p:val>
                                            <p:strVal val="1+#ppt_w/2"/>
                                          </p:val>
                                        </p:tav>
                                        <p:tav tm="100000">
                                          <p:val>
                                            <p:strVal val="#ppt_x"/>
                                          </p:val>
                                        </p:tav>
                                      </p:tavLst>
                                    </p:anim>
                                    <p:anim calcmode="lin" valueType="num">
                                      <p:cBhvr additive="base">
                                        <p:cTn id="52" dur="1500" fill="hold"/>
                                        <p:tgtEl>
                                          <p:spTgt spid="88"/>
                                        </p:tgtEl>
                                        <p:attrNameLst>
                                          <p:attrName>ppt_y</p:attrName>
                                        </p:attrNameLst>
                                      </p:cBhvr>
                                      <p:tavLst>
                                        <p:tav tm="0">
                                          <p:val>
                                            <p:strVal val="#ppt_y"/>
                                          </p:val>
                                        </p:tav>
                                        <p:tav tm="100000">
                                          <p:val>
                                            <p:strVal val="#ppt_y"/>
                                          </p:val>
                                        </p:tav>
                                      </p:tavLst>
                                    </p:anim>
                                  </p:childTnLst>
                                </p:cTn>
                              </p:par>
                              <p:par>
                                <p:cTn id="53" presetID="22" presetClass="entr" presetSubtype="2" fill="hold" nodeType="withEffect">
                                  <p:stCondLst>
                                    <p:cond delay="1100"/>
                                  </p:stCondLst>
                                  <p:childTnLst>
                                    <p:set>
                                      <p:cBhvr>
                                        <p:cTn id="54" dur="1" fill="hold">
                                          <p:stCondLst>
                                            <p:cond delay="0"/>
                                          </p:stCondLst>
                                        </p:cTn>
                                        <p:tgtEl>
                                          <p:spTgt spid="87"/>
                                        </p:tgtEl>
                                        <p:attrNameLst>
                                          <p:attrName>style.visibility</p:attrName>
                                        </p:attrNameLst>
                                      </p:cBhvr>
                                      <p:to>
                                        <p:strVal val="visible"/>
                                      </p:to>
                                    </p:set>
                                    <p:animEffect transition="in" filter="wipe(right)">
                                      <p:cBhvr>
                                        <p:cTn id="55" dur="700"/>
                                        <p:tgtEl>
                                          <p:spTgt spid="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animBg="1"/>
      <p:bldP spid="90" grpId="0" animBg="1"/>
      <p:bldP spid="91" grpId="0" animBg="1"/>
      <p:bldP spid="92" grpId="0" animBg="1"/>
      <p:bldP spid="95" grpId="0"/>
      <p:bldP spid="96" grpId="0"/>
    </p:bldLst>
  </p:timing>
</p:sld>
</file>

<file path=ppt/slides/slide1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cxnSp>
        <p:nvCxnSpPr>
          <p:cNvPr id="15" name="Straight Connector 14">
            <a:extLst>
              <a:ext uri="{FF2B5EF4-FFF2-40B4-BE49-F238E27FC236}">
                <a16:creationId xmlns:a16="http://schemas.microsoft.com/office/drawing/2014/main" id="{B7A6A8C3-30C5-402C-8B1E-13ADB9707C43}"/>
              </a:ext>
            </a:extLst>
          </p:cNvPr>
          <p:cNvCxnSpPr>
            <a:cxnSpLocks/>
          </p:cNvCxnSpPr>
          <p:nvPr/>
        </p:nvCxnSpPr>
        <p:spPr>
          <a:xfrm>
            <a:off x="12193587" y="0"/>
            <a:ext cx="0" cy="13716000"/>
          </a:xfrm>
          <a:prstGeom prst="line">
            <a:avLst/>
          </a:prstGeom>
          <a:ln w="635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6" name="Oval 15">
            <a:extLst>
              <a:ext uri="{FF2B5EF4-FFF2-40B4-BE49-F238E27FC236}">
                <a16:creationId xmlns:a16="http://schemas.microsoft.com/office/drawing/2014/main" id="{2D9159DE-9DFE-4797-8273-978A10437C34}"/>
              </a:ext>
            </a:extLst>
          </p:cNvPr>
          <p:cNvSpPr/>
          <p:nvPr/>
        </p:nvSpPr>
        <p:spPr>
          <a:xfrm>
            <a:off x="11838202" y="2920582"/>
            <a:ext cx="710771" cy="710771"/>
          </a:xfrm>
          <a:prstGeom prst="ellipse">
            <a:avLst/>
          </a:prstGeom>
          <a:solidFill>
            <a:schemeClr val="bg1"/>
          </a:solidFill>
          <a:ln w="635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a:solidFill>
                  <a:schemeClr val="accent1"/>
                </a:solidFill>
                <a:latin typeface="+mj-lt"/>
              </a:rPr>
              <a:t>01</a:t>
            </a:r>
          </a:p>
        </p:txBody>
      </p:sp>
      <p:sp>
        <p:nvSpPr>
          <p:cNvPr id="17" name="Oval 16">
            <a:extLst>
              <a:ext uri="{FF2B5EF4-FFF2-40B4-BE49-F238E27FC236}">
                <a16:creationId xmlns:a16="http://schemas.microsoft.com/office/drawing/2014/main" id="{15478016-AAA9-400F-9257-FF659FF9C54D}"/>
              </a:ext>
            </a:extLst>
          </p:cNvPr>
          <p:cNvSpPr/>
          <p:nvPr/>
        </p:nvSpPr>
        <p:spPr>
          <a:xfrm>
            <a:off x="11838202" y="6515001"/>
            <a:ext cx="710771" cy="710771"/>
          </a:xfrm>
          <a:prstGeom prst="ellipse">
            <a:avLst/>
          </a:prstGeom>
          <a:solidFill>
            <a:schemeClr val="bg1"/>
          </a:solidFill>
          <a:ln w="635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a:solidFill>
                  <a:schemeClr val="accent1"/>
                </a:solidFill>
                <a:latin typeface="+mj-lt"/>
              </a:rPr>
              <a:t>02</a:t>
            </a:r>
          </a:p>
        </p:txBody>
      </p:sp>
      <p:sp>
        <p:nvSpPr>
          <p:cNvPr id="18" name="TextBox 17">
            <a:extLst>
              <a:ext uri="{FF2B5EF4-FFF2-40B4-BE49-F238E27FC236}">
                <a16:creationId xmlns:a16="http://schemas.microsoft.com/office/drawing/2014/main" id="{AD857DF9-06F8-40AB-992F-6C447FF87015}"/>
              </a:ext>
            </a:extLst>
          </p:cNvPr>
          <p:cNvSpPr txBox="1"/>
          <p:nvPr/>
        </p:nvSpPr>
        <p:spPr>
          <a:xfrm>
            <a:off x="7560146" y="2776500"/>
            <a:ext cx="3582894" cy="1200329"/>
          </a:xfrm>
          <a:prstGeom prst="rect">
            <a:avLst/>
          </a:prstGeom>
          <a:noFill/>
        </p:spPr>
        <p:txBody>
          <a:bodyPr wrap="square" rtlCol="0" anchor="ctr">
            <a:spAutoFit/>
          </a:bodyPr>
          <a:lstStyle/>
          <a:p>
            <a:pPr algn="r"/>
            <a:r>
              <a:rPr lang="en-US" sz="3600" b="1">
                <a:solidFill>
                  <a:schemeClr val="tx1">
                    <a:alpha val="34000"/>
                  </a:schemeClr>
                </a:solidFill>
                <a:latin typeface="+mj-lt"/>
              </a:rPr>
              <a:t>Here write the wonderful story</a:t>
            </a:r>
            <a:endParaRPr lang="en-US" sz="3600" b="1" dirty="0">
              <a:solidFill>
                <a:schemeClr val="tx1">
                  <a:alpha val="34000"/>
                </a:schemeClr>
              </a:solidFill>
              <a:latin typeface="+mj-lt"/>
            </a:endParaRPr>
          </a:p>
        </p:txBody>
      </p:sp>
      <p:sp>
        <p:nvSpPr>
          <p:cNvPr id="19" name="TextBox 18">
            <a:extLst>
              <a:ext uri="{FF2B5EF4-FFF2-40B4-BE49-F238E27FC236}">
                <a16:creationId xmlns:a16="http://schemas.microsoft.com/office/drawing/2014/main" id="{C251FA08-DB59-4AD0-A744-2F8B933FDFC7}"/>
              </a:ext>
            </a:extLst>
          </p:cNvPr>
          <p:cNvSpPr txBox="1"/>
          <p:nvPr/>
        </p:nvSpPr>
        <p:spPr>
          <a:xfrm>
            <a:off x="13032101" y="2914999"/>
            <a:ext cx="4474021" cy="923330"/>
          </a:xfrm>
          <a:prstGeom prst="rect">
            <a:avLst/>
          </a:prstGeom>
          <a:noFill/>
        </p:spPr>
        <p:txBody>
          <a:bodyPr wrap="square" rtlCol="0">
            <a:spAutoFit/>
          </a:bodyPr>
          <a:lstStyle/>
          <a:p>
            <a:r>
              <a:rPr lang="en-US">
                <a:solidFill>
                  <a:schemeClr val="tx1">
                    <a:alpha val="50000"/>
                  </a:schemeClr>
                </a:solidFill>
              </a:rPr>
              <a:t>Sed luctus a magna et accumsan. Donec non nisl vitae metus pellentesque vulputate eget sit amet diam. </a:t>
            </a:r>
          </a:p>
        </p:txBody>
      </p:sp>
      <p:sp>
        <p:nvSpPr>
          <p:cNvPr id="20" name="TextBox 19">
            <a:extLst>
              <a:ext uri="{FF2B5EF4-FFF2-40B4-BE49-F238E27FC236}">
                <a16:creationId xmlns:a16="http://schemas.microsoft.com/office/drawing/2014/main" id="{CEBA23FF-2A98-42B9-AD2D-AB3AAECD26E4}"/>
              </a:ext>
            </a:extLst>
          </p:cNvPr>
          <p:cNvSpPr txBox="1"/>
          <p:nvPr/>
        </p:nvSpPr>
        <p:spPr>
          <a:xfrm>
            <a:off x="1708879" y="6085557"/>
            <a:ext cx="6962656" cy="1569660"/>
          </a:xfrm>
          <a:prstGeom prst="rect">
            <a:avLst/>
          </a:prstGeom>
          <a:noFill/>
        </p:spPr>
        <p:txBody>
          <a:bodyPr wrap="square" rtlCol="0" anchor="ctr">
            <a:spAutoFit/>
          </a:bodyPr>
          <a:lstStyle/>
          <a:p>
            <a:pPr algn="r"/>
            <a:r>
              <a:rPr lang="en-US" sz="4800" b="1">
                <a:latin typeface="+mj-lt"/>
              </a:rPr>
              <a:t>Place here amazing image story</a:t>
            </a:r>
            <a:endParaRPr lang="en-US" sz="4800" b="1" dirty="0">
              <a:latin typeface="+mj-lt"/>
            </a:endParaRPr>
          </a:p>
        </p:txBody>
      </p:sp>
      <p:sp>
        <p:nvSpPr>
          <p:cNvPr id="33" name="TextBox 32">
            <a:extLst>
              <a:ext uri="{FF2B5EF4-FFF2-40B4-BE49-F238E27FC236}">
                <a16:creationId xmlns:a16="http://schemas.microsoft.com/office/drawing/2014/main" id="{E00FB886-5612-4072-B108-205B62C13FB2}"/>
              </a:ext>
            </a:extLst>
          </p:cNvPr>
          <p:cNvSpPr txBox="1"/>
          <p:nvPr/>
        </p:nvSpPr>
        <p:spPr>
          <a:xfrm>
            <a:off x="13032101" y="8015710"/>
            <a:ext cx="8409914" cy="369332"/>
          </a:xfrm>
          <a:prstGeom prst="rect">
            <a:avLst/>
          </a:prstGeom>
          <a:noFill/>
        </p:spPr>
        <p:txBody>
          <a:bodyPr wrap="square" rtlCol="0">
            <a:spAutoFit/>
          </a:bodyPr>
          <a:lstStyle/>
          <a:p>
            <a:r>
              <a:rPr lang="en-US" i="1"/>
              <a:t>// Mauris dapibus aliquet egestas. Sed maximus aliquam dolor placerat semper.</a:t>
            </a:r>
          </a:p>
        </p:txBody>
      </p:sp>
      <p:sp>
        <p:nvSpPr>
          <p:cNvPr id="34" name="TextBox 33">
            <a:extLst>
              <a:ext uri="{FF2B5EF4-FFF2-40B4-BE49-F238E27FC236}">
                <a16:creationId xmlns:a16="http://schemas.microsoft.com/office/drawing/2014/main" id="{AD74F7E4-54C9-4649-A79B-4A7579E28577}"/>
              </a:ext>
            </a:extLst>
          </p:cNvPr>
          <p:cNvSpPr txBox="1"/>
          <p:nvPr/>
        </p:nvSpPr>
        <p:spPr>
          <a:xfrm>
            <a:off x="8685991" y="6085557"/>
            <a:ext cx="3054231" cy="1569660"/>
          </a:xfrm>
          <a:prstGeom prst="rect">
            <a:avLst/>
          </a:prstGeom>
          <a:noFill/>
        </p:spPr>
        <p:txBody>
          <a:bodyPr wrap="square" rtlCol="0" anchor="ctr">
            <a:spAutoFit/>
          </a:bodyPr>
          <a:lstStyle/>
          <a:p>
            <a:r>
              <a:rPr lang="en-US" sz="9600" b="1">
                <a:solidFill>
                  <a:schemeClr val="accent1"/>
                </a:solidFill>
                <a:latin typeface="+mj-lt"/>
              </a:rPr>
              <a:t>1999</a:t>
            </a:r>
            <a:endParaRPr lang="en-US" sz="9600" b="1" dirty="0">
              <a:solidFill>
                <a:schemeClr val="accent1"/>
              </a:solidFill>
              <a:latin typeface="+mj-lt"/>
            </a:endParaRPr>
          </a:p>
        </p:txBody>
      </p:sp>
      <p:sp>
        <p:nvSpPr>
          <p:cNvPr id="38" name="Oval 37">
            <a:extLst>
              <a:ext uri="{FF2B5EF4-FFF2-40B4-BE49-F238E27FC236}">
                <a16:creationId xmlns:a16="http://schemas.microsoft.com/office/drawing/2014/main" id="{ACB3E889-34DC-406E-97C3-AB7AF8121F03}"/>
              </a:ext>
            </a:extLst>
          </p:cNvPr>
          <p:cNvSpPr/>
          <p:nvPr/>
        </p:nvSpPr>
        <p:spPr>
          <a:xfrm>
            <a:off x="11838202" y="10021754"/>
            <a:ext cx="710771" cy="710771"/>
          </a:xfrm>
          <a:prstGeom prst="ellipse">
            <a:avLst/>
          </a:prstGeom>
          <a:solidFill>
            <a:schemeClr val="bg1"/>
          </a:solidFill>
          <a:ln w="635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a:solidFill>
                  <a:schemeClr val="accent1"/>
                </a:solidFill>
                <a:latin typeface="+mj-lt"/>
              </a:rPr>
              <a:t>03</a:t>
            </a:r>
          </a:p>
        </p:txBody>
      </p:sp>
      <p:sp>
        <p:nvSpPr>
          <p:cNvPr id="39" name="TextBox 38">
            <a:extLst>
              <a:ext uri="{FF2B5EF4-FFF2-40B4-BE49-F238E27FC236}">
                <a16:creationId xmlns:a16="http://schemas.microsoft.com/office/drawing/2014/main" id="{A79B11B3-DBA5-4B34-85D6-713DE75F543A}"/>
              </a:ext>
            </a:extLst>
          </p:cNvPr>
          <p:cNvSpPr txBox="1"/>
          <p:nvPr/>
        </p:nvSpPr>
        <p:spPr>
          <a:xfrm>
            <a:off x="7560146" y="9877672"/>
            <a:ext cx="3582894" cy="1200329"/>
          </a:xfrm>
          <a:prstGeom prst="rect">
            <a:avLst/>
          </a:prstGeom>
          <a:noFill/>
        </p:spPr>
        <p:txBody>
          <a:bodyPr wrap="square" rtlCol="0" anchor="ctr">
            <a:spAutoFit/>
          </a:bodyPr>
          <a:lstStyle/>
          <a:p>
            <a:pPr algn="r"/>
            <a:r>
              <a:rPr lang="en-US" sz="3600" b="1">
                <a:solidFill>
                  <a:schemeClr val="tx1">
                    <a:alpha val="34000"/>
                  </a:schemeClr>
                </a:solidFill>
                <a:latin typeface="+mj-lt"/>
              </a:rPr>
              <a:t>Here write the wonderful story</a:t>
            </a:r>
            <a:endParaRPr lang="en-US" sz="3600" b="1" dirty="0">
              <a:solidFill>
                <a:schemeClr val="tx1">
                  <a:alpha val="34000"/>
                </a:schemeClr>
              </a:solidFill>
              <a:latin typeface="+mj-lt"/>
            </a:endParaRPr>
          </a:p>
        </p:txBody>
      </p:sp>
      <p:sp>
        <p:nvSpPr>
          <p:cNvPr id="40" name="TextBox 39">
            <a:extLst>
              <a:ext uri="{FF2B5EF4-FFF2-40B4-BE49-F238E27FC236}">
                <a16:creationId xmlns:a16="http://schemas.microsoft.com/office/drawing/2014/main" id="{1B2531B0-CEFD-4DCB-B202-815B938E8AAE}"/>
              </a:ext>
            </a:extLst>
          </p:cNvPr>
          <p:cNvSpPr txBox="1"/>
          <p:nvPr/>
        </p:nvSpPr>
        <p:spPr>
          <a:xfrm>
            <a:off x="15748091" y="10016170"/>
            <a:ext cx="4474021" cy="923330"/>
          </a:xfrm>
          <a:prstGeom prst="rect">
            <a:avLst/>
          </a:prstGeom>
          <a:noFill/>
        </p:spPr>
        <p:txBody>
          <a:bodyPr wrap="square" rtlCol="0">
            <a:spAutoFit/>
          </a:bodyPr>
          <a:lstStyle/>
          <a:p>
            <a:r>
              <a:rPr lang="en-US">
                <a:solidFill>
                  <a:schemeClr val="tx1">
                    <a:alpha val="50000"/>
                  </a:schemeClr>
                </a:solidFill>
              </a:rPr>
              <a:t>Sed luctus a magna et accumsan. Donec non nisl vitae metus pellentesque vulputate eget sit amet diam. </a:t>
            </a:r>
          </a:p>
        </p:txBody>
      </p:sp>
      <p:sp>
        <p:nvSpPr>
          <p:cNvPr id="41" name="TextBox 40">
            <a:extLst>
              <a:ext uri="{FF2B5EF4-FFF2-40B4-BE49-F238E27FC236}">
                <a16:creationId xmlns:a16="http://schemas.microsoft.com/office/drawing/2014/main" id="{9D3CC50F-52DB-4991-87C3-BAA6BF4C61CA}"/>
              </a:ext>
            </a:extLst>
          </p:cNvPr>
          <p:cNvSpPr txBox="1"/>
          <p:nvPr/>
        </p:nvSpPr>
        <p:spPr>
          <a:xfrm>
            <a:off x="13019166" y="9816116"/>
            <a:ext cx="2737984" cy="1323439"/>
          </a:xfrm>
          <a:prstGeom prst="rect">
            <a:avLst/>
          </a:prstGeom>
          <a:noFill/>
        </p:spPr>
        <p:txBody>
          <a:bodyPr wrap="square" rtlCol="0" anchor="ctr">
            <a:spAutoFit/>
          </a:bodyPr>
          <a:lstStyle/>
          <a:p>
            <a:r>
              <a:rPr lang="en-US" sz="8000" b="1">
                <a:solidFill>
                  <a:schemeClr val="accent1"/>
                </a:solidFill>
                <a:latin typeface="+mj-lt"/>
              </a:rPr>
              <a:t>2000</a:t>
            </a:r>
            <a:endParaRPr lang="en-US" sz="8000" b="1" dirty="0">
              <a:solidFill>
                <a:schemeClr val="accent1"/>
              </a:solidFill>
              <a:latin typeface="+mj-lt"/>
            </a:endParaRPr>
          </a:p>
        </p:txBody>
      </p:sp>
      <p:sp>
        <p:nvSpPr>
          <p:cNvPr id="3" name="Picture Placeholder 2">
            <a:extLst>
              <a:ext uri="{FF2B5EF4-FFF2-40B4-BE49-F238E27FC236}">
                <a16:creationId xmlns:a16="http://schemas.microsoft.com/office/drawing/2014/main" id="{A73E8810-4D65-4CA4-BEC2-29D9FC82650A}"/>
              </a:ext>
            </a:extLst>
          </p:cNvPr>
          <p:cNvSpPr>
            <a:spLocks noGrp="1"/>
          </p:cNvSpPr>
          <p:nvPr>
            <p:ph type="pic" sz="quarter" idx="17"/>
          </p:nvPr>
        </p:nvSpPr>
        <p:spPr/>
      </p:sp>
      <p:sp>
        <p:nvSpPr>
          <p:cNvPr id="5" name="Picture Placeholder 4">
            <a:extLst>
              <a:ext uri="{FF2B5EF4-FFF2-40B4-BE49-F238E27FC236}">
                <a16:creationId xmlns:a16="http://schemas.microsoft.com/office/drawing/2014/main" id="{EC95D4A1-CD96-44C1-B6A5-22B7625DAD1F}"/>
              </a:ext>
            </a:extLst>
          </p:cNvPr>
          <p:cNvSpPr>
            <a:spLocks noGrp="1"/>
          </p:cNvSpPr>
          <p:nvPr>
            <p:ph type="pic" sz="quarter" idx="16"/>
          </p:nvPr>
        </p:nvSpPr>
        <p:spPr/>
      </p:sp>
      <p:sp>
        <p:nvSpPr>
          <p:cNvPr id="7" name="Picture Placeholder 6">
            <a:extLst>
              <a:ext uri="{FF2B5EF4-FFF2-40B4-BE49-F238E27FC236}">
                <a16:creationId xmlns:a16="http://schemas.microsoft.com/office/drawing/2014/main" id="{B49C82C3-5539-41DD-B35F-AF6D684D02AB}"/>
              </a:ext>
            </a:extLst>
          </p:cNvPr>
          <p:cNvSpPr>
            <a:spLocks noGrp="1"/>
          </p:cNvSpPr>
          <p:nvPr>
            <p:ph type="pic" sz="quarter" idx="15"/>
          </p:nvPr>
        </p:nvSpPr>
        <p:spPr/>
      </p:sp>
    </p:spTree>
    <p:extLst>
      <p:ext uri="{BB962C8B-B14F-4D97-AF65-F5344CB8AC3E}">
        <p14:creationId xmlns:p14="http://schemas.microsoft.com/office/powerpoint/2010/main" val="767484092"/>
      </p:ext>
    </p:extLst>
  </p:cSld>
  <p:clrMapOvr>
    <a:overrideClrMapping bg1="dk1" tx1="lt1" bg2="dk2" tx2="lt2" accent1="accent1" accent2="accent2" accent3="accent3" accent4="accent4" accent5="accent5" accent6="accent6" hlink="hlink" folHlink="folHlink"/>
  </p:clrMapOvr>
  <p:transition spd="slow">
    <p:push dir="u"/>
  </p:transition>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Shape 3">
            <a:extLst>
              <a:ext uri="{FF2B5EF4-FFF2-40B4-BE49-F238E27FC236}">
                <a16:creationId xmlns:a16="http://schemas.microsoft.com/office/drawing/2014/main" id="{1FA2743B-019E-4242-8AD8-235FB9DB6EBC}"/>
              </a:ext>
            </a:extLst>
          </p:cNvPr>
          <p:cNvSpPr/>
          <p:nvPr/>
        </p:nvSpPr>
        <p:spPr>
          <a:xfrm>
            <a:off x="5217251" y="0"/>
            <a:ext cx="19160970" cy="13735417"/>
          </a:xfrm>
          <a:custGeom>
            <a:avLst/>
            <a:gdLst>
              <a:gd name="connsiteX0" fmla="*/ 5743143 w 14363700"/>
              <a:gd name="connsiteY0" fmla="*/ 9694069 h 10296525"/>
              <a:gd name="connsiteX1" fmla="*/ 6708979 w 14363700"/>
              <a:gd name="connsiteY1" fmla="*/ 10173177 h 10296525"/>
              <a:gd name="connsiteX2" fmla="*/ 6807086 w 14363700"/>
              <a:gd name="connsiteY2" fmla="*/ 10294144 h 10296525"/>
              <a:gd name="connsiteX3" fmla="*/ 14364221 w 14363700"/>
              <a:gd name="connsiteY3" fmla="*/ 10294144 h 10296525"/>
              <a:gd name="connsiteX4" fmla="*/ 14364221 w 14363700"/>
              <a:gd name="connsiteY4" fmla="*/ 7040404 h 10296525"/>
              <a:gd name="connsiteX5" fmla="*/ 14364221 w 14363700"/>
              <a:gd name="connsiteY5" fmla="*/ 6087904 h 10296525"/>
              <a:gd name="connsiteX6" fmla="*/ 14364221 w 14363700"/>
              <a:gd name="connsiteY6" fmla="*/ 7144 h 10296525"/>
              <a:gd name="connsiteX7" fmla="*/ 12822123 w 14363700"/>
              <a:gd name="connsiteY7" fmla="*/ 7144 h 10296525"/>
              <a:gd name="connsiteX8" fmla="*/ 9588386 w 14363700"/>
              <a:gd name="connsiteY8" fmla="*/ 7144 h 10296525"/>
              <a:gd name="connsiteX9" fmla="*/ 7703388 w 14363700"/>
              <a:gd name="connsiteY9" fmla="*/ 262414 h 10296525"/>
              <a:gd name="connsiteX10" fmla="*/ 7018541 w 14363700"/>
              <a:gd name="connsiteY10" fmla="*/ 178594 h 10296525"/>
              <a:gd name="connsiteX11" fmla="*/ 5044961 w 14363700"/>
              <a:gd name="connsiteY11" fmla="*/ 986314 h 10296525"/>
              <a:gd name="connsiteX12" fmla="*/ 3818141 w 14363700"/>
              <a:gd name="connsiteY12" fmla="*/ 1486376 h 10296525"/>
              <a:gd name="connsiteX13" fmla="*/ 3810521 w 14363700"/>
              <a:gd name="connsiteY13" fmla="*/ 1486376 h 10296525"/>
              <a:gd name="connsiteX14" fmla="*/ 2062683 w 14363700"/>
              <a:gd name="connsiteY14" fmla="*/ 2648426 h 10296525"/>
              <a:gd name="connsiteX15" fmla="*/ 1516901 w 14363700"/>
              <a:gd name="connsiteY15" fmla="*/ 2995136 h 10296525"/>
              <a:gd name="connsiteX16" fmla="*/ 1499756 w 14363700"/>
              <a:gd name="connsiteY16" fmla="*/ 2994184 h 10296525"/>
              <a:gd name="connsiteX17" fmla="*/ 7188 w 14363700"/>
              <a:gd name="connsiteY17" fmla="*/ 4440079 h 10296525"/>
              <a:gd name="connsiteX18" fmla="*/ 615836 w 14363700"/>
              <a:gd name="connsiteY18" fmla="*/ 5635467 h 10296525"/>
              <a:gd name="connsiteX19" fmla="*/ 615836 w 14363700"/>
              <a:gd name="connsiteY19" fmla="*/ 5635467 h 10296525"/>
              <a:gd name="connsiteX20" fmla="*/ 586308 w 14363700"/>
              <a:gd name="connsiteY20" fmla="*/ 5940267 h 10296525"/>
              <a:gd name="connsiteX21" fmla="*/ 2538934 w 14363700"/>
              <a:gd name="connsiteY21" fmla="*/ 7866221 h 10296525"/>
              <a:gd name="connsiteX22" fmla="*/ 2563698 w 14363700"/>
              <a:gd name="connsiteY22" fmla="*/ 7865269 h 10296525"/>
              <a:gd name="connsiteX23" fmla="*/ 3291409 w 14363700"/>
              <a:gd name="connsiteY23" fmla="*/ 8272939 h 10296525"/>
              <a:gd name="connsiteX24" fmla="*/ 5737429 w 14363700"/>
              <a:gd name="connsiteY24" fmla="*/ 9693116 h 10296525"/>
              <a:gd name="connsiteX25" fmla="*/ 5743143 w 14363700"/>
              <a:gd name="connsiteY25" fmla="*/ 9694069 h 1029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4363700" h="10296525">
                <a:moveTo>
                  <a:pt x="5743143" y="9694069"/>
                </a:moveTo>
                <a:cubicBezTo>
                  <a:pt x="6123191" y="9693116"/>
                  <a:pt x="6482284" y="9868377"/>
                  <a:pt x="6708979" y="10173177"/>
                </a:cubicBezTo>
                <a:cubicBezTo>
                  <a:pt x="6740411" y="10215086"/>
                  <a:pt x="6772796" y="10255091"/>
                  <a:pt x="6807086" y="10294144"/>
                </a:cubicBezTo>
                <a:lnTo>
                  <a:pt x="14364221" y="10294144"/>
                </a:lnTo>
                <a:lnTo>
                  <a:pt x="14364221" y="7040404"/>
                </a:lnTo>
                <a:lnTo>
                  <a:pt x="14364221" y="6087904"/>
                </a:lnTo>
                <a:lnTo>
                  <a:pt x="14364221" y="7144"/>
                </a:lnTo>
                <a:lnTo>
                  <a:pt x="12822123" y="7144"/>
                </a:lnTo>
                <a:lnTo>
                  <a:pt x="9588386" y="7144"/>
                </a:lnTo>
                <a:cubicBezTo>
                  <a:pt x="9015933" y="326231"/>
                  <a:pt x="8343469" y="422434"/>
                  <a:pt x="7703388" y="262414"/>
                </a:cubicBezTo>
                <a:cubicBezTo>
                  <a:pt x="7484313" y="207169"/>
                  <a:pt x="7254761" y="178594"/>
                  <a:pt x="7018541" y="178594"/>
                </a:cubicBezTo>
                <a:cubicBezTo>
                  <a:pt x="6249873" y="178594"/>
                  <a:pt x="5552643" y="487204"/>
                  <a:pt x="5044961" y="986314"/>
                </a:cubicBezTo>
                <a:cubicBezTo>
                  <a:pt x="4717301" y="1308259"/>
                  <a:pt x="4278198" y="1488281"/>
                  <a:pt x="3818141" y="1486376"/>
                </a:cubicBezTo>
                <a:cubicBezTo>
                  <a:pt x="3815284" y="1486376"/>
                  <a:pt x="3812426" y="1486376"/>
                  <a:pt x="3810521" y="1486376"/>
                </a:cubicBezTo>
                <a:cubicBezTo>
                  <a:pt x="3023756" y="1486376"/>
                  <a:pt x="2349386" y="1965484"/>
                  <a:pt x="2062683" y="2648426"/>
                </a:cubicBezTo>
                <a:cubicBezTo>
                  <a:pt x="1971243" y="2866549"/>
                  <a:pt x="1753121" y="3003709"/>
                  <a:pt x="1516901" y="2995136"/>
                </a:cubicBezTo>
                <a:cubicBezTo>
                  <a:pt x="1511186" y="2995136"/>
                  <a:pt x="1505471" y="2995136"/>
                  <a:pt x="1499756" y="2994184"/>
                </a:cubicBezTo>
                <a:cubicBezTo>
                  <a:pt x="688226" y="2975134"/>
                  <a:pt x="12903" y="3628549"/>
                  <a:pt x="7188" y="4440079"/>
                </a:cubicBezTo>
                <a:cubicBezTo>
                  <a:pt x="3378" y="4932521"/>
                  <a:pt x="244361" y="5369719"/>
                  <a:pt x="615836" y="5635467"/>
                </a:cubicBezTo>
                <a:cubicBezTo>
                  <a:pt x="615836" y="5635467"/>
                  <a:pt x="615836" y="5635467"/>
                  <a:pt x="615836" y="5635467"/>
                </a:cubicBezTo>
                <a:cubicBezTo>
                  <a:pt x="597738" y="5734526"/>
                  <a:pt x="588213" y="5836444"/>
                  <a:pt x="586308" y="5940267"/>
                </a:cubicBezTo>
                <a:cubicBezTo>
                  <a:pt x="569163" y="7022306"/>
                  <a:pt x="1456893" y="7898606"/>
                  <a:pt x="2538934" y="7866221"/>
                </a:cubicBezTo>
                <a:cubicBezTo>
                  <a:pt x="2547506" y="7866221"/>
                  <a:pt x="2555126" y="7865269"/>
                  <a:pt x="2563698" y="7865269"/>
                </a:cubicBezTo>
                <a:cubicBezTo>
                  <a:pt x="2862784" y="7852887"/>
                  <a:pt x="3142818" y="8011954"/>
                  <a:pt x="3291409" y="8272939"/>
                </a:cubicBezTo>
                <a:cubicBezTo>
                  <a:pt x="3776231" y="9121616"/>
                  <a:pt x="4690631" y="9693116"/>
                  <a:pt x="5737429" y="9693116"/>
                </a:cubicBezTo>
                <a:cubicBezTo>
                  <a:pt x="5738381" y="9694069"/>
                  <a:pt x="5741238" y="9694069"/>
                  <a:pt x="5743143" y="9694069"/>
                </a:cubicBezTo>
                <a:close/>
              </a:path>
            </a:pathLst>
          </a:custGeom>
          <a:solidFill>
            <a:schemeClr val="accent2">
              <a:lumMod val="20000"/>
              <a:lumOff val="80000"/>
            </a:schemeClr>
          </a:solidFill>
          <a:ln w="9525" cap="flat">
            <a:noFill/>
            <a:prstDash val="solid"/>
            <a:miter/>
          </a:ln>
          <a:effectLst>
            <a:outerShdw blurRad="762000" dist="304800" dir="10800000" algn="r" rotWithShape="0">
              <a:schemeClr val="accent2">
                <a:lumMod val="50000"/>
                <a:alpha val="40000"/>
              </a:schemeClr>
            </a:outerShdw>
          </a:effectLst>
        </p:spPr>
        <p:txBody>
          <a:bodyPr rtlCol="0" anchor="ctr"/>
          <a:lstStyle/>
          <a:p>
            <a:endParaRPr lang="en-US"/>
          </a:p>
        </p:txBody>
      </p:sp>
      <p:grpSp>
        <p:nvGrpSpPr>
          <p:cNvPr id="57" name="Group 56">
            <a:extLst>
              <a:ext uri="{FF2B5EF4-FFF2-40B4-BE49-F238E27FC236}">
                <a16:creationId xmlns:a16="http://schemas.microsoft.com/office/drawing/2014/main" id="{37B2AA32-17E2-4226-B533-A7D411AB42CD}"/>
              </a:ext>
            </a:extLst>
          </p:cNvPr>
          <p:cNvGrpSpPr/>
          <p:nvPr/>
        </p:nvGrpSpPr>
        <p:grpSpPr>
          <a:xfrm>
            <a:off x="4693814" y="3132082"/>
            <a:ext cx="3265497" cy="8208214"/>
            <a:chOff x="4693814" y="3132082"/>
            <a:chExt cx="3265497" cy="8208214"/>
          </a:xfrm>
        </p:grpSpPr>
        <p:sp>
          <p:nvSpPr>
            <p:cNvPr id="8" name="Freeform: Shape 7">
              <a:extLst>
                <a:ext uri="{FF2B5EF4-FFF2-40B4-BE49-F238E27FC236}">
                  <a16:creationId xmlns:a16="http://schemas.microsoft.com/office/drawing/2014/main" id="{D2C23D27-141E-4F0F-853F-E977043D8BE7}"/>
                </a:ext>
              </a:extLst>
            </p:cNvPr>
            <p:cNvSpPr/>
            <p:nvPr/>
          </p:nvSpPr>
          <p:spPr>
            <a:xfrm>
              <a:off x="4693814" y="3132082"/>
              <a:ext cx="3265497" cy="8208214"/>
            </a:xfrm>
            <a:custGeom>
              <a:avLst/>
              <a:gdLst>
                <a:gd name="connsiteX0" fmla="*/ 2443639 w 2447925"/>
                <a:gd name="connsiteY0" fmla="*/ 118586 h 6153150"/>
                <a:gd name="connsiteX1" fmla="*/ 2443639 w 2447925"/>
                <a:gd name="connsiteY1" fmla="*/ 6025039 h 6153150"/>
                <a:gd name="connsiteX2" fmla="*/ 2319814 w 2447925"/>
                <a:gd name="connsiteY2" fmla="*/ 6148864 h 6153150"/>
                <a:gd name="connsiteX3" fmla="*/ 670084 w 2447925"/>
                <a:gd name="connsiteY3" fmla="*/ 6148864 h 6153150"/>
                <a:gd name="connsiteX4" fmla="*/ 175736 w 2447925"/>
                <a:gd name="connsiteY4" fmla="*/ 6049804 h 6153150"/>
                <a:gd name="connsiteX5" fmla="*/ 7144 w 2447925"/>
                <a:gd name="connsiteY5" fmla="*/ 5845017 h 6153150"/>
                <a:gd name="connsiteX6" fmla="*/ 7144 w 2447925"/>
                <a:gd name="connsiteY6" fmla="*/ 5842159 h 6153150"/>
                <a:gd name="connsiteX7" fmla="*/ 70961 w 2447925"/>
                <a:gd name="connsiteY7" fmla="*/ 186214 h 6153150"/>
                <a:gd name="connsiteX8" fmla="*/ 176689 w 2447925"/>
                <a:gd name="connsiteY8" fmla="*/ 7144 h 6153150"/>
                <a:gd name="connsiteX9" fmla="*/ 2333149 w 2447925"/>
                <a:gd name="connsiteY9" fmla="*/ 7144 h 6153150"/>
                <a:gd name="connsiteX10" fmla="*/ 2443639 w 2447925"/>
                <a:gd name="connsiteY10" fmla="*/ 118586 h 6153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47925" h="6153150">
                  <a:moveTo>
                    <a:pt x="2443639" y="118586"/>
                  </a:moveTo>
                  <a:lnTo>
                    <a:pt x="2443639" y="6025039"/>
                  </a:lnTo>
                  <a:cubicBezTo>
                    <a:pt x="2443639" y="6093619"/>
                    <a:pt x="2388394" y="6148864"/>
                    <a:pt x="2319814" y="6148864"/>
                  </a:cubicBezTo>
                  <a:lnTo>
                    <a:pt x="670084" y="6148864"/>
                  </a:lnTo>
                  <a:lnTo>
                    <a:pt x="175736" y="6049804"/>
                  </a:lnTo>
                  <a:cubicBezTo>
                    <a:pt x="77629" y="6029801"/>
                    <a:pt x="7144" y="5944076"/>
                    <a:pt x="7144" y="5845017"/>
                  </a:cubicBezTo>
                  <a:lnTo>
                    <a:pt x="7144" y="5842159"/>
                  </a:lnTo>
                  <a:lnTo>
                    <a:pt x="70961" y="186214"/>
                  </a:lnTo>
                  <a:cubicBezTo>
                    <a:pt x="71914" y="110014"/>
                    <a:pt x="113824" y="42386"/>
                    <a:pt x="176689" y="7144"/>
                  </a:cubicBezTo>
                  <a:lnTo>
                    <a:pt x="2333149" y="7144"/>
                  </a:lnTo>
                  <a:cubicBezTo>
                    <a:pt x="2394109" y="7144"/>
                    <a:pt x="2443639" y="56674"/>
                    <a:pt x="2443639" y="118586"/>
                  </a:cubicBezTo>
                  <a:close/>
                </a:path>
              </a:pathLst>
            </a:custGeom>
            <a:solidFill>
              <a:schemeClr val="accent3"/>
            </a:solidFill>
            <a:ln w="9525"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153119E0-A0E3-4422-BE22-453831DCCDD8}"/>
                </a:ext>
              </a:extLst>
            </p:cNvPr>
            <p:cNvSpPr/>
            <p:nvPr/>
          </p:nvSpPr>
          <p:spPr>
            <a:xfrm>
              <a:off x="7306211" y="7112938"/>
              <a:ext cx="406599" cy="406599"/>
            </a:xfrm>
            <a:custGeom>
              <a:avLst/>
              <a:gdLst>
                <a:gd name="connsiteX0" fmla="*/ 302419 w 304800"/>
                <a:gd name="connsiteY0" fmla="*/ 154781 h 304800"/>
                <a:gd name="connsiteX1" fmla="*/ 154781 w 304800"/>
                <a:gd name="connsiteY1" fmla="*/ 302419 h 304800"/>
                <a:gd name="connsiteX2" fmla="*/ 7144 w 304800"/>
                <a:gd name="connsiteY2" fmla="*/ 154781 h 304800"/>
                <a:gd name="connsiteX3" fmla="*/ 154781 w 304800"/>
                <a:gd name="connsiteY3" fmla="*/ 7144 h 304800"/>
                <a:gd name="connsiteX4" fmla="*/ 302419 w 304800"/>
                <a:gd name="connsiteY4" fmla="*/ 154781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304800">
                  <a:moveTo>
                    <a:pt x="302419" y="154781"/>
                  </a:moveTo>
                  <a:cubicBezTo>
                    <a:pt x="302419" y="236319"/>
                    <a:pt x="236319" y="302419"/>
                    <a:pt x="154781" y="302419"/>
                  </a:cubicBezTo>
                  <a:cubicBezTo>
                    <a:pt x="73243" y="302419"/>
                    <a:pt x="7144" y="236319"/>
                    <a:pt x="7144" y="154781"/>
                  </a:cubicBezTo>
                  <a:cubicBezTo>
                    <a:pt x="7144" y="73243"/>
                    <a:pt x="73243" y="7144"/>
                    <a:pt x="154781" y="7144"/>
                  </a:cubicBezTo>
                  <a:cubicBezTo>
                    <a:pt x="236319" y="7144"/>
                    <a:pt x="302419" y="73243"/>
                    <a:pt x="302419" y="154781"/>
                  </a:cubicBezTo>
                  <a:close/>
                </a:path>
              </a:pathLst>
            </a:custGeom>
            <a:solidFill>
              <a:schemeClr val="accent3">
                <a:lumMod val="75000"/>
              </a:schemeClr>
            </a:solidFill>
            <a:ln w="9525" cap="flat">
              <a:noFill/>
              <a:prstDash val="solid"/>
              <a:miter/>
            </a:ln>
          </p:spPr>
          <p:txBody>
            <a:bodyPr rtlCol="0" anchor="ctr"/>
            <a:lstStyle/>
            <a:p>
              <a:endParaRPr lang="en-US"/>
            </a:p>
          </p:txBody>
        </p:sp>
      </p:grpSp>
      <p:sp>
        <p:nvSpPr>
          <p:cNvPr id="5" name="Freeform: Shape 4">
            <a:extLst>
              <a:ext uri="{FF2B5EF4-FFF2-40B4-BE49-F238E27FC236}">
                <a16:creationId xmlns:a16="http://schemas.microsoft.com/office/drawing/2014/main" id="{25D92013-DB58-42C5-8583-986CDAB49CCC}"/>
              </a:ext>
            </a:extLst>
          </p:cNvPr>
          <p:cNvSpPr/>
          <p:nvPr/>
        </p:nvSpPr>
        <p:spPr>
          <a:xfrm>
            <a:off x="6880547" y="0"/>
            <a:ext cx="17496456" cy="13735417"/>
          </a:xfrm>
          <a:custGeom>
            <a:avLst/>
            <a:gdLst>
              <a:gd name="connsiteX0" fmla="*/ 8051011 w 13115925"/>
              <a:gd name="connsiteY0" fmla="*/ 7144 h 10296525"/>
              <a:gd name="connsiteX1" fmla="*/ 6492721 w 13115925"/>
              <a:gd name="connsiteY1" fmla="*/ 219551 h 10296525"/>
              <a:gd name="connsiteX2" fmla="*/ 6025996 w 13115925"/>
              <a:gd name="connsiteY2" fmla="*/ 168116 h 10296525"/>
              <a:gd name="connsiteX3" fmla="*/ 4035271 w 13115925"/>
              <a:gd name="connsiteY3" fmla="*/ 1549241 h 10296525"/>
              <a:gd name="connsiteX4" fmla="*/ 3416146 w 13115925"/>
              <a:gd name="connsiteY4" fmla="*/ 1978819 h 10296525"/>
              <a:gd name="connsiteX5" fmla="*/ 3399001 w 13115925"/>
              <a:gd name="connsiteY5" fmla="*/ 1978819 h 10296525"/>
              <a:gd name="connsiteX6" fmla="*/ 1484475 w 13115925"/>
              <a:gd name="connsiteY6" fmla="*/ 3182779 h 10296525"/>
              <a:gd name="connsiteX7" fmla="*/ 1138718 w 13115925"/>
              <a:gd name="connsiteY7" fmla="*/ 3402806 h 10296525"/>
              <a:gd name="connsiteX8" fmla="*/ 1128241 w 13115925"/>
              <a:gd name="connsiteY8" fmla="*/ 3402806 h 10296525"/>
              <a:gd name="connsiteX9" fmla="*/ 7148 w 13115925"/>
              <a:gd name="connsiteY9" fmla="*/ 4558189 h 10296525"/>
              <a:gd name="connsiteX10" fmla="*/ 401483 w 13115925"/>
              <a:gd name="connsiteY10" fmla="*/ 5432584 h 10296525"/>
              <a:gd name="connsiteX11" fmla="*/ 741526 w 13115925"/>
              <a:gd name="connsiteY11" fmla="*/ 6205062 h 10296525"/>
              <a:gd name="connsiteX12" fmla="*/ 741526 w 13115925"/>
              <a:gd name="connsiteY12" fmla="*/ 6210776 h 10296525"/>
              <a:gd name="connsiteX13" fmla="*/ 1995968 w 13115925"/>
              <a:gd name="connsiteY13" fmla="*/ 7756684 h 10296525"/>
              <a:gd name="connsiteX14" fmla="*/ 1995968 w 13115925"/>
              <a:gd name="connsiteY14" fmla="*/ 7756684 h 10296525"/>
              <a:gd name="connsiteX15" fmla="*/ 1995968 w 13115925"/>
              <a:gd name="connsiteY15" fmla="*/ 7756684 h 10296525"/>
              <a:gd name="connsiteX16" fmla="*/ 2078836 w 13115925"/>
              <a:gd name="connsiteY16" fmla="*/ 7771924 h 10296525"/>
              <a:gd name="connsiteX17" fmla="*/ 2515081 w 13115925"/>
              <a:gd name="connsiteY17" fmla="*/ 8200549 h 10296525"/>
              <a:gd name="connsiteX18" fmla="*/ 2516034 w 13115925"/>
              <a:gd name="connsiteY18" fmla="*/ 8203406 h 10296525"/>
              <a:gd name="connsiteX19" fmla="*/ 4599151 w 13115925"/>
              <a:gd name="connsiteY19" fmla="*/ 9915048 h 10296525"/>
              <a:gd name="connsiteX20" fmla="*/ 4638204 w 13115925"/>
              <a:gd name="connsiteY20" fmla="*/ 9915048 h 10296525"/>
              <a:gd name="connsiteX21" fmla="*/ 5012536 w 13115925"/>
              <a:gd name="connsiteY21" fmla="*/ 10087452 h 10296525"/>
              <a:gd name="connsiteX22" fmla="*/ 5201131 w 13115925"/>
              <a:gd name="connsiteY22" fmla="*/ 10295096 h 10296525"/>
              <a:gd name="connsiteX23" fmla="*/ 13117358 w 13115925"/>
              <a:gd name="connsiteY23" fmla="*/ 10295096 h 10296525"/>
              <a:gd name="connsiteX24" fmla="*/ 13117358 w 13115925"/>
              <a:gd name="connsiteY24" fmla="*/ 7144 h 10296525"/>
              <a:gd name="connsiteX25" fmla="*/ 8051011 w 13115925"/>
              <a:gd name="connsiteY25" fmla="*/ 7144 h 10296525"/>
              <a:gd name="connsiteX26" fmla="*/ 7869084 w 13115925"/>
              <a:gd name="connsiteY26" fmla="*/ 5726906 h 10296525"/>
              <a:gd name="connsiteX27" fmla="*/ 7855748 w 13115925"/>
              <a:gd name="connsiteY27" fmla="*/ 5723096 h 10296525"/>
              <a:gd name="connsiteX28" fmla="*/ 7869084 w 13115925"/>
              <a:gd name="connsiteY28" fmla="*/ 5486876 h 10296525"/>
              <a:gd name="connsiteX29" fmla="*/ 7853844 w 13115925"/>
              <a:gd name="connsiteY29" fmla="*/ 5229701 h 10296525"/>
              <a:gd name="connsiteX30" fmla="*/ 7869084 w 13115925"/>
              <a:gd name="connsiteY30" fmla="*/ 5240179 h 10296525"/>
              <a:gd name="connsiteX31" fmla="*/ 7869084 w 13115925"/>
              <a:gd name="connsiteY31" fmla="*/ 5726906 h 1029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115925" h="10296525">
                <a:moveTo>
                  <a:pt x="8051011" y="7144"/>
                </a:moveTo>
                <a:cubicBezTo>
                  <a:pt x="7574761" y="262414"/>
                  <a:pt x="7020406" y="337661"/>
                  <a:pt x="6492721" y="219551"/>
                </a:cubicBezTo>
                <a:cubicBezTo>
                  <a:pt x="6342226" y="186214"/>
                  <a:pt x="6186015" y="168116"/>
                  <a:pt x="6025996" y="168116"/>
                </a:cubicBezTo>
                <a:cubicBezTo>
                  <a:pt x="5114454" y="168116"/>
                  <a:pt x="4336261" y="742474"/>
                  <a:pt x="4035271" y="1549241"/>
                </a:cubicBezTo>
                <a:cubicBezTo>
                  <a:pt x="3938116" y="1808321"/>
                  <a:pt x="3693323" y="1981676"/>
                  <a:pt x="3416146" y="1978819"/>
                </a:cubicBezTo>
                <a:cubicBezTo>
                  <a:pt x="3410431" y="1978819"/>
                  <a:pt x="3404716" y="1978819"/>
                  <a:pt x="3399001" y="1978819"/>
                </a:cubicBezTo>
                <a:cubicBezTo>
                  <a:pt x="2556038" y="1978819"/>
                  <a:pt x="1827375" y="2470309"/>
                  <a:pt x="1484475" y="3182779"/>
                </a:cubicBezTo>
                <a:cubicBezTo>
                  <a:pt x="1420658" y="3315176"/>
                  <a:pt x="1286356" y="3399949"/>
                  <a:pt x="1138718" y="3402806"/>
                </a:cubicBezTo>
                <a:cubicBezTo>
                  <a:pt x="1134908" y="3402806"/>
                  <a:pt x="1132051" y="3402806"/>
                  <a:pt x="1128241" y="3402806"/>
                </a:cubicBezTo>
                <a:cubicBezTo>
                  <a:pt x="507211" y="3422809"/>
                  <a:pt x="9053" y="3937159"/>
                  <a:pt x="7148" y="4558189"/>
                </a:cubicBezTo>
                <a:cubicBezTo>
                  <a:pt x="6196" y="4906804"/>
                  <a:pt x="159548" y="5219224"/>
                  <a:pt x="401483" y="5432584"/>
                </a:cubicBezTo>
                <a:cubicBezTo>
                  <a:pt x="622463" y="5626894"/>
                  <a:pt x="742478" y="5910739"/>
                  <a:pt x="741526" y="6205062"/>
                </a:cubicBezTo>
                <a:lnTo>
                  <a:pt x="741526" y="6210776"/>
                </a:lnTo>
                <a:cubicBezTo>
                  <a:pt x="741526" y="6971824"/>
                  <a:pt x="1279688" y="7607142"/>
                  <a:pt x="1995968" y="7756684"/>
                </a:cubicBezTo>
                <a:lnTo>
                  <a:pt x="1995968" y="7756684"/>
                </a:lnTo>
                <a:cubicBezTo>
                  <a:pt x="1995968" y="7756684"/>
                  <a:pt x="1995968" y="7756684"/>
                  <a:pt x="1995968" y="7756684"/>
                </a:cubicBezTo>
                <a:cubicBezTo>
                  <a:pt x="2023591" y="7762399"/>
                  <a:pt x="2051213" y="7767162"/>
                  <a:pt x="2078836" y="7771924"/>
                </a:cubicBezTo>
                <a:cubicBezTo>
                  <a:pt x="2211234" y="7804309"/>
                  <a:pt x="2460788" y="7905274"/>
                  <a:pt x="2515081" y="8200549"/>
                </a:cubicBezTo>
                <a:cubicBezTo>
                  <a:pt x="2515081" y="8201501"/>
                  <a:pt x="2515081" y="8202454"/>
                  <a:pt x="2516034" y="8203406"/>
                </a:cubicBezTo>
                <a:cubicBezTo>
                  <a:pt x="2707486" y="9179719"/>
                  <a:pt x="3567593" y="9915048"/>
                  <a:pt x="4599151" y="9915048"/>
                </a:cubicBezTo>
                <a:cubicBezTo>
                  <a:pt x="4612486" y="9915048"/>
                  <a:pt x="4625821" y="9915048"/>
                  <a:pt x="4638204" y="9915048"/>
                </a:cubicBezTo>
                <a:cubicBezTo>
                  <a:pt x="4782984" y="9912191"/>
                  <a:pt x="4921096" y="9975056"/>
                  <a:pt x="5012536" y="10087452"/>
                </a:cubicBezTo>
                <a:cubicBezTo>
                  <a:pt x="5071591" y="10159841"/>
                  <a:pt x="5134456" y="10229373"/>
                  <a:pt x="5201131" y="10295096"/>
                </a:cubicBezTo>
                <a:lnTo>
                  <a:pt x="13117358" y="10295096"/>
                </a:lnTo>
                <a:lnTo>
                  <a:pt x="13117358" y="7144"/>
                </a:lnTo>
                <a:lnTo>
                  <a:pt x="8051011" y="7144"/>
                </a:lnTo>
                <a:close/>
                <a:moveTo>
                  <a:pt x="7869084" y="5726906"/>
                </a:moveTo>
                <a:cubicBezTo>
                  <a:pt x="7864321" y="5725954"/>
                  <a:pt x="7860511" y="5725001"/>
                  <a:pt x="7855748" y="5723096"/>
                </a:cubicBezTo>
                <a:cubicBezTo>
                  <a:pt x="7864321" y="5645944"/>
                  <a:pt x="7869084" y="5566887"/>
                  <a:pt x="7869084" y="5486876"/>
                </a:cubicBezTo>
                <a:cubicBezTo>
                  <a:pt x="7869084" y="5400199"/>
                  <a:pt x="7863369" y="5313521"/>
                  <a:pt x="7853844" y="5229701"/>
                </a:cubicBezTo>
                <a:cubicBezTo>
                  <a:pt x="7858606" y="5233512"/>
                  <a:pt x="7864321" y="5237321"/>
                  <a:pt x="7869084" y="5240179"/>
                </a:cubicBezTo>
                <a:lnTo>
                  <a:pt x="7869084" y="5726906"/>
                </a:lnTo>
                <a:close/>
              </a:path>
            </a:pathLst>
          </a:custGeom>
          <a:solidFill>
            <a:schemeClr val="accent2"/>
          </a:solidFill>
          <a:ln w="9525" cap="flat">
            <a:noFill/>
            <a:prstDash val="solid"/>
            <a:miter/>
          </a:ln>
          <a:effectLst>
            <a:outerShdw blurRad="762000" dist="304800" dir="10800000" algn="r" rotWithShape="0">
              <a:schemeClr val="accent2">
                <a:lumMod val="50000"/>
                <a:alpha val="40000"/>
              </a:schemeClr>
            </a:outerShdw>
          </a:effectLst>
        </p:spPr>
        <p:txBody>
          <a:bodyPr rtlCol="0" anchor="ctr"/>
          <a:lstStyle/>
          <a:p>
            <a:endParaRPr lang="en-US"/>
          </a:p>
        </p:txBody>
      </p:sp>
      <p:sp>
        <p:nvSpPr>
          <p:cNvPr id="7" name="Freeform: Shape 6">
            <a:extLst>
              <a:ext uri="{FF2B5EF4-FFF2-40B4-BE49-F238E27FC236}">
                <a16:creationId xmlns:a16="http://schemas.microsoft.com/office/drawing/2014/main" id="{6E5CF9CB-9C23-459D-A8BD-79CE8D25AAC9}"/>
              </a:ext>
            </a:extLst>
          </p:cNvPr>
          <p:cNvSpPr/>
          <p:nvPr/>
        </p:nvSpPr>
        <p:spPr>
          <a:xfrm>
            <a:off x="8809357" y="0"/>
            <a:ext cx="15577818" cy="13735417"/>
          </a:xfrm>
          <a:custGeom>
            <a:avLst/>
            <a:gdLst>
              <a:gd name="connsiteX0" fmla="*/ 8133874 w 11677650"/>
              <a:gd name="connsiteY0" fmla="*/ 10211277 h 10296525"/>
              <a:gd name="connsiteX1" fmla="*/ 8599647 w 11677650"/>
              <a:gd name="connsiteY1" fmla="*/ 10294144 h 10296525"/>
              <a:gd name="connsiteX2" fmla="*/ 11671459 w 11677650"/>
              <a:gd name="connsiteY2" fmla="*/ 10294144 h 10296525"/>
              <a:gd name="connsiteX3" fmla="*/ 11671459 w 11677650"/>
              <a:gd name="connsiteY3" fmla="*/ 7144 h 10296525"/>
              <a:gd name="connsiteX4" fmla="*/ 7289007 w 11677650"/>
              <a:gd name="connsiteY4" fmla="*/ 7144 h 10296525"/>
              <a:gd name="connsiteX5" fmla="*/ 6550820 w 11677650"/>
              <a:gd name="connsiteY5" fmla="*/ 614839 h 10296525"/>
              <a:gd name="connsiteX6" fmla="*/ 5892641 w 11677650"/>
              <a:gd name="connsiteY6" fmla="*/ 840581 h 10296525"/>
              <a:gd name="connsiteX7" fmla="*/ 5391626 w 11677650"/>
              <a:gd name="connsiteY7" fmla="*/ 787241 h 10296525"/>
              <a:gd name="connsiteX8" fmla="*/ 3412331 w 11677650"/>
              <a:gd name="connsiteY8" fmla="*/ 1860709 h 10296525"/>
              <a:gd name="connsiteX9" fmla="*/ 2715101 w 11677650"/>
              <a:gd name="connsiteY9" fmla="*/ 2185511 h 10296525"/>
              <a:gd name="connsiteX10" fmla="*/ 2450306 w 11677650"/>
              <a:gd name="connsiteY10" fmla="*/ 2167414 h 10296525"/>
              <a:gd name="connsiteX11" fmla="*/ 507206 w 11677650"/>
              <a:gd name="connsiteY11" fmla="*/ 3840956 h 10296525"/>
              <a:gd name="connsiteX12" fmla="*/ 366236 w 11677650"/>
              <a:gd name="connsiteY12" fmla="*/ 4218147 h 10296525"/>
              <a:gd name="connsiteX13" fmla="*/ 7144 w 11677650"/>
              <a:gd name="connsiteY13" fmla="*/ 5469731 h 10296525"/>
              <a:gd name="connsiteX14" fmla="*/ 1812131 w 11677650"/>
              <a:gd name="connsiteY14" fmla="*/ 7764304 h 10296525"/>
              <a:gd name="connsiteX15" fmla="*/ 2511267 w 11677650"/>
              <a:gd name="connsiteY15" fmla="*/ 8322469 h 10296525"/>
              <a:gd name="connsiteX16" fmla="*/ 4628674 w 11677650"/>
              <a:gd name="connsiteY16" fmla="*/ 9638824 h 10296525"/>
              <a:gd name="connsiteX17" fmla="*/ 5410676 w 11677650"/>
              <a:gd name="connsiteY17" fmla="*/ 9506426 h 10296525"/>
              <a:gd name="connsiteX18" fmla="*/ 6066949 w 11677650"/>
              <a:gd name="connsiteY18" fmla="*/ 9623584 h 10296525"/>
              <a:gd name="connsiteX19" fmla="*/ 7752874 w 11677650"/>
              <a:gd name="connsiteY19" fmla="*/ 10237946 h 10296525"/>
              <a:gd name="connsiteX20" fmla="*/ 8133874 w 11677650"/>
              <a:gd name="connsiteY20" fmla="*/ 10211277 h 1029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677650" h="10296525">
                <a:moveTo>
                  <a:pt x="8133874" y="10211277"/>
                </a:moveTo>
                <a:cubicBezTo>
                  <a:pt x="8296751" y="10187464"/>
                  <a:pt x="8458676" y="10218896"/>
                  <a:pt x="8599647" y="10294144"/>
                </a:cubicBezTo>
                <a:lnTo>
                  <a:pt x="11671459" y="10294144"/>
                </a:lnTo>
                <a:lnTo>
                  <a:pt x="11671459" y="7144"/>
                </a:lnTo>
                <a:lnTo>
                  <a:pt x="7289007" y="7144"/>
                </a:lnTo>
                <a:cubicBezTo>
                  <a:pt x="7007066" y="163354"/>
                  <a:pt x="6756559" y="370046"/>
                  <a:pt x="6550820" y="614839"/>
                </a:cubicBezTo>
                <a:cubicBezTo>
                  <a:pt x="6389847" y="806291"/>
                  <a:pt x="6136482" y="893921"/>
                  <a:pt x="5892641" y="840581"/>
                </a:cubicBezTo>
                <a:cubicBezTo>
                  <a:pt x="5730716" y="805339"/>
                  <a:pt x="5564029" y="787241"/>
                  <a:pt x="5391626" y="787241"/>
                </a:cubicBezTo>
                <a:cubicBezTo>
                  <a:pt x="4562951" y="787241"/>
                  <a:pt x="3833336" y="1213961"/>
                  <a:pt x="3412331" y="1860709"/>
                </a:cubicBezTo>
                <a:cubicBezTo>
                  <a:pt x="3260884" y="2093119"/>
                  <a:pt x="2990374" y="2222659"/>
                  <a:pt x="2715101" y="2185511"/>
                </a:cubicBezTo>
                <a:cubicBezTo>
                  <a:pt x="2628424" y="2174081"/>
                  <a:pt x="2539842" y="2167414"/>
                  <a:pt x="2450306" y="2167414"/>
                </a:cubicBezTo>
                <a:cubicBezTo>
                  <a:pt x="1464469" y="2167414"/>
                  <a:pt x="648176" y="2894171"/>
                  <a:pt x="507206" y="3840956"/>
                </a:cubicBezTo>
                <a:cubicBezTo>
                  <a:pt x="487204" y="3975259"/>
                  <a:pt x="438626" y="4102894"/>
                  <a:pt x="366236" y="4218147"/>
                </a:cubicBezTo>
                <a:cubicBezTo>
                  <a:pt x="138589" y="4581049"/>
                  <a:pt x="7144" y="5009674"/>
                  <a:pt x="7144" y="5469731"/>
                </a:cubicBezTo>
                <a:cubicBezTo>
                  <a:pt x="7144" y="6582251"/>
                  <a:pt x="776764" y="7514749"/>
                  <a:pt x="1812131" y="7764304"/>
                </a:cubicBezTo>
                <a:cubicBezTo>
                  <a:pt x="2115979" y="7837646"/>
                  <a:pt x="2372201" y="8041481"/>
                  <a:pt x="2511267" y="8322469"/>
                </a:cubicBezTo>
                <a:cubicBezTo>
                  <a:pt x="2897029" y="9102566"/>
                  <a:pt x="3699986" y="9638824"/>
                  <a:pt x="4628674" y="9638824"/>
                </a:cubicBezTo>
                <a:cubicBezTo>
                  <a:pt x="4902995" y="9638824"/>
                  <a:pt x="5165884" y="9592151"/>
                  <a:pt x="5410676" y="9506426"/>
                </a:cubicBezTo>
                <a:cubicBezTo>
                  <a:pt x="5635466" y="9427369"/>
                  <a:pt x="5885022" y="9470231"/>
                  <a:pt x="6066949" y="9623584"/>
                </a:cubicBezTo>
                <a:cubicBezTo>
                  <a:pt x="6522245" y="10007441"/>
                  <a:pt x="7110889" y="10237946"/>
                  <a:pt x="7752874" y="10237946"/>
                </a:cubicBezTo>
                <a:cubicBezTo>
                  <a:pt x="7881462" y="10238898"/>
                  <a:pt x="8009097" y="10229373"/>
                  <a:pt x="8133874" y="10211277"/>
                </a:cubicBezTo>
                <a:close/>
              </a:path>
            </a:pathLst>
          </a:custGeom>
          <a:solidFill>
            <a:schemeClr val="accent2">
              <a:lumMod val="50000"/>
            </a:schemeClr>
          </a:solidFill>
          <a:ln w="9525" cap="flat">
            <a:noFill/>
            <a:prstDash val="solid"/>
            <a:miter/>
          </a:ln>
          <a:effectLst>
            <a:outerShdw blurRad="762000" dist="304800" dir="10800000" algn="r" rotWithShape="0">
              <a:schemeClr val="accent2">
                <a:lumMod val="50000"/>
                <a:alpha val="40000"/>
              </a:schemeClr>
            </a:outerShdw>
          </a:effectLst>
        </p:spPr>
        <p:txBody>
          <a:bodyPr rtlCol="0" anchor="ctr"/>
          <a:lstStyle/>
          <a:p>
            <a:endParaRPr lang="en-US"/>
          </a:p>
        </p:txBody>
      </p:sp>
      <p:sp>
        <p:nvSpPr>
          <p:cNvPr id="9" name="Freeform: Shape 8">
            <a:extLst>
              <a:ext uri="{FF2B5EF4-FFF2-40B4-BE49-F238E27FC236}">
                <a16:creationId xmlns:a16="http://schemas.microsoft.com/office/drawing/2014/main" id="{742DFCDD-A3EF-463B-89C3-E8A021575808}"/>
              </a:ext>
            </a:extLst>
          </p:cNvPr>
          <p:cNvSpPr/>
          <p:nvPr/>
        </p:nvSpPr>
        <p:spPr>
          <a:xfrm>
            <a:off x="4615035" y="2576820"/>
            <a:ext cx="4091401" cy="9466129"/>
          </a:xfrm>
          <a:custGeom>
            <a:avLst/>
            <a:gdLst>
              <a:gd name="connsiteX0" fmla="*/ 189071 w 3067050"/>
              <a:gd name="connsiteY0" fmla="*/ 603409 h 7096125"/>
              <a:gd name="connsiteX1" fmla="*/ 265271 w 3067050"/>
              <a:gd name="connsiteY1" fmla="*/ 473869 h 7096125"/>
              <a:gd name="connsiteX2" fmla="*/ 321469 w 3067050"/>
              <a:gd name="connsiteY2" fmla="*/ 454819 h 7096125"/>
              <a:gd name="connsiteX3" fmla="*/ 3065621 w 3067050"/>
              <a:gd name="connsiteY3" fmla="*/ 124301 h 7096125"/>
              <a:gd name="connsiteX4" fmla="*/ 3065621 w 3067050"/>
              <a:gd name="connsiteY4" fmla="*/ 7144 h 7096125"/>
              <a:gd name="connsiteX5" fmla="*/ 307181 w 3067050"/>
              <a:gd name="connsiteY5" fmla="*/ 339566 h 7096125"/>
              <a:gd name="connsiteX6" fmla="*/ 206216 w 3067050"/>
              <a:gd name="connsiteY6" fmla="*/ 372904 h 7096125"/>
              <a:gd name="connsiteX7" fmla="*/ 70961 w 3067050"/>
              <a:gd name="connsiteY7" fmla="*/ 601504 h 7096125"/>
              <a:gd name="connsiteX8" fmla="*/ 7144 w 3067050"/>
              <a:gd name="connsiteY8" fmla="*/ 6258401 h 7096125"/>
              <a:gd name="connsiteX9" fmla="*/ 7144 w 3067050"/>
              <a:gd name="connsiteY9" fmla="*/ 6261259 h 7096125"/>
              <a:gd name="connsiteX10" fmla="*/ 222409 w 3067050"/>
              <a:gd name="connsiteY10" fmla="*/ 6523197 h 7096125"/>
              <a:gd name="connsiteX11" fmla="*/ 3064669 w 3067050"/>
              <a:gd name="connsiteY11" fmla="*/ 7090886 h 7096125"/>
              <a:gd name="connsiteX12" fmla="*/ 3064669 w 3067050"/>
              <a:gd name="connsiteY12" fmla="*/ 6971824 h 7096125"/>
              <a:gd name="connsiteX13" fmla="*/ 245269 w 3067050"/>
              <a:gd name="connsiteY13" fmla="*/ 6408897 h 7096125"/>
              <a:gd name="connsiteX14" fmla="*/ 124301 w 3067050"/>
              <a:gd name="connsiteY14" fmla="*/ 6261259 h 7096125"/>
              <a:gd name="connsiteX15" fmla="*/ 124301 w 3067050"/>
              <a:gd name="connsiteY15" fmla="*/ 6259354 h 7096125"/>
              <a:gd name="connsiteX16" fmla="*/ 189071 w 3067050"/>
              <a:gd name="connsiteY16" fmla="*/ 603409 h 7096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067050" h="7096125">
                <a:moveTo>
                  <a:pt x="189071" y="603409"/>
                </a:moveTo>
                <a:cubicBezTo>
                  <a:pt x="190024" y="550069"/>
                  <a:pt x="218599" y="500539"/>
                  <a:pt x="265271" y="473869"/>
                </a:cubicBezTo>
                <a:cubicBezTo>
                  <a:pt x="282416" y="464344"/>
                  <a:pt x="301466" y="457676"/>
                  <a:pt x="321469" y="454819"/>
                </a:cubicBezTo>
                <a:lnTo>
                  <a:pt x="3065621" y="124301"/>
                </a:lnTo>
                <a:lnTo>
                  <a:pt x="3065621" y="7144"/>
                </a:lnTo>
                <a:lnTo>
                  <a:pt x="307181" y="339566"/>
                </a:lnTo>
                <a:cubicBezTo>
                  <a:pt x="270986" y="344329"/>
                  <a:pt x="237649" y="354806"/>
                  <a:pt x="206216" y="372904"/>
                </a:cubicBezTo>
                <a:cubicBezTo>
                  <a:pt x="124301" y="419576"/>
                  <a:pt x="72866" y="507206"/>
                  <a:pt x="70961" y="601504"/>
                </a:cubicBezTo>
                <a:lnTo>
                  <a:pt x="7144" y="6258401"/>
                </a:lnTo>
                <a:lnTo>
                  <a:pt x="7144" y="6261259"/>
                </a:lnTo>
                <a:cubicBezTo>
                  <a:pt x="7144" y="6387942"/>
                  <a:pt x="97631" y="6498431"/>
                  <a:pt x="222409" y="6523197"/>
                </a:cubicBezTo>
                <a:lnTo>
                  <a:pt x="3064669" y="7090886"/>
                </a:lnTo>
                <a:lnTo>
                  <a:pt x="3064669" y="6971824"/>
                </a:lnTo>
                <a:lnTo>
                  <a:pt x="245269" y="6408897"/>
                </a:lnTo>
                <a:cubicBezTo>
                  <a:pt x="174784" y="6394609"/>
                  <a:pt x="124301" y="6332697"/>
                  <a:pt x="124301" y="6261259"/>
                </a:cubicBezTo>
                <a:lnTo>
                  <a:pt x="124301" y="6259354"/>
                </a:lnTo>
                <a:lnTo>
                  <a:pt x="189071" y="603409"/>
                </a:lnTo>
                <a:close/>
              </a:path>
            </a:pathLst>
          </a:custGeom>
          <a:solidFill>
            <a:schemeClr val="accent3"/>
          </a:solidFill>
          <a:ln w="9525" cap="flat">
            <a:noFill/>
            <a:prstDash val="solid"/>
            <a:miter/>
          </a:ln>
        </p:spPr>
        <p:txBody>
          <a:bodyPr rtlCol="0" anchor="ctr"/>
          <a:lstStyle/>
          <a:p>
            <a:endParaRPr lang="en-US"/>
          </a:p>
        </p:txBody>
      </p:sp>
      <p:grpSp>
        <p:nvGrpSpPr>
          <p:cNvPr id="52" name="Group 51">
            <a:extLst>
              <a:ext uri="{FF2B5EF4-FFF2-40B4-BE49-F238E27FC236}">
                <a16:creationId xmlns:a16="http://schemas.microsoft.com/office/drawing/2014/main" id="{25753338-1ACD-4B2C-8079-52421FF964D9}"/>
              </a:ext>
            </a:extLst>
          </p:cNvPr>
          <p:cNvGrpSpPr/>
          <p:nvPr/>
        </p:nvGrpSpPr>
        <p:grpSpPr>
          <a:xfrm>
            <a:off x="1880558" y="2318885"/>
            <a:ext cx="8095229" cy="10812988"/>
            <a:chOff x="3756743" y="3445669"/>
            <a:chExt cx="6068453" cy="8105775"/>
          </a:xfrm>
        </p:grpSpPr>
        <p:sp>
          <p:nvSpPr>
            <p:cNvPr id="11" name="Freeform: Shape 10">
              <a:extLst>
                <a:ext uri="{FF2B5EF4-FFF2-40B4-BE49-F238E27FC236}">
                  <a16:creationId xmlns:a16="http://schemas.microsoft.com/office/drawing/2014/main" id="{FF049F14-D565-4349-BB84-5681130A7F2F}"/>
                </a:ext>
              </a:extLst>
            </p:cNvPr>
            <p:cNvSpPr/>
            <p:nvPr/>
          </p:nvSpPr>
          <p:spPr>
            <a:xfrm>
              <a:off x="8865076" y="10722769"/>
              <a:ext cx="9525" cy="828675"/>
            </a:xfrm>
            <a:custGeom>
              <a:avLst/>
              <a:gdLst>
                <a:gd name="connsiteX0" fmla="*/ 7144 w 9525"/>
                <a:gd name="connsiteY0" fmla="*/ 826294 h 828675"/>
                <a:gd name="connsiteX1" fmla="*/ 7144 w 9525"/>
                <a:gd name="connsiteY1" fmla="*/ 7144 h 828675"/>
              </a:gdLst>
              <a:ahLst/>
              <a:cxnLst>
                <a:cxn ang="0">
                  <a:pos x="connsiteX0" y="connsiteY0"/>
                </a:cxn>
                <a:cxn ang="0">
                  <a:pos x="connsiteX1" y="connsiteY1"/>
                </a:cxn>
              </a:cxnLst>
              <a:rect l="l" t="t" r="r" b="b"/>
              <a:pathLst>
                <a:path w="9525" h="828675">
                  <a:moveTo>
                    <a:pt x="7144" y="826294"/>
                  </a:moveTo>
                  <a:lnTo>
                    <a:pt x="7144" y="7144"/>
                  </a:lnTo>
                </a:path>
              </a:pathLst>
            </a:custGeom>
            <a:ln w="9525"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5F3883F3-BBC1-449B-9034-589454A573EF}"/>
                </a:ext>
              </a:extLst>
            </p:cNvPr>
            <p:cNvSpPr/>
            <p:nvPr/>
          </p:nvSpPr>
          <p:spPr>
            <a:xfrm>
              <a:off x="8865076" y="3445669"/>
              <a:ext cx="9525" cy="200025"/>
            </a:xfrm>
            <a:custGeom>
              <a:avLst/>
              <a:gdLst>
                <a:gd name="connsiteX0" fmla="*/ 7144 w 9525"/>
                <a:gd name="connsiteY0" fmla="*/ 200501 h 200025"/>
                <a:gd name="connsiteX1" fmla="*/ 7144 w 9525"/>
                <a:gd name="connsiteY1" fmla="*/ 7144 h 200025"/>
              </a:gdLst>
              <a:ahLst/>
              <a:cxnLst>
                <a:cxn ang="0">
                  <a:pos x="connsiteX0" y="connsiteY0"/>
                </a:cxn>
                <a:cxn ang="0">
                  <a:pos x="connsiteX1" y="connsiteY1"/>
                </a:cxn>
              </a:cxnLst>
              <a:rect l="l" t="t" r="r" b="b"/>
              <a:pathLst>
                <a:path w="9525" h="200025">
                  <a:moveTo>
                    <a:pt x="7144" y="200501"/>
                  </a:moveTo>
                  <a:lnTo>
                    <a:pt x="7144" y="7144"/>
                  </a:lnTo>
                </a:path>
              </a:pathLst>
            </a:custGeom>
            <a:ln w="9525"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063F7B50-9946-4E21-890D-24A7FF6ACEC2}"/>
                </a:ext>
              </a:extLst>
            </p:cNvPr>
            <p:cNvSpPr/>
            <p:nvPr/>
          </p:nvSpPr>
          <p:spPr>
            <a:xfrm>
              <a:off x="4039711" y="9155906"/>
              <a:ext cx="419100" cy="438150"/>
            </a:xfrm>
            <a:custGeom>
              <a:avLst/>
              <a:gdLst>
                <a:gd name="connsiteX0" fmla="*/ 421481 w 419100"/>
                <a:gd name="connsiteY0" fmla="*/ 190976 h 438150"/>
                <a:gd name="connsiteX1" fmla="*/ 161449 w 419100"/>
                <a:gd name="connsiteY1" fmla="*/ 439579 h 438150"/>
                <a:gd name="connsiteX2" fmla="*/ 7144 w 419100"/>
                <a:gd name="connsiteY2" fmla="*/ 290036 h 438150"/>
                <a:gd name="connsiteX3" fmla="*/ 231934 w 419100"/>
                <a:gd name="connsiteY3" fmla="*/ 7144 h 438150"/>
                <a:gd name="connsiteX4" fmla="*/ 421481 w 419100"/>
                <a:gd name="connsiteY4" fmla="*/ 190976 h 438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100" h="438150">
                  <a:moveTo>
                    <a:pt x="421481" y="190976"/>
                  </a:moveTo>
                  <a:lnTo>
                    <a:pt x="161449" y="439579"/>
                  </a:lnTo>
                  <a:lnTo>
                    <a:pt x="7144" y="290036"/>
                  </a:lnTo>
                  <a:lnTo>
                    <a:pt x="231934" y="7144"/>
                  </a:lnTo>
                  <a:lnTo>
                    <a:pt x="421481" y="190976"/>
                  </a:lnTo>
                </a:path>
              </a:pathLst>
            </a:custGeom>
            <a:solidFill>
              <a:srgbClr val="80A3E1"/>
            </a:solidFill>
            <a:ln w="9525"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4C9EF655-FA32-4AE7-9FFC-3226B512F0BE}"/>
                </a:ext>
              </a:extLst>
            </p:cNvPr>
            <p:cNvSpPr/>
            <p:nvPr/>
          </p:nvSpPr>
          <p:spPr>
            <a:xfrm>
              <a:off x="3756743" y="9342578"/>
              <a:ext cx="542925" cy="952500"/>
            </a:xfrm>
            <a:custGeom>
              <a:avLst/>
              <a:gdLst>
                <a:gd name="connsiteX0" fmla="*/ 528237 w 542925"/>
                <a:gd name="connsiteY0" fmla="*/ 170039 h 952500"/>
                <a:gd name="connsiteX1" fmla="*/ 536809 w 542925"/>
                <a:gd name="connsiteY1" fmla="*/ 196709 h 952500"/>
                <a:gd name="connsiteX2" fmla="*/ 432987 w 542925"/>
                <a:gd name="connsiteY2" fmla="*/ 702486 h 952500"/>
                <a:gd name="connsiteX3" fmla="*/ 434892 w 542925"/>
                <a:gd name="connsiteY3" fmla="*/ 952994 h 952500"/>
                <a:gd name="connsiteX4" fmla="*/ 302494 w 542925"/>
                <a:gd name="connsiteY4" fmla="*/ 844409 h 952500"/>
                <a:gd name="connsiteX5" fmla="*/ 156762 w 542925"/>
                <a:gd name="connsiteY5" fmla="*/ 446264 h 952500"/>
                <a:gd name="connsiteX6" fmla="*/ 94849 w 542925"/>
                <a:gd name="connsiteY6" fmla="*/ 431024 h 952500"/>
                <a:gd name="connsiteX7" fmla="*/ 10077 w 542925"/>
                <a:gd name="connsiteY7" fmla="*/ 187184 h 952500"/>
                <a:gd name="connsiteX8" fmla="*/ 181527 w 542925"/>
                <a:gd name="connsiteY8" fmla="*/ 121461 h 952500"/>
                <a:gd name="connsiteX9" fmla="*/ 330117 w 542925"/>
                <a:gd name="connsiteY9" fmla="*/ 13829 h 952500"/>
                <a:gd name="connsiteX10" fmla="*/ 359644 w 542925"/>
                <a:gd name="connsiteY10" fmla="*/ 14782 h 952500"/>
                <a:gd name="connsiteX11" fmla="*/ 528237 w 542925"/>
                <a:gd name="connsiteY11" fmla="*/ 170039 h 95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2925" h="952500">
                  <a:moveTo>
                    <a:pt x="528237" y="170039"/>
                  </a:moveTo>
                  <a:cubicBezTo>
                    <a:pt x="537762" y="174802"/>
                    <a:pt x="541572" y="187184"/>
                    <a:pt x="536809" y="196709"/>
                  </a:cubicBezTo>
                  <a:cubicBezTo>
                    <a:pt x="503472" y="258622"/>
                    <a:pt x="400602" y="475791"/>
                    <a:pt x="432987" y="702486"/>
                  </a:cubicBezTo>
                  <a:cubicBezTo>
                    <a:pt x="472039" y="972044"/>
                    <a:pt x="459657" y="950136"/>
                    <a:pt x="434892" y="952994"/>
                  </a:cubicBezTo>
                  <a:cubicBezTo>
                    <a:pt x="410127" y="956804"/>
                    <a:pt x="348214" y="954899"/>
                    <a:pt x="302494" y="844409"/>
                  </a:cubicBezTo>
                  <a:cubicBezTo>
                    <a:pt x="256774" y="734872"/>
                    <a:pt x="185337" y="477697"/>
                    <a:pt x="156762" y="446264"/>
                  </a:cubicBezTo>
                  <a:cubicBezTo>
                    <a:pt x="128187" y="414832"/>
                    <a:pt x="134854" y="471029"/>
                    <a:pt x="94849" y="431024"/>
                  </a:cubicBezTo>
                  <a:cubicBezTo>
                    <a:pt x="54844" y="391972"/>
                    <a:pt x="-7068" y="235761"/>
                    <a:pt x="10077" y="187184"/>
                  </a:cubicBezTo>
                  <a:cubicBezTo>
                    <a:pt x="27222" y="138607"/>
                    <a:pt x="127234" y="140511"/>
                    <a:pt x="181527" y="121461"/>
                  </a:cubicBezTo>
                  <a:cubicBezTo>
                    <a:pt x="249154" y="97649"/>
                    <a:pt x="304399" y="42404"/>
                    <a:pt x="330117" y="13829"/>
                  </a:cubicBezTo>
                  <a:cubicBezTo>
                    <a:pt x="337737" y="4304"/>
                    <a:pt x="352024" y="5257"/>
                    <a:pt x="359644" y="14782"/>
                  </a:cubicBezTo>
                  <a:cubicBezTo>
                    <a:pt x="389172" y="50977"/>
                    <a:pt x="458704" y="133844"/>
                    <a:pt x="528237" y="170039"/>
                  </a:cubicBezTo>
                  <a:close/>
                </a:path>
              </a:pathLst>
            </a:custGeom>
            <a:solidFill>
              <a:srgbClr val="042D75"/>
            </a:solidFill>
            <a:ln w="9525"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FA9CDB30-2E6C-4FEA-9E71-2E54B24D16B1}"/>
                </a:ext>
              </a:extLst>
            </p:cNvPr>
            <p:cNvSpPr/>
            <p:nvPr/>
          </p:nvSpPr>
          <p:spPr>
            <a:xfrm>
              <a:off x="6785768" y="8394859"/>
              <a:ext cx="400050" cy="447675"/>
            </a:xfrm>
            <a:custGeom>
              <a:avLst/>
              <a:gdLst>
                <a:gd name="connsiteX0" fmla="*/ 396716 w 400050"/>
                <a:gd name="connsiteY0" fmla="*/ 154781 h 447675"/>
                <a:gd name="connsiteX1" fmla="*/ 185261 w 400050"/>
                <a:gd name="connsiteY1" fmla="*/ 446247 h 447675"/>
                <a:gd name="connsiteX2" fmla="*/ 7144 w 400050"/>
                <a:gd name="connsiteY2" fmla="*/ 326231 h 447675"/>
                <a:gd name="connsiteX3" fmla="*/ 177641 w 400050"/>
                <a:gd name="connsiteY3" fmla="*/ 7144 h 447675"/>
                <a:gd name="connsiteX4" fmla="*/ 396716 w 400050"/>
                <a:gd name="connsiteY4" fmla="*/ 154781 h 447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050" h="447675">
                  <a:moveTo>
                    <a:pt x="396716" y="154781"/>
                  </a:moveTo>
                  <a:lnTo>
                    <a:pt x="185261" y="446247"/>
                  </a:lnTo>
                  <a:lnTo>
                    <a:pt x="7144" y="326231"/>
                  </a:lnTo>
                  <a:lnTo>
                    <a:pt x="177641" y="7144"/>
                  </a:lnTo>
                  <a:lnTo>
                    <a:pt x="396716" y="154781"/>
                  </a:lnTo>
                </a:path>
              </a:pathLst>
            </a:custGeom>
            <a:solidFill>
              <a:srgbClr val="80A3E1"/>
            </a:solidFill>
            <a:ln w="9525"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4CB1D5E1-C5A4-492C-8D68-18015AE10428}"/>
                </a:ext>
              </a:extLst>
            </p:cNvPr>
            <p:cNvSpPr/>
            <p:nvPr/>
          </p:nvSpPr>
          <p:spPr>
            <a:xfrm>
              <a:off x="9152731" y="6373899"/>
              <a:ext cx="314325" cy="247650"/>
            </a:xfrm>
            <a:custGeom>
              <a:avLst/>
              <a:gdLst>
                <a:gd name="connsiteX0" fmla="*/ 313849 w 314325"/>
                <a:gd name="connsiteY0" fmla="*/ 136438 h 247650"/>
                <a:gd name="connsiteX1" fmla="*/ 72866 w 314325"/>
                <a:gd name="connsiteY1" fmla="*/ 245023 h 247650"/>
                <a:gd name="connsiteX2" fmla="*/ 7144 w 314325"/>
                <a:gd name="connsiteY2" fmla="*/ 125961 h 247650"/>
                <a:gd name="connsiteX3" fmla="*/ 220504 w 314325"/>
                <a:gd name="connsiteY3" fmla="*/ 14518 h 247650"/>
                <a:gd name="connsiteX4" fmla="*/ 313849 w 314325"/>
                <a:gd name="connsiteY4" fmla="*/ 136438 h 247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325" h="247650">
                  <a:moveTo>
                    <a:pt x="313849" y="136438"/>
                  </a:moveTo>
                  <a:cubicBezTo>
                    <a:pt x="313849" y="136438"/>
                    <a:pt x="167164" y="189778"/>
                    <a:pt x="72866" y="245023"/>
                  </a:cubicBezTo>
                  <a:lnTo>
                    <a:pt x="7144" y="125961"/>
                  </a:lnTo>
                  <a:cubicBezTo>
                    <a:pt x="7144" y="125961"/>
                    <a:pt x="200501" y="58333"/>
                    <a:pt x="220504" y="14518"/>
                  </a:cubicBezTo>
                  <a:cubicBezTo>
                    <a:pt x="241459" y="-29297"/>
                    <a:pt x="313849" y="136438"/>
                    <a:pt x="313849" y="136438"/>
                  </a:cubicBezTo>
                  <a:close/>
                </a:path>
              </a:pathLst>
            </a:custGeom>
            <a:solidFill>
              <a:srgbClr val="80A3E1"/>
            </a:solidFill>
            <a:ln w="9525"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3136BB74-F519-4400-9524-BC10F5AD7D65}"/>
                </a:ext>
              </a:extLst>
            </p:cNvPr>
            <p:cNvSpPr/>
            <p:nvPr/>
          </p:nvSpPr>
          <p:spPr>
            <a:xfrm>
              <a:off x="7268646" y="5610542"/>
              <a:ext cx="552450" cy="628650"/>
            </a:xfrm>
            <a:custGeom>
              <a:avLst/>
              <a:gdLst>
                <a:gd name="connsiteX0" fmla="*/ 17661 w 552450"/>
                <a:gd name="connsiteY0" fmla="*/ 535941 h 628650"/>
                <a:gd name="connsiteX1" fmla="*/ 141486 w 552450"/>
                <a:gd name="connsiteY1" fmla="*/ 545466 h 628650"/>
                <a:gd name="connsiteX2" fmla="*/ 510104 w 552450"/>
                <a:gd name="connsiteY2" fmla="*/ 445453 h 628650"/>
                <a:gd name="connsiteX3" fmla="*/ 549156 w 552450"/>
                <a:gd name="connsiteY3" fmla="*/ 443548 h 628650"/>
                <a:gd name="connsiteX4" fmla="*/ 475814 w 552450"/>
                <a:gd name="connsiteY4" fmla="*/ 133033 h 628650"/>
                <a:gd name="connsiteX5" fmla="*/ 210066 w 552450"/>
                <a:gd name="connsiteY5" fmla="*/ 62548 h 628650"/>
                <a:gd name="connsiteX6" fmla="*/ 22424 w 552450"/>
                <a:gd name="connsiteY6" fmla="*/ 167323 h 628650"/>
                <a:gd name="connsiteX7" fmla="*/ 17661 w 552450"/>
                <a:gd name="connsiteY7" fmla="*/ 535941 h 62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2450" h="628650">
                  <a:moveTo>
                    <a:pt x="17661" y="535941"/>
                  </a:moveTo>
                  <a:cubicBezTo>
                    <a:pt x="39569" y="652146"/>
                    <a:pt x="92909" y="646431"/>
                    <a:pt x="141486" y="545466"/>
                  </a:cubicBezTo>
                  <a:cubicBezTo>
                    <a:pt x="272931" y="472123"/>
                    <a:pt x="436761" y="451168"/>
                    <a:pt x="510104" y="445453"/>
                  </a:cubicBezTo>
                  <a:cubicBezTo>
                    <a:pt x="534869" y="443548"/>
                    <a:pt x="549156" y="443548"/>
                    <a:pt x="549156" y="443548"/>
                  </a:cubicBezTo>
                  <a:cubicBezTo>
                    <a:pt x="549156" y="443548"/>
                    <a:pt x="468194" y="206376"/>
                    <a:pt x="475814" y="133033"/>
                  </a:cubicBezTo>
                  <a:cubicBezTo>
                    <a:pt x="482481" y="59691"/>
                    <a:pt x="278646" y="-66039"/>
                    <a:pt x="210066" y="62548"/>
                  </a:cubicBezTo>
                  <a:cubicBezTo>
                    <a:pt x="141486" y="190183"/>
                    <a:pt x="22424" y="167323"/>
                    <a:pt x="22424" y="167323"/>
                  </a:cubicBezTo>
                  <a:cubicBezTo>
                    <a:pt x="2421" y="342583"/>
                    <a:pt x="3374" y="463551"/>
                    <a:pt x="17661" y="535941"/>
                  </a:cubicBezTo>
                  <a:close/>
                </a:path>
              </a:pathLst>
            </a:custGeom>
            <a:solidFill>
              <a:srgbClr val="80A3E1"/>
            </a:solidFill>
            <a:ln w="9525"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F4FD7404-3BA4-4E91-8368-DCD640DA4ADB}"/>
                </a:ext>
              </a:extLst>
            </p:cNvPr>
            <p:cNvSpPr/>
            <p:nvPr/>
          </p:nvSpPr>
          <p:spPr>
            <a:xfrm>
              <a:off x="4103407" y="6910241"/>
              <a:ext cx="2209800" cy="2466975"/>
            </a:xfrm>
            <a:custGeom>
              <a:avLst/>
              <a:gdLst>
                <a:gd name="connsiteX0" fmla="*/ 468275 w 2209800"/>
                <a:gd name="connsiteY0" fmla="*/ 2420449 h 2466975"/>
                <a:gd name="connsiteX1" fmla="*/ 1267423 w 2209800"/>
                <a:gd name="connsiteY1" fmla="*/ 1642257 h 2466975"/>
                <a:gd name="connsiteX2" fmla="*/ 1495070 w 2209800"/>
                <a:gd name="connsiteY2" fmla="*/ 1511764 h 2466975"/>
                <a:gd name="connsiteX3" fmla="*/ 2153248 w 2209800"/>
                <a:gd name="connsiteY3" fmla="*/ 914547 h 2466975"/>
                <a:gd name="connsiteX4" fmla="*/ 2198968 w 2209800"/>
                <a:gd name="connsiteY4" fmla="*/ 545929 h 2466975"/>
                <a:gd name="connsiteX5" fmla="*/ 2180870 w 2209800"/>
                <a:gd name="connsiteY5" fmla="*/ 104922 h 2466975"/>
                <a:gd name="connsiteX6" fmla="*/ 1657948 w 2209800"/>
                <a:gd name="connsiteY6" fmla="*/ 79204 h 2466975"/>
                <a:gd name="connsiteX7" fmla="*/ 1354100 w 2209800"/>
                <a:gd name="connsiteY7" fmla="*/ 596411 h 2466975"/>
                <a:gd name="connsiteX8" fmla="*/ 872135 w 2209800"/>
                <a:gd name="connsiteY8" fmla="*/ 1366032 h 2466975"/>
                <a:gd name="connsiteX9" fmla="*/ 21553 w 2209800"/>
                <a:gd name="connsiteY9" fmla="*/ 2265192 h 2466975"/>
                <a:gd name="connsiteX10" fmla="*/ 468275 w 2209800"/>
                <a:gd name="connsiteY10" fmla="*/ 2420449 h 2466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09800" h="2466975">
                  <a:moveTo>
                    <a:pt x="468275" y="2420449"/>
                  </a:moveTo>
                  <a:cubicBezTo>
                    <a:pt x="623533" y="2313769"/>
                    <a:pt x="924523" y="1860379"/>
                    <a:pt x="1267423" y="1642257"/>
                  </a:cubicBezTo>
                  <a:cubicBezTo>
                    <a:pt x="1341718" y="1594632"/>
                    <a:pt x="1418870" y="1552722"/>
                    <a:pt x="1495070" y="1511764"/>
                  </a:cubicBezTo>
                  <a:cubicBezTo>
                    <a:pt x="1772248" y="1362222"/>
                    <a:pt x="2042758" y="1226966"/>
                    <a:pt x="2153248" y="914547"/>
                  </a:cubicBezTo>
                  <a:cubicBezTo>
                    <a:pt x="2153248" y="914547"/>
                    <a:pt x="2183728" y="739286"/>
                    <a:pt x="2198968" y="545929"/>
                  </a:cubicBezTo>
                  <a:cubicBezTo>
                    <a:pt x="2212303" y="379241"/>
                    <a:pt x="2216113" y="199219"/>
                    <a:pt x="2180870" y="104922"/>
                  </a:cubicBezTo>
                  <a:cubicBezTo>
                    <a:pt x="2104670" y="-98914"/>
                    <a:pt x="1657948" y="79204"/>
                    <a:pt x="1657948" y="79204"/>
                  </a:cubicBezTo>
                  <a:cubicBezTo>
                    <a:pt x="1657948" y="79204"/>
                    <a:pt x="1467448" y="273514"/>
                    <a:pt x="1354100" y="596411"/>
                  </a:cubicBezTo>
                  <a:cubicBezTo>
                    <a:pt x="1240753" y="920261"/>
                    <a:pt x="997865" y="1298404"/>
                    <a:pt x="872135" y="1366032"/>
                  </a:cubicBezTo>
                  <a:cubicBezTo>
                    <a:pt x="746405" y="1433659"/>
                    <a:pt x="115850" y="2123269"/>
                    <a:pt x="21553" y="2265192"/>
                  </a:cubicBezTo>
                  <a:cubicBezTo>
                    <a:pt x="-71792" y="2408067"/>
                    <a:pt x="313018" y="2527129"/>
                    <a:pt x="468275" y="2420449"/>
                  </a:cubicBezTo>
                  <a:close/>
                </a:path>
              </a:pathLst>
            </a:custGeom>
            <a:solidFill>
              <a:srgbClr val="022D8D"/>
            </a:solidFill>
            <a:ln w="9525"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FE30876E-7E87-495F-A26B-BD2379E5D9C8}"/>
                </a:ext>
              </a:extLst>
            </p:cNvPr>
            <p:cNvSpPr/>
            <p:nvPr/>
          </p:nvSpPr>
          <p:spPr>
            <a:xfrm>
              <a:off x="7279163" y="5831608"/>
              <a:ext cx="504825" cy="400050"/>
            </a:xfrm>
            <a:custGeom>
              <a:avLst/>
              <a:gdLst>
                <a:gd name="connsiteX0" fmla="*/ 7144 w 504825"/>
                <a:gd name="connsiteY0" fmla="*/ 314875 h 400050"/>
                <a:gd name="connsiteX1" fmla="*/ 130969 w 504825"/>
                <a:gd name="connsiteY1" fmla="*/ 324400 h 400050"/>
                <a:gd name="connsiteX2" fmla="*/ 499586 w 504825"/>
                <a:gd name="connsiteY2" fmla="*/ 224387 h 400050"/>
                <a:gd name="connsiteX3" fmla="*/ 499586 w 504825"/>
                <a:gd name="connsiteY3" fmla="*/ 222482 h 400050"/>
                <a:gd name="connsiteX4" fmla="*/ 441484 w 504825"/>
                <a:gd name="connsiteY4" fmla="*/ 14837 h 400050"/>
                <a:gd name="connsiteX5" fmla="*/ 87154 w 504825"/>
                <a:gd name="connsiteY5" fmla="*/ 222482 h 400050"/>
                <a:gd name="connsiteX6" fmla="*/ 7144 w 504825"/>
                <a:gd name="connsiteY6" fmla="*/ 314875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4825" h="400050">
                  <a:moveTo>
                    <a:pt x="7144" y="314875"/>
                  </a:moveTo>
                  <a:cubicBezTo>
                    <a:pt x="29051" y="431080"/>
                    <a:pt x="82391" y="425365"/>
                    <a:pt x="130969" y="324400"/>
                  </a:cubicBezTo>
                  <a:cubicBezTo>
                    <a:pt x="262414" y="251057"/>
                    <a:pt x="426244" y="230102"/>
                    <a:pt x="499586" y="224387"/>
                  </a:cubicBezTo>
                  <a:lnTo>
                    <a:pt x="499586" y="222482"/>
                  </a:lnTo>
                  <a:cubicBezTo>
                    <a:pt x="499586" y="222482"/>
                    <a:pt x="438626" y="66273"/>
                    <a:pt x="441484" y="14837"/>
                  </a:cubicBezTo>
                  <a:cubicBezTo>
                    <a:pt x="444341" y="-36598"/>
                    <a:pt x="199549" y="185335"/>
                    <a:pt x="87154" y="222482"/>
                  </a:cubicBezTo>
                  <a:cubicBezTo>
                    <a:pt x="42386" y="236770"/>
                    <a:pt x="18574" y="274870"/>
                    <a:pt x="7144" y="314875"/>
                  </a:cubicBezTo>
                  <a:close/>
                </a:path>
              </a:pathLst>
            </a:custGeom>
            <a:solidFill>
              <a:srgbClr val="719AD9"/>
            </a:solidFill>
            <a:ln w="9525"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FA8D5D79-3BC0-4B9E-B150-BD3452117C97}"/>
                </a:ext>
              </a:extLst>
            </p:cNvPr>
            <p:cNvSpPr/>
            <p:nvPr/>
          </p:nvSpPr>
          <p:spPr>
            <a:xfrm>
              <a:off x="4812824" y="5118259"/>
              <a:ext cx="66675" cy="66675"/>
            </a:xfrm>
            <a:custGeom>
              <a:avLst/>
              <a:gdLst>
                <a:gd name="connsiteX0" fmla="*/ 7460 w 66675"/>
                <a:gd name="connsiteY0" fmla="*/ 7144 h 66675"/>
                <a:gd name="connsiteX1" fmla="*/ 38893 w 66675"/>
                <a:gd name="connsiteY1" fmla="*/ 62389 h 66675"/>
                <a:gd name="connsiteX2" fmla="*/ 58895 w 66675"/>
                <a:gd name="connsiteY2" fmla="*/ 23336 h 66675"/>
              </a:gdLst>
              <a:ahLst/>
              <a:cxnLst>
                <a:cxn ang="0">
                  <a:pos x="connsiteX0" y="connsiteY0"/>
                </a:cxn>
                <a:cxn ang="0">
                  <a:pos x="connsiteX1" y="connsiteY1"/>
                </a:cxn>
                <a:cxn ang="0">
                  <a:pos x="connsiteX2" y="connsiteY2"/>
                </a:cxn>
              </a:cxnLst>
              <a:rect l="l" t="t" r="r" b="b"/>
              <a:pathLst>
                <a:path w="66675" h="66675">
                  <a:moveTo>
                    <a:pt x="7460" y="7144"/>
                  </a:moveTo>
                  <a:cubicBezTo>
                    <a:pt x="7460" y="7144"/>
                    <a:pt x="1745" y="54769"/>
                    <a:pt x="38893" y="62389"/>
                  </a:cubicBezTo>
                  <a:cubicBezTo>
                    <a:pt x="76040" y="70009"/>
                    <a:pt x="58895" y="23336"/>
                    <a:pt x="58895" y="23336"/>
                  </a:cubicBezTo>
                </a:path>
              </a:pathLst>
            </a:custGeom>
            <a:solidFill>
              <a:srgbClr val="80A3E1"/>
            </a:solidFill>
            <a:ln w="9525"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42D69E25-8925-4108-97EA-A6DBD8747BEE}"/>
                </a:ext>
              </a:extLst>
            </p:cNvPr>
            <p:cNvSpPr/>
            <p:nvPr/>
          </p:nvSpPr>
          <p:spPr>
            <a:xfrm>
              <a:off x="4844540" y="5141327"/>
              <a:ext cx="38100" cy="19050"/>
            </a:xfrm>
            <a:custGeom>
              <a:avLst/>
              <a:gdLst>
                <a:gd name="connsiteX0" fmla="*/ 26227 w 38100"/>
                <a:gd name="connsiteY0" fmla="*/ 13603 h 19050"/>
                <a:gd name="connsiteX1" fmla="*/ 7177 w 38100"/>
                <a:gd name="connsiteY1" fmla="*/ 10745 h 19050"/>
                <a:gd name="connsiteX2" fmla="*/ 30989 w 38100"/>
                <a:gd name="connsiteY2" fmla="*/ 20270 h 19050"/>
                <a:gd name="connsiteX3" fmla="*/ 30037 w 38100"/>
                <a:gd name="connsiteY3" fmla="*/ 7888 h 19050"/>
              </a:gdLst>
              <a:ahLst/>
              <a:cxnLst>
                <a:cxn ang="0">
                  <a:pos x="connsiteX0" y="connsiteY0"/>
                </a:cxn>
                <a:cxn ang="0">
                  <a:pos x="connsiteX1" y="connsiteY1"/>
                </a:cxn>
                <a:cxn ang="0">
                  <a:pos x="connsiteX2" y="connsiteY2"/>
                </a:cxn>
                <a:cxn ang="0">
                  <a:pos x="connsiteX3" y="connsiteY3"/>
                </a:cxn>
              </a:cxnLst>
              <a:rect l="l" t="t" r="r" b="b"/>
              <a:pathLst>
                <a:path w="38100" h="19050">
                  <a:moveTo>
                    <a:pt x="26227" y="13603"/>
                  </a:moveTo>
                  <a:cubicBezTo>
                    <a:pt x="26227" y="13603"/>
                    <a:pt x="6224" y="1220"/>
                    <a:pt x="7177" y="10745"/>
                  </a:cubicBezTo>
                  <a:cubicBezTo>
                    <a:pt x="8129" y="20270"/>
                    <a:pt x="30989" y="20270"/>
                    <a:pt x="30989" y="20270"/>
                  </a:cubicBezTo>
                  <a:lnTo>
                    <a:pt x="30037" y="7888"/>
                  </a:lnTo>
                </a:path>
              </a:pathLst>
            </a:custGeom>
            <a:solidFill>
              <a:srgbClr val="528CE2"/>
            </a:solidFill>
            <a:ln w="9525"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A0559F57-B238-4A6B-B519-BE52DC9CB714}"/>
                </a:ext>
              </a:extLst>
            </p:cNvPr>
            <p:cNvSpPr/>
            <p:nvPr/>
          </p:nvSpPr>
          <p:spPr>
            <a:xfrm>
              <a:off x="3790839" y="4159692"/>
              <a:ext cx="1190625" cy="1514475"/>
            </a:xfrm>
            <a:custGeom>
              <a:avLst/>
              <a:gdLst>
                <a:gd name="connsiteX0" fmla="*/ 365553 w 1190625"/>
                <a:gd name="connsiteY0" fmla="*/ 56073 h 1514475"/>
                <a:gd name="connsiteX1" fmla="*/ 10271 w 1190625"/>
                <a:gd name="connsiteY1" fmla="*/ 1206693 h 1514475"/>
                <a:gd name="connsiteX2" fmla="*/ 55991 w 1190625"/>
                <a:gd name="connsiteY2" fmla="*/ 1293370 h 1514475"/>
                <a:gd name="connsiteX3" fmla="*/ 743696 w 1190625"/>
                <a:gd name="connsiteY3" fmla="*/ 1505778 h 1514475"/>
                <a:gd name="connsiteX4" fmla="*/ 830373 w 1190625"/>
                <a:gd name="connsiteY4" fmla="*/ 1460058 h 1514475"/>
                <a:gd name="connsiteX5" fmla="*/ 1185656 w 1190625"/>
                <a:gd name="connsiteY5" fmla="*/ 309438 h 1514475"/>
                <a:gd name="connsiteX6" fmla="*/ 1139936 w 1190625"/>
                <a:gd name="connsiteY6" fmla="*/ 222760 h 1514475"/>
                <a:gd name="connsiteX7" fmla="*/ 452231 w 1190625"/>
                <a:gd name="connsiteY7" fmla="*/ 10353 h 1514475"/>
                <a:gd name="connsiteX8" fmla="*/ 365553 w 1190625"/>
                <a:gd name="connsiteY8" fmla="*/ 56073 h 15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90625" h="1514475">
                  <a:moveTo>
                    <a:pt x="365553" y="56073"/>
                  </a:moveTo>
                  <a:lnTo>
                    <a:pt x="10271" y="1206693"/>
                  </a:lnTo>
                  <a:cubicBezTo>
                    <a:pt x="-1159" y="1242888"/>
                    <a:pt x="19796" y="1281940"/>
                    <a:pt x="55991" y="1293370"/>
                  </a:cubicBezTo>
                  <a:lnTo>
                    <a:pt x="743696" y="1505778"/>
                  </a:lnTo>
                  <a:cubicBezTo>
                    <a:pt x="779891" y="1517208"/>
                    <a:pt x="818943" y="1496253"/>
                    <a:pt x="830373" y="1460058"/>
                  </a:cubicBezTo>
                  <a:lnTo>
                    <a:pt x="1185656" y="309438"/>
                  </a:lnTo>
                  <a:cubicBezTo>
                    <a:pt x="1197086" y="273243"/>
                    <a:pt x="1176131" y="234190"/>
                    <a:pt x="1139936" y="222760"/>
                  </a:cubicBezTo>
                  <a:lnTo>
                    <a:pt x="452231" y="10353"/>
                  </a:lnTo>
                  <a:cubicBezTo>
                    <a:pt x="416036" y="-1077"/>
                    <a:pt x="376983" y="18925"/>
                    <a:pt x="365553" y="56073"/>
                  </a:cubicBezTo>
                  <a:close/>
                </a:path>
              </a:pathLst>
            </a:custGeom>
            <a:solidFill>
              <a:srgbClr val="042D75"/>
            </a:solidFill>
            <a:ln w="9525"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09A9B3E9-927C-41DE-8FB4-DD8623A43927}"/>
                </a:ext>
              </a:extLst>
            </p:cNvPr>
            <p:cNvSpPr/>
            <p:nvPr/>
          </p:nvSpPr>
          <p:spPr>
            <a:xfrm>
              <a:off x="4710271" y="4869656"/>
              <a:ext cx="266700" cy="371475"/>
            </a:xfrm>
            <a:custGeom>
              <a:avLst/>
              <a:gdLst>
                <a:gd name="connsiteX0" fmla="*/ 236696 w 266700"/>
                <a:gd name="connsiteY0" fmla="*/ 47149 h 371475"/>
                <a:gd name="connsiteX1" fmla="*/ 105251 w 266700"/>
                <a:gd name="connsiteY1" fmla="*/ 7144 h 371475"/>
                <a:gd name="connsiteX2" fmla="*/ 93821 w 266700"/>
                <a:gd name="connsiteY2" fmla="*/ 44291 h 371475"/>
                <a:gd name="connsiteX3" fmla="*/ 186214 w 266700"/>
                <a:gd name="connsiteY3" fmla="*/ 72866 h 371475"/>
                <a:gd name="connsiteX4" fmla="*/ 210979 w 266700"/>
                <a:gd name="connsiteY4" fmla="*/ 120491 h 371475"/>
                <a:gd name="connsiteX5" fmla="*/ 158591 w 266700"/>
                <a:gd name="connsiteY5" fmla="*/ 290989 h 371475"/>
                <a:gd name="connsiteX6" fmla="*/ 110966 w 266700"/>
                <a:gd name="connsiteY6" fmla="*/ 315754 h 371475"/>
                <a:gd name="connsiteX7" fmla="*/ 18574 w 266700"/>
                <a:gd name="connsiteY7" fmla="*/ 287179 h 371475"/>
                <a:gd name="connsiteX8" fmla="*/ 7144 w 266700"/>
                <a:gd name="connsiteY8" fmla="*/ 324326 h 371475"/>
                <a:gd name="connsiteX9" fmla="*/ 138589 w 266700"/>
                <a:gd name="connsiteY9" fmla="*/ 364331 h 371475"/>
                <a:gd name="connsiteX10" fmla="*/ 186214 w 266700"/>
                <a:gd name="connsiteY10" fmla="*/ 339566 h 371475"/>
                <a:gd name="connsiteX11" fmla="*/ 261461 w 266700"/>
                <a:gd name="connsiteY11" fmla="*/ 95726 h 371475"/>
                <a:gd name="connsiteX12" fmla="*/ 236696 w 266700"/>
                <a:gd name="connsiteY12" fmla="*/ 47149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6700" h="371475">
                  <a:moveTo>
                    <a:pt x="236696" y="47149"/>
                  </a:moveTo>
                  <a:lnTo>
                    <a:pt x="105251" y="7144"/>
                  </a:lnTo>
                  <a:lnTo>
                    <a:pt x="93821" y="44291"/>
                  </a:lnTo>
                  <a:lnTo>
                    <a:pt x="186214" y="72866"/>
                  </a:lnTo>
                  <a:cubicBezTo>
                    <a:pt x="206216" y="78581"/>
                    <a:pt x="217646" y="100489"/>
                    <a:pt x="210979" y="120491"/>
                  </a:cubicBezTo>
                  <a:lnTo>
                    <a:pt x="158591" y="290989"/>
                  </a:lnTo>
                  <a:cubicBezTo>
                    <a:pt x="152876" y="310991"/>
                    <a:pt x="130969" y="322421"/>
                    <a:pt x="110966" y="315754"/>
                  </a:cubicBezTo>
                  <a:lnTo>
                    <a:pt x="18574" y="287179"/>
                  </a:lnTo>
                  <a:lnTo>
                    <a:pt x="7144" y="324326"/>
                  </a:lnTo>
                  <a:lnTo>
                    <a:pt x="138589" y="364331"/>
                  </a:lnTo>
                  <a:cubicBezTo>
                    <a:pt x="158591" y="370046"/>
                    <a:pt x="179546" y="359569"/>
                    <a:pt x="186214" y="339566"/>
                  </a:cubicBezTo>
                  <a:lnTo>
                    <a:pt x="261461" y="95726"/>
                  </a:lnTo>
                  <a:cubicBezTo>
                    <a:pt x="268129" y="73819"/>
                    <a:pt x="256699" y="52864"/>
                    <a:pt x="236696" y="47149"/>
                  </a:cubicBezTo>
                  <a:close/>
                </a:path>
              </a:pathLst>
            </a:custGeom>
            <a:solidFill>
              <a:srgbClr val="042D75"/>
            </a:solidFill>
            <a:ln w="9525"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EFB46CBA-CE02-47E4-BB2D-B09292643A3F}"/>
                </a:ext>
              </a:extLst>
            </p:cNvPr>
            <p:cNvSpPr/>
            <p:nvPr/>
          </p:nvSpPr>
          <p:spPr>
            <a:xfrm>
              <a:off x="4813312" y="4974764"/>
              <a:ext cx="342900" cy="257175"/>
            </a:xfrm>
            <a:custGeom>
              <a:avLst/>
              <a:gdLst>
                <a:gd name="connsiteX0" fmla="*/ 18403 w 342900"/>
                <a:gd name="connsiteY0" fmla="*/ 84916 h 257175"/>
                <a:gd name="connsiteX1" fmla="*/ 90793 w 342900"/>
                <a:gd name="connsiteY1" fmla="*/ 7763 h 257175"/>
                <a:gd name="connsiteX2" fmla="*/ 199378 w 342900"/>
                <a:gd name="connsiteY2" fmla="*/ 41101 h 257175"/>
                <a:gd name="connsiteX3" fmla="*/ 251765 w 342900"/>
                <a:gd name="connsiteY3" fmla="*/ 96346 h 257175"/>
                <a:gd name="connsiteX4" fmla="*/ 341300 w 342900"/>
                <a:gd name="connsiteY4" fmla="*/ 119206 h 257175"/>
                <a:gd name="connsiteX5" fmla="*/ 307963 w 342900"/>
                <a:gd name="connsiteY5" fmla="*/ 228743 h 257175"/>
                <a:gd name="connsiteX6" fmla="*/ 222238 w 342900"/>
                <a:gd name="connsiteY6" fmla="*/ 232553 h 257175"/>
                <a:gd name="connsiteX7" fmla="*/ 211760 w 342900"/>
                <a:gd name="connsiteY7" fmla="*/ 233506 h 257175"/>
                <a:gd name="connsiteX8" fmla="*/ 114605 w 342900"/>
                <a:gd name="connsiteY8" fmla="*/ 252556 h 257175"/>
                <a:gd name="connsiteX9" fmla="*/ 28880 w 342900"/>
                <a:gd name="connsiteY9" fmla="*/ 235411 h 257175"/>
                <a:gd name="connsiteX10" fmla="*/ 25070 w 342900"/>
                <a:gd name="connsiteY10" fmla="*/ 218266 h 257175"/>
                <a:gd name="connsiteX11" fmla="*/ 70790 w 342900"/>
                <a:gd name="connsiteY11" fmla="*/ 203026 h 257175"/>
                <a:gd name="connsiteX12" fmla="*/ 111748 w 342900"/>
                <a:gd name="connsiteY12" fmla="*/ 196358 h 257175"/>
                <a:gd name="connsiteX13" fmla="*/ 16498 w 342900"/>
                <a:gd name="connsiteY13" fmla="*/ 160163 h 257175"/>
                <a:gd name="connsiteX14" fmla="*/ 18403 w 342900"/>
                <a:gd name="connsiteY14" fmla="*/ 84916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2900" h="257175">
                  <a:moveTo>
                    <a:pt x="18403" y="84916"/>
                  </a:moveTo>
                  <a:cubicBezTo>
                    <a:pt x="27928" y="27766"/>
                    <a:pt x="74600" y="12526"/>
                    <a:pt x="90793" y="7763"/>
                  </a:cubicBezTo>
                  <a:cubicBezTo>
                    <a:pt x="106985" y="3001"/>
                    <a:pt x="175565" y="26813"/>
                    <a:pt x="199378" y="41101"/>
                  </a:cubicBezTo>
                  <a:cubicBezTo>
                    <a:pt x="222238" y="55388"/>
                    <a:pt x="251765" y="96346"/>
                    <a:pt x="251765" y="96346"/>
                  </a:cubicBezTo>
                  <a:cubicBezTo>
                    <a:pt x="271768" y="114443"/>
                    <a:pt x="341300" y="119206"/>
                    <a:pt x="341300" y="119206"/>
                  </a:cubicBezTo>
                  <a:cubicBezTo>
                    <a:pt x="341300" y="119206"/>
                    <a:pt x="324155" y="234458"/>
                    <a:pt x="307963" y="228743"/>
                  </a:cubicBezTo>
                  <a:cubicBezTo>
                    <a:pt x="291770" y="223028"/>
                    <a:pt x="256528" y="236363"/>
                    <a:pt x="222238" y="232553"/>
                  </a:cubicBezTo>
                  <a:cubicBezTo>
                    <a:pt x="217475" y="232553"/>
                    <a:pt x="211760" y="233506"/>
                    <a:pt x="211760" y="233506"/>
                  </a:cubicBezTo>
                  <a:cubicBezTo>
                    <a:pt x="211760" y="233506"/>
                    <a:pt x="186995" y="250651"/>
                    <a:pt x="114605" y="252556"/>
                  </a:cubicBezTo>
                  <a:cubicBezTo>
                    <a:pt x="78410" y="253508"/>
                    <a:pt x="47930" y="235411"/>
                    <a:pt x="28880" y="235411"/>
                  </a:cubicBezTo>
                  <a:cubicBezTo>
                    <a:pt x="19355" y="235411"/>
                    <a:pt x="16498" y="222076"/>
                    <a:pt x="25070" y="218266"/>
                  </a:cubicBezTo>
                  <a:cubicBezTo>
                    <a:pt x="36500" y="212551"/>
                    <a:pt x="51740" y="206836"/>
                    <a:pt x="70790" y="203026"/>
                  </a:cubicBezTo>
                  <a:cubicBezTo>
                    <a:pt x="105080" y="196358"/>
                    <a:pt x="114605" y="205883"/>
                    <a:pt x="111748" y="196358"/>
                  </a:cubicBezTo>
                  <a:cubicBezTo>
                    <a:pt x="72695" y="183976"/>
                    <a:pt x="26975" y="167783"/>
                    <a:pt x="16498" y="160163"/>
                  </a:cubicBezTo>
                  <a:cubicBezTo>
                    <a:pt x="305" y="151591"/>
                    <a:pt x="7925" y="142066"/>
                    <a:pt x="18403" y="84916"/>
                  </a:cubicBezTo>
                  <a:close/>
                </a:path>
              </a:pathLst>
            </a:custGeom>
            <a:solidFill>
              <a:srgbClr val="80A3E1"/>
            </a:solidFill>
            <a:ln w="9525"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B689902B-D31F-4CDF-A1D7-40252A0C122E}"/>
                </a:ext>
              </a:extLst>
            </p:cNvPr>
            <p:cNvSpPr/>
            <p:nvPr/>
          </p:nvSpPr>
          <p:spPr>
            <a:xfrm>
              <a:off x="5106511" y="5086826"/>
              <a:ext cx="247650" cy="161925"/>
            </a:xfrm>
            <a:custGeom>
              <a:avLst/>
              <a:gdLst>
                <a:gd name="connsiteX0" fmla="*/ 47149 w 247650"/>
                <a:gd name="connsiteY0" fmla="*/ 7144 h 161925"/>
                <a:gd name="connsiteX1" fmla="*/ 247174 w 247650"/>
                <a:gd name="connsiteY1" fmla="*/ 36671 h 161925"/>
                <a:gd name="connsiteX2" fmla="*/ 247174 w 247650"/>
                <a:gd name="connsiteY2" fmla="*/ 162401 h 161925"/>
                <a:gd name="connsiteX3" fmla="*/ 7144 w 247650"/>
                <a:gd name="connsiteY3" fmla="*/ 115729 h 161925"/>
              </a:gdLst>
              <a:ahLst/>
              <a:cxnLst>
                <a:cxn ang="0">
                  <a:pos x="connsiteX0" y="connsiteY0"/>
                </a:cxn>
                <a:cxn ang="0">
                  <a:pos x="connsiteX1" y="connsiteY1"/>
                </a:cxn>
                <a:cxn ang="0">
                  <a:pos x="connsiteX2" y="connsiteY2"/>
                </a:cxn>
                <a:cxn ang="0">
                  <a:pos x="connsiteX3" y="connsiteY3"/>
                </a:cxn>
              </a:cxnLst>
              <a:rect l="l" t="t" r="r" b="b"/>
              <a:pathLst>
                <a:path w="247650" h="161925">
                  <a:moveTo>
                    <a:pt x="47149" y="7144"/>
                  </a:moveTo>
                  <a:lnTo>
                    <a:pt x="247174" y="36671"/>
                  </a:lnTo>
                  <a:lnTo>
                    <a:pt x="247174" y="162401"/>
                  </a:lnTo>
                  <a:lnTo>
                    <a:pt x="7144" y="115729"/>
                  </a:lnTo>
                </a:path>
              </a:pathLst>
            </a:custGeom>
            <a:solidFill>
              <a:srgbClr val="80A3E1"/>
            </a:solidFill>
            <a:ln w="9525"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2DF432BD-4F4D-4DA8-962D-1D2B05E693BD}"/>
                </a:ext>
              </a:extLst>
            </p:cNvPr>
            <p:cNvSpPr/>
            <p:nvPr/>
          </p:nvSpPr>
          <p:spPr>
            <a:xfrm>
              <a:off x="5591333" y="7349966"/>
              <a:ext cx="714375" cy="1076325"/>
            </a:xfrm>
            <a:custGeom>
              <a:avLst/>
              <a:gdLst>
                <a:gd name="connsiteX0" fmla="*/ 7144 w 714375"/>
                <a:gd name="connsiteY0" fmla="*/ 1072040 h 1076325"/>
                <a:gd name="connsiteX1" fmla="*/ 665321 w 714375"/>
                <a:gd name="connsiteY1" fmla="*/ 474822 h 1076325"/>
                <a:gd name="connsiteX2" fmla="*/ 711041 w 714375"/>
                <a:gd name="connsiteY2" fmla="*/ 106204 h 1076325"/>
                <a:gd name="connsiteX3" fmla="*/ 245269 w 714375"/>
                <a:gd name="connsiteY3" fmla="*/ 7145 h 1076325"/>
                <a:gd name="connsiteX4" fmla="*/ 7144 w 714375"/>
                <a:gd name="connsiteY4" fmla="*/ 1072040 h 1076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4375" h="1076325">
                  <a:moveTo>
                    <a:pt x="7144" y="1072040"/>
                  </a:moveTo>
                  <a:cubicBezTo>
                    <a:pt x="284321" y="922497"/>
                    <a:pt x="554831" y="787242"/>
                    <a:pt x="665321" y="474822"/>
                  </a:cubicBezTo>
                  <a:cubicBezTo>
                    <a:pt x="665321" y="474822"/>
                    <a:pt x="695801" y="299562"/>
                    <a:pt x="711041" y="106204"/>
                  </a:cubicBezTo>
                  <a:lnTo>
                    <a:pt x="245269" y="7145"/>
                  </a:lnTo>
                  <a:cubicBezTo>
                    <a:pt x="246221" y="6192"/>
                    <a:pt x="320516" y="706279"/>
                    <a:pt x="7144" y="1072040"/>
                  </a:cubicBezTo>
                  <a:close/>
                </a:path>
              </a:pathLst>
            </a:custGeom>
            <a:solidFill>
              <a:srgbClr val="012B75"/>
            </a:solidFill>
            <a:ln w="9525"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37727F2C-7AB1-4D17-B88F-C8C928989169}"/>
                </a:ext>
              </a:extLst>
            </p:cNvPr>
            <p:cNvSpPr/>
            <p:nvPr/>
          </p:nvSpPr>
          <p:spPr>
            <a:xfrm>
              <a:off x="5824818" y="7006551"/>
              <a:ext cx="2019300" cy="1571625"/>
            </a:xfrm>
            <a:custGeom>
              <a:avLst/>
              <a:gdLst>
                <a:gd name="connsiteX0" fmla="*/ 397547 w 2019300"/>
                <a:gd name="connsiteY0" fmla="*/ 818237 h 1571625"/>
                <a:gd name="connsiteX1" fmla="*/ 927137 w 2019300"/>
                <a:gd name="connsiteY1" fmla="*/ 759182 h 1571625"/>
                <a:gd name="connsiteX2" fmla="*/ 1308137 w 2019300"/>
                <a:gd name="connsiteY2" fmla="*/ 786805 h 1571625"/>
                <a:gd name="connsiteX3" fmla="*/ 981429 w 2019300"/>
                <a:gd name="connsiteY3" fmla="*/ 1388785 h 1571625"/>
                <a:gd name="connsiteX4" fmla="*/ 1464347 w 2019300"/>
                <a:gd name="connsiteY4" fmla="*/ 1544994 h 1571625"/>
                <a:gd name="connsiteX5" fmla="*/ 1991079 w 2019300"/>
                <a:gd name="connsiteY5" fmla="*/ 411519 h 1571625"/>
                <a:gd name="connsiteX6" fmla="*/ 829982 w 2019300"/>
                <a:gd name="connsiteY6" fmla="*/ 69572 h 1571625"/>
                <a:gd name="connsiteX7" fmla="*/ 53694 w 2019300"/>
                <a:gd name="connsiteY7" fmla="*/ 39092 h 1571625"/>
                <a:gd name="connsiteX8" fmla="*/ 7974 w 2019300"/>
                <a:gd name="connsiteY8" fmla="*/ 233402 h 1571625"/>
                <a:gd name="connsiteX9" fmla="*/ 397547 w 2019300"/>
                <a:gd name="connsiteY9" fmla="*/ 818237 h 1571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19300" h="1571625">
                  <a:moveTo>
                    <a:pt x="397547" y="818237"/>
                  </a:moveTo>
                  <a:cubicBezTo>
                    <a:pt x="482319" y="822047"/>
                    <a:pt x="715682" y="785852"/>
                    <a:pt x="927137" y="759182"/>
                  </a:cubicBezTo>
                  <a:cubicBezTo>
                    <a:pt x="1170977" y="728702"/>
                    <a:pt x="1386242" y="712510"/>
                    <a:pt x="1308137" y="786805"/>
                  </a:cubicBezTo>
                  <a:cubicBezTo>
                    <a:pt x="1162404" y="924917"/>
                    <a:pt x="981429" y="1388785"/>
                    <a:pt x="981429" y="1388785"/>
                  </a:cubicBezTo>
                  <a:cubicBezTo>
                    <a:pt x="1113827" y="1388785"/>
                    <a:pt x="1453869" y="1634530"/>
                    <a:pt x="1464347" y="1544994"/>
                  </a:cubicBezTo>
                  <a:cubicBezTo>
                    <a:pt x="1474824" y="1455460"/>
                    <a:pt x="2161577" y="654407"/>
                    <a:pt x="1991079" y="411519"/>
                  </a:cubicBezTo>
                  <a:cubicBezTo>
                    <a:pt x="1819629" y="168632"/>
                    <a:pt x="829982" y="69572"/>
                    <a:pt x="829982" y="69572"/>
                  </a:cubicBezTo>
                  <a:cubicBezTo>
                    <a:pt x="829982" y="69572"/>
                    <a:pt x="83222" y="-47586"/>
                    <a:pt x="53694" y="39092"/>
                  </a:cubicBezTo>
                  <a:cubicBezTo>
                    <a:pt x="24167" y="126722"/>
                    <a:pt x="7974" y="233402"/>
                    <a:pt x="7974" y="233402"/>
                  </a:cubicBezTo>
                  <a:cubicBezTo>
                    <a:pt x="-8218" y="562014"/>
                    <a:pt x="215619" y="810617"/>
                    <a:pt x="397547" y="818237"/>
                  </a:cubicBezTo>
                  <a:close/>
                </a:path>
              </a:pathLst>
            </a:custGeom>
            <a:solidFill>
              <a:srgbClr val="002CA5"/>
            </a:solidFill>
            <a:ln w="9525"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3A7F80CC-1FCE-44B5-BFD1-94352F50FCD3}"/>
                </a:ext>
              </a:extLst>
            </p:cNvPr>
            <p:cNvSpPr/>
            <p:nvPr/>
          </p:nvSpPr>
          <p:spPr>
            <a:xfrm>
              <a:off x="5450958" y="5687722"/>
              <a:ext cx="2333625" cy="1514475"/>
            </a:xfrm>
            <a:custGeom>
              <a:avLst/>
              <a:gdLst>
                <a:gd name="connsiteX0" fmla="*/ 39887 w 2333625"/>
                <a:gd name="connsiteY0" fmla="*/ 1414118 h 1514475"/>
                <a:gd name="connsiteX1" fmla="*/ 1054299 w 2333625"/>
                <a:gd name="connsiteY1" fmla="*/ 1499843 h 1514475"/>
                <a:gd name="connsiteX2" fmla="*/ 1054299 w 2333625"/>
                <a:gd name="connsiteY2" fmla="*/ 1499843 h 1514475"/>
                <a:gd name="connsiteX3" fmla="*/ 1426727 w 2333625"/>
                <a:gd name="connsiteY3" fmla="*/ 1418880 h 1514475"/>
                <a:gd name="connsiteX4" fmla="*/ 1763912 w 2333625"/>
                <a:gd name="connsiteY4" fmla="*/ 1018830 h 1514475"/>
                <a:gd name="connsiteX5" fmla="*/ 1962985 w 2333625"/>
                <a:gd name="connsiteY5" fmla="*/ 959776 h 1514475"/>
                <a:gd name="connsiteX6" fmla="*/ 2018229 w 2333625"/>
                <a:gd name="connsiteY6" fmla="*/ 935011 h 1514475"/>
                <a:gd name="connsiteX7" fmla="*/ 2150627 w 2333625"/>
                <a:gd name="connsiteY7" fmla="*/ 862621 h 1514475"/>
                <a:gd name="connsiteX8" fmla="*/ 2335412 w 2333625"/>
                <a:gd name="connsiteY8" fmla="*/ 678788 h 1514475"/>
                <a:gd name="connsiteX9" fmla="*/ 2335412 w 2333625"/>
                <a:gd name="connsiteY9" fmla="*/ 667358 h 1514475"/>
                <a:gd name="connsiteX10" fmla="*/ 2077285 w 2333625"/>
                <a:gd name="connsiteY10" fmla="*/ 413993 h 1514475"/>
                <a:gd name="connsiteX11" fmla="*/ 2006799 w 2333625"/>
                <a:gd name="connsiteY11" fmla="*/ 436853 h 1514475"/>
                <a:gd name="connsiteX12" fmla="*/ 1899167 w 2333625"/>
                <a:gd name="connsiteY12" fmla="*/ 534008 h 1514475"/>
                <a:gd name="connsiteX13" fmla="*/ 1885832 w 2333625"/>
                <a:gd name="connsiteY13" fmla="*/ 528293 h 1514475"/>
                <a:gd name="connsiteX14" fmla="*/ 1915360 w 2333625"/>
                <a:gd name="connsiteY14" fmla="*/ 401611 h 1514475"/>
                <a:gd name="connsiteX15" fmla="*/ 1840112 w 2333625"/>
                <a:gd name="connsiteY15" fmla="*/ 91096 h 1514475"/>
                <a:gd name="connsiteX16" fmla="*/ 1826777 w 2333625"/>
                <a:gd name="connsiteY16" fmla="*/ 82523 h 1514475"/>
                <a:gd name="connsiteX17" fmla="*/ 1825824 w 2333625"/>
                <a:gd name="connsiteY17" fmla="*/ 82523 h 1514475"/>
                <a:gd name="connsiteX18" fmla="*/ 1825824 w 2333625"/>
                <a:gd name="connsiteY18" fmla="*/ 82523 h 1514475"/>
                <a:gd name="connsiteX19" fmla="*/ 1720097 w 2333625"/>
                <a:gd name="connsiteY19" fmla="*/ 32993 h 1514475"/>
                <a:gd name="connsiteX20" fmla="*/ 1181935 w 2333625"/>
                <a:gd name="connsiteY20" fmla="*/ 163486 h 1514475"/>
                <a:gd name="connsiteX21" fmla="*/ 1180029 w 2333625"/>
                <a:gd name="connsiteY21" fmla="*/ 167296 h 1514475"/>
                <a:gd name="connsiteX22" fmla="*/ 1073349 w 2333625"/>
                <a:gd name="connsiteY22" fmla="*/ 353986 h 1514475"/>
                <a:gd name="connsiteX23" fmla="*/ 940952 w 2333625"/>
                <a:gd name="connsiteY23" fmla="*/ 578776 h 1514475"/>
                <a:gd name="connsiteX24" fmla="*/ 940952 w 2333625"/>
                <a:gd name="connsiteY24" fmla="*/ 578776 h 1514475"/>
                <a:gd name="connsiteX25" fmla="*/ 786647 w 2333625"/>
                <a:gd name="connsiteY25" fmla="*/ 823568 h 1514475"/>
                <a:gd name="connsiteX26" fmla="*/ 759977 w 2333625"/>
                <a:gd name="connsiteY26" fmla="*/ 858811 h 1514475"/>
                <a:gd name="connsiteX27" fmla="*/ 40839 w 2333625"/>
                <a:gd name="connsiteY27" fmla="*/ 1315058 h 1514475"/>
                <a:gd name="connsiteX28" fmla="*/ 39887 w 2333625"/>
                <a:gd name="connsiteY28" fmla="*/ 1414118 h 15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333625" h="1514475">
                  <a:moveTo>
                    <a:pt x="39887" y="1414118"/>
                  </a:moveTo>
                  <a:cubicBezTo>
                    <a:pt x="233244" y="1496986"/>
                    <a:pt x="712352" y="1521751"/>
                    <a:pt x="1054299" y="1499843"/>
                  </a:cubicBezTo>
                  <a:cubicBezTo>
                    <a:pt x="1054299" y="1499843"/>
                    <a:pt x="1054299" y="1499843"/>
                    <a:pt x="1054299" y="1499843"/>
                  </a:cubicBezTo>
                  <a:cubicBezTo>
                    <a:pt x="1249562" y="1487461"/>
                    <a:pt x="1399104" y="1459838"/>
                    <a:pt x="1426727" y="1418880"/>
                  </a:cubicBezTo>
                  <a:cubicBezTo>
                    <a:pt x="1412439" y="1310296"/>
                    <a:pt x="1551504" y="1046453"/>
                    <a:pt x="1763912" y="1018830"/>
                  </a:cubicBezTo>
                  <a:cubicBezTo>
                    <a:pt x="1822967" y="1011211"/>
                    <a:pt x="1892499" y="989303"/>
                    <a:pt x="1962985" y="959776"/>
                  </a:cubicBezTo>
                  <a:cubicBezTo>
                    <a:pt x="1981082" y="952155"/>
                    <a:pt x="2000132" y="943583"/>
                    <a:pt x="2018229" y="935011"/>
                  </a:cubicBezTo>
                  <a:cubicBezTo>
                    <a:pt x="2064902" y="913103"/>
                    <a:pt x="2109670" y="888338"/>
                    <a:pt x="2150627" y="862621"/>
                  </a:cubicBezTo>
                  <a:cubicBezTo>
                    <a:pt x="2254449" y="797851"/>
                    <a:pt x="2331602" y="727366"/>
                    <a:pt x="2335412" y="678788"/>
                  </a:cubicBezTo>
                  <a:cubicBezTo>
                    <a:pt x="2335412" y="674978"/>
                    <a:pt x="2335412" y="671168"/>
                    <a:pt x="2335412" y="667358"/>
                  </a:cubicBezTo>
                  <a:cubicBezTo>
                    <a:pt x="2325887" y="561631"/>
                    <a:pt x="2077285" y="413993"/>
                    <a:pt x="2077285" y="413993"/>
                  </a:cubicBezTo>
                  <a:cubicBezTo>
                    <a:pt x="2050614" y="427328"/>
                    <a:pt x="2027754" y="434948"/>
                    <a:pt x="2006799" y="436853"/>
                  </a:cubicBezTo>
                  <a:cubicBezTo>
                    <a:pt x="1985845" y="438758"/>
                    <a:pt x="1929647" y="521626"/>
                    <a:pt x="1899167" y="534008"/>
                  </a:cubicBezTo>
                  <a:cubicBezTo>
                    <a:pt x="1896310" y="534961"/>
                    <a:pt x="1884879" y="535913"/>
                    <a:pt x="1885832" y="528293"/>
                  </a:cubicBezTo>
                  <a:cubicBezTo>
                    <a:pt x="1888689" y="497813"/>
                    <a:pt x="1923932" y="410183"/>
                    <a:pt x="1915360" y="401611"/>
                  </a:cubicBezTo>
                  <a:cubicBezTo>
                    <a:pt x="1834397" y="313028"/>
                    <a:pt x="1840112" y="91096"/>
                    <a:pt x="1840112" y="91096"/>
                  </a:cubicBezTo>
                  <a:cubicBezTo>
                    <a:pt x="1835349" y="88238"/>
                    <a:pt x="1830587" y="85381"/>
                    <a:pt x="1826777" y="82523"/>
                  </a:cubicBezTo>
                  <a:cubicBezTo>
                    <a:pt x="1826777" y="82523"/>
                    <a:pt x="1826777" y="82523"/>
                    <a:pt x="1825824" y="82523"/>
                  </a:cubicBezTo>
                  <a:cubicBezTo>
                    <a:pt x="1825824" y="82523"/>
                    <a:pt x="1825824" y="82523"/>
                    <a:pt x="1825824" y="82523"/>
                  </a:cubicBezTo>
                  <a:cubicBezTo>
                    <a:pt x="1790582" y="60616"/>
                    <a:pt x="1755339" y="44423"/>
                    <a:pt x="1720097" y="32993"/>
                  </a:cubicBezTo>
                  <a:cubicBezTo>
                    <a:pt x="1455302" y="-56542"/>
                    <a:pt x="1213367" y="111098"/>
                    <a:pt x="1181935" y="163486"/>
                  </a:cubicBezTo>
                  <a:cubicBezTo>
                    <a:pt x="1180982" y="164438"/>
                    <a:pt x="1180982" y="165391"/>
                    <a:pt x="1180029" y="167296"/>
                  </a:cubicBezTo>
                  <a:cubicBezTo>
                    <a:pt x="1163837" y="194918"/>
                    <a:pt x="1125737" y="264451"/>
                    <a:pt x="1073349" y="353986"/>
                  </a:cubicBezTo>
                  <a:cubicBezTo>
                    <a:pt x="1035249" y="419708"/>
                    <a:pt x="990482" y="497813"/>
                    <a:pt x="940952" y="578776"/>
                  </a:cubicBezTo>
                  <a:cubicBezTo>
                    <a:pt x="940952" y="578776"/>
                    <a:pt x="940952" y="578776"/>
                    <a:pt x="940952" y="578776"/>
                  </a:cubicBezTo>
                  <a:cubicBezTo>
                    <a:pt x="892374" y="658786"/>
                    <a:pt x="839987" y="743558"/>
                    <a:pt x="786647" y="823568"/>
                  </a:cubicBezTo>
                  <a:cubicBezTo>
                    <a:pt x="779027" y="834998"/>
                    <a:pt x="769502" y="847381"/>
                    <a:pt x="759977" y="858811"/>
                  </a:cubicBezTo>
                  <a:cubicBezTo>
                    <a:pt x="597099" y="1058836"/>
                    <a:pt x="212289" y="1240763"/>
                    <a:pt x="40839" y="1315058"/>
                  </a:cubicBezTo>
                  <a:cubicBezTo>
                    <a:pt x="-3928" y="1334108"/>
                    <a:pt x="-3928" y="1395068"/>
                    <a:pt x="39887" y="1414118"/>
                  </a:cubicBezTo>
                  <a:close/>
                </a:path>
              </a:pathLst>
            </a:custGeom>
            <a:solidFill>
              <a:srgbClr val="D6E0FF"/>
            </a:solidFill>
            <a:ln w="9525"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990280A8-2B5A-42DD-A797-DA2274FDC0C3}"/>
                </a:ext>
              </a:extLst>
            </p:cNvPr>
            <p:cNvSpPr/>
            <p:nvPr/>
          </p:nvSpPr>
          <p:spPr>
            <a:xfrm>
              <a:off x="5161032" y="5054429"/>
              <a:ext cx="2114550" cy="990600"/>
            </a:xfrm>
            <a:custGeom>
              <a:avLst/>
              <a:gdLst>
                <a:gd name="connsiteX0" fmla="*/ 48825 w 2114550"/>
                <a:gd name="connsiteY0" fmla="*/ 224326 h 990600"/>
                <a:gd name="connsiteX1" fmla="*/ 924173 w 2114550"/>
                <a:gd name="connsiteY1" fmla="*/ 449116 h 990600"/>
                <a:gd name="connsiteX2" fmla="*/ 1212780 w 2114550"/>
                <a:gd name="connsiteY2" fmla="*/ 754868 h 990600"/>
                <a:gd name="connsiteX3" fmla="*/ 1212780 w 2114550"/>
                <a:gd name="connsiteY3" fmla="*/ 754868 h 990600"/>
                <a:gd name="connsiteX4" fmla="*/ 1361370 w 2114550"/>
                <a:gd name="connsiteY4" fmla="*/ 986326 h 990600"/>
                <a:gd name="connsiteX5" fmla="*/ 1745228 w 2114550"/>
                <a:gd name="connsiteY5" fmla="*/ 848213 h 990600"/>
                <a:gd name="connsiteX6" fmla="*/ 1745228 w 2114550"/>
                <a:gd name="connsiteY6" fmla="*/ 848213 h 990600"/>
                <a:gd name="connsiteX7" fmla="*/ 1745228 w 2114550"/>
                <a:gd name="connsiteY7" fmla="*/ 848213 h 990600"/>
                <a:gd name="connsiteX8" fmla="*/ 2114798 w 2114550"/>
                <a:gd name="connsiteY8" fmla="*/ 714863 h 990600"/>
                <a:gd name="connsiteX9" fmla="*/ 2113846 w 2114550"/>
                <a:gd name="connsiteY9" fmla="*/ 714863 h 990600"/>
                <a:gd name="connsiteX10" fmla="*/ 2113846 w 2114550"/>
                <a:gd name="connsiteY10" fmla="*/ 714863 h 990600"/>
                <a:gd name="connsiteX11" fmla="*/ 2008118 w 2114550"/>
                <a:gd name="connsiteY11" fmla="*/ 665333 h 990600"/>
                <a:gd name="connsiteX12" fmla="*/ 1089908 w 2114550"/>
                <a:gd name="connsiteY12" fmla="*/ 251948 h 990600"/>
                <a:gd name="connsiteX13" fmla="*/ 73590 w 2114550"/>
                <a:gd name="connsiteY13" fmla="*/ 7156 h 990600"/>
                <a:gd name="connsiteX14" fmla="*/ 48825 w 2114550"/>
                <a:gd name="connsiteY14" fmla="*/ 224326 h 99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14550" h="990600">
                  <a:moveTo>
                    <a:pt x="48825" y="224326"/>
                  </a:moveTo>
                  <a:cubicBezTo>
                    <a:pt x="48825" y="224326"/>
                    <a:pt x="818445" y="371963"/>
                    <a:pt x="924173" y="449116"/>
                  </a:cubicBezTo>
                  <a:cubicBezTo>
                    <a:pt x="984180" y="491978"/>
                    <a:pt x="1110863" y="628186"/>
                    <a:pt x="1212780" y="754868"/>
                  </a:cubicBezTo>
                  <a:lnTo>
                    <a:pt x="1212780" y="754868"/>
                  </a:lnTo>
                  <a:cubicBezTo>
                    <a:pt x="1291838" y="852976"/>
                    <a:pt x="1355655" y="946321"/>
                    <a:pt x="1361370" y="986326"/>
                  </a:cubicBezTo>
                  <a:lnTo>
                    <a:pt x="1745228" y="848213"/>
                  </a:lnTo>
                  <a:cubicBezTo>
                    <a:pt x="1745228" y="848213"/>
                    <a:pt x="1745228" y="848213"/>
                    <a:pt x="1745228" y="848213"/>
                  </a:cubicBezTo>
                  <a:cubicBezTo>
                    <a:pt x="1745228" y="848213"/>
                    <a:pt x="1745228" y="848213"/>
                    <a:pt x="1745228" y="848213"/>
                  </a:cubicBezTo>
                  <a:lnTo>
                    <a:pt x="2114798" y="714863"/>
                  </a:lnTo>
                  <a:cubicBezTo>
                    <a:pt x="2114798" y="714863"/>
                    <a:pt x="2114798" y="714863"/>
                    <a:pt x="2113846" y="714863"/>
                  </a:cubicBezTo>
                  <a:cubicBezTo>
                    <a:pt x="2113846" y="714863"/>
                    <a:pt x="2113846" y="714863"/>
                    <a:pt x="2113846" y="714863"/>
                  </a:cubicBezTo>
                  <a:cubicBezTo>
                    <a:pt x="2108130" y="712006"/>
                    <a:pt x="2068125" y="693908"/>
                    <a:pt x="2008118" y="665333"/>
                  </a:cubicBezTo>
                  <a:cubicBezTo>
                    <a:pt x="1759515" y="549128"/>
                    <a:pt x="1158488" y="269093"/>
                    <a:pt x="1089908" y="251948"/>
                  </a:cubicBezTo>
                  <a:cubicBezTo>
                    <a:pt x="1002278" y="230041"/>
                    <a:pt x="208845" y="5251"/>
                    <a:pt x="73590" y="7156"/>
                  </a:cubicBezTo>
                  <a:cubicBezTo>
                    <a:pt x="-59760" y="10013"/>
                    <a:pt x="48825" y="224326"/>
                    <a:pt x="48825" y="224326"/>
                  </a:cubicBezTo>
                  <a:close/>
                </a:path>
              </a:pathLst>
            </a:custGeom>
            <a:solidFill>
              <a:srgbClr val="D6E0FF"/>
            </a:solidFill>
            <a:ln w="9525"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C0B92DF3-7AAE-465D-A338-D11435F339F6}"/>
                </a:ext>
              </a:extLst>
            </p:cNvPr>
            <p:cNvSpPr/>
            <p:nvPr/>
          </p:nvSpPr>
          <p:spPr>
            <a:xfrm>
              <a:off x="7461091" y="6346984"/>
              <a:ext cx="1857375" cy="857250"/>
            </a:xfrm>
            <a:custGeom>
              <a:avLst/>
              <a:gdLst>
                <a:gd name="connsiteX0" fmla="*/ 7144 w 1857375"/>
                <a:gd name="connsiteY0" fmla="*/ 275749 h 857250"/>
                <a:gd name="connsiteX1" fmla="*/ 244316 w 1857375"/>
                <a:gd name="connsiteY1" fmla="*/ 521493 h 857250"/>
                <a:gd name="connsiteX2" fmla="*/ 324326 w 1857375"/>
                <a:gd name="connsiteY2" fmla="*/ 582454 h 857250"/>
                <a:gd name="connsiteX3" fmla="*/ 325279 w 1857375"/>
                <a:gd name="connsiteY3" fmla="*/ 582454 h 857250"/>
                <a:gd name="connsiteX4" fmla="*/ 1038701 w 1857375"/>
                <a:gd name="connsiteY4" fmla="*/ 838676 h 857250"/>
                <a:gd name="connsiteX5" fmla="*/ 1857851 w 1857375"/>
                <a:gd name="connsiteY5" fmla="*/ 278606 h 857250"/>
                <a:gd name="connsiteX6" fmla="*/ 1628299 w 1857375"/>
                <a:gd name="connsiteY6" fmla="*/ 118586 h 857250"/>
                <a:gd name="connsiteX7" fmla="*/ 811054 w 1857375"/>
                <a:gd name="connsiteY7" fmla="*/ 421481 h 857250"/>
                <a:gd name="connsiteX8" fmla="*/ 325279 w 1857375"/>
                <a:gd name="connsiteY8" fmla="*/ 7144 h 857250"/>
                <a:gd name="connsiteX9" fmla="*/ 325279 w 1857375"/>
                <a:gd name="connsiteY9" fmla="*/ 7144 h 857250"/>
                <a:gd name="connsiteX10" fmla="*/ 126206 w 1857375"/>
                <a:gd name="connsiteY10" fmla="*/ 174784 h 857250"/>
                <a:gd name="connsiteX11" fmla="*/ 7144 w 1857375"/>
                <a:gd name="connsiteY11" fmla="*/ 275749 h 857250"/>
                <a:gd name="connsiteX12" fmla="*/ 7144 w 1857375"/>
                <a:gd name="connsiteY12" fmla="*/ 275749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57375" h="857250">
                  <a:moveTo>
                    <a:pt x="7144" y="275749"/>
                  </a:moveTo>
                  <a:cubicBezTo>
                    <a:pt x="77629" y="370999"/>
                    <a:pt x="159544" y="451961"/>
                    <a:pt x="244316" y="521493"/>
                  </a:cubicBezTo>
                  <a:cubicBezTo>
                    <a:pt x="270986" y="542449"/>
                    <a:pt x="297656" y="563404"/>
                    <a:pt x="324326" y="582454"/>
                  </a:cubicBezTo>
                  <a:lnTo>
                    <a:pt x="325279" y="582454"/>
                  </a:lnTo>
                  <a:cubicBezTo>
                    <a:pt x="665321" y="823436"/>
                    <a:pt x="1035844" y="881539"/>
                    <a:pt x="1038701" y="838676"/>
                  </a:cubicBezTo>
                  <a:cubicBezTo>
                    <a:pt x="1043464" y="780574"/>
                    <a:pt x="1857851" y="278606"/>
                    <a:pt x="1857851" y="278606"/>
                  </a:cubicBezTo>
                  <a:cubicBezTo>
                    <a:pt x="1775936" y="190024"/>
                    <a:pt x="1776889" y="25241"/>
                    <a:pt x="1628299" y="118586"/>
                  </a:cubicBezTo>
                  <a:cubicBezTo>
                    <a:pt x="1374934" y="277654"/>
                    <a:pt x="811054" y="421481"/>
                    <a:pt x="811054" y="421481"/>
                  </a:cubicBezTo>
                  <a:cubicBezTo>
                    <a:pt x="742474" y="337661"/>
                    <a:pt x="325279" y="7144"/>
                    <a:pt x="325279" y="7144"/>
                  </a:cubicBezTo>
                  <a:lnTo>
                    <a:pt x="325279" y="7144"/>
                  </a:lnTo>
                  <a:lnTo>
                    <a:pt x="126206" y="174784"/>
                  </a:lnTo>
                  <a:lnTo>
                    <a:pt x="7144" y="275749"/>
                  </a:lnTo>
                  <a:lnTo>
                    <a:pt x="7144" y="275749"/>
                  </a:lnTo>
                  <a:close/>
                </a:path>
              </a:pathLst>
            </a:custGeom>
            <a:solidFill>
              <a:srgbClr val="D6E0FF"/>
            </a:solidFill>
            <a:ln w="9525"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31EC4ADB-241C-434E-A299-D081F537620C}"/>
                </a:ext>
              </a:extLst>
            </p:cNvPr>
            <p:cNvSpPr/>
            <p:nvPr/>
          </p:nvSpPr>
          <p:spPr>
            <a:xfrm>
              <a:off x="7342028" y="6094571"/>
              <a:ext cx="228600" cy="133350"/>
            </a:xfrm>
            <a:custGeom>
              <a:avLst/>
              <a:gdLst>
                <a:gd name="connsiteX0" fmla="*/ 185261 w 228600"/>
                <a:gd name="connsiteY0" fmla="*/ 7144 h 133350"/>
                <a:gd name="connsiteX1" fmla="*/ 70961 w 228600"/>
                <a:gd name="connsiteY1" fmla="*/ 42386 h 133350"/>
                <a:gd name="connsiteX2" fmla="*/ 7144 w 228600"/>
                <a:gd name="connsiteY2" fmla="*/ 127159 h 133350"/>
                <a:gd name="connsiteX3" fmla="*/ 225266 w 228600"/>
                <a:gd name="connsiteY3" fmla="*/ 32861 h 133350"/>
              </a:gdLst>
              <a:ahLst/>
              <a:cxnLst>
                <a:cxn ang="0">
                  <a:pos x="connsiteX0" y="connsiteY0"/>
                </a:cxn>
                <a:cxn ang="0">
                  <a:pos x="connsiteX1" y="connsiteY1"/>
                </a:cxn>
                <a:cxn ang="0">
                  <a:pos x="connsiteX2" y="connsiteY2"/>
                </a:cxn>
                <a:cxn ang="0">
                  <a:pos x="connsiteX3" y="connsiteY3"/>
                </a:cxn>
              </a:cxnLst>
              <a:rect l="l" t="t" r="r" b="b"/>
              <a:pathLst>
                <a:path w="228600" h="133350">
                  <a:moveTo>
                    <a:pt x="185261" y="7144"/>
                  </a:moveTo>
                  <a:lnTo>
                    <a:pt x="70961" y="42386"/>
                  </a:lnTo>
                  <a:lnTo>
                    <a:pt x="7144" y="127159"/>
                  </a:lnTo>
                  <a:lnTo>
                    <a:pt x="225266" y="32861"/>
                  </a:lnTo>
                  <a:close/>
                </a:path>
              </a:pathLst>
            </a:custGeom>
            <a:solidFill>
              <a:srgbClr val="C9D7F8"/>
            </a:solidFill>
            <a:ln w="9525"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E687CB9E-E589-4681-AAA1-DF57D3F329DC}"/>
                </a:ext>
              </a:extLst>
            </p:cNvPr>
            <p:cNvSpPr/>
            <p:nvPr/>
          </p:nvSpPr>
          <p:spPr>
            <a:xfrm>
              <a:off x="7405846" y="6094571"/>
              <a:ext cx="161925" cy="123825"/>
            </a:xfrm>
            <a:custGeom>
              <a:avLst/>
              <a:gdLst>
                <a:gd name="connsiteX0" fmla="*/ 7144 w 161925"/>
                <a:gd name="connsiteY0" fmla="*/ 42386 h 123825"/>
                <a:gd name="connsiteX1" fmla="*/ 17621 w 161925"/>
                <a:gd name="connsiteY1" fmla="*/ 118586 h 123825"/>
                <a:gd name="connsiteX2" fmla="*/ 161449 w 161925"/>
                <a:gd name="connsiteY2" fmla="*/ 32861 h 123825"/>
                <a:gd name="connsiteX3" fmla="*/ 121444 w 161925"/>
                <a:gd name="connsiteY3" fmla="*/ 7144 h 123825"/>
              </a:gdLst>
              <a:ahLst/>
              <a:cxnLst>
                <a:cxn ang="0">
                  <a:pos x="connsiteX0" y="connsiteY0"/>
                </a:cxn>
                <a:cxn ang="0">
                  <a:pos x="connsiteX1" y="connsiteY1"/>
                </a:cxn>
                <a:cxn ang="0">
                  <a:pos x="connsiteX2" y="connsiteY2"/>
                </a:cxn>
                <a:cxn ang="0">
                  <a:pos x="connsiteX3" y="connsiteY3"/>
                </a:cxn>
              </a:cxnLst>
              <a:rect l="l" t="t" r="r" b="b"/>
              <a:pathLst>
                <a:path w="161925" h="123825">
                  <a:moveTo>
                    <a:pt x="7144" y="42386"/>
                  </a:moveTo>
                  <a:lnTo>
                    <a:pt x="17621" y="118586"/>
                  </a:lnTo>
                  <a:lnTo>
                    <a:pt x="161449" y="32861"/>
                  </a:lnTo>
                  <a:lnTo>
                    <a:pt x="121444" y="7144"/>
                  </a:lnTo>
                </a:path>
              </a:pathLst>
            </a:custGeom>
            <a:solidFill>
              <a:srgbClr val="CEDAF8"/>
            </a:solidFill>
            <a:ln w="9525"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B72BD8CB-E6DE-4C8E-A655-97F6D5A6DCF6}"/>
                </a:ext>
              </a:extLst>
            </p:cNvPr>
            <p:cNvSpPr/>
            <p:nvPr/>
          </p:nvSpPr>
          <p:spPr>
            <a:xfrm>
              <a:off x="7166791" y="5715476"/>
              <a:ext cx="209550" cy="514350"/>
            </a:xfrm>
            <a:custGeom>
              <a:avLst/>
              <a:gdLst>
                <a:gd name="connsiteX0" fmla="*/ 206194 w 209550"/>
                <a:gd name="connsiteY0" fmla="*/ 369094 h 514350"/>
                <a:gd name="connsiteX1" fmla="*/ 169046 w 209550"/>
                <a:gd name="connsiteY1" fmla="*/ 510064 h 514350"/>
                <a:gd name="connsiteX2" fmla="*/ 14741 w 209550"/>
                <a:gd name="connsiteY2" fmla="*/ 7144 h 514350"/>
                <a:gd name="connsiteX3" fmla="*/ 128089 w 209550"/>
                <a:gd name="connsiteY3" fmla="*/ 62389 h 514350"/>
                <a:gd name="connsiteX4" fmla="*/ 206194 w 209550"/>
                <a:gd name="connsiteY4" fmla="*/ 369094 h 514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550" h="514350">
                  <a:moveTo>
                    <a:pt x="206194" y="369094"/>
                  </a:moveTo>
                  <a:lnTo>
                    <a:pt x="169046" y="510064"/>
                  </a:lnTo>
                  <a:cubicBezTo>
                    <a:pt x="182381" y="507206"/>
                    <a:pt x="-35741" y="196691"/>
                    <a:pt x="14741" y="7144"/>
                  </a:cubicBezTo>
                  <a:lnTo>
                    <a:pt x="128089" y="62389"/>
                  </a:lnTo>
                  <a:cubicBezTo>
                    <a:pt x="128089" y="63341"/>
                    <a:pt x="173809" y="307181"/>
                    <a:pt x="206194" y="369094"/>
                  </a:cubicBezTo>
                  <a:close/>
                </a:path>
              </a:pathLst>
            </a:custGeom>
            <a:solidFill>
              <a:srgbClr val="C9D7F8"/>
            </a:solidFill>
            <a:ln w="9525"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49BE81D2-9C43-4818-A533-7E4B81AFA58D}"/>
                </a:ext>
              </a:extLst>
            </p:cNvPr>
            <p:cNvSpPr/>
            <p:nvPr/>
          </p:nvSpPr>
          <p:spPr>
            <a:xfrm>
              <a:off x="7139994" y="5683284"/>
              <a:ext cx="238125" cy="447675"/>
            </a:xfrm>
            <a:custGeom>
              <a:avLst/>
              <a:gdLst>
                <a:gd name="connsiteX0" fmla="*/ 232991 w 238125"/>
                <a:gd name="connsiteY0" fmla="*/ 401286 h 447675"/>
                <a:gd name="connsiteX1" fmla="*/ 107261 w 238125"/>
                <a:gd name="connsiteY1" fmla="*/ 442244 h 447675"/>
                <a:gd name="connsiteX2" fmla="*/ 7248 w 238125"/>
                <a:gd name="connsiteY2" fmla="*/ 16476 h 447675"/>
                <a:gd name="connsiteX3" fmla="*/ 17726 w 238125"/>
                <a:gd name="connsiteY3" fmla="*/ 7904 h 447675"/>
                <a:gd name="connsiteX4" fmla="*/ 162506 w 238125"/>
                <a:gd name="connsiteY4" fmla="*/ 65054 h 447675"/>
                <a:gd name="connsiteX5" fmla="*/ 232991 w 238125"/>
                <a:gd name="connsiteY5" fmla="*/ 401286 h 447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8125" h="447675">
                  <a:moveTo>
                    <a:pt x="232991" y="401286"/>
                  </a:moveTo>
                  <a:lnTo>
                    <a:pt x="107261" y="442244"/>
                  </a:lnTo>
                  <a:lnTo>
                    <a:pt x="7248" y="16476"/>
                  </a:lnTo>
                  <a:cubicBezTo>
                    <a:pt x="6296" y="10761"/>
                    <a:pt x="12011" y="5046"/>
                    <a:pt x="17726" y="7904"/>
                  </a:cubicBezTo>
                  <a:lnTo>
                    <a:pt x="162506" y="65054"/>
                  </a:lnTo>
                  <a:lnTo>
                    <a:pt x="232991" y="401286"/>
                  </a:lnTo>
                  <a:close/>
                </a:path>
              </a:pathLst>
            </a:custGeom>
            <a:solidFill>
              <a:srgbClr val="CEDAF8"/>
            </a:solidFill>
            <a:ln w="9525"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9D108B0B-9226-4FC7-B0EC-303A428C2CCF}"/>
                </a:ext>
              </a:extLst>
            </p:cNvPr>
            <p:cNvSpPr/>
            <p:nvPr/>
          </p:nvSpPr>
          <p:spPr>
            <a:xfrm>
              <a:off x="6223793" y="5635466"/>
              <a:ext cx="419100" cy="628650"/>
            </a:xfrm>
            <a:custGeom>
              <a:avLst/>
              <a:gdLst>
                <a:gd name="connsiteX0" fmla="*/ 299561 w 419100"/>
                <a:gd name="connsiteY0" fmla="*/ 405289 h 628650"/>
                <a:gd name="connsiteX1" fmla="*/ 167164 w 419100"/>
                <a:gd name="connsiteY1" fmla="*/ 630079 h 628650"/>
                <a:gd name="connsiteX2" fmla="*/ 367189 w 419100"/>
                <a:gd name="connsiteY2" fmla="*/ 437674 h 628650"/>
                <a:gd name="connsiteX3" fmla="*/ 369094 w 419100"/>
                <a:gd name="connsiteY3" fmla="*/ 263366 h 628650"/>
                <a:gd name="connsiteX4" fmla="*/ 7144 w 419100"/>
                <a:gd name="connsiteY4" fmla="*/ 7144 h 628650"/>
                <a:gd name="connsiteX5" fmla="*/ 299561 w 419100"/>
                <a:gd name="connsiteY5" fmla="*/ 405289 h 62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100" h="628650">
                  <a:moveTo>
                    <a:pt x="299561" y="405289"/>
                  </a:moveTo>
                  <a:cubicBezTo>
                    <a:pt x="261461" y="471011"/>
                    <a:pt x="216694" y="549116"/>
                    <a:pt x="167164" y="630079"/>
                  </a:cubicBezTo>
                  <a:cubicBezTo>
                    <a:pt x="215741" y="552926"/>
                    <a:pt x="296704" y="486251"/>
                    <a:pt x="367189" y="437674"/>
                  </a:cubicBezTo>
                  <a:cubicBezTo>
                    <a:pt x="428149" y="395764"/>
                    <a:pt x="430054" y="306229"/>
                    <a:pt x="369094" y="263366"/>
                  </a:cubicBezTo>
                  <a:cubicBezTo>
                    <a:pt x="222409" y="159544"/>
                    <a:pt x="7144" y="7144"/>
                    <a:pt x="7144" y="7144"/>
                  </a:cubicBezTo>
                  <a:cubicBezTo>
                    <a:pt x="86201" y="106204"/>
                    <a:pt x="293846" y="365284"/>
                    <a:pt x="299561" y="405289"/>
                  </a:cubicBezTo>
                  <a:close/>
                </a:path>
              </a:pathLst>
            </a:custGeom>
            <a:solidFill>
              <a:srgbClr val="C5D3F6"/>
            </a:solidFill>
            <a:ln w="9525"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07A40F56-C13D-44EF-99CC-2E04849CE068}"/>
                </a:ext>
              </a:extLst>
            </p:cNvPr>
            <p:cNvSpPr/>
            <p:nvPr/>
          </p:nvSpPr>
          <p:spPr>
            <a:xfrm>
              <a:off x="7631588" y="5633896"/>
              <a:ext cx="152400" cy="219075"/>
            </a:xfrm>
            <a:custGeom>
              <a:avLst/>
              <a:gdLst>
                <a:gd name="connsiteX0" fmla="*/ 147161 w 152400"/>
                <a:gd name="connsiteY0" fmla="*/ 112536 h 219075"/>
                <a:gd name="connsiteX1" fmla="*/ 115729 w 152400"/>
                <a:gd name="connsiteY1" fmla="*/ 7761 h 219075"/>
                <a:gd name="connsiteX2" fmla="*/ 7144 w 152400"/>
                <a:gd name="connsiteY2" fmla="*/ 168734 h 219075"/>
                <a:gd name="connsiteX3" fmla="*/ 103346 w 152400"/>
                <a:gd name="connsiteY3" fmla="*/ 203024 h 219075"/>
                <a:gd name="connsiteX4" fmla="*/ 147161 w 152400"/>
                <a:gd name="connsiteY4" fmla="*/ 112536 h 2190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219075">
                  <a:moveTo>
                    <a:pt x="147161" y="112536"/>
                  </a:moveTo>
                  <a:cubicBezTo>
                    <a:pt x="147161" y="112536"/>
                    <a:pt x="148114" y="18239"/>
                    <a:pt x="115729" y="7761"/>
                  </a:cubicBezTo>
                  <a:cubicBezTo>
                    <a:pt x="82391" y="-2716"/>
                    <a:pt x="7144" y="123014"/>
                    <a:pt x="7144" y="168734"/>
                  </a:cubicBezTo>
                  <a:cubicBezTo>
                    <a:pt x="8096" y="214454"/>
                    <a:pt x="76676" y="221121"/>
                    <a:pt x="103346" y="203024"/>
                  </a:cubicBezTo>
                  <a:cubicBezTo>
                    <a:pt x="130016" y="184926"/>
                    <a:pt x="147161" y="112536"/>
                    <a:pt x="147161" y="112536"/>
                  </a:cubicBezTo>
                  <a:close/>
                </a:path>
              </a:pathLst>
            </a:custGeom>
            <a:solidFill>
              <a:srgbClr val="80A3E1"/>
            </a:solidFill>
            <a:ln w="9525"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CD941A5C-BCEE-4CA0-B1D7-F1667BA3FE67}"/>
                </a:ext>
              </a:extLst>
            </p:cNvPr>
            <p:cNvSpPr/>
            <p:nvPr/>
          </p:nvSpPr>
          <p:spPr>
            <a:xfrm>
              <a:off x="7476395" y="5254250"/>
              <a:ext cx="723900" cy="914400"/>
            </a:xfrm>
            <a:custGeom>
              <a:avLst/>
              <a:gdLst>
                <a:gd name="connsiteX0" fmla="*/ 536670 w 723900"/>
                <a:gd name="connsiteY0" fmla="*/ 61653 h 914400"/>
                <a:gd name="connsiteX1" fmla="*/ 704310 w 723900"/>
                <a:gd name="connsiteY1" fmla="*/ 290253 h 914400"/>
                <a:gd name="connsiteX2" fmla="*/ 699547 w 723900"/>
                <a:gd name="connsiteY2" fmla="*/ 501707 h 914400"/>
                <a:gd name="connsiteX3" fmla="*/ 697642 w 723900"/>
                <a:gd name="connsiteY3" fmla="*/ 684587 h 914400"/>
                <a:gd name="connsiteX4" fmla="*/ 614774 w 723900"/>
                <a:gd name="connsiteY4" fmla="*/ 734118 h 914400"/>
                <a:gd name="connsiteX5" fmla="*/ 510952 w 723900"/>
                <a:gd name="connsiteY5" fmla="*/ 867468 h 914400"/>
                <a:gd name="connsiteX6" fmla="*/ 400462 w 723900"/>
                <a:gd name="connsiteY6" fmla="*/ 888422 h 914400"/>
                <a:gd name="connsiteX7" fmla="*/ 257587 w 723900"/>
                <a:gd name="connsiteY7" fmla="*/ 597910 h 914400"/>
                <a:gd name="connsiteX8" fmla="*/ 32797 w 723900"/>
                <a:gd name="connsiteY8" fmla="*/ 530282 h 914400"/>
                <a:gd name="connsiteX9" fmla="*/ 119474 w 723900"/>
                <a:gd name="connsiteY9" fmla="*/ 102610 h 914400"/>
                <a:gd name="connsiteX10" fmla="*/ 536670 w 723900"/>
                <a:gd name="connsiteY10" fmla="*/ 61653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3900" h="914400">
                  <a:moveTo>
                    <a:pt x="536670" y="61653"/>
                  </a:moveTo>
                  <a:cubicBezTo>
                    <a:pt x="536670" y="61653"/>
                    <a:pt x="674782" y="160712"/>
                    <a:pt x="704310" y="290253"/>
                  </a:cubicBezTo>
                  <a:cubicBezTo>
                    <a:pt x="733837" y="419793"/>
                    <a:pt x="715740" y="464560"/>
                    <a:pt x="699547" y="501707"/>
                  </a:cubicBezTo>
                  <a:cubicBezTo>
                    <a:pt x="683355" y="538855"/>
                    <a:pt x="679545" y="633153"/>
                    <a:pt x="697642" y="684587"/>
                  </a:cubicBezTo>
                  <a:cubicBezTo>
                    <a:pt x="715740" y="736022"/>
                    <a:pt x="633824" y="727450"/>
                    <a:pt x="614774" y="734118"/>
                  </a:cubicBezTo>
                  <a:cubicBezTo>
                    <a:pt x="594772" y="739832"/>
                    <a:pt x="501427" y="828415"/>
                    <a:pt x="510952" y="867468"/>
                  </a:cubicBezTo>
                  <a:cubicBezTo>
                    <a:pt x="520477" y="905568"/>
                    <a:pt x="480472" y="933190"/>
                    <a:pt x="400462" y="888422"/>
                  </a:cubicBezTo>
                  <a:cubicBezTo>
                    <a:pt x="320452" y="843655"/>
                    <a:pt x="247110" y="760787"/>
                    <a:pt x="257587" y="597910"/>
                  </a:cubicBezTo>
                  <a:cubicBezTo>
                    <a:pt x="268065" y="435032"/>
                    <a:pt x="32797" y="530282"/>
                    <a:pt x="32797" y="530282"/>
                  </a:cubicBezTo>
                  <a:cubicBezTo>
                    <a:pt x="32797" y="530282"/>
                    <a:pt x="-64358" y="223578"/>
                    <a:pt x="119474" y="102610"/>
                  </a:cubicBezTo>
                  <a:cubicBezTo>
                    <a:pt x="304260" y="-18357"/>
                    <a:pt x="453802" y="-15500"/>
                    <a:pt x="536670" y="61653"/>
                  </a:cubicBezTo>
                  <a:close/>
                </a:path>
              </a:pathLst>
            </a:custGeom>
            <a:solidFill>
              <a:srgbClr val="80A3E1"/>
            </a:solidFill>
            <a:ln w="9525"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96D6062B-A56B-47CF-9FB2-1046DAB6A38F}"/>
                </a:ext>
              </a:extLst>
            </p:cNvPr>
            <p:cNvSpPr/>
            <p:nvPr/>
          </p:nvSpPr>
          <p:spPr>
            <a:xfrm>
              <a:off x="7412638" y="5139690"/>
              <a:ext cx="942975" cy="723900"/>
            </a:xfrm>
            <a:custGeom>
              <a:avLst/>
              <a:gdLst>
                <a:gd name="connsiteX0" fmla="*/ 769019 w 942975"/>
                <a:gd name="connsiteY0" fmla="*/ 394335 h 723900"/>
                <a:gd name="connsiteX1" fmla="*/ 611856 w 942975"/>
                <a:gd name="connsiteY1" fmla="*/ 400051 h 723900"/>
                <a:gd name="connsiteX2" fmla="*/ 511844 w 942975"/>
                <a:gd name="connsiteY2" fmla="*/ 579120 h 723900"/>
                <a:gd name="connsiteX3" fmla="*/ 428024 w 942975"/>
                <a:gd name="connsiteY3" fmla="*/ 667703 h 723900"/>
                <a:gd name="connsiteX4" fmla="*/ 334679 w 942975"/>
                <a:gd name="connsiteY4" fmla="*/ 562928 h 723900"/>
                <a:gd name="connsiteX5" fmla="*/ 208949 w 942975"/>
                <a:gd name="connsiteY5" fmla="*/ 710566 h 723900"/>
                <a:gd name="connsiteX6" fmla="*/ 81314 w 942975"/>
                <a:gd name="connsiteY6" fmla="*/ 712470 h 723900"/>
                <a:gd name="connsiteX7" fmla="*/ 8924 w 942975"/>
                <a:gd name="connsiteY7" fmla="*/ 367666 h 723900"/>
                <a:gd name="connsiteX8" fmla="*/ 214664 w 942975"/>
                <a:gd name="connsiteY8" fmla="*/ 76201 h 723900"/>
                <a:gd name="connsiteX9" fmla="*/ 598521 w 942975"/>
                <a:gd name="connsiteY9" fmla="*/ 10478 h 723900"/>
                <a:gd name="connsiteX10" fmla="*/ 942374 w 942975"/>
                <a:gd name="connsiteY10" fmla="*/ 340995 h 723900"/>
                <a:gd name="connsiteX11" fmla="*/ 769019 w 942975"/>
                <a:gd name="connsiteY11" fmla="*/ 394335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42975" h="723900">
                  <a:moveTo>
                    <a:pt x="769019" y="394335"/>
                  </a:moveTo>
                  <a:cubicBezTo>
                    <a:pt x="769019" y="394335"/>
                    <a:pt x="680436" y="328613"/>
                    <a:pt x="611856" y="400051"/>
                  </a:cubicBezTo>
                  <a:cubicBezTo>
                    <a:pt x="543276" y="471488"/>
                    <a:pt x="601379" y="509588"/>
                    <a:pt x="511844" y="579120"/>
                  </a:cubicBezTo>
                  <a:cubicBezTo>
                    <a:pt x="422309" y="648653"/>
                    <a:pt x="428024" y="667703"/>
                    <a:pt x="428024" y="667703"/>
                  </a:cubicBezTo>
                  <a:cubicBezTo>
                    <a:pt x="428024" y="667703"/>
                    <a:pt x="363254" y="528638"/>
                    <a:pt x="334679" y="562928"/>
                  </a:cubicBezTo>
                  <a:cubicBezTo>
                    <a:pt x="307056" y="597218"/>
                    <a:pt x="296579" y="677228"/>
                    <a:pt x="208949" y="710566"/>
                  </a:cubicBezTo>
                  <a:cubicBezTo>
                    <a:pt x="122271" y="743903"/>
                    <a:pt x="81314" y="712470"/>
                    <a:pt x="81314" y="712470"/>
                  </a:cubicBezTo>
                  <a:cubicBezTo>
                    <a:pt x="81314" y="712470"/>
                    <a:pt x="-6316" y="472441"/>
                    <a:pt x="8924" y="367666"/>
                  </a:cubicBezTo>
                  <a:cubicBezTo>
                    <a:pt x="24164" y="262891"/>
                    <a:pt x="86076" y="127635"/>
                    <a:pt x="214664" y="76201"/>
                  </a:cubicBezTo>
                  <a:cubicBezTo>
                    <a:pt x="343251" y="24766"/>
                    <a:pt x="474696" y="-2857"/>
                    <a:pt x="598521" y="10478"/>
                  </a:cubicBezTo>
                  <a:cubicBezTo>
                    <a:pt x="723299" y="23813"/>
                    <a:pt x="926181" y="293370"/>
                    <a:pt x="942374" y="340995"/>
                  </a:cubicBezTo>
                  <a:cubicBezTo>
                    <a:pt x="959519" y="388620"/>
                    <a:pt x="769019" y="394335"/>
                    <a:pt x="769019" y="394335"/>
                  </a:cubicBezTo>
                  <a:close/>
                </a:path>
              </a:pathLst>
            </a:custGeom>
            <a:solidFill>
              <a:srgbClr val="022D8D"/>
            </a:solidFill>
            <a:ln w="9525"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F644F964-76E8-4376-9C64-A0BBBA2C5827}"/>
                </a:ext>
              </a:extLst>
            </p:cNvPr>
            <p:cNvSpPr/>
            <p:nvPr/>
          </p:nvSpPr>
          <p:spPr>
            <a:xfrm>
              <a:off x="7448708" y="5123974"/>
              <a:ext cx="342900" cy="266700"/>
            </a:xfrm>
            <a:custGeom>
              <a:avLst/>
              <a:gdLst>
                <a:gd name="connsiteX0" fmla="*/ 338614 w 342900"/>
                <a:gd name="connsiteY0" fmla="*/ 7144 h 266700"/>
                <a:gd name="connsiteX1" fmla="*/ 117634 w 342900"/>
                <a:gd name="connsiteY1" fmla="*/ 121444 h 266700"/>
                <a:gd name="connsiteX2" fmla="*/ 7144 w 342900"/>
                <a:gd name="connsiteY2" fmla="*/ 265271 h 266700"/>
                <a:gd name="connsiteX3" fmla="*/ 145256 w 342900"/>
                <a:gd name="connsiteY3" fmla="*/ 237649 h 266700"/>
                <a:gd name="connsiteX4" fmla="*/ 338614 w 342900"/>
                <a:gd name="connsiteY4" fmla="*/ 7144 h 266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900" h="266700">
                  <a:moveTo>
                    <a:pt x="338614" y="7144"/>
                  </a:moveTo>
                  <a:cubicBezTo>
                    <a:pt x="338614" y="7144"/>
                    <a:pt x="236696" y="30004"/>
                    <a:pt x="117634" y="121444"/>
                  </a:cubicBezTo>
                  <a:cubicBezTo>
                    <a:pt x="75724" y="153829"/>
                    <a:pt x="50006" y="212884"/>
                    <a:pt x="7144" y="265271"/>
                  </a:cubicBezTo>
                  <a:lnTo>
                    <a:pt x="145256" y="237649"/>
                  </a:lnTo>
                  <a:cubicBezTo>
                    <a:pt x="146209" y="238601"/>
                    <a:pt x="156686" y="117634"/>
                    <a:pt x="338614" y="7144"/>
                  </a:cubicBezTo>
                  <a:close/>
                </a:path>
              </a:pathLst>
            </a:custGeom>
            <a:solidFill>
              <a:srgbClr val="022D8D"/>
            </a:solidFill>
            <a:ln w="9525"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541A2A64-0E94-435E-B245-E8EA03D378DF}"/>
                </a:ext>
              </a:extLst>
            </p:cNvPr>
            <p:cNvSpPr/>
            <p:nvPr/>
          </p:nvSpPr>
          <p:spPr>
            <a:xfrm>
              <a:off x="7500143" y="5112544"/>
              <a:ext cx="381000" cy="228600"/>
            </a:xfrm>
            <a:custGeom>
              <a:avLst/>
              <a:gdLst>
                <a:gd name="connsiteX0" fmla="*/ 374809 w 381000"/>
                <a:gd name="connsiteY0" fmla="*/ 7144 h 228600"/>
                <a:gd name="connsiteX1" fmla="*/ 7144 w 381000"/>
                <a:gd name="connsiteY1" fmla="*/ 219551 h 228600"/>
                <a:gd name="connsiteX2" fmla="*/ 164306 w 381000"/>
                <a:gd name="connsiteY2" fmla="*/ 222409 h 228600"/>
                <a:gd name="connsiteX3" fmla="*/ 374809 w 381000"/>
                <a:gd name="connsiteY3" fmla="*/ 7144 h 228600"/>
              </a:gdLst>
              <a:ahLst/>
              <a:cxnLst>
                <a:cxn ang="0">
                  <a:pos x="connsiteX0" y="connsiteY0"/>
                </a:cxn>
                <a:cxn ang="0">
                  <a:pos x="connsiteX1" y="connsiteY1"/>
                </a:cxn>
                <a:cxn ang="0">
                  <a:pos x="connsiteX2" y="connsiteY2"/>
                </a:cxn>
                <a:cxn ang="0">
                  <a:pos x="connsiteX3" y="connsiteY3"/>
                </a:cxn>
              </a:cxnLst>
              <a:rect l="l" t="t" r="r" b="b"/>
              <a:pathLst>
                <a:path w="381000" h="228600">
                  <a:moveTo>
                    <a:pt x="374809" y="7144"/>
                  </a:moveTo>
                  <a:cubicBezTo>
                    <a:pt x="374809" y="7144"/>
                    <a:pt x="185261" y="34766"/>
                    <a:pt x="7144" y="219551"/>
                  </a:cubicBezTo>
                  <a:lnTo>
                    <a:pt x="164306" y="222409"/>
                  </a:lnTo>
                  <a:cubicBezTo>
                    <a:pt x="164306" y="222409"/>
                    <a:pt x="185261" y="103346"/>
                    <a:pt x="374809" y="7144"/>
                  </a:cubicBezTo>
                  <a:close/>
                </a:path>
              </a:pathLst>
            </a:custGeom>
            <a:solidFill>
              <a:srgbClr val="022D8D"/>
            </a:solidFill>
            <a:ln w="9525"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13258160-354D-405F-BF90-F773085BD37D}"/>
                </a:ext>
              </a:extLst>
            </p:cNvPr>
            <p:cNvSpPr/>
            <p:nvPr/>
          </p:nvSpPr>
          <p:spPr>
            <a:xfrm>
              <a:off x="9367996" y="6238621"/>
              <a:ext cx="457200" cy="276225"/>
            </a:xfrm>
            <a:custGeom>
              <a:avLst/>
              <a:gdLst>
                <a:gd name="connsiteX0" fmla="*/ 313849 w 457200"/>
                <a:gd name="connsiteY0" fmla="*/ 13589 h 276225"/>
                <a:gd name="connsiteX1" fmla="*/ 342424 w 457200"/>
                <a:gd name="connsiteY1" fmla="*/ 7874 h 276225"/>
                <a:gd name="connsiteX2" fmla="*/ 366236 w 457200"/>
                <a:gd name="connsiteY2" fmla="*/ 12636 h 276225"/>
                <a:gd name="connsiteX3" fmla="*/ 443389 w 457200"/>
                <a:gd name="connsiteY3" fmla="*/ 64071 h 276225"/>
                <a:gd name="connsiteX4" fmla="*/ 417672 w 457200"/>
                <a:gd name="connsiteY4" fmla="*/ 89789 h 276225"/>
                <a:gd name="connsiteX5" fmla="*/ 345281 w 457200"/>
                <a:gd name="connsiteY5" fmla="*/ 55499 h 276225"/>
                <a:gd name="connsiteX6" fmla="*/ 264319 w 457200"/>
                <a:gd name="connsiteY6" fmla="*/ 82169 h 276225"/>
                <a:gd name="connsiteX7" fmla="*/ 266224 w 457200"/>
                <a:gd name="connsiteY7" fmla="*/ 90741 h 276225"/>
                <a:gd name="connsiteX8" fmla="*/ 337661 w 457200"/>
                <a:gd name="connsiteY8" fmla="*/ 75501 h 276225"/>
                <a:gd name="connsiteX9" fmla="*/ 400527 w 457200"/>
                <a:gd name="connsiteY9" fmla="*/ 125031 h 276225"/>
                <a:gd name="connsiteX10" fmla="*/ 410052 w 457200"/>
                <a:gd name="connsiteY10" fmla="*/ 157416 h 276225"/>
                <a:gd name="connsiteX11" fmla="*/ 376714 w 457200"/>
                <a:gd name="connsiteY11" fmla="*/ 171704 h 276225"/>
                <a:gd name="connsiteX12" fmla="*/ 331947 w 457200"/>
                <a:gd name="connsiteY12" fmla="*/ 118364 h 276225"/>
                <a:gd name="connsiteX13" fmla="*/ 262414 w 457200"/>
                <a:gd name="connsiteY13" fmla="*/ 135509 h 276225"/>
                <a:gd name="connsiteX14" fmla="*/ 283369 w 457200"/>
                <a:gd name="connsiteY14" fmla="*/ 149796 h 276225"/>
                <a:gd name="connsiteX15" fmla="*/ 320516 w 457200"/>
                <a:gd name="connsiteY15" fmla="*/ 171704 h 276225"/>
                <a:gd name="connsiteX16" fmla="*/ 311944 w 457200"/>
                <a:gd name="connsiteY16" fmla="*/ 217424 h 276225"/>
                <a:gd name="connsiteX17" fmla="*/ 271939 w 457200"/>
                <a:gd name="connsiteY17" fmla="*/ 220281 h 276225"/>
                <a:gd name="connsiteX18" fmla="*/ 276702 w 457200"/>
                <a:gd name="connsiteY18" fmla="*/ 185039 h 276225"/>
                <a:gd name="connsiteX19" fmla="*/ 229077 w 457200"/>
                <a:gd name="connsiteY19" fmla="*/ 186944 h 276225"/>
                <a:gd name="connsiteX20" fmla="*/ 247174 w 457200"/>
                <a:gd name="connsiteY20" fmla="*/ 218376 h 276225"/>
                <a:gd name="connsiteX21" fmla="*/ 259556 w 457200"/>
                <a:gd name="connsiteY21" fmla="*/ 261239 h 276225"/>
                <a:gd name="connsiteX22" fmla="*/ 220504 w 457200"/>
                <a:gd name="connsiteY22" fmla="*/ 254571 h 276225"/>
                <a:gd name="connsiteX23" fmla="*/ 177641 w 457200"/>
                <a:gd name="connsiteY23" fmla="*/ 250761 h 276225"/>
                <a:gd name="connsiteX24" fmla="*/ 62389 w 457200"/>
                <a:gd name="connsiteY24" fmla="*/ 266001 h 276225"/>
                <a:gd name="connsiteX25" fmla="*/ 7144 w 457200"/>
                <a:gd name="connsiteY25" fmla="*/ 148844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57200" h="276225">
                  <a:moveTo>
                    <a:pt x="313849" y="13589"/>
                  </a:moveTo>
                  <a:lnTo>
                    <a:pt x="342424" y="7874"/>
                  </a:lnTo>
                  <a:cubicBezTo>
                    <a:pt x="350997" y="5969"/>
                    <a:pt x="359569" y="7874"/>
                    <a:pt x="366236" y="12636"/>
                  </a:cubicBezTo>
                  <a:cubicBezTo>
                    <a:pt x="386239" y="25971"/>
                    <a:pt x="429102" y="53594"/>
                    <a:pt x="443389" y="64071"/>
                  </a:cubicBezTo>
                  <a:cubicBezTo>
                    <a:pt x="462439" y="78359"/>
                    <a:pt x="453866" y="107886"/>
                    <a:pt x="417672" y="89789"/>
                  </a:cubicBezTo>
                  <a:cubicBezTo>
                    <a:pt x="381477" y="72644"/>
                    <a:pt x="345281" y="55499"/>
                    <a:pt x="345281" y="55499"/>
                  </a:cubicBezTo>
                  <a:cubicBezTo>
                    <a:pt x="345281" y="55499"/>
                    <a:pt x="291941" y="64071"/>
                    <a:pt x="264319" y="82169"/>
                  </a:cubicBezTo>
                  <a:lnTo>
                    <a:pt x="266224" y="90741"/>
                  </a:lnTo>
                  <a:cubicBezTo>
                    <a:pt x="266224" y="90741"/>
                    <a:pt x="328136" y="70739"/>
                    <a:pt x="337661" y="75501"/>
                  </a:cubicBezTo>
                  <a:cubicBezTo>
                    <a:pt x="347186" y="80264"/>
                    <a:pt x="398622" y="117411"/>
                    <a:pt x="400527" y="125031"/>
                  </a:cubicBezTo>
                  <a:cubicBezTo>
                    <a:pt x="402431" y="132651"/>
                    <a:pt x="409099" y="151701"/>
                    <a:pt x="410052" y="157416"/>
                  </a:cubicBezTo>
                  <a:cubicBezTo>
                    <a:pt x="411004" y="163131"/>
                    <a:pt x="398622" y="205041"/>
                    <a:pt x="376714" y="171704"/>
                  </a:cubicBezTo>
                  <a:cubicBezTo>
                    <a:pt x="353854" y="138366"/>
                    <a:pt x="343377" y="122174"/>
                    <a:pt x="331947" y="118364"/>
                  </a:cubicBezTo>
                  <a:cubicBezTo>
                    <a:pt x="320516" y="115506"/>
                    <a:pt x="269081" y="128841"/>
                    <a:pt x="262414" y="135509"/>
                  </a:cubicBezTo>
                  <a:cubicBezTo>
                    <a:pt x="255747" y="142176"/>
                    <a:pt x="262414" y="149796"/>
                    <a:pt x="283369" y="149796"/>
                  </a:cubicBezTo>
                  <a:cubicBezTo>
                    <a:pt x="303372" y="149796"/>
                    <a:pt x="317659" y="161226"/>
                    <a:pt x="320516" y="171704"/>
                  </a:cubicBezTo>
                  <a:cubicBezTo>
                    <a:pt x="323374" y="182181"/>
                    <a:pt x="326231" y="208851"/>
                    <a:pt x="311944" y="217424"/>
                  </a:cubicBezTo>
                  <a:cubicBezTo>
                    <a:pt x="311944" y="217424"/>
                    <a:pt x="257652" y="249809"/>
                    <a:pt x="271939" y="220281"/>
                  </a:cubicBezTo>
                  <a:cubicBezTo>
                    <a:pt x="282416" y="198374"/>
                    <a:pt x="296704" y="182181"/>
                    <a:pt x="276702" y="185039"/>
                  </a:cubicBezTo>
                  <a:cubicBezTo>
                    <a:pt x="276702" y="185039"/>
                    <a:pt x="241459" y="176466"/>
                    <a:pt x="229077" y="186944"/>
                  </a:cubicBezTo>
                  <a:cubicBezTo>
                    <a:pt x="216694" y="198374"/>
                    <a:pt x="230981" y="213614"/>
                    <a:pt x="247174" y="218376"/>
                  </a:cubicBezTo>
                  <a:cubicBezTo>
                    <a:pt x="263366" y="223139"/>
                    <a:pt x="272891" y="246951"/>
                    <a:pt x="259556" y="261239"/>
                  </a:cubicBezTo>
                  <a:cubicBezTo>
                    <a:pt x="246222" y="275526"/>
                    <a:pt x="221456" y="278384"/>
                    <a:pt x="220504" y="254571"/>
                  </a:cubicBezTo>
                  <a:cubicBezTo>
                    <a:pt x="218599" y="230759"/>
                    <a:pt x="197644" y="242189"/>
                    <a:pt x="177641" y="250761"/>
                  </a:cubicBezTo>
                  <a:cubicBezTo>
                    <a:pt x="157639" y="259334"/>
                    <a:pt x="105252" y="279336"/>
                    <a:pt x="62389" y="266001"/>
                  </a:cubicBezTo>
                  <a:cubicBezTo>
                    <a:pt x="19527" y="252666"/>
                    <a:pt x="7144" y="148844"/>
                    <a:pt x="7144" y="148844"/>
                  </a:cubicBezTo>
                </a:path>
              </a:pathLst>
            </a:custGeom>
            <a:solidFill>
              <a:srgbClr val="80A3E1"/>
            </a:solidFill>
            <a:ln w="9525"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792F892F-D428-499F-B377-FEC9F7328A9B}"/>
                </a:ext>
              </a:extLst>
            </p:cNvPr>
            <p:cNvSpPr/>
            <p:nvPr/>
          </p:nvSpPr>
          <p:spPr>
            <a:xfrm>
              <a:off x="9344183" y="6254591"/>
              <a:ext cx="323850" cy="209550"/>
            </a:xfrm>
            <a:custGeom>
              <a:avLst/>
              <a:gdLst>
                <a:gd name="connsiteX0" fmla="*/ 7144 w 323850"/>
                <a:gd name="connsiteY0" fmla="*/ 173831 h 209550"/>
                <a:gd name="connsiteX1" fmla="*/ 91916 w 323850"/>
                <a:gd name="connsiteY1" fmla="*/ 210026 h 209550"/>
                <a:gd name="connsiteX2" fmla="*/ 208122 w 323850"/>
                <a:gd name="connsiteY2" fmla="*/ 156686 h 209550"/>
                <a:gd name="connsiteX3" fmla="*/ 227172 w 323850"/>
                <a:gd name="connsiteY3" fmla="*/ 82391 h 209550"/>
                <a:gd name="connsiteX4" fmla="*/ 316706 w 323850"/>
                <a:gd name="connsiteY4" fmla="*/ 7144 h 209550"/>
                <a:gd name="connsiteX5" fmla="*/ 156686 w 323850"/>
                <a:gd name="connsiteY5" fmla="*/ 50006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3850" h="209550">
                  <a:moveTo>
                    <a:pt x="7144" y="173831"/>
                  </a:moveTo>
                  <a:cubicBezTo>
                    <a:pt x="7144" y="173831"/>
                    <a:pt x="76677" y="210979"/>
                    <a:pt x="91916" y="210026"/>
                  </a:cubicBezTo>
                  <a:cubicBezTo>
                    <a:pt x="108109" y="209074"/>
                    <a:pt x="190024" y="198596"/>
                    <a:pt x="208122" y="156686"/>
                  </a:cubicBezTo>
                  <a:cubicBezTo>
                    <a:pt x="217647" y="135731"/>
                    <a:pt x="223361" y="106204"/>
                    <a:pt x="227172" y="82391"/>
                  </a:cubicBezTo>
                  <a:cubicBezTo>
                    <a:pt x="230981" y="59531"/>
                    <a:pt x="316706" y="7144"/>
                    <a:pt x="316706" y="7144"/>
                  </a:cubicBezTo>
                  <a:cubicBezTo>
                    <a:pt x="316706" y="7144"/>
                    <a:pt x="177641" y="33814"/>
                    <a:pt x="156686" y="50006"/>
                  </a:cubicBezTo>
                </a:path>
              </a:pathLst>
            </a:custGeom>
            <a:solidFill>
              <a:srgbClr val="528CE2"/>
            </a:solidFill>
            <a:ln w="9525"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A9515AB8-6A88-4445-8A8A-337E570E9AD3}"/>
                </a:ext>
              </a:extLst>
            </p:cNvPr>
            <p:cNvSpPr/>
            <p:nvPr/>
          </p:nvSpPr>
          <p:spPr>
            <a:xfrm>
              <a:off x="9322276" y="6214586"/>
              <a:ext cx="361950" cy="257175"/>
            </a:xfrm>
            <a:custGeom>
              <a:avLst/>
              <a:gdLst>
                <a:gd name="connsiteX0" fmla="*/ 7144 w 361950"/>
                <a:gd name="connsiteY0" fmla="*/ 211931 h 257175"/>
                <a:gd name="connsiteX1" fmla="*/ 170022 w 361950"/>
                <a:gd name="connsiteY1" fmla="*/ 71914 h 257175"/>
                <a:gd name="connsiteX2" fmla="*/ 356711 w 361950"/>
                <a:gd name="connsiteY2" fmla="*/ 7144 h 257175"/>
                <a:gd name="connsiteX3" fmla="*/ 342424 w 361950"/>
                <a:gd name="connsiteY3" fmla="*/ 56674 h 257175"/>
                <a:gd name="connsiteX4" fmla="*/ 229076 w 361950"/>
                <a:gd name="connsiteY4" fmla="*/ 103346 h 257175"/>
                <a:gd name="connsiteX5" fmla="*/ 208122 w 361950"/>
                <a:gd name="connsiteY5" fmla="*/ 166211 h 257175"/>
                <a:gd name="connsiteX6" fmla="*/ 167164 w 361950"/>
                <a:gd name="connsiteY6" fmla="*/ 219551 h 257175"/>
                <a:gd name="connsiteX7" fmla="*/ 128111 w 361950"/>
                <a:gd name="connsiteY7" fmla="*/ 247174 h 257175"/>
                <a:gd name="connsiteX8" fmla="*/ 7144 w 361950"/>
                <a:gd name="connsiteY8" fmla="*/ 211931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1950" h="257175">
                  <a:moveTo>
                    <a:pt x="7144" y="211931"/>
                  </a:moveTo>
                  <a:cubicBezTo>
                    <a:pt x="7144" y="211931"/>
                    <a:pt x="144304" y="87154"/>
                    <a:pt x="170022" y="71914"/>
                  </a:cubicBezTo>
                  <a:cubicBezTo>
                    <a:pt x="195739" y="56674"/>
                    <a:pt x="345281" y="13811"/>
                    <a:pt x="356711" y="7144"/>
                  </a:cubicBezTo>
                  <a:cubicBezTo>
                    <a:pt x="356711" y="7144"/>
                    <a:pt x="376714" y="33814"/>
                    <a:pt x="342424" y="56674"/>
                  </a:cubicBezTo>
                  <a:cubicBezTo>
                    <a:pt x="309086" y="79534"/>
                    <a:pt x="241459" y="90964"/>
                    <a:pt x="229076" y="103346"/>
                  </a:cubicBezTo>
                  <a:cubicBezTo>
                    <a:pt x="216694" y="116681"/>
                    <a:pt x="230029" y="135731"/>
                    <a:pt x="208122" y="166211"/>
                  </a:cubicBezTo>
                  <a:cubicBezTo>
                    <a:pt x="193834" y="185261"/>
                    <a:pt x="177641" y="206216"/>
                    <a:pt x="167164" y="219551"/>
                  </a:cubicBezTo>
                  <a:cubicBezTo>
                    <a:pt x="156686" y="231934"/>
                    <a:pt x="143351" y="242411"/>
                    <a:pt x="128111" y="247174"/>
                  </a:cubicBezTo>
                  <a:cubicBezTo>
                    <a:pt x="101441" y="254794"/>
                    <a:pt x="58579" y="254794"/>
                    <a:pt x="7144" y="211931"/>
                  </a:cubicBezTo>
                  <a:close/>
                </a:path>
              </a:pathLst>
            </a:custGeom>
            <a:solidFill>
              <a:srgbClr val="80A3E1"/>
            </a:solidFill>
            <a:ln w="9525"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C3F06171-B10F-4C17-AB6B-A7A58C6C053E}"/>
                </a:ext>
              </a:extLst>
            </p:cNvPr>
            <p:cNvSpPr/>
            <p:nvPr/>
          </p:nvSpPr>
          <p:spPr>
            <a:xfrm>
              <a:off x="4875053" y="5164931"/>
              <a:ext cx="66675" cy="19050"/>
            </a:xfrm>
            <a:custGeom>
              <a:avLst/>
              <a:gdLst>
                <a:gd name="connsiteX0" fmla="*/ 48101 w 66675"/>
                <a:gd name="connsiteY0" fmla="*/ 7144 h 19050"/>
                <a:gd name="connsiteX1" fmla="*/ 62389 w 66675"/>
                <a:gd name="connsiteY1" fmla="*/ 9049 h 19050"/>
                <a:gd name="connsiteX2" fmla="*/ 7144 w 66675"/>
                <a:gd name="connsiteY2" fmla="*/ 13811 h 19050"/>
              </a:gdLst>
              <a:ahLst/>
              <a:cxnLst>
                <a:cxn ang="0">
                  <a:pos x="connsiteX0" y="connsiteY0"/>
                </a:cxn>
                <a:cxn ang="0">
                  <a:pos x="connsiteX1" y="connsiteY1"/>
                </a:cxn>
                <a:cxn ang="0">
                  <a:pos x="connsiteX2" y="connsiteY2"/>
                </a:cxn>
              </a:cxnLst>
              <a:rect l="l" t="t" r="r" b="b"/>
              <a:pathLst>
                <a:path w="66675" h="19050">
                  <a:moveTo>
                    <a:pt x="48101" y="7144"/>
                  </a:moveTo>
                  <a:lnTo>
                    <a:pt x="62389" y="9049"/>
                  </a:lnTo>
                  <a:cubicBezTo>
                    <a:pt x="62389" y="9049"/>
                    <a:pt x="45244" y="23336"/>
                    <a:pt x="7144" y="13811"/>
                  </a:cubicBezTo>
                </a:path>
              </a:pathLst>
            </a:custGeom>
            <a:solidFill>
              <a:srgbClr val="528CE2"/>
            </a:solidFill>
            <a:ln w="9525"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6C32344A-4AE6-44BD-B783-D600335B4EC4}"/>
                </a:ext>
              </a:extLst>
            </p:cNvPr>
            <p:cNvSpPr/>
            <p:nvPr/>
          </p:nvSpPr>
          <p:spPr>
            <a:xfrm>
              <a:off x="6524322" y="8608347"/>
              <a:ext cx="581025" cy="933450"/>
            </a:xfrm>
            <a:custGeom>
              <a:avLst/>
              <a:gdLst>
                <a:gd name="connsiteX0" fmla="*/ 514335 w 581025"/>
                <a:gd name="connsiteY0" fmla="*/ 136556 h 933450"/>
                <a:gd name="connsiteX1" fmla="*/ 527670 w 581025"/>
                <a:gd name="connsiteY1" fmla="*/ 161321 h 933450"/>
                <a:gd name="connsiteX2" fmla="*/ 516240 w 581025"/>
                <a:gd name="connsiteY2" fmla="*/ 677576 h 933450"/>
                <a:gd name="connsiteX3" fmla="*/ 563865 w 581025"/>
                <a:gd name="connsiteY3" fmla="*/ 924273 h 933450"/>
                <a:gd name="connsiteX4" fmla="*/ 414323 w 581025"/>
                <a:gd name="connsiteY4" fmla="*/ 841406 h 933450"/>
                <a:gd name="connsiteX5" fmla="*/ 199058 w 581025"/>
                <a:gd name="connsiteY5" fmla="*/ 474693 h 933450"/>
                <a:gd name="connsiteX6" fmla="*/ 135240 w 581025"/>
                <a:gd name="connsiteY6" fmla="*/ 470884 h 933450"/>
                <a:gd name="connsiteX7" fmla="*/ 7605 w 581025"/>
                <a:gd name="connsiteY7" fmla="*/ 246093 h 933450"/>
                <a:gd name="connsiteX8" fmla="*/ 164768 w 581025"/>
                <a:gd name="connsiteY8" fmla="*/ 149891 h 933450"/>
                <a:gd name="connsiteX9" fmla="*/ 291450 w 581025"/>
                <a:gd name="connsiteY9" fmla="*/ 16541 h 933450"/>
                <a:gd name="connsiteX10" fmla="*/ 320978 w 581025"/>
                <a:gd name="connsiteY10" fmla="*/ 11778 h 933450"/>
                <a:gd name="connsiteX11" fmla="*/ 514335 w 581025"/>
                <a:gd name="connsiteY11" fmla="*/ 136556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1025" h="933450">
                  <a:moveTo>
                    <a:pt x="514335" y="136556"/>
                  </a:moveTo>
                  <a:cubicBezTo>
                    <a:pt x="524813" y="139414"/>
                    <a:pt x="530528" y="150843"/>
                    <a:pt x="527670" y="161321"/>
                  </a:cubicBezTo>
                  <a:cubicBezTo>
                    <a:pt x="506715" y="227996"/>
                    <a:pt x="443850" y="460406"/>
                    <a:pt x="516240" y="677576"/>
                  </a:cubicBezTo>
                  <a:cubicBezTo>
                    <a:pt x="602918" y="935704"/>
                    <a:pt x="586725" y="915701"/>
                    <a:pt x="563865" y="924273"/>
                  </a:cubicBezTo>
                  <a:cubicBezTo>
                    <a:pt x="540053" y="931893"/>
                    <a:pt x="479093" y="942371"/>
                    <a:pt x="414323" y="841406"/>
                  </a:cubicBezTo>
                  <a:cubicBezTo>
                    <a:pt x="349553" y="740441"/>
                    <a:pt x="233348" y="500411"/>
                    <a:pt x="199058" y="474693"/>
                  </a:cubicBezTo>
                  <a:cubicBezTo>
                    <a:pt x="164768" y="448976"/>
                    <a:pt x="181913" y="502316"/>
                    <a:pt x="135240" y="470884"/>
                  </a:cubicBezTo>
                  <a:cubicBezTo>
                    <a:pt x="88568" y="439451"/>
                    <a:pt x="-15" y="297529"/>
                    <a:pt x="7605" y="246093"/>
                  </a:cubicBezTo>
                  <a:cubicBezTo>
                    <a:pt x="15225" y="194659"/>
                    <a:pt x="114285" y="178466"/>
                    <a:pt x="164768" y="149891"/>
                  </a:cubicBezTo>
                  <a:cubicBezTo>
                    <a:pt x="226680" y="114648"/>
                    <a:pt x="271448" y="49878"/>
                    <a:pt x="291450" y="16541"/>
                  </a:cubicBezTo>
                  <a:cubicBezTo>
                    <a:pt x="298118" y="6064"/>
                    <a:pt x="311453" y="4159"/>
                    <a:pt x="320978" y="11778"/>
                  </a:cubicBezTo>
                  <a:cubicBezTo>
                    <a:pt x="356220" y="44164"/>
                    <a:pt x="439088" y="112743"/>
                    <a:pt x="514335" y="136556"/>
                  </a:cubicBezTo>
                  <a:close/>
                </a:path>
              </a:pathLst>
            </a:custGeom>
            <a:solidFill>
              <a:srgbClr val="042D75"/>
            </a:solidFill>
            <a:ln w="9525"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AC6902FD-54C1-49FA-BB5A-3F90BFE1F026}"/>
                </a:ext>
              </a:extLst>
            </p:cNvPr>
            <p:cNvSpPr/>
            <p:nvPr/>
          </p:nvSpPr>
          <p:spPr>
            <a:xfrm>
              <a:off x="5450839" y="6540341"/>
              <a:ext cx="1057275" cy="657225"/>
            </a:xfrm>
            <a:custGeom>
              <a:avLst/>
              <a:gdLst>
                <a:gd name="connsiteX0" fmla="*/ 40005 w 1057275"/>
                <a:gd name="connsiteY0" fmla="*/ 561499 h 657225"/>
                <a:gd name="connsiteX1" fmla="*/ 1054417 w 1057275"/>
                <a:gd name="connsiteY1" fmla="*/ 647224 h 657225"/>
                <a:gd name="connsiteX2" fmla="*/ 759142 w 1057275"/>
                <a:gd name="connsiteY2" fmla="*/ 496729 h 657225"/>
                <a:gd name="connsiteX3" fmla="*/ 759142 w 1057275"/>
                <a:gd name="connsiteY3" fmla="*/ 7144 h 657225"/>
                <a:gd name="connsiteX4" fmla="*/ 40005 w 1057275"/>
                <a:gd name="connsiteY4" fmla="*/ 463391 h 657225"/>
                <a:gd name="connsiteX5" fmla="*/ 40005 w 1057275"/>
                <a:gd name="connsiteY5" fmla="*/ 561499 h 65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7275" h="657225">
                  <a:moveTo>
                    <a:pt x="40005" y="561499"/>
                  </a:moveTo>
                  <a:cubicBezTo>
                    <a:pt x="233363" y="644366"/>
                    <a:pt x="712470" y="669132"/>
                    <a:pt x="1054417" y="647224"/>
                  </a:cubicBezTo>
                  <a:cubicBezTo>
                    <a:pt x="920115" y="639604"/>
                    <a:pt x="951548" y="631032"/>
                    <a:pt x="759142" y="496729"/>
                  </a:cubicBezTo>
                  <a:cubicBezTo>
                    <a:pt x="566738" y="362426"/>
                    <a:pt x="759142" y="7144"/>
                    <a:pt x="759142" y="7144"/>
                  </a:cubicBezTo>
                  <a:cubicBezTo>
                    <a:pt x="596265" y="207169"/>
                    <a:pt x="211455" y="389096"/>
                    <a:pt x="40005" y="463391"/>
                  </a:cubicBezTo>
                  <a:cubicBezTo>
                    <a:pt x="-3810" y="481489"/>
                    <a:pt x="-3810" y="542449"/>
                    <a:pt x="40005" y="561499"/>
                  </a:cubicBezTo>
                  <a:close/>
                </a:path>
              </a:pathLst>
            </a:custGeom>
            <a:solidFill>
              <a:srgbClr val="C5D3F6"/>
            </a:solidFill>
            <a:ln w="9525"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148FAB19-CB74-49BB-8FF2-C0C4F2BC585F}"/>
                </a:ext>
              </a:extLst>
            </p:cNvPr>
            <p:cNvSpPr/>
            <p:nvPr/>
          </p:nvSpPr>
          <p:spPr>
            <a:xfrm>
              <a:off x="6744811" y="7630635"/>
              <a:ext cx="752475" cy="161925"/>
            </a:xfrm>
            <a:custGeom>
              <a:avLst/>
              <a:gdLst>
                <a:gd name="connsiteX0" fmla="*/ 388144 w 752475"/>
                <a:gd name="connsiteY0" fmla="*/ 162720 h 161925"/>
                <a:gd name="connsiteX1" fmla="*/ 745331 w 752475"/>
                <a:gd name="connsiteY1" fmla="*/ 7463 h 161925"/>
                <a:gd name="connsiteX2" fmla="*/ 7144 w 752475"/>
                <a:gd name="connsiteY2" fmla="*/ 135097 h 161925"/>
                <a:gd name="connsiteX3" fmla="*/ 388144 w 752475"/>
                <a:gd name="connsiteY3" fmla="*/ 162720 h 161925"/>
              </a:gdLst>
              <a:ahLst/>
              <a:cxnLst>
                <a:cxn ang="0">
                  <a:pos x="connsiteX0" y="connsiteY0"/>
                </a:cxn>
                <a:cxn ang="0">
                  <a:pos x="connsiteX1" y="connsiteY1"/>
                </a:cxn>
                <a:cxn ang="0">
                  <a:pos x="connsiteX2" y="connsiteY2"/>
                </a:cxn>
                <a:cxn ang="0">
                  <a:pos x="connsiteX3" y="connsiteY3"/>
                </a:cxn>
              </a:cxnLst>
              <a:rect l="l" t="t" r="r" b="b"/>
              <a:pathLst>
                <a:path w="752475" h="161925">
                  <a:moveTo>
                    <a:pt x="388144" y="162720"/>
                  </a:moveTo>
                  <a:cubicBezTo>
                    <a:pt x="506254" y="64613"/>
                    <a:pt x="745331" y="7463"/>
                    <a:pt x="745331" y="7463"/>
                  </a:cubicBezTo>
                  <a:cubicBezTo>
                    <a:pt x="419576" y="-158"/>
                    <a:pt x="19526" y="131288"/>
                    <a:pt x="7144" y="135097"/>
                  </a:cubicBezTo>
                  <a:cubicBezTo>
                    <a:pt x="251936" y="105570"/>
                    <a:pt x="466249" y="89377"/>
                    <a:pt x="388144" y="162720"/>
                  </a:cubicBezTo>
                  <a:close/>
                </a:path>
              </a:pathLst>
            </a:custGeom>
            <a:solidFill>
              <a:srgbClr val="022D8D"/>
            </a:solidFill>
            <a:ln w="9525"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5FB9A5DB-D19B-4797-8ED2-67BF92DB197D}"/>
                </a:ext>
              </a:extLst>
            </p:cNvPr>
            <p:cNvSpPr/>
            <p:nvPr/>
          </p:nvSpPr>
          <p:spPr>
            <a:xfrm>
              <a:off x="8264999" y="6576536"/>
              <a:ext cx="581025" cy="333375"/>
            </a:xfrm>
            <a:custGeom>
              <a:avLst/>
              <a:gdLst>
                <a:gd name="connsiteX0" fmla="*/ 582456 w 581025"/>
                <a:gd name="connsiteY0" fmla="*/ 7144 h 333375"/>
                <a:gd name="connsiteX1" fmla="*/ 110968 w 581025"/>
                <a:gd name="connsiteY1" fmla="*/ 334803 h 333375"/>
                <a:gd name="connsiteX2" fmla="*/ 7145 w 581025"/>
                <a:gd name="connsiteY2" fmla="*/ 192881 h 333375"/>
                <a:gd name="connsiteX3" fmla="*/ 582456 w 581025"/>
                <a:gd name="connsiteY3" fmla="*/ 7144 h 333375"/>
              </a:gdLst>
              <a:ahLst/>
              <a:cxnLst>
                <a:cxn ang="0">
                  <a:pos x="connsiteX0" y="connsiteY0"/>
                </a:cxn>
                <a:cxn ang="0">
                  <a:pos x="connsiteX1" y="connsiteY1"/>
                </a:cxn>
                <a:cxn ang="0">
                  <a:pos x="connsiteX2" y="connsiteY2"/>
                </a:cxn>
                <a:cxn ang="0">
                  <a:pos x="connsiteX3" y="connsiteY3"/>
                </a:cxn>
              </a:cxnLst>
              <a:rect l="l" t="t" r="r" b="b"/>
              <a:pathLst>
                <a:path w="581025" h="333375">
                  <a:moveTo>
                    <a:pt x="582456" y="7144"/>
                  </a:moveTo>
                  <a:cubicBezTo>
                    <a:pt x="582456" y="7144"/>
                    <a:pt x="486253" y="205264"/>
                    <a:pt x="110968" y="334803"/>
                  </a:cubicBezTo>
                  <a:cubicBezTo>
                    <a:pt x="110968" y="334803"/>
                    <a:pt x="83345" y="243364"/>
                    <a:pt x="7145" y="192881"/>
                  </a:cubicBezTo>
                  <a:cubicBezTo>
                    <a:pt x="6193" y="192881"/>
                    <a:pt x="439581" y="70009"/>
                    <a:pt x="582456" y="7144"/>
                  </a:cubicBezTo>
                  <a:close/>
                </a:path>
              </a:pathLst>
            </a:custGeom>
            <a:solidFill>
              <a:srgbClr val="C5D3F6"/>
            </a:solidFill>
            <a:ln w="9525"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545B531F-3864-4F0F-B77A-1A1EB2C0C083}"/>
                </a:ext>
              </a:extLst>
            </p:cNvPr>
            <p:cNvSpPr/>
            <p:nvPr/>
          </p:nvSpPr>
          <p:spPr>
            <a:xfrm>
              <a:off x="7405846" y="6464689"/>
              <a:ext cx="381000" cy="466725"/>
            </a:xfrm>
            <a:custGeom>
              <a:avLst/>
              <a:gdLst>
                <a:gd name="connsiteX0" fmla="*/ 62389 w 381000"/>
                <a:gd name="connsiteY0" fmla="*/ 158043 h 466725"/>
                <a:gd name="connsiteX1" fmla="*/ 62389 w 381000"/>
                <a:gd name="connsiteY1" fmla="*/ 158043 h 466725"/>
                <a:gd name="connsiteX2" fmla="*/ 299561 w 381000"/>
                <a:gd name="connsiteY2" fmla="*/ 403788 h 466725"/>
                <a:gd name="connsiteX3" fmla="*/ 379571 w 381000"/>
                <a:gd name="connsiteY3" fmla="*/ 464749 h 466725"/>
                <a:gd name="connsiteX4" fmla="*/ 380524 w 381000"/>
                <a:gd name="connsiteY4" fmla="*/ 464749 h 466725"/>
                <a:gd name="connsiteX5" fmla="*/ 195739 w 381000"/>
                <a:gd name="connsiteY5" fmla="*/ 84701 h 466725"/>
                <a:gd name="connsiteX6" fmla="*/ 181451 w 381000"/>
                <a:gd name="connsiteY6" fmla="*/ 57079 h 466725"/>
                <a:gd name="connsiteX7" fmla="*/ 161449 w 381000"/>
                <a:gd name="connsiteY7" fmla="*/ 18979 h 466725"/>
                <a:gd name="connsiteX8" fmla="*/ 7144 w 381000"/>
                <a:gd name="connsiteY8" fmla="*/ 181856 h 466725"/>
                <a:gd name="connsiteX9" fmla="*/ 62389 w 381000"/>
                <a:gd name="connsiteY9" fmla="*/ 158043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1000" h="466725">
                  <a:moveTo>
                    <a:pt x="62389" y="158043"/>
                  </a:moveTo>
                  <a:lnTo>
                    <a:pt x="62389" y="158043"/>
                  </a:lnTo>
                  <a:cubicBezTo>
                    <a:pt x="132874" y="253293"/>
                    <a:pt x="213836" y="335209"/>
                    <a:pt x="299561" y="403788"/>
                  </a:cubicBezTo>
                  <a:lnTo>
                    <a:pt x="379571" y="464749"/>
                  </a:lnTo>
                  <a:lnTo>
                    <a:pt x="380524" y="464749"/>
                  </a:lnTo>
                  <a:cubicBezTo>
                    <a:pt x="380524" y="464749"/>
                    <a:pt x="259556" y="214241"/>
                    <a:pt x="195739" y="84701"/>
                  </a:cubicBezTo>
                  <a:cubicBezTo>
                    <a:pt x="190976" y="74224"/>
                    <a:pt x="186214" y="65651"/>
                    <a:pt x="181451" y="57079"/>
                  </a:cubicBezTo>
                  <a:cubicBezTo>
                    <a:pt x="172879" y="40886"/>
                    <a:pt x="166211" y="27551"/>
                    <a:pt x="161449" y="18979"/>
                  </a:cubicBezTo>
                  <a:cubicBezTo>
                    <a:pt x="126206" y="-45791"/>
                    <a:pt x="10954" y="176141"/>
                    <a:pt x="7144" y="181856"/>
                  </a:cubicBezTo>
                  <a:cubicBezTo>
                    <a:pt x="25241" y="175188"/>
                    <a:pt x="44291" y="166616"/>
                    <a:pt x="62389" y="158043"/>
                  </a:cubicBezTo>
                  <a:close/>
                </a:path>
              </a:pathLst>
            </a:custGeom>
            <a:solidFill>
              <a:srgbClr val="C5D3F6"/>
            </a:solidFill>
            <a:ln w="9525" cap="flat">
              <a:noFill/>
              <a:prstDash val="solid"/>
              <a:miter/>
            </a:ln>
          </p:spPr>
          <p:txBody>
            <a:bodyPr rtlCol="0" anchor="ctr"/>
            <a:lstStyle/>
            <a:p>
              <a:endParaRPr lang="en-US"/>
            </a:p>
          </p:txBody>
        </p:sp>
      </p:grpSp>
      <p:sp>
        <p:nvSpPr>
          <p:cNvPr id="50" name="Freeform: Shape 49">
            <a:extLst>
              <a:ext uri="{FF2B5EF4-FFF2-40B4-BE49-F238E27FC236}">
                <a16:creationId xmlns:a16="http://schemas.microsoft.com/office/drawing/2014/main" id="{1B76AA37-C0B5-4AE1-9454-362A654E62C5}"/>
              </a:ext>
            </a:extLst>
          </p:cNvPr>
          <p:cNvSpPr/>
          <p:nvPr/>
        </p:nvSpPr>
        <p:spPr>
          <a:xfrm>
            <a:off x="8695001" y="2535616"/>
            <a:ext cx="457424" cy="9580485"/>
          </a:xfrm>
          <a:custGeom>
            <a:avLst/>
            <a:gdLst>
              <a:gd name="connsiteX0" fmla="*/ 336709 w 342900"/>
              <a:gd name="connsiteY0" fmla="*/ 64702 h 7181850"/>
              <a:gd name="connsiteX1" fmla="*/ 336709 w 342900"/>
              <a:gd name="connsiteY1" fmla="*/ 7117012 h 7181850"/>
              <a:gd name="connsiteX2" fmla="*/ 315754 w 342900"/>
              <a:gd name="connsiteY2" fmla="*/ 7161780 h 7181850"/>
              <a:gd name="connsiteX3" fmla="*/ 278606 w 342900"/>
              <a:gd name="connsiteY3" fmla="*/ 7175114 h 7181850"/>
              <a:gd name="connsiteX4" fmla="*/ 267176 w 342900"/>
              <a:gd name="connsiteY4" fmla="*/ 7174162 h 7181850"/>
              <a:gd name="connsiteX5" fmla="*/ 7144 w 342900"/>
              <a:gd name="connsiteY5" fmla="*/ 7122727 h 7181850"/>
              <a:gd name="connsiteX6" fmla="*/ 7144 w 342900"/>
              <a:gd name="connsiteY6" fmla="*/ 7002712 h 7181850"/>
              <a:gd name="connsiteX7" fmla="*/ 219551 w 342900"/>
              <a:gd name="connsiteY7" fmla="*/ 7045575 h 7181850"/>
              <a:gd name="connsiteX8" fmla="*/ 219551 w 342900"/>
              <a:gd name="connsiteY8" fmla="*/ 130424 h 7181850"/>
              <a:gd name="connsiteX9" fmla="*/ 7144 w 342900"/>
              <a:gd name="connsiteY9" fmla="*/ 156142 h 7181850"/>
              <a:gd name="connsiteX10" fmla="*/ 7144 w 342900"/>
              <a:gd name="connsiteY10" fmla="*/ 38984 h 7181850"/>
              <a:gd name="connsiteX11" fmla="*/ 270986 w 342900"/>
              <a:gd name="connsiteY11" fmla="*/ 7552 h 7181850"/>
              <a:gd name="connsiteX12" fmla="*/ 316706 w 342900"/>
              <a:gd name="connsiteY12" fmla="*/ 21840 h 7181850"/>
              <a:gd name="connsiteX13" fmla="*/ 336709 w 342900"/>
              <a:gd name="connsiteY13" fmla="*/ 64702 h 718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2900" h="7181850">
                <a:moveTo>
                  <a:pt x="336709" y="64702"/>
                </a:moveTo>
                <a:lnTo>
                  <a:pt x="336709" y="7117012"/>
                </a:lnTo>
                <a:cubicBezTo>
                  <a:pt x="336709" y="7134157"/>
                  <a:pt x="329089" y="7151302"/>
                  <a:pt x="315754" y="7161780"/>
                </a:cubicBezTo>
                <a:cubicBezTo>
                  <a:pt x="305276" y="7170352"/>
                  <a:pt x="291941" y="7175114"/>
                  <a:pt x="278606" y="7175114"/>
                </a:cubicBezTo>
                <a:cubicBezTo>
                  <a:pt x="274797" y="7175114"/>
                  <a:pt x="270986" y="7175114"/>
                  <a:pt x="267176" y="7174162"/>
                </a:cubicBezTo>
                <a:lnTo>
                  <a:pt x="7144" y="7122727"/>
                </a:lnTo>
                <a:lnTo>
                  <a:pt x="7144" y="7002712"/>
                </a:lnTo>
                <a:lnTo>
                  <a:pt x="219551" y="7045575"/>
                </a:lnTo>
                <a:lnTo>
                  <a:pt x="219551" y="130424"/>
                </a:lnTo>
                <a:lnTo>
                  <a:pt x="7144" y="156142"/>
                </a:lnTo>
                <a:lnTo>
                  <a:pt x="7144" y="38984"/>
                </a:lnTo>
                <a:lnTo>
                  <a:pt x="270986" y="7552"/>
                </a:lnTo>
                <a:cubicBezTo>
                  <a:pt x="287179" y="5647"/>
                  <a:pt x="304324" y="10409"/>
                  <a:pt x="316706" y="21840"/>
                </a:cubicBezTo>
                <a:cubicBezTo>
                  <a:pt x="330041" y="32317"/>
                  <a:pt x="336709" y="47557"/>
                  <a:pt x="336709" y="64702"/>
                </a:cubicBezTo>
                <a:close/>
              </a:path>
            </a:pathLst>
          </a:custGeom>
          <a:solidFill>
            <a:schemeClr val="accent3"/>
          </a:solidFill>
          <a:ln w="9525" cap="flat">
            <a:noFill/>
            <a:prstDash val="solid"/>
            <a:miter/>
          </a:ln>
        </p:spPr>
        <p:txBody>
          <a:bodyPr rtlCol="0" anchor="ctr"/>
          <a:lstStyle/>
          <a:p>
            <a:endParaRPr lang="en-US"/>
          </a:p>
        </p:txBody>
      </p:sp>
      <p:sp>
        <p:nvSpPr>
          <p:cNvPr id="54" name="TextBox 53">
            <a:extLst>
              <a:ext uri="{FF2B5EF4-FFF2-40B4-BE49-F238E27FC236}">
                <a16:creationId xmlns:a16="http://schemas.microsoft.com/office/drawing/2014/main" id="{1A965A63-0FE4-4411-B7A0-B5ABE1E9F216}"/>
              </a:ext>
            </a:extLst>
          </p:cNvPr>
          <p:cNvSpPr txBox="1"/>
          <p:nvPr/>
        </p:nvSpPr>
        <p:spPr>
          <a:xfrm>
            <a:off x="13240865" y="4620444"/>
            <a:ext cx="8387686" cy="1569660"/>
          </a:xfrm>
          <a:prstGeom prst="rect">
            <a:avLst/>
          </a:prstGeom>
          <a:noFill/>
        </p:spPr>
        <p:txBody>
          <a:bodyPr wrap="square" rtlCol="0">
            <a:spAutoFit/>
          </a:bodyPr>
          <a:lstStyle/>
          <a:p>
            <a:pPr lvl="0">
              <a:defRPr/>
            </a:pPr>
            <a:r>
              <a:rPr lang="en-US" sz="9600" b="1">
                <a:solidFill>
                  <a:schemeClr val="bg1"/>
                </a:solidFill>
                <a:latin typeface="Century Gothic"/>
              </a:rPr>
              <a:t>Your next job</a:t>
            </a:r>
            <a:endParaRPr kumimoji="0" lang="en-US" sz="6000" i="0" u="none" strike="noStrike" kern="1200" cap="none" spc="0" normalizeH="0" baseline="0" noProof="0">
              <a:ln>
                <a:noFill/>
              </a:ln>
              <a:solidFill>
                <a:schemeClr val="bg1"/>
              </a:solidFill>
              <a:effectLst/>
              <a:uLnTx/>
              <a:uFillTx/>
              <a:latin typeface="Century Gothic"/>
            </a:endParaRPr>
          </a:p>
        </p:txBody>
      </p:sp>
      <p:sp>
        <p:nvSpPr>
          <p:cNvPr id="55" name="TextBox 54">
            <a:extLst>
              <a:ext uri="{FF2B5EF4-FFF2-40B4-BE49-F238E27FC236}">
                <a16:creationId xmlns:a16="http://schemas.microsoft.com/office/drawing/2014/main" id="{D3E36B71-806A-4853-B360-23F74E81B9A3}"/>
              </a:ext>
            </a:extLst>
          </p:cNvPr>
          <p:cNvSpPr txBox="1"/>
          <p:nvPr/>
        </p:nvSpPr>
        <p:spPr>
          <a:xfrm>
            <a:off x="13320377" y="7728652"/>
            <a:ext cx="6571325" cy="830997"/>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chemeClr val="bg1"/>
                </a:solidFill>
                <a:effectLst/>
                <a:uLnTx/>
                <a:uFillTx/>
                <a:latin typeface="Calibri"/>
                <a:ea typeface="+mn-ea"/>
                <a:cs typeface="+mn-cs"/>
              </a:rPr>
              <a:t>Donec eget viverra nisi, non luctus arcu. Sed ipsum leo, volutpat id convallis vitae, mollis ac dui. </a:t>
            </a:r>
          </a:p>
        </p:txBody>
      </p:sp>
      <p:sp>
        <p:nvSpPr>
          <p:cNvPr id="56" name="TextBox 55">
            <a:extLst>
              <a:ext uri="{FF2B5EF4-FFF2-40B4-BE49-F238E27FC236}">
                <a16:creationId xmlns:a16="http://schemas.microsoft.com/office/drawing/2014/main" id="{05EF8124-344E-48DD-B203-BB48EB8D930A}"/>
              </a:ext>
            </a:extLst>
          </p:cNvPr>
          <p:cNvSpPr txBox="1"/>
          <p:nvPr/>
        </p:nvSpPr>
        <p:spPr>
          <a:xfrm>
            <a:off x="13240865" y="6029502"/>
            <a:ext cx="8387686" cy="1569660"/>
          </a:xfrm>
          <a:prstGeom prst="rect">
            <a:avLst/>
          </a:prstGeom>
          <a:noFill/>
        </p:spPr>
        <p:txBody>
          <a:bodyPr wrap="square" rtlCol="0">
            <a:spAutoFit/>
          </a:bodyPr>
          <a:lstStyle/>
          <a:p>
            <a:pPr lvl="0">
              <a:defRPr/>
            </a:pPr>
            <a:r>
              <a:rPr lang="en-US" sz="9600" b="1">
                <a:solidFill>
                  <a:schemeClr val="bg1"/>
                </a:solidFill>
                <a:latin typeface="Century Gothic"/>
              </a:rPr>
              <a:t>Is here ….</a:t>
            </a:r>
            <a:endParaRPr kumimoji="0" lang="en-US" sz="6000" i="0" u="none" strike="noStrike" kern="1200" cap="none" spc="0" normalizeH="0" baseline="0" noProof="0">
              <a:ln>
                <a:noFill/>
              </a:ln>
              <a:solidFill>
                <a:schemeClr val="bg1"/>
              </a:solidFill>
              <a:effectLst/>
              <a:uLnTx/>
              <a:uFillTx/>
              <a:latin typeface="Century Gothic"/>
            </a:endParaRPr>
          </a:p>
        </p:txBody>
      </p:sp>
    </p:spTree>
    <p:extLst>
      <p:ext uri="{BB962C8B-B14F-4D97-AF65-F5344CB8AC3E}">
        <p14:creationId xmlns:p14="http://schemas.microsoft.com/office/powerpoint/2010/main" val="22487280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54"/>
                                        </p:tgtEl>
                                        <p:attrNameLst>
                                          <p:attrName>style.visibility</p:attrName>
                                        </p:attrNameLst>
                                      </p:cBhvr>
                                      <p:to>
                                        <p:strVal val="visible"/>
                                      </p:to>
                                    </p:set>
                                    <p:anim calcmode="lin" valueType="num">
                                      <p:cBhvr additive="base">
                                        <p:cTn id="7" dur="1500" fill="hold"/>
                                        <p:tgtEl>
                                          <p:spTgt spid="54"/>
                                        </p:tgtEl>
                                        <p:attrNameLst>
                                          <p:attrName>ppt_x</p:attrName>
                                        </p:attrNameLst>
                                      </p:cBhvr>
                                      <p:tavLst>
                                        <p:tav tm="0">
                                          <p:val>
                                            <p:strVal val="1+#ppt_w/2"/>
                                          </p:val>
                                        </p:tav>
                                        <p:tav tm="100000">
                                          <p:val>
                                            <p:strVal val="#ppt_x"/>
                                          </p:val>
                                        </p:tav>
                                      </p:tavLst>
                                    </p:anim>
                                    <p:anim calcmode="lin" valueType="num">
                                      <p:cBhvr additive="base">
                                        <p:cTn id="8" dur="1500" fill="hold"/>
                                        <p:tgtEl>
                                          <p:spTgt spid="54"/>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100"/>
                                  </p:stCondLst>
                                  <p:childTnLst>
                                    <p:set>
                                      <p:cBhvr>
                                        <p:cTn id="10" dur="1" fill="hold">
                                          <p:stCondLst>
                                            <p:cond delay="0"/>
                                          </p:stCondLst>
                                        </p:cTn>
                                        <p:tgtEl>
                                          <p:spTgt spid="55"/>
                                        </p:tgtEl>
                                        <p:attrNameLst>
                                          <p:attrName>style.visibility</p:attrName>
                                        </p:attrNameLst>
                                      </p:cBhvr>
                                      <p:to>
                                        <p:strVal val="visible"/>
                                      </p:to>
                                    </p:set>
                                    <p:anim calcmode="lin" valueType="num">
                                      <p:cBhvr additive="base">
                                        <p:cTn id="11" dur="1500" fill="hold"/>
                                        <p:tgtEl>
                                          <p:spTgt spid="55"/>
                                        </p:tgtEl>
                                        <p:attrNameLst>
                                          <p:attrName>ppt_x</p:attrName>
                                        </p:attrNameLst>
                                      </p:cBhvr>
                                      <p:tavLst>
                                        <p:tav tm="0">
                                          <p:val>
                                            <p:strVal val="1+#ppt_w/2"/>
                                          </p:val>
                                        </p:tav>
                                        <p:tav tm="100000">
                                          <p:val>
                                            <p:strVal val="#ppt_x"/>
                                          </p:val>
                                        </p:tav>
                                      </p:tavLst>
                                    </p:anim>
                                    <p:anim calcmode="lin" valueType="num">
                                      <p:cBhvr additive="base">
                                        <p:cTn id="12" dur="1500" fill="hold"/>
                                        <p:tgtEl>
                                          <p:spTgt spid="55"/>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200"/>
                                  </p:stCondLst>
                                  <p:childTnLst>
                                    <p:set>
                                      <p:cBhvr>
                                        <p:cTn id="14" dur="1" fill="hold">
                                          <p:stCondLst>
                                            <p:cond delay="0"/>
                                          </p:stCondLst>
                                        </p:cTn>
                                        <p:tgtEl>
                                          <p:spTgt spid="56"/>
                                        </p:tgtEl>
                                        <p:attrNameLst>
                                          <p:attrName>style.visibility</p:attrName>
                                        </p:attrNameLst>
                                      </p:cBhvr>
                                      <p:to>
                                        <p:strVal val="visible"/>
                                      </p:to>
                                    </p:set>
                                    <p:anim calcmode="lin" valueType="num">
                                      <p:cBhvr additive="base">
                                        <p:cTn id="15" dur="1500" fill="hold"/>
                                        <p:tgtEl>
                                          <p:spTgt spid="56"/>
                                        </p:tgtEl>
                                        <p:attrNameLst>
                                          <p:attrName>ppt_x</p:attrName>
                                        </p:attrNameLst>
                                      </p:cBhvr>
                                      <p:tavLst>
                                        <p:tav tm="0">
                                          <p:val>
                                            <p:strVal val="1+#ppt_w/2"/>
                                          </p:val>
                                        </p:tav>
                                        <p:tav tm="100000">
                                          <p:val>
                                            <p:strVal val="#ppt_x"/>
                                          </p:val>
                                        </p:tav>
                                      </p:tavLst>
                                    </p:anim>
                                    <p:anim calcmode="lin" valueType="num">
                                      <p:cBhvr additive="base">
                                        <p:cTn id="16" dur="1500" fill="hold"/>
                                        <p:tgtEl>
                                          <p:spTgt spid="56"/>
                                        </p:tgtEl>
                                        <p:attrNameLst>
                                          <p:attrName>ppt_y</p:attrName>
                                        </p:attrNameLst>
                                      </p:cBhvr>
                                      <p:tavLst>
                                        <p:tav tm="0">
                                          <p:val>
                                            <p:strVal val="#ppt_y"/>
                                          </p:val>
                                        </p:tav>
                                        <p:tav tm="100000">
                                          <p:val>
                                            <p:strVal val="#ppt_y"/>
                                          </p:val>
                                        </p:tav>
                                      </p:tavLst>
                                    </p:anim>
                                  </p:childTnLst>
                                </p:cTn>
                              </p:par>
                              <p:par>
                                <p:cTn id="17" presetID="2" presetClass="entr" presetSubtype="8" decel="100000" fill="hold" grpId="0" nodeType="withEffect">
                                  <p:stCondLst>
                                    <p:cond delay="200"/>
                                  </p:stCondLst>
                                  <p:childTnLst>
                                    <p:set>
                                      <p:cBhvr>
                                        <p:cTn id="18" dur="1" fill="hold">
                                          <p:stCondLst>
                                            <p:cond delay="0"/>
                                          </p:stCondLst>
                                        </p:cTn>
                                        <p:tgtEl>
                                          <p:spTgt spid="50"/>
                                        </p:tgtEl>
                                        <p:attrNameLst>
                                          <p:attrName>style.visibility</p:attrName>
                                        </p:attrNameLst>
                                      </p:cBhvr>
                                      <p:to>
                                        <p:strVal val="visible"/>
                                      </p:to>
                                    </p:set>
                                    <p:anim calcmode="lin" valueType="num">
                                      <p:cBhvr additive="base">
                                        <p:cTn id="19" dur="1500" fill="hold"/>
                                        <p:tgtEl>
                                          <p:spTgt spid="50"/>
                                        </p:tgtEl>
                                        <p:attrNameLst>
                                          <p:attrName>ppt_x</p:attrName>
                                        </p:attrNameLst>
                                      </p:cBhvr>
                                      <p:tavLst>
                                        <p:tav tm="0">
                                          <p:val>
                                            <p:strVal val="0-#ppt_w/2"/>
                                          </p:val>
                                        </p:tav>
                                        <p:tav tm="100000">
                                          <p:val>
                                            <p:strVal val="#ppt_x"/>
                                          </p:val>
                                        </p:tav>
                                      </p:tavLst>
                                    </p:anim>
                                    <p:anim calcmode="lin" valueType="num">
                                      <p:cBhvr additive="base">
                                        <p:cTn id="20" dur="1500" fill="hold"/>
                                        <p:tgtEl>
                                          <p:spTgt spid="50"/>
                                        </p:tgtEl>
                                        <p:attrNameLst>
                                          <p:attrName>ppt_y</p:attrName>
                                        </p:attrNameLst>
                                      </p:cBhvr>
                                      <p:tavLst>
                                        <p:tav tm="0">
                                          <p:val>
                                            <p:strVal val="#ppt_y"/>
                                          </p:val>
                                        </p:tav>
                                        <p:tav tm="100000">
                                          <p:val>
                                            <p:strVal val="#ppt_y"/>
                                          </p:val>
                                        </p:tav>
                                      </p:tavLst>
                                    </p:anim>
                                  </p:childTnLst>
                                </p:cTn>
                              </p:par>
                              <p:par>
                                <p:cTn id="21" presetID="2" presetClass="entr" presetSubtype="8" decel="100000" fill="hold" grpId="0" nodeType="withEffect">
                                  <p:stCondLst>
                                    <p:cond delay="200"/>
                                  </p:stCondLst>
                                  <p:childTnLst>
                                    <p:set>
                                      <p:cBhvr>
                                        <p:cTn id="22" dur="1" fill="hold">
                                          <p:stCondLst>
                                            <p:cond delay="0"/>
                                          </p:stCondLst>
                                        </p:cTn>
                                        <p:tgtEl>
                                          <p:spTgt spid="9"/>
                                        </p:tgtEl>
                                        <p:attrNameLst>
                                          <p:attrName>style.visibility</p:attrName>
                                        </p:attrNameLst>
                                      </p:cBhvr>
                                      <p:to>
                                        <p:strVal val="visible"/>
                                      </p:to>
                                    </p:set>
                                    <p:anim calcmode="lin" valueType="num">
                                      <p:cBhvr additive="base">
                                        <p:cTn id="23" dur="1500" fill="hold"/>
                                        <p:tgtEl>
                                          <p:spTgt spid="9"/>
                                        </p:tgtEl>
                                        <p:attrNameLst>
                                          <p:attrName>ppt_x</p:attrName>
                                        </p:attrNameLst>
                                      </p:cBhvr>
                                      <p:tavLst>
                                        <p:tav tm="0">
                                          <p:val>
                                            <p:strVal val="0-#ppt_w/2"/>
                                          </p:val>
                                        </p:tav>
                                        <p:tav tm="100000">
                                          <p:val>
                                            <p:strVal val="#ppt_x"/>
                                          </p:val>
                                        </p:tav>
                                      </p:tavLst>
                                    </p:anim>
                                    <p:anim calcmode="lin" valueType="num">
                                      <p:cBhvr additive="base">
                                        <p:cTn id="24" dur="1500" fill="hold"/>
                                        <p:tgtEl>
                                          <p:spTgt spid="9"/>
                                        </p:tgtEl>
                                        <p:attrNameLst>
                                          <p:attrName>ppt_y</p:attrName>
                                        </p:attrNameLst>
                                      </p:cBhvr>
                                      <p:tavLst>
                                        <p:tav tm="0">
                                          <p:val>
                                            <p:strVal val="#ppt_y"/>
                                          </p:val>
                                        </p:tav>
                                        <p:tav tm="100000">
                                          <p:val>
                                            <p:strVal val="#ppt_y"/>
                                          </p:val>
                                        </p:tav>
                                      </p:tavLst>
                                    </p:anim>
                                  </p:childTnLst>
                                </p:cTn>
                              </p:par>
                              <p:par>
                                <p:cTn id="25" presetID="2" presetClass="entr" presetSubtype="8" decel="100000" fill="hold" nodeType="withEffect">
                                  <p:stCondLst>
                                    <p:cond delay="200"/>
                                  </p:stCondLst>
                                  <p:childTnLst>
                                    <p:set>
                                      <p:cBhvr>
                                        <p:cTn id="26" dur="1" fill="hold">
                                          <p:stCondLst>
                                            <p:cond delay="0"/>
                                          </p:stCondLst>
                                        </p:cTn>
                                        <p:tgtEl>
                                          <p:spTgt spid="57"/>
                                        </p:tgtEl>
                                        <p:attrNameLst>
                                          <p:attrName>style.visibility</p:attrName>
                                        </p:attrNameLst>
                                      </p:cBhvr>
                                      <p:to>
                                        <p:strVal val="visible"/>
                                      </p:to>
                                    </p:set>
                                    <p:anim calcmode="lin" valueType="num">
                                      <p:cBhvr additive="base">
                                        <p:cTn id="27" dur="1500" fill="hold"/>
                                        <p:tgtEl>
                                          <p:spTgt spid="57"/>
                                        </p:tgtEl>
                                        <p:attrNameLst>
                                          <p:attrName>ppt_x</p:attrName>
                                        </p:attrNameLst>
                                      </p:cBhvr>
                                      <p:tavLst>
                                        <p:tav tm="0">
                                          <p:val>
                                            <p:strVal val="0-#ppt_w/2"/>
                                          </p:val>
                                        </p:tav>
                                        <p:tav tm="100000">
                                          <p:val>
                                            <p:strVal val="#ppt_x"/>
                                          </p:val>
                                        </p:tav>
                                      </p:tavLst>
                                    </p:anim>
                                    <p:anim calcmode="lin" valueType="num">
                                      <p:cBhvr additive="base">
                                        <p:cTn id="28" dur="1500" fill="hold"/>
                                        <p:tgtEl>
                                          <p:spTgt spid="57"/>
                                        </p:tgtEl>
                                        <p:attrNameLst>
                                          <p:attrName>ppt_y</p:attrName>
                                        </p:attrNameLst>
                                      </p:cBhvr>
                                      <p:tavLst>
                                        <p:tav tm="0">
                                          <p:val>
                                            <p:strVal val="#ppt_y"/>
                                          </p:val>
                                        </p:tav>
                                        <p:tav tm="100000">
                                          <p:val>
                                            <p:strVal val="#ppt_y"/>
                                          </p:val>
                                        </p:tav>
                                      </p:tavLst>
                                    </p:anim>
                                  </p:childTnLst>
                                </p:cTn>
                              </p:par>
                              <p:par>
                                <p:cTn id="29" presetID="2" presetClass="entr" presetSubtype="8" decel="100000" fill="hold" nodeType="withEffect">
                                  <p:stCondLst>
                                    <p:cond delay="200"/>
                                  </p:stCondLst>
                                  <p:childTnLst>
                                    <p:set>
                                      <p:cBhvr>
                                        <p:cTn id="30" dur="1" fill="hold">
                                          <p:stCondLst>
                                            <p:cond delay="0"/>
                                          </p:stCondLst>
                                        </p:cTn>
                                        <p:tgtEl>
                                          <p:spTgt spid="52"/>
                                        </p:tgtEl>
                                        <p:attrNameLst>
                                          <p:attrName>style.visibility</p:attrName>
                                        </p:attrNameLst>
                                      </p:cBhvr>
                                      <p:to>
                                        <p:strVal val="visible"/>
                                      </p:to>
                                    </p:set>
                                    <p:anim calcmode="lin" valueType="num">
                                      <p:cBhvr additive="base">
                                        <p:cTn id="31" dur="1500" fill="hold"/>
                                        <p:tgtEl>
                                          <p:spTgt spid="52"/>
                                        </p:tgtEl>
                                        <p:attrNameLst>
                                          <p:attrName>ppt_x</p:attrName>
                                        </p:attrNameLst>
                                      </p:cBhvr>
                                      <p:tavLst>
                                        <p:tav tm="0">
                                          <p:val>
                                            <p:strVal val="0-#ppt_w/2"/>
                                          </p:val>
                                        </p:tav>
                                        <p:tav tm="100000">
                                          <p:val>
                                            <p:strVal val="#ppt_x"/>
                                          </p:val>
                                        </p:tav>
                                      </p:tavLst>
                                    </p:anim>
                                    <p:anim calcmode="lin" valueType="num">
                                      <p:cBhvr additive="base">
                                        <p:cTn id="32" dur="1500" fill="hold"/>
                                        <p:tgtEl>
                                          <p:spTgt spid="52"/>
                                        </p:tgtEl>
                                        <p:attrNameLst>
                                          <p:attrName>ppt_y</p:attrName>
                                        </p:attrNameLst>
                                      </p:cBhvr>
                                      <p:tavLst>
                                        <p:tav tm="0">
                                          <p:val>
                                            <p:strVal val="#ppt_y"/>
                                          </p:val>
                                        </p:tav>
                                        <p:tav tm="100000">
                                          <p:val>
                                            <p:strVal val="#ppt_y"/>
                                          </p:val>
                                        </p:tav>
                                      </p:tavLst>
                                    </p:anim>
                                  </p:childTnLst>
                                </p:cTn>
                              </p:par>
                              <p:par>
                                <p:cTn id="33" presetID="2" presetClass="entr" presetSubtype="2" decel="100000" fill="hold" grpId="0" nodeType="withEffect">
                                  <p:stCondLst>
                                    <p:cond delay="300"/>
                                  </p:stCondLst>
                                  <p:childTnLst>
                                    <p:set>
                                      <p:cBhvr>
                                        <p:cTn id="34" dur="1" fill="hold">
                                          <p:stCondLst>
                                            <p:cond delay="0"/>
                                          </p:stCondLst>
                                        </p:cTn>
                                        <p:tgtEl>
                                          <p:spTgt spid="4"/>
                                        </p:tgtEl>
                                        <p:attrNameLst>
                                          <p:attrName>style.visibility</p:attrName>
                                        </p:attrNameLst>
                                      </p:cBhvr>
                                      <p:to>
                                        <p:strVal val="visible"/>
                                      </p:to>
                                    </p:set>
                                    <p:anim calcmode="lin" valueType="num">
                                      <p:cBhvr additive="base">
                                        <p:cTn id="35" dur="1500" fill="hold"/>
                                        <p:tgtEl>
                                          <p:spTgt spid="4"/>
                                        </p:tgtEl>
                                        <p:attrNameLst>
                                          <p:attrName>ppt_x</p:attrName>
                                        </p:attrNameLst>
                                      </p:cBhvr>
                                      <p:tavLst>
                                        <p:tav tm="0">
                                          <p:val>
                                            <p:strVal val="1+#ppt_w/2"/>
                                          </p:val>
                                        </p:tav>
                                        <p:tav tm="100000">
                                          <p:val>
                                            <p:strVal val="#ppt_x"/>
                                          </p:val>
                                        </p:tav>
                                      </p:tavLst>
                                    </p:anim>
                                    <p:anim calcmode="lin" valueType="num">
                                      <p:cBhvr additive="base">
                                        <p:cTn id="36" dur="1500" fill="hold"/>
                                        <p:tgtEl>
                                          <p:spTgt spid="4"/>
                                        </p:tgtEl>
                                        <p:attrNameLst>
                                          <p:attrName>ppt_y</p:attrName>
                                        </p:attrNameLst>
                                      </p:cBhvr>
                                      <p:tavLst>
                                        <p:tav tm="0">
                                          <p:val>
                                            <p:strVal val="#ppt_y"/>
                                          </p:val>
                                        </p:tav>
                                        <p:tav tm="100000">
                                          <p:val>
                                            <p:strVal val="#ppt_y"/>
                                          </p:val>
                                        </p:tav>
                                      </p:tavLst>
                                    </p:anim>
                                  </p:childTnLst>
                                </p:cTn>
                              </p:par>
                              <p:par>
                                <p:cTn id="37" presetID="2" presetClass="entr" presetSubtype="2" decel="100000" fill="hold" grpId="0" nodeType="withEffect">
                                  <p:stCondLst>
                                    <p:cond delay="400"/>
                                  </p:stCondLst>
                                  <p:childTnLst>
                                    <p:set>
                                      <p:cBhvr>
                                        <p:cTn id="38" dur="1" fill="hold">
                                          <p:stCondLst>
                                            <p:cond delay="0"/>
                                          </p:stCondLst>
                                        </p:cTn>
                                        <p:tgtEl>
                                          <p:spTgt spid="5"/>
                                        </p:tgtEl>
                                        <p:attrNameLst>
                                          <p:attrName>style.visibility</p:attrName>
                                        </p:attrNameLst>
                                      </p:cBhvr>
                                      <p:to>
                                        <p:strVal val="visible"/>
                                      </p:to>
                                    </p:set>
                                    <p:anim calcmode="lin" valueType="num">
                                      <p:cBhvr additive="base">
                                        <p:cTn id="39" dur="1500" fill="hold"/>
                                        <p:tgtEl>
                                          <p:spTgt spid="5"/>
                                        </p:tgtEl>
                                        <p:attrNameLst>
                                          <p:attrName>ppt_x</p:attrName>
                                        </p:attrNameLst>
                                      </p:cBhvr>
                                      <p:tavLst>
                                        <p:tav tm="0">
                                          <p:val>
                                            <p:strVal val="1+#ppt_w/2"/>
                                          </p:val>
                                        </p:tav>
                                        <p:tav tm="100000">
                                          <p:val>
                                            <p:strVal val="#ppt_x"/>
                                          </p:val>
                                        </p:tav>
                                      </p:tavLst>
                                    </p:anim>
                                    <p:anim calcmode="lin" valueType="num">
                                      <p:cBhvr additive="base">
                                        <p:cTn id="40" dur="1500" fill="hold"/>
                                        <p:tgtEl>
                                          <p:spTgt spid="5"/>
                                        </p:tgtEl>
                                        <p:attrNameLst>
                                          <p:attrName>ppt_y</p:attrName>
                                        </p:attrNameLst>
                                      </p:cBhvr>
                                      <p:tavLst>
                                        <p:tav tm="0">
                                          <p:val>
                                            <p:strVal val="#ppt_y"/>
                                          </p:val>
                                        </p:tav>
                                        <p:tav tm="100000">
                                          <p:val>
                                            <p:strVal val="#ppt_y"/>
                                          </p:val>
                                        </p:tav>
                                      </p:tavLst>
                                    </p:anim>
                                  </p:childTnLst>
                                </p:cTn>
                              </p:par>
                              <p:par>
                                <p:cTn id="41" presetID="2" presetClass="entr" presetSubtype="2" decel="100000" fill="hold" grpId="0" nodeType="withEffect">
                                  <p:stCondLst>
                                    <p:cond delay="500"/>
                                  </p:stCondLst>
                                  <p:childTnLst>
                                    <p:set>
                                      <p:cBhvr>
                                        <p:cTn id="42" dur="1" fill="hold">
                                          <p:stCondLst>
                                            <p:cond delay="0"/>
                                          </p:stCondLst>
                                        </p:cTn>
                                        <p:tgtEl>
                                          <p:spTgt spid="7"/>
                                        </p:tgtEl>
                                        <p:attrNameLst>
                                          <p:attrName>style.visibility</p:attrName>
                                        </p:attrNameLst>
                                      </p:cBhvr>
                                      <p:to>
                                        <p:strVal val="visible"/>
                                      </p:to>
                                    </p:set>
                                    <p:anim calcmode="lin" valueType="num">
                                      <p:cBhvr additive="base">
                                        <p:cTn id="43" dur="1500" fill="hold"/>
                                        <p:tgtEl>
                                          <p:spTgt spid="7"/>
                                        </p:tgtEl>
                                        <p:attrNameLst>
                                          <p:attrName>ppt_x</p:attrName>
                                        </p:attrNameLst>
                                      </p:cBhvr>
                                      <p:tavLst>
                                        <p:tav tm="0">
                                          <p:val>
                                            <p:strVal val="1+#ppt_w/2"/>
                                          </p:val>
                                        </p:tav>
                                        <p:tav tm="100000">
                                          <p:val>
                                            <p:strVal val="#ppt_x"/>
                                          </p:val>
                                        </p:tav>
                                      </p:tavLst>
                                    </p:anim>
                                    <p:anim calcmode="lin" valueType="num">
                                      <p:cBhvr additive="base">
                                        <p:cTn id="44" dur="1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7" grpId="0" animBg="1"/>
      <p:bldP spid="9" grpId="0" animBg="1"/>
      <p:bldP spid="50" grpId="0" animBg="1"/>
      <p:bldP spid="54" grpId="0"/>
      <p:bldP spid="55" grpId="0"/>
      <p:bldP spid="56" grpId="0"/>
    </p:bldLst>
  </p:timing>
</p:sld>
</file>

<file path=ppt/slides/slide17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Freeform: Shape 3">
            <a:extLst>
              <a:ext uri="{FF2B5EF4-FFF2-40B4-BE49-F238E27FC236}">
                <a16:creationId xmlns:a16="http://schemas.microsoft.com/office/drawing/2014/main" id="{1FA2743B-019E-4242-8AD8-235FB9DB6EBC}"/>
              </a:ext>
            </a:extLst>
          </p:cNvPr>
          <p:cNvSpPr/>
          <p:nvPr/>
        </p:nvSpPr>
        <p:spPr>
          <a:xfrm>
            <a:off x="5217251" y="0"/>
            <a:ext cx="19160970" cy="13735417"/>
          </a:xfrm>
          <a:custGeom>
            <a:avLst/>
            <a:gdLst>
              <a:gd name="connsiteX0" fmla="*/ 5743143 w 14363700"/>
              <a:gd name="connsiteY0" fmla="*/ 9694069 h 10296525"/>
              <a:gd name="connsiteX1" fmla="*/ 6708979 w 14363700"/>
              <a:gd name="connsiteY1" fmla="*/ 10173177 h 10296525"/>
              <a:gd name="connsiteX2" fmla="*/ 6807086 w 14363700"/>
              <a:gd name="connsiteY2" fmla="*/ 10294144 h 10296525"/>
              <a:gd name="connsiteX3" fmla="*/ 14364221 w 14363700"/>
              <a:gd name="connsiteY3" fmla="*/ 10294144 h 10296525"/>
              <a:gd name="connsiteX4" fmla="*/ 14364221 w 14363700"/>
              <a:gd name="connsiteY4" fmla="*/ 7040404 h 10296525"/>
              <a:gd name="connsiteX5" fmla="*/ 14364221 w 14363700"/>
              <a:gd name="connsiteY5" fmla="*/ 6087904 h 10296525"/>
              <a:gd name="connsiteX6" fmla="*/ 14364221 w 14363700"/>
              <a:gd name="connsiteY6" fmla="*/ 7144 h 10296525"/>
              <a:gd name="connsiteX7" fmla="*/ 12822123 w 14363700"/>
              <a:gd name="connsiteY7" fmla="*/ 7144 h 10296525"/>
              <a:gd name="connsiteX8" fmla="*/ 9588386 w 14363700"/>
              <a:gd name="connsiteY8" fmla="*/ 7144 h 10296525"/>
              <a:gd name="connsiteX9" fmla="*/ 7703388 w 14363700"/>
              <a:gd name="connsiteY9" fmla="*/ 262414 h 10296525"/>
              <a:gd name="connsiteX10" fmla="*/ 7018541 w 14363700"/>
              <a:gd name="connsiteY10" fmla="*/ 178594 h 10296525"/>
              <a:gd name="connsiteX11" fmla="*/ 5044961 w 14363700"/>
              <a:gd name="connsiteY11" fmla="*/ 986314 h 10296525"/>
              <a:gd name="connsiteX12" fmla="*/ 3818141 w 14363700"/>
              <a:gd name="connsiteY12" fmla="*/ 1486376 h 10296525"/>
              <a:gd name="connsiteX13" fmla="*/ 3810521 w 14363700"/>
              <a:gd name="connsiteY13" fmla="*/ 1486376 h 10296525"/>
              <a:gd name="connsiteX14" fmla="*/ 2062683 w 14363700"/>
              <a:gd name="connsiteY14" fmla="*/ 2648426 h 10296525"/>
              <a:gd name="connsiteX15" fmla="*/ 1516901 w 14363700"/>
              <a:gd name="connsiteY15" fmla="*/ 2995136 h 10296525"/>
              <a:gd name="connsiteX16" fmla="*/ 1499756 w 14363700"/>
              <a:gd name="connsiteY16" fmla="*/ 2994184 h 10296525"/>
              <a:gd name="connsiteX17" fmla="*/ 7188 w 14363700"/>
              <a:gd name="connsiteY17" fmla="*/ 4440079 h 10296525"/>
              <a:gd name="connsiteX18" fmla="*/ 615836 w 14363700"/>
              <a:gd name="connsiteY18" fmla="*/ 5635467 h 10296525"/>
              <a:gd name="connsiteX19" fmla="*/ 615836 w 14363700"/>
              <a:gd name="connsiteY19" fmla="*/ 5635467 h 10296525"/>
              <a:gd name="connsiteX20" fmla="*/ 586308 w 14363700"/>
              <a:gd name="connsiteY20" fmla="*/ 5940267 h 10296525"/>
              <a:gd name="connsiteX21" fmla="*/ 2538934 w 14363700"/>
              <a:gd name="connsiteY21" fmla="*/ 7866221 h 10296525"/>
              <a:gd name="connsiteX22" fmla="*/ 2563698 w 14363700"/>
              <a:gd name="connsiteY22" fmla="*/ 7865269 h 10296525"/>
              <a:gd name="connsiteX23" fmla="*/ 3291409 w 14363700"/>
              <a:gd name="connsiteY23" fmla="*/ 8272939 h 10296525"/>
              <a:gd name="connsiteX24" fmla="*/ 5737429 w 14363700"/>
              <a:gd name="connsiteY24" fmla="*/ 9693116 h 10296525"/>
              <a:gd name="connsiteX25" fmla="*/ 5743143 w 14363700"/>
              <a:gd name="connsiteY25" fmla="*/ 9694069 h 1029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4363700" h="10296525">
                <a:moveTo>
                  <a:pt x="5743143" y="9694069"/>
                </a:moveTo>
                <a:cubicBezTo>
                  <a:pt x="6123191" y="9693116"/>
                  <a:pt x="6482284" y="9868377"/>
                  <a:pt x="6708979" y="10173177"/>
                </a:cubicBezTo>
                <a:cubicBezTo>
                  <a:pt x="6740411" y="10215086"/>
                  <a:pt x="6772796" y="10255091"/>
                  <a:pt x="6807086" y="10294144"/>
                </a:cubicBezTo>
                <a:lnTo>
                  <a:pt x="14364221" y="10294144"/>
                </a:lnTo>
                <a:lnTo>
                  <a:pt x="14364221" y="7040404"/>
                </a:lnTo>
                <a:lnTo>
                  <a:pt x="14364221" y="6087904"/>
                </a:lnTo>
                <a:lnTo>
                  <a:pt x="14364221" y="7144"/>
                </a:lnTo>
                <a:lnTo>
                  <a:pt x="12822123" y="7144"/>
                </a:lnTo>
                <a:lnTo>
                  <a:pt x="9588386" y="7144"/>
                </a:lnTo>
                <a:cubicBezTo>
                  <a:pt x="9015933" y="326231"/>
                  <a:pt x="8343469" y="422434"/>
                  <a:pt x="7703388" y="262414"/>
                </a:cubicBezTo>
                <a:cubicBezTo>
                  <a:pt x="7484313" y="207169"/>
                  <a:pt x="7254761" y="178594"/>
                  <a:pt x="7018541" y="178594"/>
                </a:cubicBezTo>
                <a:cubicBezTo>
                  <a:pt x="6249873" y="178594"/>
                  <a:pt x="5552643" y="487204"/>
                  <a:pt x="5044961" y="986314"/>
                </a:cubicBezTo>
                <a:cubicBezTo>
                  <a:pt x="4717301" y="1308259"/>
                  <a:pt x="4278198" y="1488281"/>
                  <a:pt x="3818141" y="1486376"/>
                </a:cubicBezTo>
                <a:cubicBezTo>
                  <a:pt x="3815284" y="1486376"/>
                  <a:pt x="3812426" y="1486376"/>
                  <a:pt x="3810521" y="1486376"/>
                </a:cubicBezTo>
                <a:cubicBezTo>
                  <a:pt x="3023756" y="1486376"/>
                  <a:pt x="2349386" y="1965484"/>
                  <a:pt x="2062683" y="2648426"/>
                </a:cubicBezTo>
                <a:cubicBezTo>
                  <a:pt x="1971243" y="2866549"/>
                  <a:pt x="1753121" y="3003709"/>
                  <a:pt x="1516901" y="2995136"/>
                </a:cubicBezTo>
                <a:cubicBezTo>
                  <a:pt x="1511186" y="2995136"/>
                  <a:pt x="1505471" y="2995136"/>
                  <a:pt x="1499756" y="2994184"/>
                </a:cubicBezTo>
                <a:cubicBezTo>
                  <a:pt x="688226" y="2975134"/>
                  <a:pt x="12903" y="3628549"/>
                  <a:pt x="7188" y="4440079"/>
                </a:cubicBezTo>
                <a:cubicBezTo>
                  <a:pt x="3378" y="4932521"/>
                  <a:pt x="244361" y="5369719"/>
                  <a:pt x="615836" y="5635467"/>
                </a:cubicBezTo>
                <a:cubicBezTo>
                  <a:pt x="615836" y="5635467"/>
                  <a:pt x="615836" y="5635467"/>
                  <a:pt x="615836" y="5635467"/>
                </a:cubicBezTo>
                <a:cubicBezTo>
                  <a:pt x="597738" y="5734526"/>
                  <a:pt x="588213" y="5836444"/>
                  <a:pt x="586308" y="5940267"/>
                </a:cubicBezTo>
                <a:cubicBezTo>
                  <a:pt x="569163" y="7022306"/>
                  <a:pt x="1456893" y="7898606"/>
                  <a:pt x="2538934" y="7866221"/>
                </a:cubicBezTo>
                <a:cubicBezTo>
                  <a:pt x="2547506" y="7866221"/>
                  <a:pt x="2555126" y="7865269"/>
                  <a:pt x="2563698" y="7865269"/>
                </a:cubicBezTo>
                <a:cubicBezTo>
                  <a:pt x="2862784" y="7852887"/>
                  <a:pt x="3142818" y="8011954"/>
                  <a:pt x="3291409" y="8272939"/>
                </a:cubicBezTo>
                <a:cubicBezTo>
                  <a:pt x="3776231" y="9121616"/>
                  <a:pt x="4690631" y="9693116"/>
                  <a:pt x="5737429" y="9693116"/>
                </a:cubicBezTo>
                <a:cubicBezTo>
                  <a:pt x="5738381" y="9694069"/>
                  <a:pt x="5741238" y="9694069"/>
                  <a:pt x="5743143" y="9694069"/>
                </a:cubicBezTo>
                <a:close/>
              </a:path>
            </a:pathLst>
          </a:custGeom>
          <a:solidFill>
            <a:schemeClr val="accent2">
              <a:lumMod val="20000"/>
              <a:lumOff val="80000"/>
            </a:schemeClr>
          </a:solidFill>
          <a:ln w="9525" cap="flat">
            <a:noFill/>
            <a:prstDash val="solid"/>
            <a:miter/>
          </a:ln>
          <a:effectLst>
            <a:outerShdw blurRad="762000" dist="304800" dir="10800000" algn="r" rotWithShape="0">
              <a:schemeClr val="accent2">
                <a:lumMod val="50000"/>
                <a:alpha val="40000"/>
              </a:schemeClr>
            </a:outerShdw>
          </a:effectLst>
        </p:spPr>
        <p:txBody>
          <a:bodyPr rtlCol="0" anchor="ctr"/>
          <a:lstStyle/>
          <a:p>
            <a:endParaRPr lang="en-US"/>
          </a:p>
        </p:txBody>
      </p:sp>
      <p:grpSp>
        <p:nvGrpSpPr>
          <p:cNvPr id="57" name="Group 56">
            <a:extLst>
              <a:ext uri="{FF2B5EF4-FFF2-40B4-BE49-F238E27FC236}">
                <a16:creationId xmlns:a16="http://schemas.microsoft.com/office/drawing/2014/main" id="{37B2AA32-17E2-4226-B533-A7D411AB42CD}"/>
              </a:ext>
            </a:extLst>
          </p:cNvPr>
          <p:cNvGrpSpPr/>
          <p:nvPr/>
        </p:nvGrpSpPr>
        <p:grpSpPr>
          <a:xfrm>
            <a:off x="4693814" y="3132082"/>
            <a:ext cx="3265497" cy="8208214"/>
            <a:chOff x="4693814" y="3132082"/>
            <a:chExt cx="3265497" cy="8208214"/>
          </a:xfrm>
        </p:grpSpPr>
        <p:sp>
          <p:nvSpPr>
            <p:cNvPr id="8" name="Freeform: Shape 7">
              <a:extLst>
                <a:ext uri="{FF2B5EF4-FFF2-40B4-BE49-F238E27FC236}">
                  <a16:creationId xmlns:a16="http://schemas.microsoft.com/office/drawing/2014/main" id="{D2C23D27-141E-4F0F-853F-E977043D8BE7}"/>
                </a:ext>
              </a:extLst>
            </p:cNvPr>
            <p:cNvSpPr/>
            <p:nvPr/>
          </p:nvSpPr>
          <p:spPr>
            <a:xfrm>
              <a:off x="4693814" y="3132082"/>
              <a:ext cx="3265497" cy="8208214"/>
            </a:xfrm>
            <a:custGeom>
              <a:avLst/>
              <a:gdLst>
                <a:gd name="connsiteX0" fmla="*/ 2443639 w 2447925"/>
                <a:gd name="connsiteY0" fmla="*/ 118586 h 6153150"/>
                <a:gd name="connsiteX1" fmla="*/ 2443639 w 2447925"/>
                <a:gd name="connsiteY1" fmla="*/ 6025039 h 6153150"/>
                <a:gd name="connsiteX2" fmla="*/ 2319814 w 2447925"/>
                <a:gd name="connsiteY2" fmla="*/ 6148864 h 6153150"/>
                <a:gd name="connsiteX3" fmla="*/ 670084 w 2447925"/>
                <a:gd name="connsiteY3" fmla="*/ 6148864 h 6153150"/>
                <a:gd name="connsiteX4" fmla="*/ 175736 w 2447925"/>
                <a:gd name="connsiteY4" fmla="*/ 6049804 h 6153150"/>
                <a:gd name="connsiteX5" fmla="*/ 7144 w 2447925"/>
                <a:gd name="connsiteY5" fmla="*/ 5845017 h 6153150"/>
                <a:gd name="connsiteX6" fmla="*/ 7144 w 2447925"/>
                <a:gd name="connsiteY6" fmla="*/ 5842159 h 6153150"/>
                <a:gd name="connsiteX7" fmla="*/ 70961 w 2447925"/>
                <a:gd name="connsiteY7" fmla="*/ 186214 h 6153150"/>
                <a:gd name="connsiteX8" fmla="*/ 176689 w 2447925"/>
                <a:gd name="connsiteY8" fmla="*/ 7144 h 6153150"/>
                <a:gd name="connsiteX9" fmla="*/ 2333149 w 2447925"/>
                <a:gd name="connsiteY9" fmla="*/ 7144 h 6153150"/>
                <a:gd name="connsiteX10" fmla="*/ 2443639 w 2447925"/>
                <a:gd name="connsiteY10" fmla="*/ 118586 h 6153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47925" h="6153150">
                  <a:moveTo>
                    <a:pt x="2443639" y="118586"/>
                  </a:moveTo>
                  <a:lnTo>
                    <a:pt x="2443639" y="6025039"/>
                  </a:lnTo>
                  <a:cubicBezTo>
                    <a:pt x="2443639" y="6093619"/>
                    <a:pt x="2388394" y="6148864"/>
                    <a:pt x="2319814" y="6148864"/>
                  </a:cubicBezTo>
                  <a:lnTo>
                    <a:pt x="670084" y="6148864"/>
                  </a:lnTo>
                  <a:lnTo>
                    <a:pt x="175736" y="6049804"/>
                  </a:lnTo>
                  <a:cubicBezTo>
                    <a:pt x="77629" y="6029801"/>
                    <a:pt x="7144" y="5944076"/>
                    <a:pt x="7144" y="5845017"/>
                  </a:cubicBezTo>
                  <a:lnTo>
                    <a:pt x="7144" y="5842159"/>
                  </a:lnTo>
                  <a:lnTo>
                    <a:pt x="70961" y="186214"/>
                  </a:lnTo>
                  <a:cubicBezTo>
                    <a:pt x="71914" y="110014"/>
                    <a:pt x="113824" y="42386"/>
                    <a:pt x="176689" y="7144"/>
                  </a:cubicBezTo>
                  <a:lnTo>
                    <a:pt x="2333149" y="7144"/>
                  </a:lnTo>
                  <a:cubicBezTo>
                    <a:pt x="2394109" y="7144"/>
                    <a:pt x="2443639" y="56674"/>
                    <a:pt x="2443639" y="118586"/>
                  </a:cubicBezTo>
                  <a:close/>
                </a:path>
              </a:pathLst>
            </a:custGeom>
            <a:solidFill>
              <a:schemeClr val="accent3"/>
            </a:solidFill>
            <a:ln w="9525"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153119E0-A0E3-4422-BE22-453831DCCDD8}"/>
                </a:ext>
              </a:extLst>
            </p:cNvPr>
            <p:cNvSpPr/>
            <p:nvPr/>
          </p:nvSpPr>
          <p:spPr>
            <a:xfrm>
              <a:off x="7306211" y="7112938"/>
              <a:ext cx="406599" cy="406599"/>
            </a:xfrm>
            <a:custGeom>
              <a:avLst/>
              <a:gdLst>
                <a:gd name="connsiteX0" fmla="*/ 302419 w 304800"/>
                <a:gd name="connsiteY0" fmla="*/ 154781 h 304800"/>
                <a:gd name="connsiteX1" fmla="*/ 154781 w 304800"/>
                <a:gd name="connsiteY1" fmla="*/ 302419 h 304800"/>
                <a:gd name="connsiteX2" fmla="*/ 7144 w 304800"/>
                <a:gd name="connsiteY2" fmla="*/ 154781 h 304800"/>
                <a:gd name="connsiteX3" fmla="*/ 154781 w 304800"/>
                <a:gd name="connsiteY3" fmla="*/ 7144 h 304800"/>
                <a:gd name="connsiteX4" fmla="*/ 302419 w 304800"/>
                <a:gd name="connsiteY4" fmla="*/ 154781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304800">
                  <a:moveTo>
                    <a:pt x="302419" y="154781"/>
                  </a:moveTo>
                  <a:cubicBezTo>
                    <a:pt x="302419" y="236319"/>
                    <a:pt x="236319" y="302419"/>
                    <a:pt x="154781" y="302419"/>
                  </a:cubicBezTo>
                  <a:cubicBezTo>
                    <a:pt x="73243" y="302419"/>
                    <a:pt x="7144" y="236319"/>
                    <a:pt x="7144" y="154781"/>
                  </a:cubicBezTo>
                  <a:cubicBezTo>
                    <a:pt x="7144" y="73243"/>
                    <a:pt x="73243" y="7144"/>
                    <a:pt x="154781" y="7144"/>
                  </a:cubicBezTo>
                  <a:cubicBezTo>
                    <a:pt x="236319" y="7144"/>
                    <a:pt x="302419" y="73243"/>
                    <a:pt x="302419" y="154781"/>
                  </a:cubicBezTo>
                  <a:close/>
                </a:path>
              </a:pathLst>
            </a:custGeom>
            <a:solidFill>
              <a:schemeClr val="accent3">
                <a:lumMod val="75000"/>
              </a:schemeClr>
            </a:solidFill>
            <a:ln w="9525" cap="flat">
              <a:noFill/>
              <a:prstDash val="solid"/>
              <a:miter/>
            </a:ln>
          </p:spPr>
          <p:txBody>
            <a:bodyPr rtlCol="0" anchor="ctr"/>
            <a:lstStyle/>
            <a:p>
              <a:endParaRPr lang="en-US"/>
            </a:p>
          </p:txBody>
        </p:sp>
      </p:grpSp>
      <p:sp>
        <p:nvSpPr>
          <p:cNvPr id="5" name="Freeform: Shape 4">
            <a:extLst>
              <a:ext uri="{FF2B5EF4-FFF2-40B4-BE49-F238E27FC236}">
                <a16:creationId xmlns:a16="http://schemas.microsoft.com/office/drawing/2014/main" id="{25D92013-DB58-42C5-8583-986CDAB49CCC}"/>
              </a:ext>
            </a:extLst>
          </p:cNvPr>
          <p:cNvSpPr/>
          <p:nvPr/>
        </p:nvSpPr>
        <p:spPr>
          <a:xfrm>
            <a:off x="6880547" y="0"/>
            <a:ext cx="17496456" cy="13735417"/>
          </a:xfrm>
          <a:custGeom>
            <a:avLst/>
            <a:gdLst>
              <a:gd name="connsiteX0" fmla="*/ 8051011 w 13115925"/>
              <a:gd name="connsiteY0" fmla="*/ 7144 h 10296525"/>
              <a:gd name="connsiteX1" fmla="*/ 6492721 w 13115925"/>
              <a:gd name="connsiteY1" fmla="*/ 219551 h 10296525"/>
              <a:gd name="connsiteX2" fmla="*/ 6025996 w 13115925"/>
              <a:gd name="connsiteY2" fmla="*/ 168116 h 10296525"/>
              <a:gd name="connsiteX3" fmla="*/ 4035271 w 13115925"/>
              <a:gd name="connsiteY3" fmla="*/ 1549241 h 10296525"/>
              <a:gd name="connsiteX4" fmla="*/ 3416146 w 13115925"/>
              <a:gd name="connsiteY4" fmla="*/ 1978819 h 10296525"/>
              <a:gd name="connsiteX5" fmla="*/ 3399001 w 13115925"/>
              <a:gd name="connsiteY5" fmla="*/ 1978819 h 10296525"/>
              <a:gd name="connsiteX6" fmla="*/ 1484475 w 13115925"/>
              <a:gd name="connsiteY6" fmla="*/ 3182779 h 10296525"/>
              <a:gd name="connsiteX7" fmla="*/ 1138718 w 13115925"/>
              <a:gd name="connsiteY7" fmla="*/ 3402806 h 10296525"/>
              <a:gd name="connsiteX8" fmla="*/ 1128241 w 13115925"/>
              <a:gd name="connsiteY8" fmla="*/ 3402806 h 10296525"/>
              <a:gd name="connsiteX9" fmla="*/ 7148 w 13115925"/>
              <a:gd name="connsiteY9" fmla="*/ 4558189 h 10296525"/>
              <a:gd name="connsiteX10" fmla="*/ 401483 w 13115925"/>
              <a:gd name="connsiteY10" fmla="*/ 5432584 h 10296525"/>
              <a:gd name="connsiteX11" fmla="*/ 741526 w 13115925"/>
              <a:gd name="connsiteY11" fmla="*/ 6205062 h 10296525"/>
              <a:gd name="connsiteX12" fmla="*/ 741526 w 13115925"/>
              <a:gd name="connsiteY12" fmla="*/ 6210776 h 10296525"/>
              <a:gd name="connsiteX13" fmla="*/ 1995968 w 13115925"/>
              <a:gd name="connsiteY13" fmla="*/ 7756684 h 10296525"/>
              <a:gd name="connsiteX14" fmla="*/ 1995968 w 13115925"/>
              <a:gd name="connsiteY14" fmla="*/ 7756684 h 10296525"/>
              <a:gd name="connsiteX15" fmla="*/ 1995968 w 13115925"/>
              <a:gd name="connsiteY15" fmla="*/ 7756684 h 10296525"/>
              <a:gd name="connsiteX16" fmla="*/ 2078836 w 13115925"/>
              <a:gd name="connsiteY16" fmla="*/ 7771924 h 10296525"/>
              <a:gd name="connsiteX17" fmla="*/ 2515081 w 13115925"/>
              <a:gd name="connsiteY17" fmla="*/ 8200549 h 10296525"/>
              <a:gd name="connsiteX18" fmla="*/ 2516034 w 13115925"/>
              <a:gd name="connsiteY18" fmla="*/ 8203406 h 10296525"/>
              <a:gd name="connsiteX19" fmla="*/ 4599151 w 13115925"/>
              <a:gd name="connsiteY19" fmla="*/ 9915048 h 10296525"/>
              <a:gd name="connsiteX20" fmla="*/ 4638204 w 13115925"/>
              <a:gd name="connsiteY20" fmla="*/ 9915048 h 10296525"/>
              <a:gd name="connsiteX21" fmla="*/ 5012536 w 13115925"/>
              <a:gd name="connsiteY21" fmla="*/ 10087452 h 10296525"/>
              <a:gd name="connsiteX22" fmla="*/ 5201131 w 13115925"/>
              <a:gd name="connsiteY22" fmla="*/ 10295096 h 10296525"/>
              <a:gd name="connsiteX23" fmla="*/ 13117358 w 13115925"/>
              <a:gd name="connsiteY23" fmla="*/ 10295096 h 10296525"/>
              <a:gd name="connsiteX24" fmla="*/ 13117358 w 13115925"/>
              <a:gd name="connsiteY24" fmla="*/ 7144 h 10296525"/>
              <a:gd name="connsiteX25" fmla="*/ 8051011 w 13115925"/>
              <a:gd name="connsiteY25" fmla="*/ 7144 h 10296525"/>
              <a:gd name="connsiteX26" fmla="*/ 7869084 w 13115925"/>
              <a:gd name="connsiteY26" fmla="*/ 5726906 h 10296525"/>
              <a:gd name="connsiteX27" fmla="*/ 7855748 w 13115925"/>
              <a:gd name="connsiteY27" fmla="*/ 5723096 h 10296525"/>
              <a:gd name="connsiteX28" fmla="*/ 7869084 w 13115925"/>
              <a:gd name="connsiteY28" fmla="*/ 5486876 h 10296525"/>
              <a:gd name="connsiteX29" fmla="*/ 7853844 w 13115925"/>
              <a:gd name="connsiteY29" fmla="*/ 5229701 h 10296525"/>
              <a:gd name="connsiteX30" fmla="*/ 7869084 w 13115925"/>
              <a:gd name="connsiteY30" fmla="*/ 5240179 h 10296525"/>
              <a:gd name="connsiteX31" fmla="*/ 7869084 w 13115925"/>
              <a:gd name="connsiteY31" fmla="*/ 5726906 h 1029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115925" h="10296525">
                <a:moveTo>
                  <a:pt x="8051011" y="7144"/>
                </a:moveTo>
                <a:cubicBezTo>
                  <a:pt x="7574761" y="262414"/>
                  <a:pt x="7020406" y="337661"/>
                  <a:pt x="6492721" y="219551"/>
                </a:cubicBezTo>
                <a:cubicBezTo>
                  <a:pt x="6342226" y="186214"/>
                  <a:pt x="6186015" y="168116"/>
                  <a:pt x="6025996" y="168116"/>
                </a:cubicBezTo>
                <a:cubicBezTo>
                  <a:pt x="5114454" y="168116"/>
                  <a:pt x="4336261" y="742474"/>
                  <a:pt x="4035271" y="1549241"/>
                </a:cubicBezTo>
                <a:cubicBezTo>
                  <a:pt x="3938116" y="1808321"/>
                  <a:pt x="3693323" y="1981676"/>
                  <a:pt x="3416146" y="1978819"/>
                </a:cubicBezTo>
                <a:cubicBezTo>
                  <a:pt x="3410431" y="1978819"/>
                  <a:pt x="3404716" y="1978819"/>
                  <a:pt x="3399001" y="1978819"/>
                </a:cubicBezTo>
                <a:cubicBezTo>
                  <a:pt x="2556038" y="1978819"/>
                  <a:pt x="1827375" y="2470309"/>
                  <a:pt x="1484475" y="3182779"/>
                </a:cubicBezTo>
                <a:cubicBezTo>
                  <a:pt x="1420658" y="3315176"/>
                  <a:pt x="1286356" y="3399949"/>
                  <a:pt x="1138718" y="3402806"/>
                </a:cubicBezTo>
                <a:cubicBezTo>
                  <a:pt x="1134908" y="3402806"/>
                  <a:pt x="1132051" y="3402806"/>
                  <a:pt x="1128241" y="3402806"/>
                </a:cubicBezTo>
                <a:cubicBezTo>
                  <a:pt x="507211" y="3422809"/>
                  <a:pt x="9053" y="3937159"/>
                  <a:pt x="7148" y="4558189"/>
                </a:cubicBezTo>
                <a:cubicBezTo>
                  <a:pt x="6196" y="4906804"/>
                  <a:pt x="159548" y="5219224"/>
                  <a:pt x="401483" y="5432584"/>
                </a:cubicBezTo>
                <a:cubicBezTo>
                  <a:pt x="622463" y="5626894"/>
                  <a:pt x="742478" y="5910739"/>
                  <a:pt x="741526" y="6205062"/>
                </a:cubicBezTo>
                <a:lnTo>
                  <a:pt x="741526" y="6210776"/>
                </a:lnTo>
                <a:cubicBezTo>
                  <a:pt x="741526" y="6971824"/>
                  <a:pt x="1279688" y="7607142"/>
                  <a:pt x="1995968" y="7756684"/>
                </a:cubicBezTo>
                <a:lnTo>
                  <a:pt x="1995968" y="7756684"/>
                </a:lnTo>
                <a:cubicBezTo>
                  <a:pt x="1995968" y="7756684"/>
                  <a:pt x="1995968" y="7756684"/>
                  <a:pt x="1995968" y="7756684"/>
                </a:cubicBezTo>
                <a:cubicBezTo>
                  <a:pt x="2023591" y="7762399"/>
                  <a:pt x="2051213" y="7767162"/>
                  <a:pt x="2078836" y="7771924"/>
                </a:cubicBezTo>
                <a:cubicBezTo>
                  <a:pt x="2211234" y="7804309"/>
                  <a:pt x="2460788" y="7905274"/>
                  <a:pt x="2515081" y="8200549"/>
                </a:cubicBezTo>
                <a:cubicBezTo>
                  <a:pt x="2515081" y="8201501"/>
                  <a:pt x="2515081" y="8202454"/>
                  <a:pt x="2516034" y="8203406"/>
                </a:cubicBezTo>
                <a:cubicBezTo>
                  <a:pt x="2707486" y="9179719"/>
                  <a:pt x="3567593" y="9915048"/>
                  <a:pt x="4599151" y="9915048"/>
                </a:cubicBezTo>
                <a:cubicBezTo>
                  <a:pt x="4612486" y="9915048"/>
                  <a:pt x="4625821" y="9915048"/>
                  <a:pt x="4638204" y="9915048"/>
                </a:cubicBezTo>
                <a:cubicBezTo>
                  <a:pt x="4782984" y="9912191"/>
                  <a:pt x="4921096" y="9975056"/>
                  <a:pt x="5012536" y="10087452"/>
                </a:cubicBezTo>
                <a:cubicBezTo>
                  <a:pt x="5071591" y="10159841"/>
                  <a:pt x="5134456" y="10229373"/>
                  <a:pt x="5201131" y="10295096"/>
                </a:cubicBezTo>
                <a:lnTo>
                  <a:pt x="13117358" y="10295096"/>
                </a:lnTo>
                <a:lnTo>
                  <a:pt x="13117358" y="7144"/>
                </a:lnTo>
                <a:lnTo>
                  <a:pt x="8051011" y="7144"/>
                </a:lnTo>
                <a:close/>
                <a:moveTo>
                  <a:pt x="7869084" y="5726906"/>
                </a:moveTo>
                <a:cubicBezTo>
                  <a:pt x="7864321" y="5725954"/>
                  <a:pt x="7860511" y="5725001"/>
                  <a:pt x="7855748" y="5723096"/>
                </a:cubicBezTo>
                <a:cubicBezTo>
                  <a:pt x="7864321" y="5645944"/>
                  <a:pt x="7869084" y="5566887"/>
                  <a:pt x="7869084" y="5486876"/>
                </a:cubicBezTo>
                <a:cubicBezTo>
                  <a:pt x="7869084" y="5400199"/>
                  <a:pt x="7863369" y="5313521"/>
                  <a:pt x="7853844" y="5229701"/>
                </a:cubicBezTo>
                <a:cubicBezTo>
                  <a:pt x="7858606" y="5233512"/>
                  <a:pt x="7864321" y="5237321"/>
                  <a:pt x="7869084" y="5240179"/>
                </a:cubicBezTo>
                <a:lnTo>
                  <a:pt x="7869084" y="5726906"/>
                </a:lnTo>
                <a:close/>
              </a:path>
            </a:pathLst>
          </a:custGeom>
          <a:solidFill>
            <a:schemeClr val="accent2"/>
          </a:solidFill>
          <a:ln w="9525" cap="flat">
            <a:noFill/>
            <a:prstDash val="solid"/>
            <a:miter/>
          </a:ln>
          <a:effectLst>
            <a:outerShdw blurRad="762000" dist="304800" dir="10800000" algn="r" rotWithShape="0">
              <a:schemeClr val="accent2">
                <a:lumMod val="50000"/>
                <a:alpha val="40000"/>
              </a:schemeClr>
            </a:outerShdw>
          </a:effectLst>
        </p:spPr>
        <p:txBody>
          <a:bodyPr rtlCol="0" anchor="ctr"/>
          <a:lstStyle/>
          <a:p>
            <a:endParaRPr lang="en-US"/>
          </a:p>
        </p:txBody>
      </p:sp>
      <p:sp>
        <p:nvSpPr>
          <p:cNvPr id="7" name="Freeform: Shape 6">
            <a:extLst>
              <a:ext uri="{FF2B5EF4-FFF2-40B4-BE49-F238E27FC236}">
                <a16:creationId xmlns:a16="http://schemas.microsoft.com/office/drawing/2014/main" id="{6E5CF9CB-9C23-459D-A8BD-79CE8D25AAC9}"/>
              </a:ext>
            </a:extLst>
          </p:cNvPr>
          <p:cNvSpPr/>
          <p:nvPr/>
        </p:nvSpPr>
        <p:spPr>
          <a:xfrm>
            <a:off x="8809357" y="0"/>
            <a:ext cx="15577818" cy="13735417"/>
          </a:xfrm>
          <a:custGeom>
            <a:avLst/>
            <a:gdLst>
              <a:gd name="connsiteX0" fmla="*/ 8133874 w 11677650"/>
              <a:gd name="connsiteY0" fmla="*/ 10211277 h 10296525"/>
              <a:gd name="connsiteX1" fmla="*/ 8599647 w 11677650"/>
              <a:gd name="connsiteY1" fmla="*/ 10294144 h 10296525"/>
              <a:gd name="connsiteX2" fmla="*/ 11671459 w 11677650"/>
              <a:gd name="connsiteY2" fmla="*/ 10294144 h 10296525"/>
              <a:gd name="connsiteX3" fmla="*/ 11671459 w 11677650"/>
              <a:gd name="connsiteY3" fmla="*/ 7144 h 10296525"/>
              <a:gd name="connsiteX4" fmla="*/ 7289007 w 11677650"/>
              <a:gd name="connsiteY4" fmla="*/ 7144 h 10296525"/>
              <a:gd name="connsiteX5" fmla="*/ 6550820 w 11677650"/>
              <a:gd name="connsiteY5" fmla="*/ 614839 h 10296525"/>
              <a:gd name="connsiteX6" fmla="*/ 5892641 w 11677650"/>
              <a:gd name="connsiteY6" fmla="*/ 840581 h 10296525"/>
              <a:gd name="connsiteX7" fmla="*/ 5391626 w 11677650"/>
              <a:gd name="connsiteY7" fmla="*/ 787241 h 10296525"/>
              <a:gd name="connsiteX8" fmla="*/ 3412331 w 11677650"/>
              <a:gd name="connsiteY8" fmla="*/ 1860709 h 10296525"/>
              <a:gd name="connsiteX9" fmla="*/ 2715101 w 11677650"/>
              <a:gd name="connsiteY9" fmla="*/ 2185511 h 10296525"/>
              <a:gd name="connsiteX10" fmla="*/ 2450306 w 11677650"/>
              <a:gd name="connsiteY10" fmla="*/ 2167414 h 10296525"/>
              <a:gd name="connsiteX11" fmla="*/ 507206 w 11677650"/>
              <a:gd name="connsiteY11" fmla="*/ 3840956 h 10296525"/>
              <a:gd name="connsiteX12" fmla="*/ 366236 w 11677650"/>
              <a:gd name="connsiteY12" fmla="*/ 4218147 h 10296525"/>
              <a:gd name="connsiteX13" fmla="*/ 7144 w 11677650"/>
              <a:gd name="connsiteY13" fmla="*/ 5469731 h 10296525"/>
              <a:gd name="connsiteX14" fmla="*/ 1812131 w 11677650"/>
              <a:gd name="connsiteY14" fmla="*/ 7764304 h 10296525"/>
              <a:gd name="connsiteX15" fmla="*/ 2511267 w 11677650"/>
              <a:gd name="connsiteY15" fmla="*/ 8322469 h 10296525"/>
              <a:gd name="connsiteX16" fmla="*/ 4628674 w 11677650"/>
              <a:gd name="connsiteY16" fmla="*/ 9638824 h 10296525"/>
              <a:gd name="connsiteX17" fmla="*/ 5410676 w 11677650"/>
              <a:gd name="connsiteY17" fmla="*/ 9506426 h 10296525"/>
              <a:gd name="connsiteX18" fmla="*/ 6066949 w 11677650"/>
              <a:gd name="connsiteY18" fmla="*/ 9623584 h 10296525"/>
              <a:gd name="connsiteX19" fmla="*/ 7752874 w 11677650"/>
              <a:gd name="connsiteY19" fmla="*/ 10237946 h 10296525"/>
              <a:gd name="connsiteX20" fmla="*/ 8133874 w 11677650"/>
              <a:gd name="connsiteY20" fmla="*/ 10211277 h 1029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677650" h="10296525">
                <a:moveTo>
                  <a:pt x="8133874" y="10211277"/>
                </a:moveTo>
                <a:cubicBezTo>
                  <a:pt x="8296751" y="10187464"/>
                  <a:pt x="8458676" y="10218896"/>
                  <a:pt x="8599647" y="10294144"/>
                </a:cubicBezTo>
                <a:lnTo>
                  <a:pt x="11671459" y="10294144"/>
                </a:lnTo>
                <a:lnTo>
                  <a:pt x="11671459" y="7144"/>
                </a:lnTo>
                <a:lnTo>
                  <a:pt x="7289007" y="7144"/>
                </a:lnTo>
                <a:cubicBezTo>
                  <a:pt x="7007066" y="163354"/>
                  <a:pt x="6756559" y="370046"/>
                  <a:pt x="6550820" y="614839"/>
                </a:cubicBezTo>
                <a:cubicBezTo>
                  <a:pt x="6389847" y="806291"/>
                  <a:pt x="6136482" y="893921"/>
                  <a:pt x="5892641" y="840581"/>
                </a:cubicBezTo>
                <a:cubicBezTo>
                  <a:pt x="5730716" y="805339"/>
                  <a:pt x="5564029" y="787241"/>
                  <a:pt x="5391626" y="787241"/>
                </a:cubicBezTo>
                <a:cubicBezTo>
                  <a:pt x="4562951" y="787241"/>
                  <a:pt x="3833336" y="1213961"/>
                  <a:pt x="3412331" y="1860709"/>
                </a:cubicBezTo>
                <a:cubicBezTo>
                  <a:pt x="3260884" y="2093119"/>
                  <a:pt x="2990374" y="2222659"/>
                  <a:pt x="2715101" y="2185511"/>
                </a:cubicBezTo>
                <a:cubicBezTo>
                  <a:pt x="2628424" y="2174081"/>
                  <a:pt x="2539842" y="2167414"/>
                  <a:pt x="2450306" y="2167414"/>
                </a:cubicBezTo>
                <a:cubicBezTo>
                  <a:pt x="1464469" y="2167414"/>
                  <a:pt x="648176" y="2894171"/>
                  <a:pt x="507206" y="3840956"/>
                </a:cubicBezTo>
                <a:cubicBezTo>
                  <a:pt x="487204" y="3975259"/>
                  <a:pt x="438626" y="4102894"/>
                  <a:pt x="366236" y="4218147"/>
                </a:cubicBezTo>
                <a:cubicBezTo>
                  <a:pt x="138589" y="4581049"/>
                  <a:pt x="7144" y="5009674"/>
                  <a:pt x="7144" y="5469731"/>
                </a:cubicBezTo>
                <a:cubicBezTo>
                  <a:pt x="7144" y="6582251"/>
                  <a:pt x="776764" y="7514749"/>
                  <a:pt x="1812131" y="7764304"/>
                </a:cubicBezTo>
                <a:cubicBezTo>
                  <a:pt x="2115979" y="7837646"/>
                  <a:pt x="2372201" y="8041481"/>
                  <a:pt x="2511267" y="8322469"/>
                </a:cubicBezTo>
                <a:cubicBezTo>
                  <a:pt x="2897029" y="9102566"/>
                  <a:pt x="3699986" y="9638824"/>
                  <a:pt x="4628674" y="9638824"/>
                </a:cubicBezTo>
                <a:cubicBezTo>
                  <a:pt x="4902995" y="9638824"/>
                  <a:pt x="5165884" y="9592151"/>
                  <a:pt x="5410676" y="9506426"/>
                </a:cubicBezTo>
                <a:cubicBezTo>
                  <a:pt x="5635466" y="9427369"/>
                  <a:pt x="5885022" y="9470231"/>
                  <a:pt x="6066949" y="9623584"/>
                </a:cubicBezTo>
                <a:cubicBezTo>
                  <a:pt x="6522245" y="10007441"/>
                  <a:pt x="7110889" y="10237946"/>
                  <a:pt x="7752874" y="10237946"/>
                </a:cubicBezTo>
                <a:cubicBezTo>
                  <a:pt x="7881462" y="10238898"/>
                  <a:pt x="8009097" y="10229373"/>
                  <a:pt x="8133874" y="10211277"/>
                </a:cubicBezTo>
                <a:close/>
              </a:path>
            </a:pathLst>
          </a:custGeom>
          <a:solidFill>
            <a:schemeClr val="accent2">
              <a:lumMod val="50000"/>
            </a:schemeClr>
          </a:solidFill>
          <a:ln w="9525" cap="flat">
            <a:noFill/>
            <a:prstDash val="solid"/>
            <a:miter/>
          </a:ln>
          <a:effectLst>
            <a:outerShdw blurRad="762000" dist="304800" dir="10800000" algn="r" rotWithShape="0">
              <a:schemeClr val="accent2">
                <a:lumMod val="50000"/>
                <a:alpha val="40000"/>
              </a:schemeClr>
            </a:outerShdw>
          </a:effectLst>
        </p:spPr>
        <p:txBody>
          <a:bodyPr rtlCol="0" anchor="ctr"/>
          <a:lstStyle/>
          <a:p>
            <a:endParaRPr lang="en-US"/>
          </a:p>
        </p:txBody>
      </p:sp>
      <p:sp>
        <p:nvSpPr>
          <p:cNvPr id="9" name="Freeform: Shape 8">
            <a:extLst>
              <a:ext uri="{FF2B5EF4-FFF2-40B4-BE49-F238E27FC236}">
                <a16:creationId xmlns:a16="http://schemas.microsoft.com/office/drawing/2014/main" id="{742DFCDD-A3EF-463B-89C3-E8A021575808}"/>
              </a:ext>
            </a:extLst>
          </p:cNvPr>
          <p:cNvSpPr/>
          <p:nvPr/>
        </p:nvSpPr>
        <p:spPr>
          <a:xfrm>
            <a:off x="4615035" y="2576820"/>
            <a:ext cx="4091401" cy="9466129"/>
          </a:xfrm>
          <a:custGeom>
            <a:avLst/>
            <a:gdLst>
              <a:gd name="connsiteX0" fmla="*/ 189071 w 3067050"/>
              <a:gd name="connsiteY0" fmla="*/ 603409 h 7096125"/>
              <a:gd name="connsiteX1" fmla="*/ 265271 w 3067050"/>
              <a:gd name="connsiteY1" fmla="*/ 473869 h 7096125"/>
              <a:gd name="connsiteX2" fmla="*/ 321469 w 3067050"/>
              <a:gd name="connsiteY2" fmla="*/ 454819 h 7096125"/>
              <a:gd name="connsiteX3" fmla="*/ 3065621 w 3067050"/>
              <a:gd name="connsiteY3" fmla="*/ 124301 h 7096125"/>
              <a:gd name="connsiteX4" fmla="*/ 3065621 w 3067050"/>
              <a:gd name="connsiteY4" fmla="*/ 7144 h 7096125"/>
              <a:gd name="connsiteX5" fmla="*/ 307181 w 3067050"/>
              <a:gd name="connsiteY5" fmla="*/ 339566 h 7096125"/>
              <a:gd name="connsiteX6" fmla="*/ 206216 w 3067050"/>
              <a:gd name="connsiteY6" fmla="*/ 372904 h 7096125"/>
              <a:gd name="connsiteX7" fmla="*/ 70961 w 3067050"/>
              <a:gd name="connsiteY7" fmla="*/ 601504 h 7096125"/>
              <a:gd name="connsiteX8" fmla="*/ 7144 w 3067050"/>
              <a:gd name="connsiteY8" fmla="*/ 6258401 h 7096125"/>
              <a:gd name="connsiteX9" fmla="*/ 7144 w 3067050"/>
              <a:gd name="connsiteY9" fmla="*/ 6261259 h 7096125"/>
              <a:gd name="connsiteX10" fmla="*/ 222409 w 3067050"/>
              <a:gd name="connsiteY10" fmla="*/ 6523197 h 7096125"/>
              <a:gd name="connsiteX11" fmla="*/ 3064669 w 3067050"/>
              <a:gd name="connsiteY11" fmla="*/ 7090886 h 7096125"/>
              <a:gd name="connsiteX12" fmla="*/ 3064669 w 3067050"/>
              <a:gd name="connsiteY12" fmla="*/ 6971824 h 7096125"/>
              <a:gd name="connsiteX13" fmla="*/ 245269 w 3067050"/>
              <a:gd name="connsiteY13" fmla="*/ 6408897 h 7096125"/>
              <a:gd name="connsiteX14" fmla="*/ 124301 w 3067050"/>
              <a:gd name="connsiteY14" fmla="*/ 6261259 h 7096125"/>
              <a:gd name="connsiteX15" fmla="*/ 124301 w 3067050"/>
              <a:gd name="connsiteY15" fmla="*/ 6259354 h 7096125"/>
              <a:gd name="connsiteX16" fmla="*/ 189071 w 3067050"/>
              <a:gd name="connsiteY16" fmla="*/ 603409 h 7096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067050" h="7096125">
                <a:moveTo>
                  <a:pt x="189071" y="603409"/>
                </a:moveTo>
                <a:cubicBezTo>
                  <a:pt x="190024" y="550069"/>
                  <a:pt x="218599" y="500539"/>
                  <a:pt x="265271" y="473869"/>
                </a:cubicBezTo>
                <a:cubicBezTo>
                  <a:pt x="282416" y="464344"/>
                  <a:pt x="301466" y="457676"/>
                  <a:pt x="321469" y="454819"/>
                </a:cubicBezTo>
                <a:lnTo>
                  <a:pt x="3065621" y="124301"/>
                </a:lnTo>
                <a:lnTo>
                  <a:pt x="3065621" y="7144"/>
                </a:lnTo>
                <a:lnTo>
                  <a:pt x="307181" y="339566"/>
                </a:lnTo>
                <a:cubicBezTo>
                  <a:pt x="270986" y="344329"/>
                  <a:pt x="237649" y="354806"/>
                  <a:pt x="206216" y="372904"/>
                </a:cubicBezTo>
                <a:cubicBezTo>
                  <a:pt x="124301" y="419576"/>
                  <a:pt x="72866" y="507206"/>
                  <a:pt x="70961" y="601504"/>
                </a:cubicBezTo>
                <a:lnTo>
                  <a:pt x="7144" y="6258401"/>
                </a:lnTo>
                <a:lnTo>
                  <a:pt x="7144" y="6261259"/>
                </a:lnTo>
                <a:cubicBezTo>
                  <a:pt x="7144" y="6387942"/>
                  <a:pt x="97631" y="6498431"/>
                  <a:pt x="222409" y="6523197"/>
                </a:cubicBezTo>
                <a:lnTo>
                  <a:pt x="3064669" y="7090886"/>
                </a:lnTo>
                <a:lnTo>
                  <a:pt x="3064669" y="6971824"/>
                </a:lnTo>
                <a:lnTo>
                  <a:pt x="245269" y="6408897"/>
                </a:lnTo>
                <a:cubicBezTo>
                  <a:pt x="174784" y="6394609"/>
                  <a:pt x="124301" y="6332697"/>
                  <a:pt x="124301" y="6261259"/>
                </a:cubicBezTo>
                <a:lnTo>
                  <a:pt x="124301" y="6259354"/>
                </a:lnTo>
                <a:lnTo>
                  <a:pt x="189071" y="603409"/>
                </a:lnTo>
                <a:close/>
              </a:path>
            </a:pathLst>
          </a:custGeom>
          <a:solidFill>
            <a:schemeClr val="accent3"/>
          </a:solidFill>
          <a:ln w="9525" cap="flat">
            <a:noFill/>
            <a:prstDash val="solid"/>
            <a:miter/>
          </a:ln>
        </p:spPr>
        <p:txBody>
          <a:bodyPr rtlCol="0" anchor="ctr"/>
          <a:lstStyle/>
          <a:p>
            <a:endParaRPr lang="en-US"/>
          </a:p>
        </p:txBody>
      </p:sp>
      <p:grpSp>
        <p:nvGrpSpPr>
          <p:cNvPr id="52" name="Group 51">
            <a:extLst>
              <a:ext uri="{FF2B5EF4-FFF2-40B4-BE49-F238E27FC236}">
                <a16:creationId xmlns:a16="http://schemas.microsoft.com/office/drawing/2014/main" id="{25753338-1ACD-4B2C-8079-52421FF964D9}"/>
              </a:ext>
            </a:extLst>
          </p:cNvPr>
          <p:cNvGrpSpPr/>
          <p:nvPr/>
        </p:nvGrpSpPr>
        <p:grpSpPr>
          <a:xfrm>
            <a:off x="1880558" y="2318885"/>
            <a:ext cx="8095229" cy="10812988"/>
            <a:chOff x="3756743" y="3445669"/>
            <a:chExt cx="6068453" cy="8105775"/>
          </a:xfrm>
        </p:grpSpPr>
        <p:sp>
          <p:nvSpPr>
            <p:cNvPr id="11" name="Freeform: Shape 10">
              <a:extLst>
                <a:ext uri="{FF2B5EF4-FFF2-40B4-BE49-F238E27FC236}">
                  <a16:creationId xmlns:a16="http://schemas.microsoft.com/office/drawing/2014/main" id="{FF049F14-D565-4349-BB84-5681130A7F2F}"/>
                </a:ext>
              </a:extLst>
            </p:cNvPr>
            <p:cNvSpPr/>
            <p:nvPr/>
          </p:nvSpPr>
          <p:spPr>
            <a:xfrm>
              <a:off x="8865076" y="10722769"/>
              <a:ext cx="9525" cy="828675"/>
            </a:xfrm>
            <a:custGeom>
              <a:avLst/>
              <a:gdLst>
                <a:gd name="connsiteX0" fmla="*/ 7144 w 9525"/>
                <a:gd name="connsiteY0" fmla="*/ 826294 h 828675"/>
                <a:gd name="connsiteX1" fmla="*/ 7144 w 9525"/>
                <a:gd name="connsiteY1" fmla="*/ 7144 h 828675"/>
              </a:gdLst>
              <a:ahLst/>
              <a:cxnLst>
                <a:cxn ang="0">
                  <a:pos x="connsiteX0" y="connsiteY0"/>
                </a:cxn>
                <a:cxn ang="0">
                  <a:pos x="connsiteX1" y="connsiteY1"/>
                </a:cxn>
              </a:cxnLst>
              <a:rect l="l" t="t" r="r" b="b"/>
              <a:pathLst>
                <a:path w="9525" h="828675">
                  <a:moveTo>
                    <a:pt x="7144" y="826294"/>
                  </a:moveTo>
                  <a:lnTo>
                    <a:pt x="7144" y="7144"/>
                  </a:lnTo>
                </a:path>
              </a:pathLst>
            </a:custGeom>
            <a:ln w="9525"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5F3883F3-BBC1-449B-9034-589454A573EF}"/>
                </a:ext>
              </a:extLst>
            </p:cNvPr>
            <p:cNvSpPr/>
            <p:nvPr/>
          </p:nvSpPr>
          <p:spPr>
            <a:xfrm>
              <a:off x="8865076" y="3445669"/>
              <a:ext cx="9525" cy="200025"/>
            </a:xfrm>
            <a:custGeom>
              <a:avLst/>
              <a:gdLst>
                <a:gd name="connsiteX0" fmla="*/ 7144 w 9525"/>
                <a:gd name="connsiteY0" fmla="*/ 200501 h 200025"/>
                <a:gd name="connsiteX1" fmla="*/ 7144 w 9525"/>
                <a:gd name="connsiteY1" fmla="*/ 7144 h 200025"/>
              </a:gdLst>
              <a:ahLst/>
              <a:cxnLst>
                <a:cxn ang="0">
                  <a:pos x="connsiteX0" y="connsiteY0"/>
                </a:cxn>
                <a:cxn ang="0">
                  <a:pos x="connsiteX1" y="connsiteY1"/>
                </a:cxn>
              </a:cxnLst>
              <a:rect l="l" t="t" r="r" b="b"/>
              <a:pathLst>
                <a:path w="9525" h="200025">
                  <a:moveTo>
                    <a:pt x="7144" y="200501"/>
                  </a:moveTo>
                  <a:lnTo>
                    <a:pt x="7144" y="7144"/>
                  </a:lnTo>
                </a:path>
              </a:pathLst>
            </a:custGeom>
            <a:ln w="9525"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063F7B50-9946-4E21-890D-24A7FF6ACEC2}"/>
                </a:ext>
              </a:extLst>
            </p:cNvPr>
            <p:cNvSpPr/>
            <p:nvPr/>
          </p:nvSpPr>
          <p:spPr>
            <a:xfrm>
              <a:off x="4039711" y="9155906"/>
              <a:ext cx="419100" cy="438150"/>
            </a:xfrm>
            <a:custGeom>
              <a:avLst/>
              <a:gdLst>
                <a:gd name="connsiteX0" fmla="*/ 421481 w 419100"/>
                <a:gd name="connsiteY0" fmla="*/ 190976 h 438150"/>
                <a:gd name="connsiteX1" fmla="*/ 161449 w 419100"/>
                <a:gd name="connsiteY1" fmla="*/ 439579 h 438150"/>
                <a:gd name="connsiteX2" fmla="*/ 7144 w 419100"/>
                <a:gd name="connsiteY2" fmla="*/ 290036 h 438150"/>
                <a:gd name="connsiteX3" fmla="*/ 231934 w 419100"/>
                <a:gd name="connsiteY3" fmla="*/ 7144 h 438150"/>
                <a:gd name="connsiteX4" fmla="*/ 421481 w 419100"/>
                <a:gd name="connsiteY4" fmla="*/ 190976 h 438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100" h="438150">
                  <a:moveTo>
                    <a:pt x="421481" y="190976"/>
                  </a:moveTo>
                  <a:lnTo>
                    <a:pt x="161449" y="439579"/>
                  </a:lnTo>
                  <a:lnTo>
                    <a:pt x="7144" y="290036"/>
                  </a:lnTo>
                  <a:lnTo>
                    <a:pt x="231934" y="7144"/>
                  </a:lnTo>
                  <a:lnTo>
                    <a:pt x="421481" y="190976"/>
                  </a:lnTo>
                </a:path>
              </a:pathLst>
            </a:custGeom>
            <a:solidFill>
              <a:srgbClr val="80A3E1"/>
            </a:solidFill>
            <a:ln w="9525"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4C9EF655-FA32-4AE7-9FFC-3226B512F0BE}"/>
                </a:ext>
              </a:extLst>
            </p:cNvPr>
            <p:cNvSpPr/>
            <p:nvPr/>
          </p:nvSpPr>
          <p:spPr>
            <a:xfrm>
              <a:off x="3756743" y="9342578"/>
              <a:ext cx="542925" cy="952500"/>
            </a:xfrm>
            <a:custGeom>
              <a:avLst/>
              <a:gdLst>
                <a:gd name="connsiteX0" fmla="*/ 528237 w 542925"/>
                <a:gd name="connsiteY0" fmla="*/ 170039 h 952500"/>
                <a:gd name="connsiteX1" fmla="*/ 536809 w 542925"/>
                <a:gd name="connsiteY1" fmla="*/ 196709 h 952500"/>
                <a:gd name="connsiteX2" fmla="*/ 432987 w 542925"/>
                <a:gd name="connsiteY2" fmla="*/ 702486 h 952500"/>
                <a:gd name="connsiteX3" fmla="*/ 434892 w 542925"/>
                <a:gd name="connsiteY3" fmla="*/ 952994 h 952500"/>
                <a:gd name="connsiteX4" fmla="*/ 302494 w 542925"/>
                <a:gd name="connsiteY4" fmla="*/ 844409 h 952500"/>
                <a:gd name="connsiteX5" fmla="*/ 156762 w 542925"/>
                <a:gd name="connsiteY5" fmla="*/ 446264 h 952500"/>
                <a:gd name="connsiteX6" fmla="*/ 94849 w 542925"/>
                <a:gd name="connsiteY6" fmla="*/ 431024 h 952500"/>
                <a:gd name="connsiteX7" fmla="*/ 10077 w 542925"/>
                <a:gd name="connsiteY7" fmla="*/ 187184 h 952500"/>
                <a:gd name="connsiteX8" fmla="*/ 181527 w 542925"/>
                <a:gd name="connsiteY8" fmla="*/ 121461 h 952500"/>
                <a:gd name="connsiteX9" fmla="*/ 330117 w 542925"/>
                <a:gd name="connsiteY9" fmla="*/ 13829 h 952500"/>
                <a:gd name="connsiteX10" fmla="*/ 359644 w 542925"/>
                <a:gd name="connsiteY10" fmla="*/ 14782 h 952500"/>
                <a:gd name="connsiteX11" fmla="*/ 528237 w 542925"/>
                <a:gd name="connsiteY11" fmla="*/ 170039 h 95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2925" h="952500">
                  <a:moveTo>
                    <a:pt x="528237" y="170039"/>
                  </a:moveTo>
                  <a:cubicBezTo>
                    <a:pt x="537762" y="174802"/>
                    <a:pt x="541572" y="187184"/>
                    <a:pt x="536809" y="196709"/>
                  </a:cubicBezTo>
                  <a:cubicBezTo>
                    <a:pt x="503472" y="258622"/>
                    <a:pt x="400602" y="475791"/>
                    <a:pt x="432987" y="702486"/>
                  </a:cubicBezTo>
                  <a:cubicBezTo>
                    <a:pt x="472039" y="972044"/>
                    <a:pt x="459657" y="950136"/>
                    <a:pt x="434892" y="952994"/>
                  </a:cubicBezTo>
                  <a:cubicBezTo>
                    <a:pt x="410127" y="956804"/>
                    <a:pt x="348214" y="954899"/>
                    <a:pt x="302494" y="844409"/>
                  </a:cubicBezTo>
                  <a:cubicBezTo>
                    <a:pt x="256774" y="734872"/>
                    <a:pt x="185337" y="477697"/>
                    <a:pt x="156762" y="446264"/>
                  </a:cubicBezTo>
                  <a:cubicBezTo>
                    <a:pt x="128187" y="414832"/>
                    <a:pt x="134854" y="471029"/>
                    <a:pt x="94849" y="431024"/>
                  </a:cubicBezTo>
                  <a:cubicBezTo>
                    <a:pt x="54844" y="391972"/>
                    <a:pt x="-7068" y="235761"/>
                    <a:pt x="10077" y="187184"/>
                  </a:cubicBezTo>
                  <a:cubicBezTo>
                    <a:pt x="27222" y="138607"/>
                    <a:pt x="127234" y="140511"/>
                    <a:pt x="181527" y="121461"/>
                  </a:cubicBezTo>
                  <a:cubicBezTo>
                    <a:pt x="249154" y="97649"/>
                    <a:pt x="304399" y="42404"/>
                    <a:pt x="330117" y="13829"/>
                  </a:cubicBezTo>
                  <a:cubicBezTo>
                    <a:pt x="337737" y="4304"/>
                    <a:pt x="352024" y="5257"/>
                    <a:pt x="359644" y="14782"/>
                  </a:cubicBezTo>
                  <a:cubicBezTo>
                    <a:pt x="389172" y="50977"/>
                    <a:pt x="458704" y="133844"/>
                    <a:pt x="528237" y="170039"/>
                  </a:cubicBezTo>
                  <a:close/>
                </a:path>
              </a:pathLst>
            </a:custGeom>
            <a:solidFill>
              <a:srgbClr val="042D75"/>
            </a:solidFill>
            <a:ln w="9525"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FA9CDB30-2E6C-4FEA-9E71-2E54B24D16B1}"/>
                </a:ext>
              </a:extLst>
            </p:cNvPr>
            <p:cNvSpPr/>
            <p:nvPr/>
          </p:nvSpPr>
          <p:spPr>
            <a:xfrm>
              <a:off x="6785768" y="8394859"/>
              <a:ext cx="400050" cy="447675"/>
            </a:xfrm>
            <a:custGeom>
              <a:avLst/>
              <a:gdLst>
                <a:gd name="connsiteX0" fmla="*/ 396716 w 400050"/>
                <a:gd name="connsiteY0" fmla="*/ 154781 h 447675"/>
                <a:gd name="connsiteX1" fmla="*/ 185261 w 400050"/>
                <a:gd name="connsiteY1" fmla="*/ 446247 h 447675"/>
                <a:gd name="connsiteX2" fmla="*/ 7144 w 400050"/>
                <a:gd name="connsiteY2" fmla="*/ 326231 h 447675"/>
                <a:gd name="connsiteX3" fmla="*/ 177641 w 400050"/>
                <a:gd name="connsiteY3" fmla="*/ 7144 h 447675"/>
                <a:gd name="connsiteX4" fmla="*/ 396716 w 400050"/>
                <a:gd name="connsiteY4" fmla="*/ 154781 h 447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050" h="447675">
                  <a:moveTo>
                    <a:pt x="396716" y="154781"/>
                  </a:moveTo>
                  <a:lnTo>
                    <a:pt x="185261" y="446247"/>
                  </a:lnTo>
                  <a:lnTo>
                    <a:pt x="7144" y="326231"/>
                  </a:lnTo>
                  <a:lnTo>
                    <a:pt x="177641" y="7144"/>
                  </a:lnTo>
                  <a:lnTo>
                    <a:pt x="396716" y="154781"/>
                  </a:lnTo>
                </a:path>
              </a:pathLst>
            </a:custGeom>
            <a:solidFill>
              <a:srgbClr val="80A3E1"/>
            </a:solidFill>
            <a:ln w="9525"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4CB1D5E1-C5A4-492C-8D68-18015AE10428}"/>
                </a:ext>
              </a:extLst>
            </p:cNvPr>
            <p:cNvSpPr/>
            <p:nvPr/>
          </p:nvSpPr>
          <p:spPr>
            <a:xfrm>
              <a:off x="9152731" y="6373899"/>
              <a:ext cx="314325" cy="247650"/>
            </a:xfrm>
            <a:custGeom>
              <a:avLst/>
              <a:gdLst>
                <a:gd name="connsiteX0" fmla="*/ 313849 w 314325"/>
                <a:gd name="connsiteY0" fmla="*/ 136438 h 247650"/>
                <a:gd name="connsiteX1" fmla="*/ 72866 w 314325"/>
                <a:gd name="connsiteY1" fmla="*/ 245023 h 247650"/>
                <a:gd name="connsiteX2" fmla="*/ 7144 w 314325"/>
                <a:gd name="connsiteY2" fmla="*/ 125961 h 247650"/>
                <a:gd name="connsiteX3" fmla="*/ 220504 w 314325"/>
                <a:gd name="connsiteY3" fmla="*/ 14518 h 247650"/>
                <a:gd name="connsiteX4" fmla="*/ 313849 w 314325"/>
                <a:gd name="connsiteY4" fmla="*/ 136438 h 247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325" h="247650">
                  <a:moveTo>
                    <a:pt x="313849" y="136438"/>
                  </a:moveTo>
                  <a:cubicBezTo>
                    <a:pt x="313849" y="136438"/>
                    <a:pt x="167164" y="189778"/>
                    <a:pt x="72866" y="245023"/>
                  </a:cubicBezTo>
                  <a:lnTo>
                    <a:pt x="7144" y="125961"/>
                  </a:lnTo>
                  <a:cubicBezTo>
                    <a:pt x="7144" y="125961"/>
                    <a:pt x="200501" y="58333"/>
                    <a:pt x="220504" y="14518"/>
                  </a:cubicBezTo>
                  <a:cubicBezTo>
                    <a:pt x="241459" y="-29297"/>
                    <a:pt x="313849" y="136438"/>
                    <a:pt x="313849" y="136438"/>
                  </a:cubicBezTo>
                  <a:close/>
                </a:path>
              </a:pathLst>
            </a:custGeom>
            <a:solidFill>
              <a:srgbClr val="80A3E1"/>
            </a:solidFill>
            <a:ln w="9525"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3136BB74-F519-4400-9524-BC10F5AD7D65}"/>
                </a:ext>
              </a:extLst>
            </p:cNvPr>
            <p:cNvSpPr/>
            <p:nvPr/>
          </p:nvSpPr>
          <p:spPr>
            <a:xfrm>
              <a:off x="7268646" y="5610542"/>
              <a:ext cx="552450" cy="628650"/>
            </a:xfrm>
            <a:custGeom>
              <a:avLst/>
              <a:gdLst>
                <a:gd name="connsiteX0" fmla="*/ 17661 w 552450"/>
                <a:gd name="connsiteY0" fmla="*/ 535941 h 628650"/>
                <a:gd name="connsiteX1" fmla="*/ 141486 w 552450"/>
                <a:gd name="connsiteY1" fmla="*/ 545466 h 628650"/>
                <a:gd name="connsiteX2" fmla="*/ 510104 w 552450"/>
                <a:gd name="connsiteY2" fmla="*/ 445453 h 628650"/>
                <a:gd name="connsiteX3" fmla="*/ 549156 w 552450"/>
                <a:gd name="connsiteY3" fmla="*/ 443548 h 628650"/>
                <a:gd name="connsiteX4" fmla="*/ 475814 w 552450"/>
                <a:gd name="connsiteY4" fmla="*/ 133033 h 628650"/>
                <a:gd name="connsiteX5" fmla="*/ 210066 w 552450"/>
                <a:gd name="connsiteY5" fmla="*/ 62548 h 628650"/>
                <a:gd name="connsiteX6" fmla="*/ 22424 w 552450"/>
                <a:gd name="connsiteY6" fmla="*/ 167323 h 628650"/>
                <a:gd name="connsiteX7" fmla="*/ 17661 w 552450"/>
                <a:gd name="connsiteY7" fmla="*/ 535941 h 62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2450" h="628650">
                  <a:moveTo>
                    <a:pt x="17661" y="535941"/>
                  </a:moveTo>
                  <a:cubicBezTo>
                    <a:pt x="39569" y="652146"/>
                    <a:pt x="92909" y="646431"/>
                    <a:pt x="141486" y="545466"/>
                  </a:cubicBezTo>
                  <a:cubicBezTo>
                    <a:pt x="272931" y="472123"/>
                    <a:pt x="436761" y="451168"/>
                    <a:pt x="510104" y="445453"/>
                  </a:cubicBezTo>
                  <a:cubicBezTo>
                    <a:pt x="534869" y="443548"/>
                    <a:pt x="549156" y="443548"/>
                    <a:pt x="549156" y="443548"/>
                  </a:cubicBezTo>
                  <a:cubicBezTo>
                    <a:pt x="549156" y="443548"/>
                    <a:pt x="468194" y="206376"/>
                    <a:pt x="475814" y="133033"/>
                  </a:cubicBezTo>
                  <a:cubicBezTo>
                    <a:pt x="482481" y="59691"/>
                    <a:pt x="278646" y="-66039"/>
                    <a:pt x="210066" y="62548"/>
                  </a:cubicBezTo>
                  <a:cubicBezTo>
                    <a:pt x="141486" y="190183"/>
                    <a:pt x="22424" y="167323"/>
                    <a:pt x="22424" y="167323"/>
                  </a:cubicBezTo>
                  <a:cubicBezTo>
                    <a:pt x="2421" y="342583"/>
                    <a:pt x="3374" y="463551"/>
                    <a:pt x="17661" y="535941"/>
                  </a:cubicBezTo>
                  <a:close/>
                </a:path>
              </a:pathLst>
            </a:custGeom>
            <a:solidFill>
              <a:srgbClr val="80A3E1"/>
            </a:solidFill>
            <a:ln w="9525"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F4FD7404-3BA4-4E91-8368-DCD640DA4ADB}"/>
                </a:ext>
              </a:extLst>
            </p:cNvPr>
            <p:cNvSpPr/>
            <p:nvPr/>
          </p:nvSpPr>
          <p:spPr>
            <a:xfrm>
              <a:off x="4103407" y="6910241"/>
              <a:ext cx="2209800" cy="2466975"/>
            </a:xfrm>
            <a:custGeom>
              <a:avLst/>
              <a:gdLst>
                <a:gd name="connsiteX0" fmla="*/ 468275 w 2209800"/>
                <a:gd name="connsiteY0" fmla="*/ 2420449 h 2466975"/>
                <a:gd name="connsiteX1" fmla="*/ 1267423 w 2209800"/>
                <a:gd name="connsiteY1" fmla="*/ 1642257 h 2466975"/>
                <a:gd name="connsiteX2" fmla="*/ 1495070 w 2209800"/>
                <a:gd name="connsiteY2" fmla="*/ 1511764 h 2466975"/>
                <a:gd name="connsiteX3" fmla="*/ 2153248 w 2209800"/>
                <a:gd name="connsiteY3" fmla="*/ 914547 h 2466975"/>
                <a:gd name="connsiteX4" fmla="*/ 2198968 w 2209800"/>
                <a:gd name="connsiteY4" fmla="*/ 545929 h 2466975"/>
                <a:gd name="connsiteX5" fmla="*/ 2180870 w 2209800"/>
                <a:gd name="connsiteY5" fmla="*/ 104922 h 2466975"/>
                <a:gd name="connsiteX6" fmla="*/ 1657948 w 2209800"/>
                <a:gd name="connsiteY6" fmla="*/ 79204 h 2466975"/>
                <a:gd name="connsiteX7" fmla="*/ 1354100 w 2209800"/>
                <a:gd name="connsiteY7" fmla="*/ 596411 h 2466975"/>
                <a:gd name="connsiteX8" fmla="*/ 872135 w 2209800"/>
                <a:gd name="connsiteY8" fmla="*/ 1366032 h 2466975"/>
                <a:gd name="connsiteX9" fmla="*/ 21553 w 2209800"/>
                <a:gd name="connsiteY9" fmla="*/ 2265192 h 2466975"/>
                <a:gd name="connsiteX10" fmla="*/ 468275 w 2209800"/>
                <a:gd name="connsiteY10" fmla="*/ 2420449 h 2466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09800" h="2466975">
                  <a:moveTo>
                    <a:pt x="468275" y="2420449"/>
                  </a:moveTo>
                  <a:cubicBezTo>
                    <a:pt x="623533" y="2313769"/>
                    <a:pt x="924523" y="1860379"/>
                    <a:pt x="1267423" y="1642257"/>
                  </a:cubicBezTo>
                  <a:cubicBezTo>
                    <a:pt x="1341718" y="1594632"/>
                    <a:pt x="1418870" y="1552722"/>
                    <a:pt x="1495070" y="1511764"/>
                  </a:cubicBezTo>
                  <a:cubicBezTo>
                    <a:pt x="1772248" y="1362222"/>
                    <a:pt x="2042758" y="1226966"/>
                    <a:pt x="2153248" y="914547"/>
                  </a:cubicBezTo>
                  <a:cubicBezTo>
                    <a:pt x="2153248" y="914547"/>
                    <a:pt x="2183728" y="739286"/>
                    <a:pt x="2198968" y="545929"/>
                  </a:cubicBezTo>
                  <a:cubicBezTo>
                    <a:pt x="2212303" y="379241"/>
                    <a:pt x="2216113" y="199219"/>
                    <a:pt x="2180870" y="104922"/>
                  </a:cubicBezTo>
                  <a:cubicBezTo>
                    <a:pt x="2104670" y="-98914"/>
                    <a:pt x="1657948" y="79204"/>
                    <a:pt x="1657948" y="79204"/>
                  </a:cubicBezTo>
                  <a:cubicBezTo>
                    <a:pt x="1657948" y="79204"/>
                    <a:pt x="1467448" y="273514"/>
                    <a:pt x="1354100" y="596411"/>
                  </a:cubicBezTo>
                  <a:cubicBezTo>
                    <a:pt x="1240753" y="920261"/>
                    <a:pt x="997865" y="1298404"/>
                    <a:pt x="872135" y="1366032"/>
                  </a:cubicBezTo>
                  <a:cubicBezTo>
                    <a:pt x="746405" y="1433659"/>
                    <a:pt x="115850" y="2123269"/>
                    <a:pt x="21553" y="2265192"/>
                  </a:cubicBezTo>
                  <a:cubicBezTo>
                    <a:pt x="-71792" y="2408067"/>
                    <a:pt x="313018" y="2527129"/>
                    <a:pt x="468275" y="2420449"/>
                  </a:cubicBezTo>
                  <a:close/>
                </a:path>
              </a:pathLst>
            </a:custGeom>
            <a:solidFill>
              <a:srgbClr val="022D8D"/>
            </a:solidFill>
            <a:ln w="9525"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FE30876E-7E87-495F-A26B-BD2379E5D9C8}"/>
                </a:ext>
              </a:extLst>
            </p:cNvPr>
            <p:cNvSpPr/>
            <p:nvPr/>
          </p:nvSpPr>
          <p:spPr>
            <a:xfrm>
              <a:off x="7279163" y="5831608"/>
              <a:ext cx="504825" cy="400050"/>
            </a:xfrm>
            <a:custGeom>
              <a:avLst/>
              <a:gdLst>
                <a:gd name="connsiteX0" fmla="*/ 7144 w 504825"/>
                <a:gd name="connsiteY0" fmla="*/ 314875 h 400050"/>
                <a:gd name="connsiteX1" fmla="*/ 130969 w 504825"/>
                <a:gd name="connsiteY1" fmla="*/ 324400 h 400050"/>
                <a:gd name="connsiteX2" fmla="*/ 499586 w 504825"/>
                <a:gd name="connsiteY2" fmla="*/ 224387 h 400050"/>
                <a:gd name="connsiteX3" fmla="*/ 499586 w 504825"/>
                <a:gd name="connsiteY3" fmla="*/ 222482 h 400050"/>
                <a:gd name="connsiteX4" fmla="*/ 441484 w 504825"/>
                <a:gd name="connsiteY4" fmla="*/ 14837 h 400050"/>
                <a:gd name="connsiteX5" fmla="*/ 87154 w 504825"/>
                <a:gd name="connsiteY5" fmla="*/ 222482 h 400050"/>
                <a:gd name="connsiteX6" fmla="*/ 7144 w 504825"/>
                <a:gd name="connsiteY6" fmla="*/ 314875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4825" h="400050">
                  <a:moveTo>
                    <a:pt x="7144" y="314875"/>
                  </a:moveTo>
                  <a:cubicBezTo>
                    <a:pt x="29051" y="431080"/>
                    <a:pt x="82391" y="425365"/>
                    <a:pt x="130969" y="324400"/>
                  </a:cubicBezTo>
                  <a:cubicBezTo>
                    <a:pt x="262414" y="251057"/>
                    <a:pt x="426244" y="230102"/>
                    <a:pt x="499586" y="224387"/>
                  </a:cubicBezTo>
                  <a:lnTo>
                    <a:pt x="499586" y="222482"/>
                  </a:lnTo>
                  <a:cubicBezTo>
                    <a:pt x="499586" y="222482"/>
                    <a:pt x="438626" y="66273"/>
                    <a:pt x="441484" y="14837"/>
                  </a:cubicBezTo>
                  <a:cubicBezTo>
                    <a:pt x="444341" y="-36598"/>
                    <a:pt x="199549" y="185335"/>
                    <a:pt x="87154" y="222482"/>
                  </a:cubicBezTo>
                  <a:cubicBezTo>
                    <a:pt x="42386" y="236770"/>
                    <a:pt x="18574" y="274870"/>
                    <a:pt x="7144" y="314875"/>
                  </a:cubicBezTo>
                  <a:close/>
                </a:path>
              </a:pathLst>
            </a:custGeom>
            <a:solidFill>
              <a:srgbClr val="719AD9"/>
            </a:solidFill>
            <a:ln w="9525"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FA8D5D79-3BC0-4B9E-B150-BD3452117C97}"/>
                </a:ext>
              </a:extLst>
            </p:cNvPr>
            <p:cNvSpPr/>
            <p:nvPr/>
          </p:nvSpPr>
          <p:spPr>
            <a:xfrm>
              <a:off x="4812824" y="5118259"/>
              <a:ext cx="66675" cy="66675"/>
            </a:xfrm>
            <a:custGeom>
              <a:avLst/>
              <a:gdLst>
                <a:gd name="connsiteX0" fmla="*/ 7460 w 66675"/>
                <a:gd name="connsiteY0" fmla="*/ 7144 h 66675"/>
                <a:gd name="connsiteX1" fmla="*/ 38893 w 66675"/>
                <a:gd name="connsiteY1" fmla="*/ 62389 h 66675"/>
                <a:gd name="connsiteX2" fmla="*/ 58895 w 66675"/>
                <a:gd name="connsiteY2" fmla="*/ 23336 h 66675"/>
              </a:gdLst>
              <a:ahLst/>
              <a:cxnLst>
                <a:cxn ang="0">
                  <a:pos x="connsiteX0" y="connsiteY0"/>
                </a:cxn>
                <a:cxn ang="0">
                  <a:pos x="connsiteX1" y="connsiteY1"/>
                </a:cxn>
                <a:cxn ang="0">
                  <a:pos x="connsiteX2" y="connsiteY2"/>
                </a:cxn>
              </a:cxnLst>
              <a:rect l="l" t="t" r="r" b="b"/>
              <a:pathLst>
                <a:path w="66675" h="66675">
                  <a:moveTo>
                    <a:pt x="7460" y="7144"/>
                  </a:moveTo>
                  <a:cubicBezTo>
                    <a:pt x="7460" y="7144"/>
                    <a:pt x="1745" y="54769"/>
                    <a:pt x="38893" y="62389"/>
                  </a:cubicBezTo>
                  <a:cubicBezTo>
                    <a:pt x="76040" y="70009"/>
                    <a:pt x="58895" y="23336"/>
                    <a:pt x="58895" y="23336"/>
                  </a:cubicBezTo>
                </a:path>
              </a:pathLst>
            </a:custGeom>
            <a:solidFill>
              <a:srgbClr val="80A3E1"/>
            </a:solidFill>
            <a:ln w="9525"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42D69E25-8925-4108-97EA-A6DBD8747BEE}"/>
                </a:ext>
              </a:extLst>
            </p:cNvPr>
            <p:cNvSpPr/>
            <p:nvPr/>
          </p:nvSpPr>
          <p:spPr>
            <a:xfrm>
              <a:off x="4844540" y="5141327"/>
              <a:ext cx="38100" cy="19050"/>
            </a:xfrm>
            <a:custGeom>
              <a:avLst/>
              <a:gdLst>
                <a:gd name="connsiteX0" fmla="*/ 26227 w 38100"/>
                <a:gd name="connsiteY0" fmla="*/ 13603 h 19050"/>
                <a:gd name="connsiteX1" fmla="*/ 7177 w 38100"/>
                <a:gd name="connsiteY1" fmla="*/ 10745 h 19050"/>
                <a:gd name="connsiteX2" fmla="*/ 30989 w 38100"/>
                <a:gd name="connsiteY2" fmla="*/ 20270 h 19050"/>
                <a:gd name="connsiteX3" fmla="*/ 30037 w 38100"/>
                <a:gd name="connsiteY3" fmla="*/ 7888 h 19050"/>
              </a:gdLst>
              <a:ahLst/>
              <a:cxnLst>
                <a:cxn ang="0">
                  <a:pos x="connsiteX0" y="connsiteY0"/>
                </a:cxn>
                <a:cxn ang="0">
                  <a:pos x="connsiteX1" y="connsiteY1"/>
                </a:cxn>
                <a:cxn ang="0">
                  <a:pos x="connsiteX2" y="connsiteY2"/>
                </a:cxn>
                <a:cxn ang="0">
                  <a:pos x="connsiteX3" y="connsiteY3"/>
                </a:cxn>
              </a:cxnLst>
              <a:rect l="l" t="t" r="r" b="b"/>
              <a:pathLst>
                <a:path w="38100" h="19050">
                  <a:moveTo>
                    <a:pt x="26227" y="13603"/>
                  </a:moveTo>
                  <a:cubicBezTo>
                    <a:pt x="26227" y="13603"/>
                    <a:pt x="6224" y="1220"/>
                    <a:pt x="7177" y="10745"/>
                  </a:cubicBezTo>
                  <a:cubicBezTo>
                    <a:pt x="8129" y="20270"/>
                    <a:pt x="30989" y="20270"/>
                    <a:pt x="30989" y="20270"/>
                  </a:cubicBezTo>
                  <a:lnTo>
                    <a:pt x="30037" y="7888"/>
                  </a:lnTo>
                </a:path>
              </a:pathLst>
            </a:custGeom>
            <a:solidFill>
              <a:srgbClr val="528CE2"/>
            </a:solidFill>
            <a:ln w="9525"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A0559F57-B238-4A6B-B519-BE52DC9CB714}"/>
                </a:ext>
              </a:extLst>
            </p:cNvPr>
            <p:cNvSpPr/>
            <p:nvPr/>
          </p:nvSpPr>
          <p:spPr>
            <a:xfrm>
              <a:off x="3790839" y="4159692"/>
              <a:ext cx="1190625" cy="1514475"/>
            </a:xfrm>
            <a:custGeom>
              <a:avLst/>
              <a:gdLst>
                <a:gd name="connsiteX0" fmla="*/ 365553 w 1190625"/>
                <a:gd name="connsiteY0" fmla="*/ 56073 h 1514475"/>
                <a:gd name="connsiteX1" fmla="*/ 10271 w 1190625"/>
                <a:gd name="connsiteY1" fmla="*/ 1206693 h 1514475"/>
                <a:gd name="connsiteX2" fmla="*/ 55991 w 1190625"/>
                <a:gd name="connsiteY2" fmla="*/ 1293370 h 1514475"/>
                <a:gd name="connsiteX3" fmla="*/ 743696 w 1190625"/>
                <a:gd name="connsiteY3" fmla="*/ 1505778 h 1514475"/>
                <a:gd name="connsiteX4" fmla="*/ 830373 w 1190625"/>
                <a:gd name="connsiteY4" fmla="*/ 1460058 h 1514475"/>
                <a:gd name="connsiteX5" fmla="*/ 1185656 w 1190625"/>
                <a:gd name="connsiteY5" fmla="*/ 309438 h 1514475"/>
                <a:gd name="connsiteX6" fmla="*/ 1139936 w 1190625"/>
                <a:gd name="connsiteY6" fmla="*/ 222760 h 1514475"/>
                <a:gd name="connsiteX7" fmla="*/ 452231 w 1190625"/>
                <a:gd name="connsiteY7" fmla="*/ 10353 h 1514475"/>
                <a:gd name="connsiteX8" fmla="*/ 365553 w 1190625"/>
                <a:gd name="connsiteY8" fmla="*/ 56073 h 15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90625" h="1514475">
                  <a:moveTo>
                    <a:pt x="365553" y="56073"/>
                  </a:moveTo>
                  <a:lnTo>
                    <a:pt x="10271" y="1206693"/>
                  </a:lnTo>
                  <a:cubicBezTo>
                    <a:pt x="-1159" y="1242888"/>
                    <a:pt x="19796" y="1281940"/>
                    <a:pt x="55991" y="1293370"/>
                  </a:cubicBezTo>
                  <a:lnTo>
                    <a:pt x="743696" y="1505778"/>
                  </a:lnTo>
                  <a:cubicBezTo>
                    <a:pt x="779891" y="1517208"/>
                    <a:pt x="818943" y="1496253"/>
                    <a:pt x="830373" y="1460058"/>
                  </a:cubicBezTo>
                  <a:lnTo>
                    <a:pt x="1185656" y="309438"/>
                  </a:lnTo>
                  <a:cubicBezTo>
                    <a:pt x="1197086" y="273243"/>
                    <a:pt x="1176131" y="234190"/>
                    <a:pt x="1139936" y="222760"/>
                  </a:cubicBezTo>
                  <a:lnTo>
                    <a:pt x="452231" y="10353"/>
                  </a:lnTo>
                  <a:cubicBezTo>
                    <a:pt x="416036" y="-1077"/>
                    <a:pt x="376983" y="18925"/>
                    <a:pt x="365553" y="56073"/>
                  </a:cubicBezTo>
                  <a:close/>
                </a:path>
              </a:pathLst>
            </a:custGeom>
            <a:solidFill>
              <a:srgbClr val="042D75"/>
            </a:solidFill>
            <a:ln w="9525"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09A9B3E9-927C-41DE-8FB4-DD8623A43927}"/>
                </a:ext>
              </a:extLst>
            </p:cNvPr>
            <p:cNvSpPr/>
            <p:nvPr/>
          </p:nvSpPr>
          <p:spPr>
            <a:xfrm>
              <a:off x="4710271" y="4869656"/>
              <a:ext cx="266700" cy="371475"/>
            </a:xfrm>
            <a:custGeom>
              <a:avLst/>
              <a:gdLst>
                <a:gd name="connsiteX0" fmla="*/ 236696 w 266700"/>
                <a:gd name="connsiteY0" fmla="*/ 47149 h 371475"/>
                <a:gd name="connsiteX1" fmla="*/ 105251 w 266700"/>
                <a:gd name="connsiteY1" fmla="*/ 7144 h 371475"/>
                <a:gd name="connsiteX2" fmla="*/ 93821 w 266700"/>
                <a:gd name="connsiteY2" fmla="*/ 44291 h 371475"/>
                <a:gd name="connsiteX3" fmla="*/ 186214 w 266700"/>
                <a:gd name="connsiteY3" fmla="*/ 72866 h 371475"/>
                <a:gd name="connsiteX4" fmla="*/ 210979 w 266700"/>
                <a:gd name="connsiteY4" fmla="*/ 120491 h 371475"/>
                <a:gd name="connsiteX5" fmla="*/ 158591 w 266700"/>
                <a:gd name="connsiteY5" fmla="*/ 290989 h 371475"/>
                <a:gd name="connsiteX6" fmla="*/ 110966 w 266700"/>
                <a:gd name="connsiteY6" fmla="*/ 315754 h 371475"/>
                <a:gd name="connsiteX7" fmla="*/ 18574 w 266700"/>
                <a:gd name="connsiteY7" fmla="*/ 287179 h 371475"/>
                <a:gd name="connsiteX8" fmla="*/ 7144 w 266700"/>
                <a:gd name="connsiteY8" fmla="*/ 324326 h 371475"/>
                <a:gd name="connsiteX9" fmla="*/ 138589 w 266700"/>
                <a:gd name="connsiteY9" fmla="*/ 364331 h 371475"/>
                <a:gd name="connsiteX10" fmla="*/ 186214 w 266700"/>
                <a:gd name="connsiteY10" fmla="*/ 339566 h 371475"/>
                <a:gd name="connsiteX11" fmla="*/ 261461 w 266700"/>
                <a:gd name="connsiteY11" fmla="*/ 95726 h 371475"/>
                <a:gd name="connsiteX12" fmla="*/ 236696 w 266700"/>
                <a:gd name="connsiteY12" fmla="*/ 47149 h 371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6700" h="371475">
                  <a:moveTo>
                    <a:pt x="236696" y="47149"/>
                  </a:moveTo>
                  <a:lnTo>
                    <a:pt x="105251" y="7144"/>
                  </a:lnTo>
                  <a:lnTo>
                    <a:pt x="93821" y="44291"/>
                  </a:lnTo>
                  <a:lnTo>
                    <a:pt x="186214" y="72866"/>
                  </a:lnTo>
                  <a:cubicBezTo>
                    <a:pt x="206216" y="78581"/>
                    <a:pt x="217646" y="100489"/>
                    <a:pt x="210979" y="120491"/>
                  </a:cubicBezTo>
                  <a:lnTo>
                    <a:pt x="158591" y="290989"/>
                  </a:lnTo>
                  <a:cubicBezTo>
                    <a:pt x="152876" y="310991"/>
                    <a:pt x="130969" y="322421"/>
                    <a:pt x="110966" y="315754"/>
                  </a:cubicBezTo>
                  <a:lnTo>
                    <a:pt x="18574" y="287179"/>
                  </a:lnTo>
                  <a:lnTo>
                    <a:pt x="7144" y="324326"/>
                  </a:lnTo>
                  <a:lnTo>
                    <a:pt x="138589" y="364331"/>
                  </a:lnTo>
                  <a:cubicBezTo>
                    <a:pt x="158591" y="370046"/>
                    <a:pt x="179546" y="359569"/>
                    <a:pt x="186214" y="339566"/>
                  </a:cubicBezTo>
                  <a:lnTo>
                    <a:pt x="261461" y="95726"/>
                  </a:lnTo>
                  <a:cubicBezTo>
                    <a:pt x="268129" y="73819"/>
                    <a:pt x="256699" y="52864"/>
                    <a:pt x="236696" y="47149"/>
                  </a:cubicBezTo>
                  <a:close/>
                </a:path>
              </a:pathLst>
            </a:custGeom>
            <a:solidFill>
              <a:srgbClr val="042D75"/>
            </a:solidFill>
            <a:ln w="9525"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EFB46CBA-CE02-47E4-BB2D-B09292643A3F}"/>
                </a:ext>
              </a:extLst>
            </p:cNvPr>
            <p:cNvSpPr/>
            <p:nvPr/>
          </p:nvSpPr>
          <p:spPr>
            <a:xfrm>
              <a:off x="4813312" y="4974764"/>
              <a:ext cx="342900" cy="257175"/>
            </a:xfrm>
            <a:custGeom>
              <a:avLst/>
              <a:gdLst>
                <a:gd name="connsiteX0" fmla="*/ 18403 w 342900"/>
                <a:gd name="connsiteY0" fmla="*/ 84916 h 257175"/>
                <a:gd name="connsiteX1" fmla="*/ 90793 w 342900"/>
                <a:gd name="connsiteY1" fmla="*/ 7763 h 257175"/>
                <a:gd name="connsiteX2" fmla="*/ 199378 w 342900"/>
                <a:gd name="connsiteY2" fmla="*/ 41101 h 257175"/>
                <a:gd name="connsiteX3" fmla="*/ 251765 w 342900"/>
                <a:gd name="connsiteY3" fmla="*/ 96346 h 257175"/>
                <a:gd name="connsiteX4" fmla="*/ 341300 w 342900"/>
                <a:gd name="connsiteY4" fmla="*/ 119206 h 257175"/>
                <a:gd name="connsiteX5" fmla="*/ 307963 w 342900"/>
                <a:gd name="connsiteY5" fmla="*/ 228743 h 257175"/>
                <a:gd name="connsiteX6" fmla="*/ 222238 w 342900"/>
                <a:gd name="connsiteY6" fmla="*/ 232553 h 257175"/>
                <a:gd name="connsiteX7" fmla="*/ 211760 w 342900"/>
                <a:gd name="connsiteY7" fmla="*/ 233506 h 257175"/>
                <a:gd name="connsiteX8" fmla="*/ 114605 w 342900"/>
                <a:gd name="connsiteY8" fmla="*/ 252556 h 257175"/>
                <a:gd name="connsiteX9" fmla="*/ 28880 w 342900"/>
                <a:gd name="connsiteY9" fmla="*/ 235411 h 257175"/>
                <a:gd name="connsiteX10" fmla="*/ 25070 w 342900"/>
                <a:gd name="connsiteY10" fmla="*/ 218266 h 257175"/>
                <a:gd name="connsiteX11" fmla="*/ 70790 w 342900"/>
                <a:gd name="connsiteY11" fmla="*/ 203026 h 257175"/>
                <a:gd name="connsiteX12" fmla="*/ 111748 w 342900"/>
                <a:gd name="connsiteY12" fmla="*/ 196358 h 257175"/>
                <a:gd name="connsiteX13" fmla="*/ 16498 w 342900"/>
                <a:gd name="connsiteY13" fmla="*/ 160163 h 257175"/>
                <a:gd name="connsiteX14" fmla="*/ 18403 w 342900"/>
                <a:gd name="connsiteY14" fmla="*/ 84916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2900" h="257175">
                  <a:moveTo>
                    <a:pt x="18403" y="84916"/>
                  </a:moveTo>
                  <a:cubicBezTo>
                    <a:pt x="27928" y="27766"/>
                    <a:pt x="74600" y="12526"/>
                    <a:pt x="90793" y="7763"/>
                  </a:cubicBezTo>
                  <a:cubicBezTo>
                    <a:pt x="106985" y="3001"/>
                    <a:pt x="175565" y="26813"/>
                    <a:pt x="199378" y="41101"/>
                  </a:cubicBezTo>
                  <a:cubicBezTo>
                    <a:pt x="222238" y="55388"/>
                    <a:pt x="251765" y="96346"/>
                    <a:pt x="251765" y="96346"/>
                  </a:cubicBezTo>
                  <a:cubicBezTo>
                    <a:pt x="271768" y="114443"/>
                    <a:pt x="341300" y="119206"/>
                    <a:pt x="341300" y="119206"/>
                  </a:cubicBezTo>
                  <a:cubicBezTo>
                    <a:pt x="341300" y="119206"/>
                    <a:pt x="324155" y="234458"/>
                    <a:pt x="307963" y="228743"/>
                  </a:cubicBezTo>
                  <a:cubicBezTo>
                    <a:pt x="291770" y="223028"/>
                    <a:pt x="256528" y="236363"/>
                    <a:pt x="222238" y="232553"/>
                  </a:cubicBezTo>
                  <a:cubicBezTo>
                    <a:pt x="217475" y="232553"/>
                    <a:pt x="211760" y="233506"/>
                    <a:pt x="211760" y="233506"/>
                  </a:cubicBezTo>
                  <a:cubicBezTo>
                    <a:pt x="211760" y="233506"/>
                    <a:pt x="186995" y="250651"/>
                    <a:pt x="114605" y="252556"/>
                  </a:cubicBezTo>
                  <a:cubicBezTo>
                    <a:pt x="78410" y="253508"/>
                    <a:pt x="47930" y="235411"/>
                    <a:pt x="28880" y="235411"/>
                  </a:cubicBezTo>
                  <a:cubicBezTo>
                    <a:pt x="19355" y="235411"/>
                    <a:pt x="16498" y="222076"/>
                    <a:pt x="25070" y="218266"/>
                  </a:cubicBezTo>
                  <a:cubicBezTo>
                    <a:pt x="36500" y="212551"/>
                    <a:pt x="51740" y="206836"/>
                    <a:pt x="70790" y="203026"/>
                  </a:cubicBezTo>
                  <a:cubicBezTo>
                    <a:pt x="105080" y="196358"/>
                    <a:pt x="114605" y="205883"/>
                    <a:pt x="111748" y="196358"/>
                  </a:cubicBezTo>
                  <a:cubicBezTo>
                    <a:pt x="72695" y="183976"/>
                    <a:pt x="26975" y="167783"/>
                    <a:pt x="16498" y="160163"/>
                  </a:cubicBezTo>
                  <a:cubicBezTo>
                    <a:pt x="305" y="151591"/>
                    <a:pt x="7925" y="142066"/>
                    <a:pt x="18403" y="84916"/>
                  </a:cubicBezTo>
                  <a:close/>
                </a:path>
              </a:pathLst>
            </a:custGeom>
            <a:solidFill>
              <a:srgbClr val="80A3E1"/>
            </a:solidFill>
            <a:ln w="9525"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B689902B-D31F-4CDF-A1D7-40252A0C122E}"/>
                </a:ext>
              </a:extLst>
            </p:cNvPr>
            <p:cNvSpPr/>
            <p:nvPr/>
          </p:nvSpPr>
          <p:spPr>
            <a:xfrm>
              <a:off x="5106511" y="5086826"/>
              <a:ext cx="247650" cy="161925"/>
            </a:xfrm>
            <a:custGeom>
              <a:avLst/>
              <a:gdLst>
                <a:gd name="connsiteX0" fmla="*/ 47149 w 247650"/>
                <a:gd name="connsiteY0" fmla="*/ 7144 h 161925"/>
                <a:gd name="connsiteX1" fmla="*/ 247174 w 247650"/>
                <a:gd name="connsiteY1" fmla="*/ 36671 h 161925"/>
                <a:gd name="connsiteX2" fmla="*/ 247174 w 247650"/>
                <a:gd name="connsiteY2" fmla="*/ 162401 h 161925"/>
                <a:gd name="connsiteX3" fmla="*/ 7144 w 247650"/>
                <a:gd name="connsiteY3" fmla="*/ 115729 h 161925"/>
              </a:gdLst>
              <a:ahLst/>
              <a:cxnLst>
                <a:cxn ang="0">
                  <a:pos x="connsiteX0" y="connsiteY0"/>
                </a:cxn>
                <a:cxn ang="0">
                  <a:pos x="connsiteX1" y="connsiteY1"/>
                </a:cxn>
                <a:cxn ang="0">
                  <a:pos x="connsiteX2" y="connsiteY2"/>
                </a:cxn>
                <a:cxn ang="0">
                  <a:pos x="connsiteX3" y="connsiteY3"/>
                </a:cxn>
              </a:cxnLst>
              <a:rect l="l" t="t" r="r" b="b"/>
              <a:pathLst>
                <a:path w="247650" h="161925">
                  <a:moveTo>
                    <a:pt x="47149" y="7144"/>
                  </a:moveTo>
                  <a:lnTo>
                    <a:pt x="247174" y="36671"/>
                  </a:lnTo>
                  <a:lnTo>
                    <a:pt x="247174" y="162401"/>
                  </a:lnTo>
                  <a:lnTo>
                    <a:pt x="7144" y="115729"/>
                  </a:lnTo>
                </a:path>
              </a:pathLst>
            </a:custGeom>
            <a:solidFill>
              <a:srgbClr val="80A3E1"/>
            </a:solidFill>
            <a:ln w="9525"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2DF432BD-4F4D-4DA8-962D-1D2B05E693BD}"/>
                </a:ext>
              </a:extLst>
            </p:cNvPr>
            <p:cNvSpPr/>
            <p:nvPr/>
          </p:nvSpPr>
          <p:spPr>
            <a:xfrm>
              <a:off x="5591333" y="7349966"/>
              <a:ext cx="714375" cy="1076325"/>
            </a:xfrm>
            <a:custGeom>
              <a:avLst/>
              <a:gdLst>
                <a:gd name="connsiteX0" fmla="*/ 7144 w 714375"/>
                <a:gd name="connsiteY0" fmla="*/ 1072040 h 1076325"/>
                <a:gd name="connsiteX1" fmla="*/ 665321 w 714375"/>
                <a:gd name="connsiteY1" fmla="*/ 474822 h 1076325"/>
                <a:gd name="connsiteX2" fmla="*/ 711041 w 714375"/>
                <a:gd name="connsiteY2" fmla="*/ 106204 h 1076325"/>
                <a:gd name="connsiteX3" fmla="*/ 245269 w 714375"/>
                <a:gd name="connsiteY3" fmla="*/ 7145 h 1076325"/>
                <a:gd name="connsiteX4" fmla="*/ 7144 w 714375"/>
                <a:gd name="connsiteY4" fmla="*/ 1072040 h 1076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4375" h="1076325">
                  <a:moveTo>
                    <a:pt x="7144" y="1072040"/>
                  </a:moveTo>
                  <a:cubicBezTo>
                    <a:pt x="284321" y="922497"/>
                    <a:pt x="554831" y="787242"/>
                    <a:pt x="665321" y="474822"/>
                  </a:cubicBezTo>
                  <a:cubicBezTo>
                    <a:pt x="665321" y="474822"/>
                    <a:pt x="695801" y="299562"/>
                    <a:pt x="711041" y="106204"/>
                  </a:cubicBezTo>
                  <a:lnTo>
                    <a:pt x="245269" y="7145"/>
                  </a:lnTo>
                  <a:cubicBezTo>
                    <a:pt x="246221" y="6192"/>
                    <a:pt x="320516" y="706279"/>
                    <a:pt x="7144" y="1072040"/>
                  </a:cubicBezTo>
                  <a:close/>
                </a:path>
              </a:pathLst>
            </a:custGeom>
            <a:solidFill>
              <a:srgbClr val="012B75"/>
            </a:solidFill>
            <a:ln w="9525"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37727F2C-7AB1-4D17-B88F-C8C928989169}"/>
                </a:ext>
              </a:extLst>
            </p:cNvPr>
            <p:cNvSpPr/>
            <p:nvPr/>
          </p:nvSpPr>
          <p:spPr>
            <a:xfrm>
              <a:off x="5824818" y="7006551"/>
              <a:ext cx="2019300" cy="1571625"/>
            </a:xfrm>
            <a:custGeom>
              <a:avLst/>
              <a:gdLst>
                <a:gd name="connsiteX0" fmla="*/ 397547 w 2019300"/>
                <a:gd name="connsiteY0" fmla="*/ 818237 h 1571625"/>
                <a:gd name="connsiteX1" fmla="*/ 927137 w 2019300"/>
                <a:gd name="connsiteY1" fmla="*/ 759182 h 1571625"/>
                <a:gd name="connsiteX2" fmla="*/ 1308137 w 2019300"/>
                <a:gd name="connsiteY2" fmla="*/ 786805 h 1571625"/>
                <a:gd name="connsiteX3" fmla="*/ 981429 w 2019300"/>
                <a:gd name="connsiteY3" fmla="*/ 1388785 h 1571625"/>
                <a:gd name="connsiteX4" fmla="*/ 1464347 w 2019300"/>
                <a:gd name="connsiteY4" fmla="*/ 1544994 h 1571625"/>
                <a:gd name="connsiteX5" fmla="*/ 1991079 w 2019300"/>
                <a:gd name="connsiteY5" fmla="*/ 411519 h 1571625"/>
                <a:gd name="connsiteX6" fmla="*/ 829982 w 2019300"/>
                <a:gd name="connsiteY6" fmla="*/ 69572 h 1571625"/>
                <a:gd name="connsiteX7" fmla="*/ 53694 w 2019300"/>
                <a:gd name="connsiteY7" fmla="*/ 39092 h 1571625"/>
                <a:gd name="connsiteX8" fmla="*/ 7974 w 2019300"/>
                <a:gd name="connsiteY8" fmla="*/ 233402 h 1571625"/>
                <a:gd name="connsiteX9" fmla="*/ 397547 w 2019300"/>
                <a:gd name="connsiteY9" fmla="*/ 818237 h 1571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19300" h="1571625">
                  <a:moveTo>
                    <a:pt x="397547" y="818237"/>
                  </a:moveTo>
                  <a:cubicBezTo>
                    <a:pt x="482319" y="822047"/>
                    <a:pt x="715682" y="785852"/>
                    <a:pt x="927137" y="759182"/>
                  </a:cubicBezTo>
                  <a:cubicBezTo>
                    <a:pt x="1170977" y="728702"/>
                    <a:pt x="1386242" y="712510"/>
                    <a:pt x="1308137" y="786805"/>
                  </a:cubicBezTo>
                  <a:cubicBezTo>
                    <a:pt x="1162404" y="924917"/>
                    <a:pt x="981429" y="1388785"/>
                    <a:pt x="981429" y="1388785"/>
                  </a:cubicBezTo>
                  <a:cubicBezTo>
                    <a:pt x="1113827" y="1388785"/>
                    <a:pt x="1453869" y="1634530"/>
                    <a:pt x="1464347" y="1544994"/>
                  </a:cubicBezTo>
                  <a:cubicBezTo>
                    <a:pt x="1474824" y="1455460"/>
                    <a:pt x="2161577" y="654407"/>
                    <a:pt x="1991079" y="411519"/>
                  </a:cubicBezTo>
                  <a:cubicBezTo>
                    <a:pt x="1819629" y="168632"/>
                    <a:pt x="829982" y="69572"/>
                    <a:pt x="829982" y="69572"/>
                  </a:cubicBezTo>
                  <a:cubicBezTo>
                    <a:pt x="829982" y="69572"/>
                    <a:pt x="83222" y="-47586"/>
                    <a:pt x="53694" y="39092"/>
                  </a:cubicBezTo>
                  <a:cubicBezTo>
                    <a:pt x="24167" y="126722"/>
                    <a:pt x="7974" y="233402"/>
                    <a:pt x="7974" y="233402"/>
                  </a:cubicBezTo>
                  <a:cubicBezTo>
                    <a:pt x="-8218" y="562014"/>
                    <a:pt x="215619" y="810617"/>
                    <a:pt x="397547" y="818237"/>
                  </a:cubicBezTo>
                  <a:close/>
                </a:path>
              </a:pathLst>
            </a:custGeom>
            <a:solidFill>
              <a:srgbClr val="002CA5"/>
            </a:solidFill>
            <a:ln w="9525"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3A7F80CC-1FCE-44B5-BFD1-94352F50FCD3}"/>
                </a:ext>
              </a:extLst>
            </p:cNvPr>
            <p:cNvSpPr/>
            <p:nvPr/>
          </p:nvSpPr>
          <p:spPr>
            <a:xfrm>
              <a:off x="5450958" y="5687722"/>
              <a:ext cx="2333625" cy="1514475"/>
            </a:xfrm>
            <a:custGeom>
              <a:avLst/>
              <a:gdLst>
                <a:gd name="connsiteX0" fmla="*/ 39887 w 2333625"/>
                <a:gd name="connsiteY0" fmla="*/ 1414118 h 1514475"/>
                <a:gd name="connsiteX1" fmla="*/ 1054299 w 2333625"/>
                <a:gd name="connsiteY1" fmla="*/ 1499843 h 1514475"/>
                <a:gd name="connsiteX2" fmla="*/ 1054299 w 2333625"/>
                <a:gd name="connsiteY2" fmla="*/ 1499843 h 1514475"/>
                <a:gd name="connsiteX3" fmla="*/ 1426727 w 2333625"/>
                <a:gd name="connsiteY3" fmla="*/ 1418880 h 1514475"/>
                <a:gd name="connsiteX4" fmla="*/ 1763912 w 2333625"/>
                <a:gd name="connsiteY4" fmla="*/ 1018830 h 1514475"/>
                <a:gd name="connsiteX5" fmla="*/ 1962985 w 2333625"/>
                <a:gd name="connsiteY5" fmla="*/ 959776 h 1514475"/>
                <a:gd name="connsiteX6" fmla="*/ 2018229 w 2333625"/>
                <a:gd name="connsiteY6" fmla="*/ 935011 h 1514475"/>
                <a:gd name="connsiteX7" fmla="*/ 2150627 w 2333625"/>
                <a:gd name="connsiteY7" fmla="*/ 862621 h 1514475"/>
                <a:gd name="connsiteX8" fmla="*/ 2335412 w 2333625"/>
                <a:gd name="connsiteY8" fmla="*/ 678788 h 1514475"/>
                <a:gd name="connsiteX9" fmla="*/ 2335412 w 2333625"/>
                <a:gd name="connsiteY9" fmla="*/ 667358 h 1514475"/>
                <a:gd name="connsiteX10" fmla="*/ 2077285 w 2333625"/>
                <a:gd name="connsiteY10" fmla="*/ 413993 h 1514475"/>
                <a:gd name="connsiteX11" fmla="*/ 2006799 w 2333625"/>
                <a:gd name="connsiteY11" fmla="*/ 436853 h 1514475"/>
                <a:gd name="connsiteX12" fmla="*/ 1899167 w 2333625"/>
                <a:gd name="connsiteY12" fmla="*/ 534008 h 1514475"/>
                <a:gd name="connsiteX13" fmla="*/ 1885832 w 2333625"/>
                <a:gd name="connsiteY13" fmla="*/ 528293 h 1514475"/>
                <a:gd name="connsiteX14" fmla="*/ 1915360 w 2333625"/>
                <a:gd name="connsiteY14" fmla="*/ 401611 h 1514475"/>
                <a:gd name="connsiteX15" fmla="*/ 1840112 w 2333625"/>
                <a:gd name="connsiteY15" fmla="*/ 91096 h 1514475"/>
                <a:gd name="connsiteX16" fmla="*/ 1826777 w 2333625"/>
                <a:gd name="connsiteY16" fmla="*/ 82523 h 1514475"/>
                <a:gd name="connsiteX17" fmla="*/ 1825824 w 2333625"/>
                <a:gd name="connsiteY17" fmla="*/ 82523 h 1514475"/>
                <a:gd name="connsiteX18" fmla="*/ 1825824 w 2333625"/>
                <a:gd name="connsiteY18" fmla="*/ 82523 h 1514475"/>
                <a:gd name="connsiteX19" fmla="*/ 1720097 w 2333625"/>
                <a:gd name="connsiteY19" fmla="*/ 32993 h 1514475"/>
                <a:gd name="connsiteX20" fmla="*/ 1181935 w 2333625"/>
                <a:gd name="connsiteY20" fmla="*/ 163486 h 1514475"/>
                <a:gd name="connsiteX21" fmla="*/ 1180029 w 2333625"/>
                <a:gd name="connsiteY21" fmla="*/ 167296 h 1514475"/>
                <a:gd name="connsiteX22" fmla="*/ 1073349 w 2333625"/>
                <a:gd name="connsiteY22" fmla="*/ 353986 h 1514475"/>
                <a:gd name="connsiteX23" fmla="*/ 940952 w 2333625"/>
                <a:gd name="connsiteY23" fmla="*/ 578776 h 1514475"/>
                <a:gd name="connsiteX24" fmla="*/ 940952 w 2333625"/>
                <a:gd name="connsiteY24" fmla="*/ 578776 h 1514475"/>
                <a:gd name="connsiteX25" fmla="*/ 786647 w 2333625"/>
                <a:gd name="connsiteY25" fmla="*/ 823568 h 1514475"/>
                <a:gd name="connsiteX26" fmla="*/ 759977 w 2333625"/>
                <a:gd name="connsiteY26" fmla="*/ 858811 h 1514475"/>
                <a:gd name="connsiteX27" fmla="*/ 40839 w 2333625"/>
                <a:gd name="connsiteY27" fmla="*/ 1315058 h 1514475"/>
                <a:gd name="connsiteX28" fmla="*/ 39887 w 2333625"/>
                <a:gd name="connsiteY28" fmla="*/ 1414118 h 15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333625" h="1514475">
                  <a:moveTo>
                    <a:pt x="39887" y="1414118"/>
                  </a:moveTo>
                  <a:cubicBezTo>
                    <a:pt x="233244" y="1496986"/>
                    <a:pt x="712352" y="1521751"/>
                    <a:pt x="1054299" y="1499843"/>
                  </a:cubicBezTo>
                  <a:cubicBezTo>
                    <a:pt x="1054299" y="1499843"/>
                    <a:pt x="1054299" y="1499843"/>
                    <a:pt x="1054299" y="1499843"/>
                  </a:cubicBezTo>
                  <a:cubicBezTo>
                    <a:pt x="1249562" y="1487461"/>
                    <a:pt x="1399104" y="1459838"/>
                    <a:pt x="1426727" y="1418880"/>
                  </a:cubicBezTo>
                  <a:cubicBezTo>
                    <a:pt x="1412439" y="1310296"/>
                    <a:pt x="1551504" y="1046453"/>
                    <a:pt x="1763912" y="1018830"/>
                  </a:cubicBezTo>
                  <a:cubicBezTo>
                    <a:pt x="1822967" y="1011211"/>
                    <a:pt x="1892499" y="989303"/>
                    <a:pt x="1962985" y="959776"/>
                  </a:cubicBezTo>
                  <a:cubicBezTo>
                    <a:pt x="1981082" y="952155"/>
                    <a:pt x="2000132" y="943583"/>
                    <a:pt x="2018229" y="935011"/>
                  </a:cubicBezTo>
                  <a:cubicBezTo>
                    <a:pt x="2064902" y="913103"/>
                    <a:pt x="2109670" y="888338"/>
                    <a:pt x="2150627" y="862621"/>
                  </a:cubicBezTo>
                  <a:cubicBezTo>
                    <a:pt x="2254449" y="797851"/>
                    <a:pt x="2331602" y="727366"/>
                    <a:pt x="2335412" y="678788"/>
                  </a:cubicBezTo>
                  <a:cubicBezTo>
                    <a:pt x="2335412" y="674978"/>
                    <a:pt x="2335412" y="671168"/>
                    <a:pt x="2335412" y="667358"/>
                  </a:cubicBezTo>
                  <a:cubicBezTo>
                    <a:pt x="2325887" y="561631"/>
                    <a:pt x="2077285" y="413993"/>
                    <a:pt x="2077285" y="413993"/>
                  </a:cubicBezTo>
                  <a:cubicBezTo>
                    <a:pt x="2050614" y="427328"/>
                    <a:pt x="2027754" y="434948"/>
                    <a:pt x="2006799" y="436853"/>
                  </a:cubicBezTo>
                  <a:cubicBezTo>
                    <a:pt x="1985845" y="438758"/>
                    <a:pt x="1929647" y="521626"/>
                    <a:pt x="1899167" y="534008"/>
                  </a:cubicBezTo>
                  <a:cubicBezTo>
                    <a:pt x="1896310" y="534961"/>
                    <a:pt x="1884879" y="535913"/>
                    <a:pt x="1885832" y="528293"/>
                  </a:cubicBezTo>
                  <a:cubicBezTo>
                    <a:pt x="1888689" y="497813"/>
                    <a:pt x="1923932" y="410183"/>
                    <a:pt x="1915360" y="401611"/>
                  </a:cubicBezTo>
                  <a:cubicBezTo>
                    <a:pt x="1834397" y="313028"/>
                    <a:pt x="1840112" y="91096"/>
                    <a:pt x="1840112" y="91096"/>
                  </a:cubicBezTo>
                  <a:cubicBezTo>
                    <a:pt x="1835349" y="88238"/>
                    <a:pt x="1830587" y="85381"/>
                    <a:pt x="1826777" y="82523"/>
                  </a:cubicBezTo>
                  <a:cubicBezTo>
                    <a:pt x="1826777" y="82523"/>
                    <a:pt x="1826777" y="82523"/>
                    <a:pt x="1825824" y="82523"/>
                  </a:cubicBezTo>
                  <a:cubicBezTo>
                    <a:pt x="1825824" y="82523"/>
                    <a:pt x="1825824" y="82523"/>
                    <a:pt x="1825824" y="82523"/>
                  </a:cubicBezTo>
                  <a:cubicBezTo>
                    <a:pt x="1790582" y="60616"/>
                    <a:pt x="1755339" y="44423"/>
                    <a:pt x="1720097" y="32993"/>
                  </a:cubicBezTo>
                  <a:cubicBezTo>
                    <a:pt x="1455302" y="-56542"/>
                    <a:pt x="1213367" y="111098"/>
                    <a:pt x="1181935" y="163486"/>
                  </a:cubicBezTo>
                  <a:cubicBezTo>
                    <a:pt x="1180982" y="164438"/>
                    <a:pt x="1180982" y="165391"/>
                    <a:pt x="1180029" y="167296"/>
                  </a:cubicBezTo>
                  <a:cubicBezTo>
                    <a:pt x="1163837" y="194918"/>
                    <a:pt x="1125737" y="264451"/>
                    <a:pt x="1073349" y="353986"/>
                  </a:cubicBezTo>
                  <a:cubicBezTo>
                    <a:pt x="1035249" y="419708"/>
                    <a:pt x="990482" y="497813"/>
                    <a:pt x="940952" y="578776"/>
                  </a:cubicBezTo>
                  <a:cubicBezTo>
                    <a:pt x="940952" y="578776"/>
                    <a:pt x="940952" y="578776"/>
                    <a:pt x="940952" y="578776"/>
                  </a:cubicBezTo>
                  <a:cubicBezTo>
                    <a:pt x="892374" y="658786"/>
                    <a:pt x="839987" y="743558"/>
                    <a:pt x="786647" y="823568"/>
                  </a:cubicBezTo>
                  <a:cubicBezTo>
                    <a:pt x="779027" y="834998"/>
                    <a:pt x="769502" y="847381"/>
                    <a:pt x="759977" y="858811"/>
                  </a:cubicBezTo>
                  <a:cubicBezTo>
                    <a:pt x="597099" y="1058836"/>
                    <a:pt x="212289" y="1240763"/>
                    <a:pt x="40839" y="1315058"/>
                  </a:cubicBezTo>
                  <a:cubicBezTo>
                    <a:pt x="-3928" y="1334108"/>
                    <a:pt x="-3928" y="1395068"/>
                    <a:pt x="39887" y="1414118"/>
                  </a:cubicBezTo>
                  <a:close/>
                </a:path>
              </a:pathLst>
            </a:custGeom>
            <a:solidFill>
              <a:srgbClr val="D6E0FF"/>
            </a:solidFill>
            <a:ln w="9525"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990280A8-2B5A-42DD-A797-DA2274FDC0C3}"/>
                </a:ext>
              </a:extLst>
            </p:cNvPr>
            <p:cNvSpPr/>
            <p:nvPr/>
          </p:nvSpPr>
          <p:spPr>
            <a:xfrm>
              <a:off x="5161032" y="5054429"/>
              <a:ext cx="2114550" cy="990600"/>
            </a:xfrm>
            <a:custGeom>
              <a:avLst/>
              <a:gdLst>
                <a:gd name="connsiteX0" fmla="*/ 48825 w 2114550"/>
                <a:gd name="connsiteY0" fmla="*/ 224326 h 990600"/>
                <a:gd name="connsiteX1" fmla="*/ 924173 w 2114550"/>
                <a:gd name="connsiteY1" fmla="*/ 449116 h 990600"/>
                <a:gd name="connsiteX2" fmla="*/ 1212780 w 2114550"/>
                <a:gd name="connsiteY2" fmla="*/ 754868 h 990600"/>
                <a:gd name="connsiteX3" fmla="*/ 1212780 w 2114550"/>
                <a:gd name="connsiteY3" fmla="*/ 754868 h 990600"/>
                <a:gd name="connsiteX4" fmla="*/ 1361370 w 2114550"/>
                <a:gd name="connsiteY4" fmla="*/ 986326 h 990600"/>
                <a:gd name="connsiteX5" fmla="*/ 1745228 w 2114550"/>
                <a:gd name="connsiteY5" fmla="*/ 848213 h 990600"/>
                <a:gd name="connsiteX6" fmla="*/ 1745228 w 2114550"/>
                <a:gd name="connsiteY6" fmla="*/ 848213 h 990600"/>
                <a:gd name="connsiteX7" fmla="*/ 1745228 w 2114550"/>
                <a:gd name="connsiteY7" fmla="*/ 848213 h 990600"/>
                <a:gd name="connsiteX8" fmla="*/ 2114798 w 2114550"/>
                <a:gd name="connsiteY8" fmla="*/ 714863 h 990600"/>
                <a:gd name="connsiteX9" fmla="*/ 2113846 w 2114550"/>
                <a:gd name="connsiteY9" fmla="*/ 714863 h 990600"/>
                <a:gd name="connsiteX10" fmla="*/ 2113846 w 2114550"/>
                <a:gd name="connsiteY10" fmla="*/ 714863 h 990600"/>
                <a:gd name="connsiteX11" fmla="*/ 2008118 w 2114550"/>
                <a:gd name="connsiteY11" fmla="*/ 665333 h 990600"/>
                <a:gd name="connsiteX12" fmla="*/ 1089908 w 2114550"/>
                <a:gd name="connsiteY12" fmla="*/ 251948 h 990600"/>
                <a:gd name="connsiteX13" fmla="*/ 73590 w 2114550"/>
                <a:gd name="connsiteY13" fmla="*/ 7156 h 990600"/>
                <a:gd name="connsiteX14" fmla="*/ 48825 w 2114550"/>
                <a:gd name="connsiteY14" fmla="*/ 224326 h 99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14550" h="990600">
                  <a:moveTo>
                    <a:pt x="48825" y="224326"/>
                  </a:moveTo>
                  <a:cubicBezTo>
                    <a:pt x="48825" y="224326"/>
                    <a:pt x="818445" y="371963"/>
                    <a:pt x="924173" y="449116"/>
                  </a:cubicBezTo>
                  <a:cubicBezTo>
                    <a:pt x="984180" y="491978"/>
                    <a:pt x="1110863" y="628186"/>
                    <a:pt x="1212780" y="754868"/>
                  </a:cubicBezTo>
                  <a:lnTo>
                    <a:pt x="1212780" y="754868"/>
                  </a:lnTo>
                  <a:cubicBezTo>
                    <a:pt x="1291838" y="852976"/>
                    <a:pt x="1355655" y="946321"/>
                    <a:pt x="1361370" y="986326"/>
                  </a:cubicBezTo>
                  <a:lnTo>
                    <a:pt x="1745228" y="848213"/>
                  </a:lnTo>
                  <a:cubicBezTo>
                    <a:pt x="1745228" y="848213"/>
                    <a:pt x="1745228" y="848213"/>
                    <a:pt x="1745228" y="848213"/>
                  </a:cubicBezTo>
                  <a:cubicBezTo>
                    <a:pt x="1745228" y="848213"/>
                    <a:pt x="1745228" y="848213"/>
                    <a:pt x="1745228" y="848213"/>
                  </a:cubicBezTo>
                  <a:lnTo>
                    <a:pt x="2114798" y="714863"/>
                  </a:lnTo>
                  <a:cubicBezTo>
                    <a:pt x="2114798" y="714863"/>
                    <a:pt x="2114798" y="714863"/>
                    <a:pt x="2113846" y="714863"/>
                  </a:cubicBezTo>
                  <a:cubicBezTo>
                    <a:pt x="2113846" y="714863"/>
                    <a:pt x="2113846" y="714863"/>
                    <a:pt x="2113846" y="714863"/>
                  </a:cubicBezTo>
                  <a:cubicBezTo>
                    <a:pt x="2108130" y="712006"/>
                    <a:pt x="2068125" y="693908"/>
                    <a:pt x="2008118" y="665333"/>
                  </a:cubicBezTo>
                  <a:cubicBezTo>
                    <a:pt x="1759515" y="549128"/>
                    <a:pt x="1158488" y="269093"/>
                    <a:pt x="1089908" y="251948"/>
                  </a:cubicBezTo>
                  <a:cubicBezTo>
                    <a:pt x="1002278" y="230041"/>
                    <a:pt x="208845" y="5251"/>
                    <a:pt x="73590" y="7156"/>
                  </a:cubicBezTo>
                  <a:cubicBezTo>
                    <a:pt x="-59760" y="10013"/>
                    <a:pt x="48825" y="224326"/>
                    <a:pt x="48825" y="224326"/>
                  </a:cubicBezTo>
                  <a:close/>
                </a:path>
              </a:pathLst>
            </a:custGeom>
            <a:solidFill>
              <a:srgbClr val="D6E0FF"/>
            </a:solidFill>
            <a:ln w="9525"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C0B92DF3-7AAE-465D-A338-D11435F339F6}"/>
                </a:ext>
              </a:extLst>
            </p:cNvPr>
            <p:cNvSpPr/>
            <p:nvPr/>
          </p:nvSpPr>
          <p:spPr>
            <a:xfrm>
              <a:off x="7461091" y="6346984"/>
              <a:ext cx="1857375" cy="857250"/>
            </a:xfrm>
            <a:custGeom>
              <a:avLst/>
              <a:gdLst>
                <a:gd name="connsiteX0" fmla="*/ 7144 w 1857375"/>
                <a:gd name="connsiteY0" fmla="*/ 275749 h 857250"/>
                <a:gd name="connsiteX1" fmla="*/ 244316 w 1857375"/>
                <a:gd name="connsiteY1" fmla="*/ 521493 h 857250"/>
                <a:gd name="connsiteX2" fmla="*/ 324326 w 1857375"/>
                <a:gd name="connsiteY2" fmla="*/ 582454 h 857250"/>
                <a:gd name="connsiteX3" fmla="*/ 325279 w 1857375"/>
                <a:gd name="connsiteY3" fmla="*/ 582454 h 857250"/>
                <a:gd name="connsiteX4" fmla="*/ 1038701 w 1857375"/>
                <a:gd name="connsiteY4" fmla="*/ 838676 h 857250"/>
                <a:gd name="connsiteX5" fmla="*/ 1857851 w 1857375"/>
                <a:gd name="connsiteY5" fmla="*/ 278606 h 857250"/>
                <a:gd name="connsiteX6" fmla="*/ 1628299 w 1857375"/>
                <a:gd name="connsiteY6" fmla="*/ 118586 h 857250"/>
                <a:gd name="connsiteX7" fmla="*/ 811054 w 1857375"/>
                <a:gd name="connsiteY7" fmla="*/ 421481 h 857250"/>
                <a:gd name="connsiteX8" fmla="*/ 325279 w 1857375"/>
                <a:gd name="connsiteY8" fmla="*/ 7144 h 857250"/>
                <a:gd name="connsiteX9" fmla="*/ 325279 w 1857375"/>
                <a:gd name="connsiteY9" fmla="*/ 7144 h 857250"/>
                <a:gd name="connsiteX10" fmla="*/ 126206 w 1857375"/>
                <a:gd name="connsiteY10" fmla="*/ 174784 h 857250"/>
                <a:gd name="connsiteX11" fmla="*/ 7144 w 1857375"/>
                <a:gd name="connsiteY11" fmla="*/ 275749 h 857250"/>
                <a:gd name="connsiteX12" fmla="*/ 7144 w 1857375"/>
                <a:gd name="connsiteY12" fmla="*/ 275749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57375" h="857250">
                  <a:moveTo>
                    <a:pt x="7144" y="275749"/>
                  </a:moveTo>
                  <a:cubicBezTo>
                    <a:pt x="77629" y="370999"/>
                    <a:pt x="159544" y="451961"/>
                    <a:pt x="244316" y="521493"/>
                  </a:cubicBezTo>
                  <a:cubicBezTo>
                    <a:pt x="270986" y="542449"/>
                    <a:pt x="297656" y="563404"/>
                    <a:pt x="324326" y="582454"/>
                  </a:cubicBezTo>
                  <a:lnTo>
                    <a:pt x="325279" y="582454"/>
                  </a:lnTo>
                  <a:cubicBezTo>
                    <a:pt x="665321" y="823436"/>
                    <a:pt x="1035844" y="881539"/>
                    <a:pt x="1038701" y="838676"/>
                  </a:cubicBezTo>
                  <a:cubicBezTo>
                    <a:pt x="1043464" y="780574"/>
                    <a:pt x="1857851" y="278606"/>
                    <a:pt x="1857851" y="278606"/>
                  </a:cubicBezTo>
                  <a:cubicBezTo>
                    <a:pt x="1775936" y="190024"/>
                    <a:pt x="1776889" y="25241"/>
                    <a:pt x="1628299" y="118586"/>
                  </a:cubicBezTo>
                  <a:cubicBezTo>
                    <a:pt x="1374934" y="277654"/>
                    <a:pt x="811054" y="421481"/>
                    <a:pt x="811054" y="421481"/>
                  </a:cubicBezTo>
                  <a:cubicBezTo>
                    <a:pt x="742474" y="337661"/>
                    <a:pt x="325279" y="7144"/>
                    <a:pt x="325279" y="7144"/>
                  </a:cubicBezTo>
                  <a:lnTo>
                    <a:pt x="325279" y="7144"/>
                  </a:lnTo>
                  <a:lnTo>
                    <a:pt x="126206" y="174784"/>
                  </a:lnTo>
                  <a:lnTo>
                    <a:pt x="7144" y="275749"/>
                  </a:lnTo>
                  <a:lnTo>
                    <a:pt x="7144" y="275749"/>
                  </a:lnTo>
                  <a:close/>
                </a:path>
              </a:pathLst>
            </a:custGeom>
            <a:solidFill>
              <a:srgbClr val="D6E0FF"/>
            </a:solidFill>
            <a:ln w="9525"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31EC4ADB-241C-434E-A299-D081F537620C}"/>
                </a:ext>
              </a:extLst>
            </p:cNvPr>
            <p:cNvSpPr/>
            <p:nvPr/>
          </p:nvSpPr>
          <p:spPr>
            <a:xfrm>
              <a:off x="7342028" y="6094571"/>
              <a:ext cx="228600" cy="133350"/>
            </a:xfrm>
            <a:custGeom>
              <a:avLst/>
              <a:gdLst>
                <a:gd name="connsiteX0" fmla="*/ 185261 w 228600"/>
                <a:gd name="connsiteY0" fmla="*/ 7144 h 133350"/>
                <a:gd name="connsiteX1" fmla="*/ 70961 w 228600"/>
                <a:gd name="connsiteY1" fmla="*/ 42386 h 133350"/>
                <a:gd name="connsiteX2" fmla="*/ 7144 w 228600"/>
                <a:gd name="connsiteY2" fmla="*/ 127159 h 133350"/>
                <a:gd name="connsiteX3" fmla="*/ 225266 w 228600"/>
                <a:gd name="connsiteY3" fmla="*/ 32861 h 133350"/>
              </a:gdLst>
              <a:ahLst/>
              <a:cxnLst>
                <a:cxn ang="0">
                  <a:pos x="connsiteX0" y="connsiteY0"/>
                </a:cxn>
                <a:cxn ang="0">
                  <a:pos x="connsiteX1" y="connsiteY1"/>
                </a:cxn>
                <a:cxn ang="0">
                  <a:pos x="connsiteX2" y="connsiteY2"/>
                </a:cxn>
                <a:cxn ang="0">
                  <a:pos x="connsiteX3" y="connsiteY3"/>
                </a:cxn>
              </a:cxnLst>
              <a:rect l="l" t="t" r="r" b="b"/>
              <a:pathLst>
                <a:path w="228600" h="133350">
                  <a:moveTo>
                    <a:pt x="185261" y="7144"/>
                  </a:moveTo>
                  <a:lnTo>
                    <a:pt x="70961" y="42386"/>
                  </a:lnTo>
                  <a:lnTo>
                    <a:pt x="7144" y="127159"/>
                  </a:lnTo>
                  <a:lnTo>
                    <a:pt x="225266" y="32861"/>
                  </a:lnTo>
                  <a:close/>
                </a:path>
              </a:pathLst>
            </a:custGeom>
            <a:solidFill>
              <a:srgbClr val="C9D7F8"/>
            </a:solidFill>
            <a:ln w="9525"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E687CB9E-E589-4681-AAA1-DF57D3F329DC}"/>
                </a:ext>
              </a:extLst>
            </p:cNvPr>
            <p:cNvSpPr/>
            <p:nvPr/>
          </p:nvSpPr>
          <p:spPr>
            <a:xfrm>
              <a:off x="7405846" y="6094571"/>
              <a:ext cx="161925" cy="123825"/>
            </a:xfrm>
            <a:custGeom>
              <a:avLst/>
              <a:gdLst>
                <a:gd name="connsiteX0" fmla="*/ 7144 w 161925"/>
                <a:gd name="connsiteY0" fmla="*/ 42386 h 123825"/>
                <a:gd name="connsiteX1" fmla="*/ 17621 w 161925"/>
                <a:gd name="connsiteY1" fmla="*/ 118586 h 123825"/>
                <a:gd name="connsiteX2" fmla="*/ 161449 w 161925"/>
                <a:gd name="connsiteY2" fmla="*/ 32861 h 123825"/>
                <a:gd name="connsiteX3" fmla="*/ 121444 w 161925"/>
                <a:gd name="connsiteY3" fmla="*/ 7144 h 123825"/>
              </a:gdLst>
              <a:ahLst/>
              <a:cxnLst>
                <a:cxn ang="0">
                  <a:pos x="connsiteX0" y="connsiteY0"/>
                </a:cxn>
                <a:cxn ang="0">
                  <a:pos x="connsiteX1" y="connsiteY1"/>
                </a:cxn>
                <a:cxn ang="0">
                  <a:pos x="connsiteX2" y="connsiteY2"/>
                </a:cxn>
                <a:cxn ang="0">
                  <a:pos x="connsiteX3" y="connsiteY3"/>
                </a:cxn>
              </a:cxnLst>
              <a:rect l="l" t="t" r="r" b="b"/>
              <a:pathLst>
                <a:path w="161925" h="123825">
                  <a:moveTo>
                    <a:pt x="7144" y="42386"/>
                  </a:moveTo>
                  <a:lnTo>
                    <a:pt x="17621" y="118586"/>
                  </a:lnTo>
                  <a:lnTo>
                    <a:pt x="161449" y="32861"/>
                  </a:lnTo>
                  <a:lnTo>
                    <a:pt x="121444" y="7144"/>
                  </a:lnTo>
                </a:path>
              </a:pathLst>
            </a:custGeom>
            <a:solidFill>
              <a:srgbClr val="CEDAF8"/>
            </a:solidFill>
            <a:ln w="9525"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B72BD8CB-E6DE-4C8E-A655-97F6D5A6DCF6}"/>
                </a:ext>
              </a:extLst>
            </p:cNvPr>
            <p:cNvSpPr/>
            <p:nvPr/>
          </p:nvSpPr>
          <p:spPr>
            <a:xfrm>
              <a:off x="7166791" y="5715476"/>
              <a:ext cx="209550" cy="514350"/>
            </a:xfrm>
            <a:custGeom>
              <a:avLst/>
              <a:gdLst>
                <a:gd name="connsiteX0" fmla="*/ 206194 w 209550"/>
                <a:gd name="connsiteY0" fmla="*/ 369094 h 514350"/>
                <a:gd name="connsiteX1" fmla="*/ 169046 w 209550"/>
                <a:gd name="connsiteY1" fmla="*/ 510064 h 514350"/>
                <a:gd name="connsiteX2" fmla="*/ 14741 w 209550"/>
                <a:gd name="connsiteY2" fmla="*/ 7144 h 514350"/>
                <a:gd name="connsiteX3" fmla="*/ 128089 w 209550"/>
                <a:gd name="connsiteY3" fmla="*/ 62389 h 514350"/>
                <a:gd name="connsiteX4" fmla="*/ 206194 w 209550"/>
                <a:gd name="connsiteY4" fmla="*/ 369094 h 514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550" h="514350">
                  <a:moveTo>
                    <a:pt x="206194" y="369094"/>
                  </a:moveTo>
                  <a:lnTo>
                    <a:pt x="169046" y="510064"/>
                  </a:lnTo>
                  <a:cubicBezTo>
                    <a:pt x="182381" y="507206"/>
                    <a:pt x="-35741" y="196691"/>
                    <a:pt x="14741" y="7144"/>
                  </a:cubicBezTo>
                  <a:lnTo>
                    <a:pt x="128089" y="62389"/>
                  </a:lnTo>
                  <a:cubicBezTo>
                    <a:pt x="128089" y="63341"/>
                    <a:pt x="173809" y="307181"/>
                    <a:pt x="206194" y="369094"/>
                  </a:cubicBezTo>
                  <a:close/>
                </a:path>
              </a:pathLst>
            </a:custGeom>
            <a:solidFill>
              <a:srgbClr val="C9D7F8"/>
            </a:solidFill>
            <a:ln w="9525"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49BE81D2-9C43-4818-A533-7E4B81AFA58D}"/>
                </a:ext>
              </a:extLst>
            </p:cNvPr>
            <p:cNvSpPr/>
            <p:nvPr/>
          </p:nvSpPr>
          <p:spPr>
            <a:xfrm>
              <a:off x="7139994" y="5683284"/>
              <a:ext cx="238125" cy="447675"/>
            </a:xfrm>
            <a:custGeom>
              <a:avLst/>
              <a:gdLst>
                <a:gd name="connsiteX0" fmla="*/ 232991 w 238125"/>
                <a:gd name="connsiteY0" fmla="*/ 401286 h 447675"/>
                <a:gd name="connsiteX1" fmla="*/ 107261 w 238125"/>
                <a:gd name="connsiteY1" fmla="*/ 442244 h 447675"/>
                <a:gd name="connsiteX2" fmla="*/ 7248 w 238125"/>
                <a:gd name="connsiteY2" fmla="*/ 16476 h 447675"/>
                <a:gd name="connsiteX3" fmla="*/ 17726 w 238125"/>
                <a:gd name="connsiteY3" fmla="*/ 7904 h 447675"/>
                <a:gd name="connsiteX4" fmla="*/ 162506 w 238125"/>
                <a:gd name="connsiteY4" fmla="*/ 65054 h 447675"/>
                <a:gd name="connsiteX5" fmla="*/ 232991 w 238125"/>
                <a:gd name="connsiteY5" fmla="*/ 401286 h 447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8125" h="447675">
                  <a:moveTo>
                    <a:pt x="232991" y="401286"/>
                  </a:moveTo>
                  <a:lnTo>
                    <a:pt x="107261" y="442244"/>
                  </a:lnTo>
                  <a:lnTo>
                    <a:pt x="7248" y="16476"/>
                  </a:lnTo>
                  <a:cubicBezTo>
                    <a:pt x="6296" y="10761"/>
                    <a:pt x="12011" y="5046"/>
                    <a:pt x="17726" y="7904"/>
                  </a:cubicBezTo>
                  <a:lnTo>
                    <a:pt x="162506" y="65054"/>
                  </a:lnTo>
                  <a:lnTo>
                    <a:pt x="232991" y="401286"/>
                  </a:lnTo>
                  <a:close/>
                </a:path>
              </a:pathLst>
            </a:custGeom>
            <a:solidFill>
              <a:srgbClr val="CEDAF8"/>
            </a:solidFill>
            <a:ln w="9525"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9D108B0B-9226-4FC7-B0EC-303A428C2CCF}"/>
                </a:ext>
              </a:extLst>
            </p:cNvPr>
            <p:cNvSpPr/>
            <p:nvPr/>
          </p:nvSpPr>
          <p:spPr>
            <a:xfrm>
              <a:off x="6223793" y="5635466"/>
              <a:ext cx="419100" cy="628650"/>
            </a:xfrm>
            <a:custGeom>
              <a:avLst/>
              <a:gdLst>
                <a:gd name="connsiteX0" fmla="*/ 299561 w 419100"/>
                <a:gd name="connsiteY0" fmla="*/ 405289 h 628650"/>
                <a:gd name="connsiteX1" fmla="*/ 167164 w 419100"/>
                <a:gd name="connsiteY1" fmla="*/ 630079 h 628650"/>
                <a:gd name="connsiteX2" fmla="*/ 367189 w 419100"/>
                <a:gd name="connsiteY2" fmla="*/ 437674 h 628650"/>
                <a:gd name="connsiteX3" fmla="*/ 369094 w 419100"/>
                <a:gd name="connsiteY3" fmla="*/ 263366 h 628650"/>
                <a:gd name="connsiteX4" fmla="*/ 7144 w 419100"/>
                <a:gd name="connsiteY4" fmla="*/ 7144 h 628650"/>
                <a:gd name="connsiteX5" fmla="*/ 299561 w 419100"/>
                <a:gd name="connsiteY5" fmla="*/ 405289 h 62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100" h="628650">
                  <a:moveTo>
                    <a:pt x="299561" y="405289"/>
                  </a:moveTo>
                  <a:cubicBezTo>
                    <a:pt x="261461" y="471011"/>
                    <a:pt x="216694" y="549116"/>
                    <a:pt x="167164" y="630079"/>
                  </a:cubicBezTo>
                  <a:cubicBezTo>
                    <a:pt x="215741" y="552926"/>
                    <a:pt x="296704" y="486251"/>
                    <a:pt x="367189" y="437674"/>
                  </a:cubicBezTo>
                  <a:cubicBezTo>
                    <a:pt x="428149" y="395764"/>
                    <a:pt x="430054" y="306229"/>
                    <a:pt x="369094" y="263366"/>
                  </a:cubicBezTo>
                  <a:cubicBezTo>
                    <a:pt x="222409" y="159544"/>
                    <a:pt x="7144" y="7144"/>
                    <a:pt x="7144" y="7144"/>
                  </a:cubicBezTo>
                  <a:cubicBezTo>
                    <a:pt x="86201" y="106204"/>
                    <a:pt x="293846" y="365284"/>
                    <a:pt x="299561" y="405289"/>
                  </a:cubicBezTo>
                  <a:close/>
                </a:path>
              </a:pathLst>
            </a:custGeom>
            <a:solidFill>
              <a:srgbClr val="C5D3F6"/>
            </a:solidFill>
            <a:ln w="9525"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07A40F56-C13D-44EF-99CC-2E04849CE068}"/>
                </a:ext>
              </a:extLst>
            </p:cNvPr>
            <p:cNvSpPr/>
            <p:nvPr/>
          </p:nvSpPr>
          <p:spPr>
            <a:xfrm>
              <a:off x="7631588" y="5633896"/>
              <a:ext cx="152400" cy="219075"/>
            </a:xfrm>
            <a:custGeom>
              <a:avLst/>
              <a:gdLst>
                <a:gd name="connsiteX0" fmla="*/ 147161 w 152400"/>
                <a:gd name="connsiteY0" fmla="*/ 112536 h 219075"/>
                <a:gd name="connsiteX1" fmla="*/ 115729 w 152400"/>
                <a:gd name="connsiteY1" fmla="*/ 7761 h 219075"/>
                <a:gd name="connsiteX2" fmla="*/ 7144 w 152400"/>
                <a:gd name="connsiteY2" fmla="*/ 168734 h 219075"/>
                <a:gd name="connsiteX3" fmla="*/ 103346 w 152400"/>
                <a:gd name="connsiteY3" fmla="*/ 203024 h 219075"/>
                <a:gd name="connsiteX4" fmla="*/ 147161 w 152400"/>
                <a:gd name="connsiteY4" fmla="*/ 112536 h 2190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400" h="219075">
                  <a:moveTo>
                    <a:pt x="147161" y="112536"/>
                  </a:moveTo>
                  <a:cubicBezTo>
                    <a:pt x="147161" y="112536"/>
                    <a:pt x="148114" y="18239"/>
                    <a:pt x="115729" y="7761"/>
                  </a:cubicBezTo>
                  <a:cubicBezTo>
                    <a:pt x="82391" y="-2716"/>
                    <a:pt x="7144" y="123014"/>
                    <a:pt x="7144" y="168734"/>
                  </a:cubicBezTo>
                  <a:cubicBezTo>
                    <a:pt x="8096" y="214454"/>
                    <a:pt x="76676" y="221121"/>
                    <a:pt x="103346" y="203024"/>
                  </a:cubicBezTo>
                  <a:cubicBezTo>
                    <a:pt x="130016" y="184926"/>
                    <a:pt x="147161" y="112536"/>
                    <a:pt x="147161" y="112536"/>
                  </a:cubicBezTo>
                  <a:close/>
                </a:path>
              </a:pathLst>
            </a:custGeom>
            <a:solidFill>
              <a:srgbClr val="80A3E1"/>
            </a:solidFill>
            <a:ln w="9525"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CD941A5C-BCEE-4CA0-B1D7-F1667BA3FE67}"/>
                </a:ext>
              </a:extLst>
            </p:cNvPr>
            <p:cNvSpPr/>
            <p:nvPr/>
          </p:nvSpPr>
          <p:spPr>
            <a:xfrm>
              <a:off x="7476395" y="5254250"/>
              <a:ext cx="723900" cy="914400"/>
            </a:xfrm>
            <a:custGeom>
              <a:avLst/>
              <a:gdLst>
                <a:gd name="connsiteX0" fmla="*/ 536670 w 723900"/>
                <a:gd name="connsiteY0" fmla="*/ 61653 h 914400"/>
                <a:gd name="connsiteX1" fmla="*/ 704310 w 723900"/>
                <a:gd name="connsiteY1" fmla="*/ 290253 h 914400"/>
                <a:gd name="connsiteX2" fmla="*/ 699547 w 723900"/>
                <a:gd name="connsiteY2" fmla="*/ 501707 h 914400"/>
                <a:gd name="connsiteX3" fmla="*/ 697642 w 723900"/>
                <a:gd name="connsiteY3" fmla="*/ 684587 h 914400"/>
                <a:gd name="connsiteX4" fmla="*/ 614774 w 723900"/>
                <a:gd name="connsiteY4" fmla="*/ 734118 h 914400"/>
                <a:gd name="connsiteX5" fmla="*/ 510952 w 723900"/>
                <a:gd name="connsiteY5" fmla="*/ 867468 h 914400"/>
                <a:gd name="connsiteX6" fmla="*/ 400462 w 723900"/>
                <a:gd name="connsiteY6" fmla="*/ 888422 h 914400"/>
                <a:gd name="connsiteX7" fmla="*/ 257587 w 723900"/>
                <a:gd name="connsiteY7" fmla="*/ 597910 h 914400"/>
                <a:gd name="connsiteX8" fmla="*/ 32797 w 723900"/>
                <a:gd name="connsiteY8" fmla="*/ 530282 h 914400"/>
                <a:gd name="connsiteX9" fmla="*/ 119474 w 723900"/>
                <a:gd name="connsiteY9" fmla="*/ 102610 h 914400"/>
                <a:gd name="connsiteX10" fmla="*/ 536670 w 723900"/>
                <a:gd name="connsiteY10" fmla="*/ 61653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3900" h="914400">
                  <a:moveTo>
                    <a:pt x="536670" y="61653"/>
                  </a:moveTo>
                  <a:cubicBezTo>
                    <a:pt x="536670" y="61653"/>
                    <a:pt x="674782" y="160712"/>
                    <a:pt x="704310" y="290253"/>
                  </a:cubicBezTo>
                  <a:cubicBezTo>
                    <a:pt x="733837" y="419793"/>
                    <a:pt x="715740" y="464560"/>
                    <a:pt x="699547" y="501707"/>
                  </a:cubicBezTo>
                  <a:cubicBezTo>
                    <a:pt x="683355" y="538855"/>
                    <a:pt x="679545" y="633153"/>
                    <a:pt x="697642" y="684587"/>
                  </a:cubicBezTo>
                  <a:cubicBezTo>
                    <a:pt x="715740" y="736022"/>
                    <a:pt x="633824" y="727450"/>
                    <a:pt x="614774" y="734118"/>
                  </a:cubicBezTo>
                  <a:cubicBezTo>
                    <a:pt x="594772" y="739832"/>
                    <a:pt x="501427" y="828415"/>
                    <a:pt x="510952" y="867468"/>
                  </a:cubicBezTo>
                  <a:cubicBezTo>
                    <a:pt x="520477" y="905568"/>
                    <a:pt x="480472" y="933190"/>
                    <a:pt x="400462" y="888422"/>
                  </a:cubicBezTo>
                  <a:cubicBezTo>
                    <a:pt x="320452" y="843655"/>
                    <a:pt x="247110" y="760787"/>
                    <a:pt x="257587" y="597910"/>
                  </a:cubicBezTo>
                  <a:cubicBezTo>
                    <a:pt x="268065" y="435032"/>
                    <a:pt x="32797" y="530282"/>
                    <a:pt x="32797" y="530282"/>
                  </a:cubicBezTo>
                  <a:cubicBezTo>
                    <a:pt x="32797" y="530282"/>
                    <a:pt x="-64358" y="223578"/>
                    <a:pt x="119474" y="102610"/>
                  </a:cubicBezTo>
                  <a:cubicBezTo>
                    <a:pt x="304260" y="-18357"/>
                    <a:pt x="453802" y="-15500"/>
                    <a:pt x="536670" y="61653"/>
                  </a:cubicBezTo>
                  <a:close/>
                </a:path>
              </a:pathLst>
            </a:custGeom>
            <a:solidFill>
              <a:srgbClr val="80A3E1"/>
            </a:solidFill>
            <a:ln w="9525"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96D6062B-A56B-47CF-9FB2-1046DAB6A38F}"/>
                </a:ext>
              </a:extLst>
            </p:cNvPr>
            <p:cNvSpPr/>
            <p:nvPr/>
          </p:nvSpPr>
          <p:spPr>
            <a:xfrm>
              <a:off x="7412638" y="5139690"/>
              <a:ext cx="942975" cy="723900"/>
            </a:xfrm>
            <a:custGeom>
              <a:avLst/>
              <a:gdLst>
                <a:gd name="connsiteX0" fmla="*/ 769019 w 942975"/>
                <a:gd name="connsiteY0" fmla="*/ 394335 h 723900"/>
                <a:gd name="connsiteX1" fmla="*/ 611856 w 942975"/>
                <a:gd name="connsiteY1" fmla="*/ 400051 h 723900"/>
                <a:gd name="connsiteX2" fmla="*/ 511844 w 942975"/>
                <a:gd name="connsiteY2" fmla="*/ 579120 h 723900"/>
                <a:gd name="connsiteX3" fmla="*/ 428024 w 942975"/>
                <a:gd name="connsiteY3" fmla="*/ 667703 h 723900"/>
                <a:gd name="connsiteX4" fmla="*/ 334679 w 942975"/>
                <a:gd name="connsiteY4" fmla="*/ 562928 h 723900"/>
                <a:gd name="connsiteX5" fmla="*/ 208949 w 942975"/>
                <a:gd name="connsiteY5" fmla="*/ 710566 h 723900"/>
                <a:gd name="connsiteX6" fmla="*/ 81314 w 942975"/>
                <a:gd name="connsiteY6" fmla="*/ 712470 h 723900"/>
                <a:gd name="connsiteX7" fmla="*/ 8924 w 942975"/>
                <a:gd name="connsiteY7" fmla="*/ 367666 h 723900"/>
                <a:gd name="connsiteX8" fmla="*/ 214664 w 942975"/>
                <a:gd name="connsiteY8" fmla="*/ 76201 h 723900"/>
                <a:gd name="connsiteX9" fmla="*/ 598521 w 942975"/>
                <a:gd name="connsiteY9" fmla="*/ 10478 h 723900"/>
                <a:gd name="connsiteX10" fmla="*/ 942374 w 942975"/>
                <a:gd name="connsiteY10" fmla="*/ 340995 h 723900"/>
                <a:gd name="connsiteX11" fmla="*/ 769019 w 942975"/>
                <a:gd name="connsiteY11" fmla="*/ 394335 h 72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42975" h="723900">
                  <a:moveTo>
                    <a:pt x="769019" y="394335"/>
                  </a:moveTo>
                  <a:cubicBezTo>
                    <a:pt x="769019" y="394335"/>
                    <a:pt x="680436" y="328613"/>
                    <a:pt x="611856" y="400051"/>
                  </a:cubicBezTo>
                  <a:cubicBezTo>
                    <a:pt x="543276" y="471488"/>
                    <a:pt x="601379" y="509588"/>
                    <a:pt x="511844" y="579120"/>
                  </a:cubicBezTo>
                  <a:cubicBezTo>
                    <a:pt x="422309" y="648653"/>
                    <a:pt x="428024" y="667703"/>
                    <a:pt x="428024" y="667703"/>
                  </a:cubicBezTo>
                  <a:cubicBezTo>
                    <a:pt x="428024" y="667703"/>
                    <a:pt x="363254" y="528638"/>
                    <a:pt x="334679" y="562928"/>
                  </a:cubicBezTo>
                  <a:cubicBezTo>
                    <a:pt x="307056" y="597218"/>
                    <a:pt x="296579" y="677228"/>
                    <a:pt x="208949" y="710566"/>
                  </a:cubicBezTo>
                  <a:cubicBezTo>
                    <a:pt x="122271" y="743903"/>
                    <a:pt x="81314" y="712470"/>
                    <a:pt x="81314" y="712470"/>
                  </a:cubicBezTo>
                  <a:cubicBezTo>
                    <a:pt x="81314" y="712470"/>
                    <a:pt x="-6316" y="472441"/>
                    <a:pt x="8924" y="367666"/>
                  </a:cubicBezTo>
                  <a:cubicBezTo>
                    <a:pt x="24164" y="262891"/>
                    <a:pt x="86076" y="127635"/>
                    <a:pt x="214664" y="76201"/>
                  </a:cubicBezTo>
                  <a:cubicBezTo>
                    <a:pt x="343251" y="24766"/>
                    <a:pt x="474696" y="-2857"/>
                    <a:pt x="598521" y="10478"/>
                  </a:cubicBezTo>
                  <a:cubicBezTo>
                    <a:pt x="723299" y="23813"/>
                    <a:pt x="926181" y="293370"/>
                    <a:pt x="942374" y="340995"/>
                  </a:cubicBezTo>
                  <a:cubicBezTo>
                    <a:pt x="959519" y="388620"/>
                    <a:pt x="769019" y="394335"/>
                    <a:pt x="769019" y="394335"/>
                  </a:cubicBezTo>
                  <a:close/>
                </a:path>
              </a:pathLst>
            </a:custGeom>
            <a:solidFill>
              <a:srgbClr val="022D8D"/>
            </a:solidFill>
            <a:ln w="9525"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F644F964-76E8-4376-9C64-A0BBBA2C5827}"/>
                </a:ext>
              </a:extLst>
            </p:cNvPr>
            <p:cNvSpPr/>
            <p:nvPr/>
          </p:nvSpPr>
          <p:spPr>
            <a:xfrm>
              <a:off x="7448708" y="5123974"/>
              <a:ext cx="342900" cy="266700"/>
            </a:xfrm>
            <a:custGeom>
              <a:avLst/>
              <a:gdLst>
                <a:gd name="connsiteX0" fmla="*/ 338614 w 342900"/>
                <a:gd name="connsiteY0" fmla="*/ 7144 h 266700"/>
                <a:gd name="connsiteX1" fmla="*/ 117634 w 342900"/>
                <a:gd name="connsiteY1" fmla="*/ 121444 h 266700"/>
                <a:gd name="connsiteX2" fmla="*/ 7144 w 342900"/>
                <a:gd name="connsiteY2" fmla="*/ 265271 h 266700"/>
                <a:gd name="connsiteX3" fmla="*/ 145256 w 342900"/>
                <a:gd name="connsiteY3" fmla="*/ 237649 h 266700"/>
                <a:gd name="connsiteX4" fmla="*/ 338614 w 342900"/>
                <a:gd name="connsiteY4" fmla="*/ 7144 h 266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900" h="266700">
                  <a:moveTo>
                    <a:pt x="338614" y="7144"/>
                  </a:moveTo>
                  <a:cubicBezTo>
                    <a:pt x="338614" y="7144"/>
                    <a:pt x="236696" y="30004"/>
                    <a:pt x="117634" y="121444"/>
                  </a:cubicBezTo>
                  <a:cubicBezTo>
                    <a:pt x="75724" y="153829"/>
                    <a:pt x="50006" y="212884"/>
                    <a:pt x="7144" y="265271"/>
                  </a:cubicBezTo>
                  <a:lnTo>
                    <a:pt x="145256" y="237649"/>
                  </a:lnTo>
                  <a:cubicBezTo>
                    <a:pt x="146209" y="238601"/>
                    <a:pt x="156686" y="117634"/>
                    <a:pt x="338614" y="7144"/>
                  </a:cubicBezTo>
                  <a:close/>
                </a:path>
              </a:pathLst>
            </a:custGeom>
            <a:solidFill>
              <a:srgbClr val="022D8D"/>
            </a:solidFill>
            <a:ln w="9525"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541A2A64-0E94-435E-B245-E8EA03D378DF}"/>
                </a:ext>
              </a:extLst>
            </p:cNvPr>
            <p:cNvSpPr/>
            <p:nvPr/>
          </p:nvSpPr>
          <p:spPr>
            <a:xfrm>
              <a:off x="7500143" y="5112544"/>
              <a:ext cx="381000" cy="228600"/>
            </a:xfrm>
            <a:custGeom>
              <a:avLst/>
              <a:gdLst>
                <a:gd name="connsiteX0" fmla="*/ 374809 w 381000"/>
                <a:gd name="connsiteY0" fmla="*/ 7144 h 228600"/>
                <a:gd name="connsiteX1" fmla="*/ 7144 w 381000"/>
                <a:gd name="connsiteY1" fmla="*/ 219551 h 228600"/>
                <a:gd name="connsiteX2" fmla="*/ 164306 w 381000"/>
                <a:gd name="connsiteY2" fmla="*/ 222409 h 228600"/>
                <a:gd name="connsiteX3" fmla="*/ 374809 w 381000"/>
                <a:gd name="connsiteY3" fmla="*/ 7144 h 228600"/>
              </a:gdLst>
              <a:ahLst/>
              <a:cxnLst>
                <a:cxn ang="0">
                  <a:pos x="connsiteX0" y="connsiteY0"/>
                </a:cxn>
                <a:cxn ang="0">
                  <a:pos x="connsiteX1" y="connsiteY1"/>
                </a:cxn>
                <a:cxn ang="0">
                  <a:pos x="connsiteX2" y="connsiteY2"/>
                </a:cxn>
                <a:cxn ang="0">
                  <a:pos x="connsiteX3" y="connsiteY3"/>
                </a:cxn>
              </a:cxnLst>
              <a:rect l="l" t="t" r="r" b="b"/>
              <a:pathLst>
                <a:path w="381000" h="228600">
                  <a:moveTo>
                    <a:pt x="374809" y="7144"/>
                  </a:moveTo>
                  <a:cubicBezTo>
                    <a:pt x="374809" y="7144"/>
                    <a:pt x="185261" y="34766"/>
                    <a:pt x="7144" y="219551"/>
                  </a:cubicBezTo>
                  <a:lnTo>
                    <a:pt x="164306" y="222409"/>
                  </a:lnTo>
                  <a:cubicBezTo>
                    <a:pt x="164306" y="222409"/>
                    <a:pt x="185261" y="103346"/>
                    <a:pt x="374809" y="7144"/>
                  </a:cubicBezTo>
                  <a:close/>
                </a:path>
              </a:pathLst>
            </a:custGeom>
            <a:solidFill>
              <a:srgbClr val="022D8D"/>
            </a:solidFill>
            <a:ln w="9525"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13258160-354D-405F-BF90-F773085BD37D}"/>
                </a:ext>
              </a:extLst>
            </p:cNvPr>
            <p:cNvSpPr/>
            <p:nvPr/>
          </p:nvSpPr>
          <p:spPr>
            <a:xfrm>
              <a:off x="9367996" y="6238621"/>
              <a:ext cx="457200" cy="276225"/>
            </a:xfrm>
            <a:custGeom>
              <a:avLst/>
              <a:gdLst>
                <a:gd name="connsiteX0" fmla="*/ 313849 w 457200"/>
                <a:gd name="connsiteY0" fmla="*/ 13589 h 276225"/>
                <a:gd name="connsiteX1" fmla="*/ 342424 w 457200"/>
                <a:gd name="connsiteY1" fmla="*/ 7874 h 276225"/>
                <a:gd name="connsiteX2" fmla="*/ 366236 w 457200"/>
                <a:gd name="connsiteY2" fmla="*/ 12636 h 276225"/>
                <a:gd name="connsiteX3" fmla="*/ 443389 w 457200"/>
                <a:gd name="connsiteY3" fmla="*/ 64071 h 276225"/>
                <a:gd name="connsiteX4" fmla="*/ 417672 w 457200"/>
                <a:gd name="connsiteY4" fmla="*/ 89789 h 276225"/>
                <a:gd name="connsiteX5" fmla="*/ 345281 w 457200"/>
                <a:gd name="connsiteY5" fmla="*/ 55499 h 276225"/>
                <a:gd name="connsiteX6" fmla="*/ 264319 w 457200"/>
                <a:gd name="connsiteY6" fmla="*/ 82169 h 276225"/>
                <a:gd name="connsiteX7" fmla="*/ 266224 w 457200"/>
                <a:gd name="connsiteY7" fmla="*/ 90741 h 276225"/>
                <a:gd name="connsiteX8" fmla="*/ 337661 w 457200"/>
                <a:gd name="connsiteY8" fmla="*/ 75501 h 276225"/>
                <a:gd name="connsiteX9" fmla="*/ 400527 w 457200"/>
                <a:gd name="connsiteY9" fmla="*/ 125031 h 276225"/>
                <a:gd name="connsiteX10" fmla="*/ 410052 w 457200"/>
                <a:gd name="connsiteY10" fmla="*/ 157416 h 276225"/>
                <a:gd name="connsiteX11" fmla="*/ 376714 w 457200"/>
                <a:gd name="connsiteY11" fmla="*/ 171704 h 276225"/>
                <a:gd name="connsiteX12" fmla="*/ 331947 w 457200"/>
                <a:gd name="connsiteY12" fmla="*/ 118364 h 276225"/>
                <a:gd name="connsiteX13" fmla="*/ 262414 w 457200"/>
                <a:gd name="connsiteY13" fmla="*/ 135509 h 276225"/>
                <a:gd name="connsiteX14" fmla="*/ 283369 w 457200"/>
                <a:gd name="connsiteY14" fmla="*/ 149796 h 276225"/>
                <a:gd name="connsiteX15" fmla="*/ 320516 w 457200"/>
                <a:gd name="connsiteY15" fmla="*/ 171704 h 276225"/>
                <a:gd name="connsiteX16" fmla="*/ 311944 w 457200"/>
                <a:gd name="connsiteY16" fmla="*/ 217424 h 276225"/>
                <a:gd name="connsiteX17" fmla="*/ 271939 w 457200"/>
                <a:gd name="connsiteY17" fmla="*/ 220281 h 276225"/>
                <a:gd name="connsiteX18" fmla="*/ 276702 w 457200"/>
                <a:gd name="connsiteY18" fmla="*/ 185039 h 276225"/>
                <a:gd name="connsiteX19" fmla="*/ 229077 w 457200"/>
                <a:gd name="connsiteY19" fmla="*/ 186944 h 276225"/>
                <a:gd name="connsiteX20" fmla="*/ 247174 w 457200"/>
                <a:gd name="connsiteY20" fmla="*/ 218376 h 276225"/>
                <a:gd name="connsiteX21" fmla="*/ 259556 w 457200"/>
                <a:gd name="connsiteY21" fmla="*/ 261239 h 276225"/>
                <a:gd name="connsiteX22" fmla="*/ 220504 w 457200"/>
                <a:gd name="connsiteY22" fmla="*/ 254571 h 276225"/>
                <a:gd name="connsiteX23" fmla="*/ 177641 w 457200"/>
                <a:gd name="connsiteY23" fmla="*/ 250761 h 276225"/>
                <a:gd name="connsiteX24" fmla="*/ 62389 w 457200"/>
                <a:gd name="connsiteY24" fmla="*/ 266001 h 276225"/>
                <a:gd name="connsiteX25" fmla="*/ 7144 w 457200"/>
                <a:gd name="connsiteY25" fmla="*/ 148844 h 276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57200" h="276225">
                  <a:moveTo>
                    <a:pt x="313849" y="13589"/>
                  </a:moveTo>
                  <a:lnTo>
                    <a:pt x="342424" y="7874"/>
                  </a:lnTo>
                  <a:cubicBezTo>
                    <a:pt x="350997" y="5969"/>
                    <a:pt x="359569" y="7874"/>
                    <a:pt x="366236" y="12636"/>
                  </a:cubicBezTo>
                  <a:cubicBezTo>
                    <a:pt x="386239" y="25971"/>
                    <a:pt x="429102" y="53594"/>
                    <a:pt x="443389" y="64071"/>
                  </a:cubicBezTo>
                  <a:cubicBezTo>
                    <a:pt x="462439" y="78359"/>
                    <a:pt x="453866" y="107886"/>
                    <a:pt x="417672" y="89789"/>
                  </a:cubicBezTo>
                  <a:cubicBezTo>
                    <a:pt x="381477" y="72644"/>
                    <a:pt x="345281" y="55499"/>
                    <a:pt x="345281" y="55499"/>
                  </a:cubicBezTo>
                  <a:cubicBezTo>
                    <a:pt x="345281" y="55499"/>
                    <a:pt x="291941" y="64071"/>
                    <a:pt x="264319" y="82169"/>
                  </a:cubicBezTo>
                  <a:lnTo>
                    <a:pt x="266224" y="90741"/>
                  </a:lnTo>
                  <a:cubicBezTo>
                    <a:pt x="266224" y="90741"/>
                    <a:pt x="328136" y="70739"/>
                    <a:pt x="337661" y="75501"/>
                  </a:cubicBezTo>
                  <a:cubicBezTo>
                    <a:pt x="347186" y="80264"/>
                    <a:pt x="398622" y="117411"/>
                    <a:pt x="400527" y="125031"/>
                  </a:cubicBezTo>
                  <a:cubicBezTo>
                    <a:pt x="402431" y="132651"/>
                    <a:pt x="409099" y="151701"/>
                    <a:pt x="410052" y="157416"/>
                  </a:cubicBezTo>
                  <a:cubicBezTo>
                    <a:pt x="411004" y="163131"/>
                    <a:pt x="398622" y="205041"/>
                    <a:pt x="376714" y="171704"/>
                  </a:cubicBezTo>
                  <a:cubicBezTo>
                    <a:pt x="353854" y="138366"/>
                    <a:pt x="343377" y="122174"/>
                    <a:pt x="331947" y="118364"/>
                  </a:cubicBezTo>
                  <a:cubicBezTo>
                    <a:pt x="320516" y="115506"/>
                    <a:pt x="269081" y="128841"/>
                    <a:pt x="262414" y="135509"/>
                  </a:cubicBezTo>
                  <a:cubicBezTo>
                    <a:pt x="255747" y="142176"/>
                    <a:pt x="262414" y="149796"/>
                    <a:pt x="283369" y="149796"/>
                  </a:cubicBezTo>
                  <a:cubicBezTo>
                    <a:pt x="303372" y="149796"/>
                    <a:pt x="317659" y="161226"/>
                    <a:pt x="320516" y="171704"/>
                  </a:cubicBezTo>
                  <a:cubicBezTo>
                    <a:pt x="323374" y="182181"/>
                    <a:pt x="326231" y="208851"/>
                    <a:pt x="311944" y="217424"/>
                  </a:cubicBezTo>
                  <a:cubicBezTo>
                    <a:pt x="311944" y="217424"/>
                    <a:pt x="257652" y="249809"/>
                    <a:pt x="271939" y="220281"/>
                  </a:cubicBezTo>
                  <a:cubicBezTo>
                    <a:pt x="282416" y="198374"/>
                    <a:pt x="296704" y="182181"/>
                    <a:pt x="276702" y="185039"/>
                  </a:cubicBezTo>
                  <a:cubicBezTo>
                    <a:pt x="276702" y="185039"/>
                    <a:pt x="241459" y="176466"/>
                    <a:pt x="229077" y="186944"/>
                  </a:cubicBezTo>
                  <a:cubicBezTo>
                    <a:pt x="216694" y="198374"/>
                    <a:pt x="230981" y="213614"/>
                    <a:pt x="247174" y="218376"/>
                  </a:cubicBezTo>
                  <a:cubicBezTo>
                    <a:pt x="263366" y="223139"/>
                    <a:pt x="272891" y="246951"/>
                    <a:pt x="259556" y="261239"/>
                  </a:cubicBezTo>
                  <a:cubicBezTo>
                    <a:pt x="246222" y="275526"/>
                    <a:pt x="221456" y="278384"/>
                    <a:pt x="220504" y="254571"/>
                  </a:cubicBezTo>
                  <a:cubicBezTo>
                    <a:pt x="218599" y="230759"/>
                    <a:pt x="197644" y="242189"/>
                    <a:pt x="177641" y="250761"/>
                  </a:cubicBezTo>
                  <a:cubicBezTo>
                    <a:pt x="157639" y="259334"/>
                    <a:pt x="105252" y="279336"/>
                    <a:pt x="62389" y="266001"/>
                  </a:cubicBezTo>
                  <a:cubicBezTo>
                    <a:pt x="19527" y="252666"/>
                    <a:pt x="7144" y="148844"/>
                    <a:pt x="7144" y="148844"/>
                  </a:cubicBezTo>
                </a:path>
              </a:pathLst>
            </a:custGeom>
            <a:solidFill>
              <a:srgbClr val="80A3E1"/>
            </a:solidFill>
            <a:ln w="9525"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792F892F-D428-499F-B377-FEC9F7328A9B}"/>
                </a:ext>
              </a:extLst>
            </p:cNvPr>
            <p:cNvSpPr/>
            <p:nvPr/>
          </p:nvSpPr>
          <p:spPr>
            <a:xfrm>
              <a:off x="9344183" y="6254591"/>
              <a:ext cx="323850" cy="209550"/>
            </a:xfrm>
            <a:custGeom>
              <a:avLst/>
              <a:gdLst>
                <a:gd name="connsiteX0" fmla="*/ 7144 w 323850"/>
                <a:gd name="connsiteY0" fmla="*/ 173831 h 209550"/>
                <a:gd name="connsiteX1" fmla="*/ 91916 w 323850"/>
                <a:gd name="connsiteY1" fmla="*/ 210026 h 209550"/>
                <a:gd name="connsiteX2" fmla="*/ 208122 w 323850"/>
                <a:gd name="connsiteY2" fmla="*/ 156686 h 209550"/>
                <a:gd name="connsiteX3" fmla="*/ 227172 w 323850"/>
                <a:gd name="connsiteY3" fmla="*/ 82391 h 209550"/>
                <a:gd name="connsiteX4" fmla="*/ 316706 w 323850"/>
                <a:gd name="connsiteY4" fmla="*/ 7144 h 209550"/>
                <a:gd name="connsiteX5" fmla="*/ 156686 w 323850"/>
                <a:gd name="connsiteY5" fmla="*/ 50006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3850" h="209550">
                  <a:moveTo>
                    <a:pt x="7144" y="173831"/>
                  </a:moveTo>
                  <a:cubicBezTo>
                    <a:pt x="7144" y="173831"/>
                    <a:pt x="76677" y="210979"/>
                    <a:pt x="91916" y="210026"/>
                  </a:cubicBezTo>
                  <a:cubicBezTo>
                    <a:pt x="108109" y="209074"/>
                    <a:pt x="190024" y="198596"/>
                    <a:pt x="208122" y="156686"/>
                  </a:cubicBezTo>
                  <a:cubicBezTo>
                    <a:pt x="217647" y="135731"/>
                    <a:pt x="223361" y="106204"/>
                    <a:pt x="227172" y="82391"/>
                  </a:cubicBezTo>
                  <a:cubicBezTo>
                    <a:pt x="230981" y="59531"/>
                    <a:pt x="316706" y="7144"/>
                    <a:pt x="316706" y="7144"/>
                  </a:cubicBezTo>
                  <a:cubicBezTo>
                    <a:pt x="316706" y="7144"/>
                    <a:pt x="177641" y="33814"/>
                    <a:pt x="156686" y="50006"/>
                  </a:cubicBezTo>
                </a:path>
              </a:pathLst>
            </a:custGeom>
            <a:solidFill>
              <a:srgbClr val="528CE2"/>
            </a:solidFill>
            <a:ln w="9525"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A9515AB8-6A88-4445-8A8A-337E570E9AD3}"/>
                </a:ext>
              </a:extLst>
            </p:cNvPr>
            <p:cNvSpPr/>
            <p:nvPr/>
          </p:nvSpPr>
          <p:spPr>
            <a:xfrm>
              <a:off x="9322276" y="6214586"/>
              <a:ext cx="361950" cy="257175"/>
            </a:xfrm>
            <a:custGeom>
              <a:avLst/>
              <a:gdLst>
                <a:gd name="connsiteX0" fmla="*/ 7144 w 361950"/>
                <a:gd name="connsiteY0" fmla="*/ 211931 h 257175"/>
                <a:gd name="connsiteX1" fmla="*/ 170022 w 361950"/>
                <a:gd name="connsiteY1" fmla="*/ 71914 h 257175"/>
                <a:gd name="connsiteX2" fmla="*/ 356711 w 361950"/>
                <a:gd name="connsiteY2" fmla="*/ 7144 h 257175"/>
                <a:gd name="connsiteX3" fmla="*/ 342424 w 361950"/>
                <a:gd name="connsiteY3" fmla="*/ 56674 h 257175"/>
                <a:gd name="connsiteX4" fmla="*/ 229076 w 361950"/>
                <a:gd name="connsiteY4" fmla="*/ 103346 h 257175"/>
                <a:gd name="connsiteX5" fmla="*/ 208122 w 361950"/>
                <a:gd name="connsiteY5" fmla="*/ 166211 h 257175"/>
                <a:gd name="connsiteX6" fmla="*/ 167164 w 361950"/>
                <a:gd name="connsiteY6" fmla="*/ 219551 h 257175"/>
                <a:gd name="connsiteX7" fmla="*/ 128111 w 361950"/>
                <a:gd name="connsiteY7" fmla="*/ 247174 h 257175"/>
                <a:gd name="connsiteX8" fmla="*/ 7144 w 361950"/>
                <a:gd name="connsiteY8" fmla="*/ 211931 h 257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1950" h="257175">
                  <a:moveTo>
                    <a:pt x="7144" y="211931"/>
                  </a:moveTo>
                  <a:cubicBezTo>
                    <a:pt x="7144" y="211931"/>
                    <a:pt x="144304" y="87154"/>
                    <a:pt x="170022" y="71914"/>
                  </a:cubicBezTo>
                  <a:cubicBezTo>
                    <a:pt x="195739" y="56674"/>
                    <a:pt x="345281" y="13811"/>
                    <a:pt x="356711" y="7144"/>
                  </a:cubicBezTo>
                  <a:cubicBezTo>
                    <a:pt x="356711" y="7144"/>
                    <a:pt x="376714" y="33814"/>
                    <a:pt x="342424" y="56674"/>
                  </a:cubicBezTo>
                  <a:cubicBezTo>
                    <a:pt x="309086" y="79534"/>
                    <a:pt x="241459" y="90964"/>
                    <a:pt x="229076" y="103346"/>
                  </a:cubicBezTo>
                  <a:cubicBezTo>
                    <a:pt x="216694" y="116681"/>
                    <a:pt x="230029" y="135731"/>
                    <a:pt x="208122" y="166211"/>
                  </a:cubicBezTo>
                  <a:cubicBezTo>
                    <a:pt x="193834" y="185261"/>
                    <a:pt x="177641" y="206216"/>
                    <a:pt x="167164" y="219551"/>
                  </a:cubicBezTo>
                  <a:cubicBezTo>
                    <a:pt x="156686" y="231934"/>
                    <a:pt x="143351" y="242411"/>
                    <a:pt x="128111" y="247174"/>
                  </a:cubicBezTo>
                  <a:cubicBezTo>
                    <a:pt x="101441" y="254794"/>
                    <a:pt x="58579" y="254794"/>
                    <a:pt x="7144" y="211931"/>
                  </a:cubicBezTo>
                  <a:close/>
                </a:path>
              </a:pathLst>
            </a:custGeom>
            <a:solidFill>
              <a:srgbClr val="80A3E1"/>
            </a:solidFill>
            <a:ln w="9525"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C3F06171-B10F-4C17-AB6B-A7A58C6C053E}"/>
                </a:ext>
              </a:extLst>
            </p:cNvPr>
            <p:cNvSpPr/>
            <p:nvPr/>
          </p:nvSpPr>
          <p:spPr>
            <a:xfrm>
              <a:off x="4875053" y="5164931"/>
              <a:ext cx="66675" cy="19050"/>
            </a:xfrm>
            <a:custGeom>
              <a:avLst/>
              <a:gdLst>
                <a:gd name="connsiteX0" fmla="*/ 48101 w 66675"/>
                <a:gd name="connsiteY0" fmla="*/ 7144 h 19050"/>
                <a:gd name="connsiteX1" fmla="*/ 62389 w 66675"/>
                <a:gd name="connsiteY1" fmla="*/ 9049 h 19050"/>
                <a:gd name="connsiteX2" fmla="*/ 7144 w 66675"/>
                <a:gd name="connsiteY2" fmla="*/ 13811 h 19050"/>
              </a:gdLst>
              <a:ahLst/>
              <a:cxnLst>
                <a:cxn ang="0">
                  <a:pos x="connsiteX0" y="connsiteY0"/>
                </a:cxn>
                <a:cxn ang="0">
                  <a:pos x="connsiteX1" y="connsiteY1"/>
                </a:cxn>
                <a:cxn ang="0">
                  <a:pos x="connsiteX2" y="connsiteY2"/>
                </a:cxn>
              </a:cxnLst>
              <a:rect l="l" t="t" r="r" b="b"/>
              <a:pathLst>
                <a:path w="66675" h="19050">
                  <a:moveTo>
                    <a:pt x="48101" y="7144"/>
                  </a:moveTo>
                  <a:lnTo>
                    <a:pt x="62389" y="9049"/>
                  </a:lnTo>
                  <a:cubicBezTo>
                    <a:pt x="62389" y="9049"/>
                    <a:pt x="45244" y="23336"/>
                    <a:pt x="7144" y="13811"/>
                  </a:cubicBezTo>
                </a:path>
              </a:pathLst>
            </a:custGeom>
            <a:solidFill>
              <a:srgbClr val="528CE2"/>
            </a:solidFill>
            <a:ln w="9525"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6C32344A-4AE6-44BD-B783-D600335B4EC4}"/>
                </a:ext>
              </a:extLst>
            </p:cNvPr>
            <p:cNvSpPr/>
            <p:nvPr/>
          </p:nvSpPr>
          <p:spPr>
            <a:xfrm>
              <a:off x="6524322" y="8608347"/>
              <a:ext cx="581025" cy="933450"/>
            </a:xfrm>
            <a:custGeom>
              <a:avLst/>
              <a:gdLst>
                <a:gd name="connsiteX0" fmla="*/ 514335 w 581025"/>
                <a:gd name="connsiteY0" fmla="*/ 136556 h 933450"/>
                <a:gd name="connsiteX1" fmla="*/ 527670 w 581025"/>
                <a:gd name="connsiteY1" fmla="*/ 161321 h 933450"/>
                <a:gd name="connsiteX2" fmla="*/ 516240 w 581025"/>
                <a:gd name="connsiteY2" fmla="*/ 677576 h 933450"/>
                <a:gd name="connsiteX3" fmla="*/ 563865 w 581025"/>
                <a:gd name="connsiteY3" fmla="*/ 924273 h 933450"/>
                <a:gd name="connsiteX4" fmla="*/ 414323 w 581025"/>
                <a:gd name="connsiteY4" fmla="*/ 841406 h 933450"/>
                <a:gd name="connsiteX5" fmla="*/ 199058 w 581025"/>
                <a:gd name="connsiteY5" fmla="*/ 474693 h 933450"/>
                <a:gd name="connsiteX6" fmla="*/ 135240 w 581025"/>
                <a:gd name="connsiteY6" fmla="*/ 470884 h 933450"/>
                <a:gd name="connsiteX7" fmla="*/ 7605 w 581025"/>
                <a:gd name="connsiteY7" fmla="*/ 246093 h 933450"/>
                <a:gd name="connsiteX8" fmla="*/ 164768 w 581025"/>
                <a:gd name="connsiteY8" fmla="*/ 149891 h 933450"/>
                <a:gd name="connsiteX9" fmla="*/ 291450 w 581025"/>
                <a:gd name="connsiteY9" fmla="*/ 16541 h 933450"/>
                <a:gd name="connsiteX10" fmla="*/ 320978 w 581025"/>
                <a:gd name="connsiteY10" fmla="*/ 11778 h 933450"/>
                <a:gd name="connsiteX11" fmla="*/ 514335 w 581025"/>
                <a:gd name="connsiteY11" fmla="*/ 136556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1025" h="933450">
                  <a:moveTo>
                    <a:pt x="514335" y="136556"/>
                  </a:moveTo>
                  <a:cubicBezTo>
                    <a:pt x="524813" y="139414"/>
                    <a:pt x="530528" y="150843"/>
                    <a:pt x="527670" y="161321"/>
                  </a:cubicBezTo>
                  <a:cubicBezTo>
                    <a:pt x="506715" y="227996"/>
                    <a:pt x="443850" y="460406"/>
                    <a:pt x="516240" y="677576"/>
                  </a:cubicBezTo>
                  <a:cubicBezTo>
                    <a:pt x="602918" y="935704"/>
                    <a:pt x="586725" y="915701"/>
                    <a:pt x="563865" y="924273"/>
                  </a:cubicBezTo>
                  <a:cubicBezTo>
                    <a:pt x="540053" y="931893"/>
                    <a:pt x="479093" y="942371"/>
                    <a:pt x="414323" y="841406"/>
                  </a:cubicBezTo>
                  <a:cubicBezTo>
                    <a:pt x="349553" y="740441"/>
                    <a:pt x="233348" y="500411"/>
                    <a:pt x="199058" y="474693"/>
                  </a:cubicBezTo>
                  <a:cubicBezTo>
                    <a:pt x="164768" y="448976"/>
                    <a:pt x="181913" y="502316"/>
                    <a:pt x="135240" y="470884"/>
                  </a:cubicBezTo>
                  <a:cubicBezTo>
                    <a:pt x="88568" y="439451"/>
                    <a:pt x="-15" y="297529"/>
                    <a:pt x="7605" y="246093"/>
                  </a:cubicBezTo>
                  <a:cubicBezTo>
                    <a:pt x="15225" y="194659"/>
                    <a:pt x="114285" y="178466"/>
                    <a:pt x="164768" y="149891"/>
                  </a:cubicBezTo>
                  <a:cubicBezTo>
                    <a:pt x="226680" y="114648"/>
                    <a:pt x="271448" y="49878"/>
                    <a:pt x="291450" y="16541"/>
                  </a:cubicBezTo>
                  <a:cubicBezTo>
                    <a:pt x="298118" y="6064"/>
                    <a:pt x="311453" y="4159"/>
                    <a:pt x="320978" y="11778"/>
                  </a:cubicBezTo>
                  <a:cubicBezTo>
                    <a:pt x="356220" y="44164"/>
                    <a:pt x="439088" y="112743"/>
                    <a:pt x="514335" y="136556"/>
                  </a:cubicBezTo>
                  <a:close/>
                </a:path>
              </a:pathLst>
            </a:custGeom>
            <a:solidFill>
              <a:srgbClr val="042D75"/>
            </a:solidFill>
            <a:ln w="9525"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AC6902FD-54C1-49FA-BB5A-3F90BFE1F026}"/>
                </a:ext>
              </a:extLst>
            </p:cNvPr>
            <p:cNvSpPr/>
            <p:nvPr/>
          </p:nvSpPr>
          <p:spPr>
            <a:xfrm>
              <a:off x="5450839" y="6540341"/>
              <a:ext cx="1057275" cy="657225"/>
            </a:xfrm>
            <a:custGeom>
              <a:avLst/>
              <a:gdLst>
                <a:gd name="connsiteX0" fmla="*/ 40005 w 1057275"/>
                <a:gd name="connsiteY0" fmla="*/ 561499 h 657225"/>
                <a:gd name="connsiteX1" fmla="*/ 1054417 w 1057275"/>
                <a:gd name="connsiteY1" fmla="*/ 647224 h 657225"/>
                <a:gd name="connsiteX2" fmla="*/ 759142 w 1057275"/>
                <a:gd name="connsiteY2" fmla="*/ 496729 h 657225"/>
                <a:gd name="connsiteX3" fmla="*/ 759142 w 1057275"/>
                <a:gd name="connsiteY3" fmla="*/ 7144 h 657225"/>
                <a:gd name="connsiteX4" fmla="*/ 40005 w 1057275"/>
                <a:gd name="connsiteY4" fmla="*/ 463391 h 657225"/>
                <a:gd name="connsiteX5" fmla="*/ 40005 w 1057275"/>
                <a:gd name="connsiteY5" fmla="*/ 561499 h 65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7275" h="657225">
                  <a:moveTo>
                    <a:pt x="40005" y="561499"/>
                  </a:moveTo>
                  <a:cubicBezTo>
                    <a:pt x="233363" y="644366"/>
                    <a:pt x="712470" y="669132"/>
                    <a:pt x="1054417" y="647224"/>
                  </a:cubicBezTo>
                  <a:cubicBezTo>
                    <a:pt x="920115" y="639604"/>
                    <a:pt x="951548" y="631032"/>
                    <a:pt x="759142" y="496729"/>
                  </a:cubicBezTo>
                  <a:cubicBezTo>
                    <a:pt x="566738" y="362426"/>
                    <a:pt x="759142" y="7144"/>
                    <a:pt x="759142" y="7144"/>
                  </a:cubicBezTo>
                  <a:cubicBezTo>
                    <a:pt x="596265" y="207169"/>
                    <a:pt x="211455" y="389096"/>
                    <a:pt x="40005" y="463391"/>
                  </a:cubicBezTo>
                  <a:cubicBezTo>
                    <a:pt x="-3810" y="481489"/>
                    <a:pt x="-3810" y="542449"/>
                    <a:pt x="40005" y="561499"/>
                  </a:cubicBezTo>
                  <a:close/>
                </a:path>
              </a:pathLst>
            </a:custGeom>
            <a:solidFill>
              <a:srgbClr val="C5D3F6"/>
            </a:solidFill>
            <a:ln w="9525"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148FAB19-CB74-49BB-8FF2-C0C4F2BC585F}"/>
                </a:ext>
              </a:extLst>
            </p:cNvPr>
            <p:cNvSpPr/>
            <p:nvPr/>
          </p:nvSpPr>
          <p:spPr>
            <a:xfrm>
              <a:off x="6744811" y="7630635"/>
              <a:ext cx="752475" cy="161925"/>
            </a:xfrm>
            <a:custGeom>
              <a:avLst/>
              <a:gdLst>
                <a:gd name="connsiteX0" fmla="*/ 388144 w 752475"/>
                <a:gd name="connsiteY0" fmla="*/ 162720 h 161925"/>
                <a:gd name="connsiteX1" fmla="*/ 745331 w 752475"/>
                <a:gd name="connsiteY1" fmla="*/ 7463 h 161925"/>
                <a:gd name="connsiteX2" fmla="*/ 7144 w 752475"/>
                <a:gd name="connsiteY2" fmla="*/ 135097 h 161925"/>
                <a:gd name="connsiteX3" fmla="*/ 388144 w 752475"/>
                <a:gd name="connsiteY3" fmla="*/ 162720 h 161925"/>
              </a:gdLst>
              <a:ahLst/>
              <a:cxnLst>
                <a:cxn ang="0">
                  <a:pos x="connsiteX0" y="connsiteY0"/>
                </a:cxn>
                <a:cxn ang="0">
                  <a:pos x="connsiteX1" y="connsiteY1"/>
                </a:cxn>
                <a:cxn ang="0">
                  <a:pos x="connsiteX2" y="connsiteY2"/>
                </a:cxn>
                <a:cxn ang="0">
                  <a:pos x="connsiteX3" y="connsiteY3"/>
                </a:cxn>
              </a:cxnLst>
              <a:rect l="l" t="t" r="r" b="b"/>
              <a:pathLst>
                <a:path w="752475" h="161925">
                  <a:moveTo>
                    <a:pt x="388144" y="162720"/>
                  </a:moveTo>
                  <a:cubicBezTo>
                    <a:pt x="506254" y="64613"/>
                    <a:pt x="745331" y="7463"/>
                    <a:pt x="745331" y="7463"/>
                  </a:cubicBezTo>
                  <a:cubicBezTo>
                    <a:pt x="419576" y="-158"/>
                    <a:pt x="19526" y="131288"/>
                    <a:pt x="7144" y="135097"/>
                  </a:cubicBezTo>
                  <a:cubicBezTo>
                    <a:pt x="251936" y="105570"/>
                    <a:pt x="466249" y="89377"/>
                    <a:pt x="388144" y="162720"/>
                  </a:cubicBezTo>
                  <a:close/>
                </a:path>
              </a:pathLst>
            </a:custGeom>
            <a:solidFill>
              <a:srgbClr val="022D8D"/>
            </a:solidFill>
            <a:ln w="9525"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5FB9A5DB-D19B-4797-8ED2-67BF92DB197D}"/>
                </a:ext>
              </a:extLst>
            </p:cNvPr>
            <p:cNvSpPr/>
            <p:nvPr/>
          </p:nvSpPr>
          <p:spPr>
            <a:xfrm>
              <a:off x="8264999" y="6576536"/>
              <a:ext cx="581025" cy="333375"/>
            </a:xfrm>
            <a:custGeom>
              <a:avLst/>
              <a:gdLst>
                <a:gd name="connsiteX0" fmla="*/ 582456 w 581025"/>
                <a:gd name="connsiteY0" fmla="*/ 7144 h 333375"/>
                <a:gd name="connsiteX1" fmla="*/ 110968 w 581025"/>
                <a:gd name="connsiteY1" fmla="*/ 334803 h 333375"/>
                <a:gd name="connsiteX2" fmla="*/ 7145 w 581025"/>
                <a:gd name="connsiteY2" fmla="*/ 192881 h 333375"/>
                <a:gd name="connsiteX3" fmla="*/ 582456 w 581025"/>
                <a:gd name="connsiteY3" fmla="*/ 7144 h 333375"/>
              </a:gdLst>
              <a:ahLst/>
              <a:cxnLst>
                <a:cxn ang="0">
                  <a:pos x="connsiteX0" y="connsiteY0"/>
                </a:cxn>
                <a:cxn ang="0">
                  <a:pos x="connsiteX1" y="connsiteY1"/>
                </a:cxn>
                <a:cxn ang="0">
                  <a:pos x="connsiteX2" y="connsiteY2"/>
                </a:cxn>
                <a:cxn ang="0">
                  <a:pos x="connsiteX3" y="connsiteY3"/>
                </a:cxn>
              </a:cxnLst>
              <a:rect l="l" t="t" r="r" b="b"/>
              <a:pathLst>
                <a:path w="581025" h="333375">
                  <a:moveTo>
                    <a:pt x="582456" y="7144"/>
                  </a:moveTo>
                  <a:cubicBezTo>
                    <a:pt x="582456" y="7144"/>
                    <a:pt x="486253" y="205264"/>
                    <a:pt x="110968" y="334803"/>
                  </a:cubicBezTo>
                  <a:cubicBezTo>
                    <a:pt x="110968" y="334803"/>
                    <a:pt x="83345" y="243364"/>
                    <a:pt x="7145" y="192881"/>
                  </a:cubicBezTo>
                  <a:cubicBezTo>
                    <a:pt x="6193" y="192881"/>
                    <a:pt x="439581" y="70009"/>
                    <a:pt x="582456" y="7144"/>
                  </a:cubicBezTo>
                  <a:close/>
                </a:path>
              </a:pathLst>
            </a:custGeom>
            <a:solidFill>
              <a:srgbClr val="C5D3F6"/>
            </a:solidFill>
            <a:ln w="9525"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545B531F-3864-4F0F-B77A-1A1EB2C0C083}"/>
                </a:ext>
              </a:extLst>
            </p:cNvPr>
            <p:cNvSpPr/>
            <p:nvPr/>
          </p:nvSpPr>
          <p:spPr>
            <a:xfrm>
              <a:off x="7405846" y="6464689"/>
              <a:ext cx="381000" cy="466725"/>
            </a:xfrm>
            <a:custGeom>
              <a:avLst/>
              <a:gdLst>
                <a:gd name="connsiteX0" fmla="*/ 62389 w 381000"/>
                <a:gd name="connsiteY0" fmla="*/ 158043 h 466725"/>
                <a:gd name="connsiteX1" fmla="*/ 62389 w 381000"/>
                <a:gd name="connsiteY1" fmla="*/ 158043 h 466725"/>
                <a:gd name="connsiteX2" fmla="*/ 299561 w 381000"/>
                <a:gd name="connsiteY2" fmla="*/ 403788 h 466725"/>
                <a:gd name="connsiteX3" fmla="*/ 379571 w 381000"/>
                <a:gd name="connsiteY3" fmla="*/ 464749 h 466725"/>
                <a:gd name="connsiteX4" fmla="*/ 380524 w 381000"/>
                <a:gd name="connsiteY4" fmla="*/ 464749 h 466725"/>
                <a:gd name="connsiteX5" fmla="*/ 195739 w 381000"/>
                <a:gd name="connsiteY5" fmla="*/ 84701 h 466725"/>
                <a:gd name="connsiteX6" fmla="*/ 181451 w 381000"/>
                <a:gd name="connsiteY6" fmla="*/ 57079 h 466725"/>
                <a:gd name="connsiteX7" fmla="*/ 161449 w 381000"/>
                <a:gd name="connsiteY7" fmla="*/ 18979 h 466725"/>
                <a:gd name="connsiteX8" fmla="*/ 7144 w 381000"/>
                <a:gd name="connsiteY8" fmla="*/ 181856 h 466725"/>
                <a:gd name="connsiteX9" fmla="*/ 62389 w 381000"/>
                <a:gd name="connsiteY9" fmla="*/ 158043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1000" h="466725">
                  <a:moveTo>
                    <a:pt x="62389" y="158043"/>
                  </a:moveTo>
                  <a:lnTo>
                    <a:pt x="62389" y="158043"/>
                  </a:lnTo>
                  <a:cubicBezTo>
                    <a:pt x="132874" y="253293"/>
                    <a:pt x="213836" y="335209"/>
                    <a:pt x="299561" y="403788"/>
                  </a:cubicBezTo>
                  <a:lnTo>
                    <a:pt x="379571" y="464749"/>
                  </a:lnTo>
                  <a:lnTo>
                    <a:pt x="380524" y="464749"/>
                  </a:lnTo>
                  <a:cubicBezTo>
                    <a:pt x="380524" y="464749"/>
                    <a:pt x="259556" y="214241"/>
                    <a:pt x="195739" y="84701"/>
                  </a:cubicBezTo>
                  <a:cubicBezTo>
                    <a:pt x="190976" y="74224"/>
                    <a:pt x="186214" y="65651"/>
                    <a:pt x="181451" y="57079"/>
                  </a:cubicBezTo>
                  <a:cubicBezTo>
                    <a:pt x="172879" y="40886"/>
                    <a:pt x="166211" y="27551"/>
                    <a:pt x="161449" y="18979"/>
                  </a:cubicBezTo>
                  <a:cubicBezTo>
                    <a:pt x="126206" y="-45791"/>
                    <a:pt x="10954" y="176141"/>
                    <a:pt x="7144" y="181856"/>
                  </a:cubicBezTo>
                  <a:cubicBezTo>
                    <a:pt x="25241" y="175188"/>
                    <a:pt x="44291" y="166616"/>
                    <a:pt x="62389" y="158043"/>
                  </a:cubicBezTo>
                  <a:close/>
                </a:path>
              </a:pathLst>
            </a:custGeom>
            <a:solidFill>
              <a:srgbClr val="C5D3F6"/>
            </a:solidFill>
            <a:ln w="9525" cap="flat">
              <a:noFill/>
              <a:prstDash val="solid"/>
              <a:miter/>
            </a:ln>
          </p:spPr>
          <p:txBody>
            <a:bodyPr rtlCol="0" anchor="ctr"/>
            <a:lstStyle/>
            <a:p>
              <a:endParaRPr lang="en-US"/>
            </a:p>
          </p:txBody>
        </p:sp>
      </p:grpSp>
      <p:sp>
        <p:nvSpPr>
          <p:cNvPr id="50" name="Freeform: Shape 49">
            <a:extLst>
              <a:ext uri="{FF2B5EF4-FFF2-40B4-BE49-F238E27FC236}">
                <a16:creationId xmlns:a16="http://schemas.microsoft.com/office/drawing/2014/main" id="{1B76AA37-C0B5-4AE1-9454-362A654E62C5}"/>
              </a:ext>
            </a:extLst>
          </p:cNvPr>
          <p:cNvSpPr/>
          <p:nvPr/>
        </p:nvSpPr>
        <p:spPr>
          <a:xfrm>
            <a:off x="8695001" y="2535616"/>
            <a:ext cx="457424" cy="9580485"/>
          </a:xfrm>
          <a:custGeom>
            <a:avLst/>
            <a:gdLst>
              <a:gd name="connsiteX0" fmla="*/ 336709 w 342900"/>
              <a:gd name="connsiteY0" fmla="*/ 64702 h 7181850"/>
              <a:gd name="connsiteX1" fmla="*/ 336709 w 342900"/>
              <a:gd name="connsiteY1" fmla="*/ 7117012 h 7181850"/>
              <a:gd name="connsiteX2" fmla="*/ 315754 w 342900"/>
              <a:gd name="connsiteY2" fmla="*/ 7161780 h 7181850"/>
              <a:gd name="connsiteX3" fmla="*/ 278606 w 342900"/>
              <a:gd name="connsiteY3" fmla="*/ 7175114 h 7181850"/>
              <a:gd name="connsiteX4" fmla="*/ 267176 w 342900"/>
              <a:gd name="connsiteY4" fmla="*/ 7174162 h 7181850"/>
              <a:gd name="connsiteX5" fmla="*/ 7144 w 342900"/>
              <a:gd name="connsiteY5" fmla="*/ 7122727 h 7181850"/>
              <a:gd name="connsiteX6" fmla="*/ 7144 w 342900"/>
              <a:gd name="connsiteY6" fmla="*/ 7002712 h 7181850"/>
              <a:gd name="connsiteX7" fmla="*/ 219551 w 342900"/>
              <a:gd name="connsiteY7" fmla="*/ 7045575 h 7181850"/>
              <a:gd name="connsiteX8" fmla="*/ 219551 w 342900"/>
              <a:gd name="connsiteY8" fmla="*/ 130424 h 7181850"/>
              <a:gd name="connsiteX9" fmla="*/ 7144 w 342900"/>
              <a:gd name="connsiteY9" fmla="*/ 156142 h 7181850"/>
              <a:gd name="connsiteX10" fmla="*/ 7144 w 342900"/>
              <a:gd name="connsiteY10" fmla="*/ 38984 h 7181850"/>
              <a:gd name="connsiteX11" fmla="*/ 270986 w 342900"/>
              <a:gd name="connsiteY11" fmla="*/ 7552 h 7181850"/>
              <a:gd name="connsiteX12" fmla="*/ 316706 w 342900"/>
              <a:gd name="connsiteY12" fmla="*/ 21840 h 7181850"/>
              <a:gd name="connsiteX13" fmla="*/ 336709 w 342900"/>
              <a:gd name="connsiteY13" fmla="*/ 64702 h 718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2900" h="7181850">
                <a:moveTo>
                  <a:pt x="336709" y="64702"/>
                </a:moveTo>
                <a:lnTo>
                  <a:pt x="336709" y="7117012"/>
                </a:lnTo>
                <a:cubicBezTo>
                  <a:pt x="336709" y="7134157"/>
                  <a:pt x="329089" y="7151302"/>
                  <a:pt x="315754" y="7161780"/>
                </a:cubicBezTo>
                <a:cubicBezTo>
                  <a:pt x="305276" y="7170352"/>
                  <a:pt x="291941" y="7175114"/>
                  <a:pt x="278606" y="7175114"/>
                </a:cubicBezTo>
                <a:cubicBezTo>
                  <a:pt x="274797" y="7175114"/>
                  <a:pt x="270986" y="7175114"/>
                  <a:pt x="267176" y="7174162"/>
                </a:cubicBezTo>
                <a:lnTo>
                  <a:pt x="7144" y="7122727"/>
                </a:lnTo>
                <a:lnTo>
                  <a:pt x="7144" y="7002712"/>
                </a:lnTo>
                <a:lnTo>
                  <a:pt x="219551" y="7045575"/>
                </a:lnTo>
                <a:lnTo>
                  <a:pt x="219551" y="130424"/>
                </a:lnTo>
                <a:lnTo>
                  <a:pt x="7144" y="156142"/>
                </a:lnTo>
                <a:lnTo>
                  <a:pt x="7144" y="38984"/>
                </a:lnTo>
                <a:lnTo>
                  <a:pt x="270986" y="7552"/>
                </a:lnTo>
                <a:cubicBezTo>
                  <a:pt x="287179" y="5647"/>
                  <a:pt x="304324" y="10409"/>
                  <a:pt x="316706" y="21840"/>
                </a:cubicBezTo>
                <a:cubicBezTo>
                  <a:pt x="330041" y="32317"/>
                  <a:pt x="336709" y="47557"/>
                  <a:pt x="336709" y="64702"/>
                </a:cubicBezTo>
                <a:close/>
              </a:path>
            </a:pathLst>
          </a:custGeom>
          <a:solidFill>
            <a:schemeClr val="accent3"/>
          </a:solidFill>
          <a:ln w="9525" cap="flat">
            <a:noFill/>
            <a:prstDash val="solid"/>
            <a:miter/>
          </a:ln>
        </p:spPr>
        <p:txBody>
          <a:bodyPr rtlCol="0" anchor="ctr"/>
          <a:lstStyle/>
          <a:p>
            <a:endParaRPr lang="en-US"/>
          </a:p>
        </p:txBody>
      </p:sp>
      <p:sp>
        <p:nvSpPr>
          <p:cNvPr id="54" name="TextBox 53">
            <a:extLst>
              <a:ext uri="{FF2B5EF4-FFF2-40B4-BE49-F238E27FC236}">
                <a16:creationId xmlns:a16="http://schemas.microsoft.com/office/drawing/2014/main" id="{1A965A63-0FE4-4411-B7A0-B5ABE1E9F216}"/>
              </a:ext>
            </a:extLst>
          </p:cNvPr>
          <p:cNvSpPr txBox="1"/>
          <p:nvPr/>
        </p:nvSpPr>
        <p:spPr>
          <a:xfrm>
            <a:off x="13240865" y="4620444"/>
            <a:ext cx="8387686" cy="1569660"/>
          </a:xfrm>
          <a:prstGeom prst="rect">
            <a:avLst/>
          </a:prstGeom>
          <a:noFill/>
        </p:spPr>
        <p:txBody>
          <a:bodyPr wrap="square" rtlCol="0">
            <a:spAutoFit/>
          </a:bodyPr>
          <a:lstStyle/>
          <a:p>
            <a:pPr lvl="0">
              <a:defRPr/>
            </a:pPr>
            <a:r>
              <a:rPr lang="en-US" sz="9600" b="1">
                <a:solidFill>
                  <a:srgbClr val="D8E2FF"/>
                </a:solidFill>
                <a:latin typeface="Century Gothic"/>
              </a:rPr>
              <a:t>Your next job</a:t>
            </a:r>
            <a:endParaRPr kumimoji="0" lang="en-US" sz="6000" i="0" u="none" strike="noStrike" kern="1200" cap="none" spc="0" normalizeH="0" baseline="0" noProof="0">
              <a:ln>
                <a:noFill/>
              </a:ln>
              <a:solidFill>
                <a:srgbClr val="D8E2FF"/>
              </a:solidFill>
              <a:effectLst/>
              <a:uLnTx/>
              <a:uFillTx/>
              <a:latin typeface="Century Gothic"/>
            </a:endParaRPr>
          </a:p>
        </p:txBody>
      </p:sp>
      <p:sp>
        <p:nvSpPr>
          <p:cNvPr id="55" name="TextBox 54">
            <a:extLst>
              <a:ext uri="{FF2B5EF4-FFF2-40B4-BE49-F238E27FC236}">
                <a16:creationId xmlns:a16="http://schemas.microsoft.com/office/drawing/2014/main" id="{D3E36B71-806A-4853-B360-23F74E81B9A3}"/>
              </a:ext>
            </a:extLst>
          </p:cNvPr>
          <p:cNvSpPr txBox="1"/>
          <p:nvPr/>
        </p:nvSpPr>
        <p:spPr>
          <a:xfrm>
            <a:off x="13320377" y="7728652"/>
            <a:ext cx="6571325" cy="830997"/>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D8E2FF"/>
                </a:solidFill>
                <a:effectLst/>
                <a:uLnTx/>
                <a:uFillTx/>
                <a:latin typeface="Calibri"/>
                <a:ea typeface="+mn-ea"/>
                <a:cs typeface="+mn-cs"/>
              </a:rPr>
              <a:t>Donec eget viverra nisi, non luctus arcu. Sed ipsum leo, volutpat id convallis vitae, mollis ac dui. </a:t>
            </a:r>
          </a:p>
        </p:txBody>
      </p:sp>
      <p:sp>
        <p:nvSpPr>
          <p:cNvPr id="56" name="TextBox 55">
            <a:extLst>
              <a:ext uri="{FF2B5EF4-FFF2-40B4-BE49-F238E27FC236}">
                <a16:creationId xmlns:a16="http://schemas.microsoft.com/office/drawing/2014/main" id="{05EF8124-344E-48DD-B203-BB48EB8D930A}"/>
              </a:ext>
            </a:extLst>
          </p:cNvPr>
          <p:cNvSpPr txBox="1"/>
          <p:nvPr/>
        </p:nvSpPr>
        <p:spPr>
          <a:xfrm>
            <a:off x="13240865" y="6029502"/>
            <a:ext cx="8387686" cy="1569660"/>
          </a:xfrm>
          <a:prstGeom prst="rect">
            <a:avLst/>
          </a:prstGeom>
          <a:noFill/>
        </p:spPr>
        <p:txBody>
          <a:bodyPr wrap="square" rtlCol="0">
            <a:spAutoFit/>
          </a:bodyPr>
          <a:lstStyle/>
          <a:p>
            <a:pPr lvl="0">
              <a:defRPr/>
            </a:pPr>
            <a:r>
              <a:rPr lang="en-US" sz="9600" b="1">
                <a:solidFill>
                  <a:srgbClr val="D8E2FF"/>
                </a:solidFill>
                <a:latin typeface="Century Gothic"/>
              </a:rPr>
              <a:t>Is here ….</a:t>
            </a:r>
            <a:endParaRPr kumimoji="0" lang="en-US" sz="6000" i="0" u="none" strike="noStrike" kern="1200" cap="none" spc="0" normalizeH="0" baseline="0" noProof="0">
              <a:ln>
                <a:noFill/>
              </a:ln>
              <a:solidFill>
                <a:srgbClr val="D8E2FF"/>
              </a:solidFill>
              <a:effectLst/>
              <a:uLnTx/>
              <a:uFillTx/>
              <a:latin typeface="Century Gothic"/>
            </a:endParaRPr>
          </a:p>
        </p:txBody>
      </p:sp>
    </p:spTree>
    <p:extLst>
      <p:ext uri="{BB962C8B-B14F-4D97-AF65-F5344CB8AC3E}">
        <p14:creationId xmlns:p14="http://schemas.microsoft.com/office/powerpoint/2010/main" val="2191321134"/>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54"/>
                                        </p:tgtEl>
                                        <p:attrNameLst>
                                          <p:attrName>style.visibility</p:attrName>
                                        </p:attrNameLst>
                                      </p:cBhvr>
                                      <p:to>
                                        <p:strVal val="visible"/>
                                      </p:to>
                                    </p:set>
                                    <p:anim calcmode="lin" valueType="num">
                                      <p:cBhvr additive="base">
                                        <p:cTn id="7" dur="1500" fill="hold"/>
                                        <p:tgtEl>
                                          <p:spTgt spid="54"/>
                                        </p:tgtEl>
                                        <p:attrNameLst>
                                          <p:attrName>ppt_x</p:attrName>
                                        </p:attrNameLst>
                                      </p:cBhvr>
                                      <p:tavLst>
                                        <p:tav tm="0">
                                          <p:val>
                                            <p:strVal val="1+#ppt_w/2"/>
                                          </p:val>
                                        </p:tav>
                                        <p:tav tm="100000">
                                          <p:val>
                                            <p:strVal val="#ppt_x"/>
                                          </p:val>
                                        </p:tav>
                                      </p:tavLst>
                                    </p:anim>
                                    <p:anim calcmode="lin" valueType="num">
                                      <p:cBhvr additive="base">
                                        <p:cTn id="8" dur="1500" fill="hold"/>
                                        <p:tgtEl>
                                          <p:spTgt spid="54"/>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100"/>
                                  </p:stCondLst>
                                  <p:childTnLst>
                                    <p:set>
                                      <p:cBhvr>
                                        <p:cTn id="10" dur="1" fill="hold">
                                          <p:stCondLst>
                                            <p:cond delay="0"/>
                                          </p:stCondLst>
                                        </p:cTn>
                                        <p:tgtEl>
                                          <p:spTgt spid="55"/>
                                        </p:tgtEl>
                                        <p:attrNameLst>
                                          <p:attrName>style.visibility</p:attrName>
                                        </p:attrNameLst>
                                      </p:cBhvr>
                                      <p:to>
                                        <p:strVal val="visible"/>
                                      </p:to>
                                    </p:set>
                                    <p:anim calcmode="lin" valueType="num">
                                      <p:cBhvr additive="base">
                                        <p:cTn id="11" dur="1500" fill="hold"/>
                                        <p:tgtEl>
                                          <p:spTgt spid="55"/>
                                        </p:tgtEl>
                                        <p:attrNameLst>
                                          <p:attrName>ppt_x</p:attrName>
                                        </p:attrNameLst>
                                      </p:cBhvr>
                                      <p:tavLst>
                                        <p:tav tm="0">
                                          <p:val>
                                            <p:strVal val="1+#ppt_w/2"/>
                                          </p:val>
                                        </p:tav>
                                        <p:tav tm="100000">
                                          <p:val>
                                            <p:strVal val="#ppt_x"/>
                                          </p:val>
                                        </p:tav>
                                      </p:tavLst>
                                    </p:anim>
                                    <p:anim calcmode="lin" valueType="num">
                                      <p:cBhvr additive="base">
                                        <p:cTn id="12" dur="1500" fill="hold"/>
                                        <p:tgtEl>
                                          <p:spTgt spid="55"/>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200"/>
                                  </p:stCondLst>
                                  <p:childTnLst>
                                    <p:set>
                                      <p:cBhvr>
                                        <p:cTn id="14" dur="1" fill="hold">
                                          <p:stCondLst>
                                            <p:cond delay="0"/>
                                          </p:stCondLst>
                                        </p:cTn>
                                        <p:tgtEl>
                                          <p:spTgt spid="56"/>
                                        </p:tgtEl>
                                        <p:attrNameLst>
                                          <p:attrName>style.visibility</p:attrName>
                                        </p:attrNameLst>
                                      </p:cBhvr>
                                      <p:to>
                                        <p:strVal val="visible"/>
                                      </p:to>
                                    </p:set>
                                    <p:anim calcmode="lin" valueType="num">
                                      <p:cBhvr additive="base">
                                        <p:cTn id="15" dur="1500" fill="hold"/>
                                        <p:tgtEl>
                                          <p:spTgt spid="56"/>
                                        </p:tgtEl>
                                        <p:attrNameLst>
                                          <p:attrName>ppt_x</p:attrName>
                                        </p:attrNameLst>
                                      </p:cBhvr>
                                      <p:tavLst>
                                        <p:tav tm="0">
                                          <p:val>
                                            <p:strVal val="1+#ppt_w/2"/>
                                          </p:val>
                                        </p:tav>
                                        <p:tav tm="100000">
                                          <p:val>
                                            <p:strVal val="#ppt_x"/>
                                          </p:val>
                                        </p:tav>
                                      </p:tavLst>
                                    </p:anim>
                                    <p:anim calcmode="lin" valueType="num">
                                      <p:cBhvr additive="base">
                                        <p:cTn id="16" dur="1500" fill="hold"/>
                                        <p:tgtEl>
                                          <p:spTgt spid="56"/>
                                        </p:tgtEl>
                                        <p:attrNameLst>
                                          <p:attrName>ppt_y</p:attrName>
                                        </p:attrNameLst>
                                      </p:cBhvr>
                                      <p:tavLst>
                                        <p:tav tm="0">
                                          <p:val>
                                            <p:strVal val="#ppt_y"/>
                                          </p:val>
                                        </p:tav>
                                        <p:tav tm="100000">
                                          <p:val>
                                            <p:strVal val="#ppt_y"/>
                                          </p:val>
                                        </p:tav>
                                      </p:tavLst>
                                    </p:anim>
                                  </p:childTnLst>
                                </p:cTn>
                              </p:par>
                              <p:par>
                                <p:cTn id="17" presetID="2" presetClass="entr" presetSubtype="8" decel="100000" fill="hold" grpId="0" nodeType="withEffect">
                                  <p:stCondLst>
                                    <p:cond delay="200"/>
                                  </p:stCondLst>
                                  <p:childTnLst>
                                    <p:set>
                                      <p:cBhvr>
                                        <p:cTn id="18" dur="1" fill="hold">
                                          <p:stCondLst>
                                            <p:cond delay="0"/>
                                          </p:stCondLst>
                                        </p:cTn>
                                        <p:tgtEl>
                                          <p:spTgt spid="50"/>
                                        </p:tgtEl>
                                        <p:attrNameLst>
                                          <p:attrName>style.visibility</p:attrName>
                                        </p:attrNameLst>
                                      </p:cBhvr>
                                      <p:to>
                                        <p:strVal val="visible"/>
                                      </p:to>
                                    </p:set>
                                    <p:anim calcmode="lin" valueType="num">
                                      <p:cBhvr additive="base">
                                        <p:cTn id="19" dur="1500" fill="hold"/>
                                        <p:tgtEl>
                                          <p:spTgt spid="50"/>
                                        </p:tgtEl>
                                        <p:attrNameLst>
                                          <p:attrName>ppt_x</p:attrName>
                                        </p:attrNameLst>
                                      </p:cBhvr>
                                      <p:tavLst>
                                        <p:tav tm="0">
                                          <p:val>
                                            <p:strVal val="0-#ppt_w/2"/>
                                          </p:val>
                                        </p:tav>
                                        <p:tav tm="100000">
                                          <p:val>
                                            <p:strVal val="#ppt_x"/>
                                          </p:val>
                                        </p:tav>
                                      </p:tavLst>
                                    </p:anim>
                                    <p:anim calcmode="lin" valueType="num">
                                      <p:cBhvr additive="base">
                                        <p:cTn id="20" dur="1500" fill="hold"/>
                                        <p:tgtEl>
                                          <p:spTgt spid="50"/>
                                        </p:tgtEl>
                                        <p:attrNameLst>
                                          <p:attrName>ppt_y</p:attrName>
                                        </p:attrNameLst>
                                      </p:cBhvr>
                                      <p:tavLst>
                                        <p:tav tm="0">
                                          <p:val>
                                            <p:strVal val="#ppt_y"/>
                                          </p:val>
                                        </p:tav>
                                        <p:tav tm="100000">
                                          <p:val>
                                            <p:strVal val="#ppt_y"/>
                                          </p:val>
                                        </p:tav>
                                      </p:tavLst>
                                    </p:anim>
                                  </p:childTnLst>
                                </p:cTn>
                              </p:par>
                              <p:par>
                                <p:cTn id="21" presetID="2" presetClass="entr" presetSubtype="8" decel="100000" fill="hold" grpId="0" nodeType="withEffect">
                                  <p:stCondLst>
                                    <p:cond delay="200"/>
                                  </p:stCondLst>
                                  <p:childTnLst>
                                    <p:set>
                                      <p:cBhvr>
                                        <p:cTn id="22" dur="1" fill="hold">
                                          <p:stCondLst>
                                            <p:cond delay="0"/>
                                          </p:stCondLst>
                                        </p:cTn>
                                        <p:tgtEl>
                                          <p:spTgt spid="9"/>
                                        </p:tgtEl>
                                        <p:attrNameLst>
                                          <p:attrName>style.visibility</p:attrName>
                                        </p:attrNameLst>
                                      </p:cBhvr>
                                      <p:to>
                                        <p:strVal val="visible"/>
                                      </p:to>
                                    </p:set>
                                    <p:anim calcmode="lin" valueType="num">
                                      <p:cBhvr additive="base">
                                        <p:cTn id="23" dur="1500" fill="hold"/>
                                        <p:tgtEl>
                                          <p:spTgt spid="9"/>
                                        </p:tgtEl>
                                        <p:attrNameLst>
                                          <p:attrName>ppt_x</p:attrName>
                                        </p:attrNameLst>
                                      </p:cBhvr>
                                      <p:tavLst>
                                        <p:tav tm="0">
                                          <p:val>
                                            <p:strVal val="0-#ppt_w/2"/>
                                          </p:val>
                                        </p:tav>
                                        <p:tav tm="100000">
                                          <p:val>
                                            <p:strVal val="#ppt_x"/>
                                          </p:val>
                                        </p:tav>
                                      </p:tavLst>
                                    </p:anim>
                                    <p:anim calcmode="lin" valueType="num">
                                      <p:cBhvr additive="base">
                                        <p:cTn id="24" dur="1500" fill="hold"/>
                                        <p:tgtEl>
                                          <p:spTgt spid="9"/>
                                        </p:tgtEl>
                                        <p:attrNameLst>
                                          <p:attrName>ppt_y</p:attrName>
                                        </p:attrNameLst>
                                      </p:cBhvr>
                                      <p:tavLst>
                                        <p:tav tm="0">
                                          <p:val>
                                            <p:strVal val="#ppt_y"/>
                                          </p:val>
                                        </p:tav>
                                        <p:tav tm="100000">
                                          <p:val>
                                            <p:strVal val="#ppt_y"/>
                                          </p:val>
                                        </p:tav>
                                      </p:tavLst>
                                    </p:anim>
                                  </p:childTnLst>
                                </p:cTn>
                              </p:par>
                              <p:par>
                                <p:cTn id="25" presetID="2" presetClass="entr" presetSubtype="8" decel="100000" fill="hold" nodeType="withEffect">
                                  <p:stCondLst>
                                    <p:cond delay="200"/>
                                  </p:stCondLst>
                                  <p:childTnLst>
                                    <p:set>
                                      <p:cBhvr>
                                        <p:cTn id="26" dur="1" fill="hold">
                                          <p:stCondLst>
                                            <p:cond delay="0"/>
                                          </p:stCondLst>
                                        </p:cTn>
                                        <p:tgtEl>
                                          <p:spTgt spid="57"/>
                                        </p:tgtEl>
                                        <p:attrNameLst>
                                          <p:attrName>style.visibility</p:attrName>
                                        </p:attrNameLst>
                                      </p:cBhvr>
                                      <p:to>
                                        <p:strVal val="visible"/>
                                      </p:to>
                                    </p:set>
                                    <p:anim calcmode="lin" valueType="num">
                                      <p:cBhvr additive="base">
                                        <p:cTn id="27" dur="1500" fill="hold"/>
                                        <p:tgtEl>
                                          <p:spTgt spid="57"/>
                                        </p:tgtEl>
                                        <p:attrNameLst>
                                          <p:attrName>ppt_x</p:attrName>
                                        </p:attrNameLst>
                                      </p:cBhvr>
                                      <p:tavLst>
                                        <p:tav tm="0">
                                          <p:val>
                                            <p:strVal val="0-#ppt_w/2"/>
                                          </p:val>
                                        </p:tav>
                                        <p:tav tm="100000">
                                          <p:val>
                                            <p:strVal val="#ppt_x"/>
                                          </p:val>
                                        </p:tav>
                                      </p:tavLst>
                                    </p:anim>
                                    <p:anim calcmode="lin" valueType="num">
                                      <p:cBhvr additive="base">
                                        <p:cTn id="28" dur="1500" fill="hold"/>
                                        <p:tgtEl>
                                          <p:spTgt spid="57"/>
                                        </p:tgtEl>
                                        <p:attrNameLst>
                                          <p:attrName>ppt_y</p:attrName>
                                        </p:attrNameLst>
                                      </p:cBhvr>
                                      <p:tavLst>
                                        <p:tav tm="0">
                                          <p:val>
                                            <p:strVal val="#ppt_y"/>
                                          </p:val>
                                        </p:tav>
                                        <p:tav tm="100000">
                                          <p:val>
                                            <p:strVal val="#ppt_y"/>
                                          </p:val>
                                        </p:tav>
                                      </p:tavLst>
                                    </p:anim>
                                  </p:childTnLst>
                                </p:cTn>
                              </p:par>
                              <p:par>
                                <p:cTn id="29" presetID="2" presetClass="entr" presetSubtype="8" decel="100000" fill="hold" nodeType="withEffect">
                                  <p:stCondLst>
                                    <p:cond delay="200"/>
                                  </p:stCondLst>
                                  <p:childTnLst>
                                    <p:set>
                                      <p:cBhvr>
                                        <p:cTn id="30" dur="1" fill="hold">
                                          <p:stCondLst>
                                            <p:cond delay="0"/>
                                          </p:stCondLst>
                                        </p:cTn>
                                        <p:tgtEl>
                                          <p:spTgt spid="52"/>
                                        </p:tgtEl>
                                        <p:attrNameLst>
                                          <p:attrName>style.visibility</p:attrName>
                                        </p:attrNameLst>
                                      </p:cBhvr>
                                      <p:to>
                                        <p:strVal val="visible"/>
                                      </p:to>
                                    </p:set>
                                    <p:anim calcmode="lin" valueType="num">
                                      <p:cBhvr additive="base">
                                        <p:cTn id="31" dur="1500" fill="hold"/>
                                        <p:tgtEl>
                                          <p:spTgt spid="52"/>
                                        </p:tgtEl>
                                        <p:attrNameLst>
                                          <p:attrName>ppt_x</p:attrName>
                                        </p:attrNameLst>
                                      </p:cBhvr>
                                      <p:tavLst>
                                        <p:tav tm="0">
                                          <p:val>
                                            <p:strVal val="0-#ppt_w/2"/>
                                          </p:val>
                                        </p:tav>
                                        <p:tav tm="100000">
                                          <p:val>
                                            <p:strVal val="#ppt_x"/>
                                          </p:val>
                                        </p:tav>
                                      </p:tavLst>
                                    </p:anim>
                                    <p:anim calcmode="lin" valueType="num">
                                      <p:cBhvr additive="base">
                                        <p:cTn id="32" dur="1500" fill="hold"/>
                                        <p:tgtEl>
                                          <p:spTgt spid="52"/>
                                        </p:tgtEl>
                                        <p:attrNameLst>
                                          <p:attrName>ppt_y</p:attrName>
                                        </p:attrNameLst>
                                      </p:cBhvr>
                                      <p:tavLst>
                                        <p:tav tm="0">
                                          <p:val>
                                            <p:strVal val="#ppt_y"/>
                                          </p:val>
                                        </p:tav>
                                        <p:tav tm="100000">
                                          <p:val>
                                            <p:strVal val="#ppt_y"/>
                                          </p:val>
                                        </p:tav>
                                      </p:tavLst>
                                    </p:anim>
                                  </p:childTnLst>
                                </p:cTn>
                              </p:par>
                              <p:par>
                                <p:cTn id="33" presetID="2" presetClass="entr" presetSubtype="2" decel="100000" fill="hold" grpId="0" nodeType="withEffect">
                                  <p:stCondLst>
                                    <p:cond delay="300"/>
                                  </p:stCondLst>
                                  <p:childTnLst>
                                    <p:set>
                                      <p:cBhvr>
                                        <p:cTn id="34" dur="1" fill="hold">
                                          <p:stCondLst>
                                            <p:cond delay="0"/>
                                          </p:stCondLst>
                                        </p:cTn>
                                        <p:tgtEl>
                                          <p:spTgt spid="4"/>
                                        </p:tgtEl>
                                        <p:attrNameLst>
                                          <p:attrName>style.visibility</p:attrName>
                                        </p:attrNameLst>
                                      </p:cBhvr>
                                      <p:to>
                                        <p:strVal val="visible"/>
                                      </p:to>
                                    </p:set>
                                    <p:anim calcmode="lin" valueType="num">
                                      <p:cBhvr additive="base">
                                        <p:cTn id="35" dur="1500" fill="hold"/>
                                        <p:tgtEl>
                                          <p:spTgt spid="4"/>
                                        </p:tgtEl>
                                        <p:attrNameLst>
                                          <p:attrName>ppt_x</p:attrName>
                                        </p:attrNameLst>
                                      </p:cBhvr>
                                      <p:tavLst>
                                        <p:tav tm="0">
                                          <p:val>
                                            <p:strVal val="1+#ppt_w/2"/>
                                          </p:val>
                                        </p:tav>
                                        <p:tav tm="100000">
                                          <p:val>
                                            <p:strVal val="#ppt_x"/>
                                          </p:val>
                                        </p:tav>
                                      </p:tavLst>
                                    </p:anim>
                                    <p:anim calcmode="lin" valueType="num">
                                      <p:cBhvr additive="base">
                                        <p:cTn id="36" dur="1500" fill="hold"/>
                                        <p:tgtEl>
                                          <p:spTgt spid="4"/>
                                        </p:tgtEl>
                                        <p:attrNameLst>
                                          <p:attrName>ppt_y</p:attrName>
                                        </p:attrNameLst>
                                      </p:cBhvr>
                                      <p:tavLst>
                                        <p:tav tm="0">
                                          <p:val>
                                            <p:strVal val="#ppt_y"/>
                                          </p:val>
                                        </p:tav>
                                        <p:tav tm="100000">
                                          <p:val>
                                            <p:strVal val="#ppt_y"/>
                                          </p:val>
                                        </p:tav>
                                      </p:tavLst>
                                    </p:anim>
                                  </p:childTnLst>
                                </p:cTn>
                              </p:par>
                              <p:par>
                                <p:cTn id="37" presetID="2" presetClass="entr" presetSubtype="2" decel="100000" fill="hold" grpId="0" nodeType="withEffect">
                                  <p:stCondLst>
                                    <p:cond delay="400"/>
                                  </p:stCondLst>
                                  <p:childTnLst>
                                    <p:set>
                                      <p:cBhvr>
                                        <p:cTn id="38" dur="1" fill="hold">
                                          <p:stCondLst>
                                            <p:cond delay="0"/>
                                          </p:stCondLst>
                                        </p:cTn>
                                        <p:tgtEl>
                                          <p:spTgt spid="5"/>
                                        </p:tgtEl>
                                        <p:attrNameLst>
                                          <p:attrName>style.visibility</p:attrName>
                                        </p:attrNameLst>
                                      </p:cBhvr>
                                      <p:to>
                                        <p:strVal val="visible"/>
                                      </p:to>
                                    </p:set>
                                    <p:anim calcmode="lin" valueType="num">
                                      <p:cBhvr additive="base">
                                        <p:cTn id="39" dur="1500" fill="hold"/>
                                        <p:tgtEl>
                                          <p:spTgt spid="5"/>
                                        </p:tgtEl>
                                        <p:attrNameLst>
                                          <p:attrName>ppt_x</p:attrName>
                                        </p:attrNameLst>
                                      </p:cBhvr>
                                      <p:tavLst>
                                        <p:tav tm="0">
                                          <p:val>
                                            <p:strVal val="1+#ppt_w/2"/>
                                          </p:val>
                                        </p:tav>
                                        <p:tav tm="100000">
                                          <p:val>
                                            <p:strVal val="#ppt_x"/>
                                          </p:val>
                                        </p:tav>
                                      </p:tavLst>
                                    </p:anim>
                                    <p:anim calcmode="lin" valueType="num">
                                      <p:cBhvr additive="base">
                                        <p:cTn id="40" dur="1500" fill="hold"/>
                                        <p:tgtEl>
                                          <p:spTgt spid="5"/>
                                        </p:tgtEl>
                                        <p:attrNameLst>
                                          <p:attrName>ppt_y</p:attrName>
                                        </p:attrNameLst>
                                      </p:cBhvr>
                                      <p:tavLst>
                                        <p:tav tm="0">
                                          <p:val>
                                            <p:strVal val="#ppt_y"/>
                                          </p:val>
                                        </p:tav>
                                        <p:tav tm="100000">
                                          <p:val>
                                            <p:strVal val="#ppt_y"/>
                                          </p:val>
                                        </p:tav>
                                      </p:tavLst>
                                    </p:anim>
                                  </p:childTnLst>
                                </p:cTn>
                              </p:par>
                              <p:par>
                                <p:cTn id="41" presetID="2" presetClass="entr" presetSubtype="2" decel="100000" fill="hold" grpId="0" nodeType="withEffect">
                                  <p:stCondLst>
                                    <p:cond delay="500"/>
                                  </p:stCondLst>
                                  <p:childTnLst>
                                    <p:set>
                                      <p:cBhvr>
                                        <p:cTn id="42" dur="1" fill="hold">
                                          <p:stCondLst>
                                            <p:cond delay="0"/>
                                          </p:stCondLst>
                                        </p:cTn>
                                        <p:tgtEl>
                                          <p:spTgt spid="7"/>
                                        </p:tgtEl>
                                        <p:attrNameLst>
                                          <p:attrName>style.visibility</p:attrName>
                                        </p:attrNameLst>
                                      </p:cBhvr>
                                      <p:to>
                                        <p:strVal val="visible"/>
                                      </p:to>
                                    </p:set>
                                    <p:anim calcmode="lin" valueType="num">
                                      <p:cBhvr additive="base">
                                        <p:cTn id="43" dur="1500" fill="hold"/>
                                        <p:tgtEl>
                                          <p:spTgt spid="7"/>
                                        </p:tgtEl>
                                        <p:attrNameLst>
                                          <p:attrName>ppt_x</p:attrName>
                                        </p:attrNameLst>
                                      </p:cBhvr>
                                      <p:tavLst>
                                        <p:tav tm="0">
                                          <p:val>
                                            <p:strVal val="1+#ppt_w/2"/>
                                          </p:val>
                                        </p:tav>
                                        <p:tav tm="100000">
                                          <p:val>
                                            <p:strVal val="#ppt_x"/>
                                          </p:val>
                                        </p:tav>
                                      </p:tavLst>
                                    </p:anim>
                                    <p:anim calcmode="lin" valueType="num">
                                      <p:cBhvr additive="base">
                                        <p:cTn id="44" dur="1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7" grpId="0" animBg="1"/>
      <p:bldP spid="9" grpId="0" animBg="1"/>
      <p:bldP spid="50" grpId="0" animBg="1"/>
      <p:bldP spid="54" grpId="0"/>
      <p:bldP spid="55" grpId="0"/>
      <p:bldP spid="56" grpId="0"/>
    </p:bldLst>
  </p:timing>
</p:sld>
</file>

<file path=ppt/slides/slide172.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3943265"/>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19" y="2494932"/>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5" y="4505504"/>
            <a:ext cx="5649303" cy="156966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600" b="0" i="0" u="none" strike="noStrike" kern="1200" cap="none" spc="0" normalizeH="0" baseline="0" noProof="0">
                <a:ln>
                  <a:noFill/>
                </a:ln>
                <a:solidFill>
                  <a:srgbClr val="FFFFFF"/>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4" y="5819016"/>
            <a:ext cx="5107231" cy="2646878"/>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0" i="0" u="none" strike="noStrike" kern="1200" cap="none" spc="0" normalizeH="0" baseline="0" noProof="0">
                <a:ln>
                  <a:noFill/>
                </a:ln>
                <a:solidFill>
                  <a:srgbClr val="FFFFFF"/>
                </a:solidFill>
                <a:effectLst/>
                <a:uLnTx/>
                <a:uFillTx/>
                <a:latin typeface="Open Sans Bold" panose="020B0806030504020204" pitchFamily="34" charset="0"/>
                <a:ea typeface="Open Sans Bold" panose="020B0806030504020204" pitchFamily="34" charset="0"/>
                <a:cs typeface="Open Sans Bold" panose="020B0806030504020204" pitchFamily="34" charset="0"/>
              </a:rPr>
              <a:t>V.3.6</a:t>
            </a:r>
          </a:p>
        </p:txBody>
      </p:sp>
      <p:sp>
        <p:nvSpPr>
          <p:cNvPr id="7" name="TextBox 6">
            <a:extLst>
              <a:ext uri="{FF2B5EF4-FFF2-40B4-BE49-F238E27FC236}">
                <a16:creationId xmlns:a16="http://schemas.microsoft.com/office/drawing/2014/main" id="{CA3C29B8-03CF-4789-B751-7412709683A9}"/>
              </a:ext>
            </a:extLst>
          </p:cNvPr>
          <p:cNvSpPr txBox="1"/>
          <p:nvPr/>
        </p:nvSpPr>
        <p:spPr>
          <a:xfrm>
            <a:off x="9012276" y="8202539"/>
            <a:ext cx="6362640" cy="707886"/>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Released on </a:t>
            </a:r>
            <a:r>
              <a:rPr kumimoji="0" lang="en-US" sz="4000" b="1"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July 23, 2019</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6" y="5586999"/>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998564845"/>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1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4" name="Oval 3">
            <a:extLst>
              <a:ext uri="{FF2B5EF4-FFF2-40B4-BE49-F238E27FC236}">
                <a16:creationId xmlns:a16="http://schemas.microsoft.com/office/drawing/2014/main" id="{F908A2A8-FACB-41E9-93BD-EB0B130185CD}"/>
              </a:ext>
            </a:extLst>
          </p:cNvPr>
          <p:cNvSpPr/>
          <p:nvPr/>
        </p:nvSpPr>
        <p:spPr>
          <a:xfrm>
            <a:off x="2536165" y="-5045016"/>
            <a:ext cx="23446598" cy="23446598"/>
          </a:xfrm>
          <a:prstGeom prst="ellipse">
            <a:avLst/>
          </a:prstGeom>
          <a:gradFill flip="none" rotWithShape="1">
            <a:gsLst>
              <a:gs pos="0">
                <a:schemeClr val="accent3">
                  <a:alpha val="98000"/>
                  <a:lumMod val="100000"/>
                </a:schemeClr>
              </a:gs>
              <a:gs pos="100000">
                <a:schemeClr val="accent3">
                  <a:lumMod val="50000"/>
                  <a:alpha val="0"/>
                </a:schemeClr>
              </a:gs>
            </a:gsLst>
            <a:path path="circle">
              <a:fillToRect l="50000" t="50000" r="50000" b="50000"/>
            </a:path>
            <a:tileRect/>
          </a:gradFill>
          <a:ln>
            <a:noFill/>
          </a:ln>
          <a:effectLst>
            <a:softEdge rad="1270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Oval 2">
            <a:extLst>
              <a:ext uri="{FF2B5EF4-FFF2-40B4-BE49-F238E27FC236}">
                <a16:creationId xmlns:a16="http://schemas.microsoft.com/office/drawing/2014/main" id="{6DB6ED6C-D4B9-45DD-9F4A-7F0D977507FB}"/>
              </a:ext>
            </a:extLst>
          </p:cNvPr>
          <p:cNvSpPr/>
          <p:nvPr/>
        </p:nvSpPr>
        <p:spPr>
          <a:xfrm>
            <a:off x="5952228" y="1295400"/>
            <a:ext cx="10765766" cy="10765766"/>
          </a:xfrm>
          <a:prstGeom prst="ellipse">
            <a:avLst/>
          </a:prstGeom>
          <a:gradFill flip="none" rotWithShape="1">
            <a:gsLst>
              <a:gs pos="3000">
                <a:schemeClr val="accent2">
                  <a:alpha val="54000"/>
                  <a:lumMod val="36000"/>
                </a:schemeClr>
              </a:gs>
              <a:gs pos="100000">
                <a:schemeClr val="accent2">
                  <a:lumMod val="75000"/>
                  <a:alpha val="0"/>
                </a:schemeClr>
              </a:gs>
            </a:gsLst>
            <a:path path="circle">
              <a:fillToRect l="50000" t="50000" r="50000" b="50000"/>
            </a:path>
            <a:tileRect/>
          </a:gradFill>
          <a:ln>
            <a:noFill/>
          </a:ln>
          <a:effectLst>
            <a:softEdge rad="1270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Oval 1">
            <a:extLst>
              <a:ext uri="{FF2B5EF4-FFF2-40B4-BE49-F238E27FC236}">
                <a16:creationId xmlns:a16="http://schemas.microsoft.com/office/drawing/2014/main" id="{2250BD8C-6A29-4EA7-AC76-831A6C5B54E8}"/>
              </a:ext>
            </a:extLst>
          </p:cNvPr>
          <p:cNvSpPr/>
          <p:nvPr/>
        </p:nvSpPr>
        <p:spPr>
          <a:xfrm>
            <a:off x="1155940" y="1502434"/>
            <a:ext cx="12922369" cy="12922369"/>
          </a:xfrm>
          <a:prstGeom prst="ellipse">
            <a:avLst/>
          </a:prstGeom>
          <a:gradFill flip="none" rotWithShape="1">
            <a:gsLst>
              <a:gs pos="0">
                <a:schemeClr val="accent3">
                  <a:alpha val="98000"/>
                  <a:lumMod val="100000"/>
                </a:schemeClr>
              </a:gs>
              <a:gs pos="100000">
                <a:schemeClr val="accent3">
                  <a:lumMod val="50000"/>
                  <a:alpha val="0"/>
                </a:schemeClr>
              </a:gs>
            </a:gsLst>
            <a:path path="circle">
              <a:fillToRect l="50000" t="50000" r="50000" b="50000"/>
            </a:path>
            <a:tileRect/>
          </a:gradFill>
          <a:ln>
            <a:noFill/>
          </a:ln>
          <a:effectLst>
            <a:softEdge rad="1270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Oval 4">
            <a:extLst>
              <a:ext uri="{FF2B5EF4-FFF2-40B4-BE49-F238E27FC236}">
                <a16:creationId xmlns:a16="http://schemas.microsoft.com/office/drawing/2014/main" id="{1DC67B81-FE11-4163-9C51-525D6060E636}"/>
              </a:ext>
            </a:extLst>
          </p:cNvPr>
          <p:cNvSpPr/>
          <p:nvPr/>
        </p:nvSpPr>
        <p:spPr>
          <a:xfrm>
            <a:off x="9825487" y="1994139"/>
            <a:ext cx="12430664" cy="12430664"/>
          </a:xfrm>
          <a:prstGeom prst="ellipse">
            <a:avLst/>
          </a:prstGeom>
          <a:gradFill flip="none" rotWithShape="1">
            <a:gsLst>
              <a:gs pos="3000">
                <a:schemeClr val="accent1">
                  <a:alpha val="54000"/>
                </a:schemeClr>
              </a:gs>
              <a:gs pos="59000">
                <a:schemeClr val="accent3"/>
              </a:gs>
            </a:gsLst>
            <a:path path="circle">
              <a:fillToRect l="50000" t="50000" r="50000" b="50000"/>
            </a:path>
            <a:tileRect/>
          </a:gradFill>
          <a:ln>
            <a:noFill/>
          </a:ln>
          <a:effectLst>
            <a:softEdge rad="1270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Oval 5">
            <a:extLst>
              <a:ext uri="{FF2B5EF4-FFF2-40B4-BE49-F238E27FC236}">
                <a16:creationId xmlns:a16="http://schemas.microsoft.com/office/drawing/2014/main" id="{E27F512B-14A1-498B-B67E-388CE95C5D52}"/>
              </a:ext>
            </a:extLst>
          </p:cNvPr>
          <p:cNvSpPr/>
          <p:nvPr/>
        </p:nvSpPr>
        <p:spPr>
          <a:xfrm>
            <a:off x="-4766095" y="-4423916"/>
            <a:ext cx="21729939" cy="21729939"/>
          </a:xfrm>
          <a:prstGeom prst="ellipse">
            <a:avLst/>
          </a:prstGeom>
          <a:gradFill flip="none" rotWithShape="1">
            <a:gsLst>
              <a:gs pos="3000">
                <a:schemeClr val="accent1">
                  <a:alpha val="54000"/>
                </a:schemeClr>
              </a:gs>
              <a:gs pos="59000">
                <a:schemeClr val="accent3">
                  <a:lumMod val="75000"/>
                  <a:alpha val="32000"/>
                </a:schemeClr>
              </a:gs>
            </a:gsLst>
            <a:path path="circle">
              <a:fillToRect l="50000" t="50000" r="50000" b="50000"/>
            </a:path>
            <a:tileRect/>
          </a:gradFill>
          <a:ln>
            <a:noFill/>
          </a:ln>
          <a:effectLst>
            <a:softEdge rad="1270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6">
            <a:extLst>
              <a:ext uri="{FF2B5EF4-FFF2-40B4-BE49-F238E27FC236}">
                <a16:creationId xmlns:a16="http://schemas.microsoft.com/office/drawing/2014/main" id="{1B366B78-8068-490F-8065-FB46D2BCCBD0}"/>
              </a:ext>
            </a:extLst>
          </p:cNvPr>
          <p:cNvSpPr/>
          <p:nvPr/>
        </p:nvSpPr>
        <p:spPr>
          <a:xfrm>
            <a:off x="-1" y="0"/>
            <a:ext cx="24387175" cy="13716000"/>
          </a:xfrm>
          <a:prstGeom prst="rect">
            <a:avLst/>
          </a:prstGeom>
          <a:gradFill>
            <a:gsLst>
              <a:gs pos="100000">
                <a:schemeClr val="tx1">
                  <a:alpha val="30000"/>
                </a:schemeClr>
              </a:gs>
              <a:gs pos="0">
                <a:schemeClr val="tx1">
                  <a:alpha val="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TextBox 8">
            <a:extLst>
              <a:ext uri="{FF2B5EF4-FFF2-40B4-BE49-F238E27FC236}">
                <a16:creationId xmlns:a16="http://schemas.microsoft.com/office/drawing/2014/main" id="{9A9CCF5A-7DB7-4A4B-B0FF-622DE6DAE190}"/>
              </a:ext>
            </a:extLst>
          </p:cNvPr>
          <p:cNvSpPr txBox="1"/>
          <p:nvPr/>
        </p:nvSpPr>
        <p:spPr>
          <a:xfrm>
            <a:off x="1876893" y="1502434"/>
            <a:ext cx="1778051" cy="584775"/>
          </a:xfrm>
          <a:prstGeom prst="rect">
            <a:avLst/>
          </a:prstGeom>
          <a:noFill/>
        </p:spPr>
        <p:txBody>
          <a:bodyPr wrap="none" rtlCol="0">
            <a:spAutoFit/>
          </a:bodyPr>
          <a:lstStyle/>
          <a:p>
            <a:pPr lvl="0">
              <a:defRPr/>
            </a:pPr>
            <a:r>
              <a:rPr lang="en-US" sz="3200" b="1" noProof="0">
                <a:solidFill>
                  <a:srgbClr val="D8E2FF"/>
                </a:solidFill>
                <a:latin typeface="Century Gothic"/>
              </a:rPr>
              <a:t>agenda</a:t>
            </a:r>
            <a:endParaRPr kumimoji="0" lang="en-US" sz="1600" i="0" u="none" strike="noStrike" kern="1200" cap="none" spc="0" normalizeH="0" baseline="0" noProof="0">
              <a:ln>
                <a:noFill/>
              </a:ln>
              <a:solidFill>
                <a:srgbClr val="D8E2FF"/>
              </a:solidFill>
              <a:effectLst/>
              <a:uLnTx/>
              <a:uFillTx/>
              <a:latin typeface="Century Gothic"/>
            </a:endParaRPr>
          </a:p>
        </p:txBody>
      </p:sp>
      <p:sp>
        <p:nvSpPr>
          <p:cNvPr id="10" name="Freeform 5">
            <a:extLst>
              <a:ext uri="{FF2B5EF4-FFF2-40B4-BE49-F238E27FC236}">
                <a16:creationId xmlns:a16="http://schemas.microsoft.com/office/drawing/2014/main" id="{C2833469-A99C-4AF0-A25C-CA75CE370CA8}"/>
              </a:ext>
            </a:extLst>
          </p:cNvPr>
          <p:cNvSpPr>
            <a:spLocks noEditPoints="1"/>
          </p:cNvSpPr>
          <p:nvPr/>
        </p:nvSpPr>
        <p:spPr bwMode="auto">
          <a:xfrm>
            <a:off x="3781969" y="1614170"/>
            <a:ext cx="462228" cy="42168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bg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1" name="TextBox 10">
            <a:extLst>
              <a:ext uri="{FF2B5EF4-FFF2-40B4-BE49-F238E27FC236}">
                <a16:creationId xmlns:a16="http://schemas.microsoft.com/office/drawing/2014/main" id="{2466DDA2-7994-453C-B75D-5CD6F98B94F9}"/>
              </a:ext>
            </a:extLst>
          </p:cNvPr>
          <p:cNvSpPr txBox="1"/>
          <p:nvPr/>
        </p:nvSpPr>
        <p:spPr>
          <a:xfrm>
            <a:off x="13129216" y="1563988"/>
            <a:ext cx="1638590" cy="461665"/>
          </a:xfrm>
          <a:prstGeom prst="rect">
            <a:avLst/>
          </a:prstGeom>
          <a:noFill/>
        </p:spPr>
        <p:txBody>
          <a:bodyPr wrap="none" rtlCol="0" anchor="ctr">
            <a:spAutoFit/>
          </a:bodyPr>
          <a:lstStyle/>
          <a:p>
            <a:pPr lvl="0">
              <a:defRPr/>
            </a:pPr>
            <a:r>
              <a:rPr lang="en-US" sz="2400">
                <a:solidFill>
                  <a:srgbClr val="D8E2FF"/>
                </a:solidFill>
                <a:latin typeface="Century Gothic"/>
              </a:rPr>
              <a:t>Introduce</a:t>
            </a:r>
            <a:endParaRPr kumimoji="0" lang="en-US" sz="1200" i="0" u="none" strike="noStrike" kern="1200" cap="none" spc="0" normalizeH="0" baseline="0" noProof="0">
              <a:ln>
                <a:noFill/>
              </a:ln>
              <a:solidFill>
                <a:srgbClr val="D8E2FF"/>
              </a:solidFill>
              <a:effectLst/>
              <a:uLnTx/>
              <a:uFillTx/>
              <a:latin typeface="Century Gothic"/>
            </a:endParaRPr>
          </a:p>
        </p:txBody>
      </p:sp>
      <p:sp>
        <p:nvSpPr>
          <p:cNvPr id="12" name="TextBox 11">
            <a:extLst>
              <a:ext uri="{FF2B5EF4-FFF2-40B4-BE49-F238E27FC236}">
                <a16:creationId xmlns:a16="http://schemas.microsoft.com/office/drawing/2014/main" id="{30302722-7A83-47C4-8BC4-6443576088FA}"/>
              </a:ext>
            </a:extLst>
          </p:cNvPr>
          <p:cNvSpPr txBox="1"/>
          <p:nvPr/>
        </p:nvSpPr>
        <p:spPr>
          <a:xfrm>
            <a:off x="15803592" y="1563988"/>
            <a:ext cx="1358064" cy="461665"/>
          </a:xfrm>
          <a:prstGeom prst="rect">
            <a:avLst/>
          </a:prstGeom>
          <a:noFill/>
        </p:spPr>
        <p:txBody>
          <a:bodyPr wrap="none" rtlCol="0" anchor="ctr">
            <a:spAutoFit/>
          </a:bodyPr>
          <a:lstStyle/>
          <a:p>
            <a:pPr lvl="0">
              <a:defRPr/>
            </a:pPr>
            <a:r>
              <a:rPr lang="en-US" sz="2400">
                <a:solidFill>
                  <a:srgbClr val="D8E2FF"/>
                </a:solidFill>
                <a:latin typeface="Century Gothic"/>
              </a:rPr>
              <a:t>Business</a:t>
            </a:r>
            <a:endParaRPr kumimoji="0" lang="en-US" sz="1200" i="0" u="none" strike="noStrike" kern="1200" cap="none" spc="0" normalizeH="0" baseline="0" noProof="0">
              <a:ln>
                <a:noFill/>
              </a:ln>
              <a:solidFill>
                <a:srgbClr val="D8E2FF"/>
              </a:solidFill>
              <a:effectLst/>
              <a:uLnTx/>
              <a:uFillTx/>
              <a:latin typeface="Century Gothic"/>
            </a:endParaRPr>
          </a:p>
        </p:txBody>
      </p:sp>
      <p:sp>
        <p:nvSpPr>
          <p:cNvPr id="13" name="TextBox 12">
            <a:extLst>
              <a:ext uri="{FF2B5EF4-FFF2-40B4-BE49-F238E27FC236}">
                <a16:creationId xmlns:a16="http://schemas.microsoft.com/office/drawing/2014/main" id="{AF951687-2182-4D64-AD09-27DDCC232DD0}"/>
              </a:ext>
            </a:extLst>
          </p:cNvPr>
          <p:cNvSpPr txBox="1"/>
          <p:nvPr/>
        </p:nvSpPr>
        <p:spPr>
          <a:xfrm>
            <a:off x="18079114" y="1563988"/>
            <a:ext cx="1388522" cy="461665"/>
          </a:xfrm>
          <a:prstGeom prst="rect">
            <a:avLst/>
          </a:prstGeom>
          <a:noFill/>
        </p:spPr>
        <p:txBody>
          <a:bodyPr wrap="none" rtlCol="0" anchor="ctr">
            <a:spAutoFit/>
          </a:bodyPr>
          <a:lstStyle/>
          <a:p>
            <a:pPr lvl="0">
              <a:defRPr/>
            </a:pPr>
            <a:r>
              <a:rPr lang="en-US" sz="2400">
                <a:solidFill>
                  <a:srgbClr val="D8E2FF"/>
                </a:solidFill>
                <a:latin typeface="Century Gothic"/>
              </a:rPr>
              <a:t>Portfolio</a:t>
            </a:r>
            <a:endParaRPr kumimoji="0" lang="en-US" sz="1200" i="0" u="none" strike="noStrike" kern="1200" cap="none" spc="0" normalizeH="0" baseline="0" noProof="0">
              <a:ln>
                <a:noFill/>
              </a:ln>
              <a:solidFill>
                <a:srgbClr val="D8E2FF"/>
              </a:solidFill>
              <a:effectLst/>
              <a:uLnTx/>
              <a:uFillTx/>
              <a:latin typeface="Century Gothic"/>
            </a:endParaRPr>
          </a:p>
        </p:txBody>
      </p:sp>
      <p:sp>
        <p:nvSpPr>
          <p:cNvPr id="14" name="TextBox 13">
            <a:extLst>
              <a:ext uri="{FF2B5EF4-FFF2-40B4-BE49-F238E27FC236}">
                <a16:creationId xmlns:a16="http://schemas.microsoft.com/office/drawing/2014/main" id="{EA54867F-0A14-4B93-85E4-D2E587674DDE}"/>
              </a:ext>
            </a:extLst>
          </p:cNvPr>
          <p:cNvSpPr txBox="1"/>
          <p:nvPr/>
        </p:nvSpPr>
        <p:spPr>
          <a:xfrm>
            <a:off x="20629477" y="1563988"/>
            <a:ext cx="1263487" cy="461665"/>
          </a:xfrm>
          <a:prstGeom prst="rect">
            <a:avLst/>
          </a:prstGeom>
          <a:noFill/>
        </p:spPr>
        <p:txBody>
          <a:bodyPr wrap="none" rtlCol="0" anchor="ctr">
            <a:spAutoFit/>
          </a:bodyPr>
          <a:lstStyle/>
          <a:p>
            <a:pPr lvl="0">
              <a:defRPr/>
            </a:pPr>
            <a:r>
              <a:rPr lang="en-US" sz="2400">
                <a:solidFill>
                  <a:srgbClr val="D8E2FF"/>
                </a:solidFill>
                <a:latin typeface="Century Gothic"/>
              </a:rPr>
              <a:t>Explore</a:t>
            </a:r>
            <a:endParaRPr kumimoji="0" lang="en-US" sz="1200" i="0" u="none" strike="noStrike" kern="1200" cap="none" spc="0" normalizeH="0" baseline="0" noProof="0">
              <a:ln>
                <a:noFill/>
              </a:ln>
              <a:solidFill>
                <a:srgbClr val="D8E2FF"/>
              </a:solidFill>
              <a:effectLst/>
              <a:uLnTx/>
              <a:uFillTx/>
              <a:latin typeface="Century Gothic"/>
            </a:endParaRPr>
          </a:p>
        </p:txBody>
      </p:sp>
      <p:sp>
        <p:nvSpPr>
          <p:cNvPr id="15" name="TextBox 14">
            <a:extLst>
              <a:ext uri="{FF2B5EF4-FFF2-40B4-BE49-F238E27FC236}">
                <a16:creationId xmlns:a16="http://schemas.microsoft.com/office/drawing/2014/main" id="{590C0324-4664-4FA2-BB21-B0409FC63FF6}"/>
              </a:ext>
            </a:extLst>
          </p:cNvPr>
          <p:cNvSpPr txBox="1"/>
          <p:nvPr/>
        </p:nvSpPr>
        <p:spPr>
          <a:xfrm>
            <a:off x="6200370" y="8327632"/>
            <a:ext cx="5385872" cy="1200329"/>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chemeClr val="bg1"/>
                </a:solidFill>
                <a:effectLst/>
                <a:uLnTx/>
                <a:uFillTx/>
                <a:latin typeface="Calibri"/>
                <a:ea typeface="+mn-ea"/>
                <a:cs typeface="+mn-cs"/>
              </a:rPr>
              <a:t>Donec eget viverra nisi, non luctus arcu. Sed ipsum leo, volutpat id convallis vitae, mollis ac dui. </a:t>
            </a:r>
          </a:p>
        </p:txBody>
      </p:sp>
      <p:sp>
        <p:nvSpPr>
          <p:cNvPr id="16" name="Rectangle 15">
            <a:extLst>
              <a:ext uri="{FF2B5EF4-FFF2-40B4-BE49-F238E27FC236}">
                <a16:creationId xmlns:a16="http://schemas.microsoft.com/office/drawing/2014/main" id="{67FDE6B2-738F-4505-A829-770CDECCAD4D}"/>
              </a:ext>
            </a:extLst>
          </p:cNvPr>
          <p:cNvSpPr/>
          <p:nvPr/>
        </p:nvSpPr>
        <p:spPr>
          <a:xfrm>
            <a:off x="5937434" y="8458200"/>
            <a:ext cx="142336" cy="9553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a:extLst>
              <a:ext uri="{FF2B5EF4-FFF2-40B4-BE49-F238E27FC236}">
                <a16:creationId xmlns:a16="http://schemas.microsoft.com/office/drawing/2014/main" id="{57CDDEBC-5BDD-4161-8C06-92B3908F6224}"/>
              </a:ext>
            </a:extLst>
          </p:cNvPr>
          <p:cNvSpPr txBox="1"/>
          <p:nvPr/>
        </p:nvSpPr>
        <p:spPr>
          <a:xfrm>
            <a:off x="4845789" y="4972868"/>
            <a:ext cx="14695596" cy="3770263"/>
          </a:xfrm>
          <a:prstGeom prst="rect">
            <a:avLst/>
          </a:prstGeom>
          <a:noFill/>
        </p:spPr>
        <p:txBody>
          <a:bodyPr wrap="square" rtlCol="0">
            <a:spAutoFit/>
          </a:bodyPr>
          <a:lstStyle/>
          <a:p>
            <a:pPr lvl="0" algn="ctr">
              <a:defRPr/>
            </a:pPr>
            <a:r>
              <a:rPr lang="en-US" sz="23900" b="1">
                <a:solidFill>
                  <a:srgbClr val="D8E2FF"/>
                </a:solidFill>
                <a:latin typeface="Century Gothic"/>
              </a:rPr>
              <a:t>Gradient</a:t>
            </a:r>
            <a:endParaRPr kumimoji="0" lang="en-US" sz="9600" i="0" u="none" strike="noStrike" kern="1200" cap="none" spc="0" normalizeH="0" baseline="0" noProof="0">
              <a:ln>
                <a:noFill/>
              </a:ln>
              <a:solidFill>
                <a:srgbClr val="D8E2FF"/>
              </a:solidFill>
              <a:effectLst/>
              <a:uLnTx/>
              <a:uFillTx/>
              <a:latin typeface="Century Gothic"/>
            </a:endParaRPr>
          </a:p>
        </p:txBody>
      </p:sp>
    </p:spTree>
    <p:extLst>
      <p:ext uri="{BB962C8B-B14F-4D97-AF65-F5344CB8AC3E}">
        <p14:creationId xmlns:p14="http://schemas.microsoft.com/office/powerpoint/2010/main" val="1566985625"/>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000" fill="hold"/>
                                        <p:tgtEl>
                                          <p:spTgt spid="8"/>
                                        </p:tgtEl>
                                        <p:attrNameLst>
                                          <p:attrName>ppt_x</p:attrName>
                                        </p:attrNameLst>
                                      </p:cBhvr>
                                      <p:tavLst>
                                        <p:tav tm="0">
                                          <p:val>
                                            <p:strVal val="#ppt_x"/>
                                          </p:val>
                                        </p:tav>
                                        <p:tav tm="100000">
                                          <p:val>
                                            <p:strVal val="#ppt_x"/>
                                          </p:val>
                                        </p:tav>
                                      </p:tavLst>
                                    </p:anim>
                                    <p:anim calcmode="lin" valueType="num">
                                      <p:cBhvr additive="base">
                                        <p:cTn id="8" dur="10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1000" fill="hold"/>
                                        <p:tgtEl>
                                          <p:spTgt spid="16"/>
                                        </p:tgtEl>
                                        <p:attrNameLst>
                                          <p:attrName>ppt_x</p:attrName>
                                        </p:attrNameLst>
                                      </p:cBhvr>
                                      <p:tavLst>
                                        <p:tav tm="0">
                                          <p:val>
                                            <p:strVal val="#ppt_x"/>
                                          </p:val>
                                        </p:tav>
                                        <p:tav tm="100000">
                                          <p:val>
                                            <p:strVal val="#ppt_x"/>
                                          </p:val>
                                        </p:tav>
                                      </p:tavLst>
                                    </p:anim>
                                    <p:anim calcmode="lin" valueType="num">
                                      <p:cBhvr additive="base">
                                        <p:cTn id="12" dur="1000" fill="hold"/>
                                        <p:tgtEl>
                                          <p:spTgt spid="16"/>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1000" fill="hold"/>
                                        <p:tgtEl>
                                          <p:spTgt spid="15"/>
                                        </p:tgtEl>
                                        <p:attrNameLst>
                                          <p:attrName>ppt_x</p:attrName>
                                        </p:attrNameLst>
                                      </p:cBhvr>
                                      <p:tavLst>
                                        <p:tav tm="0">
                                          <p:val>
                                            <p:strVal val="#ppt_x"/>
                                          </p:val>
                                        </p:tav>
                                        <p:tav tm="100000">
                                          <p:val>
                                            <p:strVal val="#ppt_x"/>
                                          </p:val>
                                        </p:tav>
                                      </p:tavLst>
                                    </p:anim>
                                    <p:anim calcmode="lin" valueType="num">
                                      <p:cBhvr additive="base">
                                        <p:cTn id="16" dur="1000" fill="hold"/>
                                        <p:tgtEl>
                                          <p:spTgt spid="15"/>
                                        </p:tgtEl>
                                        <p:attrNameLst>
                                          <p:attrName>ppt_y</p:attrName>
                                        </p:attrNameLst>
                                      </p:cBhvr>
                                      <p:tavLst>
                                        <p:tav tm="0">
                                          <p:val>
                                            <p:strVal val="1+#ppt_h/2"/>
                                          </p:val>
                                        </p:tav>
                                        <p:tav tm="100000">
                                          <p:val>
                                            <p:strVal val="#ppt_y"/>
                                          </p:val>
                                        </p:tav>
                                      </p:tavLst>
                                    </p:anim>
                                  </p:childTnLst>
                                </p:cTn>
                              </p:par>
                              <p:par>
                                <p:cTn id="17" presetID="2" presetClass="entr" presetSubtype="8" decel="100000" fill="hold" grpId="0" nodeType="withEffect">
                                  <p:stCondLst>
                                    <p:cond delay="300"/>
                                  </p:stCondLst>
                                  <p:childTnLst>
                                    <p:set>
                                      <p:cBhvr>
                                        <p:cTn id="18" dur="1" fill="hold">
                                          <p:stCondLst>
                                            <p:cond delay="0"/>
                                          </p:stCondLst>
                                        </p:cTn>
                                        <p:tgtEl>
                                          <p:spTgt spid="10"/>
                                        </p:tgtEl>
                                        <p:attrNameLst>
                                          <p:attrName>style.visibility</p:attrName>
                                        </p:attrNameLst>
                                      </p:cBhvr>
                                      <p:to>
                                        <p:strVal val="visible"/>
                                      </p:to>
                                    </p:set>
                                    <p:anim calcmode="lin" valueType="num">
                                      <p:cBhvr additive="base">
                                        <p:cTn id="19" dur="1000" fill="hold"/>
                                        <p:tgtEl>
                                          <p:spTgt spid="10"/>
                                        </p:tgtEl>
                                        <p:attrNameLst>
                                          <p:attrName>ppt_x</p:attrName>
                                        </p:attrNameLst>
                                      </p:cBhvr>
                                      <p:tavLst>
                                        <p:tav tm="0">
                                          <p:val>
                                            <p:strVal val="0-#ppt_w/2"/>
                                          </p:val>
                                        </p:tav>
                                        <p:tav tm="100000">
                                          <p:val>
                                            <p:strVal val="#ppt_x"/>
                                          </p:val>
                                        </p:tav>
                                      </p:tavLst>
                                    </p:anim>
                                    <p:anim calcmode="lin" valueType="num">
                                      <p:cBhvr additive="base">
                                        <p:cTn id="20" dur="1000" fill="hold"/>
                                        <p:tgtEl>
                                          <p:spTgt spid="10"/>
                                        </p:tgtEl>
                                        <p:attrNameLst>
                                          <p:attrName>ppt_y</p:attrName>
                                        </p:attrNameLst>
                                      </p:cBhvr>
                                      <p:tavLst>
                                        <p:tav tm="0">
                                          <p:val>
                                            <p:strVal val="#ppt_y"/>
                                          </p:val>
                                        </p:tav>
                                        <p:tav tm="100000">
                                          <p:val>
                                            <p:strVal val="#ppt_y"/>
                                          </p:val>
                                        </p:tav>
                                      </p:tavLst>
                                    </p:anim>
                                  </p:childTnLst>
                                </p:cTn>
                              </p:par>
                              <p:par>
                                <p:cTn id="21" presetID="2" presetClass="entr" presetSubtype="8" decel="100000" fill="hold" grpId="0" nodeType="withEffect">
                                  <p:stCondLst>
                                    <p:cond delay="400"/>
                                  </p:stCondLst>
                                  <p:childTnLst>
                                    <p:set>
                                      <p:cBhvr>
                                        <p:cTn id="22" dur="1" fill="hold">
                                          <p:stCondLst>
                                            <p:cond delay="0"/>
                                          </p:stCondLst>
                                        </p:cTn>
                                        <p:tgtEl>
                                          <p:spTgt spid="9"/>
                                        </p:tgtEl>
                                        <p:attrNameLst>
                                          <p:attrName>style.visibility</p:attrName>
                                        </p:attrNameLst>
                                      </p:cBhvr>
                                      <p:to>
                                        <p:strVal val="visible"/>
                                      </p:to>
                                    </p:set>
                                    <p:anim calcmode="lin" valueType="num">
                                      <p:cBhvr additive="base">
                                        <p:cTn id="23" dur="1000" fill="hold"/>
                                        <p:tgtEl>
                                          <p:spTgt spid="9"/>
                                        </p:tgtEl>
                                        <p:attrNameLst>
                                          <p:attrName>ppt_x</p:attrName>
                                        </p:attrNameLst>
                                      </p:cBhvr>
                                      <p:tavLst>
                                        <p:tav tm="0">
                                          <p:val>
                                            <p:strVal val="0-#ppt_w/2"/>
                                          </p:val>
                                        </p:tav>
                                        <p:tav tm="100000">
                                          <p:val>
                                            <p:strVal val="#ppt_x"/>
                                          </p:val>
                                        </p:tav>
                                      </p:tavLst>
                                    </p:anim>
                                    <p:anim calcmode="lin" valueType="num">
                                      <p:cBhvr additive="base">
                                        <p:cTn id="24" dur="1000" fill="hold"/>
                                        <p:tgtEl>
                                          <p:spTgt spid="9"/>
                                        </p:tgtEl>
                                        <p:attrNameLst>
                                          <p:attrName>ppt_y</p:attrName>
                                        </p:attrNameLst>
                                      </p:cBhvr>
                                      <p:tavLst>
                                        <p:tav tm="0">
                                          <p:val>
                                            <p:strVal val="#ppt_y"/>
                                          </p:val>
                                        </p:tav>
                                        <p:tav tm="100000">
                                          <p:val>
                                            <p:strVal val="#ppt_y"/>
                                          </p:val>
                                        </p:tav>
                                      </p:tavLst>
                                    </p:anim>
                                  </p:childTnLst>
                                </p:cTn>
                              </p:par>
                              <p:par>
                                <p:cTn id="25" presetID="2" presetClass="entr" presetSubtype="2" decel="100000" fill="hold" grpId="0" nodeType="withEffect">
                                  <p:stCondLst>
                                    <p:cond delay="500"/>
                                  </p:stCondLst>
                                  <p:childTnLst>
                                    <p:set>
                                      <p:cBhvr>
                                        <p:cTn id="26" dur="1" fill="hold">
                                          <p:stCondLst>
                                            <p:cond delay="0"/>
                                          </p:stCondLst>
                                        </p:cTn>
                                        <p:tgtEl>
                                          <p:spTgt spid="11"/>
                                        </p:tgtEl>
                                        <p:attrNameLst>
                                          <p:attrName>style.visibility</p:attrName>
                                        </p:attrNameLst>
                                      </p:cBhvr>
                                      <p:to>
                                        <p:strVal val="visible"/>
                                      </p:to>
                                    </p:set>
                                    <p:anim calcmode="lin" valueType="num">
                                      <p:cBhvr additive="base">
                                        <p:cTn id="27" dur="1000" fill="hold"/>
                                        <p:tgtEl>
                                          <p:spTgt spid="11"/>
                                        </p:tgtEl>
                                        <p:attrNameLst>
                                          <p:attrName>ppt_x</p:attrName>
                                        </p:attrNameLst>
                                      </p:cBhvr>
                                      <p:tavLst>
                                        <p:tav tm="0">
                                          <p:val>
                                            <p:strVal val="1+#ppt_w/2"/>
                                          </p:val>
                                        </p:tav>
                                        <p:tav tm="100000">
                                          <p:val>
                                            <p:strVal val="#ppt_x"/>
                                          </p:val>
                                        </p:tav>
                                      </p:tavLst>
                                    </p:anim>
                                    <p:anim calcmode="lin" valueType="num">
                                      <p:cBhvr additive="base">
                                        <p:cTn id="28" dur="1000" fill="hold"/>
                                        <p:tgtEl>
                                          <p:spTgt spid="11"/>
                                        </p:tgtEl>
                                        <p:attrNameLst>
                                          <p:attrName>ppt_y</p:attrName>
                                        </p:attrNameLst>
                                      </p:cBhvr>
                                      <p:tavLst>
                                        <p:tav tm="0">
                                          <p:val>
                                            <p:strVal val="#ppt_y"/>
                                          </p:val>
                                        </p:tav>
                                        <p:tav tm="100000">
                                          <p:val>
                                            <p:strVal val="#ppt_y"/>
                                          </p:val>
                                        </p:tav>
                                      </p:tavLst>
                                    </p:anim>
                                  </p:childTnLst>
                                </p:cTn>
                              </p:par>
                              <p:par>
                                <p:cTn id="29" presetID="2" presetClass="entr" presetSubtype="2" decel="100000" fill="hold" grpId="0" nodeType="withEffect">
                                  <p:stCondLst>
                                    <p:cond delay="600"/>
                                  </p:stCondLst>
                                  <p:childTnLst>
                                    <p:set>
                                      <p:cBhvr>
                                        <p:cTn id="30" dur="1" fill="hold">
                                          <p:stCondLst>
                                            <p:cond delay="0"/>
                                          </p:stCondLst>
                                        </p:cTn>
                                        <p:tgtEl>
                                          <p:spTgt spid="12"/>
                                        </p:tgtEl>
                                        <p:attrNameLst>
                                          <p:attrName>style.visibility</p:attrName>
                                        </p:attrNameLst>
                                      </p:cBhvr>
                                      <p:to>
                                        <p:strVal val="visible"/>
                                      </p:to>
                                    </p:set>
                                    <p:anim calcmode="lin" valueType="num">
                                      <p:cBhvr additive="base">
                                        <p:cTn id="31" dur="1000" fill="hold"/>
                                        <p:tgtEl>
                                          <p:spTgt spid="12"/>
                                        </p:tgtEl>
                                        <p:attrNameLst>
                                          <p:attrName>ppt_x</p:attrName>
                                        </p:attrNameLst>
                                      </p:cBhvr>
                                      <p:tavLst>
                                        <p:tav tm="0">
                                          <p:val>
                                            <p:strVal val="1+#ppt_w/2"/>
                                          </p:val>
                                        </p:tav>
                                        <p:tav tm="100000">
                                          <p:val>
                                            <p:strVal val="#ppt_x"/>
                                          </p:val>
                                        </p:tav>
                                      </p:tavLst>
                                    </p:anim>
                                    <p:anim calcmode="lin" valueType="num">
                                      <p:cBhvr additive="base">
                                        <p:cTn id="32" dur="1000" fill="hold"/>
                                        <p:tgtEl>
                                          <p:spTgt spid="12"/>
                                        </p:tgtEl>
                                        <p:attrNameLst>
                                          <p:attrName>ppt_y</p:attrName>
                                        </p:attrNameLst>
                                      </p:cBhvr>
                                      <p:tavLst>
                                        <p:tav tm="0">
                                          <p:val>
                                            <p:strVal val="#ppt_y"/>
                                          </p:val>
                                        </p:tav>
                                        <p:tav tm="100000">
                                          <p:val>
                                            <p:strVal val="#ppt_y"/>
                                          </p:val>
                                        </p:tav>
                                      </p:tavLst>
                                    </p:anim>
                                  </p:childTnLst>
                                </p:cTn>
                              </p:par>
                              <p:par>
                                <p:cTn id="33" presetID="2" presetClass="entr" presetSubtype="2" decel="100000" fill="hold" grpId="0" nodeType="withEffect">
                                  <p:stCondLst>
                                    <p:cond delay="700"/>
                                  </p:stCondLst>
                                  <p:childTnLst>
                                    <p:set>
                                      <p:cBhvr>
                                        <p:cTn id="34" dur="1" fill="hold">
                                          <p:stCondLst>
                                            <p:cond delay="0"/>
                                          </p:stCondLst>
                                        </p:cTn>
                                        <p:tgtEl>
                                          <p:spTgt spid="13"/>
                                        </p:tgtEl>
                                        <p:attrNameLst>
                                          <p:attrName>style.visibility</p:attrName>
                                        </p:attrNameLst>
                                      </p:cBhvr>
                                      <p:to>
                                        <p:strVal val="visible"/>
                                      </p:to>
                                    </p:set>
                                    <p:anim calcmode="lin" valueType="num">
                                      <p:cBhvr additive="base">
                                        <p:cTn id="35" dur="1000" fill="hold"/>
                                        <p:tgtEl>
                                          <p:spTgt spid="13"/>
                                        </p:tgtEl>
                                        <p:attrNameLst>
                                          <p:attrName>ppt_x</p:attrName>
                                        </p:attrNameLst>
                                      </p:cBhvr>
                                      <p:tavLst>
                                        <p:tav tm="0">
                                          <p:val>
                                            <p:strVal val="1+#ppt_w/2"/>
                                          </p:val>
                                        </p:tav>
                                        <p:tav tm="100000">
                                          <p:val>
                                            <p:strVal val="#ppt_x"/>
                                          </p:val>
                                        </p:tav>
                                      </p:tavLst>
                                    </p:anim>
                                    <p:anim calcmode="lin" valueType="num">
                                      <p:cBhvr additive="base">
                                        <p:cTn id="36" dur="1000" fill="hold"/>
                                        <p:tgtEl>
                                          <p:spTgt spid="13"/>
                                        </p:tgtEl>
                                        <p:attrNameLst>
                                          <p:attrName>ppt_y</p:attrName>
                                        </p:attrNameLst>
                                      </p:cBhvr>
                                      <p:tavLst>
                                        <p:tav tm="0">
                                          <p:val>
                                            <p:strVal val="#ppt_y"/>
                                          </p:val>
                                        </p:tav>
                                        <p:tav tm="100000">
                                          <p:val>
                                            <p:strVal val="#ppt_y"/>
                                          </p:val>
                                        </p:tav>
                                      </p:tavLst>
                                    </p:anim>
                                  </p:childTnLst>
                                </p:cTn>
                              </p:par>
                              <p:par>
                                <p:cTn id="37" presetID="2" presetClass="entr" presetSubtype="2" decel="100000" fill="hold" grpId="0" nodeType="withEffect">
                                  <p:stCondLst>
                                    <p:cond delay="900"/>
                                  </p:stCondLst>
                                  <p:childTnLst>
                                    <p:set>
                                      <p:cBhvr>
                                        <p:cTn id="38" dur="1" fill="hold">
                                          <p:stCondLst>
                                            <p:cond delay="0"/>
                                          </p:stCondLst>
                                        </p:cTn>
                                        <p:tgtEl>
                                          <p:spTgt spid="14"/>
                                        </p:tgtEl>
                                        <p:attrNameLst>
                                          <p:attrName>style.visibility</p:attrName>
                                        </p:attrNameLst>
                                      </p:cBhvr>
                                      <p:to>
                                        <p:strVal val="visible"/>
                                      </p:to>
                                    </p:set>
                                    <p:anim calcmode="lin" valueType="num">
                                      <p:cBhvr additive="base">
                                        <p:cTn id="39" dur="1000" fill="hold"/>
                                        <p:tgtEl>
                                          <p:spTgt spid="14"/>
                                        </p:tgtEl>
                                        <p:attrNameLst>
                                          <p:attrName>ppt_x</p:attrName>
                                        </p:attrNameLst>
                                      </p:cBhvr>
                                      <p:tavLst>
                                        <p:tav tm="0">
                                          <p:val>
                                            <p:strVal val="1+#ppt_w/2"/>
                                          </p:val>
                                        </p:tav>
                                        <p:tav tm="100000">
                                          <p:val>
                                            <p:strVal val="#ppt_x"/>
                                          </p:val>
                                        </p:tav>
                                      </p:tavLst>
                                    </p:anim>
                                    <p:anim calcmode="lin" valueType="num">
                                      <p:cBhvr additive="base">
                                        <p:cTn id="40" dur="1000" fill="hold"/>
                                        <p:tgtEl>
                                          <p:spTgt spid="14"/>
                                        </p:tgtEl>
                                        <p:attrNameLst>
                                          <p:attrName>ppt_y</p:attrName>
                                        </p:attrNameLst>
                                      </p:cBhvr>
                                      <p:tavLst>
                                        <p:tav tm="0">
                                          <p:val>
                                            <p:strVal val="#ppt_y"/>
                                          </p:val>
                                        </p:tav>
                                        <p:tav tm="100000">
                                          <p:val>
                                            <p:strVal val="#ppt_y"/>
                                          </p:val>
                                        </p:tav>
                                      </p:tavLst>
                                    </p:anim>
                                  </p:childTnLst>
                                </p:cTn>
                              </p:par>
                            </p:childTnLst>
                          </p:cTn>
                        </p:par>
                        <p:par>
                          <p:cTn id="41" fill="hold">
                            <p:stCondLst>
                              <p:cond delay="1900"/>
                            </p:stCondLst>
                            <p:childTnLst>
                              <p:par>
                                <p:cTn id="42" presetID="49" presetClass="entr" presetSubtype="0" decel="100000" fill="hold" grpId="0" nodeType="afterEffect">
                                  <p:stCondLst>
                                    <p:cond delay="0"/>
                                  </p:stCondLst>
                                  <p:childTnLst>
                                    <p:set>
                                      <p:cBhvr>
                                        <p:cTn id="43" dur="1" fill="hold">
                                          <p:stCondLst>
                                            <p:cond delay="0"/>
                                          </p:stCondLst>
                                        </p:cTn>
                                        <p:tgtEl>
                                          <p:spTgt spid="4"/>
                                        </p:tgtEl>
                                        <p:attrNameLst>
                                          <p:attrName>style.visibility</p:attrName>
                                        </p:attrNameLst>
                                      </p:cBhvr>
                                      <p:to>
                                        <p:strVal val="visible"/>
                                      </p:to>
                                    </p:set>
                                    <p:anim calcmode="lin" valueType="num">
                                      <p:cBhvr>
                                        <p:cTn id="44" dur="1250" fill="hold"/>
                                        <p:tgtEl>
                                          <p:spTgt spid="4"/>
                                        </p:tgtEl>
                                        <p:attrNameLst>
                                          <p:attrName>ppt_w</p:attrName>
                                        </p:attrNameLst>
                                      </p:cBhvr>
                                      <p:tavLst>
                                        <p:tav tm="0">
                                          <p:val>
                                            <p:fltVal val="0"/>
                                          </p:val>
                                        </p:tav>
                                        <p:tav tm="100000">
                                          <p:val>
                                            <p:strVal val="#ppt_w"/>
                                          </p:val>
                                        </p:tav>
                                      </p:tavLst>
                                    </p:anim>
                                    <p:anim calcmode="lin" valueType="num">
                                      <p:cBhvr>
                                        <p:cTn id="45" dur="1250" fill="hold"/>
                                        <p:tgtEl>
                                          <p:spTgt spid="4"/>
                                        </p:tgtEl>
                                        <p:attrNameLst>
                                          <p:attrName>ppt_h</p:attrName>
                                        </p:attrNameLst>
                                      </p:cBhvr>
                                      <p:tavLst>
                                        <p:tav tm="0">
                                          <p:val>
                                            <p:fltVal val="0"/>
                                          </p:val>
                                        </p:tav>
                                        <p:tav tm="100000">
                                          <p:val>
                                            <p:strVal val="#ppt_h"/>
                                          </p:val>
                                        </p:tav>
                                      </p:tavLst>
                                    </p:anim>
                                    <p:anim calcmode="lin" valueType="num">
                                      <p:cBhvr>
                                        <p:cTn id="46" dur="1250" fill="hold"/>
                                        <p:tgtEl>
                                          <p:spTgt spid="4"/>
                                        </p:tgtEl>
                                        <p:attrNameLst>
                                          <p:attrName>style.rotation</p:attrName>
                                        </p:attrNameLst>
                                      </p:cBhvr>
                                      <p:tavLst>
                                        <p:tav tm="0">
                                          <p:val>
                                            <p:fltVal val="360"/>
                                          </p:val>
                                        </p:tav>
                                        <p:tav tm="100000">
                                          <p:val>
                                            <p:fltVal val="0"/>
                                          </p:val>
                                        </p:tav>
                                      </p:tavLst>
                                    </p:anim>
                                    <p:animEffect transition="in" filter="fade">
                                      <p:cBhvr>
                                        <p:cTn id="47" dur="1250"/>
                                        <p:tgtEl>
                                          <p:spTgt spid="4"/>
                                        </p:tgtEl>
                                      </p:cBhvr>
                                    </p:animEffect>
                                  </p:childTnLst>
                                </p:cTn>
                              </p:par>
                              <p:par>
                                <p:cTn id="48" presetID="49" presetClass="entr" presetSubtype="0" decel="100000" fill="hold" grpId="0" nodeType="withEffect">
                                  <p:stCondLst>
                                    <p:cond delay="100"/>
                                  </p:stCondLst>
                                  <p:childTnLst>
                                    <p:set>
                                      <p:cBhvr>
                                        <p:cTn id="49" dur="1" fill="hold">
                                          <p:stCondLst>
                                            <p:cond delay="0"/>
                                          </p:stCondLst>
                                        </p:cTn>
                                        <p:tgtEl>
                                          <p:spTgt spid="6"/>
                                        </p:tgtEl>
                                        <p:attrNameLst>
                                          <p:attrName>style.visibility</p:attrName>
                                        </p:attrNameLst>
                                      </p:cBhvr>
                                      <p:to>
                                        <p:strVal val="visible"/>
                                      </p:to>
                                    </p:set>
                                    <p:anim calcmode="lin" valueType="num">
                                      <p:cBhvr>
                                        <p:cTn id="50" dur="1250" fill="hold"/>
                                        <p:tgtEl>
                                          <p:spTgt spid="6"/>
                                        </p:tgtEl>
                                        <p:attrNameLst>
                                          <p:attrName>ppt_w</p:attrName>
                                        </p:attrNameLst>
                                      </p:cBhvr>
                                      <p:tavLst>
                                        <p:tav tm="0">
                                          <p:val>
                                            <p:fltVal val="0"/>
                                          </p:val>
                                        </p:tav>
                                        <p:tav tm="100000">
                                          <p:val>
                                            <p:strVal val="#ppt_w"/>
                                          </p:val>
                                        </p:tav>
                                      </p:tavLst>
                                    </p:anim>
                                    <p:anim calcmode="lin" valueType="num">
                                      <p:cBhvr>
                                        <p:cTn id="51" dur="1250" fill="hold"/>
                                        <p:tgtEl>
                                          <p:spTgt spid="6"/>
                                        </p:tgtEl>
                                        <p:attrNameLst>
                                          <p:attrName>ppt_h</p:attrName>
                                        </p:attrNameLst>
                                      </p:cBhvr>
                                      <p:tavLst>
                                        <p:tav tm="0">
                                          <p:val>
                                            <p:fltVal val="0"/>
                                          </p:val>
                                        </p:tav>
                                        <p:tav tm="100000">
                                          <p:val>
                                            <p:strVal val="#ppt_h"/>
                                          </p:val>
                                        </p:tav>
                                      </p:tavLst>
                                    </p:anim>
                                    <p:anim calcmode="lin" valueType="num">
                                      <p:cBhvr>
                                        <p:cTn id="52" dur="1250" fill="hold"/>
                                        <p:tgtEl>
                                          <p:spTgt spid="6"/>
                                        </p:tgtEl>
                                        <p:attrNameLst>
                                          <p:attrName>style.rotation</p:attrName>
                                        </p:attrNameLst>
                                      </p:cBhvr>
                                      <p:tavLst>
                                        <p:tav tm="0">
                                          <p:val>
                                            <p:fltVal val="360"/>
                                          </p:val>
                                        </p:tav>
                                        <p:tav tm="100000">
                                          <p:val>
                                            <p:fltVal val="0"/>
                                          </p:val>
                                        </p:tav>
                                      </p:tavLst>
                                    </p:anim>
                                    <p:animEffect transition="in" filter="fade">
                                      <p:cBhvr>
                                        <p:cTn id="53" dur="1250"/>
                                        <p:tgtEl>
                                          <p:spTgt spid="6"/>
                                        </p:tgtEl>
                                      </p:cBhvr>
                                    </p:animEffect>
                                  </p:childTnLst>
                                </p:cTn>
                              </p:par>
                              <p:par>
                                <p:cTn id="54" presetID="49" presetClass="entr" presetSubtype="0" decel="100000" fill="hold" grpId="0" nodeType="withEffect">
                                  <p:stCondLst>
                                    <p:cond delay="200"/>
                                  </p:stCondLst>
                                  <p:childTnLst>
                                    <p:set>
                                      <p:cBhvr>
                                        <p:cTn id="55" dur="1" fill="hold">
                                          <p:stCondLst>
                                            <p:cond delay="0"/>
                                          </p:stCondLst>
                                        </p:cTn>
                                        <p:tgtEl>
                                          <p:spTgt spid="2"/>
                                        </p:tgtEl>
                                        <p:attrNameLst>
                                          <p:attrName>style.visibility</p:attrName>
                                        </p:attrNameLst>
                                      </p:cBhvr>
                                      <p:to>
                                        <p:strVal val="visible"/>
                                      </p:to>
                                    </p:set>
                                    <p:anim calcmode="lin" valueType="num">
                                      <p:cBhvr>
                                        <p:cTn id="56" dur="1250" fill="hold"/>
                                        <p:tgtEl>
                                          <p:spTgt spid="2"/>
                                        </p:tgtEl>
                                        <p:attrNameLst>
                                          <p:attrName>ppt_w</p:attrName>
                                        </p:attrNameLst>
                                      </p:cBhvr>
                                      <p:tavLst>
                                        <p:tav tm="0">
                                          <p:val>
                                            <p:fltVal val="0"/>
                                          </p:val>
                                        </p:tav>
                                        <p:tav tm="100000">
                                          <p:val>
                                            <p:strVal val="#ppt_w"/>
                                          </p:val>
                                        </p:tav>
                                      </p:tavLst>
                                    </p:anim>
                                    <p:anim calcmode="lin" valueType="num">
                                      <p:cBhvr>
                                        <p:cTn id="57" dur="1250" fill="hold"/>
                                        <p:tgtEl>
                                          <p:spTgt spid="2"/>
                                        </p:tgtEl>
                                        <p:attrNameLst>
                                          <p:attrName>ppt_h</p:attrName>
                                        </p:attrNameLst>
                                      </p:cBhvr>
                                      <p:tavLst>
                                        <p:tav tm="0">
                                          <p:val>
                                            <p:fltVal val="0"/>
                                          </p:val>
                                        </p:tav>
                                        <p:tav tm="100000">
                                          <p:val>
                                            <p:strVal val="#ppt_h"/>
                                          </p:val>
                                        </p:tav>
                                      </p:tavLst>
                                    </p:anim>
                                    <p:anim calcmode="lin" valueType="num">
                                      <p:cBhvr>
                                        <p:cTn id="58" dur="1250" fill="hold"/>
                                        <p:tgtEl>
                                          <p:spTgt spid="2"/>
                                        </p:tgtEl>
                                        <p:attrNameLst>
                                          <p:attrName>style.rotation</p:attrName>
                                        </p:attrNameLst>
                                      </p:cBhvr>
                                      <p:tavLst>
                                        <p:tav tm="0">
                                          <p:val>
                                            <p:fltVal val="360"/>
                                          </p:val>
                                        </p:tav>
                                        <p:tav tm="100000">
                                          <p:val>
                                            <p:fltVal val="0"/>
                                          </p:val>
                                        </p:tav>
                                      </p:tavLst>
                                    </p:anim>
                                    <p:animEffect transition="in" filter="fade">
                                      <p:cBhvr>
                                        <p:cTn id="59" dur="1250"/>
                                        <p:tgtEl>
                                          <p:spTgt spid="2"/>
                                        </p:tgtEl>
                                      </p:cBhvr>
                                    </p:animEffect>
                                  </p:childTnLst>
                                </p:cTn>
                              </p:par>
                              <p:par>
                                <p:cTn id="60" presetID="49" presetClass="entr" presetSubtype="0" decel="100000" fill="hold" grpId="0" nodeType="withEffect">
                                  <p:stCondLst>
                                    <p:cond delay="300"/>
                                  </p:stCondLst>
                                  <p:childTnLst>
                                    <p:set>
                                      <p:cBhvr>
                                        <p:cTn id="61" dur="1" fill="hold">
                                          <p:stCondLst>
                                            <p:cond delay="0"/>
                                          </p:stCondLst>
                                        </p:cTn>
                                        <p:tgtEl>
                                          <p:spTgt spid="5"/>
                                        </p:tgtEl>
                                        <p:attrNameLst>
                                          <p:attrName>style.visibility</p:attrName>
                                        </p:attrNameLst>
                                      </p:cBhvr>
                                      <p:to>
                                        <p:strVal val="visible"/>
                                      </p:to>
                                    </p:set>
                                    <p:anim calcmode="lin" valueType="num">
                                      <p:cBhvr>
                                        <p:cTn id="62" dur="1250" fill="hold"/>
                                        <p:tgtEl>
                                          <p:spTgt spid="5"/>
                                        </p:tgtEl>
                                        <p:attrNameLst>
                                          <p:attrName>ppt_w</p:attrName>
                                        </p:attrNameLst>
                                      </p:cBhvr>
                                      <p:tavLst>
                                        <p:tav tm="0">
                                          <p:val>
                                            <p:fltVal val="0"/>
                                          </p:val>
                                        </p:tav>
                                        <p:tav tm="100000">
                                          <p:val>
                                            <p:strVal val="#ppt_w"/>
                                          </p:val>
                                        </p:tav>
                                      </p:tavLst>
                                    </p:anim>
                                    <p:anim calcmode="lin" valueType="num">
                                      <p:cBhvr>
                                        <p:cTn id="63" dur="1250" fill="hold"/>
                                        <p:tgtEl>
                                          <p:spTgt spid="5"/>
                                        </p:tgtEl>
                                        <p:attrNameLst>
                                          <p:attrName>ppt_h</p:attrName>
                                        </p:attrNameLst>
                                      </p:cBhvr>
                                      <p:tavLst>
                                        <p:tav tm="0">
                                          <p:val>
                                            <p:fltVal val="0"/>
                                          </p:val>
                                        </p:tav>
                                        <p:tav tm="100000">
                                          <p:val>
                                            <p:strVal val="#ppt_h"/>
                                          </p:val>
                                        </p:tav>
                                      </p:tavLst>
                                    </p:anim>
                                    <p:anim calcmode="lin" valueType="num">
                                      <p:cBhvr>
                                        <p:cTn id="64" dur="1250" fill="hold"/>
                                        <p:tgtEl>
                                          <p:spTgt spid="5"/>
                                        </p:tgtEl>
                                        <p:attrNameLst>
                                          <p:attrName>style.rotation</p:attrName>
                                        </p:attrNameLst>
                                      </p:cBhvr>
                                      <p:tavLst>
                                        <p:tav tm="0">
                                          <p:val>
                                            <p:fltVal val="360"/>
                                          </p:val>
                                        </p:tav>
                                        <p:tav tm="100000">
                                          <p:val>
                                            <p:fltVal val="0"/>
                                          </p:val>
                                        </p:tav>
                                      </p:tavLst>
                                    </p:anim>
                                    <p:animEffect transition="in" filter="fade">
                                      <p:cBhvr>
                                        <p:cTn id="65" dur="1250"/>
                                        <p:tgtEl>
                                          <p:spTgt spid="5"/>
                                        </p:tgtEl>
                                      </p:cBhvr>
                                    </p:animEffect>
                                  </p:childTnLst>
                                </p:cTn>
                              </p:par>
                              <p:par>
                                <p:cTn id="66" presetID="49" presetClass="entr" presetSubtype="0" decel="100000" fill="hold" grpId="0" nodeType="withEffect">
                                  <p:stCondLst>
                                    <p:cond delay="400"/>
                                  </p:stCondLst>
                                  <p:childTnLst>
                                    <p:set>
                                      <p:cBhvr>
                                        <p:cTn id="67" dur="1" fill="hold">
                                          <p:stCondLst>
                                            <p:cond delay="0"/>
                                          </p:stCondLst>
                                        </p:cTn>
                                        <p:tgtEl>
                                          <p:spTgt spid="3"/>
                                        </p:tgtEl>
                                        <p:attrNameLst>
                                          <p:attrName>style.visibility</p:attrName>
                                        </p:attrNameLst>
                                      </p:cBhvr>
                                      <p:to>
                                        <p:strVal val="visible"/>
                                      </p:to>
                                    </p:set>
                                    <p:anim calcmode="lin" valueType="num">
                                      <p:cBhvr>
                                        <p:cTn id="68" dur="1250" fill="hold"/>
                                        <p:tgtEl>
                                          <p:spTgt spid="3"/>
                                        </p:tgtEl>
                                        <p:attrNameLst>
                                          <p:attrName>ppt_w</p:attrName>
                                        </p:attrNameLst>
                                      </p:cBhvr>
                                      <p:tavLst>
                                        <p:tav tm="0">
                                          <p:val>
                                            <p:fltVal val="0"/>
                                          </p:val>
                                        </p:tav>
                                        <p:tav tm="100000">
                                          <p:val>
                                            <p:strVal val="#ppt_w"/>
                                          </p:val>
                                        </p:tav>
                                      </p:tavLst>
                                    </p:anim>
                                    <p:anim calcmode="lin" valueType="num">
                                      <p:cBhvr>
                                        <p:cTn id="69" dur="1250" fill="hold"/>
                                        <p:tgtEl>
                                          <p:spTgt spid="3"/>
                                        </p:tgtEl>
                                        <p:attrNameLst>
                                          <p:attrName>ppt_h</p:attrName>
                                        </p:attrNameLst>
                                      </p:cBhvr>
                                      <p:tavLst>
                                        <p:tav tm="0">
                                          <p:val>
                                            <p:fltVal val="0"/>
                                          </p:val>
                                        </p:tav>
                                        <p:tav tm="100000">
                                          <p:val>
                                            <p:strVal val="#ppt_h"/>
                                          </p:val>
                                        </p:tav>
                                      </p:tavLst>
                                    </p:anim>
                                    <p:anim calcmode="lin" valueType="num">
                                      <p:cBhvr>
                                        <p:cTn id="70" dur="1250" fill="hold"/>
                                        <p:tgtEl>
                                          <p:spTgt spid="3"/>
                                        </p:tgtEl>
                                        <p:attrNameLst>
                                          <p:attrName>style.rotation</p:attrName>
                                        </p:attrNameLst>
                                      </p:cBhvr>
                                      <p:tavLst>
                                        <p:tav tm="0">
                                          <p:val>
                                            <p:fltVal val="360"/>
                                          </p:val>
                                        </p:tav>
                                        <p:tav tm="100000">
                                          <p:val>
                                            <p:fltVal val="0"/>
                                          </p:val>
                                        </p:tav>
                                      </p:tavLst>
                                    </p:anim>
                                    <p:animEffect transition="in" filter="fade">
                                      <p:cBhvr>
                                        <p:cTn id="71" dur="1250"/>
                                        <p:tgtEl>
                                          <p:spTgt spid="3"/>
                                        </p:tgtEl>
                                      </p:cBhvr>
                                    </p:animEffect>
                                  </p:childTnLst>
                                </p:cTn>
                              </p:par>
                              <p:par>
                                <p:cTn id="72" presetID="10" presetClass="entr" presetSubtype="0" fill="hold" grpId="0" nodeType="withEffect">
                                  <p:stCondLst>
                                    <p:cond delay="700"/>
                                  </p:stCondLst>
                                  <p:childTnLst>
                                    <p:set>
                                      <p:cBhvr>
                                        <p:cTn id="73" dur="1" fill="hold">
                                          <p:stCondLst>
                                            <p:cond delay="0"/>
                                          </p:stCondLst>
                                        </p:cTn>
                                        <p:tgtEl>
                                          <p:spTgt spid="7"/>
                                        </p:tgtEl>
                                        <p:attrNameLst>
                                          <p:attrName>style.visibility</p:attrName>
                                        </p:attrNameLst>
                                      </p:cBhvr>
                                      <p:to>
                                        <p:strVal val="visible"/>
                                      </p:to>
                                    </p:set>
                                    <p:animEffect transition="in" filter="fade">
                                      <p:cBhvr>
                                        <p:cTn id="74" dur="1200"/>
                                        <p:tgtEl>
                                          <p:spTgt spid="7"/>
                                        </p:tgtEl>
                                      </p:cBhvr>
                                    </p:animEffect>
                                  </p:childTnLst>
                                </p:cTn>
                              </p:par>
                              <p:par>
                                <p:cTn id="75" presetID="6" presetClass="emph" presetSubtype="0" repeatCount="indefinite" accel="29000" decel="43000" autoRev="1" fill="hold" grpId="1" nodeType="withEffect">
                                  <p:stCondLst>
                                    <p:cond delay="400"/>
                                  </p:stCondLst>
                                  <p:childTnLst>
                                    <p:animScale>
                                      <p:cBhvr>
                                        <p:cTn id="76" dur="5000" fill="hold"/>
                                        <p:tgtEl>
                                          <p:spTgt spid="4"/>
                                        </p:tgtEl>
                                      </p:cBhvr>
                                      <p:by x="120000" y="120000"/>
                                    </p:animScale>
                                  </p:childTnLst>
                                </p:cTn>
                              </p:par>
                              <p:par>
                                <p:cTn id="77" presetID="6" presetClass="emph" presetSubtype="0" repeatCount="indefinite" accel="29000" decel="43000" autoRev="1" fill="hold" grpId="1" nodeType="withEffect">
                                  <p:stCondLst>
                                    <p:cond delay="600"/>
                                  </p:stCondLst>
                                  <p:childTnLst>
                                    <p:animScale>
                                      <p:cBhvr>
                                        <p:cTn id="78" dur="5000" fill="hold"/>
                                        <p:tgtEl>
                                          <p:spTgt spid="6"/>
                                        </p:tgtEl>
                                      </p:cBhvr>
                                      <p:by x="120000" y="120000"/>
                                    </p:animScale>
                                  </p:childTnLst>
                                </p:cTn>
                              </p:par>
                              <p:par>
                                <p:cTn id="79" presetID="6" presetClass="emph" presetSubtype="0" repeatCount="indefinite" accel="29000" decel="43000" autoRev="1" fill="hold" grpId="1" nodeType="withEffect">
                                  <p:stCondLst>
                                    <p:cond delay="800"/>
                                  </p:stCondLst>
                                  <p:childTnLst>
                                    <p:animScale>
                                      <p:cBhvr>
                                        <p:cTn id="80" dur="5000" fill="hold"/>
                                        <p:tgtEl>
                                          <p:spTgt spid="2"/>
                                        </p:tgtEl>
                                      </p:cBhvr>
                                      <p:by x="120000" y="120000"/>
                                    </p:animScale>
                                  </p:childTnLst>
                                </p:cTn>
                              </p:par>
                              <p:par>
                                <p:cTn id="81" presetID="6" presetClass="emph" presetSubtype="0" repeatCount="indefinite" accel="29000" decel="43000" autoRev="1" fill="hold" grpId="1" nodeType="withEffect">
                                  <p:stCondLst>
                                    <p:cond delay="1000"/>
                                  </p:stCondLst>
                                  <p:childTnLst>
                                    <p:animScale>
                                      <p:cBhvr>
                                        <p:cTn id="82" dur="5000" fill="hold"/>
                                        <p:tgtEl>
                                          <p:spTgt spid="5"/>
                                        </p:tgtEl>
                                      </p:cBhvr>
                                      <p:by x="120000" y="120000"/>
                                    </p:animScale>
                                  </p:childTnLst>
                                </p:cTn>
                              </p:par>
                              <p:par>
                                <p:cTn id="83" presetID="6" presetClass="emph" presetSubtype="0" repeatCount="indefinite" accel="29000" decel="43000" autoRev="1" fill="hold" grpId="1" nodeType="withEffect">
                                  <p:stCondLst>
                                    <p:cond delay="1100"/>
                                  </p:stCondLst>
                                  <p:childTnLst>
                                    <p:animScale>
                                      <p:cBhvr>
                                        <p:cTn id="84" dur="5000" fill="hold"/>
                                        <p:tgtEl>
                                          <p:spTgt spid="3"/>
                                        </p:tgtEl>
                                      </p:cBhvr>
                                      <p:by x="120000" y="12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3" grpId="0" animBg="1"/>
      <p:bldP spid="3" grpId="1" animBg="1"/>
      <p:bldP spid="2" grpId="0" animBg="1"/>
      <p:bldP spid="2" grpId="1" animBg="1"/>
      <p:bldP spid="5" grpId="0" animBg="1"/>
      <p:bldP spid="5" grpId="1" animBg="1"/>
      <p:bldP spid="6" grpId="0" animBg="1"/>
      <p:bldP spid="6" grpId="1" animBg="1"/>
      <p:bldP spid="7" grpId="0" animBg="1"/>
      <p:bldP spid="9" grpId="0"/>
      <p:bldP spid="10" grpId="0" animBg="1"/>
      <p:bldP spid="11" grpId="0"/>
      <p:bldP spid="12" grpId="0"/>
      <p:bldP spid="13" grpId="0"/>
      <p:bldP spid="14" grpId="0"/>
      <p:bldP spid="15" grpId="0"/>
      <p:bldP spid="16" grpId="0" animBg="1"/>
      <p:bldP spid="8" grpId="0"/>
    </p:bldLst>
  </p:timing>
</p:sld>
</file>

<file path=ppt/slides/slide17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1B366B78-8068-490F-8065-FB46D2BCCBD0}"/>
              </a:ext>
            </a:extLst>
          </p:cNvPr>
          <p:cNvSpPr/>
          <p:nvPr/>
        </p:nvSpPr>
        <p:spPr>
          <a:xfrm>
            <a:off x="1563689" y="1295400"/>
            <a:ext cx="4256619" cy="11049000"/>
          </a:xfrm>
          <a:prstGeom prst="rect">
            <a:avLst/>
          </a:prstGeom>
          <a:solidFill>
            <a:schemeClr val="tx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a:extLst>
              <a:ext uri="{FF2B5EF4-FFF2-40B4-BE49-F238E27FC236}">
                <a16:creationId xmlns:a16="http://schemas.microsoft.com/office/drawing/2014/main" id="{4CBB3886-2141-4F2F-9423-9A75D15FEE23}"/>
              </a:ext>
            </a:extLst>
          </p:cNvPr>
          <p:cNvSpPr/>
          <p:nvPr/>
        </p:nvSpPr>
        <p:spPr>
          <a:xfrm>
            <a:off x="10013793" y="1295400"/>
            <a:ext cx="4256619" cy="11049000"/>
          </a:xfrm>
          <a:prstGeom prst="rect">
            <a:avLst/>
          </a:prstGeom>
          <a:solidFill>
            <a:schemeClr val="tx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a:extLst>
              <a:ext uri="{FF2B5EF4-FFF2-40B4-BE49-F238E27FC236}">
                <a16:creationId xmlns:a16="http://schemas.microsoft.com/office/drawing/2014/main" id="{B6ADF339-F6CA-45C0-BBA9-87728BCB2CFA}"/>
              </a:ext>
            </a:extLst>
          </p:cNvPr>
          <p:cNvSpPr/>
          <p:nvPr/>
        </p:nvSpPr>
        <p:spPr>
          <a:xfrm>
            <a:off x="14235361" y="1295400"/>
            <a:ext cx="4256619" cy="11049000"/>
          </a:xfrm>
          <a:prstGeom prst="rect">
            <a:avLst/>
          </a:prstGeom>
          <a:solidFill>
            <a:schemeClr val="tx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a:extLst>
              <a:ext uri="{FF2B5EF4-FFF2-40B4-BE49-F238E27FC236}">
                <a16:creationId xmlns:a16="http://schemas.microsoft.com/office/drawing/2014/main" id="{6E728370-AC22-4508-97E3-65F986DEB8F1}"/>
              </a:ext>
            </a:extLst>
          </p:cNvPr>
          <p:cNvSpPr/>
          <p:nvPr/>
        </p:nvSpPr>
        <p:spPr>
          <a:xfrm>
            <a:off x="18463352" y="1295400"/>
            <a:ext cx="4256619" cy="11049000"/>
          </a:xfrm>
          <a:prstGeom prst="rect">
            <a:avLst/>
          </a:prstGeom>
          <a:solidFill>
            <a:schemeClr val="tx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TextBox 8">
            <a:extLst>
              <a:ext uri="{FF2B5EF4-FFF2-40B4-BE49-F238E27FC236}">
                <a16:creationId xmlns:a16="http://schemas.microsoft.com/office/drawing/2014/main" id="{9A9CCF5A-7DB7-4A4B-B0FF-622DE6DAE190}"/>
              </a:ext>
            </a:extLst>
          </p:cNvPr>
          <p:cNvSpPr txBox="1"/>
          <p:nvPr/>
        </p:nvSpPr>
        <p:spPr>
          <a:xfrm>
            <a:off x="2362892" y="1795564"/>
            <a:ext cx="1778051" cy="584775"/>
          </a:xfrm>
          <a:prstGeom prst="rect">
            <a:avLst/>
          </a:prstGeom>
          <a:noFill/>
        </p:spPr>
        <p:txBody>
          <a:bodyPr wrap="none" rtlCol="0">
            <a:spAutoFit/>
          </a:bodyPr>
          <a:lstStyle/>
          <a:p>
            <a:pPr lvl="0">
              <a:defRPr/>
            </a:pPr>
            <a:r>
              <a:rPr lang="en-US" sz="3200" b="1" noProof="0">
                <a:solidFill>
                  <a:srgbClr val="D8E2FF"/>
                </a:solidFill>
                <a:latin typeface="Century Gothic"/>
              </a:rPr>
              <a:t>agenda</a:t>
            </a:r>
            <a:endParaRPr kumimoji="0" lang="en-US" sz="1600" i="0" u="none" strike="noStrike" kern="1200" cap="none" spc="0" normalizeH="0" baseline="0" noProof="0">
              <a:ln>
                <a:noFill/>
              </a:ln>
              <a:solidFill>
                <a:srgbClr val="D8E2FF"/>
              </a:solidFill>
              <a:effectLst/>
              <a:uLnTx/>
              <a:uFillTx/>
              <a:latin typeface="Century Gothic"/>
            </a:endParaRPr>
          </a:p>
        </p:txBody>
      </p:sp>
      <p:sp>
        <p:nvSpPr>
          <p:cNvPr id="10" name="Freeform 5">
            <a:extLst>
              <a:ext uri="{FF2B5EF4-FFF2-40B4-BE49-F238E27FC236}">
                <a16:creationId xmlns:a16="http://schemas.microsoft.com/office/drawing/2014/main" id="{C2833469-A99C-4AF0-A25C-CA75CE370CA8}"/>
              </a:ext>
            </a:extLst>
          </p:cNvPr>
          <p:cNvSpPr>
            <a:spLocks noEditPoints="1"/>
          </p:cNvSpPr>
          <p:nvPr/>
        </p:nvSpPr>
        <p:spPr bwMode="auto">
          <a:xfrm>
            <a:off x="4267968" y="1907300"/>
            <a:ext cx="462228" cy="42168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bg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1" name="TextBox 10">
            <a:extLst>
              <a:ext uri="{FF2B5EF4-FFF2-40B4-BE49-F238E27FC236}">
                <a16:creationId xmlns:a16="http://schemas.microsoft.com/office/drawing/2014/main" id="{2466DDA2-7994-453C-B75D-5CD6F98B94F9}"/>
              </a:ext>
            </a:extLst>
          </p:cNvPr>
          <p:cNvSpPr txBox="1"/>
          <p:nvPr/>
        </p:nvSpPr>
        <p:spPr>
          <a:xfrm>
            <a:off x="7036544" y="1857120"/>
            <a:ext cx="2108270" cy="584775"/>
          </a:xfrm>
          <a:prstGeom prst="rect">
            <a:avLst/>
          </a:prstGeom>
          <a:noFill/>
        </p:spPr>
        <p:txBody>
          <a:bodyPr wrap="none" rtlCol="0" anchor="ctr">
            <a:spAutoFit/>
          </a:bodyPr>
          <a:lstStyle/>
          <a:p>
            <a:pPr lvl="0" algn="ctr">
              <a:defRPr/>
            </a:pPr>
            <a:r>
              <a:rPr lang="en-US" sz="3200" b="1">
                <a:solidFill>
                  <a:srgbClr val="D8E2FF"/>
                </a:solidFill>
                <a:latin typeface="Century Gothic"/>
              </a:rPr>
              <a:t>Introduce</a:t>
            </a:r>
            <a:endParaRPr kumimoji="0" lang="en-US" sz="1600" b="1" i="0" u="none" strike="noStrike" kern="1200" cap="none" spc="0" normalizeH="0" baseline="0" noProof="0">
              <a:ln>
                <a:noFill/>
              </a:ln>
              <a:solidFill>
                <a:srgbClr val="D8E2FF"/>
              </a:solidFill>
              <a:effectLst/>
              <a:uLnTx/>
              <a:uFillTx/>
              <a:latin typeface="Century Gothic"/>
            </a:endParaRPr>
          </a:p>
        </p:txBody>
      </p:sp>
      <p:sp>
        <p:nvSpPr>
          <p:cNvPr id="12" name="TextBox 11">
            <a:extLst>
              <a:ext uri="{FF2B5EF4-FFF2-40B4-BE49-F238E27FC236}">
                <a16:creationId xmlns:a16="http://schemas.microsoft.com/office/drawing/2014/main" id="{30302722-7A83-47C4-8BC4-6443576088FA}"/>
              </a:ext>
            </a:extLst>
          </p:cNvPr>
          <p:cNvSpPr txBox="1"/>
          <p:nvPr/>
        </p:nvSpPr>
        <p:spPr>
          <a:xfrm>
            <a:off x="11682274" y="1918674"/>
            <a:ext cx="1358064" cy="461665"/>
          </a:xfrm>
          <a:prstGeom prst="rect">
            <a:avLst/>
          </a:prstGeom>
          <a:noFill/>
        </p:spPr>
        <p:txBody>
          <a:bodyPr wrap="none" rtlCol="0" anchor="ctr">
            <a:spAutoFit/>
          </a:bodyPr>
          <a:lstStyle/>
          <a:p>
            <a:pPr lvl="0" algn="ctr">
              <a:defRPr/>
            </a:pPr>
            <a:r>
              <a:rPr lang="en-US" sz="2400">
                <a:solidFill>
                  <a:srgbClr val="D8E2FF"/>
                </a:solidFill>
                <a:latin typeface="Century Gothic"/>
              </a:rPr>
              <a:t>Business</a:t>
            </a:r>
            <a:endParaRPr kumimoji="0" lang="en-US" sz="1200" i="0" u="none" strike="noStrike" kern="1200" cap="none" spc="0" normalizeH="0" baseline="0" noProof="0">
              <a:ln>
                <a:noFill/>
              </a:ln>
              <a:solidFill>
                <a:srgbClr val="D8E2FF"/>
              </a:solidFill>
              <a:effectLst/>
              <a:uLnTx/>
              <a:uFillTx/>
              <a:latin typeface="Century Gothic"/>
            </a:endParaRPr>
          </a:p>
        </p:txBody>
      </p:sp>
      <p:sp>
        <p:nvSpPr>
          <p:cNvPr id="13" name="TextBox 12">
            <a:extLst>
              <a:ext uri="{FF2B5EF4-FFF2-40B4-BE49-F238E27FC236}">
                <a16:creationId xmlns:a16="http://schemas.microsoft.com/office/drawing/2014/main" id="{AF951687-2182-4D64-AD09-27DDCC232DD0}"/>
              </a:ext>
            </a:extLst>
          </p:cNvPr>
          <p:cNvSpPr txBox="1"/>
          <p:nvPr/>
        </p:nvSpPr>
        <p:spPr>
          <a:xfrm>
            <a:off x="15812639" y="1918674"/>
            <a:ext cx="1388522" cy="461665"/>
          </a:xfrm>
          <a:prstGeom prst="rect">
            <a:avLst/>
          </a:prstGeom>
          <a:noFill/>
        </p:spPr>
        <p:txBody>
          <a:bodyPr wrap="none" rtlCol="0" anchor="ctr">
            <a:spAutoFit/>
          </a:bodyPr>
          <a:lstStyle/>
          <a:p>
            <a:pPr lvl="0" algn="ctr">
              <a:defRPr/>
            </a:pPr>
            <a:r>
              <a:rPr lang="en-US" sz="2400">
                <a:solidFill>
                  <a:srgbClr val="D8E2FF"/>
                </a:solidFill>
                <a:latin typeface="Century Gothic"/>
              </a:rPr>
              <a:t>Portfolio</a:t>
            </a:r>
            <a:endParaRPr kumimoji="0" lang="en-US" sz="1200" i="0" u="none" strike="noStrike" kern="1200" cap="none" spc="0" normalizeH="0" baseline="0" noProof="0">
              <a:ln>
                <a:noFill/>
              </a:ln>
              <a:solidFill>
                <a:srgbClr val="D8E2FF"/>
              </a:solidFill>
              <a:effectLst/>
              <a:uLnTx/>
              <a:uFillTx/>
              <a:latin typeface="Century Gothic"/>
            </a:endParaRPr>
          </a:p>
        </p:txBody>
      </p:sp>
      <p:sp>
        <p:nvSpPr>
          <p:cNvPr id="14" name="TextBox 13">
            <a:extLst>
              <a:ext uri="{FF2B5EF4-FFF2-40B4-BE49-F238E27FC236}">
                <a16:creationId xmlns:a16="http://schemas.microsoft.com/office/drawing/2014/main" id="{EA54867F-0A14-4B93-85E4-D2E587674DDE}"/>
              </a:ext>
            </a:extLst>
          </p:cNvPr>
          <p:cNvSpPr txBox="1"/>
          <p:nvPr/>
        </p:nvSpPr>
        <p:spPr>
          <a:xfrm>
            <a:off x="19973462" y="1918674"/>
            <a:ext cx="1263487" cy="461665"/>
          </a:xfrm>
          <a:prstGeom prst="rect">
            <a:avLst/>
          </a:prstGeom>
          <a:noFill/>
        </p:spPr>
        <p:txBody>
          <a:bodyPr wrap="none" rtlCol="0" anchor="ctr">
            <a:spAutoFit/>
          </a:bodyPr>
          <a:lstStyle/>
          <a:p>
            <a:pPr lvl="0" algn="ctr">
              <a:defRPr/>
            </a:pPr>
            <a:r>
              <a:rPr lang="en-US" sz="2400">
                <a:solidFill>
                  <a:srgbClr val="D8E2FF"/>
                </a:solidFill>
                <a:latin typeface="Century Gothic"/>
              </a:rPr>
              <a:t>Explore</a:t>
            </a:r>
            <a:endParaRPr kumimoji="0" lang="en-US" sz="1200" i="0" u="none" strike="noStrike" kern="1200" cap="none" spc="0" normalizeH="0" baseline="0" noProof="0">
              <a:ln>
                <a:noFill/>
              </a:ln>
              <a:solidFill>
                <a:srgbClr val="D8E2FF"/>
              </a:solidFill>
              <a:effectLst/>
              <a:uLnTx/>
              <a:uFillTx/>
              <a:latin typeface="Century Gothic"/>
            </a:endParaRPr>
          </a:p>
        </p:txBody>
      </p:sp>
      <p:sp>
        <p:nvSpPr>
          <p:cNvPr id="23" name="TextBox 22">
            <a:extLst>
              <a:ext uri="{FF2B5EF4-FFF2-40B4-BE49-F238E27FC236}">
                <a16:creationId xmlns:a16="http://schemas.microsoft.com/office/drawing/2014/main" id="{5649CC51-7F3E-40CD-BCDF-D7FBD9227668}"/>
              </a:ext>
            </a:extLst>
          </p:cNvPr>
          <p:cNvSpPr txBox="1"/>
          <p:nvPr/>
        </p:nvSpPr>
        <p:spPr>
          <a:xfrm>
            <a:off x="3397780" y="3882340"/>
            <a:ext cx="1332416" cy="1323439"/>
          </a:xfrm>
          <a:prstGeom prst="rect">
            <a:avLst/>
          </a:prstGeom>
          <a:noFill/>
        </p:spPr>
        <p:txBody>
          <a:bodyPr wrap="none" rtlCol="0" anchor="ctr">
            <a:spAutoFit/>
          </a:bodyPr>
          <a:lstStyle/>
          <a:p>
            <a:pPr algn="ctr"/>
            <a:r>
              <a:rPr lang="en-US" sz="8000" b="1">
                <a:solidFill>
                  <a:schemeClr val="bg1"/>
                </a:solidFill>
                <a:latin typeface="+mj-lt"/>
              </a:rPr>
              <a:t>01</a:t>
            </a:r>
          </a:p>
        </p:txBody>
      </p:sp>
      <p:cxnSp>
        <p:nvCxnSpPr>
          <p:cNvPr id="25" name="01 Line">
            <a:extLst>
              <a:ext uri="{FF2B5EF4-FFF2-40B4-BE49-F238E27FC236}">
                <a16:creationId xmlns:a16="http://schemas.microsoft.com/office/drawing/2014/main" id="{44632BE7-7361-4AE5-B8CD-CAD9137FA4E3}"/>
              </a:ext>
            </a:extLst>
          </p:cNvPr>
          <p:cNvCxnSpPr>
            <a:cxnSpLocks/>
          </p:cNvCxnSpPr>
          <p:nvPr/>
        </p:nvCxnSpPr>
        <p:spPr>
          <a:xfrm>
            <a:off x="2974752" y="5367130"/>
            <a:ext cx="1483413" cy="0"/>
          </a:xfrm>
          <a:prstGeom prst="line">
            <a:avLst/>
          </a:prstGeom>
          <a:ln w="190500"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6" name="02 Line">
            <a:extLst>
              <a:ext uri="{FF2B5EF4-FFF2-40B4-BE49-F238E27FC236}">
                <a16:creationId xmlns:a16="http://schemas.microsoft.com/office/drawing/2014/main" id="{FA452406-7C22-4062-B892-A94BBFCA5615}"/>
              </a:ext>
            </a:extLst>
          </p:cNvPr>
          <p:cNvCxnSpPr>
            <a:cxnSpLocks/>
          </p:cNvCxnSpPr>
          <p:nvPr/>
        </p:nvCxnSpPr>
        <p:spPr>
          <a:xfrm>
            <a:off x="4371436" y="6054847"/>
            <a:ext cx="86729" cy="0"/>
          </a:xfrm>
          <a:prstGeom prst="line">
            <a:avLst/>
          </a:prstGeom>
          <a:ln w="190500" cap="rnd">
            <a:solidFill>
              <a:schemeClr val="accent2"/>
            </a:solidFill>
            <a:round/>
          </a:ln>
        </p:spPr>
        <p:style>
          <a:lnRef idx="1">
            <a:schemeClr val="accent1"/>
          </a:lnRef>
          <a:fillRef idx="0">
            <a:schemeClr val="accent1"/>
          </a:fillRef>
          <a:effectRef idx="0">
            <a:schemeClr val="accent1"/>
          </a:effectRef>
          <a:fontRef idx="minor">
            <a:schemeClr val="tx1"/>
          </a:fontRef>
        </p:style>
      </p:cxnSp>
      <p:cxnSp>
        <p:nvCxnSpPr>
          <p:cNvPr id="32" name="03 Line">
            <a:extLst>
              <a:ext uri="{FF2B5EF4-FFF2-40B4-BE49-F238E27FC236}">
                <a16:creationId xmlns:a16="http://schemas.microsoft.com/office/drawing/2014/main" id="{4DBAB11C-4DBB-4259-A0D8-19D8E82A5A0B}"/>
              </a:ext>
            </a:extLst>
          </p:cNvPr>
          <p:cNvCxnSpPr>
            <a:cxnSpLocks/>
          </p:cNvCxnSpPr>
          <p:nvPr/>
        </p:nvCxnSpPr>
        <p:spPr>
          <a:xfrm>
            <a:off x="4371436" y="6742564"/>
            <a:ext cx="86729" cy="0"/>
          </a:xfrm>
          <a:prstGeom prst="line">
            <a:avLst/>
          </a:prstGeom>
          <a:ln w="190500" cap="rnd">
            <a:solidFill>
              <a:schemeClr val="accent3"/>
            </a:solidFill>
            <a:round/>
          </a:ln>
        </p:spPr>
        <p:style>
          <a:lnRef idx="1">
            <a:schemeClr val="accent1"/>
          </a:lnRef>
          <a:fillRef idx="0">
            <a:schemeClr val="accent1"/>
          </a:fillRef>
          <a:effectRef idx="0">
            <a:schemeClr val="accent1"/>
          </a:effectRef>
          <a:fontRef idx="minor">
            <a:schemeClr val="tx1"/>
          </a:fontRef>
        </p:style>
      </p:cxnSp>
      <p:cxnSp>
        <p:nvCxnSpPr>
          <p:cNvPr id="33" name="04 Line">
            <a:extLst>
              <a:ext uri="{FF2B5EF4-FFF2-40B4-BE49-F238E27FC236}">
                <a16:creationId xmlns:a16="http://schemas.microsoft.com/office/drawing/2014/main" id="{4B2EC598-BF71-48A4-87CA-D4EE06A4A5CA}"/>
              </a:ext>
            </a:extLst>
          </p:cNvPr>
          <p:cNvCxnSpPr>
            <a:cxnSpLocks/>
          </p:cNvCxnSpPr>
          <p:nvPr/>
        </p:nvCxnSpPr>
        <p:spPr>
          <a:xfrm>
            <a:off x="4371436" y="7430281"/>
            <a:ext cx="86729" cy="0"/>
          </a:xfrm>
          <a:prstGeom prst="line">
            <a:avLst/>
          </a:prstGeom>
          <a:ln w="190500" cap="rnd">
            <a:solidFill>
              <a:schemeClr val="accent5"/>
            </a:solidFill>
            <a:round/>
          </a:ln>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669D0DB6-9893-4E28-A178-78108B75A3CD}"/>
              </a:ext>
            </a:extLst>
          </p:cNvPr>
          <p:cNvSpPr txBox="1"/>
          <p:nvPr/>
        </p:nvSpPr>
        <p:spPr>
          <a:xfrm>
            <a:off x="6292256" y="3551248"/>
            <a:ext cx="8455678" cy="3631763"/>
          </a:xfrm>
          <a:prstGeom prst="rect">
            <a:avLst/>
          </a:prstGeom>
          <a:noFill/>
        </p:spPr>
        <p:txBody>
          <a:bodyPr wrap="square" rtlCol="0">
            <a:spAutoFit/>
          </a:bodyPr>
          <a:lstStyle/>
          <a:p>
            <a:pPr lvl="0">
              <a:defRPr/>
            </a:pPr>
            <a:r>
              <a:rPr lang="en-US" sz="11500" b="1" kern="400" spc="-300">
                <a:solidFill>
                  <a:schemeClr val="bg1"/>
                </a:solidFill>
                <a:latin typeface="Century Gothic"/>
              </a:rPr>
              <a:t>We Are </a:t>
            </a:r>
            <a:r>
              <a:rPr lang="en-US" sz="11500" b="1" kern="400" spc="-300">
                <a:solidFill>
                  <a:schemeClr val="accent1"/>
                </a:solidFill>
                <a:latin typeface="Century Gothic"/>
              </a:rPr>
              <a:t>Introducing</a:t>
            </a:r>
            <a:endParaRPr kumimoji="0" lang="en-US" sz="6600" i="0" u="none" strike="noStrike" kern="400" cap="none" spc="-300" normalizeH="0" noProof="0">
              <a:ln>
                <a:noFill/>
              </a:ln>
              <a:solidFill>
                <a:schemeClr val="accent1"/>
              </a:solidFill>
              <a:effectLst/>
              <a:uLnTx/>
              <a:uFillTx/>
              <a:latin typeface="Century Gothic"/>
            </a:endParaRPr>
          </a:p>
        </p:txBody>
      </p:sp>
      <p:sp>
        <p:nvSpPr>
          <p:cNvPr id="21" name="TextBox 20">
            <a:extLst>
              <a:ext uri="{FF2B5EF4-FFF2-40B4-BE49-F238E27FC236}">
                <a16:creationId xmlns:a16="http://schemas.microsoft.com/office/drawing/2014/main" id="{3E8D6213-1DDE-490F-8009-5C58B6F4D1D6}"/>
              </a:ext>
            </a:extLst>
          </p:cNvPr>
          <p:cNvSpPr txBox="1"/>
          <p:nvPr/>
        </p:nvSpPr>
        <p:spPr>
          <a:xfrm>
            <a:off x="6289020" y="7430281"/>
            <a:ext cx="9031493" cy="230832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chemeClr val="bg1"/>
                </a:solidFill>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22" name="Rectangle 21">
            <a:extLst>
              <a:ext uri="{FF2B5EF4-FFF2-40B4-BE49-F238E27FC236}">
                <a16:creationId xmlns:a16="http://schemas.microsoft.com/office/drawing/2014/main" id="{114A98FA-F590-41BE-A8C3-5F2AE80D4EEF}"/>
              </a:ext>
            </a:extLst>
          </p:cNvPr>
          <p:cNvSpPr/>
          <p:nvPr/>
        </p:nvSpPr>
        <p:spPr>
          <a:xfrm>
            <a:off x="5820309" y="1295399"/>
            <a:ext cx="4187062" cy="28160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2">
            <a:extLst>
              <a:ext uri="{FF2B5EF4-FFF2-40B4-BE49-F238E27FC236}">
                <a16:creationId xmlns:a16="http://schemas.microsoft.com/office/drawing/2014/main" id="{DEFD9BFA-B6BF-48E1-B9BD-F9BEDA9C70ED}"/>
              </a:ext>
            </a:extLst>
          </p:cNvPr>
          <p:cNvSpPr>
            <a:spLocks noGrp="1"/>
          </p:cNvSpPr>
          <p:nvPr>
            <p:ph type="pic" sz="quarter" idx="13"/>
          </p:nvPr>
        </p:nvSpPr>
        <p:spPr/>
      </p:sp>
    </p:spTree>
    <p:extLst>
      <p:ext uri="{BB962C8B-B14F-4D97-AF65-F5344CB8AC3E}">
        <p14:creationId xmlns:p14="http://schemas.microsoft.com/office/powerpoint/2010/main" val="3229045182"/>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30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1000" fill="hold"/>
                                        <p:tgtEl>
                                          <p:spTgt spid="10"/>
                                        </p:tgtEl>
                                        <p:attrNameLst>
                                          <p:attrName>ppt_x</p:attrName>
                                        </p:attrNameLst>
                                      </p:cBhvr>
                                      <p:tavLst>
                                        <p:tav tm="0">
                                          <p:val>
                                            <p:strVal val="0-#ppt_w/2"/>
                                          </p:val>
                                        </p:tav>
                                        <p:tav tm="100000">
                                          <p:val>
                                            <p:strVal val="#ppt_x"/>
                                          </p:val>
                                        </p:tav>
                                      </p:tavLst>
                                    </p:anim>
                                    <p:anim calcmode="lin" valueType="num">
                                      <p:cBhvr additive="base">
                                        <p:cTn id="8" dur="1000" fill="hold"/>
                                        <p:tgtEl>
                                          <p:spTgt spid="10"/>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40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1000" fill="hold"/>
                                        <p:tgtEl>
                                          <p:spTgt spid="9"/>
                                        </p:tgtEl>
                                        <p:attrNameLst>
                                          <p:attrName>ppt_x</p:attrName>
                                        </p:attrNameLst>
                                      </p:cBhvr>
                                      <p:tavLst>
                                        <p:tav tm="0">
                                          <p:val>
                                            <p:strVal val="0-#ppt_w/2"/>
                                          </p:val>
                                        </p:tav>
                                        <p:tav tm="100000">
                                          <p:val>
                                            <p:strVal val="#ppt_x"/>
                                          </p:val>
                                        </p:tav>
                                      </p:tavLst>
                                    </p:anim>
                                    <p:anim calcmode="lin" valueType="num">
                                      <p:cBhvr additive="base">
                                        <p:cTn id="12" dur="1000" fill="hold"/>
                                        <p:tgtEl>
                                          <p:spTgt spid="9"/>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50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1000" fill="hold"/>
                                        <p:tgtEl>
                                          <p:spTgt spid="11"/>
                                        </p:tgtEl>
                                        <p:attrNameLst>
                                          <p:attrName>ppt_x</p:attrName>
                                        </p:attrNameLst>
                                      </p:cBhvr>
                                      <p:tavLst>
                                        <p:tav tm="0">
                                          <p:val>
                                            <p:strVal val="1+#ppt_w/2"/>
                                          </p:val>
                                        </p:tav>
                                        <p:tav tm="100000">
                                          <p:val>
                                            <p:strVal val="#ppt_x"/>
                                          </p:val>
                                        </p:tav>
                                      </p:tavLst>
                                    </p:anim>
                                    <p:anim calcmode="lin" valueType="num">
                                      <p:cBhvr additive="base">
                                        <p:cTn id="16" dur="1000" fill="hold"/>
                                        <p:tgtEl>
                                          <p:spTgt spid="11"/>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600"/>
                                  </p:stCondLst>
                                  <p:childTnLst>
                                    <p:set>
                                      <p:cBhvr>
                                        <p:cTn id="18" dur="1" fill="hold">
                                          <p:stCondLst>
                                            <p:cond delay="0"/>
                                          </p:stCondLst>
                                        </p:cTn>
                                        <p:tgtEl>
                                          <p:spTgt spid="12"/>
                                        </p:tgtEl>
                                        <p:attrNameLst>
                                          <p:attrName>style.visibility</p:attrName>
                                        </p:attrNameLst>
                                      </p:cBhvr>
                                      <p:to>
                                        <p:strVal val="visible"/>
                                      </p:to>
                                    </p:set>
                                    <p:anim calcmode="lin" valueType="num">
                                      <p:cBhvr additive="base">
                                        <p:cTn id="19" dur="1000" fill="hold"/>
                                        <p:tgtEl>
                                          <p:spTgt spid="12"/>
                                        </p:tgtEl>
                                        <p:attrNameLst>
                                          <p:attrName>ppt_x</p:attrName>
                                        </p:attrNameLst>
                                      </p:cBhvr>
                                      <p:tavLst>
                                        <p:tav tm="0">
                                          <p:val>
                                            <p:strVal val="1+#ppt_w/2"/>
                                          </p:val>
                                        </p:tav>
                                        <p:tav tm="100000">
                                          <p:val>
                                            <p:strVal val="#ppt_x"/>
                                          </p:val>
                                        </p:tav>
                                      </p:tavLst>
                                    </p:anim>
                                    <p:anim calcmode="lin" valueType="num">
                                      <p:cBhvr additive="base">
                                        <p:cTn id="20" dur="1000" fill="hold"/>
                                        <p:tgtEl>
                                          <p:spTgt spid="12"/>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700"/>
                                  </p:stCondLst>
                                  <p:childTnLst>
                                    <p:set>
                                      <p:cBhvr>
                                        <p:cTn id="22" dur="1" fill="hold">
                                          <p:stCondLst>
                                            <p:cond delay="0"/>
                                          </p:stCondLst>
                                        </p:cTn>
                                        <p:tgtEl>
                                          <p:spTgt spid="13"/>
                                        </p:tgtEl>
                                        <p:attrNameLst>
                                          <p:attrName>style.visibility</p:attrName>
                                        </p:attrNameLst>
                                      </p:cBhvr>
                                      <p:to>
                                        <p:strVal val="visible"/>
                                      </p:to>
                                    </p:set>
                                    <p:anim calcmode="lin" valueType="num">
                                      <p:cBhvr additive="base">
                                        <p:cTn id="23" dur="1000" fill="hold"/>
                                        <p:tgtEl>
                                          <p:spTgt spid="13"/>
                                        </p:tgtEl>
                                        <p:attrNameLst>
                                          <p:attrName>ppt_x</p:attrName>
                                        </p:attrNameLst>
                                      </p:cBhvr>
                                      <p:tavLst>
                                        <p:tav tm="0">
                                          <p:val>
                                            <p:strVal val="1+#ppt_w/2"/>
                                          </p:val>
                                        </p:tav>
                                        <p:tav tm="100000">
                                          <p:val>
                                            <p:strVal val="#ppt_x"/>
                                          </p:val>
                                        </p:tav>
                                      </p:tavLst>
                                    </p:anim>
                                    <p:anim calcmode="lin" valueType="num">
                                      <p:cBhvr additive="base">
                                        <p:cTn id="24" dur="1000" fill="hold"/>
                                        <p:tgtEl>
                                          <p:spTgt spid="13"/>
                                        </p:tgtEl>
                                        <p:attrNameLst>
                                          <p:attrName>ppt_y</p:attrName>
                                        </p:attrNameLst>
                                      </p:cBhvr>
                                      <p:tavLst>
                                        <p:tav tm="0">
                                          <p:val>
                                            <p:strVal val="#ppt_y"/>
                                          </p:val>
                                        </p:tav>
                                        <p:tav tm="100000">
                                          <p:val>
                                            <p:strVal val="#ppt_y"/>
                                          </p:val>
                                        </p:tav>
                                      </p:tavLst>
                                    </p:anim>
                                  </p:childTnLst>
                                </p:cTn>
                              </p:par>
                              <p:par>
                                <p:cTn id="25" presetID="2" presetClass="entr" presetSubtype="2" decel="100000" fill="hold" grpId="0" nodeType="withEffect">
                                  <p:stCondLst>
                                    <p:cond delay="900"/>
                                  </p:stCondLst>
                                  <p:childTnLst>
                                    <p:set>
                                      <p:cBhvr>
                                        <p:cTn id="26" dur="1" fill="hold">
                                          <p:stCondLst>
                                            <p:cond delay="0"/>
                                          </p:stCondLst>
                                        </p:cTn>
                                        <p:tgtEl>
                                          <p:spTgt spid="14"/>
                                        </p:tgtEl>
                                        <p:attrNameLst>
                                          <p:attrName>style.visibility</p:attrName>
                                        </p:attrNameLst>
                                      </p:cBhvr>
                                      <p:to>
                                        <p:strVal val="visible"/>
                                      </p:to>
                                    </p:set>
                                    <p:anim calcmode="lin" valueType="num">
                                      <p:cBhvr additive="base">
                                        <p:cTn id="27" dur="1000" fill="hold"/>
                                        <p:tgtEl>
                                          <p:spTgt spid="14"/>
                                        </p:tgtEl>
                                        <p:attrNameLst>
                                          <p:attrName>ppt_x</p:attrName>
                                        </p:attrNameLst>
                                      </p:cBhvr>
                                      <p:tavLst>
                                        <p:tav tm="0">
                                          <p:val>
                                            <p:strVal val="1+#ppt_w/2"/>
                                          </p:val>
                                        </p:tav>
                                        <p:tav tm="100000">
                                          <p:val>
                                            <p:strVal val="#ppt_x"/>
                                          </p:val>
                                        </p:tav>
                                      </p:tavLst>
                                    </p:anim>
                                    <p:anim calcmode="lin" valueType="num">
                                      <p:cBhvr additive="base">
                                        <p:cTn id="28" dur="1000" fill="hold"/>
                                        <p:tgtEl>
                                          <p:spTgt spid="14"/>
                                        </p:tgtEl>
                                        <p:attrNameLst>
                                          <p:attrName>ppt_y</p:attrName>
                                        </p:attrNameLst>
                                      </p:cBhvr>
                                      <p:tavLst>
                                        <p:tav tm="0">
                                          <p:val>
                                            <p:strVal val="#ppt_y"/>
                                          </p:val>
                                        </p:tav>
                                        <p:tav tm="100000">
                                          <p:val>
                                            <p:strVal val="#ppt_y"/>
                                          </p:val>
                                        </p:tav>
                                      </p:tavLst>
                                    </p:anim>
                                  </p:childTnLst>
                                </p:cTn>
                              </p:par>
                              <p:par>
                                <p:cTn id="29" presetID="2" presetClass="entr" presetSubtype="1" decel="100000" fill="hold" grpId="0" nodeType="withEffect">
                                  <p:stCondLst>
                                    <p:cond delay="0"/>
                                  </p:stCondLst>
                                  <p:childTnLst>
                                    <p:set>
                                      <p:cBhvr>
                                        <p:cTn id="30" dur="1" fill="hold">
                                          <p:stCondLst>
                                            <p:cond delay="0"/>
                                          </p:stCondLst>
                                        </p:cTn>
                                        <p:tgtEl>
                                          <p:spTgt spid="23"/>
                                        </p:tgtEl>
                                        <p:attrNameLst>
                                          <p:attrName>style.visibility</p:attrName>
                                        </p:attrNameLst>
                                      </p:cBhvr>
                                      <p:to>
                                        <p:strVal val="visible"/>
                                      </p:to>
                                    </p:set>
                                    <p:anim calcmode="lin" valueType="num">
                                      <p:cBhvr additive="base">
                                        <p:cTn id="31" dur="1500" fill="hold"/>
                                        <p:tgtEl>
                                          <p:spTgt spid="23"/>
                                        </p:tgtEl>
                                        <p:attrNameLst>
                                          <p:attrName>ppt_x</p:attrName>
                                        </p:attrNameLst>
                                      </p:cBhvr>
                                      <p:tavLst>
                                        <p:tav tm="0">
                                          <p:val>
                                            <p:strVal val="#ppt_x"/>
                                          </p:val>
                                        </p:tav>
                                        <p:tav tm="100000">
                                          <p:val>
                                            <p:strVal val="#ppt_x"/>
                                          </p:val>
                                        </p:tav>
                                      </p:tavLst>
                                    </p:anim>
                                    <p:anim calcmode="lin" valueType="num">
                                      <p:cBhvr additive="base">
                                        <p:cTn id="32" dur="1500" fill="hold"/>
                                        <p:tgtEl>
                                          <p:spTgt spid="23"/>
                                        </p:tgtEl>
                                        <p:attrNameLst>
                                          <p:attrName>ppt_y</p:attrName>
                                        </p:attrNameLst>
                                      </p:cBhvr>
                                      <p:tavLst>
                                        <p:tav tm="0">
                                          <p:val>
                                            <p:strVal val="0-#ppt_h/2"/>
                                          </p:val>
                                        </p:tav>
                                        <p:tav tm="100000">
                                          <p:val>
                                            <p:strVal val="#ppt_y"/>
                                          </p:val>
                                        </p:tav>
                                      </p:tavLst>
                                    </p:anim>
                                  </p:childTnLst>
                                </p:cTn>
                              </p:par>
                              <p:par>
                                <p:cTn id="33" presetID="2" presetClass="entr" presetSubtype="4" decel="100000" fill="hold" grpId="0" nodeType="withEffect">
                                  <p:stCondLst>
                                    <p:cond delay="0"/>
                                  </p:stCondLst>
                                  <p:childTnLst>
                                    <p:set>
                                      <p:cBhvr>
                                        <p:cTn id="34" dur="1" fill="hold">
                                          <p:stCondLst>
                                            <p:cond delay="0"/>
                                          </p:stCondLst>
                                        </p:cTn>
                                        <p:tgtEl>
                                          <p:spTgt spid="34"/>
                                        </p:tgtEl>
                                        <p:attrNameLst>
                                          <p:attrName>style.visibility</p:attrName>
                                        </p:attrNameLst>
                                      </p:cBhvr>
                                      <p:to>
                                        <p:strVal val="visible"/>
                                      </p:to>
                                    </p:set>
                                    <p:anim calcmode="lin" valueType="num">
                                      <p:cBhvr additive="base">
                                        <p:cTn id="35" dur="1000" fill="hold"/>
                                        <p:tgtEl>
                                          <p:spTgt spid="34"/>
                                        </p:tgtEl>
                                        <p:attrNameLst>
                                          <p:attrName>ppt_x</p:attrName>
                                        </p:attrNameLst>
                                      </p:cBhvr>
                                      <p:tavLst>
                                        <p:tav tm="0">
                                          <p:val>
                                            <p:strVal val="#ppt_x"/>
                                          </p:val>
                                        </p:tav>
                                        <p:tav tm="100000">
                                          <p:val>
                                            <p:strVal val="#ppt_x"/>
                                          </p:val>
                                        </p:tav>
                                      </p:tavLst>
                                    </p:anim>
                                    <p:anim calcmode="lin" valueType="num">
                                      <p:cBhvr additive="base">
                                        <p:cTn id="36" dur="1000" fill="hold"/>
                                        <p:tgtEl>
                                          <p:spTgt spid="34"/>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0"/>
                                  </p:stCondLst>
                                  <p:childTnLst>
                                    <p:set>
                                      <p:cBhvr>
                                        <p:cTn id="38" dur="1" fill="hold">
                                          <p:stCondLst>
                                            <p:cond delay="0"/>
                                          </p:stCondLst>
                                        </p:cTn>
                                        <p:tgtEl>
                                          <p:spTgt spid="21"/>
                                        </p:tgtEl>
                                        <p:attrNameLst>
                                          <p:attrName>style.visibility</p:attrName>
                                        </p:attrNameLst>
                                      </p:cBhvr>
                                      <p:to>
                                        <p:strVal val="visible"/>
                                      </p:to>
                                    </p:set>
                                    <p:anim calcmode="lin" valueType="num">
                                      <p:cBhvr additive="base">
                                        <p:cTn id="39" dur="1500" fill="hold"/>
                                        <p:tgtEl>
                                          <p:spTgt spid="21"/>
                                        </p:tgtEl>
                                        <p:attrNameLst>
                                          <p:attrName>ppt_x</p:attrName>
                                        </p:attrNameLst>
                                      </p:cBhvr>
                                      <p:tavLst>
                                        <p:tav tm="0">
                                          <p:val>
                                            <p:strVal val="#ppt_x"/>
                                          </p:val>
                                        </p:tav>
                                        <p:tav tm="100000">
                                          <p:val>
                                            <p:strVal val="#ppt_x"/>
                                          </p:val>
                                        </p:tav>
                                      </p:tavLst>
                                    </p:anim>
                                    <p:anim calcmode="lin" valueType="num">
                                      <p:cBhvr additive="base">
                                        <p:cTn id="40" dur="1500" fill="hold"/>
                                        <p:tgtEl>
                                          <p:spTgt spid="2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animBg="1"/>
      <p:bldP spid="11" grpId="0"/>
      <p:bldP spid="12" grpId="0"/>
      <p:bldP spid="13" grpId="0"/>
      <p:bldP spid="14" grpId="0"/>
      <p:bldP spid="23" grpId="0"/>
      <p:bldP spid="34" grpId="0"/>
      <p:bldP spid="21" grpId="0"/>
    </p:bldLst>
  </p:timing>
</p:sld>
</file>

<file path=ppt/slides/slide17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1B366B78-8068-490F-8065-FB46D2BCCBD0}"/>
              </a:ext>
            </a:extLst>
          </p:cNvPr>
          <p:cNvSpPr/>
          <p:nvPr/>
        </p:nvSpPr>
        <p:spPr>
          <a:xfrm>
            <a:off x="1563689" y="1295400"/>
            <a:ext cx="4256619" cy="11049000"/>
          </a:xfrm>
          <a:prstGeom prst="rect">
            <a:avLst/>
          </a:prstGeom>
          <a:solidFill>
            <a:schemeClr val="tx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a:extLst>
              <a:ext uri="{FF2B5EF4-FFF2-40B4-BE49-F238E27FC236}">
                <a16:creationId xmlns:a16="http://schemas.microsoft.com/office/drawing/2014/main" id="{4CBB3886-2141-4F2F-9423-9A75D15FEE23}"/>
              </a:ext>
            </a:extLst>
          </p:cNvPr>
          <p:cNvSpPr/>
          <p:nvPr/>
        </p:nvSpPr>
        <p:spPr>
          <a:xfrm>
            <a:off x="5805994" y="1295400"/>
            <a:ext cx="4256619" cy="11049000"/>
          </a:xfrm>
          <a:prstGeom prst="rect">
            <a:avLst/>
          </a:prstGeom>
          <a:solidFill>
            <a:schemeClr val="tx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a:extLst>
              <a:ext uri="{FF2B5EF4-FFF2-40B4-BE49-F238E27FC236}">
                <a16:creationId xmlns:a16="http://schemas.microsoft.com/office/drawing/2014/main" id="{B6ADF339-F6CA-45C0-BBA9-87728BCB2CFA}"/>
              </a:ext>
            </a:extLst>
          </p:cNvPr>
          <p:cNvSpPr/>
          <p:nvPr/>
        </p:nvSpPr>
        <p:spPr>
          <a:xfrm>
            <a:off x="14235361" y="1295400"/>
            <a:ext cx="4256619" cy="11049000"/>
          </a:xfrm>
          <a:prstGeom prst="rect">
            <a:avLst/>
          </a:prstGeom>
          <a:solidFill>
            <a:schemeClr val="tx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a:extLst>
              <a:ext uri="{FF2B5EF4-FFF2-40B4-BE49-F238E27FC236}">
                <a16:creationId xmlns:a16="http://schemas.microsoft.com/office/drawing/2014/main" id="{6E728370-AC22-4508-97E3-65F986DEB8F1}"/>
              </a:ext>
            </a:extLst>
          </p:cNvPr>
          <p:cNvSpPr/>
          <p:nvPr/>
        </p:nvSpPr>
        <p:spPr>
          <a:xfrm>
            <a:off x="18463352" y="1295400"/>
            <a:ext cx="4256619" cy="11049000"/>
          </a:xfrm>
          <a:prstGeom prst="rect">
            <a:avLst/>
          </a:prstGeom>
          <a:solidFill>
            <a:schemeClr val="tx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TextBox 8">
            <a:extLst>
              <a:ext uri="{FF2B5EF4-FFF2-40B4-BE49-F238E27FC236}">
                <a16:creationId xmlns:a16="http://schemas.microsoft.com/office/drawing/2014/main" id="{9A9CCF5A-7DB7-4A4B-B0FF-622DE6DAE190}"/>
              </a:ext>
            </a:extLst>
          </p:cNvPr>
          <p:cNvSpPr txBox="1"/>
          <p:nvPr/>
        </p:nvSpPr>
        <p:spPr>
          <a:xfrm>
            <a:off x="2362892" y="1795564"/>
            <a:ext cx="1778051" cy="584775"/>
          </a:xfrm>
          <a:prstGeom prst="rect">
            <a:avLst/>
          </a:prstGeom>
          <a:noFill/>
        </p:spPr>
        <p:txBody>
          <a:bodyPr wrap="none" rtlCol="0">
            <a:spAutoFit/>
          </a:bodyPr>
          <a:lstStyle/>
          <a:p>
            <a:pPr lvl="0">
              <a:defRPr/>
            </a:pPr>
            <a:r>
              <a:rPr lang="en-US" sz="3200" b="1" noProof="0">
                <a:solidFill>
                  <a:srgbClr val="D8E2FF"/>
                </a:solidFill>
                <a:latin typeface="Century Gothic"/>
              </a:rPr>
              <a:t>agenda</a:t>
            </a:r>
            <a:endParaRPr kumimoji="0" lang="en-US" sz="1600" i="0" u="none" strike="noStrike" kern="1200" cap="none" spc="0" normalizeH="0" baseline="0" noProof="0">
              <a:ln>
                <a:noFill/>
              </a:ln>
              <a:solidFill>
                <a:srgbClr val="D8E2FF"/>
              </a:solidFill>
              <a:effectLst/>
              <a:uLnTx/>
              <a:uFillTx/>
              <a:latin typeface="Century Gothic"/>
            </a:endParaRPr>
          </a:p>
        </p:txBody>
      </p:sp>
      <p:sp>
        <p:nvSpPr>
          <p:cNvPr id="10" name="Freeform 5">
            <a:extLst>
              <a:ext uri="{FF2B5EF4-FFF2-40B4-BE49-F238E27FC236}">
                <a16:creationId xmlns:a16="http://schemas.microsoft.com/office/drawing/2014/main" id="{C2833469-A99C-4AF0-A25C-CA75CE370CA8}"/>
              </a:ext>
            </a:extLst>
          </p:cNvPr>
          <p:cNvSpPr>
            <a:spLocks noEditPoints="1"/>
          </p:cNvSpPr>
          <p:nvPr/>
        </p:nvSpPr>
        <p:spPr bwMode="auto">
          <a:xfrm>
            <a:off x="4267968" y="1907300"/>
            <a:ext cx="462228" cy="42168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bg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1" name="TextBox 10">
            <a:extLst>
              <a:ext uri="{FF2B5EF4-FFF2-40B4-BE49-F238E27FC236}">
                <a16:creationId xmlns:a16="http://schemas.microsoft.com/office/drawing/2014/main" id="{2466DDA2-7994-453C-B75D-5CD6F98B94F9}"/>
              </a:ext>
            </a:extLst>
          </p:cNvPr>
          <p:cNvSpPr txBox="1"/>
          <p:nvPr/>
        </p:nvSpPr>
        <p:spPr>
          <a:xfrm>
            <a:off x="7271383" y="1918674"/>
            <a:ext cx="1638590" cy="461665"/>
          </a:xfrm>
          <a:prstGeom prst="rect">
            <a:avLst/>
          </a:prstGeom>
          <a:noFill/>
        </p:spPr>
        <p:txBody>
          <a:bodyPr wrap="none" rtlCol="0" anchor="ctr">
            <a:spAutoFit/>
          </a:bodyPr>
          <a:lstStyle/>
          <a:p>
            <a:pPr lvl="0" algn="ctr">
              <a:defRPr/>
            </a:pPr>
            <a:r>
              <a:rPr lang="en-US" sz="2400">
                <a:solidFill>
                  <a:srgbClr val="D8E2FF"/>
                </a:solidFill>
                <a:latin typeface="Century Gothic"/>
              </a:rPr>
              <a:t>Introduce</a:t>
            </a:r>
            <a:endParaRPr kumimoji="0" lang="en-US" sz="1200" i="0" u="none" strike="noStrike" kern="1200" cap="none" spc="0" normalizeH="0" baseline="0" noProof="0">
              <a:ln>
                <a:noFill/>
              </a:ln>
              <a:solidFill>
                <a:srgbClr val="D8E2FF"/>
              </a:solidFill>
              <a:effectLst/>
              <a:uLnTx/>
              <a:uFillTx/>
              <a:latin typeface="Century Gothic"/>
            </a:endParaRPr>
          </a:p>
        </p:txBody>
      </p:sp>
      <p:sp>
        <p:nvSpPr>
          <p:cNvPr id="12" name="TextBox 11">
            <a:extLst>
              <a:ext uri="{FF2B5EF4-FFF2-40B4-BE49-F238E27FC236}">
                <a16:creationId xmlns:a16="http://schemas.microsoft.com/office/drawing/2014/main" id="{30302722-7A83-47C4-8BC4-6443576088FA}"/>
              </a:ext>
            </a:extLst>
          </p:cNvPr>
          <p:cNvSpPr txBox="1"/>
          <p:nvPr/>
        </p:nvSpPr>
        <p:spPr>
          <a:xfrm>
            <a:off x="11474685" y="1857120"/>
            <a:ext cx="1821332" cy="584775"/>
          </a:xfrm>
          <a:prstGeom prst="rect">
            <a:avLst/>
          </a:prstGeom>
          <a:noFill/>
        </p:spPr>
        <p:txBody>
          <a:bodyPr wrap="none" rtlCol="0" anchor="ctr">
            <a:spAutoFit/>
          </a:bodyPr>
          <a:lstStyle/>
          <a:p>
            <a:pPr lvl="0" algn="ctr">
              <a:defRPr/>
            </a:pPr>
            <a:r>
              <a:rPr lang="en-US" sz="3200" b="1">
                <a:solidFill>
                  <a:srgbClr val="D8E2FF"/>
                </a:solidFill>
                <a:latin typeface="Century Gothic"/>
              </a:rPr>
              <a:t>Business</a:t>
            </a:r>
            <a:endParaRPr kumimoji="0" lang="en-US" sz="1600" b="1" i="0" u="none" strike="noStrike" kern="1200" cap="none" spc="0" normalizeH="0" baseline="0" noProof="0">
              <a:ln>
                <a:noFill/>
              </a:ln>
              <a:solidFill>
                <a:srgbClr val="D8E2FF"/>
              </a:solidFill>
              <a:effectLst/>
              <a:uLnTx/>
              <a:uFillTx/>
              <a:latin typeface="Century Gothic"/>
            </a:endParaRPr>
          </a:p>
        </p:txBody>
      </p:sp>
      <p:sp>
        <p:nvSpPr>
          <p:cNvPr id="13" name="TextBox 12">
            <a:extLst>
              <a:ext uri="{FF2B5EF4-FFF2-40B4-BE49-F238E27FC236}">
                <a16:creationId xmlns:a16="http://schemas.microsoft.com/office/drawing/2014/main" id="{AF951687-2182-4D64-AD09-27DDCC232DD0}"/>
              </a:ext>
            </a:extLst>
          </p:cNvPr>
          <p:cNvSpPr txBox="1"/>
          <p:nvPr/>
        </p:nvSpPr>
        <p:spPr>
          <a:xfrm>
            <a:off x="15812639" y="1918674"/>
            <a:ext cx="1388522" cy="461665"/>
          </a:xfrm>
          <a:prstGeom prst="rect">
            <a:avLst/>
          </a:prstGeom>
          <a:noFill/>
        </p:spPr>
        <p:txBody>
          <a:bodyPr wrap="none" rtlCol="0" anchor="ctr">
            <a:spAutoFit/>
          </a:bodyPr>
          <a:lstStyle/>
          <a:p>
            <a:pPr lvl="0" algn="ctr">
              <a:defRPr/>
            </a:pPr>
            <a:r>
              <a:rPr lang="en-US" sz="2400">
                <a:solidFill>
                  <a:srgbClr val="D8E2FF"/>
                </a:solidFill>
                <a:latin typeface="Century Gothic"/>
              </a:rPr>
              <a:t>Portfolio</a:t>
            </a:r>
            <a:endParaRPr kumimoji="0" lang="en-US" sz="1200" i="0" u="none" strike="noStrike" kern="1200" cap="none" spc="0" normalizeH="0" baseline="0" noProof="0">
              <a:ln>
                <a:noFill/>
              </a:ln>
              <a:solidFill>
                <a:srgbClr val="D8E2FF"/>
              </a:solidFill>
              <a:effectLst/>
              <a:uLnTx/>
              <a:uFillTx/>
              <a:latin typeface="Century Gothic"/>
            </a:endParaRPr>
          </a:p>
        </p:txBody>
      </p:sp>
      <p:sp>
        <p:nvSpPr>
          <p:cNvPr id="14" name="TextBox 13">
            <a:extLst>
              <a:ext uri="{FF2B5EF4-FFF2-40B4-BE49-F238E27FC236}">
                <a16:creationId xmlns:a16="http://schemas.microsoft.com/office/drawing/2014/main" id="{EA54867F-0A14-4B93-85E4-D2E587674DDE}"/>
              </a:ext>
            </a:extLst>
          </p:cNvPr>
          <p:cNvSpPr txBox="1"/>
          <p:nvPr/>
        </p:nvSpPr>
        <p:spPr>
          <a:xfrm>
            <a:off x="19973462" y="1918674"/>
            <a:ext cx="1263487" cy="461665"/>
          </a:xfrm>
          <a:prstGeom prst="rect">
            <a:avLst/>
          </a:prstGeom>
          <a:noFill/>
        </p:spPr>
        <p:txBody>
          <a:bodyPr wrap="none" rtlCol="0" anchor="ctr">
            <a:spAutoFit/>
          </a:bodyPr>
          <a:lstStyle/>
          <a:p>
            <a:pPr lvl="0" algn="ctr">
              <a:defRPr/>
            </a:pPr>
            <a:r>
              <a:rPr lang="en-US" sz="2400">
                <a:solidFill>
                  <a:srgbClr val="D8E2FF"/>
                </a:solidFill>
                <a:latin typeface="Century Gothic"/>
              </a:rPr>
              <a:t>Explore</a:t>
            </a:r>
            <a:endParaRPr kumimoji="0" lang="en-US" sz="1200" i="0" u="none" strike="noStrike" kern="1200" cap="none" spc="0" normalizeH="0" baseline="0" noProof="0">
              <a:ln>
                <a:noFill/>
              </a:ln>
              <a:solidFill>
                <a:srgbClr val="D8E2FF"/>
              </a:solidFill>
              <a:effectLst/>
              <a:uLnTx/>
              <a:uFillTx/>
              <a:latin typeface="Century Gothic"/>
            </a:endParaRPr>
          </a:p>
        </p:txBody>
      </p:sp>
      <p:sp>
        <p:nvSpPr>
          <p:cNvPr id="23" name="TextBox 22">
            <a:extLst>
              <a:ext uri="{FF2B5EF4-FFF2-40B4-BE49-F238E27FC236}">
                <a16:creationId xmlns:a16="http://schemas.microsoft.com/office/drawing/2014/main" id="{5649CC51-7F3E-40CD-BCDF-D7FBD9227668}"/>
              </a:ext>
            </a:extLst>
          </p:cNvPr>
          <p:cNvSpPr txBox="1"/>
          <p:nvPr/>
        </p:nvSpPr>
        <p:spPr>
          <a:xfrm>
            <a:off x="3397779" y="3882340"/>
            <a:ext cx="1332417" cy="1323439"/>
          </a:xfrm>
          <a:prstGeom prst="rect">
            <a:avLst/>
          </a:prstGeom>
          <a:noFill/>
        </p:spPr>
        <p:txBody>
          <a:bodyPr wrap="none" rtlCol="0" anchor="ctr">
            <a:spAutoFit/>
          </a:bodyPr>
          <a:lstStyle/>
          <a:p>
            <a:pPr algn="ctr"/>
            <a:r>
              <a:rPr lang="en-US" sz="8000" b="1">
                <a:solidFill>
                  <a:schemeClr val="bg1"/>
                </a:solidFill>
                <a:latin typeface="+mj-lt"/>
              </a:rPr>
              <a:t>02</a:t>
            </a:r>
          </a:p>
        </p:txBody>
      </p:sp>
      <p:cxnSp>
        <p:nvCxnSpPr>
          <p:cNvPr id="25" name="01 Line">
            <a:extLst>
              <a:ext uri="{FF2B5EF4-FFF2-40B4-BE49-F238E27FC236}">
                <a16:creationId xmlns:a16="http://schemas.microsoft.com/office/drawing/2014/main" id="{44632BE7-7361-4AE5-B8CD-CAD9137FA4E3}"/>
              </a:ext>
            </a:extLst>
          </p:cNvPr>
          <p:cNvCxnSpPr>
            <a:cxnSpLocks/>
          </p:cNvCxnSpPr>
          <p:nvPr/>
        </p:nvCxnSpPr>
        <p:spPr>
          <a:xfrm>
            <a:off x="4371436" y="5367130"/>
            <a:ext cx="86729" cy="0"/>
          </a:xfrm>
          <a:prstGeom prst="line">
            <a:avLst/>
          </a:prstGeom>
          <a:ln w="190500"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6" name="02 Line">
            <a:extLst>
              <a:ext uri="{FF2B5EF4-FFF2-40B4-BE49-F238E27FC236}">
                <a16:creationId xmlns:a16="http://schemas.microsoft.com/office/drawing/2014/main" id="{FA452406-7C22-4062-B892-A94BBFCA5615}"/>
              </a:ext>
            </a:extLst>
          </p:cNvPr>
          <p:cNvCxnSpPr>
            <a:cxnSpLocks/>
          </p:cNvCxnSpPr>
          <p:nvPr/>
        </p:nvCxnSpPr>
        <p:spPr>
          <a:xfrm>
            <a:off x="2974752" y="6054847"/>
            <a:ext cx="1483413" cy="0"/>
          </a:xfrm>
          <a:prstGeom prst="line">
            <a:avLst/>
          </a:prstGeom>
          <a:ln w="190500" cap="rnd">
            <a:solidFill>
              <a:schemeClr val="accent2"/>
            </a:solidFill>
            <a:round/>
          </a:ln>
        </p:spPr>
        <p:style>
          <a:lnRef idx="1">
            <a:schemeClr val="accent1"/>
          </a:lnRef>
          <a:fillRef idx="0">
            <a:schemeClr val="accent1"/>
          </a:fillRef>
          <a:effectRef idx="0">
            <a:schemeClr val="accent1"/>
          </a:effectRef>
          <a:fontRef idx="minor">
            <a:schemeClr val="tx1"/>
          </a:fontRef>
        </p:style>
      </p:cxnSp>
      <p:cxnSp>
        <p:nvCxnSpPr>
          <p:cNvPr id="32" name="03 Line">
            <a:extLst>
              <a:ext uri="{FF2B5EF4-FFF2-40B4-BE49-F238E27FC236}">
                <a16:creationId xmlns:a16="http://schemas.microsoft.com/office/drawing/2014/main" id="{4DBAB11C-4DBB-4259-A0D8-19D8E82A5A0B}"/>
              </a:ext>
            </a:extLst>
          </p:cNvPr>
          <p:cNvCxnSpPr>
            <a:cxnSpLocks/>
          </p:cNvCxnSpPr>
          <p:nvPr/>
        </p:nvCxnSpPr>
        <p:spPr>
          <a:xfrm>
            <a:off x="4371436" y="6742564"/>
            <a:ext cx="86729" cy="0"/>
          </a:xfrm>
          <a:prstGeom prst="line">
            <a:avLst/>
          </a:prstGeom>
          <a:ln w="190500" cap="rnd">
            <a:solidFill>
              <a:schemeClr val="accent3"/>
            </a:solidFill>
            <a:round/>
          </a:ln>
        </p:spPr>
        <p:style>
          <a:lnRef idx="1">
            <a:schemeClr val="accent1"/>
          </a:lnRef>
          <a:fillRef idx="0">
            <a:schemeClr val="accent1"/>
          </a:fillRef>
          <a:effectRef idx="0">
            <a:schemeClr val="accent1"/>
          </a:effectRef>
          <a:fontRef idx="minor">
            <a:schemeClr val="tx1"/>
          </a:fontRef>
        </p:style>
      </p:cxnSp>
      <p:cxnSp>
        <p:nvCxnSpPr>
          <p:cNvPr id="33" name="04 Line">
            <a:extLst>
              <a:ext uri="{FF2B5EF4-FFF2-40B4-BE49-F238E27FC236}">
                <a16:creationId xmlns:a16="http://schemas.microsoft.com/office/drawing/2014/main" id="{4B2EC598-BF71-48A4-87CA-D4EE06A4A5CA}"/>
              </a:ext>
            </a:extLst>
          </p:cNvPr>
          <p:cNvCxnSpPr>
            <a:cxnSpLocks/>
          </p:cNvCxnSpPr>
          <p:nvPr/>
        </p:nvCxnSpPr>
        <p:spPr>
          <a:xfrm>
            <a:off x="4371436" y="7430281"/>
            <a:ext cx="86729" cy="0"/>
          </a:xfrm>
          <a:prstGeom prst="line">
            <a:avLst/>
          </a:prstGeom>
          <a:ln w="190500" cap="rnd">
            <a:solidFill>
              <a:schemeClr val="accent5"/>
            </a:solidFill>
            <a:round/>
          </a:ln>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669D0DB6-9893-4E28-A178-78108B75A3CD}"/>
              </a:ext>
            </a:extLst>
          </p:cNvPr>
          <p:cNvSpPr txBox="1"/>
          <p:nvPr/>
        </p:nvSpPr>
        <p:spPr>
          <a:xfrm>
            <a:off x="10622716" y="3551248"/>
            <a:ext cx="9585124" cy="3631763"/>
          </a:xfrm>
          <a:prstGeom prst="rect">
            <a:avLst/>
          </a:prstGeom>
          <a:noFill/>
        </p:spPr>
        <p:txBody>
          <a:bodyPr wrap="square" rtlCol="0">
            <a:spAutoFit/>
          </a:bodyPr>
          <a:lstStyle/>
          <a:p>
            <a:pPr lvl="0">
              <a:defRPr/>
            </a:pPr>
            <a:r>
              <a:rPr lang="en-US" sz="11500" b="1" kern="400" spc="-300">
                <a:solidFill>
                  <a:schemeClr val="bg1"/>
                </a:solidFill>
                <a:latin typeface="Century Gothic"/>
              </a:rPr>
              <a:t>About Our</a:t>
            </a:r>
            <a:r>
              <a:rPr lang="en-US" sz="11500" b="1" kern="400" spc="-300">
                <a:solidFill>
                  <a:schemeClr val="accent1">
                    <a:lumMod val="40000"/>
                    <a:lumOff val="60000"/>
                  </a:schemeClr>
                </a:solidFill>
                <a:latin typeface="Century Gothic"/>
              </a:rPr>
              <a:t> </a:t>
            </a:r>
            <a:r>
              <a:rPr lang="en-US" sz="11500" b="1" kern="400" spc="-300">
                <a:solidFill>
                  <a:schemeClr val="accent2"/>
                </a:solidFill>
                <a:latin typeface="Century Gothic"/>
              </a:rPr>
              <a:t>Business</a:t>
            </a:r>
            <a:endParaRPr kumimoji="0" lang="en-US" sz="6600" i="0" u="none" strike="noStrike" kern="400" cap="none" spc="-300" normalizeH="0" noProof="0">
              <a:ln>
                <a:noFill/>
              </a:ln>
              <a:solidFill>
                <a:schemeClr val="accent2"/>
              </a:solidFill>
              <a:effectLst/>
              <a:uLnTx/>
              <a:uFillTx/>
              <a:latin typeface="Century Gothic"/>
            </a:endParaRPr>
          </a:p>
        </p:txBody>
      </p:sp>
      <p:sp>
        <p:nvSpPr>
          <p:cNvPr id="21" name="TextBox 20">
            <a:extLst>
              <a:ext uri="{FF2B5EF4-FFF2-40B4-BE49-F238E27FC236}">
                <a16:creationId xmlns:a16="http://schemas.microsoft.com/office/drawing/2014/main" id="{3E8D6213-1DDE-490F-8009-5C58B6F4D1D6}"/>
              </a:ext>
            </a:extLst>
          </p:cNvPr>
          <p:cNvSpPr txBox="1"/>
          <p:nvPr/>
        </p:nvSpPr>
        <p:spPr>
          <a:xfrm>
            <a:off x="10619480" y="7430281"/>
            <a:ext cx="9031493" cy="2308324"/>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chemeClr val="bg1"/>
                </a:solidFill>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22" name="Rectangle 21">
            <a:extLst>
              <a:ext uri="{FF2B5EF4-FFF2-40B4-BE49-F238E27FC236}">
                <a16:creationId xmlns:a16="http://schemas.microsoft.com/office/drawing/2014/main" id="{114A98FA-F590-41BE-A8C3-5F2AE80D4EEF}"/>
              </a:ext>
            </a:extLst>
          </p:cNvPr>
          <p:cNvSpPr/>
          <p:nvPr/>
        </p:nvSpPr>
        <p:spPr>
          <a:xfrm>
            <a:off x="10062613" y="1295399"/>
            <a:ext cx="4172748" cy="28160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2">
            <a:extLst>
              <a:ext uri="{FF2B5EF4-FFF2-40B4-BE49-F238E27FC236}">
                <a16:creationId xmlns:a16="http://schemas.microsoft.com/office/drawing/2014/main" id="{C2D810B6-14DD-4439-9F0F-2CCBBE644A80}"/>
              </a:ext>
            </a:extLst>
          </p:cNvPr>
          <p:cNvSpPr>
            <a:spLocks noGrp="1"/>
          </p:cNvSpPr>
          <p:nvPr>
            <p:ph type="pic" sz="quarter" idx="13"/>
          </p:nvPr>
        </p:nvSpPr>
        <p:spPr/>
      </p:sp>
    </p:spTree>
    <p:extLst>
      <p:ext uri="{BB962C8B-B14F-4D97-AF65-F5344CB8AC3E}">
        <p14:creationId xmlns:p14="http://schemas.microsoft.com/office/powerpoint/2010/main" val="53332361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1000" fill="hold"/>
                                        <p:tgtEl>
                                          <p:spTgt spid="34"/>
                                        </p:tgtEl>
                                        <p:attrNameLst>
                                          <p:attrName>ppt_x</p:attrName>
                                        </p:attrNameLst>
                                      </p:cBhvr>
                                      <p:tavLst>
                                        <p:tav tm="0">
                                          <p:val>
                                            <p:strVal val="1+#ppt_w/2"/>
                                          </p:val>
                                        </p:tav>
                                        <p:tav tm="100000">
                                          <p:val>
                                            <p:strVal val="#ppt_x"/>
                                          </p:val>
                                        </p:tav>
                                      </p:tavLst>
                                    </p:anim>
                                    <p:anim calcmode="lin" valueType="num">
                                      <p:cBhvr additive="base">
                                        <p:cTn id="8" dur="1000" fill="hold"/>
                                        <p:tgtEl>
                                          <p:spTgt spid="34"/>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1500" fill="hold"/>
                                        <p:tgtEl>
                                          <p:spTgt spid="21"/>
                                        </p:tgtEl>
                                        <p:attrNameLst>
                                          <p:attrName>ppt_x</p:attrName>
                                        </p:attrNameLst>
                                      </p:cBhvr>
                                      <p:tavLst>
                                        <p:tav tm="0">
                                          <p:val>
                                            <p:strVal val="1+#ppt_w/2"/>
                                          </p:val>
                                        </p:tav>
                                        <p:tav tm="100000">
                                          <p:val>
                                            <p:strVal val="#ppt_x"/>
                                          </p:val>
                                        </p:tav>
                                      </p:tavLst>
                                    </p:anim>
                                    <p:anim calcmode="lin" valueType="num">
                                      <p:cBhvr additive="base">
                                        <p:cTn id="12" dur="1500" fill="hold"/>
                                        <p:tgtEl>
                                          <p:spTgt spid="2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p:bldP spid="21" grpId="0"/>
    </p:bldLst>
  </p:timing>
</p:sld>
</file>

<file path=ppt/slides/slide17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1B366B78-8068-490F-8065-FB46D2BCCBD0}"/>
              </a:ext>
            </a:extLst>
          </p:cNvPr>
          <p:cNvSpPr/>
          <p:nvPr/>
        </p:nvSpPr>
        <p:spPr>
          <a:xfrm>
            <a:off x="1563689" y="1295400"/>
            <a:ext cx="4256619" cy="11049000"/>
          </a:xfrm>
          <a:prstGeom prst="rect">
            <a:avLst/>
          </a:prstGeom>
          <a:solidFill>
            <a:schemeClr val="tx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a:extLst>
              <a:ext uri="{FF2B5EF4-FFF2-40B4-BE49-F238E27FC236}">
                <a16:creationId xmlns:a16="http://schemas.microsoft.com/office/drawing/2014/main" id="{4CBB3886-2141-4F2F-9423-9A75D15FEE23}"/>
              </a:ext>
            </a:extLst>
          </p:cNvPr>
          <p:cNvSpPr/>
          <p:nvPr/>
        </p:nvSpPr>
        <p:spPr>
          <a:xfrm>
            <a:off x="5805994" y="1295400"/>
            <a:ext cx="4256619" cy="11049000"/>
          </a:xfrm>
          <a:prstGeom prst="rect">
            <a:avLst/>
          </a:prstGeom>
          <a:solidFill>
            <a:schemeClr val="tx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a:extLst>
              <a:ext uri="{FF2B5EF4-FFF2-40B4-BE49-F238E27FC236}">
                <a16:creationId xmlns:a16="http://schemas.microsoft.com/office/drawing/2014/main" id="{B6ADF339-F6CA-45C0-BBA9-87728BCB2CFA}"/>
              </a:ext>
            </a:extLst>
          </p:cNvPr>
          <p:cNvSpPr/>
          <p:nvPr/>
        </p:nvSpPr>
        <p:spPr>
          <a:xfrm>
            <a:off x="10062613" y="1295400"/>
            <a:ext cx="4256619" cy="11049000"/>
          </a:xfrm>
          <a:prstGeom prst="rect">
            <a:avLst/>
          </a:prstGeom>
          <a:solidFill>
            <a:schemeClr val="tx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a:extLst>
              <a:ext uri="{FF2B5EF4-FFF2-40B4-BE49-F238E27FC236}">
                <a16:creationId xmlns:a16="http://schemas.microsoft.com/office/drawing/2014/main" id="{6E728370-AC22-4508-97E3-65F986DEB8F1}"/>
              </a:ext>
            </a:extLst>
          </p:cNvPr>
          <p:cNvSpPr/>
          <p:nvPr/>
        </p:nvSpPr>
        <p:spPr>
          <a:xfrm>
            <a:off x="18463352" y="1295400"/>
            <a:ext cx="4256619" cy="11049000"/>
          </a:xfrm>
          <a:prstGeom prst="rect">
            <a:avLst/>
          </a:prstGeom>
          <a:solidFill>
            <a:schemeClr val="tx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TextBox 8">
            <a:extLst>
              <a:ext uri="{FF2B5EF4-FFF2-40B4-BE49-F238E27FC236}">
                <a16:creationId xmlns:a16="http://schemas.microsoft.com/office/drawing/2014/main" id="{9A9CCF5A-7DB7-4A4B-B0FF-622DE6DAE190}"/>
              </a:ext>
            </a:extLst>
          </p:cNvPr>
          <p:cNvSpPr txBox="1"/>
          <p:nvPr/>
        </p:nvSpPr>
        <p:spPr>
          <a:xfrm>
            <a:off x="2362892" y="1795564"/>
            <a:ext cx="1778051" cy="584775"/>
          </a:xfrm>
          <a:prstGeom prst="rect">
            <a:avLst/>
          </a:prstGeom>
          <a:noFill/>
        </p:spPr>
        <p:txBody>
          <a:bodyPr wrap="none" rtlCol="0">
            <a:spAutoFit/>
          </a:bodyPr>
          <a:lstStyle/>
          <a:p>
            <a:pPr lvl="0">
              <a:defRPr/>
            </a:pPr>
            <a:r>
              <a:rPr lang="en-US" sz="3200" b="1" noProof="0">
                <a:solidFill>
                  <a:srgbClr val="D8E2FF"/>
                </a:solidFill>
                <a:latin typeface="Century Gothic"/>
              </a:rPr>
              <a:t>agenda</a:t>
            </a:r>
            <a:endParaRPr kumimoji="0" lang="en-US" sz="1600" i="0" u="none" strike="noStrike" kern="1200" cap="none" spc="0" normalizeH="0" baseline="0" noProof="0">
              <a:ln>
                <a:noFill/>
              </a:ln>
              <a:solidFill>
                <a:srgbClr val="D8E2FF"/>
              </a:solidFill>
              <a:effectLst/>
              <a:uLnTx/>
              <a:uFillTx/>
              <a:latin typeface="Century Gothic"/>
            </a:endParaRPr>
          </a:p>
        </p:txBody>
      </p:sp>
      <p:sp>
        <p:nvSpPr>
          <p:cNvPr id="10" name="Freeform 5">
            <a:extLst>
              <a:ext uri="{FF2B5EF4-FFF2-40B4-BE49-F238E27FC236}">
                <a16:creationId xmlns:a16="http://schemas.microsoft.com/office/drawing/2014/main" id="{C2833469-A99C-4AF0-A25C-CA75CE370CA8}"/>
              </a:ext>
            </a:extLst>
          </p:cNvPr>
          <p:cNvSpPr>
            <a:spLocks noEditPoints="1"/>
          </p:cNvSpPr>
          <p:nvPr/>
        </p:nvSpPr>
        <p:spPr bwMode="auto">
          <a:xfrm>
            <a:off x="4267968" y="1907300"/>
            <a:ext cx="462228" cy="42168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bg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1" name="TextBox 10">
            <a:extLst>
              <a:ext uri="{FF2B5EF4-FFF2-40B4-BE49-F238E27FC236}">
                <a16:creationId xmlns:a16="http://schemas.microsoft.com/office/drawing/2014/main" id="{2466DDA2-7994-453C-B75D-5CD6F98B94F9}"/>
              </a:ext>
            </a:extLst>
          </p:cNvPr>
          <p:cNvSpPr txBox="1"/>
          <p:nvPr/>
        </p:nvSpPr>
        <p:spPr>
          <a:xfrm>
            <a:off x="7271383" y="1918674"/>
            <a:ext cx="1638590" cy="461665"/>
          </a:xfrm>
          <a:prstGeom prst="rect">
            <a:avLst/>
          </a:prstGeom>
          <a:noFill/>
        </p:spPr>
        <p:txBody>
          <a:bodyPr wrap="none" rtlCol="0" anchor="ctr">
            <a:spAutoFit/>
          </a:bodyPr>
          <a:lstStyle/>
          <a:p>
            <a:pPr lvl="0" algn="ctr">
              <a:defRPr/>
            </a:pPr>
            <a:r>
              <a:rPr lang="en-US" sz="2400">
                <a:solidFill>
                  <a:srgbClr val="D8E2FF"/>
                </a:solidFill>
                <a:latin typeface="Century Gothic"/>
              </a:rPr>
              <a:t>Introduce</a:t>
            </a:r>
            <a:endParaRPr kumimoji="0" lang="en-US" sz="1200" i="0" u="none" strike="noStrike" kern="1200" cap="none" spc="0" normalizeH="0" baseline="0" noProof="0">
              <a:ln>
                <a:noFill/>
              </a:ln>
              <a:solidFill>
                <a:srgbClr val="D8E2FF"/>
              </a:solidFill>
              <a:effectLst/>
              <a:uLnTx/>
              <a:uFillTx/>
              <a:latin typeface="Century Gothic"/>
            </a:endParaRPr>
          </a:p>
        </p:txBody>
      </p:sp>
      <p:sp>
        <p:nvSpPr>
          <p:cNvPr id="12" name="TextBox 11">
            <a:extLst>
              <a:ext uri="{FF2B5EF4-FFF2-40B4-BE49-F238E27FC236}">
                <a16:creationId xmlns:a16="http://schemas.microsoft.com/office/drawing/2014/main" id="{30302722-7A83-47C4-8BC4-6443576088FA}"/>
              </a:ext>
            </a:extLst>
          </p:cNvPr>
          <p:cNvSpPr txBox="1"/>
          <p:nvPr/>
        </p:nvSpPr>
        <p:spPr>
          <a:xfrm>
            <a:off x="11706319" y="1918675"/>
            <a:ext cx="1358064" cy="461665"/>
          </a:xfrm>
          <a:prstGeom prst="rect">
            <a:avLst/>
          </a:prstGeom>
          <a:noFill/>
        </p:spPr>
        <p:txBody>
          <a:bodyPr wrap="none" rtlCol="0" anchor="ctr">
            <a:spAutoFit/>
          </a:bodyPr>
          <a:lstStyle/>
          <a:p>
            <a:pPr lvl="0" algn="ctr">
              <a:defRPr/>
            </a:pPr>
            <a:r>
              <a:rPr lang="en-US" sz="2400">
                <a:solidFill>
                  <a:srgbClr val="D8E2FF"/>
                </a:solidFill>
                <a:latin typeface="Century Gothic"/>
              </a:rPr>
              <a:t>Business</a:t>
            </a:r>
          </a:p>
        </p:txBody>
      </p:sp>
      <p:sp>
        <p:nvSpPr>
          <p:cNvPr id="13" name="TextBox 12">
            <a:extLst>
              <a:ext uri="{FF2B5EF4-FFF2-40B4-BE49-F238E27FC236}">
                <a16:creationId xmlns:a16="http://schemas.microsoft.com/office/drawing/2014/main" id="{AF951687-2182-4D64-AD09-27DDCC232DD0}"/>
              </a:ext>
            </a:extLst>
          </p:cNvPr>
          <p:cNvSpPr txBox="1"/>
          <p:nvPr/>
        </p:nvSpPr>
        <p:spPr>
          <a:xfrm>
            <a:off x="15622684" y="1857119"/>
            <a:ext cx="1768433" cy="584775"/>
          </a:xfrm>
          <a:prstGeom prst="rect">
            <a:avLst/>
          </a:prstGeom>
          <a:noFill/>
        </p:spPr>
        <p:txBody>
          <a:bodyPr wrap="none" rtlCol="0" anchor="ctr">
            <a:spAutoFit/>
          </a:bodyPr>
          <a:lstStyle/>
          <a:p>
            <a:pPr lvl="0" algn="ctr">
              <a:defRPr/>
            </a:pPr>
            <a:r>
              <a:rPr lang="en-US" sz="3200" b="1">
                <a:solidFill>
                  <a:srgbClr val="D8E2FF"/>
                </a:solidFill>
                <a:latin typeface="Century Gothic"/>
              </a:rPr>
              <a:t>Portfolio</a:t>
            </a:r>
          </a:p>
        </p:txBody>
      </p:sp>
      <p:sp>
        <p:nvSpPr>
          <p:cNvPr id="14" name="TextBox 13">
            <a:extLst>
              <a:ext uri="{FF2B5EF4-FFF2-40B4-BE49-F238E27FC236}">
                <a16:creationId xmlns:a16="http://schemas.microsoft.com/office/drawing/2014/main" id="{EA54867F-0A14-4B93-85E4-D2E587674DDE}"/>
              </a:ext>
            </a:extLst>
          </p:cNvPr>
          <p:cNvSpPr txBox="1"/>
          <p:nvPr/>
        </p:nvSpPr>
        <p:spPr>
          <a:xfrm>
            <a:off x="19973462" y="1918674"/>
            <a:ext cx="1263487" cy="461665"/>
          </a:xfrm>
          <a:prstGeom prst="rect">
            <a:avLst/>
          </a:prstGeom>
          <a:noFill/>
        </p:spPr>
        <p:txBody>
          <a:bodyPr wrap="none" rtlCol="0" anchor="ctr">
            <a:spAutoFit/>
          </a:bodyPr>
          <a:lstStyle/>
          <a:p>
            <a:pPr lvl="0" algn="ctr">
              <a:defRPr/>
            </a:pPr>
            <a:r>
              <a:rPr lang="en-US" sz="2400">
                <a:solidFill>
                  <a:srgbClr val="D8E2FF"/>
                </a:solidFill>
                <a:latin typeface="Century Gothic"/>
              </a:rPr>
              <a:t>Explore</a:t>
            </a:r>
            <a:endParaRPr kumimoji="0" lang="en-US" sz="1200" i="0" u="none" strike="noStrike" kern="1200" cap="none" spc="0" normalizeH="0" baseline="0" noProof="0">
              <a:ln>
                <a:noFill/>
              </a:ln>
              <a:solidFill>
                <a:srgbClr val="D8E2FF"/>
              </a:solidFill>
              <a:effectLst/>
              <a:uLnTx/>
              <a:uFillTx/>
              <a:latin typeface="Century Gothic"/>
            </a:endParaRPr>
          </a:p>
        </p:txBody>
      </p:sp>
      <p:sp>
        <p:nvSpPr>
          <p:cNvPr id="23" name="TextBox 22">
            <a:extLst>
              <a:ext uri="{FF2B5EF4-FFF2-40B4-BE49-F238E27FC236}">
                <a16:creationId xmlns:a16="http://schemas.microsoft.com/office/drawing/2014/main" id="{5649CC51-7F3E-40CD-BCDF-D7FBD9227668}"/>
              </a:ext>
            </a:extLst>
          </p:cNvPr>
          <p:cNvSpPr txBox="1"/>
          <p:nvPr/>
        </p:nvSpPr>
        <p:spPr>
          <a:xfrm>
            <a:off x="3397779" y="3882340"/>
            <a:ext cx="1332417" cy="1323439"/>
          </a:xfrm>
          <a:prstGeom prst="rect">
            <a:avLst/>
          </a:prstGeom>
          <a:noFill/>
        </p:spPr>
        <p:txBody>
          <a:bodyPr wrap="none" rtlCol="0" anchor="ctr">
            <a:spAutoFit/>
          </a:bodyPr>
          <a:lstStyle/>
          <a:p>
            <a:pPr algn="ctr"/>
            <a:r>
              <a:rPr lang="en-US" sz="8000" b="1">
                <a:solidFill>
                  <a:schemeClr val="bg1"/>
                </a:solidFill>
                <a:latin typeface="+mj-lt"/>
              </a:rPr>
              <a:t>03</a:t>
            </a:r>
          </a:p>
        </p:txBody>
      </p:sp>
      <p:cxnSp>
        <p:nvCxnSpPr>
          <p:cNvPr id="25" name="01 Line">
            <a:extLst>
              <a:ext uri="{FF2B5EF4-FFF2-40B4-BE49-F238E27FC236}">
                <a16:creationId xmlns:a16="http://schemas.microsoft.com/office/drawing/2014/main" id="{44632BE7-7361-4AE5-B8CD-CAD9137FA4E3}"/>
              </a:ext>
            </a:extLst>
          </p:cNvPr>
          <p:cNvCxnSpPr>
            <a:cxnSpLocks/>
          </p:cNvCxnSpPr>
          <p:nvPr/>
        </p:nvCxnSpPr>
        <p:spPr>
          <a:xfrm>
            <a:off x="4371436" y="5367130"/>
            <a:ext cx="86729" cy="0"/>
          </a:xfrm>
          <a:prstGeom prst="line">
            <a:avLst/>
          </a:prstGeom>
          <a:ln w="190500"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6" name="02 Line">
            <a:extLst>
              <a:ext uri="{FF2B5EF4-FFF2-40B4-BE49-F238E27FC236}">
                <a16:creationId xmlns:a16="http://schemas.microsoft.com/office/drawing/2014/main" id="{FA452406-7C22-4062-B892-A94BBFCA5615}"/>
              </a:ext>
            </a:extLst>
          </p:cNvPr>
          <p:cNvCxnSpPr>
            <a:cxnSpLocks/>
          </p:cNvCxnSpPr>
          <p:nvPr/>
        </p:nvCxnSpPr>
        <p:spPr>
          <a:xfrm>
            <a:off x="4371436" y="6054847"/>
            <a:ext cx="86729" cy="0"/>
          </a:xfrm>
          <a:prstGeom prst="line">
            <a:avLst/>
          </a:prstGeom>
          <a:ln w="190500" cap="rnd">
            <a:solidFill>
              <a:schemeClr val="accent2"/>
            </a:solidFill>
            <a:round/>
          </a:ln>
        </p:spPr>
        <p:style>
          <a:lnRef idx="1">
            <a:schemeClr val="accent1"/>
          </a:lnRef>
          <a:fillRef idx="0">
            <a:schemeClr val="accent1"/>
          </a:fillRef>
          <a:effectRef idx="0">
            <a:schemeClr val="accent1"/>
          </a:effectRef>
          <a:fontRef idx="minor">
            <a:schemeClr val="tx1"/>
          </a:fontRef>
        </p:style>
      </p:cxnSp>
      <p:cxnSp>
        <p:nvCxnSpPr>
          <p:cNvPr id="32" name="03 Line">
            <a:extLst>
              <a:ext uri="{FF2B5EF4-FFF2-40B4-BE49-F238E27FC236}">
                <a16:creationId xmlns:a16="http://schemas.microsoft.com/office/drawing/2014/main" id="{4DBAB11C-4DBB-4259-A0D8-19D8E82A5A0B}"/>
              </a:ext>
            </a:extLst>
          </p:cNvPr>
          <p:cNvCxnSpPr>
            <a:cxnSpLocks/>
          </p:cNvCxnSpPr>
          <p:nvPr/>
        </p:nvCxnSpPr>
        <p:spPr>
          <a:xfrm>
            <a:off x="2974752" y="6742564"/>
            <a:ext cx="1483413" cy="0"/>
          </a:xfrm>
          <a:prstGeom prst="line">
            <a:avLst/>
          </a:prstGeom>
          <a:ln w="190500" cap="rnd">
            <a:solidFill>
              <a:schemeClr val="accent3"/>
            </a:solidFill>
            <a:round/>
          </a:ln>
        </p:spPr>
        <p:style>
          <a:lnRef idx="1">
            <a:schemeClr val="accent1"/>
          </a:lnRef>
          <a:fillRef idx="0">
            <a:schemeClr val="accent1"/>
          </a:fillRef>
          <a:effectRef idx="0">
            <a:schemeClr val="accent1"/>
          </a:effectRef>
          <a:fontRef idx="minor">
            <a:schemeClr val="tx1"/>
          </a:fontRef>
        </p:style>
      </p:cxnSp>
      <p:cxnSp>
        <p:nvCxnSpPr>
          <p:cNvPr id="33" name="04 Line">
            <a:extLst>
              <a:ext uri="{FF2B5EF4-FFF2-40B4-BE49-F238E27FC236}">
                <a16:creationId xmlns:a16="http://schemas.microsoft.com/office/drawing/2014/main" id="{4B2EC598-BF71-48A4-87CA-D4EE06A4A5CA}"/>
              </a:ext>
            </a:extLst>
          </p:cNvPr>
          <p:cNvCxnSpPr>
            <a:cxnSpLocks/>
          </p:cNvCxnSpPr>
          <p:nvPr/>
        </p:nvCxnSpPr>
        <p:spPr>
          <a:xfrm>
            <a:off x="4371436" y="7430281"/>
            <a:ext cx="86729" cy="0"/>
          </a:xfrm>
          <a:prstGeom prst="line">
            <a:avLst/>
          </a:prstGeom>
          <a:ln w="190500" cap="rnd">
            <a:solidFill>
              <a:schemeClr val="accent5"/>
            </a:solidFill>
            <a:round/>
          </a:ln>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669D0DB6-9893-4E28-A178-78108B75A3CD}"/>
              </a:ext>
            </a:extLst>
          </p:cNvPr>
          <p:cNvSpPr txBox="1"/>
          <p:nvPr/>
        </p:nvSpPr>
        <p:spPr>
          <a:xfrm>
            <a:off x="6395247" y="3318882"/>
            <a:ext cx="9585124" cy="3631763"/>
          </a:xfrm>
          <a:prstGeom prst="rect">
            <a:avLst/>
          </a:prstGeom>
          <a:noFill/>
        </p:spPr>
        <p:txBody>
          <a:bodyPr wrap="square" rtlCol="0">
            <a:spAutoFit/>
          </a:bodyPr>
          <a:lstStyle/>
          <a:p>
            <a:pPr lvl="0">
              <a:defRPr/>
            </a:pPr>
            <a:r>
              <a:rPr lang="en-US" sz="11500" b="1" kern="400" spc="-300">
                <a:solidFill>
                  <a:schemeClr val="bg1"/>
                </a:solidFill>
                <a:latin typeface="Century Gothic"/>
              </a:rPr>
              <a:t>Our Business </a:t>
            </a:r>
            <a:r>
              <a:rPr lang="en-US" sz="11500" b="1" kern="400" spc="-300">
                <a:solidFill>
                  <a:schemeClr val="accent3"/>
                </a:solidFill>
                <a:latin typeface="Century Gothic"/>
              </a:rPr>
              <a:t>Portfolio</a:t>
            </a:r>
            <a:endParaRPr kumimoji="0" lang="en-US" sz="6600" i="0" u="none" strike="noStrike" kern="400" cap="none" spc="-300" normalizeH="0" noProof="0">
              <a:ln>
                <a:noFill/>
              </a:ln>
              <a:solidFill>
                <a:schemeClr val="accent3"/>
              </a:solidFill>
              <a:effectLst/>
              <a:uLnTx/>
              <a:uFillTx/>
              <a:latin typeface="Century Gothic"/>
            </a:endParaRPr>
          </a:p>
        </p:txBody>
      </p:sp>
      <p:sp>
        <p:nvSpPr>
          <p:cNvPr id="21" name="TextBox 20">
            <a:extLst>
              <a:ext uri="{FF2B5EF4-FFF2-40B4-BE49-F238E27FC236}">
                <a16:creationId xmlns:a16="http://schemas.microsoft.com/office/drawing/2014/main" id="{3E8D6213-1DDE-490F-8009-5C58B6F4D1D6}"/>
              </a:ext>
            </a:extLst>
          </p:cNvPr>
          <p:cNvSpPr txBox="1"/>
          <p:nvPr/>
        </p:nvSpPr>
        <p:spPr>
          <a:xfrm>
            <a:off x="15349243" y="3819250"/>
            <a:ext cx="6745214" cy="2677656"/>
          </a:xfrm>
          <a:prstGeom prst="rect">
            <a:avLst/>
          </a:prstGeom>
          <a:noFill/>
        </p:spPr>
        <p:txBody>
          <a:bodyPr wrap="square" rtlCol="0">
            <a:spAutoFit/>
          </a:bodyPr>
          <a:lstStyle/>
          <a:p>
            <a:pPr marL="0" marR="0" lvl="0" indent="0" algn="just"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chemeClr val="bg1"/>
                </a:solidFill>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22" name="Rectangle 21">
            <a:extLst>
              <a:ext uri="{FF2B5EF4-FFF2-40B4-BE49-F238E27FC236}">
                <a16:creationId xmlns:a16="http://schemas.microsoft.com/office/drawing/2014/main" id="{114A98FA-F590-41BE-A8C3-5F2AE80D4EEF}"/>
              </a:ext>
            </a:extLst>
          </p:cNvPr>
          <p:cNvSpPr/>
          <p:nvPr/>
        </p:nvSpPr>
        <p:spPr>
          <a:xfrm>
            <a:off x="14319232" y="1295399"/>
            <a:ext cx="4144120" cy="28160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TextBox 34">
            <a:extLst>
              <a:ext uri="{FF2B5EF4-FFF2-40B4-BE49-F238E27FC236}">
                <a16:creationId xmlns:a16="http://schemas.microsoft.com/office/drawing/2014/main" id="{09175F64-AAF2-47CE-A677-F1FD64803D78}"/>
              </a:ext>
            </a:extLst>
          </p:cNvPr>
          <p:cNvSpPr txBox="1"/>
          <p:nvPr/>
        </p:nvSpPr>
        <p:spPr>
          <a:xfrm>
            <a:off x="7232112" y="10166788"/>
            <a:ext cx="1717137" cy="461665"/>
          </a:xfrm>
          <a:prstGeom prst="rect">
            <a:avLst/>
          </a:prstGeom>
          <a:noFill/>
        </p:spPr>
        <p:txBody>
          <a:bodyPr wrap="none" rtlCol="0" anchor="ctr">
            <a:spAutoFit/>
          </a:bodyPr>
          <a:lstStyle/>
          <a:p>
            <a:pPr lvl="0" algn="ctr">
              <a:defRPr/>
            </a:pPr>
            <a:r>
              <a:rPr lang="en-US" sz="2400" b="1">
                <a:solidFill>
                  <a:srgbClr val="D8E2FF"/>
                </a:solidFill>
                <a:latin typeface="Century Gothic"/>
              </a:rPr>
              <a:t>Air Market</a:t>
            </a:r>
            <a:endParaRPr kumimoji="0" lang="en-US" sz="1200" b="1" i="0" u="none" strike="noStrike" kern="1200" cap="none" spc="0" normalizeH="0" baseline="0" noProof="0">
              <a:ln>
                <a:noFill/>
              </a:ln>
              <a:solidFill>
                <a:srgbClr val="D8E2FF"/>
              </a:solidFill>
              <a:effectLst/>
              <a:uLnTx/>
              <a:uFillTx/>
              <a:latin typeface="Century Gothic"/>
            </a:endParaRPr>
          </a:p>
        </p:txBody>
      </p:sp>
      <p:sp>
        <p:nvSpPr>
          <p:cNvPr id="36" name="TextBox 35">
            <a:extLst>
              <a:ext uri="{FF2B5EF4-FFF2-40B4-BE49-F238E27FC236}">
                <a16:creationId xmlns:a16="http://schemas.microsoft.com/office/drawing/2014/main" id="{0B44DA6C-668B-41FB-8982-D080A116F349}"/>
              </a:ext>
            </a:extLst>
          </p:cNvPr>
          <p:cNvSpPr txBox="1"/>
          <p:nvPr/>
        </p:nvSpPr>
        <p:spPr>
          <a:xfrm>
            <a:off x="11251955" y="10166788"/>
            <a:ext cx="1805302" cy="461665"/>
          </a:xfrm>
          <a:prstGeom prst="rect">
            <a:avLst/>
          </a:prstGeom>
          <a:noFill/>
        </p:spPr>
        <p:txBody>
          <a:bodyPr wrap="none" rtlCol="0" anchor="ctr">
            <a:spAutoFit/>
          </a:bodyPr>
          <a:lstStyle/>
          <a:p>
            <a:pPr lvl="0" algn="ctr">
              <a:defRPr/>
            </a:pPr>
            <a:r>
              <a:rPr lang="en-US" sz="2400" b="1">
                <a:solidFill>
                  <a:srgbClr val="D8E2FF"/>
                </a:solidFill>
                <a:latin typeface="Century Gothic"/>
              </a:rPr>
              <a:t>Agriculture</a:t>
            </a:r>
            <a:endParaRPr kumimoji="0" lang="en-US" sz="1200" b="1" i="0" u="none" strike="noStrike" kern="1200" cap="none" spc="0" normalizeH="0" baseline="0" noProof="0">
              <a:ln>
                <a:noFill/>
              </a:ln>
              <a:solidFill>
                <a:srgbClr val="D8E2FF"/>
              </a:solidFill>
              <a:effectLst/>
              <a:uLnTx/>
              <a:uFillTx/>
              <a:latin typeface="Century Gothic"/>
            </a:endParaRPr>
          </a:p>
        </p:txBody>
      </p:sp>
      <p:sp>
        <p:nvSpPr>
          <p:cNvPr id="37" name="TextBox 36">
            <a:extLst>
              <a:ext uri="{FF2B5EF4-FFF2-40B4-BE49-F238E27FC236}">
                <a16:creationId xmlns:a16="http://schemas.microsoft.com/office/drawing/2014/main" id="{24D0423B-5F79-4072-A99E-28AA5BD22599}"/>
              </a:ext>
            </a:extLst>
          </p:cNvPr>
          <p:cNvSpPr txBox="1"/>
          <p:nvPr/>
        </p:nvSpPr>
        <p:spPr>
          <a:xfrm>
            <a:off x="15712185" y="10166788"/>
            <a:ext cx="1473481" cy="461665"/>
          </a:xfrm>
          <a:prstGeom prst="rect">
            <a:avLst/>
          </a:prstGeom>
          <a:noFill/>
        </p:spPr>
        <p:txBody>
          <a:bodyPr wrap="none" rtlCol="0" anchor="ctr">
            <a:spAutoFit/>
          </a:bodyPr>
          <a:lstStyle/>
          <a:p>
            <a:pPr lvl="0" algn="ctr">
              <a:defRPr/>
            </a:pPr>
            <a:r>
              <a:rPr lang="en-US" sz="2400" b="1">
                <a:solidFill>
                  <a:srgbClr val="D8E2FF"/>
                </a:solidFill>
                <a:latin typeface="Century Gothic"/>
              </a:rPr>
              <a:t>Creative</a:t>
            </a:r>
            <a:endParaRPr kumimoji="0" lang="en-US" sz="1200" b="1" i="0" u="none" strike="noStrike" kern="1200" cap="none" spc="0" normalizeH="0" baseline="0" noProof="0">
              <a:ln>
                <a:noFill/>
              </a:ln>
              <a:solidFill>
                <a:srgbClr val="D8E2FF"/>
              </a:solidFill>
              <a:effectLst/>
              <a:uLnTx/>
              <a:uFillTx/>
              <a:latin typeface="Century Gothic"/>
            </a:endParaRPr>
          </a:p>
        </p:txBody>
      </p:sp>
      <p:sp>
        <p:nvSpPr>
          <p:cNvPr id="38" name="TextBox 37">
            <a:extLst>
              <a:ext uri="{FF2B5EF4-FFF2-40B4-BE49-F238E27FC236}">
                <a16:creationId xmlns:a16="http://schemas.microsoft.com/office/drawing/2014/main" id="{22EE5374-30AE-433D-BAA7-3E672F60FEF8}"/>
              </a:ext>
            </a:extLst>
          </p:cNvPr>
          <p:cNvSpPr txBox="1"/>
          <p:nvPr/>
        </p:nvSpPr>
        <p:spPr>
          <a:xfrm>
            <a:off x="19989646" y="10166788"/>
            <a:ext cx="1301959" cy="461665"/>
          </a:xfrm>
          <a:prstGeom prst="rect">
            <a:avLst/>
          </a:prstGeom>
          <a:noFill/>
        </p:spPr>
        <p:txBody>
          <a:bodyPr wrap="none" rtlCol="0" anchor="ctr">
            <a:spAutoFit/>
          </a:bodyPr>
          <a:lstStyle/>
          <a:p>
            <a:pPr lvl="0" algn="ctr">
              <a:defRPr/>
            </a:pPr>
            <a:r>
              <a:rPr lang="en-US" sz="2400" b="1">
                <a:solidFill>
                  <a:srgbClr val="D8E2FF"/>
                </a:solidFill>
                <a:latin typeface="Century Gothic"/>
              </a:rPr>
              <a:t>Fashion</a:t>
            </a:r>
            <a:endParaRPr kumimoji="0" lang="en-US" sz="1200" b="1" i="0" u="none" strike="noStrike" kern="1200" cap="none" spc="0" normalizeH="0" baseline="0" noProof="0">
              <a:ln>
                <a:noFill/>
              </a:ln>
              <a:solidFill>
                <a:srgbClr val="D8E2FF"/>
              </a:solidFill>
              <a:effectLst/>
              <a:uLnTx/>
              <a:uFillTx/>
              <a:latin typeface="Century Gothic"/>
            </a:endParaRPr>
          </a:p>
        </p:txBody>
      </p:sp>
      <p:sp>
        <p:nvSpPr>
          <p:cNvPr id="3" name="Picture Placeholder 2">
            <a:extLst>
              <a:ext uri="{FF2B5EF4-FFF2-40B4-BE49-F238E27FC236}">
                <a16:creationId xmlns:a16="http://schemas.microsoft.com/office/drawing/2014/main" id="{F43BA49F-535C-443A-B0D9-EB171ECCC609}"/>
              </a:ext>
            </a:extLst>
          </p:cNvPr>
          <p:cNvSpPr>
            <a:spLocks noGrp="1"/>
          </p:cNvSpPr>
          <p:nvPr>
            <p:ph type="pic" sz="quarter" idx="13"/>
          </p:nvPr>
        </p:nvSpPr>
        <p:spPr/>
      </p:sp>
      <p:sp>
        <p:nvSpPr>
          <p:cNvPr id="5" name="Picture Placeholder 4">
            <a:extLst>
              <a:ext uri="{FF2B5EF4-FFF2-40B4-BE49-F238E27FC236}">
                <a16:creationId xmlns:a16="http://schemas.microsoft.com/office/drawing/2014/main" id="{D1842149-E636-40A6-BD91-4F25A3DE1C48}"/>
              </a:ext>
            </a:extLst>
          </p:cNvPr>
          <p:cNvSpPr>
            <a:spLocks noGrp="1"/>
          </p:cNvSpPr>
          <p:nvPr>
            <p:ph type="pic" sz="quarter" idx="14"/>
          </p:nvPr>
        </p:nvSpPr>
        <p:spPr/>
      </p:sp>
      <p:sp>
        <p:nvSpPr>
          <p:cNvPr id="8" name="Picture Placeholder 7">
            <a:extLst>
              <a:ext uri="{FF2B5EF4-FFF2-40B4-BE49-F238E27FC236}">
                <a16:creationId xmlns:a16="http://schemas.microsoft.com/office/drawing/2014/main" id="{3F0F896D-BF7E-4F50-B288-4FEE07965EE3}"/>
              </a:ext>
            </a:extLst>
          </p:cNvPr>
          <p:cNvSpPr>
            <a:spLocks noGrp="1"/>
          </p:cNvSpPr>
          <p:nvPr>
            <p:ph type="pic" sz="quarter" idx="15"/>
          </p:nvPr>
        </p:nvSpPr>
        <p:spPr/>
      </p:sp>
      <p:sp>
        <p:nvSpPr>
          <p:cNvPr id="16" name="Picture Placeholder 15">
            <a:extLst>
              <a:ext uri="{FF2B5EF4-FFF2-40B4-BE49-F238E27FC236}">
                <a16:creationId xmlns:a16="http://schemas.microsoft.com/office/drawing/2014/main" id="{F8D206FB-C4E4-471C-8789-A563FD281B89}"/>
              </a:ext>
            </a:extLst>
          </p:cNvPr>
          <p:cNvSpPr>
            <a:spLocks noGrp="1"/>
          </p:cNvSpPr>
          <p:nvPr>
            <p:ph type="pic" sz="quarter" idx="16"/>
          </p:nvPr>
        </p:nvSpPr>
        <p:spPr/>
      </p:sp>
    </p:spTree>
    <p:extLst>
      <p:ext uri="{BB962C8B-B14F-4D97-AF65-F5344CB8AC3E}">
        <p14:creationId xmlns:p14="http://schemas.microsoft.com/office/powerpoint/2010/main" val="338084852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1000" fill="hold"/>
                                        <p:tgtEl>
                                          <p:spTgt spid="34"/>
                                        </p:tgtEl>
                                        <p:attrNameLst>
                                          <p:attrName>ppt_x</p:attrName>
                                        </p:attrNameLst>
                                      </p:cBhvr>
                                      <p:tavLst>
                                        <p:tav tm="0">
                                          <p:val>
                                            <p:strVal val="1+#ppt_w/2"/>
                                          </p:val>
                                        </p:tav>
                                        <p:tav tm="100000">
                                          <p:val>
                                            <p:strVal val="#ppt_x"/>
                                          </p:val>
                                        </p:tav>
                                      </p:tavLst>
                                    </p:anim>
                                    <p:anim calcmode="lin" valueType="num">
                                      <p:cBhvr additive="base">
                                        <p:cTn id="8" dur="1000" fill="hold"/>
                                        <p:tgtEl>
                                          <p:spTgt spid="34"/>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1500" fill="hold"/>
                                        <p:tgtEl>
                                          <p:spTgt spid="21"/>
                                        </p:tgtEl>
                                        <p:attrNameLst>
                                          <p:attrName>ppt_x</p:attrName>
                                        </p:attrNameLst>
                                      </p:cBhvr>
                                      <p:tavLst>
                                        <p:tav tm="0">
                                          <p:val>
                                            <p:strVal val="1+#ppt_w/2"/>
                                          </p:val>
                                        </p:tav>
                                        <p:tav tm="100000">
                                          <p:val>
                                            <p:strVal val="#ppt_x"/>
                                          </p:val>
                                        </p:tav>
                                      </p:tavLst>
                                    </p:anim>
                                    <p:anim calcmode="lin" valueType="num">
                                      <p:cBhvr additive="base">
                                        <p:cTn id="12" dur="1500" fill="hold"/>
                                        <p:tgtEl>
                                          <p:spTgt spid="2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p:bldP spid="21" grpId="0"/>
    </p:bldLst>
  </p:timing>
</p:sld>
</file>

<file path=ppt/slides/slide17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1B366B78-8068-490F-8065-FB46D2BCCBD0}"/>
              </a:ext>
            </a:extLst>
          </p:cNvPr>
          <p:cNvSpPr/>
          <p:nvPr/>
        </p:nvSpPr>
        <p:spPr>
          <a:xfrm>
            <a:off x="1563689" y="1295400"/>
            <a:ext cx="4256619" cy="11049000"/>
          </a:xfrm>
          <a:prstGeom prst="rect">
            <a:avLst/>
          </a:prstGeom>
          <a:solidFill>
            <a:schemeClr val="tx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a:extLst>
              <a:ext uri="{FF2B5EF4-FFF2-40B4-BE49-F238E27FC236}">
                <a16:creationId xmlns:a16="http://schemas.microsoft.com/office/drawing/2014/main" id="{4CBB3886-2141-4F2F-9423-9A75D15FEE23}"/>
              </a:ext>
            </a:extLst>
          </p:cNvPr>
          <p:cNvSpPr/>
          <p:nvPr/>
        </p:nvSpPr>
        <p:spPr>
          <a:xfrm>
            <a:off x="5820282" y="1295400"/>
            <a:ext cx="4256619" cy="11049000"/>
          </a:xfrm>
          <a:prstGeom prst="rect">
            <a:avLst/>
          </a:prstGeom>
          <a:solidFill>
            <a:schemeClr val="tx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a:extLst>
              <a:ext uri="{FF2B5EF4-FFF2-40B4-BE49-F238E27FC236}">
                <a16:creationId xmlns:a16="http://schemas.microsoft.com/office/drawing/2014/main" id="{B6ADF339-F6CA-45C0-BBA9-87728BCB2CFA}"/>
              </a:ext>
            </a:extLst>
          </p:cNvPr>
          <p:cNvSpPr/>
          <p:nvPr/>
        </p:nvSpPr>
        <p:spPr>
          <a:xfrm>
            <a:off x="10076901" y="1295400"/>
            <a:ext cx="4256619" cy="11049000"/>
          </a:xfrm>
          <a:prstGeom prst="rect">
            <a:avLst/>
          </a:prstGeom>
          <a:solidFill>
            <a:schemeClr val="tx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a:extLst>
              <a:ext uri="{FF2B5EF4-FFF2-40B4-BE49-F238E27FC236}">
                <a16:creationId xmlns:a16="http://schemas.microsoft.com/office/drawing/2014/main" id="{6E728370-AC22-4508-97E3-65F986DEB8F1}"/>
              </a:ext>
            </a:extLst>
          </p:cNvPr>
          <p:cNvSpPr/>
          <p:nvPr/>
        </p:nvSpPr>
        <p:spPr>
          <a:xfrm>
            <a:off x="14333520" y="1295400"/>
            <a:ext cx="4256619" cy="11049000"/>
          </a:xfrm>
          <a:prstGeom prst="rect">
            <a:avLst/>
          </a:prstGeom>
          <a:solidFill>
            <a:schemeClr val="tx1">
              <a:alpha val="6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TextBox 8">
            <a:extLst>
              <a:ext uri="{FF2B5EF4-FFF2-40B4-BE49-F238E27FC236}">
                <a16:creationId xmlns:a16="http://schemas.microsoft.com/office/drawing/2014/main" id="{9A9CCF5A-7DB7-4A4B-B0FF-622DE6DAE190}"/>
              </a:ext>
            </a:extLst>
          </p:cNvPr>
          <p:cNvSpPr txBox="1"/>
          <p:nvPr/>
        </p:nvSpPr>
        <p:spPr>
          <a:xfrm>
            <a:off x="2362892" y="1795564"/>
            <a:ext cx="1778051" cy="584775"/>
          </a:xfrm>
          <a:prstGeom prst="rect">
            <a:avLst/>
          </a:prstGeom>
          <a:noFill/>
        </p:spPr>
        <p:txBody>
          <a:bodyPr wrap="none" rtlCol="0">
            <a:spAutoFit/>
          </a:bodyPr>
          <a:lstStyle/>
          <a:p>
            <a:pPr lvl="0">
              <a:defRPr/>
            </a:pPr>
            <a:r>
              <a:rPr lang="en-US" sz="3200" b="1" noProof="0">
                <a:solidFill>
                  <a:srgbClr val="D8E2FF"/>
                </a:solidFill>
                <a:latin typeface="Century Gothic"/>
              </a:rPr>
              <a:t>agenda</a:t>
            </a:r>
            <a:endParaRPr kumimoji="0" lang="en-US" sz="1600" i="0" u="none" strike="noStrike" kern="1200" cap="none" spc="0" normalizeH="0" baseline="0" noProof="0">
              <a:ln>
                <a:noFill/>
              </a:ln>
              <a:solidFill>
                <a:srgbClr val="D8E2FF"/>
              </a:solidFill>
              <a:effectLst/>
              <a:uLnTx/>
              <a:uFillTx/>
              <a:latin typeface="Century Gothic"/>
            </a:endParaRPr>
          </a:p>
        </p:txBody>
      </p:sp>
      <p:sp>
        <p:nvSpPr>
          <p:cNvPr id="10" name="Freeform 5">
            <a:extLst>
              <a:ext uri="{FF2B5EF4-FFF2-40B4-BE49-F238E27FC236}">
                <a16:creationId xmlns:a16="http://schemas.microsoft.com/office/drawing/2014/main" id="{C2833469-A99C-4AF0-A25C-CA75CE370CA8}"/>
              </a:ext>
            </a:extLst>
          </p:cNvPr>
          <p:cNvSpPr>
            <a:spLocks noEditPoints="1"/>
          </p:cNvSpPr>
          <p:nvPr/>
        </p:nvSpPr>
        <p:spPr bwMode="auto">
          <a:xfrm>
            <a:off x="4267968" y="1907300"/>
            <a:ext cx="462228" cy="42168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bg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1" name="TextBox 10">
            <a:extLst>
              <a:ext uri="{FF2B5EF4-FFF2-40B4-BE49-F238E27FC236}">
                <a16:creationId xmlns:a16="http://schemas.microsoft.com/office/drawing/2014/main" id="{2466DDA2-7994-453C-B75D-5CD6F98B94F9}"/>
              </a:ext>
            </a:extLst>
          </p:cNvPr>
          <p:cNvSpPr txBox="1"/>
          <p:nvPr/>
        </p:nvSpPr>
        <p:spPr>
          <a:xfrm>
            <a:off x="7271383" y="1918674"/>
            <a:ext cx="1638590" cy="461665"/>
          </a:xfrm>
          <a:prstGeom prst="rect">
            <a:avLst/>
          </a:prstGeom>
          <a:noFill/>
        </p:spPr>
        <p:txBody>
          <a:bodyPr wrap="none" rtlCol="0" anchor="ctr">
            <a:spAutoFit/>
          </a:bodyPr>
          <a:lstStyle/>
          <a:p>
            <a:pPr lvl="0" algn="ctr">
              <a:defRPr/>
            </a:pPr>
            <a:r>
              <a:rPr lang="en-US" sz="2400">
                <a:solidFill>
                  <a:srgbClr val="D8E2FF"/>
                </a:solidFill>
                <a:latin typeface="Century Gothic"/>
              </a:rPr>
              <a:t>Introduce</a:t>
            </a:r>
            <a:endParaRPr kumimoji="0" lang="en-US" sz="1200" i="0" u="none" strike="noStrike" kern="1200" cap="none" spc="0" normalizeH="0" baseline="0" noProof="0">
              <a:ln>
                <a:noFill/>
              </a:ln>
              <a:solidFill>
                <a:srgbClr val="D8E2FF"/>
              </a:solidFill>
              <a:effectLst/>
              <a:uLnTx/>
              <a:uFillTx/>
              <a:latin typeface="Century Gothic"/>
            </a:endParaRPr>
          </a:p>
        </p:txBody>
      </p:sp>
      <p:sp>
        <p:nvSpPr>
          <p:cNvPr id="12" name="TextBox 11">
            <a:extLst>
              <a:ext uri="{FF2B5EF4-FFF2-40B4-BE49-F238E27FC236}">
                <a16:creationId xmlns:a16="http://schemas.microsoft.com/office/drawing/2014/main" id="{30302722-7A83-47C4-8BC4-6443576088FA}"/>
              </a:ext>
            </a:extLst>
          </p:cNvPr>
          <p:cNvSpPr txBox="1"/>
          <p:nvPr/>
        </p:nvSpPr>
        <p:spPr>
          <a:xfrm>
            <a:off x="11706319" y="1918675"/>
            <a:ext cx="1358064" cy="461665"/>
          </a:xfrm>
          <a:prstGeom prst="rect">
            <a:avLst/>
          </a:prstGeom>
          <a:noFill/>
        </p:spPr>
        <p:txBody>
          <a:bodyPr wrap="none" rtlCol="0" anchor="ctr">
            <a:spAutoFit/>
          </a:bodyPr>
          <a:lstStyle/>
          <a:p>
            <a:pPr lvl="0" algn="ctr">
              <a:defRPr/>
            </a:pPr>
            <a:r>
              <a:rPr lang="en-US" sz="2400">
                <a:solidFill>
                  <a:srgbClr val="D8E2FF"/>
                </a:solidFill>
                <a:latin typeface="Century Gothic"/>
              </a:rPr>
              <a:t>Business</a:t>
            </a:r>
          </a:p>
        </p:txBody>
      </p:sp>
      <p:sp>
        <p:nvSpPr>
          <p:cNvPr id="13" name="TextBox 12">
            <a:extLst>
              <a:ext uri="{FF2B5EF4-FFF2-40B4-BE49-F238E27FC236}">
                <a16:creationId xmlns:a16="http://schemas.microsoft.com/office/drawing/2014/main" id="{AF951687-2182-4D64-AD09-27DDCC232DD0}"/>
              </a:ext>
            </a:extLst>
          </p:cNvPr>
          <p:cNvSpPr txBox="1"/>
          <p:nvPr/>
        </p:nvSpPr>
        <p:spPr>
          <a:xfrm>
            <a:off x="15812640" y="1918674"/>
            <a:ext cx="1388521" cy="461665"/>
          </a:xfrm>
          <a:prstGeom prst="rect">
            <a:avLst/>
          </a:prstGeom>
          <a:noFill/>
        </p:spPr>
        <p:txBody>
          <a:bodyPr wrap="none" rtlCol="0" anchor="ctr">
            <a:spAutoFit/>
          </a:bodyPr>
          <a:lstStyle/>
          <a:p>
            <a:pPr lvl="0" algn="ctr">
              <a:defRPr/>
            </a:pPr>
            <a:r>
              <a:rPr lang="en-US" sz="2400">
                <a:solidFill>
                  <a:srgbClr val="D8E2FF"/>
                </a:solidFill>
                <a:latin typeface="Century Gothic"/>
              </a:rPr>
              <a:t>Portfolio</a:t>
            </a:r>
          </a:p>
        </p:txBody>
      </p:sp>
      <p:sp>
        <p:nvSpPr>
          <p:cNvPr id="14" name="TextBox 13">
            <a:extLst>
              <a:ext uri="{FF2B5EF4-FFF2-40B4-BE49-F238E27FC236}">
                <a16:creationId xmlns:a16="http://schemas.microsoft.com/office/drawing/2014/main" id="{EA54867F-0A14-4B93-85E4-D2E587674DDE}"/>
              </a:ext>
            </a:extLst>
          </p:cNvPr>
          <p:cNvSpPr txBox="1"/>
          <p:nvPr/>
        </p:nvSpPr>
        <p:spPr>
          <a:xfrm>
            <a:off x="19778697" y="1857119"/>
            <a:ext cx="1653017" cy="584775"/>
          </a:xfrm>
          <a:prstGeom prst="rect">
            <a:avLst/>
          </a:prstGeom>
          <a:noFill/>
        </p:spPr>
        <p:txBody>
          <a:bodyPr wrap="none" rtlCol="0" anchor="ctr">
            <a:spAutoFit/>
          </a:bodyPr>
          <a:lstStyle/>
          <a:p>
            <a:pPr lvl="0" algn="ctr">
              <a:defRPr/>
            </a:pPr>
            <a:r>
              <a:rPr lang="en-US" sz="3200" b="1">
                <a:solidFill>
                  <a:srgbClr val="D8E2FF"/>
                </a:solidFill>
                <a:latin typeface="Century Gothic"/>
              </a:rPr>
              <a:t>Explore</a:t>
            </a:r>
          </a:p>
        </p:txBody>
      </p:sp>
      <p:sp>
        <p:nvSpPr>
          <p:cNvPr id="23" name="TextBox 22">
            <a:extLst>
              <a:ext uri="{FF2B5EF4-FFF2-40B4-BE49-F238E27FC236}">
                <a16:creationId xmlns:a16="http://schemas.microsoft.com/office/drawing/2014/main" id="{5649CC51-7F3E-40CD-BCDF-D7FBD9227668}"/>
              </a:ext>
            </a:extLst>
          </p:cNvPr>
          <p:cNvSpPr txBox="1"/>
          <p:nvPr/>
        </p:nvSpPr>
        <p:spPr>
          <a:xfrm>
            <a:off x="3397779" y="3882340"/>
            <a:ext cx="1332417" cy="1323439"/>
          </a:xfrm>
          <a:prstGeom prst="rect">
            <a:avLst/>
          </a:prstGeom>
          <a:noFill/>
        </p:spPr>
        <p:txBody>
          <a:bodyPr wrap="none" rtlCol="0" anchor="ctr">
            <a:spAutoFit/>
          </a:bodyPr>
          <a:lstStyle/>
          <a:p>
            <a:pPr algn="ctr"/>
            <a:r>
              <a:rPr lang="en-US" sz="8000" b="1">
                <a:solidFill>
                  <a:schemeClr val="bg1"/>
                </a:solidFill>
                <a:latin typeface="+mj-lt"/>
              </a:rPr>
              <a:t>04</a:t>
            </a:r>
          </a:p>
        </p:txBody>
      </p:sp>
      <p:cxnSp>
        <p:nvCxnSpPr>
          <p:cNvPr id="25" name="01 Line">
            <a:extLst>
              <a:ext uri="{FF2B5EF4-FFF2-40B4-BE49-F238E27FC236}">
                <a16:creationId xmlns:a16="http://schemas.microsoft.com/office/drawing/2014/main" id="{44632BE7-7361-4AE5-B8CD-CAD9137FA4E3}"/>
              </a:ext>
            </a:extLst>
          </p:cNvPr>
          <p:cNvCxnSpPr>
            <a:cxnSpLocks/>
          </p:cNvCxnSpPr>
          <p:nvPr/>
        </p:nvCxnSpPr>
        <p:spPr>
          <a:xfrm>
            <a:off x="4371436" y="5367130"/>
            <a:ext cx="86729" cy="0"/>
          </a:xfrm>
          <a:prstGeom prst="line">
            <a:avLst/>
          </a:prstGeom>
          <a:ln w="190500"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6" name="02 Line">
            <a:extLst>
              <a:ext uri="{FF2B5EF4-FFF2-40B4-BE49-F238E27FC236}">
                <a16:creationId xmlns:a16="http://schemas.microsoft.com/office/drawing/2014/main" id="{FA452406-7C22-4062-B892-A94BBFCA5615}"/>
              </a:ext>
            </a:extLst>
          </p:cNvPr>
          <p:cNvCxnSpPr>
            <a:cxnSpLocks/>
          </p:cNvCxnSpPr>
          <p:nvPr/>
        </p:nvCxnSpPr>
        <p:spPr>
          <a:xfrm>
            <a:off x="4371436" y="6054847"/>
            <a:ext cx="86729" cy="0"/>
          </a:xfrm>
          <a:prstGeom prst="line">
            <a:avLst/>
          </a:prstGeom>
          <a:ln w="190500" cap="rnd">
            <a:solidFill>
              <a:schemeClr val="accent2"/>
            </a:solidFill>
            <a:round/>
          </a:ln>
        </p:spPr>
        <p:style>
          <a:lnRef idx="1">
            <a:schemeClr val="accent1"/>
          </a:lnRef>
          <a:fillRef idx="0">
            <a:schemeClr val="accent1"/>
          </a:fillRef>
          <a:effectRef idx="0">
            <a:schemeClr val="accent1"/>
          </a:effectRef>
          <a:fontRef idx="minor">
            <a:schemeClr val="tx1"/>
          </a:fontRef>
        </p:style>
      </p:cxnSp>
      <p:cxnSp>
        <p:nvCxnSpPr>
          <p:cNvPr id="32" name="03 Line">
            <a:extLst>
              <a:ext uri="{FF2B5EF4-FFF2-40B4-BE49-F238E27FC236}">
                <a16:creationId xmlns:a16="http://schemas.microsoft.com/office/drawing/2014/main" id="{4DBAB11C-4DBB-4259-A0D8-19D8E82A5A0B}"/>
              </a:ext>
            </a:extLst>
          </p:cNvPr>
          <p:cNvCxnSpPr>
            <a:cxnSpLocks/>
          </p:cNvCxnSpPr>
          <p:nvPr/>
        </p:nvCxnSpPr>
        <p:spPr>
          <a:xfrm>
            <a:off x="4371436" y="6742564"/>
            <a:ext cx="86729" cy="0"/>
          </a:xfrm>
          <a:prstGeom prst="line">
            <a:avLst/>
          </a:prstGeom>
          <a:ln w="190500" cap="rnd">
            <a:solidFill>
              <a:schemeClr val="accent3"/>
            </a:solidFill>
            <a:round/>
          </a:ln>
        </p:spPr>
        <p:style>
          <a:lnRef idx="1">
            <a:schemeClr val="accent1"/>
          </a:lnRef>
          <a:fillRef idx="0">
            <a:schemeClr val="accent1"/>
          </a:fillRef>
          <a:effectRef idx="0">
            <a:schemeClr val="accent1"/>
          </a:effectRef>
          <a:fontRef idx="minor">
            <a:schemeClr val="tx1"/>
          </a:fontRef>
        </p:style>
      </p:cxnSp>
      <p:cxnSp>
        <p:nvCxnSpPr>
          <p:cNvPr id="33" name="04 Line">
            <a:extLst>
              <a:ext uri="{FF2B5EF4-FFF2-40B4-BE49-F238E27FC236}">
                <a16:creationId xmlns:a16="http://schemas.microsoft.com/office/drawing/2014/main" id="{4B2EC598-BF71-48A4-87CA-D4EE06A4A5CA}"/>
              </a:ext>
            </a:extLst>
          </p:cNvPr>
          <p:cNvCxnSpPr>
            <a:cxnSpLocks/>
          </p:cNvCxnSpPr>
          <p:nvPr/>
        </p:nvCxnSpPr>
        <p:spPr>
          <a:xfrm>
            <a:off x="2974752" y="7430281"/>
            <a:ext cx="1483413" cy="0"/>
          </a:xfrm>
          <a:prstGeom prst="line">
            <a:avLst/>
          </a:prstGeom>
          <a:ln w="190500" cap="rnd">
            <a:solidFill>
              <a:schemeClr val="accent5"/>
            </a:solidFill>
            <a:round/>
          </a:ln>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669D0DB6-9893-4E28-A178-78108B75A3CD}"/>
              </a:ext>
            </a:extLst>
          </p:cNvPr>
          <p:cNvSpPr txBox="1"/>
          <p:nvPr/>
        </p:nvSpPr>
        <p:spPr>
          <a:xfrm>
            <a:off x="13278642" y="3686175"/>
            <a:ext cx="9585124" cy="3631763"/>
          </a:xfrm>
          <a:prstGeom prst="rect">
            <a:avLst/>
          </a:prstGeom>
          <a:noFill/>
        </p:spPr>
        <p:txBody>
          <a:bodyPr wrap="square" rtlCol="0">
            <a:spAutoFit/>
          </a:bodyPr>
          <a:lstStyle/>
          <a:p>
            <a:pPr lvl="0">
              <a:defRPr/>
            </a:pPr>
            <a:r>
              <a:rPr lang="en-US" sz="11500" b="1" kern="400" spc="-300">
                <a:solidFill>
                  <a:schemeClr val="accent5"/>
                </a:solidFill>
                <a:latin typeface="Century Gothic"/>
              </a:rPr>
              <a:t>Explore</a:t>
            </a:r>
          </a:p>
          <a:p>
            <a:pPr lvl="0">
              <a:defRPr/>
            </a:pPr>
            <a:r>
              <a:rPr kumimoji="0" lang="en-US" sz="11500" b="1" i="0" u="none" strike="noStrike" kern="400" cap="none" spc="-300" normalizeH="0" noProof="0">
                <a:ln>
                  <a:noFill/>
                </a:ln>
                <a:solidFill>
                  <a:schemeClr val="bg1"/>
                </a:solidFill>
                <a:effectLst/>
                <a:uLnTx/>
                <a:uFillTx/>
                <a:latin typeface="Century Gothic"/>
              </a:rPr>
              <a:t>Our solution</a:t>
            </a:r>
            <a:endParaRPr kumimoji="0" lang="en-US" sz="6600" i="0" u="none" strike="noStrike" kern="400" cap="none" spc="-300" normalizeH="0" noProof="0">
              <a:ln>
                <a:noFill/>
              </a:ln>
              <a:solidFill>
                <a:schemeClr val="bg1"/>
              </a:solidFill>
              <a:effectLst/>
              <a:uLnTx/>
              <a:uFillTx/>
              <a:latin typeface="Century Gothic"/>
            </a:endParaRPr>
          </a:p>
        </p:txBody>
      </p:sp>
      <p:sp>
        <p:nvSpPr>
          <p:cNvPr id="22" name="Rectangle 21">
            <a:extLst>
              <a:ext uri="{FF2B5EF4-FFF2-40B4-BE49-F238E27FC236}">
                <a16:creationId xmlns:a16="http://schemas.microsoft.com/office/drawing/2014/main" id="{114A98FA-F590-41BE-A8C3-5F2AE80D4EEF}"/>
              </a:ext>
            </a:extLst>
          </p:cNvPr>
          <p:cNvSpPr/>
          <p:nvPr/>
        </p:nvSpPr>
        <p:spPr>
          <a:xfrm>
            <a:off x="18575851" y="1295399"/>
            <a:ext cx="4247635" cy="281609"/>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TextBox 39">
            <a:extLst>
              <a:ext uri="{FF2B5EF4-FFF2-40B4-BE49-F238E27FC236}">
                <a16:creationId xmlns:a16="http://schemas.microsoft.com/office/drawing/2014/main" id="{1D5CC554-B55C-4839-BEF6-53893F8FE90E}"/>
              </a:ext>
            </a:extLst>
          </p:cNvPr>
          <p:cNvSpPr txBox="1"/>
          <p:nvPr/>
        </p:nvSpPr>
        <p:spPr>
          <a:xfrm>
            <a:off x="13278641" y="7515531"/>
            <a:ext cx="7895433" cy="2308324"/>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chemeClr val="bg1"/>
                </a:solidFill>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3" name="Picture Placeholder 2">
            <a:extLst>
              <a:ext uri="{FF2B5EF4-FFF2-40B4-BE49-F238E27FC236}">
                <a16:creationId xmlns:a16="http://schemas.microsoft.com/office/drawing/2014/main" id="{307203E0-FFDD-4E52-A879-E55DD82BC53E}"/>
              </a:ext>
            </a:extLst>
          </p:cNvPr>
          <p:cNvSpPr>
            <a:spLocks noGrp="1"/>
          </p:cNvSpPr>
          <p:nvPr>
            <p:ph type="pic" sz="quarter" idx="14"/>
          </p:nvPr>
        </p:nvSpPr>
        <p:spPr/>
      </p:sp>
      <p:sp>
        <p:nvSpPr>
          <p:cNvPr id="5" name="Picture Placeholder 4">
            <a:extLst>
              <a:ext uri="{FF2B5EF4-FFF2-40B4-BE49-F238E27FC236}">
                <a16:creationId xmlns:a16="http://schemas.microsoft.com/office/drawing/2014/main" id="{920FD9FE-CEAF-43CF-A9EA-D40098D772B7}"/>
              </a:ext>
            </a:extLst>
          </p:cNvPr>
          <p:cNvSpPr>
            <a:spLocks noGrp="1"/>
          </p:cNvSpPr>
          <p:nvPr>
            <p:ph type="pic" sz="quarter" idx="13"/>
          </p:nvPr>
        </p:nvSpPr>
        <p:spPr/>
      </p:sp>
      <p:sp>
        <p:nvSpPr>
          <p:cNvPr id="8" name="Picture Placeholder 7">
            <a:extLst>
              <a:ext uri="{FF2B5EF4-FFF2-40B4-BE49-F238E27FC236}">
                <a16:creationId xmlns:a16="http://schemas.microsoft.com/office/drawing/2014/main" id="{FE3367F0-B08D-4F8B-840A-099FD73EF378}"/>
              </a:ext>
            </a:extLst>
          </p:cNvPr>
          <p:cNvSpPr>
            <a:spLocks noGrp="1"/>
          </p:cNvSpPr>
          <p:nvPr>
            <p:ph type="pic" sz="quarter" idx="15"/>
          </p:nvPr>
        </p:nvSpPr>
        <p:spPr/>
      </p:sp>
      <p:sp>
        <p:nvSpPr>
          <p:cNvPr id="16" name="Picture Placeholder 15">
            <a:extLst>
              <a:ext uri="{FF2B5EF4-FFF2-40B4-BE49-F238E27FC236}">
                <a16:creationId xmlns:a16="http://schemas.microsoft.com/office/drawing/2014/main" id="{BD4C763F-C8B7-4E33-949F-917CB5BF6A73}"/>
              </a:ext>
            </a:extLst>
          </p:cNvPr>
          <p:cNvSpPr>
            <a:spLocks noGrp="1"/>
          </p:cNvSpPr>
          <p:nvPr>
            <p:ph type="pic" sz="quarter" idx="16"/>
          </p:nvPr>
        </p:nvSpPr>
        <p:spPr/>
      </p:sp>
    </p:spTree>
    <p:extLst>
      <p:ext uri="{BB962C8B-B14F-4D97-AF65-F5344CB8AC3E}">
        <p14:creationId xmlns:p14="http://schemas.microsoft.com/office/powerpoint/2010/main" val="2141728118"/>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1000" fill="hold"/>
                                        <p:tgtEl>
                                          <p:spTgt spid="34"/>
                                        </p:tgtEl>
                                        <p:attrNameLst>
                                          <p:attrName>ppt_x</p:attrName>
                                        </p:attrNameLst>
                                      </p:cBhvr>
                                      <p:tavLst>
                                        <p:tav tm="0">
                                          <p:val>
                                            <p:strVal val="1+#ppt_w/2"/>
                                          </p:val>
                                        </p:tav>
                                        <p:tav tm="100000">
                                          <p:val>
                                            <p:strVal val="#ppt_x"/>
                                          </p:val>
                                        </p:tav>
                                      </p:tavLst>
                                    </p:anim>
                                    <p:anim calcmode="lin" valueType="num">
                                      <p:cBhvr additive="base">
                                        <p:cTn id="8" dur="1000" fill="hold"/>
                                        <p:tgtEl>
                                          <p:spTgt spid="34"/>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40"/>
                                        </p:tgtEl>
                                        <p:attrNameLst>
                                          <p:attrName>style.visibility</p:attrName>
                                        </p:attrNameLst>
                                      </p:cBhvr>
                                      <p:to>
                                        <p:strVal val="visible"/>
                                      </p:to>
                                    </p:set>
                                    <p:anim calcmode="lin" valueType="num">
                                      <p:cBhvr additive="base">
                                        <p:cTn id="11" dur="1500" fill="hold"/>
                                        <p:tgtEl>
                                          <p:spTgt spid="40"/>
                                        </p:tgtEl>
                                        <p:attrNameLst>
                                          <p:attrName>ppt_x</p:attrName>
                                        </p:attrNameLst>
                                      </p:cBhvr>
                                      <p:tavLst>
                                        <p:tav tm="0">
                                          <p:val>
                                            <p:strVal val="1+#ppt_w/2"/>
                                          </p:val>
                                        </p:tav>
                                        <p:tav tm="100000">
                                          <p:val>
                                            <p:strVal val="#ppt_x"/>
                                          </p:val>
                                        </p:tav>
                                      </p:tavLst>
                                    </p:anim>
                                    <p:anim calcmode="lin" valueType="num">
                                      <p:cBhvr additive="base">
                                        <p:cTn id="12" dur="1500" fill="hold"/>
                                        <p:tgtEl>
                                          <p:spTgt spid="4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p:bldP spid="40" grpId="0"/>
    </p:bldLst>
  </p:timing>
</p:sld>
</file>

<file path=ppt/slides/slide17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1797F05-69B5-4C53-BC59-4D69F2845924}"/>
              </a:ext>
            </a:extLst>
          </p:cNvPr>
          <p:cNvSpPr/>
          <p:nvPr/>
        </p:nvSpPr>
        <p:spPr>
          <a:xfrm>
            <a:off x="0" y="0"/>
            <a:ext cx="24387175" cy="13716000"/>
          </a:xfrm>
          <a:prstGeom prst="rect">
            <a:avLst/>
          </a:prstGeom>
          <a:gradFill flip="none" rotWithShape="1">
            <a:gsLst>
              <a:gs pos="78000">
                <a:schemeClr val="accent2">
                  <a:alpha val="26000"/>
                </a:schemeClr>
              </a:gs>
              <a:gs pos="0">
                <a:schemeClr val="accent1">
                  <a:alpha val="56000"/>
                </a:schemeClr>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Oval 3">
            <a:extLst>
              <a:ext uri="{FF2B5EF4-FFF2-40B4-BE49-F238E27FC236}">
                <a16:creationId xmlns:a16="http://schemas.microsoft.com/office/drawing/2014/main" id="{F908A2A8-FACB-41E9-93BD-EB0B130185CD}"/>
              </a:ext>
            </a:extLst>
          </p:cNvPr>
          <p:cNvSpPr/>
          <p:nvPr/>
        </p:nvSpPr>
        <p:spPr>
          <a:xfrm>
            <a:off x="2536165" y="-5045016"/>
            <a:ext cx="23446598" cy="23446598"/>
          </a:xfrm>
          <a:prstGeom prst="ellipse">
            <a:avLst/>
          </a:prstGeom>
          <a:gradFill flip="none" rotWithShape="1">
            <a:gsLst>
              <a:gs pos="0">
                <a:schemeClr val="accent3">
                  <a:alpha val="98000"/>
                  <a:lumMod val="100000"/>
                </a:schemeClr>
              </a:gs>
              <a:gs pos="100000">
                <a:schemeClr val="accent3">
                  <a:lumMod val="50000"/>
                  <a:alpha val="0"/>
                </a:schemeClr>
              </a:gs>
            </a:gsLst>
            <a:path path="circle">
              <a:fillToRect l="50000" t="50000" r="50000" b="50000"/>
            </a:path>
            <a:tileRect/>
          </a:gradFill>
          <a:ln>
            <a:noFill/>
          </a:ln>
          <a:effectLst>
            <a:softEdge rad="1270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Oval 2">
            <a:extLst>
              <a:ext uri="{FF2B5EF4-FFF2-40B4-BE49-F238E27FC236}">
                <a16:creationId xmlns:a16="http://schemas.microsoft.com/office/drawing/2014/main" id="{6DB6ED6C-D4B9-45DD-9F4A-7F0D977507FB}"/>
              </a:ext>
            </a:extLst>
          </p:cNvPr>
          <p:cNvSpPr/>
          <p:nvPr/>
        </p:nvSpPr>
        <p:spPr>
          <a:xfrm>
            <a:off x="5952228" y="1295400"/>
            <a:ext cx="10765766" cy="10765766"/>
          </a:xfrm>
          <a:prstGeom prst="ellipse">
            <a:avLst/>
          </a:prstGeom>
          <a:gradFill flip="none" rotWithShape="1">
            <a:gsLst>
              <a:gs pos="3000">
                <a:schemeClr val="accent2">
                  <a:alpha val="54000"/>
                  <a:lumMod val="36000"/>
                </a:schemeClr>
              </a:gs>
              <a:gs pos="100000">
                <a:schemeClr val="accent2">
                  <a:lumMod val="75000"/>
                  <a:alpha val="0"/>
                </a:schemeClr>
              </a:gs>
            </a:gsLst>
            <a:path path="circle">
              <a:fillToRect l="50000" t="50000" r="50000" b="50000"/>
            </a:path>
            <a:tileRect/>
          </a:gradFill>
          <a:ln>
            <a:noFill/>
          </a:ln>
          <a:effectLst>
            <a:softEdge rad="1270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Oval 1">
            <a:extLst>
              <a:ext uri="{FF2B5EF4-FFF2-40B4-BE49-F238E27FC236}">
                <a16:creationId xmlns:a16="http://schemas.microsoft.com/office/drawing/2014/main" id="{2250BD8C-6A29-4EA7-AC76-831A6C5B54E8}"/>
              </a:ext>
            </a:extLst>
          </p:cNvPr>
          <p:cNvSpPr/>
          <p:nvPr/>
        </p:nvSpPr>
        <p:spPr>
          <a:xfrm>
            <a:off x="1155940" y="1502434"/>
            <a:ext cx="12922369" cy="12922369"/>
          </a:xfrm>
          <a:prstGeom prst="ellipse">
            <a:avLst/>
          </a:prstGeom>
          <a:gradFill flip="none" rotWithShape="1">
            <a:gsLst>
              <a:gs pos="0">
                <a:schemeClr val="accent3">
                  <a:alpha val="98000"/>
                  <a:lumMod val="100000"/>
                </a:schemeClr>
              </a:gs>
              <a:gs pos="100000">
                <a:schemeClr val="accent3">
                  <a:lumMod val="50000"/>
                  <a:alpha val="0"/>
                </a:schemeClr>
              </a:gs>
            </a:gsLst>
            <a:path path="circle">
              <a:fillToRect l="50000" t="50000" r="50000" b="50000"/>
            </a:path>
            <a:tileRect/>
          </a:gradFill>
          <a:ln>
            <a:noFill/>
          </a:ln>
          <a:effectLst>
            <a:softEdge rad="1270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Oval 4">
            <a:extLst>
              <a:ext uri="{FF2B5EF4-FFF2-40B4-BE49-F238E27FC236}">
                <a16:creationId xmlns:a16="http://schemas.microsoft.com/office/drawing/2014/main" id="{1DC67B81-FE11-4163-9C51-525D6060E636}"/>
              </a:ext>
            </a:extLst>
          </p:cNvPr>
          <p:cNvSpPr/>
          <p:nvPr/>
        </p:nvSpPr>
        <p:spPr>
          <a:xfrm>
            <a:off x="0" y="-369498"/>
            <a:ext cx="12430664" cy="12430664"/>
          </a:xfrm>
          <a:prstGeom prst="ellipse">
            <a:avLst/>
          </a:prstGeom>
          <a:gradFill flip="none" rotWithShape="1">
            <a:gsLst>
              <a:gs pos="3000">
                <a:schemeClr val="accent1">
                  <a:alpha val="54000"/>
                </a:schemeClr>
              </a:gs>
              <a:gs pos="59000">
                <a:schemeClr val="accent3"/>
              </a:gs>
            </a:gsLst>
            <a:path path="circle">
              <a:fillToRect l="50000" t="50000" r="50000" b="50000"/>
            </a:path>
            <a:tileRect/>
          </a:gradFill>
          <a:ln>
            <a:noFill/>
          </a:ln>
          <a:effectLst>
            <a:softEdge rad="1270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Oval 5">
            <a:extLst>
              <a:ext uri="{FF2B5EF4-FFF2-40B4-BE49-F238E27FC236}">
                <a16:creationId xmlns:a16="http://schemas.microsoft.com/office/drawing/2014/main" id="{E27F512B-14A1-498B-B67E-388CE95C5D52}"/>
              </a:ext>
            </a:extLst>
          </p:cNvPr>
          <p:cNvSpPr/>
          <p:nvPr/>
        </p:nvSpPr>
        <p:spPr>
          <a:xfrm>
            <a:off x="-4766095" y="-4423916"/>
            <a:ext cx="21729939" cy="21729939"/>
          </a:xfrm>
          <a:prstGeom prst="ellipse">
            <a:avLst/>
          </a:prstGeom>
          <a:gradFill flip="none" rotWithShape="1">
            <a:gsLst>
              <a:gs pos="3000">
                <a:schemeClr val="accent1">
                  <a:alpha val="54000"/>
                </a:schemeClr>
              </a:gs>
              <a:gs pos="59000">
                <a:schemeClr val="accent3">
                  <a:lumMod val="75000"/>
                  <a:alpha val="32000"/>
                </a:schemeClr>
              </a:gs>
            </a:gsLst>
            <a:path path="circle">
              <a:fillToRect l="50000" t="50000" r="50000" b="50000"/>
            </a:path>
            <a:tileRect/>
          </a:gradFill>
          <a:ln>
            <a:noFill/>
          </a:ln>
          <a:effectLst>
            <a:softEdge rad="1270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6">
            <a:extLst>
              <a:ext uri="{FF2B5EF4-FFF2-40B4-BE49-F238E27FC236}">
                <a16:creationId xmlns:a16="http://schemas.microsoft.com/office/drawing/2014/main" id="{1B366B78-8068-490F-8065-FB46D2BCCBD0}"/>
              </a:ext>
            </a:extLst>
          </p:cNvPr>
          <p:cNvSpPr/>
          <p:nvPr/>
        </p:nvSpPr>
        <p:spPr>
          <a:xfrm>
            <a:off x="-1" y="0"/>
            <a:ext cx="24387175" cy="13716000"/>
          </a:xfrm>
          <a:prstGeom prst="rect">
            <a:avLst/>
          </a:prstGeom>
          <a:gradFill>
            <a:gsLst>
              <a:gs pos="100000">
                <a:schemeClr val="tx1"/>
              </a:gs>
              <a:gs pos="0">
                <a:schemeClr val="tx1">
                  <a:alpha val="40000"/>
                </a:schemeClr>
              </a:gs>
            </a:gsLst>
            <a:path path="circle">
              <a:fillToRect l="50000" t="50000" r="50000" b="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Yellow">
            <a:extLst>
              <a:ext uri="{FF2B5EF4-FFF2-40B4-BE49-F238E27FC236}">
                <a16:creationId xmlns:a16="http://schemas.microsoft.com/office/drawing/2014/main" id="{43F3ED11-D796-4AE9-93A2-02ACEE4D7F4A}"/>
              </a:ext>
            </a:extLst>
          </p:cNvPr>
          <p:cNvSpPr/>
          <p:nvPr/>
        </p:nvSpPr>
        <p:spPr>
          <a:xfrm>
            <a:off x="7431155" y="2078314"/>
            <a:ext cx="9559373" cy="9559373"/>
          </a:xfrm>
          <a:prstGeom prst="ellipse">
            <a:avLst/>
          </a:prstGeom>
          <a:gradFill flip="none" rotWithShape="1">
            <a:gsLst>
              <a:gs pos="45000">
                <a:srgbClr val="D8956E"/>
              </a:gs>
              <a:gs pos="0">
                <a:schemeClr val="tx2"/>
              </a:gs>
              <a:gs pos="69000">
                <a:schemeClr val="accent3">
                  <a:lumMod val="75000"/>
                  <a:alpha val="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Blue Light'">
            <a:extLst>
              <a:ext uri="{FF2B5EF4-FFF2-40B4-BE49-F238E27FC236}">
                <a16:creationId xmlns:a16="http://schemas.microsoft.com/office/drawing/2014/main" id="{7AF12FC0-2317-4E05-A6CF-034B020A76F8}"/>
              </a:ext>
            </a:extLst>
          </p:cNvPr>
          <p:cNvSpPr/>
          <p:nvPr/>
        </p:nvSpPr>
        <p:spPr>
          <a:xfrm rot="4500000">
            <a:off x="7413901" y="2078314"/>
            <a:ext cx="9559373" cy="9559373"/>
          </a:xfrm>
          <a:prstGeom prst="ellipse">
            <a:avLst/>
          </a:prstGeom>
          <a:gradFill flip="none" rotWithShape="1">
            <a:gsLst>
              <a:gs pos="22000">
                <a:srgbClr val="62AADB"/>
              </a:gs>
              <a:gs pos="0">
                <a:schemeClr val="accent1"/>
              </a:gs>
              <a:gs pos="69000">
                <a:schemeClr val="accent3">
                  <a:alpha val="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Pink">
            <a:extLst>
              <a:ext uri="{FF2B5EF4-FFF2-40B4-BE49-F238E27FC236}">
                <a16:creationId xmlns:a16="http://schemas.microsoft.com/office/drawing/2014/main" id="{8989FEAC-D9EA-47D2-84BE-1C50AF63C03B}"/>
              </a:ext>
            </a:extLst>
          </p:cNvPr>
          <p:cNvSpPr/>
          <p:nvPr/>
        </p:nvSpPr>
        <p:spPr>
          <a:xfrm rot="11700000">
            <a:off x="7413901" y="2078314"/>
            <a:ext cx="9559373" cy="9559373"/>
          </a:xfrm>
          <a:prstGeom prst="ellipse">
            <a:avLst/>
          </a:prstGeom>
          <a:gradFill flip="none" rotWithShape="1">
            <a:gsLst>
              <a:gs pos="24000">
                <a:srgbClr val="FA3585"/>
              </a:gs>
              <a:gs pos="0">
                <a:schemeClr val="accent3"/>
              </a:gs>
              <a:gs pos="66000">
                <a:schemeClr val="accent2">
                  <a:alpha val="0"/>
                </a:schemeClr>
              </a:gs>
            </a:gsLst>
            <a:path path="circle">
              <a:fillToRect l="100000" t="100000"/>
            </a:path>
            <a:tileRect r="-100000" b="-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TextBox 23">
            <a:extLst>
              <a:ext uri="{FF2B5EF4-FFF2-40B4-BE49-F238E27FC236}">
                <a16:creationId xmlns:a16="http://schemas.microsoft.com/office/drawing/2014/main" id="{0F56B5EA-40DB-4C11-ADF3-5817776BFA46}"/>
              </a:ext>
            </a:extLst>
          </p:cNvPr>
          <p:cNvSpPr txBox="1"/>
          <p:nvPr/>
        </p:nvSpPr>
        <p:spPr>
          <a:xfrm>
            <a:off x="714036" y="6386263"/>
            <a:ext cx="22517199" cy="3154710"/>
          </a:xfrm>
          <a:prstGeom prst="rect">
            <a:avLst/>
          </a:prstGeom>
          <a:noFill/>
        </p:spPr>
        <p:txBody>
          <a:bodyPr wrap="square" rtlCol="0">
            <a:spAutoFit/>
          </a:bodyPr>
          <a:lstStyle/>
          <a:p>
            <a:pPr lvl="0" algn="ctr">
              <a:defRPr/>
            </a:pPr>
            <a:r>
              <a:rPr lang="en-US" sz="19900" b="1">
                <a:solidFill>
                  <a:schemeClr val="bg1"/>
                </a:solidFill>
                <a:latin typeface="Century Gothic"/>
              </a:rPr>
              <a:t>AUDIENCES</a:t>
            </a:r>
            <a:endParaRPr kumimoji="0" lang="en-US" sz="8800" i="0" u="none" strike="noStrike" kern="1200" cap="none" spc="0" normalizeH="0" baseline="0" noProof="0">
              <a:ln>
                <a:noFill/>
              </a:ln>
              <a:solidFill>
                <a:schemeClr val="bg1"/>
              </a:solidFill>
              <a:effectLst/>
              <a:uLnTx/>
              <a:uFillTx/>
              <a:latin typeface="Century Gothic"/>
            </a:endParaRPr>
          </a:p>
        </p:txBody>
      </p:sp>
      <p:sp>
        <p:nvSpPr>
          <p:cNvPr id="25" name="Rectangle 24">
            <a:extLst>
              <a:ext uri="{FF2B5EF4-FFF2-40B4-BE49-F238E27FC236}">
                <a16:creationId xmlns:a16="http://schemas.microsoft.com/office/drawing/2014/main" id="{5BA18A80-88C6-4223-93B5-F0B5B314846B}"/>
              </a:ext>
            </a:extLst>
          </p:cNvPr>
          <p:cNvSpPr/>
          <p:nvPr/>
        </p:nvSpPr>
        <p:spPr>
          <a:xfrm>
            <a:off x="6145296" y="5128244"/>
            <a:ext cx="12096581" cy="1831271"/>
          </a:xfrm>
          <a:prstGeom prst="rect">
            <a:avLst/>
          </a:prstGeom>
        </p:spPr>
        <p:txBody>
          <a:bodyPr wrap="none">
            <a:spAutoFit/>
          </a:bodyPr>
          <a:lstStyle/>
          <a:p>
            <a:pPr algn="ctr"/>
            <a:r>
              <a:rPr lang="en-US" sz="11300" b="1">
                <a:solidFill>
                  <a:schemeClr val="bg1"/>
                </a:solidFill>
                <a:latin typeface="Century Gothic"/>
              </a:rPr>
              <a:t>It’s Relaxing Your</a:t>
            </a:r>
            <a:endParaRPr lang="en-US" sz="11300"/>
          </a:p>
        </p:txBody>
      </p:sp>
      <p:sp>
        <p:nvSpPr>
          <p:cNvPr id="26" name="TextBox 25">
            <a:extLst>
              <a:ext uri="{FF2B5EF4-FFF2-40B4-BE49-F238E27FC236}">
                <a16:creationId xmlns:a16="http://schemas.microsoft.com/office/drawing/2014/main" id="{9F7662BC-A0CD-4E02-A748-3FA455C05E13}"/>
              </a:ext>
            </a:extLst>
          </p:cNvPr>
          <p:cNvSpPr txBox="1"/>
          <p:nvPr/>
        </p:nvSpPr>
        <p:spPr>
          <a:xfrm>
            <a:off x="1876893" y="1502434"/>
            <a:ext cx="1704313" cy="584775"/>
          </a:xfrm>
          <a:prstGeom prst="rect">
            <a:avLst/>
          </a:prstGeom>
          <a:noFill/>
        </p:spPr>
        <p:txBody>
          <a:bodyPr wrap="none" rtlCol="0">
            <a:spAutoFit/>
          </a:bodyPr>
          <a:lstStyle/>
          <a:p>
            <a:pPr lvl="0">
              <a:defRPr/>
            </a:pPr>
            <a:r>
              <a:rPr lang="en-US" sz="3200" b="1" noProof="0">
                <a:solidFill>
                  <a:srgbClr val="D8E2FF"/>
                </a:solidFill>
                <a:latin typeface="Century Gothic"/>
              </a:rPr>
              <a:t>Opener</a:t>
            </a:r>
            <a:endParaRPr kumimoji="0" lang="en-US" sz="1600" i="0" u="none" strike="noStrike" kern="1200" cap="none" spc="0" normalizeH="0" baseline="0" noProof="0">
              <a:ln>
                <a:noFill/>
              </a:ln>
              <a:solidFill>
                <a:srgbClr val="D8E2FF"/>
              </a:solidFill>
              <a:effectLst/>
              <a:uLnTx/>
              <a:uFillTx/>
              <a:latin typeface="Century Gothic"/>
            </a:endParaRPr>
          </a:p>
        </p:txBody>
      </p:sp>
      <p:sp>
        <p:nvSpPr>
          <p:cNvPr id="27" name="Freeform 5">
            <a:extLst>
              <a:ext uri="{FF2B5EF4-FFF2-40B4-BE49-F238E27FC236}">
                <a16:creationId xmlns:a16="http://schemas.microsoft.com/office/drawing/2014/main" id="{765186E0-A3EC-47DB-AC6E-D807056CDF13}"/>
              </a:ext>
            </a:extLst>
          </p:cNvPr>
          <p:cNvSpPr>
            <a:spLocks noEditPoints="1"/>
          </p:cNvSpPr>
          <p:nvPr/>
        </p:nvSpPr>
        <p:spPr bwMode="auto">
          <a:xfrm>
            <a:off x="3781969" y="1614170"/>
            <a:ext cx="462228" cy="42168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rgbClr val="D8E2FF"/>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8" name="TextBox 27">
            <a:extLst>
              <a:ext uri="{FF2B5EF4-FFF2-40B4-BE49-F238E27FC236}">
                <a16:creationId xmlns:a16="http://schemas.microsoft.com/office/drawing/2014/main" id="{20DBF651-6389-4FDE-A1A8-47801DE5462D}"/>
              </a:ext>
            </a:extLst>
          </p:cNvPr>
          <p:cNvSpPr txBox="1"/>
          <p:nvPr/>
        </p:nvSpPr>
        <p:spPr>
          <a:xfrm>
            <a:off x="17039988" y="10804202"/>
            <a:ext cx="5385872" cy="1200329"/>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chemeClr val="bg1"/>
                </a:solidFill>
                <a:effectLst/>
                <a:uLnTx/>
                <a:uFillTx/>
                <a:latin typeface="Calibri"/>
                <a:ea typeface="+mn-ea"/>
                <a:cs typeface="+mn-cs"/>
              </a:rPr>
              <a:t>Donec eget viverra nisi, non luctus arcu. Sed ipsum leo, volutpat id convallis vitae, mollis ac dui. </a:t>
            </a:r>
          </a:p>
        </p:txBody>
      </p:sp>
      <p:sp>
        <p:nvSpPr>
          <p:cNvPr id="29" name="Rectangle 28">
            <a:extLst>
              <a:ext uri="{FF2B5EF4-FFF2-40B4-BE49-F238E27FC236}">
                <a16:creationId xmlns:a16="http://schemas.microsoft.com/office/drawing/2014/main" id="{3915E85F-27F6-4AD3-BCCE-12993DF94D09}"/>
              </a:ext>
            </a:extLst>
          </p:cNvPr>
          <p:cNvSpPr/>
          <p:nvPr/>
        </p:nvSpPr>
        <p:spPr>
          <a:xfrm>
            <a:off x="16777052" y="10934770"/>
            <a:ext cx="142336" cy="9553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902896467"/>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1" nodeType="withEffect">
                                  <p:stCondLst>
                                    <p:cond delay="0"/>
                                  </p:stCondLst>
                                  <p:childTnLst>
                                    <p:set>
                                      <p:cBhvr>
                                        <p:cTn id="6" dur="1" fill="hold">
                                          <p:stCondLst>
                                            <p:cond delay="0"/>
                                          </p:stCondLst>
                                        </p:cTn>
                                        <p:tgtEl>
                                          <p:spTgt spid="22"/>
                                        </p:tgtEl>
                                        <p:attrNameLst>
                                          <p:attrName>style.visibility</p:attrName>
                                        </p:attrNameLst>
                                      </p:cBhvr>
                                      <p:to>
                                        <p:strVal val="visible"/>
                                      </p:to>
                                    </p:set>
                                    <p:anim calcmode="lin" valueType="num">
                                      <p:cBhvr>
                                        <p:cTn id="7" dur="1250" fill="hold"/>
                                        <p:tgtEl>
                                          <p:spTgt spid="22"/>
                                        </p:tgtEl>
                                        <p:attrNameLst>
                                          <p:attrName>ppt_w</p:attrName>
                                        </p:attrNameLst>
                                      </p:cBhvr>
                                      <p:tavLst>
                                        <p:tav tm="0">
                                          <p:val>
                                            <p:fltVal val="0"/>
                                          </p:val>
                                        </p:tav>
                                        <p:tav tm="100000">
                                          <p:val>
                                            <p:strVal val="#ppt_w"/>
                                          </p:val>
                                        </p:tav>
                                      </p:tavLst>
                                    </p:anim>
                                    <p:anim calcmode="lin" valueType="num">
                                      <p:cBhvr>
                                        <p:cTn id="8" dur="1250" fill="hold"/>
                                        <p:tgtEl>
                                          <p:spTgt spid="22"/>
                                        </p:tgtEl>
                                        <p:attrNameLst>
                                          <p:attrName>ppt_h</p:attrName>
                                        </p:attrNameLst>
                                      </p:cBhvr>
                                      <p:tavLst>
                                        <p:tav tm="0">
                                          <p:val>
                                            <p:fltVal val="0"/>
                                          </p:val>
                                        </p:tav>
                                        <p:tav tm="100000">
                                          <p:val>
                                            <p:strVal val="#ppt_h"/>
                                          </p:val>
                                        </p:tav>
                                      </p:tavLst>
                                    </p:anim>
                                    <p:anim calcmode="lin" valueType="num">
                                      <p:cBhvr>
                                        <p:cTn id="9" dur="1250" fill="hold"/>
                                        <p:tgtEl>
                                          <p:spTgt spid="22"/>
                                        </p:tgtEl>
                                        <p:attrNameLst>
                                          <p:attrName>style.rotation</p:attrName>
                                        </p:attrNameLst>
                                      </p:cBhvr>
                                      <p:tavLst>
                                        <p:tav tm="0">
                                          <p:val>
                                            <p:fltVal val="360"/>
                                          </p:val>
                                        </p:tav>
                                        <p:tav tm="100000">
                                          <p:val>
                                            <p:fltVal val="0"/>
                                          </p:val>
                                        </p:tav>
                                      </p:tavLst>
                                    </p:anim>
                                    <p:animEffect transition="in" filter="fade">
                                      <p:cBhvr>
                                        <p:cTn id="10" dur="1250"/>
                                        <p:tgtEl>
                                          <p:spTgt spid="22"/>
                                        </p:tgtEl>
                                      </p:cBhvr>
                                    </p:animEffect>
                                  </p:childTnLst>
                                </p:cTn>
                              </p:par>
                              <p:par>
                                <p:cTn id="11" presetID="49" presetClass="entr" presetSubtype="0" decel="100000" fill="hold" grpId="1" nodeType="withEffect">
                                  <p:stCondLst>
                                    <p:cond delay="200"/>
                                  </p:stCondLst>
                                  <p:childTnLst>
                                    <p:set>
                                      <p:cBhvr>
                                        <p:cTn id="12" dur="1" fill="hold">
                                          <p:stCondLst>
                                            <p:cond delay="0"/>
                                          </p:stCondLst>
                                        </p:cTn>
                                        <p:tgtEl>
                                          <p:spTgt spid="21"/>
                                        </p:tgtEl>
                                        <p:attrNameLst>
                                          <p:attrName>style.visibility</p:attrName>
                                        </p:attrNameLst>
                                      </p:cBhvr>
                                      <p:to>
                                        <p:strVal val="visible"/>
                                      </p:to>
                                    </p:set>
                                    <p:anim calcmode="lin" valueType="num">
                                      <p:cBhvr>
                                        <p:cTn id="13" dur="1250" fill="hold"/>
                                        <p:tgtEl>
                                          <p:spTgt spid="21"/>
                                        </p:tgtEl>
                                        <p:attrNameLst>
                                          <p:attrName>ppt_w</p:attrName>
                                        </p:attrNameLst>
                                      </p:cBhvr>
                                      <p:tavLst>
                                        <p:tav tm="0">
                                          <p:val>
                                            <p:fltVal val="0"/>
                                          </p:val>
                                        </p:tav>
                                        <p:tav tm="100000">
                                          <p:val>
                                            <p:strVal val="#ppt_w"/>
                                          </p:val>
                                        </p:tav>
                                      </p:tavLst>
                                    </p:anim>
                                    <p:anim calcmode="lin" valueType="num">
                                      <p:cBhvr>
                                        <p:cTn id="14" dur="1250" fill="hold"/>
                                        <p:tgtEl>
                                          <p:spTgt spid="21"/>
                                        </p:tgtEl>
                                        <p:attrNameLst>
                                          <p:attrName>ppt_h</p:attrName>
                                        </p:attrNameLst>
                                      </p:cBhvr>
                                      <p:tavLst>
                                        <p:tav tm="0">
                                          <p:val>
                                            <p:fltVal val="0"/>
                                          </p:val>
                                        </p:tav>
                                        <p:tav tm="100000">
                                          <p:val>
                                            <p:strVal val="#ppt_h"/>
                                          </p:val>
                                        </p:tav>
                                      </p:tavLst>
                                    </p:anim>
                                    <p:anim calcmode="lin" valueType="num">
                                      <p:cBhvr>
                                        <p:cTn id="15" dur="1250" fill="hold"/>
                                        <p:tgtEl>
                                          <p:spTgt spid="21"/>
                                        </p:tgtEl>
                                        <p:attrNameLst>
                                          <p:attrName>style.rotation</p:attrName>
                                        </p:attrNameLst>
                                      </p:cBhvr>
                                      <p:tavLst>
                                        <p:tav tm="0">
                                          <p:val>
                                            <p:fltVal val="360"/>
                                          </p:val>
                                        </p:tav>
                                        <p:tav tm="100000">
                                          <p:val>
                                            <p:fltVal val="0"/>
                                          </p:val>
                                        </p:tav>
                                      </p:tavLst>
                                    </p:anim>
                                    <p:animEffect transition="in" filter="fade">
                                      <p:cBhvr>
                                        <p:cTn id="16" dur="1250"/>
                                        <p:tgtEl>
                                          <p:spTgt spid="21"/>
                                        </p:tgtEl>
                                      </p:cBhvr>
                                    </p:animEffect>
                                  </p:childTnLst>
                                </p:cTn>
                              </p:par>
                              <p:par>
                                <p:cTn id="17" presetID="49" presetClass="entr" presetSubtype="0" decel="100000" fill="hold" grpId="1" nodeType="withEffect">
                                  <p:stCondLst>
                                    <p:cond delay="400"/>
                                  </p:stCondLst>
                                  <p:childTnLst>
                                    <p:set>
                                      <p:cBhvr>
                                        <p:cTn id="18" dur="1" fill="hold">
                                          <p:stCondLst>
                                            <p:cond delay="0"/>
                                          </p:stCondLst>
                                        </p:cTn>
                                        <p:tgtEl>
                                          <p:spTgt spid="20"/>
                                        </p:tgtEl>
                                        <p:attrNameLst>
                                          <p:attrName>style.visibility</p:attrName>
                                        </p:attrNameLst>
                                      </p:cBhvr>
                                      <p:to>
                                        <p:strVal val="visible"/>
                                      </p:to>
                                    </p:set>
                                    <p:anim calcmode="lin" valueType="num">
                                      <p:cBhvr>
                                        <p:cTn id="19" dur="1250" fill="hold"/>
                                        <p:tgtEl>
                                          <p:spTgt spid="20"/>
                                        </p:tgtEl>
                                        <p:attrNameLst>
                                          <p:attrName>ppt_w</p:attrName>
                                        </p:attrNameLst>
                                      </p:cBhvr>
                                      <p:tavLst>
                                        <p:tav tm="0">
                                          <p:val>
                                            <p:fltVal val="0"/>
                                          </p:val>
                                        </p:tav>
                                        <p:tav tm="100000">
                                          <p:val>
                                            <p:strVal val="#ppt_w"/>
                                          </p:val>
                                        </p:tav>
                                      </p:tavLst>
                                    </p:anim>
                                    <p:anim calcmode="lin" valueType="num">
                                      <p:cBhvr>
                                        <p:cTn id="20" dur="1250" fill="hold"/>
                                        <p:tgtEl>
                                          <p:spTgt spid="20"/>
                                        </p:tgtEl>
                                        <p:attrNameLst>
                                          <p:attrName>ppt_h</p:attrName>
                                        </p:attrNameLst>
                                      </p:cBhvr>
                                      <p:tavLst>
                                        <p:tav tm="0">
                                          <p:val>
                                            <p:fltVal val="0"/>
                                          </p:val>
                                        </p:tav>
                                        <p:tav tm="100000">
                                          <p:val>
                                            <p:strVal val="#ppt_h"/>
                                          </p:val>
                                        </p:tav>
                                      </p:tavLst>
                                    </p:anim>
                                    <p:anim calcmode="lin" valueType="num">
                                      <p:cBhvr>
                                        <p:cTn id="21" dur="1250" fill="hold"/>
                                        <p:tgtEl>
                                          <p:spTgt spid="20"/>
                                        </p:tgtEl>
                                        <p:attrNameLst>
                                          <p:attrName>style.rotation</p:attrName>
                                        </p:attrNameLst>
                                      </p:cBhvr>
                                      <p:tavLst>
                                        <p:tav tm="0">
                                          <p:val>
                                            <p:fltVal val="360"/>
                                          </p:val>
                                        </p:tav>
                                        <p:tav tm="100000">
                                          <p:val>
                                            <p:fltVal val="0"/>
                                          </p:val>
                                        </p:tav>
                                      </p:tavLst>
                                    </p:anim>
                                    <p:animEffect transition="in" filter="fade">
                                      <p:cBhvr>
                                        <p:cTn id="22" dur="1250"/>
                                        <p:tgtEl>
                                          <p:spTgt spid="20"/>
                                        </p:tgtEl>
                                      </p:cBhvr>
                                    </p:animEffect>
                                  </p:childTnLst>
                                </p:cTn>
                              </p:par>
                              <p:par>
                                <p:cTn id="23" presetID="8" presetClass="emph" presetSubtype="0" repeatCount="indefinite" fill="hold" grpId="0" nodeType="withEffect">
                                  <p:stCondLst>
                                    <p:cond delay="0"/>
                                  </p:stCondLst>
                                  <p:childTnLst>
                                    <p:animRot by="-21600000">
                                      <p:cBhvr>
                                        <p:cTn id="24" dur="7200" fill="hold"/>
                                        <p:tgtEl>
                                          <p:spTgt spid="22"/>
                                        </p:tgtEl>
                                        <p:attrNameLst>
                                          <p:attrName>r</p:attrName>
                                        </p:attrNameLst>
                                      </p:cBhvr>
                                    </p:animRot>
                                  </p:childTnLst>
                                </p:cTn>
                              </p:par>
                              <p:par>
                                <p:cTn id="25" presetID="8" presetClass="emph" presetSubtype="0" repeatCount="indefinite" fill="hold" grpId="0" nodeType="withEffect">
                                  <p:stCondLst>
                                    <p:cond delay="0"/>
                                  </p:stCondLst>
                                  <p:childTnLst>
                                    <p:animRot by="-21600000">
                                      <p:cBhvr>
                                        <p:cTn id="26" dur="8700" fill="hold"/>
                                        <p:tgtEl>
                                          <p:spTgt spid="21"/>
                                        </p:tgtEl>
                                        <p:attrNameLst>
                                          <p:attrName>r</p:attrName>
                                        </p:attrNameLst>
                                      </p:cBhvr>
                                    </p:animRot>
                                  </p:childTnLst>
                                </p:cTn>
                              </p:par>
                              <p:par>
                                <p:cTn id="27" presetID="8" presetClass="emph" presetSubtype="0" repeatCount="indefinite" fill="hold" grpId="0" nodeType="withEffect">
                                  <p:stCondLst>
                                    <p:cond delay="0"/>
                                  </p:stCondLst>
                                  <p:childTnLst>
                                    <p:animRot by="-21600000">
                                      <p:cBhvr>
                                        <p:cTn id="28" dur="5800" fill="hold"/>
                                        <p:tgtEl>
                                          <p:spTgt spid="20"/>
                                        </p:tgtEl>
                                        <p:attrNameLst>
                                          <p:attrName>r</p:attrName>
                                        </p:attrNameLst>
                                      </p:cBhvr>
                                    </p:animRot>
                                  </p:childTnLst>
                                </p:cTn>
                              </p:par>
                              <p:par>
                                <p:cTn id="29" presetID="2" presetClass="entr" presetSubtype="4" decel="100000" fill="hold" grpId="0" nodeType="withEffect">
                                  <p:stCondLst>
                                    <p:cond delay="0"/>
                                  </p:stCondLst>
                                  <p:childTnLst>
                                    <p:set>
                                      <p:cBhvr>
                                        <p:cTn id="30" dur="1" fill="hold">
                                          <p:stCondLst>
                                            <p:cond delay="0"/>
                                          </p:stCondLst>
                                        </p:cTn>
                                        <p:tgtEl>
                                          <p:spTgt spid="25"/>
                                        </p:tgtEl>
                                        <p:attrNameLst>
                                          <p:attrName>style.visibility</p:attrName>
                                        </p:attrNameLst>
                                      </p:cBhvr>
                                      <p:to>
                                        <p:strVal val="visible"/>
                                      </p:to>
                                    </p:set>
                                    <p:anim calcmode="lin" valueType="num">
                                      <p:cBhvr additive="base">
                                        <p:cTn id="31" dur="1000" fill="hold"/>
                                        <p:tgtEl>
                                          <p:spTgt spid="25"/>
                                        </p:tgtEl>
                                        <p:attrNameLst>
                                          <p:attrName>ppt_x</p:attrName>
                                        </p:attrNameLst>
                                      </p:cBhvr>
                                      <p:tavLst>
                                        <p:tav tm="0">
                                          <p:val>
                                            <p:strVal val="#ppt_x"/>
                                          </p:val>
                                        </p:tav>
                                        <p:tav tm="100000">
                                          <p:val>
                                            <p:strVal val="#ppt_x"/>
                                          </p:val>
                                        </p:tav>
                                      </p:tavLst>
                                    </p:anim>
                                    <p:anim calcmode="lin" valueType="num">
                                      <p:cBhvr additive="base">
                                        <p:cTn id="32" dur="1000" fill="hold"/>
                                        <p:tgtEl>
                                          <p:spTgt spid="25"/>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100"/>
                                  </p:stCondLst>
                                  <p:childTnLst>
                                    <p:set>
                                      <p:cBhvr>
                                        <p:cTn id="34" dur="1" fill="hold">
                                          <p:stCondLst>
                                            <p:cond delay="0"/>
                                          </p:stCondLst>
                                        </p:cTn>
                                        <p:tgtEl>
                                          <p:spTgt spid="24"/>
                                        </p:tgtEl>
                                        <p:attrNameLst>
                                          <p:attrName>style.visibility</p:attrName>
                                        </p:attrNameLst>
                                      </p:cBhvr>
                                      <p:to>
                                        <p:strVal val="visible"/>
                                      </p:to>
                                    </p:set>
                                    <p:anim calcmode="lin" valueType="num">
                                      <p:cBhvr additive="base">
                                        <p:cTn id="35" dur="1000" fill="hold"/>
                                        <p:tgtEl>
                                          <p:spTgt spid="24"/>
                                        </p:tgtEl>
                                        <p:attrNameLst>
                                          <p:attrName>ppt_x</p:attrName>
                                        </p:attrNameLst>
                                      </p:cBhvr>
                                      <p:tavLst>
                                        <p:tav tm="0">
                                          <p:val>
                                            <p:strVal val="#ppt_x"/>
                                          </p:val>
                                        </p:tav>
                                        <p:tav tm="100000">
                                          <p:val>
                                            <p:strVal val="#ppt_x"/>
                                          </p:val>
                                        </p:tav>
                                      </p:tavLst>
                                    </p:anim>
                                    <p:anim calcmode="lin" valueType="num">
                                      <p:cBhvr additive="base">
                                        <p:cTn id="36" dur="1000" fill="hold"/>
                                        <p:tgtEl>
                                          <p:spTgt spid="24"/>
                                        </p:tgtEl>
                                        <p:attrNameLst>
                                          <p:attrName>ppt_y</p:attrName>
                                        </p:attrNameLst>
                                      </p:cBhvr>
                                      <p:tavLst>
                                        <p:tav tm="0">
                                          <p:val>
                                            <p:strVal val="1+#ppt_h/2"/>
                                          </p:val>
                                        </p:tav>
                                        <p:tav tm="100000">
                                          <p:val>
                                            <p:strVal val="#ppt_y"/>
                                          </p:val>
                                        </p:tav>
                                      </p:tavLst>
                                    </p:anim>
                                  </p:childTnLst>
                                </p:cTn>
                              </p:par>
                              <p:par>
                                <p:cTn id="37" presetID="2" presetClass="entr" presetSubtype="8" decel="100000" fill="hold" grpId="0" nodeType="withEffect">
                                  <p:stCondLst>
                                    <p:cond delay="300"/>
                                  </p:stCondLst>
                                  <p:childTnLst>
                                    <p:set>
                                      <p:cBhvr>
                                        <p:cTn id="38" dur="1" fill="hold">
                                          <p:stCondLst>
                                            <p:cond delay="0"/>
                                          </p:stCondLst>
                                        </p:cTn>
                                        <p:tgtEl>
                                          <p:spTgt spid="27"/>
                                        </p:tgtEl>
                                        <p:attrNameLst>
                                          <p:attrName>style.visibility</p:attrName>
                                        </p:attrNameLst>
                                      </p:cBhvr>
                                      <p:to>
                                        <p:strVal val="visible"/>
                                      </p:to>
                                    </p:set>
                                    <p:anim calcmode="lin" valueType="num">
                                      <p:cBhvr additive="base">
                                        <p:cTn id="39" dur="1000" fill="hold"/>
                                        <p:tgtEl>
                                          <p:spTgt spid="27"/>
                                        </p:tgtEl>
                                        <p:attrNameLst>
                                          <p:attrName>ppt_x</p:attrName>
                                        </p:attrNameLst>
                                      </p:cBhvr>
                                      <p:tavLst>
                                        <p:tav tm="0">
                                          <p:val>
                                            <p:strVal val="0-#ppt_w/2"/>
                                          </p:val>
                                        </p:tav>
                                        <p:tav tm="100000">
                                          <p:val>
                                            <p:strVal val="#ppt_x"/>
                                          </p:val>
                                        </p:tav>
                                      </p:tavLst>
                                    </p:anim>
                                    <p:anim calcmode="lin" valueType="num">
                                      <p:cBhvr additive="base">
                                        <p:cTn id="40" dur="1000" fill="hold"/>
                                        <p:tgtEl>
                                          <p:spTgt spid="27"/>
                                        </p:tgtEl>
                                        <p:attrNameLst>
                                          <p:attrName>ppt_y</p:attrName>
                                        </p:attrNameLst>
                                      </p:cBhvr>
                                      <p:tavLst>
                                        <p:tav tm="0">
                                          <p:val>
                                            <p:strVal val="#ppt_y"/>
                                          </p:val>
                                        </p:tav>
                                        <p:tav tm="100000">
                                          <p:val>
                                            <p:strVal val="#ppt_y"/>
                                          </p:val>
                                        </p:tav>
                                      </p:tavLst>
                                    </p:anim>
                                  </p:childTnLst>
                                </p:cTn>
                              </p:par>
                              <p:par>
                                <p:cTn id="41" presetID="2" presetClass="entr" presetSubtype="8" decel="100000" fill="hold" grpId="0" nodeType="withEffect">
                                  <p:stCondLst>
                                    <p:cond delay="400"/>
                                  </p:stCondLst>
                                  <p:childTnLst>
                                    <p:set>
                                      <p:cBhvr>
                                        <p:cTn id="42" dur="1" fill="hold">
                                          <p:stCondLst>
                                            <p:cond delay="0"/>
                                          </p:stCondLst>
                                        </p:cTn>
                                        <p:tgtEl>
                                          <p:spTgt spid="26"/>
                                        </p:tgtEl>
                                        <p:attrNameLst>
                                          <p:attrName>style.visibility</p:attrName>
                                        </p:attrNameLst>
                                      </p:cBhvr>
                                      <p:to>
                                        <p:strVal val="visible"/>
                                      </p:to>
                                    </p:set>
                                    <p:anim calcmode="lin" valueType="num">
                                      <p:cBhvr additive="base">
                                        <p:cTn id="43" dur="1000" fill="hold"/>
                                        <p:tgtEl>
                                          <p:spTgt spid="26"/>
                                        </p:tgtEl>
                                        <p:attrNameLst>
                                          <p:attrName>ppt_x</p:attrName>
                                        </p:attrNameLst>
                                      </p:cBhvr>
                                      <p:tavLst>
                                        <p:tav tm="0">
                                          <p:val>
                                            <p:strVal val="0-#ppt_w/2"/>
                                          </p:val>
                                        </p:tav>
                                        <p:tav tm="100000">
                                          <p:val>
                                            <p:strVal val="#ppt_x"/>
                                          </p:val>
                                        </p:tav>
                                      </p:tavLst>
                                    </p:anim>
                                    <p:anim calcmode="lin" valueType="num">
                                      <p:cBhvr additive="base">
                                        <p:cTn id="44" dur="1000" fill="hold"/>
                                        <p:tgtEl>
                                          <p:spTgt spid="26"/>
                                        </p:tgtEl>
                                        <p:attrNameLst>
                                          <p:attrName>ppt_y</p:attrName>
                                        </p:attrNameLst>
                                      </p:cBhvr>
                                      <p:tavLst>
                                        <p:tav tm="0">
                                          <p:val>
                                            <p:strVal val="#ppt_y"/>
                                          </p:val>
                                        </p:tav>
                                        <p:tav tm="100000">
                                          <p:val>
                                            <p:strVal val="#ppt_y"/>
                                          </p:val>
                                        </p:tav>
                                      </p:tavLst>
                                    </p:anim>
                                  </p:childTnLst>
                                </p:cTn>
                              </p:par>
                              <p:par>
                                <p:cTn id="45" presetID="2" presetClass="entr" presetSubtype="4" decel="100000" fill="hold" grpId="0" nodeType="withEffect">
                                  <p:stCondLst>
                                    <p:cond delay="100"/>
                                  </p:stCondLst>
                                  <p:childTnLst>
                                    <p:set>
                                      <p:cBhvr>
                                        <p:cTn id="46" dur="1" fill="hold">
                                          <p:stCondLst>
                                            <p:cond delay="0"/>
                                          </p:stCondLst>
                                        </p:cTn>
                                        <p:tgtEl>
                                          <p:spTgt spid="29"/>
                                        </p:tgtEl>
                                        <p:attrNameLst>
                                          <p:attrName>style.visibility</p:attrName>
                                        </p:attrNameLst>
                                      </p:cBhvr>
                                      <p:to>
                                        <p:strVal val="visible"/>
                                      </p:to>
                                    </p:set>
                                    <p:anim calcmode="lin" valueType="num">
                                      <p:cBhvr additive="base">
                                        <p:cTn id="47" dur="1000" fill="hold"/>
                                        <p:tgtEl>
                                          <p:spTgt spid="29"/>
                                        </p:tgtEl>
                                        <p:attrNameLst>
                                          <p:attrName>ppt_x</p:attrName>
                                        </p:attrNameLst>
                                      </p:cBhvr>
                                      <p:tavLst>
                                        <p:tav tm="0">
                                          <p:val>
                                            <p:strVal val="#ppt_x"/>
                                          </p:val>
                                        </p:tav>
                                        <p:tav tm="100000">
                                          <p:val>
                                            <p:strVal val="#ppt_x"/>
                                          </p:val>
                                        </p:tav>
                                      </p:tavLst>
                                    </p:anim>
                                    <p:anim calcmode="lin" valueType="num">
                                      <p:cBhvr additive="base">
                                        <p:cTn id="48" dur="1000" fill="hold"/>
                                        <p:tgtEl>
                                          <p:spTgt spid="29"/>
                                        </p:tgtEl>
                                        <p:attrNameLst>
                                          <p:attrName>ppt_y</p:attrName>
                                        </p:attrNameLst>
                                      </p:cBhvr>
                                      <p:tavLst>
                                        <p:tav tm="0">
                                          <p:val>
                                            <p:strVal val="1+#ppt_h/2"/>
                                          </p:val>
                                        </p:tav>
                                        <p:tav tm="100000">
                                          <p:val>
                                            <p:strVal val="#ppt_y"/>
                                          </p:val>
                                        </p:tav>
                                      </p:tavLst>
                                    </p:anim>
                                  </p:childTnLst>
                                </p:cTn>
                              </p:par>
                              <p:par>
                                <p:cTn id="49" presetID="2" presetClass="entr" presetSubtype="4" decel="100000" fill="hold" grpId="0" nodeType="withEffect">
                                  <p:stCondLst>
                                    <p:cond delay="200"/>
                                  </p:stCondLst>
                                  <p:childTnLst>
                                    <p:set>
                                      <p:cBhvr>
                                        <p:cTn id="50" dur="1" fill="hold">
                                          <p:stCondLst>
                                            <p:cond delay="0"/>
                                          </p:stCondLst>
                                        </p:cTn>
                                        <p:tgtEl>
                                          <p:spTgt spid="28"/>
                                        </p:tgtEl>
                                        <p:attrNameLst>
                                          <p:attrName>style.visibility</p:attrName>
                                        </p:attrNameLst>
                                      </p:cBhvr>
                                      <p:to>
                                        <p:strVal val="visible"/>
                                      </p:to>
                                    </p:set>
                                    <p:anim calcmode="lin" valueType="num">
                                      <p:cBhvr additive="base">
                                        <p:cTn id="51" dur="1000" fill="hold"/>
                                        <p:tgtEl>
                                          <p:spTgt spid="28"/>
                                        </p:tgtEl>
                                        <p:attrNameLst>
                                          <p:attrName>ppt_x</p:attrName>
                                        </p:attrNameLst>
                                      </p:cBhvr>
                                      <p:tavLst>
                                        <p:tav tm="0">
                                          <p:val>
                                            <p:strVal val="#ppt_x"/>
                                          </p:val>
                                        </p:tav>
                                        <p:tav tm="100000">
                                          <p:val>
                                            <p:strVal val="#ppt_x"/>
                                          </p:val>
                                        </p:tav>
                                      </p:tavLst>
                                    </p:anim>
                                    <p:anim calcmode="lin" valueType="num">
                                      <p:cBhvr additive="base">
                                        <p:cTn id="52" dur="1000" fill="hold"/>
                                        <p:tgtEl>
                                          <p:spTgt spid="2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0" grpId="1" animBg="1"/>
      <p:bldP spid="21" grpId="0" animBg="1"/>
      <p:bldP spid="21" grpId="1" animBg="1"/>
      <p:bldP spid="22" grpId="0" animBg="1"/>
      <p:bldP spid="22" grpId="1" animBg="1"/>
      <p:bldP spid="24" grpId="0"/>
      <p:bldP spid="25" grpId="0"/>
      <p:bldP spid="26" grpId="0"/>
      <p:bldP spid="27" grpId="0" animBg="1"/>
      <p:bldP spid="28" grpId="0"/>
      <p:bldP spid="29" grpId="0" animBg="1"/>
    </p:bldLst>
  </p:timing>
</p:sld>
</file>

<file path=ppt/slides/slide17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01797F05-69B5-4C53-BC59-4D69F2845924}"/>
              </a:ext>
            </a:extLst>
          </p:cNvPr>
          <p:cNvSpPr/>
          <p:nvPr/>
        </p:nvSpPr>
        <p:spPr>
          <a:xfrm>
            <a:off x="0" y="0"/>
            <a:ext cx="24387175" cy="13716000"/>
          </a:xfrm>
          <a:prstGeom prst="rect">
            <a:avLst/>
          </a:prstGeom>
          <a:gradFill flip="none" rotWithShape="1">
            <a:gsLst>
              <a:gs pos="78000">
                <a:schemeClr val="accent2">
                  <a:alpha val="26000"/>
                </a:schemeClr>
              </a:gs>
              <a:gs pos="0">
                <a:schemeClr val="accent1">
                  <a:alpha val="56000"/>
                </a:schemeClr>
              </a:gs>
            </a:gsLst>
            <a:lin ang="27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Oval 3">
            <a:extLst>
              <a:ext uri="{FF2B5EF4-FFF2-40B4-BE49-F238E27FC236}">
                <a16:creationId xmlns:a16="http://schemas.microsoft.com/office/drawing/2014/main" id="{F908A2A8-FACB-41E9-93BD-EB0B130185CD}"/>
              </a:ext>
            </a:extLst>
          </p:cNvPr>
          <p:cNvSpPr/>
          <p:nvPr/>
        </p:nvSpPr>
        <p:spPr>
          <a:xfrm>
            <a:off x="2536165" y="-5045016"/>
            <a:ext cx="23446598" cy="23446598"/>
          </a:xfrm>
          <a:prstGeom prst="ellipse">
            <a:avLst/>
          </a:prstGeom>
          <a:gradFill flip="none" rotWithShape="1">
            <a:gsLst>
              <a:gs pos="0">
                <a:schemeClr val="accent3">
                  <a:alpha val="98000"/>
                  <a:lumMod val="100000"/>
                </a:schemeClr>
              </a:gs>
              <a:gs pos="100000">
                <a:schemeClr val="accent3">
                  <a:lumMod val="50000"/>
                  <a:alpha val="0"/>
                </a:schemeClr>
              </a:gs>
            </a:gsLst>
            <a:path path="circle">
              <a:fillToRect l="50000" t="50000" r="50000" b="50000"/>
            </a:path>
            <a:tileRect/>
          </a:gradFill>
          <a:ln>
            <a:noFill/>
          </a:ln>
          <a:effectLst>
            <a:softEdge rad="1270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Oval 2">
            <a:extLst>
              <a:ext uri="{FF2B5EF4-FFF2-40B4-BE49-F238E27FC236}">
                <a16:creationId xmlns:a16="http://schemas.microsoft.com/office/drawing/2014/main" id="{6DB6ED6C-D4B9-45DD-9F4A-7F0D977507FB}"/>
              </a:ext>
            </a:extLst>
          </p:cNvPr>
          <p:cNvSpPr/>
          <p:nvPr/>
        </p:nvSpPr>
        <p:spPr>
          <a:xfrm>
            <a:off x="5952228" y="1295400"/>
            <a:ext cx="10765766" cy="10765766"/>
          </a:xfrm>
          <a:prstGeom prst="ellipse">
            <a:avLst/>
          </a:prstGeom>
          <a:gradFill flip="none" rotWithShape="1">
            <a:gsLst>
              <a:gs pos="3000">
                <a:schemeClr val="accent2">
                  <a:alpha val="54000"/>
                  <a:lumMod val="36000"/>
                </a:schemeClr>
              </a:gs>
              <a:gs pos="100000">
                <a:schemeClr val="accent2">
                  <a:lumMod val="75000"/>
                  <a:alpha val="0"/>
                </a:schemeClr>
              </a:gs>
            </a:gsLst>
            <a:path path="circle">
              <a:fillToRect l="50000" t="50000" r="50000" b="50000"/>
            </a:path>
            <a:tileRect/>
          </a:gradFill>
          <a:ln>
            <a:noFill/>
          </a:ln>
          <a:effectLst>
            <a:softEdge rad="1270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Oval 1">
            <a:extLst>
              <a:ext uri="{FF2B5EF4-FFF2-40B4-BE49-F238E27FC236}">
                <a16:creationId xmlns:a16="http://schemas.microsoft.com/office/drawing/2014/main" id="{2250BD8C-6A29-4EA7-AC76-831A6C5B54E8}"/>
              </a:ext>
            </a:extLst>
          </p:cNvPr>
          <p:cNvSpPr/>
          <p:nvPr/>
        </p:nvSpPr>
        <p:spPr>
          <a:xfrm>
            <a:off x="1155940" y="1502434"/>
            <a:ext cx="12922369" cy="12922369"/>
          </a:xfrm>
          <a:prstGeom prst="ellipse">
            <a:avLst/>
          </a:prstGeom>
          <a:gradFill flip="none" rotWithShape="1">
            <a:gsLst>
              <a:gs pos="0">
                <a:schemeClr val="accent3">
                  <a:alpha val="98000"/>
                  <a:lumMod val="100000"/>
                </a:schemeClr>
              </a:gs>
              <a:gs pos="100000">
                <a:schemeClr val="accent3">
                  <a:lumMod val="50000"/>
                  <a:alpha val="0"/>
                </a:schemeClr>
              </a:gs>
            </a:gsLst>
            <a:path path="circle">
              <a:fillToRect l="50000" t="50000" r="50000" b="50000"/>
            </a:path>
            <a:tileRect/>
          </a:gradFill>
          <a:ln>
            <a:noFill/>
          </a:ln>
          <a:effectLst>
            <a:softEdge rad="1270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Oval 4">
            <a:extLst>
              <a:ext uri="{FF2B5EF4-FFF2-40B4-BE49-F238E27FC236}">
                <a16:creationId xmlns:a16="http://schemas.microsoft.com/office/drawing/2014/main" id="{1DC67B81-FE11-4163-9C51-525D6060E636}"/>
              </a:ext>
            </a:extLst>
          </p:cNvPr>
          <p:cNvSpPr/>
          <p:nvPr/>
        </p:nvSpPr>
        <p:spPr>
          <a:xfrm>
            <a:off x="0" y="-369498"/>
            <a:ext cx="12430664" cy="12430664"/>
          </a:xfrm>
          <a:prstGeom prst="ellipse">
            <a:avLst/>
          </a:prstGeom>
          <a:gradFill flip="none" rotWithShape="1">
            <a:gsLst>
              <a:gs pos="3000">
                <a:schemeClr val="accent1">
                  <a:alpha val="54000"/>
                </a:schemeClr>
              </a:gs>
              <a:gs pos="59000">
                <a:schemeClr val="accent3"/>
              </a:gs>
            </a:gsLst>
            <a:path path="circle">
              <a:fillToRect l="50000" t="50000" r="50000" b="50000"/>
            </a:path>
            <a:tileRect/>
          </a:gradFill>
          <a:ln>
            <a:noFill/>
          </a:ln>
          <a:effectLst>
            <a:softEdge rad="1270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Oval 5">
            <a:extLst>
              <a:ext uri="{FF2B5EF4-FFF2-40B4-BE49-F238E27FC236}">
                <a16:creationId xmlns:a16="http://schemas.microsoft.com/office/drawing/2014/main" id="{E27F512B-14A1-498B-B67E-388CE95C5D52}"/>
              </a:ext>
            </a:extLst>
          </p:cNvPr>
          <p:cNvSpPr/>
          <p:nvPr/>
        </p:nvSpPr>
        <p:spPr>
          <a:xfrm>
            <a:off x="-4766095" y="-4423916"/>
            <a:ext cx="21729939" cy="21729939"/>
          </a:xfrm>
          <a:prstGeom prst="ellipse">
            <a:avLst/>
          </a:prstGeom>
          <a:gradFill flip="none" rotWithShape="1">
            <a:gsLst>
              <a:gs pos="3000">
                <a:schemeClr val="accent1">
                  <a:alpha val="54000"/>
                </a:schemeClr>
              </a:gs>
              <a:gs pos="59000">
                <a:schemeClr val="accent3">
                  <a:lumMod val="75000"/>
                  <a:alpha val="32000"/>
                </a:schemeClr>
              </a:gs>
            </a:gsLst>
            <a:path path="circle">
              <a:fillToRect l="50000" t="50000" r="50000" b="50000"/>
            </a:path>
            <a:tileRect/>
          </a:gradFill>
          <a:ln>
            <a:noFill/>
          </a:ln>
          <a:effectLst>
            <a:softEdge rad="1270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Yellow">
            <a:extLst>
              <a:ext uri="{FF2B5EF4-FFF2-40B4-BE49-F238E27FC236}">
                <a16:creationId xmlns:a16="http://schemas.microsoft.com/office/drawing/2014/main" id="{43F3ED11-D796-4AE9-93A2-02ACEE4D7F4A}"/>
              </a:ext>
            </a:extLst>
          </p:cNvPr>
          <p:cNvSpPr/>
          <p:nvPr/>
        </p:nvSpPr>
        <p:spPr>
          <a:xfrm>
            <a:off x="7429773" y="2078314"/>
            <a:ext cx="9559373" cy="9559373"/>
          </a:xfrm>
          <a:prstGeom prst="ellipse">
            <a:avLst/>
          </a:prstGeom>
          <a:gradFill flip="none" rotWithShape="1">
            <a:gsLst>
              <a:gs pos="45000">
                <a:srgbClr val="D8956E"/>
              </a:gs>
              <a:gs pos="0">
                <a:schemeClr val="tx2"/>
              </a:gs>
              <a:gs pos="69000">
                <a:schemeClr val="accent3">
                  <a:lumMod val="75000"/>
                  <a:alpha val="0"/>
                </a:schemeClr>
              </a:gs>
            </a:gsLst>
            <a:path path="circle">
              <a:fillToRect l="100000" t="100000"/>
            </a:path>
            <a:tileRect r="-100000" b="-100000"/>
          </a:gradFill>
          <a:ln>
            <a:noFill/>
          </a:ln>
          <a:effectLst>
            <a:outerShdw blurRad="1270000" sx="111000" sy="111000" algn="ctr" rotWithShape="0">
              <a:schemeClr val="accent2">
                <a:lumMod val="75000"/>
                <a:alpha val="24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Blue Light'">
            <a:extLst>
              <a:ext uri="{FF2B5EF4-FFF2-40B4-BE49-F238E27FC236}">
                <a16:creationId xmlns:a16="http://schemas.microsoft.com/office/drawing/2014/main" id="{7AF12FC0-2317-4E05-A6CF-034B020A76F8}"/>
              </a:ext>
            </a:extLst>
          </p:cNvPr>
          <p:cNvSpPr/>
          <p:nvPr/>
        </p:nvSpPr>
        <p:spPr>
          <a:xfrm rot="4500000">
            <a:off x="7847036" y="2512831"/>
            <a:ext cx="8690339" cy="8690339"/>
          </a:xfrm>
          <a:prstGeom prst="ellipse">
            <a:avLst/>
          </a:prstGeom>
          <a:gradFill flip="none" rotWithShape="1">
            <a:gsLst>
              <a:gs pos="22000">
                <a:srgbClr val="62AADB"/>
              </a:gs>
              <a:gs pos="0">
                <a:schemeClr val="accent1"/>
              </a:gs>
              <a:gs pos="69000">
                <a:schemeClr val="accent3">
                  <a:alpha val="0"/>
                </a:schemeClr>
              </a:gs>
            </a:gsLst>
            <a:path path="circle">
              <a:fillToRect l="100000" t="100000"/>
            </a:path>
            <a:tileRect r="-100000" b="-100000"/>
          </a:gradFill>
          <a:ln>
            <a:noFill/>
          </a:ln>
          <a:effectLst>
            <a:outerShdw blurRad="1270000" sx="111000" sy="111000" algn="ctr" rotWithShape="0">
              <a:schemeClr val="accent2">
                <a:lumMod val="75000"/>
                <a:alpha val="24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Pink">
            <a:extLst>
              <a:ext uri="{FF2B5EF4-FFF2-40B4-BE49-F238E27FC236}">
                <a16:creationId xmlns:a16="http://schemas.microsoft.com/office/drawing/2014/main" id="{8989FEAC-D9EA-47D2-84BE-1C50AF63C03B}"/>
              </a:ext>
            </a:extLst>
          </p:cNvPr>
          <p:cNvSpPr/>
          <p:nvPr/>
        </p:nvSpPr>
        <p:spPr>
          <a:xfrm rot="11700000">
            <a:off x="8242051" y="2907846"/>
            <a:ext cx="7900308" cy="7900308"/>
          </a:xfrm>
          <a:prstGeom prst="ellipse">
            <a:avLst/>
          </a:prstGeom>
          <a:gradFill flip="none" rotWithShape="1">
            <a:gsLst>
              <a:gs pos="24000">
                <a:srgbClr val="FA3585"/>
              </a:gs>
              <a:gs pos="0">
                <a:schemeClr val="accent3"/>
              </a:gs>
              <a:gs pos="66000">
                <a:schemeClr val="accent2">
                  <a:alpha val="0"/>
                </a:schemeClr>
              </a:gs>
            </a:gsLst>
            <a:path path="circle">
              <a:fillToRect l="100000" t="100000"/>
            </a:path>
            <a:tileRect r="-100000" b="-100000"/>
          </a:gradFill>
          <a:ln>
            <a:noFill/>
          </a:ln>
          <a:effectLst>
            <a:outerShdw blurRad="1270000" sx="111000" sy="111000" algn="ctr" rotWithShape="0">
              <a:schemeClr val="accent2">
                <a:lumMod val="75000"/>
                <a:alpha val="24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TextBox 23">
            <a:extLst>
              <a:ext uri="{FF2B5EF4-FFF2-40B4-BE49-F238E27FC236}">
                <a16:creationId xmlns:a16="http://schemas.microsoft.com/office/drawing/2014/main" id="{0F56B5EA-40DB-4C11-ADF3-5817776BFA46}"/>
              </a:ext>
            </a:extLst>
          </p:cNvPr>
          <p:cNvSpPr txBox="1"/>
          <p:nvPr/>
        </p:nvSpPr>
        <p:spPr>
          <a:xfrm>
            <a:off x="714036" y="5421534"/>
            <a:ext cx="22517199" cy="3154710"/>
          </a:xfrm>
          <a:prstGeom prst="rect">
            <a:avLst/>
          </a:prstGeom>
          <a:noFill/>
        </p:spPr>
        <p:txBody>
          <a:bodyPr wrap="square" rtlCol="0">
            <a:spAutoFit/>
          </a:bodyPr>
          <a:lstStyle/>
          <a:p>
            <a:pPr lvl="0" algn="ctr">
              <a:defRPr/>
            </a:pPr>
            <a:r>
              <a:rPr lang="en-US" sz="19900" b="1">
                <a:solidFill>
                  <a:schemeClr val="bg1"/>
                </a:solidFill>
                <a:latin typeface="Century Gothic"/>
              </a:rPr>
              <a:t>MASSIVE X</a:t>
            </a:r>
            <a:endParaRPr kumimoji="0" lang="en-US" sz="8800" i="0" u="none" strike="noStrike" kern="1200" cap="none" spc="0" normalizeH="0" baseline="0" noProof="0">
              <a:ln>
                <a:noFill/>
              </a:ln>
              <a:solidFill>
                <a:schemeClr val="bg1"/>
              </a:solidFill>
              <a:effectLst/>
              <a:uLnTx/>
              <a:uFillTx/>
              <a:latin typeface="Century Gothic"/>
            </a:endParaRPr>
          </a:p>
        </p:txBody>
      </p:sp>
      <p:sp>
        <p:nvSpPr>
          <p:cNvPr id="25" name="Rectangle 24">
            <a:extLst>
              <a:ext uri="{FF2B5EF4-FFF2-40B4-BE49-F238E27FC236}">
                <a16:creationId xmlns:a16="http://schemas.microsoft.com/office/drawing/2014/main" id="{5BA18A80-88C6-4223-93B5-F0B5B314846B}"/>
              </a:ext>
            </a:extLst>
          </p:cNvPr>
          <p:cNvSpPr/>
          <p:nvPr/>
        </p:nvSpPr>
        <p:spPr>
          <a:xfrm>
            <a:off x="6754443" y="4574392"/>
            <a:ext cx="10878298" cy="1323439"/>
          </a:xfrm>
          <a:prstGeom prst="rect">
            <a:avLst/>
          </a:prstGeom>
        </p:spPr>
        <p:txBody>
          <a:bodyPr wrap="none">
            <a:spAutoFit/>
          </a:bodyPr>
          <a:lstStyle/>
          <a:p>
            <a:pPr algn="ctr"/>
            <a:r>
              <a:rPr lang="en-US" sz="8000" b="1">
                <a:solidFill>
                  <a:schemeClr val="bg1"/>
                </a:solidFill>
                <a:latin typeface="Century Gothic"/>
              </a:rPr>
              <a:t>This is new updates of</a:t>
            </a:r>
            <a:endParaRPr lang="en-US" sz="8000"/>
          </a:p>
        </p:txBody>
      </p:sp>
      <p:sp>
        <p:nvSpPr>
          <p:cNvPr id="26" name="TextBox 25">
            <a:extLst>
              <a:ext uri="{FF2B5EF4-FFF2-40B4-BE49-F238E27FC236}">
                <a16:creationId xmlns:a16="http://schemas.microsoft.com/office/drawing/2014/main" id="{9F7662BC-A0CD-4E02-A748-3FA455C05E13}"/>
              </a:ext>
            </a:extLst>
          </p:cNvPr>
          <p:cNvSpPr txBox="1"/>
          <p:nvPr/>
        </p:nvSpPr>
        <p:spPr>
          <a:xfrm>
            <a:off x="11146298" y="1502434"/>
            <a:ext cx="1704313" cy="584775"/>
          </a:xfrm>
          <a:prstGeom prst="rect">
            <a:avLst/>
          </a:prstGeom>
          <a:noFill/>
        </p:spPr>
        <p:txBody>
          <a:bodyPr wrap="none" rtlCol="0">
            <a:spAutoFit/>
          </a:bodyPr>
          <a:lstStyle/>
          <a:p>
            <a:pPr lvl="0">
              <a:defRPr/>
            </a:pPr>
            <a:r>
              <a:rPr lang="en-US" sz="3200" b="1" noProof="0">
                <a:solidFill>
                  <a:srgbClr val="D8E2FF"/>
                </a:solidFill>
                <a:latin typeface="Century Gothic"/>
              </a:rPr>
              <a:t>Opener</a:t>
            </a:r>
            <a:endParaRPr kumimoji="0" lang="en-US" sz="1600" i="0" u="none" strike="noStrike" kern="1200" cap="none" spc="0" normalizeH="0" baseline="0" noProof="0">
              <a:ln>
                <a:noFill/>
              </a:ln>
              <a:solidFill>
                <a:srgbClr val="D8E2FF"/>
              </a:solidFill>
              <a:effectLst/>
              <a:uLnTx/>
              <a:uFillTx/>
              <a:latin typeface="Century Gothic"/>
            </a:endParaRPr>
          </a:p>
        </p:txBody>
      </p:sp>
      <p:sp>
        <p:nvSpPr>
          <p:cNvPr id="27" name="Freeform 5">
            <a:extLst>
              <a:ext uri="{FF2B5EF4-FFF2-40B4-BE49-F238E27FC236}">
                <a16:creationId xmlns:a16="http://schemas.microsoft.com/office/drawing/2014/main" id="{765186E0-A3EC-47DB-AC6E-D807056CDF13}"/>
              </a:ext>
            </a:extLst>
          </p:cNvPr>
          <p:cNvSpPr>
            <a:spLocks noEditPoints="1"/>
          </p:cNvSpPr>
          <p:nvPr/>
        </p:nvSpPr>
        <p:spPr bwMode="auto">
          <a:xfrm>
            <a:off x="13051374" y="1614170"/>
            <a:ext cx="462228" cy="42168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rgbClr val="D8E2FF"/>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 name="Rectangle 17">
            <a:extLst>
              <a:ext uri="{FF2B5EF4-FFF2-40B4-BE49-F238E27FC236}">
                <a16:creationId xmlns:a16="http://schemas.microsoft.com/office/drawing/2014/main" id="{2188C3BB-6499-425E-8C32-3EA1C46FA238}"/>
              </a:ext>
            </a:extLst>
          </p:cNvPr>
          <p:cNvSpPr/>
          <p:nvPr/>
        </p:nvSpPr>
        <p:spPr>
          <a:xfrm>
            <a:off x="9403406" y="8340590"/>
            <a:ext cx="5580375" cy="1323439"/>
          </a:xfrm>
          <a:prstGeom prst="rect">
            <a:avLst/>
          </a:prstGeom>
        </p:spPr>
        <p:txBody>
          <a:bodyPr wrap="none">
            <a:spAutoFit/>
          </a:bodyPr>
          <a:lstStyle/>
          <a:p>
            <a:pPr algn="ctr"/>
            <a:r>
              <a:rPr lang="en-US" sz="8000" b="1">
                <a:solidFill>
                  <a:schemeClr val="tx1">
                    <a:lumMod val="90000"/>
                    <a:lumOff val="10000"/>
                  </a:schemeClr>
                </a:solidFill>
                <a:latin typeface="Century Gothic"/>
              </a:rPr>
              <a:t>Version 3.6</a:t>
            </a:r>
            <a:endParaRPr lang="en-US" sz="8000">
              <a:solidFill>
                <a:schemeClr val="tx1">
                  <a:lumMod val="90000"/>
                  <a:lumOff val="10000"/>
                </a:schemeClr>
              </a:solidFill>
            </a:endParaRPr>
          </a:p>
        </p:txBody>
      </p:sp>
    </p:spTree>
    <p:extLst>
      <p:ext uri="{BB962C8B-B14F-4D97-AF65-F5344CB8AC3E}">
        <p14:creationId xmlns:p14="http://schemas.microsoft.com/office/powerpoint/2010/main" val="1709157292"/>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1" nodeType="withEffect">
                                  <p:stCondLst>
                                    <p:cond delay="0"/>
                                  </p:stCondLst>
                                  <p:childTnLst>
                                    <p:set>
                                      <p:cBhvr>
                                        <p:cTn id="6" dur="1" fill="hold">
                                          <p:stCondLst>
                                            <p:cond delay="0"/>
                                          </p:stCondLst>
                                        </p:cTn>
                                        <p:tgtEl>
                                          <p:spTgt spid="22"/>
                                        </p:tgtEl>
                                        <p:attrNameLst>
                                          <p:attrName>style.visibility</p:attrName>
                                        </p:attrNameLst>
                                      </p:cBhvr>
                                      <p:to>
                                        <p:strVal val="visible"/>
                                      </p:to>
                                    </p:set>
                                    <p:anim calcmode="lin" valueType="num">
                                      <p:cBhvr>
                                        <p:cTn id="7" dur="1250" fill="hold"/>
                                        <p:tgtEl>
                                          <p:spTgt spid="22"/>
                                        </p:tgtEl>
                                        <p:attrNameLst>
                                          <p:attrName>ppt_w</p:attrName>
                                        </p:attrNameLst>
                                      </p:cBhvr>
                                      <p:tavLst>
                                        <p:tav tm="0">
                                          <p:val>
                                            <p:fltVal val="0"/>
                                          </p:val>
                                        </p:tav>
                                        <p:tav tm="100000">
                                          <p:val>
                                            <p:strVal val="#ppt_w"/>
                                          </p:val>
                                        </p:tav>
                                      </p:tavLst>
                                    </p:anim>
                                    <p:anim calcmode="lin" valueType="num">
                                      <p:cBhvr>
                                        <p:cTn id="8" dur="1250" fill="hold"/>
                                        <p:tgtEl>
                                          <p:spTgt spid="22"/>
                                        </p:tgtEl>
                                        <p:attrNameLst>
                                          <p:attrName>ppt_h</p:attrName>
                                        </p:attrNameLst>
                                      </p:cBhvr>
                                      <p:tavLst>
                                        <p:tav tm="0">
                                          <p:val>
                                            <p:fltVal val="0"/>
                                          </p:val>
                                        </p:tav>
                                        <p:tav tm="100000">
                                          <p:val>
                                            <p:strVal val="#ppt_h"/>
                                          </p:val>
                                        </p:tav>
                                      </p:tavLst>
                                    </p:anim>
                                    <p:anim calcmode="lin" valueType="num">
                                      <p:cBhvr>
                                        <p:cTn id="9" dur="1250" fill="hold"/>
                                        <p:tgtEl>
                                          <p:spTgt spid="22"/>
                                        </p:tgtEl>
                                        <p:attrNameLst>
                                          <p:attrName>style.rotation</p:attrName>
                                        </p:attrNameLst>
                                      </p:cBhvr>
                                      <p:tavLst>
                                        <p:tav tm="0">
                                          <p:val>
                                            <p:fltVal val="360"/>
                                          </p:val>
                                        </p:tav>
                                        <p:tav tm="100000">
                                          <p:val>
                                            <p:fltVal val="0"/>
                                          </p:val>
                                        </p:tav>
                                      </p:tavLst>
                                    </p:anim>
                                    <p:animEffect transition="in" filter="fade">
                                      <p:cBhvr>
                                        <p:cTn id="10" dur="1250"/>
                                        <p:tgtEl>
                                          <p:spTgt spid="22"/>
                                        </p:tgtEl>
                                      </p:cBhvr>
                                    </p:animEffect>
                                  </p:childTnLst>
                                </p:cTn>
                              </p:par>
                              <p:par>
                                <p:cTn id="11" presetID="49" presetClass="entr" presetSubtype="0" decel="100000" fill="hold" grpId="1" nodeType="withEffect">
                                  <p:stCondLst>
                                    <p:cond delay="200"/>
                                  </p:stCondLst>
                                  <p:childTnLst>
                                    <p:set>
                                      <p:cBhvr>
                                        <p:cTn id="12" dur="1" fill="hold">
                                          <p:stCondLst>
                                            <p:cond delay="0"/>
                                          </p:stCondLst>
                                        </p:cTn>
                                        <p:tgtEl>
                                          <p:spTgt spid="21"/>
                                        </p:tgtEl>
                                        <p:attrNameLst>
                                          <p:attrName>style.visibility</p:attrName>
                                        </p:attrNameLst>
                                      </p:cBhvr>
                                      <p:to>
                                        <p:strVal val="visible"/>
                                      </p:to>
                                    </p:set>
                                    <p:anim calcmode="lin" valueType="num">
                                      <p:cBhvr>
                                        <p:cTn id="13" dur="1250" fill="hold"/>
                                        <p:tgtEl>
                                          <p:spTgt spid="21"/>
                                        </p:tgtEl>
                                        <p:attrNameLst>
                                          <p:attrName>ppt_w</p:attrName>
                                        </p:attrNameLst>
                                      </p:cBhvr>
                                      <p:tavLst>
                                        <p:tav tm="0">
                                          <p:val>
                                            <p:fltVal val="0"/>
                                          </p:val>
                                        </p:tav>
                                        <p:tav tm="100000">
                                          <p:val>
                                            <p:strVal val="#ppt_w"/>
                                          </p:val>
                                        </p:tav>
                                      </p:tavLst>
                                    </p:anim>
                                    <p:anim calcmode="lin" valueType="num">
                                      <p:cBhvr>
                                        <p:cTn id="14" dur="1250" fill="hold"/>
                                        <p:tgtEl>
                                          <p:spTgt spid="21"/>
                                        </p:tgtEl>
                                        <p:attrNameLst>
                                          <p:attrName>ppt_h</p:attrName>
                                        </p:attrNameLst>
                                      </p:cBhvr>
                                      <p:tavLst>
                                        <p:tav tm="0">
                                          <p:val>
                                            <p:fltVal val="0"/>
                                          </p:val>
                                        </p:tav>
                                        <p:tav tm="100000">
                                          <p:val>
                                            <p:strVal val="#ppt_h"/>
                                          </p:val>
                                        </p:tav>
                                      </p:tavLst>
                                    </p:anim>
                                    <p:anim calcmode="lin" valueType="num">
                                      <p:cBhvr>
                                        <p:cTn id="15" dur="1250" fill="hold"/>
                                        <p:tgtEl>
                                          <p:spTgt spid="21"/>
                                        </p:tgtEl>
                                        <p:attrNameLst>
                                          <p:attrName>style.rotation</p:attrName>
                                        </p:attrNameLst>
                                      </p:cBhvr>
                                      <p:tavLst>
                                        <p:tav tm="0">
                                          <p:val>
                                            <p:fltVal val="360"/>
                                          </p:val>
                                        </p:tav>
                                        <p:tav tm="100000">
                                          <p:val>
                                            <p:fltVal val="0"/>
                                          </p:val>
                                        </p:tav>
                                      </p:tavLst>
                                    </p:anim>
                                    <p:animEffect transition="in" filter="fade">
                                      <p:cBhvr>
                                        <p:cTn id="16" dur="1250"/>
                                        <p:tgtEl>
                                          <p:spTgt spid="21"/>
                                        </p:tgtEl>
                                      </p:cBhvr>
                                    </p:animEffect>
                                  </p:childTnLst>
                                </p:cTn>
                              </p:par>
                              <p:par>
                                <p:cTn id="17" presetID="49" presetClass="entr" presetSubtype="0" decel="100000" fill="hold" grpId="1" nodeType="withEffect">
                                  <p:stCondLst>
                                    <p:cond delay="400"/>
                                  </p:stCondLst>
                                  <p:childTnLst>
                                    <p:set>
                                      <p:cBhvr>
                                        <p:cTn id="18" dur="1" fill="hold">
                                          <p:stCondLst>
                                            <p:cond delay="0"/>
                                          </p:stCondLst>
                                        </p:cTn>
                                        <p:tgtEl>
                                          <p:spTgt spid="20"/>
                                        </p:tgtEl>
                                        <p:attrNameLst>
                                          <p:attrName>style.visibility</p:attrName>
                                        </p:attrNameLst>
                                      </p:cBhvr>
                                      <p:to>
                                        <p:strVal val="visible"/>
                                      </p:to>
                                    </p:set>
                                    <p:anim calcmode="lin" valueType="num">
                                      <p:cBhvr>
                                        <p:cTn id="19" dur="1250" fill="hold"/>
                                        <p:tgtEl>
                                          <p:spTgt spid="20"/>
                                        </p:tgtEl>
                                        <p:attrNameLst>
                                          <p:attrName>ppt_w</p:attrName>
                                        </p:attrNameLst>
                                      </p:cBhvr>
                                      <p:tavLst>
                                        <p:tav tm="0">
                                          <p:val>
                                            <p:fltVal val="0"/>
                                          </p:val>
                                        </p:tav>
                                        <p:tav tm="100000">
                                          <p:val>
                                            <p:strVal val="#ppt_w"/>
                                          </p:val>
                                        </p:tav>
                                      </p:tavLst>
                                    </p:anim>
                                    <p:anim calcmode="lin" valueType="num">
                                      <p:cBhvr>
                                        <p:cTn id="20" dur="1250" fill="hold"/>
                                        <p:tgtEl>
                                          <p:spTgt spid="20"/>
                                        </p:tgtEl>
                                        <p:attrNameLst>
                                          <p:attrName>ppt_h</p:attrName>
                                        </p:attrNameLst>
                                      </p:cBhvr>
                                      <p:tavLst>
                                        <p:tav tm="0">
                                          <p:val>
                                            <p:fltVal val="0"/>
                                          </p:val>
                                        </p:tav>
                                        <p:tav tm="100000">
                                          <p:val>
                                            <p:strVal val="#ppt_h"/>
                                          </p:val>
                                        </p:tav>
                                      </p:tavLst>
                                    </p:anim>
                                    <p:anim calcmode="lin" valueType="num">
                                      <p:cBhvr>
                                        <p:cTn id="21" dur="1250" fill="hold"/>
                                        <p:tgtEl>
                                          <p:spTgt spid="20"/>
                                        </p:tgtEl>
                                        <p:attrNameLst>
                                          <p:attrName>style.rotation</p:attrName>
                                        </p:attrNameLst>
                                      </p:cBhvr>
                                      <p:tavLst>
                                        <p:tav tm="0">
                                          <p:val>
                                            <p:fltVal val="360"/>
                                          </p:val>
                                        </p:tav>
                                        <p:tav tm="100000">
                                          <p:val>
                                            <p:fltVal val="0"/>
                                          </p:val>
                                        </p:tav>
                                      </p:tavLst>
                                    </p:anim>
                                    <p:animEffect transition="in" filter="fade">
                                      <p:cBhvr>
                                        <p:cTn id="22" dur="1250"/>
                                        <p:tgtEl>
                                          <p:spTgt spid="20"/>
                                        </p:tgtEl>
                                      </p:cBhvr>
                                    </p:animEffect>
                                  </p:childTnLst>
                                </p:cTn>
                              </p:par>
                              <p:par>
                                <p:cTn id="23" presetID="8" presetClass="emph" presetSubtype="0" repeatCount="indefinite" fill="hold" grpId="0" nodeType="withEffect">
                                  <p:stCondLst>
                                    <p:cond delay="0"/>
                                  </p:stCondLst>
                                  <p:childTnLst>
                                    <p:animRot by="-21600000">
                                      <p:cBhvr>
                                        <p:cTn id="24" dur="7200" fill="hold"/>
                                        <p:tgtEl>
                                          <p:spTgt spid="22"/>
                                        </p:tgtEl>
                                        <p:attrNameLst>
                                          <p:attrName>r</p:attrName>
                                        </p:attrNameLst>
                                      </p:cBhvr>
                                    </p:animRot>
                                  </p:childTnLst>
                                </p:cTn>
                              </p:par>
                              <p:par>
                                <p:cTn id="25" presetID="8" presetClass="emph" presetSubtype="0" repeatCount="indefinite" fill="hold" grpId="0" nodeType="withEffect">
                                  <p:stCondLst>
                                    <p:cond delay="0"/>
                                  </p:stCondLst>
                                  <p:childTnLst>
                                    <p:animRot by="-21600000">
                                      <p:cBhvr>
                                        <p:cTn id="26" dur="8700" fill="hold"/>
                                        <p:tgtEl>
                                          <p:spTgt spid="21"/>
                                        </p:tgtEl>
                                        <p:attrNameLst>
                                          <p:attrName>r</p:attrName>
                                        </p:attrNameLst>
                                      </p:cBhvr>
                                    </p:animRot>
                                  </p:childTnLst>
                                </p:cTn>
                              </p:par>
                              <p:par>
                                <p:cTn id="27" presetID="8" presetClass="emph" presetSubtype="0" repeatCount="indefinite" fill="hold" grpId="0" nodeType="withEffect">
                                  <p:stCondLst>
                                    <p:cond delay="0"/>
                                  </p:stCondLst>
                                  <p:childTnLst>
                                    <p:animRot by="-21600000">
                                      <p:cBhvr>
                                        <p:cTn id="28" dur="5800" fill="hold"/>
                                        <p:tgtEl>
                                          <p:spTgt spid="20"/>
                                        </p:tgtEl>
                                        <p:attrNameLst>
                                          <p:attrName>r</p:attrName>
                                        </p:attrNameLst>
                                      </p:cBhvr>
                                    </p:animRot>
                                  </p:childTnLst>
                                </p:cTn>
                              </p:par>
                              <p:par>
                                <p:cTn id="29" presetID="2" presetClass="entr" presetSubtype="4" decel="100000" fill="hold" grpId="0" nodeType="withEffect">
                                  <p:stCondLst>
                                    <p:cond delay="0"/>
                                  </p:stCondLst>
                                  <p:childTnLst>
                                    <p:set>
                                      <p:cBhvr>
                                        <p:cTn id="30" dur="1" fill="hold">
                                          <p:stCondLst>
                                            <p:cond delay="0"/>
                                          </p:stCondLst>
                                        </p:cTn>
                                        <p:tgtEl>
                                          <p:spTgt spid="25"/>
                                        </p:tgtEl>
                                        <p:attrNameLst>
                                          <p:attrName>style.visibility</p:attrName>
                                        </p:attrNameLst>
                                      </p:cBhvr>
                                      <p:to>
                                        <p:strVal val="visible"/>
                                      </p:to>
                                    </p:set>
                                    <p:anim calcmode="lin" valueType="num">
                                      <p:cBhvr additive="base">
                                        <p:cTn id="31" dur="1000" fill="hold"/>
                                        <p:tgtEl>
                                          <p:spTgt spid="25"/>
                                        </p:tgtEl>
                                        <p:attrNameLst>
                                          <p:attrName>ppt_x</p:attrName>
                                        </p:attrNameLst>
                                      </p:cBhvr>
                                      <p:tavLst>
                                        <p:tav tm="0">
                                          <p:val>
                                            <p:strVal val="#ppt_x"/>
                                          </p:val>
                                        </p:tav>
                                        <p:tav tm="100000">
                                          <p:val>
                                            <p:strVal val="#ppt_x"/>
                                          </p:val>
                                        </p:tav>
                                      </p:tavLst>
                                    </p:anim>
                                    <p:anim calcmode="lin" valueType="num">
                                      <p:cBhvr additive="base">
                                        <p:cTn id="32" dur="1000" fill="hold"/>
                                        <p:tgtEl>
                                          <p:spTgt spid="25"/>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100"/>
                                  </p:stCondLst>
                                  <p:childTnLst>
                                    <p:set>
                                      <p:cBhvr>
                                        <p:cTn id="34" dur="1" fill="hold">
                                          <p:stCondLst>
                                            <p:cond delay="0"/>
                                          </p:stCondLst>
                                        </p:cTn>
                                        <p:tgtEl>
                                          <p:spTgt spid="24"/>
                                        </p:tgtEl>
                                        <p:attrNameLst>
                                          <p:attrName>style.visibility</p:attrName>
                                        </p:attrNameLst>
                                      </p:cBhvr>
                                      <p:to>
                                        <p:strVal val="visible"/>
                                      </p:to>
                                    </p:set>
                                    <p:anim calcmode="lin" valueType="num">
                                      <p:cBhvr additive="base">
                                        <p:cTn id="35" dur="1000" fill="hold"/>
                                        <p:tgtEl>
                                          <p:spTgt spid="24"/>
                                        </p:tgtEl>
                                        <p:attrNameLst>
                                          <p:attrName>ppt_x</p:attrName>
                                        </p:attrNameLst>
                                      </p:cBhvr>
                                      <p:tavLst>
                                        <p:tav tm="0">
                                          <p:val>
                                            <p:strVal val="#ppt_x"/>
                                          </p:val>
                                        </p:tav>
                                        <p:tav tm="100000">
                                          <p:val>
                                            <p:strVal val="#ppt_x"/>
                                          </p:val>
                                        </p:tav>
                                      </p:tavLst>
                                    </p:anim>
                                    <p:anim calcmode="lin" valueType="num">
                                      <p:cBhvr additive="base">
                                        <p:cTn id="36" dur="1000" fill="hold"/>
                                        <p:tgtEl>
                                          <p:spTgt spid="24"/>
                                        </p:tgtEl>
                                        <p:attrNameLst>
                                          <p:attrName>ppt_y</p:attrName>
                                        </p:attrNameLst>
                                      </p:cBhvr>
                                      <p:tavLst>
                                        <p:tav tm="0">
                                          <p:val>
                                            <p:strVal val="1+#ppt_h/2"/>
                                          </p:val>
                                        </p:tav>
                                        <p:tav tm="100000">
                                          <p:val>
                                            <p:strVal val="#ppt_y"/>
                                          </p:val>
                                        </p:tav>
                                      </p:tavLst>
                                    </p:anim>
                                  </p:childTnLst>
                                </p:cTn>
                              </p:par>
                              <p:par>
                                <p:cTn id="37" presetID="2" presetClass="entr" presetSubtype="8" decel="100000" fill="hold" grpId="0" nodeType="withEffect">
                                  <p:stCondLst>
                                    <p:cond delay="300"/>
                                  </p:stCondLst>
                                  <p:childTnLst>
                                    <p:set>
                                      <p:cBhvr>
                                        <p:cTn id="38" dur="1" fill="hold">
                                          <p:stCondLst>
                                            <p:cond delay="0"/>
                                          </p:stCondLst>
                                        </p:cTn>
                                        <p:tgtEl>
                                          <p:spTgt spid="27"/>
                                        </p:tgtEl>
                                        <p:attrNameLst>
                                          <p:attrName>style.visibility</p:attrName>
                                        </p:attrNameLst>
                                      </p:cBhvr>
                                      <p:to>
                                        <p:strVal val="visible"/>
                                      </p:to>
                                    </p:set>
                                    <p:anim calcmode="lin" valueType="num">
                                      <p:cBhvr additive="base">
                                        <p:cTn id="39" dur="1000" fill="hold"/>
                                        <p:tgtEl>
                                          <p:spTgt spid="27"/>
                                        </p:tgtEl>
                                        <p:attrNameLst>
                                          <p:attrName>ppt_x</p:attrName>
                                        </p:attrNameLst>
                                      </p:cBhvr>
                                      <p:tavLst>
                                        <p:tav tm="0">
                                          <p:val>
                                            <p:strVal val="0-#ppt_w/2"/>
                                          </p:val>
                                        </p:tav>
                                        <p:tav tm="100000">
                                          <p:val>
                                            <p:strVal val="#ppt_x"/>
                                          </p:val>
                                        </p:tav>
                                      </p:tavLst>
                                    </p:anim>
                                    <p:anim calcmode="lin" valueType="num">
                                      <p:cBhvr additive="base">
                                        <p:cTn id="40" dur="1000" fill="hold"/>
                                        <p:tgtEl>
                                          <p:spTgt spid="27"/>
                                        </p:tgtEl>
                                        <p:attrNameLst>
                                          <p:attrName>ppt_y</p:attrName>
                                        </p:attrNameLst>
                                      </p:cBhvr>
                                      <p:tavLst>
                                        <p:tav tm="0">
                                          <p:val>
                                            <p:strVal val="#ppt_y"/>
                                          </p:val>
                                        </p:tav>
                                        <p:tav tm="100000">
                                          <p:val>
                                            <p:strVal val="#ppt_y"/>
                                          </p:val>
                                        </p:tav>
                                      </p:tavLst>
                                    </p:anim>
                                  </p:childTnLst>
                                </p:cTn>
                              </p:par>
                              <p:par>
                                <p:cTn id="41" presetID="2" presetClass="entr" presetSubtype="8" decel="100000" fill="hold" grpId="0" nodeType="withEffect">
                                  <p:stCondLst>
                                    <p:cond delay="400"/>
                                  </p:stCondLst>
                                  <p:childTnLst>
                                    <p:set>
                                      <p:cBhvr>
                                        <p:cTn id="42" dur="1" fill="hold">
                                          <p:stCondLst>
                                            <p:cond delay="0"/>
                                          </p:stCondLst>
                                        </p:cTn>
                                        <p:tgtEl>
                                          <p:spTgt spid="26"/>
                                        </p:tgtEl>
                                        <p:attrNameLst>
                                          <p:attrName>style.visibility</p:attrName>
                                        </p:attrNameLst>
                                      </p:cBhvr>
                                      <p:to>
                                        <p:strVal val="visible"/>
                                      </p:to>
                                    </p:set>
                                    <p:anim calcmode="lin" valueType="num">
                                      <p:cBhvr additive="base">
                                        <p:cTn id="43" dur="1000" fill="hold"/>
                                        <p:tgtEl>
                                          <p:spTgt spid="26"/>
                                        </p:tgtEl>
                                        <p:attrNameLst>
                                          <p:attrName>ppt_x</p:attrName>
                                        </p:attrNameLst>
                                      </p:cBhvr>
                                      <p:tavLst>
                                        <p:tav tm="0">
                                          <p:val>
                                            <p:strVal val="0-#ppt_w/2"/>
                                          </p:val>
                                        </p:tav>
                                        <p:tav tm="100000">
                                          <p:val>
                                            <p:strVal val="#ppt_x"/>
                                          </p:val>
                                        </p:tav>
                                      </p:tavLst>
                                    </p:anim>
                                    <p:anim calcmode="lin" valueType="num">
                                      <p:cBhvr additive="base">
                                        <p:cTn id="44" dur="1000" fill="hold"/>
                                        <p:tgtEl>
                                          <p:spTgt spid="26"/>
                                        </p:tgtEl>
                                        <p:attrNameLst>
                                          <p:attrName>ppt_y</p:attrName>
                                        </p:attrNameLst>
                                      </p:cBhvr>
                                      <p:tavLst>
                                        <p:tav tm="0">
                                          <p:val>
                                            <p:strVal val="#ppt_y"/>
                                          </p:val>
                                        </p:tav>
                                        <p:tav tm="100000">
                                          <p:val>
                                            <p:strVal val="#ppt_y"/>
                                          </p:val>
                                        </p:tav>
                                      </p:tavLst>
                                    </p:anim>
                                  </p:childTnLst>
                                </p:cTn>
                              </p:par>
                              <p:par>
                                <p:cTn id="45" presetID="2" presetClass="entr" presetSubtype="4" decel="100000" fill="hold" grpId="0" nodeType="withEffect">
                                  <p:stCondLst>
                                    <p:cond delay="0"/>
                                  </p:stCondLst>
                                  <p:childTnLst>
                                    <p:set>
                                      <p:cBhvr>
                                        <p:cTn id="46" dur="1" fill="hold">
                                          <p:stCondLst>
                                            <p:cond delay="0"/>
                                          </p:stCondLst>
                                        </p:cTn>
                                        <p:tgtEl>
                                          <p:spTgt spid="18"/>
                                        </p:tgtEl>
                                        <p:attrNameLst>
                                          <p:attrName>style.visibility</p:attrName>
                                        </p:attrNameLst>
                                      </p:cBhvr>
                                      <p:to>
                                        <p:strVal val="visible"/>
                                      </p:to>
                                    </p:set>
                                    <p:anim calcmode="lin" valueType="num">
                                      <p:cBhvr additive="base">
                                        <p:cTn id="47" dur="1000" fill="hold"/>
                                        <p:tgtEl>
                                          <p:spTgt spid="18"/>
                                        </p:tgtEl>
                                        <p:attrNameLst>
                                          <p:attrName>ppt_x</p:attrName>
                                        </p:attrNameLst>
                                      </p:cBhvr>
                                      <p:tavLst>
                                        <p:tav tm="0">
                                          <p:val>
                                            <p:strVal val="#ppt_x"/>
                                          </p:val>
                                        </p:tav>
                                        <p:tav tm="100000">
                                          <p:val>
                                            <p:strVal val="#ppt_x"/>
                                          </p:val>
                                        </p:tav>
                                      </p:tavLst>
                                    </p:anim>
                                    <p:anim calcmode="lin" valueType="num">
                                      <p:cBhvr additive="base">
                                        <p:cTn id="48" dur="1000" fill="hold"/>
                                        <p:tgtEl>
                                          <p:spTgt spid="1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0" grpId="1" animBg="1"/>
      <p:bldP spid="21" grpId="0" animBg="1"/>
      <p:bldP spid="21" grpId="1" animBg="1"/>
      <p:bldP spid="22" grpId="0" animBg="1"/>
      <p:bldP spid="22" grpId="1" animBg="1"/>
      <p:bldP spid="24" grpId="0"/>
      <p:bldP spid="25" grpId="0"/>
      <p:bldP spid="26" grpId="0"/>
      <p:bldP spid="27" grpId="0" animBg="1"/>
      <p:bldP spid="18" grpId="0"/>
    </p:bldLst>
  </p:timing>
</p:sld>
</file>

<file path=ppt/slides/slide1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40" name="Group 39">
            <a:extLst>
              <a:ext uri="{FF2B5EF4-FFF2-40B4-BE49-F238E27FC236}">
                <a16:creationId xmlns:a16="http://schemas.microsoft.com/office/drawing/2014/main" id="{1D10F624-2975-46BE-9119-A8BD2D6B32CA}"/>
              </a:ext>
            </a:extLst>
          </p:cNvPr>
          <p:cNvGrpSpPr/>
          <p:nvPr/>
        </p:nvGrpSpPr>
        <p:grpSpPr>
          <a:xfrm rot="5400000">
            <a:off x="13322985" y="7018619"/>
            <a:ext cx="3080245" cy="5339036"/>
            <a:chOff x="2789763" y="3294234"/>
            <a:chExt cx="4265345" cy="2414068"/>
          </a:xfrm>
          <a:scene3d>
            <a:camera prst="isometricTopUp">
              <a:rot lat="0" lon="0" rev="0"/>
            </a:camera>
            <a:lightRig rig="threePt" dir="t"/>
          </a:scene3d>
        </p:grpSpPr>
        <p:sp>
          <p:nvSpPr>
            <p:cNvPr id="42" name="Freeform 5">
              <a:extLst>
                <a:ext uri="{FF2B5EF4-FFF2-40B4-BE49-F238E27FC236}">
                  <a16:creationId xmlns:a16="http://schemas.microsoft.com/office/drawing/2014/main" id="{005E3F6A-BA15-400C-9049-5F9C72C8B675}"/>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bg2">
                <a:alpha val="91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43" name="Freeform 6">
              <a:extLst>
                <a:ext uri="{FF2B5EF4-FFF2-40B4-BE49-F238E27FC236}">
                  <a16:creationId xmlns:a16="http://schemas.microsoft.com/office/drawing/2014/main" id="{EDD619E2-9042-46EF-A3F2-C48E3F95B995}"/>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4">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grpSp>
        <p:nvGrpSpPr>
          <p:cNvPr id="45" name="Group 44">
            <a:extLst>
              <a:ext uri="{FF2B5EF4-FFF2-40B4-BE49-F238E27FC236}">
                <a16:creationId xmlns:a16="http://schemas.microsoft.com/office/drawing/2014/main" id="{5C41993C-7C04-4AC4-989B-D25E41502019}"/>
              </a:ext>
            </a:extLst>
          </p:cNvPr>
          <p:cNvGrpSpPr/>
          <p:nvPr/>
        </p:nvGrpSpPr>
        <p:grpSpPr>
          <a:xfrm rot="5400000">
            <a:off x="12176671" y="6344633"/>
            <a:ext cx="3080245" cy="3046411"/>
            <a:chOff x="2789763" y="3294234"/>
            <a:chExt cx="4265345" cy="2414068"/>
          </a:xfrm>
          <a:scene3d>
            <a:camera prst="isometricTopUp">
              <a:rot lat="0" lon="0" rev="0"/>
            </a:camera>
            <a:lightRig rig="threePt" dir="t"/>
          </a:scene3d>
        </p:grpSpPr>
        <p:sp>
          <p:nvSpPr>
            <p:cNvPr id="47" name="Freeform 5">
              <a:extLst>
                <a:ext uri="{FF2B5EF4-FFF2-40B4-BE49-F238E27FC236}">
                  <a16:creationId xmlns:a16="http://schemas.microsoft.com/office/drawing/2014/main" id="{0E0FCBF4-A42E-4623-A6EC-72E54E7B995F}"/>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5">
                <a:alpha val="91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48" name="Freeform 6">
              <a:extLst>
                <a:ext uri="{FF2B5EF4-FFF2-40B4-BE49-F238E27FC236}">
                  <a16:creationId xmlns:a16="http://schemas.microsoft.com/office/drawing/2014/main" id="{3CE09844-E2D8-425D-A74E-CB34706AC718}"/>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3">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grpSp>
        <p:nvGrpSpPr>
          <p:cNvPr id="50" name="Group 49">
            <a:extLst>
              <a:ext uri="{FF2B5EF4-FFF2-40B4-BE49-F238E27FC236}">
                <a16:creationId xmlns:a16="http://schemas.microsoft.com/office/drawing/2014/main" id="{5B0A5641-F597-4B8A-B6BA-29D7BF8ABBC4}"/>
              </a:ext>
            </a:extLst>
          </p:cNvPr>
          <p:cNvGrpSpPr/>
          <p:nvPr/>
        </p:nvGrpSpPr>
        <p:grpSpPr>
          <a:xfrm rot="5400000">
            <a:off x="12534480" y="4069789"/>
            <a:ext cx="3080245" cy="3762027"/>
            <a:chOff x="2789763" y="3294234"/>
            <a:chExt cx="4265345" cy="2414068"/>
          </a:xfrm>
          <a:scene3d>
            <a:camera prst="isometricTopUp">
              <a:rot lat="0" lon="0" rev="0"/>
            </a:camera>
            <a:lightRig rig="threePt" dir="t"/>
          </a:scene3d>
        </p:grpSpPr>
        <p:sp>
          <p:nvSpPr>
            <p:cNvPr id="52" name="Freeform 5">
              <a:extLst>
                <a:ext uri="{FF2B5EF4-FFF2-40B4-BE49-F238E27FC236}">
                  <a16:creationId xmlns:a16="http://schemas.microsoft.com/office/drawing/2014/main" id="{8B77C509-4246-4DCA-A9FF-F47C9634DA94}"/>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3">
                <a:alpha val="91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53" name="Freeform 6">
              <a:extLst>
                <a:ext uri="{FF2B5EF4-FFF2-40B4-BE49-F238E27FC236}">
                  <a16:creationId xmlns:a16="http://schemas.microsoft.com/office/drawing/2014/main" id="{BFA9AE9B-D3DE-4360-8530-15027EA491C8}"/>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2">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grpSp>
        <p:nvGrpSpPr>
          <p:cNvPr id="55" name="Group 54">
            <a:extLst>
              <a:ext uri="{FF2B5EF4-FFF2-40B4-BE49-F238E27FC236}">
                <a16:creationId xmlns:a16="http://schemas.microsoft.com/office/drawing/2014/main" id="{E25B3AC6-D8B7-41CE-90CD-255D989D9E76}"/>
              </a:ext>
            </a:extLst>
          </p:cNvPr>
          <p:cNvGrpSpPr/>
          <p:nvPr/>
        </p:nvGrpSpPr>
        <p:grpSpPr>
          <a:xfrm rot="5400000">
            <a:off x="11525133" y="3012077"/>
            <a:ext cx="3080245" cy="1743335"/>
            <a:chOff x="2789763" y="3294234"/>
            <a:chExt cx="4265345" cy="2414069"/>
          </a:xfrm>
          <a:scene3d>
            <a:camera prst="isometricTopUp">
              <a:rot lat="0" lon="0" rev="0"/>
            </a:camera>
            <a:lightRig rig="threePt" dir="t"/>
          </a:scene3d>
        </p:grpSpPr>
        <p:sp>
          <p:nvSpPr>
            <p:cNvPr id="57" name="Freeform 5">
              <a:extLst>
                <a:ext uri="{FF2B5EF4-FFF2-40B4-BE49-F238E27FC236}">
                  <a16:creationId xmlns:a16="http://schemas.microsoft.com/office/drawing/2014/main" id="{242C42D6-5096-4507-93A2-B779647A457F}"/>
                </a:ext>
              </a:extLst>
            </p:cNvPr>
            <p:cNvSpPr>
              <a:spLocks/>
            </p:cNvSpPr>
            <p:nvPr/>
          </p:nvSpPr>
          <p:spPr bwMode="auto">
            <a:xfrm>
              <a:off x="2789763" y="3294235"/>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1">
                <a:alpha val="91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58" name="Freeform 6">
              <a:extLst>
                <a:ext uri="{FF2B5EF4-FFF2-40B4-BE49-F238E27FC236}">
                  <a16:creationId xmlns:a16="http://schemas.microsoft.com/office/drawing/2014/main" id="{347F13F6-1C61-4A9C-BD57-61C03C813DF6}"/>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1">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sp>
        <p:nvSpPr>
          <p:cNvPr id="60" name="Rectangle 59">
            <a:extLst>
              <a:ext uri="{FF2B5EF4-FFF2-40B4-BE49-F238E27FC236}">
                <a16:creationId xmlns:a16="http://schemas.microsoft.com/office/drawing/2014/main" id="{714E360A-EC85-42AE-BBD3-EF9EEE79042E}"/>
              </a:ext>
            </a:extLst>
          </p:cNvPr>
          <p:cNvSpPr/>
          <p:nvPr/>
        </p:nvSpPr>
        <p:spPr>
          <a:xfrm>
            <a:off x="-1113183" y="2054089"/>
            <a:ext cx="13306771" cy="96608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TextBox 40">
            <a:extLst>
              <a:ext uri="{FF2B5EF4-FFF2-40B4-BE49-F238E27FC236}">
                <a16:creationId xmlns:a16="http://schemas.microsoft.com/office/drawing/2014/main" id="{1B35685B-EA88-484A-A396-30E2698E4886}"/>
              </a:ext>
            </a:extLst>
          </p:cNvPr>
          <p:cNvSpPr txBox="1"/>
          <p:nvPr/>
        </p:nvSpPr>
        <p:spPr>
          <a:xfrm rot="5400000">
            <a:off x="12403812" y="9455476"/>
            <a:ext cx="870751" cy="507831"/>
          </a:xfrm>
          <a:prstGeom prst="rect">
            <a:avLst/>
          </a:prstGeom>
          <a:noFill/>
          <a:scene3d>
            <a:camera prst="isometricTopUp">
              <a:rot lat="0" lon="0" rev="0"/>
            </a:camera>
            <a:lightRig rig="threePt" dir="t"/>
          </a:scene3d>
        </p:spPr>
        <p:txBody>
          <a:bodyPr wrap="none" rtlCol="0">
            <a:spAutoFit/>
          </a:bodyPr>
          <a:lstStyle/>
          <a:p>
            <a:r>
              <a:rPr lang="en-US" sz="2700" b="1">
                <a:solidFill>
                  <a:srgbClr val="FFFFFF"/>
                </a:solidFill>
                <a:latin typeface="+mj-lt"/>
              </a:rPr>
              <a:t>54%</a:t>
            </a:r>
          </a:p>
        </p:txBody>
      </p:sp>
      <p:sp>
        <p:nvSpPr>
          <p:cNvPr id="46" name="TextBox 45">
            <a:extLst>
              <a:ext uri="{FF2B5EF4-FFF2-40B4-BE49-F238E27FC236}">
                <a16:creationId xmlns:a16="http://schemas.microsoft.com/office/drawing/2014/main" id="{9F41BED3-234A-4D72-B1CE-C379D88F4FAD}"/>
              </a:ext>
            </a:extLst>
          </p:cNvPr>
          <p:cNvSpPr txBox="1"/>
          <p:nvPr/>
        </p:nvSpPr>
        <p:spPr>
          <a:xfrm rot="5400000">
            <a:off x="12403812" y="7586844"/>
            <a:ext cx="870751" cy="507831"/>
          </a:xfrm>
          <a:prstGeom prst="rect">
            <a:avLst/>
          </a:prstGeom>
          <a:noFill/>
          <a:scene3d>
            <a:camera prst="isometricTopUp">
              <a:rot lat="0" lon="0" rev="0"/>
            </a:camera>
            <a:lightRig rig="threePt" dir="t"/>
          </a:scene3d>
        </p:spPr>
        <p:txBody>
          <a:bodyPr wrap="none" rtlCol="0">
            <a:spAutoFit/>
          </a:bodyPr>
          <a:lstStyle/>
          <a:p>
            <a:r>
              <a:rPr lang="en-US" sz="2700" b="1">
                <a:solidFill>
                  <a:srgbClr val="FFFFFF"/>
                </a:solidFill>
                <a:latin typeface="+mj-lt"/>
              </a:rPr>
              <a:t>95%</a:t>
            </a:r>
          </a:p>
        </p:txBody>
      </p:sp>
      <p:sp>
        <p:nvSpPr>
          <p:cNvPr id="51" name="TextBox 50">
            <a:extLst>
              <a:ext uri="{FF2B5EF4-FFF2-40B4-BE49-F238E27FC236}">
                <a16:creationId xmlns:a16="http://schemas.microsoft.com/office/drawing/2014/main" id="{FB8555CD-4A63-479D-BD35-6B74414F28AA}"/>
              </a:ext>
            </a:extLst>
          </p:cNvPr>
          <p:cNvSpPr txBox="1"/>
          <p:nvPr/>
        </p:nvSpPr>
        <p:spPr>
          <a:xfrm rot="5400000">
            <a:off x="12403812" y="5689053"/>
            <a:ext cx="870751" cy="507831"/>
          </a:xfrm>
          <a:prstGeom prst="rect">
            <a:avLst/>
          </a:prstGeom>
          <a:noFill/>
          <a:scene3d>
            <a:camera prst="isometricTopUp">
              <a:rot lat="0" lon="0" rev="0"/>
            </a:camera>
            <a:lightRig rig="threePt" dir="t"/>
          </a:scene3d>
        </p:spPr>
        <p:txBody>
          <a:bodyPr wrap="none" rtlCol="0">
            <a:spAutoFit/>
          </a:bodyPr>
          <a:lstStyle/>
          <a:p>
            <a:r>
              <a:rPr lang="en-US" sz="2700" b="1">
                <a:solidFill>
                  <a:srgbClr val="FFFFFF"/>
                </a:solidFill>
                <a:latin typeface="+mj-lt"/>
              </a:rPr>
              <a:t>70%</a:t>
            </a:r>
          </a:p>
        </p:txBody>
      </p:sp>
      <p:sp>
        <p:nvSpPr>
          <p:cNvPr id="56" name="TextBox 55">
            <a:extLst>
              <a:ext uri="{FF2B5EF4-FFF2-40B4-BE49-F238E27FC236}">
                <a16:creationId xmlns:a16="http://schemas.microsoft.com/office/drawing/2014/main" id="{1A7F0231-6A1D-4F51-A567-34C92C345131}"/>
              </a:ext>
            </a:extLst>
          </p:cNvPr>
          <p:cNvSpPr txBox="1"/>
          <p:nvPr/>
        </p:nvSpPr>
        <p:spPr>
          <a:xfrm rot="5400000">
            <a:off x="12403811" y="3569461"/>
            <a:ext cx="870751" cy="507831"/>
          </a:xfrm>
          <a:prstGeom prst="rect">
            <a:avLst/>
          </a:prstGeom>
          <a:noFill/>
          <a:scene3d>
            <a:camera prst="isometricTopUp">
              <a:rot lat="0" lon="0" rev="0"/>
            </a:camera>
            <a:lightRig rig="threePt" dir="t"/>
          </a:scene3d>
        </p:spPr>
        <p:txBody>
          <a:bodyPr wrap="none" rtlCol="0">
            <a:spAutoFit/>
          </a:bodyPr>
          <a:lstStyle/>
          <a:p>
            <a:r>
              <a:rPr lang="en-US" sz="2700" b="1">
                <a:solidFill>
                  <a:srgbClr val="FFFFFF"/>
                </a:solidFill>
                <a:latin typeface="+mj-lt"/>
              </a:rPr>
              <a:t>30%</a:t>
            </a:r>
          </a:p>
        </p:txBody>
      </p:sp>
      <p:cxnSp>
        <p:nvCxnSpPr>
          <p:cNvPr id="5" name="Straight Connector 4">
            <a:extLst>
              <a:ext uri="{FF2B5EF4-FFF2-40B4-BE49-F238E27FC236}">
                <a16:creationId xmlns:a16="http://schemas.microsoft.com/office/drawing/2014/main" id="{8D6821E6-DC21-431C-AC8E-55E70B13720B}"/>
              </a:ext>
            </a:extLst>
          </p:cNvPr>
          <p:cNvCxnSpPr>
            <a:cxnSpLocks/>
          </p:cNvCxnSpPr>
          <p:nvPr/>
        </p:nvCxnSpPr>
        <p:spPr>
          <a:xfrm>
            <a:off x="12193587" y="0"/>
            <a:ext cx="0" cy="13716000"/>
          </a:xfrm>
          <a:prstGeom prst="line">
            <a:avLst/>
          </a:prstGeom>
          <a:ln w="635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D60C3A40-33D9-4C40-869B-E6DF9A9B54E0}"/>
              </a:ext>
            </a:extLst>
          </p:cNvPr>
          <p:cNvSpPr txBox="1"/>
          <p:nvPr/>
        </p:nvSpPr>
        <p:spPr>
          <a:xfrm>
            <a:off x="5694933" y="2917603"/>
            <a:ext cx="5260346" cy="830997"/>
          </a:xfrm>
          <a:prstGeom prst="rect">
            <a:avLst/>
          </a:prstGeom>
          <a:noFill/>
        </p:spPr>
        <p:txBody>
          <a:bodyPr wrap="square" rtlCol="0" anchor="b">
            <a:spAutoFit/>
          </a:bodyPr>
          <a:lstStyle/>
          <a:p>
            <a:pPr algn="r"/>
            <a:r>
              <a:rPr lang="en-US" sz="4800" b="1">
                <a:solidFill>
                  <a:schemeClr val="tx1">
                    <a:alpha val="40000"/>
                  </a:schemeClr>
                </a:solidFill>
                <a:latin typeface="+mj-lt"/>
              </a:rPr>
              <a:t>2001</a:t>
            </a:r>
          </a:p>
        </p:txBody>
      </p:sp>
      <p:grpSp>
        <p:nvGrpSpPr>
          <p:cNvPr id="11" name="Group 10">
            <a:extLst>
              <a:ext uri="{FF2B5EF4-FFF2-40B4-BE49-F238E27FC236}">
                <a16:creationId xmlns:a16="http://schemas.microsoft.com/office/drawing/2014/main" id="{F803BC65-7DE2-42A0-8196-FECB2064DCF2}"/>
              </a:ext>
            </a:extLst>
          </p:cNvPr>
          <p:cNvGrpSpPr/>
          <p:nvPr/>
        </p:nvGrpSpPr>
        <p:grpSpPr>
          <a:xfrm>
            <a:off x="6487494" y="3902489"/>
            <a:ext cx="4467785" cy="0"/>
            <a:chOff x="16620565" y="4448175"/>
            <a:chExt cx="4467785" cy="0"/>
          </a:xfrm>
        </p:grpSpPr>
        <p:cxnSp>
          <p:nvCxnSpPr>
            <p:cNvPr id="12" name="Straight Connector 11">
              <a:extLst>
                <a:ext uri="{FF2B5EF4-FFF2-40B4-BE49-F238E27FC236}">
                  <a16:creationId xmlns:a16="http://schemas.microsoft.com/office/drawing/2014/main" id="{5990046E-2376-421E-857E-A7A61AA7727A}"/>
                </a:ext>
              </a:extLst>
            </p:cNvPr>
            <p:cNvCxnSpPr/>
            <p:nvPr/>
          </p:nvCxnSpPr>
          <p:spPr>
            <a:xfrm>
              <a:off x="16620565" y="4448175"/>
              <a:ext cx="4467785"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D276E995-350D-4E17-9039-5AA7A858F857}"/>
                </a:ext>
              </a:extLst>
            </p:cNvPr>
            <p:cNvCxnSpPr>
              <a:cxnSpLocks/>
            </p:cNvCxnSpPr>
            <p:nvPr/>
          </p:nvCxnSpPr>
          <p:spPr>
            <a:xfrm>
              <a:off x="16620565" y="4448175"/>
              <a:ext cx="1114985" cy="0"/>
            </a:xfrm>
            <a:prstGeom prst="line">
              <a:avLst/>
            </a:prstGeom>
            <a:ln w="38100"/>
          </p:spPr>
          <p:style>
            <a:lnRef idx="1">
              <a:schemeClr val="accent1"/>
            </a:lnRef>
            <a:fillRef idx="0">
              <a:schemeClr val="accent1"/>
            </a:fillRef>
            <a:effectRef idx="0">
              <a:schemeClr val="accent1"/>
            </a:effectRef>
            <a:fontRef idx="minor">
              <a:schemeClr val="tx1"/>
            </a:fontRef>
          </p:style>
        </p:cxnSp>
      </p:grpSp>
      <p:sp>
        <p:nvSpPr>
          <p:cNvPr id="14" name="TextBox 13">
            <a:extLst>
              <a:ext uri="{FF2B5EF4-FFF2-40B4-BE49-F238E27FC236}">
                <a16:creationId xmlns:a16="http://schemas.microsoft.com/office/drawing/2014/main" id="{69B6024F-581C-4CEE-AC18-DA417D0E108A}"/>
              </a:ext>
            </a:extLst>
          </p:cNvPr>
          <p:cNvSpPr txBox="1"/>
          <p:nvPr/>
        </p:nvSpPr>
        <p:spPr>
          <a:xfrm>
            <a:off x="11082425" y="3748600"/>
            <a:ext cx="495300" cy="307777"/>
          </a:xfrm>
          <a:prstGeom prst="rect">
            <a:avLst/>
          </a:prstGeom>
          <a:noFill/>
        </p:spPr>
        <p:txBody>
          <a:bodyPr wrap="square" rtlCol="0" anchor="ctr">
            <a:spAutoFit/>
          </a:bodyPr>
          <a:lstStyle/>
          <a:p>
            <a:pPr algn="ctr"/>
            <a:r>
              <a:rPr lang="en-US" sz="1400" b="1"/>
              <a:t>01</a:t>
            </a:r>
          </a:p>
        </p:txBody>
      </p:sp>
      <p:sp>
        <p:nvSpPr>
          <p:cNvPr id="15" name="TextBox 14">
            <a:extLst>
              <a:ext uri="{FF2B5EF4-FFF2-40B4-BE49-F238E27FC236}">
                <a16:creationId xmlns:a16="http://schemas.microsoft.com/office/drawing/2014/main" id="{5CF6A673-9108-47C9-9144-C2F8599019CC}"/>
              </a:ext>
            </a:extLst>
          </p:cNvPr>
          <p:cNvSpPr txBox="1"/>
          <p:nvPr/>
        </p:nvSpPr>
        <p:spPr>
          <a:xfrm>
            <a:off x="6879695" y="4056377"/>
            <a:ext cx="4075584" cy="646331"/>
          </a:xfrm>
          <a:prstGeom prst="rect">
            <a:avLst/>
          </a:prstGeom>
          <a:noFill/>
        </p:spPr>
        <p:txBody>
          <a:bodyPr wrap="square" rtlCol="0">
            <a:spAutoFit/>
          </a:bodyPr>
          <a:lstStyle/>
          <a:p>
            <a:pPr algn="r"/>
            <a:r>
              <a:rPr lang="en-US"/>
              <a:t>Donec vitae dolor sed urna laoreet consectetur et a odio.</a:t>
            </a:r>
          </a:p>
        </p:txBody>
      </p:sp>
      <p:sp>
        <p:nvSpPr>
          <p:cNvPr id="16" name="TextBox 15">
            <a:extLst>
              <a:ext uri="{FF2B5EF4-FFF2-40B4-BE49-F238E27FC236}">
                <a16:creationId xmlns:a16="http://schemas.microsoft.com/office/drawing/2014/main" id="{066F4717-0981-43AD-8DD0-AFD8E128B16F}"/>
              </a:ext>
            </a:extLst>
          </p:cNvPr>
          <p:cNvSpPr txBox="1"/>
          <p:nvPr/>
        </p:nvSpPr>
        <p:spPr>
          <a:xfrm>
            <a:off x="6487494" y="5124903"/>
            <a:ext cx="4467785" cy="707886"/>
          </a:xfrm>
          <a:prstGeom prst="rect">
            <a:avLst/>
          </a:prstGeom>
          <a:noFill/>
        </p:spPr>
        <p:txBody>
          <a:bodyPr wrap="square" rtlCol="0" anchor="b">
            <a:spAutoFit/>
          </a:bodyPr>
          <a:lstStyle/>
          <a:p>
            <a:pPr algn="r"/>
            <a:r>
              <a:rPr lang="en-US" sz="4000" b="1">
                <a:solidFill>
                  <a:schemeClr val="tx1">
                    <a:alpha val="60000"/>
                  </a:schemeClr>
                </a:solidFill>
                <a:latin typeface="+mj-lt"/>
              </a:rPr>
              <a:t>2002</a:t>
            </a:r>
          </a:p>
        </p:txBody>
      </p:sp>
      <p:cxnSp>
        <p:nvCxnSpPr>
          <p:cNvPr id="17" name="Straight Connector 16">
            <a:extLst>
              <a:ext uri="{FF2B5EF4-FFF2-40B4-BE49-F238E27FC236}">
                <a16:creationId xmlns:a16="http://schemas.microsoft.com/office/drawing/2014/main" id="{06DF2131-26B0-4434-9204-6725FFD73C1C}"/>
              </a:ext>
            </a:extLst>
          </p:cNvPr>
          <p:cNvCxnSpPr>
            <a:cxnSpLocks/>
          </p:cNvCxnSpPr>
          <p:nvPr/>
        </p:nvCxnSpPr>
        <p:spPr>
          <a:xfrm>
            <a:off x="8484433" y="5986678"/>
            <a:ext cx="2470846" cy="0"/>
          </a:xfrm>
          <a:prstGeom prst="line">
            <a:avLst/>
          </a:prstGeom>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17D8C485-1A97-4387-AC5C-9D19C982A7DD}"/>
              </a:ext>
            </a:extLst>
          </p:cNvPr>
          <p:cNvSpPr txBox="1"/>
          <p:nvPr/>
        </p:nvSpPr>
        <p:spPr>
          <a:xfrm>
            <a:off x="11082425" y="5832789"/>
            <a:ext cx="495300" cy="307777"/>
          </a:xfrm>
          <a:prstGeom prst="rect">
            <a:avLst/>
          </a:prstGeom>
          <a:noFill/>
        </p:spPr>
        <p:txBody>
          <a:bodyPr wrap="square" rtlCol="0" anchor="ctr">
            <a:spAutoFit/>
          </a:bodyPr>
          <a:lstStyle/>
          <a:p>
            <a:pPr algn="ctr"/>
            <a:r>
              <a:rPr lang="en-US" sz="1400" b="1"/>
              <a:t>02</a:t>
            </a:r>
          </a:p>
        </p:txBody>
      </p:sp>
      <p:sp>
        <p:nvSpPr>
          <p:cNvPr id="19" name="TextBox 18">
            <a:extLst>
              <a:ext uri="{FF2B5EF4-FFF2-40B4-BE49-F238E27FC236}">
                <a16:creationId xmlns:a16="http://schemas.microsoft.com/office/drawing/2014/main" id="{91DE0DFD-9809-4F4B-A7C7-E420D440BBA3}"/>
              </a:ext>
            </a:extLst>
          </p:cNvPr>
          <p:cNvSpPr txBox="1"/>
          <p:nvPr/>
        </p:nvSpPr>
        <p:spPr>
          <a:xfrm>
            <a:off x="6879695" y="6140566"/>
            <a:ext cx="4075584" cy="369332"/>
          </a:xfrm>
          <a:prstGeom prst="rect">
            <a:avLst/>
          </a:prstGeom>
          <a:noFill/>
        </p:spPr>
        <p:txBody>
          <a:bodyPr wrap="square" rtlCol="0">
            <a:spAutoFit/>
          </a:bodyPr>
          <a:lstStyle/>
          <a:p>
            <a:pPr algn="r"/>
            <a:r>
              <a:rPr lang="en-US"/>
              <a:t>Donec vitae dolor sed urna laoreet</a:t>
            </a:r>
          </a:p>
        </p:txBody>
      </p:sp>
      <p:sp>
        <p:nvSpPr>
          <p:cNvPr id="20" name="TextBox 19">
            <a:extLst>
              <a:ext uri="{FF2B5EF4-FFF2-40B4-BE49-F238E27FC236}">
                <a16:creationId xmlns:a16="http://schemas.microsoft.com/office/drawing/2014/main" id="{64A1747C-E190-4145-9A32-5D090AC7AAD2}"/>
              </a:ext>
            </a:extLst>
          </p:cNvPr>
          <p:cNvSpPr txBox="1"/>
          <p:nvPr/>
        </p:nvSpPr>
        <p:spPr>
          <a:xfrm>
            <a:off x="6487494" y="7129176"/>
            <a:ext cx="4467785" cy="584775"/>
          </a:xfrm>
          <a:prstGeom prst="rect">
            <a:avLst/>
          </a:prstGeom>
          <a:noFill/>
        </p:spPr>
        <p:txBody>
          <a:bodyPr wrap="square" rtlCol="0" anchor="b">
            <a:spAutoFit/>
          </a:bodyPr>
          <a:lstStyle/>
          <a:p>
            <a:pPr algn="r"/>
            <a:r>
              <a:rPr lang="en-US" sz="3200" b="1">
                <a:solidFill>
                  <a:schemeClr val="tx1">
                    <a:alpha val="80000"/>
                  </a:schemeClr>
                </a:solidFill>
                <a:latin typeface="+mj-lt"/>
              </a:rPr>
              <a:t>2003</a:t>
            </a:r>
          </a:p>
        </p:txBody>
      </p:sp>
      <p:cxnSp>
        <p:nvCxnSpPr>
          <p:cNvPr id="21" name="Straight Connector 20">
            <a:extLst>
              <a:ext uri="{FF2B5EF4-FFF2-40B4-BE49-F238E27FC236}">
                <a16:creationId xmlns:a16="http://schemas.microsoft.com/office/drawing/2014/main" id="{8312669C-AF8E-4AE7-BC3F-6C8B9FE99EA2}"/>
              </a:ext>
            </a:extLst>
          </p:cNvPr>
          <p:cNvCxnSpPr>
            <a:cxnSpLocks/>
          </p:cNvCxnSpPr>
          <p:nvPr/>
        </p:nvCxnSpPr>
        <p:spPr>
          <a:xfrm>
            <a:off x="4572000" y="7867840"/>
            <a:ext cx="6383279" cy="0"/>
          </a:xfrm>
          <a:prstGeom prst="line">
            <a:avLst/>
          </a:prstGeom>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FD872614-DDA5-4B99-AE05-F7D1DBA6160D}"/>
              </a:ext>
            </a:extLst>
          </p:cNvPr>
          <p:cNvSpPr txBox="1"/>
          <p:nvPr/>
        </p:nvSpPr>
        <p:spPr>
          <a:xfrm>
            <a:off x="11082425" y="7713951"/>
            <a:ext cx="495300" cy="307777"/>
          </a:xfrm>
          <a:prstGeom prst="rect">
            <a:avLst/>
          </a:prstGeom>
          <a:noFill/>
        </p:spPr>
        <p:txBody>
          <a:bodyPr wrap="square" rtlCol="0" anchor="ctr">
            <a:spAutoFit/>
          </a:bodyPr>
          <a:lstStyle/>
          <a:p>
            <a:pPr algn="ctr"/>
            <a:r>
              <a:rPr lang="en-US" sz="1400" b="1"/>
              <a:t>03</a:t>
            </a:r>
          </a:p>
        </p:txBody>
      </p:sp>
      <p:sp>
        <p:nvSpPr>
          <p:cNvPr id="23" name="TextBox 22">
            <a:extLst>
              <a:ext uri="{FF2B5EF4-FFF2-40B4-BE49-F238E27FC236}">
                <a16:creationId xmlns:a16="http://schemas.microsoft.com/office/drawing/2014/main" id="{90FF6DAF-78A3-4685-BB17-D71469339A8D}"/>
              </a:ext>
            </a:extLst>
          </p:cNvPr>
          <p:cNvSpPr txBox="1"/>
          <p:nvPr/>
        </p:nvSpPr>
        <p:spPr>
          <a:xfrm>
            <a:off x="6879695" y="8021728"/>
            <a:ext cx="4075584" cy="369332"/>
          </a:xfrm>
          <a:prstGeom prst="rect">
            <a:avLst/>
          </a:prstGeom>
          <a:noFill/>
        </p:spPr>
        <p:txBody>
          <a:bodyPr wrap="square" rtlCol="0">
            <a:spAutoFit/>
          </a:bodyPr>
          <a:lstStyle/>
          <a:p>
            <a:pPr algn="r"/>
            <a:r>
              <a:rPr lang="en-US"/>
              <a:t>Donec vitae dolor sed urna laoreet</a:t>
            </a:r>
          </a:p>
        </p:txBody>
      </p:sp>
      <p:sp>
        <p:nvSpPr>
          <p:cNvPr id="27" name="TextBox 26">
            <a:extLst>
              <a:ext uri="{FF2B5EF4-FFF2-40B4-BE49-F238E27FC236}">
                <a16:creationId xmlns:a16="http://schemas.microsoft.com/office/drawing/2014/main" id="{E022677D-E9FC-4972-A7A8-84E8AE702722}"/>
              </a:ext>
            </a:extLst>
          </p:cNvPr>
          <p:cNvSpPr txBox="1"/>
          <p:nvPr/>
        </p:nvSpPr>
        <p:spPr>
          <a:xfrm>
            <a:off x="6487494" y="9133448"/>
            <a:ext cx="4467785" cy="461665"/>
          </a:xfrm>
          <a:prstGeom prst="rect">
            <a:avLst/>
          </a:prstGeom>
          <a:noFill/>
        </p:spPr>
        <p:txBody>
          <a:bodyPr wrap="square" rtlCol="0" anchor="b">
            <a:spAutoFit/>
          </a:bodyPr>
          <a:lstStyle/>
          <a:p>
            <a:pPr algn="r"/>
            <a:r>
              <a:rPr lang="en-US" sz="2400" b="1">
                <a:latin typeface="+mj-lt"/>
              </a:rPr>
              <a:t>2004</a:t>
            </a:r>
          </a:p>
        </p:txBody>
      </p:sp>
      <p:cxnSp>
        <p:nvCxnSpPr>
          <p:cNvPr id="28" name="Straight Connector 27">
            <a:extLst>
              <a:ext uri="{FF2B5EF4-FFF2-40B4-BE49-F238E27FC236}">
                <a16:creationId xmlns:a16="http://schemas.microsoft.com/office/drawing/2014/main" id="{2987614D-EBF0-458B-A134-962D1C96A179}"/>
              </a:ext>
            </a:extLst>
          </p:cNvPr>
          <p:cNvCxnSpPr>
            <a:cxnSpLocks/>
          </p:cNvCxnSpPr>
          <p:nvPr/>
        </p:nvCxnSpPr>
        <p:spPr>
          <a:xfrm>
            <a:off x="6145967" y="9749002"/>
            <a:ext cx="4809312" cy="0"/>
          </a:xfrm>
          <a:prstGeom prst="line">
            <a:avLst/>
          </a:prstGeom>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467E403C-19BC-4A0B-B31F-7ECDB9C04052}"/>
              </a:ext>
            </a:extLst>
          </p:cNvPr>
          <p:cNvSpPr txBox="1"/>
          <p:nvPr/>
        </p:nvSpPr>
        <p:spPr>
          <a:xfrm>
            <a:off x="11082425" y="9595113"/>
            <a:ext cx="495300" cy="307777"/>
          </a:xfrm>
          <a:prstGeom prst="rect">
            <a:avLst/>
          </a:prstGeom>
          <a:noFill/>
        </p:spPr>
        <p:txBody>
          <a:bodyPr wrap="square" rtlCol="0" anchor="ctr">
            <a:spAutoFit/>
          </a:bodyPr>
          <a:lstStyle/>
          <a:p>
            <a:pPr algn="ctr"/>
            <a:r>
              <a:rPr lang="en-US" sz="1400" b="1"/>
              <a:t>03</a:t>
            </a:r>
          </a:p>
        </p:txBody>
      </p:sp>
      <p:sp>
        <p:nvSpPr>
          <p:cNvPr id="30" name="TextBox 29">
            <a:extLst>
              <a:ext uri="{FF2B5EF4-FFF2-40B4-BE49-F238E27FC236}">
                <a16:creationId xmlns:a16="http://schemas.microsoft.com/office/drawing/2014/main" id="{CF3E5EA1-DFA0-43A6-BC56-06260D506D3D}"/>
              </a:ext>
            </a:extLst>
          </p:cNvPr>
          <p:cNvSpPr txBox="1"/>
          <p:nvPr/>
        </p:nvSpPr>
        <p:spPr>
          <a:xfrm>
            <a:off x="6879695" y="9902890"/>
            <a:ext cx="4075584" cy="369332"/>
          </a:xfrm>
          <a:prstGeom prst="rect">
            <a:avLst/>
          </a:prstGeom>
          <a:noFill/>
        </p:spPr>
        <p:txBody>
          <a:bodyPr wrap="square" rtlCol="0">
            <a:spAutoFit/>
          </a:bodyPr>
          <a:lstStyle/>
          <a:p>
            <a:pPr algn="r"/>
            <a:r>
              <a:rPr lang="en-US"/>
              <a:t>Donec vitae dolor sed urna laoreet</a:t>
            </a:r>
          </a:p>
        </p:txBody>
      </p:sp>
      <p:sp>
        <p:nvSpPr>
          <p:cNvPr id="35" name="Oval 34">
            <a:extLst>
              <a:ext uri="{FF2B5EF4-FFF2-40B4-BE49-F238E27FC236}">
                <a16:creationId xmlns:a16="http://schemas.microsoft.com/office/drawing/2014/main" id="{64408303-51B7-4080-9F38-BF16E47292DE}"/>
              </a:ext>
            </a:extLst>
          </p:cNvPr>
          <p:cNvSpPr/>
          <p:nvPr/>
        </p:nvSpPr>
        <p:spPr>
          <a:xfrm>
            <a:off x="11999063" y="3707962"/>
            <a:ext cx="389051" cy="389051"/>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Oval 35">
            <a:extLst>
              <a:ext uri="{FF2B5EF4-FFF2-40B4-BE49-F238E27FC236}">
                <a16:creationId xmlns:a16="http://schemas.microsoft.com/office/drawing/2014/main" id="{401014BD-B39B-4291-B4DF-96D330E74DF9}"/>
              </a:ext>
            </a:extLst>
          </p:cNvPr>
          <p:cNvSpPr/>
          <p:nvPr/>
        </p:nvSpPr>
        <p:spPr>
          <a:xfrm>
            <a:off x="12032823" y="5825911"/>
            <a:ext cx="321530" cy="32153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Oval 36">
            <a:extLst>
              <a:ext uri="{FF2B5EF4-FFF2-40B4-BE49-F238E27FC236}">
                <a16:creationId xmlns:a16="http://schemas.microsoft.com/office/drawing/2014/main" id="{CDCD5E56-E923-42E3-B956-66DD3E2DC8DE}"/>
              </a:ext>
            </a:extLst>
          </p:cNvPr>
          <p:cNvSpPr/>
          <p:nvPr/>
        </p:nvSpPr>
        <p:spPr>
          <a:xfrm>
            <a:off x="12060725" y="7743476"/>
            <a:ext cx="265727" cy="265727"/>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Oval 37">
            <a:extLst>
              <a:ext uri="{FF2B5EF4-FFF2-40B4-BE49-F238E27FC236}">
                <a16:creationId xmlns:a16="http://schemas.microsoft.com/office/drawing/2014/main" id="{155F87B4-7940-4554-833C-EEB55AC42CFB}"/>
              </a:ext>
            </a:extLst>
          </p:cNvPr>
          <p:cNvSpPr/>
          <p:nvPr/>
        </p:nvSpPr>
        <p:spPr>
          <a:xfrm>
            <a:off x="12083784" y="9650849"/>
            <a:ext cx="219609" cy="219609"/>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454400266"/>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300"/>
                                        <p:tgtEl>
                                          <p:spTgt spid="10"/>
                                        </p:tgtEl>
                                      </p:cBhvr>
                                    </p:animEffect>
                                  </p:childTnLst>
                                </p:cTn>
                              </p:par>
                              <p:par>
                                <p:cTn id="8" presetID="22" presetClass="entr" presetSubtype="8" fill="hold" nodeType="withEffect">
                                  <p:stCondLst>
                                    <p:cond delay="100"/>
                                  </p:stCondLst>
                                  <p:childTnLst>
                                    <p:set>
                                      <p:cBhvr>
                                        <p:cTn id="9" dur="1" fill="hold">
                                          <p:stCondLst>
                                            <p:cond delay="0"/>
                                          </p:stCondLst>
                                        </p:cTn>
                                        <p:tgtEl>
                                          <p:spTgt spid="11"/>
                                        </p:tgtEl>
                                        <p:attrNameLst>
                                          <p:attrName>style.visibility</p:attrName>
                                        </p:attrNameLst>
                                      </p:cBhvr>
                                      <p:to>
                                        <p:strVal val="visible"/>
                                      </p:to>
                                    </p:set>
                                    <p:animEffect transition="in" filter="wipe(left)">
                                      <p:cBhvr>
                                        <p:cTn id="10" dur="500"/>
                                        <p:tgtEl>
                                          <p:spTgt spid="11"/>
                                        </p:tgtEl>
                                      </p:cBhvr>
                                    </p:animEffect>
                                  </p:childTnLst>
                                </p:cTn>
                              </p:par>
                              <p:par>
                                <p:cTn id="11" presetID="10" presetClass="entr" presetSubtype="0" fill="hold" grpId="0" nodeType="withEffect">
                                  <p:stCondLst>
                                    <p:cond delay="200"/>
                                  </p:stCondLst>
                                  <p:childTnLst>
                                    <p:set>
                                      <p:cBhvr>
                                        <p:cTn id="12" dur="1" fill="hold">
                                          <p:stCondLst>
                                            <p:cond delay="0"/>
                                          </p:stCondLst>
                                        </p:cTn>
                                        <p:tgtEl>
                                          <p:spTgt spid="14"/>
                                        </p:tgtEl>
                                        <p:attrNameLst>
                                          <p:attrName>style.visibility</p:attrName>
                                        </p:attrNameLst>
                                      </p:cBhvr>
                                      <p:to>
                                        <p:strVal val="visible"/>
                                      </p:to>
                                    </p:set>
                                    <p:animEffect transition="in" filter="fade">
                                      <p:cBhvr>
                                        <p:cTn id="13" dur="300"/>
                                        <p:tgtEl>
                                          <p:spTgt spid="14"/>
                                        </p:tgtEl>
                                      </p:cBhvr>
                                    </p:animEffect>
                                  </p:childTnLst>
                                </p:cTn>
                              </p:par>
                              <p:par>
                                <p:cTn id="14" presetID="10" presetClass="entr" presetSubtype="0" fill="hold" grpId="0" nodeType="withEffect">
                                  <p:stCondLst>
                                    <p:cond delay="400"/>
                                  </p:stCondLst>
                                  <p:childTnLst>
                                    <p:set>
                                      <p:cBhvr>
                                        <p:cTn id="15" dur="1" fill="hold">
                                          <p:stCondLst>
                                            <p:cond delay="0"/>
                                          </p:stCondLst>
                                        </p:cTn>
                                        <p:tgtEl>
                                          <p:spTgt spid="15"/>
                                        </p:tgtEl>
                                        <p:attrNameLst>
                                          <p:attrName>style.visibility</p:attrName>
                                        </p:attrNameLst>
                                      </p:cBhvr>
                                      <p:to>
                                        <p:strVal val="visible"/>
                                      </p:to>
                                    </p:set>
                                    <p:animEffect transition="in" filter="fade">
                                      <p:cBhvr>
                                        <p:cTn id="16" dur="300"/>
                                        <p:tgtEl>
                                          <p:spTgt spid="15"/>
                                        </p:tgtEl>
                                      </p:cBhvr>
                                    </p:animEffect>
                                  </p:childTnLst>
                                </p:cTn>
                              </p:par>
                              <p:par>
                                <p:cTn id="17" presetID="10" presetClass="entr" presetSubtype="0" fill="hold" grpId="0" nodeType="withEffect">
                                  <p:stCondLst>
                                    <p:cond delay="100"/>
                                  </p:stCondLst>
                                  <p:childTnLst>
                                    <p:set>
                                      <p:cBhvr>
                                        <p:cTn id="18" dur="1" fill="hold">
                                          <p:stCondLst>
                                            <p:cond delay="0"/>
                                          </p:stCondLst>
                                        </p:cTn>
                                        <p:tgtEl>
                                          <p:spTgt spid="16"/>
                                        </p:tgtEl>
                                        <p:attrNameLst>
                                          <p:attrName>style.visibility</p:attrName>
                                        </p:attrNameLst>
                                      </p:cBhvr>
                                      <p:to>
                                        <p:strVal val="visible"/>
                                      </p:to>
                                    </p:set>
                                    <p:animEffect transition="in" filter="fade">
                                      <p:cBhvr>
                                        <p:cTn id="19" dur="300"/>
                                        <p:tgtEl>
                                          <p:spTgt spid="16"/>
                                        </p:tgtEl>
                                      </p:cBhvr>
                                    </p:animEffect>
                                  </p:childTnLst>
                                </p:cTn>
                              </p:par>
                              <p:par>
                                <p:cTn id="20" presetID="22" presetClass="entr" presetSubtype="8" fill="hold" nodeType="withEffect">
                                  <p:stCondLst>
                                    <p:cond delay="200"/>
                                  </p:stCondLst>
                                  <p:childTnLst>
                                    <p:set>
                                      <p:cBhvr>
                                        <p:cTn id="21" dur="1" fill="hold">
                                          <p:stCondLst>
                                            <p:cond delay="0"/>
                                          </p:stCondLst>
                                        </p:cTn>
                                        <p:tgtEl>
                                          <p:spTgt spid="17"/>
                                        </p:tgtEl>
                                        <p:attrNameLst>
                                          <p:attrName>style.visibility</p:attrName>
                                        </p:attrNameLst>
                                      </p:cBhvr>
                                      <p:to>
                                        <p:strVal val="visible"/>
                                      </p:to>
                                    </p:set>
                                    <p:animEffect transition="in" filter="wipe(left)">
                                      <p:cBhvr>
                                        <p:cTn id="22" dur="500"/>
                                        <p:tgtEl>
                                          <p:spTgt spid="17"/>
                                        </p:tgtEl>
                                      </p:cBhvr>
                                    </p:animEffect>
                                  </p:childTnLst>
                                </p:cTn>
                              </p:par>
                              <p:par>
                                <p:cTn id="23" presetID="10" presetClass="entr" presetSubtype="0" fill="hold" grpId="0" nodeType="withEffect">
                                  <p:stCondLst>
                                    <p:cond delay="300"/>
                                  </p:stCondLst>
                                  <p:childTnLst>
                                    <p:set>
                                      <p:cBhvr>
                                        <p:cTn id="24" dur="1" fill="hold">
                                          <p:stCondLst>
                                            <p:cond delay="0"/>
                                          </p:stCondLst>
                                        </p:cTn>
                                        <p:tgtEl>
                                          <p:spTgt spid="18"/>
                                        </p:tgtEl>
                                        <p:attrNameLst>
                                          <p:attrName>style.visibility</p:attrName>
                                        </p:attrNameLst>
                                      </p:cBhvr>
                                      <p:to>
                                        <p:strVal val="visible"/>
                                      </p:to>
                                    </p:set>
                                    <p:animEffect transition="in" filter="fade">
                                      <p:cBhvr>
                                        <p:cTn id="25" dur="300"/>
                                        <p:tgtEl>
                                          <p:spTgt spid="18"/>
                                        </p:tgtEl>
                                      </p:cBhvr>
                                    </p:animEffect>
                                  </p:childTnLst>
                                </p:cTn>
                              </p:par>
                              <p:par>
                                <p:cTn id="26" presetID="10" presetClass="entr" presetSubtype="0" fill="hold" grpId="0" nodeType="withEffect">
                                  <p:stCondLst>
                                    <p:cond delay="500"/>
                                  </p:stCondLst>
                                  <p:childTnLst>
                                    <p:set>
                                      <p:cBhvr>
                                        <p:cTn id="27" dur="1" fill="hold">
                                          <p:stCondLst>
                                            <p:cond delay="0"/>
                                          </p:stCondLst>
                                        </p:cTn>
                                        <p:tgtEl>
                                          <p:spTgt spid="19"/>
                                        </p:tgtEl>
                                        <p:attrNameLst>
                                          <p:attrName>style.visibility</p:attrName>
                                        </p:attrNameLst>
                                      </p:cBhvr>
                                      <p:to>
                                        <p:strVal val="visible"/>
                                      </p:to>
                                    </p:set>
                                    <p:animEffect transition="in" filter="fade">
                                      <p:cBhvr>
                                        <p:cTn id="28" dur="300"/>
                                        <p:tgtEl>
                                          <p:spTgt spid="19"/>
                                        </p:tgtEl>
                                      </p:cBhvr>
                                    </p:animEffect>
                                  </p:childTnLst>
                                </p:cTn>
                              </p:par>
                              <p:par>
                                <p:cTn id="29" presetID="10" presetClass="entr" presetSubtype="0" fill="hold" grpId="0" nodeType="withEffect">
                                  <p:stCondLst>
                                    <p:cond delay="200"/>
                                  </p:stCondLst>
                                  <p:childTnLst>
                                    <p:set>
                                      <p:cBhvr>
                                        <p:cTn id="30" dur="1" fill="hold">
                                          <p:stCondLst>
                                            <p:cond delay="0"/>
                                          </p:stCondLst>
                                        </p:cTn>
                                        <p:tgtEl>
                                          <p:spTgt spid="20"/>
                                        </p:tgtEl>
                                        <p:attrNameLst>
                                          <p:attrName>style.visibility</p:attrName>
                                        </p:attrNameLst>
                                      </p:cBhvr>
                                      <p:to>
                                        <p:strVal val="visible"/>
                                      </p:to>
                                    </p:set>
                                    <p:animEffect transition="in" filter="fade">
                                      <p:cBhvr>
                                        <p:cTn id="31" dur="300"/>
                                        <p:tgtEl>
                                          <p:spTgt spid="20"/>
                                        </p:tgtEl>
                                      </p:cBhvr>
                                    </p:animEffect>
                                  </p:childTnLst>
                                </p:cTn>
                              </p:par>
                              <p:par>
                                <p:cTn id="32" presetID="22" presetClass="entr" presetSubtype="8" fill="hold" nodeType="withEffect">
                                  <p:stCondLst>
                                    <p:cond delay="300"/>
                                  </p:stCondLst>
                                  <p:childTnLst>
                                    <p:set>
                                      <p:cBhvr>
                                        <p:cTn id="33" dur="1" fill="hold">
                                          <p:stCondLst>
                                            <p:cond delay="0"/>
                                          </p:stCondLst>
                                        </p:cTn>
                                        <p:tgtEl>
                                          <p:spTgt spid="21"/>
                                        </p:tgtEl>
                                        <p:attrNameLst>
                                          <p:attrName>style.visibility</p:attrName>
                                        </p:attrNameLst>
                                      </p:cBhvr>
                                      <p:to>
                                        <p:strVal val="visible"/>
                                      </p:to>
                                    </p:set>
                                    <p:animEffect transition="in" filter="wipe(left)">
                                      <p:cBhvr>
                                        <p:cTn id="34" dur="500"/>
                                        <p:tgtEl>
                                          <p:spTgt spid="21"/>
                                        </p:tgtEl>
                                      </p:cBhvr>
                                    </p:animEffect>
                                  </p:childTnLst>
                                </p:cTn>
                              </p:par>
                              <p:par>
                                <p:cTn id="35" presetID="10" presetClass="entr" presetSubtype="0" fill="hold" grpId="0" nodeType="withEffect">
                                  <p:stCondLst>
                                    <p:cond delay="400"/>
                                  </p:stCondLst>
                                  <p:childTnLst>
                                    <p:set>
                                      <p:cBhvr>
                                        <p:cTn id="36" dur="1" fill="hold">
                                          <p:stCondLst>
                                            <p:cond delay="0"/>
                                          </p:stCondLst>
                                        </p:cTn>
                                        <p:tgtEl>
                                          <p:spTgt spid="22"/>
                                        </p:tgtEl>
                                        <p:attrNameLst>
                                          <p:attrName>style.visibility</p:attrName>
                                        </p:attrNameLst>
                                      </p:cBhvr>
                                      <p:to>
                                        <p:strVal val="visible"/>
                                      </p:to>
                                    </p:set>
                                    <p:animEffect transition="in" filter="fade">
                                      <p:cBhvr>
                                        <p:cTn id="37" dur="300"/>
                                        <p:tgtEl>
                                          <p:spTgt spid="22"/>
                                        </p:tgtEl>
                                      </p:cBhvr>
                                    </p:animEffect>
                                  </p:childTnLst>
                                </p:cTn>
                              </p:par>
                              <p:par>
                                <p:cTn id="38" presetID="10" presetClass="entr" presetSubtype="0" fill="hold" grpId="0" nodeType="withEffect">
                                  <p:stCondLst>
                                    <p:cond delay="600"/>
                                  </p:stCondLst>
                                  <p:childTnLst>
                                    <p:set>
                                      <p:cBhvr>
                                        <p:cTn id="39" dur="1" fill="hold">
                                          <p:stCondLst>
                                            <p:cond delay="0"/>
                                          </p:stCondLst>
                                        </p:cTn>
                                        <p:tgtEl>
                                          <p:spTgt spid="23"/>
                                        </p:tgtEl>
                                        <p:attrNameLst>
                                          <p:attrName>style.visibility</p:attrName>
                                        </p:attrNameLst>
                                      </p:cBhvr>
                                      <p:to>
                                        <p:strVal val="visible"/>
                                      </p:to>
                                    </p:set>
                                    <p:animEffect transition="in" filter="fade">
                                      <p:cBhvr>
                                        <p:cTn id="40" dur="300"/>
                                        <p:tgtEl>
                                          <p:spTgt spid="23"/>
                                        </p:tgtEl>
                                      </p:cBhvr>
                                    </p:animEffect>
                                  </p:childTnLst>
                                </p:cTn>
                              </p:par>
                              <p:par>
                                <p:cTn id="41" presetID="10" presetClass="entr" presetSubtype="0" fill="hold" grpId="0" nodeType="withEffect">
                                  <p:stCondLst>
                                    <p:cond delay="200"/>
                                  </p:stCondLst>
                                  <p:childTnLst>
                                    <p:set>
                                      <p:cBhvr>
                                        <p:cTn id="42" dur="1" fill="hold">
                                          <p:stCondLst>
                                            <p:cond delay="0"/>
                                          </p:stCondLst>
                                        </p:cTn>
                                        <p:tgtEl>
                                          <p:spTgt spid="27"/>
                                        </p:tgtEl>
                                        <p:attrNameLst>
                                          <p:attrName>style.visibility</p:attrName>
                                        </p:attrNameLst>
                                      </p:cBhvr>
                                      <p:to>
                                        <p:strVal val="visible"/>
                                      </p:to>
                                    </p:set>
                                    <p:animEffect transition="in" filter="fade">
                                      <p:cBhvr>
                                        <p:cTn id="43" dur="300"/>
                                        <p:tgtEl>
                                          <p:spTgt spid="27"/>
                                        </p:tgtEl>
                                      </p:cBhvr>
                                    </p:animEffect>
                                  </p:childTnLst>
                                </p:cTn>
                              </p:par>
                              <p:par>
                                <p:cTn id="44" presetID="22" presetClass="entr" presetSubtype="8" fill="hold" nodeType="withEffect">
                                  <p:stCondLst>
                                    <p:cond delay="300"/>
                                  </p:stCondLst>
                                  <p:childTnLst>
                                    <p:set>
                                      <p:cBhvr>
                                        <p:cTn id="45" dur="1" fill="hold">
                                          <p:stCondLst>
                                            <p:cond delay="0"/>
                                          </p:stCondLst>
                                        </p:cTn>
                                        <p:tgtEl>
                                          <p:spTgt spid="28"/>
                                        </p:tgtEl>
                                        <p:attrNameLst>
                                          <p:attrName>style.visibility</p:attrName>
                                        </p:attrNameLst>
                                      </p:cBhvr>
                                      <p:to>
                                        <p:strVal val="visible"/>
                                      </p:to>
                                    </p:set>
                                    <p:animEffect transition="in" filter="wipe(left)">
                                      <p:cBhvr>
                                        <p:cTn id="46" dur="500"/>
                                        <p:tgtEl>
                                          <p:spTgt spid="28"/>
                                        </p:tgtEl>
                                      </p:cBhvr>
                                    </p:animEffect>
                                  </p:childTnLst>
                                </p:cTn>
                              </p:par>
                              <p:par>
                                <p:cTn id="47" presetID="10" presetClass="entr" presetSubtype="0" fill="hold" grpId="0" nodeType="withEffect">
                                  <p:stCondLst>
                                    <p:cond delay="400"/>
                                  </p:stCondLst>
                                  <p:childTnLst>
                                    <p:set>
                                      <p:cBhvr>
                                        <p:cTn id="48" dur="1" fill="hold">
                                          <p:stCondLst>
                                            <p:cond delay="0"/>
                                          </p:stCondLst>
                                        </p:cTn>
                                        <p:tgtEl>
                                          <p:spTgt spid="29"/>
                                        </p:tgtEl>
                                        <p:attrNameLst>
                                          <p:attrName>style.visibility</p:attrName>
                                        </p:attrNameLst>
                                      </p:cBhvr>
                                      <p:to>
                                        <p:strVal val="visible"/>
                                      </p:to>
                                    </p:set>
                                    <p:animEffect transition="in" filter="fade">
                                      <p:cBhvr>
                                        <p:cTn id="49" dur="300"/>
                                        <p:tgtEl>
                                          <p:spTgt spid="29"/>
                                        </p:tgtEl>
                                      </p:cBhvr>
                                    </p:animEffect>
                                  </p:childTnLst>
                                </p:cTn>
                              </p:par>
                              <p:par>
                                <p:cTn id="50" presetID="10" presetClass="entr" presetSubtype="0" fill="hold" grpId="0" nodeType="withEffect">
                                  <p:stCondLst>
                                    <p:cond delay="600"/>
                                  </p:stCondLst>
                                  <p:childTnLst>
                                    <p:set>
                                      <p:cBhvr>
                                        <p:cTn id="51" dur="1" fill="hold">
                                          <p:stCondLst>
                                            <p:cond delay="0"/>
                                          </p:stCondLst>
                                        </p:cTn>
                                        <p:tgtEl>
                                          <p:spTgt spid="30"/>
                                        </p:tgtEl>
                                        <p:attrNameLst>
                                          <p:attrName>style.visibility</p:attrName>
                                        </p:attrNameLst>
                                      </p:cBhvr>
                                      <p:to>
                                        <p:strVal val="visible"/>
                                      </p:to>
                                    </p:set>
                                    <p:animEffect transition="in" filter="fade">
                                      <p:cBhvr>
                                        <p:cTn id="52" dur="300"/>
                                        <p:tgtEl>
                                          <p:spTgt spid="30"/>
                                        </p:tgtEl>
                                      </p:cBhvr>
                                    </p:animEffect>
                                  </p:childTnLst>
                                </p:cTn>
                              </p:par>
                              <p:par>
                                <p:cTn id="53" presetID="49" presetClass="entr" presetSubtype="0" decel="100000" fill="hold" grpId="0" nodeType="withEffect">
                                  <p:stCondLst>
                                    <p:cond delay="0"/>
                                  </p:stCondLst>
                                  <p:childTnLst>
                                    <p:set>
                                      <p:cBhvr>
                                        <p:cTn id="54" dur="1" fill="hold">
                                          <p:stCondLst>
                                            <p:cond delay="0"/>
                                          </p:stCondLst>
                                        </p:cTn>
                                        <p:tgtEl>
                                          <p:spTgt spid="35"/>
                                        </p:tgtEl>
                                        <p:attrNameLst>
                                          <p:attrName>style.visibility</p:attrName>
                                        </p:attrNameLst>
                                      </p:cBhvr>
                                      <p:to>
                                        <p:strVal val="visible"/>
                                      </p:to>
                                    </p:set>
                                    <p:anim calcmode="lin" valueType="num">
                                      <p:cBhvr>
                                        <p:cTn id="55" dur="500" fill="hold"/>
                                        <p:tgtEl>
                                          <p:spTgt spid="35"/>
                                        </p:tgtEl>
                                        <p:attrNameLst>
                                          <p:attrName>ppt_w</p:attrName>
                                        </p:attrNameLst>
                                      </p:cBhvr>
                                      <p:tavLst>
                                        <p:tav tm="0">
                                          <p:val>
                                            <p:fltVal val="0"/>
                                          </p:val>
                                        </p:tav>
                                        <p:tav tm="100000">
                                          <p:val>
                                            <p:strVal val="#ppt_w"/>
                                          </p:val>
                                        </p:tav>
                                      </p:tavLst>
                                    </p:anim>
                                    <p:anim calcmode="lin" valueType="num">
                                      <p:cBhvr>
                                        <p:cTn id="56" dur="500" fill="hold"/>
                                        <p:tgtEl>
                                          <p:spTgt spid="35"/>
                                        </p:tgtEl>
                                        <p:attrNameLst>
                                          <p:attrName>ppt_h</p:attrName>
                                        </p:attrNameLst>
                                      </p:cBhvr>
                                      <p:tavLst>
                                        <p:tav tm="0">
                                          <p:val>
                                            <p:fltVal val="0"/>
                                          </p:val>
                                        </p:tav>
                                        <p:tav tm="100000">
                                          <p:val>
                                            <p:strVal val="#ppt_h"/>
                                          </p:val>
                                        </p:tav>
                                      </p:tavLst>
                                    </p:anim>
                                    <p:anim calcmode="lin" valueType="num">
                                      <p:cBhvr>
                                        <p:cTn id="57" dur="500" fill="hold"/>
                                        <p:tgtEl>
                                          <p:spTgt spid="35"/>
                                        </p:tgtEl>
                                        <p:attrNameLst>
                                          <p:attrName>style.rotation</p:attrName>
                                        </p:attrNameLst>
                                      </p:cBhvr>
                                      <p:tavLst>
                                        <p:tav tm="0">
                                          <p:val>
                                            <p:fltVal val="360"/>
                                          </p:val>
                                        </p:tav>
                                        <p:tav tm="100000">
                                          <p:val>
                                            <p:fltVal val="0"/>
                                          </p:val>
                                        </p:tav>
                                      </p:tavLst>
                                    </p:anim>
                                    <p:animEffect transition="in" filter="fade">
                                      <p:cBhvr>
                                        <p:cTn id="58" dur="500"/>
                                        <p:tgtEl>
                                          <p:spTgt spid="35"/>
                                        </p:tgtEl>
                                      </p:cBhvr>
                                    </p:animEffect>
                                  </p:childTnLst>
                                </p:cTn>
                              </p:par>
                              <p:par>
                                <p:cTn id="59" presetID="49" presetClass="entr" presetSubtype="0" decel="100000" fill="hold" grpId="0" nodeType="withEffect">
                                  <p:stCondLst>
                                    <p:cond delay="200"/>
                                  </p:stCondLst>
                                  <p:childTnLst>
                                    <p:set>
                                      <p:cBhvr>
                                        <p:cTn id="60" dur="1" fill="hold">
                                          <p:stCondLst>
                                            <p:cond delay="0"/>
                                          </p:stCondLst>
                                        </p:cTn>
                                        <p:tgtEl>
                                          <p:spTgt spid="36"/>
                                        </p:tgtEl>
                                        <p:attrNameLst>
                                          <p:attrName>style.visibility</p:attrName>
                                        </p:attrNameLst>
                                      </p:cBhvr>
                                      <p:to>
                                        <p:strVal val="visible"/>
                                      </p:to>
                                    </p:set>
                                    <p:anim calcmode="lin" valueType="num">
                                      <p:cBhvr>
                                        <p:cTn id="61" dur="500" fill="hold"/>
                                        <p:tgtEl>
                                          <p:spTgt spid="36"/>
                                        </p:tgtEl>
                                        <p:attrNameLst>
                                          <p:attrName>ppt_w</p:attrName>
                                        </p:attrNameLst>
                                      </p:cBhvr>
                                      <p:tavLst>
                                        <p:tav tm="0">
                                          <p:val>
                                            <p:fltVal val="0"/>
                                          </p:val>
                                        </p:tav>
                                        <p:tav tm="100000">
                                          <p:val>
                                            <p:strVal val="#ppt_w"/>
                                          </p:val>
                                        </p:tav>
                                      </p:tavLst>
                                    </p:anim>
                                    <p:anim calcmode="lin" valueType="num">
                                      <p:cBhvr>
                                        <p:cTn id="62" dur="500" fill="hold"/>
                                        <p:tgtEl>
                                          <p:spTgt spid="36"/>
                                        </p:tgtEl>
                                        <p:attrNameLst>
                                          <p:attrName>ppt_h</p:attrName>
                                        </p:attrNameLst>
                                      </p:cBhvr>
                                      <p:tavLst>
                                        <p:tav tm="0">
                                          <p:val>
                                            <p:fltVal val="0"/>
                                          </p:val>
                                        </p:tav>
                                        <p:tav tm="100000">
                                          <p:val>
                                            <p:strVal val="#ppt_h"/>
                                          </p:val>
                                        </p:tav>
                                      </p:tavLst>
                                    </p:anim>
                                    <p:anim calcmode="lin" valueType="num">
                                      <p:cBhvr>
                                        <p:cTn id="63" dur="500" fill="hold"/>
                                        <p:tgtEl>
                                          <p:spTgt spid="36"/>
                                        </p:tgtEl>
                                        <p:attrNameLst>
                                          <p:attrName>style.rotation</p:attrName>
                                        </p:attrNameLst>
                                      </p:cBhvr>
                                      <p:tavLst>
                                        <p:tav tm="0">
                                          <p:val>
                                            <p:fltVal val="360"/>
                                          </p:val>
                                        </p:tav>
                                        <p:tav tm="100000">
                                          <p:val>
                                            <p:fltVal val="0"/>
                                          </p:val>
                                        </p:tav>
                                      </p:tavLst>
                                    </p:anim>
                                    <p:animEffect transition="in" filter="fade">
                                      <p:cBhvr>
                                        <p:cTn id="64" dur="500"/>
                                        <p:tgtEl>
                                          <p:spTgt spid="36"/>
                                        </p:tgtEl>
                                      </p:cBhvr>
                                    </p:animEffect>
                                  </p:childTnLst>
                                </p:cTn>
                              </p:par>
                              <p:par>
                                <p:cTn id="65" presetID="49" presetClass="entr" presetSubtype="0" decel="100000" fill="hold" grpId="0" nodeType="withEffect">
                                  <p:stCondLst>
                                    <p:cond delay="400"/>
                                  </p:stCondLst>
                                  <p:childTnLst>
                                    <p:set>
                                      <p:cBhvr>
                                        <p:cTn id="66" dur="1" fill="hold">
                                          <p:stCondLst>
                                            <p:cond delay="0"/>
                                          </p:stCondLst>
                                        </p:cTn>
                                        <p:tgtEl>
                                          <p:spTgt spid="37"/>
                                        </p:tgtEl>
                                        <p:attrNameLst>
                                          <p:attrName>style.visibility</p:attrName>
                                        </p:attrNameLst>
                                      </p:cBhvr>
                                      <p:to>
                                        <p:strVal val="visible"/>
                                      </p:to>
                                    </p:set>
                                    <p:anim calcmode="lin" valueType="num">
                                      <p:cBhvr>
                                        <p:cTn id="67" dur="500" fill="hold"/>
                                        <p:tgtEl>
                                          <p:spTgt spid="37"/>
                                        </p:tgtEl>
                                        <p:attrNameLst>
                                          <p:attrName>ppt_w</p:attrName>
                                        </p:attrNameLst>
                                      </p:cBhvr>
                                      <p:tavLst>
                                        <p:tav tm="0">
                                          <p:val>
                                            <p:fltVal val="0"/>
                                          </p:val>
                                        </p:tav>
                                        <p:tav tm="100000">
                                          <p:val>
                                            <p:strVal val="#ppt_w"/>
                                          </p:val>
                                        </p:tav>
                                      </p:tavLst>
                                    </p:anim>
                                    <p:anim calcmode="lin" valueType="num">
                                      <p:cBhvr>
                                        <p:cTn id="68" dur="500" fill="hold"/>
                                        <p:tgtEl>
                                          <p:spTgt spid="37"/>
                                        </p:tgtEl>
                                        <p:attrNameLst>
                                          <p:attrName>ppt_h</p:attrName>
                                        </p:attrNameLst>
                                      </p:cBhvr>
                                      <p:tavLst>
                                        <p:tav tm="0">
                                          <p:val>
                                            <p:fltVal val="0"/>
                                          </p:val>
                                        </p:tav>
                                        <p:tav tm="100000">
                                          <p:val>
                                            <p:strVal val="#ppt_h"/>
                                          </p:val>
                                        </p:tav>
                                      </p:tavLst>
                                    </p:anim>
                                    <p:anim calcmode="lin" valueType="num">
                                      <p:cBhvr>
                                        <p:cTn id="69" dur="500" fill="hold"/>
                                        <p:tgtEl>
                                          <p:spTgt spid="37"/>
                                        </p:tgtEl>
                                        <p:attrNameLst>
                                          <p:attrName>style.rotation</p:attrName>
                                        </p:attrNameLst>
                                      </p:cBhvr>
                                      <p:tavLst>
                                        <p:tav tm="0">
                                          <p:val>
                                            <p:fltVal val="360"/>
                                          </p:val>
                                        </p:tav>
                                        <p:tav tm="100000">
                                          <p:val>
                                            <p:fltVal val="0"/>
                                          </p:val>
                                        </p:tav>
                                      </p:tavLst>
                                    </p:anim>
                                    <p:animEffect transition="in" filter="fade">
                                      <p:cBhvr>
                                        <p:cTn id="70" dur="500"/>
                                        <p:tgtEl>
                                          <p:spTgt spid="37"/>
                                        </p:tgtEl>
                                      </p:cBhvr>
                                    </p:animEffect>
                                  </p:childTnLst>
                                </p:cTn>
                              </p:par>
                              <p:par>
                                <p:cTn id="71" presetID="49" presetClass="entr" presetSubtype="0" decel="100000" fill="hold" grpId="0" nodeType="withEffect">
                                  <p:stCondLst>
                                    <p:cond delay="600"/>
                                  </p:stCondLst>
                                  <p:childTnLst>
                                    <p:set>
                                      <p:cBhvr>
                                        <p:cTn id="72" dur="1" fill="hold">
                                          <p:stCondLst>
                                            <p:cond delay="0"/>
                                          </p:stCondLst>
                                        </p:cTn>
                                        <p:tgtEl>
                                          <p:spTgt spid="38"/>
                                        </p:tgtEl>
                                        <p:attrNameLst>
                                          <p:attrName>style.visibility</p:attrName>
                                        </p:attrNameLst>
                                      </p:cBhvr>
                                      <p:to>
                                        <p:strVal val="visible"/>
                                      </p:to>
                                    </p:set>
                                    <p:anim calcmode="lin" valueType="num">
                                      <p:cBhvr>
                                        <p:cTn id="73" dur="500" fill="hold"/>
                                        <p:tgtEl>
                                          <p:spTgt spid="38"/>
                                        </p:tgtEl>
                                        <p:attrNameLst>
                                          <p:attrName>ppt_w</p:attrName>
                                        </p:attrNameLst>
                                      </p:cBhvr>
                                      <p:tavLst>
                                        <p:tav tm="0">
                                          <p:val>
                                            <p:fltVal val="0"/>
                                          </p:val>
                                        </p:tav>
                                        <p:tav tm="100000">
                                          <p:val>
                                            <p:strVal val="#ppt_w"/>
                                          </p:val>
                                        </p:tav>
                                      </p:tavLst>
                                    </p:anim>
                                    <p:anim calcmode="lin" valueType="num">
                                      <p:cBhvr>
                                        <p:cTn id="74" dur="500" fill="hold"/>
                                        <p:tgtEl>
                                          <p:spTgt spid="38"/>
                                        </p:tgtEl>
                                        <p:attrNameLst>
                                          <p:attrName>ppt_h</p:attrName>
                                        </p:attrNameLst>
                                      </p:cBhvr>
                                      <p:tavLst>
                                        <p:tav tm="0">
                                          <p:val>
                                            <p:fltVal val="0"/>
                                          </p:val>
                                        </p:tav>
                                        <p:tav tm="100000">
                                          <p:val>
                                            <p:strVal val="#ppt_h"/>
                                          </p:val>
                                        </p:tav>
                                      </p:tavLst>
                                    </p:anim>
                                    <p:anim calcmode="lin" valueType="num">
                                      <p:cBhvr>
                                        <p:cTn id="75" dur="500" fill="hold"/>
                                        <p:tgtEl>
                                          <p:spTgt spid="38"/>
                                        </p:tgtEl>
                                        <p:attrNameLst>
                                          <p:attrName>style.rotation</p:attrName>
                                        </p:attrNameLst>
                                      </p:cBhvr>
                                      <p:tavLst>
                                        <p:tav tm="0">
                                          <p:val>
                                            <p:fltVal val="360"/>
                                          </p:val>
                                        </p:tav>
                                        <p:tav tm="100000">
                                          <p:val>
                                            <p:fltVal val="0"/>
                                          </p:val>
                                        </p:tav>
                                      </p:tavLst>
                                    </p:anim>
                                    <p:animEffect transition="in" filter="fade">
                                      <p:cBhvr>
                                        <p:cTn id="76" dur="500"/>
                                        <p:tgtEl>
                                          <p:spTgt spid="38"/>
                                        </p:tgtEl>
                                      </p:cBhvr>
                                    </p:animEffect>
                                  </p:childTnLst>
                                </p:cTn>
                              </p:par>
                              <p:par>
                                <p:cTn id="77" presetID="2" presetClass="entr" presetSubtype="8" decel="100000" fill="hold" nodeType="withEffect">
                                  <p:stCondLst>
                                    <p:cond delay="0"/>
                                  </p:stCondLst>
                                  <p:childTnLst>
                                    <p:set>
                                      <p:cBhvr>
                                        <p:cTn id="78" dur="1" fill="hold">
                                          <p:stCondLst>
                                            <p:cond delay="0"/>
                                          </p:stCondLst>
                                        </p:cTn>
                                        <p:tgtEl>
                                          <p:spTgt spid="55"/>
                                        </p:tgtEl>
                                        <p:attrNameLst>
                                          <p:attrName>style.visibility</p:attrName>
                                        </p:attrNameLst>
                                      </p:cBhvr>
                                      <p:to>
                                        <p:strVal val="visible"/>
                                      </p:to>
                                    </p:set>
                                    <p:anim calcmode="lin" valueType="num">
                                      <p:cBhvr additive="base">
                                        <p:cTn id="79" dur="1500" fill="hold"/>
                                        <p:tgtEl>
                                          <p:spTgt spid="55"/>
                                        </p:tgtEl>
                                        <p:attrNameLst>
                                          <p:attrName>ppt_x</p:attrName>
                                        </p:attrNameLst>
                                      </p:cBhvr>
                                      <p:tavLst>
                                        <p:tav tm="0">
                                          <p:val>
                                            <p:strVal val="0-#ppt_w/2"/>
                                          </p:val>
                                        </p:tav>
                                        <p:tav tm="100000">
                                          <p:val>
                                            <p:strVal val="#ppt_x"/>
                                          </p:val>
                                        </p:tav>
                                      </p:tavLst>
                                    </p:anim>
                                    <p:anim calcmode="lin" valueType="num">
                                      <p:cBhvr additive="base">
                                        <p:cTn id="80" dur="1500" fill="hold"/>
                                        <p:tgtEl>
                                          <p:spTgt spid="55"/>
                                        </p:tgtEl>
                                        <p:attrNameLst>
                                          <p:attrName>ppt_y</p:attrName>
                                        </p:attrNameLst>
                                      </p:cBhvr>
                                      <p:tavLst>
                                        <p:tav tm="0">
                                          <p:val>
                                            <p:strVal val="#ppt_y"/>
                                          </p:val>
                                        </p:tav>
                                        <p:tav tm="100000">
                                          <p:val>
                                            <p:strVal val="#ppt_y"/>
                                          </p:val>
                                        </p:tav>
                                      </p:tavLst>
                                    </p:anim>
                                  </p:childTnLst>
                                </p:cTn>
                              </p:par>
                              <p:par>
                                <p:cTn id="81" presetID="2" presetClass="entr" presetSubtype="8" decel="100000" fill="hold" nodeType="withEffect">
                                  <p:stCondLst>
                                    <p:cond delay="200"/>
                                  </p:stCondLst>
                                  <p:childTnLst>
                                    <p:set>
                                      <p:cBhvr>
                                        <p:cTn id="82" dur="1" fill="hold">
                                          <p:stCondLst>
                                            <p:cond delay="0"/>
                                          </p:stCondLst>
                                        </p:cTn>
                                        <p:tgtEl>
                                          <p:spTgt spid="50"/>
                                        </p:tgtEl>
                                        <p:attrNameLst>
                                          <p:attrName>style.visibility</p:attrName>
                                        </p:attrNameLst>
                                      </p:cBhvr>
                                      <p:to>
                                        <p:strVal val="visible"/>
                                      </p:to>
                                    </p:set>
                                    <p:anim calcmode="lin" valueType="num">
                                      <p:cBhvr additive="base">
                                        <p:cTn id="83" dur="1500" fill="hold"/>
                                        <p:tgtEl>
                                          <p:spTgt spid="50"/>
                                        </p:tgtEl>
                                        <p:attrNameLst>
                                          <p:attrName>ppt_x</p:attrName>
                                        </p:attrNameLst>
                                      </p:cBhvr>
                                      <p:tavLst>
                                        <p:tav tm="0">
                                          <p:val>
                                            <p:strVal val="0-#ppt_w/2"/>
                                          </p:val>
                                        </p:tav>
                                        <p:tav tm="100000">
                                          <p:val>
                                            <p:strVal val="#ppt_x"/>
                                          </p:val>
                                        </p:tav>
                                      </p:tavLst>
                                    </p:anim>
                                    <p:anim calcmode="lin" valueType="num">
                                      <p:cBhvr additive="base">
                                        <p:cTn id="84" dur="1500" fill="hold"/>
                                        <p:tgtEl>
                                          <p:spTgt spid="50"/>
                                        </p:tgtEl>
                                        <p:attrNameLst>
                                          <p:attrName>ppt_y</p:attrName>
                                        </p:attrNameLst>
                                      </p:cBhvr>
                                      <p:tavLst>
                                        <p:tav tm="0">
                                          <p:val>
                                            <p:strVal val="#ppt_y"/>
                                          </p:val>
                                        </p:tav>
                                        <p:tav tm="100000">
                                          <p:val>
                                            <p:strVal val="#ppt_y"/>
                                          </p:val>
                                        </p:tav>
                                      </p:tavLst>
                                    </p:anim>
                                  </p:childTnLst>
                                </p:cTn>
                              </p:par>
                              <p:par>
                                <p:cTn id="85" presetID="2" presetClass="entr" presetSubtype="8" decel="100000" fill="hold" nodeType="withEffect">
                                  <p:stCondLst>
                                    <p:cond delay="400"/>
                                  </p:stCondLst>
                                  <p:childTnLst>
                                    <p:set>
                                      <p:cBhvr>
                                        <p:cTn id="86" dur="1" fill="hold">
                                          <p:stCondLst>
                                            <p:cond delay="0"/>
                                          </p:stCondLst>
                                        </p:cTn>
                                        <p:tgtEl>
                                          <p:spTgt spid="45"/>
                                        </p:tgtEl>
                                        <p:attrNameLst>
                                          <p:attrName>style.visibility</p:attrName>
                                        </p:attrNameLst>
                                      </p:cBhvr>
                                      <p:to>
                                        <p:strVal val="visible"/>
                                      </p:to>
                                    </p:set>
                                    <p:anim calcmode="lin" valueType="num">
                                      <p:cBhvr additive="base">
                                        <p:cTn id="87" dur="1500" fill="hold"/>
                                        <p:tgtEl>
                                          <p:spTgt spid="45"/>
                                        </p:tgtEl>
                                        <p:attrNameLst>
                                          <p:attrName>ppt_x</p:attrName>
                                        </p:attrNameLst>
                                      </p:cBhvr>
                                      <p:tavLst>
                                        <p:tav tm="0">
                                          <p:val>
                                            <p:strVal val="0-#ppt_w/2"/>
                                          </p:val>
                                        </p:tav>
                                        <p:tav tm="100000">
                                          <p:val>
                                            <p:strVal val="#ppt_x"/>
                                          </p:val>
                                        </p:tav>
                                      </p:tavLst>
                                    </p:anim>
                                    <p:anim calcmode="lin" valueType="num">
                                      <p:cBhvr additive="base">
                                        <p:cTn id="88" dur="1500" fill="hold"/>
                                        <p:tgtEl>
                                          <p:spTgt spid="45"/>
                                        </p:tgtEl>
                                        <p:attrNameLst>
                                          <p:attrName>ppt_y</p:attrName>
                                        </p:attrNameLst>
                                      </p:cBhvr>
                                      <p:tavLst>
                                        <p:tav tm="0">
                                          <p:val>
                                            <p:strVal val="#ppt_y"/>
                                          </p:val>
                                        </p:tav>
                                        <p:tav tm="100000">
                                          <p:val>
                                            <p:strVal val="#ppt_y"/>
                                          </p:val>
                                        </p:tav>
                                      </p:tavLst>
                                    </p:anim>
                                  </p:childTnLst>
                                </p:cTn>
                              </p:par>
                              <p:par>
                                <p:cTn id="89" presetID="2" presetClass="entr" presetSubtype="8" decel="100000" fill="hold" nodeType="withEffect">
                                  <p:stCondLst>
                                    <p:cond delay="600"/>
                                  </p:stCondLst>
                                  <p:childTnLst>
                                    <p:set>
                                      <p:cBhvr>
                                        <p:cTn id="90" dur="1" fill="hold">
                                          <p:stCondLst>
                                            <p:cond delay="0"/>
                                          </p:stCondLst>
                                        </p:cTn>
                                        <p:tgtEl>
                                          <p:spTgt spid="40"/>
                                        </p:tgtEl>
                                        <p:attrNameLst>
                                          <p:attrName>style.visibility</p:attrName>
                                        </p:attrNameLst>
                                      </p:cBhvr>
                                      <p:to>
                                        <p:strVal val="visible"/>
                                      </p:to>
                                    </p:set>
                                    <p:anim calcmode="lin" valueType="num">
                                      <p:cBhvr additive="base">
                                        <p:cTn id="91" dur="1500" fill="hold"/>
                                        <p:tgtEl>
                                          <p:spTgt spid="40"/>
                                        </p:tgtEl>
                                        <p:attrNameLst>
                                          <p:attrName>ppt_x</p:attrName>
                                        </p:attrNameLst>
                                      </p:cBhvr>
                                      <p:tavLst>
                                        <p:tav tm="0">
                                          <p:val>
                                            <p:strVal val="0-#ppt_w/2"/>
                                          </p:val>
                                        </p:tav>
                                        <p:tav tm="100000">
                                          <p:val>
                                            <p:strVal val="#ppt_x"/>
                                          </p:val>
                                        </p:tav>
                                      </p:tavLst>
                                    </p:anim>
                                    <p:anim calcmode="lin" valueType="num">
                                      <p:cBhvr additive="base">
                                        <p:cTn id="92" dur="1500" fill="hold"/>
                                        <p:tgtEl>
                                          <p:spTgt spid="4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4" grpId="0"/>
      <p:bldP spid="15" grpId="0"/>
      <p:bldP spid="16" grpId="0"/>
      <p:bldP spid="18" grpId="0"/>
      <p:bldP spid="19" grpId="0"/>
      <p:bldP spid="20" grpId="0"/>
      <p:bldP spid="22" grpId="0"/>
      <p:bldP spid="23" grpId="0"/>
      <p:bldP spid="27" grpId="0"/>
      <p:bldP spid="29" grpId="0"/>
      <p:bldP spid="30" grpId="0"/>
      <p:bldP spid="35" grpId="0" animBg="1"/>
      <p:bldP spid="36" grpId="0" animBg="1"/>
      <p:bldP spid="37" grpId="0" animBg="1"/>
      <p:bldP spid="38" grpId="0" animBg="1"/>
    </p:bldLst>
  </p:timing>
</p:sld>
</file>

<file path=ppt/slides/slide18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9" name="Light Blue">
            <a:extLst>
              <a:ext uri="{FF2B5EF4-FFF2-40B4-BE49-F238E27FC236}">
                <a16:creationId xmlns:a16="http://schemas.microsoft.com/office/drawing/2014/main" id="{698FDDD3-AF36-478C-8BAF-B55F3E11AE96}"/>
              </a:ext>
            </a:extLst>
          </p:cNvPr>
          <p:cNvSpPr/>
          <p:nvPr/>
        </p:nvSpPr>
        <p:spPr>
          <a:xfrm rot="11700000">
            <a:off x="-9089865" y="167822"/>
            <a:ext cx="31922598" cy="21416690"/>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7000">
                <a:schemeClr val="accent2"/>
              </a:gs>
              <a:gs pos="0">
                <a:schemeClr val="accent1">
                  <a:lumMod val="40000"/>
                  <a:lumOff val="60000"/>
                </a:schemeClr>
              </a:gs>
            </a:gsLst>
            <a:path path="circle">
              <a:fillToRect l="50000" t="50000" r="50000" b="50000"/>
            </a:path>
          </a:gradFill>
          <a:ln w="9525" cap="flat">
            <a:noFill/>
            <a:prstDash val="solid"/>
            <a:miter/>
          </a:ln>
          <a:effectLst>
            <a:softEdge rad="1270000"/>
          </a:effectLst>
        </p:spPr>
        <p:txBody>
          <a:bodyPr rtlCol="0" anchor="ctr"/>
          <a:lstStyle/>
          <a:p>
            <a:endParaRPr lang="en-US"/>
          </a:p>
        </p:txBody>
      </p:sp>
      <p:sp>
        <p:nvSpPr>
          <p:cNvPr id="4" name="Pink Purple">
            <a:extLst>
              <a:ext uri="{FF2B5EF4-FFF2-40B4-BE49-F238E27FC236}">
                <a16:creationId xmlns:a16="http://schemas.microsoft.com/office/drawing/2014/main" id="{64A1E9B8-9C94-4CD2-A33D-A9A1CF551596}"/>
              </a:ext>
            </a:extLst>
          </p:cNvPr>
          <p:cNvSpPr/>
          <p:nvPr/>
        </p:nvSpPr>
        <p:spPr>
          <a:xfrm rot="900000">
            <a:off x="-4017610" y="-8193034"/>
            <a:ext cx="21010204" cy="18788207"/>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1000">
                <a:schemeClr val="accent2"/>
              </a:gs>
              <a:gs pos="40000">
                <a:schemeClr val="accent3">
                  <a:lumMod val="75000"/>
                </a:schemeClr>
              </a:gs>
              <a:gs pos="0">
                <a:schemeClr val="accent3">
                  <a:lumMod val="75000"/>
                </a:schemeClr>
              </a:gs>
            </a:gsLst>
            <a:path path="circle">
              <a:fillToRect l="50000" t="50000" r="50000" b="50000"/>
            </a:path>
          </a:gradFill>
          <a:ln w="9525" cap="flat">
            <a:noFill/>
            <a:prstDash val="solid"/>
            <a:miter/>
          </a:ln>
          <a:effectLst>
            <a:softEdge rad="1270000"/>
          </a:effectLst>
        </p:spPr>
        <p:txBody>
          <a:bodyPr rtlCol="0" anchor="ctr"/>
          <a:lstStyle/>
          <a:p>
            <a:endParaRPr lang="en-US"/>
          </a:p>
        </p:txBody>
      </p:sp>
      <p:sp>
        <p:nvSpPr>
          <p:cNvPr id="5" name="Purple">
            <a:extLst>
              <a:ext uri="{FF2B5EF4-FFF2-40B4-BE49-F238E27FC236}">
                <a16:creationId xmlns:a16="http://schemas.microsoft.com/office/drawing/2014/main" id="{5CE93821-3D50-497F-831D-E96E8D3867FD}"/>
              </a:ext>
            </a:extLst>
          </p:cNvPr>
          <p:cNvSpPr/>
          <p:nvPr/>
        </p:nvSpPr>
        <p:spPr>
          <a:xfrm rot="15300000">
            <a:off x="4762056" y="-9483872"/>
            <a:ext cx="30017871" cy="26843243"/>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3000">
                <a:schemeClr val="accent2"/>
              </a:gs>
              <a:gs pos="0">
                <a:schemeClr val="accent2"/>
              </a:gs>
            </a:gsLst>
            <a:path path="circle">
              <a:fillToRect l="50000" t="50000" r="50000" b="50000"/>
            </a:path>
          </a:gradFill>
          <a:ln w="9525" cap="flat">
            <a:noFill/>
            <a:prstDash val="solid"/>
            <a:miter/>
          </a:ln>
          <a:effectLst>
            <a:softEdge rad="1270000"/>
          </a:effectLst>
        </p:spPr>
        <p:txBody>
          <a:bodyPr rtlCol="0" anchor="ctr"/>
          <a:lstStyle/>
          <a:p>
            <a:endParaRPr lang="en-US"/>
          </a:p>
        </p:txBody>
      </p:sp>
      <p:sp>
        <p:nvSpPr>
          <p:cNvPr id="3" name="Pink">
            <a:extLst>
              <a:ext uri="{FF2B5EF4-FFF2-40B4-BE49-F238E27FC236}">
                <a16:creationId xmlns:a16="http://schemas.microsoft.com/office/drawing/2014/main" id="{3DB4F278-CA05-4F2A-85DD-548347AB72D4}"/>
              </a:ext>
            </a:extLst>
          </p:cNvPr>
          <p:cNvSpPr/>
          <p:nvPr/>
        </p:nvSpPr>
        <p:spPr>
          <a:xfrm rot="9000000">
            <a:off x="-1668281" y="-5525900"/>
            <a:ext cx="17079431" cy="15273145"/>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0000">
                <a:schemeClr val="accent3">
                  <a:lumMod val="75000"/>
                </a:schemeClr>
              </a:gs>
              <a:gs pos="0">
                <a:schemeClr val="accent3"/>
              </a:gs>
            </a:gsLst>
            <a:path path="circle">
              <a:fillToRect l="50000" t="50000" r="50000" b="50000"/>
            </a:path>
          </a:gradFill>
          <a:ln w="9525" cap="flat">
            <a:noFill/>
            <a:prstDash val="solid"/>
            <a:miter/>
          </a:ln>
          <a:effectLst>
            <a:softEdge rad="1270000"/>
          </a:effectLst>
        </p:spPr>
        <p:txBody>
          <a:bodyPr rtlCol="0" anchor="ctr"/>
          <a:lstStyle/>
          <a:p>
            <a:endParaRPr lang="en-US"/>
          </a:p>
        </p:txBody>
      </p:sp>
      <p:sp>
        <p:nvSpPr>
          <p:cNvPr id="6" name="Light Blue">
            <a:extLst>
              <a:ext uri="{FF2B5EF4-FFF2-40B4-BE49-F238E27FC236}">
                <a16:creationId xmlns:a16="http://schemas.microsoft.com/office/drawing/2014/main" id="{B035C36C-144F-4D88-AAED-EAD7D3F7CFF3}"/>
              </a:ext>
            </a:extLst>
          </p:cNvPr>
          <p:cNvSpPr/>
          <p:nvPr/>
        </p:nvSpPr>
        <p:spPr>
          <a:xfrm rot="15300000">
            <a:off x="5418788" y="-6875143"/>
            <a:ext cx="30017871" cy="26843243"/>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80000">
                <a:schemeClr val="accent2">
                  <a:alpha val="32000"/>
                </a:schemeClr>
              </a:gs>
              <a:gs pos="0">
                <a:schemeClr val="accent1"/>
              </a:gs>
            </a:gsLst>
            <a:path path="circle">
              <a:fillToRect l="50000" t="50000" r="50000" b="50000"/>
            </a:path>
          </a:gradFill>
          <a:ln w="9525" cap="flat">
            <a:noFill/>
            <a:prstDash val="solid"/>
            <a:miter/>
          </a:ln>
          <a:effectLst>
            <a:softEdge rad="1270000"/>
          </a:effectLst>
        </p:spPr>
        <p:txBody>
          <a:bodyPr rtlCol="0" anchor="ctr"/>
          <a:lstStyle/>
          <a:p>
            <a:endParaRPr lang="en-US"/>
          </a:p>
        </p:txBody>
      </p:sp>
      <p:sp>
        <p:nvSpPr>
          <p:cNvPr id="11" name="TextBox 10">
            <a:extLst>
              <a:ext uri="{FF2B5EF4-FFF2-40B4-BE49-F238E27FC236}">
                <a16:creationId xmlns:a16="http://schemas.microsoft.com/office/drawing/2014/main" id="{0D8E7273-4DE8-4DD0-98B3-81CBC0F7EF06}"/>
              </a:ext>
            </a:extLst>
          </p:cNvPr>
          <p:cNvSpPr txBox="1"/>
          <p:nvPr/>
        </p:nvSpPr>
        <p:spPr>
          <a:xfrm>
            <a:off x="714036" y="5280645"/>
            <a:ext cx="22517199" cy="3154710"/>
          </a:xfrm>
          <a:prstGeom prst="rect">
            <a:avLst/>
          </a:prstGeom>
          <a:noFill/>
        </p:spPr>
        <p:txBody>
          <a:bodyPr wrap="square" rtlCol="0">
            <a:spAutoFit/>
          </a:bodyPr>
          <a:lstStyle/>
          <a:p>
            <a:pPr lvl="0" algn="ctr">
              <a:defRPr/>
            </a:pPr>
            <a:r>
              <a:rPr lang="en-US" sz="19900" b="1">
                <a:latin typeface="Century Gothic"/>
              </a:rPr>
              <a:t>AUDIENCES</a:t>
            </a:r>
            <a:endParaRPr kumimoji="0" lang="en-US" sz="8800" i="0" u="none" strike="noStrike" kern="1200" cap="none" spc="0" normalizeH="0" baseline="0" noProof="0">
              <a:ln>
                <a:noFill/>
              </a:ln>
              <a:effectLst/>
              <a:uLnTx/>
              <a:uFillTx/>
              <a:latin typeface="Century Gothic"/>
            </a:endParaRPr>
          </a:p>
        </p:txBody>
      </p:sp>
      <p:sp>
        <p:nvSpPr>
          <p:cNvPr id="12" name="Rectangle 11">
            <a:extLst>
              <a:ext uri="{FF2B5EF4-FFF2-40B4-BE49-F238E27FC236}">
                <a16:creationId xmlns:a16="http://schemas.microsoft.com/office/drawing/2014/main" id="{70A5BA9A-776E-4F10-99A4-1709912CDBD0}"/>
              </a:ext>
            </a:extLst>
          </p:cNvPr>
          <p:cNvSpPr/>
          <p:nvPr/>
        </p:nvSpPr>
        <p:spPr>
          <a:xfrm>
            <a:off x="6145296" y="4022626"/>
            <a:ext cx="12096581" cy="1831271"/>
          </a:xfrm>
          <a:prstGeom prst="rect">
            <a:avLst/>
          </a:prstGeom>
        </p:spPr>
        <p:txBody>
          <a:bodyPr wrap="none">
            <a:spAutoFit/>
          </a:bodyPr>
          <a:lstStyle/>
          <a:p>
            <a:pPr algn="ctr"/>
            <a:r>
              <a:rPr lang="en-US" sz="11300" b="1">
                <a:latin typeface="Century Gothic"/>
              </a:rPr>
              <a:t>It’s Relaxing Your</a:t>
            </a:r>
            <a:endParaRPr lang="en-US" sz="11300"/>
          </a:p>
        </p:txBody>
      </p:sp>
      <p:sp>
        <p:nvSpPr>
          <p:cNvPr id="13" name="TextBox 12">
            <a:extLst>
              <a:ext uri="{FF2B5EF4-FFF2-40B4-BE49-F238E27FC236}">
                <a16:creationId xmlns:a16="http://schemas.microsoft.com/office/drawing/2014/main" id="{15D4C86E-05F9-4079-B2C2-5E1E228C4117}"/>
              </a:ext>
            </a:extLst>
          </p:cNvPr>
          <p:cNvSpPr txBox="1"/>
          <p:nvPr/>
        </p:nvSpPr>
        <p:spPr>
          <a:xfrm>
            <a:off x="1876893" y="1502434"/>
            <a:ext cx="1778051" cy="584775"/>
          </a:xfrm>
          <a:prstGeom prst="rect">
            <a:avLst/>
          </a:prstGeom>
          <a:noFill/>
        </p:spPr>
        <p:txBody>
          <a:bodyPr wrap="none" rtlCol="0">
            <a:spAutoFit/>
          </a:bodyPr>
          <a:lstStyle/>
          <a:p>
            <a:pPr lvl="0">
              <a:defRPr/>
            </a:pPr>
            <a:r>
              <a:rPr lang="en-US" sz="3200" b="1" noProof="0">
                <a:latin typeface="Century Gothic"/>
              </a:rPr>
              <a:t>agenda</a:t>
            </a:r>
            <a:endParaRPr kumimoji="0" lang="en-US" sz="1600" i="0" u="none" strike="noStrike" kern="1200" cap="none" spc="0" normalizeH="0" baseline="0" noProof="0">
              <a:ln>
                <a:noFill/>
              </a:ln>
              <a:effectLst/>
              <a:uLnTx/>
              <a:uFillTx/>
              <a:latin typeface="Century Gothic"/>
            </a:endParaRPr>
          </a:p>
        </p:txBody>
      </p:sp>
      <p:sp>
        <p:nvSpPr>
          <p:cNvPr id="14" name="Freeform 5">
            <a:extLst>
              <a:ext uri="{FF2B5EF4-FFF2-40B4-BE49-F238E27FC236}">
                <a16:creationId xmlns:a16="http://schemas.microsoft.com/office/drawing/2014/main" id="{B28FC478-3318-492C-92CA-508CC312BBED}"/>
              </a:ext>
            </a:extLst>
          </p:cNvPr>
          <p:cNvSpPr>
            <a:spLocks noEditPoints="1"/>
          </p:cNvSpPr>
          <p:nvPr/>
        </p:nvSpPr>
        <p:spPr bwMode="auto">
          <a:xfrm>
            <a:off x="3781969" y="1614170"/>
            <a:ext cx="462228" cy="42168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5" name="TextBox 14">
            <a:extLst>
              <a:ext uri="{FF2B5EF4-FFF2-40B4-BE49-F238E27FC236}">
                <a16:creationId xmlns:a16="http://schemas.microsoft.com/office/drawing/2014/main" id="{939DAB3E-5480-440F-B0D0-BAB38EBF69FB}"/>
              </a:ext>
            </a:extLst>
          </p:cNvPr>
          <p:cNvSpPr txBox="1"/>
          <p:nvPr/>
        </p:nvSpPr>
        <p:spPr>
          <a:xfrm>
            <a:off x="13129216" y="1563988"/>
            <a:ext cx="1638590" cy="461665"/>
          </a:xfrm>
          <a:prstGeom prst="rect">
            <a:avLst/>
          </a:prstGeom>
          <a:noFill/>
        </p:spPr>
        <p:txBody>
          <a:bodyPr wrap="none" rtlCol="0" anchor="ctr">
            <a:spAutoFit/>
          </a:bodyPr>
          <a:lstStyle/>
          <a:p>
            <a:pPr lvl="0">
              <a:defRPr/>
            </a:pPr>
            <a:r>
              <a:rPr lang="en-US" sz="2400">
                <a:solidFill>
                  <a:srgbClr val="D8E2FF"/>
                </a:solidFill>
                <a:latin typeface="Century Gothic"/>
              </a:rPr>
              <a:t>Introduce</a:t>
            </a:r>
            <a:endParaRPr kumimoji="0" lang="en-US" sz="1200" i="0" u="none" strike="noStrike" kern="1200" cap="none" spc="0" normalizeH="0" baseline="0" noProof="0">
              <a:ln>
                <a:noFill/>
              </a:ln>
              <a:solidFill>
                <a:srgbClr val="D8E2FF"/>
              </a:solidFill>
              <a:effectLst/>
              <a:uLnTx/>
              <a:uFillTx/>
              <a:latin typeface="Century Gothic"/>
            </a:endParaRPr>
          </a:p>
        </p:txBody>
      </p:sp>
      <p:sp>
        <p:nvSpPr>
          <p:cNvPr id="16" name="TextBox 15">
            <a:extLst>
              <a:ext uri="{FF2B5EF4-FFF2-40B4-BE49-F238E27FC236}">
                <a16:creationId xmlns:a16="http://schemas.microsoft.com/office/drawing/2014/main" id="{41B64DBB-44E7-496F-9175-366A7005685E}"/>
              </a:ext>
            </a:extLst>
          </p:cNvPr>
          <p:cNvSpPr txBox="1"/>
          <p:nvPr/>
        </p:nvSpPr>
        <p:spPr>
          <a:xfrm>
            <a:off x="15803592" y="1563988"/>
            <a:ext cx="1358064" cy="461665"/>
          </a:xfrm>
          <a:prstGeom prst="rect">
            <a:avLst/>
          </a:prstGeom>
          <a:noFill/>
        </p:spPr>
        <p:txBody>
          <a:bodyPr wrap="none" rtlCol="0" anchor="ctr">
            <a:spAutoFit/>
          </a:bodyPr>
          <a:lstStyle/>
          <a:p>
            <a:pPr lvl="0">
              <a:defRPr/>
            </a:pPr>
            <a:r>
              <a:rPr lang="en-US" sz="2400">
                <a:solidFill>
                  <a:srgbClr val="D8E2FF"/>
                </a:solidFill>
                <a:latin typeface="Century Gothic"/>
              </a:rPr>
              <a:t>Business</a:t>
            </a:r>
            <a:endParaRPr kumimoji="0" lang="en-US" sz="1200" i="0" u="none" strike="noStrike" kern="1200" cap="none" spc="0" normalizeH="0" baseline="0" noProof="0">
              <a:ln>
                <a:noFill/>
              </a:ln>
              <a:solidFill>
                <a:srgbClr val="D8E2FF"/>
              </a:solidFill>
              <a:effectLst/>
              <a:uLnTx/>
              <a:uFillTx/>
              <a:latin typeface="Century Gothic"/>
            </a:endParaRPr>
          </a:p>
        </p:txBody>
      </p:sp>
      <p:sp>
        <p:nvSpPr>
          <p:cNvPr id="17" name="TextBox 16">
            <a:extLst>
              <a:ext uri="{FF2B5EF4-FFF2-40B4-BE49-F238E27FC236}">
                <a16:creationId xmlns:a16="http://schemas.microsoft.com/office/drawing/2014/main" id="{52D94DA1-4670-486E-825F-430BB15F49B5}"/>
              </a:ext>
            </a:extLst>
          </p:cNvPr>
          <p:cNvSpPr txBox="1"/>
          <p:nvPr/>
        </p:nvSpPr>
        <p:spPr>
          <a:xfrm>
            <a:off x="18079114" y="1563988"/>
            <a:ext cx="1388522" cy="461665"/>
          </a:xfrm>
          <a:prstGeom prst="rect">
            <a:avLst/>
          </a:prstGeom>
          <a:noFill/>
        </p:spPr>
        <p:txBody>
          <a:bodyPr wrap="none" rtlCol="0" anchor="ctr">
            <a:spAutoFit/>
          </a:bodyPr>
          <a:lstStyle/>
          <a:p>
            <a:pPr lvl="0">
              <a:defRPr/>
            </a:pPr>
            <a:r>
              <a:rPr lang="en-US" sz="2400">
                <a:solidFill>
                  <a:srgbClr val="D8E2FF"/>
                </a:solidFill>
                <a:latin typeface="Century Gothic"/>
              </a:rPr>
              <a:t>Portfolio</a:t>
            </a:r>
            <a:endParaRPr kumimoji="0" lang="en-US" sz="1200" i="0" u="none" strike="noStrike" kern="1200" cap="none" spc="0" normalizeH="0" baseline="0" noProof="0">
              <a:ln>
                <a:noFill/>
              </a:ln>
              <a:solidFill>
                <a:srgbClr val="D8E2FF"/>
              </a:solidFill>
              <a:effectLst/>
              <a:uLnTx/>
              <a:uFillTx/>
              <a:latin typeface="Century Gothic"/>
            </a:endParaRPr>
          </a:p>
        </p:txBody>
      </p:sp>
      <p:sp>
        <p:nvSpPr>
          <p:cNvPr id="18" name="TextBox 17">
            <a:extLst>
              <a:ext uri="{FF2B5EF4-FFF2-40B4-BE49-F238E27FC236}">
                <a16:creationId xmlns:a16="http://schemas.microsoft.com/office/drawing/2014/main" id="{949636AC-D5EC-4485-B25D-C9744706CF3D}"/>
              </a:ext>
            </a:extLst>
          </p:cNvPr>
          <p:cNvSpPr txBox="1"/>
          <p:nvPr/>
        </p:nvSpPr>
        <p:spPr>
          <a:xfrm>
            <a:off x="20629477" y="1563988"/>
            <a:ext cx="1263487" cy="461665"/>
          </a:xfrm>
          <a:prstGeom prst="rect">
            <a:avLst/>
          </a:prstGeom>
          <a:noFill/>
        </p:spPr>
        <p:txBody>
          <a:bodyPr wrap="none" rtlCol="0" anchor="ctr">
            <a:spAutoFit/>
          </a:bodyPr>
          <a:lstStyle/>
          <a:p>
            <a:pPr lvl="0">
              <a:defRPr/>
            </a:pPr>
            <a:r>
              <a:rPr lang="en-US" sz="2400">
                <a:solidFill>
                  <a:srgbClr val="D8E2FF"/>
                </a:solidFill>
                <a:latin typeface="Century Gothic"/>
              </a:rPr>
              <a:t>Explore</a:t>
            </a:r>
            <a:endParaRPr kumimoji="0" lang="en-US" sz="1200" i="0" u="none" strike="noStrike" kern="1200" cap="none" spc="0" normalizeH="0" baseline="0" noProof="0">
              <a:ln>
                <a:noFill/>
              </a:ln>
              <a:solidFill>
                <a:srgbClr val="D8E2FF"/>
              </a:solidFill>
              <a:effectLst/>
              <a:uLnTx/>
              <a:uFillTx/>
              <a:latin typeface="Century Gothic"/>
            </a:endParaRPr>
          </a:p>
        </p:txBody>
      </p:sp>
      <p:sp>
        <p:nvSpPr>
          <p:cNvPr id="19" name="TextBox 18">
            <a:extLst>
              <a:ext uri="{FF2B5EF4-FFF2-40B4-BE49-F238E27FC236}">
                <a16:creationId xmlns:a16="http://schemas.microsoft.com/office/drawing/2014/main" id="{34769407-6B80-4585-BF4F-95368B6F38C4}"/>
              </a:ext>
            </a:extLst>
          </p:cNvPr>
          <p:cNvSpPr txBox="1"/>
          <p:nvPr/>
        </p:nvSpPr>
        <p:spPr>
          <a:xfrm>
            <a:off x="9711282" y="8435355"/>
            <a:ext cx="5385872" cy="1200329"/>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a:t>
            </a:r>
          </a:p>
        </p:txBody>
      </p:sp>
      <p:sp>
        <p:nvSpPr>
          <p:cNvPr id="20" name="Rectangle 19">
            <a:extLst>
              <a:ext uri="{FF2B5EF4-FFF2-40B4-BE49-F238E27FC236}">
                <a16:creationId xmlns:a16="http://schemas.microsoft.com/office/drawing/2014/main" id="{2CBA0E17-CB71-470E-B177-2468E18B13E4}"/>
              </a:ext>
            </a:extLst>
          </p:cNvPr>
          <p:cNvSpPr/>
          <p:nvPr/>
        </p:nvSpPr>
        <p:spPr>
          <a:xfrm>
            <a:off x="9448346" y="8565923"/>
            <a:ext cx="142336" cy="9553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659050406"/>
      </p:ext>
    </p:extLst>
  </p:cSld>
  <p:clrMapOvr>
    <a:overrideClrMapping bg1="dk1" tx1="lt1" bg2="dk2" tx2="lt2" accent1="accent1" accent2="accent2" accent3="accent3" accent4="accent4" accent5="accent5" accent6="accent6" hlink="hlink" folHlink="folHlink"/>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8250" fill="hold"/>
                                            <p:tgtEl>
                                              <p:spTgt spid="9"/>
                                            </p:tgtEl>
                                            <p:attrNameLst>
                                              <p:attrName>r</p:attrName>
                                            </p:attrNameLst>
                                          </p:cBhvr>
                                        </p:animRot>
                                      </p:childTnLst>
                                    </p:cTn>
                                  </p:par>
                                  <p:par>
                                    <p:cTn id="7" presetID="8" presetClass="emph" presetSubtype="0" repeatCount="indefinite" fill="hold" grpId="0" nodeType="withEffect">
                                      <p:stCondLst>
                                        <p:cond delay="0"/>
                                      </p:stCondLst>
                                      <p:childTnLst>
                                        <p:animRot by="21600000">
                                          <p:cBhvr>
                                            <p:cTn id="8" dur="6100" fill="hold"/>
                                            <p:tgtEl>
                                              <p:spTgt spid="4"/>
                                            </p:tgtEl>
                                            <p:attrNameLst>
                                              <p:attrName>r</p:attrName>
                                            </p:attrNameLst>
                                          </p:cBhvr>
                                        </p:animRot>
                                      </p:childTnLst>
                                    </p:cTn>
                                  </p:par>
                                  <p:par>
                                    <p:cTn id="9" presetID="8" presetClass="emph" presetSubtype="0" repeatCount="indefinite" fill="hold" grpId="0" nodeType="withEffect">
                                      <p:stCondLst>
                                        <p:cond delay="0"/>
                                      </p:stCondLst>
                                      <p:childTnLst>
                                        <p:animRot by="21600000">
                                          <p:cBhvr>
                                            <p:cTn id="10" dur="9600" fill="hold"/>
                                            <p:tgtEl>
                                              <p:spTgt spid="5"/>
                                            </p:tgtEl>
                                            <p:attrNameLst>
                                              <p:attrName>r</p:attrName>
                                            </p:attrNameLst>
                                          </p:cBhvr>
                                        </p:animRot>
                                      </p:childTnLst>
                                    </p:cTn>
                                  </p:par>
                                  <p:par>
                                    <p:cTn id="11" presetID="8" presetClass="emph" presetSubtype="0" repeatCount="indefinite" fill="hold" grpId="0" nodeType="withEffect">
                                      <p:stCondLst>
                                        <p:cond delay="0"/>
                                      </p:stCondLst>
                                      <p:childTnLst>
                                        <p:animRot by="-21600000">
                                          <p:cBhvr>
                                            <p:cTn id="12" dur="16000" fill="hold"/>
                                            <p:tgtEl>
                                              <p:spTgt spid="6"/>
                                            </p:tgtEl>
                                            <p:attrNameLst>
                                              <p:attrName>r</p:attrName>
                                            </p:attrNameLst>
                                          </p:cBhvr>
                                        </p:animRot>
                                      </p:childTnLst>
                                    </p:cTn>
                                  </p:par>
                                  <p:par>
                                    <p:cTn id="13" presetID="8" presetClass="emph" presetSubtype="0" repeatCount="indefinite" fill="hold" grpId="0" nodeType="withEffect">
                                      <p:stCondLst>
                                        <p:cond delay="0"/>
                                      </p:stCondLst>
                                      <p:childTnLst>
                                        <p:animRot by="21600000">
                                          <p:cBhvr>
                                            <p:cTn id="14" dur="13500" fill="hold"/>
                                            <p:tgtEl>
                                              <p:spTgt spid="3"/>
                                            </p:tgtEl>
                                            <p:attrNameLst>
                                              <p:attrName>r</p:attrName>
                                            </p:attrNameLst>
                                          </p:cBhvr>
                                        </p:animRot>
                                      </p:childTnLst>
                                    </p:cTn>
                                  </p:par>
                                  <p:par>
                                    <p:cTn id="15" presetID="2" presetClass="entr" presetSubtype="4" fill="hold" grpId="0" nodeType="withEffect" p14:presetBounceEnd="80000">
                                      <p:stCondLst>
                                        <p:cond delay="0"/>
                                      </p:stCondLst>
                                      <p:childTnLst>
                                        <p:set>
                                          <p:cBhvr>
                                            <p:cTn id="16" dur="1" fill="hold">
                                              <p:stCondLst>
                                                <p:cond delay="0"/>
                                              </p:stCondLst>
                                            </p:cTn>
                                            <p:tgtEl>
                                              <p:spTgt spid="12"/>
                                            </p:tgtEl>
                                            <p:attrNameLst>
                                              <p:attrName>style.visibility</p:attrName>
                                            </p:attrNameLst>
                                          </p:cBhvr>
                                          <p:to>
                                            <p:strVal val="visible"/>
                                          </p:to>
                                        </p:set>
                                        <p:anim calcmode="lin" valueType="num" p14:bounceEnd="80000">
                                          <p:cBhvr additive="base">
                                            <p:cTn id="17" dur="2250" fill="hold"/>
                                            <p:tgtEl>
                                              <p:spTgt spid="12"/>
                                            </p:tgtEl>
                                            <p:attrNameLst>
                                              <p:attrName>ppt_x</p:attrName>
                                            </p:attrNameLst>
                                          </p:cBhvr>
                                          <p:tavLst>
                                            <p:tav tm="0">
                                              <p:val>
                                                <p:strVal val="#ppt_x"/>
                                              </p:val>
                                            </p:tav>
                                            <p:tav tm="100000">
                                              <p:val>
                                                <p:strVal val="#ppt_x"/>
                                              </p:val>
                                            </p:tav>
                                          </p:tavLst>
                                        </p:anim>
                                        <p:anim calcmode="lin" valueType="num" p14:bounceEnd="80000">
                                          <p:cBhvr additive="base">
                                            <p:cTn id="18" dur="2250" fill="hold"/>
                                            <p:tgtEl>
                                              <p:spTgt spid="12"/>
                                            </p:tgtEl>
                                            <p:attrNameLst>
                                              <p:attrName>ppt_y</p:attrName>
                                            </p:attrNameLst>
                                          </p:cBhvr>
                                          <p:tavLst>
                                            <p:tav tm="0">
                                              <p:val>
                                                <p:strVal val="1+#ppt_h/2"/>
                                              </p:val>
                                            </p:tav>
                                            <p:tav tm="100000">
                                              <p:val>
                                                <p:strVal val="#ppt_y"/>
                                              </p:val>
                                            </p:tav>
                                          </p:tavLst>
                                        </p:anim>
                                      </p:childTnLst>
                                    </p:cTn>
                                  </p:par>
                                  <p:par>
                                    <p:cTn id="19" presetID="2" presetClass="entr" presetSubtype="4" fill="hold" grpId="0" nodeType="withEffect" p14:presetBounceEnd="80000">
                                      <p:stCondLst>
                                        <p:cond delay="100"/>
                                      </p:stCondLst>
                                      <p:childTnLst>
                                        <p:set>
                                          <p:cBhvr>
                                            <p:cTn id="20" dur="1" fill="hold">
                                              <p:stCondLst>
                                                <p:cond delay="0"/>
                                              </p:stCondLst>
                                            </p:cTn>
                                            <p:tgtEl>
                                              <p:spTgt spid="11"/>
                                            </p:tgtEl>
                                            <p:attrNameLst>
                                              <p:attrName>style.visibility</p:attrName>
                                            </p:attrNameLst>
                                          </p:cBhvr>
                                          <p:to>
                                            <p:strVal val="visible"/>
                                          </p:to>
                                        </p:set>
                                        <p:anim calcmode="lin" valueType="num" p14:bounceEnd="80000">
                                          <p:cBhvr additive="base">
                                            <p:cTn id="21" dur="2250" fill="hold"/>
                                            <p:tgtEl>
                                              <p:spTgt spid="11"/>
                                            </p:tgtEl>
                                            <p:attrNameLst>
                                              <p:attrName>ppt_x</p:attrName>
                                            </p:attrNameLst>
                                          </p:cBhvr>
                                          <p:tavLst>
                                            <p:tav tm="0">
                                              <p:val>
                                                <p:strVal val="#ppt_x"/>
                                              </p:val>
                                            </p:tav>
                                            <p:tav tm="100000">
                                              <p:val>
                                                <p:strVal val="#ppt_x"/>
                                              </p:val>
                                            </p:tav>
                                          </p:tavLst>
                                        </p:anim>
                                        <p:anim calcmode="lin" valueType="num" p14:bounceEnd="80000">
                                          <p:cBhvr additive="base">
                                            <p:cTn id="22" dur="2250" fill="hold"/>
                                            <p:tgtEl>
                                              <p:spTgt spid="11"/>
                                            </p:tgtEl>
                                            <p:attrNameLst>
                                              <p:attrName>ppt_y</p:attrName>
                                            </p:attrNameLst>
                                          </p:cBhvr>
                                          <p:tavLst>
                                            <p:tav tm="0">
                                              <p:val>
                                                <p:strVal val="1+#ppt_h/2"/>
                                              </p:val>
                                            </p:tav>
                                            <p:tav tm="100000">
                                              <p:val>
                                                <p:strVal val="#ppt_y"/>
                                              </p:val>
                                            </p:tav>
                                          </p:tavLst>
                                        </p:anim>
                                      </p:childTnLst>
                                    </p:cTn>
                                  </p:par>
                                  <p:par>
                                    <p:cTn id="23" presetID="2" presetClass="entr" presetSubtype="8" fill="hold" grpId="0" nodeType="withEffect" p14:presetBounceEnd="80000">
                                      <p:stCondLst>
                                        <p:cond delay="300"/>
                                      </p:stCondLst>
                                      <p:childTnLst>
                                        <p:set>
                                          <p:cBhvr>
                                            <p:cTn id="24" dur="1" fill="hold">
                                              <p:stCondLst>
                                                <p:cond delay="0"/>
                                              </p:stCondLst>
                                            </p:cTn>
                                            <p:tgtEl>
                                              <p:spTgt spid="14"/>
                                            </p:tgtEl>
                                            <p:attrNameLst>
                                              <p:attrName>style.visibility</p:attrName>
                                            </p:attrNameLst>
                                          </p:cBhvr>
                                          <p:to>
                                            <p:strVal val="visible"/>
                                          </p:to>
                                        </p:set>
                                        <p:anim calcmode="lin" valueType="num" p14:bounceEnd="80000">
                                          <p:cBhvr additive="base">
                                            <p:cTn id="25" dur="2250" fill="hold"/>
                                            <p:tgtEl>
                                              <p:spTgt spid="14"/>
                                            </p:tgtEl>
                                            <p:attrNameLst>
                                              <p:attrName>ppt_x</p:attrName>
                                            </p:attrNameLst>
                                          </p:cBhvr>
                                          <p:tavLst>
                                            <p:tav tm="0">
                                              <p:val>
                                                <p:strVal val="0-#ppt_w/2"/>
                                              </p:val>
                                            </p:tav>
                                            <p:tav tm="100000">
                                              <p:val>
                                                <p:strVal val="#ppt_x"/>
                                              </p:val>
                                            </p:tav>
                                          </p:tavLst>
                                        </p:anim>
                                        <p:anim calcmode="lin" valueType="num" p14:bounceEnd="80000">
                                          <p:cBhvr additive="base">
                                            <p:cTn id="26" dur="2250" fill="hold"/>
                                            <p:tgtEl>
                                              <p:spTgt spid="14"/>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14:presetBounceEnd="80000">
                                      <p:stCondLst>
                                        <p:cond delay="400"/>
                                      </p:stCondLst>
                                      <p:childTnLst>
                                        <p:set>
                                          <p:cBhvr>
                                            <p:cTn id="28" dur="1" fill="hold">
                                              <p:stCondLst>
                                                <p:cond delay="0"/>
                                              </p:stCondLst>
                                            </p:cTn>
                                            <p:tgtEl>
                                              <p:spTgt spid="13"/>
                                            </p:tgtEl>
                                            <p:attrNameLst>
                                              <p:attrName>style.visibility</p:attrName>
                                            </p:attrNameLst>
                                          </p:cBhvr>
                                          <p:to>
                                            <p:strVal val="visible"/>
                                          </p:to>
                                        </p:set>
                                        <p:anim calcmode="lin" valueType="num" p14:bounceEnd="80000">
                                          <p:cBhvr additive="base">
                                            <p:cTn id="29" dur="2250" fill="hold"/>
                                            <p:tgtEl>
                                              <p:spTgt spid="13"/>
                                            </p:tgtEl>
                                            <p:attrNameLst>
                                              <p:attrName>ppt_x</p:attrName>
                                            </p:attrNameLst>
                                          </p:cBhvr>
                                          <p:tavLst>
                                            <p:tav tm="0">
                                              <p:val>
                                                <p:strVal val="0-#ppt_w/2"/>
                                              </p:val>
                                            </p:tav>
                                            <p:tav tm="100000">
                                              <p:val>
                                                <p:strVal val="#ppt_x"/>
                                              </p:val>
                                            </p:tav>
                                          </p:tavLst>
                                        </p:anim>
                                        <p:anim calcmode="lin" valueType="num" p14:bounceEnd="80000">
                                          <p:cBhvr additive="base">
                                            <p:cTn id="30" dur="2250" fill="hold"/>
                                            <p:tgtEl>
                                              <p:spTgt spid="13"/>
                                            </p:tgtEl>
                                            <p:attrNameLst>
                                              <p:attrName>ppt_y</p:attrName>
                                            </p:attrNameLst>
                                          </p:cBhvr>
                                          <p:tavLst>
                                            <p:tav tm="0">
                                              <p:val>
                                                <p:strVal val="#ppt_y"/>
                                              </p:val>
                                            </p:tav>
                                            <p:tav tm="100000">
                                              <p:val>
                                                <p:strVal val="#ppt_y"/>
                                              </p:val>
                                            </p:tav>
                                          </p:tavLst>
                                        </p:anim>
                                      </p:childTnLst>
                                    </p:cTn>
                                  </p:par>
                                  <p:par>
                                    <p:cTn id="31" presetID="2" presetClass="entr" presetSubtype="2" fill="hold" grpId="0" nodeType="withEffect" p14:presetBounceEnd="80000">
                                      <p:stCondLst>
                                        <p:cond delay="500"/>
                                      </p:stCondLst>
                                      <p:childTnLst>
                                        <p:set>
                                          <p:cBhvr>
                                            <p:cTn id="32" dur="1" fill="hold">
                                              <p:stCondLst>
                                                <p:cond delay="0"/>
                                              </p:stCondLst>
                                            </p:cTn>
                                            <p:tgtEl>
                                              <p:spTgt spid="15"/>
                                            </p:tgtEl>
                                            <p:attrNameLst>
                                              <p:attrName>style.visibility</p:attrName>
                                            </p:attrNameLst>
                                          </p:cBhvr>
                                          <p:to>
                                            <p:strVal val="visible"/>
                                          </p:to>
                                        </p:set>
                                        <p:anim calcmode="lin" valueType="num" p14:bounceEnd="80000">
                                          <p:cBhvr additive="base">
                                            <p:cTn id="33" dur="2250" fill="hold"/>
                                            <p:tgtEl>
                                              <p:spTgt spid="15"/>
                                            </p:tgtEl>
                                            <p:attrNameLst>
                                              <p:attrName>ppt_x</p:attrName>
                                            </p:attrNameLst>
                                          </p:cBhvr>
                                          <p:tavLst>
                                            <p:tav tm="0">
                                              <p:val>
                                                <p:strVal val="1+#ppt_w/2"/>
                                              </p:val>
                                            </p:tav>
                                            <p:tav tm="100000">
                                              <p:val>
                                                <p:strVal val="#ppt_x"/>
                                              </p:val>
                                            </p:tav>
                                          </p:tavLst>
                                        </p:anim>
                                        <p:anim calcmode="lin" valueType="num" p14:bounceEnd="80000">
                                          <p:cBhvr additive="base">
                                            <p:cTn id="34" dur="2250" fill="hold"/>
                                            <p:tgtEl>
                                              <p:spTgt spid="15"/>
                                            </p:tgtEl>
                                            <p:attrNameLst>
                                              <p:attrName>ppt_y</p:attrName>
                                            </p:attrNameLst>
                                          </p:cBhvr>
                                          <p:tavLst>
                                            <p:tav tm="0">
                                              <p:val>
                                                <p:strVal val="#ppt_y"/>
                                              </p:val>
                                            </p:tav>
                                            <p:tav tm="100000">
                                              <p:val>
                                                <p:strVal val="#ppt_y"/>
                                              </p:val>
                                            </p:tav>
                                          </p:tavLst>
                                        </p:anim>
                                      </p:childTnLst>
                                    </p:cTn>
                                  </p:par>
                                  <p:par>
                                    <p:cTn id="35" presetID="2" presetClass="entr" presetSubtype="2" fill="hold" grpId="0" nodeType="withEffect" p14:presetBounceEnd="80000">
                                      <p:stCondLst>
                                        <p:cond delay="600"/>
                                      </p:stCondLst>
                                      <p:childTnLst>
                                        <p:set>
                                          <p:cBhvr>
                                            <p:cTn id="36" dur="1" fill="hold">
                                              <p:stCondLst>
                                                <p:cond delay="0"/>
                                              </p:stCondLst>
                                            </p:cTn>
                                            <p:tgtEl>
                                              <p:spTgt spid="16"/>
                                            </p:tgtEl>
                                            <p:attrNameLst>
                                              <p:attrName>style.visibility</p:attrName>
                                            </p:attrNameLst>
                                          </p:cBhvr>
                                          <p:to>
                                            <p:strVal val="visible"/>
                                          </p:to>
                                        </p:set>
                                        <p:anim calcmode="lin" valueType="num" p14:bounceEnd="80000">
                                          <p:cBhvr additive="base">
                                            <p:cTn id="37" dur="2250" fill="hold"/>
                                            <p:tgtEl>
                                              <p:spTgt spid="16"/>
                                            </p:tgtEl>
                                            <p:attrNameLst>
                                              <p:attrName>ppt_x</p:attrName>
                                            </p:attrNameLst>
                                          </p:cBhvr>
                                          <p:tavLst>
                                            <p:tav tm="0">
                                              <p:val>
                                                <p:strVal val="1+#ppt_w/2"/>
                                              </p:val>
                                            </p:tav>
                                            <p:tav tm="100000">
                                              <p:val>
                                                <p:strVal val="#ppt_x"/>
                                              </p:val>
                                            </p:tav>
                                          </p:tavLst>
                                        </p:anim>
                                        <p:anim calcmode="lin" valueType="num" p14:bounceEnd="80000">
                                          <p:cBhvr additive="base">
                                            <p:cTn id="38" dur="2250" fill="hold"/>
                                            <p:tgtEl>
                                              <p:spTgt spid="16"/>
                                            </p:tgtEl>
                                            <p:attrNameLst>
                                              <p:attrName>ppt_y</p:attrName>
                                            </p:attrNameLst>
                                          </p:cBhvr>
                                          <p:tavLst>
                                            <p:tav tm="0">
                                              <p:val>
                                                <p:strVal val="#ppt_y"/>
                                              </p:val>
                                            </p:tav>
                                            <p:tav tm="100000">
                                              <p:val>
                                                <p:strVal val="#ppt_y"/>
                                              </p:val>
                                            </p:tav>
                                          </p:tavLst>
                                        </p:anim>
                                      </p:childTnLst>
                                    </p:cTn>
                                  </p:par>
                                  <p:par>
                                    <p:cTn id="39" presetID="2" presetClass="entr" presetSubtype="2" fill="hold" grpId="0" nodeType="withEffect" p14:presetBounceEnd="80000">
                                      <p:stCondLst>
                                        <p:cond delay="700"/>
                                      </p:stCondLst>
                                      <p:childTnLst>
                                        <p:set>
                                          <p:cBhvr>
                                            <p:cTn id="40" dur="1" fill="hold">
                                              <p:stCondLst>
                                                <p:cond delay="0"/>
                                              </p:stCondLst>
                                            </p:cTn>
                                            <p:tgtEl>
                                              <p:spTgt spid="17"/>
                                            </p:tgtEl>
                                            <p:attrNameLst>
                                              <p:attrName>style.visibility</p:attrName>
                                            </p:attrNameLst>
                                          </p:cBhvr>
                                          <p:to>
                                            <p:strVal val="visible"/>
                                          </p:to>
                                        </p:set>
                                        <p:anim calcmode="lin" valueType="num" p14:bounceEnd="80000">
                                          <p:cBhvr additive="base">
                                            <p:cTn id="41" dur="2250" fill="hold"/>
                                            <p:tgtEl>
                                              <p:spTgt spid="17"/>
                                            </p:tgtEl>
                                            <p:attrNameLst>
                                              <p:attrName>ppt_x</p:attrName>
                                            </p:attrNameLst>
                                          </p:cBhvr>
                                          <p:tavLst>
                                            <p:tav tm="0">
                                              <p:val>
                                                <p:strVal val="1+#ppt_w/2"/>
                                              </p:val>
                                            </p:tav>
                                            <p:tav tm="100000">
                                              <p:val>
                                                <p:strVal val="#ppt_x"/>
                                              </p:val>
                                            </p:tav>
                                          </p:tavLst>
                                        </p:anim>
                                        <p:anim calcmode="lin" valueType="num" p14:bounceEnd="80000">
                                          <p:cBhvr additive="base">
                                            <p:cTn id="42" dur="2250" fill="hold"/>
                                            <p:tgtEl>
                                              <p:spTgt spid="17"/>
                                            </p:tgtEl>
                                            <p:attrNameLst>
                                              <p:attrName>ppt_y</p:attrName>
                                            </p:attrNameLst>
                                          </p:cBhvr>
                                          <p:tavLst>
                                            <p:tav tm="0">
                                              <p:val>
                                                <p:strVal val="#ppt_y"/>
                                              </p:val>
                                            </p:tav>
                                            <p:tav tm="100000">
                                              <p:val>
                                                <p:strVal val="#ppt_y"/>
                                              </p:val>
                                            </p:tav>
                                          </p:tavLst>
                                        </p:anim>
                                      </p:childTnLst>
                                    </p:cTn>
                                  </p:par>
                                  <p:par>
                                    <p:cTn id="43" presetID="2" presetClass="entr" presetSubtype="2" fill="hold" grpId="0" nodeType="withEffect" p14:presetBounceEnd="80000">
                                      <p:stCondLst>
                                        <p:cond delay="900"/>
                                      </p:stCondLst>
                                      <p:childTnLst>
                                        <p:set>
                                          <p:cBhvr>
                                            <p:cTn id="44" dur="1" fill="hold">
                                              <p:stCondLst>
                                                <p:cond delay="0"/>
                                              </p:stCondLst>
                                            </p:cTn>
                                            <p:tgtEl>
                                              <p:spTgt spid="18"/>
                                            </p:tgtEl>
                                            <p:attrNameLst>
                                              <p:attrName>style.visibility</p:attrName>
                                            </p:attrNameLst>
                                          </p:cBhvr>
                                          <p:to>
                                            <p:strVal val="visible"/>
                                          </p:to>
                                        </p:set>
                                        <p:anim calcmode="lin" valueType="num" p14:bounceEnd="80000">
                                          <p:cBhvr additive="base">
                                            <p:cTn id="45" dur="2250" fill="hold"/>
                                            <p:tgtEl>
                                              <p:spTgt spid="18"/>
                                            </p:tgtEl>
                                            <p:attrNameLst>
                                              <p:attrName>ppt_x</p:attrName>
                                            </p:attrNameLst>
                                          </p:cBhvr>
                                          <p:tavLst>
                                            <p:tav tm="0">
                                              <p:val>
                                                <p:strVal val="1+#ppt_w/2"/>
                                              </p:val>
                                            </p:tav>
                                            <p:tav tm="100000">
                                              <p:val>
                                                <p:strVal val="#ppt_x"/>
                                              </p:val>
                                            </p:tav>
                                          </p:tavLst>
                                        </p:anim>
                                        <p:anim calcmode="lin" valueType="num" p14:bounceEnd="80000">
                                          <p:cBhvr additive="base">
                                            <p:cTn id="46" dur="2250" fill="hold"/>
                                            <p:tgtEl>
                                              <p:spTgt spid="18"/>
                                            </p:tgtEl>
                                            <p:attrNameLst>
                                              <p:attrName>ppt_y</p:attrName>
                                            </p:attrNameLst>
                                          </p:cBhvr>
                                          <p:tavLst>
                                            <p:tav tm="0">
                                              <p:val>
                                                <p:strVal val="#ppt_y"/>
                                              </p:val>
                                            </p:tav>
                                            <p:tav tm="100000">
                                              <p:val>
                                                <p:strVal val="#ppt_y"/>
                                              </p:val>
                                            </p:tav>
                                          </p:tavLst>
                                        </p:anim>
                                      </p:childTnLst>
                                    </p:cTn>
                                  </p:par>
                                  <p:par>
                                    <p:cTn id="47" presetID="2" presetClass="entr" presetSubtype="4" fill="hold" grpId="0" nodeType="withEffect" p14:presetBounceEnd="80000">
                                      <p:stCondLst>
                                        <p:cond delay="100"/>
                                      </p:stCondLst>
                                      <p:childTnLst>
                                        <p:set>
                                          <p:cBhvr>
                                            <p:cTn id="48" dur="1" fill="hold">
                                              <p:stCondLst>
                                                <p:cond delay="0"/>
                                              </p:stCondLst>
                                            </p:cTn>
                                            <p:tgtEl>
                                              <p:spTgt spid="20"/>
                                            </p:tgtEl>
                                            <p:attrNameLst>
                                              <p:attrName>style.visibility</p:attrName>
                                            </p:attrNameLst>
                                          </p:cBhvr>
                                          <p:to>
                                            <p:strVal val="visible"/>
                                          </p:to>
                                        </p:set>
                                        <p:anim calcmode="lin" valueType="num" p14:bounceEnd="80000">
                                          <p:cBhvr additive="base">
                                            <p:cTn id="49" dur="2250" fill="hold"/>
                                            <p:tgtEl>
                                              <p:spTgt spid="20"/>
                                            </p:tgtEl>
                                            <p:attrNameLst>
                                              <p:attrName>ppt_x</p:attrName>
                                            </p:attrNameLst>
                                          </p:cBhvr>
                                          <p:tavLst>
                                            <p:tav tm="0">
                                              <p:val>
                                                <p:strVal val="#ppt_x"/>
                                              </p:val>
                                            </p:tav>
                                            <p:tav tm="100000">
                                              <p:val>
                                                <p:strVal val="#ppt_x"/>
                                              </p:val>
                                            </p:tav>
                                          </p:tavLst>
                                        </p:anim>
                                        <p:anim calcmode="lin" valueType="num" p14:bounceEnd="80000">
                                          <p:cBhvr additive="base">
                                            <p:cTn id="50" dur="2250" fill="hold"/>
                                            <p:tgtEl>
                                              <p:spTgt spid="20"/>
                                            </p:tgtEl>
                                            <p:attrNameLst>
                                              <p:attrName>ppt_y</p:attrName>
                                            </p:attrNameLst>
                                          </p:cBhvr>
                                          <p:tavLst>
                                            <p:tav tm="0">
                                              <p:val>
                                                <p:strVal val="1+#ppt_h/2"/>
                                              </p:val>
                                            </p:tav>
                                            <p:tav tm="100000">
                                              <p:val>
                                                <p:strVal val="#ppt_y"/>
                                              </p:val>
                                            </p:tav>
                                          </p:tavLst>
                                        </p:anim>
                                      </p:childTnLst>
                                    </p:cTn>
                                  </p:par>
                                  <p:par>
                                    <p:cTn id="51" presetID="2" presetClass="entr" presetSubtype="4" fill="hold" grpId="0" nodeType="withEffect" p14:presetBounceEnd="80000">
                                      <p:stCondLst>
                                        <p:cond delay="200"/>
                                      </p:stCondLst>
                                      <p:childTnLst>
                                        <p:set>
                                          <p:cBhvr>
                                            <p:cTn id="52" dur="1" fill="hold">
                                              <p:stCondLst>
                                                <p:cond delay="0"/>
                                              </p:stCondLst>
                                            </p:cTn>
                                            <p:tgtEl>
                                              <p:spTgt spid="19"/>
                                            </p:tgtEl>
                                            <p:attrNameLst>
                                              <p:attrName>style.visibility</p:attrName>
                                            </p:attrNameLst>
                                          </p:cBhvr>
                                          <p:to>
                                            <p:strVal val="visible"/>
                                          </p:to>
                                        </p:set>
                                        <p:anim calcmode="lin" valueType="num" p14:bounceEnd="80000">
                                          <p:cBhvr additive="base">
                                            <p:cTn id="53" dur="2250" fill="hold"/>
                                            <p:tgtEl>
                                              <p:spTgt spid="19"/>
                                            </p:tgtEl>
                                            <p:attrNameLst>
                                              <p:attrName>ppt_x</p:attrName>
                                            </p:attrNameLst>
                                          </p:cBhvr>
                                          <p:tavLst>
                                            <p:tav tm="0">
                                              <p:val>
                                                <p:strVal val="#ppt_x"/>
                                              </p:val>
                                            </p:tav>
                                            <p:tav tm="100000">
                                              <p:val>
                                                <p:strVal val="#ppt_x"/>
                                              </p:val>
                                            </p:tav>
                                          </p:tavLst>
                                        </p:anim>
                                        <p:anim calcmode="lin" valueType="num" p14:bounceEnd="80000">
                                          <p:cBhvr additive="base">
                                            <p:cTn id="54" dur="2250" fill="hold"/>
                                            <p:tgtEl>
                                              <p:spTgt spid="1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4" grpId="0" animBg="1"/>
          <p:bldP spid="5" grpId="0" animBg="1"/>
          <p:bldP spid="3" grpId="0" animBg="1"/>
          <p:bldP spid="6" grpId="0" animBg="1"/>
          <p:bldP spid="11" grpId="0"/>
          <p:bldP spid="12" grpId="0"/>
          <p:bldP spid="13" grpId="0"/>
          <p:bldP spid="14" grpId="0" animBg="1"/>
          <p:bldP spid="15" grpId="0"/>
          <p:bldP spid="16" grpId="0"/>
          <p:bldP spid="17" grpId="0"/>
          <p:bldP spid="18" grpId="0"/>
          <p:bldP spid="19" grpId="0"/>
          <p:bldP spid="20"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8250" fill="hold"/>
                                            <p:tgtEl>
                                              <p:spTgt spid="9"/>
                                            </p:tgtEl>
                                            <p:attrNameLst>
                                              <p:attrName>r</p:attrName>
                                            </p:attrNameLst>
                                          </p:cBhvr>
                                        </p:animRot>
                                      </p:childTnLst>
                                    </p:cTn>
                                  </p:par>
                                  <p:par>
                                    <p:cTn id="7" presetID="8" presetClass="emph" presetSubtype="0" repeatCount="indefinite" fill="hold" grpId="0" nodeType="withEffect">
                                      <p:stCondLst>
                                        <p:cond delay="0"/>
                                      </p:stCondLst>
                                      <p:childTnLst>
                                        <p:animRot by="21600000">
                                          <p:cBhvr>
                                            <p:cTn id="8" dur="6100" fill="hold"/>
                                            <p:tgtEl>
                                              <p:spTgt spid="4"/>
                                            </p:tgtEl>
                                            <p:attrNameLst>
                                              <p:attrName>r</p:attrName>
                                            </p:attrNameLst>
                                          </p:cBhvr>
                                        </p:animRot>
                                      </p:childTnLst>
                                    </p:cTn>
                                  </p:par>
                                  <p:par>
                                    <p:cTn id="9" presetID="8" presetClass="emph" presetSubtype="0" repeatCount="indefinite" fill="hold" grpId="0" nodeType="withEffect">
                                      <p:stCondLst>
                                        <p:cond delay="0"/>
                                      </p:stCondLst>
                                      <p:childTnLst>
                                        <p:animRot by="21600000">
                                          <p:cBhvr>
                                            <p:cTn id="10" dur="9600" fill="hold"/>
                                            <p:tgtEl>
                                              <p:spTgt spid="5"/>
                                            </p:tgtEl>
                                            <p:attrNameLst>
                                              <p:attrName>r</p:attrName>
                                            </p:attrNameLst>
                                          </p:cBhvr>
                                        </p:animRot>
                                      </p:childTnLst>
                                    </p:cTn>
                                  </p:par>
                                  <p:par>
                                    <p:cTn id="11" presetID="8" presetClass="emph" presetSubtype="0" repeatCount="indefinite" fill="hold" grpId="0" nodeType="withEffect">
                                      <p:stCondLst>
                                        <p:cond delay="0"/>
                                      </p:stCondLst>
                                      <p:childTnLst>
                                        <p:animRot by="-21600000">
                                          <p:cBhvr>
                                            <p:cTn id="12" dur="16000" fill="hold"/>
                                            <p:tgtEl>
                                              <p:spTgt spid="6"/>
                                            </p:tgtEl>
                                            <p:attrNameLst>
                                              <p:attrName>r</p:attrName>
                                            </p:attrNameLst>
                                          </p:cBhvr>
                                        </p:animRot>
                                      </p:childTnLst>
                                    </p:cTn>
                                  </p:par>
                                  <p:par>
                                    <p:cTn id="13" presetID="8" presetClass="emph" presetSubtype="0" repeatCount="indefinite" fill="hold" grpId="0" nodeType="withEffect">
                                      <p:stCondLst>
                                        <p:cond delay="0"/>
                                      </p:stCondLst>
                                      <p:childTnLst>
                                        <p:animRot by="21600000">
                                          <p:cBhvr>
                                            <p:cTn id="14" dur="13500" fill="hold"/>
                                            <p:tgtEl>
                                              <p:spTgt spid="3"/>
                                            </p:tgtEl>
                                            <p:attrNameLst>
                                              <p:attrName>r</p:attrName>
                                            </p:attrNameLst>
                                          </p:cBhvr>
                                        </p:animRot>
                                      </p:childTnLst>
                                    </p:cTn>
                                  </p:par>
                                  <p:par>
                                    <p:cTn id="15" presetID="2" presetClass="entr" presetSubtype="4" fill="hold" grpId="0" nodeType="withEffect">
                                      <p:stCondLst>
                                        <p:cond delay="0"/>
                                      </p:stCondLst>
                                      <p:childTnLst>
                                        <p:set>
                                          <p:cBhvr>
                                            <p:cTn id="16" dur="1" fill="hold">
                                              <p:stCondLst>
                                                <p:cond delay="0"/>
                                              </p:stCondLst>
                                            </p:cTn>
                                            <p:tgtEl>
                                              <p:spTgt spid="12"/>
                                            </p:tgtEl>
                                            <p:attrNameLst>
                                              <p:attrName>style.visibility</p:attrName>
                                            </p:attrNameLst>
                                          </p:cBhvr>
                                          <p:to>
                                            <p:strVal val="visible"/>
                                          </p:to>
                                        </p:set>
                                        <p:anim calcmode="lin" valueType="num">
                                          <p:cBhvr additive="base">
                                            <p:cTn id="17" dur="2250" fill="hold"/>
                                            <p:tgtEl>
                                              <p:spTgt spid="12"/>
                                            </p:tgtEl>
                                            <p:attrNameLst>
                                              <p:attrName>ppt_x</p:attrName>
                                            </p:attrNameLst>
                                          </p:cBhvr>
                                          <p:tavLst>
                                            <p:tav tm="0">
                                              <p:val>
                                                <p:strVal val="#ppt_x"/>
                                              </p:val>
                                            </p:tav>
                                            <p:tav tm="100000">
                                              <p:val>
                                                <p:strVal val="#ppt_x"/>
                                              </p:val>
                                            </p:tav>
                                          </p:tavLst>
                                        </p:anim>
                                        <p:anim calcmode="lin" valueType="num">
                                          <p:cBhvr additive="base">
                                            <p:cTn id="18" dur="2250" fill="hold"/>
                                            <p:tgtEl>
                                              <p:spTgt spid="12"/>
                                            </p:tgtEl>
                                            <p:attrNameLst>
                                              <p:attrName>ppt_y</p:attrName>
                                            </p:attrNameLst>
                                          </p:cBhvr>
                                          <p:tavLst>
                                            <p:tav tm="0">
                                              <p:val>
                                                <p:strVal val="1+#ppt_h/2"/>
                                              </p:val>
                                            </p:tav>
                                            <p:tav tm="100000">
                                              <p:val>
                                                <p:strVal val="#ppt_y"/>
                                              </p:val>
                                            </p:tav>
                                          </p:tavLst>
                                        </p:anim>
                                      </p:childTnLst>
                                    </p:cTn>
                                  </p:par>
                                  <p:par>
                                    <p:cTn id="19" presetID="2" presetClass="entr" presetSubtype="4" fill="hold" grpId="0" nodeType="withEffect">
                                      <p:stCondLst>
                                        <p:cond delay="100"/>
                                      </p:stCondLst>
                                      <p:childTnLst>
                                        <p:set>
                                          <p:cBhvr>
                                            <p:cTn id="20" dur="1" fill="hold">
                                              <p:stCondLst>
                                                <p:cond delay="0"/>
                                              </p:stCondLst>
                                            </p:cTn>
                                            <p:tgtEl>
                                              <p:spTgt spid="11"/>
                                            </p:tgtEl>
                                            <p:attrNameLst>
                                              <p:attrName>style.visibility</p:attrName>
                                            </p:attrNameLst>
                                          </p:cBhvr>
                                          <p:to>
                                            <p:strVal val="visible"/>
                                          </p:to>
                                        </p:set>
                                        <p:anim calcmode="lin" valueType="num">
                                          <p:cBhvr additive="base">
                                            <p:cTn id="21" dur="2250" fill="hold"/>
                                            <p:tgtEl>
                                              <p:spTgt spid="11"/>
                                            </p:tgtEl>
                                            <p:attrNameLst>
                                              <p:attrName>ppt_x</p:attrName>
                                            </p:attrNameLst>
                                          </p:cBhvr>
                                          <p:tavLst>
                                            <p:tav tm="0">
                                              <p:val>
                                                <p:strVal val="#ppt_x"/>
                                              </p:val>
                                            </p:tav>
                                            <p:tav tm="100000">
                                              <p:val>
                                                <p:strVal val="#ppt_x"/>
                                              </p:val>
                                            </p:tav>
                                          </p:tavLst>
                                        </p:anim>
                                        <p:anim calcmode="lin" valueType="num">
                                          <p:cBhvr additive="base">
                                            <p:cTn id="22" dur="2250" fill="hold"/>
                                            <p:tgtEl>
                                              <p:spTgt spid="11"/>
                                            </p:tgtEl>
                                            <p:attrNameLst>
                                              <p:attrName>ppt_y</p:attrName>
                                            </p:attrNameLst>
                                          </p:cBhvr>
                                          <p:tavLst>
                                            <p:tav tm="0">
                                              <p:val>
                                                <p:strVal val="1+#ppt_h/2"/>
                                              </p:val>
                                            </p:tav>
                                            <p:tav tm="100000">
                                              <p:val>
                                                <p:strVal val="#ppt_y"/>
                                              </p:val>
                                            </p:tav>
                                          </p:tavLst>
                                        </p:anim>
                                      </p:childTnLst>
                                    </p:cTn>
                                  </p:par>
                                  <p:par>
                                    <p:cTn id="23" presetID="2" presetClass="entr" presetSubtype="8" fill="hold" grpId="0" nodeType="withEffect">
                                      <p:stCondLst>
                                        <p:cond delay="300"/>
                                      </p:stCondLst>
                                      <p:childTnLst>
                                        <p:set>
                                          <p:cBhvr>
                                            <p:cTn id="24" dur="1" fill="hold">
                                              <p:stCondLst>
                                                <p:cond delay="0"/>
                                              </p:stCondLst>
                                            </p:cTn>
                                            <p:tgtEl>
                                              <p:spTgt spid="14"/>
                                            </p:tgtEl>
                                            <p:attrNameLst>
                                              <p:attrName>style.visibility</p:attrName>
                                            </p:attrNameLst>
                                          </p:cBhvr>
                                          <p:to>
                                            <p:strVal val="visible"/>
                                          </p:to>
                                        </p:set>
                                        <p:anim calcmode="lin" valueType="num">
                                          <p:cBhvr additive="base">
                                            <p:cTn id="25" dur="2250" fill="hold"/>
                                            <p:tgtEl>
                                              <p:spTgt spid="14"/>
                                            </p:tgtEl>
                                            <p:attrNameLst>
                                              <p:attrName>ppt_x</p:attrName>
                                            </p:attrNameLst>
                                          </p:cBhvr>
                                          <p:tavLst>
                                            <p:tav tm="0">
                                              <p:val>
                                                <p:strVal val="0-#ppt_w/2"/>
                                              </p:val>
                                            </p:tav>
                                            <p:tav tm="100000">
                                              <p:val>
                                                <p:strVal val="#ppt_x"/>
                                              </p:val>
                                            </p:tav>
                                          </p:tavLst>
                                        </p:anim>
                                        <p:anim calcmode="lin" valueType="num">
                                          <p:cBhvr additive="base">
                                            <p:cTn id="26" dur="2250" fill="hold"/>
                                            <p:tgtEl>
                                              <p:spTgt spid="14"/>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400"/>
                                      </p:stCondLst>
                                      <p:childTnLst>
                                        <p:set>
                                          <p:cBhvr>
                                            <p:cTn id="28" dur="1" fill="hold">
                                              <p:stCondLst>
                                                <p:cond delay="0"/>
                                              </p:stCondLst>
                                            </p:cTn>
                                            <p:tgtEl>
                                              <p:spTgt spid="13"/>
                                            </p:tgtEl>
                                            <p:attrNameLst>
                                              <p:attrName>style.visibility</p:attrName>
                                            </p:attrNameLst>
                                          </p:cBhvr>
                                          <p:to>
                                            <p:strVal val="visible"/>
                                          </p:to>
                                        </p:set>
                                        <p:anim calcmode="lin" valueType="num">
                                          <p:cBhvr additive="base">
                                            <p:cTn id="29" dur="2250" fill="hold"/>
                                            <p:tgtEl>
                                              <p:spTgt spid="13"/>
                                            </p:tgtEl>
                                            <p:attrNameLst>
                                              <p:attrName>ppt_x</p:attrName>
                                            </p:attrNameLst>
                                          </p:cBhvr>
                                          <p:tavLst>
                                            <p:tav tm="0">
                                              <p:val>
                                                <p:strVal val="0-#ppt_w/2"/>
                                              </p:val>
                                            </p:tav>
                                            <p:tav tm="100000">
                                              <p:val>
                                                <p:strVal val="#ppt_x"/>
                                              </p:val>
                                            </p:tav>
                                          </p:tavLst>
                                        </p:anim>
                                        <p:anim calcmode="lin" valueType="num">
                                          <p:cBhvr additive="base">
                                            <p:cTn id="30" dur="2250" fill="hold"/>
                                            <p:tgtEl>
                                              <p:spTgt spid="13"/>
                                            </p:tgtEl>
                                            <p:attrNameLst>
                                              <p:attrName>ppt_y</p:attrName>
                                            </p:attrNameLst>
                                          </p:cBhvr>
                                          <p:tavLst>
                                            <p:tav tm="0">
                                              <p:val>
                                                <p:strVal val="#ppt_y"/>
                                              </p:val>
                                            </p:tav>
                                            <p:tav tm="100000">
                                              <p:val>
                                                <p:strVal val="#ppt_y"/>
                                              </p:val>
                                            </p:tav>
                                          </p:tavLst>
                                        </p:anim>
                                      </p:childTnLst>
                                    </p:cTn>
                                  </p:par>
                                  <p:par>
                                    <p:cTn id="31" presetID="2" presetClass="entr" presetSubtype="2" fill="hold" grpId="0" nodeType="withEffect">
                                      <p:stCondLst>
                                        <p:cond delay="500"/>
                                      </p:stCondLst>
                                      <p:childTnLst>
                                        <p:set>
                                          <p:cBhvr>
                                            <p:cTn id="32" dur="1" fill="hold">
                                              <p:stCondLst>
                                                <p:cond delay="0"/>
                                              </p:stCondLst>
                                            </p:cTn>
                                            <p:tgtEl>
                                              <p:spTgt spid="15"/>
                                            </p:tgtEl>
                                            <p:attrNameLst>
                                              <p:attrName>style.visibility</p:attrName>
                                            </p:attrNameLst>
                                          </p:cBhvr>
                                          <p:to>
                                            <p:strVal val="visible"/>
                                          </p:to>
                                        </p:set>
                                        <p:anim calcmode="lin" valueType="num">
                                          <p:cBhvr additive="base">
                                            <p:cTn id="33" dur="2250" fill="hold"/>
                                            <p:tgtEl>
                                              <p:spTgt spid="15"/>
                                            </p:tgtEl>
                                            <p:attrNameLst>
                                              <p:attrName>ppt_x</p:attrName>
                                            </p:attrNameLst>
                                          </p:cBhvr>
                                          <p:tavLst>
                                            <p:tav tm="0">
                                              <p:val>
                                                <p:strVal val="1+#ppt_w/2"/>
                                              </p:val>
                                            </p:tav>
                                            <p:tav tm="100000">
                                              <p:val>
                                                <p:strVal val="#ppt_x"/>
                                              </p:val>
                                            </p:tav>
                                          </p:tavLst>
                                        </p:anim>
                                        <p:anim calcmode="lin" valueType="num">
                                          <p:cBhvr additive="base">
                                            <p:cTn id="34" dur="2250" fill="hold"/>
                                            <p:tgtEl>
                                              <p:spTgt spid="15"/>
                                            </p:tgtEl>
                                            <p:attrNameLst>
                                              <p:attrName>ppt_y</p:attrName>
                                            </p:attrNameLst>
                                          </p:cBhvr>
                                          <p:tavLst>
                                            <p:tav tm="0">
                                              <p:val>
                                                <p:strVal val="#ppt_y"/>
                                              </p:val>
                                            </p:tav>
                                            <p:tav tm="100000">
                                              <p:val>
                                                <p:strVal val="#ppt_y"/>
                                              </p:val>
                                            </p:tav>
                                          </p:tavLst>
                                        </p:anim>
                                      </p:childTnLst>
                                    </p:cTn>
                                  </p:par>
                                  <p:par>
                                    <p:cTn id="35" presetID="2" presetClass="entr" presetSubtype="2" fill="hold" grpId="0" nodeType="withEffect">
                                      <p:stCondLst>
                                        <p:cond delay="600"/>
                                      </p:stCondLst>
                                      <p:childTnLst>
                                        <p:set>
                                          <p:cBhvr>
                                            <p:cTn id="36" dur="1" fill="hold">
                                              <p:stCondLst>
                                                <p:cond delay="0"/>
                                              </p:stCondLst>
                                            </p:cTn>
                                            <p:tgtEl>
                                              <p:spTgt spid="16"/>
                                            </p:tgtEl>
                                            <p:attrNameLst>
                                              <p:attrName>style.visibility</p:attrName>
                                            </p:attrNameLst>
                                          </p:cBhvr>
                                          <p:to>
                                            <p:strVal val="visible"/>
                                          </p:to>
                                        </p:set>
                                        <p:anim calcmode="lin" valueType="num">
                                          <p:cBhvr additive="base">
                                            <p:cTn id="37" dur="2250" fill="hold"/>
                                            <p:tgtEl>
                                              <p:spTgt spid="16"/>
                                            </p:tgtEl>
                                            <p:attrNameLst>
                                              <p:attrName>ppt_x</p:attrName>
                                            </p:attrNameLst>
                                          </p:cBhvr>
                                          <p:tavLst>
                                            <p:tav tm="0">
                                              <p:val>
                                                <p:strVal val="1+#ppt_w/2"/>
                                              </p:val>
                                            </p:tav>
                                            <p:tav tm="100000">
                                              <p:val>
                                                <p:strVal val="#ppt_x"/>
                                              </p:val>
                                            </p:tav>
                                          </p:tavLst>
                                        </p:anim>
                                        <p:anim calcmode="lin" valueType="num">
                                          <p:cBhvr additive="base">
                                            <p:cTn id="38" dur="2250" fill="hold"/>
                                            <p:tgtEl>
                                              <p:spTgt spid="16"/>
                                            </p:tgtEl>
                                            <p:attrNameLst>
                                              <p:attrName>ppt_y</p:attrName>
                                            </p:attrNameLst>
                                          </p:cBhvr>
                                          <p:tavLst>
                                            <p:tav tm="0">
                                              <p:val>
                                                <p:strVal val="#ppt_y"/>
                                              </p:val>
                                            </p:tav>
                                            <p:tav tm="100000">
                                              <p:val>
                                                <p:strVal val="#ppt_y"/>
                                              </p:val>
                                            </p:tav>
                                          </p:tavLst>
                                        </p:anim>
                                      </p:childTnLst>
                                    </p:cTn>
                                  </p:par>
                                  <p:par>
                                    <p:cTn id="39" presetID="2" presetClass="entr" presetSubtype="2" fill="hold" grpId="0" nodeType="withEffect">
                                      <p:stCondLst>
                                        <p:cond delay="700"/>
                                      </p:stCondLst>
                                      <p:childTnLst>
                                        <p:set>
                                          <p:cBhvr>
                                            <p:cTn id="40" dur="1" fill="hold">
                                              <p:stCondLst>
                                                <p:cond delay="0"/>
                                              </p:stCondLst>
                                            </p:cTn>
                                            <p:tgtEl>
                                              <p:spTgt spid="17"/>
                                            </p:tgtEl>
                                            <p:attrNameLst>
                                              <p:attrName>style.visibility</p:attrName>
                                            </p:attrNameLst>
                                          </p:cBhvr>
                                          <p:to>
                                            <p:strVal val="visible"/>
                                          </p:to>
                                        </p:set>
                                        <p:anim calcmode="lin" valueType="num">
                                          <p:cBhvr additive="base">
                                            <p:cTn id="41" dur="2250" fill="hold"/>
                                            <p:tgtEl>
                                              <p:spTgt spid="17"/>
                                            </p:tgtEl>
                                            <p:attrNameLst>
                                              <p:attrName>ppt_x</p:attrName>
                                            </p:attrNameLst>
                                          </p:cBhvr>
                                          <p:tavLst>
                                            <p:tav tm="0">
                                              <p:val>
                                                <p:strVal val="1+#ppt_w/2"/>
                                              </p:val>
                                            </p:tav>
                                            <p:tav tm="100000">
                                              <p:val>
                                                <p:strVal val="#ppt_x"/>
                                              </p:val>
                                            </p:tav>
                                          </p:tavLst>
                                        </p:anim>
                                        <p:anim calcmode="lin" valueType="num">
                                          <p:cBhvr additive="base">
                                            <p:cTn id="42" dur="2250" fill="hold"/>
                                            <p:tgtEl>
                                              <p:spTgt spid="17"/>
                                            </p:tgtEl>
                                            <p:attrNameLst>
                                              <p:attrName>ppt_y</p:attrName>
                                            </p:attrNameLst>
                                          </p:cBhvr>
                                          <p:tavLst>
                                            <p:tav tm="0">
                                              <p:val>
                                                <p:strVal val="#ppt_y"/>
                                              </p:val>
                                            </p:tav>
                                            <p:tav tm="100000">
                                              <p:val>
                                                <p:strVal val="#ppt_y"/>
                                              </p:val>
                                            </p:tav>
                                          </p:tavLst>
                                        </p:anim>
                                      </p:childTnLst>
                                    </p:cTn>
                                  </p:par>
                                  <p:par>
                                    <p:cTn id="43" presetID="2" presetClass="entr" presetSubtype="2" fill="hold" grpId="0" nodeType="withEffect">
                                      <p:stCondLst>
                                        <p:cond delay="900"/>
                                      </p:stCondLst>
                                      <p:childTnLst>
                                        <p:set>
                                          <p:cBhvr>
                                            <p:cTn id="44" dur="1" fill="hold">
                                              <p:stCondLst>
                                                <p:cond delay="0"/>
                                              </p:stCondLst>
                                            </p:cTn>
                                            <p:tgtEl>
                                              <p:spTgt spid="18"/>
                                            </p:tgtEl>
                                            <p:attrNameLst>
                                              <p:attrName>style.visibility</p:attrName>
                                            </p:attrNameLst>
                                          </p:cBhvr>
                                          <p:to>
                                            <p:strVal val="visible"/>
                                          </p:to>
                                        </p:set>
                                        <p:anim calcmode="lin" valueType="num">
                                          <p:cBhvr additive="base">
                                            <p:cTn id="45" dur="2250" fill="hold"/>
                                            <p:tgtEl>
                                              <p:spTgt spid="18"/>
                                            </p:tgtEl>
                                            <p:attrNameLst>
                                              <p:attrName>ppt_x</p:attrName>
                                            </p:attrNameLst>
                                          </p:cBhvr>
                                          <p:tavLst>
                                            <p:tav tm="0">
                                              <p:val>
                                                <p:strVal val="1+#ppt_w/2"/>
                                              </p:val>
                                            </p:tav>
                                            <p:tav tm="100000">
                                              <p:val>
                                                <p:strVal val="#ppt_x"/>
                                              </p:val>
                                            </p:tav>
                                          </p:tavLst>
                                        </p:anim>
                                        <p:anim calcmode="lin" valueType="num">
                                          <p:cBhvr additive="base">
                                            <p:cTn id="46" dur="2250" fill="hold"/>
                                            <p:tgtEl>
                                              <p:spTgt spid="18"/>
                                            </p:tgtEl>
                                            <p:attrNameLst>
                                              <p:attrName>ppt_y</p:attrName>
                                            </p:attrNameLst>
                                          </p:cBhvr>
                                          <p:tavLst>
                                            <p:tav tm="0">
                                              <p:val>
                                                <p:strVal val="#ppt_y"/>
                                              </p:val>
                                            </p:tav>
                                            <p:tav tm="100000">
                                              <p:val>
                                                <p:strVal val="#ppt_y"/>
                                              </p:val>
                                            </p:tav>
                                          </p:tavLst>
                                        </p:anim>
                                      </p:childTnLst>
                                    </p:cTn>
                                  </p:par>
                                  <p:par>
                                    <p:cTn id="47" presetID="2" presetClass="entr" presetSubtype="4" fill="hold" grpId="0" nodeType="withEffect">
                                      <p:stCondLst>
                                        <p:cond delay="100"/>
                                      </p:stCondLst>
                                      <p:childTnLst>
                                        <p:set>
                                          <p:cBhvr>
                                            <p:cTn id="48" dur="1" fill="hold">
                                              <p:stCondLst>
                                                <p:cond delay="0"/>
                                              </p:stCondLst>
                                            </p:cTn>
                                            <p:tgtEl>
                                              <p:spTgt spid="20"/>
                                            </p:tgtEl>
                                            <p:attrNameLst>
                                              <p:attrName>style.visibility</p:attrName>
                                            </p:attrNameLst>
                                          </p:cBhvr>
                                          <p:to>
                                            <p:strVal val="visible"/>
                                          </p:to>
                                        </p:set>
                                        <p:anim calcmode="lin" valueType="num">
                                          <p:cBhvr additive="base">
                                            <p:cTn id="49" dur="2250" fill="hold"/>
                                            <p:tgtEl>
                                              <p:spTgt spid="20"/>
                                            </p:tgtEl>
                                            <p:attrNameLst>
                                              <p:attrName>ppt_x</p:attrName>
                                            </p:attrNameLst>
                                          </p:cBhvr>
                                          <p:tavLst>
                                            <p:tav tm="0">
                                              <p:val>
                                                <p:strVal val="#ppt_x"/>
                                              </p:val>
                                            </p:tav>
                                            <p:tav tm="100000">
                                              <p:val>
                                                <p:strVal val="#ppt_x"/>
                                              </p:val>
                                            </p:tav>
                                          </p:tavLst>
                                        </p:anim>
                                        <p:anim calcmode="lin" valueType="num">
                                          <p:cBhvr additive="base">
                                            <p:cTn id="50" dur="2250" fill="hold"/>
                                            <p:tgtEl>
                                              <p:spTgt spid="20"/>
                                            </p:tgtEl>
                                            <p:attrNameLst>
                                              <p:attrName>ppt_y</p:attrName>
                                            </p:attrNameLst>
                                          </p:cBhvr>
                                          <p:tavLst>
                                            <p:tav tm="0">
                                              <p:val>
                                                <p:strVal val="1+#ppt_h/2"/>
                                              </p:val>
                                            </p:tav>
                                            <p:tav tm="100000">
                                              <p:val>
                                                <p:strVal val="#ppt_y"/>
                                              </p:val>
                                            </p:tav>
                                          </p:tavLst>
                                        </p:anim>
                                      </p:childTnLst>
                                    </p:cTn>
                                  </p:par>
                                  <p:par>
                                    <p:cTn id="51" presetID="2" presetClass="entr" presetSubtype="4" fill="hold" grpId="0" nodeType="withEffect">
                                      <p:stCondLst>
                                        <p:cond delay="200"/>
                                      </p:stCondLst>
                                      <p:childTnLst>
                                        <p:set>
                                          <p:cBhvr>
                                            <p:cTn id="52" dur="1" fill="hold">
                                              <p:stCondLst>
                                                <p:cond delay="0"/>
                                              </p:stCondLst>
                                            </p:cTn>
                                            <p:tgtEl>
                                              <p:spTgt spid="19"/>
                                            </p:tgtEl>
                                            <p:attrNameLst>
                                              <p:attrName>style.visibility</p:attrName>
                                            </p:attrNameLst>
                                          </p:cBhvr>
                                          <p:to>
                                            <p:strVal val="visible"/>
                                          </p:to>
                                        </p:set>
                                        <p:anim calcmode="lin" valueType="num">
                                          <p:cBhvr additive="base">
                                            <p:cTn id="53" dur="2250" fill="hold"/>
                                            <p:tgtEl>
                                              <p:spTgt spid="19"/>
                                            </p:tgtEl>
                                            <p:attrNameLst>
                                              <p:attrName>ppt_x</p:attrName>
                                            </p:attrNameLst>
                                          </p:cBhvr>
                                          <p:tavLst>
                                            <p:tav tm="0">
                                              <p:val>
                                                <p:strVal val="#ppt_x"/>
                                              </p:val>
                                            </p:tav>
                                            <p:tav tm="100000">
                                              <p:val>
                                                <p:strVal val="#ppt_x"/>
                                              </p:val>
                                            </p:tav>
                                          </p:tavLst>
                                        </p:anim>
                                        <p:anim calcmode="lin" valueType="num">
                                          <p:cBhvr additive="base">
                                            <p:cTn id="54" dur="2250" fill="hold"/>
                                            <p:tgtEl>
                                              <p:spTgt spid="1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4" grpId="0" animBg="1"/>
          <p:bldP spid="5" grpId="0" animBg="1"/>
          <p:bldP spid="3" grpId="0" animBg="1"/>
          <p:bldP spid="6" grpId="0" animBg="1"/>
          <p:bldP spid="11" grpId="0"/>
          <p:bldP spid="12" grpId="0"/>
          <p:bldP spid="13" grpId="0"/>
          <p:bldP spid="14" grpId="0" animBg="1"/>
          <p:bldP spid="15" grpId="0"/>
          <p:bldP spid="16" grpId="0"/>
          <p:bldP spid="17" grpId="0"/>
          <p:bldP spid="18" grpId="0"/>
          <p:bldP spid="19" grpId="0"/>
          <p:bldP spid="20" grpId="0" animBg="1"/>
        </p:bldLst>
      </p:timing>
    </mc:Fallback>
  </mc:AlternateContent>
</p:sld>
</file>

<file path=ppt/slides/slide18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9" name="Light Blue">
            <a:extLst>
              <a:ext uri="{FF2B5EF4-FFF2-40B4-BE49-F238E27FC236}">
                <a16:creationId xmlns:a16="http://schemas.microsoft.com/office/drawing/2014/main" id="{698FDDD3-AF36-478C-8BAF-B55F3E11AE96}"/>
              </a:ext>
            </a:extLst>
          </p:cNvPr>
          <p:cNvSpPr/>
          <p:nvPr/>
        </p:nvSpPr>
        <p:spPr>
          <a:xfrm rot="11700000">
            <a:off x="-9089865" y="167822"/>
            <a:ext cx="31922598" cy="21416690"/>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7000">
                <a:schemeClr val="accent2"/>
              </a:gs>
              <a:gs pos="0">
                <a:schemeClr val="accent1">
                  <a:lumMod val="40000"/>
                  <a:lumOff val="60000"/>
                </a:schemeClr>
              </a:gs>
            </a:gsLst>
            <a:path path="circle">
              <a:fillToRect l="50000" t="50000" r="50000" b="50000"/>
            </a:path>
          </a:gradFill>
          <a:ln w="9525" cap="flat">
            <a:noFill/>
            <a:prstDash val="solid"/>
            <a:miter/>
          </a:ln>
          <a:effectLst>
            <a:softEdge rad="1270000"/>
          </a:effectLst>
        </p:spPr>
        <p:txBody>
          <a:bodyPr rtlCol="0" anchor="ctr"/>
          <a:lstStyle/>
          <a:p>
            <a:endParaRPr lang="en-US"/>
          </a:p>
        </p:txBody>
      </p:sp>
      <p:sp>
        <p:nvSpPr>
          <p:cNvPr id="4" name="Pink Purple">
            <a:extLst>
              <a:ext uri="{FF2B5EF4-FFF2-40B4-BE49-F238E27FC236}">
                <a16:creationId xmlns:a16="http://schemas.microsoft.com/office/drawing/2014/main" id="{64A1E9B8-9C94-4CD2-A33D-A9A1CF551596}"/>
              </a:ext>
            </a:extLst>
          </p:cNvPr>
          <p:cNvSpPr/>
          <p:nvPr/>
        </p:nvSpPr>
        <p:spPr>
          <a:xfrm rot="900000">
            <a:off x="-4017610" y="-8193034"/>
            <a:ext cx="21010204" cy="18788207"/>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1000">
                <a:schemeClr val="accent2"/>
              </a:gs>
              <a:gs pos="40000">
                <a:schemeClr val="accent3">
                  <a:lumMod val="75000"/>
                </a:schemeClr>
              </a:gs>
              <a:gs pos="0">
                <a:schemeClr val="accent3">
                  <a:lumMod val="75000"/>
                </a:schemeClr>
              </a:gs>
            </a:gsLst>
            <a:path path="circle">
              <a:fillToRect l="50000" t="50000" r="50000" b="50000"/>
            </a:path>
          </a:gradFill>
          <a:ln w="9525" cap="flat">
            <a:noFill/>
            <a:prstDash val="solid"/>
            <a:miter/>
          </a:ln>
          <a:effectLst>
            <a:softEdge rad="1270000"/>
          </a:effectLst>
        </p:spPr>
        <p:txBody>
          <a:bodyPr rtlCol="0" anchor="ctr"/>
          <a:lstStyle/>
          <a:p>
            <a:endParaRPr lang="en-US"/>
          </a:p>
        </p:txBody>
      </p:sp>
      <p:sp>
        <p:nvSpPr>
          <p:cNvPr id="5" name="Purple">
            <a:extLst>
              <a:ext uri="{FF2B5EF4-FFF2-40B4-BE49-F238E27FC236}">
                <a16:creationId xmlns:a16="http://schemas.microsoft.com/office/drawing/2014/main" id="{5CE93821-3D50-497F-831D-E96E8D3867FD}"/>
              </a:ext>
            </a:extLst>
          </p:cNvPr>
          <p:cNvSpPr/>
          <p:nvPr/>
        </p:nvSpPr>
        <p:spPr>
          <a:xfrm rot="15300000">
            <a:off x="4762056" y="-9483872"/>
            <a:ext cx="30017871" cy="26843243"/>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3000">
                <a:schemeClr val="accent2"/>
              </a:gs>
              <a:gs pos="0">
                <a:schemeClr val="accent2"/>
              </a:gs>
            </a:gsLst>
            <a:path path="circle">
              <a:fillToRect l="50000" t="50000" r="50000" b="50000"/>
            </a:path>
          </a:gradFill>
          <a:ln w="9525" cap="flat">
            <a:noFill/>
            <a:prstDash val="solid"/>
            <a:miter/>
          </a:ln>
          <a:effectLst>
            <a:softEdge rad="1270000"/>
          </a:effectLst>
        </p:spPr>
        <p:txBody>
          <a:bodyPr rtlCol="0" anchor="ctr"/>
          <a:lstStyle/>
          <a:p>
            <a:endParaRPr lang="en-US"/>
          </a:p>
        </p:txBody>
      </p:sp>
      <p:sp>
        <p:nvSpPr>
          <p:cNvPr id="3" name="Pink">
            <a:extLst>
              <a:ext uri="{FF2B5EF4-FFF2-40B4-BE49-F238E27FC236}">
                <a16:creationId xmlns:a16="http://schemas.microsoft.com/office/drawing/2014/main" id="{3DB4F278-CA05-4F2A-85DD-548347AB72D4}"/>
              </a:ext>
            </a:extLst>
          </p:cNvPr>
          <p:cNvSpPr/>
          <p:nvPr/>
        </p:nvSpPr>
        <p:spPr>
          <a:xfrm rot="9000000">
            <a:off x="-1668281" y="-5949646"/>
            <a:ext cx="17079431" cy="15273145"/>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0000">
                <a:schemeClr val="accent3">
                  <a:lumMod val="75000"/>
                </a:schemeClr>
              </a:gs>
              <a:gs pos="0">
                <a:schemeClr val="accent3"/>
              </a:gs>
            </a:gsLst>
            <a:path path="circle">
              <a:fillToRect l="50000" t="50000" r="50000" b="50000"/>
            </a:path>
          </a:gradFill>
          <a:ln w="9525" cap="flat">
            <a:noFill/>
            <a:prstDash val="solid"/>
            <a:miter/>
          </a:ln>
          <a:effectLst>
            <a:softEdge rad="1270000"/>
          </a:effectLst>
        </p:spPr>
        <p:txBody>
          <a:bodyPr rtlCol="0" anchor="ctr"/>
          <a:lstStyle/>
          <a:p>
            <a:endParaRPr lang="en-US"/>
          </a:p>
        </p:txBody>
      </p:sp>
      <p:sp>
        <p:nvSpPr>
          <p:cNvPr id="6" name="Light Blue">
            <a:extLst>
              <a:ext uri="{FF2B5EF4-FFF2-40B4-BE49-F238E27FC236}">
                <a16:creationId xmlns:a16="http://schemas.microsoft.com/office/drawing/2014/main" id="{B035C36C-144F-4D88-AAED-EAD7D3F7CFF3}"/>
              </a:ext>
            </a:extLst>
          </p:cNvPr>
          <p:cNvSpPr/>
          <p:nvPr/>
        </p:nvSpPr>
        <p:spPr>
          <a:xfrm rot="15300000">
            <a:off x="5418788" y="-6875143"/>
            <a:ext cx="30017871" cy="26843243"/>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80000">
                <a:schemeClr val="accent2">
                  <a:alpha val="32000"/>
                </a:schemeClr>
              </a:gs>
              <a:gs pos="0">
                <a:schemeClr val="accent1"/>
              </a:gs>
            </a:gsLst>
            <a:path path="circle">
              <a:fillToRect l="50000" t="50000" r="50000" b="50000"/>
            </a:path>
          </a:gradFill>
          <a:ln w="9525" cap="flat">
            <a:noFill/>
            <a:prstDash val="solid"/>
            <a:miter/>
          </a:ln>
          <a:effectLst>
            <a:softEdge rad="1270000"/>
          </a:effectLst>
        </p:spPr>
        <p:txBody>
          <a:bodyPr rtlCol="0" anchor="ctr"/>
          <a:lstStyle/>
          <a:p>
            <a:endParaRPr lang="en-US"/>
          </a:p>
        </p:txBody>
      </p:sp>
      <p:sp>
        <p:nvSpPr>
          <p:cNvPr id="21" name="Rectangle 20">
            <a:extLst>
              <a:ext uri="{FF2B5EF4-FFF2-40B4-BE49-F238E27FC236}">
                <a16:creationId xmlns:a16="http://schemas.microsoft.com/office/drawing/2014/main" id="{6067CBA8-12FE-45BC-82B6-416285C17437}"/>
              </a:ext>
            </a:extLst>
          </p:cNvPr>
          <p:cNvSpPr/>
          <p:nvPr/>
        </p:nvSpPr>
        <p:spPr>
          <a:xfrm>
            <a:off x="8740588" y="0"/>
            <a:ext cx="21188427" cy="13716000"/>
          </a:xfrm>
          <a:prstGeom prst="rect">
            <a:avLst/>
          </a:prstGeom>
          <a:gradFill flip="none" rotWithShape="1">
            <a:gsLst>
              <a:gs pos="0">
                <a:schemeClr val="bg1">
                  <a:alpha val="56000"/>
                </a:schemeClr>
              </a:gs>
              <a:gs pos="35000">
                <a:schemeClr val="bg1">
                  <a:alpha val="78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6" name="Group 25">
            <a:extLst>
              <a:ext uri="{FF2B5EF4-FFF2-40B4-BE49-F238E27FC236}">
                <a16:creationId xmlns:a16="http://schemas.microsoft.com/office/drawing/2014/main" id="{C1F6B2CE-0369-464A-A23E-557140236417}"/>
              </a:ext>
            </a:extLst>
          </p:cNvPr>
          <p:cNvGrpSpPr/>
          <p:nvPr/>
        </p:nvGrpSpPr>
        <p:grpSpPr>
          <a:xfrm>
            <a:off x="4762896" y="2975463"/>
            <a:ext cx="4755078" cy="1159199"/>
            <a:chOff x="4320061" y="3762454"/>
            <a:chExt cx="6329008" cy="1542893"/>
          </a:xfrm>
        </p:grpSpPr>
        <p:sp>
          <p:nvSpPr>
            <p:cNvPr id="27" name="Rectangle: Rounded Corners 26">
              <a:extLst>
                <a:ext uri="{FF2B5EF4-FFF2-40B4-BE49-F238E27FC236}">
                  <a16:creationId xmlns:a16="http://schemas.microsoft.com/office/drawing/2014/main" id="{C13319C0-4D17-4F90-9F68-B0444ABBCC42}"/>
                </a:ext>
              </a:extLst>
            </p:cNvPr>
            <p:cNvSpPr/>
            <p:nvPr/>
          </p:nvSpPr>
          <p:spPr>
            <a:xfrm>
              <a:off x="4320061" y="3762454"/>
              <a:ext cx="6329008" cy="1542893"/>
            </a:xfrm>
            <a:prstGeom prst="roundRect">
              <a:avLst>
                <a:gd name="adj" fmla="val 14123"/>
              </a:avLst>
            </a:prstGeom>
            <a:solidFill>
              <a:schemeClr val="bg1"/>
            </a:solidFill>
            <a:ln w="53975">
              <a:noFill/>
            </a:ln>
            <a:effectLst>
              <a:outerShdw blurRad="355600" dist="495300" dir="222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172144"/>
                </a:solidFill>
                <a:effectLst/>
                <a:uLnTx/>
                <a:uFillTx/>
                <a:latin typeface="Calibri"/>
                <a:ea typeface="+mn-ea"/>
                <a:cs typeface="+mn-cs"/>
              </a:endParaRPr>
            </a:p>
          </p:txBody>
        </p:sp>
        <p:sp>
          <p:nvSpPr>
            <p:cNvPr id="28" name="Rectangle: Rounded Corners 27">
              <a:extLst>
                <a:ext uri="{FF2B5EF4-FFF2-40B4-BE49-F238E27FC236}">
                  <a16:creationId xmlns:a16="http://schemas.microsoft.com/office/drawing/2014/main" id="{33D04A57-66AC-49D3-96D1-53B2DE4AE740}"/>
                </a:ext>
              </a:extLst>
            </p:cNvPr>
            <p:cNvSpPr/>
            <p:nvPr/>
          </p:nvSpPr>
          <p:spPr>
            <a:xfrm>
              <a:off x="4409879" y="3832585"/>
              <a:ext cx="1400372" cy="1402630"/>
            </a:xfrm>
            <a:prstGeom prst="roundRect">
              <a:avLst>
                <a:gd name="adj" fmla="val 1412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6000" b="0" i="0" u="none" strike="noStrike" kern="1200" cap="none" spc="0" normalizeH="0" baseline="0" noProof="0">
                <a:ln>
                  <a:noFill/>
                </a:ln>
                <a:solidFill>
                  <a:srgbClr val="FFFFFF"/>
                </a:solidFill>
                <a:effectLst/>
                <a:uLnTx/>
                <a:uFillTx/>
                <a:latin typeface="db-documents-and-folder-02" panose="02000509000000000000" pitchFamily="49" charset="0"/>
                <a:ea typeface="Open Sans" panose="020B0606030504020204" pitchFamily="34" charset="0"/>
                <a:cs typeface="Open Sans" panose="020B0606030504020204" pitchFamily="34" charset="0"/>
              </a:endParaRPr>
            </a:p>
          </p:txBody>
        </p:sp>
        <p:sp>
          <p:nvSpPr>
            <p:cNvPr id="29" name="TextBox 28">
              <a:extLst>
                <a:ext uri="{FF2B5EF4-FFF2-40B4-BE49-F238E27FC236}">
                  <a16:creationId xmlns:a16="http://schemas.microsoft.com/office/drawing/2014/main" id="{4F065DA8-39FD-465D-8798-B9272DA19E08}"/>
                </a:ext>
              </a:extLst>
            </p:cNvPr>
            <p:cNvSpPr txBox="1"/>
            <p:nvPr/>
          </p:nvSpPr>
          <p:spPr>
            <a:xfrm>
              <a:off x="6011393" y="3892961"/>
              <a:ext cx="2976794" cy="614476"/>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172144">
                      <a:lumMod val="90000"/>
                      <a:lumOff val="10000"/>
                    </a:srgbClr>
                  </a:solidFill>
                  <a:effectLst/>
                  <a:uLnTx/>
                  <a:uFillTx/>
                  <a:latin typeface="Century Gothic"/>
                  <a:ea typeface="+mn-ea"/>
                  <a:cs typeface="+mn-cs"/>
                </a:rPr>
                <a:t>Landing Page</a:t>
              </a:r>
            </a:p>
          </p:txBody>
        </p:sp>
        <p:sp>
          <p:nvSpPr>
            <p:cNvPr id="30" name="TextBox 29">
              <a:extLst>
                <a:ext uri="{FF2B5EF4-FFF2-40B4-BE49-F238E27FC236}">
                  <a16:creationId xmlns:a16="http://schemas.microsoft.com/office/drawing/2014/main" id="{3BDAF058-81A4-47B0-AB72-DFF4E5F402BA}"/>
                </a:ext>
              </a:extLst>
            </p:cNvPr>
            <p:cNvSpPr txBox="1"/>
            <p:nvPr/>
          </p:nvSpPr>
          <p:spPr>
            <a:xfrm>
              <a:off x="6026946" y="4523368"/>
              <a:ext cx="4460662" cy="61447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s-ES" sz="1200" b="0" i="0" u="none" strike="noStrike" kern="1200" cap="none" spc="0" normalizeH="0" baseline="0" noProof="0">
                  <a:ln>
                    <a:noFill/>
                  </a:ln>
                  <a:solidFill>
                    <a:srgbClr val="172144">
                      <a:lumMod val="50000"/>
                      <a:lumOff val="50000"/>
                    </a:srgbClr>
                  </a:solidFill>
                  <a:effectLst/>
                  <a:uLnTx/>
                  <a:uFillTx/>
                  <a:latin typeface="Calibri"/>
                  <a:ea typeface="+mn-ea"/>
                  <a:cs typeface="+mn-cs"/>
                </a:rPr>
                <a:t>Sed vel lectus ac nisl pharetra rutrum eu eu tortor. Sed eu lectus at nunc dictum.</a:t>
              </a:r>
              <a:endParaRPr kumimoji="0" lang="en-US" sz="1200" b="0" i="0" u="none" strike="noStrike" kern="1200" cap="none" spc="0" normalizeH="0" baseline="0" noProof="0">
                <a:ln>
                  <a:noFill/>
                </a:ln>
                <a:solidFill>
                  <a:srgbClr val="172144">
                    <a:lumMod val="50000"/>
                    <a:lumOff val="50000"/>
                  </a:srgbClr>
                </a:solidFill>
                <a:effectLst/>
                <a:uLnTx/>
                <a:uFillTx/>
                <a:latin typeface="Calibri"/>
                <a:ea typeface="+mn-ea"/>
                <a:cs typeface="+mn-cs"/>
              </a:endParaRPr>
            </a:p>
          </p:txBody>
        </p:sp>
        <p:sp>
          <p:nvSpPr>
            <p:cNvPr id="31" name="Rectangle 30">
              <a:extLst>
                <a:ext uri="{FF2B5EF4-FFF2-40B4-BE49-F238E27FC236}">
                  <a16:creationId xmlns:a16="http://schemas.microsoft.com/office/drawing/2014/main" id="{1B6C8919-014C-48B0-8148-E9ED2278AE0D}"/>
                </a:ext>
              </a:extLst>
            </p:cNvPr>
            <p:cNvSpPr/>
            <p:nvPr/>
          </p:nvSpPr>
          <p:spPr>
            <a:xfrm>
              <a:off x="4443938" y="3896345"/>
              <a:ext cx="1269916" cy="1351847"/>
            </a:xfrm>
            <a:prstGeom prst="rect">
              <a:avLst/>
            </a:prstGeom>
          </p:spPr>
          <p:txBody>
            <a:bodyPr wrap="none" anchor="ctr">
              <a:spAutoFit/>
            </a:bodyPr>
            <a:lstStyle/>
            <a:p>
              <a:pPr algn="ctr">
                <a:defRPr/>
              </a:pPr>
              <a:r>
                <a:rPr lang="en-US" sz="6000">
                  <a:solidFill>
                    <a:srgbClr val="FFFFFF"/>
                  </a:solidFill>
                  <a:latin typeface="Designball-Electronic-Device-01" pitchFamily="2" charset="0"/>
                  <a:ea typeface="Open Sans" panose="020B0606030504020204" pitchFamily="34" charset="0"/>
                  <a:cs typeface="Open Sans" panose="020B0606030504020204" pitchFamily="34" charset="0"/>
                </a:rPr>
                <a:t>p</a:t>
              </a:r>
            </a:p>
          </p:txBody>
        </p:sp>
      </p:grpSp>
      <p:grpSp>
        <p:nvGrpSpPr>
          <p:cNvPr id="32" name="Group 31">
            <a:extLst>
              <a:ext uri="{FF2B5EF4-FFF2-40B4-BE49-F238E27FC236}">
                <a16:creationId xmlns:a16="http://schemas.microsoft.com/office/drawing/2014/main" id="{D2307158-E63A-48C8-99BA-324601429BC1}"/>
              </a:ext>
            </a:extLst>
          </p:cNvPr>
          <p:cNvGrpSpPr/>
          <p:nvPr/>
        </p:nvGrpSpPr>
        <p:grpSpPr>
          <a:xfrm>
            <a:off x="3902772" y="4651076"/>
            <a:ext cx="5615202" cy="1159199"/>
            <a:chOff x="4320060" y="5663825"/>
            <a:chExt cx="7473833" cy="1542893"/>
          </a:xfrm>
        </p:grpSpPr>
        <p:sp>
          <p:nvSpPr>
            <p:cNvPr id="33" name="Rectangle: Rounded Corners 32">
              <a:extLst>
                <a:ext uri="{FF2B5EF4-FFF2-40B4-BE49-F238E27FC236}">
                  <a16:creationId xmlns:a16="http://schemas.microsoft.com/office/drawing/2014/main" id="{48762A17-72BE-4BCA-9AE1-277415A046F0}"/>
                </a:ext>
              </a:extLst>
            </p:cNvPr>
            <p:cNvSpPr/>
            <p:nvPr/>
          </p:nvSpPr>
          <p:spPr>
            <a:xfrm>
              <a:off x="4320060" y="5663825"/>
              <a:ext cx="7473833" cy="1542893"/>
            </a:xfrm>
            <a:prstGeom prst="roundRect">
              <a:avLst>
                <a:gd name="adj" fmla="val 14123"/>
              </a:avLst>
            </a:prstGeom>
            <a:solidFill>
              <a:schemeClr val="bg1"/>
            </a:solidFill>
            <a:ln w="53975">
              <a:noFill/>
            </a:ln>
            <a:effectLst>
              <a:outerShdw blurRad="355600" dist="495300" dir="222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172144"/>
                </a:solidFill>
                <a:effectLst/>
                <a:uLnTx/>
                <a:uFillTx/>
                <a:latin typeface="Calibri"/>
                <a:ea typeface="+mn-ea"/>
                <a:cs typeface="+mn-cs"/>
              </a:endParaRPr>
            </a:p>
          </p:txBody>
        </p:sp>
        <p:sp>
          <p:nvSpPr>
            <p:cNvPr id="34" name="Rectangle: Rounded Corners 33">
              <a:extLst>
                <a:ext uri="{FF2B5EF4-FFF2-40B4-BE49-F238E27FC236}">
                  <a16:creationId xmlns:a16="http://schemas.microsoft.com/office/drawing/2014/main" id="{3C91C2EA-5AA2-42AC-AF57-D5B102C58BAC}"/>
                </a:ext>
              </a:extLst>
            </p:cNvPr>
            <p:cNvSpPr/>
            <p:nvPr/>
          </p:nvSpPr>
          <p:spPr>
            <a:xfrm>
              <a:off x="4409879" y="5733956"/>
              <a:ext cx="1400372" cy="1402630"/>
            </a:xfrm>
            <a:prstGeom prst="roundRect">
              <a:avLst>
                <a:gd name="adj" fmla="val 1412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6000" b="0" i="0" u="none" strike="noStrike" kern="1200" cap="none" spc="0" normalizeH="0" baseline="0" noProof="0">
                <a:ln>
                  <a:noFill/>
                </a:ln>
                <a:solidFill>
                  <a:srgbClr val="FFFFFF"/>
                </a:solidFill>
                <a:effectLst/>
                <a:uLnTx/>
                <a:uFillTx/>
                <a:latin typeface="db-documents-and-folder-02" panose="02000509000000000000" pitchFamily="49" charset="0"/>
                <a:ea typeface="Open Sans" panose="020B0606030504020204" pitchFamily="34" charset="0"/>
                <a:cs typeface="Open Sans" panose="020B0606030504020204" pitchFamily="34" charset="0"/>
              </a:endParaRPr>
            </a:p>
          </p:txBody>
        </p:sp>
        <p:sp>
          <p:nvSpPr>
            <p:cNvPr id="35" name="TextBox 34">
              <a:extLst>
                <a:ext uri="{FF2B5EF4-FFF2-40B4-BE49-F238E27FC236}">
                  <a16:creationId xmlns:a16="http://schemas.microsoft.com/office/drawing/2014/main" id="{3EEC0822-7205-4A6E-A531-3D44B28D0A3A}"/>
                </a:ext>
              </a:extLst>
            </p:cNvPr>
            <p:cNvSpPr txBox="1"/>
            <p:nvPr/>
          </p:nvSpPr>
          <p:spPr>
            <a:xfrm>
              <a:off x="6026946" y="5794332"/>
              <a:ext cx="3877172" cy="614476"/>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172144">
                      <a:lumMod val="90000"/>
                      <a:lumOff val="10000"/>
                    </a:srgbClr>
                  </a:solidFill>
                  <a:effectLst/>
                  <a:uLnTx/>
                  <a:uFillTx/>
                  <a:latin typeface="Century Gothic"/>
                  <a:ea typeface="+mn-ea"/>
                  <a:cs typeface="+mn-cs"/>
                </a:rPr>
                <a:t>Cloud Technology</a:t>
              </a:r>
            </a:p>
          </p:txBody>
        </p:sp>
        <p:sp>
          <p:nvSpPr>
            <p:cNvPr id="36" name="TextBox 35">
              <a:extLst>
                <a:ext uri="{FF2B5EF4-FFF2-40B4-BE49-F238E27FC236}">
                  <a16:creationId xmlns:a16="http://schemas.microsoft.com/office/drawing/2014/main" id="{2616211E-1AAB-4070-9100-A41FBB85AFB9}"/>
                </a:ext>
              </a:extLst>
            </p:cNvPr>
            <p:cNvSpPr txBox="1"/>
            <p:nvPr/>
          </p:nvSpPr>
          <p:spPr>
            <a:xfrm>
              <a:off x="6026945" y="6332888"/>
              <a:ext cx="5613510" cy="77833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s-ES" sz="1600" b="0" i="0" u="none" strike="noStrike" kern="1200" cap="none" spc="0" normalizeH="0" baseline="0" noProof="0">
                  <a:ln>
                    <a:noFill/>
                  </a:ln>
                  <a:solidFill>
                    <a:srgbClr val="172144">
                      <a:lumMod val="50000"/>
                      <a:lumOff val="50000"/>
                    </a:srgbClr>
                  </a:solidFill>
                  <a:effectLst/>
                  <a:uLnTx/>
                  <a:uFillTx/>
                  <a:latin typeface="Calibri"/>
                  <a:ea typeface="+mn-ea"/>
                  <a:cs typeface="+mn-cs"/>
                </a:rPr>
                <a:t>Sed vel lectus ac nisl pharetra rutrum eu eu tortor. Sed eu lectus at nunc dictum</a:t>
              </a:r>
              <a:endParaRPr kumimoji="0" lang="en-US" sz="1600" b="0" i="0" u="none" strike="noStrike" kern="1200" cap="none" spc="0" normalizeH="0" baseline="0" noProof="0">
                <a:ln>
                  <a:noFill/>
                </a:ln>
                <a:solidFill>
                  <a:srgbClr val="172144">
                    <a:lumMod val="50000"/>
                    <a:lumOff val="50000"/>
                  </a:srgbClr>
                </a:solidFill>
                <a:effectLst/>
                <a:uLnTx/>
                <a:uFillTx/>
                <a:latin typeface="Calibri"/>
                <a:ea typeface="+mn-ea"/>
                <a:cs typeface="+mn-cs"/>
              </a:endParaRPr>
            </a:p>
          </p:txBody>
        </p:sp>
        <p:sp>
          <p:nvSpPr>
            <p:cNvPr id="37" name="Rectangle 36">
              <a:extLst>
                <a:ext uri="{FF2B5EF4-FFF2-40B4-BE49-F238E27FC236}">
                  <a16:creationId xmlns:a16="http://schemas.microsoft.com/office/drawing/2014/main" id="{88B210FF-F5DF-4A5E-9784-BA463443C9D0}"/>
                </a:ext>
              </a:extLst>
            </p:cNvPr>
            <p:cNvSpPr/>
            <p:nvPr/>
          </p:nvSpPr>
          <p:spPr>
            <a:xfrm>
              <a:off x="4443937" y="5907186"/>
              <a:ext cx="1269916" cy="1228952"/>
            </a:xfrm>
            <a:prstGeom prst="rect">
              <a:avLst/>
            </a:prstGeom>
          </p:spPr>
          <p:txBody>
            <a:bodyPr wrap="none" tIns="0" bIns="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0" i="0" u="none" strike="noStrike" kern="1200" cap="none" spc="0" normalizeH="0" baseline="0" noProof="0">
                  <a:ln>
                    <a:noFill/>
                  </a:ln>
                  <a:solidFill>
                    <a:srgbClr val="FFFFFF"/>
                  </a:solidFill>
                  <a:effectLst/>
                  <a:uLnTx/>
                  <a:uFillTx/>
                  <a:latin typeface="Designball-Electronic-Device-01" pitchFamily="2" charset="0"/>
                  <a:ea typeface="Open Sans" panose="020B0606030504020204" pitchFamily="34" charset="0"/>
                  <a:cs typeface="Open Sans" panose="020B0606030504020204" pitchFamily="34" charset="0"/>
                </a:rPr>
                <a:t>c</a:t>
              </a:r>
            </a:p>
          </p:txBody>
        </p:sp>
      </p:grpSp>
      <p:grpSp>
        <p:nvGrpSpPr>
          <p:cNvPr id="38" name="Group 37">
            <a:extLst>
              <a:ext uri="{FF2B5EF4-FFF2-40B4-BE49-F238E27FC236}">
                <a16:creationId xmlns:a16="http://schemas.microsoft.com/office/drawing/2014/main" id="{4128D2B4-5DF0-4406-B2F9-0DFCAD690D43}"/>
              </a:ext>
            </a:extLst>
          </p:cNvPr>
          <p:cNvGrpSpPr/>
          <p:nvPr/>
        </p:nvGrpSpPr>
        <p:grpSpPr>
          <a:xfrm>
            <a:off x="5435675" y="6326689"/>
            <a:ext cx="4082299" cy="1159199"/>
            <a:chOff x="4320061" y="7465795"/>
            <a:chExt cx="5433540" cy="1542893"/>
          </a:xfrm>
        </p:grpSpPr>
        <p:sp>
          <p:nvSpPr>
            <p:cNvPr id="39" name="Rectangle: Rounded Corners 38">
              <a:extLst>
                <a:ext uri="{FF2B5EF4-FFF2-40B4-BE49-F238E27FC236}">
                  <a16:creationId xmlns:a16="http://schemas.microsoft.com/office/drawing/2014/main" id="{BFFD7C77-4153-40CD-96EB-DA74FA678FBC}"/>
                </a:ext>
              </a:extLst>
            </p:cNvPr>
            <p:cNvSpPr/>
            <p:nvPr/>
          </p:nvSpPr>
          <p:spPr>
            <a:xfrm>
              <a:off x="4320061" y="7465795"/>
              <a:ext cx="5433540" cy="1542893"/>
            </a:xfrm>
            <a:prstGeom prst="roundRect">
              <a:avLst>
                <a:gd name="adj" fmla="val 14123"/>
              </a:avLst>
            </a:prstGeom>
            <a:solidFill>
              <a:schemeClr val="bg1"/>
            </a:solidFill>
            <a:ln w="53975">
              <a:noFill/>
            </a:ln>
            <a:effectLst>
              <a:outerShdw blurRad="355600" dist="495300" dir="222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172144"/>
                </a:solidFill>
                <a:effectLst/>
                <a:uLnTx/>
                <a:uFillTx/>
                <a:latin typeface="Calibri"/>
                <a:ea typeface="+mn-ea"/>
                <a:cs typeface="+mn-cs"/>
              </a:endParaRPr>
            </a:p>
          </p:txBody>
        </p:sp>
        <p:sp>
          <p:nvSpPr>
            <p:cNvPr id="40" name="Rectangle: Rounded Corners 39">
              <a:extLst>
                <a:ext uri="{FF2B5EF4-FFF2-40B4-BE49-F238E27FC236}">
                  <a16:creationId xmlns:a16="http://schemas.microsoft.com/office/drawing/2014/main" id="{A5B369C4-9870-4C1A-A0BB-FF00E9B85655}"/>
                </a:ext>
              </a:extLst>
            </p:cNvPr>
            <p:cNvSpPr/>
            <p:nvPr/>
          </p:nvSpPr>
          <p:spPr>
            <a:xfrm>
              <a:off x="4409880" y="7535923"/>
              <a:ext cx="1400372" cy="1402631"/>
            </a:xfrm>
            <a:prstGeom prst="roundRect">
              <a:avLst>
                <a:gd name="adj" fmla="val 14123"/>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6000" b="0" i="0" u="none" strike="noStrike" kern="1200" cap="none" spc="0" normalizeH="0" baseline="0" noProof="0">
                <a:ln>
                  <a:noFill/>
                </a:ln>
                <a:solidFill>
                  <a:srgbClr val="FFFFFF"/>
                </a:solidFill>
                <a:effectLst/>
                <a:uLnTx/>
                <a:uFillTx/>
                <a:latin typeface="db-documents-and-folder-02" panose="02000509000000000000" pitchFamily="49" charset="0"/>
                <a:ea typeface="Open Sans" panose="020B0606030504020204" pitchFamily="34" charset="0"/>
                <a:cs typeface="Open Sans" panose="020B0606030504020204" pitchFamily="34" charset="0"/>
              </a:endParaRPr>
            </a:p>
          </p:txBody>
        </p:sp>
        <p:sp>
          <p:nvSpPr>
            <p:cNvPr id="41" name="TextBox 40">
              <a:extLst>
                <a:ext uri="{FF2B5EF4-FFF2-40B4-BE49-F238E27FC236}">
                  <a16:creationId xmlns:a16="http://schemas.microsoft.com/office/drawing/2014/main" id="{CF47EFED-CECF-4906-8F72-8AE81EDE66BE}"/>
                </a:ext>
              </a:extLst>
            </p:cNvPr>
            <p:cNvSpPr txBox="1"/>
            <p:nvPr/>
          </p:nvSpPr>
          <p:spPr>
            <a:xfrm>
              <a:off x="6026946" y="7596302"/>
              <a:ext cx="2174563" cy="614476"/>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172144">
                      <a:lumMod val="90000"/>
                      <a:lumOff val="10000"/>
                    </a:srgbClr>
                  </a:solidFill>
                  <a:effectLst/>
                  <a:uLnTx/>
                  <a:uFillTx/>
                  <a:latin typeface="Century Gothic"/>
                  <a:ea typeface="+mn-ea"/>
                  <a:cs typeface="+mn-cs"/>
                </a:rPr>
                <a:t>Protected</a:t>
              </a:r>
            </a:p>
          </p:txBody>
        </p:sp>
        <p:sp>
          <p:nvSpPr>
            <p:cNvPr id="42" name="TextBox 41">
              <a:extLst>
                <a:ext uri="{FF2B5EF4-FFF2-40B4-BE49-F238E27FC236}">
                  <a16:creationId xmlns:a16="http://schemas.microsoft.com/office/drawing/2014/main" id="{A8292070-2244-43EE-883B-BD8D0C79F64C}"/>
                </a:ext>
              </a:extLst>
            </p:cNvPr>
            <p:cNvSpPr txBox="1"/>
            <p:nvPr/>
          </p:nvSpPr>
          <p:spPr>
            <a:xfrm>
              <a:off x="6026945" y="8226708"/>
              <a:ext cx="3371056" cy="61447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s-ES" sz="1200" b="0" i="0" u="none" strike="noStrike" kern="1200" cap="none" spc="0" normalizeH="0" baseline="0" noProof="0">
                  <a:ln>
                    <a:noFill/>
                  </a:ln>
                  <a:solidFill>
                    <a:srgbClr val="172144">
                      <a:lumMod val="50000"/>
                      <a:lumOff val="50000"/>
                    </a:srgbClr>
                  </a:solidFill>
                  <a:effectLst/>
                  <a:uLnTx/>
                  <a:uFillTx/>
                  <a:latin typeface="Calibri"/>
                  <a:ea typeface="+mn-ea"/>
                  <a:cs typeface="+mn-cs"/>
                </a:rPr>
                <a:t>Sed vel lectus ac nisl pharetra rutrum eu eu tortor. </a:t>
              </a:r>
              <a:endParaRPr kumimoji="0" lang="en-US" sz="1200" b="0" i="0" u="none" strike="noStrike" kern="1200" cap="none" spc="0" normalizeH="0" baseline="0" noProof="0">
                <a:ln>
                  <a:noFill/>
                </a:ln>
                <a:solidFill>
                  <a:srgbClr val="172144">
                    <a:lumMod val="50000"/>
                    <a:lumOff val="50000"/>
                  </a:srgbClr>
                </a:solidFill>
                <a:effectLst/>
                <a:uLnTx/>
                <a:uFillTx/>
                <a:latin typeface="Calibri"/>
                <a:ea typeface="+mn-ea"/>
                <a:cs typeface="+mn-cs"/>
              </a:endParaRPr>
            </a:p>
          </p:txBody>
        </p:sp>
        <p:sp>
          <p:nvSpPr>
            <p:cNvPr id="43" name="Rectangle 42">
              <a:extLst>
                <a:ext uri="{FF2B5EF4-FFF2-40B4-BE49-F238E27FC236}">
                  <a16:creationId xmlns:a16="http://schemas.microsoft.com/office/drawing/2014/main" id="{E9F119D2-AB3F-47BA-87F4-3C32D49B6966}"/>
                </a:ext>
              </a:extLst>
            </p:cNvPr>
            <p:cNvSpPr/>
            <p:nvPr/>
          </p:nvSpPr>
          <p:spPr>
            <a:xfrm>
              <a:off x="4455272" y="7563044"/>
              <a:ext cx="1269916" cy="1351847"/>
            </a:xfrm>
            <a:prstGeom prst="rect">
              <a:avLst/>
            </a:prstGeom>
          </p:spPr>
          <p:txBody>
            <a:bodyPr wrap="none" anchor="ctr">
              <a:spAutoFit/>
            </a:bodyPr>
            <a:lstStyle/>
            <a:p>
              <a:pPr algn="ctr">
                <a:defRPr/>
              </a:pPr>
              <a:r>
                <a:rPr lang="en-US" sz="6000">
                  <a:solidFill>
                    <a:srgbClr val="FFFFFF"/>
                  </a:solidFill>
                  <a:latin typeface="Designball-Electronic-Device-01" pitchFamily="2" charset="0"/>
                  <a:ea typeface="Open Sans" panose="020B0606030504020204" pitchFamily="34" charset="0"/>
                  <a:cs typeface="Open Sans" panose="020B0606030504020204" pitchFamily="34" charset="0"/>
                </a:rPr>
                <a:t>f</a:t>
              </a:r>
            </a:p>
          </p:txBody>
        </p:sp>
      </p:grpSp>
      <p:grpSp>
        <p:nvGrpSpPr>
          <p:cNvPr id="44" name="Group 43">
            <a:extLst>
              <a:ext uri="{FF2B5EF4-FFF2-40B4-BE49-F238E27FC236}">
                <a16:creationId xmlns:a16="http://schemas.microsoft.com/office/drawing/2014/main" id="{19388CA3-EBA3-41C0-8996-1DEF97F500FF}"/>
              </a:ext>
            </a:extLst>
          </p:cNvPr>
          <p:cNvGrpSpPr/>
          <p:nvPr/>
        </p:nvGrpSpPr>
        <p:grpSpPr>
          <a:xfrm>
            <a:off x="4762896" y="8002302"/>
            <a:ext cx="4755078" cy="1159199"/>
            <a:chOff x="4320061" y="3762454"/>
            <a:chExt cx="6329008" cy="1542893"/>
          </a:xfrm>
        </p:grpSpPr>
        <p:sp>
          <p:nvSpPr>
            <p:cNvPr id="45" name="Rectangle: Rounded Corners 44">
              <a:extLst>
                <a:ext uri="{FF2B5EF4-FFF2-40B4-BE49-F238E27FC236}">
                  <a16:creationId xmlns:a16="http://schemas.microsoft.com/office/drawing/2014/main" id="{A006FEF4-F3C5-4EF6-85E7-016C1E7E77C5}"/>
                </a:ext>
              </a:extLst>
            </p:cNvPr>
            <p:cNvSpPr/>
            <p:nvPr/>
          </p:nvSpPr>
          <p:spPr>
            <a:xfrm>
              <a:off x="4320061" y="3762454"/>
              <a:ext cx="6329008" cy="1542893"/>
            </a:xfrm>
            <a:prstGeom prst="roundRect">
              <a:avLst>
                <a:gd name="adj" fmla="val 14123"/>
              </a:avLst>
            </a:prstGeom>
            <a:solidFill>
              <a:schemeClr val="bg1"/>
            </a:solidFill>
            <a:ln w="53975">
              <a:noFill/>
            </a:ln>
            <a:effectLst>
              <a:outerShdw blurRad="355600" dist="495300" dir="222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172144"/>
                </a:solidFill>
                <a:effectLst/>
                <a:uLnTx/>
                <a:uFillTx/>
                <a:latin typeface="Calibri"/>
                <a:ea typeface="+mn-ea"/>
                <a:cs typeface="+mn-cs"/>
              </a:endParaRPr>
            </a:p>
          </p:txBody>
        </p:sp>
        <p:sp>
          <p:nvSpPr>
            <p:cNvPr id="46" name="Rectangle: Rounded Corners 45">
              <a:extLst>
                <a:ext uri="{FF2B5EF4-FFF2-40B4-BE49-F238E27FC236}">
                  <a16:creationId xmlns:a16="http://schemas.microsoft.com/office/drawing/2014/main" id="{EE0AF815-7E4A-49C2-9320-E43099F2C3A5}"/>
                </a:ext>
              </a:extLst>
            </p:cNvPr>
            <p:cNvSpPr/>
            <p:nvPr/>
          </p:nvSpPr>
          <p:spPr>
            <a:xfrm>
              <a:off x="4409879" y="3832585"/>
              <a:ext cx="1400372" cy="1402630"/>
            </a:xfrm>
            <a:prstGeom prst="roundRect">
              <a:avLst>
                <a:gd name="adj" fmla="val 14123"/>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6000" b="0" i="0" u="none" strike="noStrike" kern="1200" cap="none" spc="0" normalizeH="0" baseline="0" noProof="0">
                <a:ln>
                  <a:noFill/>
                </a:ln>
                <a:solidFill>
                  <a:srgbClr val="FFFFFF"/>
                </a:solidFill>
                <a:effectLst/>
                <a:uLnTx/>
                <a:uFillTx/>
                <a:latin typeface="db-documents-and-folder-02" panose="02000509000000000000" pitchFamily="49" charset="0"/>
                <a:ea typeface="Open Sans" panose="020B0606030504020204" pitchFamily="34" charset="0"/>
                <a:cs typeface="Open Sans" panose="020B0606030504020204" pitchFamily="34" charset="0"/>
              </a:endParaRPr>
            </a:p>
          </p:txBody>
        </p:sp>
        <p:sp>
          <p:nvSpPr>
            <p:cNvPr id="47" name="TextBox 46">
              <a:extLst>
                <a:ext uri="{FF2B5EF4-FFF2-40B4-BE49-F238E27FC236}">
                  <a16:creationId xmlns:a16="http://schemas.microsoft.com/office/drawing/2014/main" id="{D090DAFC-0CA2-4D71-A4A5-05D4B720E75B}"/>
                </a:ext>
              </a:extLst>
            </p:cNvPr>
            <p:cNvSpPr txBox="1"/>
            <p:nvPr/>
          </p:nvSpPr>
          <p:spPr>
            <a:xfrm>
              <a:off x="6011393" y="3892961"/>
              <a:ext cx="1944133" cy="614476"/>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172144">
                      <a:lumMod val="90000"/>
                      <a:lumOff val="10000"/>
                    </a:srgbClr>
                  </a:solidFill>
                  <a:effectLst/>
                  <a:uLnTx/>
                  <a:uFillTx/>
                  <a:latin typeface="Century Gothic"/>
                  <a:ea typeface="+mn-ea"/>
                  <a:cs typeface="+mn-cs"/>
                </a:rPr>
                <a:t>Creative</a:t>
              </a:r>
            </a:p>
          </p:txBody>
        </p:sp>
        <p:sp>
          <p:nvSpPr>
            <p:cNvPr id="48" name="TextBox 47">
              <a:extLst>
                <a:ext uri="{FF2B5EF4-FFF2-40B4-BE49-F238E27FC236}">
                  <a16:creationId xmlns:a16="http://schemas.microsoft.com/office/drawing/2014/main" id="{141309F3-0359-4ED3-AF76-3D539DC9D4A1}"/>
                </a:ext>
              </a:extLst>
            </p:cNvPr>
            <p:cNvSpPr txBox="1"/>
            <p:nvPr/>
          </p:nvSpPr>
          <p:spPr>
            <a:xfrm>
              <a:off x="6026946" y="4523368"/>
              <a:ext cx="4460662" cy="61447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s-ES" sz="1200" b="0" i="0" u="none" strike="noStrike" kern="1200" cap="none" spc="0" normalizeH="0" baseline="0" noProof="0">
                  <a:ln>
                    <a:noFill/>
                  </a:ln>
                  <a:solidFill>
                    <a:srgbClr val="172144">
                      <a:lumMod val="50000"/>
                      <a:lumOff val="50000"/>
                    </a:srgbClr>
                  </a:solidFill>
                  <a:effectLst/>
                  <a:uLnTx/>
                  <a:uFillTx/>
                  <a:latin typeface="Calibri"/>
                  <a:ea typeface="+mn-ea"/>
                  <a:cs typeface="+mn-cs"/>
                </a:rPr>
                <a:t>Sed vel lectus ac nisl pharetra rutrum eu eu tortor. Sed eu lectus at nunc dictum.</a:t>
              </a:r>
              <a:endParaRPr kumimoji="0" lang="en-US" sz="1200" b="0" i="0" u="none" strike="noStrike" kern="1200" cap="none" spc="0" normalizeH="0" baseline="0" noProof="0">
                <a:ln>
                  <a:noFill/>
                </a:ln>
                <a:solidFill>
                  <a:srgbClr val="172144">
                    <a:lumMod val="50000"/>
                    <a:lumOff val="50000"/>
                  </a:srgbClr>
                </a:solidFill>
                <a:effectLst/>
                <a:uLnTx/>
                <a:uFillTx/>
                <a:latin typeface="Calibri"/>
                <a:ea typeface="+mn-ea"/>
                <a:cs typeface="+mn-cs"/>
              </a:endParaRPr>
            </a:p>
          </p:txBody>
        </p:sp>
        <p:sp>
          <p:nvSpPr>
            <p:cNvPr id="49" name="Rectangle 48">
              <a:extLst>
                <a:ext uri="{FF2B5EF4-FFF2-40B4-BE49-F238E27FC236}">
                  <a16:creationId xmlns:a16="http://schemas.microsoft.com/office/drawing/2014/main" id="{33A60774-3CE9-4D64-A59D-2F60D8CD9873}"/>
                </a:ext>
              </a:extLst>
            </p:cNvPr>
            <p:cNvSpPr/>
            <p:nvPr/>
          </p:nvSpPr>
          <p:spPr>
            <a:xfrm>
              <a:off x="4443937" y="3892961"/>
              <a:ext cx="1269918" cy="1351847"/>
            </a:xfrm>
            <a:prstGeom prst="rect">
              <a:avLst/>
            </a:prstGeom>
          </p:spPr>
          <p:txBody>
            <a:bodyPr wrap="none" anchor="ctr">
              <a:spAutoFit/>
            </a:bodyPr>
            <a:lstStyle/>
            <a:p>
              <a:pPr algn="ctr">
                <a:defRPr/>
              </a:pPr>
              <a:r>
                <a:rPr lang="en-US" sz="6000">
                  <a:solidFill>
                    <a:srgbClr val="FFFFFF"/>
                  </a:solidFill>
                  <a:latin typeface="Designball-Electronic-Device-01" pitchFamily="2" charset="0"/>
                  <a:ea typeface="Open Sans" panose="020B0606030504020204" pitchFamily="34" charset="0"/>
                  <a:cs typeface="Open Sans" panose="020B0606030504020204" pitchFamily="34" charset="0"/>
                </a:rPr>
                <a:t>q</a:t>
              </a:r>
            </a:p>
          </p:txBody>
        </p:sp>
      </p:grpSp>
      <p:grpSp>
        <p:nvGrpSpPr>
          <p:cNvPr id="56" name="Group 55">
            <a:extLst>
              <a:ext uri="{FF2B5EF4-FFF2-40B4-BE49-F238E27FC236}">
                <a16:creationId xmlns:a16="http://schemas.microsoft.com/office/drawing/2014/main" id="{2225B739-A094-467B-97ED-A3BD2DE16146}"/>
              </a:ext>
            </a:extLst>
          </p:cNvPr>
          <p:cNvGrpSpPr/>
          <p:nvPr/>
        </p:nvGrpSpPr>
        <p:grpSpPr>
          <a:xfrm>
            <a:off x="3902772" y="9677917"/>
            <a:ext cx="5615202" cy="1159199"/>
            <a:chOff x="4320060" y="5663825"/>
            <a:chExt cx="7473833" cy="1542893"/>
          </a:xfrm>
        </p:grpSpPr>
        <p:sp>
          <p:nvSpPr>
            <p:cNvPr id="57" name="Rectangle: Rounded Corners 56">
              <a:extLst>
                <a:ext uri="{FF2B5EF4-FFF2-40B4-BE49-F238E27FC236}">
                  <a16:creationId xmlns:a16="http://schemas.microsoft.com/office/drawing/2014/main" id="{598C9B91-9F2E-4B92-B699-27B064D88EA3}"/>
                </a:ext>
              </a:extLst>
            </p:cNvPr>
            <p:cNvSpPr/>
            <p:nvPr/>
          </p:nvSpPr>
          <p:spPr>
            <a:xfrm>
              <a:off x="4320060" y="5663825"/>
              <a:ext cx="7473833" cy="1542893"/>
            </a:xfrm>
            <a:prstGeom prst="roundRect">
              <a:avLst>
                <a:gd name="adj" fmla="val 14123"/>
              </a:avLst>
            </a:prstGeom>
            <a:solidFill>
              <a:schemeClr val="bg1"/>
            </a:solidFill>
            <a:ln w="53975">
              <a:noFill/>
            </a:ln>
            <a:effectLst>
              <a:outerShdw blurRad="355600" dist="495300" dir="222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srgbClr val="172144"/>
                </a:solidFill>
                <a:effectLst/>
                <a:uLnTx/>
                <a:uFillTx/>
                <a:latin typeface="Calibri"/>
                <a:ea typeface="+mn-ea"/>
                <a:cs typeface="+mn-cs"/>
              </a:endParaRPr>
            </a:p>
          </p:txBody>
        </p:sp>
        <p:sp>
          <p:nvSpPr>
            <p:cNvPr id="58" name="Rectangle: Rounded Corners 57">
              <a:extLst>
                <a:ext uri="{FF2B5EF4-FFF2-40B4-BE49-F238E27FC236}">
                  <a16:creationId xmlns:a16="http://schemas.microsoft.com/office/drawing/2014/main" id="{DF23D740-5FB7-4E86-86C1-9E531F7DE438}"/>
                </a:ext>
              </a:extLst>
            </p:cNvPr>
            <p:cNvSpPr/>
            <p:nvPr/>
          </p:nvSpPr>
          <p:spPr>
            <a:xfrm>
              <a:off x="4409879" y="5733955"/>
              <a:ext cx="1400372" cy="1402630"/>
            </a:xfrm>
            <a:prstGeom prst="roundRect">
              <a:avLst>
                <a:gd name="adj" fmla="val 1412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6000" b="0" i="0" u="none" strike="noStrike" kern="1200" cap="none" spc="0" normalizeH="0" baseline="0" noProof="0">
                <a:ln>
                  <a:noFill/>
                </a:ln>
                <a:solidFill>
                  <a:srgbClr val="FFFFFF"/>
                </a:solidFill>
                <a:effectLst/>
                <a:uLnTx/>
                <a:uFillTx/>
                <a:latin typeface="db-documents-and-folder-02" panose="02000509000000000000" pitchFamily="49" charset="0"/>
                <a:ea typeface="Open Sans" panose="020B0606030504020204" pitchFamily="34" charset="0"/>
                <a:cs typeface="Open Sans" panose="020B0606030504020204" pitchFamily="34" charset="0"/>
              </a:endParaRPr>
            </a:p>
          </p:txBody>
        </p:sp>
        <p:sp>
          <p:nvSpPr>
            <p:cNvPr id="59" name="TextBox 58">
              <a:extLst>
                <a:ext uri="{FF2B5EF4-FFF2-40B4-BE49-F238E27FC236}">
                  <a16:creationId xmlns:a16="http://schemas.microsoft.com/office/drawing/2014/main" id="{A3AFD045-6C7D-419A-866C-2251872B5763}"/>
                </a:ext>
              </a:extLst>
            </p:cNvPr>
            <p:cNvSpPr txBox="1"/>
            <p:nvPr/>
          </p:nvSpPr>
          <p:spPr>
            <a:xfrm>
              <a:off x="6026946" y="5794332"/>
              <a:ext cx="3531529" cy="614476"/>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172144">
                      <a:lumMod val="90000"/>
                      <a:lumOff val="10000"/>
                    </a:srgbClr>
                  </a:solidFill>
                  <a:effectLst/>
                  <a:uLnTx/>
                  <a:uFillTx/>
                  <a:latin typeface="Century Gothic"/>
                  <a:ea typeface="+mn-ea"/>
                  <a:cs typeface="+mn-cs"/>
                </a:rPr>
                <a:t>Online Shopping</a:t>
              </a:r>
            </a:p>
          </p:txBody>
        </p:sp>
        <p:sp>
          <p:nvSpPr>
            <p:cNvPr id="60" name="TextBox 59">
              <a:extLst>
                <a:ext uri="{FF2B5EF4-FFF2-40B4-BE49-F238E27FC236}">
                  <a16:creationId xmlns:a16="http://schemas.microsoft.com/office/drawing/2014/main" id="{CBB486D8-4F18-4F04-8803-070B76BA202E}"/>
                </a:ext>
              </a:extLst>
            </p:cNvPr>
            <p:cNvSpPr txBox="1"/>
            <p:nvPr/>
          </p:nvSpPr>
          <p:spPr>
            <a:xfrm>
              <a:off x="6026945" y="6332888"/>
              <a:ext cx="5613510" cy="77833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s-ES" sz="1600" b="0" i="0" u="none" strike="noStrike" kern="1200" cap="none" spc="0" normalizeH="0" baseline="0" noProof="0">
                  <a:ln>
                    <a:noFill/>
                  </a:ln>
                  <a:solidFill>
                    <a:srgbClr val="172144">
                      <a:lumMod val="50000"/>
                      <a:lumOff val="50000"/>
                    </a:srgbClr>
                  </a:solidFill>
                  <a:effectLst/>
                  <a:uLnTx/>
                  <a:uFillTx/>
                  <a:latin typeface="Calibri"/>
                  <a:ea typeface="+mn-ea"/>
                  <a:cs typeface="+mn-cs"/>
                </a:rPr>
                <a:t>Sed vel lectus ac nisl pharetra rutrum eu eu tortor. Sed eu lectus at nunc dictum</a:t>
              </a:r>
              <a:endParaRPr kumimoji="0" lang="en-US" sz="1600" b="0" i="0" u="none" strike="noStrike" kern="1200" cap="none" spc="0" normalizeH="0" baseline="0" noProof="0">
                <a:ln>
                  <a:noFill/>
                </a:ln>
                <a:solidFill>
                  <a:srgbClr val="172144">
                    <a:lumMod val="50000"/>
                    <a:lumOff val="50000"/>
                  </a:srgbClr>
                </a:solidFill>
                <a:effectLst/>
                <a:uLnTx/>
                <a:uFillTx/>
                <a:latin typeface="Calibri"/>
                <a:ea typeface="+mn-ea"/>
                <a:cs typeface="+mn-cs"/>
              </a:endParaRPr>
            </a:p>
          </p:txBody>
        </p:sp>
        <p:sp>
          <p:nvSpPr>
            <p:cNvPr id="61" name="Rectangle 60">
              <a:extLst>
                <a:ext uri="{FF2B5EF4-FFF2-40B4-BE49-F238E27FC236}">
                  <a16:creationId xmlns:a16="http://schemas.microsoft.com/office/drawing/2014/main" id="{543C445E-4D99-4DBB-93AB-73187F21C917}"/>
                </a:ext>
              </a:extLst>
            </p:cNvPr>
            <p:cNvSpPr/>
            <p:nvPr/>
          </p:nvSpPr>
          <p:spPr>
            <a:xfrm>
              <a:off x="4518788" y="5738249"/>
              <a:ext cx="1167504" cy="1228952"/>
            </a:xfrm>
            <a:prstGeom prst="rect">
              <a:avLst/>
            </a:prstGeom>
          </p:spPr>
          <p:txBody>
            <a:bodyPr wrap="none" anchor="ctr">
              <a:spAutoFit/>
            </a:bodyPr>
            <a:lstStyle/>
            <a:p>
              <a:pPr algn="ctr" defTabSz="914400">
                <a:defRPr/>
              </a:pPr>
              <a:r>
                <a:rPr lang="en-US" sz="5400">
                  <a:solidFill>
                    <a:srgbClr val="FFFFFF"/>
                  </a:solidFill>
                  <a:latin typeface="Designball-Electronic-Device-01" pitchFamily="2" charset="0"/>
                  <a:ea typeface="Open Sans" panose="020B0606030504020204" pitchFamily="34" charset="0"/>
                  <a:cs typeface="Arial" panose="020B0604020202020204" pitchFamily="34" charset="0"/>
                </a:rPr>
                <a:t>t</a:t>
              </a:r>
            </a:p>
          </p:txBody>
        </p:sp>
      </p:grpSp>
      <p:sp>
        <p:nvSpPr>
          <p:cNvPr id="62" name="Rectangle 61">
            <a:extLst>
              <a:ext uri="{FF2B5EF4-FFF2-40B4-BE49-F238E27FC236}">
                <a16:creationId xmlns:a16="http://schemas.microsoft.com/office/drawing/2014/main" id="{B77414DA-AB09-43D2-8A36-25A2F54BC3C4}"/>
              </a:ext>
            </a:extLst>
          </p:cNvPr>
          <p:cNvSpPr/>
          <p:nvPr/>
        </p:nvSpPr>
        <p:spPr>
          <a:xfrm>
            <a:off x="13531675" y="2823680"/>
            <a:ext cx="8260613" cy="2862322"/>
          </a:xfrm>
          <a:prstGeom prst="rect">
            <a:avLst/>
          </a:prstGeom>
        </p:spPr>
        <p:txBody>
          <a:bodyPr wrap="square">
            <a:spAutoFit/>
          </a:bodyPr>
          <a:lstStyle/>
          <a:p>
            <a:r>
              <a:rPr lang="en-US" sz="6000" b="1">
                <a:latin typeface="Century Gothic"/>
              </a:rPr>
              <a:t>Create your own presentation with endless possibilities.</a:t>
            </a:r>
            <a:endParaRPr lang="en-US" sz="6000"/>
          </a:p>
        </p:txBody>
      </p:sp>
      <p:cxnSp>
        <p:nvCxnSpPr>
          <p:cNvPr id="10" name="Straight Connector 9">
            <a:extLst>
              <a:ext uri="{FF2B5EF4-FFF2-40B4-BE49-F238E27FC236}">
                <a16:creationId xmlns:a16="http://schemas.microsoft.com/office/drawing/2014/main" id="{1863744B-287C-40B8-B1AD-4609A48F4E77}"/>
              </a:ext>
            </a:extLst>
          </p:cNvPr>
          <p:cNvCxnSpPr>
            <a:cxnSpLocks/>
          </p:cNvCxnSpPr>
          <p:nvPr/>
        </p:nvCxnSpPr>
        <p:spPr>
          <a:xfrm rot="5400000">
            <a:off x="14837705" y="4568741"/>
            <a:ext cx="0" cy="2377012"/>
          </a:xfrm>
          <a:prstGeom prst="line">
            <a:avLst/>
          </a:prstGeom>
          <a:ln w="114300">
            <a:solidFill>
              <a:schemeClr val="accent3"/>
            </a:solidFill>
          </a:ln>
        </p:spPr>
        <p:style>
          <a:lnRef idx="1">
            <a:schemeClr val="accent1"/>
          </a:lnRef>
          <a:fillRef idx="0">
            <a:schemeClr val="accent1"/>
          </a:fillRef>
          <a:effectRef idx="0">
            <a:schemeClr val="accent1"/>
          </a:effectRef>
          <a:fontRef idx="minor">
            <a:schemeClr val="tx1"/>
          </a:fontRef>
        </p:style>
      </p:cxnSp>
      <p:sp>
        <p:nvSpPr>
          <p:cNvPr id="66" name="TextBox 65">
            <a:extLst>
              <a:ext uri="{FF2B5EF4-FFF2-40B4-BE49-F238E27FC236}">
                <a16:creationId xmlns:a16="http://schemas.microsoft.com/office/drawing/2014/main" id="{17591D96-C0D5-4153-97EC-7C2AD6968C9D}"/>
              </a:ext>
            </a:extLst>
          </p:cNvPr>
          <p:cNvSpPr txBox="1"/>
          <p:nvPr/>
        </p:nvSpPr>
        <p:spPr>
          <a:xfrm>
            <a:off x="13656297" y="6457780"/>
            <a:ext cx="6960600" cy="3108543"/>
          </a:xfrm>
          <a:prstGeom prst="rect">
            <a:avLst/>
          </a:prstGeom>
          <a:noFill/>
        </p:spPr>
        <p:txBody>
          <a:bodyPr wrap="square" rtlCol="0">
            <a:spAutoFit/>
          </a:bodyPr>
          <a:lstStyle/>
          <a:p>
            <a:r>
              <a:rPr lang="en-US" sz="2800"/>
              <a:t>Nulla accumsan ipsum gravida, blandit lacus eget, tincidunt libero. Duis scelerisque placerat mollis. Donec ornare rutrum neque sit amet pellentesque. Nulla eget dictum tortor. Nunc interdum velit vulputate, finibus elit et, iaculis neque. Curabitur in augue gravida, ultrices dui eu, ultrices eros.</a:t>
            </a:r>
          </a:p>
        </p:txBody>
      </p:sp>
      <p:grpSp>
        <p:nvGrpSpPr>
          <p:cNvPr id="70" name="Group 69">
            <a:extLst>
              <a:ext uri="{FF2B5EF4-FFF2-40B4-BE49-F238E27FC236}">
                <a16:creationId xmlns:a16="http://schemas.microsoft.com/office/drawing/2014/main" id="{2F5F0917-8BBE-4881-92A2-7AEC9B1AF6FC}"/>
              </a:ext>
            </a:extLst>
          </p:cNvPr>
          <p:cNvGrpSpPr/>
          <p:nvPr/>
        </p:nvGrpSpPr>
        <p:grpSpPr>
          <a:xfrm>
            <a:off x="13768058" y="10046902"/>
            <a:ext cx="2515847" cy="620590"/>
            <a:chOff x="13582186" y="9411629"/>
            <a:chExt cx="3348592" cy="826005"/>
          </a:xfrm>
        </p:grpSpPr>
        <p:sp>
          <p:nvSpPr>
            <p:cNvPr id="67" name="Rectangle: Rounded Corners 66">
              <a:extLst>
                <a:ext uri="{FF2B5EF4-FFF2-40B4-BE49-F238E27FC236}">
                  <a16:creationId xmlns:a16="http://schemas.microsoft.com/office/drawing/2014/main" id="{017B0DCB-8D2A-4B5C-AD1F-1D1186B9311F}"/>
                </a:ext>
              </a:extLst>
            </p:cNvPr>
            <p:cNvSpPr/>
            <p:nvPr/>
          </p:nvSpPr>
          <p:spPr>
            <a:xfrm>
              <a:off x="13582186" y="9411629"/>
              <a:ext cx="3348592" cy="826005"/>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a:p>
          </p:txBody>
        </p:sp>
        <p:sp>
          <p:nvSpPr>
            <p:cNvPr id="68" name="Graphic 2">
              <a:extLst>
                <a:ext uri="{FF2B5EF4-FFF2-40B4-BE49-F238E27FC236}">
                  <a16:creationId xmlns:a16="http://schemas.microsoft.com/office/drawing/2014/main" id="{F2334A3C-D1AF-4202-A392-AEA5E6DBC2C8}"/>
                </a:ext>
              </a:extLst>
            </p:cNvPr>
            <p:cNvSpPr/>
            <p:nvPr/>
          </p:nvSpPr>
          <p:spPr>
            <a:xfrm>
              <a:off x="13868150" y="9658993"/>
              <a:ext cx="331274" cy="331274"/>
            </a:xfrm>
            <a:custGeom>
              <a:avLst/>
              <a:gdLst>
                <a:gd name="connsiteX0" fmla="*/ 2611755 w 5219700"/>
                <a:gd name="connsiteY0" fmla="*/ 0 h 5219700"/>
                <a:gd name="connsiteX1" fmla="*/ 0 w 5219700"/>
                <a:gd name="connsiteY1" fmla="*/ 2610803 h 5219700"/>
                <a:gd name="connsiteX2" fmla="*/ 2611755 w 5219700"/>
                <a:gd name="connsiteY2" fmla="*/ 5222558 h 5219700"/>
                <a:gd name="connsiteX3" fmla="*/ 5223510 w 5219700"/>
                <a:gd name="connsiteY3" fmla="*/ 2610803 h 5219700"/>
                <a:gd name="connsiteX4" fmla="*/ 2611755 w 5219700"/>
                <a:gd name="connsiteY4" fmla="*/ 0 h 5219700"/>
                <a:gd name="connsiteX5" fmla="*/ 4821555 w 5219700"/>
                <a:gd name="connsiteY5" fmla="*/ 2624138 h 5219700"/>
                <a:gd name="connsiteX6" fmla="*/ 4820603 w 5219700"/>
                <a:gd name="connsiteY6" fmla="*/ 2646998 h 5219700"/>
                <a:gd name="connsiteX7" fmla="*/ 4727258 w 5219700"/>
                <a:gd name="connsiteY7" fmla="*/ 2899410 h 5219700"/>
                <a:gd name="connsiteX8" fmla="*/ 4008120 w 5219700"/>
                <a:gd name="connsiteY8" fmla="*/ 3848100 h 5219700"/>
                <a:gd name="connsiteX9" fmla="*/ 3635693 w 5219700"/>
                <a:gd name="connsiteY9" fmla="*/ 4032885 h 5219700"/>
                <a:gd name="connsiteX10" fmla="*/ 3354705 w 5219700"/>
                <a:gd name="connsiteY10" fmla="*/ 3938588 h 5219700"/>
                <a:gd name="connsiteX11" fmla="*/ 3264218 w 5219700"/>
                <a:gd name="connsiteY11" fmla="*/ 3285173 h 5219700"/>
                <a:gd name="connsiteX12" fmla="*/ 3420428 w 5219700"/>
                <a:gd name="connsiteY12" fmla="*/ 3078480 h 5219700"/>
                <a:gd name="connsiteX13" fmla="*/ 867728 w 5219700"/>
                <a:gd name="connsiteY13" fmla="*/ 3078480 h 5219700"/>
                <a:gd name="connsiteX14" fmla="*/ 401003 w 5219700"/>
                <a:gd name="connsiteY14" fmla="*/ 2611755 h 5219700"/>
                <a:gd name="connsiteX15" fmla="*/ 538163 w 5219700"/>
                <a:gd name="connsiteY15" fmla="*/ 2282190 h 5219700"/>
                <a:gd name="connsiteX16" fmla="*/ 867728 w 5219700"/>
                <a:gd name="connsiteY16" fmla="*/ 2145030 h 5219700"/>
                <a:gd name="connsiteX17" fmla="*/ 3423285 w 5219700"/>
                <a:gd name="connsiteY17" fmla="*/ 2145030 h 5219700"/>
                <a:gd name="connsiteX18" fmla="*/ 3265170 w 5219700"/>
                <a:gd name="connsiteY18" fmla="*/ 1936433 h 5219700"/>
                <a:gd name="connsiteX19" fmla="*/ 3355658 w 5219700"/>
                <a:gd name="connsiteY19" fmla="*/ 1283018 h 5219700"/>
                <a:gd name="connsiteX20" fmla="*/ 3636645 w 5219700"/>
                <a:gd name="connsiteY20" fmla="*/ 1188720 h 5219700"/>
                <a:gd name="connsiteX21" fmla="*/ 4009073 w 5219700"/>
                <a:gd name="connsiteY21" fmla="*/ 1373505 h 5219700"/>
                <a:gd name="connsiteX22" fmla="*/ 4728210 w 5219700"/>
                <a:gd name="connsiteY22" fmla="*/ 2322195 h 5219700"/>
                <a:gd name="connsiteX23" fmla="*/ 4822508 w 5219700"/>
                <a:gd name="connsiteY23" fmla="*/ 2600325 h 5219700"/>
                <a:gd name="connsiteX24" fmla="*/ 4822508 w 5219700"/>
                <a:gd name="connsiteY24" fmla="*/ 2610803 h 5219700"/>
                <a:gd name="connsiteX25" fmla="*/ 4822508 w 5219700"/>
                <a:gd name="connsiteY25" fmla="*/ 2611755 h 5219700"/>
                <a:gd name="connsiteX26" fmla="*/ 4822508 w 5219700"/>
                <a:gd name="connsiteY26" fmla="*/ 2614613 h 5219700"/>
                <a:gd name="connsiteX27" fmla="*/ 4821555 w 5219700"/>
                <a:gd name="connsiteY27" fmla="*/ 2624138 h 5219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219700" h="5219700">
                  <a:moveTo>
                    <a:pt x="2611755" y="0"/>
                  </a:moveTo>
                  <a:cubicBezTo>
                    <a:pt x="1169670" y="0"/>
                    <a:pt x="0" y="1168718"/>
                    <a:pt x="0" y="2610803"/>
                  </a:cubicBezTo>
                  <a:cubicBezTo>
                    <a:pt x="0" y="4052888"/>
                    <a:pt x="1169670" y="5222558"/>
                    <a:pt x="2611755" y="5222558"/>
                  </a:cubicBezTo>
                  <a:cubicBezTo>
                    <a:pt x="4053840" y="5222558"/>
                    <a:pt x="5223510" y="4053840"/>
                    <a:pt x="5223510" y="2610803"/>
                  </a:cubicBezTo>
                  <a:cubicBezTo>
                    <a:pt x="5222558" y="1168718"/>
                    <a:pt x="4053840" y="0"/>
                    <a:pt x="2611755" y="0"/>
                  </a:cubicBezTo>
                  <a:close/>
                  <a:moveTo>
                    <a:pt x="4821555" y="2624138"/>
                  </a:moveTo>
                  <a:cubicBezTo>
                    <a:pt x="4821555" y="2631758"/>
                    <a:pt x="4820603" y="2639378"/>
                    <a:pt x="4820603" y="2646998"/>
                  </a:cubicBezTo>
                  <a:cubicBezTo>
                    <a:pt x="4814888" y="2735580"/>
                    <a:pt x="4784408" y="2823210"/>
                    <a:pt x="4727258" y="2899410"/>
                  </a:cubicBezTo>
                  <a:lnTo>
                    <a:pt x="4008120" y="3848100"/>
                  </a:lnTo>
                  <a:cubicBezTo>
                    <a:pt x="3916680" y="3969068"/>
                    <a:pt x="3776663" y="4032885"/>
                    <a:pt x="3635693" y="4032885"/>
                  </a:cubicBezTo>
                  <a:cubicBezTo>
                    <a:pt x="3537585" y="4032885"/>
                    <a:pt x="3438525" y="4002405"/>
                    <a:pt x="3354705" y="3938588"/>
                  </a:cubicBezTo>
                  <a:cubicBezTo>
                    <a:pt x="3148965" y="3783330"/>
                    <a:pt x="3108960" y="3489960"/>
                    <a:pt x="3264218" y="3285173"/>
                  </a:cubicBezTo>
                  <a:lnTo>
                    <a:pt x="3420428" y="3078480"/>
                  </a:lnTo>
                  <a:lnTo>
                    <a:pt x="867728" y="3078480"/>
                  </a:lnTo>
                  <a:cubicBezTo>
                    <a:pt x="609600" y="3078480"/>
                    <a:pt x="401003" y="2869883"/>
                    <a:pt x="401003" y="2611755"/>
                  </a:cubicBezTo>
                  <a:cubicBezTo>
                    <a:pt x="401003" y="2483168"/>
                    <a:pt x="453390" y="2366010"/>
                    <a:pt x="538163" y="2282190"/>
                  </a:cubicBezTo>
                  <a:cubicBezTo>
                    <a:pt x="622935" y="2197418"/>
                    <a:pt x="739140" y="2145030"/>
                    <a:pt x="867728" y="2145030"/>
                  </a:cubicBezTo>
                  <a:lnTo>
                    <a:pt x="3423285" y="2145030"/>
                  </a:lnTo>
                  <a:lnTo>
                    <a:pt x="3265170" y="1936433"/>
                  </a:lnTo>
                  <a:cubicBezTo>
                    <a:pt x="3109913" y="1730693"/>
                    <a:pt x="3149918" y="1438275"/>
                    <a:pt x="3355658" y="1283018"/>
                  </a:cubicBezTo>
                  <a:cubicBezTo>
                    <a:pt x="3439478" y="1219200"/>
                    <a:pt x="3538538" y="1188720"/>
                    <a:pt x="3636645" y="1188720"/>
                  </a:cubicBezTo>
                  <a:cubicBezTo>
                    <a:pt x="3777615" y="1188720"/>
                    <a:pt x="3916680" y="1252538"/>
                    <a:pt x="4009073" y="1373505"/>
                  </a:cubicBezTo>
                  <a:lnTo>
                    <a:pt x="4728210" y="2322195"/>
                  </a:lnTo>
                  <a:cubicBezTo>
                    <a:pt x="4791075" y="2406015"/>
                    <a:pt x="4822508" y="2503170"/>
                    <a:pt x="4822508" y="2600325"/>
                  </a:cubicBezTo>
                  <a:lnTo>
                    <a:pt x="4822508" y="2610803"/>
                  </a:lnTo>
                  <a:cubicBezTo>
                    <a:pt x="4822508" y="2610803"/>
                    <a:pt x="4822508" y="2611755"/>
                    <a:pt x="4822508" y="2611755"/>
                  </a:cubicBezTo>
                  <a:lnTo>
                    <a:pt x="4822508" y="2614613"/>
                  </a:lnTo>
                  <a:cubicBezTo>
                    <a:pt x="4821555" y="2618423"/>
                    <a:pt x="4821555" y="2621280"/>
                    <a:pt x="4821555" y="2624138"/>
                  </a:cubicBezTo>
                  <a:close/>
                </a:path>
              </a:pathLst>
            </a:custGeom>
            <a:solidFill>
              <a:schemeClr val="bg1"/>
            </a:solidFill>
            <a:ln w="9525" cap="flat">
              <a:noFill/>
              <a:prstDash val="solid"/>
              <a:miter/>
            </a:ln>
          </p:spPr>
          <p:txBody>
            <a:bodyPr rtlCol="0" anchor="ctr"/>
            <a:lstStyle/>
            <a:p>
              <a:endParaRPr lang="en-US" sz="1200"/>
            </a:p>
          </p:txBody>
        </p:sp>
        <p:sp>
          <p:nvSpPr>
            <p:cNvPr id="69" name="TextBox 68">
              <a:extLst>
                <a:ext uri="{FF2B5EF4-FFF2-40B4-BE49-F238E27FC236}">
                  <a16:creationId xmlns:a16="http://schemas.microsoft.com/office/drawing/2014/main" id="{8AE2EF65-B95B-41B0-BE3C-D953BE1C7278}"/>
                </a:ext>
              </a:extLst>
            </p:cNvPr>
            <p:cNvSpPr txBox="1"/>
            <p:nvPr/>
          </p:nvSpPr>
          <p:spPr>
            <a:xfrm>
              <a:off x="14505738" y="9517392"/>
              <a:ext cx="1788808" cy="614476"/>
            </a:xfrm>
            <a:prstGeom prst="rect">
              <a:avLst/>
            </a:prstGeom>
            <a:noFill/>
          </p:spPr>
          <p:txBody>
            <a:bodyPr wrap="none" rtlCol="0" anchor="ctr">
              <a:spAutoFit/>
            </a:bodyPr>
            <a:lstStyle/>
            <a:p>
              <a:pPr algn="l"/>
              <a:r>
                <a:rPr lang="en-US" sz="2400">
                  <a:solidFill>
                    <a:schemeClr val="bg1"/>
                  </a:solidFill>
                </a:rPr>
                <a:t>Continue</a:t>
              </a:r>
            </a:p>
          </p:txBody>
        </p:sp>
      </p:grpSp>
      <p:sp>
        <p:nvSpPr>
          <p:cNvPr id="71" name="TextBox 70">
            <a:extLst>
              <a:ext uri="{FF2B5EF4-FFF2-40B4-BE49-F238E27FC236}">
                <a16:creationId xmlns:a16="http://schemas.microsoft.com/office/drawing/2014/main" id="{CF012CD3-5B55-4562-BE0A-12D16EC4B9A9}"/>
              </a:ext>
            </a:extLst>
          </p:cNvPr>
          <p:cNvSpPr txBox="1"/>
          <p:nvPr/>
        </p:nvSpPr>
        <p:spPr>
          <a:xfrm>
            <a:off x="1876893" y="1502434"/>
            <a:ext cx="1778051" cy="584775"/>
          </a:xfrm>
          <a:prstGeom prst="rect">
            <a:avLst/>
          </a:prstGeom>
          <a:noFill/>
        </p:spPr>
        <p:txBody>
          <a:bodyPr wrap="none" rtlCol="0">
            <a:spAutoFit/>
          </a:bodyPr>
          <a:lstStyle/>
          <a:p>
            <a:pPr lvl="0">
              <a:defRPr/>
            </a:pPr>
            <a:r>
              <a:rPr lang="en-US" sz="3200" b="1" noProof="0">
                <a:solidFill>
                  <a:schemeClr val="bg1"/>
                </a:solidFill>
                <a:latin typeface="Century Gothic"/>
              </a:rPr>
              <a:t>agenda</a:t>
            </a:r>
            <a:endParaRPr kumimoji="0" lang="en-US" sz="1600" i="0" u="none" strike="noStrike" kern="1200" cap="none" spc="0" normalizeH="0" baseline="0" noProof="0">
              <a:ln>
                <a:noFill/>
              </a:ln>
              <a:solidFill>
                <a:schemeClr val="bg1"/>
              </a:solidFill>
              <a:effectLst/>
              <a:uLnTx/>
              <a:uFillTx/>
              <a:latin typeface="Century Gothic"/>
            </a:endParaRPr>
          </a:p>
        </p:txBody>
      </p:sp>
      <p:sp>
        <p:nvSpPr>
          <p:cNvPr id="72" name="Freeform 5">
            <a:extLst>
              <a:ext uri="{FF2B5EF4-FFF2-40B4-BE49-F238E27FC236}">
                <a16:creationId xmlns:a16="http://schemas.microsoft.com/office/drawing/2014/main" id="{2ECBADA7-8F55-4317-A98A-BD4F757C2FB2}"/>
              </a:ext>
            </a:extLst>
          </p:cNvPr>
          <p:cNvSpPr>
            <a:spLocks noEditPoints="1"/>
          </p:cNvSpPr>
          <p:nvPr/>
        </p:nvSpPr>
        <p:spPr bwMode="auto">
          <a:xfrm>
            <a:off x="3781969" y="1614170"/>
            <a:ext cx="462228" cy="42168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bg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3" name="TextBox 72">
            <a:extLst>
              <a:ext uri="{FF2B5EF4-FFF2-40B4-BE49-F238E27FC236}">
                <a16:creationId xmlns:a16="http://schemas.microsoft.com/office/drawing/2014/main" id="{8CEE104D-5432-4B69-9702-375A5DDFF3CA}"/>
              </a:ext>
            </a:extLst>
          </p:cNvPr>
          <p:cNvSpPr txBox="1"/>
          <p:nvPr/>
        </p:nvSpPr>
        <p:spPr>
          <a:xfrm>
            <a:off x="13129216" y="1563988"/>
            <a:ext cx="1638590" cy="461665"/>
          </a:xfrm>
          <a:prstGeom prst="rect">
            <a:avLst/>
          </a:prstGeom>
          <a:noFill/>
        </p:spPr>
        <p:txBody>
          <a:bodyPr wrap="none" rtlCol="0" anchor="ctr">
            <a:spAutoFit/>
          </a:bodyPr>
          <a:lstStyle/>
          <a:p>
            <a:pPr lvl="0">
              <a:defRPr/>
            </a:pPr>
            <a:r>
              <a:rPr lang="en-US" sz="2400">
                <a:solidFill>
                  <a:schemeClr val="tx1">
                    <a:lumMod val="90000"/>
                    <a:lumOff val="10000"/>
                  </a:schemeClr>
                </a:solidFill>
                <a:latin typeface="Century Gothic"/>
              </a:rPr>
              <a:t>Introduce</a:t>
            </a:r>
            <a:endParaRPr kumimoji="0" lang="en-US" sz="1200" i="0" u="none" strike="noStrike" kern="1200" cap="none" spc="0" normalizeH="0" baseline="0" noProof="0">
              <a:ln>
                <a:noFill/>
              </a:ln>
              <a:solidFill>
                <a:schemeClr val="tx1">
                  <a:lumMod val="90000"/>
                  <a:lumOff val="10000"/>
                </a:schemeClr>
              </a:solidFill>
              <a:effectLst/>
              <a:uLnTx/>
              <a:uFillTx/>
              <a:latin typeface="Century Gothic"/>
            </a:endParaRPr>
          </a:p>
        </p:txBody>
      </p:sp>
      <p:sp>
        <p:nvSpPr>
          <p:cNvPr id="74" name="TextBox 73">
            <a:extLst>
              <a:ext uri="{FF2B5EF4-FFF2-40B4-BE49-F238E27FC236}">
                <a16:creationId xmlns:a16="http://schemas.microsoft.com/office/drawing/2014/main" id="{A0EC9318-B688-4ADF-86B1-D722619F29A9}"/>
              </a:ext>
            </a:extLst>
          </p:cNvPr>
          <p:cNvSpPr txBox="1"/>
          <p:nvPr/>
        </p:nvSpPr>
        <p:spPr>
          <a:xfrm>
            <a:off x="15803592" y="1563988"/>
            <a:ext cx="1358064" cy="461665"/>
          </a:xfrm>
          <a:prstGeom prst="rect">
            <a:avLst/>
          </a:prstGeom>
          <a:noFill/>
        </p:spPr>
        <p:txBody>
          <a:bodyPr wrap="none" rtlCol="0" anchor="ctr">
            <a:spAutoFit/>
          </a:bodyPr>
          <a:lstStyle/>
          <a:p>
            <a:pPr lvl="0">
              <a:defRPr/>
            </a:pPr>
            <a:r>
              <a:rPr lang="en-US" sz="2400">
                <a:solidFill>
                  <a:schemeClr val="tx1">
                    <a:lumMod val="90000"/>
                    <a:lumOff val="10000"/>
                  </a:schemeClr>
                </a:solidFill>
                <a:latin typeface="Century Gothic"/>
              </a:rPr>
              <a:t>Business</a:t>
            </a:r>
            <a:endParaRPr kumimoji="0" lang="en-US" sz="1200" i="0" u="none" strike="noStrike" kern="1200" cap="none" spc="0" normalizeH="0" baseline="0" noProof="0">
              <a:ln>
                <a:noFill/>
              </a:ln>
              <a:solidFill>
                <a:schemeClr val="tx1">
                  <a:lumMod val="90000"/>
                  <a:lumOff val="10000"/>
                </a:schemeClr>
              </a:solidFill>
              <a:effectLst/>
              <a:uLnTx/>
              <a:uFillTx/>
              <a:latin typeface="Century Gothic"/>
            </a:endParaRPr>
          </a:p>
        </p:txBody>
      </p:sp>
      <p:sp>
        <p:nvSpPr>
          <p:cNvPr id="75" name="TextBox 74">
            <a:extLst>
              <a:ext uri="{FF2B5EF4-FFF2-40B4-BE49-F238E27FC236}">
                <a16:creationId xmlns:a16="http://schemas.microsoft.com/office/drawing/2014/main" id="{244B4E9B-9F79-4038-9F5B-CB859AD96659}"/>
              </a:ext>
            </a:extLst>
          </p:cNvPr>
          <p:cNvSpPr txBox="1"/>
          <p:nvPr/>
        </p:nvSpPr>
        <p:spPr>
          <a:xfrm>
            <a:off x="18079114" y="1563988"/>
            <a:ext cx="1388522" cy="461665"/>
          </a:xfrm>
          <a:prstGeom prst="rect">
            <a:avLst/>
          </a:prstGeom>
          <a:noFill/>
        </p:spPr>
        <p:txBody>
          <a:bodyPr wrap="none" rtlCol="0" anchor="ctr">
            <a:spAutoFit/>
          </a:bodyPr>
          <a:lstStyle/>
          <a:p>
            <a:pPr lvl="0">
              <a:defRPr/>
            </a:pPr>
            <a:r>
              <a:rPr lang="en-US" sz="2400">
                <a:solidFill>
                  <a:schemeClr val="tx1">
                    <a:lumMod val="90000"/>
                    <a:lumOff val="10000"/>
                  </a:schemeClr>
                </a:solidFill>
                <a:latin typeface="Century Gothic"/>
              </a:rPr>
              <a:t>Portfolio</a:t>
            </a:r>
            <a:endParaRPr kumimoji="0" lang="en-US" sz="1200" i="0" u="none" strike="noStrike" kern="1200" cap="none" spc="0" normalizeH="0" baseline="0" noProof="0">
              <a:ln>
                <a:noFill/>
              </a:ln>
              <a:solidFill>
                <a:schemeClr val="tx1">
                  <a:lumMod val="90000"/>
                  <a:lumOff val="10000"/>
                </a:schemeClr>
              </a:solidFill>
              <a:effectLst/>
              <a:uLnTx/>
              <a:uFillTx/>
              <a:latin typeface="Century Gothic"/>
            </a:endParaRPr>
          </a:p>
        </p:txBody>
      </p:sp>
      <p:sp>
        <p:nvSpPr>
          <p:cNvPr id="76" name="TextBox 75">
            <a:extLst>
              <a:ext uri="{FF2B5EF4-FFF2-40B4-BE49-F238E27FC236}">
                <a16:creationId xmlns:a16="http://schemas.microsoft.com/office/drawing/2014/main" id="{6C92886B-360B-43BA-B883-6BC704EF80AF}"/>
              </a:ext>
            </a:extLst>
          </p:cNvPr>
          <p:cNvSpPr txBox="1"/>
          <p:nvPr/>
        </p:nvSpPr>
        <p:spPr>
          <a:xfrm>
            <a:off x="20629477" y="1563988"/>
            <a:ext cx="1263487" cy="461665"/>
          </a:xfrm>
          <a:prstGeom prst="rect">
            <a:avLst/>
          </a:prstGeom>
          <a:noFill/>
        </p:spPr>
        <p:txBody>
          <a:bodyPr wrap="none" rtlCol="0" anchor="ctr">
            <a:spAutoFit/>
          </a:bodyPr>
          <a:lstStyle/>
          <a:p>
            <a:pPr lvl="0">
              <a:defRPr/>
            </a:pPr>
            <a:r>
              <a:rPr lang="en-US" sz="2400">
                <a:solidFill>
                  <a:schemeClr val="tx1">
                    <a:lumMod val="90000"/>
                    <a:lumOff val="10000"/>
                  </a:schemeClr>
                </a:solidFill>
                <a:latin typeface="Century Gothic"/>
              </a:rPr>
              <a:t>Explore</a:t>
            </a:r>
            <a:endParaRPr kumimoji="0" lang="en-US" sz="1200" i="0" u="none" strike="noStrike" kern="1200" cap="none" spc="0" normalizeH="0" baseline="0" noProof="0">
              <a:ln>
                <a:noFill/>
              </a:ln>
              <a:solidFill>
                <a:schemeClr val="tx1">
                  <a:lumMod val="90000"/>
                  <a:lumOff val="10000"/>
                </a:schemeClr>
              </a:solidFill>
              <a:effectLst/>
              <a:uLnTx/>
              <a:uFillTx/>
              <a:latin typeface="Century Gothic"/>
            </a:endParaRPr>
          </a:p>
        </p:txBody>
      </p:sp>
    </p:spTree>
    <p:extLst>
      <p:ext uri="{BB962C8B-B14F-4D97-AF65-F5344CB8AC3E}">
        <p14:creationId xmlns:p14="http://schemas.microsoft.com/office/powerpoint/2010/main" val="1998140635"/>
      </p:ext>
    </p:extLst>
  </p:cSld>
  <p:clrMapOvr>
    <a:overrideClrMapping bg1="lt1" tx1="dk1" bg2="lt2" tx2="dk2" accent1="accent1" accent2="accent2" accent3="accent3" accent4="accent4" accent5="accent5" accent6="accent6" hlink="hlink" folHlink="folHlink"/>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8250" fill="hold"/>
                                            <p:tgtEl>
                                              <p:spTgt spid="9"/>
                                            </p:tgtEl>
                                            <p:attrNameLst>
                                              <p:attrName>r</p:attrName>
                                            </p:attrNameLst>
                                          </p:cBhvr>
                                        </p:animRot>
                                      </p:childTnLst>
                                    </p:cTn>
                                  </p:par>
                                  <p:par>
                                    <p:cTn id="7" presetID="8" presetClass="emph" presetSubtype="0" repeatCount="indefinite" fill="hold" grpId="0" nodeType="withEffect">
                                      <p:stCondLst>
                                        <p:cond delay="0"/>
                                      </p:stCondLst>
                                      <p:childTnLst>
                                        <p:animRot by="21600000">
                                          <p:cBhvr>
                                            <p:cTn id="8" dur="6100" fill="hold"/>
                                            <p:tgtEl>
                                              <p:spTgt spid="4"/>
                                            </p:tgtEl>
                                            <p:attrNameLst>
                                              <p:attrName>r</p:attrName>
                                            </p:attrNameLst>
                                          </p:cBhvr>
                                        </p:animRot>
                                      </p:childTnLst>
                                    </p:cTn>
                                  </p:par>
                                  <p:par>
                                    <p:cTn id="9" presetID="8" presetClass="emph" presetSubtype="0" repeatCount="indefinite" fill="hold" grpId="0" nodeType="withEffect">
                                      <p:stCondLst>
                                        <p:cond delay="0"/>
                                      </p:stCondLst>
                                      <p:childTnLst>
                                        <p:animRot by="21600000">
                                          <p:cBhvr>
                                            <p:cTn id="10" dur="9600" fill="hold"/>
                                            <p:tgtEl>
                                              <p:spTgt spid="5"/>
                                            </p:tgtEl>
                                            <p:attrNameLst>
                                              <p:attrName>r</p:attrName>
                                            </p:attrNameLst>
                                          </p:cBhvr>
                                        </p:animRot>
                                      </p:childTnLst>
                                    </p:cTn>
                                  </p:par>
                                  <p:par>
                                    <p:cTn id="11" presetID="8" presetClass="emph" presetSubtype="0" repeatCount="indefinite" fill="hold" grpId="0" nodeType="withEffect">
                                      <p:stCondLst>
                                        <p:cond delay="0"/>
                                      </p:stCondLst>
                                      <p:childTnLst>
                                        <p:animRot by="-21600000">
                                          <p:cBhvr>
                                            <p:cTn id="12" dur="16000" fill="hold"/>
                                            <p:tgtEl>
                                              <p:spTgt spid="6"/>
                                            </p:tgtEl>
                                            <p:attrNameLst>
                                              <p:attrName>r</p:attrName>
                                            </p:attrNameLst>
                                          </p:cBhvr>
                                        </p:animRot>
                                      </p:childTnLst>
                                    </p:cTn>
                                  </p:par>
                                  <p:par>
                                    <p:cTn id="13" presetID="8" presetClass="emph" presetSubtype="0" repeatCount="indefinite" fill="hold" grpId="0" nodeType="withEffect">
                                      <p:stCondLst>
                                        <p:cond delay="0"/>
                                      </p:stCondLst>
                                      <p:childTnLst>
                                        <p:animRot by="21600000">
                                          <p:cBhvr>
                                            <p:cTn id="14" dur="13500" fill="hold"/>
                                            <p:tgtEl>
                                              <p:spTgt spid="3"/>
                                            </p:tgtEl>
                                            <p:attrNameLst>
                                              <p:attrName>r</p:attrName>
                                            </p:attrNameLst>
                                          </p:cBhvr>
                                        </p:animRot>
                                      </p:childTnLst>
                                    </p:cTn>
                                  </p:par>
                                  <p:par>
                                    <p:cTn id="15" presetID="2" presetClass="entr" presetSubtype="4" decel="100000" fill="hold" nodeType="withEffect">
                                      <p:stCondLst>
                                        <p:cond delay="100"/>
                                      </p:stCondLst>
                                      <p:childTnLst>
                                        <p:set>
                                          <p:cBhvr>
                                            <p:cTn id="16" dur="1" fill="hold">
                                              <p:stCondLst>
                                                <p:cond delay="0"/>
                                              </p:stCondLst>
                                            </p:cTn>
                                            <p:tgtEl>
                                              <p:spTgt spid="26"/>
                                            </p:tgtEl>
                                            <p:attrNameLst>
                                              <p:attrName>style.visibility</p:attrName>
                                            </p:attrNameLst>
                                          </p:cBhvr>
                                          <p:to>
                                            <p:strVal val="visible"/>
                                          </p:to>
                                        </p:set>
                                        <p:anim calcmode="lin" valueType="num">
                                          <p:cBhvr additive="base">
                                            <p:cTn id="17" dur="1300" fill="hold"/>
                                            <p:tgtEl>
                                              <p:spTgt spid="26"/>
                                            </p:tgtEl>
                                            <p:attrNameLst>
                                              <p:attrName>ppt_x</p:attrName>
                                            </p:attrNameLst>
                                          </p:cBhvr>
                                          <p:tavLst>
                                            <p:tav tm="0">
                                              <p:val>
                                                <p:strVal val="#ppt_x"/>
                                              </p:val>
                                            </p:tav>
                                            <p:tav tm="100000">
                                              <p:val>
                                                <p:strVal val="#ppt_x"/>
                                              </p:val>
                                            </p:tav>
                                          </p:tavLst>
                                        </p:anim>
                                        <p:anim calcmode="lin" valueType="num">
                                          <p:cBhvr additive="base">
                                            <p:cTn id="18" dur="1300" fill="hold"/>
                                            <p:tgtEl>
                                              <p:spTgt spid="26"/>
                                            </p:tgtEl>
                                            <p:attrNameLst>
                                              <p:attrName>ppt_y</p:attrName>
                                            </p:attrNameLst>
                                          </p:cBhvr>
                                          <p:tavLst>
                                            <p:tav tm="0">
                                              <p:val>
                                                <p:strVal val="1+#ppt_h/2"/>
                                              </p:val>
                                            </p:tav>
                                            <p:tav tm="100000">
                                              <p:val>
                                                <p:strVal val="#ppt_y"/>
                                              </p:val>
                                            </p:tav>
                                          </p:tavLst>
                                        </p:anim>
                                      </p:childTnLst>
                                    </p:cTn>
                                  </p:par>
                                  <p:par>
                                    <p:cTn id="19" presetID="2" presetClass="entr" presetSubtype="4" decel="100000" fill="hold" nodeType="withEffect">
                                      <p:stCondLst>
                                        <p:cond delay="200"/>
                                      </p:stCondLst>
                                      <p:childTnLst>
                                        <p:set>
                                          <p:cBhvr>
                                            <p:cTn id="20" dur="1" fill="hold">
                                              <p:stCondLst>
                                                <p:cond delay="0"/>
                                              </p:stCondLst>
                                            </p:cTn>
                                            <p:tgtEl>
                                              <p:spTgt spid="32"/>
                                            </p:tgtEl>
                                            <p:attrNameLst>
                                              <p:attrName>style.visibility</p:attrName>
                                            </p:attrNameLst>
                                          </p:cBhvr>
                                          <p:to>
                                            <p:strVal val="visible"/>
                                          </p:to>
                                        </p:set>
                                        <p:anim calcmode="lin" valueType="num">
                                          <p:cBhvr additive="base">
                                            <p:cTn id="21" dur="1300" fill="hold"/>
                                            <p:tgtEl>
                                              <p:spTgt spid="32"/>
                                            </p:tgtEl>
                                            <p:attrNameLst>
                                              <p:attrName>ppt_x</p:attrName>
                                            </p:attrNameLst>
                                          </p:cBhvr>
                                          <p:tavLst>
                                            <p:tav tm="0">
                                              <p:val>
                                                <p:strVal val="#ppt_x"/>
                                              </p:val>
                                            </p:tav>
                                            <p:tav tm="100000">
                                              <p:val>
                                                <p:strVal val="#ppt_x"/>
                                              </p:val>
                                            </p:tav>
                                          </p:tavLst>
                                        </p:anim>
                                        <p:anim calcmode="lin" valueType="num">
                                          <p:cBhvr additive="base">
                                            <p:cTn id="22" dur="1300" fill="hold"/>
                                            <p:tgtEl>
                                              <p:spTgt spid="32"/>
                                            </p:tgtEl>
                                            <p:attrNameLst>
                                              <p:attrName>ppt_y</p:attrName>
                                            </p:attrNameLst>
                                          </p:cBhvr>
                                          <p:tavLst>
                                            <p:tav tm="0">
                                              <p:val>
                                                <p:strVal val="1+#ppt_h/2"/>
                                              </p:val>
                                            </p:tav>
                                            <p:tav tm="100000">
                                              <p:val>
                                                <p:strVal val="#ppt_y"/>
                                              </p:val>
                                            </p:tav>
                                          </p:tavLst>
                                        </p:anim>
                                      </p:childTnLst>
                                    </p:cTn>
                                  </p:par>
                                  <p:par>
                                    <p:cTn id="23" presetID="2" presetClass="entr" presetSubtype="4" decel="100000" fill="hold" nodeType="withEffect">
                                      <p:stCondLst>
                                        <p:cond delay="300"/>
                                      </p:stCondLst>
                                      <p:childTnLst>
                                        <p:set>
                                          <p:cBhvr>
                                            <p:cTn id="24" dur="1" fill="hold">
                                              <p:stCondLst>
                                                <p:cond delay="0"/>
                                              </p:stCondLst>
                                            </p:cTn>
                                            <p:tgtEl>
                                              <p:spTgt spid="38"/>
                                            </p:tgtEl>
                                            <p:attrNameLst>
                                              <p:attrName>style.visibility</p:attrName>
                                            </p:attrNameLst>
                                          </p:cBhvr>
                                          <p:to>
                                            <p:strVal val="visible"/>
                                          </p:to>
                                        </p:set>
                                        <p:anim calcmode="lin" valueType="num">
                                          <p:cBhvr additive="base">
                                            <p:cTn id="25" dur="1300" fill="hold"/>
                                            <p:tgtEl>
                                              <p:spTgt spid="38"/>
                                            </p:tgtEl>
                                            <p:attrNameLst>
                                              <p:attrName>ppt_x</p:attrName>
                                            </p:attrNameLst>
                                          </p:cBhvr>
                                          <p:tavLst>
                                            <p:tav tm="0">
                                              <p:val>
                                                <p:strVal val="#ppt_x"/>
                                              </p:val>
                                            </p:tav>
                                            <p:tav tm="100000">
                                              <p:val>
                                                <p:strVal val="#ppt_x"/>
                                              </p:val>
                                            </p:tav>
                                          </p:tavLst>
                                        </p:anim>
                                        <p:anim calcmode="lin" valueType="num">
                                          <p:cBhvr additive="base">
                                            <p:cTn id="26" dur="1300" fill="hold"/>
                                            <p:tgtEl>
                                              <p:spTgt spid="38"/>
                                            </p:tgtEl>
                                            <p:attrNameLst>
                                              <p:attrName>ppt_y</p:attrName>
                                            </p:attrNameLst>
                                          </p:cBhvr>
                                          <p:tavLst>
                                            <p:tav tm="0">
                                              <p:val>
                                                <p:strVal val="1+#ppt_h/2"/>
                                              </p:val>
                                            </p:tav>
                                            <p:tav tm="100000">
                                              <p:val>
                                                <p:strVal val="#ppt_y"/>
                                              </p:val>
                                            </p:tav>
                                          </p:tavLst>
                                        </p:anim>
                                      </p:childTnLst>
                                    </p:cTn>
                                  </p:par>
                                  <p:par>
                                    <p:cTn id="27" presetID="2" presetClass="entr" presetSubtype="4" decel="100000" fill="hold" nodeType="withEffect">
                                      <p:stCondLst>
                                        <p:cond delay="100"/>
                                      </p:stCondLst>
                                      <p:childTnLst>
                                        <p:set>
                                          <p:cBhvr>
                                            <p:cTn id="28" dur="1" fill="hold">
                                              <p:stCondLst>
                                                <p:cond delay="0"/>
                                              </p:stCondLst>
                                            </p:cTn>
                                            <p:tgtEl>
                                              <p:spTgt spid="44"/>
                                            </p:tgtEl>
                                            <p:attrNameLst>
                                              <p:attrName>style.visibility</p:attrName>
                                            </p:attrNameLst>
                                          </p:cBhvr>
                                          <p:to>
                                            <p:strVal val="visible"/>
                                          </p:to>
                                        </p:set>
                                        <p:anim calcmode="lin" valueType="num">
                                          <p:cBhvr additive="base">
                                            <p:cTn id="29" dur="1300" fill="hold"/>
                                            <p:tgtEl>
                                              <p:spTgt spid="44"/>
                                            </p:tgtEl>
                                            <p:attrNameLst>
                                              <p:attrName>ppt_x</p:attrName>
                                            </p:attrNameLst>
                                          </p:cBhvr>
                                          <p:tavLst>
                                            <p:tav tm="0">
                                              <p:val>
                                                <p:strVal val="#ppt_x"/>
                                              </p:val>
                                            </p:tav>
                                            <p:tav tm="100000">
                                              <p:val>
                                                <p:strVal val="#ppt_x"/>
                                              </p:val>
                                            </p:tav>
                                          </p:tavLst>
                                        </p:anim>
                                        <p:anim calcmode="lin" valueType="num">
                                          <p:cBhvr additive="base">
                                            <p:cTn id="30" dur="1300" fill="hold"/>
                                            <p:tgtEl>
                                              <p:spTgt spid="44"/>
                                            </p:tgtEl>
                                            <p:attrNameLst>
                                              <p:attrName>ppt_y</p:attrName>
                                            </p:attrNameLst>
                                          </p:cBhvr>
                                          <p:tavLst>
                                            <p:tav tm="0">
                                              <p:val>
                                                <p:strVal val="1+#ppt_h/2"/>
                                              </p:val>
                                            </p:tav>
                                            <p:tav tm="100000">
                                              <p:val>
                                                <p:strVal val="#ppt_y"/>
                                              </p:val>
                                            </p:tav>
                                          </p:tavLst>
                                        </p:anim>
                                      </p:childTnLst>
                                    </p:cTn>
                                  </p:par>
                                  <p:par>
                                    <p:cTn id="31" presetID="2" presetClass="entr" presetSubtype="4" decel="100000" fill="hold" nodeType="withEffect">
                                      <p:stCondLst>
                                        <p:cond delay="200"/>
                                      </p:stCondLst>
                                      <p:childTnLst>
                                        <p:set>
                                          <p:cBhvr>
                                            <p:cTn id="32" dur="1" fill="hold">
                                              <p:stCondLst>
                                                <p:cond delay="0"/>
                                              </p:stCondLst>
                                            </p:cTn>
                                            <p:tgtEl>
                                              <p:spTgt spid="56"/>
                                            </p:tgtEl>
                                            <p:attrNameLst>
                                              <p:attrName>style.visibility</p:attrName>
                                            </p:attrNameLst>
                                          </p:cBhvr>
                                          <p:to>
                                            <p:strVal val="visible"/>
                                          </p:to>
                                        </p:set>
                                        <p:anim calcmode="lin" valueType="num">
                                          <p:cBhvr additive="base">
                                            <p:cTn id="33" dur="1300" fill="hold"/>
                                            <p:tgtEl>
                                              <p:spTgt spid="56"/>
                                            </p:tgtEl>
                                            <p:attrNameLst>
                                              <p:attrName>ppt_x</p:attrName>
                                            </p:attrNameLst>
                                          </p:cBhvr>
                                          <p:tavLst>
                                            <p:tav tm="0">
                                              <p:val>
                                                <p:strVal val="#ppt_x"/>
                                              </p:val>
                                            </p:tav>
                                            <p:tav tm="100000">
                                              <p:val>
                                                <p:strVal val="#ppt_x"/>
                                              </p:val>
                                            </p:tav>
                                          </p:tavLst>
                                        </p:anim>
                                        <p:anim calcmode="lin" valueType="num">
                                          <p:cBhvr additive="base">
                                            <p:cTn id="34" dur="1300" fill="hold"/>
                                            <p:tgtEl>
                                              <p:spTgt spid="56"/>
                                            </p:tgtEl>
                                            <p:attrNameLst>
                                              <p:attrName>ppt_y</p:attrName>
                                            </p:attrNameLst>
                                          </p:cBhvr>
                                          <p:tavLst>
                                            <p:tav tm="0">
                                              <p:val>
                                                <p:strVal val="1+#ppt_h/2"/>
                                              </p:val>
                                            </p:tav>
                                            <p:tav tm="100000">
                                              <p:val>
                                                <p:strVal val="#ppt_y"/>
                                              </p:val>
                                            </p:tav>
                                          </p:tavLst>
                                        </p:anim>
                                      </p:childTnLst>
                                    </p:cTn>
                                  </p:par>
                                  <p:par>
                                    <p:cTn id="35" presetID="2" presetClass="entr" presetSubtype="8" fill="hold" grpId="0" nodeType="withEffect" p14:presetBounceEnd="80000">
                                      <p:stCondLst>
                                        <p:cond delay="300"/>
                                      </p:stCondLst>
                                      <p:childTnLst>
                                        <p:set>
                                          <p:cBhvr>
                                            <p:cTn id="36" dur="1" fill="hold">
                                              <p:stCondLst>
                                                <p:cond delay="0"/>
                                              </p:stCondLst>
                                            </p:cTn>
                                            <p:tgtEl>
                                              <p:spTgt spid="72"/>
                                            </p:tgtEl>
                                            <p:attrNameLst>
                                              <p:attrName>style.visibility</p:attrName>
                                            </p:attrNameLst>
                                          </p:cBhvr>
                                          <p:to>
                                            <p:strVal val="visible"/>
                                          </p:to>
                                        </p:set>
                                        <p:anim calcmode="lin" valueType="num" p14:bounceEnd="80000">
                                          <p:cBhvr additive="base">
                                            <p:cTn id="37" dur="2250" fill="hold"/>
                                            <p:tgtEl>
                                              <p:spTgt spid="72"/>
                                            </p:tgtEl>
                                            <p:attrNameLst>
                                              <p:attrName>ppt_x</p:attrName>
                                            </p:attrNameLst>
                                          </p:cBhvr>
                                          <p:tavLst>
                                            <p:tav tm="0">
                                              <p:val>
                                                <p:strVal val="0-#ppt_w/2"/>
                                              </p:val>
                                            </p:tav>
                                            <p:tav tm="100000">
                                              <p:val>
                                                <p:strVal val="#ppt_x"/>
                                              </p:val>
                                            </p:tav>
                                          </p:tavLst>
                                        </p:anim>
                                        <p:anim calcmode="lin" valueType="num" p14:bounceEnd="80000">
                                          <p:cBhvr additive="base">
                                            <p:cTn id="38" dur="2250" fill="hold"/>
                                            <p:tgtEl>
                                              <p:spTgt spid="72"/>
                                            </p:tgtEl>
                                            <p:attrNameLst>
                                              <p:attrName>ppt_y</p:attrName>
                                            </p:attrNameLst>
                                          </p:cBhvr>
                                          <p:tavLst>
                                            <p:tav tm="0">
                                              <p:val>
                                                <p:strVal val="#ppt_y"/>
                                              </p:val>
                                            </p:tav>
                                            <p:tav tm="100000">
                                              <p:val>
                                                <p:strVal val="#ppt_y"/>
                                              </p:val>
                                            </p:tav>
                                          </p:tavLst>
                                        </p:anim>
                                      </p:childTnLst>
                                    </p:cTn>
                                  </p:par>
                                  <p:par>
                                    <p:cTn id="39" presetID="2" presetClass="entr" presetSubtype="8" fill="hold" grpId="0" nodeType="withEffect" p14:presetBounceEnd="80000">
                                      <p:stCondLst>
                                        <p:cond delay="400"/>
                                      </p:stCondLst>
                                      <p:childTnLst>
                                        <p:set>
                                          <p:cBhvr>
                                            <p:cTn id="40" dur="1" fill="hold">
                                              <p:stCondLst>
                                                <p:cond delay="0"/>
                                              </p:stCondLst>
                                            </p:cTn>
                                            <p:tgtEl>
                                              <p:spTgt spid="71"/>
                                            </p:tgtEl>
                                            <p:attrNameLst>
                                              <p:attrName>style.visibility</p:attrName>
                                            </p:attrNameLst>
                                          </p:cBhvr>
                                          <p:to>
                                            <p:strVal val="visible"/>
                                          </p:to>
                                        </p:set>
                                        <p:anim calcmode="lin" valueType="num" p14:bounceEnd="80000">
                                          <p:cBhvr additive="base">
                                            <p:cTn id="41" dur="2250" fill="hold"/>
                                            <p:tgtEl>
                                              <p:spTgt spid="71"/>
                                            </p:tgtEl>
                                            <p:attrNameLst>
                                              <p:attrName>ppt_x</p:attrName>
                                            </p:attrNameLst>
                                          </p:cBhvr>
                                          <p:tavLst>
                                            <p:tav tm="0">
                                              <p:val>
                                                <p:strVal val="0-#ppt_w/2"/>
                                              </p:val>
                                            </p:tav>
                                            <p:tav tm="100000">
                                              <p:val>
                                                <p:strVal val="#ppt_x"/>
                                              </p:val>
                                            </p:tav>
                                          </p:tavLst>
                                        </p:anim>
                                        <p:anim calcmode="lin" valueType="num" p14:bounceEnd="80000">
                                          <p:cBhvr additive="base">
                                            <p:cTn id="42" dur="2250" fill="hold"/>
                                            <p:tgtEl>
                                              <p:spTgt spid="71"/>
                                            </p:tgtEl>
                                            <p:attrNameLst>
                                              <p:attrName>ppt_y</p:attrName>
                                            </p:attrNameLst>
                                          </p:cBhvr>
                                          <p:tavLst>
                                            <p:tav tm="0">
                                              <p:val>
                                                <p:strVal val="#ppt_y"/>
                                              </p:val>
                                            </p:tav>
                                            <p:tav tm="100000">
                                              <p:val>
                                                <p:strVal val="#ppt_y"/>
                                              </p:val>
                                            </p:tav>
                                          </p:tavLst>
                                        </p:anim>
                                      </p:childTnLst>
                                    </p:cTn>
                                  </p:par>
                                  <p:par>
                                    <p:cTn id="43" presetID="2" presetClass="entr" presetSubtype="2" fill="hold" grpId="0" nodeType="withEffect" p14:presetBounceEnd="80000">
                                      <p:stCondLst>
                                        <p:cond delay="500"/>
                                      </p:stCondLst>
                                      <p:childTnLst>
                                        <p:set>
                                          <p:cBhvr>
                                            <p:cTn id="44" dur="1" fill="hold">
                                              <p:stCondLst>
                                                <p:cond delay="0"/>
                                              </p:stCondLst>
                                            </p:cTn>
                                            <p:tgtEl>
                                              <p:spTgt spid="73"/>
                                            </p:tgtEl>
                                            <p:attrNameLst>
                                              <p:attrName>style.visibility</p:attrName>
                                            </p:attrNameLst>
                                          </p:cBhvr>
                                          <p:to>
                                            <p:strVal val="visible"/>
                                          </p:to>
                                        </p:set>
                                        <p:anim calcmode="lin" valueType="num" p14:bounceEnd="80000">
                                          <p:cBhvr additive="base">
                                            <p:cTn id="45" dur="2250" fill="hold"/>
                                            <p:tgtEl>
                                              <p:spTgt spid="73"/>
                                            </p:tgtEl>
                                            <p:attrNameLst>
                                              <p:attrName>ppt_x</p:attrName>
                                            </p:attrNameLst>
                                          </p:cBhvr>
                                          <p:tavLst>
                                            <p:tav tm="0">
                                              <p:val>
                                                <p:strVal val="1+#ppt_w/2"/>
                                              </p:val>
                                            </p:tav>
                                            <p:tav tm="100000">
                                              <p:val>
                                                <p:strVal val="#ppt_x"/>
                                              </p:val>
                                            </p:tav>
                                          </p:tavLst>
                                        </p:anim>
                                        <p:anim calcmode="lin" valueType="num" p14:bounceEnd="80000">
                                          <p:cBhvr additive="base">
                                            <p:cTn id="46" dur="2250" fill="hold"/>
                                            <p:tgtEl>
                                              <p:spTgt spid="73"/>
                                            </p:tgtEl>
                                            <p:attrNameLst>
                                              <p:attrName>ppt_y</p:attrName>
                                            </p:attrNameLst>
                                          </p:cBhvr>
                                          <p:tavLst>
                                            <p:tav tm="0">
                                              <p:val>
                                                <p:strVal val="#ppt_y"/>
                                              </p:val>
                                            </p:tav>
                                            <p:tav tm="100000">
                                              <p:val>
                                                <p:strVal val="#ppt_y"/>
                                              </p:val>
                                            </p:tav>
                                          </p:tavLst>
                                        </p:anim>
                                      </p:childTnLst>
                                    </p:cTn>
                                  </p:par>
                                  <p:par>
                                    <p:cTn id="47" presetID="2" presetClass="entr" presetSubtype="2" fill="hold" grpId="0" nodeType="withEffect" p14:presetBounceEnd="80000">
                                      <p:stCondLst>
                                        <p:cond delay="600"/>
                                      </p:stCondLst>
                                      <p:childTnLst>
                                        <p:set>
                                          <p:cBhvr>
                                            <p:cTn id="48" dur="1" fill="hold">
                                              <p:stCondLst>
                                                <p:cond delay="0"/>
                                              </p:stCondLst>
                                            </p:cTn>
                                            <p:tgtEl>
                                              <p:spTgt spid="74"/>
                                            </p:tgtEl>
                                            <p:attrNameLst>
                                              <p:attrName>style.visibility</p:attrName>
                                            </p:attrNameLst>
                                          </p:cBhvr>
                                          <p:to>
                                            <p:strVal val="visible"/>
                                          </p:to>
                                        </p:set>
                                        <p:anim calcmode="lin" valueType="num" p14:bounceEnd="80000">
                                          <p:cBhvr additive="base">
                                            <p:cTn id="49" dur="2250" fill="hold"/>
                                            <p:tgtEl>
                                              <p:spTgt spid="74"/>
                                            </p:tgtEl>
                                            <p:attrNameLst>
                                              <p:attrName>ppt_x</p:attrName>
                                            </p:attrNameLst>
                                          </p:cBhvr>
                                          <p:tavLst>
                                            <p:tav tm="0">
                                              <p:val>
                                                <p:strVal val="1+#ppt_w/2"/>
                                              </p:val>
                                            </p:tav>
                                            <p:tav tm="100000">
                                              <p:val>
                                                <p:strVal val="#ppt_x"/>
                                              </p:val>
                                            </p:tav>
                                          </p:tavLst>
                                        </p:anim>
                                        <p:anim calcmode="lin" valueType="num" p14:bounceEnd="80000">
                                          <p:cBhvr additive="base">
                                            <p:cTn id="50" dur="2250" fill="hold"/>
                                            <p:tgtEl>
                                              <p:spTgt spid="74"/>
                                            </p:tgtEl>
                                            <p:attrNameLst>
                                              <p:attrName>ppt_y</p:attrName>
                                            </p:attrNameLst>
                                          </p:cBhvr>
                                          <p:tavLst>
                                            <p:tav tm="0">
                                              <p:val>
                                                <p:strVal val="#ppt_y"/>
                                              </p:val>
                                            </p:tav>
                                            <p:tav tm="100000">
                                              <p:val>
                                                <p:strVal val="#ppt_y"/>
                                              </p:val>
                                            </p:tav>
                                          </p:tavLst>
                                        </p:anim>
                                      </p:childTnLst>
                                    </p:cTn>
                                  </p:par>
                                  <p:par>
                                    <p:cTn id="51" presetID="2" presetClass="entr" presetSubtype="2" fill="hold" grpId="0" nodeType="withEffect" p14:presetBounceEnd="80000">
                                      <p:stCondLst>
                                        <p:cond delay="700"/>
                                      </p:stCondLst>
                                      <p:childTnLst>
                                        <p:set>
                                          <p:cBhvr>
                                            <p:cTn id="52" dur="1" fill="hold">
                                              <p:stCondLst>
                                                <p:cond delay="0"/>
                                              </p:stCondLst>
                                            </p:cTn>
                                            <p:tgtEl>
                                              <p:spTgt spid="75"/>
                                            </p:tgtEl>
                                            <p:attrNameLst>
                                              <p:attrName>style.visibility</p:attrName>
                                            </p:attrNameLst>
                                          </p:cBhvr>
                                          <p:to>
                                            <p:strVal val="visible"/>
                                          </p:to>
                                        </p:set>
                                        <p:anim calcmode="lin" valueType="num" p14:bounceEnd="80000">
                                          <p:cBhvr additive="base">
                                            <p:cTn id="53" dur="2250" fill="hold"/>
                                            <p:tgtEl>
                                              <p:spTgt spid="75"/>
                                            </p:tgtEl>
                                            <p:attrNameLst>
                                              <p:attrName>ppt_x</p:attrName>
                                            </p:attrNameLst>
                                          </p:cBhvr>
                                          <p:tavLst>
                                            <p:tav tm="0">
                                              <p:val>
                                                <p:strVal val="1+#ppt_w/2"/>
                                              </p:val>
                                            </p:tav>
                                            <p:tav tm="100000">
                                              <p:val>
                                                <p:strVal val="#ppt_x"/>
                                              </p:val>
                                            </p:tav>
                                          </p:tavLst>
                                        </p:anim>
                                        <p:anim calcmode="lin" valueType="num" p14:bounceEnd="80000">
                                          <p:cBhvr additive="base">
                                            <p:cTn id="54" dur="2250" fill="hold"/>
                                            <p:tgtEl>
                                              <p:spTgt spid="75"/>
                                            </p:tgtEl>
                                            <p:attrNameLst>
                                              <p:attrName>ppt_y</p:attrName>
                                            </p:attrNameLst>
                                          </p:cBhvr>
                                          <p:tavLst>
                                            <p:tav tm="0">
                                              <p:val>
                                                <p:strVal val="#ppt_y"/>
                                              </p:val>
                                            </p:tav>
                                            <p:tav tm="100000">
                                              <p:val>
                                                <p:strVal val="#ppt_y"/>
                                              </p:val>
                                            </p:tav>
                                          </p:tavLst>
                                        </p:anim>
                                      </p:childTnLst>
                                    </p:cTn>
                                  </p:par>
                                  <p:par>
                                    <p:cTn id="55" presetID="2" presetClass="entr" presetSubtype="2" fill="hold" grpId="0" nodeType="withEffect" p14:presetBounceEnd="80000">
                                      <p:stCondLst>
                                        <p:cond delay="900"/>
                                      </p:stCondLst>
                                      <p:childTnLst>
                                        <p:set>
                                          <p:cBhvr>
                                            <p:cTn id="56" dur="1" fill="hold">
                                              <p:stCondLst>
                                                <p:cond delay="0"/>
                                              </p:stCondLst>
                                            </p:cTn>
                                            <p:tgtEl>
                                              <p:spTgt spid="76"/>
                                            </p:tgtEl>
                                            <p:attrNameLst>
                                              <p:attrName>style.visibility</p:attrName>
                                            </p:attrNameLst>
                                          </p:cBhvr>
                                          <p:to>
                                            <p:strVal val="visible"/>
                                          </p:to>
                                        </p:set>
                                        <p:anim calcmode="lin" valueType="num" p14:bounceEnd="80000">
                                          <p:cBhvr additive="base">
                                            <p:cTn id="57" dur="2250" fill="hold"/>
                                            <p:tgtEl>
                                              <p:spTgt spid="76"/>
                                            </p:tgtEl>
                                            <p:attrNameLst>
                                              <p:attrName>ppt_x</p:attrName>
                                            </p:attrNameLst>
                                          </p:cBhvr>
                                          <p:tavLst>
                                            <p:tav tm="0">
                                              <p:val>
                                                <p:strVal val="1+#ppt_w/2"/>
                                              </p:val>
                                            </p:tav>
                                            <p:tav tm="100000">
                                              <p:val>
                                                <p:strVal val="#ppt_x"/>
                                              </p:val>
                                            </p:tav>
                                          </p:tavLst>
                                        </p:anim>
                                        <p:anim calcmode="lin" valueType="num" p14:bounceEnd="80000">
                                          <p:cBhvr additive="base">
                                            <p:cTn id="58" dur="2250" fill="hold"/>
                                            <p:tgtEl>
                                              <p:spTgt spid="76"/>
                                            </p:tgtEl>
                                            <p:attrNameLst>
                                              <p:attrName>ppt_y</p:attrName>
                                            </p:attrNameLst>
                                          </p:cBhvr>
                                          <p:tavLst>
                                            <p:tav tm="0">
                                              <p:val>
                                                <p:strVal val="#ppt_y"/>
                                              </p:val>
                                            </p:tav>
                                            <p:tav tm="100000">
                                              <p:val>
                                                <p:strVal val="#ppt_y"/>
                                              </p:val>
                                            </p:tav>
                                          </p:tavLst>
                                        </p:anim>
                                      </p:childTnLst>
                                    </p:cTn>
                                  </p:par>
                                  <p:par>
                                    <p:cTn id="59" presetID="2" presetClass="entr" presetSubtype="2" fill="hold" grpId="0" nodeType="withEffect" p14:presetBounceEnd="80000">
                                      <p:stCondLst>
                                        <p:cond delay="900"/>
                                      </p:stCondLst>
                                      <p:childTnLst>
                                        <p:set>
                                          <p:cBhvr>
                                            <p:cTn id="60" dur="1" fill="hold">
                                              <p:stCondLst>
                                                <p:cond delay="0"/>
                                              </p:stCondLst>
                                            </p:cTn>
                                            <p:tgtEl>
                                              <p:spTgt spid="21"/>
                                            </p:tgtEl>
                                            <p:attrNameLst>
                                              <p:attrName>style.visibility</p:attrName>
                                            </p:attrNameLst>
                                          </p:cBhvr>
                                          <p:to>
                                            <p:strVal val="visible"/>
                                          </p:to>
                                        </p:set>
                                        <p:anim calcmode="lin" valueType="num" p14:bounceEnd="80000">
                                          <p:cBhvr additive="base">
                                            <p:cTn id="61" dur="2250" fill="hold"/>
                                            <p:tgtEl>
                                              <p:spTgt spid="21"/>
                                            </p:tgtEl>
                                            <p:attrNameLst>
                                              <p:attrName>ppt_x</p:attrName>
                                            </p:attrNameLst>
                                          </p:cBhvr>
                                          <p:tavLst>
                                            <p:tav tm="0">
                                              <p:val>
                                                <p:strVal val="1+#ppt_w/2"/>
                                              </p:val>
                                            </p:tav>
                                            <p:tav tm="100000">
                                              <p:val>
                                                <p:strVal val="#ppt_x"/>
                                              </p:val>
                                            </p:tav>
                                          </p:tavLst>
                                        </p:anim>
                                        <p:anim calcmode="lin" valueType="num" p14:bounceEnd="80000">
                                          <p:cBhvr additive="base">
                                            <p:cTn id="62" dur="2250" fill="hold"/>
                                            <p:tgtEl>
                                              <p:spTgt spid="21"/>
                                            </p:tgtEl>
                                            <p:attrNameLst>
                                              <p:attrName>ppt_y</p:attrName>
                                            </p:attrNameLst>
                                          </p:cBhvr>
                                          <p:tavLst>
                                            <p:tav tm="0">
                                              <p:val>
                                                <p:strVal val="#ppt_y"/>
                                              </p:val>
                                            </p:tav>
                                            <p:tav tm="100000">
                                              <p:val>
                                                <p:strVal val="#ppt_y"/>
                                              </p:val>
                                            </p:tav>
                                          </p:tavLst>
                                        </p:anim>
                                      </p:childTnLst>
                                    </p:cTn>
                                  </p:par>
                                  <p:par>
                                    <p:cTn id="63" presetID="2" presetClass="entr" presetSubtype="2" fill="hold" nodeType="withEffect" p14:presetBounceEnd="80000">
                                      <p:stCondLst>
                                        <p:cond delay="1000"/>
                                      </p:stCondLst>
                                      <p:childTnLst>
                                        <p:set>
                                          <p:cBhvr>
                                            <p:cTn id="64" dur="1" fill="hold">
                                              <p:stCondLst>
                                                <p:cond delay="0"/>
                                              </p:stCondLst>
                                            </p:cTn>
                                            <p:tgtEl>
                                              <p:spTgt spid="10"/>
                                            </p:tgtEl>
                                            <p:attrNameLst>
                                              <p:attrName>style.visibility</p:attrName>
                                            </p:attrNameLst>
                                          </p:cBhvr>
                                          <p:to>
                                            <p:strVal val="visible"/>
                                          </p:to>
                                        </p:set>
                                        <p:anim calcmode="lin" valueType="num" p14:bounceEnd="80000">
                                          <p:cBhvr additive="base">
                                            <p:cTn id="65" dur="2250" fill="hold"/>
                                            <p:tgtEl>
                                              <p:spTgt spid="10"/>
                                            </p:tgtEl>
                                            <p:attrNameLst>
                                              <p:attrName>ppt_x</p:attrName>
                                            </p:attrNameLst>
                                          </p:cBhvr>
                                          <p:tavLst>
                                            <p:tav tm="0">
                                              <p:val>
                                                <p:strVal val="1+#ppt_w/2"/>
                                              </p:val>
                                            </p:tav>
                                            <p:tav tm="100000">
                                              <p:val>
                                                <p:strVal val="#ppt_x"/>
                                              </p:val>
                                            </p:tav>
                                          </p:tavLst>
                                        </p:anim>
                                        <p:anim calcmode="lin" valueType="num" p14:bounceEnd="80000">
                                          <p:cBhvr additive="base">
                                            <p:cTn id="66" dur="2250" fill="hold"/>
                                            <p:tgtEl>
                                              <p:spTgt spid="10"/>
                                            </p:tgtEl>
                                            <p:attrNameLst>
                                              <p:attrName>ppt_y</p:attrName>
                                            </p:attrNameLst>
                                          </p:cBhvr>
                                          <p:tavLst>
                                            <p:tav tm="0">
                                              <p:val>
                                                <p:strVal val="#ppt_y"/>
                                              </p:val>
                                            </p:tav>
                                            <p:tav tm="100000">
                                              <p:val>
                                                <p:strVal val="#ppt_y"/>
                                              </p:val>
                                            </p:tav>
                                          </p:tavLst>
                                        </p:anim>
                                      </p:childTnLst>
                                    </p:cTn>
                                  </p:par>
                                  <p:par>
                                    <p:cTn id="67" presetID="2" presetClass="entr" presetSubtype="2" fill="hold" grpId="0" nodeType="withEffect" p14:presetBounceEnd="80000">
                                      <p:stCondLst>
                                        <p:cond delay="1100"/>
                                      </p:stCondLst>
                                      <p:childTnLst>
                                        <p:set>
                                          <p:cBhvr>
                                            <p:cTn id="68" dur="1" fill="hold">
                                              <p:stCondLst>
                                                <p:cond delay="0"/>
                                              </p:stCondLst>
                                            </p:cTn>
                                            <p:tgtEl>
                                              <p:spTgt spid="62"/>
                                            </p:tgtEl>
                                            <p:attrNameLst>
                                              <p:attrName>style.visibility</p:attrName>
                                            </p:attrNameLst>
                                          </p:cBhvr>
                                          <p:to>
                                            <p:strVal val="visible"/>
                                          </p:to>
                                        </p:set>
                                        <p:anim calcmode="lin" valueType="num" p14:bounceEnd="80000">
                                          <p:cBhvr additive="base">
                                            <p:cTn id="69" dur="2250" fill="hold"/>
                                            <p:tgtEl>
                                              <p:spTgt spid="62"/>
                                            </p:tgtEl>
                                            <p:attrNameLst>
                                              <p:attrName>ppt_x</p:attrName>
                                            </p:attrNameLst>
                                          </p:cBhvr>
                                          <p:tavLst>
                                            <p:tav tm="0">
                                              <p:val>
                                                <p:strVal val="1+#ppt_w/2"/>
                                              </p:val>
                                            </p:tav>
                                            <p:tav tm="100000">
                                              <p:val>
                                                <p:strVal val="#ppt_x"/>
                                              </p:val>
                                            </p:tav>
                                          </p:tavLst>
                                        </p:anim>
                                        <p:anim calcmode="lin" valueType="num" p14:bounceEnd="80000">
                                          <p:cBhvr additive="base">
                                            <p:cTn id="70" dur="2250" fill="hold"/>
                                            <p:tgtEl>
                                              <p:spTgt spid="62"/>
                                            </p:tgtEl>
                                            <p:attrNameLst>
                                              <p:attrName>ppt_y</p:attrName>
                                            </p:attrNameLst>
                                          </p:cBhvr>
                                          <p:tavLst>
                                            <p:tav tm="0">
                                              <p:val>
                                                <p:strVal val="#ppt_y"/>
                                              </p:val>
                                            </p:tav>
                                            <p:tav tm="100000">
                                              <p:val>
                                                <p:strVal val="#ppt_y"/>
                                              </p:val>
                                            </p:tav>
                                          </p:tavLst>
                                        </p:anim>
                                      </p:childTnLst>
                                    </p:cTn>
                                  </p:par>
                                  <p:par>
                                    <p:cTn id="71" presetID="2" presetClass="entr" presetSubtype="2" fill="hold" grpId="0" nodeType="withEffect" p14:presetBounceEnd="80000">
                                      <p:stCondLst>
                                        <p:cond delay="1200"/>
                                      </p:stCondLst>
                                      <p:childTnLst>
                                        <p:set>
                                          <p:cBhvr>
                                            <p:cTn id="72" dur="1" fill="hold">
                                              <p:stCondLst>
                                                <p:cond delay="0"/>
                                              </p:stCondLst>
                                            </p:cTn>
                                            <p:tgtEl>
                                              <p:spTgt spid="66"/>
                                            </p:tgtEl>
                                            <p:attrNameLst>
                                              <p:attrName>style.visibility</p:attrName>
                                            </p:attrNameLst>
                                          </p:cBhvr>
                                          <p:to>
                                            <p:strVal val="visible"/>
                                          </p:to>
                                        </p:set>
                                        <p:anim calcmode="lin" valueType="num" p14:bounceEnd="80000">
                                          <p:cBhvr additive="base">
                                            <p:cTn id="73" dur="2250" fill="hold"/>
                                            <p:tgtEl>
                                              <p:spTgt spid="66"/>
                                            </p:tgtEl>
                                            <p:attrNameLst>
                                              <p:attrName>ppt_x</p:attrName>
                                            </p:attrNameLst>
                                          </p:cBhvr>
                                          <p:tavLst>
                                            <p:tav tm="0">
                                              <p:val>
                                                <p:strVal val="1+#ppt_w/2"/>
                                              </p:val>
                                            </p:tav>
                                            <p:tav tm="100000">
                                              <p:val>
                                                <p:strVal val="#ppt_x"/>
                                              </p:val>
                                            </p:tav>
                                          </p:tavLst>
                                        </p:anim>
                                        <p:anim calcmode="lin" valueType="num" p14:bounceEnd="80000">
                                          <p:cBhvr additive="base">
                                            <p:cTn id="74" dur="2250" fill="hold"/>
                                            <p:tgtEl>
                                              <p:spTgt spid="66"/>
                                            </p:tgtEl>
                                            <p:attrNameLst>
                                              <p:attrName>ppt_y</p:attrName>
                                            </p:attrNameLst>
                                          </p:cBhvr>
                                          <p:tavLst>
                                            <p:tav tm="0">
                                              <p:val>
                                                <p:strVal val="#ppt_y"/>
                                              </p:val>
                                            </p:tav>
                                            <p:tav tm="100000">
                                              <p:val>
                                                <p:strVal val="#ppt_y"/>
                                              </p:val>
                                            </p:tav>
                                          </p:tavLst>
                                        </p:anim>
                                      </p:childTnLst>
                                    </p:cTn>
                                  </p:par>
                                  <p:par>
                                    <p:cTn id="75" presetID="2" presetClass="entr" presetSubtype="2" fill="hold" nodeType="withEffect" p14:presetBounceEnd="80000">
                                      <p:stCondLst>
                                        <p:cond delay="1300"/>
                                      </p:stCondLst>
                                      <p:childTnLst>
                                        <p:set>
                                          <p:cBhvr>
                                            <p:cTn id="76" dur="1" fill="hold">
                                              <p:stCondLst>
                                                <p:cond delay="0"/>
                                              </p:stCondLst>
                                            </p:cTn>
                                            <p:tgtEl>
                                              <p:spTgt spid="70"/>
                                            </p:tgtEl>
                                            <p:attrNameLst>
                                              <p:attrName>style.visibility</p:attrName>
                                            </p:attrNameLst>
                                          </p:cBhvr>
                                          <p:to>
                                            <p:strVal val="visible"/>
                                          </p:to>
                                        </p:set>
                                        <p:anim calcmode="lin" valueType="num" p14:bounceEnd="80000">
                                          <p:cBhvr additive="base">
                                            <p:cTn id="77" dur="2250" fill="hold"/>
                                            <p:tgtEl>
                                              <p:spTgt spid="70"/>
                                            </p:tgtEl>
                                            <p:attrNameLst>
                                              <p:attrName>ppt_x</p:attrName>
                                            </p:attrNameLst>
                                          </p:cBhvr>
                                          <p:tavLst>
                                            <p:tav tm="0">
                                              <p:val>
                                                <p:strVal val="1+#ppt_w/2"/>
                                              </p:val>
                                            </p:tav>
                                            <p:tav tm="100000">
                                              <p:val>
                                                <p:strVal val="#ppt_x"/>
                                              </p:val>
                                            </p:tav>
                                          </p:tavLst>
                                        </p:anim>
                                        <p:anim calcmode="lin" valueType="num" p14:bounceEnd="80000">
                                          <p:cBhvr additive="base">
                                            <p:cTn id="78" dur="2250" fill="hold"/>
                                            <p:tgtEl>
                                              <p:spTgt spid="7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4" grpId="0" animBg="1"/>
          <p:bldP spid="5" grpId="0" animBg="1"/>
          <p:bldP spid="3" grpId="0" animBg="1"/>
          <p:bldP spid="6" grpId="0" animBg="1"/>
          <p:bldP spid="21" grpId="0" animBg="1"/>
          <p:bldP spid="62" grpId="0"/>
          <p:bldP spid="66" grpId="0"/>
          <p:bldP spid="71" grpId="0"/>
          <p:bldP spid="72" grpId="0" animBg="1"/>
          <p:bldP spid="73" grpId="0"/>
          <p:bldP spid="74" grpId="0"/>
          <p:bldP spid="75" grpId="0"/>
          <p:bldP spid="76"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8250" fill="hold"/>
                                            <p:tgtEl>
                                              <p:spTgt spid="9"/>
                                            </p:tgtEl>
                                            <p:attrNameLst>
                                              <p:attrName>r</p:attrName>
                                            </p:attrNameLst>
                                          </p:cBhvr>
                                        </p:animRot>
                                      </p:childTnLst>
                                    </p:cTn>
                                  </p:par>
                                  <p:par>
                                    <p:cTn id="7" presetID="8" presetClass="emph" presetSubtype="0" repeatCount="indefinite" fill="hold" grpId="0" nodeType="withEffect">
                                      <p:stCondLst>
                                        <p:cond delay="0"/>
                                      </p:stCondLst>
                                      <p:childTnLst>
                                        <p:animRot by="21600000">
                                          <p:cBhvr>
                                            <p:cTn id="8" dur="6100" fill="hold"/>
                                            <p:tgtEl>
                                              <p:spTgt spid="4"/>
                                            </p:tgtEl>
                                            <p:attrNameLst>
                                              <p:attrName>r</p:attrName>
                                            </p:attrNameLst>
                                          </p:cBhvr>
                                        </p:animRot>
                                      </p:childTnLst>
                                    </p:cTn>
                                  </p:par>
                                  <p:par>
                                    <p:cTn id="9" presetID="8" presetClass="emph" presetSubtype="0" repeatCount="indefinite" fill="hold" grpId="0" nodeType="withEffect">
                                      <p:stCondLst>
                                        <p:cond delay="0"/>
                                      </p:stCondLst>
                                      <p:childTnLst>
                                        <p:animRot by="21600000">
                                          <p:cBhvr>
                                            <p:cTn id="10" dur="9600" fill="hold"/>
                                            <p:tgtEl>
                                              <p:spTgt spid="5"/>
                                            </p:tgtEl>
                                            <p:attrNameLst>
                                              <p:attrName>r</p:attrName>
                                            </p:attrNameLst>
                                          </p:cBhvr>
                                        </p:animRot>
                                      </p:childTnLst>
                                    </p:cTn>
                                  </p:par>
                                  <p:par>
                                    <p:cTn id="11" presetID="8" presetClass="emph" presetSubtype="0" repeatCount="indefinite" fill="hold" grpId="0" nodeType="withEffect">
                                      <p:stCondLst>
                                        <p:cond delay="0"/>
                                      </p:stCondLst>
                                      <p:childTnLst>
                                        <p:animRot by="-21600000">
                                          <p:cBhvr>
                                            <p:cTn id="12" dur="16000" fill="hold"/>
                                            <p:tgtEl>
                                              <p:spTgt spid="6"/>
                                            </p:tgtEl>
                                            <p:attrNameLst>
                                              <p:attrName>r</p:attrName>
                                            </p:attrNameLst>
                                          </p:cBhvr>
                                        </p:animRot>
                                      </p:childTnLst>
                                    </p:cTn>
                                  </p:par>
                                  <p:par>
                                    <p:cTn id="13" presetID="8" presetClass="emph" presetSubtype="0" repeatCount="indefinite" fill="hold" grpId="0" nodeType="withEffect">
                                      <p:stCondLst>
                                        <p:cond delay="0"/>
                                      </p:stCondLst>
                                      <p:childTnLst>
                                        <p:animRot by="21600000">
                                          <p:cBhvr>
                                            <p:cTn id="14" dur="13500" fill="hold"/>
                                            <p:tgtEl>
                                              <p:spTgt spid="3"/>
                                            </p:tgtEl>
                                            <p:attrNameLst>
                                              <p:attrName>r</p:attrName>
                                            </p:attrNameLst>
                                          </p:cBhvr>
                                        </p:animRot>
                                      </p:childTnLst>
                                    </p:cTn>
                                  </p:par>
                                  <p:par>
                                    <p:cTn id="15" presetID="2" presetClass="entr" presetSubtype="4" decel="100000" fill="hold" nodeType="withEffect">
                                      <p:stCondLst>
                                        <p:cond delay="100"/>
                                      </p:stCondLst>
                                      <p:childTnLst>
                                        <p:set>
                                          <p:cBhvr>
                                            <p:cTn id="16" dur="1" fill="hold">
                                              <p:stCondLst>
                                                <p:cond delay="0"/>
                                              </p:stCondLst>
                                            </p:cTn>
                                            <p:tgtEl>
                                              <p:spTgt spid="26"/>
                                            </p:tgtEl>
                                            <p:attrNameLst>
                                              <p:attrName>style.visibility</p:attrName>
                                            </p:attrNameLst>
                                          </p:cBhvr>
                                          <p:to>
                                            <p:strVal val="visible"/>
                                          </p:to>
                                        </p:set>
                                        <p:anim calcmode="lin" valueType="num">
                                          <p:cBhvr additive="base">
                                            <p:cTn id="17" dur="1300" fill="hold"/>
                                            <p:tgtEl>
                                              <p:spTgt spid="26"/>
                                            </p:tgtEl>
                                            <p:attrNameLst>
                                              <p:attrName>ppt_x</p:attrName>
                                            </p:attrNameLst>
                                          </p:cBhvr>
                                          <p:tavLst>
                                            <p:tav tm="0">
                                              <p:val>
                                                <p:strVal val="#ppt_x"/>
                                              </p:val>
                                            </p:tav>
                                            <p:tav tm="100000">
                                              <p:val>
                                                <p:strVal val="#ppt_x"/>
                                              </p:val>
                                            </p:tav>
                                          </p:tavLst>
                                        </p:anim>
                                        <p:anim calcmode="lin" valueType="num">
                                          <p:cBhvr additive="base">
                                            <p:cTn id="18" dur="1300" fill="hold"/>
                                            <p:tgtEl>
                                              <p:spTgt spid="26"/>
                                            </p:tgtEl>
                                            <p:attrNameLst>
                                              <p:attrName>ppt_y</p:attrName>
                                            </p:attrNameLst>
                                          </p:cBhvr>
                                          <p:tavLst>
                                            <p:tav tm="0">
                                              <p:val>
                                                <p:strVal val="1+#ppt_h/2"/>
                                              </p:val>
                                            </p:tav>
                                            <p:tav tm="100000">
                                              <p:val>
                                                <p:strVal val="#ppt_y"/>
                                              </p:val>
                                            </p:tav>
                                          </p:tavLst>
                                        </p:anim>
                                      </p:childTnLst>
                                    </p:cTn>
                                  </p:par>
                                  <p:par>
                                    <p:cTn id="19" presetID="2" presetClass="entr" presetSubtype="4" decel="100000" fill="hold" nodeType="withEffect">
                                      <p:stCondLst>
                                        <p:cond delay="200"/>
                                      </p:stCondLst>
                                      <p:childTnLst>
                                        <p:set>
                                          <p:cBhvr>
                                            <p:cTn id="20" dur="1" fill="hold">
                                              <p:stCondLst>
                                                <p:cond delay="0"/>
                                              </p:stCondLst>
                                            </p:cTn>
                                            <p:tgtEl>
                                              <p:spTgt spid="32"/>
                                            </p:tgtEl>
                                            <p:attrNameLst>
                                              <p:attrName>style.visibility</p:attrName>
                                            </p:attrNameLst>
                                          </p:cBhvr>
                                          <p:to>
                                            <p:strVal val="visible"/>
                                          </p:to>
                                        </p:set>
                                        <p:anim calcmode="lin" valueType="num">
                                          <p:cBhvr additive="base">
                                            <p:cTn id="21" dur="1300" fill="hold"/>
                                            <p:tgtEl>
                                              <p:spTgt spid="32"/>
                                            </p:tgtEl>
                                            <p:attrNameLst>
                                              <p:attrName>ppt_x</p:attrName>
                                            </p:attrNameLst>
                                          </p:cBhvr>
                                          <p:tavLst>
                                            <p:tav tm="0">
                                              <p:val>
                                                <p:strVal val="#ppt_x"/>
                                              </p:val>
                                            </p:tav>
                                            <p:tav tm="100000">
                                              <p:val>
                                                <p:strVal val="#ppt_x"/>
                                              </p:val>
                                            </p:tav>
                                          </p:tavLst>
                                        </p:anim>
                                        <p:anim calcmode="lin" valueType="num">
                                          <p:cBhvr additive="base">
                                            <p:cTn id="22" dur="1300" fill="hold"/>
                                            <p:tgtEl>
                                              <p:spTgt spid="32"/>
                                            </p:tgtEl>
                                            <p:attrNameLst>
                                              <p:attrName>ppt_y</p:attrName>
                                            </p:attrNameLst>
                                          </p:cBhvr>
                                          <p:tavLst>
                                            <p:tav tm="0">
                                              <p:val>
                                                <p:strVal val="1+#ppt_h/2"/>
                                              </p:val>
                                            </p:tav>
                                            <p:tav tm="100000">
                                              <p:val>
                                                <p:strVal val="#ppt_y"/>
                                              </p:val>
                                            </p:tav>
                                          </p:tavLst>
                                        </p:anim>
                                      </p:childTnLst>
                                    </p:cTn>
                                  </p:par>
                                  <p:par>
                                    <p:cTn id="23" presetID="2" presetClass="entr" presetSubtype="4" decel="100000" fill="hold" nodeType="withEffect">
                                      <p:stCondLst>
                                        <p:cond delay="300"/>
                                      </p:stCondLst>
                                      <p:childTnLst>
                                        <p:set>
                                          <p:cBhvr>
                                            <p:cTn id="24" dur="1" fill="hold">
                                              <p:stCondLst>
                                                <p:cond delay="0"/>
                                              </p:stCondLst>
                                            </p:cTn>
                                            <p:tgtEl>
                                              <p:spTgt spid="38"/>
                                            </p:tgtEl>
                                            <p:attrNameLst>
                                              <p:attrName>style.visibility</p:attrName>
                                            </p:attrNameLst>
                                          </p:cBhvr>
                                          <p:to>
                                            <p:strVal val="visible"/>
                                          </p:to>
                                        </p:set>
                                        <p:anim calcmode="lin" valueType="num">
                                          <p:cBhvr additive="base">
                                            <p:cTn id="25" dur="1300" fill="hold"/>
                                            <p:tgtEl>
                                              <p:spTgt spid="38"/>
                                            </p:tgtEl>
                                            <p:attrNameLst>
                                              <p:attrName>ppt_x</p:attrName>
                                            </p:attrNameLst>
                                          </p:cBhvr>
                                          <p:tavLst>
                                            <p:tav tm="0">
                                              <p:val>
                                                <p:strVal val="#ppt_x"/>
                                              </p:val>
                                            </p:tav>
                                            <p:tav tm="100000">
                                              <p:val>
                                                <p:strVal val="#ppt_x"/>
                                              </p:val>
                                            </p:tav>
                                          </p:tavLst>
                                        </p:anim>
                                        <p:anim calcmode="lin" valueType="num">
                                          <p:cBhvr additive="base">
                                            <p:cTn id="26" dur="1300" fill="hold"/>
                                            <p:tgtEl>
                                              <p:spTgt spid="38"/>
                                            </p:tgtEl>
                                            <p:attrNameLst>
                                              <p:attrName>ppt_y</p:attrName>
                                            </p:attrNameLst>
                                          </p:cBhvr>
                                          <p:tavLst>
                                            <p:tav tm="0">
                                              <p:val>
                                                <p:strVal val="1+#ppt_h/2"/>
                                              </p:val>
                                            </p:tav>
                                            <p:tav tm="100000">
                                              <p:val>
                                                <p:strVal val="#ppt_y"/>
                                              </p:val>
                                            </p:tav>
                                          </p:tavLst>
                                        </p:anim>
                                      </p:childTnLst>
                                    </p:cTn>
                                  </p:par>
                                  <p:par>
                                    <p:cTn id="27" presetID="2" presetClass="entr" presetSubtype="4" decel="100000" fill="hold" nodeType="withEffect">
                                      <p:stCondLst>
                                        <p:cond delay="100"/>
                                      </p:stCondLst>
                                      <p:childTnLst>
                                        <p:set>
                                          <p:cBhvr>
                                            <p:cTn id="28" dur="1" fill="hold">
                                              <p:stCondLst>
                                                <p:cond delay="0"/>
                                              </p:stCondLst>
                                            </p:cTn>
                                            <p:tgtEl>
                                              <p:spTgt spid="44"/>
                                            </p:tgtEl>
                                            <p:attrNameLst>
                                              <p:attrName>style.visibility</p:attrName>
                                            </p:attrNameLst>
                                          </p:cBhvr>
                                          <p:to>
                                            <p:strVal val="visible"/>
                                          </p:to>
                                        </p:set>
                                        <p:anim calcmode="lin" valueType="num">
                                          <p:cBhvr additive="base">
                                            <p:cTn id="29" dur="1300" fill="hold"/>
                                            <p:tgtEl>
                                              <p:spTgt spid="44"/>
                                            </p:tgtEl>
                                            <p:attrNameLst>
                                              <p:attrName>ppt_x</p:attrName>
                                            </p:attrNameLst>
                                          </p:cBhvr>
                                          <p:tavLst>
                                            <p:tav tm="0">
                                              <p:val>
                                                <p:strVal val="#ppt_x"/>
                                              </p:val>
                                            </p:tav>
                                            <p:tav tm="100000">
                                              <p:val>
                                                <p:strVal val="#ppt_x"/>
                                              </p:val>
                                            </p:tav>
                                          </p:tavLst>
                                        </p:anim>
                                        <p:anim calcmode="lin" valueType="num">
                                          <p:cBhvr additive="base">
                                            <p:cTn id="30" dur="1300" fill="hold"/>
                                            <p:tgtEl>
                                              <p:spTgt spid="44"/>
                                            </p:tgtEl>
                                            <p:attrNameLst>
                                              <p:attrName>ppt_y</p:attrName>
                                            </p:attrNameLst>
                                          </p:cBhvr>
                                          <p:tavLst>
                                            <p:tav tm="0">
                                              <p:val>
                                                <p:strVal val="1+#ppt_h/2"/>
                                              </p:val>
                                            </p:tav>
                                            <p:tav tm="100000">
                                              <p:val>
                                                <p:strVal val="#ppt_y"/>
                                              </p:val>
                                            </p:tav>
                                          </p:tavLst>
                                        </p:anim>
                                      </p:childTnLst>
                                    </p:cTn>
                                  </p:par>
                                  <p:par>
                                    <p:cTn id="31" presetID="2" presetClass="entr" presetSubtype="4" decel="100000" fill="hold" nodeType="withEffect">
                                      <p:stCondLst>
                                        <p:cond delay="200"/>
                                      </p:stCondLst>
                                      <p:childTnLst>
                                        <p:set>
                                          <p:cBhvr>
                                            <p:cTn id="32" dur="1" fill="hold">
                                              <p:stCondLst>
                                                <p:cond delay="0"/>
                                              </p:stCondLst>
                                            </p:cTn>
                                            <p:tgtEl>
                                              <p:spTgt spid="56"/>
                                            </p:tgtEl>
                                            <p:attrNameLst>
                                              <p:attrName>style.visibility</p:attrName>
                                            </p:attrNameLst>
                                          </p:cBhvr>
                                          <p:to>
                                            <p:strVal val="visible"/>
                                          </p:to>
                                        </p:set>
                                        <p:anim calcmode="lin" valueType="num">
                                          <p:cBhvr additive="base">
                                            <p:cTn id="33" dur="1300" fill="hold"/>
                                            <p:tgtEl>
                                              <p:spTgt spid="56"/>
                                            </p:tgtEl>
                                            <p:attrNameLst>
                                              <p:attrName>ppt_x</p:attrName>
                                            </p:attrNameLst>
                                          </p:cBhvr>
                                          <p:tavLst>
                                            <p:tav tm="0">
                                              <p:val>
                                                <p:strVal val="#ppt_x"/>
                                              </p:val>
                                            </p:tav>
                                            <p:tav tm="100000">
                                              <p:val>
                                                <p:strVal val="#ppt_x"/>
                                              </p:val>
                                            </p:tav>
                                          </p:tavLst>
                                        </p:anim>
                                        <p:anim calcmode="lin" valueType="num">
                                          <p:cBhvr additive="base">
                                            <p:cTn id="34" dur="1300" fill="hold"/>
                                            <p:tgtEl>
                                              <p:spTgt spid="56"/>
                                            </p:tgtEl>
                                            <p:attrNameLst>
                                              <p:attrName>ppt_y</p:attrName>
                                            </p:attrNameLst>
                                          </p:cBhvr>
                                          <p:tavLst>
                                            <p:tav tm="0">
                                              <p:val>
                                                <p:strVal val="1+#ppt_h/2"/>
                                              </p:val>
                                            </p:tav>
                                            <p:tav tm="100000">
                                              <p:val>
                                                <p:strVal val="#ppt_y"/>
                                              </p:val>
                                            </p:tav>
                                          </p:tavLst>
                                        </p:anim>
                                      </p:childTnLst>
                                    </p:cTn>
                                  </p:par>
                                  <p:par>
                                    <p:cTn id="35" presetID="2" presetClass="entr" presetSubtype="8" fill="hold" grpId="0" nodeType="withEffect">
                                      <p:stCondLst>
                                        <p:cond delay="300"/>
                                      </p:stCondLst>
                                      <p:childTnLst>
                                        <p:set>
                                          <p:cBhvr>
                                            <p:cTn id="36" dur="1" fill="hold">
                                              <p:stCondLst>
                                                <p:cond delay="0"/>
                                              </p:stCondLst>
                                            </p:cTn>
                                            <p:tgtEl>
                                              <p:spTgt spid="72"/>
                                            </p:tgtEl>
                                            <p:attrNameLst>
                                              <p:attrName>style.visibility</p:attrName>
                                            </p:attrNameLst>
                                          </p:cBhvr>
                                          <p:to>
                                            <p:strVal val="visible"/>
                                          </p:to>
                                        </p:set>
                                        <p:anim calcmode="lin" valueType="num">
                                          <p:cBhvr additive="base">
                                            <p:cTn id="37" dur="2250" fill="hold"/>
                                            <p:tgtEl>
                                              <p:spTgt spid="72"/>
                                            </p:tgtEl>
                                            <p:attrNameLst>
                                              <p:attrName>ppt_x</p:attrName>
                                            </p:attrNameLst>
                                          </p:cBhvr>
                                          <p:tavLst>
                                            <p:tav tm="0">
                                              <p:val>
                                                <p:strVal val="0-#ppt_w/2"/>
                                              </p:val>
                                            </p:tav>
                                            <p:tav tm="100000">
                                              <p:val>
                                                <p:strVal val="#ppt_x"/>
                                              </p:val>
                                            </p:tav>
                                          </p:tavLst>
                                        </p:anim>
                                        <p:anim calcmode="lin" valueType="num">
                                          <p:cBhvr additive="base">
                                            <p:cTn id="38" dur="2250" fill="hold"/>
                                            <p:tgtEl>
                                              <p:spTgt spid="72"/>
                                            </p:tgtEl>
                                            <p:attrNameLst>
                                              <p:attrName>ppt_y</p:attrName>
                                            </p:attrNameLst>
                                          </p:cBhvr>
                                          <p:tavLst>
                                            <p:tav tm="0">
                                              <p:val>
                                                <p:strVal val="#ppt_y"/>
                                              </p:val>
                                            </p:tav>
                                            <p:tav tm="100000">
                                              <p:val>
                                                <p:strVal val="#ppt_y"/>
                                              </p:val>
                                            </p:tav>
                                          </p:tavLst>
                                        </p:anim>
                                      </p:childTnLst>
                                    </p:cTn>
                                  </p:par>
                                  <p:par>
                                    <p:cTn id="39" presetID="2" presetClass="entr" presetSubtype="8" fill="hold" grpId="0" nodeType="withEffect">
                                      <p:stCondLst>
                                        <p:cond delay="400"/>
                                      </p:stCondLst>
                                      <p:childTnLst>
                                        <p:set>
                                          <p:cBhvr>
                                            <p:cTn id="40" dur="1" fill="hold">
                                              <p:stCondLst>
                                                <p:cond delay="0"/>
                                              </p:stCondLst>
                                            </p:cTn>
                                            <p:tgtEl>
                                              <p:spTgt spid="71"/>
                                            </p:tgtEl>
                                            <p:attrNameLst>
                                              <p:attrName>style.visibility</p:attrName>
                                            </p:attrNameLst>
                                          </p:cBhvr>
                                          <p:to>
                                            <p:strVal val="visible"/>
                                          </p:to>
                                        </p:set>
                                        <p:anim calcmode="lin" valueType="num">
                                          <p:cBhvr additive="base">
                                            <p:cTn id="41" dur="2250" fill="hold"/>
                                            <p:tgtEl>
                                              <p:spTgt spid="71"/>
                                            </p:tgtEl>
                                            <p:attrNameLst>
                                              <p:attrName>ppt_x</p:attrName>
                                            </p:attrNameLst>
                                          </p:cBhvr>
                                          <p:tavLst>
                                            <p:tav tm="0">
                                              <p:val>
                                                <p:strVal val="0-#ppt_w/2"/>
                                              </p:val>
                                            </p:tav>
                                            <p:tav tm="100000">
                                              <p:val>
                                                <p:strVal val="#ppt_x"/>
                                              </p:val>
                                            </p:tav>
                                          </p:tavLst>
                                        </p:anim>
                                        <p:anim calcmode="lin" valueType="num">
                                          <p:cBhvr additive="base">
                                            <p:cTn id="42" dur="2250" fill="hold"/>
                                            <p:tgtEl>
                                              <p:spTgt spid="71"/>
                                            </p:tgtEl>
                                            <p:attrNameLst>
                                              <p:attrName>ppt_y</p:attrName>
                                            </p:attrNameLst>
                                          </p:cBhvr>
                                          <p:tavLst>
                                            <p:tav tm="0">
                                              <p:val>
                                                <p:strVal val="#ppt_y"/>
                                              </p:val>
                                            </p:tav>
                                            <p:tav tm="100000">
                                              <p:val>
                                                <p:strVal val="#ppt_y"/>
                                              </p:val>
                                            </p:tav>
                                          </p:tavLst>
                                        </p:anim>
                                      </p:childTnLst>
                                    </p:cTn>
                                  </p:par>
                                  <p:par>
                                    <p:cTn id="43" presetID="2" presetClass="entr" presetSubtype="2" fill="hold" grpId="0" nodeType="withEffect">
                                      <p:stCondLst>
                                        <p:cond delay="500"/>
                                      </p:stCondLst>
                                      <p:childTnLst>
                                        <p:set>
                                          <p:cBhvr>
                                            <p:cTn id="44" dur="1" fill="hold">
                                              <p:stCondLst>
                                                <p:cond delay="0"/>
                                              </p:stCondLst>
                                            </p:cTn>
                                            <p:tgtEl>
                                              <p:spTgt spid="73"/>
                                            </p:tgtEl>
                                            <p:attrNameLst>
                                              <p:attrName>style.visibility</p:attrName>
                                            </p:attrNameLst>
                                          </p:cBhvr>
                                          <p:to>
                                            <p:strVal val="visible"/>
                                          </p:to>
                                        </p:set>
                                        <p:anim calcmode="lin" valueType="num">
                                          <p:cBhvr additive="base">
                                            <p:cTn id="45" dur="2250" fill="hold"/>
                                            <p:tgtEl>
                                              <p:spTgt spid="73"/>
                                            </p:tgtEl>
                                            <p:attrNameLst>
                                              <p:attrName>ppt_x</p:attrName>
                                            </p:attrNameLst>
                                          </p:cBhvr>
                                          <p:tavLst>
                                            <p:tav tm="0">
                                              <p:val>
                                                <p:strVal val="1+#ppt_w/2"/>
                                              </p:val>
                                            </p:tav>
                                            <p:tav tm="100000">
                                              <p:val>
                                                <p:strVal val="#ppt_x"/>
                                              </p:val>
                                            </p:tav>
                                          </p:tavLst>
                                        </p:anim>
                                        <p:anim calcmode="lin" valueType="num">
                                          <p:cBhvr additive="base">
                                            <p:cTn id="46" dur="2250" fill="hold"/>
                                            <p:tgtEl>
                                              <p:spTgt spid="73"/>
                                            </p:tgtEl>
                                            <p:attrNameLst>
                                              <p:attrName>ppt_y</p:attrName>
                                            </p:attrNameLst>
                                          </p:cBhvr>
                                          <p:tavLst>
                                            <p:tav tm="0">
                                              <p:val>
                                                <p:strVal val="#ppt_y"/>
                                              </p:val>
                                            </p:tav>
                                            <p:tav tm="100000">
                                              <p:val>
                                                <p:strVal val="#ppt_y"/>
                                              </p:val>
                                            </p:tav>
                                          </p:tavLst>
                                        </p:anim>
                                      </p:childTnLst>
                                    </p:cTn>
                                  </p:par>
                                  <p:par>
                                    <p:cTn id="47" presetID="2" presetClass="entr" presetSubtype="2" fill="hold" grpId="0" nodeType="withEffect">
                                      <p:stCondLst>
                                        <p:cond delay="600"/>
                                      </p:stCondLst>
                                      <p:childTnLst>
                                        <p:set>
                                          <p:cBhvr>
                                            <p:cTn id="48" dur="1" fill="hold">
                                              <p:stCondLst>
                                                <p:cond delay="0"/>
                                              </p:stCondLst>
                                            </p:cTn>
                                            <p:tgtEl>
                                              <p:spTgt spid="74"/>
                                            </p:tgtEl>
                                            <p:attrNameLst>
                                              <p:attrName>style.visibility</p:attrName>
                                            </p:attrNameLst>
                                          </p:cBhvr>
                                          <p:to>
                                            <p:strVal val="visible"/>
                                          </p:to>
                                        </p:set>
                                        <p:anim calcmode="lin" valueType="num">
                                          <p:cBhvr additive="base">
                                            <p:cTn id="49" dur="2250" fill="hold"/>
                                            <p:tgtEl>
                                              <p:spTgt spid="74"/>
                                            </p:tgtEl>
                                            <p:attrNameLst>
                                              <p:attrName>ppt_x</p:attrName>
                                            </p:attrNameLst>
                                          </p:cBhvr>
                                          <p:tavLst>
                                            <p:tav tm="0">
                                              <p:val>
                                                <p:strVal val="1+#ppt_w/2"/>
                                              </p:val>
                                            </p:tav>
                                            <p:tav tm="100000">
                                              <p:val>
                                                <p:strVal val="#ppt_x"/>
                                              </p:val>
                                            </p:tav>
                                          </p:tavLst>
                                        </p:anim>
                                        <p:anim calcmode="lin" valueType="num">
                                          <p:cBhvr additive="base">
                                            <p:cTn id="50" dur="2250" fill="hold"/>
                                            <p:tgtEl>
                                              <p:spTgt spid="74"/>
                                            </p:tgtEl>
                                            <p:attrNameLst>
                                              <p:attrName>ppt_y</p:attrName>
                                            </p:attrNameLst>
                                          </p:cBhvr>
                                          <p:tavLst>
                                            <p:tav tm="0">
                                              <p:val>
                                                <p:strVal val="#ppt_y"/>
                                              </p:val>
                                            </p:tav>
                                            <p:tav tm="100000">
                                              <p:val>
                                                <p:strVal val="#ppt_y"/>
                                              </p:val>
                                            </p:tav>
                                          </p:tavLst>
                                        </p:anim>
                                      </p:childTnLst>
                                    </p:cTn>
                                  </p:par>
                                  <p:par>
                                    <p:cTn id="51" presetID="2" presetClass="entr" presetSubtype="2" fill="hold" grpId="0" nodeType="withEffect">
                                      <p:stCondLst>
                                        <p:cond delay="700"/>
                                      </p:stCondLst>
                                      <p:childTnLst>
                                        <p:set>
                                          <p:cBhvr>
                                            <p:cTn id="52" dur="1" fill="hold">
                                              <p:stCondLst>
                                                <p:cond delay="0"/>
                                              </p:stCondLst>
                                            </p:cTn>
                                            <p:tgtEl>
                                              <p:spTgt spid="75"/>
                                            </p:tgtEl>
                                            <p:attrNameLst>
                                              <p:attrName>style.visibility</p:attrName>
                                            </p:attrNameLst>
                                          </p:cBhvr>
                                          <p:to>
                                            <p:strVal val="visible"/>
                                          </p:to>
                                        </p:set>
                                        <p:anim calcmode="lin" valueType="num">
                                          <p:cBhvr additive="base">
                                            <p:cTn id="53" dur="2250" fill="hold"/>
                                            <p:tgtEl>
                                              <p:spTgt spid="75"/>
                                            </p:tgtEl>
                                            <p:attrNameLst>
                                              <p:attrName>ppt_x</p:attrName>
                                            </p:attrNameLst>
                                          </p:cBhvr>
                                          <p:tavLst>
                                            <p:tav tm="0">
                                              <p:val>
                                                <p:strVal val="1+#ppt_w/2"/>
                                              </p:val>
                                            </p:tav>
                                            <p:tav tm="100000">
                                              <p:val>
                                                <p:strVal val="#ppt_x"/>
                                              </p:val>
                                            </p:tav>
                                          </p:tavLst>
                                        </p:anim>
                                        <p:anim calcmode="lin" valueType="num">
                                          <p:cBhvr additive="base">
                                            <p:cTn id="54" dur="2250" fill="hold"/>
                                            <p:tgtEl>
                                              <p:spTgt spid="75"/>
                                            </p:tgtEl>
                                            <p:attrNameLst>
                                              <p:attrName>ppt_y</p:attrName>
                                            </p:attrNameLst>
                                          </p:cBhvr>
                                          <p:tavLst>
                                            <p:tav tm="0">
                                              <p:val>
                                                <p:strVal val="#ppt_y"/>
                                              </p:val>
                                            </p:tav>
                                            <p:tav tm="100000">
                                              <p:val>
                                                <p:strVal val="#ppt_y"/>
                                              </p:val>
                                            </p:tav>
                                          </p:tavLst>
                                        </p:anim>
                                      </p:childTnLst>
                                    </p:cTn>
                                  </p:par>
                                  <p:par>
                                    <p:cTn id="55" presetID="2" presetClass="entr" presetSubtype="2" fill="hold" grpId="0" nodeType="withEffect">
                                      <p:stCondLst>
                                        <p:cond delay="900"/>
                                      </p:stCondLst>
                                      <p:childTnLst>
                                        <p:set>
                                          <p:cBhvr>
                                            <p:cTn id="56" dur="1" fill="hold">
                                              <p:stCondLst>
                                                <p:cond delay="0"/>
                                              </p:stCondLst>
                                            </p:cTn>
                                            <p:tgtEl>
                                              <p:spTgt spid="76"/>
                                            </p:tgtEl>
                                            <p:attrNameLst>
                                              <p:attrName>style.visibility</p:attrName>
                                            </p:attrNameLst>
                                          </p:cBhvr>
                                          <p:to>
                                            <p:strVal val="visible"/>
                                          </p:to>
                                        </p:set>
                                        <p:anim calcmode="lin" valueType="num">
                                          <p:cBhvr additive="base">
                                            <p:cTn id="57" dur="2250" fill="hold"/>
                                            <p:tgtEl>
                                              <p:spTgt spid="76"/>
                                            </p:tgtEl>
                                            <p:attrNameLst>
                                              <p:attrName>ppt_x</p:attrName>
                                            </p:attrNameLst>
                                          </p:cBhvr>
                                          <p:tavLst>
                                            <p:tav tm="0">
                                              <p:val>
                                                <p:strVal val="1+#ppt_w/2"/>
                                              </p:val>
                                            </p:tav>
                                            <p:tav tm="100000">
                                              <p:val>
                                                <p:strVal val="#ppt_x"/>
                                              </p:val>
                                            </p:tav>
                                          </p:tavLst>
                                        </p:anim>
                                        <p:anim calcmode="lin" valueType="num">
                                          <p:cBhvr additive="base">
                                            <p:cTn id="58" dur="2250" fill="hold"/>
                                            <p:tgtEl>
                                              <p:spTgt spid="76"/>
                                            </p:tgtEl>
                                            <p:attrNameLst>
                                              <p:attrName>ppt_y</p:attrName>
                                            </p:attrNameLst>
                                          </p:cBhvr>
                                          <p:tavLst>
                                            <p:tav tm="0">
                                              <p:val>
                                                <p:strVal val="#ppt_y"/>
                                              </p:val>
                                            </p:tav>
                                            <p:tav tm="100000">
                                              <p:val>
                                                <p:strVal val="#ppt_y"/>
                                              </p:val>
                                            </p:tav>
                                          </p:tavLst>
                                        </p:anim>
                                      </p:childTnLst>
                                    </p:cTn>
                                  </p:par>
                                  <p:par>
                                    <p:cTn id="59" presetID="2" presetClass="entr" presetSubtype="2" fill="hold" grpId="0" nodeType="withEffect">
                                      <p:stCondLst>
                                        <p:cond delay="900"/>
                                      </p:stCondLst>
                                      <p:childTnLst>
                                        <p:set>
                                          <p:cBhvr>
                                            <p:cTn id="60" dur="1" fill="hold">
                                              <p:stCondLst>
                                                <p:cond delay="0"/>
                                              </p:stCondLst>
                                            </p:cTn>
                                            <p:tgtEl>
                                              <p:spTgt spid="21"/>
                                            </p:tgtEl>
                                            <p:attrNameLst>
                                              <p:attrName>style.visibility</p:attrName>
                                            </p:attrNameLst>
                                          </p:cBhvr>
                                          <p:to>
                                            <p:strVal val="visible"/>
                                          </p:to>
                                        </p:set>
                                        <p:anim calcmode="lin" valueType="num">
                                          <p:cBhvr additive="base">
                                            <p:cTn id="61" dur="2250" fill="hold"/>
                                            <p:tgtEl>
                                              <p:spTgt spid="21"/>
                                            </p:tgtEl>
                                            <p:attrNameLst>
                                              <p:attrName>ppt_x</p:attrName>
                                            </p:attrNameLst>
                                          </p:cBhvr>
                                          <p:tavLst>
                                            <p:tav tm="0">
                                              <p:val>
                                                <p:strVal val="1+#ppt_w/2"/>
                                              </p:val>
                                            </p:tav>
                                            <p:tav tm="100000">
                                              <p:val>
                                                <p:strVal val="#ppt_x"/>
                                              </p:val>
                                            </p:tav>
                                          </p:tavLst>
                                        </p:anim>
                                        <p:anim calcmode="lin" valueType="num">
                                          <p:cBhvr additive="base">
                                            <p:cTn id="62" dur="2250" fill="hold"/>
                                            <p:tgtEl>
                                              <p:spTgt spid="21"/>
                                            </p:tgtEl>
                                            <p:attrNameLst>
                                              <p:attrName>ppt_y</p:attrName>
                                            </p:attrNameLst>
                                          </p:cBhvr>
                                          <p:tavLst>
                                            <p:tav tm="0">
                                              <p:val>
                                                <p:strVal val="#ppt_y"/>
                                              </p:val>
                                            </p:tav>
                                            <p:tav tm="100000">
                                              <p:val>
                                                <p:strVal val="#ppt_y"/>
                                              </p:val>
                                            </p:tav>
                                          </p:tavLst>
                                        </p:anim>
                                      </p:childTnLst>
                                    </p:cTn>
                                  </p:par>
                                  <p:par>
                                    <p:cTn id="63" presetID="2" presetClass="entr" presetSubtype="2" fill="hold" nodeType="withEffect">
                                      <p:stCondLst>
                                        <p:cond delay="1000"/>
                                      </p:stCondLst>
                                      <p:childTnLst>
                                        <p:set>
                                          <p:cBhvr>
                                            <p:cTn id="64" dur="1" fill="hold">
                                              <p:stCondLst>
                                                <p:cond delay="0"/>
                                              </p:stCondLst>
                                            </p:cTn>
                                            <p:tgtEl>
                                              <p:spTgt spid="10"/>
                                            </p:tgtEl>
                                            <p:attrNameLst>
                                              <p:attrName>style.visibility</p:attrName>
                                            </p:attrNameLst>
                                          </p:cBhvr>
                                          <p:to>
                                            <p:strVal val="visible"/>
                                          </p:to>
                                        </p:set>
                                        <p:anim calcmode="lin" valueType="num">
                                          <p:cBhvr additive="base">
                                            <p:cTn id="65" dur="2250" fill="hold"/>
                                            <p:tgtEl>
                                              <p:spTgt spid="10"/>
                                            </p:tgtEl>
                                            <p:attrNameLst>
                                              <p:attrName>ppt_x</p:attrName>
                                            </p:attrNameLst>
                                          </p:cBhvr>
                                          <p:tavLst>
                                            <p:tav tm="0">
                                              <p:val>
                                                <p:strVal val="1+#ppt_w/2"/>
                                              </p:val>
                                            </p:tav>
                                            <p:tav tm="100000">
                                              <p:val>
                                                <p:strVal val="#ppt_x"/>
                                              </p:val>
                                            </p:tav>
                                          </p:tavLst>
                                        </p:anim>
                                        <p:anim calcmode="lin" valueType="num">
                                          <p:cBhvr additive="base">
                                            <p:cTn id="66" dur="2250" fill="hold"/>
                                            <p:tgtEl>
                                              <p:spTgt spid="10"/>
                                            </p:tgtEl>
                                            <p:attrNameLst>
                                              <p:attrName>ppt_y</p:attrName>
                                            </p:attrNameLst>
                                          </p:cBhvr>
                                          <p:tavLst>
                                            <p:tav tm="0">
                                              <p:val>
                                                <p:strVal val="#ppt_y"/>
                                              </p:val>
                                            </p:tav>
                                            <p:tav tm="100000">
                                              <p:val>
                                                <p:strVal val="#ppt_y"/>
                                              </p:val>
                                            </p:tav>
                                          </p:tavLst>
                                        </p:anim>
                                      </p:childTnLst>
                                    </p:cTn>
                                  </p:par>
                                  <p:par>
                                    <p:cTn id="67" presetID="2" presetClass="entr" presetSubtype="2" fill="hold" grpId="0" nodeType="withEffect">
                                      <p:stCondLst>
                                        <p:cond delay="1100"/>
                                      </p:stCondLst>
                                      <p:childTnLst>
                                        <p:set>
                                          <p:cBhvr>
                                            <p:cTn id="68" dur="1" fill="hold">
                                              <p:stCondLst>
                                                <p:cond delay="0"/>
                                              </p:stCondLst>
                                            </p:cTn>
                                            <p:tgtEl>
                                              <p:spTgt spid="62"/>
                                            </p:tgtEl>
                                            <p:attrNameLst>
                                              <p:attrName>style.visibility</p:attrName>
                                            </p:attrNameLst>
                                          </p:cBhvr>
                                          <p:to>
                                            <p:strVal val="visible"/>
                                          </p:to>
                                        </p:set>
                                        <p:anim calcmode="lin" valueType="num">
                                          <p:cBhvr additive="base">
                                            <p:cTn id="69" dur="2250" fill="hold"/>
                                            <p:tgtEl>
                                              <p:spTgt spid="62"/>
                                            </p:tgtEl>
                                            <p:attrNameLst>
                                              <p:attrName>ppt_x</p:attrName>
                                            </p:attrNameLst>
                                          </p:cBhvr>
                                          <p:tavLst>
                                            <p:tav tm="0">
                                              <p:val>
                                                <p:strVal val="1+#ppt_w/2"/>
                                              </p:val>
                                            </p:tav>
                                            <p:tav tm="100000">
                                              <p:val>
                                                <p:strVal val="#ppt_x"/>
                                              </p:val>
                                            </p:tav>
                                          </p:tavLst>
                                        </p:anim>
                                        <p:anim calcmode="lin" valueType="num">
                                          <p:cBhvr additive="base">
                                            <p:cTn id="70" dur="2250" fill="hold"/>
                                            <p:tgtEl>
                                              <p:spTgt spid="62"/>
                                            </p:tgtEl>
                                            <p:attrNameLst>
                                              <p:attrName>ppt_y</p:attrName>
                                            </p:attrNameLst>
                                          </p:cBhvr>
                                          <p:tavLst>
                                            <p:tav tm="0">
                                              <p:val>
                                                <p:strVal val="#ppt_y"/>
                                              </p:val>
                                            </p:tav>
                                            <p:tav tm="100000">
                                              <p:val>
                                                <p:strVal val="#ppt_y"/>
                                              </p:val>
                                            </p:tav>
                                          </p:tavLst>
                                        </p:anim>
                                      </p:childTnLst>
                                    </p:cTn>
                                  </p:par>
                                  <p:par>
                                    <p:cTn id="71" presetID="2" presetClass="entr" presetSubtype="2" fill="hold" grpId="0" nodeType="withEffect">
                                      <p:stCondLst>
                                        <p:cond delay="1200"/>
                                      </p:stCondLst>
                                      <p:childTnLst>
                                        <p:set>
                                          <p:cBhvr>
                                            <p:cTn id="72" dur="1" fill="hold">
                                              <p:stCondLst>
                                                <p:cond delay="0"/>
                                              </p:stCondLst>
                                            </p:cTn>
                                            <p:tgtEl>
                                              <p:spTgt spid="66"/>
                                            </p:tgtEl>
                                            <p:attrNameLst>
                                              <p:attrName>style.visibility</p:attrName>
                                            </p:attrNameLst>
                                          </p:cBhvr>
                                          <p:to>
                                            <p:strVal val="visible"/>
                                          </p:to>
                                        </p:set>
                                        <p:anim calcmode="lin" valueType="num">
                                          <p:cBhvr additive="base">
                                            <p:cTn id="73" dur="2250" fill="hold"/>
                                            <p:tgtEl>
                                              <p:spTgt spid="66"/>
                                            </p:tgtEl>
                                            <p:attrNameLst>
                                              <p:attrName>ppt_x</p:attrName>
                                            </p:attrNameLst>
                                          </p:cBhvr>
                                          <p:tavLst>
                                            <p:tav tm="0">
                                              <p:val>
                                                <p:strVal val="1+#ppt_w/2"/>
                                              </p:val>
                                            </p:tav>
                                            <p:tav tm="100000">
                                              <p:val>
                                                <p:strVal val="#ppt_x"/>
                                              </p:val>
                                            </p:tav>
                                          </p:tavLst>
                                        </p:anim>
                                        <p:anim calcmode="lin" valueType="num">
                                          <p:cBhvr additive="base">
                                            <p:cTn id="74" dur="2250" fill="hold"/>
                                            <p:tgtEl>
                                              <p:spTgt spid="66"/>
                                            </p:tgtEl>
                                            <p:attrNameLst>
                                              <p:attrName>ppt_y</p:attrName>
                                            </p:attrNameLst>
                                          </p:cBhvr>
                                          <p:tavLst>
                                            <p:tav tm="0">
                                              <p:val>
                                                <p:strVal val="#ppt_y"/>
                                              </p:val>
                                            </p:tav>
                                            <p:tav tm="100000">
                                              <p:val>
                                                <p:strVal val="#ppt_y"/>
                                              </p:val>
                                            </p:tav>
                                          </p:tavLst>
                                        </p:anim>
                                      </p:childTnLst>
                                    </p:cTn>
                                  </p:par>
                                  <p:par>
                                    <p:cTn id="75" presetID="2" presetClass="entr" presetSubtype="2" fill="hold" nodeType="withEffect">
                                      <p:stCondLst>
                                        <p:cond delay="1300"/>
                                      </p:stCondLst>
                                      <p:childTnLst>
                                        <p:set>
                                          <p:cBhvr>
                                            <p:cTn id="76" dur="1" fill="hold">
                                              <p:stCondLst>
                                                <p:cond delay="0"/>
                                              </p:stCondLst>
                                            </p:cTn>
                                            <p:tgtEl>
                                              <p:spTgt spid="70"/>
                                            </p:tgtEl>
                                            <p:attrNameLst>
                                              <p:attrName>style.visibility</p:attrName>
                                            </p:attrNameLst>
                                          </p:cBhvr>
                                          <p:to>
                                            <p:strVal val="visible"/>
                                          </p:to>
                                        </p:set>
                                        <p:anim calcmode="lin" valueType="num">
                                          <p:cBhvr additive="base">
                                            <p:cTn id="77" dur="2250" fill="hold"/>
                                            <p:tgtEl>
                                              <p:spTgt spid="70"/>
                                            </p:tgtEl>
                                            <p:attrNameLst>
                                              <p:attrName>ppt_x</p:attrName>
                                            </p:attrNameLst>
                                          </p:cBhvr>
                                          <p:tavLst>
                                            <p:tav tm="0">
                                              <p:val>
                                                <p:strVal val="1+#ppt_w/2"/>
                                              </p:val>
                                            </p:tav>
                                            <p:tav tm="100000">
                                              <p:val>
                                                <p:strVal val="#ppt_x"/>
                                              </p:val>
                                            </p:tav>
                                          </p:tavLst>
                                        </p:anim>
                                        <p:anim calcmode="lin" valueType="num">
                                          <p:cBhvr additive="base">
                                            <p:cTn id="78" dur="2250" fill="hold"/>
                                            <p:tgtEl>
                                              <p:spTgt spid="7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4" grpId="0" animBg="1"/>
          <p:bldP spid="5" grpId="0" animBg="1"/>
          <p:bldP spid="3" grpId="0" animBg="1"/>
          <p:bldP spid="6" grpId="0" animBg="1"/>
          <p:bldP spid="21" grpId="0" animBg="1"/>
          <p:bldP spid="62" grpId="0"/>
          <p:bldP spid="66" grpId="0"/>
          <p:bldP spid="71" grpId="0"/>
          <p:bldP spid="72" grpId="0" animBg="1"/>
          <p:bldP spid="73" grpId="0"/>
          <p:bldP spid="74" grpId="0"/>
          <p:bldP spid="75" grpId="0"/>
          <p:bldP spid="76" grpId="0"/>
        </p:bldLst>
      </p:timing>
    </mc:Fallback>
  </mc:AlternateContent>
</p:sld>
</file>

<file path=ppt/slides/slide18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9" name="Light Blue">
            <a:extLst>
              <a:ext uri="{FF2B5EF4-FFF2-40B4-BE49-F238E27FC236}">
                <a16:creationId xmlns:a16="http://schemas.microsoft.com/office/drawing/2014/main" id="{698FDDD3-AF36-478C-8BAF-B55F3E11AE96}"/>
              </a:ext>
            </a:extLst>
          </p:cNvPr>
          <p:cNvSpPr/>
          <p:nvPr/>
        </p:nvSpPr>
        <p:spPr>
          <a:xfrm rot="11700000">
            <a:off x="-9089865" y="167822"/>
            <a:ext cx="31922598" cy="21416690"/>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7000">
                <a:schemeClr val="accent2"/>
              </a:gs>
              <a:gs pos="0">
                <a:schemeClr val="accent1">
                  <a:lumMod val="40000"/>
                  <a:lumOff val="60000"/>
                </a:schemeClr>
              </a:gs>
            </a:gsLst>
            <a:path path="circle">
              <a:fillToRect l="50000" t="50000" r="50000" b="50000"/>
            </a:path>
          </a:gradFill>
          <a:ln w="9525" cap="flat">
            <a:noFill/>
            <a:prstDash val="solid"/>
            <a:miter/>
          </a:ln>
          <a:effectLst>
            <a:softEdge rad="1270000"/>
          </a:effectLst>
        </p:spPr>
        <p:txBody>
          <a:bodyPr rtlCol="0" anchor="ctr"/>
          <a:lstStyle/>
          <a:p>
            <a:endParaRPr lang="en-US"/>
          </a:p>
        </p:txBody>
      </p:sp>
      <p:sp>
        <p:nvSpPr>
          <p:cNvPr id="4" name="Pink Purple">
            <a:extLst>
              <a:ext uri="{FF2B5EF4-FFF2-40B4-BE49-F238E27FC236}">
                <a16:creationId xmlns:a16="http://schemas.microsoft.com/office/drawing/2014/main" id="{64A1E9B8-9C94-4CD2-A33D-A9A1CF551596}"/>
              </a:ext>
            </a:extLst>
          </p:cNvPr>
          <p:cNvSpPr/>
          <p:nvPr/>
        </p:nvSpPr>
        <p:spPr>
          <a:xfrm rot="900000">
            <a:off x="-4017610" y="-8193034"/>
            <a:ext cx="21010204" cy="18788207"/>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1000">
                <a:schemeClr val="accent2"/>
              </a:gs>
              <a:gs pos="40000">
                <a:schemeClr val="accent3">
                  <a:lumMod val="75000"/>
                </a:schemeClr>
              </a:gs>
              <a:gs pos="0">
                <a:schemeClr val="accent3">
                  <a:lumMod val="75000"/>
                </a:schemeClr>
              </a:gs>
            </a:gsLst>
            <a:path path="circle">
              <a:fillToRect l="50000" t="50000" r="50000" b="50000"/>
            </a:path>
          </a:gradFill>
          <a:ln w="9525" cap="flat">
            <a:noFill/>
            <a:prstDash val="solid"/>
            <a:miter/>
          </a:ln>
          <a:effectLst>
            <a:softEdge rad="1270000"/>
          </a:effectLst>
        </p:spPr>
        <p:txBody>
          <a:bodyPr rtlCol="0" anchor="ctr"/>
          <a:lstStyle/>
          <a:p>
            <a:endParaRPr lang="en-US"/>
          </a:p>
        </p:txBody>
      </p:sp>
      <p:sp>
        <p:nvSpPr>
          <p:cNvPr id="5" name="Purple">
            <a:extLst>
              <a:ext uri="{FF2B5EF4-FFF2-40B4-BE49-F238E27FC236}">
                <a16:creationId xmlns:a16="http://schemas.microsoft.com/office/drawing/2014/main" id="{5CE93821-3D50-497F-831D-E96E8D3867FD}"/>
              </a:ext>
            </a:extLst>
          </p:cNvPr>
          <p:cNvSpPr/>
          <p:nvPr/>
        </p:nvSpPr>
        <p:spPr>
          <a:xfrm rot="15300000">
            <a:off x="2416400" y="-9343195"/>
            <a:ext cx="30017871" cy="26843243"/>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3000">
                <a:schemeClr val="accent2"/>
              </a:gs>
              <a:gs pos="0">
                <a:schemeClr val="accent2"/>
              </a:gs>
            </a:gsLst>
            <a:path path="circle">
              <a:fillToRect l="50000" t="50000" r="50000" b="50000"/>
            </a:path>
          </a:gradFill>
          <a:ln w="9525" cap="flat">
            <a:noFill/>
            <a:prstDash val="solid"/>
            <a:miter/>
          </a:ln>
          <a:effectLst>
            <a:softEdge rad="1270000"/>
          </a:effectLst>
        </p:spPr>
        <p:txBody>
          <a:bodyPr rtlCol="0" anchor="ctr"/>
          <a:lstStyle/>
          <a:p>
            <a:endParaRPr lang="en-US"/>
          </a:p>
        </p:txBody>
      </p:sp>
      <p:sp>
        <p:nvSpPr>
          <p:cNvPr id="3" name="Pink">
            <a:extLst>
              <a:ext uri="{FF2B5EF4-FFF2-40B4-BE49-F238E27FC236}">
                <a16:creationId xmlns:a16="http://schemas.microsoft.com/office/drawing/2014/main" id="{3DB4F278-CA05-4F2A-85DD-548347AB72D4}"/>
              </a:ext>
            </a:extLst>
          </p:cNvPr>
          <p:cNvSpPr/>
          <p:nvPr/>
        </p:nvSpPr>
        <p:spPr>
          <a:xfrm rot="9000000">
            <a:off x="570497" y="-5092368"/>
            <a:ext cx="17079431" cy="15273145"/>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0000">
                <a:schemeClr val="accent3">
                  <a:lumMod val="75000"/>
                </a:schemeClr>
              </a:gs>
              <a:gs pos="0">
                <a:schemeClr val="accent3"/>
              </a:gs>
            </a:gsLst>
            <a:path path="circle">
              <a:fillToRect l="50000" t="50000" r="50000" b="50000"/>
            </a:path>
          </a:gradFill>
          <a:ln w="9525" cap="flat">
            <a:noFill/>
            <a:prstDash val="solid"/>
            <a:miter/>
          </a:ln>
          <a:effectLst>
            <a:softEdge rad="1270000"/>
          </a:effectLst>
        </p:spPr>
        <p:txBody>
          <a:bodyPr rtlCol="0" anchor="ctr"/>
          <a:lstStyle/>
          <a:p>
            <a:endParaRPr lang="en-US"/>
          </a:p>
        </p:txBody>
      </p:sp>
      <p:sp>
        <p:nvSpPr>
          <p:cNvPr id="6" name="Light Blue">
            <a:extLst>
              <a:ext uri="{FF2B5EF4-FFF2-40B4-BE49-F238E27FC236}">
                <a16:creationId xmlns:a16="http://schemas.microsoft.com/office/drawing/2014/main" id="{B035C36C-144F-4D88-AAED-EAD7D3F7CFF3}"/>
              </a:ext>
            </a:extLst>
          </p:cNvPr>
          <p:cNvSpPr/>
          <p:nvPr/>
        </p:nvSpPr>
        <p:spPr>
          <a:xfrm rot="15300000">
            <a:off x="7329252" y="-6563623"/>
            <a:ext cx="30017871" cy="26843243"/>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80000">
                <a:schemeClr val="accent2">
                  <a:alpha val="32000"/>
                </a:schemeClr>
              </a:gs>
              <a:gs pos="0">
                <a:schemeClr val="accent1"/>
              </a:gs>
            </a:gsLst>
            <a:path path="circle">
              <a:fillToRect l="50000" t="50000" r="50000" b="50000"/>
            </a:path>
          </a:gradFill>
          <a:ln w="9525" cap="flat">
            <a:noFill/>
            <a:prstDash val="solid"/>
            <a:miter/>
          </a:ln>
          <a:effectLst>
            <a:softEdge rad="1270000"/>
          </a:effectLst>
        </p:spPr>
        <p:txBody>
          <a:bodyPr rtlCol="0" anchor="ctr"/>
          <a:lstStyle/>
          <a:p>
            <a:endParaRPr lang="en-US"/>
          </a:p>
        </p:txBody>
      </p:sp>
      <p:sp>
        <p:nvSpPr>
          <p:cNvPr id="51" name="TextBox 50">
            <a:extLst>
              <a:ext uri="{FF2B5EF4-FFF2-40B4-BE49-F238E27FC236}">
                <a16:creationId xmlns:a16="http://schemas.microsoft.com/office/drawing/2014/main" id="{F178717B-03F3-4342-928F-3BA3E919DE17}"/>
              </a:ext>
            </a:extLst>
          </p:cNvPr>
          <p:cNvSpPr txBox="1"/>
          <p:nvPr/>
        </p:nvSpPr>
        <p:spPr>
          <a:xfrm>
            <a:off x="1876893" y="1502434"/>
            <a:ext cx="1778051" cy="584775"/>
          </a:xfrm>
          <a:prstGeom prst="rect">
            <a:avLst/>
          </a:prstGeom>
          <a:noFill/>
        </p:spPr>
        <p:txBody>
          <a:bodyPr wrap="none" rtlCol="0">
            <a:spAutoFit/>
          </a:bodyPr>
          <a:lstStyle/>
          <a:p>
            <a:pPr lvl="0">
              <a:defRPr/>
            </a:pPr>
            <a:r>
              <a:rPr lang="en-US" sz="3200" b="1" noProof="0">
                <a:solidFill>
                  <a:schemeClr val="bg1"/>
                </a:solidFill>
                <a:latin typeface="Century Gothic"/>
              </a:rPr>
              <a:t>agenda</a:t>
            </a:r>
            <a:endParaRPr kumimoji="0" lang="en-US" sz="1600" i="0" u="none" strike="noStrike" kern="1200" cap="none" spc="0" normalizeH="0" baseline="0" noProof="0">
              <a:ln>
                <a:noFill/>
              </a:ln>
              <a:solidFill>
                <a:schemeClr val="bg1"/>
              </a:solidFill>
              <a:effectLst/>
              <a:uLnTx/>
              <a:uFillTx/>
              <a:latin typeface="Century Gothic"/>
            </a:endParaRPr>
          </a:p>
        </p:txBody>
      </p:sp>
      <p:sp>
        <p:nvSpPr>
          <p:cNvPr id="52" name="Freeform 5">
            <a:extLst>
              <a:ext uri="{FF2B5EF4-FFF2-40B4-BE49-F238E27FC236}">
                <a16:creationId xmlns:a16="http://schemas.microsoft.com/office/drawing/2014/main" id="{6BFC78B2-C398-4DE7-BB70-868EC37BEAE8}"/>
              </a:ext>
            </a:extLst>
          </p:cNvPr>
          <p:cNvSpPr>
            <a:spLocks noEditPoints="1"/>
          </p:cNvSpPr>
          <p:nvPr/>
        </p:nvSpPr>
        <p:spPr bwMode="auto">
          <a:xfrm>
            <a:off x="3781969" y="1614170"/>
            <a:ext cx="462228" cy="42168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bg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3" name="TextBox 52">
            <a:extLst>
              <a:ext uri="{FF2B5EF4-FFF2-40B4-BE49-F238E27FC236}">
                <a16:creationId xmlns:a16="http://schemas.microsoft.com/office/drawing/2014/main" id="{23EF096D-06B0-4F6A-9817-F0B3C72A2B8D}"/>
              </a:ext>
            </a:extLst>
          </p:cNvPr>
          <p:cNvSpPr txBox="1"/>
          <p:nvPr/>
        </p:nvSpPr>
        <p:spPr>
          <a:xfrm>
            <a:off x="13129216" y="1563988"/>
            <a:ext cx="1638590" cy="461665"/>
          </a:xfrm>
          <a:prstGeom prst="rect">
            <a:avLst/>
          </a:prstGeom>
          <a:noFill/>
        </p:spPr>
        <p:txBody>
          <a:bodyPr wrap="none" rtlCol="0" anchor="ctr">
            <a:spAutoFit/>
          </a:bodyPr>
          <a:lstStyle/>
          <a:p>
            <a:pPr lvl="0">
              <a:defRPr/>
            </a:pPr>
            <a:r>
              <a:rPr lang="en-US" sz="2400">
                <a:solidFill>
                  <a:schemeClr val="bg1"/>
                </a:solidFill>
                <a:latin typeface="Century Gothic"/>
              </a:rPr>
              <a:t>Introduce</a:t>
            </a:r>
            <a:endParaRPr kumimoji="0" lang="en-US" sz="1200" i="0" u="none" strike="noStrike" kern="1200" cap="none" spc="0" normalizeH="0" baseline="0" noProof="0">
              <a:ln>
                <a:noFill/>
              </a:ln>
              <a:solidFill>
                <a:schemeClr val="bg1"/>
              </a:solidFill>
              <a:effectLst/>
              <a:uLnTx/>
              <a:uFillTx/>
              <a:latin typeface="Century Gothic"/>
            </a:endParaRPr>
          </a:p>
        </p:txBody>
      </p:sp>
      <p:sp>
        <p:nvSpPr>
          <p:cNvPr id="54" name="TextBox 53">
            <a:extLst>
              <a:ext uri="{FF2B5EF4-FFF2-40B4-BE49-F238E27FC236}">
                <a16:creationId xmlns:a16="http://schemas.microsoft.com/office/drawing/2014/main" id="{080A60DE-1E04-408B-BF46-0E098BCF4618}"/>
              </a:ext>
            </a:extLst>
          </p:cNvPr>
          <p:cNvSpPr txBox="1"/>
          <p:nvPr/>
        </p:nvSpPr>
        <p:spPr>
          <a:xfrm>
            <a:off x="15803592" y="1563988"/>
            <a:ext cx="1358064" cy="461665"/>
          </a:xfrm>
          <a:prstGeom prst="rect">
            <a:avLst/>
          </a:prstGeom>
          <a:noFill/>
        </p:spPr>
        <p:txBody>
          <a:bodyPr wrap="none" rtlCol="0" anchor="ctr">
            <a:spAutoFit/>
          </a:bodyPr>
          <a:lstStyle/>
          <a:p>
            <a:pPr lvl="0">
              <a:defRPr/>
            </a:pPr>
            <a:r>
              <a:rPr lang="en-US" sz="2400">
                <a:solidFill>
                  <a:schemeClr val="bg1"/>
                </a:solidFill>
                <a:latin typeface="Century Gothic"/>
              </a:rPr>
              <a:t>Business</a:t>
            </a:r>
            <a:endParaRPr kumimoji="0" lang="en-US" sz="1200" i="0" u="none" strike="noStrike" kern="1200" cap="none" spc="0" normalizeH="0" baseline="0" noProof="0">
              <a:ln>
                <a:noFill/>
              </a:ln>
              <a:solidFill>
                <a:schemeClr val="bg1"/>
              </a:solidFill>
              <a:effectLst/>
              <a:uLnTx/>
              <a:uFillTx/>
              <a:latin typeface="Century Gothic"/>
            </a:endParaRPr>
          </a:p>
        </p:txBody>
      </p:sp>
      <p:sp>
        <p:nvSpPr>
          <p:cNvPr id="55" name="TextBox 54">
            <a:extLst>
              <a:ext uri="{FF2B5EF4-FFF2-40B4-BE49-F238E27FC236}">
                <a16:creationId xmlns:a16="http://schemas.microsoft.com/office/drawing/2014/main" id="{C89E45A5-DD28-43FA-90C2-F11D9C0EB994}"/>
              </a:ext>
            </a:extLst>
          </p:cNvPr>
          <p:cNvSpPr txBox="1"/>
          <p:nvPr/>
        </p:nvSpPr>
        <p:spPr>
          <a:xfrm>
            <a:off x="18079114" y="1563988"/>
            <a:ext cx="1388522" cy="461665"/>
          </a:xfrm>
          <a:prstGeom prst="rect">
            <a:avLst/>
          </a:prstGeom>
          <a:noFill/>
        </p:spPr>
        <p:txBody>
          <a:bodyPr wrap="none" rtlCol="0" anchor="ctr">
            <a:spAutoFit/>
          </a:bodyPr>
          <a:lstStyle/>
          <a:p>
            <a:pPr lvl="0">
              <a:defRPr/>
            </a:pPr>
            <a:r>
              <a:rPr lang="en-US" sz="2400">
                <a:solidFill>
                  <a:schemeClr val="bg1"/>
                </a:solidFill>
                <a:latin typeface="Century Gothic"/>
              </a:rPr>
              <a:t>Portfolio</a:t>
            </a:r>
            <a:endParaRPr kumimoji="0" lang="en-US" sz="1200" i="0" u="none" strike="noStrike" kern="1200" cap="none" spc="0" normalizeH="0" baseline="0" noProof="0">
              <a:ln>
                <a:noFill/>
              </a:ln>
              <a:solidFill>
                <a:schemeClr val="bg1"/>
              </a:solidFill>
              <a:effectLst/>
              <a:uLnTx/>
              <a:uFillTx/>
              <a:latin typeface="Century Gothic"/>
            </a:endParaRPr>
          </a:p>
        </p:txBody>
      </p:sp>
      <p:sp>
        <p:nvSpPr>
          <p:cNvPr id="56" name="TextBox 55">
            <a:extLst>
              <a:ext uri="{FF2B5EF4-FFF2-40B4-BE49-F238E27FC236}">
                <a16:creationId xmlns:a16="http://schemas.microsoft.com/office/drawing/2014/main" id="{BA1CB662-1920-4CE5-AB88-25776140DCDD}"/>
              </a:ext>
            </a:extLst>
          </p:cNvPr>
          <p:cNvSpPr txBox="1"/>
          <p:nvPr/>
        </p:nvSpPr>
        <p:spPr>
          <a:xfrm>
            <a:off x="20629477" y="1563988"/>
            <a:ext cx="1263487" cy="461665"/>
          </a:xfrm>
          <a:prstGeom prst="rect">
            <a:avLst/>
          </a:prstGeom>
          <a:noFill/>
        </p:spPr>
        <p:txBody>
          <a:bodyPr wrap="none" rtlCol="0" anchor="ctr">
            <a:spAutoFit/>
          </a:bodyPr>
          <a:lstStyle/>
          <a:p>
            <a:pPr lvl="0">
              <a:defRPr/>
            </a:pPr>
            <a:r>
              <a:rPr lang="en-US" sz="2400">
                <a:solidFill>
                  <a:schemeClr val="bg1"/>
                </a:solidFill>
                <a:latin typeface="Century Gothic"/>
              </a:rPr>
              <a:t>Explore</a:t>
            </a:r>
            <a:endParaRPr kumimoji="0" lang="en-US" sz="1200" i="0" u="none" strike="noStrike" kern="1200" cap="none" spc="0" normalizeH="0" baseline="0" noProof="0">
              <a:ln>
                <a:noFill/>
              </a:ln>
              <a:solidFill>
                <a:schemeClr val="bg1"/>
              </a:solidFill>
              <a:effectLst/>
              <a:uLnTx/>
              <a:uFillTx/>
              <a:latin typeface="Century Gothic"/>
            </a:endParaRPr>
          </a:p>
        </p:txBody>
      </p:sp>
      <p:sp>
        <p:nvSpPr>
          <p:cNvPr id="57" name="TextBox 56">
            <a:extLst>
              <a:ext uri="{FF2B5EF4-FFF2-40B4-BE49-F238E27FC236}">
                <a16:creationId xmlns:a16="http://schemas.microsoft.com/office/drawing/2014/main" id="{CF56F3D8-8FA8-4C5B-BB2C-2EAF307B95BF}"/>
              </a:ext>
            </a:extLst>
          </p:cNvPr>
          <p:cNvSpPr txBox="1"/>
          <p:nvPr/>
        </p:nvSpPr>
        <p:spPr>
          <a:xfrm>
            <a:off x="7574065" y="6039671"/>
            <a:ext cx="9239045" cy="83099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chemeClr val="bg1"/>
                </a:solidFill>
                <a:effectLst/>
                <a:uLnTx/>
                <a:uFillTx/>
                <a:latin typeface="Calibri"/>
                <a:ea typeface="+mn-ea"/>
                <a:cs typeface="+mn-cs"/>
              </a:rPr>
              <a:t>Donec eget viverra nisi, non luctus arcu. Sed ipsum leo, volutpat id convallis vitae, mollis ac dui. c</a:t>
            </a:r>
          </a:p>
        </p:txBody>
      </p:sp>
      <p:sp>
        <p:nvSpPr>
          <p:cNvPr id="59" name="TextBox 58">
            <a:extLst>
              <a:ext uri="{FF2B5EF4-FFF2-40B4-BE49-F238E27FC236}">
                <a16:creationId xmlns:a16="http://schemas.microsoft.com/office/drawing/2014/main" id="{AA29FC99-A217-4F4F-9E27-AC58546E029E}"/>
              </a:ext>
            </a:extLst>
          </p:cNvPr>
          <p:cNvSpPr txBox="1"/>
          <p:nvPr/>
        </p:nvSpPr>
        <p:spPr>
          <a:xfrm>
            <a:off x="4845789" y="2684907"/>
            <a:ext cx="14695596" cy="3770263"/>
          </a:xfrm>
          <a:prstGeom prst="rect">
            <a:avLst/>
          </a:prstGeom>
          <a:noFill/>
        </p:spPr>
        <p:txBody>
          <a:bodyPr wrap="square" rtlCol="0">
            <a:spAutoFit/>
          </a:bodyPr>
          <a:lstStyle/>
          <a:p>
            <a:pPr lvl="0" algn="ctr">
              <a:defRPr/>
            </a:pPr>
            <a:r>
              <a:rPr lang="en-US" sz="23900" b="1">
                <a:solidFill>
                  <a:schemeClr val="bg1"/>
                </a:solidFill>
                <a:latin typeface="Century Gothic"/>
              </a:rPr>
              <a:t>Portfolio</a:t>
            </a:r>
            <a:endParaRPr kumimoji="0" lang="en-US" sz="9600" i="0" u="none" strike="noStrike" kern="1200" cap="none" spc="0" normalizeH="0" baseline="0" noProof="0">
              <a:ln>
                <a:noFill/>
              </a:ln>
              <a:solidFill>
                <a:schemeClr val="bg1"/>
              </a:solidFill>
              <a:effectLst/>
              <a:uLnTx/>
              <a:uFillTx/>
              <a:latin typeface="Century Gothic"/>
            </a:endParaRPr>
          </a:p>
        </p:txBody>
      </p:sp>
      <p:sp>
        <p:nvSpPr>
          <p:cNvPr id="21" name="Rectangle 20">
            <a:extLst>
              <a:ext uri="{FF2B5EF4-FFF2-40B4-BE49-F238E27FC236}">
                <a16:creationId xmlns:a16="http://schemas.microsoft.com/office/drawing/2014/main" id="{993BABEC-133B-416B-AA9E-426526149A3A}"/>
              </a:ext>
            </a:extLst>
          </p:cNvPr>
          <p:cNvSpPr/>
          <p:nvPr/>
        </p:nvSpPr>
        <p:spPr>
          <a:xfrm>
            <a:off x="0" y="8686799"/>
            <a:ext cx="24387175" cy="68336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0" name="Group 49">
            <a:extLst>
              <a:ext uri="{FF2B5EF4-FFF2-40B4-BE49-F238E27FC236}">
                <a16:creationId xmlns:a16="http://schemas.microsoft.com/office/drawing/2014/main" id="{C6391584-73C4-4D69-824A-6E5C611A8820}"/>
              </a:ext>
            </a:extLst>
          </p:cNvPr>
          <p:cNvGrpSpPr/>
          <p:nvPr/>
        </p:nvGrpSpPr>
        <p:grpSpPr>
          <a:xfrm>
            <a:off x="3095904" y="7670611"/>
            <a:ext cx="2272738" cy="2032377"/>
            <a:chOff x="3095904" y="7670611"/>
            <a:chExt cx="2272738" cy="2032377"/>
          </a:xfrm>
        </p:grpSpPr>
        <p:sp>
          <p:nvSpPr>
            <p:cNvPr id="8" name="Graphic 6">
              <a:extLst>
                <a:ext uri="{FF2B5EF4-FFF2-40B4-BE49-F238E27FC236}">
                  <a16:creationId xmlns:a16="http://schemas.microsoft.com/office/drawing/2014/main" id="{98B145D2-58A6-4454-9A3F-DDFAFB96A753}"/>
                </a:ext>
              </a:extLst>
            </p:cNvPr>
            <p:cNvSpPr/>
            <p:nvPr/>
          </p:nvSpPr>
          <p:spPr>
            <a:xfrm rot="9000000">
              <a:off x="3095904" y="7670611"/>
              <a:ext cx="2272738" cy="2032377"/>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solidFill>
              <a:schemeClr val="accent1"/>
            </a:solidFill>
            <a:ln w="60325" cap="flat">
              <a:solidFill>
                <a:schemeClr val="bg1"/>
              </a:solidFill>
              <a:prstDash val="solid"/>
              <a:miter/>
            </a:ln>
            <a:effectLst>
              <a:outerShdw blurRad="203200" sx="102000" sy="102000" algn="ctr" rotWithShape="0">
                <a:schemeClr val="accent1">
                  <a:lumMod val="75000"/>
                  <a:alpha val="40000"/>
                </a:schemeClr>
              </a:outerShdw>
            </a:effectLst>
          </p:spPr>
          <p:txBody>
            <a:bodyPr rtlCol="0" anchor="ctr"/>
            <a:lstStyle/>
            <a:p>
              <a:endParaRPr lang="en-US">
                <a:latin typeface="Designball-Buildings-01" pitchFamily="2" charset="0"/>
              </a:endParaRPr>
            </a:p>
          </p:txBody>
        </p:sp>
        <p:sp>
          <p:nvSpPr>
            <p:cNvPr id="28" name="Rectangle 27">
              <a:extLst>
                <a:ext uri="{FF2B5EF4-FFF2-40B4-BE49-F238E27FC236}">
                  <a16:creationId xmlns:a16="http://schemas.microsoft.com/office/drawing/2014/main" id="{E1259B2E-7609-42CC-9DBF-703EE3594D18}"/>
                </a:ext>
              </a:extLst>
            </p:cNvPr>
            <p:cNvSpPr/>
            <p:nvPr/>
          </p:nvSpPr>
          <p:spPr>
            <a:xfrm>
              <a:off x="3565298" y="7996682"/>
              <a:ext cx="1210589" cy="1323439"/>
            </a:xfrm>
            <a:prstGeom prst="rect">
              <a:avLst/>
            </a:prstGeom>
          </p:spPr>
          <p:txBody>
            <a:bodyPr wrap="none"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0" b="0" i="0" u="none" strike="noStrike" kern="1200" cap="none" spc="0" normalizeH="0" baseline="0" noProof="0">
                  <a:ln>
                    <a:noFill/>
                  </a:ln>
                  <a:solidFill>
                    <a:srgbClr val="FFFFFF"/>
                  </a:solidFill>
                  <a:effectLst/>
                  <a:uLnTx/>
                  <a:uFillTx/>
                  <a:latin typeface="Designball-Buildings-01" pitchFamily="2" charset="0"/>
                  <a:ea typeface="Open Sans" panose="020B0606030504020204" pitchFamily="34" charset="0"/>
                  <a:cs typeface="Open Sans" panose="020B0606030504020204" pitchFamily="34" charset="0"/>
                </a:rPr>
                <a:t>P</a:t>
              </a:r>
            </a:p>
          </p:txBody>
        </p:sp>
      </p:grpSp>
      <p:grpSp>
        <p:nvGrpSpPr>
          <p:cNvPr id="49" name="Group 48">
            <a:extLst>
              <a:ext uri="{FF2B5EF4-FFF2-40B4-BE49-F238E27FC236}">
                <a16:creationId xmlns:a16="http://schemas.microsoft.com/office/drawing/2014/main" id="{1A171F45-E6EF-4839-A2C8-7710D66437F3}"/>
              </a:ext>
            </a:extLst>
          </p:cNvPr>
          <p:cNvGrpSpPr/>
          <p:nvPr/>
        </p:nvGrpSpPr>
        <p:grpSpPr>
          <a:xfrm>
            <a:off x="8399743" y="7670611"/>
            <a:ext cx="2272738" cy="2032377"/>
            <a:chOff x="8399743" y="7670611"/>
            <a:chExt cx="2272738" cy="2032377"/>
          </a:xfrm>
        </p:grpSpPr>
        <p:sp>
          <p:nvSpPr>
            <p:cNvPr id="45" name="Graphic 6">
              <a:extLst>
                <a:ext uri="{FF2B5EF4-FFF2-40B4-BE49-F238E27FC236}">
                  <a16:creationId xmlns:a16="http://schemas.microsoft.com/office/drawing/2014/main" id="{3F388CDC-1D44-4A9D-8E3F-AC128C1046A1}"/>
                </a:ext>
              </a:extLst>
            </p:cNvPr>
            <p:cNvSpPr/>
            <p:nvPr/>
          </p:nvSpPr>
          <p:spPr>
            <a:xfrm rot="20700000">
              <a:off x="8399743" y="7670611"/>
              <a:ext cx="2272738" cy="2032377"/>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solidFill>
              <a:schemeClr val="accent2"/>
            </a:solidFill>
            <a:ln w="60325" cap="flat">
              <a:solidFill>
                <a:schemeClr val="bg1"/>
              </a:solidFill>
              <a:prstDash val="solid"/>
              <a:miter/>
            </a:ln>
            <a:effectLst>
              <a:outerShdw blurRad="203200" sx="102000" sy="102000" algn="ctr" rotWithShape="0">
                <a:schemeClr val="accent2">
                  <a:lumMod val="75000"/>
                  <a:alpha val="40000"/>
                </a:schemeClr>
              </a:outerShdw>
            </a:effectLst>
          </p:spPr>
          <p:txBody>
            <a:bodyPr rtlCol="0" anchor="ctr"/>
            <a:lstStyle/>
            <a:p>
              <a:endParaRPr lang="en-US">
                <a:latin typeface="Designball-Buildings-01" pitchFamily="2" charset="0"/>
              </a:endParaRPr>
            </a:p>
          </p:txBody>
        </p:sp>
        <p:sp>
          <p:nvSpPr>
            <p:cNvPr id="34" name="Rectangle 33">
              <a:extLst>
                <a:ext uri="{FF2B5EF4-FFF2-40B4-BE49-F238E27FC236}">
                  <a16:creationId xmlns:a16="http://schemas.microsoft.com/office/drawing/2014/main" id="{45AC0E31-5D04-4246-9240-103C7B98F089}"/>
                </a:ext>
              </a:extLst>
            </p:cNvPr>
            <p:cNvSpPr/>
            <p:nvPr/>
          </p:nvSpPr>
          <p:spPr>
            <a:xfrm>
              <a:off x="8942460" y="7996681"/>
              <a:ext cx="1210589" cy="1323439"/>
            </a:xfrm>
            <a:prstGeom prst="rect">
              <a:avLst/>
            </a:prstGeom>
          </p:spPr>
          <p:txBody>
            <a:bodyPr wrap="none"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0" b="0" i="0" u="none" strike="noStrike" kern="1200" cap="none" spc="0" normalizeH="0" baseline="0" noProof="0">
                  <a:ln>
                    <a:noFill/>
                  </a:ln>
                  <a:solidFill>
                    <a:srgbClr val="FFFFFF"/>
                  </a:solidFill>
                  <a:effectLst/>
                  <a:uLnTx/>
                  <a:uFillTx/>
                  <a:latin typeface="Designball-Buildings-01" pitchFamily="2" charset="0"/>
                  <a:ea typeface="Open Sans" panose="020B0606030504020204" pitchFamily="34" charset="0"/>
                  <a:cs typeface="Open Sans" panose="020B0606030504020204" pitchFamily="34" charset="0"/>
                </a:rPr>
                <a:t>r</a:t>
              </a:r>
            </a:p>
          </p:txBody>
        </p:sp>
      </p:grpSp>
      <p:grpSp>
        <p:nvGrpSpPr>
          <p:cNvPr id="48" name="Group 47">
            <a:extLst>
              <a:ext uri="{FF2B5EF4-FFF2-40B4-BE49-F238E27FC236}">
                <a16:creationId xmlns:a16="http://schemas.microsoft.com/office/drawing/2014/main" id="{5E75714C-897C-45E6-9940-4965AC3BCEF5}"/>
              </a:ext>
            </a:extLst>
          </p:cNvPr>
          <p:cNvGrpSpPr/>
          <p:nvPr/>
        </p:nvGrpSpPr>
        <p:grpSpPr>
          <a:xfrm>
            <a:off x="13672027" y="7670611"/>
            <a:ext cx="2272738" cy="2032377"/>
            <a:chOff x="13672027" y="7670611"/>
            <a:chExt cx="2272738" cy="2032377"/>
          </a:xfrm>
        </p:grpSpPr>
        <p:sp>
          <p:nvSpPr>
            <p:cNvPr id="46" name="Graphic 6">
              <a:extLst>
                <a:ext uri="{FF2B5EF4-FFF2-40B4-BE49-F238E27FC236}">
                  <a16:creationId xmlns:a16="http://schemas.microsoft.com/office/drawing/2014/main" id="{1F3843C2-F959-4568-8AF3-0CC32CE85BFF}"/>
                </a:ext>
              </a:extLst>
            </p:cNvPr>
            <p:cNvSpPr/>
            <p:nvPr/>
          </p:nvSpPr>
          <p:spPr>
            <a:xfrm rot="9000000">
              <a:off x="13672027" y="7670611"/>
              <a:ext cx="2272738" cy="2032377"/>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solidFill>
              <a:schemeClr val="accent3"/>
            </a:solidFill>
            <a:ln w="60325" cap="flat">
              <a:solidFill>
                <a:schemeClr val="bg1"/>
              </a:solidFill>
              <a:prstDash val="solid"/>
              <a:miter/>
            </a:ln>
            <a:effectLst>
              <a:outerShdw blurRad="203200" sx="102000" sy="102000" algn="ctr" rotWithShape="0">
                <a:schemeClr val="accent3">
                  <a:lumMod val="75000"/>
                  <a:alpha val="40000"/>
                </a:schemeClr>
              </a:outerShdw>
            </a:effectLst>
          </p:spPr>
          <p:txBody>
            <a:bodyPr rtlCol="0" anchor="ctr"/>
            <a:lstStyle/>
            <a:p>
              <a:endParaRPr lang="en-US">
                <a:latin typeface="Designball-Buildings-01" pitchFamily="2" charset="0"/>
              </a:endParaRPr>
            </a:p>
          </p:txBody>
        </p:sp>
        <p:sp>
          <p:nvSpPr>
            <p:cNvPr id="40" name="Rectangle 39">
              <a:extLst>
                <a:ext uri="{FF2B5EF4-FFF2-40B4-BE49-F238E27FC236}">
                  <a16:creationId xmlns:a16="http://schemas.microsoft.com/office/drawing/2014/main" id="{64AC0A5E-79DC-4D04-9506-8F02B253F22A}"/>
                </a:ext>
              </a:extLst>
            </p:cNvPr>
            <p:cNvSpPr/>
            <p:nvPr/>
          </p:nvSpPr>
          <p:spPr>
            <a:xfrm>
              <a:off x="14168951" y="7930103"/>
              <a:ext cx="1210588" cy="1323439"/>
            </a:xfrm>
            <a:prstGeom prst="rect">
              <a:avLst/>
            </a:prstGeom>
          </p:spPr>
          <p:txBody>
            <a:bodyPr wrap="none"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0" b="0" i="0" u="none" strike="noStrike" kern="1200" cap="none" spc="0" normalizeH="0" baseline="0" noProof="0">
                  <a:ln>
                    <a:noFill/>
                  </a:ln>
                  <a:solidFill>
                    <a:srgbClr val="FFFFFF"/>
                  </a:solidFill>
                  <a:effectLst/>
                  <a:uLnTx/>
                  <a:uFillTx/>
                  <a:latin typeface="Designball-Buildings-01" pitchFamily="2" charset="0"/>
                  <a:ea typeface="Open Sans" panose="020B0606030504020204" pitchFamily="34" charset="0"/>
                  <a:cs typeface="Open Sans" panose="020B0606030504020204" pitchFamily="34" charset="0"/>
                </a:rPr>
                <a:t>f</a:t>
              </a:r>
            </a:p>
          </p:txBody>
        </p:sp>
      </p:grpSp>
      <p:grpSp>
        <p:nvGrpSpPr>
          <p:cNvPr id="10" name="Group 9">
            <a:extLst>
              <a:ext uri="{FF2B5EF4-FFF2-40B4-BE49-F238E27FC236}">
                <a16:creationId xmlns:a16="http://schemas.microsoft.com/office/drawing/2014/main" id="{0F96933C-A401-4C66-A352-E571E61B0055}"/>
              </a:ext>
            </a:extLst>
          </p:cNvPr>
          <p:cNvGrpSpPr/>
          <p:nvPr/>
        </p:nvGrpSpPr>
        <p:grpSpPr>
          <a:xfrm>
            <a:off x="18975866" y="7670611"/>
            <a:ext cx="2272738" cy="2032377"/>
            <a:chOff x="18975866" y="7670611"/>
            <a:chExt cx="2272738" cy="2032377"/>
          </a:xfrm>
        </p:grpSpPr>
        <p:sp>
          <p:nvSpPr>
            <p:cNvPr id="47" name="Graphic 6">
              <a:extLst>
                <a:ext uri="{FF2B5EF4-FFF2-40B4-BE49-F238E27FC236}">
                  <a16:creationId xmlns:a16="http://schemas.microsoft.com/office/drawing/2014/main" id="{329D09E0-72A7-471E-BBA6-500B3FEE4AB4}"/>
                </a:ext>
              </a:extLst>
            </p:cNvPr>
            <p:cNvSpPr/>
            <p:nvPr/>
          </p:nvSpPr>
          <p:spPr>
            <a:xfrm rot="20700000">
              <a:off x="18975866" y="7670611"/>
              <a:ext cx="2272738" cy="2032377"/>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solidFill>
              <a:schemeClr val="accent5"/>
            </a:solidFill>
            <a:ln w="60325" cap="flat">
              <a:solidFill>
                <a:schemeClr val="bg1"/>
              </a:solidFill>
              <a:prstDash val="solid"/>
              <a:miter/>
            </a:ln>
            <a:effectLst>
              <a:outerShdw blurRad="203200" sx="102000" sy="102000" algn="ctr" rotWithShape="0">
                <a:schemeClr val="accent5">
                  <a:lumMod val="75000"/>
                  <a:alpha val="40000"/>
                </a:schemeClr>
              </a:outerShdw>
            </a:effectLst>
          </p:spPr>
          <p:txBody>
            <a:bodyPr rtlCol="0" anchor="ctr"/>
            <a:lstStyle/>
            <a:p>
              <a:endParaRPr lang="en-US">
                <a:latin typeface="Designball-Buildings-01" pitchFamily="2" charset="0"/>
              </a:endParaRPr>
            </a:p>
          </p:txBody>
        </p:sp>
        <p:sp>
          <p:nvSpPr>
            <p:cNvPr id="44" name="Rectangle 43">
              <a:extLst>
                <a:ext uri="{FF2B5EF4-FFF2-40B4-BE49-F238E27FC236}">
                  <a16:creationId xmlns:a16="http://schemas.microsoft.com/office/drawing/2014/main" id="{151BD0C5-E759-401D-B7BE-5906DE50E56F}"/>
                </a:ext>
              </a:extLst>
            </p:cNvPr>
            <p:cNvSpPr/>
            <p:nvPr/>
          </p:nvSpPr>
          <p:spPr>
            <a:xfrm>
              <a:off x="19543777" y="7996681"/>
              <a:ext cx="1210588" cy="1323439"/>
            </a:xfrm>
            <a:prstGeom prst="rect">
              <a:avLst/>
            </a:prstGeom>
          </p:spPr>
          <p:txBody>
            <a:bodyPr wrap="none"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0" b="0" i="0" u="none" strike="noStrike" kern="1200" cap="none" spc="0" normalizeH="0" baseline="0" noProof="0">
                  <a:ln>
                    <a:noFill/>
                  </a:ln>
                  <a:solidFill>
                    <a:srgbClr val="FFFFFF"/>
                  </a:solidFill>
                  <a:effectLst/>
                  <a:uLnTx/>
                  <a:uFillTx/>
                  <a:latin typeface="Designball-Buildings-01" pitchFamily="2" charset="0"/>
                  <a:ea typeface="Open Sans" panose="020B0606030504020204" pitchFamily="34" charset="0"/>
                  <a:cs typeface="Open Sans" panose="020B0606030504020204" pitchFamily="34" charset="0"/>
                </a:rPr>
                <a:t>Q</a:t>
              </a:r>
            </a:p>
          </p:txBody>
        </p:sp>
      </p:grpSp>
      <p:grpSp>
        <p:nvGrpSpPr>
          <p:cNvPr id="27" name="Group 26">
            <a:extLst>
              <a:ext uri="{FF2B5EF4-FFF2-40B4-BE49-F238E27FC236}">
                <a16:creationId xmlns:a16="http://schemas.microsoft.com/office/drawing/2014/main" id="{D412639C-7CA2-4B87-AE20-1149DA33D01E}"/>
              </a:ext>
            </a:extLst>
          </p:cNvPr>
          <p:cNvGrpSpPr/>
          <p:nvPr/>
        </p:nvGrpSpPr>
        <p:grpSpPr>
          <a:xfrm>
            <a:off x="2516187" y="9787841"/>
            <a:ext cx="3409950" cy="2556708"/>
            <a:chOff x="2933700" y="5579646"/>
            <a:chExt cx="3409950" cy="2556708"/>
          </a:xfrm>
        </p:grpSpPr>
        <p:sp>
          <p:nvSpPr>
            <p:cNvPr id="29" name="TextBox 28">
              <a:extLst>
                <a:ext uri="{FF2B5EF4-FFF2-40B4-BE49-F238E27FC236}">
                  <a16:creationId xmlns:a16="http://schemas.microsoft.com/office/drawing/2014/main" id="{ED7E0A24-3841-4A07-B2AB-004C44E93D5F}"/>
                </a:ext>
              </a:extLst>
            </p:cNvPr>
            <p:cNvSpPr txBox="1"/>
            <p:nvPr/>
          </p:nvSpPr>
          <p:spPr>
            <a:xfrm>
              <a:off x="4072546" y="6140971"/>
              <a:ext cx="1154482" cy="769441"/>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#01</a:t>
              </a:r>
            </a:p>
          </p:txBody>
        </p:sp>
        <p:sp>
          <p:nvSpPr>
            <p:cNvPr id="30" name="Isosceles Triangle 29">
              <a:extLst>
                <a:ext uri="{FF2B5EF4-FFF2-40B4-BE49-F238E27FC236}">
                  <a16:creationId xmlns:a16="http://schemas.microsoft.com/office/drawing/2014/main" id="{3ED98CCC-A88D-47D8-8362-557D2340DBF9}"/>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endParaRPr>
            </a:p>
          </p:txBody>
        </p:sp>
        <p:sp>
          <p:nvSpPr>
            <p:cNvPr id="31" name="TextBox 30">
              <a:extLst>
                <a:ext uri="{FF2B5EF4-FFF2-40B4-BE49-F238E27FC236}">
                  <a16:creationId xmlns:a16="http://schemas.microsoft.com/office/drawing/2014/main" id="{3901B54B-D3DA-49F8-AE15-20D3ADA8EE89}"/>
                </a:ext>
              </a:extLst>
            </p:cNvPr>
            <p:cNvSpPr txBox="1"/>
            <p:nvPr/>
          </p:nvSpPr>
          <p:spPr>
            <a:xfrm>
              <a:off x="2933700" y="7213024"/>
              <a:ext cx="3409950"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Phasellus id ligula ut enim elementum bibendum eget eget magna.</a:t>
              </a:r>
            </a:p>
          </p:txBody>
        </p:sp>
      </p:grpSp>
      <p:grpSp>
        <p:nvGrpSpPr>
          <p:cNvPr id="33" name="Group 32">
            <a:extLst>
              <a:ext uri="{FF2B5EF4-FFF2-40B4-BE49-F238E27FC236}">
                <a16:creationId xmlns:a16="http://schemas.microsoft.com/office/drawing/2014/main" id="{2A47CFA0-2994-49C6-86E4-EB34CA7543F8}"/>
              </a:ext>
            </a:extLst>
          </p:cNvPr>
          <p:cNvGrpSpPr/>
          <p:nvPr/>
        </p:nvGrpSpPr>
        <p:grpSpPr>
          <a:xfrm>
            <a:off x="7831137" y="9787841"/>
            <a:ext cx="3409950" cy="2556708"/>
            <a:chOff x="2933700" y="5579646"/>
            <a:chExt cx="3409950" cy="2556708"/>
          </a:xfrm>
        </p:grpSpPr>
        <p:sp>
          <p:nvSpPr>
            <p:cNvPr id="35" name="TextBox 34">
              <a:extLst>
                <a:ext uri="{FF2B5EF4-FFF2-40B4-BE49-F238E27FC236}">
                  <a16:creationId xmlns:a16="http://schemas.microsoft.com/office/drawing/2014/main" id="{E0B48E11-A0D3-4CAC-B3EF-6EA163B7533D}"/>
                </a:ext>
              </a:extLst>
            </p:cNvPr>
            <p:cNvSpPr txBox="1"/>
            <p:nvPr/>
          </p:nvSpPr>
          <p:spPr>
            <a:xfrm>
              <a:off x="4072546" y="6140971"/>
              <a:ext cx="1154482" cy="769441"/>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#02</a:t>
              </a:r>
            </a:p>
          </p:txBody>
        </p:sp>
        <p:sp>
          <p:nvSpPr>
            <p:cNvPr id="36" name="Isosceles Triangle 35">
              <a:extLst>
                <a:ext uri="{FF2B5EF4-FFF2-40B4-BE49-F238E27FC236}">
                  <a16:creationId xmlns:a16="http://schemas.microsoft.com/office/drawing/2014/main" id="{C2BBC47F-E07A-4C4D-8811-80F647F69EAB}"/>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endParaRPr>
            </a:p>
          </p:txBody>
        </p:sp>
        <p:sp>
          <p:nvSpPr>
            <p:cNvPr id="37" name="TextBox 36">
              <a:extLst>
                <a:ext uri="{FF2B5EF4-FFF2-40B4-BE49-F238E27FC236}">
                  <a16:creationId xmlns:a16="http://schemas.microsoft.com/office/drawing/2014/main" id="{B09A6014-6B5C-480B-A41B-6FED1C2A151C}"/>
                </a:ext>
              </a:extLst>
            </p:cNvPr>
            <p:cNvSpPr txBox="1"/>
            <p:nvPr/>
          </p:nvSpPr>
          <p:spPr>
            <a:xfrm>
              <a:off x="2933700" y="7213024"/>
              <a:ext cx="3409950"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Phasellus id ligula ut enim elementum bibendum eget eget magna.</a:t>
              </a:r>
            </a:p>
          </p:txBody>
        </p:sp>
      </p:grpSp>
      <p:grpSp>
        <p:nvGrpSpPr>
          <p:cNvPr id="39" name="Group 38">
            <a:extLst>
              <a:ext uri="{FF2B5EF4-FFF2-40B4-BE49-F238E27FC236}">
                <a16:creationId xmlns:a16="http://schemas.microsoft.com/office/drawing/2014/main" id="{CD644246-1052-44E8-9911-E0C151AD7213}"/>
              </a:ext>
            </a:extLst>
          </p:cNvPr>
          <p:cNvGrpSpPr/>
          <p:nvPr/>
        </p:nvGrpSpPr>
        <p:grpSpPr>
          <a:xfrm>
            <a:off x="13146087" y="9787841"/>
            <a:ext cx="3409950" cy="2556708"/>
            <a:chOff x="2933700" y="5579646"/>
            <a:chExt cx="3409950" cy="2556708"/>
          </a:xfrm>
        </p:grpSpPr>
        <p:sp>
          <p:nvSpPr>
            <p:cNvPr id="41" name="TextBox 40">
              <a:extLst>
                <a:ext uri="{FF2B5EF4-FFF2-40B4-BE49-F238E27FC236}">
                  <a16:creationId xmlns:a16="http://schemas.microsoft.com/office/drawing/2014/main" id="{2ADDEBCB-A69E-49C0-BAC4-2EFF612FDCA2}"/>
                </a:ext>
              </a:extLst>
            </p:cNvPr>
            <p:cNvSpPr txBox="1"/>
            <p:nvPr/>
          </p:nvSpPr>
          <p:spPr>
            <a:xfrm>
              <a:off x="4072546" y="6140971"/>
              <a:ext cx="1154482" cy="769441"/>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#03</a:t>
              </a:r>
            </a:p>
          </p:txBody>
        </p:sp>
        <p:sp>
          <p:nvSpPr>
            <p:cNvPr id="42" name="Isosceles Triangle 41">
              <a:extLst>
                <a:ext uri="{FF2B5EF4-FFF2-40B4-BE49-F238E27FC236}">
                  <a16:creationId xmlns:a16="http://schemas.microsoft.com/office/drawing/2014/main" id="{8D35910D-31E7-431E-AA6F-7EAF7D978D9D}"/>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endParaRPr>
            </a:p>
          </p:txBody>
        </p:sp>
        <p:sp>
          <p:nvSpPr>
            <p:cNvPr id="43" name="TextBox 42">
              <a:extLst>
                <a:ext uri="{FF2B5EF4-FFF2-40B4-BE49-F238E27FC236}">
                  <a16:creationId xmlns:a16="http://schemas.microsoft.com/office/drawing/2014/main" id="{52AEA2EC-3E88-4B24-A356-F47DDD68F5F0}"/>
                </a:ext>
              </a:extLst>
            </p:cNvPr>
            <p:cNvSpPr txBox="1"/>
            <p:nvPr/>
          </p:nvSpPr>
          <p:spPr>
            <a:xfrm>
              <a:off x="2933700" y="7213024"/>
              <a:ext cx="3409950"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Phasellus id ligula ut enim elementum bibendum eget eget magna.</a:t>
              </a:r>
            </a:p>
          </p:txBody>
        </p:sp>
      </p:grpSp>
      <p:grpSp>
        <p:nvGrpSpPr>
          <p:cNvPr id="22" name="Group 21">
            <a:extLst>
              <a:ext uri="{FF2B5EF4-FFF2-40B4-BE49-F238E27FC236}">
                <a16:creationId xmlns:a16="http://schemas.microsoft.com/office/drawing/2014/main" id="{43914175-9B4A-4CD1-9AD4-384E31B82D6F}"/>
              </a:ext>
            </a:extLst>
          </p:cNvPr>
          <p:cNvGrpSpPr/>
          <p:nvPr/>
        </p:nvGrpSpPr>
        <p:grpSpPr>
          <a:xfrm>
            <a:off x="18461037" y="9787841"/>
            <a:ext cx="3409950" cy="2556708"/>
            <a:chOff x="2933700" y="5579646"/>
            <a:chExt cx="3409950" cy="2556708"/>
          </a:xfrm>
        </p:grpSpPr>
        <p:sp>
          <p:nvSpPr>
            <p:cNvPr id="23" name="TextBox 22">
              <a:extLst>
                <a:ext uri="{FF2B5EF4-FFF2-40B4-BE49-F238E27FC236}">
                  <a16:creationId xmlns:a16="http://schemas.microsoft.com/office/drawing/2014/main" id="{A4920E24-FE6C-41B7-B10A-E428B44BA10E}"/>
                </a:ext>
              </a:extLst>
            </p:cNvPr>
            <p:cNvSpPr txBox="1"/>
            <p:nvPr/>
          </p:nvSpPr>
          <p:spPr>
            <a:xfrm>
              <a:off x="4072546" y="6140971"/>
              <a:ext cx="1154482" cy="769441"/>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#04</a:t>
              </a:r>
            </a:p>
          </p:txBody>
        </p:sp>
        <p:sp>
          <p:nvSpPr>
            <p:cNvPr id="24" name="Isosceles Triangle 23">
              <a:extLst>
                <a:ext uri="{FF2B5EF4-FFF2-40B4-BE49-F238E27FC236}">
                  <a16:creationId xmlns:a16="http://schemas.microsoft.com/office/drawing/2014/main" id="{EFC2A6A9-AD5D-486D-9A1E-CAFDA8CC6C9E}"/>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endParaRPr>
            </a:p>
          </p:txBody>
        </p:sp>
        <p:sp>
          <p:nvSpPr>
            <p:cNvPr id="25" name="TextBox 24">
              <a:extLst>
                <a:ext uri="{FF2B5EF4-FFF2-40B4-BE49-F238E27FC236}">
                  <a16:creationId xmlns:a16="http://schemas.microsoft.com/office/drawing/2014/main" id="{53539187-9066-49BB-91F6-6EAC8B8C94AD}"/>
                </a:ext>
              </a:extLst>
            </p:cNvPr>
            <p:cNvSpPr txBox="1"/>
            <p:nvPr/>
          </p:nvSpPr>
          <p:spPr>
            <a:xfrm>
              <a:off x="2933700" y="7213024"/>
              <a:ext cx="3409950"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Phasellus id ligula ut enim elementum bibendum eget eget magna.</a:t>
              </a:r>
            </a:p>
          </p:txBody>
        </p:sp>
      </p:grpSp>
    </p:spTree>
    <p:extLst>
      <p:ext uri="{BB962C8B-B14F-4D97-AF65-F5344CB8AC3E}">
        <p14:creationId xmlns:p14="http://schemas.microsoft.com/office/powerpoint/2010/main" val="7524157"/>
      </p:ext>
    </p:extLst>
  </p:cSld>
  <p:clrMapOvr>
    <a:overrideClrMapping bg1="lt1" tx1="dk1" bg2="lt2" tx2="dk2" accent1="accent1" accent2="accent2" accent3="accent3" accent4="accent4" accent5="accent5" accent6="accent6" hlink="hlink" folHlink="folHlink"/>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8250" fill="hold"/>
                                            <p:tgtEl>
                                              <p:spTgt spid="9"/>
                                            </p:tgtEl>
                                            <p:attrNameLst>
                                              <p:attrName>r</p:attrName>
                                            </p:attrNameLst>
                                          </p:cBhvr>
                                        </p:animRot>
                                      </p:childTnLst>
                                    </p:cTn>
                                  </p:par>
                                  <p:par>
                                    <p:cTn id="7" presetID="8" presetClass="emph" presetSubtype="0" repeatCount="indefinite" fill="hold" grpId="0" nodeType="withEffect">
                                      <p:stCondLst>
                                        <p:cond delay="0"/>
                                      </p:stCondLst>
                                      <p:childTnLst>
                                        <p:animRot by="21600000">
                                          <p:cBhvr>
                                            <p:cTn id="8" dur="6100" fill="hold"/>
                                            <p:tgtEl>
                                              <p:spTgt spid="4"/>
                                            </p:tgtEl>
                                            <p:attrNameLst>
                                              <p:attrName>r</p:attrName>
                                            </p:attrNameLst>
                                          </p:cBhvr>
                                        </p:animRot>
                                      </p:childTnLst>
                                    </p:cTn>
                                  </p:par>
                                  <p:par>
                                    <p:cTn id="9" presetID="8" presetClass="emph" presetSubtype="0" repeatCount="indefinite" fill="hold" grpId="0" nodeType="withEffect">
                                      <p:stCondLst>
                                        <p:cond delay="0"/>
                                      </p:stCondLst>
                                      <p:childTnLst>
                                        <p:animRot by="21600000">
                                          <p:cBhvr>
                                            <p:cTn id="10" dur="9600" fill="hold"/>
                                            <p:tgtEl>
                                              <p:spTgt spid="5"/>
                                            </p:tgtEl>
                                            <p:attrNameLst>
                                              <p:attrName>r</p:attrName>
                                            </p:attrNameLst>
                                          </p:cBhvr>
                                        </p:animRot>
                                      </p:childTnLst>
                                    </p:cTn>
                                  </p:par>
                                  <p:par>
                                    <p:cTn id="11" presetID="8" presetClass="emph" presetSubtype="0" repeatCount="indefinite" fill="hold" grpId="0" nodeType="withEffect">
                                      <p:stCondLst>
                                        <p:cond delay="0"/>
                                      </p:stCondLst>
                                      <p:childTnLst>
                                        <p:animRot by="-21600000">
                                          <p:cBhvr>
                                            <p:cTn id="12" dur="16000" fill="hold"/>
                                            <p:tgtEl>
                                              <p:spTgt spid="6"/>
                                            </p:tgtEl>
                                            <p:attrNameLst>
                                              <p:attrName>r</p:attrName>
                                            </p:attrNameLst>
                                          </p:cBhvr>
                                        </p:animRot>
                                      </p:childTnLst>
                                    </p:cTn>
                                  </p:par>
                                  <p:par>
                                    <p:cTn id="13" presetID="8" presetClass="emph" presetSubtype="0" repeatCount="indefinite" fill="hold" grpId="0" nodeType="withEffect">
                                      <p:stCondLst>
                                        <p:cond delay="0"/>
                                      </p:stCondLst>
                                      <p:childTnLst>
                                        <p:animRot by="21600000">
                                          <p:cBhvr>
                                            <p:cTn id="14" dur="13500" fill="hold"/>
                                            <p:tgtEl>
                                              <p:spTgt spid="3"/>
                                            </p:tgtEl>
                                            <p:attrNameLst>
                                              <p:attrName>r</p:attrName>
                                            </p:attrNameLst>
                                          </p:cBhvr>
                                        </p:animRot>
                                      </p:childTnLst>
                                    </p:cTn>
                                  </p:par>
                                  <p:par>
                                    <p:cTn id="15" presetID="2" presetClass="entr" presetSubtype="8" fill="hold" grpId="0" nodeType="withEffect" p14:presetBounceEnd="80000">
                                      <p:stCondLst>
                                        <p:cond delay="300"/>
                                      </p:stCondLst>
                                      <p:childTnLst>
                                        <p:set>
                                          <p:cBhvr>
                                            <p:cTn id="16" dur="1" fill="hold">
                                              <p:stCondLst>
                                                <p:cond delay="0"/>
                                              </p:stCondLst>
                                            </p:cTn>
                                            <p:tgtEl>
                                              <p:spTgt spid="52"/>
                                            </p:tgtEl>
                                            <p:attrNameLst>
                                              <p:attrName>style.visibility</p:attrName>
                                            </p:attrNameLst>
                                          </p:cBhvr>
                                          <p:to>
                                            <p:strVal val="visible"/>
                                          </p:to>
                                        </p:set>
                                        <p:anim calcmode="lin" valueType="num" p14:bounceEnd="80000">
                                          <p:cBhvr additive="base">
                                            <p:cTn id="17" dur="2250" fill="hold"/>
                                            <p:tgtEl>
                                              <p:spTgt spid="52"/>
                                            </p:tgtEl>
                                            <p:attrNameLst>
                                              <p:attrName>ppt_x</p:attrName>
                                            </p:attrNameLst>
                                          </p:cBhvr>
                                          <p:tavLst>
                                            <p:tav tm="0">
                                              <p:val>
                                                <p:strVal val="0-#ppt_w/2"/>
                                              </p:val>
                                            </p:tav>
                                            <p:tav tm="100000">
                                              <p:val>
                                                <p:strVal val="#ppt_x"/>
                                              </p:val>
                                            </p:tav>
                                          </p:tavLst>
                                        </p:anim>
                                        <p:anim calcmode="lin" valueType="num" p14:bounceEnd="80000">
                                          <p:cBhvr additive="base">
                                            <p:cTn id="18" dur="2250" fill="hold"/>
                                            <p:tgtEl>
                                              <p:spTgt spid="52"/>
                                            </p:tgtEl>
                                            <p:attrNameLst>
                                              <p:attrName>ppt_y</p:attrName>
                                            </p:attrNameLst>
                                          </p:cBhvr>
                                          <p:tavLst>
                                            <p:tav tm="0">
                                              <p:val>
                                                <p:strVal val="#ppt_y"/>
                                              </p:val>
                                            </p:tav>
                                            <p:tav tm="100000">
                                              <p:val>
                                                <p:strVal val="#ppt_y"/>
                                              </p:val>
                                            </p:tav>
                                          </p:tavLst>
                                        </p:anim>
                                      </p:childTnLst>
                                    </p:cTn>
                                  </p:par>
                                  <p:par>
                                    <p:cTn id="19" presetID="2" presetClass="entr" presetSubtype="8" fill="hold" grpId="0" nodeType="withEffect" p14:presetBounceEnd="80000">
                                      <p:stCondLst>
                                        <p:cond delay="400"/>
                                      </p:stCondLst>
                                      <p:childTnLst>
                                        <p:set>
                                          <p:cBhvr>
                                            <p:cTn id="20" dur="1" fill="hold">
                                              <p:stCondLst>
                                                <p:cond delay="0"/>
                                              </p:stCondLst>
                                            </p:cTn>
                                            <p:tgtEl>
                                              <p:spTgt spid="51"/>
                                            </p:tgtEl>
                                            <p:attrNameLst>
                                              <p:attrName>style.visibility</p:attrName>
                                            </p:attrNameLst>
                                          </p:cBhvr>
                                          <p:to>
                                            <p:strVal val="visible"/>
                                          </p:to>
                                        </p:set>
                                        <p:anim calcmode="lin" valueType="num" p14:bounceEnd="80000">
                                          <p:cBhvr additive="base">
                                            <p:cTn id="21" dur="2250" fill="hold"/>
                                            <p:tgtEl>
                                              <p:spTgt spid="51"/>
                                            </p:tgtEl>
                                            <p:attrNameLst>
                                              <p:attrName>ppt_x</p:attrName>
                                            </p:attrNameLst>
                                          </p:cBhvr>
                                          <p:tavLst>
                                            <p:tav tm="0">
                                              <p:val>
                                                <p:strVal val="0-#ppt_w/2"/>
                                              </p:val>
                                            </p:tav>
                                            <p:tav tm="100000">
                                              <p:val>
                                                <p:strVal val="#ppt_x"/>
                                              </p:val>
                                            </p:tav>
                                          </p:tavLst>
                                        </p:anim>
                                        <p:anim calcmode="lin" valueType="num" p14:bounceEnd="80000">
                                          <p:cBhvr additive="base">
                                            <p:cTn id="22" dur="2250" fill="hold"/>
                                            <p:tgtEl>
                                              <p:spTgt spid="51"/>
                                            </p:tgtEl>
                                            <p:attrNameLst>
                                              <p:attrName>ppt_y</p:attrName>
                                            </p:attrNameLst>
                                          </p:cBhvr>
                                          <p:tavLst>
                                            <p:tav tm="0">
                                              <p:val>
                                                <p:strVal val="#ppt_y"/>
                                              </p:val>
                                            </p:tav>
                                            <p:tav tm="100000">
                                              <p:val>
                                                <p:strVal val="#ppt_y"/>
                                              </p:val>
                                            </p:tav>
                                          </p:tavLst>
                                        </p:anim>
                                      </p:childTnLst>
                                    </p:cTn>
                                  </p:par>
                                  <p:par>
                                    <p:cTn id="23" presetID="2" presetClass="entr" presetSubtype="2" fill="hold" grpId="0" nodeType="withEffect" p14:presetBounceEnd="80000">
                                      <p:stCondLst>
                                        <p:cond delay="500"/>
                                      </p:stCondLst>
                                      <p:childTnLst>
                                        <p:set>
                                          <p:cBhvr>
                                            <p:cTn id="24" dur="1" fill="hold">
                                              <p:stCondLst>
                                                <p:cond delay="0"/>
                                              </p:stCondLst>
                                            </p:cTn>
                                            <p:tgtEl>
                                              <p:spTgt spid="53"/>
                                            </p:tgtEl>
                                            <p:attrNameLst>
                                              <p:attrName>style.visibility</p:attrName>
                                            </p:attrNameLst>
                                          </p:cBhvr>
                                          <p:to>
                                            <p:strVal val="visible"/>
                                          </p:to>
                                        </p:set>
                                        <p:anim calcmode="lin" valueType="num" p14:bounceEnd="80000">
                                          <p:cBhvr additive="base">
                                            <p:cTn id="25" dur="2250" fill="hold"/>
                                            <p:tgtEl>
                                              <p:spTgt spid="53"/>
                                            </p:tgtEl>
                                            <p:attrNameLst>
                                              <p:attrName>ppt_x</p:attrName>
                                            </p:attrNameLst>
                                          </p:cBhvr>
                                          <p:tavLst>
                                            <p:tav tm="0">
                                              <p:val>
                                                <p:strVal val="1+#ppt_w/2"/>
                                              </p:val>
                                            </p:tav>
                                            <p:tav tm="100000">
                                              <p:val>
                                                <p:strVal val="#ppt_x"/>
                                              </p:val>
                                            </p:tav>
                                          </p:tavLst>
                                        </p:anim>
                                        <p:anim calcmode="lin" valueType="num" p14:bounceEnd="80000">
                                          <p:cBhvr additive="base">
                                            <p:cTn id="26" dur="2250" fill="hold"/>
                                            <p:tgtEl>
                                              <p:spTgt spid="53"/>
                                            </p:tgtEl>
                                            <p:attrNameLst>
                                              <p:attrName>ppt_y</p:attrName>
                                            </p:attrNameLst>
                                          </p:cBhvr>
                                          <p:tavLst>
                                            <p:tav tm="0">
                                              <p:val>
                                                <p:strVal val="#ppt_y"/>
                                              </p:val>
                                            </p:tav>
                                            <p:tav tm="100000">
                                              <p:val>
                                                <p:strVal val="#ppt_y"/>
                                              </p:val>
                                            </p:tav>
                                          </p:tavLst>
                                        </p:anim>
                                      </p:childTnLst>
                                    </p:cTn>
                                  </p:par>
                                  <p:par>
                                    <p:cTn id="27" presetID="2" presetClass="entr" presetSubtype="2" fill="hold" grpId="0" nodeType="withEffect" p14:presetBounceEnd="80000">
                                      <p:stCondLst>
                                        <p:cond delay="600"/>
                                      </p:stCondLst>
                                      <p:childTnLst>
                                        <p:set>
                                          <p:cBhvr>
                                            <p:cTn id="28" dur="1" fill="hold">
                                              <p:stCondLst>
                                                <p:cond delay="0"/>
                                              </p:stCondLst>
                                            </p:cTn>
                                            <p:tgtEl>
                                              <p:spTgt spid="54"/>
                                            </p:tgtEl>
                                            <p:attrNameLst>
                                              <p:attrName>style.visibility</p:attrName>
                                            </p:attrNameLst>
                                          </p:cBhvr>
                                          <p:to>
                                            <p:strVal val="visible"/>
                                          </p:to>
                                        </p:set>
                                        <p:anim calcmode="lin" valueType="num" p14:bounceEnd="80000">
                                          <p:cBhvr additive="base">
                                            <p:cTn id="29" dur="2250" fill="hold"/>
                                            <p:tgtEl>
                                              <p:spTgt spid="54"/>
                                            </p:tgtEl>
                                            <p:attrNameLst>
                                              <p:attrName>ppt_x</p:attrName>
                                            </p:attrNameLst>
                                          </p:cBhvr>
                                          <p:tavLst>
                                            <p:tav tm="0">
                                              <p:val>
                                                <p:strVal val="1+#ppt_w/2"/>
                                              </p:val>
                                            </p:tav>
                                            <p:tav tm="100000">
                                              <p:val>
                                                <p:strVal val="#ppt_x"/>
                                              </p:val>
                                            </p:tav>
                                          </p:tavLst>
                                        </p:anim>
                                        <p:anim calcmode="lin" valueType="num" p14:bounceEnd="80000">
                                          <p:cBhvr additive="base">
                                            <p:cTn id="30" dur="2250" fill="hold"/>
                                            <p:tgtEl>
                                              <p:spTgt spid="54"/>
                                            </p:tgtEl>
                                            <p:attrNameLst>
                                              <p:attrName>ppt_y</p:attrName>
                                            </p:attrNameLst>
                                          </p:cBhvr>
                                          <p:tavLst>
                                            <p:tav tm="0">
                                              <p:val>
                                                <p:strVal val="#ppt_y"/>
                                              </p:val>
                                            </p:tav>
                                            <p:tav tm="100000">
                                              <p:val>
                                                <p:strVal val="#ppt_y"/>
                                              </p:val>
                                            </p:tav>
                                          </p:tavLst>
                                        </p:anim>
                                      </p:childTnLst>
                                    </p:cTn>
                                  </p:par>
                                  <p:par>
                                    <p:cTn id="31" presetID="2" presetClass="entr" presetSubtype="2" fill="hold" grpId="0" nodeType="withEffect" p14:presetBounceEnd="80000">
                                      <p:stCondLst>
                                        <p:cond delay="700"/>
                                      </p:stCondLst>
                                      <p:childTnLst>
                                        <p:set>
                                          <p:cBhvr>
                                            <p:cTn id="32" dur="1" fill="hold">
                                              <p:stCondLst>
                                                <p:cond delay="0"/>
                                              </p:stCondLst>
                                            </p:cTn>
                                            <p:tgtEl>
                                              <p:spTgt spid="55"/>
                                            </p:tgtEl>
                                            <p:attrNameLst>
                                              <p:attrName>style.visibility</p:attrName>
                                            </p:attrNameLst>
                                          </p:cBhvr>
                                          <p:to>
                                            <p:strVal val="visible"/>
                                          </p:to>
                                        </p:set>
                                        <p:anim calcmode="lin" valueType="num" p14:bounceEnd="80000">
                                          <p:cBhvr additive="base">
                                            <p:cTn id="33" dur="2250" fill="hold"/>
                                            <p:tgtEl>
                                              <p:spTgt spid="55"/>
                                            </p:tgtEl>
                                            <p:attrNameLst>
                                              <p:attrName>ppt_x</p:attrName>
                                            </p:attrNameLst>
                                          </p:cBhvr>
                                          <p:tavLst>
                                            <p:tav tm="0">
                                              <p:val>
                                                <p:strVal val="1+#ppt_w/2"/>
                                              </p:val>
                                            </p:tav>
                                            <p:tav tm="100000">
                                              <p:val>
                                                <p:strVal val="#ppt_x"/>
                                              </p:val>
                                            </p:tav>
                                          </p:tavLst>
                                        </p:anim>
                                        <p:anim calcmode="lin" valueType="num" p14:bounceEnd="80000">
                                          <p:cBhvr additive="base">
                                            <p:cTn id="34" dur="2250" fill="hold"/>
                                            <p:tgtEl>
                                              <p:spTgt spid="55"/>
                                            </p:tgtEl>
                                            <p:attrNameLst>
                                              <p:attrName>ppt_y</p:attrName>
                                            </p:attrNameLst>
                                          </p:cBhvr>
                                          <p:tavLst>
                                            <p:tav tm="0">
                                              <p:val>
                                                <p:strVal val="#ppt_y"/>
                                              </p:val>
                                            </p:tav>
                                            <p:tav tm="100000">
                                              <p:val>
                                                <p:strVal val="#ppt_y"/>
                                              </p:val>
                                            </p:tav>
                                          </p:tavLst>
                                        </p:anim>
                                      </p:childTnLst>
                                    </p:cTn>
                                  </p:par>
                                  <p:par>
                                    <p:cTn id="35" presetID="2" presetClass="entr" presetSubtype="2" fill="hold" grpId="0" nodeType="withEffect" p14:presetBounceEnd="80000">
                                      <p:stCondLst>
                                        <p:cond delay="900"/>
                                      </p:stCondLst>
                                      <p:childTnLst>
                                        <p:set>
                                          <p:cBhvr>
                                            <p:cTn id="36" dur="1" fill="hold">
                                              <p:stCondLst>
                                                <p:cond delay="0"/>
                                              </p:stCondLst>
                                            </p:cTn>
                                            <p:tgtEl>
                                              <p:spTgt spid="56"/>
                                            </p:tgtEl>
                                            <p:attrNameLst>
                                              <p:attrName>style.visibility</p:attrName>
                                            </p:attrNameLst>
                                          </p:cBhvr>
                                          <p:to>
                                            <p:strVal val="visible"/>
                                          </p:to>
                                        </p:set>
                                        <p:anim calcmode="lin" valueType="num" p14:bounceEnd="80000">
                                          <p:cBhvr additive="base">
                                            <p:cTn id="37" dur="2250" fill="hold"/>
                                            <p:tgtEl>
                                              <p:spTgt spid="56"/>
                                            </p:tgtEl>
                                            <p:attrNameLst>
                                              <p:attrName>ppt_x</p:attrName>
                                            </p:attrNameLst>
                                          </p:cBhvr>
                                          <p:tavLst>
                                            <p:tav tm="0">
                                              <p:val>
                                                <p:strVal val="1+#ppt_w/2"/>
                                              </p:val>
                                            </p:tav>
                                            <p:tav tm="100000">
                                              <p:val>
                                                <p:strVal val="#ppt_x"/>
                                              </p:val>
                                            </p:tav>
                                          </p:tavLst>
                                        </p:anim>
                                        <p:anim calcmode="lin" valueType="num" p14:bounceEnd="80000">
                                          <p:cBhvr additive="base">
                                            <p:cTn id="38" dur="2250" fill="hold"/>
                                            <p:tgtEl>
                                              <p:spTgt spid="56"/>
                                            </p:tgtEl>
                                            <p:attrNameLst>
                                              <p:attrName>ppt_y</p:attrName>
                                            </p:attrNameLst>
                                          </p:cBhvr>
                                          <p:tavLst>
                                            <p:tav tm="0">
                                              <p:val>
                                                <p:strVal val="#ppt_y"/>
                                              </p:val>
                                            </p:tav>
                                            <p:tav tm="100000">
                                              <p:val>
                                                <p:strVal val="#ppt_y"/>
                                              </p:val>
                                            </p:tav>
                                          </p:tavLst>
                                        </p:anim>
                                      </p:childTnLst>
                                    </p:cTn>
                                  </p:par>
                                  <p:par>
                                    <p:cTn id="39" presetID="2" presetClass="entr" presetSubtype="4" fill="hold" grpId="0" nodeType="withEffect" p14:presetBounceEnd="81818">
                                      <p:stCondLst>
                                        <p:cond delay="0"/>
                                      </p:stCondLst>
                                      <p:iterate type="lt">
                                        <p:tmPct val="3977"/>
                                      </p:iterate>
                                      <p:childTnLst>
                                        <p:set>
                                          <p:cBhvr>
                                            <p:cTn id="40" dur="1" fill="hold">
                                              <p:stCondLst>
                                                <p:cond delay="0"/>
                                              </p:stCondLst>
                                            </p:cTn>
                                            <p:tgtEl>
                                              <p:spTgt spid="59"/>
                                            </p:tgtEl>
                                            <p:attrNameLst>
                                              <p:attrName>style.visibility</p:attrName>
                                            </p:attrNameLst>
                                          </p:cBhvr>
                                          <p:to>
                                            <p:strVal val="visible"/>
                                          </p:to>
                                        </p:set>
                                        <p:anim calcmode="lin" valueType="num" p14:bounceEnd="81818">
                                          <p:cBhvr additive="base">
                                            <p:cTn id="41" dur="2200" fill="hold"/>
                                            <p:tgtEl>
                                              <p:spTgt spid="59"/>
                                            </p:tgtEl>
                                            <p:attrNameLst>
                                              <p:attrName>ppt_x</p:attrName>
                                            </p:attrNameLst>
                                          </p:cBhvr>
                                          <p:tavLst>
                                            <p:tav tm="0">
                                              <p:val>
                                                <p:strVal val="#ppt_x"/>
                                              </p:val>
                                            </p:tav>
                                            <p:tav tm="100000">
                                              <p:val>
                                                <p:strVal val="#ppt_x"/>
                                              </p:val>
                                            </p:tav>
                                          </p:tavLst>
                                        </p:anim>
                                        <p:anim calcmode="lin" valueType="num" p14:bounceEnd="81818">
                                          <p:cBhvr additive="base">
                                            <p:cTn id="42" dur="2200" fill="hold"/>
                                            <p:tgtEl>
                                              <p:spTgt spid="59"/>
                                            </p:tgtEl>
                                            <p:attrNameLst>
                                              <p:attrName>ppt_y</p:attrName>
                                            </p:attrNameLst>
                                          </p:cBhvr>
                                          <p:tavLst>
                                            <p:tav tm="0">
                                              <p:val>
                                                <p:strVal val="1+#ppt_h/2"/>
                                              </p:val>
                                            </p:tav>
                                            <p:tav tm="100000">
                                              <p:val>
                                                <p:strVal val="#ppt_y"/>
                                              </p:val>
                                            </p:tav>
                                          </p:tavLst>
                                        </p:anim>
                                      </p:childTnLst>
                                    </p:cTn>
                                  </p:par>
                                  <p:par>
                                    <p:cTn id="43" presetID="2" presetClass="entr" presetSubtype="4" decel="100000" fill="hold" grpId="0" nodeType="withEffect">
                                      <p:stCondLst>
                                        <p:cond delay="200"/>
                                      </p:stCondLst>
                                      <p:childTnLst>
                                        <p:set>
                                          <p:cBhvr>
                                            <p:cTn id="44" dur="1" fill="hold">
                                              <p:stCondLst>
                                                <p:cond delay="0"/>
                                              </p:stCondLst>
                                            </p:cTn>
                                            <p:tgtEl>
                                              <p:spTgt spid="57"/>
                                            </p:tgtEl>
                                            <p:attrNameLst>
                                              <p:attrName>style.visibility</p:attrName>
                                            </p:attrNameLst>
                                          </p:cBhvr>
                                          <p:to>
                                            <p:strVal val="visible"/>
                                          </p:to>
                                        </p:set>
                                        <p:anim calcmode="lin" valueType="num">
                                          <p:cBhvr additive="base">
                                            <p:cTn id="45" dur="1000" fill="hold"/>
                                            <p:tgtEl>
                                              <p:spTgt spid="57"/>
                                            </p:tgtEl>
                                            <p:attrNameLst>
                                              <p:attrName>ppt_x</p:attrName>
                                            </p:attrNameLst>
                                          </p:cBhvr>
                                          <p:tavLst>
                                            <p:tav tm="0">
                                              <p:val>
                                                <p:strVal val="#ppt_x"/>
                                              </p:val>
                                            </p:tav>
                                            <p:tav tm="100000">
                                              <p:val>
                                                <p:strVal val="#ppt_x"/>
                                              </p:val>
                                            </p:tav>
                                          </p:tavLst>
                                        </p:anim>
                                        <p:anim calcmode="lin" valueType="num">
                                          <p:cBhvr additive="base">
                                            <p:cTn id="46" dur="1000" fill="hold"/>
                                            <p:tgtEl>
                                              <p:spTgt spid="57"/>
                                            </p:tgtEl>
                                            <p:attrNameLst>
                                              <p:attrName>ppt_y</p:attrName>
                                            </p:attrNameLst>
                                          </p:cBhvr>
                                          <p:tavLst>
                                            <p:tav tm="0">
                                              <p:val>
                                                <p:strVal val="1+#ppt_h/2"/>
                                              </p:val>
                                            </p:tav>
                                            <p:tav tm="100000">
                                              <p:val>
                                                <p:strVal val="#ppt_y"/>
                                              </p:val>
                                            </p:tav>
                                          </p:tavLst>
                                        </p:anim>
                                      </p:childTnLst>
                                    </p:cTn>
                                  </p:par>
                                  <p:par>
                                    <p:cTn id="47" presetID="2" presetClass="entr" presetSubtype="4" fill="hold" nodeType="withEffect" p14:presetBounceEnd="80000">
                                      <p:stCondLst>
                                        <p:cond delay="200"/>
                                      </p:stCondLst>
                                      <p:childTnLst>
                                        <p:set>
                                          <p:cBhvr>
                                            <p:cTn id="48" dur="1" fill="hold">
                                              <p:stCondLst>
                                                <p:cond delay="0"/>
                                              </p:stCondLst>
                                            </p:cTn>
                                            <p:tgtEl>
                                              <p:spTgt spid="50"/>
                                            </p:tgtEl>
                                            <p:attrNameLst>
                                              <p:attrName>style.visibility</p:attrName>
                                            </p:attrNameLst>
                                          </p:cBhvr>
                                          <p:to>
                                            <p:strVal val="visible"/>
                                          </p:to>
                                        </p:set>
                                        <p:anim calcmode="lin" valueType="num" p14:bounceEnd="80000">
                                          <p:cBhvr additive="base">
                                            <p:cTn id="49" dur="2250" fill="hold"/>
                                            <p:tgtEl>
                                              <p:spTgt spid="50"/>
                                            </p:tgtEl>
                                            <p:attrNameLst>
                                              <p:attrName>ppt_x</p:attrName>
                                            </p:attrNameLst>
                                          </p:cBhvr>
                                          <p:tavLst>
                                            <p:tav tm="0">
                                              <p:val>
                                                <p:strVal val="#ppt_x"/>
                                              </p:val>
                                            </p:tav>
                                            <p:tav tm="100000">
                                              <p:val>
                                                <p:strVal val="#ppt_x"/>
                                              </p:val>
                                            </p:tav>
                                          </p:tavLst>
                                        </p:anim>
                                        <p:anim calcmode="lin" valueType="num" p14:bounceEnd="80000">
                                          <p:cBhvr additive="base">
                                            <p:cTn id="50" dur="2250" fill="hold"/>
                                            <p:tgtEl>
                                              <p:spTgt spid="50"/>
                                            </p:tgtEl>
                                            <p:attrNameLst>
                                              <p:attrName>ppt_y</p:attrName>
                                            </p:attrNameLst>
                                          </p:cBhvr>
                                          <p:tavLst>
                                            <p:tav tm="0">
                                              <p:val>
                                                <p:strVal val="1+#ppt_h/2"/>
                                              </p:val>
                                            </p:tav>
                                            <p:tav tm="100000">
                                              <p:val>
                                                <p:strVal val="#ppt_y"/>
                                              </p:val>
                                            </p:tav>
                                          </p:tavLst>
                                        </p:anim>
                                      </p:childTnLst>
                                    </p:cTn>
                                  </p:par>
                                  <p:par>
                                    <p:cTn id="51" presetID="2" presetClass="entr" presetSubtype="4" fill="hold" nodeType="withEffect" p14:presetBounceEnd="80000">
                                      <p:stCondLst>
                                        <p:cond delay="200"/>
                                      </p:stCondLst>
                                      <p:childTnLst>
                                        <p:set>
                                          <p:cBhvr>
                                            <p:cTn id="52" dur="1" fill="hold">
                                              <p:stCondLst>
                                                <p:cond delay="0"/>
                                              </p:stCondLst>
                                            </p:cTn>
                                            <p:tgtEl>
                                              <p:spTgt spid="27"/>
                                            </p:tgtEl>
                                            <p:attrNameLst>
                                              <p:attrName>style.visibility</p:attrName>
                                            </p:attrNameLst>
                                          </p:cBhvr>
                                          <p:to>
                                            <p:strVal val="visible"/>
                                          </p:to>
                                        </p:set>
                                        <p:anim calcmode="lin" valueType="num" p14:bounceEnd="80000">
                                          <p:cBhvr additive="base">
                                            <p:cTn id="53" dur="2250" fill="hold"/>
                                            <p:tgtEl>
                                              <p:spTgt spid="27"/>
                                            </p:tgtEl>
                                            <p:attrNameLst>
                                              <p:attrName>ppt_x</p:attrName>
                                            </p:attrNameLst>
                                          </p:cBhvr>
                                          <p:tavLst>
                                            <p:tav tm="0">
                                              <p:val>
                                                <p:strVal val="#ppt_x"/>
                                              </p:val>
                                            </p:tav>
                                            <p:tav tm="100000">
                                              <p:val>
                                                <p:strVal val="#ppt_x"/>
                                              </p:val>
                                            </p:tav>
                                          </p:tavLst>
                                        </p:anim>
                                        <p:anim calcmode="lin" valueType="num" p14:bounceEnd="80000">
                                          <p:cBhvr additive="base">
                                            <p:cTn id="54" dur="2250" fill="hold"/>
                                            <p:tgtEl>
                                              <p:spTgt spid="27"/>
                                            </p:tgtEl>
                                            <p:attrNameLst>
                                              <p:attrName>ppt_y</p:attrName>
                                            </p:attrNameLst>
                                          </p:cBhvr>
                                          <p:tavLst>
                                            <p:tav tm="0">
                                              <p:val>
                                                <p:strVal val="1+#ppt_h/2"/>
                                              </p:val>
                                            </p:tav>
                                            <p:tav tm="100000">
                                              <p:val>
                                                <p:strVal val="#ppt_y"/>
                                              </p:val>
                                            </p:tav>
                                          </p:tavLst>
                                        </p:anim>
                                      </p:childTnLst>
                                    </p:cTn>
                                  </p:par>
                                  <p:par>
                                    <p:cTn id="55" presetID="2" presetClass="entr" presetSubtype="4" fill="hold" nodeType="withEffect" p14:presetBounceEnd="80000">
                                      <p:stCondLst>
                                        <p:cond delay="400"/>
                                      </p:stCondLst>
                                      <p:childTnLst>
                                        <p:set>
                                          <p:cBhvr>
                                            <p:cTn id="56" dur="1" fill="hold">
                                              <p:stCondLst>
                                                <p:cond delay="0"/>
                                              </p:stCondLst>
                                            </p:cTn>
                                            <p:tgtEl>
                                              <p:spTgt spid="49"/>
                                            </p:tgtEl>
                                            <p:attrNameLst>
                                              <p:attrName>style.visibility</p:attrName>
                                            </p:attrNameLst>
                                          </p:cBhvr>
                                          <p:to>
                                            <p:strVal val="visible"/>
                                          </p:to>
                                        </p:set>
                                        <p:anim calcmode="lin" valueType="num" p14:bounceEnd="80000">
                                          <p:cBhvr additive="base">
                                            <p:cTn id="57" dur="2250" fill="hold"/>
                                            <p:tgtEl>
                                              <p:spTgt spid="49"/>
                                            </p:tgtEl>
                                            <p:attrNameLst>
                                              <p:attrName>ppt_x</p:attrName>
                                            </p:attrNameLst>
                                          </p:cBhvr>
                                          <p:tavLst>
                                            <p:tav tm="0">
                                              <p:val>
                                                <p:strVal val="#ppt_x"/>
                                              </p:val>
                                            </p:tav>
                                            <p:tav tm="100000">
                                              <p:val>
                                                <p:strVal val="#ppt_x"/>
                                              </p:val>
                                            </p:tav>
                                          </p:tavLst>
                                        </p:anim>
                                        <p:anim calcmode="lin" valueType="num" p14:bounceEnd="80000">
                                          <p:cBhvr additive="base">
                                            <p:cTn id="58" dur="2250" fill="hold"/>
                                            <p:tgtEl>
                                              <p:spTgt spid="49"/>
                                            </p:tgtEl>
                                            <p:attrNameLst>
                                              <p:attrName>ppt_y</p:attrName>
                                            </p:attrNameLst>
                                          </p:cBhvr>
                                          <p:tavLst>
                                            <p:tav tm="0">
                                              <p:val>
                                                <p:strVal val="1+#ppt_h/2"/>
                                              </p:val>
                                            </p:tav>
                                            <p:tav tm="100000">
                                              <p:val>
                                                <p:strVal val="#ppt_y"/>
                                              </p:val>
                                            </p:tav>
                                          </p:tavLst>
                                        </p:anim>
                                      </p:childTnLst>
                                    </p:cTn>
                                  </p:par>
                                  <p:par>
                                    <p:cTn id="59" presetID="2" presetClass="entr" presetSubtype="4" fill="hold" nodeType="withEffect" p14:presetBounceEnd="80000">
                                      <p:stCondLst>
                                        <p:cond delay="400"/>
                                      </p:stCondLst>
                                      <p:childTnLst>
                                        <p:set>
                                          <p:cBhvr>
                                            <p:cTn id="60" dur="1" fill="hold">
                                              <p:stCondLst>
                                                <p:cond delay="0"/>
                                              </p:stCondLst>
                                            </p:cTn>
                                            <p:tgtEl>
                                              <p:spTgt spid="33"/>
                                            </p:tgtEl>
                                            <p:attrNameLst>
                                              <p:attrName>style.visibility</p:attrName>
                                            </p:attrNameLst>
                                          </p:cBhvr>
                                          <p:to>
                                            <p:strVal val="visible"/>
                                          </p:to>
                                        </p:set>
                                        <p:anim calcmode="lin" valueType="num" p14:bounceEnd="80000">
                                          <p:cBhvr additive="base">
                                            <p:cTn id="61" dur="2250" fill="hold"/>
                                            <p:tgtEl>
                                              <p:spTgt spid="33"/>
                                            </p:tgtEl>
                                            <p:attrNameLst>
                                              <p:attrName>ppt_x</p:attrName>
                                            </p:attrNameLst>
                                          </p:cBhvr>
                                          <p:tavLst>
                                            <p:tav tm="0">
                                              <p:val>
                                                <p:strVal val="#ppt_x"/>
                                              </p:val>
                                            </p:tav>
                                            <p:tav tm="100000">
                                              <p:val>
                                                <p:strVal val="#ppt_x"/>
                                              </p:val>
                                            </p:tav>
                                          </p:tavLst>
                                        </p:anim>
                                        <p:anim calcmode="lin" valueType="num" p14:bounceEnd="80000">
                                          <p:cBhvr additive="base">
                                            <p:cTn id="62" dur="2250" fill="hold"/>
                                            <p:tgtEl>
                                              <p:spTgt spid="33"/>
                                            </p:tgtEl>
                                            <p:attrNameLst>
                                              <p:attrName>ppt_y</p:attrName>
                                            </p:attrNameLst>
                                          </p:cBhvr>
                                          <p:tavLst>
                                            <p:tav tm="0">
                                              <p:val>
                                                <p:strVal val="1+#ppt_h/2"/>
                                              </p:val>
                                            </p:tav>
                                            <p:tav tm="100000">
                                              <p:val>
                                                <p:strVal val="#ppt_y"/>
                                              </p:val>
                                            </p:tav>
                                          </p:tavLst>
                                        </p:anim>
                                      </p:childTnLst>
                                    </p:cTn>
                                  </p:par>
                                  <p:par>
                                    <p:cTn id="63" presetID="2" presetClass="entr" presetSubtype="4" fill="hold" nodeType="withEffect" p14:presetBounceEnd="80000">
                                      <p:stCondLst>
                                        <p:cond delay="600"/>
                                      </p:stCondLst>
                                      <p:childTnLst>
                                        <p:set>
                                          <p:cBhvr>
                                            <p:cTn id="64" dur="1" fill="hold">
                                              <p:stCondLst>
                                                <p:cond delay="0"/>
                                              </p:stCondLst>
                                            </p:cTn>
                                            <p:tgtEl>
                                              <p:spTgt spid="48"/>
                                            </p:tgtEl>
                                            <p:attrNameLst>
                                              <p:attrName>style.visibility</p:attrName>
                                            </p:attrNameLst>
                                          </p:cBhvr>
                                          <p:to>
                                            <p:strVal val="visible"/>
                                          </p:to>
                                        </p:set>
                                        <p:anim calcmode="lin" valueType="num" p14:bounceEnd="80000">
                                          <p:cBhvr additive="base">
                                            <p:cTn id="65" dur="2250" fill="hold"/>
                                            <p:tgtEl>
                                              <p:spTgt spid="48"/>
                                            </p:tgtEl>
                                            <p:attrNameLst>
                                              <p:attrName>ppt_x</p:attrName>
                                            </p:attrNameLst>
                                          </p:cBhvr>
                                          <p:tavLst>
                                            <p:tav tm="0">
                                              <p:val>
                                                <p:strVal val="#ppt_x"/>
                                              </p:val>
                                            </p:tav>
                                            <p:tav tm="100000">
                                              <p:val>
                                                <p:strVal val="#ppt_x"/>
                                              </p:val>
                                            </p:tav>
                                          </p:tavLst>
                                        </p:anim>
                                        <p:anim calcmode="lin" valueType="num" p14:bounceEnd="80000">
                                          <p:cBhvr additive="base">
                                            <p:cTn id="66" dur="2250" fill="hold"/>
                                            <p:tgtEl>
                                              <p:spTgt spid="48"/>
                                            </p:tgtEl>
                                            <p:attrNameLst>
                                              <p:attrName>ppt_y</p:attrName>
                                            </p:attrNameLst>
                                          </p:cBhvr>
                                          <p:tavLst>
                                            <p:tav tm="0">
                                              <p:val>
                                                <p:strVal val="1+#ppt_h/2"/>
                                              </p:val>
                                            </p:tav>
                                            <p:tav tm="100000">
                                              <p:val>
                                                <p:strVal val="#ppt_y"/>
                                              </p:val>
                                            </p:tav>
                                          </p:tavLst>
                                        </p:anim>
                                      </p:childTnLst>
                                    </p:cTn>
                                  </p:par>
                                  <p:par>
                                    <p:cTn id="67" presetID="2" presetClass="entr" presetSubtype="4" fill="hold" nodeType="withEffect" p14:presetBounceEnd="80000">
                                      <p:stCondLst>
                                        <p:cond delay="600"/>
                                      </p:stCondLst>
                                      <p:childTnLst>
                                        <p:set>
                                          <p:cBhvr>
                                            <p:cTn id="68" dur="1" fill="hold">
                                              <p:stCondLst>
                                                <p:cond delay="0"/>
                                              </p:stCondLst>
                                            </p:cTn>
                                            <p:tgtEl>
                                              <p:spTgt spid="39"/>
                                            </p:tgtEl>
                                            <p:attrNameLst>
                                              <p:attrName>style.visibility</p:attrName>
                                            </p:attrNameLst>
                                          </p:cBhvr>
                                          <p:to>
                                            <p:strVal val="visible"/>
                                          </p:to>
                                        </p:set>
                                        <p:anim calcmode="lin" valueType="num" p14:bounceEnd="80000">
                                          <p:cBhvr additive="base">
                                            <p:cTn id="69" dur="2250" fill="hold"/>
                                            <p:tgtEl>
                                              <p:spTgt spid="39"/>
                                            </p:tgtEl>
                                            <p:attrNameLst>
                                              <p:attrName>ppt_x</p:attrName>
                                            </p:attrNameLst>
                                          </p:cBhvr>
                                          <p:tavLst>
                                            <p:tav tm="0">
                                              <p:val>
                                                <p:strVal val="#ppt_x"/>
                                              </p:val>
                                            </p:tav>
                                            <p:tav tm="100000">
                                              <p:val>
                                                <p:strVal val="#ppt_x"/>
                                              </p:val>
                                            </p:tav>
                                          </p:tavLst>
                                        </p:anim>
                                        <p:anim calcmode="lin" valueType="num" p14:bounceEnd="80000">
                                          <p:cBhvr additive="base">
                                            <p:cTn id="70" dur="2250" fill="hold"/>
                                            <p:tgtEl>
                                              <p:spTgt spid="39"/>
                                            </p:tgtEl>
                                            <p:attrNameLst>
                                              <p:attrName>ppt_y</p:attrName>
                                            </p:attrNameLst>
                                          </p:cBhvr>
                                          <p:tavLst>
                                            <p:tav tm="0">
                                              <p:val>
                                                <p:strVal val="1+#ppt_h/2"/>
                                              </p:val>
                                            </p:tav>
                                            <p:tav tm="100000">
                                              <p:val>
                                                <p:strVal val="#ppt_y"/>
                                              </p:val>
                                            </p:tav>
                                          </p:tavLst>
                                        </p:anim>
                                      </p:childTnLst>
                                    </p:cTn>
                                  </p:par>
                                  <p:par>
                                    <p:cTn id="71" presetID="2" presetClass="entr" presetSubtype="4" fill="hold" nodeType="withEffect" p14:presetBounceEnd="80000">
                                      <p:stCondLst>
                                        <p:cond delay="800"/>
                                      </p:stCondLst>
                                      <p:childTnLst>
                                        <p:set>
                                          <p:cBhvr>
                                            <p:cTn id="72" dur="1" fill="hold">
                                              <p:stCondLst>
                                                <p:cond delay="0"/>
                                              </p:stCondLst>
                                            </p:cTn>
                                            <p:tgtEl>
                                              <p:spTgt spid="10"/>
                                            </p:tgtEl>
                                            <p:attrNameLst>
                                              <p:attrName>style.visibility</p:attrName>
                                            </p:attrNameLst>
                                          </p:cBhvr>
                                          <p:to>
                                            <p:strVal val="visible"/>
                                          </p:to>
                                        </p:set>
                                        <p:anim calcmode="lin" valueType="num" p14:bounceEnd="80000">
                                          <p:cBhvr additive="base">
                                            <p:cTn id="73" dur="2250" fill="hold"/>
                                            <p:tgtEl>
                                              <p:spTgt spid="10"/>
                                            </p:tgtEl>
                                            <p:attrNameLst>
                                              <p:attrName>ppt_x</p:attrName>
                                            </p:attrNameLst>
                                          </p:cBhvr>
                                          <p:tavLst>
                                            <p:tav tm="0">
                                              <p:val>
                                                <p:strVal val="#ppt_x"/>
                                              </p:val>
                                            </p:tav>
                                            <p:tav tm="100000">
                                              <p:val>
                                                <p:strVal val="#ppt_x"/>
                                              </p:val>
                                            </p:tav>
                                          </p:tavLst>
                                        </p:anim>
                                        <p:anim calcmode="lin" valueType="num" p14:bounceEnd="80000">
                                          <p:cBhvr additive="base">
                                            <p:cTn id="74" dur="2250" fill="hold"/>
                                            <p:tgtEl>
                                              <p:spTgt spid="10"/>
                                            </p:tgtEl>
                                            <p:attrNameLst>
                                              <p:attrName>ppt_y</p:attrName>
                                            </p:attrNameLst>
                                          </p:cBhvr>
                                          <p:tavLst>
                                            <p:tav tm="0">
                                              <p:val>
                                                <p:strVal val="1+#ppt_h/2"/>
                                              </p:val>
                                            </p:tav>
                                            <p:tav tm="100000">
                                              <p:val>
                                                <p:strVal val="#ppt_y"/>
                                              </p:val>
                                            </p:tav>
                                          </p:tavLst>
                                        </p:anim>
                                      </p:childTnLst>
                                    </p:cTn>
                                  </p:par>
                                  <p:par>
                                    <p:cTn id="75" presetID="2" presetClass="entr" presetSubtype="4" fill="hold" nodeType="withEffect" p14:presetBounceEnd="80000">
                                      <p:stCondLst>
                                        <p:cond delay="800"/>
                                      </p:stCondLst>
                                      <p:childTnLst>
                                        <p:set>
                                          <p:cBhvr>
                                            <p:cTn id="76" dur="1" fill="hold">
                                              <p:stCondLst>
                                                <p:cond delay="0"/>
                                              </p:stCondLst>
                                            </p:cTn>
                                            <p:tgtEl>
                                              <p:spTgt spid="22"/>
                                            </p:tgtEl>
                                            <p:attrNameLst>
                                              <p:attrName>style.visibility</p:attrName>
                                            </p:attrNameLst>
                                          </p:cBhvr>
                                          <p:to>
                                            <p:strVal val="visible"/>
                                          </p:to>
                                        </p:set>
                                        <p:anim calcmode="lin" valueType="num" p14:bounceEnd="80000">
                                          <p:cBhvr additive="base">
                                            <p:cTn id="77" dur="2250" fill="hold"/>
                                            <p:tgtEl>
                                              <p:spTgt spid="22"/>
                                            </p:tgtEl>
                                            <p:attrNameLst>
                                              <p:attrName>ppt_x</p:attrName>
                                            </p:attrNameLst>
                                          </p:cBhvr>
                                          <p:tavLst>
                                            <p:tav tm="0">
                                              <p:val>
                                                <p:strVal val="#ppt_x"/>
                                              </p:val>
                                            </p:tav>
                                            <p:tav tm="100000">
                                              <p:val>
                                                <p:strVal val="#ppt_x"/>
                                              </p:val>
                                            </p:tav>
                                          </p:tavLst>
                                        </p:anim>
                                        <p:anim calcmode="lin" valueType="num" p14:bounceEnd="80000">
                                          <p:cBhvr additive="base">
                                            <p:cTn id="78" dur="2250" fill="hold"/>
                                            <p:tgtEl>
                                              <p:spTgt spid="22"/>
                                            </p:tgtEl>
                                            <p:attrNameLst>
                                              <p:attrName>ppt_y</p:attrName>
                                            </p:attrNameLst>
                                          </p:cBhvr>
                                          <p:tavLst>
                                            <p:tav tm="0">
                                              <p:val>
                                                <p:strVal val="1+#ppt_h/2"/>
                                              </p:val>
                                            </p:tav>
                                            <p:tav tm="100000">
                                              <p:val>
                                                <p:strVal val="#ppt_y"/>
                                              </p:val>
                                            </p:tav>
                                          </p:tavLst>
                                        </p:anim>
                                      </p:childTnLst>
                                    </p:cTn>
                                  </p:par>
                                  <p:par>
                                    <p:cTn id="79" presetID="2" presetClass="entr" presetSubtype="4" fill="hold" grpId="0" nodeType="withEffect" p14:presetBounceEnd="80000">
                                      <p:stCondLst>
                                        <p:cond delay="200"/>
                                      </p:stCondLst>
                                      <p:childTnLst>
                                        <p:set>
                                          <p:cBhvr>
                                            <p:cTn id="80" dur="1" fill="hold">
                                              <p:stCondLst>
                                                <p:cond delay="0"/>
                                              </p:stCondLst>
                                            </p:cTn>
                                            <p:tgtEl>
                                              <p:spTgt spid="21"/>
                                            </p:tgtEl>
                                            <p:attrNameLst>
                                              <p:attrName>style.visibility</p:attrName>
                                            </p:attrNameLst>
                                          </p:cBhvr>
                                          <p:to>
                                            <p:strVal val="visible"/>
                                          </p:to>
                                        </p:set>
                                        <p:anim calcmode="lin" valueType="num" p14:bounceEnd="80000">
                                          <p:cBhvr additive="base">
                                            <p:cTn id="81" dur="2250" fill="hold"/>
                                            <p:tgtEl>
                                              <p:spTgt spid="21"/>
                                            </p:tgtEl>
                                            <p:attrNameLst>
                                              <p:attrName>ppt_x</p:attrName>
                                            </p:attrNameLst>
                                          </p:cBhvr>
                                          <p:tavLst>
                                            <p:tav tm="0">
                                              <p:val>
                                                <p:strVal val="#ppt_x"/>
                                              </p:val>
                                            </p:tav>
                                            <p:tav tm="100000">
                                              <p:val>
                                                <p:strVal val="#ppt_x"/>
                                              </p:val>
                                            </p:tav>
                                          </p:tavLst>
                                        </p:anim>
                                        <p:anim calcmode="lin" valueType="num" p14:bounceEnd="80000">
                                          <p:cBhvr additive="base">
                                            <p:cTn id="82" dur="2250" fill="hold"/>
                                            <p:tgtEl>
                                              <p:spTgt spid="2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4" grpId="0" animBg="1"/>
          <p:bldP spid="5" grpId="0" animBg="1"/>
          <p:bldP spid="3" grpId="0" animBg="1"/>
          <p:bldP spid="6" grpId="0" animBg="1"/>
          <p:bldP spid="51" grpId="0"/>
          <p:bldP spid="52" grpId="0" animBg="1"/>
          <p:bldP spid="53" grpId="0"/>
          <p:bldP spid="54" grpId="0"/>
          <p:bldP spid="55" grpId="0"/>
          <p:bldP spid="56" grpId="0"/>
          <p:bldP spid="57" grpId="0"/>
          <p:bldP spid="59" grpId="0"/>
          <p:bldP spid="21"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8250" fill="hold"/>
                                            <p:tgtEl>
                                              <p:spTgt spid="9"/>
                                            </p:tgtEl>
                                            <p:attrNameLst>
                                              <p:attrName>r</p:attrName>
                                            </p:attrNameLst>
                                          </p:cBhvr>
                                        </p:animRot>
                                      </p:childTnLst>
                                    </p:cTn>
                                  </p:par>
                                  <p:par>
                                    <p:cTn id="7" presetID="8" presetClass="emph" presetSubtype="0" repeatCount="indefinite" fill="hold" grpId="0" nodeType="withEffect">
                                      <p:stCondLst>
                                        <p:cond delay="0"/>
                                      </p:stCondLst>
                                      <p:childTnLst>
                                        <p:animRot by="21600000">
                                          <p:cBhvr>
                                            <p:cTn id="8" dur="6100" fill="hold"/>
                                            <p:tgtEl>
                                              <p:spTgt spid="4"/>
                                            </p:tgtEl>
                                            <p:attrNameLst>
                                              <p:attrName>r</p:attrName>
                                            </p:attrNameLst>
                                          </p:cBhvr>
                                        </p:animRot>
                                      </p:childTnLst>
                                    </p:cTn>
                                  </p:par>
                                  <p:par>
                                    <p:cTn id="9" presetID="8" presetClass="emph" presetSubtype="0" repeatCount="indefinite" fill="hold" grpId="0" nodeType="withEffect">
                                      <p:stCondLst>
                                        <p:cond delay="0"/>
                                      </p:stCondLst>
                                      <p:childTnLst>
                                        <p:animRot by="21600000">
                                          <p:cBhvr>
                                            <p:cTn id="10" dur="9600" fill="hold"/>
                                            <p:tgtEl>
                                              <p:spTgt spid="5"/>
                                            </p:tgtEl>
                                            <p:attrNameLst>
                                              <p:attrName>r</p:attrName>
                                            </p:attrNameLst>
                                          </p:cBhvr>
                                        </p:animRot>
                                      </p:childTnLst>
                                    </p:cTn>
                                  </p:par>
                                  <p:par>
                                    <p:cTn id="11" presetID="8" presetClass="emph" presetSubtype="0" repeatCount="indefinite" fill="hold" grpId="0" nodeType="withEffect">
                                      <p:stCondLst>
                                        <p:cond delay="0"/>
                                      </p:stCondLst>
                                      <p:childTnLst>
                                        <p:animRot by="-21600000">
                                          <p:cBhvr>
                                            <p:cTn id="12" dur="16000" fill="hold"/>
                                            <p:tgtEl>
                                              <p:spTgt spid="6"/>
                                            </p:tgtEl>
                                            <p:attrNameLst>
                                              <p:attrName>r</p:attrName>
                                            </p:attrNameLst>
                                          </p:cBhvr>
                                        </p:animRot>
                                      </p:childTnLst>
                                    </p:cTn>
                                  </p:par>
                                  <p:par>
                                    <p:cTn id="13" presetID="8" presetClass="emph" presetSubtype="0" repeatCount="indefinite" fill="hold" grpId="0" nodeType="withEffect">
                                      <p:stCondLst>
                                        <p:cond delay="0"/>
                                      </p:stCondLst>
                                      <p:childTnLst>
                                        <p:animRot by="21600000">
                                          <p:cBhvr>
                                            <p:cTn id="14" dur="13500" fill="hold"/>
                                            <p:tgtEl>
                                              <p:spTgt spid="3"/>
                                            </p:tgtEl>
                                            <p:attrNameLst>
                                              <p:attrName>r</p:attrName>
                                            </p:attrNameLst>
                                          </p:cBhvr>
                                        </p:animRot>
                                      </p:childTnLst>
                                    </p:cTn>
                                  </p:par>
                                  <p:par>
                                    <p:cTn id="15" presetID="2" presetClass="entr" presetSubtype="8" fill="hold" grpId="0" nodeType="withEffect">
                                      <p:stCondLst>
                                        <p:cond delay="300"/>
                                      </p:stCondLst>
                                      <p:childTnLst>
                                        <p:set>
                                          <p:cBhvr>
                                            <p:cTn id="16" dur="1" fill="hold">
                                              <p:stCondLst>
                                                <p:cond delay="0"/>
                                              </p:stCondLst>
                                            </p:cTn>
                                            <p:tgtEl>
                                              <p:spTgt spid="52"/>
                                            </p:tgtEl>
                                            <p:attrNameLst>
                                              <p:attrName>style.visibility</p:attrName>
                                            </p:attrNameLst>
                                          </p:cBhvr>
                                          <p:to>
                                            <p:strVal val="visible"/>
                                          </p:to>
                                        </p:set>
                                        <p:anim calcmode="lin" valueType="num">
                                          <p:cBhvr additive="base">
                                            <p:cTn id="17" dur="2250" fill="hold"/>
                                            <p:tgtEl>
                                              <p:spTgt spid="52"/>
                                            </p:tgtEl>
                                            <p:attrNameLst>
                                              <p:attrName>ppt_x</p:attrName>
                                            </p:attrNameLst>
                                          </p:cBhvr>
                                          <p:tavLst>
                                            <p:tav tm="0">
                                              <p:val>
                                                <p:strVal val="0-#ppt_w/2"/>
                                              </p:val>
                                            </p:tav>
                                            <p:tav tm="100000">
                                              <p:val>
                                                <p:strVal val="#ppt_x"/>
                                              </p:val>
                                            </p:tav>
                                          </p:tavLst>
                                        </p:anim>
                                        <p:anim calcmode="lin" valueType="num">
                                          <p:cBhvr additive="base">
                                            <p:cTn id="18" dur="2250" fill="hold"/>
                                            <p:tgtEl>
                                              <p:spTgt spid="52"/>
                                            </p:tgtEl>
                                            <p:attrNameLst>
                                              <p:attrName>ppt_y</p:attrName>
                                            </p:attrNameLst>
                                          </p:cBhvr>
                                          <p:tavLst>
                                            <p:tav tm="0">
                                              <p:val>
                                                <p:strVal val="#ppt_y"/>
                                              </p:val>
                                            </p:tav>
                                            <p:tav tm="100000">
                                              <p:val>
                                                <p:strVal val="#ppt_y"/>
                                              </p:val>
                                            </p:tav>
                                          </p:tavLst>
                                        </p:anim>
                                      </p:childTnLst>
                                    </p:cTn>
                                  </p:par>
                                  <p:par>
                                    <p:cTn id="19" presetID="2" presetClass="entr" presetSubtype="8" fill="hold" grpId="0" nodeType="withEffect">
                                      <p:stCondLst>
                                        <p:cond delay="400"/>
                                      </p:stCondLst>
                                      <p:childTnLst>
                                        <p:set>
                                          <p:cBhvr>
                                            <p:cTn id="20" dur="1" fill="hold">
                                              <p:stCondLst>
                                                <p:cond delay="0"/>
                                              </p:stCondLst>
                                            </p:cTn>
                                            <p:tgtEl>
                                              <p:spTgt spid="51"/>
                                            </p:tgtEl>
                                            <p:attrNameLst>
                                              <p:attrName>style.visibility</p:attrName>
                                            </p:attrNameLst>
                                          </p:cBhvr>
                                          <p:to>
                                            <p:strVal val="visible"/>
                                          </p:to>
                                        </p:set>
                                        <p:anim calcmode="lin" valueType="num">
                                          <p:cBhvr additive="base">
                                            <p:cTn id="21" dur="2250" fill="hold"/>
                                            <p:tgtEl>
                                              <p:spTgt spid="51"/>
                                            </p:tgtEl>
                                            <p:attrNameLst>
                                              <p:attrName>ppt_x</p:attrName>
                                            </p:attrNameLst>
                                          </p:cBhvr>
                                          <p:tavLst>
                                            <p:tav tm="0">
                                              <p:val>
                                                <p:strVal val="0-#ppt_w/2"/>
                                              </p:val>
                                            </p:tav>
                                            <p:tav tm="100000">
                                              <p:val>
                                                <p:strVal val="#ppt_x"/>
                                              </p:val>
                                            </p:tav>
                                          </p:tavLst>
                                        </p:anim>
                                        <p:anim calcmode="lin" valueType="num">
                                          <p:cBhvr additive="base">
                                            <p:cTn id="22" dur="2250" fill="hold"/>
                                            <p:tgtEl>
                                              <p:spTgt spid="51"/>
                                            </p:tgtEl>
                                            <p:attrNameLst>
                                              <p:attrName>ppt_y</p:attrName>
                                            </p:attrNameLst>
                                          </p:cBhvr>
                                          <p:tavLst>
                                            <p:tav tm="0">
                                              <p:val>
                                                <p:strVal val="#ppt_y"/>
                                              </p:val>
                                            </p:tav>
                                            <p:tav tm="100000">
                                              <p:val>
                                                <p:strVal val="#ppt_y"/>
                                              </p:val>
                                            </p:tav>
                                          </p:tavLst>
                                        </p:anim>
                                      </p:childTnLst>
                                    </p:cTn>
                                  </p:par>
                                  <p:par>
                                    <p:cTn id="23" presetID="2" presetClass="entr" presetSubtype="2" fill="hold" grpId="0" nodeType="withEffect">
                                      <p:stCondLst>
                                        <p:cond delay="500"/>
                                      </p:stCondLst>
                                      <p:childTnLst>
                                        <p:set>
                                          <p:cBhvr>
                                            <p:cTn id="24" dur="1" fill="hold">
                                              <p:stCondLst>
                                                <p:cond delay="0"/>
                                              </p:stCondLst>
                                            </p:cTn>
                                            <p:tgtEl>
                                              <p:spTgt spid="53"/>
                                            </p:tgtEl>
                                            <p:attrNameLst>
                                              <p:attrName>style.visibility</p:attrName>
                                            </p:attrNameLst>
                                          </p:cBhvr>
                                          <p:to>
                                            <p:strVal val="visible"/>
                                          </p:to>
                                        </p:set>
                                        <p:anim calcmode="lin" valueType="num">
                                          <p:cBhvr additive="base">
                                            <p:cTn id="25" dur="2250" fill="hold"/>
                                            <p:tgtEl>
                                              <p:spTgt spid="53"/>
                                            </p:tgtEl>
                                            <p:attrNameLst>
                                              <p:attrName>ppt_x</p:attrName>
                                            </p:attrNameLst>
                                          </p:cBhvr>
                                          <p:tavLst>
                                            <p:tav tm="0">
                                              <p:val>
                                                <p:strVal val="1+#ppt_w/2"/>
                                              </p:val>
                                            </p:tav>
                                            <p:tav tm="100000">
                                              <p:val>
                                                <p:strVal val="#ppt_x"/>
                                              </p:val>
                                            </p:tav>
                                          </p:tavLst>
                                        </p:anim>
                                        <p:anim calcmode="lin" valueType="num">
                                          <p:cBhvr additive="base">
                                            <p:cTn id="26" dur="2250" fill="hold"/>
                                            <p:tgtEl>
                                              <p:spTgt spid="53"/>
                                            </p:tgtEl>
                                            <p:attrNameLst>
                                              <p:attrName>ppt_y</p:attrName>
                                            </p:attrNameLst>
                                          </p:cBhvr>
                                          <p:tavLst>
                                            <p:tav tm="0">
                                              <p:val>
                                                <p:strVal val="#ppt_y"/>
                                              </p:val>
                                            </p:tav>
                                            <p:tav tm="100000">
                                              <p:val>
                                                <p:strVal val="#ppt_y"/>
                                              </p:val>
                                            </p:tav>
                                          </p:tavLst>
                                        </p:anim>
                                      </p:childTnLst>
                                    </p:cTn>
                                  </p:par>
                                  <p:par>
                                    <p:cTn id="27" presetID="2" presetClass="entr" presetSubtype="2" fill="hold" grpId="0" nodeType="withEffect">
                                      <p:stCondLst>
                                        <p:cond delay="600"/>
                                      </p:stCondLst>
                                      <p:childTnLst>
                                        <p:set>
                                          <p:cBhvr>
                                            <p:cTn id="28" dur="1" fill="hold">
                                              <p:stCondLst>
                                                <p:cond delay="0"/>
                                              </p:stCondLst>
                                            </p:cTn>
                                            <p:tgtEl>
                                              <p:spTgt spid="54"/>
                                            </p:tgtEl>
                                            <p:attrNameLst>
                                              <p:attrName>style.visibility</p:attrName>
                                            </p:attrNameLst>
                                          </p:cBhvr>
                                          <p:to>
                                            <p:strVal val="visible"/>
                                          </p:to>
                                        </p:set>
                                        <p:anim calcmode="lin" valueType="num">
                                          <p:cBhvr additive="base">
                                            <p:cTn id="29" dur="2250" fill="hold"/>
                                            <p:tgtEl>
                                              <p:spTgt spid="54"/>
                                            </p:tgtEl>
                                            <p:attrNameLst>
                                              <p:attrName>ppt_x</p:attrName>
                                            </p:attrNameLst>
                                          </p:cBhvr>
                                          <p:tavLst>
                                            <p:tav tm="0">
                                              <p:val>
                                                <p:strVal val="1+#ppt_w/2"/>
                                              </p:val>
                                            </p:tav>
                                            <p:tav tm="100000">
                                              <p:val>
                                                <p:strVal val="#ppt_x"/>
                                              </p:val>
                                            </p:tav>
                                          </p:tavLst>
                                        </p:anim>
                                        <p:anim calcmode="lin" valueType="num">
                                          <p:cBhvr additive="base">
                                            <p:cTn id="30" dur="2250" fill="hold"/>
                                            <p:tgtEl>
                                              <p:spTgt spid="54"/>
                                            </p:tgtEl>
                                            <p:attrNameLst>
                                              <p:attrName>ppt_y</p:attrName>
                                            </p:attrNameLst>
                                          </p:cBhvr>
                                          <p:tavLst>
                                            <p:tav tm="0">
                                              <p:val>
                                                <p:strVal val="#ppt_y"/>
                                              </p:val>
                                            </p:tav>
                                            <p:tav tm="100000">
                                              <p:val>
                                                <p:strVal val="#ppt_y"/>
                                              </p:val>
                                            </p:tav>
                                          </p:tavLst>
                                        </p:anim>
                                      </p:childTnLst>
                                    </p:cTn>
                                  </p:par>
                                  <p:par>
                                    <p:cTn id="31" presetID="2" presetClass="entr" presetSubtype="2" fill="hold" grpId="0" nodeType="withEffect">
                                      <p:stCondLst>
                                        <p:cond delay="700"/>
                                      </p:stCondLst>
                                      <p:childTnLst>
                                        <p:set>
                                          <p:cBhvr>
                                            <p:cTn id="32" dur="1" fill="hold">
                                              <p:stCondLst>
                                                <p:cond delay="0"/>
                                              </p:stCondLst>
                                            </p:cTn>
                                            <p:tgtEl>
                                              <p:spTgt spid="55"/>
                                            </p:tgtEl>
                                            <p:attrNameLst>
                                              <p:attrName>style.visibility</p:attrName>
                                            </p:attrNameLst>
                                          </p:cBhvr>
                                          <p:to>
                                            <p:strVal val="visible"/>
                                          </p:to>
                                        </p:set>
                                        <p:anim calcmode="lin" valueType="num">
                                          <p:cBhvr additive="base">
                                            <p:cTn id="33" dur="2250" fill="hold"/>
                                            <p:tgtEl>
                                              <p:spTgt spid="55"/>
                                            </p:tgtEl>
                                            <p:attrNameLst>
                                              <p:attrName>ppt_x</p:attrName>
                                            </p:attrNameLst>
                                          </p:cBhvr>
                                          <p:tavLst>
                                            <p:tav tm="0">
                                              <p:val>
                                                <p:strVal val="1+#ppt_w/2"/>
                                              </p:val>
                                            </p:tav>
                                            <p:tav tm="100000">
                                              <p:val>
                                                <p:strVal val="#ppt_x"/>
                                              </p:val>
                                            </p:tav>
                                          </p:tavLst>
                                        </p:anim>
                                        <p:anim calcmode="lin" valueType="num">
                                          <p:cBhvr additive="base">
                                            <p:cTn id="34" dur="2250" fill="hold"/>
                                            <p:tgtEl>
                                              <p:spTgt spid="55"/>
                                            </p:tgtEl>
                                            <p:attrNameLst>
                                              <p:attrName>ppt_y</p:attrName>
                                            </p:attrNameLst>
                                          </p:cBhvr>
                                          <p:tavLst>
                                            <p:tav tm="0">
                                              <p:val>
                                                <p:strVal val="#ppt_y"/>
                                              </p:val>
                                            </p:tav>
                                            <p:tav tm="100000">
                                              <p:val>
                                                <p:strVal val="#ppt_y"/>
                                              </p:val>
                                            </p:tav>
                                          </p:tavLst>
                                        </p:anim>
                                      </p:childTnLst>
                                    </p:cTn>
                                  </p:par>
                                  <p:par>
                                    <p:cTn id="35" presetID="2" presetClass="entr" presetSubtype="2" fill="hold" grpId="0" nodeType="withEffect">
                                      <p:stCondLst>
                                        <p:cond delay="900"/>
                                      </p:stCondLst>
                                      <p:childTnLst>
                                        <p:set>
                                          <p:cBhvr>
                                            <p:cTn id="36" dur="1" fill="hold">
                                              <p:stCondLst>
                                                <p:cond delay="0"/>
                                              </p:stCondLst>
                                            </p:cTn>
                                            <p:tgtEl>
                                              <p:spTgt spid="56"/>
                                            </p:tgtEl>
                                            <p:attrNameLst>
                                              <p:attrName>style.visibility</p:attrName>
                                            </p:attrNameLst>
                                          </p:cBhvr>
                                          <p:to>
                                            <p:strVal val="visible"/>
                                          </p:to>
                                        </p:set>
                                        <p:anim calcmode="lin" valueType="num">
                                          <p:cBhvr additive="base">
                                            <p:cTn id="37" dur="2250" fill="hold"/>
                                            <p:tgtEl>
                                              <p:spTgt spid="56"/>
                                            </p:tgtEl>
                                            <p:attrNameLst>
                                              <p:attrName>ppt_x</p:attrName>
                                            </p:attrNameLst>
                                          </p:cBhvr>
                                          <p:tavLst>
                                            <p:tav tm="0">
                                              <p:val>
                                                <p:strVal val="1+#ppt_w/2"/>
                                              </p:val>
                                            </p:tav>
                                            <p:tav tm="100000">
                                              <p:val>
                                                <p:strVal val="#ppt_x"/>
                                              </p:val>
                                            </p:tav>
                                          </p:tavLst>
                                        </p:anim>
                                        <p:anim calcmode="lin" valueType="num">
                                          <p:cBhvr additive="base">
                                            <p:cTn id="38" dur="2250" fill="hold"/>
                                            <p:tgtEl>
                                              <p:spTgt spid="56"/>
                                            </p:tgtEl>
                                            <p:attrNameLst>
                                              <p:attrName>ppt_y</p:attrName>
                                            </p:attrNameLst>
                                          </p:cBhvr>
                                          <p:tavLst>
                                            <p:tav tm="0">
                                              <p:val>
                                                <p:strVal val="#ppt_y"/>
                                              </p:val>
                                            </p:tav>
                                            <p:tav tm="100000">
                                              <p:val>
                                                <p:strVal val="#ppt_y"/>
                                              </p:val>
                                            </p:tav>
                                          </p:tavLst>
                                        </p:anim>
                                      </p:childTnLst>
                                    </p:cTn>
                                  </p:par>
                                  <p:par>
                                    <p:cTn id="39" presetID="2" presetClass="entr" presetSubtype="4" fill="hold" grpId="0" nodeType="withEffect">
                                      <p:stCondLst>
                                        <p:cond delay="0"/>
                                      </p:stCondLst>
                                      <p:iterate type="lt">
                                        <p:tmPct val="3977"/>
                                      </p:iterate>
                                      <p:childTnLst>
                                        <p:set>
                                          <p:cBhvr>
                                            <p:cTn id="40" dur="1" fill="hold">
                                              <p:stCondLst>
                                                <p:cond delay="0"/>
                                              </p:stCondLst>
                                            </p:cTn>
                                            <p:tgtEl>
                                              <p:spTgt spid="59"/>
                                            </p:tgtEl>
                                            <p:attrNameLst>
                                              <p:attrName>style.visibility</p:attrName>
                                            </p:attrNameLst>
                                          </p:cBhvr>
                                          <p:to>
                                            <p:strVal val="visible"/>
                                          </p:to>
                                        </p:set>
                                        <p:anim calcmode="lin" valueType="num">
                                          <p:cBhvr additive="base">
                                            <p:cTn id="41" dur="2200" fill="hold"/>
                                            <p:tgtEl>
                                              <p:spTgt spid="59"/>
                                            </p:tgtEl>
                                            <p:attrNameLst>
                                              <p:attrName>ppt_x</p:attrName>
                                            </p:attrNameLst>
                                          </p:cBhvr>
                                          <p:tavLst>
                                            <p:tav tm="0">
                                              <p:val>
                                                <p:strVal val="#ppt_x"/>
                                              </p:val>
                                            </p:tav>
                                            <p:tav tm="100000">
                                              <p:val>
                                                <p:strVal val="#ppt_x"/>
                                              </p:val>
                                            </p:tav>
                                          </p:tavLst>
                                        </p:anim>
                                        <p:anim calcmode="lin" valueType="num">
                                          <p:cBhvr additive="base">
                                            <p:cTn id="42" dur="2200" fill="hold"/>
                                            <p:tgtEl>
                                              <p:spTgt spid="59"/>
                                            </p:tgtEl>
                                            <p:attrNameLst>
                                              <p:attrName>ppt_y</p:attrName>
                                            </p:attrNameLst>
                                          </p:cBhvr>
                                          <p:tavLst>
                                            <p:tav tm="0">
                                              <p:val>
                                                <p:strVal val="1+#ppt_h/2"/>
                                              </p:val>
                                            </p:tav>
                                            <p:tav tm="100000">
                                              <p:val>
                                                <p:strVal val="#ppt_y"/>
                                              </p:val>
                                            </p:tav>
                                          </p:tavLst>
                                        </p:anim>
                                      </p:childTnLst>
                                    </p:cTn>
                                  </p:par>
                                  <p:par>
                                    <p:cTn id="43" presetID="2" presetClass="entr" presetSubtype="4" decel="100000" fill="hold" grpId="0" nodeType="withEffect">
                                      <p:stCondLst>
                                        <p:cond delay="200"/>
                                      </p:stCondLst>
                                      <p:childTnLst>
                                        <p:set>
                                          <p:cBhvr>
                                            <p:cTn id="44" dur="1" fill="hold">
                                              <p:stCondLst>
                                                <p:cond delay="0"/>
                                              </p:stCondLst>
                                            </p:cTn>
                                            <p:tgtEl>
                                              <p:spTgt spid="57"/>
                                            </p:tgtEl>
                                            <p:attrNameLst>
                                              <p:attrName>style.visibility</p:attrName>
                                            </p:attrNameLst>
                                          </p:cBhvr>
                                          <p:to>
                                            <p:strVal val="visible"/>
                                          </p:to>
                                        </p:set>
                                        <p:anim calcmode="lin" valueType="num">
                                          <p:cBhvr additive="base">
                                            <p:cTn id="45" dur="1000" fill="hold"/>
                                            <p:tgtEl>
                                              <p:spTgt spid="57"/>
                                            </p:tgtEl>
                                            <p:attrNameLst>
                                              <p:attrName>ppt_x</p:attrName>
                                            </p:attrNameLst>
                                          </p:cBhvr>
                                          <p:tavLst>
                                            <p:tav tm="0">
                                              <p:val>
                                                <p:strVal val="#ppt_x"/>
                                              </p:val>
                                            </p:tav>
                                            <p:tav tm="100000">
                                              <p:val>
                                                <p:strVal val="#ppt_x"/>
                                              </p:val>
                                            </p:tav>
                                          </p:tavLst>
                                        </p:anim>
                                        <p:anim calcmode="lin" valueType="num">
                                          <p:cBhvr additive="base">
                                            <p:cTn id="46" dur="1000" fill="hold"/>
                                            <p:tgtEl>
                                              <p:spTgt spid="57"/>
                                            </p:tgtEl>
                                            <p:attrNameLst>
                                              <p:attrName>ppt_y</p:attrName>
                                            </p:attrNameLst>
                                          </p:cBhvr>
                                          <p:tavLst>
                                            <p:tav tm="0">
                                              <p:val>
                                                <p:strVal val="1+#ppt_h/2"/>
                                              </p:val>
                                            </p:tav>
                                            <p:tav tm="100000">
                                              <p:val>
                                                <p:strVal val="#ppt_y"/>
                                              </p:val>
                                            </p:tav>
                                          </p:tavLst>
                                        </p:anim>
                                      </p:childTnLst>
                                    </p:cTn>
                                  </p:par>
                                  <p:par>
                                    <p:cTn id="47" presetID="2" presetClass="entr" presetSubtype="4" fill="hold" nodeType="withEffect">
                                      <p:stCondLst>
                                        <p:cond delay="200"/>
                                      </p:stCondLst>
                                      <p:childTnLst>
                                        <p:set>
                                          <p:cBhvr>
                                            <p:cTn id="48" dur="1" fill="hold">
                                              <p:stCondLst>
                                                <p:cond delay="0"/>
                                              </p:stCondLst>
                                            </p:cTn>
                                            <p:tgtEl>
                                              <p:spTgt spid="50"/>
                                            </p:tgtEl>
                                            <p:attrNameLst>
                                              <p:attrName>style.visibility</p:attrName>
                                            </p:attrNameLst>
                                          </p:cBhvr>
                                          <p:to>
                                            <p:strVal val="visible"/>
                                          </p:to>
                                        </p:set>
                                        <p:anim calcmode="lin" valueType="num">
                                          <p:cBhvr additive="base">
                                            <p:cTn id="49" dur="2250" fill="hold"/>
                                            <p:tgtEl>
                                              <p:spTgt spid="50"/>
                                            </p:tgtEl>
                                            <p:attrNameLst>
                                              <p:attrName>ppt_x</p:attrName>
                                            </p:attrNameLst>
                                          </p:cBhvr>
                                          <p:tavLst>
                                            <p:tav tm="0">
                                              <p:val>
                                                <p:strVal val="#ppt_x"/>
                                              </p:val>
                                            </p:tav>
                                            <p:tav tm="100000">
                                              <p:val>
                                                <p:strVal val="#ppt_x"/>
                                              </p:val>
                                            </p:tav>
                                          </p:tavLst>
                                        </p:anim>
                                        <p:anim calcmode="lin" valueType="num">
                                          <p:cBhvr additive="base">
                                            <p:cTn id="50" dur="2250" fill="hold"/>
                                            <p:tgtEl>
                                              <p:spTgt spid="50"/>
                                            </p:tgtEl>
                                            <p:attrNameLst>
                                              <p:attrName>ppt_y</p:attrName>
                                            </p:attrNameLst>
                                          </p:cBhvr>
                                          <p:tavLst>
                                            <p:tav tm="0">
                                              <p:val>
                                                <p:strVal val="1+#ppt_h/2"/>
                                              </p:val>
                                            </p:tav>
                                            <p:tav tm="100000">
                                              <p:val>
                                                <p:strVal val="#ppt_y"/>
                                              </p:val>
                                            </p:tav>
                                          </p:tavLst>
                                        </p:anim>
                                      </p:childTnLst>
                                    </p:cTn>
                                  </p:par>
                                  <p:par>
                                    <p:cTn id="51" presetID="2" presetClass="entr" presetSubtype="4" fill="hold" nodeType="withEffect">
                                      <p:stCondLst>
                                        <p:cond delay="200"/>
                                      </p:stCondLst>
                                      <p:childTnLst>
                                        <p:set>
                                          <p:cBhvr>
                                            <p:cTn id="52" dur="1" fill="hold">
                                              <p:stCondLst>
                                                <p:cond delay="0"/>
                                              </p:stCondLst>
                                            </p:cTn>
                                            <p:tgtEl>
                                              <p:spTgt spid="27"/>
                                            </p:tgtEl>
                                            <p:attrNameLst>
                                              <p:attrName>style.visibility</p:attrName>
                                            </p:attrNameLst>
                                          </p:cBhvr>
                                          <p:to>
                                            <p:strVal val="visible"/>
                                          </p:to>
                                        </p:set>
                                        <p:anim calcmode="lin" valueType="num">
                                          <p:cBhvr additive="base">
                                            <p:cTn id="53" dur="2250" fill="hold"/>
                                            <p:tgtEl>
                                              <p:spTgt spid="27"/>
                                            </p:tgtEl>
                                            <p:attrNameLst>
                                              <p:attrName>ppt_x</p:attrName>
                                            </p:attrNameLst>
                                          </p:cBhvr>
                                          <p:tavLst>
                                            <p:tav tm="0">
                                              <p:val>
                                                <p:strVal val="#ppt_x"/>
                                              </p:val>
                                            </p:tav>
                                            <p:tav tm="100000">
                                              <p:val>
                                                <p:strVal val="#ppt_x"/>
                                              </p:val>
                                            </p:tav>
                                          </p:tavLst>
                                        </p:anim>
                                        <p:anim calcmode="lin" valueType="num">
                                          <p:cBhvr additive="base">
                                            <p:cTn id="54" dur="2250" fill="hold"/>
                                            <p:tgtEl>
                                              <p:spTgt spid="27"/>
                                            </p:tgtEl>
                                            <p:attrNameLst>
                                              <p:attrName>ppt_y</p:attrName>
                                            </p:attrNameLst>
                                          </p:cBhvr>
                                          <p:tavLst>
                                            <p:tav tm="0">
                                              <p:val>
                                                <p:strVal val="1+#ppt_h/2"/>
                                              </p:val>
                                            </p:tav>
                                            <p:tav tm="100000">
                                              <p:val>
                                                <p:strVal val="#ppt_y"/>
                                              </p:val>
                                            </p:tav>
                                          </p:tavLst>
                                        </p:anim>
                                      </p:childTnLst>
                                    </p:cTn>
                                  </p:par>
                                  <p:par>
                                    <p:cTn id="55" presetID="2" presetClass="entr" presetSubtype="4" fill="hold" nodeType="withEffect">
                                      <p:stCondLst>
                                        <p:cond delay="400"/>
                                      </p:stCondLst>
                                      <p:childTnLst>
                                        <p:set>
                                          <p:cBhvr>
                                            <p:cTn id="56" dur="1" fill="hold">
                                              <p:stCondLst>
                                                <p:cond delay="0"/>
                                              </p:stCondLst>
                                            </p:cTn>
                                            <p:tgtEl>
                                              <p:spTgt spid="49"/>
                                            </p:tgtEl>
                                            <p:attrNameLst>
                                              <p:attrName>style.visibility</p:attrName>
                                            </p:attrNameLst>
                                          </p:cBhvr>
                                          <p:to>
                                            <p:strVal val="visible"/>
                                          </p:to>
                                        </p:set>
                                        <p:anim calcmode="lin" valueType="num">
                                          <p:cBhvr additive="base">
                                            <p:cTn id="57" dur="2250" fill="hold"/>
                                            <p:tgtEl>
                                              <p:spTgt spid="49"/>
                                            </p:tgtEl>
                                            <p:attrNameLst>
                                              <p:attrName>ppt_x</p:attrName>
                                            </p:attrNameLst>
                                          </p:cBhvr>
                                          <p:tavLst>
                                            <p:tav tm="0">
                                              <p:val>
                                                <p:strVal val="#ppt_x"/>
                                              </p:val>
                                            </p:tav>
                                            <p:tav tm="100000">
                                              <p:val>
                                                <p:strVal val="#ppt_x"/>
                                              </p:val>
                                            </p:tav>
                                          </p:tavLst>
                                        </p:anim>
                                        <p:anim calcmode="lin" valueType="num">
                                          <p:cBhvr additive="base">
                                            <p:cTn id="58" dur="2250" fill="hold"/>
                                            <p:tgtEl>
                                              <p:spTgt spid="49"/>
                                            </p:tgtEl>
                                            <p:attrNameLst>
                                              <p:attrName>ppt_y</p:attrName>
                                            </p:attrNameLst>
                                          </p:cBhvr>
                                          <p:tavLst>
                                            <p:tav tm="0">
                                              <p:val>
                                                <p:strVal val="1+#ppt_h/2"/>
                                              </p:val>
                                            </p:tav>
                                            <p:tav tm="100000">
                                              <p:val>
                                                <p:strVal val="#ppt_y"/>
                                              </p:val>
                                            </p:tav>
                                          </p:tavLst>
                                        </p:anim>
                                      </p:childTnLst>
                                    </p:cTn>
                                  </p:par>
                                  <p:par>
                                    <p:cTn id="59" presetID="2" presetClass="entr" presetSubtype="4" fill="hold" nodeType="withEffect">
                                      <p:stCondLst>
                                        <p:cond delay="400"/>
                                      </p:stCondLst>
                                      <p:childTnLst>
                                        <p:set>
                                          <p:cBhvr>
                                            <p:cTn id="60" dur="1" fill="hold">
                                              <p:stCondLst>
                                                <p:cond delay="0"/>
                                              </p:stCondLst>
                                            </p:cTn>
                                            <p:tgtEl>
                                              <p:spTgt spid="33"/>
                                            </p:tgtEl>
                                            <p:attrNameLst>
                                              <p:attrName>style.visibility</p:attrName>
                                            </p:attrNameLst>
                                          </p:cBhvr>
                                          <p:to>
                                            <p:strVal val="visible"/>
                                          </p:to>
                                        </p:set>
                                        <p:anim calcmode="lin" valueType="num">
                                          <p:cBhvr additive="base">
                                            <p:cTn id="61" dur="2250" fill="hold"/>
                                            <p:tgtEl>
                                              <p:spTgt spid="33"/>
                                            </p:tgtEl>
                                            <p:attrNameLst>
                                              <p:attrName>ppt_x</p:attrName>
                                            </p:attrNameLst>
                                          </p:cBhvr>
                                          <p:tavLst>
                                            <p:tav tm="0">
                                              <p:val>
                                                <p:strVal val="#ppt_x"/>
                                              </p:val>
                                            </p:tav>
                                            <p:tav tm="100000">
                                              <p:val>
                                                <p:strVal val="#ppt_x"/>
                                              </p:val>
                                            </p:tav>
                                          </p:tavLst>
                                        </p:anim>
                                        <p:anim calcmode="lin" valueType="num">
                                          <p:cBhvr additive="base">
                                            <p:cTn id="62" dur="2250" fill="hold"/>
                                            <p:tgtEl>
                                              <p:spTgt spid="33"/>
                                            </p:tgtEl>
                                            <p:attrNameLst>
                                              <p:attrName>ppt_y</p:attrName>
                                            </p:attrNameLst>
                                          </p:cBhvr>
                                          <p:tavLst>
                                            <p:tav tm="0">
                                              <p:val>
                                                <p:strVal val="1+#ppt_h/2"/>
                                              </p:val>
                                            </p:tav>
                                            <p:tav tm="100000">
                                              <p:val>
                                                <p:strVal val="#ppt_y"/>
                                              </p:val>
                                            </p:tav>
                                          </p:tavLst>
                                        </p:anim>
                                      </p:childTnLst>
                                    </p:cTn>
                                  </p:par>
                                  <p:par>
                                    <p:cTn id="63" presetID="2" presetClass="entr" presetSubtype="4" fill="hold" nodeType="withEffect">
                                      <p:stCondLst>
                                        <p:cond delay="600"/>
                                      </p:stCondLst>
                                      <p:childTnLst>
                                        <p:set>
                                          <p:cBhvr>
                                            <p:cTn id="64" dur="1" fill="hold">
                                              <p:stCondLst>
                                                <p:cond delay="0"/>
                                              </p:stCondLst>
                                            </p:cTn>
                                            <p:tgtEl>
                                              <p:spTgt spid="48"/>
                                            </p:tgtEl>
                                            <p:attrNameLst>
                                              <p:attrName>style.visibility</p:attrName>
                                            </p:attrNameLst>
                                          </p:cBhvr>
                                          <p:to>
                                            <p:strVal val="visible"/>
                                          </p:to>
                                        </p:set>
                                        <p:anim calcmode="lin" valueType="num">
                                          <p:cBhvr additive="base">
                                            <p:cTn id="65" dur="2250" fill="hold"/>
                                            <p:tgtEl>
                                              <p:spTgt spid="48"/>
                                            </p:tgtEl>
                                            <p:attrNameLst>
                                              <p:attrName>ppt_x</p:attrName>
                                            </p:attrNameLst>
                                          </p:cBhvr>
                                          <p:tavLst>
                                            <p:tav tm="0">
                                              <p:val>
                                                <p:strVal val="#ppt_x"/>
                                              </p:val>
                                            </p:tav>
                                            <p:tav tm="100000">
                                              <p:val>
                                                <p:strVal val="#ppt_x"/>
                                              </p:val>
                                            </p:tav>
                                          </p:tavLst>
                                        </p:anim>
                                        <p:anim calcmode="lin" valueType="num">
                                          <p:cBhvr additive="base">
                                            <p:cTn id="66" dur="2250" fill="hold"/>
                                            <p:tgtEl>
                                              <p:spTgt spid="48"/>
                                            </p:tgtEl>
                                            <p:attrNameLst>
                                              <p:attrName>ppt_y</p:attrName>
                                            </p:attrNameLst>
                                          </p:cBhvr>
                                          <p:tavLst>
                                            <p:tav tm="0">
                                              <p:val>
                                                <p:strVal val="1+#ppt_h/2"/>
                                              </p:val>
                                            </p:tav>
                                            <p:tav tm="100000">
                                              <p:val>
                                                <p:strVal val="#ppt_y"/>
                                              </p:val>
                                            </p:tav>
                                          </p:tavLst>
                                        </p:anim>
                                      </p:childTnLst>
                                    </p:cTn>
                                  </p:par>
                                  <p:par>
                                    <p:cTn id="67" presetID="2" presetClass="entr" presetSubtype="4" fill="hold" nodeType="withEffect">
                                      <p:stCondLst>
                                        <p:cond delay="600"/>
                                      </p:stCondLst>
                                      <p:childTnLst>
                                        <p:set>
                                          <p:cBhvr>
                                            <p:cTn id="68" dur="1" fill="hold">
                                              <p:stCondLst>
                                                <p:cond delay="0"/>
                                              </p:stCondLst>
                                            </p:cTn>
                                            <p:tgtEl>
                                              <p:spTgt spid="39"/>
                                            </p:tgtEl>
                                            <p:attrNameLst>
                                              <p:attrName>style.visibility</p:attrName>
                                            </p:attrNameLst>
                                          </p:cBhvr>
                                          <p:to>
                                            <p:strVal val="visible"/>
                                          </p:to>
                                        </p:set>
                                        <p:anim calcmode="lin" valueType="num">
                                          <p:cBhvr additive="base">
                                            <p:cTn id="69" dur="2250" fill="hold"/>
                                            <p:tgtEl>
                                              <p:spTgt spid="39"/>
                                            </p:tgtEl>
                                            <p:attrNameLst>
                                              <p:attrName>ppt_x</p:attrName>
                                            </p:attrNameLst>
                                          </p:cBhvr>
                                          <p:tavLst>
                                            <p:tav tm="0">
                                              <p:val>
                                                <p:strVal val="#ppt_x"/>
                                              </p:val>
                                            </p:tav>
                                            <p:tav tm="100000">
                                              <p:val>
                                                <p:strVal val="#ppt_x"/>
                                              </p:val>
                                            </p:tav>
                                          </p:tavLst>
                                        </p:anim>
                                        <p:anim calcmode="lin" valueType="num">
                                          <p:cBhvr additive="base">
                                            <p:cTn id="70" dur="2250" fill="hold"/>
                                            <p:tgtEl>
                                              <p:spTgt spid="39"/>
                                            </p:tgtEl>
                                            <p:attrNameLst>
                                              <p:attrName>ppt_y</p:attrName>
                                            </p:attrNameLst>
                                          </p:cBhvr>
                                          <p:tavLst>
                                            <p:tav tm="0">
                                              <p:val>
                                                <p:strVal val="1+#ppt_h/2"/>
                                              </p:val>
                                            </p:tav>
                                            <p:tav tm="100000">
                                              <p:val>
                                                <p:strVal val="#ppt_y"/>
                                              </p:val>
                                            </p:tav>
                                          </p:tavLst>
                                        </p:anim>
                                      </p:childTnLst>
                                    </p:cTn>
                                  </p:par>
                                  <p:par>
                                    <p:cTn id="71" presetID="2" presetClass="entr" presetSubtype="4" fill="hold" nodeType="withEffect">
                                      <p:stCondLst>
                                        <p:cond delay="800"/>
                                      </p:stCondLst>
                                      <p:childTnLst>
                                        <p:set>
                                          <p:cBhvr>
                                            <p:cTn id="72" dur="1" fill="hold">
                                              <p:stCondLst>
                                                <p:cond delay="0"/>
                                              </p:stCondLst>
                                            </p:cTn>
                                            <p:tgtEl>
                                              <p:spTgt spid="10"/>
                                            </p:tgtEl>
                                            <p:attrNameLst>
                                              <p:attrName>style.visibility</p:attrName>
                                            </p:attrNameLst>
                                          </p:cBhvr>
                                          <p:to>
                                            <p:strVal val="visible"/>
                                          </p:to>
                                        </p:set>
                                        <p:anim calcmode="lin" valueType="num">
                                          <p:cBhvr additive="base">
                                            <p:cTn id="73" dur="2250" fill="hold"/>
                                            <p:tgtEl>
                                              <p:spTgt spid="10"/>
                                            </p:tgtEl>
                                            <p:attrNameLst>
                                              <p:attrName>ppt_x</p:attrName>
                                            </p:attrNameLst>
                                          </p:cBhvr>
                                          <p:tavLst>
                                            <p:tav tm="0">
                                              <p:val>
                                                <p:strVal val="#ppt_x"/>
                                              </p:val>
                                            </p:tav>
                                            <p:tav tm="100000">
                                              <p:val>
                                                <p:strVal val="#ppt_x"/>
                                              </p:val>
                                            </p:tav>
                                          </p:tavLst>
                                        </p:anim>
                                        <p:anim calcmode="lin" valueType="num">
                                          <p:cBhvr additive="base">
                                            <p:cTn id="74" dur="2250" fill="hold"/>
                                            <p:tgtEl>
                                              <p:spTgt spid="10"/>
                                            </p:tgtEl>
                                            <p:attrNameLst>
                                              <p:attrName>ppt_y</p:attrName>
                                            </p:attrNameLst>
                                          </p:cBhvr>
                                          <p:tavLst>
                                            <p:tav tm="0">
                                              <p:val>
                                                <p:strVal val="1+#ppt_h/2"/>
                                              </p:val>
                                            </p:tav>
                                            <p:tav tm="100000">
                                              <p:val>
                                                <p:strVal val="#ppt_y"/>
                                              </p:val>
                                            </p:tav>
                                          </p:tavLst>
                                        </p:anim>
                                      </p:childTnLst>
                                    </p:cTn>
                                  </p:par>
                                  <p:par>
                                    <p:cTn id="75" presetID="2" presetClass="entr" presetSubtype="4" fill="hold" nodeType="withEffect">
                                      <p:stCondLst>
                                        <p:cond delay="800"/>
                                      </p:stCondLst>
                                      <p:childTnLst>
                                        <p:set>
                                          <p:cBhvr>
                                            <p:cTn id="76" dur="1" fill="hold">
                                              <p:stCondLst>
                                                <p:cond delay="0"/>
                                              </p:stCondLst>
                                            </p:cTn>
                                            <p:tgtEl>
                                              <p:spTgt spid="22"/>
                                            </p:tgtEl>
                                            <p:attrNameLst>
                                              <p:attrName>style.visibility</p:attrName>
                                            </p:attrNameLst>
                                          </p:cBhvr>
                                          <p:to>
                                            <p:strVal val="visible"/>
                                          </p:to>
                                        </p:set>
                                        <p:anim calcmode="lin" valueType="num">
                                          <p:cBhvr additive="base">
                                            <p:cTn id="77" dur="2250" fill="hold"/>
                                            <p:tgtEl>
                                              <p:spTgt spid="22"/>
                                            </p:tgtEl>
                                            <p:attrNameLst>
                                              <p:attrName>ppt_x</p:attrName>
                                            </p:attrNameLst>
                                          </p:cBhvr>
                                          <p:tavLst>
                                            <p:tav tm="0">
                                              <p:val>
                                                <p:strVal val="#ppt_x"/>
                                              </p:val>
                                            </p:tav>
                                            <p:tav tm="100000">
                                              <p:val>
                                                <p:strVal val="#ppt_x"/>
                                              </p:val>
                                            </p:tav>
                                          </p:tavLst>
                                        </p:anim>
                                        <p:anim calcmode="lin" valueType="num">
                                          <p:cBhvr additive="base">
                                            <p:cTn id="78" dur="2250" fill="hold"/>
                                            <p:tgtEl>
                                              <p:spTgt spid="22"/>
                                            </p:tgtEl>
                                            <p:attrNameLst>
                                              <p:attrName>ppt_y</p:attrName>
                                            </p:attrNameLst>
                                          </p:cBhvr>
                                          <p:tavLst>
                                            <p:tav tm="0">
                                              <p:val>
                                                <p:strVal val="1+#ppt_h/2"/>
                                              </p:val>
                                            </p:tav>
                                            <p:tav tm="100000">
                                              <p:val>
                                                <p:strVal val="#ppt_y"/>
                                              </p:val>
                                            </p:tav>
                                          </p:tavLst>
                                        </p:anim>
                                      </p:childTnLst>
                                    </p:cTn>
                                  </p:par>
                                  <p:par>
                                    <p:cTn id="79" presetID="2" presetClass="entr" presetSubtype="4" fill="hold" grpId="0" nodeType="withEffect">
                                      <p:stCondLst>
                                        <p:cond delay="200"/>
                                      </p:stCondLst>
                                      <p:childTnLst>
                                        <p:set>
                                          <p:cBhvr>
                                            <p:cTn id="80" dur="1" fill="hold">
                                              <p:stCondLst>
                                                <p:cond delay="0"/>
                                              </p:stCondLst>
                                            </p:cTn>
                                            <p:tgtEl>
                                              <p:spTgt spid="21"/>
                                            </p:tgtEl>
                                            <p:attrNameLst>
                                              <p:attrName>style.visibility</p:attrName>
                                            </p:attrNameLst>
                                          </p:cBhvr>
                                          <p:to>
                                            <p:strVal val="visible"/>
                                          </p:to>
                                        </p:set>
                                        <p:anim calcmode="lin" valueType="num">
                                          <p:cBhvr additive="base">
                                            <p:cTn id="81" dur="2250" fill="hold"/>
                                            <p:tgtEl>
                                              <p:spTgt spid="21"/>
                                            </p:tgtEl>
                                            <p:attrNameLst>
                                              <p:attrName>ppt_x</p:attrName>
                                            </p:attrNameLst>
                                          </p:cBhvr>
                                          <p:tavLst>
                                            <p:tav tm="0">
                                              <p:val>
                                                <p:strVal val="#ppt_x"/>
                                              </p:val>
                                            </p:tav>
                                            <p:tav tm="100000">
                                              <p:val>
                                                <p:strVal val="#ppt_x"/>
                                              </p:val>
                                            </p:tav>
                                          </p:tavLst>
                                        </p:anim>
                                        <p:anim calcmode="lin" valueType="num">
                                          <p:cBhvr additive="base">
                                            <p:cTn id="82" dur="2250" fill="hold"/>
                                            <p:tgtEl>
                                              <p:spTgt spid="2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4" grpId="0" animBg="1"/>
          <p:bldP spid="5" grpId="0" animBg="1"/>
          <p:bldP spid="3" grpId="0" animBg="1"/>
          <p:bldP spid="6" grpId="0" animBg="1"/>
          <p:bldP spid="51" grpId="0"/>
          <p:bldP spid="52" grpId="0" animBg="1"/>
          <p:bldP spid="53" grpId="0"/>
          <p:bldP spid="54" grpId="0"/>
          <p:bldP spid="55" grpId="0"/>
          <p:bldP spid="56" grpId="0"/>
          <p:bldP spid="57" grpId="0"/>
          <p:bldP spid="59" grpId="0"/>
          <p:bldP spid="21" grpId="0" animBg="1"/>
        </p:bldLst>
      </p:timing>
    </mc:Fallback>
  </mc:AlternateContent>
</p:sld>
</file>

<file path=ppt/slides/slide18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46" name="Oval 145">
            <a:extLst>
              <a:ext uri="{FF2B5EF4-FFF2-40B4-BE49-F238E27FC236}">
                <a16:creationId xmlns:a16="http://schemas.microsoft.com/office/drawing/2014/main" id="{4B8DE933-6783-483C-8E9D-46BDDD3BDBAA}"/>
              </a:ext>
            </a:extLst>
          </p:cNvPr>
          <p:cNvSpPr/>
          <p:nvPr/>
        </p:nvSpPr>
        <p:spPr>
          <a:xfrm>
            <a:off x="4845048" y="11021377"/>
            <a:ext cx="1106424" cy="1106424"/>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lvl="0" algn="ctr" defTabSz="914400">
              <a:defRPr/>
            </a:pPr>
            <a:r>
              <a:rPr lang="en-US" sz="8800">
                <a:solidFill>
                  <a:schemeClr val="bg1"/>
                </a:solidFill>
                <a:latin typeface="Designball-Charts-01" pitchFamily="2" charset="0"/>
                <a:ea typeface="Open Sans" panose="020B0606030504020204" pitchFamily="34" charset="0"/>
                <a:cs typeface="Arial" panose="020B0604020202020204" pitchFamily="34" charset="0"/>
              </a:rPr>
              <a:t>Y</a:t>
            </a:r>
          </a:p>
        </p:txBody>
      </p:sp>
      <p:sp>
        <p:nvSpPr>
          <p:cNvPr id="147" name="Oval 146">
            <a:extLst>
              <a:ext uri="{FF2B5EF4-FFF2-40B4-BE49-F238E27FC236}">
                <a16:creationId xmlns:a16="http://schemas.microsoft.com/office/drawing/2014/main" id="{AAA3C435-6752-45F4-A162-A8CD87645DB9}"/>
              </a:ext>
            </a:extLst>
          </p:cNvPr>
          <p:cNvSpPr/>
          <p:nvPr/>
        </p:nvSpPr>
        <p:spPr>
          <a:xfrm>
            <a:off x="13331593" y="11021377"/>
            <a:ext cx="1106424" cy="110642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lvl="0" algn="ctr" defTabSz="914400">
              <a:defRPr/>
            </a:pPr>
            <a:r>
              <a:rPr lang="en-US" sz="6000">
                <a:solidFill>
                  <a:schemeClr val="tx1"/>
                </a:solidFill>
                <a:latin typeface="Designball-Charts-01" pitchFamily="2" charset="0"/>
                <a:ea typeface="Open Sans" panose="020B0606030504020204" pitchFamily="34" charset="0"/>
                <a:cs typeface="Arial" panose="020B0604020202020204" pitchFamily="34" charset="0"/>
              </a:rPr>
              <a:t>f</a:t>
            </a:r>
          </a:p>
        </p:txBody>
      </p:sp>
      <p:sp>
        <p:nvSpPr>
          <p:cNvPr id="148" name="TextBox 147">
            <a:extLst>
              <a:ext uri="{FF2B5EF4-FFF2-40B4-BE49-F238E27FC236}">
                <a16:creationId xmlns:a16="http://schemas.microsoft.com/office/drawing/2014/main" id="{51DC725B-D463-4C44-AD04-DEDD81104AE6}"/>
              </a:ext>
            </a:extLst>
          </p:cNvPr>
          <p:cNvSpPr txBox="1"/>
          <p:nvPr/>
        </p:nvSpPr>
        <p:spPr>
          <a:xfrm>
            <a:off x="6400554" y="11159091"/>
            <a:ext cx="4131545" cy="830997"/>
          </a:xfrm>
          <a:prstGeom prst="rect">
            <a:avLst/>
          </a:prstGeom>
          <a:noFill/>
        </p:spPr>
        <p:txBody>
          <a:bodyPr wrap="square" rtlCol="0">
            <a:spAutoFit/>
          </a:bodyPr>
          <a:lstStyle/>
          <a:p>
            <a:r>
              <a:rPr lang="en-US" sz="2400">
                <a:solidFill>
                  <a:schemeClr val="bg1"/>
                </a:solidFill>
              </a:rPr>
              <a:t>Lorem ipsum dolor sit amet, consectetur adipiscing elit</a:t>
            </a:r>
          </a:p>
        </p:txBody>
      </p:sp>
      <p:sp>
        <p:nvSpPr>
          <p:cNvPr id="149" name="TextBox 148">
            <a:extLst>
              <a:ext uri="{FF2B5EF4-FFF2-40B4-BE49-F238E27FC236}">
                <a16:creationId xmlns:a16="http://schemas.microsoft.com/office/drawing/2014/main" id="{C3A576A7-6CE6-4B38-9404-0EECB7E24B3B}"/>
              </a:ext>
            </a:extLst>
          </p:cNvPr>
          <p:cNvSpPr txBox="1"/>
          <p:nvPr/>
        </p:nvSpPr>
        <p:spPr>
          <a:xfrm>
            <a:off x="14883149" y="11159091"/>
            <a:ext cx="4131545" cy="830997"/>
          </a:xfrm>
          <a:prstGeom prst="rect">
            <a:avLst/>
          </a:prstGeom>
          <a:noFill/>
        </p:spPr>
        <p:txBody>
          <a:bodyPr wrap="square" rtlCol="0">
            <a:spAutoFit/>
          </a:bodyPr>
          <a:lstStyle/>
          <a:p>
            <a:r>
              <a:rPr lang="en-US" sz="2400">
                <a:solidFill>
                  <a:schemeClr val="bg1"/>
                </a:solidFill>
              </a:rPr>
              <a:t>Lorem ipsum dolor sit amet, consectetur adipiscing elit</a:t>
            </a:r>
          </a:p>
        </p:txBody>
      </p:sp>
      <p:graphicFrame>
        <p:nvGraphicFramePr>
          <p:cNvPr id="145" name="2D Column Chart">
            <a:extLst>
              <a:ext uri="{FF2B5EF4-FFF2-40B4-BE49-F238E27FC236}">
                <a16:creationId xmlns:a16="http://schemas.microsoft.com/office/drawing/2014/main" id="{EEE30095-332B-4D20-ABAE-D9ABEA0A40DF}"/>
              </a:ext>
            </a:extLst>
          </p:cNvPr>
          <p:cNvGraphicFramePr/>
          <p:nvPr>
            <p:extLst>
              <p:ext uri="{D42A27DB-BD31-4B8C-83A1-F6EECF244321}">
                <p14:modId xmlns:p14="http://schemas.microsoft.com/office/powerpoint/2010/main" val="729384437"/>
              </p:ext>
            </p:extLst>
          </p:nvPr>
        </p:nvGraphicFramePr>
        <p:xfrm>
          <a:off x="3696163" y="3165115"/>
          <a:ext cx="16627945" cy="6713075"/>
        </p:xfrm>
        <a:graphic>
          <a:graphicData uri="http://schemas.openxmlformats.org/drawingml/2006/chart">
            <c:chart xmlns:c="http://schemas.openxmlformats.org/drawingml/2006/chart" xmlns:r="http://schemas.openxmlformats.org/officeDocument/2006/relationships" r:id="rId2"/>
          </a:graphicData>
        </a:graphic>
      </p:graphicFrame>
      <p:grpSp>
        <p:nvGrpSpPr>
          <p:cNvPr id="154" name="Group 153">
            <a:extLst>
              <a:ext uri="{FF2B5EF4-FFF2-40B4-BE49-F238E27FC236}">
                <a16:creationId xmlns:a16="http://schemas.microsoft.com/office/drawing/2014/main" id="{7933959A-B4C7-48DF-B95C-CA835DA52112}"/>
              </a:ext>
            </a:extLst>
          </p:cNvPr>
          <p:cNvGrpSpPr/>
          <p:nvPr/>
        </p:nvGrpSpPr>
        <p:grpSpPr>
          <a:xfrm>
            <a:off x="13932119" y="3203862"/>
            <a:ext cx="2926442" cy="2112007"/>
            <a:chOff x="5901746" y="1854910"/>
            <a:chExt cx="2926442" cy="2112007"/>
          </a:xfrm>
        </p:grpSpPr>
        <p:sp>
          <p:nvSpPr>
            <p:cNvPr id="155" name="TextBox 154">
              <a:extLst>
                <a:ext uri="{FF2B5EF4-FFF2-40B4-BE49-F238E27FC236}">
                  <a16:creationId xmlns:a16="http://schemas.microsoft.com/office/drawing/2014/main" id="{CDA23B14-61A7-471A-868C-8AAC31F5903B}"/>
                </a:ext>
              </a:extLst>
            </p:cNvPr>
            <p:cNvSpPr txBox="1"/>
            <p:nvPr/>
          </p:nvSpPr>
          <p:spPr>
            <a:xfrm>
              <a:off x="5901746" y="1854910"/>
              <a:ext cx="2733441" cy="1862048"/>
            </a:xfrm>
            <a:prstGeom prst="rect">
              <a:avLst/>
            </a:prstGeom>
            <a:noFill/>
          </p:spPr>
          <p:txBody>
            <a:bodyPr wrap="none" rtlCol="0">
              <a:spAutoFit/>
            </a:bodyPr>
            <a:lstStyle/>
            <a:p>
              <a:r>
                <a:rPr lang="en-US" sz="11500">
                  <a:solidFill>
                    <a:schemeClr val="bg1"/>
                  </a:solidFill>
                </a:rPr>
                <a:t>61%</a:t>
              </a:r>
            </a:p>
          </p:txBody>
        </p:sp>
        <p:sp>
          <p:nvSpPr>
            <p:cNvPr id="156" name="TextBox 155">
              <a:extLst>
                <a:ext uri="{FF2B5EF4-FFF2-40B4-BE49-F238E27FC236}">
                  <a16:creationId xmlns:a16="http://schemas.microsoft.com/office/drawing/2014/main" id="{127CA787-6BBD-4E66-BE9A-F05437DDF501}"/>
                </a:ext>
              </a:extLst>
            </p:cNvPr>
            <p:cNvSpPr txBox="1"/>
            <p:nvPr/>
          </p:nvSpPr>
          <p:spPr>
            <a:xfrm>
              <a:off x="5901746" y="3443697"/>
              <a:ext cx="2926442" cy="523220"/>
            </a:xfrm>
            <a:prstGeom prst="rect">
              <a:avLst/>
            </a:prstGeom>
            <a:noFill/>
          </p:spPr>
          <p:txBody>
            <a:bodyPr wrap="none" rtlCol="0">
              <a:spAutoFit/>
            </a:bodyPr>
            <a:lstStyle/>
            <a:p>
              <a:r>
                <a:rPr lang="en-US" sz="2800">
                  <a:solidFill>
                    <a:schemeClr val="bg1"/>
                  </a:solidFill>
                </a:rPr>
                <a:t>Semi-Annual profit</a:t>
              </a:r>
            </a:p>
          </p:txBody>
        </p:sp>
      </p:grpSp>
      <p:sp>
        <p:nvSpPr>
          <p:cNvPr id="157" name="Rectangle 156">
            <a:extLst>
              <a:ext uri="{FF2B5EF4-FFF2-40B4-BE49-F238E27FC236}">
                <a16:creationId xmlns:a16="http://schemas.microsoft.com/office/drawing/2014/main" id="{0B5F64EE-77E8-437A-B17D-B61299CA5FC9}"/>
              </a:ext>
            </a:extLst>
          </p:cNvPr>
          <p:cNvSpPr/>
          <p:nvPr/>
        </p:nvSpPr>
        <p:spPr>
          <a:xfrm>
            <a:off x="4731987" y="3148737"/>
            <a:ext cx="8260613" cy="2862322"/>
          </a:xfrm>
          <a:prstGeom prst="rect">
            <a:avLst/>
          </a:prstGeom>
        </p:spPr>
        <p:txBody>
          <a:bodyPr wrap="square">
            <a:spAutoFit/>
          </a:bodyPr>
          <a:lstStyle/>
          <a:p>
            <a:r>
              <a:rPr lang="en-US" sz="6000" b="1">
                <a:solidFill>
                  <a:schemeClr val="bg1"/>
                </a:solidFill>
                <a:latin typeface="Century Gothic"/>
              </a:rPr>
              <a:t>Create your own presentation with endless possibilities.</a:t>
            </a:r>
            <a:endParaRPr lang="en-US" sz="6000">
              <a:solidFill>
                <a:schemeClr val="bg1"/>
              </a:solidFill>
            </a:endParaRPr>
          </a:p>
        </p:txBody>
      </p:sp>
      <p:sp>
        <p:nvSpPr>
          <p:cNvPr id="158" name="TextBox 157">
            <a:extLst>
              <a:ext uri="{FF2B5EF4-FFF2-40B4-BE49-F238E27FC236}">
                <a16:creationId xmlns:a16="http://schemas.microsoft.com/office/drawing/2014/main" id="{2AC61322-5BBB-4D77-9A46-DC380C28DAF3}"/>
              </a:ext>
            </a:extLst>
          </p:cNvPr>
          <p:cNvSpPr txBox="1"/>
          <p:nvPr/>
        </p:nvSpPr>
        <p:spPr>
          <a:xfrm>
            <a:off x="1876893" y="1502434"/>
            <a:ext cx="3002745" cy="584775"/>
          </a:xfrm>
          <a:prstGeom prst="rect">
            <a:avLst/>
          </a:prstGeom>
          <a:noFill/>
        </p:spPr>
        <p:txBody>
          <a:bodyPr wrap="none" rtlCol="0">
            <a:spAutoFit/>
          </a:bodyPr>
          <a:lstStyle/>
          <a:p>
            <a:pPr lvl="0">
              <a:defRPr/>
            </a:pPr>
            <a:r>
              <a:rPr lang="en-US" sz="3200" b="1">
                <a:solidFill>
                  <a:schemeClr val="bg1"/>
                </a:solidFill>
                <a:latin typeface="Century Gothic"/>
              </a:rPr>
              <a:t>Annual Report</a:t>
            </a:r>
            <a:endParaRPr kumimoji="0" lang="en-US" sz="1600" i="0" u="none" strike="noStrike" kern="1200" cap="none" spc="0" normalizeH="0" baseline="0" noProof="0">
              <a:ln>
                <a:noFill/>
              </a:ln>
              <a:solidFill>
                <a:schemeClr val="bg1"/>
              </a:solidFill>
              <a:effectLst/>
              <a:uLnTx/>
              <a:uFillTx/>
              <a:latin typeface="Century Gothic"/>
            </a:endParaRPr>
          </a:p>
        </p:txBody>
      </p:sp>
      <p:sp>
        <p:nvSpPr>
          <p:cNvPr id="159" name="Freeform 5">
            <a:extLst>
              <a:ext uri="{FF2B5EF4-FFF2-40B4-BE49-F238E27FC236}">
                <a16:creationId xmlns:a16="http://schemas.microsoft.com/office/drawing/2014/main" id="{4AE38FD4-F560-4CD8-827D-CDF931DBDF0E}"/>
              </a:ext>
            </a:extLst>
          </p:cNvPr>
          <p:cNvSpPr>
            <a:spLocks noEditPoints="1"/>
          </p:cNvSpPr>
          <p:nvPr/>
        </p:nvSpPr>
        <p:spPr bwMode="auto">
          <a:xfrm>
            <a:off x="4953353" y="1614170"/>
            <a:ext cx="462228" cy="42168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bg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2546395182"/>
      </p:ext>
    </p:extLst>
  </p:cSld>
  <p:clrMapOvr>
    <a:overrideClrMapping bg1="lt1" tx1="dk1" bg2="lt2" tx2="dk2" accent1="accent1" accent2="accent2" accent3="accent3" accent4="accent4" accent5="accent5" accent6="accent6" hlink="hlink" folHlink="folHlink"/>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45">
                                                <p:graphicEl>
                                                  <a:chart seriesIdx="-3" categoryIdx="-3" bldStep="gridLegend"/>
                                                </p:graphicEl>
                                              </p:spTgt>
                                            </p:tgtEl>
                                            <p:attrNameLst>
                                              <p:attrName>style.visibility</p:attrName>
                                            </p:attrNameLst>
                                          </p:cBhvr>
                                          <p:to>
                                            <p:strVal val="visible"/>
                                          </p:to>
                                        </p:set>
                                        <p:animEffect transition="in" filter="fade">
                                          <p:cBhvr>
                                            <p:cTn id="7" dur="300"/>
                                            <p:tgtEl>
                                              <p:spTgt spid="145">
                                                <p:graphicEl>
                                                  <a:chart seriesIdx="-3" categoryIdx="-3" bldStep="gridLegend"/>
                                                </p:graphicEl>
                                              </p:spTgt>
                                            </p:tgtEl>
                                          </p:cBhvr>
                                        </p:animEffect>
                                      </p:childTnLst>
                                    </p:cTn>
                                  </p:par>
                                  <p:par>
                                    <p:cTn id="8" presetID="10" presetClass="entr" presetSubtype="0" fill="hold" grpId="0" nodeType="withEffect">
                                      <p:stCondLst>
                                        <p:cond delay="100"/>
                                      </p:stCondLst>
                                      <p:childTnLst>
                                        <p:set>
                                          <p:cBhvr>
                                            <p:cTn id="9" dur="1" fill="hold">
                                              <p:stCondLst>
                                                <p:cond delay="0"/>
                                              </p:stCondLst>
                                            </p:cTn>
                                            <p:tgtEl>
                                              <p:spTgt spid="145">
                                                <p:graphicEl>
                                                  <a:chart seriesIdx="0" categoryIdx="0" bldStep="ptInSeries"/>
                                                </p:graphicEl>
                                              </p:spTgt>
                                            </p:tgtEl>
                                            <p:attrNameLst>
                                              <p:attrName>style.visibility</p:attrName>
                                            </p:attrNameLst>
                                          </p:cBhvr>
                                          <p:to>
                                            <p:strVal val="visible"/>
                                          </p:to>
                                        </p:set>
                                        <p:animEffect transition="in" filter="fade">
                                          <p:cBhvr>
                                            <p:cTn id="10" dur="300"/>
                                            <p:tgtEl>
                                              <p:spTgt spid="145">
                                                <p:graphicEl>
                                                  <a:chart seriesIdx="0" categoryIdx="0" bldStep="ptInSeries"/>
                                                </p:graphicEl>
                                              </p:spTgt>
                                            </p:tgtEl>
                                          </p:cBhvr>
                                        </p:animEffect>
                                      </p:childTnLst>
                                    </p:cTn>
                                  </p:par>
                                  <p:par>
                                    <p:cTn id="11" presetID="10" presetClass="entr" presetSubtype="0" fill="hold" grpId="0" nodeType="withEffect">
                                      <p:stCondLst>
                                        <p:cond delay="200"/>
                                      </p:stCondLst>
                                      <p:childTnLst>
                                        <p:set>
                                          <p:cBhvr>
                                            <p:cTn id="12" dur="1" fill="hold">
                                              <p:stCondLst>
                                                <p:cond delay="0"/>
                                              </p:stCondLst>
                                            </p:cTn>
                                            <p:tgtEl>
                                              <p:spTgt spid="145">
                                                <p:graphicEl>
                                                  <a:chart seriesIdx="0" categoryIdx="1" bldStep="ptInSeries"/>
                                                </p:graphicEl>
                                              </p:spTgt>
                                            </p:tgtEl>
                                            <p:attrNameLst>
                                              <p:attrName>style.visibility</p:attrName>
                                            </p:attrNameLst>
                                          </p:cBhvr>
                                          <p:to>
                                            <p:strVal val="visible"/>
                                          </p:to>
                                        </p:set>
                                        <p:animEffect transition="in" filter="fade">
                                          <p:cBhvr>
                                            <p:cTn id="13" dur="300"/>
                                            <p:tgtEl>
                                              <p:spTgt spid="145">
                                                <p:graphicEl>
                                                  <a:chart seriesIdx="0" categoryIdx="1" bldStep="ptInSeries"/>
                                                </p:graphicEl>
                                              </p:spTgt>
                                            </p:tgtEl>
                                          </p:cBhvr>
                                        </p:animEffect>
                                      </p:childTnLst>
                                    </p:cTn>
                                  </p:par>
                                  <p:par>
                                    <p:cTn id="14" presetID="10" presetClass="entr" presetSubtype="0" fill="hold" grpId="0" nodeType="withEffect">
                                      <p:stCondLst>
                                        <p:cond delay="300"/>
                                      </p:stCondLst>
                                      <p:childTnLst>
                                        <p:set>
                                          <p:cBhvr>
                                            <p:cTn id="15" dur="1" fill="hold">
                                              <p:stCondLst>
                                                <p:cond delay="0"/>
                                              </p:stCondLst>
                                            </p:cTn>
                                            <p:tgtEl>
                                              <p:spTgt spid="145">
                                                <p:graphicEl>
                                                  <a:chart seriesIdx="0" categoryIdx="2" bldStep="ptInSeries"/>
                                                </p:graphicEl>
                                              </p:spTgt>
                                            </p:tgtEl>
                                            <p:attrNameLst>
                                              <p:attrName>style.visibility</p:attrName>
                                            </p:attrNameLst>
                                          </p:cBhvr>
                                          <p:to>
                                            <p:strVal val="visible"/>
                                          </p:to>
                                        </p:set>
                                        <p:animEffect transition="in" filter="fade">
                                          <p:cBhvr>
                                            <p:cTn id="16" dur="300"/>
                                            <p:tgtEl>
                                              <p:spTgt spid="145">
                                                <p:graphicEl>
                                                  <a:chart seriesIdx="0" categoryIdx="2" bldStep="ptInSeries"/>
                                                </p:graphicEl>
                                              </p:spTgt>
                                            </p:tgtEl>
                                          </p:cBhvr>
                                        </p:animEffect>
                                      </p:childTnLst>
                                    </p:cTn>
                                  </p:par>
                                  <p:par>
                                    <p:cTn id="17" presetID="10" presetClass="entr" presetSubtype="0" fill="hold" grpId="0" nodeType="withEffect">
                                      <p:stCondLst>
                                        <p:cond delay="400"/>
                                      </p:stCondLst>
                                      <p:childTnLst>
                                        <p:set>
                                          <p:cBhvr>
                                            <p:cTn id="18" dur="1" fill="hold">
                                              <p:stCondLst>
                                                <p:cond delay="0"/>
                                              </p:stCondLst>
                                            </p:cTn>
                                            <p:tgtEl>
                                              <p:spTgt spid="145">
                                                <p:graphicEl>
                                                  <a:chart seriesIdx="0" categoryIdx="3" bldStep="ptInSeries"/>
                                                </p:graphicEl>
                                              </p:spTgt>
                                            </p:tgtEl>
                                            <p:attrNameLst>
                                              <p:attrName>style.visibility</p:attrName>
                                            </p:attrNameLst>
                                          </p:cBhvr>
                                          <p:to>
                                            <p:strVal val="visible"/>
                                          </p:to>
                                        </p:set>
                                        <p:animEffect transition="in" filter="fade">
                                          <p:cBhvr>
                                            <p:cTn id="19" dur="300"/>
                                            <p:tgtEl>
                                              <p:spTgt spid="145">
                                                <p:graphicEl>
                                                  <a:chart seriesIdx="0" categoryIdx="3" bldStep="ptInSeries"/>
                                                </p:graphicEl>
                                              </p:spTgt>
                                            </p:tgtEl>
                                          </p:cBhvr>
                                        </p:animEffect>
                                      </p:childTnLst>
                                    </p:cTn>
                                  </p:par>
                                  <p:par>
                                    <p:cTn id="20" presetID="10" presetClass="entr" presetSubtype="0" fill="hold" grpId="0" nodeType="withEffect">
                                      <p:stCondLst>
                                        <p:cond delay="500"/>
                                      </p:stCondLst>
                                      <p:childTnLst>
                                        <p:set>
                                          <p:cBhvr>
                                            <p:cTn id="21" dur="1" fill="hold">
                                              <p:stCondLst>
                                                <p:cond delay="0"/>
                                              </p:stCondLst>
                                            </p:cTn>
                                            <p:tgtEl>
                                              <p:spTgt spid="145">
                                                <p:graphicEl>
                                                  <a:chart seriesIdx="0" categoryIdx="4" bldStep="ptInSeries"/>
                                                </p:graphicEl>
                                              </p:spTgt>
                                            </p:tgtEl>
                                            <p:attrNameLst>
                                              <p:attrName>style.visibility</p:attrName>
                                            </p:attrNameLst>
                                          </p:cBhvr>
                                          <p:to>
                                            <p:strVal val="visible"/>
                                          </p:to>
                                        </p:set>
                                        <p:animEffect transition="in" filter="fade">
                                          <p:cBhvr>
                                            <p:cTn id="22" dur="300"/>
                                            <p:tgtEl>
                                              <p:spTgt spid="145">
                                                <p:graphicEl>
                                                  <a:chart seriesIdx="0" categoryIdx="4" bldStep="ptInSeries"/>
                                                </p:graphicEl>
                                              </p:spTgt>
                                            </p:tgtEl>
                                          </p:cBhvr>
                                        </p:animEffect>
                                      </p:childTnLst>
                                    </p:cTn>
                                  </p:par>
                                  <p:par>
                                    <p:cTn id="23" presetID="10" presetClass="entr" presetSubtype="0" fill="hold" grpId="0" nodeType="withEffect">
                                      <p:stCondLst>
                                        <p:cond delay="600"/>
                                      </p:stCondLst>
                                      <p:childTnLst>
                                        <p:set>
                                          <p:cBhvr>
                                            <p:cTn id="24" dur="1" fill="hold">
                                              <p:stCondLst>
                                                <p:cond delay="0"/>
                                              </p:stCondLst>
                                            </p:cTn>
                                            <p:tgtEl>
                                              <p:spTgt spid="145">
                                                <p:graphicEl>
                                                  <a:chart seriesIdx="0" categoryIdx="5" bldStep="ptInSeries"/>
                                                </p:graphicEl>
                                              </p:spTgt>
                                            </p:tgtEl>
                                            <p:attrNameLst>
                                              <p:attrName>style.visibility</p:attrName>
                                            </p:attrNameLst>
                                          </p:cBhvr>
                                          <p:to>
                                            <p:strVal val="visible"/>
                                          </p:to>
                                        </p:set>
                                        <p:animEffect transition="in" filter="fade">
                                          <p:cBhvr>
                                            <p:cTn id="25" dur="300"/>
                                            <p:tgtEl>
                                              <p:spTgt spid="145">
                                                <p:graphicEl>
                                                  <a:chart seriesIdx="0" categoryIdx="5" bldStep="ptInSeries"/>
                                                </p:graphicEl>
                                              </p:spTgt>
                                            </p:tgtEl>
                                          </p:cBhvr>
                                        </p:animEffect>
                                      </p:childTnLst>
                                    </p:cTn>
                                  </p:par>
                                  <p:par>
                                    <p:cTn id="26" presetID="10" presetClass="entr" presetSubtype="0" fill="hold" grpId="0" nodeType="withEffect">
                                      <p:stCondLst>
                                        <p:cond delay="700"/>
                                      </p:stCondLst>
                                      <p:childTnLst>
                                        <p:set>
                                          <p:cBhvr>
                                            <p:cTn id="27" dur="1" fill="hold">
                                              <p:stCondLst>
                                                <p:cond delay="0"/>
                                              </p:stCondLst>
                                            </p:cTn>
                                            <p:tgtEl>
                                              <p:spTgt spid="145">
                                                <p:graphicEl>
                                                  <a:chart seriesIdx="0" categoryIdx="6" bldStep="ptInSeries"/>
                                                </p:graphicEl>
                                              </p:spTgt>
                                            </p:tgtEl>
                                            <p:attrNameLst>
                                              <p:attrName>style.visibility</p:attrName>
                                            </p:attrNameLst>
                                          </p:cBhvr>
                                          <p:to>
                                            <p:strVal val="visible"/>
                                          </p:to>
                                        </p:set>
                                        <p:animEffect transition="in" filter="fade">
                                          <p:cBhvr>
                                            <p:cTn id="28" dur="300"/>
                                            <p:tgtEl>
                                              <p:spTgt spid="145">
                                                <p:graphicEl>
                                                  <a:chart seriesIdx="0" categoryIdx="6" bldStep="ptInSeries"/>
                                                </p:graphicEl>
                                              </p:spTgt>
                                            </p:tgtEl>
                                          </p:cBhvr>
                                        </p:animEffect>
                                      </p:childTnLst>
                                    </p:cTn>
                                  </p:par>
                                  <p:par>
                                    <p:cTn id="29" presetID="10" presetClass="entr" presetSubtype="0" fill="hold" grpId="0" nodeType="withEffect">
                                      <p:stCondLst>
                                        <p:cond delay="800"/>
                                      </p:stCondLst>
                                      <p:childTnLst>
                                        <p:set>
                                          <p:cBhvr>
                                            <p:cTn id="30" dur="1" fill="hold">
                                              <p:stCondLst>
                                                <p:cond delay="0"/>
                                              </p:stCondLst>
                                            </p:cTn>
                                            <p:tgtEl>
                                              <p:spTgt spid="145">
                                                <p:graphicEl>
                                                  <a:chart seriesIdx="0" categoryIdx="7" bldStep="ptInSeries"/>
                                                </p:graphicEl>
                                              </p:spTgt>
                                            </p:tgtEl>
                                            <p:attrNameLst>
                                              <p:attrName>style.visibility</p:attrName>
                                            </p:attrNameLst>
                                          </p:cBhvr>
                                          <p:to>
                                            <p:strVal val="visible"/>
                                          </p:to>
                                        </p:set>
                                        <p:animEffect transition="in" filter="fade">
                                          <p:cBhvr>
                                            <p:cTn id="31" dur="300"/>
                                            <p:tgtEl>
                                              <p:spTgt spid="145">
                                                <p:graphicEl>
                                                  <a:chart seriesIdx="0" categoryIdx="7" bldStep="ptInSeries"/>
                                                </p:graphicEl>
                                              </p:spTgt>
                                            </p:tgtEl>
                                          </p:cBhvr>
                                        </p:animEffect>
                                      </p:childTnLst>
                                    </p:cTn>
                                  </p:par>
                                  <p:par>
                                    <p:cTn id="32" presetID="10" presetClass="entr" presetSubtype="0" fill="hold" grpId="0" nodeType="withEffect">
                                      <p:stCondLst>
                                        <p:cond delay="900"/>
                                      </p:stCondLst>
                                      <p:childTnLst>
                                        <p:set>
                                          <p:cBhvr>
                                            <p:cTn id="33" dur="1" fill="hold">
                                              <p:stCondLst>
                                                <p:cond delay="0"/>
                                              </p:stCondLst>
                                            </p:cTn>
                                            <p:tgtEl>
                                              <p:spTgt spid="145">
                                                <p:graphicEl>
                                                  <a:chart seriesIdx="0" categoryIdx="8" bldStep="ptInSeries"/>
                                                </p:graphicEl>
                                              </p:spTgt>
                                            </p:tgtEl>
                                            <p:attrNameLst>
                                              <p:attrName>style.visibility</p:attrName>
                                            </p:attrNameLst>
                                          </p:cBhvr>
                                          <p:to>
                                            <p:strVal val="visible"/>
                                          </p:to>
                                        </p:set>
                                        <p:animEffect transition="in" filter="fade">
                                          <p:cBhvr>
                                            <p:cTn id="34" dur="300"/>
                                            <p:tgtEl>
                                              <p:spTgt spid="145">
                                                <p:graphicEl>
                                                  <a:chart seriesIdx="0" categoryIdx="8" bldStep="ptInSeries"/>
                                                </p:graphicEl>
                                              </p:spTgt>
                                            </p:tgtEl>
                                          </p:cBhvr>
                                        </p:animEffect>
                                      </p:childTnLst>
                                    </p:cTn>
                                  </p:par>
                                  <p:par>
                                    <p:cTn id="35" presetID="10" presetClass="entr" presetSubtype="0" fill="hold" grpId="0" nodeType="withEffect">
                                      <p:stCondLst>
                                        <p:cond delay="1000"/>
                                      </p:stCondLst>
                                      <p:childTnLst>
                                        <p:set>
                                          <p:cBhvr>
                                            <p:cTn id="36" dur="1" fill="hold">
                                              <p:stCondLst>
                                                <p:cond delay="0"/>
                                              </p:stCondLst>
                                            </p:cTn>
                                            <p:tgtEl>
                                              <p:spTgt spid="145">
                                                <p:graphicEl>
                                                  <a:chart seriesIdx="0" categoryIdx="9" bldStep="ptInSeries"/>
                                                </p:graphicEl>
                                              </p:spTgt>
                                            </p:tgtEl>
                                            <p:attrNameLst>
                                              <p:attrName>style.visibility</p:attrName>
                                            </p:attrNameLst>
                                          </p:cBhvr>
                                          <p:to>
                                            <p:strVal val="visible"/>
                                          </p:to>
                                        </p:set>
                                        <p:animEffect transition="in" filter="fade">
                                          <p:cBhvr>
                                            <p:cTn id="37" dur="300"/>
                                            <p:tgtEl>
                                              <p:spTgt spid="145">
                                                <p:graphicEl>
                                                  <a:chart seriesIdx="0" categoryIdx="9" bldStep="ptInSeries"/>
                                                </p:graphicEl>
                                              </p:spTgt>
                                            </p:tgtEl>
                                          </p:cBhvr>
                                        </p:animEffect>
                                      </p:childTnLst>
                                    </p:cTn>
                                  </p:par>
                                  <p:par>
                                    <p:cTn id="38" presetID="10" presetClass="entr" presetSubtype="0" fill="hold" grpId="0" nodeType="withEffect">
                                      <p:stCondLst>
                                        <p:cond delay="1100"/>
                                      </p:stCondLst>
                                      <p:childTnLst>
                                        <p:set>
                                          <p:cBhvr>
                                            <p:cTn id="39" dur="1" fill="hold">
                                              <p:stCondLst>
                                                <p:cond delay="0"/>
                                              </p:stCondLst>
                                            </p:cTn>
                                            <p:tgtEl>
                                              <p:spTgt spid="145">
                                                <p:graphicEl>
                                                  <a:chart seriesIdx="0" categoryIdx="10" bldStep="ptInSeries"/>
                                                </p:graphicEl>
                                              </p:spTgt>
                                            </p:tgtEl>
                                            <p:attrNameLst>
                                              <p:attrName>style.visibility</p:attrName>
                                            </p:attrNameLst>
                                          </p:cBhvr>
                                          <p:to>
                                            <p:strVal val="visible"/>
                                          </p:to>
                                        </p:set>
                                        <p:animEffect transition="in" filter="fade">
                                          <p:cBhvr>
                                            <p:cTn id="40" dur="300"/>
                                            <p:tgtEl>
                                              <p:spTgt spid="145">
                                                <p:graphicEl>
                                                  <a:chart seriesIdx="0" categoryIdx="10" bldStep="ptInSeries"/>
                                                </p:graphicEl>
                                              </p:spTgt>
                                            </p:tgtEl>
                                          </p:cBhvr>
                                        </p:animEffect>
                                      </p:childTnLst>
                                    </p:cTn>
                                  </p:par>
                                  <p:par>
                                    <p:cTn id="41" presetID="10" presetClass="entr" presetSubtype="0" fill="hold" grpId="0" nodeType="withEffect">
                                      <p:stCondLst>
                                        <p:cond delay="1200"/>
                                      </p:stCondLst>
                                      <p:childTnLst>
                                        <p:set>
                                          <p:cBhvr>
                                            <p:cTn id="42" dur="1" fill="hold">
                                              <p:stCondLst>
                                                <p:cond delay="0"/>
                                              </p:stCondLst>
                                            </p:cTn>
                                            <p:tgtEl>
                                              <p:spTgt spid="145">
                                                <p:graphicEl>
                                                  <a:chart seriesIdx="0" categoryIdx="11" bldStep="ptInSeries"/>
                                                </p:graphicEl>
                                              </p:spTgt>
                                            </p:tgtEl>
                                            <p:attrNameLst>
                                              <p:attrName>style.visibility</p:attrName>
                                            </p:attrNameLst>
                                          </p:cBhvr>
                                          <p:to>
                                            <p:strVal val="visible"/>
                                          </p:to>
                                        </p:set>
                                        <p:animEffect transition="in" filter="fade">
                                          <p:cBhvr>
                                            <p:cTn id="43" dur="300"/>
                                            <p:tgtEl>
                                              <p:spTgt spid="145">
                                                <p:graphicEl>
                                                  <a:chart seriesIdx="0" categoryIdx="11" bldStep="ptInSeries"/>
                                                </p:graphicEl>
                                              </p:spTgt>
                                            </p:tgtEl>
                                          </p:cBhvr>
                                        </p:animEffect>
                                      </p:childTnLst>
                                    </p:cTn>
                                  </p:par>
                                  <p:par>
                                    <p:cTn id="44" presetID="10" presetClass="entr" presetSubtype="0" fill="hold" grpId="0" nodeType="withEffect">
                                      <p:stCondLst>
                                        <p:cond delay="1300"/>
                                      </p:stCondLst>
                                      <p:childTnLst>
                                        <p:set>
                                          <p:cBhvr>
                                            <p:cTn id="45" dur="1" fill="hold">
                                              <p:stCondLst>
                                                <p:cond delay="0"/>
                                              </p:stCondLst>
                                            </p:cTn>
                                            <p:tgtEl>
                                              <p:spTgt spid="145">
                                                <p:graphicEl>
                                                  <a:chart seriesIdx="1" categoryIdx="0" bldStep="ptInSeries"/>
                                                </p:graphicEl>
                                              </p:spTgt>
                                            </p:tgtEl>
                                            <p:attrNameLst>
                                              <p:attrName>style.visibility</p:attrName>
                                            </p:attrNameLst>
                                          </p:cBhvr>
                                          <p:to>
                                            <p:strVal val="visible"/>
                                          </p:to>
                                        </p:set>
                                        <p:animEffect transition="in" filter="fade">
                                          <p:cBhvr>
                                            <p:cTn id="46" dur="300"/>
                                            <p:tgtEl>
                                              <p:spTgt spid="145">
                                                <p:graphicEl>
                                                  <a:chart seriesIdx="1" categoryIdx="0" bldStep="ptInSeries"/>
                                                </p:graphicEl>
                                              </p:spTgt>
                                            </p:tgtEl>
                                          </p:cBhvr>
                                        </p:animEffect>
                                      </p:childTnLst>
                                    </p:cTn>
                                  </p:par>
                                  <p:par>
                                    <p:cTn id="47" presetID="10" presetClass="entr" presetSubtype="0" fill="hold" grpId="0" nodeType="withEffect">
                                      <p:stCondLst>
                                        <p:cond delay="1400"/>
                                      </p:stCondLst>
                                      <p:childTnLst>
                                        <p:set>
                                          <p:cBhvr>
                                            <p:cTn id="48" dur="1" fill="hold">
                                              <p:stCondLst>
                                                <p:cond delay="0"/>
                                              </p:stCondLst>
                                            </p:cTn>
                                            <p:tgtEl>
                                              <p:spTgt spid="145">
                                                <p:graphicEl>
                                                  <a:chart seriesIdx="1" categoryIdx="1" bldStep="ptInSeries"/>
                                                </p:graphicEl>
                                              </p:spTgt>
                                            </p:tgtEl>
                                            <p:attrNameLst>
                                              <p:attrName>style.visibility</p:attrName>
                                            </p:attrNameLst>
                                          </p:cBhvr>
                                          <p:to>
                                            <p:strVal val="visible"/>
                                          </p:to>
                                        </p:set>
                                        <p:animEffect transition="in" filter="fade">
                                          <p:cBhvr>
                                            <p:cTn id="49" dur="300"/>
                                            <p:tgtEl>
                                              <p:spTgt spid="145">
                                                <p:graphicEl>
                                                  <a:chart seriesIdx="1" categoryIdx="1" bldStep="ptInSeries"/>
                                                </p:graphicEl>
                                              </p:spTgt>
                                            </p:tgtEl>
                                          </p:cBhvr>
                                        </p:animEffect>
                                      </p:childTnLst>
                                    </p:cTn>
                                  </p:par>
                                  <p:par>
                                    <p:cTn id="50" presetID="10" presetClass="entr" presetSubtype="0" fill="hold" grpId="0" nodeType="withEffect">
                                      <p:stCondLst>
                                        <p:cond delay="1500"/>
                                      </p:stCondLst>
                                      <p:childTnLst>
                                        <p:set>
                                          <p:cBhvr>
                                            <p:cTn id="51" dur="1" fill="hold">
                                              <p:stCondLst>
                                                <p:cond delay="0"/>
                                              </p:stCondLst>
                                            </p:cTn>
                                            <p:tgtEl>
                                              <p:spTgt spid="145">
                                                <p:graphicEl>
                                                  <a:chart seriesIdx="1" categoryIdx="2" bldStep="ptInSeries"/>
                                                </p:graphicEl>
                                              </p:spTgt>
                                            </p:tgtEl>
                                            <p:attrNameLst>
                                              <p:attrName>style.visibility</p:attrName>
                                            </p:attrNameLst>
                                          </p:cBhvr>
                                          <p:to>
                                            <p:strVal val="visible"/>
                                          </p:to>
                                        </p:set>
                                        <p:animEffect transition="in" filter="fade">
                                          <p:cBhvr>
                                            <p:cTn id="52" dur="300"/>
                                            <p:tgtEl>
                                              <p:spTgt spid="145">
                                                <p:graphicEl>
                                                  <a:chart seriesIdx="1" categoryIdx="2" bldStep="ptInSeries"/>
                                                </p:graphicEl>
                                              </p:spTgt>
                                            </p:tgtEl>
                                          </p:cBhvr>
                                        </p:animEffect>
                                      </p:childTnLst>
                                    </p:cTn>
                                  </p:par>
                                  <p:par>
                                    <p:cTn id="53" presetID="10" presetClass="entr" presetSubtype="0" fill="hold" grpId="0" nodeType="withEffect">
                                      <p:stCondLst>
                                        <p:cond delay="1600"/>
                                      </p:stCondLst>
                                      <p:childTnLst>
                                        <p:set>
                                          <p:cBhvr>
                                            <p:cTn id="54" dur="1" fill="hold">
                                              <p:stCondLst>
                                                <p:cond delay="0"/>
                                              </p:stCondLst>
                                            </p:cTn>
                                            <p:tgtEl>
                                              <p:spTgt spid="145">
                                                <p:graphicEl>
                                                  <a:chart seriesIdx="1" categoryIdx="3" bldStep="ptInSeries"/>
                                                </p:graphicEl>
                                              </p:spTgt>
                                            </p:tgtEl>
                                            <p:attrNameLst>
                                              <p:attrName>style.visibility</p:attrName>
                                            </p:attrNameLst>
                                          </p:cBhvr>
                                          <p:to>
                                            <p:strVal val="visible"/>
                                          </p:to>
                                        </p:set>
                                        <p:animEffect transition="in" filter="fade">
                                          <p:cBhvr>
                                            <p:cTn id="55" dur="300"/>
                                            <p:tgtEl>
                                              <p:spTgt spid="145">
                                                <p:graphicEl>
                                                  <a:chart seriesIdx="1" categoryIdx="3" bldStep="ptInSeries"/>
                                                </p:graphicEl>
                                              </p:spTgt>
                                            </p:tgtEl>
                                          </p:cBhvr>
                                        </p:animEffect>
                                      </p:childTnLst>
                                    </p:cTn>
                                  </p:par>
                                  <p:par>
                                    <p:cTn id="56" presetID="10" presetClass="entr" presetSubtype="0" fill="hold" grpId="0" nodeType="withEffect">
                                      <p:stCondLst>
                                        <p:cond delay="1700"/>
                                      </p:stCondLst>
                                      <p:childTnLst>
                                        <p:set>
                                          <p:cBhvr>
                                            <p:cTn id="57" dur="1" fill="hold">
                                              <p:stCondLst>
                                                <p:cond delay="0"/>
                                              </p:stCondLst>
                                            </p:cTn>
                                            <p:tgtEl>
                                              <p:spTgt spid="145">
                                                <p:graphicEl>
                                                  <a:chart seriesIdx="1" categoryIdx="4" bldStep="ptInSeries"/>
                                                </p:graphicEl>
                                              </p:spTgt>
                                            </p:tgtEl>
                                            <p:attrNameLst>
                                              <p:attrName>style.visibility</p:attrName>
                                            </p:attrNameLst>
                                          </p:cBhvr>
                                          <p:to>
                                            <p:strVal val="visible"/>
                                          </p:to>
                                        </p:set>
                                        <p:animEffect transition="in" filter="fade">
                                          <p:cBhvr>
                                            <p:cTn id="58" dur="300"/>
                                            <p:tgtEl>
                                              <p:spTgt spid="145">
                                                <p:graphicEl>
                                                  <a:chart seriesIdx="1" categoryIdx="4" bldStep="ptInSeries"/>
                                                </p:graphicEl>
                                              </p:spTgt>
                                            </p:tgtEl>
                                          </p:cBhvr>
                                        </p:animEffect>
                                      </p:childTnLst>
                                    </p:cTn>
                                  </p:par>
                                  <p:par>
                                    <p:cTn id="59" presetID="10" presetClass="entr" presetSubtype="0" fill="hold" grpId="0" nodeType="withEffect">
                                      <p:stCondLst>
                                        <p:cond delay="1800"/>
                                      </p:stCondLst>
                                      <p:childTnLst>
                                        <p:set>
                                          <p:cBhvr>
                                            <p:cTn id="60" dur="1" fill="hold">
                                              <p:stCondLst>
                                                <p:cond delay="0"/>
                                              </p:stCondLst>
                                            </p:cTn>
                                            <p:tgtEl>
                                              <p:spTgt spid="145">
                                                <p:graphicEl>
                                                  <a:chart seriesIdx="1" categoryIdx="5" bldStep="ptInSeries"/>
                                                </p:graphicEl>
                                              </p:spTgt>
                                            </p:tgtEl>
                                            <p:attrNameLst>
                                              <p:attrName>style.visibility</p:attrName>
                                            </p:attrNameLst>
                                          </p:cBhvr>
                                          <p:to>
                                            <p:strVal val="visible"/>
                                          </p:to>
                                        </p:set>
                                        <p:animEffect transition="in" filter="fade">
                                          <p:cBhvr>
                                            <p:cTn id="61" dur="300"/>
                                            <p:tgtEl>
                                              <p:spTgt spid="145">
                                                <p:graphicEl>
                                                  <a:chart seriesIdx="1" categoryIdx="5" bldStep="ptInSeries"/>
                                                </p:graphicEl>
                                              </p:spTgt>
                                            </p:tgtEl>
                                          </p:cBhvr>
                                        </p:animEffect>
                                      </p:childTnLst>
                                    </p:cTn>
                                  </p:par>
                                  <p:par>
                                    <p:cTn id="62" presetID="10" presetClass="entr" presetSubtype="0" fill="hold" grpId="0" nodeType="withEffect">
                                      <p:stCondLst>
                                        <p:cond delay="1900"/>
                                      </p:stCondLst>
                                      <p:childTnLst>
                                        <p:set>
                                          <p:cBhvr>
                                            <p:cTn id="63" dur="1" fill="hold">
                                              <p:stCondLst>
                                                <p:cond delay="0"/>
                                              </p:stCondLst>
                                            </p:cTn>
                                            <p:tgtEl>
                                              <p:spTgt spid="145">
                                                <p:graphicEl>
                                                  <a:chart seriesIdx="1" categoryIdx="6" bldStep="ptInSeries"/>
                                                </p:graphicEl>
                                              </p:spTgt>
                                            </p:tgtEl>
                                            <p:attrNameLst>
                                              <p:attrName>style.visibility</p:attrName>
                                            </p:attrNameLst>
                                          </p:cBhvr>
                                          <p:to>
                                            <p:strVal val="visible"/>
                                          </p:to>
                                        </p:set>
                                        <p:animEffect transition="in" filter="fade">
                                          <p:cBhvr>
                                            <p:cTn id="64" dur="300"/>
                                            <p:tgtEl>
                                              <p:spTgt spid="145">
                                                <p:graphicEl>
                                                  <a:chart seriesIdx="1" categoryIdx="6" bldStep="ptInSeries"/>
                                                </p:graphicEl>
                                              </p:spTgt>
                                            </p:tgtEl>
                                          </p:cBhvr>
                                        </p:animEffect>
                                      </p:childTnLst>
                                    </p:cTn>
                                  </p:par>
                                  <p:par>
                                    <p:cTn id="65" presetID="10" presetClass="entr" presetSubtype="0" fill="hold" grpId="0" nodeType="withEffect">
                                      <p:stCondLst>
                                        <p:cond delay="2000"/>
                                      </p:stCondLst>
                                      <p:childTnLst>
                                        <p:set>
                                          <p:cBhvr>
                                            <p:cTn id="66" dur="1" fill="hold">
                                              <p:stCondLst>
                                                <p:cond delay="0"/>
                                              </p:stCondLst>
                                            </p:cTn>
                                            <p:tgtEl>
                                              <p:spTgt spid="145">
                                                <p:graphicEl>
                                                  <a:chart seriesIdx="1" categoryIdx="7" bldStep="ptInSeries"/>
                                                </p:graphicEl>
                                              </p:spTgt>
                                            </p:tgtEl>
                                            <p:attrNameLst>
                                              <p:attrName>style.visibility</p:attrName>
                                            </p:attrNameLst>
                                          </p:cBhvr>
                                          <p:to>
                                            <p:strVal val="visible"/>
                                          </p:to>
                                        </p:set>
                                        <p:animEffect transition="in" filter="fade">
                                          <p:cBhvr>
                                            <p:cTn id="67" dur="300"/>
                                            <p:tgtEl>
                                              <p:spTgt spid="145">
                                                <p:graphicEl>
                                                  <a:chart seriesIdx="1" categoryIdx="7" bldStep="ptInSeries"/>
                                                </p:graphicEl>
                                              </p:spTgt>
                                            </p:tgtEl>
                                          </p:cBhvr>
                                        </p:animEffect>
                                      </p:childTnLst>
                                    </p:cTn>
                                  </p:par>
                                  <p:par>
                                    <p:cTn id="68" presetID="10" presetClass="entr" presetSubtype="0" fill="hold" grpId="0" nodeType="withEffect">
                                      <p:stCondLst>
                                        <p:cond delay="2100"/>
                                      </p:stCondLst>
                                      <p:childTnLst>
                                        <p:set>
                                          <p:cBhvr>
                                            <p:cTn id="69" dur="1" fill="hold">
                                              <p:stCondLst>
                                                <p:cond delay="0"/>
                                              </p:stCondLst>
                                            </p:cTn>
                                            <p:tgtEl>
                                              <p:spTgt spid="145">
                                                <p:graphicEl>
                                                  <a:chart seriesIdx="1" categoryIdx="8" bldStep="ptInSeries"/>
                                                </p:graphicEl>
                                              </p:spTgt>
                                            </p:tgtEl>
                                            <p:attrNameLst>
                                              <p:attrName>style.visibility</p:attrName>
                                            </p:attrNameLst>
                                          </p:cBhvr>
                                          <p:to>
                                            <p:strVal val="visible"/>
                                          </p:to>
                                        </p:set>
                                        <p:animEffect transition="in" filter="fade">
                                          <p:cBhvr>
                                            <p:cTn id="70" dur="300"/>
                                            <p:tgtEl>
                                              <p:spTgt spid="145">
                                                <p:graphicEl>
                                                  <a:chart seriesIdx="1" categoryIdx="8" bldStep="ptInSeries"/>
                                                </p:graphicEl>
                                              </p:spTgt>
                                            </p:tgtEl>
                                          </p:cBhvr>
                                        </p:animEffect>
                                      </p:childTnLst>
                                    </p:cTn>
                                  </p:par>
                                  <p:par>
                                    <p:cTn id="71" presetID="10" presetClass="entr" presetSubtype="0" fill="hold" grpId="0" nodeType="withEffect">
                                      <p:stCondLst>
                                        <p:cond delay="2200"/>
                                      </p:stCondLst>
                                      <p:childTnLst>
                                        <p:set>
                                          <p:cBhvr>
                                            <p:cTn id="72" dur="1" fill="hold">
                                              <p:stCondLst>
                                                <p:cond delay="0"/>
                                              </p:stCondLst>
                                            </p:cTn>
                                            <p:tgtEl>
                                              <p:spTgt spid="145">
                                                <p:graphicEl>
                                                  <a:chart seriesIdx="1" categoryIdx="9" bldStep="ptInSeries"/>
                                                </p:graphicEl>
                                              </p:spTgt>
                                            </p:tgtEl>
                                            <p:attrNameLst>
                                              <p:attrName>style.visibility</p:attrName>
                                            </p:attrNameLst>
                                          </p:cBhvr>
                                          <p:to>
                                            <p:strVal val="visible"/>
                                          </p:to>
                                        </p:set>
                                        <p:animEffect transition="in" filter="fade">
                                          <p:cBhvr>
                                            <p:cTn id="73" dur="300"/>
                                            <p:tgtEl>
                                              <p:spTgt spid="145">
                                                <p:graphicEl>
                                                  <a:chart seriesIdx="1" categoryIdx="9" bldStep="ptInSeries"/>
                                                </p:graphicEl>
                                              </p:spTgt>
                                            </p:tgtEl>
                                          </p:cBhvr>
                                        </p:animEffect>
                                      </p:childTnLst>
                                    </p:cTn>
                                  </p:par>
                                  <p:par>
                                    <p:cTn id="74" presetID="10" presetClass="entr" presetSubtype="0" fill="hold" grpId="0" nodeType="withEffect">
                                      <p:stCondLst>
                                        <p:cond delay="2300"/>
                                      </p:stCondLst>
                                      <p:childTnLst>
                                        <p:set>
                                          <p:cBhvr>
                                            <p:cTn id="75" dur="1" fill="hold">
                                              <p:stCondLst>
                                                <p:cond delay="0"/>
                                              </p:stCondLst>
                                            </p:cTn>
                                            <p:tgtEl>
                                              <p:spTgt spid="145">
                                                <p:graphicEl>
                                                  <a:chart seriesIdx="1" categoryIdx="10" bldStep="ptInSeries"/>
                                                </p:graphicEl>
                                              </p:spTgt>
                                            </p:tgtEl>
                                            <p:attrNameLst>
                                              <p:attrName>style.visibility</p:attrName>
                                            </p:attrNameLst>
                                          </p:cBhvr>
                                          <p:to>
                                            <p:strVal val="visible"/>
                                          </p:to>
                                        </p:set>
                                        <p:animEffect transition="in" filter="fade">
                                          <p:cBhvr>
                                            <p:cTn id="76" dur="300"/>
                                            <p:tgtEl>
                                              <p:spTgt spid="145">
                                                <p:graphicEl>
                                                  <a:chart seriesIdx="1" categoryIdx="10" bldStep="ptInSeries"/>
                                                </p:graphicEl>
                                              </p:spTgt>
                                            </p:tgtEl>
                                          </p:cBhvr>
                                        </p:animEffect>
                                      </p:childTnLst>
                                    </p:cTn>
                                  </p:par>
                                  <p:par>
                                    <p:cTn id="77" presetID="10" presetClass="entr" presetSubtype="0" fill="hold" grpId="0" nodeType="withEffect">
                                      <p:stCondLst>
                                        <p:cond delay="2400"/>
                                      </p:stCondLst>
                                      <p:childTnLst>
                                        <p:set>
                                          <p:cBhvr>
                                            <p:cTn id="78" dur="1" fill="hold">
                                              <p:stCondLst>
                                                <p:cond delay="0"/>
                                              </p:stCondLst>
                                            </p:cTn>
                                            <p:tgtEl>
                                              <p:spTgt spid="145">
                                                <p:graphicEl>
                                                  <a:chart seriesIdx="1" categoryIdx="11" bldStep="ptInSeries"/>
                                                </p:graphicEl>
                                              </p:spTgt>
                                            </p:tgtEl>
                                            <p:attrNameLst>
                                              <p:attrName>style.visibility</p:attrName>
                                            </p:attrNameLst>
                                          </p:cBhvr>
                                          <p:to>
                                            <p:strVal val="visible"/>
                                          </p:to>
                                        </p:set>
                                        <p:animEffect transition="in" filter="fade">
                                          <p:cBhvr>
                                            <p:cTn id="79" dur="300"/>
                                            <p:tgtEl>
                                              <p:spTgt spid="145">
                                                <p:graphicEl>
                                                  <a:chart seriesIdx="1" categoryIdx="11" bldStep="ptInSeries"/>
                                                </p:graphicEl>
                                              </p:spTgt>
                                            </p:tgtEl>
                                          </p:cBhvr>
                                        </p:animEffect>
                                      </p:childTnLst>
                                    </p:cTn>
                                  </p:par>
                                  <p:par>
                                    <p:cTn id="80" presetID="49" presetClass="entr" presetSubtype="0" decel="100000" fill="hold" grpId="0" nodeType="withEffect">
                                      <p:stCondLst>
                                        <p:cond delay="2600"/>
                                      </p:stCondLst>
                                      <p:childTnLst>
                                        <p:set>
                                          <p:cBhvr>
                                            <p:cTn id="81" dur="1" fill="hold">
                                              <p:stCondLst>
                                                <p:cond delay="0"/>
                                              </p:stCondLst>
                                            </p:cTn>
                                            <p:tgtEl>
                                              <p:spTgt spid="146"/>
                                            </p:tgtEl>
                                            <p:attrNameLst>
                                              <p:attrName>style.visibility</p:attrName>
                                            </p:attrNameLst>
                                          </p:cBhvr>
                                          <p:to>
                                            <p:strVal val="visible"/>
                                          </p:to>
                                        </p:set>
                                        <p:anim calcmode="lin" valueType="num">
                                          <p:cBhvr>
                                            <p:cTn id="82" dur="300" fill="hold"/>
                                            <p:tgtEl>
                                              <p:spTgt spid="146"/>
                                            </p:tgtEl>
                                            <p:attrNameLst>
                                              <p:attrName>ppt_w</p:attrName>
                                            </p:attrNameLst>
                                          </p:cBhvr>
                                          <p:tavLst>
                                            <p:tav tm="0">
                                              <p:val>
                                                <p:fltVal val="0"/>
                                              </p:val>
                                            </p:tav>
                                            <p:tav tm="100000">
                                              <p:val>
                                                <p:strVal val="#ppt_w"/>
                                              </p:val>
                                            </p:tav>
                                          </p:tavLst>
                                        </p:anim>
                                        <p:anim calcmode="lin" valueType="num">
                                          <p:cBhvr>
                                            <p:cTn id="83" dur="300" fill="hold"/>
                                            <p:tgtEl>
                                              <p:spTgt spid="146"/>
                                            </p:tgtEl>
                                            <p:attrNameLst>
                                              <p:attrName>ppt_h</p:attrName>
                                            </p:attrNameLst>
                                          </p:cBhvr>
                                          <p:tavLst>
                                            <p:tav tm="0">
                                              <p:val>
                                                <p:fltVal val="0"/>
                                              </p:val>
                                            </p:tav>
                                            <p:tav tm="100000">
                                              <p:val>
                                                <p:strVal val="#ppt_h"/>
                                              </p:val>
                                            </p:tav>
                                          </p:tavLst>
                                        </p:anim>
                                        <p:anim calcmode="lin" valueType="num">
                                          <p:cBhvr>
                                            <p:cTn id="84" dur="300" fill="hold"/>
                                            <p:tgtEl>
                                              <p:spTgt spid="146"/>
                                            </p:tgtEl>
                                            <p:attrNameLst>
                                              <p:attrName>style.rotation</p:attrName>
                                            </p:attrNameLst>
                                          </p:cBhvr>
                                          <p:tavLst>
                                            <p:tav tm="0">
                                              <p:val>
                                                <p:fltVal val="360"/>
                                              </p:val>
                                            </p:tav>
                                            <p:tav tm="100000">
                                              <p:val>
                                                <p:fltVal val="0"/>
                                              </p:val>
                                            </p:tav>
                                          </p:tavLst>
                                        </p:anim>
                                        <p:animEffect transition="in" filter="fade">
                                          <p:cBhvr>
                                            <p:cTn id="85" dur="300"/>
                                            <p:tgtEl>
                                              <p:spTgt spid="146"/>
                                            </p:tgtEl>
                                          </p:cBhvr>
                                        </p:animEffect>
                                      </p:childTnLst>
                                    </p:cTn>
                                  </p:par>
                                  <p:par>
                                    <p:cTn id="86" presetID="10" presetClass="entr" presetSubtype="0" fill="hold" grpId="0" nodeType="withEffect">
                                      <p:stCondLst>
                                        <p:cond delay="2700"/>
                                      </p:stCondLst>
                                      <p:childTnLst>
                                        <p:set>
                                          <p:cBhvr>
                                            <p:cTn id="87" dur="1" fill="hold">
                                              <p:stCondLst>
                                                <p:cond delay="0"/>
                                              </p:stCondLst>
                                            </p:cTn>
                                            <p:tgtEl>
                                              <p:spTgt spid="148"/>
                                            </p:tgtEl>
                                            <p:attrNameLst>
                                              <p:attrName>style.visibility</p:attrName>
                                            </p:attrNameLst>
                                          </p:cBhvr>
                                          <p:to>
                                            <p:strVal val="visible"/>
                                          </p:to>
                                        </p:set>
                                        <p:animEffect transition="in" filter="fade">
                                          <p:cBhvr>
                                            <p:cTn id="88" dur="300"/>
                                            <p:tgtEl>
                                              <p:spTgt spid="148"/>
                                            </p:tgtEl>
                                          </p:cBhvr>
                                        </p:animEffect>
                                      </p:childTnLst>
                                    </p:cTn>
                                  </p:par>
                                  <p:par>
                                    <p:cTn id="89" presetID="49" presetClass="entr" presetSubtype="0" decel="100000" fill="hold" grpId="0" nodeType="withEffect">
                                      <p:stCondLst>
                                        <p:cond delay="3200"/>
                                      </p:stCondLst>
                                      <p:childTnLst>
                                        <p:set>
                                          <p:cBhvr>
                                            <p:cTn id="90" dur="1" fill="hold">
                                              <p:stCondLst>
                                                <p:cond delay="0"/>
                                              </p:stCondLst>
                                            </p:cTn>
                                            <p:tgtEl>
                                              <p:spTgt spid="147"/>
                                            </p:tgtEl>
                                            <p:attrNameLst>
                                              <p:attrName>style.visibility</p:attrName>
                                            </p:attrNameLst>
                                          </p:cBhvr>
                                          <p:to>
                                            <p:strVal val="visible"/>
                                          </p:to>
                                        </p:set>
                                        <p:anim calcmode="lin" valueType="num">
                                          <p:cBhvr>
                                            <p:cTn id="91" dur="300" fill="hold"/>
                                            <p:tgtEl>
                                              <p:spTgt spid="147"/>
                                            </p:tgtEl>
                                            <p:attrNameLst>
                                              <p:attrName>ppt_w</p:attrName>
                                            </p:attrNameLst>
                                          </p:cBhvr>
                                          <p:tavLst>
                                            <p:tav tm="0">
                                              <p:val>
                                                <p:fltVal val="0"/>
                                              </p:val>
                                            </p:tav>
                                            <p:tav tm="100000">
                                              <p:val>
                                                <p:strVal val="#ppt_w"/>
                                              </p:val>
                                            </p:tav>
                                          </p:tavLst>
                                        </p:anim>
                                        <p:anim calcmode="lin" valueType="num">
                                          <p:cBhvr>
                                            <p:cTn id="92" dur="300" fill="hold"/>
                                            <p:tgtEl>
                                              <p:spTgt spid="147"/>
                                            </p:tgtEl>
                                            <p:attrNameLst>
                                              <p:attrName>ppt_h</p:attrName>
                                            </p:attrNameLst>
                                          </p:cBhvr>
                                          <p:tavLst>
                                            <p:tav tm="0">
                                              <p:val>
                                                <p:fltVal val="0"/>
                                              </p:val>
                                            </p:tav>
                                            <p:tav tm="100000">
                                              <p:val>
                                                <p:strVal val="#ppt_h"/>
                                              </p:val>
                                            </p:tav>
                                          </p:tavLst>
                                        </p:anim>
                                        <p:anim calcmode="lin" valueType="num">
                                          <p:cBhvr>
                                            <p:cTn id="93" dur="300" fill="hold"/>
                                            <p:tgtEl>
                                              <p:spTgt spid="147"/>
                                            </p:tgtEl>
                                            <p:attrNameLst>
                                              <p:attrName>style.rotation</p:attrName>
                                            </p:attrNameLst>
                                          </p:cBhvr>
                                          <p:tavLst>
                                            <p:tav tm="0">
                                              <p:val>
                                                <p:fltVal val="360"/>
                                              </p:val>
                                            </p:tav>
                                            <p:tav tm="100000">
                                              <p:val>
                                                <p:fltVal val="0"/>
                                              </p:val>
                                            </p:tav>
                                          </p:tavLst>
                                        </p:anim>
                                        <p:animEffect transition="in" filter="fade">
                                          <p:cBhvr>
                                            <p:cTn id="94" dur="300"/>
                                            <p:tgtEl>
                                              <p:spTgt spid="147"/>
                                            </p:tgtEl>
                                          </p:cBhvr>
                                        </p:animEffect>
                                      </p:childTnLst>
                                    </p:cTn>
                                  </p:par>
                                  <p:par>
                                    <p:cTn id="95" presetID="10" presetClass="entr" presetSubtype="0" fill="hold" grpId="0" nodeType="withEffect">
                                      <p:stCondLst>
                                        <p:cond delay="3300"/>
                                      </p:stCondLst>
                                      <p:childTnLst>
                                        <p:set>
                                          <p:cBhvr>
                                            <p:cTn id="96" dur="1" fill="hold">
                                              <p:stCondLst>
                                                <p:cond delay="0"/>
                                              </p:stCondLst>
                                            </p:cTn>
                                            <p:tgtEl>
                                              <p:spTgt spid="149"/>
                                            </p:tgtEl>
                                            <p:attrNameLst>
                                              <p:attrName>style.visibility</p:attrName>
                                            </p:attrNameLst>
                                          </p:cBhvr>
                                          <p:to>
                                            <p:strVal val="visible"/>
                                          </p:to>
                                        </p:set>
                                        <p:animEffect transition="in" filter="fade">
                                          <p:cBhvr>
                                            <p:cTn id="97" dur="300"/>
                                            <p:tgtEl>
                                              <p:spTgt spid="149"/>
                                            </p:tgtEl>
                                          </p:cBhvr>
                                        </p:animEffect>
                                      </p:childTnLst>
                                    </p:cTn>
                                  </p:par>
                                  <p:par>
                                    <p:cTn id="98" presetID="10" presetClass="entr" presetSubtype="0" fill="hold" nodeType="withEffect">
                                      <p:stCondLst>
                                        <p:cond delay="3100"/>
                                      </p:stCondLst>
                                      <p:childTnLst>
                                        <p:set>
                                          <p:cBhvr>
                                            <p:cTn id="99" dur="1" fill="hold">
                                              <p:stCondLst>
                                                <p:cond delay="0"/>
                                              </p:stCondLst>
                                            </p:cTn>
                                            <p:tgtEl>
                                              <p:spTgt spid="154"/>
                                            </p:tgtEl>
                                            <p:attrNameLst>
                                              <p:attrName>style.visibility</p:attrName>
                                            </p:attrNameLst>
                                          </p:cBhvr>
                                          <p:to>
                                            <p:strVal val="visible"/>
                                          </p:to>
                                        </p:set>
                                        <p:animEffect transition="in" filter="fade">
                                          <p:cBhvr>
                                            <p:cTn id="100" dur="300"/>
                                            <p:tgtEl>
                                              <p:spTgt spid="154"/>
                                            </p:tgtEl>
                                          </p:cBhvr>
                                        </p:animEffect>
                                      </p:childTnLst>
                                    </p:cTn>
                                  </p:par>
                                  <p:par>
                                    <p:cTn id="101" presetID="2" presetClass="entr" presetSubtype="8" decel="100000" fill="hold" grpId="0" nodeType="withEffect">
                                      <p:stCondLst>
                                        <p:cond delay="1500"/>
                                      </p:stCondLst>
                                      <p:childTnLst>
                                        <p:set>
                                          <p:cBhvr>
                                            <p:cTn id="102" dur="1" fill="hold">
                                              <p:stCondLst>
                                                <p:cond delay="0"/>
                                              </p:stCondLst>
                                            </p:cTn>
                                            <p:tgtEl>
                                              <p:spTgt spid="157"/>
                                            </p:tgtEl>
                                            <p:attrNameLst>
                                              <p:attrName>style.visibility</p:attrName>
                                            </p:attrNameLst>
                                          </p:cBhvr>
                                          <p:to>
                                            <p:strVal val="visible"/>
                                          </p:to>
                                        </p:set>
                                        <p:anim calcmode="lin" valueType="num">
                                          <p:cBhvr additive="base">
                                            <p:cTn id="103" dur="2250" fill="hold"/>
                                            <p:tgtEl>
                                              <p:spTgt spid="157"/>
                                            </p:tgtEl>
                                            <p:attrNameLst>
                                              <p:attrName>ppt_x</p:attrName>
                                            </p:attrNameLst>
                                          </p:cBhvr>
                                          <p:tavLst>
                                            <p:tav tm="0">
                                              <p:val>
                                                <p:strVal val="0-#ppt_w/2"/>
                                              </p:val>
                                            </p:tav>
                                            <p:tav tm="100000">
                                              <p:val>
                                                <p:strVal val="#ppt_x"/>
                                              </p:val>
                                            </p:tav>
                                          </p:tavLst>
                                        </p:anim>
                                        <p:anim calcmode="lin" valueType="num">
                                          <p:cBhvr additive="base">
                                            <p:cTn id="104" dur="2250" fill="hold"/>
                                            <p:tgtEl>
                                              <p:spTgt spid="157"/>
                                            </p:tgtEl>
                                            <p:attrNameLst>
                                              <p:attrName>ppt_y</p:attrName>
                                            </p:attrNameLst>
                                          </p:cBhvr>
                                          <p:tavLst>
                                            <p:tav tm="0">
                                              <p:val>
                                                <p:strVal val="#ppt_y"/>
                                              </p:val>
                                            </p:tav>
                                            <p:tav tm="100000">
                                              <p:val>
                                                <p:strVal val="#ppt_y"/>
                                              </p:val>
                                            </p:tav>
                                          </p:tavLst>
                                        </p:anim>
                                      </p:childTnLst>
                                    </p:cTn>
                                  </p:par>
                                  <p:par>
                                    <p:cTn id="105" presetID="2" presetClass="entr" presetSubtype="8" fill="hold" grpId="0" nodeType="withEffect" p14:presetBounceEnd="80000">
                                      <p:stCondLst>
                                        <p:cond delay="300"/>
                                      </p:stCondLst>
                                      <p:childTnLst>
                                        <p:set>
                                          <p:cBhvr>
                                            <p:cTn id="106" dur="1" fill="hold">
                                              <p:stCondLst>
                                                <p:cond delay="0"/>
                                              </p:stCondLst>
                                            </p:cTn>
                                            <p:tgtEl>
                                              <p:spTgt spid="159"/>
                                            </p:tgtEl>
                                            <p:attrNameLst>
                                              <p:attrName>style.visibility</p:attrName>
                                            </p:attrNameLst>
                                          </p:cBhvr>
                                          <p:to>
                                            <p:strVal val="visible"/>
                                          </p:to>
                                        </p:set>
                                        <p:anim calcmode="lin" valueType="num" p14:bounceEnd="80000">
                                          <p:cBhvr additive="base">
                                            <p:cTn id="107" dur="2250" fill="hold"/>
                                            <p:tgtEl>
                                              <p:spTgt spid="159"/>
                                            </p:tgtEl>
                                            <p:attrNameLst>
                                              <p:attrName>ppt_x</p:attrName>
                                            </p:attrNameLst>
                                          </p:cBhvr>
                                          <p:tavLst>
                                            <p:tav tm="0">
                                              <p:val>
                                                <p:strVal val="0-#ppt_w/2"/>
                                              </p:val>
                                            </p:tav>
                                            <p:tav tm="100000">
                                              <p:val>
                                                <p:strVal val="#ppt_x"/>
                                              </p:val>
                                            </p:tav>
                                          </p:tavLst>
                                        </p:anim>
                                        <p:anim calcmode="lin" valueType="num" p14:bounceEnd="80000">
                                          <p:cBhvr additive="base">
                                            <p:cTn id="108" dur="2250" fill="hold"/>
                                            <p:tgtEl>
                                              <p:spTgt spid="159"/>
                                            </p:tgtEl>
                                            <p:attrNameLst>
                                              <p:attrName>ppt_y</p:attrName>
                                            </p:attrNameLst>
                                          </p:cBhvr>
                                          <p:tavLst>
                                            <p:tav tm="0">
                                              <p:val>
                                                <p:strVal val="#ppt_y"/>
                                              </p:val>
                                            </p:tav>
                                            <p:tav tm="100000">
                                              <p:val>
                                                <p:strVal val="#ppt_y"/>
                                              </p:val>
                                            </p:tav>
                                          </p:tavLst>
                                        </p:anim>
                                      </p:childTnLst>
                                    </p:cTn>
                                  </p:par>
                                  <p:par>
                                    <p:cTn id="109" presetID="2" presetClass="entr" presetSubtype="8" fill="hold" grpId="0" nodeType="withEffect" p14:presetBounceEnd="80000">
                                      <p:stCondLst>
                                        <p:cond delay="400"/>
                                      </p:stCondLst>
                                      <p:childTnLst>
                                        <p:set>
                                          <p:cBhvr>
                                            <p:cTn id="110" dur="1" fill="hold">
                                              <p:stCondLst>
                                                <p:cond delay="0"/>
                                              </p:stCondLst>
                                            </p:cTn>
                                            <p:tgtEl>
                                              <p:spTgt spid="158"/>
                                            </p:tgtEl>
                                            <p:attrNameLst>
                                              <p:attrName>style.visibility</p:attrName>
                                            </p:attrNameLst>
                                          </p:cBhvr>
                                          <p:to>
                                            <p:strVal val="visible"/>
                                          </p:to>
                                        </p:set>
                                        <p:anim calcmode="lin" valueType="num" p14:bounceEnd="80000">
                                          <p:cBhvr additive="base">
                                            <p:cTn id="111" dur="2250" fill="hold"/>
                                            <p:tgtEl>
                                              <p:spTgt spid="158"/>
                                            </p:tgtEl>
                                            <p:attrNameLst>
                                              <p:attrName>ppt_x</p:attrName>
                                            </p:attrNameLst>
                                          </p:cBhvr>
                                          <p:tavLst>
                                            <p:tav tm="0">
                                              <p:val>
                                                <p:strVal val="0-#ppt_w/2"/>
                                              </p:val>
                                            </p:tav>
                                            <p:tav tm="100000">
                                              <p:val>
                                                <p:strVal val="#ppt_x"/>
                                              </p:val>
                                            </p:tav>
                                          </p:tavLst>
                                        </p:anim>
                                        <p:anim calcmode="lin" valueType="num" p14:bounceEnd="80000">
                                          <p:cBhvr additive="base">
                                            <p:cTn id="112" dur="2250" fill="hold"/>
                                            <p:tgtEl>
                                              <p:spTgt spid="15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6" grpId="0" animBg="1"/>
          <p:bldP spid="147" grpId="0" animBg="1"/>
          <p:bldP spid="148" grpId="0"/>
          <p:bldP spid="149" grpId="0"/>
          <p:bldGraphic spid="145" grpId="0">
            <p:bldSub>
              <a:bldChart bld="seriesEl"/>
            </p:bldSub>
          </p:bldGraphic>
          <p:bldP spid="157" grpId="0"/>
          <p:bldP spid="158" grpId="0"/>
          <p:bldP spid="159"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45">
                                                <p:graphicEl>
                                                  <a:chart seriesIdx="-3" categoryIdx="-3" bldStep="gridLegend"/>
                                                </p:graphicEl>
                                              </p:spTgt>
                                            </p:tgtEl>
                                            <p:attrNameLst>
                                              <p:attrName>style.visibility</p:attrName>
                                            </p:attrNameLst>
                                          </p:cBhvr>
                                          <p:to>
                                            <p:strVal val="visible"/>
                                          </p:to>
                                        </p:set>
                                        <p:animEffect transition="in" filter="fade">
                                          <p:cBhvr>
                                            <p:cTn id="7" dur="300"/>
                                            <p:tgtEl>
                                              <p:spTgt spid="145">
                                                <p:graphicEl>
                                                  <a:chart seriesIdx="-3" categoryIdx="-3" bldStep="gridLegend"/>
                                                </p:graphicEl>
                                              </p:spTgt>
                                            </p:tgtEl>
                                          </p:cBhvr>
                                        </p:animEffect>
                                      </p:childTnLst>
                                    </p:cTn>
                                  </p:par>
                                  <p:par>
                                    <p:cTn id="8" presetID="10" presetClass="entr" presetSubtype="0" fill="hold" grpId="0" nodeType="withEffect">
                                      <p:stCondLst>
                                        <p:cond delay="100"/>
                                      </p:stCondLst>
                                      <p:childTnLst>
                                        <p:set>
                                          <p:cBhvr>
                                            <p:cTn id="9" dur="1" fill="hold">
                                              <p:stCondLst>
                                                <p:cond delay="0"/>
                                              </p:stCondLst>
                                            </p:cTn>
                                            <p:tgtEl>
                                              <p:spTgt spid="145">
                                                <p:graphicEl>
                                                  <a:chart seriesIdx="0" categoryIdx="0" bldStep="ptInSeries"/>
                                                </p:graphicEl>
                                              </p:spTgt>
                                            </p:tgtEl>
                                            <p:attrNameLst>
                                              <p:attrName>style.visibility</p:attrName>
                                            </p:attrNameLst>
                                          </p:cBhvr>
                                          <p:to>
                                            <p:strVal val="visible"/>
                                          </p:to>
                                        </p:set>
                                        <p:animEffect transition="in" filter="fade">
                                          <p:cBhvr>
                                            <p:cTn id="10" dur="300"/>
                                            <p:tgtEl>
                                              <p:spTgt spid="145">
                                                <p:graphicEl>
                                                  <a:chart seriesIdx="0" categoryIdx="0" bldStep="ptInSeries"/>
                                                </p:graphicEl>
                                              </p:spTgt>
                                            </p:tgtEl>
                                          </p:cBhvr>
                                        </p:animEffect>
                                      </p:childTnLst>
                                    </p:cTn>
                                  </p:par>
                                  <p:par>
                                    <p:cTn id="11" presetID="10" presetClass="entr" presetSubtype="0" fill="hold" grpId="0" nodeType="withEffect">
                                      <p:stCondLst>
                                        <p:cond delay="200"/>
                                      </p:stCondLst>
                                      <p:childTnLst>
                                        <p:set>
                                          <p:cBhvr>
                                            <p:cTn id="12" dur="1" fill="hold">
                                              <p:stCondLst>
                                                <p:cond delay="0"/>
                                              </p:stCondLst>
                                            </p:cTn>
                                            <p:tgtEl>
                                              <p:spTgt spid="145">
                                                <p:graphicEl>
                                                  <a:chart seriesIdx="0" categoryIdx="1" bldStep="ptInSeries"/>
                                                </p:graphicEl>
                                              </p:spTgt>
                                            </p:tgtEl>
                                            <p:attrNameLst>
                                              <p:attrName>style.visibility</p:attrName>
                                            </p:attrNameLst>
                                          </p:cBhvr>
                                          <p:to>
                                            <p:strVal val="visible"/>
                                          </p:to>
                                        </p:set>
                                        <p:animEffect transition="in" filter="fade">
                                          <p:cBhvr>
                                            <p:cTn id="13" dur="300"/>
                                            <p:tgtEl>
                                              <p:spTgt spid="145">
                                                <p:graphicEl>
                                                  <a:chart seriesIdx="0" categoryIdx="1" bldStep="ptInSeries"/>
                                                </p:graphicEl>
                                              </p:spTgt>
                                            </p:tgtEl>
                                          </p:cBhvr>
                                        </p:animEffect>
                                      </p:childTnLst>
                                    </p:cTn>
                                  </p:par>
                                  <p:par>
                                    <p:cTn id="14" presetID="10" presetClass="entr" presetSubtype="0" fill="hold" grpId="0" nodeType="withEffect">
                                      <p:stCondLst>
                                        <p:cond delay="300"/>
                                      </p:stCondLst>
                                      <p:childTnLst>
                                        <p:set>
                                          <p:cBhvr>
                                            <p:cTn id="15" dur="1" fill="hold">
                                              <p:stCondLst>
                                                <p:cond delay="0"/>
                                              </p:stCondLst>
                                            </p:cTn>
                                            <p:tgtEl>
                                              <p:spTgt spid="145">
                                                <p:graphicEl>
                                                  <a:chart seriesIdx="0" categoryIdx="2" bldStep="ptInSeries"/>
                                                </p:graphicEl>
                                              </p:spTgt>
                                            </p:tgtEl>
                                            <p:attrNameLst>
                                              <p:attrName>style.visibility</p:attrName>
                                            </p:attrNameLst>
                                          </p:cBhvr>
                                          <p:to>
                                            <p:strVal val="visible"/>
                                          </p:to>
                                        </p:set>
                                        <p:animEffect transition="in" filter="fade">
                                          <p:cBhvr>
                                            <p:cTn id="16" dur="300"/>
                                            <p:tgtEl>
                                              <p:spTgt spid="145">
                                                <p:graphicEl>
                                                  <a:chart seriesIdx="0" categoryIdx="2" bldStep="ptInSeries"/>
                                                </p:graphicEl>
                                              </p:spTgt>
                                            </p:tgtEl>
                                          </p:cBhvr>
                                        </p:animEffect>
                                      </p:childTnLst>
                                    </p:cTn>
                                  </p:par>
                                  <p:par>
                                    <p:cTn id="17" presetID="10" presetClass="entr" presetSubtype="0" fill="hold" grpId="0" nodeType="withEffect">
                                      <p:stCondLst>
                                        <p:cond delay="400"/>
                                      </p:stCondLst>
                                      <p:childTnLst>
                                        <p:set>
                                          <p:cBhvr>
                                            <p:cTn id="18" dur="1" fill="hold">
                                              <p:stCondLst>
                                                <p:cond delay="0"/>
                                              </p:stCondLst>
                                            </p:cTn>
                                            <p:tgtEl>
                                              <p:spTgt spid="145">
                                                <p:graphicEl>
                                                  <a:chart seriesIdx="0" categoryIdx="3" bldStep="ptInSeries"/>
                                                </p:graphicEl>
                                              </p:spTgt>
                                            </p:tgtEl>
                                            <p:attrNameLst>
                                              <p:attrName>style.visibility</p:attrName>
                                            </p:attrNameLst>
                                          </p:cBhvr>
                                          <p:to>
                                            <p:strVal val="visible"/>
                                          </p:to>
                                        </p:set>
                                        <p:animEffect transition="in" filter="fade">
                                          <p:cBhvr>
                                            <p:cTn id="19" dur="300"/>
                                            <p:tgtEl>
                                              <p:spTgt spid="145">
                                                <p:graphicEl>
                                                  <a:chart seriesIdx="0" categoryIdx="3" bldStep="ptInSeries"/>
                                                </p:graphicEl>
                                              </p:spTgt>
                                            </p:tgtEl>
                                          </p:cBhvr>
                                        </p:animEffect>
                                      </p:childTnLst>
                                    </p:cTn>
                                  </p:par>
                                  <p:par>
                                    <p:cTn id="20" presetID="10" presetClass="entr" presetSubtype="0" fill="hold" grpId="0" nodeType="withEffect">
                                      <p:stCondLst>
                                        <p:cond delay="500"/>
                                      </p:stCondLst>
                                      <p:childTnLst>
                                        <p:set>
                                          <p:cBhvr>
                                            <p:cTn id="21" dur="1" fill="hold">
                                              <p:stCondLst>
                                                <p:cond delay="0"/>
                                              </p:stCondLst>
                                            </p:cTn>
                                            <p:tgtEl>
                                              <p:spTgt spid="145">
                                                <p:graphicEl>
                                                  <a:chart seriesIdx="0" categoryIdx="4" bldStep="ptInSeries"/>
                                                </p:graphicEl>
                                              </p:spTgt>
                                            </p:tgtEl>
                                            <p:attrNameLst>
                                              <p:attrName>style.visibility</p:attrName>
                                            </p:attrNameLst>
                                          </p:cBhvr>
                                          <p:to>
                                            <p:strVal val="visible"/>
                                          </p:to>
                                        </p:set>
                                        <p:animEffect transition="in" filter="fade">
                                          <p:cBhvr>
                                            <p:cTn id="22" dur="300"/>
                                            <p:tgtEl>
                                              <p:spTgt spid="145">
                                                <p:graphicEl>
                                                  <a:chart seriesIdx="0" categoryIdx="4" bldStep="ptInSeries"/>
                                                </p:graphicEl>
                                              </p:spTgt>
                                            </p:tgtEl>
                                          </p:cBhvr>
                                        </p:animEffect>
                                      </p:childTnLst>
                                    </p:cTn>
                                  </p:par>
                                  <p:par>
                                    <p:cTn id="23" presetID="10" presetClass="entr" presetSubtype="0" fill="hold" grpId="0" nodeType="withEffect">
                                      <p:stCondLst>
                                        <p:cond delay="600"/>
                                      </p:stCondLst>
                                      <p:childTnLst>
                                        <p:set>
                                          <p:cBhvr>
                                            <p:cTn id="24" dur="1" fill="hold">
                                              <p:stCondLst>
                                                <p:cond delay="0"/>
                                              </p:stCondLst>
                                            </p:cTn>
                                            <p:tgtEl>
                                              <p:spTgt spid="145">
                                                <p:graphicEl>
                                                  <a:chart seriesIdx="0" categoryIdx="5" bldStep="ptInSeries"/>
                                                </p:graphicEl>
                                              </p:spTgt>
                                            </p:tgtEl>
                                            <p:attrNameLst>
                                              <p:attrName>style.visibility</p:attrName>
                                            </p:attrNameLst>
                                          </p:cBhvr>
                                          <p:to>
                                            <p:strVal val="visible"/>
                                          </p:to>
                                        </p:set>
                                        <p:animEffect transition="in" filter="fade">
                                          <p:cBhvr>
                                            <p:cTn id="25" dur="300"/>
                                            <p:tgtEl>
                                              <p:spTgt spid="145">
                                                <p:graphicEl>
                                                  <a:chart seriesIdx="0" categoryIdx="5" bldStep="ptInSeries"/>
                                                </p:graphicEl>
                                              </p:spTgt>
                                            </p:tgtEl>
                                          </p:cBhvr>
                                        </p:animEffect>
                                      </p:childTnLst>
                                    </p:cTn>
                                  </p:par>
                                  <p:par>
                                    <p:cTn id="26" presetID="10" presetClass="entr" presetSubtype="0" fill="hold" grpId="0" nodeType="withEffect">
                                      <p:stCondLst>
                                        <p:cond delay="700"/>
                                      </p:stCondLst>
                                      <p:childTnLst>
                                        <p:set>
                                          <p:cBhvr>
                                            <p:cTn id="27" dur="1" fill="hold">
                                              <p:stCondLst>
                                                <p:cond delay="0"/>
                                              </p:stCondLst>
                                            </p:cTn>
                                            <p:tgtEl>
                                              <p:spTgt spid="145">
                                                <p:graphicEl>
                                                  <a:chart seriesIdx="0" categoryIdx="6" bldStep="ptInSeries"/>
                                                </p:graphicEl>
                                              </p:spTgt>
                                            </p:tgtEl>
                                            <p:attrNameLst>
                                              <p:attrName>style.visibility</p:attrName>
                                            </p:attrNameLst>
                                          </p:cBhvr>
                                          <p:to>
                                            <p:strVal val="visible"/>
                                          </p:to>
                                        </p:set>
                                        <p:animEffect transition="in" filter="fade">
                                          <p:cBhvr>
                                            <p:cTn id="28" dur="300"/>
                                            <p:tgtEl>
                                              <p:spTgt spid="145">
                                                <p:graphicEl>
                                                  <a:chart seriesIdx="0" categoryIdx="6" bldStep="ptInSeries"/>
                                                </p:graphicEl>
                                              </p:spTgt>
                                            </p:tgtEl>
                                          </p:cBhvr>
                                        </p:animEffect>
                                      </p:childTnLst>
                                    </p:cTn>
                                  </p:par>
                                  <p:par>
                                    <p:cTn id="29" presetID="10" presetClass="entr" presetSubtype="0" fill="hold" grpId="0" nodeType="withEffect">
                                      <p:stCondLst>
                                        <p:cond delay="800"/>
                                      </p:stCondLst>
                                      <p:childTnLst>
                                        <p:set>
                                          <p:cBhvr>
                                            <p:cTn id="30" dur="1" fill="hold">
                                              <p:stCondLst>
                                                <p:cond delay="0"/>
                                              </p:stCondLst>
                                            </p:cTn>
                                            <p:tgtEl>
                                              <p:spTgt spid="145">
                                                <p:graphicEl>
                                                  <a:chart seriesIdx="0" categoryIdx="7" bldStep="ptInSeries"/>
                                                </p:graphicEl>
                                              </p:spTgt>
                                            </p:tgtEl>
                                            <p:attrNameLst>
                                              <p:attrName>style.visibility</p:attrName>
                                            </p:attrNameLst>
                                          </p:cBhvr>
                                          <p:to>
                                            <p:strVal val="visible"/>
                                          </p:to>
                                        </p:set>
                                        <p:animEffect transition="in" filter="fade">
                                          <p:cBhvr>
                                            <p:cTn id="31" dur="300"/>
                                            <p:tgtEl>
                                              <p:spTgt spid="145">
                                                <p:graphicEl>
                                                  <a:chart seriesIdx="0" categoryIdx="7" bldStep="ptInSeries"/>
                                                </p:graphicEl>
                                              </p:spTgt>
                                            </p:tgtEl>
                                          </p:cBhvr>
                                        </p:animEffect>
                                      </p:childTnLst>
                                    </p:cTn>
                                  </p:par>
                                  <p:par>
                                    <p:cTn id="32" presetID="10" presetClass="entr" presetSubtype="0" fill="hold" grpId="0" nodeType="withEffect">
                                      <p:stCondLst>
                                        <p:cond delay="900"/>
                                      </p:stCondLst>
                                      <p:childTnLst>
                                        <p:set>
                                          <p:cBhvr>
                                            <p:cTn id="33" dur="1" fill="hold">
                                              <p:stCondLst>
                                                <p:cond delay="0"/>
                                              </p:stCondLst>
                                            </p:cTn>
                                            <p:tgtEl>
                                              <p:spTgt spid="145">
                                                <p:graphicEl>
                                                  <a:chart seriesIdx="0" categoryIdx="8" bldStep="ptInSeries"/>
                                                </p:graphicEl>
                                              </p:spTgt>
                                            </p:tgtEl>
                                            <p:attrNameLst>
                                              <p:attrName>style.visibility</p:attrName>
                                            </p:attrNameLst>
                                          </p:cBhvr>
                                          <p:to>
                                            <p:strVal val="visible"/>
                                          </p:to>
                                        </p:set>
                                        <p:animEffect transition="in" filter="fade">
                                          <p:cBhvr>
                                            <p:cTn id="34" dur="300"/>
                                            <p:tgtEl>
                                              <p:spTgt spid="145">
                                                <p:graphicEl>
                                                  <a:chart seriesIdx="0" categoryIdx="8" bldStep="ptInSeries"/>
                                                </p:graphicEl>
                                              </p:spTgt>
                                            </p:tgtEl>
                                          </p:cBhvr>
                                        </p:animEffect>
                                      </p:childTnLst>
                                    </p:cTn>
                                  </p:par>
                                  <p:par>
                                    <p:cTn id="35" presetID="10" presetClass="entr" presetSubtype="0" fill="hold" grpId="0" nodeType="withEffect">
                                      <p:stCondLst>
                                        <p:cond delay="1000"/>
                                      </p:stCondLst>
                                      <p:childTnLst>
                                        <p:set>
                                          <p:cBhvr>
                                            <p:cTn id="36" dur="1" fill="hold">
                                              <p:stCondLst>
                                                <p:cond delay="0"/>
                                              </p:stCondLst>
                                            </p:cTn>
                                            <p:tgtEl>
                                              <p:spTgt spid="145">
                                                <p:graphicEl>
                                                  <a:chart seriesIdx="0" categoryIdx="9" bldStep="ptInSeries"/>
                                                </p:graphicEl>
                                              </p:spTgt>
                                            </p:tgtEl>
                                            <p:attrNameLst>
                                              <p:attrName>style.visibility</p:attrName>
                                            </p:attrNameLst>
                                          </p:cBhvr>
                                          <p:to>
                                            <p:strVal val="visible"/>
                                          </p:to>
                                        </p:set>
                                        <p:animEffect transition="in" filter="fade">
                                          <p:cBhvr>
                                            <p:cTn id="37" dur="300"/>
                                            <p:tgtEl>
                                              <p:spTgt spid="145">
                                                <p:graphicEl>
                                                  <a:chart seriesIdx="0" categoryIdx="9" bldStep="ptInSeries"/>
                                                </p:graphicEl>
                                              </p:spTgt>
                                            </p:tgtEl>
                                          </p:cBhvr>
                                        </p:animEffect>
                                      </p:childTnLst>
                                    </p:cTn>
                                  </p:par>
                                  <p:par>
                                    <p:cTn id="38" presetID="10" presetClass="entr" presetSubtype="0" fill="hold" grpId="0" nodeType="withEffect">
                                      <p:stCondLst>
                                        <p:cond delay="1100"/>
                                      </p:stCondLst>
                                      <p:childTnLst>
                                        <p:set>
                                          <p:cBhvr>
                                            <p:cTn id="39" dur="1" fill="hold">
                                              <p:stCondLst>
                                                <p:cond delay="0"/>
                                              </p:stCondLst>
                                            </p:cTn>
                                            <p:tgtEl>
                                              <p:spTgt spid="145">
                                                <p:graphicEl>
                                                  <a:chart seriesIdx="0" categoryIdx="10" bldStep="ptInSeries"/>
                                                </p:graphicEl>
                                              </p:spTgt>
                                            </p:tgtEl>
                                            <p:attrNameLst>
                                              <p:attrName>style.visibility</p:attrName>
                                            </p:attrNameLst>
                                          </p:cBhvr>
                                          <p:to>
                                            <p:strVal val="visible"/>
                                          </p:to>
                                        </p:set>
                                        <p:animEffect transition="in" filter="fade">
                                          <p:cBhvr>
                                            <p:cTn id="40" dur="300"/>
                                            <p:tgtEl>
                                              <p:spTgt spid="145">
                                                <p:graphicEl>
                                                  <a:chart seriesIdx="0" categoryIdx="10" bldStep="ptInSeries"/>
                                                </p:graphicEl>
                                              </p:spTgt>
                                            </p:tgtEl>
                                          </p:cBhvr>
                                        </p:animEffect>
                                      </p:childTnLst>
                                    </p:cTn>
                                  </p:par>
                                  <p:par>
                                    <p:cTn id="41" presetID="10" presetClass="entr" presetSubtype="0" fill="hold" grpId="0" nodeType="withEffect">
                                      <p:stCondLst>
                                        <p:cond delay="1200"/>
                                      </p:stCondLst>
                                      <p:childTnLst>
                                        <p:set>
                                          <p:cBhvr>
                                            <p:cTn id="42" dur="1" fill="hold">
                                              <p:stCondLst>
                                                <p:cond delay="0"/>
                                              </p:stCondLst>
                                            </p:cTn>
                                            <p:tgtEl>
                                              <p:spTgt spid="145">
                                                <p:graphicEl>
                                                  <a:chart seriesIdx="0" categoryIdx="11" bldStep="ptInSeries"/>
                                                </p:graphicEl>
                                              </p:spTgt>
                                            </p:tgtEl>
                                            <p:attrNameLst>
                                              <p:attrName>style.visibility</p:attrName>
                                            </p:attrNameLst>
                                          </p:cBhvr>
                                          <p:to>
                                            <p:strVal val="visible"/>
                                          </p:to>
                                        </p:set>
                                        <p:animEffect transition="in" filter="fade">
                                          <p:cBhvr>
                                            <p:cTn id="43" dur="300"/>
                                            <p:tgtEl>
                                              <p:spTgt spid="145">
                                                <p:graphicEl>
                                                  <a:chart seriesIdx="0" categoryIdx="11" bldStep="ptInSeries"/>
                                                </p:graphicEl>
                                              </p:spTgt>
                                            </p:tgtEl>
                                          </p:cBhvr>
                                        </p:animEffect>
                                      </p:childTnLst>
                                    </p:cTn>
                                  </p:par>
                                  <p:par>
                                    <p:cTn id="44" presetID="10" presetClass="entr" presetSubtype="0" fill="hold" grpId="0" nodeType="withEffect">
                                      <p:stCondLst>
                                        <p:cond delay="1300"/>
                                      </p:stCondLst>
                                      <p:childTnLst>
                                        <p:set>
                                          <p:cBhvr>
                                            <p:cTn id="45" dur="1" fill="hold">
                                              <p:stCondLst>
                                                <p:cond delay="0"/>
                                              </p:stCondLst>
                                            </p:cTn>
                                            <p:tgtEl>
                                              <p:spTgt spid="145">
                                                <p:graphicEl>
                                                  <a:chart seriesIdx="1" categoryIdx="0" bldStep="ptInSeries"/>
                                                </p:graphicEl>
                                              </p:spTgt>
                                            </p:tgtEl>
                                            <p:attrNameLst>
                                              <p:attrName>style.visibility</p:attrName>
                                            </p:attrNameLst>
                                          </p:cBhvr>
                                          <p:to>
                                            <p:strVal val="visible"/>
                                          </p:to>
                                        </p:set>
                                        <p:animEffect transition="in" filter="fade">
                                          <p:cBhvr>
                                            <p:cTn id="46" dur="300"/>
                                            <p:tgtEl>
                                              <p:spTgt spid="145">
                                                <p:graphicEl>
                                                  <a:chart seriesIdx="1" categoryIdx="0" bldStep="ptInSeries"/>
                                                </p:graphicEl>
                                              </p:spTgt>
                                            </p:tgtEl>
                                          </p:cBhvr>
                                        </p:animEffect>
                                      </p:childTnLst>
                                    </p:cTn>
                                  </p:par>
                                  <p:par>
                                    <p:cTn id="47" presetID="10" presetClass="entr" presetSubtype="0" fill="hold" grpId="0" nodeType="withEffect">
                                      <p:stCondLst>
                                        <p:cond delay="1400"/>
                                      </p:stCondLst>
                                      <p:childTnLst>
                                        <p:set>
                                          <p:cBhvr>
                                            <p:cTn id="48" dur="1" fill="hold">
                                              <p:stCondLst>
                                                <p:cond delay="0"/>
                                              </p:stCondLst>
                                            </p:cTn>
                                            <p:tgtEl>
                                              <p:spTgt spid="145">
                                                <p:graphicEl>
                                                  <a:chart seriesIdx="1" categoryIdx="1" bldStep="ptInSeries"/>
                                                </p:graphicEl>
                                              </p:spTgt>
                                            </p:tgtEl>
                                            <p:attrNameLst>
                                              <p:attrName>style.visibility</p:attrName>
                                            </p:attrNameLst>
                                          </p:cBhvr>
                                          <p:to>
                                            <p:strVal val="visible"/>
                                          </p:to>
                                        </p:set>
                                        <p:animEffect transition="in" filter="fade">
                                          <p:cBhvr>
                                            <p:cTn id="49" dur="300"/>
                                            <p:tgtEl>
                                              <p:spTgt spid="145">
                                                <p:graphicEl>
                                                  <a:chart seriesIdx="1" categoryIdx="1" bldStep="ptInSeries"/>
                                                </p:graphicEl>
                                              </p:spTgt>
                                            </p:tgtEl>
                                          </p:cBhvr>
                                        </p:animEffect>
                                      </p:childTnLst>
                                    </p:cTn>
                                  </p:par>
                                  <p:par>
                                    <p:cTn id="50" presetID="10" presetClass="entr" presetSubtype="0" fill="hold" grpId="0" nodeType="withEffect">
                                      <p:stCondLst>
                                        <p:cond delay="1500"/>
                                      </p:stCondLst>
                                      <p:childTnLst>
                                        <p:set>
                                          <p:cBhvr>
                                            <p:cTn id="51" dur="1" fill="hold">
                                              <p:stCondLst>
                                                <p:cond delay="0"/>
                                              </p:stCondLst>
                                            </p:cTn>
                                            <p:tgtEl>
                                              <p:spTgt spid="145">
                                                <p:graphicEl>
                                                  <a:chart seriesIdx="1" categoryIdx="2" bldStep="ptInSeries"/>
                                                </p:graphicEl>
                                              </p:spTgt>
                                            </p:tgtEl>
                                            <p:attrNameLst>
                                              <p:attrName>style.visibility</p:attrName>
                                            </p:attrNameLst>
                                          </p:cBhvr>
                                          <p:to>
                                            <p:strVal val="visible"/>
                                          </p:to>
                                        </p:set>
                                        <p:animEffect transition="in" filter="fade">
                                          <p:cBhvr>
                                            <p:cTn id="52" dur="300"/>
                                            <p:tgtEl>
                                              <p:spTgt spid="145">
                                                <p:graphicEl>
                                                  <a:chart seriesIdx="1" categoryIdx="2" bldStep="ptInSeries"/>
                                                </p:graphicEl>
                                              </p:spTgt>
                                            </p:tgtEl>
                                          </p:cBhvr>
                                        </p:animEffect>
                                      </p:childTnLst>
                                    </p:cTn>
                                  </p:par>
                                  <p:par>
                                    <p:cTn id="53" presetID="10" presetClass="entr" presetSubtype="0" fill="hold" grpId="0" nodeType="withEffect">
                                      <p:stCondLst>
                                        <p:cond delay="1600"/>
                                      </p:stCondLst>
                                      <p:childTnLst>
                                        <p:set>
                                          <p:cBhvr>
                                            <p:cTn id="54" dur="1" fill="hold">
                                              <p:stCondLst>
                                                <p:cond delay="0"/>
                                              </p:stCondLst>
                                            </p:cTn>
                                            <p:tgtEl>
                                              <p:spTgt spid="145">
                                                <p:graphicEl>
                                                  <a:chart seriesIdx="1" categoryIdx="3" bldStep="ptInSeries"/>
                                                </p:graphicEl>
                                              </p:spTgt>
                                            </p:tgtEl>
                                            <p:attrNameLst>
                                              <p:attrName>style.visibility</p:attrName>
                                            </p:attrNameLst>
                                          </p:cBhvr>
                                          <p:to>
                                            <p:strVal val="visible"/>
                                          </p:to>
                                        </p:set>
                                        <p:animEffect transition="in" filter="fade">
                                          <p:cBhvr>
                                            <p:cTn id="55" dur="300"/>
                                            <p:tgtEl>
                                              <p:spTgt spid="145">
                                                <p:graphicEl>
                                                  <a:chart seriesIdx="1" categoryIdx="3" bldStep="ptInSeries"/>
                                                </p:graphicEl>
                                              </p:spTgt>
                                            </p:tgtEl>
                                          </p:cBhvr>
                                        </p:animEffect>
                                      </p:childTnLst>
                                    </p:cTn>
                                  </p:par>
                                  <p:par>
                                    <p:cTn id="56" presetID="10" presetClass="entr" presetSubtype="0" fill="hold" grpId="0" nodeType="withEffect">
                                      <p:stCondLst>
                                        <p:cond delay="1700"/>
                                      </p:stCondLst>
                                      <p:childTnLst>
                                        <p:set>
                                          <p:cBhvr>
                                            <p:cTn id="57" dur="1" fill="hold">
                                              <p:stCondLst>
                                                <p:cond delay="0"/>
                                              </p:stCondLst>
                                            </p:cTn>
                                            <p:tgtEl>
                                              <p:spTgt spid="145">
                                                <p:graphicEl>
                                                  <a:chart seriesIdx="1" categoryIdx="4" bldStep="ptInSeries"/>
                                                </p:graphicEl>
                                              </p:spTgt>
                                            </p:tgtEl>
                                            <p:attrNameLst>
                                              <p:attrName>style.visibility</p:attrName>
                                            </p:attrNameLst>
                                          </p:cBhvr>
                                          <p:to>
                                            <p:strVal val="visible"/>
                                          </p:to>
                                        </p:set>
                                        <p:animEffect transition="in" filter="fade">
                                          <p:cBhvr>
                                            <p:cTn id="58" dur="300"/>
                                            <p:tgtEl>
                                              <p:spTgt spid="145">
                                                <p:graphicEl>
                                                  <a:chart seriesIdx="1" categoryIdx="4" bldStep="ptInSeries"/>
                                                </p:graphicEl>
                                              </p:spTgt>
                                            </p:tgtEl>
                                          </p:cBhvr>
                                        </p:animEffect>
                                      </p:childTnLst>
                                    </p:cTn>
                                  </p:par>
                                  <p:par>
                                    <p:cTn id="59" presetID="10" presetClass="entr" presetSubtype="0" fill="hold" grpId="0" nodeType="withEffect">
                                      <p:stCondLst>
                                        <p:cond delay="1800"/>
                                      </p:stCondLst>
                                      <p:childTnLst>
                                        <p:set>
                                          <p:cBhvr>
                                            <p:cTn id="60" dur="1" fill="hold">
                                              <p:stCondLst>
                                                <p:cond delay="0"/>
                                              </p:stCondLst>
                                            </p:cTn>
                                            <p:tgtEl>
                                              <p:spTgt spid="145">
                                                <p:graphicEl>
                                                  <a:chart seriesIdx="1" categoryIdx="5" bldStep="ptInSeries"/>
                                                </p:graphicEl>
                                              </p:spTgt>
                                            </p:tgtEl>
                                            <p:attrNameLst>
                                              <p:attrName>style.visibility</p:attrName>
                                            </p:attrNameLst>
                                          </p:cBhvr>
                                          <p:to>
                                            <p:strVal val="visible"/>
                                          </p:to>
                                        </p:set>
                                        <p:animEffect transition="in" filter="fade">
                                          <p:cBhvr>
                                            <p:cTn id="61" dur="300"/>
                                            <p:tgtEl>
                                              <p:spTgt spid="145">
                                                <p:graphicEl>
                                                  <a:chart seriesIdx="1" categoryIdx="5" bldStep="ptInSeries"/>
                                                </p:graphicEl>
                                              </p:spTgt>
                                            </p:tgtEl>
                                          </p:cBhvr>
                                        </p:animEffect>
                                      </p:childTnLst>
                                    </p:cTn>
                                  </p:par>
                                  <p:par>
                                    <p:cTn id="62" presetID="10" presetClass="entr" presetSubtype="0" fill="hold" grpId="0" nodeType="withEffect">
                                      <p:stCondLst>
                                        <p:cond delay="1900"/>
                                      </p:stCondLst>
                                      <p:childTnLst>
                                        <p:set>
                                          <p:cBhvr>
                                            <p:cTn id="63" dur="1" fill="hold">
                                              <p:stCondLst>
                                                <p:cond delay="0"/>
                                              </p:stCondLst>
                                            </p:cTn>
                                            <p:tgtEl>
                                              <p:spTgt spid="145">
                                                <p:graphicEl>
                                                  <a:chart seriesIdx="1" categoryIdx="6" bldStep="ptInSeries"/>
                                                </p:graphicEl>
                                              </p:spTgt>
                                            </p:tgtEl>
                                            <p:attrNameLst>
                                              <p:attrName>style.visibility</p:attrName>
                                            </p:attrNameLst>
                                          </p:cBhvr>
                                          <p:to>
                                            <p:strVal val="visible"/>
                                          </p:to>
                                        </p:set>
                                        <p:animEffect transition="in" filter="fade">
                                          <p:cBhvr>
                                            <p:cTn id="64" dur="300"/>
                                            <p:tgtEl>
                                              <p:spTgt spid="145">
                                                <p:graphicEl>
                                                  <a:chart seriesIdx="1" categoryIdx="6" bldStep="ptInSeries"/>
                                                </p:graphicEl>
                                              </p:spTgt>
                                            </p:tgtEl>
                                          </p:cBhvr>
                                        </p:animEffect>
                                      </p:childTnLst>
                                    </p:cTn>
                                  </p:par>
                                  <p:par>
                                    <p:cTn id="65" presetID="10" presetClass="entr" presetSubtype="0" fill="hold" grpId="0" nodeType="withEffect">
                                      <p:stCondLst>
                                        <p:cond delay="2000"/>
                                      </p:stCondLst>
                                      <p:childTnLst>
                                        <p:set>
                                          <p:cBhvr>
                                            <p:cTn id="66" dur="1" fill="hold">
                                              <p:stCondLst>
                                                <p:cond delay="0"/>
                                              </p:stCondLst>
                                            </p:cTn>
                                            <p:tgtEl>
                                              <p:spTgt spid="145">
                                                <p:graphicEl>
                                                  <a:chart seriesIdx="1" categoryIdx="7" bldStep="ptInSeries"/>
                                                </p:graphicEl>
                                              </p:spTgt>
                                            </p:tgtEl>
                                            <p:attrNameLst>
                                              <p:attrName>style.visibility</p:attrName>
                                            </p:attrNameLst>
                                          </p:cBhvr>
                                          <p:to>
                                            <p:strVal val="visible"/>
                                          </p:to>
                                        </p:set>
                                        <p:animEffect transition="in" filter="fade">
                                          <p:cBhvr>
                                            <p:cTn id="67" dur="300"/>
                                            <p:tgtEl>
                                              <p:spTgt spid="145">
                                                <p:graphicEl>
                                                  <a:chart seriesIdx="1" categoryIdx="7" bldStep="ptInSeries"/>
                                                </p:graphicEl>
                                              </p:spTgt>
                                            </p:tgtEl>
                                          </p:cBhvr>
                                        </p:animEffect>
                                      </p:childTnLst>
                                    </p:cTn>
                                  </p:par>
                                  <p:par>
                                    <p:cTn id="68" presetID="10" presetClass="entr" presetSubtype="0" fill="hold" grpId="0" nodeType="withEffect">
                                      <p:stCondLst>
                                        <p:cond delay="2100"/>
                                      </p:stCondLst>
                                      <p:childTnLst>
                                        <p:set>
                                          <p:cBhvr>
                                            <p:cTn id="69" dur="1" fill="hold">
                                              <p:stCondLst>
                                                <p:cond delay="0"/>
                                              </p:stCondLst>
                                            </p:cTn>
                                            <p:tgtEl>
                                              <p:spTgt spid="145">
                                                <p:graphicEl>
                                                  <a:chart seriesIdx="1" categoryIdx="8" bldStep="ptInSeries"/>
                                                </p:graphicEl>
                                              </p:spTgt>
                                            </p:tgtEl>
                                            <p:attrNameLst>
                                              <p:attrName>style.visibility</p:attrName>
                                            </p:attrNameLst>
                                          </p:cBhvr>
                                          <p:to>
                                            <p:strVal val="visible"/>
                                          </p:to>
                                        </p:set>
                                        <p:animEffect transition="in" filter="fade">
                                          <p:cBhvr>
                                            <p:cTn id="70" dur="300"/>
                                            <p:tgtEl>
                                              <p:spTgt spid="145">
                                                <p:graphicEl>
                                                  <a:chart seriesIdx="1" categoryIdx="8" bldStep="ptInSeries"/>
                                                </p:graphicEl>
                                              </p:spTgt>
                                            </p:tgtEl>
                                          </p:cBhvr>
                                        </p:animEffect>
                                      </p:childTnLst>
                                    </p:cTn>
                                  </p:par>
                                  <p:par>
                                    <p:cTn id="71" presetID="10" presetClass="entr" presetSubtype="0" fill="hold" grpId="0" nodeType="withEffect">
                                      <p:stCondLst>
                                        <p:cond delay="2200"/>
                                      </p:stCondLst>
                                      <p:childTnLst>
                                        <p:set>
                                          <p:cBhvr>
                                            <p:cTn id="72" dur="1" fill="hold">
                                              <p:stCondLst>
                                                <p:cond delay="0"/>
                                              </p:stCondLst>
                                            </p:cTn>
                                            <p:tgtEl>
                                              <p:spTgt spid="145">
                                                <p:graphicEl>
                                                  <a:chart seriesIdx="1" categoryIdx="9" bldStep="ptInSeries"/>
                                                </p:graphicEl>
                                              </p:spTgt>
                                            </p:tgtEl>
                                            <p:attrNameLst>
                                              <p:attrName>style.visibility</p:attrName>
                                            </p:attrNameLst>
                                          </p:cBhvr>
                                          <p:to>
                                            <p:strVal val="visible"/>
                                          </p:to>
                                        </p:set>
                                        <p:animEffect transition="in" filter="fade">
                                          <p:cBhvr>
                                            <p:cTn id="73" dur="300"/>
                                            <p:tgtEl>
                                              <p:spTgt spid="145">
                                                <p:graphicEl>
                                                  <a:chart seriesIdx="1" categoryIdx="9" bldStep="ptInSeries"/>
                                                </p:graphicEl>
                                              </p:spTgt>
                                            </p:tgtEl>
                                          </p:cBhvr>
                                        </p:animEffect>
                                      </p:childTnLst>
                                    </p:cTn>
                                  </p:par>
                                  <p:par>
                                    <p:cTn id="74" presetID="10" presetClass="entr" presetSubtype="0" fill="hold" grpId="0" nodeType="withEffect">
                                      <p:stCondLst>
                                        <p:cond delay="2300"/>
                                      </p:stCondLst>
                                      <p:childTnLst>
                                        <p:set>
                                          <p:cBhvr>
                                            <p:cTn id="75" dur="1" fill="hold">
                                              <p:stCondLst>
                                                <p:cond delay="0"/>
                                              </p:stCondLst>
                                            </p:cTn>
                                            <p:tgtEl>
                                              <p:spTgt spid="145">
                                                <p:graphicEl>
                                                  <a:chart seriesIdx="1" categoryIdx="10" bldStep="ptInSeries"/>
                                                </p:graphicEl>
                                              </p:spTgt>
                                            </p:tgtEl>
                                            <p:attrNameLst>
                                              <p:attrName>style.visibility</p:attrName>
                                            </p:attrNameLst>
                                          </p:cBhvr>
                                          <p:to>
                                            <p:strVal val="visible"/>
                                          </p:to>
                                        </p:set>
                                        <p:animEffect transition="in" filter="fade">
                                          <p:cBhvr>
                                            <p:cTn id="76" dur="300"/>
                                            <p:tgtEl>
                                              <p:spTgt spid="145">
                                                <p:graphicEl>
                                                  <a:chart seriesIdx="1" categoryIdx="10" bldStep="ptInSeries"/>
                                                </p:graphicEl>
                                              </p:spTgt>
                                            </p:tgtEl>
                                          </p:cBhvr>
                                        </p:animEffect>
                                      </p:childTnLst>
                                    </p:cTn>
                                  </p:par>
                                  <p:par>
                                    <p:cTn id="77" presetID="10" presetClass="entr" presetSubtype="0" fill="hold" grpId="0" nodeType="withEffect">
                                      <p:stCondLst>
                                        <p:cond delay="2400"/>
                                      </p:stCondLst>
                                      <p:childTnLst>
                                        <p:set>
                                          <p:cBhvr>
                                            <p:cTn id="78" dur="1" fill="hold">
                                              <p:stCondLst>
                                                <p:cond delay="0"/>
                                              </p:stCondLst>
                                            </p:cTn>
                                            <p:tgtEl>
                                              <p:spTgt spid="145">
                                                <p:graphicEl>
                                                  <a:chart seriesIdx="1" categoryIdx="11" bldStep="ptInSeries"/>
                                                </p:graphicEl>
                                              </p:spTgt>
                                            </p:tgtEl>
                                            <p:attrNameLst>
                                              <p:attrName>style.visibility</p:attrName>
                                            </p:attrNameLst>
                                          </p:cBhvr>
                                          <p:to>
                                            <p:strVal val="visible"/>
                                          </p:to>
                                        </p:set>
                                        <p:animEffect transition="in" filter="fade">
                                          <p:cBhvr>
                                            <p:cTn id="79" dur="300"/>
                                            <p:tgtEl>
                                              <p:spTgt spid="145">
                                                <p:graphicEl>
                                                  <a:chart seriesIdx="1" categoryIdx="11" bldStep="ptInSeries"/>
                                                </p:graphicEl>
                                              </p:spTgt>
                                            </p:tgtEl>
                                          </p:cBhvr>
                                        </p:animEffect>
                                      </p:childTnLst>
                                    </p:cTn>
                                  </p:par>
                                  <p:par>
                                    <p:cTn id="80" presetID="49" presetClass="entr" presetSubtype="0" decel="100000" fill="hold" grpId="0" nodeType="withEffect">
                                      <p:stCondLst>
                                        <p:cond delay="2600"/>
                                      </p:stCondLst>
                                      <p:childTnLst>
                                        <p:set>
                                          <p:cBhvr>
                                            <p:cTn id="81" dur="1" fill="hold">
                                              <p:stCondLst>
                                                <p:cond delay="0"/>
                                              </p:stCondLst>
                                            </p:cTn>
                                            <p:tgtEl>
                                              <p:spTgt spid="146"/>
                                            </p:tgtEl>
                                            <p:attrNameLst>
                                              <p:attrName>style.visibility</p:attrName>
                                            </p:attrNameLst>
                                          </p:cBhvr>
                                          <p:to>
                                            <p:strVal val="visible"/>
                                          </p:to>
                                        </p:set>
                                        <p:anim calcmode="lin" valueType="num">
                                          <p:cBhvr>
                                            <p:cTn id="82" dur="300" fill="hold"/>
                                            <p:tgtEl>
                                              <p:spTgt spid="146"/>
                                            </p:tgtEl>
                                            <p:attrNameLst>
                                              <p:attrName>ppt_w</p:attrName>
                                            </p:attrNameLst>
                                          </p:cBhvr>
                                          <p:tavLst>
                                            <p:tav tm="0">
                                              <p:val>
                                                <p:fltVal val="0"/>
                                              </p:val>
                                            </p:tav>
                                            <p:tav tm="100000">
                                              <p:val>
                                                <p:strVal val="#ppt_w"/>
                                              </p:val>
                                            </p:tav>
                                          </p:tavLst>
                                        </p:anim>
                                        <p:anim calcmode="lin" valueType="num">
                                          <p:cBhvr>
                                            <p:cTn id="83" dur="300" fill="hold"/>
                                            <p:tgtEl>
                                              <p:spTgt spid="146"/>
                                            </p:tgtEl>
                                            <p:attrNameLst>
                                              <p:attrName>ppt_h</p:attrName>
                                            </p:attrNameLst>
                                          </p:cBhvr>
                                          <p:tavLst>
                                            <p:tav tm="0">
                                              <p:val>
                                                <p:fltVal val="0"/>
                                              </p:val>
                                            </p:tav>
                                            <p:tav tm="100000">
                                              <p:val>
                                                <p:strVal val="#ppt_h"/>
                                              </p:val>
                                            </p:tav>
                                          </p:tavLst>
                                        </p:anim>
                                        <p:anim calcmode="lin" valueType="num">
                                          <p:cBhvr>
                                            <p:cTn id="84" dur="300" fill="hold"/>
                                            <p:tgtEl>
                                              <p:spTgt spid="146"/>
                                            </p:tgtEl>
                                            <p:attrNameLst>
                                              <p:attrName>style.rotation</p:attrName>
                                            </p:attrNameLst>
                                          </p:cBhvr>
                                          <p:tavLst>
                                            <p:tav tm="0">
                                              <p:val>
                                                <p:fltVal val="360"/>
                                              </p:val>
                                            </p:tav>
                                            <p:tav tm="100000">
                                              <p:val>
                                                <p:fltVal val="0"/>
                                              </p:val>
                                            </p:tav>
                                          </p:tavLst>
                                        </p:anim>
                                        <p:animEffect transition="in" filter="fade">
                                          <p:cBhvr>
                                            <p:cTn id="85" dur="300"/>
                                            <p:tgtEl>
                                              <p:spTgt spid="146"/>
                                            </p:tgtEl>
                                          </p:cBhvr>
                                        </p:animEffect>
                                      </p:childTnLst>
                                    </p:cTn>
                                  </p:par>
                                  <p:par>
                                    <p:cTn id="86" presetID="10" presetClass="entr" presetSubtype="0" fill="hold" grpId="0" nodeType="withEffect">
                                      <p:stCondLst>
                                        <p:cond delay="2700"/>
                                      </p:stCondLst>
                                      <p:childTnLst>
                                        <p:set>
                                          <p:cBhvr>
                                            <p:cTn id="87" dur="1" fill="hold">
                                              <p:stCondLst>
                                                <p:cond delay="0"/>
                                              </p:stCondLst>
                                            </p:cTn>
                                            <p:tgtEl>
                                              <p:spTgt spid="148"/>
                                            </p:tgtEl>
                                            <p:attrNameLst>
                                              <p:attrName>style.visibility</p:attrName>
                                            </p:attrNameLst>
                                          </p:cBhvr>
                                          <p:to>
                                            <p:strVal val="visible"/>
                                          </p:to>
                                        </p:set>
                                        <p:animEffect transition="in" filter="fade">
                                          <p:cBhvr>
                                            <p:cTn id="88" dur="300"/>
                                            <p:tgtEl>
                                              <p:spTgt spid="148"/>
                                            </p:tgtEl>
                                          </p:cBhvr>
                                        </p:animEffect>
                                      </p:childTnLst>
                                    </p:cTn>
                                  </p:par>
                                  <p:par>
                                    <p:cTn id="89" presetID="49" presetClass="entr" presetSubtype="0" decel="100000" fill="hold" grpId="0" nodeType="withEffect">
                                      <p:stCondLst>
                                        <p:cond delay="3200"/>
                                      </p:stCondLst>
                                      <p:childTnLst>
                                        <p:set>
                                          <p:cBhvr>
                                            <p:cTn id="90" dur="1" fill="hold">
                                              <p:stCondLst>
                                                <p:cond delay="0"/>
                                              </p:stCondLst>
                                            </p:cTn>
                                            <p:tgtEl>
                                              <p:spTgt spid="147"/>
                                            </p:tgtEl>
                                            <p:attrNameLst>
                                              <p:attrName>style.visibility</p:attrName>
                                            </p:attrNameLst>
                                          </p:cBhvr>
                                          <p:to>
                                            <p:strVal val="visible"/>
                                          </p:to>
                                        </p:set>
                                        <p:anim calcmode="lin" valueType="num">
                                          <p:cBhvr>
                                            <p:cTn id="91" dur="300" fill="hold"/>
                                            <p:tgtEl>
                                              <p:spTgt spid="147"/>
                                            </p:tgtEl>
                                            <p:attrNameLst>
                                              <p:attrName>ppt_w</p:attrName>
                                            </p:attrNameLst>
                                          </p:cBhvr>
                                          <p:tavLst>
                                            <p:tav tm="0">
                                              <p:val>
                                                <p:fltVal val="0"/>
                                              </p:val>
                                            </p:tav>
                                            <p:tav tm="100000">
                                              <p:val>
                                                <p:strVal val="#ppt_w"/>
                                              </p:val>
                                            </p:tav>
                                          </p:tavLst>
                                        </p:anim>
                                        <p:anim calcmode="lin" valueType="num">
                                          <p:cBhvr>
                                            <p:cTn id="92" dur="300" fill="hold"/>
                                            <p:tgtEl>
                                              <p:spTgt spid="147"/>
                                            </p:tgtEl>
                                            <p:attrNameLst>
                                              <p:attrName>ppt_h</p:attrName>
                                            </p:attrNameLst>
                                          </p:cBhvr>
                                          <p:tavLst>
                                            <p:tav tm="0">
                                              <p:val>
                                                <p:fltVal val="0"/>
                                              </p:val>
                                            </p:tav>
                                            <p:tav tm="100000">
                                              <p:val>
                                                <p:strVal val="#ppt_h"/>
                                              </p:val>
                                            </p:tav>
                                          </p:tavLst>
                                        </p:anim>
                                        <p:anim calcmode="lin" valueType="num">
                                          <p:cBhvr>
                                            <p:cTn id="93" dur="300" fill="hold"/>
                                            <p:tgtEl>
                                              <p:spTgt spid="147"/>
                                            </p:tgtEl>
                                            <p:attrNameLst>
                                              <p:attrName>style.rotation</p:attrName>
                                            </p:attrNameLst>
                                          </p:cBhvr>
                                          <p:tavLst>
                                            <p:tav tm="0">
                                              <p:val>
                                                <p:fltVal val="360"/>
                                              </p:val>
                                            </p:tav>
                                            <p:tav tm="100000">
                                              <p:val>
                                                <p:fltVal val="0"/>
                                              </p:val>
                                            </p:tav>
                                          </p:tavLst>
                                        </p:anim>
                                        <p:animEffect transition="in" filter="fade">
                                          <p:cBhvr>
                                            <p:cTn id="94" dur="300"/>
                                            <p:tgtEl>
                                              <p:spTgt spid="147"/>
                                            </p:tgtEl>
                                          </p:cBhvr>
                                        </p:animEffect>
                                      </p:childTnLst>
                                    </p:cTn>
                                  </p:par>
                                  <p:par>
                                    <p:cTn id="95" presetID="10" presetClass="entr" presetSubtype="0" fill="hold" grpId="0" nodeType="withEffect">
                                      <p:stCondLst>
                                        <p:cond delay="3300"/>
                                      </p:stCondLst>
                                      <p:childTnLst>
                                        <p:set>
                                          <p:cBhvr>
                                            <p:cTn id="96" dur="1" fill="hold">
                                              <p:stCondLst>
                                                <p:cond delay="0"/>
                                              </p:stCondLst>
                                            </p:cTn>
                                            <p:tgtEl>
                                              <p:spTgt spid="149"/>
                                            </p:tgtEl>
                                            <p:attrNameLst>
                                              <p:attrName>style.visibility</p:attrName>
                                            </p:attrNameLst>
                                          </p:cBhvr>
                                          <p:to>
                                            <p:strVal val="visible"/>
                                          </p:to>
                                        </p:set>
                                        <p:animEffect transition="in" filter="fade">
                                          <p:cBhvr>
                                            <p:cTn id="97" dur="300"/>
                                            <p:tgtEl>
                                              <p:spTgt spid="149"/>
                                            </p:tgtEl>
                                          </p:cBhvr>
                                        </p:animEffect>
                                      </p:childTnLst>
                                    </p:cTn>
                                  </p:par>
                                  <p:par>
                                    <p:cTn id="98" presetID="10" presetClass="entr" presetSubtype="0" fill="hold" nodeType="withEffect">
                                      <p:stCondLst>
                                        <p:cond delay="3100"/>
                                      </p:stCondLst>
                                      <p:childTnLst>
                                        <p:set>
                                          <p:cBhvr>
                                            <p:cTn id="99" dur="1" fill="hold">
                                              <p:stCondLst>
                                                <p:cond delay="0"/>
                                              </p:stCondLst>
                                            </p:cTn>
                                            <p:tgtEl>
                                              <p:spTgt spid="154"/>
                                            </p:tgtEl>
                                            <p:attrNameLst>
                                              <p:attrName>style.visibility</p:attrName>
                                            </p:attrNameLst>
                                          </p:cBhvr>
                                          <p:to>
                                            <p:strVal val="visible"/>
                                          </p:to>
                                        </p:set>
                                        <p:animEffect transition="in" filter="fade">
                                          <p:cBhvr>
                                            <p:cTn id="100" dur="300"/>
                                            <p:tgtEl>
                                              <p:spTgt spid="154"/>
                                            </p:tgtEl>
                                          </p:cBhvr>
                                        </p:animEffect>
                                      </p:childTnLst>
                                    </p:cTn>
                                  </p:par>
                                  <p:par>
                                    <p:cTn id="101" presetID="2" presetClass="entr" presetSubtype="8" decel="100000" fill="hold" grpId="0" nodeType="withEffect">
                                      <p:stCondLst>
                                        <p:cond delay="1500"/>
                                      </p:stCondLst>
                                      <p:childTnLst>
                                        <p:set>
                                          <p:cBhvr>
                                            <p:cTn id="102" dur="1" fill="hold">
                                              <p:stCondLst>
                                                <p:cond delay="0"/>
                                              </p:stCondLst>
                                            </p:cTn>
                                            <p:tgtEl>
                                              <p:spTgt spid="157"/>
                                            </p:tgtEl>
                                            <p:attrNameLst>
                                              <p:attrName>style.visibility</p:attrName>
                                            </p:attrNameLst>
                                          </p:cBhvr>
                                          <p:to>
                                            <p:strVal val="visible"/>
                                          </p:to>
                                        </p:set>
                                        <p:anim calcmode="lin" valueType="num">
                                          <p:cBhvr additive="base">
                                            <p:cTn id="103" dur="2250" fill="hold"/>
                                            <p:tgtEl>
                                              <p:spTgt spid="157"/>
                                            </p:tgtEl>
                                            <p:attrNameLst>
                                              <p:attrName>ppt_x</p:attrName>
                                            </p:attrNameLst>
                                          </p:cBhvr>
                                          <p:tavLst>
                                            <p:tav tm="0">
                                              <p:val>
                                                <p:strVal val="0-#ppt_w/2"/>
                                              </p:val>
                                            </p:tav>
                                            <p:tav tm="100000">
                                              <p:val>
                                                <p:strVal val="#ppt_x"/>
                                              </p:val>
                                            </p:tav>
                                          </p:tavLst>
                                        </p:anim>
                                        <p:anim calcmode="lin" valueType="num">
                                          <p:cBhvr additive="base">
                                            <p:cTn id="104" dur="2250" fill="hold"/>
                                            <p:tgtEl>
                                              <p:spTgt spid="157"/>
                                            </p:tgtEl>
                                            <p:attrNameLst>
                                              <p:attrName>ppt_y</p:attrName>
                                            </p:attrNameLst>
                                          </p:cBhvr>
                                          <p:tavLst>
                                            <p:tav tm="0">
                                              <p:val>
                                                <p:strVal val="#ppt_y"/>
                                              </p:val>
                                            </p:tav>
                                            <p:tav tm="100000">
                                              <p:val>
                                                <p:strVal val="#ppt_y"/>
                                              </p:val>
                                            </p:tav>
                                          </p:tavLst>
                                        </p:anim>
                                      </p:childTnLst>
                                    </p:cTn>
                                  </p:par>
                                  <p:par>
                                    <p:cTn id="105" presetID="2" presetClass="entr" presetSubtype="8" fill="hold" grpId="0" nodeType="withEffect">
                                      <p:stCondLst>
                                        <p:cond delay="300"/>
                                      </p:stCondLst>
                                      <p:childTnLst>
                                        <p:set>
                                          <p:cBhvr>
                                            <p:cTn id="106" dur="1" fill="hold">
                                              <p:stCondLst>
                                                <p:cond delay="0"/>
                                              </p:stCondLst>
                                            </p:cTn>
                                            <p:tgtEl>
                                              <p:spTgt spid="159"/>
                                            </p:tgtEl>
                                            <p:attrNameLst>
                                              <p:attrName>style.visibility</p:attrName>
                                            </p:attrNameLst>
                                          </p:cBhvr>
                                          <p:to>
                                            <p:strVal val="visible"/>
                                          </p:to>
                                        </p:set>
                                        <p:anim calcmode="lin" valueType="num">
                                          <p:cBhvr additive="base">
                                            <p:cTn id="107" dur="2250" fill="hold"/>
                                            <p:tgtEl>
                                              <p:spTgt spid="159"/>
                                            </p:tgtEl>
                                            <p:attrNameLst>
                                              <p:attrName>ppt_x</p:attrName>
                                            </p:attrNameLst>
                                          </p:cBhvr>
                                          <p:tavLst>
                                            <p:tav tm="0">
                                              <p:val>
                                                <p:strVal val="0-#ppt_w/2"/>
                                              </p:val>
                                            </p:tav>
                                            <p:tav tm="100000">
                                              <p:val>
                                                <p:strVal val="#ppt_x"/>
                                              </p:val>
                                            </p:tav>
                                          </p:tavLst>
                                        </p:anim>
                                        <p:anim calcmode="lin" valueType="num">
                                          <p:cBhvr additive="base">
                                            <p:cTn id="108" dur="2250" fill="hold"/>
                                            <p:tgtEl>
                                              <p:spTgt spid="159"/>
                                            </p:tgtEl>
                                            <p:attrNameLst>
                                              <p:attrName>ppt_y</p:attrName>
                                            </p:attrNameLst>
                                          </p:cBhvr>
                                          <p:tavLst>
                                            <p:tav tm="0">
                                              <p:val>
                                                <p:strVal val="#ppt_y"/>
                                              </p:val>
                                            </p:tav>
                                            <p:tav tm="100000">
                                              <p:val>
                                                <p:strVal val="#ppt_y"/>
                                              </p:val>
                                            </p:tav>
                                          </p:tavLst>
                                        </p:anim>
                                      </p:childTnLst>
                                    </p:cTn>
                                  </p:par>
                                  <p:par>
                                    <p:cTn id="109" presetID="2" presetClass="entr" presetSubtype="8" fill="hold" grpId="0" nodeType="withEffect">
                                      <p:stCondLst>
                                        <p:cond delay="400"/>
                                      </p:stCondLst>
                                      <p:childTnLst>
                                        <p:set>
                                          <p:cBhvr>
                                            <p:cTn id="110" dur="1" fill="hold">
                                              <p:stCondLst>
                                                <p:cond delay="0"/>
                                              </p:stCondLst>
                                            </p:cTn>
                                            <p:tgtEl>
                                              <p:spTgt spid="158"/>
                                            </p:tgtEl>
                                            <p:attrNameLst>
                                              <p:attrName>style.visibility</p:attrName>
                                            </p:attrNameLst>
                                          </p:cBhvr>
                                          <p:to>
                                            <p:strVal val="visible"/>
                                          </p:to>
                                        </p:set>
                                        <p:anim calcmode="lin" valueType="num">
                                          <p:cBhvr additive="base">
                                            <p:cTn id="111" dur="2250" fill="hold"/>
                                            <p:tgtEl>
                                              <p:spTgt spid="158"/>
                                            </p:tgtEl>
                                            <p:attrNameLst>
                                              <p:attrName>ppt_x</p:attrName>
                                            </p:attrNameLst>
                                          </p:cBhvr>
                                          <p:tavLst>
                                            <p:tav tm="0">
                                              <p:val>
                                                <p:strVal val="0-#ppt_w/2"/>
                                              </p:val>
                                            </p:tav>
                                            <p:tav tm="100000">
                                              <p:val>
                                                <p:strVal val="#ppt_x"/>
                                              </p:val>
                                            </p:tav>
                                          </p:tavLst>
                                        </p:anim>
                                        <p:anim calcmode="lin" valueType="num">
                                          <p:cBhvr additive="base">
                                            <p:cTn id="112" dur="2250" fill="hold"/>
                                            <p:tgtEl>
                                              <p:spTgt spid="15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6" grpId="0" animBg="1"/>
          <p:bldP spid="147" grpId="0" animBg="1"/>
          <p:bldP spid="148" grpId="0"/>
          <p:bldP spid="149" grpId="0"/>
          <p:bldGraphic spid="145" grpId="0">
            <p:bldSub>
              <a:bldChart bld="seriesEl"/>
            </p:bldSub>
          </p:bldGraphic>
          <p:bldP spid="157" grpId="0"/>
          <p:bldP spid="158" grpId="0"/>
          <p:bldP spid="159" grpId="0" animBg="1"/>
        </p:bldLst>
      </p:timing>
    </mc:Fallback>
  </mc:AlternateContent>
</p:sld>
</file>

<file path=ppt/slides/slide18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2" name="TextBox 11">
            <a:extLst>
              <a:ext uri="{FF2B5EF4-FFF2-40B4-BE49-F238E27FC236}">
                <a16:creationId xmlns:a16="http://schemas.microsoft.com/office/drawing/2014/main" id="{7D114A15-AA68-4AB4-8B40-E92C7D68CDFB}"/>
              </a:ext>
            </a:extLst>
          </p:cNvPr>
          <p:cNvSpPr txBox="1"/>
          <p:nvPr/>
        </p:nvSpPr>
        <p:spPr>
          <a:xfrm>
            <a:off x="3047816" y="1939240"/>
            <a:ext cx="1332416" cy="1323439"/>
          </a:xfrm>
          <a:prstGeom prst="rect">
            <a:avLst/>
          </a:prstGeom>
          <a:noFill/>
        </p:spPr>
        <p:txBody>
          <a:bodyPr wrap="none" rtlCol="0" anchor="ctr">
            <a:spAutoFit/>
          </a:bodyPr>
          <a:lstStyle/>
          <a:p>
            <a:pPr algn="ctr"/>
            <a:r>
              <a:rPr lang="en-US" sz="8000" b="1">
                <a:latin typeface="+mj-lt"/>
              </a:rPr>
              <a:t>01</a:t>
            </a:r>
          </a:p>
        </p:txBody>
      </p:sp>
      <p:sp>
        <p:nvSpPr>
          <p:cNvPr id="13" name="TextBox 12">
            <a:extLst>
              <a:ext uri="{FF2B5EF4-FFF2-40B4-BE49-F238E27FC236}">
                <a16:creationId xmlns:a16="http://schemas.microsoft.com/office/drawing/2014/main" id="{4674EC20-C57E-43B3-BEE3-6965D4904A81}"/>
              </a:ext>
            </a:extLst>
          </p:cNvPr>
          <p:cNvSpPr txBox="1"/>
          <p:nvPr/>
        </p:nvSpPr>
        <p:spPr>
          <a:xfrm rot="16200000">
            <a:off x="1614091" y="5131780"/>
            <a:ext cx="4199868" cy="461665"/>
          </a:xfrm>
          <a:prstGeom prst="rect">
            <a:avLst/>
          </a:prstGeom>
          <a:noFill/>
        </p:spPr>
        <p:txBody>
          <a:bodyPr wrap="none" rtlCol="0">
            <a:spAutoFit/>
          </a:bodyPr>
          <a:lstStyle/>
          <a:p>
            <a:pPr algn="r"/>
            <a:r>
              <a:rPr lang="en-US" sz="2400"/>
              <a:t>First Annual Report of corporate</a:t>
            </a:r>
          </a:p>
        </p:txBody>
      </p:sp>
      <p:sp>
        <p:nvSpPr>
          <p:cNvPr id="14" name="TextBox 13">
            <a:extLst>
              <a:ext uri="{FF2B5EF4-FFF2-40B4-BE49-F238E27FC236}">
                <a16:creationId xmlns:a16="http://schemas.microsoft.com/office/drawing/2014/main" id="{02AA799A-5E2E-4A92-A410-FB54E5186761}"/>
              </a:ext>
            </a:extLst>
          </p:cNvPr>
          <p:cNvSpPr txBox="1"/>
          <p:nvPr/>
        </p:nvSpPr>
        <p:spPr>
          <a:xfrm>
            <a:off x="4173198" y="5418634"/>
            <a:ext cx="6924889" cy="1754326"/>
          </a:xfrm>
          <a:prstGeom prst="rect">
            <a:avLst/>
          </a:prstGeom>
          <a:noFill/>
        </p:spPr>
        <p:txBody>
          <a:bodyPr wrap="square" rtlCol="0">
            <a:spAutoFit/>
          </a:bodyPr>
          <a:lstStyle/>
          <a:p>
            <a:pPr algn="r"/>
            <a:r>
              <a:rPr lang="en-US" sz="4800"/>
              <a:t>The </a:t>
            </a:r>
            <a:r>
              <a:rPr lang="en-US" sz="6000" b="1">
                <a:solidFill>
                  <a:schemeClr val="accent3"/>
                </a:solidFill>
                <a:latin typeface="+mj-lt"/>
              </a:rPr>
              <a:t>Ultimate List</a:t>
            </a:r>
            <a:r>
              <a:rPr lang="en-US" sz="6000" b="1">
                <a:latin typeface="+mj-lt"/>
              </a:rPr>
              <a:t> </a:t>
            </a:r>
            <a:r>
              <a:rPr lang="en-US" sz="4800"/>
              <a:t>of Resources for Creative</a:t>
            </a:r>
          </a:p>
        </p:txBody>
      </p:sp>
      <p:sp>
        <p:nvSpPr>
          <p:cNvPr id="15" name="Rectangle 14">
            <a:extLst>
              <a:ext uri="{FF2B5EF4-FFF2-40B4-BE49-F238E27FC236}">
                <a16:creationId xmlns:a16="http://schemas.microsoft.com/office/drawing/2014/main" id="{F815E88A-FF59-4207-8256-F195900AD0FF}"/>
              </a:ext>
            </a:extLst>
          </p:cNvPr>
          <p:cNvSpPr/>
          <p:nvPr/>
        </p:nvSpPr>
        <p:spPr>
          <a:xfrm>
            <a:off x="3483192" y="9584923"/>
            <a:ext cx="5934079" cy="646331"/>
          </a:xfrm>
          <a:prstGeom prst="rect">
            <a:avLst/>
          </a:prstGeom>
        </p:spPr>
        <p:txBody>
          <a:bodyPr wrap="square">
            <a:spAutoFit/>
          </a:bodyPr>
          <a:lstStyle/>
          <a:p>
            <a:r>
              <a:rPr lang="en-US"/>
              <a:t>Nulla accumsan ipsum gravida, blandit lacus eget, tincidunt libero. Duis scelerisque placerat mollis. </a:t>
            </a:r>
          </a:p>
        </p:txBody>
      </p:sp>
      <p:sp>
        <p:nvSpPr>
          <p:cNvPr id="3" name="Picture Placeholder 2">
            <a:extLst>
              <a:ext uri="{FF2B5EF4-FFF2-40B4-BE49-F238E27FC236}">
                <a16:creationId xmlns:a16="http://schemas.microsoft.com/office/drawing/2014/main" id="{4C214ED3-4227-437A-B8E4-0E34D99895A9}"/>
              </a:ext>
            </a:extLst>
          </p:cNvPr>
          <p:cNvSpPr>
            <a:spLocks noGrp="1"/>
          </p:cNvSpPr>
          <p:nvPr>
            <p:ph type="pic" sz="quarter" idx="13"/>
          </p:nvPr>
        </p:nvSpPr>
        <p:spPr/>
      </p:sp>
      <p:sp>
        <p:nvSpPr>
          <p:cNvPr id="76" name="Rectangle 75">
            <a:extLst>
              <a:ext uri="{FF2B5EF4-FFF2-40B4-BE49-F238E27FC236}">
                <a16:creationId xmlns:a16="http://schemas.microsoft.com/office/drawing/2014/main" id="{89879B19-0E19-452D-884F-CBA04C12967E}"/>
              </a:ext>
            </a:extLst>
          </p:cNvPr>
          <p:cNvSpPr/>
          <p:nvPr/>
        </p:nvSpPr>
        <p:spPr>
          <a:xfrm>
            <a:off x="12193588" y="-11049000"/>
            <a:ext cx="10629900" cy="11049000"/>
          </a:xfrm>
          <a:prstGeom prst="rect">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Rectangle 76">
            <a:extLst>
              <a:ext uri="{FF2B5EF4-FFF2-40B4-BE49-F238E27FC236}">
                <a16:creationId xmlns:a16="http://schemas.microsoft.com/office/drawing/2014/main" id="{A1AC4702-7C59-40AE-BFF8-FFC0A37330EA}"/>
              </a:ext>
            </a:extLst>
          </p:cNvPr>
          <p:cNvSpPr/>
          <p:nvPr/>
        </p:nvSpPr>
        <p:spPr>
          <a:xfrm>
            <a:off x="1563687" y="13716000"/>
            <a:ext cx="10629900" cy="11049000"/>
          </a:xfrm>
          <a:prstGeom prst="rect">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36958564"/>
      </p:ext>
    </p:extLst>
  </p:cSld>
  <p:clrMapOvr>
    <a:overrideClrMapping bg1="lt1" tx1="dk1" bg2="lt2" tx2="dk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76"/>
                                        </p:tgtEl>
                                        <p:attrNameLst>
                                          <p:attrName>style.visibility</p:attrName>
                                        </p:attrNameLst>
                                      </p:cBhvr>
                                      <p:to>
                                        <p:strVal val="visible"/>
                                      </p:to>
                                    </p:set>
                                    <p:anim calcmode="lin" valueType="num">
                                      <p:cBhvr additive="base">
                                        <p:cTn id="7" dur="2250" fill="hold"/>
                                        <p:tgtEl>
                                          <p:spTgt spid="76"/>
                                        </p:tgtEl>
                                        <p:attrNameLst>
                                          <p:attrName>ppt_x</p:attrName>
                                        </p:attrNameLst>
                                      </p:cBhvr>
                                      <p:tavLst>
                                        <p:tav tm="0">
                                          <p:val>
                                            <p:strVal val="#ppt_x"/>
                                          </p:val>
                                        </p:tav>
                                        <p:tav tm="100000">
                                          <p:val>
                                            <p:strVal val="#ppt_x"/>
                                          </p:val>
                                        </p:tav>
                                      </p:tavLst>
                                    </p:anim>
                                    <p:anim calcmode="lin" valueType="num">
                                      <p:cBhvr additive="base">
                                        <p:cTn id="8" dur="2250" fill="hold"/>
                                        <p:tgtEl>
                                          <p:spTgt spid="76"/>
                                        </p:tgtEl>
                                        <p:attrNameLst>
                                          <p:attrName>ppt_y</p:attrName>
                                        </p:attrNameLst>
                                      </p:cBhvr>
                                      <p:tavLst>
                                        <p:tav tm="0">
                                          <p:val>
                                            <p:strVal val="1+#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77"/>
                                        </p:tgtEl>
                                        <p:attrNameLst>
                                          <p:attrName>style.visibility</p:attrName>
                                        </p:attrNameLst>
                                      </p:cBhvr>
                                      <p:to>
                                        <p:strVal val="visible"/>
                                      </p:to>
                                    </p:set>
                                    <p:anim calcmode="lin" valueType="num">
                                      <p:cBhvr additive="base">
                                        <p:cTn id="11" dur="2250" fill="hold"/>
                                        <p:tgtEl>
                                          <p:spTgt spid="77"/>
                                        </p:tgtEl>
                                        <p:attrNameLst>
                                          <p:attrName>ppt_x</p:attrName>
                                        </p:attrNameLst>
                                      </p:cBhvr>
                                      <p:tavLst>
                                        <p:tav tm="0">
                                          <p:val>
                                            <p:strVal val="#ppt_x"/>
                                          </p:val>
                                        </p:tav>
                                        <p:tav tm="100000">
                                          <p:val>
                                            <p:strVal val="#ppt_x"/>
                                          </p:val>
                                        </p:tav>
                                      </p:tavLst>
                                    </p:anim>
                                    <p:anim calcmode="lin" valueType="num">
                                      <p:cBhvr additive="base">
                                        <p:cTn id="12" dur="2250" fill="hold"/>
                                        <p:tgtEl>
                                          <p:spTgt spid="77"/>
                                        </p:tgtEl>
                                        <p:attrNameLst>
                                          <p:attrName>ppt_y</p:attrName>
                                        </p:attrNameLst>
                                      </p:cBhvr>
                                      <p:tavLst>
                                        <p:tav tm="0">
                                          <p:val>
                                            <p:strVal val="0-#ppt_h/2"/>
                                          </p:val>
                                        </p:tav>
                                        <p:tav tm="100000">
                                          <p:val>
                                            <p:strVal val="#ppt_y"/>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500" fill="hold"/>
                                        <p:tgtEl>
                                          <p:spTgt spid="12"/>
                                        </p:tgtEl>
                                        <p:attrNameLst>
                                          <p:attrName>ppt_x</p:attrName>
                                        </p:attrNameLst>
                                      </p:cBhvr>
                                      <p:tavLst>
                                        <p:tav tm="0">
                                          <p:val>
                                            <p:strVal val="#ppt_x"/>
                                          </p:val>
                                        </p:tav>
                                        <p:tav tm="100000">
                                          <p:val>
                                            <p:strVal val="#ppt_x"/>
                                          </p:val>
                                        </p:tav>
                                      </p:tavLst>
                                    </p:anim>
                                    <p:anim calcmode="lin" valueType="num">
                                      <p:cBhvr additive="base">
                                        <p:cTn id="16" dur="1500" fill="hold"/>
                                        <p:tgtEl>
                                          <p:spTgt spid="12"/>
                                        </p:tgtEl>
                                        <p:attrNameLst>
                                          <p:attrName>ppt_y</p:attrName>
                                        </p:attrNameLst>
                                      </p:cBhvr>
                                      <p:tavLst>
                                        <p:tav tm="0">
                                          <p:val>
                                            <p:strVal val="0-#ppt_h/2"/>
                                          </p:val>
                                        </p:tav>
                                        <p:tav tm="100000">
                                          <p:val>
                                            <p:strVal val="#ppt_y"/>
                                          </p:val>
                                        </p:tav>
                                      </p:tavLst>
                                    </p:anim>
                                  </p:childTnLst>
                                </p:cTn>
                              </p:par>
                              <p:par>
                                <p:cTn id="17" presetID="2" presetClass="entr" presetSubtype="1" decel="100000" fill="hold" grpId="0" nodeType="withEffect">
                                  <p:stCondLst>
                                    <p:cond delay="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1500" fill="hold"/>
                                        <p:tgtEl>
                                          <p:spTgt spid="13"/>
                                        </p:tgtEl>
                                        <p:attrNameLst>
                                          <p:attrName>ppt_x</p:attrName>
                                        </p:attrNameLst>
                                      </p:cBhvr>
                                      <p:tavLst>
                                        <p:tav tm="0">
                                          <p:val>
                                            <p:strVal val="#ppt_x"/>
                                          </p:val>
                                        </p:tav>
                                        <p:tav tm="100000">
                                          <p:val>
                                            <p:strVal val="#ppt_x"/>
                                          </p:val>
                                        </p:tav>
                                      </p:tavLst>
                                    </p:anim>
                                    <p:anim calcmode="lin" valueType="num">
                                      <p:cBhvr additive="base">
                                        <p:cTn id="20" dur="1500" fill="hold"/>
                                        <p:tgtEl>
                                          <p:spTgt spid="13"/>
                                        </p:tgtEl>
                                        <p:attrNameLst>
                                          <p:attrName>ppt_y</p:attrName>
                                        </p:attrNameLst>
                                      </p:cBhvr>
                                      <p:tavLst>
                                        <p:tav tm="0">
                                          <p:val>
                                            <p:strVal val="0-#ppt_h/2"/>
                                          </p:val>
                                        </p:tav>
                                        <p:tav tm="100000">
                                          <p:val>
                                            <p:strVal val="#ppt_y"/>
                                          </p:val>
                                        </p:tav>
                                      </p:tavLst>
                                    </p:anim>
                                  </p:childTnLst>
                                </p:cTn>
                              </p:par>
                              <p:par>
                                <p:cTn id="21" presetID="2" presetClass="entr" presetSubtype="1" decel="100000" fill="hold" grpId="0" nodeType="withEffect">
                                  <p:stCondLst>
                                    <p:cond delay="0"/>
                                  </p:stCondLst>
                                  <p:childTnLst>
                                    <p:set>
                                      <p:cBhvr>
                                        <p:cTn id="22" dur="1" fill="hold">
                                          <p:stCondLst>
                                            <p:cond delay="0"/>
                                          </p:stCondLst>
                                        </p:cTn>
                                        <p:tgtEl>
                                          <p:spTgt spid="14"/>
                                        </p:tgtEl>
                                        <p:attrNameLst>
                                          <p:attrName>style.visibility</p:attrName>
                                        </p:attrNameLst>
                                      </p:cBhvr>
                                      <p:to>
                                        <p:strVal val="visible"/>
                                      </p:to>
                                    </p:set>
                                    <p:anim calcmode="lin" valueType="num">
                                      <p:cBhvr additive="base">
                                        <p:cTn id="23" dur="1500" fill="hold"/>
                                        <p:tgtEl>
                                          <p:spTgt spid="14"/>
                                        </p:tgtEl>
                                        <p:attrNameLst>
                                          <p:attrName>ppt_x</p:attrName>
                                        </p:attrNameLst>
                                      </p:cBhvr>
                                      <p:tavLst>
                                        <p:tav tm="0">
                                          <p:val>
                                            <p:strVal val="#ppt_x"/>
                                          </p:val>
                                        </p:tav>
                                        <p:tav tm="100000">
                                          <p:val>
                                            <p:strVal val="#ppt_x"/>
                                          </p:val>
                                        </p:tav>
                                      </p:tavLst>
                                    </p:anim>
                                    <p:anim calcmode="lin" valueType="num">
                                      <p:cBhvr additive="base">
                                        <p:cTn id="24" dur="1500" fill="hold"/>
                                        <p:tgtEl>
                                          <p:spTgt spid="14"/>
                                        </p:tgtEl>
                                        <p:attrNameLst>
                                          <p:attrName>ppt_y</p:attrName>
                                        </p:attrNameLst>
                                      </p:cBhvr>
                                      <p:tavLst>
                                        <p:tav tm="0">
                                          <p:val>
                                            <p:strVal val="0-#ppt_h/2"/>
                                          </p:val>
                                        </p:tav>
                                        <p:tav tm="100000">
                                          <p:val>
                                            <p:strVal val="#ppt_y"/>
                                          </p:val>
                                        </p:tav>
                                      </p:tavLst>
                                    </p:anim>
                                  </p:childTnLst>
                                </p:cTn>
                              </p:par>
                              <p:par>
                                <p:cTn id="25" presetID="2" presetClass="entr" presetSubtype="1" decel="100000" fill="hold" grpId="0" nodeType="withEffect">
                                  <p:stCondLst>
                                    <p:cond delay="0"/>
                                  </p:stCondLst>
                                  <p:childTnLst>
                                    <p:set>
                                      <p:cBhvr>
                                        <p:cTn id="26" dur="1" fill="hold">
                                          <p:stCondLst>
                                            <p:cond delay="0"/>
                                          </p:stCondLst>
                                        </p:cTn>
                                        <p:tgtEl>
                                          <p:spTgt spid="15"/>
                                        </p:tgtEl>
                                        <p:attrNameLst>
                                          <p:attrName>style.visibility</p:attrName>
                                        </p:attrNameLst>
                                      </p:cBhvr>
                                      <p:to>
                                        <p:strVal val="visible"/>
                                      </p:to>
                                    </p:set>
                                    <p:anim calcmode="lin" valueType="num">
                                      <p:cBhvr additive="base">
                                        <p:cTn id="27" dur="1500" fill="hold"/>
                                        <p:tgtEl>
                                          <p:spTgt spid="15"/>
                                        </p:tgtEl>
                                        <p:attrNameLst>
                                          <p:attrName>ppt_x</p:attrName>
                                        </p:attrNameLst>
                                      </p:cBhvr>
                                      <p:tavLst>
                                        <p:tav tm="0">
                                          <p:val>
                                            <p:strVal val="#ppt_x"/>
                                          </p:val>
                                        </p:tav>
                                        <p:tav tm="100000">
                                          <p:val>
                                            <p:strVal val="#ppt_x"/>
                                          </p:val>
                                        </p:tav>
                                      </p:tavLst>
                                    </p:anim>
                                    <p:anim calcmode="lin" valueType="num">
                                      <p:cBhvr additive="base">
                                        <p:cTn id="28" dur="1500" fill="hold"/>
                                        <p:tgtEl>
                                          <p:spTgt spid="15"/>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P spid="14" grpId="0"/>
      <p:bldP spid="15" grpId="0"/>
      <p:bldP spid="76" grpId="0" animBg="1"/>
      <p:bldP spid="77" grpId="0" animBg="1"/>
    </p:bld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70DA940B-31AB-467A-A150-A49629A50F50}"/>
              </a:ext>
            </a:extLst>
          </p:cNvPr>
          <p:cNvSpPr txBox="1"/>
          <p:nvPr/>
        </p:nvSpPr>
        <p:spPr>
          <a:xfrm>
            <a:off x="12618535" y="1939240"/>
            <a:ext cx="1332417" cy="1323439"/>
          </a:xfrm>
          <a:prstGeom prst="rect">
            <a:avLst/>
          </a:prstGeom>
          <a:noFill/>
        </p:spPr>
        <p:txBody>
          <a:bodyPr wrap="none" rtlCol="0" anchor="ctr">
            <a:spAutoFit/>
          </a:bodyPr>
          <a:lstStyle/>
          <a:p>
            <a:pPr algn="ctr"/>
            <a:r>
              <a:rPr lang="en-US" sz="8000" b="1">
                <a:latin typeface="+mj-lt"/>
              </a:rPr>
              <a:t>02</a:t>
            </a:r>
          </a:p>
        </p:txBody>
      </p:sp>
      <p:sp>
        <p:nvSpPr>
          <p:cNvPr id="5" name="TextBox 4">
            <a:extLst>
              <a:ext uri="{FF2B5EF4-FFF2-40B4-BE49-F238E27FC236}">
                <a16:creationId xmlns:a16="http://schemas.microsoft.com/office/drawing/2014/main" id="{861E924A-F7F0-469A-BB75-45703791FD5D}"/>
              </a:ext>
            </a:extLst>
          </p:cNvPr>
          <p:cNvSpPr txBox="1"/>
          <p:nvPr/>
        </p:nvSpPr>
        <p:spPr>
          <a:xfrm rot="16200000">
            <a:off x="11184811" y="5131780"/>
            <a:ext cx="4199868" cy="461665"/>
          </a:xfrm>
          <a:prstGeom prst="rect">
            <a:avLst/>
          </a:prstGeom>
          <a:noFill/>
        </p:spPr>
        <p:txBody>
          <a:bodyPr wrap="none" rtlCol="0">
            <a:spAutoFit/>
          </a:bodyPr>
          <a:lstStyle/>
          <a:p>
            <a:pPr algn="r"/>
            <a:r>
              <a:rPr lang="en-US" sz="2400"/>
              <a:t>First Annual Report of corporate</a:t>
            </a:r>
          </a:p>
        </p:txBody>
      </p:sp>
      <p:sp>
        <p:nvSpPr>
          <p:cNvPr id="6" name="TextBox 5">
            <a:extLst>
              <a:ext uri="{FF2B5EF4-FFF2-40B4-BE49-F238E27FC236}">
                <a16:creationId xmlns:a16="http://schemas.microsoft.com/office/drawing/2014/main" id="{9B677B44-70DE-4383-8ADE-DAE8A745D639}"/>
              </a:ext>
            </a:extLst>
          </p:cNvPr>
          <p:cNvSpPr txBox="1"/>
          <p:nvPr/>
        </p:nvSpPr>
        <p:spPr>
          <a:xfrm>
            <a:off x="13743918" y="3099448"/>
            <a:ext cx="8360708" cy="830997"/>
          </a:xfrm>
          <a:prstGeom prst="rect">
            <a:avLst/>
          </a:prstGeom>
          <a:noFill/>
        </p:spPr>
        <p:txBody>
          <a:bodyPr wrap="square" rtlCol="0">
            <a:spAutoFit/>
          </a:bodyPr>
          <a:lstStyle/>
          <a:p>
            <a:pPr algn="ctr"/>
            <a:r>
              <a:rPr lang="en-US" sz="3200"/>
              <a:t>Creative </a:t>
            </a:r>
            <a:r>
              <a:rPr lang="en-US" sz="4800" b="1">
                <a:latin typeface="+mj-lt"/>
              </a:rPr>
              <a:t>Market</a:t>
            </a:r>
            <a:r>
              <a:rPr lang="en-US" sz="4000" b="1">
                <a:latin typeface="+mj-lt"/>
              </a:rPr>
              <a:t> </a:t>
            </a:r>
            <a:r>
              <a:rPr lang="en-US" sz="3200"/>
              <a:t>francaising sales</a:t>
            </a:r>
          </a:p>
        </p:txBody>
      </p:sp>
      <p:sp>
        <p:nvSpPr>
          <p:cNvPr id="7" name="Rectangle 6">
            <a:extLst>
              <a:ext uri="{FF2B5EF4-FFF2-40B4-BE49-F238E27FC236}">
                <a16:creationId xmlns:a16="http://schemas.microsoft.com/office/drawing/2014/main" id="{235BEAA4-8A11-4397-95C5-131DFF3C5BE8}"/>
              </a:ext>
            </a:extLst>
          </p:cNvPr>
          <p:cNvSpPr/>
          <p:nvPr/>
        </p:nvSpPr>
        <p:spPr>
          <a:xfrm>
            <a:off x="14758451" y="9584923"/>
            <a:ext cx="5934079" cy="646331"/>
          </a:xfrm>
          <a:prstGeom prst="rect">
            <a:avLst/>
          </a:prstGeom>
        </p:spPr>
        <p:txBody>
          <a:bodyPr wrap="square">
            <a:spAutoFit/>
          </a:bodyPr>
          <a:lstStyle/>
          <a:p>
            <a:pPr algn="ctr"/>
            <a:r>
              <a:rPr lang="en-US"/>
              <a:t>Nulla accumsan ipsum gravida, blandit lacus eget, tincidunt libero. Duis scelerisque placerat mollis. </a:t>
            </a:r>
          </a:p>
        </p:txBody>
      </p:sp>
      <p:cxnSp>
        <p:nvCxnSpPr>
          <p:cNvPr id="9" name="Straight Connector 8">
            <a:extLst>
              <a:ext uri="{FF2B5EF4-FFF2-40B4-BE49-F238E27FC236}">
                <a16:creationId xmlns:a16="http://schemas.microsoft.com/office/drawing/2014/main" id="{AA6E8D4A-CC9F-4764-AE2E-AE36D8ACDDF1}"/>
              </a:ext>
            </a:extLst>
          </p:cNvPr>
          <p:cNvCxnSpPr/>
          <p:nvPr/>
        </p:nvCxnSpPr>
        <p:spPr>
          <a:xfrm>
            <a:off x="14406113" y="4008083"/>
            <a:ext cx="6978770" cy="0"/>
          </a:xfrm>
          <a:prstGeom prst="line">
            <a:avLst/>
          </a:prstGeom>
          <a:ln w="19050">
            <a:solidFill>
              <a:schemeClr val="tx1">
                <a:lumMod val="90000"/>
                <a:lumOff val="10000"/>
              </a:schemeClr>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669FB793-A9A5-430A-A1F2-E990153ADDA5}"/>
              </a:ext>
            </a:extLst>
          </p:cNvPr>
          <p:cNvSpPr txBox="1"/>
          <p:nvPr/>
        </p:nvSpPr>
        <p:spPr>
          <a:xfrm>
            <a:off x="15487539" y="4538670"/>
            <a:ext cx="4475905" cy="3770263"/>
          </a:xfrm>
          <a:prstGeom prst="rect">
            <a:avLst/>
          </a:prstGeom>
          <a:noFill/>
        </p:spPr>
        <p:txBody>
          <a:bodyPr wrap="none" rtlCol="0">
            <a:spAutoFit/>
          </a:bodyPr>
          <a:lstStyle/>
          <a:p>
            <a:pPr algn="ctr"/>
            <a:r>
              <a:rPr lang="en-US" sz="23900" b="1">
                <a:solidFill>
                  <a:schemeClr val="accent3"/>
                </a:solidFill>
                <a:latin typeface="+mj-lt"/>
              </a:rPr>
              <a:t>0.7</a:t>
            </a:r>
          </a:p>
        </p:txBody>
      </p:sp>
      <p:sp>
        <p:nvSpPr>
          <p:cNvPr id="11" name="TextBox 10">
            <a:extLst>
              <a:ext uri="{FF2B5EF4-FFF2-40B4-BE49-F238E27FC236}">
                <a16:creationId xmlns:a16="http://schemas.microsoft.com/office/drawing/2014/main" id="{B4ADA77F-AE18-41E8-8B5D-4A73E326CBA8}"/>
              </a:ext>
            </a:extLst>
          </p:cNvPr>
          <p:cNvSpPr txBox="1"/>
          <p:nvPr/>
        </p:nvSpPr>
        <p:spPr>
          <a:xfrm>
            <a:off x="14304586" y="5545785"/>
            <a:ext cx="1077539" cy="1862048"/>
          </a:xfrm>
          <a:prstGeom prst="rect">
            <a:avLst/>
          </a:prstGeom>
          <a:noFill/>
        </p:spPr>
        <p:txBody>
          <a:bodyPr wrap="none" rtlCol="0">
            <a:spAutoFit/>
          </a:bodyPr>
          <a:lstStyle/>
          <a:p>
            <a:pPr algn="ctr"/>
            <a:r>
              <a:rPr lang="en-US" sz="11500">
                <a:latin typeface="+mj-lt"/>
              </a:rPr>
              <a:t>+</a:t>
            </a:r>
          </a:p>
        </p:txBody>
      </p:sp>
      <p:sp>
        <p:nvSpPr>
          <p:cNvPr id="12" name="TextBox 11">
            <a:extLst>
              <a:ext uri="{FF2B5EF4-FFF2-40B4-BE49-F238E27FC236}">
                <a16:creationId xmlns:a16="http://schemas.microsoft.com/office/drawing/2014/main" id="{5BC94B2A-5144-4C56-8294-9B2B3720DE31}"/>
              </a:ext>
            </a:extLst>
          </p:cNvPr>
          <p:cNvSpPr txBox="1"/>
          <p:nvPr/>
        </p:nvSpPr>
        <p:spPr>
          <a:xfrm>
            <a:off x="20052411" y="5931264"/>
            <a:ext cx="899605" cy="1200329"/>
          </a:xfrm>
          <a:prstGeom prst="rect">
            <a:avLst/>
          </a:prstGeom>
          <a:noFill/>
        </p:spPr>
        <p:txBody>
          <a:bodyPr wrap="none" rtlCol="0" anchor="ctr">
            <a:spAutoFit/>
          </a:bodyPr>
          <a:lstStyle/>
          <a:p>
            <a:pPr algn="ctr"/>
            <a:r>
              <a:rPr lang="en-US" sz="7200">
                <a:latin typeface="+mj-lt"/>
              </a:rPr>
              <a:t>%</a:t>
            </a:r>
          </a:p>
        </p:txBody>
      </p:sp>
      <p:sp>
        <p:nvSpPr>
          <p:cNvPr id="15" name="Rectangle 14">
            <a:extLst>
              <a:ext uri="{FF2B5EF4-FFF2-40B4-BE49-F238E27FC236}">
                <a16:creationId xmlns:a16="http://schemas.microsoft.com/office/drawing/2014/main" id="{8A9AA836-C8A7-4AC8-BFB2-44C08D12CB09}"/>
              </a:ext>
            </a:extLst>
          </p:cNvPr>
          <p:cNvSpPr/>
          <p:nvPr/>
        </p:nvSpPr>
        <p:spPr>
          <a:xfrm>
            <a:off x="12193588" y="13716000"/>
            <a:ext cx="10629900" cy="11049000"/>
          </a:xfrm>
          <a:prstGeom prst="rect">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2">
            <a:extLst>
              <a:ext uri="{FF2B5EF4-FFF2-40B4-BE49-F238E27FC236}">
                <a16:creationId xmlns:a16="http://schemas.microsoft.com/office/drawing/2014/main" id="{7C9A2856-C634-4969-A9FC-893927F92A89}"/>
              </a:ext>
            </a:extLst>
          </p:cNvPr>
          <p:cNvSpPr>
            <a:spLocks noGrp="1"/>
          </p:cNvSpPr>
          <p:nvPr>
            <p:ph type="pic" sz="quarter" idx="13"/>
          </p:nvPr>
        </p:nvSpPr>
        <p:spPr/>
      </p:sp>
      <p:sp>
        <p:nvSpPr>
          <p:cNvPr id="16" name="Rectangle 15">
            <a:extLst>
              <a:ext uri="{FF2B5EF4-FFF2-40B4-BE49-F238E27FC236}">
                <a16:creationId xmlns:a16="http://schemas.microsoft.com/office/drawing/2014/main" id="{997F40D9-7ED9-48DB-A0F0-0322180875E5}"/>
              </a:ext>
            </a:extLst>
          </p:cNvPr>
          <p:cNvSpPr/>
          <p:nvPr/>
        </p:nvSpPr>
        <p:spPr>
          <a:xfrm>
            <a:off x="1563687" y="-11049000"/>
            <a:ext cx="10629900" cy="11049000"/>
          </a:xfrm>
          <a:prstGeom prst="rect">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7526396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2250" fill="hold"/>
                                        <p:tgtEl>
                                          <p:spTgt spid="15"/>
                                        </p:tgtEl>
                                        <p:attrNameLst>
                                          <p:attrName>ppt_x</p:attrName>
                                        </p:attrNameLst>
                                      </p:cBhvr>
                                      <p:tavLst>
                                        <p:tav tm="0">
                                          <p:val>
                                            <p:strVal val="#ppt_x"/>
                                          </p:val>
                                        </p:tav>
                                        <p:tav tm="100000">
                                          <p:val>
                                            <p:strVal val="#ppt_x"/>
                                          </p:val>
                                        </p:tav>
                                      </p:tavLst>
                                    </p:anim>
                                    <p:anim calcmode="lin" valueType="num">
                                      <p:cBhvr additive="base">
                                        <p:cTn id="8" dur="2250" fill="hold"/>
                                        <p:tgtEl>
                                          <p:spTgt spid="15"/>
                                        </p:tgtEl>
                                        <p:attrNameLst>
                                          <p:attrName>ppt_y</p:attrName>
                                        </p:attrNameLst>
                                      </p:cBhvr>
                                      <p:tavLst>
                                        <p:tav tm="0">
                                          <p:val>
                                            <p:strVal val="0-#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2250" fill="hold"/>
                                        <p:tgtEl>
                                          <p:spTgt spid="16"/>
                                        </p:tgtEl>
                                        <p:attrNameLst>
                                          <p:attrName>ppt_x</p:attrName>
                                        </p:attrNameLst>
                                      </p:cBhvr>
                                      <p:tavLst>
                                        <p:tav tm="0">
                                          <p:val>
                                            <p:strVal val="#ppt_x"/>
                                          </p:val>
                                        </p:tav>
                                        <p:tav tm="100000">
                                          <p:val>
                                            <p:strVal val="#ppt_x"/>
                                          </p:val>
                                        </p:tav>
                                      </p:tavLst>
                                    </p:anim>
                                    <p:anim calcmode="lin" valueType="num">
                                      <p:cBhvr additive="base">
                                        <p:cTn id="12" dur="2250" fill="hold"/>
                                        <p:tgtEl>
                                          <p:spTgt spid="16"/>
                                        </p:tgtEl>
                                        <p:attrNameLst>
                                          <p:attrName>ppt_y</p:attrName>
                                        </p:attrNameLst>
                                      </p:cBhvr>
                                      <p:tavLst>
                                        <p:tav tm="0">
                                          <p:val>
                                            <p:strVal val="1+#ppt_h/2"/>
                                          </p:val>
                                        </p:tav>
                                        <p:tav tm="100000">
                                          <p:val>
                                            <p:strVal val="#ppt_y"/>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1500" fill="hold"/>
                                        <p:tgtEl>
                                          <p:spTgt spid="4"/>
                                        </p:tgtEl>
                                        <p:attrNameLst>
                                          <p:attrName>ppt_x</p:attrName>
                                        </p:attrNameLst>
                                      </p:cBhvr>
                                      <p:tavLst>
                                        <p:tav tm="0">
                                          <p:val>
                                            <p:strVal val="#ppt_x"/>
                                          </p:val>
                                        </p:tav>
                                        <p:tav tm="100000">
                                          <p:val>
                                            <p:strVal val="#ppt_x"/>
                                          </p:val>
                                        </p:tav>
                                      </p:tavLst>
                                    </p:anim>
                                    <p:anim calcmode="lin" valueType="num">
                                      <p:cBhvr additive="base">
                                        <p:cTn id="16" dur="1500" fill="hold"/>
                                        <p:tgtEl>
                                          <p:spTgt spid="4"/>
                                        </p:tgtEl>
                                        <p:attrNameLst>
                                          <p:attrName>ppt_y</p:attrName>
                                        </p:attrNameLst>
                                      </p:cBhvr>
                                      <p:tavLst>
                                        <p:tav tm="0">
                                          <p:val>
                                            <p:strVal val="0-#ppt_h/2"/>
                                          </p:val>
                                        </p:tav>
                                        <p:tav tm="100000">
                                          <p:val>
                                            <p:strVal val="#ppt_y"/>
                                          </p:val>
                                        </p:tav>
                                      </p:tavLst>
                                    </p:anim>
                                  </p:childTnLst>
                                </p:cTn>
                              </p:par>
                              <p:par>
                                <p:cTn id="17" presetID="2" presetClass="entr" presetSubtype="1" decel="100000" fill="hold" grpId="0" nodeType="with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1500" fill="hold"/>
                                        <p:tgtEl>
                                          <p:spTgt spid="5"/>
                                        </p:tgtEl>
                                        <p:attrNameLst>
                                          <p:attrName>ppt_x</p:attrName>
                                        </p:attrNameLst>
                                      </p:cBhvr>
                                      <p:tavLst>
                                        <p:tav tm="0">
                                          <p:val>
                                            <p:strVal val="#ppt_x"/>
                                          </p:val>
                                        </p:tav>
                                        <p:tav tm="100000">
                                          <p:val>
                                            <p:strVal val="#ppt_x"/>
                                          </p:val>
                                        </p:tav>
                                      </p:tavLst>
                                    </p:anim>
                                    <p:anim calcmode="lin" valueType="num">
                                      <p:cBhvr additive="base">
                                        <p:cTn id="20" dur="1500" fill="hold"/>
                                        <p:tgtEl>
                                          <p:spTgt spid="5"/>
                                        </p:tgtEl>
                                        <p:attrNameLst>
                                          <p:attrName>ppt_y</p:attrName>
                                        </p:attrNameLst>
                                      </p:cBhvr>
                                      <p:tavLst>
                                        <p:tav tm="0">
                                          <p:val>
                                            <p:strVal val="0-#ppt_h/2"/>
                                          </p:val>
                                        </p:tav>
                                        <p:tav tm="100000">
                                          <p:val>
                                            <p:strVal val="#ppt_y"/>
                                          </p:val>
                                        </p:tav>
                                      </p:tavLst>
                                    </p:anim>
                                  </p:childTnLst>
                                </p:cTn>
                              </p:par>
                              <p:par>
                                <p:cTn id="21" presetID="2" presetClass="entr" presetSubtype="1" decel="100000" fill="hold" grpId="0" nodeType="withEffect">
                                  <p:stCondLst>
                                    <p:cond delay="0"/>
                                  </p:stCondLst>
                                  <p:childTnLst>
                                    <p:set>
                                      <p:cBhvr>
                                        <p:cTn id="22" dur="1" fill="hold">
                                          <p:stCondLst>
                                            <p:cond delay="0"/>
                                          </p:stCondLst>
                                        </p:cTn>
                                        <p:tgtEl>
                                          <p:spTgt spid="6"/>
                                        </p:tgtEl>
                                        <p:attrNameLst>
                                          <p:attrName>style.visibility</p:attrName>
                                        </p:attrNameLst>
                                      </p:cBhvr>
                                      <p:to>
                                        <p:strVal val="visible"/>
                                      </p:to>
                                    </p:set>
                                    <p:anim calcmode="lin" valueType="num">
                                      <p:cBhvr additive="base">
                                        <p:cTn id="23" dur="1500" fill="hold"/>
                                        <p:tgtEl>
                                          <p:spTgt spid="6"/>
                                        </p:tgtEl>
                                        <p:attrNameLst>
                                          <p:attrName>ppt_x</p:attrName>
                                        </p:attrNameLst>
                                      </p:cBhvr>
                                      <p:tavLst>
                                        <p:tav tm="0">
                                          <p:val>
                                            <p:strVal val="#ppt_x"/>
                                          </p:val>
                                        </p:tav>
                                        <p:tav tm="100000">
                                          <p:val>
                                            <p:strVal val="#ppt_x"/>
                                          </p:val>
                                        </p:tav>
                                      </p:tavLst>
                                    </p:anim>
                                    <p:anim calcmode="lin" valueType="num">
                                      <p:cBhvr additive="base">
                                        <p:cTn id="24" dur="1500" fill="hold"/>
                                        <p:tgtEl>
                                          <p:spTgt spid="6"/>
                                        </p:tgtEl>
                                        <p:attrNameLst>
                                          <p:attrName>ppt_y</p:attrName>
                                        </p:attrNameLst>
                                      </p:cBhvr>
                                      <p:tavLst>
                                        <p:tav tm="0">
                                          <p:val>
                                            <p:strVal val="0-#ppt_h/2"/>
                                          </p:val>
                                        </p:tav>
                                        <p:tav tm="100000">
                                          <p:val>
                                            <p:strVal val="#ppt_y"/>
                                          </p:val>
                                        </p:tav>
                                      </p:tavLst>
                                    </p:anim>
                                  </p:childTnLst>
                                </p:cTn>
                              </p:par>
                              <p:par>
                                <p:cTn id="25" presetID="2" presetClass="entr" presetSubtype="1" decel="100000"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additive="base">
                                        <p:cTn id="27" dur="1500" fill="hold"/>
                                        <p:tgtEl>
                                          <p:spTgt spid="7"/>
                                        </p:tgtEl>
                                        <p:attrNameLst>
                                          <p:attrName>ppt_x</p:attrName>
                                        </p:attrNameLst>
                                      </p:cBhvr>
                                      <p:tavLst>
                                        <p:tav tm="0">
                                          <p:val>
                                            <p:strVal val="#ppt_x"/>
                                          </p:val>
                                        </p:tav>
                                        <p:tav tm="100000">
                                          <p:val>
                                            <p:strVal val="#ppt_x"/>
                                          </p:val>
                                        </p:tav>
                                      </p:tavLst>
                                    </p:anim>
                                    <p:anim calcmode="lin" valueType="num">
                                      <p:cBhvr additive="base">
                                        <p:cTn id="28" dur="1500" fill="hold"/>
                                        <p:tgtEl>
                                          <p:spTgt spid="7"/>
                                        </p:tgtEl>
                                        <p:attrNameLst>
                                          <p:attrName>ppt_y</p:attrName>
                                        </p:attrNameLst>
                                      </p:cBhvr>
                                      <p:tavLst>
                                        <p:tav tm="0">
                                          <p:val>
                                            <p:strVal val="0-#ppt_h/2"/>
                                          </p:val>
                                        </p:tav>
                                        <p:tav tm="100000">
                                          <p:val>
                                            <p:strVal val="#ppt_y"/>
                                          </p:val>
                                        </p:tav>
                                      </p:tavLst>
                                    </p:anim>
                                  </p:childTnLst>
                                </p:cTn>
                              </p:par>
                              <p:par>
                                <p:cTn id="29" presetID="2" presetClass="entr" presetSubtype="1" decel="100000" fill="hold" nodeType="with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1500" fill="hold"/>
                                        <p:tgtEl>
                                          <p:spTgt spid="9"/>
                                        </p:tgtEl>
                                        <p:attrNameLst>
                                          <p:attrName>ppt_x</p:attrName>
                                        </p:attrNameLst>
                                      </p:cBhvr>
                                      <p:tavLst>
                                        <p:tav tm="0">
                                          <p:val>
                                            <p:strVal val="#ppt_x"/>
                                          </p:val>
                                        </p:tav>
                                        <p:tav tm="100000">
                                          <p:val>
                                            <p:strVal val="#ppt_x"/>
                                          </p:val>
                                        </p:tav>
                                      </p:tavLst>
                                    </p:anim>
                                    <p:anim calcmode="lin" valueType="num">
                                      <p:cBhvr additive="base">
                                        <p:cTn id="32" dur="1500" fill="hold"/>
                                        <p:tgtEl>
                                          <p:spTgt spid="9"/>
                                        </p:tgtEl>
                                        <p:attrNameLst>
                                          <p:attrName>ppt_y</p:attrName>
                                        </p:attrNameLst>
                                      </p:cBhvr>
                                      <p:tavLst>
                                        <p:tav tm="0">
                                          <p:val>
                                            <p:strVal val="0-#ppt_h/2"/>
                                          </p:val>
                                        </p:tav>
                                        <p:tav tm="100000">
                                          <p:val>
                                            <p:strVal val="#ppt_y"/>
                                          </p:val>
                                        </p:tav>
                                      </p:tavLst>
                                    </p:anim>
                                  </p:childTnLst>
                                </p:cTn>
                              </p:par>
                              <p:par>
                                <p:cTn id="33" presetID="2" presetClass="entr" presetSubtype="1" decel="100000" fill="hold" grpId="0" nodeType="withEffect">
                                  <p:stCondLst>
                                    <p:cond delay="0"/>
                                  </p:stCondLst>
                                  <p:childTnLst>
                                    <p:set>
                                      <p:cBhvr>
                                        <p:cTn id="34" dur="1" fill="hold">
                                          <p:stCondLst>
                                            <p:cond delay="0"/>
                                          </p:stCondLst>
                                        </p:cTn>
                                        <p:tgtEl>
                                          <p:spTgt spid="10"/>
                                        </p:tgtEl>
                                        <p:attrNameLst>
                                          <p:attrName>style.visibility</p:attrName>
                                        </p:attrNameLst>
                                      </p:cBhvr>
                                      <p:to>
                                        <p:strVal val="visible"/>
                                      </p:to>
                                    </p:set>
                                    <p:anim calcmode="lin" valueType="num">
                                      <p:cBhvr additive="base">
                                        <p:cTn id="35" dur="1500" fill="hold"/>
                                        <p:tgtEl>
                                          <p:spTgt spid="10"/>
                                        </p:tgtEl>
                                        <p:attrNameLst>
                                          <p:attrName>ppt_x</p:attrName>
                                        </p:attrNameLst>
                                      </p:cBhvr>
                                      <p:tavLst>
                                        <p:tav tm="0">
                                          <p:val>
                                            <p:strVal val="#ppt_x"/>
                                          </p:val>
                                        </p:tav>
                                        <p:tav tm="100000">
                                          <p:val>
                                            <p:strVal val="#ppt_x"/>
                                          </p:val>
                                        </p:tav>
                                      </p:tavLst>
                                    </p:anim>
                                    <p:anim calcmode="lin" valueType="num">
                                      <p:cBhvr additive="base">
                                        <p:cTn id="36" dur="1500" fill="hold"/>
                                        <p:tgtEl>
                                          <p:spTgt spid="10"/>
                                        </p:tgtEl>
                                        <p:attrNameLst>
                                          <p:attrName>ppt_y</p:attrName>
                                        </p:attrNameLst>
                                      </p:cBhvr>
                                      <p:tavLst>
                                        <p:tav tm="0">
                                          <p:val>
                                            <p:strVal val="0-#ppt_h/2"/>
                                          </p:val>
                                        </p:tav>
                                        <p:tav tm="100000">
                                          <p:val>
                                            <p:strVal val="#ppt_y"/>
                                          </p:val>
                                        </p:tav>
                                      </p:tavLst>
                                    </p:anim>
                                  </p:childTnLst>
                                </p:cTn>
                              </p:par>
                              <p:par>
                                <p:cTn id="37" presetID="2" presetClass="entr" presetSubtype="1" decel="100000" fill="hold" grpId="0" nodeType="withEffect">
                                  <p:stCondLst>
                                    <p:cond delay="0"/>
                                  </p:stCondLst>
                                  <p:childTnLst>
                                    <p:set>
                                      <p:cBhvr>
                                        <p:cTn id="38" dur="1" fill="hold">
                                          <p:stCondLst>
                                            <p:cond delay="0"/>
                                          </p:stCondLst>
                                        </p:cTn>
                                        <p:tgtEl>
                                          <p:spTgt spid="11"/>
                                        </p:tgtEl>
                                        <p:attrNameLst>
                                          <p:attrName>style.visibility</p:attrName>
                                        </p:attrNameLst>
                                      </p:cBhvr>
                                      <p:to>
                                        <p:strVal val="visible"/>
                                      </p:to>
                                    </p:set>
                                    <p:anim calcmode="lin" valueType="num">
                                      <p:cBhvr additive="base">
                                        <p:cTn id="39" dur="1500" fill="hold"/>
                                        <p:tgtEl>
                                          <p:spTgt spid="11"/>
                                        </p:tgtEl>
                                        <p:attrNameLst>
                                          <p:attrName>ppt_x</p:attrName>
                                        </p:attrNameLst>
                                      </p:cBhvr>
                                      <p:tavLst>
                                        <p:tav tm="0">
                                          <p:val>
                                            <p:strVal val="#ppt_x"/>
                                          </p:val>
                                        </p:tav>
                                        <p:tav tm="100000">
                                          <p:val>
                                            <p:strVal val="#ppt_x"/>
                                          </p:val>
                                        </p:tav>
                                      </p:tavLst>
                                    </p:anim>
                                    <p:anim calcmode="lin" valueType="num">
                                      <p:cBhvr additive="base">
                                        <p:cTn id="40" dur="1500" fill="hold"/>
                                        <p:tgtEl>
                                          <p:spTgt spid="11"/>
                                        </p:tgtEl>
                                        <p:attrNameLst>
                                          <p:attrName>ppt_y</p:attrName>
                                        </p:attrNameLst>
                                      </p:cBhvr>
                                      <p:tavLst>
                                        <p:tav tm="0">
                                          <p:val>
                                            <p:strVal val="0-#ppt_h/2"/>
                                          </p:val>
                                        </p:tav>
                                        <p:tav tm="100000">
                                          <p:val>
                                            <p:strVal val="#ppt_y"/>
                                          </p:val>
                                        </p:tav>
                                      </p:tavLst>
                                    </p:anim>
                                  </p:childTnLst>
                                </p:cTn>
                              </p:par>
                              <p:par>
                                <p:cTn id="41" presetID="2" presetClass="entr" presetSubtype="1" decel="100000" fill="hold" grpId="0" nodeType="withEffect">
                                  <p:stCondLst>
                                    <p:cond delay="0"/>
                                  </p:stCondLst>
                                  <p:childTnLst>
                                    <p:set>
                                      <p:cBhvr>
                                        <p:cTn id="42" dur="1" fill="hold">
                                          <p:stCondLst>
                                            <p:cond delay="0"/>
                                          </p:stCondLst>
                                        </p:cTn>
                                        <p:tgtEl>
                                          <p:spTgt spid="12"/>
                                        </p:tgtEl>
                                        <p:attrNameLst>
                                          <p:attrName>style.visibility</p:attrName>
                                        </p:attrNameLst>
                                      </p:cBhvr>
                                      <p:to>
                                        <p:strVal val="visible"/>
                                      </p:to>
                                    </p:set>
                                    <p:anim calcmode="lin" valueType="num">
                                      <p:cBhvr additive="base">
                                        <p:cTn id="43" dur="1500" fill="hold"/>
                                        <p:tgtEl>
                                          <p:spTgt spid="12"/>
                                        </p:tgtEl>
                                        <p:attrNameLst>
                                          <p:attrName>ppt_x</p:attrName>
                                        </p:attrNameLst>
                                      </p:cBhvr>
                                      <p:tavLst>
                                        <p:tav tm="0">
                                          <p:val>
                                            <p:strVal val="#ppt_x"/>
                                          </p:val>
                                        </p:tav>
                                        <p:tav tm="100000">
                                          <p:val>
                                            <p:strVal val="#ppt_x"/>
                                          </p:val>
                                        </p:tav>
                                      </p:tavLst>
                                    </p:anim>
                                    <p:anim calcmode="lin" valueType="num">
                                      <p:cBhvr additive="base">
                                        <p:cTn id="44" dur="1500" fill="hold"/>
                                        <p:tgtEl>
                                          <p:spTgt spid="1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10" grpId="0"/>
      <p:bldP spid="11" grpId="0"/>
      <p:bldP spid="12" grpId="0"/>
      <p:bldP spid="15" grpId="0" animBg="1"/>
      <p:bldP spid="16" grpId="0" animBg="1"/>
    </p:bld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70DA940B-31AB-467A-A150-A49629A50F50}"/>
              </a:ext>
            </a:extLst>
          </p:cNvPr>
          <p:cNvSpPr txBox="1"/>
          <p:nvPr/>
        </p:nvSpPr>
        <p:spPr>
          <a:xfrm>
            <a:off x="2425665" y="1939240"/>
            <a:ext cx="1332417" cy="1323439"/>
          </a:xfrm>
          <a:prstGeom prst="rect">
            <a:avLst/>
          </a:prstGeom>
          <a:noFill/>
        </p:spPr>
        <p:txBody>
          <a:bodyPr wrap="none" rtlCol="0" anchor="ctr">
            <a:spAutoFit/>
          </a:bodyPr>
          <a:lstStyle/>
          <a:p>
            <a:pPr algn="ctr"/>
            <a:r>
              <a:rPr lang="en-US" sz="8000" b="1">
                <a:latin typeface="+mj-lt"/>
              </a:rPr>
              <a:t>03</a:t>
            </a:r>
          </a:p>
        </p:txBody>
      </p:sp>
      <p:sp>
        <p:nvSpPr>
          <p:cNvPr id="5" name="TextBox 4">
            <a:extLst>
              <a:ext uri="{FF2B5EF4-FFF2-40B4-BE49-F238E27FC236}">
                <a16:creationId xmlns:a16="http://schemas.microsoft.com/office/drawing/2014/main" id="{861E924A-F7F0-469A-BB75-45703791FD5D}"/>
              </a:ext>
            </a:extLst>
          </p:cNvPr>
          <p:cNvSpPr txBox="1"/>
          <p:nvPr/>
        </p:nvSpPr>
        <p:spPr>
          <a:xfrm rot="16200000">
            <a:off x="991941" y="5131780"/>
            <a:ext cx="4199868" cy="461665"/>
          </a:xfrm>
          <a:prstGeom prst="rect">
            <a:avLst/>
          </a:prstGeom>
          <a:noFill/>
        </p:spPr>
        <p:txBody>
          <a:bodyPr wrap="none" rtlCol="0">
            <a:spAutoFit/>
          </a:bodyPr>
          <a:lstStyle/>
          <a:p>
            <a:pPr algn="r"/>
            <a:r>
              <a:rPr lang="en-US" sz="2400"/>
              <a:t>First Annual Report of corporate</a:t>
            </a:r>
          </a:p>
        </p:txBody>
      </p:sp>
      <p:sp>
        <p:nvSpPr>
          <p:cNvPr id="6" name="TextBox 5">
            <a:extLst>
              <a:ext uri="{FF2B5EF4-FFF2-40B4-BE49-F238E27FC236}">
                <a16:creationId xmlns:a16="http://schemas.microsoft.com/office/drawing/2014/main" id="{9B677B44-70DE-4383-8ADE-DAE8A745D639}"/>
              </a:ext>
            </a:extLst>
          </p:cNvPr>
          <p:cNvSpPr txBox="1"/>
          <p:nvPr/>
        </p:nvSpPr>
        <p:spPr>
          <a:xfrm>
            <a:off x="3551048" y="3099448"/>
            <a:ext cx="8360708" cy="830997"/>
          </a:xfrm>
          <a:prstGeom prst="rect">
            <a:avLst/>
          </a:prstGeom>
          <a:noFill/>
        </p:spPr>
        <p:txBody>
          <a:bodyPr wrap="square" rtlCol="0">
            <a:spAutoFit/>
          </a:bodyPr>
          <a:lstStyle/>
          <a:p>
            <a:pPr algn="ctr"/>
            <a:r>
              <a:rPr lang="en-US" sz="3200"/>
              <a:t>Creative </a:t>
            </a:r>
            <a:r>
              <a:rPr lang="en-US" sz="4800" b="1">
                <a:latin typeface="+mj-lt"/>
              </a:rPr>
              <a:t>Market</a:t>
            </a:r>
            <a:r>
              <a:rPr lang="en-US" sz="4000" b="1">
                <a:latin typeface="+mj-lt"/>
              </a:rPr>
              <a:t> </a:t>
            </a:r>
            <a:r>
              <a:rPr lang="en-US" sz="3200"/>
              <a:t>francaising sales</a:t>
            </a:r>
          </a:p>
        </p:txBody>
      </p:sp>
      <p:sp>
        <p:nvSpPr>
          <p:cNvPr id="7" name="Rectangle 6">
            <a:extLst>
              <a:ext uri="{FF2B5EF4-FFF2-40B4-BE49-F238E27FC236}">
                <a16:creationId xmlns:a16="http://schemas.microsoft.com/office/drawing/2014/main" id="{235BEAA4-8A11-4397-95C5-131DFF3C5BE8}"/>
              </a:ext>
            </a:extLst>
          </p:cNvPr>
          <p:cNvSpPr/>
          <p:nvPr/>
        </p:nvSpPr>
        <p:spPr>
          <a:xfrm>
            <a:off x="4565581" y="9584923"/>
            <a:ext cx="5934079" cy="646331"/>
          </a:xfrm>
          <a:prstGeom prst="rect">
            <a:avLst/>
          </a:prstGeom>
        </p:spPr>
        <p:txBody>
          <a:bodyPr wrap="square">
            <a:spAutoFit/>
          </a:bodyPr>
          <a:lstStyle/>
          <a:p>
            <a:pPr algn="ctr"/>
            <a:r>
              <a:rPr lang="en-US"/>
              <a:t>Nulla accumsan ipsum gravida, blandit lacus eget, tincidunt libero. Duis scelerisque placerat mollis. </a:t>
            </a:r>
          </a:p>
        </p:txBody>
      </p:sp>
      <p:cxnSp>
        <p:nvCxnSpPr>
          <p:cNvPr id="9" name="Straight Connector 8">
            <a:extLst>
              <a:ext uri="{FF2B5EF4-FFF2-40B4-BE49-F238E27FC236}">
                <a16:creationId xmlns:a16="http://schemas.microsoft.com/office/drawing/2014/main" id="{AA6E8D4A-CC9F-4764-AE2E-AE36D8ACDDF1}"/>
              </a:ext>
            </a:extLst>
          </p:cNvPr>
          <p:cNvCxnSpPr/>
          <p:nvPr/>
        </p:nvCxnSpPr>
        <p:spPr>
          <a:xfrm>
            <a:off x="4213243" y="4008083"/>
            <a:ext cx="6978770" cy="0"/>
          </a:xfrm>
          <a:prstGeom prst="line">
            <a:avLst/>
          </a:prstGeom>
          <a:ln w="19050">
            <a:solidFill>
              <a:schemeClr val="tx1">
                <a:lumMod val="90000"/>
                <a:lumOff val="10000"/>
              </a:schemeClr>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669FB793-A9A5-430A-A1F2-E990153ADDA5}"/>
              </a:ext>
            </a:extLst>
          </p:cNvPr>
          <p:cNvSpPr txBox="1"/>
          <p:nvPr/>
        </p:nvSpPr>
        <p:spPr>
          <a:xfrm>
            <a:off x="5294669" y="4538670"/>
            <a:ext cx="4475905" cy="3770263"/>
          </a:xfrm>
          <a:prstGeom prst="rect">
            <a:avLst/>
          </a:prstGeom>
          <a:noFill/>
        </p:spPr>
        <p:txBody>
          <a:bodyPr wrap="none" rtlCol="0">
            <a:spAutoFit/>
          </a:bodyPr>
          <a:lstStyle/>
          <a:p>
            <a:pPr algn="ctr"/>
            <a:r>
              <a:rPr lang="en-US" sz="23900" b="1">
                <a:solidFill>
                  <a:schemeClr val="accent3"/>
                </a:solidFill>
                <a:latin typeface="+mj-lt"/>
              </a:rPr>
              <a:t>0.2</a:t>
            </a:r>
          </a:p>
        </p:txBody>
      </p:sp>
      <p:sp>
        <p:nvSpPr>
          <p:cNvPr id="11" name="TextBox 10">
            <a:extLst>
              <a:ext uri="{FF2B5EF4-FFF2-40B4-BE49-F238E27FC236}">
                <a16:creationId xmlns:a16="http://schemas.microsoft.com/office/drawing/2014/main" id="{B4ADA77F-AE18-41E8-8B5D-4A73E326CBA8}"/>
              </a:ext>
            </a:extLst>
          </p:cNvPr>
          <p:cNvSpPr txBox="1"/>
          <p:nvPr/>
        </p:nvSpPr>
        <p:spPr>
          <a:xfrm>
            <a:off x="4111716" y="5545785"/>
            <a:ext cx="1077539" cy="1862048"/>
          </a:xfrm>
          <a:prstGeom prst="rect">
            <a:avLst/>
          </a:prstGeom>
          <a:noFill/>
        </p:spPr>
        <p:txBody>
          <a:bodyPr wrap="none" rtlCol="0">
            <a:spAutoFit/>
          </a:bodyPr>
          <a:lstStyle/>
          <a:p>
            <a:pPr algn="ctr"/>
            <a:r>
              <a:rPr lang="en-US" sz="11500">
                <a:latin typeface="+mj-lt"/>
              </a:rPr>
              <a:t>+</a:t>
            </a:r>
          </a:p>
        </p:txBody>
      </p:sp>
      <p:sp>
        <p:nvSpPr>
          <p:cNvPr id="12" name="TextBox 11">
            <a:extLst>
              <a:ext uri="{FF2B5EF4-FFF2-40B4-BE49-F238E27FC236}">
                <a16:creationId xmlns:a16="http://schemas.microsoft.com/office/drawing/2014/main" id="{5BC94B2A-5144-4C56-8294-9B2B3720DE31}"/>
              </a:ext>
            </a:extLst>
          </p:cNvPr>
          <p:cNvSpPr txBox="1"/>
          <p:nvPr/>
        </p:nvSpPr>
        <p:spPr>
          <a:xfrm>
            <a:off x="9859541" y="5931264"/>
            <a:ext cx="899605" cy="1200329"/>
          </a:xfrm>
          <a:prstGeom prst="rect">
            <a:avLst/>
          </a:prstGeom>
          <a:noFill/>
        </p:spPr>
        <p:txBody>
          <a:bodyPr wrap="none" rtlCol="0" anchor="ctr">
            <a:spAutoFit/>
          </a:bodyPr>
          <a:lstStyle/>
          <a:p>
            <a:pPr algn="ctr"/>
            <a:r>
              <a:rPr lang="en-US" sz="7200">
                <a:latin typeface="+mj-lt"/>
              </a:rPr>
              <a:t>%</a:t>
            </a:r>
          </a:p>
        </p:txBody>
      </p:sp>
      <p:sp>
        <p:nvSpPr>
          <p:cNvPr id="3" name="Rectangle 2">
            <a:extLst>
              <a:ext uri="{FF2B5EF4-FFF2-40B4-BE49-F238E27FC236}">
                <a16:creationId xmlns:a16="http://schemas.microsoft.com/office/drawing/2014/main" id="{4ADCF1ED-1E29-43F3-A7BF-03D88A667B61}"/>
              </a:ext>
            </a:extLst>
          </p:cNvPr>
          <p:cNvSpPr/>
          <p:nvPr/>
        </p:nvSpPr>
        <p:spPr>
          <a:xfrm>
            <a:off x="14290767" y="3913333"/>
            <a:ext cx="3155890" cy="565741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46">
            <a:extLst>
              <a:ext uri="{FF2B5EF4-FFF2-40B4-BE49-F238E27FC236}">
                <a16:creationId xmlns:a16="http://schemas.microsoft.com/office/drawing/2014/main" id="{CDDC25CF-F229-470D-A14C-43F34CC1253F}"/>
              </a:ext>
            </a:extLst>
          </p:cNvPr>
          <p:cNvSpPr/>
          <p:nvPr/>
        </p:nvSpPr>
        <p:spPr>
          <a:xfrm>
            <a:off x="17446657" y="3913333"/>
            <a:ext cx="3155890" cy="565741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TextBox 47">
            <a:extLst>
              <a:ext uri="{FF2B5EF4-FFF2-40B4-BE49-F238E27FC236}">
                <a16:creationId xmlns:a16="http://schemas.microsoft.com/office/drawing/2014/main" id="{8A087F72-0AC4-453F-9C7D-B4DF8EB429B4}"/>
              </a:ext>
            </a:extLst>
          </p:cNvPr>
          <p:cNvSpPr txBox="1"/>
          <p:nvPr/>
        </p:nvSpPr>
        <p:spPr>
          <a:xfrm>
            <a:off x="14740182" y="5649434"/>
            <a:ext cx="2257060" cy="2185214"/>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Tech Analyzing</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49" name="TextBox 48">
            <a:extLst>
              <a:ext uri="{FF2B5EF4-FFF2-40B4-BE49-F238E27FC236}">
                <a16:creationId xmlns:a16="http://schemas.microsoft.com/office/drawing/2014/main" id="{42AFD5B3-0B77-4941-AEE4-AE04D17BADEA}"/>
              </a:ext>
            </a:extLst>
          </p:cNvPr>
          <p:cNvSpPr txBox="1"/>
          <p:nvPr/>
        </p:nvSpPr>
        <p:spPr>
          <a:xfrm>
            <a:off x="17788238" y="5772545"/>
            <a:ext cx="2472728" cy="2062103"/>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Research of Technology</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50" name="Rectangle 49">
            <a:extLst>
              <a:ext uri="{FF2B5EF4-FFF2-40B4-BE49-F238E27FC236}">
                <a16:creationId xmlns:a16="http://schemas.microsoft.com/office/drawing/2014/main" id="{563C00BB-4B2E-404F-99CC-6F1C0ED31CCF}"/>
              </a:ext>
            </a:extLst>
          </p:cNvPr>
          <p:cNvSpPr/>
          <p:nvPr/>
        </p:nvSpPr>
        <p:spPr>
          <a:xfrm>
            <a:off x="12193588" y="-11049000"/>
            <a:ext cx="10629900" cy="11049000"/>
          </a:xfrm>
          <a:prstGeom prst="rect">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Rectangle 50">
            <a:extLst>
              <a:ext uri="{FF2B5EF4-FFF2-40B4-BE49-F238E27FC236}">
                <a16:creationId xmlns:a16="http://schemas.microsoft.com/office/drawing/2014/main" id="{F59ECD82-D97C-4420-8FEA-BD925BC318AC}"/>
              </a:ext>
            </a:extLst>
          </p:cNvPr>
          <p:cNvSpPr/>
          <p:nvPr/>
        </p:nvSpPr>
        <p:spPr>
          <a:xfrm>
            <a:off x="1563687" y="13716000"/>
            <a:ext cx="10629900" cy="11049000"/>
          </a:xfrm>
          <a:prstGeom prst="rect">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631735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48"/>
                                        </p:tgtEl>
                                        <p:attrNameLst>
                                          <p:attrName>style.visibility</p:attrName>
                                        </p:attrNameLst>
                                      </p:cBhvr>
                                      <p:to>
                                        <p:strVal val="visible"/>
                                      </p:to>
                                    </p:set>
                                    <p:anim calcmode="lin" valueType="num">
                                      <p:cBhvr additive="base">
                                        <p:cTn id="7" dur="1500" fill="hold"/>
                                        <p:tgtEl>
                                          <p:spTgt spid="48"/>
                                        </p:tgtEl>
                                        <p:attrNameLst>
                                          <p:attrName>ppt_x</p:attrName>
                                        </p:attrNameLst>
                                      </p:cBhvr>
                                      <p:tavLst>
                                        <p:tav tm="0">
                                          <p:val>
                                            <p:strVal val="#ppt_x"/>
                                          </p:val>
                                        </p:tav>
                                        <p:tav tm="100000">
                                          <p:val>
                                            <p:strVal val="#ppt_x"/>
                                          </p:val>
                                        </p:tav>
                                      </p:tavLst>
                                    </p:anim>
                                    <p:anim calcmode="lin" valueType="num">
                                      <p:cBhvr additive="base">
                                        <p:cTn id="8" dur="1500" fill="hold"/>
                                        <p:tgtEl>
                                          <p:spTgt spid="4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50"/>
                                        </p:tgtEl>
                                        <p:attrNameLst>
                                          <p:attrName>style.visibility</p:attrName>
                                        </p:attrNameLst>
                                      </p:cBhvr>
                                      <p:to>
                                        <p:strVal val="visible"/>
                                      </p:to>
                                    </p:set>
                                    <p:anim calcmode="lin" valueType="num">
                                      <p:cBhvr additive="base">
                                        <p:cTn id="11" dur="2250" fill="hold"/>
                                        <p:tgtEl>
                                          <p:spTgt spid="50"/>
                                        </p:tgtEl>
                                        <p:attrNameLst>
                                          <p:attrName>ppt_x</p:attrName>
                                        </p:attrNameLst>
                                      </p:cBhvr>
                                      <p:tavLst>
                                        <p:tav tm="0">
                                          <p:val>
                                            <p:strVal val="#ppt_x"/>
                                          </p:val>
                                        </p:tav>
                                        <p:tav tm="100000">
                                          <p:val>
                                            <p:strVal val="#ppt_x"/>
                                          </p:val>
                                        </p:tav>
                                      </p:tavLst>
                                    </p:anim>
                                    <p:anim calcmode="lin" valueType="num">
                                      <p:cBhvr additive="base">
                                        <p:cTn id="12" dur="2250" fill="hold"/>
                                        <p:tgtEl>
                                          <p:spTgt spid="50"/>
                                        </p:tgtEl>
                                        <p:attrNameLst>
                                          <p:attrName>ppt_y</p:attrName>
                                        </p:attrNameLst>
                                      </p:cBhvr>
                                      <p:tavLst>
                                        <p:tav tm="0">
                                          <p:val>
                                            <p:strVal val="1+#ppt_h/2"/>
                                          </p:val>
                                        </p:tav>
                                        <p:tav tm="100000">
                                          <p:val>
                                            <p:strVal val="#ppt_y"/>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51"/>
                                        </p:tgtEl>
                                        <p:attrNameLst>
                                          <p:attrName>style.visibility</p:attrName>
                                        </p:attrNameLst>
                                      </p:cBhvr>
                                      <p:to>
                                        <p:strVal val="visible"/>
                                      </p:to>
                                    </p:set>
                                    <p:anim calcmode="lin" valueType="num">
                                      <p:cBhvr additive="base">
                                        <p:cTn id="15" dur="2250" fill="hold"/>
                                        <p:tgtEl>
                                          <p:spTgt spid="51"/>
                                        </p:tgtEl>
                                        <p:attrNameLst>
                                          <p:attrName>ppt_x</p:attrName>
                                        </p:attrNameLst>
                                      </p:cBhvr>
                                      <p:tavLst>
                                        <p:tav tm="0">
                                          <p:val>
                                            <p:strVal val="#ppt_x"/>
                                          </p:val>
                                        </p:tav>
                                        <p:tav tm="100000">
                                          <p:val>
                                            <p:strVal val="#ppt_x"/>
                                          </p:val>
                                        </p:tav>
                                      </p:tavLst>
                                    </p:anim>
                                    <p:anim calcmode="lin" valueType="num">
                                      <p:cBhvr additive="base">
                                        <p:cTn id="16" dur="2250" fill="hold"/>
                                        <p:tgtEl>
                                          <p:spTgt spid="51"/>
                                        </p:tgtEl>
                                        <p:attrNameLst>
                                          <p:attrName>ppt_y</p:attrName>
                                        </p:attrNameLst>
                                      </p:cBhvr>
                                      <p:tavLst>
                                        <p:tav tm="0">
                                          <p:val>
                                            <p:strVal val="0-#ppt_h/2"/>
                                          </p:val>
                                        </p:tav>
                                        <p:tav tm="100000">
                                          <p:val>
                                            <p:strVal val="#ppt_y"/>
                                          </p:val>
                                        </p:tav>
                                      </p:tavLst>
                                    </p:anim>
                                  </p:childTnLst>
                                </p:cTn>
                              </p:par>
                              <p:par>
                                <p:cTn id="17" presetID="2" presetClass="entr" presetSubtype="1" decel="100000" fill="hold" grpId="0" nodeType="with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additive="base">
                                        <p:cTn id="19" dur="1500" fill="hold"/>
                                        <p:tgtEl>
                                          <p:spTgt spid="4"/>
                                        </p:tgtEl>
                                        <p:attrNameLst>
                                          <p:attrName>ppt_x</p:attrName>
                                        </p:attrNameLst>
                                      </p:cBhvr>
                                      <p:tavLst>
                                        <p:tav tm="0">
                                          <p:val>
                                            <p:strVal val="#ppt_x"/>
                                          </p:val>
                                        </p:tav>
                                        <p:tav tm="100000">
                                          <p:val>
                                            <p:strVal val="#ppt_x"/>
                                          </p:val>
                                        </p:tav>
                                      </p:tavLst>
                                    </p:anim>
                                    <p:anim calcmode="lin" valueType="num">
                                      <p:cBhvr additive="base">
                                        <p:cTn id="20" dur="1500" fill="hold"/>
                                        <p:tgtEl>
                                          <p:spTgt spid="4"/>
                                        </p:tgtEl>
                                        <p:attrNameLst>
                                          <p:attrName>ppt_y</p:attrName>
                                        </p:attrNameLst>
                                      </p:cBhvr>
                                      <p:tavLst>
                                        <p:tav tm="0">
                                          <p:val>
                                            <p:strVal val="0-#ppt_h/2"/>
                                          </p:val>
                                        </p:tav>
                                        <p:tav tm="100000">
                                          <p:val>
                                            <p:strVal val="#ppt_y"/>
                                          </p:val>
                                        </p:tav>
                                      </p:tavLst>
                                    </p:anim>
                                  </p:childTnLst>
                                </p:cTn>
                              </p:par>
                              <p:par>
                                <p:cTn id="21" presetID="2" presetClass="entr" presetSubtype="1" decel="100000" fill="hold" grpId="0" nodeType="withEffect">
                                  <p:stCondLst>
                                    <p:cond delay="0"/>
                                  </p:stCondLst>
                                  <p:childTnLst>
                                    <p:set>
                                      <p:cBhvr>
                                        <p:cTn id="22" dur="1" fill="hold">
                                          <p:stCondLst>
                                            <p:cond delay="0"/>
                                          </p:stCondLst>
                                        </p:cTn>
                                        <p:tgtEl>
                                          <p:spTgt spid="5"/>
                                        </p:tgtEl>
                                        <p:attrNameLst>
                                          <p:attrName>style.visibility</p:attrName>
                                        </p:attrNameLst>
                                      </p:cBhvr>
                                      <p:to>
                                        <p:strVal val="visible"/>
                                      </p:to>
                                    </p:set>
                                    <p:anim calcmode="lin" valueType="num">
                                      <p:cBhvr additive="base">
                                        <p:cTn id="23" dur="1500" fill="hold"/>
                                        <p:tgtEl>
                                          <p:spTgt spid="5"/>
                                        </p:tgtEl>
                                        <p:attrNameLst>
                                          <p:attrName>ppt_x</p:attrName>
                                        </p:attrNameLst>
                                      </p:cBhvr>
                                      <p:tavLst>
                                        <p:tav tm="0">
                                          <p:val>
                                            <p:strVal val="#ppt_x"/>
                                          </p:val>
                                        </p:tav>
                                        <p:tav tm="100000">
                                          <p:val>
                                            <p:strVal val="#ppt_x"/>
                                          </p:val>
                                        </p:tav>
                                      </p:tavLst>
                                    </p:anim>
                                    <p:anim calcmode="lin" valueType="num">
                                      <p:cBhvr additive="base">
                                        <p:cTn id="24" dur="1500" fill="hold"/>
                                        <p:tgtEl>
                                          <p:spTgt spid="5"/>
                                        </p:tgtEl>
                                        <p:attrNameLst>
                                          <p:attrName>ppt_y</p:attrName>
                                        </p:attrNameLst>
                                      </p:cBhvr>
                                      <p:tavLst>
                                        <p:tav tm="0">
                                          <p:val>
                                            <p:strVal val="0-#ppt_h/2"/>
                                          </p:val>
                                        </p:tav>
                                        <p:tav tm="100000">
                                          <p:val>
                                            <p:strVal val="#ppt_y"/>
                                          </p:val>
                                        </p:tav>
                                      </p:tavLst>
                                    </p:anim>
                                  </p:childTnLst>
                                </p:cTn>
                              </p:par>
                              <p:par>
                                <p:cTn id="25" presetID="2" presetClass="entr" presetSubtype="1" decel="100000" fill="hold" grpId="0" nodeType="withEffect">
                                  <p:stCondLst>
                                    <p:cond delay="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1500" fill="hold"/>
                                        <p:tgtEl>
                                          <p:spTgt spid="6"/>
                                        </p:tgtEl>
                                        <p:attrNameLst>
                                          <p:attrName>ppt_x</p:attrName>
                                        </p:attrNameLst>
                                      </p:cBhvr>
                                      <p:tavLst>
                                        <p:tav tm="0">
                                          <p:val>
                                            <p:strVal val="#ppt_x"/>
                                          </p:val>
                                        </p:tav>
                                        <p:tav tm="100000">
                                          <p:val>
                                            <p:strVal val="#ppt_x"/>
                                          </p:val>
                                        </p:tav>
                                      </p:tavLst>
                                    </p:anim>
                                    <p:anim calcmode="lin" valueType="num">
                                      <p:cBhvr additive="base">
                                        <p:cTn id="28" dur="1500" fill="hold"/>
                                        <p:tgtEl>
                                          <p:spTgt spid="6"/>
                                        </p:tgtEl>
                                        <p:attrNameLst>
                                          <p:attrName>ppt_y</p:attrName>
                                        </p:attrNameLst>
                                      </p:cBhvr>
                                      <p:tavLst>
                                        <p:tav tm="0">
                                          <p:val>
                                            <p:strVal val="0-#ppt_h/2"/>
                                          </p:val>
                                        </p:tav>
                                        <p:tav tm="100000">
                                          <p:val>
                                            <p:strVal val="#ppt_y"/>
                                          </p:val>
                                        </p:tav>
                                      </p:tavLst>
                                    </p:anim>
                                  </p:childTnLst>
                                </p:cTn>
                              </p:par>
                              <p:par>
                                <p:cTn id="29" presetID="2" presetClass="entr" presetSubtype="1" decel="100000" fill="hold" grpId="0" nodeType="withEffect">
                                  <p:stCondLst>
                                    <p:cond delay="0"/>
                                  </p:stCondLst>
                                  <p:childTnLst>
                                    <p:set>
                                      <p:cBhvr>
                                        <p:cTn id="30" dur="1" fill="hold">
                                          <p:stCondLst>
                                            <p:cond delay="0"/>
                                          </p:stCondLst>
                                        </p:cTn>
                                        <p:tgtEl>
                                          <p:spTgt spid="7"/>
                                        </p:tgtEl>
                                        <p:attrNameLst>
                                          <p:attrName>style.visibility</p:attrName>
                                        </p:attrNameLst>
                                      </p:cBhvr>
                                      <p:to>
                                        <p:strVal val="visible"/>
                                      </p:to>
                                    </p:set>
                                    <p:anim calcmode="lin" valueType="num">
                                      <p:cBhvr additive="base">
                                        <p:cTn id="31" dur="1500" fill="hold"/>
                                        <p:tgtEl>
                                          <p:spTgt spid="7"/>
                                        </p:tgtEl>
                                        <p:attrNameLst>
                                          <p:attrName>ppt_x</p:attrName>
                                        </p:attrNameLst>
                                      </p:cBhvr>
                                      <p:tavLst>
                                        <p:tav tm="0">
                                          <p:val>
                                            <p:strVal val="#ppt_x"/>
                                          </p:val>
                                        </p:tav>
                                        <p:tav tm="100000">
                                          <p:val>
                                            <p:strVal val="#ppt_x"/>
                                          </p:val>
                                        </p:tav>
                                      </p:tavLst>
                                    </p:anim>
                                    <p:anim calcmode="lin" valueType="num">
                                      <p:cBhvr additive="base">
                                        <p:cTn id="32" dur="1500" fill="hold"/>
                                        <p:tgtEl>
                                          <p:spTgt spid="7"/>
                                        </p:tgtEl>
                                        <p:attrNameLst>
                                          <p:attrName>ppt_y</p:attrName>
                                        </p:attrNameLst>
                                      </p:cBhvr>
                                      <p:tavLst>
                                        <p:tav tm="0">
                                          <p:val>
                                            <p:strVal val="0-#ppt_h/2"/>
                                          </p:val>
                                        </p:tav>
                                        <p:tav tm="100000">
                                          <p:val>
                                            <p:strVal val="#ppt_y"/>
                                          </p:val>
                                        </p:tav>
                                      </p:tavLst>
                                    </p:anim>
                                  </p:childTnLst>
                                </p:cTn>
                              </p:par>
                              <p:par>
                                <p:cTn id="33" presetID="2" presetClass="entr" presetSubtype="1" decel="100000" fill="hold" nodeType="withEffect">
                                  <p:stCondLst>
                                    <p:cond delay="0"/>
                                  </p:stCondLst>
                                  <p:childTnLst>
                                    <p:set>
                                      <p:cBhvr>
                                        <p:cTn id="34" dur="1" fill="hold">
                                          <p:stCondLst>
                                            <p:cond delay="0"/>
                                          </p:stCondLst>
                                        </p:cTn>
                                        <p:tgtEl>
                                          <p:spTgt spid="9"/>
                                        </p:tgtEl>
                                        <p:attrNameLst>
                                          <p:attrName>style.visibility</p:attrName>
                                        </p:attrNameLst>
                                      </p:cBhvr>
                                      <p:to>
                                        <p:strVal val="visible"/>
                                      </p:to>
                                    </p:set>
                                    <p:anim calcmode="lin" valueType="num">
                                      <p:cBhvr additive="base">
                                        <p:cTn id="35" dur="1500" fill="hold"/>
                                        <p:tgtEl>
                                          <p:spTgt spid="9"/>
                                        </p:tgtEl>
                                        <p:attrNameLst>
                                          <p:attrName>ppt_x</p:attrName>
                                        </p:attrNameLst>
                                      </p:cBhvr>
                                      <p:tavLst>
                                        <p:tav tm="0">
                                          <p:val>
                                            <p:strVal val="#ppt_x"/>
                                          </p:val>
                                        </p:tav>
                                        <p:tav tm="100000">
                                          <p:val>
                                            <p:strVal val="#ppt_x"/>
                                          </p:val>
                                        </p:tav>
                                      </p:tavLst>
                                    </p:anim>
                                    <p:anim calcmode="lin" valueType="num">
                                      <p:cBhvr additive="base">
                                        <p:cTn id="36" dur="1500" fill="hold"/>
                                        <p:tgtEl>
                                          <p:spTgt spid="9"/>
                                        </p:tgtEl>
                                        <p:attrNameLst>
                                          <p:attrName>ppt_y</p:attrName>
                                        </p:attrNameLst>
                                      </p:cBhvr>
                                      <p:tavLst>
                                        <p:tav tm="0">
                                          <p:val>
                                            <p:strVal val="0-#ppt_h/2"/>
                                          </p:val>
                                        </p:tav>
                                        <p:tav tm="100000">
                                          <p:val>
                                            <p:strVal val="#ppt_y"/>
                                          </p:val>
                                        </p:tav>
                                      </p:tavLst>
                                    </p:anim>
                                  </p:childTnLst>
                                </p:cTn>
                              </p:par>
                              <p:par>
                                <p:cTn id="37" presetID="2" presetClass="entr" presetSubtype="1" decel="100000" fill="hold" grpId="0" nodeType="withEffect">
                                  <p:stCondLst>
                                    <p:cond delay="0"/>
                                  </p:stCondLst>
                                  <p:childTnLst>
                                    <p:set>
                                      <p:cBhvr>
                                        <p:cTn id="38" dur="1" fill="hold">
                                          <p:stCondLst>
                                            <p:cond delay="0"/>
                                          </p:stCondLst>
                                        </p:cTn>
                                        <p:tgtEl>
                                          <p:spTgt spid="10"/>
                                        </p:tgtEl>
                                        <p:attrNameLst>
                                          <p:attrName>style.visibility</p:attrName>
                                        </p:attrNameLst>
                                      </p:cBhvr>
                                      <p:to>
                                        <p:strVal val="visible"/>
                                      </p:to>
                                    </p:set>
                                    <p:anim calcmode="lin" valueType="num">
                                      <p:cBhvr additive="base">
                                        <p:cTn id="39" dur="1500" fill="hold"/>
                                        <p:tgtEl>
                                          <p:spTgt spid="10"/>
                                        </p:tgtEl>
                                        <p:attrNameLst>
                                          <p:attrName>ppt_x</p:attrName>
                                        </p:attrNameLst>
                                      </p:cBhvr>
                                      <p:tavLst>
                                        <p:tav tm="0">
                                          <p:val>
                                            <p:strVal val="#ppt_x"/>
                                          </p:val>
                                        </p:tav>
                                        <p:tav tm="100000">
                                          <p:val>
                                            <p:strVal val="#ppt_x"/>
                                          </p:val>
                                        </p:tav>
                                      </p:tavLst>
                                    </p:anim>
                                    <p:anim calcmode="lin" valueType="num">
                                      <p:cBhvr additive="base">
                                        <p:cTn id="40" dur="1500" fill="hold"/>
                                        <p:tgtEl>
                                          <p:spTgt spid="10"/>
                                        </p:tgtEl>
                                        <p:attrNameLst>
                                          <p:attrName>ppt_y</p:attrName>
                                        </p:attrNameLst>
                                      </p:cBhvr>
                                      <p:tavLst>
                                        <p:tav tm="0">
                                          <p:val>
                                            <p:strVal val="0-#ppt_h/2"/>
                                          </p:val>
                                        </p:tav>
                                        <p:tav tm="100000">
                                          <p:val>
                                            <p:strVal val="#ppt_y"/>
                                          </p:val>
                                        </p:tav>
                                      </p:tavLst>
                                    </p:anim>
                                  </p:childTnLst>
                                </p:cTn>
                              </p:par>
                              <p:par>
                                <p:cTn id="41" presetID="2" presetClass="entr" presetSubtype="1" decel="100000" fill="hold" grpId="0" nodeType="withEffect">
                                  <p:stCondLst>
                                    <p:cond delay="0"/>
                                  </p:stCondLst>
                                  <p:childTnLst>
                                    <p:set>
                                      <p:cBhvr>
                                        <p:cTn id="42" dur="1" fill="hold">
                                          <p:stCondLst>
                                            <p:cond delay="0"/>
                                          </p:stCondLst>
                                        </p:cTn>
                                        <p:tgtEl>
                                          <p:spTgt spid="11"/>
                                        </p:tgtEl>
                                        <p:attrNameLst>
                                          <p:attrName>style.visibility</p:attrName>
                                        </p:attrNameLst>
                                      </p:cBhvr>
                                      <p:to>
                                        <p:strVal val="visible"/>
                                      </p:to>
                                    </p:set>
                                    <p:anim calcmode="lin" valueType="num">
                                      <p:cBhvr additive="base">
                                        <p:cTn id="43" dur="1500" fill="hold"/>
                                        <p:tgtEl>
                                          <p:spTgt spid="11"/>
                                        </p:tgtEl>
                                        <p:attrNameLst>
                                          <p:attrName>ppt_x</p:attrName>
                                        </p:attrNameLst>
                                      </p:cBhvr>
                                      <p:tavLst>
                                        <p:tav tm="0">
                                          <p:val>
                                            <p:strVal val="#ppt_x"/>
                                          </p:val>
                                        </p:tav>
                                        <p:tav tm="100000">
                                          <p:val>
                                            <p:strVal val="#ppt_x"/>
                                          </p:val>
                                        </p:tav>
                                      </p:tavLst>
                                    </p:anim>
                                    <p:anim calcmode="lin" valueType="num">
                                      <p:cBhvr additive="base">
                                        <p:cTn id="44" dur="1500" fill="hold"/>
                                        <p:tgtEl>
                                          <p:spTgt spid="11"/>
                                        </p:tgtEl>
                                        <p:attrNameLst>
                                          <p:attrName>ppt_y</p:attrName>
                                        </p:attrNameLst>
                                      </p:cBhvr>
                                      <p:tavLst>
                                        <p:tav tm="0">
                                          <p:val>
                                            <p:strVal val="0-#ppt_h/2"/>
                                          </p:val>
                                        </p:tav>
                                        <p:tav tm="100000">
                                          <p:val>
                                            <p:strVal val="#ppt_y"/>
                                          </p:val>
                                        </p:tav>
                                      </p:tavLst>
                                    </p:anim>
                                  </p:childTnLst>
                                </p:cTn>
                              </p:par>
                              <p:par>
                                <p:cTn id="45" presetID="2" presetClass="entr" presetSubtype="1" decel="100000" fill="hold" grpId="0" nodeType="withEffect">
                                  <p:stCondLst>
                                    <p:cond delay="0"/>
                                  </p:stCondLst>
                                  <p:childTnLst>
                                    <p:set>
                                      <p:cBhvr>
                                        <p:cTn id="46" dur="1" fill="hold">
                                          <p:stCondLst>
                                            <p:cond delay="0"/>
                                          </p:stCondLst>
                                        </p:cTn>
                                        <p:tgtEl>
                                          <p:spTgt spid="12"/>
                                        </p:tgtEl>
                                        <p:attrNameLst>
                                          <p:attrName>style.visibility</p:attrName>
                                        </p:attrNameLst>
                                      </p:cBhvr>
                                      <p:to>
                                        <p:strVal val="visible"/>
                                      </p:to>
                                    </p:set>
                                    <p:anim calcmode="lin" valueType="num">
                                      <p:cBhvr additive="base">
                                        <p:cTn id="47" dur="1500" fill="hold"/>
                                        <p:tgtEl>
                                          <p:spTgt spid="12"/>
                                        </p:tgtEl>
                                        <p:attrNameLst>
                                          <p:attrName>ppt_x</p:attrName>
                                        </p:attrNameLst>
                                      </p:cBhvr>
                                      <p:tavLst>
                                        <p:tav tm="0">
                                          <p:val>
                                            <p:strVal val="#ppt_x"/>
                                          </p:val>
                                        </p:tav>
                                        <p:tav tm="100000">
                                          <p:val>
                                            <p:strVal val="#ppt_x"/>
                                          </p:val>
                                        </p:tav>
                                      </p:tavLst>
                                    </p:anim>
                                    <p:anim calcmode="lin" valueType="num">
                                      <p:cBhvr additive="base">
                                        <p:cTn id="48" dur="1500" fill="hold"/>
                                        <p:tgtEl>
                                          <p:spTgt spid="12"/>
                                        </p:tgtEl>
                                        <p:attrNameLst>
                                          <p:attrName>ppt_y</p:attrName>
                                        </p:attrNameLst>
                                      </p:cBhvr>
                                      <p:tavLst>
                                        <p:tav tm="0">
                                          <p:val>
                                            <p:strVal val="0-#ppt_h/2"/>
                                          </p:val>
                                        </p:tav>
                                        <p:tav tm="100000">
                                          <p:val>
                                            <p:strVal val="#ppt_y"/>
                                          </p:val>
                                        </p:tav>
                                      </p:tavLst>
                                    </p:anim>
                                  </p:childTnLst>
                                </p:cTn>
                              </p:par>
                              <p:par>
                                <p:cTn id="49" presetID="2" presetClass="entr" presetSubtype="4" decel="100000" fill="hold" grpId="0" nodeType="withEffect">
                                  <p:stCondLst>
                                    <p:cond delay="0"/>
                                  </p:stCondLst>
                                  <p:childTnLst>
                                    <p:set>
                                      <p:cBhvr>
                                        <p:cTn id="50" dur="1" fill="hold">
                                          <p:stCondLst>
                                            <p:cond delay="0"/>
                                          </p:stCondLst>
                                        </p:cTn>
                                        <p:tgtEl>
                                          <p:spTgt spid="3"/>
                                        </p:tgtEl>
                                        <p:attrNameLst>
                                          <p:attrName>style.visibility</p:attrName>
                                        </p:attrNameLst>
                                      </p:cBhvr>
                                      <p:to>
                                        <p:strVal val="visible"/>
                                      </p:to>
                                    </p:set>
                                    <p:anim calcmode="lin" valueType="num">
                                      <p:cBhvr additive="base">
                                        <p:cTn id="51" dur="1500" fill="hold"/>
                                        <p:tgtEl>
                                          <p:spTgt spid="3"/>
                                        </p:tgtEl>
                                        <p:attrNameLst>
                                          <p:attrName>ppt_x</p:attrName>
                                        </p:attrNameLst>
                                      </p:cBhvr>
                                      <p:tavLst>
                                        <p:tav tm="0">
                                          <p:val>
                                            <p:strVal val="#ppt_x"/>
                                          </p:val>
                                        </p:tav>
                                        <p:tav tm="100000">
                                          <p:val>
                                            <p:strVal val="#ppt_x"/>
                                          </p:val>
                                        </p:tav>
                                      </p:tavLst>
                                    </p:anim>
                                    <p:anim calcmode="lin" valueType="num">
                                      <p:cBhvr additive="base">
                                        <p:cTn id="52" dur="1500" fill="hold"/>
                                        <p:tgtEl>
                                          <p:spTgt spid="3"/>
                                        </p:tgtEl>
                                        <p:attrNameLst>
                                          <p:attrName>ppt_y</p:attrName>
                                        </p:attrNameLst>
                                      </p:cBhvr>
                                      <p:tavLst>
                                        <p:tav tm="0">
                                          <p:val>
                                            <p:strVal val="1+#ppt_h/2"/>
                                          </p:val>
                                        </p:tav>
                                        <p:tav tm="100000">
                                          <p:val>
                                            <p:strVal val="#ppt_y"/>
                                          </p:val>
                                        </p:tav>
                                      </p:tavLst>
                                    </p:anim>
                                  </p:childTnLst>
                                </p:cTn>
                              </p:par>
                              <p:par>
                                <p:cTn id="53" presetID="2" presetClass="entr" presetSubtype="4" decel="100000" fill="hold" grpId="0" nodeType="withEffect">
                                  <p:stCondLst>
                                    <p:cond delay="0"/>
                                  </p:stCondLst>
                                  <p:childTnLst>
                                    <p:set>
                                      <p:cBhvr>
                                        <p:cTn id="54" dur="1" fill="hold">
                                          <p:stCondLst>
                                            <p:cond delay="0"/>
                                          </p:stCondLst>
                                        </p:cTn>
                                        <p:tgtEl>
                                          <p:spTgt spid="47"/>
                                        </p:tgtEl>
                                        <p:attrNameLst>
                                          <p:attrName>style.visibility</p:attrName>
                                        </p:attrNameLst>
                                      </p:cBhvr>
                                      <p:to>
                                        <p:strVal val="visible"/>
                                      </p:to>
                                    </p:set>
                                    <p:anim calcmode="lin" valueType="num">
                                      <p:cBhvr additive="base">
                                        <p:cTn id="55" dur="1500" fill="hold"/>
                                        <p:tgtEl>
                                          <p:spTgt spid="47"/>
                                        </p:tgtEl>
                                        <p:attrNameLst>
                                          <p:attrName>ppt_x</p:attrName>
                                        </p:attrNameLst>
                                      </p:cBhvr>
                                      <p:tavLst>
                                        <p:tav tm="0">
                                          <p:val>
                                            <p:strVal val="#ppt_x"/>
                                          </p:val>
                                        </p:tav>
                                        <p:tav tm="100000">
                                          <p:val>
                                            <p:strVal val="#ppt_x"/>
                                          </p:val>
                                        </p:tav>
                                      </p:tavLst>
                                    </p:anim>
                                    <p:anim calcmode="lin" valueType="num">
                                      <p:cBhvr additive="base">
                                        <p:cTn id="56" dur="1500" fill="hold"/>
                                        <p:tgtEl>
                                          <p:spTgt spid="47"/>
                                        </p:tgtEl>
                                        <p:attrNameLst>
                                          <p:attrName>ppt_y</p:attrName>
                                        </p:attrNameLst>
                                      </p:cBhvr>
                                      <p:tavLst>
                                        <p:tav tm="0">
                                          <p:val>
                                            <p:strVal val="1+#ppt_h/2"/>
                                          </p:val>
                                        </p:tav>
                                        <p:tav tm="100000">
                                          <p:val>
                                            <p:strVal val="#ppt_y"/>
                                          </p:val>
                                        </p:tav>
                                      </p:tavLst>
                                    </p:anim>
                                  </p:childTnLst>
                                </p:cTn>
                              </p:par>
                              <p:par>
                                <p:cTn id="57" presetID="2" presetClass="entr" presetSubtype="4" decel="100000" fill="hold" grpId="0" nodeType="withEffect">
                                  <p:stCondLst>
                                    <p:cond delay="0"/>
                                  </p:stCondLst>
                                  <p:childTnLst>
                                    <p:set>
                                      <p:cBhvr>
                                        <p:cTn id="58" dur="1" fill="hold">
                                          <p:stCondLst>
                                            <p:cond delay="0"/>
                                          </p:stCondLst>
                                        </p:cTn>
                                        <p:tgtEl>
                                          <p:spTgt spid="49"/>
                                        </p:tgtEl>
                                        <p:attrNameLst>
                                          <p:attrName>style.visibility</p:attrName>
                                        </p:attrNameLst>
                                      </p:cBhvr>
                                      <p:to>
                                        <p:strVal val="visible"/>
                                      </p:to>
                                    </p:set>
                                    <p:anim calcmode="lin" valueType="num">
                                      <p:cBhvr additive="base">
                                        <p:cTn id="59" dur="1500" fill="hold"/>
                                        <p:tgtEl>
                                          <p:spTgt spid="49"/>
                                        </p:tgtEl>
                                        <p:attrNameLst>
                                          <p:attrName>ppt_x</p:attrName>
                                        </p:attrNameLst>
                                      </p:cBhvr>
                                      <p:tavLst>
                                        <p:tav tm="0">
                                          <p:val>
                                            <p:strVal val="#ppt_x"/>
                                          </p:val>
                                        </p:tav>
                                        <p:tav tm="100000">
                                          <p:val>
                                            <p:strVal val="#ppt_x"/>
                                          </p:val>
                                        </p:tav>
                                      </p:tavLst>
                                    </p:anim>
                                    <p:anim calcmode="lin" valueType="num">
                                      <p:cBhvr additive="base">
                                        <p:cTn id="60" dur="1500" fill="hold"/>
                                        <p:tgtEl>
                                          <p:spTgt spid="4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10" grpId="0"/>
      <p:bldP spid="11" grpId="0"/>
      <p:bldP spid="12" grpId="0"/>
      <p:bldP spid="3" grpId="0" animBg="1"/>
      <p:bldP spid="47" grpId="0" animBg="1"/>
      <p:bldP spid="48" grpId="0"/>
      <p:bldP spid="49" grpId="0"/>
      <p:bldP spid="50" grpId="0" animBg="1"/>
      <p:bldP spid="51" grpId="0" animBg="1"/>
    </p:bld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TextBox 30">
            <a:extLst>
              <a:ext uri="{FF2B5EF4-FFF2-40B4-BE49-F238E27FC236}">
                <a16:creationId xmlns:a16="http://schemas.microsoft.com/office/drawing/2014/main" id="{1826D13D-B486-408C-BEF7-FB48C6079FBC}"/>
              </a:ext>
            </a:extLst>
          </p:cNvPr>
          <p:cNvSpPr txBox="1"/>
          <p:nvPr/>
        </p:nvSpPr>
        <p:spPr>
          <a:xfrm>
            <a:off x="13876706" y="6543998"/>
            <a:ext cx="7150981" cy="1477328"/>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32" name="TextBox 31">
            <a:extLst>
              <a:ext uri="{FF2B5EF4-FFF2-40B4-BE49-F238E27FC236}">
                <a16:creationId xmlns:a16="http://schemas.microsoft.com/office/drawing/2014/main" id="{553B7C93-0B72-453B-9AD1-9A93FB8032ED}"/>
              </a:ext>
            </a:extLst>
          </p:cNvPr>
          <p:cNvSpPr txBox="1"/>
          <p:nvPr/>
        </p:nvSpPr>
        <p:spPr>
          <a:xfrm>
            <a:off x="13876707" y="3481801"/>
            <a:ext cx="7204242" cy="286232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effectLst/>
                <a:uLnTx/>
                <a:uFillTx/>
                <a:latin typeface="Century Gothic"/>
                <a:ea typeface="+mn-ea"/>
                <a:cs typeface="+mn-cs"/>
              </a:rPr>
              <a:t>Creating inspiring ideas and building brands </a:t>
            </a:r>
          </a:p>
        </p:txBody>
      </p:sp>
      <p:sp>
        <p:nvSpPr>
          <p:cNvPr id="33" name="Rectangle: Rounded Corners 32">
            <a:extLst>
              <a:ext uri="{FF2B5EF4-FFF2-40B4-BE49-F238E27FC236}">
                <a16:creationId xmlns:a16="http://schemas.microsoft.com/office/drawing/2014/main" id="{36F58348-0850-49DC-8144-2EDB198321EA}"/>
              </a:ext>
            </a:extLst>
          </p:cNvPr>
          <p:cNvSpPr/>
          <p:nvPr/>
        </p:nvSpPr>
        <p:spPr>
          <a:xfrm>
            <a:off x="13876707" y="8347397"/>
            <a:ext cx="2518693" cy="695435"/>
          </a:xfrm>
          <a:prstGeom prst="roundRect">
            <a:avLst>
              <a:gd name="adj" fmla="val 50000"/>
            </a:avLst>
          </a:prstGeom>
          <a:solidFill>
            <a:srgbClr val="17214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Discover All Features</a:t>
            </a:r>
          </a:p>
        </p:txBody>
      </p:sp>
      <p:sp>
        <p:nvSpPr>
          <p:cNvPr id="38" name="TextBox 37">
            <a:extLst>
              <a:ext uri="{FF2B5EF4-FFF2-40B4-BE49-F238E27FC236}">
                <a16:creationId xmlns:a16="http://schemas.microsoft.com/office/drawing/2014/main" id="{EFC1A806-2B4C-465A-A38B-D2560CCECA10}"/>
              </a:ext>
            </a:extLst>
          </p:cNvPr>
          <p:cNvSpPr txBox="1"/>
          <p:nvPr/>
        </p:nvSpPr>
        <p:spPr>
          <a:xfrm>
            <a:off x="7781016" y="5694057"/>
            <a:ext cx="3548457" cy="1815882"/>
          </a:xfrm>
          <a:prstGeom prst="rect">
            <a:avLst/>
          </a:prstGeom>
          <a:noFill/>
        </p:spPr>
        <p:txBody>
          <a:bodyPr wrap="square" lIns="0" rtlCol="0">
            <a:spAutoFit/>
          </a:bodyPr>
          <a:lstStyle/>
          <a:p>
            <a:pPr>
              <a:defRPr/>
            </a:pPr>
            <a:r>
              <a:rPr lang="en-US" sz="3600" b="1">
                <a:latin typeface="Century Gothic"/>
              </a:rPr>
              <a:t>Briefcase</a:t>
            </a:r>
            <a:endParaRPr lang="en-US" sz="4800" b="1">
              <a:latin typeface="Century Gothic"/>
            </a:endParaRPr>
          </a:p>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Nam eget lorem id ligula elementum efficitur. Etiam auctor lorem et nibh porttitor, a vestibulum magna laoreet.</a:t>
            </a:r>
          </a:p>
        </p:txBody>
      </p:sp>
      <p:sp>
        <p:nvSpPr>
          <p:cNvPr id="40" name="TextBox 39">
            <a:extLst>
              <a:ext uri="{FF2B5EF4-FFF2-40B4-BE49-F238E27FC236}">
                <a16:creationId xmlns:a16="http://schemas.microsoft.com/office/drawing/2014/main" id="{6CF88B40-9491-4CA4-81F5-0D00C3882B9F}"/>
              </a:ext>
            </a:extLst>
          </p:cNvPr>
          <p:cNvSpPr txBox="1"/>
          <p:nvPr/>
        </p:nvSpPr>
        <p:spPr>
          <a:xfrm>
            <a:off x="3359487" y="5587712"/>
            <a:ext cx="3238082" cy="1815882"/>
          </a:xfrm>
          <a:prstGeom prst="rect">
            <a:avLst/>
          </a:prstGeom>
          <a:noFill/>
        </p:spPr>
        <p:txBody>
          <a:bodyPr wrap="square" lIns="0" rtlCol="0">
            <a:spAutoFit/>
          </a:bodyPr>
          <a:lstStyle/>
          <a:p>
            <a:pPr>
              <a:defRPr/>
            </a:pPr>
            <a:r>
              <a:rPr lang="en-US" sz="3600" b="1">
                <a:latin typeface="Century Gothic"/>
              </a:rPr>
              <a:t>Marketing</a:t>
            </a:r>
            <a:endParaRPr lang="en-US" sz="4800" b="1">
              <a:latin typeface="Century Gothic"/>
            </a:endParaRPr>
          </a:p>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Nam eget lorem id ligula elementum efficitur. Etiam auctor lorem et nibh porttitor, a vestibulum magna laoreet.</a:t>
            </a:r>
          </a:p>
        </p:txBody>
      </p:sp>
      <p:sp>
        <p:nvSpPr>
          <p:cNvPr id="41" name="Rectangle 40">
            <a:extLst>
              <a:ext uri="{FF2B5EF4-FFF2-40B4-BE49-F238E27FC236}">
                <a16:creationId xmlns:a16="http://schemas.microsoft.com/office/drawing/2014/main" id="{8FD3E144-EC76-4E32-A10B-5211FA332BB1}"/>
              </a:ext>
            </a:extLst>
          </p:cNvPr>
          <p:cNvSpPr/>
          <p:nvPr/>
        </p:nvSpPr>
        <p:spPr>
          <a:xfrm>
            <a:off x="3239920" y="7791586"/>
            <a:ext cx="1201782" cy="1323439"/>
          </a:xfrm>
          <a:prstGeom prst="rect">
            <a:avLst/>
          </a:prstGeom>
        </p:spPr>
        <p:txBody>
          <a:bodyPr wrap="square">
            <a:spAutoFit/>
          </a:bodyPr>
          <a:lstStyle/>
          <a:p>
            <a:pPr algn="ctr">
              <a:defRPr/>
            </a:pPr>
            <a:r>
              <a:rPr lang="en-US" sz="8000">
                <a:solidFill>
                  <a:srgbClr val="377DFF"/>
                </a:solidFill>
                <a:latin typeface="Designball-Electronic-Device-01" pitchFamily="2" charset="0"/>
                <a:cs typeface="Arial" panose="020B0604020202020204" pitchFamily="34" charset="0"/>
              </a:rPr>
              <a:t>b</a:t>
            </a:r>
          </a:p>
        </p:txBody>
      </p:sp>
      <p:sp>
        <p:nvSpPr>
          <p:cNvPr id="43" name="TextBox 42">
            <a:extLst>
              <a:ext uri="{FF2B5EF4-FFF2-40B4-BE49-F238E27FC236}">
                <a16:creationId xmlns:a16="http://schemas.microsoft.com/office/drawing/2014/main" id="{06BA636E-68DC-4A55-98C9-06144D852002}"/>
              </a:ext>
            </a:extLst>
          </p:cNvPr>
          <p:cNvSpPr txBox="1"/>
          <p:nvPr/>
        </p:nvSpPr>
        <p:spPr>
          <a:xfrm>
            <a:off x="3198571" y="8966842"/>
            <a:ext cx="4239211"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377DFF"/>
                </a:solidFill>
                <a:effectLst/>
                <a:uLnTx/>
                <a:uFillTx/>
                <a:latin typeface="Calibri"/>
                <a:ea typeface="+mn-ea"/>
                <a:cs typeface="+mn-cs"/>
              </a:rPr>
              <a:t>Software &gt;</a:t>
            </a:r>
          </a:p>
        </p:txBody>
      </p:sp>
      <p:sp>
        <p:nvSpPr>
          <p:cNvPr id="44" name="TextBox 43">
            <a:extLst>
              <a:ext uri="{FF2B5EF4-FFF2-40B4-BE49-F238E27FC236}">
                <a16:creationId xmlns:a16="http://schemas.microsoft.com/office/drawing/2014/main" id="{B56496E2-ACEA-4079-8314-70698B81FFA0}"/>
              </a:ext>
            </a:extLst>
          </p:cNvPr>
          <p:cNvSpPr txBox="1"/>
          <p:nvPr/>
        </p:nvSpPr>
        <p:spPr>
          <a:xfrm>
            <a:off x="3198571" y="9481330"/>
            <a:ext cx="2600345" cy="1295868"/>
          </a:xfrm>
          <a:prstGeom prst="rect">
            <a:avLst/>
          </a:prstGeom>
          <a:noFill/>
        </p:spPr>
        <p:txBody>
          <a:bodyPr wrap="square" rtlCol="0" anchor="t">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solidFill>
                  <a:srgbClr val="377DFF"/>
                </a:solidFill>
                <a:effectLst/>
                <a:uLnTx/>
                <a:uFillTx/>
                <a:latin typeface="Calibri"/>
                <a:ea typeface="+mn-ea"/>
                <a:cs typeface="+mn-cs"/>
              </a:rPr>
              <a:t>Awesome notepad app. It gives you a quick and simple notepad.</a:t>
            </a:r>
          </a:p>
        </p:txBody>
      </p:sp>
      <p:sp>
        <p:nvSpPr>
          <p:cNvPr id="45" name="Rectangle 44">
            <a:extLst>
              <a:ext uri="{FF2B5EF4-FFF2-40B4-BE49-F238E27FC236}">
                <a16:creationId xmlns:a16="http://schemas.microsoft.com/office/drawing/2014/main" id="{EA7C0B9F-421C-4E75-B47A-F5FD116BF71B}"/>
              </a:ext>
            </a:extLst>
          </p:cNvPr>
          <p:cNvSpPr/>
          <p:nvPr/>
        </p:nvSpPr>
        <p:spPr>
          <a:xfrm>
            <a:off x="7759555" y="7791586"/>
            <a:ext cx="1201782" cy="1323439"/>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0" b="0" i="0" u="none" strike="noStrike" kern="1200" cap="none" spc="0" normalizeH="0" baseline="0" noProof="0">
                <a:ln>
                  <a:noFill/>
                </a:ln>
                <a:solidFill>
                  <a:srgbClr val="377DFF"/>
                </a:solidFill>
                <a:effectLst/>
                <a:uLnTx/>
                <a:uFillTx/>
                <a:latin typeface="Designball-Electronic-Device-01" pitchFamily="2" charset="0"/>
                <a:cs typeface="Arial" panose="020B0604020202020204" pitchFamily="34" charset="0"/>
              </a:rPr>
              <a:t>d</a:t>
            </a:r>
          </a:p>
        </p:txBody>
      </p:sp>
      <p:sp>
        <p:nvSpPr>
          <p:cNvPr id="46" name="TextBox 45">
            <a:extLst>
              <a:ext uri="{FF2B5EF4-FFF2-40B4-BE49-F238E27FC236}">
                <a16:creationId xmlns:a16="http://schemas.microsoft.com/office/drawing/2014/main" id="{ADAFACC7-A9AF-44C9-8B1D-D47122D70584}"/>
              </a:ext>
            </a:extLst>
          </p:cNvPr>
          <p:cNvSpPr txBox="1"/>
          <p:nvPr/>
        </p:nvSpPr>
        <p:spPr>
          <a:xfrm>
            <a:off x="7718206" y="8966842"/>
            <a:ext cx="4239211"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377DFF"/>
                </a:solidFill>
                <a:effectLst/>
                <a:uLnTx/>
                <a:uFillTx/>
                <a:latin typeface="Calibri"/>
                <a:ea typeface="+mn-ea"/>
                <a:cs typeface="+mn-cs"/>
              </a:rPr>
              <a:t>Quickly &gt;</a:t>
            </a:r>
          </a:p>
        </p:txBody>
      </p:sp>
      <p:sp>
        <p:nvSpPr>
          <p:cNvPr id="47" name="TextBox 46">
            <a:extLst>
              <a:ext uri="{FF2B5EF4-FFF2-40B4-BE49-F238E27FC236}">
                <a16:creationId xmlns:a16="http://schemas.microsoft.com/office/drawing/2014/main" id="{E7E7F922-1A97-4347-9DC6-074C8BDA90F1}"/>
              </a:ext>
            </a:extLst>
          </p:cNvPr>
          <p:cNvSpPr txBox="1"/>
          <p:nvPr/>
        </p:nvSpPr>
        <p:spPr>
          <a:xfrm>
            <a:off x="7718206" y="9481330"/>
            <a:ext cx="2600345" cy="1295868"/>
          </a:xfrm>
          <a:prstGeom prst="rect">
            <a:avLst/>
          </a:prstGeom>
          <a:noFill/>
        </p:spPr>
        <p:txBody>
          <a:bodyPr wrap="square" rtlCol="0" anchor="t">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solidFill>
                  <a:srgbClr val="377DFF"/>
                </a:solidFill>
                <a:effectLst/>
                <a:uLnTx/>
                <a:uFillTx/>
                <a:latin typeface="Calibri"/>
                <a:ea typeface="+mn-ea"/>
                <a:cs typeface="+mn-cs"/>
              </a:rPr>
              <a:t>Awesome notepad app. It gives you a quick and simple notepad.</a:t>
            </a:r>
          </a:p>
        </p:txBody>
      </p:sp>
      <p:sp>
        <p:nvSpPr>
          <p:cNvPr id="54" name="Rectangle 53">
            <a:extLst>
              <a:ext uri="{FF2B5EF4-FFF2-40B4-BE49-F238E27FC236}">
                <a16:creationId xmlns:a16="http://schemas.microsoft.com/office/drawing/2014/main" id="{79C4C882-A7F2-4314-BF5C-70EA296160AC}"/>
              </a:ext>
            </a:extLst>
          </p:cNvPr>
          <p:cNvSpPr/>
          <p:nvPr/>
        </p:nvSpPr>
        <p:spPr>
          <a:xfrm>
            <a:off x="12193588" y="-11049000"/>
            <a:ext cx="10629900" cy="11049000"/>
          </a:xfrm>
          <a:prstGeom prst="rect">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2">
            <a:extLst>
              <a:ext uri="{FF2B5EF4-FFF2-40B4-BE49-F238E27FC236}">
                <a16:creationId xmlns:a16="http://schemas.microsoft.com/office/drawing/2014/main" id="{71299F59-79EA-42D4-9D29-69B7234480CE}"/>
              </a:ext>
            </a:extLst>
          </p:cNvPr>
          <p:cNvSpPr>
            <a:spLocks noGrp="1"/>
          </p:cNvSpPr>
          <p:nvPr>
            <p:ph type="pic" sz="quarter" idx="12"/>
          </p:nvPr>
        </p:nvSpPr>
        <p:spPr/>
      </p:sp>
      <p:sp>
        <p:nvSpPr>
          <p:cNvPr id="5" name="Picture Placeholder 4">
            <a:extLst>
              <a:ext uri="{FF2B5EF4-FFF2-40B4-BE49-F238E27FC236}">
                <a16:creationId xmlns:a16="http://schemas.microsoft.com/office/drawing/2014/main" id="{C5613047-5898-497E-84AA-28EC267FEF61}"/>
              </a:ext>
            </a:extLst>
          </p:cNvPr>
          <p:cNvSpPr>
            <a:spLocks noGrp="1"/>
          </p:cNvSpPr>
          <p:nvPr>
            <p:ph type="pic" sz="quarter" idx="13"/>
          </p:nvPr>
        </p:nvSpPr>
        <p:spPr/>
      </p:sp>
      <p:sp>
        <p:nvSpPr>
          <p:cNvPr id="55" name="Rectangle 54">
            <a:extLst>
              <a:ext uri="{FF2B5EF4-FFF2-40B4-BE49-F238E27FC236}">
                <a16:creationId xmlns:a16="http://schemas.microsoft.com/office/drawing/2014/main" id="{70A338C6-8BEE-4473-90D5-C89D8191AF23}"/>
              </a:ext>
            </a:extLst>
          </p:cNvPr>
          <p:cNvSpPr/>
          <p:nvPr/>
        </p:nvSpPr>
        <p:spPr>
          <a:xfrm>
            <a:off x="1563687" y="13716000"/>
            <a:ext cx="10629900" cy="11049000"/>
          </a:xfrm>
          <a:prstGeom prst="rect">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57802278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4"/>
                                        </p:tgtEl>
                                        <p:attrNameLst>
                                          <p:attrName>style.visibility</p:attrName>
                                        </p:attrNameLst>
                                      </p:cBhvr>
                                      <p:to>
                                        <p:strVal val="visible"/>
                                      </p:to>
                                    </p:set>
                                    <p:anim calcmode="lin" valueType="num">
                                      <p:cBhvr additive="base">
                                        <p:cTn id="7" dur="2250" fill="hold"/>
                                        <p:tgtEl>
                                          <p:spTgt spid="54"/>
                                        </p:tgtEl>
                                        <p:attrNameLst>
                                          <p:attrName>ppt_x</p:attrName>
                                        </p:attrNameLst>
                                      </p:cBhvr>
                                      <p:tavLst>
                                        <p:tav tm="0">
                                          <p:val>
                                            <p:strVal val="#ppt_x"/>
                                          </p:val>
                                        </p:tav>
                                        <p:tav tm="100000">
                                          <p:val>
                                            <p:strVal val="#ppt_x"/>
                                          </p:val>
                                        </p:tav>
                                      </p:tavLst>
                                    </p:anim>
                                    <p:anim calcmode="lin" valueType="num">
                                      <p:cBhvr additive="base">
                                        <p:cTn id="8" dur="2250" fill="hold"/>
                                        <p:tgtEl>
                                          <p:spTgt spid="54"/>
                                        </p:tgtEl>
                                        <p:attrNameLst>
                                          <p:attrName>ppt_y</p:attrName>
                                        </p:attrNameLst>
                                      </p:cBhvr>
                                      <p:tavLst>
                                        <p:tav tm="0">
                                          <p:val>
                                            <p:strVal val="1+#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55"/>
                                        </p:tgtEl>
                                        <p:attrNameLst>
                                          <p:attrName>style.visibility</p:attrName>
                                        </p:attrNameLst>
                                      </p:cBhvr>
                                      <p:to>
                                        <p:strVal val="visible"/>
                                      </p:to>
                                    </p:set>
                                    <p:anim calcmode="lin" valueType="num">
                                      <p:cBhvr additive="base">
                                        <p:cTn id="11" dur="2250" fill="hold"/>
                                        <p:tgtEl>
                                          <p:spTgt spid="55"/>
                                        </p:tgtEl>
                                        <p:attrNameLst>
                                          <p:attrName>ppt_x</p:attrName>
                                        </p:attrNameLst>
                                      </p:cBhvr>
                                      <p:tavLst>
                                        <p:tav tm="0">
                                          <p:val>
                                            <p:strVal val="#ppt_x"/>
                                          </p:val>
                                        </p:tav>
                                        <p:tav tm="100000">
                                          <p:val>
                                            <p:strVal val="#ppt_x"/>
                                          </p:val>
                                        </p:tav>
                                      </p:tavLst>
                                    </p:anim>
                                    <p:anim calcmode="lin" valueType="num">
                                      <p:cBhvr additive="base">
                                        <p:cTn id="12" dur="2250" fill="hold"/>
                                        <p:tgtEl>
                                          <p:spTgt spid="55"/>
                                        </p:tgtEl>
                                        <p:attrNameLst>
                                          <p:attrName>ppt_y</p:attrName>
                                        </p:attrNameLst>
                                      </p:cBhvr>
                                      <p:tavLst>
                                        <p:tav tm="0">
                                          <p:val>
                                            <p:strVal val="0-#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additive="base">
                                        <p:cTn id="15" dur="1500" fill="hold"/>
                                        <p:tgtEl>
                                          <p:spTgt spid="31"/>
                                        </p:tgtEl>
                                        <p:attrNameLst>
                                          <p:attrName>ppt_x</p:attrName>
                                        </p:attrNameLst>
                                      </p:cBhvr>
                                      <p:tavLst>
                                        <p:tav tm="0">
                                          <p:val>
                                            <p:strVal val="#ppt_x"/>
                                          </p:val>
                                        </p:tav>
                                        <p:tav tm="100000">
                                          <p:val>
                                            <p:strVal val="#ppt_x"/>
                                          </p:val>
                                        </p:tav>
                                      </p:tavLst>
                                    </p:anim>
                                    <p:anim calcmode="lin" valueType="num">
                                      <p:cBhvr additive="base">
                                        <p:cTn id="16" dur="1500" fill="hold"/>
                                        <p:tgtEl>
                                          <p:spTgt spid="31"/>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32"/>
                                        </p:tgtEl>
                                        <p:attrNameLst>
                                          <p:attrName>style.visibility</p:attrName>
                                        </p:attrNameLst>
                                      </p:cBhvr>
                                      <p:to>
                                        <p:strVal val="visible"/>
                                      </p:to>
                                    </p:set>
                                    <p:anim calcmode="lin" valueType="num">
                                      <p:cBhvr additive="base">
                                        <p:cTn id="19" dur="1500" fill="hold"/>
                                        <p:tgtEl>
                                          <p:spTgt spid="32"/>
                                        </p:tgtEl>
                                        <p:attrNameLst>
                                          <p:attrName>ppt_x</p:attrName>
                                        </p:attrNameLst>
                                      </p:cBhvr>
                                      <p:tavLst>
                                        <p:tav tm="0">
                                          <p:val>
                                            <p:strVal val="#ppt_x"/>
                                          </p:val>
                                        </p:tav>
                                        <p:tav tm="100000">
                                          <p:val>
                                            <p:strVal val="#ppt_x"/>
                                          </p:val>
                                        </p:tav>
                                      </p:tavLst>
                                    </p:anim>
                                    <p:anim calcmode="lin" valueType="num">
                                      <p:cBhvr additive="base">
                                        <p:cTn id="20" dur="1500" fill="hold"/>
                                        <p:tgtEl>
                                          <p:spTgt spid="32"/>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33"/>
                                        </p:tgtEl>
                                        <p:attrNameLst>
                                          <p:attrName>style.visibility</p:attrName>
                                        </p:attrNameLst>
                                      </p:cBhvr>
                                      <p:to>
                                        <p:strVal val="visible"/>
                                      </p:to>
                                    </p:set>
                                    <p:anim calcmode="lin" valueType="num">
                                      <p:cBhvr additive="base">
                                        <p:cTn id="23" dur="1500" fill="hold"/>
                                        <p:tgtEl>
                                          <p:spTgt spid="33"/>
                                        </p:tgtEl>
                                        <p:attrNameLst>
                                          <p:attrName>ppt_x</p:attrName>
                                        </p:attrNameLst>
                                      </p:cBhvr>
                                      <p:tavLst>
                                        <p:tav tm="0">
                                          <p:val>
                                            <p:strVal val="#ppt_x"/>
                                          </p:val>
                                        </p:tav>
                                        <p:tav tm="100000">
                                          <p:val>
                                            <p:strVal val="#ppt_x"/>
                                          </p:val>
                                        </p:tav>
                                      </p:tavLst>
                                    </p:anim>
                                    <p:anim calcmode="lin" valueType="num">
                                      <p:cBhvr additive="base">
                                        <p:cTn id="24" dur="1500" fill="hold"/>
                                        <p:tgtEl>
                                          <p:spTgt spid="33"/>
                                        </p:tgtEl>
                                        <p:attrNameLst>
                                          <p:attrName>ppt_y</p:attrName>
                                        </p:attrNameLst>
                                      </p:cBhvr>
                                      <p:tavLst>
                                        <p:tav tm="0">
                                          <p:val>
                                            <p:strVal val="1+#ppt_h/2"/>
                                          </p:val>
                                        </p:tav>
                                        <p:tav tm="100000">
                                          <p:val>
                                            <p:strVal val="#ppt_y"/>
                                          </p:val>
                                        </p:tav>
                                      </p:tavLst>
                                    </p:anim>
                                  </p:childTnLst>
                                </p:cTn>
                              </p:par>
                              <p:par>
                                <p:cTn id="25" presetID="2" presetClass="entr" presetSubtype="1" decel="100000" fill="hold" grpId="0" nodeType="withEffect">
                                  <p:stCondLst>
                                    <p:cond delay="0"/>
                                  </p:stCondLst>
                                  <p:childTnLst>
                                    <p:set>
                                      <p:cBhvr>
                                        <p:cTn id="26" dur="1" fill="hold">
                                          <p:stCondLst>
                                            <p:cond delay="0"/>
                                          </p:stCondLst>
                                        </p:cTn>
                                        <p:tgtEl>
                                          <p:spTgt spid="38"/>
                                        </p:tgtEl>
                                        <p:attrNameLst>
                                          <p:attrName>style.visibility</p:attrName>
                                        </p:attrNameLst>
                                      </p:cBhvr>
                                      <p:to>
                                        <p:strVal val="visible"/>
                                      </p:to>
                                    </p:set>
                                    <p:anim calcmode="lin" valueType="num">
                                      <p:cBhvr additive="base">
                                        <p:cTn id="27" dur="1500" fill="hold"/>
                                        <p:tgtEl>
                                          <p:spTgt spid="38"/>
                                        </p:tgtEl>
                                        <p:attrNameLst>
                                          <p:attrName>ppt_x</p:attrName>
                                        </p:attrNameLst>
                                      </p:cBhvr>
                                      <p:tavLst>
                                        <p:tav tm="0">
                                          <p:val>
                                            <p:strVal val="#ppt_x"/>
                                          </p:val>
                                        </p:tav>
                                        <p:tav tm="100000">
                                          <p:val>
                                            <p:strVal val="#ppt_x"/>
                                          </p:val>
                                        </p:tav>
                                      </p:tavLst>
                                    </p:anim>
                                    <p:anim calcmode="lin" valueType="num">
                                      <p:cBhvr additive="base">
                                        <p:cTn id="28" dur="1500" fill="hold"/>
                                        <p:tgtEl>
                                          <p:spTgt spid="38"/>
                                        </p:tgtEl>
                                        <p:attrNameLst>
                                          <p:attrName>ppt_y</p:attrName>
                                        </p:attrNameLst>
                                      </p:cBhvr>
                                      <p:tavLst>
                                        <p:tav tm="0">
                                          <p:val>
                                            <p:strVal val="0-#ppt_h/2"/>
                                          </p:val>
                                        </p:tav>
                                        <p:tav tm="100000">
                                          <p:val>
                                            <p:strVal val="#ppt_y"/>
                                          </p:val>
                                        </p:tav>
                                      </p:tavLst>
                                    </p:anim>
                                  </p:childTnLst>
                                </p:cTn>
                              </p:par>
                              <p:par>
                                <p:cTn id="29" presetID="2" presetClass="entr" presetSubtype="1" decel="100000" fill="hold" grpId="0" nodeType="withEffect">
                                  <p:stCondLst>
                                    <p:cond delay="0"/>
                                  </p:stCondLst>
                                  <p:childTnLst>
                                    <p:set>
                                      <p:cBhvr>
                                        <p:cTn id="30" dur="1" fill="hold">
                                          <p:stCondLst>
                                            <p:cond delay="0"/>
                                          </p:stCondLst>
                                        </p:cTn>
                                        <p:tgtEl>
                                          <p:spTgt spid="40"/>
                                        </p:tgtEl>
                                        <p:attrNameLst>
                                          <p:attrName>style.visibility</p:attrName>
                                        </p:attrNameLst>
                                      </p:cBhvr>
                                      <p:to>
                                        <p:strVal val="visible"/>
                                      </p:to>
                                    </p:set>
                                    <p:anim calcmode="lin" valueType="num">
                                      <p:cBhvr additive="base">
                                        <p:cTn id="31" dur="1500" fill="hold"/>
                                        <p:tgtEl>
                                          <p:spTgt spid="40"/>
                                        </p:tgtEl>
                                        <p:attrNameLst>
                                          <p:attrName>ppt_x</p:attrName>
                                        </p:attrNameLst>
                                      </p:cBhvr>
                                      <p:tavLst>
                                        <p:tav tm="0">
                                          <p:val>
                                            <p:strVal val="#ppt_x"/>
                                          </p:val>
                                        </p:tav>
                                        <p:tav tm="100000">
                                          <p:val>
                                            <p:strVal val="#ppt_x"/>
                                          </p:val>
                                        </p:tav>
                                      </p:tavLst>
                                    </p:anim>
                                    <p:anim calcmode="lin" valueType="num">
                                      <p:cBhvr additive="base">
                                        <p:cTn id="32" dur="1500" fill="hold"/>
                                        <p:tgtEl>
                                          <p:spTgt spid="40"/>
                                        </p:tgtEl>
                                        <p:attrNameLst>
                                          <p:attrName>ppt_y</p:attrName>
                                        </p:attrNameLst>
                                      </p:cBhvr>
                                      <p:tavLst>
                                        <p:tav tm="0">
                                          <p:val>
                                            <p:strVal val="0-#ppt_h/2"/>
                                          </p:val>
                                        </p:tav>
                                        <p:tav tm="100000">
                                          <p:val>
                                            <p:strVal val="#ppt_y"/>
                                          </p:val>
                                        </p:tav>
                                      </p:tavLst>
                                    </p:anim>
                                  </p:childTnLst>
                                </p:cTn>
                              </p:par>
                              <p:par>
                                <p:cTn id="33" presetID="2" presetClass="entr" presetSubtype="1" decel="100000" fill="hold" grpId="0" nodeType="withEffect">
                                  <p:stCondLst>
                                    <p:cond delay="0"/>
                                  </p:stCondLst>
                                  <p:childTnLst>
                                    <p:set>
                                      <p:cBhvr>
                                        <p:cTn id="34" dur="1" fill="hold">
                                          <p:stCondLst>
                                            <p:cond delay="0"/>
                                          </p:stCondLst>
                                        </p:cTn>
                                        <p:tgtEl>
                                          <p:spTgt spid="41"/>
                                        </p:tgtEl>
                                        <p:attrNameLst>
                                          <p:attrName>style.visibility</p:attrName>
                                        </p:attrNameLst>
                                      </p:cBhvr>
                                      <p:to>
                                        <p:strVal val="visible"/>
                                      </p:to>
                                    </p:set>
                                    <p:anim calcmode="lin" valueType="num">
                                      <p:cBhvr additive="base">
                                        <p:cTn id="35" dur="1500" fill="hold"/>
                                        <p:tgtEl>
                                          <p:spTgt spid="41"/>
                                        </p:tgtEl>
                                        <p:attrNameLst>
                                          <p:attrName>ppt_x</p:attrName>
                                        </p:attrNameLst>
                                      </p:cBhvr>
                                      <p:tavLst>
                                        <p:tav tm="0">
                                          <p:val>
                                            <p:strVal val="#ppt_x"/>
                                          </p:val>
                                        </p:tav>
                                        <p:tav tm="100000">
                                          <p:val>
                                            <p:strVal val="#ppt_x"/>
                                          </p:val>
                                        </p:tav>
                                      </p:tavLst>
                                    </p:anim>
                                    <p:anim calcmode="lin" valueType="num">
                                      <p:cBhvr additive="base">
                                        <p:cTn id="36" dur="1500" fill="hold"/>
                                        <p:tgtEl>
                                          <p:spTgt spid="41"/>
                                        </p:tgtEl>
                                        <p:attrNameLst>
                                          <p:attrName>ppt_y</p:attrName>
                                        </p:attrNameLst>
                                      </p:cBhvr>
                                      <p:tavLst>
                                        <p:tav tm="0">
                                          <p:val>
                                            <p:strVal val="0-#ppt_h/2"/>
                                          </p:val>
                                        </p:tav>
                                        <p:tav tm="100000">
                                          <p:val>
                                            <p:strVal val="#ppt_y"/>
                                          </p:val>
                                        </p:tav>
                                      </p:tavLst>
                                    </p:anim>
                                  </p:childTnLst>
                                </p:cTn>
                              </p:par>
                              <p:par>
                                <p:cTn id="37" presetID="2" presetClass="entr" presetSubtype="1" decel="100000" fill="hold" grpId="0" nodeType="withEffect">
                                  <p:stCondLst>
                                    <p:cond delay="0"/>
                                  </p:stCondLst>
                                  <p:childTnLst>
                                    <p:set>
                                      <p:cBhvr>
                                        <p:cTn id="38" dur="1" fill="hold">
                                          <p:stCondLst>
                                            <p:cond delay="0"/>
                                          </p:stCondLst>
                                        </p:cTn>
                                        <p:tgtEl>
                                          <p:spTgt spid="43"/>
                                        </p:tgtEl>
                                        <p:attrNameLst>
                                          <p:attrName>style.visibility</p:attrName>
                                        </p:attrNameLst>
                                      </p:cBhvr>
                                      <p:to>
                                        <p:strVal val="visible"/>
                                      </p:to>
                                    </p:set>
                                    <p:anim calcmode="lin" valueType="num">
                                      <p:cBhvr additive="base">
                                        <p:cTn id="39" dur="1500" fill="hold"/>
                                        <p:tgtEl>
                                          <p:spTgt spid="43"/>
                                        </p:tgtEl>
                                        <p:attrNameLst>
                                          <p:attrName>ppt_x</p:attrName>
                                        </p:attrNameLst>
                                      </p:cBhvr>
                                      <p:tavLst>
                                        <p:tav tm="0">
                                          <p:val>
                                            <p:strVal val="#ppt_x"/>
                                          </p:val>
                                        </p:tav>
                                        <p:tav tm="100000">
                                          <p:val>
                                            <p:strVal val="#ppt_x"/>
                                          </p:val>
                                        </p:tav>
                                      </p:tavLst>
                                    </p:anim>
                                    <p:anim calcmode="lin" valueType="num">
                                      <p:cBhvr additive="base">
                                        <p:cTn id="40" dur="1500" fill="hold"/>
                                        <p:tgtEl>
                                          <p:spTgt spid="43"/>
                                        </p:tgtEl>
                                        <p:attrNameLst>
                                          <p:attrName>ppt_y</p:attrName>
                                        </p:attrNameLst>
                                      </p:cBhvr>
                                      <p:tavLst>
                                        <p:tav tm="0">
                                          <p:val>
                                            <p:strVal val="0-#ppt_h/2"/>
                                          </p:val>
                                        </p:tav>
                                        <p:tav tm="100000">
                                          <p:val>
                                            <p:strVal val="#ppt_y"/>
                                          </p:val>
                                        </p:tav>
                                      </p:tavLst>
                                    </p:anim>
                                  </p:childTnLst>
                                </p:cTn>
                              </p:par>
                              <p:par>
                                <p:cTn id="41" presetID="2" presetClass="entr" presetSubtype="1" decel="100000" fill="hold" grpId="0" nodeType="withEffect">
                                  <p:stCondLst>
                                    <p:cond delay="0"/>
                                  </p:stCondLst>
                                  <p:childTnLst>
                                    <p:set>
                                      <p:cBhvr>
                                        <p:cTn id="42" dur="1" fill="hold">
                                          <p:stCondLst>
                                            <p:cond delay="0"/>
                                          </p:stCondLst>
                                        </p:cTn>
                                        <p:tgtEl>
                                          <p:spTgt spid="44"/>
                                        </p:tgtEl>
                                        <p:attrNameLst>
                                          <p:attrName>style.visibility</p:attrName>
                                        </p:attrNameLst>
                                      </p:cBhvr>
                                      <p:to>
                                        <p:strVal val="visible"/>
                                      </p:to>
                                    </p:set>
                                    <p:anim calcmode="lin" valueType="num">
                                      <p:cBhvr additive="base">
                                        <p:cTn id="43" dur="1500" fill="hold"/>
                                        <p:tgtEl>
                                          <p:spTgt spid="44"/>
                                        </p:tgtEl>
                                        <p:attrNameLst>
                                          <p:attrName>ppt_x</p:attrName>
                                        </p:attrNameLst>
                                      </p:cBhvr>
                                      <p:tavLst>
                                        <p:tav tm="0">
                                          <p:val>
                                            <p:strVal val="#ppt_x"/>
                                          </p:val>
                                        </p:tav>
                                        <p:tav tm="100000">
                                          <p:val>
                                            <p:strVal val="#ppt_x"/>
                                          </p:val>
                                        </p:tav>
                                      </p:tavLst>
                                    </p:anim>
                                    <p:anim calcmode="lin" valueType="num">
                                      <p:cBhvr additive="base">
                                        <p:cTn id="44" dur="1500" fill="hold"/>
                                        <p:tgtEl>
                                          <p:spTgt spid="44"/>
                                        </p:tgtEl>
                                        <p:attrNameLst>
                                          <p:attrName>ppt_y</p:attrName>
                                        </p:attrNameLst>
                                      </p:cBhvr>
                                      <p:tavLst>
                                        <p:tav tm="0">
                                          <p:val>
                                            <p:strVal val="0-#ppt_h/2"/>
                                          </p:val>
                                        </p:tav>
                                        <p:tav tm="100000">
                                          <p:val>
                                            <p:strVal val="#ppt_y"/>
                                          </p:val>
                                        </p:tav>
                                      </p:tavLst>
                                    </p:anim>
                                  </p:childTnLst>
                                </p:cTn>
                              </p:par>
                              <p:par>
                                <p:cTn id="45" presetID="2" presetClass="entr" presetSubtype="1" decel="100000" fill="hold" grpId="0" nodeType="withEffect">
                                  <p:stCondLst>
                                    <p:cond delay="0"/>
                                  </p:stCondLst>
                                  <p:childTnLst>
                                    <p:set>
                                      <p:cBhvr>
                                        <p:cTn id="46" dur="1" fill="hold">
                                          <p:stCondLst>
                                            <p:cond delay="0"/>
                                          </p:stCondLst>
                                        </p:cTn>
                                        <p:tgtEl>
                                          <p:spTgt spid="45"/>
                                        </p:tgtEl>
                                        <p:attrNameLst>
                                          <p:attrName>style.visibility</p:attrName>
                                        </p:attrNameLst>
                                      </p:cBhvr>
                                      <p:to>
                                        <p:strVal val="visible"/>
                                      </p:to>
                                    </p:set>
                                    <p:anim calcmode="lin" valueType="num">
                                      <p:cBhvr additive="base">
                                        <p:cTn id="47" dur="1500" fill="hold"/>
                                        <p:tgtEl>
                                          <p:spTgt spid="45"/>
                                        </p:tgtEl>
                                        <p:attrNameLst>
                                          <p:attrName>ppt_x</p:attrName>
                                        </p:attrNameLst>
                                      </p:cBhvr>
                                      <p:tavLst>
                                        <p:tav tm="0">
                                          <p:val>
                                            <p:strVal val="#ppt_x"/>
                                          </p:val>
                                        </p:tav>
                                        <p:tav tm="100000">
                                          <p:val>
                                            <p:strVal val="#ppt_x"/>
                                          </p:val>
                                        </p:tav>
                                      </p:tavLst>
                                    </p:anim>
                                    <p:anim calcmode="lin" valueType="num">
                                      <p:cBhvr additive="base">
                                        <p:cTn id="48" dur="1500" fill="hold"/>
                                        <p:tgtEl>
                                          <p:spTgt spid="45"/>
                                        </p:tgtEl>
                                        <p:attrNameLst>
                                          <p:attrName>ppt_y</p:attrName>
                                        </p:attrNameLst>
                                      </p:cBhvr>
                                      <p:tavLst>
                                        <p:tav tm="0">
                                          <p:val>
                                            <p:strVal val="0-#ppt_h/2"/>
                                          </p:val>
                                        </p:tav>
                                        <p:tav tm="100000">
                                          <p:val>
                                            <p:strVal val="#ppt_y"/>
                                          </p:val>
                                        </p:tav>
                                      </p:tavLst>
                                    </p:anim>
                                  </p:childTnLst>
                                </p:cTn>
                              </p:par>
                              <p:par>
                                <p:cTn id="49" presetID="2" presetClass="entr" presetSubtype="1" decel="100000" fill="hold" grpId="0" nodeType="withEffect">
                                  <p:stCondLst>
                                    <p:cond delay="0"/>
                                  </p:stCondLst>
                                  <p:childTnLst>
                                    <p:set>
                                      <p:cBhvr>
                                        <p:cTn id="50" dur="1" fill="hold">
                                          <p:stCondLst>
                                            <p:cond delay="0"/>
                                          </p:stCondLst>
                                        </p:cTn>
                                        <p:tgtEl>
                                          <p:spTgt spid="46"/>
                                        </p:tgtEl>
                                        <p:attrNameLst>
                                          <p:attrName>style.visibility</p:attrName>
                                        </p:attrNameLst>
                                      </p:cBhvr>
                                      <p:to>
                                        <p:strVal val="visible"/>
                                      </p:to>
                                    </p:set>
                                    <p:anim calcmode="lin" valueType="num">
                                      <p:cBhvr additive="base">
                                        <p:cTn id="51" dur="1500" fill="hold"/>
                                        <p:tgtEl>
                                          <p:spTgt spid="46"/>
                                        </p:tgtEl>
                                        <p:attrNameLst>
                                          <p:attrName>ppt_x</p:attrName>
                                        </p:attrNameLst>
                                      </p:cBhvr>
                                      <p:tavLst>
                                        <p:tav tm="0">
                                          <p:val>
                                            <p:strVal val="#ppt_x"/>
                                          </p:val>
                                        </p:tav>
                                        <p:tav tm="100000">
                                          <p:val>
                                            <p:strVal val="#ppt_x"/>
                                          </p:val>
                                        </p:tav>
                                      </p:tavLst>
                                    </p:anim>
                                    <p:anim calcmode="lin" valueType="num">
                                      <p:cBhvr additive="base">
                                        <p:cTn id="52" dur="1500" fill="hold"/>
                                        <p:tgtEl>
                                          <p:spTgt spid="46"/>
                                        </p:tgtEl>
                                        <p:attrNameLst>
                                          <p:attrName>ppt_y</p:attrName>
                                        </p:attrNameLst>
                                      </p:cBhvr>
                                      <p:tavLst>
                                        <p:tav tm="0">
                                          <p:val>
                                            <p:strVal val="0-#ppt_h/2"/>
                                          </p:val>
                                        </p:tav>
                                        <p:tav tm="100000">
                                          <p:val>
                                            <p:strVal val="#ppt_y"/>
                                          </p:val>
                                        </p:tav>
                                      </p:tavLst>
                                    </p:anim>
                                  </p:childTnLst>
                                </p:cTn>
                              </p:par>
                              <p:par>
                                <p:cTn id="53" presetID="2" presetClass="entr" presetSubtype="1" decel="100000" fill="hold" grpId="0" nodeType="withEffect">
                                  <p:stCondLst>
                                    <p:cond delay="0"/>
                                  </p:stCondLst>
                                  <p:childTnLst>
                                    <p:set>
                                      <p:cBhvr>
                                        <p:cTn id="54" dur="1" fill="hold">
                                          <p:stCondLst>
                                            <p:cond delay="0"/>
                                          </p:stCondLst>
                                        </p:cTn>
                                        <p:tgtEl>
                                          <p:spTgt spid="47"/>
                                        </p:tgtEl>
                                        <p:attrNameLst>
                                          <p:attrName>style.visibility</p:attrName>
                                        </p:attrNameLst>
                                      </p:cBhvr>
                                      <p:to>
                                        <p:strVal val="visible"/>
                                      </p:to>
                                    </p:set>
                                    <p:anim calcmode="lin" valueType="num">
                                      <p:cBhvr additive="base">
                                        <p:cTn id="55" dur="1500" fill="hold"/>
                                        <p:tgtEl>
                                          <p:spTgt spid="47"/>
                                        </p:tgtEl>
                                        <p:attrNameLst>
                                          <p:attrName>ppt_x</p:attrName>
                                        </p:attrNameLst>
                                      </p:cBhvr>
                                      <p:tavLst>
                                        <p:tav tm="0">
                                          <p:val>
                                            <p:strVal val="#ppt_x"/>
                                          </p:val>
                                        </p:tav>
                                        <p:tav tm="100000">
                                          <p:val>
                                            <p:strVal val="#ppt_x"/>
                                          </p:val>
                                        </p:tav>
                                      </p:tavLst>
                                    </p:anim>
                                    <p:anim calcmode="lin" valueType="num">
                                      <p:cBhvr additive="base">
                                        <p:cTn id="56" dur="1500" fill="hold"/>
                                        <p:tgtEl>
                                          <p:spTgt spid="47"/>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p:bldP spid="32" grpId="0"/>
      <p:bldP spid="33" grpId="0" animBg="1"/>
      <p:bldP spid="38" grpId="0"/>
      <p:bldP spid="40" grpId="0"/>
      <p:bldP spid="41" grpId="0"/>
      <p:bldP spid="43" grpId="0"/>
      <p:bldP spid="44" grpId="0"/>
      <p:bldP spid="45" grpId="0"/>
      <p:bldP spid="46" grpId="0"/>
      <p:bldP spid="47" grpId="0"/>
      <p:bldP spid="54" grpId="0" animBg="1"/>
      <p:bldP spid="55" grpId="0" animBg="1"/>
    </p:bldLst>
  </p:timing>
</p:sld>
</file>

<file path=ppt/slides/slide18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9" name="Light Blue">
            <a:extLst>
              <a:ext uri="{FF2B5EF4-FFF2-40B4-BE49-F238E27FC236}">
                <a16:creationId xmlns:a16="http://schemas.microsoft.com/office/drawing/2014/main" id="{698FDDD3-AF36-478C-8BAF-B55F3E11AE96}"/>
              </a:ext>
            </a:extLst>
          </p:cNvPr>
          <p:cNvSpPr/>
          <p:nvPr/>
        </p:nvSpPr>
        <p:spPr>
          <a:xfrm rot="11700000">
            <a:off x="-9089865" y="167822"/>
            <a:ext cx="31922598" cy="21416690"/>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7000">
                <a:schemeClr val="accent2"/>
              </a:gs>
              <a:gs pos="0">
                <a:schemeClr val="accent1">
                  <a:lumMod val="40000"/>
                  <a:lumOff val="60000"/>
                </a:schemeClr>
              </a:gs>
            </a:gsLst>
            <a:path path="circle">
              <a:fillToRect l="50000" t="50000" r="50000" b="50000"/>
            </a:path>
          </a:gradFill>
          <a:ln w="9525" cap="flat">
            <a:noFill/>
            <a:prstDash val="solid"/>
            <a:miter/>
          </a:ln>
          <a:effectLst>
            <a:softEdge rad="1270000"/>
          </a:effectLst>
        </p:spPr>
        <p:txBody>
          <a:bodyPr rtlCol="0" anchor="ctr"/>
          <a:lstStyle/>
          <a:p>
            <a:endParaRPr lang="en-US"/>
          </a:p>
        </p:txBody>
      </p:sp>
      <p:sp>
        <p:nvSpPr>
          <p:cNvPr id="4" name="Pink Purple">
            <a:extLst>
              <a:ext uri="{FF2B5EF4-FFF2-40B4-BE49-F238E27FC236}">
                <a16:creationId xmlns:a16="http://schemas.microsoft.com/office/drawing/2014/main" id="{64A1E9B8-9C94-4CD2-A33D-A9A1CF551596}"/>
              </a:ext>
            </a:extLst>
          </p:cNvPr>
          <p:cNvSpPr/>
          <p:nvPr/>
        </p:nvSpPr>
        <p:spPr>
          <a:xfrm rot="900000">
            <a:off x="-4017610" y="-8193034"/>
            <a:ext cx="21010204" cy="18788207"/>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1000">
                <a:schemeClr val="accent2"/>
              </a:gs>
              <a:gs pos="40000">
                <a:schemeClr val="accent3">
                  <a:lumMod val="75000"/>
                </a:schemeClr>
              </a:gs>
              <a:gs pos="0">
                <a:schemeClr val="accent3">
                  <a:lumMod val="75000"/>
                </a:schemeClr>
              </a:gs>
            </a:gsLst>
            <a:path path="circle">
              <a:fillToRect l="50000" t="50000" r="50000" b="50000"/>
            </a:path>
          </a:gradFill>
          <a:ln w="9525" cap="flat">
            <a:noFill/>
            <a:prstDash val="solid"/>
            <a:miter/>
          </a:ln>
          <a:effectLst>
            <a:softEdge rad="1270000"/>
          </a:effectLst>
        </p:spPr>
        <p:txBody>
          <a:bodyPr rtlCol="0" anchor="ctr"/>
          <a:lstStyle/>
          <a:p>
            <a:endParaRPr lang="en-US"/>
          </a:p>
        </p:txBody>
      </p:sp>
      <p:sp>
        <p:nvSpPr>
          <p:cNvPr id="5" name="Purple">
            <a:extLst>
              <a:ext uri="{FF2B5EF4-FFF2-40B4-BE49-F238E27FC236}">
                <a16:creationId xmlns:a16="http://schemas.microsoft.com/office/drawing/2014/main" id="{5CE93821-3D50-497F-831D-E96E8D3867FD}"/>
              </a:ext>
            </a:extLst>
          </p:cNvPr>
          <p:cNvSpPr/>
          <p:nvPr/>
        </p:nvSpPr>
        <p:spPr>
          <a:xfrm rot="15300000">
            <a:off x="2416400" y="-9343195"/>
            <a:ext cx="30017871" cy="26843243"/>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3000">
                <a:schemeClr val="accent2"/>
              </a:gs>
              <a:gs pos="0">
                <a:schemeClr val="accent2"/>
              </a:gs>
            </a:gsLst>
            <a:path path="circle">
              <a:fillToRect l="50000" t="50000" r="50000" b="50000"/>
            </a:path>
          </a:gradFill>
          <a:ln w="9525" cap="flat">
            <a:noFill/>
            <a:prstDash val="solid"/>
            <a:miter/>
          </a:ln>
          <a:effectLst>
            <a:softEdge rad="1270000"/>
          </a:effectLst>
        </p:spPr>
        <p:txBody>
          <a:bodyPr rtlCol="0" anchor="ctr"/>
          <a:lstStyle/>
          <a:p>
            <a:endParaRPr lang="en-US"/>
          </a:p>
        </p:txBody>
      </p:sp>
      <p:sp>
        <p:nvSpPr>
          <p:cNvPr id="3" name="Pink">
            <a:extLst>
              <a:ext uri="{FF2B5EF4-FFF2-40B4-BE49-F238E27FC236}">
                <a16:creationId xmlns:a16="http://schemas.microsoft.com/office/drawing/2014/main" id="{3DB4F278-CA05-4F2A-85DD-548347AB72D4}"/>
              </a:ext>
            </a:extLst>
          </p:cNvPr>
          <p:cNvSpPr/>
          <p:nvPr/>
        </p:nvSpPr>
        <p:spPr>
          <a:xfrm rot="9000000">
            <a:off x="570497" y="-5092368"/>
            <a:ext cx="17079431" cy="15273145"/>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70000">
                <a:schemeClr val="accent3">
                  <a:lumMod val="75000"/>
                </a:schemeClr>
              </a:gs>
              <a:gs pos="0">
                <a:schemeClr val="accent3"/>
              </a:gs>
            </a:gsLst>
            <a:path path="circle">
              <a:fillToRect l="50000" t="50000" r="50000" b="50000"/>
            </a:path>
          </a:gradFill>
          <a:ln w="9525" cap="flat">
            <a:noFill/>
            <a:prstDash val="solid"/>
            <a:miter/>
          </a:ln>
          <a:effectLst>
            <a:softEdge rad="1270000"/>
          </a:effectLst>
        </p:spPr>
        <p:txBody>
          <a:bodyPr rtlCol="0" anchor="ctr"/>
          <a:lstStyle/>
          <a:p>
            <a:endParaRPr lang="en-US"/>
          </a:p>
        </p:txBody>
      </p:sp>
      <p:sp>
        <p:nvSpPr>
          <p:cNvPr id="6" name="Light Blue">
            <a:extLst>
              <a:ext uri="{FF2B5EF4-FFF2-40B4-BE49-F238E27FC236}">
                <a16:creationId xmlns:a16="http://schemas.microsoft.com/office/drawing/2014/main" id="{B035C36C-144F-4D88-AAED-EAD7D3F7CFF3}"/>
              </a:ext>
            </a:extLst>
          </p:cNvPr>
          <p:cNvSpPr/>
          <p:nvPr/>
        </p:nvSpPr>
        <p:spPr>
          <a:xfrm rot="15300000">
            <a:off x="7329252" y="-6563623"/>
            <a:ext cx="30017871" cy="26843243"/>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gradFill>
            <a:gsLst>
              <a:gs pos="80000">
                <a:schemeClr val="accent2">
                  <a:alpha val="32000"/>
                </a:schemeClr>
              </a:gs>
              <a:gs pos="0">
                <a:schemeClr val="accent1"/>
              </a:gs>
            </a:gsLst>
            <a:path path="circle">
              <a:fillToRect l="50000" t="50000" r="50000" b="50000"/>
            </a:path>
          </a:gradFill>
          <a:ln w="9525" cap="flat">
            <a:noFill/>
            <a:prstDash val="solid"/>
            <a:miter/>
          </a:ln>
          <a:effectLst>
            <a:softEdge rad="1270000"/>
          </a:effectLst>
        </p:spPr>
        <p:txBody>
          <a:bodyPr rtlCol="0" anchor="ctr"/>
          <a:lstStyle/>
          <a:p>
            <a:endParaRPr lang="en-US"/>
          </a:p>
        </p:txBody>
      </p:sp>
      <p:sp>
        <p:nvSpPr>
          <p:cNvPr id="51" name="TextBox 50">
            <a:extLst>
              <a:ext uri="{FF2B5EF4-FFF2-40B4-BE49-F238E27FC236}">
                <a16:creationId xmlns:a16="http://schemas.microsoft.com/office/drawing/2014/main" id="{F178717B-03F3-4342-928F-3BA3E919DE17}"/>
              </a:ext>
            </a:extLst>
          </p:cNvPr>
          <p:cNvSpPr txBox="1"/>
          <p:nvPr/>
        </p:nvSpPr>
        <p:spPr>
          <a:xfrm>
            <a:off x="1876893" y="1502434"/>
            <a:ext cx="1778051" cy="584775"/>
          </a:xfrm>
          <a:prstGeom prst="rect">
            <a:avLst/>
          </a:prstGeom>
          <a:noFill/>
        </p:spPr>
        <p:txBody>
          <a:bodyPr wrap="none" rtlCol="0">
            <a:spAutoFit/>
          </a:bodyPr>
          <a:lstStyle/>
          <a:p>
            <a:pPr lvl="0">
              <a:defRPr/>
            </a:pPr>
            <a:r>
              <a:rPr lang="en-US" sz="3200" b="1" noProof="0">
                <a:solidFill>
                  <a:schemeClr val="bg1"/>
                </a:solidFill>
                <a:latin typeface="Century Gothic"/>
              </a:rPr>
              <a:t>agenda</a:t>
            </a:r>
            <a:endParaRPr kumimoji="0" lang="en-US" sz="1600" i="0" u="none" strike="noStrike" kern="1200" cap="none" spc="0" normalizeH="0" baseline="0" noProof="0">
              <a:ln>
                <a:noFill/>
              </a:ln>
              <a:solidFill>
                <a:schemeClr val="bg1"/>
              </a:solidFill>
              <a:effectLst/>
              <a:uLnTx/>
              <a:uFillTx/>
              <a:latin typeface="Century Gothic"/>
            </a:endParaRPr>
          </a:p>
        </p:txBody>
      </p:sp>
      <p:sp>
        <p:nvSpPr>
          <p:cNvPr id="52" name="Freeform 5">
            <a:extLst>
              <a:ext uri="{FF2B5EF4-FFF2-40B4-BE49-F238E27FC236}">
                <a16:creationId xmlns:a16="http://schemas.microsoft.com/office/drawing/2014/main" id="{6BFC78B2-C398-4DE7-BB70-868EC37BEAE8}"/>
              </a:ext>
            </a:extLst>
          </p:cNvPr>
          <p:cNvSpPr>
            <a:spLocks noEditPoints="1"/>
          </p:cNvSpPr>
          <p:nvPr/>
        </p:nvSpPr>
        <p:spPr bwMode="auto">
          <a:xfrm>
            <a:off x="3781969" y="1614170"/>
            <a:ext cx="462228" cy="42168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bg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3" name="TextBox 52">
            <a:extLst>
              <a:ext uri="{FF2B5EF4-FFF2-40B4-BE49-F238E27FC236}">
                <a16:creationId xmlns:a16="http://schemas.microsoft.com/office/drawing/2014/main" id="{23EF096D-06B0-4F6A-9817-F0B3C72A2B8D}"/>
              </a:ext>
            </a:extLst>
          </p:cNvPr>
          <p:cNvSpPr txBox="1"/>
          <p:nvPr/>
        </p:nvSpPr>
        <p:spPr>
          <a:xfrm>
            <a:off x="13129216" y="1563988"/>
            <a:ext cx="1638590" cy="461665"/>
          </a:xfrm>
          <a:prstGeom prst="rect">
            <a:avLst/>
          </a:prstGeom>
          <a:noFill/>
        </p:spPr>
        <p:txBody>
          <a:bodyPr wrap="none" rtlCol="0" anchor="ctr">
            <a:spAutoFit/>
          </a:bodyPr>
          <a:lstStyle/>
          <a:p>
            <a:pPr lvl="0">
              <a:defRPr/>
            </a:pPr>
            <a:r>
              <a:rPr lang="en-US" sz="2400">
                <a:solidFill>
                  <a:schemeClr val="bg1"/>
                </a:solidFill>
                <a:latin typeface="Century Gothic"/>
              </a:rPr>
              <a:t>Introduce</a:t>
            </a:r>
            <a:endParaRPr kumimoji="0" lang="en-US" sz="1200" i="0" u="none" strike="noStrike" kern="1200" cap="none" spc="0" normalizeH="0" baseline="0" noProof="0">
              <a:ln>
                <a:noFill/>
              </a:ln>
              <a:solidFill>
                <a:schemeClr val="bg1"/>
              </a:solidFill>
              <a:effectLst/>
              <a:uLnTx/>
              <a:uFillTx/>
              <a:latin typeface="Century Gothic"/>
            </a:endParaRPr>
          </a:p>
        </p:txBody>
      </p:sp>
      <p:sp>
        <p:nvSpPr>
          <p:cNvPr id="54" name="TextBox 53">
            <a:extLst>
              <a:ext uri="{FF2B5EF4-FFF2-40B4-BE49-F238E27FC236}">
                <a16:creationId xmlns:a16="http://schemas.microsoft.com/office/drawing/2014/main" id="{080A60DE-1E04-408B-BF46-0E098BCF4618}"/>
              </a:ext>
            </a:extLst>
          </p:cNvPr>
          <p:cNvSpPr txBox="1"/>
          <p:nvPr/>
        </p:nvSpPr>
        <p:spPr>
          <a:xfrm>
            <a:off x="15803592" y="1563988"/>
            <a:ext cx="1358064" cy="461665"/>
          </a:xfrm>
          <a:prstGeom prst="rect">
            <a:avLst/>
          </a:prstGeom>
          <a:noFill/>
        </p:spPr>
        <p:txBody>
          <a:bodyPr wrap="none" rtlCol="0" anchor="ctr">
            <a:spAutoFit/>
          </a:bodyPr>
          <a:lstStyle/>
          <a:p>
            <a:pPr lvl="0">
              <a:defRPr/>
            </a:pPr>
            <a:r>
              <a:rPr lang="en-US" sz="2400">
                <a:solidFill>
                  <a:schemeClr val="bg1"/>
                </a:solidFill>
                <a:latin typeface="Century Gothic"/>
              </a:rPr>
              <a:t>Business</a:t>
            </a:r>
            <a:endParaRPr kumimoji="0" lang="en-US" sz="1200" i="0" u="none" strike="noStrike" kern="1200" cap="none" spc="0" normalizeH="0" baseline="0" noProof="0">
              <a:ln>
                <a:noFill/>
              </a:ln>
              <a:solidFill>
                <a:schemeClr val="bg1"/>
              </a:solidFill>
              <a:effectLst/>
              <a:uLnTx/>
              <a:uFillTx/>
              <a:latin typeface="Century Gothic"/>
            </a:endParaRPr>
          </a:p>
        </p:txBody>
      </p:sp>
      <p:sp>
        <p:nvSpPr>
          <p:cNvPr id="55" name="TextBox 54">
            <a:extLst>
              <a:ext uri="{FF2B5EF4-FFF2-40B4-BE49-F238E27FC236}">
                <a16:creationId xmlns:a16="http://schemas.microsoft.com/office/drawing/2014/main" id="{C89E45A5-DD28-43FA-90C2-F11D9C0EB994}"/>
              </a:ext>
            </a:extLst>
          </p:cNvPr>
          <p:cNvSpPr txBox="1"/>
          <p:nvPr/>
        </p:nvSpPr>
        <p:spPr>
          <a:xfrm>
            <a:off x="18079114" y="1563988"/>
            <a:ext cx="1388522" cy="461665"/>
          </a:xfrm>
          <a:prstGeom prst="rect">
            <a:avLst/>
          </a:prstGeom>
          <a:noFill/>
        </p:spPr>
        <p:txBody>
          <a:bodyPr wrap="none" rtlCol="0" anchor="ctr">
            <a:spAutoFit/>
          </a:bodyPr>
          <a:lstStyle/>
          <a:p>
            <a:pPr lvl="0">
              <a:defRPr/>
            </a:pPr>
            <a:r>
              <a:rPr lang="en-US" sz="2400">
                <a:solidFill>
                  <a:schemeClr val="bg1"/>
                </a:solidFill>
                <a:latin typeface="Century Gothic"/>
              </a:rPr>
              <a:t>Portfolio</a:t>
            </a:r>
            <a:endParaRPr kumimoji="0" lang="en-US" sz="1200" i="0" u="none" strike="noStrike" kern="1200" cap="none" spc="0" normalizeH="0" baseline="0" noProof="0">
              <a:ln>
                <a:noFill/>
              </a:ln>
              <a:solidFill>
                <a:schemeClr val="bg1"/>
              </a:solidFill>
              <a:effectLst/>
              <a:uLnTx/>
              <a:uFillTx/>
              <a:latin typeface="Century Gothic"/>
            </a:endParaRPr>
          </a:p>
        </p:txBody>
      </p:sp>
      <p:sp>
        <p:nvSpPr>
          <p:cNvPr id="56" name="TextBox 55">
            <a:extLst>
              <a:ext uri="{FF2B5EF4-FFF2-40B4-BE49-F238E27FC236}">
                <a16:creationId xmlns:a16="http://schemas.microsoft.com/office/drawing/2014/main" id="{BA1CB662-1920-4CE5-AB88-25776140DCDD}"/>
              </a:ext>
            </a:extLst>
          </p:cNvPr>
          <p:cNvSpPr txBox="1"/>
          <p:nvPr/>
        </p:nvSpPr>
        <p:spPr>
          <a:xfrm>
            <a:off x="20629477" y="1563988"/>
            <a:ext cx="1263487" cy="461665"/>
          </a:xfrm>
          <a:prstGeom prst="rect">
            <a:avLst/>
          </a:prstGeom>
          <a:noFill/>
        </p:spPr>
        <p:txBody>
          <a:bodyPr wrap="none" rtlCol="0" anchor="ctr">
            <a:spAutoFit/>
          </a:bodyPr>
          <a:lstStyle/>
          <a:p>
            <a:pPr lvl="0">
              <a:defRPr/>
            </a:pPr>
            <a:r>
              <a:rPr lang="en-US" sz="2400">
                <a:solidFill>
                  <a:schemeClr val="bg1"/>
                </a:solidFill>
                <a:latin typeface="Century Gothic"/>
              </a:rPr>
              <a:t>Explore</a:t>
            </a:r>
            <a:endParaRPr kumimoji="0" lang="en-US" sz="1200" i="0" u="none" strike="noStrike" kern="1200" cap="none" spc="0" normalizeH="0" baseline="0" noProof="0">
              <a:ln>
                <a:noFill/>
              </a:ln>
              <a:solidFill>
                <a:schemeClr val="bg1"/>
              </a:solidFill>
              <a:effectLst/>
              <a:uLnTx/>
              <a:uFillTx/>
              <a:latin typeface="Century Gothic"/>
            </a:endParaRPr>
          </a:p>
        </p:txBody>
      </p:sp>
      <p:sp>
        <p:nvSpPr>
          <p:cNvPr id="57" name="TextBox 56">
            <a:extLst>
              <a:ext uri="{FF2B5EF4-FFF2-40B4-BE49-F238E27FC236}">
                <a16:creationId xmlns:a16="http://schemas.microsoft.com/office/drawing/2014/main" id="{CF56F3D8-8FA8-4C5B-BB2C-2EAF307B95BF}"/>
              </a:ext>
            </a:extLst>
          </p:cNvPr>
          <p:cNvSpPr txBox="1"/>
          <p:nvPr/>
        </p:nvSpPr>
        <p:spPr>
          <a:xfrm>
            <a:off x="7574065" y="6039671"/>
            <a:ext cx="9239045" cy="83099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chemeClr val="bg1"/>
                </a:solidFill>
                <a:effectLst/>
                <a:uLnTx/>
                <a:uFillTx/>
                <a:latin typeface="Calibri"/>
                <a:ea typeface="+mn-ea"/>
                <a:cs typeface="+mn-cs"/>
              </a:rPr>
              <a:t>Donec eget viverra nisi, non luctus arcu. Sed ipsum leo, volutpat id convallis vitae, mollis ac dui. c</a:t>
            </a:r>
          </a:p>
        </p:txBody>
      </p:sp>
      <p:sp>
        <p:nvSpPr>
          <p:cNvPr id="59" name="TextBox 58">
            <a:extLst>
              <a:ext uri="{FF2B5EF4-FFF2-40B4-BE49-F238E27FC236}">
                <a16:creationId xmlns:a16="http://schemas.microsoft.com/office/drawing/2014/main" id="{AA29FC99-A217-4F4F-9E27-AC58546E029E}"/>
              </a:ext>
            </a:extLst>
          </p:cNvPr>
          <p:cNvSpPr txBox="1"/>
          <p:nvPr/>
        </p:nvSpPr>
        <p:spPr>
          <a:xfrm>
            <a:off x="4845789" y="2684907"/>
            <a:ext cx="14695596" cy="3770263"/>
          </a:xfrm>
          <a:prstGeom prst="rect">
            <a:avLst/>
          </a:prstGeom>
          <a:noFill/>
        </p:spPr>
        <p:txBody>
          <a:bodyPr wrap="square" rtlCol="0">
            <a:spAutoFit/>
          </a:bodyPr>
          <a:lstStyle/>
          <a:p>
            <a:pPr lvl="0" algn="ctr">
              <a:defRPr/>
            </a:pPr>
            <a:r>
              <a:rPr lang="en-US" sz="23900" b="1">
                <a:solidFill>
                  <a:schemeClr val="bg1"/>
                </a:solidFill>
                <a:latin typeface="Century Gothic"/>
              </a:rPr>
              <a:t>Portfolio</a:t>
            </a:r>
            <a:endParaRPr kumimoji="0" lang="en-US" sz="9600" i="0" u="none" strike="noStrike" kern="1200" cap="none" spc="0" normalizeH="0" baseline="0" noProof="0">
              <a:ln>
                <a:noFill/>
              </a:ln>
              <a:solidFill>
                <a:schemeClr val="bg1"/>
              </a:solidFill>
              <a:effectLst/>
              <a:uLnTx/>
              <a:uFillTx/>
              <a:latin typeface="Century Gothic"/>
            </a:endParaRPr>
          </a:p>
        </p:txBody>
      </p:sp>
      <p:sp>
        <p:nvSpPr>
          <p:cNvPr id="21" name="Rectangle 20">
            <a:extLst>
              <a:ext uri="{FF2B5EF4-FFF2-40B4-BE49-F238E27FC236}">
                <a16:creationId xmlns:a16="http://schemas.microsoft.com/office/drawing/2014/main" id="{993BABEC-133B-416B-AA9E-426526149A3A}"/>
              </a:ext>
            </a:extLst>
          </p:cNvPr>
          <p:cNvSpPr/>
          <p:nvPr/>
        </p:nvSpPr>
        <p:spPr>
          <a:xfrm>
            <a:off x="0" y="8686799"/>
            <a:ext cx="24387175" cy="68336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0" name="Group 49">
            <a:extLst>
              <a:ext uri="{FF2B5EF4-FFF2-40B4-BE49-F238E27FC236}">
                <a16:creationId xmlns:a16="http://schemas.microsoft.com/office/drawing/2014/main" id="{C6391584-73C4-4D69-824A-6E5C611A8820}"/>
              </a:ext>
            </a:extLst>
          </p:cNvPr>
          <p:cNvGrpSpPr/>
          <p:nvPr/>
        </p:nvGrpSpPr>
        <p:grpSpPr>
          <a:xfrm>
            <a:off x="3095904" y="7670611"/>
            <a:ext cx="2272738" cy="2032377"/>
            <a:chOff x="3095904" y="7670611"/>
            <a:chExt cx="2272738" cy="2032377"/>
          </a:xfrm>
        </p:grpSpPr>
        <p:sp>
          <p:nvSpPr>
            <p:cNvPr id="8" name="Graphic 6">
              <a:extLst>
                <a:ext uri="{FF2B5EF4-FFF2-40B4-BE49-F238E27FC236}">
                  <a16:creationId xmlns:a16="http://schemas.microsoft.com/office/drawing/2014/main" id="{98B145D2-58A6-4454-9A3F-DDFAFB96A753}"/>
                </a:ext>
              </a:extLst>
            </p:cNvPr>
            <p:cNvSpPr/>
            <p:nvPr/>
          </p:nvSpPr>
          <p:spPr>
            <a:xfrm rot="9000000">
              <a:off x="3095904" y="7670611"/>
              <a:ext cx="2272738" cy="2032377"/>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solidFill>
              <a:schemeClr val="accent1"/>
            </a:solidFill>
            <a:ln w="60325" cap="flat">
              <a:solidFill>
                <a:schemeClr val="bg1"/>
              </a:solidFill>
              <a:prstDash val="solid"/>
              <a:miter/>
            </a:ln>
            <a:effectLst>
              <a:outerShdw blurRad="203200" sx="102000" sy="102000" algn="ctr" rotWithShape="0">
                <a:schemeClr val="accent1">
                  <a:lumMod val="75000"/>
                  <a:alpha val="40000"/>
                </a:schemeClr>
              </a:outerShdw>
            </a:effectLst>
          </p:spPr>
          <p:txBody>
            <a:bodyPr rtlCol="0" anchor="ctr"/>
            <a:lstStyle/>
            <a:p>
              <a:endParaRPr lang="en-US">
                <a:latin typeface="Designball-Buildings-01" pitchFamily="2" charset="0"/>
              </a:endParaRPr>
            </a:p>
          </p:txBody>
        </p:sp>
        <p:sp>
          <p:nvSpPr>
            <p:cNvPr id="28" name="Rectangle 27">
              <a:extLst>
                <a:ext uri="{FF2B5EF4-FFF2-40B4-BE49-F238E27FC236}">
                  <a16:creationId xmlns:a16="http://schemas.microsoft.com/office/drawing/2014/main" id="{E1259B2E-7609-42CC-9DBF-703EE3594D18}"/>
                </a:ext>
              </a:extLst>
            </p:cNvPr>
            <p:cNvSpPr/>
            <p:nvPr/>
          </p:nvSpPr>
          <p:spPr>
            <a:xfrm>
              <a:off x="3565298" y="7996682"/>
              <a:ext cx="1210589" cy="1323439"/>
            </a:xfrm>
            <a:prstGeom prst="rect">
              <a:avLst/>
            </a:prstGeom>
          </p:spPr>
          <p:txBody>
            <a:bodyPr wrap="none"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0" b="0" i="0" u="none" strike="noStrike" kern="1200" cap="none" spc="0" normalizeH="0" baseline="0" noProof="0">
                  <a:ln>
                    <a:noFill/>
                  </a:ln>
                  <a:solidFill>
                    <a:srgbClr val="FFFFFF"/>
                  </a:solidFill>
                  <a:effectLst/>
                  <a:uLnTx/>
                  <a:uFillTx/>
                  <a:latin typeface="Designball-Buildings-01" pitchFamily="2" charset="0"/>
                  <a:ea typeface="Open Sans" panose="020B0606030504020204" pitchFamily="34" charset="0"/>
                  <a:cs typeface="Open Sans" panose="020B0606030504020204" pitchFamily="34" charset="0"/>
                </a:rPr>
                <a:t>P</a:t>
              </a:r>
            </a:p>
          </p:txBody>
        </p:sp>
      </p:grpSp>
      <p:grpSp>
        <p:nvGrpSpPr>
          <p:cNvPr id="49" name="Group 48">
            <a:extLst>
              <a:ext uri="{FF2B5EF4-FFF2-40B4-BE49-F238E27FC236}">
                <a16:creationId xmlns:a16="http://schemas.microsoft.com/office/drawing/2014/main" id="{1A171F45-E6EF-4839-A2C8-7710D66437F3}"/>
              </a:ext>
            </a:extLst>
          </p:cNvPr>
          <p:cNvGrpSpPr/>
          <p:nvPr/>
        </p:nvGrpSpPr>
        <p:grpSpPr>
          <a:xfrm>
            <a:off x="8399743" y="7670611"/>
            <a:ext cx="2272738" cy="2032377"/>
            <a:chOff x="8399743" y="7670611"/>
            <a:chExt cx="2272738" cy="2032377"/>
          </a:xfrm>
        </p:grpSpPr>
        <p:sp>
          <p:nvSpPr>
            <p:cNvPr id="45" name="Graphic 6">
              <a:extLst>
                <a:ext uri="{FF2B5EF4-FFF2-40B4-BE49-F238E27FC236}">
                  <a16:creationId xmlns:a16="http://schemas.microsoft.com/office/drawing/2014/main" id="{3F388CDC-1D44-4A9D-8E3F-AC128C1046A1}"/>
                </a:ext>
              </a:extLst>
            </p:cNvPr>
            <p:cNvSpPr/>
            <p:nvPr/>
          </p:nvSpPr>
          <p:spPr>
            <a:xfrm rot="20700000">
              <a:off x="8399743" y="7670611"/>
              <a:ext cx="2272738" cy="2032377"/>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solidFill>
              <a:schemeClr val="accent2"/>
            </a:solidFill>
            <a:ln w="60325" cap="flat">
              <a:solidFill>
                <a:schemeClr val="bg1"/>
              </a:solidFill>
              <a:prstDash val="solid"/>
              <a:miter/>
            </a:ln>
            <a:effectLst>
              <a:outerShdw blurRad="203200" sx="102000" sy="102000" algn="ctr" rotWithShape="0">
                <a:schemeClr val="accent2">
                  <a:lumMod val="75000"/>
                  <a:alpha val="40000"/>
                </a:schemeClr>
              </a:outerShdw>
            </a:effectLst>
          </p:spPr>
          <p:txBody>
            <a:bodyPr rtlCol="0" anchor="ctr"/>
            <a:lstStyle/>
            <a:p>
              <a:endParaRPr lang="en-US">
                <a:latin typeface="Designball-Buildings-01" pitchFamily="2" charset="0"/>
              </a:endParaRPr>
            </a:p>
          </p:txBody>
        </p:sp>
        <p:sp>
          <p:nvSpPr>
            <p:cNvPr id="34" name="Rectangle 33">
              <a:extLst>
                <a:ext uri="{FF2B5EF4-FFF2-40B4-BE49-F238E27FC236}">
                  <a16:creationId xmlns:a16="http://schemas.microsoft.com/office/drawing/2014/main" id="{45AC0E31-5D04-4246-9240-103C7B98F089}"/>
                </a:ext>
              </a:extLst>
            </p:cNvPr>
            <p:cNvSpPr/>
            <p:nvPr/>
          </p:nvSpPr>
          <p:spPr>
            <a:xfrm>
              <a:off x="8942460" y="7996681"/>
              <a:ext cx="1210589" cy="1323439"/>
            </a:xfrm>
            <a:prstGeom prst="rect">
              <a:avLst/>
            </a:prstGeom>
          </p:spPr>
          <p:txBody>
            <a:bodyPr wrap="none"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0" b="0" i="0" u="none" strike="noStrike" kern="1200" cap="none" spc="0" normalizeH="0" baseline="0" noProof="0">
                  <a:ln>
                    <a:noFill/>
                  </a:ln>
                  <a:solidFill>
                    <a:srgbClr val="FFFFFF"/>
                  </a:solidFill>
                  <a:effectLst/>
                  <a:uLnTx/>
                  <a:uFillTx/>
                  <a:latin typeface="Designball-Buildings-01" pitchFamily="2" charset="0"/>
                  <a:ea typeface="Open Sans" panose="020B0606030504020204" pitchFamily="34" charset="0"/>
                  <a:cs typeface="Open Sans" panose="020B0606030504020204" pitchFamily="34" charset="0"/>
                </a:rPr>
                <a:t>r</a:t>
              </a:r>
            </a:p>
          </p:txBody>
        </p:sp>
      </p:grpSp>
      <p:grpSp>
        <p:nvGrpSpPr>
          <p:cNvPr id="48" name="Group 47">
            <a:extLst>
              <a:ext uri="{FF2B5EF4-FFF2-40B4-BE49-F238E27FC236}">
                <a16:creationId xmlns:a16="http://schemas.microsoft.com/office/drawing/2014/main" id="{5E75714C-897C-45E6-9940-4965AC3BCEF5}"/>
              </a:ext>
            </a:extLst>
          </p:cNvPr>
          <p:cNvGrpSpPr/>
          <p:nvPr/>
        </p:nvGrpSpPr>
        <p:grpSpPr>
          <a:xfrm>
            <a:off x="13672027" y="7670611"/>
            <a:ext cx="2272738" cy="2032377"/>
            <a:chOff x="13672027" y="7670611"/>
            <a:chExt cx="2272738" cy="2032377"/>
          </a:xfrm>
        </p:grpSpPr>
        <p:sp>
          <p:nvSpPr>
            <p:cNvPr id="46" name="Graphic 6">
              <a:extLst>
                <a:ext uri="{FF2B5EF4-FFF2-40B4-BE49-F238E27FC236}">
                  <a16:creationId xmlns:a16="http://schemas.microsoft.com/office/drawing/2014/main" id="{1F3843C2-F959-4568-8AF3-0CC32CE85BFF}"/>
                </a:ext>
              </a:extLst>
            </p:cNvPr>
            <p:cNvSpPr/>
            <p:nvPr/>
          </p:nvSpPr>
          <p:spPr>
            <a:xfrm rot="9000000">
              <a:off x="13672027" y="7670611"/>
              <a:ext cx="2272738" cy="2032377"/>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solidFill>
              <a:schemeClr val="accent3"/>
            </a:solidFill>
            <a:ln w="60325" cap="flat">
              <a:solidFill>
                <a:schemeClr val="bg1"/>
              </a:solidFill>
              <a:prstDash val="solid"/>
              <a:miter/>
            </a:ln>
            <a:effectLst>
              <a:outerShdw blurRad="203200" sx="102000" sy="102000" algn="ctr" rotWithShape="0">
                <a:schemeClr val="accent3">
                  <a:lumMod val="75000"/>
                  <a:alpha val="40000"/>
                </a:schemeClr>
              </a:outerShdw>
            </a:effectLst>
          </p:spPr>
          <p:txBody>
            <a:bodyPr rtlCol="0" anchor="ctr"/>
            <a:lstStyle/>
            <a:p>
              <a:endParaRPr lang="en-US">
                <a:latin typeface="Designball-Buildings-01" pitchFamily="2" charset="0"/>
              </a:endParaRPr>
            </a:p>
          </p:txBody>
        </p:sp>
        <p:sp>
          <p:nvSpPr>
            <p:cNvPr id="40" name="Rectangle 39">
              <a:extLst>
                <a:ext uri="{FF2B5EF4-FFF2-40B4-BE49-F238E27FC236}">
                  <a16:creationId xmlns:a16="http://schemas.microsoft.com/office/drawing/2014/main" id="{64AC0A5E-79DC-4D04-9506-8F02B253F22A}"/>
                </a:ext>
              </a:extLst>
            </p:cNvPr>
            <p:cNvSpPr/>
            <p:nvPr/>
          </p:nvSpPr>
          <p:spPr>
            <a:xfrm>
              <a:off x="14168951" y="7930103"/>
              <a:ext cx="1210588" cy="1323439"/>
            </a:xfrm>
            <a:prstGeom prst="rect">
              <a:avLst/>
            </a:prstGeom>
          </p:spPr>
          <p:txBody>
            <a:bodyPr wrap="none"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0" b="0" i="0" u="none" strike="noStrike" kern="1200" cap="none" spc="0" normalizeH="0" baseline="0" noProof="0">
                  <a:ln>
                    <a:noFill/>
                  </a:ln>
                  <a:solidFill>
                    <a:srgbClr val="FFFFFF"/>
                  </a:solidFill>
                  <a:effectLst/>
                  <a:uLnTx/>
                  <a:uFillTx/>
                  <a:latin typeface="Designball-Buildings-01" pitchFamily="2" charset="0"/>
                  <a:ea typeface="Open Sans" panose="020B0606030504020204" pitchFamily="34" charset="0"/>
                  <a:cs typeface="Open Sans" panose="020B0606030504020204" pitchFamily="34" charset="0"/>
                </a:rPr>
                <a:t>f</a:t>
              </a:r>
            </a:p>
          </p:txBody>
        </p:sp>
      </p:grpSp>
      <p:grpSp>
        <p:nvGrpSpPr>
          <p:cNvPr id="10" name="Group 9">
            <a:extLst>
              <a:ext uri="{FF2B5EF4-FFF2-40B4-BE49-F238E27FC236}">
                <a16:creationId xmlns:a16="http://schemas.microsoft.com/office/drawing/2014/main" id="{0F96933C-A401-4C66-A352-E571E61B0055}"/>
              </a:ext>
            </a:extLst>
          </p:cNvPr>
          <p:cNvGrpSpPr/>
          <p:nvPr/>
        </p:nvGrpSpPr>
        <p:grpSpPr>
          <a:xfrm>
            <a:off x="18975866" y="7670611"/>
            <a:ext cx="2272738" cy="2032377"/>
            <a:chOff x="18975866" y="7670611"/>
            <a:chExt cx="2272738" cy="2032377"/>
          </a:xfrm>
        </p:grpSpPr>
        <p:sp>
          <p:nvSpPr>
            <p:cNvPr id="47" name="Graphic 6">
              <a:extLst>
                <a:ext uri="{FF2B5EF4-FFF2-40B4-BE49-F238E27FC236}">
                  <a16:creationId xmlns:a16="http://schemas.microsoft.com/office/drawing/2014/main" id="{329D09E0-72A7-471E-BBA6-500B3FEE4AB4}"/>
                </a:ext>
              </a:extLst>
            </p:cNvPr>
            <p:cNvSpPr/>
            <p:nvPr/>
          </p:nvSpPr>
          <p:spPr>
            <a:xfrm rot="20700000">
              <a:off x="18975866" y="7670611"/>
              <a:ext cx="2272738" cy="2032377"/>
            </a:xfrm>
            <a:custGeom>
              <a:avLst/>
              <a:gdLst>
                <a:gd name="connsiteX0" fmla="*/ 7866683 w 8105775"/>
                <a:gd name="connsiteY0" fmla="*/ 3469179 h 7248525"/>
                <a:gd name="connsiteX1" fmla="*/ 6844650 w 8105775"/>
                <a:gd name="connsiteY1" fmla="*/ 1416541 h 7248525"/>
                <a:gd name="connsiteX2" fmla="*/ 5800711 w 8105775"/>
                <a:gd name="connsiteY2" fmla="*/ 430704 h 7248525"/>
                <a:gd name="connsiteX3" fmla="*/ 1604948 w 8105775"/>
                <a:gd name="connsiteY3" fmla="*/ 1225089 h 7248525"/>
                <a:gd name="connsiteX4" fmla="*/ 8558 w 8105775"/>
                <a:gd name="connsiteY4" fmla="*/ 4330239 h 7248525"/>
                <a:gd name="connsiteX5" fmla="*/ 1055355 w 8105775"/>
                <a:gd name="connsiteY5" fmla="*/ 6109509 h 7248525"/>
                <a:gd name="connsiteX6" fmla="*/ 2590785 w 8105775"/>
                <a:gd name="connsiteY6" fmla="*/ 6781022 h 7248525"/>
                <a:gd name="connsiteX7" fmla="*/ 4990133 w 8105775"/>
                <a:gd name="connsiteY7" fmla="*/ 7234412 h 7248525"/>
                <a:gd name="connsiteX8" fmla="*/ 6442696 w 8105775"/>
                <a:gd name="connsiteY8" fmla="*/ 7103919 h 7248525"/>
                <a:gd name="connsiteX9" fmla="*/ 7065631 w 8105775"/>
                <a:gd name="connsiteY9" fmla="*/ 6813406 h 7248525"/>
                <a:gd name="connsiteX10" fmla="*/ 7575218 w 8105775"/>
                <a:gd name="connsiteY10" fmla="*/ 6330489 h 7248525"/>
                <a:gd name="connsiteX11" fmla="*/ 8074328 w 8105775"/>
                <a:gd name="connsiteY11" fmla="*/ 5337031 h 7248525"/>
                <a:gd name="connsiteX12" fmla="*/ 8036228 w 8105775"/>
                <a:gd name="connsiteY12" fmla="*/ 4195937 h 7248525"/>
                <a:gd name="connsiteX13" fmla="*/ 7866683 w 8105775"/>
                <a:gd name="connsiteY13" fmla="*/ 3469179 h 724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105775" h="7248525">
                  <a:moveTo>
                    <a:pt x="7866683" y="3469179"/>
                  </a:moveTo>
                  <a:cubicBezTo>
                    <a:pt x="7655228" y="2729086"/>
                    <a:pt x="7324711" y="2029951"/>
                    <a:pt x="6844650" y="1416541"/>
                  </a:cubicBezTo>
                  <a:cubicBezTo>
                    <a:pt x="6549375" y="1038399"/>
                    <a:pt x="6199808" y="699309"/>
                    <a:pt x="5800711" y="430704"/>
                  </a:cubicBezTo>
                  <a:cubicBezTo>
                    <a:pt x="4204321" y="-641811"/>
                    <a:pt x="2276460" y="544051"/>
                    <a:pt x="1604948" y="1225089"/>
                  </a:cubicBezTo>
                  <a:cubicBezTo>
                    <a:pt x="933435" y="1906126"/>
                    <a:pt x="-104790" y="3310111"/>
                    <a:pt x="8558" y="4330239"/>
                  </a:cubicBezTo>
                  <a:cubicBezTo>
                    <a:pt x="121905" y="5350367"/>
                    <a:pt x="583868" y="5796137"/>
                    <a:pt x="1055355" y="6109509"/>
                  </a:cubicBezTo>
                  <a:cubicBezTo>
                    <a:pt x="1526843" y="6423834"/>
                    <a:pt x="2328848" y="6711489"/>
                    <a:pt x="2590785" y="6781022"/>
                  </a:cubicBezTo>
                  <a:cubicBezTo>
                    <a:pt x="2852723" y="6850554"/>
                    <a:pt x="4212893" y="7164879"/>
                    <a:pt x="4990133" y="7234412"/>
                  </a:cubicBezTo>
                  <a:cubicBezTo>
                    <a:pt x="5474003" y="7278226"/>
                    <a:pt x="5975971" y="7243937"/>
                    <a:pt x="6442696" y="7103919"/>
                  </a:cubicBezTo>
                  <a:cubicBezTo>
                    <a:pt x="6659866" y="7039149"/>
                    <a:pt x="6885608" y="6952472"/>
                    <a:pt x="7065631" y="6813406"/>
                  </a:cubicBezTo>
                  <a:cubicBezTo>
                    <a:pt x="7251368" y="6670531"/>
                    <a:pt x="7423771" y="6509559"/>
                    <a:pt x="7575218" y="6330489"/>
                  </a:cubicBezTo>
                  <a:cubicBezTo>
                    <a:pt x="7816200" y="6043787"/>
                    <a:pt x="8001938" y="5706601"/>
                    <a:pt x="8074328" y="5337031"/>
                  </a:cubicBezTo>
                  <a:cubicBezTo>
                    <a:pt x="8147671" y="4960794"/>
                    <a:pt x="8104808" y="4572174"/>
                    <a:pt x="8036228" y="4195937"/>
                  </a:cubicBezTo>
                  <a:cubicBezTo>
                    <a:pt x="7990508" y="3951144"/>
                    <a:pt x="7935263" y="3708256"/>
                    <a:pt x="7866683" y="3469179"/>
                  </a:cubicBezTo>
                  <a:close/>
                </a:path>
              </a:pathLst>
            </a:custGeom>
            <a:solidFill>
              <a:schemeClr val="accent5"/>
            </a:solidFill>
            <a:ln w="60325" cap="flat">
              <a:solidFill>
                <a:schemeClr val="bg1"/>
              </a:solidFill>
              <a:prstDash val="solid"/>
              <a:miter/>
            </a:ln>
            <a:effectLst>
              <a:outerShdw blurRad="203200" sx="102000" sy="102000" algn="ctr" rotWithShape="0">
                <a:schemeClr val="accent5">
                  <a:lumMod val="75000"/>
                  <a:alpha val="40000"/>
                </a:schemeClr>
              </a:outerShdw>
            </a:effectLst>
          </p:spPr>
          <p:txBody>
            <a:bodyPr rtlCol="0" anchor="ctr"/>
            <a:lstStyle/>
            <a:p>
              <a:endParaRPr lang="en-US">
                <a:latin typeface="Designball-Buildings-01" pitchFamily="2" charset="0"/>
              </a:endParaRPr>
            </a:p>
          </p:txBody>
        </p:sp>
        <p:sp>
          <p:nvSpPr>
            <p:cNvPr id="44" name="Rectangle 43">
              <a:extLst>
                <a:ext uri="{FF2B5EF4-FFF2-40B4-BE49-F238E27FC236}">
                  <a16:creationId xmlns:a16="http://schemas.microsoft.com/office/drawing/2014/main" id="{151BD0C5-E759-401D-B7BE-5906DE50E56F}"/>
                </a:ext>
              </a:extLst>
            </p:cNvPr>
            <p:cNvSpPr/>
            <p:nvPr/>
          </p:nvSpPr>
          <p:spPr>
            <a:xfrm>
              <a:off x="19543777" y="7996681"/>
              <a:ext cx="1210588" cy="1323439"/>
            </a:xfrm>
            <a:prstGeom prst="rect">
              <a:avLst/>
            </a:prstGeom>
          </p:spPr>
          <p:txBody>
            <a:bodyPr wrap="none"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0" b="0" i="0" u="none" strike="noStrike" kern="1200" cap="none" spc="0" normalizeH="0" baseline="0" noProof="0">
                  <a:ln>
                    <a:noFill/>
                  </a:ln>
                  <a:solidFill>
                    <a:srgbClr val="FFFFFF"/>
                  </a:solidFill>
                  <a:effectLst/>
                  <a:uLnTx/>
                  <a:uFillTx/>
                  <a:latin typeface="Designball-Buildings-01" pitchFamily="2" charset="0"/>
                  <a:ea typeface="Open Sans" panose="020B0606030504020204" pitchFamily="34" charset="0"/>
                  <a:cs typeface="Open Sans" panose="020B0606030504020204" pitchFamily="34" charset="0"/>
                </a:rPr>
                <a:t>Q</a:t>
              </a:r>
            </a:p>
          </p:txBody>
        </p:sp>
      </p:grpSp>
      <p:grpSp>
        <p:nvGrpSpPr>
          <p:cNvPr id="27" name="Group 26">
            <a:extLst>
              <a:ext uri="{FF2B5EF4-FFF2-40B4-BE49-F238E27FC236}">
                <a16:creationId xmlns:a16="http://schemas.microsoft.com/office/drawing/2014/main" id="{D412639C-7CA2-4B87-AE20-1149DA33D01E}"/>
              </a:ext>
            </a:extLst>
          </p:cNvPr>
          <p:cNvGrpSpPr/>
          <p:nvPr/>
        </p:nvGrpSpPr>
        <p:grpSpPr>
          <a:xfrm>
            <a:off x="2516187" y="9787841"/>
            <a:ext cx="3409950" cy="2556708"/>
            <a:chOff x="2933700" y="5579646"/>
            <a:chExt cx="3409950" cy="2556708"/>
          </a:xfrm>
        </p:grpSpPr>
        <p:sp>
          <p:nvSpPr>
            <p:cNvPr id="29" name="TextBox 28">
              <a:extLst>
                <a:ext uri="{FF2B5EF4-FFF2-40B4-BE49-F238E27FC236}">
                  <a16:creationId xmlns:a16="http://schemas.microsoft.com/office/drawing/2014/main" id="{ED7E0A24-3841-4A07-B2AB-004C44E93D5F}"/>
                </a:ext>
              </a:extLst>
            </p:cNvPr>
            <p:cNvSpPr txBox="1"/>
            <p:nvPr/>
          </p:nvSpPr>
          <p:spPr>
            <a:xfrm>
              <a:off x="4072546" y="6140971"/>
              <a:ext cx="1154482" cy="769441"/>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#01</a:t>
              </a:r>
            </a:p>
          </p:txBody>
        </p:sp>
        <p:sp>
          <p:nvSpPr>
            <p:cNvPr id="30" name="Isosceles Triangle 29">
              <a:extLst>
                <a:ext uri="{FF2B5EF4-FFF2-40B4-BE49-F238E27FC236}">
                  <a16:creationId xmlns:a16="http://schemas.microsoft.com/office/drawing/2014/main" id="{3ED98CCC-A88D-47D8-8362-557D2340DBF9}"/>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endParaRPr>
            </a:p>
          </p:txBody>
        </p:sp>
        <p:sp>
          <p:nvSpPr>
            <p:cNvPr id="31" name="TextBox 30">
              <a:extLst>
                <a:ext uri="{FF2B5EF4-FFF2-40B4-BE49-F238E27FC236}">
                  <a16:creationId xmlns:a16="http://schemas.microsoft.com/office/drawing/2014/main" id="{3901B54B-D3DA-49F8-AE15-20D3ADA8EE89}"/>
                </a:ext>
              </a:extLst>
            </p:cNvPr>
            <p:cNvSpPr txBox="1"/>
            <p:nvPr/>
          </p:nvSpPr>
          <p:spPr>
            <a:xfrm>
              <a:off x="2933700" y="7213024"/>
              <a:ext cx="3409950"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Phasellus id ligula ut enim elementum bibendum eget eget magna.</a:t>
              </a:r>
            </a:p>
          </p:txBody>
        </p:sp>
      </p:grpSp>
      <p:grpSp>
        <p:nvGrpSpPr>
          <p:cNvPr id="33" name="Group 32">
            <a:extLst>
              <a:ext uri="{FF2B5EF4-FFF2-40B4-BE49-F238E27FC236}">
                <a16:creationId xmlns:a16="http://schemas.microsoft.com/office/drawing/2014/main" id="{2A47CFA0-2994-49C6-86E4-EB34CA7543F8}"/>
              </a:ext>
            </a:extLst>
          </p:cNvPr>
          <p:cNvGrpSpPr/>
          <p:nvPr/>
        </p:nvGrpSpPr>
        <p:grpSpPr>
          <a:xfrm>
            <a:off x="7831137" y="9787841"/>
            <a:ext cx="3409950" cy="2556708"/>
            <a:chOff x="2933700" y="5579646"/>
            <a:chExt cx="3409950" cy="2556708"/>
          </a:xfrm>
        </p:grpSpPr>
        <p:sp>
          <p:nvSpPr>
            <p:cNvPr id="35" name="TextBox 34">
              <a:extLst>
                <a:ext uri="{FF2B5EF4-FFF2-40B4-BE49-F238E27FC236}">
                  <a16:creationId xmlns:a16="http://schemas.microsoft.com/office/drawing/2014/main" id="{E0B48E11-A0D3-4CAC-B3EF-6EA163B7533D}"/>
                </a:ext>
              </a:extLst>
            </p:cNvPr>
            <p:cNvSpPr txBox="1"/>
            <p:nvPr/>
          </p:nvSpPr>
          <p:spPr>
            <a:xfrm>
              <a:off x="4072546" y="6140971"/>
              <a:ext cx="1154482" cy="769441"/>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#02</a:t>
              </a:r>
            </a:p>
          </p:txBody>
        </p:sp>
        <p:sp>
          <p:nvSpPr>
            <p:cNvPr id="36" name="Isosceles Triangle 35">
              <a:extLst>
                <a:ext uri="{FF2B5EF4-FFF2-40B4-BE49-F238E27FC236}">
                  <a16:creationId xmlns:a16="http://schemas.microsoft.com/office/drawing/2014/main" id="{C2BBC47F-E07A-4C4D-8811-80F647F69EAB}"/>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endParaRPr>
            </a:p>
          </p:txBody>
        </p:sp>
        <p:sp>
          <p:nvSpPr>
            <p:cNvPr id="37" name="TextBox 36">
              <a:extLst>
                <a:ext uri="{FF2B5EF4-FFF2-40B4-BE49-F238E27FC236}">
                  <a16:creationId xmlns:a16="http://schemas.microsoft.com/office/drawing/2014/main" id="{B09A6014-6B5C-480B-A41B-6FED1C2A151C}"/>
                </a:ext>
              </a:extLst>
            </p:cNvPr>
            <p:cNvSpPr txBox="1"/>
            <p:nvPr/>
          </p:nvSpPr>
          <p:spPr>
            <a:xfrm>
              <a:off x="2933700" y="7213024"/>
              <a:ext cx="3409950"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Phasellus id ligula ut enim elementum bibendum eget eget magna.</a:t>
              </a:r>
            </a:p>
          </p:txBody>
        </p:sp>
      </p:grpSp>
      <p:grpSp>
        <p:nvGrpSpPr>
          <p:cNvPr id="39" name="Group 38">
            <a:extLst>
              <a:ext uri="{FF2B5EF4-FFF2-40B4-BE49-F238E27FC236}">
                <a16:creationId xmlns:a16="http://schemas.microsoft.com/office/drawing/2014/main" id="{CD644246-1052-44E8-9911-E0C151AD7213}"/>
              </a:ext>
            </a:extLst>
          </p:cNvPr>
          <p:cNvGrpSpPr/>
          <p:nvPr/>
        </p:nvGrpSpPr>
        <p:grpSpPr>
          <a:xfrm>
            <a:off x="13146087" y="9787841"/>
            <a:ext cx="3409950" cy="2556708"/>
            <a:chOff x="2933700" y="5579646"/>
            <a:chExt cx="3409950" cy="2556708"/>
          </a:xfrm>
        </p:grpSpPr>
        <p:sp>
          <p:nvSpPr>
            <p:cNvPr id="41" name="TextBox 40">
              <a:extLst>
                <a:ext uri="{FF2B5EF4-FFF2-40B4-BE49-F238E27FC236}">
                  <a16:creationId xmlns:a16="http://schemas.microsoft.com/office/drawing/2014/main" id="{2ADDEBCB-A69E-49C0-BAC4-2EFF612FDCA2}"/>
                </a:ext>
              </a:extLst>
            </p:cNvPr>
            <p:cNvSpPr txBox="1"/>
            <p:nvPr/>
          </p:nvSpPr>
          <p:spPr>
            <a:xfrm>
              <a:off x="4072546" y="6140971"/>
              <a:ext cx="1154482" cy="769441"/>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#03</a:t>
              </a:r>
            </a:p>
          </p:txBody>
        </p:sp>
        <p:sp>
          <p:nvSpPr>
            <p:cNvPr id="42" name="Isosceles Triangle 41">
              <a:extLst>
                <a:ext uri="{FF2B5EF4-FFF2-40B4-BE49-F238E27FC236}">
                  <a16:creationId xmlns:a16="http://schemas.microsoft.com/office/drawing/2014/main" id="{8D35910D-31E7-431E-AA6F-7EAF7D978D9D}"/>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endParaRPr>
            </a:p>
          </p:txBody>
        </p:sp>
        <p:sp>
          <p:nvSpPr>
            <p:cNvPr id="43" name="TextBox 42">
              <a:extLst>
                <a:ext uri="{FF2B5EF4-FFF2-40B4-BE49-F238E27FC236}">
                  <a16:creationId xmlns:a16="http://schemas.microsoft.com/office/drawing/2014/main" id="{52AEA2EC-3E88-4B24-A356-F47DDD68F5F0}"/>
                </a:ext>
              </a:extLst>
            </p:cNvPr>
            <p:cNvSpPr txBox="1"/>
            <p:nvPr/>
          </p:nvSpPr>
          <p:spPr>
            <a:xfrm>
              <a:off x="2933700" y="7213024"/>
              <a:ext cx="3409950"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Phasellus id ligula ut enim elementum bibendum eget eget magna.</a:t>
              </a:r>
            </a:p>
          </p:txBody>
        </p:sp>
      </p:grpSp>
      <p:grpSp>
        <p:nvGrpSpPr>
          <p:cNvPr id="22" name="Group 21">
            <a:extLst>
              <a:ext uri="{FF2B5EF4-FFF2-40B4-BE49-F238E27FC236}">
                <a16:creationId xmlns:a16="http://schemas.microsoft.com/office/drawing/2014/main" id="{43914175-9B4A-4CD1-9AD4-384E31B82D6F}"/>
              </a:ext>
            </a:extLst>
          </p:cNvPr>
          <p:cNvGrpSpPr/>
          <p:nvPr/>
        </p:nvGrpSpPr>
        <p:grpSpPr>
          <a:xfrm>
            <a:off x="18461037" y="9787841"/>
            <a:ext cx="3409950" cy="2556708"/>
            <a:chOff x="2933700" y="5579646"/>
            <a:chExt cx="3409950" cy="2556708"/>
          </a:xfrm>
        </p:grpSpPr>
        <p:sp>
          <p:nvSpPr>
            <p:cNvPr id="23" name="TextBox 22">
              <a:extLst>
                <a:ext uri="{FF2B5EF4-FFF2-40B4-BE49-F238E27FC236}">
                  <a16:creationId xmlns:a16="http://schemas.microsoft.com/office/drawing/2014/main" id="{A4920E24-FE6C-41B7-B10A-E428B44BA10E}"/>
                </a:ext>
              </a:extLst>
            </p:cNvPr>
            <p:cNvSpPr txBox="1"/>
            <p:nvPr/>
          </p:nvSpPr>
          <p:spPr>
            <a:xfrm>
              <a:off x="4072546" y="6140971"/>
              <a:ext cx="1154482" cy="769441"/>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#04</a:t>
              </a:r>
            </a:p>
          </p:txBody>
        </p:sp>
        <p:sp>
          <p:nvSpPr>
            <p:cNvPr id="24" name="Isosceles Triangle 23">
              <a:extLst>
                <a:ext uri="{FF2B5EF4-FFF2-40B4-BE49-F238E27FC236}">
                  <a16:creationId xmlns:a16="http://schemas.microsoft.com/office/drawing/2014/main" id="{EFC2A6A9-AD5D-486D-9A1E-CAFDA8CC6C9E}"/>
                </a:ext>
              </a:extLst>
            </p:cNvPr>
            <p:cNvSpPr/>
            <p:nvPr/>
          </p:nvSpPr>
          <p:spPr>
            <a:xfrm rot="10800000">
              <a:off x="4418690" y="5579646"/>
              <a:ext cx="462195" cy="258712"/>
            </a:xfrm>
            <a:prstGeom prst="triangl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endParaRPr>
            </a:p>
          </p:txBody>
        </p:sp>
        <p:sp>
          <p:nvSpPr>
            <p:cNvPr id="25" name="TextBox 24">
              <a:extLst>
                <a:ext uri="{FF2B5EF4-FFF2-40B4-BE49-F238E27FC236}">
                  <a16:creationId xmlns:a16="http://schemas.microsoft.com/office/drawing/2014/main" id="{53539187-9066-49BB-91F6-6EAC8B8C94AD}"/>
                </a:ext>
              </a:extLst>
            </p:cNvPr>
            <p:cNvSpPr txBox="1"/>
            <p:nvPr/>
          </p:nvSpPr>
          <p:spPr>
            <a:xfrm>
              <a:off x="2933700" y="7213024"/>
              <a:ext cx="3409950"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Phasellus id ligula ut enim elementum bibendum eget eget magna.</a:t>
              </a:r>
            </a:p>
          </p:txBody>
        </p:sp>
      </p:grpSp>
    </p:spTree>
    <p:extLst>
      <p:ext uri="{BB962C8B-B14F-4D97-AF65-F5344CB8AC3E}">
        <p14:creationId xmlns:p14="http://schemas.microsoft.com/office/powerpoint/2010/main" val="2996455087"/>
      </p:ext>
    </p:extLst>
  </p:cSld>
  <p:clrMapOvr>
    <a:overrideClrMapping bg1="dk1" tx1="lt1" bg2="dk2" tx2="lt2" accent1="accent1" accent2="accent2" accent3="accent3" accent4="accent4" accent5="accent5" accent6="accent6" hlink="hlink" folHlink="folHlink"/>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8250" fill="hold"/>
                                            <p:tgtEl>
                                              <p:spTgt spid="9"/>
                                            </p:tgtEl>
                                            <p:attrNameLst>
                                              <p:attrName>r</p:attrName>
                                            </p:attrNameLst>
                                          </p:cBhvr>
                                        </p:animRot>
                                      </p:childTnLst>
                                    </p:cTn>
                                  </p:par>
                                  <p:par>
                                    <p:cTn id="7" presetID="8" presetClass="emph" presetSubtype="0" repeatCount="indefinite" fill="hold" grpId="0" nodeType="withEffect">
                                      <p:stCondLst>
                                        <p:cond delay="0"/>
                                      </p:stCondLst>
                                      <p:childTnLst>
                                        <p:animRot by="21600000">
                                          <p:cBhvr>
                                            <p:cTn id="8" dur="6100" fill="hold"/>
                                            <p:tgtEl>
                                              <p:spTgt spid="4"/>
                                            </p:tgtEl>
                                            <p:attrNameLst>
                                              <p:attrName>r</p:attrName>
                                            </p:attrNameLst>
                                          </p:cBhvr>
                                        </p:animRot>
                                      </p:childTnLst>
                                    </p:cTn>
                                  </p:par>
                                  <p:par>
                                    <p:cTn id="9" presetID="8" presetClass="emph" presetSubtype="0" repeatCount="indefinite" fill="hold" grpId="0" nodeType="withEffect">
                                      <p:stCondLst>
                                        <p:cond delay="0"/>
                                      </p:stCondLst>
                                      <p:childTnLst>
                                        <p:animRot by="21600000">
                                          <p:cBhvr>
                                            <p:cTn id="10" dur="9600" fill="hold"/>
                                            <p:tgtEl>
                                              <p:spTgt spid="5"/>
                                            </p:tgtEl>
                                            <p:attrNameLst>
                                              <p:attrName>r</p:attrName>
                                            </p:attrNameLst>
                                          </p:cBhvr>
                                        </p:animRot>
                                      </p:childTnLst>
                                    </p:cTn>
                                  </p:par>
                                  <p:par>
                                    <p:cTn id="11" presetID="8" presetClass="emph" presetSubtype="0" repeatCount="indefinite" fill="hold" grpId="0" nodeType="withEffect">
                                      <p:stCondLst>
                                        <p:cond delay="0"/>
                                      </p:stCondLst>
                                      <p:childTnLst>
                                        <p:animRot by="-21600000">
                                          <p:cBhvr>
                                            <p:cTn id="12" dur="16000" fill="hold"/>
                                            <p:tgtEl>
                                              <p:spTgt spid="6"/>
                                            </p:tgtEl>
                                            <p:attrNameLst>
                                              <p:attrName>r</p:attrName>
                                            </p:attrNameLst>
                                          </p:cBhvr>
                                        </p:animRot>
                                      </p:childTnLst>
                                    </p:cTn>
                                  </p:par>
                                  <p:par>
                                    <p:cTn id="13" presetID="8" presetClass="emph" presetSubtype="0" repeatCount="indefinite" fill="hold" grpId="0" nodeType="withEffect">
                                      <p:stCondLst>
                                        <p:cond delay="0"/>
                                      </p:stCondLst>
                                      <p:childTnLst>
                                        <p:animRot by="21600000">
                                          <p:cBhvr>
                                            <p:cTn id="14" dur="13500" fill="hold"/>
                                            <p:tgtEl>
                                              <p:spTgt spid="3"/>
                                            </p:tgtEl>
                                            <p:attrNameLst>
                                              <p:attrName>r</p:attrName>
                                            </p:attrNameLst>
                                          </p:cBhvr>
                                        </p:animRot>
                                      </p:childTnLst>
                                    </p:cTn>
                                  </p:par>
                                  <p:par>
                                    <p:cTn id="15" presetID="2" presetClass="entr" presetSubtype="8" fill="hold" grpId="0" nodeType="withEffect" p14:presetBounceEnd="80000">
                                      <p:stCondLst>
                                        <p:cond delay="300"/>
                                      </p:stCondLst>
                                      <p:childTnLst>
                                        <p:set>
                                          <p:cBhvr>
                                            <p:cTn id="16" dur="1" fill="hold">
                                              <p:stCondLst>
                                                <p:cond delay="0"/>
                                              </p:stCondLst>
                                            </p:cTn>
                                            <p:tgtEl>
                                              <p:spTgt spid="52"/>
                                            </p:tgtEl>
                                            <p:attrNameLst>
                                              <p:attrName>style.visibility</p:attrName>
                                            </p:attrNameLst>
                                          </p:cBhvr>
                                          <p:to>
                                            <p:strVal val="visible"/>
                                          </p:to>
                                        </p:set>
                                        <p:anim calcmode="lin" valueType="num" p14:bounceEnd="80000">
                                          <p:cBhvr additive="base">
                                            <p:cTn id="17" dur="2250" fill="hold"/>
                                            <p:tgtEl>
                                              <p:spTgt spid="52"/>
                                            </p:tgtEl>
                                            <p:attrNameLst>
                                              <p:attrName>ppt_x</p:attrName>
                                            </p:attrNameLst>
                                          </p:cBhvr>
                                          <p:tavLst>
                                            <p:tav tm="0">
                                              <p:val>
                                                <p:strVal val="0-#ppt_w/2"/>
                                              </p:val>
                                            </p:tav>
                                            <p:tav tm="100000">
                                              <p:val>
                                                <p:strVal val="#ppt_x"/>
                                              </p:val>
                                            </p:tav>
                                          </p:tavLst>
                                        </p:anim>
                                        <p:anim calcmode="lin" valueType="num" p14:bounceEnd="80000">
                                          <p:cBhvr additive="base">
                                            <p:cTn id="18" dur="2250" fill="hold"/>
                                            <p:tgtEl>
                                              <p:spTgt spid="52"/>
                                            </p:tgtEl>
                                            <p:attrNameLst>
                                              <p:attrName>ppt_y</p:attrName>
                                            </p:attrNameLst>
                                          </p:cBhvr>
                                          <p:tavLst>
                                            <p:tav tm="0">
                                              <p:val>
                                                <p:strVal val="#ppt_y"/>
                                              </p:val>
                                            </p:tav>
                                            <p:tav tm="100000">
                                              <p:val>
                                                <p:strVal val="#ppt_y"/>
                                              </p:val>
                                            </p:tav>
                                          </p:tavLst>
                                        </p:anim>
                                      </p:childTnLst>
                                    </p:cTn>
                                  </p:par>
                                  <p:par>
                                    <p:cTn id="19" presetID="2" presetClass="entr" presetSubtype="8" fill="hold" grpId="0" nodeType="withEffect" p14:presetBounceEnd="80000">
                                      <p:stCondLst>
                                        <p:cond delay="400"/>
                                      </p:stCondLst>
                                      <p:childTnLst>
                                        <p:set>
                                          <p:cBhvr>
                                            <p:cTn id="20" dur="1" fill="hold">
                                              <p:stCondLst>
                                                <p:cond delay="0"/>
                                              </p:stCondLst>
                                            </p:cTn>
                                            <p:tgtEl>
                                              <p:spTgt spid="51"/>
                                            </p:tgtEl>
                                            <p:attrNameLst>
                                              <p:attrName>style.visibility</p:attrName>
                                            </p:attrNameLst>
                                          </p:cBhvr>
                                          <p:to>
                                            <p:strVal val="visible"/>
                                          </p:to>
                                        </p:set>
                                        <p:anim calcmode="lin" valueType="num" p14:bounceEnd="80000">
                                          <p:cBhvr additive="base">
                                            <p:cTn id="21" dur="2250" fill="hold"/>
                                            <p:tgtEl>
                                              <p:spTgt spid="51"/>
                                            </p:tgtEl>
                                            <p:attrNameLst>
                                              <p:attrName>ppt_x</p:attrName>
                                            </p:attrNameLst>
                                          </p:cBhvr>
                                          <p:tavLst>
                                            <p:tav tm="0">
                                              <p:val>
                                                <p:strVal val="0-#ppt_w/2"/>
                                              </p:val>
                                            </p:tav>
                                            <p:tav tm="100000">
                                              <p:val>
                                                <p:strVal val="#ppt_x"/>
                                              </p:val>
                                            </p:tav>
                                          </p:tavLst>
                                        </p:anim>
                                        <p:anim calcmode="lin" valueType="num" p14:bounceEnd="80000">
                                          <p:cBhvr additive="base">
                                            <p:cTn id="22" dur="2250" fill="hold"/>
                                            <p:tgtEl>
                                              <p:spTgt spid="51"/>
                                            </p:tgtEl>
                                            <p:attrNameLst>
                                              <p:attrName>ppt_y</p:attrName>
                                            </p:attrNameLst>
                                          </p:cBhvr>
                                          <p:tavLst>
                                            <p:tav tm="0">
                                              <p:val>
                                                <p:strVal val="#ppt_y"/>
                                              </p:val>
                                            </p:tav>
                                            <p:tav tm="100000">
                                              <p:val>
                                                <p:strVal val="#ppt_y"/>
                                              </p:val>
                                            </p:tav>
                                          </p:tavLst>
                                        </p:anim>
                                      </p:childTnLst>
                                    </p:cTn>
                                  </p:par>
                                  <p:par>
                                    <p:cTn id="23" presetID="2" presetClass="entr" presetSubtype="2" fill="hold" grpId="0" nodeType="withEffect" p14:presetBounceEnd="80000">
                                      <p:stCondLst>
                                        <p:cond delay="500"/>
                                      </p:stCondLst>
                                      <p:childTnLst>
                                        <p:set>
                                          <p:cBhvr>
                                            <p:cTn id="24" dur="1" fill="hold">
                                              <p:stCondLst>
                                                <p:cond delay="0"/>
                                              </p:stCondLst>
                                            </p:cTn>
                                            <p:tgtEl>
                                              <p:spTgt spid="53"/>
                                            </p:tgtEl>
                                            <p:attrNameLst>
                                              <p:attrName>style.visibility</p:attrName>
                                            </p:attrNameLst>
                                          </p:cBhvr>
                                          <p:to>
                                            <p:strVal val="visible"/>
                                          </p:to>
                                        </p:set>
                                        <p:anim calcmode="lin" valueType="num" p14:bounceEnd="80000">
                                          <p:cBhvr additive="base">
                                            <p:cTn id="25" dur="2250" fill="hold"/>
                                            <p:tgtEl>
                                              <p:spTgt spid="53"/>
                                            </p:tgtEl>
                                            <p:attrNameLst>
                                              <p:attrName>ppt_x</p:attrName>
                                            </p:attrNameLst>
                                          </p:cBhvr>
                                          <p:tavLst>
                                            <p:tav tm="0">
                                              <p:val>
                                                <p:strVal val="1+#ppt_w/2"/>
                                              </p:val>
                                            </p:tav>
                                            <p:tav tm="100000">
                                              <p:val>
                                                <p:strVal val="#ppt_x"/>
                                              </p:val>
                                            </p:tav>
                                          </p:tavLst>
                                        </p:anim>
                                        <p:anim calcmode="lin" valueType="num" p14:bounceEnd="80000">
                                          <p:cBhvr additive="base">
                                            <p:cTn id="26" dur="2250" fill="hold"/>
                                            <p:tgtEl>
                                              <p:spTgt spid="53"/>
                                            </p:tgtEl>
                                            <p:attrNameLst>
                                              <p:attrName>ppt_y</p:attrName>
                                            </p:attrNameLst>
                                          </p:cBhvr>
                                          <p:tavLst>
                                            <p:tav tm="0">
                                              <p:val>
                                                <p:strVal val="#ppt_y"/>
                                              </p:val>
                                            </p:tav>
                                            <p:tav tm="100000">
                                              <p:val>
                                                <p:strVal val="#ppt_y"/>
                                              </p:val>
                                            </p:tav>
                                          </p:tavLst>
                                        </p:anim>
                                      </p:childTnLst>
                                    </p:cTn>
                                  </p:par>
                                  <p:par>
                                    <p:cTn id="27" presetID="2" presetClass="entr" presetSubtype="2" fill="hold" grpId="0" nodeType="withEffect" p14:presetBounceEnd="80000">
                                      <p:stCondLst>
                                        <p:cond delay="600"/>
                                      </p:stCondLst>
                                      <p:childTnLst>
                                        <p:set>
                                          <p:cBhvr>
                                            <p:cTn id="28" dur="1" fill="hold">
                                              <p:stCondLst>
                                                <p:cond delay="0"/>
                                              </p:stCondLst>
                                            </p:cTn>
                                            <p:tgtEl>
                                              <p:spTgt spid="54"/>
                                            </p:tgtEl>
                                            <p:attrNameLst>
                                              <p:attrName>style.visibility</p:attrName>
                                            </p:attrNameLst>
                                          </p:cBhvr>
                                          <p:to>
                                            <p:strVal val="visible"/>
                                          </p:to>
                                        </p:set>
                                        <p:anim calcmode="lin" valueType="num" p14:bounceEnd="80000">
                                          <p:cBhvr additive="base">
                                            <p:cTn id="29" dur="2250" fill="hold"/>
                                            <p:tgtEl>
                                              <p:spTgt spid="54"/>
                                            </p:tgtEl>
                                            <p:attrNameLst>
                                              <p:attrName>ppt_x</p:attrName>
                                            </p:attrNameLst>
                                          </p:cBhvr>
                                          <p:tavLst>
                                            <p:tav tm="0">
                                              <p:val>
                                                <p:strVal val="1+#ppt_w/2"/>
                                              </p:val>
                                            </p:tav>
                                            <p:tav tm="100000">
                                              <p:val>
                                                <p:strVal val="#ppt_x"/>
                                              </p:val>
                                            </p:tav>
                                          </p:tavLst>
                                        </p:anim>
                                        <p:anim calcmode="lin" valueType="num" p14:bounceEnd="80000">
                                          <p:cBhvr additive="base">
                                            <p:cTn id="30" dur="2250" fill="hold"/>
                                            <p:tgtEl>
                                              <p:spTgt spid="54"/>
                                            </p:tgtEl>
                                            <p:attrNameLst>
                                              <p:attrName>ppt_y</p:attrName>
                                            </p:attrNameLst>
                                          </p:cBhvr>
                                          <p:tavLst>
                                            <p:tav tm="0">
                                              <p:val>
                                                <p:strVal val="#ppt_y"/>
                                              </p:val>
                                            </p:tav>
                                            <p:tav tm="100000">
                                              <p:val>
                                                <p:strVal val="#ppt_y"/>
                                              </p:val>
                                            </p:tav>
                                          </p:tavLst>
                                        </p:anim>
                                      </p:childTnLst>
                                    </p:cTn>
                                  </p:par>
                                  <p:par>
                                    <p:cTn id="31" presetID="2" presetClass="entr" presetSubtype="2" fill="hold" grpId="0" nodeType="withEffect" p14:presetBounceEnd="80000">
                                      <p:stCondLst>
                                        <p:cond delay="700"/>
                                      </p:stCondLst>
                                      <p:childTnLst>
                                        <p:set>
                                          <p:cBhvr>
                                            <p:cTn id="32" dur="1" fill="hold">
                                              <p:stCondLst>
                                                <p:cond delay="0"/>
                                              </p:stCondLst>
                                            </p:cTn>
                                            <p:tgtEl>
                                              <p:spTgt spid="55"/>
                                            </p:tgtEl>
                                            <p:attrNameLst>
                                              <p:attrName>style.visibility</p:attrName>
                                            </p:attrNameLst>
                                          </p:cBhvr>
                                          <p:to>
                                            <p:strVal val="visible"/>
                                          </p:to>
                                        </p:set>
                                        <p:anim calcmode="lin" valueType="num" p14:bounceEnd="80000">
                                          <p:cBhvr additive="base">
                                            <p:cTn id="33" dur="2250" fill="hold"/>
                                            <p:tgtEl>
                                              <p:spTgt spid="55"/>
                                            </p:tgtEl>
                                            <p:attrNameLst>
                                              <p:attrName>ppt_x</p:attrName>
                                            </p:attrNameLst>
                                          </p:cBhvr>
                                          <p:tavLst>
                                            <p:tav tm="0">
                                              <p:val>
                                                <p:strVal val="1+#ppt_w/2"/>
                                              </p:val>
                                            </p:tav>
                                            <p:tav tm="100000">
                                              <p:val>
                                                <p:strVal val="#ppt_x"/>
                                              </p:val>
                                            </p:tav>
                                          </p:tavLst>
                                        </p:anim>
                                        <p:anim calcmode="lin" valueType="num" p14:bounceEnd="80000">
                                          <p:cBhvr additive="base">
                                            <p:cTn id="34" dur="2250" fill="hold"/>
                                            <p:tgtEl>
                                              <p:spTgt spid="55"/>
                                            </p:tgtEl>
                                            <p:attrNameLst>
                                              <p:attrName>ppt_y</p:attrName>
                                            </p:attrNameLst>
                                          </p:cBhvr>
                                          <p:tavLst>
                                            <p:tav tm="0">
                                              <p:val>
                                                <p:strVal val="#ppt_y"/>
                                              </p:val>
                                            </p:tav>
                                            <p:tav tm="100000">
                                              <p:val>
                                                <p:strVal val="#ppt_y"/>
                                              </p:val>
                                            </p:tav>
                                          </p:tavLst>
                                        </p:anim>
                                      </p:childTnLst>
                                    </p:cTn>
                                  </p:par>
                                  <p:par>
                                    <p:cTn id="35" presetID="2" presetClass="entr" presetSubtype="2" fill="hold" grpId="0" nodeType="withEffect" p14:presetBounceEnd="80000">
                                      <p:stCondLst>
                                        <p:cond delay="900"/>
                                      </p:stCondLst>
                                      <p:childTnLst>
                                        <p:set>
                                          <p:cBhvr>
                                            <p:cTn id="36" dur="1" fill="hold">
                                              <p:stCondLst>
                                                <p:cond delay="0"/>
                                              </p:stCondLst>
                                            </p:cTn>
                                            <p:tgtEl>
                                              <p:spTgt spid="56"/>
                                            </p:tgtEl>
                                            <p:attrNameLst>
                                              <p:attrName>style.visibility</p:attrName>
                                            </p:attrNameLst>
                                          </p:cBhvr>
                                          <p:to>
                                            <p:strVal val="visible"/>
                                          </p:to>
                                        </p:set>
                                        <p:anim calcmode="lin" valueType="num" p14:bounceEnd="80000">
                                          <p:cBhvr additive="base">
                                            <p:cTn id="37" dur="2250" fill="hold"/>
                                            <p:tgtEl>
                                              <p:spTgt spid="56"/>
                                            </p:tgtEl>
                                            <p:attrNameLst>
                                              <p:attrName>ppt_x</p:attrName>
                                            </p:attrNameLst>
                                          </p:cBhvr>
                                          <p:tavLst>
                                            <p:tav tm="0">
                                              <p:val>
                                                <p:strVal val="1+#ppt_w/2"/>
                                              </p:val>
                                            </p:tav>
                                            <p:tav tm="100000">
                                              <p:val>
                                                <p:strVal val="#ppt_x"/>
                                              </p:val>
                                            </p:tav>
                                          </p:tavLst>
                                        </p:anim>
                                        <p:anim calcmode="lin" valueType="num" p14:bounceEnd="80000">
                                          <p:cBhvr additive="base">
                                            <p:cTn id="38" dur="2250" fill="hold"/>
                                            <p:tgtEl>
                                              <p:spTgt spid="56"/>
                                            </p:tgtEl>
                                            <p:attrNameLst>
                                              <p:attrName>ppt_y</p:attrName>
                                            </p:attrNameLst>
                                          </p:cBhvr>
                                          <p:tavLst>
                                            <p:tav tm="0">
                                              <p:val>
                                                <p:strVal val="#ppt_y"/>
                                              </p:val>
                                            </p:tav>
                                            <p:tav tm="100000">
                                              <p:val>
                                                <p:strVal val="#ppt_y"/>
                                              </p:val>
                                            </p:tav>
                                          </p:tavLst>
                                        </p:anim>
                                      </p:childTnLst>
                                    </p:cTn>
                                  </p:par>
                                  <p:par>
                                    <p:cTn id="39" presetID="2" presetClass="entr" presetSubtype="4" fill="hold" grpId="0" nodeType="withEffect" p14:presetBounceEnd="81818">
                                      <p:stCondLst>
                                        <p:cond delay="0"/>
                                      </p:stCondLst>
                                      <p:iterate type="lt">
                                        <p:tmPct val="3977"/>
                                      </p:iterate>
                                      <p:childTnLst>
                                        <p:set>
                                          <p:cBhvr>
                                            <p:cTn id="40" dur="1" fill="hold">
                                              <p:stCondLst>
                                                <p:cond delay="0"/>
                                              </p:stCondLst>
                                            </p:cTn>
                                            <p:tgtEl>
                                              <p:spTgt spid="59"/>
                                            </p:tgtEl>
                                            <p:attrNameLst>
                                              <p:attrName>style.visibility</p:attrName>
                                            </p:attrNameLst>
                                          </p:cBhvr>
                                          <p:to>
                                            <p:strVal val="visible"/>
                                          </p:to>
                                        </p:set>
                                        <p:anim calcmode="lin" valueType="num" p14:bounceEnd="81818">
                                          <p:cBhvr additive="base">
                                            <p:cTn id="41" dur="2200" fill="hold"/>
                                            <p:tgtEl>
                                              <p:spTgt spid="59"/>
                                            </p:tgtEl>
                                            <p:attrNameLst>
                                              <p:attrName>ppt_x</p:attrName>
                                            </p:attrNameLst>
                                          </p:cBhvr>
                                          <p:tavLst>
                                            <p:tav tm="0">
                                              <p:val>
                                                <p:strVal val="#ppt_x"/>
                                              </p:val>
                                            </p:tav>
                                            <p:tav tm="100000">
                                              <p:val>
                                                <p:strVal val="#ppt_x"/>
                                              </p:val>
                                            </p:tav>
                                          </p:tavLst>
                                        </p:anim>
                                        <p:anim calcmode="lin" valueType="num" p14:bounceEnd="81818">
                                          <p:cBhvr additive="base">
                                            <p:cTn id="42" dur="2200" fill="hold"/>
                                            <p:tgtEl>
                                              <p:spTgt spid="59"/>
                                            </p:tgtEl>
                                            <p:attrNameLst>
                                              <p:attrName>ppt_y</p:attrName>
                                            </p:attrNameLst>
                                          </p:cBhvr>
                                          <p:tavLst>
                                            <p:tav tm="0">
                                              <p:val>
                                                <p:strVal val="1+#ppt_h/2"/>
                                              </p:val>
                                            </p:tav>
                                            <p:tav tm="100000">
                                              <p:val>
                                                <p:strVal val="#ppt_y"/>
                                              </p:val>
                                            </p:tav>
                                          </p:tavLst>
                                        </p:anim>
                                      </p:childTnLst>
                                    </p:cTn>
                                  </p:par>
                                  <p:par>
                                    <p:cTn id="43" presetID="2" presetClass="entr" presetSubtype="4" decel="100000" fill="hold" grpId="0" nodeType="withEffect">
                                      <p:stCondLst>
                                        <p:cond delay="200"/>
                                      </p:stCondLst>
                                      <p:childTnLst>
                                        <p:set>
                                          <p:cBhvr>
                                            <p:cTn id="44" dur="1" fill="hold">
                                              <p:stCondLst>
                                                <p:cond delay="0"/>
                                              </p:stCondLst>
                                            </p:cTn>
                                            <p:tgtEl>
                                              <p:spTgt spid="57"/>
                                            </p:tgtEl>
                                            <p:attrNameLst>
                                              <p:attrName>style.visibility</p:attrName>
                                            </p:attrNameLst>
                                          </p:cBhvr>
                                          <p:to>
                                            <p:strVal val="visible"/>
                                          </p:to>
                                        </p:set>
                                        <p:anim calcmode="lin" valueType="num">
                                          <p:cBhvr additive="base">
                                            <p:cTn id="45" dur="1000" fill="hold"/>
                                            <p:tgtEl>
                                              <p:spTgt spid="57"/>
                                            </p:tgtEl>
                                            <p:attrNameLst>
                                              <p:attrName>ppt_x</p:attrName>
                                            </p:attrNameLst>
                                          </p:cBhvr>
                                          <p:tavLst>
                                            <p:tav tm="0">
                                              <p:val>
                                                <p:strVal val="#ppt_x"/>
                                              </p:val>
                                            </p:tav>
                                            <p:tav tm="100000">
                                              <p:val>
                                                <p:strVal val="#ppt_x"/>
                                              </p:val>
                                            </p:tav>
                                          </p:tavLst>
                                        </p:anim>
                                        <p:anim calcmode="lin" valueType="num">
                                          <p:cBhvr additive="base">
                                            <p:cTn id="46" dur="1000" fill="hold"/>
                                            <p:tgtEl>
                                              <p:spTgt spid="57"/>
                                            </p:tgtEl>
                                            <p:attrNameLst>
                                              <p:attrName>ppt_y</p:attrName>
                                            </p:attrNameLst>
                                          </p:cBhvr>
                                          <p:tavLst>
                                            <p:tav tm="0">
                                              <p:val>
                                                <p:strVal val="1+#ppt_h/2"/>
                                              </p:val>
                                            </p:tav>
                                            <p:tav tm="100000">
                                              <p:val>
                                                <p:strVal val="#ppt_y"/>
                                              </p:val>
                                            </p:tav>
                                          </p:tavLst>
                                        </p:anim>
                                      </p:childTnLst>
                                    </p:cTn>
                                  </p:par>
                                  <p:par>
                                    <p:cTn id="47" presetID="2" presetClass="entr" presetSubtype="4" fill="hold" nodeType="withEffect" p14:presetBounceEnd="80000">
                                      <p:stCondLst>
                                        <p:cond delay="200"/>
                                      </p:stCondLst>
                                      <p:childTnLst>
                                        <p:set>
                                          <p:cBhvr>
                                            <p:cTn id="48" dur="1" fill="hold">
                                              <p:stCondLst>
                                                <p:cond delay="0"/>
                                              </p:stCondLst>
                                            </p:cTn>
                                            <p:tgtEl>
                                              <p:spTgt spid="50"/>
                                            </p:tgtEl>
                                            <p:attrNameLst>
                                              <p:attrName>style.visibility</p:attrName>
                                            </p:attrNameLst>
                                          </p:cBhvr>
                                          <p:to>
                                            <p:strVal val="visible"/>
                                          </p:to>
                                        </p:set>
                                        <p:anim calcmode="lin" valueType="num" p14:bounceEnd="80000">
                                          <p:cBhvr additive="base">
                                            <p:cTn id="49" dur="2250" fill="hold"/>
                                            <p:tgtEl>
                                              <p:spTgt spid="50"/>
                                            </p:tgtEl>
                                            <p:attrNameLst>
                                              <p:attrName>ppt_x</p:attrName>
                                            </p:attrNameLst>
                                          </p:cBhvr>
                                          <p:tavLst>
                                            <p:tav tm="0">
                                              <p:val>
                                                <p:strVal val="#ppt_x"/>
                                              </p:val>
                                            </p:tav>
                                            <p:tav tm="100000">
                                              <p:val>
                                                <p:strVal val="#ppt_x"/>
                                              </p:val>
                                            </p:tav>
                                          </p:tavLst>
                                        </p:anim>
                                        <p:anim calcmode="lin" valueType="num" p14:bounceEnd="80000">
                                          <p:cBhvr additive="base">
                                            <p:cTn id="50" dur="2250" fill="hold"/>
                                            <p:tgtEl>
                                              <p:spTgt spid="50"/>
                                            </p:tgtEl>
                                            <p:attrNameLst>
                                              <p:attrName>ppt_y</p:attrName>
                                            </p:attrNameLst>
                                          </p:cBhvr>
                                          <p:tavLst>
                                            <p:tav tm="0">
                                              <p:val>
                                                <p:strVal val="1+#ppt_h/2"/>
                                              </p:val>
                                            </p:tav>
                                            <p:tav tm="100000">
                                              <p:val>
                                                <p:strVal val="#ppt_y"/>
                                              </p:val>
                                            </p:tav>
                                          </p:tavLst>
                                        </p:anim>
                                      </p:childTnLst>
                                    </p:cTn>
                                  </p:par>
                                  <p:par>
                                    <p:cTn id="51" presetID="2" presetClass="entr" presetSubtype="4" fill="hold" nodeType="withEffect" p14:presetBounceEnd="80000">
                                      <p:stCondLst>
                                        <p:cond delay="200"/>
                                      </p:stCondLst>
                                      <p:childTnLst>
                                        <p:set>
                                          <p:cBhvr>
                                            <p:cTn id="52" dur="1" fill="hold">
                                              <p:stCondLst>
                                                <p:cond delay="0"/>
                                              </p:stCondLst>
                                            </p:cTn>
                                            <p:tgtEl>
                                              <p:spTgt spid="27"/>
                                            </p:tgtEl>
                                            <p:attrNameLst>
                                              <p:attrName>style.visibility</p:attrName>
                                            </p:attrNameLst>
                                          </p:cBhvr>
                                          <p:to>
                                            <p:strVal val="visible"/>
                                          </p:to>
                                        </p:set>
                                        <p:anim calcmode="lin" valueType="num" p14:bounceEnd="80000">
                                          <p:cBhvr additive="base">
                                            <p:cTn id="53" dur="2250" fill="hold"/>
                                            <p:tgtEl>
                                              <p:spTgt spid="27"/>
                                            </p:tgtEl>
                                            <p:attrNameLst>
                                              <p:attrName>ppt_x</p:attrName>
                                            </p:attrNameLst>
                                          </p:cBhvr>
                                          <p:tavLst>
                                            <p:tav tm="0">
                                              <p:val>
                                                <p:strVal val="#ppt_x"/>
                                              </p:val>
                                            </p:tav>
                                            <p:tav tm="100000">
                                              <p:val>
                                                <p:strVal val="#ppt_x"/>
                                              </p:val>
                                            </p:tav>
                                          </p:tavLst>
                                        </p:anim>
                                        <p:anim calcmode="lin" valueType="num" p14:bounceEnd="80000">
                                          <p:cBhvr additive="base">
                                            <p:cTn id="54" dur="2250" fill="hold"/>
                                            <p:tgtEl>
                                              <p:spTgt spid="27"/>
                                            </p:tgtEl>
                                            <p:attrNameLst>
                                              <p:attrName>ppt_y</p:attrName>
                                            </p:attrNameLst>
                                          </p:cBhvr>
                                          <p:tavLst>
                                            <p:tav tm="0">
                                              <p:val>
                                                <p:strVal val="1+#ppt_h/2"/>
                                              </p:val>
                                            </p:tav>
                                            <p:tav tm="100000">
                                              <p:val>
                                                <p:strVal val="#ppt_y"/>
                                              </p:val>
                                            </p:tav>
                                          </p:tavLst>
                                        </p:anim>
                                      </p:childTnLst>
                                    </p:cTn>
                                  </p:par>
                                  <p:par>
                                    <p:cTn id="55" presetID="2" presetClass="entr" presetSubtype="4" fill="hold" nodeType="withEffect" p14:presetBounceEnd="80000">
                                      <p:stCondLst>
                                        <p:cond delay="400"/>
                                      </p:stCondLst>
                                      <p:childTnLst>
                                        <p:set>
                                          <p:cBhvr>
                                            <p:cTn id="56" dur="1" fill="hold">
                                              <p:stCondLst>
                                                <p:cond delay="0"/>
                                              </p:stCondLst>
                                            </p:cTn>
                                            <p:tgtEl>
                                              <p:spTgt spid="49"/>
                                            </p:tgtEl>
                                            <p:attrNameLst>
                                              <p:attrName>style.visibility</p:attrName>
                                            </p:attrNameLst>
                                          </p:cBhvr>
                                          <p:to>
                                            <p:strVal val="visible"/>
                                          </p:to>
                                        </p:set>
                                        <p:anim calcmode="lin" valueType="num" p14:bounceEnd="80000">
                                          <p:cBhvr additive="base">
                                            <p:cTn id="57" dur="2250" fill="hold"/>
                                            <p:tgtEl>
                                              <p:spTgt spid="49"/>
                                            </p:tgtEl>
                                            <p:attrNameLst>
                                              <p:attrName>ppt_x</p:attrName>
                                            </p:attrNameLst>
                                          </p:cBhvr>
                                          <p:tavLst>
                                            <p:tav tm="0">
                                              <p:val>
                                                <p:strVal val="#ppt_x"/>
                                              </p:val>
                                            </p:tav>
                                            <p:tav tm="100000">
                                              <p:val>
                                                <p:strVal val="#ppt_x"/>
                                              </p:val>
                                            </p:tav>
                                          </p:tavLst>
                                        </p:anim>
                                        <p:anim calcmode="lin" valueType="num" p14:bounceEnd="80000">
                                          <p:cBhvr additive="base">
                                            <p:cTn id="58" dur="2250" fill="hold"/>
                                            <p:tgtEl>
                                              <p:spTgt spid="49"/>
                                            </p:tgtEl>
                                            <p:attrNameLst>
                                              <p:attrName>ppt_y</p:attrName>
                                            </p:attrNameLst>
                                          </p:cBhvr>
                                          <p:tavLst>
                                            <p:tav tm="0">
                                              <p:val>
                                                <p:strVal val="1+#ppt_h/2"/>
                                              </p:val>
                                            </p:tav>
                                            <p:tav tm="100000">
                                              <p:val>
                                                <p:strVal val="#ppt_y"/>
                                              </p:val>
                                            </p:tav>
                                          </p:tavLst>
                                        </p:anim>
                                      </p:childTnLst>
                                    </p:cTn>
                                  </p:par>
                                  <p:par>
                                    <p:cTn id="59" presetID="2" presetClass="entr" presetSubtype="4" fill="hold" nodeType="withEffect" p14:presetBounceEnd="80000">
                                      <p:stCondLst>
                                        <p:cond delay="400"/>
                                      </p:stCondLst>
                                      <p:childTnLst>
                                        <p:set>
                                          <p:cBhvr>
                                            <p:cTn id="60" dur="1" fill="hold">
                                              <p:stCondLst>
                                                <p:cond delay="0"/>
                                              </p:stCondLst>
                                            </p:cTn>
                                            <p:tgtEl>
                                              <p:spTgt spid="33"/>
                                            </p:tgtEl>
                                            <p:attrNameLst>
                                              <p:attrName>style.visibility</p:attrName>
                                            </p:attrNameLst>
                                          </p:cBhvr>
                                          <p:to>
                                            <p:strVal val="visible"/>
                                          </p:to>
                                        </p:set>
                                        <p:anim calcmode="lin" valueType="num" p14:bounceEnd="80000">
                                          <p:cBhvr additive="base">
                                            <p:cTn id="61" dur="2250" fill="hold"/>
                                            <p:tgtEl>
                                              <p:spTgt spid="33"/>
                                            </p:tgtEl>
                                            <p:attrNameLst>
                                              <p:attrName>ppt_x</p:attrName>
                                            </p:attrNameLst>
                                          </p:cBhvr>
                                          <p:tavLst>
                                            <p:tav tm="0">
                                              <p:val>
                                                <p:strVal val="#ppt_x"/>
                                              </p:val>
                                            </p:tav>
                                            <p:tav tm="100000">
                                              <p:val>
                                                <p:strVal val="#ppt_x"/>
                                              </p:val>
                                            </p:tav>
                                          </p:tavLst>
                                        </p:anim>
                                        <p:anim calcmode="lin" valueType="num" p14:bounceEnd="80000">
                                          <p:cBhvr additive="base">
                                            <p:cTn id="62" dur="2250" fill="hold"/>
                                            <p:tgtEl>
                                              <p:spTgt spid="33"/>
                                            </p:tgtEl>
                                            <p:attrNameLst>
                                              <p:attrName>ppt_y</p:attrName>
                                            </p:attrNameLst>
                                          </p:cBhvr>
                                          <p:tavLst>
                                            <p:tav tm="0">
                                              <p:val>
                                                <p:strVal val="1+#ppt_h/2"/>
                                              </p:val>
                                            </p:tav>
                                            <p:tav tm="100000">
                                              <p:val>
                                                <p:strVal val="#ppt_y"/>
                                              </p:val>
                                            </p:tav>
                                          </p:tavLst>
                                        </p:anim>
                                      </p:childTnLst>
                                    </p:cTn>
                                  </p:par>
                                  <p:par>
                                    <p:cTn id="63" presetID="2" presetClass="entr" presetSubtype="4" fill="hold" nodeType="withEffect" p14:presetBounceEnd="80000">
                                      <p:stCondLst>
                                        <p:cond delay="600"/>
                                      </p:stCondLst>
                                      <p:childTnLst>
                                        <p:set>
                                          <p:cBhvr>
                                            <p:cTn id="64" dur="1" fill="hold">
                                              <p:stCondLst>
                                                <p:cond delay="0"/>
                                              </p:stCondLst>
                                            </p:cTn>
                                            <p:tgtEl>
                                              <p:spTgt spid="48"/>
                                            </p:tgtEl>
                                            <p:attrNameLst>
                                              <p:attrName>style.visibility</p:attrName>
                                            </p:attrNameLst>
                                          </p:cBhvr>
                                          <p:to>
                                            <p:strVal val="visible"/>
                                          </p:to>
                                        </p:set>
                                        <p:anim calcmode="lin" valueType="num" p14:bounceEnd="80000">
                                          <p:cBhvr additive="base">
                                            <p:cTn id="65" dur="2250" fill="hold"/>
                                            <p:tgtEl>
                                              <p:spTgt spid="48"/>
                                            </p:tgtEl>
                                            <p:attrNameLst>
                                              <p:attrName>ppt_x</p:attrName>
                                            </p:attrNameLst>
                                          </p:cBhvr>
                                          <p:tavLst>
                                            <p:tav tm="0">
                                              <p:val>
                                                <p:strVal val="#ppt_x"/>
                                              </p:val>
                                            </p:tav>
                                            <p:tav tm="100000">
                                              <p:val>
                                                <p:strVal val="#ppt_x"/>
                                              </p:val>
                                            </p:tav>
                                          </p:tavLst>
                                        </p:anim>
                                        <p:anim calcmode="lin" valueType="num" p14:bounceEnd="80000">
                                          <p:cBhvr additive="base">
                                            <p:cTn id="66" dur="2250" fill="hold"/>
                                            <p:tgtEl>
                                              <p:spTgt spid="48"/>
                                            </p:tgtEl>
                                            <p:attrNameLst>
                                              <p:attrName>ppt_y</p:attrName>
                                            </p:attrNameLst>
                                          </p:cBhvr>
                                          <p:tavLst>
                                            <p:tav tm="0">
                                              <p:val>
                                                <p:strVal val="1+#ppt_h/2"/>
                                              </p:val>
                                            </p:tav>
                                            <p:tav tm="100000">
                                              <p:val>
                                                <p:strVal val="#ppt_y"/>
                                              </p:val>
                                            </p:tav>
                                          </p:tavLst>
                                        </p:anim>
                                      </p:childTnLst>
                                    </p:cTn>
                                  </p:par>
                                  <p:par>
                                    <p:cTn id="67" presetID="2" presetClass="entr" presetSubtype="4" fill="hold" nodeType="withEffect" p14:presetBounceEnd="80000">
                                      <p:stCondLst>
                                        <p:cond delay="600"/>
                                      </p:stCondLst>
                                      <p:childTnLst>
                                        <p:set>
                                          <p:cBhvr>
                                            <p:cTn id="68" dur="1" fill="hold">
                                              <p:stCondLst>
                                                <p:cond delay="0"/>
                                              </p:stCondLst>
                                            </p:cTn>
                                            <p:tgtEl>
                                              <p:spTgt spid="39"/>
                                            </p:tgtEl>
                                            <p:attrNameLst>
                                              <p:attrName>style.visibility</p:attrName>
                                            </p:attrNameLst>
                                          </p:cBhvr>
                                          <p:to>
                                            <p:strVal val="visible"/>
                                          </p:to>
                                        </p:set>
                                        <p:anim calcmode="lin" valueType="num" p14:bounceEnd="80000">
                                          <p:cBhvr additive="base">
                                            <p:cTn id="69" dur="2250" fill="hold"/>
                                            <p:tgtEl>
                                              <p:spTgt spid="39"/>
                                            </p:tgtEl>
                                            <p:attrNameLst>
                                              <p:attrName>ppt_x</p:attrName>
                                            </p:attrNameLst>
                                          </p:cBhvr>
                                          <p:tavLst>
                                            <p:tav tm="0">
                                              <p:val>
                                                <p:strVal val="#ppt_x"/>
                                              </p:val>
                                            </p:tav>
                                            <p:tav tm="100000">
                                              <p:val>
                                                <p:strVal val="#ppt_x"/>
                                              </p:val>
                                            </p:tav>
                                          </p:tavLst>
                                        </p:anim>
                                        <p:anim calcmode="lin" valueType="num" p14:bounceEnd="80000">
                                          <p:cBhvr additive="base">
                                            <p:cTn id="70" dur="2250" fill="hold"/>
                                            <p:tgtEl>
                                              <p:spTgt spid="39"/>
                                            </p:tgtEl>
                                            <p:attrNameLst>
                                              <p:attrName>ppt_y</p:attrName>
                                            </p:attrNameLst>
                                          </p:cBhvr>
                                          <p:tavLst>
                                            <p:tav tm="0">
                                              <p:val>
                                                <p:strVal val="1+#ppt_h/2"/>
                                              </p:val>
                                            </p:tav>
                                            <p:tav tm="100000">
                                              <p:val>
                                                <p:strVal val="#ppt_y"/>
                                              </p:val>
                                            </p:tav>
                                          </p:tavLst>
                                        </p:anim>
                                      </p:childTnLst>
                                    </p:cTn>
                                  </p:par>
                                  <p:par>
                                    <p:cTn id="71" presetID="2" presetClass="entr" presetSubtype="4" fill="hold" nodeType="withEffect" p14:presetBounceEnd="80000">
                                      <p:stCondLst>
                                        <p:cond delay="800"/>
                                      </p:stCondLst>
                                      <p:childTnLst>
                                        <p:set>
                                          <p:cBhvr>
                                            <p:cTn id="72" dur="1" fill="hold">
                                              <p:stCondLst>
                                                <p:cond delay="0"/>
                                              </p:stCondLst>
                                            </p:cTn>
                                            <p:tgtEl>
                                              <p:spTgt spid="10"/>
                                            </p:tgtEl>
                                            <p:attrNameLst>
                                              <p:attrName>style.visibility</p:attrName>
                                            </p:attrNameLst>
                                          </p:cBhvr>
                                          <p:to>
                                            <p:strVal val="visible"/>
                                          </p:to>
                                        </p:set>
                                        <p:anim calcmode="lin" valueType="num" p14:bounceEnd="80000">
                                          <p:cBhvr additive="base">
                                            <p:cTn id="73" dur="2250" fill="hold"/>
                                            <p:tgtEl>
                                              <p:spTgt spid="10"/>
                                            </p:tgtEl>
                                            <p:attrNameLst>
                                              <p:attrName>ppt_x</p:attrName>
                                            </p:attrNameLst>
                                          </p:cBhvr>
                                          <p:tavLst>
                                            <p:tav tm="0">
                                              <p:val>
                                                <p:strVal val="#ppt_x"/>
                                              </p:val>
                                            </p:tav>
                                            <p:tav tm="100000">
                                              <p:val>
                                                <p:strVal val="#ppt_x"/>
                                              </p:val>
                                            </p:tav>
                                          </p:tavLst>
                                        </p:anim>
                                        <p:anim calcmode="lin" valueType="num" p14:bounceEnd="80000">
                                          <p:cBhvr additive="base">
                                            <p:cTn id="74" dur="2250" fill="hold"/>
                                            <p:tgtEl>
                                              <p:spTgt spid="10"/>
                                            </p:tgtEl>
                                            <p:attrNameLst>
                                              <p:attrName>ppt_y</p:attrName>
                                            </p:attrNameLst>
                                          </p:cBhvr>
                                          <p:tavLst>
                                            <p:tav tm="0">
                                              <p:val>
                                                <p:strVal val="1+#ppt_h/2"/>
                                              </p:val>
                                            </p:tav>
                                            <p:tav tm="100000">
                                              <p:val>
                                                <p:strVal val="#ppt_y"/>
                                              </p:val>
                                            </p:tav>
                                          </p:tavLst>
                                        </p:anim>
                                      </p:childTnLst>
                                    </p:cTn>
                                  </p:par>
                                  <p:par>
                                    <p:cTn id="75" presetID="2" presetClass="entr" presetSubtype="4" fill="hold" nodeType="withEffect" p14:presetBounceEnd="80000">
                                      <p:stCondLst>
                                        <p:cond delay="800"/>
                                      </p:stCondLst>
                                      <p:childTnLst>
                                        <p:set>
                                          <p:cBhvr>
                                            <p:cTn id="76" dur="1" fill="hold">
                                              <p:stCondLst>
                                                <p:cond delay="0"/>
                                              </p:stCondLst>
                                            </p:cTn>
                                            <p:tgtEl>
                                              <p:spTgt spid="22"/>
                                            </p:tgtEl>
                                            <p:attrNameLst>
                                              <p:attrName>style.visibility</p:attrName>
                                            </p:attrNameLst>
                                          </p:cBhvr>
                                          <p:to>
                                            <p:strVal val="visible"/>
                                          </p:to>
                                        </p:set>
                                        <p:anim calcmode="lin" valueType="num" p14:bounceEnd="80000">
                                          <p:cBhvr additive="base">
                                            <p:cTn id="77" dur="2250" fill="hold"/>
                                            <p:tgtEl>
                                              <p:spTgt spid="22"/>
                                            </p:tgtEl>
                                            <p:attrNameLst>
                                              <p:attrName>ppt_x</p:attrName>
                                            </p:attrNameLst>
                                          </p:cBhvr>
                                          <p:tavLst>
                                            <p:tav tm="0">
                                              <p:val>
                                                <p:strVal val="#ppt_x"/>
                                              </p:val>
                                            </p:tav>
                                            <p:tav tm="100000">
                                              <p:val>
                                                <p:strVal val="#ppt_x"/>
                                              </p:val>
                                            </p:tav>
                                          </p:tavLst>
                                        </p:anim>
                                        <p:anim calcmode="lin" valueType="num" p14:bounceEnd="80000">
                                          <p:cBhvr additive="base">
                                            <p:cTn id="78" dur="2250" fill="hold"/>
                                            <p:tgtEl>
                                              <p:spTgt spid="22"/>
                                            </p:tgtEl>
                                            <p:attrNameLst>
                                              <p:attrName>ppt_y</p:attrName>
                                            </p:attrNameLst>
                                          </p:cBhvr>
                                          <p:tavLst>
                                            <p:tav tm="0">
                                              <p:val>
                                                <p:strVal val="1+#ppt_h/2"/>
                                              </p:val>
                                            </p:tav>
                                            <p:tav tm="100000">
                                              <p:val>
                                                <p:strVal val="#ppt_y"/>
                                              </p:val>
                                            </p:tav>
                                          </p:tavLst>
                                        </p:anim>
                                      </p:childTnLst>
                                    </p:cTn>
                                  </p:par>
                                  <p:par>
                                    <p:cTn id="79" presetID="2" presetClass="entr" presetSubtype="4" fill="hold" grpId="0" nodeType="withEffect" p14:presetBounceEnd="80000">
                                      <p:stCondLst>
                                        <p:cond delay="200"/>
                                      </p:stCondLst>
                                      <p:childTnLst>
                                        <p:set>
                                          <p:cBhvr>
                                            <p:cTn id="80" dur="1" fill="hold">
                                              <p:stCondLst>
                                                <p:cond delay="0"/>
                                              </p:stCondLst>
                                            </p:cTn>
                                            <p:tgtEl>
                                              <p:spTgt spid="21"/>
                                            </p:tgtEl>
                                            <p:attrNameLst>
                                              <p:attrName>style.visibility</p:attrName>
                                            </p:attrNameLst>
                                          </p:cBhvr>
                                          <p:to>
                                            <p:strVal val="visible"/>
                                          </p:to>
                                        </p:set>
                                        <p:anim calcmode="lin" valueType="num" p14:bounceEnd="80000">
                                          <p:cBhvr additive="base">
                                            <p:cTn id="81" dur="2250" fill="hold"/>
                                            <p:tgtEl>
                                              <p:spTgt spid="21"/>
                                            </p:tgtEl>
                                            <p:attrNameLst>
                                              <p:attrName>ppt_x</p:attrName>
                                            </p:attrNameLst>
                                          </p:cBhvr>
                                          <p:tavLst>
                                            <p:tav tm="0">
                                              <p:val>
                                                <p:strVal val="#ppt_x"/>
                                              </p:val>
                                            </p:tav>
                                            <p:tav tm="100000">
                                              <p:val>
                                                <p:strVal val="#ppt_x"/>
                                              </p:val>
                                            </p:tav>
                                          </p:tavLst>
                                        </p:anim>
                                        <p:anim calcmode="lin" valueType="num" p14:bounceEnd="80000">
                                          <p:cBhvr additive="base">
                                            <p:cTn id="82" dur="2250" fill="hold"/>
                                            <p:tgtEl>
                                              <p:spTgt spid="2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4" grpId="0" animBg="1"/>
          <p:bldP spid="5" grpId="0" animBg="1"/>
          <p:bldP spid="3" grpId="0" animBg="1"/>
          <p:bldP spid="6" grpId="0" animBg="1"/>
          <p:bldP spid="51" grpId="0"/>
          <p:bldP spid="52" grpId="0" animBg="1"/>
          <p:bldP spid="53" grpId="0"/>
          <p:bldP spid="54" grpId="0"/>
          <p:bldP spid="55" grpId="0"/>
          <p:bldP spid="56" grpId="0"/>
          <p:bldP spid="57" grpId="0"/>
          <p:bldP spid="59" grpId="0"/>
          <p:bldP spid="21"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grpId="0" nodeType="withEffect">
                                      <p:stCondLst>
                                        <p:cond delay="0"/>
                                      </p:stCondLst>
                                      <p:childTnLst>
                                        <p:animRot by="-21600000">
                                          <p:cBhvr>
                                            <p:cTn id="6" dur="8250" fill="hold"/>
                                            <p:tgtEl>
                                              <p:spTgt spid="9"/>
                                            </p:tgtEl>
                                            <p:attrNameLst>
                                              <p:attrName>r</p:attrName>
                                            </p:attrNameLst>
                                          </p:cBhvr>
                                        </p:animRot>
                                      </p:childTnLst>
                                    </p:cTn>
                                  </p:par>
                                  <p:par>
                                    <p:cTn id="7" presetID="8" presetClass="emph" presetSubtype="0" repeatCount="indefinite" fill="hold" grpId="0" nodeType="withEffect">
                                      <p:stCondLst>
                                        <p:cond delay="0"/>
                                      </p:stCondLst>
                                      <p:childTnLst>
                                        <p:animRot by="21600000">
                                          <p:cBhvr>
                                            <p:cTn id="8" dur="6100" fill="hold"/>
                                            <p:tgtEl>
                                              <p:spTgt spid="4"/>
                                            </p:tgtEl>
                                            <p:attrNameLst>
                                              <p:attrName>r</p:attrName>
                                            </p:attrNameLst>
                                          </p:cBhvr>
                                        </p:animRot>
                                      </p:childTnLst>
                                    </p:cTn>
                                  </p:par>
                                  <p:par>
                                    <p:cTn id="9" presetID="8" presetClass="emph" presetSubtype="0" repeatCount="indefinite" fill="hold" grpId="0" nodeType="withEffect">
                                      <p:stCondLst>
                                        <p:cond delay="0"/>
                                      </p:stCondLst>
                                      <p:childTnLst>
                                        <p:animRot by="21600000">
                                          <p:cBhvr>
                                            <p:cTn id="10" dur="9600" fill="hold"/>
                                            <p:tgtEl>
                                              <p:spTgt spid="5"/>
                                            </p:tgtEl>
                                            <p:attrNameLst>
                                              <p:attrName>r</p:attrName>
                                            </p:attrNameLst>
                                          </p:cBhvr>
                                        </p:animRot>
                                      </p:childTnLst>
                                    </p:cTn>
                                  </p:par>
                                  <p:par>
                                    <p:cTn id="11" presetID="8" presetClass="emph" presetSubtype="0" repeatCount="indefinite" fill="hold" grpId="0" nodeType="withEffect">
                                      <p:stCondLst>
                                        <p:cond delay="0"/>
                                      </p:stCondLst>
                                      <p:childTnLst>
                                        <p:animRot by="-21600000">
                                          <p:cBhvr>
                                            <p:cTn id="12" dur="16000" fill="hold"/>
                                            <p:tgtEl>
                                              <p:spTgt spid="6"/>
                                            </p:tgtEl>
                                            <p:attrNameLst>
                                              <p:attrName>r</p:attrName>
                                            </p:attrNameLst>
                                          </p:cBhvr>
                                        </p:animRot>
                                      </p:childTnLst>
                                    </p:cTn>
                                  </p:par>
                                  <p:par>
                                    <p:cTn id="13" presetID="8" presetClass="emph" presetSubtype="0" repeatCount="indefinite" fill="hold" grpId="0" nodeType="withEffect">
                                      <p:stCondLst>
                                        <p:cond delay="0"/>
                                      </p:stCondLst>
                                      <p:childTnLst>
                                        <p:animRot by="21600000">
                                          <p:cBhvr>
                                            <p:cTn id="14" dur="13500" fill="hold"/>
                                            <p:tgtEl>
                                              <p:spTgt spid="3"/>
                                            </p:tgtEl>
                                            <p:attrNameLst>
                                              <p:attrName>r</p:attrName>
                                            </p:attrNameLst>
                                          </p:cBhvr>
                                        </p:animRot>
                                      </p:childTnLst>
                                    </p:cTn>
                                  </p:par>
                                  <p:par>
                                    <p:cTn id="15" presetID="2" presetClass="entr" presetSubtype="8" fill="hold" grpId="0" nodeType="withEffect">
                                      <p:stCondLst>
                                        <p:cond delay="300"/>
                                      </p:stCondLst>
                                      <p:childTnLst>
                                        <p:set>
                                          <p:cBhvr>
                                            <p:cTn id="16" dur="1" fill="hold">
                                              <p:stCondLst>
                                                <p:cond delay="0"/>
                                              </p:stCondLst>
                                            </p:cTn>
                                            <p:tgtEl>
                                              <p:spTgt spid="52"/>
                                            </p:tgtEl>
                                            <p:attrNameLst>
                                              <p:attrName>style.visibility</p:attrName>
                                            </p:attrNameLst>
                                          </p:cBhvr>
                                          <p:to>
                                            <p:strVal val="visible"/>
                                          </p:to>
                                        </p:set>
                                        <p:anim calcmode="lin" valueType="num">
                                          <p:cBhvr additive="base">
                                            <p:cTn id="17" dur="2250" fill="hold"/>
                                            <p:tgtEl>
                                              <p:spTgt spid="52"/>
                                            </p:tgtEl>
                                            <p:attrNameLst>
                                              <p:attrName>ppt_x</p:attrName>
                                            </p:attrNameLst>
                                          </p:cBhvr>
                                          <p:tavLst>
                                            <p:tav tm="0">
                                              <p:val>
                                                <p:strVal val="0-#ppt_w/2"/>
                                              </p:val>
                                            </p:tav>
                                            <p:tav tm="100000">
                                              <p:val>
                                                <p:strVal val="#ppt_x"/>
                                              </p:val>
                                            </p:tav>
                                          </p:tavLst>
                                        </p:anim>
                                        <p:anim calcmode="lin" valueType="num">
                                          <p:cBhvr additive="base">
                                            <p:cTn id="18" dur="2250" fill="hold"/>
                                            <p:tgtEl>
                                              <p:spTgt spid="52"/>
                                            </p:tgtEl>
                                            <p:attrNameLst>
                                              <p:attrName>ppt_y</p:attrName>
                                            </p:attrNameLst>
                                          </p:cBhvr>
                                          <p:tavLst>
                                            <p:tav tm="0">
                                              <p:val>
                                                <p:strVal val="#ppt_y"/>
                                              </p:val>
                                            </p:tav>
                                            <p:tav tm="100000">
                                              <p:val>
                                                <p:strVal val="#ppt_y"/>
                                              </p:val>
                                            </p:tav>
                                          </p:tavLst>
                                        </p:anim>
                                      </p:childTnLst>
                                    </p:cTn>
                                  </p:par>
                                  <p:par>
                                    <p:cTn id="19" presetID="2" presetClass="entr" presetSubtype="8" fill="hold" grpId="0" nodeType="withEffect">
                                      <p:stCondLst>
                                        <p:cond delay="400"/>
                                      </p:stCondLst>
                                      <p:childTnLst>
                                        <p:set>
                                          <p:cBhvr>
                                            <p:cTn id="20" dur="1" fill="hold">
                                              <p:stCondLst>
                                                <p:cond delay="0"/>
                                              </p:stCondLst>
                                            </p:cTn>
                                            <p:tgtEl>
                                              <p:spTgt spid="51"/>
                                            </p:tgtEl>
                                            <p:attrNameLst>
                                              <p:attrName>style.visibility</p:attrName>
                                            </p:attrNameLst>
                                          </p:cBhvr>
                                          <p:to>
                                            <p:strVal val="visible"/>
                                          </p:to>
                                        </p:set>
                                        <p:anim calcmode="lin" valueType="num">
                                          <p:cBhvr additive="base">
                                            <p:cTn id="21" dur="2250" fill="hold"/>
                                            <p:tgtEl>
                                              <p:spTgt spid="51"/>
                                            </p:tgtEl>
                                            <p:attrNameLst>
                                              <p:attrName>ppt_x</p:attrName>
                                            </p:attrNameLst>
                                          </p:cBhvr>
                                          <p:tavLst>
                                            <p:tav tm="0">
                                              <p:val>
                                                <p:strVal val="0-#ppt_w/2"/>
                                              </p:val>
                                            </p:tav>
                                            <p:tav tm="100000">
                                              <p:val>
                                                <p:strVal val="#ppt_x"/>
                                              </p:val>
                                            </p:tav>
                                          </p:tavLst>
                                        </p:anim>
                                        <p:anim calcmode="lin" valueType="num">
                                          <p:cBhvr additive="base">
                                            <p:cTn id="22" dur="2250" fill="hold"/>
                                            <p:tgtEl>
                                              <p:spTgt spid="51"/>
                                            </p:tgtEl>
                                            <p:attrNameLst>
                                              <p:attrName>ppt_y</p:attrName>
                                            </p:attrNameLst>
                                          </p:cBhvr>
                                          <p:tavLst>
                                            <p:tav tm="0">
                                              <p:val>
                                                <p:strVal val="#ppt_y"/>
                                              </p:val>
                                            </p:tav>
                                            <p:tav tm="100000">
                                              <p:val>
                                                <p:strVal val="#ppt_y"/>
                                              </p:val>
                                            </p:tav>
                                          </p:tavLst>
                                        </p:anim>
                                      </p:childTnLst>
                                    </p:cTn>
                                  </p:par>
                                  <p:par>
                                    <p:cTn id="23" presetID="2" presetClass="entr" presetSubtype="2" fill="hold" grpId="0" nodeType="withEffect">
                                      <p:stCondLst>
                                        <p:cond delay="500"/>
                                      </p:stCondLst>
                                      <p:childTnLst>
                                        <p:set>
                                          <p:cBhvr>
                                            <p:cTn id="24" dur="1" fill="hold">
                                              <p:stCondLst>
                                                <p:cond delay="0"/>
                                              </p:stCondLst>
                                            </p:cTn>
                                            <p:tgtEl>
                                              <p:spTgt spid="53"/>
                                            </p:tgtEl>
                                            <p:attrNameLst>
                                              <p:attrName>style.visibility</p:attrName>
                                            </p:attrNameLst>
                                          </p:cBhvr>
                                          <p:to>
                                            <p:strVal val="visible"/>
                                          </p:to>
                                        </p:set>
                                        <p:anim calcmode="lin" valueType="num">
                                          <p:cBhvr additive="base">
                                            <p:cTn id="25" dur="2250" fill="hold"/>
                                            <p:tgtEl>
                                              <p:spTgt spid="53"/>
                                            </p:tgtEl>
                                            <p:attrNameLst>
                                              <p:attrName>ppt_x</p:attrName>
                                            </p:attrNameLst>
                                          </p:cBhvr>
                                          <p:tavLst>
                                            <p:tav tm="0">
                                              <p:val>
                                                <p:strVal val="1+#ppt_w/2"/>
                                              </p:val>
                                            </p:tav>
                                            <p:tav tm="100000">
                                              <p:val>
                                                <p:strVal val="#ppt_x"/>
                                              </p:val>
                                            </p:tav>
                                          </p:tavLst>
                                        </p:anim>
                                        <p:anim calcmode="lin" valueType="num">
                                          <p:cBhvr additive="base">
                                            <p:cTn id="26" dur="2250" fill="hold"/>
                                            <p:tgtEl>
                                              <p:spTgt spid="53"/>
                                            </p:tgtEl>
                                            <p:attrNameLst>
                                              <p:attrName>ppt_y</p:attrName>
                                            </p:attrNameLst>
                                          </p:cBhvr>
                                          <p:tavLst>
                                            <p:tav tm="0">
                                              <p:val>
                                                <p:strVal val="#ppt_y"/>
                                              </p:val>
                                            </p:tav>
                                            <p:tav tm="100000">
                                              <p:val>
                                                <p:strVal val="#ppt_y"/>
                                              </p:val>
                                            </p:tav>
                                          </p:tavLst>
                                        </p:anim>
                                      </p:childTnLst>
                                    </p:cTn>
                                  </p:par>
                                  <p:par>
                                    <p:cTn id="27" presetID="2" presetClass="entr" presetSubtype="2" fill="hold" grpId="0" nodeType="withEffect">
                                      <p:stCondLst>
                                        <p:cond delay="600"/>
                                      </p:stCondLst>
                                      <p:childTnLst>
                                        <p:set>
                                          <p:cBhvr>
                                            <p:cTn id="28" dur="1" fill="hold">
                                              <p:stCondLst>
                                                <p:cond delay="0"/>
                                              </p:stCondLst>
                                            </p:cTn>
                                            <p:tgtEl>
                                              <p:spTgt spid="54"/>
                                            </p:tgtEl>
                                            <p:attrNameLst>
                                              <p:attrName>style.visibility</p:attrName>
                                            </p:attrNameLst>
                                          </p:cBhvr>
                                          <p:to>
                                            <p:strVal val="visible"/>
                                          </p:to>
                                        </p:set>
                                        <p:anim calcmode="lin" valueType="num">
                                          <p:cBhvr additive="base">
                                            <p:cTn id="29" dur="2250" fill="hold"/>
                                            <p:tgtEl>
                                              <p:spTgt spid="54"/>
                                            </p:tgtEl>
                                            <p:attrNameLst>
                                              <p:attrName>ppt_x</p:attrName>
                                            </p:attrNameLst>
                                          </p:cBhvr>
                                          <p:tavLst>
                                            <p:tav tm="0">
                                              <p:val>
                                                <p:strVal val="1+#ppt_w/2"/>
                                              </p:val>
                                            </p:tav>
                                            <p:tav tm="100000">
                                              <p:val>
                                                <p:strVal val="#ppt_x"/>
                                              </p:val>
                                            </p:tav>
                                          </p:tavLst>
                                        </p:anim>
                                        <p:anim calcmode="lin" valueType="num">
                                          <p:cBhvr additive="base">
                                            <p:cTn id="30" dur="2250" fill="hold"/>
                                            <p:tgtEl>
                                              <p:spTgt spid="54"/>
                                            </p:tgtEl>
                                            <p:attrNameLst>
                                              <p:attrName>ppt_y</p:attrName>
                                            </p:attrNameLst>
                                          </p:cBhvr>
                                          <p:tavLst>
                                            <p:tav tm="0">
                                              <p:val>
                                                <p:strVal val="#ppt_y"/>
                                              </p:val>
                                            </p:tav>
                                            <p:tav tm="100000">
                                              <p:val>
                                                <p:strVal val="#ppt_y"/>
                                              </p:val>
                                            </p:tav>
                                          </p:tavLst>
                                        </p:anim>
                                      </p:childTnLst>
                                    </p:cTn>
                                  </p:par>
                                  <p:par>
                                    <p:cTn id="31" presetID="2" presetClass="entr" presetSubtype="2" fill="hold" grpId="0" nodeType="withEffect">
                                      <p:stCondLst>
                                        <p:cond delay="700"/>
                                      </p:stCondLst>
                                      <p:childTnLst>
                                        <p:set>
                                          <p:cBhvr>
                                            <p:cTn id="32" dur="1" fill="hold">
                                              <p:stCondLst>
                                                <p:cond delay="0"/>
                                              </p:stCondLst>
                                            </p:cTn>
                                            <p:tgtEl>
                                              <p:spTgt spid="55"/>
                                            </p:tgtEl>
                                            <p:attrNameLst>
                                              <p:attrName>style.visibility</p:attrName>
                                            </p:attrNameLst>
                                          </p:cBhvr>
                                          <p:to>
                                            <p:strVal val="visible"/>
                                          </p:to>
                                        </p:set>
                                        <p:anim calcmode="lin" valueType="num">
                                          <p:cBhvr additive="base">
                                            <p:cTn id="33" dur="2250" fill="hold"/>
                                            <p:tgtEl>
                                              <p:spTgt spid="55"/>
                                            </p:tgtEl>
                                            <p:attrNameLst>
                                              <p:attrName>ppt_x</p:attrName>
                                            </p:attrNameLst>
                                          </p:cBhvr>
                                          <p:tavLst>
                                            <p:tav tm="0">
                                              <p:val>
                                                <p:strVal val="1+#ppt_w/2"/>
                                              </p:val>
                                            </p:tav>
                                            <p:tav tm="100000">
                                              <p:val>
                                                <p:strVal val="#ppt_x"/>
                                              </p:val>
                                            </p:tav>
                                          </p:tavLst>
                                        </p:anim>
                                        <p:anim calcmode="lin" valueType="num">
                                          <p:cBhvr additive="base">
                                            <p:cTn id="34" dur="2250" fill="hold"/>
                                            <p:tgtEl>
                                              <p:spTgt spid="55"/>
                                            </p:tgtEl>
                                            <p:attrNameLst>
                                              <p:attrName>ppt_y</p:attrName>
                                            </p:attrNameLst>
                                          </p:cBhvr>
                                          <p:tavLst>
                                            <p:tav tm="0">
                                              <p:val>
                                                <p:strVal val="#ppt_y"/>
                                              </p:val>
                                            </p:tav>
                                            <p:tav tm="100000">
                                              <p:val>
                                                <p:strVal val="#ppt_y"/>
                                              </p:val>
                                            </p:tav>
                                          </p:tavLst>
                                        </p:anim>
                                      </p:childTnLst>
                                    </p:cTn>
                                  </p:par>
                                  <p:par>
                                    <p:cTn id="35" presetID="2" presetClass="entr" presetSubtype="2" fill="hold" grpId="0" nodeType="withEffect">
                                      <p:stCondLst>
                                        <p:cond delay="900"/>
                                      </p:stCondLst>
                                      <p:childTnLst>
                                        <p:set>
                                          <p:cBhvr>
                                            <p:cTn id="36" dur="1" fill="hold">
                                              <p:stCondLst>
                                                <p:cond delay="0"/>
                                              </p:stCondLst>
                                            </p:cTn>
                                            <p:tgtEl>
                                              <p:spTgt spid="56"/>
                                            </p:tgtEl>
                                            <p:attrNameLst>
                                              <p:attrName>style.visibility</p:attrName>
                                            </p:attrNameLst>
                                          </p:cBhvr>
                                          <p:to>
                                            <p:strVal val="visible"/>
                                          </p:to>
                                        </p:set>
                                        <p:anim calcmode="lin" valueType="num">
                                          <p:cBhvr additive="base">
                                            <p:cTn id="37" dur="2250" fill="hold"/>
                                            <p:tgtEl>
                                              <p:spTgt spid="56"/>
                                            </p:tgtEl>
                                            <p:attrNameLst>
                                              <p:attrName>ppt_x</p:attrName>
                                            </p:attrNameLst>
                                          </p:cBhvr>
                                          <p:tavLst>
                                            <p:tav tm="0">
                                              <p:val>
                                                <p:strVal val="1+#ppt_w/2"/>
                                              </p:val>
                                            </p:tav>
                                            <p:tav tm="100000">
                                              <p:val>
                                                <p:strVal val="#ppt_x"/>
                                              </p:val>
                                            </p:tav>
                                          </p:tavLst>
                                        </p:anim>
                                        <p:anim calcmode="lin" valueType="num">
                                          <p:cBhvr additive="base">
                                            <p:cTn id="38" dur="2250" fill="hold"/>
                                            <p:tgtEl>
                                              <p:spTgt spid="56"/>
                                            </p:tgtEl>
                                            <p:attrNameLst>
                                              <p:attrName>ppt_y</p:attrName>
                                            </p:attrNameLst>
                                          </p:cBhvr>
                                          <p:tavLst>
                                            <p:tav tm="0">
                                              <p:val>
                                                <p:strVal val="#ppt_y"/>
                                              </p:val>
                                            </p:tav>
                                            <p:tav tm="100000">
                                              <p:val>
                                                <p:strVal val="#ppt_y"/>
                                              </p:val>
                                            </p:tav>
                                          </p:tavLst>
                                        </p:anim>
                                      </p:childTnLst>
                                    </p:cTn>
                                  </p:par>
                                  <p:par>
                                    <p:cTn id="39" presetID="2" presetClass="entr" presetSubtype="4" fill="hold" grpId="0" nodeType="withEffect">
                                      <p:stCondLst>
                                        <p:cond delay="0"/>
                                      </p:stCondLst>
                                      <p:iterate type="lt">
                                        <p:tmPct val="3977"/>
                                      </p:iterate>
                                      <p:childTnLst>
                                        <p:set>
                                          <p:cBhvr>
                                            <p:cTn id="40" dur="1" fill="hold">
                                              <p:stCondLst>
                                                <p:cond delay="0"/>
                                              </p:stCondLst>
                                            </p:cTn>
                                            <p:tgtEl>
                                              <p:spTgt spid="59"/>
                                            </p:tgtEl>
                                            <p:attrNameLst>
                                              <p:attrName>style.visibility</p:attrName>
                                            </p:attrNameLst>
                                          </p:cBhvr>
                                          <p:to>
                                            <p:strVal val="visible"/>
                                          </p:to>
                                        </p:set>
                                        <p:anim calcmode="lin" valueType="num">
                                          <p:cBhvr additive="base">
                                            <p:cTn id="41" dur="2200" fill="hold"/>
                                            <p:tgtEl>
                                              <p:spTgt spid="59"/>
                                            </p:tgtEl>
                                            <p:attrNameLst>
                                              <p:attrName>ppt_x</p:attrName>
                                            </p:attrNameLst>
                                          </p:cBhvr>
                                          <p:tavLst>
                                            <p:tav tm="0">
                                              <p:val>
                                                <p:strVal val="#ppt_x"/>
                                              </p:val>
                                            </p:tav>
                                            <p:tav tm="100000">
                                              <p:val>
                                                <p:strVal val="#ppt_x"/>
                                              </p:val>
                                            </p:tav>
                                          </p:tavLst>
                                        </p:anim>
                                        <p:anim calcmode="lin" valueType="num">
                                          <p:cBhvr additive="base">
                                            <p:cTn id="42" dur="2200" fill="hold"/>
                                            <p:tgtEl>
                                              <p:spTgt spid="59"/>
                                            </p:tgtEl>
                                            <p:attrNameLst>
                                              <p:attrName>ppt_y</p:attrName>
                                            </p:attrNameLst>
                                          </p:cBhvr>
                                          <p:tavLst>
                                            <p:tav tm="0">
                                              <p:val>
                                                <p:strVal val="1+#ppt_h/2"/>
                                              </p:val>
                                            </p:tav>
                                            <p:tav tm="100000">
                                              <p:val>
                                                <p:strVal val="#ppt_y"/>
                                              </p:val>
                                            </p:tav>
                                          </p:tavLst>
                                        </p:anim>
                                      </p:childTnLst>
                                    </p:cTn>
                                  </p:par>
                                  <p:par>
                                    <p:cTn id="43" presetID="2" presetClass="entr" presetSubtype="4" decel="100000" fill="hold" grpId="0" nodeType="withEffect">
                                      <p:stCondLst>
                                        <p:cond delay="200"/>
                                      </p:stCondLst>
                                      <p:childTnLst>
                                        <p:set>
                                          <p:cBhvr>
                                            <p:cTn id="44" dur="1" fill="hold">
                                              <p:stCondLst>
                                                <p:cond delay="0"/>
                                              </p:stCondLst>
                                            </p:cTn>
                                            <p:tgtEl>
                                              <p:spTgt spid="57"/>
                                            </p:tgtEl>
                                            <p:attrNameLst>
                                              <p:attrName>style.visibility</p:attrName>
                                            </p:attrNameLst>
                                          </p:cBhvr>
                                          <p:to>
                                            <p:strVal val="visible"/>
                                          </p:to>
                                        </p:set>
                                        <p:anim calcmode="lin" valueType="num">
                                          <p:cBhvr additive="base">
                                            <p:cTn id="45" dur="1000" fill="hold"/>
                                            <p:tgtEl>
                                              <p:spTgt spid="57"/>
                                            </p:tgtEl>
                                            <p:attrNameLst>
                                              <p:attrName>ppt_x</p:attrName>
                                            </p:attrNameLst>
                                          </p:cBhvr>
                                          <p:tavLst>
                                            <p:tav tm="0">
                                              <p:val>
                                                <p:strVal val="#ppt_x"/>
                                              </p:val>
                                            </p:tav>
                                            <p:tav tm="100000">
                                              <p:val>
                                                <p:strVal val="#ppt_x"/>
                                              </p:val>
                                            </p:tav>
                                          </p:tavLst>
                                        </p:anim>
                                        <p:anim calcmode="lin" valueType="num">
                                          <p:cBhvr additive="base">
                                            <p:cTn id="46" dur="1000" fill="hold"/>
                                            <p:tgtEl>
                                              <p:spTgt spid="57"/>
                                            </p:tgtEl>
                                            <p:attrNameLst>
                                              <p:attrName>ppt_y</p:attrName>
                                            </p:attrNameLst>
                                          </p:cBhvr>
                                          <p:tavLst>
                                            <p:tav tm="0">
                                              <p:val>
                                                <p:strVal val="1+#ppt_h/2"/>
                                              </p:val>
                                            </p:tav>
                                            <p:tav tm="100000">
                                              <p:val>
                                                <p:strVal val="#ppt_y"/>
                                              </p:val>
                                            </p:tav>
                                          </p:tavLst>
                                        </p:anim>
                                      </p:childTnLst>
                                    </p:cTn>
                                  </p:par>
                                  <p:par>
                                    <p:cTn id="47" presetID="2" presetClass="entr" presetSubtype="4" fill="hold" nodeType="withEffect">
                                      <p:stCondLst>
                                        <p:cond delay="200"/>
                                      </p:stCondLst>
                                      <p:childTnLst>
                                        <p:set>
                                          <p:cBhvr>
                                            <p:cTn id="48" dur="1" fill="hold">
                                              <p:stCondLst>
                                                <p:cond delay="0"/>
                                              </p:stCondLst>
                                            </p:cTn>
                                            <p:tgtEl>
                                              <p:spTgt spid="50"/>
                                            </p:tgtEl>
                                            <p:attrNameLst>
                                              <p:attrName>style.visibility</p:attrName>
                                            </p:attrNameLst>
                                          </p:cBhvr>
                                          <p:to>
                                            <p:strVal val="visible"/>
                                          </p:to>
                                        </p:set>
                                        <p:anim calcmode="lin" valueType="num">
                                          <p:cBhvr additive="base">
                                            <p:cTn id="49" dur="2250" fill="hold"/>
                                            <p:tgtEl>
                                              <p:spTgt spid="50"/>
                                            </p:tgtEl>
                                            <p:attrNameLst>
                                              <p:attrName>ppt_x</p:attrName>
                                            </p:attrNameLst>
                                          </p:cBhvr>
                                          <p:tavLst>
                                            <p:tav tm="0">
                                              <p:val>
                                                <p:strVal val="#ppt_x"/>
                                              </p:val>
                                            </p:tav>
                                            <p:tav tm="100000">
                                              <p:val>
                                                <p:strVal val="#ppt_x"/>
                                              </p:val>
                                            </p:tav>
                                          </p:tavLst>
                                        </p:anim>
                                        <p:anim calcmode="lin" valueType="num">
                                          <p:cBhvr additive="base">
                                            <p:cTn id="50" dur="2250" fill="hold"/>
                                            <p:tgtEl>
                                              <p:spTgt spid="50"/>
                                            </p:tgtEl>
                                            <p:attrNameLst>
                                              <p:attrName>ppt_y</p:attrName>
                                            </p:attrNameLst>
                                          </p:cBhvr>
                                          <p:tavLst>
                                            <p:tav tm="0">
                                              <p:val>
                                                <p:strVal val="1+#ppt_h/2"/>
                                              </p:val>
                                            </p:tav>
                                            <p:tav tm="100000">
                                              <p:val>
                                                <p:strVal val="#ppt_y"/>
                                              </p:val>
                                            </p:tav>
                                          </p:tavLst>
                                        </p:anim>
                                      </p:childTnLst>
                                    </p:cTn>
                                  </p:par>
                                  <p:par>
                                    <p:cTn id="51" presetID="2" presetClass="entr" presetSubtype="4" fill="hold" nodeType="withEffect">
                                      <p:stCondLst>
                                        <p:cond delay="200"/>
                                      </p:stCondLst>
                                      <p:childTnLst>
                                        <p:set>
                                          <p:cBhvr>
                                            <p:cTn id="52" dur="1" fill="hold">
                                              <p:stCondLst>
                                                <p:cond delay="0"/>
                                              </p:stCondLst>
                                            </p:cTn>
                                            <p:tgtEl>
                                              <p:spTgt spid="27"/>
                                            </p:tgtEl>
                                            <p:attrNameLst>
                                              <p:attrName>style.visibility</p:attrName>
                                            </p:attrNameLst>
                                          </p:cBhvr>
                                          <p:to>
                                            <p:strVal val="visible"/>
                                          </p:to>
                                        </p:set>
                                        <p:anim calcmode="lin" valueType="num">
                                          <p:cBhvr additive="base">
                                            <p:cTn id="53" dur="2250" fill="hold"/>
                                            <p:tgtEl>
                                              <p:spTgt spid="27"/>
                                            </p:tgtEl>
                                            <p:attrNameLst>
                                              <p:attrName>ppt_x</p:attrName>
                                            </p:attrNameLst>
                                          </p:cBhvr>
                                          <p:tavLst>
                                            <p:tav tm="0">
                                              <p:val>
                                                <p:strVal val="#ppt_x"/>
                                              </p:val>
                                            </p:tav>
                                            <p:tav tm="100000">
                                              <p:val>
                                                <p:strVal val="#ppt_x"/>
                                              </p:val>
                                            </p:tav>
                                          </p:tavLst>
                                        </p:anim>
                                        <p:anim calcmode="lin" valueType="num">
                                          <p:cBhvr additive="base">
                                            <p:cTn id="54" dur="2250" fill="hold"/>
                                            <p:tgtEl>
                                              <p:spTgt spid="27"/>
                                            </p:tgtEl>
                                            <p:attrNameLst>
                                              <p:attrName>ppt_y</p:attrName>
                                            </p:attrNameLst>
                                          </p:cBhvr>
                                          <p:tavLst>
                                            <p:tav tm="0">
                                              <p:val>
                                                <p:strVal val="1+#ppt_h/2"/>
                                              </p:val>
                                            </p:tav>
                                            <p:tav tm="100000">
                                              <p:val>
                                                <p:strVal val="#ppt_y"/>
                                              </p:val>
                                            </p:tav>
                                          </p:tavLst>
                                        </p:anim>
                                      </p:childTnLst>
                                    </p:cTn>
                                  </p:par>
                                  <p:par>
                                    <p:cTn id="55" presetID="2" presetClass="entr" presetSubtype="4" fill="hold" nodeType="withEffect">
                                      <p:stCondLst>
                                        <p:cond delay="400"/>
                                      </p:stCondLst>
                                      <p:childTnLst>
                                        <p:set>
                                          <p:cBhvr>
                                            <p:cTn id="56" dur="1" fill="hold">
                                              <p:stCondLst>
                                                <p:cond delay="0"/>
                                              </p:stCondLst>
                                            </p:cTn>
                                            <p:tgtEl>
                                              <p:spTgt spid="49"/>
                                            </p:tgtEl>
                                            <p:attrNameLst>
                                              <p:attrName>style.visibility</p:attrName>
                                            </p:attrNameLst>
                                          </p:cBhvr>
                                          <p:to>
                                            <p:strVal val="visible"/>
                                          </p:to>
                                        </p:set>
                                        <p:anim calcmode="lin" valueType="num">
                                          <p:cBhvr additive="base">
                                            <p:cTn id="57" dur="2250" fill="hold"/>
                                            <p:tgtEl>
                                              <p:spTgt spid="49"/>
                                            </p:tgtEl>
                                            <p:attrNameLst>
                                              <p:attrName>ppt_x</p:attrName>
                                            </p:attrNameLst>
                                          </p:cBhvr>
                                          <p:tavLst>
                                            <p:tav tm="0">
                                              <p:val>
                                                <p:strVal val="#ppt_x"/>
                                              </p:val>
                                            </p:tav>
                                            <p:tav tm="100000">
                                              <p:val>
                                                <p:strVal val="#ppt_x"/>
                                              </p:val>
                                            </p:tav>
                                          </p:tavLst>
                                        </p:anim>
                                        <p:anim calcmode="lin" valueType="num">
                                          <p:cBhvr additive="base">
                                            <p:cTn id="58" dur="2250" fill="hold"/>
                                            <p:tgtEl>
                                              <p:spTgt spid="49"/>
                                            </p:tgtEl>
                                            <p:attrNameLst>
                                              <p:attrName>ppt_y</p:attrName>
                                            </p:attrNameLst>
                                          </p:cBhvr>
                                          <p:tavLst>
                                            <p:tav tm="0">
                                              <p:val>
                                                <p:strVal val="1+#ppt_h/2"/>
                                              </p:val>
                                            </p:tav>
                                            <p:tav tm="100000">
                                              <p:val>
                                                <p:strVal val="#ppt_y"/>
                                              </p:val>
                                            </p:tav>
                                          </p:tavLst>
                                        </p:anim>
                                      </p:childTnLst>
                                    </p:cTn>
                                  </p:par>
                                  <p:par>
                                    <p:cTn id="59" presetID="2" presetClass="entr" presetSubtype="4" fill="hold" nodeType="withEffect">
                                      <p:stCondLst>
                                        <p:cond delay="400"/>
                                      </p:stCondLst>
                                      <p:childTnLst>
                                        <p:set>
                                          <p:cBhvr>
                                            <p:cTn id="60" dur="1" fill="hold">
                                              <p:stCondLst>
                                                <p:cond delay="0"/>
                                              </p:stCondLst>
                                            </p:cTn>
                                            <p:tgtEl>
                                              <p:spTgt spid="33"/>
                                            </p:tgtEl>
                                            <p:attrNameLst>
                                              <p:attrName>style.visibility</p:attrName>
                                            </p:attrNameLst>
                                          </p:cBhvr>
                                          <p:to>
                                            <p:strVal val="visible"/>
                                          </p:to>
                                        </p:set>
                                        <p:anim calcmode="lin" valueType="num">
                                          <p:cBhvr additive="base">
                                            <p:cTn id="61" dur="2250" fill="hold"/>
                                            <p:tgtEl>
                                              <p:spTgt spid="33"/>
                                            </p:tgtEl>
                                            <p:attrNameLst>
                                              <p:attrName>ppt_x</p:attrName>
                                            </p:attrNameLst>
                                          </p:cBhvr>
                                          <p:tavLst>
                                            <p:tav tm="0">
                                              <p:val>
                                                <p:strVal val="#ppt_x"/>
                                              </p:val>
                                            </p:tav>
                                            <p:tav tm="100000">
                                              <p:val>
                                                <p:strVal val="#ppt_x"/>
                                              </p:val>
                                            </p:tav>
                                          </p:tavLst>
                                        </p:anim>
                                        <p:anim calcmode="lin" valueType="num">
                                          <p:cBhvr additive="base">
                                            <p:cTn id="62" dur="2250" fill="hold"/>
                                            <p:tgtEl>
                                              <p:spTgt spid="33"/>
                                            </p:tgtEl>
                                            <p:attrNameLst>
                                              <p:attrName>ppt_y</p:attrName>
                                            </p:attrNameLst>
                                          </p:cBhvr>
                                          <p:tavLst>
                                            <p:tav tm="0">
                                              <p:val>
                                                <p:strVal val="1+#ppt_h/2"/>
                                              </p:val>
                                            </p:tav>
                                            <p:tav tm="100000">
                                              <p:val>
                                                <p:strVal val="#ppt_y"/>
                                              </p:val>
                                            </p:tav>
                                          </p:tavLst>
                                        </p:anim>
                                      </p:childTnLst>
                                    </p:cTn>
                                  </p:par>
                                  <p:par>
                                    <p:cTn id="63" presetID="2" presetClass="entr" presetSubtype="4" fill="hold" nodeType="withEffect">
                                      <p:stCondLst>
                                        <p:cond delay="600"/>
                                      </p:stCondLst>
                                      <p:childTnLst>
                                        <p:set>
                                          <p:cBhvr>
                                            <p:cTn id="64" dur="1" fill="hold">
                                              <p:stCondLst>
                                                <p:cond delay="0"/>
                                              </p:stCondLst>
                                            </p:cTn>
                                            <p:tgtEl>
                                              <p:spTgt spid="48"/>
                                            </p:tgtEl>
                                            <p:attrNameLst>
                                              <p:attrName>style.visibility</p:attrName>
                                            </p:attrNameLst>
                                          </p:cBhvr>
                                          <p:to>
                                            <p:strVal val="visible"/>
                                          </p:to>
                                        </p:set>
                                        <p:anim calcmode="lin" valueType="num">
                                          <p:cBhvr additive="base">
                                            <p:cTn id="65" dur="2250" fill="hold"/>
                                            <p:tgtEl>
                                              <p:spTgt spid="48"/>
                                            </p:tgtEl>
                                            <p:attrNameLst>
                                              <p:attrName>ppt_x</p:attrName>
                                            </p:attrNameLst>
                                          </p:cBhvr>
                                          <p:tavLst>
                                            <p:tav tm="0">
                                              <p:val>
                                                <p:strVal val="#ppt_x"/>
                                              </p:val>
                                            </p:tav>
                                            <p:tav tm="100000">
                                              <p:val>
                                                <p:strVal val="#ppt_x"/>
                                              </p:val>
                                            </p:tav>
                                          </p:tavLst>
                                        </p:anim>
                                        <p:anim calcmode="lin" valueType="num">
                                          <p:cBhvr additive="base">
                                            <p:cTn id="66" dur="2250" fill="hold"/>
                                            <p:tgtEl>
                                              <p:spTgt spid="48"/>
                                            </p:tgtEl>
                                            <p:attrNameLst>
                                              <p:attrName>ppt_y</p:attrName>
                                            </p:attrNameLst>
                                          </p:cBhvr>
                                          <p:tavLst>
                                            <p:tav tm="0">
                                              <p:val>
                                                <p:strVal val="1+#ppt_h/2"/>
                                              </p:val>
                                            </p:tav>
                                            <p:tav tm="100000">
                                              <p:val>
                                                <p:strVal val="#ppt_y"/>
                                              </p:val>
                                            </p:tav>
                                          </p:tavLst>
                                        </p:anim>
                                      </p:childTnLst>
                                    </p:cTn>
                                  </p:par>
                                  <p:par>
                                    <p:cTn id="67" presetID="2" presetClass="entr" presetSubtype="4" fill="hold" nodeType="withEffect">
                                      <p:stCondLst>
                                        <p:cond delay="600"/>
                                      </p:stCondLst>
                                      <p:childTnLst>
                                        <p:set>
                                          <p:cBhvr>
                                            <p:cTn id="68" dur="1" fill="hold">
                                              <p:stCondLst>
                                                <p:cond delay="0"/>
                                              </p:stCondLst>
                                            </p:cTn>
                                            <p:tgtEl>
                                              <p:spTgt spid="39"/>
                                            </p:tgtEl>
                                            <p:attrNameLst>
                                              <p:attrName>style.visibility</p:attrName>
                                            </p:attrNameLst>
                                          </p:cBhvr>
                                          <p:to>
                                            <p:strVal val="visible"/>
                                          </p:to>
                                        </p:set>
                                        <p:anim calcmode="lin" valueType="num">
                                          <p:cBhvr additive="base">
                                            <p:cTn id="69" dur="2250" fill="hold"/>
                                            <p:tgtEl>
                                              <p:spTgt spid="39"/>
                                            </p:tgtEl>
                                            <p:attrNameLst>
                                              <p:attrName>ppt_x</p:attrName>
                                            </p:attrNameLst>
                                          </p:cBhvr>
                                          <p:tavLst>
                                            <p:tav tm="0">
                                              <p:val>
                                                <p:strVal val="#ppt_x"/>
                                              </p:val>
                                            </p:tav>
                                            <p:tav tm="100000">
                                              <p:val>
                                                <p:strVal val="#ppt_x"/>
                                              </p:val>
                                            </p:tav>
                                          </p:tavLst>
                                        </p:anim>
                                        <p:anim calcmode="lin" valueType="num">
                                          <p:cBhvr additive="base">
                                            <p:cTn id="70" dur="2250" fill="hold"/>
                                            <p:tgtEl>
                                              <p:spTgt spid="39"/>
                                            </p:tgtEl>
                                            <p:attrNameLst>
                                              <p:attrName>ppt_y</p:attrName>
                                            </p:attrNameLst>
                                          </p:cBhvr>
                                          <p:tavLst>
                                            <p:tav tm="0">
                                              <p:val>
                                                <p:strVal val="1+#ppt_h/2"/>
                                              </p:val>
                                            </p:tav>
                                            <p:tav tm="100000">
                                              <p:val>
                                                <p:strVal val="#ppt_y"/>
                                              </p:val>
                                            </p:tav>
                                          </p:tavLst>
                                        </p:anim>
                                      </p:childTnLst>
                                    </p:cTn>
                                  </p:par>
                                  <p:par>
                                    <p:cTn id="71" presetID="2" presetClass="entr" presetSubtype="4" fill="hold" nodeType="withEffect">
                                      <p:stCondLst>
                                        <p:cond delay="800"/>
                                      </p:stCondLst>
                                      <p:childTnLst>
                                        <p:set>
                                          <p:cBhvr>
                                            <p:cTn id="72" dur="1" fill="hold">
                                              <p:stCondLst>
                                                <p:cond delay="0"/>
                                              </p:stCondLst>
                                            </p:cTn>
                                            <p:tgtEl>
                                              <p:spTgt spid="10"/>
                                            </p:tgtEl>
                                            <p:attrNameLst>
                                              <p:attrName>style.visibility</p:attrName>
                                            </p:attrNameLst>
                                          </p:cBhvr>
                                          <p:to>
                                            <p:strVal val="visible"/>
                                          </p:to>
                                        </p:set>
                                        <p:anim calcmode="lin" valueType="num">
                                          <p:cBhvr additive="base">
                                            <p:cTn id="73" dur="2250" fill="hold"/>
                                            <p:tgtEl>
                                              <p:spTgt spid="10"/>
                                            </p:tgtEl>
                                            <p:attrNameLst>
                                              <p:attrName>ppt_x</p:attrName>
                                            </p:attrNameLst>
                                          </p:cBhvr>
                                          <p:tavLst>
                                            <p:tav tm="0">
                                              <p:val>
                                                <p:strVal val="#ppt_x"/>
                                              </p:val>
                                            </p:tav>
                                            <p:tav tm="100000">
                                              <p:val>
                                                <p:strVal val="#ppt_x"/>
                                              </p:val>
                                            </p:tav>
                                          </p:tavLst>
                                        </p:anim>
                                        <p:anim calcmode="lin" valueType="num">
                                          <p:cBhvr additive="base">
                                            <p:cTn id="74" dur="2250" fill="hold"/>
                                            <p:tgtEl>
                                              <p:spTgt spid="10"/>
                                            </p:tgtEl>
                                            <p:attrNameLst>
                                              <p:attrName>ppt_y</p:attrName>
                                            </p:attrNameLst>
                                          </p:cBhvr>
                                          <p:tavLst>
                                            <p:tav tm="0">
                                              <p:val>
                                                <p:strVal val="1+#ppt_h/2"/>
                                              </p:val>
                                            </p:tav>
                                            <p:tav tm="100000">
                                              <p:val>
                                                <p:strVal val="#ppt_y"/>
                                              </p:val>
                                            </p:tav>
                                          </p:tavLst>
                                        </p:anim>
                                      </p:childTnLst>
                                    </p:cTn>
                                  </p:par>
                                  <p:par>
                                    <p:cTn id="75" presetID="2" presetClass="entr" presetSubtype="4" fill="hold" nodeType="withEffect">
                                      <p:stCondLst>
                                        <p:cond delay="800"/>
                                      </p:stCondLst>
                                      <p:childTnLst>
                                        <p:set>
                                          <p:cBhvr>
                                            <p:cTn id="76" dur="1" fill="hold">
                                              <p:stCondLst>
                                                <p:cond delay="0"/>
                                              </p:stCondLst>
                                            </p:cTn>
                                            <p:tgtEl>
                                              <p:spTgt spid="22"/>
                                            </p:tgtEl>
                                            <p:attrNameLst>
                                              <p:attrName>style.visibility</p:attrName>
                                            </p:attrNameLst>
                                          </p:cBhvr>
                                          <p:to>
                                            <p:strVal val="visible"/>
                                          </p:to>
                                        </p:set>
                                        <p:anim calcmode="lin" valueType="num">
                                          <p:cBhvr additive="base">
                                            <p:cTn id="77" dur="2250" fill="hold"/>
                                            <p:tgtEl>
                                              <p:spTgt spid="22"/>
                                            </p:tgtEl>
                                            <p:attrNameLst>
                                              <p:attrName>ppt_x</p:attrName>
                                            </p:attrNameLst>
                                          </p:cBhvr>
                                          <p:tavLst>
                                            <p:tav tm="0">
                                              <p:val>
                                                <p:strVal val="#ppt_x"/>
                                              </p:val>
                                            </p:tav>
                                            <p:tav tm="100000">
                                              <p:val>
                                                <p:strVal val="#ppt_x"/>
                                              </p:val>
                                            </p:tav>
                                          </p:tavLst>
                                        </p:anim>
                                        <p:anim calcmode="lin" valueType="num">
                                          <p:cBhvr additive="base">
                                            <p:cTn id="78" dur="2250" fill="hold"/>
                                            <p:tgtEl>
                                              <p:spTgt spid="22"/>
                                            </p:tgtEl>
                                            <p:attrNameLst>
                                              <p:attrName>ppt_y</p:attrName>
                                            </p:attrNameLst>
                                          </p:cBhvr>
                                          <p:tavLst>
                                            <p:tav tm="0">
                                              <p:val>
                                                <p:strVal val="1+#ppt_h/2"/>
                                              </p:val>
                                            </p:tav>
                                            <p:tav tm="100000">
                                              <p:val>
                                                <p:strVal val="#ppt_y"/>
                                              </p:val>
                                            </p:tav>
                                          </p:tavLst>
                                        </p:anim>
                                      </p:childTnLst>
                                    </p:cTn>
                                  </p:par>
                                  <p:par>
                                    <p:cTn id="79" presetID="2" presetClass="entr" presetSubtype="4" fill="hold" grpId="0" nodeType="withEffect">
                                      <p:stCondLst>
                                        <p:cond delay="200"/>
                                      </p:stCondLst>
                                      <p:childTnLst>
                                        <p:set>
                                          <p:cBhvr>
                                            <p:cTn id="80" dur="1" fill="hold">
                                              <p:stCondLst>
                                                <p:cond delay="0"/>
                                              </p:stCondLst>
                                            </p:cTn>
                                            <p:tgtEl>
                                              <p:spTgt spid="21"/>
                                            </p:tgtEl>
                                            <p:attrNameLst>
                                              <p:attrName>style.visibility</p:attrName>
                                            </p:attrNameLst>
                                          </p:cBhvr>
                                          <p:to>
                                            <p:strVal val="visible"/>
                                          </p:to>
                                        </p:set>
                                        <p:anim calcmode="lin" valueType="num">
                                          <p:cBhvr additive="base">
                                            <p:cTn id="81" dur="2250" fill="hold"/>
                                            <p:tgtEl>
                                              <p:spTgt spid="21"/>
                                            </p:tgtEl>
                                            <p:attrNameLst>
                                              <p:attrName>ppt_x</p:attrName>
                                            </p:attrNameLst>
                                          </p:cBhvr>
                                          <p:tavLst>
                                            <p:tav tm="0">
                                              <p:val>
                                                <p:strVal val="#ppt_x"/>
                                              </p:val>
                                            </p:tav>
                                            <p:tav tm="100000">
                                              <p:val>
                                                <p:strVal val="#ppt_x"/>
                                              </p:val>
                                            </p:tav>
                                          </p:tavLst>
                                        </p:anim>
                                        <p:anim calcmode="lin" valueType="num">
                                          <p:cBhvr additive="base">
                                            <p:cTn id="82" dur="2250" fill="hold"/>
                                            <p:tgtEl>
                                              <p:spTgt spid="2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4" grpId="0" animBg="1"/>
          <p:bldP spid="5" grpId="0" animBg="1"/>
          <p:bldP spid="3" grpId="0" animBg="1"/>
          <p:bldP spid="6" grpId="0" animBg="1"/>
          <p:bldP spid="51" grpId="0"/>
          <p:bldP spid="52" grpId="0" animBg="1"/>
          <p:bldP spid="53" grpId="0"/>
          <p:bldP spid="54" grpId="0"/>
          <p:bldP spid="55" grpId="0"/>
          <p:bldP spid="56" grpId="0"/>
          <p:bldP spid="57" grpId="0"/>
          <p:bldP spid="59" grpId="0"/>
          <p:bldP spid="21" grpId="0" animBg="1"/>
        </p:bldLst>
      </p:timing>
    </mc:Fallback>
  </mc:AlternateContent>
</p:sld>
</file>

<file path=ppt/slides/slide18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46" name="Oval 145">
            <a:extLst>
              <a:ext uri="{FF2B5EF4-FFF2-40B4-BE49-F238E27FC236}">
                <a16:creationId xmlns:a16="http://schemas.microsoft.com/office/drawing/2014/main" id="{4B8DE933-6783-483C-8E9D-46BDDD3BDBAA}"/>
              </a:ext>
            </a:extLst>
          </p:cNvPr>
          <p:cNvSpPr/>
          <p:nvPr/>
        </p:nvSpPr>
        <p:spPr>
          <a:xfrm>
            <a:off x="4845048" y="11021377"/>
            <a:ext cx="1106424" cy="1106424"/>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lvl="0" algn="ctr" defTabSz="914400">
              <a:defRPr/>
            </a:pPr>
            <a:r>
              <a:rPr lang="en-US" sz="8800">
                <a:solidFill>
                  <a:schemeClr val="bg1"/>
                </a:solidFill>
                <a:latin typeface="Designball-Charts-01" pitchFamily="2" charset="0"/>
                <a:ea typeface="Open Sans" panose="020B0606030504020204" pitchFamily="34" charset="0"/>
                <a:cs typeface="Arial" panose="020B0604020202020204" pitchFamily="34" charset="0"/>
              </a:rPr>
              <a:t>Y</a:t>
            </a:r>
          </a:p>
        </p:txBody>
      </p:sp>
      <p:sp>
        <p:nvSpPr>
          <p:cNvPr id="147" name="Oval 146">
            <a:extLst>
              <a:ext uri="{FF2B5EF4-FFF2-40B4-BE49-F238E27FC236}">
                <a16:creationId xmlns:a16="http://schemas.microsoft.com/office/drawing/2014/main" id="{AAA3C435-6752-45F4-A162-A8CD87645DB9}"/>
              </a:ext>
            </a:extLst>
          </p:cNvPr>
          <p:cNvSpPr/>
          <p:nvPr/>
        </p:nvSpPr>
        <p:spPr>
          <a:xfrm>
            <a:off x="13331593" y="11021377"/>
            <a:ext cx="1106424" cy="110642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lvl="0" algn="ctr" defTabSz="914400">
              <a:defRPr/>
            </a:pPr>
            <a:r>
              <a:rPr lang="en-US" sz="6000">
                <a:solidFill>
                  <a:schemeClr val="tx1"/>
                </a:solidFill>
                <a:latin typeface="Designball-Charts-01" pitchFamily="2" charset="0"/>
                <a:ea typeface="Open Sans" panose="020B0606030504020204" pitchFamily="34" charset="0"/>
                <a:cs typeface="Arial" panose="020B0604020202020204" pitchFamily="34" charset="0"/>
              </a:rPr>
              <a:t>f</a:t>
            </a:r>
          </a:p>
        </p:txBody>
      </p:sp>
      <p:sp>
        <p:nvSpPr>
          <p:cNvPr id="148" name="TextBox 147">
            <a:extLst>
              <a:ext uri="{FF2B5EF4-FFF2-40B4-BE49-F238E27FC236}">
                <a16:creationId xmlns:a16="http://schemas.microsoft.com/office/drawing/2014/main" id="{51DC725B-D463-4C44-AD04-DEDD81104AE6}"/>
              </a:ext>
            </a:extLst>
          </p:cNvPr>
          <p:cNvSpPr txBox="1"/>
          <p:nvPr/>
        </p:nvSpPr>
        <p:spPr>
          <a:xfrm>
            <a:off x="6400554" y="11159091"/>
            <a:ext cx="4131545" cy="830997"/>
          </a:xfrm>
          <a:prstGeom prst="rect">
            <a:avLst/>
          </a:prstGeom>
          <a:noFill/>
        </p:spPr>
        <p:txBody>
          <a:bodyPr wrap="square" rtlCol="0">
            <a:spAutoFit/>
          </a:bodyPr>
          <a:lstStyle/>
          <a:p>
            <a:r>
              <a:rPr lang="en-US" sz="2400">
                <a:solidFill>
                  <a:schemeClr val="bg1"/>
                </a:solidFill>
              </a:rPr>
              <a:t>Lorem ipsum dolor sit amet, consectetur adipiscing elit</a:t>
            </a:r>
          </a:p>
        </p:txBody>
      </p:sp>
      <p:sp>
        <p:nvSpPr>
          <p:cNvPr id="149" name="TextBox 148">
            <a:extLst>
              <a:ext uri="{FF2B5EF4-FFF2-40B4-BE49-F238E27FC236}">
                <a16:creationId xmlns:a16="http://schemas.microsoft.com/office/drawing/2014/main" id="{C3A576A7-6CE6-4B38-9404-0EECB7E24B3B}"/>
              </a:ext>
            </a:extLst>
          </p:cNvPr>
          <p:cNvSpPr txBox="1"/>
          <p:nvPr/>
        </p:nvSpPr>
        <p:spPr>
          <a:xfrm>
            <a:off x="14883149" y="11159091"/>
            <a:ext cx="4131545" cy="830997"/>
          </a:xfrm>
          <a:prstGeom prst="rect">
            <a:avLst/>
          </a:prstGeom>
          <a:noFill/>
        </p:spPr>
        <p:txBody>
          <a:bodyPr wrap="square" rtlCol="0">
            <a:spAutoFit/>
          </a:bodyPr>
          <a:lstStyle/>
          <a:p>
            <a:r>
              <a:rPr lang="en-US" sz="2400">
                <a:solidFill>
                  <a:schemeClr val="bg1"/>
                </a:solidFill>
              </a:rPr>
              <a:t>Lorem ipsum dolor sit amet, consectetur adipiscing elit</a:t>
            </a:r>
          </a:p>
        </p:txBody>
      </p:sp>
      <p:graphicFrame>
        <p:nvGraphicFramePr>
          <p:cNvPr id="145" name="2D Column Chart">
            <a:extLst>
              <a:ext uri="{FF2B5EF4-FFF2-40B4-BE49-F238E27FC236}">
                <a16:creationId xmlns:a16="http://schemas.microsoft.com/office/drawing/2014/main" id="{EEE30095-332B-4D20-ABAE-D9ABEA0A40DF}"/>
              </a:ext>
            </a:extLst>
          </p:cNvPr>
          <p:cNvGraphicFramePr/>
          <p:nvPr>
            <p:extLst/>
          </p:nvPr>
        </p:nvGraphicFramePr>
        <p:xfrm>
          <a:off x="3696163" y="3165115"/>
          <a:ext cx="16627945" cy="6713075"/>
        </p:xfrm>
        <a:graphic>
          <a:graphicData uri="http://schemas.openxmlformats.org/drawingml/2006/chart">
            <c:chart xmlns:c="http://schemas.openxmlformats.org/drawingml/2006/chart" xmlns:r="http://schemas.openxmlformats.org/officeDocument/2006/relationships" r:id="rId2"/>
          </a:graphicData>
        </a:graphic>
      </p:graphicFrame>
      <p:grpSp>
        <p:nvGrpSpPr>
          <p:cNvPr id="154" name="Group 153">
            <a:extLst>
              <a:ext uri="{FF2B5EF4-FFF2-40B4-BE49-F238E27FC236}">
                <a16:creationId xmlns:a16="http://schemas.microsoft.com/office/drawing/2014/main" id="{7933959A-B4C7-48DF-B95C-CA835DA52112}"/>
              </a:ext>
            </a:extLst>
          </p:cNvPr>
          <p:cNvGrpSpPr/>
          <p:nvPr/>
        </p:nvGrpSpPr>
        <p:grpSpPr>
          <a:xfrm>
            <a:off x="13932119" y="3203862"/>
            <a:ext cx="2926442" cy="2112007"/>
            <a:chOff x="5901746" y="1854910"/>
            <a:chExt cx="2926442" cy="2112007"/>
          </a:xfrm>
        </p:grpSpPr>
        <p:sp>
          <p:nvSpPr>
            <p:cNvPr id="155" name="TextBox 154">
              <a:extLst>
                <a:ext uri="{FF2B5EF4-FFF2-40B4-BE49-F238E27FC236}">
                  <a16:creationId xmlns:a16="http://schemas.microsoft.com/office/drawing/2014/main" id="{CDA23B14-61A7-471A-868C-8AAC31F5903B}"/>
                </a:ext>
              </a:extLst>
            </p:cNvPr>
            <p:cNvSpPr txBox="1"/>
            <p:nvPr/>
          </p:nvSpPr>
          <p:spPr>
            <a:xfrm>
              <a:off x="5901746" y="1854910"/>
              <a:ext cx="2733441" cy="1862048"/>
            </a:xfrm>
            <a:prstGeom prst="rect">
              <a:avLst/>
            </a:prstGeom>
            <a:noFill/>
          </p:spPr>
          <p:txBody>
            <a:bodyPr wrap="none" rtlCol="0">
              <a:spAutoFit/>
            </a:bodyPr>
            <a:lstStyle/>
            <a:p>
              <a:r>
                <a:rPr lang="en-US" sz="11500">
                  <a:solidFill>
                    <a:schemeClr val="bg1"/>
                  </a:solidFill>
                </a:rPr>
                <a:t>61%</a:t>
              </a:r>
            </a:p>
          </p:txBody>
        </p:sp>
        <p:sp>
          <p:nvSpPr>
            <p:cNvPr id="156" name="TextBox 155">
              <a:extLst>
                <a:ext uri="{FF2B5EF4-FFF2-40B4-BE49-F238E27FC236}">
                  <a16:creationId xmlns:a16="http://schemas.microsoft.com/office/drawing/2014/main" id="{127CA787-6BBD-4E66-BE9A-F05437DDF501}"/>
                </a:ext>
              </a:extLst>
            </p:cNvPr>
            <p:cNvSpPr txBox="1"/>
            <p:nvPr/>
          </p:nvSpPr>
          <p:spPr>
            <a:xfrm>
              <a:off x="5901746" y="3443697"/>
              <a:ext cx="2926442" cy="523220"/>
            </a:xfrm>
            <a:prstGeom prst="rect">
              <a:avLst/>
            </a:prstGeom>
            <a:noFill/>
          </p:spPr>
          <p:txBody>
            <a:bodyPr wrap="none" rtlCol="0">
              <a:spAutoFit/>
            </a:bodyPr>
            <a:lstStyle/>
            <a:p>
              <a:r>
                <a:rPr lang="en-US" sz="2800">
                  <a:solidFill>
                    <a:schemeClr val="bg1"/>
                  </a:solidFill>
                </a:rPr>
                <a:t>Semi-Annual profit</a:t>
              </a:r>
            </a:p>
          </p:txBody>
        </p:sp>
      </p:grpSp>
      <p:sp>
        <p:nvSpPr>
          <p:cNvPr id="157" name="Rectangle 156">
            <a:extLst>
              <a:ext uri="{FF2B5EF4-FFF2-40B4-BE49-F238E27FC236}">
                <a16:creationId xmlns:a16="http://schemas.microsoft.com/office/drawing/2014/main" id="{0B5F64EE-77E8-437A-B17D-B61299CA5FC9}"/>
              </a:ext>
            </a:extLst>
          </p:cNvPr>
          <p:cNvSpPr/>
          <p:nvPr/>
        </p:nvSpPr>
        <p:spPr>
          <a:xfrm>
            <a:off x="4731987" y="3148737"/>
            <a:ext cx="8260613" cy="2862322"/>
          </a:xfrm>
          <a:prstGeom prst="rect">
            <a:avLst/>
          </a:prstGeom>
        </p:spPr>
        <p:txBody>
          <a:bodyPr wrap="square">
            <a:spAutoFit/>
          </a:bodyPr>
          <a:lstStyle/>
          <a:p>
            <a:r>
              <a:rPr lang="en-US" sz="6000" b="1">
                <a:solidFill>
                  <a:schemeClr val="bg1"/>
                </a:solidFill>
                <a:latin typeface="Century Gothic"/>
              </a:rPr>
              <a:t>Create your own presentation with endless possibilities.</a:t>
            </a:r>
            <a:endParaRPr lang="en-US" sz="6000">
              <a:solidFill>
                <a:schemeClr val="bg1"/>
              </a:solidFill>
            </a:endParaRPr>
          </a:p>
        </p:txBody>
      </p:sp>
      <p:sp>
        <p:nvSpPr>
          <p:cNvPr id="158" name="TextBox 157">
            <a:extLst>
              <a:ext uri="{FF2B5EF4-FFF2-40B4-BE49-F238E27FC236}">
                <a16:creationId xmlns:a16="http://schemas.microsoft.com/office/drawing/2014/main" id="{2AC61322-5BBB-4D77-9A46-DC380C28DAF3}"/>
              </a:ext>
            </a:extLst>
          </p:cNvPr>
          <p:cNvSpPr txBox="1"/>
          <p:nvPr/>
        </p:nvSpPr>
        <p:spPr>
          <a:xfrm>
            <a:off x="1876893" y="1502434"/>
            <a:ext cx="3002745" cy="584775"/>
          </a:xfrm>
          <a:prstGeom prst="rect">
            <a:avLst/>
          </a:prstGeom>
          <a:noFill/>
        </p:spPr>
        <p:txBody>
          <a:bodyPr wrap="none" rtlCol="0">
            <a:spAutoFit/>
          </a:bodyPr>
          <a:lstStyle/>
          <a:p>
            <a:pPr lvl="0">
              <a:defRPr/>
            </a:pPr>
            <a:r>
              <a:rPr lang="en-US" sz="3200" b="1">
                <a:solidFill>
                  <a:schemeClr val="bg1"/>
                </a:solidFill>
                <a:latin typeface="Century Gothic"/>
              </a:rPr>
              <a:t>Annual Report</a:t>
            </a:r>
            <a:endParaRPr kumimoji="0" lang="en-US" sz="1600" i="0" u="none" strike="noStrike" kern="1200" cap="none" spc="0" normalizeH="0" baseline="0" noProof="0">
              <a:ln>
                <a:noFill/>
              </a:ln>
              <a:solidFill>
                <a:schemeClr val="bg1"/>
              </a:solidFill>
              <a:effectLst/>
              <a:uLnTx/>
              <a:uFillTx/>
              <a:latin typeface="Century Gothic"/>
            </a:endParaRPr>
          </a:p>
        </p:txBody>
      </p:sp>
      <p:sp>
        <p:nvSpPr>
          <p:cNvPr id="159" name="Freeform 5">
            <a:extLst>
              <a:ext uri="{FF2B5EF4-FFF2-40B4-BE49-F238E27FC236}">
                <a16:creationId xmlns:a16="http://schemas.microsoft.com/office/drawing/2014/main" id="{4AE38FD4-F560-4CD8-827D-CDF931DBDF0E}"/>
              </a:ext>
            </a:extLst>
          </p:cNvPr>
          <p:cNvSpPr>
            <a:spLocks noEditPoints="1"/>
          </p:cNvSpPr>
          <p:nvPr/>
        </p:nvSpPr>
        <p:spPr bwMode="auto">
          <a:xfrm>
            <a:off x="4953353" y="1614170"/>
            <a:ext cx="462228" cy="42168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bg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2232786864"/>
      </p:ext>
    </p:extLst>
  </p:cSld>
  <p:clrMapOvr>
    <a:overrideClrMapping bg1="dk1" tx1="lt1" bg2="dk2" tx2="lt2" accent1="accent1" accent2="accent2" accent3="accent3" accent4="accent4" accent5="accent5" accent6="accent6" hlink="hlink" folHlink="folHlink"/>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45">
                                                <p:graphicEl>
                                                  <a:chart seriesIdx="-3" categoryIdx="-3" bldStep="gridLegend"/>
                                                </p:graphicEl>
                                              </p:spTgt>
                                            </p:tgtEl>
                                            <p:attrNameLst>
                                              <p:attrName>style.visibility</p:attrName>
                                            </p:attrNameLst>
                                          </p:cBhvr>
                                          <p:to>
                                            <p:strVal val="visible"/>
                                          </p:to>
                                        </p:set>
                                        <p:animEffect transition="in" filter="fade">
                                          <p:cBhvr>
                                            <p:cTn id="7" dur="300"/>
                                            <p:tgtEl>
                                              <p:spTgt spid="145">
                                                <p:graphicEl>
                                                  <a:chart seriesIdx="-3" categoryIdx="-3" bldStep="gridLegend"/>
                                                </p:graphicEl>
                                              </p:spTgt>
                                            </p:tgtEl>
                                          </p:cBhvr>
                                        </p:animEffect>
                                      </p:childTnLst>
                                    </p:cTn>
                                  </p:par>
                                  <p:par>
                                    <p:cTn id="8" presetID="10" presetClass="entr" presetSubtype="0" fill="hold" grpId="0" nodeType="withEffect">
                                      <p:stCondLst>
                                        <p:cond delay="100"/>
                                      </p:stCondLst>
                                      <p:childTnLst>
                                        <p:set>
                                          <p:cBhvr>
                                            <p:cTn id="9" dur="1" fill="hold">
                                              <p:stCondLst>
                                                <p:cond delay="0"/>
                                              </p:stCondLst>
                                            </p:cTn>
                                            <p:tgtEl>
                                              <p:spTgt spid="145">
                                                <p:graphicEl>
                                                  <a:chart seriesIdx="0" categoryIdx="0" bldStep="ptInSeries"/>
                                                </p:graphicEl>
                                              </p:spTgt>
                                            </p:tgtEl>
                                            <p:attrNameLst>
                                              <p:attrName>style.visibility</p:attrName>
                                            </p:attrNameLst>
                                          </p:cBhvr>
                                          <p:to>
                                            <p:strVal val="visible"/>
                                          </p:to>
                                        </p:set>
                                        <p:animEffect transition="in" filter="fade">
                                          <p:cBhvr>
                                            <p:cTn id="10" dur="300"/>
                                            <p:tgtEl>
                                              <p:spTgt spid="145">
                                                <p:graphicEl>
                                                  <a:chart seriesIdx="0" categoryIdx="0" bldStep="ptInSeries"/>
                                                </p:graphicEl>
                                              </p:spTgt>
                                            </p:tgtEl>
                                          </p:cBhvr>
                                        </p:animEffect>
                                      </p:childTnLst>
                                    </p:cTn>
                                  </p:par>
                                  <p:par>
                                    <p:cTn id="11" presetID="10" presetClass="entr" presetSubtype="0" fill="hold" grpId="0" nodeType="withEffect">
                                      <p:stCondLst>
                                        <p:cond delay="200"/>
                                      </p:stCondLst>
                                      <p:childTnLst>
                                        <p:set>
                                          <p:cBhvr>
                                            <p:cTn id="12" dur="1" fill="hold">
                                              <p:stCondLst>
                                                <p:cond delay="0"/>
                                              </p:stCondLst>
                                            </p:cTn>
                                            <p:tgtEl>
                                              <p:spTgt spid="145">
                                                <p:graphicEl>
                                                  <a:chart seriesIdx="0" categoryIdx="1" bldStep="ptInSeries"/>
                                                </p:graphicEl>
                                              </p:spTgt>
                                            </p:tgtEl>
                                            <p:attrNameLst>
                                              <p:attrName>style.visibility</p:attrName>
                                            </p:attrNameLst>
                                          </p:cBhvr>
                                          <p:to>
                                            <p:strVal val="visible"/>
                                          </p:to>
                                        </p:set>
                                        <p:animEffect transition="in" filter="fade">
                                          <p:cBhvr>
                                            <p:cTn id="13" dur="300"/>
                                            <p:tgtEl>
                                              <p:spTgt spid="145">
                                                <p:graphicEl>
                                                  <a:chart seriesIdx="0" categoryIdx="1" bldStep="ptInSeries"/>
                                                </p:graphicEl>
                                              </p:spTgt>
                                            </p:tgtEl>
                                          </p:cBhvr>
                                        </p:animEffect>
                                      </p:childTnLst>
                                    </p:cTn>
                                  </p:par>
                                  <p:par>
                                    <p:cTn id="14" presetID="10" presetClass="entr" presetSubtype="0" fill="hold" grpId="0" nodeType="withEffect">
                                      <p:stCondLst>
                                        <p:cond delay="300"/>
                                      </p:stCondLst>
                                      <p:childTnLst>
                                        <p:set>
                                          <p:cBhvr>
                                            <p:cTn id="15" dur="1" fill="hold">
                                              <p:stCondLst>
                                                <p:cond delay="0"/>
                                              </p:stCondLst>
                                            </p:cTn>
                                            <p:tgtEl>
                                              <p:spTgt spid="145">
                                                <p:graphicEl>
                                                  <a:chart seriesIdx="0" categoryIdx="2" bldStep="ptInSeries"/>
                                                </p:graphicEl>
                                              </p:spTgt>
                                            </p:tgtEl>
                                            <p:attrNameLst>
                                              <p:attrName>style.visibility</p:attrName>
                                            </p:attrNameLst>
                                          </p:cBhvr>
                                          <p:to>
                                            <p:strVal val="visible"/>
                                          </p:to>
                                        </p:set>
                                        <p:animEffect transition="in" filter="fade">
                                          <p:cBhvr>
                                            <p:cTn id="16" dur="300"/>
                                            <p:tgtEl>
                                              <p:spTgt spid="145">
                                                <p:graphicEl>
                                                  <a:chart seriesIdx="0" categoryIdx="2" bldStep="ptInSeries"/>
                                                </p:graphicEl>
                                              </p:spTgt>
                                            </p:tgtEl>
                                          </p:cBhvr>
                                        </p:animEffect>
                                      </p:childTnLst>
                                    </p:cTn>
                                  </p:par>
                                  <p:par>
                                    <p:cTn id="17" presetID="10" presetClass="entr" presetSubtype="0" fill="hold" grpId="0" nodeType="withEffect">
                                      <p:stCondLst>
                                        <p:cond delay="400"/>
                                      </p:stCondLst>
                                      <p:childTnLst>
                                        <p:set>
                                          <p:cBhvr>
                                            <p:cTn id="18" dur="1" fill="hold">
                                              <p:stCondLst>
                                                <p:cond delay="0"/>
                                              </p:stCondLst>
                                            </p:cTn>
                                            <p:tgtEl>
                                              <p:spTgt spid="145">
                                                <p:graphicEl>
                                                  <a:chart seriesIdx="0" categoryIdx="3" bldStep="ptInSeries"/>
                                                </p:graphicEl>
                                              </p:spTgt>
                                            </p:tgtEl>
                                            <p:attrNameLst>
                                              <p:attrName>style.visibility</p:attrName>
                                            </p:attrNameLst>
                                          </p:cBhvr>
                                          <p:to>
                                            <p:strVal val="visible"/>
                                          </p:to>
                                        </p:set>
                                        <p:animEffect transition="in" filter="fade">
                                          <p:cBhvr>
                                            <p:cTn id="19" dur="300"/>
                                            <p:tgtEl>
                                              <p:spTgt spid="145">
                                                <p:graphicEl>
                                                  <a:chart seriesIdx="0" categoryIdx="3" bldStep="ptInSeries"/>
                                                </p:graphicEl>
                                              </p:spTgt>
                                            </p:tgtEl>
                                          </p:cBhvr>
                                        </p:animEffect>
                                      </p:childTnLst>
                                    </p:cTn>
                                  </p:par>
                                  <p:par>
                                    <p:cTn id="20" presetID="10" presetClass="entr" presetSubtype="0" fill="hold" grpId="0" nodeType="withEffect">
                                      <p:stCondLst>
                                        <p:cond delay="500"/>
                                      </p:stCondLst>
                                      <p:childTnLst>
                                        <p:set>
                                          <p:cBhvr>
                                            <p:cTn id="21" dur="1" fill="hold">
                                              <p:stCondLst>
                                                <p:cond delay="0"/>
                                              </p:stCondLst>
                                            </p:cTn>
                                            <p:tgtEl>
                                              <p:spTgt spid="145">
                                                <p:graphicEl>
                                                  <a:chart seriesIdx="0" categoryIdx="4" bldStep="ptInSeries"/>
                                                </p:graphicEl>
                                              </p:spTgt>
                                            </p:tgtEl>
                                            <p:attrNameLst>
                                              <p:attrName>style.visibility</p:attrName>
                                            </p:attrNameLst>
                                          </p:cBhvr>
                                          <p:to>
                                            <p:strVal val="visible"/>
                                          </p:to>
                                        </p:set>
                                        <p:animEffect transition="in" filter="fade">
                                          <p:cBhvr>
                                            <p:cTn id="22" dur="300"/>
                                            <p:tgtEl>
                                              <p:spTgt spid="145">
                                                <p:graphicEl>
                                                  <a:chart seriesIdx="0" categoryIdx="4" bldStep="ptInSeries"/>
                                                </p:graphicEl>
                                              </p:spTgt>
                                            </p:tgtEl>
                                          </p:cBhvr>
                                        </p:animEffect>
                                      </p:childTnLst>
                                    </p:cTn>
                                  </p:par>
                                  <p:par>
                                    <p:cTn id="23" presetID="10" presetClass="entr" presetSubtype="0" fill="hold" grpId="0" nodeType="withEffect">
                                      <p:stCondLst>
                                        <p:cond delay="600"/>
                                      </p:stCondLst>
                                      <p:childTnLst>
                                        <p:set>
                                          <p:cBhvr>
                                            <p:cTn id="24" dur="1" fill="hold">
                                              <p:stCondLst>
                                                <p:cond delay="0"/>
                                              </p:stCondLst>
                                            </p:cTn>
                                            <p:tgtEl>
                                              <p:spTgt spid="145">
                                                <p:graphicEl>
                                                  <a:chart seriesIdx="0" categoryIdx="5" bldStep="ptInSeries"/>
                                                </p:graphicEl>
                                              </p:spTgt>
                                            </p:tgtEl>
                                            <p:attrNameLst>
                                              <p:attrName>style.visibility</p:attrName>
                                            </p:attrNameLst>
                                          </p:cBhvr>
                                          <p:to>
                                            <p:strVal val="visible"/>
                                          </p:to>
                                        </p:set>
                                        <p:animEffect transition="in" filter="fade">
                                          <p:cBhvr>
                                            <p:cTn id="25" dur="300"/>
                                            <p:tgtEl>
                                              <p:spTgt spid="145">
                                                <p:graphicEl>
                                                  <a:chart seriesIdx="0" categoryIdx="5" bldStep="ptInSeries"/>
                                                </p:graphicEl>
                                              </p:spTgt>
                                            </p:tgtEl>
                                          </p:cBhvr>
                                        </p:animEffect>
                                      </p:childTnLst>
                                    </p:cTn>
                                  </p:par>
                                  <p:par>
                                    <p:cTn id="26" presetID="10" presetClass="entr" presetSubtype="0" fill="hold" grpId="0" nodeType="withEffect">
                                      <p:stCondLst>
                                        <p:cond delay="700"/>
                                      </p:stCondLst>
                                      <p:childTnLst>
                                        <p:set>
                                          <p:cBhvr>
                                            <p:cTn id="27" dur="1" fill="hold">
                                              <p:stCondLst>
                                                <p:cond delay="0"/>
                                              </p:stCondLst>
                                            </p:cTn>
                                            <p:tgtEl>
                                              <p:spTgt spid="145">
                                                <p:graphicEl>
                                                  <a:chart seriesIdx="0" categoryIdx="6" bldStep="ptInSeries"/>
                                                </p:graphicEl>
                                              </p:spTgt>
                                            </p:tgtEl>
                                            <p:attrNameLst>
                                              <p:attrName>style.visibility</p:attrName>
                                            </p:attrNameLst>
                                          </p:cBhvr>
                                          <p:to>
                                            <p:strVal val="visible"/>
                                          </p:to>
                                        </p:set>
                                        <p:animEffect transition="in" filter="fade">
                                          <p:cBhvr>
                                            <p:cTn id="28" dur="300"/>
                                            <p:tgtEl>
                                              <p:spTgt spid="145">
                                                <p:graphicEl>
                                                  <a:chart seriesIdx="0" categoryIdx="6" bldStep="ptInSeries"/>
                                                </p:graphicEl>
                                              </p:spTgt>
                                            </p:tgtEl>
                                          </p:cBhvr>
                                        </p:animEffect>
                                      </p:childTnLst>
                                    </p:cTn>
                                  </p:par>
                                  <p:par>
                                    <p:cTn id="29" presetID="10" presetClass="entr" presetSubtype="0" fill="hold" grpId="0" nodeType="withEffect">
                                      <p:stCondLst>
                                        <p:cond delay="800"/>
                                      </p:stCondLst>
                                      <p:childTnLst>
                                        <p:set>
                                          <p:cBhvr>
                                            <p:cTn id="30" dur="1" fill="hold">
                                              <p:stCondLst>
                                                <p:cond delay="0"/>
                                              </p:stCondLst>
                                            </p:cTn>
                                            <p:tgtEl>
                                              <p:spTgt spid="145">
                                                <p:graphicEl>
                                                  <a:chart seriesIdx="0" categoryIdx="7" bldStep="ptInSeries"/>
                                                </p:graphicEl>
                                              </p:spTgt>
                                            </p:tgtEl>
                                            <p:attrNameLst>
                                              <p:attrName>style.visibility</p:attrName>
                                            </p:attrNameLst>
                                          </p:cBhvr>
                                          <p:to>
                                            <p:strVal val="visible"/>
                                          </p:to>
                                        </p:set>
                                        <p:animEffect transition="in" filter="fade">
                                          <p:cBhvr>
                                            <p:cTn id="31" dur="300"/>
                                            <p:tgtEl>
                                              <p:spTgt spid="145">
                                                <p:graphicEl>
                                                  <a:chart seriesIdx="0" categoryIdx="7" bldStep="ptInSeries"/>
                                                </p:graphicEl>
                                              </p:spTgt>
                                            </p:tgtEl>
                                          </p:cBhvr>
                                        </p:animEffect>
                                      </p:childTnLst>
                                    </p:cTn>
                                  </p:par>
                                  <p:par>
                                    <p:cTn id="32" presetID="10" presetClass="entr" presetSubtype="0" fill="hold" grpId="0" nodeType="withEffect">
                                      <p:stCondLst>
                                        <p:cond delay="900"/>
                                      </p:stCondLst>
                                      <p:childTnLst>
                                        <p:set>
                                          <p:cBhvr>
                                            <p:cTn id="33" dur="1" fill="hold">
                                              <p:stCondLst>
                                                <p:cond delay="0"/>
                                              </p:stCondLst>
                                            </p:cTn>
                                            <p:tgtEl>
                                              <p:spTgt spid="145">
                                                <p:graphicEl>
                                                  <a:chart seriesIdx="0" categoryIdx="8" bldStep="ptInSeries"/>
                                                </p:graphicEl>
                                              </p:spTgt>
                                            </p:tgtEl>
                                            <p:attrNameLst>
                                              <p:attrName>style.visibility</p:attrName>
                                            </p:attrNameLst>
                                          </p:cBhvr>
                                          <p:to>
                                            <p:strVal val="visible"/>
                                          </p:to>
                                        </p:set>
                                        <p:animEffect transition="in" filter="fade">
                                          <p:cBhvr>
                                            <p:cTn id="34" dur="300"/>
                                            <p:tgtEl>
                                              <p:spTgt spid="145">
                                                <p:graphicEl>
                                                  <a:chart seriesIdx="0" categoryIdx="8" bldStep="ptInSeries"/>
                                                </p:graphicEl>
                                              </p:spTgt>
                                            </p:tgtEl>
                                          </p:cBhvr>
                                        </p:animEffect>
                                      </p:childTnLst>
                                    </p:cTn>
                                  </p:par>
                                  <p:par>
                                    <p:cTn id="35" presetID="10" presetClass="entr" presetSubtype="0" fill="hold" grpId="0" nodeType="withEffect">
                                      <p:stCondLst>
                                        <p:cond delay="1000"/>
                                      </p:stCondLst>
                                      <p:childTnLst>
                                        <p:set>
                                          <p:cBhvr>
                                            <p:cTn id="36" dur="1" fill="hold">
                                              <p:stCondLst>
                                                <p:cond delay="0"/>
                                              </p:stCondLst>
                                            </p:cTn>
                                            <p:tgtEl>
                                              <p:spTgt spid="145">
                                                <p:graphicEl>
                                                  <a:chart seriesIdx="0" categoryIdx="9" bldStep="ptInSeries"/>
                                                </p:graphicEl>
                                              </p:spTgt>
                                            </p:tgtEl>
                                            <p:attrNameLst>
                                              <p:attrName>style.visibility</p:attrName>
                                            </p:attrNameLst>
                                          </p:cBhvr>
                                          <p:to>
                                            <p:strVal val="visible"/>
                                          </p:to>
                                        </p:set>
                                        <p:animEffect transition="in" filter="fade">
                                          <p:cBhvr>
                                            <p:cTn id="37" dur="300"/>
                                            <p:tgtEl>
                                              <p:spTgt spid="145">
                                                <p:graphicEl>
                                                  <a:chart seriesIdx="0" categoryIdx="9" bldStep="ptInSeries"/>
                                                </p:graphicEl>
                                              </p:spTgt>
                                            </p:tgtEl>
                                          </p:cBhvr>
                                        </p:animEffect>
                                      </p:childTnLst>
                                    </p:cTn>
                                  </p:par>
                                  <p:par>
                                    <p:cTn id="38" presetID="10" presetClass="entr" presetSubtype="0" fill="hold" grpId="0" nodeType="withEffect">
                                      <p:stCondLst>
                                        <p:cond delay="1100"/>
                                      </p:stCondLst>
                                      <p:childTnLst>
                                        <p:set>
                                          <p:cBhvr>
                                            <p:cTn id="39" dur="1" fill="hold">
                                              <p:stCondLst>
                                                <p:cond delay="0"/>
                                              </p:stCondLst>
                                            </p:cTn>
                                            <p:tgtEl>
                                              <p:spTgt spid="145">
                                                <p:graphicEl>
                                                  <a:chart seriesIdx="0" categoryIdx="10" bldStep="ptInSeries"/>
                                                </p:graphicEl>
                                              </p:spTgt>
                                            </p:tgtEl>
                                            <p:attrNameLst>
                                              <p:attrName>style.visibility</p:attrName>
                                            </p:attrNameLst>
                                          </p:cBhvr>
                                          <p:to>
                                            <p:strVal val="visible"/>
                                          </p:to>
                                        </p:set>
                                        <p:animEffect transition="in" filter="fade">
                                          <p:cBhvr>
                                            <p:cTn id="40" dur="300"/>
                                            <p:tgtEl>
                                              <p:spTgt spid="145">
                                                <p:graphicEl>
                                                  <a:chart seriesIdx="0" categoryIdx="10" bldStep="ptInSeries"/>
                                                </p:graphicEl>
                                              </p:spTgt>
                                            </p:tgtEl>
                                          </p:cBhvr>
                                        </p:animEffect>
                                      </p:childTnLst>
                                    </p:cTn>
                                  </p:par>
                                  <p:par>
                                    <p:cTn id="41" presetID="10" presetClass="entr" presetSubtype="0" fill="hold" grpId="0" nodeType="withEffect">
                                      <p:stCondLst>
                                        <p:cond delay="1200"/>
                                      </p:stCondLst>
                                      <p:childTnLst>
                                        <p:set>
                                          <p:cBhvr>
                                            <p:cTn id="42" dur="1" fill="hold">
                                              <p:stCondLst>
                                                <p:cond delay="0"/>
                                              </p:stCondLst>
                                            </p:cTn>
                                            <p:tgtEl>
                                              <p:spTgt spid="145">
                                                <p:graphicEl>
                                                  <a:chart seriesIdx="0" categoryIdx="11" bldStep="ptInSeries"/>
                                                </p:graphicEl>
                                              </p:spTgt>
                                            </p:tgtEl>
                                            <p:attrNameLst>
                                              <p:attrName>style.visibility</p:attrName>
                                            </p:attrNameLst>
                                          </p:cBhvr>
                                          <p:to>
                                            <p:strVal val="visible"/>
                                          </p:to>
                                        </p:set>
                                        <p:animEffect transition="in" filter="fade">
                                          <p:cBhvr>
                                            <p:cTn id="43" dur="300"/>
                                            <p:tgtEl>
                                              <p:spTgt spid="145">
                                                <p:graphicEl>
                                                  <a:chart seriesIdx="0" categoryIdx="11" bldStep="ptInSeries"/>
                                                </p:graphicEl>
                                              </p:spTgt>
                                            </p:tgtEl>
                                          </p:cBhvr>
                                        </p:animEffect>
                                      </p:childTnLst>
                                    </p:cTn>
                                  </p:par>
                                  <p:par>
                                    <p:cTn id="44" presetID="10" presetClass="entr" presetSubtype="0" fill="hold" grpId="0" nodeType="withEffect">
                                      <p:stCondLst>
                                        <p:cond delay="1300"/>
                                      </p:stCondLst>
                                      <p:childTnLst>
                                        <p:set>
                                          <p:cBhvr>
                                            <p:cTn id="45" dur="1" fill="hold">
                                              <p:stCondLst>
                                                <p:cond delay="0"/>
                                              </p:stCondLst>
                                            </p:cTn>
                                            <p:tgtEl>
                                              <p:spTgt spid="145">
                                                <p:graphicEl>
                                                  <a:chart seriesIdx="1" categoryIdx="0" bldStep="ptInSeries"/>
                                                </p:graphicEl>
                                              </p:spTgt>
                                            </p:tgtEl>
                                            <p:attrNameLst>
                                              <p:attrName>style.visibility</p:attrName>
                                            </p:attrNameLst>
                                          </p:cBhvr>
                                          <p:to>
                                            <p:strVal val="visible"/>
                                          </p:to>
                                        </p:set>
                                        <p:animEffect transition="in" filter="fade">
                                          <p:cBhvr>
                                            <p:cTn id="46" dur="300"/>
                                            <p:tgtEl>
                                              <p:spTgt spid="145">
                                                <p:graphicEl>
                                                  <a:chart seriesIdx="1" categoryIdx="0" bldStep="ptInSeries"/>
                                                </p:graphicEl>
                                              </p:spTgt>
                                            </p:tgtEl>
                                          </p:cBhvr>
                                        </p:animEffect>
                                      </p:childTnLst>
                                    </p:cTn>
                                  </p:par>
                                  <p:par>
                                    <p:cTn id="47" presetID="10" presetClass="entr" presetSubtype="0" fill="hold" grpId="0" nodeType="withEffect">
                                      <p:stCondLst>
                                        <p:cond delay="1400"/>
                                      </p:stCondLst>
                                      <p:childTnLst>
                                        <p:set>
                                          <p:cBhvr>
                                            <p:cTn id="48" dur="1" fill="hold">
                                              <p:stCondLst>
                                                <p:cond delay="0"/>
                                              </p:stCondLst>
                                            </p:cTn>
                                            <p:tgtEl>
                                              <p:spTgt spid="145">
                                                <p:graphicEl>
                                                  <a:chart seriesIdx="1" categoryIdx="1" bldStep="ptInSeries"/>
                                                </p:graphicEl>
                                              </p:spTgt>
                                            </p:tgtEl>
                                            <p:attrNameLst>
                                              <p:attrName>style.visibility</p:attrName>
                                            </p:attrNameLst>
                                          </p:cBhvr>
                                          <p:to>
                                            <p:strVal val="visible"/>
                                          </p:to>
                                        </p:set>
                                        <p:animEffect transition="in" filter="fade">
                                          <p:cBhvr>
                                            <p:cTn id="49" dur="300"/>
                                            <p:tgtEl>
                                              <p:spTgt spid="145">
                                                <p:graphicEl>
                                                  <a:chart seriesIdx="1" categoryIdx="1" bldStep="ptInSeries"/>
                                                </p:graphicEl>
                                              </p:spTgt>
                                            </p:tgtEl>
                                          </p:cBhvr>
                                        </p:animEffect>
                                      </p:childTnLst>
                                    </p:cTn>
                                  </p:par>
                                  <p:par>
                                    <p:cTn id="50" presetID="10" presetClass="entr" presetSubtype="0" fill="hold" grpId="0" nodeType="withEffect">
                                      <p:stCondLst>
                                        <p:cond delay="1500"/>
                                      </p:stCondLst>
                                      <p:childTnLst>
                                        <p:set>
                                          <p:cBhvr>
                                            <p:cTn id="51" dur="1" fill="hold">
                                              <p:stCondLst>
                                                <p:cond delay="0"/>
                                              </p:stCondLst>
                                            </p:cTn>
                                            <p:tgtEl>
                                              <p:spTgt spid="145">
                                                <p:graphicEl>
                                                  <a:chart seriesIdx="1" categoryIdx="2" bldStep="ptInSeries"/>
                                                </p:graphicEl>
                                              </p:spTgt>
                                            </p:tgtEl>
                                            <p:attrNameLst>
                                              <p:attrName>style.visibility</p:attrName>
                                            </p:attrNameLst>
                                          </p:cBhvr>
                                          <p:to>
                                            <p:strVal val="visible"/>
                                          </p:to>
                                        </p:set>
                                        <p:animEffect transition="in" filter="fade">
                                          <p:cBhvr>
                                            <p:cTn id="52" dur="300"/>
                                            <p:tgtEl>
                                              <p:spTgt spid="145">
                                                <p:graphicEl>
                                                  <a:chart seriesIdx="1" categoryIdx="2" bldStep="ptInSeries"/>
                                                </p:graphicEl>
                                              </p:spTgt>
                                            </p:tgtEl>
                                          </p:cBhvr>
                                        </p:animEffect>
                                      </p:childTnLst>
                                    </p:cTn>
                                  </p:par>
                                  <p:par>
                                    <p:cTn id="53" presetID="10" presetClass="entr" presetSubtype="0" fill="hold" grpId="0" nodeType="withEffect">
                                      <p:stCondLst>
                                        <p:cond delay="1600"/>
                                      </p:stCondLst>
                                      <p:childTnLst>
                                        <p:set>
                                          <p:cBhvr>
                                            <p:cTn id="54" dur="1" fill="hold">
                                              <p:stCondLst>
                                                <p:cond delay="0"/>
                                              </p:stCondLst>
                                            </p:cTn>
                                            <p:tgtEl>
                                              <p:spTgt spid="145">
                                                <p:graphicEl>
                                                  <a:chart seriesIdx="1" categoryIdx="3" bldStep="ptInSeries"/>
                                                </p:graphicEl>
                                              </p:spTgt>
                                            </p:tgtEl>
                                            <p:attrNameLst>
                                              <p:attrName>style.visibility</p:attrName>
                                            </p:attrNameLst>
                                          </p:cBhvr>
                                          <p:to>
                                            <p:strVal val="visible"/>
                                          </p:to>
                                        </p:set>
                                        <p:animEffect transition="in" filter="fade">
                                          <p:cBhvr>
                                            <p:cTn id="55" dur="300"/>
                                            <p:tgtEl>
                                              <p:spTgt spid="145">
                                                <p:graphicEl>
                                                  <a:chart seriesIdx="1" categoryIdx="3" bldStep="ptInSeries"/>
                                                </p:graphicEl>
                                              </p:spTgt>
                                            </p:tgtEl>
                                          </p:cBhvr>
                                        </p:animEffect>
                                      </p:childTnLst>
                                    </p:cTn>
                                  </p:par>
                                  <p:par>
                                    <p:cTn id="56" presetID="10" presetClass="entr" presetSubtype="0" fill="hold" grpId="0" nodeType="withEffect">
                                      <p:stCondLst>
                                        <p:cond delay="1700"/>
                                      </p:stCondLst>
                                      <p:childTnLst>
                                        <p:set>
                                          <p:cBhvr>
                                            <p:cTn id="57" dur="1" fill="hold">
                                              <p:stCondLst>
                                                <p:cond delay="0"/>
                                              </p:stCondLst>
                                            </p:cTn>
                                            <p:tgtEl>
                                              <p:spTgt spid="145">
                                                <p:graphicEl>
                                                  <a:chart seriesIdx="1" categoryIdx="4" bldStep="ptInSeries"/>
                                                </p:graphicEl>
                                              </p:spTgt>
                                            </p:tgtEl>
                                            <p:attrNameLst>
                                              <p:attrName>style.visibility</p:attrName>
                                            </p:attrNameLst>
                                          </p:cBhvr>
                                          <p:to>
                                            <p:strVal val="visible"/>
                                          </p:to>
                                        </p:set>
                                        <p:animEffect transition="in" filter="fade">
                                          <p:cBhvr>
                                            <p:cTn id="58" dur="300"/>
                                            <p:tgtEl>
                                              <p:spTgt spid="145">
                                                <p:graphicEl>
                                                  <a:chart seriesIdx="1" categoryIdx="4" bldStep="ptInSeries"/>
                                                </p:graphicEl>
                                              </p:spTgt>
                                            </p:tgtEl>
                                          </p:cBhvr>
                                        </p:animEffect>
                                      </p:childTnLst>
                                    </p:cTn>
                                  </p:par>
                                  <p:par>
                                    <p:cTn id="59" presetID="10" presetClass="entr" presetSubtype="0" fill="hold" grpId="0" nodeType="withEffect">
                                      <p:stCondLst>
                                        <p:cond delay="1800"/>
                                      </p:stCondLst>
                                      <p:childTnLst>
                                        <p:set>
                                          <p:cBhvr>
                                            <p:cTn id="60" dur="1" fill="hold">
                                              <p:stCondLst>
                                                <p:cond delay="0"/>
                                              </p:stCondLst>
                                            </p:cTn>
                                            <p:tgtEl>
                                              <p:spTgt spid="145">
                                                <p:graphicEl>
                                                  <a:chart seriesIdx="1" categoryIdx="5" bldStep="ptInSeries"/>
                                                </p:graphicEl>
                                              </p:spTgt>
                                            </p:tgtEl>
                                            <p:attrNameLst>
                                              <p:attrName>style.visibility</p:attrName>
                                            </p:attrNameLst>
                                          </p:cBhvr>
                                          <p:to>
                                            <p:strVal val="visible"/>
                                          </p:to>
                                        </p:set>
                                        <p:animEffect transition="in" filter="fade">
                                          <p:cBhvr>
                                            <p:cTn id="61" dur="300"/>
                                            <p:tgtEl>
                                              <p:spTgt spid="145">
                                                <p:graphicEl>
                                                  <a:chart seriesIdx="1" categoryIdx="5" bldStep="ptInSeries"/>
                                                </p:graphicEl>
                                              </p:spTgt>
                                            </p:tgtEl>
                                          </p:cBhvr>
                                        </p:animEffect>
                                      </p:childTnLst>
                                    </p:cTn>
                                  </p:par>
                                  <p:par>
                                    <p:cTn id="62" presetID="10" presetClass="entr" presetSubtype="0" fill="hold" grpId="0" nodeType="withEffect">
                                      <p:stCondLst>
                                        <p:cond delay="1900"/>
                                      </p:stCondLst>
                                      <p:childTnLst>
                                        <p:set>
                                          <p:cBhvr>
                                            <p:cTn id="63" dur="1" fill="hold">
                                              <p:stCondLst>
                                                <p:cond delay="0"/>
                                              </p:stCondLst>
                                            </p:cTn>
                                            <p:tgtEl>
                                              <p:spTgt spid="145">
                                                <p:graphicEl>
                                                  <a:chart seriesIdx="1" categoryIdx="6" bldStep="ptInSeries"/>
                                                </p:graphicEl>
                                              </p:spTgt>
                                            </p:tgtEl>
                                            <p:attrNameLst>
                                              <p:attrName>style.visibility</p:attrName>
                                            </p:attrNameLst>
                                          </p:cBhvr>
                                          <p:to>
                                            <p:strVal val="visible"/>
                                          </p:to>
                                        </p:set>
                                        <p:animEffect transition="in" filter="fade">
                                          <p:cBhvr>
                                            <p:cTn id="64" dur="300"/>
                                            <p:tgtEl>
                                              <p:spTgt spid="145">
                                                <p:graphicEl>
                                                  <a:chart seriesIdx="1" categoryIdx="6" bldStep="ptInSeries"/>
                                                </p:graphicEl>
                                              </p:spTgt>
                                            </p:tgtEl>
                                          </p:cBhvr>
                                        </p:animEffect>
                                      </p:childTnLst>
                                    </p:cTn>
                                  </p:par>
                                  <p:par>
                                    <p:cTn id="65" presetID="10" presetClass="entr" presetSubtype="0" fill="hold" grpId="0" nodeType="withEffect">
                                      <p:stCondLst>
                                        <p:cond delay="2000"/>
                                      </p:stCondLst>
                                      <p:childTnLst>
                                        <p:set>
                                          <p:cBhvr>
                                            <p:cTn id="66" dur="1" fill="hold">
                                              <p:stCondLst>
                                                <p:cond delay="0"/>
                                              </p:stCondLst>
                                            </p:cTn>
                                            <p:tgtEl>
                                              <p:spTgt spid="145">
                                                <p:graphicEl>
                                                  <a:chart seriesIdx="1" categoryIdx="7" bldStep="ptInSeries"/>
                                                </p:graphicEl>
                                              </p:spTgt>
                                            </p:tgtEl>
                                            <p:attrNameLst>
                                              <p:attrName>style.visibility</p:attrName>
                                            </p:attrNameLst>
                                          </p:cBhvr>
                                          <p:to>
                                            <p:strVal val="visible"/>
                                          </p:to>
                                        </p:set>
                                        <p:animEffect transition="in" filter="fade">
                                          <p:cBhvr>
                                            <p:cTn id="67" dur="300"/>
                                            <p:tgtEl>
                                              <p:spTgt spid="145">
                                                <p:graphicEl>
                                                  <a:chart seriesIdx="1" categoryIdx="7" bldStep="ptInSeries"/>
                                                </p:graphicEl>
                                              </p:spTgt>
                                            </p:tgtEl>
                                          </p:cBhvr>
                                        </p:animEffect>
                                      </p:childTnLst>
                                    </p:cTn>
                                  </p:par>
                                  <p:par>
                                    <p:cTn id="68" presetID="10" presetClass="entr" presetSubtype="0" fill="hold" grpId="0" nodeType="withEffect">
                                      <p:stCondLst>
                                        <p:cond delay="2100"/>
                                      </p:stCondLst>
                                      <p:childTnLst>
                                        <p:set>
                                          <p:cBhvr>
                                            <p:cTn id="69" dur="1" fill="hold">
                                              <p:stCondLst>
                                                <p:cond delay="0"/>
                                              </p:stCondLst>
                                            </p:cTn>
                                            <p:tgtEl>
                                              <p:spTgt spid="145">
                                                <p:graphicEl>
                                                  <a:chart seriesIdx="1" categoryIdx="8" bldStep="ptInSeries"/>
                                                </p:graphicEl>
                                              </p:spTgt>
                                            </p:tgtEl>
                                            <p:attrNameLst>
                                              <p:attrName>style.visibility</p:attrName>
                                            </p:attrNameLst>
                                          </p:cBhvr>
                                          <p:to>
                                            <p:strVal val="visible"/>
                                          </p:to>
                                        </p:set>
                                        <p:animEffect transition="in" filter="fade">
                                          <p:cBhvr>
                                            <p:cTn id="70" dur="300"/>
                                            <p:tgtEl>
                                              <p:spTgt spid="145">
                                                <p:graphicEl>
                                                  <a:chart seriesIdx="1" categoryIdx="8" bldStep="ptInSeries"/>
                                                </p:graphicEl>
                                              </p:spTgt>
                                            </p:tgtEl>
                                          </p:cBhvr>
                                        </p:animEffect>
                                      </p:childTnLst>
                                    </p:cTn>
                                  </p:par>
                                  <p:par>
                                    <p:cTn id="71" presetID="10" presetClass="entr" presetSubtype="0" fill="hold" grpId="0" nodeType="withEffect">
                                      <p:stCondLst>
                                        <p:cond delay="2200"/>
                                      </p:stCondLst>
                                      <p:childTnLst>
                                        <p:set>
                                          <p:cBhvr>
                                            <p:cTn id="72" dur="1" fill="hold">
                                              <p:stCondLst>
                                                <p:cond delay="0"/>
                                              </p:stCondLst>
                                            </p:cTn>
                                            <p:tgtEl>
                                              <p:spTgt spid="145">
                                                <p:graphicEl>
                                                  <a:chart seriesIdx="1" categoryIdx="9" bldStep="ptInSeries"/>
                                                </p:graphicEl>
                                              </p:spTgt>
                                            </p:tgtEl>
                                            <p:attrNameLst>
                                              <p:attrName>style.visibility</p:attrName>
                                            </p:attrNameLst>
                                          </p:cBhvr>
                                          <p:to>
                                            <p:strVal val="visible"/>
                                          </p:to>
                                        </p:set>
                                        <p:animEffect transition="in" filter="fade">
                                          <p:cBhvr>
                                            <p:cTn id="73" dur="300"/>
                                            <p:tgtEl>
                                              <p:spTgt spid="145">
                                                <p:graphicEl>
                                                  <a:chart seriesIdx="1" categoryIdx="9" bldStep="ptInSeries"/>
                                                </p:graphicEl>
                                              </p:spTgt>
                                            </p:tgtEl>
                                          </p:cBhvr>
                                        </p:animEffect>
                                      </p:childTnLst>
                                    </p:cTn>
                                  </p:par>
                                  <p:par>
                                    <p:cTn id="74" presetID="10" presetClass="entr" presetSubtype="0" fill="hold" grpId="0" nodeType="withEffect">
                                      <p:stCondLst>
                                        <p:cond delay="2300"/>
                                      </p:stCondLst>
                                      <p:childTnLst>
                                        <p:set>
                                          <p:cBhvr>
                                            <p:cTn id="75" dur="1" fill="hold">
                                              <p:stCondLst>
                                                <p:cond delay="0"/>
                                              </p:stCondLst>
                                            </p:cTn>
                                            <p:tgtEl>
                                              <p:spTgt spid="145">
                                                <p:graphicEl>
                                                  <a:chart seriesIdx="1" categoryIdx="10" bldStep="ptInSeries"/>
                                                </p:graphicEl>
                                              </p:spTgt>
                                            </p:tgtEl>
                                            <p:attrNameLst>
                                              <p:attrName>style.visibility</p:attrName>
                                            </p:attrNameLst>
                                          </p:cBhvr>
                                          <p:to>
                                            <p:strVal val="visible"/>
                                          </p:to>
                                        </p:set>
                                        <p:animEffect transition="in" filter="fade">
                                          <p:cBhvr>
                                            <p:cTn id="76" dur="300"/>
                                            <p:tgtEl>
                                              <p:spTgt spid="145">
                                                <p:graphicEl>
                                                  <a:chart seriesIdx="1" categoryIdx="10" bldStep="ptInSeries"/>
                                                </p:graphicEl>
                                              </p:spTgt>
                                            </p:tgtEl>
                                          </p:cBhvr>
                                        </p:animEffect>
                                      </p:childTnLst>
                                    </p:cTn>
                                  </p:par>
                                  <p:par>
                                    <p:cTn id="77" presetID="10" presetClass="entr" presetSubtype="0" fill="hold" grpId="0" nodeType="withEffect">
                                      <p:stCondLst>
                                        <p:cond delay="2400"/>
                                      </p:stCondLst>
                                      <p:childTnLst>
                                        <p:set>
                                          <p:cBhvr>
                                            <p:cTn id="78" dur="1" fill="hold">
                                              <p:stCondLst>
                                                <p:cond delay="0"/>
                                              </p:stCondLst>
                                            </p:cTn>
                                            <p:tgtEl>
                                              <p:spTgt spid="145">
                                                <p:graphicEl>
                                                  <a:chart seriesIdx="1" categoryIdx="11" bldStep="ptInSeries"/>
                                                </p:graphicEl>
                                              </p:spTgt>
                                            </p:tgtEl>
                                            <p:attrNameLst>
                                              <p:attrName>style.visibility</p:attrName>
                                            </p:attrNameLst>
                                          </p:cBhvr>
                                          <p:to>
                                            <p:strVal val="visible"/>
                                          </p:to>
                                        </p:set>
                                        <p:animEffect transition="in" filter="fade">
                                          <p:cBhvr>
                                            <p:cTn id="79" dur="300"/>
                                            <p:tgtEl>
                                              <p:spTgt spid="145">
                                                <p:graphicEl>
                                                  <a:chart seriesIdx="1" categoryIdx="11" bldStep="ptInSeries"/>
                                                </p:graphicEl>
                                              </p:spTgt>
                                            </p:tgtEl>
                                          </p:cBhvr>
                                        </p:animEffect>
                                      </p:childTnLst>
                                    </p:cTn>
                                  </p:par>
                                  <p:par>
                                    <p:cTn id="80" presetID="49" presetClass="entr" presetSubtype="0" decel="100000" fill="hold" grpId="0" nodeType="withEffect">
                                      <p:stCondLst>
                                        <p:cond delay="2600"/>
                                      </p:stCondLst>
                                      <p:childTnLst>
                                        <p:set>
                                          <p:cBhvr>
                                            <p:cTn id="81" dur="1" fill="hold">
                                              <p:stCondLst>
                                                <p:cond delay="0"/>
                                              </p:stCondLst>
                                            </p:cTn>
                                            <p:tgtEl>
                                              <p:spTgt spid="146"/>
                                            </p:tgtEl>
                                            <p:attrNameLst>
                                              <p:attrName>style.visibility</p:attrName>
                                            </p:attrNameLst>
                                          </p:cBhvr>
                                          <p:to>
                                            <p:strVal val="visible"/>
                                          </p:to>
                                        </p:set>
                                        <p:anim calcmode="lin" valueType="num">
                                          <p:cBhvr>
                                            <p:cTn id="82" dur="300" fill="hold"/>
                                            <p:tgtEl>
                                              <p:spTgt spid="146"/>
                                            </p:tgtEl>
                                            <p:attrNameLst>
                                              <p:attrName>ppt_w</p:attrName>
                                            </p:attrNameLst>
                                          </p:cBhvr>
                                          <p:tavLst>
                                            <p:tav tm="0">
                                              <p:val>
                                                <p:fltVal val="0"/>
                                              </p:val>
                                            </p:tav>
                                            <p:tav tm="100000">
                                              <p:val>
                                                <p:strVal val="#ppt_w"/>
                                              </p:val>
                                            </p:tav>
                                          </p:tavLst>
                                        </p:anim>
                                        <p:anim calcmode="lin" valueType="num">
                                          <p:cBhvr>
                                            <p:cTn id="83" dur="300" fill="hold"/>
                                            <p:tgtEl>
                                              <p:spTgt spid="146"/>
                                            </p:tgtEl>
                                            <p:attrNameLst>
                                              <p:attrName>ppt_h</p:attrName>
                                            </p:attrNameLst>
                                          </p:cBhvr>
                                          <p:tavLst>
                                            <p:tav tm="0">
                                              <p:val>
                                                <p:fltVal val="0"/>
                                              </p:val>
                                            </p:tav>
                                            <p:tav tm="100000">
                                              <p:val>
                                                <p:strVal val="#ppt_h"/>
                                              </p:val>
                                            </p:tav>
                                          </p:tavLst>
                                        </p:anim>
                                        <p:anim calcmode="lin" valueType="num">
                                          <p:cBhvr>
                                            <p:cTn id="84" dur="300" fill="hold"/>
                                            <p:tgtEl>
                                              <p:spTgt spid="146"/>
                                            </p:tgtEl>
                                            <p:attrNameLst>
                                              <p:attrName>style.rotation</p:attrName>
                                            </p:attrNameLst>
                                          </p:cBhvr>
                                          <p:tavLst>
                                            <p:tav tm="0">
                                              <p:val>
                                                <p:fltVal val="360"/>
                                              </p:val>
                                            </p:tav>
                                            <p:tav tm="100000">
                                              <p:val>
                                                <p:fltVal val="0"/>
                                              </p:val>
                                            </p:tav>
                                          </p:tavLst>
                                        </p:anim>
                                        <p:animEffect transition="in" filter="fade">
                                          <p:cBhvr>
                                            <p:cTn id="85" dur="300"/>
                                            <p:tgtEl>
                                              <p:spTgt spid="146"/>
                                            </p:tgtEl>
                                          </p:cBhvr>
                                        </p:animEffect>
                                      </p:childTnLst>
                                    </p:cTn>
                                  </p:par>
                                  <p:par>
                                    <p:cTn id="86" presetID="10" presetClass="entr" presetSubtype="0" fill="hold" grpId="0" nodeType="withEffect">
                                      <p:stCondLst>
                                        <p:cond delay="2700"/>
                                      </p:stCondLst>
                                      <p:childTnLst>
                                        <p:set>
                                          <p:cBhvr>
                                            <p:cTn id="87" dur="1" fill="hold">
                                              <p:stCondLst>
                                                <p:cond delay="0"/>
                                              </p:stCondLst>
                                            </p:cTn>
                                            <p:tgtEl>
                                              <p:spTgt spid="148"/>
                                            </p:tgtEl>
                                            <p:attrNameLst>
                                              <p:attrName>style.visibility</p:attrName>
                                            </p:attrNameLst>
                                          </p:cBhvr>
                                          <p:to>
                                            <p:strVal val="visible"/>
                                          </p:to>
                                        </p:set>
                                        <p:animEffect transition="in" filter="fade">
                                          <p:cBhvr>
                                            <p:cTn id="88" dur="300"/>
                                            <p:tgtEl>
                                              <p:spTgt spid="148"/>
                                            </p:tgtEl>
                                          </p:cBhvr>
                                        </p:animEffect>
                                      </p:childTnLst>
                                    </p:cTn>
                                  </p:par>
                                  <p:par>
                                    <p:cTn id="89" presetID="49" presetClass="entr" presetSubtype="0" decel="100000" fill="hold" grpId="0" nodeType="withEffect">
                                      <p:stCondLst>
                                        <p:cond delay="3200"/>
                                      </p:stCondLst>
                                      <p:childTnLst>
                                        <p:set>
                                          <p:cBhvr>
                                            <p:cTn id="90" dur="1" fill="hold">
                                              <p:stCondLst>
                                                <p:cond delay="0"/>
                                              </p:stCondLst>
                                            </p:cTn>
                                            <p:tgtEl>
                                              <p:spTgt spid="147"/>
                                            </p:tgtEl>
                                            <p:attrNameLst>
                                              <p:attrName>style.visibility</p:attrName>
                                            </p:attrNameLst>
                                          </p:cBhvr>
                                          <p:to>
                                            <p:strVal val="visible"/>
                                          </p:to>
                                        </p:set>
                                        <p:anim calcmode="lin" valueType="num">
                                          <p:cBhvr>
                                            <p:cTn id="91" dur="300" fill="hold"/>
                                            <p:tgtEl>
                                              <p:spTgt spid="147"/>
                                            </p:tgtEl>
                                            <p:attrNameLst>
                                              <p:attrName>ppt_w</p:attrName>
                                            </p:attrNameLst>
                                          </p:cBhvr>
                                          <p:tavLst>
                                            <p:tav tm="0">
                                              <p:val>
                                                <p:fltVal val="0"/>
                                              </p:val>
                                            </p:tav>
                                            <p:tav tm="100000">
                                              <p:val>
                                                <p:strVal val="#ppt_w"/>
                                              </p:val>
                                            </p:tav>
                                          </p:tavLst>
                                        </p:anim>
                                        <p:anim calcmode="lin" valueType="num">
                                          <p:cBhvr>
                                            <p:cTn id="92" dur="300" fill="hold"/>
                                            <p:tgtEl>
                                              <p:spTgt spid="147"/>
                                            </p:tgtEl>
                                            <p:attrNameLst>
                                              <p:attrName>ppt_h</p:attrName>
                                            </p:attrNameLst>
                                          </p:cBhvr>
                                          <p:tavLst>
                                            <p:tav tm="0">
                                              <p:val>
                                                <p:fltVal val="0"/>
                                              </p:val>
                                            </p:tav>
                                            <p:tav tm="100000">
                                              <p:val>
                                                <p:strVal val="#ppt_h"/>
                                              </p:val>
                                            </p:tav>
                                          </p:tavLst>
                                        </p:anim>
                                        <p:anim calcmode="lin" valueType="num">
                                          <p:cBhvr>
                                            <p:cTn id="93" dur="300" fill="hold"/>
                                            <p:tgtEl>
                                              <p:spTgt spid="147"/>
                                            </p:tgtEl>
                                            <p:attrNameLst>
                                              <p:attrName>style.rotation</p:attrName>
                                            </p:attrNameLst>
                                          </p:cBhvr>
                                          <p:tavLst>
                                            <p:tav tm="0">
                                              <p:val>
                                                <p:fltVal val="360"/>
                                              </p:val>
                                            </p:tav>
                                            <p:tav tm="100000">
                                              <p:val>
                                                <p:fltVal val="0"/>
                                              </p:val>
                                            </p:tav>
                                          </p:tavLst>
                                        </p:anim>
                                        <p:animEffect transition="in" filter="fade">
                                          <p:cBhvr>
                                            <p:cTn id="94" dur="300"/>
                                            <p:tgtEl>
                                              <p:spTgt spid="147"/>
                                            </p:tgtEl>
                                          </p:cBhvr>
                                        </p:animEffect>
                                      </p:childTnLst>
                                    </p:cTn>
                                  </p:par>
                                  <p:par>
                                    <p:cTn id="95" presetID="10" presetClass="entr" presetSubtype="0" fill="hold" grpId="0" nodeType="withEffect">
                                      <p:stCondLst>
                                        <p:cond delay="3300"/>
                                      </p:stCondLst>
                                      <p:childTnLst>
                                        <p:set>
                                          <p:cBhvr>
                                            <p:cTn id="96" dur="1" fill="hold">
                                              <p:stCondLst>
                                                <p:cond delay="0"/>
                                              </p:stCondLst>
                                            </p:cTn>
                                            <p:tgtEl>
                                              <p:spTgt spid="149"/>
                                            </p:tgtEl>
                                            <p:attrNameLst>
                                              <p:attrName>style.visibility</p:attrName>
                                            </p:attrNameLst>
                                          </p:cBhvr>
                                          <p:to>
                                            <p:strVal val="visible"/>
                                          </p:to>
                                        </p:set>
                                        <p:animEffect transition="in" filter="fade">
                                          <p:cBhvr>
                                            <p:cTn id="97" dur="300"/>
                                            <p:tgtEl>
                                              <p:spTgt spid="149"/>
                                            </p:tgtEl>
                                          </p:cBhvr>
                                        </p:animEffect>
                                      </p:childTnLst>
                                    </p:cTn>
                                  </p:par>
                                  <p:par>
                                    <p:cTn id="98" presetID="10" presetClass="entr" presetSubtype="0" fill="hold" nodeType="withEffect">
                                      <p:stCondLst>
                                        <p:cond delay="3100"/>
                                      </p:stCondLst>
                                      <p:childTnLst>
                                        <p:set>
                                          <p:cBhvr>
                                            <p:cTn id="99" dur="1" fill="hold">
                                              <p:stCondLst>
                                                <p:cond delay="0"/>
                                              </p:stCondLst>
                                            </p:cTn>
                                            <p:tgtEl>
                                              <p:spTgt spid="154"/>
                                            </p:tgtEl>
                                            <p:attrNameLst>
                                              <p:attrName>style.visibility</p:attrName>
                                            </p:attrNameLst>
                                          </p:cBhvr>
                                          <p:to>
                                            <p:strVal val="visible"/>
                                          </p:to>
                                        </p:set>
                                        <p:animEffect transition="in" filter="fade">
                                          <p:cBhvr>
                                            <p:cTn id="100" dur="300"/>
                                            <p:tgtEl>
                                              <p:spTgt spid="154"/>
                                            </p:tgtEl>
                                          </p:cBhvr>
                                        </p:animEffect>
                                      </p:childTnLst>
                                    </p:cTn>
                                  </p:par>
                                  <p:par>
                                    <p:cTn id="101" presetID="2" presetClass="entr" presetSubtype="8" decel="100000" fill="hold" grpId="0" nodeType="withEffect">
                                      <p:stCondLst>
                                        <p:cond delay="1500"/>
                                      </p:stCondLst>
                                      <p:childTnLst>
                                        <p:set>
                                          <p:cBhvr>
                                            <p:cTn id="102" dur="1" fill="hold">
                                              <p:stCondLst>
                                                <p:cond delay="0"/>
                                              </p:stCondLst>
                                            </p:cTn>
                                            <p:tgtEl>
                                              <p:spTgt spid="157"/>
                                            </p:tgtEl>
                                            <p:attrNameLst>
                                              <p:attrName>style.visibility</p:attrName>
                                            </p:attrNameLst>
                                          </p:cBhvr>
                                          <p:to>
                                            <p:strVal val="visible"/>
                                          </p:to>
                                        </p:set>
                                        <p:anim calcmode="lin" valueType="num">
                                          <p:cBhvr additive="base">
                                            <p:cTn id="103" dur="2250" fill="hold"/>
                                            <p:tgtEl>
                                              <p:spTgt spid="157"/>
                                            </p:tgtEl>
                                            <p:attrNameLst>
                                              <p:attrName>ppt_x</p:attrName>
                                            </p:attrNameLst>
                                          </p:cBhvr>
                                          <p:tavLst>
                                            <p:tav tm="0">
                                              <p:val>
                                                <p:strVal val="0-#ppt_w/2"/>
                                              </p:val>
                                            </p:tav>
                                            <p:tav tm="100000">
                                              <p:val>
                                                <p:strVal val="#ppt_x"/>
                                              </p:val>
                                            </p:tav>
                                          </p:tavLst>
                                        </p:anim>
                                        <p:anim calcmode="lin" valueType="num">
                                          <p:cBhvr additive="base">
                                            <p:cTn id="104" dur="2250" fill="hold"/>
                                            <p:tgtEl>
                                              <p:spTgt spid="157"/>
                                            </p:tgtEl>
                                            <p:attrNameLst>
                                              <p:attrName>ppt_y</p:attrName>
                                            </p:attrNameLst>
                                          </p:cBhvr>
                                          <p:tavLst>
                                            <p:tav tm="0">
                                              <p:val>
                                                <p:strVal val="#ppt_y"/>
                                              </p:val>
                                            </p:tav>
                                            <p:tav tm="100000">
                                              <p:val>
                                                <p:strVal val="#ppt_y"/>
                                              </p:val>
                                            </p:tav>
                                          </p:tavLst>
                                        </p:anim>
                                      </p:childTnLst>
                                    </p:cTn>
                                  </p:par>
                                  <p:par>
                                    <p:cTn id="105" presetID="2" presetClass="entr" presetSubtype="8" fill="hold" grpId="0" nodeType="withEffect" p14:presetBounceEnd="80000">
                                      <p:stCondLst>
                                        <p:cond delay="300"/>
                                      </p:stCondLst>
                                      <p:childTnLst>
                                        <p:set>
                                          <p:cBhvr>
                                            <p:cTn id="106" dur="1" fill="hold">
                                              <p:stCondLst>
                                                <p:cond delay="0"/>
                                              </p:stCondLst>
                                            </p:cTn>
                                            <p:tgtEl>
                                              <p:spTgt spid="159"/>
                                            </p:tgtEl>
                                            <p:attrNameLst>
                                              <p:attrName>style.visibility</p:attrName>
                                            </p:attrNameLst>
                                          </p:cBhvr>
                                          <p:to>
                                            <p:strVal val="visible"/>
                                          </p:to>
                                        </p:set>
                                        <p:anim calcmode="lin" valueType="num" p14:bounceEnd="80000">
                                          <p:cBhvr additive="base">
                                            <p:cTn id="107" dur="2250" fill="hold"/>
                                            <p:tgtEl>
                                              <p:spTgt spid="159"/>
                                            </p:tgtEl>
                                            <p:attrNameLst>
                                              <p:attrName>ppt_x</p:attrName>
                                            </p:attrNameLst>
                                          </p:cBhvr>
                                          <p:tavLst>
                                            <p:tav tm="0">
                                              <p:val>
                                                <p:strVal val="0-#ppt_w/2"/>
                                              </p:val>
                                            </p:tav>
                                            <p:tav tm="100000">
                                              <p:val>
                                                <p:strVal val="#ppt_x"/>
                                              </p:val>
                                            </p:tav>
                                          </p:tavLst>
                                        </p:anim>
                                        <p:anim calcmode="lin" valueType="num" p14:bounceEnd="80000">
                                          <p:cBhvr additive="base">
                                            <p:cTn id="108" dur="2250" fill="hold"/>
                                            <p:tgtEl>
                                              <p:spTgt spid="159"/>
                                            </p:tgtEl>
                                            <p:attrNameLst>
                                              <p:attrName>ppt_y</p:attrName>
                                            </p:attrNameLst>
                                          </p:cBhvr>
                                          <p:tavLst>
                                            <p:tav tm="0">
                                              <p:val>
                                                <p:strVal val="#ppt_y"/>
                                              </p:val>
                                            </p:tav>
                                            <p:tav tm="100000">
                                              <p:val>
                                                <p:strVal val="#ppt_y"/>
                                              </p:val>
                                            </p:tav>
                                          </p:tavLst>
                                        </p:anim>
                                      </p:childTnLst>
                                    </p:cTn>
                                  </p:par>
                                  <p:par>
                                    <p:cTn id="109" presetID="2" presetClass="entr" presetSubtype="8" fill="hold" grpId="0" nodeType="withEffect" p14:presetBounceEnd="80000">
                                      <p:stCondLst>
                                        <p:cond delay="400"/>
                                      </p:stCondLst>
                                      <p:childTnLst>
                                        <p:set>
                                          <p:cBhvr>
                                            <p:cTn id="110" dur="1" fill="hold">
                                              <p:stCondLst>
                                                <p:cond delay="0"/>
                                              </p:stCondLst>
                                            </p:cTn>
                                            <p:tgtEl>
                                              <p:spTgt spid="158"/>
                                            </p:tgtEl>
                                            <p:attrNameLst>
                                              <p:attrName>style.visibility</p:attrName>
                                            </p:attrNameLst>
                                          </p:cBhvr>
                                          <p:to>
                                            <p:strVal val="visible"/>
                                          </p:to>
                                        </p:set>
                                        <p:anim calcmode="lin" valueType="num" p14:bounceEnd="80000">
                                          <p:cBhvr additive="base">
                                            <p:cTn id="111" dur="2250" fill="hold"/>
                                            <p:tgtEl>
                                              <p:spTgt spid="158"/>
                                            </p:tgtEl>
                                            <p:attrNameLst>
                                              <p:attrName>ppt_x</p:attrName>
                                            </p:attrNameLst>
                                          </p:cBhvr>
                                          <p:tavLst>
                                            <p:tav tm="0">
                                              <p:val>
                                                <p:strVal val="0-#ppt_w/2"/>
                                              </p:val>
                                            </p:tav>
                                            <p:tav tm="100000">
                                              <p:val>
                                                <p:strVal val="#ppt_x"/>
                                              </p:val>
                                            </p:tav>
                                          </p:tavLst>
                                        </p:anim>
                                        <p:anim calcmode="lin" valueType="num" p14:bounceEnd="80000">
                                          <p:cBhvr additive="base">
                                            <p:cTn id="112" dur="2250" fill="hold"/>
                                            <p:tgtEl>
                                              <p:spTgt spid="15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6" grpId="0" animBg="1"/>
          <p:bldP spid="147" grpId="0" animBg="1"/>
          <p:bldP spid="148" grpId="0"/>
          <p:bldP spid="149" grpId="0"/>
          <p:bldGraphic spid="145" grpId="0">
            <p:bldSub>
              <a:bldChart bld="seriesEl"/>
            </p:bldSub>
          </p:bldGraphic>
          <p:bldP spid="157" grpId="0"/>
          <p:bldP spid="158" grpId="0"/>
          <p:bldP spid="159"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45">
                                                <p:graphicEl>
                                                  <a:chart seriesIdx="-3" categoryIdx="-3" bldStep="gridLegend"/>
                                                </p:graphicEl>
                                              </p:spTgt>
                                            </p:tgtEl>
                                            <p:attrNameLst>
                                              <p:attrName>style.visibility</p:attrName>
                                            </p:attrNameLst>
                                          </p:cBhvr>
                                          <p:to>
                                            <p:strVal val="visible"/>
                                          </p:to>
                                        </p:set>
                                        <p:animEffect transition="in" filter="fade">
                                          <p:cBhvr>
                                            <p:cTn id="7" dur="300"/>
                                            <p:tgtEl>
                                              <p:spTgt spid="145">
                                                <p:graphicEl>
                                                  <a:chart seriesIdx="-3" categoryIdx="-3" bldStep="gridLegend"/>
                                                </p:graphicEl>
                                              </p:spTgt>
                                            </p:tgtEl>
                                          </p:cBhvr>
                                        </p:animEffect>
                                      </p:childTnLst>
                                    </p:cTn>
                                  </p:par>
                                  <p:par>
                                    <p:cTn id="8" presetID="10" presetClass="entr" presetSubtype="0" fill="hold" grpId="0" nodeType="withEffect">
                                      <p:stCondLst>
                                        <p:cond delay="100"/>
                                      </p:stCondLst>
                                      <p:childTnLst>
                                        <p:set>
                                          <p:cBhvr>
                                            <p:cTn id="9" dur="1" fill="hold">
                                              <p:stCondLst>
                                                <p:cond delay="0"/>
                                              </p:stCondLst>
                                            </p:cTn>
                                            <p:tgtEl>
                                              <p:spTgt spid="145">
                                                <p:graphicEl>
                                                  <a:chart seriesIdx="0" categoryIdx="0" bldStep="ptInSeries"/>
                                                </p:graphicEl>
                                              </p:spTgt>
                                            </p:tgtEl>
                                            <p:attrNameLst>
                                              <p:attrName>style.visibility</p:attrName>
                                            </p:attrNameLst>
                                          </p:cBhvr>
                                          <p:to>
                                            <p:strVal val="visible"/>
                                          </p:to>
                                        </p:set>
                                        <p:animEffect transition="in" filter="fade">
                                          <p:cBhvr>
                                            <p:cTn id="10" dur="300"/>
                                            <p:tgtEl>
                                              <p:spTgt spid="145">
                                                <p:graphicEl>
                                                  <a:chart seriesIdx="0" categoryIdx="0" bldStep="ptInSeries"/>
                                                </p:graphicEl>
                                              </p:spTgt>
                                            </p:tgtEl>
                                          </p:cBhvr>
                                        </p:animEffect>
                                      </p:childTnLst>
                                    </p:cTn>
                                  </p:par>
                                  <p:par>
                                    <p:cTn id="11" presetID="10" presetClass="entr" presetSubtype="0" fill="hold" grpId="0" nodeType="withEffect">
                                      <p:stCondLst>
                                        <p:cond delay="200"/>
                                      </p:stCondLst>
                                      <p:childTnLst>
                                        <p:set>
                                          <p:cBhvr>
                                            <p:cTn id="12" dur="1" fill="hold">
                                              <p:stCondLst>
                                                <p:cond delay="0"/>
                                              </p:stCondLst>
                                            </p:cTn>
                                            <p:tgtEl>
                                              <p:spTgt spid="145">
                                                <p:graphicEl>
                                                  <a:chart seriesIdx="0" categoryIdx="1" bldStep="ptInSeries"/>
                                                </p:graphicEl>
                                              </p:spTgt>
                                            </p:tgtEl>
                                            <p:attrNameLst>
                                              <p:attrName>style.visibility</p:attrName>
                                            </p:attrNameLst>
                                          </p:cBhvr>
                                          <p:to>
                                            <p:strVal val="visible"/>
                                          </p:to>
                                        </p:set>
                                        <p:animEffect transition="in" filter="fade">
                                          <p:cBhvr>
                                            <p:cTn id="13" dur="300"/>
                                            <p:tgtEl>
                                              <p:spTgt spid="145">
                                                <p:graphicEl>
                                                  <a:chart seriesIdx="0" categoryIdx="1" bldStep="ptInSeries"/>
                                                </p:graphicEl>
                                              </p:spTgt>
                                            </p:tgtEl>
                                          </p:cBhvr>
                                        </p:animEffect>
                                      </p:childTnLst>
                                    </p:cTn>
                                  </p:par>
                                  <p:par>
                                    <p:cTn id="14" presetID="10" presetClass="entr" presetSubtype="0" fill="hold" grpId="0" nodeType="withEffect">
                                      <p:stCondLst>
                                        <p:cond delay="300"/>
                                      </p:stCondLst>
                                      <p:childTnLst>
                                        <p:set>
                                          <p:cBhvr>
                                            <p:cTn id="15" dur="1" fill="hold">
                                              <p:stCondLst>
                                                <p:cond delay="0"/>
                                              </p:stCondLst>
                                            </p:cTn>
                                            <p:tgtEl>
                                              <p:spTgt spid="145">
                                                <p:graphicEl>
                                                  <a:chart seriesIdx="0" categoryIdx="2" bldStep="ptInSeries"/>
                                                </p:graphicEl>
                                              </p:spTgt>
                                            </p:tgtEl>
                                            <p:attrNameLst>
                                              <p:attrName>style.visibility</p:attrName>
                                            </p:attrNameLst>
                                          </p:cBhvr>
                                          <p:to>
                                            <p:strVal val="visible"/>
                                          </p:to>
                                        </p:set>
                                        <p:animEffect transition="in" filter="fade">
                                          <p:cBhvr>
                                            <p:cTn id="16" dur="300"/>
                                            <p:tgtEl>
                                              <p:spTgt spid="145">
                                                <p:graphicEl>
                                                  <a:chart seriesIdx="0" categoryIdx="2" bldStep="ptInSeries"/>
                                                </p:graphicEl>
                                              </p:spTgt>
                                            </p:tgtEl>
                                          </p:cBhvr>
                                        </p:animEffect>
                                      </p:childTnLst>
                                    </p:cTn>
                                  </p:par>
                                  <p:par>
                                    <p:cTn id="17" presetID="10" presetClass="entr" presetSubtype="0" fill="hold" grpId="0" nodeType="withEffect">
                                      <p:stCondLst>
                                        <p:cond delay="400"/>
                                      </p:stCondLst>
                                      <p:childTnLst>
                                        <p:set>
                                          <p:cBhvr>
                                            <p:cTn id="18" dur="1" fill="hold">
                                              <p:stCondLst>
                                                <p:cond delay="0"/>
                                              </p:stCondLst>
                                            </p:cTn>
                                            <p:tgtEl>
                                              <p:spTgt spid="145">
                                                <p:graphicEl>
                                                  <a:chart seriesIdx="0" categoryIdx="3" bldStep="ptInSeries"/>
                                                </p:graphicEl>
                                              </p:spTgt>
                                            </p:tgtEl>
                                            <p:attrNameLst>
                                              <p:attrName>style.visibility</p:attrName>
                                            </p:attrNameLst>
                                          </p:cBhvr>
                                          <p:to>
                                            <p:strVal val="visible"/>
                                          </p:to>
                                        </p:set>
                                        <p:animEffect transition="in" filter="fade">
                                          <p:cBhvr>
                                            <p:cTn id="19" dur="300"/>
                                            <p:tgtEl>
                                              <p:spTgt spid="145">
                                                <p:graphicEl>
                                                  <a:chart seriesIdx="0" categoryIdx="3" bldStep="ptInSeries"/>
                                                </p:graphicEl>
                                              </p:spTgt>
                                            </p:tgtEl>
                                          </p:cBhvr>
                                        </p:animEffect>
                                      </p:childTnLst>
                                    </p:cTn>
                                  </p:par>
                                  <p:par>
                                    <p:cTn id="20" presetID="10" presetClass="entr" presetSubtype="0" fill="hold" grpId="0" nodeType="withEffect">
                                      <p:stCondLst>
                                        <p:cond delay="500"/>
                                      </p:stCondLst>
                                      <p:childTnLst>
                                        <p:set>
                                          <p:cBhvr>
                                            <p:cTn id="21" dur="1" fill="hold">
                                              <p:stCondLst>
                                                <p:cond delay="0"/>
                                              </p:stCondLst>
                                            </p:cTn>
                                            <p:tgtEl>
                                              <p:spTgt spid="145">
                                                <p:graphicEl>
                                                  <a:chart seriesIdx="0" categoryIdx="4" bldStep="ptInSeries"/>
                                                </p:graphicEl>
                                              </p:spTgt>
                                            </p:tgtEl>
                                            <p:attrNameLst>
                                              <p:attrName>style.visibility</p:attrName>
                                            </p:attrNameLst>
                                          </p:cBhvr>
                                          <p:to>
                                            <p:strVal val="visible"/>
                                          </p:to>
                                        </p:set>
                                        <p:animEffect transition="in" filter="fade">
                                          <p:cBhvr>
                                            <p:cTn id="22" dur="300"/>
                                            <p:tgtEl>
                                              <p:spTgt spid="145">
                                                <p:graphicEl>
                                                  <a:chart seriesIdx="0" categoryIdx="4" bldStep="ptInSeries"/>
                                                </p:graphicEl>
                                              </p:spTgt>
                                            </p:tgtEl>
                                          </p:cBhvr>
                                        </p:animEffect>
                                      </p:childTnLst>
                                    </p:cTn>
                                  </p:par>
                                  <p:par>
                                    <p:cTn id="23" presetID="10" presetClass="entr" presetSubtype="0" fill="hold" grpId="0" nodeType="withEffect">
                                      <p:stCondLst>
                                        <p:cond delay="600"/>
                                      </p:stCondLst>
                                      <p:childTnLst>
                                        <p:set>
                                          <p:cBhvr>
                                            <p:cTn id="24" dur="1" fill="hold">
                                              <p:stCondLst>
                                                <p:cond delay="0"/>
                                              </p:stCondLst>
                                            </p:cTn>
                                            <p:tgtEl>
                                              <p:spTgt spid="145">
                                                <p:graphicEl>
                                                  <a:chart seriesIdx="0" categoryIdx="5" bldStep="ptInSeries"/>
                                                </p:graphicEl>
                                              </p:spTgt>
                                            </p:tgtEl>
                                            <p:attrNameLst>
                                              <p:attrName>style.visibility</p:attrName>
                                            </p:attrNameLst>
                                          </p:cBhvr>
                                          <p:to>
                                            <p:strVal val="visible"/>
                                          </p:to>
                                        </p:set>
                                        <p:animEffect transition="in" filter="fade">
                                          <p:cBhvr>
                                            <p:cTn id="25" dur="300"/>
                                            <p:tgtEl>
                                              <p:spTgt spid="145">
                                                <p:graphicEl>
                                                  <a:chart seriesIdx="0" categoryIdx="5" bldStep="ptInSeries"/>
                                                </p:graphicEl>
                                              </p:spTgt>
                                            </p:tgtEl>
                                          </p:cBhvr>
                                        </p:animEffect>
                                      </p:childTnLst>
                                    </p:cTn>
                                  </p:par>
                                  <p:par>
                                    <p:cTn id="26" presetID="10" presetClass="entr" presetSubtype="0" fill="hold" grpId="0" nodeType="withEffect">
                                      <p:stCondLst>
                                        <p:cond delay="700"/>
                                      </p:stCondLst>
                                      <p:childTnLst>
                                        <p:set>
                                          <p:cBhvr>
                                            <p:cTn id="27" dur="1" fill="hold">
                                              <p:stCondLst>
                                                <p:cond delay="0"/>
                                              </p:stCondLst>
                                            </p:cTn>
                                            <p:tgtEl>
                                              <p:spTgt spid="145">
                                                <p:graphicEl>
                                                  <a:chart seriesIdx="0" categoryIdx="6" bldStep="ptInSeries"/>
                                                </p:graphicEl>
                                              </p:spTgt>
                                            </p:tgtEl>
                                            <p:attrNameLst>
                                              <p:attrName>style.visibility</p:attrName>
                                            </p:attrNameLst>
                                          </p:cBhvr>
                                          <p:to>
                                            <p:strVal val="visible"/>
                                          </p:to>
                                        </p:set>
                                        <p:animEffect transition="in" filter="fade">
                                          <p:cBhvr>
                                            <p:cTn id="28" dur="300"/>
                                            <p:tgtEl>
                                              <p:spTgt spid="145">
                                                <p:graphicEl>
                                                  <a:chart seriesIdx="0" categoryIdx="6" bldStep="ptInSeries"/>
                                                </p:graphicEl>
                                              </p:spTgt>
                                            </p:tgtEl>
                                          </p:cBhvr>
                                        </p:animEffect>
                                      </p:childTnLst>
                                    </p:cTn>
                                  </p:par>
                                  <p:par>
                                    <p:cTn id="29" presetID="10" presetClass="entr" presetSubtype="0" fill="hold" grpId="0" nodeType="withEffect">
                                      <p:stCondLst>
                                        <p:cond delay="800"/>
                                      </p:stCondLst>
                                      <p:childTnLst>
                                        <p:set>
                                          <p:cBhvr>
                                            <p:cTn id="30" dur="1" fill="hold">
                                              <p:stCondLst>
                                                <p:cond delay="0"/>
                                              </p:stCondLst>
                                            </p:cTn>
                                            <p:tgtEl>
                                              <p:spTgt spid="145">
                                                <p:graphicEl>
                                                  <a:chart seriesIdx="0" categoryIdx="7" bldStep="ptInSeries"/>
                                                </p:graphicEl>
                                              </p:spTgt>
                                            </p:tgtEl>
                                            <p:attrNameLst>
                                              <p:attrName>style.visibility</p:attrName>
                                            </p:attrNameLst>
                                          </p:cBhvr>
                                          <p:to>
                                            <p:strVal val="visible"/>
                                          </p:to>
                                        </p:set>
                                        <p:animEffect transition="in" filter="fade">
                                          <p:cBhvr>
                                            <p:cTn id="31" dur="300"/>
                                            <p:tgtEl>
                                              <p:spTgt spid="145">
                                                <p:graphicEl>
                                                  <a:chart seriesIdx="0" categoryIdx="7" bldStep="ptInSeries"/>
                                                </p:graphicEl>
                                              </p:spTgt>
                                            </p:tgtEl>
                                          </p:cBhvr>
                                        </p:animEffect>
                                      </p:childTnLst>
                                    </p:cTn>
                                  </p:par>
                                  <p:par>
                                    <p:cTn id="32" presetID="10" presetClass="entr" presetSubtype="0" fill="hold" grpId="0" nodeType="withEffect">
                                      <p:stCondLst>
                                        <p:cond delay="900"/>
                                      </p:stCondLst>
                                      <p:childTnLst>
                                        <p:set>
                                          <p:cBhvr>
                                            <p:cTn id="33" dur="1" fill="hold">
                                              <p:stCondLst>
                                                <p:cond delay="0"/>
                                              </p:stCondLst>
                                            </p:cTn>
                                            <p:tgtEl>
                                              <p:spTgt spid="145">
                                                <p:graphicEl>
                                                  <a:chart seriesIdx="0" categoryIdx="8" bldStep="ptInSeries"/>
                                                </p:graphicEl>
                                              </p:spTgt>
                                            </p:tgtEl>
                                            <p:attrNameLst>
                                              <p:attrName>style.visibility</p:attrName>
                                            </p:attrNameLst>
                                          </p:cBhvr>
                                          <p:to>
                                            <p:strVal val="visible"/>
                                          </p:to>
                                        </p:set>
                                        <p:animEffect transition="in" filter="fade">
                                          <p:cBhvr>
                                            <p:cTn id="34" dur="300"/>
                                            <p:tgtEl>
                                              <p:spTgt spid="145">
                                                <p:graphicEl>
                                                  <a:chart seriesIdx="0" categoryIdx="8" bldStep="ptInSeries"/>
                                                </p:graphicEl>
                                              </p:spTgt>
                                            </p:tgtEl>
                                          </p:cBhvr>
                                        </p:animEffect>
                                      </p:childTnLst>
                                    </p:cTn>
                                  </p:par>
                                  <p:par>
                                    <p:cTn id="35" presetID="10" presetClass="entr" presetSubtype="0" fill="hold" grpId="0" nodeType="withEffect">
                                      <p:stCondLst>
                                        <p:cond delay="1000"/>
                                      </p:stCondLst>
                                      <p:childTnLst>
                                        <p:set>
                                          <p:cBhvr>
                                            <p:cTn id="36" dur="1" fill="hold">
                                              <p:stCondLst>
                                                <p:cond delay="0"/>
                                              </p:stCondLst>
                                            </p:cTn>
                                            <p:tgtEl>
                                              <p:spTgt spid="145">
                                                <p:graphicEl>
                                                  <a:chart seriesIdx="0" categoryIdx="9" bldStep="ptInSeries"/>
                                                </p:graphicEl>
                                              </p:spTgt>
                                            </p:tgtEl>
                                            <p:attrNameLst>
                                              <p:attrName>style.visibility</p:attrName>
                                            </p:attrNameLst>
                                          </p:cBhvr>
                                          <p:to>
                                            <p:strVal val="visible"/>
                                          </p:to>
                                        </p:set>
                                        <p:animEffect transition="in" filter="fade">
                                          <p:cBhvr>
                                            <p:cTn id="37" dur="300"/>
                                            <p:tgtEl>
                                              <p:spTgt spid="145">
                                                <p:graphicEl>
                                                  <a:chart seriesIdx="0" categoryIdx="9" bldStep="ptInSeries"/>
                                                </p:graphicEl>
                                              </p:spTgt>
                                            </p:tgtEl>
                                          </p:cBhvr>
                                        </p:animEffect>
                                      </p:childTnLst>
                                    </p:cTn>
                                  </p:par>
                                  <p:par>
                                    <p:cTn id="38" presetID="10" presetClass="entr" presetSubtype="0" fill="hold" grpId="0" nodeType="withEffect">
                                      <p:stCondLst>
                                        <p:cond delay="1100"/>
                                      </p:stCondLst>
                                      <p:childTnLst>
                                        <p:set>
                                          <p:cBhvr>
                                            <p:cTn id="39" dur="1" fill="hold">
                                              <p:stCondLst>
                                                <p:cond delay="0"/>
                                              </p:stCondLst>
                                            </p:cTn>
                                            <p:tgtEl>
                                              <p:spTgt spid="145">
                                                <p:graphicEl>
                                                  <a:chart seriesIdx="0" categoryIdx="10" bldStep="ptInSeries"/>
                                                </p:graphicEl>
                                              </p:spTgt>
                                            </p:tgtEl>
                                            <p:attrNameLst>
                                              <p:attrName>style.visibility</p:attrName>
                                            </p:attrNameLst>
                                          </p:cBhvr>
                                          <p:to>
                                            <p:strVal val="visible"/>
                                          </p:to>
                                        </p:set>
                                        <p:animEffect transition="in" filter="fade">
                                          <p:cBhvr>
                                            <p:cTn id="40" dur="300"/>
                                            <p:tgtEl>
                                              <p:spTgt spid="145">
                                                <p:graphicEl>
                                                  <a:chart seriesIdx="0" categoryIdx="10" bldStep="ptInSeries"/>
                                                </p:graphicEl>
                                              </p:spTgt>
                                            </p:tgtEl>
                                          </p:cBhvr>
                                        </p:animEffect>
                                      </p:childTnLst>
                                    </p:cTn>
                                  </p:par>
                                  <p:par>
                                    <p:cTn id="41" presetID="10" presetClass="entr" presetSubtype="0" fill="hold" grpId="0" nodeType="withEffect">
                                      <p:stCondLst>
                                        <p:cond delay="1200"/>
                                      </p:stCondLst>
                                      <p:childTnLst>
                                        <p:set>
                                          <p:cBhvr>
                                            <p:cTn id="42" dur="1" fill="hold">
                                              <p:stCondLst>
                                                <p:cond delay="0"/>
                                              </p:stCondLst>
                                            </p:cTn>
                                            <p:tgtEl>
                                              <p:spTgt spid="145">
                                                <p:graphicEl>
                                                  <a:chart seriesIdx="0" categoryIdx="11" bldStep="ptInSeries"/>
                                                </p:graphicEl>
                                              </p:spTgt>
                                            </p:tgtEl>
                                            <p:attrNameLst>
                                              <p:attrName>style.visibility</p:attrName>
                                            </p:attrNameLst>
                                          </p:cBhvr>
                                          <p:to>
                                            <p:strVal val="visible"/>
                                          </p:to>
                                        </p:set>
                                        <p:animEffect transition="in" filter="fade">
                                          <p:cBhvr>
                                            <p:cTn id="43" dur="300"/>
                                            <p:tgtEl>
                                              <p:spTgt spid="145">
                                                <p:graphicEl>
                                                  <a:chart seriesIdx="0" categoryIdx="11" bldStep="ptInSeries"/>
                                                </p:graphicEl>
                                              </p:spTgt>
                                            </p:tgtEl>
                                          </p:cBhvr>
                                        </p:animEffect>
                                      </p:childTnLst>
                                    </p:cTn>
                                  </p:par>
                                  <p:par>
                                    <p:cTn id="44" presetID="10" presetClass="entr" presetSubtype="0" fill="hold" grpId="0" nodeType="withEffect">
                                      <p:stCondLst>
                                        <p:cond delay="1300"/>
                                      </p:stCondLst>
                                      <p:childTnLst>
                                        <p:set>
                                          <p:cBhvr>
                                            <p:cTn id="45" dur="1" fill="hold">
                                              <p:stCondLst>
                                                <p:cond delay="0"/>
                                              </p:stCondLst>
                                            </p:cTn>
                                            <p:tgtEl>
                                              <p:spTgt spid="145">
                                                <p:graphicEl>
                                                  <a:chart seriesIdx="1" categoryIdx="0" bldStep="ptInSeries"/>
                                                </p:graphicEl>
                                              </p:spTgt>
                                            </p:tgtEl>
                                            <p:attrNameLst>
                                              <p:attrName>style.visibility</p:attrName>
                                            </p:attrNameLst>
                                          </p:cBhvr>
                                          <p:to>
                                            <p:strVal val="visible"/>
                                          </p:to>
                                        </p:set>
                                        <p:animEffect transition="in" filter="fade">
                                          <p:cBhvr>
                                            <p:cTn id="46" dur="300"/>
                                            <p:tgtEl>
                                              <p:spTgt spid="145">
                                                <p:graphicEl>
                                                  <a:chart seriesIdx="1" categoryIdx="0" bldStep="ptInSeries"/>
                                                </p:graphicEl>
                                              </p:spTgt>
                                            </p:tgtEl>
                                          </p:cBhvr>
                                        </p:animEffect>
                                      </p:childTnLst>
                                    </p:cTn>
                                  </p:par>
                                  <p:par>
                                    <p:cTn id="47" presetID="10" presetClass="entr" presetSubtype="0" fill="hold" grpId="0" nodeType="withEffect">
                                      <p:stCondLst>
                                        <p:cond delay="1400"/>
                                      </p:stCondLst>
                                      <p:childTnLst>
                                        <p:set>
                                          <p:cBhvr>
                                            <p:cTn id="48" dur="1" fill="hold">
                                              <p:stCondLst>
                                                <p:cond delay="0"/>
                                              </p:stCondLst>
                                            </p:cTn>
                                            <p:tgtEl>
                                              <p:spTgt spid="145">
                                                <p:graphicEl>
                                                  <a:chart seriesIdx="1" categoryIdx="1" bldStep="ptInSeries"/>
                                                </p:graphicEl>
                                              </p:spTgt>
                                            </p:tgtEl>
                                            <p:attrNameLst>
                                              <p:attrName>style.visibility</p:attrName>
                                            </p:attrNameLst>
                                          </p:cBhvr>
                                          <p:to>
                                            <p:strVal val="visible"/>
                                          </p:to>
                                        </p:set>
                                        <p:animEffect transition="in" filter="fade">
                                          <p:cBhvr>
                                            <p:cTn id="49" dur="300"/>
                                            <p:tgtEl>
                                              <p:spTgt spid="145">
                                                <p:graphicEl>
                                                  <a:chart seriesIdx="1" categoryIdx="1" bldStep="ptInSeries"/>
                                                </p:graphicEl>
                                              </p:spTgt>
                                            </p:tgtEl>
                                          </p:cBhvr>
                                        </p:animEffect>
                                      </p:childTnLst>
                                    </p:cTn>
                                  </p:par>
                                  <p:par>
                                    <p:cTn id="50" presetID="10" presetClass="entr" presetSubtype="0" fill="hold" grpId="0" nodeType="withEffect">
                                      <p:stCondLst>
                                        <p:cond delay="1500"/>
                                      </p:stCondLst>
                                      <p:childTnLst>
                                        <p:set>
                                          <p:cBhvr>
                                            <p:cTn id="51" dur="1" fill="hold">
                                              <p:stCondLst>
                                                <p:cond delay="0"/>
                                              </p:stCondLst>
                                            </p:cTn>
                                            <p:tgtEl>
                                              <p:spTgt spid="145">
                                                <p:graphicEl>
                                                  <a:chart seriesIdx="1" categoryIdx="2" bldStep="ptInSeries"/>
                                                </p:graphicEl>
                                              </p:spTgt>
                                            </p:tgtEl>
                                            <p:attrNameLst>
                                              <p:attrName>style.visibility</p:attrName>
                                            </p:attrNameLst>
                                          </p:cBhvr>
                                          <p:to>
                                            <p:strVal val="visible"/>
                                          </p:to>
                                        </p:set>
                                        <p:animEffect transition="in" filter="fade">
                                          <p:cBhvr>
                                            <p:cTn id="52" dur="300"/>
                                            <p:tgtEl>
                                              <p:spTgt spid="145">
                                                <p:graphicEl>
                                                  <a:chart seriesIdx="1" categoryIdx="2" bldStep="ptInSeries"/>
                                                </p:graphicEl>
                                              </p:spTgt>
                                            </p:tgtEl>
                                          </p:cBhvr>
                                        </p:animEffect>
                                      </p:childTnLst>
                                    </p:cTn>
                                  </p:par>
                                  <p:par>
                                    <p:cTn id="53" presetID="10" presetClass="entr" presetSubtype="0" fill="hold" grpId="0" nodeType="withEffect">
                                      <p:stCondLst>
                                        <p:cond delay="1600"/>
                                      </p:stCondLst>
                                      <p:childTnLst>
                                        <p:set>
                                          <p:cBhvr>
                                            <p:cTn id="54" dur="1" fill="hold">
                                              <p:stCondLst>
                                                <p:cond delay="0"/>
                                              </p:stCondLst>
                                            </p:cTn>
                                            <p:tgtEl>
                                              <p:spTgt spid="145">
                                                <p:graphicEl>
                                                  <a:chart seriesIdx="1" categoryIdx="3" bldStep="ptInSeries"/>
                                                </p:graphicEl>
                                              </p:spTgt>
                                            </p:tgtEl>
                                            <p:attrNameLst>
                                              <p:attrName>style.visibility</p:attrName>
                                            </p:attrNameLst>
                                          </p:cBhvr>
                                          <p:to>
                                            <p:strVal val="visible"/>
                                          </p:to>
                                        </p:set>
                                        <p:animEffect transition="in" filter="fade">
                                          <p:cBhvr>
                                            <p:cTn id="55" dur="300"/>
                                            <p:tgtEl>
                                              <p:spTgt spid="145">
                                                <p:graphicEl>
                                                  <a:chart seriesIdx="1" categoryIdx="3" bldStep="ptInSeries"/>
                                                </p:graphicEl>
                                              </p:spTgt>
                                            </p:tgtEl>
                                          </p:cBhvr>
                                        </p:animEffect>
                                      </p:childTnLst>
                                    </p:cTn>
                                  </p:par>
                                  <p:par>
                                    <p:cTn id="56" presetID="10" presetClass="entr" presetSubtype="0" fill="hold" grpId="0" nodeType="withEffect">
                                      <p:stCondLst>
                                        <p:cond delay="1700"/>
                                      </p:stCondLst>
                                      <p:childTnLst>
                                        <p:set>
                                          <p:cBhvr>
                                            <p:cTn id="57" dur="1" fill="hold">
                                              <p:stCondLst>
                                                <p:cond delay="0"/>
                                              </p:stCondLst>
                                            </p:cTn>
                                            <p:tgtEl>
                                              <p:spTgt spid="145">
                                                <p:graphicEl>
                                                  <a:chart seriesIdx="1" categoryIdx="4" bldStep="ptInSeries"/>
                                                </p:graphicEl>
                                              </p:spTgt>
                                            </p:tgtEl>
                                            <p:attrNameLst>
                                              <p:attrName>style.visibility</p:attrName>
                                            </p:attrNameLst>
                                          </p:cBhvr>
                                          <p:to>
                                            <p:strVal val="visible"/>
                                          </p:to>
                                        </p:set>
                                        <p:animEffect transition="in" filter="fade">
                                          <p:cBhvr>
                                            <p:cTn id="58" dur="300"/>
                                            <p:tgtEl>
                                              <p:spTgt spid="145">
                                                <p:graphicEl>
                                                  <a:chart seriesIdx="1" categoryIdx="4" bldStep="ptInSeries"/>
                                                </p:graphicEl>
                                              </p:spTgt>
                                            </p:tgtEl>
                                          </p:cBhvr>
                                        </p:animEffect>
                                      </p:childTnLst>
                                    </p:cTn>
                                  </p:par>
                                  <p:par>
                                    <p:cTn id="59" presetID="10" presetClass="entr" presetSubtype="0" fill="hold" grpId="0" nodeType="withEffect">
                                      <p:stCondLst>
                                        <p:cond delay="1800"/>
                                      </p:stCondLst>
                                      <p:childTnLst>
                                        <p:set>
                                          <p:cBhvr>
                                            <p:cTn id="60" dur="1" fill="hold">
                                              <p:stCondLst>
                                                <p:cond delay="0"/>
                                              </p:stCondLst>
                                            </p:cTn>
                                            <p:tgtEl>
                                              <p:spTgt spid="145">
                                                <p:graphicEl>
                                                  <a:chart seriesIdx="1" categoryIdx="5" bldStep="ptInSeries"/>
                                                </p:graphicEl>
                                              </p:spTgt>
                                            </p:tgtEl>
                                            <p:attrNameLst>
                                              <p:attrName>style.visibility</p:attrName>
                                            </p:attrNameLst>
                                          </p:cBhvr>
                                          <p:to>
                                            <p:strVal val="visible"/>
                                          </p:to>
                                        </p:set>
                                        <p:animEffect transition="in" filter="fade">
                                          <p:cBhvr>
                                            <p:cTn id="61" dur="300"/>
                                            <p:tgtEl>
                                              <p:spTgt spid="145">
                                                <p:graphicEl>
                                                  <a:chart seriesIdx="1" categoryIdx="5" bldStep="ptInSeries"/>
                                                </p:graphicEl>
                                              </p:spTgt>
                                            </p:tgtEl>
                                          </p:cBhvr>
                                        </p:animEffect>
                                      </p:childTnLst>
                                    </p:cTn>
                                  </p:par>
                                  <p:par>
                                    <p:cTn id="62" presetID="10" presetClass="entr" presetSubtype="0" fill="hold" grpId="0" nodeType="withEffect">
                                      <p:stCondLst>
                                        <p:cond delay="1900"/>
                                      </p:stCondLst>
                                      <p:childTnLst>
                                        <p:set>
                                          <p:cBhvr>
                                            <p:cTn id="63" dur="1" fill="hold">
                                              <p:stCondLst>
                                                <p:cond delay="0"/>
                                              </p:stCondLst>
                                            </p:cTn>
                                            <p:tgtEl>
                                              <p:spTgt spid="145">
                                                <p:graphicEl>
                                                  <a:chart seriesIdx="1" categoryIdx="6" bldStep="ptInSeries"/>
                                                </p:graphicEl>
                                              </p:spTgt>
                                            </p:tgtEl>
                                            <p:attrNameLst>
                                              <p:attrName>style.visibility</p:attrName>
                                            </p:attrNameLst>
                                          </p:cBhvr>
                                          <p:to>
                                            <p:strVal val="visible"/>
                                          </p:to>
                                        </p:set>
                                        <p:animEffect transition="in" filter="fade">
                                          <p:cBhvr>
                                            <p:cTn id="64" dur="300"/>
                                            <p:tgtEl>
                                              <p:spTgt spid="145">
                                                <p:graphicEl>
                                                  <a:chart seriesIdx="1" categoryIdx="6" bldStep="ptInSeries"/>
                                                </p:graphicEl>
                                              </p:spTgt>
                                            </p:tgtEl>
                                          </p:cBhvr>
                                        </p:animEffect>
                                      </p:childTnLst>
                                    </p:cTn>
                                  </p:par>
                                  <p:par>
                                    <p:cTn id="65" presetID="10" presetClass="entr" presetSubtype="0" fill="hold" grpId="0" nodeType="withEffect">
                                      <p:stCondLst>
                                        <p:cond delay="2000"/>
                                      </p:stCondLst>
                                      <p:childTnLst>
                                        <p:set>
                                          <p:cBhvr>
                                            <p:cTn id="66" dur="1" fill="hold">
                                              <p:stCondLst>
                                                <p:cond delay="0"/>
                                              </p:stCondLst>
                                            </p:cTn>
                                            <p:tgtEl>
                                              <p:spTgt spid="145">
                                                <p:graphicEl>
                                                  <a:chart seriesIdx="1" categoryIdx="7" bldStep="ptInSeries"/>
                                                </p:graphicEl>
                                              </p:spTgt>
                                            </p:tgtEl>
                                            <p:attrNameLst>
                                              <p:attrName>style.visibility</p:attrName>
                                            </p:attrNameLst>
                                          </p:cBhvr>
                                          <p:to>
                                            <p:strVal val="visible"/>
                                          </p:to>
                                        </p:set>
                                        <p:animEffect transition="in" filter="fade">
                                          <p:cBhvr>
                                            <p:cTn id="67" dur="300"/>
                                            <p:tgtEl>
                                              <p:spTgt spid="145">
                                                <p:graphicEl>
                                                  <a:chart seriesIdx="1" categoryIdx="7" bldStep="ptInSeries"/>
                                                </p:graphicEl>
                                              </p:spTgt>
                                            </p:tgtEl>
                                          </p:cBhvr>
                                        </p:animEffect>
                                      </p:childTnLst>
                                    </p:cTn>
                                  </p:par>
                                  <p:par>
                                    <p:cTn id="68" presetID="10" presetClass="entr" presetSubtype="0" fill="hold" grpId="0" nodeType="withEffect">
                                      <p:stCondLst>
                                        <p:cond delay="2100"/>
                                      </p:stCondLst>
                                      <p:childTnLst>
                                        <p:set>
                                          <p:cBhvr>
                                            <p:cTn id="69" dur="1" fill="hold">
                                              <p:stCondLst>
                                                <p:cond delay="0"/>
                                              </p:stCondLst>
                                            </p:cTn>
                                            <p:tgtEl>
                                              <p:spTgt spid="145">
                                                <p:graphicEl>
                                                  <a:chart seriesIdx="1" categoryIdx="8" bldStep="ptInSeries"/>
                                                </p:graphicEl>
                                              </p:spTgt>
                                            </p:tgtEl>
                                            <p:attrNameLst>
                                              <p:attrName>style.visibility</p:attrName>
                                            </p:attrNameLst>
                                          </p:cBhvr>
                                          <p:to>
                                            <p:strVal val="visible"/>
                                          </p:to>
                                        </p:set>
                                        <p:animEffect transition="in" filter="fade">
                                          <p:cBhvr>
                                            <p:cTn id="70" dur="300"/>
                                            <p:tgtEl>
                                              <p:spTgt spid="145">
                                                <p:graphicEl>
                                                  <a:chart seriesIdx="1" categoryIdx="8" bldStep="ptInSeries"/>
                                                </p:graphicEl>
                                              </p:spTgt>
                                            </p:tgtEl>
                                          </p:cBhvr>
                                        </p:animEffect>
                                      </p:childTnLst>
                                    </p:cTn>
                                  </p:par>
                                  <p:par>
                                    <p:cTn id="71" presetID="10" presetClass="entr" presetSubtype="0" fill="hold" grpId="0" nodeType="withEffect">
                                      <p:stCondLst>
                                        <p:cond delay="2200"/>
                                      </p:stCondLst>
                                      <p:childTnLst>
                                        <p:set>
                                          <p:cBhvr>
                                            <p:cTn id="72" dur="1" fill="hold">
                                              <p:stCondLst>
                                                <p:cond delay="0"/>
                                              </p:stCondLst>
                                            </p:cTn>
                                            <p:tgtEl>
                                              <p:spTgt spid="145">
                                                <p:graphicEl>
                                                  <a:chart seriesIdx="1" categoryIdx="9" bldStep="ptInSeries"/>
                                                </p:graphicEl>
                                              </p:spTgt>
                                            </p:tgtEl>
                                            <p:attrNameLst>
                                              <p:attrName>style.visibility</p:attrName>
                                            </p:attrNameLst>
                                          </p:cBhvr>
                                          <p:to>
                                            <p:strVal val="visible"/>
                                          </p:to>
                                        </p:set>
                                        <p:animEffect transition="in" filter="fade">
                                          <p:cBhvr>
                                            <p:cTn id="73" dur="300"/>
                                            <p:tgtEl>
                                              <p:spTgt spid="145">
                                                <p:graphicEl>
                                                  <a:chart seriesIdx="1" categoryIdx="9" bldStep="ptInSeries"/>
                                                </p:graphicEl>
                                              </p:spTgt>
                                            </p:tgtEl>
                                          </p:cBhvr>
                                        </p:animEffect>
                                      </p:childTnLst>
                                    </p:cTn>
                                  </p:par>
                                  <p:par>
                                    <p:cTn id="74" presetID="10" presetClass="entr" presetSubtype="0" fill="hold" grpId="0" nodeType="withEffect">
                                      <p:stCondLst>
                                        <p:cond delay="2300"/>
                                      </p:stCondLst>
                                      <p:childTnLst>
                                        <p:set>
                                          <p:cBhvr>
                                            <p:cTn id="75" dur="1" fill="hold">
                                              <p:stCondLst>
                                                <p:cond delay="0"/>
                                              </p:stCondLst>
                                            </p:cTn>
                                            <p:tgtEl>
                                              <p:spTgt spid="145">
                                                <p:graphicEl>
                                                  <a:chart seriesIdx="1" categoryIdx="10" bldStep="ptInSeries"/>
                                                </p:graphicEl>
                                              </p:spTgt>
                                            </p:tgtEl>
                                            <p:attrNameLst>
                                              <p:attrName>style.visibility</p:attrName>
                                            </p:attrNameLst>
                                          </p:cBhvr>
                                          <p:to>
                                            <p:strVal val="visible"/>
                                          </p:to>
                                        </p:set>
                                        <p:animEffect transition="in" filter="fade">
                                          <p:cBhvr>
                                            <p:cTn id="76" dur="300"/>
                                            <p:tgtEl>
                                              <p:spTgt spid="145">
                                                <p:graphicEl>
                                                  <a:chart seriesIdx="1" categoryIdx="10" bldStep="ptInSeries"/>
                                                </p:graphicEl>
                                              </p:spTgt>
                                            </p:tgtEl>
                                          </p:cBhvr>
                                        </p:animEffect>
                                      </p:childTnLst>
                                    </p:cTn>
                                  </p:par>
                                  <p:par>
                                    <p:cTn id="77" presetID="10" presetClass="entr" presetSubtype="0" fill="hold" grpId="0" nodeType="withEffect">
                                      <p:stCondLst>
                                        <p:cond delay="2400"/>
                                      </p:stCondLst>
                                      <p:childTnLst>
                                        <p:set>
                                          <p:cBhvr>
                                            <p:cTn id="78" dur="1" fill="hold">
                                              <p:stCondLst>
                                                <p:cond delay="0"/>
                                              </p:stCondLst>
                                            </p:cTn>
                                            <p:tgtEl>
                                              <p:spTgt spid="145">
                                                <p:graphicEl>
                                                  <a:chart seriesIdx="1" categoryIdx="11" bldStep="ptInSeries"/>
                                                </p:graphicEl>
                                              </p:spTgt>
                                            </p:tgtEl>
                                            <p:attrNameLst>
                                              <p:attrName>style.visibility</p:attrName>
                                            </p:attrNameLst>
                                          </p:cBhvr>
                                          <p:to>
                                            <p:strVal val="visible"/>
                                          </p:to>
                                        </p:set>
                                        <p:animEffect transition="in" filter="fade">
                                          <p:cBhvr>
                                            <p:cTn id="79" dur="300"/>
                                            <p:tgtEl>
                                              <p:spTgt spid="145">
                                                <p:graphicEl>
                                                  <a:chart seriesIdx="1" categoryIdx="11" bldStep="ptInSeries"/>
                                                </p:graphicEl>
                                              </p:spTgt>
                                            </p:tgtEl>
                                          </p:cBhvr>
                                        </p:animEffect>
                                      </p:childTnLst>
                                    </p:cTn>
                                  </p:par>
                                  <p:par>
                                    <p:cTn id="80" presetID="49" presetClass="entr" presetSubtype="0" decel="100000" fill="hold" grpId="0" nodeType="withEffect">
                                      <p:stCondLst>
                                        <p:cond delay="2600"/>
                                      </p:stCondLst>
                                      <p:childTnLst>
                                        <p:set>
                                          <p:cBhvr>
                                            <p:cTn id="81" dur="1" fill="hold">
                                              <p:stCondLst>
                                                <p:cond delay="0"/>
                                              </p:stCondLst>
                                            </p:cTn>
                                            <p:tgtEl>
                                              <p:spTgt spid="146"/>
                                            </p:tgtEl>
                                            <p:attrNameLst>
                                              <p:attrName>style.visibility</p:attrName>
                                            </p:attrNameLst>
                                          </p:cBhvr>
                                          <p:to>
                                            <p:strVal val="visible"/>
                                          </p:to>
                                        </p:set>
                                        <p:anim calcmode="lin" valueType="num">
                                          <p:cBhvr>
                                            <p:cTn id="82" dur="300" fill="hold"/>
                                            <p:tgtEl>
                                              <p:spTgt spid="146"/>
                                            </p:tgtEl>
                                            <p:attrNameLst>
                                              <p:attrName>ppt_w</p:attrName>
                                            </p:attrNameLst>
                                          </p:cBhvr>
                                          <p:tavLst>
                                            <p:tav tm="0">
                                              <p:val>
                                                <p:fltVal val="0"/>
                                              </p:val>
                                            </p:tav>
                                            <p:tav tm="100000">
                                              <p:val>
                                                <p:strVal val="#ppt_w"/>
                                              </p:val>
                                            </p:tav>
                                          </p:tavLst>
                                        </p:anim>
                                        <p:anim calcmode="lin" valueType="num">
                                          <p:cBhvr>
                                            <p:cTn id="83" dur="300" fill="hold"/>
                                            <p:tgtEl>
                                              <p:spTgt spid="146"/>
                                            </p:tgtEl>
                                            <p:attrNameLst>
                                              <p:attrName>ppt_h</p:attrName>
                                            </p:attrNameLst>
                                          </p:cBhvr>
                                          <p:tavLst>
                                            <p:tav tm="0">
                                              <p:val>
                                                <p:fltVal val="0"/>
                                              </p:val>
                                            </p:tav>
                                            <p:tav tm="100000">
                                              <p:val>
                                                <p:strVal val="#ppt_h"/>
                                              </p:val>
                                            </p:tav>
                                          </p:tavLst>
                                        </p:anim>
                                        <p:anim calcmode="lin" valueType="num">
                                          <p:cBhvr>
                                            <p:cTn id="84" dur="300" fill="hold"/>
                                            <p:tgtEl>
                                              <p:spTgt spid="146"/>
                                            </p:tgtEl>
                                            <p:attrNameLst>
                                              <p:attrName>style.rotation</p:attrName>
                                            </p:attrNameLst>
                                          </p:cBhvr>
                                          <p:tavLst>
                                            <p:tav tm="0">
                                              <p:val>
                                                <p:fltVal val="360"/>
                                              </p:val>
                                            </p:tav>
                                            <p:tav tm="100000">
                                              <p:val>
                                                <p:fltVal val="0"/>
                                              </p:val>
                                            </p:tav>
                                          </p:tavLst>
                                        </p:anim>
                                        <p:animEffect transition="in" filter="fade">
                                          <p:cBhvr>
                                            <p:cTn id="85" dur="300"/>
                                            <p:tgtEl>
                                              <p:spTgt spid="146"/>
                                            </p:tgtEl>
                                          </p:cBhvr>
                                        </p:animEffect>
                                      </p:childTnLst>
                                    </p:cTn>
                                  </p:par>
                                  <p:par>
                                    <p:cTn id="86" presetID="10" presetClass="entr" presetSubtype="0" fill="hold" grpId="0" nodeType="withEffect">
                                      <p:stCondLst>
                                        <p:cond delay="2700"/>
                                      </p:stCondLst>
                                      <p:childTnLst>
                                        <p:set>
                                          <p:cBhvr>
                                            <p:cTn id="87" dur="1" fill="hold">
                                              <p:stCondLst>
                                                <p:cond delay="0"/>
                                              </p:stCondLst>
                                            </p:cTn>
                                            <p:tgtEl>
                                              <p:spTgt spid="148"/>
                                            </p:tgtEl>
                                            <p:attrNameLst>
                                              <p:attrName>style.visibility</p:attrName>
                                            </p:attrNameLst>
                                          </p:cBhvr>
                                          <p:to>
                                            <p:strVal val="visible"/>
                                          </p:to>
                                        </p:set>
                                        <p:animEffect transition="in" filter="fade">
                                          <p:cBhvr>
                                            <p:cTn id="88" dur="300"/>
                                            <p:tgtEl>
                                              <p:spTgt spid="148"/>
                                            </p:tgtEl>
                                          </p:cBhvr>
                                        </p:animEffect>
                                      </p:childTnLst>
                                    </p:cTn>
                                  </p:par>
                                  <p:par>
                                    <p:cTn id="89" presetID="49" presetClass="entr" presetSubtype="0" decel="100000" fill="hold" grpId="0" nodeType="withEffect">
                                      <p:stCondLst>
                                        <p:cond delay="3200"/>
                                      </p:stCondLst>
                                      <p:childTnLst>
                                        <p:set>
                                          <p:cBhvr>
                                            <p:cTn id="90" dur="1" fill="hold">
                                              <p:stCondLst>
                                                <p:cond delay="0"/>
                                              </p:stCondLst>
                                            </p:cTn>
                                            <p:tgtEl>
                                              <p:spTgt spid="147"/>
                                            </p:tgtEl>
                                            <p:attrNameLst>
                                              <p:attrName>style.visibility</p:attrName>
                                            </p:attrNameLst>
                                          </p:cBhvr>
                                          <p:to>
                                            <p:strVal val="visible"/>
                                          </p:to>
                                        </p:set>
                                        <p:anim calcmode="lin" valueType="num">
                                          <p:cBhvr>
                                            <p:cTn id="91" dur="300" fill="hold"/>
                                            <p:tgtEl>
                                              <p:spTgt spid="147"/>
                                            </p:tgtEl>
                                            <p:attrNameLst>
                                              <p:attrName>ppt_w</p:attrName>
                                            </p:attrNameLst>
                                          </p:cBhvr>
                                          <p:tavLst>
                                            <p:tav tm="0">
                                              <p:val>
                                                <p:fltVal val="0"/>
                                              </p:val>
                                            </p:tav>
                                            <p:tav tm="100000">
                                              <p:val>
                                                <p:strVal val="#ppt_w"/>
                                              </p:val>
                                            </p:tav>
                                          </p:tavLst>
                                        </p:anim>
                                        <p:anim calcmode="lin" valueType="num">
                                          <p:cBhvr>
                                            <p:cTn id="92" dur="300" fill="hold"/>
                                            <p:tgtEl>
                                              <p:spTgt spid="147"/>
                                            </p:tgtEl>
                                            <p:attrNameLst>
                                              <p:attrName>ppt_h</p:attrName>
                                            </p:attrNameLst>
                                          </p:cBhvr>
                                          <p:tavLst>
                                            <p:tav tm="0">
                                              <p:val>
                                                <p:fltVal val="0"/>
                                              </p:val>
                                            </p:tav>
                                            <p:tav tm="100000">
                                              <p:val>
                                                <p:strVal val="#ppt_h"/>
                                              </p:val>
                                            </p:tav>
                                          </p:tavLst>
                                        </p:anim>
                                        <p:anim calcmode="lin" valueType="num">
                                          <p:cBhvr>
                                            <p:cTn id="93" dur="300" fill="hold"/>
                                            <p:tgtEl>
                                              <p:spTgt spid="147"/>
                                            </p:tgtEl>
                                            <p:attrNameLst>
                                              <p:attrName>style.rotation</p:attrName>
                                            </p:attrNameLst>
                                          </p:cBhvr>
                                          <p:tavLst>
                                            <p:tav tm="0">
                                              <p:val>
                                                <p:fltVal val="360"/>
                                              </p:val>
                                            </p:tav>
                                            <p:tav tm="100000">
                                              <p:val>
                                                <p:fltVal val="0"/>
                                              </p:val>
                                            </p:tav>
                                          </p:tavLst>
                                        </p:anim>
                                        <p:animEffect transition="in" filter="fade">
                                          <p:cBhvr>
                                            <p:cTn id="94" dur="300"/>
                                            <p:tgtEl>
                                              <p:spTgt spid="147"/>
                                            </p:tgtEl>
                                          </p:cBhvr>
                                        </p:animEffect>
                                      </p:childTnLst>
                                    </p:cTn>
                                  </p:par>
                                  <p:par>
                                    <p:cTn id="95" presetID="10" presetClass="entr" presetSubtype="0" fill="hold" grpId="0" nodeType="withEffect">
                                      <p:stCondLst>
                                        <p:cond delay="3300"/>
                                      </p:stCondLst>
                                      <p:childTnLst>
                                        <p:set>
                                          <p:cBhvr>
                                            <p:cTn id="96" dur="1" fill="hold">
                                              <p:stCondLst>
                                                <p:cond delay="0"/>
                                              </p:stCondLst>
                                            </p:cTn>
                                            <p:tgtEl>
                                              <p:spTgt spid="149"/>
                                            </p:tgtEl>
                                            <p:attrNameLst>
                                              <p:attrName>style.visibility</p:attrName>
                                            </p:attrNameLst>
                                          </p:cBhvr>
                                          <p:to>
                                            <p:strVal val="visible"/>
                                          </p:to>
                                        </p:set>
                                        <p:animEffect transition="in" filter="fade">
                                          <p:cBhvr>
                                            <p:cTn id="97" dur="300"/>
                                            <p:tgtEl>
                                              <p:spTgt spid="149"/>
                                            </p:tgtEl>
                                          </p:cBhvr>
                                        </p:animEffect>
                                      </p:childTnLst>
                                    </p:cTn>
                                  </p:par>
                                  <p:par>
                                    <p:cTn id="98" presetID="10" presetClass="entr" presetSubtype="0" fill="hold" nodeType="withEffect">
                                      <p:stCondLst>
                                        <p:cond delay="3100"/>
                                      </p:stCondLst>
                                      <p:childTnLst>
                                        <p:set>
                                          <p:cBhvr>
                                            <p:cTn id="99" dur="1" fill="hold">
                                              <p:stCondLst>
                                                <p:cond delay="0"/>
                                              </p:stCondLst>
                                            </p:cTn>
                                            <p:tgtEl>
                                              <p:spTgt spid="154"/>
                                            </p:tgtEl>
                                            <p:attrNameLst>
                                              <p:attrName>style.visibility</p:attrName>
                                            </p:attrNameLst>
                                          </p:cBhvr>
                                          <p:to>
                                            <p:strVal val="visible"/>
                                          </p:to>
                                        </p:set>
                                        <p:animEffect transition="in" filter="fade">
                                          <p:cBhvr>
                                            <p:cTn id="100" dur="300"/>
                                            <p:tgtEl>
                                              <p:spTgt spid="154"/>
                                            </p:tgtEl>
                                          </p:cBhvr>
                                        </p:animEffect>
                                      </p:childTnLst>
                                    </p:cTn>
                                  </p:par>
                                  <p:par>
                                    <p:cTn id="101" presetID="2" presetClass="entr" presetSubtype="8" decel="100000" fill="hold" grpId="0" nodeType="withEffect">
                                      <p:stCondLst>
                                        <p:cond delay="1500"/>
                                      </p:stCondLst>
                                      <p:childTnLst>
                                        <p:set>
                                          <p:cBhvr>
                                            <p:cTn id="102" dur="1" fill="hold">
                                              <p:stCondLst>
                                                <p:cond delay="0"/>
                                              </p:stCondLst>
                                            </p:cTn>
                                            <p:tgtEl>
                                              <p:spTgt spid="157"/>
                                            </p:tgtEl>
                                            <p:attrNameLst>
                                              <p:attrName>style.visibility</p:attrName>
                                            </p:attrNameLst>
                                          </p:cBhvr>
                                          <p:to>
                                            <p:strVal val="visible"/>
                                          </p:to>
                                        </p:set>
                                        <p:anim calcmode="lin" valueType="num">
                                          <p:cBhvr additive="base">
                                            <p:cTn id="103" dur="2250" fill="hold"/>
                                            <p:tgtEl>
                                              <p:spTgt spid="157"/>
                                            </p:tgtEl>
                                            <p:attrNameLst>
                                              <p:attrName>ppt_x</p:attrName>
                                            </p:attrNameLst>
                                          </p:cBhvr>
                                          <p:tavLst>
                                            <p:tav tm="0">
                                              <p:val>
                                                <p:strVal val="0-#ppt_w/2"/>
                                              </p:val>
                                            </p:tav>
                                            <p:tav tm="100000">
                                              <p:val>
                                                <p:strVal val="#ppt_x"/>
                                              </p:val>
                                            </p:tav>
                                          </p:tavLst>
                                        </p:anim>
                                        <p:anim calcmode="lin" valueType="num">
                                          <p:cBhvr additive="base">
                                            <p:cTn id="104" dur="2250" fill="hold"/>
                                            <p:tgtEl>
                                              <p:spTgt spid="157"/>
                                            </p:tgtEl>
                                            <p:attrNameLst>
                                              <p:attrName>ppt_y</p:attrName>
                                            </p:attrNameLst>
                                          </p:cBhvr>
                                          <p:tavLst>
                                            <p:tav tm="0">
                                              <p:val>
                                                <p:strVal val="#ppt_y"/>
                                              </p:val>
                                            </p:tav>
                                            <p:tav tm="100000">
                                              <p:val>
                                                <p:strVal val="#ppt_y"/>
                                              </p:val>
                                            </p:tav>
                                          </p:tavLst>
                                        </p:anim>
                                      </p:childTnLst>
                                    </p:cTn>
                                  </p:par>
                                  <p:par>
                                    <p:cTn id="105" presetID="2" presetClass="entr" presetSubtype="8" fill="hold" grpId="0" nodeType="withEffect">
                                      <p:stCondLst>
                                        <p:cond delay="300"/>
                                      </p:stCondLst>
                                      <p:childTnLst>
                                        <p:set>
                                          <p:cBhvr>
                                            <p:cTn id="106" dur="1" fill="hold">
                                              <p:stCondLst>
                                                <p:cond delay="0"/>
                                              </p:stCondLst>
                                            </p:cTn>
                                            <p:tgtEl>
                                              <p:spTgt spid="159"/>
                                            </p:tgtEl>
                                            <p:attrNameLst>
                                              <p:attrName>style.visibility</p:attrName>
                                            </p:attrNameLst>
                                          </p:cBhvr>
                                          <p:to>
                                            <p:strVal val="visible"/>
                                          </p:to>
                                        </p:set>
                                        <p:anim calcmode="lin" valueType="num">
                                          <p:cBhvr additive="base">
                                            <p:cTn id="107" dur="2250" fill="hold"/>
                                            <p:tgtEl>
                                              <p:spTgt spid="159"/>
                                            </p:tgtEl>
                                            <p:attrNameLst>
                                              <p:attrName>ppt_x</p:attrName>
                                            </p:attrNameLst>
                                          </p:cBhvr>
                                          <p:tavLst>
                                            <p:tav tm="0">
                                              <p:val>
                                                <p:strVal val="0-#ppt_w/2"/>
                                              </p:val>
                                            </p:tav>
                                            <p:tav tm="100000">
                                              <p:val>
                                                <p:strVal val="#ppt_x"/>
                                              </p:val>
                                            </p:tav>
                                          </p:tavLst>
                                        </p:anim>
                                        <p:anim calcmode="lin" valueType="num">
                                          <p:cBhvr additive="base">
                                            <p:cTn id="108" dur="2250" fill="hold"/>
                                            <p:tgtEl>
                                              <p:spTgt spid="159"/>
                                            </p:tgtEl>
                                            <p:attrNameLst>
                                              <p:attrName>ppt_y</p:attrName>
                                            </p:attrNameLst>
                                          </p:cBhvr>
                                          <p:tavLst>
                                            <p:tav tm="0">
                                              <p:val>
                                                <p:strVal val="#ppt_y"/>
                                              </p:val>
                                            </p:tav>
                                            <p:tav tm="100000">
                                              <p:val>
                                                <p:strVal val="#ppt_y"/>
                                              </p:val>
                                            </p:tav>
                                          </p:tavLst>
                                        </p:anim>
                                      </p:childTnLst>
                                    </p:cTn>
                                  </p:par>
                                  <p:par>
                                    <p:cTn id="109" presetID="2" presetClass="entr" presetSubtype="8" fill="hold" grpId="0" nodeType="withEffect">
                                      <p:stCondLst>
                                        <p:cond delay="400"/>
                                      </p:stCondLst>
                                      <p:childTnLst>
                                        <p:set>
                                          <p:cBhvr>
                                            <p:cTn id="110" dur="1" fill="hold">
                                              <p:stCondLst>
                                                <p:cond delay="0"/>
                                              </p:stCondLst>
                                            </p:cTn>
                                            <p:tgtEl>
                                              <p:spTgt spid="158"/>
                                            </p:tgtEl>
                                            <p:attrNameLst>
                                              <p:attrName>style.visibility</p:attrName>
                                            </p:attrNameLst>
                                          </p:cBhvr>
                                          <p:to>
                                            <p:strVal val="visible"/>
                                          </p:to>
                                        </p:set>
                                        <p:anim calcmode="lin" valueType="num">
                                          <p:cBhvr additive="base">
                                            <p:cTn id="111" dur="2250" fill="hold"/>
                                            <p:tgtEl>
                                              <p:spTgt spid="158"/>
                                            </p:tgtEl>
                                            <p:attrNameLst>
                                              <p:attrName>ppt_x</p:attrName>
                                            </p:attrNameLst>
                                          </p:cBhvr>
                                          <p:tavLst>
                                            <p:tav tm="0">
                                              <p:val>
                                                <p:strVal val="0-#ppt_w/2"/>
                                              </p:val>
                                            </p:tav>
                                            <p:tav tm="100000">
                                              <p:val>
                                                <p:strVal val="#ppt_x"/>
                                              </p:val>
                                            </p:tav>
                                          </p:tavLst>
                                        </p:anim>
                                        <p:anim calcmode="lin" valueType="num">
                                          <p:cBhvr additive="base">
                                            <p:cTn id="112" dur="2250" fill="hold"/>
                                            <p:tgtEl>
                                              <p:spTgt spid="15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6" grpId="0" animBg="1"/>
          <p:bldP spid="147" grpId="0" animBg="1"/>
          <p:bldP spid="148" grpId="0"/>
          <p:bldP spid="149" grpId="0"/>
          <p:bldGraphic spid="145" grpId="0">
            <p:bldSub>
              <a:bldChart bld="seriesEl"/>
            </p:bldSub>
          </p:bldGraphic>
          <p:bldP spid="157" grpId="0"/>
          <p:bldP spid="158" grpId="0"/>
          <p:bldP spid="159" grpId="0" animBg="1"/>
        </p:bldLst>
      </p:timing>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cxnSp>
        <p:nvCxnSpPr>
          <p:cNvPr id="21" name="Straight Connector 20">
            <a:extLst>
              <a:ext uri="{FF2B5EF4-FFF2-40B4-BE49-F238E27FC236}">
                <a16:creationId xmlns:a16="http://schemas.microsoft.com/office/drawing/2014/main" id="{322B8FE7-B937-4782-8228-2700BEF1265F}"/>
              </a:ext>
            </a:extLst>
          </p:cNvPr>
          <p:cNvCxnSpPr>
            <a:cxnSpLocks/>
          </p:cNvCxnSpPr>
          <p:nvPr/>
        </p:nvCxnSpPr>
        <p:spPr>
          <a:xfrm>
            <a:off x="12193587" y="0"/>
            <a:ext cx="0" cy="13716000"/>
          </a:xfrm>
          <a:prstGeom prst="line">
            <a:avLst/>
          </a:prstGeom>
          <a:ln w="63500">
            <a:solidFill>
              <a:schemeClr val="accent1"/>
            </a:solidFill>
          </a:ln>
        </p:spPr>
        <p:style>
          <a:lnRef idx="1">
            <a:schemeClr val="accent1"/>
          </a:lnRef>
          <a:fillRef idx="0">
            <a:schemeClr val="accent1"/>
          </a:fillRef>
          <a:effectRef idx="0">
            <a:schemeClr val="accent1"/>
          </a:effectRef>
          <a:fontRef idx="minor">
            <a:schemeClr val="tx1"/>
          </a:fontRef>
        </p:style>
      </p:cxnSp>
      <p:sp>
        <p:nvSpPr>
          <p:cNvPr id="7" name="Rectangle: Rounded Corners 6">
            <a:extLst>
              <a:ext uri="{FF2B5EF4-FFF2-40B4-BE49-F238E27FC236}">
                <a16:creationId xmlns:a16="http://schemas.microsoft.com/office/drawing/2014/main" id="{39F30006-9807-4BAE-A2A2-D0C410A964AA}"/>
              </a:ext>
            </a:extLst>
          </p:cNvPr>
          <p:cNvSpPr/>
          <p:nvPr/>
        </p:nvSpPr>
        <p:spPr>
          <a:xfrm>
            <a:off x="11990971" y="-685800"/>
            <a:ext cx="405232" cy="15087600"/>
          </a:xfrm>
          <a:prstGeom prst="roundRect">
            <a:avLst>
              <a:gd name="adj" fmla="val 50000"/>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Rounded Corners 8">
            <a:extLst>
              <a:ext uri="{FF2B5EF4-FFF2-40B4-BE49-F238E27FC236}">
                <a16:creationId xmlns:a16="http://schemas.microsoft.com/office/drawing/2014/main" id="{EF02C158-B804-4FDB-B426-EA9428E80E14}"/>
              </a:ext>
            </a:extLst>
          </p:cNvPr>
          <p:cNvSpPr/>
          <p:nvPr/>
        </p:nvSpPr>
        <p:spPr>
          <a:xfrm>
            <a:off x="11990971" y="1447858"/>
            <a:ext cx="405232" cy="10820285"/>
          </a:xfrm>
          <a:prstGeom prst="roundRect">
            <a:avLst>
              <a:gd name="adj" fmla="val 50000"/>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Rounded Corners 5">
            <a:extLst>
              <a:ext uri="{FF2B5EF4-FFF2-40B4-BE49-F238E27FC236}">
                <a16:creationId xmlns:a16="http://schemas.microsoft.com/office/drawing/2014/main" id="{2B7832E2-B7DB-43E1-9235-B98579D5CAAD}"/>
              </a:ext>
            </a:extLst>
          </p:cNvPr>
          <p:cNvSpPr/>
          <p:nvPr/>
        </p:nvSpPr>
        <p:spPr>
          <a:xfrm>
            <a:off x="11990971" y="1705483"/>
            <a:ext cx="405232" cy="10305034"/>
          </a:xfrm>
          <a:prstGeom prst="roundRect">
            <a:avLst>
              <a:gd name="adj" fmla="val 50000"/>
            </a:avLst>
          </a:prstGeom>
          <a:solidFill>
            <a:schemeClr val="accent1">
              <a:lumMod val="40000"/>
              <a:lumOff val="60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Oval 9">
            <a:extLst>
              <a:ext uri="{FF2B5EF4-FFF2-40B4-BE49-F238E27FC236}">
                <a16:creationId xmlns:a16="http://schemas.microsoft.com/office/drawing/2014/main" id="{E264855D-6EB7-43A9-B221-756981985864}"/>
              </a:ext>
            </a:extLst>
          </p:cNvPr>
          <p:cNvSpPr/>
          <p:nvPr/>
        </p:nvSpPr>
        <p:spPr>
          <a:xfrm>
            <a:off x="11720569" y="2633334"/>
            <a:ext cx="946036" cy="946036"/>
          </a:xfrm>
          <a:prstGeom prst="ellipse">
            <a:avLst/>
          </a:prstGeom>
          <a:solidFill>
            <a:schemeClr val="bg1"/>
          </a:solidFill>
          <a:ln w="63500">
            <a:solidFill>
              <a:schemeClr val="accent1">
                <a:lumMod val="40000"/>
                <a:lumOff val="60000"/>
              </a:schemeClr>
            </a:solidFill>
          </a:ln>
          <a:effectLst>
            <a:outerShdw blurRad="355600" dist="114300" dir="8100000" algn="tr" rotWithShape="0">
              <a:schemeClr val="accent1">
                <a:alpha val="3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a:solidFill>
                  <a:schemeClr val="accent1"/>
                </a:solidFill>
                <a:latin typeface="+mj-lt"/>
              </a:rPr>
              <a:t>01</a:t>
            </a:r>
          </a:p>
        </p:txBody>
      </p:sp>
      <p:sp>
        <p:nvSpPr>
          <p:cNvPr id="11" name="Oval 10">
            <a:extLst>
              <a:ext uri="{FF2B5EF4-FFF2-40B4-BE49-F238E27FC236}">
                <a16:creationId xmlns:a16="http://schemas.microsoft.com/office/drawing/2014/main" id="{35556778-1206-4121-B703-4C96B9BD4A4B}"/>
              </a:ext>
            </a:extLst>
          </p:cNvPr>
          <p:cNvSpPr/>
          <p:nvPr/>
        </p:nvSpPr>
        <p:spPr>
          <a:xfrm>
            <a:off x="11355607" y="4769471"/>
            <a:ext cx="1675960" cy="1675960"/>
          </a:xfrm>
          <a:prstGeom prst="ellipse">
            <a:avLst/>
          </a:prstGeom>
          <a:solidFill>
            <a:schemeClr val="bg1"/>
          </a:solidFill>
          <a:ln w="63500">
            <a:solidFill>
              <a:schemeClr val="accent1">
                <a:lumMod val="40000"/>
                <a:lumOff val="60000"/>
              </a:schemeClr>
            </a:solidFill>
          </a:ln>
          <a:effectLst>
            <a:outerShdw blurRad="355600" dist="114300" dir="8100000" algn="tr" rotWithShape="0">
              <a:schemeClr val="accent1">
                <a:alpha val="3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b="1">
                <a:solidFill>
                  <a:schemeClr val="tx1"/>
                </a:solidFill>
                <a:latin typeface="+mj-lt"/>
              </a:rPr>
              <a:t>02</a:t>
            </a:r>
          </a:p>
        </p:txBody>
      </p:sp>
      <p:sp>
        <p:nvSpPr>
          <p:cNvPr id="12" name="Oval 11">
            <a:extLst>
              <a:ext uri="{FF2B5EF4-FFF2-40B4-BE49-F238E27FC236}">
                <a16:creationId xmlns:a16="http://schemas.microsoft.com/office/drawing/2014/main" id="{79857BF8-3E79-495B-B2CC-B20E60BF35A4}"/>
              </a:ext>
            </a:extLst>
          </p:cNvPr>
          <p:cNvSpPr/>
          <p:nvPr/>
        </p:nvSpPr>
        <p:spPr>
          <a:xfrm>
            <a:off x="11673267" y="7588230"/>
            <a:ext cx="1040640" cy="1040640"/>
          </a:xfrm>
          <a:prstGeom prst="ellipse">
            <a:avLst/>
          </a:prstGeom>
          <a:solidFill>
            <a:schemeClr val="bg1"/>
          </a:solidFill>
          <a:ln w="63500">
            <a:solidFill>
              <a:schemeClr val="accent1">
                <a:lumMod val="40000"/>
                <a:lumOff val="60000"/>
              </a:schemeClr>
            </a:solidFill>
          </a:ln>
          <a:effectLst>
            <a:outerShdw blurRad="355600" dist="114300" dir="8100000" algn="tr" rotWithShape="0">
              <a:schemeClr val="accent1">
                <a:alpha val="3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a:solidFill>
                  <a:schemeClr val="accent1"/>
                </a:solidFill>
                <a:latin typeface="+mj-lt"/>
              </a:rPr>
              <a:t>03</a:t>
            </a:r>
          </a:p>
        </p:txBody>
      </p:sp>
      <p:sp>
        <p:nvSpPr>
          <p:cNvPr id="13" name="Oval 12">
            <a:extLst>
              <a:ext uri="{FF2B5EF4-FFF2-40B4-BE49-F238E27FC236}">
                <a16:creationId xmlns:a16="http://schemas.microsoft.com/office/drawing/2014/main" id="{E8D2455A-D105-4BB3-8C47-1A39448BB4D1}"/>
              </a:ext>
            </a:extLst>
          </p:cNvPr>
          <p:cNvSpPr/>
          <p:nvPr/>
        </p:nvSpPr>
        <p:spPr>
          <a:xfrm>
            <a:off x="11501042" y="9917103"/>
            <a:ext cx="1385091" cy="1385091"/>
          </a:xfrm>
          <a:prstGeom prst="ellipse">
            <a:avLst/>
          </a:prstGeom>
          <a:solidFill>
            <a:schemeClr val="bg1"/>
          </a:solidFill>
          <a:ln w="63500">
            <a:solidFill>
              <a:schemeClr val="accent1">
                <a:lumMod val="40000"/>
                <a:lumOff val="60000"/>
              </a:schemeClr>
            </a:solidFill>
          </a:ln>
          <a:effectLst>
            <a:outerShdw blurRad="355600" dist="114300" dir="8100000" algn="tr" rotWithShape="0">
              <a:schemeClr val="accent1">
                <a:alpha val="3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a:solidFill>
                  <a:schemeClr val="accent1"/>
                </a:solidFill>
                <a:latin typeface="+mj-lt"/>
              </a:rPr>
              <a:t>04</a:t>
            </a:r>
          </a:p>
        </p:txBody>
      </p:sp>
      <p:sp>
        <p:nvSpPr>
          <p:cNvPr id="17" name="TextBox 16">
            <a:extLst>
              <a:ext uri="{FF2B5EF4-FFF2-40B4-BE49-F238E27FC236}">
                <a16:creationId xmlns:a16="http://schemas.microsoft.com/office/drawing/2014/main" id="{C27FE4F2-4167-46C8-AF44-93E5AC5EA878}"/>
              </a:ext>
            </a:extLst>
          </p:cNvPr>
          <p:cNvSpPr txBox="1"/>
          <p:nvPr/>
        </p:nvSpPr>
        <p:spPr>
          <a:xfrm>
            <a:off x="6895475" y="2298815"/>
            <a:ext cx="4189730" cy="1538883"/>
          </a:xfrm>
          <a:prstGeom prst="rect">
            <a:avLst/>
          </a:prstGeom>
          <a:noFill/>
        </p:spPr>
        <p:txBody>
          <a:bodyPr wrap="square" rtlCol="0">
            <a:spAutoFit/>
          </a:bodyPr>
          <a:lstStyle/>
          <a:p>
            <a:pPr algn="r"/>
            <a:r>
              <a:rPr lang="en-US" sz="4000" b="1">
                <a:latin typeface="+mj-lt"/>
              </a:rPr>
              <a:t>Audience</a:t>
            </a:r>
          </a:p>
          <a:p>
            <a:pPr algn="r"/>
            <a:r>
              <a:rPr lang="en-US"/>
              <a:t>Cras sed maximus ante, vel bibendum justo. Integer pulvinar erat in quam varius, at aliquam justo fringilla.</a:t>
            </a:r>
          </a:p>
        </p:txBody>
      </p:sp>
      <p:sp>
        <p:nvSpPr>
          <p:cNvPr id="18" name="TextBox 17">
            <a:extLst>
              <a:ext uri="{FF2B5EF4-FFF2-40B4-BE49-F238E27FC236}">
                <a16:creationId xmlns:a16="http://schemas.microsoft.com/office/drawing/2014/main" id="{1FE6E808-D2A8-4E9E-998F-358C5A54CDB3}"/>
              </a:ext>
            </a:extLst>
          </p:cNvPr>
          <p:cNvSpPr txBox="1"/>
          <p:nvPr/>
        </p:nvSpPr>
        <p:spPr>
          <a:xfrm>
            <a:off x="13666931" y="4838009"/>
            <a:ext cx="4189730" cy="1538883"/>
          </a:xfrm>
          <a:prstGeom prst="rect">
            <a:avLst/>
          </a:prstGeom>
          <a:noFill/>
        </p:spPr>
        <p:txBody>
          <a:bodyPr wrap="square" rtlCol="0">
            <a:spAutoFit/>
          </a:bodyPr>
          <a:lstStyle/>
          <a:p>
            <a:r>
              <a:rPr lang="en-US" sz="4000" b="1">
                <a:latin typeface="+mj-lt"/>
              </a:rPr>
              <a:t>Audience</a:t>
            </a:r>
          </a:p>
          <a:p>
            <a:r>
              <a:rPr lang="en-US"/>
              <a:t>Cras sed maximus ante, vel bibendum justo. Integer pulvinar erat in quam varius, at aliquam justo fringilla.</a:t>
            </a:r>
          </a:p>
        </p:txBody>
      </p:sp>
      <p:sp>
        <p:nvSpPr>
          <p:cNvPr id="19" name="TextBox 18">
            <a:extLst>
              <a:ext uri="{FF2B5EF4-FFF2-40B4-BE49-F238E27FC236}">
                <a16:creationId xmlns:a16="http://schemas.microsoft.com/office/drawing/2014/main" id="{9180F3C5-3B2D-4FDB-B3C5-78D1EF59C3C4}"/>
              </a:ext>
            </a:extLst>
          </p:cNvPr>
          <p:cNvSpPr txBox="1"/>
          <p:nvPr/>
        </p:nvSpPr>
        <p:spPr>
          <a:xfrm>
            <a:off x="6895475" y="7176586"/>
            <a:ext cx="4189730" cy="1538883"/>
          </a:xfrm>
          <a:prstGeom prst="rect">
            <a:avLst/>
          </a:prstGeom>
          <a:noFill/>
        </p:spPr>
        <p:txBody>
          <a:bodyPr wrap="square" rtlCol="0">
            <a:spAutoFit/>
          </a:bodyPr>
          <a:lstStyle/>
          <a:p>
            <a:pPr algn="r"/>
            <a:r>
              <a:rPr lang="en-US" sz="4000" b="1">
                <a:latin typeface="+mj-lt"/>
              </a:rPr>
              <a:t>Audience</a:t>
            </a:r>
          </a:p>
          <a:p>
            <a:pPr algn="r"/>
            <a:r>
              <a:rPr lang="en-US"/>
              <a:t>Cras sed maximus ante, vel bibendum justo. Integer pulvinar erat in quam varius, at aliquam justo fringilla.</a:t>
            </a:r>
          </a:p>
        </p:txBody>
      </p:sp>
      <p:sp>
        <p:nvSpPr>
          <p:cNvPr id="20" name="TextBox 19">
            <a:extLst>
              <a:ext uri="{FF2B5EF4-FFF2-40B4-BE49-F238E27FC236}">
                <a16:creationId xmlns:a16="http://schemas.microsoft.com/office/drawing/2014/main" id="{A1E68E28-7514-4702-94AB-1EE7C82DF7E7}"/>
              </a:ext>
            </a:extLst>
          </p:cNvPr>
          <p:cNvSpPr txBox="1"/>
          <p:nvPr/>
        </p:nvSpPr>
        <p:spPr>
          <a:xfrm>
            <a:off x="13666931" y="9715780"/>
            <a:ext cx="4189730" cy="1538883"/>
          </a:xfrm>
          <a:prstGeom prst="rect">
            <a:avLst/>
          </a:prstGeom>
          <a:noFill/>
        </p:spPr>
        <p:txBody>
          <a:bodyPr wrap="square" rtlCol="0">
            <a:spAutoFit/>
          </a:bodyPr>
          <a:lstStyle/>
          <a:p>
            <a:r>
              <a:rPr lang="en-US" sz="4000" b="1">
                <a:latin typeface="+mj-lt"/>
              </a:rPr>
              <a:t>Audience</a:t>
            </a:r>
          </a:p>
          <a:p>
            <a:r>
              <a:rPr lang="en-US"/>
              <a:t>Cras sed maximus ante, vel bibendum justo. Integer pulvinar erat in quam varius, at aliquam justo fringilla.</a:t>
            </a:r>
          </a:p>
        </p:txBody>
      </p:sp>
    </p:spTree>
    <p:extLst>
      <p:ext uri="{BB962C8B-B14F-4D97-AF65-F5344CB8AC3E}">
        <p14:creationId xmlns:p14="http://schemas.microsoft.com/office/powerpoint/2010/main" val="2059304616"/>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500" fill="hold"/>
                                        <p:tgtEl>
                                          <p:spTgt spid="7"/>
                                        </p:tgtEl>
                                        <p:attrNameLst>
                                          <p:attrName>ppt_x</p:attrName>
                                        </p:attrNameLst>
                                      </p:cBhvr>
                                      <p:tavLst>
                                        <p:tav tm="0">
                                          <p:val>
                                            <p:strVal val="#ppt_x"/>
                                          </p:val>
                                        </p:tav>
                                        <p:tav tm="100000">
                                          <p:val>
                                            <p:strVal val="#ppt_x"/>
                                          </p:val>
                                        </p:tav>
                                      </p:tavLst>
                                    </p:anim>
                                    <p:anim calcmode="lin" valueType="num">
                                      <p:cBhvr additive="base">
                                        <p:cTn id="8" dur="1500" fill="hold"/>
                                        <p:tgtEl>
                                          <p:spTgt spid="7"/>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10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1500" fill="hold"/>
                                        <p:tgtEl>
                                          <p:spTgt spid="9"/>
                                        </p:tgtEl>
                                        <p:attrNameLst>
                                          <p:attrName>ppt_x</p:attrName>
                                        </p:attrNameLst>
                                      </p:cBhvr>
                                      <p:tavLst>
                                        <p:tav tm="0">
                                          <p:val>
                                            <p:strVal val="#ppt_x"/>
                                          </p:val>
                                        </p:tav>
                                        <p:tav tm="100000">
                                          <p:val>
                                            <p:strVal val="#ppt_x"/>
                                          </p:val>
                                        </p:tav>
                                      </p:tavLst>
                                    </p:anim>
                                    <p:anim calcmode="lin" valueType="num">
                                      <p:cBhvr additive="base">
                                        <p:cTn id="12" dur="1500" fill="hold"/>
                                        <p:tgtEl>
                                          <p:spTgt spid="9"/>
                                        </p:tgtEl>
                                        <p:attrNameLst>
                                          <p:attrName>ppt_y</p:attrName>
                                        </p:attrNameLst>
                                      </p:cBhvr>
                                      <p:tavLst>
                                        <p:tav tm="0">
                                          <p:val>
                                            <p:strVal val="0-#ppt_h/2"/>
                                          </p:val>
                                        </p:tav>
                                        <p:tav tm="100000">
                                          <p:val>
                                            <p:strVal val="#ppt_y"/>
                                          </p:val>
                                        </p:tav>
                                      </p:tavLst>
                                    </p:anim>
                                  </p:childTnLst>
                                </p:cTn>
                              </p:par>
                              <p:par>
                                <p:cTn id="13" presetID="2" presetClass="entr" presetSubtype="1" decel="100000" fill="hold" grpId="0" nodeType="withEffect">
                                  <p:stCondLst>
                                    <p:cond delay="300"/>
                                  </p:stCondLst>
                                  <p:childTnLst>
                                    <p:set>
                                      <p:cBhvr>
                                        <p:cTn id="14" dur="1" fill="hold">
                                          <p:stCondLst>
                                            <p:cond delay="0"/>
                                          </p:stCondLst>
                                        </p:cTn>
                                        <p:tgtEl>
                                          <p:spTgt spid="6"/>
                                        </p:tgtEl>
                                        <p:attrNameLst>
                                          <p:attrName>style.visibility</p:attrName>
                                        </p:attrNameLst>
                                      </p:cBhvr>
                                      <p:to>
                                        <p:strVal val="visible"/>
                                      </p:to>
                                    </p:set>
                                    <p:anim calcmode="lin" valueType="num">
                                      <p:cBhvr additive="base">
                                        <p:cTn id="15" dur="1500" fill="hold"/>
                                        <p:tgtEl>
                                          <p:spTgt spid="6"/>
                                        </p:tgtEl>
                                        <p:attrNameLst>
                                          <p:attrName>ppt_x</p:attrName>
                                        </p:attrNameLst>
                                      </p:cBhvr>
                                      <p:tavLst>
                                        <p:tav tm="0">
                                          <p:val>
                                            <p:strVal val="#ppt_x"/>
                                          </p:val>
                                        </p:tav>
                                        <p:tav tm="100000">
                                          <p:val>
                                            <p:strVal val="#ppt_x"/>
                                          </p:val>
                                        </p:tav>
                                      </p:tavLst>
                                    </p:anim>
                                    <p:anim calcmode="lin" valueType="num">
                                      <p:cBhvr additive="base">
                                        <p:cTn id="16" dur="1500" fill="hold"/>
                                        <p:tgtEl>
                                          <p:spTgt spid="6"/>
                                        </p:tgtEl>
                                        <p:attrNameLst>
                                          <p:attrName>ppt_y</p:attrName>
                                        </p:attrNameLst>
                                      </p:cBhvr>
                                      <p:tavLst>
                                        <p:tav tm="0">
                                          <p:val>
                                            <p:strVal val="0-#ppt_h/2"/>
                                          </p:val>
                                        </p:tav>
                                        <p:tav tm="100000">
                                          <p:val>
                                            <p:strVal val="#ppt_y"/>
                                          </p:val>
                                        </p:tav>
                                      </p:tavLst>
                                    </p:anim>
                                  </p:childTnLst>
                                </p:cTn>
                              </p:par>
                              <p:par>
                                <p:cTn id="17" presetID="49" presetClass="entr" presetSubtype="0" decel="100000" fill="hold" grpId="0" nodeType="withEffect">
                                  <p:stCondLst>
                                    <p:cond delay="800"/>
                                  </p:stCondLst>
                                  <p:childTnLst>
                                    <p:set>
                                      <p:cBhvr>
                                        <p:cTn id="18" dur="1" fill="hold">
                                          <p:stCondLst>
                                            <p:cond delay="0"/>
                                          </p:stCondLst>
                                        </p:cTn>
                                        <p:tgtEl>
                                          <p:spTgt spid="10"/>
                                        </p:tgtEl>
                                        <p:attrNameLst>
                                          <p:attrName>style.visibility</p:attrName>
                                        </p:attrNameLst>
                                      </p:cBhvr>
                                      <p:to>
                                        <p:strVal val="visible"/>
                                      </p:to>
                                    </p:set>
                                    <p:anim calcmode="lin" valueType="num">
                                      <p:cBhvr>
                                        <p:cTn id="19" dur="500" fill="hold"/>
                                        <p:tgtEl>
                                          <p:spTgt spid="10"/>
                                        </p:tgtEl>
                                        <p:attrNameLst>
                                          <p:attrName>ppt_w</p:attrName>
                                        </p:attrNameLst>
                                      </p:cBhvr>
                                      <p:tavLst>
                                        <p:tav tm="0">
                                          <p:val>
                                            <p:fltVal val="0"/>
                                          </p:val>
                                        </p:tav>
                                        <p:tav tm="100000">
                                          <p:val>
                                            <p:strVal val="#ppt_w"/>
                                          </p:val>
                                        </p:tav>
                                      </p:tavLst>
                                    </p:anim>
                                    <p:anim calcmode="lin" valueType="num">
                                      <p:cBhvr>
                                        <p:cTn id="20" dur="500" fill="hold"/>
                                        <p:tgtEl>
                                          <p:spTgt spid="10"/>
                                        </p:tgtEl>
                                        <p:attrNameLst>
                                          <p:attrName>ppt_h</p:attrName>
                                        </p:attrNameLst>
                                      </p:cBhvr>
                                      <p:tavLst>
                                        <p:tav tm="0">
                                          <p:val>
                                            <p:fltVal val="0"/>
                                          </p:val>
                                        </p:tav>
                                        <p:tav tm="100000">
                                          <p:val>
                                            <p:strVal val="#ppt_h"/>
                                          </p:val>
                                        </p:tav>
                                      </p:tavLst>
                                    </p:anim>
                                    <p:anim calcmode="lin" valueType="num">
                                      <p:cBhvr>
                                        <p:cTn id="21" dur="500" fill="hold"/>
                                        <p:tgtEl>
                                          <p:spTgt spid="10"/>
                                        </p:tgtEl>
                                        <p:attrNameLst>
                                          <p:attrName>style.rotation</p:attrName>
                                        </p:attrNameLst>
                                      </p:cBhvr>
                                      <p:tavLst>
                                        <p:tav tm="0">
                                          <p:val>
                                            <p:fltVal val="360"/>
                                          </p:val>
                                        </p:tav>
                                        <p:tav tm="100000">
                                          <p:val>
                                            <p:fltVal val="0"/>
                                          </p:val>
                                        </p:tav>
                                      </p:tavLst>
                                    </p:anim>
                                    <p:animEffect transition="in" filter="fade">
                                      <p:cBhvr>
                                        <p:cTn id="22" dur="500"/>
                                        <p:tgtEl>
                                          <p:spTgt spid="10"/>
                                        </p:tgtEl>
                                      </p:cBhvr>
                                    </p:animEffect>
                                  </p:childTnLst>
                                </p:cTn>
                              </p:par>
                              <p:par>
                                <p:cTn id="23" presetID="49" presetClass="entr" presetSubtype="0" decel="100000" fill="hold" grpId="0" nodeType="withEffect">
                                  <p:stCondLst>
                                    <p:cond delay="900"/>
                                  </p:stCondLst>
                                  <p:childTnLst>
                                    <p:set>
                                      <p:cBhvr>
                                        <p:cTn id="24" dur="1" fill="hold">
                                          <p:stCondLst>
                                            <p:cond delay="0"/>
                                          </p:stCondLst>
                                        </p:cTn>
                                        <p:tgtEl>
                                          <p:spTgt spid="11"/>
                                        </p:tgtEl>
                                        <p:attrNameLst>
                                          <p:attrName>style.visibility</p:attrName>
                                        </p:attrNameLst>
                                      </p:cBhvr>
                                      <p:to>
                                        <p:strVal val="visible"/>
                                      </p:to>
                                    </p:set>
                                    <p:anim calcmode="lin" valueType="num">
                                      <p:cBhvr>
                                        <p:cTn id="25" dur="500" fill="hold"/>
                                        <p:tgtEl>
                                          <p:spTgt spid="11"/>
                                        </p:tgtEl>
                                        <p:attrNameLst>
                                          <p:attrName>ppt_w</p:attrName>
                                        </p:attrNameLst>
                                      </p:cBhvr>
                                      <p:tavLst>
                                        <p:tav tm="0">
                                          <p:val>
                                            <p:fltVal val="0"/>
                                          </p:val>
                                        </p:tav>
                                        <p:tav tm="100000">
                                          <p:val>
                                            <p:strVal val="#ppt_w"/>
                                          </p:val>
                                        </p:tav>
                                      </p:tavLst>
                                    </p:anim>
                                    <p:anim calcmode="lin" valueType="num">
                                      <p:cBhvr>
                                        <p:cTn id="26" dur="500" fill="hold"/>
                                        <p:tgtEl>
                                          <p:spTgt spid="11"/>
                                        </p:tgtEl>
                                        <p:attrNameLst>
                                          <p:attrName>ppt_h</p:attrName>
                                        </p:attrNameLst>
                                      </p:cBhvr>
                                      <p:tavLst>
                                        <p:tav tm="0">
                                          <p:val>
                                            <p:fltVal val="0"/>
                                          </p:val>
                                        </p:tav>
                                        <p:tav tm="100000">
                                          <p:val>
                                            <p:strVal val="#ppt_h"/>
                                          </p:val>
                                        </p:tav>
                                      </p:tavLst>
                                    </p:anim>
                                    <p:anim calcmode="lin" valueType="num">
                                      <p:cBhvr>
                                        <p:cTn id="27" dur="500" fill="hold"/>
                                        <p:tgtEl>
                                          <p:spTgt spid="11"/>
                                        </p:tgtEl>
                                        <p:attrNameLst>
                                          <p:attrName>style.rotation</p:attrName>
                                        </p:attrNameLst>
                                      </p:cBhvr>
                                      <p:tavLst>
                                        <p:tav tm="0">
                                          <p:val>
                                            <p:fltVal val="360"/>
                                          </p:val>
                                        </p:tav>
                                        <p:tav tm="100000">
                                          <p:val>
                                            <p:fltVal val="0"/>
                                          </p:val>
                                        </p:tav>
                                      </p:tavLst>
                                    </p:anim>
                                    <p:animEffect transition="in" filter="fade">
                                      <p:cBhvr>
                                        <p:cTn id="28" dur="500"/>
                                        <p:tgtEl>
                                          <p:spTgt spid="11"/>
                                        </p:tgtEl>
                                      </p:cBhvr>
                                    </p:animEffect>
                                  </p:childTnLst>
                                </p:cTn>
                              </p:par>
                              <p:par>
                                <p:cTn id="29" presetID="49" presetClass="entr" presetSubtype="0" decel="100000" fill="hold" grpId="0" nodeType="withEffect">
                                  <p:stCondLst>
                                    <p:cond delay="1000"/>
                                  </p:stCondLst>
                                  <p:childTnLst>
                                    <p:set>
                                      <p:cBhvr>
                                        <p:cTn id="30" dur="1" fill="hold">
                                          <p:stCondLst>
                                            <p:cond delay="0"/>
                                          </p:stCondLst>
                                        </p:cTn>
                                        <p:tgtEl>
                                          <p:spTgt spid="12"/>
                                        </p:tgtEl>
                                        <p:attrNameLst>
                                          <p:attrName>style.visibility</p:attrName>
                                        </p:attrNameLst>
                                      </p:cBhvr>
                                      <p:to>
                                        <p:strVal val="visible"/>
                                      </p:to>
                                    </p:set>
                                    <p:anim calcmode="lin" valueType="num">
                                      <p:cBhvr>
                                        <p:cTn id="31" dur="500" fill="hold"/>
                                        <p:tgtEl>
                                          <p:spTgt spid="12"/>
                                        </p:tgtEl>
                                        <p:attrNameLst>
                                          <p:attrName>ppt_w</p:attrName>
                                        </p:attrNameLst>
                                      </p:cBhvr>
                                      <p:tavLst>
                                        <p:tav tm="0">
                                          <p:val>
                                            <p:fltVal val="0"/>
                                          </p:val>
                                        </p:tav>
                                        <p:tav tm="100000">
                                          <p:val>
                                            <p:strVal val="#ppt_w"/>
                                          </p:val>
                                        </p:tav>
                                      </p:tavLst>
                                    </p:anim>
                                    <p:anim calcmode="lin" valueType="num">
                                      <p:cBhvr>
                                        <p:cTn id="32" dur="500" fill="hold"/>
                                        <p:tgtEl>
                                          <p:spTgt spid="12"/>
                                        </p:tgtEl>
                                        <p:attrNameLst>
                                          <p:attrName>ppt_h</p:attrName>
                                        </p:attrNameLst>
                                      </p:cBhvr>
                                      <p:tavLst>
                                        <p:tav tm="0">
                                          <p:val>
                                            <p:fltVal val="0"/>
                                          </p:val>
                                        </p:tav>
                                        <p:tav tm="100000">
                                          <p:val>
                                            <p:strVal val="#ppt_h"/>
                                          </p:val>
                                        </p:tav>
                                      </p:tavLst>
                                    </p:anim>
                                    <p:anim calcmode="lin" valueType="num">
                                      <p:cBhvr>
                                        <p:cTn id="33" dur="500" fill="hold"/>
                                        <p:tgtEl>
                                          <p:spTgt spid="12"/>
                                        </p:tgtEl>
                                        <p:attrNameLst>
                                          <p:attrName>style.rotation</p:attrName>
                                        </p:attrNameLst>
                                      </p:cBhvr>
                                      <p:tavLst>
                                        <p:tav tm="0">
                                          <p:val>
                                            <p:fltVal val="360"/>
                                          </p:val>
                                        </p:tav>
                                        <p:tav tm="100000">
                                          <p:val>
                                            <p:fltVal val="0"/>
                                          </p:val>
                                        </p:tav>
                                      </p:tavLst>
                                    </p:anim>
                                    <p:animEffect transition="in" filter="fade">
                                      <p:cBhvr>
                                        <p:cTn id="34" dur="500"/>
                                        <p:tgtEl>
                                          <p:spTgt spid="12"/>
                                        </p:tgtEl>
                                      </p:cBhvr>
                                    </p:animEffect>
                                  </p:childTnLst>
                                </p:cTn>
                              </p:par>
                              <p:par>
                                <p:cTn id="35" presetID="49" presetClass="entr" presetSubtype="0" decel="100000" fill="hold" grpId="0" nodeType="withEffect">
                                  <p:stCondLst>
                                    <p:cond delay="1100"/>
                                  </p:stCondLst>
                                  <p:childTnLst>
                                    <p:set>
                                      <p:cBhvr>
                                        <p:cTn id="36" dur="1" fill="hold">
                                          <p:stCondLst>
                                            <p:cond delay="0"/>
                                          </p:stCondLst>
                                        </p:cTn>
                                        <p:tgtEl>
                                          <p:spTgt spid="13"/>
                                        </p:tgtEl>
                                        <p:attrNameLst>
                                          <p:attrName>style.visibility</p:attrName>
                                        </p:attrNameLst>
                                      </p:cBhvr>
                                      <p:to>
                                        <p:strVal val="visible"/>
                                      </p:to>
                                    </p:set>
                                    <p:anim calcmode="lin" valueType="num">
                                      <p:cBhvr>
                                        <p:cTn id="37" dur="500" fill="hold"/>
                                        <p:tgtEl>
                                          <p:spTgt spid="13"/>
                                        </p:tgtEl>
                                        <p:attrNameLst>
                                          <p:attrName>ppt_w</p:attrName>
                                        </p:attrNameLst>
                                      </p:cBhvr>
                                      <p:tavLst>
                                        <p:tav tm="0">
                                          <p:val>
                                            <p:fltVal val="0"/>
                                          </p:val>
                                        </p:tav>
                                        <p:tav tm="100000">
                                          <p:val>
                                            <p:strVal val="#ppt_w"/>
                                          </p:val>
                                        </p:tav>
                                      </p:tavLst>
                                    </p:anim>
                                    <p:anim calcmode="lin" valueType="num">
                                      <p:cBhvr>
                                        <p:cTn id="38" dur="500" fill="hold"/>
                                        <p:tgtEl>
                                          <p:spTgt spid="13"/>
                                        </p:tgtEl>
                                        <p:attrNameLst>
                                          <p:attrName>ppt_h</p:attrName>
                                        </p:attrNameLst>
                                      </p:cBhvr>
                                      <p:tavLst>
                                        <p:tav tm="0">
                                          <p:val>
                                            <p:fltVal val="0"/>
                                          </p:val>
                                        </p:tav>
                                        <p:tav tm="100000">
                                          <p:val>
                                            <p:strVal val="#ppt_h"/>
                                          </p:val>
                                        </p:tav>
                                      </p:tavLst>
                                    </p:anim>
                                    <p:anim calcmode="lin" valueType="num">
                                      <p:cBhvr>
                                        <p:cTn id="39" dur="500" fill="hold"/>
                                        <p:tgtEl>
                                          <p:spTgt spid="13"/>
                                        </p:tgtEl>
                                        <p:attrNameLst>
                                          <p:attrName>style.rotation</p:attrName>
                                        </p:attrNameLst>
                                      </p:cBhvr>
                                      <p:tavLst>
                                        <p:tav tm="0">
                                          <p:val>
                                            <p:fltVal val="360"/>
                                          </p:val>
                                        </p:tav>
                                        <p:tav tm="100000">
                                          <p:val>
                                            <p:fltVal val="0"/>
                                          </p:val>
                                        </p:tav>
                                      </p:tavLst>
                                    </p:anim>
                                    <p:animEffect transition="in" filter="fade">
                                      <p:cBhvr>
                                        <p:cTn id="40" dur="500"/>
                                        <p:tgtEl>
                                          <p:spTgt spid="13"/>
                                        </p:tgtEl>
                                      </p:cBhvr>
                                    </p:animEffect>
                                  </p:childTnLst>
                                </p:cTn>
                              </p:par>
                              <p:par>
                                <p:cTn id="41" presetID="10" presetClass="entr" presetSubtype="0" fill="hold" grpId="0" nodeType="withEffect">
                                  <p:stCondLst>
                                    <p:cond delay="1000"/>
                                  </p:stCondLst>
                                  <p:childTnLst>
                                    <p:set>
                                      <p:cBhvr>
                                        <p:cTn id="42" dur="1" fill="hold">
                                          <p:stCondLst>
                                            <p:cond delay="0"/>
                                          </p:stCondLst>
                                        </p:cTn>
                                        <p:tgtEl>
                                          <p:spTgt spid="17"/>
                                        </p:tgtEl>
                                        <p:attrNameLst>
                                          <p:attrName>style.visibility</p:attrName>
                                        </p:attrNameLst>
                                      </p:cBhvr>
                                      <p:to>
                                        <p:strVal val="visible"/>
                                      </p:to>
                                    </p:set>
                                    <p:animEffect transition="in" filter="fade">
                                      <p:cBhvr>
                                        <p:cTn id="43" dur="300"/>
                                        <p:tgtEl>
                                          <p:spTgt spid="17"/>
                                        </p:tgtEl>
                                      </p:cBhvr>
                                    </p:animEffect>
                                  </p:childTnLst>
                                </p:cTn>
                              </p:par>
                              <p:par>
                                <p:cTn id="44" presetID="10" presetClass="entr" presetSubtype="0" fill="hold" grpId="0" nodeType="withEffect">
                                  <p:stCondLst>
                                    <p:cond delay="1100"/>
                                  </p:stCondLst>
                                  <p:childTnLst>
                                    <p:set>
                                      <p:cBhvr>
                                        <p:cTn id="45" dur="1" fill="hold">
                                          <p:stCondLst>
                                            <p:cond delay="0"/>
                                          </p:stCondLst>
                                        </p:cTn>
                                        <p:tgtEl>
                                          <p:spTgt spid="18"/>
                                        </p:tgtEl>
                                        <p:attrNameLst>
                                          <p:attrName>style.visibility</p:attrName>
                                        </p:attrNameLst>
                                      </p:cBhvr>
                                      <p:to>
                                        <p:strVal val="visible"/>
                                      </p:to>
                                    </p:set>
                                    <p:animEffect transition="in" filter="fade">
                                      <p:cBhvr>
                                        <p:cTn id="46" dur="300"/>
                                        <p:tgtEl>
                                          <p:spTgt spid="18"/>
                                        </p:tgtEl>
                                      </p:cBhvr>
                                    </p:animEffect>
                                  </p:childTnLst>
                                </p:cTn>
                              </p:par>
                              <p:par>
                                <p:cTn id="47" presetID="10" presetClass="entr" presetSubtype="0" fill="hold" grpId="0" nodeType="withEffect">
                                  <p:stCondLst>
                                    <p:cond delay="1200"/>
                                  </p:stCondLst>
                                  <p:childTnLst>
                                    <p:set>
                                      <p:cBhvr>
                                        <p:cTn id="48" dur="1" fill="hold">
                                          <p:stCondLst>
                                            <p:cond delay="0"/>
                                          </p:stCondLst>
                                        </p:cTn>
                                        <p:tgtEl>
                                          <p:spTgt spid="19"/>
                                        </p:tgtEl>
                                        <p:attrNameLst>
                                          <p:attrName>style.visibility</p:attrName>
                                        </p:attrNameLst>
                                      </p:cBhvr>
                                      <p:to>
                                        <p:strVal val="visible"/>
                                      </p:to>
                                    </p:set>
                                    <p:animEffect transition="in" filter="fade">
                                      <p:cBhvr>
                                        <p:cTn id="49" dur="300"/>
                                        <p:tgtEl>
                                          <p:spTgt spid="19"/>
                                        </p:tgtEl>
                                      </p:cBhvr>
                                    </p:animEffect>
                                  </p:childTnLst>
                                </p:cTn>
                              </p:par>
                              <p:par>
                                <p:cTn id="50" presetID="10" presetClass="entr" presetSubtype="0" fill="hold" grpId="0" nodeType="withEffect">
                                  <p:stCondLst>
                                    <p:cond delay="1300"/>
                                  </p:stCondLst>
                                  <p:childTnLst>
                                    <p:set>
                                      <p:cBhvr>
                                        <p:cTn id="51" dur="1" fill="hold">
                                          <p:stCondLst>
                                            <p:cond delay="0"/>
                                          </p:stCondLst>
                                        </p:cTn>
                                        <p:tgtEl>
                                          <p:spTgt spid="20"/>
                                        </p:tgtEl>
                                        <p:attrNameLst>
                                          <p:attrName>style.visibility</p:attrName>
                                        </p:attrNameLst>
                                      </p:cBhvr>
                                      <p:to>
                                        <p:strVal val="visible"/>
                                      </p:to>
                                    </p:set>
                                    <p:animEffect transition="in" filter="fade">
                                      <p:cBhvr>
                                        <p:cTn id="52" dur="3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9" grpId="0" animBg="1"/>
      <p:bldP spid="6" grpId="0" animBg="1"/>
      <p:bldP spid="10" grpId="0" animBg="1"/>
      <p:bldP spid="11" grpId="0" animBg="1"/>
      <p:bldP spid="12" grpId="0" animBg="1"/>
      <p:bldP spid="13" grpId="0" animBg="1"/>
      <p:bldP spid="17" grpId="0"/>
      <p:bldP spid="18" grpId="0"/>
      <p:bldP spid="19" grpId="0"/>
      <p:bldP spid="20" grpId="0"/>
    </p:bldLst>
  </p:timing>
</p:sld>
</file>

<file path=ppt/slides/slide19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2" name="TextBox 11">
            <a:extLst>
              <a:ext uri="{FF2B5EF4-FFF2-40B4-BE49-F238E27FC236}">
                <a16:creationId xmlns:a16="http://schemas.microsoft.com/office/drawing/2014/main" id="{7D114A15-AA68-4AB4-8B40-E92C7D68CDFB}"/>
              </a:ext>
            </a:extLst>
          </p:cNvPr>
          <p:cNvSpPr txBox="1"/>
          <p:nvPr/>
        </p:nvSpPr>
        <p:spPr>
          <a:xfrm>
            <a:off x="3047816" y="1939240"/>
            <a:ext cx="1332416" cy="1323439"/>
          </a:xfrm>
          <a:prstGeom prst="rect">
            <a:avLst/>
          </a:prstGeom>
          <a:noFill/>
        </p:spPr>
        <p:txBody>
          <a:bodyPr wrap="none" rtlCol="0" anchor="ctr">
            <a:spAutoFit/>
          </a:bodyPr>
          <a:lstStyle/>
          <a:p>
            <a:pPr algn="ctr"/>
            <a:r>
              <a:rPr lang="en-US" sz="8000" b="1">
                <a:latin typeface="+mj-lt"/>
              </a:rPr>
              <a:t>01</a:t>
            </a:r>
          </a:p>
        </p:txBody>
      </p:sp>
      <p:sp>
        <p:nvSpPr>
          <p:cNvPr id="13" name="TextBox 12">
            <a:extLst>
              <a:ext uri="{FF2B5EF4-FFF2-40B4-BE49-F238E27FC236}">
                <a16:creationId xmlns:a16="http://schemas.microsoft.com/office/drawing/2014/main" id="{4674EC20-C57E-43B3-BEE3-6965D4904A81}"/>
              </a:ext>
            </a:extLst>
          </p:cNvPr>
          <p:cNvSpPr txBox="1"/>
          <p:nvPr/>
        </p:nvSpPr>
        <p:spPr>
          <a:xfrm rot="16200000">
            <a:off x="1614091" y="5131780"/>
            <a:ext cx="4199868" cy="461665"/>
          </a:xfrm>
          <a:prstGeom prst="rect">
            <a:avLst/>
          </a:prstGeom>
          <a:noFill/>
        </p:spPr>
        <p:txBody>
          <a:bodyPr wrap="none" rtlCol="0">
            <a:spAutoFit/>
          </a:bodyPr>
          <a:lstStyle/>
          <a:p>
            <a:pPr algn="r"/>
            <a:r>
              <a:rPr lang="en-US" sz="2400"/>
              <a:t>First Annual Report of corporate</a:t>
            </a:r>
          </a:p>
        </p:txBody>
      </p:sp>
      <p:sp>
        <p:nvSpPr>
          <p:cNvPr id="14" name="TextBox 13">
            <a:extLst>
              <a:ext uri="{FF2B5EF4-FFF2-40B4-BE49-F238E27FC236}">
                <a16:creationId xmlns:a16="http://schemas.microsoft.com/office/drawing/2014/main" id="{02AA799A-5E2E-4A92-A410-FB54E5186761}"/>
              </a:ext>
            </a:extLst>
          </p:cNvPr>
          <p:cNvSpPr txBox="1"/>
          <p:nvPr/>
        </p:nvSpPr>
        <p:spPr>
          <a:xfrm>
            <a:off x="4173198" y="5418634"/>
            <a:ext cx="6924889" cy="1754326"/>
          </a:xfrm>
          <a:prstGeom prst="rect">
            <a:avLst/>
          </a:prstGeom>
          <a:noFill/>
        </p:spPr>
        <p:txBody>
          <a:bodyPr wrap="square" rtlCol="0">
            <a:spAutoFit/>
          </a:bodyPr>
          <a:lstStyle/>
          <a:p>
            <a:pPr algn="r"/>
            <a:r>
              <a:rPr lang="en-US" sz="4800"/>
              <a:t>The </a:t>
            </a:r>
            <a:r>
              <a:rPr lang="en-US" sz="6000" b="1">
                <a:solidFill>
                  <a:schemeClr val="accent3"/>
                </a:solidFill>
                <a:latin typeface="+mj-lt"/>
              </a:rPr>
              <a:t>Ultimate List</a:t>
            </a:r>
            <a:r>
              <a:rPr lang="en-US" sz="6000" b="1">
                <a:latin typeface="+mj-lt"/>
              </a:rPr>
              <a:t> </a:t>
            </a:r>
            <a:r>
              <a:rPr lang="en-US" sz="4800"/>
              <a:t>of Resources for Creative</a:t>
            </a:r>
          </a:p>
        </p:txBody>
      </p:sp>
      <p:sp>
        <p:nvSpPr>
          <p:cNvPr id="15" name="Rectangle 14">
            <a:extLst>
              <a:ext uri="{FF2B5EF4-FFF2-40B4-BE49-F238E27FC236}">
                <a16:creationId xmlns:a16="http://schemas.microsoft.com/office/drawing/2014/main" id="{F815E88A-FF59-4207-8256-F195900AD0FF}"/>
              </a:ext>
            </a:extLst>
          </p:cNvPr>
          <p:cNvSpPr/>
          <p:nvPr/>
        </p:nvSpPr>
        <p:spPr>
          <a:xfrm>
            <a:off x="3483192" y="9584923"/>
            <a:ext cx="5934079" cy="646331"/>
          </a:xfrm>
          <a:prstGeom prst="rect">
            <a:avLst/>
          </a:prstGeom>
        </p:spPr>
        <p:txBody>
          <a:bodyPr wrap="square">
            <a:spAutoFit/>
          </a:bodyPr>
          <a:lstStyle/>
          <a:p>
            <a:r>
              <a:rPr lang="en-US"/>
              <a:t>Nulla accumsan ipsum gravida, blandit lacus eget, tincidunt libero. Duis scelerisque placerat mollis. </a:t>
            </a:r>
          </a:p>
        </p:txBody>
      </p:sp>
      <p:sp>
        <p:nvSpPr>
          <p:cNvPr id="3" name="Picture Placeholder 2">
            <a:extLst>
              <a:ext uri="{FF2B5EF4-FFF2-40B4-BE49-F238E27FC236}">
                <a16:creationId xmlns:a16="http://schemas.microsoft.com/office/drawing/2014/main" id="{4C214ED3-4227-437A-B8E4-0E34D99895A9}"/>
              </a:ext>
            </a:extLst>
          </p:cNvPr>
          <p:cNvSpPr>
            <a:spLocks noGrp="1"/>
          </p:cNvSpPr>
          <p:nvPr>
            <p:ph type="pic" sz="quarter" idx="13"/>
          </p:nvPr>
        </p:nvSpPr>
        <p:spPr/>
      </p:sp>
      <p:sp>
        <p:nvSpPr>
          <p:cNvPr id="76" name="Rectangle 75">
            <a:extLst>
              <a:ext uri="{FF2B5EF4-FFF2-40B4-BE49-F238E27FC236}">
                <a16:creationId xmlns:a16="http://schemas.microsoft.com/office/drawing/2014/main" id="{89879B19-0E19-452D-884F-CBA04C12967E}"/>
              </a:ext>
            </a:extLst>
          </p:cNvPr>
          <p:cNvSpPr/>
          <p:nvPr/>
        </p:nvSpPr>
        <p:spPr>
          <a:xfrm>
            <a:off x="12193588" y="-11049000"/>
            <a:ext cx="10629900" cy="11049000"/>
          </a:xfrm>
          <a:prstGeom prst="rect">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Rectangle 76">
            <a:extLst>
              <a:ext uri="{FF2B5EF4-FFF2-40B4-BE49-F238E27FC236}">
                <a16:creationId xmlns:a16="http://schemas.microsoft.com/office/drawing/2014/main" id="{A1AC4702-7C59-40AE-BFF8-FFC0A37330EA}"/>
              </a:ext>
            </a:extLst>
          </p:cNvPr>
          <p:cNvSpPr/>
          <p:nvPr/>
        </p:nvSpPr>
        <p:spPr>
          <a:xfrm>
            <a:off x="1563687" y="13716000"/>
            <a:ext cx="10629900" cy="11049000"/>
          </a:xfrm>
          <a:prstGeom prst="rect">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433317768"/>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76"/>
                                        </p:tgtEl>
                                        <p:attrNameLst>
                                          <p:attrName>style.visibility</p:attrName>
                                        </p:attrNameLst>
                                      </p:cBhvr>
                                      <p:to>
                                        <p:strVal val="visible"/>
                                      </p:to>
                                    </p:set>
                                    <p:anim calcmode="lin" valueType="num">
                                      <p:cBhvr additive="base">
                                        <p:cTn id="7" dur="2250" fill="hold"/>
                                        <p:tgtEl>
                                          <p:spTgt spid="76"/>
                                        </p:tgtEl>
                                        <p:attrNameLst>
                                          <p:attrName>ppt_x</p:attrName>
                                        </p:attrNameLst>
                                      </p:cBhvr>
                                      <p:tavLst>
                                        <p:tav tm="0">
                                          <p:val>
                                            <p:strVal val="#ppt_x"/>
                                          </p:val>
                                        </p:tav>
                                        <p:tav tm="100000">
                                          <p:val>
                                            <p:strVal val="#ppt_x"/>
                                          </p:val>
                                        </p:tav>
                                      </p:tavLst>
                                    </p:anim>
                                    <p:anim calcmode="lin" valueType="num">
                                      <p:cBhvr additive="base">
                                        <p:cTn id="8" dur="2250" fill="hold"/>
                                        <p:tgtEl>
                                          <p:spTgt spid="76"/>
                                        </p:tgtEl>
                                        <p:attrNameLst>
                                          <p:attrName>ppt_y</p:attrName>
                                        </p:attrNameLst>
                                      </p:cBhvr>
                                      <p:tavLst>
                                        <p:tav tm="0">
                                          <p:val>
                                            <p:strVal val="1+#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77"/>
                                        </p:tgtEl>
                                        <p:attrNameLst>
                                          <p:attrName>style.visibility</p:attrName>
                                        </p:attrNameLst>
                                      </p:cBhvr>
                                      <p:to>
                                        <p:strVal val="visible"/>
                                      </p:to>
                                    </p:set>
                                    <p:anim calcmode="lin" valueType="num">
                                      <p:cBhvr additive="base">
                                        <p:cTn id="11" dur="2250" fill="hold"/>
                                        <p:tgtEl>
                                          <p:spTgt spid="77"/>
                                        </p:tgtEl>
                                        <p:attrNameLst>
                                          <p:attrName>ppt_x</p:attrName>
                                        </p:attrNameLst>
                                      </p:cBhvr>
                                      <p:tavLst>
                                        <p:tav tm="0">
                                          <p:val>
                                            <p:strVal val="#ppt_x"/>
                                          </p:val>
                                        </p:tav>
                                        <p:tav tm="100000">
                                          <p:val>
                                            <p:strVal val="#ppt_x"/>
                                          </p:val>
                                        </p:tav>
                                      </p:tavLst>
                                    </p:anim>
                                    <p:anim calcmode="lin" valueType="num">
                                      <p:cBhvr additive="base">
                                        <p:cTn id="12" dur="2250" fill="hold"/>
                                        <p:tgtEl>
                                          <p:spTgt spid="77"/>
                                        </p:tgtEl>
                                        <p:attrNameLst>
                                          <p:attrName>ppt_y</p:attrName>
                                        </p:attrNameLst>
                                      </p:cBhvr>
                                      <p:tavLst>
                                        <p:tav tm="0">
                                          <p:val>
                                            <p:strVal val="0-#ppt_h/2"/>
                                          </p:val>
                                        </p:tav>
                                        <p:tav tm="100000">
                                          <p:val>
                                            <p:strVal val="#ppt_y"/>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500" fill="hold"/>
                                        <p:tgtEl>
                                          <p:spTgt spid="12"/>
                                        </p:tgtEl>
                                        <p:attrNameLst>
                                          <p:attrName>ppt_x</p:attrName>
                                        </p:attrNameLst>
                                      </p:cBhvr>
                                      <p:tavLst>
                                        <p:tav tm="0">
                                          <p:val>
                                            <p:strVal val="#ppt_x"/>
                                          </p:val>
                                        </p:tav>
                                        <p:tav tm="100000">
                                          <p:val>
                                            <p:strVal val="#ppt_x"/>
                                          </p:val>
                                        </p:tav>
                                      </p:tavLst>
                                    </p:anim>
                                    <p:anim calcmode="lin" valueType="num">
                                      <p:cBhvr additive="base">
                                        <p:cTn id="16" dur="1500" fill="hold"/>
                                        <p:tgtEl>
                                          <p:spTgt spid="12"/>
                                        </p:tgtEl>
                                        <p:attrNameLst>
                                          <p:attrName>ppt_y</p:attrName>
                                        </p:attrNameLst>
                                      </p:cBhvr>
                                      <p:tavLst>
                                        <p:tav tm="0">
                                          <p:val>
                                            <p:strVal val="0-#ppt_h/2"/>
                                          </p:val>
                                        </p:tav>
                                        <p:tav tm="100000">
                                          <p:val>
                                            <p:strVal val="#ppt_y"/>
                                          </p:val>
                                        </p:tav>
                                      </p:tavLst>
                                    </p:anim>
                                  </p:childTnLst>
                                </p:cTn>
                              </p:par>
                              <p:par>
                                <p:cTn id="17" presetID="2" presetClass="entr" presetSubtype="1" decel="100000" fill="hold" grpId="0" nodeType="withEffect">
                                  <p:stCondLst>
                                    <p:cond delay="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1500" fill="hold"/>
                                        <p:tgtEl>
                                          <p:spTgt spid="13"/>
                                        </p:tgtEl>
                                        <p:attrNameLst>
                                          <p:attrName>ppt_x</p:attrName>
                                        </p:attrNameLst>
                                      </p:cBhvr>
                                      <p:tavLst>
                                        <p:tav tm="0">
                                          <p:val>
                                            <p:strVal val="#ppt_x"/>
                                          </p:val>
                                        </p:tav>
                                        <p:tav tm="100000">
                                          <p:val>
                                            <p:strVal val="#ppt_x"/>
                                          </p:val>
                                        </p:tav>
                                      </p:tavLst>
                                    </p:anim>
                                    <p:anim calcmode="lin" valueType="num">
                                      <p:cBhvr additive="base">
                                        <p:cTn id="20" dur="1500" fill="hold"/>
                                        <p:tgtEl>
                                          <p:spTgt spid="13"/>
                                        </p:tgtEl>
                                        <p:attrNameLst>
                                          <p:attrName>ppt_y</p:attrName>
                                        </p:attrNameLst>
                                      </p:cBhvr>
                                      <p:tavLst>
                                        <p:tav tm="0">
                                          <p:val>
                                            <p:strVal val="0-#ppt_h/2"/>
                                          </p:val>
                                        </p:tav>
                                        <p:tav tm="100000">
                                          <p:val>
                                            <p:strVal val="#ppt_y"/>
                                          </p:val>
                                        </p:tav>
                                      </p:tavLst>
                                    </p:anim>
                                  </p:childTnLst>
                                </p:cTn>
                              </p:par>
                              <p:par>
                                <p:cTn id="21" presetID="2" presetClass="entr" presetSubtype="1" decel="100000" fill="hold" grpId="0" nodeType="withEffect">
                                  <p:stCondLst>
                                    <p:cond delay="0"/>
                                  </p:stCondLst>
                                  <p:childTnLst>
                                    <p:set>
                                      <p:cBhvr>
                                        <p:cTn id="22" dur="1" fill="hold">
                                          <p:stCondLst>
                                            <p:cond delay="0"/>
                                          </p:stCondLst>
                                        </p:cTn>
                                        <p:tgtEl>
                                          <p:spTgt spid="14"/>
                                        </p:tgtEl>
                                        <p:attrNameLst>
                                          <p:attrName>style.visibility</p:attrName>
                                        </p:attrNameLst>
                                      </p:cBhvr>
                                      <p:to>
                                        <p:strVal val="visible"/>
                                      </p:to>
                                    </p:set>
                                    <p:anim calcmode="lin" valueType="num">
                                      <p:cBhvr additive="base">
                                        <p:cTn id="23" dur="1500" fill="hold"/>
                                        <p:tgtEl>
                                          <p:spTgt spid="14"/>
                                        </p:tgtEl>
                                        <p:attrNameLst>
                                          <p:attrName>ppt_x</p:attrName>
                                        </p:attrNameLst>
                                      </p:cBhvr>
                                      <p:tavLst>
                                        <p:tav tm="0">
                                          <p:val>
                                            <p:strVal val="#ppt_x"/>
                                          </p:val>
                                        </p:tav>
                                        <p:tav tm="100000">
                                          <p:val>
                                            <p:strVal val="#ppt_x"/>
                                          </p:val>
                                        </p:tav>
                                      </p:tavLst>
                                    </p:anim>
                                    <p:anim calcmode="lin" valueType="num">
                                      <p:cBhvr additive="base">
                                        <p:cTn id="24" dur="1500" fill="hold"/>
                                        <p:tgtEl>
                                          <p:spTgt spid="14"/>
                                        </p:tgtEl>
                                        <p:attrNameLst>
                                          <p:attrName>ppt_y</p:attrName>
                                        </p:attrNameLst>
                                      </p:cBhvr>
                                      <p:tavLst>
                                        <p:tav tm="0">
                                          <p:val>
                                            <p:strVal val="0-#ppt_h/2"/>
                                          </p:val>
                                        </p:tav>
                                        <p:tav tm="100000">
                                          <p:val>
                                            <p:strVal val="#ppt_y"/>
                                          </p:val>
                                        </p:tav>
                                      </p:tavLst>
                                    </p:anim>
                                  </p:childTnLst>
                                </p:cTn>
                              </p:par>
                              <p:par>
                                <p:cTn id="25" presetID="2" presetClass="entr" presetSubtype="1" decel="100000" fill="hold" grpId="0" nodeType="withEffect">
                                  <p:stCondLst>
                                    <p:cond delay="0"/>
                                  </p:stCondLst>
                                  <p:childTnLst>
                                    <p:set>
                                      <p:cBhvr>
                                        <p:cTn id="26" dur="1" fill="hold">
                                          <p:stCondLst>
                                            <p:cond delay="0"/>
                                          </p:stCondLst>
                                        </p:cTn>
                                        <p:tgtEl>
                                          <p:spTgt spid="15"/>
                                        </p:tgtEl>
                                        <p:attrNameLst>
                                          <p:attrName>style.visibility</p:attrName>
                                        </p:attrNameLst>
                                      </p:cBhvr>
                                      <p:to>
                                        <p:strVal val="visible"/>
                                      </p:to>
                                    </p:set>
                                    <p:anim calcmode="lin" valueType="num">
                                      <p:cBhvr additive="base">
                                        <p:cTn id="27" dur="1500" fill="hold"/>
                                        <p:tgtEl>
                                          <p:spTgt spid="15"/>
                                        </p:tgtEl>
                                        <p:attrNameLst>
                                          <p:attrName>ppt_x</p:attrName>
                                        </p:attrNameLst>
                                      </p:cBhvr>
                                      <p:tavLst>
                                        <p:tav tm="0">
                                          <p:val>
                                            <p:strVal val="#ppt_x"/>
                                          </p:val>
                                        </p:tav>
                                        <p:tav tm="100000">
                                          <p:val>
                                            <p:strVal val="#ppt_x"/>
                                          </p:val>
                                        </p:tav>
                                      </p:tavLst>
                                    </p:anim>
                                    <p:anim calcmode="lin" valueType="num">
                                      <p:cBhvr additive="base">
                                        <p:cTn id="28" dur="1500" fill="hold"/>
                                        <p:tgtEl>
                                          <p:spTgt spid="15"/>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P spid="14" grpId="0"/>
      <p:bldP spid="15" grpId="0"/>
      <p:bldP spid="76" grpId="0" animBg="1"/>
      <p:bldP spid="77" grpId="0" animBg="1"/>
    </p:bldLst>
  </p:timing>
</p:sld>
</file>

<file path=ppt/slides/slide19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70DA940B-31AB-467A-A150-A49629A50F50}"/>
              </a:ext>
            </a:extLst>
          </p:cNvPr>
          <p:cNvSpPr txBox="1"/>
          <p:nvPr/>
        </p:nvSpPr>
        <p:spPr>
          <a:xfrm>
            <a:off x="12618535" y="1939240"/>
            <a:ext cx="1332417" cy="1323439"/>
          </a:xfrm>
          <a:prstGeom prst="rect">
            <a:avLst/>
          </a:prstGeom>
          <a:noFill/>
        </p:spPr>
        <p:txBody>
          <a:bodyPr wrap="none" rtlCol="0" anchor="ctr">
            <a:spAutoFit/>
          </a:bodyPr>
          <a:lstStyle/>
          <a:p>
            <a:pPr algn="ctr"/>
            <a:r>
              <a:rPr lang="en-US" sz="8000" b="1">
                <a:latin typeface="+mj-lt"/>
              </a:rPr>
              <a:t>02</a:t>
            </a:r>
          </a:p>
        </p:txBody>
      </p:sp>
      <p:sp>
        <p:nvSpPr>
          <p:cNvPr id="5" name="TextBox 4">
            <a:extLst>
              <a:ext uri="{FF2B5EF4-FFF2-40B4-BE49-F238E27FC236}">
                <a16:creationId xmlns:a16="http://schemas.microsoft.com/office/drawing/2014/main" id="{861E924A-F7F0-469A-BB75-45703791FD5D}"/>
              </a:ext>
            </a:extLst>
          </p:cNvPr>
          <p:cNvSpPr txBox="1"/>
          <p:nvPr/>
        </p:nvSpPr>
        <p:spPr>
          <a:xfrm rot="16200000">
            <a:off x="11184811" y="5131780"/>
            <a:ext cx="4199868" cy="461665"/>
          </a:xfrm>
          <a:prstGeom prst="rect">
            <a:avLst/>
          </a:prstGeom>
          <a:noFill/>
        </p:spPr>
        <p:txBody>
          <a:bodyPr wrap="none" rtlCol="0">
            <a:spAutoFit/>
          </a:bodyPr>
          <a:lstStyle/>
          <a:p>
            <a:pPr algn="r"/>
            <a:r>
              <a:rPr lang="en-US" sz="2400"/>
              <a:t>First Annual Report of corporate</a:t>
            </a:r>
          </a:p>
        </p:txBody>
      </p:sp>
      <p:sp>
        <p:nvSpPr>
          <p:cNvPr id="6" name="TextBox 5">
            <a:extLst>
              <a:ext uri="{FF2B5EF4-FFF2-40B4-BE49-F238E27FC236}">
                <a16:creationId xmlns:a16="http://schemas.microsoft.com/office/drawing/2014/main" id="{9B677B44-70DE-4383-8ADE-DAE8A745D639}"/>
              </a:ext>
            </a:extLst>
          </p:cNvPr>
          <p:cNvSpPr txBox="1"/>
          <p:nvPr/>
        </p:nvSpPr>
        <p:spPr>
          <a:xfrm>
            <a:off x="13743918" y="3099448"/>
            <a:ext cx="8360708" cy="830997"/>
          </a:xfrm>
          <a:prstGeom prst="rect">
            <a:avLst/>
          </a:prstGeom>
          <a:noFill/>
        </p:spPr>
        <p:txBody>
          <a:bodyPr wrap="square" rtlCol="0">
            <a:spAutoFit/>
          </a:bodyPr>
          <a:lstStyle/>
          <a:p>
            <a:pPr algn="ctr"/>
            <a:r>
              <a:rPr lang="en-US" sz="3200"/>
              <a:t>Creative </a:t>
            </a:r>
            <a:r>
              <a:rPr lang="en-US" sz="4800" b="1">
                <a:latin typeface="+mj-lt"/>
              </a:rPr>
              <a:t>Market</a:t>
            </a:r>
            <a:r>
              <a:rPr lang="en-US" sz="4000" b="1">
                <a:latin typeface="+mj-lt"/>
              </a:rPr>
              <a:t> </a:t>
            </a:r>
            <a:r>
              <a:rPr lang="en-US" sz="3200"/>
              <a:t>francaising sales</a:t>
            </a:r>
          </a:p>
        </p:txBody>
      </p:sp>
      <p:sp>
        <p:nvSpPr>
          <p:cNvPr id="7" name="Rectangle 6">
            <a:extLst>
              <a:ext uri="{FF2B5EF4-FFF2-40B4-BE49-F238E27FC236}">
                <a16:creationId xmlns:a16="http://schemas.microsoft.com/office/drawing/2014/main" id="{235BEAA4-8A11-4397-95C5-131DFF3C5BE8}"/>
              </a:ext>
            </a:extLst>
          </p:cNvPr>
          <p:cNvSpPr/>
          <p:nvPr/>
        </p:nvSpPr>
        <p:spPr>
          <a:xfrm>
            <a:off x="14758451" y="9584923"/>
            <a:ext cx="5934079" cy="646331"/>
          </a:xfrm>
          <a:prstGeom prst="rect">
            <a:avLst/>
          </a:prstGeom>
        </p:spPr>
        <p:txBody>
          <a:bodyPr wrap="square">
            <a:spAutoFit/>
          </a:bodyPr>
          <a:lstStyle/>
          <a:p>
            <a:pPr algn="ctr"/>
            <a:r>
              <a:rPr lang="en-US"/>
              <a:t>Nulla accumsan ipsum gravida, blandit lacus eget, tincidunt libero. Duis scelerisque placerat mollis. </a:t>
            </a:r>
          </a:p>
        </p:txBody>
      </p:sp>
      <p:cxnSp>
        <p:nvCxnSpPr>
          <p:cNvPr id="9" name="Straight Connector 8">
            <a:extLst>
              <a:ext uri="{FF2B5EF4-FFF2-40B4-BE49-F238E27FC236}">
                <a16:creationId xmlns:a16="http://schemas.microsoft.com/office/drawing/2014/main" id="{AA6E8D4A-CC9F-4764-AE2E-AE36D8ACDDF1}"/>
              </a:ext>
            </a:extLst>
          </p:cNvPr>
          <p:cNvCxnSpPr/>
          <p:nvPr/>
        </p:nvCxnSpPr>
        <p:spPr>
          <a:xfrm>
            <a:off x="14406113" y="4008083"/>
            <a:ext cx="6978770" cy="0"/>
          </a:xfrm>
          <a:prstGeom prst="line">
            <a:avLst/>
          </a:prstGeom>
          <a:ln w="19050">
            <a:solidFill>
              <a:schemeClr val="tx1">
                <a:lumMod val="90000"/>
                <a:lumOff val="10000"/>
              </a:schemeClr>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669FB793-A9A5-430A-A1F2-E990153ADDA5}"/>
              </a:ext>
            </a:extLst>
          </p:cNvPr>
          <p:cNvSpPr txBox="1"/>
          <p:nvPr/>
        </p:nvSpPr>
        <p:spPr>
          <a:xfrm>
            <a:off x="15487539" y="4538670"/>
            <a:ext cx="4475905" cy="3770263"/>
          </a:xfrm>
          <a:prstGeom prst="rect">
            <a:avLst/>
          </a:prstGeom>
          <a:noFill/>
        </p:spPr>
        <p:txBody>
          <a:bodyPr wrap="none" rtlCol="0">
            <a:spAutoFit/>
          </a:bodyPr>
          <a:lstStyle/>
          <a:p>
            <a:pPr algn="ctr"/>
            <a:r>
              <a:rPr lang="en-US" sz="23900" b="1">
                <a:solidFill>
                  <a:schemeClr val="accent3"/>
                </a:solidFill>
                <a:latin typeface="+mj-lt"/>
              </a:rPr>
              <a:t>0.7</a:t>
            </a:r>
          </a:p>
        </p:txBody>
      </p:sp>
      <p:sp>
        <p:nvSpPr>
          <p:cNvPr id="11" name="TextBox 10">
            <a:extLst>
              <a:ext uri="{FF2B5EF4-FFF2-40B4-BE49-F238E27FC236}">
                <a16:creationId xmlns:a16="http://schemas.microsoft.com/office/drawing/2014/main" id="{B4ADA77F-AE18-41E8-8B5D-4A73E326CBA8}"/>
              </a:ext>
            </a:extLst>
          </p:cNvPr>
          <p:cNvSpPr txBox="1"/>
          <p:nvPr/>
        </p:nvSpPr>
        <p:spPr>
          <a:xfrm>
            <a:off x="14304586" y="5545785"/>
            <a:ext cx="1077539" cy="1862048"/>
          </a:xfrm>
          <a:prstGeom prst="rect">
            <a:avLst/>
          </a:prstGeom>
          <a:noFill/>
        </p:spPr>
        <p:txBody>
          <a:bodyPr wrap="none" rtlCol="0">
            <a:spAutoFit/>
          </a:bodyPr>
          <a:lstStyle/>
          <a:p>
            <a:pPr algn="ctr"/>
            <a:r>
              <a:rPr lang="en-US" sz="11500">
                <a:latin typeface="+mj-lt"/>
              </a:rPr>
              <a:t>+</a:t>
            </a:r>
          </a:p>
        </p:txBody>
      </p:sp>
      <p:sp>
        <p:nvSpPr>
          <p:cNvPr id="12" name="TextBox 11">
            <a:extLst>
              <a:ext uri="{FF2B5EF4-FFF2-40B4-BE49-F238E27FC236}">
                <a16:creationId xmlns:a16="http://schemas.microsoft.com/office/drawing/2014/main" id="{5BC94B2A-5144-4C56-8294-9B2B3720DE31}"/>
              </a:ext>
            </a:extLst>
          </p:cNvPr>
          <p:cNvSpPr txBox="1"/>
          <p:nvPr/>
        </p:nvSpPr>
        <p:spPr>
          <a:xfrm>
            <a:off x="20052411" y="5931264"/>
            <a:ext cx="899605" cy="1200329"/>
          </a:xfrm>
          <a:prstGeom prst="rect">
            <a:avLst/>
          </a:prstGeom>
          <a:noFill/>
        </p:spPr>
        <p:txBody>
          <a:bodyPr wrap="none" rtlCol="0" anchor="ctr">
            <a:spAutoFit/>
          </a:bodyPr>
          <a:lstStyle/>
          <a:p>
            <a:pPr algn="ctr"/>
            <a:r>
              <a:rPr lang="en-US" sz="7200">
                <a:latin typeface="+mj-lt"/>
              </a:rPr>
              <a:t>%</a:t>
            </a:r>
          </a:p>
        </p:txBody>
      </p:sp>
      <p:sp>
        <p:nvSpPr>
          <p:cNvPr id="15" name="Rectangle 14">
            <a:extLst>
              <a:ext uri="{FF2B5EF4-FFF2-40B4-BE49-F238E27FC236}">
                <a16:creationId xmlns:a16="http://schemas.microsoft.com/office/drawing/2014/main" id="{8A9AA836-C8A7-4AC8-BFB2-44C08D12CB09}"/>
              </a:ext>
            </a:extLst>
          </p:cNvPr>
          <p:cNvSpPr/>
          <p:nvPr/>
        </p:nvSpPr>
        <p:spPr>
          <a:xfrm>
            <a:off x="12193588" y="13716000"/>
            <a:ext cx="10629900" cy="11049000"/>
          </a:xfrm>
          <a:prstGeom prst="rect">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2">
            <a:extLst>
              <a:ext uri="{FF2B5EF4-FFF2-40B4-BE49-F238E27FC236}">
                <a16:creationId xmlns:a16="http://schemas.microsoft.com/office/drawing/2014/main" id="{7C9A2856-C634-4969-A9FC-893927F92A89}"/>
              </a:ext>
            </a:extLst>
          </p:cNvPr>
          <p:cNvSpPr>
            <a:spLocks noGrp="1"/>
          </p:cNvSpPr>
          <p:nvPr>
            <p:ph type="pic" sz="quarter" idx="13"/>
          </p:nvPr>
        </p:nvSpPr>
        <p:spPr/>
      </p:sp>
      <p:sp>
        <p:nvSpPr>
          <p:cNvPr id="16" name="Rectangle 15">
            <a:extLst>
              <a:ext uri="{FF2B5EF4-FFF2-40B4-BE49-F238E27FC236}">
                <a16:creationId xmlns:a16="http://schemas.microsoft.com/office/drawing/2014/main" id="{997F40D9-7ED9-48DB-A0F0-0322180875E5}"/>
              </a:ext>
            </a:extLst>
          </p:cNvPr>
          <p:cNvSpPr/>
          <p:nvPr/>
        </p:nvSpPr>
        <p:spPr>
          <a:xfrm>
            <a:off x="1563687" y="-11049000"/>
            <a:ext cx="10629900" cy="11049000"/>
          </a:xfrm>
          <a:prstGeom prst="rect">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03771336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2250" fill="hold"/>
                                        <p:tgtEl>
                                          <p:spTgt spid="15"/>
                                        </p:tgtEl>
                                        <p:attrNameLst>
                                          <p:attrName>ppt_x</p:attrName>
                                        </p:attrNameLst>
                                      </p:cBhvr>
                                      <p:tavLst>
                                        <p:tav tm="0">
                                          <p:val>
                                            <p:strVal val="#ppt_x"/>
                                          </p:val>
                                        </p:tav>
                                        <p:tav tm="100000">
                                          <p:val>
                                            <p:strVal val="#ppt_x"/>
                                          </p:val>
                                        </p:tav>
                                      </p:tavLst>
                                    </p:anim>
                                    <p:anim calcmode="lin" valueType="num">
                                      <p:cBhvr additive="base">
                                        <p:cTn id="8" dur="2250" fill="hold"/>
                                        <p:tgtEl>
                                          <p:spTgt spid="15"/>
                                        </p:tgtEl>
                                        <p:attrNameLst>
                                          <p:attrName>ppt_y</p:attrName>
                                        </p:attrNameLst>
                                      </p:cBhvr>
                                      <p:tavLst>
                                        <p:tav tm="0">
                                          <p:val>
                                            <p:strVal val="0-#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2250" fill="hold"/>
                                        <p:tgtEl>
                                          <p:spTgt spid="16"/>
                                        </p:tgtEl>
                                        <p:attrNameLst>
                                          <p:attrName>ppt_x</p:attrName>
                                        </p:attrNameLst>
                                      </p:cBhvr>
                                      <p:tavLst>
                                        <p:tav tm="0">
                                          <p:val>
                                            <p:strVal val="#ppt_x"/>
                                          </p:val>
                                        </p:tav>
                                        <p:tav tm="100000">
                                          <p:val>
                                            <p:strVal val="#ppt_x"/>
                                          </p:val>
                                        </p:tav>
                                      </p:tavLst>
                                    </p:anim>
                                    <p:anim calcmode="lin" valueType="num">
                                      <p:cBhvr additive="base">
                                        <p:cTn id="12" dur="2250" fill="hold"/>
                                        <p:tgtEl>
                                          <p:spTgt spid="16"/>
                                        </p:tgtEl>
                                        <p:attrNameLst>
                                          <p:attrName>ppt_y</p:attrName>
                                        </p:attrNameLst>
                                      </p:cBhvr>
                                      <p:tavLst>
                                        <p:tav tm="0">
                                          <p:val>
                                            <p:strVal val="1+#ppt_h/2"/>
                                          </p:val>
                                        </p:tav>
                                        <p:tav tm="100000">
                                          <p:val>
                                            <p:strVal val="#ppt_y"/>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1500" fill="hold"/>
                                        <p:tgtEl>
                                          <p:spTgt spid="4"/>
                                        </p:tgtEl>
                                        <p:attrNameLst>
                                          <p:attrName>ppt_x</p:attrName>
                                        </p:attrNameLst>
                                      </p:cBhvr>
                                      <p:tavLst>
                                        <p:tav tm="0">
                                          <p:val>
                                            <p:strVal val="#ppt_x"/>
                                          </p:val>
                                        </p:tav>
                                        <p:tav tm="100000">
                                          <p:val>
                                            <p:strVal val="#ppt_x"/>
                                          </p:val>
                                        </p:tav>
                                      </p:tavLst>
                                    </p:anim>
                                    <p:anim calcmode="lin" valueType="num">
                                      <p:cBhvr additive="base">
                                        <p:cTn id="16" dur="1500" fill="hold"/>
                                        <p:tgtEl>
                                          <p:spTgt spid="4"/>
                                        </p:tgtEl>
                                        <p:attrNameLst>
                                          <p:attrName>ppt_y</p:attrName>
                                        </p:attrNameLst>
                                      </p:cBhvr>
                                      <p:tavLst>
                                        <p:tav tm="0">
                                          <p:val>
                                            <p:strVal val="0-#ppt_h/2"/>
                                          </p:val>
                                        </p:tav>
                                        <p:tav tm="100000">
                                          <p:val>
                                            <p:strVal val="#ppt_y"/>
                                          </p:val>
                                        </p:tav>
                                      </p:tavLst>
                                    </p:anim>
                                  </p:childTnLst>
                                </p:cTn>
                              </p:par>
                              <p:par>
                                <p:cTn id="17" presetID="2" presetClass="entr" presetSubtype="1" decel="100000" fill="hold" grpId="0" nodeType="with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1500" fill="hold"/>
                                        <p:tgtEl>
                                          <p:spTgt spid="5"/>
                                        </p:tgtEl>
                                        <p:attrNameLst>
                                          <p:attrName>ppt_x</p:attrName>
                                        </p:attrNameLst>
                                      </p:cBhvr>
                                      <p:tavLst>
                                        <p:tav tm="0">
                                          <p:val>
                                            <p:strVal val="#ppt_x"/>
                                          </p:val>
                                        </p:tav>
                                        <p:tav tm="100000">
                                          <p:val>
                                            <p:strVal val="#ppt_x"/>
                                          </p:val>
                                        </p:tav>
                                      </p:tavLst>
                                    </p:anim>
                                    <p:anim calcmode="lin" valueType="num">
                                      <p:cBhvr additive="base">
                                        <p:cTn id="20" dur="1500" fill="hold"/>
                                        <p:tgtEl>
                                          <p:spTgt spid="5"/>
                                        </p:tgtEl>
                                        <p:attrNameLst>
                                          <p:attrName>ppt_y</p:attrName>
                                        </p:attrNameLst>
                                      </p:cBhvr>
                                      <p:tavLst>
                                        <p:tav tm="0">
                                          <p:val>
                                            <p:strVal val="0-#ppt_h/2"/>
                                          </p:val>
                                        </p:tav>
                                        <p:tav tm="100000">
                                          <p:val>
                                            <p:strVal val="#ppt_y"/>
                                          </p:val>
                                        </p:tav>
                                      </p:tavLst>
                                    </p:anim>
                                  </p:childTnLst>
                                </p:cTn>
                              </p:par>
                              <p:par>
                                <p:cTn id="21" presetID="2" presetClass="entr" presetSubtype="1" decel="100000" fill="hold" grpId="0" nodeType="withEffect">
                                  <p:stCondLst>
                                    <p:cond delay="0"/>
                                  </p:stCondLst>
                                  <p:childTnLst>
                                    <p:set>
                                      <p:cBhvr>
                                        <p:cTn id="22" dur="1" fill="hold">
                                          <p:stCondLst>
                                            <p:cond delay="0"/>
                                          </p:stCondLst>
                                        </p:cTn>
                                        <p:tgtEl>
                                          <p:spTgt spid="6"/>
                                        </p:tgtEl>
                                        <p:attrNameLst>
                                          <p:attrName>style.visibility</p:attrName>
                                        </p:attrNameLst>
                                      </p:cBhvr>
                                      <p:to>
                                        <p:strVal val="visible"/>
                                      </p:to>
                                    </p:set>
                                    <p:anim calcmode="lin" valueType="num">
                                      <p:cBhvr additive="base">
                                        <p:cTn id="23" dur="1500" fill="hold"/>
                                        <p:tgtEl>
                                          <p:spTgt spid="6"/>
                                        </p:tgtEl>
                                        <p:attrNameLst>
                                          <p:attrName>ppt_x</p:attrName>
                                        </p:attrNameLst>
                                      </p:cBhvr>
                                      <p:tavLst>
                                        <p:tav tm="0">
                                          <p:val>
                                            <p:strVal val="#ppt_x"/>
                                          </p:val>
                                        </p:tav>
                                        <p:tav tm="100000">
                                          <p:val>
                                            <p:strVal val="#ppt_x"/>
                                          </p:val>
                                        </p:tav>
                                      </p:tavLst>
                                    </p:anim>
                                    <p:anim calcmode="lin" valueType="num">
                                      <p:cBhvr additive="base">
                                        <p:cTn id="24" dur="1500" fill="hold"/>
                                        <p:tgtEl>
                                          <p:spTgt spid="6"/>
                                        </p:tgtEl>
                                        <p:attrNameLst>
                                          <p:attrName>ppt_y</p:attrName>
                                        </p:attrNameLst>
                                      </p:cBhvr>
                                      <p:tavLst>
                                        <p:tav tm="0">
                                          <p:val>
                                            <p:strVal val="0-#ppt_h/2"/>
                                          </p:val>
                                        </p:tav>
                                        <p:tav tm="100000">
                                          <p:val>
                                            <p:strVal val="#ppt_y"/>
                                          </p:val>
                                        </p:tav>
                                      </p:tavLst>
                                    </p:anim>
                                  </p:childTnLst>
                                </p:cTn>
                              </p:par>
                              <p:par>
                                <p:cTn id="25" presetID="2" presetClass="entr" presetSubtype="1" decel="100000"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additive="base">
                                        <p:cTn id="27" dur="1500" fill="hold"/>
                                        <p:tgtEl>
                                          <p:spTgt spid="7"/>
                                        </p:tgtEl>
                                        <p:attrNameLst>
                                          <p:attrName>ppt_x</p:attrName>
                                        </p:attrNameLst>
                                      </p:cBhvr>
                                      <p:tavLst>
                                        <p:tav tm="0">
                                          <p:val>
                                            <p:strVal val="#ppt_x"/>
                                          </p:val>
                                        </p:tav>
                                        <p:tav tm="100000">
                                          <p:val>
                                            <p:strVal val="#ppt_x"/>
                                          </p:val>
                                        </p:tav>
                                      </p:tavLst>
                                    </p:anim>
                                    <p:anim calcmode="lin" valueType="num">
                                      <p:cBhvr additive="base">
                                        <p:cTn id="28" dur="1500" fill="hold"/>
                                        <p:tgtEl>
                                          <p:spTgt spid="7"/>
                                        </p:tgtEl>
                                        <p:attrNameLst>
                                          <p:attrName>ppt_y</p:attrName>
                                        </p:attrNameLst>
                                      </p:cBhvr>
                                      <p:tavLst>
                                        <p:tav tm="0">
                                          <p:val>
                                            <p:strVal val="0-#ppt_h/2"/>
                                          </p:val>
                                        </p:tav>
                                        <p:tav tm="100000">
                                          <p:val>
                                            <p:strVal val="#ppt_y"/>
                                          </p:val>
                                        </p:tav>
                                      </p:tavLst>
                                    </p:anim>
                                  </p:childTnLst>
                                </p:cTn>
                              </p:par>
                              <p:par>
                                <p:cTn id="29" presetID="2" presetClass="entr" presetSubtype="1" decel="100000" fill="hold" nodeType="with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1500" fill="hold"/>
                                        <p:tgtEl>
                                          <p:spTgt spid="9"/>
                                        </p:tgtEl>
                                        <p:attrNameLst>
                                          <p:attrName>ppt_x</p:attrName>
                                        </p:attrNameLst>
                                      </p:cBhvr>
                                      <p:tavLst>
                                        <p:tav tm="0">
                                          <p:val>
                                            <p:strVal val="#ppt_x"/>
                                          </p:val>
                                        </p:tav>
                                        <p:tav tm="100000">
                                          <p:val>
                                            <p:strVal val="#ppt_x"/>
                                          </p:val>
                                        </p:tav>
                                      </p:tavLst>
                                    </p:anim>
                                    <p:anim calcmode="lin" valueType="num">
                                      <p:cBhvr additive="base">
                                        <p:cTn id="32" dur="1500" fill="hold"/>
                                        <p:tgtEl>
                                          <p:spTgt spid="9"/>
                                        </p:tgtEl>
                                        <p:attrNameLst>
                                          <p:attrName>ppt_y</p:attrName>
                                        </p:attrNameLst>
                                      </p:cBhvr>
                                      <p:tavLst>
                                        <p:tav tm="0">
                                          <p:val>
                                            <p:strVal val="0-#ppt_h/2"/>
                                          </p:val>
                                        </p:tav>
                                        <p:tav tm="100000">
                                          <p:val>
                                            <p:strVal val="#ppt_y"/>
                                          </p:val>
                                        </p:tav>
                                      </p:tavLst>
                                    </p:anim>
                                  </p:childTnLst>
                                </p:cTn>
                              </p:par>
                              <p:par>
                                <p:cTn id="33" presetID="2" presetClass="entr" presetSubtype="1" decel="100000" fill="hold" grpId="0" nodeType="withEffect">
                                  <p:stCondLst>
                                    <p:cond delay="0"/>
                                  </p:stCondLst>
                                  <p:childTnLst>
                                    <p:set>
                                      <p:cBhvr>
                                        <p:cTn id="34" dur="1" fill="hold">
                                          <p:stCondLst>
                                            <p:cond delay="0"/>
                                          </p:stCondLst>
                                        </p:cTn>
                                        <p:tgtEl>
                                          <p:spTgt spid="10"/>
                                        </p:tgtEl>
                                        <p:attrNameLst>
                                          <p:attrName>style.visibility</p:attrName>
                                        </p:attrNameLst>
                                      </p:cBhvr>
                                      <p:to>
                                        <p:strVal val="visible"/>
                                      </p:to>
                                    </p:set>
                                    <p:anim calcmode="lin" valueType="num">
                                      <p:cBhvr additive="base">
                                        <p:cTn id="35" dur="1500" fill="hold"/>
                                        <p:tgtEl>
                                          <p:spTgt spid="10"/>
                                        </p:tgtEl>
                                        <p:attrNameLst>
                                          <p:attrName>ppt_x</p:attrName>
                                        </p:attrNameLst>
                                      </p:cBhvr>
                                      <p:tavLst>
                                        <p:tav tm="0">
                                          <p:val>
                                            <p:strVal val="#ppt_x"/>
                                          </p:val>
                                        </p:tav>
                                        <p:tav tm="100000">
                                          <p:val>
                                            <p:strVal val="#ppt_x"/>
                                          </p:val>
                                        </p:tav>
                                      </p:tavLst>
                                    </p:anim>
                                    <p:anim calcmode="lin" valueType="num">
                                      <p:cBhvr additive="base">
                                        <p:cTn id="36" dur="1500" fill="hold"/>
                                        <p:tgtEl>
                                          <p:spTgt spid="10"/>
                                        </p:tgtEl>
                                        <p:attrNameLst>
                                          <p:attrName>ppt_y</p:attrName>
                                        </p:attrNameLst>
                                      </p:cBhvr>
                                      <p:tavLst>
                                        <p:tav tm="0">
                                          <p:val>
                                            <p:strVal val="0-#ppt_h/2"/>
                                          </p:val>
                                        </p:tav>
                                        <p:tav tm="100000">
                                          <p:val>
                                            <p:strVal val="#ppt_y"/>
                                          </p:val>
                                        </p:tav>
                                      </p:tavLst>
                                    </p:anim>
                                  </p:childTnLst>
                                </p:cTn>
                              </p:par>
                              <p:par>
                                <p:cTn id="37" presetID="2" presetClass="entr" presetSubtype="1" decel="100000" fill="hold" grpId="0" nodeType="withEffect">
                                  <p:stCondLst>
                                    <p:cond delay="0"/>
                                  </p:stCondLst>
                                  <p:childTnLst>
                                    <p:set>
                                      <p:cBhvr>
                                        <p:cTn id="38" dur="1" fill="hold">
                                          <p:stCondLst>
                                            <p:cond delay="0"/>
                                          </p:stCondLst>
                                        </p:cTn>
                                        <p:tgtEl>
                                          <p:spTgt spid="11"/>
                                        </p:tgtEl>
                                        <p:attrNameLst>
                                          <p:attrName>style.visibility</p:attrName>
                                        </p:attrNameLst>
                                      </p:cBhvr>
                                      <p:to>
                                        <p:strVal val="visible"/>
                                      </p:to>
                                    </p:set>
                                    <p:anim calcmode="lin" valueType="num">
                                      <p:cBhvr additive="base">
                                        <p:cTn id="39" dur="1500" fill="hold"/>
                                        <p:tgtEl>
                                          <p:spTgt spid="11"/>
                                        </p:tgtEl>
                                        <p:attrNameLst>
                                          <p:attrName>ppt_x</p:attrName>
                                        </p:attrNameLst>
                                      </p:cBhvr>
                                      <p:tavLst>
                                        <p:tav tm="0">
                                          <p:val>
                                            <p:strVal val="#ppt_x"/>
                                          </p:val>
                                        </p:tav>
                                        <p:tav tm="100000">
                                          <p:val>
                                            <p:strVal val="#ppt_x"/>
                                          </p:val>
                                        </p:tav>
                                      </p:tavLst>
                                    </p:anim>
                                    <p:anim calcmode="lin" valueType="num">
                                      <p:cBhvr additive="base">
                                        <p:cTn id="40" dur="1500" fill="hold"/>
                                        <p:tgtEl>
                                          <p:spTgt spid="11"/>
                                        </p:tgtEl>
                                        <p:attrNameLst>
                                          <p:attrName>ppt_y</p:attrName>
                                        </p:attrNameLst>
                                      </p:cBhvr>
                                      <p:tavLst>
                                        <p:tav tm="0">
                                          <p:val>
                                            <p:strVal val="0-#ppt_h/2"/>
                                          </p:val>
                                        </p:tav>
                                        <p:tav tm="100000">
                                          <p:val>
                                            <p:strVal val="#ppt_y"/>
                                          </p:val>
                                        </p:tav>
                                      </p:tavLst>
                                    </p:anim>
                                  </p:childTnLst>
                                </p:cTn>
                              </p:par>
                              <p:par>
                                <p:cTn id="41" presetID="2" presetClass="entr" presetSubtype="1" decel="100000" fill="hold" grpId="0" nodeType="withEffect">
                                  <p:stCondLst>
                                    <p:cond delay="0"/>
                                  </p:stCondLst>
                                  <p:childTnLst>
                                    <p:set>
                                      <p:cBhvr>
                                        <p:cTn id="42" dur="1" fill="hold">
                                          <p:stCondLst>
                                            <p:cond delay="0"/>
                                          </p:stCondLst>
                                        </p:cTn>
                                        <p:tgtEl>
                                          <p:spTgt spid="12"/>
                                        </p:tgtEl>
                                        <p:attrNameLst>
                                          <p:attrName>style.visibility</p:attrName>
                                        </p:attrNameLst>
                                      </p:cBhvr>
                                      <p:to>
                                        <p:strVal val="visible"/>
                                      </p:to>
                                    </p:set>
                                    <p:anim calcmode="lin" valueType="num">
                                      <p:cBhvr additive="base">
                                        <p:cTn id="43" dur="1500" fill="hold"/>
                                        <p:tgtEl>
                                          <p:spTgt spid="12"/>
                                        </p:tgtEl>
                                        <p:attrNameLst>
                                          <p:attrName>ppt_x</p:attrName>
                                        </p:attrNameLst>
                                      </p:cBhvr>
                                      <p:tavLst>
                                        <p:tav tm="0">
                                          <p:val>
                                            <p:strVal val="#ppt_x"/>
                                          </p:val>
                                        </p:tav>
                                        <p:tav tm="100000">
                                          <p:val>
                                            <p:strVal val="#ppt_x"/>
                                          </p:val>
                                        </p:tav>
                                      </p:tavLst>
                                    </p:anim>
                                    <p:anim calcmode="lin" valueType="num">
                                      <p:cBhvr additive="base">
                                        <p:cTn id="44" dur="1500" fill="hold"/>
                                        <p:tgtEl>
                                          <p:spTgt spid="1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10" grpId="0"/>
      <p:bldP spid="11" grpId="0"/>
      <p:bldP spid="12" grpId="0"/>
      <p:bldP spid="15" grpId="0" animBg="1"/>
      <p:bldP spid="16" grpId="0" animBg="1"/>
    </p:bldLst>
  </p:timing>
</p:sld>
</file>

<file path=ppt/slides/slide19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70DA940B-31AB-467A-A150-A49629A50F50}"/>
              </a:ext>
            </a:extLst>
          </p:cNvPr>
          <p:cNvSpPr txBox="1"/>
          <p:nvPr/>
        </p:nvSpPr>
        <p:spPr>
          <a:xfrm>
            <a:off x="2425665" y="1939240"/>
            <a:ext cx="1332417" cy="1323439"/>
          </a:xfrm>
          <a:prstGeom prst="rect">
            <a:avLst/>
          </a:prstGeom>
          <a:noFill/>
        </p:spPr>
        <p:txBody>
          <a:bodyPr wrap="none" rtlCol="0" anchor="ctr">
            <a:spAutoFit/>
          </a:bodyPr>
          <a:lstStyle/>
          <a:p>
            <a:pPr algn="ctr"/>
            <a:r>
              <a:rPr lang="en-US" sz="8000" b="1">
                <a:latin typeface="+mj-lt"/>
              </a:rPr>
              <a:t>03</a:t>
            </a:r>
          </a:p>
        </p:txBody>
      </p:sp>
      <p:sp>
        <p:nvSpPr>
          <p:cNvPr id="5" name="TextBox 4">
            <a:extLst>
              <a:ext uri="{FF2B5EF4-FFF2-40B4-BE49-F238E27FC236}">
                <a16:creationId xmlns:a16="http://schemas.microsoft.com/office/drawing/2014/main" id="{861E924A-F7F0-469A-BB75-45703791FD5D}"/>
              </a:ext>
            </a:extLst>
          </p:cNvPr>
          <p:cNvSpPr txBox="1"/>
          <p:nvPr/>
        </p:nvSpPr>
        <p:spPr>
          <a:xfrm rot="16200000">
            <a:off x="991941" y="5131780"/>
            <a:ext cx="4199868" cy="461665"/>
          </a:xfrm>
          <a:prstGeom prst="rect">
            <a:avLst/>
          </a:prstGeom>
          <a:noFill/>
        </p:spPr>
        <p:txBody>
          <a:bodyPr wrap="none" rtlCol="0">
            <a:spAutoFit/>
          </a:bodyPr>
          <a:lstStyle/>
          <a:p>
            <a:pPr algn="r"/>
            <a:r>
              <a:rPr lang="en-US" sz="2400"/>
              <a:t>First Annual Report of corporate</a:t>
            </a:r>
          </a:p>
        </p:txBody>
      </p:sp>
      <p:sp>
        <p:nvSpPr>
          <p:cNvPr id="6" name="TextBox 5">
            <a:extLst>
              <a:ext uri="{FF2B5EF4-FFF2-40B4-BE49-F238E27FC236}">
                <a16:creationId xmlns:a16="http://schemas.microsoft.com/office/drawing/2014/main" id="{9B677B44-70DE-4383-8ADE-DAE8A745D639}"/>
              </a:ext>
            </a:extLst>
          </p:cNvPr>
          <p:cNvSpPr txBox="1"/>
          <p:nvPr/>
        </p:nvSpPr>
        <p:spPr>
          <a:xfrm>
            <a:off x="3551048" y="3099448"/>
            <a:ext cx="8360708" cy="830997"/>
          </a:xfrm>
          <a:prstGeom prst="rect">
            <a:avLst/>
          </a:prstGeom>
          <a:noFill/>
        </p:spPr>
        <p:txBody>
          <a:bodyPr wrap="square" rtlCol="0">
            <a:spAutoFit/>
          </a:bodyPr>
          <a:lstStyle/>
          <a:p>
            <a:pPr algn="ctr"/>
            <a:r>
              <a:rPr lang="en-US" sz="3200"/>
              <a:t>Creative </a:t>
            </a:r>
            <a:r>
              <a:rPr lang="en-US" sz="4800" b="1">
                <a:latin typeface="+mj-lt"/>
              </a:rPr>
              <a:t>Market</a:t>
            </a:r>
            <a:r>
              <a:rPr lang="en-US" sz="4000" b="1">
                <a:latin typeface="+mj-lt"/>
              </a:rPr>
              <a:t> </a:t>
            </a:r>
            <a:r>
              <a:rPr lang="en-US" sz="3200"/>
              <a:t>francaising sales</a:t>
            </a:r>
          </a:p>
        </p:txBody>
      </p:sp>
      <p:sp>
        <p:nvSpPr>
          <p:cNvPr id="7" name="Rectangle 6">
            <a:extLst>
              <a:ext uri="{FF2B5EF4-FFF2-40B4-BE49-F238E27FC236}">
                <a16:creationId xmlns:a16="http://schemas.microsoft.com/office/drawing/2014/main" id="{235BEAA4-8A11-4397-95C5-131DFF3C5BE8}"/>
              </a:ext>
            </a:extLst>
          </p:cNvPr>
          <p:cNvSpPr/>
          <p:nvPr/>
        </p:nvSpPr>
        <p:spPr>
          <a:xfrm>
            <a:off x="4565581" y="9584923"/>
            <a:ext cx="5934079" cy="646331"/>
          </a:xfrm>
          <a:prstGeom prst="rect">
            <a:avLst/>
          </a:prstGeom>
        </p:spPr>
        <p:txBody>
          <a:bodyPr wrap="square">
            <a:spAutoFit/>
          </a:bodyPr>
          <a:lstStyle/>
          <a:p>
            <a:pPr algn="ctr"/>
            <a:r>
              <a:rPr lang="en-US"/>
              <a:t>Nulla accumsan ipsum gravida, blandit lacus eget, tincidunt libero. Duis scelerisque placerat mollis. </a:t>
            </a:r>
          </a:p>
        </p:txBody>
      </p:sp>
      <p:cxnSp>
        <p:nvCxnSpPr>
          <p:cNvPr id="9" name="Straight Connector 8">
            <a:extLst>
              <a:ext uri="{FF2B5EF4-FFF2-40B4-BE49-F238E27FC236}">
                <a16:creationId xmlns:a16="http://schemas.microsoft.com/office/drawing/2014/main" id="{AA6E8D4A-CC9F-4764-AE2E-AE36D8ACDDF1}"/>
              </a:ext>
            </a:extLst>
          </p:cNvPr>
          <p:cNvCxnSpPr/>
          <p:nvPr/>
        </p:nvCxnSpPr>
        <p:spPr>
          <a:xfrm>
            <a:off x="4213243" y="4008083"/>
            <a:ext cx="6978770" cy="0"/>
          </a:xfrm>
          <a:prstGeom prst="line">
            <a:avLst/>
          </a:prstGeom>
          <a:ln w="19050">
            <a:solidFill>
              <a:schemeClr val="tx1">
                <a:lumMod val="90000"/>
                <a:lumOff val="10000"/>
              </a:schemeClr>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669FB793-A9A5-430A-A1F2-E990153ADDA5}"/>
              </a:ext>
            </a:extLst>
          </p:cNvPr>
          <p:cNvSpPr txBox="1"/>
          <p:nvPr/>
        </p:nvSpPr>
        <p:spPr>
          <a:xfrm>
            <a:off x="5294669" y="4538670"/>
            <a:ext cx="4475905" cy="3770263"/>
          </a:xfrm>
          <a:prstGeom prst="rect">
            <a:avLst/>
          </a:prstGeom>
          <a:noFill/>
        </p:spPr>
        <p:txBody>
          <a:bodyPr wrap="none" rtlCol="0">
            <a:spAutoFit/>
          </a:bodyPr>
          <a:lstStyle/>
          <a:p>
            <a:pPr algn="ctr"/>
            <a:r>
              <a:rPr lang="en-US" sz="23900" b="1">
                <a:solidFill>
                  <a:schemeClr val="accent3"/>
                </a:solidFill>
                <a:latin typeface="+mj-lt"/>
              </a:rPr>
              <a:t>0.2</a:t>
            </a:r>
          </a:p>
        </p:txBody>
      </p:sp>
      <p:sp>
        <p:nvSpPr>
          <p:cNvPr id="11" name="TextBox 10">
            <a:extLst>
              <a:ext uri="{FF2B5EF4-FFF2-40B4-BE49-F238E27FC236}">
                <a16:creationId xmlns:a16="http://schemas.microsoft.com/office/drawing/2014/main" id="{B4ADA77F-AE18-41E8-8B5D-4A73E326CBA8}"/>
              </a:ext>
            </a:extLst>
          </p:cNvPr>
          <p:cNvSpPr txBox="1"/>
          <p:nvPr/>
        </p:nvSpPr>
        <p:spPr>
          <a:xfrm>
            <a:off x="4111716" y="5545785"/>
            <a:ext cx="1077539" cy="1862048"/>
          </a:xfrm>
          <a:prstGeom prst="rect">
            <a:avLst/>
          </a:prstGeom>
          <a:noFill/>
        </p:spPr>
        <p:txBody>
          <a:bodyPr wrap="none" rtlCol="0">
            <a:spAutoFit/>
          </a:bodyPr>
          <a:lstStyle/>
          <a:p>
            <a:pPr algn="ctr"/>
            <a:r>
              <a:rPr lang="en-US" sz="11500">
                <a:latin typeface="+mj-lt"/>
              </a:rPr>
              <a:t>+</a:t>
            </a:r>
          </a:p>
        </p:txBody>
      </p:sp>
      <p:sp>
        <p:nvSpPr>
          <p:cNvPr id="12" name="TextBox 11">
            <a:extLst>
              <a:ext uri="{FF2B5EF4-FFF2-40B4-BE49-F238E27FC236}">
                <a16:creationId xmlns:a16="http://schemas.microsoft.com/office/drawing/2014/main" id="{5BC94B2A-5144-4C56-8294-9B2B3720DE31}"/>
              </a:ext>
            </a:extLst>
          </p:cNvPr>
          <p:cNvSpPr txBox="1"/>
          <p:nvPr/>
        </p:nvSpPr>
        <p:spPr>
          <a:xfrm>
            <a:off x="9859541" y="5931264"/>
            <a:ext cx="899605" cy="1200329"/>
          </a:xfrm>
          <a:prstGeom prst="rect">
            <a:avLst/>
          </a:prstGeom>
          <a:noFill/>
        </p:spPr>
        <p:txBody>
          <a:bodyPr wrap="none" rtlCol="0" anchor="ctr">
            <a:spAutoFit/>
          </a:bodyPr>
          <a:lstStyle/>
          <a:p>
            <a:pPr algn="ctr"/>
            <a:r>
              <a:rPr lang="en-US" sz="7200">
                <a:latin typeface="+mj-lt"/>
              </a:rPr>
              <a:t>%</a:t>
            </a:r>
          </a:p>
        </p:txBody>
      </p:sp>
      <p:sp>
        <p:nvSpPr>
          <p:cNvPr id="3" name="Rectangle 2">
            <a:extLst>
              <a:ext uri="{FF2B5EF4-FFF2-40B4-BE49-F238E27FC236}">
                <a16:creationId xmlns:a16="http://schemas.microsoft.com/office/drawing/2014/main" id="{4ADCF1ED-1E29-43F3-A7BF-03D88A667B61}"/>
              </a:ext>
            </a:extLst>
          </p:cNvPr>
          <p:cNvSpPr/>
          <p:nvPr/>
        </p:nvSpPr>
        <p:spPr>
          <a:xfrm>
            <a:off x="14290767" y="3913333"/>
            <a:ext cx="3155890" cy="565741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46">
            <a:extLst>
              <a:ext uri="{FF2B5EF4-FFF2-40B4-BE49-F238E27FC236}">
                <a16:creationId xmlns:a16="http://schemas.microsoft.com/office/drawing/2014/main" id="{CDDC25CF-F229-470D-A14C-43F34CC1253F}"/>
              </a:ext>
            </a:extLst>
          </p:cNvPr>
          <p:cNvSpPr/>
          <p:nvPr/>
        </p:nvSpPr>
        <p:spPr>
          <a:xfrm>
            <a:off x="17446657" y="3913333"/>
            <a:ext cx="3155890" cy="565741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TextBox 47">
            <a:extLst>
              <a:ext uri="{FF2B5EF4-FFF2-40B4-BE49-F238E27FC236}">
                <a16:creationId xmlns:a16="http://schemas.microsoft.com/office/drawing/2014/main" id="{8A087F72-0AC4-453F-9C7D-B4DF8EB429B4}"/>
              </a:ext>
            </a:extLst>
          </p:cNvPr>
          <p:cNvSpPr txBox="1"/>
          <p:nvPr/>
        </p:nvSpPr>
        <p:spPr>
          <a:xfrm>
            <a:off x="14740182" y="5649434"/>
            <a:ext cx="2257060" cy="2185214"/>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Tech Analyzing</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49" name="TextBox 48">
            <a:extLst>
              <a:ext uri="{FF2B5EF4-FFF2-40B4-BE49-F238E27FC236}">
                <a16:creationId xmlns:a16="http://schemas.microsoft.com/office/drawing/2014/main" id="{42AFD5B3-0B77-4941-AEE4-AE04D17BADEA}"/>
              </a:ext>
            </a:extLst>
          </p:cNvPr>
          <p:cNvSpPr txBox="1"/>
          <p:nvPr/>
        </p:nvSpPr>
        <p:spPr>
          <a:xfrm>
            <a:off x="17788238" y="5772545"/>
            <a:ext cx="2472728" cy="2062103"/>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Research of Technology</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Donec ornare rutrum neque sit amet pellentesque. Nulla eget dictum tortor. </a:t>
            </a:r>
          </a:p>
        </p:txBody>
      </p:sp>
      <p:sp>
        <p:nvSpPr>
          <p:cNvPr id="50" name="Rectangle 49">
            <a:extLst>
              <a:ext uri="{FF2B5EF4-FFF2-40B4-BE49-F238E27FC236}">
                <a16:creationId xmlns:a16="http://schemas.microsoft.com/office/drawing/2014/main" id="{563C00BB-4B2E-404F-99CC-6F1C0ED31CCF}"/>
              </a:ext>
            </a:extLst>
          </p:cNvPr>
          <p:cNvSpPr/>
          <p:nvPr/>
        </p:nvSpPr>
        <p:spPr>
          <a:xfrm>
            <a:off x="12193588" y="-11049000"/>
            <a:ext cx="10629900" cy="11049000"/>
          </a:xfrm>
          <a:prstGeom prst="rect">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Rectangle 50">
            <a:extLst>
              <a:ext uri="{FF2B5EF4-FFF2-40B4-BE49-F238E27FC236}">
                <a16:creationId xmlns:a16="http://schemas.microsoft.com/office/drawing/2014/main" id="{F59ECD82-D97C-4420-8FEA-BD925BC318AC}"/>
              </a:ext>
            </a:extLst>
          </p:cNvPr>
          <p:cNvSpPr/>
          <p:nvPr/>
        </p:nvSpPr>
        <p:spPr>
          <a:xfrm>
            <a:off x="1563687" y="13716000"/>
            <a:ext cx="10629900" cy="11049000"/>
          </a:xfrm>
          <a:prstGeom prst="rect">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725765362"/>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48"/>
                                        </p:tgtEl>
                                        <p:attrNameLst>
                                          <p:attrName>style.visibility</p:attrName>
                                        </p:attrNameLst>
                                      </p:cBhvr>
                                      <p:to>
                                        <p:strVal val="visible"/>
                                      </p:to>
                                    </p:set>
                                    <p:anim calcmode="lin" valueType="num">
                                      <p:cBhvr additive="base">
                                        <p:cTn id="7" dur="1500" fill="hold"/>
                                        <p:tgtEl>
                                          <p:spTgt spid="48"/>
                                        </p:tgtEl>
                                        <p:attrNameLst>
                                          <p:attrName>ppt_x</p:attrName>
                                        </p:attrNameLst>
                                      </p:cBhvr>
                                      <p:tavLst>
                                        <p:tav tm="0">
                                          <p:val>
                                            <p:strVal val="#ppt_x"/>
                                          </p:val>
                                        </p:tav>
                                        <p:tav tm="100000">
                                          <p:val>
                                            <p:strVal val="#ppt_x"/>
                                          </p:val>
                                        </p:tav>
                                      </p:tavLst>
                                    </p:anim>
                                    <p:anim calcmode="lin" valueType="num">
                                      <p:cBhvr additive="base">
                                        <p:cTn id="8" dur="1500" fill="hold"/>
                                        <p:tgtEl>
                                          <p:spTgt spid="4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50"/>
                                        </p:tgtEl>
                                        <p:attrNameLst>
                                          <p:attrName>style.visibility</p:attrName>
                                        </p:attrNameLst>
                                      </p:cBhvr>
                                      <p:to>
                                        <p:strVal val="visible"/>
                                      </p:to>
                                    </p:set>
                                    <p:anim calcmode="lin" valueType="num">
                                      <p:cBhvr additive="base">
                                        <p:cTn id="11" dur="2250" fill="hold"/>
                                        <p:tgtEl>
                                          <p:spTgt spid="50"/>
                                        </p:tgtEl>
                                        <p:attrNameLst>
                                          <p:attrName>ppt_x</p:attrName>
                                        </p:attrNameLst>
                                      </p:cBhvr>
                                      <p:tavLst>
                                        <p:tav tm="0">
                                          <p:val>
                                            <p:strVal val="#ppt_x"/>
                                          </p:val>
                                        </p:tav>
                                        <p:tav tm="100000">
                                          <p:val>
                                            <p:strVal val="#ppt_x"/>
                                          </p:val>
                                        </p:tav>
                                      </p:tavLst>
                                    </p:anim>
                                    <p:anim calcmode="lin" valueType="num">
                                      <p:cBhvr additive="base">
                                        <p:cTn id="12" dur="2250" fill="hold"/>
                                        <p:tgtEl>
                                          <p:spTgt spid="50"/>
                                        </p:tgtEl>
                                        <p:attrNameLst>
                                          <p:attrName>ppt_y</p:attrName>
                                        </p:attrNameLst>
                                      </p:cBhvr>
                                      <p:tavLst>
                                        <p:tav tm="0">
                                          <p:val>
                                            <p:strVal val="1+#ppt_h/2"/>
                                          </p:val>
                                        </p:tav>
                                        <p:tav tm="100000">
                                          <p:val>
                                            <p:strVal val="#ppt_y"/>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51"/>
                                        </p:tgtEl>
                                        <p:attrNameLst>
                                          <p:attrName>style.visibility</p:attrName>
                                        </p:attrNameLst>
                                      </p:cBhvr>
                                      <p:to>
                                        <p:strVal val="visible"/>
                                      </p:to>
                                    </p:set>
                                    <p:anim calcmode="lin" valueType="num">
                                      <p:cBhvr additive="base">
                                        <p:cTn id="15" dur="2250" fill="hold"/>
                                        <p:tgtEl>
                                          <p:spTgt spid="51"/>
                                        </p:tgtEl>
                                        <p:attrNameLst>
                                          <p:attrName>ppt_x</p:attrName>
                                        </p:attrNameLst>
                                      </p:cBhvr>
                                      <p:tavLst>
                                        <p:tav tm="0">
                                          <p:val>
                                            <p:strVal val="#ppt_x"/>
                                          </p:val>
                                        </p:tav>
                                        <p:tav tm="100000">
                                          <p:val>
                                            <p:strVal val="#ppt_x"/>
                                          </p:val>
                                        </p:tav>
                                      </p:tavLst>
                                    </p:anim>
                                    <p:anim calcmode="lin" valueType="num">
                                      <p:cBhvr additive="base">
                                        <p:cTn id="16" dur="2250" fill="hold"/>
                                        <p:tgtEl>
                                          <p:spTgt spid="51"/>
                                        </p:tgtEl>
                                        <p:attrNameLst>
                                          <p:attrName>ppt_y</p:attrName>
                                        </p:attrNameLst>
                                      </p:cBhvr>
                                      <p:tavLst>
                                        <p:tav tm="0">
                                          <p:val>
                                            <p:strVal val="0-#ppt_h/2"/>
                                          </p:val>
                                        </p:tav>
                                        <p:tav tm="100000">
                                          <p:val>
                                            <p:strVal val="#ppt_y"/>
                                          </p:val>
                                        </p:tav>
                                      </p:tavLst>
                                    </p:anim>
                                  </p:childTnLst>
                                </p:cTn>
                              </p:par>
                              <p:par>
                                <p:cTn id="17" presetID="2" presetClass="entr" presetSubtype="1" decel="100000" fill="hold" grpId="0" nodeType="with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additive="base">
                                        <p:cTn id="19" dur="1500" fill="hold"/>
                                        <p:tgtEl>
                                          <p:spTgt spid="4"/>
                                        </p:tgtEl>
                                        <p:attrNameLst>
                                          <p:attrName>ppt_x</p:attrName>
                                        </p:attrNameLst>
                                      </p:cBhvr>
                                      <p:tavLst>
                                        <p:tav tm="0">
                                          <p:val>
                                            <p:strVal val="#ppt_x"/>
                                          </p:val>
                                        </p:tav>
                                        <p:tav tm="100000">
                                          <p:val>
                                            <p:strVal val="#ppt_x"/>
                                          </p:val>
                                        </p:tav>
                                      </p:tavLst>
                                    </p:anim>
                                    <p:anim calcmode="lin" valueType="num">
                                      <p:cBhvr additive="base">
                                        <p:cTn id="20" dur="1500" fill="hold"/>
                                        <p:tgtEl>
                                          <p:spTgt spid="4"/>
                                        </p:tgtEl>
                                        <p:attrNameLst>
                                          <p:attrName>ppt_y</p:attrName>
                                        </p:attrNameLst>
                                      </p:cBhvr>
                                      <p:tavLst>
                                        <p:tav tm="0">
                                          <p:val>
                                            <p:strVal val="0-#ppt_h/2"/>
                                          </p:val>
                                        </p:tav>
                                        <p:tav tm="100000">
                                          <p:val>
                                            <p:strVal val="#ppt_y"/>
                                          </p:val>
                                        </p:tav>
                                      </p:tavLst>
                                    </p:anim>
                                  </p:childTnLst>
                                </p:cTn>
                              </p:par>
                              <p:par>
                                <p:cTn id="21" presetID="2" presetClass="entr" presetSubtype="1" decel="100000" fill="hold" grpId="0" nodeType="withEffect">
                                  <p:stCondLst>
                                    <p:cond delay="0"/>
                                  </p:stCondLst>
                                  <p:childTnLst>
                                    <p:set>
                                      <p:cBhvr>
                                        <p:cTn id="22" dur="1" fill="hold">
                                          <p:stCondLst>
                                            <p:cond delay="0"/>
                                          </p:stCondLst>
                                        </p:cTn>
                                        <p:tgtEl>
                                          <p:spTgt spid="5"/>
                                        </p:tgtEl>
                                        <p:attrNameLst>
                                          <p:attrName>style.visibility</p:attrName>
                                        </p:attrNameLst>
                                      </p:cBhvr>
                                      <p:to>
                                        <p:strVal val="visible"/>
                                      </p:to>
                                    </p:set>
                                    <p:anim calcmode="lin" valueType="num">
                                      <p:cBhvr additive="base">
                                        <p:cTn id="23" dur="1500" fill="hold"/>
                                        <p:tgtEl>
                                          <p:spTgt spid="5"/>
                                        </p:tgtEl>
                                        <p:attrNameLst>
                                          <p:attrName>ppt_x</p:attrName>
                                        </p:attrNameLst>
                                      </p:cBhvr>
                                      <p:tavLst>
                                        <p:tav tm="0">
                                          <p:val>
                                            <p:strVal val="#ppt_x"/>
                                          </p:val>
                                        </p:tav>
                                        <p:tav tm="100000">
                                          <p:val>
                                            <p:strVal val="#ppt_x"/>
                                          </p:val>
                                        </p:tav>
                                      </p:tavLst>
                                    </p:anim>
                                    <p:anim calcmode="lin" valueType="num">
                                      <p:cBhvr additive="base">
                                        <p:cTn id="24" dur="1500" fill="hold"/>
                                        <p:tgtEl>
                                          <p:spTgt spid="5"/>
                                        </p:tgtEl>
                                        <p:attrNameLst>
                                          <p:attrName>ppt_y</p:attrName>
                                        </p:attrNameLst>
                                      </p:cBhvr>
                                      <p:tavLst>
                                        <p:tav tm="0">
                                          <p:val>
                                            <p:strVal val="0-#ppt_h/2"/>
                                          </p:val>
                                        </p:tav>
                                        <p:tav tm="100000">
                                          <p:val>
                                            <p:strVal val="#ppt_y"/>
                                          </p:val>
                                        </p:tav>
                                      </p:tavLst>
                                    </p:anim>
                                  </p:childTnLst>
                                </p:cTn>
                              </p:par>
                              <p:par>
                                <p:cTn id="25" presetID="2" presetClass="entr" presetSubtype="1" decel="100000" fill="hold" grpId="0" nodeType="withEffect">
                                  <p:stCondLst>
                                    <p:cond delay="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1500" fill="hold"/>
                                        <p:tgtEl>
                                          <p:spTgt spid="6"/>
                                        </p:tgtEl>
                                        <p:attrNameLst>
                                          <p:attrName>ppt_x</p:attrName>
                                        </p:attrNameLst>
                                      </p:cBhvr>
                                      <p:tavLst>
                                        <p:tav tm="0">
                                          <p:val>
                                            <p:strVal val="#ppt_x"/>
                                          </p:val>
                                        </p:tav>
                                        <p:tav tm="100000">
                                          <p:val>
                                            <p:strVal val="#ppt_x"/>
                                          </p:val>
                                        </p:tav>
                                      </p:tavLst>
                                    </p:anim>
                                    <p:anim calcmode="lin" valueType="num">
                                      <p:cBhvr additive="base">
                                        <p:cTn id="28" dur="1500" fill="hold"/>
                                        <p:tgtEl>
                                          <p:spTgt spid="6"/>
                                        </p:tgtEl>
                                        <p:attrNameLst>
                                          <p:attrName>ppt_y</p:attrName>
                                        </p:attrNameLst>
                                      </p:cBhvr>
                                      <p:tavLst>
                                        <p:tav tm="0">
                                          <p:val>
                                            <p:strVal val="0-#ppt_h/2"/>
                                          </p:val>
                                        </p:tav>
                                        <p:tav tm="100000">
                                          <p:val>
                                            <p:strVal val="#ppt_y"/>
                                          </p:val>
                                        </p:tav>
                                      </p:tavLst>
                                    </p:anim>
                                  </p:childTnLst>
                                </p:cTn>
                              </p:par>
                              <p:par>
                                <p:cTn id="29" presetID="2" presetClass="entr" presetSubtype="1" decel="100000" fill="hold" grpId="0" nodeType="withEffect">
                                  <p:stCondLst>
                                    <p:cond delay="0"/>
                                  </p:stCondLst>
                                  <p:childTnLst>
                                    <p:set>
                                      <p:cBhvr>
                                        <p:cTn id="30" dur="1" fill="hold">
                                          <p:stCondLst>
                                            <p:cond delay="0"/>
                                          </p:stCondLst>
                                        </p:cTn>
                                        <p:tgtEl>
                                          <p:spTgt spid="7"/>
                                        </p:tgtEl>
                                        <p:attrNameLst>
                                          <p:attrName>style.visibility</p:attrName>
                                        </p:attrNameLst>
                                      </p:cBhvr>
                                      <p:to>
                                        <p:strVal val="visible"/>
                                      </p:to>
                                    </p:set>
                                    <p:anim calcmode="lin" valueType="num">
                                      <p:cBhvr additive="base">
                                        <p:cTn id="31" dur="1500" fill="hold"/>
                                        <p:tgtEl>
                                          <p:spTgt spid="7"/>
                                        </p:tgtEl>
                                        <p:attrNameLst>
                                          <p:attrName>ppt_x</p:attrName>
                                        </p:attrNameLst>
                                      </p:cBhvr>
                                      <p:tavLst>
                                        <p:tav tm="0">
                                          <p:val>
                                            <p:strVal val="#ppt_x"/>
                                          </p:val>
                                        </p:tav>
                                        <p:tav tm="100000">
                                          <p:val>
                                            <p:strVal val="#ppt_x"/>
                                          </p:val>
                                        </p:tav>
                                      </p:tavLst>
                                    </p:anim>
                                    <p:anim calcmode="lin" valueType="num">
                                      <p:cBhvr additive="base">
                                        <p:cTn id="32" dur="1500" fill="hold"/>
                                        <p:tgtEl>
                                          <p:spTgt spid="7"/>
                                        </p:tgtEl>
                                        <p:attrNameLst>
                                          <p:attrName>ppt_y</p:attrName>
                                        </p:attrNameLst>
                                      </p:cBhvr>
                                      <p:tavLst>
                                        <p:tav tm="0">
                                          <p:val>
                                            <p:strVal val="0-#ppt_h/2"/>
                                          </p:val>
                                        </p:tav>
                                        <p:tav tm="100000">
                                          <p:val>
                                            <p:strVal val="#ppt_y"/>
                                          </p:val>
                                        </p:tav>
                                      </p:tavLst>
                                    </p:anim>
                                  </p:childTnLst>
                                </p:cTn>
                              </p:par>
                              <p:par>
                                <p:cTn id="33" presetID="2" presetClass="entr" presetSubtype="1" decel="100000" fill="hold" nodeType="withEffect">
                                  <p:stCondLst>
                                    <p:cond delay="0"/>
                                  </p:stCondLst>
                                  <p:childTnLst>
                                    <p:set>
                                      <p:cBhvr>
                                        <p:cTn id="34" dur="1" fill="hold">
                                          <p:stCondLst>
                                            <p:cond delay="0"/>
                                          </p:stCondLst>
                                        </p:cTn>
                                        <p:tgtEl>
                                          <p:spTgt spid="9"/>
                                        </p:tgtEl>
                                        <p:attrNameLst>
                                          <p:attrName>style.visibility</p:attrName>
                                        </p:attrNameLst>
                                      </p:cBhvr>
                                      <p:to>
                                        <p:strVal val="visible"/>
                                      </p:to>
                                    </p:set>
                                    <p:anim calcmode="lin" valueType="num">
                                      <p:cBhvr additive="base">
                                        <p:cTn id="35" dur="1500" fill="hold"/>
                                        <p:tgtEl>
                                          <p:spTgt spid="9"/>
                                        </p:tgtEl>
                                        <p:attrNameLst>
                                          <p:attrName>ppt_x</p:attrName>
                                        </p:attrNameLst>
                                      </p:cBhvr>
                                      <p:tavLst>
                                        <p:tav tm="0">
                                          <p:val>
                                            <p:strVal val="#ppt_x"/>
                                          </p:val>
                                        </p:tav>
                                        <p:tav tm="100000">
                                          <p:val>
                                            <p:strVal val="#ppt_x"/>
                                          </p:val>
                                        </p:tav>
                                      </p:tavLst>
                                    </p:anim>
                                    <p:anim calcmode="lin" valueType="num">
                                      <p:cBhvr additive="base">
                                        <p:cTn id="36" dur="1500" fill="hold"/>
                                        <p:tgtEl>
                                          <p:spTgt spid="9"/>
                                        </p:tgtEl>
                                        <p:attrNameLst>
                                          <p:attrName>ppt_y</p:attrName>
                                        </p:attrNameLst>
                                      </p:cBhvr>
                                      <p:tavLst>
                                        <p:tav tm="0">
                                          <p:val>
                                            <p:strVal val="0-#ppt_h/2"/>
                                          </p:val>
                                        </p:tav>
                                        <p:tav tm="100000">
                                          <p:val>
                                            <p:strVal val="#ppt_y"/>
                                          </p:val>
                                        </p:tav>
                                      </p:tavLst>
                                    </p:anim>
                                  </p:childTnLst>
                                </p:cTn>
                              </p:par>
                              <p:par>
                                <p:cTn id="37" presetID="2" presetClass="entr" presetSubtype="1" decel="100000" fill="hold" grpId="0" nodeType="withEffect">
                                  <p:stCondLst>
                                    <p:cond delay="0"/>
                                  </p:stCondLst>
                                  <p:childTnLst>
                                    <p:set>
                                      <p:cBhvr>
                                        <p:cTn id="38" dur="1" fill="hold">
                                          <p:stCondLst>
                                            <p:cond delay="0"/>
                                          </p:stCondLst>
                                        </p:cTn>
                                        <p:tgtEl>
                                          <p:spTgt spid="10"/>
                                        </p:tgtEl>
                                        <p:attrNameLst>
                                          <p:attrName>style.visibility</p:attrName>
                                        </p:attrNameLst>
                                      </p:cBhvr>
                                      <p:to>
                                        <p:strVal val="visible"/>
                                      </p:to>
                                    </p:set>
                                    <p:anim calcmode="lin" valueType="num">
                                      <p:cBhvr additive="base">
                                        <p:cTn id="39" dur="1500" fill="hold"/>
                                        <p:tgtEl>
                                          <p:spTgt spid="10"/>
                                        </p:tgtEl>
                                        <p:attrNameLst>
                                          <p:attrName>ppt_x</p:attrName>
                                        </p:attrNameLst>
                                      </p:cBhvr>
                                      <p:tavLst>
                                        <p:tav tm="0">
                                          <p:val>
                                            <p:strVal val="#ppt_x"/>
                                          </p:val>
                                        </p:tav>
                                        <p:tav tm="100000">
                                          <p:val>
                                            <p:strVal val="#ppt_x"/>
                                          </p:val>
                                        </p:tav>
                                      </p:tavLst>
                                    </p:anim>
                                    <p:anim calcmode="lin" valueType="num">
                                      <p:cBhvr additive="base">
                                        <p:cTn id="40" dur="1500" fill="hold"/>
                                        <p:tgtEl>
                                          <p:spTgt spid="10"/>
                                        </p:tgtEl>
                                        <p:attrNameLst>
                                          <p:attrName>ppt_y</p:attrName>
                                        </p:attrNameLst>
                                      </p:cBhvr>
                                      <p:tavLst>
                                        <p:tav tm="0">
                                          <p:val>
                                            <p:strVal val="0-#ppt_h/2"/>
                                          </p:val>
                                        </p:tav>
                                        <p:tav tm="100000">
                                          <p:val>
                                            <p:strVal val="#ppt_y"/>
                                          </p:val>
                                        </p:tav>
                                      </p:tavLst>
                                    </p:anim>
                                  </p:childTnLst>
                                </p:cTn>
                              </p:par>
                              <p:par>
                                <p:cTn id="41" presetID="2" presetClass="entr" presetSubtype="1" decel="100000" fill="hold" grpId="0" nodeType="withEffect">
                                  <p:stCondLst>
                                    <p:cond delay="0"/>
                                  </p:stCondLst>
                                  <p:childTnLst>
                                    <p:set>
                                      <p:cBhvr>
                                        <p:cTn id="42" dur="1" fill="hold">
                                          <p:stCondLst>
                                            <p:cond delay="0"/>
                                          </p:stCondLst>
                                        </p:cTn>
                                        <p:tgtEl>
                                          <p:spTgt spid="11"/>
                                        </p:tgtEl>
                                        <p:attrNameLst>
                                          <p:attrName>style.visibility</p:attrName>
                                        </p:attrNameLst>
                                      </p:cBhvr>
                                      <p:to>
                                        <p:strVal val="visible"/>
                                      </p:to>
                                    </p:set>
                                    <p:anim calcmode="lin" valueType="num">
                                      <p:cBhvr additive="base">
                                        <p:cTn id="43" dur="1500" fill="hold"/>
                                        <p:tgtEl>
                                          <p:spTgt spid="11"/>
                                        </p:tgtEl>
                                        <p:attrNameLst>
                                          <p:attrName>ppt_x</p:attrName>
                                        </p:attrNameLst>
                                      </p:cBhvr>
                                      <p:tavLst>
                                        <p:tav tm="0">
                                          <p:val>
                                            <p:strVal val="#ppt_x"/>
                                          </p:val>
                                        </p:tav>
                                        <p:tav tm="100000">
                                          <p:val>
                                            <p:strVal val="#ppt_x"/>
                                          </p:val>
                                        </p:tav>
                                      </p:tavLst>
                                    </p:anim>
                                    <p:anim calcmode="lin" valueType="num">
                                      <p:cBhvr additive="base">
                                        <p:cTn id="44" dur="1500" fill="hold"/>
                                        <p:tgtEl>
                                          <p:spTgt spid="11"/>
                                        </p:tgtEl>
                                        <p:attrNameLst>
                                          <p:attrName>ppt_y</p:attrName>
                                        </p:attrNameLst>
                                      </p:cBhvr>
                                      <p:tavLst>
                                        <p:tav tm="0">
                                          <p:val>
                                            <p:strVal val="0-#ppt_h/2"/>
                                          </p:val>
                                        </p:tav>
                                        <p:tav tm="100000">
                                          <p:val>
                                            <p:strVal val="#ppt_y"/>
                                          </p:val>
                                        </p:tav>
                                      </p:tavLst>
                                    </p:anim>
                                  </p:childTnLst>
                                </p:cTn>
                              </p:par>
                              <p:par>
                                <p:cTn id="45" presetID="2" presetClass="entr" presetSubtype="1" decel="100000" fill="hold" grpId="0" nodeType="withEffect">
                                  <p:stCondLst>
                                    <p:cond delay="0"/>
                                  </p:stCondLst>
                                  <p:childTnLst>
                                    <p:set>
                                      <p:cBhvr>
                                        <p:cTn id="46" dur="1" fill="hold">
                                          <p:stCondLst>
                                            <p:cond delay="0"/>
                                          </p:stCondLst>
                                        </p:cTn>
                                        <p:tgtEl>
                                          <p:spTgt spid="12"/>
                                        </p:tgtEl>
                                        <p:attrNameLst>
                                          <p:attrName>style.visibility</p:attrName>
                                        </p:attrNameLst>
                                      </p:cBhvr>
                                      <p:to>
                                        <p:strVal val="visible"/>
                                      </p:to>
                                    </p:set>
                                    <p:anim calcmode="lin" valueType="num">
                                      <p:cBhvr additive="base">
                                        <p:cTn id="47" dur="1500" fill="hold"/>
                                        <p:tgtEl>
                                          <p:spTgt spid="12"/>
                                        </p:tgtEl>
                                        <p:attrNameLst>
                                          <p:attrName>ppt_x</p:attrName>
                                        </p:attrNameLst>
                                      </p:cBhvr>
                                      <p:tavLst>
                                        <p:tav tm="0">
                                          <p:val>
                                            <p:strVal val="#ppt_x"/>
                                          </p:val>
                                        </p:tav>
                                        <p:tav tm="100000">
                                          <p:val>
                                            <p:strVal val="#ppt_x"/>
                                          </p:val>
                                        </p:tav>
                                      </p:tavLst>
                                    </p:anim>
                                    <p:anim calcmode="lin" valueType="num">
                                      <p:cBhvr additive="base">
                                        <p:cTn id="48" dur="1500" fill="hold"/>
                                        <p:tgtEl>
                                          <p:spTgt spid="12"/>
                                        </p:tgtEl>
                                        <p:attrNameLst>
                                          <p:attrName>ppt_y</p:attrName>
                                        </p:attrNameLst>
                                      </p:cBhvr>
                                      <p:tavLst>
                                        <p:tav tm="0">
                                          <p:val>
                                            <p:strVal val="0-#ppt_h/2"/>
                                          </p:val>
                                        </p:tav>
                                        <p:tav tm="100000">
                                          <p:val>
                                            <p:strVal val="#ppt_y"/>
                                          </p:val>
                                        </p:tav>
                                      </p:tavLst>
                                    </p:anim>
                                  </p:childTnLst>
                                </p:cTn>
                              </p:par>
                              <p:par>
                                <p:cTn id="49" presetID="2" presetClass="entr" presetSubtype="4" decel="100000" fill="hold" grpId="0" nodeType="withEffect">
                                  <p:stCondLst>
                                    <p:cond delay="0"/>
                                  </p:stCondLst>
                                  <p:childTnLst>
                                    <p:set>
                                      <p:cBhvr>
                                        <p:cTn id="50" dur="1" fill="hold">
                                          <p:stCondLst>
                                            <p:cond delay="0"/>
                                          </p:stCondLst>
                                        </p:cTn>
                                        <p:tgtEl>
                                          <p:spTgt spid="3"/>
                                        </p:tgtEl>
                                        <p:attrNameLst>
                                          <p:attrName>style.visibility</p:attrName>
                                        </p:attrNameLst>
                                      </p:cBhvr>
                                      <p:to>
                                        <p:strVal val="visible"/>
                                      </p:to>
                                    </p:set>
                                    <p:anim calcmode="lin" valueType="num">
                                      <p:cBhvr additive="base">
                                        <p:cTn id="51" dur="1500" fill="hold"/>
                                        <p:tgtEl>
                                          <p:spTgt spid="3"/>
                                        </p:tgtEl>
                                        <p:attrNameLst>
                                          <p:attrName>ppt_x</p:attrName>
                                        </p:attrNameLst>
                                      </p:cBhvr>
                                      <p:tavLst>
                                        <p:tav tm="0">
                                          <p:val>
                                            <p:strVal val="#ppt_x"/>
                                          </p:val>
                                        </p:tav>
                                        <p:tav tm="100000">
                                          <p:val>
                                            <p:strVal val="#ppt_x"/>
                                          </p:val>
                                        </p:tav>
                                      </p:tavLst>
                                    </p:anim>
                                    <p:anim calcmode="lin" valueType="num">
                                      <p:cBhvr additive="base">
                                        <p:cTn id="52" dur="1500" fill="hold"/>
                                        <p:tgtEl>
                                          <p:spTgt spid="3"/>
                                        </p:tgtEl>
                                        <p:attrNameLst>
                                          <p:attrName>ppt_y</p:attrName>
                                        </p:attrNameLst>
                                      </p:cBhvr>
                                      <p:tavLst>
                                        <p:tav tm="0">
                                          <p:val>
                                            <p:strVal val="1+#ppt_h/2"/>
                                          </p:val>
                                        </p:tav>
                                        <p:tav tm="100000">
                                          <p:val>
                                            <p:strVal val="#ppt_y"/>
                                          </p:val>
                                        </p:tav>
                                      </p:tavLst>
                                    </p:anim>
                                  </p:childTnLst>
                                </p:cTn>
                              </p:par>
                              <p:par>
                                <p:cTn id="53" presetID="2" presetClass="entr" presetSubtype="4" decel="100000" fill="hold" grpId="0" nodeType="withEffect">
                                  <p:stCondLst>
                                    <p:cond delay="0"/>
                                  </p:stCondLst>
                                  <p:childTnLst>
                                    <p:set>
                                      <p:cBhvr>
                                        <p:cTn id="54" dur="1" fill="hold">
                                          <p:stCondLst>
                                            <p:cond delay="0"/>
                                          </p:stCondLst>
                                        </p:cTn>
                                        <p:tgtEl>
                                          <p:spTgt spid="47"/>
                                        </p:tgtEl>
                                        <p:attrNameLst>
                                          <p:attrName>style.visibility</p:attrName>
                                        </p:attrNameLst>
                                      </p:cBhvr>
                                      <p:to>
                                        <p:strVal val="visible"/>
                                      </p:to>
                                    </p:set>
                                    <p:anim calcmode="lin" valueType="num">
                                      <p:cBhvr additive="base">
                                        <p:cTn id="55" dur="1500" fill="hold"/>
                                        <p:tgtEl>
                                          <p:spTgt spid="47"/>
                                        </p:tgtEl>
                                        <p:attrNameLst>
                                          <p:attrName>ppt_x</p:attrName>
                                        </p:attrNameLst>
                                      </p:cBhvr>
                                      <p:tavLst>
                                        <p:tav tm="0">
                                          <p:val>
                                            <p:strVal val="#ppt_x"/>
                                          </p:val>
                                        </p:tav>
                                        <p:tav tm="100000">
                                          <p:val>
                                            <p:strVal val="#ppt_x"/>
                                          </p:val>
                                        </p:tav>
                                      </p:tavLst>
                                    </p:anim>
                                    <p:anim calcmode="lin" valueType="num">
                                      <p:cBhvr additive="base">
                                        <p:cTn id="56" dur="1500" fill="hold"/>
                                        <p:tgtEl>
                                          <p:spTgt spid="47"/>
                                        </p:tgtEl>
                                        <p:attrNameLst>
                                          <p:attrName>ppt_y</p:attrName>
                                        </p:attrNameLst>
                                      </p:cBhvr>
                                      <p:tavLst>
                                        <p:tav tm="0">
                                          <p:val>
                                            <p:strVal val="1+#ppt_h/2"/>
                                          </p:val>
                                        </p:tav>
                                        <p:tav tm="100000">
                                          <p:val>
                                            <p:strVal val="#ppt_y"/>
                                          </p:val>
                                        </p:tav>
                                      </p:tavLst>
                                    </p:anim>
                                  </p:childTnLst>
                                </p:cTn>
                              </p:par>
                              <p:par>
                                <p:cTn id="57" presetID="2" presetClass="entr" presetSubtype="4" decel="100000" fill="hold" grpId="0" nodeType="withEffect">
                                  <p:stCondLst>
                                    <p:cond delay="0"/>
                                  </p:stCondLst>
                                  <p:childTnLst>
                                    <p:set>
                                      <p:cBhvr>
                                        <p:cTn id="58" dur="1" fill="hold">
                                          <p:stCondLst>
                                            <p:cond delay="0"/>
                                          </p:stCondLst>
                                        </p:cTn>
                                        <p:tgtEl>
                                          <p:spTgt spid="49"/>
                                        </p:tgtEl>
                                        <p:attrNameLst>
                                          <p:attrName>style.visibility</p:attrName>
                                        </p:attrNameLst>
                                      </p:cBhvr>
                                      <p:to>
                                        <p:strVal val="visible"/>
                                      </p:to>
                                    </p:set>
                                    <p:anim calcmode="lin" valueType="num">
                                      <p:cBhvr additive="base">
                                        <p:cTn id="59" dur="1500" fill="hold"/>
                                        <p:tgtEl>
                                          <p:spTgt spid="49"/>
                                        </p:tgtEl>
                                        <p:attrNameLst>
                                          <p:attrName>ppt_x</p:attrName>
                                        </p:attrNameLst>
                                      </p:cBhvr>
                                      <p:tavLst>
                                        <p:tav tm="0">
                                          <p:val>
                                            <p:strVal val="#ppt_x"/>
                                          </p:val>
                                        </p:tav>
                                        <p:tav tm="100000">
                                          <p:val>
                                            <p:strVal val="#ppt_x"/>
                                          </p:val>
                                        </p:tav>
                                      </p:tavLst>
                                    </p:anim>
                                    <p:anim calcmode="lin" valueType="num">
                                      <p:cBhvr additive="base">
                                        <p:cTn id="60" dur="1500" fill="hold"/>
                                        <p:tgtEl>
                                          <p:spTgt spid="4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10" grpId="0"/>
      <p:bldP spid="11" grpId="0"/>
      <p:bldP spid="12" grpId="0"/>
      <p:bldP spid="3" grpId="0" animBg="1"/>
      <p:bldP spid="47" grpId="0" animBg="1"/>
      <p:bldP spid="48" grpId="0"/>
      <p:bldP spid="49" grpId="0"/>
      <p:bldP spid="50" grpId="0" animBg="1"/>
      <p:bldP spid="51" grpId="0" animBg="1"/>
    </p:bldLst>
  </p:timing>
</p:sld>
</file>

<file path=ppt/slides/slide19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1" name="TextBox 30">
            <a:extLst>
              <a:ext uri="{FF2B5EF4-FFF2-40B4-BE49-F238E27FC236}">
                <a16:creationId xmlns:a16="http://schemas.microsoft.com/office/drawing/2014/main" id="{1826D13D-B486-408C-BEF7-FB48C6079FBC}"/>
              </a:ext>
            </a:extLst>
          </p:cNvPr>
          <p:cNvSpPr txBox="1"/>
          <p:nvPr/>
        </p:nvSpPr>
        <p:spPr>
          <a:xfrm>
            <a:off x="13876706" y="6543998"/>
            <a:ext cx="7150981" cy="1477328"/>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32" name="TextBox 31">
            <a:extLst>
              <a:ext uri="{FF2B5EF4-FFF2-40B4-BE49-F238E27FC236}">
                <a16:creationId xmlns:a16="http://schemas.microsoft.com/office/drawing/2014/main" id="{553B7C93-0B72-453B-9AD1-9A93FB8032ED}"/>
              </a:ext>
            </a:extLst>
          </p:cNvPr>
          <p:cNvSpPr txBox="1"/>
          <p:nvPr/>
        </p:nvSpPr>
        <p:spPr>
          <a:xfrm>
            <a:off x="13876707" y="3481801"/>
            <a:ext cx="7204242" cy="286232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effectLst/>
                <a:uLnTx/>
                <a:uFillTx/>
                <a:latin typeface="Century Gothic"/>
                <a:ea typeface="+mn-ea"/>
                <a:cs typeface="+mn-cs"/>
              </a:rPr>
              <a:t>Creating inspiring ideas and building brands </a:t>
            </a:r>
          </a:p>
        </p:txBody>
      </p:sp>
      <p:sp>
        <p:nvSpPr>
          <p:cNvPr id="33" name="Rectangle: Rounded Corners 32">
            <a:extLst>
              <a:ext uri="{FF2B5EF4-FFF2-40B4-BE49-F238E27FC236}">
                <a16:creationId xmlns:a16="http://schemas.microsoft.com/office/drawing/2014/main" id="{36F58348-0850-49DC-8144-2EDB198321EA}"/>
              </a:ext>
            </a:extLst>
          </p:cNvPr>
          <p:cNvSpPr/>
          <p:nvPr/>
        </p:nvSpPr>
        <p:spPr>
          <a:xfrm>
            <a:off x="13876707" y="8347397"/>
            <a:ext cx="2518693" cy="695435"/>
          </a:xfrm>
          <a:prstGeom prst="roundRect">
            <a:avLst>
              <a:gd name="adj" fmla="val 50000"/>
            </a:avLst>
          </a:prstGeom>
          <a:solidFill>
            <a:srgbClr val="17214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alibri"/>
                <a:ea typeface="+mn-ea"/>
                <a:cs typeface="+mn-cs"/>
              </a:rPr>
              <a:t>Discover All Features</a:t>
            </a:r>
          </a:p>
        </p:txBody>
      </p:sp>
      <p:sp>
        <p:nvSpPr>
          <p:cNvPr id="38" name="TextBox 37">
            <a:extLst>
              <a:ext uri="{FF2B5EF4-FFF2-40B4-BE49-F238E27FC236}">
                <a16:creationId xmlns:a16="http://schemas.microsoft.com/office/drawing/2014/main" id="{EFC1A806-2B4C-465A-A38B-D2560CCECA10}"/>
              </a:ext>
            </a:extLst>
          </p:cNvPr>
          <p:cNvSpPr txBox="1"/>
          <p:nvPr/>
        </p:nvSpPr>
        <p:spPr>
          <a:xfrm>
            <a:off x="7781016" y="5694057"/>
            <a:ext cx="3548457" cy="1815882"/>
          </a:xfrm>
          <a:prstGeom prst="rect">
            <a:avLst/>
          </a:prstGeom>
          <a:noFill/>
        </p:spPr>
        <p:txBody>
          <a:bodyPr wrap="square" lIns="0" rtlCol="0">
            <a:spAutoFit/>
          </a:bodyPr>
          <a:lstStyle/>
          <a:p>
            <a:pPr>
              <a:defRPr/>
            </a:pPr>
            <a:r>
              <a:rPr lang="en-US" sz="3600" b="1">
                <a:latin typeface="Century Gothic"/>
              </a:rPr>
              <a:t>Briefcase</a:t>
            </a:r>
            <a:endParaRPr lang="en-US" sz="4800" b="1">
              <a:latin typeface="Century Gothic"/>
            </a:endParaRPr>
          </a:p>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Nam eget lorem id ligula elementum efficitur. Etiam auctor lorem et nibh porttitor, a vestibulum magna laoreet.</a:t>
            </a:r>
          </a:p>
        </p:txBody>
      </p:sp>
      <p:sp>
        <p:nvSpPr>
          <p:cNvPr id="40" name="TextBox 39">
            <a:extLst>
              <a:ext uri="{FF2B5EF4-FFF2-40B4-BE49-F238E27FC236}">
                <a16:creationId xmlns:a16="http://schemas.microsoft.com/office/drawing/2014/main" id="{6CF88B40-9491-4CA4-81F5-0D00C3882B9F}"/>
              </a:ext>
            </a:extLst>
          </p:cNvPr>
          <p:cNvSpPr txBox="1"/>
          <p:nvPr/>
        </p:nvSpPr>
        <p:spPr>
          <a:xfrm>
            <a:off x="3359487" y="5587712"/>
            <a:ext cx="3238082" cy="1815882"/>
          </a:xfrm>
          <a:prstGeom prst="rect">
            <a:avLst/>
          </a:prstGeom>
          <a:noFill/>
        </p:spPr>
        <p:txBody>
          <a:bodyPr wrap="square" lIns="0" rtlCol="0">
            <a:spAutoFit/>
          </a:bodyPr>
          <a:lstStyle/>
          <a:p>
            <a:pPr>
              <a:defRPr/>
            </a:pPr>
            <a:r>
              <a:rPr lang="en-US" sz="3600" b="1">
                <a:latin typeface="Century Gothic"/>
              </a:rPr>
              <a:t>Marketing</a:t>
            </a:r>
            <a:endParaRPr lang="en-US" sz="4800" b="1">
              <a:latin typeface="Century Gothic"/>
            </a:endParaRPr>
          </a:p>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Nam eget lorem id ligula elementum efficitur. Etiam auctor lorem et nibh porttitor, a vestibulum magna laoreet.</a:t>
            </a:r>
          </a:p>
        </p:txBody>
      </p:sp>
      <p:sp>
        <p:nvSpPr>
          <p:cNvPr id="41" name="Rectangle 40">
            <a:extLst>
              <a:ext uri="{FF2B5EF4-FFF2-40B4-BE49-F238E27FC236}">
                <a16:creationId xmlns:a16="http://schemas.microsoft.com/office/drawing/2014/main" id="{8FD3E144-EC76-4E32-A10B-5211FA332BB1}"/>
              </a:ext>
            </a:extLst>
          </p:cNvPr>
          <p:cNvSpPr/>
          <p:nvPr/>
        </p:nvSpPr>
        <p:spPr>
          <a:xfrm>
            <a:off x="3239920" y="7791586"/>
            <a:ext cx="1201782" cy="1323439"/>
          </a:xfrm>
          <a:prstGeom prst="rect">
            <a:avLst/>
          </a:prstGeom>
        </p:spPr>
        <p:txBody>
          <a:bodyPr wrap="square">
            <a:spAutoFit/>
          </a:bodyPr>
          <a:lstStyle/>
          <a:p>
            <a:pPr algn="ctr">
              <a:defRPr/>
            </a:pPr>
            <a:r>
              <a:rPr lang="en-US" sz="8000">
                <a:solidFill>
                  <a:srgbClr val="377DFF"/>
                </a:solidFill>
                <a:latin typeface="Designball-Electronic-Device-01" pitchFamily="2" charset="0"/>
                <a:cs typeface="Arial" panose="020B0604020202020204" pitchFamily="34" charset="0"/>
              </a:rPr>
              <a:t>b</a:t>
            </a:r>
          </a:p>
        </p:txBody>
      </p:sp>
      <p:sp>
        <p:nvSpPr>
          <p:cNvPr id="43" name="TextBox 42">
            <a:extLst>
              <a:ext uri="{FF2B5EF4-FFF2-40B4-BE49-F238E27FC236}">
                <a16:creationId xmlns:a16="http://schemas.microsoft.com/office/drawing/2014/main" id="{06BA636E-68DC-4A55-98C9-06144D852002}"/>
              </a:ext>
            </a:extLst>
          </p:cNvPr>
          <p:cNvSpPr txBox="1"/>
          <p:nvPr/>
        </p:nvSpPr>
        <p:spPr>
          <a:xfrm>
            <a:off x="3198571" y="8966842"/>
            <a:ext cx="4239211"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377DFF"/>
                </a:solidFill>
                <a:effectLst/>
                <a:uLnTx/>
                <a:uFillTx/>
                <a:latin typeface="Calibri"/>
                <a:ea typeface="+mn-ea"/>
                <a:cs typeface="+mn-cs"/>
              </a:rPr>
              <a:t>Software &gt;</a:t>
            </a:r>
          </a:p>
        </p:txBody>
      </p:sp>
      <p:sp>
        <p:nvSpPr>
          <p:cNvPr id="44" name="TextBox 43">
            <a:extLst>
              <a:ext uri="{FF2B5EF4-FFF2-40B4-BE49-F238E27FC236}">
                <a16:creationId xmlns:a16="http://schemas.microsoft.com/office/drawing/2014/main" id="{B56496E2-ACEA-4079-8314-70698B81FFA0}"/>
              </a:ext>
            </a:extLst>
          </p:cNvPr>
          <p:cNvSpPr txBox="1"/>
          <p:nvPr/>
        </p:nvSpPr>
        <p:spPr>
          <a:xfrm>
            <a:off x="3198571" y="9481330"/>
            <a:ext cx="2600345" cy="1295868"/>
          </a:xfrm>
          <a:prstGeom prst="rect">
            <a:avLst/>
          </a:prstGeom>
          <a:noFill/>
        </p:spPr>
        <p:txBody>
          <a:bodyPr wrap="square" rtlCol="0" anchor="t">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solidFill>
                  <a:srgbClr val="377DFF"/>
                </a:solidFill>
                <a:effectLst/>
                <a:uLnTx/>
                <a:uFillTx/>
                <a:latin typeface="Calibri"/>
                <a:ea typeface="+mn-ea"/>
                <a:cs typeface="+mn-cs"/>
              </a:rPr>
              <a:t>Awesome notepad app. It gives you a quick and simple notepad.</a:t>
            </a:r>
          </a:p>
        </p:txBody>
      </p:sp>
      <p:sp>
        <p:nvSpPr>
          <p:cNvPr id="45" name="Rectangle 44">
            <a:extLst>
              <a:ext uri="{FF2B5EF4-FFF2-40B4-BE49-F238E27FC236}">
                <a16:creationId xmlns:a16="http://schemas.microsoft.com/office/drawing/2014/main" id="{EA7C0B9F-421C-4E75-B47A-F5FD116BF71B}"/>
              </a:ext>
            </a:extLst>
          </p:cNvPr>
          <p:cNvSpPr/>
          <p:nvPr/>
        </p:nvSpPr>
        <p:spPr>
          <a:xfrm>
            <a:off x="7759555" y="7791586"/>
            <a:ext cx="1201782" cy="1323439"/>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0" b="0" i="0" u="none" strike="noStrike" kern="1200" cap="none" spc="0" normalizeH="0" baseline="0" noProof="0">
                <a:ln>
                  <a:noFill/>
                </a:ln>
                <a:solidFill>
                  <a:srgbClr val="377DFF"/>
                </a:solidFill>
                <a:effectLst/>
                <a:uLnTx/>
                <a:uFillTx/>
                <a:latin typeface="Designball-Electronic-Device-01" pitchFamily="2" charset="0"/>
                <a:cs typeface="Arial" panose="020B0604020202020204" pitchFamily="34" charset="0"/>
              </a:rPr>
              <a:t>d</a:t>
            </a:r>
          </a:p>
        </p:txBody>
      </p:sp>
      <p:sp>
        <p:nvSpPr>
          <p:cNvPr id="46" name="TextBox 45">
            <a:extLst>
              <a:ext uri="{FF2B5EF4-FFF2-40B4-BE49-F238E27FC236}">
                <a16:creationId xmlns:a16="http://schemas.microsoft.com/office/drawing/2014/main" id="{ADAFACC7-A9AF-44C9-8B1D-D47122D70584}"/>
              </a:ext>
            </a:extLst>
          </p:cNvPr>
          <p:cNvSpPr txBox="1"/>
          <p:nvPr/>
        </p:nvSpPr>
        <p:spPr>
          <a:xfrm>
            <a:off x="7718206" y="8966842"/>
            <a:ext cx="4239211"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377DFF"/>
                </a:solidFill>
                <a:effectLst/>
                <a:uLnTx/>
                <a:uFillTx/>
                <a:latin typeface="Calibri"/>
                <a:ea typeface="+mn-ea"/>
                <a:cs typeface="+mn-cs"/>
              </a:rPr>
              <a:t>Quickly &gt;</a:t>
            </a:r>
          </a:p>
        </p:txBody>
      </p:sp>
      <p:sp>
        <p:nvSpPr>
          <p:cNvPr id="47" name="TextBox 46">
            <a:extLst>
              <a:ext uri="{FF2B5EF4-FFF2-40B4-BE49-F238E27FC236}">
                <a16:creationId xmlns:a16="http://schemas.microsoft.com/office/drawing/2014/main" id="{E7E7F922-1A97-4347-9DC6-074C8BDA90F1}"/>
              </a:ext>
            </a:extLst>
          </p:cNvPr>
          <p:cNvSpPr txBox="1"/>
          <p:nvPr/>
        </p:nvSpPr>
        <p:spPr>
          <a:xfrm>
            <a:off x="7718206" y="9481330"/>
            <a:ext cx="2600345" cy="1295868"/>
          </a:xfrm>
          <a:prstGeom prst="rect">
            <a:avLst/>
          </a:prstGeom>
          <a:noFill/>
        </p:spPr>
        <p:txBody>
          <a:bodyPr wrap="square" rtlCol="0" anchor="t">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0" i="0" u="none" strike="noStrike" kern="1200" cap="none" spc="0" normalizeH="0" baseline="0" noProof="0">
                <a:ln>
                  <a:noFill/>
                </a:ln>
                <a:solidFill>
                  <a:srgbClr val="377DFF"/>
                </a:solidFill>
                <a:effectLst/>
                <a:uLnTx/>
                <a:uFillTx/>
                <a:latin typeface="Calibri"/>
                <a:ea typeface="+mn-ea"/>
                <a:cs typeface="+mn-cs"/>
              </a:rPr>
              <a:t>Awesome notepad app. It gives you a quick and simple notepad.</a:t>
            </a:r>
          </a:p>
        </p:txBody>
      </p:sp>
      <p:sp>
        <p:nvSpPr>
          <p:cNvPr id="54" name="Rectangle 53">
            <a:extLst>
              <a:ext uri="{FF2B5EF4-FFF2-40B4-BE49-F238E27FC236}">
                <a16:creationId xmlns:a16="http://schemas.microsoft.com/office/drawing/2014/main" id="{79C4C882-A7F2-4314-BF5C-70EA296160AC}"/>
              </a:ext>
            </a:extLst>
          </p:cNvPr>
          <p:cNvSpPr/>
          <p:nvPr/>
        </p:nvSpPr>
        <p:spPr>
          <a:xfrm>
            <a:off x="12193588" y="-11049000"/>
            <a:ext cx="10629900" cy="11049000"/>
          </a:xfrm>
          <a:prstGeom prst="rect">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2">
            <a:extLst>
              <a:ext uri="{FF2B5EF4-FFF2-40B4-BE49-F238E27FC236}">
                <a16:creationId xmlns:a16="http://schemas.microsoft.com/office/drawing/2014/main" id="{71299F59-79EA-42D4-9D29-69B7234480CE}"/>
              </a:ext>
            </a:extLst>
          </p:cNvPr>
          <p:cNvSpPr>
            <a:spLocks noGrp="1"/>
          </p:cNvSpPr>
          <p:nvPr>
            <p:ph type="pic" sz="quarter" idx="12"/>
          </p:nvPr>
        </p:nvSpPr>
        <p:spPr/>
      </p:sp>
      <p:sp>
        <p:nvSpPr>
          <p:cNvPr id="5" name="Picture Placeholder 4">
            <a:extLst>
              <a:ext uri="{FF2B5EF4-FFF2-40B4-BE49-F238E27FC236}">
                <a16:creationId xmlns:a16="http://schemas.microsoft.com/office/drawing/2014/main" id="{C5613047-5898-497E-84AA-28EC267FEF61}"/>
              </a:ext>
            </a:extLst>
          </p:cNvPr>
          <p:cNvSpPr>
            <a:spLocks noGrp="1"/>
          </p:cNvSpPr>
          <p:nvPr>
            <p:ph type="pic" sz="quarter" idx="13"/>
          </p:nvPr>
        </p:nvSpPr>
        <p:spPr/>
      </p:sp>
      <p:sp>
        <p:nvSpPr>
          <p:cNvPr id="55" name="Rectangle 54">
            <a:extLst>
              <a:ext uri="{FF2B5EF4-FFF2-40B4-BE49-F238E27FC236}">
                <a16:creationId xmlns:a16="http://schemas.microsoft.com/office/drawing/2014/main" id="{70A338C6-8BEE-4473-90D5-C89D8191AF23}"/>
              </a:ext>
            </a:extLst>
          </p:cNvPr>
          <p:cNvSpPr/>
          <p:nvPr/>
        </p:nvSpPr>
        <p:spPr>
          <a:xfrm>
            <a:off x="1563687" y="13716000"/>
            <a:ext cx="10629900" cy="11049000"/>
          </a:xfrm>
          <a:prstGeom prst="rect">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99227053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54"/>
                                        </p:tgtEl>
                                        <p:attrNameLst>
                                          <p:attrName>style.visibility</p:attrName>
                                        </p:attrNameLst>
                                      </p:cBhvr>
                                      <p:to>
                                        <p:strVal val="visible"/>
                                      </p:to>
                                    </p:set>
                                    <p:anim calcmode="lin" valueType="num">
                                      <p:cBhvr additive="base">
                                        <p:cTn id="7" dur="2250" fill="hold"/>
                                        <p:tgtEl>
                                          <p:spTgt spid="54"/>
                                        </p:tgtEl>
                                        <p:attrNameLst>
                                          <p:attrName>ppt_x</p:attrName>
                                        </p:attrNameLst>
                                      </p:cBhvr>
                                      <p:tavLst>
                                        <p:tav tm="0">
                                          <p:val>
                                            <p:strVal val="#ppt_x"/>
                                          </p:val>
                                        </p:tav>
                                        <p:tav tm="100000">
                                          <p:val>
                                            <p:strVal val="#ppt_x"/>
                                          </p:val>
                                        </p:tav>
                                      </p:tavLst>
                                    </p:anim>
                                    <p:anim calcmode="lin" valueType="num">
                                      <p:cBhvr additive="base">
                                        <p:cTn id="8" dur="2250" fill="hold"/>
                                        <p:tgtEl>
                                          <p:spTgt spid="54"/>
                                        </p:tgtEl>
                                        <p:attrNameLst>
                                          <p:attrName>ppt_y</p:attrName>
                                        </p:attrNameLst>
                                      </p:cBhvr>
                                      <p:tavLst>
                                        <p:tav tm="0">
                                          <p:val>
                                            <p:strVal val="1+#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55"/>
                                        </p:tgtEl>
                                        <p:attrNameLst>
                                          <p:attrName>style.visibility</p:attrName>
                                        </p:attrNameLst>
                                      </p:cBhvr>
                                      <p:to>
                                        <p:strVal val="visible"/>
                                      </p:to>
                                    </p:set>
                                    <p:anim calcmode="lin" valueType="num">
                                      <p:cBhvr additive="base">
                                        <p:cTn id="11" dur="2250" fill="hold"/>
                                        <p:tgtEl>
                                          <p:spTgt spid="55"/>
                                        </p:tgtEl>
                                        <p:attrNameLst>
                                          <p:attrName>ppt_x</p:attrName>
                                        </p:attrNameLst>
                                      </p:cBhvr>
                                      <p:tavLst>
                                        <p:tav tm="0">
                                          <p:val>
                                            <p:strVal val="#ppt_x"/>
                                          </p:val>
                                        </p:tav>
                                        <p:tav tm="100000">
                                          <p:val>
                                            <p:strVal val="#ppt_x"/>
                                          </p:val>
                                        </p:tav>
                                      </p:tavLst>
                                    </p:anim>
                                    <p:anim calcmode="lin" valueType="num">
                                      <p:cBhvr additive="base">
                                        <p:cTn id="12" dur="2250" fill="hold"/>
                                        <p:tgtEl>
                                          <p:spTgt spid="55"/>
                                        </p:tgtEl>
                                        <p:attrNameLst>
                                          <p:attrName>ppt_y</p:attrName>
                                        </p:attrNameLst>
                                      </p:cBhvr>
                                      <p:tavLst>
                                        <p:tav tm="0">
                                          <p:val>
                                            <p:strVal val="0-#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additive="base">
                                        <p:cTn id="15" dur="1500" fill="hold"/>
                                        <p:tgtEl>
                                          <p:spTgt spid="31"/>
                                        </p:tgtEl>
                                        <p:attrNameLst>
                                          <p:attrName>ppt_x</p:attrName>
                                        </p:attrNameLst>
                                      </p:cBhvr>
                                      <p:tavLst>
                                        <p:tav tm="0">
                                          <p:val>
                                            <p:strVal val="#ppt_x"/>
                                          </p:val>
                                        </p:tav>
                                        <p:tav tm="100000">
                                          <p:val>
                                            <p:strVal val="#ppt_x"/>
                                          </p:val>
                                        </p:tav>
                                      </p:tavLst>
                                    </p:anim>
                                    <p:anim calcmode="lin" valueType="num">
                                      <p:cBhvr additive="base">
                                        <p:cTn id="16" dur="1500" fill="hold"/>
                                        <p:tgtEl>
                                          <p:spTgt spid="31"/>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32"/>
                                        </p:tgtEl>
                                        <p:attrNameLst>
                                          <p:attrName>style.visibility</p:attrName>
                                        </p:attrNameLst>
                                      </p:cBhvr>
                                      <p:to>
                                        <p:strVal val="visible"/>
                                      </p:to>
                                    </p:set>
                                    <p:anim calcmode="lin" valueType="num">
                                      <p:cBhvr additive="base">
                                        <p:cTn id="19" dur="1500" fill="hold"/>
                                        <p:tgtEl>
                                          <p:spTgt spid="32"/>
                                        </p:tgtEl>
                                        <p:attrNameLst>
                                          <p:attrName>ppt_x</p:attrName>
                                        </p:attrNameLst>
                                      </p:cBhvr>
                                      <p:tavLst>
                                        <p:tav tm="0">
                                          <p:val>
                                            <p:strVal val="#ppt_x"/>
                                          </p:val>
                                        </p:tav>
                                        <p:tav tm="100000">
                                          <p:val>
                                            <p:strVal val="#ppt_x"/>
                                          </p:val>
                                        </p:tav>
                                      </p:tavLst>
                                    </p:anim>
                                    <p:anim calcmode="lin" valueType="num">
                                      <p:cBhvr additive="base">
                                        <p:cTn id="20" dur="1500" fill="hold"/>
                                        <p:tgtEl>
                                          <p:spTgt spid="32"/>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33"/>
                                        </p:tgtEl>
                                        <p:attrNameLst>
                                          <p:attrName>style.visibility</p:attrName>
                                        </p:attrNameLst>
                                      </p:cBhvr>
                                      <p:to>
                                        <p:strVal val="visible"/>
                                      </p:to>
                                    </p:set>
                                    <p:anim calcmode="lin" valueType="num">
                                      <p:cBhvr additive="base">
                                        <p:cTn id="23" dur="1500" fill="hold"/>
                                        <p:tgtEl>
                                          <p:spTgt spid="33"/>
                                        </p:tgtEl>
                                        <p:attrNameLst>
                                          <p:attrName>ppt_x</p:attrName>
                                        </p:attrNameLst>
                                      </p:cBhvr>
                                      <p:tavLst>
                                        <p:tav tm="0">
                                          <p:val>
                                            <p:strVal val="#ppt_x"/>
                                          </p:val>
                                        </p:tav>
                                        <p:tav tm="100000">
                                          <p:val>
                                            <p:strVal val="#ppt_x"/>
                                          </p:val>
                                        </p:tav>
                                      </p:tavLst>
                                    </p:anim>
                                    <p:anim calcmode="lin" valueType="num">
                                      <p:cBhvr additive="base">
                                        <p:cTn id="24" dur="1500" fill="hold"/>
                                        <p:tgtEl>
                                          <p:spTgt spid="33"/>
                                        </p:tgtEl>
                                        <p:attrNameLst>
                                          <p:attrName>ppt_y</p:attrName>
                                        </p:attrNameLst>
                                      </p:cBhvr>
                                      <p:tavLst>
                                        <p:tav tm="0">
                                          <p:val>
                                            <p:strVal val="1+#ppt_h/2"/>
                                          </p:val>
                                        </p:tav>
                                        <p:tav tm="100000">
                                          <p:val>
                                            <p:strVal val="#ppt_y"/>
                                          </p:val>
                                        </p:tav>
                                      </p:tavLst>
                                    </p:anim>
                                  </p:childTnLst>
                                </p:cTn>
                              </p:par>
                              <p:par>
                                <p:cTn id="25" presetID="2" presetClass="entr" presetSubtype="1" decel="100000" fill="hold" grpId="0" nodeType="withEffect">
                                  <p:stCondLst>
                                    <p:cond delay="0"/>
                                  </p:stCondLst>
                                  <p:childTnLst>
                                    <p:set>
                                      <p:cBhvr>
                                        <p:cTn id="26" dur="1" fill="hold">
                                          <p:stCondLst>
                                            <p:cond delay="0"/>
                                          </p:stCondLst>
                                        </p:cTn>
                                        <p:tgtEl>
                                          <p:spTgt spid="38"/>
                                        </p:tgtEl>
                                        <p:attrNameLst>
                                          <p:attrName>style.visibility</p:attrName>
                                        </p:attrNameLst>
                                      </p:cBhvr>
                                      <p:to>
                                        <p:strVal val="visible"/>
                                      </p:to>
                                    </p:set>
                                    <p:anim calcmode="lin" valueType="num">
                                      <p:cBhvr additive="base">
                                        <p:cTn id="27" dur="1500" fill="hold"/>
                                        <p:tgtEl>
                                          <p:spTgt spid="38"/>
                                        </p:tgtEl>
                                        <p:attrNameLst>
                                          <p:attrName>ppt_x</p:attrName>
                                        </p:attrNameLst>
                                      </p:cBhvr>
                                      <p:tavLst>
                                        <p:tav tm="0">
                                          <p:val>
                                            <p:strVal val="#ppt_x"/>
                                          </p:val>
                                        </p:tav>
                                        <p:tav tm="100000">
                                          <p:val>
                                            <p:strVal val="#ppt_x"/>
                                          </p:val>
                                        </p:tav>
                                      </p:tavLst>
                                    </p:anim>
                                    <p:anim calcmode="lin" valueType="num">
                                      <p:cBhvr additive="base">
                                        <p:cTn id="28" dur="1500" fill="hold"/>
                                        <p:tgtEl>
                                          <p:spTgt spid="38"/>
                                        </p:tgtEl>
                                        <p:attrNameLst>
                                          <p:attrName>ppt_y</p:attrName>
                                        </p:attrNameLst>
                                      </p:cBhvr>
                                      <p:tavLst>
                                        <p:tav tm="0">
                                          <p:val>
                                            <p:strVal val="0-#ppt_h/2"/>
                                          </p:val>
                                        </p:tav>
                                        <p:tav tm="100000">
                                          <p:val>
                                            <p:strVal val="#ppt_y"/>
                                          </p:val>
                                        </p:tav>
                                      </p:tavLst>
                                    </p:anim>
                                  </p:childTnLst>
                                </p:cTn>
                              </p:par>
                              <p:par>
                                <p:cTn id="29" presetID="2" presetClass="entr" presetSubtype="1" decel="100000" fill="hold" grpId="0" nodeType="withEffect">
                                  <p:stCondLst>
                                    <p:cond delay="0"/>
                                  </p:stCondLst>
                                  <p:childTnLst>
                                    <p:set>
                                      <p:cBhvr>
                                        <p:cTn id="30" dur="1" fill="hold">
                                          <p:stCondLst>
                                            <p:cond delay="0"/>
                                          </p:stCondLst>
                                        </p:cTn>
                                        <p:tgtEl>
                                          <p:spTgt spid="40"/>
                                        </p:tgtEl>
                                        <p:attrNameLst>
                                          <p:attrName>style.visibility</p:attrName>
                                        </p:attrNameLst>
                                      </p:cBhvr>
                                      <p:to>
                                        <p:strVal val="visible"/>
                                      </p:to>
                                    </p:set>
                                    <p:anim calcmode="lin" valueType="num">
                                      <p:cBhvr additive="base">
                                        <p:cTn id="31" dur="1500" fill="hold"/>
                                        <p:tgtEl>
                                          <p:spTgt spid="40"/>
                                        </p:tgtEl>
                                        <p:attrNameLst>
                                          <p:attrName>ppt_x</p:attrName>
                                        </p:attrNameLst>
                                      </p:cBhvr>
                                      <p:tavLst>
                                        <p:tav tm="0">
                                          <p:val>
                                            <p:strVal val="#ppt_x"/>
                                          </p:val>
                                        </p:tav>
                                        <p:tav tm="100000">
                                          <p:val>
                                            <p:strVal val="#ppt_x"/>
                                          </p:val>
                                        </p:tav>
                                      </p:tavLst>
                                    </p:anim>
                                    <p:anim calcmode="lin" valueType="num">
                                      <p:cBhvr additive="base">
                                        <p:cTn id="32" dur="1500" fill="hold"/>
                                        <p:tgtEl>
                                          <p:spTgt spid="40"/>
                                        </p:tgtEl>
                                        <p:attrNameLst>
                                          <p:attrName>ppt_y</p:attrName>
                                        </p:attrNameLst>
                                      </p:cBhvr>
                                      <p:tavLst>
                                        <p:tav tm="0">
                                          <p:val>
                                            <p:strVal val="0-#ppt_h/2"/>
                                          </p:val>
                                        </p:tav>
                                        <p:tav tm="100000">
                                          <p:val>
                                            <p:strVal val="#ppt_y"/>
                                          </p:val>
                                        </p:tav>
                                      </p:tavLst>
                                    </p:anim>
                                  </p:childTnLst>
                                </p:cTn>
                              </p:par>
                              <p:par>
                                <p:cTn id="33" presetID="2" presetClass="entr" presetSubtype="1" decel="100000" fill="hold" grpId="0" nodeType="withEffect">
                                  <p:stCondLst>
                                    <p:cond delay="0"/>
                                  </p:stCondLst>
                                  <p:childTnLst>
                                    <p:set>
                                      <p:cBhvr>
                                        <p:cTn id="34" dur="1" fill="hold">
                                          <p:stCondLst>
                                            <p:cond delay="0"/>
                                          </p:stCondLst>
                                        </p:cTn>
                                        <p:tgtEl>
                                          <p:spTgt spid="41"/>
                                        </p:tgtEl>
                                        <p:attrNameLst>
                                          <p:attrName>style.visibility</p:attrName>
                                        </p:attrNameLst>
                                      </p:cBhvr>
                                      <p:to>
                                        <p:strVal val="visible"/>
                                      </p:to>
                                    </p:set>
                                    <p:anim calcmode="lin" valueType="num">
                                      <p:cBhvr additive="base">
                                        <p:cTn id="35" dur="1500" fill="hold"/>
                                        <p:tgtEl>
                                          <p:spTgt spid="41"/>
                                        </p:tgtEl>
                                        <p:attrNameLst>
                                          <p:attrName>ppt_x</p:attrName>
                                        </p:attrNameLst>
                                      </p:cBhvr>
                                      <p:tavLst>
                                        <p:tav tm="0">
                                          <p:val>
                                            <p:strVal val="#ppt_x"/>
                                          </p:val>
                                        </p:tav>
                                        <p:tav tm="100000">
                                          <p:val>
                                            <p:strVal val="#ppt_x"/>
                                          </p:val>
                                        </p:tav>
                                      </p:tavLst>
                                    </p:anim>
                                    <p:anim calcmode="lin" valueType="num">
                                      <p:cBhvr additive="base">
                                        <p:cTn id="36" dur="1500" fill="hold"/>
                                        <p:tgtEl>
                                          <p:spTgt spid="41"/>
                                        </p:tgtEl>
                                        <p:attrNameLst>
                                          <p:attrName>ppt_y</p:attrName>
                                        </p:attrNameLst>
                                      </p:cBhvr>
                                      <p:tavLst>
                                        <p:tav tm="0">
                                          <p:val>
                                            <p:strVal val="0-#ppt_h/2"/>
                                          </p:val>
                                        </p:tav>
                                        <p:tav tm="100000">
                                          <p:val>
                                            <p:strVal val="#ppt_y"/>
                                          </p:val>
                                        </p:tav>
                                      </p:tavLst>
                                    </p:anim>
                                  </p:childTnLst>
                                </p:cTn>
                              </p:par>
                              <p:par>
                                <p:cTn id="37" presetID="2" presetClass="entr" presetSubtype="1" decel="100000" fill="hold" grpId="0" nodeType="withEffect">
                                  <p:stCondLst>
                                    <p:cond delay="0"/>
                                  </p:stCondLst>
                                  <p:childTnLst>
                                    <p:set>
                                      <p:cBhvr>
                                        <p:cTn id="38" dur="1" fill="hold">
                                          <p:stCondLst>
                                            <p:cond delay="0"/>
                                          </p:stCondLst>
                                        </p:cTn>
                                        <p:tgtEl>
                                          <p:spTgt spid="43"/>
                                        </p:tgtEl>
                                        <p:attrNameLst>
                                          <p:attrName>style.visibility</p:attrName>
                                        </p:attrNameLst>
                                      </p:cBhvr>
                                      <p:to>
                                        <p:strVal val="visible"/>
                                      </p:to>
                                    </p:set>
                                    <p:anim calcmode="lin" valueType="num">
                                      <p:cBhvr additive="base">
                                        <p:cTn id="39" dur="1500" fill="hold"/>
                                        <p:tgtEl>
                                          <p:spTgt spid="43"/>
                                        </p:tgtEl>
                                        <p:attrNameLst>
                                          <p:attrName>ppt_x</p:attrName>
                                        </p:attrNameLst>
                                      </p:cBhvr>
                                      <p:tavLst>
                                        <p:tav tm="0">
                                          <p:val>
                                            <p:strVal val="#ppt_x"/>
                                          </p:val>
                                        </p:tav>
                                        <p:tav tm="100000">
                                          <p:val>
                                            <p:strVal val="#ppt_x"/>
                                          </p:val>
                                        </p:tav>
                                      </p:tavLst>
                                    </p:anim>
                                    <p:anim calcmode="lin" valueType="num">
                                      <p:cBhvr additive="base">
                                        <p:cTn id="40" dur="1500" fill="hold"/>
                                        <p:tgtEl>
                                          <p:spTgt spid="43"/>
                                        </p:tgtEl>
                                        <p:attrNameLst>
                                          <p:attrName>ppt_y</p:attrName>
                                        </p:attrNameLst>
                                      </p:cBhvr>
                                      <p:tavLst>
                                        <p:tav tm="0">
                                          <p:val>
                                            <p:strVal val="0-#ppt_h/2"/>
                                          </p:val>
                                        </p:tav>
                                        <p:tav tm="100000">
                                          <p:val>
                                            <p:strVal val="#ppt_y"/>
                                          </p:val>
                                        </p:tav>
                                      </p:tavLst>
                                    </p:anim>
                                  </p:childTnLst>
                                </p:cTn>
                              </p:par>
                              <p:par>
                                <p:cTn id="41" presetID="2" presetClass="entr" presetSubtype="1" decel="100000" fill="hold" grpId="0" nodeType="withEffect">
                                  <p:stCondLst>
                                    <p:cond delay="0"/>
                                  </p:stCondLst>
                                  <p:childTnLst>
                                    <p:set>
                                      <p:cBhvr>
                                        <p:cTn id="42" dur="1" fill="hold">
                                          <p:stCondLst>
                                            <p:cond delay="0"/>
                                          </p:stCondLst>
                                        </p:cTn>
                                        <p:tgtEl>
                                          <p:spTgt spid="44"/>
                                        </p:tgtEl>
                                        <p:attrNameLst>
                                          <p:attrName>style.visibility</p:attrName>
                                        </p:attrNameLst>
                                      </p:cBhvr>
                                      <p:to>
                                        <p:strVal val="visible"/>
                                      </p:to>
                                    </p:set>
                                    <p:anim calcmode="lin" valueType="num">
                                      <p:cBhvr additive="base">
                                        <p:cTn id="43" dur="1500" fill="hold"/>
                                        <p:tgtEl>
                                          <p:spTgt spid="44"/>
                                        </p:tgtEl>
                                        <p:attrNameLst>
                                          <p:attrName>ppt_x</p:attrName>
                                        </p:attrNameLst>
                                      </p:cBhvr>
                                      <p:tavLst>
                                        <p:tav tm="0">
                                          <p:val>
                                            <p:strVal val="#ppt_x"/>
                                          </p:val>
                                        </p:tav>
                                        <p:tav tm="100000">
                                          <p:val>
                                            <p:strVal val="#ppt_x"/>
                                          </p:val>
                                        </p:tav>
                                      </p:tavLst>
                                    </p:anim>
                                    <p:anim calcmode="lin" valueType="num">
                                      <p:cBhvr additive="base">
                                        <p:cTn id="44" dur="1500" fill="hold"/>
                                        <p:tgtEl>
                                          <p:spTgt spid="44"/>
                                        </p:tgtEl>
                                        <p:attrNameLst>
                                          <p:attrName>ppt_y</p:attrName>
                                        </p:attrNameLst>
                                      </p:cBhvr>
                                      <p:tavLst>
                                        <p:tav tm="0">
                                          <p:val>
                                            <p:strVal val="0-#ppt_h/2"/>
                                          </p:val>
                                        </p:tav>
                                        <p:tav tm="100000">
                                          <p:val>
                                            <p:strVal val="#ppt_y"/>
                                          </p:val>
                                        </p:tav>
                                      </p:tavLst>
                                    </p:anim>
                                  </p:childTnLst>
                                </p:cTn>
                              </p:par>
                              <p:par>
                                <p:cTn id="45" presetID="2" presetClass="entr" presetSubtype="1" decel="100000" fill="hold" grpId="0" nodeType="withEffect">
                                  <p:stCondLst>
                                    <p:cond delay="0"/>
                                  </p:stCondLst>
                                  <p:childTnLst>
                                    <p:set>
                                      <p:cBhvr>
                                        <p:cTn id="46" dur="1" fill="hold">
                                          <p:stCondLst>
                                            <p:cond delay="0"/>
                                          </p:stCondLst>
                                        </p:cTn>
                                        <p:tgtEl>
                                          <p:spTgt spid="45"/>
                                        </p:tgtEl>
                                        <p:attrNameLst>
                                          <p:attrName>style.visibility</p:attrName>
                                        </p:attrNameLst>
                                      </p:cBhvr>
                                      <p:to>
                                        <p:strVal val="visible"/>
                                      </p:to>
                                    </p:set>
                                    <p:anim calcmode="lin" valueType="num">
                                      <p:cBhvr additive="base">
                                        <p:cTn id="47" dur="1500" fill="hold"/>
                                        <p:tgtEl>
                                          <p:spTgt spid="45"/>
                                        </p:tgtEl>
                                        <p:attrNameLst>
                                          <p:attrName>ppt_x</p:attrName>
                                        </p:attrNameLst>
                                      </p:cBhvr>
                                      <p:tavLst>
                                        <p:tav tm="0">
                                          <p:val>
                                            <p:strVal val="#ppt_x"/>
                                          </p:val>
                                        </p:tav>
                                        <p:tav tm="100000">
                                          <p:val>
                                            <p:strVal val="#ppt_x"/>
                                          </p:val>
                                        </p:tav>
                                      </p:tavLst>
                                    </p:anim>
                                    <p:anim calcmode="lin" valueType="num">
                                      <p:cBhvr additive="base">
                                        <p:cTn id="48" dur="1500" fill="hold"/>
                                        <p:tgtEl>
                                          <p:spTgt spid="45"/>
                                        </p:tgtEl>
                                        <p:attrNameLst>
                                          <p:attrName>ppt_y</p:attrName>
                                        </p:attrNameLst>
                                      </p:cBhvr>
                                      <p:tavLst>
                                        <p:tav tm="0">
                                          <p:val>
                                            <p:strVal val="0-#ppt_h/2"/>
                                          </p:val>
                                        </p:tav>
                                        <p:tav tm="100000">
                                          <p:val>
                                            <p:strVal val="#ppt_y"/>
                                          </p:val>
                                        </p:tav>
                                      </p:tavLst>
                                    </p:anim>
                                  </p:childTnLst>
                                </p:cTn>
                              </p:par>
                              <p:par>
                                <p:cTn id="49" presetID="2" presetClass="entr" presetSubtype="1" decel="100000" fill="hold" grpId="0" nodeType="withEffect">
                                  <p:stCondLst>
                                    <p:cond delay="0"/>
                                  </p:stCondLst>
                                  <p:childTnLst>
                                    <p:set>
                                      <p:cBhvr>
                                        <p:cTn id="50" dur="1" fill="hold">
                                          <p:stCondLst>
                                            <p:cond delay="0"/>
                                          </p:stCondLst>
                                        </p:cTn>
                                        <p:tgtEl>
                                          <p:spTgt spid="46"/>
                                        </p:tgtEl>
                                        <p:attrNameLst>
                                          <p:attrName>style.visibility</p:attrName>
                                        </p:attrNameLst>
                                      </p:cBhvr>
                                      <p:to>
                                        <p:strVal val="visible"/>
                                      </p:to>
                                    </p:set>
                                    <p:anim calcmode="lin" valueType="num">
                                      <p:cBhvr additive="base">
                                        <p:cTn id="51" dur="1500" fill="hold"/>
                                        <p:tgtEl>
                                          <p:spTgt spid="46"/>
                                        </p:tgtEl>
                                        <p:attrNameLst>
                                          <p:attrName>ppt_x</p:attrName>
                                        </p:attrNameLst>
                                      </p:cBhvr>
                                      <p:tavLst>
                                        <p:tav tm="0">
                                          <p:val>
                                            <p:strVal val="#ppt_x"/>
                                          </p:val>
                                        </p:tav>
                                        <p:tav tm="100000">
                                          <p:val>
                                            <p:strVal val="#ppt_x"/>
                                          </p:val>
                                        </p:tav>
                                      </p:tavLst>
                                    </p:anim>
                                    <p:anim calcmode="lin" valueType="num">
                                      <p:cBhvr additive="base">
                                        <p:cTn id="52" dur="1500" fill="hold"/>
                                        <p:tgtEl>
                                          <p:spTgt spid="46"/>
                                        </p:tgtEl>
                                        <p:attrNameLst>
                                          <p:attrName>ppt_y</p:attrName>
                                        </p:attrNameLst>
                                      </p:cBhvr>
                                      <p:tavLst>
                                        <p:tav tm="0">
                                          <p:val>
                                            <p:strVal val="0-#ppt_h/2"/>
                                          </p:val>
                                        </p:tav>
                                        <p:tav tm="100000">
                                          <p:val>
                                            <p:strVal val="#ppt_y"/>
                                          </p:val>
                                        </p:tav>
                                      </p:tavLst>
                                    </p:anim>
                                  </p:childTnLst>
                                </p:cTn>
                              </p:par>
                              <p:par>
                                <p:cTn id="53" presetID="2" presetClass="entr" presetSubtype="1" decel="100000" fill="hold" grpId="0" nodeType="withEffect">
                                  <p:stCondLst>
                                    <p:cond delay="0"/>
                                  </p:stCondLst>
                                  <p:childTnLst>
                                    <p:set>
                                      <p:cBhvr>
                                        <p:cTn id="54" dur="1" fill="hold">
                                          <p:stCondLst>
                                            <p:cond delay="0"/>
                                          </p:stCondLst>
                                        </p:cTn>
                                        <p:tgtEl>
                                          <p:spTgt spid="47"/>
                                        </p:tgtEl>
                                        <p:attrNameLst>
                                          <p:attrName>style.visibility</p:attrName>
                                        </p:attrNameLst>
                                      </p:cBhvr>
                                      <p:to>
                                        <p:strVal val="visible"/>
                                      </p:to>
                                    </p:set>
                                    <p:anim calcmode="lin" valueType="num">
                                      <p:cBhvr additive="base">
                                        <p:cTn id="55" dur="1500" fill="hold"/>
                                        <p:tgtEl>
                                          <p:spTgt spid="47"/>
                                        </p:tgtEl>
                                        <p:attrNameLst>
                                          <p:attrName>ppt_x</p:attrName>
                                        </p:attrNameLst>
                                      </p:cBhvr>
                                      <p:tavLst>
                                        <p:tav tm="0">
                                          <p:val>
                                            <p:strVal val="#ppt_x"/>
                                          </p:val>
                                        </p:tav>
                                        <p:tav tm="100000">
                                          <p:val>
                                            <p:strVal val="#ppt_x"/>
                                          </p:val>
                                        </p:tav>
                                      </p:tavLst>
                                    </p:anim>
                                    <p:anim calcmode="lin" valueType="num">
                                      <p:cBhvr additive="base">
                                        <p:cTn id="56" dur="1500" fill="hold"/>
                                        <p:tgtEl>
                                          <p:spTgt spid="47"/>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p:bldP spid="32" grpId="0"/>
      <p:bldP spid="33" grpId="0" animBg="1"/>
      <p:bldP spid="38" grpId="0"/>
      <p:bldP spid="40" grpId="0"/>
      <p:bldP spid="41" grpId="0"/>
      <p:bldP spid="43" grpId="0"/>
      <p:bldP spid="44" grpId="0"/>
      <p:bldP spid="45" grpId="0"/>
      <p:bldP spid="46" grpId="0"/>
      <p:bldP spid="47" grpId="0"/>
      <p:bldP spid="54" grpId="0" animBg="1"/>
      <p:bldP spid="55" grpId="0" animBg="1"/>
    </p:bldLst>
  </p:timing>
</p:sld>
</file>

<file path=ppt/slides/slide194.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3943265"/>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19" y="2494932"/>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5" y="4505504"/>
            <a:ext cx="5649303" cy="156966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600" b="0" i="0" u="none" strike="noStrike" kern="1200" cap="none" spc="0" normalizeH="0" baseline="0" noProof="0">
                <a:ln>
                  <a:noFill/>
                </a:ln>
                <a:solidFill>
                  <a:srgbClr val="FFFFFF"/>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4" y="5819016"/>
            <a:ext cx="5107231" cy="2646878"/>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0" i="0" u="none" strike="noStrike" kern="1200" cap="none" spc="0" normalizeH="0" baseline="0" noProof="0">
                <a:ln>
                  <a:noFill/>
                </a:ln>
                <a:solidFill>
                  <a:srgbClr val="FFFFFF"/>
                </a:solidFill>
                <a:effectLst/>
                <a:uLnTx/>
                <a:uFillTx/>
                <a:latin typeface="Open Sans Bold" panose="020B0806030504020204" pitchFamily="34" charset="0"/>
                <a:ea typeface="Open Sans Bold" panose="020B0806030504020204" pitchFamily="34" charset="0"/>
                <a:cs typeface="Open Sans Bold" panose="020B0806030504020204" pitchFamily="34" charset="0"/>
              </a:rPr>
              <a:t>V.3.7</a:t>
            </a:r>
          </a:p>
        </p:txBody>
      </p:sp>
      <p:sp>
        <p:nvSpPr>
          <p:cNvPr id="7" name="TextBox 6">
            <a:extLst>
              <a:ext uri="{FF2B5EF4-FFF2-40B4-BE49-F238E27FC236}">
                <a16:creationId xmlns:a16="http://schemas.microsoft.com/office/drawing/2014/main" id="{CA3C29B8-03CF-4789-B751-7412709683A9}"/>
              </a:ext>
            </a:extLst>
          </p:cNvPr>
          <p:cNvSpPr txBox="1"/>
          <p:nvPr/>
        </p:nvSpPr>
        <p:spPr>
          <a:xfrm>
            <a:off x="8999452" y="8202539"/>
            <a:ext cx="6388288" cy="707886"/>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Released on </a:t>
            </a:r>
            <a:r>
              <a:rPr kumimoji="0" lang="en-US" sz="4000" b="1"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Aug 08, 2019</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6" y="5586999"/>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1120446167"/>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8" name="Group 27">
            <a:extLst>
              <a:ext uri="{FF2B5EF4-FFF2-40B4-BE49-F238E27FC236}">
                <a16:creationId xmlns:a16="http://schemas.microsoft.com/office/drawing/2014/main" id="{A05B34F0-33F9-4EBC-9843-877712F575BD}"/>
              </a:ext>
            </a:extLst>
          </p:cNvPr>
          <p:cNvGrpSpPr/>
          <p:nvPr/>
        </p:nvGrpSpPr>
        <p:grpSpPr>
          <a:xfrm>
            <a:off x="4313495" y="4631260"/>
            <a:ext cx="4830792" cy="6642339"/>
            <a:chOff x="2845303" y="4631260"/>
            <a:chExt cx="4830792" cy="6642339"/>
          </a:xfrm>
        </p:grpSpPr>
        <p:sp>
          <p:nvSpPr>
            <p:cNvPr id="4" name="Rectangle 3">
              <a:extLst>
                <a:ext uri="{FF2B5EF4-FFF2-40B4-BE49-F238E27FC236}">
                  <a16:creationId xmlns:a16="http://schemas.microsoft.com/office/drawing/2014/main" id="{3C12CD64-613C-4F70-AE51-376F0479B37F}"/>
                </a:ext>
              </a:extLst>
            </p:cNvPr>
            <p:cNvSpPr/>
            <p:nvPr/>
          </p:nvSpPr>
          <p:spPr>
            <a:xfrm>
              <a:off x="2845303" y="4631260"/>
              <a:ext cx="4830792" cy="664233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Box 11">
              <a:extLst>
                <a:ext uri="{FF2B5EF4-FFF2-40B4-BE49-F238E27FC236}">
                  <a16:creationId xmlns:a16="http://schemas.microsoft.com/office/drawing/2014/main" id="{615FCCC2-78AD-445C-A908-1F7D120358A9}"/>
                </a:ext>
              </a:extLst>
            </p:cNvPr>
            <p:cNvSpPr txBox="1"/>
            <p:nvPr/>
          </p:nvSpPr>
          <p:spPr>
            <a:xfrm>
              <a:off x="3366585" y="6772045"/>
              <a:ext cx="3788228" cy="646331"/>
            </a:xfrm>
            <a:prstGeom prst="rect">
              <a:avLst/>
            </a:prstGeom>
            <a:noFill/>
          </p:spPr>
          <p:txBody>
            <a:bodyPr wrap="square" rtlCol="0">
              <a:spAutoFit/>
            </a:bodyPr>
            <a:lstStyle/>
            <a:p>
              <a:r>
                <a:rPr lang="en-US" sz="3600" b="1"/>
                <a:t>Brain Design &gt;</a:t>
              </a:r>
            </a:p>
          </p:txBody>
        </p:sp>
        <p:sp>
          <p:nvSpPr>
            <p:cNvPr id="13" name="TextBox 12">
              <a:extLst>
                <a:ext uri="{FF2B5EF4-FFF2-40B4-BE49-F238E27FC236}">
                  <a16:creationId xmlns:a16="http://schemas.microsoft.com/office/drawing/2014/main" id="{F2F77EB8-BAD3-43A1-B4B9-20D10F66AFB3}"/>
                </a:ext>
              </a:extLst>
            </p:cNvPr>
            <p:cNvSpPr txBox="1"/>
            <p:nvPr/>
          </p:nvSpPr>
          <p:spPr>
            <a:xfrm>
              <a:off x="3366585" y="7616667"/>
              <a:ext cx="3788228" cy="1938992"/>
            </a:xfrm>
            <a:prstGeom prst="rect">
              <a:avLst/>
            </a:prstGeom>
            <a:noFill/>
          </p:spPr>
          <p:txBody>
            <a:bodyPr wrap="square" rtlCol="0" anchor="ctr">
              <a:spAutoFit/>
            </a:bodyPr>
            <a:lstStyle/>
            <a:p>
              <a:pPr>
                <a:lnSpc>
                  <a:spcPct val="150000"/>
                </a:lnSpc>
              </a:pPr>
              <a:r>
                <a:rPr lang="en-US" sz="2000"/>
                <a:t>Awesome notepad app. It gives you a quick and simple notepad editing experience when you write notes.</a:t>
              </a:r>
            </a:p>
          </p:txBody>
        </p:sp>
        <p:sp>
          <p:nvSpPr>
            <p:cNvPr id="14" name="TextBox 13">
              <a:extLst>
                <a:ext uri="{FF2B5EF4-FFF2-40B4-BE49-F238E27FC236}">
                  <a16:creationId xmlns:a16="http://schemas.microsoft.com/office/drawing/2014/main" id="{09B120C4-D603-4259-B84D-1D72636D3441}"/>
                </a:ext>
              </a:extLst>
            </p:cNvPr>
            <p:cNvSpPr txBox="1"/>
            <p:nvPr/>
          </p:nvSpPr>
          <p:spPr>
            <a:xfrm>
              <a:off x="3366585" y="9753950"/>
              <a:ext cx="3788228" cy="923330"/>
            </a:xfrm>
            <a:prstGeom prst="rect">
              <a:avLst/>
            </a:prstGeom>
            <a:noFill/>
          </p:spPr>
          <p:txBody>
            <a:bodyPr wrap="square" rtlCol="0">
              <a:spAutoFit/>
            </a:bodyPr>
            <a:lstStyle/>
            <a:p>
              <a:r>
                <a:rPr lang="en-US" i="1" u="sng">
                  <a:solidFill>
                    <a:schemeClr val="tx1">
                      <a:lumMod val="25000"/>
                      <a:lumOff val="75000"/>
                    </a:schemeClr>
                  </a:solidFill>
                </a:rPr>
                <a:t>Icon Fonts, Vector SVG's, pages 14x14px vector icons.</a:t>
              </a:r>
            </a:p>
            <a:p>
              <a:endParaRPr lang="en-US" i="1" u="sng"/>
            </a:p>
          </p:txBody>
        </p:sp>
        <p:sp>
          <p:nvSpPr>
            <p:cNvPr id="15" name="TextBox 14">
              <a:extLst>
                <a:ext uri="{FF2B5EF4-FFF2-40B4-BE49-F238E27FC236}">
                  <a16:creationId xmlns:a16="http://schemas.microsoft.com/office/drawing/2014/main" id="{D34BA65B-8E85-46D3-8CF9-032F5FD88F57}"/>
                </a:ext>
              </a:extLst>
            </p:cNvPr>
            <p:cNvSpPr txBox="1"/>
            <p:nvPr/>
          </p:nvSpPr>
          <p:spPr>
            <a:xfrm>
              <a:off x="3366585" y="5426404"/>
              <a:ext cx="1587294" cy="830997"/>
            </a:xfrm>
            <a:prstGeom prst="rect">
              <a:avLst/>
            </a:prstGeom>
            <a:noFill/>
          </p:spPr>
          <p:txBody>
            <a:bodyPr wrap="none" rtlCol="0">
              <a:spAutoFit/>
            </a:bodyPr>
            <a:lstStyle/>
            <a:p>
              <a:pPr algn="l"/>
              <a:r>
                <a:rPr lang="en-US" sz="4800" b="1">
                  <a:latin typeface="+mj-lt"/>
                </a:rPr>
                <a:t>#001</a:t>
              </a:r>
            </a:p>
          </p:txBody>
        </p:sp>
        <p:sp>
          <p:nvSpPr>
            <p:cNvPr id="16" name="Right Triangle 15">
              <a:extLst>
                <a:ext uri="{FF2B5EF4-FFF2-40B4-BE49-F238E27FC236}">
                  <a16:creationId xmlns:a16="http://schemas.microsoft.com/office/drawing/2014/main" id="{3C60F2F4-5404-46DF-A82E-22DC9258D7D3}"/>
                </a:ext>
              </a:extLst>
            </p:cNvPr>
            <p:cNvSpPr/>
            <p:nvPr/>
          </p:nvSpPr>
          <p:spPr>
            <a:xfrm flipH="1">
              <a:off x="6761695" y="10359199"/>
              <a:ext cx="914400" cy="914400"/>
            </a:xfrm>
            <a:prstGeom prst="rtTriangl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0" name="Group 29">
            <a:extLst>
              <a:ext uri="{FF2B5EF4-FFF2-40B4-BE49-F238E27FC236}">
                <a16:creationId xmlns:a16="http://schemas.microsoft.com/office/drawing/2014/main" id="{EED30A9C-2DBD-4C6B-BFE3-B9ABE1843EC9}"/>
              </a:ext>
            </a:extLst>
          </p:cNvPr>
          <p:cNvGrpSpPr/>
          <p:nvPr/>
        </p:nvGrpSpPr>
        <p:grpSpPr>
          <a:xfrm>
            <a:off x="9778192" y="4631260"/>
            <a:ext cx="4830792" cy="6642339"/>
            <a:chOff x="9778192" y="4631260"/>
            <a:chExt cx="4830792" cy="6642339"/>
          </a:xfrm>
        </p:grpSpPr>
        <p:sp>
          <p:nvSpPr>
            <p:cNvPr id="5" name="Rectangle 4">
              <a:extLst>
                <a:ext uri="{FF2B5EF4-FFF2-40B4-BE49-F238E27FC236}">
                  <a16:creationId xmlns:a16="http://schemas.microsoft.com/office/drawing/2014/main" id="{3B0502D2-8277-43A4-8C2B-B8050BD04677}"/>
                </a:ext>
              </a:extLst>
            </p:cNvPr>
            <p:cNvSpPr/>
            <p:nvPr/>
          </p:nvSpPr>
          <p:spPr>
            <a:xfrm>
              <a:off x="9778192" y="4631260"/>
              <a:ext cx="4830792" cy="664233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TextBox 16">
              <a:extLst>
                <a:ext uri="{FF2B5EF4-FFF2-40B4-BE49-F238E27FC236}">
                  <a16:creationId xmlns:a16="http://schemas.microsoft.com/office/drawing/2014/main" id="{E568D8EE-87A8-4EE5-9390-24B8EFD4253F}"/>
                </a:ext>
              </a:extLst>
            </p:cNvPr>
            <p:cNvSpPr txBox="1"/>
            <p:nvPr/>
          </p:nvSpPr>
          <p:spPr>
            <a:xfrm>
              <a:off x="10299474" y="6772045"/>
              <a:ext cx="3788228" cy="646331"/>
            </a:xfrm>
            <a:prstGeom prst="rect">
              <a:avLst/>
            </a:prstGeom>
            <a:noFill/>
          </p:spPr>
          <p:txBody>
            <a:bodyPr wrap="square" rtlCol="0">
              <a:spAutoFit/>
            </a:bodyPr>
            <a:lstStyle/>
            <a:p>
              <a:r>
                <a:rPr lang="en-US" sz="3600" b="1">
                  <a:solidFill>
                    <a:schemeClr val="accent3"/>
                  </a:solidFill>
                </a:rPr>
                <a:t>Brain Design &gt;</a:t>
              </a:r>
            </a:p>
          </p:txBody>
        </p:sp>
        <p:sp>
          <p:nvSpPr>
            <p:cNvPr id="18" name="TextBox 17">
              <a:extLst>
                <a:ext uri="{FF2B5EF4-FFF2-40B4-BE49-F238E27FC236}">
                  <a16:creationId xmlns:a16="http://schemas.microsoft.com/office/drawing/2014/main" id="{CD195DAB-F522-4CF1-BB26-36C0FB6FB05E}"/>
                </a:ext>
              </a:extLst>
            </p:cNvPr>
            <p:cNvSpPr txBox="1"/>
            <p:nvPr/>
          </p:nvSpPr>
          <p:spPr>
            <a:xfrm>
              <a:off x="10299474" y="7616667"/>
              <a:ext cx="3788228" cy="1938992"/>
            </a:xfrm>
            <a:prstGeom prst="rect">
              <a:avLst/>
            </a:prstGeom>
            <a:noFill/>
          </p:spPr>
          <p:txBody>
            <a:bodyPr wrap="square" rtlCol="0" anchor="ctr">
              <a:spAutoFit/>
            </a:bodyPr>
            <a:lstStyle/>
            <a:p>
              <a:pPr>
                <a:lnSpc>
                  <a:spcPct val="150000"/>
                </a:lnSpc>
              </a:pPr>
              <a:r>
                <a:rPr lang="en-US" sz="2000"/>
                <a:t>Awesome notepad app. It gives you a quick and simple notepad editing experience when you write notes.</a:t>
              </a:r>
            </a:p>
          </p:txBody>
        </p:sp>
        <p:sp>
          <p:nvSpPr>
            <p:cNvPr id="19" name="TextBox 18">
              <a:extLst>
                <a:ext uri="{FF2B5EF4-FFF2-40B4-BE49-F238E27FC236}">
                  <a16:creationId xmlns:a16="http://schemas.microsoft.com/office/drawing/2014/main" id="{A5D9D79C-EA64-403F-9535-FA16E89AC963}"/>
                </a:ext>
              </a:extLst>
            </p:cNvPr>
            <p:cNvSpPr txBox="1"/>
            <p:nvPr/>
          </p:nvSpPr>
          <p:spPr>
            <a:xfrm>
              <a:off x="10299474" y="9753950"/>
              <a:ext cx="3788228" cy="923330"/>
            </a:xfrm>
            <a:prstGeom prst="rect">
              <a:avLst/>
            </a:prstGeom>
            <a:noFill/>
          </p:spPr>
          <p:txBody>
            <a:bodyPr wrap="square" rtlCol="0">
              <a:spAutoFit/>
            </a:bodyPr>
            <a:lstStyle/>
            <a:p>
              <a:r>
                <a:rPr lang="en-US" i="1" u="sng">
                  <a:solidFill>
                    <a:schemeClr val="tx1">
                      <a:lumMod val="25000"/>
                      <a:lumOff val="75000"/>
                    </a:schemeClr>
                  </a:solidFill>
                </a:rPr>
                <a:t>Icon Fonts, Vector SVG's, pages 14x14px vector icons.</a:t>
              </a:r>
            </a:p>
            <a:p>
              <a:endParaRPr lang="en-US" i="1" u="sng"/>
            </a:p>
          </p:txBody>
        </p:sp>
        <p:sp>
          <p:nvSpPr>
            <p:cNvPr id="20" name="TextBox 19">
              <a:extLst>
                <a:ext uri="{FF2B5EF4-FFF2-40B4-BE49-F238E27FC236}">
                  <a16:creationId xmlns:a16="http://schemas.microsoft.com/office/drawing/2014/main" id="{F422BA00-6D13-4EBD-85CD-29AAE5746B67}"/>
                </a:ext>
              </a:extLst>
            </p:cNvPr>
            <p:cNvSpPr txBox="1"/>
            <p:nvPr/>
          </p:nvSpPr>
          <p:spPr>
            <a:xfrm>
              <a:off x="10299474" y="5426404"/>
              <a:ext cx="1587294" cy="830997"/>
            </a:xfrm>
            <a:prstGeom prst="rect">
              <a:avLst/>
            </a:prstGeom>
            <a:noFill/>
          </p:spPr>
          <p:txBody>
            <a:bodyPr wrap="none" rtlCol="0">
              <a:spAutoFit/>
            </a:bodyPr>
            <a:lstStyle/>
            <a:p>
              <a:pPr algn="l"/>
              <a:r>
                <a:rPr lang="en-US" sz="4800" b="1">
                  <a:latin typeface="+mj-lt"/>
                </a:rPr>
                <a:t>#002</a:t>
              </a:r>
            </a:p>
          </p:txBody>
        </p:sp>
        <p:sp>
          <p:nvSpPr>
            <p:cNvPr id="21" name="Right Triangle 20">
              <a:extLst>
                <a:ext uri="{FF2B5EF4-FFF2-40B4-BE49-F238E27FC236}">
                  <a16:creationId xmlns:a16="http://schemas.microsoft.com/office/drawing/2014/main" id="{9216E893-C374-44BD-B115-565FE02B8DEB}"/>
                </a:ext>
              </a:extLst>
            </p:cNvPr>
            <p:cNvSpPr/>
            <p:nvPr/>
          </p:nvSpPr>
          <p:spPr>
            <a:xfrm flipH="1">
              <a:off x="13694584" y="10359199"/>
              <a:ext cx="914400" cy="914400"/>
            </a:xfrm>
            <a:prstGeom prst="r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9" name="Group 28">
            <a:extLst>
              <a:ext uri="{FF2B5EF4-FFF2-40B4-BE49-F238E27FC236}">
                <a16:creationId xmlns:a16="http://schemas.microsoft.com/office/drawing/2014/main" id="{B227BE07-3014-4E8A-9165-ADAA6A3B5D3D}"/>
              </a:ext>
            </a:extLst>
          </p:cNvPr>
          <p:cNvGrpSpPr/>
          <p:nvPr/>
        </p:nvGrpSpPr>
        <p:grpSpPr>
          <a:xfrm>
            <a:off x="15242888" y="4631260"/>
            <a:ext cx="4830792" cy="6642339"/>
            <a:chOff x="16711080" y="4631260"/>
            <a:chExt cx="4830792" cy="6642339"/>
          </a:xfrm>
        </p:grpSpPr>
        <p:sp>
          <p:nvSpPr>
            <p:cNvPr id="6" name="Rectangle 5">
              <a:extLst>
                <a:ext uri="{FF2B5EF4-FFF2-40B4-BE49-F238E27FC236}">
                  <a16:creationId xmlns:a16="http://schemas.microsoft.com/office/drawing/2014/main" id="{27397D9F-C3BC-4133-9507-4404B6AE0E1B}"/>
                </a:ext>
              </a:extLst>
            </p:cNvPr>
            <p:cNvSpPr/>
            <p:nvPr/>
          </p:nvSpPr>
          <p:spPr>
            <a:xfrm>
              <a:off x="16711080" y="4631260"/>
              <a:ext cx="4830792" cy="664233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a:extLst>
                <a:ext uri="{FF2B5EF4-FFF2-40B4-BE49-F238E27FC236}">
                  <a16:creationId xmlns:a16="http://schemas.microsoft.com/office/drawing/2014/main" id="{E4D1EB53-A169-4837-BB51-BA3DEF329F82}"/>
                </a:ext>
              </a:extLst>
            </p:cNvPr>
            <p:cNvSpPr txBox="1"/>
            <p:nvPr/>
          </p:nvSpPr>
          <p:spPr>
            <a:xfrm>
              <a:off x="17232362" y="6772045"/>
              <a:ext cx="3788228" cy="646331"/>
            </a:xfrm>
            <a:prstGeom prst="rect">
              <a:avLst/>
            </a:prstGeom>
            <a:noFill/>
          </p:spPr>
          <p:txBody>
            <a:bodyPr wrap="square" rtlCol="0">
              <a:spAutoFit/>
            </a:bodyPr>
            <a:lstStyle/>
            <a:p>
              <a:r>
                <a:rPr lang="en-US" sz="3600" b="1"/>
                <a:t>Brain Design &gt;</a:t>
              </a:r>
            </a:p>
          </p:txBody>
        </p:sp>
        <p:sp>
          <p:nvSpPr>
            <p:cNvPr id="23" name="TextBox 22">
              <a:extLst>
                <a:ext uri="{FF2B5EF4-FFF2-40B4-BE49-F238E27FC236}">
                  <a16:creationId xmlns:a16="http://schemas.microsoft.com/office/drawing/2014/main" id="{B9A829D0-22E1-48A1-B518-DA5E66FA8C5F}"/>
                </a:ext>
              </a:extLst>
            </p:cNvPr>
            <p:cNvSpPr txBox="1"/>
            <p:nvPr/>
          </p:nvSpPr>
          <p:spPr>
            <a:xfrm>
              <a:off x="17232362" y="7616667"/>
              <a:ext cx="3788228" cy="1938992"/>
            </a:xfrm>
            <a:prstGeom prst="rect">
              <a:avLst/>
            </a:prstGeom>
            <a:noFill/>
          </p:spPr>
          <p:txBody>
            <a:bodyPr wrap="square" rtlCol="0" anchor="ctr">
              <a:spAutoFit/>
            </a:bodyPr>
            <a:lstStyle/>
            <a:p>
              <a:pPr>
                <a:lnSpc>
                  <a:spcPct val="150000"/>
                </a:lnSpc>
              </a:pPr>
              <a:r>
                <a:rPr lang="en-US" sz="2000"/>
                <a:t>Awesome notepad app. It gives you a quick and simple notepad editing experience when you write notes.</a:t>
              </a:r>
            </a:p>
          </p:txBody>
        </p:sp>
        <p:sp>
          <p:nvSpPr>
            <p:cNvPr id="24" name="TextBox 23">
              <a:extLst>
                <a:ext uri="{FF2B5EF4-FFF2-40B4-BE49-F238E27FC236}">
                  <a16:creationId xmlns:a16="http://schemas.microsoft.com/office/drawing/2014/main" id="{E1E226B9-5012-430F-A644-8EF1BCEABCB5}"/>
                </a:ext>
              </a:extLst>
            </p:cNvPr>
            <p:cNvSpPr txBox="1"/>
            <p:nvPr/>
          </p:nvSpPr>
          <p:spPr>
            <a:xfrm>
              <a:off x="17232362" y="9753950"/>
              <a:ext cx="3788228" cy="923330"/>
            </a:xfrm>
            <a:prstGeom prst="rect">
              <a:avLst/>
            </a:prstGeom>
            <a:noFill/>
          </p:spPr>
          <p:txBody>
            <a:bodyPr wrap="square" rtlCol="0">
              <a:spAutoFit/>
            </a:bodyPr>
            <a:lstStyle/>
            <a:p>
              <a:r>
                <a:rPr lang="en-US" i="1" u="sng">
                  <a:solidFill>
                    <a:schemeClr val="tx1">
                      <a:lumMod val="25000"/>
                      <a:lumOff val="75000"/>
                    </a:schemeClr>
                  </a:solidFill>
                </a:rPr>
                <a:t>Icon Fonts, Vector SVG's, pages 14x14px vector icons.</a:t>
              </a:r>
            </a:p>
            <a:p>
              <a:endParaRPr lang="en-US" i="1" u="sng"/>
            </a:p>
          </p:txBody>
        </p:sp>
        <p:sp>
          <p:nvSpPr>
            <p:cNvPr id="25" name="TextBox 24">
              <a:extLst>
                <a:ext uri="{FF2B5EF4-FFF2-40B4-BE49-F238E27FC236}">
                  <a16:creationId xmlns:a16="http://schemas.microsoft.com/office/drawing/2014/main" id="{06470F01-3830-44CA-BC3D-CEE487C58FEB}"/>
                </a:ext>
              </a:extLst>
            </p:cNvPr>
            <p:cNvSpPr txBox="1"/>
            <p:nvPr/>
          </p:nvSpPr>
          <p:spPr>
            <a:xfrm>
              <a:off x="17232362" y="5426404"/>
              <a:ext cx="1587294" cy="830997"/>
            </a:xfrm>
            <a:prstGeom prst="rect">
              <a:avLst/>
            </a:prstGeom>
            <a:noFill/>
          </p:spPr>
          <p:txBody>
            <a:bodyPr wrap="none" rtlCol="0">
              <a:spAutoFit/>
            </a:bodyPr>
            <a:lstStyle/>
            <a:p>
              <a:pPr algn="l"/>
              <a:r>
                <a:rPr lang="en-US" sz="4800" b="1">
                  <a:latin typeface="+mj-lt"/>
                </a:rPr>
                <a:t>#003</a:t>
              </a:r>
            </a:p>
          </p:txBody>
        </p:sp>
        <p:sp>
          <p:nvSpPr>
            <p:cNvPr id="26" name="Right Triangle 25">
              <a:extLst>
                <a:ext uri="{FF2B5EF4-FFF2-40B4-BE49-F238E27FC236}">
                  <a16:creationId xmlns:a16="http://schemas.microsoft.com/office/drawing/2014/main" id="{9D3C3F42-3A55-4CC3-B917-B1C338764559}"/>
                </a:ext>
              </a:extLst>
            </p:cNvPr>
            <p:cNvSpPr/>
            <p:nvPr/>
          </p:nvSpPr>
          <p:spPr>
            <a:xfrm flipH="1">
              <a:off x="20627472" y="10359199"/>
              <a:ext cx="914400" cy="914400"/>
            </a:xfrm>
            <a:prstGeom prst="rtTriangl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7" name="Rectangle 26">
            <a:extLst>
              <a:ext uri="{FF2B5EF4-FFF2-40B4-BE49-F238E27FC236}">
                <a16:creationId xmlns:a16="http://schemas.microsoft.com/office/drawing/2014/main" id="{EC29F408-A747-4F5F-848F-D013F985F05D}"/>
              </a:ext>
            </a:extLst>
          </p:cNvPr>
          <p:cNvSpPr/>
          <p:nvPr/>
        </p:nvSpPr>
        <p:spPr>
          <a:xfrm>
            <a:off x="8254863" y="1957601"/>
            <a:ext cx="7877449" cy="2123658"/>
          </a:xfrm>
          <a:prstGeom prst="rect">
            <a:avLst/>
          </a:prstGeom>
        </p:spPr>
        <p:txBody>
          <a:bodyPr wrap="square">
            <a:spAutoFit/>
          </a:bodyPr>
          <a:lstStyle/>
          <a:p>
            <a:pPr algn="ctr"/>
            <a:r>
              <a:rPr lang="en-US" sz="4400" b="1">
                <a:latin typeface="Century Gothic"/>
              </a:rPr>
              <a:t>Create your own presentation with your portfolio</a:t>
            </a:r>
            <a:endParaRPr lang="en-US" sz="4400"/>
          </a:p>
        </p:txBody>
      </p:sp>
    </p:spTree>
    <p:extLst>
      <p:ext uri="{BB962C8B-B14F-4D97-AF65-F5344CB8AC3E}">
        <p14:creationId xmlns:p14="http://schemas.microsoft.com/office/powerpoint/2010/main" val="3960966051"/>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80000">
                                      <p:stCondLst>
                                        <p:cond delay="0"/>
                                      </p:stCondLst>
                                      <p:childTnLst>
                                        <p:set>
                                          <p:cBhvr>
                                            <p:cTn id="6" dur="1" fill="hold">
                                              <p:stCondLst>
                                                <p:cond delay="0"/>
                                              </p:stCondLst>
                                            </p:cTn>
                                            <p:tgtEl>
                                              <p:spTgt spid="28"/>
                                            </p:tgtEl>
                                            <p:attrNameLst>
                                              <p:attrName>style.visibility</p:attrName>
                                            </p:attrNameLst>
                                          </p:cBhvr>
                                          <p:to>
                                            <p:strVal val="visible"/>
                                          </p:to>
                                        </p:set>
                                        <p:anim calcmode="lin" valueType="num" p14:bounceEnd="80000">
                                          <p:cBhvr additive="base">
                                            <p:cTn id="7" dur="2000" fill="hold"/>
                                            <p:tgtEl>
                                              <p:spTgt spid="28"/>
                                            </p:tgtEl>
                                            <p:attrNameLst>
                                              <p:attrName>ppt_x</p:attrName>
                                            </p:attrNameLst>
                                          </p:cBhvr>
                                          <p:tavLst>
                                            <p:tav tm="0">
                                              <p:val>
                                                <p:strVal val="#ppt_x"/>
                                              </p:val>
                                            </p:tav>
                                            <p:tav tm="100000">
                                              <p:val>
                                                <p:strVal val="#ppt_x"/>
                                              </p:val>
                                            </p:tav>
                                          </p:tavLst>
                                        </p:anim>
                                        <p:anim calcmode="lin" valueType="num" p14:bounceEnd="80000">
                                          <p:cBhvr additive="base">
                                            <p:cTn id="8" dur="2000" fill="hold"/>
                                            <p:tgtEl>
                                              <p:spTgt spid="28"/>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80000">
                                      <p:stCondLst>
                                        <p:cond delay="200"/>
                                      </p:stCondLst>
                                      <p:childTnLst>
                                        <p:set>
                                          <p:cBhvr>
                                            <p:cTn id="10" dur="1" fill="hold">
                                              <p:stCondLst>
                                                <p:cond delay="0"/>
                                              </p:stCondLst>
                                            </p:cTn>
                                            <p:tgtEl>
                                              <p:spTgt spid="30"/>
                                            </p:tgtEl>
                                            <p:attrNameLst>
                                              <p:attrName>style.visibility</p:attrName>
                                            </p:attrNameLst>
                                          </p:cBhvr>
                                          <p:to>
                                            <p:strVal val="visible"/>
                                          </p:to>
                                        </p:set>
                                        <p:anim calcmode="lin" valueType="num" p14:bounceEnd="80000">
                                          <p:cBhvr additive="base">
                                            <p:cTn id="11" dur="2000" fill="hold"/>
                                            <p:tgtEl>
                                              <p:spTgt spid="30"/>
                                            </p:tgtEl>
                                            <p:attrNameLst>
                                              <p:attrName>ppt_x</p:attrName>
                                            </p:attrNameLst>
                                          </p:cBhvr>
                                          <p:tavLst>
                                            <p:tav tm="0">
                                              <p:val>
                                                <p:strVal val="#ppt_x"/>
                                              </p:val>
                                            </p:tav>
                                            <p:tav tm="100000">
                                              <p:val>
                                                <p:strVal val="#ppt_x"/>
                                              </p:val>
                                            </p:tav>
                                          </p:tavLst>
                                        </p:anim>
                                        <p:anim calcmode="lin" valueType="num" p14:bounceEnd="80000">
                                          <p:cBhvr additive="base">
                                            <p:cTn id="12" dur="2000" fill="hold"/>
                                            <p:tgtEl>
                                              <p:spTgt spid="30"/>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80000">
                                      <p:stCondLst>
                                        <p:cond delay="400"/>
                                      </p:stCondLst>
                                      <p:childTnLst>
                                        <p:set>
                                          <p:cBhvr>
                                            <p:cTn id="14" dur="1" fill="hold">
                                              <p:stCondLst>
                                                <p:cond delay="0"/>
                                              </p:stCondLst>
                                            </p:cTn>
                                            <p:tgtEl>
                                              <p:spTgt spid="29"/>
                                            </p:tgtEl>
                                            <p:attrNameLst>
                                              <p:attrName>style.visibility</p:attrName>
                                            </p:attrNameLst>
                                          </p:cBhvr>
                                          <p:to>
                                            <p:strVal val="visible"/>
                                          </p:to>
                                        </p:set>
                                        <p:anim calcmode="lin" valueType="num" p14:bounceEnd="80000">
                                          <p:cBhvr additive="base">
                                            <p:cTn id="15" dur="2000" fill="hold"/>
                                            <p:tgtEl>
                                              <p:spTgt spid="29"/>
                                            </p:tgtEl>
                                            <p:attrNameLst>
                                              <p:attrName>ppt_x</p:attrName>
                                            </p:attrNameLst>
                                          </p:cBhvr>
                                          <p:tavLst>
                                            <p:tav tm="0">
                                              <p:val>
                                                <p:strVal val="#ppt_x"/>
                                              </p:val>
                                            </p:tav>
                                            <p:tav tm="100000">
                                              <p:val>
                                                <p:strVal val="#ppt_x"/>
                                              </p:val>
                                            </p:tav>
                                          </p:tavLst>
                                        </p:anim>
                                        <p:anim calcmode="lin" valueType="num" p14:bounceEnd="80000">
                                          <p:cBhvr additive="base">
                                            <p:cTn id="16" dur="2000" fill="hold"/>
                                            <p:tgtEl>
                                              <p:spTgt spid="2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8"/>
                                            </p:tgtEl>
                                            <p:attrNameLst>
                                              <p:attrName>style.visibility</p:attrName>
                                            </p:attrNameLst>
                                          </p:cBhvr>
                                          <p:to>
                                            <p:strVal val="visible"/>
                                          </p:to>
                                        </p:set>
                                        <p:anim calcmode="lin" valueType="num">
                                          <p:cBhvr additive="base">
                                            <p:cTn id="7" dur="2000" fill="hold"/>
                                            <p:tgtEl>
                                              <p:spTgt spid="28"/>
                                            </p:tgtEl>
                                            <p:attrNameLst>
                                              <p:attrName>ppt_x</p:attrName>
                                            </p:attrNameLst>
                                          </p:cBhvr>
                                          <p:tavLst>
                                            <p:tav tm="0">
                                              <p:val>
                                                <p:strVal val="#ppt_x"/>
                                              </p:val>
                                            </p:tav>
                                            <p:tav tm="100000">
                                              <p:val>
                                                <p:strVal val="#ppt_x"/>
                                              </p:val>
                                            </p:tav>
                                          </p:tavLst>
                                        </p:anim>
                                        <p:anim calcmode="lin" valueType="num">
                                          <p:cBhvr additive="base">
                                            <p:cTn id="8" dur="2000" fill="hold"/>
                                            <p:tgtEl>
                                              <p:spTgt spid="28"/>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200"/>
                                      </p:stCondLst>
                                      <p:childTnLst>
                                        <p:set>
                                          <p:cBhvr>
                                            <p:cTn id="10" dur="1" fill="hold">
                                              <p:stCondLst>
                                                <p:cond delay="0"/>
                                              </p:stCondLst>
                                            </p:cTn>
                                            <p:tgtEl>
                                              <p:spTgt spid="30"/>
                                            </p:tgtEl>
                                            <p:attrNameLst>
                                              <p:attrName>style.visibility</p:attrName>
                                            </p:attrNameLst>
                                          </p:cBhvr>
                                          <p:to>
                                            <p:strVal val="visible"/>
                                          </p:to>
                                        </p:set>
                                        <p:anim calcmode="lin" valueType="num">
                                          <p:cBhvr additive="base">
                                            <p:cTn id="11" dur="2000" fill="hold"/>
                                            <p:tgtEl>
                                              <p:spTgt spid="30"/>
                                            </p:tgtEl>
                                            <p:attrNameLst>
                                              <p:attrName>ppt_x</p:attrName>
                                            </p:attrNameLst>
                                          </p:cBhvr>
                                          <p:tavLst>
                                            <p:tav tm="0">
                                              <p:val>
                                                <p:strVal val="#ppt_x"/>
                                              </p:val>
                                            </p:tav>
                                            <p:tav tm="100000">
                                              <p:val>
                                                <p:strVal val="#ppt_x"/>
                                              </p:val>
                                            </p:tav>
                                          </p:tavLst>
                                        </p:anim>
                                        <p:anim calcmode="lin" valueType="num">
                                          <p:cBhvr additive="base">
                                            <p:cTn id="12" dur="2000" fill="hold"/>
                                            <p:tgtEl>
                                              <p:spTgt spid="30"/>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400"/>
                                      </p:stCondLst>
                                      <p:childTnLst>
                                        <p:set>
                                          <p:cBhvr>
                                            <p:cTn id="14" dur="1" fill="hold">
                                              <p:stCondLst>
                                                <p:cond delay="0"/>
                                              </p:stCondLst>
                                            </p:cTn>
                                            <p:tgtEl>
                                              <p:spTgt spid="29"/>
                                            </p:tgtEl>
                                            <p:attrNameLst>
                                              <p:attrName>style.visibility</p:attrName>
                                            </p:attrNameLst>
                                          </p:cBhvr>
                                          <p:to>
                                            <p:strVal val="visible"/>
                                          </p:to>
                                        </p:set>
                                        <p:anim calcmode="lin" valueType="num">
                                          <p:cBhvr additive="base">
                                            <p:cTn id="15" dur="2000" fill="hold"/>
                                            <p:tgtEl>
                                              <p:spTgt spid="29"/>
                                            </p:tgtEl>
                                            <p:attrNameLst>
                                              <p:attrName>ppt_x</p:attrName>
                                            </p:attrNameLst>
                                          </p:cBhvr>
                                          <p:tavLst>
                                            <p:tav tm="0">
                                              <p:val>
                                                <p:strVal val="#ppt_x"/>
                                              </p:val>
                                            </p:tav>
                                            <p:tav tm="100000">
                                              <p:val>
                                                <p:strVal val="#ppt_x"/>
                                              </p:val>
                                            </p:tav>
                                          </p:tavLst>
                                        </p:anim>
                                        <p:anim calcmode="lin" valueType="num">
                                          <p:cBhvr additive="base">
                                            <p:cTn id="16" dur="2000" fill="hold"/>
                                            <p:tgtEl>
                                              <p:spTgt spid="2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19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8" name="Group 27">
            <a:extLst>
              <a:ext uri="{FF2B5EF4-FFF2-40B4-BE49-F238E27FC236}">
                <a16:creationId xmlns:a16="http://schemas.microsoft.com/office/drawing/2014/main" id="{A05B34F0-33F9-4EBC-9843-877712F575BD}"/>
              </a:ext>
            </a:extLst>
          </p:cNvPr>
          <p:cNvGrpSpPr/>
          <p:nvPr/>
        </p:nvGrpSpPr>
        <p:grpSpPr>
          <a:xfrm>
            <a:off x="4313495" y="4631260"/>
            <a:ext cx="4830792" cy="6642339"/>
            <a:chOff x="2845303" y="4631260"/>
            <a:chExt cx="4830792" cy="6642339"/>
          </a:xfrm>
        </p:grpSpPr>
        <p:sp>
          <p:nvSpPr>
            <p:cNvPr id="4" name="Rectangle 3">
              <a:extLst>
                <a:ext uri="{FF2B5EF4-FFF2-40B4-BE49-F238E27FC236}">
                  <a16:creationId xmlns:a16="http://schemas.microsoft.com/office/drawing/2014/main" id="{3C12CD64-613C-4F70-AE51-376F0479B37F}"/>
                </a:ext>
              </a:extLst>
            </p:cNvPr>
            <p:cNvSpPr/>
            <p:nvPr/>
          </p:nvSpPr>
          <p:spPr>
            <a:xfrm>
              <a:off x="2845303" y="4631260"/>
              <a:ext cx="4830792" cy="664233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Box 11">
              <a:extLst>
                <a:ext uri="{FF2B5EF4-FFF2-40B4-BE49-F238E27FC236}">
                  <a16:creationId xmlns:a16="http://schemas.microsoft.com/office/drawing/2014/main" id="{615FCCC2-78AD-445C-A908-1F7D120358A9}"/>
                </a:ext>
              </a:extLst>
            </p:cNvPr>
            <p:cNvSpPr txBox="1"/>
            <p:nvPr/>
          </p:nvSpPr>
          <p:spPr>
            <a:xfrm>
              <a:off x="3366585" y="6772045"/>
              <a:ext cx="3788228" cy="646331"/>
            </a:xfrm>
            <a:prstGeom prst="rect">
              <a:avLst/>
            </a:prstGeom>
            <a:noFill/>
          </p:spPr>
          <p:txBody>
            <a:bodyPr wrap="square" rtlCol="0">
              <a:spAutoFit/>
            </a:bodyPr>
            <a:lstStyle/>
            <a:p>
              <a:r>
                <a:rPr lang="en-US" sz="3600" b="1"/>
                <a:t>Brain Design &gt;</a:t>
              </a:r>
            </a:p>
          </p:txBody>
        </p:sp>
        <p:sp>
          <p:nvSpPr>
            <p:cNvPr id="13" name="TextBox 12">
              <a:extLst>
                <a:ext uri="{FF2B5EF4-FFF2-40B4-BE49-F238E27FC236}">
                  <a16:creationId xmlns:a16="http://schemas.microsoft.com/office/drawing/2014/main" id="{F2F77EB8-BAD3-43A1-B4B9-20D10F66AFB3}"/>
                </a:ext>
              </a:extLst>
            </p:cNvPr>
            <p:cNvSpPr txBox="1"/>
            <p:nvPr/>
          </p:nvSpPr>
          <p:spPr>
            <a:xfrm>
              <a:off x="3366585" y="7616667"/>
              <a:ext cx="3788228" cy="1938992"/>
            </a:xfrm>
            <a:prstGeom prst="rect">
              <a:avLst/>
            </a:prstGeom>
            <a:noFill/>
          </p:spPr>
          <p:txBody>
            <a:bodyPr wrap="square" rtlCol="0" anchor="ctr">
              <a:spAutoFit/>
            </a:bodyPr>
            <a:lstStyle/>
            <a:p>
              <a:pPr>
                <a:lnSpc>
                  <a:spcPct val="150000"/>
                </a:lnSpc>
              </a:pPr>
              <a:r>
                <a:rPr lang="en-US" sz="2000"/>
                <a:t>Awesome notepad app. It gives you a quick and simple notepad editing experience when you write notes.</a:t>
              </a:r>
            </a:p>
          </p:txBody>
        </p:sp>
        <p:sp>
          <p:nvSpPr>
            <p:cNvPr id="14" name="TextBox 13">
              <a:extLst>
                <a:ext uri="{FF2B5EF4-FFF2-40B4-BE49-F238E27FC236}">
                  <a16:creationId xmlns:a16="http://schemas.microsoft.com/office/drawing/2014/main" id="{09B120C4-D603-4259-B84D-1D72636D3441}"/>
                </a:ext>
              </a:extLst>
            </p:cNvPr>
            <p:cNvSpPr txBox="1"/>
            <p:nvPr/>
          </p:nvSpPr>
          <p:spPr>
            <a:xfrm>
              <a:off x="3366585" y="9753950"/>
              <a:ext cx="3788228" cy="923330"/>
            </a:xfrm>
            <a:prstGeom prst="rect">
              <a:avLst/>
            </a:prstGeom>
            <a:noFill/>
          </p:spPr>
          <p:txBody>
            <a:bodyPr wrap="square" rtlCol="0">
              <a:spAutoFit/>
            </a:bodyPr>
            <a:lstStyle/>
            <a:p>
              <a:r>
                <a:rPr lang="en-US" i="1" u="sng">
                  <a:solidFill>
                    <a:schemeClr val="tx1">
                      <a:lumMod val="25000"/>
                      <a:lumOff val="75000"/>
                    </a:schemeClr>
                  </a:solidFill>
                </a:rPr>
                <a:t>Icon Fonts, Vector SVG's, pages 14x14px vector icons.</a:t>
              </a:r>
            </a:p>
            <a:p>
              <a:endParaRPr lang="en-US" i="1" u="sng"/>
            </a:p>
          </p:txBody>
        </p:sp>
        <p:sp>
          <p:nvSpPr>
            <p:cNvPr id="15" name="TextBox 14">
              <a:extLst>
                <a:ext uri="{FF2B5EF4-FFF2-40B4-BE49-F238E27FC236}">
                  <a16:creationId xmlns:a16="http://schemas.microsoft.com/office/drawing/2014/main" id="{D34BA65B-8E85-46D3-8CF9-032F5FD88F57}"/>
                </a:ext>
              </a:extLst>
            </p:cNvPr>
            <p:cNvSpPr txBox="1"/>
            <p:nvPr/>
          </p:nvSpPr>
          <p:spPr>
            <a:xfrm>
              <a:off x="3366585" y="5426404"/>
              <a:ext cx="1587294" cy="830997"/>
            </a:xfrm>
            <a:prstGeom prst="rect">
              <a:avLst/>
            </a:prstGeom>
            <a:noFill/>
          </p:spPr>
          <p:txBody>
            <a:bodyPr wrap="none" rtlCol="0">
              <a:spAutoFit/>
            </a:bodyPr>
            <a:lstStyle/>
            <a:p>
              <a:pPr algn="l"/>
              <a:r>
                <a:rPr lang="en-US" sz="4800" b="1">
                  <a:latin typeface="+mj-lt"/>
                </a:rPr>
                <a:t>#001</a:t>
              </a:r>
            </a:p>
          </p:txBody>
        </p:sp>
        <p:sp>
          <p:nvSpPr>
            <p:cNvPr id="16" name="Right Triangle 15">
              <a:extLst>
                <a:ext uri="{FF2B5EF4-FFF2-40B4-BE49-F238E27FC236}">
                  <a16:creationId xmlns:a16="http://schemas.microsoft.com/office/drawing/2014/main" id="{3C60F2F4-5404-46DF-A82E-22DC9258D7D3}"/>
                </a:ext>
              </a:extLst>
            </p:cNvPr>
            <p:cNvSpPr/>
            <p:nvPr/>
          </p:nvSpPr>
          <p:spPr>
            <a:xfrm flipH="1">
              <a:off x="6761695" y="10359199"/>
              <a:ext cx="914400" cy="914400"/>
            </a:xfrm>
            <a:prstGeom prst="rtTriangl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0" name="Group 29">
            <a:extLst>
              <a:ext uri="{FF2B5EF4-FFF2-40B4-BE49-F238E27FC236}">
                <a16:creationId xmlns:a16="http://schemas.microsoft.com/office/drawing/2014/main" id="{EED30A9C-2DBD-4C6B-BFE3-B9ABE1843EC9}"/>
              </a:ext>
            </a:extLst>
          </p:cNvPr>
          <p:cNvGrpSpPr/>
          <p:nvPr/>
        </p:nvGrpSpPr>
        <p:grpSpPr>
          <a:xfrm>
            <a:off x="9778192" y="4631260"/>
            <a:ext cx="4830792" cy="6642339"/>
            <a:chOff x="9778192" y="4631260"/>
            <a:chExt cx="4830792" cy="6642339"/>
          </a:xfrm>
        </p:grpSpPr>
        <p:sp>
          <p:nvSpPr>
            <p:cNvPr id="5" name="Rectangle 4">
              <a:extLst>
                <a:ext uri="{FF2B5EF4-FFF2-40B4-BE49-F238E27FC236}">
                  <a16:creationId xmlns:a16="http://schemas.microsoft.com/office/drawing/2014/main" id="{3B0502D2-8277-43A4-8C2B-B8050BD04677}"/>
                </a:ext>
              </a:extLst>
            </p:cNvPr>
            <p:cNvSpPr/>
            <p:nvPr/>
          </p:nvSpPr>
          <p:spPr>
            <a:xfrm>
              <a:off x="9778192" y="4631260"/>
              <a:ext cx="4830792" cy="664233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TextBox 16">
              <a:extLst>
                <a:ext uri="{FF2B5EF4-FFF2-40B4-BE49-F238E27FC236}">
                  <a16:creationId xmlns:a16="http://schemas.microsoft.com/office/drawing/2014/main" id="{E568D8EE-87A8-4EE5-9390-24B8EFD4253F}"/>
                </a:ext>
              </a:extLst>
            </p:cNvPr>
            <p:cNvSpPr txBox="1"/>
            <p:nvPr/>
          </p:nvSpPr>
          <p:spPr>
            <a:xfrm>
              <a:off x="10299474" y="6772045"/>
              <a:ext cx="3788228" cy="646331"/>
            </a:xfrm>
            <a:prstGeom prst="rect">
              <a:avLst/>
            </a:prstGeom>
            <a:noFill/>
          </p:spPr>
          <p:txBody>
            <a:bodyPr wrap="square" rtlCol="0">
              <a:spAutoFit/>
            </a:bodyPr>
            <a:lstStyle/>
            <a:p>
              <a:r>
                <a:rPr lang="en-US" sz="3600" b="1">
                  <a:solidFill>
                    <a:schemeClr val="accent3"/>
                  </a:solidFill>
                </a:rPr>
                <a:t>Brain Design &gt;</a:t>
              </a:r>
            </a:p>
          </p:txBody>
        </p:sp>
        <p:sp>
          <p:nvSpPr>
            <p:cNvPr id="18" name="TextBox 17">
              <a:extLst>
                <a:ext uri="{FF2B5EF4-FFF2-40B4-BE49-F238E27FC236}">
                  <a16:creationId xmlns:a16="http://schemas.microsoft.com/office/drawing/2014/main" id="{CD195DAB-F522-4CF1-BB26-36C0FB6FB05E}"/>
                </a:ext>
              </a:extLst>
            </p:cNvPr>
            <p:cNvSpPr txBox="1"/>
            <p:nvPr/>
          </p:nvSpPr>
          <p:spPr>
            <a:xfrm>
              <a:off x="10299474" y="7616667"/>
              <a:ext cx="3788228" cy="1938992"/>
            </a:xfrm>
            <a:prstGeom prst="rect">
              <a:avLst/>
            </a:prstGeom>
            <a:noFill/>
          </p:spPr>
          <p:txBody>
            <a:bodyPr wrap="square" rtlCol="0" anchor="ctr">
              <a:spAutoFit/>
            </a:bodyPr>
            <a:lstStyle/>
            <a:p>
              <a:pPr>
                <a:lnSpc>
                  <a:spcPct val="150000"/>
                </a:lnSpc>
              </a:pPr>
              <a:r>
                <a:rPr lang="en-US" sz="2000"/>
                <a:t>Awesome notepad app. It gives you a quick and simple notepad editing experience when you write notes.</a:t>
              </a:r>
            </a:p>
          </p:txBody>
        </p:sp>
        <p:sp>
          <p:nvSpPr>
            <p:cNvPr id="19" name="TextBox 18">
              <a:extLst>
                <a:ext uri="{FF2B5EF4-FFF2-40B4-BE49-F238E27FC236}">
                  <a16:creationId xmlns:a16="http://schemas.microsoft.com/office/drawing/2014/main" id="{A5D9D79C-EA64-403F-9535-FA16E89AC963}"/>
                </a:ext>
              </a:extLst>
            </p:cNvPr>
            <p:cNvSpPr txBox="1"/>
            <p:nvPr/>
          </p:nvSpPr>
          <p:spPr>
            <a:xfrm>
              <a:off x="10299474" y="9753950"/>
              <a:ext cx="3788228" cy="923330"/>
            </a:xfrm>
            <a:prstGeom prst="rect">
              <a:avLst/>
            </a:prstGeom>
            <a:noFill/>
          </p:spPr>
          <p:txBody>
            <a:bodyPr wrap="square" rtlCol="0">
              <a:spAutoFit/>
            </a:bodyPr>
            <a:lstStyle/>
            <a:p>
              <a:r>
                <a:rPr lang="en-US" i="1" u="sng">
                  <a:solidFill>
                    <a:schemeClr val="tx1">
                      <a:lumMod val="25000"/>
                      <a:lumOff val="75000"/>
                    </a:schemeClr>
                  </a:solidFill>
                </a:rPr>
                <a:t>Icon Fonts, Vector SVG's, pages 14x14px vector icons.</a:t>
              </a:r>
            </a:p>
            <a:p>
              <a:endParaRPr lang="en-US" i="1" u="sng"/>
            </a:p>
          </p:txBody>
        </p:sp>
        <p:sp>
          <p:nvSpPr>
            <p:cNvPr id="20" name="TextBox 19">
              <a:extLst>
                <a:ext uri="{FF2B5EF4-FFF2-40B4-BE49-F238E27FC236}">
                  <a16:creationId xmlns:a16="http://schemas.microsoft.com/office/drawing/2014/main" id="{F422BA00-6D13-4EBD-85CD-29AAE5746B67}"/>
                </a:ext>
              </a:extLst>
            </p:cNvPr>
            <p:cNvSpPr txBox="1"/>
            <p:nvPr/>
          </p:nvSpPr>
          <p:spPr>
            <a:xfrm>
              <a:off x="10299474" y="5426404"/>
              <a:ext cx="1587294" cy="830997"/>
            </a:xfrm>
            <a:prstGeom prst="rect">
              <a:avLst/>
            </a:prstGeom>
            <a:noFill/>
          </p:spPr>
          <p:txBody>
            <a:bodyPr wrap="none" rtlCol="0">
              <a:spAutoFit/>
            </a:bodyPr>
            <a:lstStyle/>
            <a:p>
              <a:pPr algn="l"/>
              <a:r>
                <a:rPr lang="en-US" sz="4800" b="1">
                  <a:latin typeface="+mj-lt"/>
                </a:rPr>
                <a:t>#002</a:t>
              </a:r>
            </a:p>
          </p:txBody>
        </p:sp>
        <p:sp>
          <p:nvSpPr>
            <p:cNvPr id="21" name="Right Triangle 20">
              <a:extLst>
                <a:ext uri="{FF2B5EF4-FFF2-40B4-BE49-F238E27FC236}">
                  <a16:creationId xmlns:a16="http://schemas.microsoft.com/office/drawing/2014/main" id="{9216E893-C374-44BD-B115-565FE02B8DEB}"/>
                </a:ext>
              </a:extLst>
            </p:cNvPr>
            <p:cNvSpPr/>
            <p:nvPr/>
          </p:nvSpPr>
          <p:spPr>
            <a:xfrm flipH="1">
              <a:off x="13694584" y="10359199"/>
              <a:ext cx="914400" cy="914400"/>
            </a:xfrm>
            <a:prstGeom prst="r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9" name="Group 28">
            <a:extLst>
              <a:ext uri="{FF2B5EF4-FFF2-40B4-BE49-F238E27FC236}">
                <a16:creationId xmlns:a16="http://schemas.microsoft.com/office/drawing/2014/main" id="{B227BE07-3014-4E8A-9165-ADAA6A3B5D3D}"/>
              </a:ext>
            </a:extLst>
          </p:cNvPr>
          <p:cNvGrpSpPr/>
          <p:nvPr/>
        </p:nvGrpSpPr>
        <p:grpSpPr>
          <a:xfrm>
            <a:off x="15242888" y="4631260"/>
            <a:ext cx="4830792" cy="6642339"/>
            <a:chOff x="16711080" y="4631260"/>
            <a:chExt cx="4830792" cy="6642339"/>
          </a:xfrm>
        </p:grpSpPr>
        <p:sp>
          <p:nvSpPr>
            <p:cNvPr id="6" name="Rectangle 5">
              <a:extLst>
                <a:ext uri="{FF2B5EF4-FFF2-40B4-BE49-F238E27FC236}">
                  <a16:creationId xmlns:a16="http://schemas.microsoft.com/office/drawing/2014/main" id="{27397D9F-C3BC-4133-9507-4404B6AE0E1B}"/>
                </a:ext>
              </a:extLst>
            </p:cNvPr>
            <p:cNvSpPr/>
            <p:nvPr/>
          </p:nvSpPr>
          <p:spPr>
            <a:xfrm>
              <a:off x="16711080" y="4631260"/>
              <a:ext cx="4830792" cy="664233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a:extLst>
                <a:ext uri="{FF2B5EF4-FFF2-40B4-BE49-F238E27FC236}">
                  <a16:creationId xmlns:a16="http://schemas.microsoft.com/office/drawing/2014/main" id="{E4D1EB53-A169-4837-BB51-BA3DEF329F82}"/>
                </a:ext>
              </a:extLst>
            </p:cNvPr>
            <p:cNvSpPr txBox="1"/>
            <p:nvPr/>
          </p:nvSpPr>
          <p:spPr>
            <a:xfrm>
              <a:off x="17232362" y="6772045"/>
              <a:ext cx="3788228" cy="646331"/>
            </a:xfrm>
            <a:prstGeom prst="rect">
              <a:avLst/>
            </a:prstGeom>
            <a:noFill/>
          </p:spPr>
          <p:txBody>
            <a:bodyPr wrap="square" rtlCol="0">
              <a:spAutoFit/>
            </a:bodyPr>
            <a:lstStyle/>
            <a:p>
              <a:r>
                <a:rPr lang="en-US" sz="3600" b="1"/>
                <a:t>Brain Design &gt;</a:t>
              </a:r>
            </a:p>
          </p:txBody>
        </p:sp>
        <p:sp>
          <p:nvSpPr>
            <p:cNvPr id="23" name="TextBox 22">
              <a:extLst>
                <a:ext uri="{FF2B5EF4-FFF2-40B4-BE49-F238E27FC236}">
                  <a16:creationId xmlns:a16="http://schemas.microsoft.com/office/drawing/2014/main" id="{B9A829D0-22E1-48A1-B518-DA5E66FA8C5F}"/>
                </a:ext>
              </a:extLst>
            </p:cNvPr>
            <p:cNvSpPr txBox="1"/>
            <p:nvPr/>
          </p:nvSpPr>
          <p:spPr>
            <a:xfrm>
              <a:off x="17232362" y="7616667"/>
              <a:ext cx="3788228" cy="1938992"/>
            </a:xfrm>
            <a:prstGeom prst="rect">
              <a:avLst/>
            </a:prstGeom>
            <a:noFill/>
          </p:spPr>
          <p:txBody>
            <a:bodyPr wrap="square" rtlCol="0" anchor="ctr">
              <a:spAutoFit/>
            </a:bodyPr>
            <a:lstStyle/>
            <a:p>
              <a:pPr>
                <a:lnSpc>
                  <a:spcPct val="150000"/>
                </a:lnSpc>
              </a:pPr>
              <a:r>
                <a:rPr lang="en-US" sz="2000"/>
                <a:t>Awesome notepad app. It gives you a quick and simple notepad editing experience when you write notes.</a:t>
              </a:r>
            </a:p>
          </p:txBody>
        </p:sp>
        <p:sp>
          <p:nvSpPr>
            <p:cNvPr id="24" name="TextBox 23">
              <a:extLst>
                <a:ext uri="{FF2B5EF4-FFF2-40B4-BE49-F238E27FC236}">
                  <a16:creationId xmlns:a16="http://schemas.microsoft.com/office/drawing/2014/main" id="{E1E226B9-5012-430F-A644-8EF1BCEABCB5}"/>
                </a:ext>
              </a:extLst>
            </p:cNvPr>
            <p:cNvSpPr txBox="1"/>
            <p:nvPr/>
          </p:nvSpPr>
          <p:spPr>
            <a:xfrm>
              <a:off x="17232362" y="9753950"/>
              <a:ext cx="3788228" cy="923330"/>
            </a:xfrm>
            <a:prstGeom prst="rect">
              <a:avLst/>
            </a:prstGeom>
            <a:noFill/>
          </p:spPr>
          <p:txBody>
            <a:bodyPr wrap="square" rtlCol="0">
              <a:spAutoFit/>
            </a:bodyPr>
            <a:lstStyle/>
            <a:p>
              <a:r>
                <a:rPr lang="en-US" i="1" u="sng">
                  <a:solidFill>
                    <a:schemeClr val="tx1">
                      <a:lumMod val="25000"/>
                      <a:lumOff val="75000"/>
                    </a:schemeClr>
                  </a:solidFill>
                </a:rPr>
                <a:t>Icon Fonts, Vector SVG's, pages 14x14px vector icons.</a:t>
              </a:r>
            </a:p>
            <a:p>
              <a:endParaRPr lang="en-US" i="1" u="sng"/>
            </a:p>
          </p:txBody>
        </p:sp>
        <p:sp>
          <p:nvSpPr>
            <p:cNvPr id="25" name="TextBox 24">
              <a:extLst>
                <a:ext uri="{FF2B5EF4-FFF2-40B4-BE49-F238E27FC236}">
                  <a16:creationId xmlns:a16="http://schemas.microsoft.com/office/drawing/2014/main" id="{06470F01-3830-44CA-BC3D-CEE487C58FEB}"/>
                </a:ext>
              </a:extLst>
            </p:cNvPr>
            <p:cNvSpPr txBox="1"/>
            <p:nvPr/>
          </p:nvSpPr>
          <p:spPr>
            <a:xfrm>
              <a:off x="17232362" y="5426404"/>
              <a:ext cx="1587294" cy="830997"/>
            </a:xfrm>
            <a:prstGeom prst="rect">
              <a:avLst/>
            </a:prstGeom>
            <a:noFill/>
          </p:spPr>
          <p:txBody>
            <a:bodyPr wrap="none" rtlCol="0">
              <a:spAutoFit/>
            </a:bodyPr>
            <a:lstStyle/>
            <a:p>
              <a:pPr algn="l"/>
              <a:r>
                <a:rPr lang="en-US" sz="4800" b="1">
                  <a:latin typeface="+mj-lt"/>
                </a:rPr>
                <a:t>#003</a:t>
              </a:r>
            </a:p>
          </p:txBody>
        </p:sp>
        <p:sp>
          <p:nvSpPr>
            <p:cNvPr id="26" name="Right Triangle 25">
              <a:extLst>
                <a:ext uri="{FF2B5EF4-FFF2-40B4-BE49-F238E27FC236}">
                  <a16:creationId xmlns:a16="http://schemas.microsoft.com/office/drawing/2014/main" id="{9D3C3F42-3A55-4CC3-B917-B1C338764559}"/>
                </a:ext>
              </a:extLst>
            </p:cNvPr>
            <p:cNvSpPr/>
            <p:nvPr/>
          </p:nvSpPr>
          <p:spPr>
            <a:xfrm flipH="1">
              <a:off x="20627472" y="10359199"/>
              <a:ext cx="914400" cy="914400"/>
            </a:xfrm>
            <a:prstGeom prst="rtTriangl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7" name="Rectangle 26">
            <a:extLst>
              <a:ext uri="{FF2B5EF4-FFF2-40B4-BE49-F238E27FC236}">
                <a16:creationId xmlns:a16="http://schemas.microsoft.com/office/drawing/2014/main" id="{EC29F408-A747-4F5F-848F-D013F985F05D}"/>
              </a:ext>
            </a:extLst>
          </p:cNvPr>
          <p:cNvSpPr/>
          <p:nvPr/>
        </p:nvSpPr>
        <p:spPr>
          <a:xfrm>
            <a:off x="8254863" y="1957601"/>
            <a:ext cx="7877449" cy="2123658"/>
          </a:xfrm>
          <a:prstGeom prst="rect">
            <a:avLst/>
          </a:prstGeom>
        </p:spPr>
        <p:txBody>
          <a:bodyPr wrap="square">
            <a:spAutoFit/>
          </a:bodyPr>
          <a:lstStyle/>
          <a:p>
            <a:pPr algn="ctr"/>
            <a:r>
              <a:rPr lang="en-US" sz="4400" b="1">
                <a:latin typeface="Century Gothic"/>
              </a:rPr>
              <a:t>Create your own presentation with your portfolio</a:t>
            </a:r>
            <a:endParaRPr lang="en-US" sz="4400"/>
          </a:p>
        </p:txBody>
      </p:sp>
    </p:spTree>
    <p:extLst>
      <p:ext uri="{BB962C8B-B14F-4D97-AF65-F5344CB8AC3E}">
        <p14:creationId xmlns:p14="http://schemas.microsoft.com/office/powerpoint/2010/main" val="2973524893"/>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80000">
                                      <p:stCondLst>
                                        <p:cond delay="0"/>
                                      </p:stCondLst>
                                      <p:childTnLst>
                                        <p:set>
                                          <p:cBhvr>
                                            <p:cTn id="6" dur="1" fill="hold">
                                              <p:stCondLst>
                                                <p:cond delay="0"/>
                                              </p:stCondLst>
                                            </p:cTn>
                                            <p:tgtEl>
                                              <p:spTgt spid="28"/>
                                            </p:tgtEl>
                                            <p:attrNameLst>
                                              <p:attrName>style.visibility</p:attrName>
                                            </p:attrNameLst>
                                          </p:cBhvr>
                                          <p:to>
                                            <p:strVal val="visible"/>
                                          </p:to>
                                        </p:set>
                                        <p:anim calcmode="lin" valueType="num" p14:bounceEnd="80000">
                                          <p:cBhvr additive="base">
                                            <p:cTn id="7" dur="2000" fill="hold"/>
                                            <p:tgtEl>
                                              <p:spTgt spid="28"/>
                                            </p:tgtEl>
                                            <p:attrNameLst>
                                              <p:attrName>ppt_x</p:attrName>
                                            </p:attrNameLst>
                                          </p:cBhvr>
                                          <p:tavLst>
                                            <p:tav tm="0">
                                              <p:val>
                                                <p:strVal val="#ppt_x"/>
                                              </p:val>
                                            </p:tav>
                                            <p:tav tm="100000">
                                              <p:val>
                                                <p:strVal val="#ppt_x"/>
                                              </p:val>
                                            </p:tav>
                                          </p:tavLst>
                                        </p:anim>
                                        <p:anim calcmode="lin" valueType="num" p14:bounceEnd="80000">
                                          <p:cBhvr additive="base">
                                            <p:cTn id="8" dur="2000" fill="hold"/>
                                            <p:tgtEl>
                                              <p:spTgt spid="28"/>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80000">
                                      <p:stCondLst>
                                        <p:cond delay="200"/>
                                      </p:stCondLst>
                                      <p:childTnLst>
                                        <p:set>
                                          <p:cBhvr>
                                            <p:cTn id="10" dur="1" fill="hold">
                                              <p:stCondLst>
                                                <p:cond delay="0"/>
                                              </p:stCondLst>
                                            </p:cTn>
                                            <p:tgtEl>
                                              <p:spTgt spid="30"/>
                                            </p:tgtEl>
                                            <p:attrNameLst>
                                              <p:attrName>style.visibility</p:attrName>
                                            </p:attrNameLst>
                                          </p:cBhvr>
                                          <p:to>
                                            <p:strVal val="visible"/>
                                          </p:to>
                                        </p:set>
                                        <p:anim calcmode="lin" valueType="num" p14:bounceEnd="80000">
                                          <p:cBhvr additive="base">
                                            <p:cTn id="11" dur="2000" fill="hold"/>
                                            <p:tgtEl>
                                              <p:spTgt spid="30"/>
                                            </p:tgtEl>
                                            <p:attrNameLst>
                                              <p:attrName>ppt_x</p:attrName>
                                            </p:attrNameLst>
                                          </p:cBhvr>
                                          <p:tavLst>
                                            <p:tav tm="0">
                                              <p:val>
                                                <p:strVal val="#ppt_x"/>
                                              </p:val>
                                            </p:tav>
                                            <p:tav tm="100000">
                                              <p:val>
                                                <p:strVal val="#ppt_x"/>
                                              </p:val>
                                            </p:tav>
                                          </p:tavLst>
                                        </p:anim>
                                        <p:anim calcmode="lin" valueType="num" p14:bounceEnd="80000">
                                          <p:cBhvr additive="base">
                                            <p:cTn id="12" dur="2000" fill="hold"/>
                                            <p:tgtEl>
                                              <p:spTgt spid="30"/>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80000">
                                      <p:stCondLst>
                                        <p:cond delay="400"/>
                                      </p:stCondLst>
                                      <p:childTnLst>
                                        <p:set>
                                          <p:cBhvr>
                                            <p:cTn id="14" dur="1" fill="hold">
                                              <p:stCondLst>
                                                <p:cond delay="0"/>
                                              </p:stCondLst>
                                            </p:cTn>
                                            <p:tgtEl>
                                              <p:spTgt spid="29"/>
                                            </p:tgtEl>
                                            <p:attrNameLst>
                                              <p:attrName>style.visibility</p:attrName>
                                            </p:attrNameLst>
                                          </p:cBhvr>
                                          <p:to>
                                            <p:strVal val="visible"/>
                                          </p:to>
                                        </p:set>
                                        <p:anim calcmode="lin" valueType="num" p14:bounceEnd="80000">
                                          <p:cBhvr additive="base">
                                            <p:cTn id="15" dur="2000" fill="hold"/>
                                            <p:tgtEl>
                                              <p:spTgt spid="29"/>
                                            </p:tgtEl>
                                            <p:attrNameLst>
                                              <p:attrName>ppt_x</p:attrName>
                                            </p:attrNameLst>
                                          </p:cBhvr>
                                          <p:tavLst>
                                            <p:tav tm="0">
                                              <p:val>
                                                <p:strVal val="#ppt_x"/>
                                              </p:val>
                                            </p:tav>
                                            <p:tav tm="100000">
                                              <p:val>
                                                <p:strVal val="#ppt_x"/>
                                              </p:val>
                                            </p:tav>
                                          </p:tavLst>
                                        </p:anim>
                                        <p:anim calcmode="lin" valueType="num" p14:bounceEnd="80000">
                                          <p:cBhvr additive="base">
                                            <p:cTn id="16" dur="2000" fill="hold"/>
                                            <p:tgtEl>
                                              <p:spTgt spid="2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8"/>
                                            </p:tgtEl>
                                            <p:attrNameLst>
                                              <p:attrName>style.visibility</p:attrName>
                                            </p:attrNameLst>
                                          </p:cBhvr>
                                          <p:to>
                                            <p:strVal val="visible"/>
                                          </p:to>
                                        </p:set>
                                        <p:anim calcmode="lin" valueType="num">
                                          <p:cBhvr additive="base">
                                            <p:cTn id="7" dur="2000" fill="hold"/>
                                            <p:tgtEl>
                                              <p:spTgt spid="28"/>
                                            </p:tgtEl>
                                            <p:attrNameLst>
                                              <p:attrName>ppt_x</p:attrName>
                                            </p:attrNameLst>
                                          </p:cBhvr>
                                          <p:tavLst>
                                            <p:tav tm="0">
                                              <p:val>
                                                <p:strVal val="#ppt_x"/>
                                              </p:val>
                                            </p:tav>
                                            <p:tav tm="100000">
                                              <p:val>
                                                <p:strVal val="#ppt_x"/>
                                              </p:val>
                                            </p:tav>
                                          </p:tavLst>
                                        </p:anim>
                                        <p:anim calcmode="lin" valueType="num">
                                          <p:cBhvr additive="base">
                                            <p:cTn id="8" dur="2000" fill="hold"/>
                                            <p:tgtEl>
                                              <p:spTgt spid="28"/>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200"/>
                                      </p:stCondLst>
                                      <p:childTnLst>
                                        <p:set>
                                          <p:cBhvr>
                                            <p:cTn id="10" dur="1" fill="hold">
                                              <p:stCondLst>
                                                <p:cond delay="0"/>
                                              </p:stCondLst>
                                            </p:cTn>
                                            <p:tgtEl>
                                              <p:spTgt spid="30"/>
                                            </p:tgtEl>
                                            <p:attrNameLst>
                                              <p:attrName>style.visibility</p:attrName>
                                            </p:attrNameLst>
                                          </p:cBhvr>
                                          <p:to>
                                            <p:strVal val="visible"/>
                                          </p:to>
                                        </p:set>
                                        <p:anim calcmode="lin" valueType="num">
                                          <p:cBhvr additive="base">
                                            <p:cTn id="11" dur="2000" fill="hold"/>
                                            <p:tgtEl>
                                              <p:spTgt spid="30"/>
                                            </p:tgtEl>
                                            <p:attrNameLst>
                                              <p:attrName>ppt_x</p:attrName>
                                            </p:attrNameLst>
                                          </p:cBhvr>
                                          <p:tavLst>
                                            <p:tav tm="0">
                                              <p:val>
                                                <p:strVal val="#ppt_x"/>
                                              </p:val>
                                            </p:tav>
                                            <p:tav tm="100000">
                                              <p:val>
                                                <p:strVal val="#ppt_x"/>
                                              </p:val>
                                            </p:tav>
                                          </p:tavLst>
                                        </p:anim>
                                        <p:anim calcmode="lin" valueType="num">
                                          <p:cBhvr additive="base">
                                            <p:cTn id="12" dur="2000" fill="hold"/>
                                            <p:tgtEl>
                                              <p:spTgt spid="30"/>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400"/>
                                      </p:stCondLst>
                                      <p:childTnLst>
                                        <p:set>
                                          <p:cBhvr>
                                            <p:cTn id="14" dur="1" fill="hold">
                                              <p:stCondLst>
                                                <p:cond delay="0"/>
                                              </p:stCondLst>
                                            </p:cTn>
                                            <p:tgtEl>
                                              <p:spTgt spid="29"/>
                                            </p:tgtEl>
                                            <p:attrNameLst>
                                              <p:attrName>style.visibility</p:attrName>
                                            </p:attrNameLst>
                                          </p:cBhvr>
                                          <p:to>
                                            <p:strVal val="visible"/>
                                          </p:to>
                                        </p:set>
                                        <p:anim calcmode="lin" valueType="num">
                                          <p:cBhvr additive="base">
                                            <p:cTn id="15" dur="2000" fill="hold"/>
                                            <p:tgtEl>
                                              <p:spTgt spid="29"/>
                                            </p:tgtEl>
                                            <p:attrNameLst>
                                              <p:attrName>ppt_x</p:attrName>
                                            </p:attrNameLst>
                                          </p:cBhvr>
                                          <p:tavLst>
                                            <p:tav tm="0">
                                              <p:val>
                                                <p:strVal val="#ppt_x"/>
                                              </p:val>
                                            </p:tav>
                                            <p:tav tm="100000">
                                              <p:val>
                                                <p:strVal val="#ppt_x"/>
                                              </p:val>
                                            </p:tav>
                                          </p:tavLst>
                                        </p:anim>
                                        <p:anim calcmode="lin" valueType="num">
                                          <p:cBhvr additive="base">
                                            <p:cTn id="16" dur="2000" fill="hold"/>
                                            <p:tgtEl>
                                              <p:spTgt spid="2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9488F11E-B46F-4533-BB38-3716DE81EDC3}"/>
              </a:ext>
            </a:extLst>
          </p:cNvPr>
          <p:cNvGrpSpPr/>
          <p:nvPr/>
        </p:nvGrpSpPr>
        <p:grpSpPr>
          <a:xfrm>
            <a:off x="4634346" y="3536830"/>
            <a:ext cx="4920472" cy="6642339"/>
            <a:chOff x="4634346" y="3536830"/>
            <a:chExt cx="4920472" cy="6642339"/>
          </a:xfrm>
        </p:grpSpPr>
        <p:sp>
          <p:nvSpPr>
            <p:cNvPr id="2" name="Rectangle 1">
              <a:extLst>
                <a:ext uri="{FF2B5EF4-FFF2-40B4-BE49-F238E27FC236}">
                  <a16:creationId xmlns:a16="http://schemas.microsoft.com/office/drawing/2014/main" id="{A155B64A-1907-48D3-BB2F-2F156DF876AB}"/>
                </a:ext>
              </a:extLst>
            </p:cNvPr>
            <p:cNvSpPr/>
            <p:nvPr/>
          </p:nvSpPr>
          <p:spPr>
            <a:xfrm>
              <a:off x="4634346" y="3536830"/>
              <a:ext cx="4920472" cy="6642339"/>
            </a:xfrm>
            <a:prstGeom prst="rect">
              <a:avLst/>
            </a:prstGeom>
            <a:solidFill>
              <a:schemeClr val="bg1"/>
            </a:solidFill>
            <a:ln>
              <a:noFill/>
            </a:ln>
            <a:effectLst>
              <a:outerShdw blurRad="622300" dist="190500" dir="2700000" algn="tl" rotWithShape="0">
                <a:schemeClr val="accent2">
                  <a:lumMod val="75000"/>
                  <a:alpha val="54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Group 9">
              <a:extLst>
                <a:ext uri="{FF2B5EF4-FFF2-40B4-BE49-F238E27FC236}">
                  <a16:creationId xmlns:a16="http://schemas.microsoft.com/office/drawing/2014/main" id="{01EC8304-A1A2-4982-8EB1-6E6968074923}"/>
                </a:ext>
              </a:extLst>
            </p:cNvPr>
            <p:cNvGrpSpPr/>
            <p:nvPr/>
          </p:nvGrpSpPr>
          <p:grpSpPr>
            <a:xfrm>
              <a:off x="5270434" y="8169215"/>
              <a:ext cx="3530712" cy="453321"/>
              <a:chOff x="5270434" y="7297947"/>
              <a:chExt cx="3530712" cy="453321"/>
            </a:xfrm>
          </p:grpSpPr>
          <p:grpSp>
            <p:nvGrpSpPr>
              <p:cNvPr id="7" name="Group 6">
                <a:extLst>
                  <a:ext uri="{FF2B5EF4-FFF2-40B4-BE49-F238E27FC236}">
                    <a16:creationId xmlns:a16="http://schemas.microsoft.com/office/drawing/2014/main" id="{9C293175-685E-4C99-9D5A-382A40DC4174}"/>
                  </a:ext>
                </a:extLst>
              </p:cNvPr>
              <p:cNvGrpSpPr/>
              <p:nvPr/>
            </p:nvGrpSpPr>
            <p:grpSpPr>
              <a:xfrm>
                <a:off x="5367346" y="7751268"/>
                <a:ext cx="3364792" cy="0"/>
                <a:chOff x="5342790" y="7751268"/>
                <a:chExt cx="3364792" cy="0"/>
              </a:xfrm>
            </p:grpSpPr>
            <p:cxnSp>
              <p:nvCxnSpPr>
                <p:cNvPr id="4" name="Straight Connector 3">
                  <a:extLst>
                    <a:ext uri="{FF2B5EF4-FFF2-40B4-BE49-F238E27FC236}">
                      <a16:creationId xmlns:a16="http://schemas.microsoft.com/office/drawing/2014/main" id="{AD3FB5EF-C034-4DDC-B441-0FDD5419284F}"/>
                    </a:ext>
                  </a:extLst>
                </p:cNvPr>
                <p:cNvCxnSpPr/>
                <p:nvPr/>
              </p:nvCxnSpPr>
              <p:spPr>
                <a:xfrm>
                  <a:off x="5342790" y="7751268"/>
                  <a:ext cx="3364792" cy="0"/>
                </a:xfrm>
                <a:prstGeom prst="line">
                  <a:avLst/>
                </a:prstGeom>
                <a:ln w="952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BB189186-C2A8-447E-A30D-C6401C8746BD}"/>
                    </a:ext>
                  </a:extLst>
                </p:cNvPr>
                <p:cNvCxnSpPr>
                  <a:cxnSpLocks/>
                </p:cNvCxnSpPr>
                <p:nvPr/>
              </p:nvCxnSpPr>
              <p:spPr>
                <a:xfrm>
                  <a:off x="5342790" y="7751268"/>
                  <a:ext cx="2121811" cy="0"/>
                </a:xfrm>
                <a:prstGeom prst="line">
                  <a:avLst/>
                </a:prstGeom>
                <a:ln w="85725">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8" name="TextBox 7">
                <a:extLst>
                  <a:ext uri="{FF2B5EF4-FFF2-40B4-BE49-F238E27FC236}">
                    <a16:creationId xmlns:a16="http://schemas.microsoft.com/office/drawing/2014/main" id="{64131CEB-2AF4-49AF-94C3-9BB1C62A787F}"/>
                  </a:ext>
                </a:extLst>
              </p:cNvPr>
              <p:cNvSpPr txBox="1"/>
              <p:nvPr/>
            </p:nvSpPr>
            <p:spPr>
              <a:xfrm>
                <a:off x="5270434" y="7297947"/>
                <a:ext cx="1560171" cy="369332"/>
              </a:xfrm>
              <a:prstGeom prst="rect">
                <a:avLst/>
              </a:prstGeom>
              <a:noFill/>
            </p:spPr>
            <p:txBody>
              <a:bodyPr wrap="none" rtlCol="0">
                <a:spAutoFit/>
              </a:bodyPr>
              <a:lstStyle/>
              <a:p>
                <a:pPr algn="l"/>
                <a:r>
                  <a:rPr lang="en-US"/>
                  <a:t>Profession #01</a:t>
                </a:r>
              </a:p>
            </p:txBody>
          </p:sp>
          <p:sp>
            <p:nvSpPr>
              <p:cNvPr id="9" name="TextBox 8">
                <a:extLst>
                  <a:ext uri="{FF2B5EF4-FFF2-40B4-BE49-F238E27FC236}">
                    <a16:creationId xmlns:a16="http://schemas.microsoft.com/office/drawing/2014/main" id="{22027DA2-22EF-4B04-AEF3-E156070C316C}"/>
                  </a:ext>
                </a:extLst>
              </p:cNvPr>
              <p:cNvSpPr txBox="1"/>
              <p:nvPr/>
            </p:nvSpPr>
            <p:spPr>
              <a:xfrm>
                <a:off x="8158020" y="7297947"/>
                <a:ext cx="643126" cy="369332"/>
              </a:xfrm>
              <a:prstGeom prst="rect">
                <a:avLst/>
              </a:prstGeom>
              <a:noFill/>
            </p:spPr>
            <p:txBody>
              <a:bodyPr wrap="none" rtlCol="0">
                <a:spAutoFit/>
              </a:bodyPr>
              <a:lstStyle/>
              <a:p>
                <a:pPr algn="r"/>
                <a:r>
                  <a:rPr lang="en-US" b="1">
                    <a:solidFill>
                      <a:schemeClr val="accent2">
                        <a:lumMod val="60000"/>
                        <a:lumOff val="40000"/>
                      </a:schemeClr>
                    </a:solidFill>
                    <a:latin typeface="+mj-lt"/>
                  </a:rPr>
                  <a:t>68%</a:t>
                </a:r>
              </a:p>
            </p:txBody>
          </p:sp>
        </p:grpSp>
        <p:grpSp>
          <p:nvGrpSpPr>
            <p:cNvPr id="11" name="Group 10">
              <a:extLst>
                <a:ext uri="{FF2B5EF4-FFF2-40B4-BE49-F238E27FC236}">
                  <a16:creationId xmlns:a16="http://schemas.microsoft.com/office/drawing/2014/main" id="{3BBF6561-9FCF-424E-8061-4918E2CD2553}"/>
                </a:ext>
              </a:extLst>
            </p:cNvPr>
            <p:cNvGrpSpPr/>
            <p:nvPr/>
          </p:nvGrpSpPr>
          <p:grpSpPr>
            <a:xfrm>
              <a:off x="5270434" y="8954219"/>
              <a:ext cx="3530712" cy="453321"/>
              <a:chOff x="5270434" y="7297947"/>
              <a:chExt cx="3530712" cy="453321"/>
            </a:xfrm>
          </p:grpSpPr>
          <p:grpSp>
            <p:nvGrpSpPr>
              <p:cNvPr id="12" name="Group 11">
                <a:extLst>
                  <a:ext uri="{FF2B5EF4-FFF2-40B4-BE49-F238E27FC236}">
                    <a16:creationId xmlns:a16="http://schemas.microsoft.com/office/drawing/2014/main" id="{D2D96658-D457-4409-8390-41769ED2A4D9}"/>
                  </a:ext>
                </a:extLst>
              </p:cNvPr>
              <p:cNvGrpSpPr/>
              <p:nvPr/>
            </p:nvGrpSpPr>
            <p:grpSpPr>
              <a:xfrm>
                <a:off x="5367346" y="7751268"/>
                <a:ext cx="3364792" cy="0"/>
                <a:chOff x="5342790" y="7751268"/>
                <a:chExt cx="3364792" cy="0"/>
              </a:xfrm>
            </p:grpSpPr>
            <p:cxnSp>
              <p:nvCxnSpPr>
                <p:cNvPr id="15" name="Straight Connector 14">
                  <a:extLst>
                    <a:ext uri="{FF2B5EF4-FFF2-40B4-BE49-F238E27FC236}">
                      <a16:creationId xmlns:a16="http://schemas.microsoft.com/office/drawing/2014/main" id="{0117CF2A-ECA7-44BF-96C5-FACC219F4D81}"/>
                    </a:ext>
                  </a:extLst>
                </p:cNvPr>
                <p:cNvCxnSpPr/>
                <p:nvPr/>
              </p:nvCxnSpPr>
              <p:spPr>
                <a:xfrm>
                  <a:off x="5342790" y="7751268"/>
                  <a:ext cx="3364792" cy="0"/>
                </a:xfrm>
                <a:prstGeom prst="line">
                  <a:avLst/>
                </a:prstGeom>
                <a:ln w="952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E97C0C05-7FF4-47AD-ABF0-7AB20DBCA731}"/>
                    </a:ext>
                  </a:extLst>
                </p:cNvPr>
                <p:cNvCxnSpPr>
                  <a:cxnSpLocks/>
                </p:cNvCxnSpPr>
                <p:nvPr/>
              </p:nvCxnSpPr>
              <p:spPr>
                <a:xfrm>
                  <a:off x="5342790" y="7751268"/>
                  <a:ext cx="2543077" cy="0"/>
                </a:xfrm>
                <a:prstGeom prst="line">
                  <a:avLst/>
                </a:prstGeom>
                <a:ln w="85725">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13" name="TextBox 12">
                <a:extLst>
                  <a:ext uri="{FF2B5EF4-FFF2-40B4-BE49-F238E27FC236}">
                    <a16:creationId xmlns:a16="http://schemas.microsoft.com/office/drawing/2014/main" id="{5C526B83-D0C3-4921-B1E7-6BBA6576B425}"/>
                  </a:ext>
                </a:extLst>
              </p:cNvPr>
              <p:cNvSpPr txBox="1"/>
              <p:nvPr/>
            </p:nvSpPr>
            <p:spPr>
              <a:xfrm>
                <a:off x="5270434" y="7297947"/>
                <a:ext cx="1560171" cy="369332"/>
              </a:xfrm>
              <a:prstGeom prst="rect">
                <a:avLst/>
              </a:prstGeom>
              <a:noFill/>
            </p:spPr>
            <p:txBody>
              <a:bodyPr wrap="none" rtlCol="0">
                <a:spAutoFit/>
              </a:bodyPr>
              <a:lstStyle/>
              <a:p>
                <a:pPr algn="l"/>
                <a:r>
                  <a:rPr lang="en-US"/>
                  <a:t>Profession #01</a:t>
                </a:r>
              </a:p>
            </p:txBody>
          </p:sp>
          <p:sp>
            <p:nvSpPr>
              <p:cNvPr id="14" name="TextBox 13">
                <a:extLst>
                  <a:ext uri="{FF2B5EF4-FFF2-40B4-BE49-F238E27FC236}">
                    <a16:creationId xmlns:a16="http://schemas.microsoft.com/office/drawing/2014/main" id="{3527CAA0-460D-4FEE-B8BE-D2AEC4A6F92A}"/>
                  </a:ext>
                </a:extLst>
              </p:cNvPr>
              <p:cNvSpPr txBox="1"/>
              <p:nvPr/>
            </p:nvSpPr>
            <p:spPr>
              <a:xfrm>
                <a:off x="8158021" y="7297947"/>
                <a:ext cx="643125" cy="369332"/>
              </a:xfrm>
              <a:prstGeom prst="rect">
                <a:avLst/>
              </a:prstGeom>
              <a:noFill/>
            </p:spPr>
            <p:txBody>
              <a:bodyPr wrap="none" rtlCol="0">
                <a:spAutoFit/>
              </a:bodyPr>
              <a:lstStyle/>
              <a:p>
                <a:pPr algn="r"/>
                <a:r>
                  <a:rPr lang="en-US" b="1">
                    <a:solidFill>
                      <a:schemeClr val="accent2">
                        <a:lumMod val="60000"/>
                        <a:lumOff val="40000"/>
                      </a:schemeClr>
                    </a:solidFill>
                    <a:latin typeface="+mj-lt"/>
                  </a:rPr>
                  <a:t>73%</a:t>
                </a:r>
              </a:p>
            </p:txBody>
          </p:sp>
        </p:grpSp>
        <p:sp>
          <p:nvSpPr>
            <p:cNvPr id="18" name="TextBox 17">
              <a:extLst>
                <a:ext uri="{FF2B5EF4-FFF2-40B4-BE49-F238E27FC236}">
                  <a16:creationId xmlns:a16="http://schemas.microsoft.com/office/drawing/2014/main" id="{3D56C007-45E3-4FCF-B4C6-3137A8097C57}"/>
                </a:ext>
              </a:extLst>
            </p:cNvPr>
            <p:cNvSpPr txBox="1"/>
            <p:nvPr/>
          </p:nvSpPr>
          <p:spPr>
            <a:xfrm>
              <a:off x="5190351" y="5252858"/>
              <a:ext cx="3718781" cy="1200329"/>
            </a:xfrm>
            <a:prstGeom prst="rect">
              <a:avLst/>
            </a:prstGeom>
            <a:noFill/>
          </p:spPr>
          <p:txBody>
            <a:bodyPr wrap="square" rtlCol="0">
              <a:spAutoFit/>
            </a:bodyPr>
            <a:lstStyle/>
            <a:p>
              <a:r>
                <a:rPr lang="en-US"/>
                <a:t>Nunc interdum velit vulputate, finibus elit et, iaculis neque. Curabitur in augue gravida, ultrices dui eu, ultrices eros.</a:t>
              </a:r>
            </a:p>
          </p:txBody>
        </p:sp>
        <p:sp>
          <p:nvSpPr>
            <p:cNvPr id="19" name="TextBox 18">
              <a:extLst>
                <a:ext uri="{FF2B5EF4-FFF2-40B4-BE49-F238E27FC236}">
                  <a16:creationId xmlns:a16="http://schemas.microsoft.com/office/drawing/2014/main" id="{F8664BDA-A697-4BE6-B4D6-ED37D7439EEA}"/>
                </a:ext>
              </a:extLst>
            </p:cNvPr>
            <p:cNvSpPr txBox="1"/>
            <p:nvPr/>
          </p:nvSpPr>
          <p:spPr>
            <a:xfrm>
              <a:off x="5190351" y="4214025"/>
              <a:ext cx="1816523" cy="646331"/>
            </a:xfrm>
            <a:prstGeom prst="rect">
              <a:avLst/>
            </a:prstGeom>
            <a:noFill/>
          </p:spPr>
          <p:txBody>
            <a:bodyPr wrap="none" rtlCol="0">
              <a:spAutoFit/>
            </a:bodyPr>
            <a:lstStyle/>
            <a:p>
              <a:pPr algn="l"/>
              <a:r>
                <a:rPr lang="en-US" sz="3600" b="1">
                  <a:solidFill>
                    <a:schemeClr val="accent2"/>
                  </a:solidFill>
                  <a:latin typeface="+mj-lt"/>
                </a:rPr>
                <a:t>Port#01</a:t>
              </a:r>
            </a:p>
          </p:txBody>
        </p:sp>
        <p:sp>
          <p:nvSpPr>
            <p:cNvPr id="20" name="TextBox 19">
              <a:extLst>
                <a:ext uri="{FF2B5EF4-FFF2-40B4-BE49-F238E27FC236}">
                  <a16:creationId xmlns:a16="http://schemas.microsoft.com/office/drawing/2014/main" id="{E278A91E-0FF8-4A9D-A1B8-BBBC5F10E350}"/>
                </a:ext>
              </a:extLst>
            </p:cNvPr>
            <p:cNvSpPr txBox="1"/>
            <p:nvPr/>
          </p:nvSpPr>
          <p:spPr>
            <a:xfrm>
              <a:off x="5190350" y="7074421"/>
              <a:ext cx="3966901" cy="646331"/>
            </a:xfrm>
            <a:prstGeom prst="rect">
              <a:avLst/>
            </a:prstGeom>
            <a:noFill/>
          </p:spPr>
          <p:txBody>
            <a:bodyPr wrap="square" rtlCol="0">
              <a:spAutoFit/>
            </a:bodyPr>
            <a:lstStyle/>
            <a:p>
              <a:r>
                <a:rPr lang="en-US" i="1" u="sng">
                  <a:solidFill>
                    <a:schemeClr val="tx1">
                      <a:lumMod val="25000"/>
                      <a:lumOff val="75000"/>
                    </a:schemeClr>
                  </a:solidFill>
                </a:rPr>
                <a:t>Keywords: Portfolio, Business, Deck, Economy, Francaising, Explore, Solution</a:t>
              </a:r>
              <a:endParaRPr lang="en-US" i="1" u="sng"/>
            </a:p>
          </p:txBody>
        </p:sp>
      </p:grpSp>
      <p:sp>
        <p:nvSpPr>
          <p:cNvPr id="24" name="Rectangle 23">
            <a:extLst>
              <a:ext uri="{FF2B5EF4-FFF2-40B4-BE49-F238E27FC236}">
                <a16:creationId xmlns:a16="http://schemas.microsoft.com/office/drawing/2014/main" id="{B5CA0B06-FBAE-4A57-AFE3-5EEF7D0816BE}"/>
              </a:ext>
            </a:extLst>
          </p:cNvPr>
          <p:cNvSpPr/>
          <p:nvPr/>
        </p:nvSpPr>
        <p:spPr>
          <a:xfrm>
            <a:off x="14434790" y="3536831"/>
            <a:ext cx="4889511" cy="6642338"/>
          </a:xfrm>
          <a:prstGeom prst="rect">
            <a:avLst/>
          </a:prstGeom>
          <a:noFill/>
          <a:ln w="63500">
            <a:gradFill flip="none" rotWithShape="1">
              <a:gsLst>
                <a:gs pos="0">
                  <a:schemeClr val="accent2"/>
                </a:gs>
                <a:gs pos="100000">
                  <a:schemeClr val="accent3"/>
                </a:gs>
              </a:gsLst>
              <a:path path="circle">
                <a:fillToRect l="100000" t="100000"/>
              </a:path>
              <a:tileRect r="-100000" b="-100000"/>
            </a:gradFill>
          </a:ln>
          <a:effectLst>
            <a:outerShdw blurRad="190500" dist="266700" dir="2700000" algn="tl" rotWithShape="0">
              <a:schemeClr val="accent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TextBox 20">
            <a:extLst>
              <a:ext uri="{FF2B5EF4-FFF2-40B4-BE49-F238E27FC236}">
                <a16:creationId xmlns:a16="http://schemas.microsoft.com/office/drawing/2014/main" id="{B1297031-F105-4624-BC7E-348D78444F33}"/>
              </a:ext>
            </a:extLst>
          </p:cNvPr>
          <p:cNvSpPr txBox="1"/>
          <p:nvPr/>
        </p:nvSpPr>
        <p:spPr>
          <a:xfrm>
            <a:off x="14832358" y="5666459"/>
            <a:ext cx="5915036" cy="5078313"/>
          </a:xfrm>
          <a:prstGeom prst="rect">
            <a:avLst/>
          </a:prstGeom>
          <a:noFill/>
        </p:spPr>
        <p:txBody>
          <a:bodyPr wrap="square" rtlCol="0" anchor="t">
            <a:spAutoFit/>
          </a:bodyPr>
          <a:lstStyle/>
          <a:p>
            <a:r>
              <a:rPr lang="en-US" sz="5400" b="1">
                <a:latin typeface="+mj-lt"/>
              </a:rPr>
              <a:t>Creating inspiring ideas and building brands that truly matter to people.</a:t>
            </a:r>
          </a:p>
        </p:txBody>
      </p:sp>
      <p:sp>
        <p:nvSpPr>
          <p:cNvPr id="22" name="TextBox 21">
            <a:extLst>
              <a:ext uri="{FF2B5EF4-FFF2-40B4-BE49-F238E27FC236}">
                <a16:creationId xmlns:a16="http://schemas.microsoft.com/office/drawing/2014/main" id="{8A19E002-34FC-49EE-87FB-8EFA53DEE45C}"/>
              </a:ext>
            </a:extLst>
          </p:cNvPr>
          <p:cNvSpPr txBox="1"/>
          <p:nvPr/>
        </p:nvSpPr>
        <p:spPr>
          <a:xfrm>
            <a:off x="14832357" y="4028494"/>
            <a:ext cx="4083277" cy="1477328"/>
          </a:xfrm>
          <a:prstGeom prst="rect">
            <a:avLst/>
          </a:prstGeom>
          <a:noFill/>
        </p:spPr>
        <p:txBody>
          <a:bodyPr wrap="square" rtlCol="0">
            <a:spAutoFit/>
          </a:bodyPr>
          <a:lstStyle/>
          <a:p>
            <a:pPr algn="ctr"/>
            <a:r>
              <a:rPr lang="en-US"/>
              <a:t>Donec vitae dolor sed urna laoreet consectetur et a odio. Cras vestibulum diam id risus convallis maximus. Lorem ipsum dolor sit amet, consectetur adipiscing elit. </a:t>
            </a:r>
          </a:p>
        </p:txBody>
      </p:sp>
    </p:spTree>
    <p:extLst>
      <p:ext uri="{BB962C8B-B14F-4D97-AF65-F5344CB8AC3E}">
        <p14:creationId xmlns:p14="http://schemas.microsoft.com/office/powerpoint/2010/main" val="25848647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9000">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14:bounceEnd="79000">
                                          <p:cBhvr additive="base">
                                            <p:cTn id="7" dur="2000" fill="hold"/>
                                            <p:tgtEl>
                                              <p:spTgt spid="24"/>
                                            </p:tgtEl>
                                            <p:attrNameLst>
                                              <p:attrName>ppt_x</p:attrName>
                                            </p:attrNameLst>
                                          </p:cBhvr>
                                          <p:tavLst>
                                            <p:tav tm="0">
                                              <p:val>
                                                <p:strVal val="#ppt_x"/>
                                              </p:val>
                                            </p:tav>
                                            <p:tav tm="100000">
                                              <p:val>
                                                <p:strVal val="#ppt_x"/>
                                              </p:val>
                                            </p:tav>
                                          </p:tavLst>
                                        </p:anim>
                                        <p:anim calcmode="lin" valueType="num" p14:bounceEnd="79000">
                                          <p:cBhvr additive="base">
                                            <p:cTn id="8" dur="2000" fill="hold"/>
                                            <p:tgtEl>
                                              <p:spTgt spid="24"/>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79000">
                                      <p:stCondLst>
                                        <p:cond delay="100"/>
                                      </p:stCondLst>
                                      <p:childTnLst>
                                        <p:set>
                                          <p:cBhvr>
                                            <p:cTn id="10" dur="1" fill="hold">
                                              <p:stCondLst>
                                                <p:cond delay="0"/>
                                              </p:stCondLst>
                                            </p:cTn>
                                            <p:tgtEl>
                                              <p:spTgt spid="25"/>
                                            </p:tgtEl>
                                            <p:attrNameLst>
                                              <p:attrName>style.visibility</p:attrName>
                                            </p:attrNameLst>
                                          </p:cBhvr>
                                          <p:to>
                                            <p:strVal val="visible"/>
                                          </p:to>
                                        </p:set>
                                        <p:anim calcmode="lin" valueType="num" p14:bounceEnd="79000">
                                          <p:cBhvr additive="base">
                                            <p:cTn id="11" dur="2000" fill="hold"/>
                                            <p:tgtEl>
                                              <p:spTgt spid="25"/>
                                            </p:tgtEl>
                                            <p:attrNameLst>
                                              <p:attrName>ppt_x</p:attrName>
                                            </p:attrNameLst>
                                          </p:cBhvr>
                                          <p:tavLst>
                                            <p:tav tm="0">
                                              <p:val>
                                                <p:strVal val="#ppt_x"/>
                                              </p:val>
                                            </p:tav>
                                            <p:tav tm="100000">
                                              <p:val>
                                                <p:strVal val="#ppt_x"/>
                                              </p:val>
                                            </p:tav>
                                          </p:tavLst>
                                        </p:anim>
                                        <p:anim calcmode="lin" valueType="num" p14:bounceEnd="79000">
                                          <p:cBhvr additive="base">
                                            <p:cTn id="12" dur="2000" fill="hold"/>
                                            <p:tgtEl>
                                              <p:spTgt spid="2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9000">
                                      <p:stCondLst>
                                        <p:cond delay="200"/>
                                      </p:stCondLst>
                                      <p:childTnLst>
                                        <p:set>
                                          <p:cBhvr>
                                            <p:cTn id="14" dur="1" fill="hold">
                                              <p:stCondLst>
                                                <p:cond delay="0"/>
                                              </p:stCondLst>
                                            </p:cTn>
                                            <p:tgtEl>
                                              <p:spTgt spid="22"/>
                                            </p:tgtEl>
                                            <p:attrNameLst>
                                              <p:attrName>style.visibility</p:attrName>
                                            </p:attrNameLst>
                                          </p:cBhvr>
                                          <p:to>
                                            <p:strVal val="visible"/>
                                          </p:to>
                                        </p:set>
                                        <p:anim calcmode="lin" valueType="num" p14:bounceEnd="79000">
                                          <p:cBhvr additive="base">
                                            <p:cTn id="15" dur="2000" fill="hold"/>
                                            <p:tgtEl>
                                              <p:spTgt spid="22"/>
                                            </p:tgtEl>
                                            <p:attrNameLst>
                                              <p:attrName>ppt_x</p:attrName>
                                            </p:attrNameLst>
                                          </p:cBhvr>
                                          <p:tavLst>
                                            <p:tav tm="0">
                                              <p:val>
                                                <p:strVal val="#ppt_x"/>
                                              </p:val>
                                            </p:tav>
                                            <p:tav tm="100000">
                                              <p:val>
                                                <p:strVal val="#ppt_x"/>
                                              </p:val>
                                            </p:tav>
                                          </p:tavLst>
                                        </p:anim>
                                        <p:anim calcmode="lin" valueType="num" p14:bounceEnd="79000">
                                          <p:cBhvr additive="base">
                                            <p:cTn id="16" dur="2000" fill="hold"/>
                                            <p:tgtEl>
                                              <p:spTgt spid="22"/>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79000">
                                      <p:stCondLst>
                                        <p:cond delay="300"/>
                                      </p:stCondLst>
                                      <p:childTnLst>
                                        <p:set>
                                          <p:cBhvr>
                                            <p:cTn id="18" dur="1" fill="hold">
                                              <p:stCondLst>
                                                <p:cond delay="0"/>
                                              </p:stCondLst>
                                            </p:cTn>
                                            <p:tgtEl>
                                              <p:spTgt spid="21"/>
                                            </p:tgtEl>
                                            <p:attrNameLst>
                                              <p:attrName>style.visibility</p:attrName>
                                            </p:attrNameLst>
                                          </p:cBhvr>
                                          <p:to>
                                            <p:strVal val="visible"/>
                                          </p:to>
                                        </p:set>
                                        <p:anim calcmode="lin" valueType="num" p14:bounceEnd="79000">
                                          <p:cBhvr additive="base">
                                            <p:cTn id="19" dur="2000" fill="hold"/>
                                            <p:tgtEl>
                                              <p:spTgt spid="21"/>
                                            </p:tgtEl>
                                            <p:attrNameLst>
                                              <p:attrName>ppt_x</p:attrName>
                                            </p:attrNameLst>
                                          </p:cBhvr>
                                          <p:tavLst>
                                            <p:tav tm="0">
                                              <p:val>
                                                <p:strVal val="#ppt_x"/>
                                              </p:val>
                                            </p:tav>
                                            <p:tav tm="100000">
                                              <p:val>
                                                <p:strVal val="#ppt_x"/>
                                              </p:val>
                                            </p:tav>
                                          </p:tavLst>
                                        </p:anim>
                                        <p:anim calcmode="lin" valueType="num" p14:bounceEnd="79000">
                                          <p:cBhvr additive="base">
                                            <p:cTn id="20" dur="2000" fill="hold"/>
                                            <p:tgtEl>
                                              <p:spTgt spid="2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1" grpId="0"/>
          <p:bldP spid="22"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additive="base">
                                            <p:cTn id="7" dur="2000" fill="hold"/>
                                            <p:tgtEl>
                                              <p:spTgt spid="24"/>
                                            </p:tgtEl>
                                            <p:attrNameLst>
                                              <p:attrName>ppt_x</p:attrName>
                                            </p:attrNameLst>
                                          </p:cBhvr>
                                          <p:tavLst>
                                            <p:tav tm="0">
                                              <p:val>
                                                <p:strVal val="#ppt_x"/>
                                              </p:val>
                                            </p:tav>
                                            <p:tav tm="100000">
                                              <p:val>
                                                <p:strVal val="#ppt_x"/>
                                              </p:val>
                                            </p:tav>
                                          </p:tavLst>
                                        </p:anim>
                                        <p:anim calcmode="lin" valueType="num">
                                          <p:cBhvr additive="base">
                                            <p:cTn id="8" dur="2000" fill="hold"/>
                                            <p:tgtEl>
                                              <p:spTgt spid="24"/>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100"/>
                                      </p:stCondLst>
                                      <p:childTnLst>
                                        <p:set>
                                          <p:cBhvr>
                                            <p:cTn id="10" dur="1" fill="hold">
                                              <p:stCondLst>
                                                <p:cond delay="0"/>
                                              </p:stCondLst>
                                            </p:cTn>
                                            <p:tgtEl>
                                              <p:spTgt spid="25"/>
                                            </p:tgtEl>
                                            <p:attrNameLst>
                                              <p:attrName>style.visibility</p:attrName>
                                            </p:attrNameLst>
                                          </p:cBhvr>
                                          <p:to>
                                            <p:strVal val="visible"/>
                                          </p:to>
                                        </p:set>
                                        <p:anim calcmode="lin" valueType="num">
                                          <p:cBhvr additive="base">
                                            <p:cTn id="11" dur="2000" fill="hold"/>
                                            <p:tgtEl>
                                              <p:spTgt spid="25"/>
                                            </p:tgtEl>
                                            <p:attrNameLst>
                                              <p:attrName>ppt_x</p:attrName>
                                            </p:attrNameLst>
                                          </p:cBhvr>
                                          <p:tavLst>
                                            <p:tav tm="0">
                                              <p:val>
                                                <p:strVal val="#ppt_x"/>
                                              </p:val>
                                            </p:tav>
                                            <p:tav tm="100000">
                                              <p:val>
                                                <p:strVal val="#ppt_x"/>
                                              </p:val>
                                            </p:tav>
                                          </p:tavLst>
                                        </p:anim>
                                        <p:anim calcmode="lin" valueType="num">
                                          <p:cBhvr additive="base">
                                            <p:cTn id="12" dur="2000" fill="hold"/>
                                            <p:tgtEl>
                                              <p:spTgt spid="2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200"/>
                                      </p:stCondLst>
                                      <p:childTnLst>
                                        <p:set>
                                          <p:cBhvr>
                                            <p:cTn id="14" dur="1" fill="hold">
                                              <p:stCondLst>
                                                <p:cond delay="0"/>
                                              </p:stCondLst>
                                            </p:cTn>
                                            <p:tgtEl>
                                              <p:spTgt spid="22"/>
                                            </p:tgtEl>
                                            <p:attrNameLst>
                                              <p:attrName>style.visibility</p:attrName>
                                            </p:attrNameLst>
                                          </p:cBhvr>
                                          <p:to>
                                            <p:strVal val="visible"/>
                                          </p:to>
                                        </p:set>
                                        <p:anim calcmode="lin" valueType="num">
                                          <p:cBhvr additive="base">
                                            <p:cTn id="15" dur="2000" fill="hold"/>
                                            <p:tgtEl>
                                              <p:spTgt spid="22"/>
                                            </p:tgtEl>
                                            <p:attrNameLst>
                                              <p:attrName>ppt_x</p:attrName>
                                            </p:attrNameLst>
                                          </p:cBhvr>
                                          <p:tavLst>
                                            <p:tav tm="0">
                                              <p:val>
                                                <p:strVal val="#ppt_x"/>
                                              </p:val>
                                            </p:tav>
                                            <p:tav tm="100000">
                                              <p:val>
                                                <p:strVal val="#ppt_x"/>
                                              </p:val>
                                            </p:tav>
                                          </p:tavLst>
                                        </p:anim>
                                        <p:anim calcmode="lin" valueType="num">
                                          <p:cBhvr additive="base">
                                            <p:cTn id="16" dur="2000" fill="hold"/>
                                            <p:tgtEl>
                                              <p:spTgt spid="22"/>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300"/>
                                      </p:stCondLst>
                                      <p:childTnLst>
                                        <p:set>
                                          <p:cBhvr>
                                            <p:cTn id="18" dur="1" fill="hold">
                                              <p:stCondLst>
                                                <p:cond delay="0"/>
                                              </p:stCondLst>
                                            </p:cTn>
                                            <p:tgtEl>
                                              <p:spTgt spid="21"/>
                                            </p:tgtEl>
                                            <p:attrNameLst>
                                              <p:attrName>style.visibility</p:attrName>
                                            </p:attrNameLst>
                                          </p:cBhvr>
                                          <p:to>
                                            <p:strVal val="visible"/>
                                          </p:to>
                                        </p:set>
                                        <p:anim calcmode="lin" valueType="num">
                                          <p:cBhvr additive="base">
                                            <p:cTn id="19" dur="2000" fill="hold"/>
                                            <p:tgtEl>
                                              <p:spTgt spid="21"/>
                                            </p:tgtEl>
                                            <p:attrNameLst>
                                              <p:attrName>ppt_x</p:attrName>
                                            </p:attrNameLst>
                                          </p:cBhvr>
                                          <p:tavLst>
                                            <p:tav tm="0">
                                              <p:val>
                                                <p:strVal val="#ppt_x"/>
                                              </p:val>
                                            </p:tav>
                                            <p:tav tm="100000">
                                              <p:val>
                                                <p:strVal val="#ppt_x"/>
                                              </p:val>
                                            </p:tav>
                                          </p:tavLst>
                                        </p:anim>
                                        <p:anim calcmode="lin" valueType="num">
                                          <p:cBhvr additive="base">
                                            <p:cTn id="20" dur="2000" fill="hold"/>
                                            <p:tgtEl>
                                              <p:spTgt spid="2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1" grpId="0"/>
          <p:bldP spid="22" grpId="0"/>
        </p:bldLst>
      </p:timing>
    </mc:Fallback>
  </mc:AlternateContent>
</p:sld>
</file>

<file path=ppt/slides/slide19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9488F11E-B46F-4533-BB38-3716DE81EDC3}"/>
              </a:ext>
            </a:extLst>
          </p:cNvPr>
          <p:cNvGrpSpPr/>
          <p:nvPr/>
        </p:nvGrpSpPr>
        <p:grpSpPr>
          <a:xfrm>
            <a:off x="4634346" y="3536830"/>
            <a:ext cx="4920472" cy="6642339"/>
            <a:chOff x="4634346" y="3536830"/>
            <a:chExt cx="4920472" cy="6642339"/>
          </a:xfrm>
        </p:grpSpPr>
        <p:sp>
          <p:nvSpPr>
            <p:cNvPr id="2" name="Rectangle 1">
              <a:extLst>
                <a:ext uri="{FF2B5EF4-FFF2-40B4-BE49-F238E27FC236}">
                  <a16:creationId xmlns:a16="http://schemas.microsoft.com/office/drawing/2014/main" id="{A155B64A-1907-48D3-BB2F-2F156DF876AB}"/>
                </a:ext>
              </a:extLst>
            </p:cNvPr>
            <p:cNvSpPr/>
            <p:nvPr/>
          </p:nvSpPr>
          <p:spPr>
            <a:xfrm>
              <a:off x="4634346" y="3536830"/>
              <a:ext cx="4920472" cy="6642339"/>
            </a:xfrm>
            <a:prstGeom prst="rect">
              <a:avLst/>
            </a:prstGeom>
            <a:solidFill>
              <a:schemeClr val="bg1"/>
            </a:solidFill>
            <a:ln>
              <a:noFill/>
            </a:ln>
            <a:effectLst>
              <a:outerShdw blurRad="622300" dist="190500" dir="2700000" algn="tl" rotWithShape="0">
                <a:schemeClr val="accent2">
                  <a:lumMod val="75000"/>
                  <a:alpha val="54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Group 9">
              <a:extLst>
                <a:ext uri="{FF2B5EF4-FFF2-40B4-BE49-F238E27FC236}">
                  <a16:creationId xmlns:a16="http://schemas.microsoft.com/office/drawing/2014/main" id="{01EC8304-A1A2-4982-8EB1-6E6968074923}"/>
                </a:ext>
              </a:extLst>
            </p:cNvPr>
            <p:cNvGrpSpPr/>
            <p:nvPr/>
          </p:nvGrpSpPr>
          <p:grpSpPr>
            <a:xfrm>
              <a:off x="5270434" y="8169215"/>
              <a:ext cx="3530712" cy="453321"/>
              <a:chOff x="5270434" y="7297947"/>
              <a:chExt cx="3530712" cy="453321"/>
            </a:xfrm>
          </p:grpSpPr>
          <p:grpSp>
            <p:nvGrpSpPr>
              <p:cNvPr id="7" name="Group 6">
                <a:extLst>
                  <a:ext uri="{FF2B5EF4-FFF2-40B4-BE49-F238E27FC236}">
                    <a16:creationId xmlns:a16="http://schemas.microsoft.com/office/drawing/2014/main" id="{9C293175-685E-4C99-9D5A-382A40DC4174}"/>
                  </a:ext>
                </a:extLst>
              </p:cNvPr>
              <p:cNvGrpSpPr/>
              <p:nvPr/>
            </p:nvGrpSpPr>
            <p:grpSpPr>
              <a:xfrm>
                <a:off x="5367346" y="7751268"/>
                <a:ext cx="3364792" cy="0"/>
                <a:chOff x="5342790" y="7751268"/>
                <a:chExt cx="3364792" cy="0"/>
              </a:xfrm>
            </p:grpSpPr>
            <p:cxnSp>
              <p:nvCxnSpPr>
                <p:cNvPr id="4" name="Straight Connector 3">
                  <a:extLst>
                    <a:ext uri="{FF2B5EF4-FFF2-40B4-BE49-F238E27FC236}">
                      <a16:creationId xmlns:a16="http://schemas.microsoft.com/office/drawing/2014/main" id="{AD3FB5EF-C034-4DDC-B441-0FDD5419284F}"/>
                    </a:ext>
                  </a:extLst>
                </p:cNvPr>
                <p:cNvCxnSpPr/>
                <p:nvPr/>
              </p:nvCxnSpPr>
              <p:spPr>
                <a:xfrm>
                  <a:off x="5342790" y="7751268"/>
                  <a:ext cx="3364792" cy="0"/>
                </a:xfrm>
                <a:prstGeom prst="line">
                  <a:avLst/>
                </a:prstGeom>
                <a:ln w="952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BB189186-C2A8-447E-A30D-C6401C8746BD}"/>
                    </a:ext>
                  </a:extLst>
                </p:cNvPr>
                <p:cNvCxnSpPr>
                  <a:cxnSpLocks/>
                </p:cNvCxnSpPr>
                <p:nvPr/>
              </p:nvCxnSpPr>
              <p:spPr>
                <a:xfrm>
                  <a:off x="5342790" y="7751268"/>
                  <a:ext cx="2121811" cy="0"/>
                </a:xfrm>
                <a:prstGeom prst="line">
                  <a:avLst/>
                </a:prstGeom>
                <a:ln w="85725">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8" name="TextBox 7">
                <a:extLst>
                  <a:ext uri="{FF2B5EF4-FFF2-40B4-BE49-F238E27FC236}">
                    <a16:creationId xmlns:a16="http://schemas.microsoft.com/office/drawing/2014/main" id="{64131CEB-2AF4-49AF-94C3-9BB1C62A787F}"/>
                  </a:ext>
                </a:extLst>
              </p:cNvPr>
              <p:cNvSpPr txBox="1"/>
              <p:nvPr/>
            </p:nvSpPr>
            <p:spPr>
              <a:xfrm>
                <a:off x="5270434" y="7297947"/>
                <a:ext cx="1560171" cy="369332"/>
              </a:xfrm>
              <a:prstGeom prst="rect">
                <a:avLst/>
              </a:prstGeom>
              <a:noFill/>
            </p:spPr>
            <p:txBody>
              <a:bodyPr wrap="none" rtlCol="0">
                <a:spAutoFit/>
              </a:bodyPr>
              <a:lstStyle/>
              <a:p>
                <a:pPr algn="l"/>
                <a:r>
                  <a:rPr lang="en-US"/>
                  <a:t>Profession #01</a:t>
                </a:r>
              </a:p>
            </p:txBody>
          </p:sp>
          <p:sp>
            <p:nvSpPr>
              <p:cNvPr id="9" name="TextBox 8">
                <a:extLst>
                  <a:ext uri="{FF2B5EF4-FFF2-40B4-BE49-F238E27FC236}">
                    <a16:creationId xmlns:a16="http://schemas.microsoft.com/office/drawing/2014/main" id="{22027DA2-22EF-4B04-AEF3-E156070C316C}"/>
                  </a:ext>
                </a:extLst>
              </p:cNvPr>
              <p:cNvSpPr txBox="1"/>
              <p:nvPr/>
            </p:nvSpPr>
            <p:spPr>
              <a:xfrm>
                <a:off x="8158020" y="7297947"/>
                <a:ext cx="643126" cy="369332"/>
              </a:xfrm>
              <a:prstGeom prst="rect">
                <a:avLst/>
              </a:prstGeom>
              <a:noFill/>
            </p:spPr>
            <p:txBody>
              <a:bodyPr wrap="none" rtlCol="0">
                <a:spAutoFit/>
              </a:bodyPr>
              <a:lstStyle/>
              <a:p>
                <a:pPr algn="r"/>
                <a:r>
                  <a:rPr lang="en-US" b="1">
                    <a:solidFill>
                      <a:schemeClr val="accent2">
                        <a:lumMod val="60000"/>
                        <a:lumOff val="40000"/>
                      </a:schemeClr>
                    </a:solidFill>
                    <a:latin typeface="+mj-lt"/>
                  </a:rPr>
                  <a:t>68%</a:t>
                </a:r>
              </a:p>
            </p:txBody>
          </p:sp>
        </p:grpSp>
        <p:grpSp>
          <p:nvGrpSpPr>
            <p:cNvPr id="11" name="Group 10">
              <a:extLst>
                <a:ext uri="{FF2B5EF4-FFF2-40B4-BE49-F238E27FC236}">
                  <a16:creationId xmlns:a16="http://schemas.microsoft.com/office/drawing/2014/main" id="{3BBF6561-9FCF-424E-8061-4918E2CD2553}"/>
                </a:ext>
              </a:extLst>
            </p:cNvPr>
            <p:cNvGrpSpPr/>
            <p:nvPr/>
          </p:nvGrpSpPr>
          <p:grpSpPr>
            <a:xfrm>
              <a:off x="5270434" y="8954219"/>
              <a:ext cx="3530712" cy="453321"/>
              <a:chOff x="5270434" y="7297947"/>
              <a:chExt cx="3530712" cy="453321"/>
            </a:xfrm>
          </p:grpSpPr>
          <p:grpSp>
            <p:nvGrpSpPr>
              <p:cNvPr id="12" name="Group 11">
                <a:extLst>
                  <a:ext uri="{FF2B5EF4-FFF2-40B4-BE49-F238E27FC236}">
                    <a16:creationId xmlns:a16="http://schemas.microsoft.com/office/drawing/2014/main" id="{D2D96658-D457-4409-8390-41769ED2A4D9}"/>
                  </a:ext>
                </a:extLst>
              </p:cNvPr>
              <p:cNvGrpSpPr/>
              <p:nvPr/>
            </p:nvGrpSpPr>
            <p:grpSpPr>
              <a:xfrm>
                <a:off x="5367346" y="7751268"/>
                <a:ext cx="3364792" cy="0"/>
                <a:chOff x="5342790" y="7751268"/>
                <a:chExt cx="3364792" cy="0"/>
              </a:xfrm>
            </p:grpSpPr>
            <p:cxnSp>
              <p:nvCxnSpPr>
                <p:cNvPr id="15" name="Straight Connector 14">
                  <a:extLst>
                    <a:ext uri="{FF2B5EF4-FFF2-40B4-BE49-F238E27FC236}">
                      <a16:creationId xmlns:a16="http://schemas.microsoft.com/office/drawing/2014/main" id="{0117CF2A-ECA7-44BF-96C5-FACC219F4D81}"/>
                    </a:ext>
                  </a:extLst>
                </p:cNvPr>
                <p:cNvCxnSpPr/>
                <p:nvPr/>
              </p:nvCxnSpPr>
              <p:spPr>
                <a:xfrm>
                  <a:off x="5342790" y="7751268"/>
                  <a:ext cx="3364792" cy="0"/>
                </a:xfrm>
                <a:prstGeom prst="line">
                  <a:avLst/>
                </a:prstGeom>
                <a:ln w="952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E97C0C05-7FF4-47AD-ABF0-7AB20DBCA731}"/>
                    </a:ext>
                  </a:extLst>
                </p:cNvPr>
                <p:cNvCxnSpPr>
                  <a:cxnSpLocks/>
                </p:cNvCxnSpPr>
                <p:nvPr/>
              </p:nvCxnSpPr>
              <p:spPr>
                <a:xfrm>
                  <a:off x="5342790" y="7751268"/>
                  <a:ext cx="2543077" cy="0"/>
                </a:xfrm>
                <a:prstGeom prst="line">
                  <a:avLst/>
                </a:prstGeom>
                <a:ln w="85725">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13" name="TextBox 12">
                <a:extLst>
                  <a:ext uri="{FF2B5EF4-FFF2-40B4-BE49-F238E27FC236}">
                    <a16:creationId xmlns:a16="http://schemas.microsoft.com/office/drawing/2014/main" id="{5C526B83-D0C3-4921-B1E7-6BBA6576B425}"/>
                  </a:ext>
                </a:extLst>
              </p:cNvPr>
              <p:cNvSpPr txBox="1"/>
              <p:nvPr/>
            </p:nvSpPr>
            <p:spPr>
              <a:xfrm>
                <a:off x="5270434" y="7297947"/>
                <a:ext cx="1560171" cy="369332"/>
              </a:xfrm>
              <a:prstGeom prst="rect">
                <a:avLst/>
              </a:prstGeom>
              <a:noFill/>
            </p:spPr>
            <p:txBody>
              <a:bodyPr wrap="none" rtlCol="0">
                <a:spAutoFit/>
              </a:bodyPr>
              <a:lstStyle/>
              <a:p>
                <a:pPr algn="l"/>
                <a:r>
                  <a:rPr lang="en-US"/>
                  <a:t>Profession #01</a:t>
                </a:r>
              </a:p>
            </p:txBody>
          </p:sp>
          <p:sp>
            <p:nvSpPr>
              <p:cNvPr id="14" name="TextBox 13">
                <a:extLst>
                  <a:ext uri="{FF2B5EF4-FFF2-40B4-BE49-F238E27FC236}">
                    <a16:creationId xmlns:a16="http://schemas.microsoft.com/office/drawing/2014/main" id="{3527CAA0-460D-4FEE-B8BE-D2AEC4A6F92A}"/>
                  </a:ext>
                </a:extLst>
              </p:cNvPr>
              <p:cNvSpPr txBox="1"/>
              <p:nvPr/>
            </p:nvSpPr>
            <p:spPr>
              <a:xfrm>
                <a:off x="8158021" y="7297947"/>
                <a:ext cx="643125" cy="369332"/>
              </a:xfrm>
              <a:prstGeom prst="rect">
                <a:avLst/>
              </a:prstGeom>
              <a:noFill/>
            </p:spPr>
            <p:txBody>
              <a:bodyPr wrap="none" rtlCol="0">
                <a:spAutoFit/>
              </a:bodyPr>
              <a:lstStyle/>
              <a:p>
                <a:pPr algn="r"/>
                <a:r>
                  <a:rPr lang="en-US" b="1">
                    <a:solidFill>
                      <a:schemeClr val="accent2">
                        <a:lumMod val="60000"/>
                        <a:lumOff val="40000"/>
                      </a:schemeClr>
                    </a:solidFill>
                    <a:latin typeface="+mj-lt"/>
                  </a:rPr>
                  <a:t>73%</a:t>
                </a:r>
              </a:p>
            </p:txBody>
          </p:sp>
        </p:grpSp>
        <p:sp>
          <p:nvSpPr>
            <p:cNvPr id="18" name="TextBox 17">
              <a:extLst>
                <a:ext uri="{FF2B5EF4-FFF2-40B4-BE49-F238E27FC236}">
                  <a16:creationId xmlns:a16="http://schemas.microsoft.com/office/drawing/2014/main" id="{3D56C007-45E3-4FCF-B4C6-3137A8097C57}"/>
                </a:ext>
              </a:extLst>
            </p:cNvPr>
            <p:cNvSpPr txBox="1"/>
            <p:nvPr/>
          </p:nvSpPr>
          <p:spPr>
            <a:xfrm>
              <a:off x="5190351" y="5252858"/>
              <a:ext cx="3718781" cy="1200329"/>
            </a:xfrm>
            <a:prstGeom prst="rect">
              <a:avLst/>
            </a:prstGeom>
            <a:noFill/>
          </p:spPr>
          <p:txBody>
            <a:bodyPr wrap="square" rtlCol="0">
              <a:spAutoFit/>
            </a:bodyPr>
            <a:lstStyle/>
            <a:p>
              <a:r>
                <a:rPr lang="en-US"/>
                <a:t>Nunc interdum velit vulputate, finibus elit et, iaculis neque. Curabitur in augue gravida, ultrices dui eu, ultrices eros.</a:t>
              </a:r>
            </a:p>
          </p:txBody>
        </p:sp>
        <p:sp>
          <p:nvSpPr>
            <p:cNvPr id="19" name="TextBox 18">
              <a:extLst>
                <a:ext uri="{FF2B5EF4-FFF2-40B4-BE49-F238E27FC236}">
                  <a16:creationId xmlns:a16="http://schemas.microsoft.com/office/drawing/2014/main" id="{F8664BDA-A697-4BE6-B4D6-ED37D7439EEA}"/>
                </a:ext>
              </a:extLst>
            </p:cNvPr>
            <p:cNvSpPr txBox="1"/>
            <p:nvPr/>
          </p:nvSpPr>
          <p:spPr>
            <a:xfrm>
              <a:off x="5190351" y="4214025"/>
              <a:ext cx="1816523" cy="646331"/>
            </a:xfrm>
            <a:prstGeom prst="rect">
              <a:avLst/>
            </a:prstGeom>
            <a:noFill/>
          </p:spPr>
          <p:txBody>
            <a:bodyPr wrap="none" rtlCol="0">
              <a:spAutoFit/>
            </a:bodyPr>
            <a:lstStyle/>
            <a:p>
              <a:pPr algn="l"/>
              <a:r>
                <a:rPr lang="en-US" sz="3600" b="1">
                  <a:solidFill>
                    <a:schemeClr val="accent2"/>
                  </a:solidFill>
                  <a:latin typeface="+mj-lt"/>
                </a:rPr>
                <a:t>Port#01</a:t>
              </a:r>
            </a:p>
          </p:txBody>
        </p:sp>
        <p:sp>
          <p:nvSpPr>
            <p:cNvPr id="20" name="TextBox 19">
              <a:extLst>
                <a:ext uri="{FF2B5EF4-FFF2-40B4-BE49-F238E27FC236}">
                  <a16:creationId xmlns:a16="http://schemas.microsoft.com/office/drawing/2014/main" id="{E278A91E-0FF8-4A9D-A1B8-BBBC5F10E350}"/>
                </a:ext>
              </a:extLst>
            </p:cNvPr>
            <p:cNvSpPr txBox="1"/>
            <p:nvPr/>
          </p:nvSpPr>
          <p:spPr>
            <a:xfrm>
              <a:off x="5190350" y="7074421"/>
              <a:ext cx="3966901" cy="646331"/>
            </a:xfrm>
            <a:prstGeom prst="rect">
              <a:avLst/>
            </a:prstGeom>
            <a:noFill/>
          </p:spPr>
          <p:txBody>
            <a:bodyPr wrap="square" rtlCol="0">
              <a:spAutoFit/>
            </a:bodyPr>
            <a:lstStyle/>
            <a:p>
              <a:r>
                <a:rPr lang="en-US" i="1" u="sng">
                  <a:solidFill>
                    <a:schemeClr val="tx1">
                      <a:lumMod val="25000"/>
                      <a:lumOff val="75000"/>
                    </a:schemeClr>
                  </a:solidFill>
                </a:rPr>
                <a:t>Keywords: Portfolio, Business, Deck, Economy, Francaising, Explore, Solution</a:t>
              </a:r>
              <a:endParaRPr lang="en-US" i="1" u="sng"/>
            </a:p>
          </p:txBody>
        </p:sp>
      </p:grpSp>
      <p:sp>
        <p:nvSpPr>
          <p:cNvPr id="24" name="Rectangle 23">
            <a:extLst>
              <a:ext uri="{FF2B5EF4-FFF2-40B4-BE49-F238E27FC236}">
                <a16:creationId xmlns:a16="http://schemas.microsoft.com/office/drawing/2014/main" id="{B5CA0B06-FBAE-4A57-AFE3-5EEF7D0816BE}"/>
              </a:ext>
            </a:extLst>
          </p:cNvPr>
          <p:cNvSpPr/>
          <p:nvPr/>
        </p:nvSpPr>
        <p:spPr>
          <a:xfrm>
            <a:off x="14434790" y="3536831"/>
            <a:ext cx="4889511" cy="6642338"/>
          </a:xfrm>
          <a:prstGeom prst="rect">
            <a:avLst/>
          </a:prstGeom>
          <a:noFill/>
          <a:ln w="63500">
            <a:gradFill flip="none" rotWithShape="1">
              <a:gsLst>
                <a:gs pos="0">
                  <a:schemeClr val="accent2"/>
                </a:gs>
                <a:gs pos="100000">
                  <a:schemeClr val="accent3"/>
                </a:gs>
              </a:gsLst>
              <a:path path="circle">
                <a:fillToRect l="100000" t="100000"/>
              </a:path>
              <a:tileRect r="-100000" b="-100000"/>
            </a:gradFill>
          </a:ln>
          <a:effectLst>
            <a:outerShdw blurRad="190500" dist="266700" dir="2700000" algn="tl" rotWithShape="0">
              <a:schemeClr val="accent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TextBox 20">
            <a:extLst>
              <a:ext uri="{FF2B5EF4-FFF2-40B4-BE49-F238E27FC236}">
                <a16:creationId xmlns:a16="http://schemas.microsoft.com/office/drawing/2014/main" id="{B1297031-F105-4624-BC7E-348D78444F33}"/>
              </a:ext>
            </a:extLst>
          </p:cNvPr>
          <p:cNvSpPr txBox="1"/>
          <p:nvPr/>
        </p:nvSpPr>
        <p:spPr>
          <a:xfrm>
            <a:off x="14832358" y="5666459"/>
            <a:ext cx="5915036" cy="5078313"/>
          </a:xfrm>
          <a:prstGeom prst="rect">
            <a:avLst/>
          </a:prstGeom>
          <a:noFill/>
        </p:spPr>
        <p:txBody>
          <a:bodyPr wrap="square" rtlCol="0" anchor="t">
            <a:spAutoFit/>
          </a:bodyPr>
          <a:lstStyle/>
          <a:p>
            <a:r>
              <a:rPr lang="en-US" sz="5400" b="1">
                <a:latin typeface="+mj-lt"/>
              </a:rPr>
              <a:t>Creating inspiring ideas and building brands that truly matter to people.</a:t>
            </a:r>
          </a:p>
        </p:txBody>
      </p:sp>
      <p:sp>
        <p:nvSpPr>
          <p:cNvPr id="22" name="TextBox 21">
            <a:extLst>
              <a:ext uri="{FF2B5EF4-FFF2-40B4-BE49-F238E27FC236}">
                <a16:creationId xmlns:a16="http://schemas.microsoft.com/office/drawing/2014/main" id="{8A19E002-34FC-49EE-87FB-8EFA53DEE45C}"/>
              </a:ext>
            </a:extLst>
          </p:cNvPr>
          <p:cNvSpPr txBox="1"/>
          <p:nvPr/>
        </p:nvSpPr>
        <p:spPr>
          <a:xfrm>
            <a:off x="14832357" y="4028494"/>
            <a:ext cx="4083277" cy="1477328"/>
          </a:xfrm>
          <a:prstGeom prst="rect">
            <a:avLst/>
          </a:prstGeom>
          <a:noFill/>
        </p:spPr>
        <p:txBody>
          <a:bodyPr wrap="square" rtlCol="0">
            <a:spAutoFit/>
          </a:bodyPr>
          <a:lstStyle/>
          <a:p>
            <a:pPr algn="ctr"/>
            <a:r>
              <a:rPr lang="en-US"/>
              <a:t>Donec vitae dolor sed urna laoreet consectetur et a odio. Cras vestibulum diam id risus convallis maximus. Lorem ipsum dolor sit amet, consectetur adipiscing elit. </a:t>
            </a:r>
          </a:p>
        </p:txBody>
      </p:sp>
    </p:spTree>
    <p:extLst>
      <p:ext uri="{BB962C8B-B14F-4D97-AF65-F5344CB8AC3E}">
        <p14:creationId xmlns:p14="http://schemas.microsoft.com/office/powerpoint/2010/main" val="1735719168"/>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9000">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14:bounceEnd="79000">
                                          <p:cBhvr additive="base">
                                            <p:cTn id="7" dur="2000" fill="hold"/>
                                            <p:tgtEl>
                                              <p:spTgt spid="24"/>
                                            </p:tgtEl>
                                            <p:attrNameLst>
                                              <p:attrName>ppt_x</p:attrName>
                                            </p:attrNameLst>
                                          </p:cBhvr>
                                          <p:tavLst>
                                            <p:tav tm="0">
                                              <p:val>
                                                <p:strVal val="#ppt_x"/>
                                              </p:val>
                                            </p:tav>
                                            <p:tav tm="100000">
                                              <p:val>
                                                <p:strVal val="#ppt_x"/>
                                              </p:val>
                                            </p:tav>
                                          </p:tavLst>
                                        </p:anim>
                                        <p:anim calcmode="lin" valueType="num" p14:bounceEnd="79000">
                                          <p:cBhvr additive="base">
                                            <p:cTn id="8" dur="2000" fill="hold"/>
                                            <p:tgtEl>
                                              <p:spTgt spid="24"/>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79000">
                                      <p:stCondLst>
                                        <p:cond delay="100"/>
                                      </p:stCondLst>
                                      <p:childTnLst>
                                        <p:set>
                                          <p:cBhvr>
                                            <p:cTn id="10" dur="1" fill="hold">
                                              <p:stCondLst>
                                                <p:cond delay="0"/>
                                              </p:stCondLst>
                                            </p:cTn>
                                            <p:tgtEl>
                                              <p:spTgt spid="25"/>
                                            </p:tgtEl>
                                            <p:attrNameLst>
                                              <p:attrName>style.visibility</p:attrName>
                                            </p:attrNameLst>
                                          </p:cBhvr>
                                          <p:to>
                                            <p:strVal val="visible"/>
                                          </p:to>
                                        </p:set>
                                        <p:anim calcmode="lin" valueType="num" p14:bounceEnd="79000">
                                          <p:cBhvr additive="base">
                                            <p:cTn id="11" dur="2000" fill="hold"/>
                                            <p:tgtEl>
                                              <p:spTgt spid="25"/>
                                            </p:tgtEl>
                                            <p:attrNameLst>
                                              <p:attrName>ppt_x</p:attrName>
                                            </p:attrNameLst>
                                          </p:cBhvr>
                                          <p:tavLst>
                                            <p:tav tm="0">
                                              <p:val>
                                                <p:strVal val="#ppt_x"/>
                                              </p:val>
                                            </p:tav>
                                            <p:tav tm="100000">
                                              <p:val>
                                                <p:strVal val="#ppt_x"/>
                                              </p:val>
                                            </p:tav>
                                          </p:tavLst>
                                        </p:anim>
                                        <p:anim calcmode="lin" valueType="num" p14:bounceEnd="79000">
                                          <p:cBhvr additive="base">
                                            <p:cTn id="12" dur="2000" fill="hold"/>
                                            <p:tgtEl>
                                              <p:spTgt spid="2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9000">
                                      <p:stCondLst>
                                        <p:cond delay="200"/>
                                      </p:stCondLst>
                                      <p:childTnLst>
                                        <p:set>
                                          <p:cBhvr>
                                            <p:cTn id="14" dur="1" fill="hold">
                                              <p:stCondLst>
                                                <p:cond delay="0"/>
                                              </p:stCondLst>
                                            </p:cTn>
                                            <p:tgtEl>
                                              <p:spTgt spid="22"/>
                                            </p:tgtEl>
                                            <p:attrNameLst>
                                              <p:attrName>style.visibility</p:attrName>
                                            </p:attrNameLst>
                                          </p:cBhvr>
                                          <p:to>
                                            <p:strVal val="visible"/>
                                          </p:to>
                                        </p:set>
                                        <p:anim calcmode="lin" valueType="num" p14:bounceEnd="79000">
                                          <p:cBhvr additive="base">
                                            <p:cTn id="15" dur="2000" fill="hold"/>
                                            <p:tgtEl>
                                              <p:spTgt spid="22"/>
                                            </p:tgtEl>
                                            <p:attrNameLst>
                                              <p:attrName>ppt_x</p:attrName>
                                            </p:attrNameLst>
                                          </p:cBhvr>
                                          <p:tavLst>
                                            <p:tav tm="0">
                                              <p:val>
                                                <p:strVal val="#ppt_x"/>
                                              </p:val>
                                            </p:tav>
                                            <p:tav tm="100000">
                                              <p:val>
                                                <p:strVal val="#ppt_x"/>
                                              </p:val>
                                            </p:tav>
                                          </p:tavLst>
                                        </p:anim>
                                        <p:anim calcmode="lin" valueType="num" p14:bounceEnd="79000">
                                          <p:cBhvr additive="base">
                                            <p:cTn id="16" dur="2000" fill="hold"/>
                                            <p:tgtEl>
                                              <p:spTgt spid="22"/>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79000">
                                      <p:stCondLst>
                                        <p:cond delay="300"/>
                                      </p:stCondLst>
                                      <p:childTnLst>
                                        <p:set>
                                          <p:cBhvr>
                                            <p:cTn id="18" dur="1" fill="hold">
                                              <p:stCondLst>
                                                <p:cond delay="0"/>
                                              </p:stCondLst>
                                            </p:cTn>
                                            <p:tgtEl>
                                              <p:spTgt spid="21"/>
                                            </p:tgtEl>
                                            <p:attrNameLst>
                                              <p:attrName>style.visibility</p:attrName>
                                            </p:attrNameLst>
                                          </p:cBhvr>
                                          <p:to>
                                            <p:strVal val="visible"/>
                                          </p:to>
                                        </p:set>
                                        <p:anim calcmode="lin" valueType="num" p14:bounceEnd="79000">
                                          <p:cBhvr additive="base">
                                            <p:cTn id="19" dur="2000" fill="hold"/>
                                            <p:tgtEl>
                                              <p:spTgt spid="21"/>
                                            </p:tgtEl>
                                            <p:attrNameLst>
                                              <p:attrName>ppt_x</p:attrName>
                                            </p:attrNameLst>
                                          </p:cBhvr>
                                          <p:tavLst>
                                            <p:tav tm="0">
                                              <p:val>
                                                <p:strVal val="#ppt_x"/>
                                              </p:val>
                                            </p:tav>
                                            <p:tav tm="100000">
                                              <p:val>
                                                <p:strVal val="#ppt_x"/>
                                              </p:val>
                                            </p:tav>
                                          </p:tavLst>
                                        </p:anim>
                                        <p:anim calcmode="lin" valueType="num" p14:bounceEnd="79000">
                                          <p:cBhvr additive="base">
                                            <p:cTn id="20" dur="2000" fill="hold"/>
                                            <p:tgtEl>
                                              <p:spTgt spid="2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1" grpId="0"/>
          <p:bldP spid="22"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additive="base">
                                            <p:cTn id="7" dur="2000" fill="hold"/>
                                            <p:tgtEl>
                                              <p:spTgt spid="24"/>
                                            </p:tgtEl>
                                            <p:attrNameLst>
                                              <p:attrName>ppt_x</p:attrName>
                                            </p:attrNameLst>
                                          </p:cBhvr>
                                          <p:tavLst>
                                            <p:tav tm="0">
                                              <p:val>
                                                <p:strVal val="#ppt_x"/>
                                              </p:val>
                                            </p:tav>
                                            <p:tav tm="100000">
                                              <p:val>
                                                <p:strVal val="#ppt_x"/>
                                              </p:val>
                                            </p:tav>
                                          </p:tavLst>
                                        </p:anim>
                                        <p:anim calcmode="lin" valueType="num">
                                          <p:cBhvr additive="base">
                                            <p:cTn id="8" dur="2000" fill="hold"/>
                                            <p:tgtEl>
                                              <p:spTgt spid="24"/>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100"/>
                                      </p:stCondLst>
                                      <p:childTnLst>
                                        <p:set>
                                          <p:cBhvr>
                                            <p:cTn id="10" dur="1" fill="hold">
                                              <p:stCondLst>
                                                <p:cond delay="0"/>
                                              </p:stCondLst>
                                            </p:cTn>
                                            <p:tgtEl>
                                              <p:spTgt spid="25"/>
                                            </p:tgtEl>
                                            <p:attrNameLst>
                                              <p:attrName>style.visibility</p:attrName>
                                            </p:attrNameLst>
                                          </p:cBhvr>
                                          <p:to>
                                            <p:strVal val="visible"/>
                                          </p:to>
                                        </p:set>
                                        <p:anim calcmode="lin" valueType="num">
                                          <p:cBhvr additive="base">
                                            <p:cTn id="11" dur="2000" fill="hold"/>
                                            <p:tgtEl>
                                              <p:spTgt spid="25"/>
                                            </p:tgtEl>
                                            <p:attrNameLst>
                                              <p:attrName>ppt_x</p:attrName>
                                            </p:attrNameLst>
                                          </p:cBhvr>
                                          <p:tavLst>
                                            <p:tav tm="0">
                                              <p:val>
                                                <p:strVal val="#ppt_x"/>
                                              </p:val>
                                            </p:tav>
                                            <p:tav tm="100000">
                                              <p:val>
                                                <p:strVal val="#ppt_x"/>
                                              </p:val>
                                            </p:tav>
                                          </p:tavLst>
                                        </p:anim>
                                        <p:anim calcmode="lin" valueType="num">
                                          <p:cBhvr additive="base">
                                            <p:cTn id="12" dur="2000" fill="hold"/>
                                            <p:tgtEl>
                                              <p:spTgt spid="2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200"/>
                                      </p:stCondLst>
                                      <p:childTnLst>
                                        <p:set>
                                          <p:cBhvr>
                                            <p:cTn id="14" dur="1" fill="hold">
                                              <p:stCondLst>
                                                <p:cond delay="0"/>
                                              </p:stCondLst>
                                            </p:cTn>
                                            <p:tgtEl>
                                              <p:spTgt spid="22"/>
                                            </p:tgtEl>
                                            <p:attrNameLst>
                                              <p:attrName>style.visibility</p:attrName>
                                            </p:attrNameLst>
                                          </p:cBhvr>
                                          <p:to>
                                            <p:strVal val="visible"/>
                                          </p:to>
                                        </p:set>
                                        <p:anim calcmode="lin" valueType="num">
                                          <p:cBhvr additive="base">
                                            <p:cTn id="15" dur="2000" fill="hold"/>
                                            <p:tgtEl>
                                              <p:spTgt spid="22"/>
                                            </p:tgtEl>
                                            <p:attrNameLst>
                                              <p:attrName>ppt_x</p:attrName>
                                            </p:attrNameLst>
                                          </p:cBhvr>
                                          <p:tavLst>
                                            <p:tav tm="0">
                                              <p:val>
                                                <p:strVal val="#ppt_x"/>
                                              </p:val>
                                            </p:tav>
                                            <p:tav tm="100000">
                                              <p:val>
                                                <p:strVal val="#ppt_x"/>
                                              </p:val>
                                            </p:tav>
                                          </p:tavLst>
                                        </p:anim>
                                        <p:anim calcmode="lin" valueType="num">
                                          <p:cBhvr additive="base">
                                            <p:cTn id="16" dur="2000" fill="hold"/>
                                            <p:tgtEl>
                                              <p:spTgt spid="22"/>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300"/>
                                      </p:stCondLst>
                                      <p:childTnLst>
                                        <p:set>
                                          <p:cBhvr>
                                            <p:cTn id="18" dur="1" fill="hold">
                                              <p:stCondLst>
                                                <p:cond delay="0"/>
                                              </p:stCondLst>
                                            </p:cTn>
                                            <p:tgtEl>
                                              <p:spTgt spid="21"/>
                                            </p:tgtEl>
                                            <p:attrNameLst>
                                              <p:attrName>style.visibility</p:attrName>
                                            </p:attrNameLst>
                                          </p:cBhvr>
                                          <p:to>
                                            <p:strVal val="visible"/>
                                          </p:to>
                                        </p:set>
                                        <p:anim calcmode="lin" valueType="num">
                                          <p:cBhvr additive="base">
                                            <p:cTn id="19" dur="2000" fill="hold"/>
                                            <p:tgtEl>
                                              <p:spTgt spid="21"/>
                                            </p:tgtEl>
                                            <p:attrNameLst>
                                              <p:attrName>ppt_x</p:attrName>
                                            </p:attrNameLst>
                                          </p:cBhvr>
                                          <p:tavLst>
                                            <p:tav tm="0">
                                              <p:val>
                                                <p:strVal val="#ppt_x"/>
                                              </p:val>
                                            </p:tav>
                                            <p:tav tm="100000">
                                              <p:val>
                                                <p:strVal val="#ppt_x"/>
                                              </p:val>
                                            </p:tav>
                                          </p:tavLst>
                                        </p:anim>
                                        <p:anim calcmode="lin" valueType="num">
                                          <p:cBhvr additive="base">
                                            <p:cTn id="20" dur="2000" fill="hold"/>
                                            <p:tgtEl>
                                              <p:spTgt spid="2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1" grpId="0"/>
          <p:bldP spid="22" grpId="0"/>
        </p:bldLst>
      </p:timing>
    </mc:Fallback>
  </mc:AlternateContent>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 name="Rectangle 90">
            <a:extLst>
              <a:ext uri="{FF2B5EF4-FFF2-40B4-BE49-F238E27FC236}">
                <a16:creationId xmlns:a16="http://schemas.microsoft.com/office/drawing/2014/main" id="{F5208CE8-D8DD-4305-971C-AB6445684029}"/>
              </a:ext>
            </a:extLst>
          </p:cNvPr>
          <p:cNvSpPr/>
          <p:nvPr/>
        </p:nvSpPr>
        <p:spPr>
          <a:xfrm>
            <a:off x="2204607" y="1423055"/>
            <a:ext cx="20136985" cy="5386090"/>
          </a:xfrm>
          <a:prstGeom prst="rect">
            <a:avLst/>
          </a:prstGeom>
        </p:spPr>
        <p:txBody>
          <a:bodyPr wrap="square">
            <a:spAutoFit/>
          </a:bodyPr>
          <a:lstStyle/>
          <a:p>
            <a:pPr algn="ctr"/>
            <a:r>
              <a:rPr lang="en-US" sz="34400" b="1" kern="2100" spc="2000">
                <a:latin typeface="Century Gothic"/>
              </a:rPr>
              <a:t>Portfolio</a:t>
            </a:r>
            <a:endParaRPr lang="en-US" sz="34400" kern="2100" spc="2000"/>
          </a:p>
        </p:txBody>
      </p:sp>
      <p:grpSp>
        <p:nvGrpSpPr>
          <p:cNvPr id="92" name="Group 91">
            <a:extLst>
              <a:ext uri="{FF2B5EF4-FFF2-40B4-BE49-F238E27FC236}">
                <a16:creationId xmlns:a16="http://schemas.microsoft.com/office/drawing/2014/main" id="{2EB8426D-32CD-4E82-9429-609089021125}"/>
              </a:ext>
            </a:extLst>
          </p:cNvPr>
          <p:cNvGrpSpPr/>
          <p:nvPr/>
        </p:nvGrpSpPr>
        <p:grpSpPr>
          <a:xfrm>
            <a:off x="2944928" y="4384970"/>
            <a:ext cx="4072705" cy="6642339"/>
            <a:chOff x="2944928" y="4384970"/>
            <a:chExt cx="4072705" cy="6642339"/>
          </a:xfrm>
        </p:grpSpPr>
        <p:sp>
          <p:nvSpPr>
            <p:cNvPr id="2" name="Rectangle 1">
              <a:extLst>
                <a:ext uri="{FF2B5EF4-FFF2-40B4-BE49-F238E27FC236}">
                  <a16:creationId xmlns:a16="http://schemas.microsoft.com/office/drawing/2014/main" id="{A155B64A-1907-48D3-BB2F-2F156DF876AB}"/>
                </a:ext>
              </a:extLst>
            </p:cNvPr>
            <p:cNvSpPr/>
            <p:nvPr/>
          </p:nvSpPr>
          <p:spPr>
            <a:xfrm>
              <a:off x="2944928" y="4384970"/>
              <a:ext cx="4072705" cy="6642339"/>
            </a:xfrm>
            <a:prstGeom prst="rect">
              <a:avLst/>
            </a:prstGeom>
            <a:solidFill>
              <a:schemeClr val="bg1"/>
            </a:solidFill>
            <a:ln>
              <a:noFill/>
            </a:ln>
            <a:effectLst>
              <a:outerShdw blurRad="622300" dist="190500" dir="2700000" algn="tl" rotWithShape="0">
                <a:schemeClr val="accent2">
                  <a:lumMod val="75000"/>
                  <a:alpha val="54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7" name="Group 16">
              <a:extLst>
                <a:ext uri="{FF2B5EF4-FFF2-40B4-BE49-F238E27FC236}">
                  <a16:creationId xmlns:a16="http://schemas.microsoft.com/office/drawing/2014/main" id="{F7068CD8-7EF1-47CC-B6B2-C0A90C282D6E}"/>
                </a:ext>
              </a:extLst>
            </p:cNvPr>
            <p:cNvGrpSpPr/>
            <p:nvPr/>
          </p:nvGrpSpPr>
          <p:grpSpPr>
            <a:xfrm>
              <a:off x="3320627" y="5062165"/>
              <a:ext cx="3131784" cy="5329801"/>
              <a:chOff x="2871221" y="4214026"/>
              <a:chExt cx="3131784" cy="5329801"/>
            </a:xfrm>
          </p:grpSpPr>
          <p:sp>
            <p:nvSpPr>
              <p:cNvPr id="8" name="TextBox 7">
                <a:extLst>
                  <a:ext uri="{FF2B5EF4-FFF2-40B4-BE49-F238E27FC236}">
                    <a16:creationId xmlns:a16="http://schemas.microsoft.com/office/drawing/2014/main" id="{64131CEB-2AF4-49AF-94C3-9BB1C62A787F}"/>
                  </a:ext>
                </a:extLst>
              </p:cNvPr>
              <p:cNvSpPr txBox="1"/>
              <p:nvPr/>
            </p:nvSpPr>
            <p:spPr>
              <a:xfrm>
                <a:off x="2951304" y="8169216"/>
                <a:ext cx="1560171" cy="369332"/>
              </a:xfrm>
              <a:prstGeom prst="rect">
                <a:avLst/>
              </a:prstGeom>
              <a:noFill/>
            </p:spPr>
            <p:txBody>
              <a:bodyPr wrap="none" rtlCol="0">
                <a:spAutoFit/>
              </a:bodyPr>
              <a:lstStyle/>
              <a:p>
                <a:pPr algn="l"/>
                <a:r>
                  <a:rPr lang="en-US"/>
                  <a:t>Profession #01</a:t>
                </a:r>
              </a:p>
            </p:txBody>
          </p:sp>
          <p:sp>
            <p:nvSpPr>
              <p:cNvPr id="9" name="TextBox 8">
                <a:extLst>
                  <a:ext uri="{FF2B5EF4-FFF2-40B4-BE49-F238E27FC236}">
                    <a16:creationId xmlns:a16="http://schemas.microsoft.com/office/drawing/2014/main" id="{22027DA2-22EF-4B04-AEF3-E156070C316C}"/>
                  </a:ext>
                </a:extLst>
              </p:cNvPr>
              <p:cNvSpPr txBox="1"/>
              <p:nvPr/>
            </p:nvSpPr>
            <p:spPr>
              <a:xfrm>
                <a:off x="5359879" y="8389491"/>
                <a:ext cx="643126" cy="369332"/>
              </a:xfrm>
              <a:prstGeom prst="rect">
                <a:avLst/>
              </a:prstGeom>
              <a:noFill/>
            </p:spPr>
            <p:txBody>
              <a:bodyPr wrap="none" rtlCol="0">
                <a:spAutoFit/>
              </a:bodyPr>
              <a:lstStyle/>
              <a:p>
                <a:pPr algn="r"/>
                <a:r>
                  <a:rPr lang="en-US" b="1">
                    <a:solidFill>
                      <a:schemeClr val="accent2">
                        <a:lumMod val="60000"/>
                        <a:lumOff val="40000"/>
                      </a:schemeClr>
                    </a:solidFill>
                    <a:latin typeface="+mj-lt"/>
                  </a:rPr>
                  <a:t>68%</a:t>
                </a:r>
              </a:p>
            </p:txBody>
          </p:sp>
          <p:grpSp>
            <p:nvGrpSpPr>
              <p:cNvPr id="7" name="Group 6">
                <a:extLst>
                  <a:ext uri="{FF2B5EF4-FFF2-40B4-BE49-F238E27FC236}">
                    <a16:creationId xmlns:a16="http://schemas.microsoft.com/office/drawing/2014/main" id="{9C293175-685E-4C99-9D5A-382A40DC4174}"/>
                  </a:ext>
                </a:extLst>
              </p:cNvPr>
              <p:cNvGrpSpPr/>
              <p:nvPr/>
            </p:nvGrpSpPr>
            <p:grpSpPr>
              <a:xfrm>
                <a:off x="3048216" y="8574157"/>
                <a:ext cx="2311663" cy="0"/>
                <a:chOff x="5342790" y="7751268"/>
                <a:chExt cx="3364792" cy="0"/>
              </a:xfrm>
            </p:grpSpPr>
            <p:cxnSp>
              <p:nvCxnSpPr>
                <p:cNvPr id="4" name="Straight Connector 3">
                  <a:extLst>
                    <a:ext uri="{FF2B5EF4-FFF2-40B4-BE49-F238E27FC236}">
                      <a16:creationId xmlns:a16="http://schemas.microsoft.com/office/drawing/2014/main" id="{AD3FB5EF-C034-4DDC-B441-0FDD5419284F}"/>
                    </a:ext>
                  </a:extLst>
                </p:cNvPr>
                <p:cNvCxnSpPr/>
                <p:nvPr/>
              </p:nvCxnSpPr>
              <p:spPr>
                <a:xfrm>
                  <a:off x="5342790" y="7751268"/>
                  <a:ext cx="3364792" cy="0"/>
                </a:xfrm>
                <a:prstGeom prst="line">
                  <a:avLst/>
                </a:prstGeom>
                <a:ln w="952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BB189186-C2A8-447E-A30D-C6401C8746BD}"/>
                    </a:ext>
                  </a:extLst>
                </p:cNvPr>
                <p:cNvCxnSpPr>
                  <a:cxnSpLocks/>
                </p:cNvCxnSpPr>
                <p:nvPr/>
              </p:nvCxnSpPr>
              <p:spPr>
                <a:xfrm>
                  <a:off x="5342790" y="7751268"/>
                  <a:ext cx="2121811" cy="0"/>
                </a:xfrm>
                <a:prstGeom prst="line">
                  <a:avLst/>
                </a:prstGeom>
                <a:ln w="85725">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D2D96658-D457-4409-8390-41769ED2A4D9}"/>
                  </a:ext>
                </a:extLst>
              </p:cNvPr>
              <p:cNvGrpSpPr/>
              <p:nvPr/>
            </p:nvGrpSpPr>
            <p:grpSpPr>
              <a:xfrm>
                <a:off x="3048216" y="9359161"/>
                <a:ext cx="2311663" cy="0"/>
                <a:chOff x="5342790" y="7751268"/>
                <a:chExt cx="3364792" cy="0"/>
              </a:xfrm>
            </p:grpSpPr>
            <p:cxnSp>
              <p:nvCxnSpPr>
                <p:cNvPr id="15" name="Straight Connector 14">
                  <a:extLst>
                    <a:ext uri="{FF2B5EF4-FFF2-40B4-BE49-F238E27FC236}">
                      <a16:creationId xmlns:a16="http://schemas.microsoft.com/office/drawing/2014/main" id="{0117CF2A-ECA7-44BF-96C5-FACC219F4D81}"/>
                    </a:ext>
                  </a:extLst>
                </p:cNvPr>
                <p:cNvCxnSpPr/>
                <p:nvPr/>
              </p:nvCxnSpPr>
              <p:spPr>
                <a:xfrm>
                  <a:off x="5342790" y="7751268"/>
                  <a:ext cx="3364792" cy="0"/>
                </a:xfrm>
                <a:prstGeom prst="line">
                  <a:avLst/>
                </a:prstGeom>
                <a:ln w="952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E97C0C05-7FF4-47AD-ABF0-7AB20DBCA731}"/>
                    </a:ext>
                  </a:extLst>
                </p:cNvPr>
                <p:cNvCxnSpPr>
                  <a:cxnSpLocks/>
                </p:cNvCxnSpPr>
                <p:nvPr/>
              </p:nvCxnSpPr>
              <p:spPr>
                <a:xfrm>
                  <a:off x="5342790" y="7751268"/>
                  <a:ext cx="2543077" cy="0"/>
                </a:xfrm>
                <a:prstGeom prst="line">
                  <a:avLst/>
                </a:prstGeom>
                <a:ln w="85725">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13" name="TextBox 12">
                <a:extLst>
                  <a:ext uri="{FF2B5EF4-FFF2-40B4-BE49-F238E27FC236}">
                    <a16:creationId xmlns:a16="http://schemas.microsoft.com/office/drawing/2014/main" id="{5C526B83-D0C3-4921-B1E7-6BBA6576B425}"/>
                  </a:ext>
                </a:extLst>
              </p:cNvPr>
              <p:cNvSpPr txBox="1"/>
              <p:nvPr/>
            </p:nvSpPr>
            <p:spPr>
              <a:xfrm>
                <a:off x="2951304" y="8954220"/>
                <a:ext cx="1560171" cy="369332"/>
              </a:xfrm>
              <a:prstGeom prst="rect">
                <a:avLst/>
              </a:prstGeom>
              <a:noFill/>
            </p:spPr>
            <p:txBody>
              <a:bodyPr wrap="none" rtlCol="0">
                <a:spAutoFit/>
              </a:bodyPr>
              <a:lstStyle/>
              <a:p>
                <a:pPr algn="l"/>
                <a:r>
                  <a:rPr lang="en-US"/>
                  <a:t>Profession #01</a:t>
                </a:r>
              </a:p>
            </p:txBody>
          </p:sp>
          <p:sp>
            <p:nvSpPr>
              <p:cNvPr id="14" name="TextBox 13">
                <a:extLst>
                  <a:ext uri="{FF2B5EF4-FFF2-40B4-BE49-F238E27FC236}">
                    <a16:creationId xmlns:a16="http://schemas.microsoft.com/office/drawing/2014/main" id="{3527CAA0-460D-4FEE-B8BE-D2AEC4A6F92A}"/>
                  </a:ext>
                </a:extLst>
              </p:cNvPr>
              <p:cNvSpPr txBox="1"/>
              <p:nvPr/>
            </p:nvSpPr>
            <p:spPr>
              <a:xfrm>
                <a:off x="5359880" y="9174495"/>
                <a:ext cx="643125" cy="369332"/>
              </a:xfrm>
              <a:prstGeom prst="rect">
                <a:avLst/>
              </a:prstGeom>
              <a:noFill/>
            </p:spPr>
            <p:txBody>
              <a:bodyPr wrap="none" rtlCol="0">
                <a:spAutoFit/>
              </a:bodyPr>
              <a:lstStyle/>
              <a:p>
                <a:pPr algn="r"/>
                <a:r>
                  <a:rPr lang="en-US" b="1">
                    <a:solidFill>
                      <a:schemeClr val="accent2">
                        <a:lumMod val="60000"/>
                        <a:lumOff val="40000"/>
                      </a:schemeClr>
                    </a:solidFill>
                    <a:latin typeface="+mj-lt"/>
                  </a:rPr>
                  <a:t>73%</a:t>
                </a:r>
              </a:p>
            </p:txBody>
          </p:sp>
          <p:sp>
            <p:nvSpPr>
              <p:cNvPr id="18" name="TextBox 17">
                <a:extLst>
                  <a:ext uri="{FF2B5EF4-FFF2-40B4-BE49-F238E27FC236}">
                    <a16:creationId xmlns:a16="http://schemas.microsoft.com/office/drawing/2014/main" id="{3D56C007-45E3-4FCF-B4C6-3137A8097C57}"/>
                  </a:ext>
                </a:extLst>
              </p:cNvPr>
              <p:cNvSpPr txBox="1"/>
              <p:nvPr/>
            </p:nvSpPr>
            <p:spPr>
              <a:xfrm>
                <a:off x="2871222" y="5102291"/>
                <a:ext cx="2720072" cy="1477328"/>
              </a:xfrm>
              <a:prstGeom prst="rect">
                <a:avLst/>
              </a:prstGeom>
              <a:noFill/>
            </p:spPr>
            <p:txBody>
              <a:bodyPr wrap="square" rtlCol="0">
                <a:spAutoFit/>
              </a:bodyPr>
              <a:lstStyle/>
              <a:p>
                <a:r>
                  <a:rPr lang="en-US"/>
                  <a:t>Nunc interdum velit vulputate, finibus elit et, iaculis neque. Curabitur in augue gravida, ultrices dui eu, ultrices eros.</a:t>
                </a:r>
              </a:p>
            </p:txBody>
          </p:sp>
          <p:sp>
            <p:nvSpPr>
              <p:cNvPr id="19" name="TextBox 18">
                <a:extLst>
                  <a:ext uri="{FF2B5EF4-FFF2-40B4-BE49-F238E27FC236}">
                    <a16:creationId xmlns:a16="http://schemas.microsoft.com/office/drawing/2014/main" id="{F8664BDA-A697-4BE6-B4D6-ED37D7439EEA}"/>
                  </a:ext>
                </a:extLst>
              </p:cNvPr>
              <p:cNvSpPr txBox="1"/>
              <p:nvPr/>
            </p:nvSpPr>
            <p:spPr>
              <a:xfrm>
                <a:off x="2871221" y="4214026"/>
                <a:ext cx="1816523" cy="646331"/>
              </a:xfrm>
              <a:prstGeom prst="rect">
                <a:avLst/>
              </a:prstGeom>
              <a:noFill/>
            </p:spPr>
            <p:txBody>
              <a:bodyPr wrap="none" rtlCol="0">
                <a:spAutoFit/>
              </a:bodyPr>
              <a:lstStyle/>
              <a:p>
                <a:pPr algn="l"/>
                <a:r>
                  <a:rPr lang="en-US" sz="3600" b="1">
                    <a:solidFill>
                      <a:schemeClr val="accent2"/>
                    </a:solidFill>
                    <a:latin typeface="+mj-lt"/>
                  </a:rPr>
                  <a:t>Port#01</a:t>
                </a:r>
              </a:p>
            </p:txBody>
          </p:sp>
          <p:sp>
            <p:nvSpPr>
              <p:cNvPr id="20" name="TextBox 19">
                <a:extLst>
                  <a:ext uri="{FF2B5EF4-FFF2-40B4-BE49-F238E27FC236}">
                    <a16:creationId xmlns:a16="http://schemas.microsoft.com/office/drawing/2014/main" id="{E278A91E-0FF8-4A9D-A1B8-BBBC5F10E350}"/>
                  </a:ext>
                </a:extLst>
              </p:cNvPr>
              <p:cNvSpPr txBox="1"/>
              <p:nvPr/>
            </p:nvSpPr>
            <p:spPr>
              <a:xfrm>
                <a:off x="2871221" y="6819315"/>
                <a:ext cx="2967670" cy="923330"/>
              </a:xfrm>
              <a:prstGeom prst="rect">
                <a:avLst/>
              </a:prstGeom>
              <a:noFill/>
            </p:spPr>
            <p:txBody>
              <a:bodyPr wrap="square" rtlCol="0">
                <a:spAutoFit/>
              </a:bodyPr>
              <a:lstStyle/>
              <a:p>
                <a:r>
                  <a:rPr lang="en-US" i="1" u="sng">
                    <a:solidFill>
                      <a:schemeClr val="tx1">
                        <a:lumMod val="25000"/>
                        <a:lumOff val="75000"/>
                      </a:schemeClr>
                    </a:solidFill>
                  </a:rPr>
                  <a:t>Keywords: Portfolio, Business, Deck, Economy, Francaising, Explore, Solution</a:t>
                </a:r>
                <a:endParaRPr lang="en-US" i="1" u="sng"/>
              </a:p>
            </p:txBody>
          </p:sp>
        </p:grpSp>
      </p:grpSp>
      <p:grpSp>
        <p:nvGrpSpPr>
          <p:cNvPr id="43" name="Group 42">
            <a:extLst>
              <a:ext uri="{FF2B5EF4-FFF2-40B4-BE49-F238E27FC236}">
                <a16:creationId xmlns:a16="http://schemas.microsoft.com/office/drawing/2014/main" id="{6DB4C24C-DF73-4461-A49F-7516D637E5AB}"/>
              </a:ext>
            </a:extLst>
          </p:cNvPr>
          <p:cNvGrpSpPr/>
          <p:nvPr/>
        </p:nvGrpSpPr>
        <p:grpSpPr>
          <a:xfrm>
            <a:off x="12833606" y="4384970"/>
            <a:ext cx="4072705" cy="6642339"/>
            <a:chOff x="2315216" y="3536831"/>
            <a:chExt cx="4072705" cy="6642339"/>
          </a:xfrm>
        </p:grpSpPr>
        <p:sp>
          <p:nvSpPr>
            <p:cNvPr id="44" name="Rectangle 43">
              <a:extLst>
                <a:ext uri="{FF2B5EF4-FFF2-40B4-BE49-F238E27FC236}">
                  <a16:creationId xmlns:a16="http://schemas.microsoft.com/office/drawing/2014/main" id="{53D07B0E-F860-4A0D-8073-71E33DB8C32A}"/>
                </a:ext>
              </a:extLst>
            </p:cNvPr>
            <p:cNvSpPr/>
            <p:nvPr/>
          </p:nvSpPr>
          <p:spPr>
            <a:xfrm>
              <a:off x="2315216" y="3536831"/>
              <a:ext cx="4072705" cy="6642339"/>
            </a:xfrm>
            <a:prstGeom prst="rect">
              <a:avLst/>
            </a:prstGeom>
            <a:solidFill>
              <a:schemeClr val="bg1"/>
            </a:solidFill>
            <a:ln>
              <a:noFill/>
            </a:ln>
            <a:effectLst>
              <a:outerShdw blurRad="622300" dist="190500" dir="2700000" algn="tl" rotWithShape="0">
                <a:schemeClr val="accent2">
                  <a:lumMod val="75000"/>
                  <a:alpha val="54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5" name="Group 44">
              <a:extLst>
                <a:ext uri="{FF2B5EF4-FFF2-40B4-BE49-F238E27FC236}">
                  <a16:creationId xmlns:a16="http://schemas.microsoft.com/office/drawing/2014/main" id="{A8E52EF4-4AEF-440E-A1B3-12924C95E9CF}"/>
                </a:ext>
              </a:extLst>
            </p:cNvPr>
            <p:cNvGrpSpPr/>
            <p:nvPr/>
          </p:nvGrpSpPr>
          <p:grpSpPr>
            <a:xfrm>
              <a:off x="2690915" y="4214026"/>
              <a:ext cx="3131784" cy="5329801"/>
              <a:chOff x="2871221" y="4214026"/>
              <a:chExt cx="3131784" cy="5329801"/>
            </a:xfrm>
          </p:grpSpPr>
          <p:sp>
            <p:nvSpPr>
              <p:cNvPr id="46" name="TextBox 45">
                <a:extLst>
                  <a:ext uri="{FF2B5EF4-FFF2-40B4-BE49-F238E27FC236}">
                    <a16:creationId xmlns:a16="http://schemas.microsoft.com/office/drawing/2014/main" id="{2D9D4D31-4611-4158-A557-92F3D65AC3A7}"/>
                  </a:ext>
                </a:extLst>
              </p:cNvPr>
              <p:cNvSpPr txBox="1"/>
              <p:nvPr/>
            </p:nvSpPr>
            <p:spPr>
              <a:xfrm>
                <a:off x="2951304" y="8169216"/>
                <a:ext cx="1560171" cy="369332"/>
              </a:xfrm>
              <a:prstGeom prst="rect">
                <a:avLst/>
              </a:prstGeom>
              <a:noFill/>
            </p:spPr>
            <p:txBody>
              <a:bodyPr wrap="none" rtlCol="0">
                <a:spAutoFit/>
              </a:bodyPr>
              <a:lstStyle/>
              <a:p>
                <a:pPr algn="l"/>
                <a:r>
                  <a:rPr lang="en-US"/>
                  <a:t>Profession #01</a:t>
                </a:r>
              </a:p>
            </p:txBody>
          </p:sp>
          <p:sp>
            <p:nvSpPr>
              <p:cNvPr id="47" name="TextBox 46">
                <a:extLst>
                  <a:ext uri="{FF2B5EF4-FFF2-40B4-BE49-F238E27FC236}">
                    <a16:creationId xmlns:a16="http://schemas.microsoft.com/office/drawing/2014/main" id="{6F29AD90-C912-4B9B-BF9F-8E47429CF72B}"/>
                  </a:ext>
                </a:extLst>
              </p:cNvPr>
              <p:cNvSpPr txBox="1"/>
              <p:nvPr/>
            </p:nvSpPr>
            <p:spPr>
              <a:xfrm>
                <a:off x="5359879" y="8389491"/>
                <a:ext cx="643126" cy="369332"/>
              </a:xfrm>
              <a:prstGeom prst="rect">
                <a:avLst/>
              </a:prstGeom>
              <a:noFill/>
            </p:spPr>
            <p:txBody>
              <a:bodyPr wrap="none" rtlCol="0">
                <a:spAutoFit/>
              </a:bodyPr>
              <a:lstStyle/>
              <a:p>
                <a:pPr algn="r"/>
                <a:r>
                  <a:rPr lang="en-US" b="1">
                    <a:latin typeface="+mj-lt"/>
                  </a:rPr>
                  <a:t>68%</a:t>
                </a:r>
              </a:p>
            </p:txBody>
          </p:sp>
          <p:grpSp>
            <p:nvGrpSpPr>
              <p:cNvPr id="48" name="Group 47">
                <a:extLst>
                  <a:ext uri="{FF2B5EF4-FFF2-40B4-BE49-F238E27FC236}">
                    <a16:creationId xmlns:a16="http://schemas.microsoft.com/office/drawing/2014/main" id="{5DF0502B-24E4-4C25-8A71-9A8EEF29D493}"/>
                  </a:ext>
                </a:extLst>
              </p:cNvPr>
              <p:cNvGrpSpPr/>
              <p:nvPr/>
            </p:nvGrpSpPr>
            <p:grpSpPr>
              <a:xfrm>
                <a:off x="3048216" y="8574157"/>
                <a:ext cx="2311663" cy="0"/>
                <a:chOff x="5342790" y="7751268"/>
                <a:chExt cx="3364792" cy="0"/>
              </a:xfrm>
            </p:grpSpPr>
            <p:cxnSp>
              <p:nvCxnSpPr>
                <p:cNvPr id="57" name="Straight Connector 56">
                  <a:extLst>
                    <a:ext uri="{FF2B5EF4-FFF2-40B4-BE49-F238E27FC236}">
                      <a16:creationId xmlns:a16="http://schemas.microsoft.com/office/drawing/2014/main" id="{ED28A7E9-6EEC-4A85-B4FA-1BA01F759E05}"/>
                    </a:ext>
                  </a:extLst>
                </p:cNvPr>
                <p:cNvCxnSpPr/>
                <p:nvPr/>
              </p:nvCxnSpPr>
              <p:spPr>
                <a:xfrm>
                  <a:off x="5342790" y="7751268"/>
                  <a:ext cx="336479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F52A5C05-99CA-46F1-A008-531EDA2AF3C7}"/>
                    </a:ext>
                  </a:extLst>
                </p:cNvPr>
                <p:cNvCxnSpPr>
                  <a:cxnSpLocks/>
                </p:cNvCxnSpPr>
                <p:nvPr/>
              </p:nvCxnSpPr>
              <p:spPr>
                <a:xfrm>
                  <a:off x="5342790" y="7751268"/>
                  <a:ext cx="2121811" cy="0"/>
                </a:xfrm>
                <a:prstGeom prst="line">
                  <a:avLst/>
                </a:prstGeom>
                <a:ln w="857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9" name="Group 48">
                <a:extLst>
                  <a:ext uri="{FF2B5EF4-FFF2-40B4-BE49-F238E27FC236}">
                    <a16:creationId xmlns:a16="http://schemas.microsoft.com/office/drawing/2014/main" id="{BE4D3316-D922-4A02-BD7D-00920A16414A}"/>
                  </a:ext>
                </a:extLst>
              </p:cNvPr>
              <p:cNvGrpSpPr/>
              <p:nvPr/>
            </p:nvGrpSpPr>
            <p:grpSpPr>
              <a:xfrm>
                <a:off x="3048216" y="9359161"/>
                <a:ext cx="2311663" cy="0"/>
                <a:chOff x="5342790" y="7751268"/>
                <a:chExt cx="3364792" cy="0"/>
              </a:xfrm>
            </p:grpSpPr>
            <p:cxnSp>
              <p:nvCxnSpPr>
                <p:cNvPr id="55" name="Straight Connector 54">
                  <a:extLst>
                    <a:ext uri="{FF2B5EF4-FFF2-40B4-BE49-F238E27FC236}">
                      <a16:creationId xmlns:a16="http://schemas.microsoft.com/office/drawing/2014/main" id="{E0A93F9B-CC07-4E86-9226-27CC9C85C0BF}"/>
                    </a:ext>
                  </a:extLst>
                </p:cNvPr>
                <p:cNvCxnSpPr/>
                <p:nvPr/>
              </p:nvCxnSpPr>
              <p:spPr>
                <a:xfrm>
                  <a:off x="5342790" y="7751268"/>
                  <a:ext cx="336479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DF2EC0B3-FE71-4247-940B-B62725ABDC87}"/>
                    </a:ext>
                  </a:extLst>
                </p:cNvPr>
                <p:cNvCxnSpPr>
                  <a:cxnSpLocks/>
                </p:cNvCxnSpPr>
                <p:nvPr/>
              </p:nvCxnSpPr>
              <p:spPr>
                <a:xfrm>
                  <a:off x="5342790" y="7751268"/>
                  <a:ext cx="2543077" cy="0"/>
                </a:xfrm>
                <a:prstGeom prst="line">
                  <a:avLst/>
                </a:prstGeom>
                <a:ln w="857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0" name="TextBox 49">
                <a:extLst>
                  <a:ext uri="{FF2B5EF4-FFF2-40B4-BE49-F238E27FC236}">
                    <a16:creationId xmlns:a16="http://schemas.microsoft.com/office/drawing/2014/main" id="{4C01EC86-2CF8-4EB7-975F-14A5780606BF}"/>
                  </a:ext>
                </a:extLst>
              </p:cNvPr>
              <p:cNvSpPr txBox="1"/>
              <p:nvPr/>
            </p:nvSpPr>
            <p:spPr>
              <a:xfrm>
                <a:off x="2951304" y="8954220"/>
                <a:ext cx="1560171" cy="369332"/>
              </a:xfrm>
              <a:prstGeom prst="rect">
                <a:avLst/>
              </a:prstGeom>
              <a:noFill/>
            </p:spPr>
            <p:txBody>
              <a:bodyPr wrap="none" rtlCol="0">
                <a:spAutoFit/>
              </a:bodyPr>
              <a:lstStyle/>
              <a:p>
                <a:pPr algn="l"/>
                <a:r>
                  <a:rPr lang="en-US"/>
                  <a:t>Profession #01</a:t>
                </a:r>
              </a:p>
            </p:txBody>
          </p:sp>
          <p:sp>
            <p:nvSpPr>
              <p:cNvPr id="51" name="TextBox 50">
                <a:extLst>
                  <a:ext uri="{FF2B5EF4-FFF2-40B4-BE49-F238E27FC236}">
                    <a16:creationId xmlns:a16="http://schemas.microsoft.com/office/drawing/2014/main" id="{30984A70-DDF0-448D-8A5E-23D60929D428}"/>
                  </a:ext>
                </a:extLst>
              </p:cNvPr>
              <p:cNvSpPr txBox="1"/>
              <p:nvPr/>
            </p:nvSpPr>
            <p:spPr>
              <a:xfrm>
                <a:off x="5359880" y="9174495"/>
                <a:ext cx="643125" cy="369332"/>
              </a:xfrm>
              <a:prstGeom prst="rect">
                <a:avLst/>
              </a:prstGeom>
              <a:noFill/>
            </p:spPr>
            <p:txBody>
              <a:bodyPr wrap="none" rtlCol="0">
                <a:spAutoFit/>
              </a:bodyPr>
              <a:lstStyle/>
              <a:p>
                <a:pPr algn="r"/>
                <a:r>
                  <a:rPr lang="en-US" b="1">
                    <a:latin typeface="+mj-lt"/>
                  </a:rPr>
                  <a:t>73%</a:t>
                </a:r>
              </a:p>
            </p:txBody>
          </p:sp>
          <p:sp>
            <p:nvSpPr>
              <p:cNvPr id="52" name="TextBox 51">
                <a:extLst>
                  <a:ext uri="{FF2B5EF4-FFF2-40B4-BE49-F238E27FC236}">
                    <a16:creationId xmlns:a16="http://schemas.microsoft.com/office/drawing/2014/main" id="{2EF51906-4155-4CB3-AC7F-7327B65A20DF}"/>
                  </a:ext>
                </a:extLst>
              </p:cNvPr>
              <p:cNvSpPr txBox="1"/>
              <p:nvPr/>
            </p:nvSpPr>
            <p:spPr>
              <a:xfrm>
                <a:off x="2871222" y="5102291"/>
                <a:ext cx="2720072" cy="1477328"/>
              </a:xfrm>
              <a:prstGeom prst="rect">
                <a:avLst/>
              </a:prstGeom>
              <a:noFill/>
            </p:spPr>
            <p:txBody>
              <a:bodyPr wrap="square" rtlCol="0">
                <a:spAutoFit/>
              </a:bodyPr>
              <a:lstStyle/>
              <a:p>
                <a:r>
                  <a:rPr lang="en-US"/>
                  <a:t>Nunc interdum velit vulputate, finibus elit et, iaculis neque. Curabitur in augue gravida, ultrices dui eu, ultrices eros.</a:t>
                </a:r>
              </a:p>
            </p:txBody>
          </p:sp>
          <p:sp>
            <p:nvSpPr>
              <p:cNvPr id="53" name="TextBox 52">
                <a:extLst>
                  <a:ext uri="{FF2B5EF4-FFF2-40B4-BE49-F238E27FC236}">
                    <a16:creationId xmlns:a16="http://schemas.microsoft.com/office/drawing/2014/main" id="{AF179828-AA8A-49AC-910D-69FAE80142A7}"/>
                  </a:ext>
                </a:extLst>
              </p:cNvPr>
              <p:cNvSpPr txBox="1"/>
              <p:nvPr/>
            </p:nvSpPr>
            <p:spPr>
              <a:xfrm>
                <a:off x="2871221" y="4214026"/>
                <a:ext cx="1816523" cy="646331"/>
              </a:xfrm>
              <a:prstGeom prst="rect">
                <a:avLst/>
              </a:prstGeom>
              <a:noFill/>
            </p:spPr>
            <p:txBody>
              <a:bodyPr wrap="none" rtlCol="0">
                <a:spAutoFit/>
              </a:bodyPr>
              <a:lstStyle/>
              <a:p>
                <a:pPr algn="l"/>
                <a:r>
                  <a:rPr lang="en-US" sz="3600" b="1">
                    <a:latin typeface="+mj-lt"/>
                  </a:rPr>
                  <a:t>Port#03</a:t>
                </a:r>
              </a:p>
            </p:txBody>
          </p:sp>
          <p:sp>
            <p:nvSpPr>
              <p:cNvPr id="54" name="TextBox 53">
                <a:extLst>
                  <a:ext uri="{FF2B5EF4-FFF2-40B4-BE49-F238E27FC236}">
                    <a16:creationId xmlns:a16="http://schemas.microsoft.com/office/drawing/2014/main" id="{865C46FF-3CB4-42E0-A4ED-B7C9122BA242}"/>
                  </a:ext>
                </a:extLst>
              </p:cNvPr>
              <p:cNvSpPr txBox="1"/>
              <p:nvPr/>
            </p:nvSpPr>
            <p:spPr>
              <a:xfrm>
                <a:off x="2871221" y="6819315"/>
                <a:ext cx="2967670" cy="923330"/>
              </a:xfrm>
              <a:prstGeom prst="rect">
                <a:avLst/>
              </a:prstGeom>
              <a:noFill/>
            </p:spPr>
            <p:txBody>
              <a:bodyPr wrap="square" rtlCol="0">
                <a:spAutoFit/>
              </a:bodyPr>
              <a:lstStyle/>
              <a:p>
                <a:r>
                  <a:rPr lang="en-US" i="1" u="sng">
                    <a:solidFill>
                      <a:schemeClr val="tx1">
                        <a:lumMod val="25000"/>
                        <a:lumOff val="75000"/>
                      </a:schemeClr>
                    </a:solidFill>
                  </a:rPr>
                  <a:t>Keywords: Portfolio, Business, Deck, Economy, Francaising, Explore, Solution</a:t>
                </a:r>
                <a:endParaRPr lang="en-US" i="1" u="sng"/>
              </a:p>
            </p:txBody>
          </p:sp>
        </p:grpSp>
      </p:grpSp>
      <p:grpSp>
        <p:nvGrpSpPr>
          <p:cNvPr id="59" name="Group 58">
            <a:extLst>
              <a:ext uri="{FF2B5EF4-FFF2-40B4-BE49-F238E27FC236}">
                <a16:creationId xmlns:a16="http://schemas.microsoft.com/office/drawing/2014/main" id="{E51F172C-9A84-4EA9-AC46-D2B4E6237CC6}"/>
              </a:ext>
            </a:extLst>
          </p:cNvPr>
          <p:cNvGrpSpPr/>
          <p:nvPr/>
        </p:nvGrpSpPr>
        <p:grpSpPr>
          <a:xfrm>
            <a:off x="17369542" y="4384970"/>
            <a:ext cx="4072705" cy="6642339"/>
            <a:chOff x="2315216" y="3536831"/>
            <a:chExt cx="4072705" cy="6642339"/>
          </a:xfrm>
        </p:grpSpPr>
        <p:sp>
          <p:nvSpPr>
            <p:cNvPr id="60" name="Rectangle 59">
              <a:extLst>
                <a:ext uri="{FF2B5EF4-FFF2-40B4-BE49-F238E27FC236}">
                  <a16:creationId xmlns:a16="http://schemas.microsoft.com/office/drawing/2014/main" id="{78D4C9B5-B17B-4E26-AAA4-3FBBCE51C66D}"/>
                </a:ext>
              </a:extLst>
            </p:cNvPr>
            <p:cNvSpPr/>
            <p:nvPr/>
          </p:nvSpPr>
          <p:spPr>
            <a:xfrm>
              <a:off x="2315216" y="3536831"/>
              <a:ext cx="4072705" cy="6642339"/>
            </a:xfrm>
            <a:prstGeom prst="rect">
              <a:avLst/>
            </a:prstGeom>
            <a:solidFill>
              <a:schemeClr val="bg1"/>
            </a:solidFill>
            <a:ln>
              <a:noFill/>
            </a:ln>
            <a:effectLst>
              <a:outerShdw blurRad="622300" dist="190500" dir="2700000" algn="tl" rotWithShape="0">
                <a:schemeClr val="accent2">
                  <a:lumMod val="75000"/>
                  <a:alpha val="54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1" name="Group 60">
              <a:extLst>
                <a:ext uri="{FF2B5EF4-FFF2-40B4-BE49-F238E27FC236}">
                  <a16:creationId xmlns:a16="http://schemas.microsoft.com/office/drawing/2014/main" id="{5396153D-7F33-4298-BC49-4E6E57401E3C}"/>
                </a:ext>
              </a:extLst>
            </p:cNvPr>
            <p:cNvGrpSpPr/>
            <p:nvPr/>
          </p:nvGrpSpPr>
          <p:grpSpPr>
            <a:xfrm>
              <a:off x="2690915" y="4214026"/>
              <a:ext cx="3131784" cy="5329801"/>
              <a:chOff x="2871221" y="4214026"/>
              <a:chExt cx="3131784" cy="5329801"/>
            </a:xfrm>
          </p:grpSpPr>
          <p:sp>
            <p:nvSpPr>
              <p:cNvPr id="62" name="TextBox 61">
                <a:extLst>
                  <a:ext uri="{FF2B5EF4-FFF2-40B4-BE49-F238E27FC236}">
                    <a16:creationId xmlns:a16="http://schemas.microsoft.com/office/drawing/2014/main" id="{2997EF1E-27F5-46CC-AB32-7FB3B776797E}"/>
                  </a:ext>
                </a:extLst>
              </p:cNvPr>
              <p:cNvSpPr txBox="1"/>
              <p:nvPr/>
            </p:nvSpPr>
            <p:spPr>
              <a:xfrm>
                <a:off x="2951304" y="8169216"/>
                <a:ext cx="1560171" cy="369332"/>
              </a:xfrm>
              <a:prstGeom prst="rect">
                <a:avLst/>
              </a:prstGeom>
              <a:noFill/>
            </p:spPr>
            <p:txBody>
              <a:bodyPr wrap="none" rtlCol="0">
                <a:spAutoFit/>
              </a:bodyPr>
              <a:lstStyle/>
              <a:p>
                <a:pPr algn="l"/>
                <a:r>
                  <a:rPr lang="en-US"/>
                  <a:t>Profession #01</a:t>
                </a:r>
              </a:p>
            </p:txBody>
          </p:sp>
          <p:sp>
            <p:nvSpPr>
              <p:cNvPr id="63" name="TextBox 62">
                <a:extLst>
                  <a:ext uri="{FF2B5EF4-FFF2-40B4-BE49-F238E27FC236}">
                    <a16:creationId xmlns:a16="http://schemas.microsoft.com/office/drawing/2014/main" id="{C978F2CA-BA53-4983-AE1A-D9265C090BE9}"/>
                  </a:ext>
                </a:extLst>
              </p:cNvPr>
              <p:cNvSpPr txBox="1"/>
              <p:nvPr/>
            </p:nvSpPr>
            <p:spPr>
              <a:xfrm>
                <a:off x="5359879" y="8389491"/>
                <a:ext cx="643126" cy="369332"/>
              </a:xfrm>
              <a:prstGeom prst="rect">
                <a:avLst/>
              </a:prstGeom>
              <a:noFill/>
            </p:spPr>
            <p:txBody>
              <a:bodyPr wrap="none" rtlCol="0">
                <a:spAutoFit/>
              </a:bodyPr>
              <a:lstStyle/>
              <a:p>
                <a:pPr algn="r"/>
                <a:r>
                  <a:rPr lang="en-US" b="1">
                    <a:latin typeface="+mj-lt"/>
                  </a:rPr>
                  <a:t>68%</a:t>
                </a:r>
              </a:p>
            </p:txBody>
          </p:sp>
          <p:grpSp>
            <p:nvGrpSpPr>
              <p:cNvPr id="64" name="Group 63">
                <a:extLst>
                  <a:ext uri="{FF2B5EF4-FFF2-40B4-BE49-F238E27FC236}">
                    <a16:creationId xmlns:a16="http://schemas.microsoft.com/office/drawing/2014/main" id="{DC081B73-7FA4-48AD-82A6-4F14380FC941}"/>
                  </a:ext>
                </a:extLst>
              </p:cNvPr>
              <p:cNvGrpSpPr/>
              <p:nvPr/>
            </p:nvGrpSpPr>
            <p:grpSpPr>
              <a:xfrm>
                <a:off x="3048216" y="8574157"/>
                <a:ext cx="2311663" cy="0"/>
                <a:chOff x="5342790" y="7751268"/>
                <a:chExt cx="3364792" cy="0"/>
              </a:xfrm>
            </p:grpSpPr>
            <p:cxnSp>
              <p:nvCxnSpPr>
                <p:cNvPr id="73" name="Straight Connector 72">
                  <a:extLst>
                    <a:ext uri="{FF2B5EF4-FFF2-40B4-BE49-F238E27FC236}">
                      <a16:creationId xmlns:a16="http://schemas.microsoft.com/office/drawing/2014/main" id="{8F9D3399-2F1A-4988-B9C8-E3A3AE8B2601}"/>
                    </a:ext>
                  </a:extLst>
                </p:cNvPr>
                <p:cNvCxnSpPr/>
                <p:nvPr/>
              </p:nvCxnSpPr>
              <p:spPr>
                <a:xfrm>
                  <a:off x="5342790" y="7751268"/>
                  <a:ext cx="336479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711870D3-BA8D-4A74-ADF3-C04E1F0A21FC}"/>
                    </a:ext>
                  </a:extLst>
                </p:cNvPr>
                <p:cNvCxnSpPr>
                  <a:cxnSpLocks/>
                </p:cNvCxnSpPr>
                <p:nvPr/>
              </p:nvCxnSpPr>
              <p:spPr>
                <a:xfrm>
                  <a:off x="5342790" y="7751268"/>
                  <a:ext cx="2121811" cy="0"/>
                </a:xfrm>
                <a:prstGeom prst="line">
                  <a:avLst/>
                </a:prstGeom>
                <a:ln w="857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5" name="Group 64">
                <a:extLst>
                  <a:ext uri="{FF2B5EF4-FFF2-40B4-BE49-F238E27FC236}">
                    <a16:creationId xmlns:a16="http://schemas.microsoft.com/office/drawing/2014/main" id="{10E57F3F-FB57-4634-A93B-71C4BB969786}"/>
                  </a:ext>
                </a:extLst>
              </p:cNvPr>
              <p:cNvGrpSpPr/>
              <p:nvPr/>
            </p:nvGrpSpPr>
            <p:grpSpPr>
              <a:xfrm>
                <a:off x="3048216" y="9359161"/>
                <a:ext cx="2311663" cy="0"/>
                <a:chOff x="5342790" y="7751268"/>
                <a:chExt cx="3364792" cy="0"/>
              </a:xfrm>
            </p:grpSpPr>
            <p:cxnSp>
              <p:nvCxnSpPr>
                <p:cNvPr id="71" name="Straight Connector 70">
                  <a:extLst>
                    <a:ext uri="{FF2B5EF4-FFF2-40B4-BE49-F238E27FC236}">
                      <a16:creationId xmlns:a16="http://schemas.microsoft.com/office/drawing/2014/main" id="{AAA835C5-2079-4FD3-9B11-CC8E2FC84DE6}"/>
                    </a:ext>
                  </a:extLst>
                </p:cNvPr>
                <p:cNvCxnSpPr/>
                <p:nvPr/>
              </p:nvCxnSpPr>
              <p:spPr>
                <a:xfrm>
                  <a:off x="5342790" y="7751268"/>
                  <a:ext cx="336479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52F13A42-25DD-4652-B661-FE933575077E}"/>
                    </a:ext>
                  </a:extLst>
                </p:cNvPr>
                <p:cNvCxnSpPr>
                  <a:cxnSpLocks/>
                </p:cNvCxnSpPr>
                <p:nvPr/>
              </p:nvCxnSpPr>
              <p:spPr>
                <a:xfrm>
                  <a:off x="5342790" y="7751268"/>
                  <a:ext cx="2543077" cy="0"/>
                </a:xfrm>
                <a:prstGeom prst="line">
                  <a:avLst/>
                </a:prstGeom>
                <a:ln w="857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6" name="TextBox 65">
                <a:extLst>
                  <a:ext uri="{FF2B5EF4-FFF2-40B4-BE49-F238E27FC236}">
                    <a16:creationId xmlns:a16="http://schemas.microsoft.com/office/drawing/2014/main" id="{42428D3B-3241-4005-AC3E-2017F34CAD8B}"/>
                  </a:ext>
                </a:extLst>
              </p:cNvPr>
              <p:cNvSpPr txBox="1"/>
              <p:nvPr/>
            </p:nvSpPr>
            <p:spPr>
              <a:xfrm>
                <a:off x="2951304" y="8954220"/>
                <a:ext cx="1560171" cy="369332"/>
              </a:xfrm>
              <a:prstGeom prst="rect">
                <a:avLst/>
              </a:prstGeom>
              <a:noFill/>
            </p:spPr>
            <p:txBody>
              <a:bodyPr wrap="none" rtlCol="0">
                <a:spAutoFit/>
              </a:bodyPr>
              <a:lstStyle/>
              <a:p>
                <a:pPr algn="l"/>
                <a:r>
                  <a:rPr lang="en-US"/>
                  <a:t>Profession #01</a:t>
                </a:r>
              </a:p>
            </p:txBody>
          </p:sp>
          <p:sp>
            <p:nvSpPr>
              <p:cNvPr id="67" name="TextBox 66">
                <a:extLst>
                  <a:ext uri="{FF2B5EF4-FFF2-40B4-BE49-F238E27FC236}">
                    <a16:creationId xmlns:a16="http://schemas.microsoft.com/office/drawing/2014/main" id="{7593EE56-D924-47D5-B3A1-BEC0C6744080}"/>
                  </a:ext>
                </a:extLst>
              </p:cNvPr>
              <p:cNvSpPr txBox="1"/>
              <p:nvPr/>
            </p:nvSpPr>
            <p:spPr>
              <a:xfrm>
                <a:off x="5359880" y="9174495"/>
                <a:ext cx="643125" cy="369332"/>
              </a:xfrm>
              <a:prstGeom prst="rect">
                <a:avLst/>
              </a:prstGeom>
              <a:noFill/>
            </p:spPr>
            <p:txBody>
              <a:bodyPr wrap="none" rtlCol="0">
                <a:spAutoFit/>
              </a:bodyPr>
              <a:lstStyle/>
              <a:p>
                <a:pPr algn="r"/>
                <a:r>
                  <a:rPr lang="en-US" b="1">
                    <a:latin typeface="+mj-lt"/>
                  </a:rPr>
                  <a:t>73%</a:t>
                </a:r>
              </a:p>
            </p:txBody>
          </p:sp>
          <p:sp>
            <p:nvSpPr>
              <p:cNvPr id="68" name="TextBox 67">
                <a:extLst>
                  <a:ext uri="{FF2B5EF4-FFF2-40B4-BE49-F238E27FC236}">
                    <a16:creationId xmlns:a16="http://schemas.microsoft.com/office/drawing/2014/main" id="{5F82597D-924B-4A20-B5C6-93A2E40267A4}"/>
                  </a:ext>
                </a:extLst>
              </p:cNvPr>
              <p:cNvSpPr txBox="1"/>
              <p:nvPr/>
            </p:nvSpPr>
            <p:spPr>
              <a:xfrm>
                <a:off x="2871222" y="5102291"/>
                <a:ext cx="2720072" cy="1477328"/>
              </a:xfrm>
              <a:prstGeom prst="rect">
                <a:avLst/>
              </a:prstGeom>
              <a:noFill/>
            </p:spPr>
            <p:txBody>
              <a:bodyPr wrap="square" rtlCol="0">
                <a:spAutoFit/>
              </a:bodyPr>
              <a:lstStyle/>
              <a:p>
                <a:r>
                  <a:rPr lang="en-US"/>
                  <a:t>Nunc interdum velit vulputate, finibus elit et, iaculis neque. Curabitur in augue gravida, ultrices dui eu, ultrices eros.</a:t>
                </a:r>
              </a:p>
            </p:txBody>
          </p:sp>
          <p:sp>
            <p:nvSpPr>
              <p:cNvPr id="69" name="TextBox 68">
                <a:extLst>
                  <a:ext uri="{FF2B5EF4-FFF2-40B4-BE49-F238E27FC236}">
                    <a16:creationId xmlns:a16="http://schemas.microsoft.com/office/drawing/2014/main" id="{46F71E74-6E94-4198-8E44-9FA62C39CC5E}"/>
                  </a:ext>
                </a:extLst>
              </p:cNvPr>
              <p:cNvSpPr txBox="1"/>
              <p:nvPr/>
            </p:nvSpPr>
            <p:spPr>
              <a:xfrm>
                <a:off x="2871221" y="4214026"/>
                <a:ext cx="1816523" cy="646331"/>
              </a:xfrm>
              <a:prstGeom prst="rect">
                <a:avLst/>
              </a:prstGeom>
              <a:noFill/>
            </p:spPr>
            <p:txBody>
              <a:bodyPr wrap="none" rtlCol="0">
                <a:spAutoFit/>
              </a:bodyPr>
              <a:lstStyle/>
              <a:p>
                <a:r>
                  <a:rPr lang="en-US" sz="3600" b="1">
                    <a:latin typeface="+mj-lt"/>
                  </a:rPr>
                  <a:t>Port#04</a:t>
                </a:r>
              </a:p>
            </p:txBody>
          </p:sp>
          <p:sp>
            <p:nvSpPr>
              <p:cNvPr id="70" name="TextBox 69">
                <a:extLst>
                  <a:ext uri="{FF2B5EF4-FFF2-40B4-BE49-F238E27FC236}">
                    <a16:creationId xmlns:a16="http://schemas.microsoft.com/office/drawing/2014/main" id="{4D7373F3-A0A9-4CDE-B458-6A17DCBF74B1}"/>
                  </a:ext>
                </a:extLst>
              </p:cNvPr>
              <p:cNvSpPr txBox="1"/>
              <p:nvPr/>
            </p:nvSpPr>
            <p:spPr>
              <a:xfrm>
                <a:off x="2871221" y="6819315"/>
                <a:ext cx="2967670" cy="923330"/>
              </a:xfrm>
              <a:prstGeom prst="rect">
                <a:avLst/>
              </a:prstGeom>
              <a:noFill/>
            </p:spPr>
            <p:txBody>
              <a:bodyPr wrap="square" rtlCol="0">
                <a:spAutoFit/>
              </a:bodyPr>
              <a:lstStyle/>
              <a:p>
                <a:r>
                  <a:rPr lang="en-US" i="1" u="sng">
                    <a:solidFill>
                      <a:schemeClr val="tx1">
                        <a:lumMod val="25000"/>
                        <a:lumOff val="75000"/>
                      </a:schemeClr>
                    </a:solidFill>
                  </a:rPr>
                  <a:t>Keywords: Portfolio, Business, Deck, Economy, Francaising, Explore, Solution</a:t>
                </a:r>
                <a:endParaRPr lang="en-US" i="1" u="sng"/>
              </a:p>
            </p:txBody>
          </p:sp>
        </p:grpSp>
      </p:grpSp>
      <p:grpSp>
        <p:nvGrpSpPr>
          <p:cNvPr id="93" name="Group 92">
            <a:extLst>
              <a:ext uri="{FF2B5EF4-FFF2-40B4-BE49-F238E27FC236}">
                <a16:creationId xmlns:a16="http://schemas.microsoft.com/office/drawing/2014/main" id="{EF8605BF-E5A3-42E9-9AAE-C7FA86CEC807}"/>
              </a:ext>
            </a:extLst>
          </p:cNvPr>
          <p:cNvGrpSpPr/>
          <p:nvPr/>
        </p:nvGrpSpPr>
        <p:grpSpPr>
          <a:xfrm>
            <a:off x="7480864" y="4384970"/>
            <a:ext cx="4889511" cy="6642338"/>
            <a:chOff x="7480864" y="4384970"/>
            <a:chExt cx="4889511" cy="6642338"/>
          </a:xfrm>
        </p:grpSpPr>
        <p:sp>
          <p:nvSpPr>
            <p:cNvPr id="24" name="Rectangle 23">
              <a:extLst>
                <a:ext uri="{FF2B5EF4-FFF2-40B4-BE49-F238E27FC236}">
                  <a16:creationId xmlns:a16="http://schemas.microsoft.com/office/drawing/2014/main" id="{B5CA0B06-FBAE-4A57-AFE3-5EEF7D0816BE}"/>
                </a:ext>
              </a:extLst>
            </p:cNvPr>
            <p:cNvSpPr/>
            <p:nvPr/>
          </p:nvSpPr>
          <p:spPr>
            <a:xfrm>
              <a:off x="7480864" y="4384970"/>
              <a:ext cx="4889511" cy="6642338"/>
            </a:xfrm>
            <a:prstGeom prst="rect">
              <a:avLst/>
            </a:prstGeom>
            <a:noFill/>
            <a:ln w="63500">
              <a:gradFill flip="none" rotWithShape="1">
                <a:gsLst>
                  <a:gs pos="0">
                    <a:schemeClr val="accent2"/>
                  </a:gs>
                  <a:gs pos="100000">
                    <a:schemeClr val="accent3"/>
                  </a:gs>
                </a:gsLst>
                <a:path path="circle">
                  <a:fillToRect l="100000" t="100000"/>
                </a:path>
                <a:tileRect r="-100000" b="-100000"/>
              </a:gradFill>
            </a:ln>
            <a:effectLst>
              <a:outerShdw blurRad="190500" dist="266700" dir="2700000" algn="tl" rotWithShape="0">
                <a:schemeClr val="accent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0" name="Group 89">
              <a:extLst>
                <a:ext uri="{FF2B5EF4-FFF2-40B4-BE49-F238E27FC236}">
                  <a16:creationId xmlns:a16="http://schemas.microsoft.com/office/drawing/2014/main" id="{590F1691-CEC5-4C9E-93A7-8C7F7A7D49F0}"/>
                </a:ext>
              </a:extLst>
            </p:cNvPr>
            <p:cNvGrpSpPr/>
            <p:nvPr/>
          </p:nvGrpSpPr>
          <p:grpSpPr>
            <a:xfrm>
              <a:off x="8197038" y="5062165"/>
              <a:ext cx="3131784" cy="5329801"/>
              <a:chOff x="8197038" y="4214026"/>
              <a:chExt cx="3131784" cy="5329801"/>
            </a:xfrm>
          </p:grpSpPr>
          <p:sp>
            <p:nvSpPr>
              <p:cNvPr id="77" name="TextBox 76">
                <a:extLst>
                  <a:ext uri="{FF2B5EF4-FFF2-40B4-BE49-F238E27FC236}">
                    <a16:creationId xmlns:a16="http://schemas.microsoft.com/office/drawing/2014/main" id="{FA085F33-31E7-4D26-B6E6-E6B40E862F73}"/>
                  </a:ext>
                </a:extLst>
              </p:cNvPr>
              <p:cNvSpPr txBox="1"/>
              <p:nvPr/>
            </p:nvSpPr>
            <p:spPr>
              <a:xfrm>
                <a:off x="8277121" y="8169216"/>
                <a:ext cx="1560171" cy="369332"/>
              </a:xfrm>
              <a:prstGeom prst="rect">
                <a:avLst/>
              </a:prstGeom>
              <a:noFill/>
            </p:spPr>
            <p:txBody>
              <a:bodyPr wrap="none" rtlCol="0">
                <a:spAutoFit/>
              </a:bodyPr>
              <a:lstStyle/>
              <a:p>
                <a:pPr algn="l"/>
                <a:r>
                  <a:rPr lang="en-US">
                    <a:solidFill>
                      <a:srgbClr val="FFFFFF"/>
                    </a:solidFill>
                  </a:rPr>
                  <a:t>Profession #01</a:t>
                </a:r>
              </a:p>
            </p:txBody>
          </p:sp>
          <p:sp>
            <p:nvSpPr>
              <p:cNvPr id="78" name="TextBox 77">
                <a:extLst>
                  <a:ext uri="{FF2B5EF4-FFF2-40B4-BE49-F238E27FC236}">
                    <a16:creationId xmlns:a16="http://schemas.microsoft.com/office/drawing/2014/main" id="{FD695F83-060B-43FA-9D56-562B56BE2E33}"/>
                  </a:ext>
                </a:extLst>
              </p:cNvPr>
              <p:cNvSpPr txBox="1"/>
              <p:nvPr/>
            </p:nvSpPr>
            <p:spPr>
              <a:xfrm>
                <a:off x="10685696" y="8389491"/>
                <a:ext cx="643126" cy="369332"/>
              </a:xfrm>
              <a:prstGeom prst="rect">
                <a:avLst/>
              </a:prstGeom>
              <a:noFill/>
            </p:spPr>
            <p:txBody>
              <a:bodyPr wrap="none" rtlCol="0">
                <a:spAutoFit/>
              </a:bodyPr>
              <a:lstStyle/>
              <a:p>
                <a:pPr algn="r"/>
                <a:r>
                  <a:rPr lang="en-US" b="1">
                    <a:solidFill>
                      <a:srgbClr val="FFFFFF"/>
                    </a:solidFill>
                    <a:latin typeface="+mj-lt"/>
                  </a:rPr>
                  <a:t>68%</a:t>
                </a:r>
              </a:p>
            </p:txBody>
          </p:sp>
          <p:grpSp>
            <p:nvGrpSpPr>
              <p:cNvPr id="79" name="Group 78">
                <a:extLst>
                  <a:ext uri="{FF2B5EF4-FFF2-40B4-BE49-F238E27FC236}">
                    <a16:creationId xmlns:a16="http://schemas.microsoft.com/office/drawing/2014/main" id="{2EC73362-5541-4C54-97A9-6B26AD771B0C}"/>
                  </a:ext>
                </a:extLst>
              </p:cNvPr>
              <p:cNvGrpSpPr/>
              <p:nvPr/>
            </p:nvGrpSpPr>
            <p:grpSpPr>
              <a:xfrm>
                <a:off x="8374033" y="8574157"/>
                <a:ext cx="2311663" cy="0"/>
                <a:chOff x="5342790" y="7751268"/>
                <a:chExt cx="3364792" cy="0"/>
              </a:xfrm>
            </p:grpSpPr>
            <p:cxnSp>
              <p:nvCxnSpPr>
                <p:cNvPr id="88" name="Straight Connector 87">
                  <a:extLst>
                    <a:ext uri="{FF2B5EF4-FFF2-40B4-BE49-F238E27FC236}">
                      <a16:creationId xmlns:a16="http://schemas.microsoft.com/office/drawing/2014/main" id="{BDD055F9-F4FE-4021-93D7-761397F73F5E}"/>
                    </a:ext>
                  </a:extLst>
                </p:cNvPr>
                <p:cNvCxnSpPr/>
                <p:nvPr/>
              </p:nvCxnSpPr>
              <p:spPr>
                <a:xfrm>
                  <a:off x="5342790" y="7751268"/>
                  <a:ext cx="3364792" cy="0"/>
                </a:xfrm>
                <a:prstGeom prst="line">
                  <a:avLst/>
                </a:prstGeom>
                <a:ln w="9525">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E1118C8D-AE7C-4117-9E41-C3C54296269A}"/>
                    </a:ext>
                  </a:extLst>
                </p:cNvPr>
                <p:cNvCxnSpPr>
                  <a:cxnSpLocks/>
                </p:cNvCxnSpPr>
                <p:nvPr/>
              </p:nvCxnSpPr>
              <p:spPr>
                <a:xfrm>
                  <a:off x="5342790" y="7751268"/>
                  <a:ext cx="2121811" cy="0"/>
                </a:xfrm>
                <a:prstGeom prst="line">
                  <a:avLst/>
                </a:prstGeom>
                <a:ln w="85725">
                  <a:solidFill>
                    <a:srgbClr val="FFFFFF"/>
                  </a:solidFill>
                </a:ln>
              </p:spPr>
              <p:style>
                <a:lnRef idx="1">
                  <a:schemeClr val="accent1"/>
                </a:lnRef>
                <a:fillRef idx="0">
                  <a:schemeClr val="accent1"/>
                </a:fillRef>
                <a:effectRef idx="0">
                  <a:schemeClr val="accent1"/>
                </a:effectRef>
                <a:fontRef idx="minor">
                  <a:schemeClr val="tx1"/>
                </a:fontRef>
              </p:style>
            </p:cxnSp>
          </p:grpSp>
          <p:grpSp>
            <p:nvGrpSpPr>
              <p:cNvPr id="80" name="Group 79">
                <a:extLst>
                  <a:ext uri="{FF2B5EF4-FFF2-40B4-BE49-F238E27FC236}">
                    <a16:creationId xmlns:a16="http://schemas.microsoft.com/office/drawing/2014/main" id="{E9C0F6FF-326D-43DB-ADC4-2BF652D88BDA}"/>
                  </a:ext>
                </a:extLst>
              </p:cNvPr>
              <p:cNvGrpSpPr/>
              <p:nvPr/>
            </p:nvGrpSpPr>
            <p:grpSpPr>
              <a:xfrm>
                <a:off x="8374033" y="9359161"/>
                <a:ext cx="2311663" cy="0"/>
                <a:chOff x="5342790" y="7751268"/>
                <a:chExt cx="3364792" cy="0"/>
              </a:xfrm>
            </p:grpSpPr>
            <p:cxnSp>
              <p:nvCxnSpPr>
                <p:cNvPr id="86" name="Straight Connector 85">
                  <a:extLst>
                    <a:ext uri="{FF2B5EF4-FFF2-40B4-BE49-F238E27FC236}">
                      <a16:creationId xmlns:a16="http://schemas.microsoft.com/office/drawing/2014/main" id="{54CC7F58-7388-4DA4-92C8-B1E07B98257D}"/>
                    </a:ext>
                  </a:extLst>
                </p:cNvPr>
                <p:cNvCxnSpPr/>
                <p:nvPr/>
              </p:nvCxnSpPr>
              <p:spPr>
                <a:xfrm>
                  <a:off x="5342790" y="7751268"/>
                  <a:ext cx="3364792" cy="0"/>
                </a:xfrm>
                <a:prstGeom prst="line">
                  <a:avLst/>
                </a:prstGeom>
                <a:ln w="9525">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944F25B4-DE80-44D0-9A3B-1FA5595A8B21}"/>
                    </a:ext>
                  </a:extLst>
                </p:cNvPr>
                <p:cNvCxnSpPr>
                  <a:cxnSpLocks/>
                </p:cNvCxnSpPr>
                <p:nvPr/>
              </p:nvCxnSpPr>
              <p:spPr>
                <a:xfrm>
                  <a:off x="5342790" y="7751268"/>
                  <a:ext cx="2543077" cy="0"/>
                </a:xfrm>
                <a:prstGeom prst="line">
                  <a:avLst/>
                </a:prstGeom>
                <a:ln w="85725">
                  <a:solidFill>
                    <a:srgbClr val="FFFFFF"/>
                  </a:solidFill>
                </a:ln>
              </p:spPr>
              <p:style>
                <a:lnRef idx="1">
                  <a:schemeClr val="accent1"/>
                </a:lnRef>
                <a:fillRef idx="0">
                  <a:schemeClr val="accent1"/>
                </a:fillRef>
                <a:effectRef idx="0">
                  <a:schemeClr val="accent1"/>
                </a:effectRef>
                <a:fontRef idx="minor">
                  <a:schemeClr val="tx1"/>
                </a:fontRef>
              </p:style>
            </p:cxnSp>
          </p:grpSp>
          <p:sp>
            <p:nvSpPr>
              <p:cNvPr id="81" name="TextBox 80">
                <a:extLst>
                  <a:ext uri="{FF2B5EF4-FFF2-40B4-BE49-F238E27FC236}">
                    <a16:creationId xmlns:a16="http://schemas.microsoft.com/office/drawing/2014/main" id="{9819B0D1-ADD1-4C5C-BA08-6D0F277603D9}"/>
                  </a:ext>
                </a:extLst>
              </p:cNvPr>
              <p:cNvSpPr txBox="1"/>
              <p:nvPr/>
            </p:nvSpPr>
            <p:spPr>
              <a:xfrm>
                <a:off x="8277121" y="8954220"/>
                <a:ext cx="1560171" cy="369332"/>
              </a:xfrm>
              <a:prstGeom prst="rect">
                <a:avLst/>
              </a:prstGeom>
              <a:noFill/>
            </p:spPr>
            <p:txBody>
              <a:bodyPr wrap="none" rtlCol="0">
                <a:spAutoFit/>
              </a:bodyPr>
              <a:lstStyle/>
              <a:p>
                <a:pPr algn="l"/>
                <a:r>
                  <a:rPr lang="en-US">
                    <a:solidFill>
                      <a:srgbClr val="FFFFFF"/>
                    </a:solidFill>
                  </a:rPr>
                  <a:t>Profession #01</a:t>
                </a:r>
              </a:p>
            </p:txBody>
          </p:sp>
          <p:sp>
            <p:nvSpPr>
              <p:cNvPr id="82" name="TextBox 81">
                <a:extLst>
                  <a:ext uri="{FF2B5EF4-FFF2-40B4-BE49-F238E27FC236}">
                    <a16:creationId xmlns:a16="http://schemas.microsoft.com/office/drawing/2014/main" id="{58084070-B517-4520-A475-3D1528C39494}"/>
                  </a:ext>
                </a:extLst>
              </p:cNvPr>
              <p:cNvSpPr txBox="1"/>
              <p:nvPr/>
            </p:nvSpPr>
            <p:spPr>
              <a:xfrm>
                <a:off x="10685697" y="9174495"/>
                <a:ext cx="643125" cy="369332"/>
              </a:xfrm>
              <a:prstGeom prst="rect">
                <a:avLst/>
              </a:prstGeom>
              <a:noFill/>
            </p:spPr>
            <p:txBody>
              <a:bodyPr wrap="none" rtlCol="0">
                <a:spAutoFit/>
              </a:bodyPr>
              <a:lstStyle/>
              <a:p>
                <a:pPr algn="r"/>
                <a:r>
                  <a:rPr lang="en-US" b="1">
                    <a:solidFill>
                      <a:srgbClr val="FFFFFF"/>
                    </a:solidFill>
                    <a:latin typeface="+mj-lt"/>
                  </a:rPr>
                  <a:t>73%</a:t>
                </a:r>
              </a:p>
            </p:txBody>
          </p:sp>
          <p:sp>
            <p:nvSpPr>
              <p:cNvPr id="83" name="TextBox 82">
                <a:extLst>
                  <a:ext uri="{FF2B5EF4-FFF2-40B4-BE49-F238E27FC236}">
                    <a16:creationId xmlns:a16="http://schemas.microsoft.com/office/drawing/2014/main" id="{B4767372-A19E-498E-B809-F4AD44463420}"/>
                  </a:ext>
                </a:extLst>
              </p:cNvPr>
              <p:cNvSpPr txBox="1"/>
              <p:nvPr/>
            </p:nvSpPr>
            <p:spPr>
              <a:xfrm>
                <a:off x="8197039" y="5102291"/>
                <a:ext cx="2720072" cy="1477328"/>
              </a:xfrm>
              <a:prstGeom prst="rect">
                <a:avLst/>
              </a:prstGeom>
              <a:noFill/>
            </p:spPr>
            <p:txBody>
              <a:bodyPr wrap="square" rtlCol="0">
                <a:spAutoFit/>
              </a:bodyPr>
              <a:lstStyle/>
              <a:p>
                <a:r>
                  <a:rPr lang="en-US">
                    <a:solidFill>
                      <a:srgbClr val="FFFFFF"/>
                    </a:solidFill>
                  </a:rPr>
                  <a:t>Nunc interdum velit vulputate, finibus elit et, iaculis neque. Curabitur in augue gravida, ultrices dui eu, ultrices eros.</a:t>
                </a:r>
              </a:p>
            </p:txBody>
          </p:sp>
          <p:sp>
            <p:nvSpPr>
              <p:cNvPr id="84" name="TextBox 83">
                <a:extLst>
                  <a:ext uri="{FF2B5EF4-FFF2-40B4-BE49-F238E27FC236}">
                    <a16:creationId xmlns:a16="http://schemas.microsoft.com/office/drawing/2014/main" id="{E6014D2F-1CD4-4004-9313-858F38E2EA4F}"/>
                  </a:ext>
                </a:extLst>
              </p:cNvPr>
              <p:cNvSpPr txBox="1"/>
              <p:nvPr/>
            </p:nvSpPr>
            <p:spPr>
              <a:xfrm>
                <a:off x="8197038" y="4214026"/>
                <a:ext cx="1816523" cy="646331"/>
              </a:xfrm>
              <a:prstGeom prst="rect">
                <a:avLst/>
              </a:prstGeom>
              <a:noFill/>
            </p:spPr>
            <p:txBody>
              <a:bodyPr wrap="none" rtlCol="0">
                <a:spAutoFit/>
              </a:bodyPr>
              <a:lstStyle/>
              <a:p>
                <a:pPr algn="l"/>
                <a:r>
                  <a:rPr lang="en-US" sz="3600" b="1">
                    <a:solidFill>
                      <a:srgbClr val="FFFFFF"/>
                    </a:solidFill>
                    <a:latin typeface="+mj-lt"/>
                  </a:rPr>
                  <a:t>Port#02</a:t>
                </a:r>
              </a:p>
            </p:txBody>
          </p:sp>
          <p:sp>
            <p:nvSpPr>
              <p:cNvPr id="85" name="TextBox 84">
                <a:extLst>
                  <a:ext uri="{FF2B5EF4-FFF2-40B4-BE49-F238E27FC236}">
                    <a16:creationId xmlns:a16="http://schemas.microsoft.com/office/drawing/2014/main" id="{B35CE4DB-DEAB-4B3A-A512-CF49DD27DE05}"/>
                  </a:ext>
                </a:extLst>
              </p:cNvPr>
              <p:cNvSpPr txBox="1"/>
              <p:nvPr/>
            </p:nvSpPr>
            <p:spPr>
              <a:xfrm>
                <a:off x="8197038" y="6819315"/>
                <a:ext cx="2967670" cy="923330"/>
              </a:xfrm>
              <a:prstGeom prst="rect">
                <a:avLst/>
              </a:prstGeom>
              <a:noFill/>
            </p:spPr>
            <p:txBody>
              <a:bodyPr wrap="square" rtlCol="0">
                <a:spAutoFit/>
              </a:bodyPr>
              <a:lstStyle/>
              <a:p>
                <a:r>
                  <a:rPr lang="en-US" i="1" u="sng">
                    <a:solidFill>
                      <a:srgbClr val="FFFFFF"/>
                    </a:solidFill>
                  </a:rPr>
                  <a:t>Keywords: Portfolio, Business, Deck, Economy, Francaising, Explore, Solution</a:t>
                </a:r>
              </a:p>
            </p:txBody>
          </p:sp>
        </p:grpSp>
      </p:grpSp>
    </p:spTree>
    <p:extLst>
      <p:ext uri="{BB962C8B-B14F-4D97-AF65-F5344CB8AC3E}">
        <p14:creationId xmlns:p14="http://schemas.microsoft.com/office/powerpoint/2010/main" val="15576636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77500">
                                      <p:stCondLst>
                                        <p:cond delay="0"/>
                                      </p:stCondLst>
                                      <p:childTnLst>
                                        <p:set>
                                          <p:cBhvr>
                                            <p:cTn id="6" dur="1" fill="hold">
                                              <p:stCondLst>
                                                <p:cond delay="0"/>
                                              </p:stCondLst>
                                            </p:cTn>
                                            <p:tgtEl>
                                              <p:spTgt spid="92"/>
                                            </p:tgtEl>
                                            <p:attrNameLst>
                                              <p:attrName>style.visibility</p:attrName>
                                            </p:attrNameLst>
                                          </p:cBhvr>
                                          <p:to>
                                            <p:strVal val="visible"/>
                                          </p:to>
                                        </p:set>
                                        <p:anim calcmode="lin" valueType="num" p14:bounceEnd="77500">
                                          <p:cBhvr additive="base">
                                            <p:cTn id="7" dur="2000" fill="hold"/>
                                            <p:tgtEl>
                                              <p:spTgt spid="92"/>
                                            </p:tgtEl>
                                            <p:attrNameLst>
                                              <p:attrName>ppt_x</p:attrName>
                                            </p:attrNameLst>
                                          </p:cBhvr>
                                          <p:tavLst>
                                            <p:tav tm="0">
                                              <p:val>
                                                <p:strVal val="#ppt_x"/>
                                              </p:val>
                                            </p:tav>
                                            <p:tav tm="100000">
                                              <p:val>
                                                <p:strVal val="#ppt_x"/>
                                              </p:val>
                                            </p:tav>
                                          </p:tavLst>
                                        </p:anim>
                                        <p:anim calcmode="lin" valueType="num" p14:bounceEnd="77500">
                                          <p:cBhvr additive="base">
                                            <p:cTn id="8" dur="2000" fill="hold"/>
                                            <p:tgtEl>
                                              <p:spTgt spid="92"/>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77500">
                                      <p:stCondLst>
                                        <p:cond delay="100"/>
                                      </p:stCondLst>
                                      <p:childTnLst>
                                        <p:set>
                                          <p:cBhvr>
                                            <p:cTn id="10" dur="1" fill="hold">
                                              <p:stCondLst>
                                                <p:cond delay="0"/>
                                              </p:stCondLst>
                                            </p:cTn>
                                            <p:tgtEl>
                                              <p:spTgt spid="93"/>
                                            </p:tgtEl>
                                            <p:attrNameLst>
                                              <p:attrName>style.visibility</p:attrName>
                                            </p:attrNameLst>
                                          </p:cBhvr>
                                          <p:to>
                                            <p:strVal val="visible"/>
                                          </p:to>
                                        </p:set>
                                        <p:anim calcmode="lin" valueType="num" p14:bounceEnd="77500">
                                          <p:cBhvr additive="base">
                                            <p:cTn id="11" dur="2000" fill="hold"/>
                                            <p:tgtEl>
                                              <p:spTgt spid="93"/>
                                            </p:tgtEl>
                                            <p:attrNameLst>
                                              <p:attrName>ppt_x</p:attrName>
                                            </p:attrNameLst>
                                          </p:cBhvr>
                                          <p:tavLst>
                                            <p:tav tm="0">
                                              <p:val>
                                                <p:strVal val="#ppt_x"/>
                                              </p:val>
                                            </p:tav>
                                            <p:tav tm="100000">
                                              <p:val>
                                                <p:strVal val="#ppt_x"/>
                                              </p:val>
                                            </p:tav>
                                          </p:tavLst>
                                        </p:anim>
                                        <p:anim calcmode="lin" valueType="num" p14:bounceEnd="77500">
                                          <p:cBhvr additive="base">
                                            <p:cTn id="12" dur="2000" fill="hold"/>
                                            <p:tgtEl>
                                              <p:spTgt spid="9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77500">
                                      <p:stCondLst>
                                        <p:cond delay="200"/>
                                      </p:stCondLst>
                                      <p:childTnLst>
                                        <p:set>
                                          <p:cBhvr>
                                            <p:cTn id="14" dur="1" fill="hold">
                                              <p:stCondLst>
                                                <p:cond delay="0"/>
                                              </p:stCondLst>
                                            </p:cTn>
                                            <p:tgtEl>
                                              <p:spTgt spid="43"/>
                                            </p:tgtEl>
                                            <p:attrNameLst>
                                              <p:attrName>style.visibility</p:attrName>
                                            </p:attrNameLst>
                                          </p:cBhvr>
                                          <p:to>
                                            <p:strVal val="visible"/>
                                          </p:to>
                                        </p:set>
                                        <p:anim calcmode="lin" valueType="num" p14:bounceEnd="77500">
                                          <p:cBhvr additive="base">
                                            <p:cTn id="15" dur="2000" fill="hold"/>
                                            <p:tgtEl>
                                              <p:spTgt spid="43"/>
                                            </p:tgtEl>
                                            <p:attrNameLst>
                                              <p:attrName>ppt_x</p:attrName>
                                            </p:attrNameLst>
                                          </p:cBhvr>
                                          <p:tavLst>
                                            <p:tav tm="0">
                                              <p:val>
                                                <p:strVal val="#ppt_x"/>
                                              </p:val>
                                            </p:tav>
                                            <p:tav tm="100000">
                                              <p:val>
                                                <p:strVal val="#ppt_x"/>
                                              </p:val>
                                            </p:tav>
                                          </p:tavLst>
                                        </p:anim>
                                        <p:anim calcmode="lin" valueType="num" p14:bounceEnd="77500">
                                          <p:cBhvr additive="base">
                                            <p:cTn id="16" dur="2000" fill="hold"/>
                                            <p:tgtEl>
                                              <p:spTgt spid="43"/>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7500">
                                      <p:stCondLst>
                                        <p:cond delay="300"/>
                                      </p:stCondLst>
                                      <p:childTnLst>
                                        <p:set>
                                          <p:cBhvr>
                                            <p:cTn id="18" dur="1" fill="hold">
                                              <p:stCondLst>
                                                <p:cond delay="0"/>
                                              </p:stCondLst>
                                            </p:cTn>
                                            <p:tgtEl>
                                              <p:spTgt spid="59"/>
                                            </p:tgtEl>
                                            <p:attrNameLst>
                                              <p:attrName>style.visibility</p:attrName>
                                            </p:attrNameLst>
                                          </p:cBhvr>
                                          <p:to>
                                            <p:strVal val="visible"/>
                                          </p:to>
                                        </p:set>
                                        <p:anim calcmode="lin" valueType="num" p14:bounceEnd="77500">
                                          <p:cBhvr additive="base">
                                            <p:cTn id="19" dur="2000" fill="hold"/>
                                            <p:tgtEl>
                                              <p:spTgt spid="59"/>
                                            </p:tgtEl>
                                            <p:attrNameLst>
                                              <p:attrName>ppt_x</p:attrName>
                                            </p:attrNameLst>
                                          </p:cBhvr>
                                          <p:tavLst>
                                            <p:tav tm="0">
                                              <p:val>
                                                <p:strVal val="#ppt_x"/>
                                              </p:val>
                                            </p:tav>
                                            <p:tav tm="100000">
                                              <p:val>
                                                <p:strVal val="#ppt_x"/>
                                              </p:val>
                                            </p:tav>
                                          </p:tavLst>
                                        </p:anim>
                                        <p:anim calcmode="lin" valueType="num" p14:bounceEnd="77500">
                                          <p:cBhvr additive="base">
                                            <p:cTn id="20" dur="2000" fill="hold"/>
                                            <p:tgtEl>
                                              <p:spTgt spid="59"/>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77500">
                                      <p:stCondLst>
                                        <p:cond delay="0"/>
                                      </p:stCondLst>
                                      <p:iterate type="lt">
                                        <p:tmPct val="10000"/>
                                      </p:iterate>
                                      <p:childTnLst>
                                        <p:set>
                                          <p:cBhvr>
                                            <p:cTn id="22" dur="1" fill="hold">
                                              <p:stCondLst>
                                                <p:cond delay="0"/>
                                              </p:stCondLst>
                                            </p:cTn>
                                            <p:tgtEl>
                                              <p:spTgt spid="91"/>
                                            </p:tgtEl>
                                            <p:attrNameLst>
                                              <p:attrName>style.visibility</p:attrName>
                                            </p:attrNameLst>
                                          </p:cBhvr>
                                          <p:to>
                                            <p:strVal val="visible"/>
                                          </p:to>
                                        </p:set>
                                        <p:anim calcmode="lin" valueType="num" p14:bounceEnd="77500">
                                          <p:cBhvr additive="base">
                                            <p:cTn id="23" dur="2000" fill="hold"/>
                                            <p:tgtEl>
                                              <p:spTgt spid="91"/>
                                            </p:tgtEl>
                                            <p:attrNameLst>
                                              <p:attrName>ppt_x</p:attrName>
                                            </p:attrNameLst>
                                          </p:cBhvr>
                                          <p:tavLst>
                                            <p:tav tm="0">
                                              <p:val>
                                                <p:strVal val="#ppt_x"/>
                                              </p:val>
                                            </p:tav>
                                            <p:tav tm="100000">
                                              <p:val>
                                                <p:strVal val="#ppt_x"/>
                                              </p:val>
                                            </p:tav>
                                          </p:tavLst>
                                        </p:anim>
                                        <p:anim calcmode="lin" valueType="num" p14:bounceEnd="77500">
                                          <p:cBhvr additive="base">
                                            <p:cTn id="24" dur="2000" fill="hold"/>
                                            <p:tgtEl>
                                              <p:spTgt spid="9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92"/>
                                            </p:tgtEl>
                                            <p:attrNameLst>
                                              <p:attrName>style.visibility</p:attrName>
                                            </p:attrNameLst>
                                          </p:cBhvr>
                                          <p:to>
                                            <p:strVal val="visible"/>
                                          </p:to>
                                        </p:set>
                                        <p:anim calcmode="lin" valueType="num">
                                          <p:cBhvr additive="base">
                                            <p:cTn id="7" dur="2000" fill="hold"/>
                                            <p:tgtEl>
                                              <p:spTgt spid="92"/>
                                            </p:tgtEl>
                                            <p:attrNameLst>
                                              <p:attrName>ppt_x</p:attrName>
                                            </p:attrNameLst>
                                          </p:cBhvr>
                                          <p:tavLst>
                                            <p:tav tm="0">
                                              <p:val>
                                                <p:strVal val="#ppt_x"/>
                                              </p:val>
                                            </p:tav>
                                            <p:tav tm="100000">
                                              <p:val>
                                                <p:strVal val="#ppt_x"/>
                                              </p:val>
                                            </p:tav>
                                          </p:tavLst>
                                        </p:anim>
                                        <p:anim calcmode="lin" valueType="num">
                                          <p:cBhvr additive="base">
                                            <p:cTn id="8" dur="2000" fill="hold"/>
                                            <p:tgtEl>
                                              <p:spTgt spid="92"/>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100"/>
                                      </p:stCondLst>
                                      <p:childTnLst>
                                        <p:set>
                                          <p:cBhvr>
                                            <p:cTn id="10" dur="1" fill="hold">
                                              <p:stCondLst>
                                                <p:cond delay="0"/>
                                              </p:stCondLst>
                                            </p:cTn>
                                            <p:tgtEl>
                                              <p:spTgt spid="93"/>
                                            </p:tgtEl>
                                            <p:attrNameLst>
                                              <p:attrName>style.visibility</p:attrName>
                                            </p:attrNameLst>
                                          </p:cBhvr>
                                          <p:to>
                                            <p:strVal val="visible"/>
                                          </p:to>
                                        </p:set>
                                        <p:anim calcmode="lin" valueType="num">
                                          <p:cBhvr additive="base">
                                            <p:cTn id="11" dur="2000" fill="hold"/>
                                            <p:tgtEl>
                                              <p:spTgt spid="93"/>
                                            </p:tgtEl>
                                            <p:attrNameLst>
                                              <p:attrName>ppt_x</p:attrName>
                                            </p:attrNameLst>
                                          </p:cBhvr>
                                          <p:tavLst>
                                            <p:tav tm="0">
                                              <p:val>
                                                <p:strVal val="#ppt_x"/>
                                              </p:val>
                                            </p:tav>
                                            <p:tav tm="100000">
                                              <p:val>
                                                <p:strVal val="#ppt_x"/>
                                              </p:val>
                                            </p:tav>
                                          </p:tavLst>
                                        </p:anim>
                                        <p:anim calcmode="lin" valueType="num">
                                          <p:cBhvr additive="base">
                                            <p:cTn id="12" dur="2000" fill="hold"/>
                                            <p:tgtEl>
                                              <p:spTgt spid="9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43"/>
                                            </p:tgtEl>
                                            <p:attrNameLst>
                                              <p:attrName>style.visibility</p:attrName>
                                            </p:attrNameLst>
                                          </p:cBhvr>
                                          <p:to>
                                            <p:strVal val="visible"/>
                                          </p:to>
                                        </p:set>
                                        <p:anim calcmode="lin" valueType="num">
                                          <p:cBhvr additive="base">
                                            <p:cTn id="15" dur="2000" fill="hold"/>
                                            <p:tgtEl>
                                              <p:spTgt spid="43"/>
                                            </p:tgtEl>
                                            <p:attrNameLst>
                                              <p:attrName>ppt_x</p:attrName>
                                            </p:attrNameLst>
                                          </p:cBhvr>
                                          <p:tavLst>
                                            <p:tav tm="0">
                                              <p:val>
                                                <p:strVal val="#ppt_x"/>
                                              </p:val>
                                            </p:tav>
                                            <p:tav tm="100000">
                                              <p:val>
                                                <p:strVal val="#ppt_x"/>
                                              </p:val>
                                            </p:tav>
                                          </p:tavLst>
                                        </p:anim>
                                        <p:anim calcmode="lin" valueType="num">
                                          <p:cBhvr additive="base">
                                            <p:cTn id="16" dur="2000" fill="hold"/>
                                            <p:tgtEl>
                                              <p:spTgt spid="43"/>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59"/>
                                            </p:tgtEl>
                                            <p:attrNameLst>
                                              <p:attrName>style.visibility</p:attrName>
                                            </p:attrNameLst>
                                          </p:cBhvr>
                                          <p:to>
                                            <p:strVal val="visible"/>
                                          </p:to>
                                        </p:set>
                                        <p:anim calcmode="lin" valueType="num">
                                          <p:cBhvr additive="base">
                                            <p:cTn id="19" dur="2000" fill="hold"/>
                                            <p:tgtEl>
                                              <p:spTgt spid="59"/>
                                            </p:tgtEl>
                                            <p:attrNameLst>
                                              <p:attrName>ppt_x</p:attrName>
                                            </p:attrNameLst>
                                          </p:cBhvr>
                                          <p:tavLst>
                                            <p:tav tm="0">
                                              <p:val>
                                                <p:strVal val="#ppt_x"/>
                                              </p:val>
                                            </p:tav>
                                            <p:tav tm="100000">
                                              <p:val>
                                                <p:strVal val="#ppt_x"/>
                                              </p:val>
                                            </p:tav>
                                          </p:tavLst>
                                        </p:anim>
                                        <p:anim calcmode="lin" valueType="num">
                                          <p:cBhvr additive="base">
                                            <p:cTn id="20" dur="2000" fill="hold"/>
                                            <p:tgtEl>
                                              <p:spTgt spid="59"/>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iterate type="lt">
                                        <p:tmPct val="10000"/>
                                      </p:iterate>
                                      <p:childTnLst>
                                        <p:set>
                                          <p:cBhvr>
                                            <p:cTn id="22" dur="1" fill="hold">
                                              <p:stCondLst>
                                                <p:cond delay="0"/>
                                              </p:stCondLst>
                                            </p:cTn>
                                            <p:tgtEl>
                                              <p:spTgt spid="91"/>
                                            </p:tgtEl>
                                            <p:attrNameLst>
                                              <p:attrName>style.visibility</p:attrName>
                                            </p:attrNameLst>
                                          </p:cBhvr>
                                          <p:to>
                                            <p:strVal val="visible"/>
                                          </p:to>
                                        </p:set>
                                        <p:anim calcmode="lin" valueType="num">
                                          <p:cBhvr additive="base">
                                            <p:cTn id="23" dur="2000" fill="hold"/>
                                            <p:tgtEl>
                                              <p:spTgt spid="91"/>
                                            </p:tgtEl>
                                            <p:attrNameLst>
                                              <p:attrName>ppt_x</p:attrName>
                                            </p:attrNameLst>
                                          </p:cBhvr>
                                          <p:tavLst>
                                            <p:tav tm="0">
                                              <p:val>
                                                <p:strVal val="#ppt_x"/>
                                              </p:val>
                                            </p:tav>
                                            <p:tav tm="100000">
                                              <p:val>
                                                <p:strVal val="#ppt_x"/>
                                              </p:val>
                                            </p:tav>
                                          </p:tavLst>
                                        </p:anim>
                                        <p:anim calcmode="lin" valueType="num">
                                          <p:cBhvr additive="base">
                                            <p:cTn id="24" dur="2000" fill="hold"/>
                                            <p:tgtEl>
                                              <p:spTgt spid="9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Lst>
      </p:timing>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9" name="Text Placeholder 7">
            <a:extLst>
              <a:ext uri="{FF2B5EF4-FFF2-40B4-BE49-F238E27FC236}">
                <a16:creationId xmlns:a16="http://schemas.microsoft.com/office/drawing/2014/main" id="{3CEC17F5-1948-4E70-808D-4DEF4DB8F2E6}"/>
              </a:ext>
            </a:extLst>
          </p:cNvPr>
          <p:cNvSpPr txBox="1">
            <a:spLocks/>
          </p:cNvSpPr>
          <p:nvPr/>
        </p:nvSpPr>
        <p:spPr>
          <a:xfrm>
            <a:off x="5125501" y="1345678"/>
            <a:ext cx="14136150" cy="1347538"/>
          </a:xfrm>
          <a:prstGeom prst="rect">
            <a:avLst/>
          </a:prstGeom>
        </p:spPr>
        <p:txBody>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8798" b="0" i="0" u="none" strike="noStrike" kern="1200" cap="none" spc="0" normalizeH="0" baseline="0" noProof="0">
                <a:ln>
                  <a:noFill/>
                </a:ln>
                <a:solidFill>
                  <a:srgbClr val="FFFFFF"/>
                </a:solidFill>
                <a:effectLst/>
                <a:uLnTx/>
                <a:uFillTx/>
                <a:latin typeface="Lato Heavy" panose="020F0502020204030203" pitchFamily="34" charset="0"/>
                <a:ea typeface="Lato Heavy" panose="020F0502020204030203" pitchFamily="34" charset="0"/>
                <a:cs typeface="Lato Heavy" panose="020F0502020204030203" pitchFamily="34" charset="0"/>
              </a:rPr>
              <a:t>font check!!!</a:t>
            </a:r>
            <a:endParaRPr kumimoji="0" lang="en-US" sz="5598" b="0" i="0" u="none" strike="noStrike" kern="1200" cap="none" spc="0" normalizeH="0" baseline="0" noProof="0" dirty="0">
              <a:ln>
                <a:noFill/>
              </a:ln>
              <a:solidFill>
                <a:srgbClr val="FFFFFF"/>
              </a:solidFill>
              <a:effectLst/>
              <a:uLnTx/>
              <a:uFillTx/>
              <a:latin typeface="Lato Heavy" panose="020F0502020204030203" pitchFamily="34" charset="0"/>
              <a:ea typeface="Lato Heavy" panose="020F0502020204030203" pitchFamily="34" charset="0"/>
              <a:cs typeface="Lato Heavy" panose="020F0502020204030203" pitchFamily="34" charset="0"/>
            </a:endParaRPr>
          </a:p>
        </p:txBody>
      </p:sp>
      <p:sp>
        <p:nvSpPr>
          <p:cNvPr id="10" name="Rectangle 9">
            <a:extLst>
              <a:ext uri="{FF2B5EF4-FFF2-40B4-BE49-F238E27FC236}">
                <a16:creationId xmlns:a16="http://schemas.microsoft.com/office/drawing/2014/main" id="{23DE6B26-9676-4D1F-9E51-DBDFC87F4836}"/>
              </a:ext>
            </a:extLst>
          </p:cNvPr>
          <p:cNvSpPr/>
          <p:nvPr/>
        </p:nvSpPr>
        <p:spPr>
          <a:xfrm>
            <a:off x="1974933" y="3887279"/>
            <a:ext cx="20437310" cy="1200329"/>
          </a:xfrm>
          <a:prstGeom prst="rect">
            <a:avLst/>
          </a:prstGeom>
        </p:spPr>
        <p:txBody>
          <a:bodyPr wrap="square">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lvl="0" algn="ctr">
              <a:defRPr/>
            </a:pPr>
            <a:r>
              <a:rPr kumimoji="0" lang="en-US" sz="3600" b="0" i="0" u="none" strike="noStrike" kern="1200" cap="none" spc="0" normalizeH="0" baseline="0" noProof="0">
                <a:ln>
                  <a:noFill/>
                </a:ln>
                <a:solidFill>
                  <a:srgbClr val="FFFFFF"/>
                </a:solidFill>
                <a:effectLst/>
                <a:uLnTx/>
                <a:uFillTx/>
                <a:latin typeface="Lato"/>
                <a:ea typeface="+mn-ea"/>
                <a:cs typeface="+mn-cs"/>
              </a:rPr>
              <a:t>This presentation uses the </a:t>
            </a:r>
            <a:r>
              <a:rPr lang="en-US" sz="3600">
                <a:solidFill>
                  <a:srgbClr val="FFFFFF"/>
                </a:solidFill>
              </a:rPr>
              <a:t>Open Sans</a:t>
            </a:r>
            <a:r>
              <a:rPr kumimoji="0" lang="en-US" sz="3600" b="0" i="0" u="none" strike="noStrike" kern="1200" cap="none" spc="0" normalizeH="0" baseline="0" noProof="0">
                <a:ln>
                  <a:noFill/>
                </a:ln>
                <a:solidFill>
                  <a:srgbClr val="FFFFFF"/>
                </a:solidFill>
                <a:effectLst/>
                <a:uLnTx/>
                <a:uFillTx/>
                <a:latin typeface="Lato"/>
                <a:ea typeface="+mn-ea"/>
                <a:cs typeface="+mn-cs"/>
              </a:rPr>
              <a:t> family of fonts, which is free and can be downloaded here: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1786FF"/>
                </a:solidFill>
                <a:effectLst/>
                <a:uLnTx/>
                <a:uFillTx/>
                <a:latin typeface="Lato"/>
                <a:ea typeface="+mn-ea"/>
                <a:cs typeface="+mn-cs"/>
                <a:hlinkClick r:id="rId3">
                  <a:extLst>
                    <a:ext uri="{A12FA001-AC4F-418D-AE19-62706E023703}">
                      <ahyp:hlinkClr xmlns:ahyp="http://schemas.microsoft.com/office/drawing/2018/hyperlinkcolor" val="tx"/>
                    </a:ext>
                  </a:extLst>
                </a:hlinkClick>
              </a:rPr>
              <a:t>http://www.fontsquirrel.com/fonts/open-sans</a:t>
            </a:r>
            <a:endParaRPr kumimoji="0" lang="en-US" sz="3600" b="1" i="0" u="none" strike="noStrike" kern="1200" cap="none" spc="0" normalizeH="0" baseline="0" noProof="0">
              <a:ln>
                <a:noFill/>
              </a:ln>
              <a:solidFill>
                <a:srgbClr val="1786FF"/>
              </a:solidFill>
              <a:effectLst/>
              <a:uLnTx/>
              <a:uFillTx/>
              <a:latin typeface="Lato"/>
              <a:ea typeface="+mn-ea"/>
              <a:cs typeface="+mn-cs"/>
            </a:endParaRPr>
          </a:p>
        </p:txBody>
      </p:sp>
      <p:sp>
        <p:nvSpPr>
          <p:cNvPr id="11" name="Rectangle 10">
            <a:extLst>
              <a:ext uri="{FF2B5EF4-FFF2-40B4-BE49-F238E27FC236}">
                <a16:creationId xmlns:a16="http://schemas.microsoft.com/office/drawing/2014/main" id="{9339FAB8-933F-4700-B575-EC15D96BC2D3}"/>
              </a:ext>
            </a:extLst>
          </p:cNvPr>
          <p:cNvSpPr/>
          <p:nvPr/>
        </p:nvSpPr>
        <p:spPr>
          <a:xfrm>
            <a:off x="2375913" y="5340154"/>
            <a:ext cx="19635338" cy="646331"/>
          </a:xfrm>
          <a:prstGeom prst="rect">
            <a:avLst/>
          </a:prstGeom>
        </p:spPr>
        <p:txBody>
          <a:bodyPr>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rgbClr val="FFFFFF"/>
                </a:solidFill>
                <a:effectLst/>
                <a:uLnTx/>
                <a:uFillTx/>
                <a:latin typeface="Lato"/>
                <a:ea typeface="Open Sans Semibold" pitchFamily="34" charset="0"/>
                <a:cs typeface="Open Sans Semibold" pitchFamily="34" charset="0"/>
              </a:rPr>
              <a:t>If the left and right look the same it means you have properly installed Open Sans.</a:t>
            </a:r>
          </a:p>
        </p:txBody>
      </p:sp>
      <p:sp>
        <p:nvSpPr>
          <p:cNvPr id="12" name="Rectangle 11">
            <a:extLst>
              <a:ext uri="{FF2B5EF4-FFF2-40B4-BE49-F238E27FC236}">
                <a16:creationId xmlns:a16="http://schemas.microsoft.com/office/drawing/2014/main" id="{12C0C4F1-D746-4D92-8FDF-A125FBE5E0EC}"/>
              </a:ext>
            </a:extLst>
          </p:cNvPr>
          <p:cNvSpPr/>
          <p:nvPr/>
        </p:nvSpPr>
        <p:spPr>
          <a:xfrm>
            <a:off x="7221251" y="6316081"/>
            <a:ext cx="5006598" cy="4524315"/>
          </a:xfrm>
          <a:prstGeom prst="rect">
            <a:avLst/>
          </a:prstGeom>
        </p:spPr>
        <p:txBody>
          <a:bodyPr wrap="square" numCol="1" spcCol="82296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rgbClr val="FFFFFF"/>
                </a:solidFill>
                <a:effectLst/>
                <a:uLnTx/>
                <a:uFillTx/>
                <a:latin typeface="Open Sans Light" panose="020B0306030504020204" pitchFamily="34" charset="0"/>
                <a:ea typeface="Open Sans Light" panose="020B0306030504020204" pitchFamily="34" charset="0"/>
                <a:cs typeface="Open Sans Light" panose="020B0306030504020204" pitchFamily="34" charset="0"/>
              </a:rPr>
              <a:t>Open Sans Light</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0" i="1" u="none" strike="noStrike" kern="1200" cap="none" spc="0" normalizeH="0" baseline="0" noProof="0">
                <a:ln>
                  <a:noFill/>
                </a:ln>
                <a:solidFill>
                  <a:srgbClr val="FFFFFF"/>
                </a:solidFill>
                <a:effectLst/>
                <a:uLnTx/>
                <a:uFillTx/>
                <a:latin typeface="Open Sans Light" panose="020B0306030504020204" pitchFamily="34" charset="0"/>
                <a:ea typeface="Open Sans Light" panose="020B0306030504020204" pitchFamily="34" charset="0"/>
                <a:cs typeface="Open Sans Light" panose="020B0306030504020204" pitchFamily="34" charset="0"/>
              </a:rPr>
              <a:t>Open Sans Light</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rgbClr val="FFFFFF"/>
                </a:solidFill>
                <a:effectLst/>
                <a:uLnTx/>
                <a:uFillTx/>
                <a:latin typeface="Open Sans" pitchFamily="34" charset="0"/>
                <a:ea typeface="Open Sans" pitchFamily="34" charset="0"/>
                <a:cs typeface="Open Sans" pitchFamily="34" charset="0"/>
              </a:rPr>
              <a:t>Open Sans</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0" i="1" u="none" strike="noStrike" kern="1200" cap="none" spc="0" normalizeH="0" baseline="0" noProof="0">
                <a:ln>
                  <a:noFill/>
                </a:ln>
                <a:solidFill>
                  <a:srgbClr val="FFFFFF"/>
                </a:solidFill>
                <a:effectLst/>
                <a:uLnTx/>
                <a:uFillTx/>
                <a:latin typeface="Open Sans" pitchFamily="34" charset="0"/>
                <a:ea typeface="Open Sans" pitchFamily="34" charset="0"/>
                <a:cs typeface="Open Sans" pitchFamily="34" charset="0"/>
              </a:rPr>
              <a:t>Open Sans</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rgbClr val="FFFFFF"/>
                </a:solidFill>
                <a:effectLst/>
                <a:uLnTx/>
                <a:uFillTx/>
                <a:latin typeface="Open Sans Semibold" pitchFamily="34" charset="0"/>
                <a:ea typeface="Open Sans Semibold" pitchFamily="34" charset="0"/>
                <a:cs typeface="Open Sans Semibold" pitchFamily="34" charset="0"/>
              </a:rPr>
              <a:t>Open Sans Semibold</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0" i="1" u="none" strike="noStrike" kern="1200" cap="none" spc="0" normalizeH="0" baseline="0" noProof="0">
                <a:ln>
                  <a:noFill/>
                </a:ln>
                <a:solidFill>
                  <a:srgbClr val="FFFFFF"/>
                </a:solidFill>
                <a:effectLst/>
                <a:uLnTx/>
                <a:uFillTx/>
                <a:latin typeface="Open Sans Semibold" pitchFamily="34" charset="0"/>
                <a:ea typeface="Open Sans Semibold" pitchFamily="34" charset="0"/>
                <a:cs typeface="Open Sans Semibold" pitchFamily="34" charset="0"/>
              </a:rPr>
              <a:t>Open Sans Semibold</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rgbClr val="FFFFFF"/>
                </a:solidFill>
                <a:effectLst/>
                <a:uLnTx/>
                <a:uFillTx/>
                <a:latin typeface="Open Sans Extrabold" pitchFamily="34" charset="0"/>
                <a:ea typeface="Open Sans Extrabold" pitchFamily="34" charset="0"/>
                <a:cs typeface="Open Sans Extrabold" pitchFamily="34" charset="0"/>
              </a:rPr>
              <a:t>Open Sans Bold</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0" i="1" u="none" strike="noStrike" kern="1200" cap="none" spc="0" normalizeH="0" baseline="0" noProof="0">
                <a:ln>
                  <a:noFill/>
                </a:ln>
                <a:solidFill>
                  <a:srgbClr val="FFFFFF"/>
                </a:solidFill>
                <a:effectLst/>
                <a:uLnTx/>
                <a:uFillTx/>
                <a:latin typeface="Open Sans Extrabold" pitchFamily="34" charset="0"/>
                <a:ea typeface="Open Sans Extrabold" pitchFamily="34" charset="0"/>
                <a:cs typeface="Open Sans Extrabold" pitchFamily="34" charset="0"/>
              </a:rPr>
              <a:t>Open Sans Bold</a:t>
            </a:r>
          </a:p>
        </p:txBody>
      </p:sp>
      <p:sp>
        <p:nvSpPr>
          <p:cNvPr id="13" name="Rectangle 12">
            <a:extLst>
              <a:ext uri="{FF2B5EF4-FFF2-40B4-BE49-F238E27FC236}">
                <a16:creationId xmlns:a16="http://schemas.microsoft.com/office/drawing/2014/main" id="{DA5F52BD-6A5D-492F-9A59-831D3945A4C4}"/>
              </a:ext>
            </a:extLst>
          </p:cNvPr>
          <p:cNvSpPr/>
          <p:nvPr/>
        </p:nvSpPr>
        <p:spPr>
          <a:xfrm>
            <a:off x="2375913" y="11169993"/>
            <a:ext cx="19635338" cy="1200329"/>
          </a:xfrm>
          <a:prstGeom prst="rect">
            <a:avLst/>
          </a:prstGeom>
        </p:spPr>
        <p:txBody>
          <a:bodyPr>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rgbClr val="FFFFFF"/>
                </a:solidFill>
                <a:effectLst/>
                <a:uLnTx/>
                <a:uFillTx/>
                <a:latin typeface="Lato"/>
                <a:ea typeface="+mn-ea"/>
                <a:cs typeface="+mn-cs"/>
              </a:rPr>
              <a:t>If the left looks different, you need to reinstall Open Sans family of fonts, quit </a:t>
            </a:r>
            <a:r>
              <a:rPr kumimoji="0" lang="en-US" sz="3600" b="0" i="0" u="none" strike="noStrike" kern="1200" cap="none" spc="0" normalizeH="0" baseline="0" noProof="0">
                <a:ln>
                  <a:noFill/>
                </a:ln>
                <a:solidFill>
                  <a:srgbClr val="FF0000"/>
                </a:solidFill>
                <a:effectLst/>
                <a:uLnTx/>
                <a:uFillTx/>
                <a:latin typeface="Lato"/>
                <a:ea typeface="+mn-ea"/>
                <a:cs typeface="+mn-cs"/>
              </a:rPr>
              <a:t>PowerPoint and restart</a:t>
            </a:r>
          </a:p>
        </p:txBody>
      </p:sp>
      <p:pic>
        <p:nvPicPr>
          <p:cNvPr id="14" name="Picture 13">
            <a:extLst>
              <a:ext uri="{FF2B5EF4-FFF2-40B4-BE49-F238E27FC236}">
                <a16:creationId xmlns:a16="http://schemas.microsoft.com/office/drawing/2014/main" id="{E543CBD8-52EC-49B8-B888-E058723A4CA7}"/>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3405249" y="6316081"/>
            <a:ext cx="4882740" cy="46005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569652277"/>
      </p:ext>
    </p:extLst>
  </p:cSld>
  <p:clrMapOvr>
    <a:overrideClrMapping bg1="dk1" tx1="lt1" bg2="dk2" tx2="lt2" accent1="accent1" accent2="accent2" accent3="accent3" accent4="accent4" accent5="accent5" accent6="accent6" hlink="hlink" folHlink="folHlink"/>
  </p:clrMapOvr>
</p:sld>
</file>

<file path=ppt/slides/slide2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7" name="TextBox 46">
            <a:extLst>
              <a:ext uri="{FF2B5EF4-FFF2-40B4-BE49-F238E27FC236}">
                <a16:creationId xmlns:a16="http://schemas.microsoft.com/office/drawing/2014/main" id="{A4EA7A2F-4AF6-4E27-A116-2E72A9419216}"/>
              </a:ext>
            </a:extLst>
          </p:cNvPr>
          <p:cNvSpPr txBox="1"/>
          <p:nvPr/>
        </p:nvSpPr>
        <p:spPr>
          <a:xfrm rot="16200000">
            <a:off x="2467406" y="4562834"/>
            <a:ext cx="5980160" cy="3416320"/>
          </a:xfrm>
          <a:prstGeom prst="rect">
            <a:avLst/>
          </a:prstGeom>
          <a:noFill/>
        </p:spPr>
        <p:txBody>
          <a:bodyPr wrap="square" rtlCol="0">
            <a:spAutoFit/>
          </a:bodyPr>
          <a:lstStyle/>
          <a:p>
            <a:r>
              <a:rPr lang="en-US" sz="5400" b="1" dirty="0">
                <a:latin typeface="+mj-lt"/>
              </a:rPr>
              <a:t>Bank of </a:t>
            </a:r>
            <a:r>
              <a:rPr lang="en-US" sz="5400" b="1" dirty="0">
                <a:solidFill>
                  <a:schemeClr val="accent1"/>
                </a:solidFill>
                <a:latin typeface="+mj-lt"/>
              </a:rPr>
              <a:t>investment</a:t>
            </a:r>
            <a:r>
              <a:rPr lang="en-US" sz="5400" b="1" dirty="0">
                <a:latin typeface="+mj-lt"/>
              </a:rPr>
              <a:t> and technological innovation</a:t>
            </a:r>
          </a:p>
        </p:txBody>
      </p:sp>
      <p:sp useBgFill="1">
        <p:nvSpPr>
          <p:cNvPr id="50" name="Rectangle 49">
            <a:extLst>
              <a:ext uri="{FF2B5EF4-FFF2-40B4-BE49-F238E27FC236}">
                <a16:creationId xmlns:a16="http://schemas.microsoft.com/office/drawing/2014/main" id="{7BA02A78-0E75-40B3-90B7-34532AF4BF45}"/>
              </a:ext>
            </a:extLst>
          </p:cNvPr>
          <p:cNvSpPr/>
          <p:nvPr/>
        </p:nvSpPr>
        <p:spPr>
          <a:xfrm>
            <a:off x="3498574" y="9369287"/>
            <a:ext cx="4280452" cy="461175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Rounded Corners 6">
            <a:extLst>
              <a:ext uri="{FF2B5EF4-FFF2-40B4-BE49-F238E27FC236}">
                <a16:creationId xmlns:a16="http://schemas.microsoft.com/office/drawing/2014/main" id="{39F30006-9807-4BAE-A2A2-D0C410A964AA}"/>
              </a:ext>
            </a:extLst>
          </p:cNvPr>
          <p:cNvSpPr/>
          <p:nvPr/>
        </p:nvSpPr>
        <p:spPr>
          <a:xfrm>
            <a:off x="11990971" y="-685800"/>
            <a:ext cx="405232" cy="15087600"/>
          </a:xfrm>
          <a:prstGeom prst="roundRect">
            <a:avLst>
              <a:gd name="adj" fmla="val 50000"/>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Rounded Corners 8">
            <a:extLst>
              <a:ext uri="{FF2B5EF4-FFF2-40B4-BE49-F238E27FC236}">
                <a16:creationId xmlns:a16="http://schemas.microsoft.com/office/drawing/2014/main" id="{EF02C158-B804-4FDB-B426-EA9428E80E14}"/>
              </a:ext>
            </a:extLst>
          </p:cNvPr>
          <p:cNvSpPr/>
          <p:nvPr/>
        </p:nvSpPr>
        <p:spPr>
          <a:xfrm>
            <a:off x="11990971" y="1447858"/>
            <a:ext cx="405232" cy="10820285"/>
          </a:xfrm>
          <a:prstGeom prst="roundRect">
            <a:avLst>
              <a:gd name="adj" fmla="val 50000"/>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Top Corners Rounded 5">
            <a:extLst>
              <a:ext uri="{FF2B5EF4-FFF2-40B4-BE49-F238E27FC236}">
                <a16:creationId xmlns:a16="http://schemas.microsoft.com/office/drawing/2014/main" id="{2B7832E2-B7DB-43E1-9235-B98579D5CAAD}"/>
              </a:ext>
            </a:extLst>
          </p:cNvPr>
          <p:cNvSpPr/>
          <p:nvPr/>
        </p:nvSpPr>
        <p:spPr>
          <a:xfrm>
            <a:off x="11990971" y="1705482"/>
            <a:ext cx="405232" cy="2013901"/>
          </a:xfrm>
          <a:prstGeom prst="round2SameRect">
            <a:avLst>
              <a:gd name="adj1" fmla="val 50000"/>
              <a:gd name="adj2" fmla="val 0"/>
            </a:avLst>
          </a:prstGeom>
          <a:solidFill>
            <a:schemeClr val="accent1">
              <a:lumMod val="40000"/>
              <a:lumOff val="60000"/>
            </a:schemeClr>
          </a:solidFill>
          <a:ln w="28575">
            <a:noFill/>
          </a:ln>
          <a:effectLst>
            <a:outerShdw blurRad="520700" dist="76200" dir="8100000" algn="tr" rotWithShape="0">
              <a:schemeClr val="accent1">
                <a:alpha val="7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Top Corners Rounded 14">
            <a:extLst>
              <a:ext uri="{FF2B5EF4-FFF2-40B4-BE49-F238E27FC236}">
                <a16:creationId xmlns:a16="http://schemas.microsoft.com/office/drawing/2014/main" id="{26BF7FCC-63D0-495E-AD73-00E4DA132FE6}"/>
              </a:ext>
            </a:extLst>
          </p:cNvPr>
          <p:cNvSpPr/>
          <p:nvPr/>
        </p:nvSpPr>
        <p:spPr>
          <a:xfrm>
            <a:off x="11990971" y="3822511"/>
            <a:ext cx="405232" cy="4365746"/>
          </a:xfrm>
          <a:prstGeom prst="round2SameRect">
            <a:avLst>
              <a:gd name="adj1" fmla="val 0"/>
              <a:gd name="adj2" fmla="val 0"/>
            </a:avLst>
          </a:prstGeom>
          <a:solidFill>
            <a:schemeClr val="tx1">
              <a:lumMod val="90000"/>
              <a:lumOff val="10000"/>
            </a:schemeClr>
          </a:solidFill>
          <a:ln w="28575">
            <a:noFill/>
          </a:ln>
          <a:effectLst>
            <a:outerShdw blurRad="520700" dist="76200" dir="8100000" algn="tr" rotWithShape="0">
              <a:schemeClr val="accent1">
                <a:alpha val="7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Top Corners Rounded 22">
            <a:extLst>
              <a:ext uri="{FF2B5EF4-FFF2-40B4-BE49-F238E27FC236}">
                <a16:creationId xmlns:a16="http://schemas.microsoft.com/office/drawing/2014/main" id="{33EF6A12-2A23-46A0-9886-EFE52D025F4E}"/>
              </a:ext>
            </a:extLst>
          </p:cNvPr>
          <p:cNvSpPr/>
          <p:nvPr/>
        </p:nvSpPr>
        <p:spPr>
          <a:xfrm>
            <a:off x="11990971" y="8291385"/>
            <a:ext cx="405232" cy="3687522"/>
          </a:xfrm>
          <a:prstGeom prst="round2SameRect">
            <a:avLst>
              <a:gd name="adj1" fmla="val 0"/>
              <a:gd name="adj2" fmla="val 50000"/>
            </a:avLst>
          </a:prstGeom>
          <a:solidFill>
            <a:schemeClr val="accent1">
              <a:lumMod val="40000"/>
              <a:lumOff val="60000"/>
            </a:schemeClr>
          </a:solidFill>
          <a:ln w="28575">
            <a:noFill/>
          </a:ln>
          <a:effectLst>
            <a:outerShdw blurRad="520700" dist="76200" dir="8100000" algn="tr" rotWithShape="0">
              <a:schemeClr val="accent1">
                <a:alpha val="7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Box 3">
            <a:extLst>
              <a:ext uri="{FF2B5EF4-FFF2-40B4-BE49-F238E27FC236}">
                <a16:creationId xmlns:a16="http://schemas.microsoft.com/office/drawing/2014/main" id="{7C82F9C3-878B-4070-A318-789B2368C5E2}"/>
              </a:ext>
            </a:extLst>
          </p:cNvPr>
          <p:cNvSpPr txBox="1"/>
          <p:nvPr/>
        </p:nvSpPr>
        <p:spPr>
          <a:xfrm>
            <a:off x="10059050" y="915380"/>
            <a:ext cx="1101584" cy="11885241"/>
          </a:xfrm>
          <a:prstGeom prst="rect">
            <a:avLst/>
          </a:prstGeom>
          <a:noFill/>
        </p:spPr>
        <p:txBody>
          <a:bodyPr wrap="none" rtlCol="0">
            <a:spAutoFit/>
          </a:bodyPr>
          <a:lstStyle/>
          <a:p>
            <a:pPr algn="ctr">
              <a:lnSpc>
                <a:spcPct val="200000"/>
              </a:lnSpc>
            </a:pPr>
            <a:r>
              <a:rPr lang="en-US">
                <a:latin typeface="+mj-lt"/>
              </a:rPr>
              <a:t>2000</a:t>
            </a:r>
          </a:p>
          <a:p>
            <a:pPr algn="ctr">
              <a:lnSpc>
                <a:spcPct val="200000"/>
              </a:lnSpc>
            </a:pPr>
            <a:r>
              <a:rPr lang="en-US">
                <a:latin typeface="+mj-lt"/>
              </a:rPr>
              <a:t>2001</a:t>
            </a:r>
          </a:p>
          <a:p>
            <a:pPr algn="ctr">
              <a:lnSpc>
                <a:spcPct val="200000"/>
              </a:lnSpc>
            </a:pPr>
            <a:r>
              <a:rPr lang="en-US">
                <a:latin typeface="+mj-lt"/>
              </a:rPr>
              <a:t>2002</a:t>
            </a:r>
          </a:p>
          <a:p>
            <a:pPr algn="ctr">
              <a:lnSpc>
                <a:spcPct val="200000"/>
              </a:lnSpc>
            </a:pPr>
            <a:r>
              <a:rPr lang="en-US" sz="2400" b="1">
                <a:latin typeface="+mj-lt"/>
              </a:rPr>
              <a:t>2003</a:t>
            </a:r>
            <a:endParaRPr lang="en-US" b="1">
              <a:latin typeface="+mj-lt"/>
            </a:endParaRPr>
          </a:p>
          <a:p>
            <a:pPr algn="ctr">
              <a:lnSpc>
                <a:spcPct val="200000"/>
              </a:lnSpc>
            </a:pPr>
            <a:r>
              <a:rPr lang="en-US">
                <a:latin typeface="+mj-lt"/>
              </a:rPr>
              <a:t>2004</a:t>
            </a:r>
          </a:p>
          <a:p>
            <a:pPr algn="ctr">
              <a:lnSpc>
                <a:spcPct val="200000"/>
              </a:lnSpc>
            </a:pPr>
            <a:r>
              <a:rPr lang="en-US">
                <a:latin typeface="+mj-lt"/>
              </a:rPr>
              <a:t>2005</a:t>
            </a:r>
          </a:p>
          <a:p>
            <a:pPr algn="ctr">
              <a:lnSpc>
                <a:spcPct val="200000"/>
              </a:lnSpc>
            </a:pPr>
            <a:r>
              <a:rPr lang="en-US">
                <a:latin typeface="+mj-lt"/>
              </a:rPr>
              <a:t>2006</a:t>
            </a:r>
          </a:p>
          <a:p>
            <a:pPr algn="ctr">
              <a:lnSpc>
                <a:spcPct val="200000"/>
              </a:lnSpc>
            </a:pPr>
            <a:r>
              <a:rPr lang="en-US">
                <a:latin typeface="+mj-lt"/>
              </a:rPr>
              <a:t>2007</a:t>
            </a:r>
          </a:p>
          <a:p>
            <a:pPr algn="ctr">
              <a:lnSpc>
                <a:spcPct val="200000"/>
              </a:lnSpc>
            </a:pPr>
            <a:r>
              <a:rPr lang="en-US" sz="3200" b="1">
                <a:latin typeface="+mj-lt"/>
              </a:rPr>
              <a:t>2008</a:t>
            </a:r>
            <a:endParaRPr lang="en-US" b="1">
              <a:latin typeface="+mj-lt"/>
            </a:endParaRPr>
          </a:p>
          <a:p>
            <a:pPr algn="ctr">
              <a:lnSpc>
                <a:spcPct val="200000"/>
              </a:lnSpc>
            </a:pPr>
            <a:r>
              <a:rPr lang="en-US">
                <a:latin typeface="+mj-lt"/>
              </a:rPr>
              <a:t>2009</a:t>
            </a:r>
          </a:p>
          <a:p>
            <a:pPr algn="ctr">
              <a:lnSpc>
                <a:spcPct val="200000"/>
              </a:lnSpc>
            </a:pPr>
            <a:r>
              <a:rPr lang="en-US">
                <a:latin typeface="+mj-lt"/>
              </a:rPr>
              <a:t>2010</a:t>
            </a:r>
          </a:p>
          <a:p>
            <a:pPr algn="ctr">
              <a:lnSpc>
                <a:spcPct val="200000"/>
              </a:lnSpc>
            </a:pPr>
            <a:r>
              <a:rPr lang="en-US">
                <a:latin typeface="+mj-lt"/>
              </a:rPr>
              <a:t>2011</a:t>
            </a:r>
          </a:p>
          <a:p>
            <a:pPr algn="ctr">
              <a:lnSpc>
                <a:spcPct val="200000"/>
              </a:lnSpc>
            </a:pPr>
            <a:r>
              <a:rPr lang="en-US">
                <a:latin typeface="+mj-lt"/>
              </a:rPr>
              <a:t>2012</a:t>
            </a:r>
          </a:p>
          <a:p>
            <a:pPr algn="ctr">
              <a:lnSpc>
                <a:spcPct val="200000"/>
              </a:lnSpc>
            </a:pPr>
            <a:r>
              <a:rPr lang="en-US">
                <a:latin typeface="+mj-lt"/>
              </a:rPr>
              <a:t>2013</a:t>
            </a:r>
          </a:p>
          <a:p>
            <a:pPr algn="ctr">
              <a:lnSpc>
                <a:spcPct val="200000"/>
              </a:lnSpc>
            </a:pPr>
            <a:r>
              <a:rPr lang="en-US">
                <a:latin typeface="+mj-lt"/>
              </a:rPr>
              <a:t>2014</a:t>
            </a:r>
          </a:p>
          <a:p>
            <a:pPr algn="ctr">
              <a:lnSpc>
                <a:spcPct val="200000"/>
              </a:lnSpc>
            </a:pPr>
            <a:r>
              <a:rPr lang="en-US" sz="2400" b="1">
                <a:latin typeface="+mj-lt"/>
              </a:rPr>
              <a:t>2015</a:t>
            </a:r>
            <a:endParaRPr lang="en-US" b="1">
              <a:latin typeface="+mj-lt"/>
            </a:endParaRPr>
          </a:p>
          <a:p>
            <a:pPr algn="ctr">
              <a:lnSpc>
                <a:spcPct val="200000"/>
              </a:lnSpc>
            </a:pPr>
            <a:r>
              <a:rPr lang="en-US">
                <a:latin typeface="+mj-lt"/>
              </a:rPr>
              <a:t>2016</a:t>
            </a:r>
          </a:p>
          <a:p>
            <a:pPr algn="ctr">
              <a:lnSpc>
                <a:spcPct val="200000"/>
              </a:lnSpc>
            </a:pPr>
            <a:r>
              <a:rPr lang="en-US">
                <a:latin typeface="+mj-lt"/>
              </a:rPr>
              <a:t>2017</a:t>
            </a:r>
          </a:p>
          <a:p>
            <a:pPr algn="ctr">
              <a:lnSpc>
                <a:spcPct val="200000"/>
              </a:lnSpc>
            </a:pPr>
            <a:r>
              <a:rPr lang="en-US">
                <a:latin typeface="+mj-lt"/>
              </a:rPr>
              <a:t>2018</a:t>
            </a:r>
          </a:p>
          <a:p>
            <a:pPr algn="ctr">
              <a:lnSpc>
                <a:spcPct val="200000"/>
              </a:lnSpc>
            </a:pPr>
            <a:r>
              <a:rPr lang="en-US">
                <a:latin typeface="+mj-lt"/>
              </a:rPr>
              <a:t>2019</a:t>
            </a:r>
          </a:p>
        </p:txBody>
      </p:sp>
      <p:sp>
        <p:nvSpPr>
          <p:cNvPr id="40" name="TextBox 39">
            <a:extLst>
              <a:ext uri="{FF2B5EF4-FFF2-40B4-BE49-F238E27FC236}">
                <a16:creationId xmlns:a16="http://schemas.microsoft.com/office/drawing/2014/main" id="{F78F1EDA-E6F6-49FB-9DF9-1E3F73355F00}"/>
              </a:ext>
            </a:extLst>
          </p:cNvPr>
          <p:cNvSpPr txBox="1"/>
          <p:nvPr/>
        </p:nvSpPr>
        <p:spPr>
          <a:xfrm>
            <a:off x="15697891" y="1705482"/>
            <a:ext cx="4189730" cy="1938992"/>
          </a:xfrm>
          <a:prstGeom prst="rect">
            <a:avLst/>
          </a:prstGeom>
          <a:noFill/>
        </p:spPr>
        <p:txBody>
          <a:bodyPr wrap="square" rtlCol="0">
            <a:spAutoFit/>
          </a:bodyPr>
          <a:lstStyle/>
          <a:p>
            <a:r>
              <a:rPr lang="en-US" sz="4000" b="1">
                <a:solidFill>
                  <a:schemeClr val="tx1">
                    <a:alpha val="53000"/>
                  </a:schemeClr>
                </a:solidFill>
                <a:latin typeface="+mj-lt"/>
              </a:rPr>
              <a:t>Corporate profits and sales increased</a:t>
            </a:r>
          </a:p>
        </p:txBody>
      </p:sp>
      <p:sp>
        <p:nvSpPr>
          <p:cNvPr id="5" name="Rectangle 4">
            <a:extLst>
              <a:ext uri="{FF2B5EF4-FFF2-40B4-BE49-F238E27FC236}">
                <a16:creationId xmlns:a16="http://schemas.microsoft.com/office/drawing/2014/main" id="{606B5847-FF77-49B1-B38D-59CBB3404ADC}"/>
              </a:ext>
            </a:extLst>
          </p:cNvPr>
          <p:cNvSpPr/>
          <p:nvPr/>
        </p:nvSpPr>
        <p:spPr>
          <a:xfrm>
            <a:off x="12851008" y="1936314"/>
            <a:ext cx="2471370" cy="1477328"/>
          </a:xfrm>
          <a:prstGeom prst="rect">
            <a:avLst/>
          </a:prstGeom>
        </p:spPr>
        <p:txBody>
          <a:bodyPr wrap="square">
            <a:spAutoFit/>
          </a:bodyPr>
          <a:lstStyle/>
          <a:p>
            <a:pPr algn="r"/>
            <a:r>
              <a:rPr lang="en-US"/>
              <a:t>Cras sed maximus ante, vel bibendum justo. Integer pulvinar erat in quam varius, at aliquam justo fringilla.</a:t>
            </a:r>
          </a:p>
        </p:txBody>
      </p:sp>
      <p:sp>
        <p:nvSpPr>
          <p:cNvPr id="41" name="TextBox 40">
            <a:extLst>
              <a:ext uri="{FF2B5EF4-FFF2-40B4-BE49-F238E27FC236}">
                <a16:creationId xmlns:a16="http://schemas.microsoft.com/office/drawing/2014/main" id="{CC790344-2D75-4433-BF6B-18EE88328F7C}"/>
              </a:ext>
            </a:extLst>
          </p:cNvPr>
          <p:cNvSpPr txBox="1"/>
          <p:nvPr/>
        </p:nvSpPr>
        <p:spPr>
          <a:xfrm>
            <a:off x="13041187" y="4765119"/>
            <a:ext cx="3269731" cy="2246769"/>
          </a:xfrm>
          <a:prstGeom prst="rect">
            <a:avLst/>
          </a:prstGeom>
          <a:noFill/>
        </p:spPr>
        <p:txBody>
          <a:bodyPr wrap="square" rtlCol="0">
            <a:spAutoFit/>
          </a:bodyPr>
          <a:lstStyle/>
          <a:p>
            <a:pPr algn="r"/>
            <a:r>
              <a:rPr lang="en-US" sz="2800" b="1">
                <a:latin typeface="+mj-lt"/>
              </a:rPr>
              <a:t>The stock price has fallen because of the financial crisis in the company</a:t>
            </a:r>
          </a:p>
        </p:txBody>
      </p:sp>
      <p:sp>
        <p:nvSpPr>
          <p:cNvPr id="42" name="Rectangle 41">
            <a:extLst>
              <a:ext uri="{FF2B5EF4-FFF2-40B4-BE49-F238E27FC236}">
                <a16:creationId xmlns:a16="http://schemas.microsoft.com/office/drawing/2014/main" id="{50775457-82B7-49DD-B4A3-D17E657D15FD}"/>
              </a:ext>
            </a:extLst>
          </p:cNvPr>
          <p:cNvSpPr/>
          <p:nvPr/>
        </p:nvSpPr>
        <p:spPr>
          <a:xfrm>
            <a:off x="16557071" y="5149840"/>
            <a:ext cx="2471370" cy="1477328"/>
          </a:xfrm>
          <a:prstGeom prst="rect">
            <a:avLst/>
          </a:prstGeom>
        </p:spPr>
        <p:txBody>
          <a:bodyPr wrap="square">
            <a:spAutoFit/>
          </a:bodyPr>
          <a:lstStyle/>
          <a:p>
            <a:r>
              <a:rPr lang="en-US"/>
              <a:t>Cras sed maximus ante, vel bibendum justo. Integer pulvinar erat in quam varius, at aliquam justo fringilla.</a:t>
            </a:r>
          </a:p>
        </p:txBody>
      </p:sp>
      <p:sp>
        <p:nvSpPr>
          <p:cNvPr id="43" name="TextBox 42">
            <a:extLst>
              <a:ext uri="{FF2B5EF4-FFF2-40B4-BE49-F238E27FC236}">
                <a16:creationId xmlns:a16="http://schemas.microsoft.com/office/drawing/2014/main" id="{5A3A457C-6C61-4D85-B223-8821EB2ACC00}"/>
              </a:ext>
            </a:extLst>
          </p:cNvPr>
          <p:cNvSpPr txBox="1"/>
          <p:nvPr/>
        </p:nvSpPr>
        <p:spPr>
          <a:xfrm>
            <a:off x="16310918" y="8835331"/>
            <a:ext cx="4189730" cy="1938992"/>
          </a:xfrm>
          <a:prstGeom prst="rect">
            <a:avLst/>
          </a:prstGeom>
          <a:noFill/>
        </p:spPr>
        <p:txBody>
          <a:bodyPr wrap="square" rtlCol="0">
            <a:spAutoFit/>
          </a:bodyPr>
          <a:lstStyle/>
          <a:p>
            <a:r>
              <a:rPr lang="en-US" sz="4000" b="1">
                <a:solidFill>
                  <a:schemeClr val="tx1">
                    <a:alpha val="53000"/>
                  </a:schemeClr>
                </a:solidFill>
                <a:latin typeface="+mj-lt"/>
              </a:rPr>
              <a:t>Stock split on international stock exchange</a:t>
            </a:r>
          </a:p>
        </p:txBody>
      </p:sp>
      <p:sp>
        <p:nvSpPr>
          <p:cNvPr id="44" name="Rectangle 43">
            <a:extLst>
              <a:ext uri="{FF2B5EF4-FFF2-40B4-BE49-F238E27FC236}">
                <a16:creationId xmlns:a16="http://schemas.microsoft.com/office/drawing/2014/main" id="{D91196DE-A90A-4E27-9E6C-B5E618FB209D}"/>
              </a:ext>
            </a:extLst>
          </p:cNvPr>
          <p:cNvSpPr/>
          <p:nvPr/>
        </p:nvSpPr>
        <p:spPr>
          <a:xfrm>
            <a:off x="13331957" y="8534822"/>
            <a:ext cx="2471370" cy="2862322"/>
          </a:xfrm>
          <a:prstGeom prst="rect">
            <a:avLst/>
          </a:prstGeom>
        </p:spPr>
        <p:txBody>
          <a:bodyPr wrap="square">
            <a:spAutoFit/>
          </a:bodyPr>
          <a:lstStyle/>
          <a:p>
            <a:pPr algn="r"/>
            <a:r>
              <a:rPr lang="en-US"/>
              <a:t>Phasellus luctus viverra urna eget aliquam. Vivamus at luctus sapien. Mauris et convallis erat. Donec varius orci ligula, a elementum lorem rhoncus non. Vestibulum non ex ligula.</a:t>
            </a:r>
          </a:p>
        </p:txBody>
      </p:sp>
      <p:sp>
        <p:nvSpPr>
          <p:cNvPr id="48" name="Freeform 5">
            <a:extLst>
              <a:ext uri="{FF2B5EF4-FFF2-40B4-BE49-F238E27FC236}">
                <a16:creationId xmlns:a16="http://schemas.microsoft.com/office/drawing/2014/main" id="{21A32CFF-FFAD-470A-AF6C-E1931FB4268E}"/>
              </a:ext>
            </a:extLst>
          </p:cNvPr>
          <p:cNvSpPr>
            <a:spLocks/>
          </p:cNvSpPr>
          <p:nvPr/>
        </p:nvSpPr>
        <p:spPr bwMode="auto">
          <a:xfrm rot="10800000">
            <a:off x="7471681" y="9823459"/>
            <a:ext cx="402077" cy="402077"/>
          </a:xfrm>
          <a:custGeom>
            <a:avLst/>
            <a:gdLst>
              <a:gd name="T0" fmla="*/ 0 w 1058"/>
              <a:gd name="T1" fmla="*/ 1058 h 1058"/>
              <a:gd name="T2" fmla="*/ 0 w 1058"/>
              <a:gd name="T3" fmla="*/ 0 h 1058"/>
              <a:gd name="T4" fmla="*/ 1058 w 1058"/>
              <a:gd name="T5" fmla="*/ 0 h 1058"/>
            </a:gdLst>
            <a:ahLst/>
            <a:cxnLst>
              <a:cxn ang="0">
                <a:pos x="T0" y="T1"/>
              </a:cxn>
              <a:cxn ang="0">
                <a:pos x="T2" y="T3"/>
              </a:cxn>
              <a:cxn ang="0">
                <a:pos x="T4" y="T5"/>
              </a:cxn>
            </a:cxnLst>
            <a:rect l="0" t="0" r="r" b="b"/>
            <a:pathLst>
              <a:path w="1058" h="1058">
                <a:moveTo>
                  <a:pt x="0" y="1058"/>
                </a:moveTo>
                <a:lnTo>
                  <a:pt x="0" y="0"/>
                </a:lnTo>
                <a:lnTo>
                  <a:pt x="1058" y="0"/>
                </a:lnTo>
              </a:path>
            </a:pathLst>
          </a:custGeom>
          <a:noFill/>
          <a:ln w="77788"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400"/>
          </a:p>
        </p:txBody>
      </p:sp>
      <p:sp>
        <p:nvSpPr>
          <p:cNvPr id="49" name="Freeform 5">
            <a:extLst>
              <a:ext uri="{FF2B5EF4-FFF2-40B4-BE49-F238E27FC236}">
                <a16:creationId xmlns:a16="http://schemas.microsoft.com/office/drawing/2014/main" id="{84E1D7F0-B731-4B7A-8530-547637CDECE4}"/>
              </a:ext>
            </a:extLst>
          </p:cNvPr>
          <p:cNvSpPr>
            <a:spLocks/>
          </p:cNvSpPr>
          <p:nvPr/>
        </p:nvSpPr>
        <p:spPr bwMode="auto">
          <a:xfrm rot="5400000">
            <a:off x="7471681" y="3165997"/>
            <a:ext cx="402077" cy="402077"/>
          </a:xfrm>
          <a:custGeom>
            <a:avLst/>
            <a:gdLst>
              <a:gd name="T0" fmla="*/ 0 w 1058"/>
              <a:gd name="T1" fmla="*/ 1058 h 1058"/>
              <a:gd name="T2" fmla="*/ 0 w 1058"/>
              <a:gd name="T3" fmla="*/ 0 h 1058"/>
              <a:gd name="T4" fmla="*/ 1058 w 1058"/>
              <a:gd name="T5" fmla="*/ 0 h 1058"/>
            </a:gdLst>
            <a:ahLst/>
            <a:cxnLst>
              <a:cxn ang="0">
                <a:pos x="T0" y="T1"/>
              </a:cxn>
              <a:cxn ang="0">
                <a:pos x="T2" y="T3"/>
              </a:cxn>
              <a:cxn ang="0">
                <a:pos x="T4" y="T5"/>
              </a:cxn>
            </a:cxnLst>
            <a:rect l="0" t="0" r="r" b="b"/>
            <a:pathLst>
              <a:path w="1058" h="1058">
                <a:moveTo>
                  <a:pt x="0" y="1058"/>
                </a:moveTo>
                <a:lnTo>
                  <a:pt x="0" y="0"/>
                </a:lnTo>
                <a:lnTo>
                  <a:pt x="1058" y="0"/>
                </a:lnTo>
              </a:path>
            </a:pathLst>
          </a:custGeom>
          <a:noFill/>
          <a:ln w="77788"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400"/>
          </a:p>
        </p:txBody>
      </p:sp>
    </p:spTree>
    <p:extLst>
      <p:ext uri="{BB962C8B-B14F-4D97-AF65-F5344CB8AC3E}">
        <p14:creationId xmlns:p14="http://schemas.microsoft.com/office/powerpoint/2010/main" val="769911721"/>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1500" fill="hold"/>
                                        <p:tgtEl>
                                          <p:spTgt spid="9"/>
                                        </p:tgtEl>
                                        <p:attrNameLst>
                                          <p:attrName>ppt_x</p:attrName>
                                        </p:attrNameLst>
                                      </p:cBhvr>
                                      <p:tavLst>
                                        <p:tav tm="0">
                                          <p:val>
                                            <p:strVal val="#ppt_x"/>
                                          </p:val>
                                        </p:tav>
                                        <p:tav tm="100000">
                                          <p:val>
                                            <p:strVal val="#ppt_x"/>
                                          </p:val>
                                        </p:tav>
                                      </p:tavLst>
                                    </p:anim>
                                    <p:anim calcmode="lin" valueType="num">
                                      <p:cBhvr additive="base">
                                        <p:cTn id="8" dur="1500" fill="hold"/>
                                        <p:tgtEl>
                                          <p:spTgt spid="9"/>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30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500" fill="hold"/>
                                        <p:tgtEl>
                                          <p:spTgt spid="6"/>
                                        </p:tgtEl>
                                        <p:attrNameLst>
                                          <p:attrName>ppt_x</p:attrName>
                                        </p:attrNameLst>
                                      </p:cBhvr>
                                      <p:tavLst>
                                        <p:tav tm="0">
                                          <p:val>
                                            <p:strVal val="#ppt_x"/>
                                          </p:val>
                                        </p:tav>
                                        <p:tav tm="100000">
                                          <p:val>
                                            <p:strVal val="#ppt_x"/>
                                          </p:val>
                                        </p:tav>
                                      </p:tavLst>
                                    </p:anim>
                                    <p:anim calcmode="lin" valueType="num">
                                      <p:cBhvr additive="base">
                                        <p:cTn id="12" dur="1500" fill="hold"/>
                                        <p:tgtEl>
                                          <p:spTgt spid="6"/>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40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1500" fill="hold"/>
                                        <p:tgtEl>
                                          <p:spTgt spid="15"/>
                                        </p:tgtEl>
                                        <p:attrNameLst>
                                          <p:attrName>ppt_x</p:attrName>
                                        </p:attrNameLst>
                                      </p:cBhvr>
                                      <p:tavLst>
                                        <p:tav tm="0">
                                          <p:val>
                                            <p:strVal val="#ppt_x"/>
                                          </p:val>
                                        </p:tav>
                                        <p:tav tm="100000">
                                          <p:val>
                                            <p:strVal val="#ppt_x"/>
                                          </p:val>
                                        </p:tav>
                                      </p:tavLst>
                                    </p:anim>
                                    <p:anim calcmode="lin" valueType="num">
                                      <p:cBhvr additive="base">
                                        <p:cTn id="16" dur="1500" fill="hold"/>
                                        <p:tgtEl>
                                          <p:spTgt spid="1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500"/>
                                  </p:stCondLst>
                                  <p:childTnLst>
                                    <p:set>
                                      <p:cBhvr>
                                        <p:cTn id="18" dur="1" fill="hold">
                                          <p:stCondLst>
                                            <p:cond delay="0"/>
                                          </p:stCondLst>
                                        </p:cTn>
                                        <p:tgtEl>
                                          <p:spTgt spid="23"/>
                                        </p:tgtEl>
                                        <p:attrNameLst>
                                          <p:attrName>style.visibility</p:attrName>
                                        </p:attrNameLst>
                                      </p:cBhvr>
                                      <p:to>
                                        <p:strVal val="visible"/>
                                      </p:to>
                                    </p:set>
                                    <p:anim calcmode="lin" valueType="num">
                                      <p:cBhvr additive="base">
                                        <p:cTn id="19" dur="1500" fill="hold"/>
                                        <p:tgtEl>
                                          <p:spTgt spid="23"/>
                                        </p:tgtEl>
                                        <p:attrNameLst>
                                          <p:attrName>ppt_x</p:attrName>
                                        </p:attrNameLst>
                                      </p:cBhvr>
                                      <p:tavLst>
                                        <p:tav tm="0">
                                          <p:val>
                                            <p:strVal val="#ppt_x"/>
                                          </p:val>
                                        </p:tav>
                                        <p:tav tm="100000">
                                          <p:val>
                                            <p:strVal val="#ppt_x"/>
                                          </p:val>
                                        </p:tav>
                                      </p:tavLst>
                                    </p:anim>
                                    <p:anim calcmode="lin" valueType="num">
                                      <p:cBhvr additive="base">
                                        <p:cTn id="20" dur="1500" fill="hold"/>
                                        <p:tgtEl>
                                          <p:spTgt spid="23"/>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iterate type="wd">
                                    <p:tmPct val="3432"/>
                                  </p:iterate>
                                  <p:childTnLst>
                                    <p:set>
                                      <p:cBhvr>
                                        <p:cTn id="22" dur="1" fill="hold">
                                          <p:stCondLst>
                                            <p:cond delay="0"/>
                                          </p:stCondLst>
                                        </p:cTn>
                                        <p:tgtEl>
                                          <p:spTgt spid="4"/>
                                        </p:tgtEl>
                                        <p:attrNameLst>
                                          <p:attrName>style.visibility</p:attrName>
                                        </p:attrNameLst>
                                      </p:cBhvr>
                                      <p:to>
                                        <p:strVal val="visible"/>
                                      </p:to>
                                    </p:set>
                                    <p:anim calcmode="lin" valueType="num">
                                      <p:cBhvr additive="base">
                                        <p:cTn id="23" dur="2300" fill="hold"/>
                                        <p:tgtEl>
                                          <p:spTgt spid="4"/>
                                        </p:tgtEl>
                                        <p:attrNameLst>
                                          <p:attrName>ppt_x</p:attrName>
                                        </p:attrNameLst>
                                      </p:cBhvr>
                                      <p:tavLst>
                                        <p:tav tm="0">
                                          <p:val>
                                            <p:strVal val="#ppt_x"/>
                                          </p:val>
                                        </p:tav>
                                        <p:tav tm="100000">
                                          <p:val>
                                            <p:strVal val="#ppt_x"/>
                                          </p:val>
                                        </p:tav>
                                      </p:tavLst>
                                    </p:anim>
                                    <p:anim calcmode="lin" valueType="num">
                                      <p:cBhvr additive="base">
                                        <p:cTn id="24" dur="2300" fill="hold"/>
                                        <p:tgtEl>
                                          <p:spTgt spid="4"/>
                                        </p:tgtEl>
                                        <p:attrNameLst>
                                          <p:attrName>ppt_y</p:attrName>
                                        </p:attrNameLst>
                                      </p:cBhvr>
                                      <p:tavLst>
                                        <p:tav tm="0">
                                          <p:val>
                                            <p:strVal val="1+#ppt_h/2"/>
                                          </p:val>
                                        </p:tav>
                                        <p:tav tm="100000">
                                          <p:val>
                                            <p:strVal val="#ppt_y"/>
                                          </p:val>
                                        </p:tav>
                                      </p:tavLst>
                                    </p:anim>
                                  </p:childTnLst>
                                </p:cTn>
                              </p:par>
                              <p:par>
                                <p:cTn id="25" presetID="10" presetClass="entr" presetSubtype="0" fill="hold" grpId="0" nodeType="withEffect">
                                  <p:stCondLst>
                                    <p:cond delay="1200"/>
                                  </p:stCondLst>
                                  <p:childTnLst>
                                    <p:set>
                                      <p:cBhvr>
                                        <p:cTn id="26" dur="1" fill="hold">
                                          <p:stCondLst>
                                            <p:cond delay="0"/>
                                          </p:stCondLst>
                                        </p:cTn>
                                        <p:tgtEl>
                                          <p:spTgt spid="40"/>
                                        </p:tgtEl>
                                        <p:attrNameLst>
                                          <p:attrName>style.visibility</p:attrName>
                                        </p:attrNameLst>
                                      </p:cBhvr>
                                      <p:to>
                                        <p:strVal val="visible"/>
                                      </p:to>
                                    </p:set>
                                    <p:animEffect transition="in" filter="fade">
                                      <p:cBhvr>
                                        <p:cTn id="27" dur="300"/>
                                        <p:tgtEl>
                                          <p:spTgt spid="40"/>
                                        </p:tgtEl>
                                      </p:cBhvr>
                                    </p:animEffect>
                                  </p:childTnLst>
                                </p:cTn>
                              </p:par>
                              <p:par>
                                <p:cTn id="28" presetID="10" presetClass="entr" presetSubtype="0" fill="hold" grpId="0" nodeType="withEffect">
                                  <p:stCondLst>
                                    <p:cond delay="1300"/>
                                  </p:stCondLst>
                                  <p:childTnLst>
                                    <p:set>
                                      <p:cBhvr>
                                        <p:cTn id="29" dur="1" fill="hold">
                                          <p:stCondLst>
                                            <p:cond delay="0"/>
                                          </p:stCondLst>
                                        </p:cTn>
                                        <p:tgtEl>
                                          <p:spTgt spid="5"/>
                                        </p:tgtEl>
                                        <p:attrNameLst>
                                          <p:attrName>style.visibility</p:attrName>
                                        </p:attrNameLst>
                                      </p:cBhvr>
                                      <p:to>
                                        <p:strVal val="visible"/>
                                      </p:to>
                                    </p:set>
                                    <p:animEffect transition="in" filter="fade">
                                      <p:cBhvr>
                                        <p:cTn id="30" dur="300"/>
                                        <p:tgtEl>
                                          <p:spTgt spid="5"/>
                                        </p:tgtEl>
                                      </p:cBhvr>
                                    </p:animEffect>
                                  </p:childTnLst>
                                </p:cTn>
                              </p:par>
                              <p:par>
                                <p:cTn id="31" presetID="10" presetClass="entr" presetSubtype="0" fill="hold" grpId="0" nodeType="withEffect">
                                  <p:stCondLst>
                                    <p:cond delay="1600"/>
                                  </p:stCondLst>
                                  <p:childTnLst>
                                    <p:set>
                                      <p:cBhvr>
                                        <p:cTn id="32" dur="1" fill="hold">
                                          <p:stCondLst>
                                            <p:cond delay="0"/>
                                          </p:stCondLst>
                                        </p:cTn>
                                        <p:tgtEl>
                                          <p:spTgt spid="41"/>
                                        </p:tgtEl>
                                        <p:attrNameLst>
                                          <p:attrName>style.visibility</p:attrName>
                                        </p:attrNameLst>
                                      </p:cBhvr>
                                      <p:to>
                                        <p:strVal val="visible"/>
                                      </p:to>
                                    </p:set>
                                    <p:animEffect transition="in" filter="fade">
                                      <p:cBhvr>
                                        <p:cTn id="33" dur="300"/>
                                        <p:tgtEl>
                                          <p:spTgt spid="41"/>
                                        </p:tgtEl>
                                      </p:cBhvr>
                                    </p:animEffect>
                                  </p:childTnLst>
                                </p:cTn>
                              </p:par>
                              <p:par>
                                <p:cTn id="34" presetID="10" presetClass="entr" presetSubtype="0" fill="hold" grpId="0" nodeType="withEffect">
                                  <p:stCondLst>
                                    <p:cond delay="1700"/>
                                  </p:stCondLst>
                                  <p:childTnLst>
                                    <p:set>
                                      <p:cBhvr>
                                        <p:cTn id="35" dur="1" fill="hold">
                                          <p:stCondLst>
                                            <p:cond delay="0"/>
                                          </p:stCondLst>
                                        </p:cTn>
                                        <p:tgtEl>
                                          <p:spTgt spid="42"/>
                                        </p:tgtEl>
                                        <p:attrNameLst>
                                          <p:attrName>style.visibility</p:attrName>
                                        </p:attrNameLst>
                                      </p:cBhvr>
                                      <p:to>
                                        <p:strVal val="visible"/>
                                      </p:to>
                                    </p:set>
                                    <p:animEffect transition="in" filter="fade">
                                      <p:cBhvr>
                                        <p:cTn id="36" dur="300"/>
                                        <p:tgtEl>
                                          <p:spTgt spid="42"/>
                                        </p:tgtEl>
                                      </p:cBhvr>
                                    </p:animEffect>
                                  </p:childTnLst>
                                </p:cTn>
                              </p:par>
                              <p:par>
                                <p:cTn id="37" presetID="10" presetClass="entr" presetSubtype="0" fill="hold" grpId="0" nodeType="withEffect">
                                  <p:stCondLst>
                                    <p:cond delay="2000"/>
                                  </p:stCondLst>
                                  <p:childTnLst>
                                    <p:set>
                                      <p:cBhvr>
                                        <p:cTn id="38" dur="1" fill="hold">
                                          <p:stCondLst>
                                            <p:cond delay="0"/>
                                          </p:stCondLst>
                                        </p:cTn>
                                        <p:tgtEl>
                                          <p:spTgt spid="43"/>
                                        </p:tgtEl>
                                        <p:attrNameLst>
                                          <p:attrName>style.visibility</p:attrName>
                                        </p:attrNameLst>
                                      </p:cBhvr>
                                      <p:to>
                                        <p:strVal val="visible"/>
                                      </p:to>
                                    </p:set>
                                    <p:animEffect transition="in" filter="fade">
                                      <p:cBhvr>
                                        <p:cTn id="39" dur="300"/>
                                        <p:tgtEl>
                                          <p:spTgt spid="43"/>
                                        </p:tgtEl>
                                      </p:cBhvr>
                                    </p:animEffect>
                                  </p:childTnLst>
                                </p:cTn>
                              </p:par>
                              <p:par>
                                <p:cTn id="40" presetID="10" presetClass="entr" presetSubtype="0" fill="hold" grpId="0" nodeType="withEffect">
                                  <p:stCondLst>
                                    <p:cond delay="2100"/>
                                  </p:stCondLst>
                                  <p:childTnLst>
                                    <p:set>
                                      <p:cBhvr>
                                        <p:cTn id="41" dur="1" fill="hold">
                                          <p:stCondLst>
                                            <p:cond delay="0"/>
                                          </p:stCondLst>
                                        </p:cTn>
                                        <p:tgtEl>
                                          <p:spTgt spid="44"/>
                                        </p:tgtEl>
                                        <p:attrNameLst>
                                          <p:attrName>style.visibility</p:attrName>
                                        </p:attrNameLst>
                                      </p:cBhvr>
                                      <p:to>
                                        <p:strVal val="visible"/>
                                      </p:to>
                                    </p:set>
                                    <p:animEffect transition="in" filter="fade">
                                      <p:cBhvr>
                                        <p:cTn id="42" dur="300"/>
                                        <p:tgtEl>
                                          <p:spTgt spid="44"/>
                                        </p:tgtEl>
                                      </p:cBhvr>
                                    </p:animEffect>
                                  </p:childTnLst>
                                </p:cTn>
                              </p:par>
                              <p:par>
                                <p:cTn id="43" presetID="2" presetClass="entr" presetSubtype="4" decel="100000" fill="hold" grpId="0" nodeType="withEffect">
                                  <p:stCondLst>
                                    <p:cond delay="0"/>
                                  </p:stCondLst>
                                  <p:iterate type="wd">
                                    <p:tmPct val="14000"/>
                                  </p:iterate>
                                  <p:childTnLst>
                                    <p:set>
                                      <p:cBhvr>
                                        <p:cTn id="44" dur="1" fill="hold">
                                          <p:stCondLst>
                                            <p:cond delay="0"/>
                                          </p:stCondLst>
                                        </p:cTn>
                                        <p:tgtEl>
                                          <p:spTgt spid="47"/>
                                        </p:tgtEl>
                                        <p:attrNameLst>
                                          <p:attrName>style.visibility</p:attrName>
                                        </p:attrNameLst>
                                      </p:cBhvr>
                                      <p:to>
                                        <p:strVal val="visible"/>
                                      </p:to>
                                    </p:set>
                                    <p:anim calcmode="lin" valueType="num">
                                      <p:cBhvr additive="base">
                                        <p:cTn id="45" dur="1000" fill="hold"/>
                                        <p:tgtEl>
                                          <p:spTgt spid="47"/>
                                        </p:tgtEl>
                                        <p:attrNameLst>
                                          <p:attrName>ppt_x</p:attrName>
                                        </p:attrNameLst>
                                      </p:cBhvr>
                                      <p:tavLst>
                                        <p:tav tm="0">
                                          <p:val>
                                            <p:strVal val="#ppt_x"/>
                                          </p:val>
                                        </p:tav>
                                        <p:tav tm="100000">
                                          <p:val>
                                            <p:strVal val="#ppt_x"/>
                                          </p:val>
                                        </p:tav>
                                      </p:tavLst>
                                    </p:anim>
                                    <p:anim calcmode="lin" valueType="num">
                                      <p:cBhvr additive="base">
                                        <p:cTn id="46" dur="1000" fill="hold"/>
                                        <p:tgtEl>
                                          <p:spTgt spid="4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P spid="9" grpId="0" animBg="1"/>
      <p:bldP spid="6" grpId="0" animBg="1"/>
      <p:bldP spid="15" grpId="0" animBg="1"/>
      <p:bldP spid="23" grpId="0" animBg="1"/>
      <p:bldP spid="4" grpId="0"/>
      <p:bldP spid="40" grpId="0"/>
      <p:bldP spid="5" grpId="0"/>
      <p:bldP spid="41" grpId="0"/>
      <p:bldP spid="42" grpId="0"/>
      <p:bldP spid="43" grpId="0"/>
      <p:bldP spid="44" grpId="0"/>
    </p:bldLst>
  </p:timing>
</p:sld>
</file>

<file path=ppt/slides/slide20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91" name="Rectangle 90">
            <a:extLst>
              <a:ext uri="{FF2B5EF4-FFF2-40B4-BE49-F238E27FC236}">
                <a16:creationId xmlns:a16="http://schemas.microsoft.com/office/drawing/2014/main" id="{F5208CE8-D8DD-4305-971C-AB6445684029}"/>
              </a:ext>
            </a:extLst>
          </p:cNvPr>
          <p:cNvSpPr/>
          <p:nvPr/>
        </p:nvSpPr>
        <p:spPr>
          <a:xfrm>
            <a:off x="2204607" y="1423055"/>
            <a:ext cx="20136985" cy="5386090"/>
          </a:xfrm>
          <a:prstGeom prst="rect">
            <a:avLst/>
          </a:prstGeom>
        </p:spPr>
        <p:txBody>
          <a:bodyPr wrap="square">
            <a:spAutoFit/>
          </a:bodyPr>
          <a:lstStyle/>
          <a:p>
            <a:pPr algn="ctr"/>
            <a:r>
              <a:rPr lang="en-US" sz="34400" b="1" kern="2100" spc="2000">
                <a:latin typeface="Century Gothic"/>
              </a:rPr>
              <a:t>Portfolio</a:t>
            </a:r>
            <a:endParaRPr lang="en-US" sz="34400" kern="2100" spc="2000"/>
          </a:p>
        </p:txBody>
      </p:sp>
      <p:grpSp>
        <p:nvGrpSpPr>
          <p:cNvPr id="92" name="Group 91">
            <a:extLst>
              <a:ext uri="{FF2B5EF4-FFF2-40B4-BE49-F238E27FC236}">
                <a16:creationId xmlns:a16="http://schemas.microsoft.com/office/drawing/2014/main" id="{2EB8426D-32CD-4E82-9429-609089021125}"/>
              </a:ext>
            </a:extLst>
          </p:cNvPr>
          <p:cNvGrpSpPr/>
          <p:nvPr/>
        </p:nvGrpSpPr>
        <p:grpSpPr>
          <a:xfrm>
            <a:off x="2944928" y="4384970"/>
            <a:ext cx="4072705" cy="6642339"/>
            <a:chOff x="2944928" y="4384970"/>
            <a:chExt cx="4072705" cy="6642339"/>
          </a:xfrm>
        </p:grpSpPr>
        <p:sp>
          <p:nvSpPr>
            <p:cNvPr id="2" name="Rectangle 1">
              <a:extLst>
                <a:ext uri="{FF2B5EF4-FFF2-40B4-BE49-F238E27FC236}">
                  <a16:creationId xmlns:a16="http://schemas.microsoft.com/office/drawing/2014/main" id="{A155B64A-1907-48D3-BB2F-2F156DF876AB}"/>
                </a:ext>
              </a:extLst>
            </p:cNvPr>
            <p:cNvSpPr/>
            <p:nvPr/>
          </p:nvSpPr>
          <p:spPr>
            <a:xfrm>
              <a:off x="2944928" y="4384970"/>
              <a:ext cx="4072705" cy="6642339"/>
            </a:xfrm>
            <a:prstGeom prst="rect">
              <a:avLst/>
            </a:prstGeom>
            <a:solidFill>
              <a:schemeClr val="bg1"/>
            </a:solidFill>
            <a:ln>
              <a:noFill/>
            </a:ln>
            <a:effectLst>
              <a:outerShdw blurRad="622300" dist="190500" dir="2700000" algn="tl" rotWithShape="0">
                <a:schemeClr val="accent2">
                  <a:lumMod val="75000"/>
                  <a:alpha val="54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7" name="Group 16">
              <a:extLst>
                <a:ext uri="{FF2B5EF4-FFF2-40B4-BE49-F238E27FC236}">
                  <a16:creationId xmlns:a16="http://schemas.microsoft.com/office/drawing/2014/main" id="{F7068CD8-7EF1-47CC-B6B2-C0A90C282D6E}"/>
                </a:ext>
              </a:extLst>
            </p:cNvPr>
            <p:cNvGrpSpPr/>
            <p:nvPr/>
          </p:nvGrpSpPr>
          <p:grpSpPr>
            <a:xfrm>
              <a:off x="3320627" y="5062165"/>
              <a:ext cx="3131784" cy="5329801"/>
              <a:chOff x="2871221" y="4214026"/>
              <a:chExt cx="3131784" cy="5329801"/>
            </a:xfrm>
          </p:grpSpPr>
          <p:sp>
            <p:nvSpPr>
              <p:cNvPr id="8" name="TextBox 7">
                <a:extLst>
                  <a:ext uri="{FF2B5EF4-FFF2-40B4-BE49-F238E27FC236}">
                    <a16:creationId xmlns:a16="http://schemas.microsoft.com/office/drawing/2014/main" id="{64131CEB-2AF4-49AF-94C3-9BB1C62A787F}"/>
                  </a:ext>
                </a:extLst>
              </p:cNvPr>
              <p:cNvSpPr txBox="1"/>
              <p:nvPr/>
            </p:nvSpPr>
            <p:spPr>
              <a:xfrm>
                <a:off x="2951304" y="8169216"/>
                <a:ext cx="1560171" cy="369332"/>
              </a:xfrm>
              <a:prstGeom prst="rect">
                <a:avLst/>
              </a:prstGeom>
              <a:noFill/>
            </p:spPr>
            <p:txBody>
              <a:bodyPr wrap="none" rtlCol="0">
                <a:spAutoFit/>
              </a:bodyPr>
              <a:lstStyle/>
              <a:p>
                <a:pPr algn="l"/>
                <a:r>
                  <a:rPr lang="en-US"/>
                  <a:t>Profession #01</a:t>
                </a:r>
              </a:p>
            </p:txBody>
          </p:sp>
          <p:sp>
            <p:nvSpPr>
              <p:cNvPr id="9" name="TextBox 8">
                <a:extLst>
                  <a:ext uri="{FF2B5EF4-FFF2-40B4-BE49-F238E27FC236}">
                    <a16:creationId xmlns:a16="http://schemas.microsoft.com/office/drawing/2014/main" id="{22027DA2-22EF-4B04-AEF3-E156070C316C}"/>
                  </a:ext>
                </a:extLst>
              </p:cNvPr>
              <p:cNvSpPr txBox="1"/>
              <p:nvPr/>
            </p:nvSpPr>
            <p:spPr>
              <a:xfrm>
                <a:off x="5359879" y="8389491"/>
                <a:ext cx="643126" cy="369332"/>
              </a:xfrm>
              <a:prstGeom prst="rect">
                <a:avLst/>
              </a:prstGeom>
              <a:noFill/>
            </p:spPr>
            <p:txBody>
              <a:bodyPr wrap="none" rtlCol="0">
                <a:spAutoFit/>
              </a:bodyPr>
              <a:lstStyle/>
              <a:p>
                <a:pPr algn="r"/>
                <a:r>
                  <a:rPr lang="en-US" b="1">
                    <a:solidFill>
                      <a:schemeClr val="accent2">
                        <a:lumMod val="60000"/>
                        <a:lumOff val="40000"/>
                      </a:schemeClr>
                    </a:solidFill>
                    <a:latin typeface="+mj-lt"/>
                  </a:rPr>
                  <a:t>68%</a:t>
                </a:r>
              </a:p>
            </p:txBody>
          </p:sp>
          <p:grpSp>
            <p:nvGrpSpPr>
              <p:cNvPr id="7" name="Group 6">
                <a:extLst>
                  <a:ext uri="{FF2B5EF4-FFF2-40B4-BE49-F238E27FC236}">
                    <a16:creationId xmlns:a16="http://schemas.microsoft.com/office/drawing/2014/main" id="{9C293175-685E-4C99-9D5A-382A40DC4174}"/>
                  </a:ext>
                </a:extLst>
              </p:cNvPr>
              <p:cNvGrpSpPr/>
              <p:nvPr/>
            </p:nvGrpSpPr>
            <p:grpSpPr>
              <a:xfrm>
                <a:off x="3048216" y="8574157"/>
                <a:ext cx="2311663" cy="0"/>
                <a:chOff x="5342790" y="7751268"/>
                <a:chExt cx="3364792" cy="0"/>
              </a:xfrm>
            </p:grpSpPr>
            <p:cxnSp>
              <p:nvCxnSpPr>
                <p:cNvPr id="4" name="Straight Connector 3">
                  <a:extLst>
                    <a:ext uri="{FF2B5EF4-FFF2-40B4-BE49-F238E27FC236}">
                      <a16:creationId xmlns:a16="http://schemas.microsoft.com/office/drawing/2014/main" id="{AD3FB5EF-C034-4DDC-B441-0FDD5419284F}"/>
                    </a:ext>
                  </a:extLst>
                </p:cNvPr>
                <p:cNvCxnSpPr/>
                <p:nvPr/>
              </p:nvCxnSpPr>
              <p:spPr>
                <a:xfrm>
                  <a:off x="5342790" y="7751268"/>
                  <a:ext cx="3364792" cy="0"/>
                </a:xfrm>
                <a:prstGeom prst="line">
                  <a:avLst/>
                </a:prstGeom>
                <a:ln w="952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BB189186-C2A8-447E-A30D-C6401C8746BD}"/>
                    </a:ext>
                  </a:extLst>
                </p:cNvPr>
                <p:cNvCxnSpPr>
                  <a:cxnSpLocks/>
                </p:cNvCxnSpPr>
                <p:nvPr/>
              </p:nvCxnSpPr>
              <p:spPr>
                <a:xfrm>
                  <a:off x="5342790" y="7751268"/>
                  <a:ext cx="2121811" cy="0"/>
                </a:xfrm>
                <a:prstGeom prst="line">
                  <a:avLst/>
                </a:prstGeom>
                <a:ln w="85725">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D2D96658-D457-4409-8390-41769ED2A4D9}"/>
                  </a:ext>
                </a:extLst>
              </p:cNvPr>
              <p:cNvGrpSpPr/>
              <p:nvPr/>
            </p:nvGrpSpPr>
            <p:grpSpPr>
              <a:xfrm>
                <a:off x="3048216" y="9359161"/>
                <a:ext cx="2311663" cy="0"/>
                <a:chOff x="5342790" y="7751268"/>
                <a:chExt cx="3364792" cy="0"/>
              </a:xfrm>
            </p:grpSpPr>
            <p:cxnSp>
              <p:nvCxnSpPr>
                <p:cNvPr id="15" name="Straight Connector 14">
                  <a:extLst>
                    <a:ext uri="{FF2B5EF4-FFF2-40B4-BE49-F238E27FC236}">
                      <a16:creationId xmlns:a16="http://schemas.microsoft.com/office/drawing/2014/main" id="{0117CF2A-ECA7-44BF-96C5-FACC219F4D81}"/>
                    </a:ext>
                  </a:extLst>
                </p:cNvPr>
                <p:cNvCxnSpPr/>
                <p:nvPr/>
              </p:nvCxnSpPr>
              <p:spPr>
                <a:xfrm>
                  <a:off x="5342790" y="7751268"/>
                  <a:ext cx="3364792" cy="0"/>
                </a:xfrm>
                <a:prstGeom prst="line">
                  <a:avLst/>
                </a:prstGeom>
                <a:ln w="952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E97C0C05-7FF4-47AD-ABF0-7AB20DBCA731}"/>
                    </a:ext>
                  </a:extLst>
                </p:cNvPr>
                <p:cNvCxnSpPr>
                  <a:cxnSpLocks/>
                </p:cNvCxnSpPr>
                <p:nvPr/>
              </p:nvCxnSpPr>
              <p:spPr>
                <a:xfrm>
                  <a:off x="5342790" y="7751268"/>
                  <a:ext cx="2543077" cy="0"/>
                </a:xfrm>
                <a:prstGeom prst="line">
                  <a:avLst/>
                </a:prstGeom>
                <a:ln w="85725">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13" name="TextBox 12">
                <a:extLst>
                  <a:ext uri="{FF2B5EF4-FFF2-40B4-BE49-F238E27FC236}">
                    <a16:creationId xmlns:a16="http://schemas.microsoft.com/office/drawing/2014/main" id="{5C526B83-D0C3-4921-B1E7-6BBA6576B425}"/>
                  </a:ext>
                </a:extLst>
              </p:cNvPr>
              <p:cNvSpPr txBox="1"/>
              <p:nvPr/>
            </p:nvSpPr>
            <p:spPr>
              <a:xfrm>
                <a:off x="2951304" y="8954220"/>
                <a:ext cx="1560171" cy="369332"/>
              </a:xfrm>
              <a:prstGeom prst="rect">
                <a:avLst/>
              </a:prstGeom>
              <a:noFill/>
            </p:spPr>
            <p:txBody>
              <a:bodyPr wrap="none" rtlCol="0">
                <a:spAutoFit/>
              </a:bodyPr>
              <a:lstStyle/>
              <a:p>
                <a:pPr algn="l"/>
                <a:r>
                  <a:rPr lang="en-US"/>
                  <a:t>Profession #01</a:t>
                </a:r>
              </a:p>
            </p:txBody>
          </p:sp>
          <p:sp>
            <p:nvSpPr>
              <p:cNvPr id="14" name="TextBox 13">
                <a:extLst>
                  <a:ext uri="{FF2B5EF4-FFF2-40B4-BE49-F238E27FC236}">
                    <a16:creationId xmlns:a16="http://schemas.microsoft.com/office/drawing/2014/main" id="{3527CAA0-460D-4FEE-B8BE-D2AEC4A6F92A}"/>
                  </a:ext>
                </a:extLst>
              </p:cNvPr>
              <p:cNvSpPr txBox="1"/>
              <p:nvPr/>
            </p:nvSpPr>
            <p:spPr>
              <a:xfrm>
                <a:off x="5359880" y="9174495"/>
                <a:ext cx="643125" cy="369332"/>
              </a:xfrm>
              <a:prstGeom prst="rect">
                <a:avLst/>
              </a:prstGeom>
              <a:noFill/>
            </p:spPr>
            <p:txBody>
              <a:bodyPr wrap="none" rtlCol="0">
                <a:spAutoFit/>
              </a:bodyPr>
              <a:lstStyle/>
              <a:p>
                <a:pPr algn="r"/>
                <a:r>
                  <a:rPr lang="en-US" b="1">
                    <a:solidFill>
                      <a:schemeClr val="accent2">
                        <a:lumMod val="60000"/>
                        <a:lumOff val="40000"/>
                      </a:schemeClr>
                    </a:solidFill>
                    <a:latin typeface="+mj-lt"/>
                  </a:rPr>
                  <a:t>73%</a:t>
                </a:r>
              </a:p>
            </p:txBody>
          </p:sp>
          <p:sp>
            <p:nvSpPr>
              <p:cNvPr id="18" name="TextBox 17">
                <a:extLst>
                  <a:ext uri="{FF2B5EF4-FFF2-40B4-BE49-F238E27FC236}">
                    <a16:creationId xmlns:a16="http://schemas.microsoft.com/office/drawing/2014/main" id="{3D56C007-45E3-4FCF-B4C6-3137A8097C57}"/>
                  </a:ext>
                </a:extLst>
              </p:cNvPr>
              <p:cNvSpPr txBox="1"/>
              <p:nvPr/>
            </p:nvSpPr>
            <p:spPr>
              <a:xfrm>
                <a:off x="2871222" y="5102291"/>
                <a:ext cx="2720072" cy="1477328"/>
              </a:xfrm>
              <a:prstGeom prst="rect">
                <a:avLst/>
              </a:prstGeom>
              <a:noFill/>
            </p:spPr>
            <p:txBody>
              <a:bodyPr wrap="square" rtlCol="0">
                <a:spAutoFit/>
              </a:bodyPr>
              <a:lstStyle/>
              <a:p>
                <a:r>
                  <a:rPr lang="en-US"/>
                  <a:t>Nunc interdum velit vulputate, finibus elit et, iaculis neque. Curabitur in augue gravida, ultrices dui eu, ultrices eros.</a:t>
                </a:r>
              </a:p>
            </p:txBody>
          </p:sp>
          <p:sp>
            <p:nvSpPr>
              <p:cNvPr id="19" name="TextBox 18">
                <a:extLst>
                  <a:ext uri="{FF2B5EF4-FFF2-40B4-BE49-F238E27FC236}">
                    <a16:creationId xmlns:a16="http://schemas.microsoft.com/office/drawing/2014/main" id="{F8664BDA-A697-4BE6-B4D6-ED37D7439EEA}"/>
                  </a:ext>
                </a:extLst>
              </p:cNvPr>
              <p:cNvSpPr txBox="1"/>
              <p:nvPr/>
            </p:nvSpPr>
            <p:spPr>
              <a:xfrm>
                <a:off x="2871221" y="4214026"/>
                <a:ext cx="1816523" cy="646331"/>
              </a:xfrm>
              <a:prstGeom prst="rect">
                <a:avLst/>
              </a:prstGeom>
              <a:noFill/>
            </p:spPr>
            <p:txBody>
              <a:bodyPr wrap="none" rtlCol="0">
                <a:spAutoFit/>
              </a:bodyPr>
              <a:lstStyle/>
              <a:p>
                <a:pPr algn="l"/>
                <a:r>
                  <a:rPr lang="en-US" sz="3600" b="1">
                    <a:solidFill>
                      <a:schemeClr val="accent2"/>
                    </a:solidFill>
                    <a:latin typeface="+mj-lt"/>
                  </a:rPr>
                  <a:t>Port#01</a:t>
                </a:r>
              </a:p>
            </p:txBody>
          </p:sp>
          <p:sp>
            <p:nvSpPr>
              <p:cNvPr id="20" name="TextBox 19">
                <a:extLst>
                  <a:ext uri="{FF2B5EF4-FFF2-40B4-BE49-F238E27FC236}">
                    <a16:creationId xmlns:a16="http://schemas.microsoft.com/office/drawing/2014/main" id="{E278A91E-0FF8-4A9D-A1B8-BBBC5F10E350}"/>
                  </a:ext>
                </a:extLst>
              </p:cNvPr>
              <p:cNvSpPr txBox="1"/>
              <p:nvPr/>
            </p:nvSpPr>
            <p:spPr>
              <a:xfrm>
                <a:off x="2871221" y="6819315"/>
                <a:ext cx="2967670" cy="923330"/>
              </a:xfrm>
              <a:prstGeom prst="rect">
                <a:avLst/>
              </a:prstGeom>
              <a:noFill/>
            </p:spPr>
            <p:txBody>
              <a:bodyPr wrap="square" rtlCol="0">
                <a:spAutoFit/>
              </a:bodyPr>
              <a:lstStyle/>
              <a:p>
                <a:r>
                  <a:rPr lang="en-US" i="1" u="sng">
                    <a:solidFill>
                      <a:schemeClr val="tx1">
                        <a:lumMod val="25000"/>
                        <a:lumOff val="75000"/>
                      </a:schemeClr>
                    </a:solidFill>
                  </a:rPr>
                  <a:t>Keywords: Portfolio, Business, Deck, Economy, Francaising, Explore, Solution</a:t>
                </a:r>
                <a:endParaRPr lang="en-US" i="1" u="sng"/>
              </a:p>
            </p:txBody>
          </p:sp>
        </p:grpSp>
      </p:grpSp>
      <p:grpSp>
        <p:nvGrpSpPr>
          <p:cNvPr id="43" name="Group 42">
            <a:extLst>
              <a:ext uri="{FF2B5EF4-FFF2-40B4-BE49-F238E27FC236}">
                <a16:creationId xmlns:a16="http://schemas.microsoft.com/office/drawing/2014/main" id="{6DB4C24C-DF73-4461-A49F-7516D637E5AB}"/>
              </a:ext>
            </a:extLst>
          </p:cNvPr>
          <p:cNvGrpSpPr/>
          <p:nvPr/>
        </p:nvGrpSpPr>
        <p:grpSpPr>
          <a:xfrm>
            <a:off x="12833606" y="4384970"/>
            <a:ext cx="4072705" cy="6642339"/>
            <a:chOff x="2315216" y="3536831"/>
            <a:chExt cx="4072705" cy="6642339"/>
          </a:xfrm>
        </p:grpSpPr>
        <p:sp>
          <p:nvSpPr>
            <p:cNvPr id="44" name="Rectangle 43">
              <a:extLst>
                <a:ext uri="{FF2B5EF4-FFF2-40B4-BE49-F238E27FC236}">
                  <a16:creationId xmlns:a16="http://schemas.microsoft.com/office/drawing/2014/main" id="{53D07B0E-F860-4A0D-8073-71E33DB8C32A}"/>
                </a:ext>
              </a:extLst>
            </p:cNvPr>
            <p:cNvSpPr/>
            <p:nvPr/>
          </p:nvSpPr>
          <p:spPr>
            <a:xfrm>
              <a:off x="2315216" y="3536831"/>
              <a:ext cx="4072705" cy="6642339"/>
            </a:xfrm>
            <a:prstGeom prst="rect">
              <a:avLst/>
            </a:prstGeom>
            <a:solidFill>
              <a:schemeClr val="bg1"/>
            </a:solidFill>
            <a:ln>
              <a:noFill/>
            </a:ln>
            <a:effectLst>
              <a:outerShdw blurRad="622300" dist="190500" dir="2700000" algn="tl" rotWithShape="0">
                <a:schemeClr val="accent2">
                  <a:lumMod val="75000"/>
                  <a:alpha val="54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5" name="Group 44">
              <a:extLst>
                <a:ext uri="{FF2B5EF4-FFF2-40B4-BE49-F238E27FC236}">
                  <a16:creationId xmlns:a16="http://schemas.microsoft.com/office/drawing/2014/main" id="{A8E52EF4-4AEF-440E-A1B3-12924C95E9CF}"/>
                </a:ext>
              </a:extLst>
            </p:cNvPr>
            <p:cNvGrpSpPr/>
            <p:nvPr/>
          </p:nvGrpSpPr>
          <p:grpSpPr>
            <a:xfrm>
              <a:off x="2690915" y="4214026"/>
              <a:ext cx="3131784" cy="5329801"/>
              <a:chOff x="2871221" y="4214026"/>
              <a:chExt cx="3131784" cy="5329801"/>
            </a:xfrm>
          </p:grpSpPr>
          <p:sp>
            <p:nvSpPr>
              <p:cNvPr id="46" name="TextBox 45">
                <a:extLst>
                  <a:ext uri="{FF2B5EF4-FFF2-40B4-BE49-F238E27FC236}">
                    <a16:creationId xmlns:a16="http://schemas.microsoft.com/office/drawing/2014/main" id="{2D9D4D31-4611-4158-A557-92F3D65AC3A7}"/>
                  </a:ext>
                </a:extLst>
              </p:cNvPr>
              <p:cNvSpPr txBox="1"/>
              <p:nvPr/>
            </p:nvSpPr>
            <p:spPr>
              <a:xfrm>
                <a:off x="2951304" y="8169216"/>
                <a:ext cx="1560171" cy="369332"/>
              </a:xfrm>
              <a:prstGeom prst="rect">
                <a:avLst/>
              </a:prstGeom>
              <a:noFill/>
            </p:spPr>
            <p:txBody>
              <a:bodyPr wrap="none" rtlCol="0">
                <a:spAutoFit/>
              </a:bodyPr>
              <a:lstStyle/>
              <a:p>
                <a:pPr algn="l"/>
                <a:r>
                  <a:rPr lang="en-US"/>
                  <a:t>Profession #01</a:t>
                </a:r>
              </a:p>
            </p:txBody>
          </p:sp>
          <p:sp>
            <p:nvSpPr>
              <p:cNvPr id="47" name="TextBox 46">
                <a:extLst>
                  <a:ext uri="{FF2B5EF4-FFF2-40B4-BE49-F238E27FC236}">
                    <a16:creationId xmlns:a16="http://schemas.microsoft.com/office/drawing/2014/main" id="{6F29AD90-C912-4B9B-BF9F-8E47429CF72B}"/>
                  </a:ext>
                </a:extLst>
              </p:cNvPr>
              <p:cNvSpPr txBox="1"/>
              <p:nvPr/>
            </p:nvSpPr>
            <p:spPr>
              <a:xfrm>
                <a:off x="5359879" y="8389491"/>
                <a:ext cx="643126" cy="369332"/>
              </a:xfrm>
              <a:prstGeom prst="rect">
                <a:avLst/>
              </a:prstGeom>
              <a:noFill/>
            </p:spPr>
            <p:txBody>
              <a:bodyPr wrap="none" rtlCol="0">
                <a:spAutoFit/>
              </a:bodyPr>
              <a:lstStyle/>
              <a:p>
                <a:pPr algn="r"/>
                <a:r>
                  <a:rPr lang="en-US" b="1">
                    <a:latin typeface="+mj-lt"/>
                  </a:rPr>
                  <a:t>68%</a:t>
                </a:r>
              </a:p>
            </p:txBody>
          </p:sp>
          <p:grpSp>
            <p:nvGrpSpPr>
              <p:cNvPr id="48" name="Group 47">
                <a:extLst>
                  <a:ext uri="{FF2B5EF4-FFF2-40B4-BE49-F238E27FC236}">
                    <a16:creationId xmlns:a16="http://schemas.microsoft.com/office/drawing/2014/main" id="{5DF0502B-24E4-4C25-8A71-9A8EEF29D493}"/>
                  </a:ext>
                </a:extLst>
              </p:cNvPr>
              <p:cNvGrpSpPr/>
              <p:nvPr/>
            </p:nvGrpSpPr>
            <p:grpSpPr>
              <a:xfrm>
                <a:off x="3048216" y="8574157"/>
                <a:ext cx="2311663" cy="0"/>
                <a:chOff x="5342790" y="7751268"/>
                <a:chExt cx="3364792" cy="0"/>
              </a:xfrm>
            </p:grpSpPr>
            <p:cxnSp>
              <p:nvCxnSpPr>
                <p:cNvPr id="57" name="Straight Connector 56">
                  <a:extLst>
                    <a:ext uri="{FF2B5EF4-FFF2-40B4-BE49-F238E27FC236}">
                      <a16:creationId xmlns:a16="http://schemas.microsoft.com/office/drawing/2014/main" id="{ED28A7E9-6EEC-4A85-B4FA-1BA01F759E05}"/>
                    </a:ext>
                  </a:extLst>
                </p:cNvPr>
                <p:cNvCxnSpPr/>
                <p:nvPr/>
              </p:nvCxnSpPr>
              <p:spPr>
                <a:xfrm>
                  <a:off x="5342790" y="7751268"/>
                  <a:ext cx="336479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F52A5C05-99CA-46F1-A008-531EDA2AF3C7}"/>
                    </a:ext>
                  </a:extLst>
                </p:cNvPr>
                <p:cNvCxnSpPr>
                  <a:cxnSpLocks/>
                </p:cNvCxnSpPr>
                <p:nvPr/>
              </p:nvCxnSpPr>
              <p:spPr>
                <a:xfrm>
                  <a:off x="5342790" y="7751268"/>
                  <a:ext cx="2121811" cy="0"/>
                </a:xfrm>
                <a:prstGeom prst="line">
                  <a:avLst/>
                </a:prstGeom>
                <a:ln w="857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9" name="Group 48">
                <a:extLst>
                  <a:ext uri="{FF2B5EF4-FFF2-40B4-BE49-F238E27FC236}">
                    <a16:creationId xmlns:a16="http://schemas.microsoft.com/office/drawing/2014/main" id="{BE4D3316-D922-4A02-BD7D-00920A16414A}"/>
                  </a:ext>
                </a:extLst>
              </p:cNvPr>
              <p:cNvGrpSpPr/>
              <p:nvPr/>
            </p:nvGrpSpPr>
            <p:grpSpPr>
              <a:xfrm>
                <a:off x="3048216" y="9359161"/>
                <a:ext cx="2311663" cy="0"/>
                <a:chOff x="5342790" y="7751268"/>
                <a:chExt cx="3364792" cy="0"/>
              </a:xfrm>
            </p:grpSpPr>
            <p:cxnSp>
              <p:nvCxnSpPr>
                <p:cNvPr id="55" name="Straight Connector 54">
                  <a:extLst>
                    <a:ext uri="{FF2B5EF4-FFF2-40B4-BE49-F238E27FC236}">
                      <a16:creationId xmlns:a16="http://schemas.microsoft.com/office/drawing/2014/main" id="{E0A93F9B-CC07-4E86-9226-27CC9C85C0BF}"/>
                    </a:ext>
                  </a:extLst>
                </p:cNvPr>
                <p:cNvCxnSpPr/>
                <p:nvPr/>
              </p:nvCxnSpPr>
              <p:spPr>
                <a:xfrm>
                  <a:off x="5342790" y="7751268"/>
                  <a:ext cx="336479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DF2EC0B3-FE71-4247-940B-B62725ABDC87}"/>
                    </a:ext>
                  </a:extLst>
                </p:cNvPr>
                <p:cNvCxnSpPr>
                  <a:cxnSpLocks/>
                </p:cNvCxnSpPr>
                <p:nvPr/>
              </p:nvCxnSpPr>
              <p:spPr>
                <a:xfrm>
                  <a:off x="5342790" y="7751268"/>
                  <a:ext cx="2543077" cy="0"/>
                </a:xfrm>
                <a:prstGeom prst="line">
                  <a:avLst/>
                </a:prstGeom>
                <a:ln w="857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0" name="TextBox 49">
                <a:extLst>
                  <a:ext uri="{FF2B5EF4-FFF2-40B4-BE49-F238E27FC236}">
                    <a16:creationId xmlns:a16="http://schemas.microsoft.com/office/drawing/2014/main" id="{4C01EC86-2CF8-4EB7-975F-14A5780606BF}"/>
                  </a:ext>
                </a:extLst>
              </p:cNvPr>
              <p:cNvSpPr txBox="1"/>
              <p:nvPr/>
            </p:nvSpPr>
            <p:spPr>
              <a:xfrm>
                <a:off x="2951304" y="8954220"/>
                <a:ext cx="1560171" cy="369332"/>
              </a:xfrm>
              <a:prstGeom prst="rect">
                <a:avLst/>
              </a:prstGeom>
              <a:noFill/>
            </p:spPr>
            <p:txBody>
              <a:bodyPr wrap="none" rtlCol="0">
                <a:spAutoFit/>
              </a:bodyPr>
              <a:lstStyle/>
              <a:p>
                <a:pPr algn="l"/>
                <a:r>
                  <a:rPr lang="en-US"/>
                  <a:t>Profession #01</a:t>
                </a:r>
              </a:p>
            </p:txBody>
          </p:sp>
          <p:sp>
            <p:nvSpPr>
              <p:cNvPr id="51" name="TextBox 50">
                <a:extLst>
                  <a:ext uri="{FF2B5EF4-FFF2-40B4-BE49-F238E27FC236}">
                    <a16:creationId xmlns:a16="http://schemas.microsoft.com/office/drawing/2014/main" id="{30984A70-DDF0-448D-8A5E-23D60929D428}"/>
                  </a:ext>
                </a:extLst>
              </p:cNvPr>
              <p:cNvSpPr txBox="1"/>
              <p:nvPr/>
            </p:nvSpPr>
            <p:spPr>
              <a:xfrm>
                <a:off x="5359880" y="9174495"/>
                <a:ext cx="643125" cy="369332"/>
              </a:xfrm>
              <a:prstGeom prst="rect">
                <a:avLst/>
              </a:prstGeom>
              <a:noFill/>
            </p:spPr>
            <p:txBody>
              <a:bodyPr wrap="none" rtlCol="0">
                <a:spAutoFit/>
              </a:bodyPr>
              <a:lstStyle/>
              <a:p>
                <a:pPr algn="r"/>
                <a:r>
                  <a:rPr lang="en-US" b="1">
                    <a:latin typeface="+mj-lt"/>
                  </a:rPr>
                  <a:t>73%</a:t>
                </a:r>
              </a:p>
            </p:txBody>
          </p:sp>
          <p:sp>
            <p:nvSpPr>
              <p:cNvPr id="52" name="TextBox 51">
                <a:extLst>
                  <a:ext uri="{FF2B5EF4-FFF2-40B4-BE49-F238E27FC236}">
                    <a16:creationId xmlns:a16="http://schemas.microsoft.com/office/drawing/2014/main" id="{2EF51906-4155-4CB3-AC7F-7327B65A20DF}"/>
                  </a:ext>
                </a:extLst>
              </p:cNvPr>
              <p:cNvSpPr txBox="1"/>
              <p:nvPr/>
            </p:nvSpPr>
            <p:spPr>
              <a:xfrm>
                <a:off x="2871222" y="5102291"/>
                <a:ext cx="2720072" cy="1477328"/>
              </a:xfrm>
              <a:prstGeom prst="rect">
                <a:avLst/>
              </a:prstGeom>
              <a:noFill/>
            </p:spPr>
            <p:txBody>
              <a:bodyPr wrap="square" rtlCol="0">
                <a:spAutoFit/>
              </a:bodyPr>
              <a:lstStyle/>
              <a:p>
                <a:r>
                  <a:rPr lang="en-US"/>
                  <a:t>Nunc interdum velit vulputate, finibus elit et, iaculis neque. Curabitur in augue gravida, ultrices dui eu, ultrices eros.</a:t>
                </a:r>
              </a:p>
            </p:txBody>
          </p:sp>
          <p:sp>
            <p:nvSpPr>
              <p:cNvPr id="53" name="TextBox 52">
                <a:extLst>
                  <a:ext uri="{FF2B5EF4-FFF2-40B4-BE49-F238E27FC236}">
                    <a16:creationId xmlns:a16="http://schemas.microsoft.com/office/drawing/2014/main" id="{AF179828-AA8A-49AC-910D-69FAE80142A7}"/>
                  </a:ext>
                </a:extLst>
              </p:cNvPr>
              <p:cNvSpPr txBox="1"/>
              <p:nvPr/>
            </p:nvSpPr>
            <p:spPr>
              <a:xfrm>
                <a:off x="2871221" y="4214026"/>
                <a:ext cx="1816523" cy="646331"/>
              </a:xfrm>
              <a:prstGeom prst="rect">
                <a:avLst/>
              </a:prstGeom>
              <a:noFill/>
            </p:spPr>
            <p:txBody>
              <a:bodyPr wrap="none" rtlCol="0">
                <a:spAutoFit/>
              </a:bodyPr>
              <a:lstStyle/>
              <a:p>
                <a:pPr algn="l"/>
                <a:r>
                  <a:rPr lang="en-US" sz="3600" b="1">
                    <a:latin typeface="+mj-lt"/>
                  </a:rPr>
                  <a:t>Port#03</a:t>
                </a:r>
              </a:p>
            </p:txBody>
          </p:sp>
          <p:sp>
            <p:nvSpPr>
              <p:cNvPr id="54" name="TextBox 53">
                <a:extLst>
                  <a:ext uri="{FF2B5EF4-FFF2-40B4-BE49-F238E27FC236}">
                    <a16:creationId xmlns:a16="http://schemas.microsoft.com/office/drawing/2014/main" id="{865C46FF-3CB4-42E0-A4ED-B7C9122BA242}"/>
                  </a:ext>
                </a:extLst>
              </p:cNvPr>
              <p:cNvSpPr txBox="1"/>
              <p:nvPr/>
            </p:nvSpPr>
            <p:spPr>
              <a:xfrm>
                <a:off x="2871221" y="6819315"/>
                <a:ext cx="2967670" cy="923330"/>
              </a:xfrm>
              <a:prstGeom prst="rect">
                <a:avLst/>
              </a:prstGeom>
              <a:noFill/>
            </p:spPr>
            <p:txBody>
              <a:bodyPr wrap="square" rtlCol="0">
                <a:spAutoFit/>
              </a:bodyPr>
              <a:lstStyle/>
              <a:p>
                <a:r>
                  <a:rPr lang="en-US" i="1" u="sng">
                    <a:solidFill>
                      <a:schemeClr val="tx1">
                        <a:lumMod val="25000"/>
                        <a:lumOff val="75000"/>
                      </a:schemeClr>
                    </a:solidFill>
                  </a:rPr>
                  <a:t>Keywords: Portfolio, Business, Deck, Economy, Francaising, Explore, Solution</a:t>
                </a:r>
                <a:endParaRPr lang="en-US" i="1" u="sng"/>
              </a:p>
            </p:txBody>
          </p:sp>
        </p:grpSp>
      </p:grpSp>
      <p:grpSp>
        <p:nvGrpSpPr>
          <p:cNvPr id="59" name="Group 58">
            <a:extLst>
              <a:ext uri="{FF2B5EF4-FFF2-40B4-BE49-F238E27FC236}">
                <a16:creationId xmlns:a16="http://schemas.microsoft.com/office/drawing/2014/main" id="{E51F172C-9A84-4EA9-AC46-D2B4E6237CC6}"/>
              </a:ext>
            </a:extLst>
          </p:cNvPr>
          <p:cNvGrpSpPr/>
          <p:nvPr/>
        </p:nvGrpSpPr>
        <p:grpSpPr>
          <a:xfrm>
            <a:off x="17369542" y="4384970"/>
            <a:ext cx="4072705" cy="6642339"/>
            <a:chOff x="2315216" y="3536831"/>
            <a:chExt cx="4072705" cy="6642339"/>
          </a:xfrm>
        </p:grpSpPr>
        <p:sp>
          <p:nvSpPr>
            <p:cNvPr id="60" name="Rectangle 59">
              <a:extLst>
                <a:ext uri="{FF2B5EF4-FFF2-40B4-BE49-F238E27FC236}">
                  <a16:creationId xmlns:a16="http://schemas.microsoft.com/office/drawing/2014/main" id="{78D4C9B5-B17B-4E26-AAA4-3FBBCE51C66D}"/>
                </a:ext>
              </a:extLst>
            </p:cNvPr>
            <p:cNvSpPr/>
            <p:nvPr/>
          </p:nvSpPr>
          <p:spPr>
            <a:xfrm>
              <a:off x="2315216" y="3536831"/>
              <a:ext cx="4072705" cy="6642339"/>
            </a:xfrm>
            <a:prstGeom prst="rect">
              <a:avLst/>
            </a:prstGeom>
            <a:solidFill>
              <a:schemeClr val="bg1"/>
            </a:solidFill>
            <a:ln>
              <a:noFill/>
            </a:ln>
            <a:effectLst>
              <a:outerShdw blurRad="622300" dist="190500" dir="2700000" algn="tl" rotWithShape="0">
                <a:schemeClr val="accent2">
                  <a:lumMod val="75000"/>
                  <a:alpha val="54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1" name="Group 60">
              <a:extLst>
                <a:ext uri="{FF2B5EF4-FFF2-40B4-BE49-F238E27FC236}">
                  <a16:creationId xmlns:a16="http://schemas.microsoft.com/office/drawing/2014/main" id="{5396153D-7F33-4298-BC49-4E6E57401E3C}"/>
                </a:ext>
              </a:extLst>
            </p:cNvPr>
            <p:cNvGrpSpPr/>
            <p:nvPr/>
          </p:nvGrpSpPr>
          <p:grpSpPr>
            <a:xfrm>
              <a:off x="2690915" y="4214026"/>
              <a:ext cx="3131784" cy="5329801"/>
              <a:chOff x="2871221" y="4214026"/>
              <a:chExt cx="3131784" cy="5329801"/>
            </a:xfrm>
          </p:grpSpPr>
          <p:sp>
            <p:nvSpPr>
              <p:cNvPr id="62" name="TextBox 61">
                <a:extLst>
                  <a:ext uri="{FF2B5EF4-FFF2-40B4-BE49-F238E27FC236}">
                    <a16:creationId xmlns:a16="http://schemas.microsoft.com/office/drawing/2014/main" id="{2997EF1E-27F5-46CC-AB32-7FB3B776797E}"/>
                  </a:ext>
                </a:extLst>
              </p:cNvPr>
              <p:cNvSpPr txBox="1"/>
              <p:nvPr/>
            </p:nvSpPr>
            <p:spPr>
              <a:xfrm>
                <a:off x="2951304" y="8169216"/>
                <a:ext cx="1560171" cy="369332"/>
              </a:xfrm>
              <a:prstGeom prst="rect">
                <a:avLst/>
              </a:prstGeom>
              <a:noFill/>
            </p:spPr>
            <p:txBody>
              <a:bodyPr wrap="none" rtlCol="0">
                <a:spAutoFit/>
              </a:bodyPr>
              <a:lstStyle/>
              <a:p>
                <a:pPr algn="l"/>
                <a:r>
                  <a:rPr lang="en-US"/>
                  <a:t>Profession #01</a:t>
                </a:r>
              </a:p>
            </p:txBody>
          </p:sp>
          <p:sp>
            <p:nvSpPr>
              <p:cNvPr id="63" name="TextBox 62">
                <a:extLst>
                  <a:ext uri="{FF2B5EF4-FFF2-40B4-BE49-F238E27FC236}">
                    <a16:creationId xmlns:a16="http://schemas.microsoft.com/office/drawing/2014/main" id="{C978F2CA-BA53-4983-AE1A-D9265C090BE9}"/>
                  </a:ext>
                </a:extLst>
              </p:cNvPr>
              <p:cNvSpPr txBox="1"/>
              <p:nvPr/>
            </p:nvSpPr>
            <p:spPr>
              <a:xfrm>
                <a:off x="5359879" y="8389491"/>
                <a:ext cx="643126" cy="369332"/>
              </a:xfrm>
              <a:prstGeom prst="rect">
                <a:avLst/>
              </a:prstGeom>
              <a:noFill/>
            </p:spPr>
            <p:txBody>
              <a:bodyPr wrap="none" rtlCol="0">
                <a:spAutoFit/>
              </a:bodyPr>
              <a:lstStyle/>
              <a:p>
                <a:pPr algn="r"/>
                <a:r>
                  <a:rPr lang="en-US" b="1">
                    <a:latin typeface="+mj-lt"/>
                  </a:rPr>
                  <a:t>68%</a:t>
                </a:r>
              </a:p>
            </p:txBody>
          </p:sp>
          <p:grpSp>
            <p:nvGrpSpPr>
              <p:cNvPr id="64" name="Group 63">
                <a:extLst>
                  <a:ext uri="{FF2B5EF4-FFF2-40B4-BE49-F238E27FC236}">
                    <a16:creationId xmlns:a16="http://schemas.microsoft.com/office/drawing/2014/main" id="{DC081B73-7FA4-48AD-82A6-4F14380FC941}"/>
                  </a:ext>
                </a:extLst>
              </p:cNvPr>
              <p:cNvGrpSpPr/>
              <p:nvPr/>
            </p:nvGrpSpPr>
            <p:grpSpPr>
              <a:xfrm>
                <a:off x="3048216" y="8574157"/>
                <a:ext cx="2311663" cy="0"/>
                <a:chOff x="5342790" y="7751268"/>
                <a:chExt cx="3364792" cy="0"/>
              </a:xfrm>
            </p:grpSpPr>
            <p:cxnSp>
              <p:nvCxnSpPr>
                <p:cNvPr id="73" name="Straight Connector 72">
                  <a:extLst>
                    <a:ext uri="{FF2B5EF4-FFF2-40B4-BE49-F238E27FC236}">
                      <a16:creationId xmlns:a16="http://schemas.microsoft.com/office/drawing/2014/main" id="{8F9D3399-2F1A-4988-B9C8-E3A3AE8B2601}"/>
                    </a:ext>
                  </a:extLst>
                </p:cNvPr>
                <p:cNvCxnSpPr/>
                <p:nvPr/>
              </p:nvCxnSpPr>
              <p:spPr>
                <a:xfrm>
                  <a:off x="5342790" y="7751268"/>
                  <a:ext cx="336479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711870D3-BA8D-4A74-ADF3-C04E1F0A21FC}"/>
                    </a:ext>
                  </a:extLst>
                </p:cNvPr>
                <p:cNvCxnSpPr>
                  <a:cxnSpLocks/>
                </p:cNvCxnSpPr>
                <p:nvPr/>
              </p:nvCxnSpPr>
              <p:spPr>
                <a:xfrm>
                  <a:off x="5342790" y="7751268"/>
                  <a:ext cx="2121811" cy="0"/>
                </a:xfrm>
                <a:prstGeom prst="line">
                  <a:avLst/>
                </a:prstGeom>
                <a:ln w="857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5" name="Group 64">
                <a:extLst>
                  <a:ext uri="{FF2B5EF4-FFF2-40B4-BE49-F238E27FC236}">
                    <a16:creationId xmlns:a16="http://schemas.microsoft.com/office/drawing/2014/main" id="{10E57F3F-FB57-4634-A93B-71C4BB969786}"/>
                  </a:ext>
                </a:extLst>
              </p:cNvPr>
              <p:cNvGrpSpPr/>
              <p:nvPr/>
            </p:nvGrpSpPr>
            <p:grpSpPr>
              <a:xfrm>
                <a:off x="3048216" y="9359161"/>
                <a:ext cx="2311663" cy="0"/>
                <a:chOff x="5342790" y="7751268"/>
                <a:chExt cx="3364792" cy="0"/>
              </a:xfrm>
            </p:grpSpPr>
            <p:cxnSp>
              <p:nvCxnSpPr>
                <p:cNvPr id="71" name="Straight Connector 70">
                  <a:extLst>
                    <a:ext uri="{FF2B5EF4-FFF2-40B4-BE49-F238E27FC236}">
                      <a16:creationId xmlns:a16="http://schemas.microsoft.com/office/drawing/2014/main" id="{AAA835C5-2079-4FD3-9B11-CC8E2FC84DE6}"/>
                    </a:ext>
                  </a:extLst>
                </p:cNvPr>
                <p:cNvCxnSpPr/>
                <p:nvPr/>
              </p:nvCxnSpPr>
              <p:spPr>
                <a:xfrm>
                  <a:off x="5342790" y="7751268"/>
                  <a:ext cx="336479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52F13A42-25DD-4652-B661-FE933575077E}"/>
                    </a:ext>
                  </a:extLst>
                </p:cNvPr>
                <p:cNvCxnSpPr>
                  <a:cxnSpLocks/>
                </p:cNvCxnSpPr>
                <p:nvPr/>
              </p:nvCxnSpPr>
              <p:spPr>
                <a:xfrm>
                  <a:off x="5342790" y="7751268"/>
                  <a:ext cx="2543077" cy="0"/>
                </a:xfrm>
                <a:prstGeom prst="line">
                  <a:avLst/>
                </a:prstGeom>
                <a:ln w="857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6" name="TextBox 65">
                <a:extLst>
                  <a:ext uri="{FF2B5EF4-FFF2-40B4-BE49-F238E27FC236}">
                    <a16:creationId xmlns:a16="http://schemas.microsoft.com/office/drawing/2014/main" id="{42428D3B-3241-4005-AC3E-2017F34CAD8B}"/>
                  </a:ext>
                </a:extLst>
              </p:cNvPr>
              <p:cNvSpPr txBox="1"/>
              <p:nvPr/>
            </p:nvSpPr>
            <p:spPr>
              <a:xfrm>
                <a:off x="2951304" y="8954220"/>
                <a:ext cx="1560171" cy="369332"/>
              </a:xfrm>
              <a:prstGeom prst="rect">
                <a:avLst/>
              </a:prstGeom>
              <a:noFill/>
            </p:spPr>
            <p:txBody>
              <a:bodyPr wrap="none" rtlCol="0">
                <a:spAutoFit/>
              </a:bodyPr>
              <a:lstStyle/>
              <a:p>
                <a:pPr algn="l"/>
                <a:r>
                  <a:rPr lang="en-US"/>
                  <a:t>Profession #01</a:t>
                </a:r>
              </a:p>
            </p:txBody>
          </p:sp>
          <p:sp>
            <p:nvSpPr>
              <p:cNvPr id="67" name="TextBox 66">
                <a:extLst>
                  <a:ext uri="{FF2B5EF4-FFF2-40B4-BE49-F238E27FC236}">
                    <a16:creationId xmlns:a16="http://schemas.microsoft.com/office/drawing/2014/main" id="{7593EE56-D924-47D5-B3A1-BEC0C6744080}"/>
                  </a:ext>
                </a:extLst>
              </p:cNvPr>
              <p:cNvSpPr txBox="1"/>
              <p:nvPr/>
            </p:nvSpPr>
            <p:spPr>
              <a:xfrm>
                <a:off x="5359880" y="9174495"/>
                <a:ext cx="643125" cy="369332"/>
              </a:xfrm>
              <a:prstGeom prst="rect">
                <a:avLst/>
              </a:prstGeom>
              <a:noFill/>
            </p:spPr>
            <p:txBody>
              <a:bodyPr wrap="none" rtlCol="0">
                <a:spAutoFit/>
              </a:bodyPr>
              <a:lstStyle/>
              <a:p>
                <a:pPr algn="r"/>
                <a:r>
                  <a:rPr lang="en-US" b="1">
                    <a:latin typeface="+mj-lt"/>
                  </a:rPr>
                  <a:t>73%</a:t>
                </a:r>
              </a:p>
            </p:txBody>
          </p:sp>
          <p:sp>
            <p:nvSpPr>
              <p:cNvPr id="68" name="TextBox 67">
                <a:extLst>
                  <a:ext uri="{FF2B5EF4-FFF2-40B4-BE49-F238E27FC236}">
                    <a16:creationId xmlns:a16="http://schemas.microsoft.com/office/drawing/2014/main" id="{5F82597D-924B-4A20-B5C6-93A2E40267A4}"/>
                  </a:ext>
                </a:extLst>
              </p:cNvPr>
              <p:cNvSpPr txBox="1"/>
              <p:nvPr/>
            </p:nvSpPr>
            <p:spPr>
              <a:xfrm>
                <a:off x="2871222" y="5102291"/>
                <a:ext cx="2720072" cy="1477328"/>
              </a:xfrm>
              <a:prstGeom prst="rect">
                <a:avLst/>
              </a:prstGeom>
              <a:noFill/>
            </p:spPr>
            <p:txBody>
              <a:bodyPr wrap="square" rtlCol="0">
                <a:spAutoFit/>
              </a:bodyPr>
              <a:lstStyle/>
              <a:p>
                <a:r>
                  <a:rPr lang="en-US"/>
                  <a:t>Nunc interdum velit vulputate, finibus elit et, iaculis neque. Curabitur in augue gravida, ultrices dui eu, ultrices eros.</a:t>
                </a:r>
              </a:p>
            </p:txBody>
          </p:sp>
          <p:sp>
            <p:nvSpPr>
              <p:cNvPr id="69" name="TextBox 68">
                <a:extLst>
                  <a:ext uri="{FF2B5EF4-FFF2-40B4-BE49-F238E27FC236}">
                    <a16:creationId xmlns:a16="http://schemas.microsoft.com/office/drawing/2014/main" id="{46F71E74-6E94-4198-8E44-9FA62C39CC5E}"/>
                  </a:ext>
                </a:extLst>
              </p:cNvPr>
              <p:cNvSpPr txBox="1"/>
              <p:nvPr/>
            </p:nvSpPr>
            <p:spPr>
              <a:xfrm>
                <a:off x="2871221" y="4214026"/>
                <a:ext cx="1816523" cy="646331"/>
              </a:xfrm>
              <a:prstGeom prst="rect">
                <a:avLst/>
              </a:prstGeom>
              <a:noFill/>
            </p:spPr>
            <p:txBody>
              <a:bodyPr wrap="none" rtlCol="0">
                <a:spAutoFit/>
              </a:bodyPr>
              <a:lstStyle/>
              <a:p>
                <a:r>
                  <a:rPr lang="en-US" sz="3600" b="1">
                    <a:latin typeface="+mj-lt"/>
                  </a:rPr>
                  <a:t>Port#04</a:t>
                </a:r>
              </a:p>
            </p:txBody>
          </p:sp>
          <p:sp>
            <p:nvSpPr>
              <p:cNvPr id="70" name="TextBox 69">
                <a:extLst>
                  <a:ext uri="{FF2B5EF4-FFF2-40B4-BE49-F238E27FC236}">
                    <a16:creationId xmlns:a16="http://schemas.microsoft.com/office/drawing/2014/main" id="{4D7373F3-A0A9-4CDE-B458-6A17DCBF74B1}"/>
                  </a:ext>
                </a:extLst>
              </p:cNvPr>
              <p:cNvSpPr txBox="1"/>
              <p:nvPr/>
            </p:nvSpPr>
            <p:spPr>
              <a:xfrm>
                <a:off x="2871221" y="6819315"/>
                <a:ext cx="2967670" cy="923330"/>
              </a:xfrm>
              <a:prstGeom prst="rect">
                <a:avLst/>
              </a:prstGeom>
              <a:noFill/>
            </p:spPr>
            <p:txBody>
              <a:bodyPr wrap="square" rtlCol="0">
                <a:spAutoFit/>
              </a:bodyPr>
              <a:lstStyle/>
              <a:p>
                <a:r>
                  <a:rPr lang="en-US" i="1" u="sng">
                    <a:solidFill>
                      <a:schemeClr val="tx1">
                        <a:lumMod val="25000"/>
                        <a:lumOff val="75000"/>
                      </a:schemeClr>
                    </a:solidFill>
                  </a:rPr>
                  <a:t>Keywords: Portfolio, Business, Deck, Economy, Francaising, Explore, Solution</a:t>
                </a:r>
                <a:endParaRPr lang="en-US" i="1" u="sng"/>
              </a:p>
            </p:txBody>
          </p:sp>
        </p:grpSp>
      </p:grpSp>
      <p:grpSp>
        <p:nvGrpSpPr>
          <p:cNvPr id="93" name="Group 92">
            <a:extLst>
              <a:ext uri="{FF2B5EF4-FFF2-40B4-BE49-F238E27FC236}">
                <a16:creationId xmlns:a16="http://schemas.microsoft.com/office/drawing/2014/main" id="{EF8605BF-E5A3-42E9-9AAE-C7FA86CEC807}"/>
              </a:ext>
            </a:extLst>
          </p:cNvPr>
          <p:cNvGrpSpPr/>
          <p:nvPr/>
        </p:nvGrpSpPr>
        <p:grpSpPr>
          <a:xfrm>
            <a:off x="7480864" y="4384970"/>
            <a:ext cx="4889511" cy="6642338"/>
            <a:chOff x="7480864" y="4384970"/>
            <a:chExt cx="4889511" cy="6642338"/>
          </a:xfrm>
        </p:grpSpPr>
        <p:sp>
          <p:nvSpPr>
            <p:cNvPr id="24" name="Rectangle 23">
              <a:extLst>
                <a:ext uri="{FF2B5EF4-FFF2-40B4-BE49-F238E27FC236}">
                  <a16:creationId xmlns:a16="http://schemas.microsoft.com/office/drawing/2014/main" id="{B5CA0B06-FBAE-4A57-AFE3-5EEF7D0816BE}"/>
                </a:ext>
              </a:extLst>
            </p:cNvPr>
            <p:cNvSpPr/>
            <p:nvPr/>
          </p:nvSpPr>
          <p:spPr>
            <a:xfrm>
              <a:off x="7480864" y="4384970"/>
              <a:ext cx="4889511" cy="6642338"/>
            </a:xfrm>
            <a:prstGeom prst="rect">
              <a:avLst/>
            </a:prstGeom>
            <a:noFill/>
            <a:ln w="63500">
              <a:gradFill flip="none" rotWithShape="1">
                <a:gsLst>
                  <a:gs pos="0">
                    <a:schemeClr val="accent2"/>
                  </a:gs>
                  <a:gs pos="100000">
                    <a:schemeClr val="accent3"/>
                  </a:gs>
                </a:gsLst>
                <a:path path="circle">
                  <a:fillToRect l="100000" t="100000"/>
                </a:path>
                <a:tileRect r="-100000" b="-100000"/>
              </a:gradFill>
            </a:ln>
            <a:effectLst>
              <a:outerShdw blurRad="190500" dist="266700" dir="2700000" algn="tl" rotWithShape="0">
                <a:schemeClr val="accent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0" name="Group 89">
              <a:extLst>
                <a:ext uri="{FF2B5EF4-FFF2-40B4-BE49-F238E27FC236}">
                  <a16:creationId xmlns:a16="http://schemas.microsoft.com/office/drawing/2014/main" id="{590F1691-CEC5-4C9E-93A7-8C7F7A7D49F0}"/>
                </a:ext>
              </a:extLst>
            </p:cNvPr>
            <p:cNvGrpSpPr/>
            <p:nvPr/>
          </p:nvGrpSpPr>
          <p:grpSpPr>
            <a:xfrm>
              <a:off x="8197038" y="5062165"/>
              <a:ext cx="3131784" cy="5329801"/>
              <a:chOff x="8197038" y="4214026"/>
              <a:chExt cx="3131784" cy="5329801"/>
            </a:xfrm>
          </p:grpSpPr>
          <p:sp>
            <p:nvSpPr>
              <p:cNvPr id="77" name="TextBox 76">
                <a:extLst>
                  <a:ext uri="{FF2B5EF4-FFF2-40B4-BE49-F238E27FC236}">
                    <a16:creationId xmlns:a16="http://schemas.microsoft.com/office/drawing/2014/main" id="{FA085F33-31E7-4D26-B6E6-E6B40E862F73}"/>
                  </a:ext>
                </a:extLst>
              </p:cNvPr>
              <p:cNvSpPr txBox="1"/>
              <p:nvPr/>
            </p:nvSpPr>
            <p:spPr>
              <a:xfrm>
                <a:off x="8277121" y="8169216"/>
                <a:ext cx="1560171" cy="369332"/>
              </a:xfrm>
              <a:prstGeom prst="rect">
                <a:avLst/>
              </a:prstGeom>
              <a:noFill/>
            </p:spPr>
            <p:txBody>
              <a:bodyPr wrap="none" rtlCol="0">
                <a:spAutoFit/>
              </a:bodyPr>
              <a:lstStyle/>
              <a:p>
                <a:pPr algn="l"/>
                <a:r>
                  <a:rPr lang="en-US">
                    <a:solidFill>
                      <a:srgbClr val="FFFFFF"/>
                    </a:solidFill>
                  </a:rPr>
                  <a:t>Profession #01</a:t>
                </a:r>
              </a:p>
            </p:txBody>
          </p:sp>
          <p:sp>
            <p:nvSpPr>
              <p:cNvPr id="78" name="TextBox 77">
                <a:extLst>
                  <a:ext uri="{FF2B5EF4-FFF2-40B4-BE49-F238E27FC236}">
                    <a16:creationId xmlns:a16="http://schemas.microsoft.com/office/drawing/2014/main" id="{FD695F83-060B-43FA-9D56-562B56BE2E33}"/>
                  </a:ext>
                </a:extLst>
              </p:cNvPr>
              <p:cNvSpPr txBox="1"/>
              <p:nvPr/>
            </p:nvSpPr>
            <p:spPr>
              <a:xfrm>
                <a:off x="10685696" y="8389491"/>
                <a:ext cx="643126" cy="369332"/>
              </a:xfrm>
              <a:prstGeom prst="rect">
                <a:avLst/>
              </a:prstGeom>
              <a:noFill/>
            </p:spPr>
            <p:txBody>
              <a:bodyPr wrap="none" rtlCol="0">
                <a:spAutoFit/>
              </a:bodyPr>
              <a:lstStyle/>
              <a:p>
                <a:pPr algn="r"/>
                <a:r>
                  <a:rPr lang="en-US" b="1">
                    <a:solidFill>
                      <a:srgbClr val="FFFFFF"/>
                    </a:solidFill>
                    <a:latin typeface="+mj-lt"/>
                  </a:rPr>
                  <a:t>68%</a:t>
                </a:r>
              </a:p>
            </p:txBody>
          </p:sp>
          <p:grpSp>
            <p:nvGrpSpPr>
              <p:cNvPr id="79" name="Group 78">
                <a:extLst>
                  <a:ext uri="{FF2B5EF4-FFF2-40B4-BE49-F238E27FC236}">
                    <a16:creationId xmlns:a16="http://schemas.microsoft.com/office/drawing/2014/main" id="{2EC73362-5541-4C54-97A9-6B26AD771B0C}"/>
                  </a:ext>
                </a:extLst>
              </p:cNvPr>
              <p:cNvGrpSpPr/>
              <p:nvPr/>
            </p:nvGrpSpPr>
            <p:grpSpPr>
              <a:xfrm>
                <a:off x="8374033" y="8574157"/>
                <a:ext cx="2311663" cy="0"/>
                <a:chOff x="5342790" y="7751268"/>
                <a:chExt cx="3364792" cy="0"/>
              </a:xfrm>
            </p:grpSpPr>
            <p:cxnSp>
              <p:nvCxnSpPr>
                <p:cNvPr id="88" name="Straight Connector 87">
                  <a:extLst>
                    <a:ext uri="{FF2B5EF4-FFF2-40B4-BE49-F238E27FC236}">
                      <a16:creationId xmlns:a16="http://schemas.microsoft.com/office/drawing/2014/main" id="{BDD055F9-F4FE-4021-93D7-761397F73F5E}"/>
                    </a:ext>
                  </a:extLst>
                </p:cNvPr>
                <p:cNvCxnSpPr/>
                <p:nvPr/>
              </p:nvCxnSpPr>
              <p:spPr>
                <a:xfrm>
                  <a:off x="5342790" y="7751268"/>
                  <a:ext cx="3364792" cy="0"/>
                </a:xfrm>
                <a:prstGeom prst="line">
                  <a:avLst/>
                </a:prstGeom>
                <a:ln w="9525">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E1118C8D-AE7C-4117-9E41-C3C54296269A}"/>
                    </a:ext>
                  </a:extLst>
                </p:cNvPr>
                <p:cNvCxnSpPr>
                  <a:cxnSpLocks/>
                </p:cNvCxnSpPr>
                <p:nvPr/>
              </p:nvCxnSpPr>
              <p:spPr>
                <a:xfrm>
                  <a:off x="5342790" y="7751268"/>
                  <a:ext cx="2121811" cy="0"/>
                </a:xfrm>
                <a:prstGeom prst="line">
                  <a:avLst/>
                </a:prstGeom>
                <a:ln w="85725">
                  <a:solidFill>
                    <a:srgbClr val="FFFFFF"/>
                  </a:solidFill>
                </a:ln>
              </p:spPr>
              <p:style>
                <a:lnRef idx="1">
                  <a:schemeClr val="accent1"/>
                </a:lnRef>
                <a:fillRef idx="0">
                  <a:schemeClr val="accent1"/>
                </a:fillRef>
                <a:effectRef idx="0">
                  <a:schemeClr val="accent1"/>
                </a:effectRef>
                <a:fontRef idx="minor">
                  <a:schemeClr val="tx1"/>
                </a:fontRef>
              </p:style>
            </p:cxnSp>
          </p:grpSp>
          <p:grpSp>
            <p:nvGrpSpPr>
              <p:cNvPr id="80" name="Group 79">
                <a:extLst>
                  <a:ext uri="{FF2B5EF4-FFF2-40B4-BE49-F238E27FC236}">
                    <a16:creationId xmlns:a16="http://schemas.microsoft.com/office/drawing/2014/main" id="{E9C0F6FF-326D-43DB-ADC4-2BF652D88BDA}"/>
                  </a:ext>
                </a:extLst>
              </p:cNvPr>
              <p:cNvGrpSpPr/>
              <p:nvPr/>
            </p:nvGrpSpPr>
            <p:grpSpPr>
              <a:xfrm>
                <a:off x="8374033" y="9359161"/>
                <a:ext cx="2311663" cy="0"/>
                <a:chOff x="5342790" y="7751268"/>
                <a:chExt cx="3364792" cy="0"/>
              </a:xfrm>
            </p:grpSpPr>
            <p:cxnSp>
              <p:nvCxnSpPr>
                <p:cNvPr id="86" name="Straight Connector 85">
                  <a:extLst>
                    <a:ext uri="{FF2B5EF4-FFF2-40B4-BE49-F238E27FC236}">
                      <a16:creationId xmlns:a16="http://schemas.microsoft.com/office/drawing/2014/main" id="{54CC7F58-7388-4DA4-92C8-B1E07B98257D}"/>
                    </a:ext>
                  </a:extLst>
                </p:cNvPr>
                <p:cNvCxnSpPr/>
                <p:nvPr/>
              </p:nvCxnSpPr>
              <p:spPr>
                <a:xfrm>
                  <a:off x="5342790" y="7751268"/>
                  <a:ext cx="3364792" cy="0"/>
                </a:xfrm>
                <a:prstGeom prst="line">
                  <a:avLst/>
                </a:prstGeom>
                <a:ln w="9525">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944F25B4-DE80-44D0-9A3B-1FA5595A8B21}"/>
                    </a:ext>
                  </a:extLst>
                </p:cNvPr>
                <p:cNvCxnSpPr>
                  <a:cxnSpLocks/>
                </p:cNvCxnSpPr>
                <p:nvPr/>
              </p:nvCxnSpPr>
              <p:spPr>
                <a:xfrm>
                  <a:off x="5342790" y="7751268"/>
                  <a:ext cx="2543077" cy="0"/>
                </a:xfrm>
                <a:prstGeom prst="line">
                  <a:avLst/>
                </a:prstGeom>
                <a:ln w="85725">
                  <a:solidFill>
                    <a:srgbClr val="FFFFFF"/>
                  </a:solidFill>
                </a:ln>
              </p:spPr>
              <p:style>
                <a:lnRef idx="1">
                  <a:schemeClr val="accent1"/>
                </a:lnRef>
                <a:fillRef idx="0">
                  <a:schemeClr val="accent1"/>
                </a:fillRef>
                <a:effectRef idx="0">
                  <a:schemeClr val="accent1"/>
                </a:effectRef>
                <a:fontRef idx="minor">
                  <a:schemeClr val="tx1"/>
                </a:fontRef>
              </p:style>
            </p:cxnSp>
          </p:grpSp>
          <p:sp>
            <p:nvSpPr>
              <p:cNvPr id="81" name="TextBox 80">
                <a:extLst>
                  <a:ext uri="{FF2B5EF4-FFF2-40B4-BE49-F238E27FC236}">
                    <a16:creationId xmlns:a16="http://schemas.microsoft.com/office/drawing/2014/main" id="{9819B0D1-ADD1-4C5C-BA08-6D0F277603D9}"/>
                  </a:ext>
                </a:extLst>
              </p:cNvPr>
              <p:cNvSpPr txBox="1"/>
              <p:nvPr/>
            </p:nvSpPr>
            <p:spPr>
              <a:xfrm>
                <a:off x="8277121" y="8954220"/>
                <a:ext cx="1560171" cy="369332"/>
              </a:xfrm>
              <a:prstGeom prst="rect">
                <a:avLst/>
              </a:prstGeom>
              <a:noFill/>
            </p:spPr>
            <p:txBody>
              <a:bodyPr wrap="none" rtlCol="0">
                <a:spAutoFit/>
              </a:bodyPr>
              <a:lstStyle/>
              <a:p>
                <a:pPr algn="l"/>
                <a:r>
                  <a:rPr lang="en-US">
                    <a:solidFill>
                      <a:srgbClr val="FFFFFF"/>
                    </a:solidFill>
                  </a:rPr>
                  <a:t>Profession #01</a:t>
                </a:r>
              </a:p>
            </p:txBody>
          </p:sp>
          <p:sp>
            <p:nvSpPr>
              <p:cNvPr id="82" name="TextBox 81">
                <a:extLst>
                  <a:ext uri="{FF2B5EF4-FFF2-40B4-BE49-F238E27FC236}">
                    <a16:creationId xmlns:a16="http://schemas.microsoft.com/office/drawing/2014/main" id="{58084070-B517-4520-A475-3D1528C39494}"/>
                  </a:ext>
                </a:extLst>
              </p:cNvPr>
              <p:cNvSpPr txBox="1"/>
              <p:nvPr/>
            </p:nvSpPr>
            <p:spPr>
              <a:xfrm>
                <a:off x="10685697" y="9174495"/>
                <a:ext cx="643125" cy="369332"/>
              </a:xfrm>
              <a:prstGeom prst="rect">
                <a:avLst/>
              </a:prstGeom>
              <a:noFill/>
            </p:spPr>
            <p:txBody>
              <a:bodyPr wrap="none" rtlCol="0">
                <a:spAutoFit/>
              </a:bodyPr>
              <a:lstStyle/>
              <a:p>
                <a:pPr algn="r"/>
                <a:r>
                  <a:rPr lang="en-US" b="1">
                    <a:solidFill>
                      <a:srgbClr val="FFFFFF"/>
                    </a:solidFill>
                    <a:latin typeface="+mj-lt"/>
                  </a:rPr>
                  <a:t>73%</a:t>
                </a:r>
              </a:p>
            </p:txBody>
          </p:sp>
          <p:sp>
            <p:nvSpPr>
              <p:cNvPr id="83" name="TextBox 82">
                <a:extLst>
                  <a:ext uri="{FF2B5EF4-FFF2-40B4-BE49-F238E27FC236}">
                    <a16:creationId xmlns:a16="http://schemas.microsoft.com/office/drawing/2014/main" id="{B4767372-A19E-498E-B809-F4AD44463420}"/>
                  </a:ext>
                </a:extLst>
              </p:cNvPr>
              <p:cNvSpPr txBox="1"/>
              <p:nvPr/>
            </p:nvSpPr>
            <p:spPr>
              <a:xfrm>
                <a:off x="8197039" y="5102291"/>
                <a:ext cx="2720072" cy="1477328"/>
              </a:xfrm>
              <a:prstGeom prst="rect">
                <a:avLst/>
              </a:prstGeom>
              <a:noFill/>
            </p:spPr>
            <p:txBody>
              <a:bodyPr wrap="square" rtlCol="0">
                <a:spAutoFit/>
              </a:bodyPr>
              <a:lstStyle/>
              <a:p>
                <a:r>
                  <a:rPr lang="en-US">
                    <a:solidFill>
                      <a:srgbClr val="FFFFFF"/>
                    </a:solidFill>
                  </a:rPr>
                  <a:t>Nunc interdum velit vulputate, finibus elit et, iaculis neque. Curabitur in augue gravida, ultrices dui eu, ultrices eros.</a:t>
                </a:r>
              </a:p>
            </p:txBody>
          </p:sp>
          <p:sp>
            <p:nvSpPr>
              <p:cNvPr id="84" name="TextBox 83">
                <a:extLst>
                  <a:ext uri="{FF2B5EF4-FFF2-40B4-BE49-F238E27FC236}">
                    <a16:creationId xmlns:a16="http://schemas.microsoft.com/office/drawing/2014/main" id="{E6014D2F-1CD4-4004-9313-858F38E2EA4F}"/>
                  </a:ext>
                </a:extLst>
              </p:cNvPr>
              <p:cNvSpPr txBox="1"/>
              <p:nvPr/>
            </p:nvSpPr>
            <p:spPr>
              <a:xfrm>
                <a:off x="8197038" y="4214026"/>
                <a:ext cx="1816523" cy="646331"/>
              </a:xfrm>
              <a:prstGeom prst="rect">
                <a:avLst/>
              </a:prstGeom>
              <a:noFill/>
            </p:spPr>
            <p:txBody>
              <a:bodyPr wrap="none" rtlCol="0">
                <a:spAutoFit/>
              </a:bodyPr>
              <a:lstStyle/>
              <a:p>
                <a:pPr algn="l"/>
                <a:r>
                  <a:rPr lang="en-US" sz="3600" b="1">
                    <a:solidFill>
                      <a:srgbClr val="FFFFFF"/>
                    </a:solidFill>
                    <a:latin typeface="+mj-lt"/>
                  </a:rPr>
                  <a:t>Port#02</a:t>
                </a:r>
              </a:p>
            </p:txBody>
          </p:sp>
          <p:sp>
            <p:nvSpPr>
              <p:cNvPr id="85" name="TextBox 84">
                <a:extLst>
                  <a:ext uri="{FF2B5EF4-FFF2-40B4-BE49-F238E27FC236}">
                    <a16:creationId xmlns:a16="http://schemas.microsoft.com/office/drawing/2014/main" id="{B35CE4DB-DEAB-4B3A-A512-CF49DD27DE05}"/>
                  </a:ext>
                </a:extLst>
              </p:cNvPr>
              <p:cNvSpPr txBox="1"/>
              <p:nvPr/>
            </p:nvSpPr>
            <p:spPr>
              <a:xfrm>
                <a:off x="8197038" y="6819315"/>
                <a:ext cx="2967670" cy="923330"/>
              </a:xfrm>
              <a:prstGeom prst="rect">
                <a:avLst/>
              </a:prstGeom>
              <a:noFill/>
            </p:spPr>
            <p:txBody>
              <a:bodyPr wrap="square" rtlCol="0">
                <a:spAutoFit/>
              </a:bodyPr>
              <a:lstStyle/>
              <a:p>
                <a:r>
                  <a:rPr lang="en-US" i="1" u="sng">
                    <a:solidFill>
                      <a:srgbClr val="FFFFFF"/>
                    </a:solidFill>
                  </a:rPr>
                  <a:t>Keywords: Portfolio, Business, Deck, Economy, Francaising, Explore, Solution</a:t>
                </a:r>
              </a:p>
            </p:txBody>
          </p:sp>
        </p:grpSp>
      </p:grpSp>
    </p:spTree>
    <p:extLst>
      <p:ext uri="{BB962C8B-B14F-4D97-AF65-F5344CB8AC3E}">
        <p14:creationId xmlns:p14="http://schemas.microsoft.com/office/powerpoint/2010/main" val="363611739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77500">
                                      <p:stCondLst>
                                        <p:cond delay="0"/>
                                      </p:stCondLst>
                                      <p:childTnLst>
                                        <p:set>
                                          <p:cBhvr>
                                            <p:cTn id="6" dur="1" fill="hold">
                                              <p:stCondLst>
                                                <p:cond delay="0"/>
                                              </p:stCondLst>
                                            </p:cTn>
                                            <p:tgtEl>
                                              <p:spTgt spid="92"/>
                                            </p:tgtEl>
                                            <p:attrNameLst>
                                              <p:attrName>style.visibility</p:attrName>
                                            </p:attrNameLst>
                                          </p:cBhvr>
                                          <p:to>
                                            <p:strVal val="visible"/>
                                          </p:to>
                                        </p:set>
                                        <p:anim calcmode="lin" valueType="num" p14:bounceEnd="77500">
                                          <p:cBhvr additive="base">
                                            <p:cTn id="7" dur="2000" fill="hold"/>
                                            <p:tgtEl>
                                              <p:spTgt spid="92"/>
                                            </p:tgtEl>
                                            <p:attrNameLst>
                                              <p:attrName>ppt_x</p:attrName>
                                            </p:attrNameLst>
                                          </p:cBhvr>
                                          <p:tavLst>
                                            <p:tav tm="0">
                                              <p:val>
                                                <p:strVal val="#ppt_x"/>
                                              </p:val>
                                            </p:tav>
                                            <p:tav tm="100000">
                                              <p:val>
                                                <p:strVal val="#ppt_x"/>
                                              </p:val>
                                            </p:tav>
                                          </p:tavLst>
                                        </p:anim>
                                        <p:anim calcmode="lin" valueType="num" p14:bounceEnd="77500">
                                          <p:cBhvr additive="base">
                                            <p:cTn id="8" dur="2000" fill="hold"/>
                                            <p:tgtEl>
                                              <p:spTgt spid="92"/>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77500">
                                      <p:stCondLst>
                                        <p:cond delay="100"/>
                                      </p:stCondLst>
                                      <p:childTnLst>
                                        <p:set>
                                          <p:cBhvr>
                                            <p:cTn id="10" dur="1" fill="hold">
                                              <p:stCondLst>
                                                <p:cond delay="0"/>
                                              </p:stCondLst>
                                            </p:cTn>
                                            <p:tgtEl>
                                              <p:spTgt spid="93"/>
                                            </p:tgtEl>
                                            <p:attrNameLst>
                                              <p:attrName>style.visibility</p:attrName>
                                            </p:attrNameLst>
                                          </p:cBhvr>
                                          <p:to>
                                            <p:strVal val="visible"/>
                                          </p:to>
                                        </p:set>
                                        <p:anim calcmode="lin" valueType="num" p14:bounceEnd="77500">
                                          <p:cBhvr additive="base">
                                            <p:cTn id="11" dur="2000" fill="hold"/>
                                            <p:tgtEl>
                                              <p:spTgt spid="93"/>
                                            </p:tgtEl>
                                            <p:attrNameLst>
                                              <p:attrName>ppt_x</p:attrName>
                                            </p:attrNameLst>
                                          </p:cBhvr>
                                          <p:tavLst>
                                            <p:tav tm="0">
                                              <p:val>
                                                <p:strVal val="#ppt_x"/>
                                              </p:val>
                                            </p:tav>
                                            <p:tav tm="100000">
                                              <p:val>
                                                <p:strVal val="#ppt_x"/>
                                              </p:val>
                                            </p:tav>
                                          </p:tavLst>
                                        </p:anim>
                                        <p:anim calcmode="lin" valueType="num" p14:bounceEnd="77500">
                                          <p:cBhvr additive="base">
                                            <p:cTn id="12" dur="2000" fill="hold"/>
                                            <p:tgtEl>
                                              <p:spTgt spid="9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77500">
                                      <p:stCondLst>
                                        <p:cond delay="200"/>
                                      </p:stCondLst>
                                      <p:childTnLst>
                                        <p:set>
                                          <p:cBhvr>
                                            <p:cTn id="14" dur="1" fill="hold">
                                              <p:stCondLst>
                                                <p:cond delay="0"/>
                                              </p:stCondLst>
                                            </p:cTn>
                                            <p:tgtEl>
                                              <p:spTgt spid="43"/>
                                            </p:tgtEl>
                                            <p:attrNameLst>
                                              <p:attrName>style.visibility</p:attrName>
                                            </p:attrNameLst>
                                          </p:cBhvr>
                                          <p:to>
                                            <p:strVal val="visible"/>
                                          </p:to>
                                        </p:set>
                                        <p:anim calcmode="lin" valueType="num" p14:bounceEnd="77500">
                                          <p:cBhvr additive="base">
                                            <p:cTn id="15" dur="2000" fill="hold"/>
                                            <p:tgtEl>
                                              <p:spTgt spid="43"/>
                                            </p:tgtEl>
                                            <p:attrNameLst>
                                              <p:attrName>ppt_x</p:attrName>
                                            </p:attrNameLst>
                                          </p:cBhvr>
                                          <p:tavLst>
                                            <p:tav tm="0">
                                              <p:val>
                                                <p:strVal val="#ppt_x"/>
                                              </p:val>
                                            </p:tav>
                                            <p:tav tm="100000">
                                              <p:val>
                                                <p:strVal val="#ppt_x"/>
                                              </p:val>
                                            </p:tav>
                                          </p:tavLst>
                                        </p:anim>
                                        <p:anim calcmode="lin" valueType="num" p14:bounceEnd="77500">
                                          <p:cBhvr additive="base">
                                            <p:cTn id="16" dur="2000" fill="hold"/>
                                            <p:tgtEl>
                                              <p:spTgt spid="43"/>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7500">
                                      <p:stCondLst>
                                        <p:cond delay="300"/>
                                      </p:stCondLst>
                                      <p:childTnLst>
                                        <p:set>
                                          <p:cBhvr>
                                            <p:cTn id="18" dur="1" fill="hold">
                                              <p:stCondLst>
                                                <p:cond delay="0"/>
                                              </p:stCondLst>
                                            </p:cTn>
                                            <p:tgtEl>
                                              <p:spTgt spid="59"/>
                                            </p:tgtEl>
                                            <p:attrNameLst>
                                              <p:attrName>style.visibility</p:attrName>
                                            </p:attrNameLst>
                                          </p:cBhvr>
                                          <p:to>
                                            <p:strVal val="visible"/>
                                          </p:to>
                                        </p:set>
                                        <p:anim calcmode="lin" valueType="num" p14:bounceEnd="77500">
                                          <p:cBhvr additive="base">
                                            <p:cTn id="19" dur="2000" fill="hold"/>
                                            <p:tgtEl>
                                              <p:spTgt spid="59"/>
                                            </p:tgtEl>
                                            <p:attrNameLst>
                                              <p:attrName>ppt_x</p:attrName>
                                            </p:attrNameLst>
                                          </p:cBhvr>
                                          <p:tavLst>
                                            <p:tav tm="0">
                                              <p:val>
                                                <p:strVal val="#ppt_x"/>
                                              </p:val>
                                            </p:tav>
                                            <p:tav tm="100000">
                                              <p:val>
                                                <p:strVal val="#ppt_x"/>
                                              </p:val>
                                            </p:tav>
                                          </p:tavLst>
                                        </p:anim>
                                        <p:anim calcmode="lin" valueType="num" p14:bounceEnd="77500">
                                          <p:cBhvr additive="base">
                                            <p:cTn id="20" dur="2000" fill="hold"/>
                                            <p:tgtEl>
                                              <p:spTgt spid="59"/>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77500">
                                      <p:stCondLst>
                                        <p:cond delay="0"/>
                                      </p:stCondLst>
                                      <p:iterate type="lt">
                                        <p:tmPct val="10000"/>
                                      </p:iterate>
                                      <p:childTnLst>
                                        <p:set>
                                          <p:cBhvr>
                                            <p:cTn id="22" dur="1" fill="hold">
                                              <p:stCondLst>
                                                <p:cond delay="0"/>
                                              </p:stCondLst>
                                            </p:cTn>
                                            <p:tgtEl>
                                              <p:spTgt spid="91"/>
                                            </p:tgtEl>
                                            <p:attrNameLst>
                                              <p:attrName>style.visibility</p:attrName>
                                            </p:attrNameLst>
                                          </p:cBhvr>
                                          <p:to>
                                            <p:strVal val="visible"/>
                                          </p:to>
                                        </p:set>
                                        <p:anim calcmode="lin" valueType="num" p14:bounceEnd="77500">
                                          <p:cBhvr additive="base">
                                            <p:cTn id="23" dur="2000" fill="hold"/>
                                            <p:tgtEl>
                                              <p:spTgt spid="91"/>
                                            </p:tgtEl>
                                            <p:attrNameLst>
                                              <p:attrName>ppt_x</p:attrName>
                                            </p:attrNameLst>
                                          </p:cBhvr>
                                          <p:tavLst>
                                            <p:tav tm="0">
                                              <p:val>
                                                <p:strVal val="#ppt_x"/>
                                              </p:val>
                                            </p:tav>
                                            <p:tav tm="100000">
                                              <p:val>
                                                <p:strVal val="#ppt_x"/>
                                              </p:val>
                                            </p:tav>
                                          </p:tavLst>
                                        </p:anim>
                                        <p:anim calcmode="lin" valueType="num" p14:bounceEnd="77500">
                                          <p:cBhvr additive="base">
                                            <p:cTn id="24" dur="2000" fill="hold"/>
                                            <p:tgtEl>
                                              <p:spTgt spid="9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92"/>
                                            </p:tgtEl>
                                            <p:attrNameLst>
                                              <p:attrName>style.visibility</p:attrName>
                                            </p:attrNameLst>
                                          </p:cBhvr>
                                          <p:to>
                                            <p:strVal val="visible"/>
                                          </p:to>
                                        </p:set>
                                        <p:anim calcmode="lin" valueType="num">
                                          <p:cBhvr additive="base">
                                            <p:cTn id="7" dur="2000" fill="hold"/>
                                            <p:tgtEl>
                                              <p:spTgt spid="92"/>
                                            </p:tgtEl>
                                            <p:attrNameLst>
                                              <p:attrName>ppt_x</p:attrName>
                                            </p:attrNameLst>
                                          </p:cBhvr>
                                          <p:tavLst>
                                            <p:tav tm="0">
                                              <p:val>
                                                <p:strVal val="#ppt_x"/>
                                              </p:val>
                                            </p:tav>
                                            <p:tav tm="100000">
                                              <p:val>
                                                <p:strVal val="#ppt_x"/>
                                              </p:val>
                                            </p:tav>
                                          </p:tavLst>
                                        </p:anim>
                                        <p:anim calcmode="lin" valueType="num">
                                          <p:cBhvr additive="base">
                                            <p:cTn id="8" dur="2000" fill="hold"/>
                                            <p:tgtEl>
                                              <p:spTgt spid="92"/>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100"/>
                                      </p:stCondLst>
                                      <p:childTnLst>
                                        <p:set>
                                          <p:cBhvr>
                                            <p:cTn id="10" dur="1" fill="hold">
                                              <p:stCondLst>
                                                <p:cond delay="0"/>
                                              </p:stCondLst>
                                            </p:cTn>
                                            <p:tgtEl>
                                              <p:spTgt spid="93"/>
                                            </p:tgtEl>
                                            <p:attrNameLst>
                                              <p:attrName>style.visibility</p:attrName>
                                            </p:attrNameLst>
                                          </p:cBhvr>
                                          <p:to>
                                            <p:strVal val="visible"/>
                                          </p:to>
                                        </p:set>
                                        <p:anim calcmode="lin" valueType="num">
                                          <p:cBhvr additive="base">
                                            <p:cTn id="11" dur="2000" fill="hold"/>
                                            <p:tgtEl>
                                              <p:spTgt spid="93"/>
                                            </p:tgtEl>
                                            <p:attrNameLst>
                                              <p:attrName>ppt_x</p:attrName>
                                            </p:attrNameLst>
                                          </p:cBhvr>
                                          <p:tavLst>
                                            <p:tav tm="0">
                                              <p:val>
                                                <p:strVal val="#ppt_x"/>
                                              </p:val>
                                            </p:tav>
                                            <p:tav tm="100000">
                                              <p:val>
                                                <p:strVal val="#ppt_x"/>
                                              </p:val>
                                            </p:tav>
                                          </p:tavLst>
                                        </p:anim>
                                        <p:anim calcmode="lin" valueType="num">
                                          <p:cBhvr additive="base">
                                            <p:cTn id="12" dur="2000" fill="hold"/>
                                            <p:tgtEl>
                                              <p:spTgt spid="9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43"/>
                                            </p:tgtEl>
                                            <p:attrNameLst>
                                              <p:attrName>style.visibility</p:attrName>
                                            </p:attrNameLst>
                                          </p:cBhvr>
                                          <p:to>
                                            <p:strVal val="visible"/>
                                          </p:to>
                                        </p:set>
                                        <p:anim calcmode="lin" valueType="num">
                                          <p:cBhvr additive="base">
                                            <p:cTn id="15" dur="2000" fill="hold"/>
                                            <p:tgtEl>
                                              <p:spTgt spid="43"/>
                                            </p:tgtEl>
                                            <p:attrNameLst>
                                              <p:attrName>ppt_x</p:attrName>
                                            </p:attrNameLst>
                                          </p:cBhvr>
                                          <p:tavLst>
                                            <p:tav tm="0">
                                              <p:val>
                                                <p:strVal val="#ppt_x"/>
                                              </p:val>
                                            </p:tav>
                                            <p:tav tm="100000">
                                              <p:val>
                                                <p:strVal val="#ppt_x"/>
                                              </p:val>
                                            </p:tav>
                                          </p:tavLst>
                                        </p:anim>
                                        <p:anim calcmode="lin" valueType="num">
                                          <p:cBhvr additive="base">
                                            <p:cTn id="16" dur="2000" fill="hold"/>
                                            <p:tgtEl>
                                              <p:spTgt spid="43"/>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59"/>
                                            </p:tgtEl>
                                            <p:attrNameLst>
                                              <p:attrName>style.visibility</p:attrName>
                                            </p:attrNameLst>
                                          </p:cBhvr>
                                          <p:to>
                                            <p:strVal val="visible"/>
                                          </p:to>
                                        </p:set>
                                        <p:anim calcmode="lin" valueType="num">
                                          <p:cBhvr additive="base">
                                            <p:cTn id="19" dur="2000" fill="hold"/>
                                            <p:tgtEl>
                                              <p:spTgt spid="59"/>
                                            </p:tgtEl>
                                            <p:attrNameLst>
                                              <p:attrName>ppt_x</p:attrName>
                                            </p:attrNameLst>
                                          </p:cBhvr>
                                          <p:tavLst>
                                            <p:tav tm="0">
                                              <p:val>
                                                <p:strVal val="#ppt_x"/>
                                              </p:val>
                                            </p:tav>
                                            <p:tav tm="100000">
                                              <p:val>
                                                <p:strVal val="#ppt_x"/>
                                              </p:val>
                                            </p:tav>
                                          </p:tavLst>
                                        </p:anim>
                                        <p:anim calcmode="lin" valueType="num">
                                          <p:cBhvr additive="base">
                                            <p:cTn id="20" dur="2000" fill="hold"/>
                                            <p:tgtEl>
                                              <p:spTgt spid="59"/>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iterate type="lt">
                                        <p:tmPct val="10000"/>
                                      </p:iterate>
                                      <p:childTnLst>
                                        <p:set>
                                          <p:cBhvr>
                                            <p:cTn id="22" dur="1" fill="hold">
                                              <p:stCondLst>
                                                <p:cond delay="0"/>
                                              </p:stCondLst>
                                            </p:cTn>
                                            <p:tgtEl>
                                              <p:spTgt spid="91"/>
                                            </p:tgtEl>
                                            <p:attrNameLst>
                                              <p:attrName>style.visibility</p:attrName>
                                            </p:attrNameLst>
                                          </p:cBhvr>
                                          <p:to>
                                            <p:strVal val="visible"/>
                                          </p:to>
                                        </p:set>
                                        <p:anim calcmode="lin" valueType="num">
                                          <p:cBhvr additive="base">
                                            <p:cTn id="23" dur="2000" fill="hold"/>
                                            <p:tgtEl>
                                              <p:spTgt spid="91"/>
                                            </p:tgtEl>
                                            <p:attrNameLst>
                                              <p:attrName>ppt_x</p:attrName>
                                            </p:attrNameLst>
                                          </p:cBhvr>
                                          <p:tavLst>
                                            <p:tav tm="0">
                                              <p:val>
                                                <p:strVal val="#ppt_x"/>
                                              </p:val>
                                            </p:tav>
                                            <p:tav tm="100000">
                                              <p:val>
                                                <p:strVal val="#ppt_x"/>
                                              </p:val>
                                            </p:tav>
                                          </p:tavLst>
                                        </p:anim>
                                        <p:anim calcmode="lin" valueType="num">
                                          <p:cBhvr additive="base">
                                            <p:cTn id="24" dur="2000" fill="hold"/>
                                            <p:tgtEl>
                                              <p:spTgt spid="9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Lst>
      </p:timing>
    </mc:Fallback>
  </mc:AlternateContent>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 name="Group 23">
            <a:extLst>
              <a:ext uri="{FF2B5EF4-FFF2-40B4-BE49-F238E27FC236}">
                <a16:creationId xmlns:a16="http://schemas.microsoft.com/office/drawing/2014/main" id="{3320AF1A-9120-4A72-9CA3-EB7CA6FC3B74}"/>
              </a:ext>
            </a:extLst>
          </p:cNvPr>
          <p:cNvGrpSpPr/>
          <p:nvPr/>
        </p:nvGrpSpPr>
        <p:grpSpPr>
          <a:xfrm>
            <a:off x="12967463" y="3536830"/>
            <a:ext cx="4920472" cy="6642339"/>
            <a:chOff x="12967463" y="3536830"/>
            <a:chExt cx="4920472" cy="6642339"/>
          </a:xfrm>
        </p:grpSpPr>
        <p:sp>
          <p:nvSpPr>
            <p:cNvPr id="2" name="Rectangle 1">
              <a:extLst>
                <a:ext uri="{FF2B5EF4-FFF2-40B4-BE49-F238E27FC236}">
                  <a16:creationId xmlns:a16="http://schemas.microsoft.com/office/drawing/2014/main" id="{4EC74811-1212-4098-A2A1-1B66B6D983B0}"/>
                </a:ext>
              </a:extLst>
            </p:cNvPr>
            <p:cNvSpPr/>
            <p:nvPr/>
          </p:nvSpPr>
          <p:spPr>
            <a:xfrm>
              <a:off x="12967463" y="3536830"/>
              <a:ext cx="4920472" cy="6642339"/>
            </a:xfrm>
            <a:prstGeom prst="rect">
              <a:avLst/>
            </a:prstGeom>
            <a:solidFill>
              <a:schemeClr val="bg1"/>
            </a:solidFill>
            <a:ln>
              <a:noFill/>
            </a:ln>
            <a:effectLst>
              <a:outerShdw blurRad="622300" dist="190500" dir="2700000" algn="tl" rotWithShape="0">
                <a:schemeClr val="accent2">
                  <a:lumMod val="75000"/>
                  <a:alpha val="54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 name="Group 2">
              <a:extLst>
                <a:ext uri="{FF2B5EF4-FFF2-40B4-BE49-F238E27FC236}">
                  <a16:creationId xmlns:a16="http://schemas.microsoft.com/office/drawing/2014/main" id="{697BBE5E-4A37-4DB2-B3D7-C3316DE1C52E}"/>
                </a:ext>
              </a:extLst>
            </p:cNvPr>
            <p:cNvGrpSpPr/>
            <p:nvPr/>
          </p:nvGrpSpPr>
          <p:grpSpPr>
            <a:xfrm>
              <a:off x="13603551" y="8169215"/>
              <a:ext cx="3530712" cy="453321"/>
              <a:chOff x="5270434" y="7297947"/>
              <a:chExt cx="3530712" cy="453321"/>
            </a:xfrm>
          </p:grpSpPr>
          <p:grpSp>
            <p:nvGrpSpPr>
              <p:cNvPr id="4" name="Group 3">
                <a:extLst>
                  <a:ext uri="{FF2B5EF4-FFF2-40B4-BE49-F238E27FC236}">
                    <a16:creationId xmlns:a16="http://schemas.microsoft.com/office/drawing/2014/main" id="{E05BBFB8-DCFA-4D8A-8451-805C2621E23B}"/>
                  </a:ext>
                </a:extLst>
              </p:cNvPr>
              <p:cNvGrpSpPr/>
              <p:nvPr/>
            </p:nvGrpSpPr>
            <p:grpSpPr>
              <a:xfrm>
                <a:off x="5367346" y="7751268"/>
                <a:ext cx="3364792" cy="0"/>
                <a:chOff x="5342790" y="7751268"/>
                <a:chExt cx="3364792" cy="0"/>
              </a:xfrm>
            </p:grpSpPr>
            <p:cxnSp>
              <p:nvCxnSpPr>
                <p:cNvPr id="7" name="Straight Connector 6">
                  <a:extLst>
                    <a:ext uri="{FF2B5EF4-FFF2-40B4-BE49-F238E27FC236}">
                      <a16:creationId xmlns:a16="http://schemas.microsoft.com/office/drawing/2014/main" id="{4576D01A-69BA-4BFE-A06A-74C2764A5845}"/>
                    </a:ext>
                  </a:extLst>
                </p:cNvPr>
                <p:cNvCxnSpPr/>
                <p:nvPr/>
              </p:nvCxnSpPr>
              <p:spPr>
                <a:xfrm>
                  <a:off x="5342790" y="7751268"/>
                  <a:ext cx="3364792" cy="0"/>
                </a:xfrm>
                <a:prstGeom prst="line">
                  <a:avLst/>
                </a:prstGeom>
                <a:ln w="952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8775D6E2-5CFB-42F5-8451-8544D57CEC38}"/>
                    </a:ext>
                  </a:extLst>
                </p:cNvPr>
                <p:cNvCxnSpPr>
                  <a:cxnSpLocks/>
                </p:cNvCxnSpPr>
                <p:nvPr/>
              </p:nvCxnSpPr>
              <p:spPr>
                <a:xfrm>
                  <a:off x="5342790" y="7751268"/>
                  <a:ext cx="2121811" cy="0"/>
                </a:xfrm>
                <a:prstGeom prst="line">
                  <a:avLst/>
                </a:prstGeom>
                <a:ln w="85725">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5" name="TextBox 4">
                <a:extLst>
                  <a:ext uri="{FF2B5EF4-FFF2-40B4-BE49-F238E27FC236}">
                    <a16:creationId xmlns:a16="http://schemas.microsoft.com/office/drawing/2014/main" id="{C50E2B87-8F1D-4B2C-B3B9-B28407BA3ED1}"/>
                  </a:ext>
                </a:extLst>
              </p:cNvPr>
              <p:cNvSpPr txBox="1"/>
              <p:nvPr/>
            </p:nvSpPr>
            <p:spPr>
              <a:xfrm>
                <a:off x="5270434" y="7297947"/>
                <a:ext cx="1560171" cy="369332"/>
              </a:xfrm>
              <a:prstGeom prst="rect">
                <a:avLst/>
              </a:prstGeom>
              <a:noFill/>
            </p:spPr>
            <p:txBody>
              <a:bodyPr wrap="none" rtlCol="0">
                <a:spAutoFit/>
              </a:bodyPr>
              <a:lstStyle/>
              <a:p>
                <a:pPr algn="l"/>
                <a:r>
                  <a:rPr lang="en-US"/>
                  <a:t>Profession #01</a:t>
                </a:r>
              </a:p>
            </p:txBody>
          </p:sp>
          <p:sp>
            <p:nvSpPr>
              <p:cNvPr id="6" name="TextBox 5">
                <a:extLst>
                  <a:ext uri="{FF2B5EF4-FFF2-40B4-BE49-F238E27FC236}">
                    <a16:creationId xmlns:a16="http://schemas.microsoft.com/office/drawing/2014/main" id="{5C3E750A-07DB-439E-9B68-DCB22DAD2F4D}"/>
                  </a:ext>
                </a:extLst>
              </p:cNvPr>
              <p:cNvSpPr txBox="1"/>
              <p:nvPr/>
            </p:nvSpPr>
            <p:spPr>
              <a:xfrm>
                <a:off x="8158020" y="7297947"/>
                <a:ext cx="643126" cy="369332"/>
              </a:xfrm>
              <a:prstGeom prst="rect">
                <a:avLst/>
              </a:prstGeom>
              <a:noFill/>
            </p:spPr>
            <p:txBody>
              <a:bodyPr wrap="none" rtlCol="0">
                <a:spAutoFit/>
              </a:bodyPr>
              <a:lstStyle/>
              <a:p>
                <a:pPr algn="r"/>
                <a:r>
                  <a:rPr lang="en-US" b="1">
                    <a:solidFill>
                      <a:schemeClr val="accent2">
                        <a:lumMod val="60000"/>
                        <a:lumOff val="40000"/>
                      </a:schemeClr>
                    </a:solidFill>
                    <a:latin typeface="+mj-lt"/>
                  </a:rPr>
                  <a:t>68%</a:t>
                </a:r>
              </a:p>
            </p:txBody>
          </p:sp>
        </p:grpSp>
        <p:grpSp>
          <p:nvGrpSpPr>
            <p:cNvPr id="9" name="Group 8">
              <a:extLst>
                <a:ext uri="{FF2B5EF4-FFF2-40B4-BE49-F238E27FC236}">
                  <a16:creationId xmlns:a16="http://schemas.microsoft.com/office/drawing/2014/main" id="{A72A915B-DE9E-4F9C-8890-AFC5900E4A70}"/>
                </a:ext>
              </a:extLst>
            </p:cNvPr>
            <p:cNvGrpSpPr/>
            <p:nvPr/>
          </p:nvGrpSpPr>
          <p:grpSpPr>
            <a:xfrm>
              <a:off x="13603551" y="8954219"/>
              <a:ext cx="3530712" cy="453321"/>
              <a:chOff x="5270434" y="7297947"/>
              <a:chExt cx="3530712" cy="453321"/>
            </a:xfrm>
          </p:grpSpPr>
          <p:grpSp>
            <p:nvGrpSpPr>
              <p:cNvPr id="10" name="Group 9">
                <a:extLst>
                  <a:ext uri="{FF2B5EF4-FFF2-40B4-BE49-F238E27FC236}">
                    <a16:creationId xmlns:a16="http://schemas.microsoft.com/office/drawing/2014/main" id="{F2E4E44F-8B2C-4659-BC99-77736511C54C}"/>
                  </a:ext>
                </a:extLst>
              </p:cNvPr>
              <p:cNvGrpSpPr/>
              <p:nvPr/>
            </p:nvGrpSpPr>
            <p:grpSpPr>
              <a:xfrm>
                <a:off x="5367346" y="7751268"/>
                <a:ext cx="3364792" cy="0"/>
                <a:chOff x="5342790" y="7751268"/>
                <a:chExt cx="3364792" cy="0"/>
              </a:xfrm>
            </p:grpSpPr>
            <p:cxnSp>
              <p:nvCxnSpPr>
                <p:cNvPr id="13" name="Straight Connector 12">
                  <a:extLst>
                    <a:ext uri="{FF2B5EF4-FFF2-40B4-BE49-F238E27FC236}">
                      <a16:creationId xmlns:a16="http://schemas.microsoft.com/office/drawing/2014/main" id="{B8A351BB-4843-4303-A311-1610A66D1025}"/>
                    </a:ext>
                  </a:extLst>
                </p:cNvPr>
                <p:cNvCxnSpPr/>
                <p:nvPr/>
              </p:nvCxnSpPr>
              <p:spPr>
                <a:xfrm>
                  <a:off x="5342790" y="7751268"/>
                  <a:ext cx="3364792" cy="0"/>
                </a:xfrm>
                <a:prstGeom prst="line">
                  <a:avLst/>
                </a:prstGeom>
                <a:ln w="952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52927497-D2C7-4E6D-AF0B-B39D223C3E83}"/>
                    </a:ext>
                  </a:extLst>
                </p:cNvPr>
                <p:cNvCxnSpPr>
                  <a:cxnSpLocks/>
                </p:cNvCxnSpPr>
                <p:nvPr/>
              </p:nvCxnSpPr>
              <p:spPr>
                <a:xfrm>
                  <a:off x="5342790" y="7751268"/>
                  <a:ext cx="2543077" cy="0"/>
                </a:xfrm>
                <a:prstGeom prst="line">
                  <a:avLst/>
                </a:prstGeom>
                <a:ln w="85725">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11" name="TextBox 10">
                <a:extLst>
                  <a:ext uri="{FF2B5EF4-FFF2-40B4-BE49-F238E27FC236}">
                    <a16:creationId xmlns:a16="http://schemas.microsoft.com/office/drawing/2014/main" id="{D651AAA6-F05F-46ED-874D-605EC1F1845C}"/>
                  </a:ext>
                </a:extLst>
              </p:cNvPr>
              <p:cNvSpPr txBox="1"/>
              <p:nvPr/>
            </p:nvSpPr>
            <p:spPr>
              <a:xfrm>
                <a:off x="5270434" y="7297947"/>
                <a:ext cx="1560171" cy="369332"/>
              </a:xfrm>
              <a:prstGeom prst="rect">
                <a:avLst/>
              </a:prstGeom>
              <a:noFill/>
            </p:spPr>
            <p:txBody>
              <a:bodyPr wrap="none" rtlCol="0">
                <a:spAutoFit/>
              </a:bodyPr>
              <a:lstStyle/>
              <a:p>
                <a:pPr algn="l"/>
                <a:r>
                  <a:rPr lang="en-US"/>
                  <a:t>Profession #01</a:t>
                </a:r>
              </a:p>
            </p:txBody>
          </p:sp>
          <p:sp>
            <p:nvSpPr>
              <p:cNvPr id="12" name="TextBox 11">
                <a:extLst>
                  <a:ext uri="{FF2B5EF4-FFF2-40B4-BE49-F238E27FC236}">
                    <a16:creationId xmlns:a16="http://schemas.microsoft.com/office/drawing/2014/main" id="{6256A2F8-5D82-4CF3-8460-58AE9D7FDA92}"/>
                  </a:ext>
                </a:extLst>
              </p:cNvPr>
              <p:cNvSpPr txBox="1"/>
              <p:nvPr/>
            </p:nvSpPr>
            <p:spPr>
              <a:xfrm>
                <a:off x="8158021" y="7297947"/>
                <a:ext cx="643125" cy="369332"/>
              </a:xfrm>
              <a:prstGeom prst="rect">
                <a:avLst/>
              </a:prstGeom>
              <a:noFill/>
            </p:spPr>
            <p:txBody>
              <a:bodyPr wrap="none" rtlCol="0">
                <a:spAutoFit/>
              </a:bodyPr>
              <a:lstStyle/>
              <a:p>
                <a:pPr algn="r"/>
                <a:r>
                  <a:rPr lang="en-US" b="1">
                    <a:solidFill>
                      <a:schemeClr val="accent2">
                        <a:lumMod val="60000"/>
                        <a:lumOff val="40000"/>
                      </a:schemeClr>
                    </a:solidFill>
                    <a:latin typeface="+mj-lt"/>
                  </a:rPr>
                  <a:t>73%</a:t>
                </a:r>
              </a:p>
            </p:txBody>
          </p:sp>
        </p:grpSp>
        <p:sp>
          <p:nvSpPr>
            <p:cNvPr id="15" name="TextBox 14">
              <a:extLst>
                <a:ext uri="{FF2B5EF4-FFF2-40B4-BE49-F238E27FC236}">
                  <a16:creationId xmlns:a16="http://schemas.microsoft.com/office/drawing/2014/main" id="{98EA57D7-DC0D-4A3C-AEA9-E1389A002145}"/>
                </a:ext>
              </a:extLst>
            </p:cNvPr>
            <p:cNvSpPr txBox="1"/>
            <p:nvPr/>
          </p:nvSpPr>
          <p:spPr>
            <a:xfrm>
              <a:off x="13523468" y="5252858"/>
              <a:ext cx="3718781" cy="1200329"/>
            </a:xfrm>
            <a:prstGeom prst="rect">
              <a:avLst/>
            </a:prstGeom>
            <a:noFill/>
          </p:spPr>
          <p:txBody>
            <a:bodyPr wrap="square" rtlCol="0">
              <a:spAutoFit/>
            </a:bodyPr>
            <a:lstStyle/>
            <a:p>
              <a:r>
                <a:rPr lang="en-US"/>
                <a:t>Nunc interdum velit vulputate, finibus elit et, iaculis neque. Curabitur in augue gravida, ultrices dui eu, ultrices eros.</a:t>
              </a:r>
            </a:p>
          </p:txBody>
        </p:sp>
        <p:sp>
          <p:nvSpPr>
            <p:cNvPr id="16" name="TextBox 15">
              <a:extLst>
                <a:ext uri="{FF2B5EF4-FFF2-40B4-BE49-F238E27FC236}">
                  <a16:creationId xmlns:a16="http://schemas.microsoft.com/office/drawing/2014/main" id="{14630391-F002-4B13-B662-253342A73E0D}"/>
                </a:ext>
              </a:extLst>
            </p:cNvPr>
            <p:cNvSpPr txBox="1"/>
            <p:nvPr/>
          </p:nvSpPr>
          <p:spPr>
            <a:xfrm>
              <a:off x="13523468" y="4214025"/>
              <a:ext cx="1816523" cy="646331"/>
            </a:xfrm>
            <a:prstGeom prst="rect">
              <a:avLst/>
            </a:prstGeom>
            <a:noFill/>
          </p:spPr>
          <p:txBody>
            <a:bodyPr wrap="none" rtlCol="0">
              <a:spAutoFit/>
            </a:bodyPr>
            <a:lstStyle/>
            <a:p>
              <a:pPr algn="l"/>
              <a:r>
                <a:rPr lang="en-US" sz="3600" b="1">
                  <a:solidFill>
                    <a:schemeClr val="accent2"/>
                  </a:solidFill>
                  <a:latin typeface="+mj-lt"/>
                </a:rPr>
                <a:t>Port#01</a:t>
              </a:r>
            </a:p>
          </p:txBody>
        </p:sp>
        <p:sp>
          <p:nvSpPr>
            <p:cNvPr id="17" name="TextBox 16">
              <a:extLst>
                <a:ext uri="{FF2B5EF4-FFF2-40B4-BE49-F238E27FC236}">
                  <a16:creationId xmlns:a16="http://schemas.microsoft.com/office/drawing/2014/main" id="{A22604F0-9C00-498E-B6CE-45DB575E5908}"/>
                </a:ext>
              </a:extLst>
            </p:cNvPr>
            <p:cNvSpPr txBox="1"/>
            <p:nvPr/>
          </p:nvSpPr>
          <p:spPr>
            <a:xfrm>
              <a:off x="13523467" y="7074421"/>
              <a:ext cx="3966901" cy="646331"/>
            </a:xfrm>
            <a:prstGeom prst="rect">
              <a:avLst/>
            </a:prstGeom>
            <a:noFill/>
          </p:spPr>
          <p:txBody>
            <a:bodyPr wrap="square" rtlCol="0">
              <a:spAutoFit/>
            </a:bodyPr>
            <a:lstStyle/>
            <a:p>
              <a:r>
                <a:rPr lang="en-US" i="1" u="sng">
                  <a:solidFill>
                    <a:schemeClr val="tx1">
                      <a:lumMod val="25000"/>
                      <a:lumOff val="75000"/>
                    </a:schemeClr>
                  </a:solidFill>
                </a:rPr>
                <a:t>Keywords: Portfolio, Business, Deck, Economy, Francaising, Explore, Solution</a:t>
              </a:r>
              <a:endParaRPr lang="en-US" i="1" u="sng"/>
            </a:p>
          </p:txBody>
        </p:sp>
      </p:grpSp>
      <p:grpSp>
        <p:nvGrpSpPr>
          <p:cNvPr id="23" name="Group 22">
            <a:extLst>
              <a:ext uri="{FF2B5EF4-FFF2-40B4-BE49-F238E27FC236}">
                <a16:creationId xmlns:a16="http://schemas.microsoft.com/office/drawing/2014/main" id="{A366F2E5-75E0-406C-B425-F0E46040146F}"/>
              </a:ext>
            </a:extLst>
          </p:cNvPr>
          <p:cNvGrpSpPr/>
          <p:nvPr/>
        </p:nvGrpSpPr>
        <p:grpSpPr>
          <a:xfrm>
            <a:off x="18929564" y="6515937"/>
            <a:ext cx="2677062" cy="646331"/>
            <a:chOff x="18929564" y="6515937"/>
            <a:chExt cx="2677062" cy="646331"/>
          </a:xfrm>
        </p:grpSpPr>
        <p:sp>
          <p:nvSpPr>
            <p:cNvPr id="18" name="Freeform 5">
              <a:extLst>
                <a:ext uri="{FF2B5EF4-FFF2-40B4-BE49-F238E27FC236}">
                  <a16:creationId xmlns:a16="http://schemas.microsoft.com/office/drawing/2014/main" id="{8C40E51A-742E-487D-AC45-669AB3E98D10}"/>
                </a:ext>
              </a:extLst>
            </p:cNvPr>
            <p:cNvSpPr>
              <a:spLocks noEditPoints="1"/>
            </p:cNvSpPr>
            <p:nvPr/>
          </p:nvSpPr>
          <p:spPr bwMode="auto">
            <a:xfrm>
              <a:off x="20939579" y="6553733"/>
              <a:ext cx="667047" cy="608535"/>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lumMod val="90000"/>
                <a:lumOff val="10000"/>
              </a:schemeClr>
            </a:solidFill>
            <a:ln w="1524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 name="TextBox 18">
              <a:extLst>
                <a:ext uri="{FF2B5EF4-FFF2-40B4-BE49-F238E27FC236}">
                  <a16:creationId xmlns:a16="http://schemas.microsoft.com/office/drawing/2014/main" id="{15CECE02-0A7F-447F-ABC4-D2E73708FCC7}"/>
                </a:ext>
              </a:extLst>
            </p:cNvPr>
            <p:cNvSpPr txBox="1"/>
            <p:nvPr/>
          </p:nvSpPr>
          <p:spPr>
            <a:xfrm>
              <a:off x="18929564" y="6515937"/>
              <a:ext cx="1821332" cy="646331"/>
            </a:xfrm>
            <a:prstGeom prst="rect">
              <a:avLst/>
            </a:prstGeom>
            <a:noFill/>
          </p:spPr>
          <p:txBody>
            <a:bodyPr wrap="none" rtlCol="0">
              <a:spAutoFit/>
            </a:bodyPr>
            <a:lstStyle/>
            <a:p>
              <a:pPr algn="l"/>
              <a:r>
                <a:rPr lang="en-US" sz="3600">
                  <a:solidFill>
                    <a:schemeClr val="tx1">
                      <a:lumMod val="90000"/>
                      <a:lumOff val="10000"/>
                    </a:schemeClr>
                  </a:solidFill>
                  <a:latin typeface="+mj-lt"/>
                </a:rPr>
                <a:t>more…</a:t>
              </a:r>
            </a:p>
          </p:txBody>
        </p:sp>
      </p:grpSp>
      <p:sp>
        <p:nvSpPr>
          <p:cNvPr id="20" name="Rectangle 19">
            <a:extLst>
              <a:ext uri="{FF2B5EF4-FFF2-40B4-BE49-F238E27FC236}">
                <a16:creationId xmlns:a16="http://schemas.microsoft.com/office/drawing/2014/main" id="{D1C9603D-E098-480D-A5FA-2E4D6C43422F}"/>
              </a:ext>
            </a:extLst>
          </p:cNvPr>
          <p:cNvSpPr/>
          <p:nvPr/>
        </p:nvSpPr>
        <p:spPr>
          <a:xfrm>
            <a:off x="5607045" y="5621947"/>
            <a:ext cx="5882843" cy="923330"/>
          </a:xfrm>
          <a:prstGeom prst="rect">
            <a:avLst/>
          </a:prstGeom>
        </p:spPr>
        <p:txBody>
          <a:bodyPr wrap="square">
            <a:spAutoFit/>
          </a:bodyPr>
          <a:lstStyle/>
          <a:p>
            <a:pPr algn="r"/>
            <a:r>
              <a:rPr lang="en-US" sz="5400" b="1">
                <a:latin typeface="Century Gothic"/>
              </a:rPr>
              <a:t>Description</a:t>
            </a:r>
            <a:endParaRPr lang="en-US" sz="5400"/>
          </a:p>
        </p:txBody>
      </p:sp>
      <p:sp>
        <p:nvSpPr>
          <p:cNvPr id="21" name="TextBox 20">
            <a:extLst>
              <a:ext uri="{FF2B5EF4-FFF2-40B4-BE49-F238E27FC236}">
                <a16:creationId xmlns:a16="http://schemas.microsoft.com/office/drawing/2014/main" id="{C91F2CA5-5071-45FC-A3C6-78F1E23027B3}"/>
              </a:ext>
            </a:extLst>
          </p:cNvPr>
          <p:cNvSpPr txBox="1"/>
          <p:nvPr/>
        </p:nvSpPr>
        <p:spPr>
          <a:xfrm>
            <a:off x="6179390" y="6664432"/>
            <a:ext cx="5310498" cy="1429622"/>
          </a:xfrm>
          <a:prstGeom prst="rect">
            <a:avLst/>
          </a:prstGeom>
          <a:noFill/>
        </p:spPr>
        <p:txBody>
          <a:bodyPr wrap="square" rtlCol="0" anchor="ctr">
            <a:spAutoFit/>
          </a:bodyPr>
          <a:lstStyle/>
          <a:p>
            <a:pPr algn="r">
              <a:lnSpc>
                <a:spcPct val="150000"/>
              </a:lnSpc>
            </a:pPr>
            <a:r>
              <a:rPr lang="en-US" sz="2000">
                <a:solidFill>
                  <a:srgbClr val="FFFFFF"/>
                </a:solidFill>
              </a:rPr>
              <a:t>This is a very young collection of charts, with the goal of keeping these components very customizable.</a:t>
            </a:r>
            <a:endParaRPr lang="en-US" sz="2400">
              <a:solidFill>
                <a:srgbClr val="FFFFFF"/>
              </a:solidFill>
            </a:endParaRPr>
          </a:p>
        </p:txBody>
      </p:sp>
    </p:spTree>
    <p:extLst>
      <p:ext uri="{BB962C8B-B14F-4D97-AF65-F5344CB8AC3E}">
        <p14:creationId xmlns:p14="http://schemas.microsoft.com/office/powerpoint/2010/main" val="37938161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14:presetBounceEnd="77500">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14:bounceEnd="77500">
                                          <p:cBhvr additive="base">
                                            <p:cTn id="7" dur="2000" fill="hold"/>
                                            <p:tgtEl>
                                              <p:spTgt spid="23"/>
                                            </p:tgtEl>
                                            <p:attrNameLst>
                                              <p:attrName>ppt_x</p:attrName>
                                            </p:attrNameLst>
                                          </p:cBhvr>
                                          <p:tavLst>
                                            <p:tav tm="0">
                                              <p:val>
                                                <p:strVal val="0-#ppt_w/2"/>
                                              </p:val>
                                            </p:tav>
                                            <p:tav tm="100000">
                                              <p:val>
                                                <p:strVal val="#ppt_x"/>
                                              </p:val>
                                            </p:tav>
                                          </p:tavLst>
                                        </p:anim>
                                        <p:anim calcmode="lin" valueType="num" p14:bounceEnd="77500">
                                          <p:cBhvr additive="base">
                                            <p:cTn id="8" dur="2000" fill="hold"/>
                                            <p:tgtEl>
                                              <p:spTgt spid="23"/>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14:presetBounceEnd="77500">
                                      <p:stCondLst>
                                        <p:cond delay="100"/>
                                      </p:stCondLst>
                                      <p:childTnLst>
                                        <p:set>
                                          <p:cBhvr>
                                            <p:cTn id="10" dur="1" fill="hold">
                                              <p:stCondLst>
                                                <p:cond delay="0"/>
                                              </p:stCondLst>
                                            </p:cTn>
                                            <p:tgtEl>
                                              <p:spTgt spid="24"/>
                                            </p:tgtEl>
                                            <p:attrNameLst>
                                              <p:attrName>style.visibility</p:attrName>
                                            </p:attrNameLst>
                                          </p:cBhvr>
                                          <p:to>
                                            <p:strVal val="visible"/>
                                          </p:to>
                                        </p:set>
                                        <p:anim calcmode="lin" valueType="num" p14:bounceEnd="77500">
                                          <p:cBhvr additive="base">
                                            <p:cTn id="11" dur="2000" fill="hold"/>
                                            <p:tgtEl>
                                              <p:spTgt spid="24"/>
                                            </p:tgtEl>
                                            <p:attrNameLst>
                                              <p:attrName>ppt_x</p:attrName>
                                            </p:attrNameLst>
                                          </p:cBhvr>
                                          <p:tavLst>
                                            <p:tav tm="0">
                                              <p:val>
                                                <p:strVal val="0-#ppt_w/2"/>
                                              </p:val>
                                            </p:tav>
                                            <p:tav tm="100000">
                                              <p:val>
                                                <p:strVal val="#ppt_x"/>
                                              </p:val>
                                            </p:tav>
                                          </p:tavLst>
                                        </p:anim>
                                        <p:anim calcmode="lin" valueType="num" p14:bounceEnd="77500">
                                          <p:cBhvr additive="base">
                                            <p:cTn id="12" dur="2000" fill="hold"/>
                                            <p:tgtEl>
                                              <p:spTgt spid="24"/>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14:presetBounceEnd="77500">
                                      <p:stCondLst>
                                        <p:cond delay="200"/>
                                      </p:stCondLst>
                                      <p:childTnLst>
                                        <p:set>
                                          <p:cBhvr>
                                            <p:cTn id="14" dur="1" fill="hold">
                                              <p:stCondLst>
                                                <p:cond delay="0"/>
                                              </p:stCondLst>
                                            </p:cTn>
                                            <p:tgtEl>
                                              <p:spTgt spid="20"/>
                                            </p:tgtEl>
                                            <p:attrNameLst>
                                              <p:attrName>style.visibility</p:attrName>
                                            </p:attrNameLst>
                                          </p:cBhvr>
                                          <p:to>
                                            <p:strVal val="visible"/>
                                          </p:to>
                                        </p:set>
                                        <p:anim calcmode="lin" valueType="num" p14:bounceEnd="77500">
                                          <p:cBhvr additive="base">
                                            <p:cTn id="15" dur="2000" fill="hold"/>
                                            <p:tgtEl>
                                              <p:spTgt spid="20"/>
                                            </p:tgtEl>
                                            <p:attrNameLst>
                                              <p:attrName>ppt_x</p:attrName>
                                            </p:attrNameLst>
                                          </p:cBhvr>
                                          <p:tavLst>
                                            <p:tav tm="0">
                                              <p:val>
                                                <p:strVal val="0-#ppt_w/2"/>
                                              </p:val>
                                            </p:tav>
                                            <p:tav tm="100000">
                                              <p:val>
                                                <p:strVal val="#ppt_x"/>
                                              </p:val>
                                            </p:tav>
                                          </p:tavLst>
                                        </p:anim>
                                        <p:anim calcmode="lin" valueType="num" p14:bounceEnd="77500">
                                          <p:cBhvr additive="base">
                                            <p:cTn id="16" dur="2000" fill="hold"/>
                                            <p:tgtEl>
                                              <p:spTgt spid="20"/>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14:presetBounceEnd="77500">
                                      <p:stCondLst>
                                        <p:cond delay="300"/>
                                      </p:stCondLst>
                                      <p:childTnLst>
                                        <p:set>
                                          <p:cBhvr>
                                            <p:cTn id="18" dur="1" fill="hold">
                                              <p:stCondLst>
                                                <p:cond delay="0"/>
                                              </p:stCondLst>
                                            </p:cTn>
                                            <p:tgtEl>
                                              <p:spTgt spid="21"/>
                                            </p:tgtEl>
                                            <p:attrNameLst>
                                              <p:attrName>style.visibility</p:attrName>
                                            </p:attrNameLst>
                                          </p:cBhvr>
                                          <p:to>
                                            <p:strVal val="visible"/>
                                          </p:to>
                                        </p:set>
                                        <p:anim calcmode="lin" valueType="num" p14:bounceEnd="77500">
                                          <p:cBhvr additive="base">
                                            <p:cTn id="19" dur="2000" fill="hold"/>
                                            <p:tgtEl>
                                              <p:spTgt spid="21"/>
                                            </p:tgtEl>
                                            <p:attrNameLst>
                                              <p:attrName>ppt_x</p:attrName>
                                            </p:attrNameLst>
                                          </p:cBhvr>
                                          <p:tavLst>
                                            <p:tav tm="0">
                                              <p:val>
                                                <p:strVal val="0-#ppt_w/2"/>
                                              </p:val>
                                            </p:tav>
                                            <p:tav tm="100000">
                                              <p:val>
                                                <p:strVal val="#ppt_x"/>
                                              </p:val>
                                            </p:tav>
                                          </p:tavLst>
                                        </p:anim>
                                        <p:anim calcmode="lin" valueType="num" p14:bounceEnd="77500">
                                          <p:cBhvr additive="base">
                                            <p:cTn id="20" dur="2000" fill="hold"/>
                                            <p:tgtEl>
                                              <p:spTgt spid="2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additive="base">
                                            <p:cTn id="7" dur="2000" fill="hold"/>
                                            <p:tgtEl>
                                              <p:spTgt spid="23"/>
                                            </p:tgtEl>
                                            <p:attrNameLst>
                                              <p:attrName>ppt_x</p:attrName>
                                            </p:attrNameLst>
                                          </p:cBhvr>
                                          <p:tavLst>
                                            <p:tav tm="0">
                                              <p:val>
                                                <p:strVal val="0-#ppt_w/2"/>
                                              </p:val>
                                            </p:tav>
                                            <p:tav tm="100000">
                                              <p:val>
                                                <p:strVal val="#ppt_x"/>
                                              </p:val>
                                            </p:tav>
                                          </p:tavLst>
                                        </p:anim>
                                        <p:anim calcmode="lin" valueType="num">
                                          <p:cBhvr additive="base">
                                            <p:cTn id="8" dur="2000" fill="hold"/>
                                            <p:tgtEl>
                                              <p:spTgt spid="23"/>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100"/>
                                      </p:stCondLst>
                                      <p:childTnLst>
                                        <p:set>
                                          <p:cBhvr>
                                            <p:cTn id="10" dur="1" fill="hold">
                                              <p:stCondLst>
                                                <p:cond delay="0"/>
                                              </p:stCondLst>
                                            </p:cTn>
                                            <p:tgtEl>
                                              <p:spTgt spid="24"/>
                                            </p:tgtEl>
                                            <p:attrNameLst>
                                              <p:attrName>style.visibility</p:attrName>
                                            </p:attrNameLst>
                                          </p:cBhvr>
                                          <p:to>
                                            <p:strVal val="visible"/>
                                          </p:to>
                                        </p:set>
                                        <p:anim calcmode="lin" valueType="num">
                                          <p:cBhvr additive="base">
                                            <p:cTn id="11" dur="2000" fill="hold"/>
                                            <p:tgtEl>
                                              <p:spTgt spid="24"/>
                                            </p:tgtEl>
                                            <p:attrNameLst>
                                              <p:attrName>ppt_x</p:attrName>
                                            </p:attrNameLst>
                                          </p:cBhvr>
                                          <p:tavLst>
                                            <p:tav tm="0">
                                              <p:val>
                                                <p:strVal val="0-#ppt_w/2"/>
                                              </p:val>
                                            </p:tav>
                                            <p:tav tm="100000">
                                              <p:val>
                                                <p:strVal val="#ppt_x"/>
                                              </p:val>
                                            </p:tav>
                                          </p:tavLst>
                                        </p:anim>
                                        <p:anim calcmode="lin" valueType="num">
                                          <p:cBhvr additive="base">
                                            <p:cTn id="12" dur="2000" fill="hold"/>
                                            <p:tgtEl>
                                              <p:spTgt spid="24"/>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200"/>
                                      </p:stCondLst>
                                      <p:childTnLst>
                                        <p:set>
                                          <p:cBhvr>
                                            <p:cTn id="14" dur="1" fill="hold">
                                              <p:stCondLst>
                                                <p:cond delay="0"/>
                                              </p:stCondLst>
                                            </p:cTn>
                                            <p:tgtEl>
                                              <p:spTgt spid="20"/>
                                            </p:tgtEl>
                                            <p:attrNameLst>
                                              <p:attrName>style.visibility</p:attrName>
                                            </p:attrNameLst>
                                          </p:cBhvr>
                                          <p:to>
                                            <p:strVal val="visible"/>
                                          </p:to>
                                        </p:set>
                                        <p:anim calcmode="lin" valueType="num">
                                          <p:cBhvr additive="base">
                                            <p:cTn id="15" dur="2000" fill="hold"/>
                                            <p:tgtEl>
                                              <p:spTgt spid="20"/>
                                            </p:tgtEl>
                                            <p:attrNameLst>
                                              <p:attrName>ppt_x</p:attrName>
                                            </p:attrNameLst>
                                          </p:cBhvr>
                                          <p:tavLst>
                                            <p:tav tm="0">
                                              <p:val>
                                                <p:strVal val="0-#ppt_w/2"/>
                                              </p:val>
                                            </p:tav>
                                            <p:tav tm="100000">
                                              <p:val>
                                                <p:strVal val="#ppt_x"/>
                                              </p:val>
                                            </p:tav>
                                          </p:tavLst>
                                        </p:anim>
                                        <p:anim calcmode="lin" valueType="num">
                                          <p:cBhvr additive="base">
                                            <p:cTn id="16" dur="2000" fill="hold"/>
                                            <p:tgtEl>
                                              <p:spTgt spid="20"/>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300"/>
                                      </p:stCondLst>
                                      <p:childTnLst>
                                        <p:set>
                                          <p:cBhvr>
                                            <p:cTn id="18" dur="1" fill="hold">
                                              <p:stCondLst>
                                                <p:cond delay="0"/>
                                              </p:stCondLst>
                                            </p:cTn>
                                            <p:tgtEl>
                                              <p:spTgt spid="21"/>
                                            </p:tgtEl>
                                            <p:attrNameLst>
                                              <p:attrName>style.visibility</p:attrName>
                                            </p:attrNameLst>
                                          </p:cBhvr>
                                          <p:to>
                                            <p:strVal val="visible"/>
                                          </p:to>
                                        </p:set>
                                        <p:anim calcmode="lin" valueType="num">
                                          <p:cBhvr additive="base">
                                            <p:cTn id="19" dur="2000" fill="hold"/>
                                            <p:tgtEl>
                                              <p:spTgt spid="21"/>
                                            </p:tgtEl>
                                            <p:attrNameLst>
                                              <p:attrName>ppt_x</p:attrName>
                                            </p:attrNameLst>
                                          </p:cBhvr>
                                          <p:tavLst>
                                            <p:tav tm="0">
                                              <p:val>
                                                <p:strVal val="0-#ppt_w/2"/>
                                              </p:val>
                                            </p:tav>
                                            <p:tav tm="100000">
                                              <p:val>
                                                <p:strVal val="#ppt_x"/>
                                              </p:val>
                                            </p:tav>
                                          </p:tavLst>
                                        </p:anim>
                                        <p:anim calcmode="lin" valueType="num">
                                          <p:cBhvr additive="base">
                                            <p:cTn id="20" dur="2000" fill="hold"/>
                                            <p:tgtEl>
                                              <p:spTgt spid="2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Lst>
      </p:timing>
    </mc:Fallback>
  </mc:AlternateContent>
</p:sld>
</file>

<file path=ppt/slides/slide20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4" name="Group 23">
            <a:extLst>
              <a:ext uri="{FF2B5EF4-FFF2-40B4-BE49-F238E27FC236}">
                <a16:creationId xmlns:a16="http://schemas.microsoft.com/office/drawing/2014/main" id="{3320AF1A-9120-4A72-9CA3-EB7CA6FC3B74}"/>
              </a:ext>
            </a:extLst>
          </p:cNvPr>
          <p:cNvGrpSpPr/>
          <p:nvPr/>
        </p:nvGrpSpPr>
        <p:grpSpPr>
          <a:xfrm>
            <a:off x="12967463" y="3536830"/>
            <a:ext cx="4920472" cy="6642339"/>
            <a:chOff x="12967463" y="3536830"/>
            <a:chExt cx="4920472" cy="6642339"/>
          </a:xfrm>
        </p:grpSpPr>
        <p:sp>
          <p:nvSpPr>
            <p:cNvPr id="2" name="Rectangle 1">
              <a:extLst>
                <a:ext uri="{FF2B5EF4-FFF2-40B4-BE49-F238E27FC236}">
                  <a16:creationId xmlns:a16="http://schemas.microsoft.com/office/drawing/2014/main" id="{4EC74811-1212-4098-A2A1-1B66B6D983B0}"/>
                </a:ext>
              </a:extLst>
            </p:cNvPr>
            <p:cNvSpPr/>
            <p:nvPr/>
          </p:nvSpPr>
          <p:spPr>
            <a:xfrm>
              <a:off x="12967463" y="3536830"/>
              <a:ext cx="4920472" cy="6642339"/>
            </a:xfrm>
            <a:prstGeom prst="rect">
              <a:avLst/>
            </a:prstGeom>
            <a:solidFill>
              <a:schemeClr val="bg1"/>
            </a:solidFill>
            <a:ln>
              <a:noFill/>
            </a:ln>
            <a:effectLst>
              <a:outerShdw blurRad="622300" dist="190500" dir="2700000" algn="tl" rotWithShape="0">
                <a:schemeClr val="accent2">
                  <a:lumMod val="75000"/>
                  <a:alpha val="54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 name="Group 2">
              <a:extLst>
                <a:ext uri="{FF2B5EF4-FFF2-40B4-BE49-F238E27FC236}">
                  <a16:creationId xmlns:a16="http://schemas.microsoft.com/office/drawing/2014/main" id="{697BBE5E-4A37-4DB2-B3D7-C3316DE1C52E}"/>
                </a:ext>
              </a:extLst>
            </p:cNvPr>
            <p:cNvGrpSpPr/>
            <p:nvPr/>
          </p:nvGrpSpPr>
          <p:grpSpPr>
            <a:xfrm>
              <a:off x="13603551" y="8169215"/>
              <a:ext cx="3530712" cy="453321"/>
              <a:chOff x="5270434" y="7297947"/>
              <a:chExt cx="3530712" cy="453321"/>
            </a:xfrm>
          </p:grpSpPr>
          <p:grpSp>
            <p:nvGrpSpPr>
              <p:cNvPr id="4" name="Group 3">
                <a:extLst>
                  <a:ext uri="{FF2B5EF4-FFF2-40B4-BE49-F238E27FC236}">
                    <a16:creationId xmlns:a16="http://schemas.microsoft.com/office/drawing/2014/main" id="{E05BBFB8-DCFA-4D8A-8451-805C2621E23B}"/>
                  </a:ext>
                </a:extLst>
              </p:cNvPr>
              <p:cNvGrpSpPr/>
              <p:nvPr/>
            </p:nvGrpSpPr>
            <p:grpSpPr>
              <a:xfrm>
                <a:off x="5367346" y="7751268"/>
                <a:ext cx="3364792" cy="0"/>
                <a:chOff x="5342790" y="7751268"/>
                <a:chExt cx="3364792" cy="0"/>
              </a:xfrm>
            </p:grpSpPr>
            <p:cxnSp>
              <p:nvCxnSpPr>
                <p:cNvPr id="7" name="Straight Connector 6">
                  <a:extLst>
                    <a:ext uri="{FF2B5EF4-FFF2-40B4-BE49-F238E27FC236}">
                      <a16:creationId xmlns:a16="http://schemas.microsoft.com/office/drawing/2014/main" id="{4576D01A-69BA-4BFE-A06A-74C2764A5845}"/>
                    </a:ext>
                  </a:extLst>
                </p:cNvPr>
                <p:cNvCxnSpPr/>
                <p:nvPr/>
              </p:nvCxnSpPr>
              <p:spPr>
                <a:xfrm>
                  <a:off x="5342790" y="7751268"/>
                  <a:ext cx="3364792" cy="0"/>
                </a:xfrm>
                <a:prstGeom prst="line">
                  <a:avLst/>
                </a:prstGeom>
                <a:ln w="952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8775D6E2-5CFB-42F5-8451-8544D57CEC38}"/>
                    </a:ext>
                  </a:extLst>
                </p:cNvPr>
                <p:cNvCxnSpPr>
                  <a:cxnSpLocks/>
                </p:cNvCxnSpPr>
                <p:nvPr/>
              </p:nvCxnSpPr>
              <p:spPr>
                <a:xfrm>
                  <a:off x="5342790" y="7751268"/>
                  <a:ext cx="2121811" cy="0"/>
                </a:xfrm>
                <a:prstGeom prst="line">
                  <a:avLst/>
                </a:prstGeom>
                <a:ln w="85725">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5" name="TextBox 4">
                <a:extLst>
                  <a:ext uri="{FF2B5EF4-FFF2-40B4-BE49-F238E27FC236}">
                    <a16:creationId xmlns:a16="http://schemas.microsoft.com/office/drawing/2014/main" id="{C50E2B87-8F1D-4B2C-B3B9-B28407BA3ED1}"/>
                  </a:ext>
                </a:extLst>
              </p:cNvPr>
              <p:cNvSpPr txBox="1"/>
              <p:nvPr/>
            </p:nvSpPr>
            <p:spPr>
              <a:xfrm>
                <a:off x="5270434" y="7297947"/>
                <a:ext cx="1560171" cy="369332"/>
              </a:xfrm>
              <a:prstGeom prst="rect">
                <a:avLst/>
              </a:prstGeom>
              <a:noFill/>
            </p:spPr>
            <p:txBody>
              <a:bodyPr wrap="none" rtlCol="0">
                <a:spAutoFit/>
              </a:bodyPr>
              <a:lstStyle/>
              <a:p>
                <a:pPr algn="l"/>
                <a:r>
                  <a:rPr lang="en-US"/>
                  <a:t>Profession #01</a:t>
                </a:r>
              </a:p>
            </p:txBody>
          </p:sp>
          <p:sp>
            <p:nvSpPr>
              <p:cNvPr id="6" name="TextBox 5">
                <a:extLst>
                  <a:ext uri="{FF2B5EF4-FFF2-40B4-BE49-F238E27FC236}">
                    <a16:creationId xmlns:a16="http://schemas.microsoft.com/office/drawing/2014/main" id="{5C3E750A-07DB-439E-9B68-DCB22DAD2F4D}"/>
                  </a:ext>
                </a:extLst>
              </p:cNvPr>
              <p:cNvSpPr txBox="1"/>
              <p:nvPr/>
            </p:nvSpPr>
            <p:spPr>
              <a:xfrm>
                <a:off x="8158020" y="7297947"/>
                <a:ext cx="643126" cy="369332"/>
              </a:xfrm>
              <a:prstGeom prst="rect">
                <a:avLst/>
              </a:prstGeom>
              <a:noFill/>
            </p:spPr>
            <p:txBody>
              <a:bodyPr wrap="none" rtlCol="0">
                <a:spAutoFit/>
              </a:bodyPr>
              <a:lstStyle/>
              <a:p>
                <a:pPr algn="r"/>
                <a:r>
                  <a:rPr lang="en-US" b="1">
                    <a:solidFill>
                      <a:schemeClr val="accent2">
                        <a:lumMod val="60000"/>
                        <a:lumOff val="40000"/>
                      </a:schemeClr>
                    </a:solidFill>
                    <a:latin typeface="+mj-lt"/>
                  </a:rPr>
                  <a:t>68%</a:t>
                </a:r>
              </a:p>
            </p:txBody>
          </p:sp>
        </p:grpSp>
        <p:grpSp>
          <p:nvGrpSpPr>
            <p:cNvPr id="9" name="Group 8">
              <a:extLst>
                <a:ext uri="{FF2B5EF4-FFF2-40B4-BE49-F238E27FC236}">
                  <a16:creationId xmlns:a16="http://schemas.microsoft.com/office/drawing/2014/main" id="{A72A915B-DE9E-4F9C-8890-AFC5900E4A70}"/>
                </a:ext>
              </a:extLst>
            </p:cNvPr>
            <p:cNvGrpSpPr/>
            <p:nvPr/>
          </p:nvGrpSpPr>
          <p:grpSpPr>
            <a:xfrm>
              <a:off x="13603551" y="8954219"/>
              <a:ext cx="3530712" cy="453321"/>
              <a:chOff x="5270434" y="7297947"/>
              <a:chExt cx="3530712" cy="453321"/>
            </a:xfrm>
          </p:grpSpPr>
          <p:grpSp>
            <p:nvGrpSpPr>
              <p:cNvPr id="10" name="Group 9">
                <a:extLst>
                  <a:ext uri="{FF2B5EF4-FFF2-40B4-BE49-F238E27FC236}">
                    <a16:creationId xmlns:a16="http://schemas.microsoft.com/office/drawing/2014/main" id="{F2E4E44F-8B2C-4659-BC99-77736511C54C}"/>
                  </a:ext>
                </a:extLst>
              </p:cNvPr>
              <p:cNvGrpSpPr/>
              <p:nvPr/>
            </p:nvGrpSpPr>
            <p:grpSpPr>
              <a:xfrm>
                <a:off x="5367346" y="7751268"/>
                <a:ext cx="3364792" cy="0"/>
                <a:chOff x="5342790" y="7751268"/>
                <a:chExt cx="3364792" cy="0"/>
              </a:xfrm>
            </p:grpSpPr>
            <p:cxnSp>
              <p:nvCxnSpPr>
                <p:cNvPr id="13" name="Straight Connector 12">
                  <a:extLst>
                    <a:ext uri="{FF2B5EF4-FFF2-40B4-BE49-F238E27FC236}">
                      <a16:creationId xmlns:a16="http://schemas.microsoft.com/office/drawing/2014/main" id="{B8A351BB-4843-4303-A311-1610A66D1025}"/>
                    </a:ext>
                  </a:extLst>
                </p:cNvPr>
                <p:cNvCxnSpPr/>
                <p:nvPr/>
              </p:nvCxnSpPr>
              <p:spPr>
                <a:xfrm>
                  <a:off x="5342790" y="7751268"/>
                  <a:ext cx="3364792" cy="0"/>
                </a:xfrm>
                <a:prstGeom prst="line">
                  <a:avLst/>
                </a:prstGeom>
                <a:ln w="952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52927497-D2C7-4E6D-AF0B-B39D223C3E83}"/>
                    </a:ext>
                  </a:extLst>
                </p:cNvPr>
                <p:cNvCxnSpPr>
                  <a:cxnSpLocks/>
                </p:cNvCxnSpPr>
                <p:nvPr/>
              </p:nvCxnSpPr>
              <p:spPr>
                <a:xfrm>
                  <a:off x="5342790" y="7751268"/>
                  <a:ext cx="2543077" cy="0"/>
                </a:xfrm>
                <a:prstGeom prst="line">
                  <a:avLst/>
                </a:prstGeom>
                <a:ln w="85725">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11" name="TextBox 10">
                <a:extLst>
                  <a:ext uri="{FF2B5EF4-FFF2-40B4-BE49-F238E27FC236}">
                    <a16:creationId xmlns:a16="http://schemas.microsoft.com/office/drawing/2014/main" id="{D651AAA6-F05F-46ED-874D-605EC1F1845C}"/>
                  </a:ext>
                </a:extLst>
              </p:cNvPr>
              <p:cNvSpPr txBox="1"/>
              <p:nvPr/>
            </p:nvSpPr>
            <p:spPr>
              <a:xfrm>
                <a:off x="5270434" y="7297947"/>
                <a:ext cx="1560171" cy="369332"/>
              </a:xfrm>
              <a:prstGeom prst="rect">
                <a:avLst/>
              </a:prstGeom>
              <a:noFill/>
            </p:spPr>
            <p:txBody>
              <a:bodyPr wrap="none" rtlCol="0">
                <a:spAutoFit/>
              </a:bodyPr>
              <a:lstStyle/>
              <a:p>
                <a:pPr algn="l"/>
                <a:r>
                  <a:rPr lang="en-US"/>
                  <a:t>Profession #01</a:t>
                </a:r>
              </a:p>
            </p:txBody>
          </p:sp>
          <p:sp>
            <p:nvSpPr>
              <p:cNvPr id="12" name="TextBox 11">
                <a:extLst>
                  <a:ext uri="{FF2B5EF4-FFF2-40B4-BE49-F238E27FC236}">
                    <a16:creationId xmlns:a16="http://schemas.microsoft.com/office/drawing/2014/main" id="{6256A2F8-5D82-4CF3-8460-58AE9D7FDA92}"/>
                  </a:ext>
                </a:extLst>
              </p:cNvPr>
              <p:cNvSpPr txBox="1"/>
              <p:nvPr/>
            </p:nvSpPr>
            <p:spPr>
              <a:xfrm>
                <a:off x="8158021" y="7297947"/>
                <a:ext cx="643125" cy="369332"/>
              </a:xfrm>
              <a:prstGeom prst="rect">
                <a:avLst/>
              </a:prstGeom>
              <a:noFill/>
            </p:spPr>
            <p:txBody>
              <a:bodyPr wrap="none" rtlCol="0">
                <a:spAutoFit/>
              </a:bodyPr>
              <a:lstStyle/>
              <a:p>
                <a:pPr algn="r"/>
                <a:r>
                  <a:rPr lang="en-US" b="1">
                    <a:solidFill>
                      <a:schemeClr val="accent2">
                        <a:lumMod val="60000"/>
                        <a:lumOff val="40000"/>
                      </a:schemeClr>
                    </a:solidFill>
                    <a:latin typeface="+mj-lt"/>
                  </a:rPr>
                  <a:t>73%</a:t>
                </a:r>
              </a:p>
            </p:txBody>
          </p:sp>
        </p:grpSp>
        <p:sp>
          <p:nvSpPr>
            <p:cNvPr id="15" name="TextBox 14">
              <a:extLst>
                <a:ext uri="{FF2B5EF4-FFF2-40B4-BE49-F238E27FC236}">
                  <a16:creationId xmlns:a16="http://schemas.microsoft.com/office/drawing/2014/main" id="{98EA57D7-DC0D-4A3C-AEA9-E1389A002145}"/>
                </a:ext>
              </a:extLst>
            </p:cNvPr>
            <p:cNvSpPr txBox="1"/>
            <p:nvPr/>
          </p:nvSpPr>
          <p:spPr>
            <a:xfrm>
              <a:off x="13523468" y="5252858"/>
              <a:ext cx="3718781" cy="1200329"/>
            </a:xfrm>
            <a:prstGeom prst="rect">
              <a:avLst/>
            </a:prstGeom>
            <a:noFill/>
          </p:spPr>
          <p:txBody>
            <a:bodyPr wrap="square" rtlCol="0">
              <a:spAutoFit/>
            </a:bodyPr>
            <a:lstStyle/>
            <a:p>
              <a:r>
                <a:rPr lang="en-US"/>
                <a:t>Nunc interdum velit vulputate, finibus elit et, iaculis neque. Curabitur in augue gravida, ultrices dui eu, ultrices eros.</a:t>
              </a:r>
            </a:p>
          </p:txBody>
        </p:sp>
        <p:sp>
          <p:nvSpPr>
            <p:cNvPr id="16" name="TextBox 15">
              <a:extLst>
                <a:ext uri="{FF2B5EF4-FFF2-40B4-BE49-F238E27FC236}">
                  <a16:creationId xmlns:a16="http://schemas.microsoft.com/office/drawing/2014/main" id="{14630391-F002-4B13-B662-253342A73E0D}"/>
                </a:ext>
              </a:extLst>
            </p:cNvPr>
            <p:cNvSpPr txBox="1"/>
            <p:nvPr/>
          </p:nvSpPr>
          <p:spPr>
            <a:xfrm>
              <a:off x="13523468" y="4214025"/>
              <a:ext cx="1816523" cy="646331"/>
            </a:xfrm>
            <a:prstGeom prst="rect">
              <a:avLst/>
            </a:prstGeom>
            <a:noFill/>
          </p:spPr>
          <p:txBody>
            <a:bodyPr wrap="none" rtlCol="0">
              <a:spAutoFit/>
            </a:bodyPr>
            <a:lstStyle/>
            <a:p>
              <a:pPr algn="l"/>
              <a:r>
                <a:rPr lang="en-US" sz="3600" b="1">
                  <a:solidFill>
                    <a:schemeClr val="accent2"/>
                  </a:solidFill>
                  <a:latin typeface="+mj-lt"/>
                </a:rPr>
                <a:t>Port#01</a:t>
              </a:r>
            </a:p>
          </p:txBody>
        </p:sp>
        <p:sp>
          <p:nvSpPr>
            <p:cNvPr id="17" name="TextBox 16">
              <a:extLst>
                <a:ext uri="{FF2B5EF4-FFF2-40B4-BE49-F238E27FC236}">
                  <a16:creationId xmlns:a16="http://schemas.microsoft.com/office/drawing/2014/main" id="{A22604F0-9C00-498E-B6CE-45DB575E5908}"/>
                </a:ext>
              </a:extLst>
            </p:cNvPr>
            <p:cNvSpPr txBox="1"/>
            <p:nvPr/>
          </p:nvSpPr>
          <p:spPr>
            <a:xfrm>
              <a:off x="13523467" y="7074421"/>
              <a:ext cx="3966901" cy="646331"/>
            </a:xfrm>
            <a:prstGeom prst="rect">
              <a:avLst/>
            </a:prstGeom>
            <a:noFill/>
          </p:spPr>
          <p:txBody>
            <a:bodyPr wrap="square" rtlCol="0">
              <a:spAutoFit/>
            </a:bodyPr>
            <a:lstStyle/>
            <a:p>
              <a:r>
                <a:rPr lang="en-US" i="1" u="sng">
                  <a:solidFill>
                    <a:schemeClr val="tx1">
                      <a:lumMod val="25000"/>
                      <a:lumOff val="75000"/>
                    </a:schemeClr>
                  </a:solidFill>
                </a:rPr>
                <a:t>Keywords: Portfolio, Business, Deck, Economy, Francaising, Explore, Solution</a:t>
              </a:r>
              <a:endParaRPr lang="en-US" i="1" u="sng"/>
            </a:p>
          </p:txBody>
        </p:sp>
      </p:grpSp>
      <p:grpSp>
        <p:nvGrpSpPr>
          <p:cNvPr id="23" name="Group 22">
            <a:extLst>
              <a:ext uri="{FF2B5EF4-FFF2-40B4-BE49-F238E27FC236}">
                <a16:creationId xmlns:a16="http://schemas.microsoft.com/office/drawing/2014/main" id="{A366F2E5-75E0-406C-B425-F0E46040146F}"/>
              </a:ext>
            </a:extLst>
          </p:cNvPr>
          <p:cNvGrpSpPr/>
          <p:nvPr/>
        </p:nvGrpSpPr>
        <p:grpSpPr>
          <a:xfrm>
            <a:off x="18929564" y="6515937"/>
            <a:ext cx="2677062" cy="646331"/>
            <a:chOff x="18929564" y="6515937"/>
            <a:chExt cx="2677062" cy="646331"/>
          </a:xfrm>
        </p:grpSpPr>
        <p:sp>
          <p:nvSpPr>
            <p:cNvPr id="18" name="Freeform 5">
              <a:extLst>
                <a:ext uri="{FF2B5EF4-FFF2-40B4-BE49-F238E27FC236}">
                  <a16:creationId xmlns:a16="http://schemas.microsoft.com/office/drawing/2014/main" id="{8C40E51A-742E-487D-AC45-669AB3E98D10}"/>
                </a:ext>
              </a:extLst>
            </p:cNvPr>
            <p:cNvSpPr>
              <a:spLocks noEditPoints="1"/>
            </p:cNvSpPr>
            <p:nvPr/>
          </p:nvSpPr>
          <p:spPr bwMode="auto">
            <a:xfrm>
              <a:off x="20939579" y="6553733"/>
              <a:ext cx="667047" cy="608535"/>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lumMod val="90000"/>
                <a:lumOff val="10000"/>
              </a:schemeClr>
            </a:solidFill>
            <a:ln w="1524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 name="TextBox 18">
              <a:extLst>
                <a:ext uri="{FF2B5EF4-FFF2-40B4-BE49-F238E27FC236}">
                  <a16:creationId xmlns:a16="http://schemas.microsoft.com/office/drawing/2014/main" id="{15CECE02-0A7F-447F-ABC4-D2E73708FCC7}"/>
                </a:ext>
              </a:extLst>
            </p:cNvPr>
            <p:cNvSpPr txBox="1"/>
            <p:nvPr/>
          </p:nvSpPr>
          <p:spPr>
            <a:xfrm>
              <a:off x="18929564" y="6515937"/>
              <a:ext cx="1821332" cy="646331"/>
            </a:xfrm>
            <a:prstGeom prst="rect">
              <a:avLst/>
            </a:prstGeom>
            <a:noFill/>
          </p:spPr>
          <p:txBody>
            <a:bodyPr wrap="none" rtlCol="0">
              <a:spAutoFit/>
            </a:bodyPr>
            <a:lstStyle/>
            <a:p>
              <a:pPr algn="l"/>
              <a:r>
                <a:rPr lang="en-US" sz="3600">
                  <a:solidFill>
                    <a:schemeClr val="tx1">
                      <a:lumMod val="90000"/>
                      <a:lumOff val="10000"/>
                    </a:schemeClr>
                  </a:solidFill>
                  <a:latin typeface="+mj-lt"/>
                </a:rPr>
                <a:t>more…</a:t>
              </a:r>
            </a:p>
          </p:txBody>
        </p:sp>
      </p:grpSp>
      <p:sp>
        <p:nvSpPr>
          <p:cNvPr id="20" name="Rectangle 19">
            <a:extLst>
              <a:ext uri="{FF2B5EF4-FFF2-40B4-BE49-F238E27FC236}">
                <a16:creationId xmlns:a16="http://schemas.microsoft.com/office/drawing/2014/main" id="{D1C9603D-E098-480D-A5FA-2E4D6C43422F}"/>
              </a:ext>
            </a:extLst>
          </p:cNvPr>
          <p:cNvSpPr/>
          <p:nvPr/>
        </p:nvSpPr>
        <p:spPr>
          <a:xfrm>
            <a:off x="5607045" y="5621947"/>
            <a:ext cx="5882843" cy="923330"/>
          </a:xfrm>
          <a:prstGeom prst="rect">
            <a:avLst/>
          </a:prstGeom>
        </p:spPr>
        <p:txBody>
          <a:bodyPr wrap="square">
            <a:spAutoFit/>
          </a:bodyPr>
          <a:lstStyle/>
          <a:p>
            <a:pPr algn="r"/>
            <a:r>
              <a:rPr lang="en-US" sz="5400" b="1">
                <a:latin typeface="Century Gothic"/>
              </a:rPr>
              <a:t>Description</a:t>
            </a:r>
            <a:endParaRPr lang="en-US" sz="5400"/>
          </a:p>
        </p:txBody>
      </p:sp>
      <p:sp>
        <p:nvSpPr>
          <p:cNvPr id="21" name="TextBox 20">
            <a:extLst>
              <a:ext uri="{FF2B5EF4-FFF2-40B4-BE49-F238E27FC236}">
                <a16:creationId xmlns:a16="http://schemas.microsoft.com/office/drawing/2014/main" id="{C91F2CA5-5071-45FC-A3C6-78F1E23027B3}"/>
              </a:ext>
            </a:extLst>
          </p:cNvPr>
          <p:cNvSpPr txBox="1"/>
          <p:nvPr/>
        </p:nvSpPr>
        <p:spPr>
          <a:xfrm>
            <a:off x="6179390" y="6664432"/>
            <a:ext cx="5310498" cy="1429622"/>
          </a:xfrm>
          <a:prstGeom prst="rect">
            <a:avLst/>
          </a:prstGeom>
          <a:noFill/>
        </p:spPr>
        <p:txBody>
          <a:bodyPr wrap="square" rtlCol="0" anchor="ctr">
            <a:spAutoFit/>
          </a:bodyPr>
          <a:lstStyle/>
          <a:p>
            <a:pPr algn="r">
              <a:lnSpc>
                <a:spcPct val="150000"/>
              </a:lnSpc>
            </a:pPr>
            <a:r>
              <a:rPr lang="en-US" sz="2000">
                <a:solidFill>
                  <a:srgbClr val="FFFFFF"/>
                </a:solidFill>
              </a:rPr>
              <a:t>This is a very young collection of charts, with the goal of keeping these components very customizable.</a:t>
            </a:r>
            <a:endParaRPr lang="en-US" sz="2400">
              <a:solidFill>
                <a:srgbClr val="FFFFFF"/>
              </a:solidFill>
            </a:endParaRPr>
          </a:p>
        </p:txBody>
      </p:sp>
    </p:spTree>
    <p:extLst>
      <p:ext uri="{BB962C8B-B14F-4D97-AF65-F5344CB8AC3E}">
        <p14:creationId xmlns:p14="http://schemas.microsoft.com/office/powerpoint/2010/main" val="95390688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14:presetBounceEnd="77500">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14:bounceEnd="77500">
                                          <p:cBhvr additive="base">
                                            <p:cTn id="7" dur="2000" fill="hold"/>
                                            <p:tgtEl>
                                              <p:spTgt spid="23"/>
                                            </p:tgtEl>
                                            <p:attrNameLst>
                                              <p:attrName>ppt_x</p:attrName>
                                            </p:attrNameLst>
                                          </p:cBhvr>
                                          <p:tavLst>
                                            <p:tav tm="0">
                                              <p:val>
                                                <p:strVal val="0-#ppt_w/2"/>
                                              </p:val>
                                            </p:tav>
                                            <p:tav tm="100000">
                                              <p:val>
                                                <p:strVal val="#ppt_x"/>
                                              </p:val>
                                            </p:tav>
                                          </p:tavLst>
                                        </p:anim>
                                        <p:anim calcmode="lin" valueType="num" p14:bounceEnd="77500">
                                          <p:cBhvr additive="base">
                                            <p:cTn id="8" dur="2000" fill="hold"/>
                                            <p:tgtEl>
                                              <p:spTgt spid="23"/>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14:presetBounceEnd="77500">
                                      <p:stCondLst>
                                        <p:cond delay="100"/>
                                      </p:stCondLst>
                                      <p:childTnLst>
                                        <p:set>
                                          <p:cBhvr>
                                            <p:cTn id="10" dur="1" fill="hold">
                                              <p:stCondLst>
                                                <p:cond delay="0"/>
                                              </p:stCondLst>
                                            </p:cTn>
                                            <p:tgtEl>
                                              <p:spTgt spid="24"/>
                                            </p:tgtEl>
                                            <p:attrNameLst>
                                              <p:attrName>style.visibility</p:attrName>
                                            </p:attrNameLst>
                                          </p:cBhvr>
                                          <p:to>
                                            <p:strVal val="visible"/>
                                          </p:to>
                                        </p:set>
                                        <p:anim calcmode="lin" valueType="num" p14:bounceEnd="77500">
                                          <p:cBhvr additive="base">
                                            <p:cTn id="11" dur="2000" fill="hold"/>
                                            <p:tgtEl>
                                              <p:spTgt spid="24"/>
                                            </p:tgtEl>
                                            <p:attrNameLst>
                                              <p:attrName>ppt_x</p:attrName>
                                            </p:attrNameLst>
                                          </p:cBhvr>
                                          <p:tavLst>
                                            <p:tav tm="0">
                                              <p:val>
                                                <p:strVal val="0-#ppt_w/2"/>
                                              </p:val>
                                            </p:tav>
                                            <p:tav tm="100000">
                                              <p:val>
                                                <p:strVal val="#ppt_x"/>
                                              </p:val>
                                            </p:tav>
                                          </p:tavLst>
                                        </p:anim>
                                        <p:anim calcmode="lin" valueType="num" p14:bounceEnd="77500">
                                          <p:cBhvr additive="base">
                                            <p:cTn id="12" dur="2000" fill="hold"/>
                                            <p:tgtEl>
                                              <p:spTgt spid="24"/>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14:presetBounceEnd="77500">
                                      <p:stCondLst>
                                        <p:cond delay="200"/>
                                      </p:stCondLst>
                                      <p:childTnLst>
                                        <p:set>
                                          <p:cBhvr>
                                            <p:cTn id="14" dur="1" fill="hold">
                                              <p:stCondLst>
                                                <p:cond delay="0"/>
                                              </p:stCondLst>
                                            </p:cTn>
                                            <p:tgtEl>
                                              <p:spTgt spid="20"/>
                                            </p:tgtEl>
                                            <p:attrNameLst>
                                              <p:attrName>style.visibility</p:attrName>
                                            </p:attrNameLst>
                                          </p:cBhvr>
                                          <p:to>
                                            <p:strVal val="visible"/>
                                          </p:to>
                                        </p:set>
                                        <p:anim calcmode="lin" valueType="num" p14:bounceEnd="77500">
                                          <p:cBhvr additive="base">
                                            <p:cTn id="15" dur="2000" fill="hold"/>
                                            <p:tgtEl>
                                              <p:spTgt spid="20"/>
                                            </p:tgtEl>
                                            <p:attrNameLst>
                                              <p:attrName>ppt_x</p:attrName>
                                            </p:attrNameLst>
                                          </p:cBhvr>
                                          <p:tavLst>
                                            <p:tav tm="0">
                                              <p:val>
                                                <p:strVal val="0-#ppt_w/2"/>
                                              </p:val>
                                            </p:tav>
                                            <p:tav tm="100000">
                                              <p:val>
                                                <p:strVal val="#ppt_x"/>
                                              </p:val>
                                            </p:tav>
                                          </p:tavLst>
                                        </p:anim>
                                        <p:anim calcmode="lin" valueType="num" p14:bounceEnd="77500">
                                          <p:cBhvr additive="base">
                                            <p:cTn id="16" dur="2000" fill="hold"/>
                                            <p:tgtEl>
                                              <p:spTgt spid="20"/>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14:presetBounceEnd="77500">
                                      <p:stCondLst>
                                        <p:cond delay="300"/>
                                      </p:stCondLst>
                                      <p:childTnLst>
                                        <p:set>
                                          <p:cBhvr>
                                            <p:cTn id="18" dur="1" fill="hold">
                                              <p:stCondLst>
                                                <p:cond delay="0"/>
                                              </p:stCondLst>
                                            </p:cTn>
                                            <p:tgtEl>
                                              <p:spTgt spid="21"/>
                                            </p:tgtEl>
                                            <p:attrNameLst>
                                              <p:attrName>style.visibility</p:attrName>
                                            </p:attrNameLst>
                                          </p:cBhvr>
                                          <p:to>
                                            <p:strVal val="visible"/>
                                          </p:to>
                                        </p:set>
                                        <p:anim calcmode="lin" valueType="num" p14:bounceEnd="77500">
                                          <p:cBhvr additive="base">
                                            <p:cTn id="19" dur="2000" fill="hold"/>
                                            <p:tgtEl>
                                              <p:spTgt spid="21"/>
                                            </p:tgtEl>
                                            <p:attrNameLst>
                                              <p:attrName>ppt_x</p:attrName>
                                            </p:attrNameLst>
                                          </p:cBhvr>
                                          <p:tavLst>
                                            <p:tav tm="0">
                                              <p:val>
                                                <p:strVal val="0-#ppt_w/2"/>
                                              </p:val>
                                            </p:tav>
                                            <p:tav tm="100000">
                                              <p:val>
                                                <p:strVal val="#ppt_x"/>
                                              </p:val>
                                            </p:tav>
                                          </p:tavLst>
                                        </p:anim>
                                        <p:anim calcmode="lin" valueType="num" p14:bounceEnd="77500">
                                          <p:cBhvr additive="base">
                                            <p:cTn id="20" dur="2000" fill="hold"/>
                                            <p:tgtEl>
                                              <p:spTgt spid="2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additive="base">
                                            <p:cTn id="7" dur="2000" fill="hold"/>
                                            <p:tgtEl>
                                              <p:spTgt spid="23"/>
                                            </p:tgtEl>
                                            <p:attrNameLst>
                                              <p:attrName>ppt_x</p:attrName>
                                            </p:attrNameLst>
                                          </p:cBhvr>
                                          <p:tavLst>
                                            <p:tav tm="0">
                                              <p:val>
                                                <p:strVal val="0-#ppt_w/2"/>
                                              </p:val>
                                            </p:tav>
                                            <p:tav tm="100000">
                                              <p:val>
                                                <p:strVal val="#ppt_x"/>
                                              </p:val>
                                            </p:tav>
                                          </p:tavLst>
                                        </p:anim>
                                        <p:anim calcmode="lin" valueType="num">
                                          <p:cBhvr additive="base">
                                            <p:cTn id="8" dur="2000" fill="hold"/>
                                            <p:tgtEl>
                                              <p:spTgt spid="23"/>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100"/>
                                      </p:stCondLst>
                                      <p:childTnLst>
                                        <p:set>
                                          <p:cBhvr>
                                            <p:cTn id="10" dur="1" fill="hold">
                                              <p:stCondLst>
                                                <p:cond delay="0"/>
                                              </p:stCondLst>
                                            </p:cTn>
                                            <p:tgtEl>
                                              <p:spTgt spid="24"/>
                                            </p:tgtEl>
                                            <p:attrNameLst>
                                              <p:attrName>style.visibility</p:attrName>
                                            </p:attrNameLst>
                                          </p:cBhvr>
                                          <p:to>
                                            <p:strVal val="visible"/>
                                          </p:to>
                                        </p:set>
                                        <p:anim calcmode="lin" valueType="num">
                                          <p:cBhvr additive="base">
                                            <p:cTn id="11" dur="2000" fill="hold"/>
                                            <p:tgtEl>
                                              <p:spTgt spid="24"/>
                                            </p:tgtEl>
                                            <p:attrNameLst>
                                              <p:attrName>ppt_x</p:attrName>
                                            </p:attrNameLst>
                                          </p:cBhvr>
                                          <p:tavLst>
                                            <p:tav tm="0">
                                              <p:val>
                                                <p:strVal val="0-#ppt_w/2"/>
                                              </p:val>
                                            </p:tav>
                                            <p:tav tm="100000">
                                              <p:val>
                                                <p:strVal val="#ppt_x"/>
                                              </p:val>
                                            </p:tav>
                                          </p:tavLst>
                                        </p:anim>
                                        <p:anim calcmode="lin" valueType="num">
                                          <p:cBhvr additive="base">
                                            <p:cTn id="12" dur="2000" fill="hold"/>
                                            <p:tgtEl>
                                              <p:spTgt spid="24"/>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200"/>
                                      </p:stCondLst>
                                      <p:childTnLst>
                                        <p:set>
                                          <p:cBhvr>
                                            <p:cTn id="14" dur="1" fill="hold">
                                              <p:stCondLst>
                                                <p:cond delay="0"/>
                                              </p:stCondLst>
                                            </p:cTn>
                                            <p:tgtEl>
                                              <p:spTgt spid="20"/>
                                            </p:tgtEl>
                                            <p:attrNameLst>
                                              <p:attrName>style.visibility</p:attrName>
                                            </p:attrNameLst>
                                          </p:cBhvr>
                                          <p:to>
                                            <p:strVal val="visible"/>
                                          </p:to>
                                        </p:set>
                                        <p:anim calcmode="lin" valueType="num">
                                          <p:cBhvr additive="base">
                                            <p:cTn id="15" dur="2000" fill="hold"/>
                                            <p:tgtEl>
                                              <p:spTgt spid="20"/>
                                            </p:tgtEl>
                                            <p:attrNameLst>
                                              <p:attrName>ppt_x</p:attrName>
                                            </p:attrNameLst>
                                          </p:cBhvr>
                                          <p:tavLst>
                                            <p:tav tm="0">
                                              <p:val>
                                                <p:strVal val="0-#ppt_w/2"/>
                                              </p:val>
                                            </p:tav>
                                            <p:tav tm="100000">
                                              <p:val>
                                                <p:strVal val="#ppt_x"/>
                                              </p:val>
                                            </p:tav>
                                          </p:tavLst>
                                        </p:anim>
                                        <p:anim calcmode="lin" valueType="num">
                                          <p:cBhvr additive="base">
                                            <p:cTn id="16" dur="2000" fill="hold"/>
                                            <p:tgtEl>
                                              <p:spTgt spid="20"/>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300"/>
                                      </p:stCondLst>
                                      <p:childTnLst>
                                        <p:set>
                                          <p:cBhvr>
                                            <p:cTn id="18" dur="1" fill="hold">
                                              <p:stCondLst>
                                                <p:cond delay="0"/>
                                              </p:stCondLst>
                                            </p:cTn>
                                            <p:tgtEl>
                                              <p:spTgt spid="21"/>
                                            </p:tgtEl>
                                            <p:attrNameLst>
                                              <p:attrName>style.visibility</p:attrName>
                                            </p:attrNameLst>
                                          </p:cBhvr>
                                          <p:to>
                                            <p:strVal val="visible"/>
                                          </p:to>
                                        </p:set>
                                        <p:anim calcmode="lin" valueType="num">
                                          <p:cBhvr additive="base">
                                            <p:cTn id="19" dur="2000" fill="hold"/>
                                            <p:tgtEl>
                                              <p:spTgt spid="21"/>
                                            </p:tgtEl>
                                            <p:attrNameLst>
                                              <p:attrName>ppt_x</p:attrName>
                                            </p:attrNameLst>
                                          </p:cBhvr>
                                          <p:tavLst>
                                            <p:tav tm="0">
                                              <p:val>
                                                <p:strVal val="0-#ppt_w/2"/>
                                              </p:val>
                                            </p:tav>
                                            <p:tav tm="100000">
                                              <p:val>
                                                <p:strVal val="#ppt_x"/>
                                              </p:val>
                                            </p:tav>
                                          </p:tavLst>
                                        </p:anim>
                                        <p:anim calcmode="lin" valueType="num">
                                          <p:cBhvr additive="base">
                                            <p:cTn id="20" dur="2000" fill="hold"/>
                                            <p:tgtEl>
                                              <p:spTgt spid="2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Lst>
      </p:timing>
    </mc:Fallback>
  </mc:AlternateContent>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Rectangle 36">
            <a:extLst>
              <a:ext uri="{FF2B5EF4-FFF2-40B4-BE49-F238E27FC236}">
                <a16:creationId xmlns:a16="http://schemas.microsoft.com/office/drawing/2014/main" id="{979C4924-D065-48AB-9938-6E97D1E2D9A9}"/>
              </a:ext>
            </a:extLst>
          </p:cNvPr>
          <p:cNvSpPr/>
          <p:nvPr/>
        </p:nvSpPr>
        <p:spPr>
          <a:xfrm>
            <a:off x="2204607" y="3752795"/>
            <a:ext cx="20136985" cy="5386090"/>
          </a:xfrm>
          <a:prstGeom prst="rect">
            <a:avLst/>
          </a:prstGeom>
        </p:spPr>
        <p:txBody>
          <a:bodyPr wrap="square">
            <a:spAutoFit/>
          </a:bodyPr>
          <a:lstStyle/>
          <a:p>
            <a:pPr algn="ctr"/>
            <a:r>
              <a:rPr lang="en-US" sz="34400" b="1" kern="2100" spc="2000">
                <a:solidFill>
                  <a:schemeClr val="tx1">
                    <a:alpha val="8000"/>
                  </a:schemeClr>
                </a:solidFill>
                <a:latin typeface="Century Gothic"/>
              </a:rPr>
              <a:t>Portfolio</a:t>
            </a:r>
            <a:endParaRPr lang="en-US" sz="34400" kern="2100" spc="2000">
              <a:solidFill>
                <a:schemeClr val="tx1">
                  <a:alpha val="8000"/>
                </a:schemeClr>
              </a:solidFill>
            </a:endParaRPr>
          </a:p>
        </p:txBody>
      </p:sp>
      <p:sp>
        <p:nvSpPr>
          <p:cNvPr id="2" name="Rectangle 1">
            <a:extLst>
              <a:ext uri="{FF2B5EF4-FFF2-40B4-BE49-F238E27FC236}">
                <a16:creationId xmlns:a16="http://schemas.microsoft.com/office/drawing/2014/main" id="{6A380F28-E331-424B-B338-8D981E9C17DC}"/>
              </a:ext>
            </a:extLst>
          </p:cNvPr>
          <p:cNvSpPr/>
          <p:nvPr/>
        </p:nvSpPr>
        <p:spPr>
          <a:xfrm>
            <a:off x="12712711" y="5621947"/>
            <a:ext cx="6290905" cy="923330"/>
          </a:xfrm>
          <a:prstGeom prst="rect">
            <a:avLst/>
          </a:prstGeom>
        </p:spPr>
        <p:txBody>
          <a:bodyPr wrap="square">
            <a:spAutoFit/>
          </a:bodyPr>
          <a:lstStyle/>
          <a:p>
            <a:r>
              <a:rPr lang="en-US" sz="5400" b="1">
                <a:latin typeface="Century Gothic"/>
              </a:rPr>
              <a:t>Description </a:t>
            </a:r>
            <a:r>
              <a:rPr lang="en-US" sz="2800" b="1">
                <a:latin typeface="Century Gothic"/>
              </a:rPr>
              <a:t>#001</a:t>
            </a:r>
            <a:endParaRPr lang="en-US" sz="5400"/>
          </a:p>
        </p:txBody>
      </p:sp>
      <p:sp>
        <p:nvSpPr>
          <p:cNvPr id="3" name="TextBox 2">
            <a:extLst>
              <a:ext uri="{FF2B5EF4-FFF2-40B4-BE49-F238E27FC236}">
                <a16:creationId xmlns:a16="http://schemas.microsoft.com/office/drawing/2014/main" id="{CD988F1E-0550-4D7B-9AAE-B2365F76FD9D}"/>
              </a:ext>
            </a:extLst>
          </p:cNvPr>
          <p:cNvSpPr txBox="1"/>
          <p:nvPr/>
        </p:nvSpPr>
        <p:spPr>
          <a:xfrm>
            <a:off x="12712711" y="6664432"/>
            <a:ext cx="6290905" cy="1429622"/>
          </a:xfrm>
          <a:prstGeom prst="rect">
            <a:avLst/>
          </a:prstGeom>
          <a:noFill/>
        </p:spPr>
        <p:txBody>
          <a:bodyPr wrap="square" rtlCol="0" anchor="ctr">
            <a:spAutoFit/>
          </a:bodyPr>
          <a:lstStyle/>
          <a:p>
            <a:pPr>
              <a:lnSpc>
                <a:spcPct val="150000"/>
              </a:lnSpc>
            </a:pPr>
            <a:r>
              <a:rPr lang="en-US" sz="2000">
                <a:solidFill>
                  <a:srgbClr val="FFFFFF"/>
                </a:solidFill>
              </a:rPr>
              <a:t>This is a very young collection of charts, with the goal of keeping these components very customizable.</a:t>
            </a:r>
            <a:endParaRPr lang="en-US" sz="2400">
              <a:solidFill>
                <a:srgbClr val="FFFFFF"/>
              </a:solidFill>
            </a:endParaRPr>
          </a:p>
        </p:txBody>
      </p:sp>
      <p:grpSp>
        <p:nvGrpSpPr>
          <p:cNvPr id="5" name="Group 4">
            <a:extLst>
              <a:ext uri="{FF2B5EF4-FFF2-40B4-BE49-F238E27FC236}">
                <a16:creationId xmlns:a16="http://schemas.microsoft.com/office/drawing/2014/main" id="{BB4B4769-995D-4154-87EB-A9FEFA7D2049}"/>
              </a:ext>
            </a:extLst>
          </p:cNvPr>
          <p:cNvGrpSpPr/>
          <p:nvPr/>
        </p:nvGrpSpPr>
        <p:grpSpPr>
          <a:xfrm>
            <a:off x="2828215" y="3536830"/>
            <a:ext cx="4072705" cy="6642339"/>
            <a:chOff x="2315216" y="3536831"/>
            <a:chExt cx="4072705" cy="6642339"/>
          </a:xfrm>
        </p:grpSpPr>
        <p:sp>
          <p:nvSpPr>
            <p:cNvPr id="6" name="Rectangle 5">
              <a:extLst>
                <a:ext uri="{FF2B5EF4-FFF2-40B4-BE49-F238E27FC236}">
                  <a16:creationId xmlns:a16="http://schemas.microsoft.com/office/drawing/2014/main" id="{64A6B823-17EC-4CFF-A56F-809852D7FBBC}"/>
                </a:ext>
              </a:extLst>
            </p:cNvPr>
            <p:cNvSpPr/>
            <p:nvPr/>
          </p:nvSpPr>
          <p:spPr>
            <a:xfrm>
              <a:off x="2315216" y="3536831"/>
              <a:ext cx="4072705" cy="6642339"/>
            </a:xfrm>
            <a:prstGeom prst="rect">
              <a:avLst/>
            </a:prstGeom>
            <a:solidFill>
              <a:schemeClr val="bg1"/>
            </a:solidFill>
            <a:ln>
              <a:noFill/>
            </a:ln>
            <a:effectLst>
              <a:outerShdw blurRad="622300" dist="190500" dir="2700000" algn="tl" rotWithShape="0">
                <a:schemeClr val="accent2">
                  <a:lumMod val="75000"/>
                  <a:alpha val="54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6">
              <a:extLst>
                <a:ext uri="{FF2B5EF4-FFF2-40B4-BE49-F238E27FC236}">
                  <a16:creationId xmlns:a16="http://schemas.microsoft.com/office/drawing/2014/main" id="{A09E1702-CED5-4989-98D9-74C4EEC84747}"/>
                </a:ext>
              </a:extLst>
            </p:cNvPr>
            <p:cNvGrpSpPr/>
            <p:nvPr/>
          </p:nvGrpSpPr>
          <p:grpSpPr>
            <a:xfrm>
              <a:off x="2690915" y="4214026"/>
              <a:ext cx="3131784" cy="5329801"/>
              <a:chOff x="2871221" y="4214026"/>
              <a:chExt cx="3131784" cy="5329801"/>
            </a:xfrm>
          </p:grpSpPr>
          <p:sp>
            <p:nvSpPr>
              <p:cNvPr id="8" name="TextBox 7">
                <a:extLst>
                  <a:ext uri="{FF2B5EF4-FFF2-40B4-BE49-F238E27FC236}">
                    <a16:creationId xmlns:a16="http://schemas.microsoft.com/office/drawing/2014/main" id="{1BAF51A5-B830-426F-84B4-56A12BC1B1E8}"/>
                  </a:ext>
                </a:extLst>
              </p:cNvPr>
              <p:cNvSpPr txBox="1"/>
              <p:nvPr/>
            </p:nvSpPr>
            <p:spPr>
              <a:xfrm>
                <a:off x="2951304" y="8169216"/>
                <a:ext cx="1560171" cy="369332"/>
              </a:xfrm>
              <a:prstGeom prst="rect">
                <a:avLst/>
              </a:prstGeom>
              <a:noFill/>
            </p:spPr>
            <p:txBody>
              <a:bodyPr wrap="none" rtlCol="0">
                <a:spAutoFit/>
              </a:bodyPr>
              <a:lstStyle/>
              <a:p>
                <a:pPr algn="l"/>
                <a:r>
                  <a:rPr lang="en-US"/>
                  <a:t>Profession #01</a:t>
                </a:r>
              </a:p>
            </p:txBody>
          </p:sp>
          <p:sp>
            <p:nvSpPr>
              <p:cNvPr id="9" name="TextBox 8">
                <a:extLst>
                  <a:ext uri="{FF2B5EF4-FFF2-40B4-BE49-F238E27FC236}">
                    <a16:creationId xmlns:a16="http://schemas.microsoft.com/office/drawing/2014/main" id="{BD556CBB-2E57-4BA1-A2B1-D6B793C319C9}"/>
                  </a:ext>
                </a:extLst>
              </p:cNvPr>
              <p:cNvSpPr txBox="1"/>
              <p:nvPr/>
            </p:nvSpPr>
            <p:spPr>
              <a:xfrm>
                <a:off x="5359879" y="8389491"/>
                <a:ext cx="643126" cy="369332"/>
              </a:xfrm>
              <a:prstGeom prst="rect">
                <a:avLst/>
              </a:prstGeom>
              <a:noFill/>
            </p:spPr>
            <p:txBody>
              <a:bodyPr wrap="none" rtlCol="0">
                <a:spAutoFit/>
              </a:bodyPr>
              <a:lstStyle/>
              <a:p>
                <a:pPr algn="r"/>
                <a:r>
                  <a:rPr lang="en-US" b="1">
                    <a:latin typeface="+mj-lt"/>
                  </a:rPr>
                  <a:t>68%</a:t>
                </a:r>
              </a:p>
            </p:txBody>
          </p:sp>
          <p:grpSp>
            <p:nvGrpSpPr>
              <p:cNvPr id="10" name="Group 9">
                <a:extLst>
                  <a:ext uri="{FF2B5EF4-FFF2-40B4-BE49-F238E27FC236}">
                    <a16:creationId xmlns:a16="http://schemas.microsoft.com/office/drawing/2014/main" id="{DAEFB3CE-A38F-490A-925F-40CF81010427}"/>
                  </a:ext>
                </a:extLst>
              </p:cNvPr>
              <p:cNvGrpSpPr/>
              <p:nvPr/>
            </p:nvGrpSpPr>
            <p:grpSpPr>
              <a:xfrm>
                <a:off x="3048216" y="8574157"/>
                <a:ext cx="2311663" cy="0"/>
                <a:chOff x="5342790" y="7751268"/>
                <a:chExt cx="3364792" cy="0"/>
              </a:xfrm>
            </p:grpSpPr>
            <p:cxnSp>
              <p:nvCxnSpPr>
                <p:cNvPr id="19" name="Straight Connector 18">
                  <a:extLst>
                    <a:ext uri="{FF2B5EF4-FFF2-40B4-BE49-F238E27FC236}">
                      <a16:creationId xmlns:a16="http://schemas.microsoft.com/office/drawing/2014/main" id="{685A8E2D-F517-47A9-9C16-D2A79492FBF7}"/>
                    </a:ext>
                  </a:extLst>
                </p:cNvPr>
                <p:cNvCxnSpPr/>
                <p:nvPr/>
              </p:nvCxnSpPr>
              <p:spPr>
                <a:xfrm>
                  <a:off x="5342790" y="7751268"/>
                  <a:ext cx="336479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8093CE7C-B3DA-43D3-A332-EBD374108CB6}"/>
                    </a:ext>
                  </a:extLst>
                </p:cNvPr>
                <p:cNvCxnSpPr>
                  <a:cxnSpLocks/>
                </p:cNvCxnSpPr>
                <p:nvPr/>
              </p:nvCxnSpPr>
              <p:spPr>
                <a:xfrm>
                  <a:off x="5342790" y="7751268"/>
                  <a:ext cx="2121811" cy="0"/>
                </a:xfrm>
                <a:prstGeom prst="line">
                  <a:avLst/>
                </a:prstGeom>
                <a:ln w="857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 name="Group 10">
                <a:extLst>
                  <a:ext uri="{FF2B5EF4-FFF2-40B4-BE49-F238E27FC236}">
                    <a16:creationId xmlns:a16="http://schemas.microsoft.com/office/drawing/2014/main" id="{E303A5E4-6166-422C-951E-6F636001A28A}"/>
                  </a:ext>
                </a:extLst>
              </p:cNvPr>
              <p:cNvGrpSpPr/>
              <p:nvPr/>
            </p:nvGrpSpPr>
            <p:grpSpPr>
              <a:xfrm>
                <a:off x="3048216" y="9359161"/>
                <a:ext cx="2311663" cy="0"/>
                <a:chOff x="5342790" y="7751268"/>
                <a:chExt cx="3364792" cy="0"/>
              </a:xfrm>
            </p:grpSpPr>
            <p:cxnSp>
              <p:nvCxnSpPr>
                <p:cNvPr id="17" name="Straight Connector 16">
                  <a:extLst>
                    <a:ext uri="{FF2B5EF4-FFF2-40B4-BE49-F238E27FC236}">
                      <a16:creationId xmlns:a16="http://schemas.microsoft.com/office/drawing/2014/main" id="{EA541FE9-C9B2-4D77-B831-43C58A33639D}"/>
                    </a:ext>
                  </a:extLst>
                </p:cNvPr>
                <p:cNvCxnSpPr/>
                <p:nvPr/>
              </p:nvCxnSpPr>
              <p:spPr>
                <a:xfrm>
                  <a:off x="5342790" y="7751268"/>
                  <a:ext cx="336479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D56A65F9-6E70-494D-9FAD-A25265CA593C}"/>
                    </a:ext>
                  </a:extLst>
                </p:cNvPr>
                <p:cNvCxnSpPr>
                  <a:cxnSpLocks/>
                </p:cNvCxnSpPr>
                <p:nvPr/>
              </p:nvCxnSpPr>
              <p:spPr>
                <a:xfrm>
                  <a:off x="5342790" y="7751268"/>
                  <a:ext cx="2543077" cy="0"/>
                </a:xfrm>
                <a:prstGeom prst="line">
                  <a:avLst/>
                </a:prstGeom>
                <a:ln w="857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2" name="TextBox 11">
                <a:extLst>
                  <a:ext uri="{FF2B5EF4-FFF2-40B4-BE49-F238E27FC236}">
                    <a16:creationId xmlns:a16="http://schemas.microsoft.com/office/drawing/2014/main" id="{92055B31-D7A0-4AE9-BB17-E0D4FC82D5FC}"/>
                  </a:ext>
                </a:extLst>
              </p:cNvPr>
              <p:cNvSpPr txBox="1"/>
              <p:nvPr/>
            </p:nvSpPr>
            <p:spPr>
              <a:xfrm>
                <a:off x="2951304" y="8954220"/>
                <a:ext cx="1560171" cy="369332"/>
              </a:xfrm>
              <a:prstGeom prst="rect">
                <a:avLst/>
              </a:prstGeom>
              <a:noFill/>
            </p:spPr>
            <p:txBody>
              <a:bodyPr wrap="none" rtlCol="0">
                <a:spAutoFit/>
              </a:bodyPr>
              <a:lstStyle/>
              <a:p>
                <a:pPr algn="l"/>
                <a:r>
                  <a:rPr lang="en-US"/>
                  <a:t>Profession #01</a:t>
                </a:r>
              </a:p>
            </p:txBody>
          </p:sp>
          <p:sp>
            <p:nvSpPr>
              <p:cNvPr id="13" name="TextBox 12">
                <a:extLst>
                  <a:ext uri="{FF2B5EF4-FFF2-40B4-BE49-F238E27FC236}">
                    <a16:creationId xmlns:a16="http://schemas.microsoft.com/office/drawing/2014/main" id="{54B9CF42-97C6-4BF7-8548-B413E2211C25}"/>
                  </a:ext>
                </a:extLst>
              </p:cNvPr>
              <p:cNvSpPr txBox="1"/>
              <p:nvPr/>
            </p:nvSpPr>
            <p:spPr>
              <a:xfrm>
                <a:off x="5359880" y="9174495"/>
                <a:ext cx="643125" cy="369332"/>
              </a:xfrm>
              <a:prstGeom prst="rect">
                <a:avLst/>
              </a:prstGeom>
              <a:noFill/>
            </p:spPr>
            <p:txBody>
              <a:bodyPr wrap="none" rtlCol="0">
                <a:spAutoFit/>
              </a:bodyPr>
              <a:lstStyle/>
              <a:p>
                <a:pPr algn="r"/>
                <a:r>
                  <a:rPr lang="en-US" b="1">
                    <a:latin typeface="+mj-lt"/>
                  </a:rPr>
                  <a:t>73%</a:t>
                </a:r>
              </a:p>
            </p:txBody>
          </p:sp>
          <p:sp>
            <p:nvSpPr>
              <p:cNvPr id="14" name="TextBox 13">
                <a:extLst>
                  <a:ext uri="{FF2B5EF4-FFF2-40B4-BE49-F238E27FC236}">
                    <a16:creationId xmlns:a16="http://schemas.microsoft.com/office/drawing/2014/main" id="{A34844E7-4C33-46EE-89DC-9BB85D8D6978}"/>
                  </a:ext>
                </a:extLst>
              </p:cNvPr>
              <p:cNvSpPr txBox="1"/>
              <p:nvPr/>
            </p:nvSpPr>
            <p:spPr>
              <a:xfrm>
                <a:off x="2871222" y="5102291"/>
                <a:ext cx="2720072" cy="1477328"/>
              </a:xfrm>
              <a:prstGeom prst="rect">
                <a:avLst/>
              </a:prstGeom>
              <a:noFill/>
            </p:spPr>
            <p:txBody>
              <a:bodyPr wrap="square" rtlCol="0">
                <a:spAutoFit/>
              </a:bodyPr>
              <a:lstStyle/>
              <a:p>
                <a:r>
                  <a:rPr lang="en-US"/>
                  <a:t>Nunc interdum velit vulputate, finibus elit et, iaculis neque. Curabitur in augue gravida, ultrices dui eu, ultrices eros.</a:t>
                </a:r>
              </a:p>
            </p:txBody>
          </p:sp>
          <p:sp>
            <p:nvSpPr>
              <p:cNvPr id="15" name="TextBox 14">
                <a:extLst>
                  <a:ext uri="{FF2B5EF4-FFF2-40B4-BE49-F238E27FC236}">
                    <a16:creationId xmlns:a16="http://schemas.microsoft.com/office/drawing/2014/main" id="{6E5104AF-C051-4182-9A13-F5DB107FE74B}"/>
                  </a:ext>
                </a:extLst>
              </p:cNvPr>
              <p:cNvSpPr txBox="1"/>
              <p:nvPr/>
            </p:nvSpPr>
            <p:spPr>
              <a:xfrm>
                <a:off x="2871221" y="4214026"/>
                <a:ext cx="1595309" cy="646331"/>
              </a:xfrm>
              <a:prstGeom prst="rect">
                <a:avLst/>
              </a:prstGeom>
              <a:noFill/>
            </p:spPr>
            <p:txBody>
              <a:bodyPr wrap="none" rtlCol="0">
                <a:spAutoFit/>
              </a:bodyPr>
              <a:lstStyle/>
              <a:p>
                <a:pPr algn="l"/>
                <a:r>
                  <a:rPr lang="en-US" sz="3600" b="1">
                    <a:latin typeface="+mj-lt"/>
                  </a:rPr>
                  <a:t>Port </a:t>
                </a:r>
                <a:r>
                  <a:rPr lang="en-US" sz="2000" b="1">
                    <a:latin typeface="+mj-lt"/>
                  </a:rPr>
                  <a:t>#01</a:t>
                </a:r>
                <a:endParaRPr lang="en-US" sz="3600" b="1">
                  <a:latin typeface="+mj-lt"/>
                </a:endParaRPr>
              </a:p>
            </p:txBody>
          </p:sp>
          <p:sp>
            <p:nvSpPr>
              <p:cNvPr id="16" name="TextBox 15">
                <a:extLst>
                  <a:ext uri="{FF2B5EF4-FFF2-40B4-BE49-F238E27FC236}">
                    <a16:creationId xmlns:a16="http://schemas.microsoft.com/office/drawing/2014/main" id="{A3F3CC2D-39EC-47E1-A629-AB1E070A6D9A}"/>
                  </a:ext>
                </a:extLst>
              </p:cNvPr>
              <p:cNvSpPr txBox="1"/>
              <p:nvPr/>
            </p:nvSpPr>
            <p:spPr>
              <a:xfrm>
                <a:off x="2871221" y="6819315"/>
                <a:ext cx="2967670" cy="923330"/>
              </a:xfrm>
              <a:prstGeom prst="rect">
                <a:avLst/>
              </a:prstGeom>
              <a:noFill/>
            </p:spPr>
            <p:txBody>
              <a:bodyPr wrap="square" rtlCol="0">
                <a:spAutoFit/>
              </a:bodyPr>
              <a:lstStyle/>
              <a:p>
                <a:r>
                  <a:rPr lang="en-US" i="1" u="sng">
                    <a:solidFill>
                      <a:schemeClr val="tx1">
                        <a:lumMod val="25000"/>
                        <a:lumOff val="75000"/>
                      </a:schemeClr>
                    </a:solidFill>
                  </a:rPr>
                  <a:t>Keywords: Portfolio, Business, Deck, Economy, Francaising, Explore, Solution</a:t>
                </a:r>
                <a:endParaRPr lang="en-US" i="1" u="sng"/>
              </a:p>
            </p:txBody>
          </p:sp>
        </p:grpSp>
      </p:grpSp>
      <p:grpSp>
        <p:nvGrpSpPr>
          <p:cNvPr id="21" name="Group 20">
            <a:extLst>
              <a:ext uri="{FF2B5EF4-FFF2-40B4-BE49-F238E27FC236}">
                <a16:creationId xmlns:a16="http://schemas.microsoft.com/office/drawing/2014/main" id="{51217C2B-51B5-4336-BB6F-C96B8306917F}"/>
              </a:ext>
            </a:extLst>
          </p:cNvPr>
          <p:cNvGrpSpPr/>
          <p:nvPr/>
        </p:nvGrpSpPr>
        <p:grpSpPr>
          <a:xfrm>
            <a:off x="7364151" y="3536830"/>
            <a:ext cx="4072705" cy="6642339"/>
            <a:chOff x="2315216" y="3536831"/>
            <a:chExt cx="4072705" cy="6642339"/>
          </a:xfrm>
        </p:grpSpPr>
        <p:sp>
          <p:nvSpPr>
            <p:cNvPr id="22" name="Rectangle 21">
              <a:extLst>
                <a:ext uri="{FF2B5EF4-FFF2-40B4-BE49-F238E27FC236}">
                  <a16:creationId xmlns:a16="http://schemas.microsoft.com/office/drawing/2014/main" id="{7453910D-537B-4DE5-8511-ECF7E256CBB7}"/>
                </a:ext>
              </a:extLst>
            </p:cNvPr>
            <p:cNvSpPr/>
            <p:nvPr/>
          </p:nvSpPr>
          <p:spPr>
            <a:xfrm>
              <a:off x="2315216" y="3536831"/>
              <a:ext cx="4072705" cy="6642339"/>
            </a:xfrm>
            <a:prstGeom prst="rect">
              <a:avLst/>
            </a:prstGeom>
            <a:solidFill>
              <a:schemeClr val="bg1"/>
            </a:solidFill>
            <a:ln>
              <a:noFill/>
            </a:ln>
            <a:effectLst>
              <a:outerShdw blurRad="622300" dist="190500" dir="2700000" algn="tl" rotWithShape="0">
                <a:schemeClr val="accent2">
                  <a:lumMod val="75000"/>
                  <a:alpha val="54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3" name="Group 22">
              <a:extLst>
                <a:ext uri="{FF2B5EF4-FFF2-40B4-BE49-F238E27FC236}">
                  <a16:creationId xmlns:a16="http://schemas.microsoft.com/office/drawing/2014/main" id="{2EDF8143-138D-4CF3-A497-E79D046A279D}"/>
                </a:ext>
              </a:extLst>
            </p:cNvPr>
            <p:cNvGrpSpPr/>
            <p:nvPr/>
          </p:nvGrpSpPr>
          <p:grpSpPr>
            <a:xfrm>
              <a:off x="2690915" y="4214026"/>
              <a:ext cx="3131784" cy="5329801"/>
              <a:chOff x="2871221" y="4214026"/>
              <a:chExt cx="3131784" cy="5329801"/>
            </a:xfrm>
          </p:grpSpPr>
          <p:sp>
            <p:nvSpPr>
              <p:cNvPr id="24" name="TextBox 23">
                <a:extLst>
                  <a:ext uri="{FF2B5EF4-FFF2-40B4-BE49-F238E27FC236}">
                    <a16:creationId xmlns:a16="http://schemas.microsoft.com/office/drawing/2014/main" id="{AF209640-6E0A-49BE-A893-AB0AF0FEA530}"/>
                  </a:ext>
                </a:extLst>
              </p:cNvPr>
              <p:cNvSpPr txBox="1"/>
              <p:nvPr/>
            </p:nvSpPr>
            <p:spPr>
              <a:xfrm>
                <a:off x="2951304" y="8169216"/>
                <a:ext cx="1560171" cy="369332"/>
              </a:xfrm>
              <a:prstGeom prst="rect">
                <a:avLst/>
              </a:prstGeom>
              <a:noFill/>
            </p:spPr>
            <p:txBody>
              <a:bodyPr wrap="none" rtlCol="0">
                <a:spAutoFit/>
              </a:bodyPr>
              <a:lstStyle/>
              <a:p>
                <a:pPr algn="l"/>
                <a:r>
                  <a:rPr lang="en-US"/>
                  <a:t>Profession #01</a:t>
                </a:r>
              </a:p>
            </p:txBody>
          </p:sp>
          <p:sp>
            <p:nvSpPr>
              <p:cNvPr id="25" name="TextBox 24">
                <a:extLst>
                  <a:ext uri="{FF2B5EF4-FFF2-40B4-BE49-F238E27FC236}">
                    <a16:creationId xmlns:a16="http://schemas.microsoft.com/office/drawing/2014/main" id="{E46F76CE-5228-4BE4-AEE8-772FAA868B6E}"/>
                  </a:ext>
                </a:extLst>
              </p:cNvPr>
              <p:cNvSpPr txBox="1"/>
              <p:nvPr/>
            </p:nvSpPr>
            <p:spPr>
              <a:xfrm>
                <a:off x="5359879" y="8389491"/>
                <a:ext cx="643126" cy="369332"/>
              </a:xfrm>
              <a:prstGeom prst="rect">
                <a:avLst/>
              </a:prstGeom>
              <a:noFill/>
            </p:spPr>
            <p:txBody>
              <a:bodyPr wrap="none" rtlCol="0">
                <a:spAutoFit/>
              </a:bodyPr>
              <a:lstStyle/>
              <a:p>
                <a:pPr algn="r"/>
                <a:r>
                  <a:rPr lang="en-US" b="1">
                    <a:latin typeface="+mj-lt"/>
                  </a:rPr>
                  <a:t>68%</a:t>
                </a:r>
              </a:p>
            </p:txBody>
          </p:sp>
          <p:grpSp>
            <p:nvGrpSpPr>
              <p:cNvPr id="26" name="Group 25">
                <a:extLst>
                  <a:ext uri="{FF2B5EF4-FFF2-40B4-BE49-F238E27FC236}">
                    <a16:creationId xmlns:a16="http://schemas.microsoft.com/office/drawing/2014/main" id="{3D9A6D13-8ECB-4CA0-B81C-8062974FB9EE}"/>
                  </a:ext>
                </a:extLst>
              </p:cNvPr>
              <p:cNvGrpSpPr/>
              <p:nvPr/>
            </p:nvGrpSpPr>
            <p:grpSpPr>
              <a:xfrm>
                <a:off x="3048216" y="8574157"/>
                <a:ext cx="2311663" cy="0"/>
                <a:chOff x="5342790" y="7751268"/>
                <a:chExt cx="3364792" cy="0"/>
              </a:xfrm>
            </p:grpSpPr>
            <p:cxnSp>
              <p:nvCxnSpPr>
                <p:cNvPr id="35" name="Straight Connector 34">
                  <a:extLst>
                    <a:ext uri="{FF2B5EF4-FFF2-40B4-BE49-F238E27FC236}">
                      <a16:creationId xmlns:a16="http://schemas.microsoft.com/office/drawing/2014/main" id="{6A24CEB4-8FC3-4D91-840A-C3B13B396195}"/>
                    </a:ext>
                  </a:extLst>
                </p:cNvPr>
                <p:cNvCxnSpPr/>
                <p:nvPr/>
              </p:nvCxnSpPr>
              <p:spPr>
                <a:xfrm>
                  <a:off x="5342790" y="7751268"/>
                  <a:ext cx="336479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A4DF26CB-40B5-481A-9CB7-2C444B70BD20}"/>
                    </a:ext>
                  </a:extLst>
                </p:cNvPr>
                <p:cNvCxnSpPr>
                  <a:cxnSpLocks/>
                </p:cNvCxnSpPr>
                <p:nvPr/>
              </p:nvCxnSpPr>
              <p:spPr>
                <a:xfrm>
                  <a:off x="5342790" y="7751268"/>
                  <a:ext cx="2121811" cy="0"/>
                </a:xfrm>
                <a:prstGeom prst="line">
                  <a:avLst/>
                </a:prstGeom>
                <a:ln w="857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 name="Group 26">
                <a:extLst>
                  <a:ext uri="{FF2B5EF4-FFF2-40B4-BE49-F238E27FC236}">
                    <a16:creationId xmlns:a16="http://schemas.microsoft.com/office/drawing/2014/main" id="{ABE7FA47-A07E-4886-A457-99D1479CBCE5}"/>
                  </a:ext>
                </a:extLst>
              </p:cNvPr>
              <p:cNvGrpSpPr/>
              <p:nvPr/>
            </p:nvGrpSpPr>
            <p:grpSpPr>
              <a:xfrm>
                <a:off x="3048216" y="9359161"/>
                <a:ext cx="2311663" cy="0"/>
                <a:chOff x="5342790" y="7751268"/>
                <a:chExt cx="3364792" cy="0"/>
              </a:xfrm>
            </p:grpSpPr>
            <p:cxnSp>
              <p:nvCxnSpPr>
                <p:cNvPr id="33" name="Straight Connector 32">
                  <a:extLst>
                    <a:ext uri="{FF2B5EF4-FFF2-40B4-BE49-F238E27FC236}">
                      <a16:creationId xmlns:a16="http://schemas.microsoft.com/office/drawing/2014/main" id="{65BEA5F4-A0A5-40C2-9FCF-4B1027B23DD4}"/>
                    </a:ext>
                  </a:extLst>
                </p:cNvPr>
                <p:cNvCxnSpPr/>
                <p:nvPr/>
              </p:nvCxnSpPr>
              <p:spPr>
                <a:xfrm>
                  <a:off x="5342790" y="7751268"/>
                  <a:ext cx="336479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A78B4A4B-F34D-4250-AFD5-091D230B8DD7}"/>
                    </a:ext>
                  </a:extLst>
                </p:cNvPr>
                <p:cNvCxnSpPr>
                  <a:cxnSpLocks/>
                </p:cNvCxnSpPr>
                <p:nvPr/>
              </p:nvCxnSpPr>
              <p:spPr>
                <a:xfrm>
                  <a:off x="5342790" y="7751268"/>
                  <a:ext cx="2543077" cy="0"/>
                </a:xfrm>
                <a:prstGeom prst="line">
                  <a:avLst/>
                </a:prstGeom>
                <a:ln w="857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 name="TextBox 27">
                <a:extLst>
                  <a:ext uri="{FF2B5EF4-FFF2-40B4-BE49-F238E27FC236}">
                    <a16:creationId xmlns:a16="http://schemas.microsoft.com/office/drawing/2014/main" id="{C3A95601-F75B-4E64-8C12-524B6CF2B86A}"/>
                  </a:ext>
                </a:extLst>
              </p:cNvPr>
              <p:cNvSpPr txBox="1"/>
              <p:nvPr/>
            </p:nvSpPr>
            <p:spPr>
              <a:xfrm>
                <a:off x="2951304" y="8954220"/>
                <a:ext cx="1560171" cy="369332"/>
              </a:xfrm>
              <a:prstGeom prst="rect">
                <a:avLst/>
              </a:prstGeom>
              <a:noFill/>
            </p:spPr>
            <p:txBody>
              <a:bodyPr wrap="none" rtlCol="0">
                <a:spAutoFit/>
              </a:bodyPr>
              <a:lstStyle/>
              <a:p>
                <a:pPr algn="l"/>
                <a:r>
                  <a:rPr lang="en-US"/>
                  <a:t>Profession #01</a:t>
                </a:r>
              </a:p>
            </p:txBody>
          </p:sp>
          <p:sp>
            <p:nvSpPr>
              <p:cNvPr id="29" name="TextBox 28">
                <a:extLst>
                  <a:ext uri="{FF2B5EF4-FFF2-40B4-BE49-F238E27FC236}">
                    <a16:creationId xmlns:a16="http://schemas.microsoft.com/office/drawing/2014/main" id="{B2F02732-915D-4FDE-A976-B2AD0D5232F4}"/>
                  </a:ext>
                </a:extLst>
              </p:cNvPr>
              <p:cNvSpPr txBox="1"/>
              <p:nvPr/>
            </p:nvSpPr>
            <p:spPr>
              <a:xfrm>
                <a:off x="5359880" y="9174495"/>
                <a:ext cx="643125" cy="369332"/>
              </a:xfrm>
              <a:prstGeom prst="rect">
                <a:avLst/>
              </a:prstGeom>
              <a:noFill/>
            </p:spPr>
            <p:txBody>
              <a:bodyPr wrap="none" rtlCol="0">
                <a:spAutoFit/>
              </a:bodyPr>
              <a:lstStyle/>
              <a:p>
                <a:pPr algn="r"/>
                <a:r>
                  <a:rPr lang="en-US" b="1">
                    <a:latin typeface="+mj-lt"/>
                  </a:rPr>
                  <a:t>73%</a:t>
                </a:r>
              </a:p>
            </p:txBody>
          </p:sp>
          <p:sp>
            <p:nvSpPr>
              <p:cNvPr id="30" name="TextBox 29">
                <a:extLst>
                  <a:ext uri="{FF2B5EF4-FFF2-40B4-BE49-F238E27FC236}">
                    <a16:creationId xmlns:a16="http://schemas.microsoft.com/office/drawing/2014/main" id="{71613E62-65CD-49F5-AE2C-C0F8D8CB9506}"/>
                  </a:ext>
                </a:extLst>
              </p:cNvPr>
              <p:cNvSpPr txBox="1"/>
              <p:nvPr/>
            </p:nvSpPr>
            <p:spPr>
              <a:xfrm>
                <a:off x="2871222" y="5102291"/>
                <a:ext cx="2720072" cy="1477328"/>
              </a:xfrm>
              <a:prstGeom prst="rect">
                <a:avLst/>
              </a:prstGeom>
              <a:noFill/>
            </p:spPr>
            <p:txBody>
              <a:bodyPr wrap="square" rtlCol="0">
                <a:spAutoFit/>
              </a:bodyPr>
              <a:lstStyle/>
              <a:p>
                <a:r>
                  <a:rPr lang="en-US"/>
                  <a:t>Nunc interdum velit vulputate, finibus elit et, iaculis neque. Curabitur in augue gravida, ultrices dui eu, ultrices eros.</a:t>
                </a:r>
              </a:p>
            </p:txBody>
          </p:sp>
          <p:sp>
            <p:nvSpPr>
              <p:cNvPr id="31" name="TextBox 30">
                <a:extLst>
                  <a:ext uri="{FF2B5EF4-FFF2-40B4-BE49-F238E27FC236}">
                    <a16:creationId xmlns:a16="http://schemas.microsoft.com/office/drawing/2014/main" id="{9622F83D-89BB-424E-AA00-D87413B31D68}"/>
                  </a:ext>
                </a:extLst>
              </p:cNvPr>
              <p:cNvSpPr txBox="1"/>
              <p:nvPr/>
            </p:nvSpPr>
            <p:spPr>
              <a:xfrm>
                <a:off x="2871221" y="4214026"/>
                <a:ext cx="1595309" cy="646331"/>
              </a:xfrm>
              <a:prstGeom prst="rect">
                <a:avLst/>
              </a:prstGeom>
              <a:noFill/>
            </p:spPr>
            <p:txBody>
              <a:bodyPr wrap="none" rtlCol="0">
                <a:spAutoFit/>
              </a:bodyPr>
              <a:lstStyle/>
              <a:p>
                <a:r>
                  <a:rPr lang="en-US" sz="3600" b="1">
                    <a:latin typeface="+mj-lt"/>
                  </a:rPr>
                  <a:t>Port </a:t>
                </a:r>
                <a:r>
                  <a:rPr lang="en-US" sz="2000" b="1">
                    <a:latin typeface="+mj-lt"/>
                  </a:rPr>
                  <a:t>#02</a:t>
                </a:r>
                <a:endParaRPr lang="en-US" sz="3600" b="1">
                  <a:latin typeface="+mj-lt"/>
                </a:endParaRPr>
              </a:p>
            </p:txBody>
          </p:sp>
          <p:sp>
            <p:nvSpPr>
              <p:cNvPr id="32" name="TextBox 31">
                <a:extLst>
                  <a:ext uri="{FF2B5EF4-FFF2-40B4-BE49-F238E27FC236}">
                    <a16:creationId xmlns:a16="http://schemas.microsoft.com/office/drawing/2014/main" id="{78538801-DDC4-407E-A3A0-79CDD21A47E7}"/>
                  </a:ext>
                </a:extLst>
              </p:cNvPr>
              <p:cNvSpPr txBox="1"/>
              <p:nvPr/>
            </p:nvSpPr>
            <p:spPr>
              <a:xfrm>
                <a:off x="2871221" y="6819315"/>
                <a:ext cx="2967670" cy="923330"/>
              </a:xfrm>
              <a:prstGeom prst="rect">
                <a:avLst/>
              </a:prstGeom>
              <a:noFill/>
            </p:spPr>
            <p:txBody>
              <a:bodyPr wrap="square" rtlCol="0">
                <a:spAutoFit/>
              </a:bodyPr>
              <a:lstStyle/>
              <a:p>
                <a:r>
                  <a:rPr lang="en-US" i="1" u="sng">
                    <a:solidFill>
                      <a:schemeClr val="tx1">
                        <a:lumMod val="25000"/>
                        <a:lumOff val="75000"/>
                      </a:schemeClr>
                    </a:solidFill>
                  </a:rPr>
                  <a:t>Keywords: Portfolio, Business, Deck, Economy, Francaising, Explore, Solution</a:t>
                </a:r>
                <a:endParaRPr lang="en-US" i="1" u="sng"/>
              </a:p>
            </p:txBody>
          </p:sp>
        </p:grpSp>
      </p:grpSp>
    </p:spTree>
    <p:extLst>
      <p:ext uri="{BB962C8B-B14F-4D97-AF65-F5344CB8AC3E}">
        <p14:creationId xmlns:p14="http://schemas.microsoft.com/office/powerpoint/2010/main" val="7982228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77500">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14:bounceEnd="77500">
                                          <p:cBhvr additive="base">
                                            <p:cTn id="7" dur="2000" fill="hold"/>
                                            <p:tgtEl>
                                              <p:spTgt spid="5"/>
                                            </p:tgtEl>
                                            <p:attrNameLst>
                                              <p:attrName>ppt_x</p:attrName>
                                            </p:attrNameLst>
                                          </p:cBhvr>
                                          <p:tavLst>
                                            <p:tav tm="0">
                                              <p:val>
                                                <p:strVal val="#ppt_x"/>
                                              </p:val>
                                            </p:tav>
                                            <p:tav tm="100000">
                                              <p:val>
                                                <p:strVal val="#ppt_x"/>
                                              </p:val>
                                            </p:tav>
                                          </p:tavLst>
                                        </p:anim>
                                        <p:anim calcmode="lin" valueType="num" p14:bounceEnd="77500">
                                          <p:cBhvr additive="base">
                                            <p:cTn id="8" dur="20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77500">
                                      <p:stCondLst>
                                        <p:cond delay="100"/>
                                      </p:stCondLst>
                                      <p:childTnLst>
                                        <p:set>
                                          <p:cBhvr>
                                            <p:cTn id="10" dur="1" fill="hold">
                                              <p:stCondLst>
                                                <p:cond delay="0"/>
                                              </p:stCondLst>
                                            </p:cTn>
                                            <p:tgtEl>
                                              <p:spTgt spid="21"/>
                                            </p:tgtEl>
                                            <p:attrNameLst>
                                              <p:attrName>style.visibility</p:attrName>
                                            </p:attrNameLst>
                                          </p:cBhvr>
                                          <p:to>
                                            <p:strVal val="visible"/>
                                          </p:to>
                                        </p:set>
                                        <p:anim calcmode="lin" valueType="num" p14:bounceEnd="77500">
                                          <p:cBhvr additive="base">
                                            <p:cTn id="11" dur="2000" fill="hold"/>
                                            <p:tgtEl>
                                              <p:spTgt spid="21"/>
                                            </p:tgtEl>
                                            <p:attrNameLst>
                                              <p:attrName>ppt_x</p:attrName>
                                            </p:attrNameLst>
                                          </p:cBhvr>
                                          <p:tavLst>
                                            <p:tav tm="0">
                                              <p:val>
                                                <p:strVal val="#ppt_x"/>
                                              </p:val>
                                            </p:tav>
                                            <p:tav tm="100000">
                                              <p:val>
                                                <p:strVal val="#ppt_x"/>
                                              </p:val>
                                            </p:tav>
                                          </p:tavLst>
                                        </p:anim>
                                        <p:anim calcmode="lin" valueType="num" p14:bounceEnd="77500">
                                          <p:cBhvr additive="base">
                                            <p:cTn id="12" dur="2000" fill="hold"/>
                                            <p:tgtEl>
                                              <p:spTgt spid="21"/>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7500">
                                      <p:stCondLst>
                                        <p:cond delay="200"/>
                                      </p:stCondLst>
                                      <p:childTnLst>
                                        <p:set>
                                          <p:cBhvr>
                                            <p:cTn id="14" dur="1" fill="hold">
                                              <p:stCondLst>
                                                <p:cond delay="0"/>
                                              </p:stCondLst>
                                            </p:cTn>
                                            <p:tgtEl>
                                              <p:spTgt spid="2"/>
                                            </p:tgtEl>
                                            <p:attrNameLst>
                                              <p:attrName>style.visibility</p:attrName>
                                            </p:attrNameLst>
                                          </p:cBhvr>
                                          <p:to>
                                            <p:strVal val="visible"/>
                                          </p:to>
                                        </p:set>
                                        <p:anim calcmode="lin" valueType="num" p14:bounceEnd="77500">
                                          <p:cBhvr additive="base">
                                            <p:cTn id="15" dur="2000" fill="hold"/>
                                            <p:tgtEl>
                                              <p:spTgt spid="2"/>
                                            </p:tgtEl>
                                            <p:attrNameLst>
                                              <p:attrName>ppt_x</p:attrName>
                                            </p:attrNameLst>
                                          </p:cBhvr>
                                          <p:tavLst>
                                            <p:tav tm="0">
                                              <p:val>
                                                <p:strVal val="#ppt_x"/>
                                              </p:val>
                                            </p:tav>
                                            <p:tav tm="100000">
                                              <p:val>
                                                <p:strVal val="#ppt_x"/>
                                              </p:val>
                                            </p:tav>
                                          </p:tavLst>
                                        </p:anim>
                                        <p:anim calcmode="lin" valueType="num" p14:bounceEnd="77500">
                                          <p:cBhvr additive="base">
                                            <p:cTn id="16" dur="2000" fill="hold"/>
                                            <p:tgtEl>
                                              <p:spTgt spid="2"/>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77500">
                                      <p:stCondLst>
                                        <p:cond delay="300"/>
                                      </p:stCondLst>
                                      <p:childTnLst>
                                        <p:set>
                                          <p:cBhvr>
                                            <p:cTn id="18" dur="1" fill="hold">
                                              <p:stCondLst>
                                                <p:cond delay="0"/>
                                              </p:stCondLst>
                                            </p:cTn>
                                            <p:tgtEl>
                                              <p:spTgt spid="3"/>
                                            </p:tgtEl>
                                            <p:attrNameLst>
                                              <p:attrName>style.visibility</p:attrName>
                                            </p:attrNameLst>
                                          </p:cBhvr>
                                          <p:to>
                                            <p:strVal val="visible"/>
                                          </p:to>
                                        </p:set>
                                        <p:anim calcmode="lin" valueType="num" p14:bounceEnd="77500">
                                          <p:cBhvr additive="base">
                                            <p:cTn id="19" dur="2000" fill="hold"/>
                                            <p:tgtEl>
                                              <p:spTgt spid="3"/>
                                            </p:tgtEl>
                                            <p:attrNameLst>
                                              <p:attrName>ppt_x</p:attrName>
                                            </p:attrNameLst>
                                          </p:cBhvr>
                                          <p:tavLst>
                                            <p:tav tm="0">
                                              <p:val>
                                                <p:strVal val="#ppt_x"/>
                                              </p:val>
                                            </p:tav>
                                            <p:tav tm="100000">
                                              <p:val>
                                                <p:strVal val="#ppt_x"/>
                                              </p:val>
                                            </p:tav>
                                          </p:tavLst>
                                        </p:anim>
                                        <p:anim calcmode="lin" valueType="num" p14:bounceEnd="77500">
                                          <p:cBhvr additive="base">
                                            <p:cTn id="20" dur="2000" fill="hold"/>
                                            <p:tgtEl>
                                              <p:spTgt spid="3"/>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77500">
                                      <p:stCondLst>
                                        <p:cond delay="0"/>
                                      </p:stCondLst>
                                      <p:iterate type="lt">
                                        <p:tmPct val="10000"/>
                                      </p:iterate>
                                      <p:childTnLst>
                                        <p:set>
                                          <p:cBhvr>
                                            <p:cTn id="22" dur="1" fill="hold">
                                              <p:stCondLst>
                                                <p:cond delay="0"/>
                                              </p:stCondLst>
                                            </p:cTn>
                                            <p:tgtEl>
                                              <p:spTgt spid="37"/>
                                            </p:tgtEl>
                                            <p:attrNameLst>
                                              <p:attrName>style.visibility</p:attrName>
                                            </p:attrNameLst>
                                          </p:cBhvr>
                                          <p:to>
                                            <p:strVal val="visible"/>
                                          </p:to>
                                        </p:set>
                                        <p:anim calcmode="lin" valueType="num" p14:bounceEnd="77500">
                                          <p:cBhvr additive="base">
                                            <p:cTn id="23" dur="2000" fill="hold"/>
                                            <p:tgtEl>
                                              <p:spTgt spid="37"/>
                                            </p:tgtEl>
                                            <p:attrNameLst>
                                              <p:attrName>ppt_x</p:attrName>
                                            </p:attrNameLst>
                                          </p:cBhvr>
                                          <p:tavLst>
                                            <p:tav tm="0">
                                              <p:val>
                                                <p:strVal val="#ppt_x"/>
                                              </p:val>
                                            </p:tav>
                                            <p:tav tm="100000">
                                              <p:val>
                                                <p:strVal val="#ppt_x"/>
                                              </p:val>
                                            </p:tav>
                                          </p:tavLst>
                                        </p:anim>
                                        <p:anim calcmode="lin" valueType="num" p14:bounceEnd="77500">
                                          <p:cBhvr additive="base">
                                            <p:cTn id="24" dur="2000" fill="hold"/>
                                            <p:tgtEl>
                                              <p:spTgt spid="3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p:bldP spid="2" grpId="0"/>
          <p:bldP spid="3"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2000" fill="hold"/>
                                            <p:tgtEl>
                                              <p:spTgt spid="5"/>
                                            </p:tgtEl>
                                            <p:attrNameLst>
                                              <p:attrName>ppt_x</p:attrName>
                                            </p:attrNameLst>
                                          </p:cBhvr>
                                          <p:tavLst>
                                            <p:tav tm="0">
                                              <p:val>
                                                <p:strVal val="#ppt_x"/>
                                              </p:val>
                                            </p:tav>
                                            <p:tav tm="100000">
                                              <p:val>
                                                <p:strVal val="#ppt_x"/>
                                              </p:val>
                                            </p:tav>
                                          </p:tavLst>
                                        </p:anim>
                                        <p:anim calcmode="lin" valueType="num">
                                          <p:cBhvr additive="base">
                                            <p:cTn id="8" dur="20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10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2000" fill="hold"/>
                                            <p:tgtEl>
                                              <p:spTgt spid="21"/>
                                            </p:tgtEl>
                                            <p:attrNameLst>
                                              <p:attrName>ppt_x</p:attrName>
                                            </p:attrNameLst>
                                          </p:cBhvr>
                                          <p:tavLst>
                                            <p:tav tm="0">
                                              <p:val>
                                                <p:strVal val="#ppt_x"/>
                                              </p:val>
                                            </p:tav>
                                            <p:tav tm="100000">
                                              <p:val>
                                                <p:strVal val="#ppt_x"/>
                                              </p:val>
                                            </p:tav>
                                          </p:tavLst>
                                        </p:anim>
                                        <p:anim calcmode="lin" valueType="num">
                                          <p:cBhvr additive="base">
                                            <p:cTn id="12" dur="2000" fill="hold"/>
                                            <p:tgtEl>
                                              <p:spTgt spid="21"/>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200"/>
                                      </p:stCondLst>
                                      <p:childTnLst>
                                        <p:set>
                                          <p:cBhvr>
                                            <p:cTn id="14" dur="1" fill="hold">
                                              <p:stCondLst>
                                                <p:cond delay="0"/>
                                              </p:stCondLst>
                                            </p:cTn>
                                            <p:tgtEl>
                                              <p:spTgt spid="2"/>
                                            </p:tgtEl>
                                            <p:attrNameLst>
                                              <p:attrName>style.visibility</p:attrName>
                                            </p:attrNameLst>
                                          </p:cBhvr>
                                          <p:to>
                                            <p:strVal val="visible"/>
                                          </p:to>
                                        </p:set>
                                        <p:anim calcmode="lin" valueType="num">
                                          <p:cBhvr additive="base">
                                            <p:cTn id="15" dur="2000" fill="hold"/>
                                            <p:tgtEl>
                                              <p:spTgt spid="2"/>
                                            </p:tgtEl>
                                            <p:attrNameLst>
                                              <p:attrName>ppt_x</p:attrName>
                                            </p:attrNameLst>
                                          </p:cBhvr>
                                          <p:tavLst>
                                            <p:tav tm="0">
                                              <p:val>
                                                <p:strVal val="#ppt_x"/>
                                              </p:val>
                                            </p:tav>
                                            <p:tav tm="100000">
                                              <p:val>
                                                <p:strVal val="#ppt_x"/>
                                              </p:val>
                                            </p:tav>
                                          </p:tavLst>
                                        </p:anim>
                                        <p:anim calcmode="lin" valueType="num">
                                          <p:cBhvr additive="base">
                                            <p:cTn id="16" dur="2000" fill="hold"/>
                                            <p:tgtEl>
                                              <p:spTgt spid="2"/>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300"/>
                                      </p:stCondLst>
                                      <p:childTnLst>
                                        <p:set>
                                          <p:cBhvr>
                                            <p:cTn id="18" dur="1" fill="hold">
                                              <p:stCondLst>
                                                <p:cond delay="0"/>
                                              </p:stCondLst>
                                            </p:cTn>
                                            <p:tgtEl>
                                              <p:spTgt spid="3"/>
                                            </p:tgtEl>
                                            <p:attrNameLst>
                                              <p:attrName>style.visibility</p:attrName>
                                            </p:attrNameLst>
                                          </p:cBhvr>
                                          <p:to>
                                            <p:strVal val="visible"/>
                                          </p:to>
                                        </p:set>
                                        <p:anim calcmode="lin" valueType="num">
                                          <p:cBhvr additive="base">
                                            <p:cTn id="19" dur="2000" fill="hold"/>
                                            <p:tgtEl>
                                              <p:spTgt spid="3"/>
                                            </p:tgtEl>
                                            <p:attrNameLst>
                                              <p:attrName>ppt_x</p:attrName>
                                            </p:attrNameLst>
                                          </p:cBhvr>
                                          <p:tavLst>
                                            <p:tav tm="0">
                                              <p:val>
                                                <p:strVal val="#ppt_x"/>
                                              </p:val>
                                            </p:tav>
                                            <p:tav tm="100000">
                                              <p:val>
                                                <p:strVal val="#ppt_x"/>
                                              </p:val>
                                            </p:tav>
                                          </p:tavLst>
                                        </p:anim>
                                        <p:anim calcmode="lin" valueType="num">
                                          <p:cBhvr additive="base">
                                            <p:cTn id="20" dur="2000" fill="hold"/>
                                            <p:tgtEl>
                                              <p:spTgt spid="3"/>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iterate type="lt">
                                        <p:tmPct val="10000"/>
                                      </p:iterate>
                                      <p:childTnLst>
                                        <p:set>
                                          <p:cBhvr>
                                            <p:cTn id="22" dur="1" fill="hold">
                                              <p:stCondLst>
                                                <p:cond delay="0"/>
                                              </p:stCondLst>
                                            </p:cTn>
                                            <p:tgtEl>
                                              <p:spTgt spid="37"/>
                                            </p:tgtEl>
                                            <p:attrNameLst>
                                              <p:attrName>style.visibility</p:attrName>
                                            </p:attrNameLst>
                                          </p:cBhvr>
                                          <p:to>
                                            <p:strVal val="visible"/>
                                          </p:to>
                                        </p:set>
                                        <p:anim calcmode="lin" valueType="num">
                                          <p:cBhvr additive="base">
                                            <p:cTn id="23" dur="2000" fill="hold"/>
                                            <p:tgtEl>
                                              <p:spTgt spid="37"/>
                                            </p:tgtEl>
                                            <p:attrNameLst>
                                              <p:attrName>ppt_x</p:attrName>
                                            </p:attrNameLst>
                                          </p:cBhvr>
                                          <p:tavLst>
                                            <p:tav tm="0">
                                              <p:val>
                                                <p:strVal val="#ppt_x"/>
                                              </p:val>
                                            </p:tav>
                                            <p:tav tm="100000">
                                              <p:val>
                                                <p:strVal val="#ppt_x"/>
                                              </p:val>
                                            </p:tav>
                                          </p:tavLst>
                                        </p:anim>
                                        <p:anim calcmode="lin" valueType="num">
                                          <p:cBhvr additive="base">
                                            <p:cTn id="24" dur="2000" fill="hold"/>
                                            <p:tgtEl>
                                              <p:spTgt spid="3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p:bldP spid="2" grpId="0"/>
          <p:bldP spid="3" grpId="0"/>
        </p:bldLst>
      </p:timing>
    </mc:Fallback>
  </mc:AlternateContent>
</p:sld>
</file>

<file path=ppt/slides/slide20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7" name="Rectangle 36">
            <a:extLst>
              <a:ext uri="{FF2B5EF4-FFF2-40B4-BE49-F238E27FC236}">
                <a16:creationId xmlns:a16="http://schemas.microsoft.com/office/drawing/2014/main" id="{979C4924-D065-48AB-9938-6E97D1E2D9A9}"/>
              </a:ext>
            </a:extLst>
          </p:cNvPr>
          <p:cNvSpPr/>
          <p:nvPr/>
        </p:nvSpPr>
        <p:spPr>
          <a:xfrm>
            <a:off x="2204607" y="3752795"/>
            <a:ext cx="20136985" cy="5386090"/>
          </a:xfrm>
          <a:prstGeom prst="rect">
            <a:avLst/>
          </a:prstGeom>
        </p:spPr>
        <p:txBody>
          <a:bodyPr wrap="square">
            <a:spAutoFit/>
          </a:bodyPr>
          <a:lstStyle/>
          <a:p>
            <a:pPr algn="ctr"/>
            <a:r>
              <a:rPr lang="en-US" sz="34400" b="1" kern="2100" spc="2000">
                <a:solidFill>
                  <a:schemeClr val="tx1">
                    <a:alpha val="8000"/>
                  </a:schemeClr>
                </a:solidFill>
                <a:latin typeface="Century Gothic"/>
              </a:rPr>
              <a:t>Portfolio</a:t>
            </a:r>
            <a:endParaRPr lang="en-US" sz="34400" kern="2100" spc="2000">
              <a:solidFill>
                <a:schemeClr val="tx1">
                  <a:alpha val="8000"/>
                </a:schemeClr>
              </a:solidFill>
            </a:endParaRPr>
          </a:p>
        </p:txBody>
      </p:sp>
      <p:sp>
        <p:nvSpPr>
          <p:cNvPr id="2" name="Rectangle 1">
            <a:extLst>
              <a:ext uri="{FF2B5EF4-FFF2-40B4-BE49-F238E27FC236}">
                <a16:creationId xmlns:a16="http://schemas.microsoft.com/office/drawing/2014/main" id="{6A380F28-E331-424B-B338-8D981E9C17DC}"/>
              </a:ext>
            </a:extLst>
          </p:cNvPr>
          <p:cNvSpPr/>
          <p:nvPr/>
        </p:nvSpPr>
        <p:spPr>
          <a:xfrm>
            <a:off x="12712711" y="5621947"/>
            <a:ext cx="6290905" cy="923330"/>
          </a:xfrm>
          <a:prstGeom prst="rect">
            <a:avLst/>
          </a:prstGeom>
        </p:spPr>
        <p:txBody>
          <a:bodyPr wrap="square">
            <a:spAutoFit/>
          </a:bodyPr>
          <a:lstStyle/>
          <a:p>
            <a:r>
              <a:rPr lang="en-US" sz="5400" b="1">
                <a:latin typeface="Century Gothic"/>
              </a:rPr>
              <a:t>Description </a:t>
            </a:r>
            <a:r>
              <a:rPr lang="en-US" sz="2800" b="1">
                <a:latin typeface="Century Gothic"/>
              </a:rPr>
              <a:t>#001</a:t>
            </a:r>
            <a:endParaRPr lang="en-US" sz="5400"/>
          </a:p>
        </p:txBody>
      </p:sp>
      <p:sp>
        <p:nvSpPr>
          <p:cNvPr id="3" name="TextBox 2">
            <a:extLst>
              <a:ext uri="{FF2B5EF4-FFF2-40B4-BE49-F238E27FC236}">
                <a16:creationId xmlns:a16="http://schemas.microsoft.com/office/drawing/2014/main" id="{CD988F1E-0550-4D7B-9AAE-B2365F76FD9D}"/>
              </a:ext>
            </a:extLst>
          </p:cNvPr>
          <p:cNvSpPr txBox="1"/>
          <p:nvPr/>
        </p:nvSpPr>
        <p:spPr>
          <a:xfrm>
            <a:off x="12712711" y="6664432"/>
            <a:ext cx="6290905" cy="1429622"/>
          </a:xfrm>
          <a:prstGeom prst="rect">
            <a:avLst/>
          </a:prstGeom>
          <a:noFill/>
        </p:spPr>
        <p:txBody>
          <a:bodyPr wrap="square" rtlCol="0" anchor="ctr">
            <a:spAutoFit/>
          </a:bodyPr>
          <a:lstStyle/>
          <a:p>
            <a:pPr>
              <a:lnSpc>
                <a:spcPct val="150000"/>
              </a:lnSpc>
            </a:pPr>
            <a:r>
              <a:rPr lang="en-US" sz="2000">
                <a:solidFill>
                  <a:srgbClr val="FFFFFF"/>
                </a:solidFill>
              </a:rPr>
              <a:t>This is a very young collection of charts, with the goal of keeping these components very customizable.</a:t>
            </a:r>
            <a:endParaRPr lang="en-US" sz="2400">
              <a:solidFill>
                <a:srgbClr val="FFFFFF"/>
              </a:solidFill>
            </a:endParaRPr>
          </a:p>
        </p:txBody>
      </p:sp>
      <p:grpSp>
        <p:nvGrpSpPr>
          <p:cNvPr id="5" name="Group 4">
            <a:extLst>
              <a:ext uri="{FF2B5EF4-FFF2-40B4-BE49-F238E27FC236}">
                <a16:creationId xmlns:a16="http://schemas.microsoft.com/office/drawing/2014/main" id="{BB4B4769-995D-4154-87EB-A9FEFA7D2049}"/>
              </a:ext>
            </a:extLst>
          </p:cNvPr>
          <p:cNvGrpSpPr/>
          <p:nvPr/>
        </p:nvGrpSpPr>
        <p:grpSpPr>
          <a:xfrm>
            <a:off x="2828215" y="3536830"/>
            <a:ext cx="4072705" cy="6642339"/>
            <a:chOff x="2315216" y="3536831"/>
            <a:chExt cx="4072705" cy="6642339"/>
          </a:xfrm>
        </p:grpSpPr>
        <p:sp>
          <p:nvSpPr>
            <p:cNvPr id="6" name="Rectangle 5">
              <a:extLst>
                <a:ext uri="{FF2B5EF4-FFF2-40B4-BE49-F238E27FC236}">
                  <a16:creationId xmlns:a16="http://schemas.microsoft.com/office/drawing/2014/main" id="{64A6B823-17EC-4CFF-A56F-809852D7FBBC}"/>
                </a:ext>
              </a:extLst>
            </p:cNvPr>
            <p:cNvSpPr/>
            <p:nvPr/>
          </p:nvSpPr>
          <p:spPr>
            <a:xfrm>
              <a:off x="2315216" y="3536831"/>
              <a:ext cx="4072705" cy="6642339"/>
            </a:xfrm>
            <a:prstGeom prst="rect">
              <a:avLst/>
            </a:prstGeom>
            <a:solidFill>
              <a:schemeClr val="bg1"/>
            </a:solidFill>
            <a:ln>
              <a:noFill/>
            </a:ln>
            <a:effectLst>
              <a:outerShdw blurRad="622300" dist="190500" dir="2700000" algn="tl" rotWithShape="0">
                <a:schemeClr val="accent2">
                  <a:lumMod val="75000"/>
                  <a:alpha val="54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6">
              <a:extLst>
                <a:ext uri="{FF2B5EF4-FFF2-40B4-BE49-F238E27FC236}">
                  <a16:creationId xmlns:a16="http://schemas.microsoft.com/office/drawing/2014/main" id="{A09E1702-CED5-4989-98D9-74C4EEC84747}"/>
                </a:ext>
              </a:extLst>
            </p:cNvPr>
            <p:cNvGrpSpPr/>
            <p:nvPr/>
          </p:nvGrpSpPr>
          <p:grpSpPr>
            <a:xfrm>
              <a:off x="2690915" y="4214026"/>
              <a:ext cx="3131784" cy="5329801"/>
              <a:chOff x="2871221" y="4214026"/>
              <a:chExt cx="3131784" cy="5329801"/>
            </a:xfrm>
          </p:grpSpPr>
          <p:sp>
            <p:nvSpPr>
              <p:cNvPr id="8" name="TextBox 7">
                <a:extLst>
                  <a:ext uri="{FF2B5EF4-FFF2-40B4-BE49-F238E27FC236}">
                    <a16:creationId xmlns:a16="http://schemas.microsoft.com/office/drawing/2014/main" id="{1BAF51A5-B830-426F-84B4-56A12BC1B1E8}"/>
                  </a:ext>
                </a:extLst>
              </p:cNvPr>
              <p:cNvSpPr txBox="1"/>
              <p:nvPr/>
            </p:nvSpPr>
            <p:spPr>
              <a:xfrm>
                <a:off x="2951304" y="8169216"/>
                <a:ext cx="1560171" cy="369332"/>
              </a:xfrm>
              <a:prstGeom prst="rect">
                <a:avLst/>
              </a:prstGeom>
              <a:noFill/>
            </p:spPr>
            <p:txBody>
              <a:bodyPr wrap="none" rtlCol="0">
                <a:spAutoFit/>
              </a:bodyPr>
              <a:lstStyle/>
              <a:p>
                <a:pPr algn="l"/>
                <a:r>
                  <a:rPr lang="en-US"/>
                  <a:t>Profession #01</a:t>
                </a:r>
              </a:p>
            </p:txBody>
          </p:sp>
          <p:sp>
            <p:nvSpPr>
              <p:cNvPr id="9" name="TextBox 8">
                <a:extLst>
                  <a:ext uri="{FF2B5EF4-FFF2-40B4-BE49-F238E27FC236}">
                    <a16:creationId xmlns:a16="http://schemas.microsoft.com/office/drawing/2014/main" id="{BD556CBB-2E57-4BA1-A2B1-D6B793C319C9}"/>
                  </a:ext>
                </a:extLst>
              </p:cNvPr>
              <p:cNvSpPr txBox="1"/>
              <p:nvPr/>
            </p:nvSpPr>
            <p:spPr>
              <a:xfrm>
                <a:off x="5359879" y="8389491"/>
                <a:ext cx="643126" cy="369332"/>
              </a:xfrm>
              <a:prstGeom prst="rect">
                <a:avLst/>
              </a:prstGeom>
              <a:noFill/>
            </p:spPr>
            <p:txBody>
              <a:bodyPr wrap="none" rtlCol="0">
                <a:spAutoFit/>
              </a:bodyPr>
              <a:lstStyle/>
              <a:p>
                <a:pPr algn="r"/>
                <a:r>
                  <a:rPr lang="en-US" b="1">
                    <a:latin typeface="+mj-lt"/>
                  </a:rPr>
                  <a:t>68%</a:t>
                </a:r>
              </a:p>
            </p:txBody>
          </p:sp>
          <p:grpSp>
            <p:nvGrpSpPr>
              <p:cNvPr id="10" name="Group 9">
                <a:extLst>
                  <a:ext uri="{FF2B5EF4-FFF2-40B4-BE49-F238E27FC236}">
                    <a16:creationId xmlns:a16="http://schemas.microsoft.com/office/drawing/2014/main" id="{DAEFB3CE-A38F-490A-925F-40CF81010427}"/>
                  </a:ext>
                </a:extLst>
              </p:cNvPr>
              <p:cNvGrpSpPr/>
              <p:nvPr/>
            </p:nvGrpSpPr>
            <p:grpSpPr>
              <a:xfrm>
                <a:off x="3048216" y="8574157"/>
                <a:ext cx="2311663" cy="0"/>
                <a:chOff x="5342790" y="7751268"/>
                <a:chExt cx="3364792" cy="0"/>
              </a:xfrm>
            </p:grpSpPr>
            <p:cxnSp>
              <p:nvCxnSpPr>
                <p:cNvPr id="19" name="Straight Connector 18">
                  <a:extLst>
                    <a:ext uri="{FF2B5EF4-FFF2-40B4-BE49-F238E27FC236}">
                      <a16:creationId xmlns:a16="http://schemas.microsoft.com/office/drawing/2014/main" id="{685A8E2D-F517-47A9-9C16-D2A79492FBF7}"/>
                    </a:ext>
                  </a:extLst>
                </p:cNvPr>
                <p:cNvCxnSpPr/>
                <p:nvPr/>
              </p:nvCxnSpPr>
              <p:spPr>
                <a:xfrm>
                  <a:off x="5342790" y="7751268"/>
                  <a:ext cx="336479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8093CE7C-B3DA-43D3-A332-EBD374108CB6}"/>
                    </a:ext>
                  </a:extLst>
                </p:cNvPr>
                <p:cNvCxnSpPr>
                  <a:cxnSpLocks/>
                </p:cNvCxnSpPr>
                <p:nvPr/>
              </p:nvCxnSpPr>
              <p:spPr>
                <a:xfrm>
                  <a:off x="5342790" y="7751268"/>
                  <a:ext cx="2121811" cy="0"/>
                </a:xfrm>
                <a:prstGeom prst="line">
                  <a:avLst/>
                </a:prstGeom>
                <a:ln w="857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 name="Group 10">
                <a:extLst>
                  <a:ext uri="{FF2B5EF4-FFF2-40B4-BE49-F238E27FC236}">
                    <a16:creationId xmlns:a16="http://schemas.microsoft.com/office/drawing/2014/main" id="{E303A5E4-6166-422C-951E-6F636001A28A}"/>
                  </a:ext>
                </a:extLst>
              </p:cNvPr>
              <p:cNvGrpSpPr/>
              <p:nvPr/>
            </p:nvGrpSpPr>
            <p:grpSpPr>
              <a:xfrm>
                <a:off x="3048216" y="9359161"/>
                <a:ext cx="2311663" cy="0"/>
                <a:chOff x="5342790" y="7751268"/>
                <a:chExt cx="3364792" cy="0"/>
              </a:xfrm>
            </p:grpSpPr>
            <p:cxnSp>
              <p:nvCxnSpPr>
                <p:cNvPr id="17" name="Straight Connector 16">
                  <a:extLst>
                    <a:ext uri="{FF2B5EF4-FFF2-40B4-BE49-F238E27FC236}">
                      <a16:creationId xmlns:a16="http://schemas.microsoft.com/office/drawing/2014/main" id="{EA541FE9-C9B2-4D77-B831-43C58A33639D}"/>
                    </a:ext>
                  </a:extLst>
                </p:cNvPr>
                <p:cNvCxnSpPr/>
                <p:nvPr/>
              </p:nvCxnSpPr>
              <p:spPr>
                <a:xfrm>
                  <a:off x="5342790" y="7751268"/>
                  <a:ext cx="336479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D56A65F9-6E70-494D-9FAD-A25265CA593C}"/>
                    </a:ext>
                  </a:extLst>
                </p:cNvPr>
                <p:cNvCxnSpPr>
                  <a:cxnSpLocks/>
                </p:cNvCxnSpPr>
                <p:nvPr/>
              </p:nvCxnSpPr>
              <p:spPr>
                <a:xfrm>
                  <a:off x="5342790" y="7751268"/>
                  <a:ext cx="2543077" cy="0"/>
                </a:xfrm>
                <a:prstGeom prst="line">
                  <a:avLst/>
                </a:prstGeom>
                <a:ln w="857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2" name="TextBox 11">
                <a:extLst>
                  <a:ext uri="{FF2B5EF4-FFF2-40B4-BE49-F238E27FC236}">
                    <a16:creationId xmlns:a16="http://schemas.microsoft.com/office/drawing/2014/main" id="{92055B31-D7A0-4AE9-BB17-E0D4FC82D5FC}"/>
                  </a:ext>
                </a:extLst>
              </p:cNvPr>
              <p:cNvSpPr txBox="1"/>
              <p:nvPr/>
            </p:nvSpPr>
            <p:spPr>
              <a:xfrm>
                <a:off x="2951304" y="8954220"/>
                <a:ext cx="1560171" cy="369332"/>
              </a:xfrm>
              <a:prstGeom prst="rect">
                <a:avLst/>
              </a:prstGeom>
              <a:noFill/>
            </p:spPr>
            <p:txBody>
              <a:bodyPr wrap="none" rtlCol="0">
                <a:spAutoFit/>
              </a:bodyPr>
              <a:lstStyle/>
              <a:p>
                <a:pPr algn="l"/>
                <a:r>
                  <a:rPr lang="en-US"/>
                  <a:t>Profession #01</a:t>
                </a:r>
              </a:p>
            </p:txBody>
          </p:sp>
          <p:sp>
            <p:nvSpPr>
              <p:cNvPr id="13" name="TextBox 12">
                <a:extLst>
                  <a:ext uri="{FF2B5EF4-FFF2-40B4-BE49-F238E27FC236}">
                    <a16:creationId xmlns:a16="http://schemas.microsoft.com/office/drawing/2014/main" id="{54B9CF42-97C6-4BF7-8548-B413E2211C25}"/>
                  </a:ext>
                </a:extLst>
              </p:cNvPr>
              <p:cNvSpPr txBox="1"/>
              <p:nvPr/>
            </p:nvSpPr>
            <p:spPr>
              <a:xfrm>
                <a:off x="5359880" y="9174495"/>
                <a:ext cx="643125" cy="369332"/>
              </a:xfrm>
              <a:prstGeom prst="rect">
                <a:avLst/>
              </a:prstGeom>
              <a:noFill/>
            </p:spPr>
            <p:txBody>
              <a:bodyPr wrap="none" rtlCol="0">
                <a:spAutoFit/>
              </a:bodyPr>
              <a:lstStyle/>
              <a:p>
                <a:pPr algn="r"/>
                <a:r>
                  <a:rPr lang="en-US" b="1">
                    <a:latin typeface="+mj-lt"/>
                  </a:rPr>
                  <a:t>73%</a:t>
                </a:r>
              </a:p>
            </p:txBody>
          </p:sp>
          <p:sp>
            <p:nvSpPr>
              <p:cNvPr id="14" name="TextBox 13">
                <a:extLst>
                  <a:ext uri="{FF2B5EF4-FFF2-40B4-BE49-F238E27FC236}">
                    <a16:creationId xmlns:a16="http://schemas.microsoft.com/office/drawing/2014/main" id="{A34844E7-4C33-46EE-89DC-9BB85D8D6978}"/>
                  </a:ext>
                </a:extLst>
              </p:cNvPr>
              <p:cNvSpPr txBox="1"/>
              <p:nvPr/>
            </p:nvSpPr>
            <p:spPr>
              <a:xfrm>
                <a:off x="2871222" y="5102291"/>
                <a:ext cx="2720072" cy="1477328"/>
              </a:xfrm>
              <a:prstGeom prst="rect">
                <a:avLst/>
              </a:prstGeom>
              <a:noFill/>
            </p:spPr>
            <p:txBody>
              <a:bodyPr wrap="square" rtlCol="0">
                <a:spAutoFit/>
              </a:bodyPr>
              <a:lstStyle/>
              <a:p>
                <a:r>
                  <a:rPr lang="en-US"/>
                  <a:t>Nunc interdum velit vulputate, finibus elit et, iaculis neque. Curabitur in augue gravida, ultrices dui eu, ultrices eros.</a:t>
                </a:r>
              </a:p>
            </p:txBody>
          </p:sp>
          <p:sp>
            <p:nvSpPr>
              <p:cNvPr id="15" name="TextBox 14">
                <a:extLst>
                  <a:ext uri="{FF2B5EF4-FFF2-40B4-BE49-F238E27FC236}">
                    <a16:creationId xmlns:a16="http://schemas.microsoft.com/office/drawing/2014/main" id="{6E5104AF-C051-4182-9A13-F5DB107FE74B}"/>
                  </a:ext>
                </a:extLst>
              </p:cNvPr>
              <p:cNvSpPr txBox="1"/>
              <p:nvPr/>
            </p:nvSpPr>
            <p:spPr>
              <a:xfrm>
                <a:off x="2871221" y="4214026"/>
                <a:ext cx="1595309" cy="646331"/>
              </a:xfrm>
              <a:prstGeom prst="rect">
                <a:avLst/>
              </a:prstGeom>
              <a:noFill/>
            </p:spPr>
            <p:txBody>
              <a:bodyPr wrap="none" rtlCol="0">
                <a:spAutoFit/>
              </a:bodyPr>
              <a:lstStyle/>
              <a:p>
                <a:pPr algn="l"/>
                <a:r>
                  <a:rPr lang="en-US" sz="3600" b="1">
                    <a:latin typeface="+mj-lt"/>
                  </a:rPr>
                  <a:t>Port </a:t>
                </a:r>
                <a:r>
                  <a:rPr lang="en-US" sz="2000" b="1">
                    <a:latin typeface="+mj-lt"/>
                  </a:rPr>
                  <a:t>#01</a:t>
                </a:r>
                <a:endParaRPr lang="en-US" sz="3600" b="1">
                  <a:latin typeface="+mj-lt"/>
                </a:endParaRPr>
              </a:p>
            </p:txBody>
          </p:sp>
          <p:sp>
            <p:nvSpPr>
              <p:cNvPr id="16" name="TextBox 15">
                <a:extLst>
                  <a:ext uri="{FF2B5EF4-FFF2-40B4-BE49-F238E27FC236}">
                    <a16:creationId xmlns:a16="http://schemas.microsoft.com/office/drawing/2014/main" id="{A3F3CC2D-39EC-47E1-A629-AB1E070A6D9A}"/>
                  </a:ext>
                </a:extLst>
              </p:cNvPr>
              <p:cNvSpPr txBox="1"/>
              <p:nvPr/>
            </p:nvSpPr>
            <p:spPr>
              <a:xfrm>
                <a:off x="2871221" y="6819315"/>
                <a:ext cx="2967670" cy="923330"/>
              </a:xfrm>
              <a:prstGeom prst="rect">
                <a:avLst/>
              </a:prstGeom>
              <a:noFill/>
            </p:spPr>
            <p:txBody>
              <a:bodyPr wrap="square" rtlCol="0">
                <a:spAutoFit/>
              </a:bodyPr>
              <a:lstStyle/>
              <a:p>
                <a:r>
                  <a:rPr lang="en-US" i="1" u="sng">
                    <a:solidFill>
                      <a:schemeClr val="tx1">
                        <a:lumMod val="25000"/>
                        <a:lumOff val="75000"/>
                      </a:schemeClr>
                    </a:solidFill>
                  </a:rPr>
                  <a:t>Keywords: Portfolio, Business, Deck, Economy, Francaising, Explore, Solution</a:t>
                </a:r>
                <a:endParaRPr lang="en-US" i="1" u="sng"/>
              </a:p>
            </p:txBody>
          </p:sp>
        </p:grpSp>
      </p:grpSp>
      <p:grpSp>
        <p:nvGrpSpPr>
          <p:cNvPr id="21" name="Group 20">
            <a:extLst>
              <a:ext uri="{FF2B5EF4-FFF2-40B4-BE49-F238E27FC236}">
                <a16:creationId xmlns:a16="http://schemas.microsoft.com/office/drawing/2014/main" id="{51217C2B-51B5-4336-BB6F-C96B8306917F}"/>
              </a:ext>
            </a:extLst>
          </p:cNvPr>
          <p:cNvGrpSpPr/>
          <p:nvPr/>
        </p:nvGrpSpPr>
        <p:grpSpPr>
          <a:xfrm>
            <a:off x="7364151" y="3536830"/>
            <a:ext cx="4072705" cy="6642339"/>
            <a:chOff x="2315216" y="3536831"/>
            <a:chExt cx="4072705" cy="6642339"/>
          </a:xfrm>
        </p:grpSpPr>
        <p:sp>
          <p:nvSpPr>
            <p:cNvPr id="22" name="Rectangle 21">
              <a:extLst>
                <a:ext uri="{FF2B5EF4-FFF2-40B4-BE49-F238E27FC236}">
                  <a16:creationId xmlns:a16="http://schemas.microsoft.com/office/drawing/2014/main" id="{7453910D-537B-4DE5-8511-ECF7E256CBB7}"/>
                </a:ext>
              </a:extLst>
            </p:cNvPr>
            <p:cNvSpPr/>
            <p:nvPr/>
          </p:nvSpPr>
          <p:spPr>
            <a:xfrm>
              <a:off x="2315216" y="3536831"/>
              <a:ext cx="4072705" cy="6642339"/>
            </a:xfrm>
            <a:prstGeom prst="rect">
              <a:avLst/>
            </a:prstGeom>
            <a:solidFill>
              <a:schemeClr val="bg1"/>
            </a:solidFill>
            <a:ln>
              <a:noFill/>
            </a:ln>
            <a:effectLst>
              <a:outerShdw blurRad="622300" dist="190500" dir="2700000" algn="tl" rotWithShape="0">
                <a:schemeClr val="accent2">
                  <a:lumMod val="75000"/>
                  <a:alpha val="54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3" name="Group 22">
              <a:extLst>
                <a:ext uri="{FF2B5EF4-FFF2-40B4-BE49-F238E27FC236}">
                  <a16:creationId xmlns:a16="http://schemas.microsoft.com/office/drawing/2014/main" id="{2EDF8143-138D-4CF3-A497-E79D046A279D}"/>
                </a:ext>
              </a:extLst>
            </p:cNvPr>
            <p:cNvGrpSpPr/>
            <p:nvPr/>
          </p:nvGrpSpPr>
          <p:grpSpPr>
            <a:xfrm>
              <a:off x="2690915" y="4214026"/>
              <a:ext cx="3131784" cy="5329801"/>
              <a:chOff x="2871221" y="4214026"/>
              <a:chExt cx="3131784" cy="5329801"/>
            </a:xfrm>
          </p:grpSpPr>
          <p:sp>
            <p:nvSpPr>
              <p:cNvPr id="24" name="TextBox 23">
                <a:extLst>
                  <a:ext uri="{FF2B5EF4-FFF2-40B4-BE49-F238E27FC236}">
                    <a16:creationId xmlns:a16="http://schemas.microsoft.com/office/drawing/2014/main" id="{AF209640-6E0A-49BE-A893-AB0AF0FEA530}"/>
                  </a:ext>
                </a:extLst>
              </p:cNvPr>
              <p:cNvSpPr txBox="1"/>
              <p:nvPr/>
            </p:nvSpPr>
            <p:spPr>
              <a:xfrm>
                <a:off x="2951304" y="8169216"/>
                <a:ext cx="1560171" cy="369332"/>
              </a:xfrm>
              <a:prstGeom prst="rect">
                <a:avLst/>
              </a:prstGeom>
              <a:noFill/>
            </p:spPr>
            <p:txBody>
              <a:bodyPr wrap="none" rtlCol="0">
                <a:spAutoFit/>
              </a:bodyPr>
              <a:lstStyle/>
              <a:p>
                <a:pPr algn="l"/>
                <a:r>
                  <a:rPr lang="en-US"/>
                  <a:t>Profession #01</a:t>
                </a:r>
              </a:p>
            </p:txBody>
          </p:sp>
          <p:sp>
            <p:nvSpPr>
              <p:cNvPr id="25" name="TextBox 24">
                <a:extLst>
                  <a:ext uri="{FF2B5EF4-FFF2-40B4-BE49-F238E27FC236}">
                    <a16:creationId xmlns:a16="http://schemas.microsoft.com/office/drawing/2014/main" id="{E46F76CE-5228-4BE4-AEE8-772FAA868B6E}"/>
                  </a:ext>
                </a:extLst>
              </p:cNvPr>
              <p:cNvSpPr txBox="1"/>
              <p:nvPr/>
            </p:nvSpPr>
            <p:spPr>
              <a:xfrm>
                <a:off x="5359879" y="8389491"/>
                <a:ext cx="643126" cy="369332"/>
              </a:xfrm>
              <a:prstGeom prst="rect">
                <a:avLst/>
              </a:prstGeom>
              <a:noFill/>
            </p:spPr>
            <p:txBody>
              <a:bodyPr wrap="none" rtlCol="0">
                <a:spAutoFit/>
              </a:bodyPr>
              <a:lstStyle/>
              <a:p>
                <a:pPr algn="r"/>
                <a:r>
                  <a:rPr lang="en-US" b="1">
                    <a:latin typeface="+mj-lt"/>
                  </a:rPr>
                  <a:t>68%</a:t>
                </a:r>
              </a:p>
            </p:txBody>
          </p:sp>
          <p:grpSp>
            <p:nvGrpSpPr>
              <p:cNvPr id="26" name="Group 25">
                <a:extLst>
                  <a:ext uri="{FF2B5EF4-FFF2-40B4-BE49-F238E27FC236}">
                    <a16:creationId xmlns:a16="http://schemas.microsoft.com/office/drawing/2014/main" id="{3D9A6D13-8ECB-4CA0-B81C-8062974FB9EE}"/>
                  </a:ext>
                </a:extLst>
              </p:cNvPr>
              <p:cNvGrpSpPr/>
              <p:nvPr/>
            </p:nvGrpSpPr>
            <p:grpSpPr>
              <a:xfrm>
                <a:off x="3048216" y="8574157"/>
                <a:ext cx="2311663" cy="0"/>
                <a:chOff x="5342790" y="7751268"/>
                <a:chExt cx="3364792" cy="0"/>
              </a:xfrm>
            </p:grpSpPr>
            <p:cxnSp>
              <p:nvCxnSpPr>
                <p:cNvPr id="35" name="Straight Connector 34">
                  <a:extLst>
                    <a:ext uri="{FF2B5EF4-FFF2-40B4-BE49-F238E27FC236}">
                      <a16:creationId xmlns:a16="http://schemas.microsoft.com/office/drawing/2014/main" id="{6A24CEB4-8FC3-4D91-840A-C3B13B396195}"/>
                    </a:ext>
                  </a:extLst>
                </p:cNvPr>
                <p:cNvCxnSpPr/>
                <p:nvPr/>
              </p:nvCxnSpPr>
              <p:spPr>
                <a:xfrm>
                  <a:off x="5342790" y="7751268"/>
                  <a:ext cx="336479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A4DF26CB-40B5-481A-9CB7-2C444B70BD20}"/>
                    </a:ext>
                  </a:extLst>
                </p:cNvPr>
                <p:cNvCxnSpPr>
                  <a:cxnSpLocks/>
                </p:cNvCxnSpPr>
                <p:nvPr/>
              </p:nvCxnSpPr>
              <p:spPr>
                <a:xfrm>
                  <a:off x="5342790" y="7751268"/>
                  <a:ext cx="2121811" cy="0"/>
                </a:xfrm>
                <a:prstGeom prst="line">
                  <a:avLst/>
                </a:prstGeom>
                <a:ln w="857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 name="Group 26">
                <a:extLst>
                  <a:ext uri="{FF2B5EF4-FFF2-40B4-BE49-F238E27FC236}">
                    <a16:creationId xmlns:a16="http://schemas.microsoft.com/office/drawing/2014/main" id="{ABE7FA47-A07E-4886-A457-99D1479CBCE5}"/>
                  </a:ext>
                </a:extLst>
              </p:cNvPr>
              <p:cNvGrpSpPr/>
              <p:nvPr/>
            </p:nvGrpSpPr>
            <p:grpSpPr>
              <a:xfrm>
                <a:off x="3048216" y="9359161"/>
                <a:ext cx="2311663" cy="0"/>
                <a:chOff x="5342790" y="7751268"/>
                <a:chExt cx="3364792" cy="0"/>
              </a:xfrm>
            </p:grpSpPr>
            <p:cxnSp>
              <p:nvCxnSpPr>
                <p:cNvPr id="33" name="Straight Connector 32">
                  <a:extLst>
                    <a:ext uri="{FF2B5EF4-FFF2-40B4-BE49-F238E27FC236}">
                      <a16:creationId xmlns:a16="http://schemas.microsoft.com/office/drawing/2014/main" id="{65BEA5F4-A0A5-40C2-9FCF-4B1027B23DD4}"/>
                    </a:ext>
                  </a:extLst>
                </p:cNvPr>
                <p:cNvCxnSpPr/>
                <p:nvPr/>
              </p:nvCxnSpPr>
              <p:spPr>
                <a:xfrm>
                  <a:off x="5342790" y="7751268"/>
                  <a:ext cx="336479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A78B4A4B-F34D-4250-AFD5-091D230B8DD7}"/>
                    </a:ext>
                  </a:extLst>
                </p:cNvPr>
                <p:cNvCxnSpPr>
                  <a:cxnSpLocks/>
                </p:cNvCxnSpPr>
                <p:nvPr/>
              </p:nvCxnSpPr>
              <p:spPr>
                <a:xfrm>
                  <a:off x="5342790" y="7751268"/>
                  <a:ext cx="2543077" cy="0"/>
                </a:xfrm>
                <a:prstGeom prst="line">
                  <a:avLst/>
                </a:prstGeom>
                <a:ln w="857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 name="TextBox 27">
                <a:extLst>
                  <a:ext uri="{FF2B5EF4-FFF2-40B4-BE49-F238E27FC236}">
                    <a16:creationId xmlns:a16="http://schemas.microsoft.com/office/drawing/2014/main" id="{C3A95601-F75B-4E64-8C12-524B6CF2B86A}"/>
                  </a:ext>
                </a:extLst>
              </p:cNvPr>
              <p:cNvSpPr txBox="1"/>
              <p:nvPr/>
            </p:nvSpPr>
            <p:spPr>
              <a:xfrm>
                <a:off x="2951304" y="8954220"/>
                <a:ext cx="1560171" cy="369332"/>
              </a:xfrm>
              <a:prstGeom prst="rect">
                <a:avLst/>
              </a:prstGeom>
              <a:noFill/>
            </p:spPr>
            <p:txBody>
              <a:bodyPr wrap="none" rtlCol="0">
                <a:spAutoFit/>
              </a:bodyPr>
              <a:lstStyle/>
              <a:p>
                <a:pPr algn="l"/>
                <a:r>
                  <a:rPr lang="en-US"/>
                  <a:t>Profession #01</a:t>
                </a:r>
              </a:p>
            </p:txBody>
          </p:sp>
          <p:sp>
            <p:nvSpPr>
              <p:cNvPr id="29" name="TextBox 28">
                <a:extLst>
                  <a:ext uri="{FF2B5EF4-FFF2-40B4-BE49-F238E27FC236}">
                    <a16:creationId xmlns:a16="http://schemas.microsoft.com/office/drawing/2014/main" id="{B2F02732-915D-4FDE-A976-B2AD0D5232F4}"/>
                  </a:ext>
                </a:extLst>
              </p:cNvPr>
              <p:cNvSpPr txBox="1"/>
              <p:nvPr/>
            </p:nvSpPr>
            <p:spPr>
              <a:xfrm>
                <a:off x="5359880" y="9174495"/>
                <a:ext cx="643125" cy="369332"/>
              </a:xfrm>
              <a:prstGeom prst="rect">
                <a:avLst/>
              </a:prstGeom>
              <a:noFill/>
            </p:spPr>
            <p:txBody>
              <a:bodyPr wrap="none" rtlCol="0">
                <a:spAutoFit/>
              </a:bodyPr>
              <a:lstStyle/>
              <a:p>
                <a:pPr algn="r"/>
                <a:r>
                  <a:rPr lang="en-US" b="1">
                    <a:latin typeface="+mj-lt"/>
                  </a:rPr>
                  <a:t>73%</a:t>
                </a:r>
              </a:p>
            </p:txBody>
          </p:sp>
          <p:sp>
            <p:nvSpPr>
              <p:cNvPr id="30" name="TextBox 29">
                <a:extLst>
                  <a:ext uri="{FF2B5EF4-FFF2-40B4-BE49-F238E27FC236}">
                    <a16:creationId xmlns:a16="http://schemas.microsoft.com/office/drawing/2014/main" id="{71613E62-65CD-49F5-AE2C-C0F8D8CB9506}"/>
                  </a:ext>
                </a:extLst>
              </p:cNvPr>
              <p:cNvSpPr txBox="1"/>
              <p:nvPr/>
            </p:nvSpPr>
            <p:spPr>
              <a:xfrm>
                <a:off x="2871222" y="5102291"/>
                <a:ext cx="2720072" cy="1477328"/>
              </a:xfrm>
              <a:prstGeom prst="rect">
                <a:avLst/>
              </a:prstGeom>
              <a:noFill/>
            </p:spPr>
            <p:txBody>
              <a:bodyPr wrap="square" rtlCol="0">
                <a:spAutoFit/>
              </a:bodyPr>
              <a:lstStyle/>
              <a:p>
                <a:r>
                  <a:rPr lang="en-US"/>
                  <a:t>Nunc interdum velit vulputate, finibus elit et, iaculis neque. Curabitur in augue gravida, ultrices dui eu, ultrices eros.</a:t>
                </a:r>
              </a:p>
            </p:txBody>
          </p:sp>
          <p:sp>
            <p:nvSpPr>
              <p:cNvPr id="31" name="TextBox 30">
                <a:extLst>
                  <a:ext uri="{FF2B5EF4-FFF2-40B4-BE49-F238E27FC236}">
                    <a16:creationId xmlns:a16="http://schemas.microsoft.com/office/drawing/2014/main" id="{9622F83D-89BB-424E-AA00-D87413B31D68}"/>
                  </a:ext>
                </a:extLst>
              </p:cNvPr>
              <p:cNvSpPr txBox="1"/>
              <p:nvPr/>
            </p:nvSpPr>
            <p:spPr>
              <a:xfrm>
                <a:off x="2871221" y="4214026"/>
                <a:ext cx="1595309" cy="646331"/>
              </a:xfrm>
              <a:prstGeom prst="rect">
                <a:avLst/>
              </a:prstGeom>
              <a:noFill/>
            </p:spPr>
            <p:txBody>
              <a:bodyPr wrap="none" rtlCol="0">
                <a:spAutoFit/>
              </a:bodyPr>
              <a:lstStyle/>
              <a:p>
                <a:r>
                  <a:rPr lang="en-US" sz="3600" b="1">
                    <a:latin typeface="+mj-lt"/>
                  </a:rPr>
                  <a:t>Port </a:t>
                </a:r>
                <a:r>
                  <a:rPr lang="en-US" sz="2000" b="1">
                    <a:latin typeface="+mj-lt"/>
                  </a:rPr>
                  <a:t>#02</a:t>
                </a:r>
                <a:endParaRPr lang="en-US" sz="3600" b="1">
                  <a:latin typeface="+mj-lt"/>
                </a:endParaRPr>
              </a:p>
            </p:txBody>
          </p:sp>
          <p:sp>
            <p:nvSpPr>
              <p:cNvPr id="32" name="TextBox 31">
                <a:extLst>
                  <a:ext uri="{FF2B5EF4-FFF2-40B4-BE49-F238E27FC236}">
                    <a16:creationId xmlns:a16="http://schemas.microsoft.com/office/drawing/2014/main" id="{78538801-DDC4-407E-A3A0-79CDD21A47E7}"/>
                  </a:ext>
                </a:extLst>
              </p:cNvPr>
              <p:cNvSpPr txBox="1"/>
              <p:nvPr/>
            </p:nvSpPr>
            <p:spPr>
              <a:xfrm>
                <a:off x="2871221" y="6819315"/>
                <a:ext cx="2967670" cy="923330"/>
              </a:xfrm>
              <a:prstGeom prst="rect">
                <a:avLst/>
              </a:prstGeom>
              <a:noFill/>
            </p:spPr>
            <p:txBody>
              <a:bodyPr wrap="square" rtlCol="0">
                <a:spAutoFit/>
              </a:bodyPr>
              <a:lstStyle/>
              <a:p>
                <a:r>
                  <a:rPr lang="en-US" i="1" u="sng">
                    <a:solidFill>
                      <a:schemeClr val="tx1">
                        <a:lumMod val="25000"/>
                        <a:lumOff val="75000"/>
                      </a:schemeClr>
                    </a:solidFill>
                  </a:rPr>
                  <a:t>Keywords: Portfolio, Business, Deck, Economy, Francaising, Explore, Solution</a:t>
                </a:r>
                <a:endParaRPr lang="en-US" i="1" u="sng"/>
              </a:p>
            </p:txBody>
          </p:sp>
        </p:grpSp>
      </p:grpSp>
    </p:spTree>
    <p:extLst>
      <p:ext uri="{BB962C8B-B14F-4D97-AF65-F5344CB8AC3E}">
        <p14:creationId xmlns:p14="http://schemas.microsoft.com/office/powerpoint/2010/main" val="256578288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77500">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14:bounceEnd="77500">
                                          <p:cBhvr additive="base">
                                            <p:cTn id="7" dur="2000" fill="hold"/>
                                            <p:tgtEl>
                                              <p:spTgt spid="5"/>
                                            </p:tgtEl>
                                            <p:attrNameLst>
                                              <p:attrName>ppt_x</p:attrName>
                                            </p:attrNameLst>
                                          </p:cBhvr>
                                          <p:tavLst>
                                            <p:tav tm="0">
                                              <p:val>
                                                <p:strVal val="#ppt_x"/>
                                              </p:val>
                                            </p:tav>
                                            <p:tav tm="100000">
                                              <p:val>
                                                <p:strVal val="#ppt_x"/>
                                              </p:val>
                                            </p:tav>
                                          </p:tavLst>
                                        </p:anim>
                                        <p:anim calcmode="lin" valueType="num" p14:bounceEnd="77500">
                                          <p:cBhvr additive="base">
                                            <p:cTn id="8" dur="20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77500">
                                      <p:stCondLst>
                                        <p:cond delay="100"/>
                                      </p:stCondLst>
                                      <p:childTnLst>
                                        <p:set>
                                          <p:cBhvr>
                                            <p:cTn id="10" dur="1" fill="hold">
                                              <p:stCondLst>
                                                <p:cond delay="0"/>
                                              </p:stCondLst>
                                            </p:cTn>
                                            <p:tgtEl>
                                              <p:spTgt spid="21"/>
                                            </p:tgtEl>
                                            <p:attrNameLst>
                                              <p:attrName>style.visibility</p:attrName>
                                            </p:attrNameLst>
                                          </p:cBhvr>
                                          <p:to>
                                            <p:strVal val="visible"/>
                                          </p:to>
                                        </p:set>
                                        <p:anim calcmode="lin" valueType="num" p14:bounceEnd="77500">
                                          <p:cBhvr additive="base">
                                            <p:cTn id="11" dur="2000" fill="hold"/>
                                            <p:tgtEl>
                                              <p:spTgt spid="21"/>
                                            </p:tgtEl>
                                            <p:attrNameLst>
                                              <p:attrName>ppt_x</p:attrName>
                                            </p:attrNameLst>
                                          </p:cBhvr>
                                          <p:tavLst>
                                            <p:tav tm="0">
                                              <p:val>
                                                <p:strVal val="#ppt_x"/>
                                              </p:val>
                                            </p:tav>
                                            <p:tav tm="100000">
                                              <p:val>
                                                <p:strVal val="#ppt_x"/>
                                              </p:val>
                                            </p:tav>
                                          </p:tavLst>
                                        </p:anim>
                                        <p:anim calcmode="lin" valueType="num" p14:bounceEnd="77500">
                                          <p:cBhvr additive="base">
                                            <p:cTn id="12" dur="2000" fill="hold"/>
                                            <p:tgtEl>
                                              <p:spTgt spid="21"/>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7500">
                                      <p:stCondLst>
                                        <p:cond delay="200"/>
                                      </p:stCondLst>
                                      <p:childTnLst>
                                        <p:set>
                                          <p:cBhvr>
                                            <p:cTn id="14" dur="1" fill="hold">
                                              <p:stCondLst>
                                                <p:cond delay="0"/>
                                              </p:stCondLst>
                                            </p:cTn>
                                            <p:tgtEl>
                                              <p:spTgt spid="2"/>
                                            </p:tgtEl>
                                            <p:attrNameLst>
                                              <p:attrName>style.visibility</p:attrName>
                                            </p:attrNameLst>
                                          </p:cBhvr>
                                          <p:to>
                                            <p:strVal val="visible"/>
                                          </p:to>
                                        </p:set>
                                        <p:anim calcmode="lin" valueType="num" p14:bounceEnd="77500">
                                          <p:cBhvr additive="base">
                                            <p:cTn id="15" dur="2000" fill="hold"/>
                                            <p:tgtEl>
                                              <p:spTgt spid="2"/>
                                            </p:tgtEl>
                                            <p:attrNameLst>
                                              <p:attrName>ppt_x</p:attrName>
                                            </p:attrNameLst>
                                          </p:cBhvr>
                                          <p:tavLst>
                                            <p:tav tm="0">
                                              <p:val>
                                                <p:strVal val="#ppt_x"/>
                                              </p:val>
                                            </p:tav>
                                            <p:tav tm="100000">
                                              <p:val>
                                                <p:strVal val="#ppt_x"/>
                                              </p:val>
                                            </p:tav>
                                          </p:tavLst>
                                        </p:anim>
                                        <p:anim calcmode="lin" valueType="num" p14:bounceEnd="77500">
                                          <p:cBhvr additive="base">
                                            <p:cTn id="16" dur="2000" fill="hold"/>
                                            <p:tgtEl>
                                              <p:spTgt spid="2"/>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77500">
                                      <p:stCondLst>
                                        <p:cond delay="300"/>
                                      </p:stCondLst>
                                      <p:childTnLst>
                                        <p:set>
                                          <p:cBhvr>
                                            <p:cTn id="18" dur="1" fill="hold">
                                              <p:stCondLst>
                                                <p:cond delay="0"/>
                                              </p:stCondLst>
                                            </p:cTn>
                                            <p:tgtEl>
                                              <p:spTgt spid="3"/>
                                            </p:tgtEl>
                                            <p:attrNameLst>
                                              <p:attrName>style.visibility</p:attrName>
                                            </p:attrNameLst>
                                          </p:cBhvr>
                                          <p:to>
                                            <p:strVal val="visible"/>
                                          </p:to>
                                        </p:set>
                                        <p:anim calcmode="lin" valueType="num" p14:bounceEnd="77500">
                                          <p:cBhvr additive="base">
                                            <p:cTn id="19" dur="2000" fill="hold"/>
                                            <p:tgtEl>
                                              <p:spTgt spid="3"/>
                                            </p:tgtEl>
                                            <p:attrNameLst>
                                              <p:attrName>ppt_x</p:attrName>
                                            </p:attrNameLst>
                                          </p:cBhvr>
                                          <p:tavLst>
                                            <p:tav tm="0">
                                              <p:val>
                                                <p:strVal val="#ppt_x"/>
                                              </p:val>
                                            </p:tav>
                                            <p:tav tm="100000">
                                              <p:val>
                                                <p:strVal val="#ppt_x"/>
                                              </p:val>
                                            </p:tav>
                                          </p:tavLst>
                                        </p:anim>
                                        <p:anim calcmode="lin" valueType="num" p14:bounceEnd="77500">
                                          <p:cBhvr additive="base">
                                            <p:cTn id="20" dur="2000" fill="hold"/>
                                            <p:tgtEl>
                                              <p:spTgt spid="3"/>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77500">
                                      <p:stCondLst>
                                        <p:cond delay="0"/>
                                      </p:stCondLst>
                                      <p:iterate type="lt">
                                        <p:tmPct val="10000"/>
                                      </p:iterate>
                                      <p:childTnLst>
                                        <p:set>
                                          <p:cBhvr>
                                            <p:cTn id="22" dur="1" fill="hold">
                                              <p:stCondLst>
                                                <p:cond delay="0"/>
                                              </p:stCondLst>
                                            </p:cTn>
                                            <p:tgtEl>
                                              <p:spTgt spid="37"/>
                                            </p:tgtEl>
                                            <p:attrNameLst>
                                              <p:attrName>style.visibility</p:attrName>
                                            </p:attrNameLst>
                                          </p:cBhvr>
                                          <p:to>
                                            <p:strVal val="visible"/>
                                          </p:to>
                                        </p:set>
                                        <p:anim calcmode="lin" valueType="num" p14:bounceEnd="77500">
                                          <p:cBhvr additive="base">
                                            <p:cTn id="23" dur="2000" fill="hold"/>
                                            <p:tgtEl>
                                              <p:spTgt spid="37"/>
                                            </p:tgtEl>
                                            <p:attrNameLst>
                                              <p:attrName>ppt_x</p:attrName>
                                            </p:attrNameLst>
                                          </p:cBhvr>
                                          <p:tavLst>
                                            <p:tav tm="0">
                                              <p:val>
                                                <p:strVal val="#ppt_x"/>
                                              </p:val>
                                            </p:tav>
                                            <p:tav tm="100000">
                                              <p:val>
                                                <p:strVal val="#ppt_x"/>
                                              </p:val>
                                            </p:tav>
                                          </p:tavLst>
                                        </p:anim>
                                        <p:anim calcmode="lin" valueType="num" p14:bounceEnd="77500">
                                          <p:cBhvr additive="base">
                                            <p:cTn id="24" dur="2000" fill="hold"/>
                                            <p:tgtEl>
                                              <p:spTgt spid="3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p:bldP spid="2" grpId="0"/>
          <p:bldP spid="3"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2000" fill="hold"/>
                                            <p:tgtEl>
                                              <p:spTgt spid="5"/>
                                            </p:tgtEl>
                                            <p:attrNameLst>
                                              <p:attrName>ppt_x</p:attrName>
                                            </p:attrNameLst>
                                          </p:cBhvr>
                                          <p:tavLst>
                                            <p:tav tm="0">
                                              <p:val>
                                                <p:strVal val="#ppt_x"/>
                                              </p:val>
                                            </p:tav>
                                            <p:tav tm="100000">
                                              <p:val>
                                                <p:strVal val="#ppt_x"/>
                                              </p:val>
                                            </p:tav>
                                          </p:tavLst>
                                        </p:anim>
                                        <p:anim calcmode="lin" valueType="num">
                                          <p:cBhvr additive="base">
                                            <p:cTn id="8" dur="20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10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2000" fill="hold"/>
                                            <p:tgtEl>
                                              <p:spTgt spid="21"/>
                                            </p:tgtEl>
                                            <p:attrNameLst>
                                              <p:attrName>ppt_x</p:attrName>
                                            </p:attrNameLst>
                                          </p:cBhvr>
                                          <p:tavLst>
                                            <p:tav tm="0">
                                              <p:val>
                                                <p:strVal val="#ppt_x"/>
                                              </p:val>
                                            </p:tav>
                                            <p:tav tm="100000">
                                              <p:val>
                                                <p:strVal val="#ppt_x"/>
                                              </p:val>
                                            </p:tav>
                                          </p:tavLst>
                                        </p:anim>
                                        <p:anim calcmode="lin" valueType="num">
                                          <p:cBhvr additive="base">
                                            <p:cTn id="12" dur="2000" fill="hold"/>
                                            <p:tgtEl>
                                              <p:spTgt spid="21"/>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200"/>
                                      </p:stCondLst>
                                      <p:childTnLst>
                                        <p:set>
                                          <p:cBhvr>
                                            <p:cTn id="14" dur="1" fill="hold">
                                              <p:stCondLst>
                                                <p:cond delay="0"/>
                                              </p:stCondLst>
                                            </p:cTn>
                                            <p:tgtEl>
                                              <p:spTgt spid="2"/>
                                            </p:tgtEl>
                                            <p:attrNameLst>
                                              <p:attrName>style.visibility</p:attrName>
                                            </p:attrNameLst>
                                          </p:cBhvr>
                                          <p:to>
                                            <p:strVal val="visible"/>
                                          </p:to>
                                        </p:set>
                                        <p:anim calcmode="lin" valueType="num">
                                          <p:cBhvr additive="base">
                                            <p:cTn id="15" dur="2000" fill="hold"/>
                                            <p:tgtEl>
                                              <p:spTgt spid="2"/>
                                            </p:tgtEl>
                                            <p:attrNameLst>
                                              <p:attrName>ppt_x</p:attrName>
                                            </p:attrNameLst>
                                          </p:cBhvr>
                                          <p:tavLst>
                                            <p:tav tm="0">
                                              <p:val>
                                                <p:strVal val="#ppt_x"/>
                                              </p:val>
                                            </p:tav>
                                            <p:tav tm="100000">
                                              <p:val>
                                                <p:strVal val="#ppt_x"/>
                                              </p:val>
                                            </p:tav>
                                          </p:tavLst>
                                        </p:anim>
                                        <p:anim calcmode="lin" valueType="num">
                                          <p:cBhvr additive="base">
                                            <p:cTn id="16" dur="2000" fill="hold"/>
                                            <p:tgtEl>
                                              <p:spTgt spid="2"/>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300"/>
                                      </p:stCondLst>
                                      <p:childTnLst>
                                        <p:set>
                                          <p:cBhvr>
                                            <p:cTn id="18" dur="1" fill="hold">
                                              <p:stCondLst>
                                                <p:cond delay="0"/>
                                              </p:stCondLst>
                                            </p:cTn>
                                            <p:tgtEl>
                                              <p:spTgt spid="3"/>
                                            </p:tgtEl>
                                            <p:attrNameLst>
                                              <p:attrName>style.visibility</p:attrName>
                                            </p:attrNameLst>
                                          </p:cBhvr>
                                          <p:to>
                                            <p:strVal val="visible"/>
                                          </p:to>
                                        </p:set>
                                        <p:anim calcmode="lin" valueType="num">
                                          <p:cBhvr additive="base">
                                            <p:cTn id="19" dur="2000" fill="hold"/>
                                            <p:tgtEl>
                                              <p:spTgt spid="3"/>
                                            </p:tgtEl>
                                            <p:attrNameLst>
                                              <p:attrName>ppt_x</p:attrName>
                                            </p:attrNameLst>
                                          </p:cBhvr>
                                          <p:tavLst>
                                            <p:tav tm="0">
                                              <p:val>
                                                <p:strVal val="#ppt_x"/>
                                              </p:val>
                                            </p:tav>
                                            <p:tav tm="100000">
                                              <p:val>
                                                <p:strVal val="#ppt_x"/>
                                              </p:val>
                                            </p:tav>
                                          </p:tavLst>
                                        </p:anim>
                                        <p:anim calcmode="lin" valueType="num">
                                          <p:cBhvr additive="base">
                                            <p:cTn id="20" dur="2000" fill="hold"/>
                                            <p:tgtEl>
                                              <p:spTgt spid="3"/>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iterate type="lt">
                                        <p:tmPct val="10000"/>
                                      </p:iterate>
                                      <p:childTnLst>
                                        <p:set>
                                          <p:cBhvr>
                                            <p:cTn id="22" dur="1" fill="hold">
                                              <p:stCondLst>
                                                <p:cond delay="0"/>
                                              </p:stCondLst>
                                            </p:cTn>
                                            <p:tgtEl>
                                              <p:spTgt spid="37"/>
                                            </p:tgtEl>
                                            <p:attrNameLst>
                                              <p:attrName>style.visibility</p:attrName>
                                            </p:attrNameLst>
                                          </p:cBhvr>
                                          <p:to>
                                            <p:strVal val="visible"/>
                                          </p:to>
                                        </p:set>
                                        <p:anim calcmode="lin" valueType="num">
                                          <p:cBhvr additive="base">
                                            <p:cTn id="23" dur="2000" fill="hold"/>
                                            <p:tgtEl>
                                              <p:spTgt spid="37"/>
                                            </p:tgtEl>
                                            <p:attrNameLst>
                                              <p:attrName>ppt_x</p:attrName>
                                            </p:attrNameLst>
                                          </p:cBhvr>
                                          <p:tavLst>
                                            <p:tav tm="0">
                                              <p:val>
                                                <p:strVal val="#ppt_x"/>
                                              </p:val>
                                            </p:tav>
                                            <p:tav tm="100000">
                                              <p:val>
                                                <p:strVal val="#ppt_x"/>
                                              </p:val>
                                            </p:tav>
                                          </p:tavLst>
                                        </p:anim>
                                        <p:anim calcmode="lin" valueType="num">
                                          <p:cBhvr additive="base">
                                            <p:cTn id="24" dur="2000" fill="hold"/>
                                            <p:tgtEl>
                                              <p:spTgt spid="3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p:bldP spid="2" grpId="0"/>
          <p:bldP spid="3" grpId="0"/>
        </p:bldLst>
      </p:timing>
    </mc:Fallback>
  </mc:AlternateContent>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Group 22">
            <a:extLst>
              <a:ext uri="{FF2B5EF4-FFF2-40B4-BE49-F238E27FC236}">
                <a16:creationId xmlns:a16="http://schemas.microsoft.com/office/drawing/2014/main" id="{9F0BAF2D-A49E-4CE0-9876-52A42A5200F6}"/>
              </a:ext>
            </a:extLst>
          </p:cNvPr>
          <p:cNvGrpSpPr/>
          <p:nvPr/>
        </p:nvGrpSpPr>
        <p:grpSpPr>
          <a:xfrm>
            <a:off x="8644046" y="4425419"/>
            <a:ext cx="4588822" cy="4865162"/>
            <a:chOff x="8482001" y="4102254"/>
            <a:chExt cx="4588822" cy="4865162"/>
          </a:xfrm>
        </p:grpSpPr>
        <p:grpSp>
          <p:nvGrpSpPr>
            <p:cNvPr id="22" name="Group 21">
              <a:extLst>
                <a:ext uri="{FF2B5EF4-FFF2-40B4-BE49-F238E27FC236}">
                  <a16:creationId xmlns:a16="http://schemas.microsoft.com/office/drawing/2014/main" id="{9676C8E8-1EC1-4D70-917A-1266A26EDB05}"/>
                </a:ext>
              </a:extLst>
            </p:cNvPr>
            <p:cNvGrpSpPr/>
            <p:nvPr/>
          </p:nvGrpSpPr>
          <p:grpSpPr>
            <a:xfrm>
              <a:off x="8482001" y="7813080"/>
              <a:ext cx="4588822" cy="1154336"/>
              <a:chOff x="6282812" y="8389490"/>
              <a:chExt cx="4588822" cy="1154336"/>
            </a:xfrm>
          </p:grpSpPr>
          <p:sp>
            <p:nvSpPr>
              <p:cNvPr id="9" name="TextBox 8">
                <a:extLst>
                  <a:ext uri="{FF2B5EF4-FFF2-40B4-BE49-F238E27FC236}">
                    <a16:creationId xmlns:a16="http://schemas.microsoft.com/office/drawing/2014/main" id="{D8833CC0-AF6F-41D3-A1F7-CDA5716B0BC2}"/>
                  </a:ext>
                </a:extLst>
              </p:cNvPr>
              <p:cNvSpPr txBox="1"/>
              <p:nvPr/>
            </p:nvSpPr>
            <p:spPr>
              <a:xfrm>
                <a:off x="6282812" y="8389490"/>
                <a:ext cx="1560171" cy="369332"/>
              </a:xfrm>
              <a:prstGeom prst="rect">
                <a:avLst/>
              </a:prstGeom>
              <a:noFill/>
            </p:spPr>
            <p:txBody>
              <a:bodyPr wrap="none" rtlCol="0">
                <a:spAutoFit/>
              </a:bodyPr>
              <a:lstStyle/>
              <a:p>
                <a:pPr algn="l"/>
                <a:r>
                  <a:rPr lang="en-US"/>
                  <a:t>Profession #01</a:t>
                </a:r>
              </a:p>
            </p:txBody>
          </p:sp>
          <p:sp>
            <p:nvSpPr>
              <p:cNvPr id="10" name="TextBox 9">
                <a:extLst>
                  <a:ext uri="{FF2B5EF4-FFF2-40B4-BE49-F238E27FC236}">
                    <a16:creationId xmlns:a16="http://schemas.microsoft.com/office/drawing/2014/main" id="{0D2C8C69-BF5A-434F-8ABB-DF51002DFB5A}"/>
                  </a:ext>
                </a:extLst>
              </p:cNvPr>
              <p:cNvSpPr txBox="1"/>
              <p:nvPr/>
            </p:nvSpPr>
            <p:spPr>
              <a:xfrm>
                <a:off x="10228508" y="8389490"/>
                <a:ext cx="643126" cy="369332"/>
              </a:xfrm>
              <a:prstGeom prst="rect">
                <a:avLst/>
              </a:prstGeom>
              <a:noFill/>
            </p:spPr>
            <p:txBody>
              <a:bodyPr wrap="none" rtlCol="0">
                <a:spAutoFit/>
              </a:bodyPr>
              <a:lstStyle/>
              <a:p>
                <a:pPr algn="r"/>
                <a:r>
                  <a:rPr lang="en-US" b="1">
                    <a:latin typeface="+mj-lt"/>
                  </a:rPr>
                  <a:t>68%</a:t>
                </a:r>
              </a:p>
            </p:txBody>
          </p:sp>
          <p:grpSp>
            <p:nvGrpSpPr>
              <p:cNvPr id="11" name="Group 10">
                <a:extLst>
                  <a:ext uri="{FF2B5EF4-FFF2-40B4-BE49-F238E27FC236}">
                    <a16:creationId xmlns:a16="http://schemas.microsoft.com/office/drawing/2014/main" id="{AD8B6955-86D2-4DB2-9ABE-54B5DEA1625D}"/>
                  </a:ext>
                </a:extLst>
              </p:cNvPr>
              <p:cNvGrpSpPr/>
              <p:nvPr/>
            </p:nvGrpSpPr>
            <p:grpSpPr>
              <a:xfrm>
                <a:off x="7916845" y="8574156"/>
                <a:ext cx="2311663" cy="0"/>
                <a:chOff x="5342790" y="7751268"/>
                <a:chExt cx="3364792" cy="0"/>
              </a:xfrm>
            </p:grpSpPr>
            <p:cxnSp>
              <p:nvCxnSpPr>
                <p:cNvPr id="20" name="Straight Connector 19">
                  <a:extLst>
                    <a:ext uri="{FF2B5EF4-FFF2-40B4-BE49-F238E27FC236}">
                      <a16:creationId xmlns:a16="http://schemas.microsoft.com/office/drawing/2014/main" id="{419C3A01-A084-4242-BCCD-85C65F589789}"/>
                    </a:ext>
                  </a:extLst>
                </p:cNvPr>
                <p:cNvCxnSpPr/>
                <p:nvPr/>
              </p:nvCxnSpPr>
              <p:spPr>
                <a:xfrm>
                  <a:off x="5342790" y="7751268"/>
                  <a:ext cx="336479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BF4A4113-2B48-4FAF-B888-72DDD7261A57}"/>
                    </a:ext>
                  </a:extLst>
                </p:cNvPr>
                <p:cNvCxnSpPr>
                  <a:cxnSpLocks/>
                </p:cNvCxnSpPr>
                <p:nvPr/>
              </p:nvCxnSpPr>
              <p:spPr>
                <a:xfrm>
                  <a:off x="5342790" y="7751268"/>
                  <a:ext cx="2121811" cy="0"/>
                </a:xfrm>
                <a:prstGeom prst="line">
                  <a:avLst/>
                </a:prstGeom>
                <a:ln w="857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43B3D8A5-9922-4456-8881-4358E4D1C90C}"/>
                  </a:ext>
                </a:extLst>
              </p:cNvPr>
              <p:cNvGrpSpPr/>
              <p:nvPr/>
            </p:nvGrpSpPr>
            <p:grpSpPr>
              <a:xfrm>
                <a:off x="7916845" y="9359160"/>
                <a:ext cx="2311663" cy="0"/>
                <a:chOff x="5342790" y="7751268"/>
                <a:chExt cx="3364792" cy="0"/>
              </a:xfrm>
            </p:grpSpPr>
            <p:cxnSp>
              <p:nvCxnSpPr>
                <p:cNvPr id="18" name="Straight Connector 17">
                  <a:extLst>
                    <a:ext uri="{FF2B5EF4-FFF2-40B4-BE49-F238E27FC236}">
                      <a16:creationId xmlns:a16="http://schemas.microsoft.com/office/drawing/2014/main" id="{1CE8AB6A-5918-46D2-9E52-8600CC016CCA}"/>
                    </a:ext>
                  </a:extLst>
                </p:cNvPr>
                <p:cNvCxnSpPr/>
                <p:nvPr/>
              </p:nvCxnSpPr>
              <p:spPr>
                <a:xfrm>
                  <a:off x="5342790" y="7751268"/>
                  <a:ext cx="336479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1F9197F8-418D-4F14-9BB1-C3B664C6CC54}"/>
                    </a:ext>
                  </a:extLst>
                </p:cNvPr>
                <p:cNvCxnSpPr>
                  <a:cxnSpLocks/>
                </p:cNvCxnSpPr>
                <p:nvPr/>
              </p:nvCxnSpPr>
              <p:spPr>
                <a:xfrm>
                  <a:off x="5342790" y="7751268"/>
                  <a:ext cx="2543077" cy="0"/>
                </a:xfrm>
                <a:prstGeom prst="line">
                  <a:avLst/>
                </a:prstGeom>
                <a:ln w="857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 name="TextBox 12">
                <a:extLst>
                  <a:ext uri="{FF2B5EF4-FFF2-40B4-BE49-F238E27FC236}">
                    <a16:creationId xmlns:a16="http://schemas.microsoft.com/office/drawing/2014/main" id="{795ED2FE-43CD-4CB5-B144-8F80197EC73D}"/>
                  </a:ext>
                </a:extLst>
              </p:cNvPr>
              <p:cNvSpPr txBox="1"/>
              <p:nvPr/>
            </p:nvSpPr>
            <p:spPr>
              <a:xfrm>
                <a:off x="6282812" y="9174494"/>
                <a:ext cx="1560171" cy="369332"/>
              </a:xfrm>
              <a:prstGeom prst="rect">
                <a:avLst/>
              </a:prstGeom>
              <a:noFill/>
            </p:spPr>
            <p:txBody>
              <a:bodyPr wrap="none" rtlCol="0">
                <a:spAutoFit/>
              </a:bodyPr>
              <a:lstStyle/>
              <a:p>
                <a:pPr algn="l"/>
                <a:r>
                  <a:rPr lang="en-US"/>
                  <a:t>Profession #01</a:t>
                </a:r>
              </a:p>
            </p:txBody>
          </p:sp>
          <p:sp>
            <p:nvSpPr>
              <p:cNvPr id="14" name="TextBox 13">
                <a:extLst>
                  <a:ext uri="{FF2B5EF4-FFF2-40B4-BE49-F238E27FC236}">
                    <a16:creationId xmlns:a16="http://schemas.microsoft.com/office/drawing/2014/main" id="{B48BAA45-95FA-43C0-A1AA-F84176FF3723}"/>
                  </a:ext>
                </a:extLst>
              </p:cNvPr>
              <p:cNvSpPr txBox="1"/>
              <p:nvPr/>
            </p:nvSpPr>
            <p:spPr>
              <a:xfrm>
                <a:off x="10228509" y="9174494"/>
                <a:ext cx="643125" cy="369332"/>
              </a:xfrm>
              <a:prstGeom prst="rect">
                <a:avLst/>
              </a:prstGeom>
              <a:noFill/>
            </p:spPr>
            <p:txBody>
              <a:bodyPr wrap="none" rtlCol="0">
                <a:spAutoFit/>
              </a:bodyPr>
              <a:lstStyle/>
              <a:p>
                <a:pPr algn="r"/>
                <a:r>
                  <a:rPr lang="en-US" b="1">
                    <a:latin typeface="+mj-lt"/>
                  </a:rPr>
                  <a:t>73%</a:t>
                </a:r>
              </a:p>
            </p:txBody>
          </p:sp>
        </p:grpSp>
        <p:sp>
          <p:nvSpPr>
            <p:cNvPr id="15" name="TextBox 14">
              <a:extLst>
                <a:ext uri="{FF2B5EF4-FFF2-40B4-BE49-F238E27FC236}">
                  <a16:creationId xmlns:a16="http://schemas.microsoft.com/office/drawing/2014/main" id="{61E8700B-1185-4841-97FA-6FAC8B55EFFC}"/>
                </a:ext>
              </a:extLst>
            </p:cNvPr>
            <p:cNvSpPr txBox="1"/>
            <p:nvPr/>
          </p:nvSpPr>
          <p:spPr>
            <a:xfrm>
              <a:off x="9939040" y="5084449"/>
              <a:ext cx="2720072" cy="2126864"/>
            </a:xfrm>
            <a:prstGeom prst="rect">
              <a:avLst/>
            </a:prstGeom>
            <a:noFill/>
          </p:spPr>
          <p:txBody>
            <a:bodyPr wrap="square" rtlCol="0">
              <a:spAutoFit/>
            </a:bodyPr>
            <a:lstStyle/>
            <a:p>
              <a:pPr>
                <a:lnSpc>
                  <a:spcPct val="150000"/>
                </a:lnSpc>
              </a:pPr>
              <a:r>
                <a:rPr lang="en-US"/>
                <a:t>Nunc interdum velit vulputate, finibus elit et, iaculis neque. Curabitur in augue gravida, ultrices dui eu, ultrices eros.</a:t>
              </a:r>
            </a:p>
          </p:txBody>
        </p:sp>
        <p:sp>
          <p:nvSpPr>
            <p:cNvPr id="16" name="TextBox 15">
              <a:extLst>
                <a:ext uri="{FF2B5EF4-FFF2-40B4-BE49-F238E27FC236}">
                  <a16:creationId xmlns:a16="http://schemas.microsoft.com/office/drawing/2014/main" id="{024A4F10-885F-4A7F-9FC8-BD952448A467}"/>
                </a:ext>
              </a:extLst>
            </p:cNvPr>
            <p:cNvSpPr txBox="1"/>
            <p:nvPr/>
          </p:nvSpPr>
          <p:spPr>
            <a:xfrm>
              <a:off x="9939039" y="4102254"/>
              <a:ext cx="2536272" cy="646331"/>
            </a:xfrm>
            <a:prstGeom prst="rect">
              <a:avLst/>
            </a:prstGeom>
            <a:noFill/>
          </p:spPr>
          <p:txBody>
            <a:bodyPr wrap="none" rtlCol="0">
              <a:spAutoFit/>
            </a:bodyPr>
            <a:lstStyle/>
            <a:p>
              <a:r>
                <a:rPr lang="en-US" sz="3600" b="1">
                  <a:latin typeface="+mj-lt"/>
                </a:rPr>
                <a:t>Portfolio </a:t>
              </a:r>
              <a:r>
                <a:rPr lang="en-US" sz="2000" b="1">
                  <a:latin typeface="+mj-lt"/>
                </a:rPr>
                <a:t>#02</a:t>
              </a:r>
              <a:endParaRPr lang="en-US" sz="3600" b="1">
                <a:latin typeface="+mj-lt"/>
              </a:endParaRPr>
            </a:p>
          </p:txBody>
        </p:sp>
      </p:grpSp>
      <p:grpSp>
        <p:nvGrpSpPr>
          <p:cNvPr id="24" name="Group 23">
            <a:extLst>
              <a:ext uri="{FF2B5EF4-FFF2-40B4-BE49-F238E27FC236}">
                <a16:creationId xmlns:a16="http://schemas.microsoft.com/office/drawing/2014/main" id="{5A869D0F-4D48-4540-B84F-85E0B4A492EC}"/>
              </a:ext>
            </a:extLst>
          </p:cNvPr>
          <p:cNvGrpSpPr/>
          <p:nvPr/>
        </p:nvGrpSpPr>
        <p:grpSpPr>
          <a:xfrm>
            <a:off x="2856704" y="4425419"/>
            <a:ext cx="4588822" cy="4865162"/>
            <a:chOff x="8482001" y="4102254"/>
            <a:chExt cx="4588822" cy="4865162"/>
          </a:xfrm>
        </p:grpSpPr>
        <p:grpSp>
          <p:nvGrpSpPr>
            <p:cNvPr id="25" name="Group 24">
              <a:extLst>
                <a:ext uri="{FF2B5EF4-FFF2-40B4-BE49-F238E27FC236}">
                  <a16:creationId xmlns:a16="http://schemas.microsoft.com/office/drawing/2014/main" id="{2BC1EFCB-E20C-4CAB-B3CA-B82278C82F88}"/>
                </a:ext>
              </a:extLst>
            </p:cNvPr>
            <p:cNvGrpSpPr/>
            <p:nvPr/>
          </p:nvGrpSpPr>
          <p:grpSpPr>
            <a:xfrm>
              <a:off x="8482001" y="7813080"/>
              <a:ext cx="4588822" cy="1154336"/>
              <a:chOff x="6282812" y="8389490"/>
              <a:chExt cx="4588822" cy="1154336"/>
            </a:xfrm>
          </p:grpSpPr>
          <p:sp>
            <p:nvSpPr>
              <p:cNvPr id="28" name="TextBox 27">
                <a:extLst>
                  <a:ext uri="{FF2B5EF4-FFF2-40B4-BE49-F238E27FC236}">
                    <a16:creationId xmlns:a16="http://schemas.microsoft.com/office/drawing/2014/main" id="{56E40A81-8FEA-4E68-B75B-0C530AC3513C}"/>
                  </a:ext>
                </a:extLst>
              </p:cNvPr>
              <p:cNvSpPr txBox="1"/>
              <p:nvPr/>
            </p:nvSpPr>
            <p:spPr>
              <a:xfrm>
                <a:off x="6282812" y="8389490"/>
                <a:ext cx="1560171" cy="369332"/>
              </a:xfrm>
              <a:prstGeom prst="rect">
                <a:avLst/>
              </a:prstGeom>
              <a:noFill/>
            </p:spPr>
            <p:txBody>
              <a:bodyPr wrap="none" rtlCol="0">
                <a:spAutoFit/>
              </a:bodyPr>
              <a:lstStyle/>
              <a:p>
                <a:pPr algn="l"/>
                <a:r>
                  <a:rPr lang="en-US"/>
                  <a:t>Profession #01</a:t>
                </a:r>
              </a:p>
            </p:txBody>
          </p:sp>
          <p:sp>
            <p:nvSpPr>
              <p:cNvPr id="29" name="TextBox 28">
                <a:extLst>
                  <a:ext uri="{FF2B5EF4-FFF2-40B4-BE49-F238E27FC236}">
                    <a16:creationId xmlns:a16="http://schemas.microsoft.com/office/drawing/2014/main" id="{D1DD3A0A-5D2C-4779-8EB3-3F4B55ACB7C0}"/>
                  </a:ext>
                </a:extLst>
              </p:cNvPr>
              <p:cNvSpPr txBox="1"/>
              <p:nvPr/>
            </p:nvSpPr>
            <p:spPr>
              <a:xfrm>
                <a:off x="10228508" y="8389490"/>
                <a:ext cx="643126" cy="369332"/>
              </a:xfrm>
              <a:prstGeom prst="rect">
                <a:avLst/>
              </a:prstGeom>
              <a:noFill/>
            </p:spPr>
            <p:txBody>
              <a:bodyPr wrap="none" rtlCol="0">
                <a:spAutoFit/>
              </a:bodyPr>
              <a:lstStyle/>
              <a:p>
                <a:pPr algn="r"/>
                <a:r>
                  <a:rPr lang="en-US" b="1">
                    <a:latin typeface="+mj-lt"/>
                  </a:rPr>
                  <a:t>68%</a:t>
                </a:r>
              </a:p>
            </p:txBody>
          </p:sp>
          <p:grpSp>
            <p:nvGrpSpPr>
              <p:cNvPr id="30" name="Group 29">
                <a:extLst>
                  <a:ext uri="{FF2B5EF4-FFF2-40B4-BE49-F238E27FC236}">
                    <a16:creationId xmlns:a16="http://schemas.microsoft.com/office/drawing/2014/main" id="{64FD127C-7520-4E7E-991B-EF7A13AB8C6A}"/>
                  </a:ext>
                </a:extLst>
              </p:cNvPr>
              <p:cNvGrpSpPr/>
              <p:nvPr/>
            </p:nvGrpSpPr>
            <p:grpSpPr>
              <a:xfrm>
                <a:off x="7916845" y="8574156"/>
                <a:ext cx="2311663" cy="0"/>
                <a:chOff x="5342790" y="7751268"/>
                <a:chExt cx="3364792" cy="0"/>
              </a:xfrm>
            </p:grpSpPr>
            <p:cxnSp>
              <p:nvCxnSpPr>
                <p:cNvPr id="36" name="Straight Connector 35">
                  <a:extLst>
                    <a:ext uri="{FF2B5EF4-FFF2-40B4-BE49-F238E27FC236}">
                      <a16:creationId xmlns:a16="http://schemas.microsoft.com/office/drawing/2014/main" id="{640572C1-6CB6-4696-BFD5-620C7B0723E4}"/>
                    </a:ext>
                  </a:extLst>
                </p:cNvPr>
                <p:cNvCxnSpPr/>
                <p:nvPr/>
              </p:nvCxnSpPr>
              <p:spPr>
                <a:xfrm>
                  <a:off x="5342790" y="7751268"/>
                  <a:ext cx="336479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F5D81853-4243-4750-8B2F-5BE5B3DD343A}"/>
                    </a:ext>
                  </a:extLst>
                </p:cNvPr>
                <p:cNvCxnSpPr>
                  <a:cxnSpLocks/>
                </p:cNvCxnSpPr>
                <p:nvPr/>
              </p:nvCxnSpPr>
              <p:spPr>
                <a:xfrm>
                  <a:off x="5342790" y="7751268"/>
                  <a:ext cx="2121811" cy="0"/>
                </a:xfrm>
                <a:prstGeom prst="line">
                  <a:avLst/>
                </a:prstGeom>
                <a:ln w="857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 name="Group 30">
                <a:extLst>
                  <a:ext uri="{FF2B5EF4-FFF2-40B4-BE49-F238E27FC236}">
                    <a16:creationId xmlns:a16="http://schemas.microsoft.com/office/drawing/2014/main" id="{E31EEEE2-29F4-4C13-9321-DE0905351E8C}"/>
                  </a:ext>
                </a:extLst>
              </p:cNvPr>
              <p:cNvGrpSpPr/>
              <p:nvPr/>
            </p:nvGrpSpPr>
            <p:grpSpPr>
              <a:xfrm>
                <a:off x="7916845" y="9359160"/>
                <a:ext cx="2311663" cy="0"/>
                <a:chOff x="5342790" y="7751268"/>
                <a:chExt cx="3364792" cy="0"/>
              </a:xfrm>
            </p:grpSpPr>
            <p:cxnSp>
              <p:nvCxnSpPr>
                <p:cNvPr id="34" name="Straight Connector 33">
                  <a:extLst>
                    <a:ext uri="{FF2B5EF4-FFF2-40B4-BE49-F238E27FC236}">
                      <a16:creationId xmlns:a16="http://schemas.microsoft.com/office/drawing/2014/main" id="{B18155B6-D621-4B9A-A58B-DB25475B1F57}"/>
                    </a:ext>
                  </a:extLst>
                </p:cNvPr>
                <p:cNvCxnSpPr/>
                <p:nvPr/>
              </p:nvCxnSpPr>
              <p:spPr>
                <a:xfrm>
                  <a:off x="5342790" y="7751268"/>
                  <a:ext cx="336479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F275AADA-C400-47AF-A4D0-7013FB2FE95D}"/>
                    </a:ext>
                  </a:extLst>
                </p:cNvPr>
                <p:cNvCxnSpPr>
                  <a:cxnSpLocks/>
                </p:cNvCxnSpPr>
                <p:nvPr/>
              </p:nvCxnSpPr>
              <p:spPr>
                <a:xfrm>
                  <a:off x="5342790" y="7751268"/>
                  <a:ext cx="2543077" cy="0"/>
                </a:xfrm>
                <a:prstGeom prst="line">
                  <a:avLst/>
                </a:prstGeom>
                <a:ln w="857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2" name="TextBox 31">
                <a:extLst>
                  <a:ext uri="{FF2B5EF4-FFF2-40B4-BE49-F238E27FC236}">
                    <a16:creationId xmlns:a16="http://schemas.microsoft.com/office/drawing/2014/main" id="{B2EFDBD1-A86C-45CD-8D5C-D9F05E01A649}"/>
                  </a:ext>
                </a:extLst>
              </p:cNvPr>
              <p:cNvSpPr txBox="1"/>
              <p:nvPr/>
            </p:nvSpPr>
            <p:spPr>
              <a:xfrm>
                <a:off x="6282812" y="9174494"/>
                <a:ext cx="1560171" cy="369332"/>
              </a:xfrm>
              <a:prstGeom prst="rect">
                <a:avLst/>
              </a:prstGeom>
              <a:noFill/>
            </p:spPr>
            <p:txBody>
              <a:bodyPr wrap="none" rtlCol="0">
                <a:spAutoFit/>
              </a:bodyPr>
              <a:lstStyle/>
              <a:p>
                <a:pPr algn="l"/>
                <a:r>
                  <a:rPr lang="en-US"/>
                  <a:t>Profession #01</a:t>
                </a:r>
              </a:p>
            </p:txBody>
          </p:sp>
          <p:sp>
            <p:nvSpPr>
              <p:cNvPr id="33" name="TextBox 32">
                <a:extLst>
                  <a:ext uri="{FF2B5EF4-FFF2-40B4-BE49-F238E27FC236}">
                    <a16:creationId xmlns:a16="http://schemas.microsoft.com/office/drawing/2014/main" id="{1AABEC8A-7F46-4B67-B280-31FA0063E4F7}"/>
                  </a:ext>
                </a:extLst>
              </p:cNvPr>
              <p:cNvSpPr txBox="1"/>
              <p:nvPr/>
            </p:nvSpPr>
            <p:spPr>
              <a:xfrm>
                <a:off x="10228509" y="9174494"/>
                <a:ext cx="643125" cy="369332"/>
              </a:xfrm>
              <a:prstGeom prst="rect">
                <a:avLst/>
              </a:prstGeom>
              <a:noFill/>
            </p:spPr>
            <p:txBody>
              <a:bodyPr wrap="none" rtlCol="0">
                <a:spAutoFit/>
              </a:bodyPr>
              <a:lstStyle/>
              <a:p>
                <a:pPr algn="r"/>
                <a:r>
                  <a:rPr lang="en-US" b="1">
                    <a:latin typeface="+mj-lt"/>
                  </a:rPr>
                  <a:t>73%</a:t>
                </a:r>
              </a:p>
            </p:txBody>
          </p:sp>
        </p:grpSp>
        <p:sp>
          <p:nvSpPr>
            <p:cNvPr id="26" name="TextBox 25">
              <a:extLst>
                <a:ext uri="{FF2B5EF4-FFF2-40B4-BE49-F238E27FC236}">
                  <a16:creationId xmlns:a16="http://schemas.microsoft.com/office/drawing/2014/main" id="{4605C878-3DE6-471E-A825-21A6D2127E63}"/>
                </a:ext>
              </a:extLst>
            </p:cNvPr>
            <p:cNvSpPr txBox="1"/>
            <p:nvPr/>
          </p:nvSpPr>
          <p:spPr>
            <a:xfrm>
              <a:off x="9939040" y="5084449"/>
              <a:ext cx="2720072" cy="2126864"/>
            </a:xfrm>
            <a:prstGeom prst="rect">
              <a:avLst/>
            </a:prstGeom>
            <a:noFill/>
          </p:spPr>
          <p:txBody>
            <a:bodyPr wrap="square" rtlCol="0">
              <a:spAutoFit/>
            </a:bodyPr>
            <a:lstStyle/>
            <a:p>
              <a:pPr>
                <a:lnSpc>
                  <a:spcPct val="150000"/>
                </a:lnSpc>
              </a:pPr>
              <a:r>
                <a:rPr lang="en-US"/>
                <a:t>Nunc interdum velit vulputate, finibus elit et, iaculis neque. Curabitur in augue gravida, ultrices dui eu, ultrices eros.</a:t>
              </a:r>
            </a:p>
          </p:txBody>
        </p:sp>
        <p:sp>
          <p:nvSpPr>
            <p:cNvPr id="27" name="TextBox 26">
              <a:extLst>
                <a:ext uri="{FF2B5EF4-FFF2-40B4-BE49-F238E27FC236}">
                  <a16:creationId xmlns:a16="http://schemas.microsoft.com/office/drawing/2014/main" id="{2C93F918-77C2-49C0-ADC0-AA9D00F121F0}"/>
                </a:ext>
              </a:extLst>
            </p:cNvPr>
            <p:cNvSpPr txBox="1"/>
            <p:nvPr/>
          </p:nvSpPr>
          <p:spPr>
            <a:xfrm>
              <a:off x="9939039" y="4102254"/>
              <a:ext cx="2536272" cy="646331"/>
            </a:xfrm>
            <a:prstGeom prst="rect">
              <a:avLst/>
            </a:prstGeom>
            <a:noFill/>
          </p:spPr>
          <p:txBody>
            <a:bodyPr wrap="none" rtlCol="0">
              <a:spAutoFit/>
            </a:bodyPr>
            <a:lstStyle/>
            <a:p>
              <a:r>
                <a:rPr lang="en-US" sz="3600" b="1">
                  <a:latin typeface="+mj-lt"/>
                </a:rPr>
                <a:t>Portfolio </a:t>
              </a:r>
              <a:r>
                <a:rPr lang="en-US" sz="2000" b="1">
                  <a:latin typeface="+mj-lt"/>
                </a:rPr>
                <a:t>#01</a:t>
              </a:r>
              <a:endParaRPr lang="en-US" sz="3600" b="1">
                <a:latin typeface="+mj-lt"/>
              </a:endParaRPr>
            </a:p>
          </p:txBody>
        </p:sp>
      </p:grpSp>
      <p:sp>
        <p:nvSpPr>
          <p:cNvPr id="2" name="Rectangle 1">
            <a:extLst>
              <a:ext uri="{FF2B5EF4-FFF2-40B4-BE49-F238E27FC236}">
                <a16:creationId xmlns:a16="http://schemas.microsoft.com/office/drawing/2014/main" id="{69A2CD70-2C95-452B-9C76-0AA0A4B222E7}"/>
              </a:ext>
            </a:extLst>
          </p:cNvPr>
          <p:cNvSpPr/>
          <p:nvPr/>
        </p:nvSpPr>
        <p:spPr>
          <a:xfrm>
            <a:off x="16021319" y="1295400"/>
            <a:ext cx="6802170" cy="11049000"/>
          </a:xfrm>
          <a:prstGeom prst="rect">
            <a:avLst/>
          </a:prstGeom>
          <a:solidFill>
            <a:schemeClr val="bg1">
              <a:alpha val="36000"/>
            </a:schemeClr>
          </a:solidFill>
          <a:ln>
            <a:noFill/>
          </a:ln>
          <a:effectLst>
            <a:outerShdw blurRad="381000" dist="228600" dir="10800000" algn="r" rotWithShape="0">
              <a:schemeClr val="accent2">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 name="Group 4">
            <a:extLst>
              <a:ext uri="{FF2B5EF4-FFF2-40B4-BE49-F238E27FC236}">
                <a16:creationId xmlns:a16="http://schemas.microsoft.com/office/drawing/2014/main" id="{C0117D7D-07DE-4C12-B887-F538AC10B658}"/>
              </a:ext>
            </a:extLst>
          </p:cNvPr>
          <p:cNvGrpSpPr/>
          <p:nvPr/>
        </p:nvGrpSpPr>
        <p:grpSpPr>
          <a:xfrm>
            <a:off x="16679404" y="5621947"/>
            <a:ext cx="5214681" cy="2472107"/>
            <a:chOff x="16679404" y="5403006"/>
            <a:chExt cx="5214681" cy="2472107"/>
          </a:xfrm>
        </p:grpSpPr>
        <p:sp>
          <p:nvSpPr>
            <p:cNvPr id="3" name="Rectangle 2">
              <a:extLst>
                <a:ext uri="{FF2B5EF4-FFF2-40B4-BE49-F238E27FC236}">
                  <a16:creationId xmlns:a16="http://schemas.microsoft.com/office/drawing/2014/main" id="{70D190AD-3E0A-4892-9B8D-70E75D2A4025}"/>
                </a:ext>
              </a:extLst>
            </p:cNvPr>
            <p:cNvSpPr/>
            <p:nvPr/>
          </p:nvSpPr>
          <p:spPr>
            <a:xfrm>
              <a:off x="16679404" y="5403006"/>
              <a:ext cx="5214681" cy="923330"/>
            </a:xfrm>
            <a:prstGeom prst="rect">
              <a:avLst/>
            </a:prstGeom>
          </p:spPr>
          <p:txBody>
            <a:bodyPr wrap="square">
              <a:spAutoFit/>
            </a:bodyPr>
            <a:lstStyle/>
            <a:p>
              <a:r>
                <a:rPr lang="en-US" sz="5400" b="1">
                  <a:latin typeface="Century Gothic"/>
                </a:rPr>
                <a:t>Description </a:t>
              </a:r>
              <a:r>
                <a:rPr lang="en-US" sz="2800" b="1">
                  <a:latin typeface="Century Gothic"/>
                </a:rPr>
                <a:t>#001</a:t>
              </a:r>
              <a:endParaRPr lang="en-US" sz="5400"/>
            </a:p>
          </p:txBody>
        </p:sp>
        <p:sp>
          <p:nvSpPr>
            <p:cNvPr id="4" name="TextBox 3">
              <a:extLst>
                <a:ext uri="{FF2B5EF4-FFF2-40B4-BE49-F238E27FC236}">
                  <a16:creationId xmlns:a16="http://schemas.microsoft.com/office/drawing/2014/main" id="{1728E4C5-863C-403F-8721-BD173856DEB5}"/>
                </a:ext>
              </a:extLst>
            </p:cNvPr>
            <p:cNvSpPr txBox="1"/>
            <p:nvPr/>
          </p:nvSpPr>
          <p:spPr>
            <a:xfrm>
              <a:off x="16679404" y="6445491"/>
              <a:ext cx="5214681" cy="1429622"/>
            </a:xfrm>
            <a:prstGeom prst="rect">
              <a:avLst/>
            </a:prstGeom>
            <a:noFill/>
          </p:spPr>
          <p:txBody>
            <a:bodyPr wrap="square" rtlCol="0" anchor="ctr">
              <a:spAutoFit/>
            </a:bodyPr>
            <a:lstStyle/>
            <a:p>
              <a:pPr>
                <a:lnSpc>
                  <a:spcPct val="150000"/>
                </a:lnSpc>
              </a:pPr>
              <a:r>
                <a:rPr lang="en-US" sz="2000"/>
                <a:t>This is a very young collection of charts, with the goal of keeping these components very customizable.</a:t>
              </a:r>
              <a:endParaRPr lang="en-US" sz="2400"/>
            </a:p>
          </p:txBody>
        </p:sp>
      </p:grpSp>
    </p:spTree>
    <p:extLst>
      <p:ext uri="{BB962C8B-B14F-4D97-AF65-F5344CB8AC3E}">
        <p14:creationId xmlns:p14="http://schemas.microsoft.com/office/powerpoint/2010/main" val="327076433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1+#ppt_w/2"/>
                                          </p:val>
                                        </p:tav>
                                        <p:tav tm="100000">
                                          <p:val>
                                            <p:strVal val="#ppt_x"/>
                                          </p:val>
                                        </p:tav>
                                      </p:tavLst>
                                    </p:anim>
                                    <p:anim calcmode="lin" valueType="num">
                                      <p:cBhvr additive="base">
                                        <p:cTn id="8" dur="1500" fill="hold"/>
                                        <p:tgtEl>
                                          <p:spTgt spid="2"/>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10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1500" fill="hold"/>
                                        <p:tgtEl>
                                          <p:spTgt spid="5"/>
                                        </p:tgtEl>
                                        <p:attrNameLst>
                                          <p:attrName>ppt_x</p:attrName>
                                        </p:attrNameLst>
                                      </p:cBhvr>
                                      <p:tavLst>
                                        <p:tav tm="0">
                                          <p:val>
                                            <p:strVal val="1+#ppt_w/2"/>
                                          </p:val>
                                        </p:tav>
                                        <p:tav tm="100000">
                                          <p:val>
                                            <p:strVal val="#ppt_x"/>
                                          </p:val>
                                        </p:tav>
                                      </p:tavLst>
                                    </p:anim>
                                    <p:anim calcmode="lin" valueType="num">
                                      <p:cBhvr additive="base">
                                        <p:cTn id="12" dur="1500" fill="hold"/>
                                        <p:tgtEl>
                                          <p:spTgt spid="5"/>
                                        </p:tgtEl>
                                        <p:attrNameLst>
                                          <p:attrName>ppt_y</p:attrName>
                                        </p:attrNameLst>
                                      </p:cBhvr>
                                      <p:tavLst>
                                        <p:tav tm="0">
                                          <p:val>
                                            <p:strVal val="#ppt_y"/>
                                          </p:val>
                                        </p:tav>
                                        <p:tav tm="100000">
                                          <p:val>
                                            <p:strVal val="#ppt_y"/>
                                          </p:val>
                                        </p:tav>
                                      </p:tavLst>
                                    </p:anim>
                                  </p:childTnLst>
                                </p:cTn>
                              </p:par>
                              <p:par>
                                <p:cTn id="13" presetID="2" presetClass="entr" presetSubtype="2" decel="100000" fill="hold" nodeType="withEffect">
                                  <p:stCondLst>
                                    <p:cond delay="200"/>
                                  </p:stCondLst>
                                  <p:childTnLst>
                                    <p:set>
                                      <p:cBhvr>
                                        <p:cTn id="14" dur="1" fill="hold">
                                          <p:stCondLst>
                                            <p:cond delay="0"/>
                                          </p:stCondLst>
                                        </p:cTn>
                                        <p:tgtEl>
                                          <p:spTgt spid="24"/>
                                        </p:tgtEl>
                                        <p:attrNameLst>
                                          <p:attrName>style.visibility</p:attrName>
                                        </p:attrNameLst>
                                      </p:cBhvr>
                                      <p:to>
                                        <p:strVal val="visible"/>
                                      </p:to>
                                    </p:set>
                                    <p:anim calcmode="lin" valueType="num">
                                      <p:cBhvr additive="base">
                                        <p:cTn id="15" dur="1500" fill="hold"/>
                                        <p:tgtEl>
                                          <p:spTgt spid="24"/>
                                        </p:tgtEl>
                                        <p:attrNameLst>
                                          <p:attrName>ppt_x</p:attrName>
                                        </p:attrNameLst>
                                      </p:cBhvr>
                                      <p:tavLst>
                                        <p:tav tm="0">
                                          <p:val>
                                            <p:strVal val="1+#ppt_w/2"/>
                                          </p:val>
                                        </p:tav>
                                        <p:tav tm="100000">
                                          <p:val>
                                            <p:strVal val="#ppt_x"/>
                                          </p:val>
                                        </p:tav>
                                      </p:tavLst>
                                    </p:anim>
                                    <p:anim calcmode="lin" valueType="num">
                                      <p:cBhvr additive="base">
                                        <p:cTn id="16" dur="1500" fill="hold"/>
                                        <p:tgtEl>
                                          <p:spTgt spid="24"/>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300"/>
                                  </p:stCondLst>
                                  <p:childTnLst>
                                    <p:set>
                                      <p:cBhvr>
                                        <p:cTn id="18" dur="1" fill="hold">
                                          <p:stCondLst>
                                            <p:cond delay="0"/>
                                          </p:stCondLst>
                                        </p:cTn>
                                        <p:tgtEl>
                                          <p:spTgt spid="23"/>
                                        </p:tgtEl>
                                        <p:attrNameLst>
                                          <p:attrName>style.visibility</p:attrName>
                                        </p:attrNameLst>
                                      </p:cBhvr>
                                      <p:to>
                                        <p:strVal val="visible"/>
                                      </p:to>
                                    </p:set>
                                    <p:anim calcmode="lin" valueType="num">
                                      <p:cBhvr additive="base">
                                        <p:cTn id="19" dur="1500" fill="hold"/>
                                        <p:tgtEl>
                                          <p:spTgt spid="23"/>
                                        </p:tgtEl>
                                        <p:attrNameLst>
                                          <p:attrName>ppt_x</p:attrName>
                                        </p:attrNameLst>
                                      </p:cBhvr>
                                      <p:tavLst>
                                        <p:tav tm="0">
                                          <p:val>
                                            <p:strVal val="1+#ppt_w/2"/>
                                          </p:val>
                                        </p:tav>
                                        <p:tav tm="100000">
                                          <p:val>
                                            <p:strVal val="#ppt_x"/>
                                          </p:val>
                                        </p:tav>
                                      </p:tavLst>
                                    </p:anim>
                                    <p:anim calcmode="lin" valueType="num">
                                      <p:cBhvr additive="base">
                                        <p:cTn id="20" dur="1500" fill="hold"/>
                                        <p:tgtEl>
                                          <p:spTgt spid="2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20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23" name="Group 22">
            <a:extLst>
              <a:ext uri="{FF2B5EF4-FFF2-40B4-BE49-F238E27FC236}">
                <a16:creationId xmlns:a16="http://schemas.microsoft.com/office/drawing/2014/main" id="{9F0BAF2D-A49E-4CE0-9876-52A42A5200F6}"/>
              </a:ext>
            </a:extLst>
          </p:cNvPr>
          <p:cNvGrpSpPr/>
          <p:nvPr/>
        </p:nvGrpSpPr>
        <p:grpSpPr>
          <a:xfrm>
            <a:off x="8644046" y="4425419"/>
            <a:ext cx="4588822" cy="4865162"/>
            <a:chOff x="8482001" y="4102254"/>
            <a:chExt cx="4588822" cy="4865162"/>
          </a:xfrm>
        </p:grpSpPr>
        <p:grpSp>
          <p:nvGrpSpPr>
            <p:cNvPr id="22" name="Group 21">
              <a:extLst>
                <a:ext uri="{FF2B5EF4-FFF2-40B4-BE49-F238E27FC236}">
                  <a16:creationId xmlns:a16="http://schemas.microsoft.com/office/drawing/2014/main" id="{9676C8E8-1EC1-4D70-917A-1266A26EDB05}"/>
                </a:ext>
              </a:extLst>
            </p:cNvPr>
            <p:cNvGrpSpPr/>
            <p:nvPr/>
          </p:nvGrpSpPr>
          <p:grpSpPr>
            <a:xfrm>
              <a:off x="8482001" y="7813080"/>
              <a:ext cx="4588822" cy="1154336"/>
              <a:chOff x="6282812" y="8389490"/>
              <a:chExt cx="4588822" cy="1154336"/>
            </a:xfrm>
          </p:grpSpPr>
          <p:sp>
            <p:nvSpPr>
              <p:cNvPr id="9" name="TextBox 8">
                <a:extLst>
                  <a:ext uri="{FF2B5EF4-FFF2-40B4-BE49-F238E27FC236}">
                    <a16:creationId xmlns:a16="http://schemas.microsoft.com/office/drawing/2014/main" id="{D8833CC0-AF6F-41D3-A1F7-CDA5716B0BC2}"/>
                  </a:ext>
                </a:extLst>
              </p:cNvPr>
              <p:cNvSpPr txBox="1"/>
              <p:nvPr/>
            </p:nvSpPr>
            <p:spPr>
              <a:xfrm>
                <a:off x="6282812" y="8389490"/>
                <a:ext cx="1560171" cy="369332"/>
              </a:xfrm>
              <a:prstGeom prst="rect">
                <a:avLst/>
              </a:prstGeom>
              <a:noFill/>
            </p:spPr>
            <p:txBody>
              <a:bodyPr wrap="none" rtlCol="0">
                <a:spAutoFit/>
              </a:bodyPr>
              <a:lstStyle/>
              <a:p>
                <a:pPr algn="l"/>
                <a:r>
                  <a:rPr lang="en-US"/>
                  <a:t>Profession #01</a:t>
                </a:r>
              </a:p>
            </p:txBody>
          </p:sp>
          <p:sp>
            <p:nvSpPr>
              <p:cNvPr id="10" name="TextBox 9">
                <a:extLst>
                  <a:ext uri="{FF2B5EF4-FFF2-40B4-BE49-F238E27FC236}">
                    <a16:creationId xmlns:a16="http://schemas.microsoft.com/office/drawing/2014/main" id="{0D2C8C69-BF5A-434F-8ABB-DF51002DFB5A}"/>
                  </a:ext>
                </a:extLst>
              </p:cNvPr>
              <p:cNvSpPr txBox="1"/>
              <p:nvPr/>
            </p:nvSpPr>
            <p:spPr>
              <a:xfrm>
                <a:off x="10228508" y="8389490"/>
                <a:ext cx="643126" cy="369332"/>
              </a:xfrm>
              <a:prstGeom prst="rect">
                <a:avLst/>
              </a:prstGeom>
              <a:noFill/>
            </p:spPr>
            <p:txBody>
              <a:bodyPr wrap="none" rtlCol="0">
                <a:spAutoFit/>
              </a:bodyPr>
              <a:lstStyle/>
              <a:p>
                <a:pPr algn="r"/>
                <a:r>
                  <a:rPr lang="en-US" b="1">
                    <a:latin typeface="+mj-lt"/>
                  </a:rPr>
                  <a:t>68%</a:t>
                </a:r>
              </a:p>
            </p:txBody>
          </p:sp>
          <p:grpSp>
            <p:nvGrpSpPr>
              <p:cNvPr id="11" name="Group 10">
                <a:extLst>
                  <a:ext uri="{FF2B5EF4-FFF2-40B4-BE49-F238E27FC236}">
                    <a16:creationId xmlns:a16="http://schemas.microsoft.com/office/drawing/2014/main" id="{AD8B6955-86D2-4DB2-9ABE-54B5DEA1625D}"/>
                  </a:ext>
                </a:extLst>
              </p:cNvPr>
              <p:cNvGrpSpPr/>
              <p:nvPr/>
            </p:nvGrpSpPr>
            <p:grpSpPr>
              <a:xfrm>
                <a:off x="7916845" y="8574156"/>
                <a:ext cx="2311663" cy="0"/>
                <a:chOff x="5342790" y="7751268"/>
                <a:chExt cx="3364792" cy="0"/>
              </a:xfrm>
            </p:grpSpPr>
            <p:cxnSp>
              <p:nvCxnSpPr>
                <p:cNvPr id="20" name="Straight Connector 19">
                  <a:extLst>
                    <a:ext uri="{FF2B5EF4-FFF2-40B4-BE49-F238E27FC236}">
                      <a16:creationId xmlns:a16="http://schemas.microsoft.com/office/drawing/2014/main" id="{419C3A01-A084-4242-BCCD-85C65F589789}"/>
                    </a:ext>
                  </a:extLst>
                </p:cNvPr>
                <p:cNvCxnSpPr/>
                <p:nvPr/>
              </p:nvCxnSpPr>
              <p:spPr>
                <a:xfrm>
                  <a:off x="5342790" y="7751268"/>
                  <a:ext cx="336479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BF4A4113-2B48-4FAF-B888-72DDD7261A57}"/>
                    </a:ext>
                  </a:extLst>
                </p:cNvPr>
                <p:cNvCxnSpPr>
                  <a:cxnSpLocks/>
                </p:cNvCxnSpPr>
                <p:nvPr/>
              </p:nvCxnSpPr>
              <p:spPr>
                <a:xfrm>
                  <a:off x="5342790" y="7751268"/>
                  <a:ext cx="2121811" cy="0"/>
                </a:xfrm>
                <a:prstGeom prst="line">
                  <a:avLst/>
                </a:prstGeom>
                <a:ln w="857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43B3D8A5-9922-4456-8881-4358E4D1C90C}"/>
                  </a:ext>
                </a:extLst>
              </p:cNvPr>
              <p:cNvGrpSpPr/>
              <p:nvPr/>
            </p:nvGrpSpPr>
            <p:grpSpPr>
              <a:xfrm>
                <a:off x="7916845" y="9359160"/>
                <a:ext cx="2311663" cy="0"/>
                <a:chOff x="5342790" y="7751268"/>
                <a:chExt cx="3364792" cy="0"/>
              </a:xfrm>
            </p:grpSpPr>
            <p:cxnSp>
              <p:nvCxnSpPr>
                <p:cNvPr id="18" name="Straight Connector 17">
                  <a:extLst>
                    <a:ext uri="{FF2B5EF4-FFF2-40B4-BE49-F238E27FC236}">
                      <a16:creationId xmlns:a16="http://schemas.microsoft.com/office/drawing/2014/main" id="{1CE8AB6A-5918-46D2-9E52-8600CC016CCA}"/>
                    </a:ext>
                  </a:extLst>
                </p:cNvPr>
                <p:cNvCxnSpPr/>
                <p:nvPr/>
              </p:nvCxnSpPr>
              <p:spPr>
                <a:xfrm>
                  <a:off x="5342790" y="7751268"/>
                  <a:ext cx="336479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1F9197F8-418D-4F14-9BB1-C3B664C6CC54}"/>
                    </a:ext>
                  </a:extLst>
                </p:cNvPr>
                <p:cNvCxnSpPr>
                  <a:cxnSpLocks/>
                </p:cNvCxnSpPr>
                <p:nvPr/>
              </p:nvCxnSpPr>
              <p:spPr>
                <a:xfrm>
                  <a:off x="5342790" y="7751268"/>
                  <a:ext cx="2543077" cy="0"/>
                </a:xfrm>
                <a:prstGeom prst="line">
                  <a:avLst/>
                </a:prstGeom>
                <a:ln w="857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 name="TextBox 12">
                <a:extLst>
                  <a:ext uri="{FF2B5EF4-FFF2-40B4-BE49-F238E27FC236}">
                    <a16:creationId xmlns:a16="http://schemas.microsoft.com/office/drawing/2014/main" id="{795ED2FE-43CD-4CB5-B144-8F80197EC73D}"/>
                  </a:ext>
                </a:extLst>
              </p:cNvPr>
              <p:cNvSpPr txBox="1"/>
              <p:nvPr/>
            </p:nvSpPr>
            <p:spPr>
              <a:xfrm>
                <a:off x="6282812" y="9174494"/>
                <a:ext cx="1560171" cy="369332"/>
              </a:xfrm>
              <a:prstGeom prst="rect">
                <a:avLst/>
              </a:prstGeom>
              <a:noFill/>
            </p:spPr>
            <p:txBody>
              <a:bodyPr wrap="none" rtlCol="0">
                <a:spAutoFit/>
              </a:bodyPr>
              <a:lstStyle/>
              <a:p>
                <a:pPr algn="l"/>
                <a:r>
                  <a:rPr lang="en-US"/>
                  <a:t>Profession #01</a:t>
                </a:r>
              </a:p>
            </p:txBody>
          </p:sp>
          <p:sp>
            <p:nvSpPr>
              <p:cNvPr id="14" name="TextBox 13">
                <a:extLst>
                  <a:ext uri="{FF2B5EF4-FFF2-40B4-BE49-F238E27FC236}">
                    <a16:creationId xmlns:a16="http://schemas.microsoft.com/office/drawing/2014/main" id="{B48BAA45-95FA-43C0-A1AA-F84176FF3723}"/>
                  </a:ext>
                </a:extLst>
              </p:cNvPr>
              <p:cNvSpPr txBox="1"/>
              <p:nvPr/>
            </p:nvSpPr>
            <p:spPr>
              <a:xfrm>
                <a:off x="10228509" y="9174494"/>
                <a:ext cx="643125" cy="369332"/>
              </a:xfrm>
              <a:prstGeom prst="rect">
                <a:avLst/>
              </a:prstGeom>
              <a:noFill/>
            </p:spPr>
            <p:txBody>
              <a:bodyPr wrap="none" rtlCol="0">
                <a:spAutoFit/>
              </a:bodyPr>
              <a:lstStyle/>
              <a:p>
                <a:pPr algn="r"/>
                <a:r>
                  <a:rPr lang="en-US" b="1">
                    <a:latin typeface="+mj-lt"/>
                  </a:rPr>
                  <a:t>73%</a:t>
                </a:r>
              </a:p>
            </p:txBody>
          </p:sp>
        </p:grpSp>
        <p:sp>
          <p:nvSpPr>
            <p:cNvPr id="15" name="TextBox 14">
              <a:extLst>
                <a:ext uri="{FF2B5EF4-FFF2-40B4-BE49-F238E27FC236}">
                  <a16:creationId xmlns:a16="http://schemas.microsoft.com/office/drawing/2014/main" id="{61E8700B-1185-4841-97FA-6FAC8B55EFFC}"/>
                </a:ext>
              </a:extLst>
            </p:cNvPr>
            <p:cNvSpPr txBox="1"/>
            <p:nvPr/>
          </p:nvSpPr>
          <p:spPr>
            <a:xfrm>
              <a:off x="9939040" y="5084449"/>
              <a:ext cx="2720072" cy="2126864"/>
            </a:xfrm>
            <a:prstGeom prst="rect">
              <a:avLst/>
            </a:prstGeom>
            <a:noFill/>
          </p:spPr>
          <p:txBody>
            <a:bodyPr wrap="square" rtlCol="0">
              <a:spAutoFit/>
            </a:bodyPr>
            <a:lstStyle/>
            <a:p>
              <a:pPr>
                <a:lnSpc>
                  <a:spcPct val="150000"/>
                </a:lnSpc>
              </a:pPr>
              <a:r>
                <a:rPr lang="en-US"/>
                <a:t>Nunc interdum velit vulputate, finibus elit et, iaculis neque. Curabitur in augue gravida, ultrices dui eu, ultrices eros.</a:t>
              </a:r>
            </a:p>
          </p:txBody>
        </p:sp>
        <p:sp>
          <p:nvSpPr>
            <p:cNvPr id="16" name="TextBox 15">
              <a:extLst>
                <a:ext uri="{FF2B5EF4-FFF2-40B4-BE49-F238E27FC236}">
                  <a16:creationId xmlns:a16="http://schemas.microsoft.com/office/drawing/2014/main" id="{024A4F10-885F-4A7F-9FC8-BD952448A467}"/>
                </a:ext>
              </a:extLst>
            </p:cNvPr>
            <p:cNvSpPr txBox="1"/>
            <p:nvPr/>
          </p:nvSpPr>
          <p:spPr>
            <a:xfrm>
              <a:off x="9939039" y="4102254"/>
              <a:ext cx="2536272" cy="646331"/>
            </a:xfrm>
            <a:prstGeom prst="rect">
              <a:avLst/>
            </a:prstGeom>
            <a:noFill/>
          </p:spPr>
          <p:txBody>
            <a:bodyPr wrap="none" rtlCol="0">
              <a:spAutoFit/>
            </a:bodyPr>
            <a:lstStyle/>
            <a:p>
              <a:r>
                <a:rPr lang="en-US" sz="3600" b="1">
                  <a:latin typeface="+mj-lt"/>
                </a:rPr>
                <a:t>Portfolio </a:t>
              </a:r>
              <a:r>
                <a:rPr lang="en-US" sz="2000" b="1">
                  <a:latin typeface="+mj-lt"/>
                </a:rPr>
                <a:t>#02</a:t>
              </a:r>
              <a:endParaRPr lang="en-US" sz="3600" b="1">
                <a:latin typeface="+mj-lt"/>
              </a:endParaRPr>
            </a:p>
          </p:txBody>
        </p:sp>
      </p:grpSp>
      <p:grpSp>
        <p:nvGrpSpPr>
          <p:cNvPr id="24" name="Group 23">
            <a:extLst>
              <a:ext uri="{FF2B5EF4-FFF2-40B4-BE49-F238E27FC236}">
                <a16:creationId xmlns:a16="http://schemas.microsoft.com/office/drawing/2014/main" id="{5A869D0F-4D48-4540-B84F-85E0B4A492EC}"/>
              </a:ext>
            </a:extLst>
          </p:cNvPr>
          <p:cNvGrpSpPr/>
          <p:nvPr/>
        </p:nvGrpSpPr>
        <p:grpSpPr>
          <a:xfrm>
            <a:off x="2856704" y="4425419"/>
            <a:ext cx="4588822" cy="4865162"/>
            <a:chOff x="8482001" y="4102254"/>
            <a:chExt cx="4588822" cy="4865162"/>
          </a:xfrm>
        </p:grpSpPr>
        <p:grpSp>
          <p:nvGrpSpPr>
            <p:cNvPr id="25" name="Group 24">
              <a:extLst>
                <a:ext uri="{FF2B5EF4-FFF2-40B4-BE49-F238E27FC236}">
                  <a16:creationId xmlns:a16="http://schemas.microsoft.com/office/drawing/2014/main" id="{2BC1EFCB-E20C-4CAB-B3CA-B82278C82F88}"/>
                </a:ext>
              </a:extLst>
            </p:cNvPr>
            <p:cNvGrpSpPr/>
            <p:nvPr/>
          </p:nvGrpSpPr>
          <p:grpSpPr>
            <a:xfrm>
              <a:off x="8482001" y="7813080"/>
              <a:ext cx="4588822" cy="1154336"/>
              <a:chOff x="6282812" y="8389490"/>
              <a:chExt cx="4588822" cy="1154336"/>
            </a:xfrm>
          </p:grpSpPr>
          <p:sp>
            <p:nvSpPr>
              <p:cNvPr id="28" name="TextBox 27">
                <a:extLst>
                  <a:ext uri="{FF2B5EF4-FFF2-40B4-BE49-F238E27FC236}">
                    <a16:creationId xmlns:a16="http://schemas.microsoft.com/office/drawing/2014/main" id="{56E40A81-8FEA-4E68-B75B-0C530AC3513C}"/>
                  </a:ext>
                </a:extLst>
              </p:cNvPr>
              <p:cNvSpPr txBox="1"/>
              <p:nvPr/>
            </p:nvSpPr>
            <p:spPr>
              <a:xfrm>
                <a:off x="6282812" y="8389490"/>
                <a:ext cx="1560171" cy="369332"/>
              </a:xfrm>
              <a:prstGeom prst="rect">
                <a:avLst/>
              </a:prstGeom>
              <a:noFill/>
            </p:spPr>
            <p:txBody>
              <a:bodyPr wrap="none" rtlCol="0">
                <a:spAutoFit/>
              </a:bodyPr>
              <a:lstStyle/>
              <a:p>
                <a:pPr algn="l"/>
                <a:r>
                  <a:rPr lang="en-US"/>
                  <a:t>Profession #01</a:t>
                </a:r>
              </a:p>
            </p:txBody>
          </p:sp>
          <p:sp>
            <p:nvSpPr>
              <p:cNvPr id="29" name="TextBox 28">
                <a:extLst>
                  <a:ext uri="{FF2B5EF4-FFF2-40B4-BE49-F238E27FC236}">
                    <a16:creationId xmlns:a16="http://schemas.microsoft.com/office/drawing/2014/main" id="{D1DD3A0A-5D2C-4779-8EB3-3F4B55ACB7C0}"/>
                  </a:ext>
                </a:extLst>
              </p:cNvPr>
              <p:cNvSpPr txBox="1"/>
              <p:nvPr/>
            </p:nvSpPr>
            <p:spPr>
              <a:xfrm>
                <a:off x="10228508" y="8389490"/>
                <a:ext cx="643126" cy="369332"/>
              </a:xfrm>
              <a:prstGeom prst="rect">
                <a:avLst/>
              </a:prstGeom>
              <a:noFill/>
            </p:spPr>
            <p:txBody>
              <a:bodyPr wrap="none" rtlCol="0">
                <a:spAutoFit/>
              </a:bodyPr>
              <a:lstStyle/>
              <a:p>
                <a:pPr algn="r"/>
                <a:r>
                  <a:rPr lang="en-US" b="1">
                    <a:latin typeface="+mj-lt"/>
                  </a:rPr>
                  <a:t>68%</a:t>
                </a:r>
              </a:p>
            </p:txBody>
          </p:sp>
          <p:grpSp>
            <p:nvGrpSpPr>
              <p:cNvPr id="30" name="Group 29">
                <a:extLst>
                  <a:ext uri="{FF2B5EF4-FFF2-40B4-BE49-F238E27FC236}">
                    <a16:creationId xmlns:a16="http://schemas.microsoft.com/office/drawing/2014/main" id="{64FD127C-7520-4E7E-991B-EF7A13AB8C6A}"/>
                  </a:ext>
                </a:extLst>
              </p:cNvPr>
              <p:cNvGrpSpPr/>
              <p:nvPr/>
            </p:nvGrpSpPr>
            <p:grpSpPr>
              <a:xfrm>
                <a:off x="7916845" y="8574156"/>
                <a:ext cx="2311663" cy="0"/>
                <a:chOff x="5342790" y="7751268"/>
                <a:chExt cx="3364792" cy="0"/>
              </a:xfrm>
            </p:grpSpPr>
            <p:cxnSp>
              <p:nvCxnSpPr>
                <p:cNvPr id="36" name="Straight Connector 35">
                  <a:extLst>
                    <a:ext uri="{FF2B5EF4-FFF2-40B4-BE49-F238E27FC236}">
                      <a16:creationId xmlns:a16="http://schemas.microsoft.com/office/drawing/2014/main" id="{640572C1-6CB6-4696-BFD5-620C7B0723E4}"/>
                    </a:ext>
                  </a:extLst>
                </p:cNvPr>
                <p:cNvCxnSpPr/>
                <p:nvPr/>
              </p:nvCxnSpPr>
              <p:spPr>
                <a:xfrm>
                  <a:off x="5342790" y="7751268"/>
                  <a:ext cx="336479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F5D81853-4243-4750-8B2F-5BE5B3DD343A}"/>
                    </a:ext>
                  </a:extLst>
                </p:cNvPr>
                <p:cNvCxnSpPr>
                  <a:cxnSpLocks/>
                </p:cNvCxnSpPr>
                <p:nvPr/>
              </p:nvCxnSpPr>
              <p:spPr>
                <a:xfrm>
                  <a:off x="5342790" y="7751268"/>
                  <a:ext cx="2121811" cy="0"/>
                </a:xfrm>
                <a:prstGeom prst="line">
                  <a:avLst/>
                </a:prstGeom>
                <a:ln w="857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 name="Group 30">
                <a:extLst>
                  <a:ext uri="{FF2B5EF4-FFF2-40B4-BE49-F238E27FC236}">
                    <a16:creationId xmlns:a16="http://schemas.microsoft.com/office/drawing/2014/main" id="{E31EEEE2-29F4-4C13-9321-DE0905351E8C}"/>
                  </a:ext>
                </a:extLst>
              </p:cNvPr>
              <p:cNvGrpSpPr/>
              <p:nvPr/>
            </p:nvGrpSpPr>
            <p:grpSpPr>
              <a:xfrm>
                <a:off x="7916845" y="9359160"/>
                <a:ext cx="2311663" cy="0"/>
                <a:chOff x="5342790" y="7751268"/>
                <a:chExt cx="3364792" cy="0"/>
              </a:xfrm>
            </p:grpSpPr>
            <p:cxnSp>
              <p:nvCxnSpPr>
                <p:cNvPr id="34" name="Straight Connector 33">
                  <a:extLst>
                    <a:ext uri="{FF2B5EF4-FFF2-40B4-BE49-F238E27FC236}">
                      <a16:creationId xmlns:a16="http://schemas.microsoft.com/office/drawing/2014/main" id="{B18155B6-D621-4B9A-A58B-DB25475B1F57}"/>
                    </a:ext>
                  </a:extLst>
                </p:cNvPr>
                <p:cNvCxnSpPr/>
                <p:nvPr/>
              </p:nvCxnSpPr>
              <p:spPr>
                <a:xfrm>
                  <a:off x="5342790" y="7751268"/>
                  <a:ext cx="3364792"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F275AADA-C400-47AF-A4D0-7013FB2FE95D}"/>
                    </a:ext>
                  </a:extLst>
                </p:cNvPr>
                <p:cNvCxnSpPr>
                  <a:cxnSpLocks/>
                </p:cNvCxnSpPr>
                <p:nvPr/>
              </p:nvCxnSpPr>
              <p:spPr>
                <a:xfrm>
                  <a:off x="5342790" y="7751268"/>
                  <a:ext cx="2543077" cy="0"/>
                </a:xfrm>
                <a:prstGeom prst="line">
                  <a:avLst/>
                </a:prstGeom>
                <a:ln w="857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2" name="TextBox 31">
                <a:extLst>
                  <a:ext uri="{FF2B5EF4-FFF2-40B4-BE49-F238E27FC236}">
                    <a16:creationId xmlns:a16="http://schemas.microsoft.com/office/drawing/2014/main" id="{B2EFDBD1-A86C-45CD-8D5C-D9F05E01A649}"/>
                  </a:ext>
                </a:extLst>
              </p:cNvPr>
              <p:cNvSpPr txBox="1"/>
              <p:nvPr/>
            </p:nvSpPr>
            <p:spPr>
              <a:xfrm>
                <a:off x="6282812" y="9174494"/>
                <a:ext cx="1560171" cy="369332"/>
              </a:xfrm>
              <a:prstGeom prst="rect">
                <a:avLst/>
              </a:prstGeom>
              <a:noFill/>
            </p:spPr>
            <p:txBody>
              <a:bodyPr wrap="none" rtlCol="0">
                <a:spAutoFit/>
              </a:bodyPr>
              <a:lstStyle/>
              <a:p>
                <a:pPr algn="l"/>
                <a:r>
                  <a:rPr lang="en-US"/>
                  <a:t>Profession #01</a:t>
                </a:r>
              </a:p>
            </p:txBody>
          </p:sp>
          <p:sp>
            <p:nvSpPr>
              <p:cNvPr id="33" name="TextBox 32">
                <a:extLst>
                  <a:ext uri="{FF2B5EF4-FFF2-40B4-BE49-F238E27FC236}">
                    <a16:creationId xmlns:a16="http://schemas.microsoft.com/office/drawing/2014/main" id="{1AABEC8A-7F46-4B67-B280-31FA0063E4F7}"/>
                  </a:ext>
                </a:extLst>
              </p:cNvPr>
              <p:cNvSpPr txBox="1"/>
              <p:nvPr/>
            </p:nvSpPr>
            <p:spPr>
              <a:xfrm>
                <a:off x="10228509" y="9174494"/>
                <a:ext cx="643125" cy="369332"/>
              </a:xfrm>
              <a:prstGeom prst="rect">
                <a:avLst/>
              </a:prstGeom>
              <a:noFill/>
            </p:spPr>
            <p:txBody>
              <a:bodyPr wrap="none" rtlCol="0">
                <a:spAutoFit/>
              </a:bodyPr>
              <a:lstStyle/>
              <a:p>
                <a:pPr algn="r"/>
                <a:r>
                  <a:rPr lang="en-US" b="1">
                    <a:latin typeface="+mj-lt"/>
                  </a:rPr>
                  <a:t>73%</a:t>
                </a:r>
              </a:p>
            </p:txBody>
          </p:sp>
        </p:grpSp>
        <p:sp>
          <p:nvSpPr>
            <p:cNvPr id="26" name="TextBox 25">
              <a:extLst>
                <a:ext uri="{FF2B5EF4-FFF2-40B4-BE49-F238E27FC236}">
                  <a16:creationId xmlns:a16="http://schemas.microsoft.com/office/drawing/2014/main" id="{4605C878-3DE6-471E-A825-21A6D2127E63}"/>
                </a:ext>
              </a:extLst>
            </p:cNvPr>
            <p:cNvSpPr txBox="1"/>
            <p:nvPr/>
          </p:nvSpPr>
          <p:spPr>
            <a:xfrm>
              <a:off x="9939040" y="5084449"/>
              <a:ext cx="2720072" cy="2126864"/>
            </a:xfrm>
            <a:prstGeom prst="rect">
              <a:avLst/>
            </a:prstGeom>
            <a:noFill/>
          </p:spPr>
          <p:txBody>
            <a:bodyPr wrap="square" rtlCol="0">
              <a:spAutoFit/>
            </a:bodyPr>
            <a:lstStyle/>
            <a:p>
              <a:pPr>
                <a:lnSpc>
                  <a:spcPct val="150000"/>
                </a:lnSpc>
              </a:pPr>
              <a:r>
                <a:rPr lang="en-US"/>
                <a:t>Nunc interdum velit vulputate, finibus elit et, iaculis neque. Curabitur in augue gravida, ultrices dui eu, ultrices eros.</a:t>
              </a:r>
            </a:p>
          </p:txBody>
        </p:sp>
        <p:sp>
          <p:nvSpPr>
            <p:cNvPr id="27" name="TextBox 26">
              <a:extLst>
                <a:ext uri="{FF2B5EF4-FFF2-40B4-BE49-F238E27FC236}">
                  <a16:creationId xmlns:a16="http://schemas.microsoft.com/office/drawing/2014/main" id="{2C93F918-77C2-49C0-ADC0-AA9D00F121F0}"/>
                </a:ext>
              </a:extLst>
            </p:cNvPr>
            <p:cNvSpPr txBox="1"/>
            <p:nvPr/>
          </p:nvSpPr>
          <p:spPr>
            <a:xfrm>
              <a:off x="9939039" y="4102254"/>
              <a:ext cx="2536272" cy="646331"/>
            </a:xfrm>
            <a:prstGeom prst="rect">
              <a:avLst/>
            </a:prstGeom>
            <a:noFill/>
          </p:spPr>
          <p:txBody>
            <a:bodyPr wrap="none" rtlCol="0">
              <a:spAutoFit/>
            </a:bodyPr>
            <a:lstStyle/>
            <a:p>
              <a:r>
                <a:rPr lang="en-US" sz="3600" b="1">
                  <a:latin typeface="+mj-lt"/>
                </a:rPr>
                <a:t>Portfolio </a:t>
              </a:r>
              <a:r>
                <a:rPr lang="en-US" sz="2000" b="1">
                  <a:latin typeface="+mj-lt"/>
                </a:rPr>
                <a:t>#01</a:t>
              </a:r>
              <a:endParaRPr lang="en-US" sz="3600" b="1">
                <a:latin typeface="+mj-lt"/>
              </a:endParaRPr>
            </a:p>
          </p:txBody>
        </p:sp>
      </p:grpSp>
      <p:sp>
        <p:nvSpPr>
          <p:cNvPr id="2" name="Rectangle 1">
            <a:extLst>
              <a:ext uri="{FF2B5EF4-FFF2-40B4-BE49-F238E27FC236}">
                <a16:creationId xmlns:a16="http://schemas.microsoft.com/office/drawing/2014/main" id="{69A2CD70-2C95-452B-9C76-0AA0A4B222E7}"/>
              </a:ext>
            </a:extLst>
          </p:cNvPr>
          <p:cNvSpPr/>
          <p:nvPr/>
        </p:nvSpPr>
        <p:spPr>
          <a:xfrm>
            <a:off x="16021319" y="1295400"/>
            <a:ext cx="6802170" cy="11049000"/>
          </a:xfrm>
          <a:prstGeom prst="rect">
            <a:avLst/>
          </a:prstGeom>
          <a:solidFill>
            <a:schemeClr val="bg1">
              <a:alpha val="36000"/>
            </a:schemeClr>
          </a:solidFill>
          <a:ln>
            <a:noFill/>
          </a:ln>
          <a:effectLst>
            <a:outerShdw blurRad="381000" dist="228600" dir="10800000" algn="r" rotWithShape="0">
              <a:schemeClr val="accent2">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 name="Group 4">
            <a:extLst>
              <a:ext uri="{FF2B5EF4-FFF2-40B4-BE49-F238E27FC236}">
                <a16:creationId xmlns:a16="http://schemas.microsoft.com/office/drawing/2014/main" id="{C0117D7D-07DE-4C12-B887-F538AC10B658}"/>
              </a:ext>
            </a:extLst>
          </p:cNvPr>
          <p:cNvGrpSpPr/>
          <p:nvPr/>
        </p:nvGrpSpPr>
        <p:grpSpPr>
          <a:xfrm>
            <a:off x="16679404" y="5621947"/>
            <a:ext cx="5214681" cy="2472107"/>
            <a:chOff x="16679404" y="5403006"/>
            <a:chExt cx="5214681" cy="2472107"/>
          </a:xfrm>
        </p:grpSpPr>
        <p:sp>
          <p:nvSpPr>
            <p:cNvPr id="3" name="Rectangle 2">
              <a:extLst>
                <a:ext uri="{FF2B5EF4-FFF2-40B4-BE49-F238E27FC236}">
                  <a16:creationId xmlns:a16="http://schemas.microsoft.com/office/drawing/2014/main" id="{70D190AD-3E0A-4892-9B8D-70E75D2A4025}"/>
                </a:ext>
              </a:extLst>
            </p:cNvPr>
            <p:cNvSpPr/>
            <p:nvPr/>
          </p:nvSpPr>
          <p:spPr>
            <a:xfrm>
              <a:off x="16679404" y="5403006"/>
              <a:ext cx="5214681" cy="923330"/>
            </a:xfrm>
            <a:prstGeom prst="rect">
              <a:avLst/>
            </a:prstGeom>
          </p:spPr>
          <p:txBody>
            <a:bodyPr wrap="square">
              <a:spAutoFit/>
            </a:bodyPr>
            <a:lstStyle/>
            <a:p>
              <a:r>
                <a:rPr lang="en-US" sz="5400" b="1">
                  <a:latin typeface="Century Gothic"/>
                </a:rPr>
                <a:t>Description </a:t>
              </a:r>
              <a:r>
                <a:rPr lang="en-US" sz="2800" b="1">
                  <a:latin typeface="Century Gothic"/>
                </a:rPr>
                <a:t>#001</a:t>
              </a:r>
              <a:endParaRPr lang="en-US" sz="5400"/>
            </a:p>
          </p:txBody>
        </p:sp>
        <p:sp>
          <p:nvSpPr>
            <p:cNvPr id="4" name="TextBox 3">
              <a:extLst>
                <a:ext uri="{FF2B5EF4-FFF2-40B4-BE49-F238E27FC236}">
                  <a16:creationId xmlns:a16="http://schemas.microsoft.com/office/drawing/2014/main" id="{1728E4C5-863C-403F-8721-BD173856DEB5}"/>
                </a:ext>
              </a:extLst>
            </p:cNvPr>
            <p:cNvSpPr txBox="1"/>
            <p:nvPr/>
          </p:nvSpPr>
          <p:spPr>
            <a:xfrm>
              <a:off x="16679404" y="6445491"/>
              <a:ext cx="5214681" cy="1429622"/>
            </a:xfrm>
            <a:prstGeom prst="rect">
              <a:avLst/>
            </a:prstGeom>
            <a:noFill/>
          </p:spPr>
          <p:txBody>
            <a:bodyPr wrap="square" rtlCol="0" anchor="ctr">
              <a:spAutoFit/>
            </a:bodyPr>
            <a:lstStyle/>
            <a:p>
              <a:pPr>
                <a:lnSpc>
                  <a:spcPct val="150000"/>
                </a:lnSpc>
              </a:pPr>
              <a:r>
                <a:rPr lang="en-US" sz="2000"/>
                <a:t>This is a very young collection of charts, with the goal of keeping these components very customizable.</a:t>
              </a:r>
              <a:endParaRPr lang="en-US" sz="2400"/>
            </a:p>
          </p:txBody>
        </p:sp>
      </p:grpSp>
    </p:spTree>
    <p:extLst>
      <p:ext uri="{BB962C8B-B14F-4D97-AF65-F5344CB8AC3E}">
        <p14:creationId xmlns:p14="http://schemas.microsoft.com/office/powerpoint/2010/main" val="398816132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1+#ppt_w/2"/>
                                          </p:val>
                                        </p:tav>
                                        <p:tav tm="100000">
                                          <p:val>
                                            <p:strVal val="#ppt_x"/>
                                          </p:val>
                                        </p:tav>
                                      </p:tavLst>
                                    </p:anim>
                                    <p:anim calcmode="lin" valueType="num">
                                      <p:cBhvr additive="base">
                                        <p:cTn id="8" dur="1500" fill="hold"/>
                                        <p:tgtEl>
                                          <p:spTgt spid="2"/>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10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1500" fill="hold"/>
                                        <p:tgtEl>
                                          <p:spTgt spid="5"/>
                                        </p:tgtEl>
                                        <p:attrNameLst>
                                          <p:attrName>ppt_x</p:attrName>
                                        </p:attrNameLst>
                                      </p:cBhvr>
                                      <p:tavLst>
                                        <p:tav tm="0">
                                          <p:val>
                                            <p:strVal val="1+#ppt_w/2"/>
                                          </p:val>
                                        </p:tav>
                                        <p:tav tm="100000">
                                          <p:val>
                                            <p:strVal val="#ppt_x"/>
                                          </p:val>
                                        </p:tav>
                                      </p:tavLst>
                                    </p:anim>
                                    <p:anim calcmode="lin" valueType="num">
                                      <p:cBhvr additive="base">
                                        <p:cTn id="12" dur="1500" fill="hold"/>
                                        <p:tgtEl>
                                          <p:spTgt spid="5"/>
                                        </p:tgtEl>
                                        <p:attrNameLst>
                                          <p:attrName>ppt_y</p:attrName>
                                        </p:attrNameLst>
                                      </p:cBhvr>
                                      <p:tavLst>
                                        <p:tav tm="0">
                                          <p:val>
                                            <p:strVal val="#ppt_y"/>
                                          </p:val>
                                        </p:tav>
                                        <p:tav tm="100000">
                                          <p:val>
                                            <p:strVal val="#ppt_y"/>
                                          </p:val>
                                        </p:tav>
                                      </p:tavLst>
                                    </p:anim>
                                  </p:childTnLst>
                                </p:cTn>
                              </p:par>
                              <p:par>
                                <p:cTn id="13" presetID="2" presetClass="entr" presetSubtype="2" decel="100000" fill="hold" nodeType="withEffect">
                                  <p:stCondLst>
                                    <p:cond delay="200"/>
                                  </p:stCondLst>
                                  <p:childTnLst>
                                    <p:set>
                                      <p:cBhvr>
                                        <p:cTn id="14" dur="1" fill="hold">
                                          <p:stCondLst>
                                            <p:cond delay="0"/>
                                          </p:stCondLst>
                                        </p:cTn>
                                        <p:tgtEl>
                                          <p:spTgt spid="24"/>
                                        </p:tgtEl>
                                        <p:attrNameLst>
                                          <p:attrName>style.visibility</p:attrName>
                                        </p:attrNameLst>
                                      </p:cBhvr>
                                      <p:to>
                                        <p:strVal val="visible"/>
                                      </p:to>
                                    </p:set>
                                    <p:anim calcmode="lin" valueType="num">
                                      <p:cBhvr additive="base">
                                        <p:cTn id="15" dur="1500" fill="hold"/>
                                        <p:tgtEl>
                                          <p:spTgt spid="24"/>
                                        </p:tgtEl>
                                        <p:attrNameLst>
                                          <p:attrName>ppt_x</p:attrName>
                                        </p:attrNameLst>
                                      </p:cBhvr>
                                      <p:tavLst>
                                        <p:tav tm="0">
                                          <p:val>
                                            <p:strVal val="1+#ppt_w/2"/>
                                          </p:val>
                                        </p:tav>
                                        <p:tav tm="100000">
                                          <p:val>
                                            <p:strVal val="#ppt_x"/>
                                          </p:val>
                                        </p:tav>
                                      </p:tavLst>
                                    </p:anim>
                                    <p:anim calcmode="lin" valueType="num">
                                      <p:cBhvr additive="base">
                                        <p:cTn id="16" dur="1500" fill="hold"/>
                                        <p:tgtEl>
                                          <p:spTgt spid="24"/>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300"/>
                                  </p:stCondLst>
                                  <p:childTnLst>
                                    <p:set>
                                      <p:cBhvr>
                                        <p:cTn id="18" dur="1" fill="hold">
                                          <p:stCondLst>
                                            <p:cond delay="0"/>
                                          </p:stCondLst>
                                        </p:cTn>
                                        <p:tgtEl>
                                          <p:spTgt spid="23"/>
                                        </p:tgtEl>
                                        <p:attrNameLst>
                                          <p:attrName>style.visibility</p:attrName>
                                        </p:attrNameLst>
                                      </p:cBhvr>
                                      <p:to>
                                        <p:strVal val="visible"/>
                                      </p:to>
                                    </p:set>
                                    <p:anim calcmode="lin" valueType="num">
                                      <p:cBhvr additive="base">
                                        <p:cTn id="19" dur="1500" fill="hold"/>
                                        <p:tgtEl>
                                          <p:spTgt spid="23"/>
                                        </p:tgtEl>
                                        <p:attrNameLst>
                                          <p:attrName>ppt_x</p:attrName>
                                        </p:attrNameLst>
                                      </p:cBhvr>
                                      <p:tavLst>
                                        <p:tav tm="0">
                                          <p:val>
                                            <p:strVal val="1+#ppt_w/2"/>
                                          </p:val>
                                        </p:tav>
                                        <p:tav tm="100000">
                                          <p:val>
                                            <p:strVal val="#ppt_x"/>
                                          </p:val>
                                        </p:tav>
                                      </p:tavLst>
                                    </p:anim>
                                    <p:anim calcmode="lin" valueType="num">
                                      <p:cBhvr additive="base">
                                        <p:cTn id="20" dur="1500" fill="hold"/>
                                        <p:tgtEl>
                                          <p:spTgt spid="2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extBox 25">
            <a:extLst>
              <a:ext uri="{FF2B5EF4-FFF2-40B4-BE49-F238E27FC236}">
                <a16:creationId xmlns:a16="http://schemas.microsoft.com/office/drawing/2014/main" id="{31BE9195-5F48-4D49-BA03-11164281C87E}"/>
              </a:ext>
            </a:extLst>
          </p:cNvPr>
          <p:cNvSpPr txBox="1"/>
          <p:nvPr/>
        </p:nvSpPr>
        <p:spPr>
          <a:xfrm>
            <a:off x="11933404" y="4181330"/>
            <a:ext cx="5260346" cy="584775"/>
          </a:xfrm>
          <a:prstGeom prst="rect">
            <a:avLst/>
          </a:prstGeom>
          <a:noFill/>
        </p:spPr>
        <p:txBody>
          <a:bodyPr wrap="square" rtlCol="0" anchor="b">
            <a:spAutoFit/>
          </a:bodyPr>
          <a:lstStyle/>
          <a:p>
            <a:pPr algn="r"/>
            <a:r>
              <a:rPr lang="en-US" sz="3200" b="1">
                <a:solidFill>
                  <a:schemeClr val="tx1">
                    <a:alpha val="70000"/>
                  </a:schemeClr>
                </a:solidFill>
                <a:latin typeface="+mj-lt"/>
              </a:rPr>
              <a:t>Highly Sales of annual</a:t>
            </a:r>
          </a:p>
        </p:txBody>
      </p:sp>
      <p:grpSp>
        <p:nvGrpSpPr>
          <p:cNvPr id="27" name="Group 26">
            <a:extLst>
              <a:ext uri="{FF2B5EF4-FFF2-40B4-BE49-F238E27FC236}">
                <a16:creationId xmlns:a16="http://schemas.microsoft.com/office/drawing/2014/main" id="{C4E3D9D6-DD1B-4AC1-A973-D73349F3F6BC}"/>
              </a:ext>
            </a:extLst>
          </p:cNvPr>
          <p:cNvGrpSpPr/>
          <p:nvPr/>
        </p:nvGrpSpPr>
        <p:grpSpPr>
          <a:xfrm flipH="1" flipV="1">
            <a:off x="10633774" y="4889515"/>
            <a:ext cx="6498226" cy="45719"/>
            <a:chOff x="16620565" y="4448175"/>
            <a:chExt cx="4467785" cy="0"/>
          </a:xfrm>
        </p:grpSpPr>
        <p:cxnSp>
          <p:nvCxnSpPr>
            <p:cNvPr id="28" name="Straight Connector 27">
              <a:extLst>
                <a:ext uri="{FF2B5EF4-FFF2-40B4-BE49-F238E27FC236}">
                  <a16:creationId xmlns:a16="http://schemas.microsoft.com/office/drawing/2014/main" id="{232C4CD6-5257-4E14-AEFB-5FFA814551B1}"/>
                </a:ext>
              </a:extLst>
            </p:cNvPr>
            <p:cNvCxnSpPr/>
            <p:nvPr/>
          </p:nvCxnSpPr>
          <p:spPr>
            <a:xfrm>
              <a:off x="16620565" y="4448175"/>
              <a:ext cx="446778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26B52C13-A11A-4EBB-B551-83FB0A1D6043}"/>
                </a:ext>
              </a:extLst>
            </p:cNvPr>
            <p:cNvCxnSpPr>
              <a:cxnSpLocks/>
            </p:cNvCxnSpPr>
            <p:nvPr/>
          </p:nvCxnSpPr>
          <p:spPr>
            <a:xfrm>
              <a:off x="16620565" y="4448175"/>
              <a:ext cx="1114985"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 name="TextBox 29">
            <a:extLst>
              <a:ext uri="{FF2B5EF4-FFF2-40B4-BE49-F238E27FC236}">
                <a16:creationId xmlns:a16="http://schemas.microsoft.com/office/drawing/2014/main" id="{163EC8EF-3A16-46B7-985E-E60726577290}"/>
              </a:ext>
            </a:extLst>
          </p:cNvPr>
          <p:cNvSpPr txBox="1"/>
          <p:nvPr/>
        </p:nvSpPr>
        <p:spPr>
          <a:xfrm>
            <a:off x="13118166" y="5073882"/>
            <a:ext cx="4075584" cy="646331"/>
          </a:xfrm>
          <a:prstGeom prst="rect">
            <a:avLst/>
          </a:prstGeom>
          <a:noFill/>
        </p:spPr>
        <p:txBody>
          <a:bodyPr wrap="square" rtlCol="0">
            <a:spAutoFit/>
          </a:bodyPr>
          <a:lstStyle/>
          <a:p>
            <a:pPr algn="r"/>
            <a:r>
              <a:rPr lang="en-US"/>
              <a:t>Donec vitae dolor sed urna laoreet consectetur et a odio.</a:t>
            </a:r>
          </a:p>
        </p:txBody>
      </p:sp>
      <p:grpSp>
        <p:nvGrpSpPr>
          <p:cNvPr id="42" name="Group 41">
            <a:extLst>
              <a:ext uri="{FF2B5EF4-FFF2-40B4-BE49-F238E27FC236}">
                <a16:creationId xmlns:a16="http://schemas.microsoft.com/office/drawing/2014/main" id="{5E5786FD-F392-4BFB-9768-617996F7E570}"/>
              </a:ext>
            </a:extLst>
          </p:cNvPr>
          <p:cNvGrpSpPr/>
          <p:nvPr/>
        </p:nvGrpSpPr>
        <p:grpSpPr>
          <a:xfrm>
            <a:off x="5284710" y="6939643"/>
            <a:ext cx="3080245" cy="2976182"/>
            <a:chOff x="5284710" y="6939643"/>
            <a:chExt cx="3080245" cy="2976182"/>
          </a:xfrm>
        </p:grpSpPr>
        <p:grpSp>
          <p:nvGrpSpPr>
            <p:cNvPr id="14" name="Group 13">
              <a:extLst>
                <a:ext uri="{FF2B5EF4-FFF2-40B4-BE49-F238E27FC236}">
                  <a16:creationId xmlns:a16="http://schemas.microsoft.com/office/drawing/2014/main" id="{457E1DDF-0ADA-4A8A-ABA6-5D2B3CA324A0}"/>
                </a:ext>
              </a:extLst>
            </p:cNvPr>
            <p:cNvGrpSpPr/>
            <p:nvPr/>
          </p:nvGrpSpPr>
          <p:grpSpPr>
            <a:xfrm flipH="1">
              <a:off x="5284710" y="6939643"/>
              <a:ext cx="3080245" cy="2339372"/>
              <a:chOff x="2789763" y="3294234"/>
              <a:chExt cx="4265345" cy="2414068"/>
            </a:xfrm>
            <a:scene3d>
              <a:camera prst="isometricTopUp">
                <a:rot lat="0" lon="0" rev="0"/>
              </a:camera>
              <a:lightRig rig="threePt" dir="t"/>
            </a:scene3d>
          </p:grpSpPr>
          <p:sp>
            <p:nvSpPr>
              <p:cNvPr id="15" name="Freeform 5">
                <a:extLst>
                  <a:ext uri="{FF2B5EF4-FFF2-40B4-BE49-F238E27FC236}">
                    <a16:creationId xmlns:a16="http://schemas.microsoft.com/office/drawing/2014/main" id="{7E57E964-CED4-491F-AA54-E272893026F4}"/>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1">
                  <a:alpha val="91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16" name="Freeform 6">
                <a:extLst>
                  <a:ext uri="{FF2B5EF4-FFF2-40B4-BE49-F238E27FC236}">
                    <a16:creationId xmlns:a16="http://schemas.microsoft.com/office/drawing/2014/main" id="{C6C38E84-77DC-4CD5-BB2D-6BCDEC37F005}"/>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1">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sp>
          <p:nvSpPr>
            <p:cNvPr id="17" name="TextBox 16">
              <a:extLst>
                <a:ext uri="{FF2B5EF4-FFF2-40B4-BE49-F238E27FC236}">
                  <a16:creationId xmlns:a16="http://schemas.microsoft.com/office/drawing/2014/main" id="{EC014728-2CB3-4F01-AEFE-35FD0709BD64}"/>
                </a:ext>
              </a:extLst>
            </p:cNvPr>
            <p:cNvSpPr txBox="1"/>
            <p:nvPr/>
          </p:nvSpPr>
          <p:spPr>
            <a:xfrm flipH="1">
              <a:off x="6456240" y="8379506"/>
              <a:ext cx="780983" cy="507831"/>
            </a:xfrm>
            <a:prstGeom prst="rect">
              <a:avLst/>
            </a:prstGeom>
            <a:noFill/>
            <a:scene3d>
              <a:camera prst="isometricTopUp">
                <a:rot lat="0" lon="0" rev="0"/>
              </a:camera>
              <a:lightRig rig="threePt" dir="t"/>
            </a:scene3d>
          </p:spPr>
          <p:txBody>
            <a:bodyPr wrap="none" rtlCol="0">
              <a:spAutoFit/>
            </a:bodyPr>
            <a:lstStyle/>
            <a:p>
              <a:pPr algn="ctr"/>
              <a:r>
                <a:rPr lang="en-US" sz="2700">
                  <a:solidFill>
                    <a:srgbClr val="FFFFFF"/>
                  </a:solidFill>
                </a:rPr>
                <a:t>46%</a:t>
              </a:r>
            </a:p>
          </p:txBody>
        </p:sp>
        <p:sp>
          <p:nvSpPr>
            <p:cNvPr id="31" name="TextBox 30">
              <a:extLst>
                <a:ext uri="{FF2B5EF4-FFF2-40B4-BE49-F238E27FC236}">
                  <a16:creationId xmlns:a16="http://schemas.microsoft.com/office/drawing/2014/main" id="{3230A341-3233-459F-A09E-0C30DEF88CC9}"/>
                </a:ext>
              </a:extLst>
            </p:cNvPr>
            <p:cNvSpPr txBox="1"/>
            <p:nvPr/>
          </p:nvSpPr>
          <p:spPr>
            <a:xfrm>
              <a:off x="6376281" y="9546493"/>
              <a:ext cx="897105" cy="369332"/>
            </a:xfrm>
            <a:prstGeom prst="rect">
              <a:avLst/>
            </a:prstGeom>
            <a:noFill/>
          </p:spPr>
          <p:txBody>
            <a:bodyPr wrap="none" rtlCol="0">
              <a:spAutoFit/>
            </a:bodyPr>
            <a:lstStyle/>
            <a:p>
              <a:pPr algn="ctr"/>
              <a:r>
                <a:rPr lang="en-US"/>
                <a:t>MAY 15</a:t>
              </a:r>
            </a:p>
          </p:txBody>
        </p:sp>
      </p:grpSp>
      <p:grpSp>
        <p:nvGrpSpPr>
          <p:cNvPr id="43" name="Group 42">
            <a:extLst>
              <a:ext uri="{FF2B5EF4-FFF2-40B4-BE49-F238E27FC236}">
                <a16:creationId xmlns:a16="http://schemas.microsoft.com/office/drawing/2014/main" id="{DD432E8B-6204-4C70-8251-151462F65F58}"/>
              </a:ext>
            </a:extLst>
          </p:cNvPr>
          <p:cNvGrpSpPr/>
          <p:nvPr/>
        </p:nvGrpSpPr>
        <p:grpSpPr>
          <a:xfrm>
            <a:off x="7235345" y="5878136"/>
            <a:ext cx="3080245" cy="4037689"/>
            <a:chOff x="7235345" y="5878136"/>
            <a:chExt cx="3080245" cy="4037689"/>
          </a:xfrm>
        </p:grpSpPr>
        <p:grpSp>
          <p:nvGrpSpPr>
            <p:cNvPr id="10" name="Group 9">
              <a:extLst>
                <a:ext uri="{FF2B5EF4-FFF2-40B4-BE49-F238E27FC236}">
                  <a16:creationId xmlns:a16="http://schemas.microsoft.com/office/drawing/2014/main" id="{DD8A9EFC-1E30-4A64-9A6A-862A10A8C645}"/>
                </a:ext>
              </a:extLst>
            </p:cNvPr>
            <p:cNvGrpSpPr/>
            <p:nvPr/>
          </p:nvGrpSpPr>
          <p:grpSpPr>
            <a:xfrm flipH="1">
              <a:off x="7235345" y="5878136"/>
              <a:ext cx="3080245" cy="3400885"/>
              <a:chOff x="2789763" y="3294234"/>
              <a:chExt cx="4265345" cy="2414068"/>
            </a:xfrm>
            <a:scene3d>
              <a:camera prst="isometricTopUp">
                <a:rot lat="0" lon="0" rev="0"/>
              </a:camera>
              <a:lightRig rig="threePt" dir="t"/>
            </a:scene3d>
          </p:grpSpPr>
          <p:sp>
            <p:nvSpPr>
              <p:cNvPr id="11" name="Freeform 5">
                <a:extLst>
                  <a:ext uri="{FF2B5EF4-FFF2-40B4-BE49-F238E27FC236}">
                    <a16:creationId xmlns:a16="http://schemas.microsoft.com/office/drawing/2014/main" id="{5C75D8EC-9472-4441-8704-D5A226F77204}"/>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2">
                  <a:alpha val="91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12" name="Freeform 6">
                <a:extLst>
                  <a:ext uri="{FF2B5EF4-FFF2-40B4-BE49-F238E27FC236}">
                    <a16:creationId xmlns:a16="http://schemas.microsoft.com/office/drawing/2014/main" id="{8653E0F1-AADF-4938-84D4-6C0B94DD464D}"/>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2">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sp>
          <p:nvSpPr>
            <p:cNvPr id="13" name="TextBox 12">
              <a:extLst>
                <a:ext uri="{FF2B5EF4-FFF2-40B4-BE49-F238E27FC236}">
                  <a16:creationId xmlns:a16="http://schemas.microsoft.com/office/drawing/2014/main" id="{DC18990A-C932-4DF8-8869-8A4505F4E5E4}"/>
                </a:ext>
              </a:extLst>
            </p:cNvPr>
            <p:cNvSpPr txBox="1"/>
            <p:nvPr/>
          </p:nvSpPr>
          <p:spPr>
            <a:xfrm flipH="1">
              <a:off x="8354340" y="8379507"/>
              <a:ext cx="780983" cy="507831"/>
            </a:xfrm>
            <a:prstGeom prst="rect">
              <a:avLst/>
            </a:prstGeom>
            <a:noFill/>
            <a:scene3d>
              <a:camera prst="isometricTopUp">
                <a:rot lat="0" lon="0" rev="0"/>
              </a:camera>
              <a:lightRig rig="threePt" dir="t"/>
            </a:scene3d>
          </p:spPr>
          <p:txBody>
            <a:bodyPr wrap="none" rtlCol="0">
              <a:spAutoFit/>
            </a:bodyPr>
            <a:lstStyle/>
            <a:p>
              <a:r>
                <a:rPr lang="en-US" sz="2700">
                  <a:solidFill>
                    <a:srgbClr val="FFFFFF"/>
                  </a:solidFill>
                </a:rPr>
                <a:t>70%</a:t>
              </a:r>
            </a:p>
          </p:txBody>
        </p:sp>
        <p:sp>
          <p:nvSpPr>
            <p:cNvPr id="32" name="TextBox 31">
              <a:extLst>
                <a:ext uri="{FF2B5EF4-FFF2-40B4-BE49-F238E27FC236}">
                  <a16:creationId xmlns:a16="http://schemas.microsoft.com/office/drawing/2014/main" id="{617B9385-4BBC-41C5-9B7C-263D65F1A11F}"/>
                </a:ext>
              </a:extLst>
            </p:cNvPr>
            <p:cNvSpPr txBox="1"/>
            <p:nvPr/>
          </p:nvSpPr>
          <p:spPr>
            <a:xfrm>
              <a:off x="8342766" y="9546493"/>
              <a:ext cx="841897" cy="369332"/>
            </a:xfrm>
            <a:prstGeom prst="rect">
              <a:avLst/>
            </a:prstGeom>
            <a:noFill/>
          </p:spPr>
          <p:txBody>
            <a:bodyPr wrap="none" rtlCol="0">
              <a:spAutoFit/>
            </a:bodyPr>
            <a:lstStyle/>
            <a:p>
              <a:pPr algn="ctr"/>
              <a:r>
                <a:rPr lang="en-US"/>
                <a:t>JUN 15</a:t>
              </a:r>
            </a:p>
          </p:txBody>
        </p:sp>
      </p:grpSp>
      <p:grpSp>
        <p:nvGrpSpPr>
          <p:cNvPr id="44" name="Group 43">
            <a:extLst>
              <a:ext uri="{FF2B5EF4-FFF2-40B4-BE49-F238E27FC236}">
                <a16:creationId xmlns:a16="http://schemas.microsoft.com/office/drawing/2014/main" id="{52B33D92-FB02-462F-A6CE-770AFD01AA87}"/>
              </a:ext>
            </a:extLst>
          </p:cNvPr>
          <p:cNvGrpSpPr/>
          <p:nvPr/>
        </p:nvGrpSpPr>
        <p:grpSpPr>
          <a:xfrm>
            <a:off x="9101954" y="4938802"/>
            <a:ext cx="3080245" cy="4977023"/>
            <a:chOff x="9101954" y="4938802"/>
            <a:chExt cx="3080245" cy="4977023"/>
          </a:xfrm>
        </p:grpSpPr>
        <p:grpSp>
          <p:nvGrpSpPr>
            <p:cNvPr id="6" name="Group 5">
              <a:extLst>
                <a:ext uri="{FF2B5EF4-FFF2-40B4-BE49-F238E27FC236}">
                  <a16:creationId xmlns:a16="http://schemas.microsoft.com/office/drawing/2014/main" id="{D1A58FEE-1044-482C-A063-1BD0B0D8249E}"/>
                </a:ext>
              </a:extLst>
            </p:cNvPr>
            <p:cNvGrpSpPr/>
            <p:nvPr/>
          </p:nvGrpSpPr>
          <p:grpSpPr>
            <a:xfrm flipH="1">
              <a:off x="9101954" y="4938802"/>
              <a:ext cx="3080245" cy="4340217"/>
              <a:chOff x="2789763" y="3294234"/>
              <a:chExt cx="4265345" cy="2414068"/>
            </a:xfrm>
            <a:scene3d>
              <a:camera prst="isometricTopUp">
                <a:rot lat="0" lon="0" rev="0"/>
              </a:camera>
              <a:lightRig rig="threePt" dir="t"/>
            </a:scene3d>
          </p:grpSpPr>
          <p:sp>
            <p:nvSpPr>
              <p:cNvPr id="7" name="Freeform 5">
                <a:extLst>
                  <a:ext uri="{FF2B5EF4-FFF2-40B4-BE49-F238E27FC236}">
                    <a16:creationId xmlns:a16="http://schemas.microsoft.com/office/drawing/2014/main" id="{56A7472D-0872-40E5-B933-01CA26DB3BF1}"/>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3">
                  <a:alpha val="91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8" name="Freeform 6">
                <a:extLst>
                  <a:ext uri="{FF2B5EF4-FFF2-40B4-BE49-F238E27FC236}">
                    <a16:creationId xmlns:a16="http://schemas.microsoft.com/office/drawing/2014/main" id="{BD18786D-2CF0-4CA3-9998-0E292ADFA7BE}"/>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3">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sp>
          <p:nvSpPr>
            <p:cNvPr id="9" name="TextBox 8">
              <a:extLst>
                <a:ext uri="{FF2B5EF4-FFF2-40B4-BE49-F238E27FC236}">
                  <a16:creationId xmlns:a16="http://schemas.microsoft.com/office/drawing/2014/main" id="{B3F0F67A-0809-48D4-A1F3-7F557A157ED5}"/>
                </a:ext>
              </a:extLst>
            </p:cNvPr>
            <p:cNvSpPr txBox="1"/>
            <p:nvPr/>
          </p:nvSpPr>
          <p:spPr>
            <a:xfrm flipH="1">
              <a:off x="10240196" y="8379508"/>
              <a:ext cx="780983" cy="507831"/>
            </a:xfrm>
            <a:prstGeom prst="rect">
              <a:avLst/>
            </a:prstGeom>
            <a:noFill/>
            <a:scene3d>
              <a:camera prst="isometricTopUp">
                <a:rot lat="0" lon="0" rev="0"/>
              </a:camera>
              <a:lightRig rig="threePt" dir="t"/>
            </a:scene3d>
          </p:spPr>
          <p:txBody>
            <a:bodyPr wrap="none" rtlCol="0">
              <a:spAutoFit/>
            </a:bodyPr>
            <a:lstStyle/>
            <a:p>
              <a:r>
                <a:rPr lang="en-US" sz="2700">
                  <a:solidFill>
                    <a:srgbClr val="FFFFFF"/>
                  </a:solidFill>
                </a:rPr>
                <a:t>95%</a:t>
              </a:r>
            </a:p>
          </p:txBody>
        </p:sp>
        <p:sp>
          <p:nvSpPr>
            <p:cNvPr id="33" name="TextBox 32">
              <a:extLst>
                <a:ext uri="{FF2B5EF4-FFF2-40B4-BE49-F238E27FC236}">
                  <a16:creationId xmlns:a16="http://schemas.microsoft.com/office/drawing/2014/main" id="{44FB8C14-3C88-4507-A930-1A18B845908E}"/>
                </a:ext>
              </a:extLst>
            </p:cNvPr>
            <p:cNvSpPr txBox="1"/>
            <p:nvPr/>
          </p:nvSpPr>
          <p:spPr>
            <a:xfrm>
              <a:off x="10246776" y="9546493"/>
              <a:ext cx="790601" cy="369332"/>
            </a:xfrm>
            <a:prstGeom prst="rect">
              <a:avLst/>
            </a:prstGeom>
            <a:noFill/>
          </p:spPr>
          <p:txBody>
            <a:bodyPr wrap="none" rtlCol="0">
              <a:spAutoFit/>
            </a:bodyPr>
            <a:lstStyle/>
            <a:p>
              <a:pPr algn="ctr"/>
              <a:r>
                <a:rPr lang="en-US"/>
                <a:t>JUL 15</a:t>
              </a:r>
            </a:p>
          </p:txBody>
        </p:sp>
      </p:grpSp>
      <p:grpSp>
        <p:nvGrpSpPr>
          <p:cNvPr id="45" name="Group 44">
            <a:extLst>
              <a:ext uri="{FF2B5EF4-FFF2-40B4-BE49-F238E27FC236}">
                <a16:creationId xmlns:a16="http://schemas.microsoft.com/office/drawing/2014/main" id="{3E1A9F40-2AC4-4572-8A55-C2F4B38676EA}"/>
              </a:ext>
            </a:extLst>
          </p:cNvPr>
          <p:cNvGrpSpPr/>
          <p:nvPr/>
        </p:nvGrpSpPr>
        <p:grpSpPr>
          <a:xfrm>
            <a:off x="11446417" y="6611945"/>
            <a:ext cx="3080245" cy="3303880"/>
            <a:chOff x="11446417" y="6611945"/>
            <a:chExt cx="3080245" cy="3303880"/>
          </a:xfrm>
        </p:grpSpPr>
        <p:grpSp>
          <p:nvGrpSpPr>
            <p:cNvPr id="2" name="Group 1">
              <a:extLst>
                <a:ext uri="{FF2B5EF4-FFF2-40B4-BE49-F238E27FC236}">
                  <a16:creationId xmlns:a16="http://schemas.microsoft.com/office/drawing/2014/main" id="{FF826715-7456-466F-BC1C-2175461E997C}"/>
                </a:ext>
              </a:extLst>
            </p:cNvPr>
            <p:cNvGrpSpPr/>
            <p:nvPr/>
          </p:nvGrpSpPr>
          <p:grpSpPr>
            <a:xfrm flipH="1">
              <a:off x="11446417" y="6611945"/>
              <a:ext cx="3080245" cy="2667073"/>
              <a:chOff x="2789763" y="3294234"/>
              <a:chExt cx="4265345" cy="2414068"/>
            </a:xfrm>
            <a:scene3d>
              <a:camera prst="isometricTopUp">
                <a:rot lat="0" lon="0" rev="0"/>
              </a:camera>
              <a:lightRig rig="threePt" dir="t"/>
            </a:scene3d>
          </p:grpSpPr>
          <p:sp>
            <p:nvSpPr>
              <p:cNvPr id="3" name="Freeform 5">
                <a:extLst>
                  <a:ext uri="{FF2B5EF4-FFF2-40B4-BE49-F238E27FC236}">
                    <a16:creationId xmlns:a16="http://schemas.microsoft.com/office/drawing/2014/main" id="{5FDBDE0A-640E-460E-859F-4BEEE07AF47F}"/>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4">
                  <a:alpha val="91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4" name="Freeform 6">
                <a:extLst>
                  <a:ext uri="{FF2B5EF4-FFF2-40B4-BE49-F238E27FC236}">
                    <a16:creationId xmlns:a16="http://schemas.microsoft.com/office/drawing/2014/main" id="{F9C1B205-ED22-45E7-A0FE-078DE7531D5D}"/>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4">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sp>
          <p:nvSpPr>
            <p:cNvPr id="5" name="TextBox 4">
              <a:extLst>
                <a:ext uri="{FF2B5EF4-FFF2-40B4-BE49-F238E27FC236}">
                  <a16:creationId xmlns:a16="http://schemas.microsoft.com/office/drawing/2014/main" id="{6BB6F4DE-68EF-4370-A773-5A4A3A4C2C66}"/>
                </a:ext>
              </a:extLst>
            </p:cNvPr>
            <p:cNvSpPr txBox="1"/>
            <p:nvPr/>
          </p:nvSpPr>
          <p:spPr>
            <a:xfrm flipH="1">
              <a:off x="12536325" y="8379507"/>
              <a:ext cx="780983" cy="507831"/>
            </a:xfrm>
            <a:prstGeom prst="rect">
              <a:avLst/>
            </a:prstGeom>
            <a:noFill/>
            <a:scene3d>
              <a:camera prst="isometricTopUp">
                <a:rot lat="0" lon="0" rev="0"/>
              </a:camera>
              <a:lightRig rig="threePt" dir="t"/>
            </a:scene3d>
          </p:spPr>
          <p:txBody>
            <a:bodyPr wrap="none" rtlCol="0">
              <a:spAutoFit/>
            </a:bodyPr>
            <a:lstStyle/>
            <a:p>
              <a:r>
                <a:rPr lang="en-US" sz="2700">
                  <a:solidFill>
                    <a:srgbClr val="FFFFFF"/>
                  </a:solidFill>
                </a:rPr>
                <a:t>54%</a:t>
              </a:r>
            </a:p>
          </p:txBody>
        </p:sp>
        <p:sp>
          <p:nvSpPr>
            <p:cNvPr id="34" name="TextBox 33">
              <a:extLst>
                <a:ext uri="{FF2B5EF4-FFF2-40B4-BE49-F238E27FC236}">
                  <a16:creationId xmlns:a16="http://schemas.microsoft.com/office/drawing/2014/main" id="{D6A3E9DD-0EE7-4A7A-9AD1-1B6D7D2F33E6}"/>
                </a:ext>
              </a:extLst>
            </p:cNvPr>
            <p:cNvSpPr txBox="1"/>
            <p:nvPr/>
          </p:nvSpPr>
          <p:spPr>
            <a:xfrm>
              <a:off x="12518082" y="9546493"/>
              <a:ext cx="894412" cy="369332"/>
            </a:xfrm>
            <a:prstGeom prst="rect">
              <a:avLst/>
            </a:prstGeom>
            <a:noFill/>
          </p:spPr>
          <p:txBody>
            <a:bodyPr wrap="none" rtlCol="0">
              <a:spAutoFit/>
            </a:bodyPr>
            <a:lstStyle/>
            <a:p>
              <a:pPr algn="ctr"/>
              <a:r>
                <a:rPr lang="en-US"/>
                <a:t>AUG 15</a:t>
              </a:r>
            </a:p>
          </p:txBody>
        </p:sp>
      </p:grpSp>
      <p:grpSp>
        <p:nvGrpSpPr>
          <p:cNvPr id="46" name="Group 45">
            <a:extLst>
              <a:ext uri="{FF2B5EF4-FFF2-40B4-BE49-F238E27FC236}">
                <a16:creationId xmlns:a16="http://schemas.microsoft.com/office/drawing/2014/main" id="{A80FD556-E9B5-4BAC-9725-3157ADEEA7A2}"/>
              </a:ext>
            </a:extLst>
          </p:cNvPr>
          <p:cNvGrpSpPr/>
          <p:nvPr/>
        </p:nvGrpSpPr>
        <p:grpSpPr>
          <a:xfrm>
            <a:off x="13722321" y="5878136"/>
            <a:ext cx="3080245" cy="4037689"/>
            <a:chOff x="13722321" y="5878136"/>
            <a:chExt cx="3080245" cy="4037689"/>
          </a:xfrm>
        </p:grpSpPr>
        <p:grpSp>
          <p:nvGrpSpPr>
            <p:cNvPr id="18" name="Group 17">
              <a:extLst>
                <a:ext uri="{FF2B5EF4-FFF2-40B4-BE49-F238E27FC236}">
                  <a16:creationId xmlns:a16="http://schemas.microsoft.com/office/drawing/2014/main" id="{7DF2C7EB-B188-464D-A70B-59E4A2C9C33B}"/>
                </a:ext>
              </a:extLst>
            </p:cNvPr>
            <p:cNvGrpSpPr/>
            <p:nvPr/>
          </p:nvGrpSpPr>
          <p:grpSpPr>
            <a:xfrm flipH="1">
              <a:off x="13722321" y="5878136"/>
              <a:ext cx="3080245" cy="3400885"/>
              <a:chOff x="2789763" y="3294234"/>
              <a:chExt cx="4265345" cy="2414068"/>
            </a:xfrm>
            <a:scene3d>
              <a:camera prst="isometricTopUp">
                <a:rot lat="0" lon="0" rev="0"/>
              </a:camera>
              <a:lightRig rig="threePt" dir="t"/>
            </a:scene3d>
          </p:grpSpPr>
          <p:sp>
            <p:nvSpPr>
              <p:cNvPr id="19" name="Freeform 5">
                <a:extLst>
                  <a:ext uri="{FF2B5EF4-FFF2-40B4-BE49-F238E27FC236}">
                    <a16:creationId xmlns:a16="http://schemas.microsoft.com/office/drawing/2014/main" id="{67319079-AEFF-4E80-BAAC-0473F9818D44}"/>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2">
                  <a:alpha val="91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20" name="Freeform 6">
                <a:extLst>
                  <a:ext uri="{FF2B5EF4-FFF2-40B4-BE49-F238E27FC236}">
                    <a16:creationId xmlns:a16="http://schemas.microsoft.com/office/drawing/2014/main" id="{119C5B01-6A19-4AA6-9E7E-12A7FF0F86C2}"/>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2">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sp>
          <p:nvSpPr>
            <p:cNvPr id="21" name="TextBox 20">
              <a:extLst>
                <a:ext uri="{FF2B5EF4-FFF2-40B4-BE49-F238E27FC236}">
                  <a16:creationId xmlns:a16="http://schemas.microsoft.com/office/drawing/2014/main" id="{D2782656-ACD9-4225-ADBA-5AD0C7EFECC2}"/>
                </a:ext>
              </a:extLst>
            </p:cNvPr>
            <p:cNvSpPr txBox="1"/>
            <p:nvPr/>
          </p:nvSpPr>
          <p:spPr>
            <a:xfrm flipH="1">
              <a:off x="14841316" y="8379507"/>
              <a:ext cx="780983" cy="507831"/>
            </a:xfrm>
            <a:prstGeom prst="rect">
              <a:avLst/>
            </a:prstGeom>
            <a:noFill/>
            <a:scene3d>
              <a:camera prst="isometricTopUp">
                <a:rot lat="0" lon="0" rev="0"/>
              </a:camera>
              <a:lightRig rig="threePt" dir="t"/>
            </a:scene3d>
          </p:spPr>
          <p:txBody>
            <a:bodyPr wrap="none" rtlCol="0">
              <a:spAutoFit/>
            </a:bodyPr>
            <a:lstStyle/>
            <a:p>
              <a:r>
                <a:rPr lang="en-US" sz="2700">
                  <a:solidFill>
                    <a:srgbClr val="FFFFFF"/>
                  </a:solidFill>
                </a:rPr>
                <a:t>70%</a:t>
              </a:r>
            </a:p>
          </p:txBody>
        </p:sp>
        <p:sp>
          <p:nvSpPr>
            <p:cNvPr id="35" name="TextBox 34">
              <a:extLst>
                <a:ext uri="{FF2B5EF4-FFF2-40B4-BE49-F238E27FC236}">
                  <a16:creationId xmlns:a16="http://schemas.microsoft.com/office/drawing/2014/main" id="{89804715-4934-4DCE-81B5-9B387717837B}"/>
                </a:ext>
              </a:extLst>
            </p:cNvPr>
            <p:cNvSpPr txBox="1"/>
            <p:nvPr/>
          </p:nvSpPr>
          <p:spPr>
            <a:xfrm>
              <a:off x="14847920" y="9546493"/>
              <a:ext cx="808235" cy="369332"/>
            </a:xfrm>
            <a:prstGeom prst="rect">
              <a:avLst/>
            </a:prstGeom>
            <a:noFill/>
          </p:spPr>
          <p:txBody>
            <a:bodyPr wrap="none" rtlCol="0">
              <a:spAutoFit/>
            </a:bodyPr>
            <a:lstStyle/>
            <a:p>
              <a:pPr algn="ctr"/>
              <a:r>
                <a:rPr lang="en-US"/>
                <a:t>SEP 15</a:t>
              </a:r>
            </a:p>
          </p:txBody>
        </p:sp>
      </p:grpSp>
      <p:grpSp>
        <p:nvGrpSpPr>
          <p:cNvPr id="47" name="Group 46">
            <a:extLst>
              <a:ext uri="{FF2B5EF4-FFF2-40B4-BE49-F238E27FC236}">
                <a16:creationId xmlns:a16="http://schemas.microsoft.com/office/drawing/2014/main" id="{E7E7AFC9-224B-43AD-9552-6ADEF506877F}"/>
              </a:ext>
            </a:extLst>
          </p:cNvPr>
          <p:cNvGrpSpPr/>
          <p:nvPr/>
        </p:nvGrpSpPr>
        <p:grpSpPr>
          <a:xfrm>
            <a:off x="16022220" y="7535684"/>
            <a:ext cx="3080245" cy="2380141"/>
            <a:chOff x="16022220" y="7535684"/>
            <a:chExt cx="3080245" cy="2380141"/>
          </a:xfrm>
        </p:grpSpPr>
        <p:grpSp>
          <p:nvGrpSpPr>
            <p:cNvPr id="22" name="Group 21">
              <a:extLst>
                <a:ext uri="{FF2B5EF4-FFF2-40B4-BE49-F238E27FC236}">
                  <a16:creationId xmlns:a16="http://schemas.microsoft.com/office/drawing/2014/main" id="{5FE0F3C0-4AEF-4E02-A05F-79BA6FD40D25}"/>
                </a:ext>
              </a:extLst>
            </p:cNvPr>
            <p:cNvGrpSpPr/>
            <p:nvPr/>
          </p:nvGrpSpPr>
          <p:grpSpPr>
            <a:xfrm flipH="1">
              <a:off x="16022220" y="7535684"/>
              <a:ext cx="3080245" cy="1743334"/>
              <a:chOff x="2789763" y="3294234"/>
              <a:chExt cx="4265345" cy="2414068"/>
            </a:xfrm>
            <a:scene3d>
              <a:camera prst="isometricTopUp">
                <a:rot lat="0" lon="0" rev="0"/>
              </a:camera>
              <a:lightRig rig="threePt" dir="t"/>
            </a:scene3d>
          </p:grpSpPr>
          <p:sp>
            <p:nvSpPr>
              <p:cNvPr id="23" name="Freeform 5">
                <a:extLst>
                  <a:ext uri="{FF2B5EF4-FFF2-40B4-BE49-F238E27FC236}">
                    <a16:creationId xmlns:a16="http://schemas.microsoft.com/office/drawing/2014/main" id="{27FDF7F8-C19B-4C99-982C-C276D66BC22B}"/>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1">
                  <a:alpha val="91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24" name="Freeform 6">
                <a:extLst>
                  <a:ext uri="{FF2B5EF4-FFF2-40B4-BE49-F238E27FC236}">
                    <a16:creationId xmlns:a16="http://schemas.microsoft.com/office/drawing/2014/main" id="{3693DB99-CD77-49C6-A1FA-F619D5DCE64E}"/>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1">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sp>
          <p:nvSpPr>
            <p:cNvPr id="25" name="TextBox 24">
              <a:extLst>
                <a:ext uri="{FF2B5EF4-FFF2-40B4-BE49-F238E27FC236}">
                  <a16:creationId xmlns:a16="http://schemas.microsoft.com/office/drawing/2014/main" id="{7401823A-CEB9-488A-B137-551214CA2B52}"/>
                </a:ext>
              </a:extLst>
            </p:cNvPr>
            <p:cNvSpPr txBox="1"/>
            <p:nvPr/>
          </p:nvSpPr>
          <p:spPr>
            <a:xfrm flipH="1">
              <a:off x="17193750" y="8379506"/>
              <a:ext cx="780983" cy="507831"/>
            </a:xfrm>
            <a:prstGeom prst="rect">
              <a:avLst/>
            </a:prstGeom>
            <a:noFill/>
            <a:scene3d>
              <a:camera prst="isometricTopUp">
                <a:rot lat="0" lon="0" rev="0"/>
              </a:camera>
              <a:lightRig rig="threePt" dir="t"/>
            </a:scene3d>
          </p:spPr>
          <p:txBody>
            <a:bodyPr wrap="none" rtlCol="0">
              <a:spAutoFit/>
            </a:bodyPr>
            <a:lstStyle/>
            <a:p>
              <a:r>
                <a:rPr lang="en-US" sz="2700">
                  <a:solidFill>
                    <a:srgbClr val="FFFFFF"/>
                  </a:solidFill>
                </a:rPr>
                <a:t>30%</a:t>
              </a:r>
            </a:p>
          </p:txBody>
        </p:sp>
        <p:sp>
          <p:nvSpPr>
            <p:cNvPr id="36" name="TextBox 35">
              <a:extLst>
                <a:ext uri="{FF2B5EF4-FFF2-40B4-BE49-F238E27FC236}">
                  <a16:creationId xmlns:a16="http://schemas.microsoft.com/office/drawing/2014/main" id="{82D133C6-E720-4E82-8B97-2F969BDD56C9}"/>
                </a:ext>
              </a:extLst>
            </p:cNvPr>
            <p:cNvSpPr txBox="1"/>
            <p:nvPr/>
          </p:nvSpPr>
          <p:spPr>
            <a:xfrm>
              <a:off x="17132000" y="9546493"/>
              <a:ext cx="860685" cy="369332"/>
            </a:xfrm>
            <a:prstGeom prst="rect">
              <a:avLst/>
            </a:prstGeom>
            <a:noFill/>
          </p:spPr>
          <p:txBody>
            <a:bodyPr wrap="none" rtlCol="0">
              <a:spAutoFit/>
            </a:bodyPr>
            <a:lstStyle/>
            <a:p>
              <a:pPr algn="ctr"/>
              <a:r>
                <a:rPr lang="en-US"/>
                <a:t>OCT 15</a:t>
              </a:r>
            </a:p>
          </p:txBody>
        </p:sp>
      </p:grpSp>
      <p:grpSp>
        <p:nvGrpSpPr>
          <p:cNvPr id="48" name="Group 47">
            <a:extLst>
              <a:ext uri="{FF2B5EF4-FFF2-40B4-BE49-F238E27FC236}">
                <a16:creationId xmlns:a16="http://schemas.microsoft.com/office/drawing/2014/main" id="{D7340D47-CF01-4DF5-963C-EFE87610D556}"/>
              </a:ext>
            </a:extLst>
          </p:cNvPr>
          <p:cNvGrpSpPr/>
          <p:nvPr/>
        </p:nvGrpSpPr>
        <p:grpSpPr>
          <a:xfrm>
            <a:off x="18929564" y="6515937"/>
            <a:ext cx="2262229" cy="646331"/>
            <a:chOff x="18929564" y="6515937"/>
            <a:chExt cx="2262229" cy="646331"/>
          </a:xfrm>
        </p:grpSpPr>
        <p:sp>
          <p:nvSpPr>
            <p:cNvPr id="38" name="Freeform 5">
              <a:extLst>
                <a:ext uri="{FF2B5EF4-FFF2-40B4-BE49-F238E27FC236}">
                  <a16:creationId xmlns:a16="http://schemas.microsoft.com/office/drawing/2014/main" id="{BFB226F4-6CE2-4DCA-9531-86205E7B1D53}"/>
                </a:ext>
              </a:extLst>
            </p:cNvPr>
            <p:cNvSpPr>
              <a:spLocks noEditPoints="1"/>
            </p:cNvSpPr>
            <p:nvPr/>
          </p:nvSpPr>
          <p:spPr bwMode="auto">
            <a:xfrm>
              <a:off x="20815262" y="6686249"/>
              <a:ext cx="376531" cy="3435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lumMod val="90000"/>
                <a:lumOff val="10000"/>
              </a:schemeClr>
            </a:solidFill>
            <a:ln w="1524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9" name="TextBox 38">
              <a:extLst>
                <a:ext uri="{FF2B5EF4-FFF2-40B4-BE49-F238E27FC236}">
                  <a16:creationId xmlns:a16="http://schemas.microsoft.com/office/drawing/2014/main" id="{48A32609-5887-4BE1-919E-F3BEBB0FBD77}"/>
                </a:ext>
              </a:extLst>
            </p:cNvPr>
            <p:cNvSpPr txBox="1"/>
            <p:nvPr/>
          </p:nvSpPr>
          <p:spPr>
            <a:xfrm>
              <a:off x="18929564" y="6515937"/>
              <a:ext cx="1821332" cy="646331"/>
            </a:xfrm>
            <a:prstGeom prst="rect">
              <a:avLst/>
            </a:prstGeom>
            <a:noFill/>
          </p:spPr>
          <p:txBody>
            <a:bodyPr wrap="none" rtlCol="0">
              <a:spAutoFit/>
            </a:bodyPr>
            <a:lstStyle/>
            <a:p>
              <a:pPr algn="l"/>
              <a:r>
                <a:rPr lang="en-US" sz="3600">
                  <a:solidFill>
                    <a:schemeClr val="tx1">
                      <a:lumMod val="90000"/>
                      <a:lumOff val="10000"/>
                    </a:schemeClr>
                  </a:solidFill>
                  <a:latin typeface="+mj-lt"/>
                </a:rPr>
                <a:t>more…</a:t>
              </a:r>
            </a:p>
          </p:txBody>
        </p:sp>
      </p:grpSp>
      <p:sp>
        <p:nvSpPr>
          <p:cNvPr id="40" name="TextBox 39">
            <a:extLst>
              <a:ext uri="{FF2B5EF4-FFF2-40B4-BE49-F238E27FC236}">
                <a16:creationId xmlns:a16="http://schemas.microsoft.com/office/drawing/2014/main" id="{7B26E6C5-B324-4BF0-9FEE-9642A7414FDA}"/>
              </a:ext>
            </a:extLst>
          </p:cNvPr>
          <p:cNvSpPr txBox="1"/>
          <p:nvPr/>
        </p:nvSpPr>
        <p:spPr>
          <a:xfrm>
            <a:off x="2239215" y="6534835"/>
            <a:ext cx="2680542" cy="646331"/>
          </a:xfrm>
          <a:prstGeom prst="rect">
            <a:avLst/>
          </a:prstGeom>
          <a:noFill/>
        </p:spPr>
        <p:txBody>
          <a:bodyPr wrap="none" rtlCol="0">
            <a:spAutoFit/>
          </a:bodyPr>
          <a:lstStyle/>
          <a:p>
            <a:r>
              <a:rPr lang="en-US" sz="3600" b="1">
                <a:latin typeface="+mj-lt"/>
              </a:rPr>
              <a:t>Portfolio </a:t>
            </a:r>
            <a:r>
              <a:rPr lang="en-US" sz="2000" b="1">
                <a:latin typeface="+mj-lt"/>
              </a:rPr>
              <a:t>#001</a:t>
            </a:r>
            <a:endParaRPr lang="en-US" sz="3600" b="1">
              <a:latin typeface="+mj-lt"/>
            </a:endParaRPr>
          </a:p>
        </p:txBody>
      </p:sp>
    </p:spTree>
    <p:extLst>
      <p:ext uri="{BB962C8B-B14F-4D97-AF65-F5344CB8AC3E}">
        <p14:creationId xmlns:p14="http://schemas.microsoft.com/office/powerpoint/2010/main" val="428279579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42"/>
                                        </p:tgtEl>
                                        <p:attrNameLst>
                                          <p:attrName>style.visibility</p:attrName>
                                        </p:attrNameLst>
                                      </p:cBhvr>
                                      <p:to>
                                        <p:strVal val="visible"/>
                                      </p:to>
                                    </p:set>
                                    <p:animEffect transition="in" filter="fade">
                                      <p:cBhvr>
                                        <p:cTn id="7" dur="300"/>
                                        <p:tgtEl>
                                          <p:spTgt spid="42"/>
                                        </p:tgtEl>
                                      </p:cBhvr>
                                    </p:animEffect>
                                  </p:childTnLst>
                                </p:cTn>
                              </p:par>
                              <p:par>
                                <p:cTn id="8" presetID="10" presetClass="entr" presetSubtype="0" fill="hold" nodeType="withEffect">
                                  <p:stCondLst>
                                    <p:cond delay="100"/>
                                  </p:stCondLst>
                                  <p:childTnLst>
                                    <p:set>
                                      <p:cBhvr>
                                        <p:cTn id="9" dur="1" fill="hold">
                                          <p:stCondLst>
                                            <p:cond delay="0"/>
                                          </p:stCondLst>
                                        </p:cTn>
                                        <p:tgtEl>
                                          <p:spTgt spid="43"/>
                                        </p:tgtEl>
                                        <p:attrNameLst>
                                          <p:attrName>style.visibility</p:attrName>
                                        </p:attrNameLst>
                                      </p:cBhvr>
                                      <p:to>
                                        <p:strVal val="visible"/>
                                      </p:to>
                                    </p:set>
                                    <p:animEffect transition="in" filter="fade">
                                      <p:cBhvr>
                                        <p:cTn id="10" dur="300"/>
                                        <p:tgtEl>
                                          <p:spTgt spid="43"/>
                                        </p:tgtEl>
                                      </p:cBhvr>
                                    </p:animEffect>
                                  </p:childTnLst>
                                </p:cTn>
                              </p:par>
                              <p:par>
                                <p:cTn id="11" presetID="10" presetClass="entr" presetSubtype="0" fill="hold" nodeType="withEffect">
                                  <p:stCondLst>
                                    <p:cond delay="200"/>
                                  </p:stCondLst>
                                  <p:childTnLst>
                                    <p:set>
                                      <p:cBhvr>
                                        <p:cTn id="12" dur="1" fill="hold">
                                          <p:stCondLst>
                                            <p:cond delay="0"/>
                                          </p:stCondLst>
                                        </p:cTn>
                                        <p:tgtEl>
                                          <p:spTgt spid="44"/>
                                        </p:tgtEl>
                                        <p:attrNameLst>
                                          <p:attrName>style.visibility</p:attrName>
                                        </p:attrNameLst>
                                      </p:cBhvr>
                                      <p:to>
                                        <p:strVal val="visible"/>
                                      </p:to>
                                    </p:set>
                                    <p:animEffect transition="in" filter="fade">
                                      <p:cBhvr>
                                        <p:cTn id="13" dur="300"/>
                                        <p:tgtEl>
                                          <p:spTgt spid="44"/>
                                        </p:tgtEl>
                                      </p:cBhvr>
                                    </p:animEffect>
                                  </p:childTnLst>
                                </p:cTn>
                              </p:par>
                              <p:par>
                                <p:cTn id="14" presetID="10" presetClass="entr" presetSubtype="0" fill="hold" nodeType="withEffect">
                                  <p:stCondLst>
                                    <p:cond delay="300"/>
                                  </p:stCondLst>
                                  <p:childTnLst>
                                    <p:set>
                                      <p:cBhvr>
                                        <p:cTn id="15" dur="1" fill="hold">
                                          <p:stCondLst>
                                            <p:cond delay="0"/>
                                          </p:stCondLst>
                                        </p:cTn>
                                        <p:tgtEl>
                                          <p:spTgt spid="45"/>
                                        </p:tgtEl>
                                        <p:attrNameLst>
                                          <p:attrName>style.visibility</p:attrName>
                                        </p:attrNameLst>
                                      </p:cBhvr>
                                      <p:to>
                                        <p:strVal val="visible"/>
                                      </p:to>
                                    </p:set>
                                    <p:animEffect transition="in" filter="fade">
                                      <p:cBhvr>
                                        <p:cTn id="16" dur="300"/>
                                        <p:tgtEl>
                                          <p:spTgt spid="45"/>
                                        </p:tgtEl>
                                      </p:cBhvr>
                                    </p:animEffect>
                                  </p:childTnLst>
                                </p:cTn>
                              </p:par>
                              <p:par>
                                <p:cTn id="17" presetID="10" presetClass="entr" presetSubtype="0" fill="hold" nodeType="withEffect">
                                  <p:stCondLst>
                                    <p:cond delay="400"/>
                                  </p:stCondLst>
                                  <p:childTnLst>
                                    <p:set>
                                      <p:cBhvr>
                                        <p:cTn id="18" dur="1" fill="hold">
                                          <p:stCondLst>
                                            <p:cond delay="0"/>
                                          </p:stCondLst>
                                        </p:cTn>
                                        <p:tgtEl>
                                          <p:spTgt spid="46"/>
                                        </p:tgtEl>
                                        <p:attrNameLst>
                                          <p:attrName>style.visibility</p:attrName>
                                        </p:attrNameLst>
                                      </p:cBhvr>
                                      <p:to>
                                        <p:strVal val="visible"/>
                                      </p:to>
                                    </p:set>
                                    <p:animEffect transition="in" filter="fade">
                                      <p:cBhvr>
                                        <p:cTn id="19" dur="300"/>
                                        <p:tgtEl>
                                          <p:spTgt spid="46"/>
                                        </p:tgtEl>
                                      </p:cBhvr>
                                    </p:animEffect>
                                  </p:childTnLst>
                                </p:cTn>
                              </p:par>
                              <p:par>
                                <p:cTn id="20" presetID="10" presetClass="entr" presetSubtype="0" fill="hold" nodeType="withEffect">
                                  <p:stCondLst>
                                    <p:cond delay="500"/>
                                  </p:stCondLst>
                                  <p:childTnLst>
                                    <p:set>
                                      <p:cBhvr>
                                        <p:cTn id="21" dur="1" fill="hold">
                                          <p:stCondLst>
                                            <p:cond delay="0"/>
                                          </p:stCondLst>
                                        </p:cTn>
                                        <p:tgtEl>
                                          <p:spTgt spid="47"/>
                                        </p:tgtEl>
                                        <p:attrNameLst>
                                          <p:attrName>style.visibility</p:attrName>
                                        </p:attrNameLst>
                                      </p:cBhvr>
                                      <p:to>
                                        <p:strVal val="visible"/>
                                      </p:to>
                                    </p:set>
                                    <p:animEffect transition="in" filter="fade">
                                      <p:cBhvr>
                                        <p:cTn id="22" dur="300"/>
                                        <p:tgtEl>
                                          <p:spTgt spid="47"/>
                                        </p:tgtEl>
                                      </p:cBhvr>
                                    </p:animEffect>
                                  </p:childTnLst>
                                </p:cTn>
                              </p:par>
                              <p:par>
                                <p:cTn id="23" presetID="2" presetClass="entr" presetSubtype="8" decel="100000" fill="hold" grpId="0" nodeType="withEffect">
                                  <p:stCondLst>
                                    <p:cond delay="600"/>
                                  </p:stCondLst>
                                  <p:childTnLst>
                                    <p:set>
                                      <p:cBhvr>
                                        <p:cTn id="24" dur="1" fill="hold">
                                          <p:stCondLst>
                                            <p:cond delay="0"/>
                                          </p:stCondLst>
                                        </p:cTn>
                                        <p:tgtEl>
                                          <p:spTgt spid="40"/>
                                        </p:tgtEl>
                                        <p:attrNameLst>
                                          <p:attrName>style.visibility</p:attrName>
                                        </p:attrNameLst>
                                      </p:cBhvr>
                                      <p:to>
                                        <p:strVal val="visible"/>
                                      </p:to>
                                    </p:set>
                                    <p:anim calcmode="lin" valueType="num">
                                      <p:cBhvr additive="base">
                                        <p:cTn id="25" dur="1000" fill="hold"/>
                                        <p:tgtEl>
                                          <p:spTgt spid="40"/>
                                        </p:tgtEl>
                                        <p:attrNameLst>
                                          <p:attrName>ppt_x</p:attrName>
                                        </p:attrNameLst>
                                      </p:cBhvr>
                                      <p:tavLst>
                                        <p:tav tm="0">
                                          <p:val>
                                            <p:strVal val="0-#ppt_w/2"/>
                                          </p:val>
                                        </p:tav>
                                        <p:tav tm="100000">
                                          <p:val>
                                            <p:strVal val="#ppt_x"/>
                                          </p:val>
                                        </p:tav>
                                      </p:tavLst>
                                    </p:anim>
                                    <p:anim calcmode="lin" valueType="num">
                                      <p:cBhvr additive="base">
                                        <p:cTn id="26" dur="1000" fill="hold"/>
                                        <p:tgtEl>
                                          <p:spTgt spid="40"/>
                                        </p:tgtEl>
                                        <p:attrNameLst>
                                          <p:attrName>ppt_y</p:attrName>
                                        </p:attrNameLst>
                                      </p:cBhvr>
                                      <p:tavLst>
                                        <p:tav tm="0">
                                          <p:val>
                                            <p:strVal val="#ppt_y"/>
                                          </p:val>
                                        </p:tav>
                                        <p:tav tm="100000">
                                          <p:val>
                                            <p:strVal val="#ppt_y"/>
                                          </p:val>
                                        </p:tav>
                                      </p:tavLst>
                                    </p:anim>
                                  </p:childTnLst>
                                </p:cTn>
                              </p:par>
                              <p:par>
                                <p:cTn id="27" presetID="2" presetClass="entr" presetSubtype="2" decel="100000" fill="hold" nodeType="withEffect">
                                  <p:stCondLst>
                                    <p:cond delay="700"/>
                                  </p:stCondLst>
                                  <p:childTnLst>
                                    <p:set>
                                      <p:cBhvr>
                                        <p:cTn id="28" dur="1" fill="hold">
                                          <p:stCondLst>
                                            <p:cond delay="0"/>
                                          </p:stCondLst>
                                        </p:cTn>
                                        <p:tgtEl>
                                          <p:spTgt spid="48"/>
                                        </p:tgtEl>
                                        <p:attrNameLst>
                                          <p:attrName>style.visibility</p:attrName>
                                        </p:attrNameLst>
                                      </p:cBhvr>
                                      <p:to>
                                        <p:strVal val="visible"/>
                                      </p:to>
                                    </p:set>
                                    <p:anim calcmode="lin" valueType="num">
                                      <p:cBhvr additive="base">
                                        <p:cTn id="29" dur="1000" fill="hold"/>
                                        <p:tgtEl>
                                          <p:spTgt spid="48"/>
                                        </p:tgtEl>
                                        <p:attrNameLst>
                                          <p:attrName>ppt_x</p:attrName>
                                        </p:attrNameLst>
                                      </p:cBhvr>
                                      <p:tavLst>
                                        <p:tav tm="0">
                                          <p:val>
                                            <p:strVal val="1+#ppt_w/2"/>
                                          </p:val>
                                        </p:tav>
                                        <p:tav tm="100000">
                                          <p:val>
                                            <p:strVal val="#ppt_x"/>
                                          </p:val>
                                        </p:tav>
                                      </p:tavLst>
                                    </p:anim>
                                    <p:anim calcmode="lin" valueType="num">
                                      <p:cBhvr additive="base">
                                        <p:cTn id="30" dur="1000" fill="hold"/>
                                        <p:tgtEl>
                                          <p:spTgt spid="48"/>
                                        </p:tgtEl>
                                        <p:attrNameLst>
                                          <p:attrName>ppt_y</p:attrName>
                                        </p:attrNameLst>
                                      </p:cBhvr>
                                      <p:tavLst>
                                        <p:tav tm="0">
                                          <p:val>
                                            <p:strVal val="#ppt_y"/>
                                          </p:val>
                                        </p:tav>
                                        <p:tav tm="100000">
                                          <p:val>
                                            <p:strVal val="#ppt_y"/>
                                          </p:val>
                                        </p:tav>
                                      </p:tavLst>
                                    </p:anim>
                                  </p:childTnLst>
                                </p:cTn>
                              </p:par>
                              <p:par>
                                <p:cTn id="31" presetID="22" presetClass="entr" presetSubtype="8" fill="hold" nodeType="withEffect">
                                  <p:stCondLst>
                                    <p:cond delay="800"/>
                                  </p:stCondLst>
                                  <p:childTnLst>
                                    <p:set>
                                      <p:cBhvr>
                                        <p:cTn id="32" dur="1" fill="hold">
                                          <p:stCondLst>
                                            <p:cond delay="0"/>
                                          </p:stCondLst>
                                        </p:cTn>
                                        <p:tgtEl>
                                          <p:spTgt spid="27"/>
                                        </p:tgtEl>
                                        <p:attrNameLst>
                                          <p:attrName>style.visibility</p:attrName>
                                        </p:attrNameLst>
                                      </p:cBhvr>
                                      <p:to>
                                        <p:strVal val="visible"/>
                                      </p:to>
                                    </p:set>
                                    <p:animEffect transition="in" filter="wipe(left)">
                                      <p:cBhvr>
                                        <p:cTn id="33" dur="1000"/>
                                        <p:tgtEl>
                                          <p:spTgt spid="27"/>
                                        </p:tgtEl>
                                      </p:cBhvr>
                                    </p:animEffect>
                                  </p:childTnLst>
                                </p:cTn>
                              </p:par>
                              <p:par>
                                <p:cTn id="34" presetID="10" presetClass="entr" presetSubtype="0" fill="hold" grpId="0" nodeType="withEffect">
                                  <p:stCondLst>
                                    <p:cond delay="1200"/>
                                  </p:stCondLst>
                                  <p:childTnLst>
                                    <p:set>
                                      <p:cBhvr>
                                        <p:cTn id="35" dur="1" fill="hold">
                                          <p:stCondLst>
                                            <p:cond delay="0"/>
                                          </p:stCondLst>
                                        </p:cTn>
                                        <p:tgtEl>
                                          <p:spTgt spid="26"/>
                                        </p:tgtEl>
                                        <p:attrNameLst>
                                          <p:attrName>style.visibility</p:attrName>
                                        </p:attrNameLst>
                                      </p:cBhvr>
                                      <p:to>
                                        <p:strVal val="visible"/>
                                      </p:to>
                                    </p:set>
                                    <p:animEffect transition="in" filter="fade">
                                      <p:cBhvr>
                                        <p:cTn id="36" dur="300"/>
                                        <p:tgtEl>
                                          <p:spTgt spid="26"/>
                                        </p:tgtEl>
                                      </p:cBhvr>
                                    </p:animEffect>
                                  </p:childTnLst>
                                </p:cTn>
                              </p:par>
                              <p:par>
                                <p:cTn id="37" presetID="10" presetClass="entr" presetSubtype="0" fill="hold" grpId="0" nodeType="withEffect">
                                  <p:stCondLst>
                                    <p:cond delay="1300"/>
                                  </p:stCondLst>
                                  <p:childTnLst>
                                    <p:set>
                                      <p:cBhvr>
                                        <p:cTn id="38" dur="1" fill="hold">
                                          <p:stCondLst>
                                            <p:cond delay="0"/>
                                          </p:stCondLst>
                                        </p:cTn>
                                        <p:tgtEl>
                                          <p:spTgt spid="30"/>
                                        </p:tgtEl>
                                        <p:attrNameLst>
                                          <p:attrName>style.visibility</p:attrName>
                                        </p:attrNameLst>
                                      </p:cBhvr>
                                      <p:to>
                                        <p:strVal val="visible"/>
                                      </p:to>
                                    </p:set>
                                    <p:animEffect transition="in" filter="fade">
                                      <p:cBhvr>
                                        <p:cTn id="39" dur="3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30" grpId="0"/>
      <p:bldP spid="40" grpId="0"/>
    </p:bldLst>
  </p:timing>
</p:sld>
</file>

<file path=ppt/slides/slide20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6" name="TextBox 25">
            <a:extLst>
              <a:ext uri="{FF2B5EF4-FFF2-40B4-BE49-F238E27FC236}">
                <a16:creationId xmlns:a16="http://schemas.microsoft.com/office/drawing/2014/main" id="{31BE9195-5F48-4D49-BA03-11164281C87E}"/>
              </a:ext>
            </a:extLst>
          </p:cNvPr>
          <p:cNvSpPr txBox="1"/>
          <p:nvPr/>
        </p:nvSpPr>
        <p:spPr>
          <a:xfrm>
            <a:off x="11933404" y="4181330"/>
            <a:ext cx="5260346" cy="584775"/>
          </a:xfrm>
          <a:prstGeom prst="rect">
            <a:avLst/>
          </a:prstGeom>
          <a:noFill/>
        </p:spPr>
        <p:txBody>
          <a:bodyPr wrap="square" rtlCol="0" anchor="b">
            <a:spAutoFit/>
          </a:bodyPr>
          <a:lstStyle/>
          <a:p>
            <a:pPr algn="r"/>
            <a:r>
              <a:rPr lang="en-US" sz="3200" b="1">
                <a:solidFill>
                  <a:schemeClr val="tx1">
                    <a:alpha val="70000"/>
                  </a:schemeClr>
                </a:solidFill>
                <a:latin typeface="+mj-lt"/>
              </a:rPr>
              <a:t>Highly Sales of annual</a:t>
            </a:r>
          </a:p>
        </p:txBody>
      </p:sp>
      <p:grpSp>
        <p:nvGrpSpPr>
          <p:cNvPr id="27" name="Group 26">
            <a:extLst>
              <a:ext uri="{FF2B5EF4-FFF2-40B4-BE49-F238E27FC236}">
                <a16:creationId xmlns:a16="http://schemas.microsoft.com/office/drawing/2014/main" id="{C4E3D9D6-DD1B-4AC1-A973-D73349F3F6BC}"/>
              </a:ext>
            </a:extLst>
          </p:cNvPr>
          <p:cNvGrpSpPr/>
          <p:nvPr/>
        </p:nvGrpSpPr>
        <p:grpSpPr>
          <a:xfrm flipH="1" flipV="1">
            <a:off x="10633774" y="4889515"/>
            <a:ext cx="6498226" cy="45719"/>
            <a:chOff x="16620565" y="4448175"/>
            <a:chExt cx="4467785" cy="0"/>
          </a:xfrm>
        </p:grpSpPr>
        <p:cxnSp>
          <p:nvCxnSpPr>
            <p:cNvPr id="28" name="Straight Connector 27">
              <a:extLst>
                <a:ext uri="{FF2B5EF4-FFF2-40B4-BE49-F238E27FC236}">
                  <a16:creationId xmlns:a16="http://schemas.microsoft.com/office/drawing/2014/main" id="{232C4CD6-5257-4E14-AEFB-5FFA814551B1}"/>
                </a:ext>
              </a:extLst>
            </p:cNvPr>
            <p:cNvCxnSpPr/>
            <p:nvPr/>
          </p:nvCxnSpPr>
          <p:spPr>
            <a:xfrm>
              <a:off x="16620565" y="4448175"/>
              <a:ext cx="446778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26B52C13-A11A-4EBB-B551-83FB0A1D6043}"/>
                </a:ext>
              </a:extLst>
            </p:cNvPr>
            <p:cNvCxnSpPr>
              <a:cxnSpLocks/>
            </p:cNvCxnSpPr>
            <p:nvPr/>
          </p:nvCxnSpPr>
          <p:spPr>
            <a:xfrm>
              <a:off x="16620565" y="4448175"/>
              <a:ext cx="1114985"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 name="TextBox 29">
            <a:extLst>
              <a:ext uri="{FF2B5EF4-FFF2-40B4-BE49-F238E27FC236}">
                <a16:creationId xmlns:a16="http://schemas.microsoft.com/office/drawing/2014/main" id="{163EC8EF-3A16-46B7-985E-E60726577290}"/>
              </a:ext>
            </a:extLst>
          </p:cNvPr>
          <p:cNvSpPr txBox="1"/>
          <p:nvPr/>
        </p:nvSpPr>
        <p:spPr>
          <a:xfrm>
            <a:off x="13118166" y="5073882"/>
            <a:ext cx="4075584" cy="646331"/>
          </a:xfrm>
          <a:prstGeom prst="rect">
            <a:avLst/>
          </a:prstGeom>
          <a:noFill/>
        </p:spPr>
        <p:txBody>
          <a:bodyPr wrap="square" rtlCol="0">
            <a:spAutoFit/>
          </a:bodyPr>
          <a:lstStyle/>
          <a:p>
            <a:pPr algn="r"/>
            <a:r>
              <a:rPr lang="en-US"/>
              <a:t>Donec vitae dolor sed urna laoreet consectetur et a odio.</a:t>
            </a:r>
          </a:p>
        </p:txBody>
      </p:sp>
      <p:grpSp>
        <p:nvGrpSpPr>
          <p:cNvPr id="42" name="Group 41">
            <a:extLst>
              <a:ext uri="{FF2B5EF4-FFF2-40B4-BE49-F238E27FC236}">
                <a16:creationId xmlns:a16="http://schemas.microsoft.com/office/drawing/2014/main" id="{5E5786FD-F392-4BFB-9768-617996F7E570}"/>
              </a:ext>
            </a:extLst>
          </p:cNvPr>
          <p:cNvGrpSpPr/>
          <p:nvPr/>
        </p:nvGrpSpPr>
        <p:grpSpPr>
          <a:xfrm>
            <a:off x="5284710" y="6939643"/>
            <a:ext cx="3080245" cy="2976182"/>
            <a:chOff x="5284710" y="6939643"/>
            <a:chExt cx="3080245" cy="2976182"/>
          </a:xfrm>
        </p:grpSpPr>
        <p:grpSp>
          <p:nvGrpSpPr>
            <p:cNvPr id="14" name="Group 13">
              <a:extLst>
                <a:ext uri="{FF2B5EF4-FFF2-40B4-BE49-F238E27FC236}">
                  <a16:creationId xmlns:a16="http://schemas.microsoft.com/office/drawing/2014/main" id="{457E1DDF-0ADA-4A8A-ABA6-5D2B3CA324A0}"/>
                </a:ext>
              </a:extLst>
            </p:cNvPr>
            <p:cNvGrpSpPr/>
            <p:nvPr/>
          </p:nvGrpSpPr>
          <p:grpSpPr>
            <a:xfrm flipH="1">
              <a:off x="5284710" y="6939643"/>
              <a:ext cx="3080245" cy="2339372"/>
              <a:chOff x="2789763" y="3294234"/>
              <a:chExt cx="4265345" cy="2414068"/>
            </a:xfrm>
            <a:scene3d>
              <a:camera prst="isometricTopUp">
                <a:rot lat="0" lon="0" rev="0"/>
              </a:camera>
              <a:lightRig rig="threePt" dir="t"/>
            </a:scene3d>
          </p:grpSpPr>
          <p:sp>
            <p:nvSpPr>
              <p:cNvPr id="15" name="Freeform 5">
                <a:extLst>
                  <a:ext uri="{FF2B5EF4-FFF2-40B4-BE49-F238E27FC236}">
                    <a16:creationId xmlns:a16="http://schemas.microsoft.com/office/drawing/2014/main" id="{7E57E964-CED4-491F-AA54-E272893026F4}"/>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1">
                  <a:alpha val="91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16" name="Freeform 6">
                <a:extLst>
                  <a:ext uri="{FF2B5EF4-FFF2-40B4-BE49-F238E27FC236}">
                    <a16:creationId xmlns:a16="http://schemas.microsoft.com/office/drawing/2014/main" id="{C6C38E84-77DC-4CD5-BB2D-6BCDEC37F005}"/>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1">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sp>
          <p:nvSpPr>
            <p:cNvPr id="17" name="TextBox 16">
              <a:extLst>
                <a:ext uri="{FF2B5EF4-FFF2-40B4-BE49-F238E27FC236}">
                  <a16:creationId xmlns:a16="http://schemas.microsoft.com/office/drawing/2014/main" id="{EC014728-2CB3-4F01-AEFE-35FD0709BD64}"/>
                </a:ext>
              </a:extLst>
            </p:cNvPr>
            <p:cNvSpPr txBox="1"/>
            <p:nvPr/>
          </p:nvSpPr>
          <p:spPr>
            <a:xfrm flipH="1">
              <a:off x="6456240" y="8379506"/>
              <a:ext cx="780983" cy="507831"/>
            </a:xfrm>
            <a:prstGeom prst="rect">
              <a:avLst/>
            </a:prstGeom>
            <a:noFill/>
            <a:scene3d>
              <a:camera prst="isometricTopUp">
                <a:rot lat="0" lon="0" rev="0"/>
              </a:camera>
              <a:lightRig rig="threePt" dir="t"/>
            </a:scene3d>
          </p:spPr>
          <p:txBody>
            <a:bodyPr wrap="none" rtlCol="0">
              <a:spAutoFit/>
            </a:bodyPr>
            <a:lstStyle/>
            <a:p>
              <a:pPr algn="ctr"/>
              <a:r>
                <a:rPr lang="en-US" sz="2700">
                  <a:solidFill>
                    <a:srgbClr val="FFFFFF"/>
                  </a:solidFill>
                </a:rPr>
                <a:t>46%</a:t>
              </a:r>
            </a:p>
          </p:txBody>
        </p:sp>
        <p:sp>
          <p:nvSpPr>
            <p:cNvPr id="31" name="TextBox 30">
              <a:extLst>
                <a:ext uri="{FF2B5EF4-FFF2-40B4-BE49-F238E27FC236}">
                  <a16:creationId xmlns:a16="http://schemas.microsoft.com/office/drawing/2014/main" id="{3230A341-3233-459F-A09E-0C30DEF88CC9}"/>
                </a:ext>
              </a:extLst>
            </p:cNvPr>
            <p:cNvSpPr txBox="1"/>
            <p:nvPr/>
          </p:nvSpPr>
          <p:spPr>
            <a:xfrm>
              <a:off x="6376281" y="9546493"/>
              <a:ext cx="897105" cy="369332"/>
            </a:xfrm>
            <a:prstGeom prst="rect">
              <a:avLst/>
            </a:prstGeom>
            <a:noFill/>
          </p:spPr>
          <p:txBody>
            <a:bodyPr wrap="none" rtlCol="0">
              <a:spAutoFit/>
            </a:bodyPr>
            <a:lstStyle/>
            <a:p>
              <a:pPr algn="ctr"/>
              <a:r>
                <a:rPr lang="en-US"/>
                <a:t>MAY 15</a:t>
              </a:r>
            </a:p>
          </p:txBody>
        </p:sp>
      </p:grpSp>
      <p:grpSp>
        <p:nvGrpSpPr>
          <p:cNvPr id="43" name="Group 42">
            <a:extLst>
              <a:ext uri="{FF2B5EF4-FFF2-40B4-BE49-F238E27FC236}">
                <a16:creationId xmlns:a16="http://schemas.microsoft.com/office/drawing/2014/main" id="{DD432E8B-6204-4C70-8251-151462F65F58}"/>
              </a:ext>
            </a:extLst>
          </p:cNvPr>
          <p:cNvGrpSpPr/>
          <p:nvPr/>
        </p:nvGrpSpPr>
        <p:grpSpPr>
          <a:xfrm>
            <a:off x="7235345" y="5878136"/>
            <a:ext cx="3080245" cy="4037689"/>
            <a:chOff x="7235345" y="5878136"/>
            <a:chExt cx="3080245" cy="4037689"/>
          </a:xfrm>
        </p:grpSpPr>
        <p:grpSp>
          <p:nvGrpSpPr>
            <p:cNvPr id="10" name="Group 9">
              <a:extLst>
                <a:ext uri="{FF2B5EF4-FFF2-40B4-BE49-F238E27FC236}">
                  <a16:creationId xmlns:a16="http://schemas.microsoft.com/office/drawing/2014/main" id="{DD8A9EFC-1E30-4A64-9A6A-862A10A8C645}"/>
                </a:ext>
              </a:extLst>
            </p:cNvPr>
            <p:cNvGrpSpPr/>
            <p:nvPr/>
          </p:nvGrpSpPr>
          <p:grpSpPr>
            <a:xfrm flipH="1">
              <a:off x="7235345" y="5878136"/>
              <a:ext cx="3080245" cy="3400885"/>
              <a:chOff x="2789763" y="3294234"/>
              <a:chExt cx="4265345" cy="2414068"/>
            </a:xfrm>
            <a:scene3d>
              <a:camera prst="isometricTopUp">
                <a:rot lat="0" lon="0" rev="0"/>
              </a:camera>
              <a:lightRig rig="threePt" dir="t"/>
            </a:scene3d>
          </p:grpSpPr>
          <p:sp>
            <p:nvSpPr>
              <p:cNvPr id="11" name="Freeform 5">
                <a:extLst>
                  <a:ext uri="{FF2B5EF4-FFF2-40B4-BE49-F238E27FC236}">
                    <a16:creationId xmlns:a16="http://schemas.microsoft.com/office/drawing/2014/main" id="{5C75D8EC-9472-4441-8704-D5A226F77204}"/>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2">
                  <a:alpha val="91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12" name="Freeform 6">
                <a:extLst>
                  <a:ext uri="{FF2B5EF4-FFF2-40B4-BE49-F238E27FC236}">
                    <a16:creationId xmlns:a16="http://schemas.microsoft.com/office/drawing/2014/main" id="{8653E0F1-AADF-4938-84D4-6C0B94DD464D}"/>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2">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sp>
          <p:nvSpPr>
            <p:cNvPr id="13" name="TextBox 12">
              <a:extLst>
                <a:ext uri="{FF2B5EF4-FFF2-40B4-BE49-F238E27FC236}">
                  <a16:creationId xmlns:a16="http://schemas.microsoft.com/office/drawing/2014/main" id="{DC18990A-C932-4DF8-8869-8A4505F4E5E4}"/>
                </a:ext>
              </a:extLst>
            </p:cNvPr>
            <p:cNvSpPr txBox="1"/>
            <p:nvPr/>
          </p:nvSpPr>
          <p:spPr>
            <a:xfrm flipH="1">
              <a:off x="8354340" y="8379507"/>
              <a:ext cx="780983" cy="507831"/>
            </a:xfrm>
            <a:prstGeom prst="rect">
              <a:avLst/>
            </a:prstGeom>
            <a:noFill/>
            <a:scene3d>
              <a:camera prst="isometricTopUp">
                <a:rot lat="0" lon="0" rev="0"/>
              </a:camera>
              <a:lightRig rig="threePt" dir="t"/>
            </a:scene3d>
          </p:spPr>
          <p:txBody>
            <a:bodyPr wrap="none" rtlCol="0">
              <a:spAutoFit/>
            </a:bodyPr>
            <a:lstStyle/>
            <a:p>
              <a:r>
                <a:rPr lang="en-US" sz="2700">
                  <a:solidFill>
                    <a:srgbClr val="FFFFFF"/>
                  </a:solidFill>
                </a:rPr>
                <a:t>70%</a:t>
              </a:r>
            </a:p>
          </p:txBody>
        </p:sp>
        <p:sp>
          <p:nvSpPr>
            <p:cNvPr id="32" name="TextBox 31">
              <a:extLst>
                <a:ext uri="{FF2B5EF4-FFF2-40B4-BE49-F238E27FC236}">
                  <a16:creationId xmlns:a16="http://schemas.microsoft.com/office/drawing/2014/main" id="{617B9385-4BBC-41C5-9B7C-263D65F1A11F}"/>
                </a:ext>
              </a:extLst>
            </p:cNvPr>
            <p:cNvSpPr txBox="1"/>
            <p:nvPr/>
          </p:nvSpPr>
          <p:spPr>
            <a:xfrm>
              <a:off x="8342766" y="9546493"/>
              <a:ext cx="841897" cy="369332"/>
            </a:xfrm>
            <a:prstGeom prst="rect">
              <a:avLst/>
            </a:prstGeom>
            <a:noFill/>
          </p:spPr>
          <p:txBody>
            <a:bodyPr wrap="none" rtlCol="0">
              <a:spAutoFit/>
            </a:bodyPr>
            <a:lstStyle/>
            <a:p>
              <a:pPr algn="ctr"/>
              <a:r>
                <a:rPr lang="en-US"/>
                <a:t>JUN 15</a:t>
              </a:r>
            </a:p>
          </p:txBody>
        </p:sp>
      </p:grpSp>
      <p:grpSp>
        <p:nvGrpSpPr>
          <p:cNvPr id="44" name="Group 43">
            <a:extLst>
              <a:ext uri="{FF2B5EF4-FFF2-40B4-BE49-F238E27FC236}">
                <a16:creationId xmlns:a16="http://schemas.microsoft.com/office/drawing/2014/main" id="{52B33D92-FB02-462F-A6CE-770AFD01AA87}"/>
              </a:ext>
            </a:extLst>
          </p:cNvPr>
          <p:cNvGrpSpPr/>
          <p:nvPr/>
        </p:nvGrpSpPr>
        <p:grpSpPr>
          <a:xfrm>
            <a:off x="9101954" y="4938802"/>
            <a:ext cx="3080245" cy="4977023"/>
            <a:chOff x="9101954" y="4938802"/>
            <a:chExt cx="3080245" cy="4977023"/>
          </a:xfrm>
        </p:grpSpPr>
        <p:grpSp>
          <p:nvGrpSpPr>
            <p:cNvPr id="6" name="Group 5">
              <a:extLst>
                <a:ext uri="{FF2B5EF4-FFF2-40B4-BE49-F238E27FC236}">
                  <a16:creationId xmlns:a16="http://schemas.microsoft.com/office/drawing/2014/main" id="{D1A58FEE-1044-482C-A063-1BD0B0D8249E}"/>
                </a:ext>
              </a:extLst>
            </p:cNvPr>
            <p:cNvGrpSpPr/>
            <p:nvPr/>
          </p:nvGrpSpPr>
          <p:grpSpPr>
            <a:xfrm flipH="1">
              <a:off x="9101954" y="4938802"/>
              <a:ext cx="3080245" cy="4340217"/>
              <a:chOff x="2789763" y="3294234"/>
              <a:chExt cx="4265345" cy="2414068"/>
            </a:xfrm>
            <a:scene3d>
              <a:camera prst="isometricTopUp">
                <a:rot lat="0" lon="0" rev="0"/>
              </a:camera>
              <a:lightRig rig="threePt" dir="t"/>
            </a:scene3d>
          </p:grpSpPr>
          <p:sp>
            <p:nvSpPr>
              <p:cNvPr id="7" name="Freeform 5">
                <a:extLst>
                  <a:ext uri="{FF2B5EF4-FFF2-40B4-BE49-F238E27FC236}">
                    <a16:creationId xmlns:a16="http://schemas.microsoft.com/office/drawing/2014/main" id="{56A7472D-0872-40E5-B933-01CA26DB3BF1}"/>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3">
                  <a:alpha val="91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8" name="Freeform 6">
                <a:extLst>
                  <a:ext uri="{FF2B5EF4-FFF2-40B4-BE49-F238E27FC236}">
                    <a16:creationId xmlns:a16="http://schemas.microsoft.com/office/drawing/2014/main" id="{BD18786D-2CF0-4CA3-9998-0E292ADFA7BE}"/>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3">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sp>
          <p:nvSpPr>
            <p:cNvPr id="9" name="TextBox 8">
              <a:extLst>
                <a:ext uri="{FF2B5EF4-FFF2-40B4-BE49-F238E27FC236}">
                  <a16:creationId xmlns:a16="http://schemas.microsoft.com/office/drawing/2014/main" id="{B3F0F67A-0809-48D4-A1F3-7F557A157ED5}"/>
                </a:ext>
              </a:extLst>
            </p:cNvPr>
            <p:cNvSpPr txBox="1"/>
            <p:nvPr/>
          </p:nvSpPr>
          <p:spPr>
            <a:xfrm flipH="1">
              <a:off x="10240196" y="8379508"/>
              <a:ext cx="780983" cy="507831"/>
            </a:xfrm>
            <a:prstGeom prst="rect">
              <a:avLst/>
            </a:prstGeom>
            <a:noFill/>
            <a:scene3d>
              <a:camera prst="isometricTopUp">
                <a:rot lat="0" lon="0" rev="0"/>
              </a:camera>
              <a:lightRig rig="threePt" dir="t"/>
            </a:scene3d>
          </p:spPr>
          <p:txBody>
            <a:bodyPr wrap="none" rtlCol="0">
              <a:spAutoFit/>
            </a:bodyPr>
            <a:lstStyle/>
            <a:p>
              <a:r>
                <a:rPr lang="en-US" sz="2700">
                  <a:solidFill>
                    <a:srgbClr val="FFFFFF"/>
                  </a:solidFill>
                </a:rPr>
                <a:t>95%</a:t>
              </a:r>
            </a:p>
          </p:txBody>
        </p:sp>
        <p:sp>
          <p:nvSpPr>
            <p:cNvPr id="33" name="TextBox 32">
              <a:extLst>
                <a:ext uri="{FF2B5EF4-FFF2-40B4-BE49-F238E27FC236}">
                  <a16:creationId xmlns:a16="http://schemas.microsoft.com/office/drawing/2014/main" id="{44FB8C14-3C88-4507-A930-1A18B845908E}"/>
                </a:ext>
              </a:extLst>
            </p:cNvPr>
            <p:cNvSpPr txBox="1"/>
            <p:nvPr/>
          </p:nvSpPr>
          <p:spPr>
            <a:xfrm>
              <a:off x="10246776" y="9546493"/>
              <a:ext cx="790601" cy="369332"/>
            </a:xfrm>
            <a:prstGeom prst="rect">
              <a:avLst/>
            </a:prstGeom>
            <a:noFill/>
          </p:spPr>
          <p:txBody>
            <a:bodyPr wrap="none" rtlCol="0">
              <a:spAutoFit/>
            </a:bodyPr>
            <a:lstStyle/>
            <a:p>
              <a:pPr algn="ctr"/>
              <a:r>
                <a:rPr lang="en-US"/>
                <a:t>JUL 15</a:t>
              </a:r>
            </a:p>
          </p:txBody>
        </p:sp>
      </p:grpSp>
      <p:grpSp>
        <p:nvGrpSpPr>
          <p:cNvPr id="45" name="Group 44">
            <a:extLst>
              <a:ext uri="{FF2B5EF4-FFF2-40B4-BE49-F238E27FC236}">
                <a16:creationId xmlns:a16="http://schemas.microsoft.com/office/drawing/2014/main" id="{3E1A9F40-2AC4-4572-8A55-C2F4B38676EA}"/>
              </a:ext>
            </a:extLst>
          </p:cNvPr>
          <p:cNvGrpSpPr/>
          <p:nvPr/>
        </p:nvGrpSpPr>
        <p:grpSpPr>
          <a:xfrm>
            <a:off x="11446417" y="6611945"/>
            <a:ext cx="3080245" cy="3303880"/>
            <a:chOff x="11446417" y="6611945"/>
            <a:chExt cx="3080245" cy="3303880"/>
          </a:xfrm>
        </p:grpSpPr>
        <p:grpSp>
          <p:nvGrpSpPr>
            <p:cNvPr id="2" name="Group 1">
              <a:extLst>
                <a:ext uri="{FF2B5EF4-FFF2-40B4-BE49-F238E27FC236}">
                  <a16:creationId xmlns:a16="http://schemas.microsoft.com/office/drawing/2014/main" id="{FF826715-7456-466F-BC1C-2175461E997C}"/>
                </a:ext>
              </a:extLst>
            </p:cNvPr>
            <p:cNvGrpSpPr/>
            <p:nvPr/>
          </p:nvGrpSpPr>
          <p:grpSpPr>
            <a:xfrm flipH="1">
              <a:off x="11446417" y="6611945"/>
              <a:ext cx="3080245" cy="2667073"/>
              <a:chOff x="2789763" y="3294234"/>
              <a:chExt cx="4265345" cy="2414068"/>
            </a:xfrm>
            <a:scene3d>
              <a:camera prst="isometricTopUp">
                <a:rot lat="0" lon="0" rev="0"/>
              </a:camera>
              <a:lightRig rig="threePt" dir="t"/>
            </a:scene3d>
          </p:grpSpPr>
          <p:sp>
            <p:nvSpPr>
              <p:cNvPr id="3" name="Freeform 5">
                <a:extLst>
                  <a:ext uri="{FF2B5EF4-FFF2-40B4-BE49-F238E27FC236}">
                    <a16:creationId xmlns:a16="http://schemas.microsoft.com/office/drawing/2014/main" id="{5FDBDE0A-640E-460E-859F-4BEEE07AF47F}"/>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4">
                  <a:alpha val="91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4" name="Freeform 6">
                <a:extLst>
                  <a:ext uri="{FF2B5EF4-FFF2-40B4-BE49-F238E27FC236}">
                    <a16:creationId xmlns:a16="http://schemas.microsoft.com/office/drawing/2014/main" id="{F9C1B205-ED22-45E7-A0FE-078DE7531D5D}"/>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4">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sp>
          <p:nvSpPr>
            <p:cNvPr id="5" name="TextBox 4">
              <a:extLst>
                <a:ext uri="{FF2B5EF4-FFF2-40B4-BE49-F238E27FC236}">
                  <a16:creationId xmlns:a16="http://schemas.microsoft.com/office/drawing/2014/main" id="{6BB6F4DE-68EF-4370-A773-5A4A3A4C2C66}"/>
                </a:ext>
              </a:extLst>
            </p:cNvPr>
            <p:cNvSpPr txBox="1"/>
            <p:nvPr/>
          </p:nvSpPr>
          <p:spPr>
            <a:xfrm flipH="1">
              <a:off x="12536325" y="8379507"/>
              <a:ext cx="780983" cy="507831"/>
            </a:xfrm>
            <a:prstGeom prst="rect">
              <a:avLst/>
            </a:prstGeom>
            <a:noFill/>
            <a:scene3d>
              <a:camera prst="isometricTopUp">
                <a:rot lat="0" lon="0" rev="0"/>
              </a:camera>
              <a:lightRig rig="threePt" dir="t"/>
            </a:scene3d>
          </p:spPr>
          <p:txBody>
            <a:bodyPr wrap="none" rtlCol="0">
              <a:spAutoFit/>
            </a:bodyPr>
            <a:lstStyle/>
            <a:p>
              <a:r>
                <a:rPr lang="en-US" sz="2700">
                  <a:solidFill>
                    <a:srgbClr val="FFFFFF"/>
                  </a:solidFill>
                </a:rPr>
                <a:t>54%</a:t>
              </a:r>
            </a:p>
          </p:txBody>
        </p:sp>
        <p:sp>
          <p:nvSpPr>
            <p:cNvPr id="34" name="TextBox 33">
              <a:extLst>
                <a:ext uri="{FF2B5EF4-FFF2-40B4-BE49-F238E27FC236}">
                  <a16:creationId xmlns:a16="http://schemas.microsoft.com/office/drawing/2014/main" id="{D6A3E9DD-0EE7-4A7A-9AD1-1B6D7D2F33E6}"/>
                </a:ext>
              </a:extLst>
            </p:cNvPr>
            <p:cNvSpPr txBox="1"/>
            <p:nvPr/>
          </p:nvSpPr>
          <p:spPr>
            <a:xfrm>
              <a:off x="12518082" y="9546493"/>
              <a:ext cx="894412" cy="369332"/>
            </a:xfrm>
            <a:prstGeom prst="rect">
              <a:avLst/>
            </a:prstGeom>
            <a:noFill/>
          </p:spPr>
          <p:txBody>
            <a:bodyPr wrap="none" rtlCol="0">
              <a:spAutoFit/>
            </a:bodyPr>
            <a:lstStyle/>
            <a:p>
              <a:pPr algn="ctr"/>
              <a:r>
                <a:rPr lang="en-US"/>
                <a:t>AUG 15</a:t>
              </a:r>
            </a:p>
          </p:txBody>
        </p:sp>
      </p:grpSp>
      <p:grpSp>
        <p:nvGrpSpPr>
          <p:cNvPr id="46" name="Group 45">
            <a:extLst>
              <a:ext uri="{FF2B5EF4-FFF2-40B4-BE49-F238E27FC236}">
                <a16:creationId xmlns:a16="http://schemas.microsoft.com/office/drawing/2014/main" id="{A80FD556-E9B5-4BAC-9725-3157ADEEA7A2}"/>
              </a:ext>
            </a:extLst>
          </p:cNvPr>
          <p:cNvGrpSpPr/>
          <p:nvPr/>
        </p:nvGrpSpPr>
        <p:grpSpPr>
          <a:xfrm>
            <a:off x="13722321" y="5878136"/>
            <a:ext cx="3080245" cy="4037689"/>
            <a:chOff x="13722321" y="5878136"/>
            <a:chExt cx="3080245" cy="4037689"/>
          </a:xfrm>
        </p:grpSpPr>
        <p:grpSp>
          <p:nvGrpSpPr>
            <p:cNvPr id="18" name="Group 17">
              <a:extLst>
                <a:ext uri="{FF2B5EF4-FFF2-40B4-BE49-F238E27FC236}">
                  <a16:creationId xmlns:a16="http://schemas.microsoft.com/office/drawing/2014/main" id="{7DF2C7EB-B188-464D-A70B-59E4A2C9C33B}"/>
                </a:ext>
              </a:extLst>
            </p:cNvPr>
            <p:cNvGrpSpPr/>
            <p:nvPr/>
          </p:nvGrpSpPr>
          <p:grpSpPr>
            <a:xfrm flipH="1">
              <a:off x="13722321" y="5878136"/>
              <a:ext cx="3080245" cy="3400885"/>
              <a:chOff x="2789763" y="3294234"/>
              <a:chExt cx="4265345" cy="2414068"/>
            </a:xfrm>
            <a:scene3d>
              <a:camera prst="isometricTopUp">
                <a:rot lat="0" lon="0" rev="0"/>
              </a:camera>
              <a:lightRig rig="threePt" dir="t"/>
            </a:scene3d>
          </p:grpSpPr>
          <p:sp>
            <p:nvSpPr>
              <p:cNvPr id="19" name="Freeform 5">
                <a:extLst>
                  <a:ext uri="{FF2B5EF4-FFF2-40B4-BE49-F238E27FC236}">
                    <a16:creationId xmlns:a16="http://schemas.microsoft.com/office/drawing/2014/main" id="{67319079-AEFF-4E80-BAAC-0473F9818D44}"/>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2">
                  <a:alpha val="91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20" name="Freeform 6">
                <a:extLst>
                  <a:ext uri="{FF2B5EF4-FFF2-40B4-BE49-F238E27FC236}">
                    <a16:creationId xmlns:a16="http://schemas.microsoft.com/office/drawing/2014/main" id="{119C5B01-6A19-4AA6-9E7E-12A7FF0F86C2}"/>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2">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sp>
          <p:nvSpPr>
            <p:cNvPr id="21" name="TextBox 20">
              <a:extLst>
                <a:ext uri="{FF2B5EF4-FFF2-40B4-BE49-F238E27FC236}">
                  <a16:creationId xmlns:a16="http://schemas.microsoft.com/office/drawing/2014/main" id="{D2782656-ACD9-4225-ADBA-5AD0C7EFECC2}"/>
                </a:ext>
              </a:extLst>
            </p:cNvPr>
            <p:cNvSpPr txBox="1"/>
            <p:nvPr/>
          </p:nvSpPr>
          <p:spPr>
            <a:xfrm flipH="1">
              <a:off x="14841316" y="8379507"/>
              <a:ext cx="780983" cy="507831"/>
            </a:xfrm>
            <a:prstGeom prst="rect">
              <a:avLst/>
            </a:prstGeom>
            <a:noFill/>
            <a:scene3d>
              <a:camera prst="isometricTopUp">
                <a:rot lat="0" lon="0" rev="0"/>
              </a:camera>
              <a:lightRig rig="threePt" dir="t"/>
            </a:scene3d>
          </p:spPr>
          <p:txBody>
            <a:bodyPr wrap="none" rtlCol="0">
              <a:spAutoFit/>
            </a:bodyPr>
            <a:lstStyle/>
            <a:p>
              <a:r>
                <a:rPr lang="en-US" sz="2700">
                  <a:solidFill>
                    <a:srgbClr val="FFFFFF"/>
                  </a:solidFill>
                </a:rPr>
                <a:t>70%</a:t>
              </a:r>
            </a:p>
          </p:txBody>
        </p:sp>
        <p:sp>
          <p:nvSpPr>
            <p:cNvPr id="35" name="TextBox 34">
              <a:extLst>
                <a:ext uri="{FF2B5EF4-FFF2-40B4-BE49-F238E27FC236}">
                  <a16:creationId xmlns:a16="http://schemas.microsoft.com/office/drawing/2014/main" id="{89804715-4934-4DCE-81B5-9B387717837B}"/>
                </a:ext>
              </a:extLst>
            </p:cNvPr>
            <p:cNvSpPr txBox="1"/>
            <p:nvPr/>
          </p:nvSpPr>
          <p:spPr>
            <a:xfrm>
              <a:off x="14847920" y="9546493"/>
              <a:ext cx="808235" cy="369332"/>
            </a:xfrm>
            <a:prstGeom prst="rect">
              <a:avLst/>
            </a:prstGeom>
            <a:noFill/>
          </p:spPr>
          <p:txBody>
            <a:bodyPr wrap="none" rtlCol="0">
              <a:spAutoFit/>
            </a:bodyPr>
            <a:lstStyle/>
            <a:p>
              <a:pPr algn="ctr"/>
              <a:r>
                <a:rPr lang="en-US"/>
                <a:t>SEP 15</a:t>
              </a:r>
            </a:p>
          </p:txBody>
        </p:sp>
      </p:grpSp>
      <p:grpSp>
        <p:nvGrpSpPr>
          <p:cNvPr id="47" name="Group 46">
            <a:extLst>
              <a:ext uri="{FF2B5EF4-FFF2-40B4-BE49-F238E27FC236}">
                <a16:creationId xmlns:a16="http://schemas.microsoft.com/office/drawing/2014/main" id="{E7E7AFC9-224B-43AD-9552-6ADEF506877F}"/>
              </a:ext>
            </a:extLst>
          </p:cNvPr>
          <p:cNvGrpSpPr/>
          <p:nvPr/>
        </p:nvGrpSpPr>
        <p:grpSpPr>
          <a:xfrm>
            <a:off x="16022220" y="7535684"/>
            <a:ext cx="3080245" cy="2380141"/>
            <a:chOff x="16022220" y="7535684"/>
            <a:chExt cx="3080245" cy="2380141"/>
          </a:xfrm>
        </p:grpSpPr>
        <p:grpSp>
          <p:nvGrpSpPr>
            <p:cNvPr id="22" name="Group 21">
              <a:extLst>
                <a:ext uri="{FF2B5EF4-FFF2-40B4-BE49-F238E27FC236}">
                  <a16:creationId xmlns:a16="http://schemas.microsoft.com/office/drawing/2014/main" id="{5FE0F3C0-4AEF-4E02-A05F-79BA6FD40D25}"/>
                </a:ext>
              </a:extLst>
            </p:cNvPr>
            <p:cNvGrpSpPr/>
            <p:nvPr/>
          </p:nvGrpSpPr>
          <p:grpSpPr>
            <a:xfrm flipH="1">
              <a:off x="16022220" y="7535684"/>
              <a:ext cx="3080245" cy="1743334"/>
              <a:chOff x="2789763" y="3294234"/>
              <a:chExt cx="4265345" cy="2414068"/>
            </a:xfrm>
            <a:scene3d>
              <a:camera prst="isometricTopUp">
                <a:rot lat="0" lon="0" rev="0"/>
              </a:camera>
              <a:lightRig rig="threePt" dir="t"/>
            </a:scene3d>
          </p:grpSpPr>
          <p:sp>
            <p:nvSpPr>
              <p:cNvPr id="23" name="Freeform 5">
                <a:extLst>
                  <a:ext uri="{FF2B5EF4-FFF2-40B4-BE49-F238E27FC236}">
                    <a16:creationId xmlns:a16="http://schemas.microsoft.com/office/drawing/2014/main" id="{27FDF7F8-C19B-4C99-982C-C276D66BC22B}"/>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solidFill>
                <a:schemeClr val="accent1">
                  <a:alpha val="91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24" name="Freeform 6">
                <a:extLst>
                  <a:ext uri="{FF2B5EF4-FFF2-40B4-BE49-F238E27FC236}">
                    <a16:creationId xmlns:a16="http://schemas.microsoft.com/office/drawing/2014/main" id="{3693DB99-CD77-49C6-A1FA-F619D5DCE64E}"/>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1">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sp>
          <p:nvSpPr>
            <p:cNvPr id="25" name="TextBox 24">
              <a:extLst>
                <a:ext uri="{FF2B5EF4-FFF2-40B4-BE49-F238E27FC236}">
                  <a16:creationId xmlns:a16="http://schemas.microsoft.com/office/drawing/2014/main" id="{7401823A-CEB9-488A-B137-551214CA2B52}"/>
                </a:ext>
              </a:extLst>
            </p:cNvPr>
            <p:cNvSpPr txBox="1"/>
            <p:nvPr/>
          </p:nvSpPr>
          <p:spPr>
            <a:xfrm flipH="1">
              <a:off x="17193750" y="8379506"/>
              <a:ext cx="780983" cy="507831"/>
            </a:xfrm>
            <a:prstGeom prst="rect">
              <a:avLst/>
            </a:prstGeom>
            <a:noFill/>
            <a:scene3d>
              <a:camera prst="isometricTopUp">
                <a:rot lat="0" lon="0" rev="0"/>
              </a:camera>
              <a:lightRig rig="threePt" dir="t"/>
            </a:scene3d>
          </p:spPr>
          <p:txBody>
            <a:bodyPr wrap="none" rtlCol="0">
              <a:spAutoFit/>
            </a:bodyPr>
            <a:lstStyle/>
            <a:p>
              <a:r>
                <a:rPr lang="en-US" sz="2700">
                  <a:solidFill>
                    <a:srgbClr val="FFFFFF"/>
                  </a:solidFill>
                </a:rPr>
                <a:t>30%</a:t>
              </a:r>
            </a:p>
          </p:txBody>
        </p:sp>
        <p:sp>
          <p:nvSpPr>
            <p:cNvPr id="36" name="TextBox 35">
              <a:extLst>
                <a:ext uri="{FF2B5EF4-FFF2-40B4-BE49-F238E27FC236}">
                  <a16:creationId xmlns:a16="http://schemas.microsoft.com/office/drawing/2014/main" id="{82D133C6-E720-4E82-8B97-2F969BDD56C9}"/>
                </a:ext>
              </a:extLst>
            </p:cNvPr>
            <p:cNvSpPr txBox="1"/>
            <p:nvPr/>
          </p:nvSpPr>
          <p:spPr>
            <a:xfrm>
              <a:off x="17132000" y="9546493"/>
              <a:ext cx="860685" cy="369332"/>
            </a:xfrm>
            <a:prstGeom prst="rect">
              <a:avLst/>
            </a:prstGeom>
            <a:noFill/>
          </p:spPr>
          <p:txBody>
            <a:bodyPr wrap="none" rtlCol="0">
              <a:spAutoFit/>
            </a:bodyPr>
            <a:lstStyle/>
            <a:p>
              <a:pPr algn="ctr"/>
              <a:r>
                <a:rPr lang="en-US"/>
                <a:t>OCT 15</a:t>
              </a:r>
            </a:p>
          </p:txBody>
        </p:sp>
      </p:grpSp>
      <p:grpSp>
        <p:nvGrpSpPr>
          <p:cNvPr id="48" name="Group 47">
            <a:extLst>
              <a:ext uri="{FF2B5EF4-FFF2-40B4-BE49-F238E27FC236}">
                <a16:creationId xmlns:a16="http://schemas.microsoft.com/office/drawing/2014/main" id="{D7340D47-CF01-4DF5-963C-EFE87610D556}"/>
              </a:ext>
            </a:extLst>
          </p:cNvPr>
          <p:cNvGrpSpPr/>
          <p:nvPr/>
        </p:nvGrpSpPr>
        <p:grpSpPr>
          <a:xfrm>
            <a:off x="18929564" y="6515937"/>
            <a:ext cx="2262229" cy="646331"/>
            <a:chOff x="18929564" y="6515937"/>
            <a:chExt cx="2262229" cy="646331"/>
          </a:xfrm>
        </p:grpSpPr>
        <p:sp>
          <p:nvSpPr>
            <p:cNvPr id="38" name="Freeform 5">
              <a:extLst>
                <a:ext uri="{FF2B5EF4-FFF2-40B4-BE49-F238E27FC236}">
                  <a16:creationId xmlns:a16="http://schemas.microsoft.com/office/drawing/2014/main" id="{BFB226F4-6CE2-4DCA-9531-86205E7B1D53}"/>
                </a:ext>
              </a:extLst>
            </p:cNvPr>
            <p:cNvSpPr>
              <a:spLocks noEditPoints="1"/>
            </p:cNvSpPr>
            <p:nvPr/>
          </p:nvSpPr>
          <p:spPr bwMode="auto">
            <a:xfrm>
              <a:off x="20815262" y="6686249"/>
              <a:ext cx="376531" cy="3435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lumMod val="90000"/>
                <a:lumOff val="10000"/>
              </a:schemeClr>
            </a:solidFill>
            <a:ln w="1524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9" name="TextBox 38">
              <a:extLst>
                <a:ext uri="{FF2B5EF4-FFF2-40B4-BE49-F238E27FC236}">
                  <a16:creationId xmlns:a16="http://schemas.microsoft.com/office/drawing/2014/main" id="{48A32609-5887-4BE1-919E-F3BEBB0FBD77}"/>
                </a:ext>
              </a:extLst>
            </p:cNvPr>
            <p:cNvSpPr txBox="1"/>
            <p:nvPr/>
          </p:nvSpPr>
          <p:spPr>
            <a:xfrm>
              <a:off x="18929564" y="6515937"/>
              <a:ext cx="1821332" cy="646331"/>
            </a:xfrm>
            <a:prstGeom prst="rect">
              <a:avLst/>
            </a:prstGeom>
            <a:noFill/>
          </p:spPr>
          <p:txBody>
            <a:bodyPr wrap="none" rtlCol="0">
              <a:spAutoFit/>
            </a:bodyPr>
            <a:lstStyle/>
            <a:p>
              <a:pPr algn="l"/>
              <a:r>
                <a:rPr lang="en-US" sz="3600">
                  <a:solidFill>
                    <a:schemeClr val="tx1">
                      <a:lumMod val="90000"/>
                      <a:lumOff val="10000"/>
                    </a:schemeClr>
                  </a:solidFill>
                  <a:latin typeface="+mj-lt"/>
                </a:rPr>
                <a:t>more…</a:t>
              </a:r>
            </a:p>
          </p:txBody>
        </p:sp>
      </p:grpSp>
      <p:sp>
        <p:nvSpPr>
          <p:cNvPr id="40" name="TextBox 39">
            <a:extLst>
              <a:ext uri="{FF2B5EF4-FFF2-40B4-BE49-F238E27FC236}">
                <a16:creationId xmlns:a16="http://schemas.microsoft.com/office/drawing/2014/main" id="{7B26E6C5-B324-4BF0-9FEE-9642A7414FDA}"/>
              </a:ext>
            </a:extLst>
          </p:cNvPr>
          <p:cNvSpPr txBox="1"/>
          <p:nvPr/>
        </p:nvSpPr>
        <p:spPr>
          <a:xfrm>
            <a:off x="2239215" y="6534835"/>
            <a:ext cx="2680542" cy="646331"/>
          </a:xfrm>
          <a:prstGeom prst="rect">
            <a:avLst/>
          </a:prstGeom>
          <a:noFill/>
        </p:spPr>
        <p:txBody>
          <a:bodyPr wrap="none" rtlCol="0">
            <a:spAutoFit/>
          </a:bodyPr>
          <a:lstStyle/>
          <a:p>
            <a:r>
              <a:rPr lang="en-US" sz="3600" b="1">
                <a:latin typeface="+mj-lt"/>
              </a:rPr>
              <a:t>Portfolio </a:t>
            </a:r>
            <a:r>
              <a:rPr lang="en-US" sz="2000" b="1">
                <a:latin typeface="+mj-lt"/>
              </a:rPr>
              <a:t>#001</a:t>
            </a:r>
            <a:endParaRPr lang="en-US" sz="3600" b="1">
              <a:latin typeface="+mj-lt"/>
            </a:endParaRPr>
          </a:p>
        </p:txBody>
      </p:sp>
    </p:spTree>
    <p:extLst>
      <p:ext uri="{BB962C8B-B14F-4D97-AF65-F5344CB8AC3E}">
        <p14:creationId xmlns:p14="http://schemas.microsoft.com/office/powerpoint/2010/main" val="405256858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42"/>
                                        </p:tgtEl>
                                        <p:attrNameLst>
                                          <p:attrName>style.visibility</p:attrName>
                                        </p:attrNameLst>
                                      </p:cBhvr>
                                      <p:to>
                                        <p:strVal val="visible"/>
                                      </p:to>
                                    </p:set>
                                    <p:animEffect transition="in" filter="fade">
                                      <p:cBhvr>
                                        <p:cTn id="7" dur="300"/>
                                        <p:tgtEl>
                                          <p:spTgt spid="42"/>
                                        </p:tgtEl>
                                      </p:cBhvr>
                                    </p:animEffect>
                                  </p:childTnLst>
                                </p:cTn>
                              </p:par>
                              <p:par>
                                <p:cTn id="8" presetID="10" presetClass="entr" presetSubtype="0" fill="hold" nodeType="withEffect">
                                  <p:stCondLst>
                                    <p:cond delay="100"/>
                                  </p:stCondLst>
                                  <p:childTnLst>
                                    <p:set>
                                      <p:cBhvr>
                                        <p:cTn id="9" dur="1" fill="hold">
                                          <p:stCondLst>
                                            <p:cond delay="0"/>
                                          </p:stCondLst>
                                        </p:cTn>
                                        <p:tgtEl>
                                          <p:spTgt spid="43"/>
                                        </p:tgtEl>
                                        <p:attrNameLst>
                                          <p:attrName>style.visibility</p:attrName>
                                        </p:attrNameLst>
                                      </p:cBhvr>
                                      <p:to>
                                        <p:strVal val="visible"/>
                                      </p:to>
                                    </p:set>
                                    <p:animEffect transition="in" filter="fade">
                                      <p:cBhvr>
                                        <p:cTn id="10" dur="300"/>
                                        <p:tgtEl>
                                          <p:spTgt spid="43"/>
                                        </p:tgtEl>
                                      </p:cBhvr>
                                    </p:animEffect>
                                  </p:childTnLst>
                                </p:cTn>
                              </p:par>
                              <p:par>
                                <p:cTn id="11" presetID="10" presetClass="entr" presetSubtype="0" fill="hold" nodeType="withEffect">
                                  <p:stCondLst>
                                    <p:cond delay="200"/>
                                  </p:stCondLst>
                                  <p:childTnLst>
                                    <p:set>
                                      <p:cBhvr>
                                        <p:cTn id="12" dur="1" fill="hold">
                                          <p:stCondLst>
                                            <p:cond delay="0"/>
                                          </p:stCondLst>
                                        </p:cTn>
                                        <p:tgtEl>
                                          <p:spTgt spid="44"/>
                                        </p:tgtEl>
                                        <p:attrNameLst>
                                          <p:attrName>style.visibility</p:attrName>
                                        </p:attrNameLst>
                                      </p:cBhvr>
                                      <p:to>
                                        <p:strVal val="visible"/>
                                      </p:to>
                                    </p:set>
                                    <p:animEffect transition="in" filter="fade">
                                      <p:cBhvr>
                                        <p:cTn id="13" dur="300"/>
                                        <p:tgtEl>
                                          <p:spTgt spid="44"/>
                                        </p:tgtEl>
                                      </p:cBhvr>
                                    </p:animEffect>
                                  </p:childTnLst>
                                </p:cTn>
                              </p:par>
                              <p:par>
                                <p:cTn id="14" presetID="10" presetClass="entr" presetSubtype="0" fill="hold" nodeType="withEffect">
                                  <p:stCondLst>
                                    <p:cond delay="300"/>
                                  </p:stCondLst>
                                  <p:childTnLst>
                                    <p:set>
                                      <p:cBhvr>
                                        <p:cTn id="15" dur="1" fill="hold">
                                          <p:stCondLst>
                                            <p:cond delay="0"/>
                                          </p:stCondLst>
                                        </p:cTn>
                                        <p:tgtEl>
                                          <p:spTgt spid="45"/>
                                        </p:tgtEl>
                                        <p:attrNameLst>
                                          <p:attrName>style.visibility</p:attrName>
                                        </p:attrNameLst>
                                      </p:cBhvr>
                                      <p:to>
                                        <p:strVal val="visible"/>
                                      </p:to>
                                    </p:set>
                                    <p:animEffect transition="in" filter="fade">
                                      <p:cBhvr>
                                        <p:cTn id="16" dur="300"/>
                                        <p:tgtEl>
                                          <p:spTgt spid="45"/>
                                        </p:tgtEl>
                                      </p:cBhvr>
                                    </p:animEffect>
                                  </p:childTnLst>
                                </p:cTn>
                              </p:par>
                              <p:par>
                                <p:cTn id="17" presetID="10" presetClass="entr" presetSubtype="0" fill="hold" nodeType="withEffect">
                                  <p:stCondLst>
                                    <p:cond delay="400"/>
                                  </p:stCondLst>
                                  <p:childTnLst>
                                    <p:set>
                                      <p:cBhvr>
                                        <p:cTn id="18" dur="1" fill="hold">
                                          <p:stCondLst>
                                            <p:cond delay="0"/>
                                          </p:stCondLst>
                                        </p:cTn>
                                        <p:tgtEl>
                                          <p:spTgt spid="46"/>
                                        </p:tgtEl>
                                        <p:attrNameLst>
                                          <p:attrName>style.visibility</p:attrName>
                                        </p:attrNameLst>
                                      </p:cBhvr>
                                      <p:to>
                                        <p:strVal val="visible"/>
                                      </p:to>
                                    </p:set>
                                    <p:animEffect transition="in" filter="fade">
                                      <p:cBhvr>
                                        <p:cTn id="19" dur="300"/>
                                        <p:tgtEl>
                                          <p:spTgt spid="46"/>
                                        </p:tgtEl>
                                      </p:cBhvr>
                                    </p:animEffect>
                                  </p:childTnLst>
                                </p:cTn>
                              </p:par>
                              <p:par>
                                <p:cTn id="20" presetID="10" presetClass="entr" presetSubtype="0" fill="hold" nodeType="withEffect">
                                  <p:stCondLst>
                                    <p:cond delay="500"/>
                                  </p:stCondLst>
                                  <p:childTnLst>
                                    <p:set>
                                      <p:cBhvr>
                                        <p:cTn id="21" dur="1" fill="hold">
                                          <p:stCondLst>
                                            <p:cond delay="0"/>
                                          </p:stCondLst>
                                        </p:cTn>
                                        <p:tgtEl>
                                          <p:spTgt spid="47"/>
                                        </p:tgtEl>
                                        <p:attrNameLst>
                                          <p:attrName>style.visibility</p:attrName>
                                        </p:attrNameLst>
                                      </p:cBhvr>
                                      <p:to>
                                        <p:strVal val="visible"/>
                                      </p:to>
                                    </p:set>
                                    <p:animEffect transition="in" filter="fade">
                                      <p:cBhvr>
                                        <p:cTn id="22" dur="300"/>
                                        <p:tgtEl>
                                          <p:spTgt spid="47"/>
                                        </p:tgtEl>
                                      </p:cBhvr>
                                    </p:animEffect>
                                  </p:childTnLst>
                                </p:cTn>
                              </p:par>
                              <p:par>
                                <p:cTn id="23" presetID="2" presetClass="entr" presetSubtype="8" decel="100000" fill="hold" grpId="0" nodeType="withEffect">
                                  <p:stCondLst>
                                    <p:cond delay="600"/>
                                  </p:stCondLst>
                                  <p:childTnLst>
                                    <p:set>
                                      <p:cBhvr>
                                        <p:cTn id="24" dur="1" fill="hold">
                                          <p:stCondLst>
                                            <p:cond delay="0"/>
                                          </p:stCondLst>
                                        </p:cTn>
                                        <p:tgtEl>
                                          <p:spTgt spid="40"/>
                                        </p:tgtEl>
                                        <p:attrNameLst>
                                          <p:attrName>style.visibility</p:attrName>
                                        </p:attrNameLst>
                                      </p:cBhvr>
                                      <p:to>
                                        <p:strVal val="visible"/>
                                      </p:to>
                                    </p:set>
                                    <p:anim calcmode="lin" valueType="num">
                                      <p:cBhvr additive="base">
                                        <p:cTn id="25" dur="1000" fill="hold"/>
                                        <p:tgtEl>
                                          <p:spTgt spid="40"/>
                                        </p:tgtEl>
                                        <p:attrNameLst>
                                          <p:attrName>ppt_x</p:attrName>
                                        </p:attrNameLst>
                                      </p:cBhvr>
                                      <p:tavLst>
                                        <p:tav tm="0">
                                          <p:val>
                                            <p:strVal val="0-#ppt_w/2"/>
                                          </p:val>
                                        </p:tav>
                                        <p:tav tm="100000">
                                          <p:val>
                                            <p:strVal val="#ppt_x"/>
                                          </p:val>
                                        </p:tav>
                                      </p:tavLst>
                                    </p:anim>
                                    <p:anim calcmode="lin" valueType="num">
                                      <p:cBhvr additive="base">
                                        <p:cTn id="26" dur="1000" fill="hold"/>
                                        <p:tgtEl>
                                          <p:spTgt spid="40"/>
                                        </p:tgtEl>
                                        <p:attrNameLst>
                                          <p:attrName>ppt_y</p:attrName>
                                        </p:attrNameLst>
                                      </p:cBhvr>
                                      <p:tavLst>
                                        <p:tav tm="0">
                                          <p:val>
                                            <p:strVal val="#ppt_y"/>
                                          </p:val>
                                        </p:tav>
                                        <p:tav tm="100000">
                                          <p:val>
                                            <p:strVal val="#ppt_y"/>
                                          </p:val>
                                        </p:tav>
                                      </p:tavLst>
                                    </p:anim>
                                  </p:childTnLst>
                                </p:cTn>
                              </p:par>
                              <p:par>
                                <p:cTn id="27" presetID="2" presetClass="entr" presetSubtype="2" decel="100000" fill="hold" nodeType="withEffect">
                                  <p:stCondLst>
                                    <p:cond delay="700"/>
                                  </p:stCondLst>
                                  <p:childTnLst>
                                    <p:set>
                                      <p:cBhvr>
                                        <p:cTn id="28" dur="1" fill="hold">
                                          <p:stCondLst>
                                            <p:cond delay="0"/>
                                          </p:stCondLst>
                                        </p:cTn>
                                        <p:tgtEl>
                                          <p:spTgt spid="48"/>
                                        </p:tgtEl>
                                        <p:attrNameLst>
                                          <p:attrName>style.visibility</p:attrName>
                                        </p:attrNameLst>
                                      </p:cBhvr>
                                      <p:to>
                                        <p:strVal val="visible"/>
                                      </p:to>
                                    </p:set>
                                    <p:anim calcmode="lin" valueType="num">
                                      <p:cBhvr additive="base">
                                        <p:cTn id="29" dur="1000" fill="hold"/>
                                        <p:tgtEl>
                                          <p:spTgt spid="48"/>
                                        </p:tgtEl>
                                        <p:attrNameLst>
                                          <p:attrName>ppt_x</p:attrName>
                                        </p:attrNameLst>
                                      </p:cBhvr>
                                      <p:tavLst>
                                        <p:tav tm="0">
                                          <p:val>
                                            <p:strVal val="1+#ppt_w/2"/>
                                          </p:val>
                                        </p:tav>
                                        <p:tav tm="100000">
                                          <p:val>
                                            <p:strVal val="#ppt_x"/>
                                          </p:val>
                                        </p:tav>
                                      </p:tavLst>
                                    </p:anim>
                                    <p:anim calcmode="lin" valueType="num">
                                      <p:cBhvr additive="base">
                                        <p:cTn id="30" dur="1000" fill="hold"/>
                                        <p:tgtEl>
                                          <p:spTgt spid="48"/>
                                        </p:tgtEl>
                                        <p:attrNameLst>
                                          <p:attrName>ppt_y</p:attrName>
                                        </p:attrNameLst>
                                      </p:cBhvr>
                                      <p:tavLst>
                                        <p:tav tm="0">
                                          <p:val>
                                            <p:strVal val="#ppt_y"/>
                                          </p:val>
                                        </p:tav>
                                        <p:tav tm="100000">
                                          <p:val>
                                            <p:strVal val="#ppt_y"/>
                                          </p:val>
                                        </p:tav>
                                      </p:tavLst>
                                    </p:anim>
                                  </p:childTnLst>
                                </p:cTn>
                              </p:par>
                              <p:par>
                                <p:cTn id="31" presetID="22" presetClass="entr" presetSubtype="8" fill="hold" nodeType="withEffect">
                                  <p:stCondLst>
                                    <p:cond delay="800"/>
                                  </p:stCondLst>
                                  <p:childTnLst>
                                    <p:set>
                                      <p:cBhvr>
                                        <p:cTn id="32" dur="1" fill="hold">
                                          <p:stCondLst>
                                            <p:cond delay="0"/>
                                          </p:stCondLst>
                                        </p:cTn>
                                        <p:tgtEl>
                                          <p:spTgt spid="27"/>
                                        </p:tgtEl>
                                        <p:attrNameLst>
                                          <p:attrName>style.visibility</p:attrName>
                                        </p:attrNameLst>
                                      </p:cBhvr>
                                      <p:to>
                                        <p:strVal val="visible"/>
                                      </p:to>
                                    </p:set>
                                    <p:animEffect transition="in" filter="wipe(left)">
                                      <p:cBhvr>
                                        <p:cTn id="33" dur="1000"/>
                                        <p:tgtEl>
                                          <p:spTgt spid="27"/>
                                        </p:tgtEl>
                                      </p:cBhvr>
                                    </p:animEffect>
                                  </p:childTnLst>
                                </p:cTn>
                              </p:par>
                              <p:par>
                                <p:cTn id="34" presetID="10" presetClass="entr" presetSubtype="0" fill="hold" grpId="0" nodeType="withEffect">
                                  <p:stCondLst>
                                    <p:cond delay="1200"/>
                                  </p:stCondLst>
                                  <p:childTnLst>
                                    <p:set>
                                      <p:cBhvr>
                                        <p:cTn id="35" dur="1" fill="hold">
                                          <p:stCondLst>
                                            <p:cond delay="0"/>
                                          </p:stCondLst>
                                        </p:cTn>
                                        <p:tgtEl>
                                          <p:spTgt spid="26"/>
                                        </p:tgtEl>
                                        <p:attrNameLst>
                                          <p:attrName>style.visibility</p:attrName>
                                        </p:attrNameLst>
                                      </p:cBhvr>
                                      <p:to>
                                        <p:strVal val="visible"/>
                                      </p:to>
                                    </p:set>
                                    <p:animEffect transition="in" filter="fade">
                                      <p:cBhvr>
                                        <p:cTn id="36" dur="300"/>
                                        <p:tgtEl>
                                          <p:spTgt spid="26"/>
                                        </p:tgtEl>
                                      </p:cBhvr>
                                    </p:animEffect>
                                  </p:childTnLst>
                                </p:cTn>
                              </p:par>
                              <p:par>
                                <p:cTn id="37" presetID="10" presetClass="entr" presetSubtype="0" fill="hold" grpId="0" nodeType="withEffect">
                                  <p:stCondLst>
                                    <p:cond delay="1300"/>
                                  </p:stCondLst>
                                  <p:childTnLst>
                                    <p:set>
                                      <p:cBhvr>
                                        <p:cTn id="38" dur="1" fill="hold">
                                          <p:stCondLst>
                                            <p:cond delay="0"/>
                                          </p:stCondLst>
                                        </p:cTn>
                                        <p:tgtEl>
                                          <p:spTgt spid="30"/>
                                        </p:tgtEl>
                                        <p:attrNameLst>
                                          <p:attrName>style.visibility</p:attrName>
                                        </p:attrNameLst>
                                      </p:cBhvr>
                                      <p:to>
                                        <p:strVal val="visible"/>
                                      </p:to>
                                    </p:set>
                                    <p:animEffect transition="in" filter="fade">
                                      <p:cBhvr>
                                        <p:cTn id="39" dur="3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30" grpId="0"/>
      <p:bldP spid="40" grpId="0"/>
    </p:bld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5587FC66-E658-4E9F-AAF1-6F798086F9F7}"/>
              </a:ext>
            </a:extLst>
          </p:cNvPr>
          <p:cNvSpPr>
            <a:spLocks noGrp="1"/>
          </p:cNvSpPr>
          <p:nvPr>
            <p:ph type="pic" sz="quarter" idx="12"/>
          </p:nvPr>
        </p:nvSpPr>
        <p:spPr/>
      </p:sp>
      <p:sp>
        <p:nvSpPr>
          <p:cNvPr id="9" name="Rectangle 8">
            <a:extLst>
              <a:ext uri="{FF2B5EF4-FFF2-40B4-BE49-F238E27FC236}">
                <a16:creationId xmlns:a16="http://schemas.microsoft.com/office/drawing/2014/main" id="{455B14AD-17B9-48D7-807E-97B6E36BD88B}"/>
              </a:ext>
            </a:extLst>
          </p:cNvPr>
          <p:cNvSpPr/>
          <p:nvPr/>
        </p:nvSpPr>
        <p:spPr>
          <a:xfrm>
            <a:off x="1563687" y="1333500"/>
            <a:ext cx="21259800" cy="11049000"/>
          </a:xfrm>
          <a:prstGeom prst="rect">
            <a:avLst/>
          </a:prstGeom>
          <a:noFill/>
          <a:ln w="1905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ight Triangle 10">
            <a:extLst>
              <a:ext uri="{FF2B5EF4-FFF2-40B4-BE49-F238E27FC236}">
                <a16:creationId xmlns:a16="http://schemas.microsoft.com/office/drawing/2014/main" id="{EB1FD2CD-0B65-4CC6-9CFD-7673D6DD374F}"/>
              </a:ext>
            </a:extLst>
          </p:cNvPr>
          <p:cNvSpPr/>
          <p:nvPr/>
        </p:nvSpPr>
        <p:spPr>
          <a:xfrm rot="13500000">
            <a:off x="8120316" y="6205376"/>
            <a:ext cx="1305249" cy="1305249"/>
          </a:xfrm>
          <a:prstGeom prst="r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a:extLst>
              <a:ext uri="{FF2B5EF4-FFF2-40B4-BE49-F238E27FC236}">
                <a16:creationId xmlns:a16="http://schemas.microsoft.com/office/drawing/2014/main" id="{E8A27F0D-6845-4DBB-B4B3-2AD2AB0E4392}"/>
              </a:ext>
            </a:extLst>
          </p:cNvPr>
          <p:cNvSpPr/>
          <p:nvPr/>
        </p:nvSpPr>
        <p:spPr>
          <a:xfrm>
            <a:off x="10159334" y="6396335"/>
            <a:ext cx="5214681" cy="923330"/>
          </a:xfrm>
          <a:prstGeom prst="rect">
            <a:avLst/>
          </a:prstGeom>
        </p:spPr>
        <p:txBody>
          <a:bodyPr wrap="square">
            <a:spAutoFit/>
          </a:bodyPr>
          <a:lstStyle/>
          <a:p>
            <a:r>
              <a:rPr lang="en-US" sz="5400" b="1">
                <a:solidFill>
                  <a:srgbClr val="FFFFFF"/>
                </a:solidFill>
                <a:latin typeface="Century Gothic"/>
              </a:rPr>
              <a:t>Color is full</a:t>
            </a:r>
            <a:endParaRPr lang="en-US" sz="5400">
              <a:solidFill>
                <a:srgbClr val="FFFFFF"/>
              </a:solidFill>
            </a:endParaRPr>
          </a:p>
        </p:txBody>
      </p:sp>
      <p:sp>
        <p:nvSpPr>
          <p:cNvPr id="13" name="TextBox 12">
            <a:extLst>
              <a:ext uri="{FF2B5EF4-FFF2-40B4-BE49-F238E27FC236}">
                <a16:creationId xmlns:a16="http://schemas.microsoft.com/office/drawing/2014/main" id="{F69EDF52-93DE-4EE1-947B-BEF14C39E1AE}"/>
              </a:ext>
            </a:extLst>
          </p:cNvPr>
          <p:cNvSpPr txBox="1"/>
          <p:nvPr/>
        </p:nvSpPr>
        <p:spPr>
          <a:xfrm>
            <a:off x="2915478" y="8885582"/>
            <a:ext cx="4068418" cy="2585323"/>
          </a:xfrm>
          <a:prstGeom prst="rect">
            <a:avLst/>
          </a:prstGeom>
          <a:noFill/>
        </p:spPr>
        <p:txBody>
          <a:bodyPr wrap="square" rtlCol="0">
            <a:spAutoFit/>
          </a:bodyPr>
          <a:lstStyle/>
          <a:p>
            <a:r>
              <a:rPr lang="en-US"/>
              <a:t>Pellentesque eget euismod velit, ac hendrerit magna. Etiam sit amet ipsum vehicula, feugiat neque sit amet, gravida ipsum. Nunc risus diam, posuere sed pretium at, dignissim ac dolor. Nunc sed sagittis velit. Nam vehicula felis at pretium bibendum. Mauris dapibus aliquet egestas. Sed maximus aliquam dolor placerat semper.</a:t>
            </a:r>
          </a:p>
        </p:txBody>
      </p:sp>
      <p:sp>
        <p:nvSpPr>
          <p:cNvPr id="14" name="Freeform 5">
            <a:extLst>
              <a:ext uri="{FF2B5EF4-FFF2-40B4-BE49-F238E27FC236}">
                <a16:creationId xmlns:a16="http://schemas.microsoft.com/office/drawing/2014/main" id="{2EE5BC60-0493-4248-B4CC-10EFA174EB26}"/>
              </a:ext>
            </a:extLst>
          </p:cNvPr>
          <p:cNvSpPr>
            <a:spLocks noEditPoints="1"/>
          </p:cNvSpPr>
          <p:nvPr/>
        </p:nvSpPr>
        <p:spPr bwMode="auto">
          <a:xfrm>
            <a:off x="20815262" y="6686249"/>
            <a:ext cx="376531" cy="3435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rgbClr val="FFFFFF"/>
          </a:solidFill>
          <a:ln w="1524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5" name="TextBox 14">
            <a:extLst>
              <a:ext uri="{FF2B5EF4-FFF2-40B4-BE49-F238E27FC236}">
                <a16:creationId xmlns:a16="http://schemas.microsoft.com/office/drawing/2014/main" id="{05DB0638-4BC8-4FB9-A966-24CFDD1A85F0}"/>
              </a:ext>
            </a:extLst>
          </p:cNvPr>
          <p:cNvSpPr txBox="1"/>
          <p:nvPr/>
        </p:nvSpPr>
        <p:spPr>
          <a:xfrm>
            <a:off x="18929564" y="6515937"/>
            <a:ext cx="1821332" cy="646331"/>
          </a:xfrm>
          <a:prstGeom prst="rect">
            <a:avLst/>
          </a:prstGeom>
          <a:noFill/>
        </p:spPr>
        <p:txBody>
          <a:bodyPr wrap="none" rtlCol="0">
            <a:spAutoFit/>
          </a:bodyPr>
          <a:lstStyle/>
          <a:p>
            <a:pPr algn="l"/>
            <a:r>
              <a:rPr lang="en-US" sz="3600">
                <a:solidFill>
                  <a:srgbClr val="FFFFFF"/>
                </a:solidFill>
                <a:latin typeface="+mj-lt"/>
              </a:rPr>
              <a:t>more…</a:t>
            </a:r>
          </a:p>
        </p:txBody>
      </p:sp>
      <p:sp>
        <p:nvSpPr>
          <p:cNvPr id="16" name="TextBox 15">
            <a:extLst>
              <a:ext uri="{FF2B5EF4-FFF2-40B4-BE49-F238E27FC236}">
                <a16:creationId xmlns:a16="http://schemas.microsoft.com/office/drawing/2014/main" id="{B63614F1-72E4-4C86-97F1-1B431CD3127C}"/>
              </a:ext>
            </a:extLst>
          </p:cNvPr>
          <p:cNvSpPr txBox="1"/>
          <p:nvPr/>
        </p:nvSpPr>
        <p:spPr>
          <a:xfrm>
            <a:off x="2239215" y="6534835"/>
            <a:ext cx="2680542" cy="646331"/>
          </a:xfrm>
          <a:prstGeom prst="rect">
            <a:avLst/>
          </a:prstGeom>
          <a:noFill/>
        </p:spPr>
        <p:txBody>
          <a:bodyPr wrap="none" rtlCol="0">
            <a:spAutoFit/>
          </a:bodyPr>
          <a:lstStyle/>
          <a:p>
            <a:r>
              <a:rPr lang="en-US" sz="3600" b="1">
                <a:latin typeface="+mj-lt"/>
              </a:rPr>
              <a:t>Portfolio </a:t>
            </a:r>
            <a:r>
              <a:rPr lang="en-US" sz="2000" b="1">
                <a:latin typeface="+mj-lt"/>
              </a:rPr>
              <a:t>#001</a:t>
            </a:r>
            <a:endParaRPr lang="en-US" sz="3600" b="1">
              <a:latin typeface="+mj-lt"/>
            </a:endParaRPr>
          </a:p>
        </p:txBody>
      </p:sp>
      <p:sp>
        <p:nvSpPr>
          <p:cNvPr id="18" name="Rectangle 17">
            <a:extLst>
              <a:ext uri="{FF2B5EF4-FFF2-40B4-BE49-F238E27FC236}">
                <a16:creationId xmlns:a16="http://schemas.microsoft.com/office/drawing/2014/main" id="{1B84C57D-8F7B-4AFC-AEC2-C9DD7C5EEAF1}"/>
              </a:ext>
            </a:extLst>
          </p:cNvPr>
          <p:cNvSpPr/>
          <p:nvPr/>
        </p:nvSpPr>
        <p:spPr>
          <a:xfrm>
            <a:off x="-40458039" y="1333500"/>
            <a:ext cx="21730447" cy="110490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a:extLst>
              <a:ext uri="{FF2B5EF4-FFF2-40B4-BE49-F238E27FC236}">
                <a16:creationId xmlns:a16="http://schemas.microsoft.com/office/drawing/2014/main" id="{E8BD5BD7-86C3-49DA-8569-C63F4D1EE553}"/>
              </a:ext>
            </a:extLst>
          </p:cNvPr>
          <p:cNvSpPr/>
          <p:nvPr/>
        </p:nvSpPr>
        <p:spPr>
          <a:xfrm>
            <a:off x="-29911914" y="1333500"/>
            <a:ext cx="21730447" cy="11049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a:extLst>
              <a:ext uri="{FF2B5EF4-FFF2-40B4-BE49-F238E27FC236}">
                <a16:creationId xmlns:a16="http://schemas.microsoft.com/office/drawing/2014/main" id="{4AE2DC31-DB90-44F1-AAB0-98265B95480A}"/>
              </a:ext>
            </a:extLst>
          </p:cNvPr>
          <p:cNvSpPr/>
          <p:nvPr/>
        </p:nvSpPr>
        <p:spPr>
          <a:xfrm>
            <a:off x="-21753605" y="1333500"/>
            <a:ext cx="21730447" cy="11049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336974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1500" fill="hold"/>
                                        <p:tgtEl>
                                          <p:spTgt spid="16"/>
                                        </p:tgtEl>
                                        <p:attrNameLst>
                                          <p:attrName>ppt_x</p:attrName>
                                        </p:attrNameLst>
                                      </p:cBhvr>
                                      <p:tavLst>
                                        <p:tav tm="0">
                                          <p:val>
                                            <p:strVal val="1+#ppt_w/2"/>
                                          </p:val>
                                        </p:tav>
                                        <p:tav tm="100000">
                                          <p:val>
                                            <p:strVal val="#ppt_x"/>
                                          </p:val>
                                        </p:tav>
                                      </p:tavLst>
                                    </p:anim>
                                    <p:anim calcmode="lin" valueType="num">
                                      <p:cBhvr additive="base">
                                        <p:cTn id="8" dur="1500" fill="hold"/>
                                        <p:tgtEl>
                                          <p:spTgt spid="16"/>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1500" fill="hold"/>
                                        <p:tgtEl>
                                          <p:spTgt spid="13"/>
                                        </p:tgtEl>
                                        <p:attrNameLst>
                                          <p:attrName>ppt_x</p:attrName>
                                        </p:attrNameLst>
                                      </p:cBhvr>
                                      <p:tavLst>
                                        <p:tav tm="0">
                                          <p:val>
                                            <p:strVal val="1+#ppt_w/2"/>
                                          </p:val>
                                        </p:tav>
                                        <p:tav tm="100000">
                                          <p:val>
                                            <p:strVal val="#ppt_x"/>
                                          </p:val>
                                        </p:tav>
                                      </p:tavLst>
                                    </p:anim>
                                    <p:anim calcmode="lin" valueType="num">
                                      <p:cBhvr additive="base">
                                        <p:cTn id="12" dur="1500" fill="hold"/>
                                        <p:tgtEl>
                                          <p:spTgt spid="13"/>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1500" fill="hold"/>
                                        <p:tgtEl>
                                          <p:spTgt spid="11"/>
                                        </p:tgtEl>
                                        <p:attrNameLst>
                                          <p:attrName>ppt_x</p:attrName>
                                        </p:attrNameLst>
                                      </p:cBhvr>
                                      <p:tavLst>
                                        <p:tav tm="0">
                                          <p:val>
                                            <p:strVal val="1+#ppt_w/2"/>
                                          </p:val>
                                        </p:tav>
                                        <p:tav tm="100000">
                                          <p:val>
                                            <p:strVal val="#ppt_x"/>
                                          </p:val>
                                        </p:tav>
                                      </p:tavLst>
                                    </p:anim>
                                    <p:anim calcmode="lin" valueType="num">
                                      <p:cBhvr additive="base">
                                        <p:cTn id="16" dur="1500" fill="hold"/>
                                        <p:tgtEl>
                                          <p:spTgt spid="11"/>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100"/>
                                  </p:stCondLst>
                                  <p:childTnLst>
                                    <p:set>
                                      <p:cBhvr>
                                        <p:cTn id="18" dur="1" fill="hold">
                                          <p:stCondLst>
                                            <p:cond delay="0"/>
                                          </p:stCondLst>
                                        </p:cTn>
                                        <p:tgtEl>
                                          <p:spTgt spid="12"/>
                                        </p:tgtEl>
                                        <p:attrNameLst>
                                          <p:attrName>style.visibility</p:attrName>
                                        </p:attrNameLst>
                                      </p:cBhvr>
                                      <p:to>
                                        <p:strVal val="visible"/>
                                      </p:to>
                                    </p:set>
                                    <p:anim calcmode="lin" valueType="num">
                                      <p:cBhvr additive="base">
                                        <p:cTn id="19" dur="1500" fill="hold"/>
                                        <p:tgtEl>
                                          <p:spTgt spid="12"/>
                                        </p:tgtEl>
                                        <p:attrNameLst>
                                          <p:attrName>ppt_x</p:attrName>
                                        </p:attrNameLst>
                                      </p:cBhvr>
                                      <p:tavLst>
                                        <p:tav tm="0">
                                          <p:val>
                                            <p:strVal val="1+#ppt_w/2"/>
                                          </p:val>
                                        </p:tav>
                                        <p:tav tm="100000">
                                          <p:val>
                                            <p:strVal val="#ppt_x"/>
                                          </p:val>
                                        </p:tav>
                                      </p:tavLst>
                                    </p:anim>
                                    <p:anim calcmode="lin" valueType="num">
                                      <p:cBhvr additive="base">
                                        <p:cTn id="20" dur="1500" fill="hold"/>
                                        <p:tgtEl>
                                          <p:spTgt spid="12"/>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additive="base">
                                        <p:cTn id="23" dur="1500" fill="hold"/>
                                        <p:tgtEl>
                                          <p:spTgt spid="15"/>
                                        </p:tgtEl>
                                        <p:attrNameLst>
                                          <p:attrName>ppt_x</p:attrName>
                                        </p:attrNameLst>
                                      </p:cBhvr>
                                      <p:tavLst>
                                        <p:tav tm="0">
                                          <p:val>
                                            <p:strVal val="1+#ppt_w/2"/>
                                          </p:val>
                                        </p:tav>
                                        <p:tav tm="100000">
                                          <p:val>
                                            <p:strVal val="#ppt_x"/>
                                          </p:val>
                                        </p:tav>
                                      </p:tavLst>
                                    </p:anim>
                                    <p:anim calcmode="lin" valueType="num">
                                      <p:cBhvr additive="base">
                                        <p:cTn id="24" dur="1500" fill="hold"/>
                                        <p:tgtEl>
                                          <p:spTgt spid="15"/>
                                        </p:tgtEl>
                                        <p:attrNameLst>
                                          <p:attrName>ppt_y</p:attrName>
                                        </p:attrNameLst>
                                      </p:cBhvr>
                                      <p:tavLst>
                                        <p:tav tm="0">
                                          <p:val>
                                            <p:strVal val="#ppt_y"/>
                                          </p:val>
                                        </p:tav>
                                        <p:tav tm="100000">
                                          <p:val>
                                            <p:strVal val="#ppt_y"/>
                                          </p:val>
                                        </p:tav>
                                      </p:tavLst>
                                    </p:anim>
                                  </p:childTnLst>
                                </p:cTn>
                              </p:par>
                              <p:par>
                                <p:cTn id="25" presetID="2" presetClass="entr" presetSubtype="2" decel="100000" fill="hold" grpId="0" nodeType="withEffect">
                                  <p:stCondLst>
                                    <p:cond delay="0"/>
                                  </p:stCondLst>
                                  <p:childTnLst>
                                    <p:set>
                                      <p:cBhvr>
                                        <p:cTn id="26" dur="1" fill="hold">
                                          <p:stCondLst>
                                            <p:cond delay="0"/>
                                          </p:stCondLst>
                                        </p:cTn>
                                        <p:tgtEl>
                                          <p:spTgt spid="14"/>
                                        </p:tgtEl>
                                        <p:attrNameLst>
                                          <p:attrName>style.visibility</p:attrName>
                                        </p:attrNameLst>
                                      </p:cBhvr>
                                      <p:to>
                                        <p:strVal val="visible"/>
                                      </p:to>
                                    </p:set>
                                    <p:anim calcmode="lin" valueType="num">
                                      <p:cBhvr additive="base">
                                        <p:cTn id="27" dur="1500" fill="hold"/>
                                        <p:tgtEl>
                                          <p:spTgt spid="14"/>
                                        </p:tgtEl>
                                        <p:attrNameLst>
                                          <p:attrName>ppt_x</p:attrName>
                                        </p:attrNameLst>
                                      </p:cBhvr>
                                      <p:tavLst>
                                        <p:tav tm="0">
                                          <p:val>
                                            <p:strVal val="1+#ppt_w/2"/>
                                          </p:val>
                                        </p:tav>
                                        <p:tav tm="100000">
                                          <p:val>
                                            <p:strVal val="#ppt_x"/>
                                          </p:val>
                                        </p:tav>
                                      </p:tavLst>
                                    </p:anim>
                                    <p:anim calcmode="lin" valueType="num">
                                      <p:cBhvr additive="base">
                                        <p:cTn id="28" dur="1500" fill="hold"/>
                                        <p:tgtEl>
                                          <p:spTgt spid="14"/>
                                        </p:tgtEl>
                                        <p:attrNameLst>
                                          <p:attrName>ppt_y</p:attrName>
                                        </p:attrNameLst>
                                      </p:cBhvr>
                                      <p:tavLst>
                                        <p:tav tm="0">
                                          <p:val>
                                            <p:strVal val="#ppt_y"/>
                                          </p:val>
                                        </p:tav>
                                        <p:tav tm="100000">
                                          <p:val>
                                            <p:strVal val="#ppt_y"/>
                                          </p:val>
                                        </p:tav>
                                      </p:tavLst>
                                    </p:anim>
                                  </p:childTnLst>
                                </p:cTn>
                              </p:par>
                              <p:par>
                                <p:cTn id="29" presetID="2" presetClass="entr" presetSubtype="2" decel="100000" fill="hold" grpId="0" nodeType="withEffect">
                                  <p:stCondLst>
                                    <p:cond delay="0"/>
                                  </p:stCondLst>
                                  <p:childTnLst>
                                    <p:set>
                                      <p:cBhvr>
                                        <p:cTn id="30" dur="1" fill="hold">
                                          <p:stCondLst>
                                            <p:cond delay="0"/>
                                          </p:stCondLst>
                                        </p:cTn>
                                        <p:tgtEl>
                                          <p:spTgt spid="18"/>
                                        </p:tgtEl>
                                        <p:attrNameLst>
                                          <p:attrName>style.visibility</p:attrName>
                                        </p:attrNameLst>
                                      </p:cBhvr>
                                      <p:to>
                                        <p:strVal val="visible"/>
                                      </p:to>
                                    </p:set>
                                    <p:anim calcmode="lin" valueType="num">
                                      <p:cBhvr additive="base">
                                        <p:cTn id="31" dur="1800" fill="hold"/>
                                        <p:tgtEl>
                                          <p:spTgt spid="18"/>
                                        </p:tgtEl>
                                        <p:attrNameLst>
                                          <p:attrName>ppt_x</p:attrName>
                                        </p:attrNameLst>
                                      </p:cBhvr>
                                      <p:tavLst>
                                        <p:tav tm="0">
                                          <p:val>
                                            <p:strVal val="1+#ppt_w/2"/>
                                          </p:val>
                                        </p:tav>
                                        <p:tav tm="100000">
                                          <p:val>
                                            <p:strVal val="#ppt_x"/>
                                          </p:val>
                                        </p:tav>
                                      </p:tavLst>
                                    </p:anim>
                                    <p:anim calcmode="lin" valueType="num">
                                      <p:cBhvr additive="base">
                                        <p:cTn id="32" dur="1800" fill="hold"/>
                                        <p:tgtEl>
                                          <p:spTgt spid="18"/>
                                        </p:tgtEl>
                                        <p:attrNameLst>
                                          <p:attrName>ppt_y</p:attrName>
                                        </p:attrNameLst>
                                      </p:cBhvr>
                                      <p:tavLst>
                                        <p:tav tm="0">
                                          <p:val>
                                            <p:strVal val="#ppt_y"/>
                                          </p:val>
                                        </p:tav>
                                        <p:tav tm="100000">
                                          <p:val>
                                            <p:strVal val="#ppt_y"/>
                                          </p:val>
                                        </p:tav>
                                      </p:tavLst>
                                    </p:anim>
                                  </p:childTnLst>
                                </p:cTn>
                              </p:par>
                              <p:par>
                                <p:cTn id="33" presetID="2" presetClass="entr" presetSubtype="2" decel="100000" fill="hold" grpId="0" nodeType="withEffect">
                                  <p:stCondLst>
                                    <p:cond delay="0"/>
                                  </p:stCondLst>
                                  <p:childTnLst>
                                    <p:set>
                                      <p:cBhvr>
                                        <p:cTn id="34" dur="1" fill="hold">
                                          <p:stCondLst>
                                            <p:cond delay="0"/>
                                          </p:stCondLst>
                                        </p:cTn>
                                        <p:tgtEl>
                                          <p:spTgt spid="19"/>
                                        </p:tgtEl>
                                        <p:attrNameLst>
                                          <p:attrName>style.visibility</p:attrName>
                                        </p:attrNameLst>
                                      </p:cBhvr>
                                      <p:to>
                                        <p:strVal val="visible"/>
                                      </p:to>
                                    </p:set>
                                    <p:anim calcmode="lin" valueType="num">
                                      <p:cBhvr additive="base">
                                        <p:cTn id="35" dur="1900" fill="hold"/>
                                        <p:tgtEl>
                                          <p:spTgt spid="19"/>
                                        </p:tgtEl>
                                        <p:attrNameLst>
                                          <p:attrName>ppt_x</p:attrName>
                                        </p:attrNameLst>
                                      </p:cBhvr>
                                      <p:tavLst>
                                        <p:tav tm="0">
                                          <p:val>
                                            <p:strVal val="1+#ppt_w/2"/>
                                          </p:val>
                                        </p:tav>
                                        <p:tav tm="100000">
                                          <p:val>
                                            <p:strVal val="#ppt_x"/>
                                          </p:val>
                                        </p:tav>
                                      </p:tavLst>
                                    </p:anim>
                                    <p:anim calcmode="lin" valueType="num">
                                      <p:cBhvr additive="base">
                                        <p:cTn id="36" dur="1900" fill="hold"/>
                                        <p:tgtEl>
                                          <p:spTgt spid="19"/>
                                        </p:tgtEl>
                                        <p:attrNameLst>
                                          <p:attrName>ppt_y</p:attrName>
                                        </p:attrNameLst>
                                      </p:cBhvr>
                                      <p:tavLst>
                                        <p:tav tm="0">
                                          <p:val>
                                            <p:strVal val="#ppt_y"/>
                                          </p:val>
                                        </p:tav>
                                        <p:tav tm="100000">
                                          <p:val>
                                            <p:strVal val="#ppt_y"/>
                                          </p:val>
                                        </p:tav>
                                      </p:tavLst>
                                    </p:anim>
                                  </p:childTnLst>
                                </p:cTn>
                              </p:par>
                              <p:par>
                                <p:cTn id="37" presetID="2" presetClass="entr" presetSubtype="2" decel="100000" fill="hold" grpId="0" nodeType="withEffect">
                                  <p:stCondLst>
                                    <p:cond delay="0"/>
                                  </p:stCondLst>
                                  <p:childTnLst>
                                    <p:set>
                                      <p:cBhvr>
                                        <p:cTn id="38" dur="1" fill="hold">
                                          <p:stCondLst>
                                            <p:cond delay="0"/>
                                          </p:stCondLst>
                                        </p:cTn>
                                        <p:tgtEl>
                                          <p:spTgt spid="20"/>
                                        </p:tgtEl>
                                        <p:attrNameLst>
                                          <p:attrName>style.visibility</p:attrName>
                                        </p:attrNameLst>
                                      </p:cBhvr>
                                      <p:to>
                                        <p:strVal val="visible"/>
                                      </p:to>
                                    </p:set>
                                    <p:anim calcmode="lin" valueType="num">
                                      <p:cBhvr additive="base">
                                        <p:cTn id="39" dur="2000" fill="hold"/>
                                        <p:tgtEl>
                                          <p:spTgt spid="20"/>
                                        </p:tgtEl>
                                        <p:attrNameLst>
                                          <p:attrName>ppt_x</p:attrName>
                                        </p:attrNameLst>
                                      </p:cBhvr>
                                      <p:tavLst>
                                        <p:tav tm="0">
                                          <p:val>
                                            <p:strVal val="1+#ppt_w/2"/>
                                          </p:val>
                                        </p:tav>
                                        <p:tav tm="100000">
                                          <p:val>
                                            <p:strVal val="#ppt_x"/>
                                          </p:val>
                                        </p:tav>
                                      </p:tavLst>
                                    </p:anim>
                                    <p:anim calcmode="lin" valueType="num">
                                      <p:cBhvr additive="base">
                                        <p:cTn id="40" dur="2000" fill="hold"/>
                                        <p:tgtEl>
                                          <p:spTgt spid="2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p:bldP spid="13" grpId="0"/>
      <p:bldP spid="14" grpId="0" animBg="1"/>
      <p:bldP spid="15" grpId="0"/>
      <p:bldP spid="16" grpId="0"/>
      <p:bldP spid="18" grpId="0" animBg="1"/>
      <p:bldP spid="19" grpId="0" animBg="1"/>
      <p:bldP spid="20"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5" name="Rectangle: Rounded Corners 34">
            <a:extLst>
              <a:ext uri="{FF2B5EF4-FFF2-40B4-BE49-F238E27FC236}">
                <a16:creationId xmlns:a16="http://schemas.microsoft.com/office/drawing/2014/main" id="{52F1B635-C557-415E-A517-C9EDA1C608F4}"/>
              </a:ext>
            </a:extLst>
          </p:cNvPr>
          <p:cNvSpPr/>
          <p:nvPr/>
        </p:nvSpPr>
        <p:spPr>
          <a:xfrm>
            <a:off x="11990971" y="-685800"/>
            <a:ext cx="405232" cy="15087600"/>
          </a:xfrm>
          <a:prstGeom prst="roundRect">
            <a:avLst>
              <a:gd name="adj" fmla="val 50000"/>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ectangle: Rounded Corners 39">
            <a:extLst>
              <a:ext uri="{FF2B5EF4-FFF2-40B4-BE49-F238E27FC236}">
                <a16:creationId xmlns:a16="http://schemas.microsoft.com/office/drawing/2014/main" id="{3F9F718B-510A-45D0-86E5-71021AE3538A}"/>
              </a:ext>
            </a:extLst>
          </p:cNvPr>
          <p:cNvSpPr/>
          <p:nvPr/>
        </p:nvSpPr>
        <p:spPr>
          <a:xfrm>
            <a:off x="11990971" y="1447858"/>
            <a:ext cx="405232" cy="10820285"/>
          </a:xfrm>
          <a:prstGeom prst="roundRect">
            <a:avLst>
              <a:gd name="adj" fmla="val 50000"/>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1" name="Straight Connector 40">
            <a:extLst>
              <a:ext uri="{FF2B5EF4-FFF2-40B4-BE49-F238E27FC236}">
                <a16:creationId xmlns:a16="http://schemas.microsoft.com/office/drawing/2014/main" id="{2BA71347-561E-40D0-AAD3-8106D16724DE}"/>
              </a:ext>
            </a:extLst>
          </p:cNvPr>
          <p:cNvCxnSpPr>
            <a:cxnSpLocks/>
          </p:cNvCxnSpPr>
          <p:nvPr/>
        </p:nvCxnSpPr>
        <p:spPr>
          <a:xfrm rot="5400000">
            <a:off x="11203772" y="10510427"/>
            <a:ext cx="0" cy="1352365"/>
          </a:xfrm>
          <a:prstGeom prst="line">
            <a:avLst/>
          </a:prstGeom>
          <a:ln w="19050">
            <a:solidFill>
              <a:schemeClr val="tx2">
                <a:lumMod val="75000"/>
              </a:schemeClr>
            </a:solidFill>
            <a:tailEnd type="oval" w="lg" len="lg"/>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7A20DF7C-B4B5-40EB-B3C9-2E5B206A9CF4}"/>
              </a:ext>
            </a:extLst>
          </p:cNvPr>
          <p:cNvCxnSpPr>
            <a:cxnSpLocks/>
          </p:cNvCxnSpPr>
          <p:nvPr/>
        </p:nvCxnSpPr>
        <p:spPr>
          <a:xfrm rot="5400000">
            <a:off x="11007178" y="6703881"/>
            <a:ext cx="0" cy="1644168"/>
          </a:xfrm>
          <a:prstGeom prst="line">
            <a:avLst/>
          </a:prstGeom>
          <a:ln w="19050">
            <a:solidFill>
              <a:schemeClr val="accent5"/>
            </a:solidFill>
            <a:tailEnd type="oval" w="lg" len="lg"/>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633AEE9-572A-43E6-AC0B-1ED42E2EEBEA}"/>
              </a:ext>
            </a:extLst>
          </p:cNvPr>
          <p:cNvCxnSpPr>
            <a:cxnSpLocks/>
          </p:cNvCxnSpPr>
          <p:nvPr/>
        </p:nvCxnSpPr>
        <p:spPr>
          <a:xfrm rot="5400000" flipV="1">
            <a:off x="13174091" y="8823315"/>
            <a:ext cx="0" cy="1309414"/>
          </a:xfrm>
          <a:prstGeom prst="line">
            <a:avLst/>
          </a:prstGeom>
          <a:ln w="19050">
            <a:solidFill>
              <a:schemeClr val="bg2"/>
            </a:solidFill>
            <a:tailEnd type="oval" w="lg" len="lg"/>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75F45FFE-F186-4AA3-AA67-A0A57AE8ECE8}"/>
              </a:ext>
            </a:extLst>
          </p:cNvPr>
          <p:cNvCxnSpPr>
            <a:cxnSpLocks/>
          </p:cNvCxnSpPr>
          <p:nvPr/>
        </p:nvCxnSpPr>
        <p:spPr>
          <a:xfrm rot="5400000" flipV="1">
            <a:off x="13346896" y="4690462"/>
            <a:ext cx="0" cy="1392214"/>
          </a:xfrm>
          <a:prstGeom prst="line">
            <a:avLst/>
          </a:prstGeom>
          <a:ln w="19050">
            <a:solidFill>
              <a:schemeClr val="accent3"/>
            </a:solidFill>
            <a:tailEnd type="oval" w="lg" len="lg"/>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B27468AC-CA74-43A7-84BB-8FBDE4A2F621}"/>
              </a:ext>
            </a:extLst>
          </p:cNvPr>
          <p:cNvCxnSpPr>
            <a:cxnSpLocks/>
          </p:cNvCxnSpPr>
          <p:nvPr/>
        </p:nvCxnSpPr>
        <p:spPr>
          <a:xfrm rot="5400000">
            <a:off x="10630739" y="1933997"/>
            <a:ext cx="0" cy="2092517"/>
          </a:xfrm>
          <a:prstGeom prst="line">
            <a:avLst/>
          </a:prstGeom>
          <a:ln w="19050">
            <a:tailEnd type="oval" w="lg" len="lg"/>
          </a:ln>
        </p:spPr>
        <p:style>
          <a:lnRef idx="1">
            <a:schemeClr val="accent1"/>
          </a:lnRef>
          <a:fillRef idx="0">
            <a:schemeClr val="accent1"/>
          </a:fillRef>
          <a:effectRef idx="0">
            <a:schemeClr val="accent1"/>
          </a:effectRef>
          <a:fontRef idx="minor">
            <a:schemeClr val="tx1"/>
          </a:fontRef>
        </p:style>
      </p:cxnSp>
      <p:sp>
        <p:nvSpPr>
          <p:cNvPr id="46" name="Oval 45">
            <a:extLst>
              <a:ext uri="{FF2B5EF4-FFF2-40B4-BE49-F238E27FC236}">
                <a16:creationId xmlns:a16="http://schemas.microsoft.com/office/drawing/2014/main" id="{4F071E9A-8CE4-4300-9027-A7ADE9CCFD25}"/>
              </a:ext>
            </a:extLst>
          </p:cNvPr>
          <p:cNvSpPr/>
          <p:nvPr/>
        </p:nvSpPr>
        <p:spPr>
          <a:xfrm rot="5400000" flipH="1">
            <a:off x="10758031" y="1548888"/>
            <a:ext cx="2871112" cy="2871112"/>
          </a:xfrm>
          <a:prstGeom prst="ellipse">
            <a:avLst/>
          </a:prstGeom>
          <a:solidFill>
            <a:schemeClr val="accent1">
              <a:alpha val="86000"/>
            </a:schemeClr>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a:p>
        </p:txBody>
      </p:sp>
      <p:sp>
        <p:nvSpPr>
          <p:cNvPr id="47" name="Oval 46">
            <a:extLst>
              <a:ext uri="{FF2B5EF4-FFF2-40B4-BE49-F238E27FC236}">
                <a16:creationId xmlns:a16="http://schemas.microsoft.com/office/drawing/2014/main" id="{F4D19284-FE4A-433C-8A2B-002EC6D598E9}"/>
              </a:ext>
            </a:extLst>
          </p:cNvPr>
          <p:cNvSpPr/>
          <p:nvPr/>
        </p:nvSpPr>
        <p:spPr>
          <a:xfrm rot="5400000" flipH="1">
            <a:off x="10888537" y="4081519"/>
            <a:ext cx="2610102" cy="2610102"/>
          </a:xfrm>
          <a:prstGeom prst="ellipse">
            <a:avLst/>
          </a:prstGeom>
          <a:solidFill>
            <a:schemeClr val="accent3">
              <a:alpha val="86000"/>
            </a:schemeClr>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a:p>
        </p:txBody>
      </p:sp>
      <p:sp>
        <p:nvSpPr>
          <p:cNvPr id="48" name="Oval 47">
            <a:extLst>
              <a:ext uri="{FF2B5EF4-FFF2-40B4-BE49-F238E27FC236}">
                <a16:creationId xmlns:a16="http://schemas.microsoft.com/office/drawing/2014/main" id="{D0CA67D3-2590-457C-B9B0-89806354177A}"/>
              </a:ext>
            </a:extLst>
          </p:cNvPr>
          <p:cNvSpPr/>
          <p:nvPr/>
        </p:nvSpPr>
        <p:spPr>
          <a:xfrm rot="5400000" flipH="1">
            <a:off x="11007178" y="6353140"/>
            <a:ext cx="2372820" cy="2372820"/>
          </a:xfrm>
          <a:prstGeom prst="ellipse">
            <a:avLst/>
          </a:prstGeom>
          <a:solidFill>
            <a:schemeClr val="accent5">
              <a:alpha val="86000"/>
            </a:schemeClr>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a:p>
        </p:txBody>
      </p:sp>
      <p:sp>
        <p:nvSpPr>
          <p:cNvPr id="49" name="Oval 48">
            <a:extLst>
              <a:ext uri="{FF2B5EF4-FFF2-40B4-BE49-F238E27FC236}">
                <a16:creationId xmlns:a16="http://schemas.microsoft.com/office/drawing/2014/main" id="{D38E8A29-EADF-4ADC-B295-CA786613F8FC}"/>
              </a:ext>
            </a:extLst>
          </p:cNvPr>
          <p:cNvSpPr/>
          <p:nvPr/>
        </p:nvSpPr>
        <p:spPr>
          <a:xfrm rot="5400000" flipH="1">
            <a:off x="11115033" y="8387479"/>
            <a:ext cx="2157109" cy="2157108"/>
          </a:xfrm>
          <a:prstGeom prst="ellipse">
            <a:avLst/>
          </a:prstGeom>
          <a:solidFill>
            <a:schemeClr val="bg2">
              <a:alpha val="86000"/>
            </a:schemeClr>
          </a:solidFill>
          <a:ln>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a:p>
        </p:txBody>
      </p:sp>
      <p:sp>
        <p:nvSpPr>
          <p:cNvPr id="50" name="Oval 49">
            <a:extLst>
              <a:ext uri="{FF2B5EF4-FFF2-40B4-BE49-F238E27FC236}">
                <a16:creationId xmlns:a16="http://schemas.microsoft.com/office/drawing/2014/main" id="{8525DBC7-795D-4D27-B697-707DC980BA52}"/>
              </a:ext>
            </a:extLst>
          </p:cNvPr>
          <p:cNvSpPr/>
          <p:nvPr/>
        </p:nvSpPr>
        <p:spPr>
          <a:xfrm rot="5400000" flipH="1">
            <a:off x="11213083" y="10206106"/>
            <a:ext cx="1961008" cy="1961008"/>
          </a:xfrm>
          <a:prstGeom prst="ellipse">
            <a:avLst/>
          </a:prstGeom>
          <a:solidFill>
            <a:schemeClr val="tx2">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100"/>
          </a:p>
        </p:txBody>
      </p:sp>
      <p:sp>
        <p:nvSpPr>
          <p:cNvPr id="51" name="Oval 50">
            <a:extLst>
              <a:ext uri="{FF2B5EF4-FFF2-40B4-BE49-F238E27FC236}">
                <a16:creationId xmlns:a16="http://schemas.microsoft.com/office/drawing/2014/main" id="{10BC9014-461C-4E8A-98BD-AD9CF41692DB}"/>
              </a:ext>
            </a:extLst>
          </p:cNvPr>
          <p:cNvSpPr/>
          <p:nvPr/>
        </p:nvSpPr>
        <p:spPr>
          <a:xfrm>
            <a:off x="11585055" y="2375909"/>
            <a:ext cx="1217067" cy="1217067"/>
          </a:xfrm>
          <a:prstGeom prst="ellipse">
            <a:avLst/>
          </a:prstGeom>
          <a:solidFill>
            <a:schemeClr val="accent1">
              <a:lumMod val="75000"/>
            </a:schemeClr>
          </a:solidFill>
          <a:ln>
            <a:noFill/>
          </a:ln>
          <a:effectLst>
            <a:outerShdw blurRad="609600" sx="111000" sy="111000" algn="ctr" rotWithShape="0">
              <a:schemeClr val="accent1">
                <a:lumMod val="7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algn="ctr"/>
            <a:r>
              <a:rPr lang="en-US" sz="5400">
                <a:latin typeface="Designball-Electronic-Device-01" pitchFamily="2" charset="0"/>
                <a:cs typeface="Arial" panose="020B0604020202020204" pitchFamily="34" charset="0"/>
              </a:rPr>
              <a:t>S</a:t>
            </a:r>
          </a:p>
        </p:txBody>
      </p:sp>
      <p:sp>
        <p:nvSpPr>
          <p:cNvPr id="52" name="Oval 51">
            <a:extLst>
              <a:ext uri="{FF2B5EF4-FFF2-40B4-BE49-F238E27FC236}">
                <a16:creationId xmlns:a16="http://schemas.microsoft.com/office/drawing/2014/main" id="{9CB4A903-C590-40BF-992A-98A012A866D8}"/>
              </a:ext>
            </a:extLst>
          </p:cNvPr>
          <p:cNvSpPr/>
          <p:nvPr/>
        </p:nvSpPr>
        <p:spPr>
          <a:xfrm>
            <a:off x="11640376" y="4833358"/>
            <a:ext cx="1106424" cy="1106424"/>
          </a:xfrm>
          <a:prstGeom prst="ellipse">
            <a:avLst/>
          </a:prstGeom>
          <a:solidFill>
            <a:schemeClr val="accent3">
              <a:lumMod val="75000"/>
            </a:schemeClr>
          </a:solidFill>
          <a:ln>
            <a:noFill/>
          </a:ln>
          <a:effectLst>
            <a:outerShdw blurRad="609600" sx="111000" sy="111000" algn="ctr" rotWithShape="0">
              <a:schemeClr val="accent3">
                <a:lumMod val="7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algn="ctr"/>
            <a:r>
              <a:rPr lang="en-US" sz="5400">
                <a:latin typeface="Designball-Electronic-Device-01" pitchFamily="2" charset="0"/>
                <a:cs typeface="Arial" panose="020B0604020202020204" pitchFamily="34" charset="0"/>
              </a:rPr>
              <a:t>W</a:t>
            </a:r>
          </a:p>
        </p:txBody>
      </p:sp>
      <p:sp>
        <p:nvSpPr>
          <p:cNvPr id="53" name="Oval 52">
            <a:extLst>
              <a:ext uri="{FF2B5EF4-FFF2-40B4-BE49-F238E27FC236}">
                <a16:creationId xmlns:a16="http://schemas.microsoft.com/office/drawing/2014/main" id="{D5E7DBE5-8364-44AC-A8BB-8AD60E0A43F9}"/>
              </a:ext>
            </a:extLst>
          </p:cNvPr>
          <p:cNvSpPr/>
          <p:nvPr/>
        </p:nvSpPr>
        <p:spPr>
          <a:xfrm>
            <a:off x="11690668" y="7036629"/>
            <a:ext cx="1005840" cy="1005840"/>
          </a:xfrm>
          <a:prstGeom prst="ellipse">
            <a:avLst/>
          </a:prstGeom>
          <a:solidFill>
            <a:schemeClr val="accent5">
              <a:lumMod val="75000"/>
            </a:schemeClr>
          </a:solidFill>
          <a:ln>
            <a:noFill/>
          </a:ln>
          <a:effectLst>
            <a:outerShdw blurRad="609600" sx="111000" sy="111000" algn="ctr" rotWithShape="0">
              <a:schemeClr val="accent5">
                <a:lumMod val="7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algn="ctr"/>
            <a:r>
              <a:rPr lang="en-US" sz="4800">
                <a:latin typeface="Designball-Electronic-Device-01" pitchFamily="2" charset="0"/>
                <a:cs typeface="Arial" panose="020B0604020202020204" pitchFamily="34" charset="0"/>
              </a:rPr>
              <a:t>R</a:t>
            </a:r>
          </a:p>
        </p:txBody>
      </p:sp>
      <p:sp>
        <p:nvSpPr>
          <p:cNvPr id="54" name="Oval 53">
            <a:extLst>
              <a:ext uri="{FF2B5EF4-FFF2-40B4-BE49-F238E27FC236}">
                <a16:creationId xmlns:a16="http://schemas.microsoft.com/office/drawing/2014/main" id="{6A3145D3-AD92-425C-A0EB-6C927C2D73D2}"/>
              </a:ext>
            </a:extLst>
          </p:cNvPr>
          <p:cNvSpPr/>
          <p:nvPr/>
        </p:nvSpPr>
        <p:spPr>
          <a:xfrm>
            <a:off x="11736389" y="9008832"/>
            <a:ext cx="914400" cy="914400"/>
          </a:xfrm>
          <a:prstGeom prst="ellipse">
            <a:avLst/>
          </a:prstGeom>
          <a:solidFill>
            <a:schemeClr val="bg2">
              <a:lumMod val="75000"/>
            </a:schemeClr>
          </a:solidFill>
          <a:ln>
            <a:noFill/>
          </a:ln>
          <a:effectLst>
            <a:outerShdw blurRad="609600" sx="111000" sy="111000" algn="ctr" rotWithShape="0">
              <a:schemeClr val="bg2">
                <a:lumMod val="7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algn="ctr"/>
            <a:r>
              <a:rPr lang="en-US" sz="4800">
                <a:latin typeface="Designball-Electronic-Device-01" pitchFamily="2" charset="0"/>
                <a:cs typeface="Arial" panose="020B0604020202020204" pitchFamily="34" charset="0"/>
              </a:rPr>
              <a:t>b</a:t>
            </a:r>
          </a:p>
        </p:txBody>
      </p:sp>
      <p:sp>
        <p:nvSpPr>
          <p:cNvPr id="55" name="Oval 54">
            <a:extLst>
              <a:ext uri="{FF2B5EF4-FFF2-40B4-BE49-F238E27FC236}">
                <a16:creationId xmlns:a16="http://schemas.microsoft.com/office/drawing/2014/main" id="{89847C65-915C-4ABF-A73C-2B1916F1FC69}"/>
              </a:ext>
            </a:extLst>
          </p:cNvPr>
          <p:cNvSpPr/>
          <p:nvPr/>
        </p:nvSpPr>
        <p:spPr>
          <a:xfrm>
            <a:off x="11777952" y="10770973"/>
            <a:ext cx="831273" cy="831273"/>
          </a:xfrm>
          <a:prstGeom prst="ellipse">
            <a:avLst/>
          </a:prstGeom>
          <a:solidFill>
            <a:schemeClr val="tx2">
              <a:lumMod val="50000"/>
            </a:schemeClr>
          </a:solidFill>
          <a:ln>
            <a:noFill/>
          </a:ln>
          <a:effectLst>
            <a:outerShdw blurRad="609600" sx="111000" sy="111000" algn="ctr" rotWithShape="0">
              <a:schemeClr val="tx2">
                <a:lumMod val="5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algn="ctr"/>
            <a:r>
              <a:rPr lang="en-US" sz="4800">
                <a:latin typeface="Designball-Electronic-Device-01" pitchFamily="2" charset="0"/>
                <a:cs typeface="Arial" panose="020B0604020202020204" pitchFamily="34" charset="0"/>
              </a:rPr>
              <a:t>j</a:t>
            </a:r>
          </a:p>
        </p:txBody>
      </p:sp>
      <p:sp>
        <p:nvSpPr>
          <p:cNvPr id="56" name="TextBox 55">
            <a:extLst>
              <a:ext uri="{FF2B5EF4-FFF2-40B4-BE49-F238E27FC236}">
                <a16:creationId xmlns:a16="http://schemas.microsoft.com/office/drawing/2014/main" id="{E5A0C798-F8B6-47E4-89A4-A9F8060742D7}"/>
              </a:ext>
            </a:extLst>
          </p:cNvPr>
          <p:cNvSpPr txBox="1"/>
          <p:nvPr/>
        </p:nvSpPr>
        <p:spPr>
          <a:xfrm>
            <a:off x="5005806" y="2054093"/>
            <a:ext cx="4189730" cy="1538883"/>
          </a:xfrm>
          <a:prstGeom prst="rect">
            <a:avLst/>
          </a:prstGeom>
          <a:noFill/>
        </p:spPr>
        <p:txBody>
          <a:bodyPr wrap="square" rtlCol="0">
            <a:spAutoFit/>
          </a:bodyPr>
          <a:lstStyle/>
          <a:p>
            <a:pPr algn="r"/>
            <a:r>
              <a:rPr lang="en-US" sz="4000" b="1">
                <a:latin typeface="+mj-lt"/>
              </a:rPr>
              <a:t>Option 01</a:t>
            </a:r>
          </a:p>
          <a:p>
            <a:pPr algn="r"/>
            <a:r>
              <a:rPr lang="en-US"/>
              <a:t>Cras sed maximus ante, vel bibendum justo. Integer pulvinar erat in quam varius, at aliquam justo fringilla.</a:t>
            </a:r>
          </a:p>
        </p:txBody>
      </p:sp>
      <p:sp>
        <p:nvSpPr>
          <p:cNvPr id="57" name="TextBox 56">
            <a:extLst>
              <a:ext uri="{FF2B5EF4-FFF2-40B4-BE49-F238E27FC236}">
                <a16:creationId xmlns:a16="http://schemas.microsoft.com/office/drawing/2014/main" id="{4C3940F1-53E9-44CF-9A88-12CAB0B12C9E}"/>
              </a:ext>
            </a:extLst>
          </p:cNvPr>
          <p:cNvSpPr txBox="1"/>
          <p:nvPr/>
        </p:nvSpPr>
        <p:spPr>
          <a:xfrm>
            <a:off x="14407031" y="2626312"/>
            <a:ext cx="1743250" cy="707886"/>
          </a:xfrm>
          <a:prstGeom prst="rect">
            <a:avLst/>
          </a:prstGeom>
          <a:noFill/>
        </p:spPr>
        <p:txBody>
          <a:bodyPr wrap="square" rtlCol="0">
            <a:spAutoFit/>
          </a:bodyPr>
          <a:lstStyle/>
          <a:p>
            <a:r>
              <a:rPr lang="en-US" sz="4000" b="1">
                <a:solidFill>
                  <a:schemeClr val="tx1">
                    <a:alpha val="27000"/>
                  </a:schemeClr>
                </a:solidFill>
                <a:latin typeface="+mj-lt"/>
              </a:rPr>
              <a:t>2014</a:t>
            </a:r>
            <a:endParaRPr lang="en-US">
              <a:solidFill>
                <a:schemeClr val="tx1">
                  <a:alpha val="27000"/>
                </a:schemeClr>
              </a:solidFill>
            </a:endParaRPr>
          </a:p>
        </p:txBody>
      </p:sp>
      <p:sp>
        <p:nvSpPr>
          <p:cNvPr id="58" name="TextBox 57">
            <a:extLst>
              <a:ext uri="{FF2B5EF4-FFF2-40B4-BE49-F238E27FC236}">
                <a16:creationId xmlns:a16="http://schemas.microsoft.com/office/drawing/2014/main" id="{849DB342-2265-408C-87BE-A8973C7C55A4}"/>
              </a:ext>
            </a:extLst>
          </p:cNvPr>
          <p:cNvSpPr txBox="1"/>
          <p:nvPr/>
        </p:nvSpPr>
        <p:spPr>
          <a:xfrm>
            <a:off x="8269348" y="5032626"/>
            <a:ext cx="1743250" cy="707886"/>
          </a:xfrm>
          <a:prstGeom prst="rect">
            <a:avLst/>
          </a:prstGeom>
          <a:noFill/>
        </p:spPr>
        <p:txBody>
          <a:bodyPr wrap="square" rtlCol="0">
            <a:spAutoFit/>
          </a:bodyPr>
          <a:lstStyle/>
          <a:p>
            <a:pPr algn="ctr"/>
            <a:r>
              <a:rPr lang="en-US" sz="4000" b="1">
                <a:solidFill>
                  <a:schemeClr val="tx1">
                    <a:alpha val="27000"/>
                  </a:schemeClr>
                </a:solidFill>
                <a:latin typeface="+mj-lt"/>
              </a:rPr>
              <a:t>2015</a:t>
            </a:r>
            <a:endParaRPr lang="en-US">
              <a:solidFill>
                <a:schemeClr val="tx1">
                  <a:alpha val="27000"/>
                </a:schemeClr>
              </a:solidFill>
            </a:endParaRPr>
          </a:p>
        </p:txBody>
      </p:sp>
      <p:sp>
        <p:nvSpPr>
          <p:cNvPr id="59" name="TextBox 58">
            <a:extLst>
              <a:ext uri="{FF2B5EF4-FFF2-40B4-BE49-F238E27FC236}">
                <a16:creationId xmlns:a16="http://schemas.microsoft.com/office/drawing/2014/main" id="{6DF284D8-EC9F-4860-A04E-F8C0962CF0FE}"/>
              </a:ext>
            </a:extLst>
          </p:cNvPr>
          <p:cNvSpPr txBox="1"/>
          <p:nvPr/>
        </p:nvSpPr>
        <p:spPr>
          <a:xfrm>
            <a:off x="14407031" y="7172022"/>
            <a:ext cx="1743250" cy="707886"/>
          </a:xfrm>
          <a:prstGeom prst="rect">
            <a:avLst/>
          </a:prstGeom>
          <a:noFill/>
        </p:spPr>
        <p:txBody>
          <a:bodyPr wrap="square" rtlCol="0">
            <a:spAutoFit/>
          </a:bodyPr>
          <a:lstStyle/>
          <a:p>
            <a:r>
              <a:rPr lang="en-US" sz="4000" b="1">
                <a:solidFill>
                  <a:schemeClr val="tx1">
                    <a:alpha val="27000"/>
                  </a:schemeClr>
                </a:solidFill>
                <a:latin typeface="+mj-lt"/>
              </a:rPr>
              <a:t>2016</a:t>
            </a:r>
            <a:endParaRPr lang="en-US">
              <a:solidFill>
                <a:schemeClr val="tx1">
                  <a:alpha val="27000"/>
                </a:schemeClr>
              </a:solidFill>
            </a:endParaRPr>
          </a:p>
        </p:txBody>
      </p:sp>
      <p:sp>
        <p:nvSpPr>
          <p:cNvPr id="60" name="TextBox 59">
            <a:extLst>
              <a:ext uri="{FF2B5EF4-FFF2-40B4-BE49-F238E27FC236}">
                <a16:creationId xmlns:a16="http://schemas.microsoft.com/office/drawing/2014/main" id="{367C93EE-BD89-49D7-BF66-92EBFD9F8A7E}"/>
              </a:ext>
            </a:extLst>
          </p:cNvPr>
          <p:cNvSpPr txBox="1"/>
          <p:nvPr/>
        </p:nvSpPr>
        <p:spPr>
          <a:xfrm>
            <a:off x="8269348" y="9183093"/>
            <a:ext cx="1743250" cy="707886"/>
          </a:xfrm>
          <a:prstGeom prst="rect">
            <a:avLst/>
          </a:prstGeom>
          <a:noFill/>
        </p:spPr>
        <p:txBody>
          <a:bodyPr wrap="square" rtlCol="0">
            <a:spAutoFit/>
          </a:bodyPr>
          <a:lstStyle/>
          <a:p>
            <a:pPr algn="ctr"/>
            <a:r>
              <a:rPr lang="en-US" sz="4000" b="1">
                <a:solidFill>
                  <a:schemeClr val="tx1">
                    <a:alpha val="27000"/>
                  </a:schemeClr>
                </a:solidFill>
                <a:latin typeface="+mj-lt"/>
              </a:rPr>
              <a:t>2017</a:t>
            </a:r>
            <a:endParaRPr lang="en-US">
              <a:solidFill>
                <a:schemeClr val="tx1">
                  <a:alpha val="27000"/>
                </a:schemeClr>
              </a:solidFill>
            </a:endParaRPr>
          </a:p>
        </p:txBody>
      </p:sp>
      <p:sp>
        <p:nvSpPr>
          <p:cNvPr id="61" name="TextBox 60">
            <a:extLst>
              <a:ext uri="{FF2B5EF4-FFF2-40B4-BE49-F238E27FC236}">
                <a16:creationId xmlns:a16="http://schemas.microsoft.com/office/drawing/2014/main" id="{05DC3D04-901B-434B-BFB2-C80CEC0E5E68}"/>
              </a:ext>
            </a:extLst>
          </p:cNvPr>
          <p:cNvSpPr txBox="1"/>
          <p:nvPr/>
        </p:nvSpPr>
        <p:spPr>
          <a:xfrm>
            <a:off x="14407031" y="10770973"/>
            <a:ext cx="1743250" cy="707886"/>
          </a:xfrm>
          <a:prstGeom prst="rect">
            <a:avLst/>
          </a:prstGeom>
          <a:noFill/>
        </p:spPr>
        <p:txBody>
          <a:bodyPr wrap="square" rtlCol="0">
            <a:spAutoFit/>
          </a:bodyPr>
          <a:lstStyle/>
          <a:p>
            <a:r>
              <a:rPr lang="en-US" sz="4000" b="1">
                <a:solidFill>
                  <a:schemeClr val="tx1">
                    <a:alpha val="27000"/>
                  </a:schemeClr>
                </a:solidFill>
                <a:latin typeface="+mj-lt"/>
              </a:rPr>
              <a:t>2018</a:t>
            </a:r>
            <a:endParaRPr lang="en-US">
              <a:solidFill>
                <a:schemeClr val="tx1">
                  <a:alpha val="27000"/>
                </a:schemeClr>
              </a:solidFill>
            </a:endParaRPr>
          </a:p>
        </p:txBody>
      </p:sp>
      <p:sp>
        <p:nvSpPr>
          <p:cNvPr id="62" name="TextBox 61">
            <a:extLst>
              <a:ext uri="{FF2B5EF4-FFF2-40B4-BE49-F238E27FC236}">
                <a16:creationId xmlns:a16="http://schemas.microsoft.com/office/drawing/2014/main" id="{AD049D07-DEA0-442D-A164-C697867E3D84}"/>
              </a:ext>
            </a:extLst>
          </p:cNvPr>
          <p:cNvSpPr txBox="1"/>
          <p:nvPr/>
        </p:nvSpPr>
        <p:spPr>
          <a:xfrm>
            <a:off x="17578460" y="4420000"/>
            <a:ext cx="4189730" cy="1938992"/>
          </a:xfrm>
          <a:prstGeom prst="rect">
            <a:avLst/>
          </a:prstGeom>
          <a:noFill/>
        </p:spPr>
        <p:txBody>
          <a:bodyPr wrap="square" rtlCol="0">
            <a:spAutoFit/>
          </a:bodyPr>
          <a:lstStyle/>
          <a:p>
            <a:r>
              <a:rPr lang="en-US" sz="4000" b="1">
                <a:solidFill>
                  <a:schemeClr val="tx1">
                    <a:alpha val="53000"/>
                  </a:schemeClr>
                </a:solidFill>
                <a:latin typeface="+mj-lt"/>
              </a:rPr>
              <a:t>Corporate profits and sales increased</a:t>
            </a:r>
          </a:p>
        </p:txBody>
      </p:sp>
      <p:sp>
        <p:nvSpPr>
          <p:cNvPr id="63" name="Rectangle 62">
            <a:extLst>
              <a:ext uri="{FF2B5EF4-FFF2-40B4-BE49-F238E27FC236}">
                <a16:creationId xmlns:a16="http://schemas.microsoft.com/office/drawing/2014/main" id="{D65AB838-219A-4152-9B8B-8D5F960F0BBA}"/>
              </a:ext>
            </a:extLst>
          </p:cNvPr>
          <p:cNvSpPr/>
          <p:nvPr/>
        </p:nvSpPr>
        <p:spPr>
          <a:xfrm>
            <a:off x="14731577" y="4650832"/>
            <a:ext cx="2471370" cy="1477328"/>
          </a:xfrm>
          <a:prstGeom prst="rect">
            <a:avLst/>
          </a:prstGeom>
        </p:spPr>
        <p:txBody>
          <a:bodyPr wrap="square">
            <a:spAutoFit/>
          </a:bodyPr>
          <a:lstStyle/>
          <a:p>
            <a:pPr algn="r"/>
            <a:r>
              <a:rPr lang="en-US"/>
              <a:t>Cras sed maximus ante, vel bibendum justo. Integer pulvinar erat in quam varius, at aliquam justo fringilla.</a:t>
            </a:r>
          </a:p>
        </p:txBody>
      </p:sp>
      <p:sp>
        <p:nvSpPr>
          <p:cNvPr id="64" name="TextBox 63">
            <a:extLst>
              <a:ext uri="{FF2B5EF4-FFF2-40B4-BE49-F238E27FC236}">
                <a16:creationId xmlns:a16="http://schemas.microsoft.com/office/drawing/2014/main" id="{CC56E9E7-F1F4-4031-8A90-C3C4ED5FF0A7}"/>
              </a:ext>
            </a:extLst>
          </p:cNvPr>
          <p:cNvSpPr txBox="1"/>
          <p:nvPr/>
        </p:nvSpPr>
        <p:spPr>
          <a:xfrm>
            <a:off x="4390436" y="6816307"/>
            <a:ext cx="5302762" cy="1323439"/>
          </a:xfrm>
          <a:prstGeom prst="rect">
            <a:avLst/>
          </a:prstGeom>
          <a:noFill/>
        </p:spPr>
        <p:txBody>
          <a:bodyPr wrap="square" rtlCol="0" anchor="ctr">
            <a:spAutoFit/>
          </a:bodyPr>
          <a:lstStyle/>
          <a:p>
            <a:pPr algn="r"/>
            <a:r>
              <a:rPr lang="en-US" sz="6000">
                <a:latin typeface="Open Sans Bold" panose="020B0806030504020204" pitchFamily="34" charset="0"/>
                <a:ea typeface="Open Sans Bold" panose="020B0806030504020204" pitchFamily="34" charset="0"/>
                <a:cs typeface="Open Sans Bold" panose="020B0806030504020204" pitchFamily="34" charset="0"/>
              </a:rPr>
              <a:t>23,000</a:t>
            </a:r>
            <a:r>
              <a:rPr lang="en-US" sz="4000">
                <a:latin typeface="Open Sans Bold" panose="020B0806030504020204" pitchFamily="34" charset="0"/>
                <a:ea typeface="Open Sans Bold" panose="020B0806030504020204" pitchFamily="34" charset="0"/>
                <a:cs typeface="Open Sans Bold" panose="020B0806030504020204" pitchFamily="34" charset="0"/>
              </a:rPr>
              <a:t>$</a:t>
            </a:r>
            <a:r>
              <a:rPr lang="en-US" sz="3600"/>
              <a:t> </a:t>
            </a:r>
            <a:r>
              <a:rPr lang="en-US" sz="2800"/>
              <a:t>Us Dollar</a:t>
            </a:r>
            <a:endParaRPr lang="en-US" sz="2000"/>
          </a:p>
          <a:p>
            <a:pPr algn="r"/>
            <a:r>
              <a:rPr lang="en-US"/>
              <a:t>UI/UX Design analytics</a:t>
            </a:r>
            <a:endParaRPr lang="en-US" sz="3200"/>
          </a:p>
        </p:txBody>
      </p:sp>
      <p:grpSp>
        <p:nvGrpSpPr>
          <p:cNvPr id="65" name="Group 64">
            <a:extLst>
              <a:ext uri="{FF2B5EF4-FFF2-40B4-BE49-F238E27FC236}">
                <a16:creationId xmlns:a16="http://schemas.microsoft.com/office/drawing/2014/main" id="{D5AAABF9-3076-4A0B-A5CC-76478B028D7B}"/>
              </a:ext>
            </a:extLst>
          </p:cNvPr>
          <p:cNvGrpSpPr/>
          <p:nvPr/>
        </p:nvGrpSpPr>
        <p:grpSpPr>
          <a:xfrm>
            <a:off x="14407031" y="8091764"/>
            <a:ext cx="2313869" cy="2467353"/>
            <a:chOff x="3369702" y="4440528"/>
            <a:chExt cx="2313869" cy="2467353"/>
          </a:xfrm>
        </p:grpSpPr>
        <p:sp>
          <p:nvSpPr>
            <p:cNvPr id="66" name="TextBox 65">
              <a:extLst>
                <a:ext uri="{FF2B5EF4-FFF2-40B4-BE49-F238E27FC236}">
                  <a16:creationId xmlns:a16="http://schemas.microsoft.com/office/drawing/2014/main" id="{0846CFFE-177C-41D8-B467-6DFF7E72D79F}"/>
                </a:ext>
              </a:extLst>
            </p:cNvPr>
            <p:cNvSpPr txBox="1"/>
            <p:nvPr/>
          </p:nvSpPr>
          <p:spPr>
            <a:xfrm>
              <a:off x="3369702" y="5276665"/>
              <a:ext cx="2313869" cy="1631216"/>
            </a:xfrm>
            <a:prstGeom prst="rect">
              <a:avLst/>
            </a:prstGeom>
            <a:noFill/>
          </p:spPr>
          <p:txBody>
            <a:bodyPr wrap="square" rtlCol="0">
              <a:spAutoFit/>
            </a:bodyPr>
            <a:lstStyle/>
            <a:p>
              <a:r>
                <a:rPr lang="en-US" sz="2800">
                  <a:solidFill>
                    <a:schemeClr val="accent1"/>
                  </a:solidFill>
                </a:rPr>
                <a:t>Description</a:t>
              </a:r>
            </a:p>
            <a:p>
              <a:r>
                <a:rPr lang="en-US"/>
                <a:t>Aenean ac viverra neque. Maecenas ullamcorper turpis sed tellus</a:t>
              </a:r>
            </a:p>
          </p:txBody>
        </p:sp>
        <p:sp>
          <p:nvSpPr>
            <p:cNvPr id="67" name="TextBox 66">
              <a:extLst>
                <a:ext uri="{FF2B5EF4-FFF2-40B4-BE49-F238E27FC236}">
                  <a16:creationId xmlns:a16="http://schemas.microsoft.com/office/drawing/2014/main" id="{44FFF7D5-1469-48BE-94A3-FAB06D19D5AC}"/>
                </a:ext>
              </a:extLst>
            </p:cNvPr>
            <p:cNvSpPr txBox="1"/>
            <p:nvPr/>
          </p:nvSpPr>
          <p:spPr>
            <a:xfrm>
              <a:off x="3403747" y="4440528"/>
              <a:ext cx="1071127" cy="707886"/>
            </a:xfrm>
            <a:prstGeom prst="rect">
              <a:avLst/>
            </a:prstGeom>
            <a:noFill/>
          </p:spPr>
          <p:txBody>
            <a:bodyPr wrap="none" rtlCol="0">
              <a:spAutoFit/>
            </a:bodyPr>
            <a:lstStyle/>
            <a:p>
              <a:r>
                <a:rPr lang="en-US" sz="4000"/>
                <a:t>85%</a:t>
              </a:r>
            </a:p>
          </p:txBody>
        </p:sp>
      </p:grpSp>
      <p:sp>
        <p:nvSpPr>
          <p:cNvPr id="68" name="Rectangle 67">
            <a:extLst>
              <a:ext uri="{FF2B5EF4-FFF2-40B4-BE49-F238E27FC236}">
                <a16:creationId xmlns:a16="http://schemas.microsoft.com/office/drawing/2014/main" id="{421F8BB6-37BE-44D8-8D12-F2EE0A980828}"/>
              </a:ext>
            </a:extLst>
          </p:cNvPr>
          <p:cNvSpPr/>
          <p:nvPr/>
        </p:nvSpPr>
        <p:spPr>
          <a:xfrm>
            <a:off x="6427637" y="10647359"/>
            <a:ext cx="3796607" cy="1078500"/>
          </a:xfrm>
          <a:prstGeom prst="rect">
            <a:avLst/>
          </a:prstGeom>
        </p:spPr>
        <p:txBody>
          <a:bodyPr wrap="square" anchor="ctr">
            <a:spAutoFit/>
          </a:bodyPr>
          <a:lstStyle/>
          <a:p>
            <a:pPr algn="r">
              <a:lnSpc>
                <a:spcPct val="89000"/>
              </a:lnSpc>
            </a:pPr>
            <a:r>
              <a:rPr lang="en-US" sz="3600" b="1">
                <a:solidFill>
                  <a:schemeClr val="tx1">
                    <a:lumMod val="90000"/>
                    <a:lumOff val="10000"/>
                  </a:schemeClr>
                </a:solidFill>
                <a:latin typeface="+mj-lt"/>
              </a:rPr>
              <a:t>Investment</a:t>
            </a:r>
            <a:endParaRPr lang="en-US" sz="2000" b="1">
              <a:solidFill>
                <a:schemeClr val="tx1">
                  <a:lumMod val="90000"/>
                  <a:lumOff val="10000"/>
                </a:schemeClr>
              </a:solidFill>
              <a:latin typeface="+mj-lt"/>
            </a:endParaRPr>
          </a:p>
          <a:p>
            <a:pPr algn="r">
              <a:lnSpc>
                <a:spcPct val="89000"/>
              </a:lnSpc>
            </a:pPr>
            <a:r>
              <a:rPr lang="en-US">
                <a:solidFill>
                  <a:schemeClr val="tx1">
                    <a:lumMod val="90000"/>
                    <a:lumOff val="10000"/>
                  </a:schemeClr>
                </a:solidFill>
              </a:rPr>
              <a:t>Lorem ipsum dolor sit amet, consectetur </a:t>
            </a:r>
          </a:p>
        </p:txBody>
      </p:sp>
    </p:spTree>
    <p:extLst>
      <p:ext uri="{BB962C8B-B14F-4D97-AF65-F5344CB8AC3E}">
        <p14:creationId xmlns:p14="http://schemas.microsoft.com/office/powerpoint/2010/main" val="1812206691"/>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40"/>
                                        </p:tgtEl>
                                        <p:attrNameLst>
                                          <p:attrName>style.visibility</p:attrName>
                                        </p:attrNameLst>
                                      </p:cBhvr>
                                      <p:to>
                                        <p:strVal val="visible"/>
                                      </p:to>
                                    </p:set>
                                    <p:anim calcmode="lin" valueType="num">
                                      <p:cBhvr additive="base">
                                        <p:cTn id="7" dur="1500" fill="hold"/>
                                        <p:tgtEl>
                                          <p:spTgt spid="40"/>
                                        </p:tgtEl>
                                        <p:attrNameLst>
                                          <p:attrName>ppt_x</p:attrName>
                                        </p:attrNameLst>
                                      </p:cBhvr>
                                      <p:tavLst>
                                        <p:tav tm="0">
                                          <p:val>
                                            <p:strVal val="#ppt_x"/>
                                          </p:val>
                                        </p:tav>
                                        <p:tav tm="100000">
                                          <p:val>
                                            <p:strVal val="#ppt_x"/>
                                          </p:val>
                                        </p:tav>
                                      </p:tavLst>
                                    </p:anim>
                                    <p:anim calcmode="lin" valueType="num">
                                      <p:cBhvr additive="base">
                                        <p:cTn id="8" dur="1500" fill="hold"/>
                                        <p:tgtEl>
                                          <p:spTgt spid="40"/>
                                        </p:tgtEl>
                                        <p:attrNameLst>
                                          <p:attrName>ppt_y</p:attrName>
                                        </p:attrNameLst>
                                      </p:cBhvr>
                                      <p:tavLst>
                                        <p:tav tm="0">
                                          <p:val>
                                            <p:strVal val="0-#ppt_h/2"/>
                                          </p:val>
                                        </p:tav>
                                        <p:tav tm="100000">
                                          <p:val>
                                            <p:strVal val="#ppt_y"/>
                                          </p:val>
                                        </p:tav>
                                      </p:tavLst>
                                    </p:anim>
                                  </p:childTnLst>
                                </p:cTn>
                              </p:par>
                              <p:par>
                                <p:cTn id="9" presetID="49" presetClass="entr" presetSubtype="0" decel="100000" fill="hold" grpId="0" nodeType="withEffect">
                                  <p:stCondLst>
                                    <p:cond delay="0"/>
                                  </p:stCondLst>
                                  <p:childTnLst>
                                    <p:set>
                                      <p:cBhvr>
                                        <p:cTn id="10" dur="1" fill="hold">
                                          <p:stCondLst>
                                            <p:cond delay="0"/>
                                          </p:stCondLst>
                                        </p:cTn>
                                        <p:tgtEl>
                                          <p:spTgt spid="46"/>
                                        </p:tgtEl>
                                        <p:attrNameLst>
                                          <p:attrName>style.visibility</p:attrName>
                                        </p:attrNameLst>
                                      </p:cBhvr>
                                      <p:to>
                                        <p:strVal val="visible"/>
                                      </p:to>
                                    </p:set>
                                    <p:anim calcmode="lin" valueType="num">
                                      <p:cBhvr>
                                        <p:cTn id="11" dur="500" fill="hold"/>
                                        <p:tgtEl>
                                          <p:spTgt spid="46"/>
                                        </p:tgtEl>
                                        <p:attrNameLst>
                                          <p:attrName>ppt_w</p:attrName>
                                        </p:attrNameLst>
                                      </p:cBhvr>
                                      <p:tavLst>
                                        <p:tav tm="0">
                                          <p:val>
                                            <p:fltVal val="0"/>
                                          </p:val>
                                        </p:tav>
                                        <p:tav tm="100000">
                                          <p:val>
                                            <p:strVal val="#ppt_w"/>
                                          </p:val>
                                        </p:tav>
                                      </p:tavLst>
                                    </p:anim>
                                    <p:anim calcmode="lin" valueType="num">
                                      <p:cBhvr>
                                        <p:cTn id="12" dur="500" fill="hold"/>
                                        <p:tgtEl>
                                          <p:spTgt spid="46"/>
                                        </p:tgtEl>
                                        <p:attrNameLst>
                                          <p:attrName>ppt_h</p:attrName>
                                        </p:attrNameLst>
                                      </p:cBhvr>
                                      <p:tavLst>
                                        <p:tav tm="0">
                                          <p:val>
                                            <p:fltVal val="0"/>
                                          </p:val>
                                        </p:tav>
                                        <p:tav tm="100000">
                                          <p:val>
                                            <p:strVal val="#ppt_h"/>
                                          </p:val>
                                        </p:tav>
                                      </p:tavLst>
                                    </p:anim>
                                    <p:anim calcmode="lin" valueType="num">
                                      <p:cBhvr>
                                        <p:cTn id="13" dur="500" fill="hold"/>
                                        <p:tgtEl>
                                          <p:spTgt spid="46"/>
                                        </p:tgtEl>
                                        <p:attrNameLst>
                                          <p:attrName>style.rotation</p:attrName>
                                        </p:attrNameLst>
                                      </p:cBhvr>
                                      <p:tavLst>
                                        <p:tav tm="0">
                                          <p:val>
                                            <p:fltVal val="360"/>
                                          </p:val>
                                        </p:tav>
                                        <p:tav tm="100000">
                                          <p:val>
                                            <p:fltVal val="0"/>
                                          </p:val>
                                        </p:tav>
                                      </p:tavLst>
                                    </p:anim>
                                    <p:animEffect transition="in" filter="fade">
                                      <p:cBhvr>
                                        <p:cTn id="14" dur="500"/>
                                        <p:tgtEl>
                                          <p:spTgt spid="46"/>
                                        </p:tgtEl>
                                      </p:cBhvr>
                                    </p:animEffect>
                                  </p:childTnLst>
                                </p:cTn>
                              </p:par>
                              <p:par>
                                <p:cTn id="15" presetID="49" presetClass="entr" presetSubtype="0" decel="100000" fill="hold" grpId="0" nodeType="withEffect">
                                  <p:stCondLst>
                                    <p:cond delay="100"/>
                                  </p:stCondLst>
                                  <p:childTnLst>
                                    <p:set>
                                      <p:cBhvr>
                                        <p:cTn id="16" dur="1" fill="hold">
                                          <p:stCondLst>
                                            <p:cond delay="0"/>
                                          </p:stCondLst>
                                        </p:cTn>
                                        <p:tgtEl>
                                          <p:spTgt spid="51"/>
                                        </p:tgtEl>
                                        <p:attrNameLst>
                                          <p:attrName>style.visibility</p:attrName>
                                        </p:attrNameLst>
                                      </p:cBhvr>
                                      <p:to>
                                        <p:strVal val="visible"/>
                                      </p:to>
                                    </p:set>
                                    <p:anim calcmode="lin" valueType="num">
                                      <p:cBhvr>
                                        <p:cTn id="17" dur="500" fill="hold"/>
                                        <p:tgtEl>
                                          <p:spTgt spid="51"/>
                                        </p:tgtEl>
                                        <p:attrNameLst>
                                          <p:attrName>ppt_w</p:attrName>
                                        </p:attrNameLst>
                                      </p:cBhvr>
                                      <p:tavLst>
                                        <p:tav tm="0">
                                          <p:val>
                                            <p:fltVal val="0"/>
                                          </p:val>
                                        </p:tav>
                                        <p:tav tm="100000">
                                          <p:val>
                                            <p:strVal val="#ppt_w"/>
                                          </p:val>
                                        </p:tav>
                                      </p:tavLst>
                                    </p:anim>
                                    <p:anim calcmode="lin" valueType="num">
                                      <p:cBhvr>
                                        <p:cTn id="18" dur="500" fill="hold"/>
                                        <p:tgtEl>
                                          <p:spTgt spid="51"/>
                                        </p:tgtEl>
                                        <p:attrNameLst>
                                          <p:attrName>ppt_h</p:attrName>
                                        </p:attrNameLst>
                                      </p:cBhvr>
                                      <p:tavLst>
                                        <p:tav tm="0">
                                          <p:val>
                                            <p:fltVal val="0"/>
                                          </p:val>
                                        </p:tav>
                                        <p:tav tm="100000">
                                          <p:val>
                                            <p:strVal val="#ppt_h"/>
                                          </p:val>
                                        </p:tav>
                                      </p:tavLst>
                                    </p:anim>
                                    <p:anim calcmode="lin" valueType="num">
                                      <p:cBhvr>
                                        <p:cTn id="19" dur="500" fill="hold"/>
                                        <p:tgtEl>
                                          <p:spTgt spid="51"/>
                                        </p:tgtEl>
                                        <p:attrNameLst>
                                          <p:attrName>style.rotation</p:attrName>
                                        </p:attrNameLst>
                                      </p:cBhvr>
                                      <p:tavLst>
                                        <p:tav tm="0">
                                          <p:val>
                                            <p:fltVal val="360"/>
                                          </p:val>
                                        </p:tav>
                                        <p:tav tm="100000">
                                          <p:val>
                                            <p:fltVal val="0"/>
                                          </p:val>
                                        </p:tav>
                                      </p:tavLst>
                                    </p:anim>
                                    <p:animEffect transition="in" filter="fade">
                                      <p:cBhvr>
                                        <p:cTn id="20" dur="500"/>
                                        <p:tgtEl>
                                          <p:spTgt spid="51"/>
                                        </p:tgtEl>
                                      </p:cBhvr>
                                    </p:animEffect>
                                  </p:childTnLst>
                                </p:cTn>
                              </p:par>
                              <p:par>
                                <p:cTn id="21" presetID="49" presetClass="entr" presetSubtype="0" decel="100000" fill="hold" grpId="0" nodeType="withEffect">
                                  <p:stCondLst>
                                    <p:cond delay="200"/>
                                  </p:stCondLst>
                                  <p:childTnLst>
                                    <p:set>
                                      <p:cBhvr>
                                        <p:cTn id="22" dur="1" fill="hold">
                                          <p:stCondLst>
                                            <p:cond delay="0"/>
                                          </p:stCondLst>
                                        </p:cTn>
                                        <p:tgtEl>
                                          <p:spTgt spid="47"/>
                                        </p:tgtEl>
                                        <p:attrNameLst>
                                          <p:attrName>style.visibility</p:attrName>
                                        </p:attrNameLst>
                                      </p:cBhvr>
                                      <p:to>
                                        <p:strVal val="visible"/>
                                      </p:to>
                                    </p:set>
                                    <p:anim calcmode="lin" valueType="num">
                                      <p:cBhvr>
                                        <p:cTn id="23" dur="500" fill="hold"/>
                                        <p:tgtEl>
                                          <p:spTgt spid="47"/>
                                        </p:tgtEl>
                                        <p:attrNameLst>
                                          <p:attrName>ppt_w</p:attrName>
                                        </p:attrNameLst>
                                      </p:cBhvr>
                                      <p:tavLst>
                                        <p:tav tm="0">
                                          <p:val>
                                            <p:fltVal val="0"/>
                                          </p:val>
                                        </p:tav>
                                        <p:tav tm="100000">
                                          <p:val>
                                            <p:strVal val="#ppt_w"/>
                                          </p:val>
                                        </p:tav>
                                      </p:tavLst>
                                    </p:anim>
                                    <p:anim calcmode="lin" valueType="num">
                                      <p:cBhvr>
                                        <p:cTn id="24" dur="500" fill="hold"/>
                                        <p:tgtEl>
                                          <p:spTgt spid="47"/>
                                        </p:tgtEl>
                                        <p:attrNameLst>
                                          <p:attrName>ppt_h</p:attrName>
                                        </p:attrNameLst>
                                      </p:cBhvr>
                                      <p:tavLst>
                                        <p:tav tm="0">
                                          <p:val>
                                            <p:fltVal val="0"/>
                                          </p:val>
                                        </p:tav>
                                        <p:tav tm="100000">
                                          <p:val>
                                            <p:strVal val="#ppt_h"/>
                                          </p:val>
                                        </p:tav>
                                      </p:tavLst>
                                    </p:anim>
                                    <p:anim calcmode="lin" valueType="num">
                                      <p:cBhvr>
                                        <p:cTn id="25" dur="500" fill="hold"/>
                                        <p:tgtEl>
                                          <p:spTgt spid="47"/>
                                        </p:tgtEl>
                                        <p:attrNameLst>
                                          <p:attrName>style.rotation</p:attrName>
                                        </p:attrNameLst>
                                      </p:cBhvr>
                                      <p:tavLst>
                                        <p:tav tm="0">
                                          <p:val>
                                            <p:fltVal val="360"/>
                                          </p:val>
                                        </p:tav>
                                        <p:tav tm="100000">
                                          <p:val>
                                            <p:fltVal val="0"/>
                                          </p:val>
                                        </p:tav>
                                      </p:tavLst>
                                    </p:anim>
                                    <p:animEffect transition="in" filter="fade">
                                      <p:cBhvr>
                                        <p:cTn id="26" dur="500"/>
                                        <p:tgtEl>
                                          <p:spTgt spid="47"/>
                                        </p:tgtEl>
                                      </p:cBhvr>
                                    </p:animEffect>
                                  </p:childTnLst>
                                </p:cTn>
                              </p:par>
                              <p:par>
                                <p:cTn id="27" presetID="49" presetClass="entr" presetSubtype="0" decel="100000" fill="hold" grpId="0" nodeType="withEffect">
                                  <p:stCondLst>
                                    <p:cond delay="300"/>
                                  </p:stCondLst>
                                  <p:childTnLst>
                                    <p:set>
                                      <p:cBhvr>
                                        <p:cTn id="28" dur="1" fill="hold">
                                          <p:stCondLst>
                                            <p:cond delay="0"/>
                                          </p:stCondLst>
                                        </p:cTn>
                                        <p:tgtEl>
                                          <p:spTgt spid="52"/>
                                        </p:tgtEl>
                                        <p:attrNameLst>
                                          <p:attrName>style.visibility</p:attrName>
                                        </p:attrNameLst>
                                      </p:cBhvr>
                                      <p:to>
                                        <p:strVal val="visible"/>
                                      </p:to>
                                    </p:set>
                                    <p:anim calcmode="lin" valueType="num">
                                      <p:cBhvr>
                                        <p:cTn id="29" dur="500" fill="hold"/>
                                        <p:tgtEl>
                                          <p:spTgt spid="52"/>
                                        </p:tgtEl>
                                        <p:attrNameLst>
                                          <p:attrName>ppt_w</p:attrName>
                                        </p:attrNameLst>
                                      </p:cBhvr>
                                      <p:tavLst>
                                        <p:tav tm="0">
                                          <p:val>
                                            <p:fltVal val="0"/>
                                          </p:val>
                                        </p:tav>
                                        <p:tav tm="100000">
                                          <p:val>
                                            <p:strVal val="#ppt_w"/>
                                          </p:val>
                                        </p:tav>
                                      </p:tavLst>
                                    </p:anim>
                                    <p:anim calcmode="lin" valueType="num">
                                      <p:cBhvr>
                                        <p:cTn id="30" dur="500" fill="hold"/>
                                        <p:tgtEl>
                                          <p:spTgt spid="52"/>
                                        </p:tgtEl>
                                        <p:attrNameLst>
                                          <p:attrName>ppt_h</p:attrName>
                                        </p:attrNameLst>
                                      </p:cBhvr>
                                      <p:tavLst>
                                        <p:tav tm="0">
                                          <p:val>
                                            <p:fltVal val="0"/>
                                          </p:val>
                                        </p:tav>
                                        <p:tav tm="100000">
                                          <p:val>
                                            <p:strVal val="#ppt_h"/>
                                          </p:val>
                                        </p:tav>
                                      </p:tavLst>
                                    </p:anim>
                                    <p:anim calcmode="lin" valueType="num">
                                      <p:cBhvr>
                                        <p:cTn id="31" dur="500" fill="hold"/>
                                        <p:tgtEl>
                                          <p:spTgt spid="52"/>
                                        </p:tgtEl>
                                        <p:attrNameLst>
                                          <p:attrName>style.rotation</p:attrName>
                                        </p:attrNameLst>
                                      </p:cBhvr>
                                      <p:tavLst>
                                        <p:tav tm="0">
                                          <p:val>
                                            <p:fltVal val="360"/>
                                          </p:val>
                                        </p:tav>
                                        <p:tav tm="100000">
                                          <p:val>
                                            <p:fltVal val="0"/>
                                          </p:val>
                                        </p:tav>
                                      </p:tavLst>
                                    </p:anim>
                                    <p:animEffect transition="in" filter="fade">
                                      <p:cBhvr>
                                        <p:cTn id="32" dur="500"/>
                                        <p:tgtEl>
                                          <p:spTgt spid="52"/>
                                        </p:tgtEl>
                                      </p:cBhvr>
                                    </p:animEffect>
                                  </p:childTnLst>
                                </p:cTn>
                              </p:par>
                              <p:par>
                                <p:cTn id="33" presetID="49" presetClass="entr" presetSubtype="0" decel="100000" fill="hold" grpId="0" nodeType="withEffect">
                                  <p:stCondLst>
                                    <p:cond delay="400"/>
                                  </p:stCondLst>
                                  <p:childTnLst>
                                    <p:set>
                                      <p:cBhvr>
                                        <p:cTn id="34" dur="1" fill="hold">
                                          <p:stCondLst>
                                            <p:cond delay="0"/>
                                          </p:stCondLst>
                                        </p:cTn>
                                        <p:tgtEl>
                                          <p:spTgt spid="48"/>
                                        </p:tgtEl>
                                        <p:attrNameLst>
                                          <p:attrName>style.visibility</p:attrName>
                                        </p:attrNameLst>
                                      </p:cBhvr>
                                      <p:to>
                                        <p:strVal val="visible"/>
                                      </p:to>
                                    </p:set>
                                    <p:anim calcmode="lin" valueType="num">
                                      <p:cBhvr>
                                        <p:cTn id="35" dur="500" fill="hold"/>
                                        <p:tgtEl>
                                          <p:spTgt spid="48"/>
                                        </p:tgtEl>
                                        <p:attrNameLst>
                                          <p:attrName>ppt_w</p:attrName>
                                        </p:attrNameLst>
                                      </p:cBhvr>
                                      <p:tavLst>
                                        <p:tav tm="0">
                                          <p:val>
                                            <p:fltVal val="0"/>
                                          </p:val>
                                        </p:tav>
                                        <p:tav tm="100000">
                                          <p:val>
                                            <p:strVal val="#ppt_w"/>
                                          </p:val>
                                        </p:tav>
                                      </p:tavLst>
                                    </p:anim>
                                    <p:anim calcmode="lin" valueType="num">
                                      <p:cBhvr>
                                        <p:cTn id="36" dur="500" fill="hold"/>
                                        <p:tgtEl>
                                          <p:spTgt spid="48"/>
                                        </p:tgtEl>
                                        <p:attrNameLst>
                                          <p:attrName>ppt_h</p:attrName>
                                        </p:attrNameLst>
                                      </p:cBhvr>
                                      <p:tavLst>
                                        <p:tav tm="0">
                                          <p:val>
                                            <p:fltVal val="0"/>
                                          </p:val>
                                        </p:tav>
                                        <p:tav tm="100000">
                                          <p:val>
                                            <p:strVal val="#ppt_h"/>
                                          </p:val>
                                        </p:tav>
                                      </p:tavLst>
                                    </p:anim>
                                    <p:anim calcmode="lin" valueType="num">
                                      <p:cBhvr>
                                        <p:cTn id="37" dur="500" fill="hold"/>
                                        <p:tgtEl>
                                          <p:spTgt spid="48"/>
                                        </p:tgtEl>
                                        <p:attrNameLst>
                                          <p:attrName>style.rotation</p:attrName>
                                        </p:attrNameLst>
                                      </p:cBhvr>
                                      <p:tavLst>
                                        <p:tav tm="0">
                                          <p:val>
                                            <p:fltVal val="360"/>
                                          </p:val>
                                        </p:tav>
                                        <p:tav tm="100000">
                                          <p:val>
                                            <p:fltVal val="0"/>
                                          </p:val>
                                        </p:tav>
                                      </p:tavLst>
                                    </p:anim>
                                    <p:animEffect transition="in" filter="fade">
                                      <p:cBhvr>
                                        <p:cTn id="38" dur="500"/>
                                        <p:tgtEl>
                                          <p:spTgt spid="48"/>
                                        </p:tgtEl>
                                      </p:cBhvr>
                                    </p:animEffect>
                                  </p:childTnLst>
                                </p:cTn>
                              </p:par>
                              <p:par>
                                <p:cTn id="39" presetID="49" presetClass="entr" presetSubtype="0" decel="100000" fill="hold" grpId="0" nodeType="withEffect">
                                  <p:stCondLst>
                                    <p:cond delay="500"/>
                                  </p:stCondLst>
                                  <p:childTnLst>
                                    <p:set>
                                      <p:cBhvr>
                                        <p:cTn id="40" dur="1" fill="hold">
                                          <p:stCondLst>
                                            <p:cond delay="0"/>
                                          </p:stCondLst>
                                        </p:cTn>
                                        <p:tgtEl>
                                          <p:spTgt spid="53"/>
                                        </p:tgtEl>
                                        <p:attrNameLst>
                                          <p:attrName>style.visibility</p:attrName>
                                        </p:attrNameLst>
                                      </p:cBhvr>
                                      <p:to>
                                        <p:strVal val="visible"/>
                                      </p:to>
                                    </p:set>
                                    <p:anim calcmode="lin" valueType="num">
                                      <p:cBhvr>
                                        <p:cTn id="41" dur="500" fill="hold"/>
                                        <p:tgtEl>
                                          <p:spTgt spid="53"/>
                                        </p:tgtEl>
                                        <p:attrNameLst>
                                          <p:attrName>ppt_w</p:attrName>
                                        </p:attrNameLst>
                                      </p:cBhvr>
                                      <p:tavLst>
                                        <p:tav tm="0">
                                          <p:val>
                                            <p:fltVal val="0"/>
                                          </p:val>
                                        </p:tav>
                                        <p:tav tm="100000">
                                          <p:val>
                                            <p:strVal val="#ppt_w"/>
                                          </p:val>
                                        </p:tav>
                                      </p:tavLst>
                                    </p:anim>
                                    <p:anim calcmode="lin" valueType="num">
                                      <p:cBhvr>
                                        <p:cTn id="42" dur="500" fill="hold"/>
                                        <p:tgtEl>
                                          <p:spTgt spid="53"/>
                                        </p:tgtEl>
                                        <p:attrNameLst>
                                          <p:attrName>ppt_h</p:attrName>
                                        </p:attrNameLst>
                                      </p:cBhvr>
                                      <p:tavLst>
                                        <p:tav tm="0">
                                          <p:val>
                                            <p:fltVal val="0"/>
                                          </p:val>
                                        </p:tav>
                                        <p:tav tm="100000">
                                          <p:val>
                                            <p:strVal val="#ppt_h"/>
                                          </p:val>
                                        </p:tav>
                                      </p:tavLst>
                                    </p:anim>
                                    <p:anim calcmode="lin" valueType="num">
                                      <p:cBhvr>
                                        <p:cTn id="43" dur="500" fill="hold"/>
                                        <p:tgtEl>
                                          <p:spTgt spid="53"/>
                                        </p:tgtEl>
                                        <p:attrNameLst>
                                          <p:attrName>style.rotation</p:attrName>
                                        </p:attrNameLst>
                                      </p:cBhvr>
                                      <p:tavLst>
                                        <p:tav tm="0">
                                          <p:val>
                                            <p:fltVal val="360"/>
                                          </p:val>
                                        </p:tav>
                                        <p:tav tm="100000">
                                          <p:val>
                                            <p:fltVal val="0"/>
                                          </p:val>
                                        </p:tav>
                                      </p:tavLst>
                                    </p:anim>
                                    <p:animEffect transition="in" filter="fade">
                                      <p:cBhvr>
                                        <p:cTn id="44" dur="500"/>
                                        <p:tgtEl>
                                          <p:spTgt spid="53"/>
                                        </p:tgtEl>
                                      </p:cBhvr>
                                    </p:animEffect>
                                  </p:childTnLst>
                                </p:cTn>
                              </p:par>
                              <p:par>
                                <p:cTn id="45" presetID="49" presetClass="entr" presetSubtype="0" decel="100000" fill="hold" grpId="0" nodeType="withEffect">
                                  <p:stCondLst>
                                    <p:cond delay="600"/>
                                  </p:stCondLst>
                                  <p:childTnLst>
                                    <p:set>
                                      <p:cBhvr>
                                        <p:cTn id="46" dur="1" fill="hold">
                                          <p:stCondLst>
                                            <p:cond delay="0"/>
                                          </p:stCondLst>
                                        </p:cTn>
                                        <p:tgtEl>
                                          <p:spTgt spid="49"/>
                                        </p:tgtEl>
                                        <p:attrNameLst>
                                          <p:attrName>style.visibility</p:attrName>
                                        </p:attrNameLst>
                                      </p:cBhvr>
                                      <p:to>
                                        <p:strVal val="visible"/>
                                      </p:to>
                                    </p:set>
                                    <p:anim calcmode="lin" valueType="num">
                                      <p:cBhvr>
                                        <p:cTn id="47" dur="500" fill="hold"/>
                                        <p:tgtEl>
                                          <p:spTgt spid="49"/>
                                        </p:tgtEl>
                                        <p:attrNameLst>
                                          <p:attrName>ppt_w</p:attrName>
                                        </p:attrNameLst>
                                      </p:cBhvr>
                                      <p:tavLst>
                                        <p:tav tm="0">
                                          <p:val>
                                            <p:fltVal val="0"/>
                                          </p:val>
                                        </p:tav>
                                        <p:tav tm="100000">
                                          <p:val>
                                            <p:strVal val="#ppt_w"/>
                                          </p:val>
                                        </p:tav>
                                      </p:tavLst>
                                    </p:anim>
                                    <p:anim calcmode="lin" valueType="num">
                                      <p:cBhvr>
                                        <p:cTn id="48" dur="500" fill="hold"/>
                                        <p:tgtEl>
                                          <p:spTgt spid="49"/>
                                        </p:tgtEl>
                                        <p:attrNameLst>
                                          <p:attrName>ppt_h</p:attrName>
                                        </p:attrNameLst>
                                      </p:cBhvr>
                                      <p:tavLst>
                                        <p:tav tm="0">
                                          <p:val>
                                            <p:fltVal val="0"/>
                                          </p:val>
                                        </p:tav>
                                        <p:tav tm="100000">
                                          <p:val>
                                            <p:strVal val="#ppt_h"/>
                                          </p:val>
                                        </p:tav>
                                      </p:tavLst>
                                    </p:anim>
                                    <p:anim calcmode="lin" valueType="num">
                                      <p:cBhvr>
                                        <p:cTn id="49" dur="500" fill="hold"/>
                                        <p:tgtEl>
                                          <p:spTgt spid="49"/>
                                        </p:tgtEl>
                                        <p:attrNameLst>
                                          <p:attrName>style.rotation</p:attrName>
                                        </p:attrNameLst>
                                      </p:cBhvr>
                                      <p:tavLst>
                                        <p:tav tm="0">
                                          <p:val>
                                            <p:fltVal val="360"/>
                                          </p:val>
                                        </p:tav>
                                        <p:tav tm="100000">
                                          <p:val>
                                            <p:fltVal val="0"/>
                                          </p:val>
                                        </p:tav>
                                      </p:tavLst>
                                    </p:anim>
                                    <p:animEffect transition="in" filter="fade">
                                      <p:cBhvr>
                                        <p:cTn id="50" dur="500"/>
                                        <p:tgtEl>
                                          <p:spTgt spid="49"/>
                                        </p:tgtEl>
                                      </p:cBhvr>
                                    </p:animEffect>
                                  </p:childTnLst>
                                </p:cTn>
                              </p:par>
                              <p:par>
                                <p:cTn id="51" presetID="49" presetClass="entr" presetSubtype="0" decel="100000" fill="hold" grpId="0" nodeType="withEffect">
                                  <p:stCondLst>
                                    <p:cond delay="700"/>
                                  </p:stCondLst>
                                  <p:childTnLst>
                                    <p:set>
                                      <p:cBhvr>
                                        <p:cTn id="52" dur="1" fill="hold">
                                          <p:stCondLst>
                                            <p:cond delay="0"/>
                                          </p:stCondLst>
                                        </p:cTn>
                                        <p:tgtEl>
                                          <p:spTgt spid="54"/>
                                        </p:tgtEl>
                                        <p:attrNameLst>
                                          <p:attrName>style.visibility</p:attrName>
                                        </p:attrNameLst>
                                      </p:cBhvr>
                                      <p:to>
                                        <p:strVal val="visible"/>
                                      </p:to>
                                    </p:set>
                                    <p:anim calcmode="lin" valueType="num">
                                      <p:cBhvr>
                                        <p:cTn id="53" dur="500" fill="hold"/>
                                        <p:tgtEl>
                                          <p:spTgt spid="54"/>
                                        </p:tgtEl>
                                        <p:attrNameLst>
                                          <p:attrName>ppt_w</p:attrName>
                                        </p:attrNameLst>
                                      </p:cBhvr>
                                      <p:tavLst>
                                        <p:tav tm="0">
                                          <p:val>
                                            <p:fltVal val="0"/>
                                          </p:val>
                                        </p:tav>
                                        <p:tav tm="100000">
                                          <p:val>
                                            <p:strVal val="#ppt_w"/>
                                          </p:val>
                                        </p:tav>
                                      </p:tavLst>
                                    </p:anim>
                                    <p:anim calcmode="lin" valueType="num">
                                      <p:cBhvr>
                                        <p:cTn id="54" dur="500" fill="hold"/>
                                        <p:tgtEl>
                                          <p:spTgt spid="54"/>
                                        </p:tgtEl>
                                        <p:attrNameLst>
                                          <p:attrName>ppt_h</p:attrName>
                                        </p:attrNameLst>
                                      </p:cBhvr>
                                      <p:tavLst>
                                        <p:tav tm="0">
                                          <p:val>
                                            <p:fltVal val="0"/>
                                          </p:val>
                                        </p:tav>
                                        <p:tav tm="100000">
                                          <p:val>
                                            <p:strVal val="#ppt_h"/>
                                          </p:val>
                                        </p:tav>
                                      </p:tavLst>
                                    </p:anim>
                                    <p:anim calcmode="lin" valueType="num">
                                      <p:cBhvr>
                                        <p:cTn id="55" dur="500" fill="hold"/>
                                        <p:tgtEl>
                                          <p:spTgt spid="54"/>
                                        </p:tgtEl>
                                        <p:attrNameLst>
                                          <p:attrName>style.rotation</p:attrName>
                                        </p:attrNameLst>
                                      </p:cBhvr>
                                      <p:tavLst>
                                        <p:tav tm="0">
                                          <p:val>
                                            <p:fltVal val="360"/>
                                          </p:val>
                                        </p:tav>
                                        <p:tav tm="100000">
                                          <p:val>
                                            <p:fltVal val="0"/>
                                          </p:val>
                                        </p:tav>
                                      </p:tavLst>
                                    </p:anim>
                                    <p:animEffect transition="in" filter="fade">
                                      <p:cBhvr>
                                        <p:cTn id="56" dur="500"/>
                                        <p:tgtEl>
                                          <p:spTgt spid="54"/>
                                        </p:tgtEl>
                                      </p:cBhvr>
                                    </p:animEffect>
                                  </p:childTnLst>
                                </p:cTn>
                              </p:par>
                              <p:par>
                                <p:cTn id="57" presetID="49" presetClass="entr" presetSubtype="0" decel="100000" fill="hold" grpId="0" nodeType="withEffect">
                                  <p:stCondLst>
                                    <p:cond delay="800"/>
                                  </p:stCondLst>
                                  <p:childTnLst>
                                    <p:set>
                                      <p:cBhvr>
                                        <p:cTn id="58" dur="1" fill="hold">
                                          <p:stCondLst>
                                            <p:cond delay="0"/>
                                          </p:stCondLst>
                                        </p:cTn>
                                        <p:tgtEl>
                                          <p:spTgt spid="50"/>
                                        </p:tgtEl>
                                        <p:attrNameLst>
                                          <p:attrName>style.visibility</p:attrName>
                                        </p:attrNameLst>
                                      </p:cBhvr>
                                      <p:to>
                                        <p:strVal val="visible"/>
                                      </p:to>
                                    </p:set>
                                    <p:anim calcmode="lin" valueType="num">
                                      <p:cBhvr>
                                        <p:cTn id="59" dur="500" fill="hold"/>
                                        <p:tgtEl>
                                          <p:spTgt spid="50"/>
                                        </p:tgtEl>
                                        <p:attrNameLst>
                                          <p:attrName>ppt_w</p:attrName>
                                        </p:attrNameLst>
                                      </p:cBhvr>
                                      <p:tavLst>
                                        <p:tav tm="0">
                                          <p:val>
                                            <p:fltVal val="0"/>
                                          </p:val>
                                        </p:tav>
                                        <p:tav tm="100000">
                                          <p:val>
                                            <p:strVal val="#ppt_w"/>
                                          </p:val>
                                        </p:tav>
                                      </p:tavLst>
                                    </p:anim>
                                    <p:anim calcmode="lin" valueType="num">
                                      <p:cBhvr>
                                        <p:cTn id="60" dur="500" fill="hold"/>
                                        <p:tgtEl>
                                          <p:spTgt spid="50"/>
                                        </p:tgtEl>
                                        <p:attrNameLst>
                                          <p:attrName>ppt_h</p:attrName>
                                        </p:attrNameLst>
                                      </p:cBhvr>
                                      <p:tavLst>
                                        <p:tav tm="0">
                                          <p:val>
                                            <p:fltVal val="0"/>
                                          </p:val>
                                        </p:tav>
                                        <p:tav tm="100000">
                                          <p:val>
                                            <p:strVal val="#ppt_h"/>
                                          </p:val>
                                        </p:tav>
                                      </p:tavLst>
                                    </p:anim>
                                    <p:anim calcmode="lin" valueType="num">
                                      <p:cBhvr>
                                        <p:cTn id="61" dur="500" fill="hold"/>
                                        <p:tgtEl>
                                          <p:spTgt spid="50"/>
                                        </p:tgtEl>
                                        <p:attrNameLst>
                                          <p:attrName>style.rotation</p:attrName>
                                        </p:attrNameLst>
                                      </p:cBhvr>
                                      <p:tavLst>
                                        <p:tav tm="0">
                                          <p:val>
                                            <p:fltVal val="360"/>
                                          </p:val>
                                        </p:tav>
                                        <p:tav tm="100000">
                                          <p:val>
                                            <p:fltVal val="0"/>
                                          </p:val>
                                        </p:tav>
                                      </p:tavLst>
                                    </p:anim>
                                    <p:animEffect transition="in" filter="fade">
                                      <p:cBhvr>
                                        <p:cTn id="62" dur="500"/>
                                        <p:tgtEl>
                                          <p:spTgt spid="50"/>
                                        </p:tgtEl>
                                      </p:cBhvr>
                                    </p:animEffect>
                                  </p:childTnLst>
                                </p:cTn>
                              </p:par>
                              <p:par>
                                <p:cTn id="63" presetID="49" presetClass="entr" presetSubtype="0" decel="100000" fill="hold" grpId="0" nodeType="withEffect">
                                  <p:stCondLst>
                                    <p:cond delay="900"/>
                                  </p:stCondLst>
                                  <p:childTnLst>
                                    <p:set>
                                      <p:cBhvr>
                                        <p:cTn id="64" dur="1" fill="hold">
                                          <p:stCondLst>
                                            <p:cond delay="0"/>
                                          </p:stCondLst>
                                        </p:cTn>
                                        <p:tgtEl>
                                          <p:spTgt spid="55"/>
                                        </p:tgtEl>
                                        <p:attrNameLst>
                                          <p:attrName>style.visibility</p:attrName>
                                        </p:attrNameLst>
                                      </p:cBhvr>
                                      <p:to>
                                        <p:strVal val="visible"/>
                                      </p:to>
                                    </p:set>
                                    <p:anim calcmode="lin" valueType="num">
                                      <p:cBhvr>
                                        <p:cTn id="65" dur="500" fill="hold"/>
                                        <p:tgtEl>
                                          <p:spTgt spid="55"/>
                                        </p:tgtEl>
                                        <p:attrNameLst>
                                          <p:attrName>ppt_w</p:attrName>
                                        </p:attrNameLst>
                                      </p:cBhvr>
                                      <p:tavLst>
                                        <p:tav tm="0">
                                          <p:val>
                                            <p:fltVal val="0"/>
                                          </p:val>
                                        </p:tav>
                                        <p:tav tm="100000">
                                          <p:val>
                                            <p:strVal val="#ppt_w"/>
                                          </p:val>
                                        </p:tav>
                                      </p:tavLst>
                                    </p:anim>
                                    <p:anim calcmode="lin" valueType="num">
                                      <p:cBhvr>
                                        <p:cTn id="66" dur="500" fill="hold"/>
                                        <p:tgtEl>
                                          <p:spTgt spid="55"/>
                                        </p:tgtEl>
                                        <p:attrNameLst>
                                          <p:attrName>ppt_h</p:attrName>
                                        </p:attrNameLst>
                                      </p:cBhvr>
                                      <p:tavLst>
                                        <p:tav tm="0">
                                          <p:val>
                                            <p:fltVal val="0"/>
                                          </p:val>
                                        </p:tav>
                                        <p:tav tm="100000">
                                          <p:val>
                                            <p:strVal val="#ppt_h"/>
                                          </p:val>
                                        </p:tav>
                                      </p:tavLst>
                                    </p:anim>
                                    <p:anim calcmode="lin" valueType="num">
                                      <p:cBhvr>
                                        <p:cTn id="67" dur="500" fill="hold"/>
                                        <p:tgtEl>
                                          <p:spTgt spid="55"/>
                                        </p:tgtEl>
                                        <p:attrNameLst>
                                          <p:attrName>style.rotation</p:attrName>
                                        </p:attrNameLst>
                                      </p:cBhvr>
                                      <p:tavLst>
                                        <p:tav tm="0">
                                          <p:val>
                                            <p:fltVal val="360"/>
                                          </p:val>
                                        </p:tav>
                                        <p:tav tm="100000">
                                          <p:val>
                                            <p:fltVal val="0"/>
                                          </p:val>
                                        </p:tav>
                                      </p:tavLst>
                                    </p:anim>
                                    <p:animEffect transition="in" filter="fade">
                                      <p:cBhvr>
                                        <p:cTn id="68" dur="500"/>
                                        <p:tgtEl>
                                          <p:spTgt spid="55"/>
                                        </p:tgtEl>
                                      </p:cBhvr>
                                    </p:animEffect>
                                  </p:childTnLst>
                                </p:cTn>
                              </p:par>
                              <p:par>
                                <p:cTn id="69" presetID="22" presetClass="entr" presetSubtype="2" fill="hold" nodeType="withEffect">
                                  <p:stCondLst>
                                    <p:cond delay="800"/>
                                  </p:stCondLst>
                                  <p:childTnLst>
                                    <p:set>
                                      <p:cBhvr>
                                        <p:cTn id="70" dur="1" fill="hold">
                                          <p:stCondLst>
                                            <p:cond delay="0"/>
                                          </p:stCondLst>
                                        </p:cTn>
                                        <p:tgtEl>
                                          <p:spTgt spid="45"/>
                                        </p:tgtEl>
                                        <p:attrNameLst>
                                          <p:attrName>style.visibility</p:attrName>
                                        </p:attrNameLst>
                                      </p:cBhvr>
                                      <p:to>
                                        <p:strVal val="visible"/>
                                      </p:to>
                                    </p:set>
                                    <p:animEffect transition="in" filter="wipe(right)">
                                      <p:cBhvr>
                                        <p:cTn id="71" dur="500"/>
                                        <p:tgtEl>
                                          <p:spTgt spid="45"/>
                                        </p:tgtEl>
                                      </p:cBhvr>
                                    </p:animEffect>
                                  </p:childTnLst>
                                </p:cTn>
                              </p:par>
                              <p:par>
                                <p:cTn id="72" presetID="22" presetClass="entr" presetSubtype="8" fill="hold" nodeType="withEffect">
                                  <p:stCondLst>
                                    <p:cond delay="900"/>
                                  </p:stCondLst>
                                  <p:childTnLst>
                                    <p:set>
                                      <p:cBhvr>
                                        <p:cTn id="73" dur="1" fill="hold">
                                          <p:stCondLst>
                                            <p:cond delay="0"/>
                                          </p:stCondLst>
                                        </p:cTn>
                                        <p:tgtEl>
                                          <p:spTgt spid="44"/>
                                        </p:tgtEl>
                                        <p:attrNameLst>
                                          <p:attrName>style.visibility</p:attrName>
                                        </p:attrNameLst>
                                      </p:cBhvr>
                                      <p:to>
                                        <p:strVal val="visible"/>
                                      </p:to>
                                    </p:set>
                                    <p:animEffect transition="in" filter="wipe(left)">
                                      <p:cBhvr>
                                        <p:cTn id="74" dur="500"/>
                                        <p:tgtEl>
                                          <p:spTgt spid="44"/>
                                        </p:tgtEl>
                                      </p:cBhvr>
                                    </p:animEffect>
                                  </p:childTnLst>
                                </p:cTn>
                              </p:par>
                              <p:par>
                                <p:cTn id="75" presetID="22" presetClass="entr" presetSubtype="2" fill="hold" nodeType="withEffect">
                                  <p:stCondLst>
                                    <p:cond delay="1000"/>
                                  </p:stCondLst>
                                  <p:childTnLst>
                                    <p:set>
                                      <p:cBhvr>
                                        <p:cTn id="76" dur="1" fill="hold">
                                          <p:stCondLst>
                                            <p:cond delay="0"/>
                                          </p:stCondLst>
                                        </p:cTn>
                                        <p:tgtEl>
                                          <p:spTgt spid="42"/>
                                        </p:tgtEl>
                                        <p:attrNameLst>
                                          <p:attrName>style.visibility</p:attrName>
                                        </p:attrNameLst>
                                      </p:cBhvr>
                                      <p:to>
                                        <p:strVal val="visible"/>
                                      </p:to>
                                    </p:set>
                                    <p:animEffect transition="in" filter="wipe(right)">
                                      <p:cBhvr>
                                        <p:cTn id="77" dur="500"/>
                                        <p:tgtEl>
                                          <p:spTgt spid="42"/>
                                        </p:tgtEl>
                                      </p:cBhvr>
                                    </p:animEffect>
                                  </p:childTnLst>
                                </p:cTn>
                              </p:par>
                              <p:par>
                                <p:cTn id="78" presetID="22" presetClass="entr" presetSubtype="8" fill="hold" nodeType="withEffect">
                                  <p:stCondLst>
                                    <p:cond delay="1100"/>
                                  </p:stCondLst>
                                  <p:childTnLst>
                                    <p:set>
                                      <p:cBhvr>
                                        <p:cTn id="79" dur="1" fill="hold">
                                          <p:stCondLst>
                                            <p:cond delay="0"/>
                                          </p:stCondLst>
                                        </p:cTn>
                                        <p:tgtEl>
                                          <p:spTgt spid="43"/>
                                        </p:tgtEl>
                                        <p:attrNameLst>
                                          <p:attrName>style.visibility</p:attrName>
                                        </p:attrNameLst>
                                      </p:cBhvr>
                                      <p:to>
                                        <p:strVal val="visible"/>
                                      </p:to>
                                    </p:set>
                                    <p:animEffect transition="in" filter="wipe(left)">
                                      <p:cBhvr>
                                        <p:cTn id="80" dur="500"/>
                                        <p:tgtEl>
                                          <p:spTgt spid="43"/>
                                        </p:tgtEl>
                                      </p:cBhvr>
                                    </p:animEffect>
                                  </p:childTnLst>
                                </p:cTn>
                              </p:par>
                              <p:par>
                                <p:cTn id="81" presetID="22" presetClass="entr" presetSubtype="2" fill="hold" nodeType="withEffect">
                                  <p:stCondLst>
                                    <p:cond delay="1200"/>
                                  </p:stCondLst>
                                  <p:childTnLst>
                                    <p:set>
                                      <p:cBhvr>
                                        <p:cTn id="82" dur="1" fill="hold">
                                          <p:stCondLst>
                                            <p:cond delay="0"/>
                                          </p:stCondLst>
                                        </p:cTn>
                                        <p:tgtEl>
                                          <p:spTgt spid="41"/>
                                        </p:tgtEl>
                                        <p:attrNameLst>
                                          <p:attrName>style.visibility</p:attrName>
                                        </p:attrNameLst>
                                      </p:cBhvr>
                                      <p:to>
                                        <p:strVal val="visible"/>
                                      </p:to>
                                    </p:set>
                                    <p:animEffect transition="in" filter="wipe(right)">
                                      <p:cBhvr>
                                        <p:cTn id="83" dur="500"/>
                                        <p:tgtEl>
                                          <p:spTgt spid="41"/>
                                        </p:tgtEl>
                                      </p:cBhvr>
                                    </p:animEffect>
                                  </p:childTnLst>
                                </p:cTn>
                              </p:par>
                              <p:par>
                                <p:cTn id="84" presetID="10" presetClass="entr" presetSubtype="0" fill="hold" grpId="0" nodeType="withEffect">
                                  <p:stCondLst>
                                    <p:cond delay="1200"/>
                                  </p:stCondLst>
                                  <p:childTnLst>
                                    <p:set>
                                      <p:cBhvr>
                                        <p:cTn id="85" dur="1" fill="hold">
                                          <p:stCondLst>
                                            <p:cond delay="0"/>
                                          </p:stCondLst>
                                        </p:cTn>
                                        <p:tgtEl>
                                          <p:spTgt spid="56"/>
                                        </p:tgtEl>
                                        <p:attrNameLst>
                                          <p:attrName>style.visibility</p:attrName>
                                        </p:attrNameLst>
                                      </p:cBhvr>
                                      <p:to>
                                        <p:strVal val="visible"/>
                                      </p:to>
                                    </p:set>
                                    <p:animEffect transition="in" filter="fade">
                                      <p:cBhvr>
                                        <p:cTn id="86" dur="300"/>
                                        <p:tgtEl>
                                          <p:spTgt spid="56"/>
                                        </p:tgtEl>
                                      </p:cBhvr>
                                    </p:animEffect>
                                  </p:childTnLst>
                                </p:cTn>
                              </p:par>
                              <p:par>
                                <p:cTn id="87" presetID="10" presetClass="entr" presetSubtype="0" fill="hold" grpId="0" nodeType="withEffect">
                                  <p:stCondLst>
                                    <p:cond delay="1300"/>
                                  </p:stCondLst>
                                  <p:childTnLst>
                                    <p:set>
                                      <p:cBhvr>
                                        <p:cTn id="88" dur="1" fill="hold">
                                          <p:stCondLst>
                                            <p:cond delay="0"/>
                                          </p:stCondLst>
                                        </p:cTn>
                                        <p:tgtEl>
                                          <p:spTgt spid="57"/>
                                        </p:tgtEl>
                                        <p:attrNameLst>
                                          <p:attrName>style.visibility</p:attrName>
                                        </p:attrNameLst>
                                      </p:cBhvr>
                                      <p:to>
                                        <p:strVal val="visible"/>
                                      </p:to>
                                    </p:set>
                                    <p:animEffect transition="in" filter="fade">
                                      <p:cBhvr>
                                        <p:cTn id="89" dur="300"/>
                                        <p:tgtEl>
                                          <p:spTgt spid="57"/>
                                        </p:tgtEl>
                                      </p:cBhvr>
                                    </p:animEffect>
                                  </p:childTnLst>
                                </p:cTn>
                              </p:par>
                              <p:par>
                                <p:cTn id="90" presetID="10" presetClass="entr" presetSubtype="0" fill="hold" grpId="0" nodeType="withEffect">
                                  <p:stCondLst>
                                    <p:cond delay="1400"/>
                                  </p:stCondLst>
                                  <p:childTnLst>
                                    <p:set>
                                      <p:cBhvr>
                                        <p:cTn id="91" dur="1" fill="hold">
                                          <p:stCondLst>
                                            <p:cond delay="0"/>
                                          </p:stCondLst>
                                        </p:cTn>
                                        <p:tgtEl>
                                          <p:spTgt spid="62"/>
                                        </p:tgtEl>
                                        <p:attrNameLst>
                                          <p:attrName>style.visibility</p:attrName>
                                        </p:attrNameLst>
                                      </p:cBhvr>
                                      <p:to>
                                        <p:strVal val="visible"/>
                                      </p:to>
                                    </p:set>
                                    <p:animEffect transition="in" filter="fade">
                                      <p:cBhvr>
                                        <p:cTn id="92" dur="300"/>
                                        <p:tgtEl>
                                          <p:spTgt spid="62"/>
                                        </p:tgtEl>
                                      </p:cBhvr>
                                    </p:animEffect>
                                  </p:childTnLst>
                                </p:cTn>
                              </p:par>
                              <p:par>
                                <p:cTn id="93" presetID="10" presetClass="entr" presetSubtype="0" fill="hold" grpId="0" nodeType="withEffect">
                                  <p:stCondLst>
                                    <p:cond delay="1500"/>
                                  </p:stCondLst>
                                  <p:childTnLst>
                                    <p:set>
                                      <p:cBhvr>
                                        <p:cTn id="94" dur="1" fill="hold">
                                          <p:stCondLst>
                                            <p:cond delay="0"/>
                                          </p:stCondLst>
                                        </p:cTn>
                                        <p:tgtEl>
                                          <p:spTgt spid="63"/>
                                        </p:tgtEl>
                                        <p:attrNameLst>
                                          <p:attrName>style.visibility</p:attrName>
                                        </p:attrNameLst>
                                      </p:cBhvr>
                                      <p:to>
                                        <p:strVal val="visible"/>
                                      </p:to>
                                    </p:set>
                                    <p:animEffect transition="in" filter="fade">
                                      <p:cBhvr>
                                        <p:cTn id="95" dur="300"/>
                                        <p:tgtEl>
                                          <p:spTgt spid="63"/>
                                        </p:tgtEl>
                                      </p:cBhvr>
                                    </p:animEffect>
                                  </p:childTnLst>
                                </p:cTn>
                              </p:par>
                              <p:par>
                                <p:cTn id="96" presetID="10" presetClass="entr" presetSubtype="0" fill="hold" grpId="0" nodeType="withEffect">
                                  <p:stCondLst>
                                    <p:cond delay="1600"/>
                                  </p:stCondLst>
                                  <p:childTnLst>
                                    <p:set>
                                      <p:cBhvr>
                                        <p:cTn id="97" dur="1" fill="hold">
                                          <p:stCondLst>
                                            <p:cond delay="0"/>
                                          </p:stCondLst>
                                        </p:cTn>
                                        <p:tgtEl>
                                          <p:spTgt spid="58"/>
                                        </p:tgtEl>
                                        <p:attrNameLst>
                                          <p:attrName>style.visibility</p:attrName>
                                        </p:attrNameLst>
                                      </p:cBhvr>
                                      <p:to>
                                        <p:strVal val="visible"/>
                                      </p:to>
                                    </p:set>
                                    <p:animEffect transition="in" filter="fade">
                                      <p:cBhvr>
                                        <p:cTn id="98" dur="300"/>
                                        <p:tgtEl>
                                          <p:spTgt spid="58"/>
                                        </p:tgtEl>
                                      </p:cBhvr>
                                    </p:animEffect>
                                  </p:childTnLst>
                                </p:cTn>
                              </p:par>
                              <p:par>
                                <p:cTn id="99" presetID="10" presetClass="entr" presetSubtype="0" fill="hold" grpId="0" nodeType="withEffect">
                                  <p:stCondLst>
                                    <p:cond delay="1700"/>
                                  </p:stCondLst>
                                  <p:childTnLst>
                                    <p:set>
                                      <p:cBhvr>
                                        <p:cTn id="100" dur="1" fill="hold">
                                          <p:stCondLst>
                                            <p:cond delay="0"/>
                                          </p:stCondLst>
                                        </p:cTn>
                                        <p:tgtEl>
                                          <p:spTgt spid="64"/>
                                        </p:tgtEl>
                                        <p:attrNameLst>
                                          <p:attrName>style.visibility</p:attrName>
                                        </p:attrNameLst>
                                      </p:cBhvr>
                                      <p:to>
                                        <p:strVal val="visible"/>
                                      </p:to>
                                    </p:set>
                                    <p:animEffect transition="in" filter="fade">
                                      <p:cBhvr>
                                        <p:cTn id="101" dur="300"/>
                                        <p:tgtEl>
                                          <p:spTgt spid="64"/>
                                        </p:tgtEl>
                                      </p:cBhvr>
                                    </p:animEffect>
                                  </p:childTnLst>
                                </p:cTn>
                              </p:par>
                              <p:par>
                                <p:cTn id="102" presetID="10" presetClass="entr" presetSubtype="0" fill="hold" grpId="0" nodeType="withEffect">
                                  <p:stCondLst>
                                    <p:cond delay="1800"/>
                                  </p:stCondLst>
                                  <p:childTnLst>
                                    <p:set>
                                      <p:cBhvr>
                                        <p:cTn id="103" dur="1" fill="hold">
                                          <p:stCondLst>
                                            <p:cond delay="0"/>
                                          </p:stCondLst>
                                        </p:cTn>
                                        <p:tgtEl>
                                          <p:spTgt spid="59"/>
                                        </p:tgtEl>
                                        <p:attrNameLst>
                                          <p:attrName>style.visibility</p:attrName>
                                        </p:attrNameLst>
                                      </p:cBhvr>
                                      <p:to>
                                        <p:strVal val="visible"/>
                                      </p:to>
                                    </p:set>
                                    <p:animEffect transition="in" filter="fade">
                                      <p:cBhvr>
                                        <p:cTn id="104" dur="300"/>
                                        <p:tgtEl>
                                          <p:spTgt spid="59"/>
                                        </p:tgtEl>
                                      </p:cBhvr>
                                    </p:animEffect>
                                  </p:childTnLst>
                                </p:cTn>
                              </p:par>
                              <p:par>
                                <p:cTn id="105" presetID="10" presetClass="entr" presetSubtype="0" fill="hold" nodeType="withEffect">
                                  <p:stCondLst>
                                    <p:cond delay="1900"/>
                                  </p:stCondLst>
                                  <p:childTnLst>
                                    <p:set>
                                      <p:cBhvr>
                                        <p:cTn id="106" dur="1" fill="hold">
                                          <p:stCondLst>
                                            <p:cond delay="0"/>
                                          </p:stCondLst>
                                        </p:cTn>
                                        <p:tgtEl>
                                          <p:spTgt spid="65"/>
                                        </p:tgtEl>
                                        <p:attrNameLst>
                                          <p:attrName>style.visibility</p:attrName>
                                        </p:attrNameLst>
                                      </p:cBhvr>
                                      <p:to>
                                        <p:strVal val="visible"/>
                                      </p:to>
                                    </p:set>
                                    <p:animEffect transition="in" filter="fade">
                                      <p:cBhvr>
                                        <p:cTn id="107" dur="300"/>
                                        <p:tgtEl>
                                          <p:spTgt spid="65"/>
                                        </p:tgtEl>
                                      </p:cBhvr>
                                    </p:animEffect>
                                  </p:childTnLst>
                                </p:cTn>
                              </p:par>
                              <p:par>
                                <p:cTn id="108" presetID="10" presetClass="entr" presetSubtype="0" fill="hold" grpId="0" nodeType="withEffect">
                                  <p:stCondLst>
                                    <p:cond delay="2000"/>
                                  </p:stCondLst>
                                  <p:childTnLst>
                                    <p:set>
                                      <p:cBhvr>
                                        <p:cTn id="109" dur="1" fill="hold">
                                          <p:stCondLst>
                                            <p:cond delay="0"/>
                                          </p:stCondLst>
                                        </p:cTn>
                                        <p:tgtEl>
                                          <p:spTgt spid="60"/>
                                        </p:tgtEl>
                                        <p:attrNameLst>
                                          <p:attrName>style.visibility</p:attrName>
                                        </p:attrNameLst>
                                      </p:cBhvr>
                                      <p:to>
                                        <p:strVal val="visible"/>
                                      </p:to>
                                    </p:set>
                                    <p:animEffect transition="in" filter="fade">
                                      <p:cBhvr>
                                        <p:cTn id="110" dur="300"/>
                                        <p:tgtEl>
                                          <p:spTgt spid="60"/>
                                        </p:tgtEl>
                                      </p:cBhvr>
                                    </p:animEffect>
                                  </p:childTnLst>
                                </p:cTn>
                              </p:par>
                              <p:par>
                                <p:cTn id="111" presetID="10" presetClass="entr" presetSubtype="0" fill="hold" grpId="0" nodeType="withEffect">
                                  <p:stCondLst>
                                    <p:cond delay="2100"/>
                                  </p:stCondLst>
                                  <p:childTnLst>
                                    <p:set>
                                      <p:cBhvr>
                                        <p:cTn id="112" dur="1" fill="hold">
                                          <p:stCondLst>
                                            <p:cond delay="0"/>
                                          </p:stCondLst>
                                        </p:cTn>
                                        <p:tgtEl>
                                          <p:spTgt spid="68"/>
                                        </p:tgtEl>
                                        <p:attrNameLst>
                                          <p:attrName>style.visibility</p:attrName>
                                        </p:attrNameLst>
                                      </p:cBhvr>
                                      <p:to>
                                        <p:strVal val="visible"/>
                                      </p:to>
                                    </p:set>
                                    <p:animEffect transition="in" filter="fade">
                                      <p:cBhvr>
                                        <p:cTn id="113" dur="300"/>
                                        <p:tgtEl>
                                          <p:spTgt spid="68"/>
                                        </p:tgtEl>
                                      </p:cBhvr>
                                    </p:animEffect>
                                  </p:childTnLst>
                                </p:cTn>
                              </p:par>
                              <p:par>
                                <p:cTn id="114" presetID="10" presetClass="entr" presetSubtype="0" fill="hold" grpId="0" nodeType="withEffect">
                                  <p:stCondLst>
                                    <p:cond delay="2200"/>
                                  </p:stCondLst>
                                  <p:childTnLst>
                                    <p:set>
                                      <p:cBhvr>
                                        <p:cTn id="115" dur="1" fill="hold">
                                          <p:stCondLst>
                                            <p:cond delay="0"/>
                                          </p:stCondLst>
                                        </p:cTn>
                                        <p:tgtEl>
                                          <p:spTgt spid="61"/>
                                        </p:tgtEl>
                                        <p:attrNameLst>
                                          <p:attrName>style.visibility</p:attrName>
                                        </p:attrNameLst>
                                      </p:cBhvr>
                                      <p:to>
                                        <p:strVal val="visible"/>
                                      </p:to>
                                    </p:set>
                                    <p:animEffect transition="in" filter="fade">
                                      <p:cBhvr>
                                        <p:cTn id="116" dur="300"/>
                                        <p:tgtEl>
                                          <p:spTgt spid="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P spid="46" grpId="0" animBg="1"/>
      <p:bldP spid="47" grpId="0" animBg="1"/>
      <p:bldP spid="48" grpId="0" animBg="1"/>
      <p:bldP spid="49" grpId="0" animBg="1"/>
      <p:bldP spid="50" grpId="0" animBg="1"/>
      <p:bldP spid="51" grpId="0" animBg="1"/>
      <p:bldP spid="52" grpId="0" animBg="1"/>
      <p:bldP spid="53" grpId="0" animBg="1"/>
      <p:bldP spid="54" grpId="0" animBg="1"/>
      <p:bldP spid="55" grpId="0" animBg="1"/>
      <p:bldP spid="56" grpId="0"/>
      <p:bldP spid="57" grpId="0"/>
      <p:bldP spid="58" grpId="0"/>
      <p:bldP spid="59" grpId="0"/>
      <p:bldP spid="60" grpId="0"/>
      <p:bldP spid="61" grpId="0"/>
      <p:bldP spid="62" grpId="0"/>
      <p:bldP spid="63" grpId="0"/>
      <p:bldP spid="64" grpId="0"/>
      <p:bldP spid="68" grpId="0"/>
    </p:bldLst>
  </p:timing>
</p:sld>
</file>

<file path=ppt/slides/slide21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33CE8914-96B1-42C3-95E8-CECD58FA0946}"/>
              </a:ext>
            </a:extLst>
          </p:cNvPr>
          <p:cNvSpPr>
            <a:spLocks noGrp="1"/>
          </p:cNvSpPr>
          <p:nvPr>
            <p:ph type="pic" sz="quarter" idx="12"/>
          </p:nvPr>
        </p:nvSpPr>
        <p:spPr/>
      </p:sp>
      <p:sp>
        <p:nvSpPr>
          <p:cNvPr id="9" name="Rectangle 8">
            <a:extLst>
              <a:ext uri="{FF2B5EF4-FFF2-40B4-BE49-F238E27FC236}">
                <a16:creationId xmlns:a16="http://schemas.microsoft.com/office/drawing/2014/main" id="{455B14AD-17B9-48D7-807E-97B6E36BD88B}"/>
              </a:ext>
            </a:extLst>
          </p:cNvPr>
          <p:cNvSpPr/>
          <p:nvPr/>
        </p:nvSpPr>
        <p:spPr>
          <a:xfrm>
            <a:off x="1563687" y="1333500"/>
            <a:ext cx="21259800" cy="11049000"/>
          </a:xfrm>
          <a:prstGeom prst="rect">
            <a:avLst/>
          </a:prstGeom>
          <a:noFill/>
          <a:ln w="1905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ight Triangle 10">
            <a:extLst>
              <a:ext uri="{FF2B5EF4-FFF2-40B4-BE49-F238E27FC236}">
                <a16:creationId xmlns:a16="http://schemas.microsoft.com/office/drawing/2014/main" id="{EB1FD2CD-0B65-4CC6-9CFD-7673D6DD374F}"/>
              </a:ext>
            </a:extLst>
          </p:cNvPr>
          <p:cNvSpPr/>
          <p:nvPr/>
        </p:nvSpPr>
        <p:spPr>
          <a:xfrm rot="13500000">
            <a:off x="8120316" y="6205376"/>
            <a:ext cx="1305249" cy="1305249"/>
          </a:xfrm>
          <a:prstGeom prst="r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a:extLst>
              <a:ext uri="{FF2B5EF4-FFF2-40B4-BE49-F238E27FC236}">
                <a16:creationId xmlns:a16="http://schemas.microsoft.com/office/drawing/2014/main" id="{E8A27F0D-6845-4DBB-B4B3-2AD2AB0E4392}"/>
              </a:ext>
            </a:extLst>
          </p:cNvPr>
          <p:cNvSpPr/>
          <p:nvPr/>
        </p:nvSpPr>
        <p:spPr>
          <a:xfrm>
            <a:off x="10159334" y="6396335"/>
            <a:ext cx="5214681" cy="923330"/>
          </a:xfrm>
          <a:prstGeom prst="rect">
            <a:avLst/>
          </a:prstGeom>
        </p:spPr>
        <p:txBody>
          <a:bodyPr wrap="square">
            <a:spAutoFit/>
          </a:bodyPr>
          <a:lstStyle/>
          <a:p>
            <a:r>
              <a:rPr lang="en-US" sz="5400" b="1">
                <a:solidFill>
                  <a:srgbClr val="FFFFFF"/>
                </a:solidFill>
                <a:latin typeface="Century Gothic"/>
              </a:rPr>
              <a:t>Color is full</a:t>
            </a:r>
            <a:endParaRPr lang="en-US" sz="5400">
              <a:solidFill>
                <a:srgbClr val="FFFFFF"/>
              </a:solidFill>
            </a:endParaRPr>
          </a:p>
        </p:txBody>
      </p:sp>
      <p:sp>
        <p:nvSpPr>
          <p:cNvPr id="13" name="TextBox 12">
            <a:extLst>
              <a:ext uri="{FF2B5EF4-FFF2-40B4-BE49-F238E27FC236}">
                <a16:creationId xmlns:a16="http://schemas.microsoft.com/office/drawing/2014/main" id="{F69EDF52-93DE-4EE1-947B-BEF14C39E1AE}"/>
              </a:ext>
            </a:extLst>
          </p:cNvPr>
          <p:cNvSpPr txBox="1"/>
          <p:nvPr/>
        </p:nvSpPr>
        <p:spPr>
          <a:xfrm>
            <a:off x="2915478" y="8885582"/>
            <a:ext cx="4068418" cy="2585323"/>
          </a:xfrm>
          <a:prstGeom prst="rect">
            <a:avLst/>
          </a:prstGeom>
          <a:noFill/>
        </p:spPr>
        <p:txBody>
          <a:bodyPr wrap="square" rtlCol="0">
            <a:spAutoFit/>
          </a:bodyPr>
          <a:lstStyle/>
          <a:p>
            <a:r>
              <a:rPr lang="en-US"/>
              <a:t>Pellentesque eget euismod velit, ac hendrerit magna. Etiam sit amet ipsum vehicula, feugiat neque sit amet, gravida ipsum. Nunc risus diam, posuere sed pretium at, dignissim ac dolor. Nunc sed sagittis velit. Nam vehicula felis at pretium bibendum. Mauris dapibus aliquet egestas. Sed maximus aliquam dolor placerat semper.</a:t>
            </a:r>
          </a:p>
        </p:txBody>
      </p:sp>
      <p:sp>
        <p:nvSpPr>
          <p:cNvPr id="14" name="Freeform 5">
            <a:extLst>
              <a:ext uri="{FF2B5EF4-FFF2-40B4-BE49-F238E27FC236}">
                <a16:creationId xmlns:a16="http://schemas.microsoft.com/office/drawing/2014/main" id="{2EE5BC60-0493-4248-B4CC-10EFA174EB26}"/>
              </a:ext>
            </a:extLst>
          </p:cNvPr>
          <p:cNvSpPr>
            <a:spLocks noEditPoints="1"/>
          </p:cNvSpPr>
          <p:nvPr/>
        </p:nvSpPr>
        <p:spPr bwMode="auto">
          <a:xfrm>
            <a:off x="20815262" y="6686249"/>
            <a:ext cx="376531" cy="3435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rgbClr val="FFFFFF"/>
          </a:solidFill>
          <a:ln w="1524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5" name="TextBox 14">
            <a:extLst>
              <a:ext uri="{FF2B5EF4-FFF2-40B4-BE49-F238E27FC236}">
                <a16:creationId xmlns:a16="http://schemas.microsoft.com/office/drawing/2014/main" id="{05DB0638-4BC8-4FB9-A966-24CFDD1A85F0}"/>
              </a:ext>
            </a:extLst>
          </p:cNvPr>
          <p:cNvSpPr txBox="1"/>
          <p:nvPr/>
        </p:nvSpPr>
        <p:spPr>
          <a:xfrm>
            <a:off x="18929564" y="6515937"/>
            <a:ext cx="1821332" cy="646331"/>
          </a:xfrm>
          <a:prstGeom prst="rect">
            <a:avLst/>
          </a:prstGeom>
          <a:noFill/>
        </p:spPr>
        <p:txBody>
          <a:bodyPr wrap="none" rtlCol="0">
            <a:spAutoFit/>
          </a:bodyPr>
          <a:lstStyle/>
          <a:p>
            <a:pPr algn="l"/>
            <a:r>
              <a:rPr lang="en-US" sz="3600">
                <a:solidFill>
                  <a:srgbClr val="FFFFFF"/>
                </a:solidFill>
                <a:latin typeface="+mj-lt"/>
              </a:rPr>
              <a:t>more…</a:t>
            </a:r>
          </a:p>
        </p:txBody>
      </p:sp>
      <p:sp>
        <p:nvSpPr>
          <p:cNvPr id="16" name="TextBox 15">
            <a:extLst>
              <a:ext uri="{FF2B5EF4-FFF2-40B4-BE49-F238E27FC236}">
                <a16:creationId xmlns:a16="http://schemas.microsoft.com/office/drawing/2014/main" id="{B63614F1-72E4-4C86-97F1-1B431CD3127C}"/>
              </a:ext>
            </a:extLst>
          </p:cNvPr>
          <p:cNvSpPr txBox="1"/>
          <p:nvPr/>
        </p:nvSpPr>
        <p:spPr>
          <a:xfrm>
            <a:off x="2239215" y="6534835"/>
            <a:ext cx="2680542" cy="646331"/>
          </a:xfrm>
          <a:prstGeom prst="rect">
            <a:avLst/>
          </a:prstGeom>
          <a:noFill/>
        </p:spPr>
        <p:txBody>
          <a:bodyPr wrap="none" rtlCol="0">
            <a:spAutoFit/>
          </a:bodyPr>
          <a:lstStyle/>
          <a:p>
            <a:r>
              <a:rPr lang="en-US" sz="3600" b="1">
                <a:latin typeface="+mj-lt"/>
              </a:rPr>
              <a:t>Portfolio </a:t>
            </a:r>
            <a:r>
              <a:rPr lang="en-US" sz="2000" b="1">
                <a:latin typeface="+mj-lt"/>
              </a:rPr>
              <a:t>#001</a:t>
            </a:r>
            <a:endParaRPr lang="en-US" sz="3600" b="1">
              <a:latin typeface="+mj-lt"/>
            </a:endParaRPr>
          </a:p>
        </p:txBody>
      </p:sp>
      <p:sp>
        <p:nvSpPr>
          <p:cNvPr id="18" name="Rectangle 17">
            <a:extLst>
              <a:ext uri="{FF2B5EF4-FFF2-40B4-BE49-F238E27FC236}">
                <a16:creationId xmlns:a16="http://schemas.microsoft.com/office/drawing/2014/main" id="{1B84C57D-8F7B-4AFC-AEC2-C9DD7C5EEAF1}"/>
              </a:ext>
            </a:extLst>
          </p:cNvPr>
          <p:cNvSpPr/>
          <p:nvPr/>
        </p:nvSpPr>
        <p:spPr>
          <a:xfrm>
            <a:off x="-40458039" y="1333500"/>
            <a:ext cx="21730447" cy="110490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a:extLst>
              <a:ext uri="{FF2B5EF4-FFF2-40B4-BE49-F238E27FC236}">
                <a16:creationId xmlns:a16="http://schemas.microsoft.com/office/drawing/2014/main" id="{E8BD5BD7-86C3-49DA-8569-C63F4D1EE553}"/>
              </a:ext>
            </a:extLst>
          </p:cNvPr>
          <p:cNvSpPr/>
          <p:nvPr/>
        </p:nvSpPr>
        <p:spPr>
          <a:xfrm>
            <a:off x="-29911914" y="1333500"/>
            <a:ext cx="21730447" cy="11049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a:extLst>
              <a:ext uri="{FF2B5EF4-FFF2-40B4-BE49-F238E27FC236}">
                <a16:creationId xmlns:a16="http://schemas.microsoft.com/office/drawing/2014/main" id="{4AE2DC31-DB90-44F1-AAB0-98265B95480A}"/>
              </a:ext>
            </a:extLst>
          </p:cNvPr>
          <p:cNvSpPr/>
          <p:nvPr/>
        </p:nvSpPr>
        <p:spPr>
          <a:xfrm>
            <a:off x="-21753605" y="1333500"/>
            <a:ext cx="21730447" cy="11049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59706040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1500" fill="hold"/>
                                        <p:tgtEl>
                                          <p:spTgt spid="16"/>
                                        </p:tgtEl>
                                        <p:attrNameLst>
                                          <p:attrName>ppt_x</p:attrName>
                                        </p:attrNameLst>
                                      </p:cBhvr>
                                      <p:tavLst>
                                        <p:tav tm="0">
                                          <p:val>
                                            <p:strVal val="1+#ppt_w/2"/>
                                          </p:val>
                                        </p:tav>
                                        <p:tav tm="100000">
                                          <p:val>
                                            <p:strVal val="#ppt_x"/>
                                          </p:val>
                                        </p:tav>
                                      </p:tavLst>
                                    </p:anim>
                                    <p:anim calcmode="lin" valueType="num">
                                      <p:cBhvr additive="base">
                                        <p:cTn id="8" dur="1500" fill="hold"/>
                                        <p:tgtEl>
                                          <p:spTgt spid="16"/>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1500" fill="hold"/>
                                        <p:tgtEl>
                                          <p:spTgt spid="13"/>
                                        </p:tgtEl>
                                        <p:attrNameLst>
                                          <p:attrName>ppt_x</p:attrName>
                                        </p:attrNameLst>
                                      </p:cBhvr>
                                      <p:tavLst>
                                        <p:tav tm="0">
                                          <p:val>
                                            <p:strVal val="1+#ppt_w/2"/>
                                          </p:val>
                                        </p:tav>
                                        <p:tav tm="100000">
                                          <p:val>
                                            <p:strVal val="#ppt_x"/>
                                          </p:val>
                                        </p:tav>
                                      </p:tavLst>
                                    </p:anim>
                                    <p:anim calcmode="lin" valueType="num">
                                      <p:cBhvr additive="base">
                                        <p:cTn id="12" dur="1500" fill="hold"/>
                                        <p:tgtEl>
                                          <p:spTgt spid="13"/>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1500" fill="hold"/>
                                        <p:tgtEl>
                                          <p:spTgt spid="11"/>
                                        </p:tgtEl>
                                        <p:attrNameLst>
                                          <p:attrName>ppt_x</p:attrName>
                                        </p:attrNameLst>
                                      </p:cBhvr>
                                      <p:tavLst>
                                        <p:tav tm="0">
                                          <p:val>
                                            <p:strVal val="1+#ppt_w/2"/>
                                          </p:val>
                                        </p:tav>
                                        <p:tav tm="100000">
                                          <p:val>
                                            <p:strVal val="#ppt_x"/>
                                          </p:val>
                                        </p:tav>
                                      </p:tavLst>
                                    </p:anim>
                                    <p:anim calcmode="lin" valueType="num">
                                      <p:cBhvr additive="base">
                                        <p:cTn id="16" dur="1500" fill="hold"/>
                                        <p:tgtEl>
                                          <p:spTgt spid="11"/>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100"/>
                                  </p:stCondLst>
                                  <p:childTnLst>
                                    <p:set>
                                      <p:cBhvr>
                                        <p:cTn id="18" dur="1" fill="hold">
                                          <p:stCondLst>
                                            <p:cond delay="0"/>
                                          </p:stCondLst>
                                        </p:cTn>
                                        <p:tgtEl>
                                          <p:spTgt spid="12"/>
                                        </p:tgtEl>
                                        <p:attrNameLst>
                                          <p:attrName>style.visibility</p:attrName>
                                        </p:attrNameLst>
                                      </p:cBhvr>
                                      <p:to>
                                        <p:strVal val="visible"/>
                                      </p:to>
                                    </p:set>
                                    <p:anim calcmode="lin" valueType="num">
                                      <p:cBhvr additive="base">
                                        <p:cTn id="19" dur="1500" fill="hold"/>
                                        <p:tgtEl>
                                          <p:spTgt spid="12"/>
                                        </p:tgtEl>
                                        <p:attrNameLst>
                                          <p:attrName>ppt_x</p:attrName>
                                        </p:attrNameLst>
                                      </p:cBhvr>
                                      <p:tavLst>
                                        <p:tav tm="0">
                                          <p:val>
                                            <p:strVal val="1+#ppt_w/2"/>
                                          </p:val>
                                        </p:tav>
                                        <p:tav tm="100000">
                                          <p:val>
                                            <p:strVal val="#ppt_x"/>
                                          </p:val>
                                        </p:tav>
                                      </p:tavLst>
                                    </p:anim>
                                    <p:anim calcmode="lin" valueType="num">
                                      <p:cBhvr additive="base">
                                        <p:cTn id="20" dur="1500" fill="hold"/>
                                        <p:tgtEl>
                                          <p:spTgt spid="12"/>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additive="base">
                                        <p:cTn id="23" dur="1500" fill="hold"/>
                                        <p:tgtEl>
                                          <p:spTgt spid="15"/>
                                        </p:tgtEl>
                                        <p:attrNameLst>
                                          <p:attrName>ppt_x</p:attrName>
                                        </p:attrNameLst>
                                      </p:cBhvr>
                                      <p:tavLst>
                                        <p:tav tm="0">
                                          <p:val>
                                            <p:strVal val="1+#ppt_w/2"/>
                                          </p:val>
                                        </p:tav>
                                        <p:tav tm="100000">
                                          <p:val>
                                            <p:strVal val="#ppt_x"/>
                                          </p:val>
                                        </p:tav>
                                      </p:tavLst>
                                    </p:anim>
                                    <p:anim calcmode="lin" valueType="num">
                                      <p:cBhvr additive="base">
                                        <p:cTn id="24" dur="1500" fill="hold"/>
                                        <p:tgtEl>
                                          <p:spTgt spid="15"/>
                                        </p:tgtEl>
                                        <p:attrNameLst>
                                          <p:attrName>ppt_y</p:attrName>
                                        </p:attrNameLst>
                                      </p:cBhvr>
                                      <p:tavLst>
                                        <p:tav tm="0">
                                          <p:val>
                                            <p:strVal val="#ppt_y"/>
                                          </p:val>
                                        </p:tav>
                                        <p:tav tm="100000">
                                          <p:val>
                                            <p:strVal val="#ppt_y"/>
                                          </p:val>
                                        </p:tav>
                                      </p:tavLst>
                                    </p:anim>
                                  </p:childTnLst>
                                </p:cTn>
                              </p:par>
                              <p:par>
                                <p:cTn id="25" presetID="2" presetClass="entr" presetSubtype="2" decel="100000" fill="hold" grpId="0" nodeType="withEffect">
                                  <p:stCondLst>
                                    <p:cond delay="0"/>
                                  </p:stCondLst>
                                  <p:childTnLst>
                                    <p:set>
                                      <p:cBhvr>
                                        <p:cTn id="26" dur="1" fill="hold">
                                          <p:stCondLst>
                                            <p:cond delay="0"/>
                                          </p:stCondLst>
                                        </p:cTn>
                                        <p:tgtEl>
                                          <p:spTgt spid="14"/>
                                        </p:tgtEl>
                                        <p:attrNameLst>
                                          <p:attrName>style.visibility</p:attrName>
                                        </p:attrNameLst>
                                      </p:cBhvr>
                                      <p:to>
                                        <p:strVal val="visible"/>
                                      </p:to>
                                    </p:set>
                                    <p:anim calcmode="lin" valueType="num">
                                      <p:cBhvr additive="base">
                                        <p:cTn id="27" dur="1500" fill="hold"/>
                                        <p:tgtEl>
                                          <p:spTgt spid="14"/>
                                        </p:tgtEl>
                                        <p:attrNameLst>
                                          <p:attrName>ppt_x</p:attrName>
                                        </p:attrNameLst>
                                      </p:cBhvr>
                                      <p:tavLst>
                                        <p:tav tm="0">
                                          <p:val>
                                            <p:strVal val="1+#ppt_w/2"/>
                                          </p:val>
                                        </p:tav>
                                        <p:tav tm="100000">
                                          <p:val>
                                            <p:strVal val="#ppt_x"/>
                                          </p:val>
                                        </p:tav>
                                      </p:tavLst>
                                    </p:anim>
                                    <p:anim calcmode="lin" valueType="num">
                                      <p:cBhvr additive="base">
                                        <p:cTn id="28" dur="1500" fill="hold"/>
                                        <p:tgtEl>
                                          <p:spTgt spid="14"/>
                                        </p:tgtEl>
                                        <p:attrNameLst>
                                          <p:attrName>ppt_y</p:attrName>
                                        </p:attrNameLst>
                                      </p:cBhvr>
                                      <p:tavLst>
                                        <p:tav tm="0">
                                          <p:val>
                                            <p:strVal val="#ppt_y"/>
                                          </p:val>
                                        </p:tav>
                                        <p:tav tm="100000">
                                          <p:val>
                                            <p:strVal val="#ppt_y"/>
                                          </p:val>
                                        </p:tav>
                                      </p:tavLst>
                                    </p:anim>
                                  </p:childTnLst>
                                </p:cTn>
                              </p:par>
                              <p:par>
                                <p:cTn id="29" presetID="2" presetClass="entr" presetSubtype="2" decel="100000" fill="hold" grpId="0" nodeType="withEffect">
                                  <p:stCondLst>
                                    <p:cond delay="0"/>
                                  </p:stCondLst>
                                  <p:childTnLst>
                                    <p:set>
                                      <p:cBhvr>
                                        <p:cTn id="30" dur="1" fill="hold">
                                          <p:stCondLst>
                                            <p:cond delay="0"/>
                                          </p:stCondLst>
                                        </p:cTn>
                                        <p:tgtEl>
                                          <p:spTgt spid="18"/>
                                        </p:tgtEl>
                                        <p:attrNameLst>
                                          <p:attrName>style.visibility</p:attrName>
                                        </p:attrNameLst>
                                      </p:cBhvr>
                                      <p:to>
                                        <p:strVal val="visible"/>
                                      </p:to>
                                    </p:set>
                                    <p:anim calcmode="lin" valueType="num">
                                      <p:cBhvr additive="base">
                                        <p:cTn id="31" dur="1800" fill="hold"/>
                                        <p:tgtEl>
                                          <p:spTgt spid="18"/>
                                        </p:tgtEl>
                                        <p:attrNameLst>
                                          <p:attrName>ppt_x</p:attrName>
                                        </p:attrNameLst>
                                      </p:cBhvr>
                                      <p:tavLst>
                                        <p:tav tm="0">
                                          <p:val>
                                            <p:strVal val="1+#ppt_w/2"/>
                                          </p:val>
                                        </p:tav>
                                        <p:tav tm="100000">
                                          <p:val>
                                            <p:strVal val="#ppt_x"/>
                                          </p:val>
                                        </p:tav>
                                      </p:tavLst>
                                    </p:anim>
                                    <p:anim calcmode="lin" valueType="num">
                                      <p:cBhvr additive="base">
                                        <p:cTn id="32" dur="1800" fill="hold"/>
                                        <p:tgtEl>
                                          <p:spTgt spid="18"/>
                                        </p:tgtEl>
                                        <p:attrNameLst>
                                          <p:attrName>ppt_y</p:attrName>
                                        </p:attrNameLst>
                                      </p:cBhvr>
                                      <p:tavLst>
                                        <p:tav tm="0">
                                          <p:val>
                                            <p:strVal val="#ppt_y"/>
                                          </p:val>
                                        </p:tav>
                                        <p:tav tm="100000">
                                          <p:val>
                                            <p:strVal val="#ppt_y"/>
                                          </p:val>
                                        </p:tav>
                                      </p:tavLst>
                                    </p:anim>
                                  </p:childTnLst>
                                </p:cTn>
                              </p:par>
                              <p:par>
                                <p:cTn id="33" presetID="2" presetClass="entr" presetSubtype="2" decel="100000" fill="hold" grpId="0" nodeType="withEffect">
                                  <p:stCondLst>
                                    <p:cond delay="0"/>
                                  </p:stCondLst>
                                  <p:childTnLst>
                                    <p:set>
                                      <p:cBhvr>
                                        <p:cTn id="34" dur="1" fill="hold">
                                          <p:stCondLst>
                                            <p:cond delay="0"/>
                                          </p:stCondLst>
                                        </p:cTn>
                                        <p:tgtEl>
                                          <p:spTgt spid="19"/>
                                        </p:tgtEl>
                                        <p:attrNameLst>
                                          <p:attrName>style.visibility</p:attrName>
                                        </p:attrNameLst>
                                      </p:cBhvr>
                                      <p:to>
                                        <p:strVal val="visible"/>
                                      </p:to>
                                    </p:set>
                                    <p:anim calcmode="lin" valueType="num">
                                      <p:cBhvr additive="base">
                                        <p:cTn id="35" dur="1900" fill="hold"/>
                                        <p:tgtEl>
                                          <p:spTgt spid="19"/>
                                        </p:tgtEl>
                                        <p:attrNameLst>
                                          <p:attrName>ppt_x</p:attrName>
                                        </p:attrNameLst>
                                      </p:cBhvr>
                                      <p:tavLst>
                                        <p:tav tm="0">
                                          <p:val>
                                            <p:strVal val="1+#ppt_w/2"/>
                                          </p:val>
                                        </p:tav>
                                        <p:tav tm="100000">
                                          <p:val>
                                            <p:strVal val="#ppt_x"/>
                                          </p:val>
                                        </p:tav>
                                      </p:tavLst>
                                    </p:anim>
                                    <p:anim calcmode="lin" valueType="num">
                                      <p:cBhvr additive="base">
                                        <p:cTn id="36" dur="1900" fill="hold"/>
                                        <p:tgtEl>
                                          <p:spTgt spid="19"/>
                                        </p:tgtEl>
                                        <p:attrNameLst>
                                          <p:attrName>ppt_y</p:attrName>
                                        </p:attrNameLst>
                                      </p:cBhvr>
                                      <p:tavLst>
                                        <p:tav tm="0">
                                          <p:val>
                                            <p:strVal val="#ppt_y"/>
                                          </p:val>
                                        </p:tav>
                                        <p:tav tm="100000">
                                          <p:val>
                                            <p:strVal val="#ppt_y"/>
                                          </p:val>
                                        </p:tav>
                                      </p:tavLst>
                                    </p:anim>
                                  </p:childTnLst>
                                </p:cTn>
                              </p:par>
                              <p:par>
                                <p:cTn id="37" presetID="2" presetClass="entr" presetSubtype="2" decel="100000" fill="hold" grpId="0" nodeType="withEffect">
                                  <p:stCondLst>
                                    <p:cond delay="0"/>
                                  </p:stCondLst>
                                  <p:childTnLst>
                                    <p:set>
                                      <p:cBhvr>
                                        <p:cTn id="38" dur="1" fill="hold">
                                          <p:stCondLst>
                                            <p:cond delay="0"/>
                                          </p:stCondLst>
                                        </p:cTn>
                                        <p:tgtEl>
                                          <p:spTgt spid="20"/>
                                        </p:tgtEl>
                                        <p:attrNameLst>
                                          <p:attrName>style.visibility</p:attrName>
                                        </p:attrNameLst>
                                      </p:cBhvr>
                                      <p:to>
                                        <p:strVal val="visible"/>
                                      </p:to>
                                    </p:set>
                                    <p:anim calcmode="lin" valueType="num">
                                      <p:cBhvr additive="base">
                                        <p:cTn id="39" dur="2000" fill="hold"/>
                                        <p:tgtEl>
                                          <p:spTgt spid="20"/>
                                        </p:tgtEl>
                                        <p:attrNameLst>
                                          <p:attrName>ppt_x</p:attrName>
                                        </p:attrNameLst>
                                      </p:cBhvr>
                                      <p:tavLst>
                                        <p:tav tm="0">
                                          <p:val>
                                            <p:strVal val="1+#ppt_w/2"/>
                                          </p:val>
                                        </p:tav>
                                        <p:tav tm="100000">
                                          <p:val>
                                            <p:strVal val="#ppt_x"/>
                                          </p:val>
                                        </p:tav>
                                      </p:tavLst>
                                    </p:anim>
                                    <p:anim calcmode="lin" valueType="num">
                                      <p:cBhvr additive="base">
                                        <p:cTn id="40" dur="2000" fill="hold"/>
                                        <p:tgtEl>
                                          <p:spTgt spid="2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p:bldP spid="13" grpId="0"/>
      <p:bldP spid="14" grpId="0" animBg="1"/>
      <p:bldP spid="15" grpId="0"/>
      <p:bldP spid="16" grpId="0"/>
      <p:bldP spid="18" grpId="0" animBg="1"/>
      <p:bldP spid="19" grpId="0" animBg="1"/>
      <p:bldP spid="20" grpId="0" animBg="1"/>
    </p:bld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EE775FD7-D976-4AE6-8E3D-203308AEA062}"/>
              </a:ext>
            </a:extLst>
          </p:cNvPr>
          <p:cNvSpPr>
            <a:spLocks noGrp="1"/>
          </p:cNvSpPr>
          <p:nvPr>
            <p:ph type="pic" sz="quarter" idx="13"/>
          </p:nvPr>
        </p:nvSpPr>
        <p:spPr/>
      </p:sp>
      <p:sp>
        <p:nvSpPr>
          <p:cNvPr id="9" name="Picture Placeholder 8">
            <a:extLst>
              <a:ext uri="{FF2B5EF4-FFF2-40B4-BE49-F238E27FC236}">
                <a16:creationId xmlns:a16="http://schemas.microsoft.com/office/drawing/2014/main" id="{01A90C0B-8197-415F-BB13-DB09E5BF7CD0}"/>
              </a:ext>
            </a:extLst>
          </p:cNvPr>
          <p:cNvSpPr>
            <a:spLocks noGrp="1"/>
          </p:cNvSpPr>
          <p:nvPr>
            <p:ph type="pic" sz="quarter" idx="12"/>
          </p:nvPr>
        </p:nvSpPr>
        <p:spPr/>
      </p:sp>
      <p:sp>
        <p:nvSpPr>
          <p:cNvPr id="5" name="Rectangle 4">
            <a:extLst>
              <a:ext uri="{FF2B5EF4-FFF2-40B4-BE49-F238E27FC236}">
                <a16:creationId xmlns:a16="http://schemas.microsoft.com/office/drawing/2014/main" id="{D47DD505-3AC2-43A8-B76F-750E32236337}"/>
              </a:ext>
            </a:extLst>
          </p:cNvPr>
          <p:cNvSpPr/>
          <p:nvPr/>
        </p:nvSpPr>
        <p:spPr>
          <a:xfrm>
            <a:off x="9967222" y="1295400"/>
            <a:ext cx="4479235" cy="11049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2">
            <a:extLst>
              <a:ext uri="{FF2B5EF4-FFF2-40B4-BE49-F238E27FC236}">
                <a16:creationId xmlns:a16="http://schemas.microsoft.com/office/drawing/2014/main" id="{4BC4D8DD-BF23-44E3-8CB4-79AE4134EF0E}"/>
              </a:ext>
            </a:extLst>
          </p:cNvPr>
          <p:cNvSpPr/>
          <p:nvPr/>
        </p:nvSpPr>
        <p:spPr>
          <a:xfrm>
            <a:off x="1563687" y="1333500"/>
            <a:ext cx="21259800" cy="11049000"/>
          </a:xfrm>
          <a:prstGeom prst="rect">
            <a:avLst/>
          </a:prstGeom>
          <a:noFill/>
          <a:ln w="1905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Picture Placeholder 3">
            <a:extLst>
              <a:ext uri="{FF2B5EF4-FFF2-40B4-BE49-F238E27FC236}">
                <a16:creationId xmlns:a16="http://schemas.microsoft.com/office/drawing/2014/main" id="{B2F016DF-0475-4123-B038-EAE9B8FE524F}"/>
              </a:ext>
            </a:extLst>
          </p:cNvPr>
          <p:cNvSpPr>
            <a:spLocks noGrp="1"/>
          </p:cNvSpPr>
          <p:nvPr>
            <p:ph type="pic" sz="quarter" idx="14"/>
          </p:nvPr>
        </p:nvSpPr>
        <p:spPr/>
      </p:sp>
      <p:sp>
        <p:nvSpPr>
          <p:cNvPr id="21" name="TextBox 20">
            <a:extLst>
              <a:ext uri="{FF2B5EF4-FFF2-40B4-BE49-F238E27FC236}">
                <a16:creationId xmlns:a16="http://schemas.microsoft.com/office/drawing/2014/main" id="{817C675B-A969-40FF-B401-969D92A7F902}"/>
              </a:ext>
            </a:extLst>
          </p:cNvPr>
          <p:cNvSpPr txBox="1"/>
          <p:nvPr/>
        </p:nvSpPr>
        <p:spPr>
          <a:xfrm>
            <a:off x="10411963" y="8882281"/>
            <a:ext cx="3563248" cy="2862322"/>
          </a:xfrm>
          <a:prstGeom prst="rect">
            <a:avLst/>
          </a:prstGeom>
          <a:noFill/>
        </p:spPr>
        <p:txBody>
          <a:bodyPr wrap="square" rtlCol="0">
            <a:spAutoFit/>
          </a:bodyPr>
          <a:lstStyle/>
          <a:p>
            <a:r>
              <a:rPr lang="en-US"/>
              <a:t>Pellentesque eget euismod velit, ac hendrerit magna. Etiam sit amet ipsum vehicula, feugiat neque sit amet, gravida ipsum. Nunc risus diam, posuere sed pretium at, dignissim ac dolor. Nunc sed sagittis velit. Nam vehicula felis at pretium bibendum. Mauris dapibus aliquet egestas. Sed maximus aliquam dolor placerat semper.</a:t>
            </a:r>
          </a:p>
        </p:txBody>
      </p:sp>
      <p:sp>
        <p:nvSpPr>
          <p:cNvPr id="24" name="TextBox 23">
            <a:extLst>
              <a:ext uri="{FF2B5EF4-FFF2-40B4-BE49-F238E27FC236}">
                <a16:creationId xmlns:a16="http://schemas.microsoft.com/office/drawing/2014/main" id="{03057F4F-A374-421F-88F8-EFAC7E066657}"/>
              </a:ext>
            </a:extLst>
          </p:cNvPr>
          <p:cNvSpPr txBox="1"/>
          <p:nvPr/>
        </p:nvSpPr>
        <p:spPr>
          <a:xfrm>
            <a:off x="2239215" y="6534835"/>
            <a:ext cx="2680542" cy="646331"/>
          </a:xfrm>
          <a:prstGeom prst="rect">
            <a:avLst/>
          </a:prstGeom>
          <a:noFill/>
        </p:spPr>
        <p:txBody>
          <a:bodyPr wrap="none" rtlCol="0">
            <a:spAutoFit/>
          </a:bodyPr>
          <a:lstStyle/>
          <a:p>
            <a:r>
              <a:rPr lang="en-US" sz="3600" b="1">
                <a:latin typeface="+mj-lt"/>
              </a:rPr>
              <a:t>Portfolio </a:t>
            </a:r>
            <a:r>
              <a:rPr lang="en-US" sz="2000" b="1">
                <a:latin typeface="+mj-lt"/>
              </a:rPr>
              <a:t>#001</a:t>
            </a:r>
            <a:endParaRPr lang="en-US" sz="3600" b="1">
              <a:latin typeface="+mj-lt"/>
            </a:endParaRPr>
          </a:p>
        </p:txBody>
      </p:sp>
      <p:grpSp>
        <p:nvGrpSpPr>
          <p:cNvPr id="28" name="Group 27">
            <a:extLst>
              <a:ext uri="{FF2B5EF4-FFF2-40B4-BE49-F238E27FC236}">
                <a16:creationId xmlns:a16="http://schemas.microsoft.com/office/drawing/2014/main" id="{6CCDDFBF-C7F9-4F0B-883C-0594E940D556}"/>
              </a:ext>
            </a:extLst>
          </p:cNvPr>
          <p:cNvGrpSpPr/>
          <p:nvPr/>
        </p:nvGrpSpPr>
        <p:grpSpPr>
          <a:xfrm>
            <a:off x="20189842" y="6577492"/>
            <a:ext cx="1543361" cy="523220"/>
            <a:chOff x="20189842" y="6577492"/>
            <a:chExt cx="1543361" cy="523220"/>
          </a:xfrm>
        </p:grpSpPr>
        <p:sp>
          <p:nvSpPr>
            <p:cNvPr id="25" name="Freeform 5">
              <a:extLst>
                <a:ext uri="{FF2B5EF4-FFF2-40B4-BE49-F238E27FC236}">
                  <a16:creationId xmlns:a16="http://schemas.microsoft.com/office/drawing/2014/main" id="{7093EC06-5A4F-45C9-BB8E-520193668A41}"/>
                </a:ext>
              </a:extLst>
            </p:cNvPr>
            <p:cNvSpPr>
              <a:spLocks noEditPoints="1"/>
            </p:cNvSpPr>
            <p:nvPr/>
          </p:nvSpPr>
          <p:spPr bwMode="auto">
            <a:xfrm>
              <a:off x="21356672" y="6686249"/>
              <a:ext cx="376531" cy="3435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lumMod val="90000"/>
                <a:lumOff val="10000"/>
              </a:schemeClr>
            </a:solidFill>
            <a:ln w="1524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6" name="TextBox 25">
              <a:extLst>
                <a:ext uri="{FF2B5EF4-FFF2-40B4-BE49-F238E27FC236}">
                  <a16:creationId xmlns:a16="http://schemas.microsoft.com/office/drawing/2014/main" id="{57725CEA-2FCC-46DB-B15B-7309221F2D95}"/>
                </a:ext>
              </a:extLst>
            </p:cNvPr>
            <p:cNvSpPr txBox="1"/>
            <p:nvPr/>
          </p:nvSpPr>
          <p:spPr>
            <a:xfrm>
              <a:off x="20189842" y="6577492"/>
              <a:ext cx="1096775" cy="523220"/>
            </a:xfrm>
            <a:prstGeom prst="rect">
              <a:avLst/>
            </a:prstGeom>
            <a:noFill/>
          </p:spPr>
          <p:txBody>
            <a:bodyPr wrap="none" rtlCol="0" anchor="ctr">
              <a:spAutoFit/>
            </a:bodyPr>
            <a:lstStyle/>
            <a:p>
              <a:pPr algn="l"/>
              <a:r>
                <a:rPr lang="en-US" sz="2800" b="1">
                  <a:solidFill>
                    <a:schemeClr val="tx1">
                      <a:lumMod val="90000"/>
                      <a:lumOff val="10000"/>
                    </a:schemeClr>
                  </a:solidFill>
                  <a:latin typeface="+mj-lt"/>
                </a:rPr>
                <a:t>more</a:t>
              </a:r>
            </a:p>
          </p:txBody>
        </p:sp>
      </p:grpSp>
      <p:sp>
        <p:nvSpPr>
          <p:cNvPr id="27" name="TextBox 26">
            <a:extLst>
              <a:ext uri="{FF2B5EF4-FFF2-40B4-BE49-F238E27FC236}">
                <a16:creationId xmlns:a16="http://schemas.microsoft.com/office/drawing/2014/main" id="{0669775B-0010-4EA3-827A-99BDEB9F8FFE}"/>
              </a:ext>
            </a:extLst>
          </p:cNvPr>
          <p:cNvSpPr txBox="1"/>
          <p:nvPr/>
        </p:nvSpPr>
        <p:spPr>
          <a:xfrm>
            <a:off x="10680730" y="2496967"/>
            <a:ext cx="3025715" cy="5509200"/>
          </a:xfrm>
          <a:prstGeom prst="rect">
            <a:avLst/>
          </a:prstGeom>
          <a:noFill/>
        </p:spPr>
        <p:txBody>
          <a:bodyPr wrap="square" rtlCol="0">
            <a:spAutoFit/>
          </a:bodyPr>
          <a:lstStyle/>
          <a:p>
            <a:pPr algn="ctr"/>
            <a:r>
              <a:rPr lang="en-US" sz="4400" b="1">
                <a:latin typeface="+mj-lt"/>
              </a:rPr>
              <a:t>Creating inspiring ideas and building brands that truly matter to people.</a:t>
            </a:r>
          </a:p>
        </p:txBody>
      </p:sp>
    </p:spTree>
    <p:extLst>
      <p:ext uri="{BB962C8B-B14F-4D97-AF65-F5344CB8AC3E}">
        <p14:creationId xmlns:p14="http://schemas.microsoft.com/office/powerpoint/2010/main" val="18897587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24"/>
                                        </p:tgtEl>
                                        <p:attrNameLst>
                                          <p:attrName>style.visibility</p:attrName>
                                        </p:attrNameLst>
                                      </p:cBhvr>
                                      <p:to>
                                        <p:strVal val="visible"/>
                                      </p:to>
                                    </p:set>
                                    <p:anim calcmode="lin" valueType="num">
                                      <p:cBhvr additive="base">
                                        <p:cTn id="11" dur="1500" fill="hold"/>
                                        <p:tgtEl>
                                          <p:spTgt spid="24"/>
                                        </p:tgtEl>
                                        <p:attrNameLst>
                                          <p:attrName>ppt_x</p:attrName>
                                        </p:attrNameLst>
                                      </p:cBhvr>
                                      <p:tavLst>
                                        <p:tav tm="0">
                                          <p:val>
                                            <p:strVal val="#ppt_x"/>
                                          </p:val>
                                        </p:tav>
                                        <p:tav tm="100000">
                                          <p:val>
                                            <p:strVal val="#ppt_x"/>
                                          </p:val>
                                        </p:tav>
                                      </p:tavLst>
                                    </p:anim>
                                    <p:anim calcmode="lin" valueType="num">
                                      <p:cBhvr additive="base">
                                        <p:cTn id="12" dur="1500" fill="hold"/>
                                        <p:tgtEl>
                                          <p:spTgt spid="24"/>
                                        </p:tgtEl>
                                        <p:attrNameLst>
                                          <p:attrName>ppt_y</p:attrName>
                                        </p:attrNameLst>
                                      </p:cBhvr>
                                      <p:tavLst>
                                        <p:tav tm="0">
                                          <p:val>
                                            <p:strVal val="0-#ppt_h/2"/>
                                          </p:val>
                                        </p:tav>
                                        <p:tav tm="100000">
                                          <p:val>
                                            <p:strVal val="#ppt_y"/>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27"/>
                                        </p:tgtEl>
                                        <p:attrNameLst>
                                          <p:attrName>style.visibility</p:attrName>
                                        </p:attrNameLst>
                                      </p:cBhvr>
                                      <p:to>
                                        <p:strVal val="visible"/>
                                      </p:to>
                                    </p:set>
                                    <p:anim calcmode="lin" valueType="num">
                                      <p:cBhvr additive="base">
                                        <p:cTn id="15" dur="1500" fill="hold"/>
                                        <p:tgtEl>
                                          <p:spTgt spid="27"/>
                                        </p:tgtEl>
                                        <p:attrNameLst>
                                          <p:attrName>ppt_x</p:attrName>
                                        </p:attrNameLst>
                                      </p:cBhvr>
                                      <p:tavLst>
                                        <p:tav tm="0">
                                          <p:val>
                                            <p:strVal val="#ppt_x"/>
                                          </p:val>
                                        </p:tav>
                                        <p:tav tm="100000">
                                          <p:val>
                                            <p:strVal val="#ppt_x"/>
                                          </p:val>
                                        </p:tav>
                                      </p:tavLst>
                                    </p:anim>
                                    <p:anim calcmode="lin" valueType="num">
                                      <p:cBhvr additive="base">
                                        <p:cTn id="16" dur="1500" fill="hold"/>
                                        <p:tgtEl>
                                          <p:spTgt spid="27"/>
                                        </p:tgtEl>
                                        <p:attrNameLst>
                                          <p:attrName>ppt_y</p:attrName>
                                        </p:attrNameLst>
                                      </p:cBhvr>
                                      <p:tavLst>
                                        <p:tav tm="0">
                                          <p:val>
                                            <p:strVal val="0-#ppt_h/2"/>
                                          </p:val>
                                        </p:tav>
                                        <p:tav tm="100000">
                                          <p:val>
                                            <p:strVal val="#ppt_y"/>
                                          </p:val>
                                        </p:tav>
                                      </p:tavLst>
                                    </p:anim>
                                  </p:childTnLst>
                                </p:cTn>
                              </p:par>
                              <p:par>
                                <p:cTn id="17" presetID="2" presetClass="entr" presetSubtype="1" decel="100000" fill="hold" grpId="0" nodeType="withEffect">
                                  <p:stCondLst>
                                    <p:cond delay="0"/>
                                  </p:stCondLst>
                                  <p:childTnLst>
                                    <p:set>
                                      <p:cBhvr>
                                        <p:cTn id="18" dur="1" fill="hold">
                                          <p:stCondLst>
                                            <p:cond delay="0"/>
                                          </p:stCondLst>
                                        </p:cTn>
                                        <p:tgtEl>
                                          <p:spTgt spid="21"/>
                                        </p:tgtEl>
                                        <p:attrNameLst>
                                          <p:attrName>style.visibility</p:attrName>
                                        </p:attrNameLst>
                                      </p:cBhvr>
                                      <p:to>
                                        <p:strVal val="visible"/>
                                      </p:to>
                                    </p:set>
                                    <p:anim calcmode="lin" valueType="num">
                                      <p:cBhvr additive="base">
                                        <p:cTn id="19" dur="1500" fill="hold"/>
                                        <p:tgtEl>
                                          <p:spTgt spid="21"/>
                                        </p:tgtEl>
                                        <p:attrNameLst>
                                          <p:attrName>ppt_x</p:attrName>
                                        </p:attrNameLst>
                                      </p:cBhvr>
                                      <p:tavLst>
                                        <p:tav tm="0">
                                          <p:val>
                                            <p:strVal val="#ppt_x"/>
                                          </p:val>
                                        </p:tav>
                                        <p:tav tm="100000">
                                          <p:val>
                                            <p:strVal val="#ppt_x"/>
                                          </p:val>
                                        </p:tav>
                                      </p:tavLst>
                                    </p:anim>
                                    <p:anim calcmode="lin" valueType="num">
                                      <p:cBhvr additive="base">
                                        <p:cTn id="20" dur="1500" fill="hold"/>
                                        <p:tgtEl>
                                          <p:spTgt spid="21"/>
                                        </p:tgtEl>
                                        <p:attrNameLst>
                                          <p:attrName>ppt_y</p:attrName>
                                        </p:attrNameLst>
                                      </p:cBhvr>
                                      <p:tavLst>
                                        <p:tav tm="0">
                                          <p:val>
                                            <p:strVal val="0-#ppt_h/2"/>
                                          </p:val>
                                        </p:tav>
                                        <p:tav tm="100000">
                                          <p:val>
                                            <p:strVal val="#ppt_y"/>
                                          </p:val>
                                        </p:tav>
                                      </p:tavLst>
                                    </p:anim>
                                  </p:childTnLst>
                                </p:cTn>
                              </p:par>
                              <p:par>
                                <p:cTn id="21" presetID="2" presetClass="entr" presetSubtype="1" decel="100000" fill="hold" nodeType="withEffect">
                                  <p:stCondLst>
                                    <p:cond delay="0"/>
                                  </p:stCondLst>
                                  <p:childTnLst>
                                    <p:set>
                                      <p:cBhvr>
                                        <p:cTn id="22" dur="1" fill="hold">
                                          <p:stCondLst>
                                            <p:cond delay="0"/>
                                          </p:stCondLst>
                                        </p:cTn>
                                        <p:tgtEl>
                                          <p:spTgt spid="28"/>
                                        </p:tgtEl>
                                        <p:attrNameLst>
                                          <p:attrName>style.visibility</p:attrName>
                                        </p:attrNameLst>
                                      </p:cBhvr>
                                      <p:to>
                                        <p:strVal val="visible"/>
                                      </p:to>
                                    </p:set>
                                    <p:anim calcmode="lin" valueType="num">
                                      <p:cBhvr additive="base">
                                        <p:cTn id="23" dur="1500" fill="hold"/>
                                        <p:tgtEl>
                                          <p:spTgt spid="28"/>
                                        </p:tgtEl>
                                        <p:attrNameLst>
                                          <p:attrName>ppt_x</p:attrName>
                                        </p:attrNameLst>
                                      </p:cBhvr>
                                      <p:tavLst>
                                        <p:tav tm="0">
                                          <p:val>
                                            <p:strVal val="#ppt_x"/>
                                          </p:val>
                                        </p:tav>
                                        <p:tav tm="100000">
                                          <p:val>
                                            <p:strVal val="#ppt_x"/>
                                          </p:val>
                                        </p:tav>
                                      </p:tavLst>
                                    </p:anim>
                                    <p:anim calcmode="lin" valueType="num">
                                      <p:cBhvr additive="base">
                                        <p:cTn id="24" dur="1500" fill="hold"/>
                                        <p:tgtEl>
                                          <p:spTgt spid="2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21" grpId="0"/>
      <p:bldP spid="24" grpId="0"/>
      <p:bldP spid="27" grpId="0"/>
    </p:bldLst>
  </p:timing>
</p:sld>
</file>

<file path=ppt/slides/slide21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7" name="Picture Placeholder 6">
            <a:extLst>
              <a:ext uri="{FF2B5EF4-FFF2-40B4-BE49-F238E27FC236}">
                <a16:creationId xmlns:a16="http://schemas.microsoft.com/office/drawing/2014/main" id="{5A6E2AF4-92BD-4385-B143-D2EC23FB7DF9}"/>
              </a:ext>
            </a:extLst>
          </p:cNvPr>
          <p:cNvSpPr>
            <a:spLocks noGrp="1"/>
          </p:cNvSpPr>
          <p:nvPr>
            <p:ph type="pic" sz="quarter" idx="12"/>
          </p:nvPr>
        </p:nvSpPr>
        <p:spPr/>
      </p:sp>
      <p:sp>
        <p:nvSpPr>
          <p:cNvPr id="4" name="Picture Placeholder 3">
            <a:extLst>
              <a:ext uri="{FF2B5EF4-FFF2-40B4-BE49-F238E27FC236}">
                <a16:creationId xmlns:a16="http://schemas.microsoft.com/office/drawing/2014/main" id="{9D3BA83C-9A43-498E-A263-FD3D27E782D3}"/>
              </a:ext>
            </a:extLst>
          </p:cNvPr>
          <p:cNvSpPr>
            <a:spLocks noGrp="1"/>
          </p:cNvSpPr>
          <p:nvPr>
            <p:ph type="pic" sz="quarter" idx="13"/>
          </p:nvPr>
        </p:nvSpPr>
        <p:spPr/>
      </p:sp>
      <p:sp>
        <p:nvSpPr>
          <p:cNvPr id="9" name="Picture Placeholder 8">
            <a:extLst>
              <a:ext uri="{FF2B5EF4-FFF2-40B4-BE49-F238E27FC236}">
                <a16:creationId xmlns:a16="http://schemas.microsoft.com/office/drawing/2014/main" id="{BE2FD4A2-4518-4CB4-8949-E7A31952F6BC}"/>
              </a:ext>
            </a:extLst>
          </p:cNvPr>
          <p:cNvSpPr>
            <a:spLocks noGrp="1"/>
          </p:cNvSpPr>
          <p:nvPr>
            <p:ph type="pic" sz="quarter" idx="14"/>
          </p:nvPr>
        </p:nvSpPr>
        <p:spPr/>
      </p:sp>
      <p:sp>
        <p:nvSpPr>
          <p:cNvPr id="5" name="Rectangle 4">
            <a:extLst>
              <a:ext uri="{FF2B5EF4-FFF2-40B4-BE49-F238E27FC236}">
                <a16:creationId xmlns:a16="http://schemas.microsoft.com/office/drawing/2014/main" id="{D47DD505-3AC2-43A8-B76F-750E32236337}"/>
              </a:ext>
            </a:extLst>
          </p:cNvPr>
          <p:cNvSpPr/>
          <p:nvPr/>
        </p:nvSpPr>
        <p:spPr>
          <a:xfrm>
            <a:off x="9967222" y="1295400"/>
            <a:ext cx="4479235" cy="11049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2">
            <a:extLst>
              <a:ext uri="{FF2B5EF4-FFF2-40B4-BE49-F238E27FC236}">
                <a16:creationId xmlns:a16="http://schemas.microsoft.com/office/drawing/2014/main" id="{4BC4D8DD-BF23-44E3-8CB4-79AE4134EF0E}"/>
              </a:ext>
            </a:extLst>
          </p:cNvPr>
          <p:cNvSpPr/>
          <p:nvPr/>
        </p:nvSpPr>
        <p:spPr>
          <a:xfrm>
            <a:off x="1563687" y="1333500"/>
            <a:ext cx="21259800" cy="11049000"/>
          </a:xfrm>
          <a:prstGeom prst="rect">
            <a:avLst/>
          </a:prstGeom>
          <a:noFill/>
          <a:ln w="1905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TextBox 20">
            <a:extLst>
              <a:ext uri="{FF2B5EF4-FFF2-40B4-BE49-F238E27FC236}">
                <a16:creationId xmlns:a16="http://schemas.microsoft.com/office/drawing/2014/main" id="{817C675B-A969-40FF-B401-969D92A7F902}"/>
              </a:ext>
            </a:extLst>
          </p:cNvPr>
          <p:cNvSpPr txBox="1"/>
          <p:nvPr/>
        </p:nvSpPr>
        <p:spPr>
          <a:xfrm>
            <a:off x="10411963" y="8882281"/>
            <a:ext cx="3563248" cy="2862322"/>
          </a:xfrm>
          <a:prstGeom prst="rect">
            <a:avLst/>
          </a:prstGeom>
          <a:noFill/>
        </p:spPr>
        <p:txBody>
          <a:bodyPr wrap="square" rtlCol="0">
            <a:spAutoFit/>
          </a:bodyPr>
          <a:lstStyle/>
          <a:p>
            <a:r>
              <a:rPr lang="en-US"/>
              <a:t>Pellentesque eget euismod velit, ac hendrerit magna. Etiam sit amet ipsum vehicula, feugiat neque sit amet, gravida ipsum. Nunc risus diam, posuere sed pretium at, dignissim ac dolor. Nunc sed sagittis velit. Nam vehicula felis at pretium bibendum. Mauris dapibus aliquet egestas. Sed maximus aliquam dolor placerat semper.</a:t>
            </a:r>
          </a:p>
        </p:txBody>
      </p:sp>
      <p:sp>
        <p:nvSpPr>
          <p:cNvPr id="24" name="TextBox 23">
            <a:extLst>
              <a:ext uri="{FF2B5EF4-FFF2-40B4-BE49-F238E27FC236}">
                <a16:creationId xmlns:a16="http://schemas.microsoft.com/office/drawing/2014/main" id="{03057F4F-A374-421F-88F8-EFAC7E066657}"/>
              </a:ext>
            </a:extLst>
          </p:cNvPr>
          <p:cNvSpPr txBox="1"/>
          <p:nvPr/>
        </p:nvSpPr>
        <p:spPr>
          <a:xfrm>
            <a:off x="2239215" y="6534835"/>
            <a:ext cx="2680542" cy="646331"/>
          </a:xfrm>
          <a:prstGeom prst="rect">
            <a:avLst/>
          </a:prstGeom>
          <a:noFill/>
        </p:spPr>
        <p:txBody>
          <a:bodyPr wrap="none" rtlCol="0">
            <a:spAutoFit/>
          </a:bodyPr>
          <a:lstStyle/>
          <a:p>
            <a:r>
              <a:rPr lang="en-US" sz="3600" b="1">
                <a:latin typeface="+mj-lt"/>
              </a:rPr>
              <a:t>Portfolio </a:t>
            </a:r>
            <a:r>
              <a:rPr lang="en-US" sz="2000" b="1">
                <a:latin typeface="+mj-lt"/>
              </a:rPr>
              <a:t>#001</a:t>
            </a:r>
            <a:endParaRPr lang="en-US" sz="3600" b="1">
              <a:latin typeface="+mj-lt"/>
            </a:endParaRPr>
          </a:p>
        </p:txBody>
      </p:sp>
      <p:grpSp>
        <p:nvGrpSpPr>
          <p:cNvPr id="28" name="Group 27">
            <a:extLst>
              <a:ext uri="{FF2B5EF4-FFF2-40B4-BE49-F238E27FC236}">
                <a16:creationId xmlns:a16="http://schemas.microsoft.com/office/drawing/2014/main" id="{6CCDDFBF-C7F9-4F0B-883C-0594E940D556}"/>
              </a:ext>
            </a:extLst>
          </p:cNvPr>
          <p:cNvGrpSpPr/>
          <p:nvPr/>
        </p:nvGrpSpPr>
        <p:grpSpPr>
          <a:xfrm>
            <a:off x="20189842" y="6577492"/>
            <a:ext cx="1543361" cy="523220"/>
            <a:chOff x="20189842" y="6577492"/>
            <a:chExt cx="1543361" cy="523220"/>
          </a:xfrm>
        </p:grpSpPr>
        <p:sp>
          <p:nvSpPr>
            <p:cNvPr id="25" name="Freeform 5">
              <a:extLst>
                <a:ext uri="{FF2B5EF4-FFF2-40B4-BE49-F238E27FC236}">
                  <a16:creationId xmlns:a16="http://schemas.microsoft.com/office/drawing/2014/main" id="{7093EC06-5A4F-45C9-BB8E-520193668A41}"/>
                </a:ext>
              </a:extLst>
            </p:cNvPr>
            <p:cNvSpPr>
              <a:spLocks noEditPoints="1"/>
            </p:cNvSpPr>
            <p:nvPr/>
          </p:nvSpPr>
          <p:spPr bwMode="auto">
            <a:xfrm>
              <a:off x="21356672" y="6686249"/>
              <a:ext cx="376531" cy="3435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lumMod val="90000"/>
                <a:lumOff val="10000"/>
              </a:schemeClr>
            </a:solidFill>
            <a:ln w="15240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6" name="TextBox 25">
              <a:extLst>
                <a:ext uri="{FF2B5EF4-FFF2-40B4-BE49-F238E27FC236}">
                  <a16:creationId xmlns:a16="http://schemas.microsoft.com/office/drawing/2014/main" id="{57725CEA-2FCC-46DB-B15B-7309221F2D95}"/>
                </a:ext>
              </a:extLst>
            </p:cNvPr>
            <p:cNvSpPr txBox="1"/>
            <p:nvPr/>
          </p:nvSpPr>
          <p:spPr>
            <a:xfrm>
              <a:off x="20189842" y="6577492"/>
              <a:ext cx="1096775" cy="523220"/>
            </a:xfrm>
            <a:prstGeom prst="rect">
              <a:avLst/>
            </a:prstGeom>
            <a:noFill/>
          </p:spPr>
          <p:txBody>
            <a:bodyPr wrap="none" rtlCol="0" anchor="ctr">
              <a:spAutoFit/>
            </a:bodyPr>
            <a:lstStyle/>
            <a:p>
              <a:pPr algn="l"/>
              <a:r>
                <a:rPr lang="en-US" sz="2800" b="1">
                  <a:solidFill>
                    <a:schemeClr val="tx1">
                      <a:lumMod val="90000"/>
                      <a:lumOff val="10000"/>
                    </a:schemeClr>
                  </a:solidFill>
                  <a:latin typeface="+mj-lt"/>
                </a:rPr>
                <a:t>more</a:t>
              </a:r>
            </a:p>
          </p:txBody>
        </p:sp>
      </p:grpSp>
      <p:sp>
        <p:nvSpPr>
          <p:cNvPr id="27" name="TextBox 26">
            <a:extLst>
              <a:ext uri="{FF2B5EF4-FFF2-40B4-BE49-F238E27FC236}">
                <a16:creationId xmlns:a16="http://schemas.microsoft.com/office/drawing/2014/main" id="{0669775B-0010-4EA3-827A-99BDEB9F8FFE}"/>
              </a:ext>
            </a:extLst>
          </p:cNvPr>
          <p:cNvSpPr txBox="1"/>
          <p:nvPr/>
        </p:nvSpPr>
        <p:spPr>
          <a:xfrm>
            <a:off x="10680730" y="2496967"/>
            <a:ext cx="3025715" cy="5509200"/>
          </a:xfrm>
          <a:prstGeom prst="rect">
            <a:avLst/>
          </a:prstGeom>
          <a:noFill/>
        </p:spPr>
        <p:txBody>
          <a:bodyPr wrap="square" rtlCol="0">
            <a:spAutoFit/>
          </a:bodyPr>
          <a:lstStyle/>
          <a:p>
            <a:pPr algn="ctr"/>
            <a:r>
              <a:rPr lang="en-US" sz="4400" b="1">
                <a:latin typeface="+mj-lt"/>
              </a:rPr>
              <a:t>Creating inspiring ideas and building brands that truly matter to people.</a:t>
            </a:r>
          </a:p>
        </p:txBody>
      </p:sp>
    </p:spTree>
    <p:extLst>
      <p:ext uri="{BB962C8B-B14F-4D97-AF65-F5344CB8AC3E}">
        <p14:creationId xmlns:p14="http://schemas.microsoft.com/office/powerpoint/2010/main" val="223459004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ppt_x"/>
                                          </p:val>
                                        </p:tav>
                                        <p:tav tm="100000">
                                          <p:val>
                                            <p:strVal val="#ppt_x"/>
                                          </p:val>
                                        </p:tav>
                                      </p:tavLst>
                                    </p:anim>
                                    <p:anim calcmode="lin" valueType="num">
                                      <p:cBhvr additive="base">
                                        <p:cTn id="8" dur="1500" fill="hold"/>
                                        <p:tgtEl>
                                          <p:spTgt spid="5"/>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24"/>
                                        </p:tgtEl>
                                        <p:attrNameLst>
                                          <p:attrName>style.visibility</p:attrName>
                                        </p:attrNameLst>
                                      </p:cBhvr>
                                      <p:to>
                                        <p:strVal val="visible"/>
                                      </p:to>
                                    </p:set>
                                    <p:anim calcmode="lin" valueType="num">
                                      <p:cBhvr additive="base">
                                        <p:cTn id="11" dur="1500" fill="hold"/>
                                        <p:tgtEl>
                                          <p:spTgt spid="24"/>
                                        </p:tgtEl>
                                        <p:attrNameLst>
                                          <p:attrName>ppt_x</p:attrName>
                                        </p:attrNameLst>
                                      </p:cBhvr>
                                      <p:tavLst>
                                        <p:tav tm="0">
                                          <p:val>
                                            <p:strVal val="#ppt_x"/>
                                          </p:val>
                                        </p:tav>
                                        <p:tav tm="100000">
                                          <p:val>
                                            <p:strVal val="#ppt_x"/>
                                          </p:val>
                                        </p:tav>
                                      </p:tavLst>
                                    </p:anim>
                                    <p:anim calcmode="lin" valueType="num">
                                      <p:cBhvr additive="base">
                                        <p:cTn id="12" dur="1500" fill="hold"/>
                                        <p:tgtEl>
                                          <p:spTgt spid="24"/>
                                        </p:tgtEl>
                                        <p:attrNameLst>
                                          <p:attrName>ppt_y</p:attrName>
                                        </p:attrNameLst>
                                      </p:cBhvr>
                                      <p:tavLst>
                                        <p:tav tm="0">
                                          <p:val>
                                            <p:strVal val="0-#ppt_h/2"/>
                                          </p:val>
                                        </p:tav>
                                        <p:tav tm="100000">
                                          <p:val>
                                            <p:strVal val="#ppt_y"/>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27"/>
                                        </p:tgtEl>
                                        <p:attrNameLst>
                                          <p:attrName>style.visibility</p:attrName>
                                        </p:attrNameLst>
                                      </p:cBhvr>
                                      <p:to>
                                        <p:strVal val="visible"/>
                                      </p:to>
                                    </p:set>
                                    <p:anim calcmode="lin" valueType="num">
                                      <p:cBhvr additive="base">
                                        <p:cTn id="15" dur="1500" fill="hold"/>
                                        <p:tgtEl>
                                          <p:spTgt spid="27"/>
                                        </p:tgtEl>
                                        <p:attrNameLst>
                                          <p:attrName>ppt_x</p:attrName>
                                        </p:attrNameLst>
                                      </p:cBhvr>
                                      <p:tavLst>
                                        <p:tav tm="0">
                                          <p:val>
                                            <p:strVal val="#ppt_x"/>
                                          </p:val>
                                        </p:tav>
                                        <p:tav tm="100000">
                                          <p:val>
                                            <p:strVal val="#ppt_x"/>
                                          </p:val>
                                        </p:tav>
                                      </p:tavLst>
                                    </p:anim>
                                    <p:anim calcmode="lin" valueType="num">
                                      <p:cBhvr additive="base">
                                        <p:cTn id="16" dur="1500" fill="hold"/>
                                        <p:tgtEl>
                                          <p:spTgt spid="27"/>
                                        </p:tgtEl>
                                        <p:attrNameLst>
                                          <p:attrName>ppt_y</p:attrName>
                                        </p:attrNameLst>
                                      </p:cBhvr>
                                      <p:tavLst>
                                        <p:tav tm="0">
                                          <p:val>
                                            <p:strVal val="0-#ppt_h/2"/>
                                          </p:val>
                                        </p:tav>
                                        <p:tav tm="100000">
                                          <p:val>
                                            <p:strVal val="#ppt_y"/>
                                          </p:val>
                                        </p:tav>
                                      </p:tavLst>
                                    </p:anim>
                                  </p:childTnLst>
                                </p:cTn>
                              </p:par>
                              <p:par>
                                <p:cTn id="17" presetID="2" presetClass="entr" presetSubtype="1" decel="100000" fill="hold" grpId="0" nodeType="withEffect">
                                  <p:stCondLst>
                                    <p:cond delay="0"/>
                                  </p:stCondLst>
                                  <p:childTnLst>
                                    <p:set>
                                      <p:cBhvr>
                                        <p:cTn id="18" dur="1" fill="hold">
                                          <p:stCondLst>
                                            <p:cond delay="0"/>
                                          </p:stCondLst>
                                        </p:cTn>
                                        <p:tgtEl>
                                          <p:spTgt spid="21"/>
                                        </p:tgtEl>
                                        <p:attrNameLst>
                                          <p:attrName>style.visibility</p:attrName>
                                        </p:attrNameLst>
                                      </p:cBhvr>
                                      <p:to>
                                        <p:strVal val="visible"/>
                                      </p:to>
                                    </p:set>
                                    <p:anim calcmode="lin" valueType="num">
                                      <p:cBhvr additive="base">
                                        <p:cTn id="19" dur="1500" fill="hold"/>
                                        <p:tgtEl>
                                          <p:spTgt spid="21"/>
                                        </p:tgtEl>
                                        <p:attrNameLst>
                                          <p:attrName>ppt_x</p:attrName>
                                        </p:attrNameLst>
                                      </p:cBhvr>
                                      <p:tavLst>
                                        <p:tav tm="0">
                                          <p:val>
                                            <p:strVal val="#ppt_x"/>
                                          </p:val>
                                        </p:tav>
                                        <p:tav tm="100000">
                                          <p:val>
                                            <p:strVal val="#ppt_x"/>
                                          </p:val>
                                        </p:tav>
                                      </p:tavLst>
                                    </p:anim>
                                    <p:anim calcmode="lin" valueType="num">
                                      <p:cBhvr additive="base">
                                        <p:cTn id="20" dur="1500" fill="hold"/>
                                        <p:tgtEl>
                                          <p:spTgt spid="21"/>
                                        </p:tgtEl>
                                        <p:attrNameLst>
                                          <p:attrName>ppt_y</p:attrName>
                                        </p:attrNameLst>
                                      </p:cBhvr>
                                      <p:tavLst>
                                        <p:tav tm="0">
                                          <p:val>
                                            <p:strVal val="0-#ppt_h/2"/>
                                          </p:val>
                                        </p:tav>
                                        <p:tav tm="100000">
                                          <p:val>
                                            <p:strVal val="#ppt_y"/>
                                          </p:val>
                                        </p:tav>
                                      </p:tavLst>
                                    </p:anim>
                                  </p:childTnLst>
                                </p:cTn>
                              </p:par>
                              <p:par>
                                <p:cTn id="21" presetID="2" presetClass="entr" presetSubtype="1" decel="100000" fill="hold" nodeType="withEffect">
                                  <p:stCondLst>
                                    <p:cond delay="0"/>
                                  </p:stCondLst>
                                  <p:childTnLst>
                                    <p:set>
                                      <p:cBhvr>
                                        <p:cTn id="22" dur="1" fill="hold">
                                          <p:stCondLst>
                                            <p:cond delay="0"/>
                                          </p:stCondLst>
                                        </p:cTn>
                                        <p:tgtEl>
                                          <p:spTgt spid="28"/>
                                        </p:tgtEl>
                                        <p:attrNameLst>
                                          <p:attrName>style.visibility</p:attrName>
                                        </p:attrNameLst>
                                      </p:cBhvr>
                                      <p:to>
                                        <p:strVal val="visible"/>
                                      </p:to>
                                    </p:set>
                                    <p:anim calcmode="lin" valueType="num">
                                      <p:cBhvr additive="base">
                                        <p:cTn id="23" dur="1500" fill="hold"/>
                                        <p:tgtEl>
                                          <p:spTgt spid="28"/>
                                        </p:tgtEl>
                                        <p:attrNameLst>
                                          <p:attrName>ppt_x</p:attrName>
                                        </p:attrNameLst>
                                      </p:cBhvr>
                                      <p:tavLst>
                                        <p:tav tm="0">
                                          <p:val>
                                            <p:strVal val="#ppt_x"/>
                                          </p:val>
                                        </p:tav>
                                        <p:tav tm="100000">
                                          <p:val>
                                            <p:strVal val="#ppt_x"/>
                                          </p:val>
                                        </p:tav>
                                      </p:tavLst>
                                    </p:anim>
                                    <p:anim calcmode="lin" valueType="num">
                                      <p:cBhvr additive="base">
                                        <p:cTn id="24" dur="1500" fill="hold"/>
                                        <p:tgtEl>
                                          <p:spTgt spid="2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21" grpId="0"/>
      <p:bldP spid="24" grpId="0"/>
      <p:bldP spid="27" grpId="0"/>
    </p:bld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18CA9054-EE3D-4416-88C0-E8663F073C4D}"/>
              </a:ext>
            </a:extLst>
          </p:cNvPr>
          <p:cNvSpPr>
            <a:spLocks noGrp="1"/>
          </p:cNvSpPr>
          <p:nvPr>
            <p:ph type="pic" sz="quarter" idx="13"/>
          </p:nvPr>
        </p:nvSpPr>
        <p:spPr/>
      </p:sp>
      <p:sp>
        <p:nvSpPr>
          <p:cNvPr id="9" name="Rectangle 8">
            <a:extLst>
              <a:ext uri="{FF2B5EF4-FFF2-40B4-BE49-F238E27FC236}">
                <a16:creationId xmlns:a16="http://schemas.microsoft.com/office/drawing/2014/main" id="{88DD8130-0585-4E19-B510-8DD80EF78E72}"/>
              </a:ext>
            </a:extLst>
          </p:cNvPr>
          <p:cNvSpPr/>
          <p:nvPr/>
        </p:nvSpPr>
        <p:spPr>
          <a:xfrm>
            <a:off x="16301341" y="6396335"/>
            <a:ext cx="5214681" cy="923330"/>
          </a:xfrm>
          <a:prstGeom prst="rect">
            <a:avLst/>
          </a:prstGeom>
        </p:spPr>
        <p:txBody>
          <a:bodyPr wrap="square">
            <a:spAutoFit/>
          </a:bodyPr>
          <a:lstStyle/>
          <a:p>
            <a:r>
              <a:rPr lang="en-US" sz="5400" b="1">
                <a:solidFill>
                  <a:srgbClr val="FFFFFF"/>
                </a:solidFill>
                <a:latin typeface="Century Gothic"/>
              </a:rPr>
              <a:t>Color is full</a:t>
            </a:r>
            <a:endParaRPr lang="en-US" sz="5400">
              <a:solidFill>
                <a:srgbClr val="FFFFFF"/>
              </a:solidFill>
            </a:endParaRPr>
          </a:p>
        </p:txBody>
      </p:sp>
      <p:sp>
        <p:nvSpPr>
          <p:cNvPr id="10" name="TextBox 9">
            <a:extLst>
              <a:ext uri="{FF2B5EF4-FFF2-40B4-BE49-F238E27FC236}">
                <a16:creationId xmlns:a16="http://schemas.microsoft.com/office/drawing/2014/main" id="{88299A77-17C4-4F9A-94D1-EDE9D253726D}"/>
              </a:ext>
            </a:extLst>
          </p:cNvPr>
          <p:cNvSpPr txBox="1"/>
          <p:nvPr/>
        </p:nvSpPr>
        <p:spPr>
          <a:xfrm>
            <a:off x="2239215" y="6534835"/>
            <a:ext cx="2680542" cy="646331"/>
          </a:xfrm>
          <a:prstGeom prst="rect">
            <a:avLst/>
          </a:prstGeom>
          <a:noFill/>
        </p:spPr>
        <p:txBody>
          <a:bodyPr wrap="none" rtlCol="0">
            <a:spAutoFit/>
          </a:bodyPr>
          <a:lstStyle/>
          <a:p>
            <a:r>
              <a:rPr lang="en-US" sz="3600" b="1">
                <a:solidFill>
                  <a:srgbClr val="FFFFFF"/>
                </a:solidFill>
                <a:latin typeface="+mj-lt"/>
              </a:rPr>
              <a:t>Portfolio </a:t>
            </a:r>
            <a:r>
              <a:rPr lang="en-US" sz="2000" b="1">
                <a:solidFill>
                  <a:srgbClr val="FFFFFF"/>
                </a:solidFill>
                <a:latin typeface="+mj-lt"/>
              </a:rPr>
              <a:t>#001</a:t>
            </a:r>
            <a:endParaRPr lang="en-US" sz="3600" b="1">
              <a:solidFill>
                <a:srgbClr val="FFFFFF"/>
              </a:solidFill>
              <a:latin typeface="+mj-lt"/>
            </a:endParaRPr>
          </a:p>
        </p:txBody>
      </p:sp>
      <p:sp>
        <p:nvSpPr>
          <p:cNvPr id="11" name="Rectangle 10">
            <a:extLst>
              <a:ext uri="{FF2B5EF4-FFF2-40B4-BE49-F238E27FC236}">
                <a16:creationId xmlns:a16="http://schemas.microsoft.com/office/drawing/2014/main" id="{B65BB196-C3CE-4BA7-BC3A-58EFD95DF75F}"/>
              </a:ext>
            </a:extLst>
          </p:cNvPr>
          <p:cNvSpPr/>
          <p:nvPr/>
        </p:nvSpPr>
        <p:spPr>
          <a:xfrm>
            <a:off x="-21842024" y="1155940"/>
            <a:ext cx="21635049" cy="114041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04550732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1500" fill="hold"/>
                                        <p:tgtEl>
                                          <p:spTgt spid="10"/>
                                        </p:tgtEl>
                                        <p:attrNameLst>
                                          <p:attrName>ppt_x</p:attrName>
                                        </p:attrNameLst>
                                      </p:cBhvr>
                                      <p:tavLst>
                                        <p:tav tm="0">
                                          <p:val>
                                            <p:strVal val="1+#ppt_w/2"/>
                                          </p:val>
                                        </p:tav>
                                        <p:tav tm="100000">
                                          <p:val>
                                            <p:strVal val="#ppt_x"/>
                                          </p:val>
                                        </p:tav>
                                      </p:tavLst>
                                    </p:anim>
                                    <p:anim calcmode="lin" valueType="num">
                                      <p:cBhvr additive="base">
                                        <p:cTn id="8" dur="1500" fill="hold"/>
                                        <p:tgtEl>
                                          <p:spTgt spid="10"/>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1500" fill="hold"/>
                                        <p:tgtEl>
                                          <p:spTgt spid="9"/>
                                        </p:tgtEl>
                                        <p:attrNameLst>
                                          <p:attrName>ppt_x</p:attrName>
                                        </p:attrNameLst>
                                      </p:cBhvr>
                                      <p:tavLst>
                                        <p:tav tm="0">
                                          <p:val>
                                            <p:strVal val="1+#ppt_w/2"/>
                                          </p:val>
                                        </p:tav>
                                        <p:tav tm="100000">
                                          <p:val>
                                            <p:strVal val="#ppt_x"/>
                                          </p:val>
                                        </p:tav>
                                      </p:tavLst>
                                    </p:anim>
                                    <p:anim calcmode="lin" valueType="num">
                                      <p:cBhvr additive="base">
                                        <p:cTn id="12" dur="1500" fill="hold"/>
                                        <p:tgtEl>
                                          <p:spTgt spid="9"/>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1750" fill="hold"/>
                                        <p:tgtEl>
                                          <p:spTgt spid="11"/>
                                        </p:tgtEl>
                                        <p:attrNameLst>
                                          <p:attrName>ppt_x</p:attrName>
                                        </p:attrNameLst>
                                      </p:cBhvr>
                                      <p:tavLst>
                                        <p:tav tm="0">
                                          <p:val>
                                            <p:strVal val="1+#ppt_w/2"/>
                                          </p:val>
                                        </p:tav>
                                        <p:tav tm="100000">
                                          <p:val>
                                            <p:strVal val="#ppt_x"/>
                                          </p:val>
                                        </p:tav>
                                      </p:tavLst>
                                    </p:anim>
                                    <p:anim calcmode="lin" valueType="num">
                                      <p:cBhvr additive="base">
                                        <p:cTn id="16" dur="1750" fill="hold"/>
                                        <p:tgtEl>
                                          <p:spTgt spid="1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1" grpId="0" animBg="1"/>
    </p:bldLst>
  </p:timing>
</p:sld>
</file>

<file path=ppt/slides/slide21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09E06070-4D80-4887-9320-C70B8F6CD86C}"/>
              </a:ext>
            </a:extLst>
          </p:cNvPr>
          <p:cNvSpPr>
            <a:spLocks noGrp="1"/>
          </p:cNvSpPr>
          <p:nvPr>
            <p:ph type="pic" sz="quarter" idx="13"/>
          </p:nvPr>
        </p:nvSpPr>
        <p:spPr/>
      </p:sp>
      <p:sp>
        <p:nvSpPr>
          <p:cNvPr id="9" name="Rectangle 8">
            <a:extLst>
              <a:ext uri="{FF2B5EF4-FFF2-40B4-BE49-F238E27FC236}">
                <a16:creationId xmlns:a16="http://schemas.microsoft.com/office/drawing/2014/main" id="{88DD8130-0585-4E19-B510-8DD80EF78E72}"/>
              </a:ext>
            </a:extLst>
          </p:cNvPr>
          <p:cNvSpPr/>
          <p:nvPr/>
        </p:nvSpPr>
        <p:spPr>
          <a:xfrm>
            <a:off x="16301341" y="6396335"/>
            <a:ext cx="5214681" cy="923330"/>
          </a:xfrm>
          <a:prstGeom prst="rect">
            <a:avLst/>
          </a:prstGeom>
        </p:spPr>
        <p:txBody>
          <a:bodyPr wrap="square">
            <a:spAutoFit/>
          </a:bodyPr>
          <a:lstStyle/>
          <a:p>
            <a:r>
              <a:rPr lang="en-US" sz="5400" b="1">
                <a:solidFill>
                  <a:srgbClr val="FFFFFF"/>
                </a:solidFill>
                <a:latin typeface="Century Gothic"/>
              </a:rPr>
              <a:t>Color is full</a:t>
            </a:r>
            <a:endParaRPr lang="en-US" sz="5400">
              <a:solidFill>
                <a:srgbClr val="FFFFFF"/>
              </a:solidFill>
            </a:endParaRPr>
          </a:p>
        </p:txBody>
      </p:sp>
      <p:sp>
        <p:nvSpPr>
          <p:cNvPr id="10" name="TextBox 9">
            <a:extLst>
              <a:ext uri="{FF2B5EF4-FFF2-40B4-BE49-F238E27FC236}">
                <a16:creationId xmlns:a16="http://schemas.microsoft.com/office/drawing/2014/main" id="{88299A77-17C4-4F9A-94D1-EDE9D253726D}"/>
              </a:ext>
            </a:extLst>
          </p:cNvPr>
          <p:cNvSpPr txBox="1"/>
          <p:nvPr/>
        </p:nvSpPr>
        <p:spPr>
          <a:xfrm>
            <a:off x="2239215" y="6534835"/>
            <a:ext cx="2680542" cy="646331"/>
          </a:xfrm>
          <a:prstGeom prst="rect">
            <a:avLst/>
          </a:prstGeom>
          <a:noFill/>
        </p:spPr>
        <p:txBody>
          <a:bodyPr wrap="none" rtlCol="0">
            <a:spAutoFit/>
          </a:bodyPr>
          <a:lstStyle/>
          <a:p>
            <a:r>
              <a:rPr lang="en-US" sz="3600" b="1">
                <a:solidFill>
                  <a:srgbClr val="FFFFFF"/>
                </a:solidFill>
                <a:latin typeface="+mj-lt"/>
              </a:rPr>
              <a:t>Portfolio </a:t>
            </a:r>
            <a:r>
              <a:rPr lang="en-US" sz="2000" b="1">
                <a:solidFill>
                  <a:srgbClr val="FFFFFF"/>
                </a:solidFill>
                <a:latin typeface="+mj-lt"/>
              </a:rPr>
              <a:t>#001</a:t>
            </a:r>
            <a:endParaRPr lang="en-US" sz="3600" b="1">
              <a:solidFill>
                <a:srgbClr val="FFFFFF"/>
              </a:solidFill>
              <a:latin typeface="+mj-lt"/>
            </a:endParaRPr>
          </a:p>
        </p:txBody>
      </p:sp>
      <p:sp>
        <p:nvSpPr>
          <p:cNvPr id="11" name="Rectangle 10">
            <a:extLst>
              <a:ext uri="{FF2B5EF4-FFF2-40B4-BE49-F238E27FC236}">
                <a16:creationId xmlns:a16="http://schemas.microsoft.com/office/drawing/2014/main" id="{B65BB196-C3CE-4BA7-BC3A-58EFD95DF75F}"/>
              </a:ext>
            </a:extLst>
          </p:cNvPr>
          <p:cNvSpPr/>
          <p:nvPr/>
        </p:nvSpPr>
        <p:spPr>
          <a:xfrm>
            <a:off x="-21842024" y="1155940"/>
            <a:ext cx="21635049" cy="114041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40818089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1500" fill="hold"/>
                                        <p:tgtEl>
                                          <p:spTgt spid="10"/>
                                        </p:tgtEl>
                                        <p:attrNameLst>
                                          <p:attrName>ppt_x</p:attrName>
                                        </p:attrNameLst>
                                      </p:cBhvr>
                                      <p:tavLst>
                                        <p:tav tm="0">
                                          <p:val>
                                            <p:strVal val="1+#ppt_w/2"/>
                                          </p:val>
                                        </p:tav>
                                        <p:tav tm="100000">
                                          <p:val>
                                            <p:strVal val="#ppt_x"/>
                                          </p:val>
                                        </p:tav>
                                      </p:tavLst>
                                    </p:anim>
                                    <p:anim calcmode="lin" valueType="num">
                                      <p:cBhvr additive="base">
                                        <p:cTn id="8" dur="1500" fill="hold"/>
                                        <p:tgtEl>
                                          <p:spTgt spid="10"/>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1500" fill="hold"/>
                                        <p:tgtEl>
                                          <p:spTgt spid="9"/>
                                        </p:tgtEl>
                                        <p:attrNameLst>
                                          <p:attrName>ppt_x</p:attrName>
                                        </p:attrNameLst>
                                      </p:cBhvr>
                                      <p:tavLst>
                                        <p:tav tm="0">
                                          <p:val>
                                            <p:strVal val="1+#ppt_w/2"/>
                                          </p:val>
                                        </p:tav>
                                        <p:tav tm="100000">
                                          <p:val>
                                            <p:strVal val="#ppt_x"/>
                                          </p:val>
                                        </p:tav>
                                      </p:tavLst>
                                    </p:anim>
                                    <p:anim calcmode="lin" valueType="num">
                                      <p:cBhvr additive="base">
                                        <p:cTn id="12" dur="1500" fill="hold"/>
                                        <p:tgtEl>
                                          <p:spTgt spid="9"/>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1750" fill="hold"/>
                                        <p:tgtEl>
                                          <p:spTgt spid="11"/>
                                        </p:tgtEl>
                                        <p:attrNameLst>
                                          <p:attrName>ppt_x</p:attrName>
                                        </p:attrNameLst>
                                      </p:cBhvr>
                                      <p:tavLst>
                                        <p:tav tm="0">
                                          <p:val>
                                            <p:strVal val="1+#ppt_w/2"/>
                                          </p:val>
                                        </p:tav>
                                        <p:tav tm="100000">
                                          <p:val>
                                            <p:strVal val="#ppt_x"/>
                                          </p:val>
                                        </p:tav>
                                      </p:tavLst>
                                    </p:anim>
                                    <p:anim calcmode="lin" valueType="num">
                                      <p:cBhvr additive="base">
                                        <p:cTn id="16" dur="1750" fill="hold"/>
                                        <p:tgtEl>
                                          <p:spTgt spid="1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1" grpId="0" animBg="1"/>
    </p:bld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3AD51795-7411-40EC-BD06-4529E5E5FDFC}"/>
              </a:ext>
            </a:extLst>
          </p:cNvPr>
          <p:cNvSpPr>
            <a:spLocks noGrp="1"/>
          </p:cNvSpPr>
          <p:nvPr>
            <p:ph type="pic" sz="quarter" idx="12"/>
          </p:nvPr>
        </p:nvSpPr>
        <p:spPr/>
      </p:sp>
      <p:sp>
        <p:nvSpPr>
          <p:cNvPr id="6" name="Rectangle 5">
            <a:extLst>
              <a:ext uri="{FF2B5EF4-FFF2-40B4-BE49-F238E27FC236}">
                <a16:creationId xmlns:a16="http://schemas.microsoft.com/office/drawing/2014/main" id="{554B3712-95CF-473A-94E5-62C5516FC4BE}"/>
              </a:ext>
            </a:extLst>
          </p:cNvPr>
          <p:cNvSpPr/>
          <p:nvPr/>
        </p:nvSpPr>
        <p:spPr>
          <a:xfrm>
            <a:off x="18026624" y="6396335"/>
            <a:ext cx="5214681" cy="923330"/>
          </a:xfrm>
          <a:prstGeom prst="rect">
            <a:avLst/>
          </a:prstGeom>
        </p:spPr>
        <p:txBody>
          <a:bodyPr wrap="square">
            <a:spAutoFit/>
          </a:bodyPr>
          <a:lstStyle/>
          <a:p>
            <a:r>
              <a:rPr lang="en-US" sz="5400" b="1">
                <a:solidFill>
                  <a:srgbClr val="FFFFFF"/>
                </a:solidFill>
                <a:latin typeface="Century Gothic"/>
              </a:rPr>
              <a:t>Color is full</a:t>
            </a:r>
            <a:endParaRPr lang="en-US" sz="5400">
              <a:solidFill>
                <a:srgbClr val="FFFFFF"/>
              </a:solidFill>
            </a:endParaRPr>
          </a:p>
        </p:txBody>
      </p:sp>
      <p:sp>
        <p:nvSpPr>
          <p:cNvPr id="7" name="TextBox 6">
            <a:extLst>
              <a:ext uri="{FF2B5EF4-FFF2-40B4-BE49-F238E27FC236}">
                <a16:creationId xmlns:a16="http://schemas.microsoft.com/office/drawing/2014/main" id="{1A46E2C6-B8E7-4A68-B6EA-48E4036CF20E}"/>
              </a:ext>
            </a:extLst>
          </p:cNvPr>
          <p:cNvSpPr txBox="1"/>
          <p:nvPr/>
        </p:nvSpPr>
        <p:spPr>
          <a:xfrm>
            <a:off x="3912740" y="6534835"/>
            <a:ext cx="2680542" cy="646331"/>
          </a:xfrm>
          <a:prstGeom prst="rect">
            <a:avLst/>
          </a:prstGeom>
          <a:noFill/>
        </p:spPr>
        <p:txBody>
          <a:bodyPr wrap="none" rtlCol="0">
            <a:spAutoFit/>
          </a:bodyPr>
          <a:lstStyle/>
          <a:p>
            <a:r>
              <a:rPr lang="en-US" sz="3600" b="1">
                <a:solidFill>
                  <a:srgbClr val="FFFFFF"/>
                </a:solidFill>
                <a:latin typeface="+mj-lt"/>
              </a:rPr>
              <a:t>Portfolio </a:t>
            </a:r>
            <a:r>
              <a:rPr lang="en-US" sz="2000" b="1">
                <a:solidFill>
                  <a:srgbClr val="FFFFFF"/>
                </a:solidFill>
                <a:latin typeface="+mj-lt"/>
              </a:rPr>
              <a:t>#001</a:t>
            </a:r>
            <a:endParaRPr lang="en-US" sz="3600" b="1">
              <a:solidFill>
                <a:srgbClr val="FFFFFF"/>
              </a:solidFill>
              <a:latin typeface="+mj-lt"/>
            </a:endParaRPr>
          </a:p>
        </p:txBody>
      </p:sp>
      <p:sp>
        <p:nvSpPr>
          <p:cNvPr id="8" name="TextBox 7">
            <a:extLst>
              <a:ext uri="{FF2B5EF4-FFF2-40B4-BE49-F238E27FC236}">
                <a16:creationId xmlns:a16="http://schemas.microsoft.com/office/drawing/2014/main" id="{13C353A8-1006-45CD-BDE3-A08FA2500D37}"/>
              </a:ext>
            </a:extLst>
          </p:cNvPr>
          <p:cNvSpPr txBox="1"/>
          <p:nvPr/>
        </p:nvSpPr>
        <p:spPr>
          <a:xfrm>
            <a:off x="18589804" y="8882281"/>
            <a:ext cx="3563248" cy="2862322"/>
          </a:xfrm>
          <a:prstGeom prst="rect">
            <a:avLst/>
          </a:prstGeom>
          <a:noFill/>
        </p:spPr>
        <p:txBody>
          <a:bodyPr wrap="square" rtlCol="0">
            <a:spAutoFit/>
          </a:bodyPr>
          <a:lstStyle/>
          <a:p>
            <a:r>
              <a:rPr lang="en-US">
                <a:solidFill>
                  <a:srgbClr val="FFFFFF"/>
                </a:solidFill>
              </a:rPr>
              <a:t>Pellentesque eget euismod velit, ac hendrerit magna. Etiam sit amet ipsum vehicula, feugiat neque sit amet, gravida ipsum. Nunc risus diam, posuere sed pretium at, dignissim ac dolor. Nunc sed sagittis velit. Nam vehicula felis at pretium bibendum. Mauris dapibus aliquet egestas. Sed maximus aliquam dolor placerat semper.</a:t>
            </a:r>
          </a:p>
        </p:txBody>
      </p:sp>
      <p:sp>
        <p:nvSpPr>
          <p:cNvPr id="9" name="Rectangle 8">
            <a:extLst>
              <a:ext uri="{FF2B5EF4-FFF2-40B4-BE49-F238E27FC236}">
                <a16:creationId xmlns:a16="http://schemas.microsoft.com/office/drawing/2014/main" id="{A0787C2A-7455-4DE9-9D5D-0356EDA95A21}"/>
              </a:ext>
            </a:extLst>
          </p:cNvPr>
          <p:cNvSpPr/>
          <p:nvPr/>
        </p:nvSpPr>
        <p:spPr>
          <a:xfrm>
            <a:off x="24387175" y="1155940"/>
            <a:ext cx="21635049" cy="114041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6424236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2000" fill="hold"/>
                                        <p:tgtEl>
                                          <p:spTgt spid="6"/>
                                        </p:tgtEl>
                                        <p:attrNameLst>
                                          <p:attrName>ppt_x</p:attrName>
                                        </p:attrNameLst>
                                      </p:cBhvr>
                                      <p:tavLst>
                                        <p:tav tm="0">
                                          <p:val>
                                            <p:strVal val="0-#ppt_w/2"/>
                                          </p:val>
                                        </p:tav>
                                        <p:tav tm="100000">
                                          <p:val>
                                            <p:strVal val="#ppt_x"/>
                                          </p:val>
                                        </p:tav>
                                      </p:tavLst>
                                    </p:anim>
                                    <p:anim calcmode="lin" valueType="num">
                                      <p:cBhvr additive="base">
                                        <p:cTn id="8" dur="2000" fill="hold"/>
                                        <p:tgtEl>
                                          <p:spTgt spid="6"/>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0"/>
                                  </p:stCondLst>
                                  <p:childTnLst>
                                    <p:set>
                                      <p:cBhvr>
                                        <p:cTn id="10" dur="1" fill="hold">
                                          <p:stCondLst>
                                            <p:cond delay="0"/>
                                          </p:stCondLst>
                                        </p:cTn>
                                        <p:tgtEl>
                                          <p:spTgt spid="8"/>
                                        </p:tgtEl>
                                        <p:attrNameLst>
                                          <p:attrName>style.visibility</p:attrName>
                                        </p:attrNameLst>
                                      </p:cBhvr>
                                      <p:to>
                                        <p:strVal val="visible"/>
                                      </p:to>
                                    </p:set>
                                    <p:anim calcmode="lin" valueType="num">
                                      <p:cBhvr additive="base">
                                        <p:cTn id="11" dur="2000" fill="hold"/>
                                        <p:tgtEl>
                                          <p:spTgt spid="8"/>
                                        </p:tgtEl>
                                        <p:attrNameLst>
                                          <p:attrName>ppt_x</p:attrName>
                                        </p:attrNameLst>
                                      </p:cBhvr>
                                      <p:tavLst>
                                        <p:tav tm="0">
                                          <p:val>
                                            <p:strVal val="0-#ppt_w/2"/>
                                          </p:val>
                                        </p:tav>
                                        <p:tav tm="100000">
                                          <p:val>
                                            <p:strVal val="#ppt_x"/>
                                          </p:val>
                                        </p:tav>
                                      </p:tavLst>
                                    </p:anim>
                                    <p:anim calcmode="lin" valueType="num">
                                      <p:cBhvr additive="base">
                                        <p:cTn id="12" dur="2000" fill="hold"/>
                                        <p:tgtEl>
                                          <p:spTgt spid="8"/>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0"/>
                                  </p:stCondLst>
                                  <p:childTnLst>
                                    <p:set>
                                      <p:cBhvr>
                                        <p:cTn id="14" dur="1" fill="hold">
                                          <p:stCondLst>
                                            <p:cond delay="0"/>
                                          </p:stCondLst>
                                        </p:cTn>
                                        <p:tgtEl>
                                          <p:spTgt spid="7"/>
                                        </p:tgtEl>
                                        <p:attrNameLst>
                                          <p:attrName>style.visibility</p:attrName>
                                        </p:attrNameLst>
                                      </p:cBhvr>
                                      <p:to>
                                        <p:strVal val="visible"/>
                                      </p:to>
                                    </p:set>
                                    <p:anim calcmode="lin" valueType="num">
                                      <p:cBhvr additive="base">
                                        <p:cTn id="15" dur="2000" fill="hold"/>
                                        <p:tgtEl>
                                          <p:spTgt spid="7"/>
                                        </p:tgtEl>
                                        <p:attrNameLst>
                                          <p:attrName>ppt_x</p:attrName>
                                        </p:attrNameLst>
                                      </p:cBhvr>
                                      <p:tavLst>
                                        <p:tav tm="0">
                                          <p:val>
                                            <p:strVal val="0-#ppt_w/2"/>
                                          </p:val>
                                        </p:tav>
                                        <p:tav tm="100000">
                                          <p:val>
                                            <p:strVal val="#ppt_x"/>
                                          </p:val>
                                        </p:tav>
                                      </p:tavLst>
                                    </p:anim>
                                    <p:anim calcmode="lin" valueType="num">
                                      <p:cBhvr additive="base">
                                        <p:cTn id="16" dur="2000" fill="hold"/>
                                        <p:tgtEl>
                                          <p:spTgt spid="7"/>
                                        </p:tgtEl>
                                        <p:attrNameLst>
                                          <p:attrName>ppt_y</p:attrName>
                                        </p:attrNameLst>
                                      </p:cBhvr>
                                      <p:tavLst>
                                        <p:tav tm="0">
                                          <p:val>
                                            <p:strVal val="#ppt_y"/>
                                          </p:val>
                                        </p:tav>
                                        <p:tav tm="100000">
                                          <p:val>
                                            <p:strVal val="#ppt_y"/>
                                          </p:val>
                                        </p:tav>
                                      </p:tavLst>
                                    </p:anim>
                                  </p:childTnLst>
                                </p:cTn>
                              </p:par>
                              <p:par>
                                <p:cTn id="17" presetID="2" presetClass="entr" presetSubtype="8" decel="100000" fill="hold" grpId="0" nodeType="withEffect">
                                  <p:stCondLst>
                                    <p:cond delay="0"/>
                                  </p:stCondLst>
                                  <p:childTnLst>
                                    <p:set>
                                      <p:cBhvr>
                                        <p:cTn id="18" dur="1" fill="hold">
                                          <p:stCondLst>
                                            <p:cond delay="0"/>
                                          </p:stCondLst>
                                        </p:cTn>
                                        <p:tgtEl>
                                          <p:spTgt spid="9"/>
                                        </p:tgtEl>
                                        <p:attrNameLst>
                                          <p:attrName>style.visibility</p:attrName>
                                        </p:attrNameLst>
                                      </p:cBhvr>
                                      <p:to>
                                        <p:strVal val="visible"/>
                                      </p:to>
                                    </p:set>
                                    <p:anim calcmode="lin" valueType="num">
                                      <p:cBhvr additive="base">
                                        <p:cTn id="19" dur="1750" fill="hold"/>
                                        <p:tgtEl>
                                          <p:spTgt spid="9"/>
                                        </p:tgtEl>
                                        <p:attrNameLst>
                                          <p:attrName>ppt_x</p:attrName>
                                        </p:attrNameLst>
                                      </p:cBhvr>
                                      <p:tavLst>
                                        <p:tav tm="0">
                                          <p:val>
                                            <p:strVal val="0-#ppt_w/2"/>
                                          </p:val>
                                        </p:tav>
                                        <p:tav tm="100000">
                                          <p:val>
                                            <p:strVal val="#ppt_x"/>
                                          </p:val>
                                        </p:tav>
                                      </p:tavLst>
                                    </p:anim>
                                    <p:anim calcmode="lin" valueType="num">
                                      <p:cBhvr additive="base">
                                        <p:cTn id="20" dur="1750" fill="hold"/>
                                        <p:tgtEl>
                                          <p:spTgt spid="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9" grpId="0" animBg="1"/>
    </p:bldLst>
  </p:timing>
</p:sld>
</file>

<file path=ppt/slides/slide21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15D027DE-F3EA-4906-A523-1051E6B8C2C2}"/>
              </a:ext>
            </a:extLst>
          </p:cNvPr>
          <p:cNvSpPr>
            <a:spLocks noGrp="1"/>
          </p:cNvSpPr>
          <p:nvPr>
            <p:ph type="pic" sz="quarter" idx="12"/>
          </p:nvPr>
        </p:nvSpPr>
        <p:spPr/>
      </p:sp>
      <p:sp>
        <p:nvSpPr>
          <p:cNvPr id="6" name="Rectangle 5">
            <a:extLst>
              <a:ext uri="{FF2B5EF4-FFF2-40B4-BE49-F238E27FC236}">
                <a16:creationId xmlns:a16="http://schemas.microsoft.com/office/drawing/2014/main" id="{554B3712-95CF-473A-94E5-62C5516FC4BE}"/>
              </a:ext>
            </a:extLst>
          </p:cNvPr>
          <p:cNvSpPr/>
          <p:nvPr/>
        </p:nvSpPr>
        <p:spPr>
          <a:xfrm>
            <a:off x="18026624" y="6396335"/>
            <a:ext cx="5214681" cy="923330"/>
          </a:xfrm>
          <a:prstGeom prst="rect">
            <a:avLst/>
          </a:prstGeom>
        </p:spPr>
        <p:txBody>
          <a:bodyPr wrap="square">
            <a:spAutoFit/>
          </a:bodyPr>
          <a:lstStyle/>
          <a:p>
            <a:r>
              <a:rPr lang="en-US" sz="5400" b="1">
                <a:solidFill>
                  <a:srgbClr val="FFFFFF"/>
                </a:solidFill>
                <a:latin typeface="Century Gothic"/>
              </a:rPr>
              <a:t>Color is full</a:t>
            </a:r>
            <a:endParaRPr lang="en-US" sz="5400">
              <a:solidFill>
                <a:srgbClr val="FFFFFF"/>
              </a:solidFill>
            </a:endParaRPr>
          </a:p>
        </p:txBody>
      </p:sp>
      <p:sp>
        <p:nvSpPr>
          <p:cNvPr id="7" name="TextBox 6">
            <a:extLst>
              <a:ext uri="{FF2B5EF4-FFF2-40B4-BE49-F238E27FC236}">
                <a16:creationId xmlns:a16="http://schemas.microsoft.com/office/drawing/2014/main" id="{1A46E2C6-B8E7-4A68-B6EA-48E4036CF20E}"/>
              </a:ext>
            </a:extLst>
          </p:cNvPr>
          <p:cNvSpPr txBox="1"/>
          <p:nvPr/>
        </p:nvSpPr>
        <p:spPr>
          <a:xfrm>
            <a:off x="3912740" y="6534835"/>
            <a:ext cx="2680542" cy="646331"/>
          </a:xfrm>
          <a:prstGeom prst="rect">
            <a:avLst/>
          </a:prstGeom>
          <a:noFill/>
        </p:spPr>
        <p:txBody>
          <a:bodyPr wrap="none" rtlCol="0">
            <a:spAutoFit/>
          </a:bodyPr>
          <a:lstStyle/>
          <a:p>
            <a:r>
              <a:rPr lang="en-US" sz="3600" b="1">
                <a:solidFill>
                  <a:srgbClr val="FFFFFF"/>
                </a:solidFill>
                <a:latin typeface="+mj-lt"/>
              </a:rPr>
              <a:t>Portfolio </a:t>
            </a:r>
            <a:r>
              <a:rPr lang="en-US" sz="2000" b="1">
                <a:solidFill>
                  <a:srgbClr val="FFFFFF"/>
                </a:solidFill>
                <a:latin typeface="+mj-lt"/>
              </a:rPr>
              <a:t>#001</a:t>
            </a:r>
            <a:endParaRPr lang="en-US" sz="3600" b="1">
              <a:solidFill>
                <a:srgbClr val="FFFFFF"/>
              </a:solidFill>
              <a:latin typeface="+mj-lt"/>
            </a:endParaRPr>
          </a:p>
        </p:txBody>
      </p:sp>
      <p:sp>
        <p:nvSpPr>
          <p:cNvPr id="8" name="TextBox 7">
            <a:extLst>
              <a:ext uri="{FF2B5EF4-FFF2-40B4-BE49-F238E27FC236}">
                <a16:creationId xmlns:a16="http://schemas.microsoft.com/office/drawing/2014/main" id="{13C353A8-1006-45CD-BDE3-A08FA2500D37}"/>
              </a:ext>
            </a:extLst>
          </p:cNvPr>
          <p:cNvSpPr txBox="1"/>
          <p:nvPr/>
        </p:nvSpPr>
        <p:spPr>
          <a:xfrm>
            <a:off x="18589804" y="8882281"/>
            <a:ext cx="3563248" cy="2862322"/>
          </a:xfrm>
          <a:prstGeom prst="rect">
            <a:avLst/>
          </a:prstGeom>
          <a:noFill/>
        </p:spPr>
        <p:txBody>
          <a:bodyPr wrap="square" rtlCol="0">
            <a:spAutoFit/>
          </a:bodyPr>
          <a:lstStyle/>
          <a:p>
            <a:r>
              <a:rPr lang="en-US">
                <a:solidFill>
                  <a:srgbClr val="FFFFFF"/>
                </a:solidFill>
              </a:rPr>
              <a:t>Pellentesque eget euismod velit, ac hendrerit magna. Etiam sit amet ipsum vehicula, feugiat neque sit amet, gravida ipsum. Nunc risus diam, posuere sed pretium at, dignissim ac dolor. Nunc sed sagittis velit. Nam vehicula felis at pretium bibendum. Mauris dapibus aliquet egestas. Sed maximus aliquam dolor placerat semper.</a:t>
            </a:r>
          </a:p>
        </p:txBody>
      </p:sp>
      <p:sp>
        <p:nvSpPr>
          <p:cNvPr id="9" name="Rectangle 8">
            <a:extLst>
              <a:ext uri="{FF2B5EF4-FFF2-40B4-BE49-F238E27FC236}">
                <a16:creationId xmlns:a16="http://schemas.microsoft.com/office/drawing/2014/main" id="{A0787C2A-7455-4DE9-9D5D-0356EDA95A21}"/>
              </a:ext>
            </a:extLst>
          </p:cNvPr>
          <p:cNvSpPr/>
          <p:nvPr/>
        </p:nvSpPr>
        <p:spPr>
          <a:xfrm>
            <a:off x="24387175" y="1155940"/>
            <a:ext cx="21635049" cy="114041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619689522"/>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2000" fill="hold"/>
                                        <p:tgtEl>
                                          <p:spTgt spid="6"/>
                                        </p:tgtEl>
                                        <p:attrNameLst>
                                          <p:attrName>ppt_x</p:attrName>
                                        </p:attrNameLst>
                                      </p:cBhvr>
                                      <p:tavLst>
                                        <p:tav tm="0">
                                          <p:val>
                                            <p:strVal val="0-#ppt_w/2"/>
                                          </p:val>
                                        </p:tav>
                                        <p:tav tm="100000">
                                          <p:val>
                                            <p:strVal val="#ppt_x"/>
                                          </p:val>
                                        </p:tav>
                                      </p:tavLst>
                                    </p:anim>
                                    <p:anim calcmode="lin" valueType="num">
                                      <p:cBhvr additive="base">
                                        <p:cTn id="8" dur="2000" fill="hold"/>
                                        <p:tgtEl>
                                          <p:spTgt spid="6"/>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0"/>
                                  </p:stCondLst>
                                  <p:childTnLst>
                                    <p:set>
                                      <p:cBhvr>
                                        <p:cTn id="10" dur="1" fill="hold">
                                          <p:stCondLst>
                                            <p:cond delay="0"/>
                                          </p:stCondLst>
                                        </p:cTn>
                                        <p:tgtEl>
                                          <p:spTgt spid="8"/>
                                        </p:tgtEl>
                                        <p:attrNameLst>
                                          <p:attrName>style.visibility</p:attrName>
                                        </p:attrNameLst>
                                      </p:cBhvr>
                                      <p:to>
                                        <p:strVal val="visible"/>
                                      </p:to>
                                    </p:set>
                                    <p:anim calcmode="lin" valueType="num">
                                      <p:cBhvr additive="base">
                                        <p:cTn id="11" dur="2000" fill="hold"/>
                                        <p:tgtEl>
                                          <p:spTgt spid="8"/>
                                        </p:tgtEl>
                                        <p:attrNameLst>
                                          <p:attrName>ppt_x</p:attrName>
                                        </p:attrNameLst>
                                      </p:cBhvr>
                                      <p:tavLst>
                                        <p:tav tm="0">
                                          <p:val>
                                            <p:strVal val="0-#ppt_w/2"/>
                                          </p:val>
                                        </p:tav>
                                        <p:tav tm="100000">
                                          <p:val>
                                            <p:strVal val="#ppt_x"/>
                                          </p:val>
                                        </p:tav>
                                      </p:tavLst>
                                    </p:anim>
                                    <p:anim calcmode="lin" valueType="num">
                                      <p:cBhvr additive="base">
                                        <p:cTn id="12" dur="2000" fill="hold"/>
                                        <p:tgtEl>
                                          <p:spTgt spid="8"/>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0"/>
                                  </p:stCondLst>
                                  <p:childTnLst>
                                    <p:set>
                                      <p:cBhvr>
                                        <p:cTn id="14" dur="1" fill="hold">
                                          <p:stCondLst>
                                            <p:cond delay="0"/>
                                          </p:stCondLst>
                                        </p:cTn>
                                        <p:tgtEl>
                                          <p:spTgt spid="7"/>
                                        </p:tgtEl>
                                        <p:attrNameLst>
                                          <p:attrName>style.visibility</p:attrName>
                                        </p:attrNameLst>
                                      </p:cBhvr>
                                      <p:to>
                                        <p:strVal val="visible"/>
                                      </p:to>
                                    </p:set>
                                    <p:anim calcmode="lin" valueType="num">
                                      <p:cBhvr additive="base">
                                        <p:cTn id="15" dur="2000" fill="hold"/>
                                        <p:tgtEl>
                                          <p:spTgt spid="7"/>
                                        </p:tgtEl>
                                        <p:attrNameLst>
                                          <p:attrName>ppt_x</p:attrName>
                                        </p:attrNameLst>
                                      </p:cBhvr>
                                      <p:tavLst>
                                        <p:tav tm="0">
                                          <p:val>
                                            <p:strVal val="0-#ppt_w/2"/>
                                          </p:val>
                                        </p:tav>
                                        <p:tav tm="100000">
                                          <p:val>
                                            <p:strVal val="#ppt_x"/>
                                          </p:val>
                                        </p:tav>
                                      </p:tavLst>
                                    </p:anim>
                                    <p:anim calcmode="lin" valueType="num">
                                      <p:cBhvr additive="base">
                                        <p:cTn id="16" dur="2000" fill="hold"/>
                                        <p:tgtEl>
                                          <p:spTgt spid="7"/>
                                        </p:tgtEl>
                                        <p:attrNameLst>
                                          <p:attrName>ppt_y</p:attrName>
                                        </p:attrNameLst>
                                      </p:cBhvr>
                                      <p:tavLst>
                                        <p:tav tm="0">
                                          <p:val>
                                            <p:strVal val="#ppt_y"/>
                                          </p:val>
                                        </p:tav>
                                        <p:tav tm="100000">
                                          <p:val>
                                            <p:strVal val="#ppt_y"/>
                                          </p:val>
                                        </p:tav>
                                      </p:tavLst>
                                    </p:anim>
                                  </p:childTnLst>
                                </p:cTn>
                              </p:par>
                              <p:par>
                                <p:cTn id="17" presetID="2" presetClass="entr" presetSubtype="8" decel="100000" fill="hold" grpId="0" nodeType="withEffect">
                                  <p:stCondLst>
                                    <p:cond delay="0"/>
                                  </p:stCondLst>
                                  <p:childTnLst>
                                    <p:set>
                                      <p:cBhvr>
                                        <p:cTn id="18" dur="1" fill="hold">
                                          <p:stCondLst>
                                            <p:cond delay="0"/>
                                          </p:stCondLst>
                                        </p:cTn>
                                        <p:tgtEl>
                                          <p:spTgt spid="9"/>
                                        </p:tgtEl>
                                        <p:attrNameLst>
                                          <p:attrName>style.visibility</p:attrName>
                                        </p:attrNameLst>
                                      </p:cBhvr>
                                      <p:to>
                                        <p:strVal val="visible"/>
                                      </p:to>
                                    </p:set>
                                    <p:anim calcmode="lin" valueType="num">
                                      <p:cBhvr additive="base">
                                        <p:cTn id="19" dur="1750" fill="hold"/>
                                        <p:tgtEl>
                                          <p:spTgt spid="9"/>
                                        </p:tgtEl>
                                        <p:attrNameLst>
                                          <p:attrName>ppt_x</p:attrName>
                                        </p:attrNameLst>
                                      </p:cBhvr>
                                      <p:tavLst>
                                        <p:tav tm="0">
                                          <p:val>
                                            <p:strVal val="0-#ppt_w/2"/>
                                          </p:val>
                                        </p:tav>
                                        <p:tav tm="100000">
                                          <p:val>
                                            <p:strVal val="#ppt_x"/>
                                          </p:val>
                                        </p:tav>
                                      </p:tavLst>
                                    </p:anim>
                                    <p:anim calcmode="lin" valueType="num">
                                      <p:cBhvr additive="base">
                                        <p:cTn id="20" dur="1750" fill="hold"/>
                                        <p:tgtEl>
                                          <p:spTgt spid="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9" grpId="0" animBg="1"/>
    </p:bld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EAF79E64-F15E-44C3-AB18-2C6DF1272BD1}"/>
              </a:ext>
            </a:extLst>
          </p:cNvPr>
          <p:cNvSpPr>
            <a:spLocks noGrp="1"/>
          </p:cNvSpPr>
          <p:nvPr>
            <p:ph type="pic" sz="quarter" idx="12"/>
          </p:nvPr>
        </p:nvSpPr>
        <p:spPr/>
      </p:sp>
      <p:sp>
        <p:nvSpPr>
          <p:cNvPr id="5" name="Picture Placeholder 4">
            <a:extLst>
              <a:ext uri="{FF2B5EF4-FFF2-40B4-BE49-F238E27FC236}">
                <a16:creationId xmlns:a16="http://schemas.microsoft.com/office/drawing/2014/main" id="{826564E2-BF46-477B-90F3-667292930535}"/>
              </a:ext>
            </a:extLst>
          </p:cNvPr>
          <p:cNvSpPr>
            <a:spLocks noGrp="1"/>
          </p:cNvSpPr>
          <p:nvPr>
            <p:ph type="pic" sz="quarter" idx="13"/>
          </p:nvPr>
        </p:nvSpPr>
        <p:spPr/>
      </p:sp>
      <p:sp>
        <p:nvSpPr>
          <p:cNvPr id="7" name="Picture Placeholder 6">
            <a:extLst>
              <a:ext uri="{FF2B5EF4-FFF2-40B4-BE49-F238E27FC236}">
                <a16:creationId xmlns:a16="http://schemas.microsoft.com/office/drawing/2014/main" id="{922F8875-1DB6-4C6F-903A-3AE7683FA7CC}"/>
              </a:ext>
            </a:extLst>
          </p:cNvPr>
          <p:cNvSpPr>
            <a:spLocks noGrp="1"/>
          </p:cNvSpPr>
          <p:nvPr>
            <p:ph type="pic" sz="quarter" idx="14"/>
          </p:nvPr>
        </p:nvSpPr>
        <p:spPr/>
      </p:sp>
      <p:sp>
        <p:nvSpPr>
          <p:cNvPr id="9" name="Picture Placeholder 8">
            <a:extLst>
              <a:ext uri="{FF2B5EF4-FFF2-40B4-BE49-F238E27FC236}">
                <a16:creationId xmlns:a16="http://schemas.microsoft.com/office/drawing/2014/main" id="{65207B66-FC2E-49EE-9F82-0E1FC033BC89}"/>
              </a:ext>
            </a:extLst>
          </p:cNvPr>
          <p:cNvSpPr>
            <a:spLocks noGrp="1"/>
          </p:cNvSpPr>
          <p:nvPr>
            <p:ph type="pic" sz="quarter" idx="15"/>
          </p:nvPr>
        </p:nvSpPr>
        <p:spPr/>
      </p:sp>
      <p:sp>
        <p:nvSpPr>
          <p:cNvPr id="11" name="Picture Placeholder 10">
            <a:extLst>
              <a:ext uri="{FF2B5EF4-FFF2-40B4-BE49-F238E27FC236}">
                <a16:creationId xmlns:a16="http://schemas.microsoft.com/office/drawing/2014/main" id="{AF389F3B-74BD-441F-9F44-EE74CB3953FF}"/>
              </a:ext>
            </a:extLst>
          </p:cNvPr>
          <p:cNvSpPr>
            <a:spLocks noGrp="1"/>
          </p:cNvSpPr>
          <p:nvPr>
            <p:ph type="pic" sz="quarter" idx="16"/>
          </p:nvPr>
        </p:nvSpPr>
        <p:spPr/>
      </p:sp>
      <p:sp>
        <p:nvSpPr>
          <p:cNvPr id="13" name="Picture Placeholder 12">
            <a:extLst>
              <a:ext uri="{FF2B5EF4-FFF2-40B4-BE49-F238E27FC236}">
                <a16:creationId xmlns:a16="http://schemas.microsoft.com/office/drawing/2014/main" id="{45F8AA28-C70D-4BBB-A481-0C8DD104D2DF}"/>
              </a:ext>
            </a:extLst>
          </p:cNvPr>
          <p:cNvSpPr>
            <a:spLocks noGrp="1"/>
          </p:cNvSpPr>
          <p:nvPr>
            <p:ph type="pic" sz="quarter" idx="17"/>
          </p:nvPr>
        </p:nvSpPr>
        <p:spPr/>
      </p:sp>
      <p:sp>
        <p:nvSpPr>
          <p:cNvPr id="36" name="TextBox 35">
            <a:extLst>
              <a:ext uri="{FF2B5EF4-FFF2-40B4-BE49-F238E27FC236}">
                <a16:creationId xmlns:a16="http://schemas.microsoft.com/office/drawing/2014/main" id="{78634420-C421-465D-B178-4FC6733725A9}"/>
              </a:ext>
            </a:extLst>
          </p:cNvPr>
          <p:cNvSpPr txBox="1"/>
          <p:nvPr/>
        </p:nvSpPr>
        <p:spPr>
          <a:xfrm>
            <a:off x="2823534" y="2703016"/>
            <a:ext cx="4767711" cy="4154984"/>
          </a:xfrm>
          <a:prstGeom prst="rect">
            <a:avLst/>
          </a:prstGeom>
          <a:noFill/>
        </p:spPr>
        <p:txBody>
          <a:bodyPr wrap="square" rtlCol="0">
            <a:spAutoFit/>
          </a:bodyPr>
          <a:lstStyle/>
          <a:p>
            <a:r>
              <a:rPr lang="en-US" sz="4400" b="1">
                <a:latin typeface="+mj-lt"/>
              </a:rPr>
              <a:t>Creating inspiring ideas and building brands that truly matter to people.</a:t>
            </a:r>
          </a:p>
        </p:txBody>
      </p:sp>
      <p:sp>
        <p:nvSpPr>
          <p:cNvPr id="37" name="TextBox 36">
            <a:extLst>
              <a:ext uri="{FF2B5EF4-FFF2-40B4-BE49-F238E27FC236}">
                <a16:creationId xmlns:a16="http://schemas.microsoft.com/office/drawing/2014/main" id="{AE944C0E-5D24-4004-9036-C06A57126679}"/>
              </a:ext>
            </a:extLst>
          </p:cNvPr>
          <p:cNvSpPr txBox="1"/>
          <p:nvPr/>
        </p:nvSpPr>
        <p:spPr>
          <a:xfrm>
            <a:off x="2823534" y="7410219"/>
            <a:ext cx="3563248" cy="2862322"/>
          </a:xfrm>
          <a:prstGeom prst="rect">
            <a:avLst/>
          </a:prstGeom>
          <a:noFill/>
        </p:spPr>
        <p:txBody>
          <a:bodyPr wrap="square" rtlCol="0">
            <a:spAutoFit/>
          </a:bodyPr>
          <a:lstStyle/>
          <a:p>
            <a:r>
              <a:rPr lang="en-US"/>
              <a:t>Pellentesque eget euismod velit, ac hendrerit magna. Etiam sit amet ipsum vehicula, feugiat neque sit amet, gravida ipsum. Nunc risus diam, posuere sed pretium at, dignissim ac dolor. Nunc sed sagittis velit. Nam vehicula felis at pretium bibendum. Mauris dapibus aliquet egestas. Sed maximus aliquam dolor placerat semper.</a:t>
            </a:r>
          </a:p>
        </p:txBody>
      </p:sp>
    </p:spTree>
    <p:extLst>
      <p:ext uri="{BB962C8B-B14F-4D97-AF65-F5344CB8AC3E}">
        <p14:creationId xmlns:p14="http://schemas.microsoft.com/office/powerpoint/2010/main" val="15624325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36"/>
                                        </p:tgtEl>
                                        <p:attrNameLst>
                                          <p:attrName>style.visibility</p:attrName>
                                        </p:attrNameLst>
                                      </p:cBhvr>
                                      <p:to>
                                        <p:strVal val="visible"/>
                                      </p:to>
                                    </p:set>
                                    <p:anim calcmode="lin" valueType="num">
                                      <p:cBhvr additive="base">
                                        <p:cTn id="7" dur="1500" fill="hold"/>
                                        <p:tgtEl>
                                          <p:spTgt spid="36"/>
                                        </p:tgtEl>
                                        <p:attrNameLst>
                                          <p:attrName>ppt_x</p:attrName>
                                        </p:attrNameLst>
                                      </p:cBhvr>
                                      <p:tavLst>
                                        <p:tav tm="0">
                                          <p:val>
                                            <p:strVal val="#ppt_x"/>
                                          </p:val>
                                        </p:tav>
                                        <p:tav tm="100000">
                                          <p:val>
                                            <p:strVal val="#ppt_x"/>
                                          </p:val>
                                        </p:tav>
                                      </p:tavLst>
                                    </p:anim>
                                    <p:anim calcmode="lin" valueType="num">
                                      <p:cBhvr additive="base">
                                        <p:cTn id="8" dur="1500" fill="hold"/>
                                        <p:tgtEl>
                                          <p:spTgt spid="36"/>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37"/>
                                        </p:tgtEl>
                                        <p:attrNameLst>
                                          <p:attrName>style.visibility</p:attrName>
                                        </p:attrNameLst>
                                      </p:cBhvr>
                                      <p:to>
                                        <p:strVal val="visible"/>
                                      </p:to>
                                    </p:set>
                                    <p:anim calcmode="lin" valueType="num">
                                      <p:cBhvr additive="base">
                                        <p:cTn id="11" dur="1500" fill="hold"/>
                                        <p:tgtEl>
                                          <p:spTgt spid="37"/>
                                        </p:tgtEl>
                                        <p:attrNameLst>
                                          <p:attrName>ppt_x</p:attrName>
                                        </p:attrNameLst>
                                      </p:cBhvr>
                                      <p:tavLst>
                                        <p:tav tm="0">
                                          <p:val>
                                            <p:strVal val="#ppt_x"/>
                                          </p:val>
                                        </p:tav>
                                        <p:tav tm="100000">
                                          <p:val>
                                            <p:strVal val="#ppt_x"/>
                                          </p:val>
                                        </p:tav>
                                      </p:tavLst>
                                    </p:anim>
                                    <p:anim calcmode="lin" valueType="num">
                                      <p:cBhvr additive="base">
                                        <p:cTn id="12" dur="1500" fill="hold"/>
                                        <p:tgtEl>
                                          <p:spTgt spid="3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37" grpId="0"/>
    </p:bldLst>
  </p:timing>
</p:sld>
</file>

<file path=ppt/slides/slide21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249F0934-8896-44E5-9D5C-DE765C35E361}"/>
              </a:ext>
            </a:extLst>
          </p:cNvPr>
          <p:cNvSpPr>
            <a:spLocks noGrp="1"/>
          </p:cNvSpPr>
          <p:nvPr>
            <p:ph type="pic" sz="quarter" idx="14"/>
          </p:nvPr>
        </p:nvSpPr>
        <p:spPr/>
      </p:sp>
      <p:sp>
        <p:nvSpPr>
          <p:cNvPr id="5" name="Picture Placeholder 4">
            <a:extLst>
              <a:ext uri="{FF2B5EF4-FFF2-40B4-BE49-F238E27FC236}">
                <a16:creationId xmlns:a16="http://schemas.microsoft.com/office/drawing/2014/main" id="{A8288040-3CCA-4E46-B324-5493915B85A6}"/>
              </a:ext>
            </a:extLst>
          </p:cNvPr>
          <p:cNvSpPr>
            <a:spLocks noGrp="1"/>
          </p:cNvSpPr>
          <p:nvPr>
            <p:ph type="pic" sz="quarter" idx="13"/>
          </p:nvPr>
        </p:nvSpPr>
        <p:spPr/>
      </p:sp>
      <p:sp>
        <p:nvSpPr>
          <p:cNvPr id="7" name="Picture Placeholder 6">
            <a:extLst>
              <a:ext uri="{FF2B5EF4-FFF2-40B4-BE49-F238E27FC236}">
                <a16:creationId xmlns:a16="http://schemas.microsoft.com/office/drawing/2014/main" id="{78327322-B509-40F9-8765-5EFBA2B4D05C}"/>
              </a:ext>
            </a:extLst>
          </p:cNvPr>
          <p:cNvSpPr>
            <a:spLocks noGrp="1"/>
          </p:cNvSpPr>
          <p:nvPr>
            <p:ph type="pic" sz="quarter" idx="12"/>
          </p:nvPr>
        </p:nvSpPr>
        <p:spPr/>
      </p:sp>
      <p:sp>
        <p:nvSpPr>
          <p:cNvPr id="9" name="Picture Placeholder 8">
            <a:extLst>
              <a:ext uri="{FF2B5EF4-FFF2-40B4-BE49-F238E27FC236}">
                <a16:creationId xmlns:a16="http://schemas.microsoft.com/office/drawing/2014/main" id="{BE972714-2051-40CA-85FC-0EE656C8025C}"/>
              </a:ext>
            </a:extLst>
          </p:cNvPr>
          <p:cNvSpPr>
            <a:spLocks noGrp="1"/>
          </p:cNvSpPr>
          <p:nvPr>
            <p:ph type="pic" sz="quarter" idx="17"/>
          </p:nvPr>
        </p:nvSpPr>
        <p:spPr/>
      </p:sp>
      <p:sp>
        <p:nvSpPr>
          <p:cNvPr id="11" name="Picture Placeholder 10">
            <a:extLst>
              <a:ext uri="{FF2B5EF4-FFF2-40B4-BE49-F238E27FC236}">
                <a16:creationId xmlns:a16="http://schemas.microsoft.com/office/drawing/2014/main" id="{E150D300-5010-4ADB-B1AF-0622D9353F75}"/>
              </a:ext>
            </a:extLst>
          </p:cNvPr>
          <p:cNvSpPr>
            <a:spLocks noGrp="1"/>
          </p:cNvSpPr>
          <p:nvPr>
            <p:ph type="pic" sz="quarter" idx="16"/>
          </p:nvPr>
        </p:nvSpPr>
        <p:spPr/>
      </p:sp>
      <p:sp>
        <p:nvSpPr>
          <p:cNvPr id="13" name="Picture Placeholder 12">
            <a:extLst>
              <a:ext uri="{FF2B5EF4-FFF2-40B4-BE49-F238E27FC236}">
                <a16:creationId xmlns:a16="http://schemas.microsoft.com/office/drawing/2014/main" id="{FC8655F2-145B-4D25-B71A-0A24EF91910F}"/>
              </a:ext>
            </a:extLst>
          </p:cNvPr>
          <p:cNvSpPr>
            <a:spLocks noGrp="1"/>
          </p:cNvSpPr>
          <p:nvPr>
            <p:ph type="pic" sz="quarter" idx="15"/>
          </p:nvPr>
        </p:nvSpPr>
        <p:spPr/>
      </p:sp>
      <p:sp>
        <p:nvSpPr>
          <p:cNvPr id="36" name="TextBox 35">
            <a:extLst>
              <a:ext uri="{FF2B5EF4-FFF2-40B4-BE49-F238E27FC236}">
                <a16:creationId xmlns:a16="http://schemas.microsoft.com/office/drawing/2014/main" id="{78634420-C421-465D-B178-4FC6733725A9}"/>
              </a:ext>
            </a:extLst>
          </p:cNvPr>
          <p:cNvSpPr txBox="1"/>
          <p:nvPr/>
        </p:nvSpPr>
        <p:spPr>
          <a:xfrm>
            <a:off x="2823534" y="2703016"/>
            <a:ext cx="4767711" cy="4154984"/>
          </a:xfrm>
          <a:prstGeom prst="rect">
            <a:avLst/>
          </a:prstGeom>
          <a:noFill/>
        </p:spPr>
        <p:txBody>
          <a:bodyPr wrap="square" rtlCol="0">
            <a:spAutoFit/>
          </a:bodyPr>
          <a:lstStyle/>
          <a:p>
            <a:r>
              <a:rPr lang="en-US" sz="4400" b="1">
                <a:latin typeface="+mj-lt"/>
              </a:rPr>
              <a:t>Creating inspiring ideas and building brands that truly matter to people.</a:t>
            </a:r>
          </a:p>
        </p:txBody>
      </p:sp>
      <p:sp>
        <p:nvSpPr>
          <p:cNvPr id="37" name="TextBox 36">
            <a:extLst>
              <a:ext uri="{FF2B5EF4-FFF2-40B4-BE49-F238E27FC236}">
                <a16:creationId xmlns:a16="http://schemas.microsoft.com/office/drawing/2014/main" id="{AE944C0E-5D24-4004-9036-C06A57126679}"/>
              </a:ext>
            </a:extLst>
          </p:cNvPr>
          <p:cNvSpPr txBox="1"/>
          <p:nvPr/>
        </p:nvSpPr>
        <p:spPr>
          <a:xfrm>
            <a:off x="2823534" y="7410219"/>
            <a:ext cx="3563248" cy="2862322"/>
          </a:xfrm>
          <a:prstGeom prst="rect">
            <a:avLst/>
          </a:prstGeom>
          <a:noFill/>
        </p:spPr>
        <p:txBody>
          <a:bodyPr wrap="square" rtlCol="0">
            <a:spAutoFit/>
          </a:bodyPr>
          <a:lstStyle/>
          <a:p>
            <a:r>
              <a:rPr lang="en-US"/>
              <a:t>Pellentesque eget euismod velit, ac hendrerit magna. Etiam sit amet ipsum vehicula, feugiat neque sit amet, gravida ipsum. Nunc risus diam, posuere sed pretium at, dignissim ac dolor. Nunc sed sagittis velit. Nam vehicula felis at pretium bibendum. Mauris dapibus aliquet egestas. Sed maximus aliquam dolor placerat semper.</a:t>
            </a:r>
          </a:p>
        </p:txBody>
      </p:sp>
    </p:spTree>
    <p:extLst>
      <p:ext uri="{BB962C8B-B14F-4D97-AF65-F5344CB8AC3E}">
        <p14:creationId xmlns:p14="http://schemas.microsoft.com/office/powerpoint/2010/main" val="57557002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36"/>
                                        </p:tgtEl>
                                        <p:attrNameLst>
                                          <p:attrName>style.visibility</p:attrName>
                                        </p:attrNameLst>
                                      </p:cBhvr>
                                      <p:to>
                                        <p:strVal val="visible"/>
                                      </p:to>
                                    </p:set>
                                    <p:anim calcmode="lin" valueType="num">
                                      <p:cBhvr additive="base">
                                        <p:cTn id="7" dur="1500" fill="hold"/>
                                        <p:tgtEl>
                                          <p:spTgt spid="36"/>
                                        </p:tgtEl>
                                        <p:attrNameLst>
                                          <p:attrName>ppt_x</p:attrName>
                                        </p:attrNameLst>
                                      </p:cBhvr>
                                      <p:tavLst>
                                        <p:tav tm="0">
                                          <p:val>
                                            <p:strVal val="#ppt_x"/>
                                          </p:val>
                                        </p:tav>
                                        <p:tav tm="100000">
                                          <p:val>
                                            <p:strVal val="#ppt_x"/>
                                          </p:val>
                                        </p:tav>
                                      </p:tavLst>
                                    </p:anim>
                                    <p:anim calcmode="lin" valueType="num">
                                      <p:cBhvr additive="base">
                                        <p:cTn id="8" dur="1500" fill="hold"/>
                                        <p:tgtEl>
                                          <p:spTgt spid="36"/>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37"/>
                                        </p:tgtEl>
                                        <p:attrNameLst>
                                          <p:attrName>style.visibility</p:attrName>
                                        </p:attrNameLst>
                                      </p:cBhvr>
                                      <p:to>
                                        <p:strVal val="visible"/>
                                      </p:to>
                                    </p:set>
                                    <p:anim calcmode="lin" valueType="num">
                                      <p:cBhvr additive="base">
                                        <p:cTn id="11" dur="1500" fill="hold"/>
                                        <p:tgtEl>
                                          <p:spTgt spid="37"/>
                                        </p:tgtEl>
                                        <p:attrNameLst>
                                          <p:attrName>ppt_x</p:attrName>
                                        </p:attrNameLst>
                                      </p:cBhvr>
                                      <p:tavLst>
                                        <p:tav tm="0">
                                          <p:val>
                                            <p:strVal val="#ppt_x"/>
                                          </p:val>
                                        </p:tav>
                                        <p:tav tm="100000">
                                          <p:val>
                                            <p:strVal val="#ppt_x"/>
                                          </p:val>
                                        </p:tav>
                                      </p:tavLst>
                                    </p:anim>
                                    <p:anim calcmode="lin" valueType="num">
                                      <p:cBhvr additive="base">
                                        <p:cTn id="12" dur="1500" fill="hold"/>
                                        <p:tgtEl>
                                          <p:spTgt spid="3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37" grpId="0"/>
    </p:bld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4E60DF28-2446-430A-BF68-F786EC18E80A}"/>
              </a:ext>
            </a:extLst>
          </p:cNvPr>
          <p:cNvSpPr>
            <a:spLocks noGrp="1"/>
          </p:cNvSpPr>
          <p:nvPr>
            <p:ph type="pic" sz="quarter" idx="15"/>
          </p:nvPr>
        </p:nvSpPr>
        <p:spPr/>
      </p:sp>
      <p:sp>
        <p:nvSpPr>
          <p:cNvPr id="5" name="Picture Placeholder 4">
            <a:extLst>
              <a:ext uri="{FF2B5EF4-FFF2-40B4-BE49-F238E27FC236}">
                <a16:creationId xmlns:a16="http://schemas.microsoft.com/office/drawing/2014/main" id="{1917EBA4-EB3C-4DEF-B763-4D89F9148DA2}"/>
              </a:ext>
            </a:extLst>
          </p:cNvPr>
          <p:cNvSpPr>
            <a:spLocks noGrp="1"/>
          </p:cNvSpPr>
          <p:nvPr>
            <p:ph type="pic" sz="quarter" idx="12"/>
          </p:nvPr>
        </p:nvSpPr>
        <p:spPr/>
      </p:sp>
      <p:sp>
        <p:nvSpPr>
          <p:cNvPr id="7" name="Picture Placeholder 6">
            <a:extLst>
              <a:ext uri="{FF2B5EF4-FFF2-40B4-BE49-F238E27FC236}">
                <a16:creationId xmlns:a16="http://schemas.microsoft.com/office/drawing/2014/main" id="{9BD41A28-40D7-4614-ACC8-EF56BBBC7B93}"/>
              </a:ext>
            </a:extLst>
          </p:cNvPr>
          <p:cNvSpPr>
            <a:spLocks noGrp="1"/>
          </p:cNvSpPr>
          <p:nvPr>
            <p:ph type="pic" sz="quarter" idx="14"/>
          </p:nvPr>
        </p:nvSpPr>
        <p:spPr/>
      </p:sp>
      <p:sp>
        <p:nvSpPr>
          <p:cNvPr id="15" name="Right Triangle 14">
            <a:extLst>
              <a:ext uri="{FF2B5EF4-FFF2-40B4-BE49-F238E27FC236}">
                <a16:creationId xmlns:a16="http://schemas.microsoft.com/office/drawing/2014/main" id="{28F3098D-F35E-432D-9273-92C92312556B}"/>
              </a:ext>
            </a:extLst>
          </p:cNvPr>
          <p:cNvSpPr/>
          <p:nvPr/>
        </p:nvSpPr>
        <p:spPr>
          <a:xfrm rot="2700000">
            <a:off x="10897336" y="6083288"/>
            <a:ext cx="1549423" cy="1549423"/>
          </a:xfrm>
          <a:prstGeom prst="r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Rectangle 30">
            <a:extLst>
              <a:ext uri="{FF2B5EF4-FFF2-40B4-BE49-F238E27FC236}">
                <a16:creationId xmlns:a16="http://schemas.microsoft.com/office/drawing/2014/main" id="{7F2BB1BF-2AC4-4458-82F6-A412B6D69A44}"/>
              </a:ext>
            </a:extLst>
          </p:cNvPr>
          <p:cNvSpPr/>
          <p:nvPr/>
        </p:nvSpPr>
        <p:spPr>
          <a:xfrm>
            <a:off x="11901024" y="2238301"/>
            <a:ext cx="6887308" cy="9239399"/>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TextBox 31">
            <a:extLst>
              <a:ext uri="{FF2B5EF4-FFF2-40B4-BE49-F238E27FC236}">
                <a16:creationId xmlns:a16="http://schemas.microsoft.com/office/drawing/2014/main" id="{3EE4CB6B-E1CE-4DE6-8059-9E1DAD50DB40}"/>
              </a:ext>
            </a:extLst>
          </p:cNvPr>
          <p:cNvSpPr txBox="1"/>
          <p:nvPr/>
        </p:nvSpPr>
        <p:spPr>
          <a:xfrm>
            <a:off x="13123474" y="4501152"/>
            <a:ext cx="4767711" cy="4154984"/>
          </a:xfrm>
          <a:prstGeom prst="rect">
            <a:avLst/>
          </a:prstGeom>
          <a:noFill/>
        </p:spPr>
        <p:txBody>
          <a:bodyPr wrap="square" rtlCol="0">
            <a:spAutoFit/>
          </a:bodyPr>
          <a:lstStyle/>
          <a:p>
            <a:r>
              <a:rPr lang="en-US" sz="4400" b="1">
                <a:latin typeface="+mj-lt"/>
              </a:rPr>
              <a:t>Creating inspiring ideas and building brands that truly matter to people.</a:t>
            </a:r>
          </a:p>
        </p:txBody>
      </p:sp>
      <p:sp>
        <p:nvSpPr>
          <p:cNvPr id="33" name="TextBox 32">
            <a:extLst>
              <a:ext uri="{FF2B5EF4-FFF2-40B4-BE49-F238E27FC236}">
                <a16:creationId xmlns:a16="http://schemas.microsoft.com/office/drawing/2014/main" id="{A5EE094B-F6F6-4F7D-8564-4746D82C6ED5}"/>
              </a:ext>
            </a:extLst>
          </p:cNvPr>
          <p:cNvSpPr txBox="1"/>
          <p:nvPr/>
        </p:nvSpPr>
        <p:spPr>
          <a:xfrm>
            <a:off x="19601788" y="6534835"/>
            <a:ext cx="2680542" cy="646331"/>
          </a:xfrm>
          <a:prstGeom prst="rect">
            <a:avLst/>
          </a:prstGeom>
          <a:noFill/>
        </p:spPr>
        <p:txBody>
          <a:bodyPr wrap="none" rtlCol="0">
            <a:spAutoFit/>
          </a:bodyPr>
          <a:lstStyle/>
          <a:p>
            <a:r>
              <a:rPr lang="en-US" sz="3600" b="1">
                <a:solidFill>
                  <a:schemeClr val="accent3">
                    <a:lumMod val="40000"/>
                    <a:lumOff val="60000"/>
                  </a:schemeClr>
                </a:solidFill>
                <a:latin typeface="+mj-lt"/>
              </a:rPr>
              <a:t>Portfolio </a:t>
            </a:r>
            <a:r>
              <a:rPr lang="en-US" sz="2000" b="1">
                <a:solidFill>
                  <a:schemeClr val="accent3">
                    <a:lumMod val="40000"/>
                    <a:lumOff val="60000"/>
                  </a:schemeClr>
                </a:solidFill>
                <a:latin typeface="+mj-lt"/>
              </a:rPr>
              <a:t>#001</a:t>
            </a:r>
            <a:endParaRPr lang="en-US" sz="3600" b="1">
              <a:solidFill>
                <a:schemeClr val="accent3">
                  <a:lumMod val="40000"/>
                  <a:lumOff val="60000"/>
                </a:schemeClr>
              </a:solidFill>
              <a:latin typeface="+mj-lt"/>
            </a:endParaRPr>
          </a:p>
        </p:txBody>
      </p:sp>
      <p:sp>
        <p:nvSpPr>
          <p:cNvPr id="34" name="TextBox 33">
            <a:extLst>
              <a:ext uri="{FF2B5EF4-FFF2-40B4-BE49-F238E27FC236}">
                <a16:creationId xmlns:a16="http://schemas.microsoft.com/office/drawing/2014/main" id="{005865F1-C3AE-4D5D-A553-082266534748}"/>
              </a:ext>
            </a:extLst>
          </p:cNvPr>
          <p:cNvSpPr txBox="1"/>
          <p:nvPr/>
        </p:nvSpPr>
        <p:spPr>
          <a:xfrm>
            <a:off x="13123474" y="9049238"/>
            <a:ext cx="3563248" cy="1200329"/>
          </a:xfrm>
          <a:prstGeom prst="rect">
            <a:avLst/>
          </a:prstGeom>
          <a:noFill/>
        </p:spPr>
        <p:txBody>
          <a:bodyPr wrap="square" rtlCol="0">
            <a:spAutoFit/>
          </a:bodyPr>
          <a:lstStyle/>
          <a:p>
            <a:r>
              <a:rPr lang="en-US"/>
              <a:t>Pellentesque eget euismod velit, ac hendrerit magna. Etiam sit amet ipsum vehicula, feugiat neque sit amet, gravida ipsum. </a:t>
            </a:r>
          </a:p>
        </p:txBody>
      </p:sp>
    </p:spTree>
    <p:extLst>
      <p:ext uri="{BB962C8B-B14F-4D97-AF65-F5344CB8AC3E}">
        <p14:creationId xmlns:p14="http://schemas.microsoft.com/office/powerpoint/2010/main" val="9532438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30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1500" fill="hold"/>
                                        <p:tgtEl>
                                          <p:spTgt spid="15"/>
                                        </p:tgtEl>
                                        <p:attrNameLst>
                                          <p:attrName>ppt_x</p:attrName>
                                        </p:attrNameLst>
                                      </p:cBhvr>
                                      <p:tavLst>
                                        <p:tav tm="0">
                                          <p:val>
                                            <p:strVal val="#ppt_x"/>
                                          </p:val>
                                        </p:tav>
                                        <p:tav tm="100000">
                                          <p:val>
                                            <p:strVal val="#ppt_x"/>
                                          </p:val>
                                        </p:tav>
                                      </p:tavLst>
                                    </p:anim>
                                    <p:anim calcmode="lin" valueType="num">
                                      <p:cBhvr additive="base">
                                        <p:cTn id="8" dur="1500" fill="hold"/>
                                        <p:tgtEl>
                                          <p:spTgt spid="1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400"/>
                                  </p:stCondLst>
                                  <p:childTnLst>
                                    <p:set>
                                      <p:cBhvr>
                                        <p:cTn id="10" dur="1" fill="hold">
                                          <p:stCondLst>
                                            <p:cond delay="0"/>
                                          </p:stCondLst>
                                        </p:cTn>
                                        <p:tgtEl>
                                          <p:spTgt spid="31"/>
                                        </p:tgtEl>
                                        <p:attrNameLst>
                                          <p:attrName>style.visibility</p:attrName>
                                        </p:attrNameLst>
                                      </p:cBhvr>
                                      <p:to>
                                        <p:strVal val="visible"/>
                                      </p:to>
                                    </p:set>
                                    <p:anim calcmode="lin" valueType="num">
                                      <p:cBhvr additive="base">
                                        <p:cTn id="11" dur="1500" fill="hold"/>
                                        <p:tgtEl>
                                          <p:spTgt spid="31"/>
                                        </p:tgtEl>
                                        <p:attrNameLst>
                                          <p:attrName>ppt_x</p:attrName>
                                        </p:attrNameLst>
                                      </p:cBhvr>
                                      <p:tavLst>
                                        <p:tav tm="0">
                                          <p:val>
                                            <p:strVal val="#ppt_x"/>
                                          </p:val>
                                        </p:tav>
                                        <p:tav tm="100000">
                                          <p:val>
                                            <p:strVal val="#ppt_x"/>
                                          </p:val>
                                        </p:tav>
                                      </p:tavLst>
                                    </p:anim>
                                    <p:anim calcmode="lin" valueType="num">
                                      <p:cBhvr additive="base">
                                        <p:cTn id="12" dur="1500" fill="hold"/>
                                        <p:tgtEl>
                                          <p:spTgt spid="3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500"/>
                                  </p:stCondLst>
                                  <p:childTnLst>
                                    <p:set>
                                      <p:cBhvr>
                                        <p:cTn id="14" dur="1" fill="hold">
                                          <p:stCondLst>
                                            <p:cond delay="0"/>
                                          </p:stCondLst>
                                        </p:cTn>
                                        <p:tgtEl>
                                          <p:spTgt spid="32"/>
                                        </p:tgtEl>
                                        <p:attrNameLst>
                                          <p:attrName>style.visibility</p:attrName>
                                        </p:attrNameLst>
                                      </p:cBhvr>
                                      <p:to>
                                        <p:strVal val="visible"/>
                                      </p:to>
                                    </p:set>
                                    <p:anim calcmode="lin" valueType="num">
                                      <p:cBhvr additive="base">
                                        <p:cTn id="15" dur="1500" fill="hold"/>
                                        <p:tgtEl>
                                          <p:spTgt spid="32"/>
                                        </p:tgtEl>
                                        <p:attrNameLst>
                                          <p:attrName>ppt_x</p:attrName>
                                        </p:attrNameLst>
                                      </p:cBhvr>
                                      <p:tavLst>
                                        <p:tav tm="0">
                                          <p:val>
                                            <p:strVal val="#ppt_x"/>
                                          </p:val>
                                        </p:tav>
                                        <p:tav tm="100000">
                                          <p:val>
                                            <p:strVal val="#ppt_x"/>
                                          </p:val>
                                        </p:tav>
                                      </p:tavLst>
                                    </p:anim>
                                    <p:anim calcmode="lin" valueType="num">
                                      <p:cBhvr additive="base">
                                        <p:cTn id="16" dur="1500" fill="hold"/>
                                        <p:tgtEl>
                                          <p:spTgt spid="32"/>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600"/>
                                  </p:stCondLst>
                                  <p:childTnLst>
                                    <p:set>
                                      <p:cBhvr>
                                        <p:cTn id="18" dur="1" fill="hold">
                                          <p:stCondLst>
                                            <p:cond delay="0"/>
                                          </p:stCondLst>
                                        </p:cTn>
                                        <p:tgtEl>
                                          <p:spTgt spid="34"/>
                                        </p:tgtEl>
                                        <p:attrNameLst>
                                          <p:attrName>style.visibility</p:attrName>
                                        </p:attrNameLst>
                                      </p:cBhvr>
                                      <p:to>
                                        <p:strVal val="visible"/>
                                      </p:to>
                                    </p:set>
                                    <p:anim calcmode="lin" valueType="num">
                                      <p:cBhvr additive="base">
                                        <p:cTn id="19" dur="1500" fill="hold"/>
                                        <p:tgtEl>
                                          <p:spTgt spid="34"/>
                                        </p:tgtEl>
                                        <p:attrNameLst>
                                          <p:attrName>ppt_x</p:attrName>
                                        </p:attrNameLst>
                                      </p:cBhvr>
                                      <p:tavLst>
                                        <p:tav tm="0">
                                          <p:val>
                                            <p:strVal val="#ppt_x"/>
                                          </p:val>
                                        </p:tav>
                                        <p:tav tm="100000">
                                          <p:val>
                                            <p:strVal val="#ppt_x"/>
                                          </p:val>
                                        </p:tav>
                                      </p:tavLst>
                                    </p:anim>
                                    <p:anim calcmode="lin" valueType="num">
                                      <p:cBhvr additive="base">
                                        <p:cTn id="20" dur="1500" fill="hold"/>
                                        <p:tgtEl>
                                          <p:spTgt spid="34"/>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700"/>
                                  </p:stCondLst>
                                  <p:childTnLst>
                                    <p:set>
                                      <p:cBhvr>
                                        <p:cTn id="22" dur="1" fill="hold">
                                          <p:stCondLst>
                                            <p:cond delay="0"/>
                                          </p:stCondLst>
                                        </p:cTn>
                                        <p:tgtEl>
                                          <p:spTgt spid="33"/>
                                        </p:tgtEl>
                                        <p:attrNameLst>
                                          <p:attrName>style.visibility</p:attrName>
                                        </p:attrNameLst>
                                      </p:cBhvr>
                                      <p:to>
                                        <p:strVal val="visible"/>
                                      </p:to>
                                    </p:set>
                                    <p:anim calcmode="lin" valueType="num">
                                      <p:cBhvr additive="base">
                                        <p:cTn id="23" dur="1500" fill="hold"/>
                                        <p:tgtEl>
                                          <p:spTgt spid="33"/>
                                        </p:tgtEl>
                                        <p:attrNameLst>
                                          <p:attrName>ppt_x</p:attrName>
                                        </p:attrNameLst>
                                      </p:cBhvr>
                                      <p:tavLst>
                                        <p:tav tm="0">
                                          <p:val>
                                            <p:strVal val="#ppt_x"/>
                                          </p:val>
                                        </p:tav>
                                        <p:tav tm="100000">
                                          <p:val>
                                            <p:strVal val="#ppt_x"/>
                                          </p:val>
                                        </p:tav>
                                      </p:tavLst>
                                    </p:anim>
                                    <p:anim calcmode="lin" valueType="num">
                                      <p:cBhvr additive="base">
                                        <p:cTn id="24" dur="1500" fill="hold"/>
                                        <p:tgtEl>
                                          <p:spTgt spid="3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31" grpId="0" animBg="1"/>
      <p:bldP spid="32" grpId="0"/>
      <p:bldP spid="33" grpId="0"/>
      <p:bldP spid="34" grpId="0"/>
    </p:bldLst>
  </p:timing>
</p:sld>
</file>

<file path=ppt/slides/slide2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 name="Rectangle: Top Corners Rounded 4">
            <a:extLst>
              <a:ext uri="{FF2B5EF4-FFF2-40B4-BE49-F238E27FC236}">
                <a16:creationId xmlns:a16="http://schemas.microsoft.com/office/drawing/2014/main" id="{02AFC58E-5B48-46E2-8B60-FC6E24531DE4}"/>
              </a:ext>
            </a:extLst>
          </p:cNvPr>
          <p:cNvSpPr/>
          <p:nvPr/>
        </p:nvSpPr>
        <p:spPr>
          <a:xfrm flipV="1">
            <a:off x="11990971" y="0"/>
            <a:ext cx="405232" cy="7543800"/>
          </a:xfrm>
          <a:prstGeom prst="round2SameRect">
            <a:avLst>
              <a:gd name="adj1" fmla="val 50000"/>
              <a:gd name="adj2" fmla="val 0"/>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Freeform 5">
            <a:extLst>
              <a:ext uri="{FF2B5EF4-FFF2-40B4-BE49-F238E27FC236}">
                <a16:creationId xmlns:a16="http://schemas.microsoft.com/office/drawing/2014/main" id="{2714F897-4834-4271-85B0-4270B235D8F1}"/>
              </a:ext>
            </a:extLst>
          </p:cNvPr>
          <p:cNvSpPr>
            <a:spLocks noEditPoints="1"/>
          </p:cNvSpPr>
          <p:nvPr/>
        </p:nvSpPr>
        <p:spPr bwMode="auto">
          <a:xfrm>
            <a:off x="7802851" y="2160351"/>
            <a:ext cx="8781473" cy="8785699"/>
          </a:xfrm>
          <a:custGeom>
            <a:avLst/>
            <a:gdLst>
              <a:gd name="T0" fmla="*/ 1101 w 2076"/>
              <a:gd name="T1" fmla="*/ 2066 h 2076"/>
              <a:gd name="T2" fmla="*/ 1121 w 2076"/>
              <a:gd name="T3" fmla="*/ 2073 h 2076"/>
              <a:gd name="T4" fmla="*/ 1351 w 2076"/>
              <a:gd name="T5" fmla="*/ 2010 h 2076"/>
              <a:gd name="T6" fmla="*/ 856 w 2076"/>
              <a:gd name="T7" fmla="*/ 2060 h 2076"/>
              <a:gd name="T8" fmla="*/ 733 w 2076"/>
              <a:gd name="T9" fmla="*/ 2030 h 2076"/>
              <a:gd name="T10" fmla="*/ 738 w 2076"/>
              <a:gd name="T11" fmla="*/ 2014 h 2076"/>
              <a:gd name="T12" fmla="*/ 1377 w 2076"/>
              <a:gd name="T13" fmla="*/ 2001 h 2076"/>
              <a:gd name="T14" fmla="*/ 1505 w 2076"/>
              <a:gd name="T15" fmla="*/ 1946 h 2076"/>
              <a:gd name="T16" fmla="*/ 1513 w 2076"/>
              <a:gd name="T17" fmla="*/ 1961 h 2076"/>
              <a:gd name="T18" fmla="*/ 611 w 2076"/>
              <a:gd name="T19" fmla="*/ 1975 h 2076"/>
              <a:gd name="T20" fmla="*/ 406 w 2076"/>
              <a:gd name="T21" fmla="*/ 1841 h 2076"/>
              <a:gd name="T22" fmla="*/ 1624 w 2076"/>
              <a:gd name="T23" fmla="*/ 1885 h 2076"/>
              <a:gd name="T24" fmla="*/ 1802 w 2076"/>
              <a:gd name="T25" fmla="*/ 1728 h 2076"/>
              <a:gd name="T26" fmla="*/ 374 w 2076"/>
              <a:gd name="T27" fmla="*/ 1837 h 2076"/>
              <a:gd name="T28" fmla="*/ 358 w 2076"/>
              <a:gd name="T29" fmla="*/ 1820 h 2076"/>
              <a:gd name="T30" fmla="*/ 295 w 2076"/>
              <a:gd name="T31" fmla="*/ 1739 h 2076"/>
              <a:gd name="T32" fmla="*/ 1807 w 2076"/>
              <a:gd name="T33" fmla="*/ 1714 h 2076"/>
              <a:gd name="T34" fmla="*/ 1825 w 2076"/>
              <a:gd name="T35" fmla="*/ 1693 h 2076"/>
              <a:gd name="T36" fmla="*/ 1833 w 2076"/>
              <a:gd name="T37" fmla="*/ 1700 h 2076"/>
              <a:gd name="T38" fmla="*/ 183 w 2076"/>
              <a:gd name="T39" fmla="*/ 1621 h 2076"/>
              <a:gd name="T40" fmla="*/ 183 w 2076"/>
              <a:gd name="T41" fmla="*/ 1621 h 2076"/>
              <a:gd name="T42" fmla="*/ 1969 w 2076"/>
              <a:gd name="T43" fmla="*/ 1496 h 2076"/>
              <a:gd name="T44" fmla="*/ 2033 w 2076"/>
              <a:gd name="T45" fmla="*/ 1267 h 2076"/>
              <a:gd name="T46" fmla="*/ 1981 w 2076"/>
              <a:gd name="T47" fmla="*/ 1471 h 2076"/>
              <a:gd name="T48" fmla="*/ 52 w 2076"/>
              <a:gd name="T49" fmla="*/ 1336 h 2076"/>
              <a:gd name="T50" fmla="*/ 39 w 2076"/>
              <a:gd name="T51" fmla="*/ 1313 h 2076"/>
              <a:gd name="T52" fmla="*/ 12 w 2076"/>
              <a:gd name="T53" fmla="*/ 1197 h 2076"/>
              <a:gd name="T54" fmla="*/ 41 w 2076"/>
              <a:gd name="T55" fmla="*/ 1298 h 2076"/>
              <a:gd name="T56" fmla="*/ 2047 w 2076"/>
              <a:gd name="T57" fmla="*/ 1250 h 2076"/>
              <a:gd name="T58" fmla="*/ 2067 w 2076"/>
              <a:gd name="T59" fmla="*/ 997 h 2076"/>
              <a:gd name="T60" fmla="*/ 8 w 2076"/>
              <a:gd name="T61" fmla="*/ 1064 h 2076"/>
              <a:gd name="T62" fmla="*/ 8 w 2076"/>
              <a:gd name="T63" fmla="*/ 1035 h 2076"/>
              <a:gd name="T64" fmla="*/ 40 w 2076"/>
              <a:gd name="T65" fmla="*/ 821 h 2076"/>
              <a:gd name="T66" fmla="*/ 2074 w 2076"/>
              <a:gd name="T67" fmla="*/ 976 h 2076"/>
              <a:gd name="T68" fmla="*/ 2017 w 2076"/>
              <a:gd name="T69" fmla="*/ 740 h 2076"/>
              <a:gd name="T70" fmla="*/ 36 w 2076"/>
              <a:gd name="T71" fmla="*/ 800 h 2076"/>
              <a:gd name="T72" fmla="*/ 45 w 2076"/>
              <a:gd name="T73" fmla="*/ 773 h 2076"/>
              <a:gd name="T74" fmla="*/ 69 w 2076"/>
              <a:gd name="T75" fmla="*/ 666 h 2076"/>
              <a:gd name="T76" fmla="*/ 45 w 2076"/>
              <a:gd name="T77" fmla="*/ 773 h 2076"/>
              <a:gd name="T78" fmla="*/ 2007 w 2076"/>
              <a:gd name="T79" fmla="*/ 698 h 2076"/>
              <a:gd name="T80" fmla="*/ 1970 w 2076"/>
              <a:gd name="T81" fmla="*/ 582 h 2076"/>
              <a:gd name="T82" fmla="*/ 134 w 2076"/>
              <a:gd name="T83" fmla="*/ 553 h 2076"/>
              <a:gd name="T84" fmla="*/ 144 w 2076"/>
              <a:gd name="T85" fmla="*/ 527 h 2076"/>
              <a:gd name="T86" fmla="*/ 148 w 2076"/>
              <a:gd name="T87" fmla="*/ 528 h 2076"/>
              <a:gd name="T88" fmla="*/ 1901 w 2076"/>
              <a:gd name="T89" fmla="*/ 486 h 2076"/>
              <a:gd name="T90" fmla="*/ 1823 w 2076"/>
              <a:gd name="T91" fmla="*/ 359 h 2076"/>
              <a:gd name="T92" fmla="*/ 299 w 2076"/>
              <a:gd name="T93" fmla="*/ 330 h 2076"/>
              <a:gd name="T94" fmla="*/ 468 w 2076"/>
              <a:gd name="T95" fmla="*/ 171 h 2076"/>
              <a:gd name="T96" fmla="*/ 1724 w 2076"/>
              <a:gd name="T97" fmla="*/ 282 h 2076"/>
              <a:gd name="T98" fmla="*/ 1703 w 2076"/>
              <a:gd name="T99" fmla="*/ 263 h 2076"/>
              <a:gd name="T100" fmla="*/ 1714 w 2076"/>
              <a:gd name="T101" fmla="*/ 250 h 2076"/>
              <a:gd name="T102" fmla="*/ 503 w 2076"/>
              <a:gd name="T103" fmla="*/ 158 h 2076"/>
              <a:gd name="T104" fmla="*/ 602 w 2076"/>
              <a:gd name="T105" fmla="*/ 96 h 2076"/>
              <a:gd name="T106" fmla="*/ 609 w 2076"/>
              <a:gd name="T107" fmla="*/ 112 h 2076"/>
              <a:gd name="T108" fmla="*/ 1504 w 2076"/>
              <a:gd name="T109" fmla="*/ 120 h 2076"/>
              <a:gd name="T110" fmla="*/ 1288 w 2076"/>
              <a:gd name="T111" fmla="*/ 48 h 2076"/>
              <a:gd name="T112" fmla="*/ 1494 w 2076"/>
              <a:gd name="T113" fmla="*/ 115 h 2076"/>
              <a:gd name="T114" fmla="*/ 764 w 2076"/>
              <a:gd name="T115" fmla="*/ 54 h 2076"/>
              <a:gd name="T116" fmla="*/ 767 w 2076"/>
              <a:gd name="T117" fmla="*/ 54 h 2076"/>
              <a:gd name="T118" fmla="*/ 1263 w 2076"/>
              <a:gd name="T119" fmla="*/ 42 h 2076"/>
              <a:gd name="T120" fmla="*/ 1019 w 2076"/>
              <a:gd name="T121" fmla="*/ 9 h 2076"/>
              <a:gd name="T122" fmla="*/ 990 w 2076"/>
              <a:gd name="T123" fmla="*/ 10 h 2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76" h="2076">
                <a:moveTo>
                  <a:pt x="1038" y="2076"/>
                </a:moveTo>
                <a:cubicBezTo>
                  <a:pt x="1024" y="2076"/>
                  <a:pt x="1010" y="2076"/>
                  <a:pt x="996" y="2076"/>
                </a:cubicBezTo>
                <a:cubicBezTo>
                  <a:pt x="958" y="2074"/>
                  <a:pt x="920" y="2070"/>
                  <a:pt x="883" y="2065"/>
                </a:cubicBezTo>
                <a:cubicBezTo>
                  <a:pt x="878" y="2064"/>
                  <a:pt x="875" y="2060"/>
                  <a:pt x="876" y="2055"/>
                </a:cubicBezTo>
                <a:cubicBezTo>
                  <a:pt x="876" y="2051"/>
                  <a:pt x="881" y="2047"/>
                  <a:pt x="885" y="2048"/>
                </a:cubicBezTo>
                <a:cubicBezTo>
                  <a:pt x="922" y="2054"/>
                  <a:pt x="960" y="2057"/>
                  <a:pt x="997" y="2059"/>
                </a:cubicBezTo>
                <a:cubicBezTo>
                  <a:pt x="1028" y="2060"/>
                  <a:pt x="1060" y="2060"/>
                  <a:pt x="1092" y="2058"/>
                </a:cubicBezTo>
                <a:cubicBezTo>
                  <a:pt x="1097" y="2058"/>
                  <a:pt x="1101" y="2061"/>
                  <a:pt x="1101" y="2066"/>
                </a:cubicBezTo>
                <a:cubicBezTo>
                  <a:pt x="1101" y="2071"/>
                  <a:pt x="1098" y="2075"/>
                  <a:pt x="1093" y="2075"/>
                </a:cubicBezTo>
                <a:cubicBezTo>
                  <a:pt x="1075" y="2076"/>
                  <a:pt x="1057" y="2076"/>
                  <a:pt x="1038" y="2076"/>
                </a:cubicBezTo>
                <a:close/>
                <a:moveTo>
                  <a:pt x="1121" y="2073"/>
                </a:moveTo>
                <a:cubicBezTo>
                  <a:pt x="1116" y="2073"/>
                  <a:pt x="1113" y="2070"/>
                  <a:pt x="1112" y="2065"/>
                </a:cubicBezTo>
                <a:cubicBezTo>
                  <a:pt x="1112" y="2061"/>
                  <a:pt x="1116" y="2057"/>
                  <a:pt x="1120" y="2056"/>
                </a:cubicBezTo>
                <a:cubicBezTo>
                  <a:pt x="1125" y="2056"/>
                  <a:pt x="1129" y="2059"/>
                  <a:pt x="1129" y="2064"/>
                </a:cubicBezTo>
                <a:cubicBezTo>
                  <a:pt x="1130" y="2069"/>
                  <a:pt x="1126" y="2073"/>
                  <a:pt x="1122" y="2073"/>
                </a:cubicBezTo>
                <a:cubicBezTo>
                  <a:pt x="1121" y="2073"/>
                  <a:pt x="1121" y="2073"/>
                  <a:pt x="1121" y="2073"/>
                </a:cubicBezTo>
                <a:close/>
                <a:moveTo>
                  <a:pt x="1149" y="2070"/>
                </a:moveTo>
                <a:cubicBezTo>
                  <a:pt x="1145" y="2070"/>
                  <a:pt x="1141" y="2067"/>
                  <a:pt x="1141" y="2063"/>
                </a:cubicBezTo>
                <a:cubicBezTo>
                  <a:pt x="1140" y="2061"/>
                  <a:pt x="1141" y="2058"/>
                  <a:pt x="1142" y="2057"/>
                </a:cubicBezTo>
                <a:cubicBezTo>
                  <a:pt x="1144" y="2055"/>
                  <a:pt x="1146" y="2054"/>
                  <a:pt x="1148" y="2054"/>
                </a:cubicBezTo>
                <a:cubicBezTo>
                  <a:pt x="1185" y="2050"/>
                  <a:pt x="1222" y="2043"/>
                  <a:pt x="1259" y="2035"/>
                </a:cubicBezTo>
                <a:cubicBezTo>
                  <a:pt x="1259" y="2035"/>
                  <a:pt x="1259" y="2035"/>
                  <a:pt x="1259" y="2035"/>
                </a:cubicBezTo>
                <a:cubicBezTo>
                  <a:pt x="1259" y="2035"/>
                  <a:pt x="1259" y="2035"/>
                  <a:pt x="1259" y="2035"/>
                </a:cubicBezTo>
                <a:cubicBezTo>
                  <a:pt x="1290" y="2028"/>
                  <a:pt x="1321" y="2020"/>
                  <a:pt x="1351" y="2010"/>
                </a:cubicBezTo>
                <a:cubicBezTo>
                  <a:pt x="1355" y="2009"/>
                  <a:pt x="1360" y="2011"/>
                  <a:pt x="1361" y="2016"/>
                </a:cubicBezTo>
                <a:cubicBezTo>
                  <a:pt x="1362" y="2018"/>
                  <a:pt x="1362" y="2020"/>
                  <a:pt x="1361" y="2022"/>
                </a:cubicBezTo>
                <a:cubicBezTo>
                  <a:pt x="1360" y="2024"/>
                  <a:pt x="1358" y="2026"/>
                  <a:pt x="1356" y="2026"/>
                </a:cubicBezTo>
                <a:cubicBezTo>
                  <a:pt x="1325" y="2036"/>
                  <a:pt x="1294" y="2045"/>
                  <a:pt x="1262" y="2052"/>
                </a:cubicBezTo>
                <a:cubicBezTo>
                  <a:pt x="1225" y="2060"/>
                  <a:pt x="1187" y="2066"/>
                  <a:pt x="1150" y="2070"/>
                </a:cubicBezTo>
                <a:cubicBezTo>
                  <a:pt x="1150" y="2070"/>
                  <a:pt x="1149" y="2070"/>
                  <a:pt x="1149" y="2070"/>
                </a:cubicBezTo>
                <a:close/>
                <a:moveTo>
                  <a:pt x="856" y="2060"/>
                </a:moveTo>
                <a:cubicBezTo>
                  <a:pt x="856" y="2060"/>
                  <a:pt x="856" y="2060"/>
                  <a:pt x="856" y="2060"/>
                </a:cubicBezTo>
                <a:cubicBezTo>
                  <a:pt x="856" y="2060"/>
                  <a:pt x="855" y="2060"/>
                  <a:pt x="855" y="2060"/>
                </a:cubicBezTo>
                <a:cubicBezTo>
                  <a:pt x="850" y="2059"/>
                  <a:pt x="847" y="2055"/>
                  <a:pt x="848" y="2050"/>
                </a:cubicBezTo>
                <a:cubicBezTo>
                  <a:pt x="849" y="2046"/>
                  <a:pt x="853" y="2043"/>
                  <a:pt x="858" y="2043"/>
                </a:cubicBezTo>
                <a:cubicBezTo>
                  <a:pt x="862" y="2044"/>
                  <a:pt x="865" y="2049"/>
                  <a:pt x="864" y="2053"/>
                </a:cubicBezTo>
                <a:cubicBezTo>
                  <a:pt x="864" y="2057"/>
                  <a:pt x="860" y="2060"/>
                  <a:pt x="856" y="2060"/>
                </a:cubicBezTo>
                <a:close/>
                <a:moveTo>
                  <a:pt x="828" y="2055"/>
                </a:moveTo>
                <a:cubicBezTo>
                  <a:pt x="828" y="2055"/>
                  <a:pt x="827" y="2055"/>
                  <a:pt x="827" y="2055"/>
                </a:cubicBezTo>
                <a:cubicBezTo>
                  <a:pt x="795" y="2048"/>
                  <a:pt x="763" y="2040"/>
                  <a:pt x="733" y="2030"/>
                </a:cubicBezTo>
                <a:cubicBezTo>
                  <a:pt x="732" y="2030"/>
                  <a:pt x="732" y="2030"/>
                  <a:pt x="732" y="2030"/>
                </a:cubicBezTo>
                <a:cubicBezTo>
                  <a:pt x="732" y="2030"/>
                  <a:pt x="732" y="2030"/>
                  <a:pt x="732" y="2030"/>
                </a:cubicBezTo>
                <a:cubicBezTo>
                  <a:pt x="696" y="2019"/>
                  <a:pt x="660" y="2006"/>
                  <a:pt x="626" y="1991"/>
                </a:cubicBezTo>
                <a:cubicBezTo>
                  <a:pt x="624" y="1990"/>
                  <a:pt x="622" y="1988"/>
                  <a:pt x="621" y="1986"/>
                </a:cubicBezTo>
                <a:cubicBezTo>
                  <a:pt x="620" y="1984"/>
                  <a:pt x="620" y="1982"/>
                  <a:pt x="621" y="1980"/>
                </a:cubicBezTo>
                <a:cubicBezTo>
                  <a:pt x="623" y="1976"/>
                  <a:pt x="628" y="1974"/>
                  <a:pt x="632" y="1975"/>
                </a:cubicBezTo>
                <a:cubicBezTo>
                  <a:pt x="667" y="1990"/>
                  <a:pt x="702" y="2003"/>
                  <a:pt x="737" y="2014"/>
                </a:cubicBezTo>
                <a:cubicBezTo>
                  <a:pt x="738" y="2014"/>
                  <a:pt x="738" y="2014"/>
                  <a:pt x="738" y="2014"/>
                </a:cubicBezTo>
                <a:cubicBezTo>
                  <a:pt x="738" y="2014"/>
                  <a:pt x="738" y="2014"/>
                  <a:pt x="738" y="2014"/>
                </a:cubicBezTo>
                <a:cubicBezTo>
                  <a:pt x="768" y="2024"/>
                  <a:pt x="799" y="2032"/>
                  <a:pt x="830" y="2038"/>
                </a:cubicBezTo>
                <a:cubicBezTo>
                  <a:pt x="835" y="2039"/>
                  <a:pt x="838" y="2043"/>
                  <a:pt x="837" y="2048"/>
                </a:cubicBezTo>
                <a:cubicBezTo>
                  <a:pt x="836" y="2052"/>
                  <a:pt x="832" y="2055"/>
                  <a:pt x="828" y="2055"/>
                </a:cubicBezTo>
                <a:close/>
                <a:moveTo>
                  <a:pt x="1380" y="2018"/>
                </a:moveTo>
                <a:cubicBezTo>
                  <a:pt x="1377" y="2018"/>
                  <a:pt x="1373" y="2015"/>
                  <a:pt x="1372" y="2012"/>
                </a:cubicBezTo>
                <a:cubicBezTo>
                  <a:pt x="1371" y="2008"/>
                  <a:pt x="1373" y="2003"/>
                  <a:pt x="1377" y="2001"/>
                </a:cubicBezTo>
                <a:cubicBezTo>
                  <a:pt x="1377" y="2001"/>
                  <a:pt x="1377" y="2001"/>
                  <a:pt x="1377" y="2001"/>
                </a:cubicBezTo>
                <a:cubicBezTo>
                  <a:pt x="1382" y="2000"/>
                  <a:pt x="1387" y="2002"/>
                  <a:pt x="1388" y="2006"/>
                </a:cubicBezTo>
                <a:cubicBezTo>
                  <a:pt x="1390" y="2011"/>
                  <a:pt x="1387" y="2016"/>
                  <a:pt x="1383" y="2017"/>
                </a:cubicBezTo>
                <a:cubicBezTo>
                  <a:pt x="1382" y="2017"/>
                  <a:pt x="1381" y="2018"/>
                  <a:pt x="1380" y="2018"/>
                </a:cubicBezTo>
                <a:close/>
                <a:moveTo>
                  <a:pt x="1407" y="2008"/>
                </a:moveTo>
                <a:cubicBezTo>
                  <a:pt x="1403" y="2008"/>
                  <a:pt x="1400" y="2006"/>
                  <a:pt x="1399" y="2002"/>
                </a:cubicBezTo>
                <a:cubicBezTo>
                  <a:pt x="1398" y="2000"/>
                  <a:pt x="1398" y="1998"/>
                  <a:pt x="1399" y="1996"/>
                </a:cubicBezTo>
                <a:cubicBezTo>
                  <a:pt x="1400" y="1994"/>
                  <a:pt x="1401" y="1992"/>
                  <a:pt x="1404" y="1991"/>
                </a:cubicBezTo>
                <a:cubicBezTo>
                  <a:pt x="1438" y="1978"/>
                  <a:pt x="1472" y="1963"/>
                  <a:pt x="1505" y="1946"/>
                </a:cubicBezTo>
                <a:cubicBezTo>
                  <a:pt x="1505" y="1946"/>
                  <a:pt x="1505" y="1946"/>
                  <a:pt x="1505" y="1946"/>
                </a:cubicBezTo>
                <a:cubicBezTo>
                  <a:pt x="1506" y="1946"/>
                  <a:pt x="1506" y="1946"/>
                  <a:pt x="1506" y="1946"/>
                </a:cubicBezTo>
                <a:cubicBezTo>
                  <a:pt x="1534" y="1931"/>
                  <a:pt x="1562" y="1915"/>
                  <a:pt x="1589" y="1898"/>
                </a:cubicBezTo>
                <a:cubicBezTo>
                  <a:pt x="1592" y="1896"/>
                  <a:pt x="1598" y="1897"/>
                  <a:pt x="1600" y="1901"/>
                </a:cubicBezTo>
                <a:cubicBezTo>
                  <a:pt x="1603" y="1905"/>
                  <a:pt x="1602" y="1910"/>
                  <a:pt x="1598" y="1912"/>
                </a:cubicBezTo>
                <a:cubicBezTo>
                  <a:pt x="1571" y="1930"/>
                  <a:pt x="1542" y="1946"/>
                  <a:pt x="1514" y="1961"/>
                </a:cubicBezTo>
                <a:cubicBezTo>
                  <a:pt x="1513" y="1961"/>
                  <a:pt x="1513" y="1961"/>
                  <a:pt x="1513" y="1961"/>
                </a:cubicBezTo>
                <a:cubicBezTo>
                  <a:pt x="1513" y="1961"/>
                  <a:pt x="1513" y="1961"/>
                  <a:pt x="1513" y="1961"/>
                </a:cubicBezTo>
                <a:cubicBezTo>
                  <a:pt x="1479" y="1978"/>
                  <a:pt x="1445" y="1994"/>
                  <a:pt x="1410" y="2007"/>
                </a:cubicBezTo>
                <a:cubicBezTo>
                  <a:pt x="1409" y="2008"/>
                  <a:pt x="1408" y="2008"/>
                  <a:pt x="1407" y="2008"/>
                </a:cubicBezTo>
                <a:close/>
                <a:moveTo>
                  <a:pt x="603" y="1980"/>
                </a:moveTo>
                <a:cubicBezTo>
                  <a:pt x="602" y="1980"/>
                  <a:pt x="601" y="1980"/>
                  <a:pt x="600" y="1979"/>
                </a:cubicBezTo>
                <a:cubicBezTo>
                  <a:pt x="595" y="1977"/>
                  <a:pt x="594" y="1972"/>
                  <a:pt x="596" y="1968"/>
                </a:cubicBezTo>
                <a:cubicBezTo>
                  <a:pt x="597" y="1964"/>
                  <a:pt x="603" y="1962"/>
                  <a:pt x="607" y="1964"/>
                </a:cubicBezTo>
                <a:cubicBezTo>
                  <a:pt x="607" y="1964"/>
                  <a:pt x="607" y="1964"/>
                  <a:pt x="607" y="1964"/>
                </a:cubicBezTo>
                <a:cubicBezTo>
                  <a:pt x="611" y="1966"/>
                  <a:pt x="613" y="1971"/>
                  <a:pt x="611" y="1975"/>
                </a:cubicBezTo>
                <a:cubicBezTo>
                  <a:pt x="610" y="1978"/>
                  <a:pt x="607" y="1980"/>
                  <a:pt x="603" y="1980"/>
                </a:cubicBezTo>
                <a:close/>
                <a:moveTo>
                  <a:pt x="578" y="1968"/>
                </a:moveTo>
                <a:cubicBezTo>
                  <a:pt x="576" y="1968"/>
                  <a:pt x="575" y="1968"/>
                  <a:pt x="574" y="1967"/>
                </a:cubicBezTo>
                <a:cubicBezTo>
                  <a:pt x="545" y="1953"/>
                  <a:pt x="517" y="1937"/>
                  <a:pt x="489" y="1920"/>
                </a:cubicBezTo>
                <a:cubicBezTo>
                  <a:pt x="457" y="1900"/>
                  <a:pt x="426" y="1878"/>
                  <a:pt x="396" y="1854"/>
                </a:cubicBezTo>
                <a:cubicBezTo>
                  <a:pt x="394" y="1853"/>
                  <a:pt x="393" y="1851"/>
                  <a:pt x="393" y="1849"/>
                </a:cubicBezTo>
                <a:cubicBezTo>
                  <a:pt x="393" y="1846"/>
                  <a:pt x="393" y="1844"/>
                  <a:pt x="395" y="1842"/>
                </a:cubicBezTo>
                <a:cubicBezTo>
                  <a:pt x="397" y="1839"/>
                  <a:pt x="403" y="1838"/>
                  <a:pt x="406" y="1841"/>
                </a:cubicBezTo>
                <a:cubicBezTo>
                  <a:pt x="436" y="1864"/>
                  <a:pt x="467" y="1886"/>
                  <a:pt x="498" y="1905"/>
                </a:cubicBezTo>
                <a:cubicBezTo>
                  <a:pt x="525" y="1922"/>
                  <a:pt x="553" y="1938"/>
                  <a:pt x="582" y="1952"/>
                </a:cubicBezTo>
                <a:cubicBezTo>
                  <a:pt x="586" y="1954"/>
                  <a:pt x="587" y="1959"/>
                  <a:pt x="585" y="1963"/>
                </a:cubicBezTo>
                <a:cubicBezTo>
                  <a:pt x="584" y="1966"/>
                  <a:pt x="581" y="1968"/>
                  <a:pt x="578" y="1968"/>
                </a:cubicBezTo>
                <a:close/>
                <a:moveTo>
                  <a:pt x="1617" y="1898"/>
                </a:moveTo>
                <a:cubicBezTo>
                  <a:pt x="1614" y="1898"/>
                  <a:pt x="1611" y="1897"/>
                  <a:pt x="1610" y="1894"/>
                </a:cubicBezTo>
                <a:cubicBezTo>
                  <a:pt x="1607" y="1890"/>
                  <a:pt x="1608" y="1885"/>
                  <a:pt x="1612" y="1883"/>
                </a:cubicBezTo>
                <a:cubicBezTo>
                  <a:pt x="1616" y="1880"/>
                  <a:pt x="1621" y="1881"/>
                  <a:pt x="1624" y="1885"/>
                </a:cubicBezTo>
                <a:cubicBezTo>
                  <a:pt x="1626" y="1889"/>
                  <a:pt x="1625" y="1894"/>
                  <a:pt x="1622" y="1897"/>
                </a:cubicBezTo>
                <a:cubicBezTo>
                  <a:pt x="1620" y="1898"/>
                  <a:pt x="1618" y="1898"/>
                  <a:pt x="1617" y="1898"/>
                </a:cubicBezTo>
                <a:close/>
                <a:moveTo>
                  <a:pt x="1640" y="1882"/>
                </a:moveTo>
                <a:cubicBezTo>
                  <a:pt x="1637" y="1882"/>
                  <a:pt x="1635" y="1881"/>
                  <a:pt x="1633" y="1878"/>
                </a:cubicBezTo>
                <a:cubicBezTo>
                  <a:pt x="1630" y="1875"/>
                  <a:pt x="1631" y="1869"/>
                  <a:pt x="1635" y="1866"/>
                </a:cubicBezTo>
                <a:cubicBezTo>
                  <a:pt x="1665" y="1845"/>
                  <a:pt x="1695" y="1821"/>
                  <a:pt x="1722" y="1796"/>
                </a:cubicBezTo>
                <a:cubicBezTo>
                  <a:pt x="1746" y="1775"/>
                  <a:pt x="1769" y="1752"/>
                  <a:pt x="1790" y="1729"/>
                </a:cubicBezTo>
                <a:cubicBezTo>
                  <a:pt x="1793" y="1726"/>
                  <a:pt x="1799" y="1725"/>
                  <a:pt x="1802" y="1728"/>
                </a:cubicBezTo>
                <a:cubicBezTo>
                  <a:pt x="1805" y="1732"/>
                  <a:pt x="1806" y="1737"/>
                  <a:pt x="1803" y="1740"/>
                </a:cubicBezTo>
                <a:cubicBezTo>
                  <a:pt x="1781" y="1764"/>
                  <a:pt x="1758" y="1787"/>
                  <a:pt x="1734" y="1808"/>
                </a:cubicBezTo>
                <a:cubicBezTo>
                  <a:pt x="1734" y="1809"/>
                  <a:pt x="1734" y="1809"/>
                  <a:pt x="1734" y="1809"/>
                </a:cubicBezTo>
                <a:cubicBezTo>
                  <a:pt x="1734" y="1809"/>
                  <a:pt x="1733" y="1809"/>
                  <a:pt x="1733" y="1809"/>
                </a:cubicBezTo>
                <a:cubicBezTo>
                  <a:pt x="1705" y="1834"/>
                  <a:pt x="1676" y="1858"/>
                  <a:pt x="1645" y="1880"/>
                </a:cubicBezTo>
                <a:cubicBezTo>
                  <a:pt x="1643" y="1881"/>
                  <a:pt x="1642" y="1882"/>
                  <a:pt x="1640" y="1882"/>
                </a:cubicBezTo>
                <a:close/>
                <a:moveTo>
                  <a:pt x="379" y="1838"/>
                </a:moveTo>
                <a:cubicBezTo>
                  <a:pt x="377" y="1838"/>
                  <a:pt x="376" y="1838"/>
                  <a:pt x="374" y="1837"/>
                </a:cubicBezTo>
                <a:cubicBezTo>
                  <a:pt x="374" y="1837"/>
                  <a:pt x="374" y="1837"/>
                  <a:pt x="374" y="1837"/>
                </a:cubicBezTo>
                <a:cubicBezTo>
                  <a:pt x="374" y="1836"/>
                  <a:pt x="374" y="1836"/>
                  <a:pt x="374" y="1836"/>
                </a:cubicBezTo>
                <a:cubicBezTo>
                  <a:pt x="372" y="1835"/>
                  <a:pt x="371" y="1833"/>
                  <a:pt x="371" y="1831"/>
                </a:cubicBezTo>
                <a:cubicBezTo>
                  <a:pt x="371" y="1828"/>
                  <a:pt x="371" y="1826"/>
                  <a:pt x="373" y="1825"/>
                </a:cubicBezTo>
                <a:cubicBezTo>
                  <a:pt x="376" y="1821"/>
                  <a:pt x="381" y="1821"/>
                  <a:pt x="385" y="1823"/>
                </a:cubicBezTo>
                <a:cubicBezTo>
                  <a:pt x="388" y="1826"/>
                  <a:pt x="389" y="1832"/>
                  <a:pt x="386" y="1835"/>
                </a:cubicBezTo>
                <a:cubicBezTo>
                  <a:pt x="384" y="1837"/>
                  <a:pt x="382" y="1838"/>
                  <a:pt x="379" y="1838"/>
                </a:cubicBezTo>
                <a:close/>
                <a:moveTo>
                  <a:pt x="358" y="1820"/>
                </a:moveTo>
                <a:cubicBezTo>
                  <a:pt x="356" y="1820"/>
                  <a:pt x="354" y="1819"/>
                  <a:pt x="352" y="1818"/>
                </a:cubicBezTo>
                <a:cubicBezTo>
                  <a:pt x="328" y="1797"/>
                  <a:pt x="304" y="1774"/>
                  <a:pt x="282" y="1751"/>
                </a:cubicBezTo>
                <a:cubicBezTo>
                  <a:pt x="256" y="1723"/>
                  <a:pt x="232" y="1694"/>
                  <a:pt x="209" y="1663"/>
                </a:cubicBezTo>
                <a:cubicBezTo>
                  <a:pt x="207" y="1662"/>
                  <a:pt x="207" y="1659"/>
                  <a:pt x="207" y="1657"/>
                </a:cubicBezTo>
                <a:cubicBezTo>
                  <a:pt x="208" y="1655"/>
                  <a:pt x="209" y="1653"/>
                  <a:pt x="211" y="1652"/>
                </a:cubicBezTo>
                <a:cubicBezTo>
                  <a:pt x="214" y="1649"/>
                  <a:pt x="220" y="1650"/>
                  <a:pt x="222" y="1653"/>
                </a:cubicBezTo>
                <a:cubicBezTo>
                  <a:pt x="245" y="1683"/>
                  <a:pt x="269" y="1712"/>
                  <a:pt x="294" y="1739"/>
                </a:cubicBezTo>
                <a:cubicBezTo>
                  <a:pt x="295" y="1739"/>
                  <a:pt x="295" y="1739"/>
                  <a:pt x="295" y="1739"/>
                </a:cubicBezTo>
                <a:cubicBezTo>
                  <a:pt x="295" y="1739"/>
                  <a:pt x="295" y="1739"/>
                  <a:pt x="295" y="1739"/>
                </a:cubicBezTo>
                <a:cubicBezTo>
                  <a:pt x="316" y="1762"/>
                  <a:pt x="339" y="1784"/>
                  <a:pt x="363" y="1805"/>
                </a:cubicBezTo>
                <a:cubicBezTo>
                  <a:pt x="365" y="1807"/>
                  <a:pt x="366" y="1809"/>
                  <a:pt x="366" y="1811"/>
                </a:cubicBezTo>
                <a:cubicBezTo>
                  <a:pt x="366" y="1813"/>
                  <a:pt x="366" y="1815"/>
                  <a:pt x="364" y="1817"/>
                </a:cubicBezTo>
                <a:cubicBezTo>
                  <a:pt x="362" y="1819"/>
                  <a:pt x="360" y="1820"/>
                  <a:pt x="358" y="1820"/>
                </a:cubicBezTo>
                <a:close/>
                <a:moveTo>
                  <a:pt x="1815" y="1722"/>
                </a:moveTo>
                <a:cubicBezTo>
                  <a:pt x="1813" y="1722"/>
                  <a:pt x="1811" y="1721"/>
                  <a:pt x="1810" y="1720"/>
                </a:cubicBezTo>
                <a:cubicBezTo>
                  <a:pt x="1808" y="1719"/>
                  <a:pt x="1807" y="1716"/>
                  <a:pt x="1807" y="1714"/>
                </a:cubicBezTo>
                <a:cubicBezTo>
                  <a:pt x="1806" y="1712"/>
                  <a:pt x="1807" y="1710"/>
                  <a:pt x="1809" y="1708"/>
                </a:cubicBezTo>
                <a:cubicBezTo>
                  <a:pt x="1812" y="1705"/>
                  <a:pt x="1817" y="1704"/>
                  <a:pt x="1821" y="1707"/>
                </a:cubicBezTo>
                <a:cubicBezTo>
                  <a:pt x="1822" y="1709"/>
                  <a:pt x="1823" y="1711"/>
                  <a:pt x="1824" y="1713"/>
                </a:cubicBezTo>
                <a:cubicBezTo>
                  <a:pt x="1824" y="1715"/>
                  <a:pt x="1823" y="1717"/>
                  <a:pt x="1821" y="1719"/>
                </a:cubicBezTo>
                <a:cubicBezTo>
                  <a:pt x="1820" y="1721"/>
                  <a:pt x="1818" y="1722"/>
                  <a:pt x="1815" y="1722"/>
                </a:cubicBezTo>
                <a:close/>
                <a:moveTo>
                  <a:pt x="1833" y="1700"/>
                </a:moveTo>
                <a:cubicBezTo>
                  <a:pt x="1831" y="1700"/>
                  <a:pt x="1829" y="1700"/>
                  <a:pt x="1828" y="1699"/>
                </a:cubicBezTo>
                <a:cubicBezTo>
                  <a:pt x="1826" y="1697"/>
                  <a:pt x="1825" y="1695"/>
                  <a:pt x="1825" y="1693"/>
                </a:cubicBezTo>
                <a:cubicBezTo>
                  <a:pt x="1825" y="1691"/>
                  <a:pt x="1825" y="1688"/>
                  <a:pt x="1827" y="1687"/>
                </a:cubicBezTo>
                <a:cubicBezTo>
                  <a:pt x="1850" y="1658"/>
                  <a:pt x="1873" y="1627"/>
                  <a:pt x="1893" y="1596"/>
                </a:cubicBezTo>
                <a:cubicBezTo>
                  <a:pt x="1910" y="1570"/>
                  <a:pt x="1926" y="1542"/>
                  <a:pt x="1941" y="1514"/>
                </a:cubicBezTo>
                <a:cubicBezTo>
                  <a:pt x="1943" y="1510"/>
                  <a:pt x="1949" y="1508"/>
                  <a:pt x="1953" y="1510"/>
                </a:cubicBezTo>
                <a:cubicBezTo>
                  <a:pt x="1957" y="1513"/>
                  <a:pt x="1958" y="1518"/>
                  <a:pt x="1956" y="1522"/>
                </a:cubicBezTo>
                <a:cubicBezTo>
                  <a:pt x="1941" y="1550"/>
                  <a:pt x="1925" y="1578"/>
                  <a:pt x="1907" y="1605"/>
                </a:cubicBezTo>
                <a:cubicBezTo>
                  <a:pt x="1887" y="1637"/>
                  <a:pt x="1864" y="1668"/>
                  <a:pt x="1840" y="1697"/>
                </a:cubicBezTo>
                <a:cubicBezTo>
                  <a:pt x="1838" y="1699"/>
                  <a:pt x="1836" y="1700"/>
                  <a:pt x="1833" y="1700"/>
                </a:cubicBezTo>
                <a:close/>
                <a:moveTo>
                  <a:pt x="199" y="1644"/>
                </a:moveTo>
                <a:cubicBezTo>
                  <a:pt x="196" y="1644"/>
                  <a:pt x="194" y="1643"/>
                  <a:pt x="192" y="1640"/>
                </a:cubicBezTo>
                <a:cubicBezTo>
                  <a:pt x="191" y="1639"/>
                  <a:pt x="190" y="1636"/>
                  <a:pt x="191" y="1634"/>
                </a:cubicBezTo>
                <a:cubicBezTo>
                  <a:pt x="191" y="1632"/>
                  <a:pt x="192" y="1630"/>
                  <a:pt x="194" y="1629"/>
                </a:cubicBezTo>
                <a:cubicBezTo>
                  <a:pt x="198" y="1626"/>
                  <a:pt x="203" y="1627"/>
                  <a:pt x="206" y="1631"/>
                </a:cubicBezTo>
                <a:cubicBezTo>
                  <a:pt x="209" y="1634"/>
                  <a:pt x="208" y="1640"/>
                  <a:pt x="204" y="1642"/>
                </a:cubicBezTo>
                <a:cubicBezTo>
                  <a:pt x="202" y="1643"/>
                  <a:pt x="201" y="1644"/>
                  <a:pt x="199" y="1644"/>
                </a:cubicBezTo>
                <a:close/>
                <a:moveTo>
                  <a:pt x="183" y="1621"/>
                </a:moveTo>
                <a:cubicBezTo>
                  <a:pt x="180" y="1621"/>
                  <a:pt x="177" y="1619"/>
                  <a:pt x="176" y="1617"/>
                </a:cubicBezTo>
                <a:cubicBezTo>
                  <a:pt x="158" y="1590"/>
                  <a:pt x="141" y="1562"/>
                  <a:pt x="126" y="1534"/>
                </a:cubicBezTo>
                <a:cubicBezTo>
                  <a:pt x="125" y="1532"/>
                  <a:pt x="124" y="1530"/>
                  <a:pt x="125" y="1528"/>
                </a:cubicBezTo>
                <a:cubicBezTo>
                  <a:pt x="126" y="1525"/>
                  <a:pt x="127" y="1524"/>
                  <a:pt x="129" y="1523"/>
                </a:cubicBezTo>
                <a:cubicBezTo>
                  <a:pt x="133" y="1520"/>
                  <a:pt x="138" y="1522"/>
                  <a:pt x="141" y="1526"/>
                </a:cubicBezTo>
                <a:cubicBezTo>
                  <a:pt x="156" y="1554"/>
                  <a:pt x="172" y="1581"/>
                  <a:pt x="190" y="1608"/>
                </a:cubicBezTo>
                <a:cubicBezTo>
                  <a:pt x="192" y="1611"/>
                  <a:pt x="191" y="1617"/>
                  <a:pt x="188" y="1619"/>
                </a:cubicBezTo>
                <a:cubicBezTo>
                  <a:pt x="186" y="1620"/>
                  <a:pt x="185" y="1621"/>
                  <a:pt x="183" y="1621"/>
                </a:cubicBezTo>
                <a:close/>
                <a:moveTo>
                  <a:pt x="1962" y="1501"/>
                </a:moveTo>
                <a:cubicBezTo>
                  <a:pt x="1962" y="1501"/>
                  <a:pt x="1962" y="1501"/>
                  <a:pt x="1962" y="1501"/>
                </a:cubicBezTo>
                <a:cubicBezTo>
                  <a:pt x="1960" y="1501"/>
                  <a:pt x="1959" y="1501"/>
                  <a:pt x="1958" y="1500"/>
                </a:cubicBezTo>
                <a:cubicBezTo>
                  <a:pt x="1956" y="1499"/>
                  <a:pt x="1954" y="1498"/>
                  <a:pt x="1954" y="1495"/>
                </a:cubicBezTo>
                <a:cubicBezTo>
                  <a:pt x="1953" y="1493"/>
                  <a:pt x="1953" y="1491"/>
                  <a:pt x="1954" y="1489"/>
                </a:cubicBezTo>
                <a:cubicBezTo>
                  <a:pt x="1956" y="1485"/>
                  <a:pt x="1961" y="1483"/>
                  <a:pt x="1965" y="1485"/>
                </a:cubicBezTo>
                <a:cubicBezTo>
                  <a:pt x="1967" y="1486"/>
                  <a:pt x="1969" y="1488"/>
                  <a:pt x="1970" y="1490"/>
                </a:cubicBezTo>
                <a:cubicBezTo>
                  <a:pt x="1970" y="1492"/>
                  <a:pt x="1970" y="1494"/>
                  <a:pt x="1969" y="1496"/>
                </a:cubicBezTo>
                <a:cubicBezTo>
                  <a:pt x="1968" y="1499"/>
                  <a:pt x="1965" y="1501"/>
                  <a:pt x="1962" y="1501"/>
                </a:cubicBezTo>
                <a:close/>
                <a:moveTo>
                  <a:pt x="1974" y="1476"/>
                </a:moveTo>
                <a:cubicBezTo>
                  <a:pt x="1972" y="1476"/>
                  <a:pt x="1971" y="1475"/>
                  <a:pt x="1970" y="1475"/>
                </a:cubicBezTo>
                <a:cubicBezTo>
                  <a:pt x="1966" y="1473"/>
                  <a:pt x="1964" y="1468"/>
                  <a:pt x="1966" y="1464"/>
                </a:cubicBezTo>
                <a:cubicBezTo>
                  <a:pt x="1981" y="1430"/>
                  <a:pt x="1995" y="1396"/>
                  <a:pt x="2006" y="1361"/>
                </a:cubicBezTo>
                <a:cubicBezTo>
                  <a:pt x="2007" y="1360"/>
                  <a:pt x="2007" y="1360"/>
                  <a:pt x="2007" y="1360"/>
                </a:cubicBezTo>
                <a:cubicBezTo>
                  <a:pt x="2007" y="1360"/>
                  <a:pt x="2007" y="1360"/>
                  <a:pt x="2007" y="1359"/>
                </a:cubicBezTo>
                <a:cubicBezTo>
                  <a:pt x="2017" y="1329"/>
                  <a:pt x="2026" y="1298"/>
                  <a:pt x="2033" y="1267"/>
                </a:cubicBezTo>
                <a:cubicBezTo>
                  <a:pt x="2034" y="1263"/>
                  <a:pt x="2038" y="1260"/>
                  <a:pt x="2043" y="1261"/>
                </a:cubicBezTo>
                <a:cubicBezTo>
                  <a:pt x="2047" y="1262"/>
                  <a:pt x="2050" y="1267"/>
                  <a:pt x="2049" y="1271"/>
                </a:cubicBezTo>
                <a:cubicBezTo>
                  <a:pt x="2042" y="1303"/>
                  <a:pt x="2033" y="1334"/>
                  <a:pt x="2023" y="1365"/>
                </a:cubicBezTo>
                <a:cubicBezTo>
                  <a:pt x="2023" y="1365"/>
                  <a:pt x="2023" y="1365"/>
                  <a:pt x="2023" y="1365"/>
                </a:cubicBezTo>
                <a:cubicBezTo>
                  <a:pt x="2023" y="1366"/>
                  <a:pt x="2023" y="1366"/>
                  <a:pt x="2022" y="1366"/>
                </a:cubicBezTo>
                <a:cubicBezTo>
                  <a:pt x="2011" y="1402"/>
                  <a:pt x="1997" y="1437"/>
                  <a:pt x="1981" y="1471"/>
                </a:cubicBezTo>
                <a:cubicBezTo>
                  <a:pt x="1981" y="1471"/>
                  <a:pt x="1981" y="1471"/>
                  <a:pt x="1981" y="1471"/>
                </a:cubicBezTo>
                <a:cubicBezTo>
                  <a:pt x="1981" y="1471"/>
                  <a:pt x="1981" y="1471"/>
                  <a:pt x="1981" y="1471"/>
                </a:cubicBezTo>
                <a:cubicBezTo>
                  <a:pt x="1980" y="1474"/>
                  <a:pt x="1977" y="1476"/>
                  <a:pt x="1974" y="1476"/>
                </a:cubicBezTo>
                <a:close/>
                <a:moveTo>
                  <a:pt x="92" y="1454"/>
                </a:moveTo>
                <a:cubicBezTo>
                  <a:pt x="89" y="1454"/>
                  <a:pt x="86" y="1452"/>
                  <a:pt x="84" y="1449"/>
                </a:cubicBezTo>
                <a:cubicBezTo>
                  <a:pt x="70" y="1416"/>
                  <a:pt x="58" y="1382"/>
                  <a:pt x="47" y="1348"/>
                </a:cubicBezTo>
                <a:cubicBezTo>
                  <a:pt x="47" y="1348"/>
                  <a:pt x="47" y="1348"/>
                  <a:pt x="47" y="1348"/>
                </a:cubicBezTo>
                <a:cubicBezTo>
                  <a:pt x="46" y="1347"/>
                  <a:pt x="46" y="1347"/>
                  <a:pt x="46" y="1347"/>
                </a:cubicBezTo>
                <a:cubicBezTo>
                  <a:pt x="46" y="1345"/>
                  <a:pt x="46" y="1343"/>
                  <a:pt x="47" y="1341"/>
                </a:cubicBezTo>
                <a:cubicBezTo>
                  <a:pt x="48" y="1339"/>
                  <a:pt x="50" y="1337"/>
                  <a:pt x="52" y="1336"/>
                </a:cubicBezTo>
                <a:cubicBezTo>
                  <a:pt x="56" y="1335"/>
                  <a:pt x="61" y="1338"/>
                  <a:pt x="63" y="1342"/>
                </a:cubicBezTo>
                <a:cubicBezTo>
                  <a:pt x="73" y="1376"/>
                  <a:pt x="86" y="1410"/>
                  <a:pt x="100" y="1442"/>
                </a:cubicBezTo>
                <a:cubicBezTo>
                  <a:pt x="102" y="1447"/>
                  <a:pt x="100" y="1452"/>
                  <a:pt x="95" y="1454"/>
                </a:cubicBezTo>
                <a:cubicBezTo>
                  <a:pt x="94" y="1454"/>
                  <a:pt x="93" y="1454"/>
                  <a:pt x="92" y="1454"/>
                </a:cubicBezTo>
                <a:close/>
                <a:moveTo>
                  <a:pt x="47" y="1326"/>
                </a:moveTo>
                <a:cubicBezTo>
                  <a:pt x="43" y="1326"/>
                  <a:pt x="39" y="1323"/>
                  <a:pt x="38" y="1320"/>
                </a:cubicBezTo>
                <a:cubicBezTo>
                  <a:pt x="38" y="1320"/>
                  <a:pt x="38" y="1320"/>
                  <a:pt x="38" y="1320"/>
                </a:cubicBezTo>
                <a:cubicBezTo>
                  <a:pt x="38" y="1318"/>
                  <a:pt x="38" y="1315"/>
                  <a:pt x="39" y="1313"/>
                </a:cubicBezTo>
                <a:cubicBezTo>
                  <a:pt x="40" y="1311"/>
                  <a:pt x="42" y="1310"/>
                  <a:pt x="44" y="1309"/>
                </a:cubicBezTo>
                <a:cubicBezTo>
                  <a:pt x="49" y="1308"/>
                  <a:pt x="53" y="1311"/>
                  <a:pt x="55" y="1315"/>
                </a:cubicBezTo>
                <a:cubicBezTo>
                  <a:pt x="55" y="1317"/>
                  <a:pt x="55" y="1320"/>
                  <a:pt x="54" y="1322"/>
                </a:cubicBezTo>
                <a:cubicBezTo>
                  <a:pt x="53" y="1324"/>
                  <a:pt x="51" y="1325"/>
                  <a:pt x="49" y="1326"/>
                </a:cubicBezTo>
                <a:cubicBezTo>
                  <a:pt x="48" y="1326"/>
                  <a:pt x="47" y="1326"/>
                  <a:pt x="47" y="1326"/>
                </a:cubicBezTo>
                <a:close/>
                <a:moveTo>
                  <a:pt x="39" y="1299"/>
                </a:moveTo>
                <a:cubicBezTo>
                  <a:pt x="35" y="1299"/>
                  <a:pt x="32" y="1296"/>
                  <a:pt x="31" y="1292"/>
                </a:cubicBezTo>
                <a:cubicBezTo>
                  <a:pt x="23" y="1261"/>
                  <a:pt x="17" y="1229"/>
                  <a:pt x="12" y="1197"/>
                </a:cubicBezTo>
                <a:cubicBezTo>
                  <a:pt x="6" y="1160"/>
                  <a:pt x="2" y="1121"/>
                  <a:pt x="0" y="1084"/>
                </a:cubicBezTo>
                <a:cubicBezTo>
                  <a:pt x="0" y="1081"/>
                  <a:pt x="1" y="1079"/>
                  <a:pt x="3" y="1078"/>
                </a:cubicBezTo>
                <a:cubicBezTo>
                  <a:pt x="4" y="1076"/>
                  <a:pt x="6" y="1075"/>
                  <a:pt x="9" y="1075"/>
                </a:cubicBezTo>
                <a:cubicBezTo>
                  <a:pt x="13" y="1075"/>
                  <a:pt x="17" y="1078"/>
                  <a:pt x="17" y="1083"/>
                </a:cubicBezTo>
                <a:cubicBezTo>
                  <a:pt x="19" y="1120"/>
                  <a:pt x="23" y="1158"/>
                  <a:pt x="28" y="1195"/>
                </a:cubicBezTo>
                <a:cubicBezTo>
                  <a:pt x="28" y="1195"/>
                  <a:pt x="28" y="1195"/>
                  <a:pt x="28" y="1195"/>
                </a:cubicBezTo>
                <a:cubicBezTo>
                  <a:pt x="33" y="1226"/>
                  <a:pt x="40" y="1257"/>
                  <a:pt x="47" y="1288"/>
                </a:cubicBezTo>
                <a:cubicBezTo>
                  <a:pt x="49" y="1293"/>
                  <a:pt x="46" y="1297"/>
                  <a:pt x="41" y="1298"/>
                </a:cubicBezTo>
                <a:cubicBezTo>
                  <a:pt x="41" y="1298"/>
                  <a:pt x="40" y="1299"/>
                  <a:pt x="39" y="1299"/>
                </a:cubicBezTo>
                <a:close/>
                <a:moveTo>
                  <a:pt x="2047" y="1250"/>
                </a:moveTo>
                <a:cubicBezTo>
                  <a:pt x="2046" y="1250"/>
                  <a:pt x="2046" y="1250"/>
                  <a:pt x="2045" y="1250"/>
                </a:cubicBezTo>
                <a:cubicBezTo>
                  <a:pt x="2041" y="1249"/>
                  <a:pt x="2038" y="1245"/>
                  <a:pt x="2039" y="1240"/>
                </a:cubicBezTo>
                <a:cubicBezTo>
                  <a:pt x="2039" y="1240"/>
                  <a:pt x="2039" y="1240"/>
                  <a:pt x="2039" y="1240"/>
                </a:cubicBezTo>
                <a:cubicBezTo>
                  <a:pt x="2040" y="1235"/>
                  <a:pt x="2044" y="1232"/>
                  <a:pt x="2049" y="1233"/>
                </a:cubicBezTo>
                <a:cubicBezTo>
                  <a:pt x="2053" y="1234"/>
                  <a:pt x="2056" y="1239"/>
                  <a:pt x="2055" y="1243"/>
                </a:cubicBezTo>
                <a:cubicBezTo>
                  <a:pt x="2054" y="1247"/>
                  <a:pt x="2051" y="1250"/>
                  <a:pt x="2047" y="1250"/>
                </a:cubicBezTo>
                <a:close/>
                <a:moveTo>
                  <a:pt x="2052" y="1222"/>
                </a:moveTo>
                <a:cubicBezTo>
                  <a:pt x="2052" y="1222"/>
                  <a:pt x="2051" y="1222"/>
                  <a:pt x="2051" y="1222"/>
                </a:cubicBezTo>
                <a:cubicBezTo>
                  <a:pt x="2049" y="1222"/>
                  <a:pt x="2047" y="1221"/>
                  <a:pt x="2045" y="1219"/>
                </a:cubicBezTo>
                <a:cubicBezTo>
                  <a:pt x="2044" y="1217"/>
                  <a:pt x="2043" y="1215"/>
                  <a:pt x="2044" y="1212"/>
                </a:cubicBezTo>
                <a:cubicBezTo>
                  <a:pt x="2050" y="1176"/>
                  <a:pt x="2055" y="1138"/>
                  <a:pt x="2057" y="1101"/>
                </a:cubicBezTo>
                <a:cubicBezTo>
                  <a:pt x="2058" y="1080"/>
                  <a:pt x="2059" y="1059"/>
                  <a:pt x="2059" y="1038"/>
                </a:cubicBezTo>
                <a:cubicBezTo>
                  <a:pt x="2059" y="1027"/>
                  <a:pt x="2059" y="1016"/>
                  <a:pt x="2058" y="1006"/>
                </a:cubicBezTo>
                <a:cubicBezTo>
                  <a:pt x="2058" y="1001"/>
                  <a:pt x="2062" y="997"/>
                  <a:pt x="2067" y="997"/>
                </a:cubicBezTo>
                <a:cubicBezTo>
                  <a:pt x="2071" y="997"/>
                  <a:pt x="2075" y="1000"/>
                  <a:pt x="2075" y="1005"/>
                </a:cubicBezTo>
                <a:cubicBezTo>
                  <a:pt x="2076" y="1016"/>
                  <a:pt x="2076" y="1027"/>
                  <a:pt x="2076" y="1038"/>
                </a:cubicBezTo>
                <a:cubicBezTo>
                  <a:pt x="2076" y="1059"/>
                  <a:pt x="2075" y="1081"/>
                  <a:pt x="2074" y="1102"/>
                </a:cubicBezTo>
                <a:cubicBezTo>
                  <a:pt x="2072" y="1140"/>
                  <a:pt x="2067" y="1178"/>
                  <a:pt x="2061" y="1215"/>
                </a:cubicBezTo>
                <a:cubicBezTo>
                  <a:pt x="2061" y="1215"/>
                  <a:pt x="2061" y="1215"/>
                  <a:pt x="2061" y="1215"/>
                </a:cubicBezTo>
                <a:cubicBezTo>
                  <a:pt x="2060" y="1219"/>
                  <a:pt x="2056" y="1222"/>
                  <a:pt x="2052" y="1222"/>
                </a:cubicBezTo>
                <a:close/>
                <a:moveTo>
                  <a:pt x="8" y="1064"/>
                </a:moveTo>
                <a:cubicBezTo>
                  <a:pt x="8" y="1064"/>
                  <a:pt x="8" y="1064"/>
                  <a:pt x="8" y="1064"/>
                </a:cubicBezTo>
                <a:cubicBezTo>
                  <a:pt x="3" y="1064"/>
                  <a:pt x="0" y="1060"/>
                  <a:pt x="0" y="1055"/>
                </a:cubicBezTo>
                <a:cubicBezTo>
                  <a:pt x="0" y="1053"/>
                  <a:pt x="0" y="1051"/>
                  <a:pt x="2" y="1049"/>
                </a:cubicBezTo>
                <a:cubicBezTo>
                  <a:pt x="4" y="1048"/>
                  <a:pt x="6" y="1047"/>
                  <a:pt x="8" y="1047"/>
                </a:cubicBezTo>
                <a:cubicBezTo>
                  <a:pt x="8" y="1047"/>
                  <a:pt x="8" y="1047"/>
                  <a:pt x="8" y="1047"/>
                </a:cubicBezTo>
                <a:cubicBezTo>
                  <a:pt x="13" y="1047"/>
                  <a:pt x="16" y="1050"/>
                  <a:pt x="17" y="1055"/>
                </a:cubicBezTo>
                <a:cubicBezTo>
                  <a:pt x="17" y="1060"/>
                  <a:pt x="13" y="1063"/>
                  <a:pt x="8" y="1064"/>
                </a:cubicBezTo>
                <a:close/>
                <a:moveTo>
                  <a:pt x="8" y="1035"/>
                </a:moveTo>
                <a:cubicBezTo>
                  <a:pt x="8" y="1035"/>
                  <a:pt x="8" y="1035"/>
                  <a:pt x="8" y="1035"/>
                </a:cubicBezTo>
                <a:cubicBezTo>
                  <a:pt x="6" y="1035"/>
                  <a:pt x="4" y="1034"/>
                  <a:pt x="2" y="1033"/>
                </a:cubicBezTo>
                <a:cubicBezTo>
                  <a:pt x="0" y="1031"/>
                  <a:pt x="0" y="1029"/>
                  <a:pt x="0" y="1027"/>
                </a:cubicBezTo>
                <a:cubicBezTo>
                  <a:pt x="0" y="995"/>
                  <a:pt x="2" y="962"/>
                  <a:pt x="5" y="930"/>
                </a:cubicBezTo>
                <a:cubicBezTo>
                  <a:pt x="9" y="892"/>
                  <a:pt x="15" y="855"/>
                  <a:pt x="23" y="818"/>
                </a:cubicBezTo>
                <a:cubicBezTo>
                  <a:pt x="23" y="817"/>
                  <a:pt x="23" y="817"/>
                  <a:pt x="23" y="817"/>
                </a:cubicBezTo>
                <a:cubicBezTo>
                  <a:pt x="24" y="813"/>
                  <a:pt x="29" y="810"/>
                  <a:pt x="34" y="811"/>
                </a:cubicBezTo>
                <a:cubicBezTo>
                  <a:pt x="36" y="811"/>
                  <a:pt x="38" y="813"/>
                  <a:pt x="39" y="815"/>
                </a:cubicBezTo>
                <a:cubicBezTo>
                  <a:pt x="40" y="817"/>
                  <a:pt x="40" y="819"/>
                  <a:pt x="40" y="821"/>
                </a:cubicBezTo>
                <a:cubicBezTo>
                  <a:pt x="32" y="857"/>
                  <a:pt x="26" y="895"/>
                  <a:pt x="22" y="932"/>
                </a:cubicBezTo>
                <a:cubicBezTo>
                  <a:pt x="19" y="963"/>
                  <a:pt x="17" y="995"/>
                  <a:pt x="17" y="1027"/>
                </a:cubicBezTo>
                <a:cubicBezTo>
                  <a:pt x="16" y="1032"/>
                  <a:pt x="13" y="1035"/>
                  <a:pt x="8" y="1035"/>
                </a:cubicBezTo>
                <a:close/>
                <a:moveTo>
                  <a:pt x="2066" y="986"/>
                </a:moveTo>
                <a:cubicBezTo>
                  <a:pt x="2061" y="986"/>
                  <a:pt x="2057" y="982"/>
                  <a:pt x="2057" y="978"/>
                </a:cubicBezTo>
                <a:cubicBezTo>
                  <a:pt x="2057" y="975"/>
                  <a:pt x="2058" y="973"/>
                  <a:pt x="2059" y="972"/>
                </a:cubicBezTo>
                <a:cubicBezTo>
                  <a:pt x="2061" y="970"/>
                  <a:pt x="2063" y="969"/>
                  <a:pt x="2065" y="969"/>
                </a:cubicBezTo>
                <a:cubicBezTo>
                  <a:pt x="2070" y="968"/>
                  <a:pt x="2074" y="972"/>
                  <a:pt x="2074" y="976"/>
                </a:cubicBezTo>
                <a:cubicBezTo>
                  <a:pt x="2074" y="977"/>
                  <a:pt x="2074" y="977"/>
                  <a:pt x="2074" y="977"/>
                </a:cubicBezTo>
                <a:cubicBezTo>
                  <a:pt x="2074" y="981"/>
                  <a:pt x="2071" y="985"/>
                  <a:pt x="2066" y="986"/>
                </a:cubicBezTo>
                <a:cubicBezTo>
                  <a:pt x="2066" y="986"/>
                  <a:pt x="2066" y="986"/>
                  <a:pt x="2066" y="986"/>
                </a:cubicBezTo>
                <a:close/>
                <a:moveTo>
                  <a:pt x="2064" y="957"/>
                </a:moveTo>
                <a:cubicBezTo>
                  <a:pt x="2059" y="957"/>
                  <a:pt x="2055" y="954"/>
                  <a:pt x="2055" y="950"/>
                </a:cubicBezTo>
                <a:cubicBezTo>
                  <a:pt x="2052" y="913"/>
                  <a:pt x="2047" y="875"/>
                  <a:pt x="2039" y="839"/>
                </a:cubicBezTo>
                <a:cubicBezTo>
                  <a:pt x="2033" y="808"/>
                  <a:pt x="2025" y="777"/>
                  <a:pt x="2016" y="746"/>
                </a:cubicBezTo>
                <a:cubicBezTo>
                  <a:pt x="2016" y="744"/>
                  <a:pt x="2016" y="742"/>
                  <a:pt x="2017" y="740"/>
                </a:cubicBezTo>
                <a:cubicBezTo>
                  <a:pt x="2018" y="738"/>
                  <a:pt x="2020" y="736"/>
                  <a:pt x="2022" y="736"/>
                </a:cubicBezTo>
                <a:cubicBezTo>
                  <a:pt x="2026" y="734"/>
                  <a:pt x="2031" y="737"/>
                  <a:pt x="2032" y="741"/>
                </a:cubicBezTo>
                <a:cubicBezTo>
                  <a:pt x="2042" y="772"/>
                  <a:pt x="2050" y="804"/>
                  <a:pt x="2056" y="835"/>
                </a:cubicBezTo>
                <a:cubicBezTo>
                  <a:pt x="2063" y="873"/>
                  <a:pt x="2069" y="911"/>
                  <a:pt x="2072" y="948"/>
                </a:cubicBezTo>
                <a:cubicBezTo>
                  <a:pt x="2072" y="953"/>
                  <a:pt x="2069" y="957"/>
                  <a:pt x="2064" y="957"/>
                </a:cubicBezTo>
                <a:cubicBezTo>
                  <a:pt x="2064" y="957"/>
                  <a:pt x="2064" y="957"/>
                  <a:pt x="2064" y="957"/>
                </a:cubicBezTo>
                <a:close/>
                <a:moveTo>
                  <a:pt x="38" y="800"/>
                </a:moveTo>
                <a:cubicBezTo>
                  <a:pt x="37" y="800"/>
                  <a:pt x="37" y="800"/>
                  <a:pt x="36" y="800"/>
                </a:cubicBezTo>
                <a:cubicBezTo>
                  <a:pt x="32" y="799"/>
                  <a:pt x="29" y="794"/>
                  <a:pt x="30" y="790"/>
                </a:cubicBezTo>
                <a:cubicBezTo>
                  <a:pt x="30" y="788"/>
                  <a:pt x="30" y="788"/>
                  <a:pt x="30" y="788"/>
                </a:cubicBezTo>
                <a:cubicBezTo>
                  <a:pt x="30" y="788"/>
                  <a:pt x="30" y="788"/>
                  <a:pt x="30" y="788"/>
                </a:cubicBezTo>
                <a:cubicBezTo>
                  <a:pt x="32" y="785"/>
                  <a:pt x="36" y="782"/>
                  <a:pt x="40" y="783"/>
                </a:cubicBezTo>
                <a:cubicBezTo>
                  <a:pt x="42" y="784"/>
                  <a:pt x="44" y="785"/>
                  <a:pt x="45" y="787"/>
                </a:cubicBezTo>
                <a:cubicBezTo>
                  <a:pt x="47" y="789"/>
                  <a:pt x="47" y="791"/>
                  <a:pt x="46" y="794"/>
                </a:cubicBezTo>
                <a:cubicBezTo>
                  <a:pt x="45" y="797"/>
                  <a:pt x="42" y="800"/>
                  <a:pt x="38" y="800"/>
                </a:cubicBezTo>
                <a:close/>
                <a:moveTo>
                  <a:pt x="45" y="773"/>
                </a:moveTo>
                <a:cubicBezTo>
                  <a:pt x="45" y="773"/>
                  <a:pt x="44" y="773"/>
                  <a:pt x="43" y="772"/>
                </a:cubicBezTo>
                <a:cubicBezTo>
                  <a:pt x="41" y="772"/>
                  <a:pt x="39" y="770"/>
                  <a:pt x="38" y="768"/>
                </a:cubicBezTo>
                <a:cubicBezTo>
                  <a:pt x="37" y="766"/>
                  <a:pt x="36" y="764"/>
                  <a:pt x="37" y="762"/>
                </a:cubicBezTo>
                <a:cubicBezTo>
                  <a:pt x="46" y="731"/>
                  <a:pt x="56" y="700"/>
                  <a:pt x="67" y="670"/>
                </a:cubicBezTo>
                <a:cubicBezTo>
                  <a:pt x="67" y="670"/>
                  <a:pt x="67" y="670"/>
                  <a:pt x="67" y="670"/>
                </a:cubicBezTo>
                <a:cubicBezTo>
                  <a:pt x="67" y="670"/>
                  <a:pt x="67" y="670"/>
                  <a:pt x="67" y="670"/>
                </a:cubicBezTo>
                <a:cubicBezTo>
                  <a:pt x="68" y="669"/>
                  <a:pt x="68" y="669"/>
                  <a:pt x="68" y="669"/>
                </a:cubicBezTo>
                <a:cubicBezTo>
                  <a:pt x="68" y="668"/>
                  <a:pt x="68" y="667"/>
                  <a:pt x="69" y="666"/>
                </a:cubicBezTo>
                <a:cubicBezTo>
                  <a:pt x="82" y="632"/>
                  <a:pt x="97" y="598"/>
                  <a:pt x="113" y="566"/>
                </a:cubicBezTo>
                <a:cubicBezTo>
                  <a:pt x="115" y="562"/>
                  <a:pt x="121" y="560"/>
                  <a:pt x="125" y="562"/>
                </a:cubicBezTo>
                <a:cubicBezTo>
                  <a:pt x="129" y="564"/>
                  <a:pt x="131" y="569"/>
                  <a:pt x="129" y="573"/>
                </a:cubicBezTo>
                <a:cubicBezTo>
                  <a:pt x="112" y="605"/>
                  <a:pt x="97" y="638"/>
                  <a:pt x="85" y="672"/>
                </a:cubicBezTo>
                <a:cubicBezTo>
                  <a:pt x="84" y="672"/>
                  <a:pt x="84" y="673"/>
                  <a:pt x="84" y="674"/>
                </a:cubicBezTo>
                <a:cubicBezTo>
                  <a:pt x="84" y="675"/>
                  <a:pt x="83" y="675"/>
                  <a:pt x="83" y="676"/>
                </a:cubicBezTo>
                <a:cubicBezTo>
                  <a:pt x="72" y="706"/>
                  <a:pt x="62" y="736"/>
                  <a:pt x="53" y="767"/>
                </a:cubicBezTo>
                <a:cubicBezTo>
                  <a:pt x="52" y="770"/>
                  <a:pt x="49" y="773"/>
                  <a:pt x="45" y="773"/>
                </a:cubicBezTo>
                <a:close/>
                <a:moveTo>
                  <a:pt x="2016" y="725"/>
                </a:moveTo>
                <a:cubicBezTo>
                  <a:pt x="2012" y="725"/>
                  <a:pt x="2009" y="723"/>
                  <a:pt x="2008" y="719"/>
                </a:cubicBezTo>
                <a:cubicBezTo>
                  <a:pt x="2007" y="717"/>
                  <a:pt x="2007" y="715"/>
                  <a:pt x="2008" y="713"/>
                </a:cubicBezTo>
                <a:cubicBezTo>
                  <a:pt x="2009" y="711"/>
                  <a:pt x="2011" y="709"/>
                  <a:pt x="2013" y="709"/>
                </a:cubicBezTo>
                <a:cubicBezTo>
                  <a:pt x="2018" y="707"/>
                  <a:pt x="2023" y="710"/>
                  <a:pt x="2024" y="714"/>
                </a:cubicBezTo>
                <a:cubicBezTo>
                  <a:pt x="2025" y="719"/>
                  <a:pt x="2023" y="723"/>
                  <a:pt x="2019" y="725"/>
                </a:cubicBezTo>
                <a:cubicBezTo>
                  <a:pt x="2018" y="725"/>
                  <a:pt x="2017" y="725"/>
                  <a:pt x="2016" y="725"/>
                </a:cubicBezTo>
                <a:close/>
                <a:moveTo>
                  <a:pt x="2007" y="698"/>
                </a:moveTo>
                <a:cubicBezTo>
                  <a:pt x="2003" y="698"/>
                  <a:pt x="2000" y="696"/>
                  <a:pt x="1999" y="693"/>
                </a:cubicBezTo>
                <a:cubicBezTo>
                  <a:pt x="1986" y="659"/>
                  <a:pt x="1972" y="625"/>
                  <a:pt x="1956" y="592"/>
                </a:cubicBezTo>
                <a:cubicBezTo>
                  <a:pt x="1956" y="591"/>
                  <a:pt x="1956" y="591"/>
                  <a:pt x="1956" y="591"/>
                </a:cubicBezTo>
                <a:cubicBezTo>
                  <a:pt x="1956" y="591"/>
                  <a:pt x="1955" y="590"/>
                  <a:pt x="1955" y="590"/>
                </a:cubicBezTo>
                <a:cubicBezTo>
                  <a:pt x="1941" y="561"/>
                  <a:pt x="1926" y="533"/>
                  <a:pt x="1909" y="506"/>
                </a:cubicBezTo>
                <a:cubicBezTo>
                  <a:pt x="1907" y="502"/>
                  <a:pt x="1908" y="497"/>
                  <a:pt x="1912" y="494"/>
                </a:cubicBezTo>
                <a:cubicBezTo>
                  <a:pt x="1916" y="492"/>
                  <a:pt x="1921" y="493"/>
                  <a:pt x="1924" y="497"/>
                </a:cubicBezTo>
                <a:cubicBezTo>
                  <a:pt x="1940" y="525"/>
                  <a:pt x="1956" y="553"/>
                  <a:pt x="1970" y="582"/>
                </a:cubicBezTo>
                <a:cubicBezTo>
                  <a:pt x="1970" y="582"/>
                  <a:pt x="1971" y="583"/>
                  <a:pt x="1971" y="583"/>
                </a:cubicBezTo>
                <a:cubicBezTo>
                  <a:pt x="1971" y="584"/>
                  <a:pt x="1971" y="584"/>
                  <a:pt x="1971" y="584"/>
                </a:cubicBezTo>
                <a:cubicBezTo>
                  <a:pt x="1988" y="618"/>
                  <a:pt x="2002" y="652"/>
                  <a:pt x="2015" y="687"/>
                </a:cubicBezTo>
                <a:cubicBezTo>
                  <a:pt x="2015" y="687"/>
                  <a:pt x="2015" y="687"/>
                  <a:pt x="2015" y="687"/>
                </a:cubicBezTo>
                <a:cubicBezTo>
                  <a:pt x="2015" y="689"/>
                  <a:pt x="2015" y="692"/>
                  <a:pt x="2014" y="694"/>
                </a:cubicBezTo>
                <a:cubicBezTo>
                  <a:pt x="2013" y="696"/>
                  <a:pt x="2012" y="697"/>
                  <a:pt x="2010" y="698"/>
                </a:cubicBezTo>
                <a:cubicBezTo>
                  <a:pt x="2009" y="698"/>
                  <a:pt x="2008" y="698"/>
                  <a:pt x="2007" y="698"/>
                </a:cubicBezTo>
                <a:close/>
                <a:moveTo>
                  <a:pt x="134" y="553"/>
                </a:moveTo>
                <a:cubicBezTo>
                  <a:pt x="133" y="553"/>
                  <a:pt x="131" y="553"/>
                  <a:pt x="130" y="552"/>
                </a:cubicBezTo>
                <a:cubicBezTo>
                  <a:pt x="128" y="551"/>
                  <a:pt x="127" y="549"/>
                  <a:pt x="126" y="547"/>
                </a:cubicBezTo>
                <a:cubicBezTo>
                  <a:pt x="125" y="545"/>
                  <a:pt x="126" y="542"/>
                  <a:pt x="127" y="540"/>
                </a:cubicBezTo>
                <a:cubicBezTo>
                  <a:pt x="129" y="536"/>
                  <a:pt x="134" y="535"/>
                  <a:pt x="138" y="537"/>
                </a:cubicBezTo>
                <a:cubicBezTo>
                  <a:pt x="142" y="539"/>
                  <a:pt x="144" y="544"/>
                  <a:pt x="142" y="549"/>
                </a:cubicBezTo>
                <a:cubicBezTo>
                  <a:pt x="140" y="551"/>
                  <a:pt x="137" y="553"/>
                  <a:pt x="134" y="553"/>
                </a:cubicBezTo>
                <a:close/>
                <a:moveTo>
                  <a:pt x="148" y="528"/>
                </a:moveTo>
                <a:cubicBezTo>
                  <a:pt x="147" y="528"/>
                  <a:pt x="145" y="528"/>
                  <a:pt x="144" y="527"/>
                </a:cubicBezTo>
                <a:cubicBezTo>
                  <a:pt x="140" y="525"/>
                  <a:pt x="138" y="520"/>
                  <a:pt x="141" y="516"/>
                </a:cubicBezTo>
                <a:cubicBezTo>
                  <a:pt x="157" y="488"/>
                  <a:pt x="175" y="460"/>
                  <a:pt x="193" y="434"/>
                </a:cubicBezTo>
                <a:cubicBezTo>
                  <a:pt x="215" y="403"/>
                  <a:pt x="239" y="373"/>
                  <a:pt x="265" y="345"/>
                </a:cubicBezTo>
                <a:cubicBezTo>
                  <a:pt x="268" y="342"/>
                  <a:pt x="273" y="342"/>
                  <a:pt x="277" y="345"/>
                </a:cubicBezTo>
                <a:cubicBezTo>
                  <a:pt x="280" y="348"/>
                  <a:pt x="280" y="353"/>
                  <a:pt x="277" y="357"/>
                </a:cubicBezTo>
                <a:cubicBezTo>
                  <a:pt x="252" y="384"/>
                  <a:pt x="229" y="414"/>
                  <a:pt x="207" y="444"/>
                </a:cubicBezTo>
                <a:cubicBezTo>
                  <a:pt x="189" y="470"/>
                  <a:pt x="171" y="497"/>
                  <a:pt x="155" y="524"/>
                </a:cubicBezTo>
                <a:cubicBezTo>
                  <a:pt x="154" y="527"/>
                  <a:pt x="151" y="528"/>
                  <a:pt x="148" y="528"/>
                </a:cubicBezTo>
                <a:close/>
                <a:moveTo>
                  <a:pt x="1901" y="486"/>
                </a:moveTo>
                <a:cubicBezTo>
                  <a:pt x="1899" y="486"/>
                  <a:pt x="1896" y="485"/>
                  <a:pt x="1895" y="483"/>
                </a:cubicBezTo>
                <a:cubicBezTo>
                  <a:pt x="1895" y="483"/>
                  <a:pt x="1895" y="483"/>
                  <a:pt x="1895" y="483"/>
                </a:cubicBezTo>
                <a:cubicBezTo>
                  <a:pt x="1894" y="482"/>
                  <a:pt x="1894" y="482"/>
                  <a:pt x="1894" y="482"/>
                </a:cubicBezTo>
                <a:cubicBezTo>
                  <a:pt x="1892" y="478"/>
                  <a:pt x="1893" y="473"/>
                  <a:pt x="1897" y="470"/>
                </a:cubicBezTo>
                <a:cubicBezTo>
                  <a:pt x="1901" y="468"/>
                  <a:pt x="1906" y="469"/>
                  <a:pt x="1908" y="473"/>
                </a:cubicBezTo>
                <a:cubicBezTo>
                  <a:pt x="1911" y="477"/>
                  <a:pt x="1910" y="482"/>
                  <a:pt x="1906" y="485"/>
                </a:cubicBezTo>
                <a:cubicBezTo>
                  <a:pt x="1905" y="486"/>
                  <a:pt x="1903" y="486"/>
                  <a:pt x="1901" y="486"/>
                </a:cubicBezTo>
                <a:close/>
                <a:moveTo>
                  <a:pt x="1886" y="463"/>
                </a:moveTo>
                <a:cubicBezTo>
                  <a:pt x="1883" y="463"/>
                  <a:pt x="1880" y="461"/>
                  <a:pt x="1879" y="459"/>
                </a:cubicBezTo>
                <a:cubicBezTo>
                  <a:pt x="1857" y="428"/>
                  <a:pt x="1834" y="398"/>
                  <a:pt x="1810" y="370"/>
                </a:cubicBezTo>
                <a:cubicBezTo>
                  <a:pt x="1789" y="346"/>
                  <a:pt x="1767" y="323"/>
                  <a:pt x="1744" y="301"/>
                </a:cubicBezTo>
                <a:cubicBezTo>
                  <a:pt x="1743" y="299"/>
                  <a:pt x="1742" y="297"/>
                  <a:pt x="1742" y="295"/>
                </a:cubicBezTo>
                <a:cubicBezTo>
                  <a:pt x="1742" y="293"/>
                  <a:pt x="1743" y="291"/>
                  <a:pt x="1744" y="289"/>
                </a:cubicBezTo>
                <a:cubicBezTo>
                  <a:pt x="1747" y="286"/>
                  <a:pt x="1753" y="286"/>
                  <a:pt x="1756" y="289"/>
                </a:cubicBezTo>
                <a:cubicBezTo>
                  <a:pt x="1779" y="311"/>
                  <a:pt x="1802" y="335"/>
                  <a:pt x="1823" y="359"/>
                </a:cubicBezTo>
                <a:cubicBezTo>
                  <a:pt x="1848" y="388"/>
                  <a:pt x="1871" y="418"/>
                  <a:pt x="1893" y="449"/>
                </a:cubicBezTo>
                <a:cubicBezTo>
                  <a:pt x="1895" y="453"/>
                  <a:pt x="1894" y="458"/>
                  <a:pt x="1890" y="461"/>
                </a:cubicBezTo>
                <a:cubicBezTo>
                  <a:pt x="1889" y="462"/>
                  <a:pt x="1887" y="463"/>
                  <a:pt x="1886" y="463"/>
                </a:cubicBezTo>
                <a:close/>
                <a:moveTo>
                  <a:pt x="290" y="339"/>
                </a:moveTo>
                <a:cubicBezTo>
                  <a:pt x="288" y="339"/>
                  <a:pt x="286" y="338"/>
                  <a:pt x="284" y="336"/>
                </a:cubicBezTo>
                <a:cubicBezTo>
                  <a:pt x="281" y="333"/>
                  <a:pt x="281" y="328"/>
                  <a:pt x="284" y="324"/>
                </a:cubicBezTo>
                <a:cubicBezTo>
                  <a:pt x="287" y="321"/>
                  <a:pt x="293" y="321"/>
                  <a:pt x="296" y="324"/>
                </a:cubicBezTo>
                <a:cubicBezTo>
                  <a:pt x="298" y="325"/>
                  <a:pt x="298" y="328"/>
                  <a:pt x="299" y="330"/>
                </a:cubicBezTo>
                <a:cubicBezTo>
                  <a:pt x="299" y="332"/>
                  <a:pt x="298" y="334"/>
                  <a:pt x="296" y="336"/>
                </a:cubicBezTo>
                <a:cubicBezTo>
                  <a:pt x="295" y="338"/>
                  <a:pt x="292" y="339"/>
                  <a:pt x="290" y="339"/>
                </a:cubicBezTo>
                <a:close/>
                <a:moveTo>
                  <a:pt x="310" y="318"/>
                </a:moveTo>
                <a:cubicBezTo>
                  <a:pt x="308" y="318"/>
                  <a:pt x="305" y="317"/>
                  <a:pt x="304" y="316"/>
                </a:cubicBezTo>
                <a:cubicBezTo>
                  <a:pt x="300" y="312"/>
                  <a:pt x="300" y="307"/>
                  <a:pt x="304" y="304"/>
                </a:cubicBezTo>
                <a:cubicBezTo>
                  <a:pt x="327" y="281"/>
                  <a:pt x="351" y="259"/>
                  <a:pt x="376" y="239"/>
                </a:cubicBezTo>
                <a:cubicBezTo>
                  <a:pt x="405" y="215"/>
                  <a:pt x="436" y="192"/>
                  <a:pt x="467" y="171"/>
                </a:cubicBezTo>
                <a:cubicBezTo>
                  <a:pt x="468" y="171"/>
                  <a:pt x="468" y="171"/>
                  <a:pt x="468" y="171"/>
                </a:cubicBezTo>
                <a:cubicBezTo>
                  <a:pt x="468" y="171"/>
                  <a:pt x="468" y="171"/>
                  <a:pt x="468" y="171"/>
                </a:cubicBezTo>
                <a:cubicBezTo>
                  <a:pt x="471" y="168"/>
                  <a:pt x="477" y="170"/>
                  <a:pt x="479" y="173"/>
                </a:cubicBezTo>
                <a:cubicBezTo>
                  <a:pt x="482" y="177"/>
                  <a:pt x="481" y="183"/>
                  <a:pt x="477" y="185"/>
                </a:cubicBezTo>
                <a:cubicBezTo>
                  <a:pt x="445" y="206"/>
                  <a:pt x="415" y="228"/>
                  <a:pt x="386" y="252"/>
                </a:cubicBezTo>
                <a:cubicBezTo>
                  <a:pt x="362" y="272"/>
                  <a:pt x="338" y="293"/>
                  <a:pt x="316" y="316"/>
                </a:cubicBezTo>
                <a:cubicBezTo>
                  <a:pt x="314" y="317"/>
                  <a:pt x="312" y="318"/>
                  <a:pt x="310" y="318"/>
                </a:cubicBezTo>
                <a:close/>
                <a:moveTo>
                  <a:pt x="1730" y="284"/>
                </a:moveTo>
                <a:cubicBezTo>
                  <a:pt x="1728" y="284"/>
                  <a:pt x="1725" y="283"/>
                  <a:pt x="1724" y="282"/>
                </a:cubicBezTo>
                <a:cubicBezTo>
                  <a:pt x="1722" y="280"/>
                  <a:pt x="1721" y="278"/>
                  <a:pt x="1721" y="276"/>
                </a:cubicBezTo>
                <a:cubicBezTo>
                  <a:pt x="1721" y="274"/>
                  <a:pt x="1722" y="272"/>
                  <a:pt x="1723" y="270"/>
                </a:cubicBezTo>
                <a:cubicBezTo>
                  <a:pt x="1726" y="267"/>
                  <a:pt x="1732" y="266"/>
                  <a:pt x="1735" y="269"/>
                </a:cubicBezTo>
                <a:cubicBezTo>
                  <a:pt x="1737" y="271"/>
                  <a:pt x="1738" y="273"/>
                  <a:pt x="1738" y="275"/>
                </a:cubicBezTo>
                <a:cubicBezTo>
                  <a:pt x="1738" y="277"/>
                  <a:pt x="1737" y="280"/>
                  <a:pt x="1736" y="281"/>
                </a:cubicBezTo>
                <a:cubicBezTo>
                  <a:pt x="1734" y="283"/>
                  <a:pt x="1732" y="284"/>
                  <a:pt x="1730" y="284"/>
                </a:cubicBezTo>
                <a:close/>
                <a:moveTo>
                  <a:pt x="1708" y="265"/>
                </a:moveTo>
                <a:cubicBezTo>
                  <a:pt x="1706" y="265"/>
                  <a:pt x="1704" y="265"/>
                  <a:pt x="1703" y="263"/>
                </a:cubicBezTo>
                <a:cubicBezTo>
                  <a:pt x="1675" y="239"/>
                  <a:pt x="1645" y="216"/>
                  <a:pt x="1614" y="195"/>
                </a:cubicBezTo>
                <a:cubicBezTo>
                  <a:pt x="1614" y="195"/>
                  <a:pt x="1614" y="195"/>
                  <a:pt x="1614" y="195"/>
                </a:cubicBezTo>
                <a:cubicBezTo>
                  <a:pt x="1614" y="195"/>
                  <a:pt x="1614" y="195"/>
                  <a:pt x="1614" y="195"/>
                </a:cubicBezTo>
                <a:cubicBezTo>
                  <a:pt x="1588" y="177"/>
                  <a:pt x="1560" y="160"/>
                  <a:pt x="1533" y="145"/>
                </a:cubicBezTo>
                <a:cubicBezTo>
                  <a:pt x="1529" y="143"/>
                  <a:pt x="1527" y="138"/>
                  <a:pt x="1529" y="134"/>
                </a:cubicBezTo>
                <a:cubicBezTo>
                  <a:pt x="1532" y="130"/>
                  <a:pt x="1537" y="128"/>
                  <a:pt x="1541" y="130"/>
                </a:cubicBezTo>
                <a:cubicBezTo>
                  <a:pt x="1569" y="146"/>
                  <a:pt x="1597" y="163"/>
                  <a:pt x="1623" y="181"/>
                </a:cubicBezTo>
                <a:cubicBezTo>
                  <a:pt x="1655" y="202"/>
                  <a:pt x="1685" y="226"/>
                  <a:pt x="1714" y="250"/>
                </a:cubicBezTo>
                <a:cubicBezTo>
                  <a:pt x="1716" y="252"/>
                  <a:pt x="1717" y="254"/>
                  <a:pt x="1717" y="256"/>
                </a:cubicBezTo>
                <a:cubicBezTo>
                  <a:pt x="1717" y="259"/>
                  <a:pt x="1716" y="261"/>
                  <a:pt x="1715" y="262"/>
                </a:cubicBezTo>
                <a:cubicBezTo>
                  <a:pt x="1713" y="264"/>
                  <a:pt x="1711" y="265"/>
                  <a:pt x="1708" y="265"/>
                </a:cubicBezTo>
                <a:close/>
                <a:moveTo>
                  <a:pt x="496" y="171"/>
                </a:moveTo>
                <a:cubicBezTo>
                  <a:pt x="493" y="171"/>
                  <a:pt x="490" y="170"/>
                  <a:pt x="489" y="167"/>
                </a:cubicBezTo>
                <a:cubicBezTo>
                  <a:pt x="487" y="165"/>
                  <a:pt x="487" y="163"/>
                  <a:pt x="488" y="161"/>
                </a:cubicBezTo>
                <a:cubicBezTo>
                  <a:pt x="488" y="159"/>
                  <a:pt x="489" y="157"/>
                  <a:pt x="491" y="156"/>
                </a:cubicBezTo>
                <a:cubicBezTo>
                  <a:pt x="495" y="153"/>
                  <a:pt x="501" y="155"/>
                  <a:pt x="503" y="158"/>
                </a:cubicBezTo>
                <a:cubicBezTo>
                  <a:pt x="504" y="160"/>
                  <a:pt x="505" y="163"/>
                  <a:pt x="504" y="165"/>
                </a:cubicBezTo>
                <a:cubicBezTo>
                  <a:pt x="504" y="167"/>
                  <a:pt x="502" y="169"/>
                  <a:pt x="500" y="170"/>
                </a:cubicBezTo>
                <a:cubicBezTo>
                  <a:pt x="499" y="171"/>
                  <a:pt x="497" y="171"/>
                  <a:pt x="496" y="171"/>
                </a:cubicBezTo>
                <a:close/>
                <a:moveTo>
                  <a:pt x="520" y="157"/>
                </a:moveTo>
                <a:cubicBezTo>
                  <a:pt x="517" y="157"/>
                  <a:pt x="514" y="155"/>
                  <a:pt x="513" y="153"/>
                </a:cubicBezTo>
                <a:cubicBezTo>
                  <a:pt x="512" y="151"/>
                  <a:pt x="511" y="148"/>
                  <a:pt x="512" y="146"/>
                </a:cubicBezTo>
                <a:cubicBezTo>
                  <a:pt x="512" y="144"/>
                  <a:pt x="514" y="142"/>
                  <a:pt x="516" y="141"/>
                </a:cubicBezTo>
                <a:cubicBezTo>
                  <a:pt x="544" y="125"/>
                  <a:pt x="573" y="110"/>
                  <a:pt x="602" y="96"/>
                </a:cubicBezTo>
                <a:cubicBezTo>
                  <a:pt x="602" y="96"/>
                  <a:pt x="603" y="96"/>
                  <a:pt x="604" y="95"/>
                </a:cubicBezTo>
                <a:cubicBezTo>
                  <a:pt x="605" y="95"/>
                  <a:pt x="605" y="95"/>
                  <a:pt x="605" y="95"/>
                </a:cubicBezTo>
                <a:cubicBezTo>
                  <a:pt x="638" y="79"/>
                  <a:pt x="673" y="66"/>
                  <a:pt x="708" y="54"/>
                </a:cubicBezTo>
                <a:cubicBezTo>
                  <a:pt x="712" y="53"/>
                  <a:pt x="717" y="55"/>
                  <a:pt x="718" y="59"/>
                </a:cubicBezTo>
                <a:cubicBezTo>
                  <a:pt x="720" y="64"/>
                  <a:pt x="718" y="69"/>
                  <a:pt x="713" y="70"/>
                </a:cubicBezTo>
                <a:cubicBezTo>
                  <a:pt x="679" y="82"/>
                  <a:pt x="645" y="95"/>
                  <a:pt x="612" y="110"/>
                </a:cubicBezTo>
                <a:cubicBezTo>
                  <a:pt x="611" y="110"/>
                  <a:pt x="611" y="111"/>
                  <a:pt x="610" y="111"/>
                </a:cubicBezTo>
                <a:cubicBezTo>
                  <a:pt x="609" y="112"/>
                  <a:pt x="609" y="112"/>
                  <a:pt x="609" y="112"/>
                </a:cubicBezTo>
                <a:cubicBezTo>
                  <a:pt x="609" y="112"/>
                  <a:pt x="609" y="112"/>
                  <a:pt x="609" y="112"/>
                </a:cubicBezTo>
                <a:cubicBezTo>
                  <a:pt x="609" y="112"/>
                  <a:pt x="609" y="112"/>
                  <a:pt x="609" y="112"/>
                </a:cubicBezTo>
                <a:cubicBezTo>
                  <a:pt x="580" y="125"/>
                  <a:pt x="552" y="140"/>
                  <a:pt x="524" y="156"/>
                </a:cubicBezTo>
                <a:cubicBezTo>
                  <a:pt x="523" y="156"/>
                  <a:pt x="522" y="157"/>
                  <a:pt x="520" y="157"/>
                </a:cubicBezTo>
                <a:close/>
                <a:moveTo>
                  <a:pt x="1512" y="133"/>
                </a:moveTo>
                <a:cubicBezTo>
                  <a:pt x="1511" y="133"/>
                  <a:pt x="1509" y="133"/>
                  <a:pt x="1508" y="132"/>
                </a:cubicBezTo>
                <a:cubicBezTo>
                  <a:pt x="1506" y="131"/>
                  <a:pt x="1504" y="129"/>
                  <a:pt x="1504" y="127"/>
                </a:cubicBezTo>
                <a:cubicBezTo>
                  <a:pt x="1503" y="125"/>
                  <a:pt x="1503" y="122"/>
                  <a:pt x="1504" y="120"/>
                </a:cubicBezTo>
                <a:cubicBezTo>
                  <a:pt x="1506" y="116"/>
                  <a:pt x="1512" y="115"/>
                  <a:pt x="1516" y="117"/>
                </a:cubicBezTo>
                <a:cubicBezTo>
                  <a:pt x="1520" y="119"/>
                  <a:pt x="1522" y="124"/>
                  <a:pt x="1519" y="128"/>
                </a:cubicBezTo>
                <a:cubicBezTo>
                  <a:pt x="1518" y="131"/>
                  <a:pt x="1515" y="133"/>
                  <a:pt x="1512" y="133"/>
                </a:cubicBezTo>
                <a:close/>
                <a:moveTo>
                  <a:pt x="1487" y="120"/>
                </a:moveTo>
                <a:cubicBezTo>
                  <a:pt x="1485" y="120"/>
                  <a:pt x="1484" y="120"/>
                  <a:pt x="1483" y="119"/>
                </a:cubicBezTo>
                <a:cubicBezTo>
                  <a:pt x="1450" y="104"/>
                  <a:pt x="1416" y="89"/>
                  <a:pt x="1382" y="77"/>
                </a:cubicBezTo>
                <a:cubicBezTo>
                  <a:pt x="1381" y="77"/>
                  <a:pt x="1380" y="76"/>
                  <a:pt x="1379" y="76"/>
                </a:cubicBezTo>
                <a:cubicBezTo>
                  <a:pt x="1350" y="65"/>
                  <a:pt x="1319" y="56"/>
                  <a:pt x="1288" y="48"/>
                </a:cubicBezTo>
                <a:cubicBezTo>
                  <a:pt x="1284" y="47"/>
                  <a:pt x="1281" y="43"/>
                  <a:pt x="1282" y="38"/>
                </a:cubicBezTo>
                <a:cubicBezTo>
                  <a:pt x="1283" y="34"/>
                  <a:pt x="1288" y="31"/>
                  <a:pt x="1292" y="32"/>
                </a:cubicBezTo>
                <a:cubicBezTo>
                  <a:pt x="1324" y="40"/>
                  <a:pt x="1355" y="49"/>
                  <a:pt x="1385" y="60"/>
                </a:cubicBezTo>
                <a:cubicBezTo>
                  <a:pt x="1386" y="60"/>
                  <a:pt x="1386" y="61"/>
                  <a:pt x="1387" y="61"/>
                </a:cubicBezTo>
                <a:cubicBezTo>
                  <a:pt x="1388" y="61"/>
                  <a:pt x="1388" y="61"/>
                  <a:pt x="1388" y="61"/>
                </a:cubicBezTo>
                <a:cubicBezTo>
                  <a:pt x="1423" y="74"/>
                  <a:pt x="1457" y="88"/>
                  <a:pt x="1490" y="104"/>
                </a:cubicBezTo>
                <a:cubicBezTo>
                  <a:pt x="1492" y="105"/>
                  <a:pt x="1494" y="107"/>
                  <a:pt x="1495" y="109"/>
                </a:cubicBezTo>
                <a:cubicBezTo>
                  <a:pt x="1495" y="111"/>
                  <a:pt x="1495" y="113"/>
                  <a:pt x="1494" y="115"/>
                </a:cubicBezTo>
                <a:cubicBezTo>
                  <a:pt x="1493" y="118"/>
                  <a:pt x="1490" y="120"/>
                  <a:pt x="1487" y="120"/>
                </a:cubicBezTo>
                <a:close/>
                <a:moveTo>
                  <a:pt x="737" y="62"/>
                </a:moveTo>
                <a:cubicBezTo>
                  <a:pt x="734" y="62"/>
                  <a:pt x="730" y="59"/>
                  <a:pt x="729" y="56"/>
                </a:cubicBezTo>
                <a:cubicBezTo>
                  <a:pt x="728" y="51"/>
                  <a:pt x="730" y="47"/>
                  <a:pt x="735" y="45"/>
                </a:cubicBezTo>
                <a:cubicBezTo>
                  <a:pt x="739" y="44"/>
                  <a:pt x="744" y="47"/>
                  <a:pt x="745" y="51"/>
                </a:cubicBezTo>
                <a:cubicBezTo>
                  <a:pt x="747" y="55"/>
                  <a:pt x="744" y="60"/>
                  <a:pt x="740" y="62"/>
                </a:cubicBezTo>
                <a:cubicBezTo>
                  <a:pt x="739" y="62"/>
                  <a:pt x="738" y="62"/>
                  <a:pt x="737" y="62"/>
                </a:cubicBezTo>
                <a:close/>
                <a:moveTo>
                  <a:pt x="764" y="54"/>
                </a:moveTo>
                <a:cubicBezTo>
                  <a:pt x="761" y="54"/>
                  <a:pt x="757" y="51"/>
                  <a:pt x="756" y="48"/>
                </a:cubicBezTo>
                <a:cubicBezTo>
                  <a:pt x="755" y="43"/>
                  <a:pt x="758" y="39"/>
                  <a:pt x="762" y="37"/>
                </a:cubicBezTo>
                <a:cubicBezTo>
                  <a:pt x="793" y="29"/>
                  <a:pt x="825" y="22"/>
                  <a:pt x="857" y="16"/>
                </a:cubicBezTo>
                <a:cubicBezTo>
                  <a:pt x="894" y="9"/>
                  <a:pt x="932" y="5"/>
                  <a:pt x="970" y="2"/>
                </a:cubicBezTo>
                <a:cubicBezTo>
                  <a:pt x="975" y="2"/>
                  <a:pt x="979" y="5"/>
                  <a:pt x="979" y="10"/>
                </a:cubicBezTo>
                <a:cubicBezTo>
                  <a:pt x="979" y="15"/>
                  <a:pt x="976" y="19"/>
                  <a:pt x="971" y="19"/>
                </a:cubicBezTo>
                <a:cubicBezTo>
                  <a:pt x="934" y="22"/>
                  <a:pt x="897" y="26"/>
                  <a:pt x="860" y="33"/>
                </a:cubicBezTo>
                <a:cubicBezTo>
                  <a:pt x="828" y="38"/>
                  <a:pt x="797" y="45"/>
                  <a:pt x="767" y="54"/>
                </a:cubicBezTo>
                <a:cubicBezTo>
                  <a:pt x="766" y="54"/>
                  <a:pt x="765" y="54"/>
                  <a:pt x="764" y="54"/>
                </a:cubicBezTo>
                <a:close/>
                <a:moveTo>
                  <a:pt x="1263" y="42"/>
                </a:moveTo>
                <a:cubicBezTo>
                  <a:pt x="1262" y="42"/>
                  <a:pt x="1262" y="42"/>
                  <a:pt x="1261" y="42"/>
                </a:cubicBezTo>
                <a:cubicBezTo>
                  <a:pt x="1256" y="41"/>
                  <a:pt x="1253" y="36"/>
                  <a:pt x="1254" y="32"/>
                </a:cubicBezTo>
                <a:cubicBezTo>
                  <a:pt x="1255" y="27"/>
                  <a:pt x="1260" y="24"/>
                  <a:pt x="1265" y="25"/>
                </a:cubicBezTo>
                <a:cubicBezTo>
                  <a:pt x="1267" y="26"/>
                  <a:pt x="1269" y="27"/>
                  <a:pt x="1270" y="29"/>
                </a:cubicBezTo>
                <a:cubicBezTo>
                  <a:pt x="1271" y="31"/>
                  <a:pt x="1272" y="33"/>
                  <a:pt x="1271" y="35"/>
                </a:cubicBezTo>
                <a:cubicBezTo>
                  <a:pt x="1270" y="39"/>
                  <a:pt x="1267" y="42"/>
                  <a:pt x="1263" y="42"/>
                </a:cubicBezTo>
                <a:close/>
                <a:moveTo>
                  <a:pt x="1235" y="36"/>
                </a:moveTo>
                <a:cubicBezTo>
                  <a:pt x="1235" y="36"/>
                  <a:pt x="1234" y="36"/>
                  <a:pt x="1233" y="36"/>
                </a:cubicBezTo>
                <a:cubicBezTo>
                  <a:pt x="1197" y="29"/>
                  <a:pt x="1160" y="24"/>
                  <a:pt x="1123" y="21"/>
                </a:cubicBezTo>
                <a:cubicBezTo>
                  <a:pt x="1123" y="21"/>
                  <a:pt x="1123" y="21"/>
                  <a:pt x="1122" y="21"/>
                </a:cubicBezTo>
                <a:cubicBezTo>
                  <a:pt x="1094" y="18"/>
                  <a:pt x="1065" y="17"/>
                  <a:pt x="1037" y="17"/>
                </a:cubicBezTo>
                <a:cubicBezTo>
                  <a:pt x="1034" y="17"/>
                  <a:pt x="1031" y="17"/>
                  <a:pt x="1027" y="17"/>
                </a:cubicBezTo>
                <a:cubicBezTo>
                  <a:pt x="1027" y="17"/>
                  <a:pt x="1027" y="17"/>
                  <a:pt x="1027" y="17"/>
                </a:cubicBezTo>
                <a:cubicBezTo>
                  <a:pt x="1022" y="17"/>
                  <a:pt x="1019" y="13"/>
                  <a:pt x="1019" y="9"/>
                </a:cubicBezTo>
                <a:cubicBezTo>
                  <a:pt x="1018" y="4"/>
                  <a:pt x="1022" y="0"/>
                  <a:pt x="1027" y="0"/>
                </a:cubicBezTo>
                <a:cubicBezTo>
                  <a:pt x="1031" y="0"/>
                  <a:pt x="1034" y="0"/>
                  <a:pt x="1037" y="0"/>
                </a:cubicBezTo>
                <a:cubicBezTo>
                  <a:pt x="1066" y="0"/>
                  <a:pt x="1095" y="1"/>
                  <a:pt x="1124" y="4"/>
                </a:cubicBezTo>
                <a:cubicBezTo>
                  <a:pt x="1162" y="7"/>
                  <a:pt x="1200" y="12"/>
                  <a:pt x="1237" y="19"/>
                </a:cubicBezTo>
                <a:cubicBezTo>
                  <a:pt x="1241" y="20"/>
                  <a:pt x="1244" y="25"/>
                  <a:pt x="1243" y="29"/>
                </a:cubicBezTo>
                <a:cubicBezTo>
                  <a:pt x="1243" y="33"/>
                  <a:pt x="1239" y="36"/>
                  <a:pt x="1235" y="36"/>
                </a:cubicBezTo>
                <a:close/>
                <a:moveTo>
                  <a:pt x="999" y="18"/>
                </a:moveTo>
                <a:cubicBezTo>
                  <a:pt x="994" y="18"/>
                  <a:pt x="990" y="14"/>
                  <a:pt x="990" y="10"/>
                </a:cubicBezTo>
                <a:cubicBezTo>
                  <a:pt x="990" y="7"/>
                  <a:pt x="991" y="5"/>
                  <a:pt x="993" y="3"/>
                </a:cubicBezTo>
                <a:cubicBezTo>
                  <a:pt x="994" y="2"/>
                  <a:pt x="996" y="1"/>
                  <a:pt x="998" y="1"/>
                </a:cubicBezTo>
                <a:cubicBezTo>
                  <a:pt x="999" y="1"/>
                  <a:pt x="999" y="1"/>
                  <a:pt x="999" y="1"/>
                </a:cubicBezTo>
                <a:cubicBezTo>
                  <a:pt x="1003" y="1"/>
                  <a:pt x="1007" y="4"/>
                  <a:pt x="1007" y="9"/>
                </a:cubicBezTo>
                <a:cubicBezTo>
                  <a:pt x="1007" y="14"/>
                  <a:pt x="1004" y="18"/>
                  <a:pt x="999" y="18"/>
                </a:cubicBezTo>
                <a:cubicBezTo>
                  <a:pt x="999" y="18"/>
                  <a:pt x="999" y="18"/>
                  <a:pt x="999" y="18"/>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7" name="Freeform 6">
            <a:extLst>
              <a:ext uri="{FF2B5EF4-FFF2-40B4-BE49-F238E27FC236}">
                <a16:creationId xmlns:a16="http://schemas.microsoft.com/office/drawing/2014/main" id="{217DABC6-4A28-4EE5-AF3D-A1067C708E92}"/>
              </a:ext>
            </a:extLst>
          </p:cNvPr>
          <p:cNvSpPr>
            <a:spLocks noEditPoints="1"/>
          </p:cNvSpPr>
          <p:nvPr/>
        </p:nvSpPr>
        <p:spPr bwMode="auto">
          <a:xfrm>
            <a:off x="7954984" y="2308258"/>
            <a:ext cx="8477206" cy="8489884"/>
          </a:xfrm>
          <a:custGeom>
            <a:avLst/>
            <a:gdLst>
              <a:gd name="T0" fmla="*/ 991 w 2004"/>
              <a:gd name="T1" fmla="*/ 1989 h 2006"/>
              <a:gd name="T2" fmla="*/ 1003 w 2004"/>
              <a:gd name="T3" fmla="*/ 2006 h 2006"/>
              <a:gd name="T4" fmla="*/ 1354 w 2004"/>
              <a:gd name="T5" fmla="*/ 1924 h 2006"/>
              <a:gd name="T6" fmla="*/ 1037 w 2004"/>
              <a:gd name="T7" fmla="*/ 2005 h 2006"/>
              <a:gd name="T8" fmla="*/ 631 w 2004"/>
              <a:gd name="T9" fmla="*/ 1925 h 2006"/>
              <a:gd name="T10" fmla="*/ 958 w 2004"/>
              <a:gd name="T11" fmla="*/ 2005 h 2006"/>
              <a:gd name="T12" fmla="*/ 1408 w 2004"/>
              <a:gd name="T13" fmla="*/ 1920 h 2006"/>
              <a:gd name="T14" fmla="*/ 584 w 2004"/>
              <a:gd name="T15" fmla="*/ 1905 h 2006"/>
              <a:gd name="T16" fmla="*/ 1422 w 2004"/>
              <a:gd name="T17" fmla="*/ 1904 h 2006"/>
              <a:gd name="T18" fmla="*/ 1704 w 2004"/>
              <a:gd name="T19" fmla="*/ 1707 h 2006"/>
              <a:gd name="T20" fmla="*/ 1430 w 2004"/>
              <a:gd name="T21" fmla="*/ 1909 h 2006"/>
              <a:gd name="T22" fmla="*/ 294 w 2004"/>
              <a:gd name="T23" fmla="*/ 1701 h 2006"/>
              <a:gd name="T24" fmla="*/ 566 w 2004"/>
              <a:gd name="T25" fmla="*/ 1905 h 2006"/>
              <a:gd name="T26" fmla="*/ 1739 w 2004"/>
              <a:gd name="T27" fmla="*/ 1682 h 2006"/>
              <a:gd name="T28" fmla="*/ 259 w 2004"/>
              <a:gd name="T29" fmla="*/ 1664 h 2006"/>
              <a:gd name="T30" fmla="*/ 1746 w 2004"/>
              <a:gd name="T31" fmla="*/ 1662 h 2006"/>
              <a:gd name="T32" fmla="*/ 1926 w 2004"/>
              <a:gd name="T33" fmla="*/ 1369 h 2006"/>
              <a:gd name="T34" fmla="*/ 1752 w 2004"/>
              <a:gd name="T35" fmla="*/ 1664 h 2006"/>
              <a:gd name="T36" fmla="*/ 70 w 2004"/>
              <a:gd name="T37" fmla="*/ 1372 h 2006"/>
              <a:gd name="T38" fmla="*/ 253 w 2004"/>
              <a:gd name="T39" fmla="*/ 1643 h 2006"/>
              <a:gd name="T40" fmla="*/ 1933 w 2004"/>
              <a:gd name="T41" fmla="*/ 1327 h 2006"/>
              <a:gd name="T42" fmla="*/ 60 w 2004"/>
              <a:gd name="T43" fmla="*/ 1345 h 2006"/>
              <a:gd name="T44" fmla="*/ 68 w 2004"/>
              <a:gd name="T45" fmla="*/ 1351 h 2006"/>
              <a:gd name="T46" fmla="*/ 1987 w 2004"/>
              <a:gd name="T47" fmla="*/ 1037 h 2006"/>
              <a:gd name="T48" fmla="*/ 2004 w 2004"/>
              <a:gd name="T49" fmla="*/ 1037 h 2006"/>
              <a:gd name="T50" fmla="*/ 44 w 2004"/>
              <a:gd name="T51" fmla="*/ 1297 h 2006"/>
              <a:gd name="T52" fmla="*/ 9 w 2004"/>
              <a:gd name="T53" fmla="*/ 962 h 2006"/>
              <a:gd name="T54" fmla="*/ 60 w 2004"/>
              <a:gd name="T55" fmla="*/ 1292 h 2006"/>
              <a:gd name="T56" fmla="*/ 1992 w 2004"/>
              <a:gd name="T57" fmla="*/ 920 h 2006"/>
              <a:gd name="T58" fmla="*/ 10 w 2004"/>
              <a:gd name="T59" fmla="*/ 951 h 2006"/>
              <a:gd name="T60" fmla="*/ 10 w 2004"/>
              <a:gd name="T61" fmla="*/ 951 h 2006"/>
              <a:gd name="T62" fmla="*/ 1896 w 2004"/>
              <a:gd name="T63" fmla="*/ 589 h 2006"/>
              <a:gd name="T64" fmla="*/ 1999 w 2004"/>
              <a:gd name="T65" fmla="*/ 899 h 2006"/>
              <a:gd name="T66" fmla="*/ 54 w 2004"/>
              <a:gd name="T67" fmla="*/ 679 h 2006"/>
              <a:gd name="T68" fmla="*/ 85 w 2004"/>
              <a:gd name="T69" fmla="*/ 643 h 2006"/>
              <a:gd name="T70" fmla="*/ 1883 w 2004"/>
              <a:gd name="T71" fmla="*/ 564 h 2006"/>
              <a:gd name="T72" fmla="*/ 1891 w 2004"/>
              <a:gd name="T73" fmla="*/ 568 h 2006"/>
              <a:gd name="T74" fmla="*/ 135 w 2004"/>
              <a:gd name="T75" fmla="*/ 536 h 2006"/>
              <a:gd name="T76" fmla="*/ 1799 w 2004"/>
              <a:gd name="T77" fmla="*/ 425 h 2006"/>
              <a:gd name="T78" fmla="*/ 1813 w 2004"/>
              <a:gd name="T79" fmla="*/ 415 h 2006"/>
              <a:gd name="T80" fmla="*/ 137 w 2004"/>
              <a:gd name="T81" fmla="*/ 515 h 2006"/>
              <a:gd name="T82" fmla="*/ 355 w 2004"/>
              <a:gd name="T83" fmla="*/ 249 h 2006"/>
              <a:gd name="T84" fmla="*/ 141 w 2004"/>
              <a:gd name="T85" fmla="*/ 516 h 2006"/>
              <a:gd name="T86" fmla="*/ 1646 w 2004"/>
              <a:gd name="T87" fmla="*/ 236 h 2006"/>
              <a:gd name="T88" fmla="*/ 383 w 2004"/>
              <a:gd name="T89" fmla="*/ 216 h 2006"/>
              <a:gd name="T90" fmla="*/ 1596 w 2004"/>
              <a:gd name="T91" fmla="*/ 217 h 2006"/>
              <a:gd name="T92" fmla="*/ 1314 w 2004"/>
              <a:gd name="T93" fmla="*/ 51 h 2006"/>
              <a:gd name="T94" fmla="*/ 1601 w 2004"/>
              <a:gd name="T95" fmla="*/ 219 h 2006"/>
              <a:gd name="T96" fmla="*/ 599 w 2004"/>
              <a:gd name="T97" fmla="*/ 105 h 2006"/>
              <a:gd name="T98" fmla="*/ 718 w 2004"/>
              <a:gd name="T99" fmla="*/ 42 h 2006"/>
              <a:gd name="T100" fmla="*/ 723 w 2004"/>
              <a:gd name="T101" fmla="*/ 59 h 2006"/>
              <a:gd name="T102" fmla="*/ 1254 w 2004"/>
              <a:gd name="T103" fmla="*/ 42 h 2006"/>
              <a:gd name="T104" fmla="*/ 1233 w 2004"/>
              <a:gd name="T105" fmla="*/ 46 h 2006"/>
              <a:gd name="T106" fmla="*/ 909 w 2004"/>
              <a:gd name="T107" fmla="*/ 6 h 2006"/>
              <a:gd name="T108" fmla="*/ 1235 w 2004"/>
              <a:gd name="T109" fmla="*/ 46 h 2006"/>
              <a:gd name="T110" fmla="*/ 882 w 2004"/>
              <a:gd name="T111" fmla="*/ 26 h 2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004" h="2006">
                <a:moveTo>
                  <a:pt x="1003" y="2006"/>
                </a:moveTo>
                <a:cubicBezTo>
                  <a:pt x="999" y="2006"/>
                  <a:pt x="995" y="2006"/>
                  <a:pt x="991" y="2006"/>
                </a:cubicBezTo>
                <a:cubicBezTo>
                  <a:pt x="986" y="2006"/>
                  <a:pt x="986" y="2006"/>
                  <a:pt x="986" y="2006"/>
                </a:cubicBezTo>
                <a:cubicBezTo>
                  <a:pt x="981" y="2006"/>
                  <a:pt x="978" y="2002"/>
                  <a:pt x="978" y="1997"/>
                </a:cubicBezTo>
                <a:cubicBezTo>
                  <a:pt x="978" y="1992"/>
                  <a:pt x="982" y="1989"/>
                  <a:pt x="986" y="1989"/>
                </a:cubicBezTo>
                <a:cubicBezTo>
                  <a:pt x="991" y="1989"/>
                  <a:pt x="991" y="1989"/>
                  <a:pt x="991" y="1989"/>
                </a:cubicBezTo>
                <a:cubicBezTo>
                  <a:pt x="995" y="1989"/>
                  <a:pt x="999" y="1989"/>
                  <a:pt x="1003" y="1989"/>
                </a:cubicBezTo>
                <a:cubicBezTo>
                  <a:pt x="1009" y="1989"/>
                  <a:pt x="1009" y="1989"/>
                  <a:pt x="1009" y="1989"/>
                </a:cubicBezTo>
                <a:cubicBezTo>
                  <a:pt x="1009" y="1989"/>
                  <a:pt x="1009" y="1989"/>
                  <a:pt x="1009" y="1989"/>
                </a:cubicBezTo>
                <a:cubicBezTo>
                  <a:pt x="1014" y="1989"/>
                  <a:pt x="1017" y="1993"/>
                  <a:pt x="1017" y="1997"/>
                </a:cubicBezTo>
                <a:cubicBezTo>
                  <a:pt x="1017" y="2002"/>
                  <a:pt x="1014" y="2006"/>
                  <a:pt x="1009" y="2006"/>
                </a:cubicBezTo>
                <a:lnTo>
                  <a:pt x="1003" y="2006"/>
                </a:lnTo>
                <a:close/>
                <a:moveTo>
                  <a:pt x="1037" y="2005"/>
                </a:moveTo>
                <a:cubicBezTo>
                  <a:pt x="1033" y="2005"/>
                  <a:pt x="1029" y="2002"/>
                  <a:pt x="1029" y="1997"/>
                </a:cubicBezTo>
                <a:cubicBezTo>
                  <a:pt x="1029" y="1992"/>
                  <a:pt x="1032" y="1988"/>
                  <a:pt x="1037" y="1988"/>
                </a:cubicBezTo>
                <a:cubicBezTo>
                  <a:pt x="1074" y="1987"/>
                  <a:pt x="1111" y="1983"/>
                  <a:pt x="1148" y="1978"/>
                </a:cubicBezTo>
                <a:cubicBezTo>
                  <a:pt x="1148" y="1978"/>
                  <a:pt x="1148" y="1978"/>
                  <a:pt x="1148" y="1978"/>
                </a:cubicBezTo>
                <a:cubicBezTo>
                  <a:pt x="1219" y="1967"/>
                  <a:pt x="1288" y="1949"/>
                  <a:pt x="1354" y="1924"/>
                </a:cubicBezTo>
                <a:cubicBezTo>
                  <a:pt x="1359" y="1922"/>
                  <a:pt x="1363" y="1924"/>
                  <a:pt x="1365" y="1929"/>
                </a:cubicBezTo>
                <a:cubicBezTo>
                  <a:pt x="1367" y="1933"/>
                  <a:pt x="1365" y="1938"/>
                  <a:pt x="1360" y="1939"/>
                </a:cubicBezTo>
                <a:cubicBezTo>
                  <a:pt x="1293" y="1965"/>
                  <a:pt x="1223" y="1984"/>
                  <a:pt x="1151" y="1995"/>
                </a:cubicBezTo>
                <a:cubicBezTo>
                  <a:pt x="1151" y="1995"/>
                  <a:pt x="1151" y="1995"/>
                  <a:pt x="1151" y="1995"/>
                </a:cubicBezTo>
                <a:cubicBezTo>
                  <a:pt x="1113" y="2000"/>
                  <a:pt x="1075" y="2004"/>
                  <a:pt x="1037" y="2005"/>
                </a:cubicBezTo>
                <a:cubicBezTo>
                  <a:pt x="1037" y="2005"/>
                  <a:pt x="1037" y="2005"/>
                  <a:pt x="1037" y="2005"/>
                </a:cubicBezTo>
                <a:close/>
                <a:moveTo>
                  <a:pt x="958" y="2005"/>
                </a:moveTo>
                <a:cubicBezTo>
                  <a:pt x="958" y="2005"/>
                  <a:pt x="958" y="2005"/>
                  <a:pt x="958" y="2005"/>
                </a:cubicBezTo>
                <a:cubicBezTo>
                  <a:pt x="886" y="2002"/>
                  <a:pt x="814" y="1990"/>
                  <a:pt x="744" y="1972"/>
                </a:cubicBezTo>
                <a:cubicBezTo>
                  <a:pt x="744" y="1972"/>
                  <a:pt x="744" y="1972"/>
                  <a:pt x="744" y="1972"/>
                </a:cubicBezTo>
                <a:cubicBezTo>
                  <a:pt x="707" y="1962"/>
                  <a:pt x="671" y="1950"/>
                  <a:pt x="635" y="1936"/>
                </a:cubicBezTo>
                <a:cubicBezTo>
                  <a:pt x="631" y="1934"/>
                  <a:pt x="629" y="1929"/>
                  <a:pt x="631" y="1925"/>
                </a:cubicBezTo>
                <a:cubicBezTo>
                  <a:pt x="632" y="1921"/>
                  <a:pt x="637" y="1919"/>
                  <a:pt x="642" y="1920"/>
                </a:cubicBezTo>
                <a:cubicBezTo>
                  <a:pt x="676" y="1934"/>
                  <a:pt x="712" y="1946"/>
                  <a:pt x="748" y="1955"/>
                </a:cubicBezTo>
                <a:cubicBezTo>
                  <a:pt x="748" y="1955"/>
                  <a:pt x="748" y="1955"/>
                  <a:pt x="748" y="1955"/>
                </a:cubicBezTo>
                <a:cubicBezTo>
                  <a:pt x="817" y="1974"/>
                  <a:pt x="888" y="1985"/>
                  <a:pt x="958" y="1988"/>
                </a:cubicBezTo>
                <a:cubicBezTo>
                  <a:pt x="963" y="1988"/>
                  <a:pt x="967" y="1992"/>
                  <a:pt x="966" y="1997"/>
                </a:cubicBezTo>
                <a:cubicBezTo>
                  <a:pt x="966" y="2001"/>
                  <a:pt x="963" y="2005"/>
                  <a:pt x="958" y="2005"/>
                </a:cubicBezTo>
                <a:close/>
                <a:moveTo>
                  <a:pt x="1384" y="1930"/>
                </a:moveTo>
                <a:cubicBezTo>
                  <a:pt x="1380" y="1930"/>
                  <a:pt x="1377" y="1928"/>
                  <a:pt x="1376" y="1924"/>
                </a:cubicBezTo>
                <a:cubicBezTo>
                  <a:pt x="1374" y="1920"/>
                  <a:pt x="1376" y="1915"/>
                  <a:pt x="1380" y="1913"/>
                </a:cubicBezTo>
                <a:cubicBezTo>
                  <a:pt x="1387" y="1910"/>
                  <a:pt x="1394" y="1907"/>
                  <a:pt x="1401" y="1904"/>
                </a:cubicBezTo>
                <a:cubicBezTo>
                  <a:pt x="1405" y="1902"/>
                  <a:pt x="1410" y="1904"/>
                  <a:pt x="1412" y="1909"/>
                </a:cubicBezTo>
                <a:cubicBezTo>
                  <a:pt x="1414" y="1913"/>
                  <a:pt x="1412" y="1918"/>
                  <a:pt x="1408" y="1920"/>
                </a:cubicBezTo>
                <a:cubicBezTo>
                  <a:pt x="1401" y="1923"/>
                  <a:pt x="1394" y="1926"/>
                  <a:pt x="1387" y="1929"/>
                </a:cubicBezTo>
                <a:cubicBezTo>
                  <a:pt x="1386" y="1929"/>
                  <a:pt x="1385" y="1930"/>
                  <a:pt x="1384" y="1930"/>
                </a:cubicBezTo>
                <a:close/>
                <a:moveTo>
                  <a:pt x="612" y="1926"/>
                </a:moveTo>
                <a:cubicBezTo>
                  <a:pt x="611" y="1926"/>
                  <a:pt x="610" y="1926"/>
                  <a:pt x="609" y="1925"/>
                </a:cubicBezTo>
                <a:cubicBezTo>
                  <a:pt x="602" y="1922"/>
                  <a:pt x="595" y="1919"/>
                  <a:pt x="588" y="1916"/>
                </a:cubicBezTo>
                <a:cubicBezTo>
                  <a:pt x="584" y="1914"/>
                  <a:pt x="582" y="1909"/>
                  <a:pt x="584" y="1905"/>
                </a:cubicBezTo>
                <a:cubicBezTo>
                  <a:pt x="586" y="1901"/>
                  <a:pt x="591" y="1899"/>
                  <a:pt x="595" y="1901"/>
                </a:cubicBezTo>
                <a:cubicBezTo>
                  <a:pt x="602" y="1904"/>
                  <a:pt x="609" y="1907"/>
                  <a:pt x="616" y="1910"/>
                </a:cubicBezTo>
                <a:cubicBezTo>
                  <a:pt x="620" y="1911"/>
                  <a:pt x="622" y="1916"/>
                  <a:pt x="620" y="1921"/>
                </a:cubicBezTo>
                <a:cubicBezTo>
                  <a:pt x="619" y="1924"/>
                  <a:pt x="616" y="1926"/>
                  <a:pt x="612" y="1926"/>
                </a:cubicBezTo>
                <a:close/>
                <a:moveTo>
                  <a:pt x="1430" y="1909"/>
                </a:moveTo>
                <a:cubicBezTo>
                  <a:pt x="1427" y="1909"/>
                  <a:pt x="1424" y="1907"/>
                  <a:pt x="1422" y="1904"/>
                </a:cubicBezTo>
                <a:cubicBezTo>
                  <a:pt x="1420" y="1900"/>
                  <a:pt x="1422" y="1895"/>
                  <a:pt x="1426" y="1893"/>
                </a:cubicBezTo>
                <a:cubicBezTo>
                  <a:pt x="1460" y="1877"/>
                  <a:pt x="1493" y="1858"/>
                  <a:pt x="1524" y="1839"/>
                </a:cubicBezTo>
                <a:cubicBezTo>
                  <a:pt x="1524" y="1839"/>
                  <a:pt x="1525" y="1839"/>
                  <a:pt x="1525" y="1839"/>
                </a:cubicBezTo>
                <a:cubicBezTo>
                  <a:pt x="1582" y="1803"/>
                  <a:pt x="1635" y="1762"/>
                  <a:pt x="1683" y="1716"/>
                </a:cubicBezTo>
                <a:cubicBezTo>
                  <a:pt x="1686" y="1713"/>
                  <a:pt x="1689" y="1710"/>
                  <a:pt x="1692" y="1707"/>
                </a:cubicBezTo>
                <a:cubicBezTo>
                  <a:pt x="1695" y="1704"/>
                  <a:pt x="1700" y="1704"/>
                  <a:pt x="1704" y="1707"/>
                </a:cubicBezTo>
                <a:cubicBezTo>
                  <a:pt x="1707" y="1711"/>
                  <a:pt x="1707" y="1716"/>
                  <a:pt x="1704" y="1719"/>
                </a:cubicBezTo>
                <a:cubicBezTo>
                  <a:pt x="1701" y="1722"/>
                  <a:pt x="1698" y="1725"/>
                  <a:pt x="1695" y="1728"/>
                </a:cubicBezTo>
                <a:cubicBezTo>
                  <a:pt x="1646" y="1775"/>
                  <a:pt x="1592" y="1817"/>
                  <a:pt x="1534" y="1853"/>
                </a:cubicBezTo>
                <a:cubicBezTo>
                  <a:pt x="1534" y="1853"/>
                  <a:pt x="1534" y="1853"/>
                  <a:pt x="1534" y="1853"/>
                </a:cubicBezTo>
                <a:cubicBezTo>
                  <a:pt x="1501" y="1873"/>
                  <a:pt x="1468" y="1892"/>
                  <a:pt x="1434" y="1908"/>
                </a:cubicBezTo>
                <a:cubicBezTo>
                  <a:pt x="1432" y="1909"/>
                  <a:pt x="1431" y="1909"/>
                  <a:pt x="1430" y="1909"/>
                </a:cubicBezTo>
                <a:close/>
                <a:moveTo>
                  <a:pt x="566" y="1905"/>
                </a:moveTo>
                <a:cubicBezTo>
                  <a:pt x="565" y="1905"/>
                  <a:pt x="564" y="1905"/>
                  <a:pt x="562" y="1904"/>
                </a:cubicBezTo>
                <a:cubicBezTo>
                  <a:pt x="497" y="1872"/>
                  <a:pt x="436" y="1833"/>
                  <a:pt x="379" y="1789"/>
                </a:cubicBezTo>
                <a:cubicBezTo>
                  <a:pt x="379" y="1789"/>
                  <a:pt x="379" y="1789"/>
                  <a:pt x="379" y="1789"/>
                </a:cubicBezTo>
                <a:cubicBezTo>
                  <a:pt x="349" y="1765"/>
                  <a:pt x="321" y="1740"/>
                  <a:pt x="294" y="1713"/>
                </a:cubicBezTo>
                <a:cubicBezTo>
                  <a:pt x="291" y="1710"/>
                  <a:pt x="291" y="1704"/>
                  <a:pt x="294" y="1701"/>
                </a:cubicBezTo>
                <a:cubicBezTo>
                  <a:pt x="297" y="1698"/>
                  <a:pt x="303" y="1698"/>
                  <a:pt x="306" y="1701"/>
                </a:cubicBezTo>
                <a:cubicBezTo>
                  <a:pt x="332" y="1727"/>
                  <a:pt x="360" y="1752"/>
                  <a:pt x="390" y="1775"/>
                </a:cubicBezTo>
                <a:cubicBezTo>
                  <a:pt x="390" y="1775"/>
                  <a:pt x="390" y="1775"/>
                  <a:pt x="390" y="1775"/>
                </a:cubicBezTo>
                <a:cubicBezTo>
                  <a:pt x="445" y="1819"/>
                  <a:pt x="506" y="1858"/>
                  <a:pt x="570" y="1889"/>
                </a:cubicBezTo>
                <a:cubicBezTo>
                  <a:pt x="574" y="1891"/>
                  <a:pt x="576" y="1896"/>
                  <a:pt x="574" y="1900"/>
                </a:cubicBezTo>
                <a:cubicBezTo>
                  <a:pt x="572" y="1903"/>
                  <a:pt x="569" y="1905"/>
                  <a:pt x="566" y="1905"/>
                </a:cubicBezTo>
                <a:close/>
                <a:moveTo>
                  <a:pt x="1718" y="1702"/>
                </a:moveTo>
                <a:cubicBezTo>
                  <a:pt x="1715" y="1702"/>
                  <a:pt x="1713" y="1701"/>
                  <a:pt x="1712" y="1699"/>
                </a:cubicBezTo>
                <a:cubicBezTo>
                  <a:pt x="1708" y="1696"/>
                  <a:pt x="1708" y="1691"/>
                  <a:pt x="1711" y="1687"/>
                </a:cubicBezTo>
                <a:cubicBezTo>
                  <a:pt x="1717" y="1682"/>
                  <a:pt x="1722" y="1676"/>
                  <a:pt x="1727" y="1671"/>
                </a:cubicBezTo>
                <a:cubicBezTo>
                  <a:pt x="1730" y="1667"/>
                  <a:pt x="1735" y="1667"/>
                  <a:pt x="1739" y="1670"/>
                </a:cubicBezTo>
                <a:cubicBezTo>
                  <a:pt x="1742" y="1674"/>
                  <a:pt x="1742" y="1679"/>
                  <a:pt x="1739" y="1682"/>
                </a:cubicBezTo>
                <a:cubicBezTo>
                  <a:pt x="1734" y="1688"/>
                  <a:pt x="1729" y="1693"/>
                  <a:pt x="1724" y="1699"/>
                </a:cubicBezTo>
                <a:cubicBezTo>
                  <a:pt x="1722" y="1701"/>
                  <a:pt x="1720" y="1702"/>
                  <a:pt x="1718" y="1702"/>
                </a:cubicBezTo>
                <a:close/>
                <a:moveTo>
                  <a:pt x="280" y="1695"/>
                </a:moveTo>
                <a:cubicBezTo>
                  <a:pt x="278" y="1695"/>
                  <a:pt x="276" y="1694"/>
                  <a:pt x="274" y="1692"/>
                </a:cubicBezTo>
                <a:cubicBezTo>
                  <a:pt x="269" y="1687"/>
                  <a:pt x="264" y="1681"/>
                  <a:pt x="259" y="1676"/>
                </a:cubicBezTo>
                <a:cubicBezTo>
                  <a:pt x="255" y="1672"/>
                  <a:pt x="256" y="1667"/>
                  <a:pt x="259" y="1664"/>
                </a:cubicBezTo>
                <a:cubicBezTo>
                  <a:pt x="263" y="1661"/>
                  <a:pt x="268" y="1661"/>
                  <a:pt x="271" y="1664"/>
                </a:cubicBezTo>
                <a:cubicBezTo>
                  <a:pt x="276" y="1670"/>
                  <a:pt x="281" y="1675"/>
                  <a:pt x="286" y="1681"/>
                </a:cubicBezTo>
                <a:cubicBezTo>
                  <a:pt x="290" y="1684"/>
                  <a:pt x="289" y="1690"/>
                  <a:pt x="286" y="1693"/>
                </a:cubicBezTo>
                <a:cubicBezTo>
                  <a:pt x="284" y="1694"/>
                  <a:pt x="282" y="1695"/>
                  <a:pt x="280" y="1695"/>
                </a:cubicBezTo>
                <a:close/>
                <a:moveTo>
                  <a:pt x="1752" y="1664"/>
                </a:moveTo>
                <a:cubicBezTo>
                  <a:pt x="1750" y="1664"/>
                  <a:pt x="1748" y="1663"/>
                  <a:pt x="1746" y="1662"/>
                </a:cubicBezTo>
                <a:cubicBezTo>
                  <a:pt x="1743" y="1659"/>
                  <a:pt x="1742" y="1653"/>
                  <a:pt x="1746" y="1650"/>
                </a:cubicBezTo>
                <a:cubicBezTo>
                  <a:pt x="1770" y="1622"/>
                  <a:pt x="1793" y="1592"/>
                  <a:pt x="1814" y="1561"/>
                </a:cubicBezTo>
                <a:cubicBezTo>
                  <a:pt x="1814" y="1561"/>
                  <a:pt x="1814" y="1561"/>
                  <a:pt x="1814" y="1561"/>
                </a:cubicBezTo>
                <a:cubicBezTo>
                  <a:pt x="1848" y="1512"/>
                  <a:pt x="1877" y="1460"/>
                  <a:pt x="1901" y="1406"/>
                </a:cubicBezTo>
                <a:cubicBezTo>
                  <a:pt x="1906" y="1395"/>
                  <a:pt x="1910" y="1385"/>
                  <a:pt x="1915" y="1374"/>
                </a:cubicBezTo>
                <a:cubicBezTo>
                  <a:pt x="1917" y="1370"/>
                  <a:pt x="1922" y="1367"/>
                  <a:pt x="1926" y="1369"/>
                </a:cubicBezTo>
                <a:cubicBezTo>
                  <a:pt x="1930" y="1371"/>
                  <a:pt x="1932" y="1376"/>
                  <a:pt x="1931" y="1380"/>
                </a:cubicBezTo>
                <a:cubicBezTo>
                  <a:pt x="1926" y="1391"/>
                  <a:pt x="1921" y="1402"/>
                  <a:pt x="1917" y="1413"/>
                </a:cubicBezTo>
                <a:cubicBezTo>
                  <a:pt x="1892" y="1468"/>
                  <a:pt x="1862" y="1521"/>
                  <a:pt x="1828" y="1571"/>
                </a:cubicBezTo>
                <a:cubicBezTo>
                  <a:pt x="1828" y="1571"/>
                  <a:pt x="1828" y="1571"/>
                  <a:pt x="1828" y="1571"/>
                </a:cubicBezTo>
                <a:cubicBezTo>
                  <a:pt x="1806" y="1602"/>
                  <a:pt x="1783" y="1633"/>
                  <a:pt x="1758" y="1661"/>
                </a:cubicBezTo>
                <a:cubicBezTo>
                  <a:pt x="1757" y="1663"/>
                  <a:pt x="1754" y="1664"/>
                  <a:pt x="1752" y="1664"/>
                </a:cubicBezTo>
                <a:close/>
                <a:moveTo>
                  <a:pt x="246" y="1657"/>
                </a:moveTo>
                <a:cubicBezTo>
                  <a:pt x="244" y="1657"/>
                  <a:pt x="241" y="1656"/>
                  <a:pt x="240" y="1654"/>
                </a:cubicBezTo>
                <a:cubicBezTo>
                  <a:pt x="193" y="1599"/>
                  <a:pt x="152" y="1539"/>
                  <a:pt x="118" y="1475"/>
                </a:cubicBezTo>
                <a:cubicBezTo>
                  <a:pt x="118" y="1475"/>
                  <a:pt x="118" y="1475"/>
                  <a:pt x="118" y="1475"/>
                </a:cubicBezTo>
                <a:cubicBezTo>
                  <a:pt x="104" y="1448"/>
                  <a:pt x="90" y="1421"/>
                  <a:pt x="79" y="1393"/>
                </a:cubicBezTo>
                <a:cubicBezTo>
                  <a:pt x="76" y="1386"/>
                  <a:pt x="73" y="1379"/>
                  <a:pt x="70" y="1372"/>
                </a:cubicBezTo>
                <a:cubicBezTo>
                  <a:pt x="69" y="1368"/>
                  <a:pt x="71" y="1363"/>
                  <a:pt x="75" y="1361"/>
                </a:cubicBezTo>
                <a:cubicBezTo>
                  <a:pt x="79" y="1359"/>
                  <a:pt x="84" y="1361"/>
                  <a:pt x="86" y="1366"/>
                </a:cubicBezTo>
                <a:cubicBezTo>
                  <a:pt x="89" y="1372"/>
                  <a:pt x="91" y="1379"/>
                  <a:pt x="94" y="1386"/>
                </a:cubicBezTo>
                <a:cubicBezTo>
                  <a:pt x="106" y="1414"/>
                  <a:pt x="119" y="1441"/>
                  <a:pt x="133" y="1467"/>
                </a:cubicBezTo>
                <a:cubicBezTo>
                  <a:pt x="133" y="1467"/>
                  <a:pt x="133" y="1467"/>
                  <a:pt x="133" y="1467"/>
                </a:cubicBezTo>
                <a:cubicBezTo>
                  <a:pt x="166" y="1530"/>
                  <a:pt x="207" y="1589"/>
                  <a:pt x="253" y="1643"/>
                </a:cubicBezTo>
                <a:cubicBezTo>
                  <a:pt x="256" y="1647"/>
                  <a:pt x="255" y="1652"/>
                  <a:pt x="252" y="1655"/>
                </a:cubicBezTo>
                <a:cubicBezTo>
                  <a:pt x="250" y="1657"/>
                  <a:pt x="248" y="1657"/>
                  <a:pt x="246" y="1657"/>
                </a:cubicBezTo>
                <a:close/>
                <a:moveTo>
                  <a:pt x="1933" y="1359"/>
                </a:moveTo>
                <a:cubicBezTo>
                  <a:pt x="1932" y="1359"/>
                  <a:pt x="1931" y="1359"/>
                  <a:pt x="1930" y="1359"/>
                </a:cubicBezTo>
                <a:cubicBezTo>
                  <a:pt x="1926" y="1357"/>
                  <a:pt x="1923" y="1352"/>
                  <a:pt x="1925" y="1348"/>
                </a:cubicBezTo>
                <a:cubicBezTo>
                  <a:pt x="1928" y="1341"/>
                  <a:pt x="1930" y="1334"/>
                  <a:pt x="1933" y="1327"/>
                </a:cubicBezTo>
                <a:cubicBezTo>
                  <a:pt x="1934" y="1322"/>
                  <a:pt x="1939" y="1320"/>
                  <a:pt x="1943" y="1321"/>
                </a:cubicBezTo>
                <a:cubicBezTo>
                  <a:pt x="1948" y="1323"/>
                  <a:pt x="1950" y="1328"/>
                  <a:pt x="1949" y="1332"/>
                </a:cubicBezTo>
                <a:cubicBezTo>
                  <a:pt x="1946" y="1339"/>
                  <a:pt x="1944" y="1347"/>
                  <a:pt x="1941" y="1354"/>
                </a:cubicBezTo>
                <a:cubicBezTo>
                  <a:pt x="1940" y="1357"/>
                  <a:pt x="1936" y="1359"/>
                  <a:pt x="1933" y="1359"/>
                </a:cubicBezTo>
                <a:close/>
                <a:moveTo>
                  <a:pt x="68" y="1351"/>
                </a:moveTo>
                <a:cubicBezTo>
                  <a:pt x="65" y="1351"/>
                  <a:pt x="61" y="1349"/>
                  <a:pt x="60" y="1345"/>
                </a:cubicBezTo>
                <a:cubicBezTo>
                  <a:pt x="58" y="1338"/>
                  <a:pt x="55" y="1331"/>
                  <a:pt x="53" y="1324"/>
                </a:cubicBezTo>
                <a:cubicBezTo>
                  <a:pt x="51" y="1319"/>
                  <a:pt x="53" y="1314"/>
                  <a:pt x="58" y="1313"/>
                </a:cubicBezTo>
                <a:cubicBezTo>
                  <a:pt x="62" y="1311"/>
                  <a:pt x="67" y="1314"/>
                  <a:pt x="69" y="1318"/>
                </a:cubicBezTo>
                <a:cubicBezTo>
                  <a:pt x="71" y="1325"/>
                  <a:pt x="74" y="1332"/>
                  <a:pt x="76" y="1339"/>
                </a:cubicBezTo>
                <a:cubicBezTo>
                  <a:pt x="78" y="1344"/>
                  <a:pt x="75" y="1349"/>
                  <a:pt x="71" y="1350"/>
                </a:cubicBezTo>
                <a:cubicBezTo>
                  <a:pt x="70" y="1351"/>
                  <a:pt x="69" y="1351"/>
                  <a:pt x="68" y="1351"/>
                </a:cubicBezTo>
                <a:close/>
                <a:moveTo>
                  <a:pt x="1950" y="1311"/>
                </a:moveTo>
                <a:cubicBezTo>
                  <a:pt x="1949" y="1311"/>
                  <a:pt x="1948" y="1311"/>
                  <a:pt x="1947" y="1311"/>
                </a:cubicBezTo>
                <a:cubicBezTo>
                  <a:pt x="1942" y="1309"/>
                  <a:pt x="1940" y="1304"/>
                  <a:pt x="1941" y="1300"/>
                </a:cubicBezTo>
                <a:cubicBezTo>
                  <a:pt x="1953" y="1264"/>
                  <a:pt x="1962" y="1228"/>
                  <a:pt x="1969" y="1191"/>
                </a:cubicBezTo>
                <a:cubicBezTo>
                  <a:pt x="1969" y="1191"/>
                  <a:pt x="1969" y="1191"/>
                  <a:pt x="1969" y="1191"/>
                </a:cubicBezTo>
                <a:cubicBezTo>
                  <a:pt x="1979" y="1140"/>
                  <a:pt x="1985" y="1088"/>
                  <a:pt x="1987" y="1037"/>
                </a:cubicBezTo>
                <a:cubicBezTo>
                  <a:pt x="1987" y="1026"/>
                  <a:pt x="1987" y="1014"/>
                  <a:pt x="1987" y="1003"/>
                </a:cubicBezTo>
                <a:cubicBezTo>
                  <a:pt x="1987" y="995"/>
                  <a:pt x="1987" y="987"/>
                  <a:pt x="1987" y="979"/>
                </a:cubicBezTo>
                <a:cubicBezTo>
                  <a:pt x="1987" y="975"/>
                  <a:pt x="1991" y="971"/>
                  <a:pt x="1995" y="971"/>
                </a:cubicBezTo>
                <a:cubicBezTo>
                  <a:pt x="2000" y="971"/>
                  <a:pt x="2004" y="974"/>
                  <a:pt x="2004" y="979"/>
                </a:cubicBezTo>
                <a:cubicBezTo>
                  <a:pt x="2004" y="987"/>
                  <a:pt x="2004" y="995"/>
                  <a:pt x="2004" y="1003"/>
                </a:cubicBezTo>
                <a:cubicBezTo>
                  <a:pt x="2004" y="1015"/>
                  <a:pt x="2004" y="1026"/>
                  <a:pt x="2004" y="1037"/>
                </a:cubicBezTo>
                <a:cubicBezTo>
                  <a:pt x="2002" y="1090"/>
                  <a:pt x="1996" y="1143"/>
                  <a:pt x="1986" y="1195"/>
                </a:cubicBezTo>
                <a:cubicBezTo>
                  <a:pt x="1986" y="1195"/>
                  <a:pt x="1986" y="1195"/>
                  <a:pt x="1986" y="1195"/>
                </a:cubicBezTo>
                <a:cubicBezTo>
                  <a:pt x="1978" y="1232"/>
                  <a:pt x="1969" y="1269"/>
                  <a:pt x="1958" y="1305"/>
                </a:cubicBezTo>
                <a:cubicBezTo>
                  <a:pt x="1956" y="1309"/>
                  <a:pt x="1953" y="1311"/>
                  <a:pt x="1950" y="1311"/>
                </a:cubicBezTo>
                <a:close/>
                <a:moveTo>
                  <a:pt x="52" y="1303"/>
                </a:moveTo>
                <a:cubicBezTo>
                  <a:pt x="48" y="1303"/>
                  <a:pt x="45" y="1300"/>
                  <a:pt x="44" y="1297"/>
                </a:cubicBezTo>
                <a:cubicBezTo>
                  <a:pt x="23" y="1227"/>
                  <a:pt x="9" y="1156"/>
                  <a:pt x="3" y="1084"/>
                </a:cubicBezTo>
                <a:cubicBezTo>
                  <a:pt x="3" y="1084"/>
                  <a:pt x="3" y="1084"/>
                  <a:pt x="3" y="1084"/>
                </a:cubicBezTo>
                <a:cubicBezTo>
                  <a:pt x="1" y="1061"/>
                  <a:pt x="0" y="1038"/>
                  <a:pt x="0" y="1015"/>
                </a:cubicBezTo>
                <a:cubicBezTo>
                  <a:pt x="0" y="1011"/>
                  <a:pt x="0" y="1007"/>
                  <a:pt x="0" y="1003"/>
                </a:cubicBezTo>
                <a:cubicBezTo>
                  <a:pt x="0" y="992"/>
                  <a:pt x="0" y="981"/>
                  <a:pt x="0" y="970"/>
                </a:cubicBezTo>
                <a:cubicBezTo>
                  <a:pt x="0" y="965"/>
                  <a:pt x="4" y="962"/>
                  <a:pt x="9" y="962"/>
                </a:cubicBezTo>
                <a:cubicBezTo>
                  <a:pt x="14" y="962"/>
                  <a:pt x="17" y="966"/>
                  <a:pt x="17" y="971"/>
                </a:cubicBezTo>
                <a:cubicBezTo>
                  <a:pt x="17" y="981"/>
                  <a:pt x="17" y="992"/>
                  <a:pt x="17" y="1003"/>
                </a:cubicBezTo>
                <a:cubicBezTo>
                  <a:pt x="17" y="1007"/>
                  <a:pt x="17" y="1011"/>
                  <a:pt x="17" y="1015"/>
                </a:cubicBezTo>
                <a:cubicBezTo>
                  <a:pt x="17" y="1037"/>
                  <a:pt x="18" y="1060"/>
                  <a:pt x="20" y="1083"/>
                </a:cubicBezTo>
                <a:cubicBezTo>
                  <a:pt x="20" y="1083"/>
                  <a:pt x="20" y="1083"/>
                  <a:pt x="20" y="1083"/>
                </a:cubicBezTo>
                <a:cubicBezTo>
                  <a:pt x="26" y="1153"/>
                  <a:pt x="39" y="1223"/>
                  <a:pt x="60" y="1292"/>
                </a:cubicBezTo>
                <a:cubicBezTo>
                  <a:pt x="61" y="1296"/>
                  <a:pt x="59" y="1301"/>
                  <a:pt x="54" y="1302"/>
                </a:cubicBezTo>
                <a:cubicBezTo>
                  <a:pt x="54" y="1302"/>
                  <a:pt x="53" y="1303"/>
                  <a:pt x="52" y="1303"/>
                </a:cubicBezTo>
                <a:close/>
                <a:moveTo>
                  <a:pt x="1994" y="959"/>
                </a:moveTo>
                <a:cubicBezTo>
                  <a:pt x="1990" y="959"/>
                  <a:pt x="1986" y="956"/>
                  <a:pt x="1986" y="951"/>
                </a:cubicBezTo>
                <a:cubicBezTo>
                  <a:pt x="1986" y="944"/>
                  <a:pt x="1985" y="936"/>
                  <a:pt x="1984" y="929"/>
                </a:cubicBezTo>
                <a:cubicBezTo>
                  <a:pt x="1984" y="924"/>
                  <a:pt x="1988" y="920"/>
                  <a:pt x="1992" y="920"/>
                </a:cubicBezTo>
                <a:cubicBezTo>
                  <a:pt x="1997" y="920"/>
                  <a:pt x="2001" y="923"/>
                  <a:pt x="2001" y="928"/>
                </a:cubicBezTo>
                <a:cubicBezTo>
                  <a:pt x="2002" y="935"/>
                  <a:pt x="2002" y="943"/>
                  <a:pt x="2003" y="951"/>
                </a:cubicBezTo>
                <a:cubicBezTo>
                  <a:pt x="2003" y="955"/>
                  <a:pt x="2000" y="959"/>
                  <a:pt x="1995" y="959"/>
                </a:cubicBezTo>
                <a:cubicBezTo>
                  <a:pt x="1995" y="959"/>
                  <a:pt x="1995" y="959"/>
                  <a:pt x="1994" y="959"/>
                </a:cubicBezTo>
                <a:close/>
                <a:moveTo>
                  <a:pt x="10" y="951"/>
                </a:moveTo>
                <a:cubicBezTo>
                  <a:pt x="10" y="951"/>
                  <a:pt x="10" y="951"/>
                  <a:pt x="10" y="951"/>
                </a:cubicBezTo>
                <a:cubicBezTo>
                  <a:pt x="5" y="950"/>
                  <a:pt x="1" y="946"/>
                  <a:pt x="2" y="942"/>
                </a:cubicBezTo>
                <a:cubicBezTo>
                  <a:pt x="2" y="934"/>
                  <a:pt x="3" y="926"/>
                  <a:pt x="3" y="919"/>
                </a:cubicBezTo>
                <a:cubicBezTo>
                  <a:pt x="4" y="914"/>
                  <a:pt x="8" y="911"/>
                  <a:pt x="13" y="911"/>
                </a:cubicBezTo>
                <a:cubicBezTo>
                  <a:pt x="17" y="911"/>
                  <a:pt x="21" y="916"/>
                  <a:pt x="20" y="920"/>
                </a:cubicBezTo>
                <a:cubicBezTo>
                  <a:pt x="20" y="928"/>
                  <a:pt x="19" y="935"/>
                  <a:pt x="19" y="943"/>
                </a:cubicBezTo>
                <a:cubicBezTo>
                  <a:pt x="18" y="947"/>
                  <a:pt x="15" y="951"/>
                  <a:pt x="10" y="951"/>
                </a:cubicBezTo>
                <a:close/>
                <a:moveTo>
                  <a:pt x="1990" y="909"/>
                </a:moveTo>
                <a:cubicBezTo>
                  <a:pt x="1986" y="909"/>
                  <a:pt x="1982" y="905"/>
                  <a:pt x="1982" y="901"/>
                </a:cubicBezTo>
                <a:cubicBezTo>
                  <a:pt x="1978" y="864"/>
                  <a:pt x="1972" y="827"/>
                  <a:pt x="1964" y="791"/>
                </a:cubicBezTo>
                <a:cubicBezTo>
                  <a:pt x="1964" y="791"/>
                  <a:pt x="1964" y="790"/>
                  <a:pt x="1964" y="790"/>
                </a:cubicBezTo>
                <a:cubicBezTo>
                  <a:pt x="1954" y="747"/>
                  <a:pt x="1942" y="704"/>
                  <a:pt x="1926" y="663"/>
                </a:cubicBezTo>
                <a:cubicBezTo>
                  <a:pt x="1917" y="638"/>
                  <a:pt x="1907" y="613"/>
                  <a:pt x="1896" y="589"/>
                </a:cubicBezTo>
                <a:cubicBezTo>
                  <a:pt x="1894" y="585"/>
                  <a:pt x="1895" y="580"/>
                  <a:pt x="1900" y="578"/>
                </a:cubicBezTo>
                <a:cubicBezTo>
                  <a:pt x="1904" y="576"/>
                  <a:pt x="1909" y="578"/>
                  <a:pt x="1911" y="582"/>
                </a:cubicBezTo>
                <a:cubicBezTo>
                  <a:pt x="1922" y="606"/>
                  <a:pt x="1933" y="632"/>
                  <a:pt x="1942" y="657"/>
                </a:cubicBezTo>
                <a:cubicBezTo>
                  <a:pt x="1958" y="699"/>
                  <a:pt x="1971" y="743"/>
                  <a:pt x="1980" y="787"/>
                </a:cubicBezTo>
                <a:cubicBezTo>
                  <a:pt x="1980" y="787"/>
                  <a:pt x="1980" y="787"/>
                  <a:pt x="1980" y="787"/>
                </a:cubicBezTo>
                <a:cubicBezTo>
                  <a:pt x="1989" y="824"/>
                  <a:pt x="1995" y="862"/>
                  <a:pt x="1999" y="899"/>
                </a:cubicBezTo>
                <a:cubicBezTo>
                  <a:pt x="1999" y="904"/>
                  <a:pt x="1996" y="908"/>
                  <a:pt x="1991" y="909"/>
                </a:cubicBezTo>
                <a:cubicBezTo>
                  <a:pt x="1991" y="909"/>
                  <a:pt x="1991" y="909"/>
                  <a:pt x="1990" y="909"/>
                </a:cubicBezTo>
                <a:close/>
                <a:moveTo>
                  <a:pt x="15" y="900"/>
                </a:moveTo>
                <a:cubicBezTo>
                  <a:pt x="14" y="900"/>
                  <a:pt x="14" y="900"/>
                  <a:pt x="14" y="900"/>
                </a:cubicBezTo>
                <a:cubicBezTo>
                  <a:pt x="9" y="899"/>
                  <a:pt x="6" y="895"/>
                  <a:pt x="6" y="890"/>
                </a:cubicBezTo>
                <a:cubicBezTo>
                  <a:pt x="14" y="819"/>
                  <a:pt x="30" y="748"/>
                  <a:pt x="54" y="679"/>
                </a:cubicBezTo>
                <a:cubicBezTo>
                  <a:pt x="54" y="679"/>
                  <a:pt x="54" y="679"/>
                  <a:pt x="54" y="679"/>
                </a:cubicBezTo>
                <a:cubicBezTo>
                  <a:pt x="59" y="665"/>
                  <a:pt x="64" y="650"/>
                  <a:pt x="70" y="636"/>
                </a:cubicBezTo>
                <a:cubicBezTo>
                  <a:pt x="78" y="615"/>
                  <a:pt x="87" y="594"/>
                  <a:pt x="97" y="574"/>
                </a:cubicBezTo>
                <a:cubicBezTo>
                  <a:pt x="99" y="569"/>
                  <a:pt x="104" y="568"/>
                  <a:pt x="108" y="570"/>
                </a:cubicBezTo>
                <a:cubicBezTo>
                  <a:pt x="112" y="572"/>
                  <a:pt x="114" y="577"/>
                  <a:pt x="112" y="581"/>
                </a:cubicBezTo>
                <a:cubicBezTo>
                  <a:pt x="103" y="601"/>
                  <a:pt x="94" y="622"/>
                  <a:pt x="85" y="643"/>
                </a:cubicBezTo>
                <a:cubicBezTo>
                  <a:pt x="80" y="656"/>
                  <a:pt x="75" y="671"/>
                  <a:pt x="70" y="685"/>
                </a:cubicBezTo>
                <a:cubicBezTo>
                  <a:pt x="70" y="685"/>
                  <a:pt x="70" y="685"/>
                  <a:pt x="70" y="685"/>
                </a:cubicBezTo>
                <a:cubicBezTo>
                  <a:pt x="47" y="752"/>
                  <a:pt x="31" y="822"/>
                  <a:pt x="23" y="892"/>
                </a:cubicBezTo>
                <a:cubicBezTo>
                  <a:pt x="23" y="897"/>
                  <a:pt x="19" y="900"/>
                  <a:pt x="15" y="900"/>
                </a:cubicBezTo>
                <a:close/>
                <a:moveTo>
                  <a:pt x="1891" y="568"/>
                </a:moveTo>
                <a:cubicBezTo>
                  <a:pt x="1888" y="568"/>
                  <a:pt x="1885" y="567"/>
                  <a:pt x="1883" y="564"/>
                </a:cubicBezTo>
                <a:cubicBezTo>
                  <a:pt x="1880" y="557"/>
                  <a:pt x="1877" y="550"/>
                  <a:pt x="1873" y="544"/>
                </a:cubicBezTo>
                <a:cubicBezTo>
                  <a:pt x="1871" y="540"/>
                  <a:pt x="1873" y="534"/>
                  <a:pt x="1877" y="532"/>
                </a:cubicBezTo>
                <a:cubicBezTo>
                  <a:pt x="1881" y="530"/>
                  <a:pt x="1886" y="532"/>
                  <a:pt x="1888" y="536"/>
                </a:cubicBezTo>
                <a:cubicBezTo>
                  <a:pt x="1892" y="543"/>
                  <a:pt x="1895" y="549"/>
                  <a:pt x="1899" y="556"/>
                </a:cubicBezTo>
                <a:cubicBezTo>
                  <a:pt x="1901" y="560"/>
                  <a:pt x="1899" y="565"/>
                  <a:pt x="1895" y="568"/>
                </a:cubicBezTo>
                <a:cubicBezTo>
                  <a:pt x="1894" y="568"/>
                  <a:pt x="1892" y="568"/>
                  <a:pt x="1891" y="568"/>
                </a:cubicBezTo>
                <a:close/>
                <a:moveTo>
                  <a:pt x="117" y="560"/>
                </a:moveTo>
                <a:cubicBezTo>
                  <a:pt x="116" y="560"/>
                  <a:pt x="114" y="560"/>
                  <a:pt x="113" y="560"/>
                </a:cubicBezTo>
                <a:cubicBezTo>
                  <a:pt x="109" y="557"/>
                  <a:pt x="107" y="552"/>
                  <a:pt x="109" y="548"/>
                </a:cubicBezTo>
                <a:cubicBezTo>
                  <a:pt x="113" y="541"/>
                  <a:pt x="116" y="535"/>
                  <a:pt x="120" y="528"/>
                </a:cubicBezTo>
                <a:cubicBezTo>
                  <a:pt x="122" y="524"/>
                  <a:pt x="127" y="522"/>
                  <a:pt x="132" y="524"/>
                </a:cubicBezTo>
                <a:cubicBezTo>
                  <a:pt x="136" y="527"/>
                  <a:pt x="137" y="532"/>
                  <a:pt x="135" y="536"/>
                </a:cubicBezTo>
                <a:cubicBezTo>
                  <a:pt x="131" y="543"/>
                  <a:pt x="128" y="549"/>
                  <a:pt x="125" y="556"/>
                </a:cubicBezTo>
                <a:cubicBezTo>
                  <a:pt x="123" y="559"/>
                  <a:pt x="120" y="560"/>
                  <a:pt x="117" y="560"/>
                </a:cubicBezTo>
                <a:close/>
                <a:moveTo>
                  <a:pt x="1867" y="523"/>
                </a:moveTo>
                <a:cubicBezTo>
                  <a:pt x="1864" y="523"/>
                  <a:pt x="1861" y="522"/>
                  <a:pt x="1860" y="519"/>
                </a:cubicBezTo>
                <a:cubicBezTo>
                  <a:pt x="1841" y="487"/>
                  <a:pt x="1821" y="455"/>
                  <a:pt x="1799" y="425"/>
                </a:cubicBezTo>
                <a:cubicBezTo>
                  <a:pt x="1799" y="425"/>
                  <a:pt x="1799" y="425"/>
                  <a:pt x="1799" y="425"/>
                </a:cubicBezTo>
                <a:cubicBezTo>
                  <a:pt x="1778" y="395"/>
                  <a:pt x="1754" y="366"/>
                  <a:pt x="1729" y="339"/>
                </a:cubicBezTo>
                <a:cubicBezTo>
                  <a:pt x="1707" y="314"/>
                  <a:pt x="1682" y="290"/>
                  <a:pt x="1657" y="267"/>
                </a:cubicBezTo>
                <a:cubicBezTo>
                  <a:pt x="1653" y="264"/>
                  <a:pt x="1653" y="259"/>
                  <a:pt x="1656" y="255"/>
                </a:cubicBezTo>
                <a:cubicBezTo>
                  <a:pt x="1659" y="252"/>
                  <a:pt x="1664" y="251"/>
                  <a:pt x="1668" y="254"/>
                </a:cubicBezTo>
                <a:cubicBezTo>
                  <a:pt x="1694" y="277"/>
                  <a:pt x="1719" y="302"/>
                  <a:pt x="1742" y="327"/>
                </a:cubicBezTo>
                <a:cubicBezTo>
                  <a:pt x="1767" y="355"/>
                  <a:pt x="1791" y="384"/>
                  <a:pt x="1813" y="415"/>
                </a:cubicBezTo>
                <a:cubicBezTo>
                  <a:pt x="1813" y="415"/>
                  <a:pt x="1813" y="415"/>
                  <a:pt x="1813" y="415"/>
                </a:cubicBezTo>
                <a:cubicBezTo>
                  <a:pt x="1835" y="446"/>
                  <a:pt x="1856" y="478"/>
                  <a:pt x="1875" y="511"/>
                </a:cubicBezTo>
                <a:cubicBezTo>
                  <a:pt x="1877" y="515"/>
                  <a:pt x="1875" y="520"/>
                  <a:pt x="1871" y="522"/>
                </a:cubicBezTo>
                <a:cubicBezTo>
                  <a:pt x="1870" y="523"/>
                  <a:pt x="1869" y="523"/>
                  <a:pt x="1867" y="523"/>
                </a:cubicBezTo>
                <a:close/>
                <a:moveTo>
                  <a:pt x="141" y="516"/>
                </a:moveTo>
                <a:cubicBezTo>
                  <a:pt x="140" y="516"/>
                  <a:pt x="138" y="515"/>
                  <a:pt x="137" y="515"/>
                </a:cubicBezTo>
                <a:cubicBezTo>
                  <a:pt x="133" y="512"/>
                  <a:pt x="132" y="507"/>
                  <a:pt x="134" y="503"/>
                </a:cubicBezTo>
                <a:cubicBezTo>
                  <a:pt x="170" y="440"/>
                  <a:pt x="213" y="381"/>
                  <a:pt x="261" y="328"/>
                </a:cubicBezTo>
                <a:cubicBezTo>
                  <a:pt x="261" y="328"/>
                  <a:pt x="261" y="328"/>
                  <a:pt x="262" y="328"/>
                </a:cubicBezTo>
                <a:cubicBezTo>
                  <a:pt x="267" y="323"/>
                  <a:pt x="272" y="317"/>
                  <a:pt x="277" y="312"/>
                </a:cubicBezTo>
                <a:cubicBezTo>
                  <a:pt x="298" y="290"/>
                  <a:pt x="320" y="268"/>
                  <a:pt x="343" y="248"/>
                </a:cubicBezTo>
                <a:cubicBezTo>
                  <a:pt x="347" y="245"/>
                  <a:pt x="352" y="246"/>
                  <a:pt x="355" y="249"/>
                </a:cubicBezTo>
                <a:cubicBezTo>
                  <a:pt x="358" y="253"/>
                  <a:pt x="358" y="258"/>
                  <a:pt x="354" y="261"/>
                </a:cubicBezTo>
                <a:cubicBezTo>
                  <a:pt x="332" y="281"/>
                  <a:pt x="310" y="302"/>
                  <a:pt x="289" y="323"/>
                </a:cubicBezTo>
                <a:cubicBezTo>
                  <a:pt x="284" y="329"/>
                  <a:pt x="279" y="334"/>
                  <a:pt x="274" y="340"/>
                </a:cubicBezTo>
                <a:cubicBezTo>
                  <a:pt x="274" y="340"/>
                  <a:pt x="274" y="340"/>
                  <a:pt x="274" y="340"/>
                </a:cubicBezTo>
                <a:cubicBezTo>
                  <a:pt x="226" y="392"/>
                  <a:pt x="184" y="450"/>
                  <a:pt x="149" y="511"/>
                </a:cubicBezTo>
                <a:cubicBezTo>
                  <a:pt x="147" y="514"/>
                  <a:pt x="144" y="516"/>
                  <a:pt x="141" y="516"/>
                </a:cubicBezTo>
                <a:close/>
                <a:moveTo>
                  <a:pt x="1641" y="251"/>
                </a:moveTo>
                <a:cubicBezTo>
                  <a:pt x="1639" y="251"/>
                  <a:pt x="1637" y="250"/>
                  <a:pt x="1635" y="249"/>
                </a:cubicBezTo>
                <a:cubicBezTo>
                  <a:pt x="1630" y="244"/>
                  <a:pt x="1624" y="239"/>
                  <a:pt x="1618" y="235"/>
                </a:cubicBezTo>
                <a:cubicBezTo>
                  <a:pt x="1614" y="232"/>
                  <a:pt x="1614" y="226"/>
                  <a:pt x="1617" y="223"/>
                </a:cubicBezTo>
                <a:cubicBezTo>
                  <a:pt x="1620" y="219"/>
                  <a:pt x="1625" y="218"/>
                  <a:pt x="1629" y="221"/>
                </a:cubicBezTo>
                <a:cubicBezTo>
                  <a:pt x="1634" y="226"/>
                  <a:pt x="1640" y="231"/>
                  <a:pt x="1646" y="236"/>
                </a:cubicBezTo>
                <a:cubicBezTo>
                  <a:pt x="1650" y="239"/>
                  <a:pt x="1650" y="244"/>
                  <a:pt x="1647" y="248"/>
                </a:cubicBezTo>
                <a:cubicBezTo>
                  <a:pt x="1646" y="250"/>
                  <a:pt x="1643" y="251"/>
                  <a:pt x="1641" y="251"/>
                </a:cubicBezTo>
                <a:close/>
                <a:moveTo>
                  <a:pt x="370" y="245"/>
                </a:moveTo>
                <a:cubicBezTo>
                  <a:pt x="368" y="245"/>
                  <a:pt x="365" y="244"/>
                  <a:pt x="364" y="242"/>
                </a:cubicBezTo>
                <a:cubicBezTo>
                  <a:pt x="361" y="238"/>
                  <a:pt x="361" y="233"/>
                  <a:pt x="365" y="230"/>
                </a:cubicBezTo>
                <a:cubicBezTo>
                  <a:pt x="371" y="225"/>
                  <a:pt x="377" y="220"/>
                  <a:pt x="383" y="216"/>
                </a:cubicBezTo>
                <a:cubicBezTo>
                  <a:pt x="386" y="213"/>
                  <a:pt x="392" y="213"/>
                  <a:pt x="394" y="217"/>
                </a:cubicBezTo>
                <a:cubicBezTo>
                  <a:pt x="397" y="221"/>
                  <a:pt x="397" y="226"/>
                  <a:pt x="393" y="229"/>
                </a:cubicBezTo>
                <a:cubicBezTo>
                  <a:pt x="387" y="234"/>
                  <a:pt x="381" y="238"/>
                  <a:pt x="376" y="243"/>
                </a:cubicBezTo>
                <a:cubicBezTo>
                  <a:pt x="374" y="244"/>
                  <a:pt x="372" y="245"/>
                  <a:pt x="370" y="245"/>
                </a:cubicBezTo>
                <a:close/>
                <a:moveTo>
                  <a:pt x="1601" y="219"/>
                </a:moveTo>
                <a:cubicBezTo>
                  <a:pt x="1599" y="219"/>
                  <a:pt x="1597" y="219"/>
                  <a:pt x="1596" y="217"/>
                </a:cubicBezTo>
                <a:cubicBezTo>
                  <a:pt x="1566" y="195"/>
                  <a:pt x="1535" y="174"/>
                  <a:pt x="1503" y="155"/>
                </a:cubicBezTo>
                <a:cubicBezTo>
                  <a:pt x="1503" y="155"/>
                  <a:pt x="1503" y="155"/>
                  <a:pt x="1503" y="155"/>
                </a:cubicBezTo>
                <a:cubicBezTo>
                  <a:pt x="1477" y="140"/>
                  <a:pt x="1451" y="126"/>
                  <a:pt x="1425" y="114"/>
                </a:cubicBezTo>
                <a:cubicBezTo>
                  <a:pt x="1387" y="96"/>
                  <a:pt x="1348" y="80"/>
                  <a:pt x="1309" y="67"/>
                </a:cubicBezTo>
                <a:cubicBezTo>
                  <a:pt x="1304" y="66"/>
                  <a:pt x="1302" y="61"/>
                  <a:pt x="1303" y="57"/>
                </a:cubicBezTo>
                <a:cubicBezTo>
                  <a:pt x="1305" y="52"/>
                  <a:pt x="1310" y="50"/>
                  <a:pt x="1314" y="51"/>
                </a:cubicBezTo>
                <a:cubicBezTo>
                  <a:pt x="1354" y="64"/>
                  <a:pt x="1394" y="80"/>
                  <a:pt x="1432" y="98"/>
                </a:cubicBezTo>
                <a:cubicBezTo>
                  <a:pt x="1459" y="111"/>
                  <a:pt x="1485" y="125"/>
                  <a:pt x="1511" y="140"/>
                </a:cubicBezTo>
                <a:cubicBezTo>
                  <a:pt x="1511" y="140"/>
                  <a:pt x="1511" y="140"/>
                  <a:pt x="1511" y="140"/>
                </a:cubicBezTo>
                <a:cubicBezTo>
                  <a:pt x="1544" y="160"/>
                  <a:pt x="1576" y="181"/>
                  <a:pt x="1606" y="204"/>
                </a:cubicBezTo>
                <a:cubicBezTo>
                  <a:pt x="1610" y="207"/>
                  <a:pt x="1611" y="212"/>
                  <a:pt x="1608" y="216"/>
                </a:cubicBezTo>
                <a:cubicBezTo>
                  <a:pt x="1606" y="218"/>
                  <a:pt x="1603" y="219"/>
                  <a:pt x="1601" y="219"/>
                </a:cubicBezTo>
                <a:close/>
                <a:moveTo>
                  <a:pt x="410" y="214"/>
                </a:moveTo>
                <a:cubicBezTo>
                  <a:pt x="408" y="214"/>
                  <a:pt x="405" y="212"/>
                  <a:pt x="403" y="210"/>
                </a:cubicBezTo>
                <a:cubicBezTo>
                  <a:pt x="401" y="206"/>
                  <a:pt x="401" y="201"/>
                  <a:pt x="405" y="198"/>
                </a:cubicBezTo>
                <a:cubicBezTo>
                  <a:pt x="463" y="155"/>
                  <a:pt x="526" y="119"/>
                  <a:pt x="592" y="89"/>
                </a:cubicBezTo>
                <a:cubicBezTo>
                  <a:pt x="596" y="87"/>
                  <a:pt x="601" y="89"/>
                  <a:pt x="603" y="93"/>
                </a:cubicBezTo>
                <a:cubicBezTo>
                  <a:pt x="605" y="98"/>
                  <a:pt x="603" y="103"/>
                  <a:pt x="599" y="105"/>
                </a:cubicBezTo>
                <a:cubicBezTo>
                  <a:pt x="534" y="134"/>
                  <a:pt x="472" y="170"/>
                  <a:pt x="415" y="212"/>
                </a:cubicBezTo>
                <a:cubicBezTo>
                  <a:pt x="414" y="213"/>
                  <a:pt x="412" y="214"/>
                  <a:pt x="410" y="214"/>
                </a:cubicBezTo>
                <a:close/>
                <a:moveTo>
                  <a:pt x="680" y="72"/>
                </a:moveTo>
                <a:cubicBezTo>
                  <a:pt x="676" y="72"/>
                  <a:pt x="673" y="70"/>
                  <a:pt x="672" y="66"/>
                </a:cubicBezTo>
                <a:cubicBezTo>
                  <a:pt x="670" y="62"/>
                  <a:pt x="672" y="57"/>
                  <a:pt x="677" y="56"/>
                </a:cubicBezTo>
                <a:cubicBezTo>
                  <a:pt x="690" y="51"/>
                  <a:pt x="704" y="46"/>
                  <a:pt x="718" y="42"/>
                </a:cubicBezTo>
                <a:cubicBezTo>
                  <a:pt x="718" y="42"/>
                  <a:pt x="718" y="42"/>
                  <a:pt x="719" y="42"/>
                </a:cubicBezTo>
                <a:cubicBezTo>
                  <a:pt x="755" y="32"/>
                  <a:pt x="792" y="23"/>
                  <a:pt x="830" y="16"/>
                </a:cubicBezTo>
                <a:cubicBezTo>
                  <a:pt x="834" y="15"/>
                  <a:pt x="839" y="19"/>
                  <a:pt x="839" y="23"/>
                </a:cubicBezTo>
                <a:cubicBezTo>
                  <a:pt x="840" y="28"/>
                  <a:pt x="837" y="32"/>
                  <a:pt x="833" y="33"/>
                </a:cubicBezTo>
                <a:cubicBezTo>
                  <a:pt x="796" y="39"/>
                  <a:pt x="759" y="48"/>
                  <a:pt x="724" y="58"/>
                </a:cubicBezTo>
                <a:cubicBezTo>
                  <a:pt x="724" y="58"/>
                  <a:pt x="723" y="59"/>
                  <a:pt x="723" y="59"/>
                </a:cubicBezTo>
                <a:cubicBezTo>
                  <a:pt x="710" y="63"/>
                  <a:pt x="696" y="67"/>
                  <a:pt x="682" y="72"/>
                </a:cubicBezTo>
                <a:cubicBezTo>
                  <a:pt x="681" y="72"/>
                  <a:pt x="680" y="72"/>
                  <a:pt x="680" y="72"/>
                </a:cubicBezTo>
                <a:close/>
                <a:moveTo>
                  <a:pt x="1284" y="59"/>
                </a:moveTo>
                <a:cubicBezTo>
                  <a:pt x="1284" y="59"/>
                  <a:pt x="1283" y="59"/>
                  <a:pt x="1282" y="59"/>
                </a:cubicBezTo>
                <a:cubicBezTo>
                  <a:pt x="1275" y="57"/>
                  <a:pt x="1268" y="55"/>
                  <a:pt x="1260" y="53"/>
                </a:cubicBezTo>
                <a:cubicBezTo>
                  <a:pt x="1256" y="52"/>
                  <a:pt x="1253" y="47"/>
                  <a:pt x="1254" y="42"/>
                </a:cubicBezTo>
                <a:cubicBezTo>
                  <a:pt x="1256" y="38"/>
                  <a:pt x="1260" y="35"/>
                  <a:pt x="1265" y="37"/>
                </a:cubicBezTo>
                <a:cubicBezTo>
                  <a:pt x="1272" y="39"/>
                  <a:pt x="1280" y="41"/>
                  <a:pt x="1287" y="43"/>
                </a:cubicBezTo>
                <a:cubicBezTo>
                  <a:pt x="1291" y="44"/>
                  <a:pt x="1294" y="49"/>
                  <a:pt x="1293" y="53"/>
                </a:cubicBezTo>
                <a:cubicBezTo>
                  <a:pt x="1291" y="57"/>
                  <a:pt x="1288" y="59"/>
                  <a:pt x="1284" y="59"/>
                </a:cubicBezTo>
                <a:close/>
                <a:moveTo>
                  <a:pt x="1235" y="46"/>
                </a:moveTo>
                <a:cubicBezTo>
                  <a:pt x="1235" y="46"/>
                  <a:pt x="1234" y="46"/>
                  <a:pt x="1233" y="46"/>
                </a:cubicBezTo>
                <a:cubicBezTo>
                  <a:pt x="1197" y="37"/>
                  <a:pt x="1160" y="30"/>
                  <a:pt x="1123" y="26"/>
                </a:cubicBezTo>
                <a:cubicBezTo>
                  <a:pt x="1123" y="26"/>
                  <a:pt x="1123" y="26"/>
                  <a:pt x="1123" y="26"/>
                </a:cubicBezTo>
                <a:cubicBezTo>
                  <a:pt x="1101" y="23"/>
                  <a:pt x="1079" y="21"/>
                  <a:pt x="1058" y="20"/>
                </a:cubicBezTo>
                <a:cubicBezTo>
                  <a:pt x="1009" y="17"/>
                  <a:pt x="959" y="18"/>
                  <a:pt x="910" y="23"/>
                </a:cubicBezTo>
                <a:cubicBezTo>
                  <a:pt x="906" y="23"/>
                  <a:pt x="902" y="20"/>
                  <a:pt x="901" y="15"/>
                </a:cubicBezTo>
                <a:cubicBezTo>
                  <a:pt x="901" y="10"/>
                  <a:pt x="904" y="6"/>
                  <a:pt x="909" y="6"/>
                </a:cubicBezTo>
                <a:cubicBezTo>
                  <a:pt x="959" y="1"/>
                  <a:pt x="1009" y="0"/>
                  <a:pt x="1059" y="3"/>
                </a:cubicBezTo>
                <a:cubicBezTo>
                  <a:pt x="1081" y="4"/>
                  <a:pt x="1103" y="6"/>
                  <a:pt x="1125" y="9"/>
                </a:cubicBezTo>
                <a:cubicBezTo>
                  <a:pt x="1125" y="9"/>
                  <a:pt x="1125" y="9"/>
                  <a:pt x="1125" y="9"/>
                </a:cubicBezTo>
                <a:cubicBezTo>
                  <a:pt x="1163" y="14"/>
                  <a:pt x="1200" y="20"/>
                  <a:pt x="1237" y="29"/>
                </a:cubicBezTo>
                <a:cubicBezTo>
                  <a:pt x="1242" y="31"/>
                  <a:pt x="1245" y="35"/>
                  <a:pt x="1244" y="40"/>
                </a:cubicBezTo>
                <a:cubicBezTo>
                  <a:pt x="1243" y="44"/>
                  <a:pt x="1239" y="46"/>
                  <a:pt x="1235" y="46"/>
                </a:cubicBezTo>
                <a:close/>
                <a:moveTo>
                  <a:pt x="859" y="29"/>
                </a:moveTo>
                <a:cubicBezTo>
                  <a:pt x="855" y="29"/>
                  <a:pt x="851" y="26"/>
                  <a:pt x="851" y="21"/>
                </a:cubicBezTo>
                <a:cubicBezTo>
                  <a:pt x="850" y="17"/>
                  <a:pt x="853" y="12"/>
                  <a:pt x="858" y="12"/>
                </a:cubicBezTo>
                <a:cubicBezTo>
                  <a:pt x="865" y="11"/>
                  <a:pt x="873" y="10"/>
                  <a:pt x="880" y="9"/>
                </a:cubicBezTo>
                <a:cubicBezTo>
                  <a:pt x="885" y="8"/>
                  <a:pt x="889" y="11"/>
                  <a:pt x="890" y="16"/>
                </a:cubicBezTo>
                <a:cubicBezTo>
                  <a:pt x="890" y="21"/>
                  <a:pt x="887" y="25"/>
                  <a:pt x="882" y="26"/>
                </a:cubicBezTo>
                <a:cubicBezTo>
                  <a:pt x="875" y="26"/>
                  <a:pt x="868" y="27"/>
                  <a:pt x="860" y="29"/>
                </a:cubicBezTo>
                <a:cubicBezTo>
                  <a:pt x="860" y="29"/>
                  <a:pt x="859" y="29"/>
                  <a:pt x="859" y="29"/>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8" name="Freeform 7">
            <a:extLst>
              <a:ext uri="{FF2B5EF4-FFF2-40B4-BE49-F238E27FC236}">
                <a16:creationId xmlns:a16="http://schemas.microsoft.com/office/drawing/2014/main" id="{77396746-8597-46EC-9F82-BE36529CD463}"/>
              </a:ext>
            </a:extLst>
          </p:cNvPr>
          <p:cNvSpPr>
            <a:spLocks noEditPoints="1"/>
          </p:cNvSpPr>
          <p:nvPr/>
        </p:nvSpPr>
        <p:spPr bwMode="auto">
          <a:xfrm>
            <a:off x="8105004" y="2462505"/>
            <a:ext cx="8177166" cy="8181391"/>
          </a:xfrm>
          <a:custGeom>
            <a:avLst/>
            <a:gdLst>
              <a:gd name="T0" fmla="*/ 785 w 1933"/>
              <a:gd name="T1" fmla="*/ 1899 h 1933"/>
              <a:gd name="T2" fmla="*/ 1043 w 1933"/>
              <a:gd name="T3" fmla="*/ 1930 h 1933"/>
              <a:gd name="T4" fmla="*/ 1092 w 1933"/>
              <a:gd name="T5" fmla="*/ 1908 h 1933"/>
              <a:gd name="T6" fmla="*/ 1113 w 1933"/>
              <a:gd name="T7" fmla="*/ 1914 h 1933"/>
              <a:gd name="T8" fmla="*/ 1377 w 1933"/>
              <a:gd name="T9" fmla="*/ 1833 h 1933"/>
              <a:gd name="T10" fmla="*/ 1121 w 1933"/>
              <a:gd name="T11" fmla="*/ 1921 h 1933"/>
              <a:gd name="T12" fmla="*/ 758 w 1933"/>
              <a:gd name="T13" fmla="*/ 1893 h 1933"/>
              <a:gd name="T14" fmla="*/ 596 w 1933"/>
              <a:gd name="T15" fmla="*/ 1859 h 1933"/>
              <a:gd name="T16" fmla="*/ 603 w 1933"/>
              <a:gd name="T17" fmla="*/ 1844 h 1933"/>
              <a:gd name="T18" fmla="*/ 1387 w 1933"/>
              <a:gd name="T19" fmla="*/ 1828 h 1933"/>
              <a:gd name="T20" fmla="*/ 1394 w 1933"/>
              <a:gd name="T21" fmla="*/ 1832 h 1933"/>
              <a:gd name="T22" fmla="*/ 1640 w 1933"/>
              <a:gd name="T23" fmla="*/ 1637 h 1933"/>
              <a:gd name="T24" fmla="*/ 1439 w 1933"/>
              <a:gd name="T25" fmla="*/ 1808 h 1933"/>
              <a:gd name="T26" fmla="*/ 449 w 1933"/>
              <a:gd name="T27" fmla="*/ 1763 h 1933"/>
              <a:gd name="T28" fmla="*/ 310 w 1933"/>
              <a:gd name="T29" fmla="*/ 1676 h 1933"/>
              <a:gd name="T30" fmla="*/ 321 w 1933"/>
              <a:gd name="T31" fmla="*/ 1663 h 1933"/>
              <a:gd name="T32" fmla="*/ 1659 w 1933"/>
              <a:gd name="T33" fmla="*/ 1629 h 1933"/>
              <a:gd name="T34" fmla="*/ 1665 w 1933"/>
              <a:gd name="T35" fmla="*/ 1631 h 1933"/>
              <a:gd name="T36" fmla="*/ 1830 w 1933"/>
              <a:gd name="T37" fmla="*/ 1362 h 1933"/>
              <a:gd name="T38" fmla="*/ 1699 w 1933"/>
              <a:gd name="T39" fmla="*/ 1593 h 1933"/>
              <a:gd name="T40" fmla="*/ 205 w 1933"/>
              <a:gd name="T41" fmla="*/ 1534 h 1933"/>
              <a:gd name="T42" fmla="*/ 105 w 1933"/>
              <a:gd name="T43" fmla="*/ 1403 h 1933"/>
              <a:gd name="T44" fmla="*/ 120 w 1933"/>
              <a:gd name="T45" fmla="*/ 1396 h 1933"/>
              <a:gd name="T46" fmla="*/ 1846 w 1933"/>
              <a:gd name="T47" fmla="*/ 1347 h 1933"/>
              <a:gd name="T48" fmla="*/ 1849 w 1933"/>
              <a:gd name="T49" fmla="*/ 1348 h 1933"/>
              <a:gd name="T50" fmla="*/ 1919 w 1933"/>
              <a:gd name="T51" fmla="*/ 1131 h 1933"/>
              <a:gd name="T52" fmla="*/ 40 w 1933"/>
              <a:gd name="T53" fmla="*/ 1207 h 1933"/>
              <a:gd name="T54" fmla="*/ 27 w 1933"/>
              <a:gd name="T55" fmla="*/ 1189 h 1933"/>
              <a:gd name="T56" fmla="*/ 18 w 1933"/>
              <a:gd name="T57" fmla="*/ 930 h 1933"/>
              <a:gd name="T58" fmla="*/ 35 w 1933"/>
              <a:gd name="T59" fmla="*/ 1196 h 1933"/>
              <a:gd name="T60" fmla="*/ 1926 w 1933"/>
              <a:gd name="T61" fmla="*/ 1080 h 1933"/>
              <a:gd name="T62" fmla="*/ 1916 w 1933"/>
              <a:gd name="T63" fmla="*/ 967 h 1933"/>
              <a:gd name="T64" fmla="*/ 1917 w 1933"/>
              <a:gd name="T65" fmla="*/ 790 h 1933"/>
              <a:gd name="T66" fmla="*/ 1921 w 1933"/>
              <a:gd name="T67" fmla="*/ 1060 h 1933"/>
              <a:gd name="T68" fmla="*/ 22 w 1933"/>
              <a:gd name="T69" fmla="*/ 879 h 1933"/>
              <a:gd name="T70" fmla="*/ 28 w 1933"/>
              <a:gd name="T71" fmla="*/ 737 h 1933"/>
              <a:gd name="T72" fmla="*/ 45 w 1933"/>
              <a:gd name="T73" fmla="*/ 741 h 1933"/>
              <a:gd name="T74" fmla="*/ 1896 w 1933"/>
              <a:gd name="T75" fmla="*/ 734 h 1933"/>
              <a:gd name="T76" fmla="*/ 1882 w 1933"/>
              <a:gd name="T77" fmla="*/ 717 h 1933"/>
              <a:gd name="T78" fmla="*/ 1796 w 1933"/>
              <a:gd name="T79" fmla="*/ 472 h 1933"/>
              <a:gd name="T80" fmla="*/ 1891 w 1933"/>
              <a:gd name="T81" fmla="*/ 723 h 1933"/>
              <a:gd name="T82" fmla="*/ 111 w 1933"/>
              <a:gd name="T83" fmla="*/ 557 h 1933"/>
              <a:gd name="T84" fmla="*/ 166 w 1933"/>
              <a:gd name="T85" fmla="*/ 426 h 1933"/>
              <a:gd name="T86" fmla="*/ 254 w 1933"/>
              <a:gd name="T87" fmla="*/ 340 h 1933"/>
              <a:gd name="T88" fmla="*/ 1767 w 1933"/>
              <a:gd name="T89" fmla="*/ 457 h 1933"/>
              <a:gd name="T90" fmla="*/ 1774 w 1933"/>
              <a:gd name="T91" fmla="*/ 461 h 1933"/>
              <a:gd name="T92" fmla="*/ 1562 w 1933"/>
              <a:gd name="T93" fmla="*/ 228 h 1933"/>
              <a:gd name="T94" fmla="*/ 1752 w 1933"/>
              <a:gd name="T95" fmla="*/ 405 h 1933"/>
              <a:gd name="T96" fmla="*/ 295 w 1933"/>
              <a:gd name="T97" fmla="*/ 273 h 1933"/>
              <a:gd name="T98" fmla="*/ 315 w 1933"/>
              <a:gd name="T99" fmla="*/ 265 h 1933"/>
              <a:gd name="T100" fmla="*/ 539 w 1933"/>
              <a:gd name="T101" fmla="*/ 120 h 1933"/>
              <a:gd name="T102" fmla="*/ 1540 w 1933"/>
              <a:gd name="T103" fmla="*/ 211 h 1933"/>
              <a:gd name="T104" fmla="*/ 1545 w 1933"/>
              <a:gd name="T105" fmla="*/ 212 h 1933"/>
              <a:gd name="T106" fmla="*/ 1263 w 1933"/>
              <a:gd name="T107" fmla="*/ 57 h 1933"/>
              <a:gd name="T108" fmla="*/ 1504 w 1933"/>
              <a:gd name="T109" fmla="*/ 183 h 1933"/>
              <a:gd name="T110" fmla="*/ 584 w 1933"/>
              <a:gd name="T111" fmla="*/ 99 h 1933"/>
              <a:gd name="T112" fmla="*/ 712 w 1933"/>
              <a:gd name="T113" fmla="*/ 35 h 1933"/>
              <a:gd name="T114" fmla="*/ 716 w 1933"/>
              <a:gd name="T115" fmla="*/ 52 h 1933"/>
              <a:gd name="T116" fmla="*/ 1214 w 1933"/>
              <a:gd name="T117" fmla="*/ 42 h 1933"/>
              <a:gd name="T118" fmla="*/ 1193 w 1933"/>
              <a:gd name="T119" fmla="*/ 46 h 1933"/>
              <a:gd name="T120" fmla="*/ 937 w 1933"/>
              <a:gd name="T121" fmla="*/ 1 h 1933"/>
              <a:gd name="T122" fmla="*/ 886 w 1933"/>
              <a:gd name="T123" fmla="*/ 21 h 1933"/>
              <a:gd name="T124" fmla="*/ 909 w 1933"/>
              <a:gd name="T125" fmla="*/ 20 h 1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33" h="1933">
                <a:moveTo>
                  <a:pt x="967" y="1933"/>
                </a:moveTo>
                <a:cubicBezTo>
                  <a:pt x="954" y="1933"/>
                  <a:pt x="941" y="1933"/>
                  <a:pt x="929" y="1933"/>
                </a:cubicBezTo>
                <a:cubicBezTo>
                  <a:pt x="929" y="1933"/>
                  <a:pt x="929" y="1933"/>
                  <a:pt x="929" y="1933"/>
                </a:cubicBezTo>
                <a:cubicBezTo>
                  <a:pt x="880" y="1931"/>
                  <a:pt x="830" y="1925"/>
                  <a:pt x="782" y="1915"/>
                </a:cubicBezTo>
                <a:cubicBezTo>
                  <a:pt x="777" y="1914"/>
                  <a:pt x="774" y="1910"/>
                  <a:pt x="775" y="1905"/>
                </a:cubicBezTo>
                <a:cubicBezTo>
                  <a:pt x="776" y="1901"/>
                  <a:pt x="780" y="1898"/>
                  <a:pt x="785" y="1899"/>
                </a:cubicBezTo>
                <a:cubicBezTo>
                  <a:pt x="833" y="1908"/>
                  <a:pt x="881" y="1914"/>
                  <a:pt x="930" y="1916"/>
                </a:cubicBezTo>
                <a:cubicBezTo>
                  <a:pt x="930" y="1916"/>
                  <a:pt x="930" y="1916"/>
                  <a:pt x="930" y="1916"/>
                </a:cubicBezTo>
                <a:cubicBezTo>
                  <a:pt x="952" y="1917"/>
                  <a:pt x="974" y="1917"/>
                  <a:pt x="995" y="1916"/>
                </a:cubicBezTo>
                <a:cubicBezTo>
                  <a:pt x="1011" y="1916"/>
                  <a:pt x="1026" y="1915"/>
                  <a:pt x="1042" y="1914"/>
                </a:cubicBezTo>
                <a:cubicBezTo>
                  <a:pt x="1046" y="1913"/>
                  <a:pt x="1050" y="1917"/>
                  <a:pt x="1051" y="1921"/>
                </a:cubicBezTo>
                <a:cubicBezTo>
                  <a:pt x="1051" y="1926"/>
                  <a:pt x="1048" y="1930"/>
                  <a:pt x="1043" y="1930"/>
                </a:cubicBezTo>
                <a:cubicBezTo>
                  <a:pt x="1027" y="1932"/>
                  <a:pt x="1011" y="1933"/>
                  <a:pt x="996" y="1933"/>
                </a:cubicBezTo>
                <a:cubicBezTo>
                  <a:pt x="986" y="1933"/>
                  <a:pt x="976" y="1933"/>
                  <a:pt x="967" y="1933"/>
                </a:cubicBezTo>
                <a:close/>
                <a:moveTo>
                  <a:pt x="1070" y="1928"/>
                </a:moveTo>
                <a:cubicBezTo>
                  <a:pt x="1066" y="1928"/>
                  <a:pt x="1063" y="1925"/>
                  <a:pt x="1062" y="1920"/>
                </a:cubicBezTo>
                <a:cubicBezTo>
                  <a:pt x="1062" y="1916"/>
                  <a:pt x="1065" y="1911"/>
                  <a:pt x="1070" y="1911"/>
                </a:cubicBezTo>
                <a:cubicBezTo>
                  <a:pt x="1077" y="1910"/>
                  <a:pt x="1085" y="1909"/>
                  <a:pt x="1092" y="1908"/>
                </a:cubicBezTo>
                <a:cubicBezTo>
                  <a:pt x="1096" y="1908"/>
                  <a:pt x="1101" y="1911"/>
                  <a:pt x="1101" y="1915"/>
                </a:cubicBezTo>
                <a:cubicBezTo>
                  <a:pt x="1102" y="1920"/>
                  <a:pt x="1099" y="1924"/>
                  <a:pt x="1094" y="1925"/>
                </a:cubicBezTo>
                <a:cubicBezTo>
                  <a:pt x="1087" y="1926"/>
                  <a:pt x="1079" y="1927"/>
                  <a:pt x="1071" y="1928"/>
                </a:cubicBezTo>
                <a:cubicBezTo>
                  <a:pt x="1071" y="1928"/>
                  <a:pt x="1071" y="1928"/>
                  <a:pt x="1070" y="1928"/>
                </a:cubicBezTo>
                <a:close/>
                <a:moveTo>
                  <a:pt x="1121" y="1921"/>
                </a:moveTo>
                <a:cubicBezTo>
                  <a:pt x="1117" y="1921"/>
                  <a:pt x="1113" y="1918"/>
                  <a:pt x="1113" y="1914"/>
                </a:cubicBezTo>
                <a:cubicBezTo>
                  <a:pt x="1112" y="1909"/>
                  <a:pt x="1115" y="1905"/>
                  <a:pt x="1120" y="1904"/>
                </a:cubicBezTo>
                <a:cubicBezTo>
                  <a:pt x="1167" y="1896"/>
                  <a:pt x="1215" y="1885"/>
                  <a:pt x="1261" y="1870"/>
                </a:cubicBezTo>
                <a:cubicBezTo>
                  <a:pt x="1261" y="1870"/>
                  <a:pt x="1261" y="1869"/>
                  <a:pt x="1261" y="1869"/>
                </a:cubicBezTo>
                <a:cubicBezTo>
                  <a:pt x="1292" y="1860"/>
                  <a:pt x="1322" y="1848"/>
                  <a:pt x="1351" y="1835"/>
                </a:cubicBezTo>
                <a:cubicBezTo>
                  <a:pt x="1356" y="1833"/>
                  <a:pt x="1361" y="1831"/>
                  <a:pt x="1365" y="1828"/>
                </a:cubicBezTo>
                <a:cubicBezTo>
                  <a:pt x="1370" y="1827"/>
                  <a:pt x="1375" y="1828"/>
                  <a:pt x="1377" y="1833"/>
                </a:cubicBezTo>
                <a:cubicBezTo>
                  <a:pt x="1379" y="1837"/>
                  <a:pt x="1377" y="1842"/>
                  <a:pt x="1372" y="1844"/>
                </a:cubicBezTo>
                <a:cubicBezTo>
                  <a:pt x="1368" y="1846"/>
                  <a:pt x="1363" y="1848"/>
                  <a:pt x="1358" y="1850"/>
                </a:cubicBezTo>
                <a:cubicBezTo>
                  <a:pt x="1328" y="1864"/>
                  <a:pt x="1297" y="1875"/>
                  <a:pt x="1266" y="1886"/>
                </a:cubicBezTo>
                <a:cubicBezTo>
                  <a:pt x="1266" y="1886"/>
                  <a:pt x="1266" y="1886"/>
                  <a:pt x="1266" y="1886"/>
                </a:cubicBezTo>
                <a:cubicBezTo>
                  <a:pt x="1219" y="1901"/>
                  <a:pt x="1171" y="1913"/>
                  <a:pt x="1122" y="1921"/>
                </a:cubicBezTo>
                <a:cubicBezTo>
                  <a:pt x="1122" y="1921"/>
                  <a:pt x="1121" y="1921"/>
                  <a:pt x="1121" y="1921"/>
                </a:cubicBezTo>
                <a:close/>
                <a:moveTo>
                  <a:pt x="756" y="1910"/>
                </a:moveTo>
                <a:cubicBezTo>
                  <a:pt x="755" y="1910"/>
                  <a:pt x="754" y="1910"/>
                  <a:pt x="754" y="1909"/>
                </a:cubicBezTo>
                <a:cubicBezTo>
                  <a:pt x="746" y="1908"/>
                  <a:pt x="739" y="1906"/>
                  <a:pt x="732" y="1904"/>
                </a:cubicBezTo>
                <a:cubicBezTo>
                  <a:pt x="727" y="1903"/>
                  <a:pt x="724" y="1898"/>
                  <a:pt x="725" y="1894"/>
                </a:cubicBezTo>
                <a:cubicBezTo>
                  <a:pt x="727" y="1889"/>
                  <a:pt x="731" y="1887"/>
                  <a:pt x="736" y="1888"/>
                </a:cubicBezTo>
                <a:cubicBezTo>
                  <a:pt x="743" y="1889"/>
                  <a:pt x="750" y="1891"/>
                  <a:pt x="758" y="1893"/>
                </a:cubicBezTo>
                <a:cubicBezTo>
                  <a:pt x="762" y="1894"/>
                  <a:pt x="765" y="1898"/>
                  <a:pt x="764" y="1903"/>
                </a:cubicBezTo>
                <a:cubicBezTo>
                  <a:pt x="763" y="1907"/>
                  <a:pt x="760" y="1910"/>
                  <a:pt x="756" y="1910"/>
                </a:cubicBezTo>
                <a:close/>
                <a:moveTo>
                  <a:pt x="706" y="1897"/>
                </a:moveTo>
                <a:cubicBezTo>
                  <a:pt x="706" y="1897"/>
                  <a:pt x="705" y="1897"/>
                  <a:pt x="704" y="1897"/>
                </a:cubicBezTo>
                <a:cubicBezTo>
                  <a:pt x="679" y="1890"/>
                  <a:pt x="654" y="1881"/>
                  <a:pt x="629" y="1872"/>
                </a:cubicBezTo>
                <a:cubicBezTo>
                  <a:pt x="618" y="1868"/>
                  <a:pt x="607" y="1864"/>
                  <a:pt x="596" y="1859"/>
                </a:cubicBezTo>
                <a:cubicBezTo>
                  <a:pt x="596" y="1859"/>
                  <a:pt x="596" y="1859"/>
                  <a:pt x="596" y="1859"/>
                </a:cubicBezTo>
                <a:cubicBezTo>
                  <a:pt x="551" y="1840"/>
                  <a:pt x="506" y="1818"/>
                  <a:pt x="464" y="1792"/>
                </a:cubicBezTo>
                <a:cubicBezTo>
                  <a:pt x="460" y="1790"/>
                  <a:pt x="459" y="1785"/>
                  <a:pt x="461" y="1781"/>
                </a:cubicBezTo>
                <a:cubicBezTo>
                  <a:pt x="464" y="1777"/>
                  <a:pt x="469" y="1775"/>
                  <a:pt x="473" y="1778"/>
                </a:cubicBezTo>
                <a:cubicBezTo>
                  <a:pt x="514" y="1803"/>
                  <a:pt x="558" y="1825"/>
                  <a:pt x="603" y="1844"/>
                </a:cubicBezTo>
                <a:cubicBezTo>
                  <a:pt x="603" y="1844"/>
                  <a:pt x="603" y="1844"/>
                  <a:pt x="603" y="1844"/>
                </a:cubicBezTo>
                <a:cubicBezTo>
                  <a:pt x="614" y="1848"/>
                  <a:pt x="624" y="1852"/>
                  <a:pt x="635" y="1856"/>
                </a:cubicBezTo>
                <a:cubicBezTo>
                  <a:pt x="659" y="1865"/>
                  <a:pt x="684" y="1873"/>
                  <a:pt x="709" y="1880"/>
                </a:cubicBezTo>
                <a:cubicBezTo>
                  <a:pt x="713" y="1882"/>
                  <a:pt x="716" y="1886"/>
                  <a:pt x="715" y="1891"/>
                </a:cubicBezTo>
                <a:cubicBezTo>
                  <a:pt x="713" y="1895"/>
                  <a:pt x="710" y="1897"/>
                  <a:pt x="706" y="1897"/>
                </a:cubicBezTo>
                <a:close/>
                <a:moveTo>
                  <a:pt x="1394" y="1832"/>
                </a:moveTo>
                <a:cubicBezTo>
                  <a:pt x="1391" y="1832"/>
                  <a:pt x="1388" y="1831"/>
                  <a:pt x="1387" y="1828"/>
                </a:cubicBezTo>
                <a:cubicBezTo>
                  <a:pt x="1385" y="1824"/>
                  <a:pt x="1386" y="1818"/>
                  <a:pt x="1391" y="1816"/>
                </a:cubicBezTo>
                <a:cubicBezTo>
                  <a:pt x="1397" y="1813"/>
                  <a:pt x="1404" y="1810"/>
                  <a:pt x="1411" y="1806"/>
                </a:cubicBezTo>
                <a:cubicBezTo>
                  <a:pt x="1415" y="1804"/>
                  <a:pt x="1420" y="1805"/>
                  <a:pt x="1422" y="1810"/>
                </a:cubicBezTo>
                <a:cubicBezTo>
                  <a:pt x="1424" y="1814"/>
                  <a:pt x="1423" y="1819"/>
                  <a:pt x="1418" y="1821"/>
                </a:cubicBezTo>
                <a:cubicBezTo>
                  <a:pt x="1412" y="1825"/>
                  <a:pt x="1405" y="1828"/>
                  <a:pt x="1398" y="1832"/>
                </a:cubicBezTo>
                <a:cubicBezTo>
                  <a:pt x="1397" y="1832"/>
                  <a:pt x="1396" y="1832"/>
                  <a:pt x="1394" y="1832"/>
                </a:cubicBezTo>
                <a:close/>
                <a:moveTo>
                  <a:pt x="1439" y="1808"/>
                </a:moveTo>
                <a:cubicBezTo>
                  <a:pt x="1436" y="1808"/>
                  <a:pt x="1433" y="1807"/>
                  <a:pt x="1432" y="1804"/>
                </a:cubicBezTo>
                <a:cubicBezTo>
                  <a:pt x="1430" y="1800"/>
                  <a:pt x="1431" y="1795"/>
                  <a:pt x="1435" y="1793"/>
                </a:cubicBezTo>
                <a:cubicBezTo>
                  <a:pt x="1477" y="1769"/>
                  <a:pt x="1518" y="1741"/>
                  <a:pt x="1556" y="1711"/>
                </a:cubicBezTo>
                <a:cubicBezTo>
                  <a:pt x="1556" y="1711"/>
                  <a:pt x="1556" y="1711"/>
                  <a:pt x="1556" y="1711"/>
                </a:cubicBezTo>
                <a:cubicBezTo>
                  <a:pt x="1585" y="1688"/>
                  <a:pt x="1613" y="1663"/>
                  <a:pt x="1640" y="1637"/>
                </a:cubicBezTo>
                <a:cubicBezTo>
                  <a:pt x="1643" y="1633"/>
                  <a:pt x="1648" y="1633"/>
                  <a:pt x="1652" y="1637"/>
                </a:cubicBezTo>
                <a:cubicBezTo>
                  <a:pt x="1655" y="1640"/>
                  <a:pt x="1655" y="1645"/>
                  <a:pt x="1652" y="1649"/>
                </a:cubicBezTo>
                <a:cubicBezTo>
                  <a:pt x="1625" y="1676"/>
                  <a:pt x="1596" y="1701"/>
                  <a:pt x="1566" y="1725"/>
                </a:cubicBezTo>
                <a:cubicBezTo>
                  <a:pt x="1566" y="1725"/>
                  <a:pt x="1566" y="1725"/>
                  <a:pt x="1566" y="1725"/>
                </a:cubicBezTo>
                <a:cubicBezTo>
                  <a:pt x="1528" y="1755"/>
                  <a:pt x="1486" y="1783"/>
                  <a:pt x="1443" y="1807"/>
                </a:cubicBezTo>
                <a:cubicBezTo>
                  <a:pt x="1442" y="1808"/>
                  <a:pt x="1441" y="1808"/>
                  <a:pt x="1439" y="1808"/>
                </a:cubicBezTo>
                <a:close/>
                <a:moveTo>
                  <a:pt x="445" y="1778"/>
                </a:moveTo>
                <a:cubicBezTo>
                  <a:pt x="443" y="1778"/>
                  <a:pt x="441" y="1778"/>
                  <a:pt x="440" y="1777"/>
                </a:cubicBezTo>
                <a:cubicBezTo>
                  <a:pt x="434" y="1773"/>
                  <a:pt x="427" y="1769"/>
                  <a:pt x="421" y="1764"/>
                </a:cubicBezTo>
                <a:cubicBezTo>
                  <a:pt x="417" y="1762"/>
                  <a:pt x="416" y="1757"/>
                  <a:pt x="419" y="1753"/>
                </a:cubicBezTo>
                <a:cubicBezTo>
                  <a:pt x="421" y="1749"/>
                  <a:pt x="427" y="1748"/>
                  <a:pt x="430" y="1750"/>
                </a:cubicBezTo>
                <a:cubicBezTo>
                  <a:pt x="437" y="1755"/>
                  <a:pt x="443" y="1759"/>
                  <a:pt x="449" y="1763"/>
                </a:cubicBezTo>
                <a:cubicBezTo>
                  <a:pt x="453" y="1765"/>
                  <a:pt x="454" y="1771"/>
                  <a:pt x="452" y="1775"/>
                </a:cubicBezTo>
                <a:cubicBezTo>
                  <a:pt x="450" y="1777"/>
                  <a:pt x="447" y="1778"/>
                  <a:pt x="445" y="1778"/>
                </a:cubicBezTo>
                <a:close/>
                <a:moveTo>
                  <a:pt x="403" y="1750"/>
                </a:moveTo>
                <a:cubicBezTo>
                  <a:pt x="401" y="1750"/>
                  <a:pt x="399" y="1749"/>
                  <a:pt x="398" y="1748"/>
                </a:cubicBezTo>
                <a:cubicBezTo>
                  <a:pt x="368" y="1726"/>
                  <a:pt x="339" y="1703"/>
                  <a:pt x="312" y="1678"/>
                </a:cubicBezTo>
                <a:cubicBezTo>
                  <a:pt x="310" y="1676"/>
                  <a:pt x="310" y="1676"/>
                  <a:pt x="310" y="1676"/>
                </a:cubicBezTo>
                <a:cubicBezTo>
                  <a:pt x="310" y="1676"/>
                  <a:pt x="310" y="1676"/>
                  <a:pt x="310" y="1676"/>
                </a:cubicBezTo>
                <a:cubicBezTo>
                  <a:pt x="273" y="1642"/>
                  <a:pt x="240" y="1605"/>
                  <a:pt x="209" y="1567"/>
                </a:cubicBezTo>
                <a:cubicBezTo>
                  <a:pt x="206" y="1563"/>
                  <a:pt x="207" y="1558"/>
                  <a:pt x="210" y="1555"/>
                </a:cubicBezTo>
                <a:cubicBezTo>
                  <a:pt x="214" y="1552"/>
                  <a:pt x="219" y="1552"/>
                  <a:pt x="222" y="1556"/>
                </a:cubicBezTo>
                <a:cubicBezTo>
                  <a:pt x="252" y="1594"/>
                  <a:pt x="286" y="1630"/>
                  <a:pt x="321" y="1663"/>
                </a:cubicBezTo>
                <a:cubicBezTo>
                  <a:pt x="321" y="1663"/>
                  <a:pt x="321" y="1663"/>
                  <a:pt x="321" y="1663"/>
                </a:cubicBezTo>
                <a:cubicBezTo>
                  <a:pt x="324" y="1666"/>
                  <a:pt x="324" y="1666"/>
                  <a:pt x="324" y="1666"/>
                </a:cubicBezTo>
                <a:cubicBezTo>
                  <a:pt x="350" y="1690"/>
                  <a:pt x="378" y="1713"/>
                  <a:pt x="408" y="1734"/>
                </a:cubicBezTo>
                <a:cubicBezTo>
                  <a:pt x="411" y="1737"/>
                  <a:pt x="412" y="1742"/>
                  <a:pt x="409" y="1746"/>
                </a:cubicBezTo>
                <a:cubicBezTo>
                  <a:pt x="408" y="1748"/>
                  <a:pt x="405" y="1750"/>
                  <a:pt x="403" y="1750"/>
                </a:cubicBezTo>
                <a:close/>
                <a:moveTo>
                  <a:pt x="1665" y="1631"/>
                </a:moveTo>
                <a:cubicBezTo>
                  <a:pt x="1663" y="1631"/>
                  <a:pt x="1661" y="1630"/>
                  <a:pt x="1659" y="1629"/>
                </a:cubicBezTo>
                <a:cubicBezTo>
                  <a:pt x="1656" y="1625"/>
                  <a:pt x="1656" y="1620"/>
                  <a:pt x="1659" y="1617"/>
                </a:cubicBezTo>
                <a:cubicBezTo>
                  <a:pt x="1664" y="1611"/>
                  <a:pt x="1669" y="1606"/>
                  <a:pt x="1674" y="1600"/>
                </a:cubicBezTo>
                <a:cubicBezTo>
                  <a:pt x="1677" y="1597"/>
                  <a:pt x="1683" y="1596"/>
                  <a:pt x="1686" y="1599"/>
                </a:cubicBezTo>
                <a:cubicBezTo>
                  <a:pt x="1690" y="1603"/>
                  <a:pt x="1690" y="1608"/>
                  <a:pt x="1687" y="1611"/>
                </a:cubicBezTo>
                <a:cubicBezTo>
                  <a:pt x="1682" y="1617"/>
                  <a:pt x="1677" y="1623"/>
                  <a:pt x="1671" y="1628"/>
                </a:cubicBezTo>
                <a:cubicBezTo>
                  <a:pt x="1670" y="1630"/>
                  <a:pt x="1668" y="1631"/>
                  <a:pt x="1665" y="1631"/>
                </a:cubicBezTo>
                <a:close/>
                <a:moveTo>
                  <a:pt x="1699" y="1593"/>
                </a:moveTo>
                <a:cubicBezTo>
                  <a:pt x="1697" y="1593"/>
                  <a:pt x="1695" y="1592"/>
                  <a:pt x="1694" y="1591"/>
                </a:cubicBezTo>
                <a:cubicBezTo>
                  <a:pt x="1690" y="1588"/>
                  <a:pt x="1690" y="1582"/>
                  <a:pt x="1693" y="1579"/>
                </a:cubicBezTo>
                <a:cubicBezTo>
                  <a:pt x="1724" y="1542"/>
                  <a:pt x="1752" y="1502"/>
                  <a:pt x="1778" y="1461"/>
                </a:cubicBezTo>
                <a:cubicBezTo>
                  <a:pt x="1778" y="1461"/>
                  <a:pt x="1778" y="1461"/>
                  <a:pt x="1778" y="1461"/>
                </a:cubicBezTo>
                <a:cubicBezTo>
                  <a:pt x="1797" y="1429"/>
                  <a:pt x="1815" y="1395"/>
                  <a:pt x="1830" y="1362"/>
                </a:cubicBezTo>
                <a:cubicBezTo>
                  <a:pt x="1832" y="1357"/>
                  <a:pt x="1837" y="1355"/>
                  <a:pt x="1841" y="1357"/>
                </a:cubicBezTo>
                <a:cubicBezTo>
                  <a:pt x="1846" y="1359"/>
                  <a:pt x="1847" y="1364"/>
                  <a:pt x="1846" y="1369"/>
                </a:cubicBezTo>
                <a:cubicBezTo>
                  <a:pt x="1830" y="1403"/>
                  <a:pt x="1812" y="1437"/>
                  <a:pt x="1792" y="1469"/>
                </a:cubicBezTo>
                <a:cubicBezTo>
                  <a:pt x="1792" y="1469"/>
                  <a:pt x="1792" y="1469"/>
                  <a:pt x="1792" y="1469"/>
                </a:cubicBezTo>
                <a:cubicBezTo>
                  <a:pt x="1766" y="1512"/>
                  <a:pt x="1737" y="1552"/>
                  <a:pt x="1706" y="1590"/>
                </a:cubicBezTo>
                <a:cubicBezTo>
                  <a:pt x="1704" y="1592"/>
                  <a:pt x="1702" y="1593"/>
                  <a:pt x="1699" y="1593"/>
                </a:cubicBezTo>
                <a:close/>
                <a:moveTo>
                  <a:pt x="198" y="1547"/>
                </a:moveTo>
                <a:cubicBezTo>
                  <a:pt x="196" y="1547"/>
                  <a:pt x="193" y="1546"/>
                  <a:pt x="192" y="1544"/>
                </a:cubicBezTo>
                <a:cubicBezTo>
                  <a:pt x="187" y="1538"/>
                  <a:pt x="183" y="1532"/>
                  <a:pt x="178" y="1525"/>
                </a:cubicBezTo>
                <a:cubicBezTo>
                  <a:pt x="176" y="1522"/>
                  <a:pt x="176" y="1516"/>
                  <a:pt x="180" y="1514"/>
                </a:cubicBezTo>
                <a:cubicBezTo>
                  <a:pt x="184" y="1511"/>
                  <a:pt x="189" y="1512"/>
                  <a:pt x="192" y="1516"/>
                </a:cubicBezTo>
                <a:cubicBezTo>
                  <a:pt x="196" y="1522"/>
                  <a:pt x="201" y="1528"/>
                  <a:pt x="205" y="1534"/>
                </a:cubicBezTo>
                <a:cubicBezTo>
                  <a:pt x="208" y="1538"/>
                  <a:pt x="207" y="1543"/>
                  <a:pt x="204" y="1546"/>
                </a:cubicBezTo>
                <a:cubicBezTo>
                  <a:pt x="202" y="1547"/>
                  <a:pt x="200" y="1547"/>
                  <a:pt x="198" y="1547"/>
                </a:cubicBezTo>
                <a:close/>
                <a:moveTo>
                  <a:pt x="169" y="1506"/>
                </a:moveTo>
                <a:cubicBezTo>
                  <a:pt x="166" y="1506"/>
                  <a:pt x="164" y="1504"/>
                  <a:pt x="162" y="1502"/>
                </a:cubicBezTo>
                <a:cubicBezTo>
                  <a:pt x="141" y="1470"/>
                  <a:pt x="122" y="1437"/>
                  <a:pt x="105" y="1403"/>
                </a:cubicBezTo>
                <a:cubicBezTo>
                  <a:pt x="105" y="1403"/>
                  <a:pt x="105" y="1403"/>
                  <a:pt x="105" y="1403"/>
                </a:cubicBezTo>
                <a:cubicBezTo>
                  <a:pt x="101" y="1395"/>
                  <a:pt x="97" y="1387"/>
                  <a:pt x="93" y="1379"/>
                </a:cubicBezTo>
                <a:cubicBezTo>
                  <a:pt x="76" y="1342"/>
                  <a:pt x="61" y="1305"/>
                  <a:pt x="48" y="1266"/>
                </a:cubicBezTo>
                <a:cubicBezTo>
                  <a:pt x="47" y="1262"/>
                  <a:pt x="49" y="1257"/>
                  <a:pt x="54" y="1256"/>
                </a:cubicBezTo>
                <a:cubicBezTo>
                  <a:pt x="58" y="1254"/>
                  <a:pt x="63" y="1257"/>
                  <a:pt x="64" y="1261"/>
                </a:cubicBezTo>
                <a:cubicBezTo>
                  <a:pt x="77" y="1299"/>
                  <a:pt x="91" y="1336"/>
                  <a:pt x="108" y="1371"/>
                </a:cubicBezTo>
                <a:cubicBezTo>
                  <a:pt x="112" y="1379"/>
                  <a:pt x="116" y="1388"/>
                  <a:pt x="120" y="1396"/>
                </a:cubicBezTo>
                <a:cubicBezTo>
                  <a:pt x="120" y="1396"/>
                  <a:pt x="120" y="1396"/>
                  <a:pt x="120" y="1396"/>
                </a:cubicBezTo>
                <a:cubicBezTo>
                  <a:pt x="137" y="1429"/>
                  <a:pt x="156" y="1461"/>
                  <a:pt x="176" y="1493"/>
                </a:cubicBezTo>
                <a:cubicBezTo>
                  <a:pt x="179" y="1496"/>
                  <a:pt x="178" y="1502"/>
                  <a:pt x="174" y="1504"/>
                </a:cubicBezTo>
                <a:cubicBezTo>
                  <a:pt x="172" y="1505"/>
                  <a:pt x="171" y="1506"/>
                  <a:pt x="169" y="1506"/>
                </a:cubicBezTo>
                <a:close/>
                <a:moveTo>
                  <a:pt x="1849" y="1348"/>
                </a:moveTo>
                <a:cubicBezTo>
                  <a:pt x="1848" y="1348"/>
                  <a:pt x="1847" y="1348"/>
                  <a:pt x="1846" y="1347"/>
                </a:cubicBezTo>
                <a:cubicBezTo>
                  <a:pt x="1842" y="1345"/>
                  <a:pt x="1840" y="1340"/>
                  <a:pt x="1841" y="1336"/>
                </a:cubicBezTo>
                <a:cubicBezTo>
                  <a:pt x="1844" y="1330"/>
                  <a:pt x="1846" y="1325"/>
                  <a:pt x="1848" y="1319"/>
                </a:cubicBezTo>
                <a:cubicBezTo>
                  <a:pt x="1850" y="1315"/>
                  <a:pt x="1855" y="1313"/>
                  <a:pt x="1859" y="1314"/>
                </a:cubicBezTo>
                <a:cubicBezTo>
                  <a:pt x="1864" y="1316"/>
                  <a:pt x="1866" y="1321"/>
                  <a:pt x="1864" y="1325"/>
                </a:cubicBezTo>
                <a:cubicBezTo>
                  <a:pt x="1862" y="1331"/>
                  <a:pt x="1859" y="1337"/>
                  <a:pt x="1857" y="1343"/>
                </a:cubicBezTo>
                <a:cubicBezTo>
                  <a:pt x="1856" y="1346"/>
                  <a:pt x="1852" y="1348"/>
                  <a:pt x="1849" y="1348"/>
                </a:cubicBezTo>
                <a:close/>
                <a:moveTo>
                  <a:pt x="1885" y="1248"/>
                </a:moveTo>
                <a:cubicBezTo>
                  <a:pt x="1884" y="1248"/>
                  <a:pt x="1883" y="1248"/>
                  <a:pt x="1882" y="1248"/>
                </a:cubicBezTo>
                <a:cubicBezTo>
                  <a:pt x="1878" y="1247"/>
                  <a:pt x="1875" y="1242"/>
                  <a:pt x="1877" y="1237"/>
                </a:cubicBezTo>
                <a:cubicBezTo>
                  <a:pt x="1887" y="1202"/>
                  <a:pt x="1896" y="1165"/>
                  <a:pt x="1902" y="1128"/>
                </a:cubicBezTo>
                <a:cubicBezTo>
                  <a:pt x="1903" y="1124"/>
                  <a:pt x="1907" y="1120"/>
                  <a:pt x="1912" y="1121"/>
                </a:cubicBezTo>
                <a:cubicBezTo>
                  <a:pt x="1917" y="1122"/>
                  <a:pt x="1920" y="1126"/>
                  <a:pt x="1919" y="1131"/>
                </a:cubicBezTo>
                <a:cubicBezTo>
                  <a:pt x="1912" y="1169"/>
                  <a:pt x="1904" y="1206"/>
                  <a:pt x="1893" y="1242"/>
                </a:cubicBezTo>
                <a:cubicBezTo>
                  <a:pt x="1892" y="1246"/>
                  <a:pt x="1888" y="1248"/>
                  <a:pt x="1885" y="1248"/>
                </a:cubicBezTo>
                <a:close/>
                <a:moveTo>
                  <a:pt x="48" y="1245"/>
                </a:moveTo>
                <a:cubicBezTo>
                  <a:pt x="44" y="1245"/>
                  <a:pt x="41" y="1243"/>
                  <a:pt x="40" y="1239"/>
                </a:cubicBezTo>
                <a:cubicBezTo>
                  <a:pt x="38" y="1232"/>
                  <a:pt x="36" y="1224"/>
                  <a:pt x="34" y="1217"/>
                </a:cubicBezTo>
                <a:cubicBezTo>
                  <a:pt x="32" y="1213"/>
                  <a:pt x="35" y="1208"/>
                  <a:pt x="40" y="1207"/>
                </a:cubicBezTo>
                <a:cubicBezTo>
                  <a:pt x="44" y="1205"/>
                  <a:pt x="49" y="1208"/>
                  <a:pt x="50" y="1213"/>
                </a:cubicBezTo>
                <a:cubicBezTo>
                  <a:pt x="52" y="1220"/>
                  <a:pt x="54" y="1227"/>
                  <a:pt x="56" y="1234"/>
                </a:cubicBezTo>
                <a:cubicBezTo>
                  <a:pt x="57" y="1239"/>
                  <a:pt x="55" y="1243"/>
                  <a:pt x="50" y="1245"/>
                </a:cubicBezTo>
                <a:cubicBezTo>
                  <a:pt x="49" y="1245"/>
                  <a:pt x="49" y="1245"/>
                  <a:pt x="48" y="1245"/>
                </a:cubicBezTo>
                <a:close/>
                <a:moveTo>
                  <a:pt x="35" y="1196"/>
                </a:moveTo>
                <a:cubicBezTo>
                  <a:pt x="31" y="1196"/>
                  <a:pt x="27" y="1193"/>
                  <a:pt x="27" y="1189"/>
                </a:cubicBezTo>
                <a:cubicBezTo>
                  <a:pt x="18" y="1152"/>
                  <a:pt x="11" y="1115"/>
                  <a:pt x="7" y="1077"/>
                </a:cubicBezTo>
                <a:cubicBezTo>
                  <a:pt x="5" y="1058"/>
                  <a:pt x="3" y="1038"/>
                  <a:pt x="2" y="1018"/>
                </a:cubicBezTo>
                <a:cubicBezTo>
                  <a:pt x="1" y="1001"/>
                  <a:pt x="0" y="984"/>
                  <a:pt x="0" y="967"/>
                </a:cubicBezTo>
                <a:cubicBezTo>
                  <a:pt x="0" y="954"/>
                  <a:pt x="1" y="942"/>
                  <a:pt x="1" y="929"/>
                </a:cubicBezTo>
                <a:cubicBezTo>
                  <a:pt x="1" y="924"/>
                  <a:pt x="6" y="921"/>
                  <a:pt x="10" y="921"/>
                </a:cubicBezTo>
                <a:cubicBezTo>
                  <a:pt x="15" y="921"/>
                  <a:pt x="18" y="925"/>
                  <a:pt x="18" y="930"/>
                </a:cubicBezTo>
                <a:cubicBezTo>
                  <a:pt x="18" y="942"/>
                  <a:pt x="17" y="955"/>
                  <a:pt x="17" y="967"/>
                </a:cubicBezTo>
                <a:cubicBezTo>
                  <a:pt x="17" y="984"/>
                  <a:pt x="18" y="1001"/>
                  <a:pt x="19" y="1017"/>
                </a:cubicBezTo>
                <a:cubicBezTo>
                  <a:pt x="20" y="1037"/>
                  <a:pt x="21" y="1056"/>
                  <a:pt x="24" y="1075"/>
                </a:cubicBezTo>
                <a:cubicBezTo>
                  <a:pt x="28" y="1112"/>
                  <a:pt x="34" y="1149"/>
                  <a:pt x="43" y="1185"/>
                </a:cubicBezTo>
                <a:cubicBezTo>
                  <a:pt x="44" y="1190"/>
                  <a:pt x="41" y="1195"/>
                  <a:pt x="37" y="1196"/>
                </a:cubicBezTo>
                <a:cubicBezTo>
                  <a:pt x="36" y="1196"/>
                  <a:pt x="35" y="1196"/>
                  <a:pt x="35" y="1196"/>
                </a:cubicBezTo>
                <a:close/>
                <a:moveTo>
                  <a:pt x="1915" y="1110"/>
                </a:moveTo>
                <a:cubicBezTo>
                  <a:pt x="1915" y="1110"/>
                  <a:pt x="1914" y="1110"/>
                  <a:pt x="1914" y="1110"/>
                </a:cubicBezTo>
                <a:cubicBezTo>
                  <a:pt x="1909" y="1109"/>
                  <a:pt x="1906" y="1105"/>
                  <a:pt x="1907" y="1100"/>
                </a:cubicBezTo>
                <a:cubicBezTo>
                  <a:pt x="1908" y="1093"/>
                  <a:pt x="1909" y="1086"/>
                  <a:pt x="1909" y="1078"/>
                </a:cubicBezTo>
                <a:cubicBezTo>
                  <a:pt x="1910" y="1074"/>
                  <a:pt x="1914" y="1070"/>
                  <a:pt x="1919" y="1071"/>
                </a:cubicBezTo>
                <a:cubicBezTo>
                  <a:pt x="1924" y="1071"/>
                  <a:pt x="1927" y="1076"/>
                  <a:pt x="1926" y="1080"/>
                </a:cubicBezTo>
                <a:cubicBezTo>
                  <a:pt x="1925" y="1088"/>
                  <a:pt x="1924" y="1095"/>
                  <a:pt x="1923" y="1103"/>
                </a:cubicBezTo>
                <a:cubicBezTo>
                  <a:pt x="1923" y="1107"/>
                  <a:pt x="1919" y="1110"/>
                  <a:pt x="1915" y="1110"/>
                </a:cubicBezTo>
                <a:close/>
                <a:moveTo>
                  <a:pt x="1921" y="1060"/>
                </a:moveTo>
                <a:cubicBezTo>
                  <a:pt x="1921" y="1060"/>
                  <a:pt x="1920" y="1060"/>
                  <a:pt x="1920" y="1060"/>
                </a:cubicBezTo>
                <a:cubicBezTo>
                  <a:pt x="1915" y="1059"/>
                  <a:pt x="1912" y="1055"/>
                  <a:pt x="1912" y="1050"/>
                </a:cubicBezTo>
                <a:cubicBezTo>
                  <a:pt x="1915" y="1023"/>
                  <a:pt x="1916" y="995"/>
                  <a:pt x="1916" y="967"/>
                </a:cubicBezTo>
                <a:cubicBezTo>
                  <a:pt x="1916" y="946"/>
                  <a:pt x="1915" y="925"/>
                  <a:pt x="1914" y="905"/>
                </a:cubicBezTo>
                <a:cubicBezTo>
                  <a:pt x="1914" y="905"/>
                  <a:pt x="1914" y="905"/>
                  <a:pt x="1914" y="905"/>
                </a:cubicBezTo>
                <a:cubicBezTo>
                  <a:pt x="1913" y="894"/>
                  <a:pt x="1912" y="884"/>
                  <a:pt x="1911" y="874"/>
                </a:cubicBezTo>
                <a:cubicBezTo>
                  <a:pt x="1909" y="847"/>
                  <a:pt x="1905" y="820"/>
                  <a:pt x="1900" y="794"/>
                </a:cubicBezTo>
                <a:cubicBezTo>
                  <a:pt x="1899" y="789"/>
                  <a:pt x="1902" y="785"/>
                  <a:pt x="1907" y="784"/>
                </a:cubicBezTo>
                <a:cubicBezTo>
                  <a:pt x="1911" y="783"/>
                  <a:pt x="1916" y="786"/>
                  <a:pt x="1917" y="790"/>
                </a:cubicBezTo>
                <a:cubicBezTo>
                  <a:pt x="1922" y="817"/>
                  <a:pt x="1926" y="845"/>
                  <a:pt x="1928" y="872"/>
                </a:cubicBezTo>
                <a:cubicBezTo>
                  <a:pt x="1929" y="883"/>
                  <a:pt x="1930" y="893"/>
                  <a:pt x="1931" y="904"/>
                </a:cubicBezTo>
                <a:cubicBezTo>
                  <a:pt x="1931" y="904"/>
                  <a:pt x="1931" y="904"/>
                  <a:pt x="1931" y="904"/>
                </a:cubicBezTo>
                <a:cubicBezTo>
                  <a:pt x="1932" y="925"/>
                  <a:pt x="1933" y="946"/>
                  <a:pt x="1933" y="967"/>
                </a:cubicBezTo>
                <a:cubicBezTo>
                  <a:pt x="1933" y="995"/>
                  <a:pt x="1932" y="1024"/>
                  <a:pt x="1929" y="1052"/>
                </a:cubicBezTo>
                <a:cubicBezTo>
                  <a:pt x="1929" y="1056"/>
                  <a:pt x="1925" y="1060"/>
                  <a:pt x="1921" y="1060"/>
                </a:cubicBezTo>
                <a:close/>
                <a:moveTo>
                  <a:pt x="11" y="910"/>
                </a:moveTo>
                <a:cubicBezTo>
                  <a:pt x="11" y="910"/>
                  <a:pt x="11" y="909"/>
                  <a:pt x="11" y="909"/>
                </a:cubicBezTo>
                <a:cubicBezTo>
                  <a:pt x="6" y="909"/>
                  <a:pt x="2" y="905"/>
                  <a:pt x="3" y="900"/>
                </a:cubicBezTo>
                <a:cubicBezTo>
                  <a:pt x="3" y="893"/>
                  <a:pt x="4" y="885"/>
                  <a:pt x="5" y="878"/>
                </a:cubicBezTo>
                <a:cubicBezTo>
                  <a:pt x="5" y="873"/>
                  <a:pt x="9" y="870"/>
                  <a:pt x="14" y="870"/>
                </a:cubicBezTo>
                <a:cubicBezTo>
                  <a:pt x="19" y="870"/>
                  <a:pt x="22" y="875"/>
                  <a:pt x="22" y="879"/>
                </a:cubicBezTo>
                <a:cubicBezTo>
                  <a:pt x="21" y="887"/>
                  <a:pt x="20" y="894"/>
                  <a:pt x="20" y="902"/>
                </a:cubicBezTo>
                <a:cubicBezTo>
                  <a:pt x="19" y="906"/>
                  <a:pt x="16" y="910"/>
                  <a:pt x="11" y="910"/>
                </a:cubicBezTo>
                <a:close/>
                <a:moveTo>
                  <a:pt x="16" y="859"/>
                </a:moveTo>
                <a:cubicBezTo>
                  <a:pt x="16" y="859"/>
                  <a:pt x="15" y="859"/>
                  <a:pt x="15" y="859"/>
                </a:cubicBezTo>
                <a:cubicBezTo>
                  <a:pt x="10" y="858"/>
                  <a:pt x="7" y="854"/>
                  <a:pt x="8" y="849"/>
                </a:cubicBezTo>
                <a:cubicBezTo>
                  <a:pt x="12" y="812"/>
                  <a:pt x="19" y="774"/>
                  <a:pt x="28" y="737"/>
                </a:cubicBezTo>
                <a:cubicBezTo>
                  <a:pt x="36" y="708"/>
                  <a:pt x="44" y="679"/>
                  <a:pt x="54" y="650"/>
                </a:cubicBezTo>
                <a:cubicBezTo>
                  <a:pt x="60" y="632"/>
                  <a:pt x="67" y="614"/>
                  <a:pt x="75" y="596"/>
                </a:cubicBezTo>
                <a:cubicBezTo>
                  <a:pt x="76" y="592"/>
                  <a:pt x="81" y="590"/>
                  <a:pt x="86" y="592"/>
                </a:cubicBezTo>
                <a:cubicBezTo>
                  <a:pt x="90" y="593"/>
                  <a:pt x="92" y="598"/>
                  <a:pt x="90" y="603"/>
                </a:cubicBezTo>
                <a:cubicBezTo>
                  <a:pt x="83" y="620"/>
                  <a:pt x="76" y="638"/>
                  <a:pt x="70" y="656"/>
                </a:cubicBezTo>
                <a:cubicBezTo>
                  <a:pt x="60" y="684"/>
                  <a:pt x="52" y="712"/>
                  <a:pt x="45" y="741"/>
                </a:cubicBezTo>
                <a:cubicBezTo>
                  <a:pt x="36" y="777"/>
                  <a:pt x="29" y="814"/>
                  <a:pt x="25" y="851"/>
                </a:cubicBezTo>
                <a:cubicBezTo>
                  <a:pt x="24" y="856"/>
                  <a:pt x="20" y="859"/>
                  <a:pt x="16" y="859"/>
                </a:cubicBezTo>
                <a:close/>
                <a:moveTo>
                  <a:pt x="1903" y="773"/>
                </a:moveTo>
                <a:cubicBezTo>
                  <a:pt x="1899" y="773"/>
                  <a:pt x="1895" y="770"/>
                  <a:pt x="1894" y="766"/>
                </a:cubicBezTo>
                <a:cubicBezTo>
                  <a:pt x="1893" y="759"/>
                  <a:pt x="1891" y="751"/>
                  <a:pt x="1889" y="744"/>
                </a:cubicBezTo>
                <a:cubicBezTo>
                  <a:pt x="1888" y="740"/>
                  <a:pt x="1891" y="735"/>
                  <a:pt x="1896" y="734"/>
                </a:cubicBezTo>
                <a:cubicBezTo>
                  <a:pt x="1900" y="733"/>
                  <a:pt x="1905" y="736"/>
                  <a:pt x="1906" y="740"/>
                </a:cubicBezTo>
                <a:cubicBezTo>
                  <a:pt x="1908" y="748"/>
                  <a:pt x="1909" y="755"/>
                  <a:pt x="1911" y="762"/>
                </a:cubicBezTo>
                <a:cubicBezTo>
                  <a:pt x="1912" y="767"/>
                  <a:pt x="1909" y="772"/>
                  <a:pt x="1904" y="773"/>
                </a:cubicBezTo>
                <a:cubicBezTo>
                  <a:pt x="1904" y="773"/>
                  <a:pt x="1903" y="773"/>
                  <a:pt x="1903" y="773"/>
                </a:cubicBezTo>
                <a:close/>
                <a:moveTo>
                  <a:pt x="1891" y="723"/>
                </a:moveTo>
                <a:cubicBezTo>
                  <a:pt x="1887" y="723"/>
                  <a:pt x="1883" y="721"/>
                  <a:pt x="1882" y="717"/>
                </a:cubicBezTo>
                <a:cubicBezTo>
                  <a:pt x="1870" y="670"/>
                  <a:pt x="1853" y="624"/>
                  <a:pt x="1833" y="580"/>
                </a:cubicBezTo>
                <a:cubicBezTo>
                  <a:pt x="1833" y="580"/>
                  <a:pt x="1833" y="580"/>
                  <a:pt x="1833" y="580"/>
                </a:cubicBezTo>
                <a:cubicBezTo>
                  <a:pt x="1825" y="561"/>
                  <a:pt x="1816" y="542"/>
                  <a:pt x="1806" y="524"/>
                </a:cubicBezTo>
                <a:cubicBezTo>
                  <a:pt x="1798" y="510"/>
                  <a:pt x="1790" y="495"/>
                  <a:pt x="1782" y="481"/>
                </a:cubicBezTo>
                <a:cubicBezTo>
                  <a:pt x="1779" y="477"/>
                  <a:pt x="1780" y="471"/>
                  <a:pt x="1784" y="469"/>
                </a:cubicBezTo>
                <a:cubicBezTo>
                  <a:pt x="1789" y="466"/>
                  <a:pt x="1794" y="468"/>
                  <a:pt x="1796" y="472"/>
                </a:cubicBezTo>
                <a:cubicBezTo>
                  <a:pt x="1805" y="486"/>
                  <a:pt x="1813" y="501"/>
                  <a:pt x="1821" y="516"/>
                </a:cubicBezTo>
                <a:cubicBezTo>
                  <a:pt x="1831" y="535"/>
                  <a:pt x="1840" y="554"/>
                  <a:pt x="1849" y="573"/>
                </a:cubicBezTo>
                <a:cubicBezTo>
                  <a:pt x="1849" y="573"/>
                  <a:pt x="1849" y="573"/>
                  <a:pt x="1849" y="573"/>
                </a:cubicBezTo>
                <a:cubicBezTo>
                  <a:pt x="1869" y="618"/>
                  <a:pt x="1886" y="665"/>
                  <a:pt x="1899" y="713"/>
                </a:cubicBezTo>
                <a:cubicBezTo>
                  <a:pt x="1900" y="717"/>
                  <a:pt x="1897" y="722"/>
                  <a:pt x="1893" y="723"/>
                </a:cubicBezTo>
                <a:cubicBezTo>
                  <a:pt x="1892" y="723"/>
                  <a:pt x="1891" y="723"/>
                  <a:pt x="1891" y="723"/>
                </a:cubicBezTo>
                <a:close/>
                <a:moveTo>
                  <a:pt x="94" y="582"/>
                </a:moveTo>
                <a:cubicBezTo>
                  <a:pt x="93" y="582"/>
                  <a:pt x="91" y="582"/>
                  <a:pt x="90" y="581"/>
                </a:cubicBezTo>
                <a:cubicBezTo>
                  <a:pt x="86" y="579"/>
                  <a:pt x="84" y="574"/>
                  <a:pt x="86" y="570"/>
                </a:cubicBezTo>
                <a:cubicBezTo>
                  <a:pt x="89" y="563"/>
                  <a:pt x="92" y="556"/>
                  <a:pt x="96" y="549"/>
                </a:cubicBezTo>
                <a:cubicBezTo>
                  <a:pt x="98" y="545"/>
                  <a:pt x="103" y="543"/>
                  <a:pt x="107" y="545"/>
                </a:cubicBezTo>
                <a:cubicBezTo>
                  <a:pt x="111" y="547"/>
                  <a:pt x="113" y="553"/>
                  <a:pt x="111" y="557"/>
                </a:cubicBezTo>
                <a:cubicBezTo>
                  <a:pt x="108" y="563"/>
                  <a:pt x="104" y="570"/>
                  <a:pt x="101" y="577"/>
                </a:cubicBezTo>
                <a:cubicBezTo>
                  <a:pt x="100" y="580"/>
                  <a:pt x="97" y="582"/>
                  <a:pt x="94" y="582"/>
                </a:cubicBezTo>
                <a:close/>
                <a:moveTo>
                  <a:pt x="116" y="536"/>
                </a:moveTo>
                <a:cubicBezTo>
                  <a:pt x="115" y="536"/>
                  <a:pt x="113" y="536"/>
                  <a:pt x="112" y="535"/>
                </a:cubicBezTo>
                <a:cubicBezTo>
                  <a:pt x="108" y="533"/>
                  <a:pt x="106" y="528"/>
                  <a:pt x="108" y="524"/>
                </a:cubicBezTo>
                <a:cubicBezTo>
                  <a:pt x="126" y="490"/>
                  <a:pt x="145" y="457"/>
                  <a:pt x="166" y="426"/>
                </a:cubicBezTo>
                <a:cubicBezTo>
                  <a:pt x="166" y="426"/>
                  <a:pt x="166" y="426"/>
                  <a:pt x="166" y="426"/>
                </a:cubicBezTo>
                <a:cubicBezTo>
                  <a:pt x="189" y="392"/>
                  <a:pt x="214" y="359"/>
                  <a:pt x="241" y="329"/>
                </a:cubicBezTo>
                <a:cubicBezTo>
                  <a:pt x="247" y="323"/>
                  <a:pt x="253" y="316"/>
                  <a:pt x="259" y="310"/>
                </a:cubicBezTo>
                <a:cubicBezTo>
                  <a:pt x="262" y="306"/>
                  <a:pt x="267" y="306"/>
                  <a:pt x="271" y="309"/>
                </a:cubicBezTo>
                <a:cubicBezTo>
                  <a:pt x="274" y="312"/>
                  <a:pt x="274" y="318"/>
                  <a:pt x="271" y="321"/>
                </a:cubicBezTo>
                <a:cubicBezTo>
                  <a:pt x="265" y="328"/>
                  <a:pt x="259" y="334"/>
                  <a:pt x="254" y="340"/>
                </a:cubicBezTo>
                <a:cubicBezTo>
                  <a:pt x="228" y="370"/>
                  <a:pt x="203" y="402"/>
                  <a:pt x="181" y="435"/>
                </a:cubicBezTo>
                <a:cubicBezTo>
                  <a:pt x="181" y="435"/>
                  <a:pt x="181" y="435"/>
                  <a:pt x="181" y="435"/>
                </a:cubicBezTo>
                <a:cubicBezTo>
                  <a:pt x="160" y="466"/>
                  <a:pt x="140" y="498"/>
                  <a:pt x="123" y="532"/>
                </a:cubicBezTo>
                <a:cubicBezTo>
                  <a:pt x="122" y="535"/>
                  <a:pt x="119" y="536"/>
                  <a:pt x="116" y="536"/>
                </a:cubicBezTo>
                <a:close/>
                <a:moveTo>
                  <a:pt x="1774" y="461"/>
                </a:moveTo>
                <a:cubicBezTo>
                  <a:pt x="1771" y="461"/>
                  <a:pt x="1768" y="459"/>
                  <a:pt x="1767" y="457"/>
                </a:cubicBezTo>
                <a:cubicBezTo>
                  <a:pt x="1763" y="450"/>
                  <a:pt x="1759" y="444"/>
                  <a:pt x="1755" y="438"/>
                </a:cubicBezTo>
                <a:cubicBezTo>
                  <a:pt x="1752" y="434"/>
                  <a:pt x="1753" y="429"/>
                  <a:pt x="1757" y="426"/>
                </a:cubicBezTo>
                <a:cubicBezTo>
                  <a:pt x="1761" y="424"/>
                  <a:pt x="1766" y="425"/>
                  <a:pt x="1769" y="428"/>
                </a:cubicBezTo>
                <a:cubicBezTo>
                  <a:pt x="1773" y="435"/>
                  <a:pt x="1777" y="441"/>
                  <a:pt x="1781" y="448"/>
                </a:cubicBezTo>
                <a:cubicBezTo>
                  <a:pt x="1784" y="451"/>
                  <a:pt x="1783" y="457"/>
                  <a:pt x="1779" y="459"/>
                </a:cubicBezTo>
                <a:cubicBezTo>
                  <a:pt x="1777" y="460"/>
                  <a:pt x="1776" y="461"/>
                  <a:pt x="1774" y="461"/>
                </a:cubicBezTo>
                <a:close/>
                <a:moveTo>
                  <a:pt x="1746" y="418"/>
                </a:moveTo>
                <a:cubicBezTo>
                  <a:pt x="1743" y="418"/>
                  <a:pt x="1740" y="417"/>
                  <a:pt x="1739" y="415"/>
                </a:cubicBezTo>
                <a:cubicBezTo>
                  <a:pt x="1710" y="375"/>
                  <a:pt x="1679" y="338"/>
                  <a:pt x="1645" y="303"/>
                </a:cubicBezTo>
                <a:cubicBezTo>
                  <a:pt x="1645" y="303"/>
                  <a:pt x="1645" y="303"/>
                  <a:pt x="1645" y="303"/>
                </a:cubicBezTo>
                <a:cubicBezTo>
                  <a:pt x="1624" y="281"/>
                  <a:pt x="1601" y="260"/>
                  <a:pt x="1577" y="240"/>
                </a:cubicBezTo>
                <a:cubicBezTo>
                  <a:pt x="1572" y="236"/>
                  <a:pt x="1567" y="232"/>
                  <a:pt x="1562" y="228"/>
                </a:cubicBezTo>
                <a:cubicBezTo>
                  <a:pt x="1559" y="225"/>
                  <a:pt x="1558" y="220"/>
                  <a:pt x="1561" y="216"/>
                </a:cubicBezTo>
                <a:cubicBezTo>
                  <a:pt x="1564" y="212"/>
                  <a:pt x="1569" y="212"/>
                  <a:pt x="1573" y="215"/>
                </a:cubicBezTo>
                <a:cubicBezTo>
                  <a:pt x="1578" y="219"/>
                  <a:pt x="1583" y="223"/>
                  <a:pt x="1588" y="227"/>
                </a:cubicBezTo>
                <a:cubicBezTo>
                  <a:pt x="1612" y="247"/>
                  <a:pt x="1635" y="269"/>
                  <a:pt x="1657" y="291"/>
                </a:cubicBezTo>
                <a:cubicBezTo>
                  <a:pt x="1657" y="291"/>
                  <a:pt x="1657" y="291"/>
                  <a:pt x="1657" y="291"/>
                </a:cubicBezTo>
                <a:cubicBezTo>
                  <a:pt x="1692" y="327"/>
                  <a:pt x="1724" y="365"/>
                  <a:pt x="1752" y="405"/>
                </a:cubicBezTo>
                <a:cubicBezTo>
                  <a:pt x="1755" y="409"/>
                  <a:pt x="1754" y="414"/>
                  <a:pt x="1750" y="417"/>
                </a:cubicBezTo>
                <a:cubicBezTo>
                  <a:pt x="1749" y="418"/>
                  <a:pt x="1747" y="418"/>
                  <a:pt x="1746" y="418"/>
                </a:cubicBezTo>
                <a:close/>
                <a:moveTo>
                  <a:pt x="284" y="304"/>
                </a:moveTo>
                <a:cubicBezTo>
                  <a:pt x="282" y="304"/>
                  <a:pt x="280" y="303"/>
                  <a:pt x="279" y="301"/>
                </a:cubicBezTo>
                <a:cubicBezTo>
                  <a:pt x="275" y="298"/>
                  <a:pt x="275" y="292"/>
                  <a:pt x="278" y="289"/>
                </a:cubicBezTo>
                <a:cubicBezTo>
                  <a:pt x="284" y="284"/>
                  <a:pt x="289" y="278"/>
                  <a:pt x="295" y="273"/>
                </a:cubicBezTo>
                <a:cubicBezTo>
                  <a:pt x="298" y="270"/>
                  <a:pt x="303" y="270"/>
                  <a:pt x="307" y="273"/>
                </a:cubicBezTo>
                <a:cubicBezTo>
                  <a:pt x="310" y="277"/>
                  <a:pt x="310" y="282"/>
                  <a:pt x="306" y="285"/>
                </a:cubicBezTo>
                <a:cubicBezTo>
                  <a:pt x="301" y="290"/>
                  <a:pt x="296" y="296"/>
                  <a:pt x="291" y="301"/>
                </a:cubicBezTo>
                <a:cubicBezTo>
                  <a:pt x="289" y="303"/>
                  <a:pt x="287" y="304"/>
                  <a:pt x="284" y="304"/>
                </a:cubicBezTo>
                <a:close/>
                <a:moveTo>
                  <a:pt x="321" y="268"/>
                </a:moveTo>
                <a:cubicBezTo>
                  <a:pt x="319" y="268"/>
                  <a:pt x="317" y="267"/>
                  <a:pt x="315" y="265"/>
                </a:cubicBezTo>
                <a:cubicBezTo>
                  <a:pt x="312" y="262"/>
                  <a:pt x="312" y="257"/>
                  <a:pt x="315" y="253"/>
                </a:cubicBezTo>
                <a:cubicBezTo>
                  <a:pt x="343" y="228"/>
                  <a:pt x="373" y="204"/>
                  <a:pt x="404" y="182"/>
                </a:cubicBezTo>
                <a:cubicBezTo>
                  <a:pt x="404" y="182"/>
                  <a:pt x="404" y="182"/>
                  <a:pt x="404" y="182"/>
                </a:cubicBezTo>
                <a:cubicBezTo>
                  <a:pt x="444" y="153"/>
                  <a:pt x="487" y="127"/>
                  <a:pt x="531" y="105"/>
                </a:cubicBezTo>
                <a:cubicBezTo>
                  <a:pt x="535" y="103"/>
                  <a:pt x="540" y="105"/>
                  <a:pt x="542" y="109"/>
                </a:cubicBezTo>
                <a:cubicBezTo>
                  <a:pt x="545" y="113"/>
                  <a:pt x="543" y="118"/>
                  <a:pt x="539" y="120"/>
                </a:cubicBezTo>
                <a:cubicBezTo>
                  <a:pt x="495" y="142"/>
                  <a:pt x="454" y="167"/>
                  <a:pt x="414" y="196"/>
                </a:cubicBezTo>
                <a:cubicBezTo>
                  <a:pt x="414" y="196"/>
                  <a:pt x="414" y="196"/>
                  <a:pt x="414" y="196"/>
                </a:cubicBezTo>
                <a:cubicBezTo>
                  <a:pt x="384" y="217"/>
                  <a:pt x="354" y="241"/>
                  <a:pt x="327" y="266"/>
                </a:cubicBezTo>
                <a:cubicBezTo>
                  <a:pt x="325" y="268"/>
                  <a:pt x="323" y="268"/>
                  <a:pt x="321" y="268"/>
                </a:cubicBezTo>
                <a:close/>
                <a:moveTo>
                  <a:pt x="1545" y="212"/>
                </a:moveTo>
                <a:cubicBezTo>
                  <a:pt x="1543" y="212"/>
                  <a:pt x="1542" y="212"/>
                  <a:pt x="1540" y="211"/>
                </a:cubicBezTo>
                <a:cubicBezTo>
                  <a:pt x="1534" y="206"/>
                  <a:pt x="1528" y="202"/>
                  <a:pt x="1522" y="197"/>
                </a:cubicBezTo>
                <a:cubicBezTo>
                  <a:pt x="1518" y="195"/>
                  <a:pt x="1517" y="189"/>
                  <a:pt x="1520" y="185"/>
                </a:cubicBezTo>
                <a:cubicBezTo>
                  <a:pt x="1523" y="182"/>
                  <a:pt x="1528" y="181"/>
                  <a:pt x="1532" y="183"/>
                </a:cubicBezTo>
                <a:cubicBezTo>
                  <a:pt x="1538" y="188"/>
                  <a:pt x="1544" y="192"/>
                  <a:pt x="1550" y="197"/>
                </a:cubicBezTo>
                <a:cubicBezTo>
                  <a:pt x="1554" y="200"/>
                  <a:pt x="1555" y="205"/>
                  <a:pt x="1552" y="209"/>
                </a:cubicBezTo>
                <a:cubicBezTo>
                  <a:pt x="1550" y="211"/>
                  <a:pt x="1548" y="212"/>
                  <a:pt x="1545" y="212"/>
                </a:cubicBezTo>
                <a:close/>
                <a:moveTo>
                  <a:pt x="1504" y="183"/>
                </a:moveTo>
                <a:cubicBezTo>
                  <a:pt x="1502" y="183"/>
                  <a:pt x="1501" y="182"/>
                  <a:pt x="1499" y="181"/>
                </a:cubicBezTo>
                <a:cubicBezTo>
                  <a:pt x="1459" y="154"/>
                  <a:pt x="1416" y="130"/>
                  <a:pt x="1372" y="109"/>
                </a:cubicBezTo>
                <a:cubicBezTo>
                  <a:pt x="1372" y="109"/>
                  <a:pt x="1372" y="109"/>
                  <a:pt x="1372" y="109"/>
                </a:cubicBezTo>
                <a:cubicBezTo>
                  <a:pt x="1339" y="93"/>
                  <a:pt x="1304" y="79"/>
                  <a:pt x="1268" y="67"/>
                </a:cubicBezTo>
                <a:cubicBezTo>
                  <a:pt x="1264" y="66"/>
                  <a:pt x="1262" y="61"/>
                  <a:pt x="1263" y="57"/>
                </a:cubicBezTo>
                <a:cubicBezTo>
                  <a:pt x="1265" y="52"/>
                  <a:pt x="1269" y="50"/>
                  <a:pt x="1274" y="51"/>
                </a:cubicBezTo>
                <a:cubicBezTo>
                  <a:pt x="1310" y="63"/>
                  <a:pt x="1345" y="78"/>
                  <a:pt x="1380" y="94"/>
                </a:cubicBezTo>
                <a:cubicBezTo>
                  <a:pt x="1380" y="94"/>
                  <a:pt x="1380" y="94"/>
                  <a:pt x="1380" y="94"/>
                </a:cubicBezTo>
                <a:cubicBezTo>
                  <a:pt x="1424" y="115"/>
                  <a:pt x="1468" y="140"/>
                  <a:pt x="1509" y="167"/>
                </a:cubicBezTo>
                <a:cubicBezTo>
                  <a:pt x="1512" y="170"/>
                  <a:pt x="1513" y="175"/>
                  <a:pt x="1511" y="179"/>
                </a:cubicBezTo>
                <a:cubicBezTo>
                  <a:pt x="1509" y="181"/>
                  <a:pt x="1507" y="183"/>
                  <a:pt x="1504" y="183"/>
                </a:cubicBezTo>
                <a:close/>
                <a:moveTo>
                  <a:pt x="560" y="109"/>
                </a:moveTo>
                <a:cubicBezTo>
                  <a:pt x="557" y="109"/>
                  <a:pt x="554" y="107"/>
                  <a:pt x="553" y="104"/>
                </a:cubicBezTo>
                <a:cubicBezTo>
                  <a:pt x="551" y="100"/>
                  <a:pt x="552" y="95"/>
                  <a:pt x="557" y="93"/>
                </a:cubicBezTo>
                <a:cubicBezTo>
                  <a:pt x="563" y="89"/>
                  <a:pt x="570" y="86"/>
                  <a:pt x="577" y="83"/>
                </a:cubicBezTo>
                <a:cubicBezTo>
                  <a:pt x="582" y="81"/>
                  <a:pt x="587" y="83"/>
                  <a:pt x="589" y="87"/>
                </a:cubicBezTo>
                <a:cubicBezTo>
                  <a:pt x="590" y="92"/>
                  <a:pt x="589" y="97"/>
                  <a:pt x="584" y="99"/>
                </a:cubicBezTo>
                <a:cubicBezTo>
                  <a:pt x="577" y="102"/>
                  <a:pt x="571" y="105"/>
                  <a:pt x="564" y="108"/>
                </a:cubicBezTo>
                <a:cubicBezTo>
                  <a:pt x="563" y="108"/>
                  <a:pt x="561" y="109"/>
                  <a:pt x="560" y="109"/>
                </a:cubicBezTo>
                <a:close/>
                <a:moveTo>
                  <a:pt x="607" y="88"/>
                </a:moveTo>
                <a:cubicBezTo>
                  <a:pt x="604" y="88"/>
                  <a:pt x="600" y="86"/>
                  <a:pt x="599" y="83"/>
                </a:cubicBezTo>
                <a:cubicBezTo>
                  <a:pt x="597" y="79"/>
                  <a:pt x="599" y="74"/>
                  <a:pt x="604" y="72"/>
                </a:cubicBezTo>
                <a:cubicBezTo>
                  <a:pt x="639" y="58"/>
                  <a:pt x="675" y="45"/>
                  <a:pt x="712" y="35"/>
                </a:cubicBezTo>
                <a:cubicBezTo>
                  <a:pt x="712" y="35"/>
                  <a:pt x="712" y="35"/>
                  <a:pt x="712" y="35"/>
                </a:cubicBezTo>
                <a:cubicBezTo>
                  <a:pt x="760" y="22"/>
                  <a:pt x="808" y="13"/>
                  <a:pt x="857" y="7"/>
                </a:cubicBezTo>
                <a:cubicBezTo>
                  <a:pt x="862" y="7"/>
                  <a:pt x="866" y="10"/>
                  <a:pt x="867" y="15"/>
                </a:cubicBezTo>
                <a:cubicBezTo>
                  <a:pt x="867" y="19"/>
                  <a:pt x="864" y="23"/>
                  <a:pt x="859" y="24"/>
                </a:cubicBezTo>
                <a:cubicBezTo>
                  <a:pt x="811" y="30"/>
                  <a:pt x="763" y="39"/>
                  <a:pt x="716" y="52"/>
                </a:cubicBezTo>
                <a:cubicBezTo>
                  <a:pt x="716" y="52"/>
                  <a:pt x="716" y="52"/>
                  <a:pt x="716" y="52"/>
                </a:cubicBezTo>
                <a:cubicBezTo>
                  <a:pt x="680" y="62"/>
                  <a:pt x="645" y="74"/>
                  <a:pt x="610" y="88"/>
                </a:cubicBezTo>
                <a:cubicBezTo>
                  <a:pt x="609" y="88"/>
                  <a:pt x="608" y="88"/>
                  <a:pt x="607" y="88"/>
                </a:cubicBezTo>
                <a:close/>
                <a:moveTo>
                  <a:pt x="1244" y="59"/>
                </a:moveTo>
                <a:cubicBezTo>
                  <a:pt x="1243" y="59"/>
                  <a:pt x="1243" y="59"/>
                  <a:pt x="1242" y="59"/>
                </a:cubicBezTo>
                <a:cubicBezTo>
                  <a:pt x="1235" y="57"/>
                  <a:pt x="1227" y="55"/>
                  <a:pt x="1220" y="53"/>
                </a:cubicBezTo>
                <a:cubicBezTo>
                  <a:pt x="1216" y="51"/>
                  <a:pt x="1213" y="47"/>
                  <a:pt x="1214" y="42"/>
                </a:cubicBezTo>
                <a:cubicBezTo>
                  <a:pt x="1216" y="38"/>
                  <a:pt x="1220" y="35"/>
                  <a:pt x="1225" y="36"/>
                </a:cubicBezTo>
                <a:cubicBezTo>
                  <a:pt x="1232" y="38"/>
                  <a:pt x="1239" y="40"/>
                  <a:pt x="1247" y="43"/>
                </a:cubicBezTo>
                <a:cubicBezTo>
                  <a:pt x="1251" y="44"/>
                  <a:pt x="1254" y="49"/>
                  <a:pt x="1252" y="53"/>
                </a:cubicBezTo>
                <a:cubicBezTo>
                  <a:pt x="1251" y="57"/>
                  <a:pt x="1248" y="59"/>
                  <a:pt x="1244" y="59"/>
                </a:cubicBezTo>
                <a:close/>
                <a:moveTo>
                  <a:pt x="1195" y="46"/>
                </a:moveTo>
                <a:cubicBezTo>
                  <a:pt x="1194" y="46"/>
                  <a:pt x="1194" y="46"/>
                  <a:pt x="1193" y="46"/>
                </a:cubicBezTo>
                <a:cubicBezTo>
                  <a:pt x="1146" y="34"/>
                  <a:pt x="1098" y="26"/>
                  <a:pt x="1050" y="22"/>
                </a:cubicBezTo>
                <a:cubicBezTo>
                  <a:pt x="1050" y="22"/>
                  <a:pt x="1049" y="22"/>
                  <a:pt x="1049" y="22"/>
                </a:cubicBezTo>
                <a:cubicBezTo>
                  <a:pt x="1012" y="18"/>
                  <a:pt x="975" y="17"/>
                  <a:pt x="937" y="18"/>
                </a:cubicBezTo>
                <a:cubicBezTo>
                  <a:pt x="937" y="18"/>
                  <a:pt x="937" y="18"/>
                  <a:pt x="937" y="18"/>
                </a:cubicBezTo>
                <a:cubicBezTo>
                  <a:pt x="933" y="18"/>
                  <a:pt x="929" y="15"/>
                  <a:pt x="929" y="10"/>
                </a:cubicBezTo>
                <a:cubicBezTo>
                  <a:pt x="929" y="5"/>
                  <a:pt x="932" y="1"/>
                  <a:pt x="937" y="1"/>
                </a:cubicBezTo>
                <a:cubicBezTo>
                  <a:pt x="975" y="0"/>
                  <a:pt x="1013" y="1"/>
                  <a:pt x="1051" y="5"/>
                </a:cubicBezTo>
                <a:cubicBezTo>
                  <a:pt x="1051" y="5"/>
                  <a:pt x="1051" y="5"/>
                  <a:pt x="1051" y="5"/>
                </a:cubicBezTo>
                <a:cubicBezTo>
                  <a:pt x="1100" y="9"/>
                  <a:pt x="1149" y="17"/>
                  <a:pt x="1197" y="29"/>
                </a:cubicBezTo>
                <a:cubicBezTo>
                  <a:pt x="1202" y="30"/>
                  <a:pt x="1205" y="35"/>
                  <a:pt x="1203" y="39"/>
                </a:cubicBezTo>
                <a:cubicBezTo>
                  <a:pt x="1202" y="43"/>
                  <a:pt x="1199" y="46"/>
                  <a:pt x="1195" y="46"/>
                </a:cubicBezTo>
                <a:close/>
                <a:moveTo>
                  <a:pt x="886" y="21"/>
                </a:moveTo>
                <a:cubicBezTo>
                  <a:pt x="882" y="21"/>
                  <a:pt x="878" y="18"/>
                  <a:pt x="878" y="13"/>
                </a:cubicBezTo>
                <a:cubicBezTo>
                  <a:pt x="878" y="9"/>
                  <a:pt x="881" y="5"/>
                  <a:pt x="886" y="4"/>
                </a:cubicBezTo>
                <a:cubicBezTo>
                  <a:pt x="888" y="4"/>
                  <a:pt x="891" y="4"/>
                  <a:pt x="894" y="4"/>
                </a:cubicBezTo>
                <a:cubicBezTo>
                  <a:pt x="899" y="3"/>
                  <a:pt x="904" y="3"/>
                  <a:pt x="908" y="3"/>
                </a:cubicBezTo>
                <a:cubicBezTo>
                  <a:pt x="913" y="2"/>
                  <a:pt x="917" y="6"/>
                  <a:pt x="917" y="11"/>
                </a:cubicBezTo>
                <a:cubicBezTo>
                  <a:pt x="918" y="15"/>
                  <a:pt x="914" y="19"/>
                  <a:pt x="909" y="20"/>
                </a:cubicBezTo>
                <a:cubicBezTo>
                  <a:pt x="905" y="20"/>
                  <a:pt x="900" y="20"/>
                  <a:pt x="895" y="21"/>
                </a:cubicBezTo>
                <a:cubicBezTo>
                  <a:pt x="892" y="21"/>
                  <a:pt x="890" y="21"/>
                  <a:pt x="887" y="21"/>
                </a:cubicBezTo>
                <a:cubicBezTo>
                  <a:pt x="887" y="21"/>
                  <a:pt x="887" y="21"/>
                  <a:pt x="886" y="21"/>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9" name="Freeform 8">
            <a:extLst>
              <a:ext uri="{FF2B5EF4-FFF2-40B4-BE49-F238E27FC236}">
                <a16:creationId xmlns:a16="http://schemas.microsoft.com/office/drawing/2014/main" id="{3C0EC176-8C17-4D8E-9FCD-6BB352737979}"/>
              </a:ext>
            </a:extLst>
          </p:cNvPr>
          <p:cNvSpPr>
            <a:spLocks noEditPoints="1"/>
          </p:cNvSpPr>
          <p:nvPr/>
        </p:nvSpPr>
        <p:spPr bwMode="auto">
          <a:xfrm>
            <a:off x="8257138" y="2616751"/>
            <a:ext cx="7872899" cy="7872899"/>
          </a:xfrm>
          <a:custGeom>
            <a:avLst/>
            <a:gdLst>
              <a:gd name="T0" fmla="*/ 931 w 1861"/>
              <a:gd name="T1" fmla="*/ 1843 h 1860"/>
              <a:gd name="T2" fmla="*/ 1074 w 1861"/>
              <a:gd name="T3" fmla="*/ 1849 h 1860"/>
              <a:gd name="T4" fmla="*/ 867 w 1861"/>
              <a:gd name="T5" fmla="*/ 1850 h 1860"/>
              <a:gd name="T6" fmla="*/ 790 w 1861"/>
              <a:gd name="T7" fmla="*/ 1850 h 1860"/>
              <a:gd name="T8" fmla="*/ 629 w 1861"/>
              <a:gd name="T9" fmla="*/ 1792 h 1860"/>
              <a:gd name="T10" fmla="*/ 1148 w 1861"/>
              <a:gd name="T11" fmla="*/ 1826 h 1860"/>
              <a:gd name="T12" fmla="*/ 1176 w 1861"/>
              <a:gd name="T13" fmla="*/ 1812 h 1860"/>
              <a:gd name="T14" fmla="*/ 1356 w 1861"/>
              <a:gd name="T15" fmla="*/ 1757 h 1860"/>
              <a:gd name="T16" fmla="*/ 597 w 1861"/>
              <a:gd name="T17" fmla="*/ 1798 h 1860"/>
              <a:gd name="T18" fmla="*/ 571 w 1861"/>
              <a:gd name="T19" fmla="*/ 1788 h 1860"/>
              <a:gd name="T20" fmla="*/ 577 w 1861"/>
              <a:gd name="T21" fmla="*/ 1772 h 1860"/>
              <a:gd name="T22" fmla="*/ 1423 w 1861"/>
              <a:gd name="T23" fmla="*/ 1710 h 1860"/>
              <a:gd name="T24" fmla="*/ 1605 w 1861"/>
              <a:gd name="T25" fmla="*/ 1547 h 1860"/>
              <a:gd name="T26" fmla="*/ 350 w 1861"/>
              <a:gd name="T27" fmla="*/ 1657 h 1860"/>
              <a:gd name="T28" fmla="*/ 328 w 1861"/>
              <a:gd name="T29" fmla="*/ 1639 h 1860"/>
              <a:gd name="T30" fmla="*/ 340 w 1861"/>
              <a:gd name="T31" fmla="*/ 1638 h 1860"/>
              <a:gd name="T32" fmla="*/ 1636 w 1861"/>
              <a:gd name="T33" fmla="*/ 1537 h 1860"/>
              <a:gd name="T34" fmla="*/ 1759 w 1861"/>
              <a:gd name="T35" fmla="*/ 1314 h 1860"/>
              <a:gd name="T36" fmla="*/ 158 w 1861"/>
              <a:gd name="T37" fmla="*/ 1448 h 1860"/>
              <a:gd name="T38" fmla="*/ 170 w 1861"/>
              <a:gd name="T39" fmla="*/ 1450 h 1860"/>
              <a:gd name="T40" fmla="*/ 128 w 1861"/>
              <a:gd name="T41" fmla="*/ 1366 h 1860"/>
              <a:gd name="T42" fmla="*/ 14 w 1861"/>
              <a:gd name="T43" fmla="*/ 1086 h 1860"/>
              <a:gd name="T44" fmla="*/ 84 w 1861"/>
              <a:gd name="T45" fmla="*/ 1303 h 1860"/>
              <a:gd name="T46" fmla="*/ 1789 w 1861"/>
              <a:gd name="T47" fmla="*/ 1274 h 1860"/>
              <a:gd name="T48" fmla="*/ 1846 w 1861"/>
              <a:gd name="T49" fmla="*/ 1039 h 1860"/>
              <a:gd name="T50" fmla="*/ 18 w 1861"/>
              <a:gd name="T51" fmla="*/ 1065 h 1860"/>
              <a:gd name="T52" fmla="*/ 18 w 1861"/>
              <a:gd name="T53" fmla="*/ 1065 h 1860"/>
              <a:gd name="T54" fmla="*/ 19 w 1861"/>
              <a:gd name="T55" fmla="*/ 795 h 1860"/>
              <a:gd name="T56" fmla="*/ 15 w 1861"/>
              <a:gd name="T57" fmla="*/ 1037 h 1860"/>
              <a:gd name="T58" fmla="*/ 1848 w 1861"/>
              <a:gd name="T59" fmla="*/ 1027 h 1860"/>
              <a:gd name="T60" fmla="*/ 1838 w 1861"/>
              <a:gd name="T61" fmla="*/ 822 h 1860"/>
              <a:gd name="T62" fmla="*/ 1861 w 1861"/>
              <a:gd name="T63" fmla="*/ 930 h 1860"/>
              <a:gd name="T64" fmla="*/ 24 w 1861"/>
              <a:gd name="T65" fmla="*/ 767 h 1860"/>
              <a:gd name="T66" fmla="*/ 26 w 1861"/>
              <a:gd name="T67" fmla="*/ 756 h 1860"/>
              <a:gd name="T68" fmla="*/ 107 w 1861"/>
              <a:gd name="T69" fmla="*/ 537 h 1860"/>
              <a:gd name="T70" fmla="*/ 1824 w 1861"/>
              <a:gd name="T71" fmla="*/ 739 h 1860"/>
              <a:gd name="T72" fmla="*/ 1763 w 1861"/>
              <a:gd name="T73" fmla="*/ 553 h 1860"/>
              <a:gd name="T74" fmla="*/ 1834 w 1861"/>
              <a:gd name="T75" fmla="*/ 708 h 1860"/>
              <a:gd name="T76" fmla="*/ 104 w 1861"/>
              <a:gd name="T77" fmla="*/ 504 h 1860"/>
              <a:gd name="T78" fmla="*/ 121 w 1861"/>
              <a:gd name="T79" fmla="*/ 490 h 1860"/>
              <a:gd name="T80" fmla="*/ 161 w 1861"/>
              <a:gd name="T81" fmla="*/ 439 h 1860"/>
              <a:gd name="T82" fmla="*/ 1736 w 1861"/>
              <a:gd name="T83" fmla="*/ 482 h 1860"/>
              <a:gd name="T84" fmla="*/ 1569 w 1861"/>
              <a:gd name="T85" fmla="*/ 273 h 1860"/>
              <a:gd name="T86" fmla="*/ 1717 w 1861"/>
              <a:gd name="T87" fmla="*/ 459 h 1860"/>
              <a:gd name="T88" fmla="*/ 284 w 1861"/>
              <a:gd name="T89" fmla="*/ 286 h 1860"/>
              <a:gd name="T90" fmla="*/ 334 w 1861"/>
              <a:gd name="T91" fmla="*/ 216 h 1860"/>
              <a:gd name="T92" fmla="*/ 345 w 1861"/>
              <a:gd name="T93" fmla="*/ 229 h 1860"/>
              <a:gd name="T94" fmla="*/ 1562 w 1861"/>
              <a:gd name="T95" fmla="*/ 247 h 1860"/>
              <a:gd name="T96" fmla="*/ 1341 w 1861"/>
              <a:gd name="T97" fmla="*/ 105 h 1860"/>
              <a:gd name="T98" fmla="*/ 1544 w 1861"/>
              <a:gd name="T99" fmla="*/ 234 h 1860"/>
              <a:gd name="T100" fmla="*/ 512 w 1861"/>
              <a:gd name="T101" fmla="*/ 109 h 1860"/>
              <a:gd name="T102" fmla="*/ 526 w 1861"/>
              <a:gd name="T103" fmla="*/ 93 h 1860"/>
              <a:gd name="T104" fmla="*/ 550 w 1861"/>
              <a:gd name="T105" fmla="*/ 100 h 1860"/>
              <a:gd name="T106" fmla="*/ 1327 w 1861"/>
              <a:gd name="T107" fmla="*/ 89 h 1860"/>
              <a:gd name="T108" fmla="*/ 1079 w 1861"/>
              <a:gd name="T109" fmla="*/ 29 h 1860"/>
              <a:gd name="T110" fmla="*/ 1301 w 1861"/>
              <a:gd name="T111" fmla="*/ 77 h 1860"/>
              <a:gd name="T112" fmla="*/ 770 w 1861"/>
              <a:gd name="T113" fmla="*/ 14 h 1860"/>
              <a:gd name="T114" fmla="*/ 798 w 1861"/>
              <a:gd name="T115" fmla="*/ 10 h 1860"/>
              <a:gd name="T116" fmla="*/ 1024 w 1861"/>
              <a:gd name="T117" fmla="*/ 22 h 1860"/>
              <a:gd name="T118" fmla="*/ 1053 w 1861"/>
              <a:gd name="T119" fmla="*/ 25 h 1860"/>
              <a:gd name="T120" fmla="*/ 1061 w 1861"/>
              <a:gd name="T121" fmla="*/ 18 h 1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61" h="1860">
                <a:moveTo>
                  <a:pt x="931" y="1860"/>
                </a:moveTo>
                <a:cubicBezTo>
                  <a:pt x="922" y="1860"/>
                  <a:pt x="912" y="1860"/>
                  <a:pt x="903" y="1860"/>
                </a:cubicBezTo>
                <a:cubicBezTo>
                  <a:pt x="901" y="1860"/>
                  <a:pt x="899" y="1859"/>
                  <a:pt x="897" y="1857"/>
                </a:cubicBezTo>
                <a:cubicBezTo>
                  <a:pt x="896" y="1856"/>
                  <a:pt x="895" y="1854"/>
                  <a:pt x="895" y="1851"/>
                </a:cubicBezTo>
                <a:cubicBezTo>
                  <a:pt x="895" y="1847"/>
                  <a:pt x="899" y="1843"/>
                  <a:pt x="904" y="1843"/>
                </a:cubicBezTo>
                <a:cubicBezTo>
                  <a:pt x="904" y="1843"/>
                  <a:pt x="904" y="1843"/>
                  <a:pt x="904" y="1843"/>
                </a:cubicBezTo>
                <a:cubicBezTo>
                  <a:pt x="913" y="1843"/>
                  <a:pt x="922" y="1843"/>
                  <a:pt x="931" y="1843"/>
                </a:cubicBezTo>
                <a:cubicBezTo>
                  <a:pt x="958" y="1843"/>
                  <a:pt x="985" y="1842"/>
                  <a:pt x="1011" y="1840"/>
                </a:cubicBezTo>
                <a:cubicBezTo>
                  <a:pt x="1031" y="1838"/>
                  <a:pt x="1052" y="1836"/>
                  <a:pt x="1071" y="1833"/>
                </a:cubicBezTo>
                <a:cubicBezTo>
                  <a:pt x="1072" y="1833"/>
                  <a:pt x="1072" y="1833"/>
                  <a:pt x="1072" y="1833"/>
                </a:cubicBezTo>
                <a:cubicBezTo>
                  <a:pt x="1090" y="1830"/>
                  <a:pt x="1108" y="1826"/>
                  <a:pt x="1126" y="1822"/>
                </a:cubicBezTo>
                <a:cubicBezTo>
                  <a:pt x="1131" y="1821"/>
                  <a:pt x="1136" y="1824"/>
                  <a:pt x="1137" y="1829"/>
                </a:cubicBezTo>
                <a:cubicBezTo>
                  <a:pt x="1138" y="1833"/>
                  <a:pt x="1135" y="1838"/>
                  <a:pt x="1130" y="1839"/>
                </a:cubicBezTo>
                <a:cubicBezTo>
                  <a:pt x="1112" y="1843"/>
                  <a:pt x="1093" y="1846"/>
                  <a:pt x="1074" y="1849"/>
                </a:cubicBezTo>
                <a:cubicBezTo>
                  <a:pt x="1074" y="1849"/>
                  <a:pt x="1074" y="1849"/>
                  <a:pt x="1074" y="1849"/>
                </a:cubicBezTo>
                <a:cubicBezTo>
                  <a:pt x="1074" y="1849"/>
                  <a:pt x="1074" y="1849"/>
                  <a:pt x="1074" y="1849"/>
                </a:cubicBezTo>
                <a:cubicBezTo>
                  <a:pt x="1054" y="1853"/>
                  <a:pt x="1033" y="1855"/>
                  <a:pt x="1013" y="1857"/>
                </a:cubicBezTo>
                <a:cubicBezTo>
                  <a:pt x="986" y="1859"/>
                  <a:pt x="958" y="1860"/>
                  <a:pt x="931" y="1860"/>
                </a:cubicBezTo>
                <a:close/>
                <a:moveTo>
                  <a:pt x="875" y="1859"/>
                </a:moveTo>
                <a:cubicBezTo>
                  <a:pt x="875" y="1859"/>
                  <a:pt x="875" y="1859"/>
                  <a:pt x="875" y="1859"/>
                </a:cubicBezTo>
                <a:cubicBezTo>
                  <a:pt x="870" y="1858"/>
                  <a:pt x="867" y="1854"/>
                  <a:pt x="867" y="1850"/>
                </a:cubicBezTo>
                <a:cubicBezTo>
                  <a:pt x="867" y="1845"/>
                  <a:pt x="871" y="1841"/>
                  <a:pt x="876" y="1842"/>
                </a:cubicBezTo>
                <a:cubicBezTo>
                  <a:pt x="878" y="1842"/>
                  <a:pt x="880" y="1843"/>
                  <a:pt x="882" y="1845"/>
                </a:cubicBezTo>
                <a:cubicBezTo>
                  <a:pt x="883" y="1846"/>
                  <a:pt x="884" y="1849"/>
                  <a:pt x="884" y="1851"/>
                </a:cubicBezTo>
                <a:cubicBezTo>
                  <a:pt x="884" y="1855"/>
                  <a:pt x="880" y="1859"/>
                  <a:pt x="875" y="1859"/>
                </a:cubicBezTo>
                <a:close/>
                <a:moveTo>
                  <a:pt x="847" y="1857"/>
                </a:moveTo>
                <a:cubicBezTo>
                  <a:pt x="847" y="1857"/>
                  <a:pt x="847" y="1857"/>
                  <a:pt x="846" y="1857"/>
                </a:cubicBezTo>
                <a:cubicBezTo>
                  <a:pt x="828" y="1855"/>
                  <a:pt x="809" y="1852"/>
                  <a:pt x="790" y="1850"/>
                </a:cubicBezTo>
                <a:cubicBezTo>
                  <a:pt x="745" y="1843"/>
                  <a:pt x="700" y="1832"/>
                  <a:pt x="657" y="1819"/>
                </a:cubicBezTo>
                <a:cubicBezTo>
                  <a:pt x="646" y="1816"/>
                  <a:pt x="635" y="1812"/>
                  <a:pt x="624" y="1808"/>
                </a:cubicBezTo>
                <a:cubicBezTo>
                  <a:pt x="623" y="1808"/>
                  <a:pt x="623" y="1808"/>
                  <a:pt x="623" y="1808"/>
                </a:cubicBezTo>
                <a:cubicBezTo>
                  <a:pt x="623" y="1808"/>
                  <a:pt x="623" y="1808"/>
                  <a:pt x="623" y="1808"/>
                </a:cubicBezTo>
                <a:cubicBezTo>
                  <a:pt x="621" y="1807"/>
                  <a:pt x="620" y="1806"/>
                  <a:pt x="619" y="1804"/>
                </a:cubicBezTo>
                <a:cubicBezTo>
                  <a:pt x="618" y="1802"/>
                  <a:pt x="618" y="1800"/>
                  <a:pt x="619" y="1797"/>
                </a:cubicBezTo>
                <a:cubicBezTo>
                  <a:pt x="620" y="1793"/>
                  <a:pt x="625" y="1791"/>
                  <a:pt x="629" y="1792"/>
                </a:cubicBezTo>
                <a:cubicBezTo>
                  <a:pt x="640" y="1796"/>
                  <a:pt x="651" y="1800"/>
                  <a:pt x="662" y="1803"/>
                </a:cubicBezTo>
                <a:cubicBezTo>
                  <a:pt x="704" y="1816"/>
                  <a:pt x="748" y="1826"/>
                  <a:pt x="792" y="1833"/>
                </a:cubicBezTo>
                <a:cubicBezTo>
                  <a:pt x="811" y="1836"/>
                  <a:pt x="829" y="1838"/>
                  <a:pt x="848" y="1840"/>
                </a:cubicBezTo>
                <a:cubicBezTo>
                  <a:pt x="853" y="1840"/>
                  <a:pt x="856" y="1844"/>
                  <a:pt x="856" y="1849"/>
                </a:cubicBezTo>
                <a:cubicBezTo>
                  <a:pt x="855" y="1853"/>
                  <a:pt x="852" y="1857"/>
                  <a:pt x="847" y="1857"/>
                </a:cubicBezTo>
                <a:close/>
                <a:moveTo>
                  <a:pt x="1156" y="1832"/>
                </a:moveTo>
                <a:cubicBezTo>
                  <a:pt x="1152" y="1832"/>
                  <a:pt x="1149" y="1830"/>
                  <a:pt x="1148" y="1826"/>
                </a:cubicBezTo>
                <a:cubicBezTo>
                  <a:pt x="1146" y="1822"/>
                  <a:pt x="1149" y="1817"/>
                  <a:pt x="1154" y="1816"/>
                </a:cubicBezTo>
                <a:cubicBezTo>
                  <a:pt x="1158" y="1815"/>
                  <a:pt x="1163" y="1817"/>
                  <a:pt x="1164" y="1822"/>
                </a:cubicBezTo>
                <a:cubicBezTo>
                  <a:pt x="1165" y="1826"/>
                  <a:pt x="1162" y="1831"/>
                  <a:pt x="1158" y="1832"/>
                </a:cubicBezTo>
                <a:cubicBezTo>
                  <a:pt x="1157" y="1832"/>
                  <a:pt x="1157" y="1832"/>
                  <a:pt x="1156" y="1832"/>
                </a:cubicBezTo>
                <a:close/>
                <a:moveTo>
                  <a:pt x="1183" y="1825"/>
                </a:moveTo>
                <a:cubicBezTo>
                  <a:pt x="1179" y="1825"/>
                  <a:pt x="1176" y="1823"/>
                  <a:pt x="1175" y="1819"/>
                </a:cubicBezTo>
                <a:cubicBezTo>
                  <a:pt x="1174" y="1817"/>
                  <a:pt x="1175" y="1814"/>
                  <a:pt x="1176" y="1812"/>
                </a:cubicBezTo>
                <a:cubicBezTo>
                  <a:pt x="1177" y="1811"/>
                  <a:pt x="1179" y="1809"/>
                  <a:pt x="1181" y="1808"/>
                </a:cubicBezTo>
                <a:cubicBezTo>
                  <a:pt x="1235" y="1793"/>
                  <a:pt x="1287" y="1773"/>
                  <a:pt x="1337" y="1748"/>
                </a:cubicBezTo>
                <a:cubicBezTo>
                  <a:pt x="1341" y="1746"/>
                  <a:pt x="1345" y="1744"/>
                  <a:pt x="1348" y="1742"/>
                </a:cubicBezTo>
                <a:cubicBezTo>
                  <a:pt x="1361" y="1735"/>
                  <a:pt x="1374" y="1728"/>
                  <a:pt x="1387" y="1721"/>
                </a:cubicBezTo>
                <a:cubicBezTo>
                  <a:pt x="1391" y="1719"/>
                  <a:pt x="1396" y="1720"/>
                  <a:pt x="1398" y="1724"/>
                </a:cubicBezTo>
                <a:cubicBezTo>
                  <a:pt x="1401" y="1728"/>
                  <a:pt x="1399" y="1734"/>
                  <a:pt x="1395" y="1736"/>
                </a:cubicBezTo>
                <a:cubicBezTo>
                  <a:pt x="1383" y="1743"/>
                  <a:pt x="1369" y="1750"/>
                  <a:pt x="1356" y="1757"/>
                </a:cubicBezTo>
                <a:cubicBezTo>
                  <a:pt x="1352" y="1759"/>
                  <a:pt x="1349" y="1761"/>
                  <a:pt x="1345" y="1763"/>
                </a:cubicBezTo>
                <a:cubicBezTo>
                  <a:pt x="1345" y="1763"/>
                  <a:pt x="1345" y="1763"/>
                  <a:pt x="1345" y="1763"/>
                </a:cubicBezTo>
                <a:cubicBezTo>
                  <a:pt x="1345" y="1763"/>
                  <a:pt x="1345" y="1763"/>
                  <a:pt x="1344" y="1763"/>
                </a:cubicBezTo>
                <a:cubicBezTo>
                  <a:pt x="1294" y="1788"/>
                  <a:pt x="1240" y="1809"/>
                  <a:pt x="1185" y="1825"/>
                </a:cubicBezTo>
                <a:cubicBezTo>
                  <a:pt x="1185" y="1825"/>
                  <a:pt x="1184" y="1825"/>
                  <a:pt x="1183" y="1825"/>
                </a:cubicBezTo>
                <a:close/>
                <a:moveTo>
                  <a:pt x="600" y="1799"/>
                </a:moveTo>
                <a:cubicBezTo>
                  <a:pt x="599" y="1799"/>
                  <a:pt x="598" y="1799"/>
                  <a:pt x="597" y="1798"/>
                </a:cubicBezTo>
                <a:cubicBezTo>
                  <a:pt x="595" y="1798"/>
                  <a:pt x="593" y="1796"/>
                  <a:pt x="592" y="1794"/>
                </a:cubicBezTo>
                <a:cubicBezTo>
                  <a:pt x="591" y="1792"/>
                  <a:pt x="591" y="1790"/>
                  <a:pt x="592" y="1787"/>
                </a:cubicBezTo>
                <a:cubicBezTo>
                  <a:pt x="594" y="1783"/>
                  <a:pt x="599" y="1781"/>
                  <a:pt x="603" y="1783"/>
                </a:cubicBezTo>
                <a:cubicBezTo>
                  <a:pt x="607" y="1784"/>
                  <a:pt x="610" y="1789"/>
                  <a:pt x="608" y="1793"/>
                </a:cubicBezTo>
                <a:cubicBezTo>
                  <a:pt x="607" y="1797"/>
                  <a:pt x="604" y="1799"/>
                  <a:pt x="600" y="1799"/>
                </a:cubicBezTo>
                <a:close/>
                <a:moveTo>
                  <a:pt x="574" y="1788"/>
                </a:moveTo>
                <a:cubicBezTo>
                  <a:pt x="573" y="1788"/>
                  <a:pt x="572" y="1788"/>
                  <a:pt x="571" y="1788"/>
                </a:cubicBezTo>
                <a:cubicBezTo>
                  <a:pt x="553" y="1780"/>
                  <a:pt x="536" y="1772"/>
                  <a:pt x="519" y="1764"/>
                </a:cubicBezTo>
                <a:cubicBezTo>
                  <a:pt x="467" y="1739"/>
                  <a:pt x="418" y="1709"/>
                  <a:pt x="373" y="1675"/>
                </a:cubicBezTo>
                <a:cubicBezTo>
                  <a:pt x="373" y="1675"/>
                  <a:pt x="373" y="1675"/>
                  <a:pt x="373" y="1675"/>
                </a:cubicBezTo>
                <a:cubicBezTo>
                  <a:pt x="369" y="1672"/>
                  <a:pt x="368" y="1666"/>
                  <a:pt x="371" y="1663"/>
                </a:cubicBezTo>
                <a:cubicBezTo>
                  <a:pt x="374" y="1659"/>
                  <a:pt x="379" y="1658"/>
                  <a:pt x="383" y="1661"/>
                </a:cubicBezTo>
                <a:cubicBezTo>
                  <a:pt x="428" y="1694"/>
                  <a:pt x="476" y="1724"/>
                  <a:pt x="526" y="1749"/>
                </a:cubicBezTo>
                <a:cubicBezTo>
                  <a:pt x="543" y="1757"/>
                  <a:pt x="560" y="1765"/>
                  <a:pt x="577" y="1772"/>
                </a:cubicBezTo>
                <a:cubicBezTo>
                  <a:pt x="581" y="1774"/>
                  <a:pt x="583" y="1779"/>
                  <a:pt x="582" y="1783"/>
                </a:cubicBezTo>
                <a:cubicBezTo>
                  <a:pt x="580" y="1786"/>
                  <a:pt x="577" y="1788"/>
                  <a:pt x="574" y="1788"/>
                </a:cubicBezTo>
                <a:close/>
                <a:moveTo>
                  <a:pt x="1415" y="1723"/>
                </a:moveTo>
                <a:cubicBezTo>
                  <a:pt x="1412" y="1723"/>
                  <a:pt x="1410" y="1721"/>
                  <a:pt x="1408" y="1719"/>
                </a:cubicBezTo>
                <a:cubicBezTo>
                  <a:pt x="1407" y="1717"/>
                  <a:pt x="1407" y="1714"/>
                  <a:pt x="1407" y="1712"/>
                </a:cubicBezTo>
                <a:cubicBezTo>
                  <a:pt x="1408" y="1710"/>
                  <a:pt x="1409" y="1708"/>
                  <a:pt x="1411" y="1707"/>
                </a:cubicBezTo>
                <a:cubicBezTo>
                  <a:pt x="1415" y="1704"/>
                  <a:pt x="1420" y="1706"/>
                  <a:pt x="1423" y="1710"/>
                </a:cubicBezTo>
                <a:cubicBezTo>
                  <a:pt x="1425" y="1714"/>
                  <a:pt x="1424" y="1719"/>
                  <a:pt x="1420" y="1721"/>
                </a:cubicBezTo>
                <a:cubicBezTo>
                  <a:pt x="1418" y="1722"/>
                  <a:pt x="1417" y="1723"/>
                  <a:pt x="1415" y="1723"/>
                </a:cubicBezTo>
                <a:close/>
                <a:moveTo>
                  <a:pt x="1439" y="1707"/>
                </a:moveTo>
                <a:cubicBezTo>
                  <a:pt x="1436" y="1707"/>
                  <a:pt x="1434" y="1706"/>
                  <a:pt x="1432" y="1704"/>
                </a:cubicBezTo>
                <a:cubicBezTo>
                  <a:pt x="1429" y="1700"/>
                  <a:pt x="1431" y="1694"/>
                  <a:pt x="1434" y="1692"/>
                </a:cubicBezTo>
                <a:cubicBezTo>
                  <a:pt x="1481" y="1661"/>
                  <a:pt x="1525" y="1626"/>
                  <a:pt x="1566" y="1587"/>
                </a:cubicBezTo>
                <a:cubicBezTo>
                  <a:pt x="1579" y="1574"/>
                  <a:pt x="1592" y="1560"/>
                  <a:pt x="1605" y="1547"/>
                </a:cubicBezTo>
                <a:cubicBezTo>
                  <a:pt x="1608" y="1543"/>
                  <a:pt x="1613" y="1543"/>
                  <a:pt x="1617" y="1546"/>
                </a:cubicBezTo>
                <a:cubicBezTo>
                  <a:pt x="1620" y="1549"/>
                  <a:pt x="1620" y="1555"/>
                  <a:pt x="1617" y="1558"/>
                </a:cubicBezTo>
                <a:cubicBezTo>
                  <a:pt x="1604" y="1572"/>
                  <a:pt x="1591" y="1586"/>
                  <a:pt x="1577" y="1599"/>
                </a:cubicBezTo>
                <a:cubicBezTo>
                  <a:pt x="1536" y="1639"/>
                  <a:pt x="1491" y="1675"/>
                  <a:pt x="1444" y="1706"/>
                </a:cubicBezTo>
                <a:cubicBezTo>
                  <a:pt x="1442" y="1707"/>
                  <a:pt x="1441" y="1707"/>
                  <a:pt x="1439" y="1707"/>
                </a:cubicBezTo>
                <a:close/>
                <a:moveTo>
                  <a:pt x="356" y="1659"/>
                </a:moveTo>
                <a:cubicBezTo>
                  <a:pt x="354" y="1659"/>
                  <a:pt x="352" y="1658"/>
                  <a:pt x="350" y="1657"/>
                </a:cubicBezTo>
                <a:cubicBezTo>
                  <a:pt x="348" y="1656"/>
                  <a:pt x="347" y="1654"/>
                  <a:pt x="347" y="1651"/>
                </a:cubicBezTo>
                <a:cubicBezTo>
                  <a:pt x="347" y="1649"/>
                  <a:pt x="347" y="1647"/>
                  <a:pt x="349" y="1645"/>
                </a:cubicBezTo>
                <a:cubicBezTo>
                  <a:pt x="352" y="1642"/>
                  <a:pt x="357" y="1641"/>
                  <a:pt x="361" y="1644"/>
                </a:cubicBezTo>
                <a:cubicBezTo>
                  <a:pt x="364" y="1647"/>
                  <a:pt x="365" y="1652"/>
                  <a:pt x="362" y="1656"/>
                </a:cubicBezTo>
                <a:cubicBezTo>
                  <a:pt x="361" y="1658"/>
                  <a:pt x="358" y="1659"/>
                  <a:pt x="356" y="1659"/>
                </a:cubicBezTo>
                <a:close/>
                <a:moveTo>
                  <a:pt x="334" y="1641"/>
                </a:moveTo>
                <a:cubicBezTo>
                  <a:pt x="332" y="1641"/>
                  <a:pt x="330" y="1640"/>
                  <a:pt x="328" y="1639"/>
                </a:cubicBezTo>
                <a:cubicBezTo>
                  <a:pt x="314" y="1627"/>
                  <a:pt x="300" y="1614"/>
                  <a:pt x="286" y="1601"/>
                </a:cubicBezTo>
                <a:cubicBezTo>
                  <a:pt x="245" y="1561"/>
                  <a:pt x="207" y="1518"/>
                  <a:pt x="174" y="1471"/>
                </a:cubicBezTo>
                <a:cubicBezTo>
                  <a:pt x="171" y="1467"/>
                  <a:pt x="172" y="1462"/>
                  <a:pt x="176" y="1459"/>
                </a:cubicBezTo>
                <a:cubicBezTo>
                  <a:pt x="180" y="1457"/>
                  <a:pt x="185" y="1458"/>
                  <a:pt x="188" y="1461"/>
                </a:cubicBezTo>
                <a:cubicBezTo>
                  <a:pt x="220" y="1507"/>
                  <a:pt x="257" y="1550"/>
                  <a:pt x="298" y="1588"/>
                </a:cubicBezTo>
                <a:cubicBezTo>
                  <a:pt x="311" y="1601"/>
                  <a:pt x="325" y="1614"/>
                  <a:pt x="339" y="1626"/>
                </a:cubicBezTo>
                <a:cubicBezTo>
                  <a:pt x="343" y="1629"/>
                  <a:pt x="343" y="1634"/>
                  <a:pt x="340" y="1638"/>
                </a:cubicBezTo>
                <a:cubicBezTo>
                  <a:pt x="339" y="1640"/>
                  <a:pt x="336" y="1641"/>
                  <a:pt x="334" y="1641"/>
                </a:cubicBezTo>
                <a:close/>
                <a:moveTo>
                  <a:pt x="1630" y="1540"/>
                </a:moveTo>
                <a:cubicBezTo>
                  <a:pt x="1628" y="1540"/>
                  <a:pt x="1626" y="1539"/>
                  <a:pt x="1624" y="1538"/>
                </a:cubicBezTo>
                <a:cubicBezTo>
                  <a:pt x="1621" y="1535"/>
                  <a:pt x="1620" y="1529"/>
                  <a:pt x="1623" y="1526"/>
                </a:cubicBezTo>
                <a:cubicBezTo>
                  <a:pt x="1626" y="1522"/>
                  <a:pt x="1632" y="1522"/>
                  <a:pt x="1635" y="1525"/>
                </a:cubicBezTo>
                <a:cubicBezTo>
                  <a:pt x="1637" y="1526"/>
                  <a:pt x="1638" y="1528"/>
                  <a:pt x="1638" y="1531"/>
                </a:cubicBezTo>
                <a:cubicBezTo>
                  <a:pt x="1638" y="1533"/>
                  <a:pt x="1638" y="1535"/>
                  <a:pt x="1636" y="1537"/>
                </a:cubicBezTo>
                <a:cubicBezTo>
                  <a:pt x="1634" y="1539"/>
                  <a:pt x="1632" y="1540"/>
                  <a:pt x="1630" y="1540"/>
                </a:cubicBezTo>
                <a:close/>
                <a:moveTo>
                  <a:pt x="1648" y="1518"/>
                </a:moveTo>
                <a:cubicBezTo>
                  <a:pt x="1646" y="1518"/>
                  <a:pt x="1644" y="1517"/>
                  <a:pt x="1642" y="1516"/>
                </a:cubicBezTo>
                <a:cubicBezTo>
                  <a:pt x="1641" y="1515"/>
                  <a:pt x="1640" y="1513"/>
                  <a:pt x="1639" y="1510"/>
                </a:cubicBezTo>
                <a:cubicBezTo>
                  <a:pt x="1639" y="1508"/>
                  <a:pt x="1640" y="1506"/>
                  <a:pt x="1641" y="1504"/>
                </a:cubicBezTo>
                <a:cubicBezTo>
                  <a:pt x="1676" y="1461"/>
                  <a:pt x="1707" y="1414"/>
                  <a:pt x="1734" y="1364"/>
                </a:cubicBezTo>
                <a:cubicBezTo>
                  <a:pt x="1743" y="1348"/>
                  <a:pt x="1751" y="1331"/>
                  <a:pt x="1759" y="1314"/>
                </a:cubicBezTo>
                <a:cubicBezTo>
                  <a:pt x="1761" y="1310"/>
                  <a:pt x="1766" y="1308"/>
                  <a:pt x="1770" y="1310"/>
                </a:cubicBezTo>
                <a:cubicBezTo>
                  <a:pt x="1775" y="1312"/>
                  <a:pt x="1776" y="1317"/>
                  <a:pt x="1775" y="1321"/>
                </a:cubicBezTo>
                <a:cubicBezTo>
                  <a:pt x="1767" y="1338"/>
                  <a:pt x="1758" y="1356"/>
                  <a:pt x="1749" y="1372"/>
                </a:cubicBezTo>
                <a:cubicBezTo>
                  <a:pt x="1722" y="1423"/>
                  <a:pt x="1690" y="1471"/>
                  <a:pt x="1654" y="1515"/>
                </a:cubicBezTo>
                <a:cubicBezTo>
                  <a:pt x="1653" y="1517"/>
                  <a:pt x="1650" y="1518"/>
                  <a:pt x="1648" y="1518"/>
                </a:cubicBezTo>
                <a:close/>
                <a:moveTo>
                  <a:pt x="165" y="1452"/>
                </a:moveTo>
                <a:cubicBezTo>
                  <a:pt x="162" y="1452"/>
                  <a:pt x="159" y="1450"/>
                  <a:pt x="158" y="1448"/>
                </a:cubicBezTo>
                <a:cubicBezTo>
                  <a:pt x="158" y="1448"/>
                  <a:pt x="158" y="1448"/>
                  <a:pt x="158" y="1448"/>
                </a:cubicBezTo>
                <a:cubicBezTo>
                  <a:pt x="158" y="1448"/>
                  <a:pt x="158" y="1448"/>
                  <a:pt x="158" y="1448"/>
                </a:cubicBezTo>
                <a:cubicBezTo>
                  <a:pt x="157" y="1446"/>
                  <a:pt x="156" y="1444"/>
                  <a:pt x="157" y="1441"/>
                </a:cubicBezTo>
                <a:cubicBezTo>
                  <a:pt x="157" y="1439"/>
                  <a:pt x="158" y="1437"/>
                  <a:pt x="160" y="1436"/>
                </a:cubicBezTo>
                <a:cubicBezTo>
                  <a:pt x="164" y="1434"/>
                  <a:pt x="169" y="1435"/>
                  <a:pt x="172" y="1438"/>
                </a:cubicBezTo>
                <a:cubicBezTo>
                  <a:pt x="172" y="1438"/>
                  <a:pt x="172" y="1438"/>
                  <a:pt x="172" y="1438"/>
                </a:cubicBezTo>
                <a:cubicBezTo>
                  <a:pt x="175" y="1442"/>
                  <a:pt x="173" y="1448"/>
                  <a:pt x="170" y="1450"/>
                </a:cubicBezTo>
                <a:cubicBezTo>
                  <a:pt x="168" y="1451"/>
                  <a:pt x="167" y="1452"/>
                  <a:pt x="165" y="1452"/>
                </a:cubicBezTo>
                <a:close/>
                <a:moveTo>
                  <a:pt x="150" y="1428"/>
                </a:moveTo>
                <a:cubicBezTo>
                  <a:pt x="147" y="1428"/>
                  <a:pt x="144" y="1426"/>
                  <a:pt x="142" y="1424"/>
                </a:cubicBezTo>
                <a:cubicBezTo>
                  <a:pt x="132" y="1408"/>
                  <a:pt x="122" y="1391"/>
                  <a:pt x="114" y="1375"/>
                </a:cubicBezTo>
                <a:cubicBezTo>
                  <a:pt x="112" y="1373"/>
                  <a:pt x="112" y="1370"/>
                  <a:pt x="113" y="1368"/>
                </a:cubicBezTo>
                <a:cubicBezTo>
                  <a:pt x="113" y="1366"/>
                  <a:pt x="115" y="1364"/>
                  <a:pt x="117" y="1363"/>
                </a:cubicBezTo>
                <a:cubicBezTo>
                  <a:pt x="121" y="1361"/>
                  <a:pt x="126" y="1362"/>
                  <a:pt x="128" y="1366"/>
                </a:cubicBezTo>
                <a:cubicBezTo>
                  <a:pt x="137" y="1383"/>
                  <a:pt x="147" y="1399"/>
                  <a:pt x="157" y="1415"/>
                </a:cubicBezTo>
                <a:cubicBezTo>
                  <a:pt x="159" y="1419"/>
                  <a:pt x="158" y="1424"/>
                  <a:pt x="154" y="1427"/>
                </a:cubicBezTo>
                <a:cubicBezTo>
                  <a:pt x="153" y="1427"/>
                  <a:pt x="151" y="1428"/>
                  <a:pt x="150" y="1428"/>
                </a:cubicBezTo>
                <a:close/>
                <a:moveTo>
                  <a:pt x="84" y="1303"/>
                </a:moveTo>
                <a:cubicBezTo>
                  <a:pt x="81" y="1303"/>
                  <a:pt x="78" y="1301"/>
                  <a:pt x="76" y="1298"/>
                </a:cubicBezTo>
                <a:cubicBezTo>
                  <a:pt x="70" y="1283"/>
                  <a:pt x="64" y="1267"/>
                  <a:pt x="58" y="1251"/>
                </a:cubicBezTo>
                <a:cubicBezTo>
                  <a:pt x="38" y="1198"/>
                  <a:pt x="23" y="1142"/>
                  <a:pt x="14" y="1086"/>
                </a:cubicBezTo>
                <a:cubicBezTo>
                  <a:pt x="13" y="1084"/>
                  <a:pt x="14" y="1082"/>
                  <a:pt x="15" y="1080"/>
                </a:cubicBezTo>
                <a:cubicBezTo>
                  <a:pt x="16" y="1078"/>
                  <a:pt x="18" y="1077"/>
                  <a:pt x="21" y="1076"/>
                </a:cubicBezTo>
                <a:cubicBezTo>
                  <a:pt x="25" y="1076"/>
                  <a:pt x="30" y="1079"/>
                  <a:pt x="30" y="1083"/>
                </a:cubicBezTo>
                <a:cubicBezTo>
                  <a:pt x="40" y="1138"/>
                  <a:pt x="54" y="1193"/>
                  <a:pt x="74" y="1246"/>
                </a:cubicBezTo>
                <a:cubicBezTo>
                  <a:pt x="79" y="1261"/>
                  <a:pt x="86" y="1276"/>
                  <a:pt x="92" y="1292"/>
                </a:cubicBezTo>
                <a:cubicBezTo>
                  <a:pt x="94" y="1296"/>
                  <a:pt x="92" y="1301"/>
                  <a:pt x="88" y="1303"/>
                </a:cubicBezTo>
                <a:cubicBezTo>
                  <a:pt x="87" y="1303"/>
                  <a:pt x="85" y="1303"/>
                  <a:pt x="84" y="1303"/>
                </a:cubicBezTo>
                <a:close/>
                <a:moveTo>
                  <a:pt x="1778" y="1300"/>
                </a:moveTo>
                <a:cubicBezTo>
                  <a:pt x="1777" y="1300"/>
                  <a:pt x="1776" y="1300"/>
                  <a:pt x="1775" y="1300"/>
                </a:cubicBezTo>
                <a:cubicBezTo>
                  <a:pt x="1771" y="1298"/>
                  <a:pt x="1769" y="1293"/>
                  <a:pt x="1771" y="1289"/>
                </a:cubicBezTo>
                <a:cubicBezTo>
                  <a:pt x="1772" y="1284"/>
                  <a:pt x="1777" y="1282"/>
                  <a:pt x="1782" y="1284"/>
                </a:cubicBezTo>
                <a:cubicBezTo>
                  <a:pt x="1786" y="1286"/>
                  <a:pt x="1788" y="1291"/>
                  <a:pt x="1786" y="1295"/>
                </a:cubicBezTo>
                <a:cubicBezTo>
                  <a:pt x="1785" y="1298"/>
                  <a:pt x="1782" y="1300"/>
                  <a:pt x="1778" y="1300"/>
                </a:cubicBezTo>
                <a:close/>
                <a:moveTo>
                  <a:pt x="1789" y="1274"/>
                </a:moveTo>
                <a:cubicBezTo>
                  <a:pt x="1788" y="1274"/>
                  <a:pt x="1787" y="1274"/>
                  <a:pt x="1786" y="1274"/>
                </a:cubicBezTo>
                <a:cubicBezTo>
                  <a:pt x="1784" y="1273"/>
                  <a:pt x="1782" y="1271"/>
                  <a:pt x="1781" y="1269"/>
                </a:cubicBezTo>
                <a:cubicBezTo>
                  <a:pt x="1780" y="1267"/>
                  <a:pt x="1780" y="1265"/>
                  <a:pt x="1781" y="1263"/>
                </a:cubicBezTo>
                <a:cubicBezTo>
                  <a:pt x="1787" y="1248"/>
                  <a:pt x="1792" y="1234"/>
                  <a:pt x="1797" y="1219"/>
                </a:cubicBezTo>
                <a:cubicBezTo>
                  <a:pt x="1810" y="1181"/>
                  <a:pt x="1820" y="1141"/>
                  <a:pt x="1828" y="1101"/>
                </a:cubicBezTo>
                <a:cubicBezTo>
                  <a:pt x="1831" y="1083"/>
                  <a:pt x="1834" y="1065"/>
                  <a:pt x="1836" y="1046"/>
                </a:cubicBezTo>
                <a:cubicBezTo>
                  <a:pt x="1837" y="1041"/>
                  <a:pt x="1841" y="1038"/>
                  <a:pt x="1846" y="1039"/>
                </a:cubicBezTo>
                <a:cubicBezTo>
                  <a:pt x="1851" y="1039"/>
                  <a:pt x="1854" y="1044"/>
                  <a:pt x="1853" y="1048"/>
                </a:cubicBezTo>
                <a:cubicBezTo>
                  <a:pt x="1851" y="1067"/>
                  <a:pt x="1848" y="1086"/>
                  <a:pt x="1844" y="1105"/>
                </a:cubicBezTo>
                <a:cubicBezTo>
                  <a:pt x="1837" y="1145"/>
                  <a:pt x="1826" y="1185"/>
                  <a:pt x="1813" y="1224"/>
                </a:cubicBezTo>
                <a:cubicBezTo>
                  <a:pt x="1808" y="1239"/>
                  <a:pt x="1803" y="1254"/>
                  <a:pt x="1797" y="1269"/>
                </a:cubicBezTo>
                <a:cubicBezTo>
                  <a:pt x="1797" y="1269"/>
                  <a:pt x="1797" y="1269"/>
                  <a:pt x="1797" y="1269"/>
                </a:cubicBezTo>
                <a:cubicBezTo>
                  <a:pt x="1796" y="1272"/>
                  <a:pt x="1793" y="1274"/>
                  <a:pt x="1789" y="1274"/>
                </a:cubicBezTo>
                <a:close/>
                <a:moveTo>
                  <a:pt x="18" y="1065"/>
                </a:moveTo>
                <a:cubicBezTo>
                  <a:pt x="13" y="1065"/>
                  <a:pt x="10" y="1062"/>
                  <a:pt x="9" y="1058"/>
                </a:cubicBezTo>
                <a:cubicBezTo>
                  <a:pt x="9" y="1056"/>
                  <a:pt x="10" y="1053"/>
                  <a:pt x="11" y="1052"/>
                </a:cubicBezTo>
                <a:cubicBezTo>
                  <a:pt x="12" y="1050"/>
                  <a:pt x="14" y="1049"/>
                  <a:pt x="16" y="1048"/>
                </a:cubicBezTo>
                <a:cubicBezTo>
                  <a:pt x="21" y="1048"/>
                  <a:pt x="25" y="1051"/>
                  <a:pt x="26" y="1056"/>
                </a:cubicBezTo>
                <a:cubicBezTo>
                  <a:pt x="26" y="1058"/>
                  <a:pt x="26" y="1060"/>
                  <a:pt x="24" y="1062"/>
                </a:cubicBezTo>
                <a:cubicBezTo>
                  <a:pt x="23" y="1064"/>
                  <a:pt x="21" y="1065"/>
                  <a:pt x="19" y="1065"/>
                </a:cubicBezTo>
                <a:cubicBezTo>
                  <a:pt x="18" y="1065"/>
                  <a:pt x="18" y="1065"/>
                  <a:pt x="18" y="1065"/>
                </a:cubicBezTo>
                <a:close/>
                <a:moveTo>
                  <a:pt x="14" y="1037"/>
                </a:moveTo>
                <a:cubicBezTo>
                  <a:pt x="10" y="1037"/>
                  <a:pt x="6" y="1034"/>
                  <a:pt x="6" y="1030"/>
                </a:cubicBezTo>
                <a:cubicBezTo>
                  <a:pt x="4" y="1011"/>
                  <a:pt x="2" y="992"/>
                  <a:pt x="1" y="973"/>
                </a:cubicBezTo>
                <a:cubicBezTo>
                  <a:pt x="1" y="965"/>
                  <a:pt x="1" y="956"/>
                  <a:pt x="1" y="949"/>
                </a:cubicBezTo>
                <a:cubicBezTo>
                  <a:pt x="1" y="943"/>
                  <a:pt x="0" y="937"/>
                  <a:pt x="0" y="931"/>
                </a:cubicBezTo>
                <a:cubicBezTo>
                  <a:pt x="0" y="888"/>
                  <a:pt x="4" y="845"/>
                  <a:pt x="9" y="802"/>
                </a:cubicBezTo>
                <a:cubicBezTo>
                  <a:pt x="10" y="797"/>
                  <a:pt x="15" y="794"/>
                  <a:pt x="19" y="795"/>
                </a:cubicBezTo>
                <a:cubicBezTo>
                  <a:pt x="21" y="795"/>
                  <a:pt x="23" y="796"/>
                  <a:pt x="25" y="798"/>
                </a:cubicBezTo>
                <a:cubicBezTo>
                  <a:pt x="26" y="800"/>
                  <a:pt x="27" y="802"/>
                  <a:pt x="26" y="804"/>
                </a:cubicBezTo>
                <a:cubicBezTo>
                  <a:pt x="20" y="846"/>
                  <a:pt x="17" y="889"/>
                  <a:pt x="17" y="931"/>
                </a:cubicBezTo>
                <a:cubicBezTo>
                  <a:pt x="17" y="937"/>
                  <a:pt x="17" y="943"/>
                  <a:pt x="18" y="948"/>
                </a:cubicBezTo>
                <a:cubicBezTo>
                  <a:pt x="18" y="956"/>
                  <a:pt x="18" y="964"/>
                  <a:pt x="18" y="972"/>
                </a:cubicBezTo>
                <a:cubicBezTo>
                  <a:pt x="19" y="990"/>
                  <a:pt x="21" y="1009"/>
                  <a:pt x="23" y="1028"/>
                </a:cubicBezTo>
                <a:cubicBezTo>
                  <a:pt x="23" y="1032"/>
                  <a:pt x="20" y="1037"/>
                  <a:pt x="15" y="1037"/>
                </a:cubicBezTo>
                <a:cubicBezTo>
                  <a:pt x="15" y="1037"/>
                  <a:pt x="14" y="1037"/>
                  <a:pt x="14" y="1037"/>
                </a:cubicBezTo>
                <a:close/>
                <a:moveTo>
                  <a:pt x="1848" y="1027"/>
                </a:moveTo>
                <a:cubicBezTo>
                  <a:pt x="1848" y="1027"/>
                  <a:pt x="1847" y="1027"/>
                  <a:pt x="1847" y="1027"/>
                </a:cubicBezTo>
                <a:cubicBezTo>
                  <a:pt x="1843" y="1027"/>
                  <a:pt x="1839" y="1023"/>
                  <a:pt x="1840" y="1018"/>
                </a:cubicBezTo>
                <a:cubicBezTo>
                  <a:pt x="1840" y="1013"/>
                  <a:pt x="1844" y="1010"/>
                  <a:pt x="1849" y="1011"/>
                </a:cubicBezTo>
                <a:cubicBezTo>
                  <a:pt x="1854" y="1011"/>
                  <a:pt x="1857" y="1015"/>
                  <a:pt x="1856" y="1020"/>
                </a:cubicBezTo>
                <a:cubicBezTo>
                  <a:pt x="1856" y="1024"/>
                  <a:pt x="1852" y="1027"/>
                  <a:pt x="1848" y="1027"/>
                </a:cubicBezTo>
                <a:close/>
                <a:moveTo>
                  <a:pt x="1850" y="999"/>
                </a:moveTo>
                <a:cubicBezTo>
                  <a:pt x="1850" y="999"/>
                  <a:pt x="1850" y="999"/>
                  <a:pt x="1850" y="999"/>
                </a:cubicBezTo>
                <a:cubicBezTo>
                  <a:pt x="1848" y="999"/>
                  <a:pt x="1845" y="998"/>
                  <a:pt x="1844" y="996"/>
                </a:cubicBezTo>
                <a:cubicBezTo>
                  <a:pt x="1842" y="995"/>
                  <a:pt x="1842" y="992"/>
                  <a:pt x="1842" y="990"/>
                </a:cubicBezTo>
                <a:cubicBezTo>
                  <a:pt x="1843" y="970"/>
                  <a:pt x="1844" y="950"/>
                  <a:pt x="1844" y="930"/>
                </a:cubicBezTo>
                <a:cubicBezTo>
                  <a:pt x="1844" y="910"/>
                  <a:pt x="1843" y="890"/>
                  <a:pt x="1842" y="871"/>
                </a:cubicBezTo>
                <a:cubicBezTo>
                  <a:pt x="1841" y="854"/>
                  <a:pt x="1839" y="838"/>
                  <a:pt x="1838" y="822"/>
                </a:cubicBezTo>
                <a:cubicBezTo>
                  <a:pt x="1835" y="804"/>
                  <a:pt x="1833" y="785"/>
                  <a:pt x="1829" y="767"/>
                </a:cubicBezTo>
                <a:cubicBezTo>
                  <a:pt x="1829" y="765"/>
                  <a:pt x="1829" y="762"/>
                  <a:pt x="1831" y="761"/>
                </a:cubicBezTo>
                <a:cubicBezTo>
                  <a:pt x="1832" y="759"/>
                  <a:pt x="1834" y="757"/>
                  <a:pt x="1836" y="757"/>
                </a:cubicBezTo>
                <a:cubicBezTo>
                  <a:pt x="1841" y="756"/>
                  <a:pt x="1845" y="759"/>
                  <a:pt x="1846" y="764"/>
                </a:cubicBezTo>
                <a:cubicBezTo>
                  <a:pt x="1849" y="783"/>
                  <a:pt x="1852" y="802"/>
                  <a:pt x="1854" y="820"/>
                </a:cubicBezTo>
                <a:cubicBezTo>
                  <a:pt x="1856" y="837"/>
                  <a:pt x="1858" y="853"/>
                  <a:pt x="1859" y="869"/>
                </a:cubicBezTo>
                <a:cubicBezTo>
                  <a:pt x="1860" y="889"/>
                  <a:pt x="1861" y="910"/>
                  <a:pt x="1861" y="930"/>
                </a:cubicBezTo>
                <a:cubicBezTo>
                  <a:pt x="1861" y="950"/>
                  <a:pt x="1860" y="971"/>
                  <a:pt x="1859" y="991"/>
                </a:cubicBezTo>
                <a:cubicBezTo>
                  <a:pt x="1859" y="996"/>
                  <a:pt x="1855" y="999"/>
                  <a:pt x="1850" y="999"/>
                </a:cubicBezTo>
                <a:close/>
                <a:moveTo>
                  <a:pt x="22" y="784"/>
                </a:moveTo>
                <a:cubicBezTo>
                  <a:pt x="22" y="784"/>
                  <a:pt x="21" y="784"/>
                  <a:pt x="21" y="783"/>
                </a:cubicBezTo>
                <a:cubicBezTo>
                  <a:pt x="16" y="783"/>
                  <a:pt x="13" y="778"/>
                  <a:pt x="14" y="774"/>
                </a:cubicBezTo>
                <a:cubicBezTo>
                  <a:pt x="14" y="773"/>
                  <a:pt x="14" y="773"/>
                  <a:pt x="14" y="773"/>
                </a:cubicBezTo>
                <a:cubicBezTo>
                  <a:pt x="15" y="769"/>
                  <a:pt x="19" y="766"/>
                  <a:pt x="24" y="767"/>
                </a:cubicBezTo>
                <a:cubicBezTo>
                  <a:pt x="26" y="767"/>
                  <a:pt x="28" y="768"/>
                  <a:pt x="29" y="770"/>
                </a:cubicBezTo>
                <a:cubicBezTo>
                  <a:pt x="30" y="772"/>
                  <a:pt x="31" y="774"/>
                  <a:pt x="31" y="776"/>
                </a:cubicBezTo>
                <a:cubicBezTo>
                  <a:pt x="31" y="776"/>
                  <a:pt x="31" y="776"/>
                  <a:pt x="31" y="776"/>
                </a:cubicBezTo>
                <a:cubicBezTo>
                  <a:pt x="31" y="777"/>
                  <a:pt x="31" y="777"/>
                  <a:pt x="31" y="777"/>
                </a:cubicBezTo>
                <a:cubicBezTo>
                  <a:pt x="30" y="781"/>
                  <a:pt x="26" y="784"/>
                  <a:pt x="22" y="784"/>
                </a:cubicBezTo>
                <a:close/>
                <a:moveTo>
                  <a:pt x="27" y="756"/>
                </a:moveTo>
                <a:cubicBezTo>
                  <a:pt x="27" y="756"/>
                  <a:pt x="26" y="756"/>
                  <a:pt x="26" y="756"/>
                </a:cubicBezTo>
                <a:cubicBezTo>
                  <a:pt x="21" y="755"/>
                  <a:pt x="18" y="750"/>
                  <a:pt x="19" y="746"/>
                </a:cubicBezTo>
                <a:cubicBezTo>
                  <a:pt x="23" y="727"/>
                  <a:pt x="27" y="708"/>
                  <a:pt x="32" y="690"/>
                </a:cubicBezTo>
                <a:cubicBezTo>
                  <a:pt x="41" y="658"/>
                  <a:pt x="51" y="627"/>
                  <a:pt x="63" y="596"/>
                </a:cubicBezTo>
                <a:cubicBezTo>
                  <a:pt x="71" y="574"/>
                  <a:pt x="81" y="551"/>
                  <a:pt x="91" y="530"/>
                </a:cubicBezTo>
                <a:cubicBezTo>
                  <a:pt x="91" y="529"/>
                  <a:pt x="91" y="529"/>
                  <a:pt x="91" y="529"/>
                </a:cubicBezTo>
                <a:cubicBezTo>
                  <a:pt x="93" y="525"/>
                  <a:pt x="99" y="524"/>
                  <a:pt x="103" y="526"/>
                </a:cubicBezTo>
                <a:cubicBezTo>
                  <a:pt x="107" y="528"/>
                  <a:pt x="109" y="533"/>
                  <a:pt x="107" y="537"/>
                </a:cubicBezTo>
                <a:cubicBezTo>
                  <a:pt x="96" y="558"/>
                  <a:pt x="87" y="580"/>
                  <a:pt x="78" y="602"/>
                </a:cubicBezTo>
                <a:cubicBezTo>
                  <a:pt x="67" y="632"/>
                  <a:pt x="57" y="663"/>
                  <a:pt x="49" y="694"/>
                </a:cubicBezTo>
                <a:cubicBezTo>
                  <a:pt x="49" y="694"/>
                  <a:pt x="49" y="695"/>
                  <a:pt x="49" y="695"/>
                </a:cubicBezTo>
                <a:cubicBezTo>
                  <a:pt x="44" y="713"/>
                  <a:pt x="39" y="731"/>
                  <a:pt x="36" y="749"/>
                </a:cubicBezTo>
                <a:cubicBezTo>
                  <a:pt x="35" y="753"/>
                  <a:pt x="31" y="756"/>
                  <a:pt x="27" y="756"/>
                </a:cubicBezTo>
                <a:close/>
                <a:moveTo>
                  <a:pt x="1832" y="746"/>
                </a:moveTo>
                <a:cubicBezTo>
                  <a:pt x="1828" y="746"/>
                  <a:pt x="1825" y="743"/>
                  <a:pt x="1824" y="739"/>
                </a:cubicBezTo>
                <a:cubicBezTo>
                  <a:pt x="1823" y="735"/>
                  <a:pt x="1826" y="730"/>
                  <a:pt x="1830" y="729"/>
                </a:cubicBezTo>
                <a:cubicBezTo>
                  <a:pt x="1835" y="728"/>
                  <a:pt x="1839" y="731"/>
                  <a:pt x="1840" y="736"/>
                </a:cubicBezTo>
                <a:cubicBezTo>
                  <a:pt x="1841" y="740"/>
                  <a:pt x="1838" y="745"/>
                  <a:pt x="1834" y="746"/>
                </a:cubicBezTo>
                <a:cubicBezTo>
                  <a:pt x="1833" y="746"/>
                  <a:pt x="1833" y="746"/>
                  <a:pt x="1832" y="746"/>
                </a:cubicBezTo>
                <a:close/>
                <a:moveTo>
                  <a:pt x="1826" y="719"/>
                </a:moveTo>
                <a:cubicBezTo>
                  <a:pt x="1822" y="719"/>
                  <a:pt x="1818" y="716"/>
                  <a:pt x="1817" y="712"/>
                </a:cubicBezTo>
                <a:cubicBezTo>
                  <a:pt x="1804" y="658"/>
                  <a:pt x="1786" y="605"/>
                  <a:pt x="1763" y="553"/>
                </a:cubicBezTo>
                <a:cubicBezTo>
                  <a:pt x="1759" y="546"/>
                  <a:pt x="1756" y="538"/>
                  <a:pt x="1752" y="531"/>
                </a:cubicBezTo>
                <a:cubicBezTo>
                  <a:pt x="1747" y="522"/>
                  <a:pt x="1743" y="512"/>
                  <a:pt x="1738" y="503"/>
                </a:cubicBezTo>
                <a:cubicBezTo>
                  <a:pt x="1736" y="499"/>
                  <a:pt x="1737" y="494"/>
                  <a:pt x="1741" y="492"/>
                </a:cubicBezTo>
                <a:cubicBezTo>
                  <a:pt x="1745" y="490"/>
                  <a:pt x="1751" y="491"/>
                  <a:pt x="1753" y="495"/>
                </a:cubicBezTo>
                <a:cubicBezTo>
                  <a:pt x="1758" y="504"/>
                  <a:pt x="1763" y="514"/>
                  <a:pt x="1767" y="524"/>
                </a:cubicBezTo>
                <a:cubicBezTo>
                  <a:pt x="1771" y="531"/>
                  <a:pt x="1775" y="539"/>
                  <a:pt x="1778" y="546"/>
                </a:cubicBezTo>
                <a:cubicBezTo>
                  <a:pt x="1802" y="598"/>
                  <a:pt x="1820" y="653"/>
                  <a:pt x="1834" y="708"/>
                </a:cubicBezTo>
                <a:cubicBezTo>
                  <a:pt x="1835" y="710"/>
                  <a:pt x="1834" y="713"/>
                  <a:pt x="1833" y="715"/>
                </a:cubicBezTo>
                <a:cubicBezTo>
                  <a:pt x="1832" y="716"/>
                  <a:pt x="1830" y="718"/>
                  <a:pt x="1828" y="718"/>
                </a:cubicBezTo>
                <a:cubicBezTo>
                  <a:pt x="1827" y="719"/>
                  <a:pt x="1826" y="719"/>
                  <a:pt x="1826" y="719"/>
                </a:cubicBezTo>
                <a:close/>
                <a:moveTo>
                  <a:pt x="112" y="516"/>
                </a:moveTo>
                <a:cubicBezTo>
                  <a:pt x="110" y="516"/>
                  <a:pt x="109" y="516"/>
                  <a:pt x="108" y="515"/>
                </a:cubicBezTo>
                <a:cubicBezTo>
                  <a:pt x="106" y="514"/>
                  <a:pt x="104" y="513"/>
                  <a:pt x="103" y="510"/>
                </a:cubicBezTo>
                <a:cubicBezTo>
                  <a:pt x="103" y="508"/>
                  <a:pt x="103" y="506"/>
                  <a:pt x="104" y="504"/>
                </a:cubicBezTo>
                <a:cubicBezTo>
                  <a:pt x="104" y="504"/>
                  <a:pt x="104" y="504"/>
                  <a:pt x="104" y="504"/>
                </a:cubicBezTo>
                <a:cubicBezTo>
                  <a:pt x="104" y="504"/>
                  <a:pt x="104" y="504"/>
                  <a:pt x="104" y="504"/>
                </a:cubicBezTo>
                <a:cubicBezTo>
                  <a:pt x="106" y="500"/>
                  <a:pt x="111" y="498"/>
                  <a:pt x="115" y="500"/>
                </a:cubicBezTo>
                <a:cubicBezTo>
                  <a:pt x="120" y="502"/>
                  <a:pt x="121" y="508"/>
                  <a:pt x="119" y="512"/>
                </a:cubicBezTo>
                <a:cubicBezTo>
                  <a:pt x="118" y="515"/>
                  <a:pt x="115" y="516"/>
                  <a:pt x="112" y="516"/>
                </a:cubicBezTo>
                <a:close/>
                <a:moveTo>
                  <a:pt x="125" y="491"/>
                </a:moveTo>
                <a:cubicBezTo>
                  <a:pt x="123" y="491"/>
                  <a:pt x="122" y="491"/>
                  <a:pt x="121" y="490"/>
                </a:cubicBezTo>
                <a:cubicBezTo>
                  <a:pt x="117" y="488"/>
                  <a:pt x="115" y="483"/>
                  <a:pt x="117" y="479"/>
                </a:cubicBezTo>
                <a:cubicBezTo>
                  <a:pt x="127" y="462"/>
                  <a:pt x="137" y="446"/>
                  <a:pt x="147" y="430"/>
                </a:cubicBezTo>
                <a:cubicBezTo>
                  <a:pt x="177" y="381"/>
                  <a:pt x="213" y="336"/>
                  <a:pt x="251" y="295"/>
                </a:cubicBezTo>
                <a:cubicBezTo>
                  <a:pt x="255" y="291"/>
                  <a:pt x="260" y="291"/>
                  <a:pt x="263" y="294"/>
                </a:cubicBezTo>
                <a:cubicBezTo>
                  <a:pt x="267" y="297"/>
                  <a:pt x="267" y="303"/>
                  <a:pt x="264" y="306"/>
                </a:cubicBezTo>
                <a:cubicBezTo>
                  <a:pt x="226" y="347"/>
                  <a:pt x="191" y="391"/>
                  <a:pt x="161" y="439"/>
                </a:cubicBezTo>
                <a:cubicBezTo>
                  <a:pt x="161" y="439"/>
                  <a:pt x="161" y="439"/>
                  <a:pt x="161" y="439"/>
                </a:cubicBezTo>
                <a:cubicBezTo>
                  <a:pt x="151" y="454"/>
                  <a:pt x="141" y="471"/>
                  <a:pt x="132" y="487"/>
                </a:cubicBezTo>
                <a:cubicBezTo>
                  <a:pt x="131" y="490"/>
                  <a:pt x="128" y="491"/>
                  <a:pt x="125" y="491"/>
                </a:cubicBezTo>
                <a:close/>
                <a:moveTo>
                  <a:pt x="1732" y="483"/>
                </a:moveTo>
                <a:cubicBezTo>
                  <a:pt x="1729" y="483"/>
                  <a:pt x="1726" y="481"/>
                  <a:pt x="1724" y="479"/>
                </a:cubicBezTo>
                <a:cubicBezTo>
                  <a:pt x="1722" y="475"/>
                  <a:pt x="1724" y="469"/>
                  <a:pt x="1728" y="467"/>
                </a:cubicBezTo>
                <a:cubicBezTo>
                  <a:pt x="1731" y="465"/>
                  <a:pt x="1737" y="466"/>
                  <a:pt x="1739" y="470"/>
                </a:cubicBezTo>
                <a:cubicBezTo>
                  <a:pt x="1741" y="474"/>
                  <a:pt x="1740" y="479"/>
                  <a:pt x="1736" y="482"/>
                </a:cubicBezTo>
                <a:cubicBezTo>
                  <a:pt x="1735" y="483"/>
                  <a:pt x="1733" y="483"/>
                  <a:pt x="1732" y="483"/>
                </a:cubicBezTo>
                <a:close/>
                <a:moveTo>
                  <a:pt x="1717" y="459"/>
                </a:moveTo>
                <a:cubicBezTo>
                  <a:pt x="1717" y="459"/>
                  <a:pt x="1717" y="459"/>
                  <a:pt x="1717" y="459"/>
                </a:cubicBezTo>
                <a:cubicBezTo>
                  <a:pt x="1714" y="459"/>
                  <a:pt x="1712" y="457"/>
                  <a:pt x="1710" y="454"/>
                </a:cubicBezTo>
                <a:cubicBezTo>
                  <a:pt x="1681" y="407"/>
                  <a:pt x="1647" y="361"/>
                  <a:pt x="1610" y="320"/>
                </a:cubicBezTo>
                <a:cubicBezTo>
                  <a:pt x="1598" y="306"/>
                  <a:pt x="1585" y="292"/>
                  <a:pt x="1571" y="279"/>
                </a:cubicBezTo>
                <a:cubicBezTo>
                  <a:pt x="1570" y="278"/>
                  <a:pt x="1569" y="276"/>
                  <a:pt x="1569" y="273"/>
                </a:cubicBezTo>
                <a:cubicBezTo>
                  <a:pt x="1569" y="271"/>
                  <a:pt x="1570" y="269"/>
                  <a:pt x="1571" y="267"/>
                </a:cubicBezTo>
                <a:cubicBezTo>
                  <a:pt x="1574" y="264"/>
                  <a:pt x="1580" y="264"/>
                  <a:pt x="1583" y="267"/>
                </a:cubicBezTo>
                <a:cubicBezTo>
                  <a:pt x="1597" y="280"/>
                  <a:pt x="1610" y="294"/>
                  <a:pt x="1623" y="308"/>
                </a:cubicBezTo>
                <a:cubicBezTo>
                  <a:pt x="1661" y="351"/>
                  <a:pt x="1695" y="397"/>
                  <a:pt x="1725" y="446"/>
                </a:cubicBezTo>
                <a:cubicBezTo>
                  <a:pt x="1726" y="448"/>
                  <a:pt x="1726" y="450"/>
                  <a:pt x="1726" y="452"/>
                </a:cubicBezTo>
                <a:cubicBezTo>
                  <a:pt x="1725" y="454"/>
                  <a:pt x="1724" y="456"/>
                  <a:pt x="1722" y="457"/>
                </a:cubicBezTo>
                <a:cubicBezTo>
                  <a:pt x="1720" y="458"/>
                  <a:pt x="1719" y="459"/>
                  <a:pt x="1717" y="459"/>
                </a:cubicBezTo>
                <a:close/>
                <a:moveTo>
                  <a:pt x="277" y="289"/>
                </a:moveTo>
                <a:cubicBezTo>
                  <a:pt x="275" y="289"/>
                  <a:pt x="273" y="288"/>
                  <a:pt x="271" y="286"/>
                </a:cubicBezTo>
                <a:cubicBezTo>
                  <a:pt x="270" y="284"/>
                  <a:pt x="269" y="282"/>
                  <a:pt x="269" y="280"/>
                </a:cubicBezTo>
                <a:cubicBezTo>
                  <a:pt x="269" y="278"/>
                  <a:pt x="270" y="276"/>
                  <a:pt x="271" y="274"/>
                </a:cubicBezTo>
                <a:cubicBezTo>
                  <a:pt x="274" y="271"/>
                  <a:pt x="280" y="271"/>
                  <a:pt x="283" y="274"/>
                </a:cubicBezTo>
                <a:cubicBezTo>
                  <a:pt x="285" y="276"/>
                  <a:pt x="286" y="278"/>
                  <a:pt x="286" y="280"/>
                </a:cubicBezTo>
                <a:cubicBezTo>
                  <a:pt x="286" y="282"/>
                  <a:pt x="285" y="284"/>
                  <a:pt x="284" y="286"/>
                </a:cubicBezTo>
                <a:cubicBezTo>
                  <a:pt x="284" y="286"/>
                  <a:pt x="284" y="286"/>
                  <a:pt x="284" y="286"/>
                </a:cubicBezTo>
                <a:cubicBezTo>
                  <a:pt x="283" y="286"/>
                  <a:pt x="283" y="286"/>
                  <a:pt x="283" y="286"/>
                </a:cubicBezTo>
                <a:cubicBezTo>
                  <a:pt x="282" y="288"/>
                  <a:pt x="280" y="289"/>
                  <a:pt x="277" y="289"/>
                </a:cubicBezTo>
                <a:close/>
                <a:moveTo>
                  <a:pt x="298" y="269"/>
                </a:moveTo>
                <a:cubicBezTo>
                  <a:pt x="295" y="269"/>
                  <a:pt x="293" y="268"/>
                  <a:pt x="291" y="266"/>
                </a:cubicBezTo>
                <a:cubicBezTo>
                  <a:pt x="288" y="263"/>
                  <a:pt x="288" y="257"/>
                  <a:pt x="292" y="254"/>
                </a:cubicBezTo>
                <a:cubicBezTo>
                  <a:pt x="305" y="241"/>
                  <a:pt x="320" y="229"/>
                  <a:pt x="334" y="216"/>
                </a:cubicBezTo>
                <a:cubicBezTo>
                  <a:pt x="334" y="216"/>
                  <a:pt x="334" y="216"/>
                  <a:pt x="334" y="216"/>
                </a:cubicBezTo>
                <a:cubicBezTo>
                  <a:pt x="335" y="216"/>
                  <a:pt x="335" y="216"/>
                  <a:pt x="335" y="216"/>
                </a:cubicBezTo>
                <a:cubicBezTo>
                  <a:pt x="378" y="180"/>
                  <a:pt x="426" y="147"/>
                  <a:pt x="475" y="119"/>
                </a:cubicBezTo>
                <a:cubicBezTo>
                  <a:pt x="479" y="117"/>
                  <a:pt x="485" y="119"/>
                  <a:pt x="487" y="123"/>
                </a:cubicBezTo>
                <a:cubicBezTo>
                  <a:pt x="488" y="125"/>
                  <a:pt x="488" y="127"/>
                  <a:pt x="488" y="129"/>
                </a:cubicBezTo>
                <a:cubicBezTo>
                  <a:pt x="487" y="131"/>
                  <a:pt x="486" y="133"/>
                  <a:pt x="484" y="134"/>
                </a:cubicBezTo>
                <a:cubicBezTo>
                  <a:pt x="435" y="162"/>
                  <a:pt x="388" y="194"/>
                  <a:pt x="345" y="229"/>
                </a:cubicBezTo>
                <a:cubicBezTo>
                  <a:pt x="331" y="241"/>
                  <a:pt x="317" y="254"/>
                  <a:pt x="303" y="266"/>
                </a:cubicBezTo>
                <a:cubicBezTo>
                  <a:pt x="302" y="268"/>
                  <a:pt x="300" y="269"/>
                  <a:pt x="298" y="269"/>
                </a:cubicBezTo>
                <a:close/>
                <a:moveTo>
                  <a:pt x="1557" y="262"/>
                </a:moveTo>
                <a:cubicBezTo>
                  <a:pt x="1555" y="262"/>
                  <a:pt x="1553" y="261"/>
                  <a:pt x="1551" y="260"/>
                </a:cubicBezTo>
                <a:cubicBezTo>
                  <a:pt x="1549" y="258"/>
                  <a:pt x="1548" y="256"/>
                  <a:pt x="1548" y="254"/>
                </a:cubicBezTo>
                <a:cubicBezTo>
                  <a:pt x="1548" y="252"/>
                  <a:pt x="1549" y="250"/>
                  <a:pt x="1550" y="248"/>
                </a:cubicBezTo>
                <a:cubicBezTo>
                  <a:pt x="1554" y="245"/>
                  <a:pt x="1559" y="244"/>
                  <a:pt x="1562" y="247"/>
                </a:cubicBezTo>
                <a:cubicBezTo>
                  <a:pt x="1566" y="251"/>
                  <a:pt x="1566" y="256"/>
                  <a:pt x="1563" y="259"/>
                </a:cubicBezTo>
                <a:cubicBezTo>
                  <a:pt x="1561" y="261"/>
                  <a:pt x="1559" y="262"/>
                  <a:pt x="1557" y="262"/>
                </a:cubicBezTo>
                <a:close/>
                <a:moveTo>
                  <a:pt x="1536" y="243"/>
                </a:moveTo>
                <a:cubicBezTo>
                  <a:pt x="1534" y="243"/>
                  <a:pt x="1532" y="243"/>
                  <a:pt x="1530" y="241"/>
                </a:cubicBezTo>
                <a:cubicBezTo>
                  <a:pt x="1488" y="205"/>
                  <a:pt x="1442" y="172"/>
                  <a:pt x="1394" y="143"/>
                </a:cubicBezTo>
                <a:cubicBezTo>
                  <a:pt x="1378" y="134"/>
                  <a:pt x="1361" y="125"/>
                  <a:pt x="1345" y="116"/>
                </a:cubicBezTo>
                <a:cubicBezTo>
                  <a:pt x="1340" y="114"/>
                  <a:pt x="1339" y="109"/>
                  <a:pt x="1341" y="105"/>
                </a:cubicBezTo>
                <a:cubicBezTo>
                  <a:pt x="1343" y="101"/>
                  <a:pt x="1348" y="99"/>
                  <a:pt x="1352" y="101"/>
                </a:cubicBezTo>
                <a:cubicBezTo>
                  <a:pt x="1369" y="110"/>
                  <a:pt x="1386" y="119"/>
                  <a:pt x="1402" y="129"/>
                </a:cubicBezTo>
                <a:cubicBezTo>
                  <a:pt x="1402" y="129"/>
                  <a:pt x="1402" y="129"/>
                  <a:pt x="1402" y="129"/>
                </a:cubicBezTo>
                <a:cubicBezTo>
                  <a:pt x="1402" y="129"/>
                  <a:pt x="1402" y="129"/>
                  <a:pt x="1403" y="129"/>
                </a:cubicBezTo>
                <a:cubicBezTo>
                  <a:pt x="1403" y="129"/>
                  <a:pt x="1403" y="129"/>
                  <a:pt x="1403" y="129"/>
                </a:cubicBezTo>
                <a:cubicBezTo>
                  <a:pt x="1452" y="158"/>
                  <a:pt x="1498" y="191"/>
                  <a:pt x="1541" y="228"/>
                </a:cubicBezTo>
                <a:cubicBezTo>
                  <a:pt x="1543" y="230"/>
                  <a:pt x="1544" y="232"/>
                  <a:pt x="1544" y="234"/>
                </a:cubicBezTo>
                <a:cubicBezTo>
                  <a:pt x="1544" y="236"/>
                  <a:pt x="1544" y="239"/>
                  <a:pt x="1542" y="240"/>
                </a:cubicBezTo>
                <a:cubicBezTo>
                  <a:pt x="1540" y="242"/>
                  <a:pt x="1538" y="243"/>
                  <a:pt x="1536" y="243"/>
                </a:cubicBezTo>
                <a:close/>
                <a:moveTo>
                  <a:pt x="504" y="122"/>
                </a:moveTo>
                <a:cubicBezTo>
                  <a:pt x="501" y="122"/>
                  <a:pt x="498" y="120"/>
                  <a:pt x="497" y="117"/>
                </a:cubicBezTo>
                <a:cubicBezTo>
                  <a:pt x="496" y="115"/>
                  <a:pt x="496" y="113"/>
                  <a:pt x="496" y="111"/>
                </a:cubicBezTo>
                <a:cubicBezTo>
                  <a:pt x="497" y="109"/>
                  <a:pt x="498" y="107"/>
                  <a:pt x="500" y="106"/>
                </a:cubicBezTo>
                <a:cubicBezTo>
                  <a:pt x="505" y="104"/>
                  <a:pt x="510" y="105"/>
                  <a:pt x="512" y="109"/>
                </a:cubicBezTo>
                <a:cubicBezTo>
                  <a:pt x="513" y="111"/>
                  <a:pt x="513" y="114"/>
                  <a:pt x="512" y="116"/>
                </a:cubicBezTo>
                <a:cubicBezTo>
                  <a:pt x="512" y="118"/>
                  <a:pt x="510" y="120"/>
                  <a:pt x="508" y="121"/>
                </a:cubicBezTo>
                <a:cubicBezTo>
                  <a:pt x="507" y="121"/>
                  <a:pt x="506" y="122"/>
                  <a:pt x="504" y="122"/>
                </a:cubicBezTo>
                <a:close/>
                <a:moveTo>
                  <a:pt x="530" y="109"/>
                </a:moveTo>
                <a:cubicBezTo>
                  <a:pt x="526" y="109"/>
                  <a:pt x="523" y="107"/>
                  <a:pt x="522" y="104"/>
                </a:cubicBezTo>
                <a:cubicBezTo>
                  <a:pt x="521" y="102"/>
                  <a:pt x="521" y="100"/>
                  <a:pt x="522" y="98"/>
                </a:cubicBezTo>
                <a:cubicBezTo>
                  <a:pt x="522" y="96"/>
                  <a:pt x="524" y="94"/>
                  <a:pt x="526" y="93"/>
                </a:cubicBezTo>
                <a:cubicBezTo>
                  <a:pt x="532" y="90"/>
                  <a:pt x="537" y="88"/>
                  <a:pt x="543" y="85"/>
                </a:cubicBezTo>
                <a:cubicBezTo>
                  <a:pt x="555" y="80"/>
                  <a:pt x="566" y="74"/>
                  <a:pt x="578" y="70"/>
                </a:cubicBezTo>
                <a:cubicBezTo>
                  <a:pt x="631" y="48"/>
                  <a:pt x="686" y="31"/>
                  <a:pt x="742" y="19"/>
                </a:cubicBezTo>
                <a:cubicBezTo>
                  <a:pt x="746" y="19"/>
                  <a:pt x="751" y="22"/>
                  <a:pt x="752" y="26"/>
                </a:cubicBezTo>
                <a:cubicBezTo>
                  <a:pt x="753" y="31"/>
                  <a:pt x="750" y="35"/>
                  <a:pt x="745" y="36"/>
                </a:cubicBezTo>
                <a:cubicBezTo>
                  <a:pt x="690" y="48"/>
                  <a:pt x="636" y="64"/>
                  <a:pt x="585" y="85"/>
                </a:cubicBezTo>
                <a:cubicBezTo>
                  <a:pt x="573" y="90"/>
                  <a:pt x="562" y="95"/>
                  <a:pt x="550" y="100"/>
                </a:cubicBezTo>
                <a:cubicBezTo>
                  <a:pt x="544" y="103"/>
                  <a:pt x="539" y="106"/>
                  <a:pt x="533" y="108"/>
                </a:cubicBezTo>
                <a:cubicBezTo>
                  <a:pt x="532" y="109"/>
                  <a:pt x="531" y="109"/>
                  <a:pt x="530" y="109"/>
                </a:cubicBezTo>
                <a:close/>
                <a:moveTo>
                  <a:pt x="1323" y="105"/>
                </a:moveTo>
                <a:cubicBezTo>
                  <a:pt x="1322" y="105"/>
                  <a:pt x="1321" y="105"/>
                  <a:pt x="1319" y="104"/>
                </a:cubicBezTo>
                <a:cubicBezTo>
                  <a:pt x="1317" y="103"/>
                  <a:pt x="1316" y="101"/>
                  <a:pt x="1315" y="99"/>
                </a:cubicBezTo>
                <a:cubicBezTo>
                  <a:pt x="1314" y="97"/>
                  <a:pt x="1314" y="95"/>
                  <a:pt x="1315" y="93"/>
                </a:cubicBezTo>
                <a:cubicBezTo>
                  <a:pt x="1317" y="89"/>
                  <a:pt x="1322" y="87"/>
                  <a:pt x="1327" y="89"/>
                </a:cubicBezTo>
                <a:cubicBezTo>
                  <a:pt x="1331" y="91"/>
                  <a:pt x="1333" y="96"/>
                  <a:pt x="1331" y="100"/>
                </a:cubicBezTo>
                <a:cubicBezTo>
                  <a:pt x="1329" y="103"/>
                  <a:pt x="1326" y="105"/>
                  <a:pt x="1323" y="105"/>
                </a:cubicBezTo>
                <a:close/>
                <a:moveTo>
                  <a:pt x="1297" y="93"/>
                </a:moveTo>
                <a:cubicBezTo>
                  <a:pt x="1296" y="93"/>
                  <a:pt x="1295" y="93"/>
                  <a:pt x="1294" y="93"/>
                </a:cubicBezTo>
                <a:cubicBezTo>
                  <a:pt x="1276" y="85"/>
                  <a:pt x="1257" y="77"/>
                  <a:pt x="1239" y="71"/>
                </a:cubicBezTo>
                <a:cubicBezTo>
                  <a:pt x="1205" y="59"/>
                  <a:pt x="1170" y="48"/>
                  <a:pt x="1134" y="40"/>
                </a:cubicBezTo>
                <a:cubicBezTo>
                  <a:pt x="1116" y="36"/>
                  <a:pt x="1098" y="32"/>
                  <a:pt x="1079" y="29"/>
                </a:cubicBezTo>
                <a:cubicBezTo>
                  <a:pt x="1077" y="29"/>
                  <a:pt x="1075" y="28"/>
                  <a:pt x="1074" y="26"/>
                </a:cubicBezTo>
                <a:cubicBezTo>
                  <a:pt x="1072" y="24"/>
                  <a:pt x="1072" y="22"/>
                  <a:pt x="1072" y="20"/>
                </a:cubicBezTo>
                <a:cubicBezTo>
                  <a:pt x="1073" y="15"/>
                  <a:pt x="1077" y="12"/>
                  <a:pt x="1082" y="13"/>
                </a:cubicBezTo>
                <a:cubicBezTo>
                  <a:pt x="1101" y="16"/>
                  <a:pt x="1120" y="19"/>
                  <a:pt x="1138" y="24"/>
                </a:cubicBezTo>
                <a:cubicBezTo>
                  <a:pt x="1174" y="32"/>
                  <a:pt x="1210" y="42"/>
                  <a:pt x="1245" y="55"/>
                </a:cubicBezTo>
                <a:cubicBezTo>
                  <a:pt x="1263" y="62"/>
                  <a:pt x="1282" y="69"/>
                  <a:pt x="1300" y="77"/>
                </a:cubicBezTo>
                <a:cubicBezTo>
                  <a:pt x="1301" y="77"/>
                  <a:pt x="1301" y="77"/>
                  <a:pt x="1301" y="77"/>
                </a:cubicBezTo>
                <a:cubicBezTo>
                  <a:pt x="1303" y="78"/>
                  <a:pt x="1304" y="79"/>
                  <a:pt x="1305" y="82"/>
                </a:cubicBezTo>
                <a:cubicBezTo>
                  <a:pt x="1306" y="84"/>
                  <a:pt x="1306" y="86"/>
                  <a:pt x="1305" y="88"/>
                </a:cubicBezTo>
                <a:cubicBezTo>
                  <a:pt x="1304" y="91"/>
                  <a:pt x="1301" y="93"/>
                  <a:pt x="1297" y="93"/>
                </a:cubicBezTo>
                <a:close/>
                <a:moveTo>
                  <a:pt x="771" y="31"/>
                </a:moveTo>
                <a:cubicBezTo>
                  <a:pt x="767" y="31"/>
                  <a:pt x="763" y="28"/>
                  <a:pt x="763" y="24"/>
                </a:cubicBezTo>
                <a:cubicBezTo>
                  <a:pt x="762" y="22"/>
                  <a:pt x="763" y="19"/>
                  <a:pt x="764" y="18"/>
                </a:cubicBezTo>
                <a:cubicBezTo>
                  <a:pt x="765" y="16"/>
                  <a:pt x="767" y="14"/>
                  <a:pt x="770" y="14"/>
                </a:cubicBezTo>
                <a:cubicBezTo>
                  <a:pt x="774" y="13"/>
                  <a:pt x="779" y="16"/>
                  <a:pt x="779" y="21"/>
                </a:cubicBezTo>
                <a:cubicBezTo>
                  <a:pt x="780" y="23"/>
                  <a:pt x="779" y="25"/>
                  <a:pt x="778" y="27"/>
                </a:cubicBezTo>
                <a:cubicBezTo>
                  <a:pt x="777" y="29"/>
                  <a:pt x="775" y="30"/>
                  <a:pt x="773" y="31"/>
                </a:cubicBezTo>
                <a:cubicBezTo>
                  <a:pt x="772" y="31"/>
                  <a:pt x="772" y="31"/>
                  <a:pt x="771" y="31"/>
                </a:cubicBezTo>
                <a:close/>
                <a:moveTo>
                  <a:pt x="799" y="26"/>
                </a:moveTo>
                <a:cubicBezTo>
                  <a:pt x="795" y="26"/>
                  <a:pt x="791" y="23"/>
                  <a:pt x="791" y="19"/>
                </a:cubicBezTo>
                <a:cubicBezTo>
                  <a:pt x="790" y="15"/>
                  <a:pt x="793" y="10"/>
                  <a:pt x="798" y="10"/>
                </a:cubicBezTo>
                <a:cubicBezTo>
                  <a:pt x="817" y="7"/>
                  <a:pt x="836" y="5"/>
                  <a:pt x="855" y="3"/>
                </a:cubicBezTo>
                <a:cubicBezTo>
                  <a:pt x="867" y="2"/>
                  <a:pt x="879" y="1"/>
                  <a:pt x="891" y="1"/>
                </a:cubicBezTo>
                <a:cubicBezTo>
                  <a:pt x="904" y="0"/>
                  <a:pt x="917" y="0"/>
                  <a:pt x="930" y="0"/>
                </a:cubicBezTo>
                <a:cubicBezTo>
                  <a:pt x="962" y="0"/>
                  <a:pt x="994" y="2"/>
                  <a:pt x="1026" y="5"/>
                </a:cubicBezTo>
                <a:cubicBezTo>
                  <a:pt x="1028" y="5"/>
                  <a:pt x="1030" y="6"/>
                  <a:pt x="1031" y="8"/>
                </a:cubicBezTo>
                <a:cubicBezTo>
                  <a:pt x="1033" y="10"/>
                  <a:pt x="1033" y="12"/>
                  <a:pt x="1033" y="14"/>
                </a:cubicBezTo>
                <a:cubicBezTo>
                  <a:pt x="1033" y="19"/>
                  <a:pt x="1028" y="22"/>
                  <a:pt x="1024" y="22"/>
                </a:cubicBezTo>
                <a:cubicBezTo>
                  <a:pt x="993" y="19"/>
                  <a:pt x="961" y="17"/>
                  <a:pt x="930" y="17"/>
                </a:cubicBezTo>
                <a:cubicBezTo>
                  <a:pt x="917" y="17"/>
                  <a:pt x="904" y="17"/>
                  <a:pt x="892" y="18"/>
                </a:cubicBezTo>
                <a:cubicBezTo>
                  <a:pt x="880" y="18"/>
                  <a:pt x="868" y="19"/>
                  <a:pt x="856" y="20"/>
                </a:cubicBezTo>
                <a:cubicBezTo>
                  <a:pt x="856" y="20"/>
                  <a:pt x="856" y="20"/>
                  <a:pt x="856" y="20"/>
                </a:cubicBezTo>
                <a:cubicBezTo>
                  <a:pt x="837" y="22"/>
                  <a:pt x="819" y="24"/>
                  <a:pt x="800" y="26"/>
                </a:cubicBezTo>
                <a:cubicBezTo>
                  <a:pt x="800" y="26"/>
                  <a:pt x="799" y="26"/>
                  <a:pt x="799" y="26"/>
                </a:cubicBezTo>
                <a:close/>
                <a:moveTo>
                  <a:pt x="1053" y="25"/>
                </a:moveTo>
                <a:cubicBezTo>
                  <a:pt x="1053" y="25"/>
                  <a:pt x="1053" y="25"/>
                  <a:pt x="1053" y="25"/>
                </a:cubicBezTo>
                <a:cubicBezTo>
                  <a:pt x="1053" y="25"/>
                  <a:pt x="1053" y="25"/>
                  <a:pt x="1053" y="25"/>
                </a:cubicBezTo>
                <a:cubicBezTo>
                  <a:pt x="1052" y="25"/>
                  <a:pt x="1052" y="25"/>
                  <a:pt x="1052" y="25"/>
                </a:cubicBezTo>
                <a:cubicBezTo>
                  <a:pt x="1047" y="25"/>
                  <a:pt x="1044" y="20"/>
                  <a:pt x="1044" y="16"/>
                </a:cubicBezTo>
                <a:cubicBezTo>
                  <a:pt x="1045" y="11"/>
                  <a:pt x="1049" y="8"/>
                  <a:pt x="1054" y="8"/>
                </a:cubicBezTo>
                <a:cubicBezTo>
                  <a:pt x="1056" y="9"/>
                  <a:pt x="1058" y="10"/>
                  <a:pt x="1059" y="12"/>
                </a:cubicBezTo>
                <a:cubicBezTo>
                  <a:pt x="1061" y="13"/>
                  <a:pt x="1061" y="16"/>
                  <a:pt x="1061" y="18"/>
                </a:cubicBezTo>
                <a:cubicBezTo>
                  <a:pt x="1061" y="22"/>
                  <a:pt x="1057" y="25"/>
                  <a:pt x="1053" y="25"/>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0" name="Freeform 9">
            <a:extLst>
              <a:ext uri="{FF2B5EF4-FFF2-40B4-BE49-F238E27FC236}">
                <a16:creationId xmlns:a16="http://schemas.microsoft.com/office/drawing/2014/main" id="{7BA030B2-8035-4EE7-8CE0-9981953269B4}"/>
              </a:ext>
            </a:extLst>
          </p:cNvPr>
          <p:cNvSpPr>
            <a:spLocks/>
          </p:cNvSpPr>
          <p:nvPr/>
        </p:nvSpPr>
        <p:spPr bwMode="auto">
          <a:xfrm>
            <a:off x="8386029" y="2756206"/>
            <a:ext cx="7615117" cy="7593988"/>
          </a:xfrm>
          <a:custGeom>
            <a:avLst/>
            <a:gdLst>
              <a:gd name="T0" fmla="*/ 899 w 1800"/>
              <a:gd name="T1" fmla="*/ 1794 h 1794"/>
              <a:gd name="T2" fmla="*/ 586 w 1800"/>
              <a:gd name="T3" fmla="*/ 1738 h 1794"/>
              <a:gd name="T4" fmla="*/ 293 w 1800"/>
              <a:gd name="T5" fmla="*/ 1558 h 1794"/>
              <a:gd name="T6" fmla="*/ 90 w 1800"/>
              <a:gd name="T7" fmla="*/ 1281 h 1794"/>
              <a:gd name="T8" fmla="*/ 6 w 1800"/>
              <a:gd name="T9" fmla="*/ 947 h 1794"/>
              <a:gd name="T10" fmla="*/ 54 w 1800"/>
              <a:gd name="T11" fmla="*/ 607 h 1794"/>
              <a:gd name="T12" fmla="*/ 227 w 1800"/>
              <a:gd name="T13" fmla="*/ 310 h 1794"/>
              <a:gd name="T14" fmla="*/ 500 w 1800"/>
              <a:gd name="T15" fmla="*/ 100 h 1794"/>
              <a:gd name="T16" fmla="*/ 831 w 1800"/>
              <a:gd name="T17" fmla="*/ 8 h 1794"/>
              <a:gd name="T18" fmla="*/ 1173 w 1800"/>
              <a:gd name="T19" fmla="*/ 49 h 1794"/>
              <a:gd name="T20" fmla="*/ 1474 w 1800"/>
              <a:gd name="T21" fmla="*/ 215 h 1794"/>
              <a:gd name="T22" fmla="*/ 1689 w 1800"/>
              <a:gd name="T23" fmla="*/ 483 h 1794"/>
              <a:gd name="T24" fmla="*/ 1789 w 1800"/>
              <a:gd name="T25" fmla="*/ 812 h 1794"/>
              <a:gd name="T26" fmla="*/ 1756 w 1800"/>
              <a:gd name="T27" fmla="*/ 1155 h 1794"/>
              <a:gd name="T28" fmla="*/ 1745 w 1800"/>
              <a:gd name="T29" fmla="*/ 1160 h 1794"/>
              <a:gd name="T30" fmla="*/ 1740 w 1800"/>
              <a:gd name="T31" fmla="*/ 1150 h 1794"/>
              <a:gd name="T32" fmla="*/ 1772 w 1800"/>
              <a:gd name="T33" fmla="*/ 814 h 1794"/>
              <a:gd name="T34" fmla="*/ 1674 w 1800"/>
              <a:gd name="T35" fmla="*/ 491 h 1794"/>
              <a:gd name="T36" fmla="*/ 1463 w 1800"/>
              <a:gd name="T37" fmla="*/ 228 h 1794"/>
              <a:gd name="T38" fmla="*/ 1167 w 1800"/>
              <a:gd name="T39" fmla="*/ 65 h 1794"/>
              <a:gd name="T40" fmla="*/ 832 w 1800"/>
              <a:gd name="T41" fmla="*/ 25 h 1794"/>
              <a:gd name="T42" fmla="*/ 507 w 1800"/>
              <a:gd name="T43" fmla="*/ 115 h 1794"/>
              <a:gd name="T44" fmla="*/ 240 w 1800"/>
              <a:gd name="T45" fmla="*/ 321 h 1794"/>
              <a:gd name="T46" fmla="*/ 70 w 1800"/>
              <a:gd name="T47" fmla="*/ 612 h 1794"/>
              <a:gd name="T48" fmla="*/ 23 w 1800"/>
              <a:gd name="T49" fmla="*/ 947 h 1794"/>
              <a:gd name="T50" fmla="*/ 105 w 1800"/>
              <a:gd name="T51" fmla="*/ 1274 h 1794"/>
              <a:gd name="T52" fmla="*/ 305 w 1800"/>
              <a:gd name="T53" fmla="*/ 1546 h 1794"/>
              <a:gd name="T54" fmla="*/ 592 w 1800"/>
              <a:gd name="T55" fmla="*/ 1722 h 1794"/>
              <a:gd name="T56" fmla="*/ 925 w 1800"/>
              <a:gd name="T57" fmla="*/ 1777 h 1794"/>
              <a:gd name="T58" fmla="*/ 1254 w 1800"/>
              <a:gd name="T59" fmla="*/ 1702 h 1794"/>
              <a:gd name="T60" fmla="*/ 1531 w 1800"/>
              <a:gd name="T61" fmla="*/ 1509 h 1794"/>
              <a:gd name="T62" fmla="*/ 1713 w 1800"/>
              <a:gd name="T63" fmla="*/ 1225 h 1794"/>
              <a:gd name="T64" fmla="*/ 1724 w 1800"/>
              <a:gd name="T65" fmla="*/ 1221 h 1794"/>
              <a:gd name="T66" fmla="*/ 1729 w 1800"/>
              <a:gd name="T67" fmla="*/ 1232 h 1794"/>
              <a:gd name="T68" fmla="*/ 1543 w 1800"/>
              <a:gd name="T69" fmla="*/ 1521 h 1794"/>
              <a:gd name="T70" fmla="*/ 1261 w 1800"/>
              <a:gd name="T71" fmla="*/ 1718 h 1794"/>
              <a:gd name="T72" fmla="*/ 926 w 1800"/>
              <a:gd name="T73" fmla="*/ 1794 h 1794"/>
              <a:gd name="T74" fmla="*/ 899 w 1800"/>
              <a:gd name="T75" fmla="*/ 1794 h 1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00" h="1794">
                <a:moveTo>
                  <a:pt x="899" y="1794"/>
                </a:moveTo>
                <a:cubicBezTo>
                  <a:pt x="794" y="1794"/>
                  <a:pt x="686" y="1775"/>
                  <a:pt x="586" y="1738"/>
                </a:cubicBezTo>
                <a:cubicBezTo>
                  <a:pt x="479" y="1698"/>
                  <a:pt x="377" y="1636"/>
                  <a:pt x="293" y="1558"/>
                </a:cubicBezTo>
                <a:cubicBezTo>
                  <a:pt x="209" y="1481"/>
                  <a:pt x="139" y="1385"/>
                  <a:pt x="90" y="1281"/>
                </a:cubicBezTo>
                <a:cubicBezTo>
                  <a:pt x="41" y="1177"/>
                  <a:pt x="12" y="1062"/>
                  <a:pt x="6" y="947"/>
                </a:cubicBezTo>
                <a:cubicBezTo>
                  <a:pt x="0" y="834"/>
                  <a:pt x="16" y="716"/>
                  <a:pt x="54" y="607"/>
                </a:cubicBezTo>
                <a:cubicBezTo>
                  <a:pt x="92" y="498"/>
                  <a:pt x="152" y="395"/>
                  <a:pt x="227" y="310"/>
                </a:cubicBezTo>
                <a:cubicBezTo>
                  <a:pt x="303" y="224"/>
                  <a:pt x="397" y="151"/>
                  <a:pt x="500" y="100"/>
                </a:cubicBezTo>
                <a:cubicBezTo>
                  <a:pt x="603" y="49"/>
                  <a:pt x="717" y="17"/>
                  <a:pt x="831" y="8"/>
                </a:cubicBezTo>
                <a:cubicBezTo>
                  <a:pt x="945" y="0"/>
                  <a:pt x="1063" y="14"/>
                  <a:pt x="1173" y="49"/>
                </a:cubicBezTo>
                <a:cubicBezTo>
                  <a:pt x="1282" y="85"/>
                  <a:pt x="1387" y="142"/>
                  <a:pt x="1474" y="215"/>
                </a:cubicBezTo>
                <a:cubicBezTo>
                  <a:pt x="1561" y="289"/>
                  <a:pt x="1636" y="381"/>
                  <a:pt x="1689" y="483"/>
                </a:cubicBezTo>
                <a:cubicBezTo>
                  <a:pt x="1743" y="585"/>
                  <a:pt x="1777" y="698"/>
                  <a:pt x="1789" y="812"/>
                </a:cubicBezTo>
                <a:cubicBezTo>
                  <a:pt x="1800" y="926"/>
                  <a:pt x="1789" y="1044"/>
                  <a:pt x="1756" y="1155"/>
                </a:cubicBezTo>
                <a:cubicBezTo>
                  <a:pt x="1755" y="1159"/>
                  <a:pt x="1750" y="1162"/>
                  <a:pt x="1745" y="1160"/>
                </a:cubicBezTo>
                <a:cubicBezTo>
                  <a:pt x="1741" y="1159"/>
                  <a:pt x="1738" y="1154"/>
                  <a:pt x="1740" y="1150"/>
                </a:cubicBezTo>
                <a:cubicBezTo>
                  <a:pt x="1772" y="1042"/>
                  <a:pt x="1783" y="925"/>
                  <a:pt x="1772" y="814"/>
                </a:cubicBezTo>
                <a:cubicBezTo>
                  <a:pt x="1761" y="702"/>
                  <a:pt x="1727" y="591"/>
                  <a:pt x="1674" y="491"/>
                </a:cubicBezTo>
                <a:cubicBezTo>
                  <a:pt x="1622" y="391"/>
                  <a:pt x="1549" y="300"/>
                  <a:pt x="1463" y="228"/>
                </a:cubicBezTo>
                <a:cubicBezTo>
                  <a:pt x="1377" y="156"/>
                  <a:pt x="1275" y="100"/>
                  <a:pt x="1167" y="65"/>
                </a:cubicBezTo>
                <a:cubicBezTo>
                  <a:pt x="1060" y="31"/>
                  <a:pt x="944" y="17"/>
                  <a:pt x="832" y="25"/>
                </a:cubicBezTo>
                <a:cubicBezTo>
                  <a:pt x="721" y="34"/>
                  <a:pt x="608" y="65"/>
                  <a:pt x="507" y="115"/>
                </a:cubicBezTo>
                <a:cubicBezTo>
                  <a:pt x="406" y="166"/>
                  <a:pt x="314" y="237"/>
                  <a:pt x="240" y="321"/>
                </a:cubicBezTo>
                <a:cubicBezTo>
                  <a:pt x="166" y="405"/>
                  <a:pt x="107" y="506"/>
                  <a:pt x="70" y="612"/>
                </a:cubicBezTo>
                <a:cubicBezTo>
                  <a:pt x="33" y="719"/>
                  <a:pt x="17" y="835"/>
                  <a:pt x="23" y="947"/>
                </a:cubicBezTo>
                <a:cubicBezTo>
                  <a:pt x="29" y="1059"/>
                  <a:pt x="57" y="1172"/>
                  <a:pt x="105" y="1274"/>
                </a:cubicBezTo>
                <a:cubicBezTo>
                  <a:pt x="153" y="1376"/>
                  <a:pt x="222" y="1470"/>
                  <a:pt x="305" y="1546"/>
                </a:cubicBezTo>
                <a:cubicBezTo>
                  <a:pt x="387" y="1622"/>
                  <a:pt x="486" y="1683"/>
                  <a:pt x="592" y="1722"/>
                </a:cubicBezTo>
                <a:cubicBezTo>
                  <a:pt x="698" y="1761"/>
                  <a:pt x="813" y="1781"/>
                  <a:pt x="925" y="1777"/>
                </a:cubicBezTo>
                <a:cubicBezTo>
                  <a:pt x="1037" y="1774"/>
                  <a:pt x="1151" y="1748"/>
                  <a:pt x="1254" y="1702"/>
                </a:cubicBezTo>
                <a:cubicBezTo>
                  <a:pt x="1357" y="1656"/>
                  <a:pt x="1453" y="1590"/>
                  <a:pt x="1531" y="1509"/>
                </a:cubicBezTo>
                <a:cubicBezTo>
                  <a:pt x="1608" y="1428"/>
                  <a:pt x="1672" y="1330"/>
                  <a:pt x="1713" y="1225"/>
                </a:cubicBezTo>
                <a:cubicBezTo>
                  <a:pt x="1715" y="1221"/>
                  <a:pt x="1720" y="1219"/>
                  <a:pt x="1724" y="1221"/>
                </a:cubicBezTo>
                <a:cubicBezTo>
                  <a:pt x="1729" y="1222"/>
                  <a:pt x="1731" y="1227"/>
                  <a:pt x="1729" y="1232"/>
                </a:cubicBezTo>
                <a:cubicBezTo>
                  <a:pt x="1687" y="1338"/>
                  <a:pt x="1622" y="1438"/>
                  <a:pt x="1543" y="1521"/>
                </a:cubicBezTo>
                <a:cubicBezTo>
                  <a:pt x="1463" y="1603"/>
                  <a:pt x="1366" y="1671"/>
                  <a:pt x="1261" y="1718"/>
                </a:cubicBezTo>
                <a:cubicBezTo>
                  <a:pt x="1156" y="1764"/>
                  <a:pt x="1040" y="1791"/>
                  <a:pt x="926" y="1794"/>
                </a:cubicBezTo>
                <a:cubicBezTo>
                  <a:pt x="917" y="1794"/>
                  <a:pt x="908" y="1794"/>
                  <a:pt x="899" y="1794"/>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10">
            <a:extLst>
              <a:ext uri="{FF2B5EF4-FFF2-40B4-BE49-F238E27FC236}">
                <a16:creationId xmlns:a16="http://schemas.microsoft.com/office/drawing/2014/main" id="{C3E22292-2EF9-4E9C-B049-63ADB08ACC19}"/>
              </a:ext>
            </a:extLst>
          </p:cNvPr>
          <p:cNvSpPr>
            <a:spLocks noEditPoints="1"/>
          </p:cNvSpPr>
          <p:nvPr/>
        </p:nvSpPr>
        <p:spPr bwMode="auto">
          <a:xfrm>
            <a:off x="8563517" y="2917848"/>
            <a:ext cx="7260140" cy="7270705"/>
          </a:xfrm>
          <a:custGeom>
            <a:avLst/>
            <a:gdLst>
              <a:gd name="T0" fmla="*/ 634 w 1716"/>
              <a:gd name="T1" fmla="*/ 1679 h 1718"/>
              <a:gd name="T2" fmla="*/ 866 w 1716"/>
              <a:gd name="T3" fmla="*/ 1718 h 1718"/>
              <a:gd name="T4" fmla="*/ 903 w 1716"/>
              <a:gd name="T5" fmla="*/ 1708 h 1718"/>
              <a:gd name="T6" fmla="*/ 916 w 1716"/>
              <a:gd name="T7" fmla="*/ 1701 h 1718"/>
              <a:gd name="T8" fmla="*/ 1092 w 1716"/>
              <a:gd name="T9" fmla="*/ 1685 h 1718"/>
              <a:gd name="T10" fmla="*/ 623 w 1716"/>
              <a:gd name="T11" fmla="*/ 1676 h 1718"/>
              <a:gd name="T12" fmla="*/ 379 w 1716"/>
              <a:gd name="T13" fmla="*/ 1561 h 1718"/>
              <a:gd name="T14" fmla="*/ 588 w 1716"/>
              <a:gd name="T15" fmla="*/ 1674 h 1718"/>
              <a:gd name="T16" fmla="*/ 1178 w 1716"/>
              <a:gd name="T17" fmla="*/ 1647 h 1718"/>
              <a:gd name="T18" fmla="*/ 1339 w 1716"/>
              <a:gd name="T19" fmla="*/ 1550 h 1718"/>
              <a:gd name="T20" fmla="*/ 1199 w 1716"/>
              <a:gd name="T21" fmla="*/ 1647 h 1718"/>
              <a:gd name="T22" fmla="*/ 367 w 1716"/>
              <a:gd name="T23" fmla="*/ 1543 h 1718"/>
              <a:gd name="T24" fmla="*/ 251 w 1716"/>
              <a:gd name="T25" fmla="*/ 1467 h 1718"/>
              <a:gd name="T26" fmla="*/ 345 w 1716"/>
              <a:gd name="T27" fmla="*/ 1526 h 1718"/>
              <a:gd name="T28" fmla="*/ 1418 w 1716"/>
              <a:gd name="T29" fmla="*/ 1499 h 1718"/>
              <a:gd name="T30" fmla="*/ 1538 w 1716"/>
              <a:gd name="T31" fmla="*/ 1354 h 1718"/>
              <a:gd name="T32" fmla="*/ 1438 w 1716"/>
              <a:gd name="T33" fmla="*/ 1492 h 1718"/>
              <a:gd name="T34" fmla="*/ 159 w 1716"/>
              <a:gd name="T35" fmla="*/ 1343 h 1718"/>
              <a:gd name="T36" fmla="*/ 67 w 1716"/>
              <a:gd name="T37" fmla="*/ 1193 h 1718"/>
              <a:gd name="T38" fmla="*/ 155 w 1716"/>
              <a:gd name="T39" fmla="*/ 1322 h 1718"/>
              <a:gd name="T40" fmla="*/ 1584 w 1716"/>
              <a:gd name="T41" fmla="*/ 1284 h 1718"/>
              <a:gd name="T42" fmla="*/ 1601 w 1716"/>
              <a:gd name="T43" fmla="*/ 1271 h 1718"/>
              <a:gd name="T44" fmla="*/ 1687 w 1716"/>
              <a:gd name="T45" fmla="*/ 1044 h 1718"/>
              <a:gd name="T46" fmla="*/ 42 w 1716"/>
              <a:gd name="T47" fmla="*/ 1105 h 1718"/>
              <a:gd name="T48" fmla="*/ 35 w 1716"/>
              <a:gd name="T49" fmla="*/ 1077 h 1718"/>
              <a:gd name="T50" fmla="*/ 9 w 1716"/>
              <a:gd name="T51" fmla="*/ 836 h 1718"/>
              <a:gd name="T52" fmla="*/ 42 w 1716"/>
              <a:gd name="T53" fmla="*/ 1073 h 1718"/>
              <a:gd name="T54" fmla="*/ 1700 w 1716"/>
              <a:gd name="T55" fmla="*/ 1027 h 1718"/>
              <a:gd name="T56" fmla="*/ 1699 w 1716"/>
              <a:gd name="T57" fmla="*/ 829 h 1718"/>
              <a:gd name="T58" fmla="*/ 1716 w 1716"/>
              <a:gd name="T59" fmla="*/ 859 h 1718"/>
              <a:gd name="T60" fmla="*/ 9 w 1716"/>
              <a:gd name="T61" fmla="*/ 825 h 1718"/>
              <a:gd name="T62" fmla="*/ 11 w 1716"/>
              <a:gd name="T63" fmla="*/ 797 h 1718"/>
              <a:gd name="T64" fmla="*/ 26 w 1716"/>
              <a:gd name="T65" fmla="*/ 733 h 1718"/>
              <a:gd name="T66" fmla="*/ 1699 w 1716"/>
              <a:gd name="T67" fmla="*/ 735 h 1718"/>
              <a:gd name="T68" fmla="*/ 1647 w 1716"/>
              <a:gd name="T69" fmla="*/ 569 h 1718"/>
              <a:gd name="T70" fmla="*/ 1704 w 1716"/>
              <a:gd name="T71" fmla="*/ 714 h 1718"/>
              <a:gd name="T72" fmla="*/ 78 w 1716"/>
              <a:gd name="T73" fmla="*/ 545 h 1718"/>
              <a:gd name="T74" fmla="*/ 98 w 1716"/>
              <a:gd name="T75" fmla="*/ 461 h 1718"/>
              <a:gd name="T76" fmla="*/ 81 w 1716"/>
              <a:gd name="T77" fmla="*/ 524 h 1718"/>
              <a:gd name="T78" fmla="*/ 1624 w 1716"/>
              <a:gd name="T79" fmla="*/ 478 h 1718"/>
              <a:gd name="T80" fmla="*/ 1479 w 1716"/>
              <a:gd name="T81" fmla="*/ 292 h 1718"/>
              <a:gd name="T82" fmla="*/ 1610 w 1716"/>
              <a:gd name="T83" fmla="*/ 446 h 1718"/>
              <a:gd name="T84" fmla="*/ 224 w 1716"/>
              <a:gd name="T85" fmla="*/ 307 h 1718"/>
              <a:gd name="T86" fmla="*/ 237 w 1716"/>
              <a:gd name="T87" fmla="*/ 267 h 1718"/>
              <a:gd name="T88" fmla="*/ 242 w 1716"/>
              <a:gd name="T89" fmla="*/ 286 h 1718"/>
              <a:gd name="T90" fmla="*/ 1454 w 1716"/>
              <a:gd name="T91" fmla="*/ 242 h 1718"/>
              <a:gd name="T92" fmla="*/ 1287 w 1716"/>
              <a:gd name="T93" fmla="*/ 136 h 1718"/>
              <a:gd name="T94" fmla="*/ 1434 w 1716"/>
              <a:gd name="T95" fmla="*/ 235 h 1718"/>
              <a:gd name="T96" fmla="*/ 439 w 1716"/>
              <a:gd name="T97" fmla="*/ 130 h 1718"/>
              <a:gd name="T98" fmla="*/ 518 w 1716"/>
              <a:gd name="T99" fmla="*/ 81 h 1718"/>
              <a:gd name="T100" fmla="*/ 1212 w 1716"/>
              <a:gd name="T101" fmla="*/ 97 h 1718"/>
              <a:gd name="T102" fmla="*/ 1190 w 1716"/>
              <a:gd name="T103" fmla="*/ 86 h 1718"/>
              <a:gd name="T104" fmla="*/ 1030 w 1716"/>
              <a:gd name="T105" fmla="*/ 19 h 1718"/>
              <a:gd name="T106" fmla="*/ 582 w 1716"/>
              <a:gd name="T107" fmla="*/ 64 h 1718"/>
              <a:gd name="T108" fmla="*/ 639 w 1716"/>
              <a:gd name="T109" fmla="*/ 47 h 1718"/>
              <a:gd name="T110" fmla="*/ 662 w 1716"/>
              <a:gd name="T111" fmla="*/ 24 h 1718"/>
              <a:gd name="T112" fmla="*/ 683 w 1716"/>
              <a:gd name="T113" fmla="*/ 28 h 1718"/>
              <a:gd name="T114" fmla="*/ 916 w 1716"/>
              <a:gd name="T115" fmla="*/ 20 h 1718"/>
              <a:gd name="T116" fmla="*/ 945 w 1716"/>
              <a:gd name="T117" fmla="*/ 23 h 1718"/>
              <a:gd name="T118" fmla="*/ 945 w 1716"/>
              <a:gd name="T119" fmla="*/ 23 h 1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16" h="1718">
                <a:moveTo>
                  <a:pt x="859" y="1718"/>
                </a:moveTo>
                <a:cubicBezTo>
                  <a:pt x="855" y="1718"/>
                  <a:pt x="852" y="1718"/>
                  <a:pt x="849" y="1718"/>
                </a:cubicBezTo>
                <a:cubicBezTo>
                  <a:pt x="836" y="1718"/>
                  <a:pt x="822" y="1717"/>
                  <a:pt x="809" y="1716"/>
                </a:cubicBezTo>
                <a:cubicBezTo>
                  <a:pt x="753" y="1713"/>
                  <a:pt x="696" y="1704"/>
                  <a:pt x="641" y="1690"/>
                </a:cubicBezTo>
                <a:cubicBezTo>
                  <a:pt x="640" y="1689"/>
                  <a:pt x="640" y="1689"/>
                  <a:pt x="640" y="1689"/>
                </a:cubicBezTo>
                <a:cubicBezTo>
                  <a:pt x="638" y="1689"/>
                  <a:pt x="636" y="1688"/>
                  <a:pt x="635" y="1686"/>
                </a:cubicBezTo>
                <a:cubicBezTo>
                  <a:pt x="634" y="1684"/>
                  <a:pt x="634" y="1681"/>
                  <a:pt x="634" y="1679"/>
                </a:cubicBezTo>
                <a:cubicBezTo>
                  <a:pt x="635" y="1675"/>
                  <a:pt x="640" y="1672"/>
                  <a:pt x="645" y="1673"/>
                </a:cubicBezTo>
                <a:cubicBezTo>
                  <a:pt x="699" y="1687"/>
                  <a:pt x="755" y="1696"/>
                  <a:pt x="810" y="1699"/>
                </a:cubicBezTo>
                <a:cubicBezTo>
                  <a:pt x="823" y="1700"/>
                  <a:pt x="836" y="1701"/>
                  <a:pt x="849" y="1701"/>
                </a:cubicBezTo>
                <a:cubicBezTo>
                  <a:pt x="855" y="1701"/>
                  <a:pt x="861" y="1701"/>
                  <a:pt x="866" y="1701"/>
                </a:cubicBezTo>
                <a:cubicBezTo>
                  <a:pt x="866" y="1701"/>
                  <a:pt x="866" y="1701"/>
                  <a:pt x="866" y="1701"/>
                </a:cubicBezTo>
                <a:cubicBezTo>
                  <a:pt x="871" y="1701"/>
                  <a:pt x="875" y="1704"/>
                  <a:pt x="875" y="1709"/>
                </a:cubicBezTo>
                <a:cubicBezTo>
                  <a:pt x="875" y="1714"/>
                  <a:pt x="871" y="1718"/>
                  <a:pt x="866" y="1718"/>
                </a:cubicBezTo>
                <a:cubicBezTo>
                  <a:pt x="864" y="1718"/>
                  <a:pt x="862" y="1718"/>
                  <a:pt x="859" y="1718"/>
                </a:cubicBezTo>
                <a:close/>
                <a:moveTo>
                  <a:pt x="895" y="1717"/>
                </a:moveTo>
                <a:cubicBezTo>
                  <a:pt x="890" y="1717"/>
                  <a:pt x="886" y="1713"/>
                  <a:pt x="886" y="1709"/>
                </a:cubicBezTo>
                <a:cubicBezTo>
                  <a:pt x="886" y="1707"/>
                  <a:pt x="887" y="1704"/>
                  <a:pt x="888" y="1703"/>
                </a:cubicBezTo>
                <a:cubicBezTo>
                  <a:pt x="890" y="1701"/>
                  <a:pt x="892" y="1700"/>
                  <a:pt x="894" y="1700"/>
                </a:cubicBezTo>
                <a:cubicBezTo>
                  <a:pt x="894" y="1700"/>
                  <a:pt x="894" y="1700"/>
                  <a:pt x="894" y="1700"/>
                </a:cubicBezTo>
                <a:cubicBezTo>
                  <a:pt x="899" y="1700"/>
                  <a:pt x="903" y="1703"/>
                  <a:pt x="903" y="1708"/>
                </a:cubicBezTo>
                <a:cubicBezTo>
                  <a:pt x="903" y="1713"/>
                  <a:pt x="900" y="1717"/>
                  <a:pt x="895" y="1717"/>
                </a:cubicBezTo>
                <a:cubicBezTo>
                  <a:pt x="895" y="1717"/>
                  <a:pt x="895" y="1717"/>
                  <a:pt x="895" y="1717"/>
                </a:cubicBezTo>
                <a:cubicBezTo>
                  <a:pt x="895" y="1717"/>
                  <a:pt x="895" y="1717"/>
                  <a:pt x="895" y="1717"/>
                </a:cubicBezTo>
                <a:close/>
                <a:moveTo>
                  <a:pt x="923" y="1715"/>
                </a:moveTo>
                <a:cubicBezTo>
                  <a:pt x="923" y="1715"/>
                  <a:pt x="923" y="1715"/>
                  <a:pt x="923" y="1715"/>
                </a:cubicBezTo>
                <a:cubicBezTo>
                  <a:pt x="919" y="1715"/>
                  <a:pt x="915" y="1712"/>
                  <a:pt x="914" y="1707"/>
                </a:cubicBezTo>
                <a:cubicBezTo>
                  <a:pt x="914" y="1705"/>
                  <a:pt x="915" y="1703"/>
                  <a:pt x="916" y="1701"/>
                </a:cubicBezTo>
                <a:cubicBezTo>
                  <a:pt x="918" y="1700"/>
                  <a:pt x="920" y="1698"/>
                  <a:pt x="922" y="1698"/>
                </a:cubicBezTo>
                <a:cubicBezTo>
                  <a:pt x="978" y="1694"/>
                  <a:pt x="1033" y="1684"/>
                  <a:pt x="1087" y="1669"/>
                </a:cubicBezTo>
                <a:cubicBezTo>
                  <a:pt x="1105" y="1664"/>
                  <a:pt x="1123" y="1658"/>
                  <a:pt x="1141" y="1652"/>
                </a:cubicBezTo>
                <a:cubicBezTo>
                  <a:pt x="1145" y="1650"/>
                  <a:pt x="1150" y="1653"/>
                  <a:pt x="1152" y="1657"/>
                </a:cubicBezTo>
                <a:cubicBezTo>
                  <a:pt x="1152" y="1659"/>
                  <a:pt x="1152" y="1661"/>
                  <a:pt x="1151" y="1663"/>
                </a:cubicBezTo>
                <a:cubicBezTo>
                  <a:pt x="1150" y="1665"/>
                  <a:pt x="1148" y="1667"/>
                  <a:pt x="1146" y="1668"/>
                </a:cubicBezTo>
                <a:cubicBezTo>
                  <a:pt x="1128" y="1674"/>
                  <a:pt x="1110" y="1680"/>
                  <a:pt x="1092" y="1685"/>
                </a:cubicBezTo>
                <a:cubicBezTo>
                  <a:pt x="1037" y="1701"/>
                  <a:pt x="980" y="1711"/>
                  <a:pt x="923" y="1715"/>
                </a:cubicBezTo>
                <a:close/>
                <a:moveTo>
                  <a:pt x="615" y="1682"/>
                </a:moveTo>
                <a:cubicBezTo>
                  <a:pt x="614" y="1682"/>
                  <a:pt x="614" y="1682"/>
                  <a:pt x="613" y="1682"/>
                </a:cubicBezTo>
                <a:cubicBezTo>
                  <a:pt x="608" y="1680"/>
                  <a:pt x="606" y="1676"/>
                  <a:pt x="607" y="1671"/>
                </a:cubicBezTo>
                <a:cubicBezTo>
                  <a:pt x="608" y="1667"/>
                  <a:pt x="613" y="1664"/>
                  <a:pt x="618" y="1665"/>
                </a:cubicBezTo>
                <a:cubicBezTo>
                  <a:pt x="620" y="1666"/>
                  <a:pt x="622" y="1668"/>
                  <a:pt x="623" y="1670"/>
                </a:cubicBezTo>
                <a:cubicBezTo>
                  <a:pt x="624" y="1672"/>
                  <a:pt x="624" y="1674"/>
                  <a:pt x="623" y="1676"/>
                </a:cubicBezTo>
                <a:cubicBezTo>
                  <a:pt x="622" y="1680"/>
                  <a:pt x="619" y="1682"/>
                  <a:pt x="615" y="1682"/>
                </a:cubicBezTo>
                <a:close/>
                <a:moveTo>
                  <a:pt x="588" y="1674"/>
                </a:moveTo>
                <a:cubicBezTo>
                  <a:pt x="587" y="1674"/>
                  <a:pt x="586" y="1673"/>
                  <a:pt x="586" y="1673"/>
                </a:cubicBezTo>
                <a:cubicBezTo>
                  <a:pt x="568" y="1667"/>
                  <a:pt x="550" y="1660"/>
                  <a:pt x="532" y="1653"/>
                </a:cubicBezTo>
                <a:cubicBezTo>
                  <a:pt x="530" y="1652"/>
                  <a:pt x="527" y="1651"/>
                  <a:pt x="525" y="1650"/>
                </a:cubicBezTo>
                <a:cubicBezTo>
                  <a:pt x="475" y="1629"/>
                  <a:pt x="427" y="1603"/>
                  <a:pt x="381" y="1573"/>
                </a:cubicBezTo>
                <a:cubicBezTo>
                  <a:pt x="377" y="1570"/>
                  <a:pt x="376" y="1565"/>
                  <a:pt x="379" y="1561"/>
                </a:cubicBezTo>
                <a:cubicBezTo>
                  <a:pt x="381" y="1557"/>
                  <a:pt x="387" y="1556"/>
                  <a:pt x="390" y="1559"/>
                </a:cubicBezTo>
                <a:cubicBezTo>
                  <a:pt x="435" y="1589"/>
                  <a:pt x="483" y="1614"/>
                  <a:pt x="532" y="1635"/>
                </a:cubicBezTo>
                <a:cubicBezTo>
                  <a:pt x="533" y="1635"/>
                  <a:pt x="535" y="1636"/>
                  <a:pt x="536" y="1637"/>
                </a:cubicBezTo>
                <a:cubicBezTo>
                  <a:pt x="539" y="1637"/>
                  <a:pt x="539" y="1637"/>
                  <a:pt x="539" y="1637"/>
                </a:cubicBezTo>
                <a:cubicBezTo>
                  <a:pt x="556" y="1645"/>
                  <a:pt x="573" y="1651"/>
                  <a:pt x="591" y="1657"/>
                </a:cubicBezTo>
                <a:cubicBezTo>
                  <a:pt x="595" y="1659"/>
                  <a:pt x="598" y="1663"/>
                  <a:pt x="596" y="1668"/>
                </a:cubicBezTo>
                <a:cubicBezTo>
                  <a:pt x="595" y="1671"/>
                  <a:pt x="592" y="1674"/>
                  <a:pt x="588" y="1674"/>
                </a:cubicBezTo>
                <a:close/>
                <a:moveTo>
                  <a:pt x="1170" y="1658"/>
                </a:moveTo>
                <a:cubicBezTo>
                  <a:pt x="1166" y="1658"/>
                  <a:pt x="1163" y="1656"/>
                  <a:pt x="1162" y="1653"/>
                </a:cubicBezTo>
                <a:cubicBezTo>
                  <a:pt x="1161" y="1651"/>
                  <a:pt x="1161" y="1649"/>
                  <a:pt x="1162" y="1646"/>
                </a:cubicBezTo>
                <a:cubicBezTo>
                  <a:pt x="1163" y="1644"/>
                  <a:pt x="1165" y="1643"/>
                  <a:pt x="1167" y="1642"/>
                </a:cubicBezTo>
                <a:cubicBezTo>
                  <a:pt x="1167" y="1642"/>
                  <a:pt x="1167" y="1642"/>
                  <a:pt x="1167" y="1642"/>
                </a:cubicBezTo>
                <a:cubicBezTo>
                  <a:pt x="1167" y="1642"/>
                  <a:pt x="1167" y="1642"/>
                  <a:pt x="1167" y="1642"/>
                </a:cubicBezTo>
                <a:cubicBezTo>
                  <a:pt x="1171" y="1640"/>
                  <a:pt x="1176" y="1643"/>
                  <a:pt x="1178" y="1647"/>
                </a:cubicBezTo>
                <a:cubicBezTo>
                  <a:pt x="1180" y="1651"/>
                  <a:pt x="1177" y="1656"/>
                  <a:pt x="1173" y="1658"/>
                </a:cubicBezTo>
                <a:cubicBezTo>
                  <a:pt x="1172" y="1658"/>
                  <a:pt x="1171" y="1658"/>
                  <a:pt x="1170" y="1658"/>
                </a:cubicBezTo>
                <a:close/>
                <a:moveTo>
                  <a:pt x="1196" y="1648"/>
                </a:moveTo>
                <a:cubicBezTo>
                  <a:pt x="1193" y="1648"/>
                  <a:pt x="1190" y="1645"/>
                  <a:pt x="1188" y="1642"/>
                </a:cubicBezTo>
                <a:cubicBezTo>
                  <a:pt x="1187" y="1640"/>
                  <a:pt x="1187" y="1638"/>
                  <a:pt x="1188" y="1636"/>
                </a:cubicBezTo>
                <a:cubicBezTo>
                  <a:pt x="1189" y="1634"/>
                  <a:pt x="1191" y="1632"/>
                  <a:pt x="1193" y="1631"/>
                </a:cubicBezTo>
                <a:cubicBezTo>
                  <a:pt x="1244" y="1609"/>
                  <a:pt x="1293" y="1581"/>
                  <a:pt x="1339" y="1550"/>
                </a:cubicBezTo>
                <a:cubicBezTo>
                  <a:pt x="1354" y="1539"/>
                  <a:pt x="1369" y="1528"/>
                  <a:pt x="1384" y="1516"/>
                </a:cubicBezTo>
                <a:cubicBezTo>
                  <a:pt x="1388" y="1513"/>
                  <a:pt x="1393" y="1514"/>
                  <a:pt x="1396" y="1517"/>
                </a:cubicBezTo>
                <a:cubicBezTo>
                  <a:pt x="1397" y="1519"/>
                  <a:pt x="1398" y="1521"/>
                  <a:pt x="1398" y="1524"/>
                </a:cubicBezTo>
                <a:cubicBezTo>
                  <a:pt x="1398" y="1526"/>
                  <a:pt x="1396" y="1528"/>
                  <a:pt x="1395" y="1529"/>
                </a:cubicBezTo>
                <a:cubicBezTo>
                  <a:pt x="1380" y="1541"/>
                  <a:pt x="1365" y="1553"/>
                  <a:pt x="1349" y="1563"/>
                </a:cubicBezTo>
                <a:cubicBezTo>
                  <a:pt x="1302" y="1596"/>
                  <a:pt x="1252" y="1624"/>
                  <a:pt x="1199" y="1647"/>
                </a:cubicBezTo>
                <a:cubicBezTo>
                  <a:pt x="1199" y="1647"/>
                  <a:pt x="1199" y="1647"/>
                  <a:pt x="1199" y="1647"/>
                </a:cubicBezTo>
                <a:cubicBezTo>
                  <a:pt x="1199" y="1647"/>
                  <a:pt x="1199" y="1647"/>
                  <a:pt x="1199" y="1647"/>
                </a:cubicBezTo>
                <a:cubicBezTo>
                  <a:pt x="1198" y="1647"/>
                  <a:pt x="1197" y="1648"/>
                  <a:pt x="1196" y="1648"/>
                </a:cubicBezTo>
                <a:close/>
                <a:moveTo>
                  <a:pt x="362" y="1558"/>
                </a:moveTo>
                <a:cubicBezTo>
                  <a:pt x="361" y="1558"/>
                  <a:pt x="359" y="1558"/>
                  <a:pt x="358" y="1557"/>
                </a:cubicBezTo>
                <a:cubicBezTo>
                  <a:pt x="354" y="1554"/>
                  <a:pt x="353" y="1549"/>
                  <a:pt x="356" y="1545"/>
                </a:cubicBezTo>
                <a:cubicBezTo>
                  <a:pt x="358" y="1541"/>
                  <a:pt x="363" y="1540"/>
                  <a:pt x="367" y="1543"/>
                </a:cubicBezTo>
                <a:cubicBezTo>
                  <a:pt x="367" y="1543"/>
                  <a:pt x="367" y="1543"/>
                  <a:pt x="367" y="1543"/>
                </a:cubicBezTo>
                <a:cubicBezTo>
                  <a:pt x="367" y="1543"/>
                  <a:pt x="367" y="1543"/>
                  <a:pt x="367" y="1543"/>
                </a:cubicBezTo>
                <a:cubicBezTo>
                  <a:pt x="371" y="1545"/>
                  <a:pt x="372" y="1551"/>
                  <a:pt x="369" y="1555"/>
                </a:cubicBezTo>
                <a:cubicBezTo>
                  <a:pt x="368" y="1557"/>
                  <a:pt x="365" y="1558"/>
                  <a:pt x="362" y="1558"/>
                </a:cubicBezTo>
                <a:close/>
                <a:moveTo>
                  <a:pt x="340" y="1541"/>
                </a:moveTo>
                <a:cubicBezTo>
                  <a:pt x="338" y="1541"/>
                  <a:pt x="336" y="1541"/>
                  <a:pt x="335" y="1540"/>
                </a:cubicBezTo>
                <a:cubicBezTo>
                  <a:pt x="319" y="1528"/>
                  <a:pt x="305" y="1516"/>
                  <a:pt x="290" y="1503"/>
                </a:cubicBezTo>
                <a:cubicBezTo>
                  <a:pt x="277" y="1491"/>
                  <a:pt x="264" y="1479"/>
                  <a:pt x="251" y="1467"/>
                </a:cubicBezTo>
                <a:cubicBezTo>
                  <a:pt x="224" y="1439"/>
                  <a:pt x="198" y="1409"/>
                  <a:pt x="174" y="1378"/>
                </a:cubicBezTo>
                <a:cubicBezTo>
                  <a:pt x="171" y="1374"/>
                  <a:pt x="172" y="1369"/>
                  <a:pt x="176" y="1366"/>
                </a:cubicBezTo>
                <a:cubicBezTo>
                  <a:pt x="179" y="1363"/>
                  <a:pt x="185" y="1364"/>
                  <a:pt x="188" y="1368"/>
                </a:cubicBezTo>
                <a:cubicBezTo>
                  <a:pt x="211" y="1398"/>
                  <a:pt x="236" y="1428"/>
                  <a:pt x="263" y="1455"/>
                </a:cubicBezTo>
                <a:cubicBezTo>
                  <a:pt x="276" y="1467"/>
                  <a:pt x="288" y="1479"/>
                  <a:pt x="302" y="1491"/>
                </a:cubicBezTo>
                <a:cubicBezTo>
                  <a:pt x="302" y="1491"/>
                  <a:pt x="302" y="1491"/>
                  <a:pt x="302" y="1491"/>
                </a:cubicBezTo>
                <a:cubicBezTo>
                  <a:pt x="316" y="1503"/>
                  <a:pt x="330" y="1515"/>
                  <a:pt x="345" y="1526"/>
                </a:cubicBezTo>
                <a:cubicBezTo>
                  <a:pt x="349" y="1529"/>
                  <a:pt x="349" y="1534"/>
                  <a:pt x="346" y="1538"/>
                </a:cubicBezTo>
                <a:cubicBezTo>
                  <a:pt x="345" y="1540"/>
                  <a:pt x="342" y="1541"/>
                  <a:pt x="340" y="1541"/>
                </a:cubicBezTo>
                <a:close/>
                <a:moveTo>
                  <a:pt x="1411" y="1513"/>
                </a:moveTo>
                <a:cubicBezTo>
                  <a:pt x="1409" y="1513"/>
                  <a:pt x="1406" y="1512"/>
                  <a:pt x="1405" y="1510"/>
                </a:cubicBezTo>
                <a:cubicBezTo>
                  <a:pt x="1403" y="1508"/>
                  <a:pt x="1403" y="1506"/>
                  <a:pt x="1403" y="1504"/>
                </a:cubicBezTo>
                <a:cubicBezTo>
                  <a:pt x="1403" y="1502"/>
                  <a:pt x="1404" y="1500"/>
                  <a:pt x="1406" y="1498"/>
                </a:cubicBezTo>
                <a:cubicBezTo>
                  <a:pt x="1409" y="1495"/>
                  <a:pt x="1415" y="1496"/>
                  <a:pt x="1418" y="1499"/>
                </a:cubicBezTo>
                <a:cubicBezTo>
                  <a:pt x="1421" y="1503"/>
                  <a:pt x="1420" y="1508"/>
                  <a:pt x="1417" y="1511"/>
                </a:cubicBezTo>
                <a:cubicBezTo>
                  <a:pt x="1415" y="1512"/>
                  <a:pt x="1413" y="1513"/>
                  <a:pt x="1411" y="1513"/>
                </a:cubicBezTo>
                <a:close/>
                <a:moveTo>
                  <a:pt x="1432" y="1494"/>
                </a:moveTo>
                <a:cubicBezTo>
                  <a:pt x="1430" y="1494"/>
                  <a:pt x="1428" y="1493"/>
                  <a:pt x="1426" y="1492"/>
                </a:cubicBezTo>
                <a:cubicBezTo>
                  <a:pt x="1423" y="1488"/>
                  <a:pt x="1423" y="1483"/>
                  <a:pt x="1427" y="1480"/>
                </a:cubicBezTo>
                <a:cubicBezTo>
                  <a:pt x="1431" y="1475"/>
                  <a:pt x="1435" y="1471"/>
                  <a:pt x="1439" y="1468"/>
                </a:cubicBezTo>
                <a:cubicBezTo>
                  <a:pt x="1475" y="1433"/>
                  <a:pt x="1509" y="1395"/>
                  <a:pt x="1538" y="1354"/>
                </a:cubicBezTo>
                <a:cubicBezTo>
                  <a:pt x="1549" y="1339"/>
                  <a:pt x="1560" y="1324"/>
                  <a:pt x="1570" y="1308"/>
                </a:cubicBezTo>
                <a:cubicBezTo>
                  <a:pt x="1572" y="1304"/>
                  <a:pt x="1577" y="1303"/>
                  <a:pt x="1581" y="1305"/>
                </a:cubicBezTo>
                <a:cubicBezTo>
                  <a:pt x="1585" y="1308"/>
                  <a:pt x="1586" y="1313"/>
                  <a:pt x="1584" y="1317"/>
                </a:cubicBezTo>
                <a:cubicBezTo>
                  <a:pt x="1574" y="1333"/>
                  <a:pt x="1563" y="1349"/>
                  <a:pt x="1552" y="1364"/>
                </a:cubicBezTo>
                <a:cubicBezTo>
                  <a:pt x="1522" y="1406"/>
                  <a:pt x="1488" y="1445"/>
                  <a:pt x="1451" y="1480"/>
                </a:cubicBezTo>
                <a:cubicBezTo>
                  <a:pt x="1447" y="1484"/>
                  <a:pt x="1442" y="1488"/>
                  <a:pt x="1438" y="1492"/>
                </a:cubicBezTo>
                <a:cubicBezTo>
                  <a:pt x="1438" y="1492"/>
                  <a:pt x="1438" y="1492"/>
                  <a:pt x="1438" y="1492"/>
                </a:cubicBezTo>
                <a:cubicBezTo>
                  <a:pt x="1438" y="1492"/>
                  <a:pt x="1438" y="1492"/>
                  <a:pt x="1438" y="1492"/>
                </a:cubicBezTo>
                <a:cubicBezTo>
                  <a:pt x="1436" y="1494"/>
                  <a:pt x="1434" y="1494"/>
                  <a:pt x="1432" y="1494"/>
                </a:cubicBezTo>
                <a:close/>
                <a:moveTo>
                  <a:pt x="164" y="1358"/>
                </a:moveTo>
                <a:cubicBezTo>
                  <a:pt x="161" y="1358"/>
                  <a:pt x="159" y="1357"/>
                  <a:pt x="157" y="1355"/>
                </a:cubicBezTo>
                <a:cubicBezTo>
                  <a:pt x="157" y="1355"/>
                  <a:pt x="157" y="1355"/>
                  <a:pt x="157" y="1355"/>
                </a:cubicBezTo>
                <a:cubicBezTo>
                  <a:pt x="156" y="1353"/>
                  <a:pt x="155" y="1351"/>
                  <a:pt x="156" y="1348"/>
                </a:cubicBezTo>
                <a:cubicBezTo>
                  <a:pt x="156" y="1346"/>
                  <a:pt x="157" y="1344"/>
                  <a:pt x="159" y="1343"/>
                </a:cubicBezTo>
                <a:cubicBezTo>
                  <a:pt x="163" y="1340"/>
                  <a:pt x="168" y="1341"/>
                  <a:pt x="171" y="1345"/>
                </a:cubicBezTo>
                <a:cubicBezTo>
                  <a:pt x="174" y="1349"/>
                  <a:pt x="173" y="1354"/>
                  <a:pt x="169" y="1357"/>
                </a:cubicBezTo>
                <a:cubicBezTo>
                  <a:pt x="168" y="1358"/>
                  <a:pt x="166" y="1358"/>
                  <a:pt x="164" y="1358"/>
                </a:cubicBezTo>
                <a:close/>
                <a:moveTo>
                  <a:pt x="148" y="1335"/>
                </a:moveTo>
                <a:cubicBezTo>
                  <a:pt x="145" y="1335"/>
                  <a:pt x="143" y="1334"/>
                  <a:pt x="141" y="1331"/>
                </a:cubicBezTo>
                <a:cubicBezTo>
                  <a:pt x="131" y="1315"/>
                  <a:pt x="121" y="1299"/>
                  <a:pt x="111" y="1282"/>
                </a:cubicBezTo>
                <a:cubicBezTo>
                  <a:pt x="95" y="1253"/>
                  <a:pt x="80" y="1223"/>
                  <a:pt x="67" y="1193"/>
                </a:cubicBezTo>
                <a:cubicBezTo>
                  <a:pt x="58" y="1171"/>
                  <a:pt x="50" y="1148"/>
                  <a:pt x="42" y="1126"/>
                </a:cubicBezTo>
                <a:cubicBezTo>
                  <a:pt x="42" y="1124"/>
                  <a:pt x="42" y="1121"/>
                  <a:pt x="43" y="1119"/>
                </a:cubicBezTo>
                <a:cubicBezTo>
                  <a:pt x="44" y="1117"/>
                  <a:pt x="46" y="1116"/>
                  <a:pt x="48" y="1115"/>
                </a:cubicBezTo>
                <a:cubicBezTo>
                  <a:pt x="52" y="1114"/>
                  <a:pt x="57" y="1116"/>
                  <a:pt x="59" y="1121"/>
                </a:cubicBezTo>
                <a:cubicBezTo>
                  <a:pt x="66" y="1143"/>
                  <a:pt x="74" y="1165"/>
                  <a:pt x="83" y="1186"/>
                </a:cubicBezTo>
                <a:cubicBezTo>
                  <a:pt x="96" y="1216"/>
                  <a:pt x="110" y="1246"/>
                  <a:pt x="126" y="1274"/>
                </a:cubicBezTo>
                <a:cubicBezTo>
                  <a:pt x="135" y="1290"/>
                  <a:pt x="145" y="1306"/>
                  <a:pt x="155" y="1322"/>
                </a:cubicBezTo>
                <a:cubicBezTo>
                  <a:pt x="158" y="1326"/>
                  <a:pt x="157" y="1331"/>
                  <a:pt x="153" y="1334"/>
                </a:cubicBezTo>
                <a:cubicBezTo>
                  <a:pt x="151" y="1335"/>
                  <a:pt x="150" y="1335"/>
                  <a:pt x="148" y="1335"/>
                </a:cubicBezTo>
                <a:close/>
                <a:moveTo>
                  <a:pt x="1591" y="1297"/>
                </a:moveTo>
                <a:cubicBezTo>
                  <a:pt x="1590" y="1297"/>
                  <a:pt x="1588" y="1296"/>
                  <a:pt x="1587" y="1296"/>
                </a:cubicBezTo>
                <a:cubicBezTo>
                  <a:pt x="1583" y="1293"/>
                  <a:pt x="1582" y="1288"/>
                  <a:pt x="1584" y="1284"/>
                </a:cubicBezTo>
                <a:cubicBezTo>
                  <a:pt x="1584" y="1284"/>
                  <a:pt x="1584" y="1284"/>
                  <a:pt x="1584" y="1284"/>
                </a:cubicBezTo>
                <a:cubicBezTo>
                  <a:pt x="1584" y="1284"/>
                  <a:pt x="1584" y="1284"/>
                  <a:pt x="1584" y="1284"/>
                </a:cubicBezTo>
                <a:cubicBezTo>
                  <a:pt x="1586" y="1280"/>
                  <a:pt x="1592" y="1279"/>
                  <a:pt x="1596" y="1281"/>
                </a:cubicBezTo>
                <a:cubicBezTo>
                  <a:pt x="1598" y="1282"/>
                  <a:pt x="1599" y="1284"/>
                  <a:pt x="1600" y="1286"/>
                </a:cubicBezTo>
                <a:cubicBezTo>
                  <a:pt x="1600" y="1288"/>
                  <a:pt x="1600" y="1291"/>
                  <a:pt x="1599" y="1293"/>
                </a:cubicBezTo>
                <a:cubicBezTo>
                  <a:pt x="1599" y="1293"/>
                  <a:pt x="1599" y="1293"/>
                  <a:pt x="1599" y="1293"/>
                </a:cubicBezTo>
                <a:cubicBezTo>
                  <a:pt x="1597" y="1295"/>
                  <a:pt x="1594" y="1297"/>
                  <a:pt x="1591" y="1297"/>
                </a:cubicBezTo>
                <a:close/>
                <a:moveTo>
                  <a:pt x="1605" y="1272"/>
                </a:moveTo>
                <a:cubicBezTo>
                  <a:pt x="1604" y="1272"/>
                  <a:pt x="1602" y="1272"/>
                  <a:pt x="1601" y="1271"/>
                </a:cubicBezTo>
                <a:cubicBezTo>
                  <a:pt x="1599" y="1270"/>
                  <a:pt x="1598" y="1268"/>
                  <a:pt x="1597" y="1266"/>
                </a:cubicBezTo>
                <a:cubicBezTo>
                  <a:pt x="1596" y="1264"/>
                  <a:pt x="1597" y="1262"/>
                  <a:pt x="1598" y="1260"/>
                </a:cubicBezTo>
                <a:cubicBezTo>
                  <a:pt x="1608" y="1241"/>
                  <a:pt x="1617" y="1222"/>
                  <a:pt x="1626" y="1203"/>
                </a:cubicBezTo>
                <a:cubicBezTo>
                  <a:pt x="1640" y="1171"/>
                  <a:pt x="1652" y="1138"/>
                  <a:pt x="1662" y="1105"/>
                </a:cubicBezTo>
                <a:cubicBezTo>
                  <a:pt x="1663" y="1105"/>
                  <a:pt x="1663" y="1105"/>
                  <a:pt x="1663" y="1105"/>
                </a:cubicBezTo>
                <a:cubicBezTo>
                  <a:pt x="1668" y="1087"/>
                  <a:pt x="1673" y="1069"/>
                  <a:pt x="1677" y="1051"/>
                </a:cubicBezTo>
                <a:cubicBezTo>
                  <a:pt x="1678" y="1046"/>
                  <a:pt x="1683" y="1043"/>
                  <a:pt x="1687" y="1044"/>
                </a:cubicBezTo>
                <a:cubicBezTo>
                  <a:pt x="1690" y="1045"/>
                  <a:pt x="1691" y="1046"/>
                  <a:pt x="1693" y="1048"/>
                </a:cubicBezTo>
                <a:cubicBezTo>
                  <a:pt x="1694" y="1050"/>
                  <a:pt x="1694" y="1052"/>
                  <a:pt x="1694" y="1055"/>
                </a:cubicBezTo>
                <a:cubicBezTo>
                  <a:pt x="1689" y="1073"/>
                  <a:pt x="1684" y="1092"/>
                  <a:pt x="1679" y="1110"/>
                </a:cubicBezTo>
                <a:cubicBezTo>
                  <a:pt x="1668" y="1144"/>
                  <a:pt x="1656" y="1178"/>
                  <a:pt x="1641" y="1210"/>
                </a:cubicBezTo>
                <a:cubicBezTo>
                  <a:pt x="1633" y="1229"/>
                  <a:pt x="1623" y="1249"/>
                  <a:pt x="1613" y="1268"/>
                </a:cubicBezTo>
                <a:cubicBezTo>
                  <a:pt x="1611" y="1270"/>
                  <a:pt x="1608" y="1272"/>
                  <a:pt x="1605" y="1272"/>
                </a:cubicBezTo>
                <a:close/>
                <a:moveTo>
                  <a:pt x="42" y="1105"/>
                </a:moveTo>
                <a:cubicBezTo>
                  <a:pt x="38" y="1105"/>
                  <a:pt x="35" y="1102"/>
                  <a:pt x="34" y="1098"/>
                </a:cubicBezTo>
                <a:cubicBezTo>
                  <a:pt x="33" y="1094"/>
                  <a:pt x="35" y="1089"/>
                  <a:pt x="40" y="1088"/>
                </a:cubicBezTo>
                <a:cubicBezTo>
                  <a:pt x="44" y="1087"/>
                  <a:pt x="49" y="1089"/>
                  <a:pt x="50" y="1094"/>
                </a:cubicBezTo>
                <a:cubicBezTo>
                  <a:pt x="51" y="1096"/>
                  <a:pt x="51" y="1098"/>
                  <a:pt x="50" y="1100"/>
                </a:cubicBezTo>
                <a:cubicBezTo>
                  <a:pt x="48" y="1102"/>
                  <a:pt x="47" y="1104"/>
                  <a:pt x="44" y="1104"/>
                </a:cubicBezTo>
                <a:cubicBezTo>
                  <a:pt x="44" y="1104"/>
                  <a:pt x="43" y="1105"/>
                  <a:pt x="42" y="1105"/>
                </a:cubicBezTo>
                <a:close/>
                <a:moveTo>
                  <a:pt x="35" y="1077"/>
                </a:moveTo>
                <a:cubicBezTo>
                  <a:pt x="31" y="1077"/>
                  <a:pt x="27" y="1075"/>
                  <a:pt x="26" y="1071"/>
                </a:cubicBezTo>
                <a:cubicBezTo>
                  <a:pt x="22" y="1053"/>
                  <a:pt x="18" y="1034"/>
                  <a:pt x="14" y="1015"/>
                </a:cubicBezTo>
                <a:cubicBezTo>
                  <a:pt x="5" y="967"/>
                  <a:pt x="0" y="918"/>
                  <a:pt x="0" y="870"/>
                </a:cubicBezTo>
                <a:cubicBezTo>
                  <a:pt x="0" y="866"/>
                  <a:pt x="0" y="863"/>
                  <a:pt x="0" y="859"/>
                </a:cubicBezTo>
                <a:cubicBezTo>
                  <a:pt x="0" y="854"/>
                  <a:pt x="0" y="849"/>
                  <a:pt x="0" y="845"/>
                </a:cubicBezTo>
                <a:cubicBezTo>
                  <a:pt x="0" y="840"/>
                  <a:pt x="4" y="836"/>
                  <a:pt x="8" y="836"/>
                </a:cubicBezTo>
                <a:cubicBezTo>
                  <a:pt x="9" y="836"/>
                  <a:pt x="9" y="836"/>
                  <a:pt x="9" y="836"/>
                </a:cubicBezTo>
                <a:cubicBezTo>
                  <a:pt x="11" y="836"/>
                  <a:pt x="13" y="837"/>
                  <a:pt x="14" y="839"/>
                </a:cubicBezTo>
                <a:cubicBezTo>
                  <a:pt x="16" y="841"/>
                  <a:pt x="17" y="843"/>
                  <a:pt x="17" y="845"/>
                </a:cubicBezTo>
                <a:cubicBezTo>
                  <a:pt x="17" y="850"/>
                  <a:pt x="17" y="855"/>
                  <a:pt x="17" y="859"/>
                </a:cubicBezTo>
                <a:cubicBezTo>
                  <a:pt x="17" y="863"/>
                  <a:pt x="17" y="866"/>
                  <a:pt x="17" y="869"/>
                </a:cubicBezTo>
                <a:cubicBezTo>
                  <a:pt x="17" y="917"/>
                  <a:pt x="22" y="965"/>
                  <a:pt x="31" y="1012"/>
                </a:cubicBezTo>
                <a:cubicBezTo>
                  <a:pt x="34" y="1030"/>
                  <a:pt x="38" y="1049"/>
                  <a:pt x="43" y="1067"/>
                </a:cubicBezTo>
                <a:cubicBezTo>
                  <a:pt x="43" y="1069"/>
                  <a:pt x="43" y="1071"/>
                  <a:pt x="42" y="1073"/>
                </a:cubicBezTo>
                <a:cubicBezTo>
                  <a:pt x="41" y="1075"/>
                  <a:pt x="39" y="1077"/>
                  <a:pt x="37" y="1077"/>
                </a:cubicBezTo>
                <a:cubicBezTo>
                  <a:pt x="36" y="1077"/>
                  <a:pt x="35" y="1077"/>
                  <a:pt x="35" y="1077"/>
                </a:cubicBezTo>
                <a:close/>
                <a:moveTo>
                  <a:pt x="1691" y="1034"/>
                </a:moveTo>
                <a:cubicBezTo>
                  <a:pt x="1691" y="1034"/>
                  <a:pt x="1690" y="1034"/>
                  <a:pt x="1690" y="1033"/>
                </a:cubicBezTo>
                <a:cubicBezTo>
                  <a:pt x="1685" y="1033"/>
                  <a:pt x="1682" y="1028"/>
                  <a:pt x="1683" y="1023"/>
                </a:cubicBezTo>
                <a:cubicBezTo>
                  <a:pt x="1684" y="1019"/>
                  <a:pt x="1689" y="1016"/>
                  <a:pt x="1693" y="1017"/>
                </a:cubicBezTo>
                <a:cubicBezTo>
                  <a:pt x="1698" y="1018"/>
                  <a:pt x="1701" y="1022"/>
                  <a:pt x="1700" y="1027"/>
                </a:cubicBezTo>
                <a:cubicBezTo>
                  <a:pt x="1699" y="1031"/>
                  <a:pt x="1695" y="1034"/>
                  <a:pt x="1691" y="1034"/>
                </a:cubicBezTo>
                <a:close/>
                <a:moveTo>
                  <a:pt x="1696" y="1006"/>
                </a:moveTo>
                <a:cubicBezTo>
                  <a:pt x="1696" y="1006"/>
                  <a:pt x="1696" y="1006"/>
                  <a:pt x="1695" y="1006"/>
                </a:cubicBezTo>
                <a:cubicBezTo>
                  <a:pt x="1690" y="1005"/>
                  <a:pt x="1687" y="1001"/>
                  <a:pt x="1688" y="996"/>
                </a:cubicBezTo>
                <a:cubicBezTo>
                  <a:pt x="1694" y="960"/>
                  <a:pt x="1698" y="924"/>
                  <a:pt x="1699" y="888"/>
                </a:cubicBezTo>
                <a:cubicBezTo>
                  <a:pt x="1699" y="878"/>
                  <a:pt x="1699" y="869"/>
                  <a:pt x="1699" y="859"/>
                </a:cubicBezTo>
                <a:cubicBezTo>
                  <a:pt x="1699" y="849"/>
                  <a:pt x="1699" y="839"/>
                  <a:pt x="1699" y="829"/>
                </a:cubicBezTo>
                <a:cubicBezTo>
                  <a:pt x="1699" y="829"/>
                  <a:pt x="1699" y="829"/>
                  <a:pt x="1699" y="829"/>
                </a:cubicBezTo>
                <a:cubicBezTo>
                  <a:pt x="1699" y="829"/>
                  <a:pt x="1699" y="829"/>
                  <a:pt x="1699" y="829"/>
                </a:cubicBezTo>
                <a:cubicBezTo>
                  <a:pt x="1698" y="810"/>
                  <a:pt x="1697" y="791"/>
                  <a:pt x="1695" y="773"/>
                </a:cubicBezTo>
                <a:cubicBezTo>
                  <a:pt x="1694" y="768"/>
                  <a:pt x="1698" y="764"/>
                  <a:pt x="1702" y="763"/>
                </a:cubicBezTo>
                <a:cubicBezTo>
                  <a:pt x="1707" y="763"/>
                  <a:pt x="1711" y="766"/>
                  <a:pt x="1712" y="771"/>
                </a:cubicBezTo>
                <a:cubicBezTo>
                  <a:pt x="1714" y="790"/>
                  <a:pt x="1715" y="809"/>
                  <a:pt x="1716" y="828"/>
                </a:cubicBezTo>
                <a:cubicBezTo>
                  <a:pt x="1716" y="838"/>
                  <a:pt x="1716" y="849"/>
                  <a:pt x="1716" y="859"/>
                </a:cubicBezTo>
                <a:cubicBezTo>
                  <a:pt x="1716" y="869"/>
                  <a:pt x="1716" y="879"/>
                  <a:pt x="1716" y="888"/>
                </a:cubicBezTo>
                <a:cubicBezTo>
                  <a:pt x="1715" y="925"/>
                  <a:pt x="1711" y="962"/>
                  <a:pt x="1705" y="998"/>
                </a:cubicBezTo>
                <a:cubicBezTo>
                  <a:pt x="1705" y="998"/>
                  <a:pt x="1705" y="998"/>
                  <a:pt x="1705" y="998"/>
                </a:cubicBezTo>
                <a:cubicBezTo>
                  <a:pt x="1705" y="999"/>
                  <a:pt x="1705" y="999"/>
                  <a:pt x="1705" y="999"/>
                </a:cubicBezTo>
                <a:cubicBezTo>
                  <a:pt x="1704" y="1003"/>
                  <a:pt x="1701" y="1006"/>
                  <a:pt x="1696" y="1006"/>
                </a:cubicBezTo>
                <a:close/>
                <a:moveTo>
                  <a:pt x="9" y="825"/>
                </a:moveTo>
                <a:cubicBezTo>
                  <a:pt x="9" y="825"/>
                  <a:pt x="9" y="825"/>
                  <a:pt x="9" y="825"/>
                </a:cubicBezTo>
                <a:cubicBezTo>
                  <a:pt x="4" y="825"/>
                  <a:pt x="1" y="821"/>
                  <a:pt x="1" y="816"/>
                </a:cubicBezTo>
                <a:cubicBezTo>
                  <a:pt x="1" y="811"/>
                  <a:pt x="5" y="808"/>
                  <a:pt x="10" y="808"/>
                </a:cubicBezTo>
                <a:cubicBezTo>
                  <a:pt x="14" y="808"/>
                  <a:pt x="18" y="812"/>
                  <a:pt x="18" y="817"/>
                </a:cubicBezTo>
                <a:cubicBezTo>
                  <a:pt x="18" y="821"/>
                  <a:pt x="14" y="825"/>
                  <a:pt x="9" y="825"/>
                </a:cubicBezTo>
                <a:close/>
                <a:moveTo>
                  <a:pt x="11" y="797"/>
                </a:moveTo>
                <a:cubicBezTo>
                  <a:pt x="11" y="797"/>
                  <a:pt x="11" y="797"/>
                  <a:pt x="11" y="797"/>
                </a:cubicBezTo>
                <a:cubicBezTo>
                  <a:pt x="11" y="797"/>
                  <a:pt x="11" y="797"/>
                  <a:pt x="11" y="797"/>
                </a:cubicBezTo>
                <a:cubicBezTo>
                  <a:pt x="8" y="797"/>
                  <a:pt x="6" y="796"/>
                  <a:pt x="5" y="794"/>
                </a:cubicBezTo>
                <a:cubicBezTo>
                  <a:pt x="3" y="792"/>
                  <a:pt x="3" y="790"/>
                  <a:pt x="3" y="788"/>
                </a:cubicBezTo>
                <a:cubicBezTo>
                  <a:pt x="4" y="769"/>
                  <a:pt x="7" y="750"/>
                  <a:pt x="10" y="731"/>
                </a:cubicBezTo>
                <a:cubicBezTo>
                  <a:pt x="18" y="674"/>
                  <a:pt x="32" y="619"/>
                  <a:pt x="52" y="565"/>
                </a:cubicBezTo>
                <a:cubicBezTo>
                  <a:pt x="54" y="561"/>
                  <a:pt x="59" y="558"/>
                  <a:pt x="63" y="560"/>
                </a:cubicBezTo>
                <a:cubicBezTo>
                  <a:pt x="67" y="562"/>
                  <a:pt x="70" y="567"/>
                  <a:pt x="68" y="571"/>
                </a:cubicBezTo>
                <a:cubicBezTo>
                  <a:pt x="49" y="623"/>
                  <a:pt x="35" y="678"/>
                  <a:pt x="26" y="733"/>
                </a:cubicBezTo>
                <a:cubicBezTo>
                  <a:pt x="24" y="752"/>
                  <a:pt x="21" y="771"/>
                  <a:pt x="20" y="789"/>
                </a:cubicBezTo>
                <a:cubicBezTo>
                  <a:pt x="19" y="793"/>
                  <a:pt x="16" y="797"/>
                  <a:pt x="11" y="797"/>
                </a:cubicBezTo>
                <a:close/>
                <a:moveTo>
                  <a:pt x="1700" y="752"/>
                </a:moveTo>
                <a:cubicBezTo>
                  <a:pt x="1696" y="752"/>
                  <a:pt x="1692" y="749"/>
                  <a:pt x="1691" y="745"/>
                </a:cubicBezTo>
                <a:cubicBezTo>
                  <a:pt x="1691" y="745"/>
                  <a:pt x="1691" y="745"/>
                  <a:pt x="1691" y="745"/>
                </a:cubicBezTo>
                <a:cubicBezTo>
                  <a:pt x="1691" y="743"/>
                  <a:pt x="1692" y="740"/>
                  <a:pt x="1693" y="739"/>
                </a:cubicBezTo>
                <a:cubicBezTo>
                  <a:pt x="1694" y="737"/>
                  <a:pt x="1696" y="736"/>
                  <a:pt x="1699" y="735"/>
                </a:cubicBezTo>
                <a:cubicBezTo>
                  <a:pt x="1703" y="735"/>
                  <a:pt x="1708" y="738"/>
                  <a:pt x="1708" y="743"/>
                </a:cubicBezTo>
                <a:cubicBezTo>
                  <a:pt x="1709" y="745"/>
                  <a:pt x="1708" y="747"/>
                  <a:pt x="1707" y="749"/>
                </a:cubicBezTo>
                <a:cubicBezTo>
                  <a:pt x="1705" y="751"/>
                  <a:pt x="1703" y="752"/>
                  <a:pt x="1701" y="752"/>
                </a:cubicBezTo>
                <a:cubicBezTo>
                  <a:pt x="1701" y="752"/>
                  <a:pt x="1700" y="752"/>
                  <a:pt x="1700" y="752"/>
                </a:cubicBezTo>
                <a:close/>
                <a:moveTo>
                  <a:pt x="1695" y="724"/>
                </a:moveTo>
                <a:cubicBezTo>
                  <a:pt x="1691" y="724"/>
                  <a:pt x="1688" y="721"/>
                  <a:pt x="1687" y="717"/>
                </a:cubicBezTo>
                <a:cubicBezTo>
                  <a:pt x="1678" y="667"/>
                  <a:pt x="1665" y="617"/>
                  <a:pt x="1647" y="569"/>
                </a:cubicBezTo>
                <a:cubicBezTo>
                  <a:pt x="1646" y="564"/>
                  <a:pt x="1644" y="560"/>
                  <a:pt x="1642" y="556"/>
                </a:cubicBezTo>
                <a:cubicBezTo>
                  <a:pt x="1635" y="538"/>
                  <a:pt x="1628" y="521"/>
                  <a:pt x="1620" y="504"/>
                </a:cubicBezTo>
                <a:cubicBezTo>
                  <a:pt x="1618" y="500"/>
                  <a:pt x="1620" y="495"/>
                  <a:pt x="1624" y="493"/>
                </a:cubicBezTo>
                <a:cubicBezTo>
                  <a:pt x="1628" y="491"/>
                  <a:pt x="1634" y="493"/>
                  <a:pt x="1636" y="497"/>
                </a:cubicBezTo>
                <a:cubicBezTo>
                  <a:pt x="1644" y="514"/>
                  <a:pt x="1651" y="532"/>
                  <a:pt x="1658" y="549"/>
                </a:cubicBezTo>
                <a:cubicBezTo>
                  <a:pt x="1660" y="554"/>
                  <a:pt x="1661" y="558"/>
                  <a:pt x="1663" y="563"/>
                </a:cubicBezTo>
                <a:cubicBezTo>
                  <a:pt x="1681" y="612"/>
                  <a:pt x="1695" y="663"/>
                  <a:pt x="1704" y="714"/>
                </a:cubicBezTo>
                <a:cubicBezTo>
                  <a:pt x="1705" y="719"/>
                  <a:pt x="1701" y="723"/>
                  <a:pt x="1697" y="724"/>
                </a:cubicBezTo>
                <a:cubicBezTo>
                  <a:pt x="1696" y="724"/>
                  <a:pt x="1696" y="724"/>
                  <a:pt x="1695" y="724"/>
                </a:cubicBezTo>
                <a:close/>
                <a:moveTo>
                  <a:pt x="70" y="550"/>
                </a:moveTo>
                <a:cubicBezTo>
                  <a:pt x="69" y="550"/>
                  <a:pt x="68" y="550"/>
                  <a:pt x="67" y="550"/>
                </a:cubicBezTo>
                <a:cubicBezTo>
                  <a:pt x="63" y="548"/>
                  <a:pt x="61" y="543"/>
                  <a:pt x="62" y="538"/>
                </a:cubicBezTo>
                <a:cubicBezTo>
                  <a:pt x="64" y="534"/>
                  <a:pt x="69" y="532"/>
                  <a:pt x="73" y="534"/>
                </a:cubicBezTo>
                <a:cubicBezTo>
                  <a:pt x="78" y="536"/>
                  <a:pt x="80" y="540"/>
                  <a:pt x="78" y="545"/>
                </a:cubicBezTo>
                <a:cubicBezTo>
                  <a:pt x="77" y="548"/>
                  <a:pt x="74" y="550"/>
                  <a:pt x="70" y="550"/>
                </a:cubicBezTo>
                <a:close/>
                <a:moveTo>
                  <a:pt x="81" y="524"/>
                </a:moveTo>
                <a:cubicBezTo>
                  <a:pt x="80" y="524"/>
                  <a:pt x="79" y="524"/>
                  <a:pt x="78" y="523"/>
                </a:cubicBezTo>
                <a:cubicBezTo>
                  <a:pt x="76" y="522"/>
                  <a:pt x="74" y="521"/>
                  <a:pt x="73" y="519"/>
                </a:cubicBezTo>
                <a:cubicBezTo>
                  <a:pt x="72" y="517"/>
                  <a:pt x="73" y="514"/>
                  <a:pt x="73" y="512"/>
                </a:cubicBezTo>
                <a:cubicBezTo>
                  <a:pt x="81" y="495"/>
                  <a:pt x="89" y="478"/>
                  <a:pt x="98" y="461"/>
                </a:cubicBezTo>
                <a:cubicBezTo>
                  <a:pt x="98" y="461"/>
                  <a:pt x="98" y="461"/>
                  <a:pt x="98" y="461"/>
                </a:cubicBezTo>
                <a:cubicBezTo>
                  <a:pt x="98" y="461"/>
                  <a:pt x="98" y="461"/>
                  <a:pt x="98" y="460"/>
                </a:cubicBezTo>
                <a:cubicBezTo>
                  <a:pt x="125" y="410"/>
                  <a:pt x="157" y="362"/>
                  <a:pt x="192" y="318"/>
                </a:cubicBezTo>
                <a:cubicBezTo>
                  <a:pt x="195" y="314"/>
                  <a:pt x="201" y="314"/>
                  <a:pt x="204" y="317"/>
                </a:cubicBezTo>
                <a:cubicBezTo>
                  <a:pt x="208" y="320"/>
                  <a:pt x="209" y="325"/>
                  <a:pt x="206" y="329"/>
                </a:cubicBezTo>
                <a:cubicBezTo>
                  <a:pt x="170" y="372"/>
                  <a:pt x="139" y="419"/>
                  <a:pt x="113" y="469"/>
                </a:cubicBezTo>
                <a:cubicBezTo>
                  <a:pt x="105" y="485"/>
                  <a:pt x="96" y="502"/>
                  <a:pt x="89" y="519"/>
                </a:cubicBezTo>
                <a:cubicBezTo>
                  <a:pt x="88" y="522"/>
                  <a:pt x="85" y="524"/>
                  <a:pt x="81" y="524"/>
                </a:cubicBezTo>
                <a:close/>
                <a:moveTo>
                  <a:pt x="1616" y="484"/>
                </a:moveTo>
                <a:cubicBezTo>
                  <a:pt x="1613" y="484"/>
                  <a:pt x="1610" y="482"/>
                  <a:pt x="1608" y="480"/>
                </a:cubicBezTo>
                <a:cubicBezTo>
                  <a:pt x="1608" y="480"/>
                  <a:pt x="1608" y="480"/>
                  <a:pt x="1608" y="480"/>
                </a:cubicBezTo>
                <a:cubicBezTo>
                  <a:pt x="1608" y="479"/>
                  <a:pt x="1608" y="479"/>
                  <a:pt x="1608" y="479"/>
                </a:cubicBezTo>
                <a:cubicBezTo>
                  <a:pt x="1606" y="475"/>
                  <a:pt x="1608" y="470"/>
                  <a:pt x="1612" y="467"/>
                </a:cubicBezTo>
                <a:cubicBezTo>
                  <a:pt x="1616" y="465"/>
                  <a:pt x="1621" y="467"/>
                  <a:pt x="1623" y="471"/>
                </a:cubicBezTo>
                <a:cubicBezTo>
                  <a:pt x="1624" y="473"/>
                  <a:pt x="1624" y="476"/>
                  <a:pt x="1624" y="478"/>
                </a:cubicBezTo>
                <a:cubicBezTo>
                  <a:pt x="1623" y="480"/>
                  <a:pt x="1621" y="482"/>
                  <a:pt x="1619" y="483"/>
                </a:cubicBezTo>
                <a:cubicBezTo>
                  <a:pt x="1618" y="483"/>
                  <a:pt x="1617" y="484"/>
                  <a:pt x="1616" y="484"/>
                </a:cubicBezTo>
                <a:close/>
                <a:moveTo>
                  <a:pt x="1602" y="459"/>
                </a:moveTo>
                <a:cubicBezTo>
                  <a:pt x="1599" y="459"/>
                  <a:pt x="1596" y="457"/>
                  <a:pt x="1595" y="454"/>
                </a:cubicBezTo>
                <a:cubicBezTo>
                  <a:pt x="1568" y="405"/>
                  <a:pt x="1536" y="358"/>
                  <a:pt x="1500" y="316"/>
                </a:cubicBezTo>
                <a:cubicBezTo>
                  <a:pt x="1500" y="316"/>
                  <a:pt x="1500" y="316"/>
                  <a:pt x="1500" y="316"/>
                </a:cubicBezTo>
                <a:cubicBezTo>
                  <a:pt x="1493" y="308"/>
                  <a:pt x="1486" y="300"/>
                  <a:pt x="1479" y="292"/>
                </a:cubicBezTo>
                <a:cubicBezTo>
                  <a:pt x="1474" y="286"/>
                  <a:pt x="1468" y="280"/>
                  <a:pt x="1462" y="274"/>
                </a:cubicBezTo>
                <a:cubicBezTo>
                  <a:pt x="1461" y="273"/>
                  <a:pt x="1460" y="271"/>
                  <a:pt x="1460" y="268"/>
                </a:cubicBezTo>
                <a:cubicBezTo>
                  <a:pt x="1460" y="266"/>
                  <a:pt x="1461" y="264"/>
                  <a:pt x="1463" y="262"/>
                </a:cubicBezTo>
                <a:cubicBezTo>
                  <a:pt x="1466" y="259"/>
                  <a:pt x="1471" y="259"/>
                  <a:pt x="1475" y="263"/>
                </a:cubicBezTo>
                <a:cubicBezTo>
                  <a:pt x="1480" y="268"/>
                  <a:pt x="1486" y="275"/>
                  <a:pt x="1492" y="281"/>
                </a:cubicBezTo>
                <a:cubicBezTo>
                  <a:pt x="1499" y="289"/>
                  <a:pt x="1506" y="297"/>
                  <a:pt x="1513" y="305"/>
                </a:cubicBezTo>
                <a:cubicBezTo>
                  <a:pt x="1550" y="348"/>
                  <a:pt x="1582" y="396"/>
                  <a:pt x="1610" y="446"/>
                </a:cubicBezTo>
                <a:cubicBezTo>
                  <a:pt x="1612" y="450"/>
                  <a:pt x="1611" y="455"/>
                  <a:pt x="1606" y="457"/>
                </a:cubicBezTo>
                <a:cubicBezTo>
                  <a:pt x="1605" y="458"/>
                  <a:pt x="1604" y="459"/>
                  <a:pt x="1602" y="459"/>
                </a:cubicBezTo>
                <a:close/>
                <a:moveTo>
                  <a:pt x="217" y="310"/>
                </a:moveTo>
                <a:cubicBezTo>
                  <a:pt x="215" y="310"/>
                  <a:pt x="213" y="309"/>
                  <a:pt x="212" y="308"/>
                </a:cubicBezTo>
                <a:cubicBezTo>
                  <a:pt x="208" y="305"/>
                  <a:pt x="208" y="299"/>
                  <a:pt x="211" y="296"/>
                </a:cubicBezTo>
                <a:cubicBezTo>
                  <a:pt x="214" y="293"/>
                  <a:pt x="219" y="292"/>
                  <a:pt x="223" y="295"/>
                </a:cubicBezTo>
                <a:cubicBezTo>
                  <a:pt x="226" y="298"/>
                  <a:pt x="227" y="304"/>
                  <a:pt x="224" y="307"/>
                </a:cubicBezTo>
                <a:cubicBezTo>
                  <a:pt x="224" y="307"/>
                  <a:pt x="224" y="307"/>
                  <a:pt x="224" y="307"/>
                </a:cubicBezTo>
                <a:cubicBezTo>
                  <a:pt x="222" y="309"/>
                  <a:pt x="220" y="310"/>
                  <a:pt x="217" y="310"/>
                </a:cubicBezTo>
                <a:close/>
                <a:moveTo>
                  <a:pt x="236" y="289"/>
                </a:moveTo>
                <a:cubicBezTo>
                  <a:pt x="234" y="289"/>
                  <a:pt x="232" y="288"/>
                  <a:pt x="230" y="287"/>
                </a:cubicBezTo>
                <a:cubicBezTo>
                  <a:pt x="229" y="285"/>
                  <a:pt x="228" y="283"/>
                  <a:pt x="228" y="281"/>
                </a:cubicBezTo>
                <a:cubicBezTo>
                  <a:pt x="228" y="279"/>
                  <a:pt x="228" y="276"/>
                  <a:pt x="230" y="275"/>
                </a:cubicBezTo>
                <a:cubicBezTo>
                  <a:pt x="232" y="272"/>
                  <a:pt x="235" y="269"/>
                  <a:pt x="237" y="267"/>
                </a:cubicBezTo>
                <a:cubicBezTo>
                  <a:pt x="248" y="256"/>
                  <a:pt x="259" y="245"/>
                  <a:pt x="270" y="234"/>
                </a:cubicBezTo>
                <a:cubicBezTo>
                  <a:pt x="312" y="195"/>
                  <a:pt x="357" y="160"/>
                  <a:pt x="406" y="130"/>
                </a:cubicBezTo>
                <a:cubicBezTo>
                  <a:pt x="410" y="128"/>
                  <a:pt x="415" y="129"/>
                  <a:pt x="418" y="133"/>
                </a:cubicBezTo>
                <a:cubicBezTo>
                  <a:pt x="420" y="137"/>
                  <a:pt x="419" y="142"/>
                  <a:pt x="415" y="144"/>
                </a:cubicBezTo>
                <a:cubicBezTo>
                  <a:pt x="367" y="174"/>
                  <a:pt x="322" y="208"/>
                  <a:pt x="282" y="247"/>
                </a:cubicBezTo>
                <a:cubicBezTo>
                  <a:pt x="271" y="257"/>
                  <a:pt x="260" y="268"/>
                  <a:pt x="250" y="279"/>
                </a:cubicBezTo>
                <a:cubicBezTo>
                  <a:pt x="247" y="281"/>
                  <a:pt x="245" y="284"/>
                  <a:pt x="242" y="286"/>
                </a:cubicBezTo>
                <a:cubicBezTo>
                  <a:pt x="241" y="288"/>
                  <a:pt x="238" y="289"/>
                  <a:pt x="236" y="289"/>
                </a:cubicBezTo>
                <a:close/>
                <a:moveTo>
                  <a:pt x="1449" y="257"/>
                </a:moveTo>
                <a:cubicBezTo>
                  <a:pt x="1446" y="257"/>
                  <a:pt x="1444" y="256"/>
                  <a:pt x="1443" y="255"/>
                </a:cubicBezTo>
                <a:cubicBezTo>
                  <a:pt x="1441" y="253"/>
                  <a:pt x="1440" y="251"/>
                  <a:pt x="1440" y="249"/>
                </a:cubicBezTo>
                <a:cubicBezTo>
                  <a:pt x="1440" y="246"/>
                  <a:pt x="1441" y="244"/>
                  <a:pt x="1442" y="243"/>
                </a:cubicBezTo>
                <a:cubicBezTo>
                  <a:pt x="1445" y="239"/>
                  <a:pt x="1451" y="239"/>
                  <a:pt x="1454" y="242"/>
                </a:cubicBezTo>
                <a:cubicBezTo>
                  <a:pt x="1454" y="242"/>
                  <a:pt x="1454" y="242"/>
                  <a:pt x="1454" y="242"/>
                </a:cubicBezTo>
                <a:cubicBezTo>
                  <a:pt x="1454" y="242"/>
                  <a:pt x="1454" y="242"/>
                  <a:pt x="1454" y="242"/>
                </a:cubicBezTo>
                <a:cubicBezTo>
                  <a:pt x="1456" y="244"/>
                  <a:pt x="1457" y="246"/>
                  <a:pt x="1457" y="248"/>
                </a:cubicBezTo>
                <a:cubicBezTo>
                  <a:pt x="1457" y="251"/>
                  <a:pt x="1456" y="253"/>
                  <a:pt x="1455" y="254"/>
                </a:cubicBezTo>
                <a:cubicBezTo>
                  <a:pt x="1453" y="256"/>
                  <a:pt x="1451" y="257"/>
                  <a:pt x="1449" y="257"/>
                </a:cubicBezTo>
                <a:close/>
                <a:moveTo>
                  <a:pt x="1428" y="238"/>
                </a:moveTo>
                <a:cubicBezTo>
                  <a:pt x="1426" y="238"/>
                  <a:pt x="1424" y="237"/>
                  <a:pt x="1422" y="235"/>
                </a:cubicBezTo>
                <a:cubicBezTo>
                  <a:pt x="1381" y="198"/>
                  <a:pt x="1335" y="165"/>
                  <a:pt x="1287" y="136"/>
                </a:cubicBezTo>
                <a:cubicBezTo>
                  <a:pt x="1271" y="127"/>
                  <a:pt x="1255" y="118"/>
                  <a:pt x="1238" y="109"/>
                </a:cubicBezTo>
                <a:cubicBezTo>
                  <a:pt x="1236" y="108"/>
                  <a:pt x="1234" y="106"/>
                  <a:pt x="1234" y="104"/>
                </a:cubicBezTo>
                <a:cubicBezTo>
                  <a:pt x="1233" y="102"/>
                  <a:pt x="1233" y="100"/>
                  <a:pt x="1234" y="98"/>
                </a:cubicBezTo>
                <a:cubicBezTo>
                  <a:pt x="1236" y="94"/>
                  <a:pt x="1242" y="92"/>
                  <a:pt x="1246" y="94"/>
                </a:cubicBezTo>
                <a:cubicBezTo>
                  <a:pt x="1263" y="103"/>
                  <a:pt x="1279" y="112"/>
                  <a:pt x="1296" y="121"/>
                </a:cubicBezTo>
                <a:cubicBezTo>
                  <a:pt x="1345" y="151"/>
                  <a:pt x="1391" y="185"/>
                  <a:pt x="1434" y="223"/>
                </a:cubicBezTo>
                <a:cubicBezTo>
                  <a:pt x="1437" y="226"/>
                  <a:pt x="1437" y="231"/>
                  <a:pt x="1434" y="235"/>
                </a:cubicBezTo>
                <a:cubicBezTo>
                  <a:pt x="1433" y="237"/>
                  <a:pt x="1430" y="238"/>
                  <a:pt x="1428" y="238"/>
                </a:cubicBezTo>
                <a:close/>
                <a:moveTo>
                  <a:pt x="435" y="131"/>
                </a:moveTo>
                <a:cubicBezTo>
                  <a:pt x="435" y="131"/>
                  <a:pt x="435" y="131"/>
                  <a:pt x="435" y="131"/>
                </a:cubicBezTo>
                <a:cubicBezTo>
                  <a:pt x="432" y="131"/>
                  <a:pt x="429" y="130"/>
                  <a:pt x="427" y="127"/>
                </a:cubicBezTo>
                <a:cubicBezTo>
                  <a:pt x="425" y="123"/>
                  <a:pt x="426" y="118"/>
                  <a:pt x="430" y="115"/>
                </a:cubicBezTo>
                <a:cubicBezTo>
                  <a:pt x="434" y="113"/>
                  <a:pt x="440" y="115"/>
                  <a:pt x="442" y="119"/>
                </a:cubicBezTo>
                <a:cubicBezTo>
                  <a:pt x="444" y="123"/>
                  <a:pt x="443" y="128"/>
                  <a:pt x="439" y="130"/>
                </a:cubicBezTo>
                <a:cubicBezTo>
                  <a:pt x="438" y="131"/>
                  <a:pt x="436" y="131"/>
                  <a:pt x="435" y="131"/>
                </a:cubicBezTo>
                <a:close/>
                <a:moveTo>
                  <a:pt x="459" y="118"/>
                </a:moveTo>
                <a:cubicBezTo>
                  <a:pt x="456" y="118"/>
                  <a:pt x="453" y="116"/>
                  <a:pt x="452" y="113"/>
                </a:cubicBezTo>
                <a:cubicBezTo>
                  <a:pt x="451" y="111"/>
                  <a:pt x="451" y="109"/>
                  <a:pt x="451" y="107"/>
                </a:cubicBezTo>
                <a:cubicBezTo>
                  <a:pt x="452" y="104"/>
                  <a:pt x="453" y="103"/>
                  <a:pt x="455" y="102"/>
                </a:cubicBezTo>
                <a:cubicBezTo>
                  <a:pt x="472" y="93"/>
                  <a:pt x="489" y="84"/>
                  <a:pt x="507" y="77"/>
                </a:cubicBezTo>
                <a:cubicBezTo>
                  <a:pt x="511" y="75"/>
                  <a:pt x="516" y="77"/>
                  <a:pt x="518" y="81"/>
                </a:cubicBezTo>
                <a:cubicBezTo>
                  <a:pt x="520" y="85"/>
                  <a:pt x="518" y="90"/>
                  <a:pt x="514" y="92"/>
                </a:cubicBezTo>
                <a:cubicBezTo>
                  <a:pt x="497" y="100"/>
                  <a:pt x="480" y="108"/>
                  <a:pt x="463" y="117"/>
                </a:cubicBezTo>
                <a:cubicBezTo>
                  <a:pt x="462" y="117"/>
                  <a:pt x="461" y="118"/>
                  <a:pt x="459" y="118"/>
                </a:cubicBezTo>
                <a:close/>
                <a:moveTo>
                  <a:pt x="1216" y="98"/>
                </a:moveTo>
                <a:cubicBezTo>
                  <a:pt x="1215" y="98"/>
                  <a:pt x="1214" y="97"/>
                  <a:pt x="1213" y="97"/>
                </a:cubicBezTo>
                <a:cubicBezTo>
                  <a:pt x="1212" y="97"/>
                  <a:pt x="1212" y="97"/>
                  <a:pt x="1212" y="97"/>
                </a:cubicBezTo>
                <a:cubicBezTo>
                  <a:pt x="1212" y="97"/>
                  <a:pt x="1212" y="97"/>
                  <a:pt x="1212" y="97"/>
                </a:cubicBezTo>
                <a:cubicBezTo>
                  <a:pt x="1208" y="94"/>
                  <a:pt x="1207" y="90"/>
                  <a:pt x="1209" y="86"/>
                </a:cubicBezTo>
                <a:cubicBezTo>
                  <a:pt x="1211" y="82"/>
                  <a:pt x="1216" y="80"/>
                  <a:pt x="1220" y="82"/>
                </a:cubicBezTo>
                <a:cubicBezTo>
                  <a:pt x="1220" y="82"/>
                  <a:pt x="1220" y="82"/>
                  <a:pt x="1220" y="82"/>
                </a:cubicBezTo>
                <a:cubicBezTo>
                  <a:pt x="1222" y="82"/>
                  <a:pt x="1224" y="84"/>
                  <a:pt x="1224" y="86"/>
                </a:cubicBezTo>
                <a:cubicBezTo>
                  <a:pt x="1225" y="88"/>
                  <a:pt x="1225" y="91"/>
                  <a:pt x="1224" y="93"/>
                </a:cubicBezTo>
                <a:cubicBezTo>
                  <a:pt x="1223" y="96"/>
                  <a:pt x="1220" y="98"/>
                  <a:pt x="1216" y="98"/>
                </a:cubicBezTo>
                <a:close/>
                <a:moveTo>
                  <a:pt x="1190" y="86"/>
                </a:moveTo>
                <a:cubicBezTo>
                  <a:pt x="1189" y="86"/>
                  <a:pt x="1188" y="86"/>
                  <a:pt x="1187" y="86"/>
                </a:cubicBezTo>
                <a:cubicBezTo>
                  <a:pt x="1136" y="64"/>
                  <a:pt x="1082" y="47"/>
                  <a:pt x="1027" y="36"/>
                </a:cubicBezTo>
                <a:cubicBezTo>
                  <a:pt x="1009" y="32"/>
                  <a:pt x="990" y="29"/>
                  <a:pt x="972" y="26"/>
                </a:cubicBezTo>
                <a:cubicBezTo>
                  <a:pt x="970" y="26"/>
                  <a:pt x="968" y="25"/>
                  <a:pt x="966" y="23"/>
                </a:cubicBezTo>
                <a:cubicBezTo>
                  <a:pt x="965" y="21"/>
                  <a:pt x="964" y="19"/>
                  <a:pt x="965" y="16"/>
                </a:cubicBezTo>
                <a:cubicBezTo>
                  <a:pt x="965" y="12"/>
                  <a:pt x="970" y="9"/>
                  <a:pt x="974" y="9"/>
                </a:cubicBezTo>
                <a:cubicBezTo>
                  <a:pt x="993" y="12"/>
                  <a:pt x="1012" y="15"/>
                  <a:pt x="1030" y="19"/>
                </a:cubicBezTo>
                <a:cubicBezTo>
                  <a:pt x="1030" y="19"/>
                  <a:pt x="1030" y="19"/>
                  <a:pt x="1030" y="19"/>
                </a:cubicBezTo>
                <a:cubicBezTo>
                  <a:pt x="1031" y="19"/>
                  <a:pt x="1031" y="19"/>
                  <a:pt x="1031" y="19"/>
                </a:cubicBezTo>
                <a:cubicBezTo>
                  <a:pt x="1087" y="31"/>
                  <a:pt x="1141" y="48"/>
                  <a:pt x="1194" y="70"/>
                </a:cubicBezTo>
                <a:cubicBezTo>
                  <a:pt x="1196" y="71"/>
                  <a:pt x="1198" y="72"/>
                  <a:pt x="1198" y="75"/>
                </a:cubicBezTo>
                <a:cubicBezTo>
                  <a:pt x="1199" y="77"/>
                  <a:pt x="1199" y="79"/>
                  <a:pt x="1198" y="81"/>
                </a:cubicBezTo>
                <a:cubicBezTo>
                  <a:pt x="1197" y="84"/>
                  <a:pt x="1194" y="86"/>
                  <a:pt x="1190" y="86"/>
                </a:cubicBezTo>
                <a:close/>
                <a:moveTo>
                  <a:pt x="582" y="64"/>
                </a:moveTo>
                <a:cubicBezTo>
                  <a:pt x="579" y="64"/>
                  <a:pt x="576" y="62"/>
                  <a:pt x="574" y="59"/>
                </a:cubicBezTo>
                <a:cubicBezTo>
                  <a:pt x="574" y="56"/>
                  <a:pt x="574" y="54"/>
                  <a:pt x="575" y="52"/>
                </a:cubicBezTo>
                <a:cubicBezTo>
                  <a:pt x="576" y="50"/>
                  <a:pt x="577" y="49"/>
                  <a:pt x="580" y="48"/>
                </a:cubicBezTo>
                <a:cubicBezTo>
                  <a:pt x="598" y="42"/>
                  <a:pt x="616" y="36"/>
                  <a:pt x="634" y="31"/>
                </a:cubicBezTo>
                <a:cubicBezTo>
                  <a:pt x="639" y="30"/>
                  <a:pt x="644" y="33"/>
                  <a:pt x="645" y="37"/>
                </a:cubicBezTo>
                <a:cubicBezTo>
                  <a:pt x="645" y="39"/>
                  <a:pt x="645" y="41"/>
                  <a:pt x="644" y="43"/>
                </a:cubicBezTo>
                <a:cubicBezTo>
                  <a:pt x="643" y="45"/>
                  <a:pt x="641" y="47"/>
                  <a:pt x="639" y="47"/>
                </a:cubicBezTo>
                <a:cubicBezTo>
                  <a:pt x="621" y="52"/>
                  <a:pt x="603" y="58"/>
                  <a:pt x="585" y="64"/>
                </a:cubicBezTo>
                <a:cubicBezTo>
                  <a:pt x="584" y="64"/>
                  <a:pt x="583" y="64"/>
                  <a:pt x="582" y="64"/>
                </a:cubicBezTo>
                <a:close/>
                <a:moveTo>
                  <a:pt x="664" y="41"/>
                </a:moveTo>
                <a:cubicBezTo>
                  <a:pt x="660" y="41"/>
                  <a:pt x="657" y="38"/>
                  <a:pt x="656" y="34"/>
                </a:cubicBezTo>
                <a:cubicBezTo>
                  <a:pt x="655" y="32"/>
                  <a:pt x="656" y="30"/>
                  <a:pt x="657" y="28"/>
                </a:cubicBezTo>
                <a:cubicBezTo>
                  <a:pt x="658" y="26"/>
                  <a:pt x="660" y="25"/>
                  <a:pt x="662" y="24"/>
                </a:cubicBezTo>
                <a:cubicBezTo>
                  <a:pt x="662" y="24"/>
                  <a:pt x="662" y="24"/>
                  <a:pt x="662" y="24"/>
                </a:cubicBezTo>
                <a:cubicBezTo>
                  <a:pt x="663" y="24"/>
                  <a:pt x="663" y="24"/>
                  <a:pt x="664" y="24"/>
                </a:cubicBezTo>
                <a:cubicBezTo>
                  <a:pt x="668" y="24"/>
                  <a:pt x="671" y="26"/>
                  <a:pt x="672" y="30"/>
                </a:cubicBezTo>
                <a:cubicBezTo>
                  <a:pt x="673" y="33"/>
                  <a:pt x="672" y="35"/>
                  <a:pt x="671" y="37"/>
                </a:cubicBezTo>
                <a:cubicBezTo>
                  <a:pt x="670" y="39"/>
                  <a:pt x="668" y="40"/>
                  <a:pt x="666" y="41"/>
                </a:cubicBezTo>
                <a:cubicBezTo>
                  <a:pt x="665" y="41"/>
                  <a:pt x="665" y="41"/>
                  <a:pt x="664" y="41"/>
                </a:cubicBezTo>
                <a:close/>
                <a:moveTo>
                  <a:pt x="692" y="35"/>
                </a:moveTo>
                <a:cubicBezTo>
                  <a:pt x="688" y="35"/>
                  <a:pt x="684" y="32"/>
                  <a:pt x="683" y="28"/>
                </a:cubicBezTo>
                <a:cubicBezTo>
                  <a:pt x="683" y="26"/>
                  <a:pt x="683" y="23"/>
                  <a:pt x="685" y="22"/>
                </a:cubicBezTo>
                <a:cubicBezTo>
                  <a:pt x="686" y="20"/>
                  <a:pt x="688" y="18"/>
                  <a:pt x="690" y="18"/>
                </a:cubicBezTo>
                <a:cubicBezTo>
                  <a:pt x="709" y="14"/>
                  <a:pt x="728" y="11"/>
                  <a:pt x="746" y="9"/>
                </a:cubicBezTo>
                <a:cubicBezTo>
                  <a:pt x="799" y="2"/>
                  <a:pt x="853" y="0"/>
                  <a:pt x="907" y="3"/>
                </a:cubicBezTo>
                <a:cubicBezTo>
                  <a:pt x="910" y="3"/>
                  <a:pt x="914" y="3"/>
                  <a:pt x="917" y="3"/>
                </a:cubicBezTo>
                <a:cubicBezTo>
                  <a:pt x="922" y="4"/>
                  <a:pt x="926" y="8"/>
                  <a:pt x="925" y="12"/>
                </a:cubicBezTo>
                <a:cubicBezTo>
                  <a:pt x="925" y="17"/>
                  <a:pt x="921" y="21"/>
                  <a:pt x="916" y="20"/>
                </a:cubicBezTo>
                <a:cubicBezTo>
                  <a:pt x="913" y="20"/>
                  <a:pt x="910" y="20"/>
                  <a:pt x="906" y="20"/>
                </a:cubicBezTo>
                <a:cubicBezTo>
                  <a:pt x="890" y="19"/>
                  <a:pt x="874" y="18"/>
                  <a:pt x="858" y="18"/>
                </a:cubicBezTo>
                <a:cubicBezTo>
                  <a:pt x="821" y="18"/>
                  <a:pt x="785" y="21"/>
                  <a:pt x="749" y="25"/>
                </a:cubicBezTo>
                <a:cubicBezTo>
                  <a:pt x="749" y="25"/>
                  <a:pt x="749" y="25"/>
                  <a:pt x="749" y="25"/>
                </a:cubicBezTo>
                <a:cubicBezTo>
                  <a:pt x="730" y="28"/>
                  <a:pt x="711" y="31"/>
                  <a:pt x="693" y="35"/>
                </a:cubicBezTo>
                <a:cubicBezTo>
                  <a:pt x="693" y="35"/>
                  <a:pt x="692" y="35"/>
                  <a:pt x="692" y="35"/>
                </a:cubicBezTo>
                <a:close/>
                <a:moveTo>
                  <a:pt x="945" y="23"/>
                </a:moveTo>
                <a:cubicBezTo>
                  <a:pt x="945" y="23"/>
                  <a:pt x="944" y="23"/>
                  <a:pt x="944" y="23"/>
                </a:cubicBezTo>
                <a:cubicBezTo>
                  <a:pt x="942" y="22"/>
                  <a:pt x="940" y="21"/>
                  <a:pt x="938" y="20"/>
                </a:cubicBezTo>
                <a:cubicBezTo>
                  <a:pt x="937" y="18"/>
                  <a:pt x="936" y="16"/>
                  <a:pt x="937" y="13"/>
                </a:cubicBezTo>
                <a:cubicBezTo>
                  <a:pt x="937" y="9"/>
                  <a:pt x="941" y="5"/>
                  <a:pt x="946" y="6"/>
                </a:cubicBezTo>
                <a:cubicBezTo>
                  <a:pt x="946" y="6"/>
                  <a:pt x="946" y="6"/>
                  <a:pt x="946" y="6"/>
                </a:cubicBezTo>
                <a:cubicBezTo>
                  <a:pt x="950" y="6"/>
                  <a:pt x="954" y="10"/>
                  <a:pt x="953" y="15"/>
                </a:cubicBezTo>
                <a:cubicBezTo>
                  <a:pt x="953" y="19"/>
                  <a:pt x="949" y="23"/>
                  <a:pt x="945" y="23"/>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11">
            <a:extLst>
              <a:ext uri="{FF2B5EF4-FFF2-40B4-BE49-F238E27FC236}">
                <a16:creationId xmlns:a16="http://schemas.microsoft.com/office/drawing/2014/main" id="{04A147FE-D969-4879-9994-8392D8FF86B9}"/>
              </a:ext>
            </a:extLst>
          </p:cNvPr>
          <p:cNvSpPr>
            <a:spLocks noEditPoints="1"/>
          </p:cNvSpPr>
          <p:nvPr/>
        </p:nvSpPr>
        <p:spPr bwMode="auto">
          <a:xfrm>
            <a:off x="8713538" y="3073151"/>
            <a:ext cx="6960099" cy="6960099"/>
          </a:xfrm>
          <a:custGeom>
            <a:avLst/>
            <a:gdLst>
              <a:gd name="T0" fmla="*/ 598 w 1645"/>
              <a:gd name="T1" fmla="*/ 1611 h 1645"/>
              <a:gd name="T2" fmla="*/ 820 w 1645"/>
              <a:gd name="T3" fmla="*/ 1637 h 1645"/>
              <a:gd name="T4" fmla="*/ 840 w 1645"/>
              <a:gd name="T5" fmla="*/ 1628 h 1645"/>
              <a:gd name="T6" fmla="*/ 978 w 1645"/>
              <a:gd name="T7" fmla="*/ 1613 h 1645"/>
              <a:gd name="T8" fmla="*/ 982 w 1645"/>
              <a:gd name="T9" fmla="*/ 1629 h 1645"/>
              <a:gd name="T10" fmla="*/ 581 w 1645"/>
              <a:gd name="T11" fmla="*/ 1591 h 1645"/>
              <a:gd name="T12" fmla="*/ 548 w 1645"/>
              <a:gd name="T13" fmla="*/ 1598 h 1645"/>
              <a:gd name="T14" fmla="*/ 466 w 1645"/>
              <a:gd name="T15" fmla="*/ 1545 h 1645"/>
              <a:gd name="T16" fmla="*/ 1092 w 1645"/>
              <a:gd name="T17" fmla="*/ 1590 h 1645"/>
              <a:gd name="T18" fmla="*/ 1100 w 1645"/>
              <a:gd name="T19" fmla="*/ 1596 h 1645"/>
              <a:gd name="T20" fmla="*/ 1304 w 1645"/>
              <a:gd name="T21" fmla="*/ 1469 h 1645"/>
              <a:gd name="T22" fmla="*/ 342 w 1645"/>
              <a:gd name="T23" fmla="*/ 1488 h 1645"/>
              <a:gd name="T24" fmla="*/ 342 w 1645"/>
              <a:gd name="T25" fmla="*/ 1488 h 1645"/>
              <a:gd name="T26" fmla="*/ 166 w 1645"/>
              <a:gd name="T27" fmla="*/ 1318 h 1645"/>
              <a:gd name="T28" fmla="*/ 253 w 1645"/>
              <a:gd name="T29" fmla="*/ 1392 h 1645"/>
              <a:gd name="T30" fmla="*/ 1326 w 1645"/>
              <a:gd name="T31" fmla="*/ 1452 h 1645"/>
              <a:gd name="T32" fmla="*/ 1347 w 1645"/>
              <a:gd name="T33" fmla="*/ 1434 h 1645"/>
              <a:gd name="T34" fmla="*/ 1358 w 1645"/>
              <a:gd name="T35" fmla="*/ 1447 h 1645"/>
              <a:gd name="T36" fmla="*/ 163 w 1645"/>
              <a:gd name="T37" fmla="*/ 1285 h 1645"/>
              <a:gd name="T38" fmla="*/ 42 w 1645"/>
              <a:gd name="T39" fmla="*/ 1081 h 1645"/>
              <a:gd name="T40" fmla="*/ 141 w 1645"/>
              <a:gd name="T41" fmla="*/ 1275 h 1645"/>
              <a:gd name="T42" fmla="*/ 1508 w 1645"/>
              <a:gd name="T43" fmla="*/ 1270 h 1645"/>
              <a:gd name="T44" fmla="*/ 1597 w 1645"/>
              <a:gd name="T45" fmla="*/ 1043 h 1645"/>
              <a:gd name="T46" fmla="*/ 1530 w 1645"/>
              <a:gd name="T47" fmla="*/ 1242 h 1645"/>
              <a:gd name="T48" fmla="*/ 49 w 1645"/>
              <a:gd name="T49" fmla="*/ 1056 h 1645"/>
              <a:gd name="T50" fmla="*/ 1 w 1645"/>
              <a:gd name="T51" fmla="*/ 818 h 1645"/>
              <a:gd name="T52" fmla="*/ 25 w 1645"/>
              <a:gd name="T53" fmla="*/ 929 h 1645"/>
              <a:gd name="T54" fmla="*/ 1604 w 1645"/>
              <a:gd name="T55" fmla="*/ 1016 h 1645"/>
              <a:gd name="T56" fmla="*/ 1619 w 1645"/>
              <a:gd name="T57" fmla="*/ 940 h 1645"/>
              <a:gd name="T58" fmla="*/ 1645 w 1645"/>
              <a:gd name="T59" fmla="*/ 823 h 1645"/>
              <a:gd name="T60" fmla="*/ 3 w 1645"/>
              <a:gd name="T61" fmla="*/ 795 h 1645"/>
              <a:gd name="T62" fmla="*/ 11 w 1645"/>
              <a:gd name="T63" fmla="*/ 769 h 1645"/>
              <a:gd name="T64" fmla="*/ 46 w 1645"/>
              <a:gd name="T65" fmla="*/ 554 h 1645"/>
              <a:gd name="T66" fmla="*/ 1634 w 1645"/>
              <a:gd name="T67" fmla="*/ 763 h 1645"/>
              <a:gd name="T68" fmla="*/ 1642 w 1645"/>
              <a:gd name="T69" fmla="*/ 754 h 1645"/>
              <a:gd name="T70" fmla="*/ 1611 w 1645"/>
              <a:gd name="T71" fmla="*/ 620 h 1645"/>
              <a:gd name="T72" fmla="*/ 1547 w 1645"/>
              <a:gd name="T73" fmla="*/ 472 h 1645"/>
              <a:gd name="T74" fmla="*/ 1592 w 1645"/>
              <a:gd name="T75" fmla="*/ 566 h 1645"/>
              <a:gd name="T76" fmla="*/ 72 w 1645"/>
              <a:gd name="T77" fmla="*/ 533 h 1645"/>
              <a:gd name="T78" fmla="*/ 96 w 1645"/>
              <a:gd name="T79" fmla="*/ 438 h 1645"/>
              <a:gd name="T80" fmla="*/ 82 w 1645"/>
              <a:gd name="T81" fmla="*/ 507 h 1645"/>
              <a:gd name="T82" fmla="*/ 1546 w 1645"/>
              <a:gd name="T83" fmla="*/ 451 h 1645"/>
              <a:gd name="T84" fmla="*/ 1397 w 1645"/>
              <a:gd name="T85" fmla="*/ 246 h 1645"/>
              <a:gd name="T86" fmla="*/ 198 w 1645"/>
              <a:gd name="T87" fmla="*/ 310 h 1645"/>
              <a:gd name="T88" fmla="*/ 198 w 1645"/>
              <a:gd name="T89" fmla="*/ 310 h 1645"/>
              <a:gd name="T90" fmla="*/ 370 w 1645"/>
              <a:gd name="T91" fmla="*/ 137 h 1645"/>
              <a:gd name="T92" fmla="*/ 223 w 1645"/>
              <a:gd name="T93" fmla="*/ 286 h 1645"/>
              <a:gd name="T94" fmla="*/ 1391 w 1645"/>
              <a:gd name="T95" fmla="*/ 232 h 1645"/>
              <a:gd name="T96" fmla="*/ 1180 w 1645"/>
              <a:gd name="T97" fmla="*/ 99 h 1645"/>
              <a:gd name="T98" fmla="*/ 1361 w 1645"/>
              <a:gd name="T99" fmla="*/ 222 h 1645"/>
              <a:gd name="T100" fmla="*/ 398 w 1645"/>
              <a:gd name="T101" fmla="*/ 137 h 1645"/>
              <a:gd name="T102" fmla="*/ 614 w 1645"/>
              <a:gd name="T103" fmla="*/ 28 h 1645"/>
              <a:gd name="T104" fmla="*/ 423 w 1645"/>
              <a:gd name="T105" fmla="*/ 123 h 1645"/>
              <a:gd name="T106" fmla="*/ 1163 w 1645"/>
              <a:gd name="T107" fmla="*/ 92 h 1645"/>
              <a:gd name="T108" fmla="*/ 928 w 1645"/>
              <a:gd name="T109" fmla="*/ 16 h 1645"/>
              <a:gd name="T110" fmla="*/ 635 w 1645"/>
              <a:gd name="T111" fmla="*/ 31 h 1645"/>
              <a:gd name="T112" fmla="*/ 664 w 1645"/>
              <a:gd name="T113" fmla="*/ 19 h 1645"/>
              <a:gd name="T114" fmla="*/ 767 w 1645"/>
              <a:gd name="T115" fmla="*/ 20 h 1645"/>
              <a:gd name="T116" fmla="*/ 899 w 1645"/>
              <a:gd name="T117" fmla="*/ 13 h 1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45" h="1645">
                <a:moveTo>
                  <a:pt x="812" y="1645"/>
                </a:moveTo>
                <a:cubicBezTo>
                  <a:pt x="812" y="1645"/>
                  <a:pt x="812" y="1645"/>
                  <a:pt x="812" y="1645"/>
                </a:cubicBezTo>
                <a:cubicBezTo>
                  <a:pt x="782" y="1645"/>
                  <a:pt x="752" y="1643"/>
                  <a:pt x="722" y="1639"/>
                </a:cubicBezTo>
                <a:cubicBezTo>
                  <a:pt x="721" y="1639"/>
                  <a:pt x="721" y="1639"/>
                  <a:pt x="721" y="1639"/>
                </a:cubicBezTo>
                <a:cubicBezTo>
                  <a:pt x="719" y="1639"/>
                  <a:pt x="717" y="1638"/>
                  <a:pt x="715" y="1638"/>
                </a:cubicBezTo>
                <a:cubicBezTo>
                  <a:pt x="677" y="1633"/>
                  <a:pt x="640" y="1625"/>
                  <a:pt x="603" y="1615"/>
                </a:cubicBezTo>
                <a:cubicBezTo>
                  <a:pt x="601" y="1614"/>
                  <a:pt x="599" y="1613"/>
                  <a:pt x="598" y="1611"/>
                </a:cubicBezTo>
                <a:cubicBezTo>
                  <a:pt x="597" y="1609"/>
                  <a:pt x="596" y="1607"/>
                  <a:pt x="597" y="1605"/>
                </a:cubicBezTo>
                <a:cubicBezTo>
                  <a:pt x="598" y="1600"/>
                  <a:pt x="603" y="1597"/>
                  <a:pt x="607" y="1599"/>
                </a:cubicBezTo>
                <a:cubicBezTo>
                  <a:pt x="643" y="1609"/>
                  <a:pt x="680" y="1616"/>
                  <a:pt x="717" y="1621"/>
                </a:cubicBezTo>
                <a:cubicBezTo>
                  <a:pt x="719" y="1622"/>
                  <a:pt x="722" y="1622"/>
                  <a:pt x="724" y="1622"/>
                </a:cubicBezTo>
                <a:cubicBezTo>
                  <a:pt x="753" y="1626"/>
                  <a:pt x="783" y="1628"/>
                  <a:pt x="812" y="1628"/>
                </a:cubicBezTo>
                <a:cubicBezTo>
                  <a:pt x="814" y="1628"/>
                  <a:pt x="816" y="1629"/>
                  <a:pt x="818" y="1631"/>
                </a:cubicBezTo>
                <a:cubicBezTo>
                  <a:pt x="819" y="1632"/>
                  <a:pt x="820" y="1634"/>
                  <a:pt x="820" y="1637"/>
                </a:cubicBezTo>
                <a:cubicBezTo>
                  <a:pt x="820" y="1641"/>
                  <a:pt x="816" y="1645"/>
                  <a:pt x="812" y="1645"/>
                </a:cubicBezTo>
                <a:close/>
                <a:moveTo>
                  <a:pt x="840" y="1645"/>
                </a:moveTo>
                <a:cubicBezTo>
                  <a:pt x="840" y="1645"/>
                  <a:pt x="840" y="1645"/>
                  <a:pt x="840" y="1645"/>
                </a:cubicBezTo>
                <a:cubicBezTo>
                  <a:pt x="835" y="1645"/>
                  <a:pt x="832" y="1641"/>
                  <a:pt x="831" y="1637"/>
                </a:cubicBezTo>
                <a:cubicBezTo>
                  <a:pt x="831" y="1634"/>
                  <a:pt x="832" y="1632"/>
                  <a:pt x="834" y="1631"/>
                </a:cubicBezTo>
                <a:cubicBezTo>
                  <a:pt x="835" y="1629"/>
                  <a:pt x="838" y="1628"/>
                  <a:pt x="840" y="1628"/>
                </a:cubicBezTo>
                <a:cubicBezTo>
                  <a:pt x="840" y="1628"/>
                  <a:pt x="840" y="1628"/>
                  <a:pt x="840" y="1628"/>
                </a:cubicBezTo>
                <a:cubicBezTo>
                  <a:pt x="845" y="1628"/>
                  <a:pt x="848" y="1632"/>
                  <a:pt x="848" y="1636"/>
                </a:cubicBezTo>
                <a:cubicBezTo>
                  <a:pt x="849" y="1641"/>
                  <a:pt x="845" y="1645"/>
                  <a:pt x="840" y="1645"/>
                </a:cubicBezTo>
                <a:close/>
                <a:moveTo>
                  <a:pt x="868" y="1644"/>
                </a:moveTo>
                <a:cubicBezTo>
                  <a:pt x="864" y="1644"/>
                  <a:pt x="860" y="1640"/>
                  <a:pt x="860" y="1636"/>
                </a:cubicBezTo>
                <a:cubicBezTo>
                  <a:pt x="860" y="1634"/>
                  <a:pt x="860" y="1631"/>
                  <a:pt x="862" y="1630"/>
                </a:cubicBezTo>
                <a:cubicBezTo>
                  <a:pt x="863" y="1628"/>
                  <a:pt x="865" y="1627"/>
                  <a:pt x="868" y="1627"/>
                </a:cubicBezTo>
                <a:cubicBezTo>
                  <a:pt x="905" y="1625"/>
                  <a:pt x="942" y="1620"/>
                  <a:pt x="978" y="1613"/>
                </a:cubicBezTo>
                <a:cubicBezTo>
                  <a:pt x="978" y="1613"/>
                  <a:pt x="979" y="1613"/>
                  <a:pt x="979" y="1613"/>
                </a:cubicBezTo>
                <a:cubicBezTo>
                  <a:pt x="997" y="1609"/>
                  <a:pt x="1015" y="1605"/>
                  <a:pt x="1033" y="1600"/>
                </a:cubicBezTo>
                <a:cubicBezTo>
                  <a:pt x="1045" y="1597"/>
                  <a:pt x="1058" y="1593"/>
                  <a:pt x="1071" y="1589"/>
                </a:cubicBezTo>
                <a:cubicBezTo>
                  <a:pt x="1075" y="1587"/>
                  <a:pt x="1080" y="1590"/>
                  <a:pt x="1081" y="1594"/>
                </a:cubicBezTo>
                <a:cubicBezTo>
                  <a:pt x="1083" y="1599"/>
                  <a:pt x="1080" y="1603"/>
                  <a:pt x="1076" y="1605"/>
                </a:cubicBezTo>
                <a:cubicBezTo>
                  <a:pt x="1063" y="1609"/>
                  <a:pt x="1050" y="1613"/>
                  <a:pt x="1037" y="1616"/>
                </a:cubicBezTo>
                <a:cubicBezTo>
                  <a:pt x="1019" y="1621"/>
                  <a:pt x="1000" y="1626"/>
                  <a:pt x="982" y="1629"/>
                </a:cubicBezTo>
                <a:cubicBezTo>
                  <a:pt x="945" y="1637"/>
                  <a:pt x="907" y="1642"/>
                  <a:pt x="869" y="1644"/>
                </a:cubicBezTo>
                <a:cubicBezTo>
                  <a:pt x="869" y="1644"/>
                  <a:pt x="868" y="1644"/>
                  <a:pt x="868" y="1644"/>
                </a:cubicBezTo>
                <a:close/>
                <a:moveTo>
                  <a:pt x="578" y="1607"/>
                </a:moveTo>
                <a:cubicBezTo>
                  <a:pt x="577" y="1607"/>
                  <a:pt x="576" y="1607"/>
                  <a:pt x="575" y="1607"/>
                </a:cubicBezTo>
                <a:cubicBezTo>
                  <a:pt x="573" y="1606"/>
                  <a:pt x="571" y="1605"/>
                  <a:pt x="570" y="1603"/>
                </a:cubicBezTo>
                <a:cubicBezTo>
                  <a:pt x="569" y="1601"/>
                  <a:pt x="569" y="1598"/>
                  <a:pt x="570" y="1596"/>
                </a:cubicBezTo>
                <a:cubicBezTo>
                  <a:pt x="571" y="1592"/>
                  <a:pt x="576" y="1589"/>
                  <a:pt x="581" y="1591"/>
                </a:cubicBezTo>
                <a:cubicBezTo>
                  <a:pt x="582" y="1591"/>
                  <a:pt x="582" y="1591"/>
                  <a:pt x="582" y="1591"/>
                </a:cubicBezTo>
                <a:cubicBezTo>
                  <a:pt x="582" y="1591"/>
                  <a:pt x="582" y="1591"/>
                  <a:pt x="582" y="1591"/>
                </a:cubicBezTo>
                <a:cubicBezTo>
                  <a:pt x="583" y="1592"/>
                  <a:pt x="585" y="1593"/>
                  <a:pt x="586" y="1595"/>
                </a:cubicBezTo>
                <a:cubicBezTo>
                  <a:pt x="587" y="1597"/>
                  <a:pt x="587" y="1599"/>
                  <a:pt x="586" y="1601"/>
                </a:cubicBezTo>
                <a:cubicBezTo>
                  <a:pt x="585" y="1605"/>
                  <a:pt x="582" y="1607"/>
                  <a:pt x="578" y="1607"/>
                </a:cubicBezTo>
                <a:close/>
                <a:moveTo>
                  <a:pt x="551" y="1598"/>
                </a:moveTo>
                <a:cubicBezTo>
                  <a:pt x="550" y="1598"/>
                  <a:pt x="549" y="1598"/>
                  <a:pt x="548" y="1598"/>
                </a:cubicBezTo>
                <a:cubicBezTo>
                  <a:pt x="518" y="1587"/>
                  <a:pt x="488" y="1574"/>
                  <a:pt x="459" y="1560"/>
                </a:cubicBezTo>
                <a:cubicBezTo>
                  <a:pt x="446" y="1554"/>
                  <a:pt x="434" y="1547"/>
                  <a:pt x="422" y="1540"/>
                </a:cubicBezTo>
                <a:cubicBezTo>
                  <a:pt x="401" y="1529"/>
                  <a:pt x="380" y="1516"/>
                  <a:pt x="360" y="1502"/>
                </a:cubicBezTo>
                <a:cubicBezTo>
                  <a:pt x="356" y="1500"/>
                  <a:pt x="355" y="1495"/>
                  <a:pt x="358" y="1491"/>
                </a:cubicBezTo>
                <a:cubicBezTo>
                  <a:pt x="361" y="1487"/>
                  <a:pt x="366" y="1486"/>
                  <a:pt x="370" y="1488"/>
                </a:cubicBezTo>
                <a:cubicBezTo>
                  <a:pt x="389" y="1502"/>
                  <a:pt x="410" y="1514"/>
                  <a:pt x="430" y="1526"/>
                </a:cubicBezTo>
                <a:cubicBezTo>
                  <a:pt x="442" y="1532"/>
                  <a:pt x="454" y="1539"/>
                  <a:pt x="466" y="1545"/>
                </a:cubicBezTo>
                <a:cubicBezTo>
                  <a:pt x="466" y="1545"/>
                  <a:pt x="466" y="1545"/>
                  <a:pt x="466" y="1545"/>
                </a:cubicBezTo>
                <a:cubicBezTo>
                  <a:pt x="495" y="1559"/>
                  <a:pt x="524" y="1571"/>
                  <a:pt x="554" y="1582"/>
                </a:cubicBezTo>
                <a:cubicBezTo>
                  <a:pt x="558" y="1583"/>
                  <a:pt x="561" y="1588"/>
                  <a:pt x="559" y="1593"/>
                </a:cubicBezTo>
                <a:cubicBezTo>
                  <a:pt x="558" y="1596"/>
                  <a:pt x="555" y="1598"/>
                  <a:pt x="551" y="1598"/>
                </a:cubicBezTo>
                <a:close/>
                <a:moveTo>
                  <a:pt x="1100" y="1596"/>
                </a:moveTo>
                <a:cubicBezTo>
                  <a:pt x="1100" y="1596"/>
                  <a:pt x="1100" y="1596"/>
                  <a:pt x="1100" y="1596"/>
                </a:cubicBezTo>
                <a:cubicBezTo>
                  <a:pt x="1097" y="1596"/>
                  <a:pt x="1093" y="1594"/>
                  <a:pt x="1092" y="1590"/>
                </a:cubicBezTo>
                <a:cubicBezTo>
                  <a:pt x="1091" y="1588"/>
                  <a:pt x="1091" y="1586"/>
                  <a:pt x="1092" y="1584"/>
                </a:cubicBezTo>
                <a:cubicBezTo>
                  <a:pt x="1093" y="1582"/>
                  <a:pt x="1095" y="1580"/>
                  <a:pt x="1097" y="1580"/>
                </a:cubicBezTo>
                <a:cubicBezTo>
                  <a:pt x="1098" y="1580"/>
                  <a:pt x="1098" y="1580"/>
                  <a:pt x="1098" y="1580"/>
                </a:cubicBezTo>
                <a:cubicBezTo>
                  <a:pt x="1098" y="1580"/>
                  <a:pt x="1098" y="1580"/>
                  <a:pt x="1098" y="1580"/>
                </a:cubicBezTo>
                <a:cubicBezTo>
                  <a:pt x="1102" y="1578"/>
                  <a:pt x="1107" y="1581"/>
                  <a:pt x="1108" y="1585"/>
                </a:cubicBezTo>
                <a:cubicBezTo>
                  <a:pt x="1110" y="1589"/>
                  <a:pt x="1107" y="1594"/>
                  <a:pt x="1103" y="1596"/>
                </a:cubicBezTo>
                <a:cubicBezTo>
                  <a:pt x="1102" y="1596"/>
                  <a:pt x="1101" y="1596"/>
                  <a:pt x="1100" y="1596"/>
                </a:cubicBezTo>
                <a:close/>
                <a:moveTo>
                  <a:pt x="1127" y="1586"/>
                </a:moveTo>
                <a:cubicBezTo>
                  <a:pt x="1123" y="1586"/>
                  <a:pt x="1120" y="1584"/>
                  <a:pt x="1119" y="1581"/>
                </a:cubicBezTo>
                <a:cubicBezTo>
                  <a:pt x="1118" y="1579"/>
                  <a:pt x="1118" y="1576"/>
                  <a:pt x="1119" y="1574"/>
                </a:cubicBezTo>
                <a:cubicBezTo>
                  <a:pt x="1120" y="1572"/>
                  <a:pt x="1121" y="1570"/>
                  <a:pt x="1123" y="1570"/>
                </a:cubicBezTo>
                <a:cubicBezTo>
                  <a:pt x="1158" y="1556"/>
                  <a:pt x="1192" y="1539"/>
                  <a:pt x="1224" y="1521"/>
                </a:cubicBezTo>
                <a:cubicBezTo>
                  <a:pt x="1224" y="1521"/>
                  <a:pt x="1224" y="1521"/>
                  <a:pt x="1224" y="1521"/>
                </a:cubicBezTo>
                <a:cubicBezTo>
                  <a:pt x="1252" y="1505"/>
                  <a:pt x="1278" y="1488"/>
                  <a:pt x="1304" y="1469"/>
                </a:cubicBezTo>
                <a:cubicBezTo>
                  <a:pt x="1307" y="1466"/>
                  <a:pt x="1313" y="1467"/>
                  <a:pt x="1316" y="1471"/>
                </a:cubicBezTo>
                <a:cubicBezTo>
                  <a:pt x="1318" y="1474"/>
                  <a:pt x="1318" y="1480"/>
                  <a:pt x="1314" y="1482"/>
                </a:cubicBezTo>
                <a:cubicBezTo>
                  <a:pt x="1288" y="1502"/>
                  <a:pt x="1261" y="1520"/>
                  <a:pt x="1233" y="1536"/>
                </a:cubicBezTo>
                <a:cubicBezTo>
                  <a:pt x="1200" y="1554"/>
                  <a:pt x="1165" y="1571"/>
                  <a:pt x="1130" y="1585"/>
                </a:cubicBezTo>
                <a:cubicBezTo>
                  <a:pt x="1130" y="1585"/>
                  <a:pt x="1130" y="1585"/>
                  <a:pt x="1130" y="1585"/>
                </a:cubicBezTo>
                <a:cubicBezTo>
                  <a:pt x="1129" y="1586"/>
                  <a:pt x="1128" y="1586"/>
                  <a:pt x="1127" y="1586"/>
                </a:cubicBezTo>
                <a:close/>
                <a:moveTo>
                  <a:pt x="342" y="1488"/>
                </a:moveTo>
                <a:cubicBezTo>
                  <a:pt x="340" y="1488"/>
                  <a:pt x="338" y="1487"/>
                  <a:pt x="337" y="1486"/>
                </a:cubicBezTo>
                <a:cubicBezTo>
                  <a:pt x="337" y="1486"/>
                  <a:pt x="337" y="1486"/>
                  <a:pt x="337" y="1486"/>
                </a:cubicBezTo>
                <a:cubicBezTo>
                  <a:pt x="335" y="1485"/>
                  <a:pt x="334" y="1483"/>
                  <a:pt x="333" y="1480"/>
                </a:cubicBezTo>
                <a:cubicBezTo>
                  <a:pt x="333" y="1478"/>
                  <a:pt x="334" y="1476"/>
                  <a:pt x="335" y="1474"/>
                </a:cubicBezTo>
                <a:cubicBezTo>
                  <a:pt x="338" y="1470"/>
                  <a:pt x="343" y="1470"/>
                  <a:pt x="347" y="1472"/>
                </a:cubicBezTo>
                <a:cubicBezTo>
                  <a:pt x="351" y="1475"/>
                  <a:pt x="351" y="1480"/>
                  <a:pt x="349" y="1484"/>
                </a:cubicBezTo>
                <a:cubicBezTo>
                  <a:pt x="347" y="1486"/>
                  <a:pt x="345" y="1488"/>
                  <a:pt x="342" y="1488"/>
                </a:cubicBezTo>
                <a:close/>
                <a:moveTo>
                  <a:pt x="319" y="1471"/>
                </a:moveTo>
                <a:cubicBezTo>
                  <a:pt x="317" y="1471"/>
                  <a:pt x="316" y="1470"/>
                  <a:pt x="314" y="1469"/>
                </a:cubicBezTo>
                <a:cubicBezTo>
                  <a:pt x="289" y="1449"/>
                  <a:pt x="264" y="1427"/>
                  <a:pt x="242" y="1404"/>
                </a:cubicBezTo>
                <a:cubicBezTo>
                  <a:pt x="241" y="1404"/>
                  <a:pt x="241" y="1404"/>
                  <a:pt x="241" y="1404"/>
                </a:cubicBezTo>
                <a:cubicBezTo>
                  <a:pt x="241" y="1404"/>
                  <a:pt x="241" y="1404"/>
                  <a:pt x="241" y="1404"/>
                </a:cubicBezTo>
                <a:cubicBezTo>
                  <a:pt x="220" y="1383"/>
                  <a:pt x="199" y="1360"/>
                  <a:pt x="180" y="1336"/>
                </a:cubicBezTo>
                <a:cubicBezTo>
                  <a:pt x="176" y="1330"/>
                  <a:pt x="171" y="1324"/>
                  <a:pt x="166" y="1318"/>
                </a:cubicBezTo>
                <a:cubicBezTo>
                  <a:pt x="166" y="1318"/>
                  <a:pt x="166" y="1318"/>
                  <a:pt x="166" y="1318"/>
                </a:cubicBezTo>
                <a:cubicBezTo>
                  <a:pt x="165" y="1316"/>
                  <a:pt x="164" y="1314"/>
                  <a:pt x="165" y="1312"/>
                </a:cubicBezTo>
                <a:cubicBezTo>
                  <a:pt x="165" y="1310"/>
                  <a:pt x="166" y="1308"/>
                  <a:pt x="168" y="1306"/>
                </a:cubicBezTo>
                <a:cubicBezTo>
                  <a:pt x="172" y="1304"/>
                  <a:pt x="177" y="1304"/>
                  <a:pt x="180" y="1308"/>
                </a:cubicBezTo>
                <a:cubicBezTo>
                  <a:pt x="184" y="1314"/>
                  <a:pt x="189" y="1320"/>
                  <a:pt x="194" y="1325"/>
                </a:cubicBezTo>
                <a:cubicBezTo>
                  <a:pt x="212" y="1349"/>
                  <a:pt x="232" y="1371"/>
                  <a:pt x="253" y="1392"/>
                </a:cubicBezTo>
                <a:cubicBezTo>
                  <a:pt x="253" y="1392"/>
                  <a:pt x="253" y="1392"/>
                  <a:pt x="253" y="1392"/>
                </a:cubicBezTo>
                <a:cubicBezTo>
                  <a:pt x="276" y="1415"/>
                  <a:pt x="300" y="1436"/>
                  <a:pt x="325" y="1455"/>
                </a:cubicBezTo>
                <a:cubicBezTo>
                  <a:pt x="328" y="1458"/>
                  <a:pt x="329" y="1464"/>
                  <a:pt x="326" y="1467"/>
                </a:cubicBezTo>
                <a:cubicBezTo>
                  <a:pt x="324" y="1469"/>
                  <a:pt x="322" y="1471"/>
                  <a:pt x="319" y="1471"/>
                </a:cubicBezTo>
                <a:close/>
                <a:moveTo>
                  <a:pt x="1331" y="1467"/>
                </a:moveTo>
                <a:cubicBezTo>
                  <a:pt x="1329" y="1467"/>
                  <a:pt x="1326" y="1466"/>
                  <a:pt x="1324" y="1464"/>
                </a:cubicBezTo>
                <a:cubicBezTo>
                  <a:pt x="1323" y="1462"/>
                  <a:pt x="1322" y="1460"/>
                  <a:pt x="1323" y="1457"/>
                </a:cubicBezTo>
                <a:cubicBezTo>
                  <a:pt x="1323" y="1455"/>
                  <a:pt x="1324" y="1453"/>
                  <a:pt x="1326" y="1452"/>
                </a:cubicBezTo>
                <a:cubicBezTo>
                  <a:pt x="1329" y="1449"/>
                  <a:pt x="1335" y="1449"/>
                  <a:pt x="1338" y="1453"/>
                </a:cubicBezTo>
                <a:cubicBezTo>
                  <a:pt x="1341" y="1457"/>
                  <a:pt x="1340" y="1462"/>
                  <a:pt x="1336" y="1465"/>
                </a:cubicBezTo>
                <a:cubicBezTo>
                  <a:pt x="1335" y="1466"/>
                  <a:pt x="1333" y="1467"/>
                  <a:pt x="1331" y="1467"/>
                </a:cubicBezTo>
                <a:close/>
                <a:moveTo>
                  <a:pt x="1353" y="1449"/>
                </a:moveTo>
                <a:cubicBezTo>
                  <a:pt x="1350" y="1449"/>
                  <a:pt x="1348" y="1448"/>
                  <a:pt x="1346" y="1446"/>
                </a:cubicBezTo>
                <a:cubicBezTo>
                  <a:pt x="1345" y="1444"/>
                  <a:pt x="1344" y="1442"/>
                  <a:pt x="1344" y="1440"/>
                </a:cubicBezTo>
                <a:cubicBezTo>
                  <a:pt x="1345" y="1437"/>
                  <a:pt x="1346" y="1435"/>
                  <a:pt x="1347" y="1434"/>
                </a:cubicBezTo>
                <a:cubicBezTo>
                  <a:pt x="1375" y="1410"/>
                  <a:pt x="1402" y="1383"/>
                  <a:pt x="1427" y="1355"/>
                </a:cubicBezTo>
                <a:cubicBezTo>
                  <a:pt x="1427" y="1355"/>
                  <a:pt x="1427" y="1355"/>
                  <a:pt x="1427" y="1355"/>
                </a:cubicBezTo>
                <a:cubicBezTo>
                  <a:pt x="1448" y="1331"/>
                  <a:pt x="1467" y="1306"/>
                  <a:pt x="1485" y="1280"/>
                </a:cubicBezTo>
                <a:cubicBezTo>
                  <a:pt x="1488" y="1276"/>
                  <a:pt x="1493" y="1275"/>
                  <a:pt x="1497" y="1278"/>
                </a:cubicBezTo>
                <a:cubicBezTo>
                  <a:pt x="1501" y="1281"/>
                  <a:pt x="1502" y="1286"/>
                  <a:pt x="1499" y="1290"/>
                </a:cubicBezTo>
                <a:cubicBezTo>
                  <a:pt x="1481" y="1316"/>
                  <a:pt x="1461" y="1342"/>
                  <a:pt x="1440" y="1366"/>
                </a:cubicBezTo>
                <a:cubicBezTo>
                  <a:pt x="1414" y="1395"/>
                  <a:pt x="1387" y="1422"/>
                  <a:pt x="1358" y="1447"/>
                </a:cubicBezTo>
                <a:cubicBezTo>
                  <a:pt x="1357" y="1448"/>
                  <a:pt x="1355" y="1449"/>
                  <a:pt x="1353" y="1449"/>
                </a:cubicBezTo>
                <a:close/>
                <a:moveTo>
                  <a:pt x="157" y="1299"/>
                </a:moveTo>
                <a:cubicBezTo>
                  <a:pt x="154" y="1299"/>
                  <a:pt x="151" y="1297"/>
                  <a:pt x="150" y="1295"/>
                </a:cubicBezTo>
                <a:cubicBezTo>
                  <a:pt x="150" y="1295"/>
                  <a:pt x="150" y="1295"/>
                  <a:pt x="150" y="1295"/>
                </a:cubicBezTo>
                <a:cubicBezTo>
                  <a:pt x="148" y="1293"/>
                  <a:pt x="148" y="1291"/>
                  <a:pt x="148" y="1289"/>
                </a:cubicBezTo>
                <a:cubicBezTo>
                  <a:pt x="149" y="1286"/>
                  <a:pt x="150" y="1285"/>
                  <a:pt x="152" y="1283"/>
                </a:cubicBezTo>
                <a:cubicBezTo>
                  <a:pt x="155" y="1281"/>
                  <a:pt x="161" y="1282"/>
                  <a:pt x="163" y="1285"/>
                </a:cubicBezTo>
                <a:cubicBezTo>
                  <a:pt x="163" y="1285"/>
                  <a:pt x="163" y="1285"/>
                  <a:pt x="163" y="1285"/>
                </a:cubicBezTo>
                <a:cubicBezTo>
                  <a:pt x="166" y="1289"/>
                  <a:pt x="165" y="1294"/>
                  <a:pt x="161" y="1297"/>
                </a:cubicBezTo>
                <a:cubicBezTo>
                  <a:pt x="160" y="1298"/>
                  <a:pt x="158" y="1299"/>
                  <a:pt x="157" y="1299"/>
                </a:cubicBezTo>
                <a:close/>
                <a:moveTo>
                  <a:pt x="141" y="1275"/>
                </a:moveTo>
                <a:cubicBezTo>
                  <a:pt x="138" y="1275"/>
                  <a:pt x="135" y="1274"/>
                  <a:pt x="134" y="1271"/>
                </a:cubicBezTo>
                <a:cubicBezTo>
                  <a:pt x="116" y="1244"/>
                  <a:pt x="100" y="1216"/>
                  <a:pt x="86" y="1187"/>
                </a:cubicBezTo>
                <a:cubicBezTo>
                  <a:pt x="69" y="1153"/>
                  <a:pt x="54" y="1117"/>
                  <a:pt x="42" y="1081"/>
                </a:cubicBezTo>
                <a:cubicBezTo>
                  <a:pt x="42" y="1079"/>
                  <a:pt x="42" y="1077"/>
                  <a:pt x="43" y="1075"/>
                </a:cubicBezTo>
                <a:cubicBezTo>
                  <a:pt x="44" y="1073"/>
                  <a:pt x="45" y="1071"/>
                  <a:pt x="48" y="1071"/>
                </a:cubicBezTo>
                <a:cubicBezTo>
                  <a:pt x="52" y="1069"/>
                  <a:pt x="57" y="1072"/>
                  <a:pt x="58" y="1076"/>
                </a:cubicBezTo>
                <a:cubicBezTo>
                  <a:pt x="70" y="1111"/>
                  <a:pt x="84" y="1146"/>
                  <a:pt x="101" y="1179"/>
                </a:cubicBezTo>
                <a:cubicBezTo>
                  <a:pt x="115" y="1208"/>
                  <a:pt x="131" y="1236"/>
                  <a:pt x="148" y="1262"/>
                </a:cubicBezTo>
                <a:cubicBezTo>
                  <a:pt x="150" y="1266"/>
                  <a:pt x="149" y="1271"/>
                  <a:pt x="145" y="1274"/>
                </a:cubicBezTo>
                <a:cubicBezTo>
                  <a:pt x="144" y="1275"/>
                  <a:pt x="142" y="1275"/>
                  <a:pt x="141" y="1275"/>
                </a:cubicBezTo>
                <a:close/>
                <a:moveTo>
                  <a:pt x="1508" y="1270"/>
                </a:moveTo>
                <a:cubicBezTo>
                  <a:pt x="1506" y="1270"/>
                  <a:pt x="1505" y="1269"/>
                  <a:pt x="1503" y="1269"/>
                </a:cubicBezTo>
                <a:cubicBezTo>
                  <a:pt x="1502" y="1267"/>
                  <a:pt x="1500" y="1265"/>
                  <a:pt x="1500" y="1263"/>
                </a:cubicBezTo>
                <a:cubicBezTo>
                  <a:pt x="1499" y="1261"/>
                  <a:pt x="1500" y="1259"/>
                  <a:pt x="1501" y="1257"/>
                </a:cubicBezTo>
                <a:cubicBezTo>
                  <a:pt x="1503" y="1253"/>
                  <a:pt x="1509" y="1252"/>
                  <a:pt x="1513" y="1254"/>
                </a:cubicBezTo>
                <a:cubicBezTo>
                  <a:pt x="1516" y="1257"/>
                  <a:pt x="1518" y="1262"/>
                  <a:pt x="1515" y="1266"/>
                </a:cubicBezTo>
                <a:cubicBezTo>
                  <a:pt x="1514" y="1268"/>
                  <a:pt x="1511" y="1270"/>
                  <a:pt x="1508" y="1270"/>
                </a:cubicBezTo>
                <a:close/>
                <a:moveTo>
                  <a:pt x="1523" y="1246"/>
                </a:moveTo>
                <a:cubicBezTo>
                  <a:pt x="1521" y="1246"/>
                  <a:pt x="1520" y="1245"/>
                  <a:pt x="1518" y="1245"/>
                </a:cubicBezTo>
                <a:cubicBezTo>
                  <a:pt x="1514" y="1242"/>
                  <a:pt x="1513" y="1237"/>
                  <a:pt x="1515" y="1233"/>
                </a:cubicBezTo>
                <a:cubicBezTo>
                  <a:pt x="1516" y="1233"/>
                  <a:pt x="1516" y="1232"/>
                  <a:pt x="1516" y="1232"/>
                </a:cubicBezTo>
                <a:cubicBezTo>
                  <a:pt x="1516" y="1232"/>
                  <a:pt x="1516" y="1232"/>
                  <a:pt x="1516" y="1232"/>
                </a:cubicBezTo>
                <a:cubicBezTo>
                  <a:pt x="1535" y="1200"/>
                  <a:pt x="1552" y="1167"/>
                  <a:pt x="1566" y="1133"/>
                </a:cubicBezTo>
                <a:cubicBezTo>
                  <a:pt x="1578" y="1104"/>
                  <a:pt x="1588" y="1074"/>
                  <a:pt x="1597" y="1043"/>
                </a:cubicBezTo>
                <a:cubicBezTo>
                  <a:pt x="1598" y="1039"/>
                  <a:pt x="1603" y="1036"/>
                  <a:pt x="1608" y="1037"/>
                </a:cubicBezTo>
                <a:cubicBezTo>
                  <a:pt x="1610" y="1038"/>
                  <a:pt x="1612" y="1039"/>
                  <a:pt x="1613" y="1041"/>
                </a:cubicBezTo>
                <a:cubicBezTo>
                  <a:pt x="1614" y="1043"/>
                  <a:pt x="1614" y="1046"/>
                  <a:pt x="1613" y="1048"/>
                </a:cubicBezTo>
                <a:cubicBezTo>
                  <a:pt x="1605" y="1079"/>
                  <a:pt x="1594" y="1110"/>
                  <a:pt x="1581" y="1140"/>
                </a:cubicBezTo>
                <a:cubicBezTo>
                  <a:pt x="1567" y="1174"/>
                  <a:pt x="1550" y="1208"/>
                  <a:pt x="1531" y="1240"/>
                </a:cubicBezTo>
                <a:cubicBezTo>
                  <a:pt x="1531" y="1241"/>
                  <a:pt x="1531" y="1241"/>
                  <a:pt x="1531" y="1241"/>
                </a:cubicBezTo>
                <a:cubicBezTo>
                  <a:pt x="1530" y="1241"/>
                  <a:pt x="1530" y="1241"/>
                  <a:pt x="1530" y="1242"/>
                </a:cubicBezTo>
                <a:cubicBezTo>
                  <a:pt x="1529" y="1244"/>
                  <a:pt x="1526" y="1246"/>
                  <a:pt x="1523" y="1246"/>
                </a:cubicBezTo>
                <a:close/>
                <a:moveTo>
                  <a:pt x="42" y="1060"/>
                </a:moveTo>
                <a:cubicBezTo>
                  <a:pt x="38" y="1060"/>
                  <a:pt x="35" y="1058"/>
                  <a:pt x="34" y="1054"/>
                </a:cubicBezTo>
                <a:cubicBezTo>
                  <a:pt x="33" y="1052"/>
                  <a:pt x="33" y="1050"/>
                  <a:pt x="34" y="1048"/>
                </a:cubicBezTo>
                <a:cubicBezTo>
                  <a:pt x="35" y="1046"/>
                  <a:pt x="37" y="1044"/>
                  <a:pt x="39" y="1043"/>
                </a:cubicBezTo>
                <a:cubicBezTo>
                  <a:pt x="44" y="1042"/>
                  <a:pt x="49" y="1045"/>
                  <a:pt x="50" y="1049"/>
                </a:cubicBezTo>
                <a:cubicBezTo>
                  <a:pt x="51" y="1051"/>
                  <a:pt x="50" y="1054"/>
                  <a:pt x="49" y="1056"/>
                </a:cubicBezTo>
                <a:cubicBezTo>
                  <a:pt x="48" y="1058"/>
                  <a:pt x="46" y="1059"/>
                  <a:pt x="44" y="1060"/>
                </a:cubicBezTo>
                <a:cubicBezTo>
                  <a:pt x="43" y="1060"/>
                  <a:pt x="43" y="1060"/>
                  <a:pt x="42" y="1060"/>
                </a:cubicBezTo>
                <a:close/>
                <a:moveTo>
                  <a:pt x="34" y="1033"/>
                </a:moveTo>
                <a:cubicBezTo>
                  <a:pt x="30" y="1033"/>
                  <a:pt x="27" y="1030"/>
                  <a:pt x="26" y="1026"/>
                </a:cubicBezTo>
                <a:cubicBezTo>
                  <a:pt x="18" y="995"/>
                  <a:pt x="12" y="963"/>
                  <a:pt x="8" y="931"/>
                </a:cubicBezTo>
                <a:cubicBezTo>
                  <a:pt x="3" y="895"/>
                  <a:pt x="0" y="859"/>
                  <a:pt x="0" y="822"/>
                </a:cubicBezTo>
                <a:cubicBezTo>
                  <a:pt x="0" y="821"/>
                  <a:pt x="1" y="820"/>
                  <a:pt x="1" y="818"/>
                </a:cubicBezTo>
                <a:cubicBezTo>
                  <a:pt x="1" y="817"/>
                  <a:pt x="1" y="817"/>
                  <a:pt x="1" y="817"/>
                </a:cubicBezTo>
                <a:cubicBezTo>
                  <a:pt x="1" y="812"/>
                  <a:pt x="4" y="809"/>
                  <a:pt x="9" y="809"/>
                </a:cubicBezTo>
                <a:cubicBezTo>
                  <a:pt x="9" y="809"/>
                  <a:pt x="9" y="809"/>
                  <a:pt x="9" y="809"/>
                </a:cubicBezTo>
                <a:cubicBezTo>
                  <a:pt x="11" y="809"/>
                  <a:pt x="13" y="810"/>
                  <a:pt x="15" y="811"/>
                </a:cubicBezTo>
                <a:cubicBezTo>
                  <a:pt x="17" y="813"/>
                  <a:pt x="17" y="815"/>
                  <a:pt x="17" y="817"/>
                </a:cubicBezTo>
                <a:cubicBezTo>
                  <a:pt x="17" y="819"/>
                  <a:pt x="17" y="821"/>
                  <a:pt x="17" y="822"/>
                </a:cubicBezTo>
                <a:cubicBezTo>
                  <a:pt x="17" y="858"/>
                  <a:pt x="20" y="894"/>
                  <a:pt x="25" y="929"/>
                </a:cubicBezTo>
                <a:cubicBezTo>
                  <a:pt x="29" y="960"/>
                  <a:pt x="35" y="992"/>
                  <a:pt x="43" y="1022"/>
                </a:cubicBezTo>
                <a:cubicBezTo>
                  <a:pt x="44" y="1027"/>
                  <a:pt x="41" y="1031"/>
                  <a:pt x="36" y="1033"/>
                </a:cubicBezTo>
                <a:cubicBezTo>
                  <a:pt x="36" y="1033"/>
                  <a:pt x="35" y="1033"/>
                  <a:pt x="34" y="1033"/>
                </a:cubicBezTo>
                <a:close/>
                <a:moveTo>
                  <a:pt x="1613" y="1027"/>
                </a:moveTo>
                <a:cubicBezTo>
                  <a:pt x="1612" y="1027"/>
                  <a:pt x="1611" y="1027"/>
                  <a:pt x="1611" y="1027"/>
                </a:cubicBezTo>
                <a:cubicBezTo>
                  <a:pt x="1608" y="1026"/>
                  <a:pt x="1606" y="1025"/>
                  <a:pt x="1605" y="1023"/>
                </a:cubicBezTo>
                <a:cubicBezTo>
                  <a:pt x="1604" y="1021"/>
                  <a:pt x="1604" y="1018"/>
                  <a:pt x="1604" y="1016"/>
                </a:cubicBezTo>
                <a:cubicBezTo>
                  <a:pt x="1605" y="1012"/>
                  <a:pt x="1610" y="1009"/>
                  <a:pt x="1615" y="1010"/>
                </a:cubicBezTo>
                <a:cubicBezTo>
                  <a:pt x="1619" y="1011"/>
                  <a:pt x="1622" y="1016"/>
                  <a:pt x="1621" y="1020"/>
                </a:cubicBezTo>
                <a:cubicBezTo>
                  <a:pt x="1620" y="1024"/>
                  <a:pt x="1617" y="1027"/>
                  <a:pt x="1613" y="1027"/>
                </a:cubicBezTo>
                <a:close/>
                <a:moveTo>
                  <a:pt x="1619" y="999"/>
                </a:moveTo>
                <a:cubicBezTo>
                  <a:pt x="1618" y="999"/>
                  <a:pt x="1618" y="999"/>
                  <a:pt x="1617" y="999"/>
                </a:cubicBezTo>
                <a:cubicBezTo>
                  <a:pt x="1613" y="998"/>
                  <a:pt x="1610" y="994"/>
                  <a:pt x="1611" y="989"/>
                </a:cubicBezTo>
                <a:cubicBezTo>
                  <a:pt x="1614" y="973"/>
                  <a:pt x="1617" y="956"/>
                  <a:pt x="1619" y="940"/>
                </a:cubicBezTo>
                <a:cubicBezTo>
                  <a:pt x="1622" y="919"/>
                  <a:pt x="1625" y="899"/>
                  <a:pt x="1626" y="878"/>
                </a:cubicBezTo>
                <a:cubicBezTo>
                  <a:pt x="1627" y="860"/>
                  <a:pt x="1628" y="842"/>
                  <a:pt x="1628" y="823"/>
                </a:cubicBezTo>
                <a:cubicBezTo>
                  <a:pt x="1628" y="810"/>
                  <a:pt x="1628" y="796"/>
                  <a:pt x="1627" y="783"/>
                </a:cubicBezTo>
                <a:cubicBezTo>
                  <a:pt x="1627" y="781"/>
                  <a:pt x="1628" y="779"/>
                  <a:pt x="1629" y="777"/>
                </a:cubicBezTo>
                <a:cubicBezTo>
                  <a:pt x="1631" y="775"/>
                  <a:pt x="1633" y="774"/>
                  <a:pt x="1635" y="774"/>
                </a:cubicBezTo>
                <a:cubicBezTo>
                  <a:pt x="1640" y="774"/>
                  <a:pt x="1644" y="778"/>
                  <a:pt x="1644" y="782"/>
                </a:cubicBezTo>
                <a:cubicBezTo>
                  <a:pt x="1645" y="796"/>
                  <a:pt x="1645" y="810"/>
                  <a:pt x="1645" y="823"/>
                </a:cubicBezTo>
                <a:cubicBezTo>
                  <a:pt x="1645" y="842"/>
                  <a:pt x="1644" y="861"/>
                  <a:pt x="1643" y="879"/>
                </a:cubicBezTo>
                <a:cubicBezTo>
                  <a:pt x="1642" y="900"/>
                  <a:pt x="1639" y="921"/>
                  <a:pt x="1636" y="942"/>
                </a:cubicBezTo>
                <a:cubicBezTo>
                  <a:pt x="1634" y="959"/>
                  <a:pt x="1631" y="976"/>
                  <a:pt x="1627" y="992"/>
                </a:cubicBezTo>
                <a:cubicBezTo>
                  <a:pt x="1626" y="996"/>
                  <a:pt x="1623" y="999"/>
                  <a:pt x="1619" y="999"/>
                </a:cubicBezTo>
                <a:close/>
                <a:moveTo>
                  <a:pt x="10" y="797"/>
                </a:moveTo>
                <a:cubicBezTo>
                  <a:pt x="10" y="797"/>
                  <a:pt x="9" y="797"/>
                  <a:pt x="9" y="797"/>
                </a:cubicBezTo>
                <a:cubicBezTo>
                  <a:pt x="7" y="797"/>
                  <a:pt x="5" y="796"/>
                  <a:pt x="3" y="795"/>
                </a:cubicBezTo>
                <a:cubicBezTo>
                  <a:pt x="2" y="793"/>
                  <a:pt x="1" y="791"/>
                  <a:pt x="1" y="789"/>
                </a:cubicBezTo>
                <a:cubicBezTo>
                  <a:pt x="1" y="784"/>
                  <a:pt x="5" y="780"/>
                  <a:pt x="10" y="780"/>
                </a:cubicBezTo>
                <a:cubicBezTo>
                  <a:pt x="12" y="780"/>
                  <a:pt x="14" y="781"/>
                  <a:pt x="16" y="783"/>
                </a:cubicBezTo>
                <a:cubicBezTo>
                  <a:pt x="17" y="785"/>
                  <a:pt x="18" y="787"/>
                  <a:pt x="18" y="789"/>
                </a:cubicBezTo>
                <a:cubicBezTo>
                  <a:pt x="18" y="794"/>
                  <a:pt x="14" y="797"/>
                  <a:pt x="10" y="797"/>
                </a:cubicBezTo>
                <a:close/>
                <a:moveTo>
                  <a:pt x="11" y="769"/>
                </a:moveTo>
                <a:cubicBezTo>
                  <a:pt x="11" y="769"/>
                  <a:pt x="11" y="769"/>
                  <a:pt x="11" y="769"/>
                </a:cubicBezTo>
                <a:cubicBezTo>
                  <a:pt x="8" y="769"/>
                  <a:pt x="6" y="768"/>
                  <a:pt x="5" y="766"/>
                </a:cubicBezTo>
                <a:cubicBezTo>
                  <a:pt x="3" y="764"/>
                  <a:pt x="3" y="762"/>
                  <a:pt x="3" y="760"/>
                </a:cubicBezTo>
                <a:cubicBezTo>
                  <a:pt x="3" y="754"/>
                  <a:pt x="4" y="748"/>
                  <a:pt x="5" y="741"/>
                </a:cubicBezTo>
                <a:cubicBezTo>
                  <a:pt x="7" y="715"/>
                  <a:pt x="11" y="689"/>
                  <a:pt x="16" y="664"/>
                </a:cubicBezTo>
                <a:cubicBezTo>
                  <a:pt x="16" y="664"/>
                  <a:pt x="16" y="664"/>
                  <a:pt x="16" y="664"/>
                </a:cubicBezTo>
                <a:cubicBezTo>
                  <a:pt x="16" y="664"/>
                  <a:pt x="16" y="663"/>
                  <a:pt x="16" y="663"/>
                </a:cubicBezTo>
                <a:cubicBezTo>
                  <a:pt x="24" y="626"/>
                  <a:pt x="34" y="589"/>
                  <a:pt x="46" y="554"/>
                </a:cubicBezTo>
                <a:cubicBezTo>
                  <a:pt x="48" y="549"/>
                  <a:pt x="52" y="547"/>
                  <a:pt x="57" y="548"/>
                </a:cubicBezTo>
                <a:cubicBezTo>
                  <a:pt x="61" y="550"/>
                  <a:pt x="64" y="555"/>
                  <a:pt x="62" y="559"/>
                </a:cubicBezTo>
                <a:cubicBezTo>
                  <a:pt x="50" y="594"/>
                  <a:pt x="40" y="631"/>
                  <a:pt x="33" y="667"/>
                </a:cubicBezTo>
                <a:cubicBezTo>
                  <a:pt x="28" y="692"/>
                  <a:pt x="24" y="717"/>
                  <a:pt x="21" y="743"/>
                </a:cubicBezTo>
                <a:cubicBezTo>
                  <a:pt x="21" y="749"/>
                  <a:pt x="20" y="755"/>
                  <a:pt x="20" y="761"/>
                </a:cubicBezTo>
                <a:cubicBezTo>
                  <a:pt x="19" y="766"/>
                  <a:pt x="16" y="769"/>
                  <a:pt x="11" y="769"/>
                </a:cubicBezTo>
                <a:close/>
                <a:moveTo>
                  <a:pt x="1634" y="763"/>
                </a:moveTo>
                <a:cubicBezTo>
                  <a:pt x="1629" y="763"/>
                  <a:pt x="1625" y="760"/>
                  <a:pt x="1625" y="755"/>
                </a:cubicBezTo>
                <a:cubicBezTo>
                  <a:pt x="1625" y="755"/>
                  <a:pt x="1625" y="755"/>
                  <a:pt x="1625" y="755"/>
                </a:cubicBezTo>
                <a:cubicBezTo>
                  <a:pt x="1625" y="753"/>
                  <a:pt x="1626" y="751"/>
                  <a:pt x="1627" y="749"/>
                </a:cubicBezTo>
                <a:cubicBezTo>
                  <a:pt x="1629" y="747"/>
                  <a:pt x="1631" y="746"/>
                  <a:pt x="1633" y="746"/>
                </a:cubicBezTo>
                <a:cubicBezTo>
                  <a:pt x="1638" y="746"/>
                  <a:pt x="1642" y="749"/>
                  <a:pt x="1642" y="754"/>
                </a:cubicBezTo>
                <a:cubicBezTo>
                  <a:pt x="1642" y="754"/>
                  <a:pt x="1642" y="754"/>
                  <a:pt x="1642" y="754"/>
                </a:cubicBezTo>
                <a:cubicBezTo>
                  <a:pt x="1642" y="754"/>
                  <a:pt x="1642" y="754"/>
                  <a:pt x="1642" y="754"/>
                </a:cubicBezTo>
                <a:cubicBezTo>
                  <a:pt x="1642" y="756"/>
                  <a:pt x="1641" y="758"/>
                  <a:pt x="1640" y="760"/>
                </a:cubicBezTo>
                <a:cubicBezTo>
                  <a:pt x="1639" y="762"/>
                  <a:pt x="1637" y="763"/>
                  <a:pt x="1634" y="763"/>
                </a:cubicBezTo>
                <a:cubicBezTo>
                  <a:pt x="1634" y="763"/>
                  <a:pt x="1634" y="763"/>
                  <a:pt x="1634" y="763"/>
                </a:cubicBezTo>
                <a:close/>
                <a:moveTo>
                  <a:pt x="1631" y="735"/>
                </a:moveTo>
                <a:cubicBezTo>
                  <a:pt x="1626" y="735"/>
                  <a:pt x="1623" y="732"/>
                  <a:pt x="1622" y="727"/>
                </a:cubicBezTo>
                <a:cubicBezTo>
                  <a:pt x="1618" y="695"/>
                  <a:pt x="1612" y="662"/>
                  <a:pt x="1605" y="630"/>
                </a:cubicBezTo>
                <a:cubicBezTo>
                  <a:pt x="1603" y="626"/>
                  <a:pt x="1606" y="621"/>
                  <a:pt x="1611" y="620"/>
                </a:cubicBezTo>
                <a:cubicBezTo>
                  <a:pt x="1615" y="619"/>
                  <a:pt x="1620" y="622"/>
                  <a:pt x="1621" y="626"/>
                </a:cubicBezTo>
                <a:cubicBezTo>
                  <a:pt x="1629" y="659"/>
                  <a:pt x="1635" y="692"/>
                  <a:pt x="1639" y="725"/>
                </a:cubicBezTo>
                <a:cubicBezTo>
                  <a:pt x="1640" y="730"/>
                  <a:pt x="1636" y="734"/>
                  <a:pt x="1632" y="735"/>
                </a:cubicBezTo>
                <a:cubicBezTo>
                  <a:pt x="1631" y="735"/>
                  <a:pt x="1631" y="735"/>
                  <a:pt x="1631" y="735"/>
                </a:cubicBezTo>
                <a:close/>
                <a:moveTo>
                  <a:pt x="1592" y="566"/>
                </a:moveTo>
                <a:cubicBezTo>
                  <a:pt x="1588" y="566"/>
                  <a:pt x="1585" y="563"/>
                  <a:pt x="1584" y="560"/>
                </a:cubicBezTo>
                <a:cubicBezTo>
                  <a:pt x="1573" y="530"/>
                  <a:pt x="1561" y="500"/>
                  <a:pt x="1547" y="472"/>
                </a:cubicBezTo>
                <a:cubicBezTo>
                  <a:pt x="1546" y="470"/>
                  <a:pt x="1546" y="468"/>
                  <a:pt x="1547" y="465"/>
                </a:cubicBezTo>
                <a:cubicBezTo>
                  <a:pt x="1548" y="463"/>
                  <a:pt x="1549" y="462"/>
                  <a:pt x="1551" y="461"/>
                </a:cubicBezTo>
                <a:cubicBezTo>
                  <a:pt x="1556" y="459"/>
                  <a:pt x="1561" y="461"/>
                  <a:pt x="1563" y="465"/>
                </a:cubicBezTo>
                <a:cubicBezTo>
                  <a:pt x="1577" y="494"/>
                  <a:pt x="1589" y="524"/>
                  <a:pt x="1600" y="554"/>
                </a:cubicBezTo>
                <a:cubicBezTo>
                  <a:pt x="1601" y="556"/>
                  <a:pt x="1600" y="559"/>
                  <a:pt x="1599" y="561"/>
                </a:cubicBezTo>
                <a:cubicBezTo>
                  <a:pt x="1598" y="563"/>
                  <a:pt x="1597" y="564"/>
                  <a:pt x="1595" y="565"/>
                </a:cubicBezTo>
                <a:cubicBezTo>
                  <a:pt x="1594" y="565"/>
                  <a:pt x="1593" y="566"/>
                  <a:pt x="1592" y="566"/>
                </a:cubicBezTo>
                <a:close/>
                <a:moveTo>
                  <a:pt x="64" y="538"/>
                </a:moveTo>
                <a:cubicBezTo>
                  <a:pt x="64" y="538"/>
                  <a:pt x="64" y="538"/>
                  <a:pt x="64" y="538"/>
                </a:cubicBezTo>
                <a:cubicBezTo>
                  <a:pt x="64" y="538"/>
                  <a:pt x="64" y="538"/>
                  <a:pt x="64" y="538"/>
                </a:cubicBezTo>
                <a:cubicBezTo>
                  <a:pt x="63" y="538"/>
                  <a:pt x="62" y="538"/>
                  <a:pt x="61" y="538"/>
                </a:cubicBezTo>
                <a:cubicBezTo>
                  <a:pt x="56" y="536"/>
                  <a:pt x="54" y="531"/>
                  <a:pt x="56" y="527"/>
                </a:cubicBezTo>
                <a:cubicBezTo>
                  <a:pt x="58" y="522"/>
                  <a:pt x="63" y="520"/>
                  <a:pt x="67" y="522"/>
                </a:cubicBezTo>
                <a:cubicBezTo>
                  <a:pt x="71" y="524"/>
                  <a:pt x="73" y="528"/>
                  <a:pt x="72" y="533"/>
                </a:cubicBezTo>
                <a:cubicBezTo>
                  <a:pt x="72" y="533"/>
                  <a:pt x="72" y="533"/>
                  <a:pt x="72" y="533"/>
                </a:cubicBezTo>
                <a:cubicBezTo>
                  <a:pt x="70" y="536"/>
                  <a:pt x="67" y="538"/>
                  <a:pt x="64" y="538"/>
                </a:cubicBezTo>
                <a:close/>
                <a:moveTo>
                  <a:pt x="74" y="512"/>
                </a:moveTo>
                <a:cubicBezTo>
                  <a:pt x="73" y="512"/>
                  <a:pt x="72" y="512"/>
                  <a:pt x="71" y="511"/>
                </a:cubicBezTo>
                <a:cubicBezTo>
                  <a:pt x="69" y="510"/>
                  <a:pt x="67" y="509"/>
                  <a:pt x="67" y="507"/>
                </a:cubicBezTo>
                <a:cubicBezTo>
                  <a:pt x="66" y="505"/>
                  <a:pt x="66" y="502"/>
                  <a:pt x="67" y="500"/>
                </a:cubicBezTo>
                <a:cubicBezTo>
                  <a:pt x="76" y="479"/>
                  <a:pt x="86" y="458"/>
                  <a:pt x="96" y="438"/>
                </a:cubicBezTo>
                <a:cubicBezTo>
                  <a:pt x="101" y="430"/>
                  <a:pt x="105" y="421"/>
                  <a:pt x="110" y="413"/>
                </a:cubicBezTo>
                <a:cubicBezTo>
                  <a:pt x="129" y="380"/>
                  <a:pt x="150" y="349"/>
                  <a:pt x="174" y="318"/>
                </a:cubicBezTo>
                <a:cubicBezTo>
                  <a:pt x="176" y="315"/>
                  <a:pt x="182" y="314"/>
                  <a:pt x="185" y="317"/>
                </a:cubicBezTo>
                <a:cubicBezTo>
                  <a:pt x="189" y="320"/>
                  <a:pt x="190" y="325"/>
                  <a:pt x="187" y="329"/>
                </a:cubicBezTo>
                <a:cubicBezTo>
                  <a:pt x="164" y="358"/>
                  <a:pt x="143" y="390"/>
                  <a:pt x="125" y="422"/>
                </a:cubicBezTo>
                <a:cubicBezTo>
                  <a:pt x="120" y="430"/>
                  <a:pt x="116" y="438"/>
                  <a:pt x="111" y="446"/>
                </a:cubicBezTo>
                <a:cubicBezTo>
                  <a:pt x="101" y="466"/>
                  <a:pt x="91" y="486"/>
                  <a:pt x="82" y="507"/>
                </a:cubicBezTo>
                <a:cubicBezTo>
                  <a:pt x="81" y="510"/>
                  <a:pt x="78" y="512"/>
                  <a:pt x="74" y="512"/>
                </a:cubicBezTo>
                <a:close/>
                <a:moveTo>
                  <a:pt x="1542" y="451"/>
                </a:moveTo>
                <a:cubicBezTo>
                  <a:pt x="1539" y="451"/>
                  <a:pt x="1536" y="450"/>
                  <a:pt x="1535" y="447"/>
                </a:cubicBezTo>
                <a:cubicBezTo>
                  <a:pt x="1533" y="443"/>
                  <a:pt x="1534" y="438"/>
                  <a:pt x="1538" y="436"/>
                </a:cubicBezTo>
                <a:cubicBezTo>
                  <a:pt x="1542" y="433"/>
                  <a:pt x="1548" y="435"/>
                  <a:pt x="1550" y="439"/>
                </a:cubicBezTo>
                <a:cubicBezTo>
                  <a:pt x="1551" y="441"/>
                  <a:pt x="1551" y="443"/>
                  <a:pt x="1550" y="446"/>
                </a:cubicBezTo>
                <a:cubicBezTo>
                  <a:pt x="1550" y="448"/>
                  <a:pt x="1548" y="449"/>
                  <a:pt x="1546" y="451"/>
                </a:cubicBezTo>
                <a:cubicBezTo>
                  <a:pt x="1545" y="451"/>
                  <a:pt x="1544" y="451"/>
                  <a:pt x="1542" y="451"/>
                </a:cubicBezTo>
                <a:close/>
                <a:moveTo>
                  <a:pt x="1529" y="427"/>
                </a:moveTo>
                <a:cubicBezTo>
                  <a:pt x="1526" y="427"/>
                  <a:pt x="1523" y="425"/>
                  <a:pt x="1521" y="422"/>
                </a:cubicBezTo>
                <a:cubicBezTo>
                  <a:pt x="1503" y="390"/>
                  <a:pt x="1482" y="359"/>
                  <a:pt x="1459" y="329"/>
                </a:cubicBezTo>
                <a:cubicBezTo>
                  <a:pt x="1449" y="317"/>
                  <a:pt x="1439" y="304"/>
                  <a:pt x="1428" y="292"/>
                </a:cubicBezTo>
                <a:cubicBezTo>
                  <a:pt x="1418" y="280"/>
                  <a:pt x="1407" y="269"/>
                  <a:pt x="1397" y="258"/>
                </a:cubicBezTo>
                <a:cubicBezTo>
                  <a:pt x="1393" y="255"/>
                  <a:pt x="1393" y="249"/>
                  <a:pt x="1397" y="246"/>
                </a:cubicBezTo>
                <a:cubicBezTo>
                  <a:pt x="1400" y="243"/>
                  <a:pt x="1405" y="243"/>
                  <a:pt x="1409" y="246"/>
                </a:cubicBezTo>
                <a:cubicBezTo>
                  <a:pt x="1420" y="257"/>
                  <a:pt x="1431" y="269"/>
                  <a:pt x="1441" y="281"/>
                </a:cubicBezTo>
                <a:cubicBezTo>
                  <a:pt x="1452" y="293"/>
                  <a:pt x="1462" y="306"/>
                  <a:pt x="1473" y="319"/>
                </a:cubicBezTo>
                <a:cubicBezTo>
                  <a:pt x="1496" y="349"/>
                  <a:pt x="1517" y="381"/>
                  <a:pt x="1536" y="414"/>
                </a:cubicBezTo>
                <a:cubicBezTo>
                  <a:pt x="1538" y="418"/>
                  <a:pt x="1537" y="423"/>
                  <a:pt x="1533" y="426"/>
                </a:cubicBezTo>
                <a:cubicBezTo>
                  <a:pt x="1532" y="426"/>
                  <a:pt x="1530" y="427"/>
                  <a:pt x="1529" y="427"/>
                </a:cubicBezTo>
                <a:close/>
                <a:moveTo>
                  <a:pt x="198" y="310"/>
                </a:moveTo>
                <a:cubicBezTo>
                  <a:pt x="196" y="310"/>
                  <a:pt x="194" y="309"/>
                  <a:pt x="193" y="308"/>
                </a:cubicBezTo>
                <a:cubicBezTo>
                  <a:pt x="191" y="307"/>
                  <a:pt x="190" y="305"/>
                  <a:pt x="190" y="302"/>
                </a:cubicBezTo>
                <a:cubicBezTo>
                  <a:pt x="189" y="300"/>
                  <a:pt x="190" y="298"/>
                  <a:pt x="191" y="296"/>
                </a:cubicBezTo>
                <a:cubicBezTo>
                  <a:pt x="194" y="293"/>
                  <a:pt x="200" y="292"/>
                  <a:pt x="203" y="295"/>
                </a:cubicBezTo>
                <a:cubicBezTo>
                  <a:pt x="207" y="298"/>
                  <a:pt x="208" y="303"/>
                  <a:pt x="205" y="307"/>
                </a:cubicBezTo>
                <a:cubicBezTo>
                  <a:pt x="204" y="307"/>
                  <a:pt x="204" y="307"/>
                  <a:pt x="204" y="307"/>
                </a:cubicBezTo>
                <a:cubicBezTo>
                  <a:pt x="203" y="309"/>
                  <a:pt x="200" y="310"/>
                  <a:pt x="198" y="310"/>
                </a:cubicBezTo>
                <a:close/>
                <a:moveTo>
                  <a:pt x="216" y="289"/>
                </a:moveTo>
                <a:cubicBezTo>
                  <a:pt x="214" y="289"/>
                  <a:pt x="212" y="288"/>
                  <a:pt x="211" y="287"/>
                </a:cubicBezTo>
                <a:cubicBezTo>
                  <a:pt x="209" y="285"/>
                  <a:pt x="208" y="283"/>
                  <a:pt x="208" y="281"/>
                </a:cubicBezTo>
                <a:cubicBezTo>
                  <a:pt x="208" y="278"/>
                  <a:pt x="209" y="276"/>
                  <a:pt x="210" y="275"/>
                </a:cubicBezTo>
                <a:cubicBezTo>
                  <a:pt x="232" y="250"/>
                  <a:pt x="255" y="227"/>
                  <a:pt x="279" y="206"/>
                </a:cubicBezTo>
                <a:cubicBezTo>
                  <a:pt x="284" y="201"/>
                  <a:pt x="290" y="197"/>
                  <a:pt x="295" y="192"/>
                </a:cubicBezTo>
                <a:cubicBezTo>
                  <a:pt x="319" y="172"/>
                  <a:pt x="344" y="154"/>
                  <a:pt x="370" y="137"/>
                </a:cubicBezTo>
                <a:cubicBezTo>
                  <a:pt x="370" y="137"/>
                  <a:pt x="370" y="137"/>
                  <a:pt x="370" y="137"/>
                </a:cubicBezTo>
                <a:cubicBezTo>
                  <a:pt x="374" y="134"/>
                  <a:pt x="379" y="135"/>
                  <a:pt x="381" y="139"/>
                </a:cubicBezTo>
                <a:cubicBezTo>
                  <a:pt x="383" y="141"/>
                  <a:pt x="383" y="143"/>
                  <a:pt x="383" y="145"/>
                </a:cubicBezTo>
                <a:cubicBezTo>
                  <a:pt x="382" y="148"/>
                  <a:pt x="381" y="150"/>
                  <a:pt x="379" y="151"/>
                </a:cubicBezTo>
                <a:cubicBezTo>
                  <a:pt x="354" y="168"/>
                  <a:pt x="329" y="186"/>
                  <a:pt x="306" y="205"/>
                </a:cubicBezTo>
                <a:cubicBezTo>
                  <a:pt x="301" y="210"/>
                  <a:pt x="295" y="214"/>
                  <a:pt x="290" y="219"/>
                </a:cubicBezTo>
                <a:cubicBezTo>
                  <a:pt x="267" y="240"/>
                  <a:pt x="244" y="262"/>
                  <a:pt x="223" y="286"/>
                </a:cubicBezTo>
                <a:cubicBezTo>
                  <a:pt x="221" y="288"/>
                  <a:pt x="219" y="289"/>
                  <a:pt x="216" y="289"/>
                </a:cubicBezTo>
                <a:close/>
                <a:moveTo>
                  <a:pt x="1382" y="241"/>
                </a:moveTo>
                <a:cubicBezTo>
                  <a:pt x="1380" y="241"/>
                  <a:pt x="1378" y="240"/>
                  <a:pt x="1377" y="238"/>
                </a:cubicBezTo>
                <a:cubicBezTo>
                  <a:pt x="1375" y="237"/>
                  <a:pt x="1374" y="235"/>
                  <a:pt x="1374" y="232"/>
                </a:cubicBezTo>
                <a:cubicBezTo>
                  <a:pt x="1374" y="230"/>
                  <a:pt x="1375" y="228"/>
                  <a:pt x="1376" y="226"/>
                </a:cubicBezTo>
                <a:cubicBezTo>
                  <a:pt x="1379" y="223"/>
                  <a:pt x="1385" y="223"/>
                  <a:pt x="1388" y="226"/>
                </a:cubicBezTo>
                <a:cubicBezTo>
                  <a:pt x="1390" y="228"/>
                  <a:pt x="1391" y="230"/>
                  <a:pt x="1391" y="232"/>
                </a:cubicBezTo>
                <a:cubicBezTo>
                  <a:pt x="1391" y="234"/>
                  <a:pt x="1390" y="236"/>
                  <a:pt x="1389" y="238"/>
                </a:cubicBezTo>
                <a:cubicBezTo>
                  <a:pt x="1387" y="240"/>
                  <a:pt x="1385" y="241"/>
                  <a:pt x="1382" y="241"/>
                </a:cubicBezTo>
                <a:close/>
                <a:moveTo>
                  <a:pt x="1361" y="222"/>
                </a:moveTo>
                <a:cubicBezTo>
                  <a:pt x="1359" y="222"/>
                  <a:pt x="1357" y="221"/>
                  <a:pt x="1356" y="219"/>
                </a:cubicBezTo>
                <a:cubicBezTo>
                  <a:pt x="1328" y="195"/>
                  <a:pt x="1298" y="172"/>
                  <a:pt x="1267" y="151"/>
                </a:cubicBezTo>
                <a:cubicBezTo>
                  <a:pt x="1241" y="134"/>
                  <a:pt x="1213" y="118"/>
                  <a:pt x="1185" y="104"/>
                </a:cubicBezTo>
                <a:cubicBezTo>
                  <a:pt x="1183" y="103"/>
                  <a:pt x="1181" y="101"/>
                  <a:pt x="1180" y="99"/>
                </a:cubicBezTo>
                <a:cubicBezTo>
                  <a:pt x="1180" y="97"/>
                  <a:pt x="1180" y="94"/>
                  <a:pt x="1181" y="92"/>
                </a:cubicBezTo>
                <a:cubicBezTo>
                  <a:pt x="1183" y="88"/>
                  <a:pt x="1188" y="87"/>
                  <a:pt x="1192" y="89"/>
                </a:cubicBezTo>
                <a:cubicBezTo>
                  <a:pt x="1221" y="103"/>
                  <a:pt x="1249" y="119"/>
                  <a:pt x="1276" y="137"/>
                </a:cubicBezTo>
                <a:cubicBezTo>
                  <a:pt x="1308" y="158"/>
                  <a:pt x="1339" y="182"/>
                  <a:pt x="1367" y="207"/>
                </a:cubicBezTo>
                <a:cubicBezTo>
                  <a:pt x="1367" y="207"/>
                  <a:pt x="1367" y="207"/>
                  <a:pt x="1367" y="207"/>
                </a:cubicBezTo>
                <a:cubicBezTo>
                  <a:pt x="1371" y="210"/>
                  <a:pt x="1371" y="215"/>
                  <a:pt x="1368" y="219"/>
                </a:cubicBezTo>
                <a:cubicBezTo>
                  <a:pt x="1366" y="221"/>
                  <a:pt x="1364" y="222"/>
                  <a:pt x="1361" y="222"/>
                </a:cubicBezTo>
                <a:close/>
                <a:moveTo>
                  <a:pt x="398" y="137"/>
                </a:moveTo>
                <a:cubicBezTo>
                  <a:pt x="395" y="137"/>
                  <a:pt x="393" y="136"/>
                  <a:pt x="391" y="133"/>
                </a:cubicBezTo>
                <a:cubicBezTo>
                  <a:pt x="390" y="131"/>
                  <a:pt x="390" y="129"/>
                  <a:pt x="390" y="127"/>
                </a:cubicBezTo>
                <a:cubicBezTo>
                  <a:pt x="391" y="124"/>
                  <a:pt x="392" y="123"/>
                  <a:pt x="394" y="121"/>
                </a:cubicBezTo>
                <a:cubicBezTo>
                  <a:pt x="398" y="119"/>
                  <a:pt x="403" y="120"/>
                  <a:pt x="406" y="124"/>
                </a:cubicBezTo>
                <a:cubicBezTo>
                  <a:pt x="408" y="128"/>
                  <a:pt x="407" y="133"/>
                  <a:pt x="403" y="136"/>
                </a:cubicBezTo>
                <a:cubicBezTo>
                  <a:pt x="401" y="137"/>
                  <a:pt x="400" y="137"/>
                  <a:pt x="398" y="137"/>
                </a:cubicBezTo>
                <a:close/>
                <a:moveTo>
                  <a:pt x="423" y="123"/>
                </a:moveTo>
                <a:cubicBezTo>
                  <a:pt x="423" y="123"/>
                  <a:pt x="423" y="123"/>
                  <a:pt x="423" y="123"/>
                </a:cubicBezTo>
                <a:cubicBezTo>
                  <a:pt x="420" y="123"/>
                  <a:pt x="417" y="121"/>
                  <a:pt x="415" y="118"/>
                </a:cubicBezTo>
                <a:cubicBezTo>
                  <a:pt x="413" y="114"/>
                  <a:pt x="414" y="109"/>
                  <a:pt x="419" y="107"/>
                </a:cubicBezTo>
                <a:cubicBezTo>
                  <a:pt x="447" y="91"/>
                  <a:pt x="476" y="77"/>
                  <a:pt x="506" y="64"/>
                </a:cubicBezTo>
                <a:cubicBezTo>
                  <a:pt x="528" y="55"/>
                  <a:pt x="550" y="47"/>
                  <a:pt x="572" y="40"/>
                </a:cubicBezTo>
                <a:cubicBezTo>
                  <a:pt x="586" y="36"/>
                  <a:pt x="600" y="32"/>
                  <a:pt x="614" y="28"/>
                </a:cubicBezTo>
                <a:cubicBezTo>
                  <a:pt x="619" y="27"/>
                  <a:pt x="623" y="29"/>
                  <a:pt x="624" y="34"/>
                </a:cubicBezTo>
                <a:cubicBezTo>
                  <a:pt x="625" y="36"/>
                  <a:pt x="625" y="38"/>
                  <a:pt x="624" y="40"/>
                </a:cubicBezTo>
                <a:cubicBezTo>
                  <a:pt x="622" y="42"/>
                  <a:pt x="621" y="44"/>
                  <a:pt x="618" y="44"/>
                </a:cubicBezTo>
                <a:cubicBezTo>
                  <a:pt x="605" y="48"/>
                  <a:pt x="591" y="52"/>
                  <a:pt x="577" y="56"/>
                </a:cubicBezTo>
                <a:cubicBezTo>
                  <a:pt x="555" y="63"/>
                  <a:pt x="534" y="71"/>
                  <a:pt x="512" y="80"/>
                </a:cubicBezTo>
                <a:cubicBezTo>
                  <a:pt x="483" y="92"/>
                  <a:pt x="454" y="106"/>
                  <a:pt x="427" y="122"/>
                </a:cubicBezTo>
                <a:cubicBezTo>
                  <a:pt x="426" y="122"/>
                  <a:pt x="424" y="123"/>
                  <a:pt x="423" y="123"/>
                </a:cubicBezTo>
                <a:close/>
                <a:moveTo>
                  <a:pt x="1163" y="92"/>
                </a:moveTo>
                <a:cubicBezTo>
                  <a:pt x="1162" y="92"/>
                  <a:pt x="1161" y="92"/>
                  <a:pt x="1160" y="92"/>
                </a:cubicBezTo>
                <a:cubicBezTo>
                  <a:pt x="1157" y="91"/>
                  <a:pt x="1156" y="89"/>
                  <a:pt x="1155" y="87"/>
                </a:cubicBezTo>
                <a:cubicBezTo>
                  <a:pt x="1154" y="85"/>
                  <a:pt x="1154" y="82"/>
                  <a:pt x="1155" y="80"/>
                </a:cubicBezTo>
                <a:cubicBezTo>
                  <a:pt x="1157" y="76"/>
                  <a:pt x="1162" y="74"/>
                  <a:pt x="1167" y="76"/>
                </a:cubicBezTo>
                <a:cubicBezTo>
                  <a:pt x="1171" y="78"/>
                  <a:pt x="1173" y="83"/>
                  <a:pt x="1171" y="87"/>
                </a:cubicBezTo>
                <a:cubicBezTo>
                  <a:pt x="1169" y="90"/>
                  <a:pt x="1166" y="92"/>
                  <a:pt x="1163" y="92"/>
                </a:cubicBezTo>
                <a:close/>
                <a:moveTo>
                  <a:pt x="1137" y="81"/>
                </a:moveTo>
                <a:cubicBezTo>
                  <a:pt x="1136" y="81"/>
                  <a:pt x="1135" y="81"/>
                  <a:pt x="1134" y="80"/>
                </a:cubicBezTo>
                <a:cubicBezTo>
                  <a:pt x="1100" y="66"/>
                  <a:pt x="1064" y="54"/>
                  <a:pt x="1028" y="44"/>
                </a:cubicBezTo>
                <a:cubicBezTo>
                  <a:pt x="1028" y="44"/>
                  <a:pt x="1028" y="44"/>
                  <a:pt x="1028" y="44"/>
                </a:cubicBezTo>
                <a:cubicBezTo>
                  <a:pt x="997" y="36"/>
                  <a:pt x="966" y="30"/>
                  <a:pt x="935" y="25"/>
                </a:cubicBezTo>
                <a:cubicBezTo>
                  <a:pt x="933" y="25"/>
                  <a:pt x="931" y="24"/>
                  <a:pt x="929" y="22"/>
                </a:cubicBezTo>
                <a:cubicBezTo>
                  <a:pt x="928" y="20"/>
                  <a:pt x="927" y="18"/>
                  <a:pt x="928" y="16"/>
                </a:cubicBezTo>
                <a:cubicBezTo>
                  <a:pt x="928" y="11"/>
                  <a:pt x="933" y="8"/>
                  <a:pt x="937" y="9"/>
                </a:cubicBezTo>
                <a:cubicBezTo>
                  <a:pt x="969" y="13"/>
                  <a:pt x="1001" y="20"/>
                  <a:pt x="1032" y="28"/>
                </a:cubicBezTo>
                <a:cubicBezTo>
                  <a:pt x="1069" y="38"/>
                  <a:pt x="1105" y="50"/>
                  <a:pt x="1140" y="65"/>
                </a:cubicBezTo>
                <a:cubicBezTo>
                  <a:pt x="1145" y="66"/>
                  <a:pt x="1147" y="71"/>
                  <a:pt x="1145" y="76"/>
                </a:cubicBezTo>
                <a:cubicBezTo>
                  <a:pt x="1144" y="79"/>
                  <a:pt x="1141" y="81"/>
                  <a:pt x="1137" y="81"/>
                </a:cubicBezTo>
                <a:close/>
                <a:moveTo>
                  <a:pt x="644" y="38"/>
                </a:moveTo>
                <a:cubicBezTo>
                  <a:pt x="640" y="38"/>
                  <a:pt x="636" y="35"/>
                  <a:pt x="635" y="31"/>
                </a:cubicBezTo>
                <a:cubicBezTo>
                  <a:pt x="634" y="27"/>
                  <a:pt x="637" y="22"/>
                  <a:pt x="642" y="21"/>
                </a:cubicBezTo>
                <a:cubicBezTo>
                  <a:pt x="646" y="20"/>
                  <a:pt x="651" y="23"/>
                  <a:pt x="652" y="27"/>
                </a:cubicBezTo>
                <a:cubicBezTo>
                  <a:pt x="653" y="32"/>
                  <a:pt x="650" y="37"/>
                  <a:pt x="646" y="38"/>
                </a:cubicBezTo>
                <a:cubicBezTo>
                  <a:pt x="645" y="38"/>
                  <a:pt x="644" y="38"/>
                  <a:pt x="644" y="38"/>
                </a:cubicBezTo>
                <a:close/>
                <a:moveTo>
                  <a:pt x="671" y="32"/>
                </a:moveTo>
                <a:cubicBezTo>
                  <a:pt x="667" y="32"/>
                  <a:pt x="664" y="29"/>
                  <a:pt x="663" y="25"/>
                </a:cubicBezTo>
                <a:cubicBezTo>
                  <a:pt x="663" y="23"/>
                  <a:pt x="663" y="21"/>
                  <a:pt x="664" y="19"/>
                </a:cubicBezTo>
                <a:cubicBezTo>
                  <a:pt x="666" y="17"/>
                  <a:pt x="668" y="16"/>
                  <a:pt x="670" y="15"/>
                </a:cubicBezTo>
                <a:cubicBezTo>
                  <a:pt x="702" y="9"/>
                  <a:pt x="734" y="5"/>
                  <a:pt x="766" y="3"/>
                </a:cubicBezTo>
                <a:cubicBezTo>
                  <a:pt x="766" y="3"/>
                  <a:pt x="766" y="3"/>
                  <a:pt x="766" y="3"/>
                </a:cubicBezTo>
                <a:cubicBezTo>
                  <a:pt x="804" y="0"/>
                  <a:pt x="843" y="0"/>
                  <a:pt x="880" y="3"/>
                </a:cubicBezTo>
                <a:cubicBezTo>
                  <a:pt x="885" y="3"/>
                  <a:pt x="888" y="7"/>
                  <a:pt x="888" y="12"/>
                </a:cubicBezTo>
                <a:cubicBezTo>
                  <a:pt x="888" y="16"/>
                  <a:pt x="884" y="20"/>
                  <a:pt x="879" y="20"/>
                </a:cubicBezTo>
                <a:cubicBezTo>
                  <a:pt x="842" y="17"/>
                  <a:pt x="804" y="17"/>
                  <a:pt x="767" y="20"/>
                </a:cubicBezTo>
                <a:cubicBezTo>
                  <a:pt x="767" y="20"/>
                  <a:pt x="767" y="20"/>
                  <a:pt x="767" y="20"/>
                </a:cubicBezTo>
                <a:cubicBezTo>
                  <a:pt x="736" y="22"/>
                  <a:pt x="704" y="26"/>
                  <a:pt x="673" y="32"/>
                </a:cubicBezTo>
                <a:cubicBezTo>
                  <a:pt x="672" y="32"/>
                  <a:pt x="672" y="32"/>
                  <a:pt x="671" y="32"/>
                </a:cubicBezTo>
                <a:close/>
                <a:moveTo>
                  <a:pt x="908" y="22"/>
                </a:moveTo>
                <a:cubicBezTo>
                  <a:pt x="908" y="22"/>
                  <a:pt x="907" y="22"/>
                  <a:pt x="907" y="22"/>
                </a:cubicBezTo>
                <a:cubicBezTo>
                  <a:pt x="905" y="22"/>
                  <a:pt x="903" y="21"/>
                  <a:pt x="901" y="19"/>
                </a:cubicBezTo>
                <a:cubicBezTo>
                  <a:pt x="900" y="17"/>
                  <a:pt x="899" y="15"/>
                  <a:pt x="899" y="13"/>
                </a:cubicBezTo>
                <a:cubicBezTo>
                  <a:pt x="900" y="8"/>
                  <a:pt x="904" y="5"/>
                  <a:pt x="909" y="5"/>
                </a:cubicBezTo>
                <a:cubicBezTo>
                  <a:pt x="913" y="6"/>
                  <a:pt x="917" y="10"/>
                  <a:pt x="916" y="14"/>
                </a:cubicBezTo>
                <a:cubicBezTo>
                  <a:pt x="916" y="19"/>
                  <a:pt x="912" y="22"/>
                  <a:pt x="908" y="22"/>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12">
            <a:extLst>
              <a:ext uri="{FF2B5EF4-FFF2-40B4-BE49-F238E27FC236}">
                <a16:creationId xmlns:a16="http://schemas.microsoft.com/office/drawing/2014/main" id="{6C021C72-93B8-468B-870A-D3E876A24594}"/>
              </a:ext>
            </a:extLst>
          </p:cNvPr>
          <p:cNvSpPr>
            <a:spLocks noEditPoints="1"/>
          </p:cNvSpPr>
          <p:nvPr/>
        </p:nvSpPr>
        <p:spPr bwMode="auto">
          <a:xfrm>
            <a:off x="8868841" y="3229510"/>
            <a:ext cx="6649493" cy="6647380"/>
          </a:xfrm>
          <a:custGeom>
            <a:avLst/>
            <a:gdLst>
              <a:gd name="T0" fmla="*/ 922 w 1572"/>
              <a:gd name="T1" fmla="*/ 1542 h 1571"/>
              <a:gd name="T2" fmla="*/ 1160 w 1572"/>
              <a:gd name="T3" fmla="*/ 1467 h 1571"/>
              <a:gd name="T4" fmla="*/ 925 w 1572"/>
              <a:gd name="T5" fmla="*/ 1559 h 1571"/>
              <a:gd name="T6" fmla="*/ 743 w 1572"/>
              <a:gd name="T7" fmla="*/ 1570 h 1571"/>
              <a:gd name="T8" fmla="*/ 744 w 1572"/>
              <a:gd name="T9" fmla="*/ 1553 h 1571"/>
              <a:gd name="T10" fmla="*/ 680 w 1572"/>
              <a:gd name="T11" fmla="*/ 1564 h 1571"/>
              <a:gd name="T12" fmla="*/ 342 w 1572"/>
              <a:gd name="T13" fmla="*/ 1434 h 1571"/>
              <a:gd name="T14" fmla="*/ 453 w 1572"/>
              <a:gd name="T15" fmla="*/ 1479 h 1571"/>
              <a:gd name="T16" fmla="*/ 681 w 1572"/>
              <a:gd name="T17" fmla="*/ 1564 h 1571"/>
              <a:gd name="T18" fmla="*/ 1201 w 1572"/>
              <a:gd name="T19" fmla="*/ 1433 h 1571"/>
              <a:gd name="T20" fmla="*/ 1187 w 1572"/>
              <a:gd name="T21" fmla="*/ 1460 h 1571"/>
              <a:gd name="T22" fmla="*/ 1304 w 1572"/>
              <a:gd name="T23" fmla="*/ 1353 h 1571"/>
              <a:gd name="T24" fmla="*/ 1257 w 1572"/>
              <a:gd name="T25" fmla="*/ 1412 h 1571"/>
              <a:gd name="T26" fmla="*/ 273 w 1572"/>
              <a:gd name="T27" fmla="*/ 1370 h 1571"/>
              <a:gd name="T28" fmla="*/ 297 w 1572"/>
              <a:gd name="T29" fmla="*/ 1398 h 1571"/>
              <a:gd name="T30" fmla="*/ 95 w 1572"/>
              <a:gd name="T31" fmla="*/ 1161 h 1571"/>
              <a:gd name="T32" fmla="*/ 51 w 1572"/>
              <a:gd name="T33" fmla="*/ 1040 h 1571"/>
              <a:gd name="T34" fmla="*/ 110 w 1572"/>
              <a:gd name="T35" fmla="*/ 1153 h 1571"/>
              <a:gd name="T36" fmla="*/ 250 w 1572"/>
              <a:gd name="T37" fmla="*/ 1357 h 1571"/>
              <a:gd name="T38" fmla="*/ 1486 w 1572"/>
              <a:gd name="T39" fmla="*/ 1104 h 1571"/>
              <a:gd name="T40" fmla="*/ 1360 w 1572"/>
              <a:gd name="T41" fmla="*/ 1318 h 1571"/>
              <a:gd name="T42" fmla="*/ 1507 w 1572"/>
              <a:gd name="T43" fmla="*/ 1051 h 1571"/>
              <a:gd name="T44" fmla="*/ 1523 w 1572"/>
              <a:gd name="T45" fmla="*/ 1057 h 1571"/>
              <a:gd name="T46" fmla="*/ 1534 w 1572"/>
              <a:gd name="T47" fmla="*/ 999 h 1571"/>
              <a:gd name="T48" fmla="*/ 1555 w 1572"/>
              <a:gd name="T49" fmla="*/ 785 h 1571"/>
              <a:gd name="T50" fmla="*/ 1556 w 1572"/>
              <a:gd name="T51" fmla="*/ 630 h 1571"/>
              <a:gd name="T52" fmla="*/ 1567 w 1572"/>
              <a:gd name="T53" fmla="*/ 875 h 1571"/>
              <a:gd name="T54" fmla="*/ 27 w 1572"/>
              <a:gd name="T55" fmla="*/ 991 h 1571"/>
              <a:gd name="T56" fmla="*/ 43 w 1572"/>
              <a:gd name="T57" fmla="*/ 987 h 1571"/>
              <a:gd name="T58" fmla="*/ 13 w 1572"/>
              <a:gd name="T59" fmla="*/ 930 h 1571"/>
              <a:gd name="T60" fmla="*/ 6 w 1572"/>
              <a:gd name="T61" fmla="*/ 685 h 1571"/>
              <a:gd name="T62" fmla="*/ 23 w 1572"/>
              <a:gd name="T63" fmla="*/ 687 h 1571"/>
              <a:gd name="T64" fmla="*/ 30 w 1572"/>
              <a:gd name="T65" fmla="*/ 927 h 1571"/>
              <a:gd name="T66" fmla="*/ 1531 w 1572"/>
              <a:gd name="T67" fmla="*/ 595 h 1571"/>
              <a:gd name="T68" fmla="*/ 1547 w 1572"/>
              <a:gd name="T69" fmla="*/ 591 h 1571"/>
              <a:gd name="T70" fmla="*/ 1506 w 1572"/>
              <a:gd name="T71" fmla="*/ 515 h 1571"/>
              <a:gd name="T72" fmla="*/ 1317 w 1572"/>
              <a:gd name="T73" fmla="*/ 229 h 1571"/>
              <a:gd name="T74" fmla="*/ 1329 w 1572"/>
              <a:gd name="T75" fmla="*/ 217 h 1571"/>
              <a:gd name="T76" fmla="*/ 1522 w 1572"/>
              <a:gd name="T77" fmla="*/ 509 h 1571"/>
              <a:gd name="T78" fmla="*/ 55 w 1572"/>
              <a:gd name="T79" fmla="*/ 519 h 1571"/>
              <a:gd name="T80" fmla="*/ 74 w 1572"/>
              <a:gd name="T81" fmla="*/ 493 h 1571"/>
              <a:gd name="T82" fmla="*/ 79 w 1572"/>
              <a:gd name="T83" fmla="*/ 461 h 1571"/>
              <a:gd name="T84" fmla="*/ 230 w 1572"/>
              <a:gd name="T85" fmla="*/ 229 h 1571"/>
              <a:gd name="T86" fmla="*/ 242 w 1572"/>
              <a:gd name="T87" fmla="*/ 241 h 1571"/>
              <a:gd name="T88" fmla="*/ 82 w 1572"/>
              <a:gd name="T89" fmla="*/ 462 h 1571"/>
              <a:gd name="T90" fmla="*/ 1260 w 1572"/>
              <a:gd name="T91" fmla="*/ 169 h 1571"/>
              <a:gd name="T92" fmla="*/ 1284 w 1572"/>
              <a:gd name="T93" fmla="*/ 197 h 1571"/>
              <a:gd name="T94" fmla="*/ 1109 w 1572"/>
              <a:gd name="T95" fmla="*/ 87 h 1571"/>
              <a:gd name="T96" fmla="*/ 880 w 1572"/>
              <a:gd name="T97" fmla="*/ 5 h 1571"/>
              <a:gd name="T98" fmla="*/ 1221 w 1572"/>
              <a:gd name="T99" fmla="*/ 131 h 1571"/>
              <a:gd name="T100" fmla="*/ 349 w 1572"/>
              <a:gd name="T101" fmla="*/ 141 h 1571"/>
              <a:gd name="T102" fmla="*/ 380 w 1572"/>
              <a:gd name="T103" fmla="*/ 132 h 1571"/>
              <a:gd name="T104" fmla="*/ 402 w 1572"/>
              <a:gd name="T105" fmla="*/ 109 h 1571"/>
              <a:gd name="T106" fmla="*/ 636 w 1572"/>
              <a:gd name="T107" fmla="*/ 14 h 1571"/>
              <a:gd name="T108" fmla="*/ 639 w 1572"/>
              <a:gd name="T109" fmla="*/ 30 h 1571"/>
              <a:gd name="T110" fmla="*/ 410 w 1572"/>
              <a:gd name="T111" fmla="*/ 113 h 1571"/>
              <a:gd name="T112" fmla="*/ 809 w 1572"/>
              <a:gd name="T113" fmla="*/ 8 h 1571"/>
              <a:gd name="T114" fmla="*/ 840 w 1572"/>
              <a:gd name="T115" fmla="*/ 18 h 1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72" h="1571">
                <a:moveTo>
                  <a:pt x="805" y="1571"/>
                </a:moveTo>
                <a:cubicBezTo>
                  <a:pt x="801" y="1571"/>
                  <a:pt x="797" y="1567"/>
                  <a:pt x="797" y="1563"/>
                </a:cubicBezTo>
                <a:cubicBezTo>
                  <a:pt x="797" y="1558"/>
                  <a:pt x="800" y="1554"/>
                  <a:pt x="805" y="1554"/>
                </a:cubicBezTo>
                <a:cubicBezTo>
                  <a:pt x="844" y="1553"/>
                  <a:pt x="883" y="1549"/>
                  <a:pt x="922" y="1542"/>
                </a:cubicBezTo>
                <a:cubicBezTo>
                  <a:pt x="922" y="1542"/>
                  <a:pt x="922" y="1542"/>
                  <a:pt x="922" y="1542"/>
                </a:cubicBezTo>
                <a:cubicBezTo>
                  <a:pt x="966" y="1534"/>
                  <a:pt x="1010" y="1523"/>
                  <a:pt x="1052" y="1507"/>
                </a:cubicBezTo>
                <a:cubicBezTo>
                  <a:pt x="1085" y="1495"/>
                  <a:pt x="1117" y="1480"/>
                  <a:pt x="1148" y="1464"/>
                </a:cubicBezTo>
                <a:cubicBezTo>
                  <a:pt x="1152" y="1462"/>
                  <a:pt x="1158" y="1463"/>
                  <a:pt x="1160" y="1467"/>
                </a:cubicBezTo>
                <a:cubicBezTo>
                  <a:pt x="1162" y="1471"/>
                  <a:pt x="1160" y="1476"/>
                  <a:pt x="1156" y="1479"/>
                </a:cubicBezTo>
                <a:cubicBezTo>
                  <a:pt x="1124" y="1496"/>
                  <a:pt x="1091" y="1511"/>
                  <a:pt x="1057" y="1523"/>
                </a:cubicBezTo>
                <a:cubicBezTo>
                  <a:pt x="1015" y="1539"/>
                  <a:pt x="970" y="1551"/>
                  <a:pt x="925" y="1559"/>
                </a:cubicBezTo>
                <a:cubicBezTo>
                  <a:pt x="925" y="1559"/>
                  <a:pt x="925" y="1559"/>
                  <a:pt x="925" y="1559"/>
                </a:cubicBezTo>
                <a:cubicBezTo>
                  <a:pt x="886" y="1566"/>
                  <a:pt x="845" y="1570"/>
                  <a:pt x="806" y="1571"/>
                </a:cubicBezTo>
                <a:cubicBezTo>
                  <a:pt x="806" y="1571"/>
                  <a:pt x="805" y="1571"/>
                  <a:pt x="805" y="1571"/>
                </a:cubicBezTo>
                <a:close/>
                <a:moveTo>
                  <a:pt x="743" y="1570"/>
                </a:moveTo>
                <a:cubicBezTo>
                  <a:pt x="743" y="1570"/>
                  <a:pt x="743" y="1570"/>
                  <a:pt x="743" y="1570"/>
                </a:cubicBezTo>
                <a:cubicBezTo>
                  <a:pt x="735" y="1570"/>
                  <a:pt x="727" y="1569"/>
                  <a:pt x="720" y="1569"/>
                </a:cubicBezTo>
                <a:cubicBezTo>
                  <a:pt x="715" y="1568"/>
                  <a:pt x="712" y="1564"/>
                  <a:pt x="712" y="1559"/>
                </a:cubicBezTo>
                <a:cubicBezTo>
                  <a:pt x="713" y="1555"/>
                  <a:pt x="717" y="1551"/>
                  <a:pt x="721" y="1552"/>
                </a:cubicBezTo>
                <a:cubicBezTo>
                  <a:pt x="729" y="1552"/>
                  <a:pt x="736" y="1553"/>
                  <a:pt x="744" y="1553"/>
                </a:cubicBezTo>
                <a:cubicBezTo>
                  <a:pt x="748" y="1553"/>
                  <a:pt x="752" y="1557"/>
                  <a:pt x="752" y="1562"/>
                </a:cubicBezTo>
                <a:cubicBezTo>
                  <a:pt x="751" y="1567"/>
                  <a:pt x="748" y="1570"/>
                  <a:pt x="743" y="1570"/>
                </a:cubicBezTo>
                <a:close/>
                <a:moveTo>
                  <a:pt x="681" y="1564"/>
                </a:moveTo>
                <a:cubicBezTo>
                  <a:pt x="681" y="1564"/>
                  <a:pt x="681" y="1564"/>
                  <a:pt x="680" y="1564"/>
                </a:cubicBezTo>
                <a:cubicBezTo>
                  <a:pt x="605" y="1554"/>
                  <a:pt x="533" y="1534"/>
                  <a:pt x="464" y="1503"/>
                </a:cubicBezTo>
                <a:cubicBezTo>
                  <a:pt x="458" y="1500"/>
                  <a:pt x="452" y="1497"/>
                  <a:pt x="446" y="1494"/>
                </a:cubicBezTo>
                <a:cubicBezTo>
                  <a:pt x="446" y="1494"/>
                  <a:pt x="446" y="1494"/>
                  <a:pt x="445" y="1494"/>
                </a:cubicBezTo>
                <a:cubicBezTo>
                  <a:pt x="410" y="1477"/>
                  <a:pt x="375" y="1457"/>
                  <a:pt x="342" y="1434"/>
                </a:cubicBezTo>
                <a:cubicBezTo>
                  <a:pt x="338" y="1431"/>
                  <a:pt x="337" y="1426"/>
                  <a:pt x="339" y="1422"/>
                </a:cubicBezTo>
                <a:cubicBezTo>
                  <a:pt x="342" y="1418"/>
                  <a:pt x="347" y="1417"/>
                  <a:pt x="351" y="1420"/>
                </a:cubicBezTo>
                <a:cubicBezTo>
                  <a:pt x="383" y="1442"/>
                  <a:pt x="418" y="1462"/>
                  <a:pt x="453" y="1479"/>
                </a:cubicBezTo>
                <a:cubicBezTo>
                  <a:pt x="453" y="1479"/>
                  <a:pt x="453" y="1479"/>
                  <a:pt x="453" y="1479"/>
                </a:cubicBezTo>
                <a:cubicBezTo>
                  <a:pt x="459" y="1482"/>
                  <a:pt x="465" y="1485"/>
                  <a:pt x="471" y="1487"/>
                </a:cubicBezTo>
                <a:cubicBezTo>
                  <a:pt x="538" y="1517"/>
                  <a:pt x="609" y="1538"/>
                  <a:pt x="682" y="1547"/>
                </a:cubicBezTo>
                <a:cubicBezTo>
                  <a:pt x="687" y="1548"/>
                  <a:pt x="690" y="1552"/>
                  <a:pt x="690" y="1557"/>
                </a:cubicBezTo>
                <a:cubicBezTo>
                  <a:pt x="689" y="1561"/>
                  <a:pt x="685" y="1564"/>
                  <a:pt x="681" y="1564"/>
                </a:cubicBezTo>
                <a:close/>
                <a:moveTo>
                  <a:pt x="1187" y="1460"/>
                </a:moveTo>
                <a:cubicBezTo>
                  <a:pt x="1184" y="1460"/>
                  <a:pt x="1181" y="1459"/>
                  <a:pt x="1179" y="1456"/>
                </a:cubicBezTo>
                <a:cubicBezTo>
                  <a:pt x="1177" y="1452"/>
                  <a:pt x="1178" y="1447"/>
                  <a:pt x="1182" y="1444"/>
                </a:cubicBezTo>
                <a:cubicBezTo>
                  <a:pt x="1189" y="1441"/>
                  <a:pt x="1195" y="1437"/>
                  <a:pt x="1201" y="1433"/>
                </a:cubicBezTo>
                <a:cubicBezTo>
                  <a:pt x="1205" y="1430"/>
                  <a:pt x="1211" y="1431"/>
                  <a:pt x="1213" y="1435"/>
                </a:cubicBezTo>
                <a:cubicBezTo>
                  <a:pt x="1216" y="1439"/>
                  <a:pt x="1214" y="1444"/>
                  <a:pt x="1211" y="1447"/>
                </a:cubicBezTo>
                <a:cubicBezTo>
                  <a:pt x="1204" y="1451"/>
                  <a:pt x="1198" y="1455"/>
                  <a:pt x="1191" y="1459"/>
                </a:cubicBezTo>
                <a:cubicBezTo>
                  <a:pt x="1190" y="1460"/>
                  <a:pt x="1188" y="1460"/>
                  <a:pt x="1187" y="1460"/>
                </a:cubicBezTo>
                <a:close/>
                <a:moveTo>
                  <a:pt x="1257" y="1412"/>
                </a:moveTo>
                <a:cubicBezTo>
                  <a:pt x="1254" y="1412"/>
                  <a:pt x="1252" y="1411"/>
                  <a:pt x="1250" y="1409"/>
                </a:cubicBezTo>
                <a:cubicBezTo>
                  <a:pt x="1247" y="1405"/>
                  <a:pt x="1248" y="1400"/>
                  <a:pt x="1252" y="1397"/>
                </a:cubicBezTo>
                <a:cubicBezTo>
                  <a:pt x="1270" y="1383"/>
                  <a:pt x="1287" y="1369"/>
                  <a:pt x="1304" y="1353"/>
                </a:cubicBezTo>
                <a:cubicBezTo>
                  <a:pt x="1308" y="1350"/>
                  <a:pt x="1313" y="1351"/>
                  <a:pt x="1316" y="1354"/>
                </a:cubicBezTo>
                <a:cubicBezTo>
                  <a:pt x="1319" y="1357"/>
                  <a:pt x="1319" y="1363"/>
                  <a:pt x="1316" y="1366"/>
                </a:cubicBezTo>
                <a:cubicBezTo>
                  <a:pt x="1298" y="1382"/>
                  <a:pt x="1280" y="1397"/>
                  <a:pt x="1262" y="1411"/>
                </a:cubicBezTo>
                <a:cubicBezTo>
                  <a:pt x="1260" y="1412"/>
                  <a:pt x="1259" y="1412"/>
                  <a:pt x="1257" y="1412"/>
                </a:cubicBezTo>
                <a:close/>
                <a:moveTo>
                  <a:pt x="297" y="1398"/>
                </a:moveTo>
                <a:cubicBezTo>
                  <a:pt x="295" y="1398"/>
                  <a:pt x="293" y="1398"/>
                  <a:pt x="291" y="1396"/>
                </a:cubicBezTo>
                <a:cubicBezTo>
                  <a:pt x="285" y="1392"/>
                  <a:pt x="279" y="1387"/>
                  <a:pt x="274" y="1382"/>
                </a:cubicBezTo>
                <a:cubicBezTo>
                  <a:pt x="270" y="1379"/>
                  <a:pt x="270" y="1373"/>
                  <a:pt x="273" y="1370"/>
                </a:cubicBezTo>
                <a:cubicBezTo>
                  <a:pt x="276" y="1366"/>
                  <a:pt x="281" y="1366"/>
                  <a:pt x="285" y="1369"/>
                </a:cubicBezTo>
                <a:cubicBezTo>
                  <a:pt x="290" y="1374"/>
                  <a:pt x="296" y="1378"/>
                  <a:pt x="302" y="1383"/>
                </a:cubicBezTo>
                <a:cubicBezTo>
                  <a:pt x="306" y="1386"/>
                  <a:pt x="306" y="1392"/>
                  <a:pt x="303" y="1395"/>
                </a:cubicBezTo>
                <a:cubicBezTo>
                  <a:pt x="302" y="1397"/>
                  <a:pt x="299" y="1398"/>
                  <a:pt x="297" y="1398"/>
                </a:cubicBezTo>
                <a:close/>
                <a:moveTo>
                  <a:pt x="250" y="1357"/>
                </a:moveTo>
                <a:cubicBezTo>
                  <a:pt x="248" y="1357"/>
                  <a:pt x="246" y="1356"/>
                  <a:pt x="244" y="1355"/>
                </a:cubicBezTo>
                <a:cubicBezTo>
                  <a:pt x="235" y="1346"/>
                  <a:pt x="226" y="1337"/>
                  <a:pt x="217" y="1328"/>
                </a:cubicBezTo>
                <a:cubicBezTo>
                  <a:pt x="169" y="1278"/>
                  <a:pt x="128" y="1222"/>
                  <a:pt x="95" y="1161"/>
                </a:cubicBezTo>
                <a:cubicBezTo>
                  <a:pt x="95" y="1161"/>
                  <a:pt x="95" y="1161"/>
                  <a:pt x="95" y="1161"/>
                </a:cubicBezTo>
                <a:cubicBezTo>
                  <a:pt x="80" y="1133"/>
                  <a:pt x="66" y="1103"/>
                  <a:pt x="54" y="1074"/>
                </a:cubicBezTo>
                <a:cubicBezTo>
                  <a:pt x="51" y="1066"/>
                  <a:pt x="48" y="1059"/>
                  <a:pt x="46" y="1051"/>
                </a:cubicBezTo>
                <a:cubicBezTo>
                  <a:pt x="44" y="1047"/>
                  <a:pt x="46" y="1042"/>
                  <a:pt x="51" y="1040"/>
                </a:cubicBezTo>
                <a:cubicBezTo>
                  <a:pt x="55" y="1039"/>
                  <a:pt x="60" y="1041"/>
                  <a:pt x="62" y="1046"/>
                </a:cubicBezTo>
                <a:cubicBezTo>
                  <a:pt x="64" y="1053"/>
                  <a:pt x="67" y="1060"/>
                  <a:pt x="70" y="1068"/>
                </a:cubicBezTo>
                <a:cubicBezTo>
                  <a:pt x="81" y="1097"/>
                  <a:pt x="95" y="1125"/>
                  <a:pt x="110" y="1153"/>
                </a:cubicBezTo>
                <a:cubicBezTo>
                  <a:pt x="110" y="1153"/>
                  <a:pt x="110" y="1153"/>
                  <a:pt x="110" y="1153"/>
                </a:cubicBezTo>
                <a:cubicBezTo>
                  <a:pt x="142" y="1212"/>
                  <a:pt x="183" y="1267"/>
                  <a:pt x="230" y="1316"/>
                </a:cubicBezTo>
                <a:cubicBezTo>
                  <a:pt x="238" y="1325"/>
                  <a:pt x="247" y="1334"/>
                  <a:pt x="256" y="1343"/>
                </a:cubicBezTo>
                <a:cubicBezTo>
                  <a:pt x="259" y="1346"/>
                  <a:pt x="259" y="1351"/>
                  <a:pt x="256" y="1355"/>
                </a:cubicBezTo>
                <a:cubicBezTo>
                  <a:pt x="254" y="1356"/>
                  <a:pt x="252" y="1357"/>
                  <a:pt x="250" y="1357"/>
                </a:cubicBezTo>
                <a:close/>
                <a:moveTo>
                  <a:pt x="1360" y="1318"/>
                </a:moveTo>
                <a:cubicBezTo>
                  <a:pt x="1358" y="1318"/>
                  <a:pt x="1356" y="1317"/>
                  <a:pt x="1354" y="1316"/>
                </a:cubicBezTo>
                <a:cubicBezTo>
                  <a:pt x="1351" y="1313"/>
                  <a:pt x="1351" y="1307"/>
                  <a:pt x="1354" y="1304"/>
                </a:cubicBezTo>
                <a:cubicBezTo>
                  <a:pt x="1408" y="1244"/>
                  <a:pt x="1453" y="1177"/>
                  <a:pt x="1486" y="1104"/>
                </a:cubicBezTo>
                <a:cubicBezTo>
                  <a:pt x="1488" y="1100"/>
                  <a:pt x="1493" y="1098"/>
                  <a:pt x="1497" y="1100"/>
                </a:cubicBezTo>
                <a:cubicBezTo>
                  <a:pt x="1501" y="1102"/>
                  <a:pt x="1503" y="1107"/>
                  <a:pt x="1501" y="1111"/>
                </a:cubicBezTo>
                <a:cubicBezTo>
                  <a:pt x="1467" y="1186"/>
                  <a:pt x="1422" y="1254"/>
                  <a:pt x="1366" y="1315"/>
                </a:cubicBezTo>
                <a:cubicBezTo>
                  <a:pt x="1365" y="1317"/>
                  <a:pt x="1362" y="1318"/>
                  <a:pt x="1360" y="1318"/>
                </a:cubicBezTo>
                <a:close/>
                <a:moveTo>
                  <a:pt x="1509" y="1079"/>
                </a:moveTo>
                <a:cubicBezTo>
                  <a:pt x="1508" y="1079"/>
                  <a:pt x="1507" y="1079"/>
                  <a:pt x="1506" y="1079"/>
                </a:cubicBezTo>
                <a:cubicBezTo>
                  <a:pt x="1502" y="1077"/>
                  <a:pt x="1499" y="1072"/>
                  <a:pt x="1501" y="1068"/>
                </a:cubicBezTo>
                <a:cubicBezTo>
                  <a:pt x="1503" y="1062"/>
                  <a:pt x="1505" y="1057"/>
                  <a:pt x="1507" y="1051"/>
                </a:cubicBezTo>
                <a:cubicBezTo>
                  <a:pt x="1509" y="1047"/>
                  <a:pt x="1509" y="1047"/>
                  <a:pt x="1509" y="1047"/>
                </a:cubicBezTo>
                <a:cubicBezTo>
                  <a:pt x="1511" y="1042"/>
                  <a:pt x="1516" y="1040"/>
                  <a:pt x="1520" y="1042"/>
                </a:cubicBezTo>
                <a:cubicBezTo>
                  <a:pt x="1524" y="1043"/>
                  <a:pt x="1527" y="1048"/>
                  <a:pt x="1525" y="1053"/>
                </a:cubicBezTo>
                <a:cubicBezTo>
                  <a:pt x="1523" y="1057"/>
                  <a:pt x="1523" y="1057"/>
                  <a:pt x="1523" y="1057"/>
                </a:cubicBezTo>
                <a:cubicBezTo>
                  <a:pt x="1521" y="1063"/>
                  <a:pt x="1519" y="1068"/>
                  <a:pt x="1517" y="1074"/>
                </a:cubicBezTo>
                <a:cubicBezTo>
                  <a:pt x="1516" y="1077"/>
                  <a:pt x="1512" y="1079"/>
                  <a:pt x="1509" y="1079"/>
                </a:cubicBezTo>
                <a:close/>
                <a:moveTo>
                  <a:pt x="1536" y="999"/>
                </a:moveTo>
                <a:cubicBezTo>
                  <a:pt x="1535" y="999"/>
                  <a:pt x="1534" y="999"/>
                  <a:pt x="1534" y="999"/>
                </a:cubicBezTo>
                <a:cubicBezTo>
                  <a:pt x="1529" y="997"/>
                  <a:pt x="1526" y="993"/>
                  <a:pt x="1528" y="988"/>
                </a:cubicBezTo>
                <a:cubicBezTo>
                  <a:pt x="1538" y="951"/>
                  <a:pt x="1545" y="912"/>
                  <a:pt x="1550" y="873"/>
                </a:cubicBezTo>
                <a:cubicBezTo>
                  <a:pt x="1550" y="873"/>
                  <a:pt x="1550" y="873"/>
                  <a:pt x="1550" y="873"/>
                </a:cubicBezTo>
                <a:cubicBezTo>
                  <a:pt x="1553" y="844"/>
                  <a:pt x="1555" y="814"/>
                  <a:pt x="1555" y="785"/>
                </a:cubicBezTo>
                <a:cubicBezTo>
                  <a:pt x="1555" y="777"/>
                  <a:pt x="1555" y="768"/>
                  <a:pt x="1554" y="759"/>
                </a:cubicBezTo>
                <a:cubicBezTo>
                  <a:pt x="1553" y="717"/>
                  <a:pt x="1548" y="675"/>
                  <a:pt x="1540" y="633"/>
                </a:cubicBezTo>
                <a:cubicBezTo>
                  <a:pt x="1539" y="629"/>
                  <a:pt x="1542" y="624"/>
                  <a:pt x="1546" y="623"/>
                </a:cubicBezTo>
                <a:cubicBezTo>
                  <a:pt x="1551" y="623"/>
                  <a:pt x="1555" y="626"/>
                  <a:pt x="1556" y="630"/>
                </a:cubicBezTo>
                <a:cubicBezTo>
                  <a:pt x="1565" y="672"/>
                  <a:pt x="1570" y="716"/>
                  <a:pt x="1571" y="758"/>
                </a:cubicBezTo>
                <a:cubicBezTo>
                  <a:pt x="1572" y="767"/>
                  <a:pt x="1572" y="776"/>
                  <a:pt x="1572" y="785"/>
                </a:cubicBezTo>
                <a:cubicBezTo>
                  <a:pt x="1572" y="815"/>
                  <a:pt x="1570" y="845"/>
                  <a:pt x="1567" y="875"/>
                </a:cubicBezTo>
                <a:cubicBezTo>
                  <a:pt x="1567" y="875"/>
                  <a:pt x="1567" y="875"/>
                  <a:pt x="1567" y="875"/>
                </a:cubicBezTo>
                <a:cubicBezTo>
                  <a:pt x="1562" y="915"/>
                  <a:pt x="1554" y="954"/>
                  <a:pt x="1544" y="993"/>
                </a:cubicBezTo>
                <a:cubicBezTo>
                  <a:pt x="1543" y="996"/>
                  <a:pt x="1540" y="999"/>
                  <a:pt x="1536" y="999"/>
                </a:cubicBezTo>
                <a:close/>
                <a:moveTo>
                  <a:pt x="35" y="998"/>
                </a:moveTo>
                <a:cubicBezTo>
                  <a:pt x="31" y="998"/>
                  <a:pt x="28" y="995"/>
                  <a:pt x="27" y="991"/>
                </a:cubicBezTo>
                <a:cubicBezTo>
                  <a:pt x="25" y="984"/>
                  <a:pt x="23" y="976"/>
                  <a:pt x="21" y="969"/>
                </a:cubicBezTo>
                <a:cubicBezTo>
                  <a:pt x="20" y="965"/>
                  <a:pt x="23" y="960"/>
                  <a:pt x="28" y="959"/>
                </a:cubicBezTo>
                <a:cubicBezTo>
                  <a:pt x="32" y="958"/>
                  <a:pt x="37" y="961"/>
                  <a:pt x="38" y="965"/>
                </a:cubicBezTo>
                <a:cubicBezTo>
                  <a:pt x="39" y="972"/>
                  <a:pt x="41" y="980"/>
                  <a:pt x="43" y="987"/>
                </a:cubicBezTo>
                <a:cubicBezTo>
                  <a:pt x="44" y="991"/>
                  <a:pt x="42" y="996"/>
                  <a:pt x="37" y="997"/>
                </a:cubicBezTo>
                <a:cubicBezTo>
                  <a:pt x="37" y="997"/>
                  <a:pt x="36" y="998"/>
                  <a:pt x="35" y="998"/>
                </a:cubicBezTo>
                <a:close/>
                <a:moveTo>
                  <a:pt x="21" y="937"/>
                </a:moveTo>
                <a:cubicBezTo>
                  <a:pt x="17" y="937"/>
                  <a:pt x="14" y="934"/>
                  <a:pt x="13" y="930"/>
                </a:cubicBezTo>
                <a:cubicBezTo>
                  <a:pt x="4" y="882"/>
                  <a:pt x="0" y="834"/>
                  <a:pt x="0" y="786"/>
                </a:cubicBezTo>
                <a:cubicBezTo>
                  <a:pt x="0" y="783"/>
                  <a:pt x="0" y="779"/>
                  <a:pt x="0" y="776"/>
                </a:cubicBezTo>
                <a:cubicBezTo>
                  <a:pt x="0" y="746"/>
                  <a:pt x="2" y="715"/>
                  <a:pt x="6" y="685"/>
                </a:cubicBezTo>
                <a:cubicBezTo>
                  <a:pt x="6" y="685"/>
                  <a:pt x="6" y="685"/>
                  <a:pt x="6" y="685"/>
                </a:cubicBezTo>
                <a:cubicBezTo>
                  <a:pt x="11" y="645"/>
                  <a:pt x="19" y="606"/>
                  <a:pt x="30" y="568"/>
                </a:cubicBezTo>
                <a:cubicBezTo>
                  <a:pt x="32" y="563"/>
                  <a:pt x="36" y="560"/>
                  <a:pt x="41" y="562"/>
                </a:cubicBezTo>
                <a:cubicBezTo>
                  <a:pt x="45" y="563"/>
                  <a:pt x="48" y="568"/>
                  <a:pt x="47" y="572"/>
                </a:cubicBezTo>
                <a:cubicBezTo>
                  <a:pt x="36" y="610"/>
                  <a:pt x="28" y="648"/>
                  <a:pt x="23" y="687"/>
                </a:cubicBezTo>
                <a:cubicBezTo>
                  <a:pt x="23" y="687"/>
                  <a:pt x="23" y="687"/>
                  <a:pt x="23" y="687"/>
                </a:cubicBezTo>
                <a:cubicBezTo>
                  <a:pt x="19" y="717"/>
                  <a:pt x="17" y="747"/>
                  <a:pt x="17" y="777"/>
                </a:cubicBezTo>
                <a:cubicBezTo>
                  <a:pt x="17" y="780"/>
                  <a:pt x="17" y="783"/>
                  <a:pt x="17" y="786"/>
                </a:cubicBezTo>
                <a:cubicBezTo>
                  <a:pt x="17" y="833"/>
                  <a:pt x="21" y="880"/>
                  <a:pt x="30" y="927"/>
                </a:cubicBezTo>
                <a:cubicBezTo>
                  <a:pt x="30" y="931"/>
                  <a:pt x="27" y="936"/>
                  <a:pt x="23" y="937"/>
                </a:cubicBezTo>
                <a:cubicBezTo>
                  <a:pt x="22" y="937"/>
                  <a:pt x="22" y="937"/>
                  <a:pt x="21" y="937"/>
                </a:cubicBezTo>
                <a:close/>
                <a:moveTo>
                  <a:pt x="1539" y="602"/>
                </a:moveTo>
                <a:cubicBezTo>
                  <a:pt x="1535" y="602"/>
                  <a:pt x="1532" y="599"/>
                  <a:pt x="1531" y="595"/>
                </a:cubicBezTo>
                <a:cubicBezTo>
                  <a:pt x="1529" y="588"/>
                  <a:pt x="1527" y="581"/>
                  <a:pt x="1525" y="574"/>
                </a:cubicBezTo>
                <a:cubicBezTo>
                  <a:pt x="1524" y="569"/>
                  <a:pt x="1526" y="564"/>
                  <a:pt x="1531" y="563"/>
                </a:cubicBezTo>
                <a:cubicBezTo>
                  <a:pt x="1536" y="562"/>
                  <a:pt x="1540" y="565"/>
                  <a:pt x="1541" y="569"/>
                </a:cubicBezTo>
                <a:cubicBezTo>
                  <a:pt x="1544" y="576"/>
                  <a:pt x="1546" y="584"/>
                  <a:pt x="1547" y="591"/>
                </a:cubicBezTo>
                <a:cubicBezTo>
                  <a:pt x="1549" y="596"/>
                  <a:pt x="1546" y="600"/>
                  <a:pt x="1541" y="601"/>
                </a:cubicBezTo>
                <a:cubicBezTo>
                  <a:pt x="1541" y="602"/>
                  <a:pt x="1540" y="602"/>
                  <a:pt x="1539" y="602"/>
                </a:cubicBezTo>
                <a:close/>
                <a:moveTo>
                  <a:pt x="1514" y="521"/>
                </a:moveTo>
                <a:cubicBezTo>
                  <a:pt x="1510" y="521"/>
                  <a:pt x="1507" y="519"/>
                  <a:pt x="1506" y="515"/>
                </a:cubicBezTo>
                <a:cubicBezTo>
                  <a:pt x="1500" y="500"/>
                  <a:pt x="1494" y="485"/>
                  <a:pt x="1488" y="471"/>
                </a:cubicBezTo>
                <a:cubicBezTo>
                  <a:pt x="1478" y="450"/>
                  <a:pt x="1468" y="429"/>
                  <a:pt x="1456" y="409"/>
                </a:cubicBezTo>
                <a:cubicBezTo>
                  <a:pt x="1456" y="409"/>
                  <a:pt x="1456" y="409"/>
                  <a:pt x="1456" y="409"/>
                </a:cubicBezTo>
                <a:cubicBezTo>
                  <a:pt x="1419" y="343"/>
                  <a:pt x="1372" y="282"/>
                  <a:pt x="1317" y="229"/>
                </a:cubicBezTo>
                <a:cubicBezTo>
                  <a:pt x="1314" y="226"/>
                  <a:pt x="1311" y="224"/>
                  <a:pt x="1308" y="221"/>
                </a:cubicBezTo>
                <a:cubicBezTo>
                  <a:pt x="1304" y="218"/>
                  <a:pt x="1304" y="212"/>
                  <a:pt x="1307" y="209"/>
                </a:cubicBezTo>
                <a:cubicBezTo>
                  <a:pt x="1311" y="205"/>
                  <a:pt x="1316" y="205"/>
                  <a:pt x="1319" y="208"/>
                </a:cubicBezTo>
                <a:cubicBezTo>
                  <a:pt x="1322" y="211"/>
                  <a:pt x="1326" y="214"/>
                  <a:pt x="1329" y="217"/>
                </a:cubicBezTo>
                <a:cubicBezTo>
                  <a:pt x="1385" y="271"/>
                  <a:pt x="1433" y="333"/>
                  <a:pt x="1471" y="400"/>
                </a:cubicBezTo>
                <a:cubicBezTo>
                  <a:pt x="1471" y="400"/>
                  <a:pt x="1471" y="400"/>
                  <a:pt x="1471" y="400"/>
                </a:cubicBezTo>
                <a:cubicBezTo>
                  <a:pt x="1483" y="421"/>
                  <a:pt x="1494" y="442"/>
                  <a:pt x="1503" y="464"/>
                </a:cubicBezTo>
                <a:cubicBezTo>
                  <a:pt x="1510" y="479"/>
                  <a:pt x="1516" y="494"/>
                  <a:pt x="1522" y="509"/>
                </a:cubicBezTo>
                <a:cubicBezTo>
                  <a:pt x="1523" y="514"/>
                  <a:pt x="1521" y="519"/>
                  <a:pt x="1517" y="520"/>
                </a:cubicBezTo>
                <a:cubicBezTo>
                  <a:pt x="1516" y="521"/>
                  <a:pt x="1515" y="521"/>
                  <a:pt x="1514" y="521"/>
                </a:cubicBezTo>
                <a:close/>
                <a:moveTo>
                  <a:pt x="58" y="519"/>
                </a:moveTo>
                <a:cubicBezTo>
                  <a:pt x="57" y="519"/>
                  <a:pt x="56" y="519"/>
                  <a:pt x="55" y="519"/>
                </a:cubicBezTo>
                <a:cubicBezTo>
                  <a:pt x="51" y="517"/>
                  <a:pt x="48" y="512"/>
                  <a:pt x="50" y="508"/>
                </a:cubicBezTo>
                <a:cubicBezTo>
                  <a:pt x="53" y="501"/>
                  <a:pt x="55" y="494"/>
                  <a:pt x="58" y="487"/>
                </a:cubicBezTo>
                <a:cubicBezTo>
                  <a:pt x="60" y="482"/>
                  <a:pt x="65" y="480"/>
                  <a:pt x="69" y="482"/>
                </a:cubicBezTo>
                <a:cubicBezTo>
                  <a:pt x="74" y="484"/>
                  <a:pt x="76" y="489"/>
                  <a:pt x="74" y="493"/>
                </a:cubicBezTo>
                <a:cubicBezTo>
                  <a:pt x="71" y="500"/>
                  <a:pt x="68" y="507"/>
                  <a:pt x="66" y="514"/>
                </a:cubicBezTo>
                <a:cubicBezTo>
                  <a:pt x="65" y="517"/>
                  <a:pt x="61" y="519"/>
                  <a:pt x="58" y="519"/>
                </a:cubicBezTo>
                <a:close/>
                <a:moveTo>
                  <a:pt x="82" y="462"/>
                </a:moveTo>
                <a:cubicBezTo>
                  <a:pt x="81" y="462"/>
                  <a:pt x="80" y="462"/>
                  <a:pt x="79" y="461"/>
                </a:cubicBezTo>
                <a:cubicBezTo>
                  <a:pt x="74" y="459"/>
                  <a:pt x="72" y="454"/>
                  <a:pt x="74" y="450"/>
                </a:cubicBezTo>
                <a:cubicBezTo>
                  <a:pt x="109" y="376"/>
                  <a:pt x="156" y="308"/>
                  <a:pt x="212" y="247"/>
                </a:cubicBezTo>
                <a:cubicBezTo>
                  <a:pt x="212" y="247"/>
                  <a:pt x="212" y="247"/>
                  <a:pt x="212" y="247"/>
                </a:cubicBezTo>
                <a:cubicBezTo>
                  <a:pt x="218" y="241"/>
                  <a:pt x="224" y="235"/>
                  <a:pt x="230" y="229"/>
                </a:cubicBezTo>
                <a:cubicBezTo>
                  <a:pt x="252" y="207"/>
                  <a:pt x="276" y="186"/>
                  <a:pt x="301" y="167"/>
                </a:cubicBezTo>
                <a:cubicBezTo>
                  <a:pt x="304" y="164"/>
                  <a:pt x="310" y="164"/>
                  <a:pt x="313" y="168"/>
                </a:cubicBezTo>
                <a:cubicBezTo>
                  <a:pt x="316" y="172"/>
                  <a:pt x="315" y="177"/>
                  <a:pt x="311" y="180"/>
                </a:cubicBezTo>
                <a:cubicBezTo>
                  <a:pt x="287" y="199"/>
                  <a:pt x="264" y="220"/>
                  <a:pt x="242" y="241"/>
                </a:cubicBezTo>
                <a:cubicBezTo>
                  <a:pt x="236" y="247"/>
                  <a:pt x="230" y="253"/>
                  <a:pt x="225" y="259"/>
                </a:cubicBezTo>
                <a:cubicBezTo>
                  <a:pt x="225" y="259"/>
                  <a:pt x="225" y="259"/>
                  <a:pt x="225" y="259"/>
                </a:cubicBezTo>
                <a:cubicBezTo>
                  <a:pt x="169" y="318"/>
                  <a:pt x="124" y="385"/>
                  <a:pt x="90" y="457"/>
                </a:cubicBezTo>
                <a:cubicBezTo>
                  <a:pt x="88" y="460"/>
                  <a:pt x="85" y="462"/>
                  <a:pt x="82" y="462"/>
                </a:cubicBezTo>
                <a:close/>
                <a:moveTo>
                  <a:pt x="1284" y="197"/>
                </a:moveTo>
                <a:cubicBezTo>
                  <a:pt x="1282" y="197"/>
                  <a:pt x="1280" y="196"/>
                  <a:pt x="1278" y="195"/>
                </a:cubicBezTo>
                <a:cubicBezTo>
                  <a:pt x="1273" y="190"/>
                  <a:pt x="1267" y="185"/>
                  <a:pt x="1261" y="181"/>
                </a:cubicBezTo>
                <a:cubicBezTo>
                  <a:pt x="1257" y="178"/>
                  <a:pt x="1257" y="173"/>
                  <a:pt x="1260" y="169"/>
                </a:cubicBezTo>
                <a:cubicBezTo>
                  <a:pt x="1263" y="165"/>
                  <a:pt x="1268" y="165"/>
                  <a:pt x="1272" y="167"/>
                </a:cubicBezTo>
                <a:cubicBezTo>
                  <a:pt x="1278" y="172"/>
                  <a:pt x="1284" y="177"/>
                  <a:pt x="1289" y="182"/>
                </a:cubicBezTo>
                <a:cubicBezTo>
                  <a:pt x="1293" y="185"/>
                  <a:pt x="1293" y="190"/>
                  <a:pt x="1290" y="194"/>
                </a:cubicBezTo>
                <a:cubicBezTo>
                  <a:pt x="1289" y="196"/>
                  <a:pt x="1286" y="197"/>
                  <a:pt x="1284" y="197"/>
                </a:cubicBezTo>
                <a:close/>
                <a:moveTo>
                  <a:pt x="1216" y="146"/>
                </a:moveTo>
                <a:cubicBezTo>
                  <a:pt x="1214" y="146"/>
                  <a:pt x="1213" y="146"/>
                  <a:pt x="1211" y="145"/>
                </a:cubicBezTo>
                <a:cubicBezTo>
                  <a:pt x="1179" y="123"/>
                  <a:pt x="1144" y="104"/>
                  <a:pt x="1109" y="87"/>
                </a:cubicBezTo>
                <a:cubicBezTo>
                  <a:pt x="1109" y="87"/>
                  <a:pt x="1109" y="87"/>
                  <a:pt x="1109" y="87"/>
                </a:cubicBezTo>
                <a:cubicBezTo>
                  <a:pt x="1095" y="81"/>
                  <a:pt x="1082" y="75"/>
                  <a:pt x="1068" y="70"/>
                </a:cubicBezTo>
                <a:cubicBezTo>
                  <a:pt x="1007" y="46"/>
                  <a:pt x="944" y="30"/>
                  <a:pt x="878" y="22"/>
                </a:cubicBezTo>
                <a:cubicBezTo>
                  <a:pt x="874" y="21"/>
                  <a:pt x="870" y="17"/>
                  <a:pt x="871" y="12"/>
                </a:cubicBezTo>
                <a:cubicBezTo>
                  <a:pt x="872" y="8"/>
                  <a:pt x="876" y="4"/>
                  <a:pt x="880" y="5"/>
                </a:cubicBezTo>
                <a:cubicBezTo>
                  <a:pt x="947" y="13"/>
                  <a:pt x="1012" y="29"/>
                  <a:pt x="1074" y="54"/>
                </a:cubicBezTo>
                <a:cubicBezTo>
                  <a:pt x="1088" y="59"/>
                  <a:pt x="1102" y="65"/>
                  <a:pt x="1116" y="72"/>
                </a:cubicBezTo>
                <a:cubicBezTo>
                  <a:pt x="1116" y="72"/>
                  <a:pt x="1116" y="72"/>
                  <a:pt x="1116" y="72"/>
                </a:cubicBezTo>
                <a:cubicBezTo>
                  <a:pt x="1152" y="89"/>
                  <a:pt x="1187" y="108"/>
                  <a:pt x="1221" y="131"/>
                </a:cubicBezTo>
                <a:cubicBezTo>
                  <a:pt x="1225" y="133"/>
                  <a:pt x="1226" y="138"/>
                  <a:pt x="1223" y="142"/>
                </a:cubicBezTo>
                <a:cubicBezTo>
                  <a:pt x="1221" y="145"/>
                  <a:pt x="1219" y="146"/>
                  <a:pt x="1216" y="146"/>
                </a:cubicBezTo>
                <a:close/>
                <a:moveTo>
                  <a:pt x="356" y="145"/>
                </a:moveTo>
                <a:cubicBezTo>
                  <a:pt x="354" y="145"/>
                  <a:pt x="351" y="144"/>
                  <a:pt x="349" y="141"/>
                </a:cubicBezTo>
                <a:cubicBezTo>
                  <a:pt x="347" y="138"/>
                  <a:pt x="348" y="132"/>
                  <a:pt x="352" y="130"/>
                </a:cubicBezTo>
                <a:cubicBezTo>
                  <a:pt x="358" y="126"/>
                  <a:pt x="364" y="121"/>
                  <a:pt x="371" y="117"/>
                </a:cubicBezTo>
                <a:cubicBezTo>
                  <a:pt x="375" y="115"/>
                  <a:pt x="380" y="116"/>
                  <a:pt x="383" y="120"/>
                </a:cubicBezTo>
                <a:cubicBezTo>
                  <a:pt x="385" y="124"/>
                  <a:pt x="384" y="129"/>
                  <a:pt x="380" y="132"/>
                </a:cubicBezTo>
                <a:cubicBezTo>
                  <a:pt x="374" y="136"/>
                  <a:pt x="367" y="140"/>
                  <a:pt x="361" y="144"/>
                </a:cubicBezTo>
                <a:cubicBezTo>
                  <a:pt x="360" y="145"/>
                  <a:pt x="358" y="145"/>
                  <a:pt x="356" y="145"/>
                </a:cubicBezTo>
                <a:close/>
                <a:moveTo>
                  <a:pt x="410" y="113"/>
                </a:moveTo>
                <a:cubicBezTo>
                  <a:pt x="407" y="113"/>
                  <a:pt x="404" y="111"/>
                  <a:pt x="402" y="109"/>
                </a:cubicBezTo>
                <a:cubicBezTo>
                  <a:pt x="400" y="105"/>
                  <a:pt x="401" y="99"/>
                  <a:pt x="405" y="97"/>
                </a:cubicBezTo>
                <a:cubicBezTo>
                  <a:pt x="430" y="84"/>
                  <a:pt x="455" y="71"/>
                  <a:pt x="481" y="61"/>
                </a:cubicBezTo>
                <a:cubicBezTo>
                  <a:pt x="530" y="40"/>
                  <a:pt x="582" y="24"/>
                  <a:pt x="636" y="14"/>
                </a:cubicBezTo>
                <a:cubicBezTo>
                  <a:pt x="636" y="14"/>
                  <a:pt x="636" y="14"/>
                  <a:pt x="636" y="14"/>
                </a:cubicBezTo>
                <a:cubicBezTo>
                  <a:pt x="675" y="6"/>
                  <a:pt x="715" y="1"/>
                  <a:pt x="755" y="0"/>
                </a:cubicBezTo>
                <a:cubicBezTo>
                  <a:pt x="760" y="0"/>
                  <a:pt x="764" y="3"/>
                  <a:pt x="764" y="8"/>
                </a:cubicBezTo>
                <a:cubicBezTo>
                  <a:pt x="764" y="13"/>
                  <a:pt x="760" y="17"/>
                  <a:pt x="756" y="17"/>
                </a:cubicBezTo>
                <a:cubicBezTo>
                  <a:pt x="717" y="18"/>
                  <a:pt x="677" y="23"/>
                  <a:pt x="639" y="30"/>
                </a:cubicBezTo>
                <a:cubicBezTo>
                  <a:pt x="639" y="30"/>
                  <a:pt x="639" y="30"/>
                  <a:pt x="639" y="30"/>
                </a:cubicBezTo>
                <a:cubicBezTo>
                  <a:pt x="587" y="40"/>
                  <a:pt x="536" y="56"/>
                  <a:pt x="487" y="76"/>
                </a:cubicBezTo>
                <a:cubicBezTo>
                  <a:pt x="462" y="87"/>
                  <a:pt x="438" y="99"/>
                  <a:pt x="414" y="112"/>
                </a:cubicBezTo>
                <a:cubicBezTo>
                  <a:pt x="412" y="113"/>
                  <a:pt x="411" y="113"/>
                  <a:pt x="410" y="113"/>
                </a:cubicBezTo>
                <a:close/>
                <a:moveTo>
                  <a:pt x="840" y="18"/>
                </a:moveTo>
                <a:cubicBezTo>
                  <a:pt x="840" y="18"/>
                  <a:pt x="840" y="18"/>
                  <a:pt x="839" y="18"/>
                </a:cubicBezTo>
                <a:cubicBezTo>
                  <a:pt x="832" y="18"/>
                  <a:pt x="824" y="17"/>
                  <a:pt x="817" y="17"/>
                </a:cubicBezTo>
                <a:cubicBezTo>
                  <a:pt x="812" y="17"/>
                  <a:pt x="809" y="13"/>
                  <a:pt x="809" y="8"/>
                </a:cubicBezTo>
                <a:cubicBezTo>
                  <a:pt x="809" y="3"/>
                  <a:pt x="813" y="0"/>
                  <a:pt x="818" y="0"/>
                </a:cubicBezTo>
                <a:cubicBezTo>
                  <a:pt x="825" y="0"/>
                  <a:pt x="833" y="1"/>
                  <a:pt x="841" y="1"/>
                </a:cubicBezTo>
                <a:cubicBezTo>
                  <a:pt x="845" y="2"/>
                  <a:pt x="849" y="6"/>
                  <a:pt x="849" y="10"/>
                </a:cubicBezTo>
                <a:cubicBezTo>
                  <a:pt x="848" y="15"/>
                  <a:pt x="844" y="18"/>
                  <a:pt x="840" y="18"/>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 name="Freeform 13">
            <a:extLst>
              <a:ext uri="{FF2B5EF4-FFF2-40B4-BE49-F238E27FC236}">
                <a16:creationId xmlns:a16="http://schemas.microsoft.com/office/drawing/2014/main" id="{FF84FCE8-9C38-4344-A088-D1680417690D}"/>
              </a:ext>
            </a:extLst>
          </p:cNvPr>
          <p:cNvSpPr>
            <a:spLocks noEditPoints="1"/>
          </p:cNvSpPr>
          <p:nvPr/>
        </p:nvSpPr>
        <p:spPr bwMode="auto">
          <a:xfrm>
            <a:off x="9024143" y="3379530"/>
            <a:ext cx="6338888" cy="6347340"/>
          </a:xfrm>
          <a:custGeom>
            <a:avLst/>
            <a:gdLst>
              <a:gd name="T0" fmla="*/ 733 w 1499"/>
              <a:gd name="T1" fmla="*/ 1483 h 1500"/>
              <a:gd name="T2" fmla="*/ 638 w 1499"/>
              <a:gd name="T3" fmla="*/ 1492 h 1500"/>
              <a:gd name="T4" fmla="*/ 639 w 1499"/>
              <a:gd name="T5" fmla="*/ 1475 h 1500"/>
              <a:gd name="T6" fmla="*/ 592 w 1499"/>
              <a:gd name="T7" fmla="*/ 1483 h 1500"/>
              <a:gd name="T8" fmla="*/ 601 w 1499"/>
              <a:gd name="T9" fmla="*/ 1470 h 1500"/>
              <a:gd name="T10" fmla="*/ 949 w 1499"/>
              <a:gd name="T11" fmla="*/ 1456 h 1500"/>
              <a:gd name="T12" fmla="*/ 952 w 1499"/>
              <a:gd name="T13" fmla="*/ 1472 h 1500"/>
              <a:gd name="T14" fmla="*/ 300 w 1499"/>
              <a:gd name="T15" fmla="*/ 1340 h 1500"/>
              <a:gd name="T16" fmla="*/ 1037 w 1499"/>
              <a:gd name="T17" fmla="*/ 1442 h 1500"/>
              <a:gd name="T18" fmla="*/ 1078 w 1499"/>
              <a:gd name="T19" fmla="*/ 1423 h 1500"/>
              <a:gd name="T20" fmla="*/ 1271 w 1499"/>
              <a:gd name="T21" fmla="*/ 1286 h 1500"/>
              <a:gd name="T22" fmla="*/ 272 w 1499"/>
              <a:gd name="T23" fmla="*/ 1325 h 1500"/>
              <a:gd name="T24" fmla="*/ 272 w 1499"/>
              <a:gd name="T25" fmla="*/ 1325 h 1500"/>
              <a:gd name="T26" fmla="*/ 201 w 1499"/>
              <a:gd name="T27" fmla="*/ 1248 h 1500"/>
              <a:gd name="T28" fmla="*/ 238 w 1499"/>
              <a:gd name="T29" fmla="*/ 1295 h 1500"/>
              <a:gd name="T30" fmla="*/ 1330 w 1499"/>
              <a:gd name="T31" fmla="*/ 1212 h 1500"/>
              <a:gd name="T32" fmla="*/ 170 w 1499"/>
              <a:gd name="T33" fmla="*/ 1226 h 1500"/>
              <a:gd name="T34" fmla="*/ 71 w 1499"/>
              <a:gd name="T35" fmla="*/ 1027 h 1500"/>
              <a:gd name="T36" fmla="*/ 1345 w 1499"/>
              <a:gd name="T37" fmla="*/ 1178 h 1500"/>
              <a:gd name="T38" fmla="*/ 1377 w 1499"/>
              <a:gd name="T39" fmla="*/ 1154 h 1500"/>
              <a:gd name="T40" fmla="*/ 1475 w 1499"/>
              <a:gd name="T41" fmla="*/ 941 h 1500"/>
              <a:gd name="T42" fmla="*/ 38 w 1499"/>
              <a:gd name="T43" fmla="*/ 980 h 1500"/>
              <a:gd name="T44" fmla="*/ 46 w 1499"/>
              <a:gd name="T45" fmla="*/ 993 h 1500"/>
              <a:gd name="T46" fmla="*/ 31 w 1499"/>
              <a:gd name="T47" fmla="*/ 895 h 1500"/>
              <a:gd name="T48" fmla="*/ 1470 w 1499"/>
              <a:gd name="T49" fmla="*/ 900 h 1500"/>
              <a:gd name="T50" fmla="*/ 1486 w 1499"/>
              <a:gd name="T51" fmla="*/ 897 h 1500"/>
              <a:gd name="T52" fmla="*/ 10 w 1499"/>
              <a:gd name="T53" fmla="*/ 625 h 1500"/>
              <a:gd name="T54" fmla="*/ 15 w 1499"/>
              <a:gd name="T55" fmla="*/ 861 h 1500"/>
              <a:gd name="T56" fmla="*/ 1498 w 1499"/>
              <a:gd name="T57" fmla="*/ 806 h 1500"/>
              <a:gd name="T58" fmla="*/ 1486 w 1499"/>
              <a:gd name="T59" fmla="*/ 663 h 1500"/>
              <a:gd name="T60" fmla="*/ 1473 w 1499"/>
              <a:gd name="T61" fmla="*/ 628 h 1500"/>
              <a:gd name="T62" fmla="*/ 1481 w 1499"/>
              <a:gd name="T63" fmla="*/ 635 h 1500"/>
              <a:gd name="T64" fmla="*/ 29 w 1499"/>
              <a:gd name="T65" fmla="*/ 574 h 1500"/>
              <a:gd name="T66" fmla="*/ 1381 w 1499"/>
              <a:gd name="T67" fmla="*/ 377 h 1500"/>
              <a:gd name="T68" fmla="*/ 1474 w 1499"/>
              <a:gd name="T69" fmla="*/ 590 h 1500"/>
              <a:gd name="T70" fmla="*/ 45 w 1499"/>
              <a:gd name="T71" fmla="*/ 493 h 1500"/>
              <a:gd name="T72" fmla="*/ 66 w 1499"/>
              <a:gd name="T73" fmla="*/ 461 h 1500"/>
              <a:gd name="T74" fmla="*/ 197 w 1499"/>
              <a:gd name="T75" fmla="*/ 269 h 1500"/>
              <a:gd name="T76" fmla="*/ 1331 w 1499"/>
              <a:gd name="T77" fmla="*/ 303 h 1500"/>
              <a:gd name="T78" fmla="*/ 1369 w 1499"/>
              <a:gd name="T79" fmla="*/ 341 h 1500"/>
              <a:gd name="T80" fmla="*/ 1315 w 1499"/>
              <a:gd name="T81" fmla="*/ 257 h 1500"/>
              <a:gd name="T82" fmla="*/ 215 w 1499"/>
              <a:gd name="T83" fmla="*/ 224 h 1500"/>
              <a:gd name="T84" fmla="*/ 1250 w 1499"/>
              <a:gd name="T85" fmla="*/ 214 h 1500"/>
              <a:gd name="T86" fmla="*/ 1284 w 1499"/>
              <a:gd name="T87" fmla="*/ 224 h 1500"/>
              <a:gd name="T88" fmla="*/ 248 w 1499"/>
              <a:gd name="T89" fmla="*/ 192 h 1500"/>
              <a:gd name="T90" fmla="*/ 325 w 1499"/>
              <a:gd name="T91" fmla="*/ 151 h 1500"/>
              <a:gd name="T92" fmla="*/ 524 w 1499"/>
              <a:gd name="T93" fmla="*/ 34 h 1500"/>
              <a:gd name="T94" fmla="*/ 325 w 1499"/>
              <a:gd name="T95" fmla="*/ 151 h 1500"/>
              <a:gd name="T96" fmla="*/ 1060 w 1499"/>
              <a:gd name="T97" fmla="*/ 67 h 1500"/>
              <a:gd name="T98" fmla="*/ 964 w 1499"/>
              <a:gd name="T99" fmla="*/ 40 h 1500"/>
              <a:gd name="T100" fmla="*/ 562 w 1499"/>
              <a:gd name="T101" fmla="*/ 32 h 1500"/>
              <a:gd name="T102" fmla="*/ 572 w 1499"/>
              <a:gd name="T103" fmla="*/ 39 h 1500"/>
              <a:gd name="T104" fmla="*/ 705 w 1499"/>
              <a:gd name="T105" fmla="*/ 18 h 1500"/>
              <a:gd name="T106" fmla="*/ 936 w 1499"/>
              <a:gd name="T107" fmla="*/ 26 h 1500"/>
              <a:gd name="T108" fmla="*/ 658 w 1499"/>
              <a:gd name="T109" fmla="*/ 6 h 1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99" h="1500">
                <a:moveTo>
                  <a:pt x="750" y="1500"/>
                </a:moveTo>
                <a:cubicBezTo>
                  <a:pt x="744" y="1500"/>
                  <a:pt x="738" y="1500"/>
                  <a:pt x="733" y="1500"/>
                </a:cubicBezTo>
                <a:cubicBezTo>
                  <a:pt x="716" y="1499"/>
                  <a:pt x="699" y="1498"/>
                  <a:pt x="682" y="1497"/>
                </a:cubicBezTo>
                <a:cubicBezTo>
                  <a:pt x="677" y="1497"/>
                  <a:pt x="674" y="1492"/>
                  <a:pt x="674" y="1488"/>
                </a:cubicBezTo>
                <a:cubicBezTo>
                  <a:pt x="675" y="1483"/>
                  <a:pt x="679" y="1480"/>
                  <a:pt x="684" y="1480"/>
                </a:cubicBezTo>
                <a:cubicBezTo>
                  <a:pt x="700" y="1482"/>
                  <a:pt x="717" y="1482"/>
                  <a:pt x="733" y="1483"/>
                </a:cubicBezTo>
                <a:cubicBezTo>
                  <a:pt x="739" y="1483"/>
                  <a:pt x="744" y="1483"/>
                  <a:pt x="750" y="1483"/>
                </a:cubicBezTo>
                <a:cubicBezTo>
                  <a:pt x="803" y="1483"/>
                  <a:pt x="855" y="1477"/>
                  <a:pt x="906" y="1466"/>
                </a:cubicBezTo>
                <a:cubicBezTo>
                  <a:pt x="911" y="1465"/>
                  <a:pt x="915" y="1468"/>
                  <a:pt x="916" y="1473"/>
                </a:cubicBezTo>
                <a:cubicBezTo>
                  <a:pt x="917" y="1477"/>
                  <a:pt x="914" y="1482"/>
                  <a:pt x="910" y="1483"/>
                </a:cubicBezTo>
                <a:cubicBezTo>
                  <a:pt x="857" y="1494"/>
                  <a:pt x="804" y="1500"/>
                  <a:pt x="750" y="1500"/>
                </a:cubicBezTo>
                <a:close/>
                <a:moveTo>
                  <a:pt x="638" y="1492"/>
                </a:moveTo>
                <a:cubicBezTo>
                  <a:pt x="638" y="1492"/>
                  <a:pt x="637" y="1492"/>
                  <a:pt x="637" y="1492"/>
                </a:cubicBezTo>
                <a:cubicBezTo>
                  <a:pt x="637" y="1491"/>
                  <a:pt x="637" y="1491"/>
                  <a:pt x="637" y="1491"/>
                </a:cubicBezTo>
                <a:cubicBezTo>
                  <a:pt x="634" y="1491"/>
                  <a:pt x="632" y="1490"/>
                  <a:pt x="631" y="1488"/>
                </a:cubicBezTo>
                <a:cubicBezTo>
                  <a:pt x="630" y="1486"/>
                  <a:pt x="629" y="1484"/>
                  <a:pt x="630" y="1482"/>
                </a:cubicBezTo>
                <a:cubicBezTo>
                  <a:pt x="630" y="1477"/>
                  <a:pt x="634" y="1474"/>
                  <a:pt x="639" y="1475"/>
                </a:cubicBezTo>
                <a:cubicBezTo>
                  <a:pt x="639" y="1475"/>
                  <a:pt x="639" y="1475"/>
                  <a:pt x="639" y="1475"/>
                </a:cubicBezTo>
                <a:cubicBezTo>
                  <a:pt x="639" y="1475"/>
                  <a:pt x="639" y="1475"/>
                  <a:pt x="639" y="1475"/>
                </a:cubicBezTo>
                <a:cubicBezTo>
                  <a:pt x="641" y="1475"/>
                  <a:pt x="643" y="1476"/>
                  <a:pt x="645" y="1478"/>
                </a:cubicBezTo>
                <a:cubicBezTo>
                  <a:pt x="646" y="1480"/>
                  <a:pt x="647" y="1482"/>
                  <a:pt x="646" y="1484"/>
                </a:cubicBezTo>
                <a:cubicBezTo>
                  <a:pt x="646" y="1489"/>
                  <a:pt x="642" y="1492"/>
                  <a:pt x="638" y="1492"/>
                </a:cubicBezTo>
                <a:close/>
                <a:moveTo>
                  <a:pt x="593" y="1484"/>
                </a:moveTo>
                <a:cubicBezTo>
                  <a:pt x="593" y="1484"/>
                  <a:pt x="592" y="1483"/>
                  <a:pt x="592" y="1483"/>
                </a:cubicBezTo>
                <a:cubicBezTo>
                  <a:pt x="577" y="1480"/>
                  <a:pt x="562" y="1476"/>
                  <a:pt x="547" y="1472"/>
                </a:cubicBezTo>
                <a:cubicBezTo>
                  <a:pt x="545" y="1472"/>
                  <a:pt x="543" y="1470"/>
                  <a:pt x="542" y="1468"/>
                </a:cubicBezTo>
                <a:cubicBezTo>
                  <a:pt x="541" y="1466"/>
                  <a:pt x="541" y="1464"/>
                  <a:pt x="541" y="1462"/>
                </a:cubicBezTo>
                <a:cubicBezTo>
                  <a:pt x="543" y="1458"/>
                  <a:pt x="547" y="1455"/>
                  <a:pt x="552" y="1456"/>
                </a:cubicBezTo>
                <a:cubicBezTo>
                  <a:pt x="566" y="1460"/>
                  <a:pt x="581" y="1464"/>
                  <a:pt x="595" y="1467"/>
                </a:cubicBezTo>
                <a:cubicBezTo>
                  <a:pt x="597" y="1467"/>
                  <a:pt x="599" y="1469"/>
                  <a:pt x="601" y="1470"/>
                </a:cubicBezTo>
                <a:cubicBezTo>
                  <a:pt x="602" y="1472"/>
                  <a:pt x="602" y="1475"/>
                  <a:pt x="602" y="1477"/>
                </a:cubicBezTo>
                <a:cubicBezTo>
                  <a:pt x="601" y="1481"/>
                  <a:pt x="597" y="1484"/>
                  <a:pt x="593" y="1484"/>
                </a:cubicBezTo>
                <a:close/>
                <a:moveTo>
                  <a:pt x="952" y="1472"/>
                </a:moveTo>
                <a:cubicBezTo>
                  <a:pt x="948" y="1472"/>
                  <a:pt x="945" y="1470"/>
                  <a:pt x="944" y="1466"/>
                </a:cubicBezTo>
                <a:cubicBezTo>
                  <a:pt x="943" y="1464"/>
                  <a:pt x="943" y="1462"/>
                  <a:pt x="944" y="1460"/>
                </a:cubicBezTo>
                <a:cubicBezTo>
                  <a:pt x="946" y="1458"/>
                  <a:pt x="947" y="1456"/>
                  <a:pt x="949" y="1456"/>
                </a:cubicBezTo>
                <a:cubicBezTo>
                  <a:pt x="964" y="1452"/>
                  <a:pt x="978" y="1447"/>
                  <a:pt x="992" y="1442"/>
                </a:cubicBezTo>
                <a:cubicBezTo>
                  <a:pt x="996" y="1441"/>
                  <a:pt x="1001" y="1443"/>
                  <a:pt x="1003" y="1447"/>
                </a:cubicBezTo>
                <a:cubicBezTo>
                  <a:pt x="1005" y="1452"/>
                  <a:pt x="1002" y="1457"/>
                  <a:pt x="998" y="1458"/>
                </a:cubicBezTo>
                <a:cubicBezTo>
                  <a:pt x="983" y="1463"/>
                  <a:pt x="969" y="1468"/>
                  <a:pt x="954" y="1472"/>
                </a:cubicBezTo>
                <a:cubicBezTo>
                  <a:pt x="954" y="1472"/>
                  <a:pt x="954" y="1472"/>
                  <a:pt x="954" y="1472"/>
                </a:cubicBezTo>
                <a:cubicBezTo>
                  <a:pt x="953" y="1472"/>
                  <a:pt x="953" y="1472"/>
                  <a:pt x="952" y="1472"/>
                </a:cubicBezTo>
                <a:close/>
                <a:moveTo>
                  <a:pt x="506" y="1459"/>
                </a:moveTo>
                <a:cubicBezTo>
                  <a:pt x="505" y="1459"/>
                  <a:pt x="504" y="1459"/>
                  <a:pt x="504" y="1459"/>
                </a:cubicBezTo>
                <a:cubicBezTo>
                  <a:pt x="486" y="1453"/>
                  <a:pt x="468" y="1446"/>
                  <a:pt x="451" y="1438"/>
                </a:cubicBezTo>
                <a:cubicBezTo>
                  <a:pt x="399" y="1415"/>
                  <a:pt x="348" y="1386"/>
                  <a:pt x="302" y="1352"/>
                </a:cubicBezTo>
                <a:cubicBezTo>
                  <a:pt x="302" y="1352"/>
                  <a:pt x="302" y="1352"/>
                  <a:pt x="302" y="1352"/>
                </a:cubicBezTo>
                <a:cubicBezTo>
                  <a:pt x="298" y="1349"/>
                  <a:pt x="298" y="1344"/>
                  <a:pt x="300" y="1340"/>
                </a:cubicBezTo>
                <a:cubicBezTo>
                  <a:pt x="303" y="1336"/>
                  <a:pt x="309" y="1336"/>
                  <a:pt x="312" y="1338"/>
                </a:cubicBezTo>
                <a:cubicBezTo>
                  <a:pt x="358" y="1372"/>
                  <a:pt x="406" y="1400"/>
                  <a:pt x="458" y="1423"/>
                </a:cubicBezTo>
                <a:cubicBezTo>
                  <a:pt x="475" y="1430"/>
                  <a:pt x="492" y="1437"/>
                  <a:pt x="509" y="1443"/>
                </a:cubicBezTo>
                <a:cubicBezTo>
                  <a:pt x="514" y="1444"/>
                  <a:pt x="516" y="1449"/>
                  <a:pt x="514" y="1453"/>
                </a:cubicBezTo>
                <a:cubicBezTo>
                  <a:pt x="513" y="1457"/>
                  <a:pt x="510" y="1459"/>
                  <a:pt x="506" y="1459"/>
                </a:cubicBezTo>
                <a:close/>
                <a:moveTo>
                  <a:pt x="1037" y="1442"/>
                </a:moveTo>
                <a:cubicBezTo>
                  <a:pt x="1034" y="1442"/>
                  <a:pt x="1031" y="1440"/>
                  <a:pt x="1029" y="1437"/>
                </a:cubicBezTo>
                <a:cubicBezTo>
                  <a:pt x="1028" y="1433"/>
                  <a:pt x="1030" y="1428"/>
                  <a:pt x="1034" y="1426"/>
                </a:cubicBezTo>
                <a:cubicBezTo>
                  <a:pt x="1038" y="1424"/>
                  <a:pt x="1043" y="1426"/>
                  <a:pt x="1045" y="1431"/>
                </a:cubicBezTo>
                <a:cubicBezTo>
                  <a:pt x="1047" y="1435"/>
                  <a:pt x="1045" y="1440"/>
                  <a:pt x="1040" y="1442"/>
                </a:cubicBezTo>
                <a:cubicBezTo>
                  <a:pt x="1039" y="1442"/>
                  <a:pt x="1038" y="1442"/>
                  <a:pt x="1037" y="1442"/>
                </a:cubicBezTo>
                <a:close/>
                <a:moveTo>
                  <a:pt x="1078" y="1423"/>
                </a:moveTo>
                <a:cubicBezTo>
                  <a:pt x="1075" y="1423"/>
                  <a:pt x="1072" y="1422"/>
                  <a:pt x="1071" y="1419"/>
                </a:cubicBezTo>
                <a:cubicBezTo>
                  <a:pt x="1069" y="1415"/>
                  <a:pt x="1070" y="1409"/>
                  <a:pt x="1075" y="1407"/>
                </a:cubicBezTo>
                <a:cubicBezTo>
                  <a:pt x="1139" y="1376"/>
                  <a:pt x="1198" y="1335"/>
                  <a:pt x="1250" y="1286"/>
                </a:cubicBezTo>
                <a:cubicBezTo>
                  <a:pt x="1253" y="1283"/>
                  <a:pt x="1255" y="1281"/>
                  <a:pt x="1257" y="1279"/>
                </a:cubicBezTo>
                <a:cubicBezTo>
                  <a:pt x="1260" y="1276"/>
                  <a:pt x="1266" y="1276"/>
                  <a:pt x="1269" y="1280"/>
                </a:cubicBezTo>
                <a:cubicBezTo>
                  <a:pt x="1270" y="1281"/>
                  <a:pt x="1271" y="1283"/>
                  <a:pt x="1271" y="1286"/>
                </a:cubicBezTo>
                <a:cubicBezTo>
                  <a:pt x="1271" y="1288"/>
                  <a:pt x="1270" y="1290"/>
                  <a:pt x="1269" y="1292"/>
                </a:cubicBezTo>
                <a:cubicBezTo>
                  <a:pt x="1267" y="1294"/>
                  <a:pt x="1264" y="1296"/>
                  <a:pt x="1262" y="1298"/>
                </a:cubicBezTo>
                <a:cubicBezTo>
                  <a:pt x="1208" y="1348"/>
                  <a:pt x="1148" y="1390"/>
                  <a:pt x="1082" y="1423"/>
                </a:cubicBezTo>
                <a:cubicBezTo>
                  <a:pt x="1082" y="1423"/>
                  <a:pt x="1082" y="1423"/>
                  <a:pt x="1082" y="1423"/>
                </a:cubicBezTo>
                <a:cubicBezTo>
                  <a:pt x="1081" y="1423"/>
                  <a:pt x="1080" y="1423"/>
                  <a:pt x="1078" y="1423"/>
                </a:cubicBezTo>
                <a:close/>
                <a:moveTo>
                  <a:pt x="272" y="1325"/>
                </a:moveTo>
                <a:cubicBezTo>
                  <a:pt x="270" y="1325"/>
                  <a:pt x="268" y="1325"/>
                  <a:pt x="266" y="1323"/>
                </a:cubicBezTo>
                <a:cubicBezTo>
                  <a:pt x="265" y="1322"/>
                  <a:pt x="264" y="1320"/>
                  <a:pt x="263" y="1318"/>
                </a:cubicBezTo>
                <a:cubicBezTo>
                  <a:pt x="263" y="1315"/>
                  <a:pt x="264" y="1313"/>
                  <a:pt x="265" y="1312"/>
                </a:cubicBezTo>
                <a:cubicBezTo>
                  <a:pt x="268" y="1308"/>
                  <a:pt x="274" y="1308"/>
                  <a:pt x="277" y="1310"/>
                </a:cubicBezTo>
                <a:cubicBezTo>
                  <a:pt x="281" y="1314"/>
                  <a:pt x="281" y="1319"/>
                  <a:pt x="278" y="1322"/>
                </a:cubicBezTo>
                <a:cubicBezTo>
                  <a:pt x="277" y="1324"/>
                  <a:pt x="274" y="1325"/>
                  <a:pt x="272" y="1325"/>
                </a:cubicBezTo>
                <a:close/>
                <a:moveTo>
                  <a:pt x="238" y="1295"/>
                </a:moveTo>
                <a:cubicBezTo>
                  <a:pt x="236" y="1295"/>
                  <a:pt x="234" y="1294"/>
                  <a:pt x="232" y="1293"/>
                </a:cubicBezTo>
                <a:cubicBezTo>
                  <a:pt x="226" y="1287"/>
                  <a:pt x="219" y="1280"/>
                  <a:pt x="213" y="1274"/>
                </a:cubicBezTo>
                <a:cubicBezTo>
                  <a:pt x="209" y="1270"/>
                  <a:pt x="205" y="1265"/>
                  <a:pt x="200" y="1260"/>
                </a:cubicBezTo>
                <a:cubicBezTo>
                  <a:pt x="200" y="1260"/>
                  <a:pt x="200" y="1260"/>
                  <a:pt x="200" y="1260"/>
                </a:cubicBezTo>
                <a:cubicBezTo>
                  <a:pt x="197" y="1257"/>
                  <a:pt x="197" y="1251"/>
                  <a:pt x="201" y="1248"/>
                </a:cubicBezTo>
                <a:cubicBezTo>
                  <a:pt x="204" y="1245"/>
                  <a:pt x="209" y="1245"/>
                  <a:pt x="213" y="1249"/>
                </a:cubicBezTo>
                <a:cubicBezTo>
                  <a:pt x="217" y="1254"/>
                  <a:pt x="221" y="1258"/>
                  <a:pt x="226" y="1262"/>
                </a:cubicBezTo>
                <a:cubicBezTo>
                  <a:pt x="232" y="1269"/>
                  <a:pt x="238" y="1275"/>
                  <a:pt x="244" y="1281"/>
                </a:cubicBezTo>
                <a:cubicBezTo>
                  <a:pt x="246" y="1282"/>
                  <a:pt x="247" y="1284"/>
                  <a:pt x="247" y="1287"/>
                </a:cubicBezTo>
                <a:cubicBezTo>
                  <a:pt x="247" y="1289"/>
                  <a:pt x="246" y="1291"/>
                  <a:pt x="244" y="1293"/>
                </a:cubicBezTo>
                <a:cubicBezTo>
                  <a:pt x="243" y="1294"/>
                  <a:pt x="240" y="1295"/>
                  <a:pt x="238" y="1295"/>
                </a:cubicBezTo>
                <a:close/>
                <a:moveTo>
                  <a:pt x="1294" y="1262"/>
                </a:moveTo>
                <a:cubicBezTo>
                  <a:pt x="1292" y="1262"/>
                  <a:pt x="1290" y="1261"/>
                  <a:pt x="1289" y="1259"/>
                </a:cubicBezTo>
                <a:cubicBezTo>
                  <a:pt x="1287" y="1258"/>
                  <a:pt x="1286" y="1256"/>
                  <a:pt x="1286" y="1253"/>
                </a:cubicBezTo>
                <a:cubicBezTo>
                  <a:pt x="1286" y="1251"/>
                  <a:pt x="1287" y="1249"/>
                  <a:pt x="1288" y="1247"/>
                </a:cubicBezTo>
                <a:cubicBezTo>
                  <a:pt x="1298" y="1237"/>
                  <a:pt x="1308" y="1225"/>
                  <a:pt x="1318" y="1214"/>
                </a:cubicBezTo>
                <a:cubicBezTo>
                  <a:pt x="1320" y="1210"/>
                  <a:pt x="1326" y="1210"/>
                  <a:pt x="1330" y="1212"/>
                </a:cubicBezTo>
                <a:cubicBezTo>
                  <a:pt x="1331" y="1214"/>
                  <a:pt x="1332" y="1216"/>
                  <a:pt x="1333" y="1218"/>
                </a:cubicBezTo>
                <a:cubicBezTo>
                  <a:pt x="1333" y="1220"/>
                  <a:pt x="1332" y="1223"/>
                  <a:pt x="1331" y="1224"/>
                </a:cubicBezTo>
                <a:cubicBezTo>
                  <a:pt x="1321" y="1236"/>
                  <a:pt x="1311" y="1248"/>
                  <a:pt x="1301" y="1259"/>
                </a:cubicBezTo>
                <a:cubicBezTo>
                  <a:pt x="1299" y="1261"/>
                  <a:pt x="1297" y="1262"/>
                  <a:pt x="1294" y="1262"/>
                </a:cubicBezTo>
                <a:close/>
                <a:moveTo>
                  <a:pt x="177" y="1229"/>
                </a:moveTo>
                <a:cubicBezTo>
                  <a:pt x="174" y="1229"/>
                  <a:pt x="172" y="1228"/>
                  <a:pt x="170" y="1226"/>
                </a:cubicBezTo>
                <a:cubicBezTo>
                  <a:pt x="122" y="1167"/>
                  <a:pt x="83" y="1103"/>
                  <a:pt x="55" y="1033"/>
                </a:cubicBezTo>
                <a:cubicBezTo>
                  <a:pt x="55" y="1032"/>
                  <a:pt x="54" y="1031"/>
                  <a:pt x="54" y="1030"/>
                </a:cubicBezTo>
                <a:cubicBezTo>
                  <a:pt x="52" y="1025"/>
                  <a:pt x="54" y="1021"/>
                  <a:pt x="58" y="1019"/>
                </a:cubicBezTo>
                <a:cubicBezTo>
                  <a:pt x="63" y="1017"/>
                  <a:pt x="68" y="1019"/>
                  <a:pt x="69" y="1023"/>
                </a:cubicBezTo>
                <a:cubicBezTo>
                  <a:pt x="70" y="1024"/>
                  <a:pt x="70" y="1025"/>
                  <a:pt x="70" y="1026"/>
                </a:cubicBezTo>
                <a:cubicBezTo>
                  <a:pt x="71" y="1027"/>
                  <a:pt x="71" y="1027"/>
                  <a:pt x="71" y="1027"/>
                </a:cubicBezTo>
                <a:cubicBezTo>
                  <a:pt x="98" y="1095"/>
                  <a:pt x="136" y="1158"/>
                  <a:pt x="183" y="1215"/>
                </a:cubicBezTo>
                <a:cubicBezTo>
                  <a:pt x="186" y="1219"/>
                  <a:pt x="186" y="1224"/>
                  <a:pt x="182" y="1227"/>
                </a:cubicBezTo>
                <a:cubicBezTo>
                  <a:pt x="180" y="1228"/>
                  <a:pt x="179" y="1229"/>
                  <a:pt x="177" y="1229"/>
                </a:cubicBezTo>
                <a:close/>
                <a:moveTo>
                  <a:pt x="1352" y="1192"/>
                </a:moveTo>
                <a:cubicBezTo>
                  <a:pt x="1350" y="1192"/>
                  <a:pt x="1348" y="1191"/>
                  <a:pt x="1347" y="1190"/>
                </a:cubicBezTo>
                <a:cubicBezTo>
                  <a:pt x="1343" y="1187"/>
                  <a:pt x="1342" y="1182"/>
                  <a:pt x="1345" y="1178"/>
                </a:cubicBezTo>
                <a:cubicBezTo>
                  <a:pt x="1345" y="1178"/>
                  <a:pt x="1345" y="1178"/>
                  <a:pt x="1345" y="1178"/>
                </a:cubicBezTo>
                <a:cubicBezTo>
                  <a:pt x="1345" y="1178"/>
                  <a:pt x="1345" y="1178"/>
                  <a:pt x="1345" y="1178"/>
                </a:cubicBezTo>
                <a:cubicBezTo>
                  <a:pt x="1348" y="1174"/>
                  <a:pt x="1353" y="1174"/>
                  <a:pt x="1357" y="1176"/>
                </a:cubicBezTo>
                <a:cubicBezTo>
                  <a:pt x="1360" y="1179"/>
                  <a:pt x="1361" y="1184"/>
                  <a:pt x="1359" y="1188"/>
                </a:cubicBezTo>
                <a:cubicBezTo>
                  <a:pt x="1357" y="1190"/>
                  <a:pt x="1354" y="1192"/>
                  <a:pt x="1352" y="1192"/>
                </a:cubicBezTo>
                <a:close/>
                <a:moveTo>
                  <a:pt x="1377" y="1154"/>
                </a:moveTo>
                <a:cubicBezTo>
                  <a:pt x="1375" y="1154"/>
                  <a:pt x="1374" y="1154"/>
                  <a:pt x="1373" y="1153"/>
                </a:cubicBezTo>
                <a:cubicBezTo>
                  <a:pt x="1369" y="1150"/>
                  <a:pt x="1367" y="1145"/>
                  <a:pt x="1370" y="1141"/>
                </a:cubicBezTo>
                <a:cubicBezTo>
                  <a:pt x="1387" y="1114"/>
                  <a:pt x="1402" y="1086"/>
                  <a:pt x="1416" y="1057"/>
                </a:cubicBezTo>
                <a:cubicBezTo>
                  <a:pt x="1433" y="1019"/>
                  <a:pt x="1448" y="978"/>
                  <a:pt x="1459" y="937"/>
                </a:cubicBezTo>
                <a:cubicBezTo>
                  <a:pt x="1460" y="932"/>
                  <a:pt x="1465" y="930"/>
                  <a:pt x="1469" y="931"/>
                </a:cubicBezTo>
                <a:cubicBezTo>
                  <a:pt x="1474" y="932"/>
                  <a:pt x="1476" y="937"/>
                  <a:pt x="1475" y="941"/>
                </a:cubicBezTo>
                <a:cubicBezTo>
                  <a:pt x="1464" y="983"/>
                  <a:pt x="1449" y="1025"/>
                  <a:pt x="1431" y="1064"/>
                </a:cubicBezTo>
                <a:cubicBezTo>
                  <a:pt x="1417" y="1094"/>
                  <a:pt x="1402" y="1123"/>
                  <a:pt x="1384" y="1150"/>
                </a:cubicBezTo>
                <a:cubicBezTo>
                  <a:pt x="1383" y="1153"/>
                  <a:pt x="1380" y="1154"/>
                  <a:pt x="1377" y="1154"/>
                </a:cubicBezTo>
                <a:close/>
                <a:moveTo>
                  <a:pt x="46" y="993"/>
                </a:moveTo>
                <a:cubicBezTo>
                  <a:pt x="42" y="993"/>
                  <a:pt x="39" y="990"/>
                  <a:pt x="38" y="987"/>
                </a:cubicBezTo>
                <a:cubicBezTo>
                  <a:pt x="37" y="985"/>
                  <a:pt x="37" y="982"/>
                  <a:pt x="38" y="980"/>
                </a:cubicBezTo>
                <a:cubicBezTo>
                  <a:pt x="39" y="978"/>
                  <a:pt x="41" y="977"/>
                  <a:pt x="43" y="976"/>
                </a:cubicBezTo>
                <a:cubicBezTo>
                  <a:pt x="48" y="975"/>
                  <a:pt x="52" y="977"/>
                  <a:pt x="54" y="981"/>
                </a:cubicBezTo>
                <a:cubicBezTo>
                  <a:pt x="54" y="981"/>
                  <a:pt x="54" y="981"/>
                  <a:pt x="54" y="981"/>
                </a:cubicBezTo>
                <a:cubicBezTo>
                  <a:pt x="54" y="981"/>
                  <a:pt x="54" y="981"/>
                  <a:pt x="54" y="981"/>
                </a:cubicBezTo>
                <a:cubicBezTo>
                  <a:pt x="55" y="986"/>
                  <a:pt x="53" y="991"/>
                  <a:pt x="49" y="992"/>
                </a:cubicBezTo>
                <a:cubicBezTo>
                  <a:pt x="48" y="992"/>
                  <a:pt x="47" y="993"/>
                  <a:pt x="46" y="993"/>
                </a:cubicBezTo>
                <a:close/>
                <a:moveTo>
                  <a:pt x="33" y="949"/>
                </a:moveTo>
                <a:cubicBezTo>
                  <a:pt x="29" y="949"/>
                  <a:pt x="26" y="947"/>
                  <a:pt x="25" y="943"/>
                </a:cubicBezTo>
                <a:cubicBezTo>
                  <a:pt x="21" y="928"/>
                  <a:pt x="17" y="913"/>
                  <a:pt x="14" y="898"/>
                </a:cubicBezTo>
                <a:cubicBezTo>
                  <a:pt x="14" y="896"/>
                  <a:pt x="14" y="894"/>
                  <a:pt x="16" y="892"/>
                </a:cubicBezTo>
                <a:cubicBezTo>
                  <a:pt x="17" y="890"/>
                  <a:pt x="19" y="889"/>
                  <a:pt x="21" y="888"/>
                </a:cubicBezTo>
                <a:cubicBezTo>
                  <a:pt x="26" y="887"/>
                  <a:pt x="30" y="891"/>
                  <a:pt x="31" y="895"/>
                </a:cubicBezTo>
                <a:cubicBezTo>
                  <a:pt x="34" y="910"/>
                  <a:pt x="37" y="924"/>
                  <a:pt x="41" y="939"/>
                </a:cubicBezTo>
                <a:cubicBezTo>
                  <a:pt x="42" y="943"/>
                  <a:pt x="40" y="948"/>
                  <a:pt x="35" y="949"/>
                </a:cubicBezTo>
                <a:cubicBezTo>
                  <a:pt x="34" y="949"/>
                  <a:pt x="34" y="949"/>
                  <a:pt x="33" y="949"/>
                </a:cubicBezTo>
                <a:close/>
                <a:moveTo>
                  <a:pt x="1477" y="903"/>
                </a:moveTo>
                <a:cubicBezTo>
                  <a:pt x="1477" y="903"/>
                  <a:pt x="1476" y="903"/>
                  <a:pt x="1476" y="903"/>
                </a:cubicBezTo>
                <a:cubicBezTo>
                  <a:pt x="1473" y="903"/>
                  <a:pt x="1471" y="901"/>
                  <a:pt x="1470" y="900"/>
                </a:cubicBezTo>
                <a:cubicBezTo>
                  <a:pt x="1469" y="898"/>
                  <a:pt x="1468" y="895"/>
                  <a:pt x="1469" y="893"/>
                </a:cubicBezTo>
                <a:cubicBezTo>
                  <a:pt x="1472" y="879"/>
                  <a:pt x="1474" y="864"/>
                  <a:pt x="1476" y="849"/>
                </a:cubicBezTo>
                <a:cubicBezTo>
                  <a:pt x="1477" y="845"/>
                  <a:pt x="1481" y="841"/>
                  <a:pt x="1486" y="842"/>
                </a:cubicBezTo>
                <a:cubicBezTo>
                  <a:pt x="1488" y="842"/>
                  <a:pt x="1490" y="843"/>
                  <a:pt x="1491" y="845"/>
                </a:cubicBezTo>
                <a:cubicBezTo>
                  <a:pt x="1493" y="847"/>
                  <a:pt x="1493" y="849"/>
                  <a:pt x="1493" y="851"/>
                </a:cubicBezTo>
                <a:cubicBezTo>
                  <a:pt x="1491" y="866"/>
                  <a:pt x="1488" y="882"/>
                  <a:pt x="1486" y="897"/>
                </a:cubicBezTo>
                <a:cubicBezTo>
                  <a:pt x="1485" y="897"/>
                  <a:pt x="1485" y="897"/>
                  <a:pt x="1485" y="897"/>
                </a:cubicBezTo>
                <a:cubicBezTo>
                  <a:pt x="1485" y="901"/>
                  <a:pt x="1481" y="903"/>
                  <a:pt x="1477" y="903"/>
                </a:cubicBezTo>
                <a:close/>
                <a:moveTo>
                  <a:pt x="15" y="861"/>
                </a:moveTo>
                <a:cubicBezTo>
                  <a:pt x="11" y="861"/>
                  <a:pt x="7" y="857"/>
                  <a:pt x="7" y="853"/>
                </a:cubicBezTo>
                <a:cubicBezTo>
                  <a:pt x="2" y="819"/>
                  <a:pt x="0" y="784"/>
                  <a:pt x="0" y="750"/>
                </a:cubicBezTo>
                <a:cubicBezTo>
                  <a:pt x="0" y="708"/>
                  <a:pt x="3" y="666"/>
                  <a:pt x="10" y="625"/>
                </a:cubicBezTo>
                <a:cubicBezTo>
                  <a:pt x="11" y="621"/>
                  <a:pt x="15" y="618"/>
                  <a:pt x="20" y="618"/>
                </a:cubicBezTo>
                <a:cubicBezTo>
                  <a:pt x="24" y="619"/>
                  <a:pt x="28" y="624"/>
                  <a:pt x="27" y="628"/>
                </a:cubicBezTo>
                <a:cubicBezTo>
                  <a:pt x="20" y="668"/>
                  <a:pt x="17" y="709"/>
                  <a:pt x="17" y="750"/>
                </a:cubicBezTo>
                <a:cubicBezTo>
                  <a:pt x="17" y="784"/>
                  <a:pt x="19" y="818"/>
                  <a:pt x="24" y="851"/>
                </a:cubicBezTo>
                <a:cubicBezTo>
                  <a:pt x="24" y="856"/>
                  <a:pt x="21" y="860"/>
                  <a:pt x="16" y="861"/>
                </a:cubicBezTo>
                <a:cubicBezTo>
                  <a:pt x="16" y="861"/>
                  <a:pt x="16" y="861"/>
                  <a:pt x="15" y="861"/>
                </a:cubicBezTo>
                <a:close/>
                <a:moveTo>
                  <a:pt x="1489" y="814"/>
                </a:moveTo>
                <a:cubicBezTo>
                  <a:pt x="1489" y="814"/>
                  <a:pt x="1489" y="814"/>
                  <a:pt x="1489" y="814"/>
                </a:cubicBezTo>
                <a:cubicBezTo>
                  <a:pt x="1486" y="814"/>
                  <a:pt x="1484" y="813"/>
                  <a:pt x="1483" y="811"/>
                </a:cubicBezTo>
                <a:cubicBezTo>
                  <a:pt x="1481" y="809"/>
                  <a:pt x="1481" y="807"/>
                  <a:pt x="1481" y="805"/>
                </a:cubicBezTo>
                <a:cubicBezTo>
                  <a:pt x="1481" y="800"/>
                  <a:pt x="1485" y="796"/>
                  <a:pt x="1490" y="797"/>
                </a:cubicBezTo>
                <a:cubicBezTo>
                  <a:pt x="1495" y="797"/>
                  <a:pt x="1498" y="801"/>
                  <a:pt x="1498" y="806"/>
                </a:cubicBezTo>
                <a:cubicBezTo>
                  <a:pt x="1497" y="810"/>
                  <a:pt x="1494" y="814"/>
                  <a:pt x="1489" y="814"/>
                </a:cubicBezTo>
                <a:close/>
                <a:moveTo>
                  <a:pt x="1491" y="725"/>
                </a:moveTo>
                <a:cubicBezTo>
                  <a:pt x="1486" y="725"/>
                  <a:pt x="1482" y="721"/>
                  <a:pt x="1482" y="716"/>
                </a:cubicBezTo>
                <a:cubicBezTo>
                  <a:pt x="1481" y="702"/>
                  <a:pt x="1480" y="687"/>
                  <a:pt x="1479" y="672"/>
                </a:cubicBezTo>
                <a:cubicBezTo>
                  <a:pt x="1479" y="670"/>
                  <a:pt x="1479" y="667"/>
                  <a:pt x="1481" y="666"/>
                </a:cubicBezTo>
                <a:cubicBezTo>
                  <a:pt x="1482" y="664"/>
                  <a:pt x="1484" y="663"/>
                  <a:pt x="1486" y="663"/>
                </a:cubicBezTo>
                <a:cubicBezTo>
                  <a:pt x="1491" y="662"/>
                  <a:pt x="1495" y="665"/>
                  <a:pt x="1496" y="670"/>
                </a:cubicBezTo>
                <a:cubicBezTo>
                  <a:pt x="1497" y="685"/>
                  <a:pt x="1498" y="700"/>
                  <a:pt x="1499" y="716"/>
                </a:cubicBezTo>
                <a:cubicBezTo>
                  <a:pt x="1499" y="720"/>
                  <a:pt x="1496" y="724"/>
                  <a:pt x="1491" y="725"/>
                </a:cubicBezTo>
                <a:cubicBezTo>
                  <a:pt x="1491" y="725"/>
                  <a:pt x="1491" y="725"/>
                  <a:pt x="1491" y="725"/>
                </a:cubicBezTo>
                <a:close/>
                <a:moveTo>
                  <a:pt x="1481" y="635"/>
                </a:moveTo>
                <a:cubicBezTo>
                  <a:pt x="1477" y="635"/>
                  <a:pt x="1473" y="632"/>
                  <a:pt x="1473" y="628"/>
                </a:cubicBezTo>
                <a:cubicBezTo>
                  <a:pt x="1472" y="625"/>
                  <a:pt x="1473" y="623"/>
                  <a:pt x="1474" y="621"/>
                </a:cubicBezTo>
                <a:cubicBezTo>
                  <a:pt x="1475" y="619"/>
                  <a:pt x="1477" y="618"/>
                  <a:pt x="1480" y="618"/>
                </a:cubicBezTo>
                <a:cubicBezTo>
                  <a:pt x="1484" y="617"/>
                  <a:pt x="1489" y="620"/>
                  <a:pt x="1489" y="625"/>
                </a:cubicBezTo>
                <a:cubicBezTo>
                  <a:pt x="1490" y="627"/>
                  <a:pt x="1489" y="629"/>
                  <a:pt x="1488" y="631"/>
                </a:cubicBezTo>
                <a:cubicBezTo>
                  <a:pt x="1487" y="633"/>
                  <a:pt x="1485" y="634"/>
                  <a:pt x="1482" y="635"/>
                </a:cubicBezTo>
                <a:cubicBezTo>
                  <a:pt x="1482" y="635"/>
                  <a:pt x="1482" y="635"/>
                  <a:pt x="1481" y="635"/>
                </a:cubicBezTo>
                <a:close/>
                <a:moveTo>
                  <a:pt x="27" y="591"/>
                </a:moveTo>
                <a:cubicBezTo>
                  <a:pt x="27" y="591"/>
                  <a:pt x="27" y="591"/>
                  <a:pt x="27" y="591"/>
                </a:cubicBezTo>
                <a:cubicBezTo>
                  <a:pt x="27" y="591"/>
                  <a:pt x="27" y="591"/>
                  <a:pt x="27" y="591"/>
                </a:cubicBezTo>
                <a:cubicBezTo>
                  <a:pt x="27" y="591"/>
                  <a:pt x="26" y="591"/>
                  <a:pt x="25" y="591"/>
                </a:cubicBezTo>
                <a:cubicBezTo>
                  <a:pt x="21" y="590"/>
                  <a:pt x="18" y="585"/>
                  <a:pt x="19" y="580"/>
                </a:cubicBezTo>
                <a:cubicBezTo>
                  <a:pt x="20" y="576"/>
                  <a:pt x="25" y="573"/>
                  <a:pt x="29" y="574"/>
                </a:cubicBezTo>
                <a:cubicBezTo>
                  <a:pt x="34" y="575"/>
                  <a:pt x="37" y="580"/>
                  <a:pt x="35" y="584"/>
                </a:cubicBezTo>
                <a:cubicBezTo>
                  <a:pt x="35" y="588"/>
                  <a:pt x="31" y="591"/>
                  <a:pt x="27" y="591"/>
                </a:cubicBezTo>
                <a:close/>
                <a:moveTo>
                  <a:pt x="1472" y="590"/>
                </a:moveTo>
                <a:cubicBezTo>
                  <a:pt x="1468" y="590"/>
                  <a:pt x="1465" y="588"/>
                  <a:pt x="1464" y="584"/>
                </a:cubicBezTo>
                <a:cubicBezTo>
                  <a:pt x="1453" y="535"/>
                  <a:pt x="1436" y="488"/>
                  <a:pt x="1416" y="443"/>
                </a:cubicBezTo>
                <a:cubicBezTo>
                  <a:pt x="1405" y="420"/>
                  <a:pt x="1394" y="398"/>
                  <a:pt x="1381" y="377"/>
                </a:cubicBezTo>
                <a:cubicBezTo>
                  <a:pt x="1379" y="373"/>
                  <a:pt x="1380" y="368"/>
                  <a:pt x="1384" y="365"/>
                </a:cubicBezTo>
                <a:cubicBezTo>
                  <a:pt x="1388" y="363"/>
                  <a:pt x="1393" y="364"/>
                  <a:pt x="1396" y="368"/>
                </a:cubicBezTo>
                <a:cubicBezTo>
                  <a:pt x="1408" y="390"/>
                  <a:pt x="1420" y="413"/>
                  <a:pt x="1431" y="436"/>
                </a:cubicBezTo>
                <a:cubicBezTo>
                  <a:pt x="1452" y="481"/>
                  <a:pt x="1469" y="530"/>
                  <a:pt x="1480" y="579"/>
                </a:cubicBezTo>
                <a:cubicBezTo>
                  <a:pt x="1480" y="580"/>
                  <a:pt x="1480" y="580"/>
                  <a:pt x="1480" y="580"/>
                </a:cubicBezTo>
                <a:cubicBezTo>
                  <a:pt x="1481" y="584"/>
                  <a:pt x="1479" y="589"/>
                  <a:pt x="1474" y="590"/>
                </a:cubicBezTo>
                <a:cubicBezTo>
                  <a:pt x="1473" y="590"/>
                  <a:pt x="1473" y="590"/>
                  <a:pt x="1472" y="590"/>
                </a:cubicBezTo>
                <a:close/>
                <a:moveTo>
                  <a:pt x="39" y="547"/>
                </a:moveTo>
                <a:cubicBezTo>
                  <a:pt x="38" y="547"/>
                  <a:pt x="37" y="547"/>
                  <a:pt x="36" y="547"/>
                </a:cubicBezTo>
                <a:cubicBezTo>
                  <a:pt x="34" y="546"/>
                  <a:pt x="32" y="545"/>
                  <a:pt x="31" y="543"/>
                </a:cubicBezTo>
                <a:cubicBezTo>
                  <a:pt x="30" y="541"/>
                  <a:pt x="30" y="538"/>
                  <a:pt x="31" y="536"/>
                </a:cubicBezTo>
                <a:cubicBezTo>
                  <a:pt x="35" y="522"/>
                  <a:pt x="40" y="507"/>
                  <a:pt x="45" y="493"/>
                </a:cubicBezTo>
                <a:cubicBezTo>
                  <a:pt x="47" y="488"/>
                  <a:pt x="52" y="486"/>
                  <a:pt x="56" y="488"/>
                </a:cubicBezTo>
                <a:cubicBezTo>
                  <a:pt x="60" y="489"/>
                  <a:pt x="63" y="494"/>
                  <a:pt x="61" y="499"/>
                </a:cubicBezTo>
                <a:cubicBezTo>
                  <a:pt x="56" y="513"/>
                  <a:pt x="51" y="527"/>
                  <a:pt x="47" y="541"/>
                </a:cubicBezTo>
                <a:cubicBezTo>
                  <a:pt x="46" y="545"/>
                  <a:pt x="42" y="547"/>
                  <a:pt x="39" y="547"/>
                </a:cubicBezTo>
                <a:close/>
                <a:moveTo>
                  <a:pt x="70" y="462"/>
                </a:moveTo>
                <a:cubicBezTo>
                  <a:pt x="69" y="462"/>
                  <a:pt x="67" y="462"/>
                  <a:pt x="66" y="461"/>
                </a:cubicBezTo>
                <a:cubicBezTo>
                  <a:pt x="64" y="461"/>
                  <a:pt x="63" y="459"/>
                  <a:pt x="62" y="457"/>
                </a:cubicBezTo>
                <a:cubicBezTo>
                  <a:pt x="61" y="455"/>
                  <a:pt x="61" y="452"/>
                  <a:pt x="62" y="450"/>
                </a:cubicBezTo>
                <a:cubicBezTo>
                  <a:pt x="93" y="380"/>
                  <a:pt x="134" y="316"/>
                  <a:pt x="184" y="258"/>
                </a:cubicBezTo>
                <a:cubicBezTo>
                  <a:pt x="184" y="258"/>
                  <a:pt x="184" y="258"/>
                  <a:pt x="184" y="258"/>
                </a:cubicBezTo>
                <a:cubicBezTo>
                  <a:pt x="187" y="254"/>
                  <a:pt x="193" y="254"/>
                  <a:pt x="196" y="257"/>
                </a:cubicBezTo>
                <a:cubicBezTo>
                  <a:pt x="199" y="260"/>
                  <a:pt x="200" y="265"/>
                  <a:pt x="197" y="269"/>
                </a:cubicBezTo>
                <a:cubicBezTo>
                  <a:pt x="147" y="325"/>
                  <a:pt x="107" y="389"/>
                  <a:pt x="78" y="457"/>
                </a:cubicBezTo>
                <a:cubicBezTo>
                  <a:pt x="76" y="460"/>
                  <a:pt x="73" y="462"/>
                  <a:pt x="70" y="462"/>
                </a:cubicBezTo>
                <a:close/>
                <a:moveTo>
                  <a:pt x="1364" y="343"/>
                </a:moveTo>
                <a:cubicBezTo>
                  <a:pt x="1364" y="343"/>
                  <a:pt x="1364" y="343"/>
                  <a:pt x="1364" y="343"/>
                </a:cubicBezTo>
                <a:cubicBezTo>
                  <a:pt x="1361" y="343"/>
                  <a:pt x="1359" y="341"/>
                  <a:pt x="1357" y="339"/>
                </a:cubicBezTo>
                <a:cubicBezTo>
                  <a:pt x="1349" y="327"/>
                  <a:pt x="1340" y="315"/>
                  <a:pt x="1331" y="303"/>
                </a:cubicBezTo>
                <a:cubicBezTo>
                  <a:pt x="1328" y="299"/>
                  <a:pt x="1329" y="294"/>
                  <a:pt x="1332" y="291"/>
                </a:cubicBezTo>
                <a:cubicBezTo>
                  <a:pt x="1336" y="288"/>
                  <a:pt x="1341" y="289"/>
                  <a:pt x="1344" y="293"/>
                </a:cubicBezTo>
                <a:cubicBezTo>
                  <a:pt x="1353" y="304"/>
                  <a:pt x="1362" y="317"/>
                  <a:pt x="1371" y="330"/>
                </a:cubicBezTo>
                <a:cubicBezTo>
                  <a:pt x="1371" y="330"/>
                  <a:pt x="1371" y="330"/>
                  <a:pt x="1371" y="330"/>
                </a:cubicBezTo>
                <a:cubicBezTo>
                  <a:pt x="1372" y="332"/>
                  <a:pt x="1373" y="334"/>
                  <a:pt x="1372" y="336"/>
                </a:cubicBezTo>
                <a:cubicBezTo>
                  <a:pt x="1372" y="338"/>
                  <a:pt x="1371" y="340"/>
                  <a:pt x="1369" y="341"/>
                </a:cubicBezTo>
                <a:cubicBezTo>
                  <a:pt x="1367" y="342"/>
                  <a:pt x="1366" y="343"/>
                  <a:pt x="1364" y="343"/>
                </a:cubicBezTo>
                <a:close/>
                <a:moveTo>
                  <a:pt x="1309" y="271"/>
                </a:moveTo>
                <a:cubicBezTo>
                  <a:pt x="1306" y="271"/>
                  <a:pt x="1304" y="270"/>
                  <a:pt x="1302" y="268"/>
                </a:cubicBezTo>
                <a:cubicBezTo>
                  <a:pt x="1301" y="267"/>
                  <a:pt x="1300" y="264"/>
                  <a:pt x="1300" y="262"/>
                </a:cubicBezTo>
                <a:cubicBezTo>
                  <a:pt x="1300" y="260"/>
                  <a:pt x="1301" y="258"/>
                  <a:pt x="1303" y="256"/>
                </a:cubicBezTo>
                <a:cubicBezTo>
                  <a:pt x="1307" y="253"/>
                  <a:pt x="1312" y="254"/>
                  <a:pt x="1315" y="257"/>
                </a:cubicBezTo>
                <a:cubicBezTo>
                  <a:pt x="1315" y="257"/>
                  <a:pt x="1315" y="257"/>
                  <a:pt x="1315" y="257"/>
                </a:cubicBezTo>
                <a:cubicBezTo>
                  <a:pt x="1318" y="261"/>
                  <a:pt x="1318" y="266"/>
                  <a:pt x="1314" y="269"/>
                </a:cubicBezTo>
                <a:cubicBezTo>
                  <a:pt x="1313" y="270"/>
                  <a:pt x="1311" y="271"/>
                  <a:pt x="1309" y="271"/>
                </a:cubicBezTo>
                <a:close/>
                <a:moveTo>
                  <a:pt x="221" y="238"/>
                </a:moveTo>
                <a:cubicBezTo>
                  <a:pt x="219" y="238"/>
                  <a:pt x="217" y="238"/>
                  <a:pt x="215" y="236"/>
                </a:cubicBezTo>
                <a:cubicBezTo>
                  <a:pt x="212" y="233"/>
                  <a:pt x="212" y="227"/>
                  <a:pt x="215" y="224"/>
                </a:cubicBezTo>
                <a:cubicBezTo>
                  <a:pt x="218" y="221"/>
                  <a:pt x="224" y="221"/>
                  <a:pt x="227" y="224"/>
                </a:cubicBezTo>
                <a:cubicBezTo>
                  <a:pt x="230" y="227"/>
                  <a:pt x="230" y="233"/>
                  <a:pt x="227" y="236"/>
                </a:cubicBezTo>
                <a:cubicBezTo>
                  <a:pt x="226" y="238"/>
                  <a:pt x="223" y="238"/>
                  <a:pt x="221" y="238"/>
                </a:cubicBezTo>
                <a:close/>
                <a:moveTo>
                  <a:pt x="1278" y="238"/>
                </a:moveTo>
                <a:cubicBezTo>
                  <a:pt x="1276" y="238"/>
                  <a:pt x="1274" y="237"/>
                  <a:pt x="1272" y="236"/>
                </a:cubicBezTo>
                <a:cubicBezTo>
                  <a:pt x="1265" y="228"/>
                  <a:pt x="1257" y="221"/>
                  <a:pt x="1250" y="214"/>
                </a:cubicBezTo>
                <a:cubicBezTo>
                  <a:pt x="1203" y="170"/>
                  <a:pt x="1150" y="133"/>
                  <a:pt x="1093" y="102"/>
                </a:cubicBezTo>
                <a:cubicBezTo>
                  <a:pt x="1091" y="101"/>
                  <a:pt x="1090" y="99"/>
                  <a:pt x="1089" y="97"/>
                </a:cubicBezTo>
                <a:cubicBezTo>
                  <a:pt x="1089" y="95"/>
                  <a:pt x="1089" y="93"/>
                  <a:pt x="1090" y="91"/>
                </a:cubicBezTo>
                <a:cubicBezTo>
                  <a:pt x="1092" y="87"/>
                  <a:pt x="1097" y="85"/>
                  <a:pt x="1101" y="87"/>
                </a:cubicBezTo>
                <a:cubicBezTo>
                  <a:pt x="1160" y="118"/>
                  <a:pt x="1214" y="157"/>
                  <a:pt x="1262" y="202"/>
                </a:cubicBezTo>
                <a:cubicBezTo>
                  <a:pt x="1269" y="209"/>
                  <a:pt x="1277" y="216"/>
                  <a:pt x="1284" y="224"/>
                </a:cubicBezTo>
                <a:cubicBezTo>
                  <a:pt x="1287" y="227"/>
                  <a:pt x="1287" y="232"/>
                  <a:pt x="1284" y="236"/>
                </a:cubicBezTo>
                <a:cubicBezTo>
                  <a:pt x="1282" y="237"/>
                  <a:pt x="1280" y="238"/>
                  <a:pt x="1278" y="238"/>
                </a:cubicBezTo>
                <a:close/>
                <a:moveTo>
                  <a:pt x="254" y="207"/>
                </a:moveTo>
                <a:cubicBezTo>
                  <a:pt x="251" y="207"/>
                  <a:pt x="249" y="206"/>
                  <a:pt x="247" y="204"/>
                </a:cubicBezTo>
                <a:cubicBezTo>
                  <a:pt x="246" y="203"/>
                  <a:pt x="245" y="201"/>
                  <a:pt x="245" y="198"/>
                </a:cubicBezTo>
                <a:cubicBezTo>
                  <a:pt x="245" y="196"/>
                  <a:pt x="246" y="194"/>
                  <a:pt x="248" y="192"/>
                </a:cubicBezTo>
                <a:cubicBezTo>
                  <a:pt x="259" y="182"/>
                  <a:pt x="271" y="172"/>
                  <a:pt x="283" y="163"/>
                </a:cubicBezTo>
                <a:cubicBezTo>
                  <a:pt x="287" y="160"/>
                  <a:pt x="292" y="161"/>
                  <a:pt x="295" y="164"/>
                </a:cubicBezTo>
                <a:cubicBezTo>
                  <a:pt x="298" y="168"/>
                  <a:pt x="297" y="173"/>
                  <a:pt x="294" y="176"/>
                </a:cubicBezTo>
                <a:cubicBezTo>
                  <a:pt x="282" y="185"/>
                  <a:pt x="270" y="195"/>
                  <a:pt x="259" y="205"/>
                </a:cubicBezTo>
                <a:cubicBezTo>
                  <a:pt x="258" y="206"/>
                  <a:pt x="256" y="207"/>
                  <a:pt x="254" y="207"/>
                </a:cubicBezTo>
                <a:close/>
                <a:moveTo>
                  <a:pt x="325" y="151"/>
                </a:moveTo>
                <a:cubicBezTo>
                  <a:pt x="322" y="151"/>
                  <a:pt x="319" y="150"/>
                  <a:pt x="318" y="147"/>
                </a:cubicBezTo>
                <a:cubicBezTo>
                  <a:pt x="316" y="145"/>
                  <a:pt x="316" y="143"/>
                  <a:pt x="316" y="141"/>
                </a:cubicBezTo>
                <a:cubicBezTo>
                  <a:pt x="317" y="139"/>
                  <a:pt x="318" y="137"/>
                  <a:pt x="320" y="135"/>
                </a:cubicBezTo>
                <a:cubicBezTo>
                  <a:pt x="361" y="106"/>
                  <a:pt x="405" y="82"/>
                  <a:pt x="451" y="62"/>
                </a:cubicBezTo>
                <a:cubicBezTo>
                  <a:pt x="475" y="52"/>
                  <a:pt x="499" y="42"/>
                  <a:pt x="524" y="34"/>
                </a:cubicBezTo>
                <a:cubicBezTo>
                  <a:pt x="524" y="34"/>
                  <a:pt x="524" y="34"/>
                  <a:pt x="524" y="34"/>
                </a:cubicBezTo>
                <a:cubicBezTo>
                  <a:pt x="524" y="34"/>
                  <a:pt x="524" y="34"/>
                  <a:pt x="524" y="34"/>
                </a:cubicBezTo>
                <a:cubicBezTo>
                  <a:pt x="529" y="33"/>
                  <a:pt x="533" y="36"/>
                  <a:pt x="535" y="40"/>
                </a:cubicBezTo>
                <a:cubicBezTo>
                  <a:pt x="536" y="44"/>
                  <a:pt x="534" y="49"/>
                  <a:pt x="529" y="51"/>
                </a:cubicBezTo>
                <a:cubicBezTo>
                  <a:pt x="505" y="58"/>
                  <a:pt x="481" y="67"/>
                  <a:pt x="458" y="77"/>
                </a:cubicBezTo>
                <a:cubicBezTo>
                  <a:pt x="413" y="97"/>
                  <a:pt x="370" y="121"/>
                  <a:pt x="329" y="149"/>
                </a:cubicBezTo>
                <a:cubicBezTo>
                  <a:pt x="328" y="150"/>
                  <a:pt x="326" y="151"/>
                  <a:pt x="325" y="151"/>
                </a:cubicBezTo>
                <a:close/>
                <a:moveTo>
                  <a:pt x="1057" y="83"/>
                </a:moveTo>
                <a:cubicBezTo>
                  <a:pt x="1056" y="83"/>
                  <a:pt x="1054" y="83"/>
                  <a:pt x="1053" y="82"/>
                </a:cubicBezTo>
                <a:cubicBezTo>
                  <a:pt x="1040" y="76"/>
                  <a:pt x="1026" y="70"/>
                  <a:pt x="1012" y="65"/>
                </a:cubicBezTo>
                <a:cubicBezTo>
                  <a:pt x="1008" y="64"/>
                  <a:pt x="1005" y="59"/>
                  <a:pt x="1007" y="54"/>
                </a:cubicBezTo>
                <a:cubicBezTo>
                  <a:pt x="1009" y="50"/>
                  <a:pt x="1014" y="48"/>
                  <a:pt x="1018" y="49"/>
                </a:cubicBezTo>
                <a:cubicBezTo>
                  <a:pt x="1032" y="55"/>
                  <a:pt x="1046" y="61"/>
                  <a:pt x="1060" y="67"/>
                </a:cubicBezTo>
                <a:cubicBezTo>
                  <a:pt x="1065" y="69"/>
                  <a:pt x="1066" y="74"/>
                  <a:pt x="1064" y="78"/>
                </a:cubicBezTo>
                <a:cubicBezTo>
                  <a:pt x="1063" y="81"/>
                  <a:pt x="1060" y="83"/>
                  <a:pt x="1057" y="83"/>
                </a:cubicBezTo>
                <a:close/>
                <a:moveTo>
                  <a:pt x="972" y="51"/>
                </a:moveTo>
                <a:cubicBezTo>
                  <a:pt x="971" y="51"/>
                  <a:pt x="971" y="51"/>
                  <a:pt x="970" y="50"/>
                </a:cubicBezTo>
                <a:cubicBezTo>
                  <a:pt x="968" y="50"/>
                  <a:pt x="966" y="48"/>
                  <a:pt x="965" y="46"/>
                </a:cubicBezTo>
                <a:cubicBezTo>
                  <a:pt x="964" y="44"/>
                  <a:pt x="964" y="42"/>
                  <a:pt x="964" y="40"/>
                </a:cubicBezTo>
                <a:cubicBezTo>
                  <a:pt x="966" y="35"/>
                  <a:pt x="970" y="33"/>
                  <a:pt x="975" y="34"/>
                </a:cubicBezTo>
                <a:cubicBezTo>
                  <a:pt x="979" y="36"/>
                  <a:pt x="982" y="40"/>
                  <a:pt x="980" y="45"/>
                </a:cubicBezTo>
                <a:cubicBezTo>
                  <a:pt x="979" y="48"/>
                  <a:pt x="976" y="51"/>
                  <a:pt x="972" y="51"/>
                </a:cubicBezTo>
                <a:close/>
                <a:moveTo>
                  <a:pt x="570" y="39"/>
                </a:moveTo>
                <a:cubicBezTo>
                  <a:pt x="570" y="39"/>
                  <a:pt x="570" y="39"/>
                  <a:pt x="570" y="39"/>
                </a:cubicBezTo>
                <a:cubicBezTo>
                  <a:pt x="566" y="39"/>
                  <a:pt x="563" y="36"/>
                  <a:pt x="562" y="32"/>
                </a:cubicBezTo>
                <a:cubicBezTo>
                  <a:pt x="561" y="28"/>
                  <a:pt x="564" y="23"/>
                  <a:pt x="568" y="22"/>
                </a:cubicBezTo>
                <a:cubicBezTo>
                  <a:pt x="573" y="21"/>
                  <a:pt x="577" y="24"/>
                  <a:pt x="578" y="28"/>
                </a:cubicBezTo>
                <a:cubicBezTo>
                  <a:pt x="579" y="31"/>
                  <a:pt x="579" y="33"/>
                  <a:pt x="577" y="35"/>
                </a:cubicBezTo>
                <a:cubicBezTo>
                  <a:pt x="577" y="36"/>
                  <a:pt x="575" y="37"/>
                  <a:pt x="573" y="38"/>
                </a:cubicBezTo>
                <a:cubicBezTo>
                  <a:pt x="574" y="38"/>
                  <a:pt x="574" y="38"/>
                  <a:pt x="574" y="38"/>
                </a:cubicBezTo>
                <a:cubicBezTo>
                  <a:pt x="572" y="39"/>
                  <a:pt x="572" y="39"/>
                  <a:pt x="572" y="39"/>
                </a:cubicBezTo>
                <a:cubicBezTo>
                  <a:pt x="572" y="39"/>
                  <a:pt x="571" y="39"/>
                  <a:pt x="570" y="39"/>
                </a:cubicBezTo>
                <a:close/>
                <a:moveTo>
                  <a:pt x="929" y="39"/>
                </a:moveTo>
                <a:cubicBezTo>
                  <a:pt x="928" y="39"/>
                  <a:pt x="927" y="39"/>
                  <a:pt x="927" y="38"/>
                </a:cubicBezTo>
                <a:cubicBezTo>
                  <a:pt x="869" y="24"/>
                  <a:pt x="810" y="17"/>
                  <a:pt x="750" y="17"/>
                </a:cubicBezTo>
                <a:cubicBezTo>
                  <a:pt x="744" y="17"/>
                  <a:pt x="738" y="17"/>
                  <a:pt x="733" y="17"/>
                </a:cubicBezTo>
                <a:cubicBezTo>
                  <a:pt x="724" y="17"/>
                  <a:pt x="714" y="18"/>
                  <a:pt x="705" y="18"/>
                </a:cubicBezTo>
                <a:cubicBezTo>
                  <a:pt x="700" y="19"/>
                  <a:pt x="696" y="15"/>
                  <a:pt x="696" y="10"/>
                </a:cubicBezTo>
                <a:cubicBezTo>
                  <a:pt x="695" y="6"/>
                  <a:pt x="699" y="2"/>
                  <a:pt x="704" y="1"/>
                </a:cubicBezTo>
                <a:cubicBezTo>
                  <a:pt x="713" y="1"/>
                  <a:pt x="723" y="0"/>
                  <a:pt x="733" y="0"/>
                </a:cubicBezTo>
                <a:cubicBezTo>
                  <a:pt x="738" y="0"/>
                  <a:pt x="744" y="0"/>
                  <a:pt x="750" y="0"/>
                </a:cubicBezTo>
                <a:cubicBezTo>
                  <a:pt x="811" y="0"/>
                  <a:pt x="872" y="7"/>
                  <a:pt x="931" y="22"/>
                </a:cubicBezTo>
                <a:cubicBezTo>
                  <a:pt x="933" y="23"/>
                  <a:pt x="935" y="24"/>
                  <a:pt x="936" y="26"/>
                </a:cubicBezTo>
                <a:cubicBezTo>
                  <a:pt x="937" y="28"/>
                  <a:pt x="938" y="30"/>
                  <a:pt x="937" y="32"/>
                </a:cubicBezTo>
                <a:cubicBezTo>
                  <a:pt x="936" y="36"/>
                  <a:pt x="933" y="39"/>
                  <a:pt x="929" y="39"/>
                </a:cubicBezTo>
                <a:close/>
                <a:moveTo>
                  <a:pt x="614" y="29"/>
                </a:moveTo>
                <a:cubicBezTo>
                  <a:pt x="610" y="29"/>
                  <a:pt x="607" y="26"/>
                  <a:pt x="606" y="22"/>
                </a:cubicBezTo>
                <a:cubicBezTo>
                  <a:pt x="605" y="18"/>
                  <a:pt x="608" y="13"/>
                  <a:pt x="613" y="12"/>
                </a:cubicBezTo>
                <a:cubicBezTo>
                  <a:pt x="628" y="10"/>
                  <a:pt x="643" y="7"/>
                  <a:pt x="658" y="6"/>
                </a:cubicBezTo>
                <a:cubicBezTo>
                  <a:pt x="658" y="6"/>
                  <a:pt x="658" y="6"/>
                  <a:pt x="658" y="6"/>
                </a:cubicBezTo>
                <a:cubicBezTo>
                  <a:pt x="663" y="5"/>
                  <a:pt x="667" y="8"/>
                  <a:pt x="668" y="13"/>
                </a:cubicBezTo>
                <a:cubicBezTo>
                  <a:pt x="668" y="18"/>
                  <a:pt x="665" y="22"/>
                  <a:pt x="660" y="22"/>
                </a:cubicBezTo>
                <a:cubicBezTo>
                  <a:pt x="645" y="24"/>
                  <a:pt x="631" y="26"/>
                  <a:pt x="616" y="29"/>
                </a:cubicBezTo>
                <a:cubicBezTo>
                  <a:pt x="615" y="29"/>
                  <a:pt x="615" y="29"/>
                  <a:pt x="614" y="29"/>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 name="Rectangle: Rounded Corners 14">
            <a:extLst>
              <a:ext uri="{FF2B5EF4-FFF2-40B4-BE49-F238E27FC236}">
                <a16:creationId xmlns:a16="http://schemas.microsoft.com/office/drawing/2014/main" id="{3B3B863C-3EA5-4857-8F38-5A60E63AA7E6}"/>
              </a:ext>
            </a:extLst>
          </p:cNvPr>
          <p:cNvSpPr/>
          <p:nvPr/>
        </p:nvSpPr>
        <p:spPr>
          <a:xfrm>
            <a:off x="9055231" y="7286809"/>
            <a:ext cx="6276712" cy="1612963"/>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800"/>
          </a:p>
        </p:txBody>
      </p:sp>
      <p:sp>
        <p:nvSpPr>
          <p:cNvPr id="16" name="TextBox 15">
            <a:extLst>
              <a:ext uri="{FF2B5EF4-FFF2-40B4-BE49-F238E27FC236}">
                <a16:creationId xmlns:a16="http://schemas.microsoft.com/office/drawing/2014/main" id="{23E3D512-C485-4309-81A9-B3C16C6B2566}"/>
              </a:ext>
            </a:extLst>
          </p:cNvPr>
          <p:cNvSpPr txBox="1"/>
          <p:nvPr/>
        </p:nvSpPr>
        <p:spPr>
          <a:xfrm>
            <a:off x="10403677" y="4222585"/>
            <a:ext cx="3579827" cy="461665"/>
          </a:xfrm>
          <a:prstGeom prst="rect">
            <a:avLst/>
          </a:prstGeom>
          <a:noFill/>
        </p:spPr>
        <p:txBody>
          <a:bodyPr wrap="none" rtlCol="0" anchor="ctr">
            <a:spAutoFit/>
          </a:bodyPr>
          <a:lstStyle/>
          <a:p>
            <a:pPr algn="ctr"/>
            <a:r>
              <a:rPr lang="en-US" sz="2400">
                <a:latin typeface="+mj-lt"/>
              </a:rPr>
              <a:t>Company tagline here</a:t>
            </a:r>
          </a:p>
        </p:txBody>
      </p:sp>
      <p:sp>
        <p:nvSpPr>
          <p:cNvPr id="17" name="TextBox 16">
            <a:extLst>
              <a:ext uri="{FF2B5EF4-FFF2-40B4-BE49-F238E27FC236}">
                <a16:creationId xmlns:a16="http://schemas.microsoft.com/office/drawing/2014/main" id="{09C15CA2-CDD8-4994-950C-158745F7C033}"/>
              </a:ext>
            </a:extLst>
          </p:cNvPr>
          <p:cNvSpPr txBox="1"/>
          <p:nvPr/>
        </p:nvSpPr>
        <p:spPr>
          <a:xfrm>
            <a:off x="10618484" y="7677791"/>
            <a:ext cx="3150222" cy="830997"/>
          </a:xfrm>
          <a:prstGeom prst="rect">
            <a:avLst/>
          </a:prstGeom>
          <a:noFill/>
        </p:spPr>
        <p:txBody>
          <a:bodyPr wrap="none" rtlCol="0" anchor="ctr">
            <a:spAutoFit/>
          </a:bodyPr>
          <a:lstStyle/>
          <a:p>
            <a:pPr algn="ctr"/>
            <a:r>
              <a:rPr lang="en-US" sz="4800">
                <a:solidFill>
                  <a:srgbClr val="FFFFFF"/>
                </a:solidFill>
                <a:latin typeface="+mj-lt"/>
              </a:rPr>
              <a:t>In the End</a:t>
            </a:r>
          </a:p>
        </p:txBody>
      </p:sp>
      <p:sp>
        <p:nvSpPr>
          <p:cNvPr id="18" name="TextBox 17">
            <a:extLst>
              <a:ext uri="{FF2B5EF4-FFF2-40B4-BE49-F238E27FC236}">
                <a16:creationId xmlns:a16="http://schemas.microsoft.com/office/drawing/2014/main" id="{8F80BA44-89AE-4B13-A6B9-24B58E6647C9}"/>
              </a:ext>
            </a:extLst>
          </p:cNvPr>
          <p:cNvSpPr txBox="1"/>
          <p:nvPr/>
        </p:nvSpPr>
        <p:spPr>
          <a:xfrm>
            <a:off x="10119947" y="4754354"/>
            <a:ext cx="4147290" cy="2215991"/>
          </a:xfrm>
          <a:prstGeom prst="rect">
            <a:avLst/>
          </a:prstGeom>
          <a:noFill/>
        </p:spPr>
        <p:txBody>
          <a:bodyPr wrap="none" rtlCol="0" anchor="ctr">
            <a:spAutoFit/>
          </a:bodyPr>
          <a:lstStyle/>
          <a:p>
            <a:pPr algn="ctr"/>
            <a:r>
              <a:rPr lang="en-US" sz="13800" b="1">
                <a:solidFill>
                  <a:schemeClr val="accent1"/>
                </a:solidFill>
                <a:effectLst>
                  <a:outerShdw blurRad="190500" dist="127000" dir="8100000" algn="tr" rotWithShape="0">
                    <a:schemeClr val="accent1">
                      <a:alpha val="40000"/>
                    </a:schemeClr>
                  </a:outerShdw>
                </a:effectLst>
                <a:latin typeface="+mj-lt"/>
              </a:rPr>
              <a:t>2019</a:t>
            </a:r>
          </a:p>
        </p:txBody>
      </p:sp>
    </p:spTree>
    <p:extLst>
      <p:ext uri="{BB962C8B-B14F-4D97-AF65-F5344CB8AC3E}">
        <p14:creationId xmlns:p14="http://schemas.microsoft.com/office/powerpoint/2010/main" val="1893827631"/>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1000" fill="hold"/>
                                        <p:tgtEl>
                                          <p:spTgt spid="15"/>
                                        </p:tgtEl>
                                        <p:attrNameLst>
                                          <p:attrName>ppt_x</p:attrName>
                                        </p:attrNameLst>
                                      </p:cBhvr>
                                      <p:tavLst>
                                        <p:tav tm="0">
                                          <p:val>
                                            <p:strVal val="#ppt_x"/>
                                          </p:val>
                                        </p:tav>
                                        <p:tav tm="100000">
                                          <p:val>
                                            <p:strVal val="#ppt_x"/>
                                          </p:val>
                                        </p:tav>
                                      </p:tavLst>
                                    </p:anim>
                                    <p:anim calcmode="lin" valueType="num">
                                      <p:cBhvr additive="base">
                                        <p:cTn id="8" dur="1000" fill="hold"/>
                                        <p:tgtEl>
                                          <p:spTgt spid="15"/>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8"/>
                                        </p:tgtEl>
                                        <p:attrNameLst>
                                          <p:attrName>style.visibility</p:attrName>
                                        </p:attrNameLst>
                                      </p:cBhvr>
                                      <p:to>
                                        <p:strVal val="visible"/>
                                      </p:to>
                                    </p:set>
                                    <p:anim calcmode="lin" valueType="num">
                                      <p:cBhvr additive="base">
                                        <p:cTn id="11" dur="1000" fill="hold"/>
                                        <p:tgtEl>
                                          <p:spTgt spid="18"/>
                                        </p:tgtEl>
                                        <p:attrNameLst>
                                          <p:attrName>ppt_x</p:attrName>
                                        </p:attrNameLst>
                                      </p:cBhvr>
                                      <p:tavLst>
                                        <p:tav tm="0">
                                          <p:val>
                                            <p:strVal val="#ppt_x"/>
                                          </p:val>
                                        </p:tav>
                                        <p:tav tm="100000">
                                          <p:val>
                                            <p:strVal val="#ppt_x"/>
                                          </p:val>
                                        </p:tav>
                                      </p:tavLst>
                                    </p:anim>
                                    <p:anim calcmode="lin" valueType="num">
                                      <p:cBhvr additive="base">
                                        <p:cTn id="12" dur="1000" fill="hold"/>
                                        <p:tgtEl>
                                          <p:spTgt spid="18"/>
                                        </p:tgtEl>
                                        <p:attrNameLst>
                                          <p:attrName>ppt_y</p:attrName>
                                        </p:attrNameLst>
                                      </p:cBhvr>
                                      <p:tavLst>
                                        <p:tav tm="0">
                                          <p:val>
                                            <p:strVal val="0-#ppt_h/2"/>
                                          </p:val>
                                        </p:tav>
                                        <p:tav tm="100000">
                                          <p:val>
                                            <p:strVal val="#ppt_y"/>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000" fill="hold"/>
                                        <p:tgtEl>
                                          <p:spTgt spid="16"/>
                                        </p:tgtEl>
                                        <p:attrNameLst>
                                          <p:attrName>ppt_x</p:attrName>
                                        </p:attrNameLst>
                                      </p:cBhvr>
                                      <p:tavLst>
                                        <p:tav tm="0">
                                          <p:val>
                                            <p:strVal val="#ppt_x"/>
                                          </p:val>
                                        </p:tav>
                                        <p:tav tm="100000">
                                          <p:val>
                                            <p:strVal val="#ppt_x"/>
                                          </p:val>
                                        </p:tav>
                                      </p:tavLst>
                                    </p:anim>
                                    <p:anim calcmode="lin" valueType="num">
                                      <p:cBhvr additive="base">
                                        <p:cTn id="16" dur="1000" fill="hold"/>
                                        <p:tgtEl>
                                          <p:spTgt spid="16"/>
                                        </p:tgtEl>
                                        <p:attrNameLst>
                                          <p:attrName>ppt_y</p:attrName>
                                        </p:attrNameLst>
                                      </p:cBhvr>
                                      <p:tavLst>
                                        <p:tav tm="0">
                                          <p:val>
                                            <p:strVal val="0-#ppt_h/2"/>
                                          </p:val>
                                        </p:tav>
                                        <p:tav tm="100000">
                                          <p:val>
                                            <p:strVal val="#ppt_y"/>
                                          </p:val>
                                        </p:tav>
                                      </p:tavLst>
                                    </p:anim>
                                  </p:childTnLst>
                                </p:cTn>
                              </p:par>
                              <p:par>
                                <p:cTn id="17" presetID="49" presetClass="entr" presetSubtype="0" decel="100000" fill="hold" grpId="0"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p:cTn id="19" dur="1000" fill="hold"/>
                                        <p:tgtEl>
                                          <p:spTgt spid="6"/>
                                        </p:tgtEl>
                                        <p:attrNameLst>
                                          <p:attrName>ppt_w</p:attrName>
                                        </p:attrNameLst>
                                      </p:cBhvr>
                                      <p:tavLst>
                                        <p:tav tm="0">
                                          <p:val>
                                            <p:fltVal val="0"/>
                                          </p:val>
                                        </p:tav>
                                        <p:tav tm="100000">
                                          <p:val>
                                            <p:strVal val="#ppt_w"/>
                                          </p:val>
                                        </p:tav>
                                      </p:tavLst>
                                    </p:anim>
                                    <p:anim calcmode="lin" valueType="num">
                                      <p:cBhvr>
                                        <p:cTn id="20" dur="1000" fill="hold"/>
                                        <p:tgtEl>
                                          <p:spTgt spid="6"/>
                                        </p:tgtEl>
                                        <p:attrNameLst>
                                          <p:attrName>ppt_h</p:attrName>
                                        </p:attrNameLst>
                                      </p:cBhvr>
                                      <p:tavLst>
                                        <p:tav tm="0">
                                          <p:val>
                                            <p:fltVal val="0"/>
                                          </p:val>
                                        </p:tav>
                                        <p:tav tm="100000">
                                          <p:val>
                                            <p:strVal val="#ppt_h"/>
                                          </p:val>
                                        </p:tav>
                                      </p:tavLst>
                                    </p:anim>
                                    <p:anim calcmode="lin" valueType="num">
                                      <p:cBhvr>
                                        <p:cTn id="21" dur="1000" fill="hold"/>
                                        <p:tgtEl>
                                          <p:spTgt spid="6"/>
                                        </p:tgtEl>
                                        <p:attrNameLst>
                                          <p:attrName>style.rotation</p:attrName>
                                        </p:attrNameLst>
                                      </p:cBhvr>
                                      <p:tavLst>
                                        <p:tav tm="0">
                                          <p:val>
                                            <p:fltVal val="360"/>
                                          </p:val>
                                        </p:tav>
                                        <p:tav tm="100000">
                                          <p:val>
                                            <p:fltVal val="0"/>
                                          </p:val>
                                        </p:tav>
                                      </p:tavLst>
                                    </p:anim>
                                    <p:animEffect transition="in" filter="fade">
                                      <p:cBhvr>
                                        <p:cTn id="22" dur="1000"/>
                                        <p:tgtEl>
                                          <p:spTgt spid="6"/>
                                        </p:tgtEl>
                                      </p:cBhvr>
                                    </p:animEffect>
                                  </p:childTnLst>
                                </p:cTn>
                              </p:par>
                              <p:par>
                                <p:cTn id="23" presetID="49" presetClass="entr" presetSubtype="0" decel="100000" fill="hold" grpId="0" nodeType="withEffect">
                                  <p:stCondLst>
                                    <p:cond delay="100"/>
                                  </p:stCondLst>
                                  <p:childTnLst>
                                    <p:set>
                                      <p:cBhvr>
                                        <p:cTn id="24" dur="1" fill="hold">
                                          <p:stCondLst>
                                            <p:cond delay="0"/>
                                          </p:stCondLst>
                                        </p:cTn>
                                        <p:tgtEl>
                                          <p:spTgt spid="7"/>
                                        </p:tgtEl>
                                        <p:attrNameLst>
                                          <p:attrName>style.visibility</p:attrName>
                                        </p:attrNameLst>
                                      </p:cBhvr>
                                      <p:to>
                                        <p:strVal val="visible"/>
                                      </p:to>
                                    </p:set>
                                    <p:anim calcmode="lin" valueType="num">
                                      <p:cBhvr>
                                        <p:cTn id="25" dur="1000" fill="hold"/>
                                        <p:tgtEl>
                                          <p:spTgt spid="7"/>
                                        </p:tgtEl>
                                        <p:attrNameLst>
                                          <p:attrName>ppt_w</p:attrName>
                                        </p:attrNameLst>
                                      </p:cBhvr>
                                      <p:tavLst>
                                        <p:tav tm="0">
                                          <p:val>
                                            <p:fltVal val="0"/>
                                          </p:val>
                                        </p:tav>
                                        <p:tav tm="100000">
                                          <p:val>
                                            <p:strVal val="#ppt_w"/>
                                          </p:val>
                                        </p:tav>
                                      </p:tavLst>
                                    </p:anim>
                                    <p:anim calcmode="lin" valueType="num">
                                      <p:cBhvr>
                                        <p:cTn id="26" dur="1000" fill="hold"/>
                                        <p:tgtEl>
                                          <p:spTgt spid="7"/>
                                        </p:tgtEl>
                                        <p:attrNameLst>
                                          <p:attrName>ppt_h</p:attrName>
                                        </p:attrNameLst>
                                      </p:cBhvr>
                                      <p:tavLst>
                                        <p:tav tm="0">
                                          <p:val>
                                            <p:fltVal val="0"/>
                                          </p:val>
                                        </p:tav>
                                        <p:tav tm="100000">
                                          <p:val>
                                            <p:strVal val="#ppt_h"/>
                                          </p:val>
                                        </p:tav>
                                      </p:tavLst>
                                    </p:anim>
                                    <p:anim calcmode="lin" valueType="num">
                                      <p:cBhvr>
                                        <p:cTn id="27" dur="1000" fill="hold"/>
                                        <p:tgtEl>
                                          <p:spTgt spid="7"/>
                                        </p:tgtEl>
                                        <p:attrNameLst>
                                          <p:attrName>style.rotation</p:attrName>
                                        </p:attrNameLst>
                                      </p:cBhvr>
                                      <p:tavLst>
                                        <p:tav tm="0">
                                          <p:val>
                                            <p:fltVal val="360"/>
                                          </p:val>
                                        </p:tav>
                                        <p:tav tm="100000">
                                          <p:val>
                                            <p:fltVal val="0"/>
                                          </p:val>
                                        </p:tav>
                                      </p:tavLst>
                                    </p:anim>
                                    <p:animEffect transition="in" filter="fade">
                                      <p:cBhvr>
                                        <p:cTn id="28" dur="1000"/>
                                        <p:tgtEl>
                                          <p:spTgt spid="7"/>
                                        </p:tgtEl>
                                      </p:cBhvr>
                                    </p:animEffect>
                                  </p:childTnLst>
                                </p:cTn>
                              </p:par>
                              <p:par>
                                <p:cTn id="29" presetID="49" presetClass="entr" presetSubtype="0" decel="100000" fill="hold" grpId="0" nodeType="withEffect">
                                  <p:stCondLst>
                                    <p:cond delay="200"/>
                                  </p:stCondLst>
                                  <p:childTnLst>
                                    <p:set>
                                      <p:cBhvr>
                                        <p:cTn id="30" dur="1" fill="hold">
                                          <p:stCondLst>
                                            <p:cond delay="0"/>
                                          </p:stCondLst>
                                        </p:cTn>
                                        <p:tgtEl>
                                          <p:spTgt spid="8"/>
                                        </p:tgtEl>
                                        <p:attrNameLst>
                                          <p:attrName>style.visibility</p:attrName>
                                        </p:attrNameLst>
                                      </p:cBhvr>
                                      <p:to>
                                        <p:strVal val="visible"/>
                                      </p:to>
                                    </p:set>
                                    <p:anim calcmode="lin" valueType="num">
                                      <p:cBhvr>
                                        <p:cTn id="31" dur="1000" fill="hold"/>
                                        <p:tgtEl>
                                          <p:spTgt spid="8"/>
                                        </p:tgtEl>
                                        <p:attrNameLst>
                                          <p:attrName>ppt_w</p:attrName>
                                        </p:attrNameLst>
                                      </p:cBhvr>
                                      <p:tavLst>
                                        <p:tav tm="0">
                                          <p:val>
                                            <p:fltVal val="0"/>
                                          </p:val>
                                        </p:tav>
                                        <p:tav tm="100000">
                                          <p:val>
                                            <p:strVal val="#ppt_w"/>
                                          </p:val>
                                        </p:tav>
                                      </p:tavLst>
                                    </p:anim>
                                    <p:anim calcmode="lin" valueType="num">
                                      <p:cBhvr>
                                        <p:cTn id="32" dur="1000" fill="hold"/>
                                        <p:tgtEl>
                                          <p:spTgt spid="8"/>
                                        </p:tgtEl>
                                        <p:attrNameLst>
                                          <p:attrName>ppt_h</p:attrName>
                                        </p:attrNameLst>
                                      </p:cBhvr>
                                      <p:tavLst>
                                        <p:tav tm="0">
                                          <p:val>
                                            <p:fltVal val="0"/>
                                          </p:val>
                                        </p:tav>
                                        <p:tav tm="100000">
                                          <p:val>
                                            <p:strVal val="#ppt_h"/>
                                          </p:val>
                                        </p:tav>
                                      </p:tavLst>
                                    </p:anim>
                                    <p:anim calcmode="lin" valueType="num">
                                      <p:cBhvr>
                                        <p:cTn id="33" dur="1000" fill="hold"/>
                                        <p:tgtEl>
                                          <p:spTgt spid="8"/>
                                        </p:tgtEl>
                                        <p:attrNameLst>
                                          <p:attrName>style.rotation</p:attrName>
                                        </p:attrNameLst>
                                      </p:cBhvr>
                                      <p:tavLst>
                                        <p:tav tm="0">
                                          <p:val>
                                            <p:fltVal val="360"/>
                                          </p:val>
                                        </p:tav>
                                        <p:tav tm="100000">
                                          <p:val>
                                            <p:fltVal val="0"/>
                                          </p:val>
                                        </p:tav>
                                      </p:tavLst>
                                    </p:anim>
                                    <p:animEffect transition="in" filter="fade">
                                      <p:cBhvr>
                                        <p:cTn id="34" dur="1000"/>
                                        <p:tgtEl>
                                          <p:spTgt spid="8"/>
                                        </p:tgtEl>
                                      </p:cBhvr>
                                    </p:animEffect>
                                  </p:childTnLst>
                                </p:cTn>
                              </p:par>
                              <p:par>
                                <p:cTn id="35" presetID="49" presetClass="entr" presetSubtype="0" decel="100000" fill="hold" grpId="0" nodeType="withEffect">
                                  <p:stCondLst>
                                    <p:cond delay="300"/>
                                  </p:stCondLst>
                                  <p:childTnLst>
                                    <p:set>
                                      <p:cBhvr>
                                        <p:cTn id="36" dur="1" fill="hold">
                                          <p:stCondLst>
                                            <p:cond delay="0"/>
                                          </p:stCondLst>
                                        </p:cTn>
                                        <p:tgtEl>
                                          <p:spTgt spid="9"/>
                                        </p:tgtEl>
                                        <p:attrNameLst>
                                          <p:attrName>style.visibility</p:attrName>
                                        </p:attrNameLst>
                                      </p:cBhvr>
                                      <p:to>
                                        <p:strVal val="visible"/>
                                      </p:to>
                                    </p:set>
                                    <p:anim calcmode="lin" valueType="num">
                                      <p:cBhvr>
                                        <p:cTn id="37" dur="1000" fill="hold"/>
                                        <p:tgtEl>
                                          <p:spTgt spid="9"/>
                                        </p:tgtEl>
                                        <p:attrNameLst>
                                          <p:attrName>ppt_w</p:attrName>
                                        </p:attrNameLst>
                                      </p:cBhvr>
                                      <p:tavLst>
                                        <p:tav tm="0">
                                          <p:val>
                                            <p:fltVal val="0"/>
                                          </p:val>
                                        </p:tav>
                                        <p:tav tm="100000">
                                          <p:val>
                                            <p:strVal val="#ppt_w"/>
                                          </p:val>
                                        </p:tav>
                                      </p:tavLst>
                                    </p:anim>
                                    <p:anim calcmode="lin" valueType="num">
                                      <p:cBhvr>
                                        <p:cTn id="38" dur="1000" fill="hold"/>
                                        <p:tgtEl>
                                          <p:spTgt spid="9"/>
                                        </p:tgtEl>
                                        <p:attrNameLst>
                                          <p:attrName>ppt_h</p:attrName>
                                        </p:attrNameLst>
                                      </p:cBhvr>
                                      <p:tavLst>
                                        <p:tav tm="0">
                                          <p:val>
                                            <p:fltVal val="0"/>
                                          </p:val>
                                        </p:tav>
                                        <p:tav tm="100000">
                                          <p:val>
                                            <p:strVal val="#ppt_h"/>
                                          </p:val>
                                        </p:tav>
                                      </p:tavLst>
                                    </p:anim>
                                    <p:anim calcmode="lin" valueType="num">
                                      <p:cBhvr>
                                        <p:cTn id="39" dur="1000" fill="hold"/>
                                        <p:tgtEl>
                                          <p:spTgt spid="9"/>
                                        </p:tgtEl>
                                        <p:attrNameLst>
                                          <p:attrName>style.rotation</p:attrName>
                                        </p:attrNameLst>
                                      </p:cBhvr>
                                      <p:tavLst>
                                        <p:tav tm="0">
                                          <p:val>
                                            <p:fltVal val="360"/>
                                          </p:val>
                                        </p:tav>
                                        <p:tav tm="100000">
                                          <p:val>
                                            <p:fltVal val="0"/>
                                          </p:val>
                                        </p:tav>
                                      </p:tavLst>
                                    </p:anim>
                                    <p:animEffect transition="in" filter="fade">
                                      <p:cBhvr>
                                        <p:cTn id="40" dur="1000"/>
                                        <p:tgtEl>
                                          <p:spTgt spid="9"/>
                                        </p:tgtEl>
                                      </p:cBhvr>
                                    </p:animEffect>
                                  </p:childTnLst>
                                </p:cTn>
                              </p:par>
                              <p:par>
                                <p:cTn id="41" presetID="49" presetClass="entr" presetSubtype="0" decel="100000" fill="hold" grpId="0" nodeType="withEffect">
                                  <p:stCondLst>
                                    <p:cond delay="400"/>
                                  </p:stCondLst>
                                  <p:childTnLst>
                                    <p:set>
                                      <p:cBhvr>
                                        <p:cTn id="42" dur="1" fill="hold">
                                          <p:stCondLst>
                                            <p:cond delay="0"/>
                                          </p:stCondLst>
                                        </p:cTn>
                                        <p:tgtEl>
                                          <p:spTgt spid="10"/>
                                        </p:tgtEl>
                                        <p:attrNameLst>
                                          <p:attrName>style.visibility</p:attrName>
                                        </p:attrNameLst>
                                      </p:cBhvr>
                                      <p:to>
                                        <p:strVal val="visible"/>
                                      </p:to>
                                    </p:set>
                                    <p:anim calcmode="lin" valueType="num">
                                      <p:cBhvr>
                                        <p:cTn id="43" dur="1000" fill="hold"/>
                                        <p:tgtEl>
                                          <p:spTgt spid="10"/>
                                        </p:tgtEl>
                                        <p:attrNameLst>
                                          <p:attrName>ppt_w</p:attrName>
                                        </p:attrNameLst>
                                      </p:cBhvr>
                                      <p:tavLst>
                                        <p:tav tm="0">
                                          <p:val>
                                            <p:fltVal val="0"/>
                                          </p:val>
                                        </p:tav>
                                        <p:tav tm="100000">
                                          <p:val>
                                            <p:strVal val="#ppt_w"/>
                                          </p:val>
                                        </p:tav>
                                      </p:tavLst>
                                    </p:anim>
                                    <p:anim calcmode="lin" valueType="num">
                                      <p:cBhvr>
                                        <p:cTn id="44" dur="1000" fill="hold"/>
                                        <p:tgtEl>
                                          <p:spTgt spid="10"/>
                                        </p:tgtEl>
                                        <p:attrNameLst>
                                          <p:attrName>ppt_h</p:attrName>
                                        </p:attrNameLst>
                                      </p:cBhvr>
                                      <p:tavLst>
                                        <p:tav tm="0">
                                          <p:val>
                                            <p:fltVal val="0"/>
                                          </p:val>
                                        </p:tav>
                                        <p:tav tm="100000">
                                          <p:val>
                                            <p:strVal val="#ppt_h"/>
                                          </p:val>
                                        </p:tav>
                                      </p:tavLst>
                                    </p:anim>
                                    <p:anim calcmode="lin" valueType="num">
                                      <p:cBhvr>
                                        <p:cTn id="45" dur="1000" fill="hold"/>
                                        <p:tgtEl>
                                          <p:spTgt spid="10"/>
                                        </p:tgtEl>
                                        <p:attrNameLst>
                                          <p:attrName>style.rotation</p:attrName>
                                        </p:attrNameLst>
                                      </p:cBhvr>
                                      <p:tavLst>
                                        <p:tav tm="0">
                                          <p:val>
                                            <p:fltVal val="360"/>
                                          </p:val>
                                        </p:tav>
                                        <p:tav tm="100000">
                                          <p:val>
                                            <p:fltVal val="0"/>
                                          </p:val>
                                        </p:tav>
                                      </p:tavLst>
                                    </p:anim>
                                    <p:animEffect transition="in" filter="fade">
                                      <p:cBhvr>
                                        <p:cTn id="46" dur="1000"/>
                                        <p:tgtEl>
                                          <p:spTgt spid="10"/>
                                        </p:tgtEl>
                                      </p:cBhvr>
                                    </p:animEffect>
                                  </p:childTnLst>
                                </p:cTn>
                              </p:par>
                              <p:par>
                                <p:cTn id="47" presetID="49" presetClass="entr" presetSubtype="0" decel="100000" fill="hold" grpId="0" nodeType="withEffect">
                                  <p:stCondLst>
                                    <p:cond delay="500"/>
                                  </p:stCondLst>
                                  <p:childTnLst>
                                    <p:set>
                                      <p:cBhvr>
                                        <p:cTn id="48" dur="1" fill="hold">
                                          <p:stCondLst>
                                            <p:cond delay="0"/>
                                          </p:stCondLst>
                                        </p:cTn>
                                        <p:tgtEl>
                                          <p:spTgt spid="11"/>
                                        </p:tgtEl>
                                        <p:attrNameLst>
                                          <p:attrName>style.visibility</p:attrName>
                                        </p:attrNameLst>
                                      </p:cBhvr>
                                      <p:to>
                                        <p:strVal val="visible"/>
                                      </p:to>
                                    </p:set>
                                    <p:anim calcmode="lin" valueType="num">
                                      <p:cBhvr>
                                        <p:cTn id="49" dur="1000" fill="hold"/>
                                        <p:tgtEl>
                                          <p:spTgt spid="11"/>
                                        </p:tgtEl>
                                        <p:attrNameLst>
                                          <p:attrName>ppt_w</p:attrName>
                                        </p:attrNameLst>
                                      </p:cBhvr>
                                      <p:tavLst>
                                        <p:tav tm="0">
                                          <p:val>
                                            <p:fltVal val="0"/>
                                          </p:val>
                                        </p:tav>
                                        <p:tav tm="100000">
                                          <p:val>
                                            <p:strVal val="#ppt_w"/>
                                          </p:val>
                                        </p:tav>
                                      </p:tavLst>
                                    </p:anim>
                                    <p:anim calcmode="lin" valueType="num">
                                      <p:cBhvr>
                                        <p:cTn id="50" dur="1000" fill="hold"/>
                                        <p:tgtEl>
                                          <p:spTgt spid="11"/>
                                        </p:tgtEl>
                                        <p:attrNameLst>
                                          <p:attrName>ppt_h</p:attrName>
                                        </p:attrNameLst>
                                      </p:cBhvr>
                                      <p:tavLst>
                                        <p:tav tm="0">
                                          <p:val>
                                            <p:fltVal val="0"/>
                                          </p:val>
                                        </p:tav>
                                        <p:tav tm="100000">
                                          <p:val>
                                            <p:strVal val="#ppt_h"/>
                                          </p:val>
                                        </p:tav>
                                      </p:tavLst>
                                    </p:anim>
                                    <p:anim calcmode="lin" valueType="num">
                                      <p:cBhvr>
                                        <p:cTn id="51" dur="1000" fill="hold"/>
                                        <p:tgtEl>
                                          <p:spTgt spid="11"/>
                                        </p:tgtEl>
                                        <p:attrNameLst>
                                          <p:attrName>style.rotation</p:attrName>
                                        </p:attrNameLst>
                                      </p:cBhvr>
                                      <p:tavLst>
                                        <p:tav tm="0">
                                          <p:val>
                                            <p:fltVal val="360"/>
                                          </p:val>
                                        </p:tav>
                                        <p:tav tm="100000">
                                          <p:val>
                                            <p:fltVal val="0"/>
                                          </p:val>
                                        </p:tav>
                                      </p:tavLst>
                                    </p:anim>
                                    <p:animEffect transition="in" filter="fade">
                                      <p:cBhvr>
                                        <p:cTn id="52" dur="1000"/>
                                        <p:tgtEl>
                                          <p:spTgt spid="11"/>
                                        </p:tgtEl>
                                      </p:cBhvr>
                                    </p:animEffect>
                                  </p:childTnLst>
                                </p:cTn>
                              </p:par>
                              <p:par>
                                <p:cTn id="53" presetID="49" presetClass="entr" presetSubtype="0" decel="100000" fill="hold" grpId="0" nodeType="withEffect">
                                  <p:stCondLst>
                                    <p:cond delay="600"/>
                                  </p:stCondLst>
                                  <p:childTnLst>
                                    <p:set>
                                      <p:cBhvr>
                                        <p:cTn id="54" dur="1" fill="hold">
                                          <p:stCondLst>
                                            <p:cond delay="0"/>
                                          </p:stCondLst>
                                        </p:cTn>
                                        <p:tgtEl>
                                          <p:spTgt spid="12"/>
                                        </p:tgtEl>
                                        <p:attrNameLst>
                                          <p:attrName>style.visibility</p:attrName>
                                        </p:attrNameLst>
                                      </p:cBhvr>
                                      <p:to>
                                        <p:strVal val="visible"/>
                                      </p:to>
                                    </p:set>
                                    <p:anim calcmode="lin" valueType="num">
                                      <p:cBhvr>
                                        <p:cTn id="55" dur="1000" fill="hold"/>
                                        <p:tgtEl>
                                          <p:spTgt spid="12"/>
                                        </p:tgtEl>
                                        <p:attrNameLst>
                                          <p:attrName>ppt_w</p:attrName>
                                        </p:attrNameLst>
                                      </p:cBhvr>
                                      <p:tavLst>
                                        <p:tav tm="0">
                                          <p:val>
                                            <p:fltVal val="0"/>
                                          </p:val>
                                        </p:tav>
                                        <p:tav tm="100000">
                                          <p:val>
                                            <p:strVal val="#ppt_w"/>
                                          </p:val>
                                        </p:tav>
                                      </p:tavLst>
                                    </p:anim>
                                    <p:anim calcmode="lin" valueType="num">
                                      <p:cBhvr>
                                        <p:cTn id="56" dur="1000" fill="hold"/>
                                        <p:tgtEl>
                                          <p:spTgt spid="12"/>
                                        </p:tgtEl>
                                        <p:attrNameLst>
                                          <p:attrName>ppt_h</p:attrName>
                                        </p:attrNameLst>
                                      </p:cBhvr>
                                      <p:tavLst>
                                        <p:tav tm="0">
                                          <p:val>
                                            <p:fltVal val="0"/>
                                          </p:val>
                                        </p:tav>
                                        <p:tav tm="100000">
                                          <p:val>
                                            <p:strVal val="#ppt_h"/>
                                          </p:val>
                                        </p:tav>
                                      </p:tavLst>
                                    </p:anim>
                                    <p:anim calcmode="lin" valueType="num">
                                      <p:cBhvr>
                                        <p:cTn id="57" dur="1000" fill="hold"/>
                                        <p:tgtEl>
                                          <p:spTgt spid="12"/>
                                        </p:tgtEl>
                                        <p:attrNameLst>
                                          <p:attrName>style.rotation</p:attrName>
                                        </p:attrNameLst>
                                      </p:cBhvr>
                                      <p:tavLst>
                                        <p:tav tm="0">
                                          <p:val>
                                            <p:fltVal val="360"/>
                                          </p:val>
                                        </p:tav>
                                        <p:tav tm="100000">
                                          <p:val>
                                            <p:fltVal val="0"/>
                                          </p:val>
                                        </p:tav>
                                      </p:tavLst>
                                    </p:anim>
                                    <p:animEffect transition="in" filter="fade">
                                      <p:cBhvr>
                                        <p:cTn id="58" dur="1000"/>
                                        <p:tgtEl>
                                          <p:spTgt spid="12"/>
                                        </p:tgtEl>
                                      </p:cBhvr>
                                    </p:animEffect>
                                  </p:childTnLst>
                                </p:cTn>
                              </p:par>
                              <p:par>
                                <p:cTn id="59" presetID="49" presetClass="entr" presetSubtype="0" decel="100000" fill="hold" grpId="0" nodeType="withEffect">
                                  <p:stCondLst>
                                    <p:cond delay="700"/>
                                  </p:stCondLst>
                                  <p:childTnLst>
                                    <p:set>
                                      <p:cBhvr>
                                        <p:cTn id="60" dur="1" fill="hold">
                                          <p:stCondLst>
                                            <p:cond delay="0"/>
                                          </p:stCondLst>
                                        </p:cTn>
                                        <p:tgtEl>
                                          <p:spTgt spid="13"/>
                                        </p:tgtEl>
                                        <p:attrNameLst>
                                          <p:attrName>style.visibility</p:attrName>
                                        </p:attrNameLst>
                                      </p:cBhvr>
                                      <p:to>
                                        <p:strVal val="visible"/>
                                      </p:to>
                                    </p:set>
                                    <p:anim calcmode="lin" valueType="num">
                                      <p:cBhvr>
                                        <p:cTn id="61" dur="1000" fill="hold"/>
                                        <p:tgtEl>
                                          <p:spTgt spid="13"/>
                                        </p:tgtEl>
                                        <p:attrNameLst>
                                          <p:attrName>ppt_w</p:attrName>
                                        </p:attrNameLst>
                                      </p:cBhvr>
                                      <p:tavLst>
                                        <p:tav tm="0">
                                          <p:val>
                                            <p:fltVal val="0"/>
                                          </p:val>
                                        </p:tav>
                                        <p:tav tm="100000">
                                          <p:val>
                                            <p:strVal val="#ppt_w"/>
                                          </p:val>
                                        </p:tav>
                                      </p:tavLst>
                                    </p:anim>
                                    <p:anim calcmode="lin" valueType="num">
                                      <p:cBhvr>
                                        <p:cTn id="62" dur="1000" fill="hold"/>
                                        <p:tgtEl>
                                          <p:spTgt spid="13"/>
                                        </p:tgtEl>
                                        <p:attrNameLst>
                                          <p:attrName>ppt_h</p:attrName>
                                        </p:attrNameLst>
                                      </p:cBhvr>
                                      <p:tavLst>
                                        <p:tav tm="0">
                                          <p:val>
                                            <p:fltVal val="0"/>
                                          </p:val>
                                        </p:tav>
                                        <p:tav tm="100000">
                                          <p:val>
                                            <p:strVal val="#ppt_h"/>
                                          </p:val>
                                        </p:tav>
                                      </p:tavLst>
                                    </p:anim>
                                    <p:anim calcmode="lin" valueType="num">
                                      <p:cBhvr>
                                        <p:cTn id="63" dur="1000" fill="hold"/>
                                        <p:tgtEl>
                                          <p:spTgt spid="13"/>
                                        </p:tgtEl>
                                        <p:attrNameLst>
                                          <p:attrName>style.rotation</p:attrName>
                                        </p:attrNameLst>
                                      </p:cBhvr>
                                      <p:tavLst>
                                        <p:tav tm="0">
                                          <p:val>
                                            <p:fltVal val="360"/>
                                          </p:val>
                                        </p:tav>
                                        <p:tav tm="100000">
                                          <p:val>
                                            <p:fltVal val="0"/>
                                          </p:val>
                                        </p:tav>
                                      </p:tavLst>
                                    </p:anim>
                                    <p:animEffect transition="in" filter="fade">
                                      <p:cBhvr>
                                        <p:cTn id="64" dur="1000"/>
                                        <p:tgtEl>
                                          <p:spTgt spid="13"/>
                                        </p:tgtEl>
                                      </p:cBhvr>
                                    </p:animEffect>
                                  </p:childTnLst>
                                </p:cTn>
                              </p:par>
                              <p:par>
                                <p:cTn id="65" presetID="49" presetClass="entr" presetSubtype="0" decel="100000" fill="hold" grpId="0" nodeType="withEffect">
                                  <p:stCondLst>
                                    <p:cond delay="800"/>
                                  </p:stCondLst>
                                  <p:childTnLst>
                                    <p:set>
                                      <p:cBhvr>
                                        <p:cTn id="66" dur="1" fill="hold">
                                          <p:stCondLst>
                                            <p:cond delay="0"/>
                                          </p:stCondLst>
                                        </p:cTn>
                                        <p:tgtEl>
                                          <p:spTgt spid="14"/>
                                        </p:tgtEl>
                                        <p:attrNameLst>
                                          <p:attrName>style.visibility</p:attrName>
                                        </p:attrNameLst>
                                      </p:cBhvr>
                                      <p:to>
                                        <p:strVal val="visible"/>
                                      </p:to>
                                    </p:set>
                                    <p:anim calcmode="lin" valueType="num">
                                      <p:cBhvr>
                                        <p:cTn id="67" dur="1000" fill="hold"/>
                                        <p:tgtEl>
                                          <p:spTgt spid="14"/>
                                        </p:tgtEl>
                                        <p:attrNameLst>
                                          <p:attrName>ppt_w</p:attrName>
                                        </p:attrNameLst>
                                      </p:cBhvr>
                                      <p:tavLst>
                                        <p:tav tm="0">
                                          <p:val>
                                            <p:fltVal val="0"/>
                                          </p:val>
                                        </p:tav>
                                        <p:tav tm="100000">
                                          <p:val>
                                            <p:strVal val="#ppt_w"/>
                                          </p:val>
                                        </p:tav>
                                      </p:tavLst>
                                    </p:anim>
                                    <p:anim calcmode="lin" valueType="num">
                                      <p:cBhvr>
                                        <p:cTn id="68" dur="1000" fill="hold"/>
                                        <p:tgtEl>
                                          <p:spTgt spid="14"/>
                                        </p:tgtEl>
                                        <p:attrNameLst>
                                          <p:attrName>ppt_h</p:attrName>
                                        </p:attrNameLst>
                                      </p:cBhvr>
                                      <p:tavLst>
                                        <p:tav tm="0">
                                          <p:val>
                                            <p:fltVal val="0"/>
                                          </p:val>
                                        </p:tav>
                                        <p:tav tm="100000">
                                          <p:val>
                                            <p:strVal val="#ppt_h"/>
                                          </p:val>
                                        </p:tav>
                                      </p:tavLst>
                                    </p:anim>
                                    <p:anim calcmode="lin" valueType="num">
                                      <p:cBhvr>
                                        <p:cTn id="69" dur="1000" fill="hold"/>
                                        <p:tgtEl>
                                          <p:spTgt spid="14"/>
                                        </p:tgtEl>
                                        <p:attrNameLst>
                                          <p:attrName>style.rotation</p:attrName>
                                        </p:attrNameLst>
                                      </p:cBhvr>
                                      <p:tavLst>
                                        <p:tav tm="0">
                                          <p:val>
                                            <p:fltVal val="360"/>
                                          </p:val>
                                        </p:tav>
                                        <p:tav tm="100000">
                                          <p:val>
                                            <p:fltVal val="0"/>
                                          </p:val>
                                        </p:tav>
                                      </p:tavLst>
                                    </p:anim>
                                    <p:animEffect transition="in" filter="fade">
                                      <p:cBhvr>
                                        <p:cTn id="70" dur="1000"/>
                                        <p:tgtEl>
                                          <p:spTgt spid="14"/>
                                        </p:tgtEl>
                                      </p:cBhvr>
                                    </p:animEffect>
                                  </p:childTnLst>
                                </p:cTn>
                              </p:par>
                              <p:par>
                                <p:cTn id="71" presetID="8" presetClass="emph" presetSubtype="0" repeatCount="indefinite" fill="hold" grpId="1" nodeType="withEffect">
                                  <p:stCondLst>
                                    <p:cond delay="0"/>
                                  </p:stCondLst>
                                  <p:childTnLst>
                                    <p:animRot by="21600000">
                                      <p:cBhvr>
                                        <p:cTn id="72" dur="15000" fill="hold"/>
                                        <p:tgtEl>
                                          <p:spTgt spid="6"/>
                                        </p:tgtEl>
                                        <p:attrNameLst>
                                          <p:attrName>r</p:attrName>
                                        </p:attrNameLst>
                                      </p:cBhvr>
                                    </p:animRot>
                                  </p:childTnLst>
                                </p:cTn>
                              </p:par>
                              <p:par>
                                <p:cTn id="73" presetID="8" presetClass="emph" presetSubtype="0" repeatCount="indefinite" fill="hold" grpId="1" nodeType="withEffect">
                                  <p:stCondLst>
                                    <p:cond delay="0"/>
                                  </p:stCondLst>
                                  <p:childTnLst>
                                    <p:animRot by="-21600000">
                                      <p:cBhvr>
                                        <p:cTn id="74" dur="15000" fill="hold"/>
                                        <p:tgtEl>
                                          <p:spTgt spid="7"/>
                                        </p:tgtEl>
                                        <p:attrNameLst>
                                          <p:attrName>r</p:attrName>
                                        </p:attrNameLst>
                                      </p:cBhvr>
                                    </p:animRot>
                                  </p:childTnLst>
                                </p:cTn>
                              </p:par>
                              <p:par>
                                <p:cTn id="75" presetID="8" presetClass="emph" presetSubtype="0" repeatCount="indefinite" fill="hold" grpId="1" nodeType="withEffect">
                                  <p:stCondLst>
                                    <p:cond delay="0"/>
                                  </p:stCondLst>
                                  <p:childTnLst>
                                    <p:animRot by="21600000">
                                      <p:cBhvr>
                                        <p:cTn id="76" dur="15000" fill="hold"/>
                                        <p:tgtEl>
                                          <p:spTgt spid="8"/>
                                        </p:tgtEl>
                                        <p:attrNameLst>
                                          <p:attrName>r</p:attrName>
                                        </p:attrNameLst>
                                      </p:cBhvr>
                                    </p:animRot>
                                  </p:childTnLst>
                                </p:cTn>
                              </p:par>
                              <p:par>
                                <p:cTn id="77" presetID="8" presetClass="emph" presetSubtype="0" repeatCount="indefinite" fill="hold" grpId="1" nodeType="withEffect">
                                  <p:stCondLst>
                                    <p:cond delay="0"/>
                                  </p:stCondLst>
                                  <p:childTnLst>
                                    <p:animRot by="-21600000">
                                      <p:cBhvr>
                                        <p:cTn id="78" dur="15000" fill="hold"/>
                                        <p:tgtEl>
                                          <p:spTgt spid="9"/>
                                        </p:tgtEl>
                                        <p:attrNameLst>
                                          <p:attrName>r</p:attrName>
                                        </p:attrNameLst>
                                      </p:cBhvr>
                                    </p:animRot>
                                  </p:childTnLst>
                                </p:cTn>
                              </p:par>
                              <p:par>
                                <p:cTn id="79" presetID="8" presetClass="emph" presetSubtype="0" repeatCount="indefinite" fill="hold" grpId="1" nodeType="withEffect">
                                  <p:stCondLst>
                                    <p:cond delay="0"/>
                                  </p:stCondLst>
                                  <p:childTnLst>
                                    <p:animRot by="21600000">
                                      <p:cBhvr>
                                        <p:cTn id="80" dur="15000" fill="hold"/>
                                        <p:tgtEl>
                                          <p:spTgt spid="10"/>
                                        </p:tgtEl>
                                        <p:attrNameLst>
                                          <p:attrName>r</p:attrName>
                                        </p:attrNameLst>
                                      </p:cBhvr>
                                    </p:animRot>
                                  </p:childTnLst>
                                </p:cTn>
                              </p:par>
                              <p:par>
                                <p:cTn id="81" presetID="8" presetClass="emph" presetSubtype="0" repeatCount="indefinite" fill="hold" grpId="1" nodeType="withEffect">
                                  <p:stCondLst>
                                    <p:cond delay="0"/>
                                  </p:stCondLst>
                                  <p:childTnLst>
                                    <p:animRot by="-21600000">
                                      <p:cBhvr>
                                        <p:cTn id="82" dur="15000" fill="hold"/>
                                        <p:tgtEl>
                                          <p:spTgt spid="11"/>
                                        </p:tgtEl>
                                        <p:attrNameLst>
                                          <p:attrName>r</p:attrName>
                                        </p:attrNameLst>
                                      </p:cBhvr>
                                    </p:animRot>
                                  </p:childTnLst>
                                </p:cTn>
                              </p:par>
                              <p:par>
                                <p:cTn id="83" presetID="8" presetClass="emph" presetSubtype="0" repeatCount="indefinite" fill="hold" grpId="1" nodeType="withEffect">
                                  <p:stCondLst>
                                    <p:cond delay="0"/>
                                  </p:stCondLst>
                                  <p:childTnLst>
                                    <p:animRot by="21600000">
                                      <p:cBhvr>
                                        <p:cTn id="84" dur="15000" fill="hold"/>
                                        <p:tgtEl>
                                          <p:spTgt spid="12"/>
                                        </p:tgtEl>
                                        <p:attrNameLst>
                                          <p:attrName>r</p:attrName>
                                        </p:attrNameLst>
                                      </p:cBhvr>
                                    </p:animRot>
                                  </p:childTnLst>
                                </p:cTn>
                              </p:par>
                              <p:par>
                                <p:cTn id="85" presetID="8" presetClass="emph" presetSubtype="0" repeatCount="indefinite" fill="hold" grpId="1" nodeType="withEffect">
                                  <p:stCondLst>
                                    <p:cond delay="0"/>
                                  </p:stCondLst>
                                  <p:childTnLst>
                                    <p:animRot by="-21600000">
                                      <p:cBhvr>
                                        <p:cTn id="86" dur="15000" fill="hold"/>
                                        <p:tgtEl>
                                          <p:spTgt spid="13"/>
                                        </p:tgtEl>
                                        <p:attrNameLst>
                                          <p:attrName>r</p:attrName>
                                        </p:attrNameLst>
                                      </p:cBhvr>
                                    </p:animRot>
                                  </p:childTnLst>
                                </p:cTn>
                              </p:par>
                              <p:par>
                                <p:cTn id="87" presetID="8" presetClass="emph" presetSubtype="0" repeatCount="indefinite" fill="hold" grpId="1" nodeType="withEffect">
                                  <p:stCondLst>
                                    <p:cond delay="0"/>
                                  </p:stCondLst>
                                  <p:childTnLst>
                                    <p:animRot by="21600000">
                                      <p:cBhvr>
                                        <p:cTn id="88" dur="15000" fill="hold"/>
                                        <p:tgtEl>
                                          <p:spTgt spid="14"/>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7" grpId="0" animBg="1"/>
      <p:bldP spid="7" grpId="1" animBg="1"/>
      <p:bldP spid="8" grpId="0" animBg="1"/>
      <p:bldP spid="8" grpId="1" animBg="1"/>
      <p:bldP spid="9" grpId="0" animBg="1"/>
      <p:bldP spid="9" grpId="1" animBg="1"/>
      <p:bldP spid="10" grpId="0" animBg="1"/>
      <p:bldP spid="10" grpId="1" animBg="1"/>
      <p:bldP spid="11" grpId="0" animBg="1"/>
      <p:bldP spid="11" grpId="1" animBg="1"/>
      <p:bldP spid="12" grpId="0" animBg="1"/>
      <p:bldP spid="12" grpId="1" animBg="1"/>
      <p:bldP spid="13" grpId="0" animBg="1"/>
      <p:bldP spid="13" grpId="1" animBg="1"/>
      <p:bldP spid="14" grpId="0" animBg="1"/>
      <p:bldP spid="14" grpId="1" animBg="1"/>
      <p:bldP spid="15" grpId="0" animBg="1"/>
      <p:bldP spid="16" grpId="0"/>
      <p:bldP spid="18" grpId="0"/>
    </p:bldLst>
  </p:timing>
</p:sld>
</file>

<file path=ppt/slides/slide22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2EB761B4-DFEB-4D0A-9533-8DF1618A95A2}"/>
              </a:ext>
            </a:extLst>
          </p:cNvPr>
          <p:cNvSpPr>
            <a:spLocks noGrp="1"/>
          </p:cNvSpPr>
          <p:nvPr>
            <p:ph type="pic" sz="quarter" idx="15"/>
          </p:nvPr>
        </p:nvSpPr>
        <p:spPr/>
      </p:sp>
      <p:sp>
        <p:nvSpPr>
          <p:cNvPr id="5" name="Picture Placeholder 4">
            <a:extLst>
              <a:ext uri="{FF2B5EF4-FFF2-40B4-BE49-F238E27FC236}">
                <a16:creationId xmlns:a16="http://schemas.microsoft.com/office/drawing/2014/main" id="{13E8E52E-F807-4C09-9E50-4D431A9D1FC3}"/>
              </a:ext>
            </a:extLst>
          </p:cNvPr>
          <p:cNvSpPr>
            <a:spLocks noGrp="1"/>
          </p:cNvSpPr>
          <p:nvPr>
            <p:ph type="pic" sz="quarter" idx="12"/>
          </p:nvPr>
        </p:nvSpPr>
        <p:spPr/>
      </p:sp>
      <p:sp>
        <p:nvSpPr>
          <p:cNvPr id="7" name="Picture Placeholder 6">
            <a:extLst>
              <a:ext uri="{FF2B5EF4-FFF2-40B4-BE49-F238E27FC236}">
                <a16:creationId xmlns:a16="http://schemas.microsoft.com/office/drawing/2014/main" id="{C560D683-D7CF-4681-8990-A741DA7FDB3C}"/>
              </a:ext>
            </a:extLst>
          </p:cNvPr>
          <p:cNvSpPr>
            <a:spLocks noGrp="1"/>
          </p:cNvSpPr>
          <p:nvPr>
            <p:ph type="pic" sz="quarter" idx="14"/>
          </p:nvPr>
        </p:nvSpPr>
        <p:spPr/>
      </p:sp>
      <p:sp>
        <p:nvSpPr>
          <p:cNvPr id="15" name="Right Triangle 14">
            <a:extLst>
              <a:ext uri="{FF2B5EF4-FFF2-40B4-BE49-F238E27FC236}">
                <a16:creationId xmlns:a16="http://schemas.microsoft.com/office/drawing/2014/main" id="{28F3098D-F35E-432D-9273-92C92312556B}"/>
              </a:ext>
            </a:extLst>
          </p:cNvPr>
          <p:cNvSpPr/>
          <p:nvPr/>
        </p:nvSpPr>
        <p:spPr>
          <a:xfrm rot="2700000">
            <a:off x="10897336" y="6083288"/>
            <a:ext cx="1549423" cy="1549423"/>
          </a:xfrm>
          <a:prstGeom prst="r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Rectangle 30">
            <a:extLst>
              <a:ext uri="{FF2B5EF4-FFF2-40B4-BE49-F238E27FC236}">
                <a16:creationId xmlns:a16="http://schemas.microsoft.com/office/drawing/2014/main" id="{7F2BB1BF-2AC4-4458-82F6-A412B6D69A44}"/>
              </a:ext>
            </a:extLst>
          </p:cNvPr>
          <p:cNvSpPr/>
          <p:nvPr/>
        </p:nvSpPr>
        <p:spPr>
          <a:xfrm>
            <a:off x="11901024" y="2238301"/>
            <a:ext cx="6887308" cy="9239399"/>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TextBox 31">
            <a:extLst>
              <a:ext uri="{FF2B5EF4-FFF2-40B4-BE49-F238E27FC236}">
                <a16:creationId xmlns:a16="http://schemas.microsoft.com/office/drawing/2014/main" id="{3EE4CB6B-E1CE-4DE6-8059-9E1DAD50DB40}"/>
              </a:ext>
            </a:extLst>
          </p:cNvPr>
          <p:cNvSpPr txBox="1"/>
          <p:nvPr/>
        </p:nvSpPr>
        <p:spPr>
          <a:xfrm>
            <a:off x="13123474" y="4501152"/>
            <a:ext cx="4767711" cy="4154984"/>
          </a:xfrm>
          <a:prstGeom prst="rect">
            <a:avLst/>
          </a:prstGeom>
          <a:noFill/>
        </p:spPr>
        <p:txBody>
          <a:bodyPr wrap="square" rtlCol="0">
            <a:spAutoFit/>
          </a:bodyPr>
          <a:lstStyle/>
          <a:p>
            <a:r>
              <a:rPr lang="en-US" sz="4400" b="1">
                <a:latin typeface="+mj-lt"/>
              </a:rPr>
              <a:t>Creating inspiring ideas and building brands that truly matter to people.</a:t>
            </a:r>
          </a:p>
        </p:txBody>
      </p:sp>
      <p:sp>
        <p:nvSpPr>
          <p:cNvPr id="33" name="TextBox 32">
            <a:extLst>
              <a:ext uri="{FF2B5EF4-FFF2-40B4-BE49-F238E27FC236}">
                <a16:creationId xmlns:a16="http://schemas.microsoft.com/office/drawing/2014/main" id="{A5EE094B-F6F6-4F7D-8564-4746D82C6ED5}"/>
              </a:ext>
            </a:extLst>
          </p:cNvPr>
          <p:cNvSpPr txBox="1"/>
          <p:nvPr/>
        </p:nvSpPr>
        <p:spPr>
          <a:xfrm>
            <a:off x="19601788" y="6534835"/>
            <a:ext cx="2680542" cy="646331"/>
          </a:xfrm>
          <a:prstGeom prst="rect">
            <a:avLst/>
          </a:prstGeom>
          <a:noFill/>
        </p:spPr>
        <p:txBody>
          <a:bodyPr wrap="none" rtlCol="0">
            <a:spAutoFit/>
          </a:bodyPr>
          <a:lstStyle/>
          <a:p>
            <a:r>
              <a:rPr lang="en-US" sz="3600" b="1">
                <a:solidFill>
                  <a:schemeClr val="accent3">
                    <a:lumMod val="40000"/>
                    <a:lumOff val="60000"/>
                  </a:schemeClr>
                </a:solidFill>
                <a:latin typeface="+mj-lt"/>
              </a:rPr>
              <a:t>Portfolio </a:t>
            </a:r>
            <a:r>
              <a:rPr lang="en-US" sz="2000" b="1">
                <a:solidFill>
                  <a:schemeClr val="accent3">
                    <a:lumMod val="40000"/>
                    <a:lumOff val="60000"/>
                  </a:schemeClr>
                </a:solidFill>
                <a:latin typeface="+mj-lt"/>
              </a:rPr>
              <a:t>#001</a:t>
            </a:r>
            <a:endParaRPr lang="en-US" sz="3600" b="1">
              <a:solidFill>
                <a:schemeClr val="accent3">
                  <a:lumMod val="40000"/>
                  <a:lumOff val="60000"/>
                </a:schemeClr>
              </a:solidFill>
              <a:latin typeface="+mj-lt"/>
            </a:endParaRPr>
          </a:p>
        </p:txBody>
      </p:sp>
      <p:sp>
        <p:nvSpPr>
          <p:cNvPr id="34" name="TextBox 33">
            <a:extLst>
              <a:ext uri="{FF2B5EF4-FFF2-40B4-BE49-F238E27FC236}">
                <a16:creationId xmlns:a16="http://schemas.microsoft.com/office/drawing/2014/main" id="{005865F1-C3AE-4D5D-A553-082266534748}"/>
              </a:ext>
            </a:extLst>
          </p:cNvPr>
          <p:cNvSpPr txBox="1"/>
          <p:nvPr/>
        </p:nvSpPr>
        <p:spPr>
          <a:xfrm>
            <a:off x="13123474" y="9049238"/>
            <a:ext cx="3563248" cy="1200329"/>
          </a:xfrm>
          <a:prstGeom prst="rect">
            <a:avLst/>
          </a:prstGeom>
          <a:noFill/>
        </p:spPr>
        <p:txBody>
          <a:bodyPr wrap="square" rtlCol="0">
            <a:spAutoFit/>
          </a:bodyPr>
          <a:lstStyle/>
          <a:p>
            <a:r>
              <a:rPr lang="en-US"/>
              <a:t>Pellentesque eget euismod velit, ac hendrerit magna. Etiam sit amet ipsum vehicula, feugiat neque sit amet, gravida ipsum. </a:t>
            </a:r>
          </a:p>
        </p:txBody>
      </p:sp>
    </p:spTree>
    <p:extLst>
      <p:ext uri="{BB962C8B-B14F-4D97-AF65-F5344CB8AC3E}">
        <p14:creationId xmlns:p14="http://schemas.microsoft.com/office/powerpoint/2010/main" val="257047641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30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1500" fill="hold"/>
                                        <p:tgtEl>
                                          <p:spTgt spid="15"/>
                                        </p:tgtEl>
                                        <p:attrNameLst>
                                          <p:attrName>ppt_x</p:attrName>
                                        </p:attrNameLst>
                                      </p:cBhvr>
                                      <p:tavLst>
                                        <p:tav tm="0">
                                          <p:val>
                                            <p:strVal val="#ppt_x"/>
                                          </p:val>
                                        </p:tav>
                                        <p:tav tm="100000">
                                          <p:val>
                                            <p:strVal val="#ppt_x"/>
                                          </p:val>
                                        </p:tav>
                                      </p:tavLst>
                                    </p:anim>
                                    <p:anim calcmode="lin" valueType="num">
                                      <p:cBhvr additive="base">
                                        <p:cTn id="8" dur="1500" fill="hold"/>
                                        <p:tgtEl>
                                          <p:spTgt spid="1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400"/>
                                  </p:stCondLst>
                                  <p:childTnLst>
                                    <p:set>
                                      <p:cBhvr>
                                        <p:cTn id="10" dur="1" fill="hold">
                                          <p:stCondLst>
                                            <p:cond delay="0"/>
                                          </p:stCondLst>
                                        </p:cTn>
                                        <p:tgtEl>
                                          <p:spTgt spid="31"/>
                                        </p:tgtEl>
                                        <p:attrNameLst>
                                          <p:attrName>style.visibility</p:attrName>
                                        </p:attrNameLst>
                                      </p:cBhvr>
                                      <p:to>
                                        <p:strVal val="visible"/>
                                      </p:to>
                                    </p:set>
                                    <p:anim calcmode="lin" valueType="num">
                                      <p:cBhvr additive="base">
                                        <p:cTn id="11" dur="1500" fill="hold"/>
                                        <p:tgtEl>
                                          <p:spTgt spid="31"/>
                                        </p:tgtEl>
                                        <p:attrNameLst>
                                          <p:attrName>ppt_x</p:attrName>
                                        </p:attrNameLst>
                                      </p:cBhvr>
                                      <p:tavLst>
                                        <p:tav tm="0">
                                          <p:val>
                                            <p:strVal val="#ppt_x"/>
                                          </p:val>
                                        </p:tav>
                                        <p:tav tm="100000">
                                          <p:val>
                                            <p:strVal val="#ppt_x"/>
                                          </p:val>
                                        </p:tav>
                                      </p:tavLst>
                                    </p:anim>
                                    <p:anim calcmode="lin" valueType="num">
                                      <p:cBhvr additive="base">
                                        <p:cTn id="12" dur="1500" fill="hold"/>
                                        <p:tgtEl>
                                          <p:spTgt spid="3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500"/>
                                  </p:stCondLst>
                                  <p:childTnLst>
                                    <p:set>
                                      <p:cBhvr>
                                        <p:cTn id="14" dur="1" fill="hold">
                                          <p:stCondLst>
                                            <p:cond delay="0"/>
                                          </p:stCondLst>
                                        </p:cTn>
                                        <p:tgtEl>
                                          <p:spTgt spid="32"/>
                                        </p:tgtEl>
                                        <p:attrNameLst>
                                          <p:attrName>style.visibility</p:attrName>
                                        </p:attrNameLst>
                                      </p:cBhvr>
                                      <p:to>
                                        <p:strVal val="visible"/>
                                      </p:to>
                                    </p:set>
                                    <p:anim calcmode="lin" valueType="num">
                                      <p:cBhvr additive="base">
                                        <p:cTn id="15" dur="1500" fill="hold"/>
                                        <p:tgtEl>
                                          <p:spTgt spid="32"/>
                                        </p:tgtEl>
                                        <p:attrNameLst>
                                          <p:attrName>ppt_x</p:attrName>
                                        </p:attrNameLst>
                                      </p:cBhvr>
                                      <p:tavLst>
                                        <p:tav tm="0">
                                          <p:val>
                                            <p:strVal val="#ppt_x"/>
                                          </p:val>
                                        </p:tav>
                                        <p:tav tm="100000">
                                          <p:val>
                                            <p:strVal val="#ppt_x"/>
                                          </p:val>
                                        </p:tav>
                                      </p:tavLst>
                                    </p:anim>
                                    <p:anim calcmode="lin" valueType="num">
                                      <p:cBhvr additive="base">
                                        <p:cTn id="16" dur="1500" fill="hold"/>
                                        <p:tgtEl>
                                          <p:spTgt spid="32"/>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600"/>
                                  </p:stCondLst>
                                  <p:childTnLst>
                                    <p:set>
                                      <p:cBhvr>
                                        <p:cTn id="18" dur="1" fill="hold">
                                          <p:stCondLst>
                                            <p:cond delay="0"/>
                                          </p:stCondLst>
                                        </p:cTn>
                                        <p:tgtEl>
                                          <p:spTgt spid="34"/>
                                        </p:tgtEl>
                                        <p:attrNameLst>
                                          <p:attrName>style.visibility</p:attrName>
                                        </p:attrNameLst>
                                      </p:cBhvr>
                                      <p:to>
                                        <p:strVal val="visible"/>
                                      </p:to>
                                    </p:set>
                                    <p:anim calcmode="lin" valueType="num">
                                      <p:cBhvr additive="base">
                                        <p:cTn id="19" dur="1500" fill="hold"/>
                                        <p:tgtEl>
                                          <p:spTgt spid="34"/>
                                        </p:tgtEl>
                                        <p:attrNameLst>
                                          <p:attrName>ppt_x</p:attrName>
                                        </p:attrNameLst>
                                      </p:cBhvr>
                                      <p:tavLst>
                                        <p:tav tm="0">
                                          <p:val>
                                            <p:strVal val="#ppt_x"/>
                                          </p:val>
                                        </p:tav>
                                        <p:tav tm="100000">
                                          <p:val>
                                            <p:strVal val="#ppt_x"/>
                                          </p:val>
                                        </p:tav>
                                      </p:tavLst>
                                    </p:anim>
                                    <p:anim calcmode="lin" valueType="num">
                                      <p:cBhvr additive="base">
                                        <p:cTn id="20" dur="1500" fill="hold"/>
                                        <p:tgtEl>
                                          <p:spTgt spid="34"/>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700"/>
                                  </p:stCondLst>
                                  <p:childTnLst>
                                    <p:set>
                                      <p:cBhvr>
                                        <p:cTn id="22" dur="1" fill="hold">
                                          <p:stCondLst>
                                            <p:cond delay="0"/>
                                          </p:stCondLst>
                                        </p:cTn>
                                        <p:tgtEl>
                                          <p:spTgt spid="33"/>
                                        </p:tgtEl>
                                        <p:attrNameLst>
                                          <p:attrName>style.visibility</p:attrName>
                                        </p:attrNameLst>
                                      </p:cBhvr>
                                      <p:to>
                                        <p:strVal val="visible"/>
                                      </p:to>
                                    </p:set>
                                    <p:anim calcmode="lin" valueType="num">
                                      <p:cBhvr additive="base">
                                        <p:cTn id="23" dur="1500" fill="hold"/>
                                        <p:tgtEl>
                                          <p:spTgt spid="33"/>
                                        </p:tgtEl>
                                        <p:attrNameLst>
                                          <p:attrName>ppt_x</p:attrName>
                                        </p:attrNameLst>
                                      </p:cBhvr>
                                      <p:tavLst>
                                        <p:tav tm="0">
                                          <p:val>
                                            <p:strVal val="#ppt_x"/>
                                          </p:val>
                                        </p:tav>
                                        <p:tav tm="100000">
                                          <p:val>
                                            <p:strVal val="#ppt_x"/>
                                          </p:val>
                                        </p:tav>
                                      </p:tavLst>
                                    </p:anim>
                                    <p:anim calcmode="lin" valueType="num">
                                      <p:cBhvr additive="base">
                                        <p:cTn id="24" dur="1500" fill="hold"/>
                                        <p:tgtEl>
                                          <p:spTgt spid="3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31" grpId="0" animBg="1"/>
      <p:bldP spid="32" grpId="0"/>
      <p:bldP spid="33" grpId="0"/>
      <p:bldP spid="34" grpId="0"/>
    </p:bld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Rectangle 50">
            <a:extLst>
              <a:ext uri="{FF2B5EF4-FFF2-40B4-BE49-F238E27FC236}">
                <a16:creationId xmlns:a16="http://schemas.microsoft.com/office/drawing/2014/main" id="{F91F977A-BC22-4856-87C7-0A23D72C13BF}"/>
              </a:ext>
            </a:extLst>
          </p:cNvPr>
          <p:cNvSpPr/>
          <p:nvPr/>
        </p:nvSpPr>
        <p:spPr>
          <a:xfrm flipH="1">
            <a:off x="15810402" y="1603512"/>
            <a:ext cx="4813539" cy="10500126"/>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a:extLst>
              <a:ext uri="{FF2B5EF4-FFF2-40B4-BE49-F238E27FC236}">
                <a16:creationId xmlns:a16="http://schemas.microsoft.com/office/drawing/2014/main" id="{645F4B8F-E927-4C72-A63A-2018EB386C56}"/>
              </a:ext>
            </a:extLst>
          </p:cNvPr>
          <p:cNvSpPr txBox="1"/>
          <p:nvPr/>
        </p:nvSpPr>
        <p:spPr>
          <a:xfrm>
            <a:off x="5607169" y="5937813"/>
            <a:ext cx="3658374" cy="400110"/>
          </a:xfrm>
          <a:prstGeom prst="rect">
            <a:avLst/>
          </a:prstGeom>
          <a:noFill/>
        </p:spPr>
        <p:txBody>
          <a:bodyPr wrap="none" lIns="0" rtlCol="0">
            <a:spAutoFit/>
          </a:bodyPr>
          <a:lstStyle/>
          <a:p>
            <a:pPr algn="l"/>
            <a:r>
              <a:rPr lang="en-US" sz="2000" b="1">
                <a:latin typeface="+mj-lt"/>
              </a:rPr>
              <a:t>Amazing photos name #001</a:t>
            </a:r>
          </a:p>
        </p:txBody>
      </p:sp>
      <p:sp>
        <p:nvSpPr>
          <p:cNvPr id="11" name="TextBox 10">
            <a:extLst>
              <a:ext uri="{FF2B5EF4-FFF2-40B4-BE49-F238E27FC236}">
                <a16:creationId xmlns:a16="http://schemas.microsoft.com/office/drawing/2014/main" id="{7469116E-957D-46A7-B796-CC9FE72EB47D}"/>
              </a:ext>
            </a:extLst>
          </p:cNvPr>
          <p:cNvSpPr txBox="1"/>
          <p:nvPr/>
        </p:nvSpPr>
        <p:spPr>
          <a:xfrm>
            <a:off x="5607169" y="6465260"/>
            <a:ext cx="814647" cy="307777"/>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Business</a:t>
            </a:r>
          </a:p>
        </p:txBody>
      </p:sp>
      <p:sp>
        <p:nvSpPr>
          <p:cNvPr id="12" name="TextBox 11">
            <a:extLst>
              <a:ext uri="{FF2B5EF4-FFF2-40B4-BE49-F238E27FC236}">
                <a16:creationId xmlns:a16="http://schemas.microsoft.com/office/drawing/2014/main" id="{07D64508-FC2A-4BB1-82F8-A92FDE513BE2}"/>
              </a:ext>
            </a:extLst>
          </p:cNvPr>
          <p:cNvSpPr txBox="1"/>
          <p:nvPr/>
        </p:nvSpPr>
        <p:spPr>
          <a:xfrm>
            <a:off x="6489939" y="6465260"/>
            <a:ext cx="815288" cy="307777"/>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Portfolio</a:t>
            </a:r>
          </a:p>
        </p:txBody>
      </p:sp>
      <p:sp>
        <p:nvSpPr>
          <p:cNvPr id="13" name="TextBox 12">
            <a:extLst>
              <a:ext uri="{FF2B5EF4-FFF2-40B4-BE49-F238E27FC236}">
                <a16:creationId xmlns:a16="http://schemas.microsoft.com/office/drawing/2014/main" id="{7C592E53-8F70-4F83-8DC1-D6681B0D2384}"/>
              </a:ext>
            </a:extLst>
          </p:cNvPr>
          <p:cNvSpPr txBox="1"/>
          <p:nvPr/>
        </p:nvSpPr>
        <p:spPr>
          <a:xfrm>
            <a:off x="7373350" y="6465260"/>
            <a:ext cx="412292" cy="307777"/>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Art</a:t>
            </a:r>
          </a:p>
        </p:txBody>
      </p:sp>
      <p:sp>
        <p:nvSpPr>
          <p:cNvPr id="14" name="TextBox 13">
            <a:extLst>
              <a:ext uri="{FF2B5EF4-FFF2-40B4-BE49-F238E27FC236}">
                <a16:creationId xmlns:a16="http://schemas.microsoft.com/office/drawing/2014/main" id="{B35041B7-99B2-4E85-9C1C-76911039815B}"/>
              </a:ext>
            </a:extLst>
          </p:cNvPr>
          <p:cNvSpPr txBox="1"/>
          <p:nvPr/>
        </p:nvSpPr>
        <p:spPr>
          <a:xfrm>
            <a:off x="7853765" y="6465260"/>
            <a:ext cx="949299" cy="307777"/>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Discussion</a:t>
            </a:r>
          </a:p>
        </p:txBody>
      </p:sp>
      <p:sp>
        <p:nvSpPr>
          <p:cNvPr id="15" name="TextBox 14">
            <a:extLst>
              <a:ext uri="{FF2B5EF4-FFF2-40B4-BE49-F238E27FC236}">
                <a16:creationId xmlns:a16="http://schemas.microsoft.com/office/drawing/2014/main" id="{F97B896B-05AD-4AA0-A828-773D17773A55}"/>
              </a:ext>
            </a:extLst>
          </p:cNvPr>
          <p:cNvSpPr txBox="1"/>
          <p:nvPr/>
        </p:nvSpPr>
        <p:spPr>
          <a:xfrm>
            <a:off x="8871187" y="6465260"/>
            <a:ext cx="585417" cy="307777"/>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Chart</a:t>
            </a:r>
          </a:p>
        </p:txBody>
      </p:sp>
      <p:sp>
        <p:nvSpPr>
          <p:cNvPr id="16" name="TextBox 15">
            <a:extLst>
              <a:ext uri="{FF2B5EF4-FFF2-40B4-BE49-F238E27FC236}">
                <a16:creationId xmlns:a16="http://schemas.microsoft.com/office/drawing/2014/main" id="{DB8BA7F2-11B5-400A-B205-F77E1CDAF542}"/>
              </a:ext>
            </a:extLst>
          </p:cNvPr>
          <p:cNvSpPr txBox="1"/>
          <p:nvPr/>
        </p:nvSpPr>
        <p:spPr>
          <a:xfrm>
            <a:off x="9524727" y="6465260"/>
            <a:ext cx="542136" cy="307777"/>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Deck</a:t>
            </a:r>
          </a:p>
        </p:txBody>
      </p:sp>
      <p:sp>
        <p:nvSpPr>
          <p:cNvPr id="30" name="TextBox 29">
            <a:extLst>
              <a:ext uri="{FF2B5EF4-FFF2-40B4-BE49-F238E27FC236}">
                <a16:creationId xmlns:a16="http://schemas.microsoft.com/office/drawing/2014/main" id="{62254D34-B31F-40F4-A73D-98DB36AA30B7}"/>
              </a:ext>
            </a:extLst>
          </p:cNvPr>
          <p:cNvSpPr txBox="1"/>
          <p:nvPr/>
        </p:nvSpPr>
        <p:spPr>
          <a:xfrm>
            <a:off x="5607169" y="11259426"/>
            <a:ext cx="3658374" cy="404416"/>
          </a:xfrm>
          <a:prstGeom prst="rect">
            <a:avLst/>
          </a:prstGeom>
          <a:noFill/>
        </p:spPr>
        <p:txBody>
          <a:bodyPr wrap="none" lIns="0" rtlCol="0">
            <a:spAutoFit/>
          </a:bodyPr>
          <a:lstStyle/>
          <a:p>
            <a:pPr algn="l"/>
            <a:r>
              <a:rPr lang="en-US" sz="2000" b="1">
                <a:latin typeface="+mj-lt"/>
              </a:rPr>
              <a:t>Amazing photos name #001</a:t>
            </a:r>
          </a:p>
        </p:txBody>
      </p:sp>
      <p:sp>
        <p:nvSpPr>
          <p:cNvPr id="31" name="TextBox 30">
            <a:extLst>
              <a:ext uri="{FF2B5EF4-FFF2-40B4-BE49-F238E27FC236}">
                <a16:creationId xmlns:a16="http://schemas.microsoft.com/office/drawing/2014/main" id="{4F3AD53F-77A7-4BCA-B604-F67D00DFA48B}"/>
              </a:ext>
            </a:extLst>
          </p:cNvPr>
          <p:cNvSpPr txBox="1"/>
          <p:nvPr/>
        </p:nvSpPr>
        <p:spPr>
          <a:xfrm>
            <a:off x="5607169" y="11792549"/>
            <a:ext cx="814647" cy="311089"/>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Business</a:t>
            </a:r>
          </a:p>
        </p:txBody>
      </p:sp>
      <p:sp>
        <p:nvSpPr>
          <p:cNvPr id="32" name="TextBox 31">
            <a:extLst>
              <a:ext uri="{FF2B5EF4-FFF2-40B4-BE49-F238E27FC236}">
                <a16:creationId xmlns:a16="http://schemas.microsoft.com/office/drawing/2014/main" id="{009DF01A-8931-46FB-8C1E-4E3838BE32AC}"/>
              </a:ext>
            </a:extLst>
          </p:cNvPr>
          <p:cNvSpPr txBox="1"/>
          <p:nvPr/>
        </p:nvSpPr>
        <p:spPr>
          <a:xfrm>
            <a:off x="6489939" y="11792549"/>
            <a:ext cx="815288" cy="311089"/>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Portfolio</a:t>
            </a:r>
          </a:p>
        </p:txBody>
      </p:sp>
      <p:sp>
        <p:nvSpPr>
          <p:cNvPr id="33" name="TextBox 32">
            <a:extLst>
              <a:ext uri="{FF2B5EF4-FFF2-40B4-BE49-F238E27FC236}">
                <a16:creationId xmlns:a16="http://schemas.microsoft.com/office/drawing/2014/main" id="{734D951D-8A2C-47C5-8158-51F1384152E8}"/>
              </a:ext>
            </a:extLst>
          </p:cNvPr>
          <p:cNvSpPr txBox="1"/>
          <p:nvPr/>
        </p:nvSpPr>
        <p:spPr>
          <a:xfrm>
            <a:off x="7373350" y="11792549"/>
            <a:ext cx="412292" cy="311089"/>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Art</a:t>
            </a:r>
          </a:p>
        </p:txBody>
      </p:sp>
      <p:sp>
        <p:nvSpPr>
          <p:cNvPr id="34" name="TextBox 33">
            <a:extLst>
              <a:ext uri="{FF2B5EF4-FFF2-40B4-BE49-F238E27FC236}">
                <a16:creationId xmlns:a16="http://schemas.microsoft.com/office/drawing/2014/main" id="{B94477A9-9514-4E7D-AE0C-0301ED247596}"/>
              </a:ext>
            </a:extLst>
          </p:cNvPr>
          <p:cNvSpPr txBox="1"/>
          <p:nvPr/>
        </p:nvSpPr>
        <p:spPr>
          <a:xfrm>
            <a:off x="7853765" y="11792549"/>
            <a:ext cx="949299" cy="311089"/>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Discussion</a:t>
            </a:r>
          </a:p>
        </p:txBody>
      </p:sp>
      <p:sp>
        <p:nvSpPr>
          <p:cNvPr id="35" name="TextBox 34">
            <a:extLst>
              <a:ext uri="{FF2B5EF4-FFF2-40B4-BE49-F238E27FC236}">
                <a16:creationId xmlns:a16="http://schemas.microsoft.com/office/drawing/2014/main" id="{3B7F5C75-F597-4644-80BC-AB1D2ED4C763}"/>
              </a:ext>
            </a:extLst>
          </p:cNvPr>
          <p:cNvSpPr txBox="1"/>
          <p:nvPr/>
        </p:nvSpPr>
        <p:spPr>
          <a:xfrm>
            <a:off x="8871187" y="11792549"/>
            <a:ext cx="585417" cy="311089"/>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Chart</a:t>
            </a:r>
          </a:p>
        </p:txBody>
      </p:sp>
      <p:sp>
        <p:nvSpPr>
          <p:cNvPr id="36" name="TextBox 35">
            <a:extLst>
              <a:ext uri="{FF2B5EF4-FFF2-40B4-BE49-F238E27FC236}">
                <a16:creationId xmlns:a16="http://schemas.microsoft.com/office/drawing/2014/main" id="{4682A445-9E74-4324-A7BE-CBC42A22E5E6}"/>
              </a:ext>
            </a:extLst>
          </p:cNvPr>
          <p:cNvSpPr txBox="1"/>
          <p:nvPr/>
        </p:nvSpPr>
        <p:spPr>
          <a:xfrm>
            <a:off x="9524727" y="11792549"/>
            <a:ext cx="542136" cy="311089"/>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Deck</a:t>
            </a:r>
          </a:p>
        </p:txBody>
      </p:sp>
      <p:sp>
        <p:nvSpPr>
          <p:cNvPr id="41" name="TextBox 40">
            <a:extLst>
              <a:ext uri="{FF2B5EF4-FFF2-40B4-BE49-F238E27FC236}">
                <a16:creationId xmlns:a16="http://schemas.microsoft.com/office/drawing/2014/main" id="{48B06CB2-DA3A-4360-A2C7-916C09CDF7B4}"/>
              </a:ext>
            </a:extLst>
          </p:cNvPr>
          <p:cNvSpPr txBox="1"/>
          <p:nvPr/>
        </p:nvSpPr>
        <p:spPr>
          <a:xfrm>
            <a:off x="10708787" y="10052613"/>
            <a:ext cx="3658374" cy="400110"/>
          </a:xfrm>
          <a:prstGeom prst="rect">
            <a:avLst/>
          </a:prstGeom>
          <a:noFill/>
        </p:spPr>
        <p:txBody>
          <a:bodyPr wrap="none" lIns="0" rtlCol="0">
            <a:spAutoFit/>
          </a:bodyPr>
          <a:lstStyle/>
          <a:p>
            <a:pPr algn="l"/>
            <a:r>
              <a:rPr lang="en-US" sz="2000" b="1">
                <a:latin typeface="+mj-lt"/>
              </a:rPr>
              <a:t>Amazing photos name #001</a:t>
            </a:r>
          </a:p>
        </p:txBody>
      </p:sp>
      <p:sp>
        <p:nvSpPr>
          <p:cNvPr id="42" name="TextBox 41">
            <a:extLst>
              <a:ext uri="{FF2B5EF4-FFF2-40B4-BE49-F238E27FC236}">
                <a16:creationId xmlns:a16="http://schemas.microsoft.com/office/drawing/2014/main" id="{B43FE0E3-DF8E-41E1-828E-1BB5A0024E2E}"/>
              </a:ext>
            </a:extLst>
          </p:cNvPr>
          <p:cNvSpPr txBox="1"/>
          <p:nvPr/>
        </p:nvSpPr>
        <p:spPr>
          <a:xfrm>
            <a:off x="10708787" y="10580060"/>
            <a:ext cx="814647" cy="307777"/>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Business</a:t>
            </a:r>
          </a:p>
        </p:txBody>
      </p:sp>
      <p:sp>
        <p:nvSpPr>
          <p:cNvPr id="43" name="TextBox 42">
            <a:extLst>
              <a:ext uri="{FF2B5EF4-FFF2-40B4-BE49-F238E27FC236}">
                <a16:creationId xmlns:a16="http://schemas.microsoft.com/office/drawing/2014/main" id="{C43DD43F-BD51-46E9-8A49-D415CA446D55}"/>
              </a:ext>
            </a:extLst>
          </p:cNvPr>
          <p:cNvSpPr txBox="1"/>
          <p:nvPr/>
        </p:nvSpPr>
        <p:spPr>
          <a:xfrm>
            <a:off x="11591557" y="10580060"/>
            <a:ext cx="815288" cy="307777"/>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Portfolio</a:t>
            </a:r>
          </a:p>
        </p:txBody>
      </p:sp>
      <p:sp>
        <p:nvSpPr>
          <p:cNvPr id="44" name="TextBox 43">
            <a:extLst>
              <a:ext uri="{FF2B5EF4-FFF2-40B4-BE49-F238E27FC236}">
                <a16:creationId xmlns:a16="http://schemas.microsoft.com/office/drawing/2014/main" id="{B61DC92E-9084-4337-AC8D-B85AAF7BD014}"/>
              </a:ext>
            </a:extLst>
          </p:cNvPr>
          <p:cNvSpPr txBox="1"/>
          <p:nvPr/>
        </p:nvSpPr>
        <p:spPr>
          <a:xfrm>
            <a:off x="12474968" y="10580060"/>
            <a:ext cx="412292" cy="307777"/>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Art</a:t>
            </a:r>
          </a:p>
        </p:txBody>
      </p:sp>
      <p:sp>
        <p:nvSpPr>
          <p:cNvPr id="45" name="TextBox 44">
            <a:extLst>
              <a:ext uri="{FF2B5EF4-FFF2-40B4-BE49-F238E27FC236}">
                <a16:creationId xmlns:a16="http://schemas.microsoft.com/office/drawing/2014/main" id="{B5AFA424-5821-4C7B-9743-DABE7391EF7B}"/>
              </a:ext>
            </a:extLst>
          </p:cNvPr>
          <p:cNvSpPr txBox="1"/>
          <p:nvPr/>
        </p:nvSpPr>
        <p:spPr>
          <a:xfrm>
            <a:off x="12955383" y="10580060"/>
            <a:ext cx="949299" cy="307777"/>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Discussion</a:t>
            </a:r>
          </a:p>
        </p:txBody>
      </p:sp>
      <p:sp>
        <p:nvSpPr>
          <p:cNvPr id="46" name="TextBox 45">
            <a:extLst>
              <a:ext uri="{FF2B5EF4-FFF2-40B4-BE49-F238E27FC236}">
                <a16:creationId xmlns:a16="http://schemas.microsoft.com/office/drawing/2014/main" id="{E7A0F60D-AFFD-4985-BEF3-6FF4D67D73EB}"/>
              </a:ext>
            </a:extLst>
          </p:cNvPr>
          <p:cNvSpPr txBox="1"/>
          <p:nvPr/>
        </p:nvSpPr>
        <p:spPr>
          <a:xfrm>
            <a:off x="13972805" y="10580060"/>
            <a:ext cx="585417" cy="307777"/>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Chart</a:t>
            </a:r>
          </a:p>
        </p:txBody>
      </p:sp>
      <p:sp>
        <p:nvSpPr>
          <p:cNvPr id="47" name="TextBox 46">
            <a:extLst>
              <a:ext uri="{FF2B5EF4-FFF2-40B4-BE49-F238E27FC236}">
                <a16:creationId xmlns:a16="http://schemas.microsoft.com/office/drawing/2014/main" id="{95631170-BCEC-4D73-8C5F-EEC56B6CEE9A}"/>
              </a:ext>
            </a:extLst>
          </p:cNvPr>
          <p:cNvSpPr txBox="1"/>
          <p:nvPr/>
        </p:nvSpPr>
        <p:spPr>
          <a:xfrm>
            <a:off x="14626345" y="10580060"/>
            <a:ext cx="542136" cy="307777"/>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Deck</a:t>
            </a:r>
          </a:p>
        </p:txBody>
      </p:sp>
      <p:sp>
        <p:nvSpPr>
          <p:cNvPr id="61" name="TextBox 60">
            <a:extLst>
              <a:ext uri="{FF2B5EF4-FFF2-40B4-BE49-F238E27FC236}">
                <a16:creationId xmlns:a16="http://schemas.microsoft.com/office/drawing/2014/main" id="{90CFAECA-B8C6-4FAD-B780-3552626C1EA5}"/>
              </a:ext>
            </a:extLst>
          </p:cNvPr>
          <p:cNvSpPr txBox="1"/>
          <p:nvPr/>
        </p:nvSpPr>
        <p:spPr>
          <a:xfrm>
            <a:off x="15915502" y="4501152"/>
            <a:ext cx="4767711" cy="4154984"/>
          </a:xfrm>
          <a:prstGeom prst="rect">
            <a:avLst/>
          </a:prstGeom>
          <a:noFill/>
        </p:spPr>
        <p:txBody>
          <a:bodyPr wrap="square" rtlCol="0">
            <a:spAutoFit/>
          </a:bodyPr>
          <a:lstStyle/>
          <a:p>
            <a:r>
              <a:rPr lang="en-US" sz="4400" b="1">
                <a:latin typeface="+mj-lt"/>
              </a:rPr>
              <a:t>Creating inspiring ideas and building brands that truly matter to people.</a:t>
            </a:r>
          </a:p>
        </p:txBody>
      </p:sp>
      <p:sp>
        <p:nvSpPr>
          <p:cNvPr id="62" name="TextBox 61">
            <a:extLst>
              <a:ext uri="{FF2B5EF4-FFF2-40B4-BE49-F238E27FC236}">
                <a16:creationId xmlns:a16="http://schemas.microsoft.com/office/drawing/2014/main" id="{9090D344-FCD2-4D6F-B4C1-4CC9F8C4CFBB}"/>
              </a:ext>
            </a:extLst>
          </p:cNvPr>
          <p:cNvSpPr txBox="1"/>
          <p:nvPr/>
        </p:nvSpPr>
        <p:spPr>
          <a:xfrm>
            <a:off x="2315470" y="4734342"/>
            <a:ext cx="2569005" cy="4247317"/>
          </a:xfrm>
          <a:prstGeom prst="rect">
            <a:avLst/>
          </a:prstGeom>
          <a:noFill/>
        </p:spPr>
        <p:txBody>
          <a:bodyPr wrap="square" rtlCol="0">
            <a:spAutoFit/>
          </a:bodyPr>
          <a:lstStyle/>
          <a:p>
            <a:r>
              <a:rPr lang="en-US"/>
              <a:t>Pellentesque eget euismod velit, ac hendrerit magna. Etiam sit amet ipsum vehicula, feugiat neque sit amet, gravida ipsum. Nunc risus diam, posuere sed pretium at, dignissim ac dolor. Nunc sed sagittis velit. Nam vehicula felis at pretium bibendum. Mauris dapibus aliquet egestas. Sed maximus aliquam dolor placerat semper.</a:t>
            </a:r>
          </a:p>
        </p:txBody>
      </p:sp>
      <p:sp>
        <p:nvSpPr>
          <p:cNvPr id="3" name="Picture Placeholder 2">
            <a:extLst>
              <a:ext uri="{FF2B5EF4-FFF2-40B4-BE49-F238E27FC236}">
                <a16:creationId xmlns:a16="http://schemas.microsoft.com/office/drawing/2014/main" id="{10EA9E26-73C4-4111-9155-CF8E57A75BB8}"/>
              </a:ext>
            </a:extLst>
          </p:cNvPr>
          <p:cNvSpPr>
            <a:spLocks noGrp="1"/>
          </p:cNvSpPr>
          <p:nvPr>
            <p:ph type="pic" sz="quarter" idx="13"/>
          </p:nvPr>
        </p:nvSpPr>
        <p:spPr/>
      </p:sp>
      <p:sp>
        <p:nvSpPr>
          <p:cNvPr id="5" name="Picture Placeholder 4">
            <a:extLst>
              <a:ext uri="{FF2B5EF4-FFF2-40B4-BE49-F238E27FC236}">
                <a16:creationId xmlns:a16="http://schemas.microsoft.com/office/drawing/2014/main" id="{95BC6287-6B9A-48E2-AA77-F4D012E18D9F}"/>
              </a:ext>
            </a:extLst>
          </p:cNvPr>
          <p:cNvSpPr>
            <a:spLocks noGrp="1"/>
          </p:cNvSpPr>
          <p:nvPr>
            <p:ph type="pic" sz="quarter" idx="12"/>
          </p:nvPr>
        </p:nvSpPr>
        <p:spPr/>
      </p:sp>
      <p:sp>
        <p:nvSpPr>
          <p:cNvPr id="7" name="Picture Placeholder 6">
            <a:extLst>
              <a:ext uri="{FF2B5EF4-FFF2-40B4-BE49-F238E27FC236}">
                <a16:creationId xmlns:a16="http://schemas.microsoft.com/office/drawing/2014/main" id="{62E5B888-8C1D-4338-9BEB-5E1B480C5EE7}"/>
              </a:ext>
            </a:extLst>
          </p:cNvPr>
          <p:cNvSpPr>
            <a:spLocks noGrp="1"/>
          </p:cNvSpPr>
          <p:nvPr>
            <p:ph type="pic" sz="quarter" idx="14"/>
          </p:nvPr>
        </p:nvSpPr>
        <p:spPr/>
      </p:sp>
      <p:sp>
        <p:nvSpPr>
          <p:cNvPr id="60" name="Rectangle 59">
            <a:extLst>
              <a:ext uri="{FF2B5EF4-FFF2-40B4-BE49-F238E27FC236}">
                <a16:creationId xmlns:a16="http://schemas.microsoft.com/office/drawing/2014/main" id="{574C85C8-61E0-4B7F-BD6E-33260F3BF278}"/>
              </a:ext>
            </a:extLst>
          </p:cNvPr>
          <p:cNvSpPr/>
          <p:nvPr/>
        </p:nvSpPr>
        <p:spPr>
          <a:xfrm>
            <a:off x="15156862" y="3536831"/>
            <a:ext cx="5805327" cy="6228271"/>
          </a:xfrm>
          <a:prstGeom prst="rect">
            <a:avLst/>
          </a:prstGeom>
          <a:noFill/>
          <a:ln w="63500">
            <a:gradFill flip="none" rotWithShape="1">
              <a:gsLst>
                <a:gs pos="0">
                  <a:schemeClr val="accent2"/>
                </a:gs>
                <a:gs pos="100000">
                  <a:schemeClr val="accent3"/>
                </a:gs>
              </a:gsLst>
              <a:path path="circle">
                <a:fillToRect l="100000" t="100000"/>
              </a:path>
              <a:tileRect r="-100000" b="-100000"/>
            </a:gradFill>
          </a:ln>
          <a:effectLst>
            <a:outerShdw blurRad="190500" dist="266700" dir="2700000" algn="tl" rotWithShape="0">
              <a:schemeClr val="accent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8843349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1500" fill="hold"/>
                                        <p:tgtEl>
                                          <p:spTgt spid="10"/>
                                        </p:tgtEl>
                                        <p:attrNameLst>
                                          <p:attrName>ppt_x</p:attrName>
                                        </p:attrNameLst>
                                      </p:cBhvr>
                                      <p:tavLst>
                                        <p:tav tm="0">
                                          <p:val>
                                            <p:strVal val="#ppt_x"/>
                                          </p:val>
                                        </p:tav>
                                        <p:tav tm="100000">
                                          <p:val>
                                            <p:strVal val="#ppt_x"/>
                                          </p:val>
                                        </p:tav>
                                      </p:tavLst>
                                    </p:anim>
                                    <p:anim calcmode="lin" valueType="num">
                                      <p:cBhvr additive="base">
                                        <p:cTn id="8" dur="1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1500" fill="hold"/>
                                        <p:tgtEl>
                                          <p:spTgt spid="11"/>
                                        </p:tgtEl>
                                        <p:attrNameLst>
                                          <p:attrName>ppt_x</p:attrName>
                                        </p:attrNameLst>
                                      </p:cBhvr>
                                      <p:tavLst>
                                        <p:tav tm="0">
                                          <p:val>
                                            <p:strVal val="#ppt_x"/>
                                          </p:val>
                                        </p:tav>
                                        <p:tav tm="100000">
                                          <p:val>
                                            <p:strVal val="#ppt_x"/>
                                          </p:val>
                                        </p:tav>
                                      </p:tavLst>
                                    </p:anim>
                                    <p:anim calcmode="lin" valueType="num">
                                      <p:cBhvr additive="base">
                                        <p:cTn id="12" dur="1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500" fill="hold"/>
                                        <p:tgtEl>
                                          <p:spTgt spid="12"/>
                                        </p:tgtEl>
                                        <p:attrNameLst>
                                          <p:attrName>ppt_x</p:attrName>
                                        </p:attrNameLst>
                                      </p:cBhvr>
                                      <p:tavLst>
                                        <p:tav tm="0">
                                          <p:val>
                                            <p:strVal val="#ppt_x"/>
                                          </p:val>
                                        </p:tav>
                                        <p:tav tm="100000">
                                          <p:val>
                                            <p:strVal val="#ppt_x"/>
                                          </p:val>
                                        </p:tav>
                                      </p:tavLst>
                                    </p:anim>
                                    <p:anim calcmode="lin" valueType="num">
                                      <p:cBhvr additive="base">
                                        <p:cTn id="16" dur="1500" fill="hold"/>
                                        <p:tgtEl>
                                          <p:spTgt spid="12"/>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1500" fill="hold"/>
                                        <p:tgtEl>
                                          <p:spTgt spid="13"/>
                                        </p:tgtEl>
                                        <p:attrNameLst>
                                          <p:attrName>ppt_x</p:attrName>
                                        </p:attrNameLst>
                                      </p:cBhvr>
                                      <p:tavLst>
                                        <p:tav tm="0">
                                          <p:val>
                                            <p:strVal val="#ppt_x"/>
                                          </p:val>
                                        </p:tav>
                                        <p:tav tm="100000">
                                          <p:val>
                                            <p:strVal val="#ppt_x"/>
                                          </p:val>
                                        </p:tav>
                                      </p:tavLst>
                                    </p:anim>
                                    <p:anim calcmode="lin" valueType="num">
                                      <p:cBhvr additive="base">
                                        <p:cTn id="20" dur="1500" fill="hold"/>
                                        <p:tgtEl>
                                          <p:spTgt spid="13"/>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4"/>
                                        </p:tgtEl>
                                        <p:attrNameLst>
                                          <p:attrName>style.visibility</p:attrName>
                                        </p:attrNameLst>
                                      </p:cBhvr>
                                      <p:to>
                                        <p:strVal val="visible"/>
                                      </p:to>
                                    </p:set>
                                    <p:anim calcmode="lin" valueType="num">
                                      <p:cBhvr additive="base">
                                        <p:cTn id="23" dur="1500" fill="hold"/>
                                        <p:tgtEl>
                                          <p:spTgt spid="14"/>
                                        </p:tgtEl>
                                        <p:attrNameLst>
                                          <p:attrName>ppt_x</p:attrName>
                                        </p:attrNameLst>
                                      </p:cBhvr>
                                      <p:tavLst>
                                        <p:tav tm="0">
                                          <p:val>
                                            <p:strVal val="#ppt_x"/>
                                          </p:val>
                                        </p:tav>
                                        <p:tav tm="100000">
                                          <p:val>
                                            <p:strVal val="#ppt_x"/>
                                          </p:val>
                                        </p:tav>
                                      </p:tavLst>
                                    </p:anim>
                                    <p:anim calcmode="lin" valueType="num">
                                      <p:cBhvr additive="base">
                                        <p:cTn id="24" dur="1500" fill="hold"/>
                                        <p:tgtEl>
                                          <p:spTgt spid="14"/>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5"/>
                                        </p:tgtEl>
                                        <p:attrNameLst>
                                          <p:attrName>style.visibility</p:attrName>
                                        </p:attrNameLst>
                                      </p:cBhvr>
                                      <p:to>
                                        <p:strVal val="visible"/>
                                      </p:to>
                                    </p:set>
                                    <p:anim calcmode="lin" valueType="num">
                                      <p:cBhvr additive="base">
                                        <p:cTn id="27" dur="1500" fill="hold"/>
                                        <p:tgtEl>
                                          <p:spTgt spid="15"/>
                                        </p:tgtEl>
                                        <p:attrNameLst>
                                          <p:attrName>ppt_x</p:attrName>
                                        </p:attrNameLst>
                                      </p:cBhvr>
                                      <p:tavLst>
                                        <p:tav tm="0">
                                          <p:val>
                                            <p:strVal val="#ppt_x"/>
                                          </p:val>
                                        </p:tav>
                                        <p:tav tm="100000">
                                          <p:val>
                                            <p:strVal val="#ppt_x"/>
                                          </p:val>
                                        </p:tav>
                                      </p:tavLst>
                                    </p:anim>
                                    <p:anim calcmode="lin" valueType="num">
                                      <p:cBhvr additive="base">
                                        <p:cTn id="28" dur="1500" fill="hold"/>
                                        <p:tgtEl>
                                          <p:spTgt spid="15"/>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16"/>
                                        </p:tgtEl>
                                        <p:attrNameLst>
                                          <p:attrName>style.visibility</p:attrName>
                                        </p:attrNameLst>
                                      </p:cBhvr>
                                      <p:to>
                                        <p:strVal val="visible"/>
                                      </p:to>
                                    </p:set>
                                    <p:anim calcmode="lin" valueType="num">
                                      <p:cBhvr additive="base">
                                        <p:cTn id="31" dur="1500" fill="hold"/>
                                        <p:tgtEl>
                                          <p:spTgt spid="16"/>
                                        </p:tgtEl>
                                        <p:attrNameLst>
                                          <p:attrName>ppt_x</p:attrName>
                                        </p:attrNameLst>
                                      </p:cBhvr>
                                      <p:tavLst>
                                        <p:tav tm="0">
                                          <p:val>
                                            <p:strVal val="#ppt_x"/>
                                          </p:val>
                                        </p:tav>
                                        <p:tav tm="100000">
                                          <p:val>
                                            <p:strVal val="#ppt_x"/>
                                          </p:val>
                                        </p:tav>
                                      </p:tavLst>
                                    </p:anim>
                                    <p:anim calcmode="lin" valueType="num">
                                      <p:cBhvr additive="base">
                                        <p:cTn id="32" dur="1500" fill="hold"/>
                                        <p:tgtEl>
                                          <p:spTgt spid="16"/>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0"/>
                                  </p:stCondLst>
                                  <p:childTnLst>
                                    <p:set>
                                      <p:cBhvr>
                                        <p:cTn id="34" dur="1" fill="hold">
                                          <p:stCondLst>
                                            <p:cond delay="0"/>
                                          </p:stCondLst>
                                        </p:cTn>
                                        <p:tgtEl>
                                          <p:spTgt spid="30"/>
                                        </p:tgtEl>
                                        <p:attrNameLst>
                                          <p:attrName>style.visibility</p:attrName>
                                        </p:attrNameLst>
                                      </p:cBhvr>
                                      <p:to>
                                        <p:strVal val="visible"/>
                                      </p:to>
                                    </p:set>
                                    <p:anim calcmode="lin" valueType="num">
                                      <p:cBhvr additive="base">
                                        <p:cTn id="35" dur="1500" fill="hold"/>
                                        <p:tgtEl>
                                          <p:spTgt spid="30"/>
                                        </p:tgtEl>
                                        <p:attrNameLst>
                                          <p:attrName>ppt_x</p:attrName>
                                        </p:attrNameLst>
                                      </p:cBhvr>
                                      <p:tavLst>
                                        <p:tav tm="0">
                                          <p:val>
                                            <p:strVal val="#ppt_x"/>
                                          </p:val>
                                        </p:tav>
                                        <p:tav tm="100000">
                                          <p:val>
                                            <p:strVal val="#ppt_x"/>
                                          </p:val>
                                        </p:tav>
                                      </p:tavLst>
                                    </p:anim>
                                    <p:anim calcmode="lin" valueType="num">
                                      <p:cBhvr additive="base">
                                        <p:cTn id="36" dur="1500" fill="hold"/>
                                        <p:tgtEl>
                                          <p:spTgt spid="30"/>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0"/>
                                  </p:stCondLst>
                                  <p:childTnLst>
                                    <p:set>
                                      <p:cBhvr>
                                        <p:cTn id="38" dur="1" fill="hold">
                                          <p:stCondLst>
                                            <p:cond delay="0"/>
                                          </p:stCondLst>
                                        </p:cTn>
                                        <p:tgtEl>
                                          <p:spTgt spid="31"/>
                                        </p:tgtEl>
                                        <p:attrNameLst>
                                          <p:attrName>style.visibility</p:attrName>
                                        </p:attrNameLst>
                                      </p:cBhvr>
                                      <p:to>
                                        <p:strVal val="visible"/>
                                      </p:to>
                                    </p:set>
                                    <p:anim calcmode="lin" valueType="num">
                                      <p:cBhvr additive="base">
                                        <p:cTn id="39" dur="1500" fill="hold"/>
                                        <p:tgtEl>
                                          <p:spTgt spid="31"/>
                                        </p:tgtEl>
                                        <p:attrNameLst>
                                          <p:attrName>ppt_x</p:attrName>
                                        </p:attrNameLst>
                                      </p:cBhvr>
                                      <p:tavLst>
                                        <p:tav tm="0">
                                          <p:val>
                                            <p:strVal val="#ppt_x"/>
                                          </p:val>
                                        </p:tav>
                                        <p:tav tm="100000">
                                          <p:val>
                                            <p:strVal val="#ppt_x"/>
                                          </p:val>
                                        </p:tav>
                                      </p:tavLst>
                                    </p:anim>
                                    <p:anim calcmode="lin" valueType="num">
                                      <p:cBhvr additive="base">
                                        <p:cTn id="40" dur="1500" fill="hold"/>
                                        <p:tgtEl>
                                          <p:spTgt spid="31"/>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0"/>
                                  </p:stCondLst>
                                  <p:childTnLst>
                                    <p:set>
                                      <p:cBhvr>
                                        <p:cTn id="42" dur="1" fill="hold">
                                          <p:stCondLst>
                                            <p:cond delay="0"/>
                                          </p:stCondLst>
                                        </p:cTn>
                                        <p:tgtEl>
                                          <p:spTgt spid="32"/>
                                        </p:tgtEl>
                                        <p:attrNameLst>
                                          <p:attrName>style.visibility</p:attrName>
                                        </p:attrNameLst>
                                      </p:cBhvr>
                                      <p:to>
                                        <p:strVal val="visible"/>
                                      </p:to>
                                    </p:set>
                                    <p:anim calcmode="lin" valueType="num">
                                      <p:cBhvr additive="base">
                                        <p:cTn id="43" dur="1500" fill="hold"/>
                                        <p:tgtEl>
                                          <p:spTgt spid="32"/>
                                        </p:tgtEl>
                                        <p:attrNameLst>
                                          <p:attrName>ppt_x</p:attrName>
                                        </p:attrNameLst>
                                      </p:cBhvr>
                                      <p:tavLst>
                                        <p:tav tm="0">
                                          <p:val>
                                            <p:strVal val="#ppt_x"/>
                                          </p:val>
                                        </p:tav>
                                        <p:tav tm="100000">
                                          <p:val>
                                            <p:strVal val="#ppt_x"/>
                                          </p:val>
                                        </p:tav>
                                      </p:tavLst>
                                    </p:anim>
                                    <p:anim calcmode="lin" valueType="num">
                                      <p:cBhvr additive="base">
                                        <p:cTn id="44" dur="1500" fill="hold"/>
                                        <p:tgtEl>
                                          <p:spTgt spid="32"/>
                                        </p:tgtEl>
                                        <p:attrNameLst>
                                          <p:attrName>ppt_y</p:attrName>
                                        </p:attrNameLst>
                                      </p:cBhvr>
                                      <p:tavLst>
                                        <p:tav tm="0">
                                          <p:val>
                                            <p:strVal val="1+#ppt_h/2"/>
                                          </p:val>
                                        </p:tav>
                                        <p:tav tm="100000">
                                          <p:val>
                                            <p:strVal val="#ppt_y"/>
                                          </p:val>
                                        </p:tav>
                                      </p:tavLst>
                                    </p:anim>
                                  </p:childTnLst>
                                </p:cTn>
                              </p:par>
                              <p:par>
                                <p:cTn id="45" presetID="2" presetClass="entr" presetSubtype="4" decel="100000" fill="hold" grpId="0" nodeType="withEffect">
                                  <p:stCondLst>
                                    <p:cond delay="0"/>
                                  </p:stCondLst>
                                  <p:childTnLst>
                                    <p:set>
                                      <p:cBhvr>
                                        <p:cTn id="46" dur="1" fill="hold">
                                          <p:stCondLst>
                                            <p:cond delay="0"/>
                                          </p:stCondLst>
                                        </p:cTn>
                                        <p:tgtEl>
                                          <p:spTgt spid="33"/>
                                        </p:tgtEl>
                                        <p:attrNameLst>
                                          <p:attrName>style.visibility</p:attrName>
                                        </p:attrNameLst>
                                      </p:cBhvr>
                                      <p:to>
                                        <p:strVal val="visible"/>
                                      </p:to>
                                    </p:set>
                                    <p:anim calcmode="lin" valueType="num">
                                      <p:cBhvr additive="base">
                                        <p:cTn id="47" dur="1500" fill="hold"/>
                                        <p:tgtEl>
                                          <p:spTgt spid="33"/>
                                        </p:tgtEl>
                                        <p:attrNameLst>
                                          <p:attrName>ppt_x</p:attrName>
                                        </p:attrNameLst>
                                      </p:cBhvr>
                                      <p:tavLst>
                                        <p:tav tm="0">
                                          <p:val>
                                            <p:strVal val="#ppt_x"/>
                                          </p:val>
                                        </p:tav>
                                        <p:tav tm="100000">
                                          <p:val>
                                            <p:strVal val="#ppt_x"/>
                                          </p:val>
                                        </p:tav>
                                      </p:tavLst>
                                    </p:anim>
                                    <p:anim calcmode="lin" valueType="num">
                                      <p:cBhvr additive="base">
                                        <p:cTn id="48" dur="1500" fill="hold"/>
                                        <p:tgtEl>
                                          <p:spTgt spid="33"/>
                                        </p:tgtEl>
                                        <p:attrNameLst>
                                          <p:attrName>ppt_y</p:attrName>
                                        </p:attrNameLst>
                                      </p:cBhvr>
                                      <p:tavLst>
                                        <p:tav tm="0">
                                          <p:val>
                                            <p:strVal val="1+#ppt_h/2"/>
                                          </p:val>
                                        </p:tav>
                                        <p:tav tm="100000">
                                          <p:val>
                                            <p:strVal val="#ppt_y"/>
                                          </p:val>
                                        </p:tav>
                                      </p:tavLst>
                                    </p:anim>
                                  </p:childTnLst>
                                </p:cTn>
                              </p:par>
                              <p:par>
                                <p:cTn id="49" presetID="2" presetClass="entr" presetSubtype="4" decel="100000" fill="hold" grpId="0" nodeType="withEffect">
                                  <p:stCondLst>
                                    <p:cond delay="0"/>
                                  </p:stCondLst>
                                  <p:childTnLst>
                                    <p:set>
                                      <p:cBhvr>
                                        <p:cTn id="50" dur="1" fill="hold">
                                          <p:stCondLst>
                                            <p:cond delay="0"/>
                                          </p:stCondLst>
                                        </p:cTn>
                                        <p:tgtEl>
                                          <p:spTgt spid="34"/>
                                        </p:tgtEl>
                                        <p:attrNameLst>
                                          <p:attrName>style.visibility</p:attrName>
                                        </p:attrNameLst>
                                      </p:cBhvr>
                                      <p:to>
                                        <p:strVal val="visible"/>
                                      </p:to>
                                    </p:set>
                                    <p:anim calcmode="lin" valueType="num">
                                      <p:cBhvr additive="base">
                                        <p:cTn id="51" dur="1500" fill="hold"/>
                                        <p:tgtEl>
                                          <p:spTgt spid="34"/>
                                        </p:tgtEl>
                                        <p:attrNameLst>
                                          <p:attrName>ppt_x</p:attrName>
                                        </p:attrNameLst>
                                      </p:cBhvr>
                                      <p:tavLst>
                                        <p:tav tm="0">
                                          <p:val>
                                            <p:strVal val="#ppt_x"/>
                                          </p:val>
                                        </p:tav>
                                        <p:tav tm="100000">
                                          <p:val>
                                            <p:strVal val="#ppt_x"/>
                                          </p:val>
                                        </p:tav>
                                      </p:tavLst>
                                    </p:anim>
                                    <p:anim calcmode="lin" valueType="num">
                                      <p:cBhvr additive="base">
                                        <p:cTn id="52" dur="1500" fill="hold"/>
                                        <p:tgtEl>
                                          <p:spTgt spid="34"/>
                                        </p:tgtEl>
                                        <p:attrNameLst>
                                          <p:attrName>ppt_y</p:attrName>
                                        </p:attrNameLst>
                                      </p:cBhvr>
                                      <p:tavLst>
                                        <p:tav tm="0">
                                          <p:val>
                                            <p:strVal val="1+#ppt_h/2"/>
                                          </p:val>
                                        </p:tav>
                                        <p:tav tm="100000">
                                          <p:val>
                                            <p:strVal val="#ppt_y"/>
                                          </p:val>
                                        </p:tav>
                                      </p:tavLst>
                                    </p:anim>
                                  </p:childTnLst>
                                </p:cTn>
                              </p:par>
                              <p:par>
                                <p:cTn id="53" presetID="2" presetClass="entr" presetSubtype="4" decel="100000" fill="hold" grpId="0" nodeType="withEffect">
                                  <p:stCondLst>
                                    <p:cond delay="0"/>
                                  </p:stCondLst>
                                  <p:childTnLst>
                                    <p:set>
                                      <p:cBhvr>
                                        <p:cTn id="54" dur="1" fill="hold">
                                          <p:stCondLst>
                                            <p:cond delay="0"/>
                                          </p:stCondLst>
                                        </p:cTn>
                                        <p:tgtEl>
                                          <p:spTgt spid="35"/>
                                        </p:tgtEl>
                                        <p:attrNameLst>
                                          <p:attrName>style.visibility</p:attrName>
                                        </p:attrNameLst>
                                      </p:cBhvr>
                                      <p:to>
                                        <p:strVal val="visible"/>
                                      </p:to>
                                    </p:set>
                                    <p:anim calcmode="lin" valueType="num">
                                      <p:cBhvr additive="base">
                                        <p:cTn id="55" dur="1500" fill="hold"/>
                                        <p:tgtEl>
                                          <p:spTgt spid="35"/>
                                        </p:tgtEl>
                                        <p:attrNameLst>
                                          <p:attrName>ppt_x</p:attrName>
                                        </p:attrNameLst>
                                      </p:cBhvr>
                                      <p:tavLst>
                                        <p:tav tm="0">
                                          <p:val>
                                            <p:strVal val="#ppt_x"/>
                                          </p:val>
                                        </p:tav>
                                        <p:tav tm="100000">
                                          <p:val>
                                            <p:strVal val="#ppt_x"/>
                                          </p:val>
                                        </p:tav>
                                      </p:tavLst>
                                    </p:anim>
                                    <p:anim calcmode="lin" valueType="num">
                                      <p:cBhvr additive="base">
                                        <p:cTn id="56" dur="1500" fill="hold"/>
                                        <p:tgtEl>
                                          <p:spTgt spid="35"/>
                                        </p:tgtEl>
                                        <p:attrNameLst>
                                          <p:attrName>ppt_y</p:attrName>
                                        </p:attrNameLst>
                                      </p:cBhvr>
                                      <p:tavLst>
                                        <p:tav tm="0">
                                          <p:val>
                                            <p:strVal val="1+#ppt_h/2"/>
                                          </p:val>
                                        </p:tav>
                                        <p:tav tm="100000">
                                          <p:val>
                                            <p:strVal val="#ppt_y"/>
                                          </p:val>
                                        </p:tav>
                                      </p:tavLst>
                                    </p:anim>
                                  </p:childTnLst>
                                </p:cTn>
                              </p:par>
                              <p:par>
                                <p:cTn id="57" presetID="2" presetClass="entr" presetSubtype="4" decel="100000" fill="hold" grpId="0" nodeType="withEffect">
                                  <p:stCondLst>
                                    <p:cond delay="0"/>
                                  </p:stCondLst>
                                  <p:childTnLst>
                                    <p:set>
                                      <p:cBhvr>
                                        <p:cTn id="58" dur="1" fill="hold">
                                          <p:stCondLst>
                                            <p:cond delay="0"/>
                                          </p:stCondLst>
                                        </p:cTn>
                                        <p:tgtEl>
                                          <p:spTgt spid="36"/>
                                        </p:tgtEl>
                                        <p:attrNameLst>
                                          <p:attrName>style.visibility</p:attrName>
                                        </p:attrNameLst>
                                      </p:cBhvr>
                                      <p:to>
                                        <p:strVal val="visible"/>
                                      </p:to>
                                    </p:set>
                                    <p:anim calcmode="lin" valueType="num">
                                      <p:cBhvr additive="base">
                                        <p:cTn id="59" dur="1500" fill="hold"/>
                                        <p:tgtEl>
                                          <p:spTgt spid="36"/>
                                        </p:tgtEl>
                                        <p:attrNameLst>
                                          <p:attrName>ppt_x</p:attrName>
                                        </p:attrNameLst>
                                      </p:cBhvr>
                                      <p:tavLst>
                                        <p:tav tm="0">
                                          <p:val>
                                            <p:strVal val="#ppt_x"/>
                                          </p:val>
                                        </p:tav>
                                        <p:tav tm="100000">
                                          <p:val>
                                            <p:strVal val="#ppt_x"/>
                                          </p:val>
                                        </p:tav>
                                      </p:tavLst>
                                    </p:anim>
                                    <p:anim calcmode="lin" valueType="num">
                                      <p:cBhvr additive="base">
                                        <p:cTn id="60" dur="1500" fill="hold"/>
                                        <p:tgtEl>
                                          <p:spTgt spid="36"/>
                                        </p:tgtEl>
                                        <p:attrNameLst>
                                          <p:attrName>ppt_y</p:attrName>
                                        </p:attrNameLst>
                                      </p:cBhvr>
                                      <p:tavLst>
                                        <p:tav tm="0">
                                          <p:val>
                                            <p:strVal val="1+#ppt_h/2"/>
                                          </p:val>
                                        </p:tav>
                                        <p:tav tm="100000">
                                          <p:val>
                                            <p:strVal val="#ppt_y"/>
                                          </p:val>
                                        </p:tav>
                                      </p:tavLst>
                                    </p:anim>
                                  </p:childTnLst>
                                </p:cTn>
                              </p:par>
                              <p:par>
                                <p:cTn id="61" presetID="2" presetClass="entr" presetSubtype="4" decel="100000" fill="hold" grpId="0" nodeType="withEffect">
                                  <p:stCondLst>
                                    <p:cond delay="0"/>
                                  </p:stCondLst>
                                  <p:childTnLst>
                                    <p:set>
                                      <p:cBhvr>
                                        <p:cTn id="62" dur="1" fill="hold">
                                          <p:stCondLst>
                                            <p:cond delay="0"/>
                                          </p:stCondLst>
                                        </p:cTn>
                                        <p:tgtEl>
                                          <p:spTgt spid="41"/>
                                        </p:tgtEl>
                                        <p:attrNameLst>
                                          <p:attrName>style.visibility</p:attrName>
                                        </p:attrNameLst>
                                      </p:cBhvr>
                                      <p:to>
                                        <p:strVal val="visible"/>
                                      </p:to>
                                    </p:set>
                                    <p:anim calcmode="lin" valueType="num">
                                      <p:cBhvr additive="base">
                                        <p:cTn id="63" dur="1500" fill="hold"/>
                                        <p:tgtEl>
                                          <p:spTgt spid="41"/>
                                        </p:tgtEl>
                                        <p:attrNameLst>
                                          <p:attrName>ppt_x</p:attrName>
                                        </p:attrNameLst>
                                      </p:cBhvr>
                                      <p:tavLst>
                                        <p:tav tm="0">
                                          <p:val>
                                            <p:strVal val="#ppt_x"/>
                                          </p:val>
                                        </p:tav>
                                        <p:tav tm="100000">
                                          <p:val>
                                            <p:strVal val="#ppt_x"/>
                                          </p:val>
                                        </p:tav>
                                      </p:tavLst>
                                    </p:anim>
                                    <p:anim calcmode="lin" valueType="num">
                                      <p:cBhvr additive="base">
                                        <p:cTn id="64" dur="1500" fill="hold"/>
                                        <p:tgtEl>
                                          <p:spTgt spid="41"/>
                                        </p:tgtEl>
                                        <p:attrNameLst>
                                          <p:attrName>ppt_y</p:attrName>
                                        </p:attrNameLst>
                                      </p:cBhvr>
                                      <p:tavLst>
                                        <p:tav tm="0">
                                          <p:val>
                                            <p:strVal val="1+#ppt_h/2"/>
                                          </p:val>
                                        </p:tav>
                                        <p:tav tm="100000">
                                          <p:val>
                                            <p:strVal val="#ppt_y"/>
                                          </p:val>
                                        </p:tav>
                                      </p:tavLst>
                                    </p:anim>
                                  </p:childTnLst>
                                </p:cTn>
                              </p:par>
                              <p:par>
                                <p:cTn id="65" presetID="2" presetClass="entr" presetSubtype="4" decel="100000" fill="hold" grpId="0" nodeType="withEffect">
                                  <p:stCondLst>
                                    <p:cond delay="0"/>
                                  </p:stCondLst>
                                  <p:childTnLst>
                                    <p:set>
                                      <p:cBhvr>
                                        <p:cTn id="66" dur="1" fill="hold">
                                          <p:stCondLst>
                                            <p:cond delay="0"/>
                                          </p:stCondLst>
                                        </p:cTn>
                                        <p:tgtEl>
                                          <p:spTgt spid="42"/>
                                        </p:tgtEl>
                                        <p:attrNameLst>
                                          <p:attrName>style.visibility</p:attrName>
                                        </p:attrNameLst>
                                      </p:cBhvr>
                                      <p:to>
                                        <p:strVal val="visible"/>
                                      </p:to>
                                    </p:set>
                                    <p:anim calcmode="lin" valueType="num">
                                      <p:cBhvr additive="base">
                                        <p:cTn id="67" dur="1500" fill="hold"/>
                                        <p:tgtEl>
                                          <p:spTgt spid="42"/>
                                        </p:tgtEl>
                                        <p:attrNameLst>
                                          <p:attrName>ppt_x</p:attrName>
                                        </p:attrNameLst>
                                      </p:cBhvr>
                                      <p:tavLst>
                                        <p:tav tm="0">
                                          <p:val>
                                            <p:strVal val="#ppt_x"/>
                                          </p:val>
                                        </p:tav>
                                        <p:tav tm="100000">
                                          <p:val>
                                            <p:strVal val="#ppt_x"/>
                                          </p:val>
                                        </p:tav>
                                      </p:tavLst>
                                    </p:anim>
                                    <p:anim calcmode="lin" valueType="num">
                                      <p:cBhvr additive="base">
                                        <p:cTn id="68" dur="1500" fill="hold"/>
                                        <p:tgtEl>
                                          <p:spTgt spid="42"/>
                                        </p:tgtEl>
                                        <p:attrNameLst>
                                          <p:attrName>ppt_y</p:attrName>
                                        </p:attrNameLst>
                                      </p:cBhvr>
                                      <p:tavLst>
                                        <p:tav tm="0">
                                          <p:val>
                                            <p:strVal val="1+#ppt_h/2"/>
                                          </p:val>
                                        </p:tav>
                                        <p:tav tm="100000">
                                          <p:val>
                                            <p:strVal val="#ppt_y"/>
                                          </p:val>
                                        </p:tav>
                                      </p:tavLst>
                                    </p:anim>
                                  </p:childTnLst>
                                </p:cTn>
                              </p:par>
                              <p:par>
                                <p:cTn id="69" presetID="2" presetClass="entr" presetSubtype="4" decel="100000" fill="hold" grpId="0" nodeType="withEffect">
                                  <p:stCondLst>
                                    <p:cond delay="0"/>
                                  </p:stCondLst>
                                  <p:childTnLst>
                                    <p:set>
                                      <p:cBhvr>
                                        <p:cTn id="70" dur="1" fill="hold">
                                          <p:stCondLst>
                                            <p:cond delay="0"/>
                                          </p:stCondLst>
                                        </p:cTn>
                                        <p:tgtEl>
                                          <p:spTgt spid="43"/>
                                        </p:tgtEl>
                                        <p:attrNameLst>
                                          <p:attrName>style.visibility</p:attrName>
                                        </p:attrNameLst>
                                      </p:cBhvr>
                                      <p:to>
                                        <p:strVal val="visible"/>
                                      </p:to>
                                    </p:set>
                                    <p:anim calcmode="lin" valueType="num">
                                      <p:cBhvr additive="base">
                                        <p:cTn id="71" dur="1500" fill="hold"/>
                                        <p:tgtEl>
                                          <p:spTgt spid="43"/>
                                        </p:tgtEl>
                                        <p:attrNameLst>
                                          <p:attrName>ppt_x</p:attrName>
                                        </p:attrNameLst>
                                      </p:cBhvr>
                                      <p:tavLst>
                                        <p:tav tm="0">
                                          <p:val>
                                            <p:strVal val="#ppt_x"/>
                                          </p:val>
                                        </p:tav>
                                        <p:tav tm="100000">
                                          <p:val>
                                            <p:strVal val="#ppt_x"/>
                                          </p:val>
                                        </p:tav>
                                      </p:tavLst>
                                    </p:anim>
                                    <p:anim calcmode="lin" valueType="num">
                                      <p:cBhvr additive="base">
                                        <p:cTn id="72" dur="1500" fill="hold"/>
                                        <p:tgtEl>
                                          <p:spTgt spid="43"/>
                                        </p:tgtEl>
                                        <p:attrNameLst>
                                          <p:attrName>ppt_y</p:attrName>
                                        </p:attrNameLst>
                                      </p:cBhvr>
                                      <p:tavLst>
                                        <p:tav tm="0">
                                          <p:val>
                                            <p:strVal val="1+#ppt_h/2"/>
                                          </p:val>
                                        </p:tav>
                                        <p:tav tm="100000">
                                          <p:val>
                                            <p:strVal val="#ppt_y"/>
                                          </p:val>
                                        </p:tav>
                                      </p:tavLst>
                                    </p:anim>
                                  </p:childTnLst>
                                </p:cTn>
                              </p:par>
                              <p:par>
                                <p:cTn id="73" presetID="2" presetClass="entr" presetSubtype="4" decel="100000" fill="hold" grpId="0" nodeType="withEffect">
                                  <p:stCondLst>
                                    <p:cond delay="0"/>
                                  </p:stCondLst>
                                  <p:childTnLst>
                                    <p:set>
                                      <p:cBhvr>
                                        <p:cTn id="74" dur="1" fill="hold">
                                          <p:stCondLst>
                                            <p:cond delay="0"/>
                                          </p:stCondLst>
                                        </p:cTn>
                                        <p:tgtEl>
                                          <p:spTgt spid="44"/>
                                        </p:tgtEl>
                                        <p:attrNameLst>
                                          <p:attrName>style.visibility</p:attrName>
                                        </p:attrNameLst>
                                      </p:cBhvr>
                                      <p:to>
                                        <p:strVal val="visible"/>
                                      </p:to>
                                    </p:set>
                                    <p:anim calcmode="lin" valueType="num">
                                      <p:cBhvr additive="base">
                                        <p:cTn id="75" dur="1500" fill="hold"/>
                                        <p:tgtEl>
                                          <p:spTgt spid="44"/>
                                        </p:tgtEl>
                                        <p:attrNameLst>
                                          <p:attrName>ppt_x</p:attrName>
                                        </p:attrNameLst>
                                      </p:cBhvr>
                                      <p:tavLst>
                                        <p:tav tm="0">
                                          <p:val>
                                            <p:strVal val="#ppt_x"/>
                                          </p:val>
                                        </p:tav>
                                        <p:tav tm="100000">
                                          <p:val>
                                            <p:strVal val="#ppt_x"/>
                                          </p:val>
                                        </p:tav>
                                      </p:tavLst>
                                    </p:anim>
                                    <p:anim calcmode="lin" valueType="num">
                                      <p:cBhvr additive="base">
                                        <p:cTn id="76" dur="1500" fill="hold"/>
                                        <p:tgtEl>
                                          <p:spTgt spid="44"/>
                                        </p:tgtEl>
                                        <p:attrNameLst>
                                          <p:attrName>ppt_y</p:attrName>
                                        </p:attrNameLst>
                                      </p:cBhvr>
                                      <p:tavLst>
                                        <p:tav tm="0">
                                          <p:val>
                                            <p:strVal val="1+#ppt_h/2"/>
                                          </p:val>
                                        </p:tav>
                                        <p:tav tm="100000">
                                          <p:val>
                                            <p:strVal val="#ppt_y"/>
                                          </p:val>
                                        </p:tav>
                                      </p:tavLst>
                                    </p:anim>
                                  </p:childTnLst>
                                </p:cTn>
                              </p:par>
                              <p:par>
                                <p:cTn id="77" presetID="2" presetClass="entr" presetSubtype="4" decel="100000" fill="hold" grpId="0" nodeType="withEffect">
                                  <p:stCondLst>
                                    <p:cond delay="0"/>
                                  </p:stCondLst>
                                  <p:childTnLst>
                                    <p:set>
                                      <p:cBhvr>
                                        <p:cTn id="78" dur="1" fill="hold">
                                          <p:stCondLst>
                                            <p:cond delay="0"/>
                                          </p:stCondLst>
                                        </p:cTn>
                                        <p:tgtEl>
                                          <p:spTgt spid="45"/>
                                        </p:tgtEl>
                                        <p:attrNameLst>
                                          <p:attrName>style.visibility</p:attrName>
                                        </p:attrNameLst>
                                      </p:cBhvr>
                                      <p:to>
                                        <p:strVal val="visible"/>
                                      </p:to>
                                    </p:set>
                                    <p:anim calcmode="lin" valueType="num">
                                      <p:cBhvr additive="base">
                                        <p:cTn id="79" dur="1500" fill="hold"/>
                                        <p:tgtEl>
                                          <p:spTgt spid="45"/>
                                        </p:tgtEl>
                                        <p:attrNameLst>
                                          <p:attrName>ppt_x</p:attrName>
                                        </p:attrNameLst>
                                      </p:cBhvr>
                                      <p:tavLst>
                                        <p:tav tm="0">
                                          <p:val>
                                            <p:strVal val="#ppt_x"/>
                                          </p:val>
                                        </p:tav>
                                        <p:tav tm="100000">
                                          <p:val>
                                            <p:strVal val="#ppt_x"/>
                                          </p:val>
                                        </p:tav>
                                      </p:tavLst>
                                    </p:anim>
                                    <p:anim calcmode="lin" valueType="num">
                                      <p:cBhvr additive="base">
                                        <p:cTn id="80" dur="1500" fill="hold"/>
                                        <p:tgtEl>
                                          <p:spTgt spid="45"/>
                                        </p:tgtEl>
                                        <p:attrNameLst>
                                          <p:attrName>ppt_y</p:attrName>
                                        </p:attrNameLst>
                                      </p:cBhvr>
                                      <p:tavLst>
                                        <p:tav tm="0">
                                          <p:val>
                                            <p:strVal val="1+#ppt_h/2"/>
                                          </p:val>
                                        </p:tav>
                                        <p:tav tm="100000">
                                          <p:val>
                                            <p:strVal val="#ppt_y"/>
                                          </p:val>
                                        </p:tav>
                                      </p:tavLst>
                                    </p:anim>
                                  </p:childTnLst>
                                </p:cTn>
                              </p:par>
                              <p:par>
                                <p:cTn id="81" presetID="2" presetClass="entr" presetSubtype="4" decel="100000" fill="hold" grpId="0" nodeType="withEffect">
                                  <p:stCondLst>
                                    <p:cond delay="0"/>
                                  </p:stCondLst>
                                  <p:childTnLst>
                                    <p:set>
                                      <p:cBhvr>
                                        <p:cTn id="82" dur="1" fill="hold">
                                          <p:stCondLst>
                                            <p:cond delay="0"/>
                                          </p:stCondLst>
                                        </p:cTn>
                                        <p:tgtEl>
                                          <p:spTgt spid="46"/>
                                        </p:tgtEl>
                                        <p:attrNameLst>
                                          <p:attrName>style.visibility</p:attrName>
                                        </p:attrNameLst>
                                      </p:cBhvr>
                                      <p:to>
                                        <p:strVal val="visible"/>
                                      </p:to>
                                    </p:set>
                                    <p:anim calcmode="lin" valueType="num">
                                      <p:cBhvr additive="base">
                                        <p:cTn id="83" dur="1500" fill="hold"/>
                                        <p:tgtEl>
                                          <p:spTgt spid="46"/>
                                        </p:tgtEl>
                                        <p:attrNameLst>
                                          <p:attrName>ppt_x</p:attrName>
                                        </p:attrNameLst>
                                      </p:cBhvr>
                                      <p:tavLst>
                                        <p:tav tm="0">
                                          <p:val>
                                            <p:strVal val="#ppt_x"/>
                                          </p:val>
                                        </p:tav>
                                        <p:tav tm="100000">
                                          <p:val>
                                            <p:strVal val="#ppt_x"/>
                                          </p:val>
                                        </p:tav>
                                      </p:tavLst>
                                    </p:anim>
                                    <p:anim calcmode="lin" valueType="num">
                                      <p:cBhvr additive="base">
                                        <p:cTn id="84" dur="1500" fill="hold"/>
                                        <p:tgtEl>
                                          <p:spTgt spid="46"/>
                                        </p:tgtEl>
                                        <p:attrNameLst>
                                          <p:attrName>ppt_y</p:attrName>
                                        </p:attrNameLst>
                                      </p:cBhvr>
                                      <p:tavLst>
                                        <p:tav tm="0">
                                          <p:val>
                                            <p:strVal val="1+#ppt_h/2"/>
                                          </p:val>
                                        </p:tav>
                                        <p:tav tm="100000">
                                          <p:val>
                                            <p:strVal val="#ppt_y"/>
                                          </p:val>
                                        </p:tav>
                                      </p:tavLst>
                                    </p:anim>
                                  </p:childTnLst>
                                </p:cTn>
                              </p:par>
                              <p:par>
                                <p:cTn id="85" presetID="2" presetClass="entr" presetSubtype="4" decel="100000" fill="hold" grpId="0" nodeType="withEffect">
                                  <p:stCondLst>
                                    <p:cond delay="0"/>
                                  </p:stCondLst>
                                  <p:childTnLst>
                                    <p:set>
                                      <p:cBhvr>
                                        <p:cTn id="86" dur="1" fill="hold">
                                          <p:stCondLst>
                                            <p:cond delay="0"/>
                                          </p:stCondLst>
                                        </p:cTn>
                                        <p:tgtEl>
                                          <p:spTgt spid="47"/>
                                        </p:tgtEl>
                                        <p:attrNameLst>
                                          <p:attrName>style.visibility</p:attrName>
                                        </p:attrNameLst>
                                      </p:cBhvr>
                                      <p:to>
                                        <p:strVal val="visible"/>
                                      </p:to>
                                    </p:set>
                                    <p:anim calcmode="lin" valueType="num">
                                      <p:cBhvr additive="base">
                                        <p:cTn id="87" dur="1500" fill="hold"/>
                                        <p:tgtEl>
                                          <p:spTgt spid="47"/>
                                        </p:tgtEl>
                                        <p:attrNameLst>
                                          <p:attrName>ppt_x</p:attrName>
                                        </p:attrNameLst>
                                      </p:cBhvr>
                                      <p:tavLst>
                                        <p:tav tm="0">
                                          <p:val>
                                            <p:strVal val="#ppt_x"/>
                                          </p:val>
                                        </p:tav>
                                        <p:tav tm="100000">
                                          <p:val>
                                            <p:strVal val="#ppt_x"/>
                                          </p:val>
                                        </p:tav>
                                      </p:tavLst>
                                    </p:anim>
                                    <p:anim calcmode="lin" valueType="num">
                                      <p:cBhvr additive="base">
                                        <p:cTn id="88" dur="1500" fill="hold"/>
                                        <p:tgtEl>
                                          <p:spTgt spid="47"/>
                                        </p:tgtEl>
                                        <p:attrNameLst>
                                          <p:attrName>ppt_y</p:attrName>
                                        </p:attrNameLst>
                                      </p:cBhvr>
                                      <p:tavLst>
                                        <p:tav tm="0">
                                          <p:val>
                                            <p:strVal val="1+#ppt_h/2"/>
                                          </p:val>
                                        </p:tav>
                                        <p:tav tm="100000">
                                          <p:val>
                                            <p:strVal val="#ppt_y"/>
                                          </p:val>
                                        </p:tav>
                                      </p:tavLst>
                                    </p:anim>
                                  </p:childTnLst>
                                </p:cTn>
                              </p:par>
                              <p:par>
                                <p:cTn id="89" presetID="2" presetClass="entr" presetSubtype="4" decel="100000" fill="hold" grpId="0" nodeType="withEffect">
                                  <p:stCondLst>
                                    <p:cond delay="0"/>
                                  </p:stCondLst>
                                  <p:childTnLst>
                                    <p:set>
                                      <p:cBhvr>
                                        <p:cTn id="90" dur="1" fill="hold">
                                          <p:stCondLst>
                                            <p:cond delay="0"/>
                                          </p:stCondLst>
                                        </p:cTn>
                                        <p:tgtEl>
                                          <p:spTgt spid="60"/>
                                        </p:tgtEl>
                                        <p:attrNameLst>
                                          <p:attrName>style.visibility</p:attrName>
                                        </p:attrNameLst>
                                      </p:cBhvr>
                                      <p:to>
                                        <p:strVal val="visible"/>
                                      </p:to>
                                    </p:set>
                                    <p:anim calcmode="lin" valueType="num">
                                      <p:cBhvr additive="base">
                                        <p:cTn id="91" dur="1500" fill="hold"/>
                                        <p:tgtEl>
                                          <p:spTgt spid="60"/>
                                        </p:tgtEl>
                                        <p:attrNameLst>
                                          <p:attrName>ppt_x</p:attrName>
                                        </p:attrNameLst>
                                      </p:cBhvr>
                                      <p:tavLst>
                                        <p:tav tm="0">
                                          <p:val>
                                            <p:strVal val="#ppt_x"/>
                                          </p:val>
                                        </p:tav>
                                        <p:tav tm="100000">
                                          <p:val>
                                            <p:strVal val="#ppt_x"/>
                                          </p:val>
                                        </p:tav>
                                      </p:tavLst>
                                    </p:anim>
                                    <p:anim calcmode="lin" valueType="num">
                                      <p:cBhvr additive="base">
                                        <p:cTn id="92" dur="1500" fill="hold"/>
                                        <p:tgtEl>
                                          <p:spTgt spid="60"/>
                                        </p:tgtEl>
                                        <p:attrNameLst>
                                          <p:attrName>ppt_y</p:attrName>
                                        </p:attrNameLst>
                                      </p:cBhvr>
                                      <p:tavLst>
                                        <p:tav tm="0">
                                          <p:val>
                                            <p:strVal val="1+#ppt_h/2"/>
                                          </p:val>
                                        </p:tav>
                                        <p:tav tm="100000">
                                          <p:val>
                                            <p:strVal val="#ppt_y"/>
                                          </p:val>
                                        </p:tav>
                                      </p:tavLst>
                                    </p:anim>
                                  </p:childTnLst>
                                </p:cTn>
                              </p:par>
                              <p:par>
                                <p:cTn id="93" presetID="2" presetClass="entr" presetSubtype="4" decel="100000" fill="hold" grpId="0" nodeType="withEffect">
                                  <p:stCondLst>
                                    <p:cond delay="0"/>
                                  </p:stCondLst>
                                  <p:childTnLst>
                                    <p:set>
                                      <p:cBhvr>
                                        <p:cTn id="94" dur="1" fill="hold">
                                          <p:stCondLst>
                                            <p:cond delay="0"/>
                                          </p:stCondLst>
                                        </p:cTn>
                                        <p:tgtEl>
                                          <p:spTgt spid="51"/>
                                        </p:tgtEl>
                                        <p:attrNameLst>
                                          <p:attrName>style.visibility</p:attrName>
                                        </p:attrNameLst>
                                      </p:cBhvr>
                                      <p:to>
                                        <p:strVal val="visible"/>
                                      </p:to>
                                    </p:set>
                                    <p:anim calcmode="lin" valueType="num">
                                      <p:cBhvr additive="base">
                                        <p:cTn id="95" dur="1500" fill="hold"/>
                                        <p:tgtEl>
                                          <p:spTgt spid="51"/>
                                        </p:tgtEl>
                                        <p:attrNameLst>
                                          <p:attrName>ppt_x</p:attrName>
                                        </p:attrNameLst>
                                      </p:cBhvr>
                                      <p:tavLst>
                                        <p:tav tm="0">
                                          <p:val>
                                            <p:strVal val="#ppt_x"/>
                                          </p:val>
                                        </p:tav>
                                        <p:tav tm="100000">
                                          <p:val>
                                            <p:strVal val="#ppt_x"/>
                                          </p:val>
                                        </p:tav>
                                      </p:tavLst>
                                    </p:anim>
                                    <p:anim calcmode="lin" valueType="num">
                                      <p:cBhvr additive="base">
                                        <p:cTn id="96" dur="1500" fill="hold"/>
                                        <p:tgtEl>
                                          <p:spTgt spid="51"/>
                                        </p:tgtEl>
                                        <p:attrNameLst>
                                          <p:attrName>ppt_y</p:attrName>
                                        </p:attrNameLst>
                                      </p:cBhvr>
                                      <p:tavLst>
                                        <p:tav tm="0">
                                          <p:val>
                                            <p:strVal val="1+#ppt_h/2"/>
                                          </p:val>
                                        </p:tav>
                                        <p:tav tm="100000">
                                          <p:val>
                                            <p:strVal val="#ppt_y"/>
                                          </p:val>
                                        </p:tav>
                                      </p:tavLst>
                                    </p:anim>
                                  </p:childTnLst>
                                </p:cTn>
                              </p:par>
                              <p:par>
                                <p:cTn id="97" presetID="2" presetClass="entr" presetSubtype="4" decel="100000" fill="hold" grpId="0" nodeType="withEffect">
                                  <p:stCondLst>
                                    <p:cond delay="0"/>
                                  </p:stCondLst>
                                  <p:childTnLst>
                                    <p:set>
                                      <p:cBhvr>
                                        <p:cTn id="98" dur="1" fill="hold">
                                          <p:stCondLst>
                                            <p:cond delay="0"/>
                                          </p:stCondLst>
                                        </p:cTn>
                                        <p:tgtEl>
                                          <p:spTgt spid="61"/>
                                        </p:tgtEl>
                                        <p:attrNameLst>
                                          <p:attrName>style.visibility</p:attrName>
                                        </p:attrNameLst>
                                      </p:cBhvr>
                                      <p:to>
                                        <p:strVal val="visible"/>
                                      </p:to>
                                    </p:set>
                                    <p:anim calcmode="lin" valueType="num">
                                      <p:cBhvr additive="base">
                                        <p:cTn id="99" dur="1500" fill="hold"/>
                                        <p:tgtEl>
                                          <p:spTgt spid="61"/>
                                        </p:tgtEl>
                                        <p:attrNameLst>
                                          <p:attrName>ppt_x</p:attrName>
                                        </p:attrNameLst>
                                      </p:cBhvr>
                                      <p:tavLst>
                                        <p:tav tm="0">
                                          <p:val>
                                            <p:strVal val="#ppt_x"/>
                                          </p:val>
                                        </p:tav>
                                        <p:tav tm="100000">
                                          <p:val>
                                            <p:strVal val="#ppt_x"/>
                                          </p:val>
                                        </p:tav>
                                      </p:tavLst>
                                    </p:anim>
                                    <p:anim calcmode="lin" valueType="num">
                                      <p:cBhvr additive="base">
                                        <p:cTn id="100" dur="1500" fill="hold"/>
                                        <p:tgtEl>
                                          <p:spTgt spid="61"/>
                                        </p:tgtEl>
                                        <p:attrNameLst>
                                          <p:attrName>ppt_y</p:attrName>
                                        </p:attrNameLst>
                                      </p:cBhvr>
                                      <p:tavLst>
                                        <p:tav tm="0">
                                          <p:val>
                                            <p:strVal val="1+#ppt_h/2"/>
                                          </p:val>
                                        </p:tav>
                                        <p:tav tm="100000">
                                          <p:val>
                                            <p:strVal val="#ppt_y"/>
                                          </p:val>
                                        </p:tav>
                                      </p:tavLst>
                                    </p:anim>
                                  </p:childTnLst>
                                </p:cTn>
                              </p:par>
                              <p:par>
                                <p:cTn id="101" presetID="2" presetClass="entr" presetSubtype="4" decel="100000" fill="hold" grpId="0" nodeType="withEffect">
                                  <p:stCondLst>
                                    <p:cond delay="0"/>
                                  </p:stCondLst>
                                  <p:childTnLst>
                                    <p:set>
                                      <p:cBhvr>
                                        <p:cTn id="102" dur="1" fill="hold">
                                          <p:stCondLst>
                                            <p:cond delay="0"/>
                                          </p:stCondLst>
                                        </p:cTn>
                                        <p:tgtEl>
                                          <p:spTgt spid="62"/>
                                        </p:tgtEl>
                                        <p:attrNameLst>
                                          <p:attrName>style.visibility</p:attrName>
                                        </p:attrNameLst>
                                      </p:cBhvr>
                                      <p:to>
                                        <p:strVal val="visible"/>
                                      </p:to>
                                    </p:set>
                                    <p:anim calcmode="lin" valueType="num">
                                      <p:cBhvr additive="base">
                                        <p:cTn id="103" dur="1500" fill="hold"/>
                                        <p:tgtEl>
                                          <p:spTgt spid="62"/>
                                        </p:tgtEl>
                                        <p:attrNameLst>
                                          <p:attrName>ppt_x</p:attrName>
                                        </p:attrNameLst>
                                      </p:cBhvr>
                                      <p:tavLst>
                                        <p:tav tm="0">
                                          <p:val>
                                            <p:strVal val="#ppt_x"/>
                                          </p:val>
                                        </p:tav>
                                        <p:tav tm="100000">
                                          <p:val>
                                            <p:strVal val="#ppt_x"/>
                                          </p:val>
                                        </p:tav>
                                      </p:tavLst>
                                    </p:anim>
                                    <p:anim calcmode="lin" valueType="num">
                                      <p:cBhvr additive="base">
                                        <p:cTn id="104" dur="1500" fill="hold"/>
                                        <p:tgtEl>
                                          <p:spTgt spid="6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animBg="1"/>
      <p:bldP spid="10" grpId="0"/>
      <p:bldP spid="11" grpId="0" animBg="1"/>
      <p:bldP spid="12" grpId="0" animBg="1"/>
      <p:bldP spid="13" grpId="0" animBg="1"/>
      <p:bldP spid="14" grpId="0" animBg="1"/>
      <p:bldP spid="15" grpId="0" animBg="1"/>
      <p:bldP spid="16" grpId="0" animBg="1"/>
      <p:bldP spid="30" grpId="0"/>
      <p:bldP spid="31" grpId="0" animBg="1"/>
      <p:bldP spid="32" grpId="0" animBg="1"/>
      <p:bldP spid="33" grpId="0" animBg="1"/>
      <p:bldP spid="34" grpId="0" animBg="1"/>
      <p:bldP spid="35" grpId="0" animBg="1"/>
      <p:bldP spid="36" grpId="0" animBg="1"/>
      <p:bldP spid="41" grpId="0"/>
      <p:bldP spid="42" grpId="0" animBg="1"/>
      <p:bldP spid="43" grpId="0" animBg="1"/>
      <p:bldP spid="44" grpId="0" animBg="1"/>
      <p:bldP spid="45" grpId="0" animBg="1"/>
      <p:bldP spid="46" grpId="0" animBg="1"/>
      <p:bldP spid="47" grpId="0" animBg="1"/>
      <p:bldP spid="61" grpId="0"/>
      <p:bldP spid="62" grpId="0"/>
      <p:bldP spid="60" grpId="0" animBg="1"/>
    </p:bldLst>
  </p:timing>
</p:sld>
</file>

<file path=ppt/slides/slide22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1" name="Rectangle 50">
            <a:extLst>
              <a:ext uri="{FF2B5EF4-FFF2-40B4-BE49-F238E27FC236}">
                <a16:creationId xmlns:a16="http://schemas.microsoft.com/office/drawing/2014/main" id="{F91F977A-BC22-4856-87C7-0A23D72C13BF}"/>
              </a:ext>
            </a:extLst>
          </p:cNvPr>
          <p:cNvSpPr/>
          <p:nvPr/>
        </p:nvSpPr>
        <p:spPr>
          <a:xfrm flipH="1">
            <a:off x="15810402" y="1603512"/>
            <a:ext cx="4813539" cy="10500126"/>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a:extLst>
              <a:ext uri="{FF2B5EF4-FFF2-40B4-BE49-F238E27FC236}">
                <a16:creationId xmlns:a16="http://schemas.microsoft.com/office/drawing/2014/main" id="{645F4B8F-E927-4C72-A63A-2018EB386C56}"/>
              </a:ext>
            </a:extLst>
          </p:cNvPr>
          <p:cNvSpPr txBox="1"/>
          <p:nvPr/>
        </p:nvSpPr>
        <p:spPr>
          <a:xfrm>
            <a:off x="5607169" y="5937813"/>
            <a:ext cx="3658374" cy="400110"/>
          </a:xfrm>
          <a:prstGeom prst="rect">
            <a:avLst/>
          </a:prstGeom>
          <a:noFill/>
        </p:spPr>
        <p:txBody>
          <a:bodyPr wrap="none" lIns="0" rtlCol="0">
            <a:spAutoFit/>
          </a:bodyPr>
          <a:lstStyle/>
          <a:p>
            <a:pPr algn="l"/>
            <a:r>
              <a:rPr lang="en-US" sz="2000" b="1">
                <a:latin typeface="+mj-lt"/>
              </a:rPr>
              <a:t>Amazing photos name #001</a:t>
            </a:r>
          </a:p>
        </p:txBody>
      </p:sp>
      <p:sp>
        <p:nvSpPr>
          <p:cNvPr id="11" name="TextBox 10">
            <a:extLst>
              <a:ext uri="{FF2B5EF4-FFF2-40B4-BE49-F238E27FC236}">
                <a16:creationId xmlns:a16="http://schemas.microsoft.com/office/drawing/2014/main" id="{7469116E-957D-46A7-B796-CC9FE72EB47D}"/>
              </a:ext>
            </a:extLst>
          </p:cNvPr>
          <p:cNvSpPr txBox="1"/>
          <p:nvPr/>
        </p:nvSpPr>
        <p:spPr>
          <a:xfrm>
            <a:off x="5607169" y="6465260"/>
            <a:ext cx="814647" cy="307777"/>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Business</a:t>
            </a:r>
          </a:p>
        </p:txBody>
      </p:sp>
      <p:sp>
        <p:nvSpPr>
          <p:cNvPr id="12" name="TextBox 11">
            <a:extLst>
              <a:ext uri="{FF2B5EF4-FFF2-40B4-BE49-F238E27FC236}">
                <a16:creationId xmlns:a16="http://schemas.microsoft.com/office/drawing/2014/main" id="{07D64508-FC2A-4BB1-82F8-A92FDE513BE2}"/>
              </a:ext>
            </a:extLst>
          </p:cNvPr>
          <p:cNvSpPr txBox="1"/>
          <p:nvPr/>
        </p:nvSpPr>
        <p:spPr>
          <a:xfrm>
            <a:off x="6489939" y="6465260"/>
            <a:ext cx="815288" cy="307777"/>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Portfolio</a:t>
            </a:r>
          </a:p>
        </p:txBody>
      </p:sp>
      <p:sp>
        <p:nvSpPr>
          <p:cNvPr id="13" name="TextBox 12">
            <a:extLst>
              <a:ext uri="{FF2B5EF4-FFF2-40B4-BE49-F238E27FC236}">
                <a16:creationId xmlns:a16="http://schemas.microsoft.com/office/drawing/2014/main" id="{7C592E53-8F70-4F83-8DC1-D6681B0D2384}"/>
              </a:ext>
            </a:extLst>
          </p:cNvPr>
          <p:cNvSpPr txBox="1"/>
          <p:nvPr/>
        </p:nvSpPr>
        <p:spPr>
          <a:xfrm>
            <a:off x="7373350" y="6465260"/>
            <a:ext cx="412292" cy="307777"/>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Art</a:t>
            </a:r>
          </a:p>
        </p:txBody>
      </p:sp>
      <p:sp>
        <p:nvSpPr>
          <p:cNvPr id="14" name="TextBox 13">
            <a:extLst>
              <a:ext uri="{FF2B5EF4-FFF2-40B4-BE49-F238E27FC236}">
                <a16:creationId xmlns:a16="http://schemas.microsoft.com/office/drawing/2014/main" id="{B35041B7-99B2-4E85-9C1C-76911039815B}"/>
              </a:ext>
            </a:extLst>
          </p:cNvPr>
          <p:cNvSpPr txBox="1"/>
          <p:nvPr/>
        </p:nvSpPr>
        <p:spPr>
          <a:xfrm>
            <a:off x="7853765" y="6465260"/>
            <a:ext cx="949299" cy="307777"/>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Discussion</a:t>
            </a:r>
          </a:p>
        </p:txBody>
      </p:sp>
      <p:sp>
        <p:nvSpPr>
          <p:cNvPr id="15" name="TextBox 14">
            <a:extLst>
              <a:ext uri="{FF2B5EF4-FFF2-40B4-BE49-F238E27FC236}">
                <a16:creationId xmlns:a16="http://schemas.microsoft.com/office/drawing/2014/main" id="{F97B896B-05AD-4AA0-A828-773D17773A55}"/>
              </a:ext>
            </a:extLst>
          </p:cNvPr>
          <p:cNvSpPr txBox="1"/>
          <p:nvPr/>
        </p:nvSpPr>
        <p:spPr>
          <a:xfrm>
            <a:off x="8871187" y="6465260"/>
            <a:ext cx="585417" cy="307777"/>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Chart</a:t>
            </a:r>
          </a:p>
        </p:txBody>
      </p:sp>
      <p:sp>
        <p:nvSpPr>
          <p:cNvPr id="16" name="TextBox 15">
            <a:extLst>
              <a:ext uri="{FF2B5EF4-FFF2-40B4-BE49-F238E27FC236}">
                <a16:creationId xmlns:a16="http://schemas.microsoft.com/office/drawing/2014/main" id="{DB8BA7F2-11B5-400A-B205-F77E1CDAF542}"/>
              </a:ext>
            </a:extLst>
          </p:cNvPr>
          <p:cNvSpPr txBox="1"/>
          <p:nvPr/>
        </p:nvSpPr>
        <p:spPr>
          <a:xfrm>
            <a:off x="9524727" y="6465260"/>
            <a:ext cx="542136" cy="307777"/>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Deck</a:t>
            </a:r>
          </a:p>
        </p:txBody>
      </p:sp>
      <p:sp>
        <p:nvSpPr>
          <p:cNvPr id="30" name="TextBox 29">
            <a:extLst>
              <a:ext uri="{FF2B5EF4-FFF2-40B4-BE49-F238E27FC236}">
                <a16:creationId xmlns:a16="http://schemas.microsoft.com/office/drawing/2014/main" id="{62254D34-B31F-40F4-A73D-98DB36AA30B7}"/>
              </a:ext>
            </a:extLst>
          </p:cNvPr>
          <p:cNvSpPr txBox="1"/>
          <p:nvPr/>
        </p:nvSpPr>
        <p:spPr>
          <a:xfrm>
            <a:off x="5607169" y="11259426"/>
            <a:ext cx="3658374" cy="404416"/>
          </a:xfrm>
          <a:prstGeom prst="rect">
            <a:avLst/>
          </a:prstGeom>
          <a:noFill/>
        </p:spPr>
        <p:txBody>
          <a:bodyPr wrap="none" lIns="0" rtlCol="0">
            <a:spAutoFit/>
          </a:bodyPr>
          <a:lstStyle/>
          <a:p>
            <a:pPr algn="l"/>
            <a:r>
              <a:rPr lang="en-US" sz="2000" b="1">
                <a:latin typeface="+mj-lt"/>
              </a:rPr>
              <a:t>Amazing photos name #001</a:t>
            </a:r>
          </a:p>
        </p:txBody>
      </p:sp>
      <p:sp>
        <p:nvSpPr>
          <p:cNvPr id="31" name="TextBox 30">
            <a:extLst>
              <a:ext uri="{FF2B5EF4-FFF2-40B4-BE49-F238E27FC236}">
                <a16:creationId xmlns:a16="http://schemas.microsoft.com/office/drawing/2014/main" id="{4F3AD53F-77A7-4BCA-B604-F67D00DFA48B}"/>
              </a:ext>
            </a:extLst>
          </p:cNvPr>
          <p:cNvSpPr txBox="1"/>
          <p:nvPr/>
        </p:nvSpPr>
        <p:spPr>
          <a:xfrm>
            <a:off x="5607169" y="11792549"/>
            <a:ext cx="814647" cy="311089"/>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Business</a:t>
            </a:r>
          </a:p>
        </p:txBody>
      </p:sp>
      <p:sp>
        <p:nvSpPr>
          <p:cNvPr id="32" name="TextBox 31">
            <a:extLst>
              <a:ext uri="{FF2B5EF4-FFF2-40B4-BE49-F238E27FC236}">
                <a16:creationId xmlns:a16="http://schemas.microsoft.com/office/drawing/2014/main" id="{009DF01A-8931-46FB-8C1E-4E3838BE32AC}"/>
              </a:ext>
            </a:extLst>
          </p:cNvPr>
          <p:cNvSpPr txBox="1"/>
          <p:nvPr/>
        </p:nvSpPr>
        <p:spPr>
          <a:xfrm>
            <a:off x="6489939" y="11792549"/>
            <a:ext cx="815288" cy="311089"/>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Portfolio</a:t>
            </a:r>
          </a:p>
        </p:txBody>
      </p:sp>
      <p:sp>
        <p:nvSpPr>
          <p:cNvPr id="33" name="TextBox 32">
            <a:extLst>
              <a:ext uri="{FF2B5EF4-FFF2-40B4-BE49-F238E27FC236}">
                <a16:creationId xmlns:a16="http://schemas.microsoft.com/office/drawing/2014/main" id="{734D951D-8A2C-47C5-8158-51F1384152E8}"/>
              </a:ext>
            </a:extLst>
          </p:cNvPr>
          <p:cNvSpPr txBox="1"/>
          <p:nvPr/>
        </p:nvSpPr>
        <p:spPr>
          <a:xfrm>
            <a:off x="7373350" y="11792549"/>
            <a:ext cx="412292" cy="311089"/>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Art</a:t>
            </a:r>
          </a:p>
        </p:txBody>
      </p:sp>
      <p:sp>
        <p:nvSpPr>
          <p:cNvPr id="34" name="TextBox 33">
            <a:extLst>
              <a:ext uri="{FF2B5EF4-FFF2-40B4-BE49-F238E27FC236}">
                <a16:creationId xmlns:a16="http://schemas.microsoft.com/office/drawing/2014/main" id="{B94477A9-9514-4E7D-AE0C-0301ED247596}"/>
              </a:ext>
            </a:extLst>
          </p:cNvPr>
          <p:cNvSpPr txBox="1"/>
          <p:nvPr/>
        </p:nvSpPr>
        <p:spPr>
          <a:xfrm>
            <a:off x="7853765" y="11792549"/>
            <a:ext cx="949299" cy="311089"/>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Discussion</a:t>
            </a:r>
          </a:p>
        </p:txBody>
      </p:sp>
      <p:sp>
        <p:nvSpPr>
          <p:cNvPr id="35" name="TextBox 34">
            <a:extLst>
              <a:ext uri="{FF2B5EF4-FFF2-40B4-BE49-F238E27FC236}">
                <a16:creationId xmlns:a16="http://schemas.microsoft.com/office/drawing/2014/main" id="{3B7F5C75-F597-4644-80BC-AB1D2ED4C763}"/>
              </a:ext>
            </a:extLst>
          </p:cNvPr>
          <p:cNvSpPr txBox="1"/>
          <p:nvPr/>
        </p:nvSpPr>
        <p:spPr>
          <a:xfrm>
            <a:off x="8871187" y="11792549"/>
            <a:ext cx="585417" cy="311089"/>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Chart</a:t>
            </a:r>
          </a:p>
        </p:txBody>
      </p:sp>
      <p:sp>
        <p:nvSpPr>
          <p:cNvPr id="36" name="TextBox 35">
            <a:extLst>
              <a:ext uri="{FF2B5EF4-FFF2-40B4-BE49-F238E27FC236}">
                <a16:creationId xmlns:a16="http://schemas.microsoft.com/office/drawing/2014/main" id="{4682A445-9E74-4324-A7BE-CBC42A22E5E6}"/>
              </a:ext>
            </a:extLst>
          </p:cNvPr>
          <p:cNvSpPr txBox="1"/>
          <p:nvPr/>
        </p:nvSpPr>
        <p:spPr>
          <a:xfrm>
            <a:off x="9524727" y="11792549"/>
            <a:ext cx="542136" cy="311089"/>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Deck</a:t>
            </a:r>
          </a:p>
        </p:txBody>
      </p:sp>
      <p:sp>
        <p:nvSpPr>
          <p:cNvPr id="41" name="TextBox 40">
            <a:extLst>
              <a:ext uri="{FF2B5EF4-FFF2-40B4-BE49-F238E27FC236}">
                <a16:creationId xmlns:a16="http://schemas.microsoft.com/office/drawing/2014/main" id="{48B06CB2-DA3A-4360-A2C7-916C09CDF7B4}"/>
              </a:ext>
            </a:extLst>
          </p:cNvPr>
          <p:cNvSpPr txBox="1"/>
          <p:nvPr/>
        </p:nvSpPr>
        <p:spPr>
          <a:xfrm>
            <a:off x="10708787" y="10052613"/>
            <a:ext cx="3658374" cy="400110"/>
          </a:xfrm>
          <a:prstGeom prst="rect">
            <a:avLst/>
          </a:prstGeom>
          <a:noFill/>
        </p:spPr>
        <p:txBody>
          <a:bodyPr wrap="none" lIns="0" rtlCol="0">
            <a:spAutoFit/>
          </a:bodyPr>
          <a:lstStyle/>
          <a:p>
            <a:pPr algn="l"/>
            <a:r>
              <a:rPr lang="en-US" sz="2000" b="1">
                <a:latin typeface="+mj-lt"/>
              </a:rPr>
              <a:t>Amazing photos name #001</a:t>
            </a:r>
          </a:p>
        </p:txBody>
      </p:sp>
      <p:sp>
        <p:nvSpPr>
          <p:cNvPr id="42" name="TextBox 41">
            <a:extLst>
              <a:ext uri="{FF2B5EF4-FFF2-40B4-BE49-F238E27FC236}">
                <a16:creationId xmlns:a16="http://schemas.microsoft.com/office/drawing/2014/main" id="{B43FE0E3-DF8E-41E1-828E-1BB5A0024E2E}"/>
              </a:ext>
            </a:extLst>
          </p:cNvPr>
          <p:cNvSpPr txBox="1"/>
          <p:nvPr/>
        </p:nvSpPr>
        <p:spPr>
          <a:xfrm>
            <a:off x="10708787" y="10580060"/>
            <a:ext cx="814647" cy="307777"/>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Business</a:t>
            </a:r>
          </a:p>
        </p:txBody>
      </p:sp>
      <p:sp>
        <p:nvSpPr>
          <p:cNvPr id="43" name="TextBox 42">
            <a:extLst>
              <a:ext uri="{FF2B5EF4-FFF2-40B4-BE49-F238E27FC236}">
                <a16:creationId xmlns:a16="http://schemas.microsoft.com/office/drawing/2014/main" id="{C43DD43F-BD51-46E9-8A49-D415CA446D55}"/>
              </a:ext>
            </a:extLst>
          </p:cNvPr>
          <p:cNvSpPr txBox="1"/>
          <p:nvPr/>
        </p:nvSpPr>
        <p:spPr>
          <a:xfrm>
            <a:off x="11591557" y="10580060"/>
            <a:ext cx="815288" cy="307777"/>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Portfolio</a:t>
            </a:r>
          </a:p>
        </p:txBody>
      </p:sp>
      <p:sp>
        <p:nvSpPr>
          <p:cNvPr id="44" name="TextBox 43">
            <a:extLst>
              <a:ext uri="{FF2B5EF4-FFF2-40B4-BE49-F238E27FC236}">
                <a16:creationId xmlns:a16="http://schemas.microsoft.com/office/drawing/2014/main" id="{B61DC92E-9084-4337-AC8D-B85AAF7BD014}"/>
              </a:ext>
            </a:extLst>
          </p:cNvPr>
          <p:cNvSpPr txBox="1"/>
          <p:nvPr/>
        </p:nvSpPr>
        <p:spPr>
          <a:xfrm>
            <a:off x="12474968" y="10580060"/>
            <a:ext cx="412292" cy="307777"/>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Art</a:t>
            </a:r>
          </a:p>
        </p:txBody>
      </p:sp>
      <p:sp>
        <p:nvSpPr>
          <p:cNvPr id="45" name="TextBox 44">
            <a:extLst>
              <a:ext uri="{FF2B5EF4-FFF2-40B4-BE49-F238E27FC236}">
                <a16:creationId xmlns:a16="http://schemas.microsoft.com/office/drawing/2014/main" id="{B5AFA424-5821-4C7B-9743-DABE7391EF7B}"/>
              </a:ext>
            </a:extLst>
          </p:cNvPr>
          <p:cNvSpPr txBox="1"/>
          <p:nvPr/>
        </p:nvSpPr>
        <p:spPr>
          <a:xfrm>
            <a:off x="12955383" y="10580060"/>
            <a:ext cx="949299" cy="307777"/>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Discussion</a:t>
            </a:r>
          </a:p>
        </p:txBody>
      </p:sp>
      <p:sp>
        <p:nvSpPr>
          <p:cNvPr id="46" name="TextBox 45">
            <a:extLst>
              <a:ext uri="{FF2B5EF4-FFF2-40B4-BE49-F238E27FC236}">
                <a16:creationId xmlns:a16="http://schemas.microsoft.com/office/drawing/2014/main" id="{E7A0F60D-AFFD-4985-BEF3-6FF4D67D73EB}"/>
              </a:ext>
            </a:extLst>
          </p:cNvPr>
          <p:cNvSpPr txBox="1"/>
          <p:nvPr/>
        </p:nvSpPr>
        <p:spPr>
          <a:xfrm>
            <a:off x="13972805" y="10580060"/>
            <a:ext cx="585417" cy="307777"/>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Chart</a:t>
            </a:r>
          </a:p>
        </p:txBody>
      </p:sp>
      <p:sp>
        <p:nvSpPr>
          <p:cNvPr id="47" name="TextBox 46">
            <a:extLst>
              <a:ext uri="{FF2B5EF4-FFF2-40B4-BE49-F238E27FC236}">
                <a16:creationId xmlns:a16="http://schemas.microsoft.com/office/drawing/2014/main" id="{95631170-BCEC-4D73-8C5F-EEC56B6CEE9A}"/>
              </a:ext>
            </a:extLst>
          </p:cNvPr>
          <p:cNvSpPr txBox="1"/>
          <p:nvPr/>
        </p:nvSpPr>
        <p:spPr>
          <a:xfrm>
            <a:off x="14626345" y="10580060"/>
            <a:ext cx="542136" cy="307777"/>
          </a:xfrm>
          <a:prstGeom prst="rect">
            <a:avLst/>
          </a:prstGeom>
          <a:solidFill>
            <a:schemeClr val="tx1">
              <a:lumMod val="90000"/>
              <a:lumOff val="10000"/>
              <a:alpha val="9000"/>
            </a:schemeClr>
          </a:solidFill>
        </p:spPr>
        <p:txBody>
          <a:bodyPr wrap="none" rtlCol="0">
            <a:spAutoFit/>
          </a:bodyPr>
          <a:lstStyle/>
          <a:p>
            <a:pPr algn="l"/>
            <a:r>
              <a:rPr lang="en-US" sz="1400">
                <a:solidFill>
                  <a:schemeClr val="tx1">
                    <a:lumMod val="25000"/>
                    <a:lumOff val="75000"/>
                  </a:schemeClr>
                </a:solidFill>
              </a:rPr>
              <a:t>Deck</a:t>
            </a:r>
          </a:p>
        </p:txBody>
      </p:sp>
      <p:sp>
        <p:nvSpPr>
          <p:cNvPr id="61" name="TextBox 60">
            <a:extLst>
              <a:ext uri="{FF2B5EF4-FFF2-40B4-BE49-F238E27FC236}">
                <a16:creationId xmlns:a16="http://schemas.microsoft.com/office/drawing/2014/main" id="{90CFAECA-B8C6-4FAD-B780-3552626C1EA5}"/>
              </a:ext>
            </a:extLst>
          </p:cNvPr>
          <p:cNvSpPr txBox="1"/>
          <p:nvPr/>
        </p:nvSpPr>
        <p:spPr>
          <a:xfrm>
            <a:off x="15915502" y="4501152"/>
            <a:ext cx="4767711" cy="4154984"/>
          </a:xfrm>
          <a:prstGeom prst="rect">
            <a:avLst/>
          </a:prstGeom>
          <a:noFill/>
        </p:spPr>
        <p:txBody>
          <a:bodyPr wrap="square" rtlCol="0">
            <a:spAutoFit/>
          </a:bodyPr>
          <a:lstStyle/>
          <a:p>
            <a:r>
              <a:rPr lang="en-US" sz="4400" b="1">
                <a:latin typeface="+mj-lt"/>
              </a:rPr>
              <a:t>Creating inspiring ideas and building brands that truly matter to people.</a:t>
            </a:r>
          </a:p>
        </p:txBody>
      </p:sp>
      <p:sp>
        <p:nvSpPr>
          <p:cNvPr id="62" name="TextBox 61">
            <a:extLst>
              <a:ext uri="{FF2B5EF4-FFF2-40B4-BE49-F238E27FC236}">
                <a16:creationId xmlns:a16="http://schemas.microsoft.com/office/drawing/2014/main" id="{9090D344-FCD2-4D6F-B4C1-4CC9F8C4CFBB}"/>
              </a:ext>
            </a:extLst>
          </p:cNvPr>
          <p:cNvSpPr txBox="1"/>
          <p:nvPr/>
        </p:nvSpPr>
        <p:spPr>
          <a:xfrm>
            <a:off x="2315470" y="4734342"/>
            <a:ext cx="2569005" cy="4247317"/>
          </a:xfrm>
          <a:prstGeom prst="rect">
            <a:avLst/>
          </a:prstGeom>
          <a:noFill/>
        </p:spPr>
        <p:txBody>
          <a:bodyPr wrap="square" rtlCol="0">
            <a:spAutoFit/>
          </a:bodyPr>
          <a:lstStyle/>
          <a:p>
            <a:r>
              <a:rPr lang="en-US"/>
              <a:t>Pellentesque eget euismod velit, ac hendrerit magna. Etiam sit amet ipsum vehicula, feugiat neque sit amet, gravida ipsum. Nunc risus diam, posuere sed pretium at, dignissim ac dolor. Nunc sed sagittis velit. Nam vehicula felis at pretium bibendum. Mauris dapibus aliquet egestas. Sed maximus aliquam dolor placerat semper.</a:t>
            </a:r>
          </a:p>
        </p:txBody>
      </p:sp>
      <p:sp>
        <p:nvSpPr>
          <p:cNvPr id="3" name="Picture Placeholder 2">
            <a:extLst>
              <a:ext uri="{FF2B5EF4-FFF2-40B4-BE49-F238E27FC236}">
                <a16:creationId xmlns:a16="http://schemas.microsoft.com/office/drawing/2014/main" id="{ED2CD7BD-9256-4BD8-B16F-13CA46E8BB68}"/>
              </a:ext>
            </a:extLst>
          </p:cNvPr>
          <p:cNvSpPr>
            <a:spLocks noGrp="1"/>
          </p:cNvSpPr>
          <p:nvPr>
            <p:ph type="pic" sz="quarter" idx="12"/>
          </p:nvPr>
        </p:nvSpPr>
        <p:spPr/>
      </p:sp>
      <p:sp>
        <p:nvSpPr>
          <p:cNvPr id="5" name="Picture Placeholder 4">
            <a:extLst>
              <a:ext uri="{FF2B5EF4-FFF2-40B4-BE49-F238E27FC236}">
                <a16:creationId xmlns:a16="http://schemas.microsoft.com/office/drawing/2014/main" id="{5EBE64DB-3E2E-47E9-9A5B-A11DAF99FC8A}"/>
              </a:ext>
            </a:extLst>
          </p:cNvPr>
          <p:cNvSpPr>
            <a:spLocks noGrp="1"/>
          </p:cNvSpPr>
          <p:nvPr>
            <p:ph type="pic" sz="quarter" idx="13"/>
          </p:nvPr>
        </p:nvSpPr>
        <p:spPr/>
      </p:sp>
      <p:sp>
        <p:nvSpPr>
          <p:cNvPr id="7" name="Picture Placeholder 6">
            <a:extLst>
              <a:ext uri="{FF2B5EF4-FFF2-40B4-BE49-F238E27FC236}">
                <a16:creationId xmlns:a16="http://schemas.microsoft.com/office/drawing/2014/main" id="{3A381CC6-43A7-4249-8060-1B71B10775D4}"/>
              </a:ext>
            </a:extLst>
          </p:cNvPr>
          <p:cNvSpPr>
            <a:spLocks noGrp="1"/>
          </p:cNvSpPr>
          <p:nvPr>
            <p:ph type="pic" sz="quarter" idx="14"/>
          </p:nvPr>
        </p:nvSpPr>
        <p:spPr/>
      </p:sp>
      <p:sp>
        <p:nvSpPr>
          <p:cNvPr id="60" name="Rectangle 59">
            <a:extLst>
              <a:ext uri="{FF2B5EF4-FFF2-40B4-BE49-F238E27FC236}">
                <a16:creationId xmlns:a16="http://schemas.microsoft.com/office/drawing/2014/main" id="{574C85C8-61E0-4B7F-BD6E-33260F3BF278}"/>
              </a:ext>
            </a:extLst>
          </p:cNvPr>
          <p:cNvSpPr/>
          <p:nvPr/>
        </p:nvSpPr>
        <p:spPr>
          <a:xfrm>
            <a:off x="15156862" y="3536831"/>
            <a:ext cx="5805327" cy="6228271"/>
          </a:xfrm>
          <a:prstGeom prst="rect">
            <a:avLst/>
          </a:prstGeom>
          <a:noFill/>
          <a:ln w="63500">
            <a:gradFill flip="none" rotWithShape="1">
              <a:gsLst>
                <a:gs pos="0">
                  <a:schemeClr val="accent2"/>
                </a:gs>
                <a:gs pos="100000">
                  <a:schemeClr val="accent3"/>
                </a:gs>
              </a:gsLst>
              <a:path path="circle">
                <a:fillToRect l="100000" t="100000"/>
              </a:path>
              <a:tileRect r="-100000" b="-100000"/>
            </a:gradFill>
          </a:ln>
          <a:effectLst>
            <a:outerShdw blurRad="190500" dist="266700" dir="2700000" algn="tl" rotWithShape="0">
              <a:schemeClr val="accent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79385717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1500" fill="hold"/>
                                        <p:tgtEl>
                                          <p:spTgt spid="10"/>
                                        </p:tgtEl>
                                        <p:attrNameLst>
                                          <p:attrName>ppt_x</p:attrName>
                                        </p:attrNameLst>
                                      </p:cBhvr>
                                      <p:tavLst>
                                        <p:tav tm="0">
                                          <p:val>
                                            <p:strVal val="#ppt_x"/>
                                          </p:val>
                                        </p:tav>
                                        <p:tav tm="100000">
                                          <p:val>
                                            <p:strVal val="#ppt_x"/>
                                          </p:val>
                                        </p:tav>
                                      </p:tavLst>
                                    </p:anim>
                                    <p:anim calcmode="lin" valueType="num">
                                      <p:cBhvr additive="base">
                                        <p:cTn id="8" dur="1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1500" fill="hold"/>
                                        <p:tgtEl>
                                          <p:spTgt spid="11"/>
                                        </p:tgtEl>
                                        <p:attrNameLst>
                                          <p:attrName>ppt_x</p:attrName>
                                        </p:attrNameLst>
                                      </p:cBhvr>
                                      <p:tavLst>
                                        <p:tav tm="0">
                                          <p:val>
                                            <p:strVal val="#ppt_x"/>
                                          </p:val>
                                        </p:tav>
                                        <p:tav tm="100000">
                                          <p:val>
                                            <p:strVal val="#ppt_x"/>
                                          </p:val>
                                        </p:tav>
                                      </p:tavLst>
                                    </p:anim>
                                    <p:anim calcmode="lin" valueType="num">
                                      <p:cBhvr additive="base">
                                        <p:cTn id="12" dur="1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500" fill="hold"/>
                                        <p:tgtEl>
                                          <p:spTgt spid="12"/>
                                        </p:tgtEl>
                                        <p:attrNameLst>
                                          <p:attrName>ppt_x</p:attrName>
                                        </p:attrNameLst>
                                      </p:cBhvr>
                                      <p:tavLst>
                                        <p:tav tm="0">
                                          <p:val>
                                            <p:strVal val="#ppt_x"/>
                                          </p:val>
                                        </p:tav>
                                        <p:tav tm="100000">
                                          <p:val>
                                            <p:strVal val="#ppt_x"/>
                                          </p:val>
                                        </p:tav>
                                      </p:tavLst>
                                    </p:anim>
                                    <p:anim calcmode="lin" valueType="num">
                                      <p:cBhvr additive="base">
                                        <p:cTn id="16" dur="1500" fill="hold"/>
                                        <p:tgtEl>
                                          <p:spTgt spid="12"/>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1500" fill="hold"/>
                                        <p:tgtEl>
                                          <p:spTgt spid="13"/>
                                        </p:tgtEl>
                                        <p:attrNameLst>
                                          <p:attrName>ppt_x</p:attrName>
                                        </p:attrNameLst>
                                      </p:cBhvr>
                                      <p:tavLst>
                                        <p:tav tm="0">
                                          <p:val>
                                            <p:strVal val="#ppt_x"/>
                                          </p:val>
                                        </p:tav>
                                        <p:tav tm="100000">
                                          <p:val>
                                            <p:strVal val="#ppt_x"/>
                                          </p:val>
                                        </p:tav>
                                      </p:tavLst>
                                    </p:anim>
                                    <p:anim calcmode="lin" valueType="num">
                                      <p:cBhvr additive="base">
                                        <p:cTn id="20" dur="1500" fill="hold"/>
                                        <p:tgtEl>
                                          <p:spTgt spid="13"/>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4"/>
                                        </p:tgtEl>
                                        <p:attrNameLst>
                                          <p:attrName>style.visibility</p:attrName>
                                        </p:attrNameLst>
                                      </p:cBhvr>
                                      <p:to>
                                        <p:strVal val="visible"/>
                                      </p:to>
                                    </p:set>
                                    <p:anim calcmode="lin" valueType="num">
                                      <p:cBhvr additive="base">
                                        <p:cTn id="23" dur="1500" fill="hold"/>
                                        <p:tgtEl>
                                          <p:spTgt spid="14"/>
                                        </p:tgtEl>
                                        <p:attrNameLst>
                                          <p:attrName>ppt_x</p:attrName>
                                        </p:attrNameLst>
                                      </p:cBhvr>
                                      <p:tavLst>
                                        <p:tav tm="0">
                                          <p:val>
                                            <p:strVal val="#ppt_x"/>
                                          </p:val>
                                        </p:tav>
                                        <p:tav tm="100000">
                                          <p:val>
                                            <p:strVal val="#ppt_x"/>
                                          </p:val>
                                        </p:tav>
                                      </p:tavLst>
                                    </p:anim>
                                    <p:anim calcmode="lin" valueType="num">
                                      <p:cBhvr additive="base">
                                        <p:cTn id="24" dur="1500" fill="hold"/>
                                        <p:tgtEl>
                                          <p:spTgt spid="14"/>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15"/>
                                        </p:tgtEl>
                                        <p:attrNameLst>
                                          <p:attrName>style.visibility</p:attrName>
                                        </p:attrNameLst>
                                      </p:cBhvr>
                                      <p:to>
                                        <p:strVal val="visible"/>
                                      </p:to>
                                    </p:set>
                                    <p:anim calcmode="lin" valueType="num">
                                      <p:cBhvr additive="base">
                                        <p:cTn id="27" dur="1500" fill="hold"/>
                                        <p:tgtEl>
                                          <p:spTgt spid="15"/>
                                        </p:tgtEl>
                                        <p:attrNameLst>
                                          <p:attrName>ppt_x</p:attrName>
                                        </p:attrNameLst>
                                      </p:cBhvr>
                                      <p:tavLst>
                                        <p:tav tm="0">
                                          <p:val>
                                            <p:strVal val="#ppt_x"/>
                                          </p:val>
                                        </p:tav>
                                        <p:tav tm="100000">
                                          <p:val>
                                            <p:strVal val="#ppt_x"/>
                                          </p:val>
                                        </p:tav>
                                      </p:tavLst>
                                    </p:anim>
                                    <p:anim calcmode="lin" valueType="num">
                                      <p:cBhvr additive="base">
                                        <p:cTn id="28" dur="1500" fill="hold"/>
                                        <p:tgtEl>
                                          <p:spTgt spid="15"/>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16"/>
                                        </p:tgtEl>
                                        <p:attrNameLst>
                                          <p:attrName>style.visibility</p:attrName>
                                        </p:attrNameLst>
                                      </p:cBhvr>
                                      <p:to>
                                        <p:strVal val="visible"/>
                                      </p:to>
                                    </p:set>
                                    <p:anim calcmode="lin" valueType="num">
                                      <p:cBhvr additive="base">
                                        <p:cTn id="31" dur="1500" fill="hold"/>
                                        <p:tgtEl>
                                          <p:spTgt spid="16"/>
                                        </p:tgtEl>
                                        <p:attrNameLst>
                                          <p:attrName>ppt_x</p:attrName>
                                        </p:attrNameLst>
                                      </p:cBhvr>
                                      <p:tavLst>
                                        <p:tav tm="0">
                                          <p:val>
                                            <p:strVal val="#ppt_x"/>
                                          </p:val>
                                        </p:tav>
                                        <p:tav tm="100000">
                                          <p:val>
                                            <p:strVal val="#ppt_x"/>
                                          </p:val>
                                        </p:tav>
                                      </p:tavLst>
                                    </p:anim>
                                    <p:anim calcmode="lin" valueType="num">
                                      <p:cBhvr additive="base">
                                        <p:cTn id="32" dur="1500" fill="hold"/>
                                        <p:tgtEl>
                                          <p:spTgt spid="16"/>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0"/>
                                  </p:stCondLst>
                                  <p:childTnLst>
                                    <p:set>
                                      <p:cBhvr>
                                        <p:cTn id="34" dur="1" fill="hold">
                                          <p:stCondLst>
                                            <p:cond delay="0"/>
                                          </p:stCondLst>
                                        </p:cTn>
                                        <p:tgtEl>
                                          <p:spTgt spid="30"/>
                                        </p:tgtEl>
                                        <p:attrNameLst>
                                          <p:attrName>style.visibility</p:attrName>
                                        </p:attrNameLst>
                                      </p:cBhvr>
                                      <p:to>
                                        <p:strVal val="visible"/>
                                      </p:to>
                                    </p:set>
                                    <p:anim calcmode="lin" valueType="num">
                                      <p:cBhvr additive="base">
                                        <p:cTn id="35" dur="1500" fill="hold"/>
                                        <p:tgtEl>
                                          <p:spTgt spid="30"/>
                                        </p:tgtEl>
                                        <p:attrNameLst>
                                          <p:attrName>ppt_x</p:attrName>
                                        </p:attrNameLst>
                                      </p:cBhvr>
                                      <p:tavLst>
                                        <p:tav tm="0">
                                          <p:val>
                                            <p:strVal val="#ppt_x"/>
                                          </p:val>
                                        </p:tav>
                                        <p:tav tm="100000">
                                          <p:val>
                                            <p:strVal val="#ppt_x"/>
                                          </p:val>
                                        </p:tav>
                                      </p:tavLst>
                                    </p:anim>
                                    <p:anim calcmode="lin" valueType="num">
                                      <p:cBhvr additive="base">
                                        <p:cTn id="36" dur="1500" fill="hold"/>
                                        <p:tgtEl>
                                          <p:spTgt spid="30"/>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0"/>
                                  </p:stCondLst>
                                  <p:childTnLst>
                                    <p:set>
                                      <p:cBhvr>
                                        <p:cTn id="38" dur="1" fill="hold">
                                          <p:stCondLst>
                                            <p:cond delay="0"/>
                                          </p:stCondLst>
                                        </p:cTn>
                                        <p:tgtEl>
                                          <p:spTgt spid="31"/>
                                        </p:tgtEl>
                                        <p:attrNameLst>
                                          <p:attrName>style.visibility</p:attrName>
                                        </p:attrNameLst>
                                      </p:cBhvr>
                                      <p:to>
                                        <p:strVal val="visible"/>
                                      </p:to>
                                    </p:set>
                                    <p:anim calcmode="lin" valueType="num">
                                      <p:cBhvr additive="base">
                                        <p:cTn id="39" dur="1500" fill="hold"/>
                                        <p:tgtEl>
                                          <p:spTgt spid="31"/>
                                        </p:tgtEl>
                                        <p:attrNameLst>
                                          <p:attrName>ppt_x</p:attrName>
                                        </p:attrNameLst>
                                      </p:cBhvr>
                                      <p:tavLst>
                                        <p:tav tm="0">
                                          <p:val>
                                            <p:strVal val="#ppt_x"/>
                                          </p:val>
                                        </p:tav>
                                        <p:tav tm="100000">
                                          <p:val>
                                            <p:strVal val="#ppt_x"/>
                                          </p:val>
                                        </p:tav>
                                      </p:tavLst>
                                    </p:anim>
                                    <p:anim calcmode="lin" valueType="num">
                                      <p:cBhvr additive="base">
                                        <p:cTn id="40" dur="1500" fill="hold"/>
                                        <p:tgtEl>
                                          <p:spTgt spid="31"/>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0"/>
                                  </p:stCondLst>
                                  <p:childTnLst>
                                    <p:set>
                                      <p:cBhvr>
                                        <p:cTn id="42" dur="1" fill="hold">
                                          <p:stCondLst>
                                            <p:cond delay="0"/>
                                          </p:stCondLst>
                                        </p:cTn>
                                        <p:tgtEl>
                                          <p:spTgt spid="32"/>
                                        </p:tgtEl>
                                        <p:attrNameLst>
                                          <p:attrName>style.visibility</p:attrName>
                                        </p:attrNameLst>
                                      </p:cBhvr>
                                      <p:to>
                                        <p:strVal val="visible"/>
                                      </p:to>
                                    </p:set>
                                    <p:anim calcmode="lin" valueType="num">
                                      <p:cBhvr additive="base">
                                        <p:cTn id="43" dur="1500" fill="hold"/>
                                        <p:tgtEl>
                                          <p:spTgt spid="32"/>
                                        </p:tgtEl>
                                        <p:attrNameLst>
                                          <p:attrName>ppt_x</p:attrName>
                                        </p:attrNameLst>
                                      </p:cBhvr>
                                      <p:tavLst>
                                        <p:tav tm="0">
                                          <p:val>
                                            <p:strVal val="#ppt_x"/>
                                          </p:val>
                                        </p:tav>
                                        <p:tav tm="100000">
                                          <p:val>
                                            <p:strVal val="#ppt_x"/>
                                          </p:val>
                                        </p:tav>
                                      </p:tavLst>
                                    </p:anim>
                                    <p:anim calcmode="lin" valueType="num">
                                      <p:cBhvr additive="base">
                                        <p:cTn id="44" dur="1500" fill="hold"/>
                                        <p:tgtEl>
                                          <p:spTgt spid="32"/>
                                        </p:tgtEl>
                                        <p:attrNameLst>
                                          <p:attrName>ppt_y</p:attrName>
                                        </p:attrNameLst>
                                      </p:cBhvr>
                                      <p:tavLst>
                                        <p:tav tm="0">
                                          <p:val>
                                            <p:strVal val="1+#ppt_h/2"/>
                                          </p:val>
                                        </p:tav>
                                        <p:tav tm="100000">
                                          <p:val>
                                            <p:strVal val="#ppt_y"/>
                                          </p:val>
                                        </p:tav>
                                      </p:tavLst>
                                    </p:anim>
                                  </p:childTnLst>
                                </p:cTn>
                              </p:par>
                              <p:par>
                                <p:cTn id="45" presetID="2" presetClass="entr" presetSubtype="4" decel="100000" fill="hold" grpId="0" nodeType="withEffect">
                                  <p:stCondLst>
                                    <p:cond delay="0"/>
                                  </p:stCondLst>
                                  <p:childTnLst>
                                    <p:set>
                                      <p:cBhvr>
                                        <p:cTn id="46" dur="1" fill="hold">
                                          <p:stCondLst>
                                            <p:cond delay="0"/>
                                          </p:stCondLst>
                                        </p:cTn>
                                        <p:tgtEl>
                                          <p:spTgt spid="33"/>
                                        </p:tgtEl>
                                        <p:attrNameLst>
                                          <p:attrName>style.visibility</p:attrName>
                                        </p:attrNameLst>
                                      </p:cBhvr>
                                      <p:to>
                                        <p:strVal val="visible"/>
                                      </p:to>
                                    </p:set>
                                    <p:anim calcmode="lin" valueType="num">
                                      <p:cBhvr additive="base">
                                        <p:cTn id="47" dur="1500" fill="hold"/>
                                        <p:tgtEl>
                                          <p:spTgt spid="33"/>
                                        </p:tgtEl>
                                        <p:attrNameLst>
                                          <p:attrName>ppt_x</p:attrName>
                                        </p:attrNameLst>
                                      </p:cBhvr>
                                      <p:tavLst>
                                        <p:tav tm="0">
                                          <p:val>
                                            <p:strVal val="#ppt_x"/>
                                          </p:val>
                                        </p:tav>
                                        <p:tav tm="100000">
                                          <p:val>
                                            <p:strVal val="#ppt_x"/>
                                          </p:val>
                                        </p:tav>
                                      </p:tavLst>
                                    </p:anim>
                                    <p:anim calcmode="lin" valueType="num">
                                      <p:cBhvr additive="base">
                                        <p:cTn id="48" dur="1500" fill="hold"/>
                                        <p:tgtEl>
                                          <p:spTgt spid="33"/>
                                        </p:tgtEl>
                                        <p:attrNameLst>
                                          <p:attrName>ppt_y</p:attrName>
                                        </p:attrNameLst>
                                      </p:cBhvr>
                                      <p:tavLst>
                                        <p:tav tm="0">
                                          <p:val>
                                            <p:strVal val="1+#ppt_h/2"/>
                                          </p:val>
                                        </p:tav>
                                        <p:tav tm="100000">
                                          <p:val>
                                            <p:strVal val="#ppt_y"/>
                                          </p:val>
                                        </p:tav>
                                      </p:tavLst>
                                    </p:anim>
                                  </p:childTnLst>
                                </p:cTn>
                              </p:par>
                              <p:par>
                                <p:cTn id="49" presetID="2" presetClass="entr" presetSubtype="4" decel="100000" fill="hold" grpId="0" nodeType="withEffect">
                                  <p:stCondLst>
                                    <p:cond delay="0"/>
                                  </p:stCondLst>
                                  <p:childTnLst>
                                    <p:set>
                                      <p:cBhvr>
                                        <p:cTn id="50" dur="1" fill="hold">
                                          <p:stCondLst>
                                            <p:cond delay="0"/>
                                          </p:stCondLst>
                                        </p:cTn>
                                        <p:tgtEl>
                                          <p:spTgt spid="34"/>
                                        </p:tgtEl>
                                        <p:attrNameLst>
                                          <p:attrName>style.visibility</p:attrName>
                                        </p:attrNameLst>
                                      </p:cBhvr>
                                      <p:to>
                                        <p:strVal val="visible"/>
                                      </p:to>
                                    </p:set>
                                    <p:anim calcmode="lin" valueType="num">
                                      <p:cBhvr additive="base">
                                        <p:cTn id="51" dur="1500" fill="hold"/>
                                        <p:tgtEl>
                                          <p:spTgt spid="34"/>
                                        </p:tgtEl>
                                        <p:attrNameLst>
                                          <p:attrName>ppt_x</p:attrName>
                                        </p:attrNameLst>
                                      </p:cBhvr>
                                      <p:tavLst>
                                        <p:tav tm="0">
                                          <p:val>
                                            <p:strVal val="#ppt_x"/>
                                          </p:val>
                                        </p:tav>
                                        <p:tav tm="100000">
                                          <p:val>
                                            <p:strVal val="#ppt_x"/>
                                          </p:val>
                                        </p:tav>
                                      </p:tavLst>
                                    </p:anim>
                                    <p:anim calcmode="lin" valueType="num">
                                      <p:cBhvr additive="base">
                                        <p:cTn id="52" dur="1500" fill="hold"/>
                                        <p:tgtEl>
                                          <p:spTgt spid="34"/>
                                        </p:tgtEl>
                                        <p:attrNameLst>
                                          <p:attrName>ppt_y</p:attrName>
                                        </p:attrNameLst>
                                      </p:cBhvr>
                                      <p:tavLst>
                                        <p:tav tm="0">
                                          <p:val>
                                            <p:strVal val="1+#ppt_h/2"/>
                                          </p:val>
                                        </p:tav>
                                        <p:tav tm="100000">
                                          <p:val>
                                            <p:strVal val="#ppt_y"/>
                                          </p:val>
                                        </p:tav>
                                      </p:tavLst>
                                    </p:anim>
                                  </p:childTnLst>
                                </p:cTn>
                              </p:par>
                              <p:par>
                                <p:cTn id="53" presetID="2" presetClass="entr" presetSubtype="4" decel="100000" fill="hold" grpId="0" nodeType="withEffect">
                                  <p:stCondLst>
                                    <p:cond delay="0"/>
                                  </p:stCondLst>
                                  <p:childTnLst>
                                    <p:set>
                                      <p:cBhvr>
                                        <p:cTn id="54" dur="1" fill="hold">
                                          <p:stCondLst>
                                            <p:cond delay="0"/>
                                          </p:stCondLst>
                                        </p:cTn>
                                        <p:tgtEl>
                                          <p:spTgt spid="35"/>
                                        </p:tgtEl>
                                        <p:attrNameLst>
                                          <p:attrName>style.visibility</p:attrName>
                                        </p:attrNameLst>
                                      </p:cBhvr>
                                      <p:to>
                                        <p:strVal val="visible"/>
                                      </p:to>
                                    </p:set>
                                    <p:anim calcmode="lin" valueType="num">
                                      <p:cBhvr additive="base">
                                        <p:cTn id="55" dur="1500" fill="hold"/>
                                        <p:tgtEl>
                                          <p:spTgt spid="35"/>
                                        </p:tgtEl>
                                        <p:attrNameLst>
                                          <p:attrName>ppt_x</p:attrName>
                                        </p:attrNameLst>
                                      </p:cBhvr>
                                      <p:tavLst>
                                        <p:tav tm="0">
                                          <p:val>
                                            <p:strVal val="#ppt_x"/>
                                          </p:val>
                                        </p:tav>
                                        <p:tav tm="100000">
                                          <p:val>
                                            <p:strVal val="#ppt_x"/>
                                          </p:val>
                                        </p:tav>
                                      </p:tavLst>
                                    </p:anim>
                                    <p:anim calcmode="lin" valueType="num">
                                      <p:cBhvr additive="base">
                                        <p:cTn id="56" dur="1500" fill="hold"/>
                                        <p:tgtEl>
                                          <p:spTgt spid="35"/>
                                        </p:tgtEl>
                                        <p:attrNameLst>
                                          <p:attrName>ppt_y</p:attrName>
                                        </p:attrNameLst>
                                      </p:cBhvr>
                                      <p:tavLst>
                                        <p:tav tm="0">
                                          <p:val>
                                            <p:strVal val="1+#ppt_h/2"/>
                                          </p:val>
                                        </p:tav>
                                        <p:tav tm="100000">
                                          <p:val>
                                            <p:strVal val="#ppt_y"/>
                                          </p:val>
                                        </p:tav>
                                      </p:tavLst>
                                    </p:anim>
                                  </p:childTnLst>
                                </p:cTn>
                              </p:par>
                              <p:par>
                                <p:cTn id="57" presetID="2" presetClass="entr" presetSubtype="4" decel="100000" fill="hold" grpId="0" nodeType="withEffect">
                                  <p:stCondLst>
                                    <p:cond delay="0"/>
                                  </p:stCondLst>
                                  <p:childTnLst>
                                    <p:set>
                                      <p:cBhvr>
                                        <p:cTn id="58" dur="1" fill="hold">
                                          <p:stCondLst>
                                            <p:cond delay="0"/>
                                          </p:stCondLst>
                                        </p:cTn>
                                        <p:tgtEl>
                                          <p:spTgt spid="36"/>
                                        </p:tgtEl>
                                        <p:attrNameLst>
                                          <p:attrName>style.visibility</p:attrName>
                                        </p:attrNameLst>
                                      </p:cBhvr>
                                      <p:to>
                                        <p:strVal val="visible"/>
                                      </p:to>
                                    </p:set>
                                    <p:anim calcmode="lin" valueType="num">
                                      <p:cBhvr additive="base">
                                        <p:cTn id="59" dur="1500" fill="hold"/>
                                        <p:tgtEl>
                                          <p:spTgt spid="36"/>
                                        </p:tgtEl>
                                        <p:attrNameLst>
                                          <p:attrName>ppt_x</p:attrName>
                                        </p:attrNameLst>
                                      </p:cBhvr>
                                      <p:tavLst>
                                        <p:tav tm="0">
                                          <p:val>
                                            <p:strVal val="#ppt_x"/>
                                          </p:val>
                                        </p:tav>
                                        <p:tav tm="100000">
                                          <p:val>
                                            <p:strVal val="#ppt_x"/>
                                          </p:val>
                                        </p:tav>
                                      </p:tavLst>
                                    </p:anim>
                                    <p:anim calcmode="lin" valueType="num">
                                      <p:cBhvr additive="base">
                                        <p:cTn id="60" dur="1500" fill="hold"/>
                                        <p:tgtEl>
                                          <p:spTgt spid="36"/>
                                        </p:tgtEl>
                                        <p:attrNameLst>
                                          <p:attrName>ppt_y</p:attrName>
                                        </p:attrNameLst>
                                      </p:cBhvr>
                                      <p:tavLst>
                                        <p:tav tm="0">
                                          <p:val>
                                            <p:strVal val="1+#ppt_h/2"/>
                                          </p:val>
                                        </p:tav>
                                        <p:tav tm="100000">
                                          <p:val>
                                            <p:strVal val="#ppt_y"/>
                                          </p:val>
                                        </p:tav>
                                      </p:tavLst>
                                    </p:anim>
                                  </p:childTnLst>
                                </p:cTn>
                              </p:par>
                              <p:par>
                                <p:cTn id="61" presetID="2" presetClass="entr" presetSubtype="4" decel="100000" fill="hold" grpId="0" nodeType="withEffect">
                                  <p:stCondLst>
                                    <p:cond delay="0"/>
                                  </p:stCondLst>
                                  <p:childTnLst>
                                    <p:set>
                                      <p:cBhvr>
                                        <p:cTn id="62" dur="1" fill="hold">
                                          <p:stCondLst>
                                            <p:cond delay="0"/>
                                          </p:stCondLst>
                                        </p:cTn>
                                        <p:tgtEl>
                                          <p:spTgt spid="41"/>
                                        </p:tgtEl>
                                        <p:attrNameLst>
                                          <p:attrName>style.visibility</p:attrName>
                                        </p:attrNameLst>
                                      </p:cBhvr>
                                      <p:to>
                                        <p:strVal val="visible"/>
                                      </p:to>
                                    </p:set>
                                    <p:anim calcmode="lin" valueType="num">
                                      <p:cBhvr additive="base">
                                        <p:cTn id="63" dur="1500" fill="hold"/>
                                        <p:tgtEl>
                                          <p:spTgt spid="41"/>
                                        </p:tgtEl>
                                        <p:attrNameLst>
                                          <p:attrName>ppt_x</p:attrName>
                                        </p:attrNameLst>
                                      </p:cBhvr>
                                      <p:tavLst>
                                        <p:tav tm="0">
                                          <p:val>
                                            <p:strVal val="#ppt_x"/>
                                          </p:val>
                                        </p:tav>
                                        <p:tav tm="100000">
                                          <p:val>
                                            <p:strVal val="#ppt_x"/>
                                          </p:val>
                                        </p:tav>
                                      </p:tavLst>
                                    </p:anim>
                                    <p:anim calcmode="lin" valueType="num">
                                      <p:cBhvr additive="base">
                                        <p:cTn id="64" dur="1500" fill="hold"/>
                                        <p:tgtEl>
                                          <p:spTgt spid="41"/>
                                        </p:tgtEl>
                                        <p:attrNameLst>
                                          <p:attrName>ppt_y</p:attrName>
                                        </p:attrNameLst>
                                      </p:cBhvr>
                                      <p:tavLst>
                                        <p:tav tm="0">
                                          <p:val>
                                            <p:strVal val="1+#ppt_h/2"/>
                                          </p:val>
                                        </p:tav>
                                        <p:tav tm="100000">
                                          <p:val>
                                            <p:strVal val="#ppt_y"/>
                                          </p:val>
                                        </p:tav>
                                      </p:tavLst>
                                    </p:anim>
                                  </p:childTnLst>
                                </p:cTn>
                              </p:par>
                              <p:par>
                                <p:cTn id="65" presetID="2" presetClass="entr" presetSubtype="4" decel="100000" fill="hold" grpId="0" nodeType="withEffect">
                                  <p:stCondLst>
                                    <p:cond delay="0"/>
                                  </p:stCondLst>
                                  <p:childTnLst>
                                    <p:set>
                                      <p:cBhvr>
                                        <p:cTn id="66" dur="1" fill="hold">
                                          <p:stCondLst>
                                            <p:cond delay="0"/>
                                          </p:stCondLst>
                                        </p:cTn>
                                        <p:tgtEl>
                                          <p:spTgt spid="42"/>
                                        </p:tgtEl>
                                        <p:attrNameLst>
                                          <p:attrName>style.visibility</p:attrName>
                                        </p:attrNameLst>
                                      </p:cBhvr>
                                      <p:to>
                                        <p:strVal val="visible"/>
                                      </p:to>
                                    </p:set>
                                    <p:anim calcmode="lin" valueType="num">
                                      <p:cBhvr additive="base">
                                        <p:cTn id="67" dur="1500" fill="hold"/>
                                        <p:tgtEl>
                                          <p:spTgt spid="42"/>
                                        </p:tgtEl>
                                        <p:attrNameLst>
                                          <p:attrName>ppt_x</p:attrName>
                                        </p:attrNameLst>
                                      </p:cBhvr>
                                      <p:tavLst>
                                        <p:tav tm="0">
                                          <p:val>
                                            <p:strVal val="#ppt_x"/>
                                          </p:val>
                                        </p:tav>
                                        <p:tav tm="100000">
                                          <p:val>
                                            <p:strVal val="#ppt_x"/>
                                          </p:val>
                                        </p:tav>
                                      </p:tavLst>
                                    </p:anim>
                                    <p:anim calcmode="lin" valueType="num">
                                      <p:cBhvr additive="base">
                                        <p:cTn id="68" dur="1500" fill="hold"/>
                                        <p:tgtEl>
                                          <p:spTgt spid="42"/>
                                        </p:tgtEl>
                                        <p:attrNameLst>
                                          <p:attrName>ppt_y</p:attrName>
                                        </p:attrNameLst>
                                      </p:cBhvr>
                                      <p:tavLst>
                                        <p:tav tm="0">
                                          <p:val>
                                            <p:strVal val="1+#ppt_h/2"/>
                                          </p:val>
                                        </p:tav>
                                        <p:tav tm="100000">
                                          <p:val>
                                            <p:strVal val="#ppt_y"/>
                                          </p:val>
                                        </p:tav>
                                      </p:tavLst>
                                    </p:anim>
                                  </p:childTnLst>
                                </p:cTn>
                              </p:par>
                              <p:par>
                                <p:cTn id="69" presetID="2" presetClass="entr" presetSubtype="4" decel="100000" fill="hold" grpId="0" nodeType="withEffect">
                                  <p:stCondLst>
                                    <p:cond delay="0"/>
                                  </p:stCondLst>
                                  <p:childTnLst>
                                    <p:set>
                                      <p:cBhvr>
                                        <p:cTn id="70" dur="1" fill="hold">
                                          <p:stCondLst>
                                            <p:cond delay="0"/>
                                          </p:stCondLst>
                                        </p:cTn>
                                        <p:tgtEl>
                                          <p:spTgt spid="43"/>
                                        </p:tgtEl>
                                        <p:attrNameLst>
                                          <p:attrName>style.visibility</p:attrName>
                                        </p:attrNameLst>
                                      </p:cBhvr>
                                      <p:to>
                                        <p:strVal val="visible"/>
                                      </p:to>
                                    </p:set>
                                    <p:anim calcmode="lin" valueType="num">
                                      <p:cBhvr additive="base">
                                        <p:cTn id="71" dur="1500" fill="hold"/>
                                        <p:tgtEl>
                                          <p:spTgt spid="43"/>
                                        </p:tgtEl>
                                        <p:attrNameLst>
                                          <p:attrName>ppt_x</p:attrName>
                                        </p:attrNameLst>
                                      </p:cBhvr>
                                      <p:tavLst>
                                        <p:tav tm="0">
                                          <p:val>
                                            <p:strVal val="#ppt_x"/>
                                          </p:val>
                                        </p:tav>
                                        <p:tav tm="100000">
                                          <p:val>
                                            <p:strVal val="#ppt_x"/>
                                          </p:val>
                                        </p:tav>
                                      </p:tavLst>
                                    </p:anim>
                                    <p:anim calcmode="lin" valueType="num">
                                      <p:cBhvr additive="base">
                                        <p:cTn id="72" dur="1500" fill="hold"/>
                                        <p:tgtEl>
                                          <p:spTgt spid="43"/>
                                        </p:tgtEl>
                                        <p:attrNameLst>
                                          <p:attrName>ppt_y</p:attrName>
                                        </p:attrNameLst>
                                      </p:cBhvr>
                                      <p:tavLst>
                                        <p:tav tm="0">
                                          <p:val>
                                            <p:strVal val="1+#ppt_h/2"/>
                                          </p:val>
                                        </p:tav>
                                        <p:tav tm="100000">
                                          <p:val>
                                            <p:strVal val="#ppt_y"/>
                                          </p:val>
                                        </p:tav>
                                      </p:tavLst>
                                    </p:anim>
                                  </p:childTnLst>
                                </p:cTn>
                              </p:par>
                              <p:par>
                                <p:cTn id="73" presetID="2" presetClass="entr" presetSubtype="4" decel="100000" fill="hold" grpId="0" nodeType="withEffect">
                                  <p:stCondLst>
                                    <p:cond delay="0"/>
                                  </p:stCondLst>
                                  <p:childTnLst>
                                    <p:set>
                                      <p:cBhvr>
                                        <p:cTn id="74" dur="1" fill="hold">
                                          <p:stCondLst>
                                            <p:cond delay="0"/>
                                          </p:stCondLst>
                                        </p:cTn>
                                        <p:tgtEl>
                                          <p:spTgt spid="44"/>
                                        </p:tgtEl>
                                        <p:attrNameLst>
                                          <p:attrName>style.visibility</p:attrName>
                                        </p:attrNameLst>
                                      </p:cBhvr>
                                      <p:to>
                                        <p:strVal val="visible"/>
                                      </p:to>
                                    </p:set>
                                    <p:anim calcmode="lin" valueType="num">
                                      <p:cBhvr additive="base">
                                        <p:cTn id="75" dur="1500" fill="hold"/>
                                        <p:tgtEl>
                                          <p:spTgt spid="44"/>
                                        </p:tgtEl>
                                        <p:attrNameLst>
                                          <p:attrName>ppt_x</p:attrName>
                                        </p:attrNameLst>
                                      </p:cBhvr>
                                      <p:tavLst>
                                        <p:tav tm="0">
                                          <p:val>
                                            <p:strVal val="#ppt_x"/>
                                          </p:val>
                                        </p:tav>
                                        <p:tav tm="100000">
                                          <p:val>
                                            <p:strVal val="#ppt_x"/>
                                          </p:val>
                                        </p:tav>
                                      </p:tavLst>
                                    </p:anim>
                                    <p:anim calcmode="lin" valueType="num">
                                      <p:cBhvr additive="base">
                                        <p:cTn id="76" dur="1500" fill="hold"/>
                                        <p:tgtEl>
                                          <p:spTgt spid="44"/>
                                        </p:tgtEl>
                                        <p:attrNameLst>
                                          <p:attrName>ppt_y</p:attrName>
                                        </p:attrNameLst>
                                      </p:cBhvr>
                                      <p:tavLst>
                                        <p:tav tm="0">
                                          <p:val>
                                            <p:strVal val="1+#ppt_h/2"/>
                                          </p:val>
                                        </p:tav>
                                        <p:tav tm="100000">
                                          <p:val>
                                            <p:strVal val="#ppt_y"/>
                                          </p:val>
                                        </p:tav>
                                      </p:tavLst>
                                    </p:anim>
                                  </p:childTnLst>
                                </p:cTn>
                              </p:par>
                              <p:par>
                                <p:cTn id="77" presetID="2" presetClass="entr" presetSubtype="4" decel="100000" fill="hold" grpId="0" nodeType="withEffect">
                                  <p:stCondLst>
                                    <p:cond delay="0"/>
                                  </p:stCondLst>
                                  <p:childTnLst>
                                    <p:set>
                                      <p:cBhvr>
                                        <p:cTn id="78" dur="1" fill="hold">
                                          <p:stCondLst>
                                            <p:cond delay="0"/>
                                          </p:stCondLst>
                                        </p:cTn>
                                        <p:tgtEl>
                                          <p:spTgt spid="45"/>
                                        </p:tgtEl>
                                        <p:attrNameLst>
                                          <p:attrName>style.visibility</p:attrName>
                                        </p:attrNameLst>
                                      </p:cBhvr>
                                      <p:to>
                                        <p:strVal val="visible"/>
                                      </p:to>
                                    </p:set>
                                    <p:anim calcmode="lin" valueType="num">
                                      <p:cBhvr additive="base">
                                        <p:cTn id="79" dur="1500" fill="hold"/>
                                        <p:tgtEl>
                                          <p:spTgt spid="45"/>
                                        </p:tgtEl>
                                        <p:attrNameLst>
                                          <p:attrName>ppt_x</p:attrName>
                                        </p:attrNameLst>
                                      </p:cBhvr>
                                      <p:tavLst>
                                        <p:tav tm="0">
                                          <p:val>
                                            <p:strVal val="#ppt_x"/>
                                          </p:val>
                                        </p:tav>
                                        <p:tav tm="100000">
                                          <p:val>
                                            <p:strVal val="#ppt_x"/>
                                          </p:val>
                                        </p:tav>
                                      </p:tavLst>
                                    </p:anim>
                                    <p:anim calcmode="lin" valueType="num">
                                      <p:cBhvr additive="base">
                                        <p:cTn id="80" dur="1500" fill="hold"/>
                                        <p:tgtEl>
                                          <p:spTgt spid="45"/>
                                        </p:tgtEl>
                                        <p:attrNameLst>
                                          <p:attrName>ppt_y</p:attrName>
                                        </p:attrNameLst>
                                      </p:cBhvr>
                                      <p:tavLst>
                                        <p:tav tm="0">
                                          <p:val>
                                            <p:strVal val="1+#ppt_h/2"/>
                                          </p:val>
                                        </p:tav>
                                        <p:tav tm="100000">
                                          <p:val>
                                            <p:strVal val="#ppt_y"/>
                                          </p:val>
                                        </p:tav>
                                      </p:tavLst>
                                    </p:anim>
                                  </p:childTnLst>
                                </p:cTn>
                              </p:par>
                              <p:par>
                                <p:cTn id="81" presetID="2" presetClass="entr" presetSubtype="4" decel="100000" fill="hold" grpId="0" nodeType="withEffect">
                                  <p:stCondLst>
                                    <p:cond delay="0"/>
                                  </p:stCondLst>
                                  <p:childTnLst>
                                    <p:set>
                                      <p:cBhvr>
                                        <p:cTn id="82" dur="1" fill="hold">
                                          <p:stCondLst>
                                            <p:cond delay="0"/>
                                          </p:stCondLst>
                                        </p:cTn>
                                        <p:tgtEl>
                                          <p:spTgt spid="46"/>
                                        </p:tgtEl>
                                        <p:attrNameLst>
                                          <p:attrName>style.visibility</p:attrName>
                                        </p:attrNameLst>
                                      </p:cBhvr>
                                      <p:to>
                                        <p:strVal val="visible"/>
                                      </p:to>
                                    </p:set>
                                    <p:anim calcmode="lin" valueType="num">
                                      <p:cBhvr additive="base">
                                        <p:cTn id="83" dur="1500" fill="hold"/>
                                        <p:tgtEl>
                                          <p:spTgt spid="46"/>
                                        </p:tgtEl>
                                        <p:attrNameLst>
                                          <p:attrName>ppt_x</p:attrName>
                                        </p:attrNameLst>
                                      </p:cBhvr>
                                      <p:tavLst>
                                        <p:tav tm="0">
                                          <p:val>
                                            <p:strVal val="#ppt_x"/>
                                          </p:val>
                                        </p:tav>
                                        <p:tav tm="100000">
                                          <p:val>
                                            <p:strVal val="#ppt_x"/>
                                          </p:val>
                                        </p:tav>
                                      </p:tavLst>
                                    </p:anim>
                                    <p:anim calcmode="lin" valueType="num">
                                      <p:cBhvr additive="base">
                                        <p:cTn id="84" dur="1500" fill="hold"/>
                                        <p:tgtEl>
                                          <p:spTgt spid="46"/>
                                        </p:tgtEl>
                                        <p:attrNameLst>
                                          <p:attrName>ppt_y</p:attrName>
                                        </p:attrNameLst>
                                      </p:cBhvr>
                                      <p:tavLst>
                                        <p:tav tm="0">
                                          <p:val>
                                            <p:strVal val="1+#ppt_h/2"/>
                                          </p:val>
                                        </p:tav>
                                        <p:tav tm="100000">
                                          <p:val>
                                            <p:strVal val="#ppt_y"/>
                                          </p:val>
                                        </p:tav>
                                      </p:tavLst>
                                    </p:anim>
                                  </p:childTnLst>
                                </p:cTn>
                              </p:par>
                              <p:par>
                                <p:cTn id="85" presetID="2" presetClass="entr" presetSubtype="4" decel="100000" fill="hold" grpId="0" nodeType="withEffect">
                                  <p:stCondLst>
                                    <p:cond delay="0"/>
                                  </p:stCondLst>
                                  <p:childTnLst>
                                    <p:set>
                                      <p:cBhvr>
                                        <p:cTn id="86" dur="1" fill="hold">
                                          <p:stCondLst>
                                            <p:cond delay="0"/>
                                          </p:stCondLst>
                                        </p:cTn>
                                        <p:tgtEl>
                                          <p:spTgt spid="47"/>
                                        </p:tgtEl>
                                        <p:attrNameLst>
                                          <p:attrName>style.visibility</p:attrName>
                                        </p:attrNameLst>
                                      </p:cBhvr>
                                      <p:to>
                                        <p:strVal val="visible"/>
                                      </p:to>
                                    </p:set>
                                    <p:anim calcmode="lin" valueType="num">
                                      <p:cBhvr additive="base">
                                        <p:cTn id="87" dur="1500" fill="hold"/>
                                        <p:tgtEl>
                                          <p:spTgt spid="47"/>
                                        </p:tgtEl>
                                        <p:attrNameLst>
                                          <p:attrName>ppt_x</p:attrName>
                                        </p:attrNameLst>
                                      </p:cBhvr>
                                      <p:tavLst>
                                        <p:tav tm="0">
                                          <p:val>
                                            <p:strVal val="#ppt_x"/>
                                          </p:val>
                                        </p:tav>
                                        <p:tav tm="100000">
                                          <p:val>
                                            <p:strVal val="#ppt_x"/>
                                          </p:val>
                                        </p:tav>
                                      </p:tavLst>
                                    </p:anim>
                                    <p:anim calcmode="lin" valueType="num">
                                      <p:cBhvr additive="base">
                                        <p:cTn id="88" dur="1500" fill="hold"/>
                                        <p:tgtEl>
                                          <p:spTgt spid="47"/>
                                        </p:tgtEl>
                                        <p:attrNameLst>
                                          <p:attrName>ppt_y</p:attrName>
                                        </p:attrNameLst>
                                      </p:cBhvr>
                                      <p:tavLst>
                                        <p:tav tm="0">
                                          <p:val>
                                            <p:strVal val="1+#ppt_h/2"/>
                                          </p:val>
                                        </p:tav>
                                        <p:tav tm="100000">
                                          <p:val>
                                            <p:strVal val="#ppt_y"/>
                                          </p:val>
                                        </p:tav>
                                      </p:tavLst>
                                    </p:anim>
                                  </p:childTnLst>
                                </p:cTn>
                              </p:par>
                              <p:par>
                                <p:cTn id="89" presetID="2" presetClass="entr" presetSubtype="4" decel="100000" fill="hold" grpId="0" nodeType="withEffect">
                                  <p:stCondLst>
                                    <p:cond delay="0"/>
                                  </p:stCondLst>
                                  <p:childTnLst>
                                    <p:set>
                                      <p:cBhvr>
                                        <p:cTn id="90" dur="1" fill="hold">
                                          <p:stCondLst>
                                            <p:cond delay="0"/>
                                          </p:stCondLst>
                                        </p:cTn>
                                        <p:tgtEl>
                                          <p:spTgt spid="60"/>
                                        </p:tgtEl>
                                        <p:attrNameLst>
                                          <p:attrName>style.visibility</p:attrName>
                                        </p:attrNameLst>
                                      </p:cBhvr>
                                      <p:to>
                                        <p:strVal val="visible"/>
                                      </p:to>
                                    </p:set>
                                    <p:anim calcmode="lin" valueType="num">
                                      <p:cBhvr additive="base">
                                        <p:cTn id="91" dur="1500" fill="hold"/>
                                        <p:tgtEl>
                                          <p:spTgt spid="60"/>
                                        </p:tgtEl>
                                        <p:attrNameLst>
                                          <p:attrName>ppt_x</p:attrName>
                                        </p:attrNameLst>
                                      </p:cBhvr>
                                      <p:tavLst>
                                        <p:tav tm="0">
                                          <p:val>
                                            <p:strVal val="#ppt_x"/>
                                          </p:val>
                                        </p:tav>
                                        <p:tav tm="100000">
                                          <p:val>
                                            <p:strVal val="#ppt_x"/>
                                          </p:val>
                                        </p:tav>
                                      </p:tavLst>
                                    </p:anim>
                                    <p:anim calcmode="lin" valueType="num">
                                      <p:cBhvr additive="base">
                                        <p:cTn id="92" dur="1500" fill="hold"/>
                                        <p:tgtEl>
                                          <p:spTgt spid="60"/>
                                        </p:tgtEl>
                                        <p:attrNameLst>
                                          <p:attrName>ppt_y</p:attrName>
                                        </p:attrNameLst>
                                      </p:cBhvr>
                                      <p:tavLst>
                                        <p:tav tm="0">
                                          <p:val>
                                            <p:strVal val="1+#ppt_h/2"/>
                                          </p:val>
                                        </p:tav>
                                        <p:tav tm="100000">
                                          <p:val>
                                            <p:strVal val="#ppt_y"/>
                                          </p:val>
                                        </p:tav>
                                      </p:tavLst>
                                    </p:anim>
                                  </p:childTnLst>
                                </p:cTn>
                              </p:par>
                              <p:par>
                                <p:cTn id="93" presetID="2" presetClass="entr" presetSubtype="4" decel="100000" fill="hold" grpId="0" nodeType="withEffect">
                                  <p:stCondLst>
                                    <p:cond delay="0"/>
                                  </p:stCondLst>
                                  <p:childTnLst>
                                    <p:set>
                                      <p:cBhvr>
                                        <p:cTn id="94" dur="1" fill="hold">
                                          <p:stCondLst>
                                            <p:cond delay="0"/>
                                          </p:stCondLst>
                                        </p:cTn>
                                        <p:tgtEl>
                                          <p:spTgt spid="51"/>
                                        </p:tgtEl>
                                        <p:attrNameLst>
                                          <p:attrName>style.visibility</p:attrName>
                                        </p:attrNameLst>
                                      </p:cBhvr>
                                      <p:to>
                                        <p:strVal val="visible"/>
                                      </p:to>
                                    </p:set>
                                    <p:anim calcmode="lin" valueType="num">
                                      <p:cBhvr additive="base">
                                        <p:cTn id="95" dur="1500" fill="hold"/>
                                        <p:tgtEl>
                                          <p:spTgt spid="51"/>
                                        </p:tgtEl>
                                        <p:attrNameLst>
                                          <p:attrName>ppt_x</p:attrName>
                                        </p:attrNameLst>
                                      </p:cBhvr>
                                      <p:tavLst>
                                        <p:tav tm="0">
                                          <p:val>
                                            <p:strVal val="#ppt_x"/>
                                          </p:val>
                                        </p:tav>
                                        <p:tav tm="100000">
                                          <p:val>
                                            <p:strVal val="#ppt_x"/>
                                          </p:val>
                                        </p:tav>
                                      </p:tavLst>
                                    </p:anim>
                                    <p:anim calcmode="lin" valueType="num">
                                      <p:cBhvr additive="base">
                                        <p:cTn id="96" dur="1500" fill="hold"/>
                                        <p:tgtEl>
                                          <p:spTgt spid="51"/>
                                        </p:tgtEl>
                                        <p:attrNameLst>
                                          <p:attrName>ppt_y</p:attrName>
                                        </p:attrNameLst>
                                      </p:cBhvr>
                                      <p:tavLst>
                                        <p:tav tm="0">
                                          <p:val>
                                            <p:strVal val="1+#ppt_h/2"/>
                                          </p:val>
                                        </p:tav>
                                        <p:tav tm="100000">
                                          <p:val>
                                            <p:strVal val="#ppt_y"/>
                                          </p:val>
                                        </p:tav>
                                      </p:tavLst>
                                    </p:anim>
                                  </p:childTnLst>
                                </p:cTn>
                              </p:par>
                              <p:par>
                                <p:cTn id="97" presetID="2" presetClass="entr" presetSubtype="4" decel="100000" fill="hold" grpId="0" nodeType="withEffect">
                                  <p:stCondLst>
                                    <p:cond delay="0"/>
                                  </p:stCondLst>
                                  <p:childTnLst>
                                    <p:set>
                                      <p:cBhvr>
                                        <p:cTn id="98" dur="1" fill="hold">
                                          <p:stCondLst>
                                            <p:cond delay="0"/>
                                          </p:stCondLst>
                                        </p:cTn>
                                        <p:tgtEl>
                                          <p:spTgt spid="61"/>
                                        </p:tgtEl>
                                        <p:attrNameLst>
                                          <p:attrName>style.visibility</p:attrName>
                                        </p:attrNameLst>
                                      </p:cBhvr>
                                      <p:to>
                                        <p:strVal val="visible"/>
                                      </p:to>
                                    </p:set>
                                    <p:anim calcmode="lin" valueType="num">
                                      <p:cBhvr additive="base">
                                        <p:cTn id="99" dur="1500" fill="hold"/>
                                        <p:tgtEl>
                                          <p:spTgt spid="61"/>
                                        </p:tgtEl>
                                        <p:attrNameLst>
                                          <p:attrName>ppt_x</p:attrName>
                                        </p:attrNameLst>
                                      </p:cBhvr>
                                      <p:tavLst>
                                        <p:tav tm="0">
                                          <p:val>
                                            <p:strVal val="#ppt_x"/>
                                          </p:val>
                                        </p:tav>
                                        <p:tav tm="100000">
                                          <p:val>
                                            <p:strVal val="#ppt_x"/>
                                          </p:val>
                                        </p:tav>
                                      </p:tavLst>
                                    </p:anim>
                                    <p:anim calcmode="lin" valueType="num">
                                      <p:cBhvr additive="base">
                                        <p:cTn id="100" dur="1500" fill="hold"/>
                                        <p:tgtEl>
                                          <p:spTgt spid="61"/>
                                        </p:tgtEl>
                                        <p:attrNameLst>
                                          <p:attrName>ppt_y</p:attrName>
                                        </p:attrNameLst>
                                      </p:cBhvr>
                                      <p:tavLst>
                                        <p:tav tm="0">
                                          <p:val>
                                            <p:strVal val="1+#ppt_h/2"/>
                                          </p:val>
                                        </p:tav>
                                        <p:tav tm="100000">
                                          <p:val>
                                            <p:strVal val="#ppt_y"/>
                                          </p:val>
                                        </p:tav>
                                      </p:tavLst>
                                    </p:anim>
                                  </p:childTnLst>
                                </p:cTn>
                              </p:par>
                              <p:par>
                                <p:cTn id="101" presetID="2" presetClass="entr" presetSubtype="4" decel="100000" fill="hold" grpId="0" nodeType="withEffect">
                                  <p:stCondLst>
                                    <p:cond delay="0"/>
                                  </p:stCondLst>
                                  <p:childTnLst>
                                    <p:set>
                                      <p:cBhvr>
                                        <p:cTn id="102" dur="1" fill="hold">
                                          <p:stCondLst>
                                            <p:cond delay="0"/>
                                          </p:stCondLst>
                                        </p:cTn>
                                        <p:tgtEl>
                                          <p:spTgt spid="62"/>
                                        </p:tgtEl>
                                        <p:attrNameLst>
                                          <p:attrName>style.visibility</p:attrName>
                                        </p:attrNameLst>
                                      </p:cBhvr>
                                      <p:to>
                                        <p:strVal val="visible"/>
                                      </p:to>
                                    </p:set>
                                    <p:anim calcmode="lin" valueType="num">
                                      <p:cBhvr additive="base">
                                        <p:cTn id="103" dur="1500" fill="hold"/>
                                        <p:tgtEl>
                                          <p:spTgt spid="62"/>
                                        </p:tgtEl>
                                        <p:attrNameLst>
                                          <p:attrName>ppt_x</p:attrName>
                                        </p:attrNameLst>
                                      </p:cBhvr>
                                      <p:tavLst>
                                        <p:tav tm="0">
                                          <p:val>
                                            <p:strVal val="#ppt_x"/>
                                          </p:val>
                                        </p:tav>
                                        <p:tav tm="100000">
                                          <p:val>
                                            <p:strVal val="#ppt_x"/>
                                          </p:val>
                                        </p:tav>
                                      </p:tavLst>
                                    </p:anim>
                                    <p:anim calcmode="lin" valueType="num">
                                      <p:cBhvr additive="base">
                                        <p:cTn id="104" dur="1500" fill="hold"/>
                                        <p:tgtEl>
                                          <p:spTgt spid="6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animBg="1"/>
      <p:bldP spid="10" grpId="0"/>
      <p:bldP spid="11" grpId="0" animBg="1"/>
      <p:bldP spid="12" grpId="0" animBg="1"/>
      <p:bldP spid="13" grpId="0" animBg="1"/>
      <p:bldP spid="14" grpId="0" animBg="1"/>
      <p:bldP spid="15" grpId="0" animBg="1"/>
      <p:bldP spid="16" grpId="0" animBg="1"/>
      <p:bldP spid="30" grpId="0"/>
      <p:bldP spid="31" grpId="0" animBg="1"/>
      <p:bldP spid="32" grpId="0" animBg="1"/>
      <p:bldP spid="33" grpId="0" animBg="1"/>
      <p:bldP spid="34" grpId="0" animBg="1"/>
      <p:bldP spid="35" grpId="0" animBg="1"/>
      <p:bldP spid="36" grpId="0" animBg="1"/>
      <p:bldP spid="41" grpId="0"/>
      <p:bldP spid="42" grpId="0" animBg="1"/>
      <p:bldP spid="43" grpId="0" animBg="1"/>
      <p:bldP spid="44" grpId="0" animBg="1"/>
      <p:bldP spid="45" grpId="0" animBg="1"/>
      <p:bldP spid="46" grpId="0" animBg="1"/>
      <p:bldP spid="47" grpId="0" animBg="1"/>
      <p:bldP spid="61" grpId="0"/>
      <p:bldP spid="62" grpId="0"/>
      <p:bldP spid="60" grpId="0" animBg="1"/>
    </p:bld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B684967B-F5DD-4AA5-825D-74F758D9307C}"/>
              </a:ext>
            </a:extLst>
          </p:cNvPr>
          <p:cNvSpPr/>
          <p:nvPr/>
        </p:nvSpPr>
        <p:spPr>
          <a:xfrm flipH="1">
            <a:off x="8074325" y="1603512"/>
            <a:ext cx="14371606" cy="10500126"/>
          </a:xfrm>
          <a:prstGeom prst="rect">
            <a:avLst/>
          </a:prstGeom>
          <a:solidFill>
            <a:schemeClr val="accent2">
              <a:lumMod val="75000"/>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a:extLst>
              <a:ext uri="{FF2B5EF4-FFF2-40B4-BE49-F238E27FC236}">
                <a16:creationId xmlns:a16="http://schemas.microsoft.com/office/drawing/2014/main" id="{2797C966-C868-4BE0-8B18-F9E3C5813B67}"/>
              </a:ext>
            </a:extLst>
          </p:cNvPr>
          <p:cNvSpPr/>
          <p:nvPr/>
        </p:nvSpPr>
        <p:spPr>
          <a:xfrm>
            <a:off x="3789339" y="3536831"/>
            <a:ext cx="5805327" cy="6228271"/>
          </a:xfrm>
          <a:prstGeom prst="rect">
            <a:avLst/>
          </a:prstGeom>
          <a:noFill/>
          <a:ln w="63500">
            <a:gradFill flip="none" rotWithShape="1">
              <a:gsLst>
                <a:gs pos="0">
                  <a:schemeClr val="accent2"/>
                </a:gs>
                <a:gs pos="100000">
                  <a:schemeClr val="accent3"/>
                </a:gs>
              </a:gsLst>
              <a:path path="circle">
                <a:fillToRect l="100000" t="100000"/>
              </a:path>
              <a:tileRect r="-100000" b="-100000"/>
            </a:gradFill>
          </a:ln>
          <a:effectLst>
            <a:outerShdw blurRad="190500" dist="266700" dir="2700000" algn="tl" rotWithShape="0">
              <a:schemeClr val="accent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TextBox 18">
            <a:extLst>
              <a:ext uri="{FF2B5EF4-FFF2-40B4-BE49-F238E27FC236}">
                <a16:creationId xmlns:a16="http://schemas.microsoft.com/office/drawing/2014/main" id="{64F6ED95-1B6C-4503-B586-2E93C63BDECE}"/>
              </a:ext>
            </a:extLst>
          </p:cNvPr>
          <p:cNvSpPr txBox="1"/>
          <p:nvPr/>
        </p:nvSpPr>
        <p:spPr>
          <a:xfrm>
            <a:off x="4308146" y="4501152"/>
            <a:ext cx="4767711" cy="4154984"/>
          </a:xfrm>
          <a:prstGeom prst="rect">
            <a:avLst/>
          </a:prstGeom>
          <a:noFill/>
        </p:spPr>
        <p:txBody>
          <a:bodyPr wrap="square" rtlCol="0">
            <a:spAutoFit/>
          </a:bodyPr>
          <a:lstStyle/>
          <a:p>
            <a:pPr algn="ctr"/>
            <a:r>
              <a:rPr lang="en-US" sz="4400" b="1">
                <a:latin typeface="+mj-lt"/>
              </a:rPr>
              <a:t>Creating inspiring ideas and building brands that truly matter to people.</a:t>
            </a:r>
          </a:p>
        </p:txBody>
      </p:sp>
      <p:sp>
        <p:nvSpPr>
          <p:cNvPr id="3" name="Picture Placeholder 2">
            <a:extLst>
              <a:ext uri="{FF2B5EF4-FFF2-40B4-BE49-F238E27FC236}">
                <a16:creationId xmlns:a16="http://schemas.microsoft.com/office/drawing/2014/main" id="{60630004-CA82-485A-95A4-DC620F56E673}"/>
              </a:ext>
            </a:extLst>
          </p:cNvPr>
          <p:cNvSpPr>
            <a:spLocks noGrp="1"/>
          </p:cNvSpPr>
          <p:nvPr>
            <p:ph type="pic" sz="quarter" idx="12"/>
          </p:nvPr>
        </p:nvSpPr>
        <p:spPr/>
      </p:sp>
      <p:sp>
        <p:nvSpPr>
          <p:cNvPr id="5" name="Picture Placeholder 4">
            <a:extLst>
              <a:ext uri="{FF2B5EF4-FFF2-40B4-BE49-F238E27FC236}">
                <a16:creationId xmlns:a16="http://schemas.microsoft.com/office/drawing/2014/main" id="{CD80E139-17FB-49C4-8C8A-27EBE1A9D024}"/>
              </a:ext>
            </a:extLst>
          </p:cNvPr>
          <p:cNvSpPr>
            <a:spLocks noGrp="1"/>
          </p:cNvSpPr>
          <p:nvPr>
            <p:ph type="pic" sz="quarter" idx="14"/>
          </p:nvPr>
        </p:nvSpPr>
        <p:spPr/>
      </p:sp>
      <p:sp>
        <p:nvSpPr>
          <p:cNvPr id="7" name="Picture Placeholder 6">
            <a:extLst>
              <a:ext uri="{FF2B5EF4-FFF2-40B4-BE49-F238E27FC236}">
                <a16:creationId xmlns:a16="http://schemas.microsoft.com/office/drawing/2014/main" id="{72B7082D-1553-4B9D-AB48-96AA40018246}"/>
              </a:ext>
            </a:extLst>
          </p:cNvPr>
          <p:cNvSpPr>
            <a:spLocks noGrp="1"/>
          </p:cNvSpPr>
          <p:nvPr>
            <p:ph type="pic" sz="quarter" idx="15"/>
          </p:nvPr>
        </p:nvSpPr>
        <p:spPr/>
      </p:sp>
      <p:sp>
        <p:nvSpPr>
          <p:cNvPr id="10" name="Picture Placeholder 9">
            <a:extLst>
              <a:ext uri="{FF2B5EF4-FFF2-40B4-BE49-F238E27FC236}">
                <a16:creationId xmlns:a16="http://schemas.microsoft.com/office/drawing/2014/main" id="{5F0DE808-BE86-4D8E-B253-F907E8ECAEE8}"/>
              </a:ext>
            </a:extLst>
          </p:cNvPr>
          <p:cNvSpPr>
            <a:spLocks noGrp="1"/>
          </p:cNvSpPr>
          <p:nvPr>
            <p:ph type="pic" sz="quarter" idx="13"/>
          </p:nvPr>
        </p:nvSpPr>
        <p:spPr/>
      </p:sp>
    </p:spTree>
    <p:extLst>
      <p:ext uri="{BB962C8B-B14F-4D97-AF65-F5344CB8AC3E}">
        <p14:creationId xmlns:p14="http://schemas.microsoft.com/office/powerpoint/2010/main" val="30901236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additive="base">
                                        <p:cTn id="7" dur="1500" fill="hold"/>
                                        <p:tgtEl>
                                          <p:spTgt spid="18"/>
                                        </p:tgtEl>
                                        <p:attrNameLst>
                                          <p:attrName>ppt_x</p:attrName>
                                        </p:attrNameLst>
                                      </p:cBhvr>
                                      <p:tavLst>
                                        <p:tav tm="0">
                                          <p:val>
                                            <p:strVal val="#ppt_x"/>
                                          </p:val>
                                        </p:tav>
                                        <p:tav tm="100000">
                                          <p:val>
                                            <p:strVal val="#ppt_x"/>
                                          </p:val>
                                        </p:tav>
                                      </p:tavLst>
                                    </p:anim>
                                    <p:anim calcmode="lin" valueType="num">
                                      <p:cBhvr additive="base">
                                        <p:cTn id="8" dur="1500" fill="hold"/>
                                        <p:tgtEl>
                                          <p:spTgt spid="18"/>
                                        </p:tgtEl>
                                        <p:attrNameLst>
                                          <p:attrName>ppt_y</p:attrName>
                                        </p:attrNameLst>
                                      </p:cBhvr>
                                      <p:tavLst>
                                        <p:tav tm="0">
                                          <p:val>
                                            <p:strVal val="0-#ppt_h/2"/>
                                          </p:val>
                                        </p:tav>
                                        <p:tav tm="100000">
                                          <p:val>
                                            <p:strVal val="#ppt_y"/>
                                          </p:val>
                                        </p:tav>
                                      </p:tavLst>
                                    </p:anim>
                                  </p:childTnLst>
                                </p:cTn>
                              </p:par>
                              <p:par>
                                <p:cTn id="9" presetID="2" presetClass="entr" presetSubtype="2" decel="100000" fill="hold" grpId="0" nodeType="withEffect">
                                  <p:stCondLst>
                                    <p:cond delay="10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1500" fill="hold"/>
                                        <p:tgtEl>
                                          <p:spTgt spid="9"/>
                                        </p:tgtEl>
                                        <p:attrNameLst>
                                          <p:attrName>ppt_x</p:attrName>
                                        </p:attrNameLst>
                                      </p:cBhvr>
                                      <p:tavLst>
                                        <p:tav tm="0">
                                          <p:val>
                                            <p:strVal val="1+#ppt_w/2"/>
                                          </p:val>
                                        </p:tav>
                                        <p:tav tm="100000">
                                          <p:val>
                                            <p:strVal val="#ppt_x"/>
                                          </p:val>
                                        </p:tav>
                                      </p:tavLst>
                                    </p:anim>
                                    <p:anim calcmode="lin" valueType="num">
                                      <p:cBhvr additive="base">
                                        <p:cTn id="12" dur="1500" fill="hold"/>
                                        <p:tgtEl>
                                          <p:spTgt spid="9"/>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200"/>
                                  </p:stCondLst>
                                  <p:iterate type="wd">
                                    <p:tmPct val="10000"/>
                                  </p:iterate>
                                  <p:childTnLst>
                                    <p:set>
                                      <p:cBhvr>
                                        <p:cTn id="14" dur="1" fill="hold">
                                          <p:stCondLst>
                                            <p:cond delay="0"/>
                                          </p:stCondLst>
                                        </p:cTn>
                                        <p:tgtEl>
                                          <p:spTgt spid="19"/>
                                        </p:tgtEl>
                                        <p:attrNameLst>
                                          <p:attrName>style.visibility</p:attrName>
                                        </p:attrNameLst>
                                      </p:cBhvr>
                                      <p:to>
                                        <p:strVal val="visible"/>
                                      </p:to>
                                    </p:set>
                                    <p:anim calcmode="lin" valueType="num">
                                      <p:cBhvr additive="base">
                                        <p:cTn id="15" dur="1500" fill="hold"/>
                                        <p:tgtEl>
                                          <p:spTgt spid="19"/>
                                        </p:tgtEl>
                                        <p:attrNameLst>
                                          <p:attrName>ppt_x</p:attrName>
                                        </p:attrNameLst>
                                      </p:cBhvr>
                                      <p:tavLst>
                                        <p:tav tm="0">
                                          <p:val>
                                            <p:strVal val="#ppt_x"/>
                                          </p:val>
                                        </p:tav>
                                        <p:tav tm="100000">
                                          <p:val>
                                            <p:strVal val="#ppt_x"/>
                                          </p:val>
                                        </p:tav>
                                      </p:tavLst>
                                    </p:anim>
                                    <p:anim calcmode="lin" valueType="num">
                                      <p:cBhvr additive="base">
                                        <p:cTn id="16" dur="1500" fill="hold"/>
                                        <p:tgtEl>
                                          <p:spTgt spid="1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8" grpId="0" animBg="1"/>
      <p:bldP spid="19" grpId="0"/>
    </p:bldLst>
  </p:timing>
</p:sld>
</file>

<file path=ppt/slides/slide22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B684967B-F5DD-4AA5-825D-74F758D9307C}"/>
              </a:ext>
            </a:extLst>
          </p:cNvPr>
          <p:cNvSpPr/>
          <p:nvPr/>
        </p:nvSpPr>
        <p:spPr>
          <a:xfrm flipH="1">
            <a:off x="8074325" y="1603512"/>
            <a:ext cx="14371606" cy="10500126"/>
          </a:xfrm>
          <a:prstGeom prst="rect">
            <a:avLst/>
          </a:prstGeom>
          <a:solidFill>
            <a:schemeClr val="accent2">
              <a:lumMod val="75000"/>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a:extLst>
              <a:ext uri="{FF2B5EF4-FFF2-40B4-BE49-F238E27FC236}">
                <a16:creationId xmlns:a16="http://schemas.microsoft.com/office/drawing/2014/main" id="{2797C966-C868-4BE0-8B18-F9E3C5813B67}"/>
              </a:ext>
            </a:extLst>
          </p:cNvPr>
          <p:cNvSpPr/>
          <p:nvPr/>
        </p:nvSpPr>
        <p:spPr>
          <a:xfrm>
            <a:off x="3789339" y="3536831"/>
            <a:ext cx="5805327" cy="6228271"/>
          </a:xfrm>
          <a:prstGeom prst="rect">
            <a:avLst/>
          </a:prstGeom>
          <a:noFill/>
          <a:ln w="63500">
            <a:gradFill flip="none" rotWithShape="1">
              <a:gsLst>
                <a:gs pos="0">
                  <a:schemeClr val="accent2"/>
                </a:gs>
                <a:gs pos="100000">
                  <a:schemeClr val="accent3"/>
                </a:gs>
              </a:gsLst>
              <a:path path="circle">
                <a:fillToRect l="100000" t="100000"/>
              </a:path>
              <a:tileRect r="-100000" b="-100000"/>
            </a:gradFill>
          </a:ln>
          <a:effectLst>
            <a:outerShdw blurRad="190500" dist="266700" dir="2700000" algn="tl" rotWithShape="0">
              <a:schemeClr val="accent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TextBox 18">
            <a:extLst>
              <a:ext uri="{FF2B5EF4-FFF2-40B4-BE49-F238E27FC236}">
                <a16:creationId xmlns:a16="http://schemas.microsoft.com/office/drawing/2014/main" id="{64F6ED95-1B6C-4503-B586-2E93C63BDECE}"/>
              </a:ext>
            </a:extLst>
          </p:cNvPr>
          <p:cNvSpPr txBox="1"/>
          <p:nvPr/>
        </p:nvSpPr>
        <p:spPr>
          <a:xfrm>
            <a:off x="4308146" y="4501152"/>
            <a:ext cx="4767711" cy="4154984"/>
          </a:xfrm>
          <a:prstGeom prst="rect">
            <a:avLst/>
          </a:prstGeom>
          <a:noFill/>
        </p:spPr>
        <p:txBody>
          <a:bodyPr wrap="square" rtlCol="0">
            <a:spAutoFit/>
          </a:bodyPr>
          <a:lstStyle/>
          <a:p>
            <a:pPr algn="ctr"/>
            <a:r>
              <a:rPr lang="en-US" sz="4400" b="1">
                <a:latin typeface="+mj-lt"/>
              </a:rPr>
              <a:t>Creating inspiring ideas and building brands that truly matter to people.</a:t>
            </a:r>
          </a:p>
        </p:txBody>
      </p:sp>
      <p:sp>
        <p:nvSpPr>
          <p:cNvPr id="3" name="Picture Placeholder 2">
            <a:extLst>
              <a:ext uri="{FF2B5EF4-FFF2-40B4-BE49-F238E27FC236}">
                <a16:creationId xmlns:a16="http://schemas.microsoft.com/office/drawing/2014/main" id="{7599044C-C32F-413E-A95F-B32882CD0FAA}"/>
              </a:ext>
            </a:extLst>
          </p:cNvPr>
          <p:cNvSpPr>
            <a:spLocks noGrp="1"/>
          </p:cNvSpPr>
          <p:nvPr>
            <p:ph type="pic" sz="quarter" idx="12"/>
          </p:nvPr>
        </p:nvSpPr>
        <p:spPr/>
      </p:sp>
      <p:sp>
        <p:nvSpPr>
          <p:cNvPr id="5" name="Picture Placeholder 4">
            <a:extLst>
              <a:ext uri="{FF2B5EF4-FFF2-40B4-BE49-F238E27FC236}">
                <a16:creationId xmlns:a16="http://schemas.microsoft.com/office/drawing/2014/main" id="{FE194A94-5B20-4A37-8019-E7A054FFD29F}"/>
              </a:ext>
            </a:extLst>
          </p:cNvPr>
          <p:cNvSpPr>
            <a:spLocks noGrp="1"/>
          </p:cNvSpPr>
          <p:nvPr>
            <p:ph type="pic" sz="quarter" idx="13"/>
          </p:nvPr>
        </p:nvSpPr>
        <p:spPr/>
      </p:sp>
      <p:sp>
        <p:nvSpPr>
          <p:cNvPr id="7" name="Picture Placeholder 6">
            <a:extLst>
              <a:ext uri="{FF2B5EF4-FFF2-40B4-BE49-F238E27FC236}">
                <a16:creationId xmlns:a16="http://schemas.microsoft.com/office/drawing/2014/main" id="{A76C02ED-2075-467B-B52C-1950C6F19BBA}"/>
              </a:ext>
            </a:extLst>
          </p:cNvPr>
          <p:cNvSpPr>
            <a:spLocks noGrp="1"/>
          </p:cNvSpPr>
          <p:nvPr>
            <p:ph type="pic" sz="quarter" idx="15"/>
          </p:nvPr>
        </p:nvSpPr>
        <p:spPr/>
      </p:sp>
      <p:sp>
        <p:nvSpPr>
          <p:cNvPr id="10" name="Picture Placeholder 9">
            <a:extLst>
              <a:ext uri="{FF2B5EF4-FFF2-40B4-BE49-F238E27FC236}">
                <a16:creationId xmlns:a16="http://schemas.microsoft.com/office/drawing/2014/main" id="{75418939-BF96-4CD0-8A38-74194496A1D9}"/>
              </a:ext>
            </a:extLst>
          </p:cNvPr>
          <p:cNvSpPr>
            <a:spLocks noGrp="1"/>
          </p:cNvSpPr>
          <p:nvPr>
            <p:ph type="pic" sz="quarter" idx="14"/>
          </p:nvPr>
        </p:nvSpPr>
        <p:spPr/>
      </p:sp>
    </p:spTree>
    <p:extLst>
      <p:ext uri="{BB962C8B-B14F-4D97-AF65-F5344CB8AC3E}">
        <p14:creationId xmlns:p14="http://schemas.microsoft.com/office/powerpoint/2010/main" val="37783276"/>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additive="base">
                                        <p:cTn id="7" dur="1500" fill="hold"/>
                                        <p:tgtEl>
                                          <p:spTgt spid="18"/>
                                        </p:tgtEl>
                                        <p:attrNameLst>
                                          <p:attrName>ppt_x</p:attrName>
                                        </p:attrNameLst>
                                      </p:cBhvr>
                                      <p:tavLst>
                                        <p:tav tm="0">
                                          <p:val>
                                            <p:strVal val="#ppt_x"/>
                                          </p:val>
                                        </p:tav>
                                        <p:tav tm="100000">
                                          <p:val>
                                            <p:strVal val="#ppt_x"/>
                                          </p:val>
                                        </p:tav>
                                      </p:tavLst>
                                    </p:anim>
                                    <p:anim calcmode="lin" valueType="num">
                                      <p:cBhvr additive="base">
                                        <p:cTn id="8" dur="1500" fill="hold"/>
                                        <p:tgtEl>
                                          <p:spTgt spid="18"/>
                                        </p:tgtEl>
                                        <p:attrNameLst>
                                          <p:attrName>ppt_y</p:attrName>
                                        </p:attrNameLst>
                                      </p:cBhvr>
                                      <p:tavLst>
                                        <p:tav tm="0">
                                          <p:val>
                                            <p:strVal val="0-#ppt_h/2"/>
                                          </p:val>
                                        </p:tav>
                                        <p:tav tm="100000">
                                          <p:val>
                                            <p:strVal val="#ppt_y"/>
                                          </p:val>
                                        </p:tav>
                                      </p:tavLst>
                                    </p:anim>
                                  </p:childTnLst>
                                </p:cTn>
                              </p:par>
                              <p:par>
                                <p:cTn id="9" presetID="2" presetClass="entr" presetSubtype="2" decel="100000" fill="hold" grpId="0" nodeType="withEffect">
                                  <p:stCondLst>
                                    <p:cond delay="10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1500" fill="hold"/>
                                        <p:tgtEl>
                                          <p:spTgt spid="9"/>
                                        </p:tgtEl>
                                        <p:attrNameLst>
                                          <p:attrName>ppt_x</p:attrName>
                                        </p:attrNameLst>
                                      </p:cBhvr>
                                      <p:tavLst>
                                        <p:tav tm="0">
                                          <p:val>
                                            <p:strVal val="1+#ppt_w/2"/>
                                          </p:val>
                                        </p:tav>
                                        <p:tav tm="100000">
                                          <p:val>
                                            <p:strVal val="#ppt_x"/>
                                          </p:val>
                                        </p:tav>
                                      </p:tavLst>
                                    </p:anim>
                                    <p:anim calcmode="lin" valueType="num">
                                      <p:cBhvr additive="base">
                                        <p:cTn id="12" dur="1500" fill="hold"/>
                                        <p:tgtEl>
                                          <p:spTgt spid="9"/>
                                        </p:tgtEl>
                                        <p:attrNameLst>
                                          <p:attrName>ppt_y</p:attrName>
                                        </p:attrNameLst>
                                      </p:cBhvr>
                                      <p:tavLst>
                                        <p:tav tm="0">
                                          <p:val>
                                            <p:strVal val="#ppt_y"/>
                                          </p:val>
                                        </p:tav>
                                        <p:tav tm="100000">
                                          <p:val>
                                            <p:strVal val="#ppt_y"/>
                                          </p:val>
                                        </p:tav>
                                      </p:tavLst>
                                    </p:anim>
                                  </p:childTnLst>
                                </p:cTn>
                              </p:par>
                              <p:par>
                                <p:cTn id="13" presetID="2" presetClass="entr" presetSubtype="4" decel="100000" fill="hold" grpId="0" nodeType="withEffect">
                                  <p:stCondLst>
                                    <p:cond delay="200"/>
                                  </p:stCondLst>
                                  <p:iterate type="wd">
                                    <p:tmPct val="10000"/>
                                  </p:iterate>
                                  <p:childTnLst>
                                    <p:set>
                                      <p:cBhvr>
                                        <p:cTn id="14" dur="1" fill="hold">
                                          <p:stCondLst>
                                            <p:cond delay="0"/>
                                          </p:stCondLst>
                                        </p:cTn>
                                        <p:tgtEl>
                                          <p:spTgt spid="19"/>
                                        </p:tgtEl>
                                        <p:attrNameLst>
                                          <p:attrName>style.visibility</p:attrName>
                                        </p:attrNameLst>
                                      </p:cBhvr>
                                      <p:to>
                                        <p:strVal val="visible"/>
                                      </p:to>
                                    </p:set>
                                    <p:anim calcmode="lin" valueType="num">
                                      <p:cBhvr additive="base">
                                        <p:cTn id="15" dur="1500" fill="hold"/>
                                        <p:tgtEl>
                                          <p:spTgt spid="19"/>
                                        </p:tgtEl>
                                        <p:attrNameLst>
                                          <p:attrName>ppt_x</p:attrName>
                                        </p:attrNameLst>
                                      </p:cBhvr>
                                      <p:tavLst>
                                        <p:tav tm="0">
                                          <p:val>
                                            <p:strVal val="#ppt_x"/>
                                          </p:val>
                                        </p:tav>
                                        <p:tav tm="100000">
                                          <p:val>
                                            <p:strVal val="#ppt_x"/>
                                          </p:val>
                                        </p:tav>
                                      </p:tavLst>
                                    </p:anim>
                                    <p:anim calcmode="lin" valueType="num">
                                      <p:cBhvr additive="base">
                                        <p:cTn id="16" dur="1500" fill="hold"/>
                                        <p:tgtEl>
                                          <p:spTgt spid="1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8" grpId="0" animBg="1"/>
      <p:bldP spid="19" grpId="0"/>
    </p:bld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Rectangle 40">
            <a:extLst>
              <a:ext uri="{FF2B5EF4-FFF2-40B4-BE49-F238E27FC236}">
                <a16:creationId xmlns:a16="http://schemas.microsoft.com/office/drawing/2014/main" id="{E3AD1F3A-E3AE-49B1-B70E-0F0C34702CF6}"/>
              </a:ext>
            </a:extLst>
          </p:cNvPr>
          <p:cNvSpPr/>
          <p:nvPr/>
        </p:nvSpPr>
        <p:spPr>
          <a:xfrm flipH="1">
            <a:off x="12193588" y="1603512"/>
            <a:ext cx="10304102" cy="10500126"/>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a:extLst>
              <a:ext uri="{FF2B5EF4-FFF2-40B4-BE49-F238E27FC236}">
                <a16:creationId xmlns:a16="http://schemas.microsoft.com/office/drawing/2014/main" id="{C32D9C3A-4570-4781-9E77-59B8721C248F}"/>
              </a:ext>
            </a:extLst>
          </p:cNvPr>
          <p:cNvSpPr/>
          <p:nvPr/>
        </p:nvSpPr>
        <p:spPr>
          <a:xfrm>
            <a:off x="-2697285" y="5145374"/>
            <a:ext cx="246163" cy="246163"/>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F8881F9C-BA5E-4221-ACE8-230998890F21}"/>
              </a:ext>
            </a:extLst>
          </p:cNvPr>
          <p:cNvSpPr/>
          <p:nvPr/>
        </p:nvSpPr>
        <p:spPr>
          <a:xfrm>
            <a:off x="-962156" y="4067072"/>
            <a:ext cx="246163" cy="246163"/>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2">
            <a:extLst>
              <a:ext uri="{FF2B5EF4-FFF2-40B4-BE49-F238E27FC236}">
                <a16:creationId xmlns:a16="http://schemas.microsoft.com/office/drawing/2014/main" id="{ED5393E3-F0D1-422C-9A6B-8DD44E690E00}"/>
              </a:ext>
            </a:extLst>
          </p:cNvPr>
          <p:cNvSpPr>
            <a:spLocks noGrp="1"/>
          </p:cNvSpPr>
          <p:nvPr>
            <p:ph type="pic" sz="quarter" idx="13"/>
          </p:nvPr>
        </p:nvSpPr>
        <p:spPr/>
      </p:sp>
      <p:sp>
        <p:nvSpPr>
          <p:cNvPr id="5" name="Picture Placeholder 4">
            <a:extLst>
              <a:ext uri="{FF2B5EF4-FFF2-40B4-BE49-F238E27FC236}">
                <a16:creationId xmlns:a16="http://schemas.microsoft.com/office/drawing/2014/main" id="{B10BA9E2-F61E-433C-94C4-1D52CA7B71C9}"/>
              </a:ext>
            </a:extLst>
          </p:cNvPr>
          <p:cNvSpPr>
            <a:spLocks noGrp="1"/>
          </p:cNvSpPr>
          <p:nvPr>
            <p:ph type="pic" sz="quarter" idx="14"/>
          </p:nvPr>
        </p:nvSpPr>
        <p:spPr/>
      </p:sp>
      <p:sp>
        <p:nvSpPr>
          <p:cNvPr id="7" name="Picture Placeholder 6">
            <a:extLst>
              <a:ext uri="{FF2B5EF4-FFF2-40B4-BE49-F238E27FC236}">
                <a16:creationId xmlns:a16="http://schemas.microsoft.com/office/drawing/2014/main" id="{A56CD46E-C9B4-40D0-94F5-FDB4CABC10A3}"/>
              </a:ext>
            </a:extLst>
          </p:cNvPr>
          <p:cNvSpPr>
            <a:spLocks noGrp="1"/>
          </p:cNvSpPr>
          <p:nvPr>
            <p:ph type="pic" sz="quarter" idx="12"/>
          </p:nvPr>
        </p:nvSpPr>
        <p:spPr/>
      </p:sp>
      <p:sp>
        <p:nvSpPr>
          <p:cNvPr id="10" name="Picture Placeholder 9">
            <a:extLst>
              <a:ext uri="{FF2B5EF4-FFF2-40B4-BE49-F238E27FC236}">
                <a16:creationId xmlns:a16="http://schemas.microsoft.com/office/drawing/2014/main" id="{D21B2AA2-2AB3-4DDE-83F2-968680AC567E}"/>
              </a:ext>
            </a:extLst>
          </p:cNvPr>
          <p:cNvSpPr>
            <a:spLocks noGrp="1"/>
          </p:cNvSpPr>
          <p:nvPr>
            <p:ph type="pic" sz="quarter" idx="15"/>
          </p:nvPr>
        </p:nvSpPr>
        <p:spPr/>
      </p:sp>
      <p:grpSp>
        <p:nvGrpSpPr>
          <p:cNvPr id="34" name="Group 33">
            <a:extLst>
              <a:ext uri="{FF2B5EF4-FFF2-40B4-BE49-F238E27FC236}">
                <a16:creationId xmlns:a16="http://schemas.microsoft.com/office/drawing/2014/main" id="{39719690-0E43-4885-A09B-EF2409F7BD0B}"/>
              </a:ext>
            </a:extLst>
          </p:cNvPr>
          <p:cNvGrpSpPr/>
          <p:nvPr/>
        </p:nvGrpSpPr>
        <p:grpSpPr>
          <a:xfrm>
            <a:off x="2287569" y="2872125"/>
            <a:ext cx="3191904" cy="1613574"/>
            <a:chOff x="2287569" y="2607138"/>
            <a:chExt cx="3191904" cy="1613574"/>
          </a:xfrm>
        </p:grpSpPr>
        <p:sp>
          <p:nvSpPr>
            <p:cNvPr id="32" name="TextBox 31">
              <a:extLst>
                <a:ext uri="{FF2B5EF4-FFF2-40B4-BE49-F238E27FC236}">
                  <a16:creationId xmlns:a16="http://schemas.microsoft.com/office/drawing/2014/main" id="{D427CE42-90D2-45C0-82F8-4C94CD8896C5}"/>
                </a:ext>
              </a:extLst>
            </p:cNvPr>
            <p:cNvSpPr txBox="1"/>
            <p:nvPr/>
          </p:nvSpPr>
          <p:spPr>
            <a:xfrm>
              <a:off x="2287569" y="2607138"/>
              <a:ext cx="2557110" cy="461665"/>
            </a:xfrm>
            <a:prstGeom prst="rect">
              <a:avLst/>
            </a:prstGeom>
            <a:noFill/>
          </p:spPr>
          <p:txBody>
            <a:bodyPr wrap="none" rtlCol="0">
              <a:spAutoFit/>
            </a:bodyPr>
            <a:lstStyle/>
            <a:p>
              <a:pPr algn="l"/>
              <a:r>
                <a:rPr lang="en-US" sz="2400" b="1">
                  <a:latin typeface="+mj-lt"/>
                </a:rPr>
                <a:t>Img.Name </a:t>
              </a:r>
              <a:r>
                <a:rPr lang="en-US" sz="2400" b="1">
                  <a:solidFill>
                    <a:schemeClr val="accent3"/>
                  </a:solidFill>
                  <a:latin typeface="+mj-lt"/>
                </a:rPr>
                <a:t>#001</a:t>
              </a:r>
            </a:p>
          </p:txBody>
        </p:sp>
        <p:sp>
          <p:nvSpPr>
            <p:cNvPr id="33" name="TextBox 32">
              <a:extLst>
                <a:ext uri="{FF2B5EF4-FFF2-40B4-BE49-F238E27FC236}">
                  <a16:creationId xmlns:a16="http://schemas.microsoft.com/office/drawing/2014/main" id="{5503C2EC-A238-42B2-8EEC-5F8855EEF741}"/>
                </a:ext>
              </a:extLst>
            </p:cNvPr>
            <p:cNvSpPr txBox="1"/>
            <p:nvPr/>
          </p:nvSpPr>
          <p:spPr>
            <a:xfrm>
              <a:off x="2287569" y="3297382"/>
              <a:ext cx="3191904" cy="923330"/>
            </a:xfrm>
            <a:prstGeom prst="rect">
              <a:avLst/>
            </a:prstGeom>
            <a:noFill/>
          </p:spPr>
          <p:txBody>
            <a:bodyPr wrap="square" rtlCol="0">
              <a:spAutoFit/>
            </a:bodyPr>
            <a:lstStyle/>
            <a:p>
              <a:r>
                <a:rPr lang="en-US"/>
                <a:t>Donec varius orci ligula, a elementum lorem rhoncus non. Vestibulum</a:t>
              </a:r>
            </a:p>
          </p:txBody>
        </p:sp>
      </p:grpSp>
      <p:grpSp>
        <p:nvGrpSpPr>
          <p:cNvPr id="35" name="Group 34">
            <a:extLst>
              <a:ext uri="{FF2B5EF4-FFF2-40B4-BE49-F238E27FC236}">
                <a16:creationId xmlns:a16="http://schemas.microsoft.com/office/drawing/2014/main" id="{994F80E0-D5D8-4168-A41A-4265DB811E1A}"/>
              </a:ext>
            </a:extLst>
          </p:cNvPr>
          <p:cNvGrpSpPr/>
          <p:nvPr/>
        </p:nvGrpSpPr>
        <p:grpSpPr>
          <a:xfrm>
            <a:off x="2287569" y="6051212"/>
            <a:ext cx="3191904" cy="1613574"/>
            <a:chOff x="2287569" y="2607138"/>
            <a:chExt cx="3191904" cy="1613574"/>
          </a:xfrm>
        </p:grpSpPr>
        <p:sp>
          <p:nvSpPr>
            <p:cNvPr id="36" name="TextBox 35">
              <a:extLst>
                <a:ext uri="{FF2B5EF4-FFF2-40B4-BE49-F238E27FC236}">
                  <a16:creationId xmlns:a16="http://schemas.microsoft.com/office/drawing/2014/main" id="{84B6BF13-E98D-4329-AB73-B41BD228CC55}"/>
                </a:ext>
              </a:extLst>
            </p:cNvPr>
            <p:cNvSpPr txBox="1"/>
            <p:nvPr/>
          </p:nvSpPr>
          <p:spPr>
            <a:xfrm>
              <a:off x="2287569" y="2607138"/>
              <a:ext cx="2557110" cy="461665"/>
            </a:xfrm>
            <a:prstGeom prst="rect">
              <a:avLst/>
            </a:prstGeom>
            <a:noFill/>
          </p:spPr>
          <p:txBody>
            <a:bodyPr wrap="none" rtlCol="0">
              <a:spAutoFit/>
            </a:bodyPr>
            <a:lstStyle/>
            <a:p>
              <a:pPr algn="l"/>
              <a:r>
                <a:rPr lang="en-US" sz="2400" b="1">
                  <a:latin typeface="+mj-lt"/>
                </a:rPr>
                <a:t>Img.Name </a:t>
              </a:r>
              <a:r>
                <a:rPr lang="en-US" sz="2400" b="1">
                  <a:solidFill>
                    <a:schemeClr val="accent3"/>
                  </a:solidFill>
                  <a:latin typeface="+mj-lt"/>
                </a:rPr>
                <a:t>#002</a:t>
              </a:r>
            </a:p>
          </p:txBody>
        </p:sp>
        <p:sp>
          <p:nvSpPr>
            <p:cNvPr id="37" name="TextBox 36">
              <a:extLst>
                <a:ext uri="{FF2B5EF4-FFF2-40B4-BE49-F238E27FC236}">
                  <a16:creationId xmlns:a16="http://schemas.microsoft.com/office/drawing/2014/main" id="{2BC5385C-43A1-4EE9-BE89-85BC73084C56}"/>
                </a:ext>
              </a:extLst>
            </p:cNvPr>
            <p:cNvSpPr txBox="1"/>
            <p:nvPr/>
          </p:nvSpPr>
          <p:spPr>
            <a:xfrm>
              <a:off x="2287569" y="3297382"/>
              <a:ext cx="3191904" cy="923330"/>
            </a:xfrm>
            <a:prstGeom prst="rect">
              <a:avLst/>
            </a:prstGeom>
            <a:noFill/>
          </p:spPr>
          <p:txBody>
            <a:bodyPr wrap="square" rtlCol="0">
              <a:spAutoFit/>
            </a:bodyPr>
            <a:lstStyle/>
            <a:p>
              <a:r>
                <a:rPr lang="en-US"/>
                <a:t>Donec varius orci ligula, a elementum lorem rhoncus non. Vestibulum non ex ligula.</a:t>
              </a:r>
            </a:p>
          </p:txBody>
        </p:sp>
      </p:grpSp>
      <p:grpSp>
        <p:nvGrpSpPr>
          <p:cNvPr id="38" name="Group 37">
            <a:extLst>
              <a:ext uri="{FF2B5EF4-FFF2-40B4-BE49-F238E27FC236}">
                <a16:creationId xmlns:a16="http://schemas.microsoft.com/office/drawing/2014/main" id="{AAA35971-C611-4E53-A9F4-08A71623057C}"/>
              </a:ext>
            </a:extLst>
          </p:cNvPr>
          <p:cNvGrpSpPr/>
          <p:nvPr/>
        </p:nvGrpSpPr>
        <p:grpSpPr>
          <a:xfrm>
            <a:off x="2287569" y="9230300"/>
            <a:ext cx="3191904" cy="1336575"/>
            <a:chOff x="2287569" y="2607138"/>
            <a:chExt cx="3191904" cy="1336575"/>
          </a:xfrm>
        </p:grpSpPr>
        <p:sp>
          <p:nvSpPr>
            <p:cNvPr id="39" name="TextBox 38">
              <a:extLst>
                <a:ext uri="{FF2B5EF4-FFF2-40B4-BE49-F238E27FC236}">
                  <a16:creationId xmlns:a16="http://schemas.microsoft.com/office/drawing/2014/main" id="{8DCFCF15-2E71-45C1-AD56-572D5A69F435}"/>
                </a:ext>
              </a:extLst>
            </p:cNvPr>
            <p:cNvSpPr txBox="1"/>
            <p:nvPr/>
          </p:nvSpPr>
          <p:spPr>
            <a:xfrm>
              <a:off x="2287569" y="2607138"/>
              <a:ext cx="2557110" cy="461665"/>
            </a:xfrm>
            <a:prstGeom prst="rect">
              <a:avLst/>
            </a:prstGeom>
            <a:noFill/>
          </p:spPr>
          <p:txBody>
            <a:bodyPr wrap="none" rtlCol="0">
              <a:spAutoFit/>
            </a:bodyPr>
            <a:lstStyle/>
            <a:p>
              <a:pPr algn="l"/>
              <a:r>
                <a:rPr lang="en-US" sz="2400" b="1">
                  <a:latin typeface="+mj-lt"/>
                </a:rPr>
                <a:t>Img.Name </a:t>
              </a:r>
              <a:r>
                <a:rPr lang="en-US" sz="2400" b="1">
                  <a:solidFill>
                    <a:schemeClr val="accent3"/>
                  </a:solidFill>
                  <a:latin typeface="+mj-lt"/>
                </a:rPr>
                <a:t>#003</a:t>
              </a:r>
            </a:p>
          </p:txBody>
        </p:sp>
        <p:sp>
          <p:nvSpPr>
            <p:cNvPr id="40" name="TextBox 39">
              <a:extLst>
                <a:ext uri="{FF2B5EF4-FFF2-40B4-BE49-F238E27FC236}">
                  <a16:creationId xmlns:a16="http://schemas.microsoft.com/office/drawing/2014/main" id="{58BFF619-1BDD-49BB-83E9-A6D222CA5244}"/>
                </a:ext>
              </a:extLst>
            </p:cNvPr>
            <p:cNvSpPr txBox="1"/>
            <p:nvPr/>
          </p:nvSpPr>
          <p:spPr>
            <a:xfrm>
              <a:off x="2287569" y="3297382"/>
              <a:ext cx="3191904" cy="646331"/>
            </a:xfrm>
            <a:prstGeom prst="rect">
              <a:avLst/>
            </a:prstGeom>
            <a:noFill/>
          </p:spPr>
          <p:txBody>
            <a:bodyPr wrap="square" rtlCol="0">
              <a:spAutoFit/>
            </a:bodyPr>
            <a:lstStyle/>
            <a:p>
              <a:r>
                <a:rPr lang="en-US"/>
                <a:t>Donec varius orci ligula, a elementum lorem rhoncus non. </a:t>
              </a:r>
            </a:p>
          </p:txBody>
        </p:sp>
      </p:grpSp>
      <p:sp>
        <p:nvSpPr>
          <p:cNvPr id="42" name="Rectangle 41">
            <a:extLst>
              <a:ext uri="{FF2B5EF4-FFF2-40B4-BE49-F238E27FC236}">
                <a16:creationId xmlns:a16="http://schemas.microsoft.com/office/drawing/2014/main" id="{0011A269-1962-4A1F-9624-08B453DAC2F3}"/>
              </a:ext>
            </a:extLst>
          </p:cNvPr>
          <p:cNvSpPr/>
          <p:nvPr/>
        </p:nvSpPr>
        <p:spPr>
          <a:xfrm>
            <a:off x="16692363" y="3536831"/>
            <a:ext cx="4304331" cy="6228271"/>
          </a:xfrm>
          <a:prstGeom prst="rect">
            <a:avLst/>
          </a:prstGeom>
          <a:noFill/>
          <a:ln w="63500">
            <a:gradFill flip="none" rotWithShape="1">
              <a:gsLst>
                <a:gs pos="0">
                  <a:schemeClr val="accent2"/>
                </a:gs>
                <a:gs pos="100000">
                  <a:schemeClr val="accent3"/>
                </a:gs>
              </a:gsLst>
              <a:path path="circle">
                <a:fillToRect l="100000" t="100000"/>
              </a:path>
              <a:tileRect r="-100000" b="-100000"/>
            </a:gradFill>
          </a:ln>
          <a:effectLst>
            <a:outerShdw blurRad="190500" dist="266700" dir="2700000" algn="tl" rotWithShape="0">
              <a:schemeClr val="accent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TextBox 42">
            <a:extLst>
              <a:ext uri="{FF2B5EF4-FFF2-40B4-BE49-F238E27FC236}">
                <a16:creationId xmlns:a16="http://schemas.microsoft.com/office/drawing/2014/main" id="{5663E62D-4D68-4856-88F2-14869D5DE653}"/>
              </a:ext>
            </a:extLst>
          </p:cNvPr>
          <p:cNvSpPr txBox="1"/>
          <p:nvPr/>
        </p:nvSpPr>
        <p:spPr>
          <a:xfrm>
            <a:off x="17451003" y="4501152"/>
            <a:ext cx="4767711" cy="4154984"/>
          </a:xfrm>
          <a:prstGeom prst="rect">
            <a:avLst/>
          </a:prstGeom>
          <a:noFill/>
        </p:spPr>
        <p:txBody>
          <a:bodyPr wrap="square" rtlCol="0">
            <a:spAutoFit/>
          </a:bodyPr>
          <a:lstStyle/>
          <a:p>
            <a:r>
              <a:rPr lang="en-US" sz="4400" b="1">
                <a:latin typeface="+mj-lt"/>
              </a:rPr>
              <a:t>Creating inspiring ideas and building brands that truly matter to people.</a:t>
            </a:r>
          </a:p>
        </p:txBody>
      </p:sp>
    </p:spTree>
    <p:extLst>
      <p:ext uri="{BB962C8B-B14F-4D97-AF65-F5344CB8AC3E}">
        <p14:creationId xmlns:p14="http://schemas.microsoft.com/office/powerpoint/2010/main" val="2913012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41"/>
                                        </p:tgtEl>
                                        <p:attrNameLst>
                                          <p:attrName>style.visibility</p:attrName>
                                        </p:attrNameLst>
                                      </p:cBhvr>
                                      <p:to>
                                        <p:strVal val="visible"/>
                                      </p:to>
                                    </p:set>
                                    <p:anim calcmode="lin" valueType="num">
                                      <p:cBhvr additive="base">
                                        <p:cTn id="7" dur="1500" fill="hold"/>
                                        <p:tgtEl>
                                          <p:spTgt spid="41"/>
                                        </p:tgtEl>
                                        <p:attrNameLst>
                                          <p:attrName>ppt_x</p:attrName>
                                        </p:attrNameLst>
                                      </p:cBhvr>
                                      <p:tavLst>
                                        <p:tav tm="0">
                                          <p:val>
                                            <p:strVal val="1+#ppt_w/2"/>
                                          </p:val>
                                        </p:tav>
                                        <p:tav tm="100000">
                                          <p:val>
                                            <p:strVal val="#ppt_x"/>
                                          </p:val>
                                        </p:tav>
                                      </p:tavLst>
                                    </p:anim>
                                    <p:anim calcmode="lin" valueType="num">
                                      <p:cBhvr additive="base">
                                        <p:cTn id="8" dur="1500" fill="hold"/>
                                        <p:tgtEl>
                                          <p:spTgt spid="41"/>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42"/>
                                        </p:tgtEl>
                                        <p:attrNameLst>
                                          <p:attrName>style.visibility</p:attrName>
                                        </p:attrNameLst>
                                      </p:cBhvr>
                                      <p:to>
                                        <p:strVal val="visible"/>
                                      </p:to>
                                    </p:set>
                                    <p:anim calcmode="lin" valueType="num">
                                      <p:cBhvr additive="base">
                                        <p:cTn id="11" dur="1500" fill="hold"/>
                                        <p:tgtEl>
                                          <p:spTgt spid="42"/>
                                        </p:tgtEl>
                                        <p:attrNameLst>
                                          <p:attrName>ppt_x</p:attrName>
                                        </p:attrNameLst>
                                      </p:cBhvr>
                                      <p:tavLst>
                                        <p:tav tm="0">
                                          <p:val>
                                            <p:strVal val="1+#ppt_w/2"/>
                                          </p:val>
                                        </p:tav>
                                        <p:tav tm="100000">
                                          <p:val>
                                            <p:strVal val="#ppt_x"/>
                                          </p:val>
                                        </p:tav>
                                      </p:tavLst>
                                    </p:anim>
                                    <p:anim calcmode="lin" valueType="num">
                                      <p:cBhvr additive="base">
                                        <p:cTn id="12" dur="1500" fill="hold"/>
                                        <p:tgtEl>
                                          <p:spTgt spid="42"/>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0"/>
                                  </p:stCondLst>
                                  <p:childTnLst>
                                    <p:set>
                                      <p:cBhvr>
                                        <p:cTn id="14" dur="1" fill="hold">
                                          <p:stCondLst>
                                            <p:cond delay="0"/>
                                          </p:stCondLst>
                                        </p:cTn>
                                        <p:tgtEl>
                                          <p:spTgt spid="43"/>
                                        </p:tgtEl>
                                        <p:attrNameLst>
                                          <p:attrName>style.visibility</p:attrName>
                                        </p:attrNameLst>
                                      </p:cBhvr>
                                      <p:to>
                                        <p:strVal val="visible"/>
                                      </p:to>
                                    </p:set>
                                    <p:anim calcmode="lin" valueType="num">
                                      <p:cBhvr additive="base">
                                        <p:cTn id="15" dur="1500" fill="hold"/>
                                        <p:tgtEl>
                                          <p:spTgt spid="43"/>
                                        </p:tgtEl>
                                        <p:attrNameLst>
                                          <p:attrName>ppt_x</p:attrName>
                                        </p:attrNameLst>
                                      </p:cBhvr>
                                      <p:tavLst>
                                        <p:tav tm="0">
                                          <p:val>
                                            <p:strVal val="1+#ppt_w/2"/>
                                          </p:val>
                                        </p:tav>
                                        <p:tav tm="100000">
                                          <p:val>
                                            <p:strVal val="#ppt_x"/>
                                          </p:val>
                                        </p:tav>
                                      </p:tavLst>
                                    </p:anim>
                                    <p:anim calcmode="lin" valueType="num">
                                      <p:cBhvr additive="base">
                                        <p:cTn id="16" dur="1500" fill="hold"/>
                                        <p:tgtEl>
                                          <p:spTgt spid="43"/>
                                        </p:tgtEl>
                                        <p:attrNameLst>
                                          <p:attrName>ppt_y</p:attrName>
                                        </p:attrNameLst>
                                      </p:cBhvr>
                                      <p:tavLst>
                                        <p:tav tm="0">
                                          <p:val>
                                            <p:strVal val="#ppt_y"/>
                                          </p:val>
                                        </p:tav>
                                        <p:tav tm="100000">
                                          <p:val>
                                            <p:strVal val="#ppt_y"/>
                                          </p:val>
                                        </p:tav>
                                      </p:tavLst>
                                    </p:anim>
                                  </p:childTnLst>
                                </p:cTn>
                              </p:par>
                              <p:par>
                                <p:cTn id="17" presetID="2" presetClass="entr" presetSubtype="4" decel="100000" fill="hold" nodeType="withEffect">
                                  <p:stCondLst>
                                    <p:cond delay="0"/>
                                  </p:stCondLst>
                                  <p:childTnLst>
                                    <p:set>
                                      <p:cBhvr>
                                        <p:cTn id="18" dur="1" fill="hold">
                                          <p:stCondLst>
                                            <p:cond delay="0"/>
                                          </p:stCondLst>
                                        </p:cTn>
                                        <p:tgtEl>
                                          <p:spTgt spid="34"/>
                                        </p:tgtEl>
                                        <p:attrNameLst>
                                          <p:attrName>style.visibility</p:attrName>
                                        </p:attrNameLst>
                                      </p:cBhvr>
                                      <p:to>
                                        <p:strVal val="visible"/>
                                      </p:to>
                                    </p:set>
                                    <p:anim calcmode="lin" valueType="num">
                                      <p:cBhvr additive="base">
                                        <p:cTn id="19" dur="1500" fill="hold"/>
                                        <p:tgtEl>
                                          <p:spTgt spid="34"/>
                                        </p:tgtEl>
                                        <p:attrNameLst>
                                          <p:attrName>ppt_x</p:attrName>
                                        </p:attrNameLst>
                                      </p:cBhvr>
                                      <p:tavLst>
                                        <p:tav tm="0">
                                          <p:val>
                                            <p:strVal val="#ppt_x"/>
                                          </p:val>
                                        </p:tav>
                                        <p:tav tm="100000">
                                          <p:val>
                                            <p:strVal val="#ppt_x"/>
                                          </p:val>
                                        </p:tav>
                                      </p:tavLst>
                                    </p:anim>
                                    <p:anim calcmode="lin" valueType="num">
                                      <p:cBhvr additive="base">
                                        <p:cTn id="20" dur="1500" fill="hold"/>
                                        <p:tgtEl>
                                          <p:spTgt spid="34"/>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100"/>
                                  </p:stCondLst>
                                  <p:childTnLst>
                                    <p:set>
                                      <p:cBhvr>
                                        <p:cTn id="22" dur="1" fill="hold">
                                          <p:stCondLst>
                                            <p:cond delay="0"/>
                                          </p:stCondLst>
                                        </p:cTn>
                                        <p:tgtEl>
                                          <p:spTgt spid="35"/>
                                        </p:tgtEl>
                                        <p:attrNameLst>
                                          <p:attrName>style.visibility</p:attrName>
                                        </p:attrNameLst>
                                      </p:cBhvr>
                                      <p:to>
                                        <p:strVal val="visible"/>
                                      </p:to>
                                    </p:set>
                                    <p:anim calcmode="lin" valueType="num">
                                      <p:cBhvr additive="base">
                                        <p:cTn id="23" dur="1500" fill="hold"/>
                                        <p:tgtEl>
                                          <p:spTgt spid="35"/>
                                        </p:tgtEl>
                                        <p:attrNameLst>
                                          <p:attrName>ppt_x</p:attrName>
                                        </p:attrNameLst>
                                      </p:cBhvr>
                                      <p:tavLst>
                                        <p:tav tm="0">
                                          <p:val>
                                            <p:strVal val="#ppt_x"/>
                                          </p:val>
                                        </p:tav>
                                        <p:tav tm="100000">
                                          <p:val>
                                            <p:strVal val="#ppt_x"/>
                                          </p:val>
                                        </p:tav>
                                      </p:tavLst>
                                    </p:anim>
                                    <p:anim calcmode="lin" valueType="num">
                                      <p:cBhvr additive="base">
                                        <p:cTn id="24" dur="1500" fill="hold"/>
                                        <p:tgtEl>
                                          <p:spTgt spid="35"/>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200"/>
                                  </p:stCondLst>
                                  <p:childTnLst>
                                    <p:set>
                                      <p:cBhvr>
                                        <p:cTn id="26" dur="1" fill="hold">
                                          <p:stCondLst>
                                            <p:cond delay="0"/>
                                          </p:stCondLst>
                                        </p:cTn>
                                        <p:tgtEl>
                                          <p:spTgt spid="38"/>
                                        </p:tgtEl>
                                        <p:attrNameLst>
                                          <p:attrName>style.visibility</p:attrName>
                                        </p:attrNameLst>
                                      </p:cBhvr>
                                      <p:to>
                                        <p:strVal val="visible"/>
                                      </p:to>
                                    </p:set>
                                    <p:anim calcmode="lin" valueType="num">
                                      <p:cBhvr additive="base">
                                        <p:cTn id="27" dur="1500" fill="hold"/>
                                        <p:tgtEl>
                                          <p:spTgt spid="38"/>
                                        </p:tgtEl>
                                        <p:attrNameLst>
                                          <p:attrName>ppt_x</p:attrName>
                                        </p:attrNameLst>
                                      </p:cBhvr>
                                      <p:tavLst>
                                        <p:tav tm="0">
                                          <p:val>
                                            <p:strVal val="#ppt_x"/>
                                          </p:val>
                                        </p:tav>
                                        <p:tav tm="100000">
                                          <p:val>
                                            <p:strVal val="#ppt_x"/>
                                          </p:val>
                                        </p:tav>
                                      </p:tavLst>
                                    </p:anim>
                                    <p:anim calcmode="lin" valueType="num">
                                      <p:cBhvr additive="base">
                                        <p:cTn id="28" dur="1500" fill="hold"/>
                                        <p:tgtEl>
                                          <p:spTgt spid="3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P spid="42" grpId="0" animBg="1"/>
      <p:bldP spid="43" grpId="0"/>
    </p:bldLst>
  </p:timing>
</p:sld>
</file>

<file path=ppt/slides/slide22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1" name="Rectangle 40">
            <a:extLst>
              <a:ext uri="{FF2B5EF4-FFF2-40B4-BE49-F238E27FC236}">
                <a16:creationId xmlns:a16="http://schemas.microsoft.com/office/drawing/2014/main" id="{E3AD1F3A-E3AE-49B1-B70E-0F0C34702CF6}"/>
              </a:ext>
            </a:extLst>
          </p:cNvPr>
          <p:cNvSpPr/>
          <p:nvPr/>
        </p:nvSpPr>
        <p:spPr>
          <a:xfrm flipH="1">
            <a:off x="12193588" y="1603512"/>
            <a:ext cx="10304102" cy="10500126"/>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a:extLst>
              <a:ext uri="{FF2B5EF4-FFF2-40B4-BE49-F238E27FC236}">
                <a16:creationId xmlns:a16="http://schemas.microsoft.com/office/drawing/2014/main" id="{C32D9C3A-4570-4781-9E77-59B8721C248F}"/>
              </a:ext>
            </a:extLst>
          </p:cNvPr>
          <p:cNvSpPr/>
          <p:nvPr/>
        </p:nvSpPr>
        <p:spPr>
          <a:xfrm>
            <a:off x="-2697285" y="5145374"/>
            <a:ext cx="246163" cy="246163"/>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F8881F9C-BA5E-4221-ACE8-230998890F21}"/>
              </a:ext>
            </a:extLst>
          </p:cNvPr>
          <p:cNvSpPr/>
          <p:nvPr/>
        </p:nvSpPr>
        <p:spPr>
          <a:xfrm>
            <a:off x="-962156" y="4067072"/>
            <a:ext cx="246163" cy="246163"/>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2">
            <a:extLst>
              <a:ext uri="{FF2B5EF4-FFF2-40B4-BE49-F238E27FC236}">
                <a16:creationId xmlns:a16="http://schemas.microsoft.com/office/drawing/2014/main" id="{C9C39473-5630-45D9-9095-C3EC2DC94642}"/>
              </a:ext>
            </a:extLst>
          </p:cNvPr>
          <p:cNvSpPr>
            <a:spLocks noGrp="1"/>
          </p:cNvSpPr>
          <p:nvPr>
            <p:ph type="pic" sz="quarter" idx="12"/>
          </p:nvPr>
        </p:nvSpPr>
        <p:spPr/>
      </p:sp>
      <p:sp>
        <p:nvSpPr>
          <p:cNvPr id="5" name="Picture Placeholder 4">
            <a:extLst>
              <a:ext uri="{FF2B5EF4-FFF2-40B4-BE49-F238E27FC236}">
                <a16:creationId xmlns:a16="http://schemas.microsoft.com/office/drawing/2014/main" id="{7CF1A28B-5C92-46BA-8113-C44A7051C252}"/>
              </a:ext>
            </a:extLst>
          </p:cNvPr>
          <p:cNvSpPr>
            <a:spLocks noGrp="1"/>
          </p:cNvSpPr>
          <p:nvPr>
            <p:ph type="pic" sz="quarter" idx="14"/>
          </p:nvPr>
        </p:nvSpPr>
        <p:spPr/>
      </p:sp>
      <p:sp>
        <p:nvSpPr>
          <p:cNvPr id="7" name="Picture Placeholder 6">
            <a:extLst>
              <a:ext uri="{FF2B5EF4-FFF2-40B4-BE49-F238E27FC236}">
                <a16:creationId xmlns:a16="http://schemas.microsoft.com/office/drawing/2014/main" id="{3BF83CC4-B2B8-4141-BE39-F3D58F23784E}"/>
              </a:ext>
            </a:extLst>
          </p:cNvPr>
          <p:cNvSpPr>
            <a:spLocks noGrp="1"/>
          </p:cNvSpPr>
          <p:nvPr>
            <p:ph type="pic" sz="quarter" idx="15"/>
          </p:nvPr>
        </p:nvSpPr>
        <p:spPr/>
      </p:sp>
      <p:sp>
        <p:nvSpPr>
          <p:cNvPr id="10" name="Picture Placeholder 9">
            <a:extLst>
              <a:ext uri="{FF2B5EF4-FFF2-40B4-BE49-F238E27FC236}">
                <a16:creationId xmlns:a16="http://schemas.microsoft.com/office/drawing/2014/main" id="{EFA08409-3239-4E34-B5B5-E385AA1B90E6}"/>
              </a:ext>
            </a:extLst>
          </p:cNvPr>
          <p:cNvSpPr>
            <a:spLocks noGrp="1"/>
          </p:cNvSpPr>
          <p:nvPr>
            <p:ph type="pic" sz="quarter" idx="13"/>
          </p:nvPr>
        </p:nvSpPr>
        <p:spPr/>
      </p:sp>
      <p:grpSp>
        <p:nvGrpSpPr>
          <p:cNvPr id="34" name="Group 33">
            <a:extLst>
              <a:ext uri="{FF2B5EF4-FFF2-40B4-BE49-F238E27FC236}">
                <a16:creationId xmlns:a16="http://schemas.microsoft.com/office/drawing/2014/main" id="{39719690-0E43-4885-A09B-EF2409F7BD0B}"/>
              </a:ext>
            </a:extLst>
          </p:cNvPr>
          <p:cNvGrpSpPr/>
          <p:nvPr/>
        </p:nvGrpSpPr>
        <p:grpSpPr>
          <a:xfrm>
            <a:off x="2287569" y="2872125"/>
            <a:ext cx="3191904" cy="1613574"/>
            <a:chOff x="2287569" y="2607138"/>
            <a:chExt cx="3191904" cy="1613574"/>
          </a:xfrm>
        </p:grpSpPr>
        <p:sp>
          <p:nvSpPr>
            <p:cNvPr id="32" name="TextBox 31">
              <a:extLst>
                <a:ext uri="{FF2B5EF4-FFF2-40B4-BE49-F238E27FC236}">
                  <a16:creationId xmlns:a16="http://schemas.microsoft.com/office/drawing/2014/main" id="{D427CE42-90D2-45C0-82F8-4C94CD8896C5}"/>
                </a:ext>
              </a:extLst>
            </p:cNvPr>
            <p:cNvSpPr txBox="1"/>
            <p:nvPr/>
          </p:nvSpPr>
          <p:spPr>
            <a:xfrm>
              <a:off x="2287569" y="2607138"/>
              <a:ext cx="2557110" cy="461665"/>
            </a:xfrm>
            <a:prstGeom prst="rect">
              <a:avLst/>
            </a:prstGeom>
            <a:noFill/>
          </p:spPr>
          <p:txBody>
            <a:bodyPr wrap="none" rtlCol="0">
              <a:spAutoFit/>
            </a:bodyPr>
            <a:lstStyle/>
            <a:p>
              <a:pPr algn="l"/>
              <a:r>
                <a:rPr lang="en-US" sz="2400" b="1">
                  <a:latin typeface="+mj-lt"/>
                </a:rPr>
                <a:t>Img.Name </a:t>
              </a:r>
              <a:r>
                <a:rPr lang="en-US" sz="2400" b="1">
                  <a:solidFill>
                    <a:schemeClr val="accent3"/>
                  </a:solidFill>
                  <a:latin typeface="+mj-lt"/>
                </a:rPr>
                <a:t>#001</a:t>
              </a:r>
            </a:p>
          </p:txBody>
        </p:sp>
        <p:sp>
          <p:nvSpPr>
            <p:cNvPr id="33" name="TextBox 32">
              <a:extLst>
                <a:ext uri="{FF2B5EF4-FFF2-40B4-BE49-F238E27FC236}">
                  <a16:creationId xmlns:a16="http://schemas.microsoft.com/office/drawing/2014/main" id="{5503C2EC-A238-42B2-8EEC-5F8855EEF741}"/>
                </a:ext>
              </a:extLst>
            </p:cNvPr>
            <p:cNvSpPr txBox="1"/>
            <p:nvPr/>
          </p:nvSpPr>
          <p:spPr>
            <a:xfrm>
              <a:off x="2287569" y="3297382"/>
              <a:ext cx="3191904" cy="923330"/>
            </a:xfrm>
            <a:prstGeom prst="rect">
              <a:avLst/>
            </a:prstGeom>
            <a:noFill/>
          </p:spPr>
          <p:txBody>
            <a:bodyPr wrap="square" rtlCol="0">
              <a:spAutoFit/>
            </a:bodyPr>
            <a:lstStyle/>
            <a:p>
              <a:r>
                <a:rPr lang="en-US"/>
                <a:t>Donec varius orci ligula, a elementum lorem rhoncus non. Vestibulum</a:t>
              </a:r>
            </a:p>
          </p:txBody>
        </p:sp>
      </p:grpSp>
      <p:grpSp>
        <p:nvGrpSpPr>
          <p:cNvPr id="35" name="Group 34">
            <a:extLst>
              <a:ext uri="{FF2B5EF4-FFF2-40B4-BE49-F238E27FC236}">
                <a16:creationId xmlns:a16="http://schemas.microsoft.com/office/drawing/2014/main" id="{994F80E0-D5D8-4168-A41A-4265DB811E1A}"/>
              </a:ext>
            </a:extLst>
          </p:cNvPr>
          <p:cNvGrpSpPr/>
          <p:nvPr/>
        </p:nvGrpSpPr>
        <p:grpSpPr>
          <a:xfrm>
            <a:off x="2287569" y="6051212"/>
            <a:ext cx="3191904" cy="1613574"/>
            <a:chOff x="2287569" y="2607138"/>
            <a:chExt cx="3191904" cy="1613574"/>
          </a:xfrm>
        </p:grpSpPr>
        <p:sp>
          <p:nvSpPr>
            <p:cNvPr id="36" name="TextBox 35">
              <a:extLst>
                <a:ext uri="{FF2B5EF4-FFF2-40B4-BE49-F238E27FC236}">
                  <a16:creationId xmlns:a16="http://schemas.microsoft.com/office/drawing/2014/main" id="{84B6BF13-E98D-4329-AB73-B41BD228CC55}"/>
                </a:ext>
              </a:extLst>
            </p:cNvPr>
            <p:cNvSpPr txBox="1"/>
            <p:nvPr/>
          </p:nvSpPr>
          <p:spPr>
            <a:xfrm>
              <a:off x="2287569" y="2607138"/>
              <a:ext cx="2557110" cy="461665"/>
            </a:xfrm>
            <a:prstGeom prst="rect">
              <a:avLst/>
            </a:prstGeom>
            <a:noFill/>
          </p:spPr>
          <p:txBody>
            <a:bodyPr wrap="none" rtlCol="0">
              <a:spAutoFit/>
            </a:bodyPr>
            <a:lstStyle/>
            <a:p>
              <a:pPr algn="l"/>
              <a:r>
                <a:rPr lang="en-US" sz="2400" b="1">
                  <a:latin typeface="+mj-lt"/>
                </a:rPr>
                <a:t>Img.Name </a:t>
              </a:r>
              <a:r>
                <a:rPr lang="en-US" sz="2400" b="1">
                  <a:solidFill>
                    <a:schemeClr val="accent3"/>
                  </a:solidFill>
                  <a:latin typeface="+mj-lt"/>
                </a:rPr>
                <a:t>#002</a:t>
              </a:r>
            </a:p>
          </p:txBody>
        </p:sp>
        <p:sp>
          <p:nvSpPr>
            <p:cNvPr id="37" name="TextBox 36">
              <a:extLst>
                <a:ext uri="{FF2B5EF4-FFF2-40B4-BE49-F238E27FC236}">
                  <a16:creationId xmlns:a16="http://schemas.microsoft.com/office/drawing/2014/main" id="{2BC5385C-43A1-4EE9-BE89-85BC73084C56}"/>
                </a:ext>
              </a:extLst>
            </p:cNvPr>
            <p:cNvSpPr txBox="1"/>
            <p:nvPr/>
          </p:nvSpPr>
          <p:spPr>
            <a:xfrm>
              <a:off x="2287569" y="3297382"/>
              <a:ext cx="3191904" cy="923330"/>
            </a:xfrm>
            <a:prstGeom prst="rect">
              <a:avLst/>
            </a:prstGeom>
            <a:noFill/>
          </p:spPr>
          <p:txBody>
            <a:bodyPr wrap="square" rtlCol="0">
              <a:spAutoFit/>
            </a:bodyPr>
            <a:lstStyle/>
            <a:p>
              <a:r>
                <a:rPr lang="en-US"/>
                <a:t>Donec varius orci ligula, a elementum lorem rhoncus non. Vestibulum non ex ligula.</a:t>
              </a:r>
            </a:p>
          </p:txBody>
        </p:sp>
      </p:grpSp>
      <p:grpSp>
        <p:nvGrpSpPr>
          <p:cNvPr id="38" name="Group 37">
            <a:extLst>
              <a:ext uri="{FF2B5EF4-FFF2-40B4-BE49-F238E27FC236}">
                <a16:creationId xmlns:a16="http://schemas.microsoft.com/office/drawing/2014/main" id="{AAA35971-C611-4E53-A9F4-08A71623057C}"/>
              </a:ext>
            </a:extLst>
          </p:cNvPr>
          <p:cNvGrpSpPr/>
          <p:nvPr/>
        </p:nvGrpSpPr>
        <p:grpSpPr>
          <a:xfrm>
            <a:off x="2287569" y="9230300"/>
            <a:ext cx="3191904" cy="1336575"/>
            <a:chOff x="2287569" y="2607138"/>
            <a:chExt cx="3191904" cy="1336575"/>
          </a:xfrm>
        </p:grpSpPr>
        <p:sp>
          <p:nvSpPr>
            <p:cNvPr id="39" name="TextBox 38">
              <a:extLst>
                <a:ext uri="{FF2B5EF4-FFF2-40B4-BE49-F238E27FC236}">
                  <a16:creationId xmlns:a16="http://schemas.microsoft.com/office/drawing/2014/main" id="{8DCFCF15-2E71-45C1-AD56-572D5A69F435}"/>
                </a:ext>
              </a:extLst>
            </p:cNvPr>
            <p:cNvSpPr txBox="1"/>
            <p:nvPr/>
          </p:nvSpPr>
          <p:spPr>
            <a:xfrm>
              <a:off x="2287569" y="2607138"/>
              <a:ext cx="2557110" cy="461665"/>
            </a:xfrm>
            <a:prstGeom prst="rect">
              <a:avLst/>
            </a:prstGeom>
            <a:noFill/>
          </p:spPr>
          <p:txBody>
            <a:bodyPr wrap="none" rtlCol="0">
              <a:spAutoFit/>
            </a:bodyPr>
            <a:lstStyle/>
            <a:p>
              <a:pPr algn="l"/>
              <a:r>
                <a:rPr lang="en-US" sz="2400" b="1">
                  <a:latin typeface="+mj-lt"/>
                </a:rPr>
                <a:t>Img.Name </a:t>
              </a:r>
              <a:r>
                <a:rPr lang="en-US" sz="2400" b="1">
                  <a:solidFill>
                    <a:schemeClr val="accent3"/>
                  </a:solidFill>
                  <a:latin typeface="+mj-lt"/>
                </a:rPr>
                <a:t>#003</a:t>
              </a:r>
            </a:p>
          </p:txBody>
        </p:sp>
        <p:sp>
          <p:nvSpPr>
            <p:cNvPr id="40" name="TextBox 39">
              <a:extLst>
                <a:ext uri="{FF2B5EF4-FFF2-40B4-BE49-F238E27FC236}">
                  <a16:creationId xmlns:a16="http://schemas.microsoft.com/office/drawing/2014/main" id="{58BFF619-1BDD-49BB-83E9-A6D222CA5244}"/>
                </a:ext>
              </a:extLst>
            </p:cNvPr>
            <p:cNvSpPr txBox="1"/>
            <p:nvPr/>
          </p:nvSpPr>
          <p:spPr>
            <a:xfrm>
              <a:off x="2287569" y="3297382"/>
              <a:ext cx="3191904" cy="646331"/>
            </a:xfrm>
            <a:prstGeom prst="rect">
              <a:avLst/>
            </a:prstGeom>
            <a:noFill/>
          </p:spPr>
          <p:txBody>
            <a:bodyPr wrap="square" rtlCol="0">
              <a:spAutoFit/>
            </a:bodyPr>
            <a:lstStyle/>
            <a:p>
              <a:r>
                <a:rPr lang="en-US"/>
                <a:t>Donec varius orci ligula, a elementum lorem rhoncus non. </a:t>
              </a:r>
            </a:p>
          </p:txBody>
        </p:sp>
      </p:grpSp>
      <p:sp>
        <p:nvSpPr>
          <p:cNvPr id="42" name="Rectangle 41">
            <a:extLst>
              <a:ext uri="{FF2B5EF4-FFF2-40B4-BE49-F238E27FC236}">
                <a16:creationId xmlns:a16="http://schemas.microsoft.com/office/drawing/2014/main" id="{0011A269-1962-4A1F-9624-08B453DAC2F3}"/>
              </a:ext>
            </a:extLst>
          </p:cNvPr>
          <p:cNvSpPr/>
          <p:nvPr/>
        </p:nvSpPr>
        <p:spPr>
          <a:xfrm>
            <a:off x="16692363" y="3536831"/>
            <a:ext cx="4304331" cy="6228271"/>
          </a:xfrm>
          <a:prstGeom prst="rect">
            <a:avLst/>
          </a:prstGeom>
          <a:noFill/>
          <a:ln w="63500">
            <a:gradFill flip="none" rotWithShape="1">
              <a:gsLst>
                <a:gs pos="0">
                  <a:schemeClr val="accent2"/>
                </a:gs>
                <a:gs pos="100000">
                  <a:schemeClr val="accent3"/>
                </a:gs>
              </a:gsLst>
              <a:path path="circle">
                <a:fillToRect l="100000" t="100000"/>
              </a:path>
              <a:tileRect r="-100000" b="-100000"/>
            </a:gradFill>
          </a:ln>
          <a:effectLst>
            <a:outerShdw blurRad="190500" dist="266700" dir="2700000" algn="tl" rotWithShape="0">
              <a:schemeClr val="accent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TextBox 42">
            <a:extLst>
              <a:ext uri="{FF2B5EF4-FFF2-40B4-BE49-F238E27FC236}">
                <a16:creationId xmlns:a16="http://schemas.microsoft.com/office/drawing/2014/main" id="{5663E62D-4D68-4856-88F2-14869D5DE653}"/>
              </a:ext>
            </a:extLst>
          </p:cNvPr>
          <p:cNvSpPr txBox="1"/>
          <p:nvPr/>
        </p:nvSpPr>
        <p:spPr>
          <a:xfrm>
            <a:off x="17451003" y="4501152"/>
            <a:ext cx="4767711" cy="4154984"/>
          </a:xfrm>
          <a:prstGeom prst="rect">
            <a:avLst/>
          </a:prstGeom>
          <a:noFill/>
        </p:spPr>
        <p:txBody>
          <a:bodyPr wrap="square" rtlCol="0">
            <a:spAutoFit/>
          </a:bodyPr>
          <a:lstStyle/>
          <a:p>
            <a:r>
              <a:rPr lang="en-US" sz="4400" b="1">
                <a:latin typeface="+mj-lt"/>
              </a:rPr>
              <a:t>Creating inspiring ideas and building brands that truly matter to people.</a:t>
            </a:r>
          </a:p>
        </p:txBody>
      </p:sp>
    </p:spTree>
    <p:extLst>
      <p:ext uri="{BB962C8B-B14F-4D97-AF65-F5344CB8AC3E}">
        <p14:creationId xmlns:p14="http://schemas.microsoft.com/office/powerpoint/2010/main" val="398012837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41"/>
                                        </p:tgtEl>
                                        <p:attrNameLst>
                                          <p:attrName>style.visibility</p:attrName>
                                        </p:attrNameLst>
                                      </p:cBhvr>
                                      <p:to>
                                        <p:strVal val="visible"/>
                                      </p:to>
                                    </p:set>
                                    <p:anim calcmode="lin" valueType="num">
                                      <p:cBhvr additive="base">
                                        <p:cTn id="7" dur="1500" fill="hold"/>
                                        <p:tgtEl>
                                          <p:spTgt spid="41"/>
                                        </p:tgtEl>
                                        <p:attrNameLst>
                                          <p:attrName>ppt_x</p:attrName>
                                        </p:attrNameLst>
                                      </p:cBhvr>
                                      <p:tavLst>
                                        <p:tav tm="0">
                                          <p:val>
                                            <p:strVal val="1+#ppt_w/2"/>
                                          </p:val>
                                        </p:tav>
                                        <p:tav tm="100000">
                                          <p:val>
                                            <p:strVal val="#ppt_x"/>
                                          </p:val>
                                        </p:tav>
                                      </p:tavLst>
                                    </p:anim>
                                    <p:anim calcmode="lin" valueType="num">
                                      <p:cBhvr additive="base">
                                        <p:cTn id="8" dur="1500" fill="hold"/>
                                        <p:tgtEl>
                                          <p:spTgt spid="41"/>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42"/>
                                        </p:tgtEl>
                                        <p:attrNameLst>
                                          <p:attrName>style.visibility</p:attrName>
                                        </p:attrNameLst>
                                      </p:cBhvr>
                                      <p:to>
                                        <p:strVal val="visible"/>
                                      </p:to>
                                    </p:set>
                                    <p:anim calcmode="lin" valueType="num">
                                      <p:cBhvr additive="base">
                                        <p:cTn id="11" dur="1500" fill="hold"/>
                                        <p:tgtEl>
                                          <p:spTgt spid="42"/>
                                        </p:tgtEl>
                                        <p:attrNameLst>
                                          <p:attrName>ppt_x</p:attrName>
                                        </p:attrNameLst>
                                      </p:cBhvr>
                                      <p:tavLst>
                                        <p:tav tm="0">
                                          <p:val>
                                            <p:strVal val="1+#ppt_w/2"/>
                                          </p:val>
                                        </p:tav>
                                        <p:tav tm="100000">
                                          <p:val>
                                            <p:strVal val="#ppt_x"/>
                                          </p:val>
                                        </p:tav>
                                      </p:tavLst>
                                    </p:anim>
                                    <p:anim calcmode="lin" valueType="num">
                                      <p:cBhvr additive="base">
                                        <p:cTn id="12" dur="1500" fill="hold"/>
                                        <p:tgtEl>
                                          <p:spTgt spid="42"/>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0"/>
                                  </p:stCondLst>
                                  <p:childTnLst>
                                    <p:set>
                                      <p:cBhvr>
                                        <p:cTn id="14" dur="1" fill="hold">
                                          <p:stCondLst>
                                            <p:cond delay="0"/>
                                          </p:stCondLst>
                                        </p:cTn>
                                        <p:tgtEl>
                                          <p:spTgt spid="43"/>
                                        </p:tgtEl>
                                        <p:attrNameLst>
                                          <p:attrName>style.visibility</p:attrName>
                                        </p:attrNameLst>
                                      </p:cBhvr>
                                      <p:to>
                                        <p:strVal val="visible"/>
                                      </p:to>
                                    </p:set>
                                    <p:anim calcmode="lin" valueType="num">
                                      <p:cBhvr additive="base">
                                        <p:cTn id="15" dur="1500" fill="hold"/>
                                        <p:tgtEl>
                                          <p:spTgt spid="43"/>
                                        </p:tgtEl>
                                        <p:attrNameLst>
                                          <p:attrName>ppt_x</p:attrName>
                                        </p:attrNameLst>
                                      </p:cBhvr>
                                      <p:tavLst>
                                        <p:tav tm="0">
                                          <p:val>
                                            <p:strVal val="1+#ppt_w/2"/>
                                          </p:val>
                                        </p:tav>
                                        <p:tav tm="100000">
                                          <p:val>
                                            <p:strVal val="#ppt_x"/>
                                          </p:val>
                                        </p:tav>
                                      </p:tavLst>
                                    </p:anim>
                                    <p:anim calcmode="lin" valueType="num">
                                      <p:cBhvr additive="base">
                                        <p:cTn id="16" dur="1500" fill="hold"/>
                                        <p:tgtEl>
                                          <p:spTgt spid="43"/>
                                        </p:tgtEl>
                                        <p:attrNameLst>
                                          <p:attrName>ppt_y</p:attrName>
                                        </p:attrNameLst>
                                      </p:cBhvr>
                                      <p:tavLst>
                                        <p:tav tm="0">
                                          <p:val>
                                            <p:strVal val="#ppt_y"/>
                                          </p:val>
                                        </p:tav>
                                        <p:tav tm="100000">
                                          <p:val>
                                            <p:strVal val="#ppt_y"/>
                                          </p:val>
                                        </p:tav>
                                      </p:tavLst>
                                    </p:anim>
                                  </p:childTnLst>
                                </p:cTn>
                              </p:par>
                              <p:par>
                                <p:cTn id="17" presetID="2" presetClass="entr" presetSubtype="4" decel="100000" fill="hold" nodeType="withEffect">
                                  <p:stCondLst>
                                    <p:cond delay="0"/>
                                  </p:stCondLst>
                                  <p:childTnLst>
                                    <p:set>
                                      <p:cBhvr>
                                        <p:cTn id="18" dur="1" fill="hold">
                                          <p:stCondLst>
                                            <p:cond delay="0"/>
                                          </p:stCondLst>
                                        </p:cTn>
                                        <p:tgtEl>
                                          <p:spTgt spid="34"/>
                                        </p:tgtEl>
                                        <p:attrNameLst>
                                          <p:attrName>style.visibility</p:attrName>
                                        </p:attrNameLst>
                                      </p:cBhvr>
                                      <p:to>
                                        <p:strVal val="visible"/>
                                      </p:to>
                                    </p:set>
                                    <p:anim calcmode="lin" valueType="num">
                                      <p:cBhvr additive="base">
                                        <p:cTn id="19" dur="1500" fill="hold"/>
                                        <p:tgtEl>
                                          <p:spTgt spid="34"/>
                                        </p:tgtEl>
                                        <p:attrNameLst>
                                          <p:attrName>ppt_x</p:attrName>
                                        </p:attrNameLst>
                                      </p:cBhvr>
                                      <p:tavLst>
                                        <p:tav tm="0">
                                          <p:val>
                                            <p:strVal val="#ppt_x"/>
                                          </p:val>
                                        </p:tav>
                                        <p:tav tm="100000">
                                          <p:val>
                                            <p:strVal val="#ppt_x"/>
                                          </p:val>
                                        </p:tav>
                                      </p:tavLst>
                                    </p:anim>
                                    <p:anim calcmode="lin" valueType="num">
                                      <p:cBhvr additive="base">
                                        <p:cTn id="20" dur="1500" fill="hold"/>
                                        <p:tgtEl>
                                          <p:spTgt spid="34"/>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100"/>
                                  </p:stCondLst>
                                  <p:childTnLst>
                                    <p:set>
                                      <p:cBhvr>
                                        <p:cTn id="22" dur="1" fill="hold">
                                          <p:stCondLst>
                                            <p:cond delay="0"/>
                                          </p:stCondLst>
                                        </p:cTn>
                                        <p:tgtEl>
                                          <p:spTgt spid="35"/>
                                        </p:tgtEl>
                                        <p:attrNameLst>
                                          <p:attrName>style.visibility</p:attrName>
                                        </p:attrNameLst>
                                      </p:cBhvr>
                                      <p:to>
                                        <p:strVal val="visible"/>
                                      </p:to>
                                    </p:set>
                                    <p:anim calcmode="lin" valueType="num">
                                      <p:cBhvr additive="base">
                                        <p:cTn id="23" dur="1500" fill="hold"/>
                                        <p:tgtEl>
                                          <p:spTgt spid="35"/>
                                        </p:tgtEl>
                                        <p:attrNameLst>
                                          <p:attrName>ppt_x</p:attrName>
                                        </p:attrNameLst>
                                      </p:cBhvr>
                                      <p:tavLst>
                                        <p:tav tm="0">
                                          <p:val>
                                            <p:strVal val="#ppt_x"/>
                                          </p:val>
                                        </p:tav>
                                        <p:tav tm="100000">
                                          <p:val>
                                            <p:strVal val="#ppt_x"/>
                                          </p:val>
                                        </p:tav>
                                      </p:tavLst>
                                    </p:anim>
                                    <p:anim calcmode="lin" valueType="num">
                                      <p:cBhvr additive="base">
                                        <p:cTn id="24" dur="1500" fill="hold"/>
                                        <p:tgtEl>
                                          <p:spTgt spid="35"/>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200"/>
                                  </p:stCondLst>
                                  <p:childTnLst>
                                    <p:set>
                                      <p:cBhvr>
                                        <p:cTn id="26" dur="1" fill="hold">
                                          <p:stCondLst>
                                            <p:cond delay="0"/>
                                          </p:stCondLst>
                                        </p:cTn>
                                        <p:tgtEl>
                                          <p:spTgt spid="38"/>
                                        </p:tgtEl>
                                        <p:attrNameLst>
                                          <p:attrName>style.visibility</p:attrName>
                                        </p:attrNameLst>
                                      </p:cBhvr>
                                      <p:to>
                                        <p:strVal val="visible"/>
                                      </p:to>
                                    </p:set>
                                    <p:anim calcmode="lin" valueType="num">
                                      <p:cBhvr additive="base">
                                        <p:cTn id="27" dur="1500" fill="hold"/>
                                        <p:tgtEl>
                                          <p:spTgt spid="38"/>
                                        </p:tgtEl>
                                        <p:attrNameLst>
                                          <p:attrName>ppt_x</p:attrName>
                                        </p:attrNameLst>
                                      </p:cBhvr>
                                      <p:tavLst>
                                        <p:tav tm="0">
                                          <p:val>
                                            <p:strVal val="#ppt_x"/>
                                          </p:val>
                                        </p:tav>
                                        <p:tav tm="100000">
                                          <p:val>
                                            <p:strVal val="#ppt_x"/>
                                          </p:val>
                                        </p:tav>
                                      </p:tavLst>
                                    </p:anim>
                                    <p:anim calcmode="lin" valueType="num">
                                      <p:cBhvr additive="base">
                                        <p:cTn id="28" dur="1500" fill="hold"/>
                                        <p:tgtEl>
                                          <p:spTgt spid="3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P spid="42" grpId="0" animBg="1"/>
      <p:bldP spid="43" grpId="0"/>
    </p:bld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 name="Rectangle 68">
            <a:extLst>
              <a:ext uri="{FF2B5EF4-FFF2-40B4-BE49-F238E27FC236}">
                <a16:creationId xmlns:a16="http://schemas.microsoft.com/office/drawing/2014/main" id="{B422EE11-C45E-4D98-8E36-3619845F4E10}"/>
              </a:ext>
            </a:extLst>
          </p:cNvPr>
          <p:cNvSpPr/>
          <p:nvPr/>
        </p:nvSpPr>
        <p:spPr>
          <a:xfrm flipH="1">
            <a:off x="18891848" y="1603512"/>
            <a:ext cx="3605841" cy="10500126"/>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2">
            <a:extLst>
              <a:ext uri="{FF2B5EF4-FFF2-40B4-BE49-F238E27FC236}">
                <a16:creationId xmlns:a16="http://schemas.microsoft.com/office/drawing/2014/main" id="{75A3AAFA-7FE6-4499-90FD-763052BC2DFA}"/>
              </a:ext>
            </a:extLst>
          </p:cNvPr>
          <p:cNvSpPr>
            <a:spLocks noGrp="1"/>
          </p:cNvSpPr>
          <p:nvPr>
            <p:ph type="pic" sz="quarter" idx="13"/>
          </p:nvPr>
        </p:nvSpPr>
        <p:spPr/>
      </p:sp>
      <p:sp>
        <p:nvSpPr>
          <p:cNvPr id="5" name="Picture Placeholder 4">
            <a:extLst>
              <a:ext uri="{FF2B5EF4-FFF2-40B4-BE49-F238E27FC236}">
                <a16:creationId xmlns:a16="http://schemas.microsoft.com/office/drawing/2014/main" id="{DF158DA3-F26F-419C-AC2F-F24E66373C06}"/>
              </a:ext>
            </a:extLst>
          </p:cNvPr>
          <p:cNvSpPr>
            <a:spLocks noGrp="1"/>
          </p:cNvSpPr>
          <p:nvPr>
            <p:ph type="pic" sz="quarter" idx="15"/>
          </p:nvPr>
        </p:nvSpPr>
        <p:spPr/>
      </p:sp>
      <p:sp>
        <p:nvSpPr>
          <p:cNvPr id="7" name="Picture Placeholder 6">
            <a:extLst>
              <a:ext uri="{FF2B5EF4-FFF2-40B4-BE49-F238E27FC236}">
                <a16:creationId xmlns:a16="http://schemas.microsoft.com/office/drawing/2014/main" id="{CF35AB54-F4D6-461C-98F2-2690AB32CCC9}"/>
              </a:ext>
            </a:extLst>
          </p:cNvPr>
          <p:cNvSpPr>
            <a:spLocks noGrp="1"/>
          </p:cNvSpPr>
          <p:nvPr>
            <p:ph type="pic" sz="quarter" idx="12"/>
          </p:nvPr>
        </p:nvSpPr>
        <p:spPr/>
      </p:sp>
      <p:sp>
        <p:nvSpPr>
          <p:cNvPr id="9" name="Picture Placeholder 8">
            <a:extLst>
              <a:ext uri="{FF2B5EF4-FFF2-40B4-BE49-F238E27FC236}">
                <a16:creationId xmlns:a16="http://schemas.microsoft.com/office/drawing/2014/main" id="{FC06FFD1-F203-4300-A4B8-DD1262A5794C}"/>
              </a:ext>
            </a:extLst>
          </p:cNvPr>
          <p:cNvSpPr>
            <a:spLocks noGrp="1"/>
          </p:cNvSpPr>
          <p:nvPr>
            <p:ph type="pic" sz="quarter" idx="14"/>
          </p:nvPr>
        </p:nvSpPr>
        <p:spPr/>
      </p:sp>
      <p:sp>
        <p:nvSpPr>
          <p:cNvPr id="11" name="Picture Placeholder 10">
            <a:extLst>
              <a:ext uri="{FF2B5EF4-FFF2-40B4-BE49-F238E27FC236}">
                <a16:creationId xmlns:a16="http://schemas.microsoft.com/office/drawing/2014/main" id="{4C453D51-AFF7-4174-BAF6-5F2D876898C5}"/>
              </a:ext>
            </a:extLst>
          </p:cNvPr>
          <p:cNvSpPr>
            <a:spLocks noGrp="1"/>
          </p:cNvSpPr>
          <p:nvPr>
            <p:ph type="pic" sz="quarter" idx="16"/>
          </p:nvPr>
        </p:nvSpPr>
        <p:spPr/>
      </p:sp>
      <p:sp>
        <p:nvSpPr>
          <p:cNvPr id="13" name="Picture Placeholder 12">
            <a:extLst>
              <a:ext uri="{FF2B5EF4-FFF2-40B4-BE49-F238E27FC236}">
                <a16:creationId xmlns:a16="http://schemas.microsoft.com/office/drawing/2014/main" id="{B95CBBA1-9472-4B8F-8181-CF08EEC7995E}"/>
              </a:ext>
            </a:extLst>
          </p:cNvPr>
          <p:cNvSpPr>
            <a:spLocks noGrp="1"/>
          </p:cNvSpPr>
          <p:nvPr>
            <p:ph type="pic" sz="quarter" idx="17"/>
          </p:nvPr>
        </p:nvSpPr>
        <p:spPr/>
      </p:sp>
      <p:grpSp>
        <p:nvGrpSpPr>
          <p:cNvPr id="48" name="Group 47">
            <a:extLst>
              <a:ext uri="{FF2B5EF4-FFF2-40B4-BE49-F238E27FC236}">
                <a16:creationId xmlns:a16="http://schemas.microsoft.com/office/drawing/2014/main" id="{A6DC0887-DC80-43AB-912E-BCA2D7A1CECB}"/>
              </a:ext>
            </a:extLst>
          </p:cNvPr>
          <p:cNvGrpSpPr/>
          <p:nvPr/>
        </p:nvGrpSpPr>
        <p:grpSpPr>
          <a:xfrm>
            <a:off x="12929272" y="2872125"/>
            <a:ext cx="3191904" cy="1613574"/>
            <a:chOff x="2287569" y="2607138"/>
            <a:chExt cx="3191904" cy="1613574"/>
          </a:xfrm>
        </p:grpSpPr>
        <p:sp>
          <p:nvSpPr>
            <p:cNvPr id="49" name="TextBox 48">
              <a:extLst>
                <a:ext uri="{FF2B5EF4-FFF2-40B4-BE49-F238E27FC236}">
                  <a16:creationId xmlns:a16="http://schemas.microsoft.com/office/drawing/2014/main" id="{1AC1844D-83C4-41A2-89D4-26F5351E2B98}"/>
                </a:ext>
              </a:extLst>
            </p:cNvPr>
            <p:cNvSpPr txBox="1"/>
            <p:nvPr/>
          </p:nvSpPr>
          <p:spPr>
            <a:xfrm>
              <a:off x="2287569" y="2607138"/>
              <a:ext cx="2557110" cy="461665"/>
            </a:xfrm>
            <a:prstGeom prst="rect">
              <a:avLst/>
            </a:prstGeom>
            <a:noFill/>
          </p:spPr>
          <p:txBody>
            <a:bodyPr wrap="none" rtlCol="0">
              <a:spAutoFit/>
            </a:bodyPr>
            <a:lstStyle/>
            <a:p>
              <a:pPr algn="l"/>
              <a:r>
                <a:rPr lang="en-US" sz="2400" b="1">
                  <a:latin typeface="+mj-lt"/>
                </a:rPr>
                <a:t>Img.Name </a:t>
              </a:r>
              <a:r>
                <a:rPr lang="en-US" sz="2400" b="1">
                  <a:solidFill>
                    <a:schemeClr val="accent3"/>
                  </a:solidFill>
                  <a:latin typeface="+mj-lt"/>
                </a:rPr>
                <a:t>#001</a:t>
              </a:r>
            </a:p>
          </p:txBody>
        </p:sp>
        <p:sp>
          <p:nvSpPr>
            <p:cNvPr id="50" name="TextBox 49">
              <a:extLst>
                <a:ext uri="{FF2B5EF4-FFF2-40B4-BE49-F238E27FC236}">
                  <a16:creationId xmlns:a16="http://schemas.microsoft.com/office/drawing/2014/main" id="{2B15E0BD-76FD-44FE-9D5E-C8202EB5185A}"/>
                </a:ext>
              </a:extLst>
            </p:cNvPr>
            <p:cNvSpPr txBox="1"/>
            <p:nvPr/>
          </p:nvSpPr>
          <p:spPr>
            <a:xfrm>
              <a:off x="2287569" y="3297382"/>
              <a:ext cx="3191904" cy="923330"/>
            </a:xfrm>
            <a:prstGeom prst="rect">
              <a:avLst/>
            </a:prstGeom>
            <a:noFill/>
          </p:spPr>
          <p:txBody>
            <a:bodyPr wrap="square" rtlCol="0">
              <a:spAutoFit/>
            </a:bodyPr>
            <a:lstStyle/>
            <a:p>
              <a:r>
                <a:rPr lang="en-US"/>
                <a:t>Donec varius orci ligula, a elementum lorem rhoncus non. Vestibulum</a:t>
              </a:r>
            </a:p>
          </p:txBody>
        </p:sp>
      </p:grpSp>
      <p:grpSp>
        <p:nvGrpSpPr>
          <p:cNvPr id="51" name="Group 50">
            <a:extLst>
              <a:ext uri="{FF2B5EF4-FFF2-40B4-BE49-F238E27FC236}">
                <a16:creationId xmlns:a16="http://schemas.microsoft.com/office/drawing/2014/main" id="{935E654F-058E-4C9F-ADAD-3A0050A92FFB}"/>
              </a:ext>
            </a:extLst>
          </p:cNvPr>
          <p:cNvGrpSpPr/>
          <p:nvPr/>
        </p:nvGrpSpPr>
        <p:grpSpPr>
          <a:xfrm>
            <a:off x="14968399" y="6051212"/>
            <a:ext cx="3191904" cy="1613574"/>
            <a:chOff x="2287569" y="2607138"/>
            <a:chExt cx="3191904" cy="1613574"/>
          </a:xfrm>
        </p:grpSpPr>
        <p:sp>
          <p:nvSpPr>
            <p:cNvPr id="52" name="TextBox 51">
              <a:extLst>
                <a:ext uri="{FF2B5EF4-FFF2-40B4-BE49-F238E27FC236}">
                  <a16:creationId xmlns:a16="http://schemas.microsoft.com/office/drawing/2014/main" id="{6B9DE309-0378-4095-860F-CE76E42F7024}"/>
                </a:ext>
              </a:extLst>
            </p:cNvPr>
            <p:cNvSpPr txBox="1"/>
            <p:nvPr/>
          </p:nvSpPr>
          <p:spPr>
            <a:xfrm>
              <a:off x="2287569" y="2607138"/>
              <a:ext cx="2557110" cy="461665"/>
            </a:xfrm>
            <a:prstGeom prst="rect">
              <a:avLst/>
            </a:prstGeom>
            <a:noFill/>
          </p:spPr>
          <p:txBody>
            <a:bodyPr wrap="none" rtlCol="0">
              <a:spAutoFit/>
            </a:bodyPr>
            <a:lstStyle/>
            <a:p>
              <a:pPr algn="l"/>
              <a:r>
                <a:rPr lang="en-US" sz="2400" b="1">
                  <a:latin typeface="+mj-lt"/>
                </a:rPr>
                <a:t>Img.Name </a:t>
              </a:r>
              <a:r>
                <a:rPr lang="en-US" sz="2400" b="1">
                  <a:solidFill>
                    <a:schemeClr val="accent3"/>
                  </a:solidFill>
                  <a:latin typeface="+mj-lt"/>
                </a:rPr>
                <a:t>#002</a:t>
              </a:r>
            </a:p>
          </p:txBody>
        </p:sp>
        <p:sp>
          <p:nvSpPr>
            <p:cNvPr id="53" name="TextBox 52">
              <a:extLst>
                <a:ext uri="{FF2B5EF4-FFF2-40B4-BE49-F238E27FC236}">
                  <a16:creationId xmlns:a16="http://schemas.microsoft.com/office/drawing/2014/main" id="{02A6C454-710C-4859-A4E8-E5177C73AD86}"/>
                </a:ext>
              </a:extLst>
            </p:cNvPr>
            <p:cNvSpPr txBox="1"/>
            <p:nvPr/>
          </p:nvSpPr>
          <p:spPr>
            <a:xfrm>
              <a:off x="2287569" y="3297382"/>
              <a:ext cx="3191904" cy="923330"/>
            </a:xfrm>
            <a:prstGeom prst="rect">
              <a:avLst/>
            </a:prstGeom>
            <a:noFill/>
          </p:spPr>
          <p:txBody>
            <a:bodyPr wrap="square" rtlCol="0">
              <a:spAutoFit/>
            </a:bodyPr>
            <a:lstStyle/>
            <a:p>
              <a:r>
                <a:rPr lang="en-US"/>
                <a:t>Donec varius orci ligula, a elementum lorem rhoncus non. Vestibulum non ex ligula.</a:t>
              </a:r>
            </a:p>
          </p:txBody>
        </p:sp>
      </p:grpSp>
      <p:grpSp>
        <p:nvGrpSpPr>
          <p:cNvPr id="54" name="Group 53">
            <a:extLst>
              <a:ext uri="{FF2B5EF4-FFF2-40B4-BE49-F238E27FC236}">
                <a16:creationId xmlns:a16="http://schemas.microsoft.com/office/drawing/2014/main" id="{A3FEFE8A-6DED-40BB-AA9D-F7CF135486E3}"/>
              </a:ext>
            </a:extLst>
          </p:cNvPr>
          <p:cNvGrpSpPr/>
          <p:nvPr/>
        </p:nvGrpSpPr>
        <p:grpSpPr>
          <a:xfrm>
            <a:off x="14525224" y="9230300"/>
            <a:ext cx="3191904" cy="1336575"/>
            <a:chOff x="2287569" y="2607138"/>
            <a:chExt cx="3191904" cy="1336575"/>
          </a:xfrm>
        </p:grpSpPr>
        <p:sp>
          <p:nvSpPr>
            <p:cNvPr id="55" name="TextBox 54">
              <a:extLst>
                <a:ext uri="{FF2B5EF4-FFF2-40B4-BE49-F238E27FC236}">
                  <a16:creationId xmlns:a16="http://schemas.microsoft.com/office/drawing/2014/main" id="{B021E757-4AD0-431A-A87B-E569D36FD38F}"/>
                </a:ext>
              </a:extLst>
            </p:cNvPr>
            <p:cNvSpPr txBox="1"/>
            <p:nvPr/>
          </p:nvSpPr>
          <p:spPr>
            <a:xfrm>
              <a:off x="2287569" y="2607138"/>
              <a:ext cx="2557110" cy="461665"/>
            </a:xfrm>
            <a:prstGeom prst="rect">
              <a:avLst/>
            </a:prstGeom>
            <a:noFill/>
          </p:spPr>
          <p:txBody>
            <a:bodyPr wrap="none" rtlCol="0">
              <a:spAutoFit/>
            </a:bodyPr>
            <a:lstStyle/>
            <a:p>
              <a:pPr algn="l"/>
              <a:r>
                <a:rPr lang="en-US" sz="2400" b="1">
                  <a:latin typeface="+mj-lt"/>
                </a:rPr>
                <a:t>Img.Name </a:t>
              </a:r>
              <a:r>
                <a:rPr lang="en-US" sz="2400" b="1">
                  <a:solidFill>
                    <a:schemeClr val="accent3"/>
                  </a:solidFill>
                  <a:latin typeface="+mj-lt"/>
                </a:rPr>
                <a:t>#003</a:t>
              </a:r>
            </a:p>
          </p:txBody>
        </p:sp>
        <p:sp>
          <p:nvSpPr>
            <p:cNvPr id="56" name="TextBox 55">
              <a:extLst>
                <a:ext uri="{FF2B5EF4-FFF2-40B4-BE49-F238E27FC236}">
                  <a16:creationId xmlns:a16="http://schemas.microsoft.com/office/drawing/2014/main" id="{7DFA0328-0C76-4CC9-82F2-5359E999274D}"/>
                </a:ext>
              </a:extLst>
            </p:cNvPr>
            <p:cNvSpPr txBox="1"/>
            <p:nvPr/>
          </p:nvSpPr>
          <p:spPr>
            <a:xfrm>
              <a:off x="2287569" y="3297382"/>
              <a:ext cx="3191904" cy="646331"/>
            </a:xfrm>
            <a:prstGeom prst="rect">
              <a:avLst/>
            </a:prstGeom>
            <a:noFill/>
          </p:spPr>
          <p:txBody>
            <a:bodyPr wrap="square" rtlCol="0">
              <a:spAutoFit/>
            </a:bodyPr>
            <a:lstStyle/>
            <a:p>
              <a:r>
                <a:rPr lang="en-US"/>
                <a:t>Donec varius orci ligula, a elementum lorem rhoncus non. </a:t>
              </a:r>
            </a:p>
          </p:txBody>
        </p:sp>
      </p:grpSp>
      <p:sp>
        <p:nvSpPr>
          <p:cNvPr id="70" name="TextBox 69">
            <a:extLst>
              <a:ext uri="{FF2B5EF4-FFF2-40B4-BE49-F238E27FC236}">
                <a16:creationId xmlns:a16="http://schemas.microsoft.com/office/drawing/2014/main" id="{1EBEB9CE-2248-4098-9ECF-22400DA89486}"/>
              </a:ext>
            </a:extLst>
          </p:cNvPr>
          <p:cNvSpPr txBox="1"/>
          <p:nvPr/>
        </p:nvSpPr>
        <p:spPr>
          <a:xfrm>
            <a:off x="19054623" y="4501152"/>
            <a:ext cx="3280291" cy="4832092"/>
          </a:xfrm>
          <a:prstGeom prst="rect">
            <a:avLst/>
          </a:prstGeom>
          <a:noFill/>
        </p:spPr>
        <p:txBody>
          <a:bodyPr wrap="square" rtlCol="0">
            <a:spAutoFit/>
          </a:bodyPr>
          <a:lstStyle/>
          <a:p>
            <a:r>
              <a:rPr lang="en-US" sz="4400" b="1">
                <a:solidFill>
                  <a:schemeClr val="accent3"/>
                </a:solidFill>
                <a:latin typeface="+mj-lt"/>
              </a:rPr>
              <a:t>Creating inspiring ideas and building brands that truly matter to people.</a:t>
            </a:r>
          </a:p>
        </p:txBody>
      </p:sp>
    </p:spTree>
    <p:extLst>
      <p:ext uri="{BB962C8B-B14F-4D97-AF65-F5344CB8AC3E}">
        <p14:creationId xmlns:p14="http://schemas.microsoft.com/office/powerpoint/2010/main" val="21080608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0"/>
                                  </p:stCondLst>
                                  <p:childTnLst>
                                    <p:set>
                                      <p:cBhvr>
                                        <p:cTn id="6" dur="1" fill="hold">
                                          <p:stCondLst>
                                            <p:cond delay="0"/>
                                          </p:stCondLst>
                                        </p:cTn>
                                        <p:tgtEl>
                                          <p:spTgt spid="48"/>
                                        </p:tgtEl>
                                        <p:attrNameLst>
                                          <p:attrName>style.visibility</p:attrName>
                                        </p:attrNameLst>
                                      </p:cBhvr>
                                      <p:to>
                                        <p:strVal val="visible"/>
                                      </p:to>
                                    </p:set>
                                    <p:anim calcmode="lin" valueType="num">
                                      <p:cBhvr additive="base">
                                        <p:cTn id="7" dur="1500" fill="hold"/>
                                        <p:tgtEl>
                                          <p:spTgt spid="48"/>
                                        </p:tgtEl>
                                        <p:attrNameLst>
                                          <p:attrName>ppt_x</p:attrName>
                                        </p:attrNameLst>
                                      </p:cBhvr>
                                      <p:tavLst>
                                        <p:tav tm="0">
                                          <p:val>
                                            <p:strVal val="1+#ppt_w/2"/>
                                          </p:val>
                                        </p:tav>
                                        <p:tav tm="100000">
                                          <p:val>
                                            <p:strVal val="#ppt_x"/>
                                          </p:val>
                                        </p:tav>
                                      </p:tavLst>
                                    </p:anim>
                                    <p:anim calcmode="lin" valueType="num">
                                      <p:cBhvr additive="base">
                                        <p:cTn id="8" dur="1500" fill="hold"/>
                                        <p:tgtEl>
                                          <p:spTgt spid="48"/>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100"/>
                                  </p:stCondLst>
                                  <p:childTnLst>
                                    <p:set>
                                      <p:cBhvr>
                                        <p:cTn id="10" dur="1" fill="hold">
                                          <p:stCondLst>
                                            <p:cond delay="0"/>
                                          </p:stCondLst>
                                        </p:cTn>
                                        <p:tgtEl>
                                          <p:spTgt spid="51"/>
                                        </p:tgtEl>
                                        <p:attrNameLst>
                                          <p:attrName>style.visibility</p:attrName>
                                        </p:attrNameLst>
                                      </p:cBhvr>
                                      <p:to>
                                        <p:strVal val="visible"/>
                                      </p:to>
                                    </p:set>
                                    <p:anim calcmode="lin" valueType="num">
                                      <p:cBhvr additive="base">
                                        <p:cTn id="11" dur="1500" fill="hold"/>
                                        <p:tgtEl>
                                          <p:spTgt spid="51"/>
                                        </p:tgtEl>
                                        <p:attrNameLst>
                                          <p:attrName>ppt_x</p:attrName>
                                        </p:attrNameLst>
                                      </p:cBhvr>
                                      <p:tavLst>
                                        <p:tav tm="0">
                                          <p:val>
                                            <p:strVal val="1+#ppt_w/2"/>
                                          </p:val>
                                        </p:tav>
                                        <p:tav tm="100000">
                                          <p:val>
                                            <p:strVal val="#ppt_x"/>
                                          </p:val>
                                        </p:tav>
                                      </p:tavLst>
                                    </p:anim>
                                    <p:anim calcmode="lin" valueType="num">
                                      <p:cBhvr additive="base">
                                        <p:cTn id="12" dur="1500" fill="hold"/>
                                        <p:tgtEl>
                                          <p:spTgt spid="51"/>
                                        </p:tgtEl>
                                        <p:attrNameLst>
                                          <p:attrName>ppt_y</p:attrName>
                                        </p:attrNameLst>
                                      </p:cBhvr>
                                      <p:tavLst>
                                        <p:tav tm="0">
                                          <p:val>
                                            <p:strVal val="#ppt_y"/>
                                          </p:val>
                                        </p:tav>
                                        <p:tav tm="100000">
                                          <p:val>
                                            <p:strVal val="#ppt_y"/>
                                          </p:val>
                                        </p:tav>
                                      </p:tavLst>
                                    </p:anim>
                                  </p:childTnLst>
                                </p:cTn>
                              </p:par>
                              <p:par>
                                <p:cTn id="13" presetID="2" presetClass="entr" presetSubtype="2" decel="100000" fill="hold" nodeType="withEffect">
                                  <p:stCondLst>
                                    <p:cond delay="200"/>
                                  </p:stCondLst>
                                  <p:childTnLst>
                                    <p:set>
                                      <p:cBhvr>
                                        <p:cTn id="14" dur="1" fill="hold">
                                          <p:stCondLst>
                                            <p:cond delay="0"/>
                                          </p:stCondLst>
                                        </p:cTn>
                                        <p:tgtEl>
                                          <p:spTgt spid="54"/>
                                        </p:tgtEl>
                                        <p:attrNameLst>
                                          <p:attrName>style.visibility</p:attrName>
                                        </p:attrNameLst>
                                      </p:cBhvr>
                                      <p:to>
                                        <p:strVal val="visible"/>
                                      </p:to>
                                    </p:set>
                                    <p:anim calcmode="lin" valueType="num">
                                      <p:cBhvr additive="base">
                                        <p:cTn id="15" dur="1500" fill="hold"/>
                                        <p:tgtEl>
                                          <p:spTgt spid="54"/>
                                        </p:tgtEl>
                                        <p:attrNameLst>
                                          <p:attrName>ppt_x</p:attrName>
                                        </p:attrNameLst>
                                      </p:cBhvr>
                                      <p:tavLst>
                                        <p:tav tm="0">
                                          <p:val>
                                            <p:strVal val="1+#ppt_w/2"/>
                                          </p:val>
                                        </p:tav>
                                        <p:tav tm="100000">
                                          <p:val>
                                            <p:strVal val="#ppt_x"/>
                                          </p:val>
                                        </p:tav>
                                      </p:tavLst>
                                    </p:anim>
                                    <p:anim calcmode="lin" valueType="num">
                                      <p:cBhvr additive="base">
                                        <p:cTn id="16" dur="1500" fill="hold"/>
                                        <p:tgtEl>
                                          <p:spTgt spid="54"/>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300"/>
                                  </p:stCondLst>
                                  <p:childTnLst>
                                    <p:set>
                                      <p:cBhvr>
                                        <p:cTn id="18" dur="1" fill="hold">
                                          <p:stCondLst>
                                            <p:cond delay="0"/>
                                          </p:stCondLst>
                                        </p:cTn>
                                        <p:tgtEl>
                                          <p:spTgt spid="69"/>
                                        </p:tgtEl>
                                        <p:attrNameLst>
                                          <p:attrName>style.visibility</p:attrName>
                                        </p:attrNameLst>
                                      </p:cBhvr>
                                      <p:to>
                                        <p:strVal val="visible"/>
                                      </p:to>
                                    </p:set>
                                    <p:anim calcmode="lin" valueType="num">
                                      <p:cBhvr additive="base">
                                        <p:cTn id="19" dur="1500" fill="hold"/>
                                        <p:tgtEl>
                                          <p:spTgt spid="69"/>
                                        </p:tgtEl>
                                        <p:attrNameLst>
                                          <p:attrName>ppt_x</p:attrName>
                                        </p:attrNameLst>
                                      </p:cBhvr>
                                      <p:tavLst>
                                        <p:tav tm="0">
                                          <p:val>
                                            <p:strVal val="1+#ppt_w/2"/>
                                          </p:val>
                                        </p:tav>
                                        <p:tav tm="100000">
                                          <p:val>
                                            <p:strVal val="#ppt_x"/>
                                          </p:val>
                                        </p:tav>
                                      </p:tavLst>
                                    </p:anim>
                                    <p:anim calcmode="lin" valueType="num">
                                      <p:cBhvr additive="base">
                                        <p:cTn id="20" dur="1500" fill="hold"/>
                                        <p:tgtEl>
                                          <p:spTgt spid="69"/>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400"/>
                                  </p:stCondLst>
                                  <p:childTnLst>
                                    <p:set>
                                      <p:cBhvr>
                                        <p:cTn id="22" dur="1" fill="hold">
                                          <p:stCondLst>
                                            <p:cond delay="0"/>
                                          </p:stCondLst>
                                        </p:cTn>
                                        <p:tgtEl>
                                          <p:spTgt spid="70"/>
                                        </p:tgtEl>
                                        <p:attrNameLst>
                                          <p:attrName>style.visibility</p:attrName>
                                        </p:attrNameLst>
                                      </p:cBhvr>
                                      <p:to>
                                        <p:strVal val="visible"/>
                                      </p:to>
                                    </p:set>
                                    <p:anim calcmode="lin" valueType="num">
                                      <p:cBhvr additive="base">
                                        <p:cTn id="23" dur="1500" fill="hold"/>
                                        <p:tgtEl>
                                          <p:spTgt spid="70"/>
                                        </p:tgtEl>
                                        <p:attrNameLst>
                                          <p:attrName>ppt_x</p:attrName>
                                        </p:attrNameLst>
                                      </p:cBhvr>
                                      <p:tavLst>
                                        <p:tav tm="0">
                                          <p:val>
                                            <p:strVal val="1+#ppt_w/2"/>
                                          </p:val>
                                        </p:tav>
                                        <p:tav tm="100000">
                                          <p:val>
                                            <p:strVal val="#ppt_x"/>
                                          </p:val>
                                        </p:tav>
                                      </p:tavLst>
                                    </p:anim>
                                    <p:anim calcmode="lin" valueType="num">
                                      <p:cBhvr additive="base">
                                        <p:cTn id="24" dur="1500" fill="hold"/>
                                        <p:tgtEl>
                                          <p:spTgt spid="7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animBg="1"/>
      <p:bldP spid="70" grpId="0"/>
    </p:bldLst>
  </p:timing>
</p:sld>
</file>

<file path=ppt/slides/slide22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69" name="Rectangle 68">
            <a:extLst>
              <a:ext uri="{FF2B5EF4-FFF2-40B4-BE49-F238E27FC236}">
                <a16:creationId xmlns:a16="http://schemas.microsoft.com/office/drawing/2014/main" id="{B422EE11-C45E-4D98-8E36-3619845F4E10}"/>
              </a:ext>
            </a:extLst>
          </p:cNvPr>
          <p:cNvSpPr/>
          <p:nvPr/>
        </p:nvSpPr>
        <p:spPr>
          <a:xfrm flipH="1">
            <a:off x="18891848" y="1603512"/>
            <a:ext cx="3605841" cy="10500126"/>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2">
            <a:extLst>
              <a:ext uri="{FF2B5EF4-FFF2-40B4-BE49-F238E27FC236}">
                <a16:creationId xmlns:a16="http://schemas.microsoft.com/office/drawing/2014/main" id="{6B4DBC5A-0942-442E-B0C6-4365A5E78554}"/>
              </a:ext>
            </a:extLst>
          </p:cNvPr>
          <p:cNvSpPr>
            <a:spLocks noGrp="1"/>
          </p:cNvSpPr>
          <p:nvPr>
            <p:ph type="pic" sz="quarter" idx="16"/>
          </p:nvPr>
        </p:nvSpPr>
        <p:spPr/>
      </p:sp>
      <p:sp>
        <p:nvSpPr>
          <p:cNvPr id="5" name="Picture Placeholder 4">
            <a:extLst>
              <a:ext uri="{FF2B5EF4-FFF2-40B4-BE49-F238E27FC236}">
                <a16:creationId xmlns:a16="http://schemas.microsoft.com/office/drawing/2014/main" id="{FA6260AA-2373-476E-85F1-73E65504AF71}"/>
              </a:ext>
            </a:extLst>
          </p:cNvPr>
          <p:cNvSpPr>
            <a:spLocks noGrp="1"/>
          </p:cNvSpPr>
          <p:nvPr>
            <p:ph type="pic" sz="quarter" idx="17"/>
          </p:nvPr>
        </p:nvSpPr>
        <p:spPr/>
      </p:sp>
      <p:sp>
        <p:nvSpPr>
          <p:cNvPr id="7" name="Picture Placeholder 6">
            <a:extLst>
              <a:ext uri="{FF2B5EF4-FFF2-40B4-BE49-F238E27FC236}">
                <a16:creationId xmlns:a16="http://schemas.microsoft.com/office/drawing/2014/main" id="{F517A20B-AD25-4F92-8141-88796303531F}"/>
              </a:ext>
            </a:extLst>
          </p:cNvPr>
          <p:cNvSpPr>
            <a:spLocks noGrp="1"/>
          </p:cNvSpPr>
          <p:nvPr>
            <p:ph type="pic" sz="quarter" idx="13"/>
          </p:nvPr>
        </p:nvSpPr>
        <p:spPr/>
      </p:sp>
      <p:sp>
        <p:nvSpPr>
          <p:cNvPr id="9" name="Picture Placeholder 8">
            <a:extLst>
              <a:ext uri="{FF2B5EF4-FFF2-40B4-BE49-F238E27FC236}">
                <a16:creationId xmlns:a16="http://schemas.microsoft.com/office/drawing/2014/main" id="{63DD80C1-A1EC-4CDE-873B-C86FBADC740E}"/>
              </a:ext>
            </a:extLst>
          </p:cNvPr>
          <p:cNvSpPr>
            <a:spLocks noGrp="1"/>
          </p:cNvSpPr>
          <p:nvPr>
            <p:ph type="pic" sz="quarter" idx="12"/>
          </p:nvPr>
        </p:nvSpPr>
        <p:spPr/>
      </p:sp>
      <p:sp>
        <p:nvSpPr>
          <p:cNvPr id="11" name="Picture Placeholder 10">
            <a:extLst>
              <a:ext uri="{FF2B5EF4-FFF2-40B4-BE49-F238E27FC236}">
                <a16:creationId xmlns:a16="http://schemas.microsoft.com/office/drawing/2014/main" id="{56FEF74E-90AE-4C01-B562-E1C35FB301E3}"/>
              </a:ext>
            </a:extLst>
          </p:cNvPr>
          <p:cNvSpPr>
            <a:spLocks noGrp="1"/>
          </p:cNvSpPr>
          <p:nvPr>
            <p:ph type="pic" sz="quarter" idx="14"/>
          </p:nvPr>
        </p:nvSpPr>
        <p:spPr/>
      </p:sp>
      <p:sp>
        <p:nvSpPr>
          <p:cNvPr id="13" name="Picture Placeholder 12">
            <a:extLst>
              <a:ext uri="{FF2B5EF4-FFF2-40B4-BE49-F238E27FC236}">
                <a16:creationId xmlns:a16="http://schemas.microsoft.com/office/drawing/2014/main" id="{1E827917-9D87-456A-B0AE-F4D435EB3B93}"/>
              </a:ext>
            </a:extLst>
          </p:cNvPr>
          <p:cNvSpPr>
            <a:spLocks noGrp="1"/>
          </p:cNvSpPr>
          <p:nvPr>
            <p:ph type="pic" sz="quarter" idx="15"/>
          </p:nvPr>
        </p:nvSpPr>
        <p:spPr/>
      </p:sp>
      <p:grpSp>
        <p:nvGrpSpPr>
          <p:cNvPr id="48" name="Group 47">
            <a:extLst>
              <a:ext uri="{FF2B5EF4-FFF2-40B4-BE49-F238E27FC236}">
                <a16:creationId xmlns:a16="http://schemas.microsoft.com/office/drawing/2014/main" id="{A6DC0887-DC80-43AB-912E-BCA2D7A1CECB}"/>
              </a:ext>
            </a:extLst>
          </p:cNvPr>
          <p:cNvGrpSpPr/>
          <p:nvPr/>
        </p:nvGrpSpPr>
        <p:grpSpPr>
          <a:xfrm>
            <a:off x="12929272" y="2872125"/>
            <a:ext cx="3191904" cy="1613574"/>
            <a:chOff x="2287569" y="2607138"/>
            <a:chExt cx="3191904" cy="1613574"/>
          </a:xfrm>
        </p:grpSpPr>
        <p:sp>
          <p:nvSpPr>
            <p:cNvPr id="49" name="TextBox 48">
              <a:extLst>
                <a:ext uri="{FF2B5EF4-FFF2-40B4-BE49-F238E27FC236}">
                  <a16:creationId xmlns:a16="http://schemas.microsoft.com/office/drawing/2014/main" id="{1AC1844D-83C4-41A2-89D4-26F5351E2B98}"/>
                </a:ext>
              </a:extLst>
            </p:cNvPr>
            <p:cNvSpPr txBox="1"/>
            <p:nvPr/>
          </p:nvSpPr>
          <p:spPr>
            <a:xfrm>
              <a:off x="2287569" y="2607138"/>
              <a:ext cx="2557110" cy="461665"/>
            </a:xfrm>
            <a:prstGeom prst="rect">
              <a:avLst/>
            </a:prstGeom>
            <a:noFill/>
          </p:spPr>
          <p:txBody>
            <a:bodyPr wrap="none" rtlCol="0">
              <a:spAutoFit/>
            </a:bodyPr>
            <a:lstStyle/>
            <a:p>
              <a:pPr algn="l"/>
              <a:r>
                <a:rPr lang="en-US" sz="2400" b="1">
                  <a:latin typeface="+mj-lt"/>
                </a:rPr>
                <a:t>Img.Name </a:t>
              </a:r>
              <a:r>
                <a:rPr lang="en-US" sz="2400" b="1">
                  <a:solidFill>
                    <a:schemeClr val="accent3"/>
                  </a:solidFill>
                  <a:latin typeface="+mj-lt"/>
                </a:rPr>
                <a:t>#001</a:t>
              </a:r>
            </a:p>
          </p:txBody>
        </p:sp>
        <p:sp>
          <p:nvSpPr>
            <p:cNvPr id="50" name="TextBox 49">
              <a:extLst>
                <a:ext uri="{FF2B5EF4-FFF2-40B4-BE49-F238E27FC236}">
                  <a16:creationId xmlns:a16="http://schemas.microsoft.com/office/drawing/2014/main" id="{2B15E0BD-76FD-44FE-9D5E-C8202EB5185A}"/>
                </a:ext>
              </a:extLst>
            </p:cNvPr>
            <p:cNvSpPr txBox="1"/>
            <p:nvPr/>
          </p:nvSpPr>
          <p:spPr>
            <a:xfrm>
              <a:off x="2287569" y="3297382"/>
              <a:ext cx="3191904" cy="923330"/>
            </a:xfrm>
            <a:prstGeom prst="rect">
              <a:avLst/>
            </a:prstGeom>
            <a:noFill/>
          </p:spPr>
          <p:txBody>
            <a:bodyPr wrap="square" rtlCol="0">
              <a:spAutoFit/>
            </a:bodyPr>
            <a:lstStyle/>
            <a:p>
              <a:r>
                <a:rPr lang="en-US"/>
                <a:t>Donec varius orci ligula, a elementum lorem rhoncus non. Vestibulum</a:t>
              </a:r>
            </a:p>
          </p:txBody>
        </p:sp>
      </p:grpSp>
      <p:grpSp>
        <p:nvGrpSpPr>
          <p:cNvPr id="51" name="Group 50">
            <a:extLst>
              <a:ext uri="{FF2B5EF4-FFF2-40B4-BE49-F238E27FC236}">
                <a16:creationId xmlns:a16="http://schemas.microsoft.com/office/drawing/2014/main" id="{935E654F-058E-4C9F-ADAD-3A0050A92FFB}"/>
              </a:ext>
            </a:extLst>
          </p:cNvPr>
          <p:cNvGrpSpPr/>
          <p:nvPr/>
        </p:nvGrpSpPr>
        <p:grpSpPr>
          <a:xfrm>
            <a:off x="14968399" y="6051212"/>
            <a:ext cx="3191904" cy="1613574"/>
            <a:chOff x="2287569" y="2607138"/>
            <a:chExt cx="3191904" cy="1613574"/>
          </a:xfrm>
        </p:grpSpPr>
        <p:sp>
          <p:nvSpPr>
            <p:cNvPr id="52" name="TextBox 51">
              <a:extLst>
                <a:ext uri="{FF2B5EF4-FFF2-40B4-BE49-F238E27FC236}">
                  <a16:creationId xmlns:a16="http://schemas.microsoft.com/office/drawing/2014/main" id="{6B9DE309-0378-4095-860F-CE76E42F7024}"/>
                </a:ext>
              </a:extLst>
            </p:cNvPr>
            <p:cNvSpPr txBox="1"/>
            <p:nvPr/>
          </p:nvSpPr>
          <p:spPr>
            <a:xfrm>
              <a:off x="2287569" y="2607138"/>
              <a:ext cx="2557110" cy="461665"/>
            </a:xfrm>
            <a:prstGeom prst="rect">
              <a:avLst/>
            </a:prstGeom>
            <a:noFill/>
          </p:spPr>
          <p:txBody>
            <a:bodyPr wrap="none" rtlCol="0">
              <a:spAutoFit/>
            </a:bodyPr>
            <a:lstStyle/>
            <a:p>
              <a:pPr algn="l"/>
              <a:r>
                <a:rPr lang="en-US" sz="2400" b="1">
                  <a:latin typeface="+mj-lt"/>
                </a:rPr>
                <a:t>Img.Name </a:t>
              </a:r>
              <a:r>
                <a:rPr lang="en-US" sz="2400" b="1">
                  <a:solidFill>
                    <a:schemeClr val="accent3"/>
                  </a:solidFill>
                  <a:latin typeface="+mj-lt"/>
                </a:rPr>
                <a:t>#002</a:t>
              </a:r>
            </a:p>
          </p:txBody>
        </p:sp>
        <p:sp>
          <p:nvSpPr>
            <p:cNvPr id="53" name="TextBox 52">
              <a:extLst>
                <a:ext uri="{FF2B5EF4-FFF2-40B4-BE49-F238E27FC236}">
                  <a16:creationId xmlns:a16="http://schemas.microsoft.com/office/drawing/2014/main" id="{02A6C454-710C-4859-A4E8-E5177C73AD86}"/>
                </a:ext>
              </a:extLst>
            </p:cNvPr>
            <p:cNvSpPr txBox="1"/>
            <p:nvPr/>
          </p:nvSpPr>
          <p:spPr>
            <a:xfrm>
              <a:off x="2287569" y="3297382"/>
              <a:ext cx="3191904" cy="923330"/>
            </a:xfrm>
            <a:prstGeom prst="rect">
              <a:avLst/>
            </a:prstGeom>
            <a:noFill/>
          </p:spPr>
          <p:txBody>
            <a:bodyPr wrap="square" rtlCol="0">
              <a:spAutoFit/>
            </a:bodyPr>
            <a:lstStyle/>
            <a:p>
              <a:r>
                <a:rPr lang="en-US"/>
                <a:t>Donec varius orci ligula, a elementum lorem rhoncus non. Vestibulum non ex ligula.</a:t>
              </a:r>
            </a:p>
          </p:txBody>
        </p:sp>
      </p:grpSp>
      <p:grpSp>
        <p:nvGrpSpPr>
          <p:cNvPr id="54" name="Group 53">
            <a:extLst>
              <a:ext uri="{FF2B5EF4-FFF2-40B4-BE49-F238E27FC236}">
                <a16:creationId xmlns:a16="http://schemas.microsoft.com/office/drawing/2014/main" id="{A3FEFE8A-6DED-40BB-AA9D-F7CF135486E3}"/>
              </a:ext>
            </a:extLst>
          </p:cNvPr>
          <p:cNvGrpSpPr/>
          <p:nvPr/>
        </p:nvGrpSpPr>
        <p:grpSpPr>
          <a:xfrm>
            <a:off x="14525224" y="9230300"/>
            <a:ext cx="3191904" cy="1336575"/>
            <a:chOff x="2287569" y="2607138"/>
            <a:chExt cx="3191904" cy="1336575"/>
          </a:xfrm>
        </p:grpSpPr>
        <p:sp>
          <p:nvSpPr>
            <p:cNvPr id="55" name="TextBox 54">
              <a:extLst>
                <a:ext uri="{FF2B5EF4-FFF2-40B4-BE49-F238E27FC236}">
                  <a16:creationId xmlns:a16="http://schemas.microsoft.com/office/drawing/2014/main" id="{B021E757-4AD0-431A-A87B-E569D36FD38F}"/>
                </a:ext>
              </a:extLst>
            </p:cNvPr>
            <p:cNvSpPr txBox="1"/>
            <p:nvPr/>
          </p:nvSpPr>
          <p:spPr>
            <a:xfrm>
              <a:off x="2287569" y="2607138"/>
              <a:ext cx="2557110" cy="461665"/>
            </a:xfrm>
            <a:prstGeom prst="rect">
              <a:avLst/>
            </a:prstGeom>
            <a:noFill/>
          </p:spPr>
          <p:txBody>
            <a:bodyPr wrap="none" rtlCol="0">
              <a:spAutoFit/>
            </a:bodyPr>
            <a:lstStyle/>
            <a:p>
              <a:pPr algn="l"/>
              <a:r>
                <a:rPr lang="en-US" sz="2400" b="1">
                  <a:latin typeface="+mj-lt"/>
                </a:rPr>
                <a:t>Img.Name </a:t>
              </a:r>
              <a:r>
                <a:rPr lang="en-US" sz="2400" b="1">
                  <a:solidFill>
                    <a:schemeClr val="accent3"/>
                  </a:solidFill>
                  <a:latin typeface="+mj-lt"/>
                </a:rPr>
                <a:t>#003</a:t>
              </a:r>
            </a:p>
          </p:txBody>
        </p:sp>
        <p:sp>
          <p:nvSpPr>
            <p:cNvPr id="56" name="TextBox 55">
              <a:extLst>
                <a:ext uri="{FF2B5EF4-FFF2-40B4-BE49-F238E27FC236}">
                  <a16:creationId xmlns:a16="http://schemas.microsoft.com/office/drawing/2014/main" id="{7DFA0328-0C76-4CC9-82F2-5359E999274D}"/>
                </a:ext>
              </a:extLst>
            </p:cNvPr>
            <p:cNvSpPr txBox="1"/>
            <p:nvPr/>
          </p:nvSpPr>
          <p:spPr>
            <a:xfrm>
              <a:off x="2287569" y="3297382"/>
              <a:ext cx="3191904" cy="646331"/>
            </a:xfrm>
            <a:prstGeom prst="rect">
              <a:avLst/>
            </a:prstGeom>
            <a:noFill/>
          </p:spPr>
          <p:txBody>
            <a:bodyPr wrap="square" rtlCol="0">
              <a:spAutoFit/>
            </a:bodyPr>
            <a:lstStyle/>
            <a:p>
              <a:r>
                <a:rPr lang="en-US"/>
                <a:t>Donec varius orci ligula, a elementum lorem rhoncus non. </a:t>
              </a:r>
            </a:p>
          </p:txBody>
        </p:sp>
      </p:grpSp>
      <p:sp>
        <p:nvSpPr>
          <p:cNvPr id="70" name="TextBox 69">
            <a:extLst>
              <a:ext uri="{FF2B5EF4-FFF2-40B4-BE49-F238E27FC236}">
                <a16:creationId xmlns:a16="http://schemas.microsoft.com/office/drawing/2014/main" id="{1EBEB9CE-2248-4098-9ECF-22400DA89486}"/>
              </a:ext>
            </a:extLst>
          </p:cNvPr>
          <p:cNvSpPr txBox="1"/>
          <p:nvPr/>
        </p:nvSpPr>
        <p:spPr>
          <a:xfrm>
            <a:off x="19054623" y="4501152"/>
            <a:ext cx="3280291" cy="4832092"/>
          </a:xfrm>
          <a:prstGeom prst="rect">
            <a:avLst/>
          </a:prstGeom>
          <a:noFill/>
        </p:spPr>
        <p:txBody>
          <a:bodyPr wrap="square" rtlCol="0">
            <a:spAutoFit/>
          </a:bodyPr>
          <a:lstStyle/>
          <a:p>
            <a:r>
              <a:rPr lang="en-US" sz="4400" b="1">
                <a:solidFill>
                  <a:schemeClr val="accent3"/>
                </a:solidFill>
                <a:latin typeface="+mj-lt"/>
              </a:rPr>
              <a:t>Creating inspiring ideas and building brands that truly matter to people.</a:t>
            </a:r>
          </a:p>
        </p:txBody>
      </p:sp>
    </p:spTree>
    <p:extLst>
      <p:ext uri="{BB962C8B-B14F-4D97-AF65-F5344CB8AC3E}">
        <p14:creationId xmlns:p14="http://schemas.microsoft.com/office/powerpoint/2010/main" val="382238014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0"/>
                                  </p:stCondLst>
                                  <p:childTnLst>
                                    <p:set>
                                      <p:cBhvr>
                                        <p:cTn id="6" dur="1" fill="hold">
                                          <p:stCondLst>
                                            <p:cond delay="0"/>
                                          </p:stCondLst>
                                        </p:cTn>
                                        <p:tgtEl>
                                          <p:spTgt spid="48"/>
                                        </p:tgtEl>
                                        <p:attrNameLst>
                                          <p:attrName>style.visibility</p:attrName>
                                        </p:attrNameLst>
                                      </p:cBhvr>
                                      <p:to>
                                        <p:strVal val="visible"/>
                                      </p:to>
                                    </p:set>
                                    <p:anim calcmode="lin" valueType="num">
                                      <p:cBhvr additive="base">
                                        <p:cTn id="7" dur="1500" fill="hold"/>
                                        <p:tgtEl>
                                          <p:spTgt spid="48"/>
                                        </p:tgtEl>
                                        <p:attrNameLst>
                                          <p:attrName>ppt_x</p:attrName>
                                        </p:attrNameLst>
                                      </p:cBhvr>
                                      <p:tavLst>
                                        <p:tav tm="0">
                                          <p:val>
                                            <p:strVal val="1+#ppt_w/2"/>
                                          </p:val>
                                        </p:tav>
                                        <p:tav tm="100000">
                                          <p:val>
                                            <p:strVal val="#ppt_x"/>
                                          </p:val>
                                        </p:tav>
                                      </p:tavLst>
                                    </p:anim>
                                    <p:anim calcmode="lin" valueType="num">
                                      <p:cBhvr additive="base">
                                        <p:cTn id="8" dur="1500" fill="hold"/>
                                        <p:tgtEl>
                                          <p:spTgt spid="48"/>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100"/>
                                  </p:stCondLst>
                                  <p:childTnLst>
                                    <p:set>
                                      <p:cBhvr>
                                        <p:cTn id="10" dur="1" fill="hold">
                                          <p:stCondLst>
                                            <p:cond delay="0"/>
                                          </p:stCondLst>
                                        </p:cTn>
                                        <p:tgtEl>
                                          <p:spTgt spid="51"/>
                                        </p:tgtEl>
                                        <p:attrNameLst>
                                          <p:attrName>style.visibility</p:attrName>
                                        </p:attrNameLst>
                                      </p:cBhvr>
                                      <p:to>
                                        <p:strVal val="visible"/>
                                      </p:to>
                                    </p:set>
                                    <p:anim calcmode="lin" valueType="num">
                                      <p:cBhvr additive="base">
                                        <p:cTn id="11" dur="1500" fill="hold"/>
                                        <p:tgtEl>
                                          <p:spTgt spid="51"/>
                                        </p:tgtEl>
                                        <p:attrNameLst>
                                          <p:attrName>ppt_x</p:attrName>
                                        </p:attrNameLst>
                                      </p:cBhvr>
                                      <p:tavLst>
                                        <p:tav tm="0">
                                          <p:val>
                                            <p:strVal val="1+#ppt_w/2"/>
                                          </p:val>
                                        </p:tav>
                                        <p:tav tm="100000">
                                          <p:val>
                                            <p:strVal val="#ppt_x"/>
                                          </p:val>
                                        </p:tav>
                                      </p:tavLst>
                                    </p:anim>
                                    <p:anim calcmode="lin" valueType="num">
                                      <p:cBhvr additive="base">
                                        <p:cTn id="12" dur="1500" fill="hold"/>
                                        <p:tgtEl>
                                          <p:spTgt spid="51"/>
                                        </p:tgtEl>
                                        <p:attrNameLst>
                                          <p:attrName>ppt_y</p:attrName>
                                        </p:attrNameLst>
                                      </p:cBhvr>
                                      <p:tavLst>
                                        <p:tav tm="0">
                                          <p:val>
                                            <p:strVal val="#ppt_y"/>
                                          </p:val>
                                        </p:tav>
                                        <p:tav tm="100000">
                                          <p:val>
                                            <p:strVal val="#ppt_y"/>
                                          </p:val>
                                        </p:tav>
                                      </p:tavLst>
                                    </p:anim>
                                  </p:childTnLst>
                                </p:cTn>
                              </p:par>
                              <p:par>
                                <p:cTn id="13" presetID="2" presetClass="entr" presetSubtype="2" decel="100000" fill="hold" nodeType="withEffect">
                                  <p:stCondLst>
                                    <p:cond delay="200"/>
                                  </p:stCondLst>
                                  <p:childTnLst>
                                    <p:set>
                                      <p:cBhvr>
                                        <p:cTn id="14" dur="1" fill="hold">
                                          <p:stCondLst>
                                            <p:cond delay="0"/>
                                          </p:stCondLst>
                                        </p:cTn>
                                        <p:tgtEl>
                                          <p:spTgt spid="54"/>
                                        </p:tgtEl>
                                        <p:attrNameLst>
                                          <p:attrName>style.visibility</p:attrName>
                                        </p:attrNameLst>
                                      </p:cBhvr>
                                      <p:to>
                                        <p:strVal val="visible"/>
                                      </p:to>
                                    </p:set>
                                    <p:anim calcmode="lin" valueType="num">
                                      <p:cBhvr additive="base">
                                        <p:cTn id="15" dur="1500" fill="hold"/>
                                        <p:tgtEl>
                                          <p:spTgt spid="54"/>
                                        </p:tgtEl>
                                        <p:attrNameLst>
                                          <p:attrName>ppt_x</p:attrName>
                                        </p:attrNameLst>
                                      </p:cBhvr>
                                      <p:tavLst>
                                        <p:tav tm="0">
                                          <p:val>
                                            <p:strVal val="1+#ppt_w/2"/>
                                          </p:val>
                                        </p:tav>
                                        <p:tav tm="100000">
                                          <p:val>
                                            <p:strVal val="#ppt_x"/>
                                          </p:val>
                                        </p:tav>
                                      </p:tavLst>
                                    </p:anim>
                                    <p:anim calcmode="lin" valueType="num">
                                      <p:cBhvr additive="base">
                                        <p:cTn id="16" dur="1500" fill="hold"/>
                                        <p:tgtEl>
                                          <p:spTgt spid="54"/>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300"/>
                                  </p:stCondLst>
                                  <p:childTnLst>
                                    <p:set>
                                      <p:cBhvr>
                                        <p:cTn id="18" dur="1" fill="hold">
                                          <p:stCondLst>
                                            <p:cond delay="0"/>
                                          </p:stCondLst>
                                        </p:cTn>
                                        <p:tgtEl>
                                          <p:spTgt spid="69"/>
                                        </p:tgtEl>
                                        <p:attrNameLst>
                                          <p:attrName>style.visibility</p:attrName>
                                        </p:attrNameLst>
                                      </p:cBhvr>
                                      <p:to>
                                        <p:strVal val="visible"/>
                                      </p:to>
                                    </p:set>
                                    <p:anim calcmode="lin" valueType="num">
                                      <p:cBhvr additive="base">
                                        <p:cTn id="19" dur="1500" fill="hold"/>
                                        <p:tgtEl>
                                          <p:spTgt spid="69"/>
                                        </p:tgtEl>
                                        <p:attrNameLst>
                                          <p:attrName>ppt_x</p:attrName>
                                        </p:attrNameLst>
                                      </p:cBhvr>
                                      <p:tavLst>
                                        <p:tav tm="0">
                                          <p:val>
                                            <p:strVal val="1+#ppt_w/2"/>
                                          </p:val>
                                        </p:tav>
                                        <p:tav tm="100000">
                                          <p:val>
                                            <p:strVal val="#ppt_x"/>
                                          </p:val>
                                        </p:tav>
                                      </p:tavLst>
                                    </p:anim>
                                    <p:anim calcmode="lin" valueType="num">
                                      <p:cBhvr additive="base">
                                        <p:cTn id="20" dur="1500" fill="hold"/>
                                        <p:tgtEl>
                                          <p:spTgt spid="69"/>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400"/>
                                  </p:stCondLst>
                                  <p:childTnLst>
                                    <p:set>
                                      <p:cBhvr>
                                        <p:cTn id="22" dur="1" fill="hold">
                                          <p:stCondLst>
                                            <p:cond delay="0"/>
                                          </p:stCondLst>
                                        </p:cTn>
                                        <p:tgtEl>
                                          <p:spTgt spid="70"/>
                                        </p:tgtEl>
                                        <p:attrNameLst>
                                          <p:attrName>style.visibility</p:attrName>
                                        </p:attrNameLst>
                                      </p:cBhvr>
                                      <p:to>
                                        <p:strVal val="visible"/>
                                      </p:to>
                                    </p:set>
                                    <p:anim calcmode="lin" valueType="num">
                                      <p:cBhvr additive="base">
                                        <p:cTn id="23" dur="1500" fill="hold"/>
                                        <p:tgtEl>
                                          <p:spTgt spid="70"/>
                                        </p:tgtEl>
                                        <p:attrNameLst>
                                          <p:attrName>ppt_x</p:attrName>
                                        </p:attrNameLst>
                                      </p:cBhvr>
                                      <p:tavLst>
                                        <p:tav tm="0">
                                          <p:val>
                                            <p:strVal val="1+#ppt_w/2"/>
                                          </p:val>
                                        </p:tav>
                                        <p:tav tm="100000">
                                          <p:val>
                                            <p:strVal val="#ppt_x"/>
                                          </p:val>
                                        </p:tav>
                                      </p:tavLst>
                                    </p:anim>
                                    <p:anim calcmode="lin" valueType="num">
                                      <p:cBhvr additive="base">
                                        <p:cTn id="24" dur="1500" fill="hold"/>
                                        <p:tgtEl>
                                          <p:spTgt spid="7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animBg="1"/>
      <p:bldP spid="70" grpId="0"/>
    </p:bld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Rectangle 56">
            <a:extLst>
              <a:ext uri="{FF2B5EF4-FFF2-40B4-BE49-F238E27FC236}">
                <a16:creationId xmlns:a16="http://schemas.microsoft.com/office/drawing/2014/main" id="{0E2E3C1D-4B71-418C-B5D4-14375A03C9DE}"/>
              </a:ext>
            </a:extLst>
          </p:cNvPr>
          <p:cNvSpPr/>
          <p:nvPr/>
        </p:nvSpPr>
        <p:spPr>
          <a:xfrm flipH="1">
            <a:off x="10121462" y="1603512"/>
            <a:ext cx="12376228" cy="10500126"/>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Rectangle 57">
            <a:extLst>
              <a:ext uri="{FF2B5EF4-FFF2-40B4-BE49-F238E27FC236}">
                <a16:creationId xmlns:a16="http://schemas.microsoft.com/office/drawing/2014/main" id="{F5CAC53B-2F2D-4B08-8EB6-D0BFFA3CD9D5}"/>
              </a:ext>
            </a:extLst>
          </p:cNvPr>
          <p:cNvSpPr/>
          <p:nvPr/>
        </p:nvSpPr>
        <p:spPr>
          <a:xfrm>
            <a:off x="16285901" y="3536831"/>
            <a:ext cx="4304331" cy="6228271"/>
          </a:xfrm>
          <a:prstGeom prst="rect">
            <a:avLst/>
          </a:prstGeom>
          <a:noFill/>
          <a:ln w="63500">
            <a:gradFill flip="none" rotWithShape="1">
              <a:gsLst>
                <a:gs pos="0">
                  <a:schemeClr val="accent2"/>
                </a:gs>
                <a:gs pos="100000">
                  <a:schemeClr val="accent3"/>
                </a:gs>
              </a:gsLst>
              <a:path path="circle">
                <a:fillToRect l="100000" t="100000"/>
              </a:path>
              <a:tileRect r="-100000" b="-100000"/>
            </a:gradFill>
          </a:ln>
          <a:effectLst>
            <a:outerShdw blurRad="190500" dist="266700" dir="2700000" algn="tl" rotWithShape="0">
              <a:schemeClr val="accent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TextBox 58">
            <a:extLst>
              <a:ext uri="{FF2B5EF4-FFF2-40B4-BE49-F238E27FC236}">
                <a16:creationId xmlns:a16="http://schemas.microsoft.com/office/drawing/2014/main" id="{96EE5AE8-A96E-4FC9-9E54-C838AAC7C304}"/>
              </a:ext>
            </a:extLst>
          </p:cNvPr>
          <p:cNvSpPr txBox="1"/>
          <p:nvPr/>
        </p:nvSpPr>
        <p:spPr>
          <a:xfrm>
            <a:off x="17044541" y="4501152"/>
            <a:ext cx="4767711" cy="4154984"/>
          </a:xfrm>
          <a:prstGeom prst="rect">
            <a:avLst/>
          </a:prstGeom>
          <a:noFill/>
        </p:spPr>
        <p:txBody>
          <a:bodyPr wrap="square" rtlCol="0">
            <a:spAutoFit/>
          </a:bodyPr>
          <a:lstStyle/>
          <a:p>
            <a:r>
              <a:rPr lang="en-US" sz="4400" b="1">
                <a:latin typeface="+mj-lt"/>
              </a:rPr>
              <a:t>Creating inspiring ideas and building brands that truly matter to people.</a:t>
            </a:r>
          </a:p>
        </p:txBody>
      </p:sp>
      <p:sp>
        <p:nvSpPr>
          <p:cNvPr id="3" name="Picture Placeholder 2">
            <a:extLst>
              <a:ext uri="{FF2B5EF4-FFF2-40B4-BE49-F238E27FC236}">
                <a16:creationId xmlns:a16="http://schemas.microsoft.com/office/drawing/2014/main" id="{EB654B73-2798-4D4F-BA2B-8C744F2C4E7A}"/>
              </a:ext>
            </a:extLst>
          </p:cNvPr>
          <p:cNvSpPr>
            <a:spLocks noGrp="1"/>
          </p:cNvSpPr>
          <p:nvPr>
            <p:ph type="pic" sz="quarter" idx="12"/>
          </p:nvPr>
        </p:nvSpPr>
        <p:spPr/>
      </p:sp>
      <p:sp>
        <p:nvSpPr>
          <p:cNvPr id="5" name="Picture Placeholder 4">
            <a:extLst>
              <a:ext uri="{FF2B5EF4-FFF2-40B4-BE49-F238E27FC236}">
                <a16:creationId xmlns:a16="http://schemas.microsoft.com/office/drawing/2014/main" id="{BD0DBC5C-5E3F-499E-8B97-6BBECDEBF55A}"/>
              </a:ext>
            </a:extLst>
          </p:cNvPr>
          <p:cNvSpPr>
            <a:spLocks noGrp="1"/>
          </p:cNvSpPr>
          <p:nvPr>
            <p:ph type="pic" sz="quarter" idx="13"/>
          </p:nvPr>
        </p:nvSpPr>
        <p:spPr/>
      </p:sp>
      <p:sp>
        <p:nvSpPr>
          <p:cNvPr id="7" name="Picture Placeholder 6">
            <a:extLst>
              <a:ext uri="{FF2B5EF4-FFF2-40B4-BE49-F238E27FC236}">
                <a16:creationId xmlns:a16="http://schemas.microsoft.com/office/drawing/2014/main" id="{CD15FD26-0F43-4104-A366-AFBB168B94A6}"/>
              </a:ext>
            </a:extLst>
          </p:cNvPr>
          <p:cNvSpPr>
            <a:spLocks noGrp="1"/>
          </p:cNvSpPr>
          <p:nvPr>
            <p:ph type="pic" sz="quarter" idx="14"/>
          </p:nvPr>
        </p:nvSpPr>
        <p:spPr/>
      </p:sp>
      <p:sp>
        <p:nvSpPr>
          <p:cNvPr id="9" name="Picture Placeholder 8">
            <a:extLst>
              <a:ext uri="{FF2B5EF4-FFF2-40B4-BE49-F238E27FC236}">
                <a16:creationId xmlns:a16="http://schemas.microsoft.com/office/drawing/2014/main" id="{C8C06ED3-5202-4165-82ED-0A34970960AB}"/>
              </a:ext>
            </a:extLst>
          </p:cNvPr>
          <p:cNvSpPr>
            <a:spLocks noGrp="1"/>
          </p:cNvSpPr>
          <p:nvPr>
            <p:ph type="pic" sz="quarter" idx="15"/>
          </p:nvPr>
        </p:nvSpPr>
        <p:spPr/>
      </p:sp>
      <p:sp>
        <p:nvSpPr>
          <p:cNvPr id="11" name="Picture Placeholder 10">
            <a:extLst>
              <a:ext uri="{FF2B5EF4-FFF2-40B4-BE49-F238E27FC236}">
                <a16:creationId xmlns:a16="http://schemas.microsoft.com/office/drawing/2014/main" id="{8615BC1D-66BA-4FBE-A2F9-97809D6C2042}"/>
              </a:ext>
            </a:extLst>
          </p:cNvPr>
          <p:cNvSpPr>
            <a:spLocks noGrp="1"/>
          </p:cNvSpPr>
          <p:nvPr>
            <p:ph type="pic" sz="quarter" idx="16"/>
          </p:nvPr>
        </p:nvSpPr>
        <p:spPr/>
      </p:sp>
      <p:sp>
        <p:nvSpPr>
          <p:cNvPr id="13" name="Picture Placeholder 12">
            <a:extLst>
              <a:ext uri="{FF2B5EF4-FFF2-40B4-BE49-F238E27FC236}">
                <a16:creationId xmlns:a16="http://schemas.microsoft.com/office/drawing/2014/main" id="{D1FD48A7-1A23-48A7-A712-B2B7AD071FA6}"/>
              </a:ext>
            </a:extLst>
          </p:cNvPr>
          <p:cNvSpPr>
            <a:spLocks noGrp="1"/>
          </p:cNvSpPr>
          <p:nvPr>
            <p:ph type="pic" sz="quarter" idx="17"/>
          </p:nvPr>
        </p:nvSpPr>
        <p:spPr/>
      </p:sp>
      <p:sp>
        <p:nvSpPr>
          <p:cNvPr id="15" name="Picture Placeholder 14">
            <a:extLst>
              <a:ext uri="{FF2B5EF4-FFF2-40B4-BE49-F238E27FC236}">
                <a16:creationId xmlns:a16="http://schemas.microsoft.com/office/drawing/2014/main" id="{FAF0FE32-0088-41DC-A33E-DA6FBBA72030}"/>
              </a:ext>
            </a:extLst>
          </p:cNvPr>
          <p:cNvSpPr>
            <a:spLocks noGrp="1"/>
          </p:cNvSpPr>
          <p:nvPr>
            <p:ph type="pic" sz="quarter" idx="18"/>
          </p:nvPr>
        </p:nvSpPr>
        <p:spPr/>
      </p:sp>
      <p:sp>
        <p:nvSpPr>
          <p:cNvPr id="17" name="Picture Placeholder 16">
            <a:extLst>
              <a:ext uri="{FF2B5EF4-FFF2-40B4-BE49-F238E27FC236}">
                <a16:creationId xmlns:a16="http://schemas.microsoft.com/office/drawing/2014/main" id="{04547B45-71B5-42D1-939C-1BE2A1F24181}"/>
              </a:ext>
            </a:extLst>
          </p:cNvPr>
          <p:cNvSpPr>
            <a:spLocks noGrp="1"/>
          </p:cNvSpPr>
          <p:nvPr>
            <p:ph type="pic" sz="quarter" idx="19"/>
          </p:nvPr>
        </p:nvSpPr>
        <p:spPr/>
      </p:sp>
      <p:sp>
        <p:nvSpPr>
          <p:cNvPr id="19" name="Picture Placeholder 18">
            <a:extLst>
              <a:ext uri="{FF2B5EF4-FFF2-40B4-BE49-F238E27FC236}">
                <a16:creationId xmlns:a16="http://schemas.microsoft.com/office/drawing/2014/main" id="{9117EF8B-6650-4A95-9E8E-DCE9BEA2CFC7}"/>
              </a:ext>
            </a:extLst>
          </p:cNvPr>
          <p:cNvSpPr>
            <a:spLocks noGrp="1"/>
          </p:cNvSpPr>
          <p:nvPr>
            <p:ph type="pic" sz="quarter" idx="20"/>
          </p:nvPr>
        </p:nvSpPr>
        <p:spPr/>
      </p:sp>
      <p:grpSp>
        <p:nvGrpSpPr>
          <p:cNvPr id="48" name="Group 47">
            <a:extLst>
              <a:ext uri="{FF2B5EF4-FFF2-40B4-BE49-F238E27FC236}">
                <a16:creationId xmlns:a16="http://schemas.microsoft.com/office/drawing/2014/main" id="{24F2DFBB-CF91-4274-B9A5-8A90FDB60F63}"/>
              </a:ext>
            </a:extLst>
          </p:cNvPr>
          <p:cNvGrpSpPr/>
          <p:nvPr/>
        </p:nvGrpSpPr>
        <p:grpSpPr>
          <a:xfrm>
            <a:off x="2287569" y="2872125"/>
            <a:ext cx="3191904" cy="1613574"/>
            <a:chOff x="2287569" y="2607138"/>
            <a:chExt cx="3191904" cy="1613574"/>
          </a:xfrm>
        </p:grpSpPr>
        <p:sp>
          <p:nvSpPr>
            <p:cNvPr id="49" name="TextBox 48">
              <a:extLst>
                <a:ext uri="{FF2B5EF4-FFF2-40B4-BE49-F238E27FC236}">
                  <a16:creationId xmlns:a16="http://schemas.microsoft.com/office/drawing/2014/main" id="{C3327AAA-21D1-44ED-86EF-7F4FD3535BE0}"/>
                </a:ext>
              </a:extLst>
            </p:cNvPr>
            <p:cNvSpPr txBox="1"/>
            <p:nvPr/>
          </p:nvSpPr>
          <p:spPr>
            <a:xfrm>
              <a:off x="2287569" y="2607138"/>
              <a:ext cx="2557110" cy="461665"/>
            </a:xfrm>
            <a:prstGeom prst="rect">
              <a:avLst/>
            </a:prstGeom>
            <a:noFill/>
          </p:spPr>
          <p:txBody>
            <a:bodyPr wrap="none" rtlCol="0">
              <a:spAutoFit/>
            </a:bodyPr>
            <a:lstStyle/>
            <a:p>
              <a:pPr algn="l"/>
              <a:r>
                <a:rPr lang="en-US" sz="2400" b="1">
                  <a:latin typeface="+mj-lt"/>
                </a:rPr>
                <a:t>Img.Name </a:t>
              </a:r>
              <a:r>
                <a:rPr lang="en-US" sz="2400" b="1">
                  <a:solidFill>
                    <a:schemeClr val="accent3"/>
                  </a:solidFill>
                  <a:latin typeface="+mj-lt"/>
                </a:rPr>
                <a:t>#001</a:t>
              </a:r>
            </a:p>
          </p:txBody>
        </p:sp>
        <p:sp>
          <p:nvSpPr>
            <p:cNvPr id="50" name="TextBox 49">
              <a:extLst>
                <a:ext uri="{FF2B5EF4-FFF2-40B4-BE49-F238E27FC236}">
                  <a16:creationId xmlns:a16="http://schemas.microsoft.com/office/drawing/2014/main" id="{0BA2C11D-8E27-4085-A20E-0B21BC0F93B0}"/>
                </a:ext>
              </a:extLst>
            </p:cNvPr>
            <p:cNvSpPr txBox="1"/>
            <p:nvPr/>
          </p:nvSpPr>
          <p:spPr>
            <a:xfrm>
              <a:off x="2287569" y="3297382"/>
              <a:ext cx="3191904" cy="923330"/>
            </a:xfrm>
            <a:prstGeom prst="rect">
              <a:avLst/>
            </a:prstGeom>
            <a:noFill/>
          </p:spPr>
          <p:txBody>
            <a:bodyPr wrap="square" rtlCol="0">
              <a:spAutoFit/>
            </a:bodyPr>
            <a:lstStyle/>
            <a:p>
              <a:r>
                <a:rPr lang="en-US"/>
                <a:t>Donec varius orci ligula, a elementum lorem rhoncus non. Vestibulum</a:t>
              </a:r>
            </a:p>
          </p:txBody>
        </p:sp>
      </p:grpSp>
      <p:grpSp>
        <p:nvGrpSpPr>
          <p:cNvPr id="51" name="Group 50">
            <a:extLst>
              <a:ext uri="{FF2B5EF4-FFF2-40B4-BE49-F238E27FC236}">
                <a16:creationId xmlns:a16="http://schemas.microsoft.com/office/drawing/2014/main" id="{F5C35D6A-7B70-4F00-A4D5-C8BBF2DACF3B}"/>
              </a:ext>
            </a:extLst>
          </p:cNvPr>
          <p:cNvGrpSpPr/>
          <p:nvPr/>
        </p:nvGrpSpPr>
        <p:grpSpPr>
          <a:xfrm>
            <a:off x="2287569" y="6051212"/>
            <a:ext cx="3191904" cy="1613574"/>
            <a:chOff x="2287569" y="2607138"/>
            <a:chExt cx="3191904" cy="1613574"/>
          </a:xfrm>
        </p:grpSpPr>
        <p:sp>
          <p:nvSpPr>
            <p:cNvPr id="52" name="TextBox 51">
              <a:extLst>
                <a:ext uri="{FF2B5EF4-FFF2-40B4-BE49-F238E27FC236}">
                  <a16:creationId xmlns:a16="http://schemas.microsoft.com/office/drawing/2014/main" id="{E56B8A0F-6A07-4466-9EA9-9C6D300CE539}"/>
                </a:ext>
              </a:extLst>
            </p:cNvPr>
            <p:cNvSpPr txBox="1"/>
            <p:nvPr/>
          </p:nvSpPr>
          <p:spPr>
            <a:xfrm>
              <a:off x="2287569" y="2607138"/>
              <a:ext cx="2557110" cy="461665"/>
            </a:xfrm>
            <a:prstGeom prst="rect">
              <a:avLst/>
            </a:prstGeom>
            <a:noFill/>
          </p:spPr>
          <p:txBody>
            <a:bodyPr wrap="none" rtlCol="0">
              <a:spAutoFit/>
            </a:bodyPr>
            <a:lstStyle/>
            <a:p>
              <a:pPr algn="l"/>
              <a:r>
                <a:rPr lang="en-US" sz="2400" b="1">
                  <a:latin typeface="+mj-lt"/>
                </a:rPr>
                <a:t>Img.Name </a:t>
              </a:r>
              <a:r>
                <a:rPr lang="en-US" sz="2400" b="1">
                  <a:solidFill>
                    <a:schemeClr val="accent3"/>
                  </a:solidFill>
                  <a:latin typeface="+mj-lt"/>
                </a:rPr>
                <a:t>#002</a:t>
              </a:r>
            </a:p>
          </p:txBody>
        </p:sp>
        <p:sp>
          <p:nvSpPr>
            <p:cNvPr id="53" name="TextBox 52">
              <a:extLst>
                <a:ext uri="{FF2B5EF4-FFF2-40B4-BE49-F238E27FC236}">
                  <a16:creationId xmlns:a16="http://schemas.microsoft.com/office/drawing/2014/main" id="{4C1AC7A0-5033-4685-A306-02B5AFDAFFE9}"/>
                </a:ext>
              </a:extLst>
            </p:cNvPr>
            <p:cNvSpPr txBox="1"/>
            <p:nvPr/>
          </p:nvSpPr>
          <p:spPr>
            <a:xfrm>
              <a:off x="2287569" y="3297382"/>
              <a:ext cx="3191904" cy="923330"/>
            </a:xfrm>
            <a:prstGeom prst="rect">
              <a:avLst/>
            </a:prstGeom>
            <a:noFill/>
          </p:spPr>
          <p:txBody>
            <a:bodyPr wrap="square" rtlCol="0">
              <a:spAutoFit/>
            </a:bodyPr>
            <a:lstStyle/>
            <a:p>
              <a:r>
                <a:rPr lang="en-US"/>
                <a:t>Donec varius orci ligula, a elementum lorem rhoncus non. Vestibulum non ex ligula.</a:t>
              </a:r>
            </a:p>
          </p:txBody>
        </p:sp>
      </p:grpSp>
      <p:grpSp>
        <p:nvGrpSpPr>
          <p:cNvPr id="54" name="Group 53">
            <a:extLst>
              <a:ext uri="{FF2B5EF4-FFF2-40B4-BE49-F238E27FC236}">
                <a16:creationId xmlns:a16="http://schemas.microsoft.com/office/drawing/2014/main" id="{AF59002E-4C7D-41F6-BE9D-492B2CA2FB06}"/>
              </a:ext>
            </a:extLst>
          </p:cNvPr>
          <p:cNvGrpSpPr/>
          <p:nvPr/>
        </p:nvGrpSpPr>
        <p:grpSpPr>
          <a:xfrm>
            <a:off x="2287569" y="9230300"/>
            <a:ext cx="3191904" cy="1336575"/>
            <a:chOff x="2287569" y="2607138"/>
            <a:chExt cx="3191904" cy="1336575"/>
          </a:xfrm>
        </p:grpSpPr>
        <p:sp>
          <p:nvSpPr>
            <p:cNvPr id="55" name="TextBox 54">
              <a:extLst>
                <a:ext uri="{FF2B5EF4-FFF2-40B4-BE49-F238E27FC236}">
                  <a16:creationId xmlns:a16="http://schemas.microsoft.com/office/drawing/2014/main" id="{17956D8A-7F27-4576-8A47-802B95F080B9}"/>
                </a:ext>
              </a:extLst>
            </p:cNvPr>
            <p:cNvSpPr txBox="1"/>
            <p:nvPr/>
          </p:nvSpPr>
          <p:spPr>
            <a:xfrm>
              <a:off x="2287569" y="2607138"/>
              <a:ext cx="2557110" cy="461665"/>
            </a:xfrm>
            <a:prstGeom prst="rect">
              <a:avLst/>
            </a:prstGeom>
            <a:noFill/>
          </p:spPr>
          <p:txBody>
            <a:bodyPr wrap="none" rtlCol="0">
              <a:spAutoFit/>
            </a:bodyPr>
            <a:lstStyle/>
            <a:p>
              <a:pPr algn="l"/>
              <a:r>
                <a:rPr lang="en-US" sz="2400" b="1">
                  <a:latin typeface="+mj-lt"/>
                </a:rPr>
                <a:t>Img.Name </a:t>
              </a:r>
              <a:r>
                <a:rPr lang="en-US" sz="2400" b="1">
                  <a:solidFill>
                    <a:schemeClr val="accent3"/>
                  </a:solidFill>
                  <a:latin typeface="+mj-lt"/>
                </a:rPr>
                <a:t>#003</a:t>
              </a:r>
            </a:p>
          </p:txBody>
        </p:sp>
        <p:sp>
          <p:nvSpPr>
            <p:cNvPr id="56" name="TextBox 55">
              <a:extLst>
                <a:ext uri="{FF2B5EF4-FFF2-40B4-BE49-F238E27FC236}">
                  <a16:creationId xmlns:a16="http://schemas.microsoft.com/office/drawing/2014/main" id="{A511BA9B-BB4D-4C6C-816F-521BDB312D89}"/>
                </a:ext>
              </a:extLst>
            </p:cNvPr>
            <p:cNvSpPr txBox="1"/>
            <p:nvPr/>
          </p:nvSpPr>
          <p:spPr>
            <a:xfrm>
              <a:off x="2287569" y="3297382"/>
              <a:ext cx="3191904" cy="646331"/>
            </a:xfrm>
            <a:prstGeom prst="rect">
              <a:avLst/>
            </a:prstGeom>
            <a:noFill/>
          </p:spPr>
          <p:txBody>
            <a:bodyPr wrap="square" rtlCol="0">
              <a:spAutoFit/>
            </a:bodyPr>
            <a:lstStyle/>
            <a:p>
              <a:r>
                <a:rPr lang="en-US"/>
                <a:t>Donec varius orci ligula, a elementum lorem rhoncus non. </a:t>
              </a:r>
            </a:p>
          </p:txBody>
        </p:sp>
      </p:grpSp>
    </p:spTree>
    <p:extLst>
      <p:ext uri="{BB962C8B-B14F-4D97-AF65-F5344CB8AC3E}">
        <p14:creationId xmlns:p14="http://schemas.microsoft.com/office/powerpoint/2010/main" val="29659409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58"/>
                                        </p:tgtEl>
                                        <p:attrNameLst>
                                          <p:attrName>style.visibility</p:attrName>
                                        </p:attrNameLst>
                                      </p:cBhvr>
                                      <p:to>
                                        <p:strVal val="visible"/>
                                      </p:to>
                                    </p:set>
                                    <p:anim calcmode="lin" valueType="num">
                                      <p:cBhvr additive="base">
                                        <p:cTn id="7" dur="1500" fill="hold"/>
                                        <p:tgtEl>
                                          <p:spTgt spid="58"/>
                                        </p:tgtEl>
                                        <p:attrNameLst>
                                          <p:attrName>ppt_x</p:attrName>
                                        </p:attrNameLst>
                                      </p:cBhvr>
                                      <p:tavLst>
                                        <p:tav tm="0">
                                          <p:val>
                                            <p:strVal val="#ppt_x"/>
                                          </p:val>
                                        </p:tav>
                                        <p:tav tm="100000">
                                          <p:val>
                                            <p:strVal val="#ppt_x"/>
                                          </p:val>
                                        </p:tav>
                                      </p:tavLst>
                                    </p:anim>
                                    <p:anim calcmode="lin" valueType="num">
                                      <p:cBhvr additive="base">
                                        <p:cTn id="8" dur="1500" fill="hold"/>
                                        <p:tgtEl>
                                          <p:spTgt spid="58"/>
                                        </p:tgtEl>
                                        <p:attrNameLst>
                                          <p:attrName>ppt_y</p:attrName>
                                        </p:attrNameLst>
                                      </p:cBhvr>
                                      <p:tavLst>
                                        <p:tav tm="0">
                                          <p:val>
                                            <p:strVal val="0-#ppt_h/2"/>
                                          </p:val>
                                        </p:tav>
                                        <p:tav tm="100000">
                                          <p:val>
                                            <p:strVal val="#ppt_y"/>
                                          </p:val>
                                        </p:tav>
                                      </p:tavLst>
                                    </p:anim>
                                  </p:childTnLst>
                                </p:cTn>
                              </p:par>
                              <p:par>
                                <p:cTn id="9" presetID="2" presetClass="entr" presetSubtype="8" decel="100000" fill="hold" nodeType="withEffect">
                                  <p:stCondLst>
                                    <p:cond delay="0"/>
                                  </p:stCondLst>
                                  <p:childTnLst>
                                    <p:set>
                                      <p:cBhvr>
                                        <p:cTn id="10" dur="1" fill="hold">
                                          <p:stCondLst>
                                            <p:cond delay="0"/>
                                          </p:stCondLst>
                                        </p:cTn>
                                        <p:tgtEl>
                                          <p:spTgt spid="48"/>
                                        </p:tgtEl>
                                        <p:attrNameLst>
                                          <p:attrName>style.visibility</p:attrName>
                                        </p:attrNameLst>
                                      </p:cBhvr>
                                      <p:to>
                                        <p:strVal val="visible"/>
                                      </p:to>
                                    </p:set>
                                    <p:anim calcmode="lin" valueType="num">
                                      <p:cBhvr additive="base">
                                        <p:cTn id="11" dur="1500" fill="hold"/>
                                        <p:tgtEl>
                                          <p:spTgt spid="48"/>
                                        </p:tgtEl>
                                        <p:attrNameLst>
                                          <p:attrName>ppt_x</p:attrName>
                                        </p:attrNameLst>
                                      </p:cBhvr>
                                      <p:tavLst>
                                        <p:tav tm="0">
                                          <p:val>
                                            <p:strVal val="0-#ppt_w/2"/>
                                          </p:val>
                                        </p:tav>
                                        <p:tav tm="100000">
                                          <p:val>
                                            <p:strVal val="#ppt_x"/>
                                          </p:val>
                                        </p:tav>
                                      </p:tavLst>
                                    </p:anim>
                                    <p:anim calcmode="lin" valueType="num">
                                      <p:cBhvr additive="base">
                                        <p:cTn id="12" dur="1500" fill="hold"/>
                                        <p:tgtEl>
                                          <p:spTgt spid="48"/>
                                        </p:tgtEl>
                                        <p:attrNameLst>
                                          <p:attrName>ppt_y</p:attrName>
                                        </p:attrNameLst>
                                      </p:cBhvr>
                                      <p:tavLst>
                                        <p:tav tm="0">
                                          <p:val>
                                            <p:strVal val="#ppt_y"/>
                                          </p:val>
                                        </p:tav>
                                        <p:tav tm="100000">
                                          <p:val>
                                            <p:strVal val="#ppt_y"/>
                                          </p:val>
                                        </p:tav>
                                      </p:tavLst>
                                    </p:anim>
                                  </p:childTnLst>
                                </p:cTn>
                              </p:par>
                              <p:par>
                                <p:cTn id="13" presetID="2" presetClass="entr" presetSubtype="8" decel="100000" fill="hold" nodeType="withEffect">
                                  <p:stCondLst>
                                    <p:cond delay="0"/>
                                  </p:stCondLst>
                                  <p:childTnLst>
                                    <p:set>
                                      <p:cBhvr>
                                        <p:cTn id="14" dur="1" fill="hold">
                                          <p:stCondLst>
                                            <p:cond delay="0"/>
                                          </p:stCondLst>
                                        </p:cTn>
                                        <p:tgtEl>
                                          <p:spTgt spid="51"/>
                                        </p:tgtEl>
                                        <p:attrNameLst>
                                          <p:attrName>style.visibility</p:attrName>
                                        </p:attrNameLst>
                                      </p:cBhvr>
                                      <p:to>
                                        <p:strVal val="visible"/>
                                      </p:to>
                                    </p:set>
                                    <p:anim calcmode="lin" valueType="num">
                                      <p:cBhvr additive="base">
                                        <p:cTn id="15" dur="1500" fill="hold"/>
                                        <p:tgtEl>
                                          <p:spTgt spid="51"/>
                                        </p:tgtEl>
                                        <p:attrNameLst>
                                          <p:attrName>ppt_x</p:attrName>
                                        </p:attrNameLst>
                                      </p:cBhvr>
                                      <p:tavLst>
                                        <p:tav tm="0">
                                          <p:val>
                                            <p:strVal val="0-#ppt_w/2"/>
                                          </p:val>
                                        </p:tav>
                                        <p:tav tm="100000">
                                          <p:val>
                                            <p:strVal val="#ppt_x"/>
                                          </p:val>
                                        </p:tav>
                                      </p:tavLst>
                                    </p:anim>
                                    <p:anim calcmode="lin" valueType="num">
                                      <p:cBhvr additive="base">
                                        <p:cTn id="16" dur="1500" fill="hold"/>
                                        <p:tgtEl>
                                          <p:spTgt spid="51"/>
                                        </p:tgtEl>
                                        <p:attrNameLst>
                                          <p:attrName>ppt_y</p:attrName>
                                        </p:attrNameLst>
                                      </p:cBhvr>
                                      <p:tavLst>
                                        <p:tav tm="0">
                                          <p:val>
                                            <p:strVal val="#ppt_y"/>
                                          </p:val>
                                        </p:tav>
                                        <p:tav tm="100000">
                                          <p:val>
                                            <p:strVal val="#ppt_y"/>
                                          </p:val>
                                        </p:tav>
                                      </p:tavLst>
                                    </p:anim>
                                  </p:childTnLst>
                                </p:cTn>
                              </p:par>
                              <p:par>
                                <p:cTn id="17" presetID="2" presetClass="entr" presetSubtype="8" decel="100000" fill="hold" nodeType="withEffect">
                                  <p:stCondLst>
                                    <p:cond delay="0"/>
                                  </p:stCondLst>
                                  <p:childTnLst>
                                    <p:set>
                                      <p:cBhvr>
                                        <p:cTn id="18" dur="1" fill="hold">
                                          <p:stCondLst>
                                            <p:cond delay="0"/>
                                          </p:stCondLst>
                                        </p:cTn>
                                        <p:tgtEl>
                                          <p:spTgt spid="54"/>
                                        </p:tgtEl>
                                        <p:attrNameLst>
                                          <p:attrName>style.visibility</p:attrName>
                                        </p:attrNameLst>
                                      </p:cBhvr>
                                      <p:to>
                                        <p:strVal val="visible"/>
                                      </p:to>
                                    </p:set>
                                    <p:anim calcmode="lin" valueType="num">
                                      <p:cBhvr additive="base">
                                        <p:cTn id="19" dur="1500" fill="hold"/>
                                        <p:tgtEl>
                                          <p:spTgt spid="54"/>
                                        </p:tgtEl>
                                        <p:attrNameLst>
                                          <p:attrName>ppt_x</p:attrName>
                                        </p:attrNameLst>
                                      </p:cBhvr>
                                      <p:tavLst>
                                        <p:tav tm="0">
                                          <p:val>
                                            <p:strVal val="0-#ppt_w/2"/>
                                          </p:val>
                                        </p:tav>
                                        <p:tav tm="100000">
                                          <p:val>
                                            <p:strVal val="#ppt_x"/>
                                          </p:val>
                                        </p:tav>
                                      </p:tavLst>
                                    </p:anim>
                                    <p:anim calcmode="lin" valueType="num">
                                      <p:cBhvr additive="base">
                                        <p:cTn id="20" dur="1500" fill="hold"/>
                                        <p:tgtEl>
                                          <p:spTgt spid="54"/>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0"/>
                                  </p:stCondLst>
                                  <p:childTnLst>
                                    <p:set>
                                      <p:cBhvr>
                                        <p:cTn id="22" dur="1" fill="hold">
                                          <p:stCondLst>
                                            <p:cond delay="0"/>
                                          </p:stCondLst>
                                        </p:cTn>
                                        <p:tgtEl>
                                          <p:spTgt spid="59"/>
                                        </p:tgtEl>
                                        <p:attrNameLst>
                                          <p:attrName>style.visibility</p:attrName>
                                        </p:attrNameLst>
                                      </p:cBhvr>
                                      <p:to>
                                        <p:strVal val="visible"/>
                                      </p:to>
                                    </p:set>
                                    <p:anim calcmode="lin" valueType="num">
                                      <p:cBhvr additive="base">
                                        <p:cTn id="23" dur="1500" fill="hold"/>
                                        <p:tgtEl>
                                          <p:spTgt spid="59"/>
                                        </p:tgtEl>
                                        <p:attrNameLst>
                                          <p:attrName>ppt_x</p:attrName>
                                        </p:attrNameLst>
                                      </p:cBhvr>
                                      <p:tavLst>
                                        <p:tav tm="0">
                                          <p:val>
                                            <p:strVal val="1+#ppt_w/2"/>
                                          </p:val>
                                        </p:tav>
                                        <p:tav tm="100000">
                                          <p:val>
                                            <p:strVal val="#ppt_x"/>
                                          </p:val>
                                        </p:tav>
                                      </p:tavLst>
                                    </p:anim>
                                    <p:anim calcmode="lin" valueType="num">
                                      <p:cBhvr additive="base">
                                        <p:cTn id="24" dur="1500" fill="hold"/>
                                        <p:tgtEl>
                                          <p:spTgt spid="59"/>
                                        </p:tgtEl>
                                        <p:attrNameLst>
                                          <p:attrName>ppt_y</p:attrName>
                                        </p:attrNameLst>
                                      </p:cBhvr>
                                      <p:tavLst>
                                        <p:tav tm="0">
                                          <p:val>
                                            <p:strVal val="#ppt_y"/>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57"/>
                                        </p:tgtEl>
                                        <p:attrNameLst>
                                          <p:attrName>style.visibility</p:attrName>
                                        </p:attrNameLst>
                                      </p:cBhvr>
                                      <p:to>
                                        <p:strVal val="visible"/>
                                      </p:to>
                                    </p:set>
                                    <p:anim calcmode="lin" valueType="num">
                                      <p:cBhvr additive="base">
                                        <p:cTn id="27" dur="1500" fill="hold"/>
                                        <p:tgtEl>
                                          <p:spTgt spid="57"/>
                                        </p:tgtEl>
                                        <p:attrNameLst>
                                          <p:attrName>ppt_x</p:attrName>
                                        </p:attrNameLst>
                                      </p:cBhvr>
                                      <p:tavLst>
                                        <p:tav tm="0">
                                          <p:val>
                                            <p:strVal val="#ppt_x"/>
                                          </p:val>
                                        </p:tav>
                                        <p:tav tm="100000">
                                          <p:val>
                                            <p:strVal val="#ppt_x"/>
                                          </p:val>
                                        </p:tav>
                                      </p:tavLst>
                                    </p:anim>
                                    <p:anim calcmode="lin" valueType="num">
                                      <p:cBhvr additive="base">
                                        <p:cTn id="28" dur="1500" fill="hold"/>
                                        <p:tgtEl>
                                          <p:spTgt spid="5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animBg="1"/>
      <p:bldP spid="58" grpId="0" animBg="1"/>
      <p:bldP spid="59"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Top Corners Rounded 4">
            <a:extLst>
              <a:ext uri="{FF2B5EF4-FFF2-40B4-BE49-F238E27FC236}">
                <a16:creationId xmlns:a16="http://schemas.microsoft.com/office/drawing/2014/main" id="{1DB3B781-F22D-4862-9AE2-4278497E87CA}"/>
              </a:ext>
            </a:extLst>
          </p:cNvPr>
          <p:cNvSpPr/>
          <p:nvPr/>
        </p:nvSpPr>
        <p:spPr>
          <a:xfrm rot="5400000" flipV="1">
            <a:off x="16587294" y="-3922117"/>
            <a:ext cx="405232" cy="21560233"/>
          </a:xfrm>
          <a:prstGeom prst="round2SameRect">
            <a:avLst>
              <a:gd name="adj1" fmla="val 50000"/>
              <a:gd name="adj2" fmla="val 0"/>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1" name="Group 10">
            <a:extLst>
              <a:ext uri="{FF2B5EF4-FFF2-40B4-BE49-F238E27FC236}">
                <a16:creationId xmlns:a16="http://schemas.microsoft.com/office/drawing/2014/main" id="{3A8ABACF-CB27-4019-A851-42A2279D14DE}"/>
              </a:ext>
            </a:extLst>
          </p:cNvPr>
          <p:cNvGrpSpPr/>
          <p:nvPr/>
        </p:nvGrpSpPr>
        <p:grpSpPr>
          <a:xfrm>
            <a:off x="8128822" y="6442170"/>
            <a:ext cx="831659" cy="831659"/>
            <a:chOff x="8128822" y="6442170"/>
            <a:chExt cx="831659" cy="831659"/>
          </a:xfrm>
        </p:grpSpPr>
        <p:sp>
          <p:nvSpPr>
            <p:cNvPr id="6" name="Rectangle: Rounded Corners 5">
              <a:extLst>
                <a:ext uri="{FF2B5EF4-FFF2-40B4-BE49-F238E27FC236}">
                  <a16:creationId xmlns:a16="http://schemas.microsoft.com/office/drawing/2014/main" id="{F811A0B6-5A2A-48F3-90B0-91387D38D297}"/>
                </a:ext>
              </a:extLst>
            </p:cNvPr>
            <p:cNvSpPr/>
            <p:nvPr/>
          </p:nvSpPr>
          <p:spPr>
            <a:xfrm rot="18900000" flipH="1">
              <a:off x="8128822" y="6442170"/>
              <a:ext cx="831659" cy="831659"/>
            </a:xfrm>
            <a:prstGeom prst="roundRect">
              <a:avLst>
                <a:gd name="adj" fmla="val 37412"/>
              </a:avLst>
            </a:prstGeom>
            <a:solidFill>
              <a:schemeClr val="accent1">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mj-lt"/>
              </a:endParaRPr>
            </a:p>
          </p:txBody>
        </p:sp>
        <p:sp>
          <p:nvSpPr>
            <p:cNvPr id="10" name="Rectangle 9">
              <a:extLst>
                <a:ext uri="{FF2B5EF4-FFF2-40B4-BE49-F238E27FC236}">
                  <a16:creationId xmlns:a16="http://schemas.microsoft.com/office/drawing/2014/main" id="{E910FC7C-C46B-4AA6-95E0-351F02FA0382}"/>
                </a:ext>
              </a:extLst>
            </p:cNvPr>
            <p:cNvSpPr/>
            <p:nvPr/>
          </p:nvSpPr>
          <p:spPr>
            <a:xfrm>
              <a:off x="8296826" y="6627167"/>
              <a:ext cx="495650" cy="461665"/>
            </a:xfrm>
            <a:prstGeom prst="rect">
              <a:avLst/>
            </a:prstGeom>
          </p:spPr>
          <p:txBody>
            <a:bodyPr wrap="none">
              <a:spAutoFit/>
            </a:bodyPr>
            <a:lstStyle/>
            <a:p>
              <a:pPr algn="ctr"/>
              <a:r>
                <a:rPr lang="en-US" sz="2400">
                  <a:solidFill>
                    <a:srgbClr val="FFFFFF"/>
                  </a:solidFill>
                </a:rPr>
                <a:t>01</a:t>
              </a:r>
            </a:p>
          </p:txBody>
        </p:sp>
      </p:grpSp>
      <p:grpSp>
        <p:nvGrpSpPr>
          <p:cNvPr id="12" name="Group 11">
            <a:extLst>
              <a:ext uri="{FF2B5EF4-FFF2-40B4-BE49-F238E27FC236}">
                <a16:creationId xmlns:a16="http://schemas.microsoft.com/office/drawing/2014/main" id="{DC2CDE62-3E09-4952-AA2E-89C18CF0FB9C}"/>
              </a:ext>
            </a:extLst>
          </p:cNvPr>
          <p:cNvGrpSpPr/>
          <p:nvPr/>
        </p:nvGrpSpPr>
        <p:grpSpPr>
          <a:xfrm>
            <a:off x="11777757" y="6442170"/>
            <a:ext cx="831659" cy="831659"/>
            <a:chOff x="8128822" y="6442170"/>
            <a:chExt cx="831659" cy="831659"/>
          </a:xfrm>
        </p:grpSpPr>
        <p:sp>
          <p:nvSpPr>
            <p:cNvPr id="13" name="Rectangle: Rounded Corners 12">
              <a:extLst>
                <a:ext uri="{FF2B5EF4-FFF2-40B4-BE49-F238E27FC236}">
                  <a16:creationId xmlns:a16="http://schemas.microsoft.com/office/drawing/2014/main" id="{982C2C2F-5C09-4A08-A52C-6E16BCEEA033}"/>
                </a:ext>
              </a:extLst>
            </p:cNvPr>
            <p:cNvSpPr/>
            <p:nvPr/>
          </p:nvSpPr>
          <p:spPr>
            <a:xfrm rot="18900000" flipH="1">
              <a:off x="8128822" y="6442170"/>
              <a:ext cx="831659" cy="831659"/>
            </a:xfrm>
            <a:prstGeom prst="roundRect">
              <a:avLst>
                <a:gd name="adj" fmla="val 37412"/>
              </a:avLst>
            </a:prstGeom>
            <a:solidFill>
              <a:schemeClr val="accent1">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mj-lt"/>
              </a:endParaRPr>
            </a:p>
          </p:txBody>
        </p:sp>
        <p:sp>
          <p:nvSpPr>
            <p:cNvPr id="14" name="Rectangle 13">
              <a:extLst>
                <a:ext uri="{FF2B5EF4-FFF2-40B4-BE49-F238E27FC236}">
                  <a16:creationId xmlns:a16="http://schemas.microsoft.com/office/drawing/2014/main" id="{39C23073-52E6-455B-A896-CF467E3C1EFC}"/>
                </a:ext>
              </a:extLst>
            </p:cNvPr>
            <p:cNvSpPr/>
            <p:nvPr/>
          </p:nvSpPr>
          <p:spPr>
            <a:xfrm>
              <a:off x="8296826" y="6627167"/>
              <a:ext cx="495650" cy="461665"/>
            </a:xfrm>
            <a:prstGeom prst="rect">
              <a:avLst/>
            </a:prstGeom>
          </p:spPr>
          <p:txBody>
            <a:bodyPr wrap="none">
              <a:spAutoFit/>
            </a:bodyPr>
            <a:lstStyle/>
            <a:p>
              <a:pPr algn="ctr"/>
              <a:r>
                <a:rPr lang="en-US" sz="2400">
                  <a:solidFill>
                    <a:srgbClr val="FFFFFF"/>
                  </a:solidFill>
                </a:rPr>
                <a:t>02</a:t>
              </a:r>
            </a:p>
          </p:txBody>
        </p:sp>
      </p:grpSp>
      <p:grpSp>
        <p:nvGrpSpPr>
          <p:cNvPr id="52" name="Group 51">
            <a:extLst>
              <a:ext uri="{FF2B5EF4-FFF2-40B4-BE49-F238E27FC236}">
                <a16:creationId xmlns:a16="http://schemas.microsoft.com/office/drawing/2014/main" id="{01E2E35C-37CA-46B7-9D47-FF5F4F0A82C8}"/>
              </a:ext>
            </a:extLst>
          </p:cNvPr>
          <p:cNvGrpSpPr/>
          <p:nvPr/>
        </p:nvGrpSpPr>
        <p:grpSpPr>
          <a:xfrm>
            <a:off x="4901795" y="3144512"/>
            <a:ext cx="3642856" cy="3297658"/>
            <a:chOff x="4901795" y="3144512"/>
            <a:chExt cx="3642856" cy="3297658"/>
          </a:xfrm>
        </p:grpSpPr>
        <p:grpSp>
          <p:nvGrpSpPr>
            <p:cNvPr id="47" name="Group 46">
              <a:extLst>
                <a:ext uri="{FF2B5EF4-FFF2-40B4-BE49-F238E27FC236}">
                  <a16:creationId xmlns:a16="http://schemas.microsoft.com/office/drawing/2014/main" id="{397836F1-F34A-4449-8E0C-1F1358D92840}"/>
                </a:ext>
              </a:extLst>
            </p:cNvPr>
            <p:cNvGrpSpPr/>
            <p:nvPr/>
          </p:nvGrpSpPr>
          <p:grpSpPr>
            <a:xfrm>
              <a:off x="4901795" y="3144512"/>
              <a:ext cx="3279077" cy="2835044"/>
              <a:chOff x="4901795" y="3144512"/>
              <a:chExt cx="3279077" cy="2835044"/>
            </a:xfrm>
          </p:grpSpPr>
          <p:sp>
            <p:nvSpPr>
              <p:cNvPr id="16" name="TextBox 15">
                <a:extLst>
                  <a:ext uri="{FF2B5EF4-FFF2-40B4-BE49-F238E27FC236}">
                    <a16:creationId xmlns:a16="http://schemas.microsoft.com/office/drawing/2014/main" id="{AD8FD989-9E51-4E4E-BFAF-EEF5E98C7821}"/>
                  </a:ext>
                </a:extLst>
              </p:cNvPr>
              <p:cNvSpPr txBox="1"/>
              <p:nvPr/>
            </p:nvSpPr>
            <p:spPr>
              <a:xfrm>
                <a:off x="6009792" y="3483065"/>
                <a:ext cx="1152880" cy="646331"/>
              </a:xfrm>
              <a:prstGeom prst="rect">
                <a:avLst/>
              </a:prstGeom>
              <a:noFill/>
            </p:spPr>
            <p:txBody>
              <a:bodyPr wrap="none" rtlCol="0" anchor="ctr">
                <a:spAutoFit/>
              </a:bodyPr>
              <a:lstStyle/>
              <a:p>
                <a:pPr algn="ctr"/>
                <a:r>
                  <a:rPr lang="en-US" sz="3600" b="1">
                    <a:latin typeface="+mj-lt"/>
                  </a:rPr>
                  <a:t>Start</a:t>
                </a:r>
              </a:p>
            </p:txBody>
          </p:sp>
          <p:sp>
            <p:nvSpPr>
              <p:cNvPr id="17" name="Rectangle 16">
                <a:extLst>
                  <a:ext uri="{FF2B5EF4-FFF2-40B4-BE49-F238E27FC236}">
                    <a16:creationId xmlns:a16="http://schemas.microsoft.com/office/drawing/2014/main" id="{139E8F8A-F841-42A8-8079-7D42818FF057}"/>
                  </a:ext>
                </a:extLst>
              </p:cNvPr>
              <p:cNvSpPr/>
              <p:nvPr/>
            </p:nvSpPr>
            <p:spPr>
              <a:xfrm>
                <a:off x="4901795" y="3144512"/>
                <a:ext cx="1107997" cy="1200329"/>
              </a:xfrm>
              <a:prstGeom prst="rect">
                <a:avLst/>
              </a:prstGeom>
            </p:spPr>
            <p:txBody>
              <a:bodyPr wrap="none" anchor="ctr">
                <a:spAutoFit/>
              </a:bodyPr>
              <a:lstStyle/>
              <a:p>
                <a:pPr lvl="0" algn="ctr" defTabSz="914400">
                  <a:defRPr/>
                </a:pPr>
                <a:r>
                  <a:rPr lang="en-US" sz="7200">
                    <a:latin typeface="Designball-Location-01" pitchFamily="2" charset="0"/>
                    <a:ea typeface="Open Sans" panose="020B0606030504020204" pitchFamily="34" charset="0"/>
                    <a:cs typeface="Arial" panose="020B0604020202020204" pitchFamily="34" charset="0"/>
                  </a:rPr>
                  <a:t>m</a:t>
                </a:r>
              </a:p>
            </p:txBody>
          </p:sp>
          <p:sp>
            <p:nvSpPr>
              <p:cNvPr id="19" name="TextBox 18">
                <a:extLst>
                  <a:ext uri="{FF2B5EF4-FFF2-40B4-BE49-F238E27FC236}">
                    <a16:creationId xmlns:a16="http://schemas.microsoft.com/office/drawing/2014/main" id="{5621CCF5-68C0-4CB7-85C6-8FC02E671A8F}"/>
                  </a:ext>
                </a:extLst>
              </p:cNvPr>
              <p:cNvSpPr txBox="1"/>
              <p:nvPr/>
            </p:nvSpPr>
            <p:spPr>
              <a:xfrm>
                <a:off x="5037533" y="4656117"/>
                <a:ext cx="3143339" cy="1323439"/>
              </a:xfrm>
              <a:prstGeom prst="rect">
                <a:avLst/>
              </a:prstGeom>
              <a:noFill/>
            </p:spPr>
            <p:txBody>
              <a:bodyPr wrap="square" rtlCol="0" anchor="t">
                <a:spAutoFit/>
              </a:bodyPr>
              <a:lstStyle/>
              <a:p>
                <a:r>
                  <a:rPr lang="en-US" sz="2000"/>
                  <a:t>Awesome notepad app. It gives you a quick and simple notepad editing experience when you write notes.</a:t>
                </a:r>
              </a:p>
            </p:txBody>
          </p:sp>
        </p:grpSp>
        <p:grpSp>
          <p:nvGrpSpPr>
            <p:cNvPr id="22" name="Group 21">
              <a:extLst>
                <a:ext uri="{FF2B5EF4-FFF2-40B4-BE49-F238E27FC236}">
                  <a16:creationId xmlns:a16="http://schemas.microsoft.com/office/drawing/2014/main" id="{E92BDC80-423C-4A49-91B4-58580D390F94}"/>
                </a:ext>
              </a:extLst>
            </p:cNvPr>
            <p:cNvGrpSpPr/>
            <p:nvPr/>
          </p:nvGrpSpPr>
          <p:grpSpPr>
            <a:xfrm>
              <a:off x="5174673" y="4536831"/>
              <a:ext cx="3369978" cy="1905339"/>
              <a:chOff x="5174673" y="4536831"/>
              <a:chExt cx="3369978" cy="1905339"/>
            </a:xfrm>
          </p:grpSpPr>
          <p:cxnSp>
            <p:nvCxnSpPr>
              <p:cNvPr id="9" name="Straight Connector 8">
                <a:extLst>
                  <a:ext uri="{FF2B5EF4-FFF2-40B4-BE49-F238E27FC236}">
                    <a16:creationId xmlns:a16="http://schemas.microsoft.com/office/drawing/2014/main" id="{390F900F-7C9C-4E97-8861-3BCD39DF82C7}"/>
                  </a:ext>
                </a:extLst>
              </p:cNvPr>
              <p:cNvCxnSpPr/>
              <p:nvPr/>
            </p:nvCxnSpPr>
            <p:spPr>
              <a:xfrm flipV="1">
                <a:off x="8544651" y="4536831"/>
                <a:ext cx="0" cy="1905339"/>
              </a:xfrm>
              <a:prstGeom prst="line">
                <a:avLst/>
              </a:prstGeom>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4500714E-1D8E-4D9B-9B2A-9F7D3EA6A669}"/>
                  </a:ext>
                </a:extLst>
              </p:cNvPr>
              <p:cNvCxnSpPr/>
              <p:nvPr/>
            </p:nvCxnSpPr>
            <p:spPr>
              <a:xfrm flipH="1">
                <a:off x="5174673" y="4536831"/>
                <a:ext cx="3369978" cy="0"/>
              </a:xfrm>
              <a:prstGeom prst="line">
                <a:avLst/>
              </a:prstGeom>
            </p:spPr>
            <p:style>
              <a:lnRef idx="1">
                <a:schemeClr val="accent1"/>
              </a:lnRef>
              <a:fillRef idx="0">
                <a:schemeClr val="accent1"/>
              </a:fillRef>
              <a:effectRef idx="0">
                <a:schemeClr val="accent1"/>
              </a:effectRef>
              <a:fontRef idx="minor">
                <a:schemeClr val="tx1"/>
              </a:fontRef>
            </p:style>
          </p:cxnSp>
        </p:grpSp>
      </p:grpSp>
      <p:grpSp>
        <p:nvGrpSpPr>
          <p:cNvPr id="54" name="Group 53">
            <a:extLst>
              <a:ext uri="{FF2B5EF4-FFF2-40B4-BE49-F238E27FC236}">
                <a16:creationId xmlns:a16="http://schemas.microsoft.com/office/drawing/2014/main" id="{398FEF58-2365-4B23-B410-986B65139239}"/>
              </a:ext>
            </a:extLst>
          </p:cNvPr>
          <p:cNvGrpSpPr/>
          <p:nvPr/>
        </p:nvGrpSpPr>
        <p:grpSpPr>
          <a:xfrm>
            <a:off x="8823609" y="7273827"/>
            <a:ext cx="3369979" cy="3659139"/>
            <a:chOff x="8823609" y="7273827"/>
            <a:chExt cx="3369979" cy="3659139"/>
          </a:xfrm>
        </p:grpSpPr>
        <p:grpSp>
          <p:nvGrpSpPr>
            <p:cNvPr id="23" name="Group 22">
              <a:extLst>
                <a:ext uri="{FF2B5EF4-FFF2-40B4-BE49-F238E27FC236}">
                  <a16:creationId xmlns:a16="http://schemas.microsoft.com/office/drawing/2014/main" id="{59ACC766-391E-4F6B-AECE-526057DF28EA}"/>
                </a:ext>
              </a:extLst>
            </p:cNvPr>
            <p:cNvGrpSpPr/>
            <p:nvPr/>
          </p:nvGrpSpPr>
          <p:grpSpPr>
            <a:xfrm flipV="1">
              <a:off x="8823610" y="7273827"/>
              <a:ext cx="3369978" cy="2150996"/>
              <a:chOff x="5174673" y="4536831"/>
              <a:chExt cx="3369978" cy="1905339"/>
            </a:xfrm>
          </p:grpSpPr>
          <p:cxnSp>
            <p:nvCxnSpPr>
              <p:cNvPr id="24" name="Straight Connector 23">
                <a:extLst>
                  <a:ext uri="{FF2B5EF4-FFF2-40B4-BE49-F238E27FC236}">
                    <a16:creationId xmlns:a16="http://schemas.microsoft.com/office/drawing/2014/main" id="{CA581E34-26E9-4EB9-B4D6-6BBA6E783BFA}"/>
                  </a:ext>
                </a:extLst>
              </p:cNvPr>
              <p:cNvCxnSpPr/>
              <p:nvPr/>
            </p:nvCxnSpPr>
            <p:spPr>
              <a:xfrm flipV="1">
                <a:off x="8544651" y="4536831"/>
                <a:ext cx="0" cy="1905339"/>
              </a:xfrm>
              <a:prstGeom prst="line">
                <a:avLst/>
              </a:prstGeom>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A036B44D-F7DA-44CF-809E-6B7AE4860AA4}"/>
                  </a:ext>
                </a:extLst>
              </p:cNvPr>
              <p:cNvCxnSpPr/>
              <p:nvPr/>
            </p:nvCxnSpPr>
            <p:spPr>
              <a:xfrm flipH="1">
                <a:off x="5174673" y="4536831"/>
                <a:ext cx="3369978" cy="0"/>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50" name="Group 49">
              <a:extLst>
                <a:ext uri="{FF2B5EF4-FFF2-40B4-BE49-F238E27FC236}">
                  <a16:creationId xmlns:a16="http://schemas.microsoft.com/office/drawing/2014/main" id="{45128B22-B1B0-4D2D-ACD5-3516B1CA824B}"/>
                </a:ext>
              </a:extLst>
            </p:cNvPr>
            <p:cNvGrpSpPr/>
            <p:nvPr/>
          </p:nvGrpSpPr>
          <p:grpSpPr>
            <a:xfrm>
              <a:off x="8823609" y="8097922"/>
              <a:ext cx="3279077" cy="2835044"/>
              <a:chOff x="8823609" y="8097922"/>
              <a:chExt cx="3279077" cy="2835044"/>
            </a:xfrm>
          </p:grpSpPr>
          <p:sp>
            <p:nvSpPr>
              <p:cNvPr id="26" name="TextBox 25">
                <a:extLst>
                  <a:ext uri="{FF2B5EF4-FFF2-40B4-BE49-F238E27FC236}">
                    <a16:creationId xmlns:a16="http://schemas.microsoft.com/office/drawing/2014/main" id="{0B116BF2-62C8-4D6C-B18A-7EE8F6A6777D}"/>
                  </a:ext>
                </a:extLst>
              </p:cNvPr>
              <p:cNvSpPr txBox="1"/>
              <p:nvPr/>
            </p:nvSpPr>
            <p:spPr>
              <a:xfrm>
                <a:off x="9712928" y="8436475"/>
                <a:ext cx="2270173" cy="646331"/>
              </a:xfrm>
              <a:prstGeom prst="rect">
                <a:avLst/>
              </a:prstGeom>
              <a:noFill/>
            </p:spPr>
            <p:txBody>
              <a:bodyPr wrap="none" rtlCol="0" anchor="ctr">
                <a:spAutoFit/>
              </a:bodyPr>
              <a:lstStyle/>
              <a:p>
                <a:r>
                  <a:rPr lang="en-US" sz="3600" b="1">
                    <a:latin typeface="+mj-lt"/>
                  </a:rPr>
                  <a:t>Research</a:t>
                </a:r>
              </a:p>
            </p:txBody>
          </p:sp>
          <p:sp>
            <p:nvSpPr>
              <p:cNvPr id="27" name="Rectangle 26">
                <a:extLst>
                  <a:ext uri="{FF2B5EF4-FFF2-40B4-BE49-F238E27FC236}">
                    <a16:creationId xmlns:a16="http://schemas.microsoft.com/office/drawing/2014/main" id="{420E1DF0-5899-4E88-8F67-5500CC395AA9}"/>
                  </a:ext>
                </a:extLst>
              </p:cNvPr>
              <p:cNvSpPr/>
              <p:nvPr/>
            </p:nvSpPr>
            <p:spPr>
              <a:xfrm>
                <a:off x="8823609" y="8097922"/>
                <a:ext cx="1107997" cy="1200329"/>
              </a:xfrm>
              <a:prstGeom prst="rect">
                <a:avLst/>
              </a:prstGeom>
            </p:spPr>
            <p:txBody>
              <a:bodyPr wrap="none" anchor="ctr">
                <a:spAutoFit/>
              </a:bodyPr>
              <a:lstStyle/>
              <a:p>
                <a:pPr lvl="0" algn="ctr" defTabSz="914400">
                  <a:defRPr/>
                </a:pPr>
                <a:r>
                  <a:rPr lang="en-US" sz="7200">
                    <a:latin typeface="Designball-Documents-01" pitchFamily="2" charset="0"/>
                    <a:ea typeface="Open Sans" panose="020B0606030504020204" pitchFamily="34" charset="0"/>
                    <a:cs typeface="Arial" panose="020B0604020202020204" pitchFamily="34" charset="0"/>
                  </a:rPr>
                  <a:t>e</a:t>
                </a:r>
              </a:p>
            </p:txBody>
          </p:sp>
          <p:sp>
            <p:nvSpPr>
              <p:cNvPr id="28" name="TextBox 27">
                <a:extLst>
                  <a:ext uri="{FF2B5EF4-FFF2-40B4-BE49-F238E27FC236}">
                    <a16:creationId xmlns:a16="http://schemas.microsoft.com/office/drawing/2014/main" id="{EDFD0964-4D78-4BBF-9F91-A7CC8959267C}"/>
                  </a:ext>
                </a:extLst>
              </p:cNvPr>
              <p:cNvSpPr txBox="1"/>
              <p:nvPr/>
            </p:nvSpPr>
            <p:spPr>
              <a:xfrm>
                <a:off x="8959347" y="9609527"/>
                <a:ext cx="3143339" cy="1323439"/>
              </a:xfrm>
              <a:prstGeom prst="rect">
                <a:avLst/>
              </a:prstGeom>
              <a:noFill/>
            </p:spPr>
            <p:txBody>
              <a:bodyPr wrap="square" rtlCol="0" anchor="t">
                <a:spAutoFit/>
              </a:bodyPr>
              <a:lstStyle/>
              <a:p>
                <a:r>
                  <a:rPr lang="en-US" sz="2000"/>
                  <a:t>Awesome notepad app. It gives you a quick and simple notepad editing experience when you write notes.</a:t>
                </a:r>
              </a:p>
            </p:txBody>
          </p:sp>
        </p:grpSp>
      </p:grpSp>
      <p:grpSp>
        <p:nvGrpSpPr>
          <p:cNvPr id="29" name="Group 28">
            <a:extLst>
              <a:ext uri="{FF2B5EF4-FFF2-40B4-BE49-F238E27FC236}">
                <a16:creationId xmlns:a16="http://schemas.microsoft.com/office/drawing/2014/main" id="{291E9C3D-A738-4957-8BD3-C6C691AFAD3F}"/>
              </a:ext>
            </a:extLst>
          </p:cNvPr>
          <p:cNvGrpSpPr/>
          <p:nvPr/>
        </p:nvGrpSpPr>
        <p:grpSpPr>
          <a:xfrm>
            <a:off x="15426692" y="6442170"/>
            <a:ext cx="831659" cy="831659"/>
            <a:chOff x="8128822" y="6442170"/>
            <a:chExt cx="831659" cy="831659"/>
          </a:xfrm>
        </p:grpSpPr>
        <p:sp>
          <p:nvSpPr>
            <p:cNvPr id="30" name="Rectangle: Rounded Corners 29">
              <a:extLst>
                <a:ext uri="{FF2B5EF4-FFF2-40B4-BE49-F238E27FC236}">
                  <a16:creationId xmlns:a16="http://schemas.microsoft.com/office/drawing/2014/main" id="{9DA20B97-11BC-45B3-88E6-B25964D73907}"/>
                </a:ext>
              </a:extLst>
            </p:cNvPr>
            <p:cNvSpPr/>
            <p:nvPr/>
          </p:nvSpPr>
          <p:spPr>
            <a:xfrm rot="18900000" flipH="1">
              <a:off x="8128822" y="6442170"/>
              <a:ext cx="831659" cy="831659"/>
            </a:xfrm>
            <a:prstGeom prst="roundRect">
              <a:avLst>
                <a:gd name="adj" fmla="val 37412"/>
              </a:avLst>
            </a:prstGeom>
            <a:solidFill>
              <a:schemeClr val="accent1">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mj-lt"/>
              </a:endParaRPr>
            </a:p>
          </p:txBody>
        </p:sp>
        <p:sp>
          <p:nvSpPr>
            <p:cNvPr id="31" name="Rectangle 30">
              <a:extLst>
                <a:ext uri="{FF2B5EF4-FFF2-40B4-BE49-F238E27FC236}">
                  <a16:creationId xmlns:a16="http://schemas.microsoft.com/office/drawing/2014/main" id="{BB47EC0A-5C84-44B2-BA8E-7DD12EF8BAEF}"/>
                </a:ext>
              </a:extLst>
            </p:cNvPr>
            <p:cNvSpPr/>
            <p:nvPr/>
          </p:nvSpPr>
          <p:spPr>
            <a:xfrm>
              <a:off x="8296826" y="6627167"/>
              <a:ext cx="495650" cy="461665"/>
            </a:xfrm>
            <a:prstGeom prst="rect">
              <a:avLst/>
            </a:prstGeom>
          </p:spPr>
          <p:txBody>
            <a:bodyPr wrap="none">
              <a:spAutoFit/>
            </a:bodyPr>
            <a:lstStyle/>
            <a:p>
              <a:pPr algn="ctr"/>
              <a:r>
                <a:rPr lang="en-US" sz="2400">
                  <a:solidFill>
                    <a:srgbClr val="FFFFFF"/>
                  </a:solidFill>
                </a:rPr>
                <a:t>03</a:t>
              </a:r>
            </a:p>
          </p:txBody>
        </p:sp>
      </p:grpSp>
      <p:grpSp>
        <p:nvGrpSpPr>
          <p:cNvPr id="32" name="Group 31">
            <a:extLst>
              <a:ext uri="{FF2B5EF4-FFF2-40B4-BE49-F238E27FC236}">
                <a16:creationId xmlns:a16="http://schemas.microsoft.com/office/drawing/2014/main" id="{78DE0E0D-3581-4CD1-9BC9-74855F2FF12F}"/>
              </a:ext>
            </a:extLst>
          </p:cNvPr>
          <p:cNvGrpSpPr/>
          <p:nvPr/>
        </p:nvGrpSpPr>
        <p:grpSpPr>
          <a:xfrm>
            <a:off x="19075628" y="6442170"/>
            <a:ext cx="831659" cy="831659"/>
            <a:chOff x="8128822" y="6442170"/>
            <a:chExt cx="831659" cy="831659"/>
          </a:xfrm>
        </p:grpSpPr>
        <p:sp>
          <p:nvSpPr>
            <p:cNvPr id="33" name="Rectangle: Rounded Corners 32">
              <a:extLst>
                <a:ext uri="{FF2B5EF4-FFF2-40B4-BE49-F238E27FC236}">
                  <a16:creationId xmlns:a16="http://schemas.microsoft.com/office/drawing/2014/main" id="{A640B465-B898-4699-AF91-DB4D86F0D07B}"/>
                </a:ext>
              </a:extLst>
            </p:cNvPr>
            <p:cNvSpPr/>
            <p:nvPr/>
          </p:nvSpPr>
          <p:spPr>
            <a:xfrm rot="18900000" flipH="1">
              <a:off x="8128822" y="6442170"/>
              <a:ext cx="831659" cy="831659"/>
            </a:xfrm>
            <a:prstGeom prst="roundRect">
              <a:avLst>
                <a:gd name="adj" fmla="val 37412"/>
              </a:avLst>
            </a:prstGeom>
            <a:solidFill>
              <a:schemeClr val="accent1">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mj-lt"/>
              </a:endParaRPr>
            </a:p>
          </p:txBody>
        </p:sp>
        <p:sp>
          <p:nvSpPr>
            <p:cNvPr id="34" name="Rectangle 33">
              <a:extLst>
                <a:ext uri="{FF2B5EF4-FFF2-40B4-BE49-F238E27FC236}">
                  <a16:creationId xmlns:a16="http://schemas.microsoft.com/office/drawing/2014/main" id="{B6637D82-43BA-47C3-877E-8471C2ED932C}"/>
                </a:ext>
              </a:extLst>
            </p:cNvPr>
            <p:cNvSpPr/>
            <p:nvPr/>
          </p:nvSpPr>
          <p:spPr>
            <a:xfrm>
              <a:off x="8296826" y="6627167"/>
              <a:ext cx="495650" cy="461665"/>
            </a:xfrm>
            <a:prstGeom prst="rect">
              <a:avLst/>
            </a:prstGeom>
          </p:spPr>
          <p:txBody>
            <a:bodyPr wrap="none">
              <a:spAutoFit/>
            </a:bodyPr>
            <a:lstStyle/>
            <a:p>
              <a:pPr algn="ctr"/>
              <a:r>
                <a:rPr lang="en-US" sz="2400">
                  <a:solidFill>
                    <a:srgbClr val="FFFFFF"/>
                  </a:solidFill>
                </a:rPr>
                <a:t>04</a:t>
              </a:r>
            </a:p>
          </p:txBody>
        </p:sp>
      </p:grpSp>
      <p:grpSp>
        <p:nvGrpSpPr>
          <p:cNvPr id="53" name="Group 52">
            <a:extLst>
              <a:ext uri="{FF2B5EF4-FFF2-40B4-BE49-F238E27FC236}">
                <a16:creationId xmlns:a16="http://schemas.microsoft.com/office/drawing/2014/main" id="{0982CD1A-BDFD-4F14-887C-4964BCBD9A7C}"/>
              </a:ext>
            </a:extLst>
          </p:cNvPr>
          <p:cNvGrpSpPr/>
          <p:nvPr/>
        </p:nvGrpSpPr>
        <p:grpSpPr>
          <a:xfrm>
            <a:off x="12193586" y="1992386"/>
            <a:ext cx="3642856" cy="4449784"/>
            <a:chOff x="12193586" y="1992386"/>
            <a:chExt cx="3642856" cy="4449784"/>
          </a:xfrm>
        </p:grpSpPr>
        <p:grpSp>
          <p:nvGrpSpPr>
            <p:cNvPr id="48" name="Group 47">
              <a:extLst>
                <a:ext uri="{FF2B5EF4-FFF2-40B4-BE49-F238E27FC236}">
                  <a16:creationId xmlns:a16="http://schemas.microsoft.com/office/drawing/2014/main" id="{8DC48837-AC1B-43CE-B5F0-89EA5144A933}"/>
                </a:ext>
              </a:extLst>
            </p:cNvPr>
            <p:cNvGrpSpPr/>
            <p:nvPr/>
          </p:nvGrpSpPr>
          <p:grpSpPr>
            <a:xfrm>
              <a:off x="12193586" y="1992386"/>
              <a:ext cx="3279077" cy="3892085"/>
              <a:chOff x="12193586" y="1992386"/>
              <a:chExt cx="3279077" cy="3892085"/>
            </a:xfrm>
          </p:grpSpPr>
          <p:sp>
            <p:nvSpPr>
              <p:cNvPr id="35" name="TextBox 34">
                <a:extLst>
                  <a:ext uri="{FF2B5EF4-FFF2-40B4-BE49-F238E27FC236}">
                    <a16:creationId xmlns:a16="http://schemas.microsoft.com/office/drawing/2014/main" id="{EF20DAAF-E092-4335-80EB-B8934DC067A0}"/>
                  </a:ext>
                </a:extLst>
              </p:cNvPr>
              <p:cNvSpPr txBox="1"/>
              <p:nvPr/>
            </p:nvSpPr>
            <p:spPr>
              <a:xfrm>
                <a:off x="13133779" y="2330939"/>
                <a:ext cx="1699504" cy="646331"/>
              </a:xfrm>
              <a:prstGeom prst="rect">
                <a:avLst/>
              </a:prstGeom>
              <a:noFill/>
            </p:spPr>
            <p:txBody>
              <a:bodyPr wrap="none" rtlCol="0" anchor="ctr">
                <a:spAutoFit/>
              </a:bodyPr>
              <a:lstStyle/>
              <a:p>
                <a:r>
                  <a:rPr lang="en-US" sz="3600" b="1">
                    <a:latin typeface="+mj-lt"/>
                  </a:rPr>
                  <a:t>Design</a:t>
                </a:r>
              </a:p>
            </p:txBody>
          </p:sp>
          <p:sp>
            <p:nvSpPr>
              <p:cNvPr id="36" name="Rectangle 35">
                <a:extLst>
                  <a:ext uri="{FF2B5EF4-FFF2-40B4-BE49-F238E27FC236}">
                    <a16:creationId xmlns:a16="http://schemas.microsoft.com/office/drawing/2014/main" id="{AFA391D4-B1B2-4E60-BF79-FC65FC1B3DAA}"/>
                  </a:ext>
                </a:extLst>
              </p:cNvPr>
              <p:cNvSpPr/>
              <p:nvPr/>
            </p:nvSpPr>
            <p:spPr>
              <a:xfrm>
                <a:off x="12193586" y="1992386"/>
                <a:ext cx="1107997" cy="1200329"/>
              </a:xfrm>
              <a:prstGeom prst="rect">
                <a:avLst/>
              </a:prstGeom>
            </p:spPr>
            <p:txBody>
              <a:bodyPr wrap="none" anchor="ctr">
                <a:spAutoFit/>
              </a:bodyPr>
              <a:lstStyle/>
              <a:p>
                <a:pPr lvl="0" algn="ctr" defTabSz="914400">
                  <a:defRPr/>
                </a:pPr>
                <a:r>
                  <a:rPr lang="en-US" sz="7200">
                    <a:latin typeface="Designball-Art-Design-01" pitchFamily="2" charset="0"/>
                    <a:ea typeface="Open Sans" panose="020B0606030504020204" pitchFamily="34" charset="0"/>
                    <a:cs typeface="Arial" panose="020B0604020202020204" pitchFamily="34" charset="0"/>
                  </a:rPr>
                  <a:t>B</a:t>
                </a:r>
              </a:p>
            </p:txBody>
          </p:sp>
          <p:sp>
            <p:nvSpPr>
              <p:cNvPr id="37" name="TextBox 36">
                <a:extLst>
                  <a:ext uri="{FF2B5EF4-FFF2-40B4-BE49-F238E27FC236}">
                    <a16:creationId xmlns:a16="http://schemas.microsoft.com/office/drawing/2014/main" id="{B6B7F6A9-D2BD-43F5-9536-19781369EB71}"/>
                  </a:ext>
                </a:extLst>
              </p:cNvPr>
              <p:cNvSpPr txBox="1"/>
              <p:nvPr/>
            </p:nvSpPr>
            <p:spPr>
              <a:xfrm>
                <a:off x="12329324" y="3329926"/>
                <a:ext cx="3143339" cy="2554545"/>
              </a:xfrm>
              <a:prstGeom prst="rect">
                <a:avLst/>
              </a:prstGeom>
              <a:noFill/>
            </p:spPr>
            <p:txBody>
              <a:bodyPr wrap="square" rtlCol="0" anchor="t">
                <a:spAutoFit/>
              </a:bodyPr>
              <a:lstStyle/>
              <a:p>
                <a:r>
                  <a:rPr lang="en-US" sz="2000"/>
                  <a:t>Awesome notepad app. It gives you a quick and simple notepad editing experience when you write notes. Nunc sed sagittis velit. Nam vehicula felis at pretium bibendum. Mauris dapibus aliquet egestas. </a:t>
                </a:r>
              </a:p>
            </p:txBody>
          </p:sp>
        </p:grpSp>
        <p:grpSp>
          <p:nvGrpSpPr>
            <p:cNvPr id="38" name="Group 37">
              <a:extLst>
                <a:ext uri="{FF2B5EF4-FFF2-40B4-BE49-F238E27FC236}">
                  <a16:creationId xmlns:a16="http://schemas.microsoft.com/office/drawing/2014/main" id="{75827D72-CE36-4A46-A634-FACD609C8D64}"/>
                </a:ext>
              </a:extLst>
            </p:cNvPr>
            <p:cNvGrpSpPr/>
            <p:nvPr/>
          </p:nvGrpSpPr>
          <p:grpSpPr>
            <a:xfrm>
              <a:off x="12466464" y="3188677"/>
              <a:ext cx="3369978" cy="3253493"/>
              <a:chOff x="5174673" y="4536831"/>
              <a:chExt cx="3369978" cy="1905339"/>
            </a:xfrm>
          </p:grpSpPr>
          <p:cxnSp>
            <p:nvCxnSpPr>
              <p:cNvPr id="39" name="Straight Connector 38">
                <a:extLst>
                  <a:ext uri="{FF2B5EF4-FFF2-40B4-BE49-F238E27FC236}">
                    <a16:creationId xmlns:a16="http://schemas.microsoft.com/office/drawing/2014/main" id="{40711D3D-FE96-4319-AA48-F113EADD3B31}"/>
                  </a:ext>
                </a:extLst>
              </p:cNvPr>
              <p:cNvCxnSpPr/>
              <p:nvPr/>
            </p:nvCxnSpPr>
            <p:spPr>
              <a:xfrm flipV="1">
                <a:off x="8544651" y="4536831"/>
                <a:ext cx="0" cy="1905339"/>
              </a:xfrm>
              <a:prstGeom prst="line">
                <a:avLst/>
              </a:prstGeom>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CB2F2CA1-54ED-4CC5-B59A-9F53AF23CA2B}"/>
                  </a:ext>
                </a:extLst>
              </p:cNvPr>
              <p:cNvCxnSpPr/>
              <p:nvPr/>
            </p:nvCxnSpPr>
            <p:spPr>
              <a:xfrm flipH="1">
                <a:off x="5174673" y="4536831"/>
                <a:ext cx="3369978" cy="0"/>
              </a:xfrm>
              <a:prstGeom prst="line">
                <a:avLst/>
              </a:prstGeom>
            </p:spPr>
            <p:style>
              <a:lnRef idx="1">
                <a:schemeClr val="accent1"/>
              </a:lnRef>
              <a:fillRef idx="0">
                <a:schemeClr val="accent1"/>
              </a:fillRef>
              <a:effectRef idx="0">
                <a:schemeClr val="accent1"/>
              </a:effectRef>
              <a:fontRef idx="minor">
                <a:schemeClr val="tx1"/>
              </a:fontRef>
            </p:style>
          </p:cxnSp>
        </p:grpSp>
      </p:grpSp>
      <p:grpSp>
        <p:nvGrpSpPr>
          <p:cNvPr id="55" name="Group 54">
            <a:extLst>
              <a:ext uri="{FF2B5EF4-FFF2-40B4-BE49-F238E27FC236}">
                <a16:creationId xmlns:a16="http://schemas.microsoft.com/office/drawing/2014/main" id="{35CCA89C-B0F0-49A8-A538-53F55E9537B7}"/>
              </a:ext>
            </a:extLst>
          </p:cNvPr>
          <p:cNvGrpSpPr/>
          <p:nvPr/>
        </p:nvGrpSpPr>
        <p:grpSpPr>
          <a:xfrm>
            <a:off x="16103656" y="7273827"/>
            <a:ext cx="3369978" cy="4740384"/>
            <a:chOff x="16103656" y="7273827"/>
            <a:chExt cx="3369978" cy="4740384"/>
          </a:xfrm>
        </p:grpSpPr>
        <p:grpSp>
          <p:nvGrpSpPr>
            <p:cNvPr id="41" name="Group 40">
              <a:extLst>
                <a:ext uri="{FF2B5EF4-FFF2-40B4-BE49-F238E27FC236}">
                  <a16:creationId xmlns:a16="http://schemas.microsoft.com/office/drawing/2014/main" id="{98122DF9-C660-4764-B8BF-F906485FD39E}"/>
                </a:ext>
              </a:extLst>
            </p:cNvPr>
            <p:cNvGrpSpPr/>
            <p:nvPr/>
          </p:nvGrpSpPr>
          <p:grpSpPr>
            <a:xfrm flipV="1">
              <a:off x="16103656" y="7273827"/>
              <a:ext cx="3369978" cy="3253495"/>
              <a:chOff x="5174673" y="4536831"/>
              <a:chExt cx="3369978" cy="1905339"/>
            </a:xfrm>
          </p:grpSpPr>
          <p:cxnSp>
            <p:nvCxnSpPr>
              <p:cNvPr id="42" name="Straight Connector 41">
                <a:extLst>
                  <a:ext uri="{FF2B5EF4-FFF2-40B4-BE49-F238E27FC236}">
                    <a16:creationId xmlns:a16="http://schemas.microsoft.com/office/drawing/2014/main" id="{2E34B192-2C75-415F-9FB6-50C6FD1135D5}"/>
                  </a:ext>
                </a:extLst>
              </p:cNvPr>
              <p:cNvCxnSpPr/>
              <p:nvPr/>
            </p:nvCxnSpPr>
            <p:spPr>
              <a:xfrm flipV="1">
                <a:off x="8544651" y="4536831"/>
                <a:ext cx="0" cy="1905339"/>
              </a:xfrm>
              <a:prstGeom prst="line">
                <a:avLst/>
              </a:prstGeom>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94E409B7-B105-43CB-8E29-DED0BBFDA3AF}"/>
                  </a:ext>
                </a:extLst>
              </p:cNvPr>
              <p:cNvCxnSpPr/>
              <p:nvPr/>
            </p:nvCxnSpPr>
            <p:spPr>
              <a:xfrm flipH="1">
                <a:off x="5174673" y="4536831"/>
                <a:ext cx="3369978" cy="0"/>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49" name="Group 48">
              <a:extLst>
                <a:ext uri="{FF2B5EF4-FFF2-40B4-BE49-F238E27FC236}">
                  <a16:creationId xmlns:a16="http://schemas.microsoft.com/office/drawing/2014/main" id="{E50ECB16-A95E-4F46-801F-C0BB52A0B73C}"/>
                </a:ext>
              </a:extLst>
            </p:cNvPr>
            <p:cNvGrpSpPr/>
            <p:nvPr/>
          </p:nvGrpSpPr>
          <p:grpSpPr>
            <a:xfrm>
              <a:off x="16126689" y="9179167"/>
              <a:ext cx="3279077" cy="2835044"/>
              <a:chOff x="16126689" y="9179167"/>
              <a:chExt cx="3279077" cy="2835044"/>
            </a:xfrm>
          </p:grpSpPr>
          <p:sp>
            <p:nvSpPr>
              <p:cNvPr id="44" name="TextBox 43">
                <a:extLst>
                  <a:ext uri="{FF2B5EF4-FFF2-40B4-BE49-F238E27FC236}">
                    <a16:creationId xmlns:a16="http://schemas.microsoft.com/office/drawing/2014/main" id="{BC7C305D-4E60-4DE4-93DF-A415C7F70D7E}"/>
                  </a:ext>
                </a:extLst>
              </p:cNvPr>
              <p:cNvSpPr txBox="1"/>
              <p:nvPr/>
            </p:nvSpPr>
            <p:spPr>
              <a:xfrm>
                <a:off x="17016008" y="9517720"/>
                <a:ext cx="2066591" cy="646331"/>
              </a:xfrm>
              <a:prstGeom prst="rect">
                <a:avLst/>
              </a:prstGeom>
              <a:noFill/>
            </p:spPr>
            <p:txBody>
              <a:bodyPr wrap="none" rtlCol="0" anchor="ctr">
                <a:spAutoFit/>
              </a:bodyPr>
              <a:lstStyle/>
              <a:p>
                <a:r>
                  <a:rPr lang="en-US" sz="3600" b="1">
                    <a:latin typeface="+mj-lt"/>
                  </a:rPr>
                  <a:t>Develop</a:t>
                </a:r>
              </a:p>
            </p:txBody>
          </p:sp>
          <p:sp>
            <p:nvSpPr>
              <p:cNvPr id="45" name="Rectangle 44">
                <a:extLst>
                  <a:ext uri="{FF2B5EF4-FFF2-40B4-BE49-F238E27FC236}">
                    <a16:creationId xmlns:a16="http://schemas.microsoft.com/office/drawing/2014/main" id="{F05D1906-6755-4C09-8FE8-B685CEF1F3DF}"/>
                  </a:ext>
                </a:extLst>
              </p:cNvPr>
              <p:cNvSpPr/>
              <p:nvPr/>
            </p:nvSpPr>
            <p:spPr>
              <a:xfrm>
                <a:off x="16126689" y="9179167"/>
                <a:ext cx="1107997" cy="1200329"/>
              </a:xfrm>
              <a:prstGeom prst="rect">
                <a:avLst/>
              </a:prstGeom>
            </p:spPr>
            <p:txBody>
              <a:bodyPr wrap="none" anchor="ctr">
                <a:spAutoFit/>
              </a:bodyPr>
              <a:lstStyle/>
              <a:p>
                <a:pPr lvl="0" algn="ctr" defTabSz="914400">
                  <a:defRPr/>
                </a:pPr>
                <a:r>
                  <a:rPr lang="en-US" sz="7200">
                    <a:latin typeface="Designball-Documents-01" pitchFamily="2" charset="0"/>
                    <a:ea typeface="Open Sans" panose="020B0606030504020204" pitchFamily="34" charset="0"/>
                    <a:cs typeface="Arial" panose="020B0604020202020204" pitchFamily="34" charset="0"/>
                  </a:rPr>
                  <a:t>u</a:t>
                </a:r>
              </a:p>
            </p:txBody>
          </p:sp>
          <p:sp>
            <p:nvSpPr>
              <p:cNvPr id="46" name="TextBox 45">
                <a:extLst>
                  <a:ext uri="{FF2B5EF4-FFF2-40B4-BE49-F238E27FC236}">
                    <a16:creationId xmlns:a16="http://schemas.microsoft.com/office/drawing/2014/main" id="{E833400A-23D1-4051-9B3F-832106000B5D}"/>
                  </a:ext>
                </a:extLst>
              </p:cNvPr>
              <p:cNvSpPr txBox="1"/>
              <p:nvPr/>
            </p:nvSpPr>
            <p:spPr>
              <a:xfrm>
                <a:off x="16262427" y="10690772"/>
                <a:ext cx="3143339" cy="1323439"/>
              </a:xfrm>
              <a:prstGeom prst="rect">
                <a:avLst/>
              </a:prstGeom>
              <a:noFill/>
            </p:spPr>
            <p:txBody>
              <a:bodyPr wrap="square" rtlCol="0" anchor="t">
                <a:spAutoFit/>
              </a:bodyPr>
              <a:lstStyle/>
              <a:p>
                <a:r>
                  <a:rPr lang="en-US" sz="2000"/>
                  <a:t>Awesome notepad app. It gives you a quick and simple notepad editing experience when you write notes.</a:t>
                </a:r>
              </a:p>
            </p:txBody>
          </p:sp>
        </p:grpSp>
      </p:grpSp>
    </p:spTree>
    <p:extLst>
      <p:ext uri="{BB962C8B-B14F-4D97-AF65-F5344CB8AC3E}">
        <p14:creationId xmlns:p14="http://schemas.microsoft.com/office/powerpoint/2010/main" val="2886554890"/>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14:presetBounceEnd="60000">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14:bounceEnd="60000">
                                          <p:cBhvr additive="base">
                                            <p:cTn id="7" dur="1500" fill="hold"/>
                                            <p:tgtEl>
                                              <p:spTgt spid="5"/>
                                            </p:tgtEl>
                                            <p:attrNameLst>
                                              <p:attrName>ppt_x</p:attrName>
                                            </p:attrNameLst>
                                          </p:cBhvr>
                                          <p:tavLst>
                                            <p:tav tm="0">
                                              <p:val>
                                                <p:strVal val="1+#ppt_w/2"/>
                                              </p:val>
                                            </p:tav>
                                            <p:tav tm="100000">
                                              <p:val>
                                                <p:strVal val="#ppt_x"/>
                                              </p:val>
                                            </p:tav>
                                          </p:tavLst>
                                        </p:anim>
                                        <p:anim calcmode="lin" valueType="num" p14:bounceEnd="60000">
                                          <p:cBhvr additive="base">
                                            <p:cTn id="8" dur="1500" fill="hold"/>
                                            <p:tgtEl>
                                              <p:spTgt spid="5"/>
                                            </p:tgtEl>
                                            <p:attrNameLst>
                                              <p:attrName>ppt_y</p:attrName>
                                            </p:attrNameLst>
                                          </p:cBhvr>
                                          <p:tavLst>
                                            <p:tav tm="0">
                                              <p:val>
                                                <p:strVal val="#ppt_y"/>
                                              </p:val>
                                            </p:tav>
                                            <p:tav tm="100000">
                                              <p:val>
                                                <p:strVal val="#ppt_y"/>
                                              </p:val>
                                            </p:tav>
                                          </p:tavLst>
                                        </p:anim>
                                      </p:childTnLst>
                                    </p:cTn>
                                  </p:par>
                                  <p:par>
                                    <p:cTn id="9" presetID="49" presetClass="entr" presetSubtype="0" decel="100000" fill="hold" nodeType="withEffect">
                                      <p:stCondLst>
                                        <p:cond delay="1000"/>
                                      </p:stCondLst>
                                      <p:childTnLst>
                                        <p:set>
                                          <p:cBhvr>
                                            <p:cTn id="10" dur="1" fill="hold">
                                              <p:stCondLst>
                                                <p:cond delay="0"/>
                                              </p:stCondLst>
                                            </p:cTn>
                                            <p:tgtEl>
                                              <p:spTgt spid="11"/>
                                            </p:tgtEl>
                                            <p:attrNameLst>
                                              <p:attrName>style.visibility</p:attrName>
                                            </p:attrNameLst>
                                          </p:cBhvr>
                                          <p:to>
                                            <p:strVal val="visible"/>
                                          </p:to>
                                        </p:set>
                                        <p:anim calcmode="lin" valueType="num">
                                          <p:cBhvr>
                                            <p:cTn id="11" dur="500" fill="hold"/>
                                            <p:tgtEl>
                                              <p:spTgt spid="11"/>
                                            </p:tgtEl>
                                            <p:attrNameLst>
                                              <p:attrName>ppt_w</p:attrName>
                                            </p:attrNameLst>
                                          </p:cBhvr>
                                          <p:tavLst>
                                            <p:tav tm="0">
                                              <p:val>
                                                <p:fltVal val="0"/>
                                              </p:val>
                                            </p:tav>
                                            <p:tav tm="100000">
                                              <p:val>
                                                <p:strVal val="#ppt_w"/>
                                              </p:val>
                                            </p:tav>
                                          </p:tavLst>
                                        </p:anim>
                                        <p:anim calcmode="lin" valueType="num">
                                          <p:cBhvr>
                                            <p:cTn id="12" dur="500" fill="hold"/>
                                            <p:tgtEl>
                                              <p:spTgt spid="11"/>
                                            </p:tgtEl>
                                            <p:attrNameLst>
                                              <p:attrName>ppt_h</p:attrName>
                                            </p:attrNameLst>
                                          </p:cBhvr>
                                          <p:tavLst>
                                            <p:tav tm="0">
                                              <p:val>
                                                <p:fltVal val="0"/>
                                              </p:val>
                                            </p:tav>
                                            <p:tav tm="100000">
                                              <p:val>
                                                <p:strVal val="#ppt_h"/>
                                              </p:val>
                                            </p:tav>
                                          </p:tavLst>
                                        </p:anim>
                                        <p:anim calcmode="lin" valueType="num">
                                          <p:cBhvr>
                                            <p:cTn id="13" dur="500" fill="hold"/>
                                            <p:tgtEl>
                                              <p:spTgt spid="11"/>
                                            </p:tgtEl>
                                            <p:attrNameLst>
                                              <p:attrName>style.rotation</p:attrName>
                                            </p:attrNameLst>
                                          </p:cBhvr>
                                          <p:tavLst>
                                            <p:tav tm="0">
                                              <p:val>
                                                <p:fltVal val="360"/>
                                              </p:val>
                                            </p:tav>
                                            <p:tav tm="100000">
                                              <p:val>
                                                <p:fltVal val="0"/>
                                              </p:val>
                                            </p:tav>
                                          </p:tavLst>
                                        </p:anim>
                                        <p:animEffect transition="in" filter="fade">
                                          <p:cBhvr>
                                            <p:cTn id="14" dur="500"/>
                                            <p:tgtEl>
                                              <p:spTgt spid="11"/>
                                            </p:tgtEl>
                                          </p:cBhvr>
                                        </p:animEffect>
                                      </p:childTnLst>
                                    </p:cTn>
                                  </p:par>
                                  <p:par>
                                    <p:cTn id="15" presetID="49" presetClass="entr" presetSubtype="0" decel="100000" fill="hold" nodeType="withEffect">
                                      <p:stCondLst>
                                        <p:cond delay="1100"/>
                                      </p:stCondLst>
                                      <p:childTnLst>
                                        <p:set>
                                          <p:cBhvr>
                                            <p:cTn id="16" dur="1" fill="hold">
                                              <p:stCondLst>
                                                <p:cond delay="0"/>
                                              </p:stCondLst>
                                            </p:cTn>
                                            <p:tgtEl>
                                              <p:spTgt spid="12"/>
                                            </p:tgtEl>
                                            <p:attrNameLst>
                                              <p:attrName>style.visibility</p:attrName>
                                            </p:attrNameLst>
                                          </p:cBhvr>
                                          <p:to>
                                            <p:strVal val="visible"/>
                                          </p:to>
                                        </p:set>
                                        <p:anim calcmode="lin" valueType="num">
                                          <p:cBhvr>
                                            <p:cTn id="17" dur="500" fill="hold"/>
                                            <p:tgtEl>
                                              <p:spTgt spid="12"/>
                                            </p:tgtEl>
                                            <p:attrNameLst>
                                              <p:attrName>ppt_w</p:attrName>
                                            </p:attrNameLst>
                                          </p:cBhvr>
                                          <p:tavLst>
                                            <p:tav tm="0">
                                              <p:val>
                                                <p:fltVal val="0"/>
                                              </p:val>
                                            </p:tav>
                                            <p:tav tm="100000">
                                              <p:val>
                                                <p:strVal val="#ppt_w"/>
                                              </p:val>
                                            </p:tav>
                                          </p:tavLst>
                                        </p:anim>
                                        <p:anim calcmode="lin" valueType="num">
                                          <p:cBhvr>
                                            <p:cTn id="18" dur="500" fill="hold"/>
                                            <p:tgtEl>
                                              <p:spTgt spid="12"/>
                                            </p:tgtEl>
                                            <p:attrNameLst>
                                              <p:attrName>ppt_h</p:attrName>
                                            </p:attrNameLst>
                                          </p:cBhvr>
                                          <p:tavLst>
                                            <p:tav tm="0">
                                              <p:val>
                                                <p:fltVal val="0"/>
                                              </p:val>
                                            </p:tav>
                                            <p:tav tm="100000">
                                              <p:val>
                                                <p:strVal val="#ppt_h"/>
                                              </p:val>
                                            </p:tav>
                                          </p:tavLst>
                                        </p:anim>
                                        <p:anim calcmode="lin" valueType="num">
                                          <p:cBhvr>
                                            <p:cTn id="19" dur="500" fill="hold"/>
                                            <p:tgtEl>
                                              <p:spTgt spid="12"/>
                                            </p:tgtEl>
                                            <p:attrNameLst>
                                              <p:attrName>style.rotation</p:attrName>
                                            </p:attrNameLst>
                                          </p:cBhvr>
                                          <p:tavLst>
                                            <p:tav tm="0">
                                              <p:val>
                                                <p:fltVal val="360"/>
                                              </p:val>
                                            </p:tav>
                                            <p:tav tm="100000">
                                              <p:val>
                                                <p:fltVal val="0"/>
                                              </p:val>
                                            </p:tav>
                                          </p:tavLst>
                                        </p:anim>
                                        <p:animEffect transition="in" filter="fade">
                                          <p:cBhvr>
                                            <p:cTn id="20" dur="500"/>
                                            <p:tgtEl>
                                              <p:spTgt spid="12"/>
                                            </p:tgtEl>
                                          </p:cBhvr>
                                        </p:animEffect>
                                      </p:childTnLst>
                                    </p:cTn>
                                  </p:par>
                                  <p:par>
                                    <p:cTn id="21" presetID="49" presetClass="entr" presetSubtype="0" decel="100000" fill="hold" nodeType="withEffect">
                                      <p:stCondLst>
                                        <p:cond delay="1200"/>
                                      </p:stCondLst>
                                      <p:childTnLst>
                                        <p:set>
                                          <p:cBhvr>
                                            <p:cTn id="22" dur="1" fill="hold">
                                              <p:stCondLst>
                                                <p:cond delay="0"/>
                                              </p:stCondLst>
                                            </p:cTn>
                                            <p:tgtEl>
                                              <p:spTgt spid="29"/>
                                            </p:tgtEl>
                                            <p:attrNameLst>
                                              <p:attrName>style.visibility</p:attrName>
                                            </p:attrNameLst>
                                          </p:cBhvr>
                                          <p:to>
                                            <p:strVal val="visible"/>
                                          </p:to>
                                        </p:set>
                                        <p:anim calcmode="lin" valueType="num">
                                          <p:cBhvr>
                                            <p:cTn id="23" dur="500" fill="hold"/>
                                            <p:tgtEl>
                                              <p:spTgt spid="29"/>
                                            </p:tgtEl>
                                            <p:attrNameLst>
                                              <p:attrName>ppt_w</p:attrName>
                                            </p:attrNameLst>
                                          </p:cBhvr>
                                          <p:tavLst>
                                            <p:tav tm="0">
                                              <p:val>
                                                <p:fltVal val="0"/>
                                              </p:val>
                                            </p:tav>
                                            <p:tav tm="100000">
                                              <p:val>
                                                <p:strVal val="#ppt_w"/>
                                              </p:val>
                                            </p:tav>
                                          </p:tavLst>
                                        </p:anim>
                                        <p:anim calcmode="lin" valueType="num">
                                          <p:cBhvr>
                                            <p:cTn id="24" dur="500" fill="hold"/>
                                            <p:tgtEl>
                                              <p:spTgt spid="29"/>
                                            </p:tgtEl>
                                            <p:attrNameLst>
                                              <p:attrName>ppt_h</p:attrName>
                                            </p:attrNameLst>
                                          </p:cBhvr>
                                          <p:tavLst>
                                            <p:tav tm="0">
                                              <p:val>
                                                <p:fltVal val="0"/>
                                              </p:val>
                                            </p:tav>
                                            <p:tav tm="100000">
                                              <p:val>
                                                <p:strVal val="#ppt_h"/>
                                              </p:val>
                                            </p:tav>
                                          </p:tavLst>
                                        </p:anim>
                                        <p:anim calcmode="lin" valueType="num">
                                          <p:cBhvr>
                                            <p:cTn id="25" dur="500" fill="hold"/>
                                            <p:tgtEl>
                                              <p:spTgt spid="29"/>
                                            </p:tgtEl>
                                            <p:attrNameLst>
                                              <p:attrName>style.rotation</p:attrName>
                                            </p:attrNameLst>
                                          </p:cBhvr>
                                          <p:tavLst>
                                            <p:tav tm="0">
                                              <p:val>
                                                <p:fltVal val="360"/>
                                              </p:val>
                                            </p:tav>
                                            <p:tav tm="100000">
                                              <p:val>
                                                <p:fltVal val="0"/>
                                              </p:val>
                                            </p:tav>
                                          </p:tavLst>
                                        </p:anim>
                                        <p:animEffect transition="in" filter="fade">
                                          <p:cBhvr>
                                            <p:cTn id="26" dur="500"/>
                                            <p:tgtEl>
                                              <p:spTgt spid="29"/>
                                            </p:tgtEl>
                                          </p:cBhvr>
                                        </p:animEffect>
                                      </p:childTnLst>
                                    </p:cTn>
                                  </p:par>
                                  <p:par>
                                    <p:cTn id="27" presetID="49" presetClass="entr" presetSubtype="0" decel="100000" fill="hold" nodeType="withEffect">
                                      <p:stCondLst>
                                        <p:cond delay="1300"/>
                                      </p:stCondLst>
                                      <p:childTnLst>
                                        <p:set>
                                          <p:cBhvr>
                                            <p:cTn id="28" dur="1" fill="hold">
                                              <p:stCondLst>
                                                <p:cond delay="0"/>
                                              </p:stCondLst>
                                            </p:cTn>
                                            <p:tgtEl>
                                              <p:spTgt spid="32"/>
                                            </p:tgtEl>
                                            <p:attrNameLst>
                                              <p:attrName>style.visibility</p:attrName>
                                            </p:attrNameLst>
                                          </p:cBhvr>
                                          <p:to>
                                            <p:strVal val="visible"/>
                                          </p:to>
                                        </p:set>
                                        <p:anim calcmode="lin" valueType="num">
                                          <p:cBhvr>
                                            <p:cTn id="29" dur="500" fill="hold"/>
                                            <p:tgtEl>
                                              <p:spTgt spid="32"/>
                                            </p:tgtEl>
                                            <p:attrNameLst>
                                              <p:attrName>ppt_w</p:attrName>
                                            </p:attrNameLst>
                                          </p:cBhvr>
                                          <p:tavLst>
                                            <p:tav tm="0">
                                              <p:val>
                                                <p:fltVal val="0"/>
                                              </p:val>
                                            </p:tav>
                                            <p:tav tm="100000">
                                              <p:val>
                                                <p:strVal val="#ppt_w"/>
                                              </p:val>
                                            </p:tav>
                                          </p:tavLst>
                                        </p:anim>
                                        <p:anim calcmode="lin" valueType="num">
                                          <p:cBhvr>
                                            <p:cTn id="30" dur="500" fill="hold"/>
                                            <p:tgtEl>
                                              <p:spTgt spid="32"/>
                                            </p:tgtEl>
                                            <p:attrNameLst>
                                              <p:attrName>ppt_h</p:attrName>
                                            </p:attrNameLst>
                                          </p:cBhvr>
                                          <p:tavLst>
                                            <p:tav tm="0">
                                              <p:val>
                                                <p:fltVal val="0"/>
                                              </p:val>
                                            </p:tav>
                                            <p:tav tm="100000">
                                              <p:val>
                                                <p:strVal val="#ppt_h"/>
                                              </p:val>
                                            </p:tav>
                                          </p:tavLst>
                                        </p:anim>
                                        <p:anim calcmode="lin" valueType="num">
                                          <p:cBhvr>
                                            <p:cTn id="31" dur="500" fill="hold"/>
                                            <p:tgtEl>
                                              <p:spTgt spid="32"/>
                                            </p:tgtEl>
                                            <p:attrNameLst>
                                              <p:attrName>style.rotation</p:attrName>
                                            </p:attrNameLst>
                                          </p:cBhvr>
                                          <p:tavLst>
                                            <p:tav tm="0">
                                              <p:val>
                                                <p:fltVal val="360"/>
                                              </p:val>
                                            </p:tav>
                                            <p:tav tm="100000">
                                              <p:val>
                                                <p:fltVal val="0"/>
                                              </p:val>
                                            </p:tav>
                                          </p:tavLst>
                                        </p:anim>
                                        <p:animEffect transition="in" filter="fade">
                                          <p:cBhvr>
                                            <p:cTn id="32" dur="500"/>
                                            <p:tgtEl>
                                              <p:spTgt spid="32"/>
                                            </p:tgtEl>
                                          </p:cBhvr>
                                        </p:animEffect>
                                      </p:childTnLst>
                                    </p:cTn>
                                  </p:par>
                                  <p:par>
                                    <p:cTn id="33" presetID="10" presetClass="entr" presetSubtype="0" fill="hold" nodeType="withEffect">
                                      <p:stCondLst>
                                        <p:cond delay="1300"/>
                                      </p:stCondLst>
                                      <p:childTnLst>
                                        <p:set>
                                          <p:cBhvr>
                                            <p:cTn id="34" dur="1" fill="hold">
                                              <p:stCondLst>
                                                <p:cond delay="0"/>
                                              </p:stCondLst>
                                            </p:cTn>
                                            <p:tgtEl>
                                              <p:spTgt spid="52"/>
                                            </p:tgtEl>
                                            <p:attrNameLst>
                                              <p:attrName>style.visibility</p:attrName>
                                            </p:attrNameLst>
                                          </p:cBhvr>
                                          <p:to>
                                            <p:strVal val="visible"/>
                                          </p:to>
                                        </p:set>
                                        <p:animEffect transition="in" filter="fade">
                                          <p:cBhvr>
                                            <p:cTn id="35" dur="300"/>
                                            <p:tgtEl>
                                              <p:spTgt spid="52"/>
                                            </p:tgtEl>
                                          </p:cBhvr>
                                        </p:animEffect>
                                      </p:childTnLst>
                                    </p:cTn>
                                  </p:par>
                                  <p:par>
                                    <p:cTn id="36" presetID="10" presetClass="entr" presetSubtype="0" fill="hold" nodeType="withEffect">
                                      <p:stCondLst>
                                        <p:cond delay="1400"/>
                                      </p:stCondLst>
                                      <p:childTnLst>
                                        <p:set>
                                          <p:cBhvr>
                                            <p:cTn id="37" dur="1" fill="hold">
                                              <p:stCondLst>
                                                <p:cond delay="0"/>
                                              </p:stCondLst>
                                            </p:cTn>
                                            <p:tgtEl>
                                              <p:spTgt spid="54"/>
                                            </p:tgtEl>
                                            <p:attrNameLst>
                                              <p:attrName>style.visibility</p:attrName>
                                            </p:attrNameLst>
                                          </p:cBhvr>
                                          <p:to>
                                            <p:strVal val="visible"/>
                                          </p:to>
                                        </p:set>
                                        <p:animEffect transition="in" filter="fade">
                                          <p:cBhvr>
                                            <p:cTn id="38" dur="300"/>
                                            <p:tgtEl>
                                              <p:spTgt spid="54"/>
                                            </p:tgtEl>
                                          </p:cBhvr>
                                        </p:animEffect>
                                      </p:childTnLst>
                                    </p:cTn>
                                  </p:par>
                                  <p:par>
                                    <p:cTn id="39" presetID="10" presetClass="entr" presetSubtype="0" fill="hold" nodeType="withEffect">
                                      <p:stCondLst>
                                        <p:cond delay="1500"/>
                                      </p:stCondLst>
                                      <p:childTnLst>
                                        <p:set>
                                          <p:cBhvr>
                                            <p:cTn id="40" dur="1" fill="hold">
                                              <p:stCondLst>
                                                <p:cond delay="0"/>
                                              </p:stCondLst>
                                            </p:cTn>
                                            <p:tgtEl>
                                              <p:spTgt spid="53"/>
                                            </p:tgtEl>
                                            <p:attrNameLst>
                                              <p:attrName>style.visibility</p:attrName>
                                            </p:attrNameLst>
                                          </p:cBhvr>
                                          <p:to>
                                            <p:strVal val="visible"/>
                                          </p:to>
                                        </p:set>
                                        <p:animEffect transition="in" filter="fade">
                                          <p:cBhvr>
                                            <p:cTn id="41" dur="300"/>
                                            <p:tgtEl>
                                              <p:spTgt spid="53"/>
                                            </p:tgtEl>
                                          </p:cBhvr>
                                        </p:animEffect>
                                      </p:childTnLst>
                                    </p:cTn>
                                  </p:par>
                                  <p:par>
                                    <p:cTn id="42" presetID="10" presetClass="entr" presetSubtype="0" fill="hold" nodeType="withEffect">
                                      <p:stCondLst>
                                        <p:cond delay="1600"/>
                                      </p:stCondLst>
                                      <p:childTnLst>
                                        <p:set>
                                          <p:cBhvr>
                                            <p:cTn id="43" dur="1" fill="hold">
                                              <p:stCondLst>
                                                <p:cond delay="0"/>
                                              </p:stCondLst>
                                            </p:cTn>
                                            <p:tgtEl>
                                              <p:spTgt spid="55"/>
                                            </p:tgtEl>
                                            <p:attrNameLst>
                                              <p:attrName>style.visibility</p:attrName>
                                            </p:attrNameLst>
                                          </p:cBhvr>
                                          <p:to>
                                            <p:strVal val="visible"/>
                                          </p:to>
                                        </p:set>
                                        <p:animEffect transition="in" filter="fade">
                                          <p:cBhvr>
                                            <p:cTn id="44" dur="3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1+#ppt_w/2"/>
                                              </p:val>
                                            </p:tav>
                                            <p:tav tm="100000">
                                              <p:val>
                                                <p:strVal val="#ppt_x"/>
                                              </p:val>
                                            </p:tav>
                                          </p:tavLst>
                                        </p:anim>
                                        <p:anim calcmode="lin" valueType="num">
                                          <p:cBhvr additive="base">
                                            <p:cTn id="8" dur="1500" fill="hold"/>
                                            <p:tgtEl>
                                              <p:spTgt spid="5"/>
                                            </p:tgtEl>
                                            <p:attrNameLst>
                                              <p:attrName>ppt_y</p:attrName>
                                            </p:attrNameLst>
                                          </p:cBhvr>
                                          <p:tavLst>
                                            <p:tav tm="0">
                                              <p:val>
                                                <p:strVal val="#ppt_y"/>
                                              </p:val>
                                            </p:tav>
                                            <p:tav tm="100000">
                                              <p:val>
                                                <p:strVal val="#ppt_y"/>
                                              </p:val>
                                            </p:tav>
                                          </p:tavLst>
                                        </p:anim>
                                      </p:childTnLst>
                                    </p:cTn>
                                  </p:par>
                                  <p:par>
                                    <p:cTn id="9" presetID="49" presetClass="entr" presetSubtype="0" decel="100000" fill="hold" nodeType="withEffect">
                                      <p:stCondLst>
                                        <p:cond delay="1000"/>
                                      </p:stCondLst>
                                      <p:childTnLst>
                                        <p:set>
                                          <p:cBhvr>
                                            <p:cTn id="10" dur="1" fill="hold">
                                              <p:stCondLst>
                                                <p:cond delay="0"/>
                                              </p:stCondLst>
                                            </p:cTn>
                                            <p:tgtEl>
                                              <p:spTgt spid="11"/>
                                            </p:tgtEl>
                                            <p:attrNameLst>
                                              <p:attrName>style.visibility</p:attrName>
                                            </p:attrNameLst>
                                          </p:cBhvr>
                                          <p:to>
                                            <p:strVal val="visible"/>
                                          </p:to>
                                        </p:set>
                                        <p:anim calcmode="lin" valueType="num">
                                          <p:cBhvr>
                                            <p:cTn id="11" dur="500" fill="hold"/>
                                            <p:tgtEl>
                                              <p:spTgt spid="11"/>
                                            </p:tgtEl>
                                            <p:attrNameLst>
                                              <p:attrName>ppt_w</p:attrName>
                                            </p:attrNameLst>
                                          </p:cBhvr>
                                          <p:tavLst>
                                            <p:tav tm="0">
                                              <p:val>
                                                <p:fltVal val="0"/>
                                              </p:val>
                                            </p:tav>
                                            <p:tav tm="100000">
                                              <p:val>
                                                <p:strVal val="#ppt_w"/>
                                              </p:val>
                                            </p:tav>
                                          </p:tavLst>
                                        </p:anim>
                                        <p:anim calcmode="lin" valueType="num">
                                          <p:cBhvr>
                                            <p:cTn id="12" dur="500" fill="hold"/>
                                            <p:tgtEl>
                                              <p:spTgt spid="11"/>
                                            </p:tgtEl>
                                            <p:attrNameLst>
                                              <p:attrName>ppt_h</p:attrName>
                                            </p:attrNameLst>
                                          </p:cBhvr>
                                          <p:tavLst>
                                            <p:tav tm="0">
                                              <p:val>
                                                <p:fltVal val="0"/>
                                              </p:val>
                                            </p:tav>
                                            <p:tav tm="100000">
                                              <p:val>
                                                <p:strVal val="#ppt_h"/>
                                              </p:val>
                                            </p:tav>
                                          </p:tavLst>
                                        </p:anim>
                                        <p:anim calcmode="lin" valueType="num">
                                          <p:cBhvr>
                                            <p:cTn id="13" dur="500" fill="hold"/>
                                            <p:tgtEl>
                                              <p:spTgt spid="11"/>
                                            </p:tgtEl>
                                            <p:attrNameLst>
                                              <p:attrName>style.rotation</p:attrName>
                                            </p:attrNameLst>
                                          </p:cBhvr>
                                          <p:tavLst>
                                            <p:tav tm="0">
                                              <p:val>
                                                <p:fltVal val="360"/>
                                              </p:val>
                                            </p:tav>
                                            <p:tav tm="100000">
                                              <p:val>
                                                <p:fltVal val="0"/>
                                              </p:val>
                                            </p:tav>
                                          </p:tavLst>
                                        </p:anim>
                                        <p:animEffect transition="in" filter="fade">
                                          <p:cBhvr>
                                            <p:cTn id="14" dur="500"/>
                                            <p:tgtEl>
                                              <p:spTgt spid="11"/>
                                            </p:tgtEl>
                                          </p:cBhvr>
                                        </p:animEffect>
                                      </p:childTnLst>
                                    </p:cTn>
                                  </p:par>
                                  <p:par>
                                    <p:cTn id="15" presetID="49" presetClass="entr" presetSubtype="0" decel="100000" fill="hold" nodeType="withEffect">
                                      <p:stCondLst>
                                        <p:cond delay="1100"/>
                                      </p:stCondLst>
                                      <p:childTnLst>
                                        <p:set>
                                          <p:cBhvr>
                                            <p:cTn id="16" dur="1" fill="hold">
                                              <p:stCondLst>
                                                <p:cond delay="0"/>
                                              </p:stCondLst>
                                            </p:cTn>
                                            <p:tgtEl>
                                              <p:spTgt spid="12"/>
                                            </p:tgtEl>
                                            <p:attrNameLst>
                                              <p:attrName>style.visibility</p:attrName>
                                            </p:attrNameLst>
                                          </p:cBhvr>
                                          <p:to>
                                            <p:strVal val="visible"/>
                                          </p:to>
                                        </p:set>
                                        <p:anim calcmode="lin" valueType="num">
                                          <p:cBhvr>
                                            <p:cTn id="17" dur="500" fill="hold"/>
                                            <p:tgtEl>
                                              <p:spTgt spid="12"/>
                                            </p:tgtEl>
                                            <p:attrNameLst>
                                              <p:attrName>ppt_w</p:attrName>
                                            </p:attrNameLst>
                                          </p:cBhvr>
                                          <p:tavLst>
                                            <p:tav tm="0">
                                              <p:val>
                                                <p:fltVal val="0"/>
                                              </p:val>
                                            </p:tav>
                                            <p:tav tm="100000">
                                              <p:val>
                                                <p:strVal val="#ppt_w"/>
                                              </p:val>
                                            </p:tav>
                                          </p:tavLst>
                                        </p:anim>
                                        <p:anim calcmode="lin" valueType="num">
                                          <p:cBhvr>
                                            <p:cTn id="18" dur="500" fill="hold"/>
                                            <p:tgtEl>
                                              <p:spTgt spid="12"/>
                                            </p:tgtEl>
                                            <p:attrNameLst>
                                              <p:attrName>ppt_h</p:attrName>
                                            </p:attrNameLst>
                                          </p:cBhvr>
                                          <p:tavLst>
                                            <p:tav tm="0">
                                              <p:val>
                                                <p:fltVal val="0"/>
                                              </p:val>
                                            </p:tav>
                                            <p:tav tm="100000">
                                              <p:val>
                                                <p:strVal val="#ppt_h"/>
                                              </p:val>
                                            </p:tav>
                                          </p:tavLst>
                                        </p:anim>
                                        <p:anim calcmode="lin" valueType="num">
                                          <p:cBhvr>
                                            <p:cTn id="19" dur="500" fill="hold"/>
                                            <p:tgtEl>
                                              <p:spTgt spid="12"/>
                                            </p:tgtEl>
                                            <p:attrNameLst>
                                              <p:attrName>style.rotation</p:attrName>
                                            </p:attrNameLst>
                                          </p:cBhvr>
                                          <p:tavLst>
                                            <p:tav tm="0">
                                              <p:val>
                                                <p:fltVal val="360"/>
                                              </p:val>
                                            </p:tav>
                                            <p:tav tm="100000">
                                              <p:val>
                                                <p:fltVal val="0"/>
                                              </p:val>
                                            </p:tav>
                                          </p:tavLst>
                                        </p:anim>
                                        <p:animEffect transition="in" filter="fade">
                                          <p:cBhvr>
                                            <p:cTn id="20" dur="500"/>
                                            <p:tgtEl>
                                              <p:spTgt spid="12"/>
                                            </p:tgtEl>
                                          </p:cBhvr>
                                        </p:animEffect>
                                      </p:childTnLst>
                                    </p:cTn>
                                  </p:par>
                                  <p:par>
                                    <p:cTn id="21" presetID="49" presetClass="entr" presetSubtype="0" decel="100000" fill="hold" nodeType="withEffect">
                                      <p:stCondLst>
                                        <p:cond delay="1200"/>
                                      </p:stCondLst>
                                      <p:childTnLst>
                                        <p:set>
                                          <p:cBhvr>
                                            <p:cTn id="22" dur="1" fill="hold">
                                              <p:stCondLst>
                                                <p:cond delay="0"/>
                                              </p:stCondLst>
                                            </p:cTn>
                                            <p:tgtEl>
                                              <p:spTgt spid="29"/>
                                            </p:tgtEl>
                                            <p:attrNameLst>
                                              <p:attrName>style.visibility</p:attrName>
                                            </p:attrNameLst>
                                          </p:cBhvr>
                                          <p:to>
                                            <p:strVal val="visible"/>
                                          </p:to>
                                        </p:set>
                                        <p:anim calcmode="lin" valueType="num">
                                          <p:cBhvr>
                                            <p:cTn id="23" dur="500" fill="hold"/>
                                            <p:tgtEl>
                                              <p:spTgt spid="29"/>
                                            </p:tgtEl>
                                            <p:attrNameLst>
                                              <p:attrName>ppt_w</p:attrName>
                                            </p:attrNameLst>
                                          </p:cBhvr>
                                          <p:tavLst>
                                            <p:tav tm="0">
                                              <p:val>
                                                <p:fltVal val="0"/>
                                              </p:val>
                                            </p:tav>
                                            <p:tav tm="100000">
                                              <p:val>
                                                <p:strVal val="#ppt_w"/>
                                              </p:val>
                                            </p:tav>
                                          </p:tavLst>
                                        </p:anim>
                                        <p:anim calcmode="lin" valueType="num">
                                          <p:cBhvr>
                                            <p:cTn id="24" dur="500" fill="hold"/>
                                            <p:tgtEl>
                                              <p:spTgt spid="29"/>
                                            </p:tgtEl>
                                            <p:attrNameLst>
                                              <p:attrName>ppt_h</p:attrName>
                                            </p:attrNameLst>
                                          </p:cBhvr>
                                          <p:tavLst>
                                            <p:tav tm="0">
                                              <p:val>
                                                <p:fltVal val="0"/>
                                              </p:val>
                                            </p:tav>
                                            <p:tav tm="100000">
                                              <p:val>
                                                <p:strVal val="#ppt_h"/>
                                              </p:val>
                                            </p:tav>
                                          </p:tavLst>
                                        </p:anim>
                                        <p:anim calcmode="lin" valueType="num">
                                          <p:cBhvr>
                                            <p:cTn id="25" dur="500" fill="hold"/>
                                            <p:tgtEl>
                                              <p:spTgt spid="29"/>
                                            </p:tgtEl>
                                            <p:attrNameLst>
                                              <p:attrName>style.rotation</p:attrName>
                                            </p:attrNameLst>
                                          </p:cBhvr>
                                          <p:tavLst>
                                            <p:tav tm="0">
                                              <p:val>
                                                <p:fltVal val="360"/>
                                              </p:val>
                                            </p:tav>
                                            <p:tav tm="100000">
                                              <p:val>
                                                <p:fltVal val="0"/>
                                              </p:val>
                                            </p:tav>
                                          </p:tavLst>
                                        </p:anim>
                                        <p:animEffect transition="in" filter="fade">
                                          <p:cBhvr>
                                            <p:cTn id="26" dur="500"/>
                                            <p:tgtEl>
                                              <p:spTgt spid="29"/>
                                            </p:tgtEl>
                                          </p:cBhvr>
                                        </p:animEffect>
                                      </p:childTnLst>
                                    </p:cTn>
                                  </p:par>
                                  <p:par>
                                    <p:cTn id="27" presetID="49" presetClass="entr" presetSubtype="0" decel="100000" fill="hold" nodeType="withEffect">
                                      <p:stCondLst>
                                        <p:cond delay="1300"/>
                                      </p:stCondLst>
                                      <p:childTnLst>
                                        <p:set>
                                          <p:cBhvr>
                                            <p:cTn id="28" dur="1" fill="hold">
                                              <p:stCondLst>
                                                <p:cond delay="0"/>
                                              </p:stCondLst>
                                            </p:cTn>
                                            <p:tgtEl>
                                              <p:spTgt spid="32"/>
                                            </p:tgtEl>
                                            <p:attrNameLst>
                                              <p:attrName>style.visibility</p:attrName>
                                            </p:attrNameLst>
                                          </p:cBhvr>
                                          <p:to>
                                            <p:strVal val="visible"/>
                                          </p:to>
                                        </p:set>
                                        <p:anim calcmode="lin" valueType="num">
                                          <p:cBhvr>
                                            <p:cTn id="29" dur="500" fill="hold"/>
                                            <p:tgtEl>
                                              <p:spTgt spid="32"/>
                                            </p:tgtEl>
                                            <p:attrNameLst>
                                              <p:attrName>ppt_w</p:attrName>
                                            </p:attrNameLst>
                                          </p:cBhvr>
                                          <p:tavLst>
                                            <p:tav tm="0">
                                              <p:val>
                                                <p:fltVal val="0"/>
                                              </p:val>
                                            </p:tav>
                                            <p:tav tm="100000">
                                              <p:val>
                                                <p:strVal val="#ppt_w"/>
                                              </p:val>
                                            </p:tav>
                                          </p:tavLst>
                                        </p:anim>
                                        <p:anim calcmode="lin" valueType="num">
                                          <p:cBhvr>
                                            <p:cTn id="30" dur="500" fill="hold"/>
                                            <p:tgtEl>
                                              <p:spTgt spid="32"/>
                                            </p:tgtEl>
                                            <p:attrNameLst>
                                              <p:attrName>ppt_h</p:attrName>
                                            </p:attrNameLst>
                                          </p:cBhvr>
                                          <p:tavLst>
                                            <p:tav tm="0">
                                              <p:val>
                                                <p:fltVal val="0"/>
                                              </p:val>
                                            </p:tav>
                                            <p:tav tm="100000">
                                              <p:val>
                                                <p:strVal val="#ppt_h"/>
                                              </p:val>
                                            </p:tav>
                                          </p:tavLst>
                                        </p:anim>
                                        <p:anim calcmode="lin" valueType="num">
                                          <p:cBhvr>
                                            <p:cTn id="31" dur="500" fill="hold"/>
                                            <p:tgtEl>
                                              <p:spTgt spid="32"/>
                                            </p:tgtEl>
                                            <p:attrNameLst>
                                              <p:attrName>style.rotation</p:attrName>
                                            </p:attrNameLst>
                                          </p:cBhvr>
                                          <p:tavLst>
                                            <p:tav tm="0">
                                              <p:val>
                                                <p:fltVal val="360"/>
                                              </p:val>
                                            </p:tav>
                                            <p:tav tm="100000">
                                              <p:val>
                                                <p:fltVal val="0"/>
                                              </p:val>
                                            </p:tav>
                                          </p:tavLst>
                                        </p:anim>
                                        <p:animEffect transition="in" filter="fade">
                                          <p:cBhvr>
                                            <p:cTn id="32" dur="500"/>
                                            <p:tgtEl>
                                              <p:spTgt spid="32"/>
                                            </p:tgtEl>
                                          </p:cBhvr>
                                        </p:animEffect>
                                      </p:childTnLst>
                                    </p:cTn>
                                  </p:par>
                                  <p:par>
                                    <p:cTn id="33" presetID="10" presetClass="entr" presetSubtype="0" fill="hold" nodeType="withEffect">
                                      <p:stCondLst>
                                        <p:cond delay="1300"/>
                                      </p:stCondLst>
                                      <p:childTnLst>
                                        <p:set>
                                          <p:cBhvr>
                                            <p:cTn id="34" dur="1" fill="hold">
                                              <p:stCondLst>
                                                <p:cond delay="0"/>
                                              </p:stCondLst>
                                            </p:cTn>
                                            <p:tgtEl>
                                              <p:spTgt spid="52"/>
                                            </p:tgtEl>
                                            <p:attrNameLst>
                                              <p:attrName>style.visibility</p:attrName>
                                            </p:attrNameLst>
                                          </p:cBhvr>
                                          <p:to>
                                            <p:strVal val="visible"/>
                                          </p:to>
                                        </p:set>
                                        <p:animEffect transition="in" filter="fade">
                                          <p:cBhvr>
                                            <p:cTn id="35" dur="300"/>
                                            <p:tgtEl>
                                              <p:spTgt spid="52"/>
                                            </p:tgtEl>
                                          </p:cBhvr>
                                        </p:animEffect>
                                      </p:childTnLst>
                                    </p:cTn>
                                  </p:par>
                                  <p:par>
                                    <p:cTn id="36" presetID="10" presetClass="entr" presetSubtype="0" fill="hold" nodeType="withEffect">
                                      <p:stCondLst>
                                        <p:cond delay="1400"/>
                                      </p:stCondLst>
                                      <p:childTnLst>
                                        <p:set>
                                          <p:cBhvr>
                                            <p:cTn id="37" dur="1" fill="hold">
                                              <p:stCondLst>
                                                <p:cond delay="0"/>
                                              </p:stCondLst>
                                            </p:cTn>
                                            <p:tgtEl>
                                              <p:spTgt spid="54"/>
                                            </p:tgtEl>
                                            <p:attrNameLst>
                                              <p:attrName>style.visibility</p:attrName>
                                            </p:attrNameLst>
                                          </p:cBhvr>
                                          <p:to>
                                            <p:strVal val="visible"/>
                                          </p:to>
                                        </p:set>
                                        <p:animEffect transition="in" filter="fade">
                                          <p:cBhvr>
                                            <p:cTn id="38" dur="300"/>
                                            <p:tgtEl>
                                              <p:spTgt spid="54"/>
                                            </p:tgtEl>
                                          </p:cBhvr>
                                        </p:animEffect>
                                      </p:childTnLst>
                                    </p:cTn>
                                  </p:par>
                                  <p:par>
                                    <p:cTn id="39" presetID="10" presetClass="entr" presetSubtype="0" fill="hold" nodeType="withEffect">
                                      <p:stCondLst>
                                        <p:cond delay="1500"/>
                                      </p:stCondLst>
                                      <p:childTnLst>
                                        <p:set>
                                          <p:cBhvr>
                                            <p:cTn id="40" dur="1" fill="hold">
                                              <p:stCondLst>
                                                <p:cond delay="0"/>
                                              </p:stCondLst>
                                            </p:cTn>
                                            <p:tgtEl>
                                              <p:spTgt spid="53"/>
                                            </p:tgtEl>
                                            <p:attrNameLst>
                                              <p:attrName>style.visibility</p:attrName>
                                            </p:attrNameLst>
                                          </p:cBhvr>
                                          <p:to>
                                            <p:strVal val="visible"/>
                                          </p:to>
                                        </p:set>
                                        <p:animEffect transition="in" filter="fade">
                                          <p:cBhvr>
                                            <p:cTn id="41" dur="300"/>
                                            <p:tgtEl>
                                              <p:spTgt spid="53"/>
                                            </p:tgtEl>
                                          </p:cBhvr>
                                        </p:animEffect>
                                      </p:childTnLst>
                                    </p:cTn>
                                  </p:par>
                                  <p:par>
                                    <p:cTn id="42" presetID="10" presetClass="entr" presetSubtype="0" fill="hold" nodeType="withEffect">
                                      <p:stCondLst>
                                        <p:cond delay="1600"/>
                                      </p:stCondLst>
                                      <p:childTnLst>
                                        <p:set>
                                          <p:cBhvr>
                                            <p:cTn id="43" dur="1" fill="hold">
                                              <p:stCondLst>
                                                <p:cond delay="0"/>
                                              </p:stCondLst>
                                            </p:cTn>
                                            <p:tgtEl>
                                              <p:spTgt spid="55"/>
                                            </p:tgtEl>
                                            <p:attrNameLst>
                                              <p:attrName>style.visibility</p:attrName>
                                            </p:attrNameLst>
                                          </p:cBhvr>
                                          <p:to>
                                            <p:strVal val="visible"/>
                                          </p:to>
                                        </p:set>
                                        <p:animEffect transition="in" filter="fade">
                                          <p:cBhvr>
                                            <p:cTn id="44" dur="3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mc:Fallback>
  </mc:AlternateContent>
</p:sld>
</file>

<file path=ppt/slides/slide23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7" name="Rectangle 56">
            <a:extLst>
              <a:ext uri="{FF2B5EF4-FFF2-40B4-BE49-F238E27FC236}">
                <a16:creationId xmlns:a16="http://schemas.microsoft.com/office/drawing/2014/main" id="{0E2E3C1D-4B71-418C-B5D4-14375A03C9DE}"/>
              </a:ext>
            </a:extLst>
          </p:cNvPr>
          <p:cNvSpPr/>
          <p:nvPr/>
        </p:nvSpPr>
        <p:spPr>
          <a:xfrm flipH="1">
            <a:off x="10121462" y="1603512"/>
            <a:ext cx="12376228" cy="10500126"/>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Rectangle 57">
            <a:extLst>
              <a:ext uri="{FF2B5EF4-FFF2-40B4-BE49-F238E27FC236}">
                <a16:creationId xmlns:a16="http://schemas.microsoft.com/office/drawing/2014/main" id="{F5CAC53B-2F2D-4B08-8EB6-D0BFFA3CD9D5}"/>
              </a:ext>
            </a:extLst>
          </p:cNvPr>
          <p:cNvSpPr/>
          <p:nvPr/>
        </p:nvSpPr>
        <p:spPr>
          <a:xfrm>
            <a:off x="16285901" y="3536831"/>
            <a:ext cx="4304331" cy="6228271"/>
          </a:xfrm>
          <a:prstGeom prst="rect">
            <a:avLst/>
          </a:prstGeom>
          <a:noFill/>
          <a:ln w="63500">
            <a:gradFill flip="none" rotWithShape="1">
              <a:gsLst>
                <a:gs pos="0">
                  <a:schemeClr val="accent2"/>
                </a:gs>
                <a:gs pos="100000">
                  <a:schemeClr val="accent3"/>
                </a:gs>
              </a:gsLst>
              <a:path path="circle">
                <a:fillToRect l="100000" t="100000"/>
              </a:path>
              <a:tileRect r="-100000" b="-100000"/>
            </a:gradFill>
          </a:ln>
          <a:effectLst>
            <a:outerShdw blurRad="190500" dist="266700" dir="2700000" algn="tl" rotWithShape="0">
              <a:schemeClr val="accent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TextBox 58">
            <a:extLst>
              <a:ext uri="{FF2B5EF4-FFF2-40B4-BE49-F238E27FC236}">
                <a16:creationId xmlns:a16="http://schemas.microsoft.com/office/drawing/2014/main" id="{96EE5AE8-A96E-4FC9-9E54-C838AAC7C304}"/>
              </a:ext>
            </a:extLst>
          </p:cNvPr>
          <p:cNvSpPr txBox="1"/>
          <p:nvPr/>
        </p:nvSpPr>
        <p:spPr>
          <a:xfrm>
            <a:off x="17044541" y="4501152"/>
            <a:ext cx="4767711" cy="4154984"/>
          </a:xfrm>
          <a:prstGeom prst="rect">
            <a:avLst/>
          </a:prstGeom>
          <a:noFill/>
        </p:spPr>
        <p:txBody>
          <a:bodyPr wrap="square" rtlCol="0">
            <a:spAutoFit/>
          </a:bodyPr>
          <a:lstStyle/>
          <a:p>
            <a:r>
              <a:rPr lang="en-US" sz="4400" b="1">
                <a:latin typeface="+mj-lt"/>
              </a:rPr>
              <a:t>Creating inspiring ideas and building brands that truly matter to people.</a:t>
            </a:r>
          </a:p>
        </p:txBody>
      </p:sp>
      <p:sp>
        <p:nvSpPr>
          <p:cNvPr id="3" name="Picture Placeholder 2">
            <a:extLst>
              <a:ext uri="{FF2B5EF4-FFF2-40B4-BE49-F238E27FC236}">
                <a16:creationId xmlns:a16="http://schemas.microsoft.com/office/drawing/2014/main" id="{1846DADF-2DF3-49EC-BAF8-13E93EF5A964}"/>
              </a:ext>
            </a:extLst>
          </p:cNvPr>
          <p:cNvSpPr>
            <a:spLocks noGrp="1"/>
          </p:cNvSpPr>
          <p:nvPr>
            <p:ph type="pic" sz="quarter" idx="12"/>
          </p:nvPr>
        </p:nvSpPr>
        <p:spPr/>
      </p:sp>
      <p:sp>
        <p:nvSpPr>
          <p:cNvPr id="5" name="Picture Placeholder 4">
            <a:extLst>
              <a:ext uri="{FF2B5EF4-FFF2-40B4-BE49-F238E27FC236}">
                <a16:creationId xmlns:a16="http://schemas.microsoft.com/office/drawing/2014/main" id="{AC68F8CB-FB6D-4EA1-A328-3054ED966982}"/>
              </a:ext>
            </a:extLst>
          </p:cNvPr>
          <p:cNvSpPr>
            <a:spLocks noGrp="1"/>
          </p:cNvSpPr>
          <p:nvPr>
            <p:ph type="pic" sz="quarter" idx="13"/>
          </p:nvPr>
        </p:nvSpPr>
        <p:spPr/>
      </p:sp>
      <p:sp>
        <p:nvSpPr>
          <p:cNvPr id="7" name="Picture Placeholder 6">
            <a:extLst>
              <a:ext uri="{FF2B5EF4-FFF2-40B4-BE49-F238E27FC236}">
                <a16:creationId xmlns:a16="http://schemas.microsoft.com/office/drawing/2014/main" id="{0F0F9680-D5DE-46A7-8655-EF84D2463BD6}"/>
              </a:ext>
            </a:extLst>
          </p:cNvPr>
          <p:cNvSpPr>
            <a:spLocks noGrp="1"/>
          </p:cNvSpPr>
          <p:nvPr>
            <p:ph type="pic" sz="quarter" idx="14"/>
          </p:nvPr>
        </p:nvSpPr>
        <p:spPr/>
      </p:sp>
      <p:sp>
        <p:nvSpPr>
          <p:cNvPr id="9" name="Picture Placeholder 8">
            <a:extLst>
              <a:ext uri="{FF2B5EF4-FFF2-40B4-BE49-F238E27FC236}">
                <a16:creationId xmlns:a16="http://schemas.microsoft.com/office/drawing/2014/main" id="{6D10374F-5B06-4F49-B472-3CC1BE3FC035}"/>
              </a:ext>
            </a:extLst>
          </p:cNvPr>
          <p:cNvSpPr>
            <a:spLocks noGrp="1"/>
          </p:cNvSpPr>
          <p:nvPr>
            <p:ph type="pic" sz="quarter" idx="15"/>
          </p:nvPr>
        </p:nvSpPr>
        <p:spPr/>
      </p:sp>
      <p:sp>
        <p:nvSpPr>
          <p:cNvPr id="11" name="Picture Placeholder 10">
            <a:extLst>
              <a:ext uri="{FF2B5EF4-FFF2-40B4-BE49-F238E27FC236}">
                <a16:creationId xmlns:a16="http://schemas.microsoft.com/office/drawing/2014/main" id="{C1C4046D-6740-4B8B-97A2-8BBD9178DC0B}"/>
              </a:ext>
            </a:extLst>
          </p:cNvPr>
          <p:cNvSpPr>
            <a:spLocks noGrp="1"/>
          </p:cNvSpPr>
          <p:nvPr>
            <p:ph type="pic" sz="quarter" idx="16"/>
          </p:nvPr>
        </p:nvSpPr>
        <p:spPr/>
      </p:sp>
      <p:sp>
        <p:nvSpPr>
          <p:cNvPr id="13" name="Picture Placeholder 12">
            <a:extLst>
              <a:ext uri="{FF2B5EF4-FFF2-40B4-BE49-F238E27FC236}">
                <a16:creationId xmlns:a16="http://schemas.microsoft.com/office/drawing/2014/main" id="{48F161E5-CC7F-4AEC-9605-9B690CA3456D}"/>
              </a:ext>
            </a:extLst>
          </p:cNvPr>
          <p:cNvSpPr>
            <a:spLocks noGrp="1"/>
          </p:cNvSpPr>
          <p:nvPr>
            <p:ph type="pic" sz="quarter" idx="17"/>
          </p:nvPr>
        </p:nvSpPr>
        <p:spPr/>
      </p:sp>
      <p:sp>
        <p:nvSpPr>
          <p:cNvPr id="15" name="Picture Placeholder 14">
            <a:extLst>
              <a:ext uri="{FF2B5EF4-FFF2-40B4-BE49-F238E27FC236}">
                <a16:creationId xmlns:a16="http://schemas.microsoft.com/office/drawing/2014/main" id="{D5DF9051-976F-41DC-8DD9-EB74B94B28F5}"/>
              </a:ext>
            </a:extLst>
          </p:cNvPr>
          <p:cNvSpPr>
            <a:spLocks noGrp="1"/>
          </p:cNvSpPr>
          <p:nvPr>
            <p:ph type="pic" sz="quarter" idx="18"/>
          </p:nvPr>
        </p:nvSpPr>
        <p:spPr/>
      </p:sp>
      <p:sp>
        <p:nvSpPr>
          <p:cNvPr id="17" name="Picture Placeholder 16">
            <a:extLst>
              <a:ext uri="{FF2B5EF4-FFF2-40B4-BE49-F238E27FC236}">
                <a16:creationId xmlns:a16="http://schemas.microsoft.com/office/drawing/2014/main" id="{B6791D9F-93FE-480B-8AE0-91D03BA3A682}"/>
              </a:ext>
            </a:extLst>
          </p:cNvPr>
          <p:cNvSpPr>
            <a:spLocks noGrp="1"/>
          </p:cNvSpPr>
          <p:nvPr>
            <p:ph type="pic" sz="quarter" idx="19"/>
          </p:nvPr>
        </p:nvSpPr>
        <p:spPr/>
      </p:sp>
      <p:sp>
        <p:nvSpPr>
          <p:cNvPr id="19" name="Picture Placeholder 18">
            <a:extLst>
              <a:ext uri="{FF2B5EF4-FFF2-40B4-BE49-F238E27FC236}">
                <a16:creationId xmlns:a16="http://schemas.microsoft.com/office/drawing/2014/main" id="{329EBF9D-7740-4745-BD85-4E9919193288}"/>
              </a:ext>
            </a:extLst>
          </p:cNvPr>
          <p:cNvSpPr>
            <a:spLocks noGrp="1"/>
          </p:cNvSpPr>
          <p:nvPr>
            <p:ph type="pic" sz="quarter" idx="20"/>
          </p:nvPr>
        </p:nvSpPr>
        <p:spPr/>
      </p:sp>
      <p:grpSp>
        <p:nvGrpSpPr>
          <p:cNvPr id="48" name="Group 47">
            <a:extLst>
              <a:ext uri="{FF2B5EF4-FFF2-40B4-BE49-F238E27FC236}">
                <a16:creationId xmlns:a16="http://schemas.microsoft.com/office/drawing/2014/main" id="{24F2DFBB-CF91-4274-B9A5-8A90FDB60F63}"/>
              </a:ext>
            </a:extLst>
          </p:cNvPr>
          <p:cNvGrpSpPr/>
          <p:nvPr/>
        </p:nvGrpSpPr>
        <p:grpSpPr>
          <a:xfrm>
            <a:off x="2287569" y="2872125"/>
            <a:ext cx="3191904" cy="1613574"/>
            <a:chOff x="2287569" y="2607138"/>
            <a:chExt cx="3191904" cy="1613574"/>
          </a:xfrm>
        </p:grpSpPr>
        <p:sp>
          <p:nvSpPr>
            <p:cNvPr id="49" name="TextBox 48">
              <a:extLst>
                <a:ext uri="{FF2B5EF4-FFF2-40B4-BE49-F238E27FC236}">
                  <a16:creationId xmlns:a16="http://schemas.microsoft.com/office/drawing/2014/main" id="{C3327AAA-21D1-44ED-86EF-7F4FD3535BE0}"/>
                </a:ext>
              </a:extLst>
            </p:cNvPr>
            <p:cNvSpPr txBox="1"/>
            <p:nvPr/>
          </p:nvSpPr>
          <p:spPr>
            <a:xfrm>
              <a:off x="2287569" y="2607138"/>
              <a:ext cx="2557110" cy="461665"/>
            </a:xfrm>
            <a:prstGeom prst="rect">
              <a:avLst/>
            </a:prstGeom>
            <a:noFill/>
          </p:spPr>
          <p:txBody>
            <a:bodyPr wrap="none" rtlCol="0">
              <a:spAutoFit/>
            </a:bodyPr>
            <a:lstStyle/>
            <a:p>
              <a:pPr algn="l"/>
              <a:r>
                <a:rPr lang="en-US" sz="2400" b="1">
                  <a:latin typeface="+mj-lt"/>
                </a:rPr>
                <a:t>Img.Name </a:t>
              </a:r>
              <a:r>
                <a:rPr lang="en-US" sz="2400" b="1">
                  <a:solidFill>
                    <a:schemeClr val="accent3"/>
                  </a:solidFill>
                  <a:latin typeface="+mj-lt"/>
                </a:rPr>
                <a:t>#001</a:t>
              </a:r>
            </a:p>
          </p:txBody>
        </p:sp>
        <p:sp>
          <p:nvSpPr>
            <p:cNvPr id="50" name="TextBox 49">
              <a:extLst>
                <a:ext uri="{FF2B5EF4-FFF2-40B4-BE49-F238E27FC236}">
                  <a16:creationId xmlns:a16="http://schemas.microsoft.com/office/drawing/2014/main" id="{0BA2C11D-8E27-4085-A20E-0B21BC0F93B0}"/>
                </a:ext>
              </a:extLst>
            </p:cNvPr>
            <p:cNvSpPr txBox="1"/>
            <p:nvPr/>
          </p:nvSpPr>
          <p:spPr>
            <a:xfrm>
              <a:off x="2287569" y="3297382"/>
              <a:ext cx="3191904" cy="923330"/>
            </a:xfrm>
            <a:prstGeom prst="rect">
              <a:avLst/>
            </a:prstGeom>
            <a:noFill/>
          </p:spPr>
          <p:txBody>
            <a:bodyPr wrap="square" rtlCol="0">
              <a:spAutoFit/>
            </a:bodyPr>
            <a:lstStyle/>
            <a:p>
              <a:r>
                <a:rPr lang="en-US"/>
                <a:t>Donec varius orci ligula, a elementum lorem rhoncus non. Vestibulum</a:t>
              </a:r>
            </a:p>
          </p:txBody>
        </p:sp>
      </p:grpSp>
      <p:grpSp>
        <p:nvGrpSpPr>
          <p:cNvPr id="51" name="Group 50">
            <a:extLst>
              <a:ext uri="{FF2B5EF4-FFF2-40B4-BE49-F238E27FC236}">
                <a16:creationId xmlns:a16="http://schemas.microsoft.com/office/drawing/2014/main" id="{F5C35D6A-7B70-4F00-A4D5-C8BBF2DACF3B}"/>
              </a:ext>
            </a:extLst>
          </p:cNvPr>
          <p:cNvGrpSpPr/>
          <p:nvPr/>
        </p:nvGrpSpPr>
        <p:grpSpPr>
          <a:xfrm>
            <a:off x="2287569" y="6051212"/>
            <a:ext cx="3191904" cy="1613574"/>
            <a:chOff x="2287569" y="2607138"/>
            <a:chExt cx="3191904" cy="1613574"/>
          </a:xfrm>
        </p:grpSpPr>
        <p:sp>
          <p:nvSpPr>
            <p:cNvPr id="52" name="TextBox 51">
              <a:extLst>
                <a:ext uri="{FF2B5EF4-FFF2-40B4-BE49-F238E27FC236}">
                  <a16:creationId xmlns:a16="http://schemas.microsoft.com/office/drawing/2014/main" id="{E56B8A0F-6A07-4466-9EA9-9C6D300CE539}"/>
                </a:ext>
              </a:extLst>
            </p:cNvPr>
            <p:cNvSpPr txBox="1"/>
            <p:nvPr/>
          </p:nvSpPr>
          <p:spPr>
            <a:xfrm>
              <a:off x="2287569" y="2607138"/>
              <a:ext cx="2557110" cy="461665"/>
            </a:xfrm>
            <a:prstGeom prst="rect">
              <a:avLst/>
            </a:prstGeom>
            <a:noFill/>
          </p:spPr>
          <p:txBody>
            <a:bodyPr wrap="none" rtlCol="0">
              <a:spAutoFit/>
            </a:bodyPr>
            <a:lstStyle/>
            <a:p>
              <a:pPr algn="l"/>
              <a:r>
                <a:rPr lang="en-US" sz="2400" b="1">
                  <a:latin typeface="+mj-lt"/>
                </a:rPr>
                <a:t>Img.Name </a:t>
              </a:r>
              <a:r>
                <a:rPr lang="en-US" sz="2400" b="1">
                  <a:solidFill>
                    <a:schemeClr val="accent3"/>
                  </a:solidFill>
                  <a:latin typeface="+mj-lt"/>
                </a:rPr>
                <a:t>#002</a:t>
              </a:r>
            </a:p>
          </p:txBody>
        </p:sp>
        <p:sp>
          <p:nvSpPr>
            <p:cNvPr id="53" name="TextBox 52">
              <a:extLst>
                <a:ext uri="{FF2B5EF4-FFF2-40B4-BE49-F238E27FC236}">
                  <a16:creationId xmlns:a16="http://schemas.microsoft.com/office/drawing/2014/main" id="{4C1AC7A0-5033-4685-A306-02B5AFDAFFE9}"/>
                </a:ext>
              </a:extLst>
            </p:cNvPr>
            <p:cNvSpPr txBox="1"/>
            <p:nvPr/>
          </p:nvSpPr>
          <p:spPr>
            <a:xfrm>
              <a:off x="2287569" y="3297382"/>
              <a:ext cx="3191904" cy="923330"/>
            </a:xfrm>
            <a:prstGeom prst="rect">
              <a:avLst/>
            </a:prstGeom>
            <a:noFill/>
          </p:spPr>
          <p:txBody>
            <a:bodyPr wrap="square" rtlCol="0">
              <a:spAutoFit/>
            </a:bodyPr>
            <a:lstStyle/>
            <a:p>
              <a:r>
                <a:rPr lang="en-US"/>
                <a:t>Donec varius orci ligula, a elementum lorem rhoncus non. Vestibulum non ex ligula.</a:t>
              </a:r>
            </a:p>
          </p:txBody>
        </p:sp>
      </p:grpSp>
      <p:grpSp>
        <p:nvGrpSpPr>
          <p:cNvPr id="54" name="Group 53">
            <a:extLst>
              <a:ext uri="{FF2B5EF4-FFF2-40B4-BE49-F238E27FC236}">
                <a16:creationId xmlns:a16="http://schemas.microsoft.com/office/drawing/2014/main" id="{AF59002E-4C7D-41F6-BE9D-492B2CA2FB06}"/>
              </a:ext>
            </a:extLst>
          </p:cNvPr>
          <p:cNvGrpSpPr/>
          <p:nvPr/>
        </p:nvGrpSpPr>
        <p:grpSpPr>
          <a:xfrm>
            <a:off x="2287569" y="9230300"/>
            <a:ext cx="3191904" cy="1336575"/>
            <a:chOff x="2287569" y="2607138"/>
            <a:chExt cx="3191904" cy="1336575"/>
          </a:xfrm>
        </p:grpSpPr>
        <p:sp>
          <p:nvSpPr>
            <p:cNvPr id="55" name="TextBox 54">
              <a:extLst>
                <a:ext uri="{FF2B5EF4-FFF2-40B4-BE49-F238E27FC236}">
                  <a16:creationId xmlns:a16="http://schemas.microsoft.com/office/drawing/2014/main" id="{17956D8A-7F27-4576-8A47-802B95F080B9}"/>
                </a:ext>
              </a:extLst>
            </p:cNvPr>
            <p:cNvSpPr txBox="1"/>
            <p:nvPr/>
          </p:nvSpPr>
          <p:spPr>
            <a:xfrm>
              <a:off x="2287569" y="2607138"/>
              <a:ext cx="2557110" cy="461665"/>
            </a:xfrm>
            <a:prstGeom prst="rect">
              <a:avLst/>
            </a:prstGeom>
            <a:noFill/>
          </p:spPr>
          <p:txBody>
            <a:bodyPr wrap="none" rtlCol="0">
              <a:spAutoFit/>
            </a:bodyPr>
            <a:lstStyle/>
            <a:p>
              <a:pPr algn="l"/>
              <a:r>
                <a:rPr lang="en-US" sz="2400" b="1">
                  <a:latin typeface="+mj-lt"/>
                </a:rPr>
                <a:t>Img.Name </a:t>
              </a:r>
              <a:r>
                <a:rPr lang="en-US" sz="2400" b="1">
                  <a:solidFill>
                    <a:schemeClr val="accent3"/>
                  </a:solidFill>
                  <a:latin typeface="+mj-lt"/>
                </a:rPr>
                <a:t>#003</a:t>
              </a:r>
            </a:p>
          </p:txBody>
        </p:sp>
        <p:sp>
          <p:nvSpPr>
            <p:cNvPr id="56" name="TextBox 55">
              <a:extLst>
                <a:ext uri="{FF2B5EF4-FFF2-40B4-BE49-F238E27FC236}">
                  <a16:creationId xmlns:a16="http://schemas.microsoft.com/office/drawing/2014/main" id="{A511BA9B-BB4D-4C6C-816F-521BDB312D89}"/>
                </a:ext>
              </a:extLst>
            </p:cNvPr>
            <p:cNvSpPr txBox="1"/>
            <p:nvPr/>
          </p:nvSpPr>
          <p:spPr>
            <a:xfrm>
              <a:off x="2287569" y="3297382"/>
              <a:ext cx="3191904" cy="646331"/>
            </a:xfrm>
            <a:prstGeom prst="rect">
              <a:avLst/>
            </a:prstGeom>
            <a:noFill/>
          </p:spPr>
          <p:txBody>
            <a:bodyPr wrap="square" rtlCol="0">
              <a:spAutoFit/>
            </a:bodyPr>
            <a:lstStyle/>
            <a:p>
              <a:r>
                <a:rPr lang="en-US"/>
                <a:t>Donec varius orci ligula, a elementum lorem rhoncus non. </a:t>
              </a:r>
            </a:p>
          </p:txBody>
        </p:sp>
      </p:grpSp>
    </p:spTree>
    <p:extLst>
      <p:ext uri="{BB962C8B-B14F-4D97-AF65-F5344CB8AC3E}">
        <p14:creationId xmlns:p14="http://schemas.microsoft.com/office/powerpoint/2010/main" val="153492614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58"/>
                                        </p:tgtEl>
                                        <p:attrNameLst>
                                          <p:attrName>style.visibility</p:attrName>
                                        </p:attrNameLst>
                                      </p:cBhvr>
                                      <p:to>
                                        <p:strVal val="visible"/>
                                      </p:to>
                                    </p:set>
                                    <p:anim calcmode="lin" valueType="num">
                                      <p:cBhvr additive="base">
                                        <p:cTn id="7" dur="1500" fill="hold"/>
                                        <p:tgtEl>
                                          <p:spTgt spid="58"/>
                                        </p:tgtEl>
                                        <p:attrNameLst>
                                          <p:attrName>ppt_x</p:attrName>
                                        </p:attrNameLst>
                                      </p:cBhvr>
                                      <p:tavLst>
                                        <p:tav tm="0">
                                          <p:val>
                                            <p:strVal val="#ppt_x"/>
                                          </p:val>
                                        </p:tav>
                                        <p:tav tm="100000">
                                          <p:val>
                                            <p:strVal val="#ppt_x"/>
                                          </p:val>
                                        </p:tav>
                                      </p:tavLst>
                                    </p:anim>
                                    <p:anim calcmode="lin" valueType="num">
                                      <p:cBhvr additive="base">
                                        <p:cTn id="8" dur="1500" fill="hold"/>
                                        <p:tgtEl>
                                          <p:spTgt spid="58"/>
                                        </p:tgtEl>
                                        <p:attrNameLst>
                                          <p:attrName>ppt_y</p:attrName>
                                        </p:attrNameLst>
                                      </p:cBhvr>
                                      <p:tavLst>
                                        <p:tav tm="0">
                                          <p:val>
                                            <p:strVal val="0-#ppt_h/2"/>
                                          </p:val>
                                        </p:tav>
                                        <p:tav tm="100000">
                                          <p:val>
                                            <p:strVal val="#ppt_y"/>
                                          </p:val>
                                        </p:tav>
                                      </p:tavLst>
                                    </p:anim>
                                  </p:childTnLst>
                                </p:cTn>
                              </p:par>
                              <p:par>
                                <p:cTn id="9" presetID="2" presetClass="entr" presetSubtype="8" decel="100000" fill="hold" nodeType="withEffect">
                                  <p:stCondLst>
                                    <p:cond delay="0"/>
                                  </p:stCondLst>
                                  <p:childTnLst>
                                    <p:set>
                                      <p:cBhvr>
                                        <p:cTn id="10" dur="1" fill="hold">
                                          <p:stCondLst>
                                            <p:cond delay="0"/>
                                          </p:stCondLst>
                                        </p:cTn>
                                        <p:tgtEl>
                                          <p:spTgt spid="48"/>
                                        </p:tgtEl>
                                        <p:attrNameLst>
                                          <p:attrName>style.visibility</p:attrName>
                                        </p:attrNameLst>
                                      </p:cBhvr>
                                      <p:to>
                                        <p:strVal val="visible"/>
                                      </p:to>
                                    </p:set>
                                    <p:anim calcmode="lin" valueType="num">
                                      <p:cBhvr additive="base">
                                        <p:cTn id="11" dur="1500" fill="hold"/>
                                        <p:tgtEl>
                                          <p:spTgt spid="48"/>
                                        </p:tgtEl>
                                        <p:attrNameLst>
                                          <p:attrName>ppt_x</p:attrName>
                                        </p:attrNameLst>
                                      </p:cBhvr>
                                      <p:tavLst>
                                        <p:tav tm="0">
                                          <p:val>
                                            <p:strVal val="0-#ppt_w/2"/>
                                          </p:val>
                                        </p:tav>
                                        <p:tav tm="100000">
                                          <p:val>
                                            <p:strVal val="#ppt_x"/>
                                          </p:val>
                                        </p:tav>
                                      </p:tavLst>
                                    </p:anim>
                                    <p:anim calcmode="lin" valueType="num">
                                      <p:cBhvr additive="base">
                                        <p:cTn id="12" dur="1500" fill="hold"/>
                                        <p:tgtEl>
                                          <p:spTgt spid="48"/>
                                        </p:tgtEl>
                                        <p:attrNameLst>
                                          <p:attrName>ppt_y</p:attrName>
                                        </p:attrNameLst>
                                      </p:cBhvr>
                                      <p:tavLst>
                                        <p:tav tm="0">
                                          <p:val>
                                            <p:strVal val="#ppt_y"/>
                                          </p:val>
                                        </p:tav>
                                        <p:tav tm="100000">
                                          <p:val>
                                            <p:strVal val="#ppt_y"/>
                                          </p:val>
                                        </p:tav>
                                      </p:tavLst>
                                    </p:anim>
                                  </p:childTnLst>
                                </p:cTn>
                              </p:par>
                              <p:par>
                                <p:cTn id="13" presetID="2" presetClass="entr" presetSubtype="8" decel="100000" fill="hold" nodeType="withEffect">
                                  <p:stCondLst>
                                    <p:cond delay="0"/>
                                  </p:stCondLst>
                                  <p:childTnLst>
                                    <p:set>
                                      <p:cBhvr>
                                        <p:cTn id="14" dur="1" fill="hold">
                                          <p:stCondLst>
                                            <p:cond delay="0"/>
                                          </p:stCondLst>
                                        </p:cTn>
                                        <p:tgtEl>
                                          <p:spTgt spid="51"/>
                                        </p:tgtEl>
                                        <p:attrNameLst>
                                          <p:attrName>style.visibility</p:attrName>
                                        </p:attrNameLst>
                                      </p:cBhvr>
                                      <p:to>
                                        <p:strVal val="visible"/>
                                      </p:to>
                                    </p:set>
                                    <p:anim calcmode="lin" valueType="num">
                                      <p:cBhvr additive="base">
                                        <p:cTn id="15" dur="1500" fill="hold"/>
                                        <p:tgtEl>
                                          <p:spTgt spid="51"/>
                                        </p:tgtEl>
                                        <p:attrNameLst>
                                          <p:attrName>ppt_x</p:attrName>
                                        </p:attrNameLst>
                                      </p:cBhvr>
                                      <p:tavLst>
                                        <p:tav tm="0">
                                          <p:val>
                                            <p:strVal val="0-#ppt_w/2"/>
                                          </p:val>
                                        </p:tav>
                                        <p:tav tm="100000">
                                          <p:val>
                                            <p:strVal val="#ppt_x"/>
                                          </p:val>
                                        </p:tav>
                                      </p:tavLst>
                                    </p:anim>
                                    <p:anim calcmode="lin" valueType="num">
                                      <p:cBhvr additive="base">
                                        <p:cTn id="16" dur="1500" fill="hold"/>
                                        <p:tgtEl>
                                          <p:spTgt spid="51"/>
                                        </p:tgtEl>
                                        <p:attrNameLst>
                                          <p:attrName>ppt_y</p:attrName>
                                        </p:attrNameLst>
                                      </p:cBhvr>
                                      <p:tavLst>
                                        <p:tav tm="0">
                                          <p:val>
                                            <p:strVal val="#ppt_y"/>
                                          </p:val>
                                        </p:tav>
                                        <p:tav tm="100000">
                                          <p:val>
                                            <p:strVal val="#ppt_y"/>
                                          </p:val>
                                        </p:tav>
                                      </p:tavLst>
                                    </p:anim>
                                  </p:childTnLst>
                                </p:cTn>
                              </p:par>
                              <p:par>
                                <p:cTn id="17" presetID="2" presetClass="entr" presetSubtype="8" decel="100000" fill="hold" nodeType="withEffect">
                                  <p:stCondLst>
                                    <p:cond delay="0"/>
                                  </p:stCondLst>
                                  <p:childTnLst>
                                    <p:set>
                                      <p:cBhvr>
                                        <p:cTn id="18" dur="1" fill="hold">
                                          <p:stCondLst>
                                            <p:cond delay="0"/>
                                          </p:stCondLst>
                                        </p:cTn>
                                        <p:tgtEl>
                                          <p:spTgt spid="54"/>
                                        </p:tgtEl>
                                        <p:attrNameLst>
                                          <p:attrName>style.visibility</p:attrName>
                                        </p:attrNameLst>
                                      </p:cBhvr>
                                      <p:to>
                                        <p:strVal val="visible"/>
                                      </p:to>
                                    </p:set>
                                    <p:anim calcmode="lin" valueType="num">
                                      <p:cBhvr additive="base">
                                        <p:cTn id="19" dur="1500" fill="hold"/>
                                        <p:tgtEl>
                                          <p:spTgt spid="54"/>
                                        </p:tgtEl>
                                        <p:attrNameLst>
                                          <p:attrName>ppt_x</p:attrName>
                                        </p:attrNameLst>
                                      </p:cBhvr>
                                      <p:tavLst>
                                        <p:tav tm="0">
                                          <p:val>
                                            <p:strVal val="0-#ppt_w/2"/>
                                          </p:val>
                                        </p:tav>
                                        <p:tav tm="100000">
                                          <p:val>
                                            <p:strVal val="#ppt_x"/>
                                          </p:val>
                                        </p:tav>
                                      </p:tavLst>
                                    </p:anim>
                                    <p:anim calcmode="lin" valueType="num">
                                      <p:cBhvr additive="base">
                                        <p:cTn id="20" dur="1500" fill="hold"/>
                                        <p:tgtEl>
                                          <p:spTgt spid="54"/>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0"/>
                                  </p:stCondLst>
                                  <p:childTnLst>
                                    <p:set>
                                      <p:cBhvr>
                                        <p:cTn id="22" dur="1" fill="hold">
                                          <p:stCondLst>
                                            <p:cond delay="0"/>
                                          </p:stCondLst>
                                        </p:cTn>
                                        <p:tgtEl>
                                          <p:spTgt spid="59"/>
                                        </p:tgtEl>
                                        <p:attrNameLst>
                                          <p:attrName>style.visibility</p:attrName>
                                        </p:attrNameLst>
                                      </p:cBhvr>
                                      <p:to>
                                        <p:strVal val="visible"/>
                                      </p:to>
                                    </p:set>
                                    <p:anim calcmode="lin" valueType="num">
                                      <p:cBhvr additive="base">
                                        <p:cTn id="23" dur="1500" fill="hold"/>
                                        <p:tgtEl>
                                          <p:spTgt spid="59"/>
                                        </p:tgtEl>
                                        <p:attrNameLst>
                                          <p:attrName>ppt_x</p:attrName>
                                        </p:attrNameLst>
                                      </p:cBhvr>
                                      <p:tavLst>
                                        <p:tav tm="0">
                                          <p:val>
                                            <p:strVal val="1+#ppt_w/2"/>
                                          </p:val>
                                        </p:tav>
                                        <p:tav tm="100000">
                                          <p:val>
                                            <p:strVal val="#ppt_x"/>
                                          </p:val>
                                        </p:tav>
                                      </p:tavLst>
                                    </p:anim>
                                    <p:anim calcmode="lin" valueType="num">
                                      <p:cBhvr additive="base">
                                        <p:cTn id="24" dur="1500" fill="hold"/>
                                        <p:tgtEl>
                                          <p:spTgt spid="59"/>
                                        </p:tgtEl>
                                        <p:attrNameLst>
                                          <p:attrName>ppt_y</p:attrName>
                                        </p:attrNameLst>
                                      </p:cBhvr>
                                      <p:tavLst>
                                        <p:tav tm="0">
                                          <p:val>
                                            <p:strVal val="#ppt_y"/>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57"/>
                                        </p:tgtEl>
                                        <p:attrNameLst>
                                          <p:attrName>style.visibility</p:attrName>
                                        </p:attrNameLst>
                                      </p:cBhvr>
                                      <p:to>
                                        <p:strVal val="visible"/>
                                      </p:to>
                                    </p:set>
                                    <p:anim calcmode="lin" valueType="num">
                                      <p:cBhvr additive="base">
                                        <p:cTn id="27" dur="1500" fill="hold"/>
                                        <p:tgtEl>
                                          <p:spTgt spid="57"/>
                                        </p:tgtEl>
                                        <p:attrNameLst>
                                          <p:attrName>ppt_x</p:attrName>
                                        </p:attrNameLst>
                                      </p:cBhvr>
                                      <p:tavLst>
                                        <p:tav tm="0">
                                          <p:val>
                                            <p:strVal val="#ppt_x"/>
                                          </p:val>
                                        </p:tav>
                                        <p:tav tm="100000">
                                          <p:val>
                                            <p:strVal val="#ppt_x"/>
                                          </p:val>
                                        </p:tav>
                                      </p:tavLst>
                                    </p:anim>
                                    <p:anim calcmode="lin" valueType="num">
                                      <p:cBhvr additive="base">
                                        <p:cTn id="28" dur="1500" fill="hold"/>
                                        <p:tgtEl>
                                          <p:spTgt spid="5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animBg="1"/>
      <p:bldP spid="58" grpId="0" animBg="1"/>
      <p:bldP spid="59" grpId="0"/>
    </p:bld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35">
            <a:extLst>
              <a:ext uri="{FF2B5EF4-FFF2-40B4-BE49-F238E27FC236}">
                <a16:creationId xmlns:a16="http://schemas.microsoft.com/office/drawing/2014/main" id="{856A53A8-4C1D-4BBF-BCF6-6D32EE7E5E03}"/>
              </a:ext>
            </a:extLst>
          </p:cNvPr>
          <p:cNvSpPr/>
          <p:nvPr/>
        </p:nvSpPr>
        <p:spPr>
          <a:xfrm flipH="1">
            <a:off x="1913160" y="1603512"/>
            <a:ext cx="7278137" cy="10500126"/>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2">
            <a:extLst>
              <a:ext uri="{FF2B5EF4-FFF2-40B4-BE49-F238E27FC236}">
                <a16:creationId xmlns:a16="http://schemas.microsoft.com/office/drawing/2014/main" id="{F5551F4E-844C-49C0-B386-D40772C31B7A}"/>
              </a:ext>
            </a:extLst>
          </p:cNvPr>
          <p:cNvSpPr>
            <a:spLocks noGrp="1"/>
          </p:cNvSpPr>
          <p:nvPr>
            <p:ph type="pic" sz="quarter" idx="12"/>
          </p:nvPr>
        </p:nvSpPr>
        <p:spPr/>
      </p:sp>
      <p:sp>
        <p:nvSpPr>
          <p:cNvPr id="5" name="Picture Placeholder 4">
            <a:extLst>
              <a:ext uri="{FF2B5EF4-FFF2-40B4-BE49-F238E27FC236}">
                <a16:creationId xmlns:a16="http://schemas.microsoft.com/office/drawing/2014/main" id="{075D699B-DF49-4EFF-9F3B-26A05D54B820}"/>
              </a:ext>
            </a:extLst>
          </p:cNvPr>
          <p:cNvSpPr>
            <a:spLocks noGrp="1"/>
          </p:cNvSpPr>
          <p:nvPr>
            <p:ph type="pic" sz="quarter" idx="13"/>
          </p:nvPr>
        </p:nvSpPr>
        <p:spPr/>
      </p:sp>
      <p:sp>
        <p:nvSpPr>
          <p:cNvPr id="7" name="Picture Placeholder 6">
            <a:extLst>
              <a:ext uri="{FF2B5EF4-FFF2-40B4-BE49-F238E27FC236}">
                <a16:creationId xmlns:a16="http://schemas.microsoft.com/office/drawing/2014/main" id="{D1CC5007-7463-4AE8-8827-0A40BEEA4402}"/>
              </a:ext>
            </a:extLst>
          </p:cNvPr>
          <p:cNvSpPr>
            <a:spLocks noGrp="1"/>
          </p:cNvSpPr>
          <p:nvPr>
            <p:ph type="pic" sz="quarter" idx="14"/>
          </p:nvPr>
        </p:nvSpPr>
        <p:spPr/>
      </p:sp>
      <p:sp>
        <p:nvSpPr>
          <p:cNvPr id="9" name="Picture Placeholder 8">
            <a:extLst>
              <a:ext uri="{FF2B5EF4-FFF2-40B4-BE49-F238E27FC236}">
                <a16:creationId xmlns:a16="http://schemas.microsoft.com/office/drawing/2014/main" id="{B456E759-9DD5-48BD-8FEC-807835812680}"/>
              </a:ext>
            </a:extLst>
          </p:cNvPr>
          <p:cNvSpPr>
            <a:spLocks noGrp="1"/>
          </p:cNvSpPr>
          <p:nvPr>
            <p:ph type="pic" sz="quarter" idx="15"/>
          </p:nvPr>
        </p:nvSpPr>
        <p:spPr/>
      </p:sp>
      <p:grpSp>
        <p:nvGrpSpPr>
          <p:cNvPr id="22" name="Group 21">
            <a:extLst>
              <a:ext uri="{FF2B5EF4-FFF2-40B4-BE49-F238E27FC236}">
                <a16:creationId xmlns:a16="http://schemas.microsoft.com/office/drawing/2014/main" id="{82324FDA-37B7-4B85-8059-78F6F92AF836}"/>
              </a:ext>
            </a:extLst>
          </p:cNvPr>
          <p:cNvGrpSpPr/>
          <p:nvPr/>
        </p:nvGrpSpPr>
        <p:grpSpPr>
          <a:xfrm>
            <a:off x="5834811" y="2175260"/>
            <a:ext cx="3191904" cy="1613574"/>
            <a:chOff x="2287569" y="2607138"/>
            <a:chExt cx="3191904" cy="1613574"/>
          </a:xfrm>
        </p:grpSpPr>
        <p:sp>
          <p:nvSpPr>
            <p:cNvPr id="23" name="TextBox 22">
              <a:extLst>
                <a:ext uri="{FF2B5EF4-FFF2-40B4-BE49-F238E27FC236}">
                  <a16:creationId xmlns:a16="http://schemas.microsoft.com/office/drawing/2014/main" id="{D75DAA26-9990-49D7-AA63-03178EF65BE3}"/>
                </a:ext>
              </a:extLst>
            </p:cNvPr>
            <p:cNvSpPr txBox="1"/>
            <p:nvPr/>
          </p:nvSpPr>
          <p:spPr>
            <a:xfrm>
              <a:off x="2287569" y="2607138"/>
              <a:ext cx="2557110" cy="461665"/>
            </a:xfrm>
            <a:prstGeom prst="rect">
              <a:avLst/>
            </a:prstGeom>
            <a:noFill/>
          </p:spPr>
          <p:txBody>
            <a:bodyPr wrap="none" rtlCol="0">
              <a:spAutoFit/>
            </a:bodyPr>
            <a:lstStyle/>
            <a:p>
              <a:pPr algn="l"/>
              <a:r>
                <a:rPr lang="en-US" sz="2400" b="1">
                  <a:solidFill>
                    <a:srgbClr val="172144"/>
                  </a:solidFill>
                  <a:latin typeface="+mj-lt"/>
                </a:rPr>
                <a:t>Img.Name </a:t>
              </a:r>
              <a:r>
                <a:rPr lang="en-US" sz="2400" b="1">
                  <a:solidFill>
                    <a:schemeClr val="accent3"/>
                  </a:solidFill>
                  <a:latin typeface="+mj-lt"/>
                </a:rPr>
                <a:t>#001</a:t>
              </a:r>
            </a:p>
          </p:txBody>
        </p:sp>
        <p:sp>
          <p:nvSpPr>
            <p:cNvPr id="24" name="TextBox 23">
              <a:extLst>
                <a:ext uri="{FF2B5EF4-FFF2-40B4-BE49-F238E27FC236}">
                  <a16:creationId xmlns:a16="http://schemas.microsoft.com/office/drawing/2014/main" id="{C0AE782C-F207-4693-AA68-FDE598D41203}"/>
                </a:ext>
              </a:extLst>
            </p:cNvPr>
            <p:cNvSpPr txBox="1"/>
            <p:nvPr/>
          </p:nvSpPr>
          <p:spPr>
            <a:xfrm>
              <a:off x="2287569" y="3297382"/>
              <a:ext cx="3191904" cy="923330"/>
            </a:xfrm>
            <a:prstGeom prst="rect">
              <a:avLst/>
            </a:prstGeom>
            <a:noFill/>
          </p:spPr>
          <p:txBody>
            <a:bodyPr wrap="square" rtlCol="0">
              <a:spAutoFit/>
            </a:bodyPr>
            <a:lstStyle/>
            <a:p>
              <a:r>
                <a:rPr lang="en-US">
                  <a:solidFill>
                    <a:srgbClr val="172144"/>
                  </a:solidFill>
                </a:rPr>
                <a:t>Donec varius orci ligula, a elementum lorem rhoncus non. Vestibulum</a:t>
              </a:r>
            </a:p>
          </p:txBody>
        </p:sp>
      </p:grpSp>
      <p:grpSp>
        <p:nvGrpSpPr>
          <p:cNvPr id="25" name="Group 24">
            <a:extLst>
              <a:ext uri="{FF2B5EF4-FFF2-40B4-BE49-F238E27FC236}">
                <a16:creationId xmlns:a16="http://schemas.microsoft.com/office/drawing/2014/main" id="{071FBD83-4DB1-43B8-94AA-C887FCBF4CFA}"/>
              </a:ext>
            </a:extLst>
          </p:cNvPr>
          <p:cNvGrpSpPr/>
          <p:nvPr/>
        </p:nvGrpSpPr>
        <p:grpSpPr>
          <a:xfrm>
            <a:off x="4261255" y="4759228"/>
            <a:ext cx="3191904" cy="1613574"/>
            <a:chOff x="2287569" y="2607138"/>
            <a:chExt cx="3191904" cy="1613574"/>
          </a:xfrm>
        </p:grpSpPr>
        <p:sp>
          <p:nvSpPr>
            <p:cNvPr id="26" name="TextBox 25">
              <a:extLst>
                <a:ext uri="{FF2B5EF4-FFF2-40B4-BE49-F238E27FC236}">
                  <a16:creationId xmlns:a16="http://schemas.microsoft.com/office/drawing/2014/main" id="{CDC2BB5D-A6C4-437A-A080-17CA56768D15}"/>
                </a:ext>
              </a:extLst>
            </p:cNvPr>
            <p:cNvSpPr txBox="1"/>
            <p:nvPr/>
          </p:nvSpPr>
          <p:spPr>
            <a:xfrm>
              <a:off x="2287569" y="2607138"/>
              <a:ext cx="2557110" cy="461665"/>
            </a:xfrm>
            <a:prstGeom prst="rect">
              <a:avLst/>
            </a:prstGeom>
            <a:noFill/>
          </p:spPr>
          <p:txBody>
            <a:bodyPr wrap="none" rtlCol="0">
              <a:spAutoFit/>
            </a:bodyPr>
            <a:lstStyle/>
            <a:p>
              <a:pPr algn="l"/>
              <a:r>
                <a:rPr lang="en-US" sz="2400" b="1">
                  <a:solidFill>
                    <a:srgbClr val="172144"/>
                  </a:solidFill>
                  <a:latin typeface="+mj-lt"/>
                </a:rPr>
                <a:t>Img.Name </a:t>
              </a:r>
              <a:r>
                <a:rPr lang="en-US" sz="2400" b="1">
                  <a:solidFill>
                    <a:schemeClr val="accent3"/>
                  </a:solidFill>
                  <a:latin typeface="+mj-lt"/>
                </a:rPr>
                <a:t>#002</a:t>
              </a:r>
            </a:p>
          </p:txBody>
        </p:sp>
        <p:sp>
          <p:nvSpPr>
            <p:cNvPr id="27" name="TextBox 26">
              <a:extLst>
                <a:ext uri="{FF2B5EF4-FFF2-40B4-BE49-F238E27FC236}">
                  <a16:creationId xmlns:a16="http://schemas.microsoft.com/office/drawing/2014/main" id="{B8DE3D71-DB9A-4C57-9359-88EC5D580919}"/>
                </a:ext>
              </a:extLst>
            </p:cNvPr>
            <p:cNvSpPr txBox="1"/>
            <p:nvPr/>
          </p:nvSpPr>
          <p:spPr>
            <a:xfrm>
              <a:off x="2287569" y="3297382"/>
              <a:ext cx="3191904" cy="923330"/>
            </a:xfrm>
            <a:prstGeom prst="rect">
              <a:avLst/>
            </a:prstGeom>
            <a:noFill/>
          </p:spPr>
          <p:txBody>
            <a:bodyPr wrap="square" rtlCol="0">
              <a:spAutoFit/>
            </a:bodyPr>
            <a:lstStyle/>
            <a:p>
              <a:r>
                <a:rPr lang="en-US">
                  <a:solidFill>
                    <a:srgbClr val="172144"/>
                  </a:solidFill>
                </a:rPr>
                <a:t>Donec varius orci ligula, a elementum lorem rhoncus non. Vestibulum</a:t>
              </a:r>
            </a:p>
          </p:txBody>
        </p:sp>
      </p:grpSp>
      <p:grpSp>
        <p:nvGrpSpPr>
          <p:cNvPr id="28" name="Group 27">
            <a:extLst>
              <a:ext uri="{FF2B5EF4-FFF2-40B4-BE49-F238E27FC236}">
                <a16:creationId xmlns:a16="http://schemas.microsoft.com/office/drawing/2014/main" id="{5C3AB330-F3C2-4044-B035-7AA83D869A62}"/>
              </a:ext>
            </a:extLst>
          </p:cNvPr>
          <p:cNvGrpSpPr/>
          <p:nvPr/>
        </p:nvGrpSpPr>
        <p:grpSpPr>
          <a:xfrm>
            <a:off x="5834811" y="7220225"/>
            <a:ext cx="3191904" cy="1613574"/>
            <a:chOff x="2287569" y="2607138"/>
            <a:chExt cx="3191904" cy="1613574"/>
          </a:xfrm>
        </p:grpSpPr>
        <p:sp>
          <p:nvSpPr>
            <p:cNvPr id="29" name="TextBox 28">
              <a:extLst>
                <a:ext uri="{FF2B5EF4-FFF2-40B4-BE49-F238E27FC236}">
                  <a16:creationId xmlns:a16="http://schemas.microsoft.com/office/drawing/2014/main" id="{4E485B39-8D3B-4926-8A4B-57E595EBDE45}"/>
                </a:ext>
              </a:extLst>
            </p:cNvPr>
            <p:cNvSpPr txBox="1"/>
            <p:nvPr/>
          </p:nvSpPr>
          <p:spPr>
            <a:xfrm>
              <a:off x="2287569" y="2607138"/>
              <a:ext cx="2557110" cy="461665"/>
            </a:xfrm>
            <a:prstGeom prst="rect">
              <a:avLst/>
            </a:prstGeom>
            <a:noFill/>
          </p:spPr>
          <p:txBody>
            <a:bodyPr wrap="none" rtlCol="0">
              <a:spAutoFit/>
            </a:bodyPr>
            <a:lstStyle/>
            <a:p>
              <a:pPr algn="l"/>
              <a:r>
                <a:rPr lang="en-US" sz="2400" b="1">
                  <a:solidFill>
                    <a:srgbClr val="172144"/>
                  </a:solidFill>
                  <a:latin typeface="+mj-lt"/>
                </a:rPr>
                <a:t>Img.Name </a:t>
              </a:r>
              <a:r>
                <a:rPr lang="en-US" sz="2400" b="1">
                  <a:solidFill>
                    <a:schemeClr val="accent3"/>
                  </a:solidFill>
                  <a:latin typeface="+mj-lt"/>
                </a:rPr>
                <a:t>#003</a:t>
              </a:r>
            </a:p>
          </p:txBody>
        </p:sp>
        <p:sp>
          <p:nvSpPr>
            <p:cNvPr id="30" name="TextBox 29">
              <a:extLst>
                <a:ext uri="{FF2B5EF4-FFF2-40B4-BE49-F238E27FC236}">
                  <a16:creationId xmlns:a16="http://schemas.microsoft.com/office/drawing/2014/main" id="{87BB2EF0-0974-43A5-AD0C-EF23C5ED545C}"/>
                </a:ext>
              </a:extLst>
            </p:cNvPr>
            <p:cNvSpPr txBox="1"/>
            <p:nvPr/>
          </p:nvSpPr>
          <p:spPr>
            <a:xfrm>
              <a:off x="2287569" y="3297382"/>
              <a:ext cx="3191904" cy="923330"/>
            </a:xfrm>
            <a:prstGeom prst="rect">
              <a:avLst/>
            </a:prstGeom>
            <a:noFill/>
          </p:spPr>
          <p:txBody>
            <a:bodyPr wrap="square" rtlCol="0">
              <a:spAutoFit/>
            </a:bodyPr>
            <a:lstStyle/>
            <a:p>
              <a:r>
                <a:rPr lang="en-US">
                  <a:solidFill>
                    <a:srgbClr val="172144"/>
                  </a:solidFill>
                </a:rPr>
                <a:t>Donec varius orci ligula, a elementum lorem rhoncus non. Vestibulum</a:t>
              </a:r>
            </a:p>
          </p:txBody>
        </p:sp>
      </p:grpSp>
      <p:grpSp>
        <p:nvGrpSpPr>
          <p:cNvPr id="31" name="Group 30">
            <a:extLst>
              <a:ext uri="{FF2B5EF4-FFF2-40B4-BE49-F238E27FC236}">
                <a16:creationId xmlns:a16="http://schemas.microsoft.com/office/drawing/2014/main" id="{90235024-D655-4C7A-9D15-B1FF941DB6D4}"/>
              </a:ext>
            </a:extLst>
          </p:cNvPr>
          <p:cNvGrpSpPr/>
          <p:nvPr/>
        </p:nvGrpSpPr>
        <p:grpSpPr>
          <a:xfrm>
            <a:off x="4261255" y="9804193"/>
            <a:ext cx="3191904" cy="1613574"/>
            <a:chOff x="2287569" y="2607138"/>
            <a:chExt cx="3191904" cy="1613574"/>
          </a:xfrm>
        </p:grpSpPr>
        <p:sp>
          <p:nvSpPr>
            <p:cNvPr id="32" name="TextBox 31">
              <a:extLst>
                <a:ext uri="{FF2B5EF4-FFF2-40B4-BE49-F238E27FC236}">
                  <a16:creationId xmlns:a16="http://schemas.microsoft.com/office/drawing/2014/main" id="{4389227D-43F7-4A60-9BC5-2DD97B76E07B}"/>
                </a:ext>
              </a:extLst>
            </p:cNvPr>
            <p:cNvSpPr txBox="1"/>
            <p:nvPr/>
          </p:nvSpPr>
          <p:spPr>
            <a:xfrm>
              <a:off x="2287569" y="2607138"/>
              <a:ext cx="2557110" cy="461665"/>
            </a:xfrm>
            <a:prstGeom prst="rect">
              <a:avLst/>
            </a:prstGeom>
            <a:noFill/>
          </p:spPr>
          <p:txBody>
            <a:bodyPr wrap="none" rtlCol="0">
              <a:spAutoFit/>
            </a:bodyPr>
            <a:lstStyle/>
            <a:p>
              <a:pPr algn="l"/>
              <a:r>
                <a:rPr lang="en-US" sz="2400" b="1">
                  <a:solidFill>
                    <a:srgbClr val="172144"/>
                  </a:solidFill>
                  <a:latin typeface="+mj-lt"/>
                </a:rPr>
                <a:t>Img.Name </a:t>
              </a:r>
              <a:r>
                <a:rPr lang="en-US" sz="2400" b="1">
                  <a:solidFill>
                    <a:schemeClr val="accent3"/>
                  </a:solidFill>
                  <a:latin typeface="+mj-lt"/>
                </a:rPr>
                <a:t>#004</a:t>
              </a:r>
            </a:p>
          </p:txBody>
        </p:sp>
        <p:sp>
          <p:nvSpPr>
            <p:cNvPr id="33" name="TextBox 32">
              <a:extLst>
                <a:ext uri="{FF2B5EF4-FFF2-40B4-BE49-F238E27FC236}">
                  <a16:creationId xmlns:a16="http://schemas.microsoft.com/office/drawing/2014/main" id="{8B23054C-415A-433D-9C77-4BE846349F67}"/>
                </a:ext>
              </a:extLst>
            </p:cNvPr>
            <p:cNvSpPr txBox="1"/>
            <p:nvPr/>
          </p:nvSpPr>
          <p:spPr>
            <a:xfrm>
              <a:off x="2287569" y="3297382"/>
              <a:ext cx="3191904" cy="923330"/>
            </a:xfrm>
            <a:prstGeom prst="rect">
              <a:avLst/>
            </a:prstGeom>
            <a:noFill/>
          </p:spPr>
          <p:txBody>
            <a:bodyPr wrap="square" rtlCol="0">
              <a:spAutoFit/>
            </a:bodyPr>
            <a:lstStyle/>
            <a:p>
              <a:r>
                <a:rPr lang="en-US">
                  <a:solidFill>
                    <a:srgbClr val="172144"/>
                  </a:solidFill>
                </a:rPr>
                <a:t>Donec varius orci ligula, a elementum lorem rhoncus non. Vestibulum</a:t>
              </a:r>
            </a:p>
          </p:txBody>
        </p:sp>
      </p:grpSp>
      <p:sp>
        <p:nvSpPr>
          <p:cNvPr id="34" name="Rectangle 33">
            <a:extLst>
              <a:ext uri="{FF2B5EF4-FFF2-40B4-BE49-F238E27FC236}">
                <a16:creationId xmlns:a16="http://schemas.microsoft.com/office/drawing/2014/main" id="{C063CB36-62AE-4C02-8EAA-00A2BBB1D34E}"/>
              </a:ext>
            </a:extLst>
          </p:cNvPr>
          <p:cNvSpPr/>
          <p:nvPr/>
        </p:nvSpPr>
        <p:spPr>
          <a:xfrm>
            <a:off x="15740669" y="2175260"/>
            <a:ext cx="4966138" cy="3641453"/>
          </a:xfrm>
          <a:prstGeom prst="rect">
            <a:avLst/>
          </a:prstGeom>
          <a:noFill/>
          <a:ln w="63500">
            <a:gradFill flip="none" rotWithShape="1">
              <a:gsLst>
                <a:gs pos="0">
                  <a:schemeClr val="accent2"/>
                </a:gs>
                <a:gs pos="100000">
                  <a:schemeClr val="accent3"/>
                </a:gs>
              </a:gsLst>
              <a:path path="circle">
                <a:fillToRect l="100000" t="100000"/>
              </a:path>
              <a:tileRect r="-100000" b="-100000"/>
            </a:gradFill>
          </a:ln>
          <a:effectLst>
            <a:outerShdw blurRad="190500" dist="266700" dir="2700000" algn="tl" rotWithShape="0">
              <a:schemeClr val="accent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TextBox 34">
            <a:extLst>
              <a:ext uri="{FF2B5EF4-FFF2-40B4-BE49-F238E27FC236}">
                <a16:creationId xmlns:a16="http://schemas.microsoft.com/office/drawing/2014/main" id="{640D72A6-9A7B-4E20-8C93-84959C9ACFC3}"/>
              </a:ext>
            </a:extLst>
          </p:cNvPr>
          <p:cNvSpPr txBox="1"/>
          <p:nvPr/>
        </p:nvSpPr>
        <p:spPr>
          <a:xfrm>
            <a:off x="16540045" y="2735802"/>
            <a:ext cx="4767711" cy="4154984"/>
          </a:xfrm>
          <a:prstGeom prst="rect">
            <a:avLst/>
          </a:prstGeom>
          <a:noFill/>
        </p:spPr>
        <p:txBody>
          <a:bodyPr wrap="square" rtlCol="0">
            <a:spAutoFit/>
          </a:bodyPr>
          <a:lstStyle/>
          <a:p>
            <a:r>
              <a:rPr lang="en-US" sz="4400" b="1">
                <a:latin typeface="+mj-lt"/>
              </a:rPr>
              <a:t>Creating inspiring ideas and building brands that truly matter to people.</a:t>
            </a:r>
          </a:p>
        </p:txBody>
      </p:sp>
      <p:sp>
        <p:nvSpPr>
          <p:cNvPr id="38" name="TextBox 37">
            <a:extLst>
              <a:ext uri="{FF2B5EF4-FFF2-40B4-BE49-F238E27FC236}">
                <a16:creationId xmlns:a16="http://schemas.microsoft.com/office/drawing/2014/main" id="{C2398A23-1D79-4973-A60C-EAD42035193B}"/>
              </a:ext>
            </a:extLst>
          </p:cNvPr>
          <p:cNvSpPr txBox="1"/>
          <p:nvPr/>
        </p:nvSpPr>
        <p:spPr>
          <a:xfrm>
            <a:off x="16540045" y="7645115"/>
            <a:ext cx="4166762" cy="1754326"/>
          </a:xfrm>
          <a:prstGeom prst="rect">
            <a:avLst/>
          </a:prstGeom>
          <a:noFill/>
        </p:spPr>
        <p:txBody>
          <a:bodyPr wrap="square" rtlCol="0">
            <a:spAutoFit/>
          </a:bodyPr>
          <a:lstStyle/>
          <a:p>
            <a:r>
              <a:rPr lang="en-US"/>
              <a:t>Pellentesque eget euismod velit, ac hendrerit magna. Etiam sit amet ipsum vehicula, feugiat neque sit amet, gravida ipsum. Nunc risus diam, posuere sed pretium at, dignissim ac dolor. Nunc sed sagittis velit. </a:t>
            </a:r>
          </a:p>
        </p:txBody>
      </p:sp>
      <p:sp>
        <p:nvSpPr>
          <p:cNvPr id="39" name="TextBox 38">
            <a:extLst>
              <a:ext uri="{FF2B5EF4-FFF2-40B4-BE49-F238E27FC236}">
                <a16:creationId xmlns:a16="http://schemas.microsoft.com/office/drawing/2014/main" id="{495644BF-DD38-49D8-8797-542361CAD9DD}"/>
              </a:ext>
            </a:extLst>
          </p:cNvPr>
          <p:cNvSpPr txBox="1"/>
          <p:nvPr/>
        </p:nvSpPr>
        <p:spPr>
          <a:xfrm>
            <a:off x="16643560" y="10094327"/>
            <a:ext cx="1368323" cy="400110"/>
          </a:xfrm>
          <a:prstGeom prst="rect">
            <a:avLst/>
          </a:prstGeom>
          <a:noFill/>
        </p:spPr>
        <p:txBody>
          <a:bodyPr wrap="none" lIns="0" rtlCol="0">
            <a:spAutoFit/>
          </a:bodyPr>
          <a:lstStyle/>
          <a:p>
            <a:pPr algn="l"/>
            <a:r>
              <a:rPr lang="en-US" sz="2000" b="1">
                <a:solidFill>
                  <a:schemeClr val="tx1">
                    <a:alpha val="66000"/>
                  </a:schemeClr>
                </a:solidFill>
                <a:latin typeface="+mj-lt"/>
              </a:rPr>
              <a:t>Keywords:</a:t>
            </a:r>
          </a:p>
        </p:txBody>
      </p:sp>
      <p:sp>
        <p:nvSpPr>
          <p:cNvPr id="40" name="TextBox 39">
            <a:extLst>
              <a:ext uri="{FF2B5EF4-FFF2-40B4-BE49-F238E27FC236}">
                <a16:creationId xmlns:a16="http://schemas.microsoft.com/office/drawing/2014/main" id="{3ADEA792-12F7-4D23-A798-336258BFB8E9}"/>
              </a:ext>
            </a:extLst>
          </p:cNvPr>
          <p:cNvSpPr txBox="1"/>
          <p:nvPr/>
        </p:nvSpPr>
        <p:spPr>
          <a:xfrm>
            <a:off x="16643560" y="10621774"/>
            <a:ext cx="814647"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Business</a:t>
            </a:r>
          </a:p>
        </p:txBody>
      </p:sp>
      <p:sp>
        <p:nvSpPr>
          <p:cNvPr id="41" name="TextBox 40">
            <a:extLst>
              <a:ext uri="{FF2B5EF4-FFF2-40B4-BE49-F238E27FC236}">
                <a16:creationId xmlns:a16="http://schemas.microsoft.com/office/drawing/2014/main" id="{1357280B-CB6D-4B51-BBF0-A0F99CE5F281}"/>
              </a:ext>
            </a:extLst>
          </p:cNvPr>
          <p:cNvSpPr txBox="1"/>
          <p:nvPr/>
        </p:nvSpPr>
        <p:spPr>
          <a:xfrm>
            <a:off x="17526330" y="10621774"/>
            <a:ext cx="815288"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Portfolio</a:t>
            </a:r>
          </a:p>
        </p:txBody>
      </p:sp>
      <p:sp>
        <p:nvSpPr>
          <p:cNvPr id="42" name="TextBox 41">
            <a:extLst>
              <a:ext uri="{FF2B5EF4-FFF2-40B4-BE49-F238E27FC236}">
                <a16:creationId xmlns:a16="http://schemas.microsoft.com/office/drawing/2014/main" id="{E0998E15-4A0D-40B6-8FC4-736CC235532A}"/>
              </a:ext>
            </a:extLst>
          </p:cNvPr>
          <p:cNvSpPr txBox="1"/>
          <p:nvPr/>
        </p:nvSpPr>
        <p:spPr>
          <a:xfrm>
            <a:off x="18409741" y="10621774"/>
            <a:ext cx="412292"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Art</a:t>
            </a:r>
          </a:p>
        </p:txBody>
      </p:sp>
      <p:sp>
        <p:nvSpPr>
          <p:cNvPr id="43" name="TextBox 42">
            <a:extLst>
              <a:ext uri="{FF2B5EF4-FFF2-40B4-BE49-F238E27FC236}">
                <a16:creationId xmlns:a16="http://schemas.microsoft.com/office/drawing/2014/main" id="{40FC4514-B5DD-4F5A-81BE-868450F9CFB1}"/>
              </a:ext>
            </a:extLst>
          </p:cNvPr>
          <p:cNvSpPr txBox="1"/>
          <p:nvPr/>
        </p:nvSpPr>
        <p:spPr>
          <a:xfrm>
            <a:off x="18890156" y="10621774"/>
            <a:ext cx="949299"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Discussion</a:t>
            </a:r>
          </a:p>
        </p:txBody>
      </p:sp>
      <p:sp>
        <p:nvSpPr>
          <p:cNvPr id="44" name="TextBox 43">
            <a:extLst>
              <a:ext uri="{FF2B5EF4-FFF2-40B4-BE49-F238E27FC236}">
                <a16:creationId xmlns:a16="http://schemas.microsoft.com/office/drawing/2014/main" id="{26CCA1A4-9E69-45B9-B763-7FDCCF9161FF}"/>
              </a:ext>
            </a:extLst>
          </p:cNvPr>
          <p:cNvSpPr txBox="1"/>
          <p:nvPr/>
        </p:nvSpPr>
        <p:spPr>
          <a:xfrm>
            <a:off x="19907578" y="10621774"/>
            <a:ext cx="585417"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Chart</a:t>
            </a:r>
          </a:p>
        </p:txBody>
      </p:sp>
      <p:sp>
        <p:nvSpPr>
          <p:cNvPr id="45" name="TextBox 44">
            <a:extLst>
              <a:ext uri="{FF2B5EF4-FFF2-40B4-BE49-F238E27FC236}">
                <a16:creationId xmlns:a16="http://schemas.microsoft.com/office/drawing/2014/main" id="{01E8966B-392F-4E0D-8E85-DF82E0FDD697}"/>
              </a:ext>
            </a:extLst>
          </p:cNvPr>
          <p:cNvSpPr txBox="1"/>
          <p:nvPr/>
        </p:nvSpPr>
        <p:spPr>
          <a:xfrm>
            <a:off x="20561118" y="10621774"/>
            <a:ext cx="542136"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Deck</a:t>
            </a:r>
          </a:p>
        </p:txBody>
      </p:sp>
    </p:spTree>
    <p:extLst>
      <p:ext uri="{BB962C8B-B14F-4D97-AF65-F5344CB8AC3E}">
        <p14:creationId xmlns:p14="http://schemas.microsoft.com/office/powerpoint/2010/main" val="1255752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1500" fill="hold"/>
                                        <p:tgtEl>
                                          <p:spTgt spid="34"/>
                                        </p:tgtEl>
                                        <p:attrNameLst>
                                          <p:attrName>ppt_x</p:attrName>
                                        </p:attrNameLst>
                                      </p:cBhvr>
                                      <p:tavLst>
                                        <p:tav tm="0">
                                          <p:val>
                                            <p:strVal val="#ppt_x"/>
                                          </p:val>
                                        </p:tav>
                                        <p:tav tm="100000">
                                          <p:val>
                                            <p:strVal val="#ppt_x"/>
                                          </p:val>
                                        </p:tav>
                                      </p:tavLst>
                                    </p:anim>
                                    <p:anim calcmode="lin" valueType="num">
                                      <p:cBhvr additive="base">
                                        <p:cTn id="8" dur="1500" fill="hold"/>
                                        <p:tgtEl>
                                          <p:spTgt spid="3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35"/>
                                        </p:tgtEl>
                                        <p:attrNameLst>
                                          <p:attrName>style.visibility</p:attrName>
                                        </p:attrNameLst>
                                      </p:cBhvr>
                                      <p:to>
                                        <p:strVal val="visible"/>
                                      </p:to>
                                    </p:set>
                                    <p:anim calcmode="lin" valueType="num">
                                      <p:cBhvr additive="base">
                                        <p:cTn id="11" dur="1500" fill="hold"/>
                                        <p:tgtEl>
                                          <p:spTgt spid="35"/>
                                        </p:tgtEl>
                                        <p:attrNameLst>
                                          <p:attrName>ppt_x</p:attrName>
                                        </p:attrNameLst>
                                      </p:cBhvr>
                                      <p:tavLst>
                                        <p:tav tm="0">
                                          <p:val>
                                            <p:strVal val="#ppt_x"/>
                                          </p:val>
                                        </p:tav>
                                        <p:tav tm="100000">
                                          <p:val>
                                            <p:strVal val="#ppt_x"/>
                                          </p:val>
                                        </p:tav>
                                      </p:tavLst>
                                    </p:anim>
                                    <p:anim calcmode="lin" valueType="num">
                                      <p:cBhvr additive="base">
                                        <p:cTn id="12" dur="1500" fill="hold"/>
                                        <p:tgtEl>
                                          <p:spTgt spid="35"/>
                                        </p:tgtEl>
                                        <p:attrNameLst>
                                          <p:attrName>ppt_y</p:attrName>
                                        </p:attrNameLst>
                                      </p:cBhvr>
                                      <p:tavLst>
                                        <p:tav tm="0">
                                          <p:val>
                                            <p:strVal val="0-#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38"/>
                                        </p:tgtEl>
                                        <p:attrNameLst>
                                          <p:attrName>style.visibility</p:attrName>
                                        </p:attrNameLst>
                                      </p:cBhvr>
                                      <p:to>
                                        <p:strVal val="visible"/>
                                      </p:to>
                                    </p:set>
                                    <p:anim calcmode="lin" valueType="num">
                                      <p:cBhvr additive="base">
                                        <p:cTn id="15" dur="1500" fill="hold"/>
                                        <p:tgtEl>
                                          <p:spTgt spid="38"/>
                                        </p:tgtEl>
                                        <p:attrNameLst>
                                          <p:attrName>ppt_x</p:attrName>
                                        </p:attrNameLst>
                                      </p:cBhvr>
                                      <p:tavLst>
                                        <p:tav tm="0">
                                          <p:val>
                                            <p:strVal val="#ppt_x"/>
                                          </p:val>
                                        </p:tav>
                                        <p:tav tm="100000">
                                          <p:val>
                                            <p:strVal val="#ppt_x"/>
                                          </p:val>
                                        </p:tav>
                                      </p:tavLst>
                                    </p:anim>
                                    <p:anim calcmode="lin" valueType="num">
                                      <p:cBhvr additive="base">
                                        <p:cTn id="16" dur="1500" fill="hold"/>
                                        <p:tgtEl>
                                          <p:spTgt spid="38"/>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39"/>
                                        </p:tgtEl>
                                        <p:attrNameLst>
                                          <p:attrName>style.visibility</p:attrName>
                                        </p:attrNameLst>
                                      </p:cBhvr>
                                      <p:to>
                                        <p:strVal val="visible"/>
                                      </p:to>
                                    </p:set>
                                    <p:anim calcmode="lin" valueType="num">
                                      <p:cBhvr additive="base">
                                        <p:cTn id="19" dur="1500" fill="hold"/>
                                        <p:tgtEl>
                                          <p:spTgt spid="39"/>
                                        </p:tgtEl>
                                        <p:attrNameLst>
                                          <p:attrName>ppt_x</p:attrName>
                                        </p:attrNameLst>
                                      </p:cBhvr>
                                      <p:tavLst>
                                        <p:tav tm="0">
                                          <p:val>
                                            <p:strVal val="#ppt_x"/>
                                          </p:val>
                                        </p:tav>
                                        <p:tav tm="100000">
                                          <p:val>
                                            <p:strVal val="#ppt_x"/>
                                          </p:val>
                                        </p:tav>
                                      </p:tavLst>
                                    </p:anim>
                                    <p:anim calcmode="lin" valueType="num">
                                      <p:cBhvr additive="base">
                                        <p:cTn id="20" dur="1500" fill="hold"/>
                                        <p:tgtEl>
                                          <p:spTgt spid="39"/>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40"/>
                                        </p:tgtEl>
                                        <p:attrNameLst>
                                          <p:attrName>style.visibility</p:attrName>
                                        </p:attrNameLst>
                                      </p:cBhvr>
                                      <p:to>
                                        <p:strVal val="visible"/>
                                      </p:to>
                                    </p:set>
                                    <p:anim calcmode="lin" valueType="num">
                                      <p:cBhvr additive="base">
                                        <p:cTn id="23" dur="1500" fill="hold"/>
                                        <p:tgtEl>
                                          <p:spTgt spid="40"/>
                                        </p:tgtEl>
                                        <p:attrNameLst>
                                          <p:attrName>ppt_x</p:attrName>
                                        </p:attrNameLst>
                                      </p:cBhvr>
                                      <p:tavLst>
                                        <p:tav tm="0">
                                          <p:val>
                                            <p:strVal val="#ppt_x"/>
                                          </p:val>
                                        </p:tav>
                                        <p:tav tm="100000">
                                          <p:val>
                                            <p:strVal val="#ppt_x"/>
                                          </p:val>
                                        </p:tav>
                                      </p:tavLst>
                                    </p:anim>
                                    <p:anim calcmode="lin" valueType="num">
                                      <p:cBhvr additive="base">
                                        <p:cTn id="24" dur="1500" fill="hold"/>
                                        <p:tgtEl>
                                          <p:spTgt spid="40"/>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41"/>
                                        </p:tgtEl>
                                        <p:attrNameLst>
                                          <p:attrName>style.visibility</p:attrName>
                                        </p:attrNameLst>
                                      </p:cBhvr>
                                      <p:to>
                                        <p:strVal val="visible"/>
                                      </p:to>
                                    </p:set>
                                    <p:anim calcmode="lin" valueType="num">
                                      <p:cBhvr additive="base">
                                        <p:cTn id="27" dur="1500" fill="hold"/>
                                        <p:tgtEl>
                                          <p:spTgt spid="41"/>
                                        </p:tgtEl>
                                        <p:attrNameLst>
                                          <p:attrName>ppt_x</p:attrName>
                                        </p:attrNameLst>
                                      </p:cBhvr>
                                      <p:tavLst>
                                        <p:tav tm="0">
                                          <p:val>
                                            <p:strVal val="#ppt_x"/>
                                          </p:val>
                                        </p:tav>
                                        <p:tav tm="100000">
                                          <p:val>
                                            <p:strVal val="#ppt_x"/>
                                          </p:val>
                                        </p:tav>
                                      </p:tavLst>
                                    </p:anim>
                                    <p:anim calcmode="lin" valueType="num">
                                      <p:cBhvr additive="base">
                                        <p:cTn id="28" dur="1500" fill="hold"/>
                                        <p:tgtEl>
                                          <p:spTgt spid="41"/>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43"/>
                                        </p:tgtEl>
                                        <p:attrNameLst>
                                          <p:attrName>style.visibility</p:attrName>
                                        </p:attrNameLst>
                                      </p:cBhvr>
                                      <p:to>
                                        <p:strVal val="visible"/>
                                      </p:to>
                                    </p:set>
                                    <p:anim calcmode="lin" valueType="num">
                                      <p:cBhvr additive="base">
                                        <p:cTn id="31" dur="1500" fill="hold"/>
                                        <p:tgtEl>
                                          <p:spTgt spid="43"/>
                                        </p:tgtEl>
                                        <p:attrNameLst>
                                          <p:attrName>ppt_x</p:attrName>
                                        </p:attrNameLst>
                                      </p:cBhvr>
                                      <p:tavLst>
                                        <p:tav tm="0">
                                          <p:val>
                                            <p:strVal val="#ppt_x"/>
                                          </p:val>
                                        </p:tav>
                                        <p:tav tm="100000">
                                          <p:val>
                                            <p:strVal val="#ppt_x"/>
                                          </p:val>
                                        </p:tav>
                                      </p:tavLst>
                                    </p:anim>
                                    <p:anim calcmode="lin" valueType="num">
                                      <p:cBhvr additive="base">
                                        <p:cTn id="32" dur="1500" fill="hold"/>
                                        <p:tgtEl>
                                          <p:spTgt spid="43"/>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0"/>
                                  </p:stCondLst>
                                  <p:childTnLst>
                                    <p:set>
                                      <p:cBhvr>
                                        <p:cTn id="34" dur="1" fill="hold">
                                          <p:stCondLst>
                                            <p:cond delay="0"/>
                                          </p:stCondLst>
                                        </p:cTn>
                                        <p:tgtEl>
                                          <p:spTgt spid="42"/>
                                        </p:tgtEl>
                                        <p:attrNameLst>
                                          <p:attrName>style.visibility</p:attrName>
                                        </p:attrNameLst>
                                      </p:cBhvr>
                                      <p:to>
                                        <p:strVal val="visible"/>
                                      </p:to>
                                    </p:set>
                                    <p:anim calcmode="lin" valueType="num">
                                      <p:cBhvr additive="base">
                                        <p:cTn id="35" dur="1500" fill="hold"/>
                                        <p:tgtEl>
                                          <p:spTgt spid="42"/>
                                        </p:tgtEl>
                                        <p:attrNameLst>
                                          <p:attrName>ppt_x</p:attrName>
                                        </p:attrNameLst>
                                      </p:cBhvr>
                                      <p:tavLst>
                                        <p:tav tm="0">
                                          <p:val>
                                            <p:strVal val="#ppt_x"/>
                                          </p:val>
                                        </p:tav>
                                        <p:tav tm="100000">
                                          <p:val>
                                            <p:strVal val="#ppt_x"/>
                                          </p:val>
                                        </p:tav>
                                      </p:tavLst>
                                    </p:anim>
                                    <p:anim calcmode="lin" valueType="num">
                                      <p:cBhvr additive="base">
                                        <p:cTn id="36" dur="1500" fill="hold"/>
                                        <p:tgtEl>
                                          <p:spTgt spid="42"/>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0"/>
                                  </p:stCondLst>
                                  <p:childTnLst>
                                    <p:set>
                                      <p:cBhvr>
                                        <p:cTn id="38" dur="1" fill="hold">
                                          <p:stCondLst>
                                            <p:cond delay="0"/>
                                          </p:stCondLst>
                                        </p:cTn>
                                        <p:tgtEl>
                                          <p:spTgt spid="44"/>
                                        </p:tgtEl>
                                        <p:attrNameLst>
                                          <p:attrName>style.visibility</p:attrName>
                                        </p:attrNameLst>
                                      </p:cBhvr>
                                      <p:to>
                                        <p:strVal val="visible"/>
                                      </p:to>
                                    </p:set>
                                    <p:anim calcmode="lin" valueType="num">
                                      <p:cBhvr additive="base">
                                        <p:cTn id="39" dur="1500" fill="hold"/>
                                        <p:tgtEl>
                                          <p:spTgt spid="44"/>
                                        </p:tgtEl>
                                        <p:attrNameLst>
                                          <p:attrName>ppt_x</p:attrName>
                                        </p:attrNameLst>
                                      </p:cBhvr>
                                      <p:tavLst>
                                        <p:tav tm="0">
                                          <p:val>
                                            <p:strVal val="#ppt_x"/>
                                          </p:val>
                                        </p:tav>
                                        <p:tav tm="100000">
                                          <p:val>
                                            <p:strVal val="#ppt_x"/>
                                          </p:val>
                                        </p:tav>
                                      </p:tavLst>
                                    </p:anim>
                                    <p:anim calcmode="lin" valueType="num">
                                      <p:cBhvr additive="base">
                                        <p:cTn id="40" dur="1500" fill="hold"/>
                                        <p:tgtEl>
                                          <p:spTgt spid="44"/>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0"/>
                                  </p:stCondLst>
                                  <p:childTnLst>
                                    <p:set>
                                      <p:cBhvr>
                                        <p:cTn id="42" dur="1" fill="hold">
                                          <p:stCondLst>
                                            <p:cond delay="0"/>
                                          </p:stCondLst>
                                        </p:cTn>
                                        <p:tgtEl>
                                          <p:spTgt spid="45"/>
                                        </p:tgtEl>
                                        <p:attrNameLst>
                                          <p:attrName>style.visibility</p:attrName>
                                        </p:attrNameLst>
                                      </p:cBhvr>
                                      <p:to>
                                        <p:strVal val="visible"/>
                                      </p:to>
                                    </p:set>
                                    <p:anim calcmode="lin" valueType="num">
                                      <p:cBhvr additive="base">
                                        <p:cTn id="43" dur="1500" fill="hold"/>
                                        <p:tgtEl>
                                          <p:spTgt spid="45"/>
                                        </p:tgtEl>
                                        <p:attrNameLst>
                                          <p:attrName>ppt_x</p:attrName>
                                        </p:attrNameLst>
                                      </p:cBhvr>
                                      <p:tavLst>
                                        <p:tav tm="0">
                                          <p:val>
                                            <p:strVal val="#ppt_x"/>
                                          </p:val>
                                        </p:tav>
                                        <p:tav tm="100000">
                                          <p:val>
                                            <p:strVal val="#ppt_x"/>
                                          </p:val>
                                        </p:tav>
                                      </p:tavLst>
                                    </p:anim>
                                    <p:anim calcmode="lin" valueType="num">
                                      <p:cBhvr additive="base">
                                        <p:cTn id="44" dur="1500" fill="hold"/>
                                        <p:tgtEl>
                                          <p:spTgt spid="45"/>
                                        </p:tgtEl>
                                        <p:attrNameLst>
                                          <p:attrName>ppt_y</p:attrName>
                                        </p:attrNameLst>
                                      </p:cBhvr>
                                      <p:tavLst>
                                        <p:tav tm="0">
                                          <p:val>
                                            <p:strVal val="1+#ppt_h/2"/>
                                          </p:val>
                                        </p:tav>
                                        <p:tav tm="100000">
                                          <p:val>
                                            <p:strVal val="#ppt_y"/>
                                          </p:val>
                                        </p:tav>
                                      </p:tavLst>
                                    </p:anim>
                                  </p:childTnLst>
                                </p:cTn>
                              </p:par>
                              <p:par>
                                <p:cTn id="45" presetID="2" presetClass="entr" presetSubtype="4" decel="100000" fill="hold" grpId="0" nodeType="withEffect">
                                  <p:stCondLst>
                                    <p:cond delay="0"/>
                                  </p:stCondLst>
                                  <p:childTnLst>
                                    <p:set>
                                      <p:cBhvr>
                                        <p:cTn id="46" dur="1" fill="hold">
                                          <p:stCondLst>
                                            <p:cond delay="0"/>
                                          </p:stCondLst>
                                        </p:cTn>
                                        <p:tgtEl>
                                          <p:spTgt spid="36"/>
                                        </p:tgtEl>
                                        <p:attrNameLst>
                                          <p:attrName>style.visibility</p:attrName>
                                        </p:attrNameLst>
                                      </p:cBhvr>
                                      <p:to>
                                        <p:strVal val="visible"/>
                                      </p:to>
                                    </p:set>
                                    <p:anim calcmode="lin" valueType="num">
                                      <p:cBhvr additive="base">
                                        <p:cTn id="47" dur="1500" fill="hold"/>
                                        <p:tgtEl>
                                          <p:spTgt spid="36"/>
                                        </p:tgtEl>
                                        <p:attrNameLst>
                                          <p:attrName>ppt_x</p:attrName>
                                        </p:attrNameLst>
                                      </p:cBhvr>
                                      <p:tavLst>
                                        <p:tav tm="0">
                                          <p:val>
                                            <p:strVal val="#ppt_x"/>
                                          </p:val>
                                        </p:tav>
                                        <p:tav tm="100000">
                                          <p:val>
                                            <p:strVal val="#ppt_x"/>
                                          </p:val>
                                        </p:tav>
                                      </p:tavLst>
                                    </p:anim>
                                    <p:anim calcmode="lin" valueType="num">
                                      <p:cBhvr additive="base">
                                        <p:cTn id="48" dur="1500" fill="hold"/>
                                        <p:tgtEl>
                                          <p:spTgt spid="36"/>
                                        </p:tgtEl>
                                        <p:attrNameLst>
                                          <p:attrName>ppt_y</p:attrName>
                                        </p:attrNameLst>
                                      </p:cBhvr>
                                      <p:tavLst>
                                        <p:tav tm="0">
                                          <p:val>
                                            <p:strVal val="1+#ppt_h/2"/>
                                          </p:val>
                                        </p:tav>
                                        <p:tav tm="100000">
                                          <p:val>
                                            <p:strVal val="#ppt_y"/>
                                          </p:val>
                                        </p:tav>
                                      </p:tavLst>
                                    </p:anim>
                                  </p:childTnLst>
                                </p:cTn>
                              </p:par>
                              <p:par>
                                <p:cTn id="49" presetID="2" presetClass="entr" presetSubtype="4" decel="100000" fill="hold" nodeType="withEffect">
                                  <p:stCondLst>
                                    <p:cond delay="100"/>
                                  </p:stCondLst>
                                  <p:childTnLst>
                                    <p:set>
                                      <p:cBhvr>
                                        <p:cTn id="50" dur="1" fill="hold">
                                          <p:stCondLst>
                                            <p:cond delay="0"/>
                                          </p:stCondLst>
                                        </p:cTn>
                                        <p:tgtEl>
                                          <p:spTgt spid="22"/>
                                        </p:tgtEl>
                                        <p:attrNameLst>
                                          <p:attrName>style.visibility</p:attrName>
                                        </p:attrNameLst>
                                      </p:cBhvr>
                                      <p:to>
                                        <p:strVal val="visible"/>
                                      </p:to>
                                    </p:set>
                                    <p:anim calcmode="lin" valueType="num">
                                      <p:cBhvr additive="base">
                                        <p:cTn id="51" dur="1500" fill="hold"/>
                                        <p:tgtEl>
                                          <p:spTgt spid="22"/>
                                        </p:tgtEl>
                                        <p:attrNameLst>
                                          <p:attrName>ppt_x</p:attrName>
                                        </p:attrNameLst>
                                      </p:cBhvr>
                                      <p:tavLst>
                                        <p:tav tm="0">
                                          <p:val>
                                            <p:strVal val="#ppt_x"/>
                                          </p:val>
                                        </p:tav>
                                        <p:tav tm="100000">
                                          <p:val>
                                            <p:strVal val="#ppt_x"/>
                                          </p:val>
                                        </p:tav>
                                      </p:tavLst>
                                    </p:anim>
                                    <p:anim calcmode="lin" valueType="num">
                                      <p:cBhvr additive="base">
                                        <p:cTn id="52" dur="1500" fill="hold"/>
                                        <p:tgtEl>
                                          <p:spTgt spid="22"/>
                                        </p:tgtEl>
                                        <p:attrNameLst>
                                          <p:attrName>ppt_y</p:attrName>
                                        </p:attrNameLst>
                                      </p:cBhvr>
                                      <p:tavLst>
                                        <p:tav tm="0">
                                          <p:val>
                                            <p:strVal val="1+#ppt_h/2"/>
                                          </p:val>
                                        </p:tav>
                                        <p:tav tm="100000">
                                          <p:val>
                                            <p:strVal val="#ppt_y"/>
                                          </p:val>
                                        </p:tav>
                                      </p:tavLst>
                                    </p:anim>
                                  </p:childTnLst>
                                </p:cTn>
                              </p:par>
                              <p:par>
                                <p:cTn id="53" presetID="2" presetClass="entr" presetSubtype="4" decel="100000" fill="hold" nodeType="withEffect">
                                  <p:stCondLst>
                                    <p:cond delay="200"/>
                                  </p:stCondLst>
                                  <p:childTnLst>
                                    <p:set>
                                      <p:cBhvr>
                                        <p:cTn id="54" dur="1" fill="hold">
                                          <p:stCondLst>
                                            <p:cond delay="0"/>
                                          </p:stCondLst>
                                        </p:cTn>
                                        <p:tgtEl>
                                          <p:spTgt spid="25"/>
                                        </p:tgtEl>
                                        <p:attrNameLst>
                                          <p:attrName>style.visibility</p:attrName>
                                        </p:attrNameLst>
                                      </p:cBhvr>
                                      <p:to>
                                        <p:strVal val="visible"/>
                                      </p:to>
                                    </p:set>
                                    <p:anim calcmode="lin" valueType="num">
                                      <p:cBhvr additive="base">
                                        <p:cTn id="55" dur="1500" fill="hold"/>
                                        <p:tgtEl>
                                          <p:spTgt spid="25"/>
                                        </p:tgtEl>
                                        <p:attrNameLst>
                                          <p:attrName>ppt_x</p:attrName>
                                        </p:attrNameLst>
                                      </p:cBhvr>
                                      <p:tavLst>
                                        <p:tav tm="0">
                                          <p:val>
                                            <p:strVal val="#ppt_x"/>
                                          </p:val>
                                        </p:tav>
                                        <p:tav tm="100000">
                                          <p:val>
                                            <p:strVal val="#ppt_x"/>
                                          </p:val>
                                        </p:tav>
                                      </p:tavLst>
                                    </p:anim>
                                    <p:anim calcmode="lin" valueType="num">
                                      <p:cBhvr additive="base">
                                        <p:cTn id="56" dur="1500" fill="hold"/>
                                        <p:tgtEl>
                                          <p:spTgt spid="25"/>
                                        </p:tgtEl>
                                        <p:attrNameLst>
                                          <p:attrName>ppt_y</p:attrName>
                                        </p:attrNameLst>
                                      </p:cBhvr>
                                      <p:tavLst>
                                        <p:tav tm="0">
                                          <p:val>
                                            <p:strVal val="1+#ppt_h/2"/>
                                          </p:val>
                                        </p:tav>
                                        <p:tav tm="100000">
                                          <p:val>
                                            <p:strVal val="#ppt_y"/>
                                          </p:val>
                                        </p:tav>
                                      </p:tavLst>
                                    </p:anim>
                                  </p:childTnLst>
                                </p:cTn>
                              </p:par>
                              <p:par>
                                <p:cTn id="57" presetID="2" presetClass="entr" presetSubtype="4" decel="100000" fill="hold" nodeType="withEffect">
                                  <p:stCondLst>
                                    <p:cond delay="300"/>
                                  </p:stCondLst>
                                  <p:childTnLst>
                                    <p:set>
                                      <p:cBhvr>
                                        <p:cTn id="58" dur="1" fill="hold">
                                          <p:stCondLst>
                                            <p:cond delay="0"/>
                                          </p:stCondLst>
                                        </p:cTn>
                                        <p:tgtEl>
                                          <p:spTgt spid="28"/>
                                        </p:tgtEl>
                                        <p:attrNameLst>
                                          <p:attrName>style.visibility</p:attrName>
                                        </p:attrNameLst>
                                      </p:cBhvr>
                                      <p:to>
                                        <p:strVal val="visible"/>
                                      </p:to>
                                    </p:set>
                                    <p:anim calcmode="lin" valueType="num">
                                      <p:cBhvr additive="base">
                                        <p:cTn id="59" dur="1500" fill="hold"/>
                                        <p:tgtEl>
                                          <p:spTgt spid="28"/>
                                        </p:tgtEl>
                                        <p:attrNameLst>
                                          <p:attrName>ppt_x</p:attrName>
                                        </p:attrNameLst>
                                      </p:cBhvr>
                                      <p:tavLst>
                                        <p:tav tm="0">
                                          <p:val>
                                            <p:strVal val="#ppt_x"/>
                                          </p:val>
                                        </p:tav>
                                        <p:tav tm="100000">
                                          <p:val>
                                            <p:strVal val="#ppt_x"/>
                                          </p:val>
                                        </p:tav>
                                      </p:tavLst>
                                    </p:anim>
                                    <p:anim calcmode="lin" valueType="num">
                                      <p:cBhvr additive="base">
                                        <p:cTn id="60" dur="1500" fill="hold"/>
                                        <p:tgtEl>
                                          <p:spTgt spid="28"/>
                                        </p:tgtEl>
                                        <p:attrNameLst>
                                          <p:attrName>ppt_y</p:attrName>
                                        </p:attrNameLst>
                                      </p:cBhvr>
                                      <p:tavLst>
                                        <p:tav tm="0">
                                          <p:val>
                                            <p:strVal val="1+#ppt_h/2"/>
                                          </p:val>
                                        </p:tav>
                                        <p:tav tm="100000">
                                          <p:val>
                                            <p:strVal val="#ppt_y"/>
                                          </p:val>
                                        </p:tav>
                                      </p:tavLst>
                                    </p:anim>
                                  </p:childTnLst>
                                </p:cTn>
                              </p:par>
                              <p:par>
                                <p:cTn id="61" presetID="2" presetClass="entr" presetSubtype="4" decel="100000" fill="hold" nodeType="withEffect">
                                  <p:stCondLst>
                                    <p:cond delay="400"/>
                                  </p:stCondLst>
                                  <p:childTnLst>
                                    <p:set>
                                      <p:cBhvr>
                                        <p:cTn id="62" dur="1" fill="hold">
                                          <p:stCondLst>
                                            <p:cond delay="0"/>
                                          </p:stCondLst>
                                        </p:cTn>
                                        <p:tgtEl>
                                          <p:spTgt spid="31"/>
                                        </p:tgtEl>
                                        <p:attrNameLst>
                                          <p:attrName>style.visibility</p:attrName>
                                        </p:attrNameLst>
                                      </p:cBhvr>
                                      <p:to>
                                        <p:strVal val="visible"/>
                                      </p:to>
                                    </p:set>
                                    <p:anim calcmode="lin" valueType="num">
                                      <p:cBhvr additive="base">
                                        <p:cTn id="63" dur="1500" fill="hold"/>
                                        <p:tgtEl>
                                          <p:spTgt spid="31"/>
                                        </p:tgtEl>
                                        <p:attrNameLst>
                                          <p:attrName>ppt_x</p:attrName>
                                        </p:attrNameLst>
                                      </p:cBhvr>
                                      <p:tavLst>
                                        <p:tav tm="0">
                                          <p:val>
                                            <p:strVal val="#ppt_x"/>
                                          </p:val>
                                        </p:tav>
                                        <p:tav tm="100000">
                                          <p:val>
                                            <p:strVal val="#ppt_x"/>
                                          </p:val>
                                        </p:tav>
                                      </p:tavLst>
                                    </p:anim>
                                    <p:anim calcmode="lin" valueType="num">
                                      <p:cBhvr additive="base">
                                        <p:cTn id="64" dur="1500" fill="hold"/>
                                        <p:tgtEl>
                                          <p:spTgt spid="3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34" grpId="0" animBg="1"/>
      <p:bldP spid="35" grpId="0"/>
      <p:bldP spid="38" grpId="0"/>
      <p:bldP spid="39" grpId="0"/>
      <p:bldP spid="40" grpId="0" animBg="1"/>
      <p:bldP spid="41" grpId="0" animBg="1"/>
      <p:bldP spid="42" grpId="0" animBg="1"/>
      <p:bldP spid="43" grpId="0" animBg="1"/>
      <p:bldP spid="44" grpId="0" animBg="1"/>
      <p:bldP spid="45" grpId="0" animBg="1"/>
    </p:bldLst>
  </p:timing>
</p:sld>
</file>

<file path=ppt/slides/slide23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6" name="Rectangle 35">
            <a:extLst>
              <a:ext uri="{FF2B5EF4-FFF2-40B4-BE49-F238E27FC236}">
                <a16:creationId xmlns:a16="http://schemas.microsoft.com/office/drawing/2014/main" id="{856A53A8-4C1D-4BBF-BCF6-6D32EE7E5E03}"/>
              </a:ext>
            </a:extLst>
          </p:cNvPr>
          <p:cNvSpPr/>
          <p:nvPr/>
        </p:nvSpPr>
        <p:spPr>
          <a:xfrm flipH="1">
            <a:off x="1913160" y="1603512"/>
            <a:ext cx="7278137" cy="10500126"/>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icture Placeholder 2">
            <a:extLst>
              <a:ext uri="{FF2B5EF4-FFF2-40B4-BE49-F238E27FC236}">
                <a16:creationId xmlns:a16="http://schemas.microsoft.com/office/drawing/2014/main" id="{BB47CCC0-2C52-4F55-B389-2A993A0B2C74}"/>
              </a:ext>
            </a:extLst>
          </p:cNvPr>
          <p:cNvSpPr>
            <a:spLocks noGrp="1"/>
          </p:cNvSpPr>
          <p:nvPr>
            <p:ph type="pic" sz="quarter" idx="12"/>
          </p:nvPr>
        </p:nvSpPr>
        <p:spPr/>
      </p:sp>
      <p:sp>
        <p:nvSpPr>
          <p:cNvPr id="5" name="Picture Placeholder 4">
            <a:extLst>
              <a:ext uri="{FF2B5EF4-FFF2-40B4-BE49-F238E27FC236}">
                <a16:creationId xmlns:a16="http://schemas.microsoft.com/office/drawing/2014/main" id="{45F61A7A-BA61-4194-B5F2-B6DDC5836D95}"/>
              </a:ext>
            </a:extLst>
          </p:cNvPr>
          <p:cNvSpPr>
            <a:spLocks noGrp="1"/>
          </p:cNvSpPr>
          <p:nvPr>
            <p:ph type="pic" sz="quarter" idx="13"/>
          </p:nvPr>
        </p:nvSpPr>
        <p:spPr/>
      </p:sp>
      <p:sp>
        <p:nvSpPr>
          <p:cNvPr id="7" name="Picture Placeholder 6">
            <a:extLst>
              <a:ext uri="{FF2B5EF4-FFF2-40B4-BE49-F238E27FC236}">
                <a16:creationId xmlns:a16="http://schemas.microsoft.com/office/drawing/2014/main" id="{3F6E0D87-89A2-4F9E-8A2E-FA9B9DF2366A}"/>
              </a:ext>
            </a:extLst>
          </p:cNvPr>
          <p:cNvSpPr>
            <a:spLocks noGrp="1"/>
          </p:cNvSpPr>
          <p:nvPr>
            <p:ph type="pic" sz="quarter" idx="14"/>
          </p:nvPr>
        </p:nvSpPr>
        <p:spPr/>
      </p:sp>
      <p:sp>
        <p:nvSpPr>
          <p:cNvPr id="9" name="Picture Placeholder 8">
            <a:extLst>
              <a:ext uri="{FF2B5EF4-FFF2-40B4-BE49-F238E27FC236}">
                <a16:creationId xmlns:a16="http://schemas.microsoft.com/office/drawing/2014/main" id="{A793AE42-41DD-464F-898C-7F1FBDDE1018}"/>
              </a:ext>
            </a:extLst>
          </p:cNvPr>
          <p:cNvSpPr>
            <a:spLocks noGrp="1"/>
          </p:cNvSpPr>
          <p:nvPr>
            <p:ph type="pic" sz="quarter" idx="15"/>
          </p:nvPr>
        </p:nvSpPr>
        <p:spPr/>
      </p:sp>
      <p:grpSp>
        <p:nvGrpSpPr>
          <p:cNvPr id="22" name="Group 21">
            <a:extLst>
              <a:ext uri="{FF2B5EF4-FFF2-40B4-BE49-F238E27FC236}">
                <a16:creationId xmlns:a16="http://schemas.microsoft.com/office/drawing/2014/main" id="{82324FDA-37B7-4B85-8059-78F6F92AF836}"/>
              </a:ext>
            </a:extLst>
          </p:cNvPr>
          <p:cNvGrpSpPr/>
          <p:nvPr/>
        </p:nvGrpSpPr>
        <p:grpSpPr>
          <a:xfrm>
            <a:off x="5834811" y="2175260"/>
            <a:ext cx="3191904" cy="1613574"/>
            <a:chOff x="2287569" y="2607138"/>
            <a:chExt cx="3191904" cy="1613574"/>
          </a:xfrm>
        </p:grpSpPr>
        <p:sp>
          <p:nvSpPr>
            <p:cNvPr id="23" name="TextBox 22">
              <a:extLst>
                <a:ext uri="{FF2B5EF4-FFF2-40B4-BE49-F238E27FC236}">
                  <a16:creationId xmlns:a16="http://schemas.microsoft.com/office/drawing/2014/main" id="{D75DAA26-9990-49D7-AA63-03178EF65BE3}"/>
                </a:ext>
              </a:extLst>
            </p:cNvPr>
            <p:cNvSpPr txBox="1"/>
            <p:nvPr/>
          </p:nvSpPr>
          <p:spPr>
            <a:xfrm>
              <a:off x="2287569" y="2607138"/>
              <a:ext cx="2557110" cy="461665"/>
            </a:xfrm>
            <a:prstGeom prst="rect">
              <a:avLst/>
            </a:prstGeom>
            <a:noFill/>
          </p:spPr>
          <p:txBody>
            <a:bodyPr wrap="none" rtlCol="0">
              <a:spAutoFit/>
            </a:bodyPr>
            <a:lstStyle/>
            <a:p>
              <a:pPr algn="l"/>
              <a:r>
                <a:rPr lang="en-US" sz="2400" b="1">
                  <a:solidFill>
                    <a:srgbClr val="172144"/>
                  </a:solidFill>
                  <a:latin typeface="+mj-lt"/>
                </a:rPr>
                <a:t>Img.Name </a:t>
              </a:r>
              <a:r>
                <a:rPr lang="en-US" sz="2400" b="1">
                  <a:solidFill>
                    <a:schemeClr val="accent3"/>
                  </a:solidFill>
                  <a:latin typeface="+mj-lt"/>
                </a:rPr>
                <a:t>#001</a:t>
              </a:r>
            </a:p>
          </p:txBody>
        </p:sp>
        <p:sp>
          <p:nvSpPr>
            <p:cNvPr id="24" name="TextBox 23">
              <a:extLst>
                <a:ext uri="{FF2B5EF4-FFF2-40B4-BE49-F238E27FC236}">
                  <a16:creationId xmlns:a16="http://schemas.microsoft.com/office/drawing/2014/main" id="{C0AE782C-F207-4693-AA68-FDE598D41203}"/>
                </a:ext>
              </a:extLst>
            </p:cNvPr>
            <p:cNvSpPr txBox="1"/>
            <p:nvPr/>
          </p:nvSpPr>
          <p:spPr>
            <a:xfrm>
              <a:off x="2287569" y="3297382"/>
              <a:ext cx="3191904" cy="923330"/>
            </a:xfrm>
            <a:prstGeom prst="rect">
              <a:avLst/>
            </a:prstGeom>
            <a:noFill/>
          </p:spPr>
          <p:txBody>
            <a:bodyPr wrap="square" rtlCol="0">
              <a:spAutoFit/>
            </a:bodyPr>
            <a:lstStyle/>
            <a:p>
              <a:r>
                <a:rPr lang="en-US">
                  <a:solidFill>
                    <a:srgbClr val="172144"/>
                  </a:solidFill>
                </a:rPr>
                <a:t>Donec varius orci ligula, a elementum lorem rhoncus non. Vestibulum</a:t>
              </a:r>
            </a:p>
          </p:txBody>
        </p:sp>
      </p:grpSp>
      <p:grpSp>
        <p:nvGrpSpPr>
          <p:cNvPr id="25" name="Group 24">
            <a:extLst>
              <a:ext uri="{FF2B5EF4-FFF2-40B4-BE49-F238E27FC236}">
                <a16:creationId xmlns:a16="http://schemas.microsoft.com/office/drawing/2014/main" id="{071FBD83-4DB1-43B8-94AA-C887FCBF4CFA}"/>
              </a:ext>
            </a:extLst>
          </p:cNvPr>
          <p:cNvGrpSpPr/>
          <p:nvPr/>
        </p:nvGrpSpPr>
        <p:grpSpPr>
          <a:xfrm>
            <a:off x="4261255" y="4759228"/>
            <a:ext cx="3191904" cy="1613574"/>
            <a:chOff x="2287569" y="2607138"/>
            <a:chExt cx="3191904" cy="1613574"/>
          </a:xfrm>
        </p:grpSpPr>
        <p:sp>
          <p:nvSpPr>
            <p:cNvPr id="26" name="TextBox 25">
              <a:extLst>
                <a:ext uri="{FF2B5EF4-FFF2-40B4-BE49-F238E27FC236}">
                  <a16:creationId xmlns:a16="http://schemas.microsoft.com/office/drawing/2014/main" id="{CDC2BB5D-A6C4-437A-A080-17CA56768D15}"/>
                </a:ext>
              </a:extLst>
            </p:cNvPr>
            <p:cNvSpPr txBox="1"/>
            <p:nvPr/>
          </p:nvSpPr>
          <p:spPr>
            <a:xfrm>
              <a:off x="2287569" y="2607138"/>
              <a:ext cx="2557110" cy="461665"/>
            </a:xfrm>
            <a:prstGeom prst="rect">
              <a:avLst/>
            </a:prstGeom>
            <a:noFill/>
          </p:spPr>
          <p:txBody>
            <a:bodyPr wrap="none" rtlCol="0">
              <a:spAutoFit/>
            </a:bodyPr>
            <a:lstStyle/>
            <a:p>
              <a:pPr algn="l"/>
              <a:r>
                <a:rPr lang="en-US" sz="2400" b="1">
                  <a:solidFill>
                    <a:srgbClr val="172144"/>
                  </a:solidFill>
                  <a:latin typeface="+mj-lt"/>
                </a:rPr>
                <a:t>Img.Name </a:t>
              </a:r>
              <a:r>
                <a:rPr lang="en-US" sz="2400" b="1">
                  <a:solidFill>
                    <a:schemeClr val="accent3"/>
                  </a:solidFill>
                  <a:latin typeface="+mj-lt"/>
                </a:rPr>
                <a:t>#002</a:t>
              </a:r>
            </a:p>
          </p:txBody>
        </p:sp>
        <p:sp>
          <p:nvSpPr>
            <p:cNvPr id="27" name="TextBox 26">
              <a:extLst>
                <a:ext uri="{FF2B5EF4-FFF2-40B4-BE49-F238E27FC236}">
                  <a16:creationId xmlns:a16="http://schemas.microsoft.com/office/drawing/2014/main" id="{B8DE3D71-DB9A-4C57-9359-88EC5D580919}"/>
                </a:ext>
              </a:extLst>
            </p:cNvPr>
            <p:cNvSpPr txBox="1"/>
            <p:nvPr/>
          </p:nvSpPr>
          <p:spPr>
            <a:xfrm>
              <a:off x="2287569" y="3297382"/>
              <a:ext cx="3191904" cy="923330"/>
            </a:xfrm>
            <a:prstGeom prst="rect">
              <a:avLst/>
            </a:prstGeom>
            <a:noFill/>
          </p:spPr>
          <p:txBody>
            <a:bodyPr wrap="square" rtlCol="0">
              <a:spAutoFit/>
            </a:bodyPr>
            <a:lstStyle/>
            <a:p>
              <a:r>
                <a:rPr lang="en-US">
                  <a:solidFill>
                    <a:srgbClr val="172144"/>
                  </a:solidFill>
                </a:rPr>
                <a:t>Donec varius orci ligula, a elementum lorem rhoncus non. Vestibulum</a:t>
              </a:r>
            </a:p>
          </p:txBody>
        </p:sp>
      </p:grpSp>
      <p:grpSp>
        <p:nvGrpSpPr>
          <p:cNvPr id="28" name="Group 27">
            <a:extLst>
              <a:ext uri="{FF2B5EF4-FFF2-40B4-BE49-F238E27FC236}">
                <a16:creationId xmlns:a16="http://schemas.microsoft.com/office/drawing/2014/main" id="{5C3AB330-F3C2-4044-B035-7AA83D869A62}"/>
              </a:ext>
            </a:extLst>
          </p:cNvPr>
          <p:cNvGrpSpPr/>
          <p:nvPr/>
        </p:nvGrpSpPr>
        <p:grpSpPr>
          <a:xfrm>
            <a:off x="5834811" y="7220225"/>
            <a:ext cx="3191904" cy="1613574"/>
            <a:chOff x="2287569" y="2607138"/>
            <a:chExt cx="3191904" cy="1613574"/>
          </a:xfrm>
        </p:grpSpPr>
        <p:sp>
          <p:nvSpPr>
            <p:cNvPr id="29" name="TextBox 28">
              <a:extLst>
                <a:ext uri="{FF2B5EF4-FFF2-40B4-BE49-F238E27FC236}">
                  <a16:creationId xmlns:a16="http://schemas.microsoft.com/office/drawing/2014/main" id="{4E485B39-8D3B-4926-8A4B-57E595EBDE45}"/>
                </a:ext>
              </a:extLst>
            </p:cNvPr>
            <p:cNvSpPr txBox="1"/>
            <p:nvPr/>
          </p:nvSpPr>
          <p:spPr>
            <a:xfrm>
              <a:off x="2287569" y="2607138"/>
              <a:ext cx="2557110" cy="461665"/>
            </a:xfrm>
            <a:prstGeom prst="rect">
              <a:avLst/>
            </a:prstGeom>
            <a:noFill/>
          </p:spPr>
          <p:txBody>
            <a:bodyPr wrap="none" rtlCol="0">
              <a:spAutoFit/>
            </a:bodyPr>
            <a:lstStyle/>
            <a:p>
              <a:pPr algn="l"/>
              <a:r>
                <a:rPr lang="en-US" sz="2400" b="1">
                  <a:solidFill>
                    <a:srgbClr val="172144"/>
                  </a:solidFill>
                  <a:latin typeface="+mj-lt"/>
                </a:rPr>
                <a:t>Img.Name </a:t>
              </a:r>
              <a:r>
                <a:rPr lang="en-US" sz="2400" b="1">
                  <a:solidFill>
                    <a:schemeClr val="accent3"/>
                  </a:solidFill>
                  <a:latin typeface="+mj-lt"/>
                </a:rPr>
                <a:t>#003</a:t>
              </a:r>
            </a:p>
          </p:txBody>
        </p:sp>
        <p:sp>
          <p:nvSpPr>
            <p:cNvPr id="30" name="TextBox 29">
              <a:extLst>
                <a:ext uri="{FF2B5EF4-FFF2-40B4-BE49-F238E27FC236}">
                  <a16:creationId xmlns:a16="http://schemas.microsoft.com/office/drawing/2014/main" id="{87BB2EF0-0974-43A5-AD0C-EF23C5ED545C}"/>
                </a:ext>
              </a:extLst>
            </p:cNvPr>
            <p:cNvSpPr txBox="1"/>
            <p:nvPr/>
          </p:nvSpPr>
          <p:spPr>
            <a:xfrm>
              <a:off x="2287569" y="3297382"/>
              <a:ext cx="3191904" cy="923330"/>
            </a:xfrm>
            <a:prstGeom prst="rect">
              <a:avLst/>
            </a:prstGeom>
            <a:noFill/>
          </p:spPr>
          <p:txBody>
            <a:bodyPr wrap="square" rtlCol="0">
              <a:spAutoFit/>
            </a:bodyPr>
            <a:lstStyle/>
            <a:p>
              <a:r>
                <a:rPr lang="en-US">
                  <a:solidFill>
                    <a:srgbClr val="172144"/>
                  </a:solidFill>
                </a:rPr>
                <a:t>Donec varius orci ligula, a elementum lorem rhoncus non. Vestibulum</a:t>
              </a:r>
            </a:p>
          </p:txBody>
        </p:sp>
      </p:grpSp>
      <p:grpSp>
        <p:nvGrpSpPr>
          <p:cNvPr id="31" name="Group 30">
            <a:extLst>
              <a:ext uri="{FF2B5EF4-FFF2-40B4-BE49-F238E27FC236}">
                <a16:creationId xmlns:a16="http://schemas.microsoft.com/office/drawing/2014/main" id="{90235024-D655-4C7A-9D15-B1FF941DB6D4}"/>
              </a:ext>
            </a:extLst>
          </p:cNvPr>
          <p:cNvGrpSpPr/>
          <p:nvPr/>
        </p:nvGrpSpPr>
        <p:grpSpPr>
          <a:xfrm>
            <a:off x="4261255" y="9804193"/>
            <a:ext cx="3191904" cy="1613574"/>
            <a:chOff x="2287569" y="2607138"/>
            <a:chExt cx="3191904" cy="1613574"/>
          </a:xfrm>
        </p:grpSpPr>
        <p:sp>
          <p:nvSpPr>
            <p:cNvPr id="32" name="TextBox 31">
              <a:extLst>
                <a:ext uri="{FF2B5EF4-FFF2-40B4-BE49-F238E27FC236}">
                  <a16:creationId xmlns:a16="http://schemas.microsoft.com/office/drawing/2014/main" id="{4389227D-43F7-4A60-9BC5-2DD97B76E07B}"/>
                </a:ext>
              </a:extLst>
            </p:cNvPr>
            <p:cNvSpPr txBox="1"/>
            <p:nvPr/>
          </p:nvSpPr>
          <p:spPr>
            <a:xfrm>
              <a:off x="2287569" y="2607138"/>
              <a:ext cx="2557110" cy="461665"/>
            </a:xfrm>
            <a:prstGeom prst="rect">
              <a:avLst/>
            </a:prstGeom>
            <a:noFill/>
          </p:spPr>
          <p:txBody>
            <a:bodyPr wrap="none" rtlCol="0">
              <a:spAutoFit/>
            </a:bodyPr>
            <a:lstStyle/>
            <a:p>
              <a:pPr algn="l"/>
              <a:r>
                <a:rPr lang="en-US" sz="2400" b="1">
                  <a:solidFill>
                    <a:srgbClr val="172144"/>
                  </a:solidFill>
                  <a:latin typeface="+mj-lt"/>
                </a:rPr>
                <a:t>Img.Name </a:t>
              </a:r>
              <a:r>
                <a:rPr lang="en-US" sz="2400" b="1">
                  <a:solidFill>
                    <a:schemeClr val="accent3"/>
                  </a:solidFill>
                  <a:latin typeface="+mj-lt"/>
                </a:rPr>
                <a:t>#004</a:t>
              </a:r>
            </a:p>
          </p:txBody>
        </p:sp>
        <p:sp>
          <p:nvSpPr>
            <p:cNvPr id="33" name="TextBox 32">
              <a:extLst>
                <a:ext uri="{FF2B5EF4-FFF2-40B4-BE49-F238E27FC236}">
                  <a16:creationId xmlns:a16="http://schemas.microsoft.com/office/drawing/2014/main" id="{8B23054C-415A-433D-9C77-4BE846349F67}"/>
                </a:ext>
              </a:extLst>
            </p:cNvPr>
            <p:cNvSpPr txBox="1"/>
            <p:nvPr/>
          </p:nvSpPr>
          <p:spPr>
            <a:xfrm>
              <a:off x="2287569" y="3297382"/>
              <a:ext cx="3191904" cy="923330"/>
            </a:xfrm>
            <a:prstGeom prst="rect">
              <a:avLst/>
            </a:prstGeom>
            <a:noFill/>
          </p:spPr>
          <p:txBody>
            <a:bodyPr wrap="square" rtlCol="0">
              <a:spAutoFit/>
            </a:bodyPr>
            <a:lstStyle/>
            <a:p>
              <a:r>
                <a:rPr lang="en-US">
                  <a:solidFill>
                    <a:srgbClr val="172144"/>
                  </a:solidFill>
                </a:rPr>
                <a:t>Donec varius orci ligula, a elementum lorem rhoncus non. Vestibulum</a:t>
              </a:r>
            </a:p>
          </p:txBody>
        </p:sp>
      </p:grpSp>
      <p:sp>
        <p:nvSpPr>
          <p:cNvPr id="34" name="Rectangle 33">
            <a:extLst>
              <a:ext uri="{FF2B5EF4-FFF2-40B4-BE49-F238E27FC236}">
                <a16:creationId xmlns:a16="http://schemas.microsoft.com/office/drawing/2014/main" id="{C063CB36-62AE-4C02-8EAA-00A2BBB1D34E}"/>
              </a:ext>
            </a:extLst>
          </p:cNvPr>
          <p:cNvSpPr/>
          <p:nvPr/>
        </p:nvSpPr>
        <p:spPr>
          <a:xfrm>
            <a:off x="15740669" y="2175260"/>
            <a:ext cx="4966138" cy="3641453"/>
          </a:xfrm>
          <a:prstGeom prst="rect">
            <a:avLst/>
          </a:prstGeom>
          <a:noFill/>
          <a:ln w="63500">
            <a:gradFill flip="none" rotWithShape="1">
              <a:gsLst>
                <a:gs pos="0">
                  <a:schemeClr val="accent2"/>
                </a:gs>
                <a:gs pos="100000">
                  <a:schemeClr val="accent3"/>
                </a:gs>
              </a:gsLst>
              <a:path path="circle">
                <a:fillToRect l="100000" t="100000"/>
              </a:path>
              <a:tileRect r="-100000" b="-100000"/>
            </a:gradFill>
          </a:ln>
          <a:effectLst>
            <a:outerShdw blurRad="190500" dist="266700" dir="2700000" algn="tl" rotWithShape="0">
              <a:schemeClr val="accent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TextBox 34">
            <a:extLst>
              <a:ext uri="{FF2B5EF4-FFF2-40B4-BE49-F238E27FC236}">
                <a16:creationId xmlns:a16="http://schemas.microsoft.com/office/drawing/2014/main" id="{640D72A6-9A7B-4E20-8C93-84959C9ACFC3}"/>
              </a:ext>
            </a:extLst>
          </p:cNvPr>
          <p:cNvSpPr txBox="1"/>
          <p:nvPr/>
        </p:nvSpPr>
        <p:spPr>
          <a:xfrm>
            <a:off x="16540045" y="2735802"/>
            <a:ext cx="4767711" cy="4154984"/>
          </a:xfrm>
          <a:prstGeom prst="rect">
            <a:avLst/>
          </a:prstGeom>
          <a:noFill/>
        </p:spPr>
        <p:txBody>
          <a:bodyPr wrap="square" rtlCol="0">
            <a:spAutoFit/>
          </a:bodyPr>
          <a:lstStyle/>
          <a:p>
            <a:r>
              <a:rPr lang="en-US" sz="4400" b="1">
                <a:latin typeface="+mj-lt"/>
              </a:rPr>
              <a:t>Creating inspiring ideas and building brands that truly matter to people.</a:t>
            </a:r>
          </a:p>
        </p:txBody>
      </p:sp>
      <p:sp>
        <p:nvSpPr>
          <p:cNvPr id="38" name="TextBox 37">
            <a:extLst>
              <a:ext uri="{FF2B5EF4-FFF2-40B4-BE49-F238E27FC236}">
                <a16:creationId xmlns:a16="http://schemas.microsoft.com/office/drawing/2014/main" id="{C2398A23-1D79-4973-A60C-EAD42035193B}"/>
              </a:ext>
            </a:extLst>
          </p:cNvPr>
          <p:cNvSpPr txBox="1"/>
          <p:nvPr/>
        </p:nvSpPr>
        <p:spPr>
          <a:xfrm>
            <a:off x="16540045" y="7645115"/>
            <a:ext cx="4166762" cy="1754326"/>
          </a:xfrm>
          <a:prstGeom prst="rect">
            <a:avLst/>
          </a:prstGeom>
          <a:noFill/>
        </p:spPr>
        <p:txBody>
          <a:bodyPr wrap="square" rtlCol="0">
            <a:spAutoFit/>
          </a:bodyPr>
          <a:lstStyle/>
          <a:p>
            <a:r>
              <a:rPr lang="en-US"/>
              <a:t>Pellentesque eget euismod velit, ac hendrerit magna. Etiam sit amet ipsum vehicula, feugiat neque sit amet, gravida ipsum. Nunc risus diam, posuere sed pretium at, dignissim ac dolor. Nunc sed sagittis velit. </a:t>
            </a:r>
          </a:p>
        </p:txBody>
      </p:sp>
      <p:sp>
        <p:nvSpPr>
          <p:cNvPr id="39" name="TextBox 38">
            <a:extLst>
              <a:ext uri="{FF2B5EF4-FFF2-40B4-BE49-F238E27FC236}">
                <a16:creationId xmlns:a16="http://schemas.microsoft.com/office/drawing/2014/main" id="{495644BF-DD38-49D8-8797-542361CAD9DD}"/>
              </a:ext>
            </a:extLst>
          </p:cNvPr>
          <p:cNvSpPr txBox="1"/>
          <p:nvPr/>
        </p:nvSpPr>
        <p:spPr>
          <a:xfrm>
            <a:off x="16643560" y="10094327"/>
            <a:ext cx="1368323" cy="400110"/>
          </a:xfrm>
          <a:prstGeom prst="rect">
            <a:avLst/>
          </a:prstGeom>
          <a:noFill/>
        </p:spPr>
        <p:txBody>
          <a:bodyPr wrap="none" lIns="0" rtlCol="0">
            <a:spAutoFit/>
          </a:bodyPr>
          <a:lstStyle/>
          <a:p>
            <a:pPr algn="l"/>
            <a:r>
              <a:rPr lang="en-US" sz="2000" b="1">
                <a:solidFill>
                  <a:schemeClr val="tx1">
                    <a:alpha val="66000"/>
                  </a:schemeClr>
                </a:solidFill>
                <a:latin typeface="+mj-lt"/>
              </a:rPr>
              <a:t>Keywords:</a:t>
            </a:r>
          </a:p>
        </p:txBody>
      </p:sp>
      <p:sp>
        <p:nvSpPr>
          <p:cNvPr id="40" name="TextBox 39">
            <a:extLst>
              <a:ext uri="{FF2B5EF4-FFF2-40B4-BE49-F238E27FC236}">
                <a16:creationId xmlns:a16="http://schemas.microsoft.com/office/drawing/2014/main" id="{3ADEA792-12F7-4D23-A798-336258BFB8E9}"/>
              </a:ext>
            </a:extLst>
          </p:cNvPr>
          <p:cNvSpPr txBox="1"/>
          <p:nvPr/>
        </p:nvSpPr>
        <p:spPr>
          <a:xfrm>
            <a:off x="16643560" y="10621774"/>
            <a:ext cx="814647"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Business</a:t>
            </a:r>
          </a:p>
        </p:txBody>
      </p:sp>
      <p:sp>
        <p:nvSpPr>
          <p:cNvPr id="41" name="TextBox 40">
            <a:extLst>
              <a:ext uri="{FF2B5EF4-FFF2-40B4-BE49-F238E27FC236}">
                <a16:creationId xmlns:a16="http://schemas.microsoft.com/office/drawing/2014/main" id="{1357280B-CB6D-4B51-BBF0-A0F99CE5F281}"/>
              </a:ext>
            </a:extLst>
          </p:cNvPr>
          <p:cNvSpPr txBox="1"/>
          <p:nvPr/>
        </p:nvSpPr>
        <p:spPr>
          <a:xfrm>
            <a:off x="17526330" y="10621774"/>
            <a:ext cx="815288"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Portfolio</a:t>
            </a:r>
          </a:p>
        </p:txBody>
      </p:sp>
      <p:sp>
        <p:nvSpPr>
          <p:cNvPr id="42" name="TextBox 41">
            <a:extLst>
              <a:ext uri="{FF2B5EF4-FFF2-40B4-BE49-F238E27FC236}">
                <a16:creationId xmlns:a16="http://schemas.microsoft.com/office/drawing/2014/main" id="{E0998E15-4A0D-40B6-8FC4-736CC235532A}"/>
              </a:ext>
            </a:extLst>
          </p:cNvPr>
          <p:cNvSpPr txBox="1"/>
          <p:nvPr/>
        </p:nvSpPr>
        <p:spPr>
          <a:xfrm>
            <a:off x="18409741" y="10621774"/>
            <a:ext cx="412292"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Art</a:t>
            </a:r>
          </a:p>
        </p:txBody>
      </p:sp>
      <p:sp>
        <p:nvSpPr>
          <p:cNvPr id="43" name="TextBox 42">
            <a:extLst>
              <a:ext uri="{FF2B5EF4-FFF2-40B4-BE49-F238E27FC236}">
                <a16:creationId xmlns:a16="http://schemas.microsoft.com/office/drawing/2014/main" id="{40FC4514-B5DD-4F5A-81BE-868450F9CFB1}"/>
              </a:ext>
            </a:extLst>
          </p:cNvPr>
          <p:cNvSpPr txBox="1"/>
          <p:nvPr/>
        </p:nvSpPr>
        <p:spPr>
          <a:xfrm>
            <a:off x="18890156" y="10621774"/>
            <a:ext cx="949299"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Discussion</a:t>
            </a:r>
          </a:p>
        </p:txBody>
      </p:sp>
      <p:sp>
        <p:nvSpPr>
          <p:cNvPr id="44" name="TextBox 43">
            <a:extLst>
              <a:ext uri="{FF2B5EF4-FFF2-40B4-BE49-F238E27FC236}">
                <a16:creationId xmlns:a16="http://schemas.microsoft.com/office/drawing/2014/main" id="{26CCA1A4-9E69-45B9-B763-7FDCCF9161FF}"/>
              </a:ext>
            </a:extLst>
          </p:cNvPr>
          <p:cNvSpPr txBox="1"/>
          <p:nvPr/>
        </p:nvSpPr>
        <p:spPr>
          <a:xfrm>
            <a:off x="19907578" y="10621774"/>
            <a:ext cx="585417"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Chart</a:t>
            </a:r>
          </a:p>
        </p:txBody>
      </p:sp>
      <p:sp>
        <p:nvSpPr>
          <p:cNvPr id="45" name="TextBox 44">
            <a:extLst>
              <a:ext uri="{FF2B5EF4-FFF2-40B4-BE49-F238E27FC236}">
                <a16:creationId xmlns:a16="http://schemas.microsoft.com/office/drawing/2014/main" id="{01E8966B-392F-4E0D-8E85-DF82E0FDD697}"/>
              </a:ext>
            </a:extLst>
          </p:cNvPr>
          <p:cNvSpPr txBox="1"/>
          <p:nvPr/>
        </p:nvSpPr>
        <p:spPr>
          <a:xfrm>
            <a:off x="20561118" y="10621774"/>
            <a:ext cx="542136"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Deck</a:t>
            </a:r>
          </a:p>
        </p:txBody>
      </p:sp>
    </p:spTree>
    <p:extLst>
      <p:ext uri="{BB962C8B-B14F-4D97-AF65-F5344CB8AC3E}">
        <p14:creationId xmlns:p14="http://schemas.microsoft.com/office/powerpoint/2010/main" val="31042681"/>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1500" fill="hold"/>
                                        <p:tgtEl>
                                          <p:spTgt spid="34"/>
                                        </p:tgtEl>
                                        <p:attrNameLst>
                                          <p:attrName>ppt_x</p:attrName>
                                        </p:attrNameLst>
                                      </p:cBhvr>
                                      <p:tavLst>
                                        <p:tav tm="0">
                                          <p:val>
                                            <p:strVal val="#ppt_x"/>
                                          </p:val>
                                        </p:tav>
                                        <p:tav tm="100000">
                                          <p:val>
                                            <p:strVal val="#ppt_x"/>
                                          </p:val>
                                        </p:tav>
                                      </p:tavLst>
                                    </p:anim>
                                    <p:anim calcmode="lin" valueType="num">
                                      <p:cBhvr additive="base">
                                        <p:cTn id="8" dur="1500" fill="hold"/>
                                        <p:tgtEl>
                                          <p:spTgt spid="3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35"/>
                                        </p:tgtEl>
                                        <p:attrNameLst>
                                          <p:attrName>style.visibility</p:attrName>
                                        </p:attrNameLst>
                                      </p:cBhvr>
                                      <p:to>
                                        <p:strVal val="visible"/>
                                      </p:to>
                                    </p:set>
                                    <p:anim calcmode="lin" valueType="num">
                                      <p:cBhvr additive="base">
                                        <p:cTn id="11" dur="1500" fill="hold"/>
                                        <p:tgtEl>
                                          <p:spTgt spid="35"/>
                                        </p:tgtEl>
                                        <p:attrNameLst>
                                          <p:attrName>ppt_x</p:attrName>
                                        </p:attrNameLst>
                                      </p:cBhvr>
                                      <p:tavLst>
                                        <p:tav tm="0">
                                          <p:val>
                                            <p:strVal val="#ppt_x"/>
                                          </p:val>
                                        </p:tav>
                                        <p:tav tm="100000">
                                          <p:val>
                                            <p:strVal val="#ppt_x"/>
                                          </p:val>
                                        </p:tav>
                                      </p:tavLst>
                                    </p:anim>
                                    <p:anim calcmode="lin" valueType="num">
                                      <p:cBhvr additive="base">
                                        <p:cTn id="12" dur="1500" fill="hold"/>
                                        <p:tgtEl>
                                          <p:spTgt spid="35"/>
                                        </p:tgtEl>
                                        <p:attrNameLst>
                                          <p:attrName>ppt_y</p:attrName>
                                        </p:attrNameLst>
                                      </p:cBhvr>
                                      <p:tavLst>
                                        <p:tav tm="0">
                                          <p:val>
                                            <p:strVal val="0-#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38"/>
                                        </p:tgtEl>
                                        <p:attrNameLst>
                                          <p:attrName>style.visibility</p:attrName>
                                        </p:attrNameLst>
                                      </p:cBhvr>
                                      <p:to>
                                        <p:strVal val="visible"/>
                                      </p:to>
                                    </p:set>
                                    <p:anim calcmode="lin" valueType="num">
                                      <p:cBhvr additive="base">
                                        <p:cTn id="15" dur="1500" fill="hold"/>
                                        <p:tgtEl>
                                          <p:spTgt spid="38"/>
                                        </p:tgtEl>
                                        <p:attrNameLst>
                                          <p:attrName>ppt_x</p:attrName>
                                        </p:attrNameLst>
                                      </p:cBhvr>
                                      <p:tavLst>
                                        <p:tav tm="0">
                                          <p:val>
                                            <p:strVal val="#ppt_x"/>
                                          </p:val>
                                        </p:tav>
                                        <p:tav tm="100000">
                                          <p:val>
                                            <p:strVal val="#ppt_x"/>
                                          </p:val>
                                        </p:tav>
                                      </p:tavLst>
                                    </p:anim>
                                    <p:anim calcmode="lin" valueType="num">
                                      <p:cBhvr additive="base">
                                        <p:cTn id="16" dur="1500" fill="hold"/>
                                        <p:tgtEl>
                                          <p:spTgt spid="38"/>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0"/>
                                  </p:stCondLst>
                                  <p:childTnLst>
                                    <p:set>
                                      <p:cBhvr>
                                        <p:cTn id="18" dur="1" fill="hold">
                                          <p:stCondLst>
                                            <p:cond delay="0"/>
                                          </p:stCondLst>
                                        </p:cTn>
                                        <p:tgtEl>
                                          <p:spTgt spid="39"/>
                                        </p:tgtEl>
                                        <p:attrNameLst>
                                          <p:attrName>style.visibility</p:attrName>
                                        </p:attrNameLst>
                                      </p:cBhvr>
                                      <p:to>
                                        <p:strVal val="visible"/>
                                      </p:to>
                                    </p:set>
                                    <p:anim calcmode="lin" valueType="num">
                                      <p:cBhvr additive="base">
                                        <p:cTn id="19" dur="1500" fill="hold"/>
                                        <p:tgtEl>
                                          <p:spTgt spid="39"/>
                                        </p:tgtEl>
                                        <p:attrNameLst>
                                          <p:attrName>ppt_x</p:attrName>
                                        </p:attrNameLst>
                                      </p:cBhvr>
                                      <p:tavLst>
                                        <p:tav tm="0">
                                          <p:val>
                                            <p:strVal val="#ppt_x"/>
                                          </p:val>
                                        </p:tav>
                                        <p:tav tm="100000">
                                          <p:val>
                                            <p:strVal val="#ppt_x"/>
                                          </p:val>
                                        </p:tav>
                                      </p:tavLst>
                                    </p:anim>
                                    <p:anim calcmode="lin" valueType="num">
                                      <p:cBhvr additive="base">
                                        <p:cTn id="20" dur="1500" fill="hold"/>
                                        <p:tgtEl>
                                          <p:spTgt spid="39"/>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40"/>
                                        </p:tgtEl>
                                        <p:attrNameLst>
                                          <p:attrName>style.visibility</p:attrName>
                                        </p:attrNameLst>
                                      </p:cBhvr>
                                      <p:to>
                                        <p:strVal val="visible"/>
                                      </p:to>
                                    </p:set>
                                    <p:anim calcmode="lin" valueType="num">
                                      <p:cBhvr additive="base">
                                        <p:cTn id="23" dur="1500" fill="hold"/>
                                        <p:tgtEl>
                                          <p:spTgt spid="40"/>
                                        </p:tgtEl>
                                        <p:attrNameLst>
                                          <p:attrName>ppt_x</p:attrName>
                                        </p:attrNameLst>
                                      </p:cBhvr>
                                      <p:tavLst>
                                        <p:tav tm="0">
                                          <p:val>
                                            <p:strVal val="#ppt_x"/>
                                          </p:val>
                                        </p:tav>
                                        <p:tav tm="100000">
                                          <p:val>
                                            <p:strVal val="#ppt_x"/>
                                          </p:val>
                                        </p:tav>
                                      </p:tavLst>
                                    </p:anim>
                                    <p:anim calcmode="lin" valueType="num">
                                      <p:cBhvr additive="base">
                                        <p:cTn id="24" dur="1500" fill="hold"/>
                                        <p:tgtEl>
                                          <p:spTgt spid="40"/>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41"/>
                                        </p:tgtEl>
                                        <p:attrNameLst>
                                          <p:attrName>style.visibility</p:attrName>
                                        </p:attrNameLst>
                                      </p:cBhvr>
                                      <p:to>
                                        <p:strVal val="visible"/>
                                      </p:to>
                                    </p:set>
                                    <p:anim calcmode="lin" valueType="num">
                                      <p:cBhvr additive="base">
                                        <p:cTn id="27" dur="1500" fill="hold"/>
                                        <p:tgtEl>
                                          <p:spTgt spid="41"/>
                                        </p:tgtEl>
                                        <p:attrNameLst>
                                          <p:attrName>ppt_x</p:attrName>
                                        </p:attrNameLst>
                                      </p:cBhvr>
                                      <p:tavLst>
                                        <p:tav tm="0">
                                          <p:val>
                                            <p:strVal val="#ppt_x"/>
                                          </p:val>
                                        </p:tav>
                                        <p:tav tm="100000">
                                          <p:val>
                                            <p:strVal val="#ppt_x"/>
                                          </p:val>
                                        </p:tav>
                                      </p:tavLst>
                                    </p:anim>
                                    <p:anim calcmode="lin" valueType="num">
                                      <p:cBhvr additive="base">
                                        <p:cTn id="28" dur="1500" fill="hold"/>
                                        <p:tgtEl>
                                          <p:spTgt spid="41"/>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0"/>
                                  </p:stCondLst>
                                  <p:childTnLst>
                                    <p:set>
                                      <p:cBhvr>
                                        <p:cTn id="30" dur="1" fill="hold">
                                          <p:stCondLst>
                                            <p:cond delay="0"/>
                                          </p:stCondLst>
                                        </p:cTn>
                                        <p:tgtEl>
                                          <p:spTgt spid="43"/>
                                        </p:tgtEl>
                                        <p:attrNameLst>
                                          <p:attrName>style.visibility</p:attrName>
                                        </p:attrNameLst>
                                      </p:cBhvr>
                                      <p:to>
                                        <p:strVal val="visible"/>
                                      </p:to>
                                    </p:set>
                                    <p:anim calcmode="lin" valueType="num">
                                      <p:cBhvr additive="base">
                                        <p:cTn id="31" dur="1500" fill="hold"/>
                                        <p:tgtEl>
                                          <p:spTgt spid="43"/>
                                        </p:tgtEl>
                                        <p:attrNameLst>
                                          <p:attrName>ppt_x</p:attrName>
                                        </p:attrNameLst>
                                      </p:cBhvr>
                                      <p:tavLst>
                                        <p:tav tm="0">
                                          <p:val>
                                            <p:strVal val="#ppt_x"/>
                                          </p:val>
                                        </p:tav>
                                        <p:tav tm="100000">
                                          <p:val>
                                            <p:strVal val="#ppt_x"/>
                                          </p:val>
                                        </p:tav>
                                      </p:tavLst>
                                    </p:anim>
                                    <p:anim calcmode="lin" valueType="num">
                                      <p:cBhvr additive="base">
                                        <p:cTn id="32" dur="1500" fill="hold"/>
                                        <p:tgtEl>
                                          <p:spTgt spid="43"/>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0"/>
                                  </p:stCondLst>
                                  <p:childTnLst>
                                    <p:set>
                                      <p:cBhvr>
                                        <p:cTn id="34" dur="1" fill="hold">
                                          <p:stCondLst>
                                            <p:cond delay="0"/>
                                          </p:stCondLst>
                                        </p:cTn>
                                        <p:tgtEl>
                                          <p:spTgt spid="42"/>
                                        </p:tgtEl>
                                        <p:attrNameLst>
                                          <p:attrName>style.visibility</p:attrName>
                                        </p:attrNameLst>
                                      </p:cBhvr>
                                      <p:to>
                                        <p:strVal val="visible"/>
                                      </p:to>
                                    </p:set>
                                    <p:anim calcmode="lin" valueType="num">
                                      <p:cBhvr additive="base">
                                        <p:cTn id="35" dur="1500" fill="hold"/>
                                        <p:tgtEl>
                                          <p:spTgt spid="42"/>
                                        </p:tgtEl>
                                        <p:attrNameLst>
                                          <p:attrName>ppt_x</p:attrName>
                                        </p:attrNameLst>
                                      </p:cBhvr>
                                      <p:tavLst>
                                        <p:tav tm="0">
                                          <p:val>
                                            <p:strVal val="#ppt_x"/>
                                          </p:val>
                                        </p:tav>
                                        <p:tav tm="100000">
                                          <p:val>
                                            <p:strVal val="#ppt_x"/>
                                          </p:val>
                                        </p:tav>
                                      </p:tavLst>
                                    </p:anim>
                                    <p:anim calcmode="lin" valueType="num">
                                      <p:cBhvr additive="base">
                                        <p:cTn id="36" dur="1500" fill="hold"/>
                                        <p:tgtEl>
                                          <p:spTgt spid="42"/>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0"/>
                                  </p:stCondLst>
                                  <p:childTnLst>
                                    <p:set>
                                      <p:cBhvr>
                                        <p:cTn id="38" dur="1" fill="hold">
                                          <p:stCondLst>
                                            <p:cond delay="0"/>
                                          </p:stCondLst>
                                        </p:cTn>
                                        <p:tgtEl>
                                          <p:spTgt spid="44"/>
                                        </p:tgtEl>
                                        <p:attrNameLst>
                                          <p:attrName>style.visibility</p:attrName>
                                        </p:attrNameLst>
                                      </p:cBhvr>
                                      <p:to>
                                        <p:strVal val="visible"/>
                                      </p:to>
                                    </p:set>
                                    <p:anim calcmode="lin" valueType="num">
                                      <p:cBhvr additive="base">
                                        <p:cTn id="39" dur="1500" fill="hold"/>
                                        <p:tgtEl>
                                          <p:spTgt spid="44"/>
                                        </p:tgtEl>
                                        <p:attrNameLst>
                                          <p:attrName>ppt_x</p:attrName>
                                        </p:attrNameLst>
                                      </p:cBhvr>
                                      <p:tavLst>
                                        <p:tav tm="0">
                                          <p:val>
                                            <p:strVal val="#ppt_x"/>
                                          </p:val>
                                        </p:tav>
                                        <p:tav tm="100000">
                                          <p:val>
                                            <p:strVal val="#ppt_x"/>
                                          </p:val>
                                        </p:tav>
                                      </p:tavLst>
                                    </p:anim>
                                    <p:anim calcmode="lin" valueType="num">
                                      <p:cBhvr additive="base">
                                        <p:cTn id="40" dur="1500" fill="hold"/>
                                        <p:tgtEl>
                                          <p:spTgt spid="44"/>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0"/>
                                  </p:stCondLst>
                                  <p:childTnLst>
                                    <p:set>
                                      <p:cBhvr>
                                        <p:cTn id="42" dur="1" fill="hold">
                                          <p:stCondLst>
                                            <p:cond delay="0"/>
                                          </p:stCondLst>
                                        </p:cTn>
                                        <p:tgtEl>
                                          <p:spTgt spid="45"/>
                                        </p:tgtEl>
                                        <p:attrNameLst>
                                          <p:attrName>style.visibility</p:attrName>
                                        </p:attrNameLst>
                                      </p:cBhvr>
                                      <p:to>
                                        <p:strVal val="visible"/>
                                      </p:to>
                                    </p:set>
                                    <p:anim calcmode="lin" valueType="num">
                                      <p:cBhvr additive="base">
                                        <p:cTn id="43" dur="1500" fill="hold"/>
                                        <p:tgtEl>
                                          <p:spTgt spid="45"/>
                                        </p:tgtEl>
                                        <p:attrNameLst>
                                          <p:attrName>ppt_x</p:attrName>
                                        </p:attrNameLst>
                                      </p:cBhvr>
                                      <p:tavLst>
                                        <p:tav tm="0">
                                          <p:val>
                                            <p:strVal val="#ppt_x"/>
                                          </p:val>
                                        </p:tav>
                                        <p:tav tm="100000">
                                          <p:val>
                                            <p:strVal val="#ppt_x"/>
                                          </p:val>
                                        </p:tav>
                                      </p:tavLst>
                                    </p:anim>
                                    <p:anim calcmode="lin" valueType="num">
                                      <p:cBhvr additive="base">
                                        <p:cTn id="44" dur="1500" fill="hold"/>
                                        <p:tgtEl>
                                          <p:spTgt spid="45"/>
                                        </p:tgtEl>
                                        <p:attrNameLst>
                                          <p:attrName>ppt_y</p:attrName>
                                        </p:attrNameLst>
                                      </p:cBhvr>
                                      <p:tavLst>
                                        <p:tav tm="0">
                                          <p:val>
                                            <p:strVal val="1+#ppt_h/2"/>
                                          </p:val>
                                        </p:tav>
                                        <p:tav tm="100000">
                                          <p:val>
                                            <p:strVal val="#ppt_y"/>
                                          </p:val>
                                        </p:tav>
                                      </p:tavLst>
                                    </p:anim>
                                  </p:childTnLst>
                                </p:cTn>
                              </p:par>
                              <p:par>
                                <p:cTn id="45" presetID="2" presetClass="entr" presetSubtype="4" decel="100000" fill="hold" grpId="0" nodeType="withEffect">
                                  <p:stCondLst>
                                    <p:cond delay="0"/>
                                  </p:stCondLst>
                                  <p:childTnLst>
                                    <p:set>
                                      <p:cBhvr>
                                        <p:cTn id="46" dur="1" fill="hold">
                                          <p:stCondLst>
                                            <p:cond delay="0"/>
                                          </p:stCondLst>
                                        </p:cTn>
                                        <p:tgtEl>
                                          <p:spTgt spid="36"/>
                                        </p:tgtEl>
                                        <p:attrNameLst>
                                          <p:attrName>style.visibility</p:attrName>
                                        </p:attrNameLst>
                                      </p:cBhvr>
                                      <p:to>
                                        <p:strVal val="visible"/>
                                      </p:to>
                                    </p:set>
                                    <p:anim calcmode="lin" valueType="num">
                                      <p:cBhvr additive="base">
                                        <p:cTn id="47" dur="1500" fill="hold"/>
                                        <p:tgtEl>
                                          <p:spTgt spid="36"/>
                                        </p:tgtEl>
                                        <p:attrNameLst>
                                          <p:attrName>ppt_x</p:attrName>
                                        </p:attrNameLst>
                                      </p:cBhvr>
                                      <p:tavLst>
                                        <p:tav tm="0">
                                          <p:val>
                                            <p:strVal val="#ppt_x"/>
                                          </p:val>
                                        </p:tav>
                                        <p:tav tm="100000">
                                          <p:val>
                                            <p:strVal val="#ppt_x"/>
                                          </p:val>
                                        </p:tav>
                                      </p:tavLst>
                                    </p:anim>
                                    <p:anim calcmode="lin" valueType="num">
                                      <p:cBhvr additive="base">
                                        <p:cTn id="48" dur="1500" fill="hold"/>
                                        <p:tgtEl>
                                          <p:spTgt spid="36"/>
                                        </p:tgtEl>
                                        <p:attrNameLst>
                                          <p:attrName>ppt_y</p:attrName>
                                        </p:attrNameLst>
                                      </p:cBhvr>
                                      <p:tavLst>
                                        <p:tav tm="0">
                                          <p:val>
                                            <p:strVal val="1+#ppt_h/2"/>
                                          </p:val>
                                        </p:tav>
                                        <p:tav tm="100000">
                                          <p:val>
                                            <p:strVal val="#ppt_y"/>
                                          </p:val>
                                        </p:tav>
                                      </p:tavLst>
                                    </p:anim>
                                  </p:childTnLst>
                                </p:cTn>
                              </p:par>
                              <p:par>
                                <p:cTn id="49" presetID="2" presetClass="entr" presetSubtype="4" decel="100000" fill="hold" nodeType="withEffect">
                                  <p:stCondLst>
                                    <p:cond delay="100"/>
                                  </p:stCondLst>
                                  <p:childTnLst>
                                    <p:set>
                                      <p:cBhvr>
                                        <p:cTn id="50" dur="1" fill="hold">
                                          <p:stCondLst>
                                            <p:cond delay="0"/>
                                          </p:stCondLst>
                                        </p:cTn>
                                        <p:tgtEl>
                                          <p:spTgt spid="22"/>
                                        </p:tgtEl>
                                        <p:attrNameLst>
                                          <p:attrName>style.visibility</p:attrName>
                                        </p:attrNameLst>
                                      </p:cBhvr>
                                      <p:to>
                                        <p:strVal val="visible"/>
                                      </p:to>
                                    </p:set>
                                    <p:anim calcmode="lin" valueType="num">
                                      <p:cBhvr additive="base">
                                        <p:cTn id="51" dur="1500" fill="hold"/>
                                        <p:tgtEl>
                                          <p:spTgt spid="22"/>
                                        </p:tgtEl>
                                        <p:attrNameLst>
                                          <p:attrName>ppt_x</p:attrName>
                                        </p:attrNameLst>
                                      </p:cBhvr>
                                      <p:tavLst>
                                        <p:tav tm="0">
                                          <p:val>
                                            <p:strVal val="#ppt_x"/>
                                          </p:val>
                                        </p:tav>
                                        <p:tav tm="100000">
                                          <p:val>
                                            <p:strVal val="#ppt_x"/>
                                          </p:val>
                                        </p:tav>
                                      </p:tavLst>
                                    </p:anim>
                                    <p:anim calcmode="lin" valueType="num">
                                      <p:cBhvr additive="base">
                                        <p:cTn id="52" dur="1500" fill="hold"/>
                                        <p:tgtEl>
                                          <p:spTgt spid="22"/>
                                        </p:tgtEl>
                                        <p:attrNameLst>
                                          <p:attrName>ppt_y</p:attrName>
                                        </p:attrNameLst>
                                      </p:cBhvr>
                                      <p:tavLst>
                                        <p:tav tm="0">
                                          <p:val>
                                            <p:strVal val="1+#ppt_h/2"/>
                                          </p:val>
                                        </p:tav>
                                        <p:tav tm="100000">
                                          <p:val>
                                            <p:strVal val="#ppt_y"/>
                                          </p:val>
                                        </p:tav>
                                      </p:tavLst>
                                    </p:anim>
                                  </p:childTnLst>
                                </p:cTn>
                              </p:par>
                              <p:par>
                                <p:cTn id="53" presetID="2" presetClass="entr" presetSubtype="4" decel="100000" fill="hold" nodeType="withEffect">
                                  <p:stCondLst>
                                    <p:cond delay="200"/>
                                  </p:stCondLst>
                                  <p:childTnLst>
                                    <p:set>
                                      <p:cBhvr>
                                        <p:cTn id="54" dur="1" fill="hold">
                                          <p:stCondLst>
                                            <p:cond delay="0"/>
                                          </p:stCondLst>
                                        </p:cTn>
                                        <p:tgtEl>
                                          <p:spTgt spid="25"/>
                                        </p:tgtEl>
                                        <p:attrNameLst>
                                          <p:attrName>style.visibility</p:attrName>
                                        </p:attrNameLst>
                                      </p:cBhvr>
                                      <p:to>
                                        <p:strVal val="visible"/>
                                      </p:to>
                                    </p:set>
                                    <p:anim calcmode="lin" valueType="num">
                                      <p:cBhvr additive="base">
                                        <p:cTn id="55" dur="1500" fill="hold"/>
                                        <p:tgtEl>
                                          <p:spTgt spid="25"/>
                                        </p:tgtEl>
                                        <p:attrNameLst>
                                          <p:attrName>ppt_x</p:attrName>
                                        </p:attrNameLst>
                                      </p:cBhvr>
                                      <p:tavLst>
                                        <p:tav tm="0">
                                          <p:val>
                                            <p:strVal val="#ppt_x"/>
                                          </p:val>
                                        </p:tav>
                                        <p:tav tm="100000">
                                          <p:val>
                                            <p:strVal val="#ppt_x"/>
                                          </p:val>
                                        </p:tav>
                                      </p:tavLst>
                                    </p:anim>
                                    <p:anim calcmode="lin" valueType="num">
                                      <p:cBhvr additive="base">
                                        <p:cTn id="56" dur="1500" fill="hold"/>
                                        <p:tgtEl>
                                          <p:spTgt spid="25"/>
                                        </p:tgtEl>
                                        <p:attrNameLst>
                                          <p:attrName>ppt_y</p:attrName>
                                        </p:attrNameLst>
                                      </p:cBhvr>
                                      <p:tavLst>
                                        <p:tav tm="0">
                                          <p:val>
                                            <p:strVal val="1+#ppt_h/2"/>
                                          </p:val>
                                        </p:tav>
                                        <p:tav tm="100000">
                                          <p:val>
                                            <p:strVal val="#ppt_y"/>
                                          </p:val>
                                        </p:tav>
                                      </p:tavLst>
                                    </p:anim>
                                  </p:childTnLst>
                                </p:cTn>
                              </p:par>
                              <p:par>
                                <p:cTn id="57" presetID="2" presetClass="entr" presetSubtype="4" decel="100000" fill="hold" nodeType="withEffect">
                                  <p:stCondLst>
                                    <p:cond delay="300"/>
                                  </p:stCondLst>
                                  <p:childTnLst>
                                    <p:set>
                                      <p:cBhvr>
                                        <p:cTn id="58" dur="1" fill="hold">
                                          <p:stCondLst>
                                            <p:cond delay="0"/>
                                          </p:stCondLst>
                                        </p:cTn>
                                        <p:tgtEl>
                                          <p:spTgt spid="28"/>
                                        </p:tgtEl>
                                        <p:attrNameLst>
                                          <p:attrName>style.visibility</p:attrName>
                                        </p:attrNameLst>
                                      </p:cBhvr>
                                      <p:to>
                                        <p:strVal val="visible"/>
                                      </p:to>
                                    </p:set>
                                    <p:anim calcmode="lin" valueType="num">
                                      <p:cBhvr additive="base">
                                        <p:cTn id="59" dur="1500" fill="hold"/>
                                        <p:tgtEl>
                                          <p:spTgt spid="28"/>
                                        </p:tgtEl>
                                        <p:attrNameLst>
                                          <p:attrName>ppt_x</p:attrName>
                                        </p:attrNameLst>
                                      </p:cBhvr>
                                      <p:tavLst>
                                        <p:tav tm="0">
                                          <p:val>
                                            <p:strVal val="#ppt_x"/>
                                          </p:val>
                                        </p:tav>
                                        <p:tav tm="100000">
                                          <p:val>
                                            <p:strVal val="#ppt_x"/>
                                          </p:val>
                                        </p:tav>
                                      </p:tavLst>
                                    </p:anim>
                                    <p:anim calcmode="lin" valueType="num">
                                      <p:cBhvr additive="base">
                                        <p:cTn id="60" dur="1500" fill="hold"/>
                                        <p:tgtEl>
                                          <p:spTgt spid="28"/>
                                        </p:tgtEl>
                                        <p:attrNameLst>
                                          <p:attrName>ppt_y</p:attrName>
                                        </p:attrNameLst>
                                      </p:cBhvr>
                                      <p:tavLst>
                                        <p:tav tm="0">
                                          <p:val>
                                            <p:strVal val="1+#ppt_h/2"/>
                                          </p:val>
                                        </p:tav>
                                        <p:tav tm="100000">
                                          <p:val>
                                            <p:strVal val="#ppt_y"/>
                                          </p:val>
                                        </p:tav>
                                      </p:tavLst>
                                    </p:anim>
                                  </p:childTnLst>
                                </p:cTn>
                              </p:par>
                              <p:par>
                                <p:cTn id="61" presetID="2" presetClass="entr" presetSubtype="4" decel="100000" fill="hold" nodeType="withEffect">
                                  <p:stCondLst>
                                    <p:cond delay="400"/>
                                  </p:stCondLst>
                                  <p:childTnLst>
                                    <p:set>
                                      <p:cBhvr>
                                        <p:cTn id="62" dur="1" fill="hold">
                                          <p:stCondLst>
                                            <p:cond delay="0"/>
                                          </p:stCondLst>
                                        </p:cTn>
                                        <p:tgtEl>
                                          <p:spTgt spid="31"/>
                                        </p:tgtEl>
                                        <p:attrNameLst>
                                          <p:attrName>style.visibility</p:attrName>
                                        </p:attrNameLst>
                                      </p:cBhvr>
                                      <p:to>
                                        <p:strVal val="visible"/>
                                      </p:to>
                                    </p:set>
                                    <p:anim calcmode="lin" valueType="num">
                                      <p:cBhvr additive="base">
                                        <p:cTn id="63" dur="1500" fill="hold"/>
                                        <p:tgtEl>
                                          <p:spTgt spid="31"/>
                                        </p:tgtEl>
                                        <p:attrNameLst>
                                          <p:attrName>ppt_x</p:attrName>
                                        </p:attrNameLst>
                                      </p:cBhvr>
                                      <p:tavLst>
                                        <p:tav tm="0">
                                          <p:val>
                                            <p:strVal val="#ppt_x"/>
                                          </p:val>
                                        </p:tav>
                                        <p:tav tm="100000">
                                          <p:val>
                                            <p:strVal val="#ppt_x"/>
                                          </p:val>
                                        </p:tav>
                                      </p:tavLst>
                                    </p:anim>
                                    <p:anim calcmode="lin" valueType="num">
                                      <p:cBhvr additive="base">
                                        <p:cTn id="64" dur="1500" fill="hold"/>
                                        <p:tgtEl>
                                          <p:spTgt spid="3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34" grpId="0" animBg="1"/>
      <p:bldP spid="35" grpId="0"/>
      <p:bldP spid="38" grpId="0"/>
      <p:bldP spid="39" grpId="0"/>
      <p:bldP spid="40" grpId="0" animBg="1"/>
      <p:bldP spid="41" grpId="0" animBg="1"/>
      <p:bldP spid="42" grpId="0" animBg="1"/>
      <p:bldP spid="43" grpId="0" animBg="1"/>
      <p:bldP spid="44" grpId="0" animBg="1"/>
      <p:bldP spid="45" grpId="0" animBg="1"/>
    </p:bld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69E8F120-AD7D-4B7D-8311-F52EE4DBE22A}"/>
              </a:ext>
            </a:extLst>
          </p:cNvPr>
          <p:cNvSpPr>
            <a:spLocks noGrp="1"/>
          </p:cNvSpPr>
          <p:nvPr>
            <p:ph type="pic" sz="quarter" idx="12"/>
          </p:nvPr>
        </p:nvSpPr>
        <p:spPr/>
      </p:sp>
      <p:sp>
        <p:nvSpPr>
          <p:cNvPr id="16" name="Rectangle 15">
            <a:extLst>
              <a:ext uri="{FF2B5EF4-FFF2-40B4-BE49-F238E27FC236}">
                <a16:creationId xmlns:a16="http://schemas.microsoft.com/office/drawing/2014/main" id="{FD954CB9-4BD6-4ED5-8665-97A318DA3BB8}"/>
              </a:ext>
            </a:extLst>
          </p:cNvPr>
          <p:cNvSpPr/>
          <p:nvPr/>
        </p:nvSpPr>
        <p:spPr>
          <a:xfrm rot="5400000">
            <a:off x="7004777" y="6739759"/>
            <a:ext cx="10377618" cy="23648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a:extLst>
              <a:ext uri="{FF2B5EF4-FFF2-40B4-BE49-F238E27FC236}">
                <a16:creationId xmlns:a16="http://schemas.microsoft.com/office/drawing/2014/main" id="{82A19E49-B8C7-4C6F-BABB-CCC158F4E311}"/>
              </a:ext>
            </a:extLst>
          </p:cNvPr>
          <p:cNvSpPr/>
          <p:nvPr/>
        </p:nvSpPr>
        <p:spPr>
          <a:xfrm>
            <a:off x="12311827" y="1732721"/>
            <a:ext cx="3362322" cy="10174356"/>
          </a:xfrm>
          <a:prstGeom prst="rect">
            <a:avLst/>
          </a:prstGeom>
          <a:solidFill>
            <a:schemeClr val="accent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a:extLst>
              <a:ext uri="{FF2B5EF4-FFF2-40B4-BE49-F238E27FC236}">
                <a16:creationId xmlns:a16="http://schemas.microsoft.com/office/drawing/2014/main" id="{01036809-0100-4879-A33D-A4DD937036CA}"/>
              </a:ext>
            </a:extLst>
          </p:cNvPr>
          <p:cNvSpPr/>
          <p:nvPr/>
        </p:nvSpPr>
        <p:spPr>
          <a:xfrm>
            <a:off x="15674149" y="1732721"/>
            <a:ext cx="3362322" cy="10174356"/>
          </a:xfrm>
          <a:prstGeom prst="rect">
            <a:avLst/>
          </a:prstGeom>
          <a:solidFill>
            <a:schemeClr val="accent2">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a:extLst>
              <a:ext uri="{FF2B5EF4-FFF2-40B4-BE49-F238E27FC236}">
                <a16:creationId xmlns:a16="http://schemas.microsoft.com/office/drawing/2014/main" id="{A3771B0C-515D-4452-85B9-98563D4E170E}"/>
              </a:ext>
            </a:extLst>
          </p:cNvPr>
          <p:cNvSpPr/>
          <p:nvPr/>
        </p:nvSpPr>
        <p:spPr>
          <a:xfrm>
            <a:off x="19036471" y="1732721"/>
            <a:ext cx="3362322" cy="10174356"/>
          </a:xfrm>
          <a:prstGeom prst="rect">
            <a:avLst/>
          </a:prstGeom>
          <a:solidFill>
            <a:schemeClr val="accent3">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1" name="Group 40">
            <a:extLst>
              <a:ext uri="{FF2B5EF4-FFF2-40B4-BE49-F238E27FC236}">
                <a16:creationId xmlns:a16="http://schemas.microsoft.com/office/drawing/2014/main" id="{0EAC4FB9-E216-40B5-A697-48DAC7EE1E8F}"/>
              </a:ext>
            </a:extLst>
          </p:cNvPr>
          <p:cNvGrpSpPr/>
          <p:nvPr/>
        </p:nvGrpSpPr>
        <p:grpSpPr>
          <a:xfrm>
            <a:off x="12482244" y="6589821"/>
            <a:ext cx="2758521" cy="2532397"/>
            <a:chOff x="12482244" y="3688749"/>
            <a:chExt cx="2758521" cy="2532397"/>
          </a:xfrm>
        </p:grpSpPr>
        <p:sp>
          <p:nvSpPr>
            <p:cNvPr id="25" name="TextBox 24">
              <a:extLst>
                <a:ext uri="{FF2B5EF4-FFF2-40B4-BE49-F238E27FC236}">
                  <a16:creationId xmlns:a16="http://schemas.microsoft.com/office/drawing/2014/main" id="{53AD5657-DCDE-4CC1-9E13-E9BFFAD97C0E}"/>
                </a:ext>
              </a:extLst>
            </p:cNvPr>
            <p:cNvSpPr txBox="1"/>
            <p:nvPr/>
          </p:nvSpPr>
          <p:spPr>
            <a:xfrm>
              <a:off x="12482244" y="3688749"/>
              <a:ext cx="2758521" cy="461665"/>
            </a:xfrm>
            <a:prstGeom prst="rect">
              <a:avLst/>
            </a:prstGeom>
            <a:noFill/>
          </p:spPr>
          <p:txBody>
            <a:bodyPr wrap="square" rtlCol="0">
              <a:spAutoFit/>
            </a:bodyPr>
            <a:lstStyle/>
            <a:p>
              <a:pPr algn="l"/>
              <a:r>
                <a:rPr lang="en-US" sz="2400" b="1">
                  <a:solidFill>
                    <a:srgbClr val="FFFFFF"/>
                  </a:solidFill>
                  <a:latin typeface="+mj-lt"/>
                </a:rPr>
                <a:t>Img.Desc #003</a:t>
              </a:r>
            </a:p>
          </p:txBody>
        </p:sp>
        <p:sp>
          <p:nvSpPr>
            <p:cNvPr id="26" name="TextBox 25">
              <a:extLst>
                <a:ext uri="{FF2B5EF4-FFF2-40B4-BE49-F238E27FC236}">
                  <a16:creationId xmlns:a16="http://schemas.microsoft.com/office/drawing/2014/main" id="{06FE403A-91E2-47E7-ADD3-B5E8779F2B7E}"/>
                </a:ext>
              </a:extLst>
            </p:cNvPr>
            <p:cNvSpPr txBox="1"/>
            <p:nvPr/>
          </p:nvSpPr>
          <p:spPr>
            <a:xfrm>
              <a:off x="12482245" y="4378993"/>
              <a:ext cx="2588102" cy="923330"/>
            </a:xfrm>
            <a:prstGeom prst="rect">
              <a:avLst/>
            </a:prstGeom>
            <a:noFill/>
          </p:spPr>
          <p:txBody>
            <a:bodyPr wrap="square" rtlCol="0">
              <a:spAutoFit/>
            </a:bodyPr>
            <a:lstStyle/>
            <a:p>
              <a:r>
                <a:rPr lang="en-US">
                  <a:solidFill>
                    <a:srgbClr val="FFFFFF"/>
                  </a:solidFill>
                </a:rPr>
                <a:t>Donec varius orci ligula, a elementum lorem rhoncus non. Vestibulum</a:t>
              </a:r>
            </a:p>
          </p:txBody>
        </p:sp>
        <p:sp>
          <p:nvSpPr>
            <p:cNvPr id="27" name="TextBox 26">
              <a:extLst>
                <a:ext uri="{FF2B5EF4-FFF2-40B4-BE49-F238E27FC236}">
                  <a16:creationId xmlns:a16="http://schemas.microsoft.com/office/drawing/2014/main" id="{F511B252-5B9E-4E7B-A804-C41A09134C37}"/>
                </a:ext>
              </a:extLst>
            </p:cNvPr>
            <p:cNvSpPr txBox="1"/>
            <p:nvPr/>
          </p:nvSpPr>
          <p:spPr>
            <a:xfrm>
              <a:off x="12561532" y="5530902"/>
              <a:ext cx="814647"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Business</a:t>
              </a:r>
            </a:p>
          </p:txBody>
        </p:sp>
        <p:sp>
          <p:nvSpPr>
            <p:cNvPr id="28" name="TextBox 27">
              <a:extLst>
                <a:ext uri="{FF2B5EF4-FFF2-40B4-BE49-F238E27FC236}">
                  <a16:creationId xmlns:a16="http://schemas.microsoft.com/office/drawing/2014/main" id="{56B63391-DE4A-4379-B68F-A79365D990AB}"/>
                </a:ext>
              </a:extLst>
            </p:cNvPr>
            <p:cNvSpPr txBox="1"/>
            <p:nvPr/>
          </p:nvSpPr>
          <p:spPr>
            <a:xfrm>
              <a:off x="13444302" y="5530902"/>
              <a:ext cx="815288"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Portfolio</a:t>
              </a:r>
            </a:p>
          </p:txBody>
        </p:sp>
        <p:sp>
          <p:nvSpPr>
            <p:cNvPr id="29" name="TextBox 28">
              <a:extLst>
                <a:ext uri="{FF2B5EF4-FFF2-40B4-BE49-F238E27FC236}">
                  <a16:creationId xmlns:a16="http://schemas.microsoft.com/office/drawing/2014/main" id="{EC3705A6-A1DE-4E32-A1E8-99061C54E719}"/>
                </a:ext>
              </a:extLst>
            </p:cNvPr>
            <p:cNvSpPr txBox="1"/>
            <p:nvPr/>
          </p:nvSpPr>
          <p:spPr>
            <a:xfrm>
              <a:off x="14327713" y="5530902"/>
              <a:ext cx="412292"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Art</a:t>
              </a:r>
            </a:p>
          </p:txBody>
        </p:sp>
        <p:sp>
          <p:nvSpPr>
            <p:cNvPr id="30" name="TextBox 29">
              <a:extLst>
                <a:ext uri="{FF2B5EF4-FFF2-40B4-BE49-F238E27FC236}">
                  <a16:creationId xmlns:a16="http://schemas.microsoft.com/office/drawing/2014/main" id="{6017D691-54B4-4712-A451-79905A8E6B9F}"/>
                </a:ext>
              </a:extLst>
            </p:cNvPr>
            <p:cNvSpPr txBox="1"/>
            <p:nvPr/>
          </p:nvSpPr>
          <p:spPr>
            <a:xfrm>
              <a:off x="12565641" y="5913369"/>
              <a:ext cx="949299"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Discussion</a:t>
              </a:r>
            </a:p>
          </p:txBody>
        </p:sp>
        <p:sp>
          <p:nvSpPr>
            <p:cNvPr id="31" name="TextBox 30">
              <a:extLst>
                <a:ext uri="{FF2B5EF4-FFF2-40B4-BE49-F238E27FC236}">
                  <a16:creationId xmlns:a16="http://schemas.microsoft.com/office/drawing/2014/main" id="{8A4F926F-3CD0-4282-8F99-01BA6AB01626}"/>
                </a:ext>
              </a:extLst>
            </p:cNvPr>
            <p:cNvSpPr txBox="1"/>
            <p:nvPr/>
          </p:nvSpPr>
          <p:spPr>
            <a:xfrm>
              <a:off x="13584609" y="5913369"/>
              <a:ext cx="585417"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Chart</a:t>
              </a:r>
            </a:p>
          </p:txBody>
        </p:sp>
        <p:sp>
          <p:nvSpPr>
            <p:cNvPr id="32" name="TextBox 31">
              <a:extLst>
                <a:ext uri="{FF2B5EF4-FFF2-40B4-BE49-F238E27FC236}">
                  <a16:creationId xmlns:a16="http://schemas.microsoft.com/office/drawing/2014/main" id="{92D59A40-BE60-4C06-B0A7-A922F78E5597}"/>
                </a:ext>
              </a:extLst>
            </p:cNvPr>
            <p:cNvSpPr txBox="1"/>
            <p:nvPr/>
          </p:nvSpPr>
          <p:spPr>
            <a:xfrm>
              <a:off x="14239695" y="5913368"/>
              <a:ext cx="542136"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Deck</a:t>
              </a:r>
            </a:p>
          </p:txBody>
        </p:sp>
      </p:grpSp>
      <p:grpSp>
        <p:nvGrpSpPr>
          <p:cNvPr id="42" name="Group 41">
            <a:extLst>
              <a:ext uri="{FF2B5EF4-FFF2-40B4-BE49-F238E27FC236}">
                <a16:creationId xmlns:a16="http://schemas.microsoft.com/office/drawing/2014/main" id="{7A57BC31-F30D-4B92-802C-EEB642BA08F6}"/>
              </a:ext>
            </a:extLst>
          </p:cNvPr>
          <p:cNvGrpSpPr/>
          <p:nvPr/>
        </p:nvGrpSpPr>
        <p:grpSpPr>
          <a:xfrm>
            <a:off x="15976049" y="3290237"/>
            <a:ext cx="2758521" cy="2532397"/>
            <a:chOff x="12482244" y="3688749"/>
            <a:chExt cx="2758521" cy="2532397"/>
          </a:xfrm>
        </p:grpSpPr>
        <p:sp>
          <p:nvSpPr>
            <p:cNvPr id="43" name="TextBox 42">
              <a:extLst>
                <a:ext uri="{FF2B5EF4-FFF2-40B4-BE49-F238E27FC236}">
                  <a16:creationId xmlns:a16="http://schemas.microsoft.com/office/drawing/2014/main" id="{BB874ED9-769E-49EC-868A-CFD3EFB367AF}"/>
                </a:ext>
              </a:extLst>
            </p:cNvPr>
            <p:cNvSpPr txBox="1"/>
            <p:nvPr/>
          </p:nvSpPr>
          <p:spPr>
            <a:xfrm>
              <a:off x="12482244" y="3688749"/>
              <a:ext cx="2758521" cy="461665"/>
            </a:xfrm>
            <a:prstGeom prst="rect">
              <a:avLst/>
            </a:prstGeom>
            <a:noFill/>
          </p:spPr>
          <p:txBody>
            <a:bodyPr wrap="square" rtlCol="0">
              <a:spAutoFit/>
            </a:bodyPr>
            <a:lstStyle/>
            <a:p>
              <a:pPr algn="l"/>
              <a:r>
                <a:rPr lang="en-US" sz="2400" b="1">
                  <a:solidFill>
                    <a:srgbClr val="FFFFFF"/>
                  </a:solidFill>
                  <a:latin typeface="+mj-lt"/>
                </a:rPr>
                <a:t>Img.Desc #003</a:t>
              </a:r>
            </a:p>
          </p:txBody>
        </p:sp>
        <p:sp>
          <p:nvSpPr>
            <p:cNvPr id="44" name="TextBox 43">
              <a:extLst>
                <a:ext uri="{FF2B5EF4-FFF2-40B4-BE49-F238E27FC236}">
                  <a16:creationId xmlns:a16="http://schemas.microsoft.com/office/drawing/2014/main" id="{2D0DABF9-D66D-43B4-9532-FF60AF1E65C7}"/>
                </a:ext>
              </a:extLst>
            </p:cNvPr>
            <p:cNvSpPr txBox="1"/>
            <p:nvPr/>
          </p:nvSpPr>
          <p:spPr>
            <a:xfrm>
              <a:off x="12482245" y="4378993"/>
              <a:ext cx="2588102" cy="923330"/>
            </a:xfrm>
            <a:prstGeom prst="rect">
              <a:avLst/>
            </a:prstGeom>
            <a:noFill/>
          </p:spPr>
          <p:txBody>
            <a:bodyPr wrap="square" rtlCol="0">
              <a:spAutoFit/>
            </a:bodyPr>
            <a:lstStyle/>
            <a:p>
              <a:r>
                <a:rPr lang="en-US">
                  <a:solidFill>
                    <a:srgbClr val="FFFFFF"/>
                  </a:solidFill>
                </a:rPr>
                <a:t>Donec varius orci ligula, a elementum lorem rhoncus non. Vestibulum</a:t>
              </a:r>
            </a:p>
          </p:txBody>
        </p:sp>
        <p:sp>
          <p:nvSpPr>
            <p:cNvPr id="45" name="TextBox 44">
              <a:extLst>
                <a:ext uri="{FF2B5EF4-FFF2-40B4-BE49-F238E27FC236}">
                  <a16:creationId xmlns:a16="http://schemas.microsoft.com/office/drawing/2014/main" id="{B1899103-739F-42C8-9397-EF5B8D813815}"/>
                </a:ext>
              </a:extLst>
            </p:cNvPr>
            <p:cNvSpPr txBox="1"/>
            <p:nvPr/>
          </p:nvSpPr>
          <p:spPr>
            <a:xfrm>
              <a:off x="12561532" y="5530902"/>
              <a:ext cx="814647"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Business</a:t>
              </a:r>
            </a:p>
          </p:txBody>
        </p:sp>
        <p:sp>
          <p:nvSpPr>
            <p:cNvPr id="46" name="TextBox 45">
              <a:extLst>
                <a:ext uri="{FF2B5EF4-FFF2-40B4-BE49-F238E27FC236}">
                  <a16:creationId xmlns:a16="http://schemas.microsoft.com/office/drawing/2014/main" id="{3DC83157-9673-41A9-8101-16C63ECB6E94}"/>
                </a:ext>
              </a:extLst>
            </p:cNvPr>
            <p:cNvSpPr txBox="1"/>
            <p:nvPr/>
          </p:nvSpPr>
          <p:spPr>
            <a:xfrm>
              <a:off x="13444302" y="5530902"/>
              <a:ext cx="815288"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Portfolio</a:t>
              </a:r>
            </a:p>
          </p:txBody>
        </p:sp>
        <p:sp>
          <p:nvSpPr>
            <p:cNvPr id="47" name="TextBox 46">
              <a:extLst>
                <a:ext uri="{FF2B5EF4-FFF2-40B4-BE49-F238E27FC236}">
                  <a16:creationId xmlns:a16="http://schemas.microsoft.com/office/drawing/2014/main" id="{9D2E5D97-6711-4823-8CA8-EFFC83020476}"/>
                </a:ext>
              </a:extLst>
            </p:cNvPr>
            <p:cNvSpPr txBox="1"/>
            <p:nvPr/>
          </p:nvSpPr>
          <p:spPr>
            <a:xfrm>
              <a:off x="14327713" y="5530902"/>
              <a:ext cx="412292"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Art</a:t>
              </a:r>
            </a:p>
          </p:txBody>
        </p:sp>
        <p:sp>
          <p:nvSpPr>
            <p:cNvPr id="48" name="TextBox 47">
              <a:extLst>
                <a:ext uri="{FF2B5EF4-FFF2-40B4-BE49-F238E27FC236}">
                  <a16:creationId xmlns:a16="http://schemas.microsoft.com/office/drawing/2014/main" id="{BC0AEC62-FBF4-4AD1-8816-7579C504DC82}"/>
                </a:ext>
              </a:extLst>
            </p:cNvPr>
            <p:cNvSpPr txBox="1"/>
            <p:nvPr/>
          </p:nvSpPr>
          <p:spPr>
            <a:xfrm>
              <a:off x="12565641" y="5913369"/>
              <a:ext cx="949299"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Discussion</a:t>
              </a:r>
            </a:p>
          </p:txBody>
        </p:sp>
        <p:sp>
          <p:nvSpPr>
            <p:cNvPr id="49" name="TextBox 48">
              <a:extLst>
                <a:ext uri="{FF2B5EF4-FFF2-40B4-BE49-F238E27FC236}">
                  <a16:creationId xmlns:a16="http://schemas.microsoft.com/office/drawing/2014/main" id="{9A11E0C5-2E85-42B2-838B-222D861EA78D}"/>
                </a:ext>
              </a:extLst>
            </p:cNvPr>
            <p:cNvSpPr txBox="1"/>
            <p:nvPr/>
          </p:nvSpPr>
          <p:spPr>
            <a:xfrm>
              <a:off x="13584609" y="5913369"/>
              <a:ext cx="585417"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Chart</a:t>
              </a:r>
            </a:p>
          </p:txBody>
        </p:sp>
        <p:sp>
          <p:nvSpPr>
            <p:cNvPr id="50" name="TextBox 49">
              <a:extLst>
                <a:ext uri="{FF2B5EF4-FFF2-40B4-BE49-F238E27FC236}">
                  <a16:creationId xmlns:a16="http://schemas.microsoft.com/office/drawing/2014/main" id="{B93F93AB-0B15-42FB-B623-69EFDA1D7506}"/>
                </a:ext>
              </a:extLst>
            </p:cNvPr>
            <p:cNvSpPr txBox="1"/>
            <p:nvPr/>
          </p:nvSpPr>
          <p:spPr>
            <a:xfrm>
              <a:off x="14239695" y="5913368"/>
              <a:ext cx="542136"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Deck</a:t>
              </a:r>
            </a:p>
          </p:txBody>
        </p:sp>
      </p:grpSp>
      <p:grpSp>
        <p:nvGrpSpPr>
          <p:cNvPr id="51" name="Group 50">
            <a:extLst>
              <a:ext uri="{FF2B5EF4-FFF2-40B4-BE49-F238E27FC236}">
                <a16:creationId xmlns:a16="http://schemas.microsoft.com/office/drawing/2014/main" id="{CBFE299C-31BC-40EE-A19A-24C2E3F495AA}"/>
              </a:ext>
            </a:extLst>
          </p:cNvPr>
          <p:cNvGrpSpPr/>
          <p:nvPr/>
        </p:nvGrpSpPr>
        <p:grpSpPr>
          <a:xfrm>
            <a:off x="19338371" y="8585862"/>
            <a:ext cx="2758521" cy="2532397"/>
            <a:chOff x="12482244" y="3688749"/>
            <a:chExt cx="2758521" cy="2532397"/>
          </a:xfrm>
        </p:grpSpPr>
        <p:sp>
          <p:nvSpPr>
            <p:cNvPr id="52" name="TextBox 51">
              <a:extLst>
                <a:ext uri="{FF2B5EF4-FFF2-40B4-BE49-F238E27FC236}">
                  <a16:creationId xmlns:a16="http://schemas.microsoft.com/office/drawing/2014/main" id="{623EE2CF-7930-4DE2-905D-7F172AE66DA1}"/>
                </a:ext>
              </a:extLst>
            </p:cNvPr>
            <p:cNvSpPr txBox="1"/>
            <p:nvPr/>
          </p:nvSpPr>
          <p:spPr>
            <a:xfrm>
              <a:off x="12482244" y="3688749"/>
              <a:ext cx="2758521" cy="461665"/>
            </a:xfrm>
            <a:prstGeom prst="rect">
              <a:avLst/>
            </a:prstGeom>
            <a:noFill/>
          </p:spPr>
          <p:txBody>
            <a:bodyPr wrap="square" rtlCol="0">
              <a:spAutoFit/>
            </a:bodyPr>
            <a:lstStyle/>
            <a:p>
              <a:pPr algn="l"/>
              <a:r>
                <a:rPr lang="en-US" sz="2400" b="1">
                  <a:solidFill>
                    <a:srgbClr val="FFFFFF"/>
                  </a:solidFill>
                  <a:latin typeface="+mj-lt"/>
                </a:rPr>
                <a:t>Img.Desc #003</a:t>
              </a:r>
            </a:p>
          </p:txBody>
        </p:sp>
        <p:sp>
          <p:nvSpPr>
            <p:cNvPr id="53" name="TextBox 52">
              <a:extLst>
                <a:ext uri="{FF2B5EF4-FFF2-40B4-BE49-F238E27FC236}">
                  <a16:creationId xmlns:a16="http://schemas.microsoft.com/office/drawing/2014/main" id="{7403AA6F-3E26-4D0E-99F6-F5CCB4FCF353}"/>
                </a:ext>
              </a:extLst>
            </p:cNvPr>
            <p:cNvSpPr txBox="1"/>
            <p:nvPr/>
          </p:nvSpPr>
          <p:spPr>
            <a:xfrm>
              <a:off x="12482245" y="4378993"/>
              <a:ext cx="2588102" cy="923330"/>
            </a:xfrm>
            <a:prstGeom prst="rect">
              <a:avLst/>
            </a:prstGeom>
            <a:noFill/>
          </p:spPr>
          <p:txBody>
            <a:bodyPr wrap="square" rtlCol="0">
              <a:spAutoFit/>
            </a:bodyPr>
            <a:lstStyle/>
            <a:p>
              <a:r>
                <a:rPr lang="en-US">
                  <a:solidFill>
                    <a:srgbClr val="FFFFFF"/>
                  </a:solidFill>
                </a:rPr>
                <a:t>Donec varius orci ligula, a elementum lorem rhoncus non. Vestibulum</a:t>
              </a:r>
            </a:p>
          </p:txBody>
        </p:sp>
        <p:sp>
          <p:nvSpPr>
            <p:cNvPr id="54" name="TextBox 53">
              <a:extLst>
                <a:ext uri="{FF2B5EF4-FFF2-40B4-BE49-F238E27FC236}">
                  <a16:creationId xmlns:a16="http://schemas.microsoft.com/office/drawing/2014/main" id="{BF2C0F99-03E0-472C-A429-CA73F7B5BFF6}"/>
                </a:ext>
              </a:extLst>
            </p:cNvPr>
            <p:cNvSpPr txBox="1"/>
            <p:nvPr/>
          </p:nvSpPr>
          <p:spPr>
            <a:xfrm>
              <a:off x="12561532" y="5530902"/>
              <a:ext cx="814647"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Business</a:t>
              </a:r>
            </a:p>
          </p:txBody>
        </p:sp>
        <p:sp>
          <p:nvSpPr>
            <p:cNvPr id="55" name="TextBox 54">
              <a:extLst>
                <a:ext uri="{FF2B5EF4-FFF2-40B4-BE49-F238E27FC236}">
                  <a16:creationId xmlns:a16="http://schemas.microsoft.com/office/drawing/2014/main" id="{1E2F56A5-4B97-4189-96B3-CD0A0FB36BE6}"/>
                </a:ext>
              </a:extLst>
            </p:cNvPr>
            <p:cNvSpPr txBox="1"/>
            <p:nvPr/>
          </p:nvSpPr>
          <p:spPr>
            <a:xfrm>
              <a:off x="13444302" y="5530902"/>
              <a:ext cx="815288"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Portfolio</a:t>
              </a:r>
            </a:p>
          </p:txBody>
        </p:sp>
        <p:sp>
          <p:nvSpPr>
            <p:cNvPr id="56" name="TextBox 55">
              <a:extLst>
                <a:ext uri="{FF2B5EF4-FFF2-40B4-BE49-F238E27FC236}">
                  <a16:creationId xmlns:a16="http://schemas.microsoft.com/office/drawing/2014/main" id="{A948D552-FA69-47AA-999C-506B57346F0B}"/>
                </a:ext>
              </a:extLst>
            </p:cNvPr>
            <p:cNvSpPr txBox="1"/>
            <p:nvPr/>
          </p:nvSpPr>
          <p:spPr>
            <a:xfrm>
              <a:off x="14327713" y="5530902"/>
              <a:ext cx="412292"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Art</a:t>
              </a:r>
            </a:p>
          </p:txBody>
        </p:sp>
        <p:sp>
          <p:nvSpPr>
            <p:cNvPr id="57" name="TextBox 56">
              <a:extLst>
                <a:ext uri="{FF2B5EF4-FFF2-40B4-BE49-F238E27FC236}">
                  <a16:creationId xmlns:a16="http://schemas.microsoft.com/office/drawing/2014/main" id="{3BC1EC37-C91B-4B7E-9B82-C6CE8F29B39A}"/>
                </a:ext>
              </a:extLst>
            </p:cNvPr>
            <p:cNvSpPr txBox="1"/>
            <p:nvPr/>
          </p:nvSpPr>
          <p:spPr>
            <a:xfrm>
              <a:off x="12565641" y="5913369"/>
              <a:ext cx="949299"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Discussion</a:t>
              </a:r>
            </a:p>
          </p:txBody>
        </p:sp>
        <p:sp>
          <p:nvSpPr>
            <p:cNvPr id="58" name="TextBox 57">
              <a:extLst>
                <a:ext uri="{FF2B5EF4-FFF2-40B4-BE49-F238E27FC236}">
                  <a16:creationId xmlns:a16="http://schemas.microsoft.com/office/drawing/2014/main" id="{994319A4-8653-499D-92C5-AFDCC8C61FCD}"/>
                </a:ext>
              </a:extLst>
            </p:cNvPr>
            <p:cNvSpPr txBox="1"/>
            <p:nvPr/>
          </p:nvSpPr>
          <p:spPr>
            <a:xfrm>
              <a:off x="13584609" y="5913369"/>
              <a:ext cx="585417"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Chart</a:t>
              </a:r>
            </a:p>
          </p:txBody>
        </p:sp>
        <p:sp>
          <p:nvSpPr>
            <p:cNvPr id="59" name="TextBox 58">
              <a:extLst>
                <a:ext uri="{FF2B5EF4-FFF2-40B4-BE49-F238E27FC236}">
                  <a16:creationId xmlns:a16="http://schemas.microsoft.com/office/drawing/2014/main" id="{4FC1D289-EDD1-4A64-B301-76FF2126C239}"/>
                </a:ext>
              </a:extLst>
            </p:cNvPr>
            <p:cNvSpPr txBox="1"/>
            <p:nvPr/>
          </p:nvSpPr>
          <p:spPr>
            <a:xfrm>
              <a:off x="14239695" y="5913368"/>
              <a:ext cx="542136"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Deck</a:t>
              </a:r>
            </a:p>
          </p:txBody>
        </p:sp>
      </p:grpSp>
      <p:sp>
        <p:nvSpPr>
          <p:cNvPr id="34" name="Rectangle 33">
            <a:extLst>
              <a:ext uri="{FF2B5EF4-FFF2-40B4-BE49-F238E27FC236}">
                <a16:creationId xmlns:a16="http://schemas.microsoft.com/office/drawing/2014/main" id="{785C31E0-75A3-4E55-8D04-EB6F14B650F6}"/>
              </a:ext>
            </a:extLst>
          </p:cNvPr>
          <p:cNvSpPr/>
          <p:nvPr/>
        </p:nvSpPr>
        <p:spPr>
          <a:xfrm>
            <a:off x="-21842024" y="1155940"/>
            <a:ext cx="21635049" cy="114041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5121449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1750" fill="hold"/>
                                        <p:tgtEl>
                                          <p:spTgt spid="34"/>
                                        </p:tgtEl>
                                        <p:attrNameLst>
                                          <p:attrName>ppt_x</p:attrName>
                                        </p:attrNameLst>
                                      </p:cBhvr>
                                      <p:tavLst>
                                        <p:tav tm="0">
                                          <p:val>
                                            <p:strVal val="1+#ppt_w/2"/>
                                          </p:val>
                                        </p:tav>
                                        <p:tav tm="100000">
                                          <p:val>
                                            <p:strVal val="#ppt_x"/>
                                          </p:val>
                                        </p:tav>
                                      </p:tavLst>
                                    </p:anim>
                                    <p:anim calcmode="lin" valueType="num">
                                      <p:cBhvr additive="base">
                                        <p:cTn id="8" dur="1750" fill="hold"/>
                                        <p:tgtEl>
                                          <p:spTgt spid="34"/>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20"/>
                                        </p:tgtEl>
                                        <p:attrNameLst>
                                          <p:attrName>style.visibility</p:attrName>
                                        </p:attrNameLst>
                                      </p:cBhvr>
                                      <p:to>
                                        <p:strVal val="visible"/>
                                      </p:to>
                                    </p:set>
                                    <p:anim calcmode="lin" valueType="num">
                                      <p:cBhvr additive="base">
                                        <p:cTn id="11" dur="1500" fill="hold"/>
                                        <p:tgtEl>
                                          <p:spTgt spid="20"/>
                                        </p:tgtEl>
                                        <p:attrNameLst>
                                          <p:attrName>ppt_x</p:attrName>
                                        </p:attrNameLst>
                                      </p:cBhvr>
                                      <p:tavLst>
                                        <p:tav tm="0">
                                          <p:val>
                                            <p:strVal val="1+#ppt_w/2"/>
                                          </p:val>
                                        </p:tav>
                                        <p:tav tm="100000">
                                          <p:val>
                                            <p:strVal val="#ppt_x"/>
                                          </p:val>
                                        </p:tav>
                                      </p:tavLst>
                                    </p:anim>
                                    <p:anim calcmode="lin" valueType="num">
                                      <p:cBhvr additive="base">
                                        <p:cTn id="12" dur="1500" fill="hold"/>
                                        <p:tgtEl>
                                          <p:spTgt spid="20"/>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100"/>
                                  </p:stCondLst>
                                  <p:childTnLst>
                                    <p:set>
                                      <p:cBhvr>
                                        <p:cTn id="14" dur="1" fill="hold">
                                          <p:stCondLst>
                                            <p:cond delay="0"/>
                                          </p:stCondLst>
                                        </p:cTn>
                                        <p:tgtEl>
                                          <p:spTgt spid="21"/>
                                        </p:tgtEl>
                                        <p:attrNameLst>
                                          <p:attrName>style.visibility</p:attrName>
                                        </p:attrNameLst>
                                      </p:cBhvr>
                                      <p:to>
                                        <p:strVal val="visible"/>
                                      </p:to>
                                    </p:set>
                                    <p:anim calcmode="lin" valueType="num">
                                      <p:cBhvr additive="base">
                                        <p:cTn id="15" dur="1500" fill="hold"/>
                                        <p:tgtEl>
                                          <p:spTgt spid="21"/>
                                        </p:tgtEl>
                                        <p:attrNameLst>
                                          <p:attrName>ppt_x</p:attrName>
                                        </p:attrNameLst>
                                      </p:cBhvr>
                                      <p:tavLst>
                                        <p:tav tm="0">
                                          <p:val>
                                            <p:strVal val="1+#ppt_w/2"/>
                                          </p:val>
                                        </p:tav>
                                        <p:tav tm="100000">
                                          <p:val>
                                            <p:strVal val="#ppt_x"/>
                                          </p:val>
                                        </p:tav>
                                      </p:tavLst>
                                    </p:anim>
                                    <p:anim calcmode="lin" valueType="num">
                                      <p:cBhvr additive="base">
                                        <p:cTn id="16" dur="1500" fill="hold"/>
                                        <p:tgtEl>
                                          <p:spTgt spid="21"/>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200"/>
                                  </p:stCondLst>
                                  <p:childTnLst>
                                    <p:set>
                                      <p:cBhvr>
                                        <p:cTn id="18" dur="1" fill="hold">
                                          <p:stCondLst>
                                            <p:cond delay="0"/>
                                          </p:stCondLst>
                                        </p:cTn>
                                        <p:tgtEl>
                                          <p:spTgt spid="22"/>
                                        </p:tgtEl>
                                        <p:attrNameLst>
                                          <p:attrName>style.visibility</p:attrName>
                                        </p:attrNameLst>
                                      </p:cBhvr>
                                      <p:to>
                                        <p:strVal val="visible"/>
                                      </p:to>
                                    </p:set>
                                    <p:anim calcmode="lin" valueType="num">
                                      <p:cBhvr additive="base">
                                        <p:cTn id="19" dur="1500" fill="hold"/>
                                        <p:tgtEl>
                                          <p:spTgt spid="22"/>
                                        </p:tgtEl>
                                        <p:attrNameLst>
                                          <p:attrName>ppt_x</p:attrName>
                                        </p:attrNameLst>
                                      </p:cBhvr>
                                      <p:tavLst>
                                        <p:tav tm="0">
                                          <p:val>
                                            <p:strVal val="1+#ppt_w/2"/>
                                          </p:val>
                                        </p:tav>
                                        <p:tav tm="100000">
                                          <p:val>
                                            <p:strVal val="#ppt_x"/>
                                          </p:val>
                                        </p:tav>
                                      </p:tavLst>
                                    </p:anim>
                                    <p:anim calcmode="lin" valueType="num">
                                      <p:cBhvr additive="base">
                                        <p:cTn id="20" dur="1500" fill="hold"/>
                                        <p:tgtEl>
                                          <p:spTgt spid="22"/>
                                        </p:tgtEl>
                                        <p:attrNameLst>
                                          <p:attrName>ppt_y</p:attrName>
                                        </p:attrNameLst>
                                      </p:cBhvr>
                                      <p:tavLst>
                                        <p:tav tm="0">
                                          <p:val>
                                            <p:strVal val="#ppt_y"/>
                                          </p:val>
                                        </p:tav>
                                        <p:tav tm="100000">
                                          <p:val>
                                            <p:strVal val="#ppt_y"/>
                                          </p:val>
                                        </p:tav>
                                      </p:tavLst>
                                    </p:anim>
                                  </p:childTnLst>
                                </p:cTn>
                              </p:par>
                              <p:par>
                                <p:cTn id="21" presetID="2" presetClass="entr" presetSubtype="2" decel="100000" fill="hold" nodeType="withEffect">
                                  <p:stCondLst>
                                    <p:cond delay="300"/>
                                  </p:stCondLst>
                                  <p:childTnLst>
                                    <p:set>
                                      <p:cBhvr>
                                        <p:cTn id="22" dur="1" fill="hold">
                                          <p:stCondLst>
                                            <p:cond delay="0"/>
                                          </p:stCondLst>
                                        </p:cTn>
                                        <p:tgtEl>
                                          <p:spTgt spid="41"/>
                                        </p:tgtEl>
                                        <p:attrNameLst>
                                          <p:attrName>style.visibility</p:attrName>
                                        </p:attrNameLst>
                                      </p:cBhvr>
                                      <p:to>
                                        <p:strVal val="visible"/>
                                      </p:to>
                                    </p:set>
                                    <p:anim calcmode="lin" valueType="num">
                                      <p:cBhvr additive="base">
                                        <p:cTn id="23" dur="1500" fill="hold"/>
                                        <p:tgtEl>
                                          <p:spTgt spid="41"/>
                                        </p:tgtEl>
                                        <p:attrNameLst>
                                          <p:attrName>ppt_x</p:attrName>
                                        </p:attrNameLst>
                                      </p:cBhvr>
                                      <p:tavLst>
                                        <p:tav tm="0">
                                          <p:val>
                                            <p:strVal val="1+#ppt_w/2"/>
                                          </p:val>
                                        </p:tav>
                                        <p:tav tm="100000">
                                          <p:val>
                                            <p:strVal val="#ppt_x"/>
                                          </p:val>
                                        </p:tav>
                                      </p:tavLst>
                                    </p:anim>
                                    <p:anim calcmode="lin" valueType="num">
                                      <p:cBhvr additive="base">
                                        <p:cTn id="24" dur="1500" fill="hold"/>
                                        <p:tgtEl>
                                          <p:spTgt spid="41"/>
                                        </p:tgtEl>
                                        <p:attrNameLst>
                                          <p:attrName>ppt_y</p:attrName>
                                        </p:attrNameLst>
                                      </p:cBhvr>
                                      <p:tavLst>
                                        <p:tav tm="0">
                                          <p:val>
                                            <p:strVal val="#ppt_y"/>
                                          </p:val>
                                        </p:tav>
                                        <p:tav tm="100000">
                                          <p:val>
                                            <p:strVal val="#ppt_y"/>
                                          </p:val>
                                        </p:tav>
                                      </p:tavLst>
                                    </p:anim>
                                  </p:childTnLst>
                                </p:cTn>
                              </p:par>
                              <p:par>
                                <p:cTn id="25" presetID="2" presetClass="entr" presetSubtype="2" decel="100000" fill="hold" nodeType="withEffect">
                                  <p:stCondLst>
                                    <p:cond delay="400"/>
                                  </p:stCondLst>
                                  <p:childTnLst>
                                    <p:set>
                                      <p:cBhvr>
                                        <p:cTn id="26" dur="1" fill="hold">
                                          <p:stCondLst>
                                            <p:cond delay="0"/>
                                          </p:stCondLst>
                                        </p:cTn>
                                        <p:tgtEl>
                                          <p:spTgt spid="42"/>
                                        </p:tgtEl>
                                        <p:attrNameLst>
                                          <p:attrName>style.visibility</p:attrName>
                                        </p:attrNameLst>
                                      </p:cBhvr>
                                      <p:to>
                                        <p:strVal val="visible"/>
                                      </p:to>
                                    </p:set>
                                    <p:anim calcmode="lin" valueType="num">
                                      <p:cBhvr additive="base">
                                        <p:cTn id="27" dur="1500" fill="hold"/>
                                        <p:tgtEl>
                                          <p:spTgt spid="42"/>
                                        </p:tgtEl>
                                        <p:attrNameLst>
                                          <p:attrName>ppt_x</p:attrName>
                                        </p:attrNameLst>
                                      </p:cBhvr>
                                      <p:tavLst>
                                        <p:tav tm="0">
                                          <p:val>
                                            <p:strVal val="1+#ppt_w/2"/>
                                          </p:val>
                                        </p:tav>
                                        <p:tav tm="100000">
                                          <p:val>
                                            <p:strVal val="#ppt_x"/>
                                          </p:val>
                                        </p:tav>
                                      </p:tavLst>
                                    </p:anim>
                                    <p:anim calcmode="lin" valueType="num">
                                      <p:cBhvr additive="base">
                                        <p:cTn id="28" dur="1500" fill="hold"/>
                                        <p:tgtEl>
                                          <p:spTgt spid="42"/>
                                        </p:tgtEl>
                                        <p:attrNameLst>
                                          <p:attrName>ppt_y</p:attrName>
                                        </p:attrNameLst>
                                      </p:cBhvr>
                                      <p:tavLst>
                                        <p:tav tm="0">
                                          <p:val>
                                            <p:strVal val="#ppt_y"/>
                                          </p:val>
                                        </p:tav>
                                        <p:tav tm="100000">
                                          <p:val>
                                            <p:strVal val="#ppt_y"/>
                                          </p:val>
                                        </p:tav>
                                      </p:tavLst>
                                    </p:anim>
                                  </p:childTnLst>
                                </p:cTn>
                              </p:par>
                              <p:par>
                                <p:cTn id="29" presetID="2" presetClass="entr" presetSubtype="2" decel="100000" fill="hold" nodeType="withEffect">
                                  <p:stCondLst>
                                    <p:cond delay="500"/>
                                  </p:stCondLst>
                                  <p:childTnLst>
                                    <p:set>
                                      <p:cBhvr>
                                        <p:cTn id="30" dur="1" fill="hold">
                                          <p:stCondLst>
                                            <p:cond delay="0"/>
                                          </p:stCondLst>
                                        </p:cTn>
                                        <p:tgtEl>
                                          <p:spTgt spid="51"/>
                                        </p:tgtEl>
                                        <p:attrNameLst>
                                          <p:attrName>style.visibility</p:attrName>
                                        </p:attrNameLst>
                                      </p:cBhvr>
                                      <p:to>
                                        <p:strVal val="visible"/>
                                      </p:to>
                                    </p:set>
                                    <p:anim calcmode="lin" valueType="num">
                                      <p:cBhvr additive="base">
                                        <p:cTn id="31" dur="1500" fill="hold"/>
                                        <p:tgtEl>
                                          <p:spTgt spid="51"/>
                                        </p:tgtEl>
                                        <p:attrNameLst>
                                          <p:attrName>ppt_x</p:attrName>
                                        </p:attrNameLst>
                                      </p:cBhvr>
                                      <p:tavLst>
                                        <p:tav tm="0">
                                          <p:val>
                                            <p:strVal val="1+#ppt_w/2"/>
                                          </p:val>
                                        </p:tav>
                                        <p:tav tm="100000">
                                          <p:val>
                                            <p:strVal val="#ppt_x"/>
                                          </p:val>
                                        </p:tav>
                                      </p:tavLst>
                                    </p:anim>
                                    <p:anim calcmode="lin" valueType="num">
                                      <p:cBhvr additive="base">
                                        <p:cTn id="32" dur="1500" fill="hold"/>
                                        <p:tgtEl>
                                          <p:spTgt spid="51"/>
                                        </p:tgtEl>
                                        <p:attrNameLst>
                                          <p:attrName>ppt_y</p:attrName>
                                        </p:attrNameLst>
                                      </p:cBhvr>
                                      <p:tavLst>
                                        <p:tav tm="0">
                                          <p:val>
                                            <p:strVal val="#ppt_y"/>
                                          </p:val>
                                        </p:tav>
                                        <p:tav tm="100000">
                                          <p:val>
                                            <p:strVal val="#ppt_y"/>
                                          </p:val>
                                        </p:tav>
                                      </p:tavLst>
                                    </p:anim>
                                  </p:childTnLst>
                                </p:cTn>
                              </p:par>
                              <p:par>
                                <p:cTn id="33" presetID="2" presetClass="entr" presetSubtype="2" decel="100000" fill="hold" grpId="0" nodeType="withEffect">
                                  <p:stCondLst>
                                    <p:cond delay="300"/>
                                  </p:stCondLst>
                                  <p:childTnLst>
                                    <p:set>
                                      <p:cBhvr>
                                        <p:cTn id="34" dur="1" fill="hold">
                                          <p:stCondLst>
                                            <p:cond delay="0"/>
                                          </p:stCondLst>
                                        </p:cTn>
                                        <p:tgtEl>
                                          <p:spTgt spid="16"/>
                                        </p:tgtEl>
                                        <p:attrNameLst>
                                          <p:attrName>style.visibility</p:attrName>
                                        </p:attrNameLst>
                                      </p:cBhvr>
                                      <p:to>
                                        <p:strVal val="visible"/>
                                      </p:to>
                                    </p:set>
                                    <p:anim calcmode="lin" valueType="num">
                                      <p:cBhvr additive="base">
                                        <p:cTn id="35" dur="1500" fill="hold"/>
                                        <p:tgtEl>
                                          <p:spTgt spid="16"/>
                                        </p:tgtEl>
                                        <p:attrNameLst>
                                          <p:attrName>ppt_x</p:attrName>
                                        </p:attrNameLst>
                                      </p:cBhvr>
                                      <p:tavLst>
                                        <p:tav tm="0">
                                          <p:val>
                                            <p:strVal val="1+#ppt_w/2"/>
                                          </p:val>
                                        </p:tav>
                                        <p:tav tm="100000">
                                          <p:val>
                                            <p:strVal val="#ppt_x"/>
                                          </p:val>
                                        </p:tav>
                                      </p:tavLst>
                                    </p:anim>
                                    <p:anim calcmode="lin" valueType="num">
                                      <p:cBhvr additive="base">
                                        <p:cTn id="36" dur="1500" fill="hold"/>
                                        <p:tgtEl>
                                          <p:spTgt spid="1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20" grpId="0" animBg="1"/>
      <p:bldP spid="21" grpId="0" animBg="1"/>
      <p:bldP spid="22" grpId="0" animBg="1"/>
      <p:bldP spid="34" grpId="0" animBg="1"/>
    </p:bldLst>
  </p:timing>
</p:sld>
</file>

<file path=ppt/slides/slide23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A9C6E099-0650-4296-A2F9-DAEB486D0C6C}"/>
              </a:ext>
            </a:extLst>
          </p:cNvPr>
          <p:cNvSpPr>
            <a:spLocks noGrp="1"/>
          </p:cNvSpPr>
          <p:nvPr>
            <p:ph type="pic" sz="quarter" idx="12"/>
          </p:nvPr>
        </p:nvSpPr>
        <p:spPr/>
      </p:sp>
      <p:sp>
        <p:nvSpPr>
          <p:cNvPr id="16" name="Rectangle 15">
            <a:extLst>
              <a:ext uri="{FF2B5EF4-FFF2-40B4-BE49-F238E27FC236}">
                <a16:creationId xmlns:a16="http://schemas.microsoft.com/office/drawing/2014/main" id="{FD954CB9-4BD6-4ED5-8665-97A318DA3BB8}"/>
              </a:ext>
            </a:extLst>
          </p:cNvPr>
          <p:cNvSpPr/>
          <p:nvPr/>
        </p:nvSpPr>
        <p:spPr>
          <a:xfrm rot="5400000">
            <a:off x="7004777" y="6739759"/>
            <a:ext cx="10377618" cy="23648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a:extLst>
              <a:ext uri="{FF2B5EF4-FFF2-40B4-BE49-F238E27FC236}">
                <a16:creationId xmlns:a16="http://schemas.microsoft.com/office/drawing/2014/main" id="{82A19E49-B8C7-4C6F-BABB-CCC158F4E311}"/>
              </a:ext>
            </a:extLst>
          </p:cNvPr>
          <p:cNvSpPr/>
          <p:nvPr/>
        </p:nvSpPr>
        <p:spPr>
          <a:xfrm>
            <a:off x="12311827" y="1732721"/>
            <a:ext cx="3362322" cy="10174356"/>
          </a:xfrm>
          <a:prstGeom prst="rect">
            <a:avLst/>
          </a:prstGeom>
          <a:solidFill>
            <a:schemeClr val="accent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a:extLst>
              <a:ext uri="{FF2B5EF4-FFF2-40B4-BE49-F238E27FC236}">
                <a16:creationId xmlns:a16="http://schemas.microsoft.com/office/drawing/2014/main" id="{01036809-0100-4879-A33D-A4DD937036CA}"/>
              </a:ext>
            </a:extLst>
          </p:cNvPr>
          <p:cNvSpPr/>
          <p:nvPr/>
        </p:nvSpPr>
        <p:spPr>
          <a:xfrm>
            <a:off x="15674149" y="1732721"/>
            <a:ext cx="3362322" cy="10174356"/>
          </a:xfrm>
          <a:prstGeom prst="rect">
            <a:avLst/>
          </a:prstGeom>
          <a:solidFill>
            <a:schemeClr val="accent2">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a:extLst>
              <a:ext uri="{FF2B5EF4-FFF2-40B4-BE49-F238E27FC236}">
                <a16:creationId xmlns:a16="http://schemas.microsoft.com/office/drawing/2014/main" id="{A3771B0C-515D-4452-85B9-98563D4E170E}"/>
              </a:ext>
            </a:extLst>
          </p:cNvPr>
          <p:cNvSpPr/>
          <p:nvPr/>
        </p:nvSpPr>
        <p:spPr>
          <a:xfrm>
            <a:off x="19036471" y="1732721"/>
            <a:ext cx="3362322" cy="10174356"/>
          </a:xfrm>
          <a:prstGeom prst="rect">
            <a:avLst/>
          </a:prstGeom>
          <a:solidFill>
            <a:schemeClr val="accent3">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1" name="Group 40">
            <a:extLst>
              <a:ext uri="{FF2B5EF4-FFF2-40B4-BE49-F238E27FC236}">
                <a16:creationId xmlns:a16="http://schemas.microsoft.com/office/drawing/2014/main" id="{0EAC4FB9-E216-40B5-A697-48DAC7EE1E8F}"/>
              </a:ext>
            </a:extLst>
          </p:cNvPr>
          <p:cNvGrpSpPr/>
          <p:nvPr/>
        </p:nvGrpSpPr>
        <p:grpSpPr>
          <a:xfrm>
            <a:off x="12482244" y="6589821"/>
            <a:ext cx="2758521" cy="2532397"/>
            <a:chOff x="12482244" y="3688749"/>
            <a:chExt cx="2758521" cy="2532397"/>
          </a:xfrm>
        </p:grpSpPr>
        <p:sp>
          <p:nvSpPr>
            <p:cNvPr id="25" name="TextBox 24">
              <a:extLst>
                <a:ext uri="{FF2B5EF4-FFF2-40B4-BE49-F238E27FC236}">
                  <a16:creationId xmlns:a16="http://schemas.microsoft.com/office/drawing/2014/main" id="{53AD5657-DCDE-4CC1-9E13-E9BFFAD97C0E}"/>
                </a:ext>
              </a:extLst>
            </p:cNvPr>
            <p:cNvSpPr txBox="1"/>
            <p:nvPr/>
          </p:nvSpPr>
          <p:spPr>
            <a:xfrm>
              <a:off x="12482244" y="3688749"/>
              <a:ext cx="2758521" cy="461665"/>
            </a:xfrm>
            <a:prstGeom prst="rect">
              <a:avLst/>
            </a:prstGeom>
            <a:noFill/>
          </p:spPr>
          <p:txBody>
            <a:bodyPr wrap="square" rtlCol="0">
              <a:spAutoFit/>
            </a:bodyPr>
            <a:lstStyle/>
            <a:p>
              <a:pPr algn="l"/>
              <a:r>
                <a:rPr lang="en-US" sz="2400" b="1">
                  <a:solidFill>
                    <a:srgbClr val="FFFFFF"/>
                  </a:solidFill>
                  <a:latin typeface="+mj-lt"/>
                </a:rPr>
                <a:t>Img.Desc #003</a:t>
              </a:r>
            </a:p>
          </p:txBody>
        </p:sp>
        <p:sp>
          <p:nvSpPr>
            <p:cNvPr id="26" name="TextBox 25">
              <a:extLst>
                <a:ext uri="{FF2B5EF4-FFF2-40B4-BE49-F238E27FC236}">
                  <a16:creationId xmlns:a16="http://schemas.microsoft.com/office/drawing/2014/main" id="{06FE403A-91E2-47E7-ADD3-B5E8779F2B7E}"/>
                </a:ext>
              </a:extLst>
            </p:cNvPr>
            <p:cNvSpPr txBox="1"/>
            <p:nvPr/>
          </p:nvSpPr>
          <p:spPr>
            <a:xfrm>
              <a:off x="12482245" y="4378993"/>
              <a:ext cx="2588102" cy="923330"/>
            </a:xfrm>
            <a:prstGeom prst="rect">
              <a:avLst/>
            </a:prstGeom>
            <a:noFill/>
          </p:spPr>
          <p:txBody>
            <a:bodyPr wrap="square" rtlCol="0">
              <a:spAutoFit/>
            </a:bodyPr>
            <a:lstStyle/>
            <a:p>
              <a:r>
                <a:rPr lang="en-US">
                  <a:solidFill>
                    <a:srgbClr val="FFFFFF"/>
                  </a:solidFill>
                </a:rPr>
                <a:t>Donec varius orci ligula, a elementum lorem rhoncus non. Vestibulum</a:t>
              </a:r>
            </a:p>
          </p:txBody>
        </p:sp>
        <p:sp>
          <p:nvSpPr>
            <p:cNvPr id="27" name="TextBox 26">
              <a:extLst>
                <a:ext uri="{FF2B5EF4-FFF2-40B4-BE49-F238E27FC236}">
                  <a16:creationId xmlns:a16="http://schemas.microsoft.com/office/drawing/2014/main" id="{F511B252-5B9E-4E7B-A804-C41A09134C37}"/>
                </a:ext>
              </a:extLst>
            </p:cNvPr>
            <p:cNvSpPr txBox="1"/>
            <p:nvPr/>
          </p:nvSpPr>
          <p:spPr>
            <a:xfrm>
              <a:off x="12561532" y="5530902"/>
              <a:ext cx="814647"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Business</a:t>
              </a:r>
            </a:p>
          </p:txBody>
        </p:sp>
        <p:sp>
          <p:nvSpPr>
            <p:cNvPr id="28" name="TextBox 27">
              <a:extLst>
                <a:ext uri="{FF2B5EF4-FFF2-40B4-BE49-F238E27FC236}">
                  <a16:creationId xmlns:a16="http://schemas.microsoft.com/office/drawing/2014/main" id="{56B63391-DE4A-4379-B68F-A79365D990AB}"/>
                </a:ext>
              </a:extLst>
            </p:cNvPr>
            <p:cNvSpPr txBox="1"/>
            <p:nvPr/>
          </p:nvSpPr>
          <p:spPr>
            <a:xfrm>
              <a:off x="13444302" y="5530902"/>
              <a:ext cx="815288"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Portfolio</a:t>
              </a:r>
            </a:p>
          </p:txBody>
        </p:sp>
        <p:sp>
          <p:nvSpPr>
            <p:cNvPr id="29" name="TextBox 28">
              <a:extLst>
                <a:ext uri="{FF2B5EF4-FFF2-40B4-BE49-F238E27FC236}">
                  <a16:creationId xmlns:a16="http://schemas.microsoft.com/office/drawing/2014/main" id="{EC3705A6-A1DE-4E32-A1E8-99061C54E719}"/>
                </a:ext>
              </a:extLst>
            </p:cNvPr>
            <p:cNvSpPr txBox="1"/>
            <p:nvPr/>
          </p:nvSpPr>
          <p:spPr>
            <a:xfrm>
              <a:off x="14327713" y="5530902"/>
              <a:ext cx="412292"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Art</a:t>
              </a:r>
            </a:p>
          </p:txBody>
        </p:sp>
        <p:sp>
          <p:nvSpPr>
            <p:cNvPr id="30" name="TextBox 29">
              <a:extLst>
                <a:ext uri="{FF2B5EF4-FFF2-40B4-BE49-F238E27FC236}">
                  <a16:creationId xmlns:a16="http://schemas.microsoft.com/office/drawing/2014/main" id="{6017D691-54B4-4712-A451-79905A8E6B9F}"/>
                </a:ext>
              </a:extLst>
            </p:cNvPr>
            <p:cNvSpPr txBox="1"/>
            <p:nvPr/>
          </p:nvSpPr>
          <p:spPr>
            <a:xfrm>
              <a:off x="12565641" y="5913369"/>
              <a:ext cx="949299"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Discussion</a:t>
              </a:r>
            </a:p>
          </p:txBody>
        </p:sp>
        <p:sp>
          <p:nvSpPr>
            <p:cNvPr id="31" name="TextBox 30">
              <a:extLst>
                <a:ext uri="{FF2B5EF4-FFF2-40B4-BE49-F238E27FC236}">
                  <a16:creationId xmlns:a16="http://schemas.microsoft.com/office/drawing/2014/main" id="{8A4F926F-3CD0-4282-8F99-01BA6AB01626}"/>
                </a:ext>
              </a:extLst>
            </p:cNvPr>
            <p:cNvSpPr txBox="1"/>
            <p:nvPr/>
          </p:nvSpPr>
          <p:spPr>
            <a:xfrm>
              <a:off x="13584609" y="5913369"/>
              <a:ext cx="585417"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Chart</a:t>
              </a:r>
            </a:p>
          </p:txBody>
        </p:sp>
        <p:sp>
          <p:nvSpPr>
            <p:cNvPr id="32" name="TextBox 31">
              <a:extLst>
                <a:ext uri="{FF2B5EF4-FFF2-40B4-BE49-F238E27FC236}">
                  <a16:creationId xmlns:a16="http://schemas.microsoft.com/office/drawing/2014/main" id="{92D59A40-BE60-4C06-B0A7-A922F78E5597}"/>
                </a:ext>
              </a:extLst>
            </p:cNvPr>
            <p:cNvSpPr txBox="1"/>
            <p:nvPr/>
          </p:nvSpPr>
          <p:spPr>
            <a:xfrm>
              <a:off x="14239695" y="5913368"/>
              <a:ext cx="542136"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Deck</a:t>
              </a:r>
            </a:p>
          </p:txBody>
        </p:sp>
      </p:grpSp>
      <p:grpSp>
        <p:nvGrpSpPr>
          <p:cNvPr id="42" name="Group 41">
            <a:extLst>
              <a:ext uri="{FF2B5EF4-FFF2-40B4-BE49-F238E27FC236}">
                <a16:creationId xmlns:a16="http://schemas.microsoft.com/office/drawing/2014/main" id="{7A57BC31-F30D-4B92-802C-EEB642BA08F6}"/>
              </a:ext>
            </a:extLst>
          </p:cNvPr>
          <p:cNvGrpSpPr/>
          <p:nvPr/>
        </p:nvGrpSpPr>
        <p:grpSpPr>
          <a:xfrm>
            <a:off x="15976049" y="3290237"/>
            <a:ext cx="2758521" cy="2532397"/>
            <a:chOff x="12482244" y="3688749"/>
            <a:chExt cx="2758521" cy="2532397"/>
          </a:xfrm>
        </p:grpSpPr>
        <p:sp>
          <p:nvSpPr>
            <p:cNvPr id="43" name="TextBox 42">
              <a:extLst>
                <a:ext uri="{FF2B5EF4-FFF2-40B4-BE49-F238E27FC236}">
                  <a16:creationId xmlns:a16="http://schemas.microsoft.com/office/drawing/2014/main" id="{BB874ED9-769E-49EC-868A-CFD3EFB367AF}"/>
                </a:ext>
              </a:extLst>
            </p:cNvPr>
            <p:cNvSpPr txBox="1"/>
            <p:nvPr/>
          </p:nvSpPr>
          <p:spPr>
            <a:xfrm>
              <a:off x="12482244" y="3688749"/>
              <a:ext cx="2758521" cy="461665"/>
            </a:xfrm>
            <a:prstGeom prst="rect">
              <a:avLst/>
            </a:prstGeom>
            <a:noFill/>
          </p:spPr>
          <p:txBody>
            <a:bodyPr wrap="square" rtlCol="0">
              <a:spAutoFit/>
            </a:bodyPr>
            <a:lstStyle/>
            <a:p>
              <a:pPr algn="l"/>
              <a:r>
                <a:rPr lang="en-US" sz="2400" b="1">
                  <a:solidFill>
                    <a:srgbClr val="FFFFFF"/>
                  </a:solidFill>
                  <a:latin typeface="+mj-lt"/>
                </a:rPr>
                <a:t>Img.Desc #003</a:t>
              </a:r>
            </a:p>
          </p:txBody>
        </p:sp>
        <p:sp>
          <p:nvSpPr>
            <p:cNvPr id="44" name="TextBox 43">
              <a:extLst>
                <a:ext uri="{FF2B5EF4-FFF2-40B4-BE49-F238E27FC236}">
                  <a16:creationId xmlns:a16="http://schemas.microsoft.com/office/drawing/2014/main" id="{2D0DABF9-D66D-43B4-9532-FF60AF1E65C7}"/>
                </a:ext>
              </a:extLst>
            </p:cNvPr>
            <p:cNvSpPr txBox="1"/>
            <p:nvPr/>
          </p:nvSpPr>
          <p:spPr>
            <a:xfrm>
              <a:off x="12482245" y="4378993"/>
              <a:ext cx="2588102" cy="923330"/>
            </a:xfrm>
            <a:prstGeom prst="rect">
              <a:avLst/>
            </a:prstGeom>
            <a:noFill/>
          </p:spPr>
          <p:txBody>
            <a:bodyPr wrap="square" rtlCol="0">
              <a:spAutoFit/>
            </a:bodyPr>
            <a:lstStyle/>
            <a:p>
              <a:r>
                <a:rPr lang="en-US">
                  <a:solidFill>
                    <a:srgbClr val="FFFFFF"/>
                  </a:solidFill>
                </a:rPr>
                <a:t>Donec varius orci ligula, a elementum lorem rhoncus non. Vestibulum</a:t>
              </a:r>
            </a:p>
          </p:txBody>
        </p:sp>
        <p:sp>
          <p:nvSpPr>
            <p:cNvPr id="45" name="TextBox 44">
              <a:extLst>
                <a:ext uri="{FF2B5EF4-FFF2-40B4-BE49-F238E27FC236}">
                  <a16:creationId xmlns:a16="http://schemas.microsoft.com/office/drawing/2014/main" id="{B1899103-739F-42C8-9397-EF5B8D813815}"/>
                </a:ext>
              </a:extLst>
            </p:cNvPr>
            <p:cNvSpPr txBox="1"/>
            <p:nvPr/>
          </p:nvSpPr>
          <p:spPr>
            <a:xfrm>
              <a:off x="12561532" y="5530902"/>
              <a:ext cx="814647"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Business</a:t>
              </a:r>
            </a:p>
          </p:txBody>
        </p:sp>
        <p:sp>
          <p:nvSpPr>
            <p:cNvPr id="46" name="TextBox 45">
              <a:extLst>
                <a:ext uri="{FF2B5EF4-FFF2-40B4-BE49-F238E27FC236}">
                  <a16:creationId xmlns:a16="http://schemas.microsoft.com/office/drawing/2014/main" id="{3DC83157-9673-41A9-8101-16C63ECB6E94}"/>
                </a:ext>
              </a:extLst>
            </p:cNvPr>
            <p:cNvSpPr txBox="1"/>
            <p:nvPr/>
          </p:nvSpPr>
          <p:spPr>
            <a:xfrm>
              <a:off x="13444302" y="5530902"/>
              <a:ext cx="815288"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Portfolio</a:t>
              </a:r>
            </a:p>
          </p:txBody>
        </p:sp>
        <p:sp>
          <p:nvSpPr>
            <p:cNvPr id="47" name="TextBox 46">
              <a:extLst>
                <a:ext uri="{FF2B5EF4-FFF2-40B4-BE49-F238E27FC236}">
                  <a16:creationId xmlns:a16="http://schemas.microsoft.com/office/drawing/2014/main" id="{9D2E5D97-6711-4823-8CA8-EFFC83020476}"/>
                </a:ext>
              </a:extLst>
            </p:cNvPr>
            <p:cNvSpPr txBox="1"/>
            <p:nvPr/>
          </p:nvSpPr>
          <p:spPr>
            <a:xfrm>
              <a:off x="14327713" y="5530902"/>
              <a:ext cx="412292"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Art</a:t>
              </a:r>
            </a:p>
          </p:txBody>
        </p:sp>
        <p:sp>
          <p:nvSpPr>
            <p:cNvPr id="48" name="TextBox 47">
              <a:extLst>
                <a:ext uri="{FF2B5EF4-FFF2-40B4-BE49-F238E27FC236}">
                  <a16:creationId xmlns:a16="http://schemas.microsoft.com/office/drawing/2014/main" id="{BC0AEC62-FBF4-4AD1-8816-7579C504DC82}"/>
                </a:ext>
              </a:extLst>
            </p:cNvPr>
            <p:cNvSpPr txBox="1"/>
            <p:nvPr/>
          </p:nvSpPr>
          <p:spPr>
            <a:xfrm>
              <a:off x="12565641" y="5913369"/>
              <a:ext cx="949299"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Discussion</a:t>
              </a:r>
            </a:p>
          </p:txBody>
        </p:sp>
        <p:sp>
          <p:nvSpPr>
            <p:cNvPr id="49" name="TextBox 48">
              <a:extLst>
                <a:ext uri="{FF2B5EF4-FFF2-40B4-BE49-F238E27FC236}">
                  <a16:creationId xmlns:a16="http://schemas.microsoft.com/office/drawing/2014/main" id="{9A11E0C5-2E85-42B2-838B-222D861EA78D}"/>
                </a:ext>
              </a:extLst>
            </p:cNvPr>
            <p:cNvSpPr txBox="1"/>
            <p:nvPr/>
          </p:nvSpPr>
          <p:spPr>
            <a:xfrm>
              <a:off x="13584609" y="5913369"/>
              <a:ext cx="585417"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Chart</a:t>
              </a:r>
            </a:p>
          </p:txBody>
        </p:sp>
        <p:sp>
          <p:nvSpPr>
            <p:cNvPr id="50" name="TextBox 49">
              <a:extLst>
                <a:ext uri="{FF2B5EF4-FFF2-40B4-BE49-F238E27FC236}">
                  <a16:creationId xmlns:a16="http://schemas.microsoft.com/office/drawing/2014/main" id="{B93F93AB-0B15-42FB-B623-69EFDA1D7506}"/>
                </a:ext>
              </a:extLst>
            </p:cNvPr>
            <p:cNvSpPr txBox="1"/>
            <p:nvPr/>
          </p:nvSpPr>
          <p:spPr>
            <a:xfrm>
              <a:off x="14239695" y="5913368"/>
              <a:ext cx="542136"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Deck</a:t>
              </a:r>
            </a:p>
          </p:txBody>
        </p:sp>
      </p:grpSp>
      <p:grpSp>
        <p:nvGrpSpPr>
          <p:cNvPr id="51" name="Group 50">
            <a:extLst>
              <a:ext uri="{FF2B5EF4-FFF2-40B4-BE49-F238E27FC236}">
                <a16:creationId xmlns:a16="http://schemas.microsoft.com/office/drawing/2014/main" id="{CBFE299C-31BC-40EE-A19A-24C2E3F495AA}"/>
              </a:ext>
            </a:extLst>
          </p:cNvPr>
          <p:cNvGrpSpPr/>
          <p:nvPr/>
        </p:nvGrpSpPr>
        <p:grpSpPr>
          <a:xfrm>
            <a:off x="19338371" y="8585862"/>
            <a:ext cx="2758521" cy="2532397"/>
            <a:chOff x="12482244" y="3688749"/>
            <a:chExt cx="2758521" cy="2532397"/>
          </a:xfrm>
        </p:grpSpPr>
        <p:sp>
          <p:nvSpPr>
            <p:cNvPr id="52" name="TextBox 51">
              <a:extLst>
                <a:ext uri="{FF2B5EF4-FFF2-40B4-BE49-F238E27FC236}">
                  <a16:creationId xmlns:a16="http://schemas.microsoft.com/office/drawing/2014/main" id="{623EE2CF-7930-4DE2-905D-7F172AE66DA1}"/>
                </a:ext>
              </a:extLst>
            </p:cNvPr>
            <p:cNvSpPr txBox="1"/>
            <p:nvPr/>
          </p:nvSpPr>
          <p:spPr>
            <a:xfrm>
              <a:off x="12482244" y="3688749"/>
              <a:ext cx="2758521" cy="461665"/>
            </a:xfrm>
            <a:prstGeom prst="rect">
              <a:avLst/>
            </a:prstGeom>
            <a:noFill/>
          </p:spPr>
          <p:txBody>
            <a:bodyPr wrap="square" rtlCol="0">
              <a:spAutoFit/>
            </a:bodyPr>
            <a:lstStyle/>
            <a:p>
              <a:pPr algn="l"/>
              <a:r>
                <a:rPr lang="en-US" sz="2400" b="1">
                  <a:solidFill>
                    <a:srgbClr val="FFFFFF"/>
                  </a:solidFill>
                  <a:latin typeface="+mj-lt"/>
                </a:rPr>
                <a:t>Img.Desc #003</a:t>
              </a:r>
            </a:p>
          </p:txBody>
        </p:sp>
        <p:sp>
          <p:nvSpPr>
            <p:cNvPr id="53" name="TextBox 52">
              <a:extLst>
                <a:ext uri="{FF2B5EF4-FFF2-40B4-BE49-F238E27FC236}">
                  <a16:creationId xmlns:a16="http://schemas.microsoft.com/office/drawing/2014/main" id="{7403AA6F-3E26-4D0E-99F6-F5CCB4FCF353}"/>
                </a:ext>
              </a:extLst>
            </p:cNvPr>
            <p:cNvSpPr txBox="1"/>
            <p:nvPr/>
          </p:nvSpPr>
          <p:spPr>
            <a:xfrm>
              <a:off x="12482245" y="4378993"/>
              <a:ext cx="2588102" cy="923330"/>
            </a:xfrm>
            <a:prstGeom prst="rect">
              <a:avLst/>
            </a:prstGeom>
            <a:noFill/>
          </p:spPr>
          <p:txBody>
            <a:bodyPr wrap="square" rtlCol="0">
              <a:spAutoFit/>
            </a:bodyPr>
            <a:lstStyle/>
            <a:p>
              <a:r>
                <a:rPr lang="en-US">
                  <a:solidFill>
                    <a:srgbClr val="FFFFFF"/>
                  </a:solidFill>
                </a:rPr>
                <a:t>Donec varius orci ligula, a elementum lorem rhoncus non. Vestibulum</a:t>
              </a:r>
            </a:p>
          </p:txBody>
        </p:sp>
        <p:sp>
          <p:nvSpPr>
            <p:cNvPr id="54" name="TextBox 53">
              <a:extLst>
                <a:ext uri="{FF2B5EF4-FFF2-40B4-BE49-F238E27FC236}">
                  <a16:creationId xmlns:a16="http://schemas.microsoft.com/office/drawing/2014/main" id="{BF2C0F99-03E0-472C-A429-CA73F7B5BFF6}"/>
                </a:ext>
              </a:extLst>
            </p:cNvPr>
            <p:cNvSpPr txBox="1"/>
            <p:nvPr/>
          </p:nvSpPr>
          <p:spPr>
            <a:xfrm>
              <a:off x="12561532" y="5530902"/>
              <a:ext cx="814647"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Business</a:t>
              </a:r>
            </a:p>
          </p:txBody>
        </p:sp>
        <p:sp>
          <p:nvSpPr>
            <p:cNvPr id="55" name="TextBox 54">
              <a:extLst>
                <a:ext uri="{FF2B5EF4-FFF2-40B4-BE49-F238E27FC236}">
                  <a16:creationId xmlns:a16="http://schemas.microsoft.com/office/drawing/2014/main" id="{1E2F56A5-4B97-4189-96B3-CD0A0FB36BE6}"/>
                </a:ext>
              </a:extLst>
            </p:cNvPr>
            <p:cNvSpPr txBox="1"/>
            <p:nvPr/>
          </p:nvSpPr>
          <p:spPr>
            <a:xfrm>
              <a:off x="13444302" y="5530902"/>
              <a:ext cx="815288"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Portfolio</a:t>
              </a:r>
            </a:p>
          </p:txBody>
        </p:sp>
        <p:sp>
          <p:nvSpPr>
            <p:cNvPr id="56" name="TextBox 55">
              <a:extLst>
                <a:ext uri="{FF2B5EF4-FFF2-40B4-BE49-F238E27FC236}">
                  <a16:creationId xmlns:a16="http://schemas.microsoft.com/office/drawing/2014/main" id="{A948D552-FA69-47AA-999C-506B57346F0B}"/>
                </a:ext>
              </a:extLst>
            </p:cNvPr>
            <p:cNvSpPr txBox="1"/>
            <p:nvPr/>
          </p:nvSpPr>
          <p:spPr>
            <a:xfrm>
              <a:off x="14327713" y="5530902"/>
              <a:ext cx="412292"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Art</a:t>
              </a:r>
            </a:p>
          </p:txBody>
        </p:sp>
        <p:sp>
          <p:nvSpPr>
            <p:cNvPr id="57" name="TextBox 56">
              <a:extLst>
                <a:ext uri="{FF2B5EF4-FFF2-40B4-BE49-F238E27FC236}">
                  <a16:creationId xmlns:a16="http://schemas.microsoft.com/office/drawing/2014/main" id="{3BC1EC37-C91B-4B7E-9B82-C6CE8F29B39A}"/>
                </a:ext>
              </a:extLst>
            </p:cNvPr>
            <p:cNvSpPr txBox="1"/>
            <p:nvPr/>
          </p:nvSpPr>
          <p:spPr>
            <a:xfrm>
              <a:off x="12565641" y="5913369"/>
              <a:ext cx="949299"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Discussion</a:t>
              </a:r>
            </a:p>
          </p:txBody>
        </p:sp>
        <p:sp>
          <p:nvSpPr>
            <p:cNvPr id="58" name="TextBox 57">
              <a:extLst>
                <a:ext uri="{FF2B5EF4-FFF2-40B4-BE49-F238E27FC236}">
                  <a16:creationId xmlns:a16="http://schemas.microsoft.com/office/drawing/2014/main" id="{994319A4-8653-499D-92C5-AFDCC8C61FCD}"/>
                </a:ext>
              </a:extLst>
            </p:cNvPr>
            <p:cNvSpPr txBox="1"/>
            <p:nvPr/>
          </p:nvSpPr>
          <p:spPr>
            <a:xfrm>
              <a:off x="13584609" y="5913369"/>
              <a:ext cx="585417"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Chart</a:t>
              </a:r>
            </a:p>
          </p:txBody>
        </p:sp>
        <p:sp>
          <p:nvSpPr>
            <p:cNvPr id="59" name="TextBox 58">
              <a:extLst>
                <a:ext uri="{FF2B5EF4-FFF2-40B4-BE49-F238E27FC236}">
                  <a16:creationId xmlns:a16="http://schemas.microsoft.com/office/drawing/2014/main" id="{4FC1D289-EDD1-4A64-B301-76FF2126C239}"/>
                </a:ext>
              </a:extLst>
            </p:cNvPr>
            <p:cNvSpPr txBox="1"/>
            <p:nvPr/>
          </p:nvSpPr>
          <p:spPr>
            <a:xfrm>
              <a:off x="14239695" y="5913368"/>
              <a:ext cx="542136" cy="307777"/>
            </a:xfrm>
            <a:prstGeom prst="rect">
              <a:avLst/>
            </a:prstGeom>
            <a:solidFill>
              <a:schemeClr val="tx1">
                <a:lumMod val="90000"/>
                <a:lumOff val="10000"/>
                <a:alpha val="17000"/>
              </a:schemeClr>
            </a:solidFill>
          </p:spPr>
          <p:txBody>
            <a:bodyPr wrap="none" rtlCol="0">
              <a:spAutoFit/>
            </a:bodyPr>
            <a:lstStyle/>
            <a:p>
              <a:pPr algn="l"/>
              <a:r>
                <a:rPr lang="en-US" sz="1400">
                  <a:solidFill>
                    <a:schemeClr val="bg1"/>
                  </a:solidFill>
                </a:rPr>
                <a:t>Deck</a:t>
              </a:r>
            </a:p>
          </p:txBody>
        </p:sp>
      </p:grpSp>
      <p:sp>
        <p:nvSpPr>
          <p:cNvPr id="34" name="Rectangle 33">
            <a:extLst>
              <a:ext uri="{FF2B5EF4-FFF2-40B4-BE49-F238E27FC236}">
                <a16:creationId xmlns:a16="http://schemas.microsoft.com/office/drawing/2014/main" id="{785C31E0-75A3-4E55-8D04-EB6F14B650F6}"/>
              </a:ext>
            </a:extLst>
          </p:cNvPr>
          <p:cNvSpPr/>
          <p:nvPr/>
        </p:nvSpPr>
        <p:spPr>
          <a:xfrm>
            <a:off x="-21842024" y="1155940"/>
            <a:ext cx="21635049" cy="114041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3125953"/>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1750" fill="hold"/>
                                        <p:tgtEl>
                                          <p:spTgt spid="34"/>
                                        </p:tgtEl>
                                        <p:attrNameLst>
                                          <p:attrName>ppt_x</p:attrName>
                                        </p:attrNameLst>
                                      </p:cBhvr>
                                      <p:tavLst>
                                        <p:tav tm="0">
                                          <p:val>
                                            <p:strVal val="1+#ppt_w/2"/>
                                          </p:val>
                                        </p:tav>
                                        <p:tav tm="100000">
                                          <p:val>
                                            <p:strVal val="#ppt_x"/>
                                          </p:val>
                                        </p:tav>
                                      </p:tavLst>
                                    </p:anim>
                                    <p:anim calcmode="lin" valueType="num">
                                      <p:cBhvr additive="base">
                                        <p:cTn id="8" dur="1750" fill="hold"/>
                                        <p:tgtEl>
                                          <p:spTgt spid="34"/>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20"/>
                                        </p:tgtEl>
                                        <p:attrNameLst>
                                          <p:attrName>style.visibility</p:attrName>
                                        </p:attrNameLst>
                                      </p:cBhvr>
                                      <p:to>
                                        <p:strVal val="visible"/>
                                      </p:to>
                                    </p:set>
                                    <p:anim calcmode="lin" valueType="num">
                                      <p:cBhvr additive="base">
                                        <p:cTn id="11" dur="1500" fill="hold"/>
                                        <p:tgtEl>
                                          <p:spTgt spid="20"/>
                                        </p:tgtEl>
                                        <p:attrNameLst>
                                          <p:attrName>ppt_x</p:attrName>
                                        </p:attrNameLst>
                                      </p:cBhvr>
                                      <p:tavLst>
                                        <p:tav tm="0">
                                          <p:val>
                                            <p:strVal val="1+#ppt_w/2"/>
                                          </p:val>
                                        </p:tav>
                                        <p:tav tm="100000">
                                          <p:val>
                                            <p:strVal val="#ppt_x"/>
                                          </p:val>
                                        </p:tav>
                                      </p:tavLst>
                                    </p:anim>
                                    <p:anim calcmode="lin" valueType="num">
                                      <p:cBhvr additive="base">
                                        <p:cTn id="12" dur="1500" fill="hold"/>
                                        <p:tgtEl>
                                          <p:spTgt spid="20"/>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100"/>
                                  </p:stCondLst>
                                  <p:childTnLst>
                                    <p:set>
                                      <p:cBhvr>
                                        <p:cTn id="14" dur="1" fill="hold">
                                          <p:stCondLst>
                                            <p:cond delay="0"/>
                                          </p:stCondLst>
                                        </p:cTn>
                                        <p:tgtEl>
                                          <p:spTgt spid="21"/>
                                        </p:tgtEl>
                                        <p:attrNameLst>
                                          <p:attrName>style.visibility</p:attrName>
                                        </p:attrNameLst>
                                      </p:cBhvr>
                                      <p:to>
                                        <p:strVal val="visible"/>
                                      </p:to>
                                    </p:set>
                                    <p:anim calcmode="lin" valueType="num">
                                      <p:cBhvr additive="base">
                                        <p:cTn id="15" dur="1500" fill="hold"/>
                                        <p:tgtEl>
                                          <p:spTgt spid="21"/>
                                        </p:tgtEl>
                                        <p:attrNameLst>
                                          <p:attrName>ppt_x</p:attrName>
                                        </p:attrNameLst>
                                      </p:cBhvr>
                                      <p:tavLst>
                                        <p:tav tm="0">
                                          <p:val>
                                            <p:strVal val="1+#ppt_w/2"/>
                                          </p:val>
                                        </p:tav>
                                        <p:tav tm="100000">
                                          <p:val>
                                            <p:strVal val="#ppt_x"/>
                                          </p:val>
                                        </p:tav>
                                      </p:tavLst>
                                    </p:anim>
                                    <p:anim calcmode="lin" valueType="num">
                                      <p:cBhvr additive="base">
                                        <p:cTn id="16" dur="1500" fill="hold"/>
                                        <p:tgtEl>
                                          <p:spTgt spid="21"/>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200"/>
                                  </p:stCondLst>
                                  <p:childTnLst>
                                    <p:set>
                                      <p:cBhvr>
                                        <p:cTn id="18" dur="1" fill="hold">
                                          <p:stCondLst>
                                            <p:cond delay="0"/>
                                          </p:stCondLst>
                                        </p:cTn>
                                        <p:tgtEl>
                                          <p:spTgt spid="22"/>
                                        </p:tgtEl>
                                        <p:attrNameLst>
                                          <p:attrName>style.visibility</p:attrName>
                                        </p:attrNameLst>
                                      </p:cBhvr>
                                      <p:to>
                                        <p:strVal val="visible"/>
                                      </p:to>
                                    </p:set>
                                    <p:anim calcmode="lin" valueType="num">
                                      <p:cBhvr additive="base">
                                        <p:cTn id="19" dur="1500" fill="hold"/>
                                        <p:tgtEl>
                                          <p:spTgt spid="22"/>
                                        </p:tgtEl>
                                        <p:attrNameLst>
                                          <p:attrName>ppt_x</p:attrName>
                                        </p:attrNameLst>
                                      </p:cBhvr>
                                      <p:tavLst>
                                        <p:tav tm="0">
                                          <p:val>
                                            <p:strVal val="1+#ppt_w/2"/>
                                          </p:val>
                                        </p:tav>
                                        <p:tav tm="100000">
                                          <p:val>
                                            <p:strVal val="#ppt_x"/>
                                          </p:val>
                                        </p:tav>
                                      </p:tavLst>
                                    </p:anim>
                                    <p:anim calcmode="lin" valueType="num">
                                      <p:cBhvr additive="base">
                                        <p:cTn id="20" dur="1500" fill="hold"/>
                                        <p:tgtEl>
                                          <p:spTgt spid="22"/>
                                        </p:tgtEl>
                                        <p:attrNameLst>
                                          <p:attrName>ppt_y</p:attrName>
                                        </p:attrNameLst>
                                      </p:cBhvr>
                                      <p:tavLst>
                                        <p:tav tm="0">
                                          <p:val>
                                            <p:strVal val="#ppt_y"/>
                                          </p:val>
                                        </p:tav>
                                        <p:tav tm="100000">
                                          <p:val>
                                            <p:strVal val="#ppt_y"/>
                                          </p:val>
                                        </p:tav>
                                      </p:tavLst>
                                    </p:anim>
                                  </p:childTnLst>
                                </p:cTn>
                              </p:par>
                              <p:par>
                                <p:cTn id="21" presetID="2" presetClass="entr" presetSubtype="2" decel="100000" fill="hold" nodeType="withEffect">
                                  <p:stCondLst>
                                    <p:cond delay="300"/>
                                  </p:stCondLst>
                                  <p:childTnLst>
                                    <p:set>
                                      <p:cBhvr>
                                        <p:cTn id="22" dur="1" fill="hold">
                                          <p:stCondLst>
                                            <p:cond delay="0"/>
                                          </p:stCondLst>
                                        </p:cTn>
                                        <p:tgtEl>
                                          <p:spTgt spid="41"/>
                                        </p:tgtEl>
                                        <p:attrNameLst>
                                          <p:attrName>style.visibility</p:attrName>
                                        </p:attrNameLst>
                                      </p:cBhvr>
                                      <p:to>
                                        <p:strVal val="visible"/>
                                      </p:to>
                                    </p:set>
                                    <p:anim calcmode="lin" valueType="num">
                                      <p:cBhvr additive="base">
                                        <p:cTn id="23" dur="1500" fill="hold"/>
                                        <p:tgtEl>
                                          <p:spTgt spid="41"/>
                                        </p:tgtEl>
                                        <p:attrNameLst>
                                          <p:attrName>ppt_x</p:attrName>
                                        </p:attrNameLst>
                                      </p:cBhvr>
                                      <p:tavLst>
                                        <p:tav tm="0">
                                          <p:val>
                                            <p:strVal val="1+#ppt_w/2"/>
                                          </p:val>
                                        </p:tav>
                                        <p:tav tm="100000">
                                          <p:val>
                                            <p:strVal val="#ppt_x"/>
                                          </p:val>
                                        </p:tav>
                                      </p:tavLst>
                                    </p:anim>
                                    <p:anim calcmode="lin" valueType="num">
                                      <p:cBhvr additive="base">
                                        <p:cTn id="24" dur="1500" fill="hold"/>
                                        <p:tgtEl>
                                          <p:spTgt spid="41"/>
                                        </p:tgtEl>
                                        <p:attrNameLst>
                                          <p:attrName>ppt_y</p:attrName>
                                        </p:attrNameLst>
                                      </p:cBhvr>
                                      <p:tavLst>
                                        <p:tav tm="0">
                                          <p:val>
                                            <p:strVal val="#ppt_y"/>
                                          </p:val>
                                        </p:tav>
                                        <p:tav tm="100000">
                                          <p:val>
                                            <p:strVal val="#ppt_y"/>
                                          </p:val>
                                        </p:tav>
                                      </p:tavLst>
                                    </p:anim>
                                  </p:childTnLst>
                                </p:cTn>
                              </p:par>
                              <p:par>
                                <p:cTn id="25" presetID="2" presetClass="entr" presetSubtype="2" decel="100000" fill="hold" nodeType="withEffect">
                                  <p:stCondLst>
                                    <p:cond delay="400"/>
                                  </p:stCondLst>
                                  <p:childTnLst>
                                    <p:set>
                                      <p:cBhvr>
                                        <p:cTn id="26" dur="1" fill="hold">
                                          <p:stCondLst>
                                            <p:cond delay="0"/>
                                          </p:stCondLst>
                                        </p:cTn>
                                        <p:tgtEl>
                                          <p:spTgt spid="42"/>
                                        </p:tgtEl>
                                        <p:attrNameLst>
                                          <p:attrName>style.visibility</p:attrName>
                                        </p:attrNameLst>
                                      </p:cBhvr>
                                      <p:to>
                                        <p:strVal val="visible"/>
                                      </p:to>
                                    </p:set>
                                    <p:anim calcmode="lin" valueType="num">
                                      <p:cBhvr additive="base">
                                        <p:cTn id="27" dur="1500" fill="hold"/>
                                        <p:tgtEl>
                                          <p:spTgt spid="42"/>
                                        </p:tgtEl>
                                        <p:attrNameLst>
                                          <p:attrName>ppt_x</p:attrName>
                                        </p:attrNameLst>
                                      </p:cBhvr>
                                      <p:tavLst>
                                        <p:tav tm="0">
                                          <p:val>
                                            <p:strVal val="1+#ppt_w/2"/>
                                          </p:val>
                                        </p:tav>
                                        <p:tav tm="100000">
                                          <p:val>
                                            <p:strVal val="#ppt_x"/>
                                          </p:val>
                                        </p:tav>
                                      </p:tavLst>
                                    </p:anim>
                                    <p:anim calcmode="lin" valueType="num">
                                      <p:cBhvr additive="base">
                                        <p:cTn id="28" dur="1500" fill="hold"/>
                                        <p:tgtEl>
                                          <p:spTgt spid="42"/>
                                        </p:tgtEl>
                                        <p:attrNameLst>
                                          <p:attrName>ppt_y</p:attrName>
                                        </p:attrNameLst>
                                      </p:cBhvr>
                                      <p:tavLst>
                                        <p:tav tm="0">
                                          <p:val>
                                            <p:strVal val="#ppt_y"/>
                                          </p:val>
                                        </p:tav>
                                        <p:tav tm="100000">
                                          <p:val>
                                            <p:strVal val="#ppt_y"/>
                                          </p:val>
                                        </p:tav>
                                      </p:tavLst>
                                    </p:anim>
                                  </p:childTnLst>
                                </p:cTn>
                              </p:par>
                              <p:par>
                                <p:cTn id="29" presetID="2" presetClass="entr" presetSubtype="2" decel="100000" fill="hold" nodeType="withEffect">
                                  <p:stCondLst>
                                    <p:cond delay="500"/>
                                  </p:stCondLst>
                                  <p:childTnLst>
                                    <p:set>
                                      <p:cBhvr>
                                        <p:cTn id="30" dur="1" fill="hold">
                                          <p:stCondLst>
                                            <p:cond delay="0"/>
                                          </p:stCondLst>
                                        </p:cTn>
                                        <p:tgtEl>
                                          <p:spTgt spid="51"/>
                                        </p:tgtEl>
                                        <p:attrNameLst>
                                          <p:attrName>style.visibility</p:attrName>
                                        </p:attrNameLst>
                                      </p:cBhvr>
                                      <p:to>
                                        <p:strVal val="visible"/>
                                      </p:to>
                                    </p:set>
                                    <p:anim calcmode="lin" valueType="num">
                                      <p:cBhvr additive="base">
                                        <p:cTn id="31" dur="1500" fill="hold"/>
                                        <p:tgtEl>
                                          <p:spTgt spid="51"/>
                                        </p:tgtEl>
                                        <p:attrNameLst>
                                          <p:attrName>ppt_x</p:attrName>
                                        </p:attrNameLst>
                                      </p:cBhvr>
                                      <p:tavLst>
                                        <p:tav tm="0">
                                          <p:val>
                                            <p:strVal val="1+#ppt_w/2"/>
                                          </p:val>
                                        </p:tav>
                                        <p:tav tm="100000">
                                          <p:val>
                                            <p:strVal val="#ppt_x"/>
                                          </p:val>
                                        </p:tav>
                                      </p:tavLst>
                                    </p:anim>
                                    <p:anim calcmode="lin" valueType="num">
                                      <p:cBhvr additive="base">
                                        <p:cTn id="32" dur="1500" fill="hold"/>
                                        <p:tgtEl>
                                          <p:spTgt spid="51"/>
                                        </p:tgtEl>
                                        <p:attrNameLst>
                                          <p:attrName>ppt_y</p:attrName>
                                        </p:attrNameLst>
                                      </p:cBhvr>
                                      <p:tavLst>
                                        <p:tav tm="0">
                                          <p:val>
                                            <p:strVal val="#ppt_y"/>
                                          </p:val>
                                        </p:tav>
                                        <p:tav tm="100000">
                                          <p:val>
                                            <p:strVal val="#ppt_y"/>
                                          </p:val>
                                        </p:tav>
                                      </p:tavLst>
                                    </p:anim>
                                  </p:childTnLst>
                                </p:cTn>
                              </p:par>
                              <p:par>
                                <p:cTn id="33" presetID="2" presetClass="entr" presetSubtype="2" decel="100000" fill="hold" grpId="0" nodeType="withEffect">
                                  <p:stCondLst>
                                    <p:cond delay="300"/>
                                  </p:stCondLst>
                                  <p:childTnLst>
                                    <p:set>
                                      <p:cBhvr>
                                        <p:cTn id="34" dur="1" fill="hold">
                                          <p:stCondLst>
                                            <p:cond delay="0"/>
                                          </p:stCondLst>
                                        </p:cTn>
                                        <p:tgtEl>
                                          <p:spTgt spid="16"/>
                                        </p:tgtEl>
                                        <p:attrNameLst>
                                          <p:attrName>style.visibility</p:attrName>
                                        </p:attrNameLst>
                                      </p:cBhvr>
                                      <p:to>
                                        <p:strVal val="visible"/>
                                      </p:to>
                                    </p:set>
                                    <p:anim calcmode="lin" valueType="num">
                                      <p:cBhvr additive="base">
                                        <p:cTn id="35" dur="1500" fill="hold"/>
                                        <p:tgtEl>
                                          <p:spTgt spid="16"/>
                                        </p:tgtEl>
                                        <p:attrNameLst>
                                          <p:attrName>ppt_x</p:attrName>
                                        </p:attrNameLst>
                                      </p:cBhvr>
                                      <p:tavLst>
                                        <p:tav tm="0">
                                          <p:val>
                                            <p:strVal val="1+#ppt_w/2"/>
                                          </p:val>
                                        </p:tav>
                                        <p:tav tm="100000">
                                          <p:val>
                                            <p:strVal val="#ppt_x"/>
                                          </p:val>
                                        </p:tav>
                                      </p:tavLst>
                                    </p:anim>
                                    <p:anim calcmode="lin" valueType="num">
                                      <p:cBhvr additive="base">
                                        <p:cTn id="36" dur="1500" fill="hold"/>
                                        <p:tgtEl>
                                          <p:spTgt spid="1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20" grpId="0" animBg="1"/>
      <p:bldP spid="21" grpId="0" animBg="1"/>
      <p:bldP spid="22" grpId="0" animBg="1"/>
      <p:bldP spid="34" grpId="0" animBg="1"/>
    </p:bldLst>
  </p:timing>
</p:sld>
</file>

<file path=ppt/slides/slide235.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3943265"/>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19" y="2494932"/>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5" y="4505504"/>
            <a:ext cx="5649303" cy="156966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600" b="0" i="0" u="none" strike="noStrike" kern="1200" cap="none" spc="0" normalizeH="0" baseline="0" noProof="0">
                <a:ln>
                  <a:noFill/>
                </a:ln>
                <a:solidFill>
                  <a:srgbClr val="FFFFFF"/>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4" y="5819016"/>
            <a:ext cx="5107231" cy="2646878"/>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0" i="0" u="none" strike="noStrike" kern="1200" cap="none" spc="0" normalizeH="0" baseline="0" noProof="0">
                <a:ln>
                  <a:noFill/>
                </a:ln>
                <a:solidFill>
                  <a:srgbClr val="FFFFFF"/>
                </a:solidFill>
                <a:effectLst/>
                <a:uLnTx/>
                <a:uFillTx/>
                <a:latin typeface="Open Sans Bold" panose="020B0806030504020204" pitchFamily="34" charset="0"/>
                <a:ea typeface="Open Sans Bold" panose="020B0806030504020204" pitchFamily="34" charset="0"/>
                <a:cs typeface="Open Sans Bold" panose="020B0806030504020204" pitchFamily="34" charset="0"/>
              </a:rPr>
              <a:t>V.3.8</a:t>
            </a:r>
          </a:p>
        </p:txBody>
      </p:sp>
      <p:sp>
        <p:nvSpPr>
          <p:cNvPr id="7" name="TextBox 6">
            <a:extLst>
              <a:ext uri="{FF2B5EF4-FFF2-40B4-BE49-F238E27FC236}">
                <a16:creationId xmlns:a16="http://schemas.microsoft.com/office/drawing/2014/main" id="{CA3C29B8-03CF-4789-B751-7412709683A9}"/>
              </a:ext>
            </a:extLst>
          </p:cNvPr>
          <p:cNvSpPr txBox="1"/>
          <p:nvPr/>
        </p:nvSpPr>
        <p:spPr>
          <a:xfrm>
            <a:off x="9034718" y="8202539"/>
            <a:ext cx="6317756" cy="707886"/>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Released on </a:t>
            </a:r>
            <a:r>
              <a:rPr kumimoji="0" lang="en-US" sz="4000" b="1"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Sep 24, 2019</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6" y="5586999"/>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4062701091"/>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Rounded Corners 3">
            <a:extLst>
              <a:ext uri="{FF2B5EF4-FFF2-40B4-BE49-F238E27FC236}">
                <a16:creationId xmlns:a16="http://schemas.microsoft.com/office/drawing/2014/main" id="{2506AE81-5E95-44F1-B978-009D2C9AEC86}"/>
              </a:ext>
            </a:extLst>
          </p:cNvPr>
          <p:cNvSpPr/>
          <p:nvPr/>
        </p:nvSpPr>
        <p:spPr>
          <a:xfrm>
            <a:off x="3030385" y="2734886"/>
            <a:ext cx="18326405" cy="9609513"/>
          </a:xfrm>
          <a:prstGeom prst="roundRect">
            <a:avLst>
              <a:gd name="adj" fmla="val 2733"/>
            </a:avLst>
          </a:prstGeom>
          <a:solidFill>
            <a:schemeClr val="accent2">
              <a:lumMod val="20000"/>
              <a:lumOff val="80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2">
            <a:extLst>
              <a:ext uri="{FF2B5EF4-FFF2-40B4-BE49-F238E27FC236}">
                <a16:creationId xmlns:a16="http://schemas.microsoft.com/office/drawing/2014/main" id="{0A737FFE-1D9F-49E4-83C7-9D6C6A30BBE7}"/>
              </a:ext>
            </a:extLst>
          </p:cNvPr>
          <p:cNvSpPr txBox="1"/>
          <p:nvPr/>
        </p:nvSpPr>
        <p:spPr>
          <a:xfrm>
            <a:off x="5359831" y="4965174"/>
            <a:ext cx="13667513" cy="3785652"/>
          </a:xfrm>
          <a:prstGeom prst="rect">
            <a:avLst/>
          </a:prstGeom>
          <a:noFill/>
          <a:effectLst/>
        </p:spPr>
        <p:txBody>
          <a:bodyPr wrap="square" rtlCol="0">
            <a:spAutoFit/>
          </a:bodyPr>
          <a:lstStyle/>
          <a:p>
            <a:pPr algn="ctr"/>
            <a:r>
              <a:rPr lang="en-US" sz="8000" b="1">
                <a:gradFill flip="none" rotWithShape="1">
                  <a:gsLst>
                    <a:gs pos="0">
                      <a:schemeClr val="accent1"/>
                    </a:gs>
                    <a:gs pos="95726">
                      <a:schemeClr val="accent4"/>
                    </a:gs>
                    <a:gs pos="71000">
                      <a:schemeClr val="accent3"/>
                    </a:gs>
                    <a:gs pos="21000">
                      <a:schemeClr val="accent2"/>
                    </a:gs>
                  </a:gsLst>
                  <a:path path="circle">
                    <a:fillToRect l="100000" t="100000"/>
                  </a:path>
                  <a:tileRect r="-100000" b="-100000"/>
                </a:gradFill>
                <a:effectLst>
                  <a:outerShdw dist="152400" dir="3360000" algn="ctr" rotWithShape="0">
                    <a:schemeClr val="tx1">
                      <a:lumMod val="50000"/>
                      <a:lumOff val="50000"/>
                      <a:alpha val="14000"/>
                    </a:schemeClr>
                  </a:outerShdw>
                </a:effectLst>
                <a:latin typeface="+mj-lt"/>
              </a:rPr>
              <a:t>Create your own presentation with endless possibilities.</a:t>
            </a:r>
          </a:p>
        </p:txBody>
      </p:sp>
      <p:sp>
        <p:nvSpPr>
          <p:cNvPr id="5" name="TextBox 4">
            <a:extLst>
              <a:ext uri="{FF2B5EF4-FFF2-40B4-BE49-F238E27FC236}">
                <a16:creationId xmlns:a16="http://schemas.microsoft.com/office/drawing/2014/main" id="{BE7F3F6E-670B-4F1A-B267-8F43F9D7C44C}"/>
              </a:ext>
            </a:extLst>
          </p:cNvPr>
          <p:cNvSpPr txBox="1"/>
          <p:nvPr/>
        </p:nvSpPr>
        <p:spPr>
          <a:xfrm>
            <a:off x="8315699" y="9062864"/>
            <a:ext cx="7755776" cy="646331"/>
          </a:xfrm>
          <a:prstGeom prst="rect">
            <a:avLst/>
          </a:prstGeom>
          <a:noFill/>
        </p:spPr>
        <p:txBody>
          <a:bodyPr wrap="square" rtlCol="0">
            <a:spAutoFit/>
          </a:bodyPr>
          <a:lstStyle/>
          <a:p>
            <a:pPr algn="ctr"/>
            <a:r>
              <a:rPr lang="fr-FR">
                <a:solidFill>
                  <a:schemeClr val="tx1">
                    <a:lumMod val="25000"/>
                    <a:lumOff val="75000"/>
                  </a:schemeClr>
                </a:solidFill>
              </a:rPr>
              <a:t>Pellentesque habitant morbi tristique senectus et netus et malesuada fames ac turpis egestas.</a:t>
            </a:r>
            <a:endParaRPr lang="en-US">
              <a:solidFill>
                <a:schemeClr val="tx1">
                  <a:lumMod val="25000"/>
                  <a:lumOff val="75000"/>
                </a:schemeClr>
              </a:solidFill>
            </a:endParaRPr>
          </a:p>
        </p:txBody>
      </p:sp>
      <p:sp>
        <p:nvSpPr>
          <p:cNvPr id="6" name="TextBox 5">
            <a:extLst>
              <a:ext uri="{FF2B5EF4-FFF2-40B4-BE49-F238E27FC236}">
                <a16:creationId xmlns:a16="http://schemas.microsoft.com/office/drawing/2014/main" id="{7E4E611B-E6B2-404E-B25F-7FE0740A7D8F}"/>
              </a:ext>
            </a:extLst>
          </p:cNvPr>
          <p:cNvSpPr txBox="1"/>
          <p:nvPr/>
        </p:nvSpPr>
        <p:spPr>
          <a:xfrm>
            <a:off x="11146480" y="10093575"/>
            <a:ext cx="2094214" cy="519351"/>
          </a:xfrm>
          <a:prstGeom prst="roundRect">
            <a:avLst>
              <a:gd name="adj" fmla="val 50000"/>
            </a:avLst>
          </a:prstGeom>
          <a:solidFill>
            <a:schemeClr val="tx1">
              <a:lumMod val="90000"/>
              <a:lumOff val="10000"/>
            </a:schemeClr>
          </a:solidFill>
        </p:spPr>
        <p:txBody>
          <a:bodyPr wrap="square" rtlCol="0">
            <a:spAutoFit/>
          </a:bodyPr>
          <a:lstStyle/>
          <a:p>
            <a:pPr algn="ctr"/>
            <a:r>
              <a:rPr lang="en-US">
                <a:solidFill>
                  <a:schemeClr val="bg1"/>
                </a:solidFill>
              </a:rPr>
              <a:t>Press Any Button</a:t>
            </a:r>
          </a:p>
        </p:txBody>
      </p:sp>
      <p:sp>
        <p:nvSpPr>
          <p:cNvPr id="7" name="Rectangle 6">
            <a:extLst>
              <a:ext uri="{FF2B5EF4-FFF2-40B4-BE49-F238E27FC236}">
                <a16:creationId xmlns:a16="http://schemas.microsoft.com/office/drawing/2014/main" id="{6E14F923-7310-4AC2-82A0-8EC71D1C02B7}"/>
              </a:ext>
            </a:extLst>
          </p:cNvPr>
          <p:cNvSpPr/>
          <p:nvPr/>
        </p:nvSpPr>
        <p:spPr>
          <a:xfrm>
            <a:off x="1563687" y="-13955486"/>
            <a:ext cx="21259800" cy="13716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9" name="Graphic 7">
            <a:extLst>
              <a:ext uri="{FF2B5EF4-FFF2-40B4-BE49-F238E27FC236}">
                <a16:creationId xmlns:a16="http://schemas.microsoft.com/office/drawing/2014/main" id="{37EBE01B-5F0C-4E64-A560-B7C24F58FF99}"/>
              </a:ext>
            </a:extLst>
          </p:cNvPr>
          <p:cNvSpPr/>
          <p:nvPr/>
        </p:nvSpPr>
        <p:spPr>
          <a:xfrm rot="5400000">
            <a:off x="12060237" y="10997306"/>
            <a:ext cx="266700" cy="619125"/>
          </a:xfrm>
          <a:custGeom>
            <a:avLst/>
            <a:gdLst>
              <a:gd name="connsiteX0" fmla="*/ 0 w 266700"/>
              <a:gd name="connsiteY0" fmla="*/ 0 h 619125"/>
              <a:gd name="connsiteX1" fmla="*/ 273368 w 266700"/>
              <a:gd name="connsiteY1" fmla="*/ 309563 h 619125"/>
              <a:gd name="connsiteX2" fmla="*/ 0 w 266700"/>
              <a:gd name="connsiteY2" fmla="*/ 624840 h 619125"/>
            </a:gdLst>
            <a:ahLst/>
            <a:cxnLst>
              <a:cxn ang="0">
                <a:pos x="connsiteX0" y="connsiteY0"/>
              </a:cxn>
              <a:cxn ang="0">
                <a:pos x="connsiteX1" y="connsiteY1"/>
              </a:cxn>
              <a:cxn ang="0">
                <a:pos x="connsiteX2" y="connsiteY2"/>
              </a:cxn>
            </a:cxnLst>
            <a:rect l="l" t="t" r="r" b="b"/>
            <a:pathLst>
              <a:path w="266700" h="619125">
                <a:moveTo>
                  <a:pt x="0" y="0"/>
                </a:moveTo>
                <a:lnTo>
                  <a:pt x="273368" y="309563"/>
                </a:lnTo>
                <a:lnTo>
                  <a:pt x="0" y="624840"/>
                </a:lnTo>
              </a:path>
            </a:pathLst>
          </a:custGeom>
          <a:noFill/>
          <a:ln w="76200" cap="flat">
            <a:solidFill>
              <a:schemeClr val="accent2">
                <a:lumMod val="60000"/>
                <a:lumOff val="40000"/>
              </a:schemeClr>
            </a:solidFill>
            <a:prstDash val="solid"/>
            <a:miter/>
          </a:ln>
        </p:spPr>
        <p:txBody>
          <a:bodyPr rtlCol="0" anchor="ctr"/>
          <a:lstStyle/>
          <a:p>
            <a:endParaRPr lang="en-US"/>
          </a:p>
        </p:txBody>
      </p:sp>
    </p:spTree>
    <p:extLst>
      <p:ext uri="{BB962C8B-B14F-4D97-AF65-F5344CB8AC3E}">
        <p14:creationId xmlns:p14="http://schemas.microsoft.com/office/powerpoint/2010/main" val="11093905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2000" fill="hold"/>
                                        <p:tgtEl>
                                          <p:spTgt spid="4"/>
                                        </p:tgtEl>
                                        <p:attrNameLst>
                                          <p:attrName>ppt_x</p:attrName>
                                        </p:attrNameLst>
                                      </p:cBhvr>
                                      <p:tavLst>
                                        <p:tav tm="0">
                                          <p:val>
                                            <p:strVal val="#ppt_x"/>
                                          </p:val>
                                        </p:tav>
                                        <p:tav tm="100000">
                                          <p:val>
                                            <p:strVal val="#ppt_x"/>
                                          </p:val>
                                        </p:tav>
                                      </p:tavLst>
                                    </p:anim>
                                    <p:anim calcmode="lin" valueType="num">
                                      <p:cBhvr additive="base">
                                        <p:cTn id="8" dur="2000" fill="hold"/>
                                        <p:tgtEl>
                                          <p:spTgt spid="4"/>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400"/>
                                  </p:stCondLst>
                                  <p:iterate type="wd">
                                    <p:tmPct val="10000"/>
                                  </p:iterate>
                                  <p:childTnLst>
                                    <p:set>
                                      <p:cBhvr>
                                        <p:cTn id="10" dur="1" fill="hold">
                                          <p:stCondLst>
                                            <p:cond delay="0"/>
                                          </p:stCondLst>
                                        </p:cTn>
                                        <p:tgtEl>
                                          <p:spTgt spid="3"/>
                                        </p:tgtEl>
                                        <p:attrNameLst>
                                          <p:attrName>style.visibility</p:attrName>
                                        </p:attrNameLst>
                                      </p:cBhvr>
                                      <p:to>
                                        <p:strVal val="visible"/>
                                      </p:to>
                                    </p:set>
                                    <p:anim calcmode="lin" valueType="num">
                                      <p:cBhvr additive="base">
                                        <p:cTn id="11" dur="2000" fill="hold"/>
                                        <p:tgtEl>
                                          <p:spTgt spid="3"/>
                                        </p:tgtEl>
                                        <p:attrNameLst>
                                          <p:attrName>ppt_x</p:attrName>
                                        </p:attrNameLst>
                                      </p:cBhvr>
                                      <p:tavLst>
                                        <p:tav tm="0">
                                          <p:val>
                                            <p:strVal val="#ppt_x"/>
                                          </p:val>
                                        </p:tav>
                                        <p:tav tm="100000">
                                          <p:val>
                                            <p:strVal val="#ppt_x"/>
                                          </p:val>
                                        </p:tav>
                                      </p:tavLst>
                                    </p:anim>
                                    <p:anim calcmode="lin" valueType="num">
                                      <p:cBhvr additive="base">
                                        <p:cTn id="12" dur="2000" fill="hold"/>
                                        <p:tgtEl>
                                          <p:spTgt spid="3"/>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70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2000" fill="hold"/>
                                        <p:tgtEl>
                                          <p:spTgt spid="5"/>
                                        </p:tgtEl>
                                        <p:attrNameLst>
                                          <p:attrName>ppt_x</p:attrName>
                                        </p:attrNameLst>
                                      </p:cBhvr>
                                      <p:tavLst>
                                        <p:tav tm="0">
                                          <p:val>
                                            <p:strVal val="#ppt_x"/>
                                          </p:val>
                                        </p:tav>
                                        <p:tav tm="100000">
                                          <p:val>
                                            <p:strVal val="#ppt_x"/>
                                          </p:val>
                                        </p:tav>
                                      </p:tavLst>
                                    </p:anim>
                                    <p:anim calcmode="lin" valueType="num">
                                      <p:cBhvr additive="base">
                                        <p:cTn id="16" dur="20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90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2000" fill="hold"/>
                                        <p:tgtEl>
                                          <p:spTgt spid="6"/>
                                        </p:tgtEl>
                                        <p:attrNameLst>
                                          <p:attrName>ppt_x</p:attrName>
                                        </p:attrNameLst>
                                      </p:cBhvr>
                                      <p:tavLst>
                                        <p:tav tm="0">
                                          <p:val>
                                            <p:strVal val="#ppt_x"/>
                                          </p:val>
                                        </p:tav>
                                        <p:tav tm="100000">
                                          <p:val>
                                            <p:strVal val="#ppt_x"/>
                                          </p:val>
                                        </p:tav>
                                      </p:tavLst>
                                    </p:anim>
                                    <p:anim calcmode="lin" valueType="num">
                                      <p:cBhvr additive="base">
                                        <p:cTn id="20" dur="2000" fill="hold"/>
                                        <p:tgtEl>
                                          <p:spTgt spid="6"/>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1300"/>
                                  </p:stCondLst>
                                  <p:childTnLst>
                                    <p:set>
                                      <p:cBhvr>
                                        <p:cTn id="22" dur="1" fill="hold">
                                          <p:stCondLst>
                                            <p:cond delay="0"/>
                                          </p:stCondLst>
                                        </p:cTn>
                                        <p:tgtEl>
                                          <p:spTgt spid="9"/>
                                        </p:tgtEl>
                                        <p:attrNameLst>
                                          <p:attrName>style.visibility</p:attrName>
                                        </p:attrNameLst>
                                      </p:cBhvr>
                                      <p:to>
                                        <p:strVal val="visible"/>
                                      </p:to>
                                    </p:set>
                                    <p:anim calcmode="lin" valueType="num">
                                      <p:cBhvr additive="base">
                                        <p:cTn id="23" dur="2000" fill="hold"/>
                                        <p:tgtEl>
                                          <p:spTgt spid="9"/>
                                        </p:tgtEl>
                                        <p:attrNameLst>
                                          <p:attrName>ppt_x</p:attrName>
                                        </p:attrNameLst>
                                      </p:cBhvr>
                                      <p:tavLst>
                                        <p:tav tm="0">
                                          <p:val>
                                            <p:strVal val="#ppt_x"/>
                                          </p:val>
                                        </p:tav>
                                        <p:tav tm="100000">
                                          <p:val>
                                            <p:strVal val="#ppt_x"/>
                                          </p:val>
                                        </p:tav>
                                      </p:tavLst>
                                    </p:anim>
                                    <p:anim calcmode="lin" valueType="num">
                                      <p:cBhvr additive="base">
                                        <p:cTn id="24" dur="2000" fill="hold"/>
                                        <p:tgtEl>
                                          <p:spTgt spid="9"/>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additive="base">
                                        <p:cTn id="27" dur="2500" fill="hold"/>
                                        <p:tgtEl>
                                          <p:spTgt spid="7"/>
                                        </p:tgtEl>
                                        <p:attrNameLst>
                                          <p:attrName>ppt_x</p:attrName>
                                        </p:attrNameLst>
                                      </p:cBhvr>
                                      <p:tavLst>
                                        <p:tav tm="0">
                                          <p:val>
                                            <p:strVal val="#ppt_x"/>
                                          </p:val>
                                        </p:tav>
                                        <p:tav tm="100000">
                                          <p:val>
                                            <p:strVal val="#ppt_x"/>
                                          </p:val>
                                        </p:tav>
                                      </p:tavLst>
                                    </p:anim>
                                    <p:anim calcmode="lin" valueType="num">
                                      <p:cBhvr additive="base">
                                        <p:cTn id="28" dur="2500" fill="hold"/>
                                        <p:tgtEl>
                                          <p:spTgt spid="7"/>
                                        </p:tgtEl>
                                        <p:attrNameLst>
                                          <p:attrName>ppt_y</p:attrName>
                                        </p:attrNameLst>
                                      </p:cBhvr>
                                      <p:tavLst>
                                        <p:tav tm="0">
                                          <p:val>
                                            <p:strVal val="1+#ppt_h/2"/>
                                          </p:val>
                                        </p:tav>
                                        <p:tav tm="100000">
                                          <p:val>
                                            <p:strVal val="#ppt_y"/>
                                          </p:val>
                                        </p:tav>
                                      </p:tavLst>
                                    </p:anim>
                                  </p:childTnLst>
                                </p:cTn>
                              </p:par>
                              <p:par>
                                <p:cTn id="29" presetID="22" presetClass="exit" presetSubtype="1" fill="hold" grpId="1" nodeType="withEffect">
                                  <p:stCondLst>
                                    <p:cond delay="300"/>
                                  </p:stCondLst>
                                  <p:childTnLst>
                                    <p:animEffect transition="out" filter="wipe(up)">
                                      <p:cBhvr>
                                        <p:cTn id="30" dur="1200"/>
                                        <p:tgtEl>
                                          <p:spTgt spid="7"/>
                                        </p:tgtEl>
                                      </p:cBhvr>
                                    </p:animEffect>
                                    <p:set>
                                      <p:cBhvr>
                                        <p:cTn id="31" dur="1" fill="hold">
                                          <p:stCondLst>
                                            <p:cond delay="1199"/>
                                          </p:stCondLst>
                                        </p:cTn>
                                        <p:tgtEl>
                                          <p:spTgt spid="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3" grpId="0"/>
      <p:bldP spid="5" grpId="0"/>
      <p:bldP spid="6" grpId="0" animBg="1"/>
      <p:bldP spid="7" grpId="0" animBg="1"/>
      <p:bldP spid="7" grpId="1" animBg="1"/>
      <p:bldP spid="9" grpId="0" animBg="1"/>
    </p:bld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Picture Placeholder 20">
            <a:extLst>
              <a:ext uri="{FF2B5EF4-FFF2-40B4-BE49-F238E27FC236}">
                <a16:creationId xmlns:a16="http://schemas.microsoft.com/office/drawing/2014/main" id="{25E09143-3CF9-4BD9-915F-BD0F4D3A5760}"/>
              </a:ext>
            </a:extLst>
          </p:cNvPr>
          <p:cNvSpPr>
            <a:spLocks noGrp="1"/>
          </p:cNvSpPr>
          <p:nvPr>
            <p:ph type="pic" sz="quarter" idx="12"/>
          </p:nvPr>
        </p:nvSpPr>
        <p:spPr/>
      </p:sp>
      <p:sp>
        <p:nvSpPr>
          <p:cNvPr id="6" name="Rectangle 5">
            <a:extLst>
              <a:ext uri="{FF2B5EF4-FFF2-40B4-BE49-F238E27FC236}">
                <a16:creationId xmlns:a16="http://schemas.microsoft.com/office/drawing/2014/main" id="{98712D1A-9B6C-4AE1-A8E6-5431B01BAFBF}"/>
              </a:ext>
            </a:extLst>
          </p:cNvPr>
          <p:cNvSpPr/>
          <p:nvPr/>
        </p:nvSpPr>
        <p:spPr>
          <a:xfrm>
            <a:off x="1563688" y="0"/>
            <a:ext cx="21259799" cy="6857999"/>
          </a:xfrm>
          <a:prstGeom prst="rect">
            <a:avLst/>
          </a:prstGeom>
          <a:solidFill>
            <a:schemeClr val="accent2">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46">
            <a:extLst>
              <a:ext uri="{FF2B5EF4-FFF2-40B4-BE49-F238E27FC236}">
                <a16:creationId xmlns:a16="http://schemas.microsoft.com/office/drawing/2014/main" id="{132FDB05-8C3A-488E-B997-0FE887523AA1}"/>
              </a:ext>
            </a:extLst>
          </p:cNvPr>
          <p:cNvSpPr/>
          <p:nvPr/>
        </p:nvSpPr>
        <p:spPr>
          <a:xfrm>
            <a:off x="1563687" y="6858000"/>
            <a:ext cx="21259801" cy="847066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Picture Placeholder 13">
            <a:extLst>
              <a:ext uri="{FF2B5EF4-FFF2-40B4-BE49-F238E27FC236}">
                <a16:creationId xmlns:a16="http://schemas.microsoft.com/office/drawing/2014/main" id="{808F2BCA-3184-4783-B58B-885D20BF8096}"/>
              </a:ext>
            </a:extLst>
          </p:cNvPr>
          <p:cNvSpPr>
            <a:spLocks noGrp="1"/>
          </p:cNvSpPr>
          <p:nvPr>
            <p:ph type="pic" sz="quarter" idx="13"/>
          </p:nvPr>
        </p:nvSpPr>
        <p:spPr/>
      </p:sp>
      <p:sp>
        <p:nvSpPr>
          <p:cNvPr id="16" name="Picture Placeholder 15">
            <a:extLst>
              <a:ext uri="{FF2B5EF4-FFF2-40B4-BE49-F238E27FC236}">
                <a16:creationId xmlns:a16="http://schemas.microsoft.com/office/drawing/2014/main" id="{D779070F-ABFA-4FF3-B2A5-76D110FFFD72}"/>
              </a:ext>
            </a:extLst>
          </p:cNvPr>
          <p:cNvSpPr>
            <a:spLocks noGrp="1"/>
          </p:cNvSpPr>
          <p:nvPr>
            <p:ph type="pic" sz="quarter" idx="14"/>
          </p:nvPr>
        </p:nvSpPr>
        <p:spPr/>
      </p:sp>
      <p:sp>
        <p:nvSpPr>
          <p:cNvPr id="18" name="Picture Placeholder 17">
            <a:extLst>
              <a:ext uri="{FF2B5EF4-FFF2-40B4-BE49-F238E27FC236}">
                <a16:creationId xmlns:a16="http://schemas.microsoft.com/office/drawing/2014/main" id="{5957AAA5-5EC4-4C12-8914-C84975AAD366}"/>
              </a:ext>
            </a:extLst>
          </p:cNvPr>
          <p:cNvSpPr>
            <a:spLocks noGrp="1"/>
          </p:cNvSpPr>
          <p:nvPr>
            <p:ph type="pic" sz="quarter" idx="15"/>
          </p:nvPr>
        </p:nvSpPr>
        <p:spPr/>
      </p:sp>
      <p:grpSp>
        <p:nvGrpSpPr>
          <p:cNvPr id="48" name="Group 47">
            <a:extLst>
              <a:ext uri="{FF2B5EF4-FFF2-40B4-BE49-F238E27FC236}">
                <a16:creationId xmlns:a16="http://schemas.microsoft.com/office/drawing/2014/main" id="{1AD003EA-444B-4F2F-83F0-A6C56ECF7C90}"/>
              </a:ext>
            </a:extLst>
          </p:cNvPr>
          <p:cNvGrpSpPr/>
          <p:nvPr/>
        </p:nvGrpSpPr>
        <p:grpSpPr>
          <a:xfrm>
            <a:off x="4606684" y="3448878"/>
            <a:ext cx="3779854" cy="3409122"/>
            <a:chOff x="4606684" y="3448878"/>
            <a:chExt cx="3779854" cy="3409122"/>
          </a:xfrm>
        </p:grpSpPr>
        <p:sp>
          <p:nvSpPr>
            <p:cNvPr id="10" name="Rectangle: Single Corner Rounded 9">
              <a:extLst>
                <a:ext uri="{FF2B5EF4-FFF2-40B4-BE49-F238E27FC236}">
                  <a16:creationId xmlns:a16="http://schemas.microsoft.com/office/drawing/2014/main" id="{22081145-D722-4FE4-966E-CAC2596399B7}"/>
                </a:ext>
              </a:extLst>
            </p:cNvPr>
            <p:cNvSpPr/>
            <p:nvPr/>
          </p:nvSpPr>
          <p:spPr>
            <a:xfrm flipH="1">
              <a:off x="4606684" y="3448878"/>
              <a:ext cx="3779854" cy="3409122"/>
            </a:xfrm>
            <a:prstGeom prst="round1Rect">
              <a:avLst>
                <a:gd name="adj" fmla="val 12586"/>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Box 28">
              <a:extLst>
                <a:ext uri="{FF2B5EF4-FFF2-40B4-BE49-F238E27FC236}">
                  <a16:creationId xmlns:a16="http://schemas.microsoft.com/office/drawing/2014/main" id="{5F123A0E-753E-49CE-9D60-C1356B980B61}"/>
                </a:ext>
              </a:extLst>
            </p:cNvPr>
            <p:cNvSpPr txBox="1"/>
            <p:nvPr/>
          </p:nvSpPr>
          <p:spPr>
            <a:xfrm>
              <a:off x="5134569" y="4044043"/>
              <a:ext cx="1348446" cy="461665"/>
            </a:xfrm>
            <a:prstGeom prst="rect">
              <a:avLst/>
            </a:prstGeom>
            <a:noFill/>
          </p:spPr>
          <p:txBody>
            <a:bodyPr wrap="none" rtlCol="0">
              <a:spAutoFit/>
            </a:bodyPr>
            <a:lstStyle/>
            <a:p>
              <a:pPr algn="l"/>
              <a:r>
                <a:rPr lang="en-US" sz="2400" b="1">
                  <a:solidFill>
                    <a:srgbClr val="FFFFFF"/>
                  </a:solidFill>
                  <a:latin typeface="+mj-lt"/>
                </a:rPr>
                <a:t>Objects</a:t>
              </a:r>
            </a:p>
          </p:txBody>
        </p:sp>
        <p:sp>
          <p:nvSpPr>
            <p:cNvPr id="30" name="TextBox 29">
              <a:extLst>
                <a:ext uri="{FF2B5EF4-FFF2-40B4-BE49-F238E27FC236}">
                  <a16:creationId xmlns:a16="http://schemas.microsoft.com/office/drawing/2014/main" id="{3CC8B05C-56DC-41ED-99A9-FE062D56E3E0}"/>
                </a:ext>
              </a:extLst>
            </p:cNvPr>
            <p:cNvSpPr txBox="1"/>
            <p:nvPr/>
          </p:nvSpPr>
          <p:spPr>
            <a:xfrm>
              <a:off x="5134568" y="4505708"/>
              <a:ext cx="2126223" cy="338554"/>
            </a:xfrm>
            <a:prstGeom prst="rect">
              <a:avLst/>
            </a:prstGeom>
            <a:noFill/>
          </p:spPr>
          <p:txBody>
            <a:bodyPr wrap="none" rtlCol="0">
              <a:spAutoFit/>
            </a:bodyPr>
            <a:lstStyle/>
            <a:p>
              <a:r>
                <a:rPr lang="en-US" sz="1600">
                  <a:solidFill>
                    <a:srgbClr val="FFFFFF"/>
                  </a:solidFill>
                </a:rPr>
                <a:t>Nullam sem ex, viverra.</a:t>
              </a:r>
            </a:p>
          </p:txBody>
        </p:sp>
        <p:grpSp>
          <p:nvGrpSpPr>
            <p:cNvPr id="35" name="Group 34">
              <a:extLst>
                <a:ext uri="{FF2B5EF4-FFF2-40B4-BE49-F238E27FC236}">
                  <a16:creationId xmlns:a16="http://schemas.microsoft.com/office/drawing/2014/main" id="{5499D99F-C407-498A-B59D-525F27B5940D}"/>
                </a:ext>
              </a:extLst>
            </p:cNvPr>
            <p:cNvGrpSpPr/>
            <p:nvPr/>
          </p:nvGrpSpPr>
          <p:grpSpPr>
            <a:xfrm>
              <a:off x="5260697" y="6060200"/>
              <a:ext cx="279347" cy="217000"/>
              <a:chOff x="6340929" y="5960335"/>
              <a:chExt cx="190797" cy="148214"/>
            </a:xfrm>
          </p:grpSpPr>
          <p:sp>
            <p:nvSpPr>
              <p:cNvPr id="31" name="Graphic 7">
                <a:extLst>
                  <a:ext uri="{FF2B5EF4-FFF2-40B4-BE49-F238E27FC236}">
                    <a16:creationId xmlns:a16="http://schemas.microsoft.com/office/drawing/2014/main" id="{30748D79-8ED0-4CEB-9A52-09CC69AFA281}"/>
                  </a:ext>
                </a:extLst>
              </p:cNvPr>
              <p:cNvSpPr/>
              <p:nvPr/>
            </p:nvSpPr>
            <p:spPr>
              <a:xfrm>
                <a:off x="6461496" y="5960335"/>
                <a:ext cx="70230" cy="148214"/>
              </a:xfrm>
              <a:custGeom>
                <a:avLst/>
                <a:gdLst>
                  <a:gd name="connsiteX0" fmla="*/ 0 w 266700"/>
                  <a:gd name="connsiteY0" fmla="*/ 0 h 619125"/>
                  <a:gd name="connsiteX1" fmla="*/ 273368 w 266700"/>
                  <a:gd name="connsiteY1" fmla="*/ 309563 h 619125"/>
                  <a:gd name="connsiteX2" fmla="*/ 0 w 266700"/>
                  <a:gd name="connsiteY2" fmla="*/ 624840 h 619125"/>
                </a:gdLst>
                <a:ahLst/>
                <a:cxnLst>
                  <a:cxn ang="0">
                    <a:pos x="connsiteX0" y="connsiteY0"/>
                  </a:cxn>
                  <a:cxn ang="0">
                    <a:pos x="connsiteX1" y="connsiteY1"/>
                  </a:cxn>
                  <a:cxn ang="0">
                    <a:pos x="connsiteX2" y="connsiteY2"/>
                  </a:cxn>
                </a:cxnLst>
                <a:rect l="l" t="t" r="r" b="b"/>
                <a:pathLst>
                  <a:path w="266700" h="619125">
                    <a:moveTo>
                      <a:pt x="0" y="0"/>
                    </a:moveTo>
                    <a:lnTo>
                      <a:pt x="273368" y="309563"/>
                    </a:lnTo>
                    <a:lnTo>
                      <a:pt x="0" y="624840"/>
                    </a:lnTo>
                  </a:path>
                </a:pathLst>
              </a:custGeom>
              <a:noFill/>
              <a:ln w="19050" cap="flat">
                <a:solidFill>
                  <a:srgbClr val="FFFFFF"/>
                </a:solidFill>
                <a:prstDash val="solid"/>
                <a:miter/>
              </a:ln>
            </p:spPr>
            <p:txBody>
              <a:bodyPr rtlCol="0" anchor="ctr"/>
              <a:lstStyle/>
              <a:p>
                <a:endParaRPr lang="en-US"/>
              </a:p>
            </p:txBody>
          </p:sp>
          <p:cxnSp>
            <p:nvCxnSpPr>
              <p:cNvPr id="33" name="Straight Connector 32">
                <a:extLst>
                  <a:ext uri="{FF2B5EF4-FFF2-40B4-BE49-F238E27FC236}">
                    <a16:creationId xmlns:a16="http://schemas.microsoft.com/office/drawing/2014/main" id="{9564D45F-EBBA-4AD6-ACC0-83B93794CD1B}"/>
                  </a:ext>
                </a:extLst>
              </p:cNvPr>
              <p:cNvCxnSpPr>
                <a:cxnSpLocks/>
              </p:cNvCxnSpPr>
              <p:nvPr/>
            </p:nvCxnSpPr>
            <p:spPr>
              <a:xfrm>
                <a:off x="6340929" y="6034442"/>
                <a:ext cx="142086"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grpSp>
      </p:grpSp>
      <p:grpSp>
        <p:nvGrpSpPr>
          <p:cNvPr id="49" name="Group 48">
            <a:extLst>
              <a:ext uri="{FF2B5EF4-FFF2-40B4-BE49-F238E27FC236}">
                <a16:creationId xmlns:a16="http://schemas.microsoft.com/office/drawing/2014/main" id="{887444A4-5EB2-4ABD-B1FC-D9FE60E5F11D}"/>
              </a:ext>
            </a:extLst>
          </p:cNvPr>
          <p:cNvGrpSpPr/>
          <p:nvPr/>
        </p:nvGrpSpPr>
        <p:grpSpPr>
          <a:xfrm>
            <a:off x="8386539" y="3448878"/>
            <a:ext cx="3807049" cy="3409122"/>
            <a:chOff x="8386539" y="3448878"/>
            <a:chExt cx="3807049" cy="3409122"/>
          </a:xfrm>
        </p:grpSpPr>
        <p:sp>
          <p:nvSpPr>
            <p:cNvPr id="8" name="Rectangle: Single Corner Rounded 7">
              <a:extLst>
                <a:ext uri="{FF2B5EF4-FFF2-40B4-BE49-F238E27FC236}">
                  <a16:creationId xmlns:a16="http://schemas.microsoft.com/office/drawing/2014/main" id="{1C7106B0-9FB9-4176-8493-D30D72DCCC6E}"/>
                </a:ext>
              </a:extLst>
            </p:cNvPr>
            <p:cNvSpPr/>
            <p:nvPr/>
          </p:nvSpPr>
          <p:spPr>
            <a:xfrm flipH="1">
              <a:off x="8386539" y="3448878"/>
              <a:ext cx="3807049" cy="3409122"/>
            </a:xfrm>
            <a:prstGeom prst="round1Rect">
              <a:avLst>
                <a:gd name="adj"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TextBox 35">
              <a:extLst>
                <a:ext uri="{FF2B5EF4-FFF2-40B4-BE49-F238E27FC236}">
                  <a16:creationId xmlns:a16="http://schemas.microsoft.com/office/drawing/2014/main" id="{E383813A-40CD-4343-8209-E4F55D954578}"/>
                </a:ext>
              </a:extLst>
            </p:cNvPr>
            <p:cNvSpPr txBox="1"/>
            <p:nvPr/>
          </p:nvSpPr>
          <p:spPr>
            <a:xfrm>
              <a:off x="8917500" y="4044043"/>
              <a:ext cx="1188146" cy="461665"/>
            </a:xfrm>
            <a:prstGeom prst="rect">
              <a:avLst/>
            </a:prstGeom>
            <a:noFill/>
          </p:spPr>
          <p:txBody>
            <a:bodyPr wrap="none" rtlCol="0">
              <a:spAutoFit/>
            </a:bodyPr>
            <a:lstStyle/>
            <a:p>
              <a:pPr algn="l"/>
              <a:r>
                <a:rPr lang="en-US" sz="2400" b="1">
                  <a:solidFill>
                    <a:srgbClr val="FFFFFF"/>
                  </a:solidFill>
                  <a:latin typeface="+mj-lt"/>
                </a:rPr>
                <a:t>Nature</a:t>
              </a:r>
            </a:p>
          </p:txBody>
        </p:sp>
        <p:sp>
          <p:nvSpPr>
            <p:cNvPr id="37" name="TextBox 36">
              <a:extLst>
                <a:ext uri="{FF2B5EF4-FFF2-40B4-BE49-F238E27FC236}">
                  <a16:creationId xmlns:a16="http://schemas.microsoft.com/office/drawing/2014/main" id="{BC5E5394-82E4-4E81-8EBA-89058E30B08F}"/>
                </a:ext>
              </a:extLst>
            </p:cNvPr>
            <p:cNvSpPr txBox="1"/>
            <p:nvPr/>
          </p:nvSpPr>
          <p:spPr>
            <a:xfrm>
              <a:off x="8917499" y="4505708"/>
              <a:ext cx="2126223" cy="338554"/>
            </a:xfrm>
            <a:prstGeom prst="rect">
              <a:avLst/>
            </a:prstGeom>
            <a:noFill/>
          </p:spPr>
          <p:txBody>
            <a:bodyPr wrap="none" rtlCol="0">
              <a:spAutoFit/>
            </a:bodyPr>
            <a:lstStyle/>
            <a:p>
              <a:r>
                <a:rPr lang="en-US" sz="1600">
                  <a:solidFill>
                    <a:srgbClr val="FFFFFF"/>
                  </a:solidFill>
                </a:rPr>
                <a:t>Nullam sem ex, viverra.</a:t>
              </a:r>
            </a:p>
          </p:txBody>
        </p:sp>
        <p:grpSp>
          <p:nvGrpSpPr>
            <p:cNvPr id="38" name="Group 37">
              <a:extLst>
                <a:ext uri="{FF2B5EF4-FFF2-40B4-BE49-F238E27FC236}">
                  <a16:creationId xmlns:a16="http://schemas.microsoft.com/office/drawing/2014/main" id="{FE5546BF-8705-449C-BD26-6AC3D0C5CE65}"/>
                </a:ext>
              </a:extLst>
            </p:cNvPr>
            <p:cNvGrpSpPr/>
            <p:nvPr/>
          </p:nvGrpSpPr>
          <p:grpSpPr>
            <a:xfrm>
              <a:off x="9043628" y="6060200"/>
              <a:ext cx="279347" cy="217000"/>
              <a:chOff x="6340929" y="5960335"/>
              <a:chExt cx="190797" cy="148214"/>
            </a:xfrm>
          </p:grpSpPr>
          <p:sp>
            <p:nvSpPr>
              <p:cNvPr id="39" name="Graphic 7">
                <a:extLst>
                  <a:ext uri="{FF2B5EF4-FFF2-40B4-BE49-F238E27FC236}">
                    <a16:creationId xmlns:a16="http://schemas.microsoft.com/office/drawing/2014/main" id="{C35E39C0-9796-4F98-AF92-52868ACEA1D1}"/>
                  </a:ext>
                </a:extLst>
              </p:cNvPr>
              <p:cNvSpPr/>
              <p:nvPr/>
            </p:nvSpPr>
            <p:spPr>
              <a:xfrm>
                <a:off x="6461496" y="5960335"/>
                <a:ext cx="70230" cy="148214"/>
              </a:xfrm>
              <a:custGeom>
                <a:avLst/>
                <a:gdLst>
                  <a:gd name="connsiteX0" fmla="*/ 0 w 266700"/>
                  <a:gd name="connsiteY0" fmla="*/ 0 h 619125"/>
                  <a:gd name="connsiteX1" fmla="*/ 273368 w 266700"/>
                  <a:gd name="connsiteY1" fmla="*/ 309563 h 619125"/>
                  <a:gd name="connsiteX2" fmla="*/ 0 w 266700"/>
                  <a:gd name="connsiteY2" fmla="*/ 624840 h 619125"/>
                </a:gdLst>
                <a:ahLst/>
                <a:cxnLst>
                  <a:cxn ang="0">
                    <a:pos x="connsiteX0" y="connsiteY0"/>
                  </a:cxn>
                  <a:cxn ang="0">
                    <a:pos x="connsiteX1" y="connsiteY1"/>
                  </a:cxn>
                  <a:cxn ang="0">
                    <a:pos x="connsiteX2" y="connsiteY2"/>
                  </a:cxn>
                </a:cxnLst>
                <a:rect l="l" t="t" r="r" b="b"/>
                <a:pathLst>
                  <a:path w="266700" h="619125">
                    <a:moveTo>
                      <a:pt x="0" y="0"/>
                    </a:moveTo>
                    <a:lnTo>
                      <a:pt x="273368" y="309563"/>
                    </a:lnTo>
                    <a:lnTo>
                      <a:pt x="0" y="624840"/>
                    </a:lnTo>
                  </a:path>
                </a:pathLst>
              </a:custGeom>
              <a:noFill/>
              <a:ln w="19050" cap="flat">
                <a:solidFill>
                  <a:srgbClr val="FFFFFF"/>
                </a:solidFill>
                <a:prstDash val="solid"/>
                <a:miter/>
              </a:ln>
            </p:spPr>
            <p:txBody>
              <a:bodyPr rtlCol="0" anchor="ctr"/>
              <a:lstStyle/>
              <a:p>
                <a:endParaRPr lang="en-US"/>
              </a:p>
            </p:txBody>
          </p:sp>
          <p:cxnSp>
            <p:nvCxnSpPr>
              <p:cNvPr id="40" name="Straight Connector 39">
                <a:extLst>
                  <a:ext uri="{FF2B5EF4-FFF2-40B4-BE49-F238E27FC236}">
                    <a16:creationId xmlns:a16="http://schemas.microsoft.com/office/drawing/2014/main" id="{67B4BFDD-4E15-4736-B82F-E1C33603E7B3}"/>
                  </a:ext>
                </a:extLst>
              </p:cNvPr>
              <p:cNvCxnSpPr>
                <a:cxnSpLocks/>
              </p:cNvCxnSpPr>
              <p:nvPr/>
            </p:nvCxnSpPr>
            <p:spPr>
              <a:xfrm>
                <a:off x="6340929" y="6034442"/>
                <a:ext cx="142086"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grpSp>
      </p:grpSp>
      <p:grpSp>
        <p:nvGrpSpPr>
          <p:cNvPr id="50" name="Group 49">
            <a:extLst>
              <a:ext uri="{FF2B5EF4-FFF2-40B4-BE49-F238E27FC236}">
                <a16:creationId xmlns:a16="http://schemas.microsoft.com/office/drawing/2014/main" id="{CD424448-25CF-45EB-8BB1-612D4D013B0D}"/>
              </a:ext>
            </a:extLst>
          </p:cNvPr>
          <p:cNvGrpSpPr/>
          <p:nvPr/>
        </p:nvGrpSpPr>
        <p:grpSpPr>
          <a:xfrm>
            <a:off x="12193588" y="3448878"/>
            <a:ext cx="7586903" cy="3409122"/>
            <a:chOff x="12193588" y="3448878"/>
            <a:chExt cx="7586903" cy="3409122"/>
          </a:xfrm>
        </p:grpSpPr>
        <p:sp>
          <p:nvSpPr>
            <p:cNvPr id="7" name="Rectangle: Single Corner Rounded 6">
              <a:extLst>
                <a:ext uri="{FF2B5EF4-FFF2-40B4-BE49-F238E27FC236}">
                  <a16:creationId xmlns:a16="http://schemas.microsoft.com/office/drawing/2014/main" id="{DDF95424-9C56-4E51-9A80-E44EB64EDBD7}"/>
                </a:ext>
              </a:extLst>
            </p:cNvPr>
            <p:cNvSpPr/>
            <p:nvPr/>
          </p:nvSpPr>
          <p:spPr>
            <a:xfrm>
              <a:off x="12193588" y="3448878"/>
              <a:ext cx="7586903" cy="3409122"/>
            </a:xfrm>
            <a:prstGeom prst="round1Rect">
              <a:avLst>
                <a:gd name="adj" fmla="val 12586"/>
              </a:avLst>
            </a:prstGeom>
            <a:solidFill>
              <a:srgbClr val="17214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TextBox 40">
              <a:extLst>
                <a:ext uri="{FF2B5EF4-FFF2-40B4-BE49-F238E27FC236}">
                  <a16:creationId xmlns:a16="http://schemas.microsoft.com/office/drawing/2014/main" id="{BCCF8003-189B-4FD8-9F67-CBAAADF0AAC7}"/>
                </a:ext>
              </a:extLst>
            </p:cNvPr>
            <p:cNvSpPr txBox="1"/>
            <p:nvPr/>
          </p:nvSpPr>
          <p:spPr>
            <a:xfrm>
              <a:off x="13218419" y="4044043"/>
              <a:ext cx="1188146" cy="461665"/>
            </a:xfrm>
            <a:prstGeom prst="rect">
              <a:avLst/>
            </a:prstGeom>
            <a:noFill/>
          </p:spPr>
          <p:txBody>
            <a:bodyPr wrap="none" rtlCol="0">
              <a:spAutoFit/>
            </a:bodyPr>
            <a:lstStyle/>
            <a:p>
              <a:pPr algn="l"/>
              <a:r>
                <a:rPr lang="en-US" sz="2400" b="1">
                  <a:solidFill>
                    <a:srgbClr val="FFFFFF"/>
                  </a:solidFill>
                  <a:latin typeface="+mj-lt"/>
                </a:rPr>
                <a:t>Writing</a:t>
              </a:r>
            </a:p>
          </p:txBody>
        </p:sp>
        <p:sp>
          <p:nvSpPr>
            <p:cNvPr id="42" name="TextBox 41">
              <a:extLst>
                <a:ext uri="{FF2B5EF4-FFF2-40B4-BE49-F238E27FC236}">
                  <a16:creationId xmlns:a16="http://schemas.microsoft.com/office/drawing/2014/main" id="{FEE40CC4-CDC3-43E4-8C3E-4A82F3244B64}"/>
                </a:ext>
              </a:extLst>
            </p:cNvPr>
            <p:cNvSpPr txBox="1"/>
            <p:nvPr/>
          </p:nvSpPr>
          <p:spPr>
            <a:xfrm>
              <a:off x="13218418" y="4505708"/>
              <a:ext cx="2126223" cy="338554"/>
            </a:xfrm>
            <a:prstGeom prst="rect">
              <a:avLst/>
            </a:prstGeom>
            <a:noFill/>
          </p:spPr>
          <p:txBody>
            <a:bodyPr wrap="none" rtlCol="0">
              <a:spAutoFit/>
            </a:bodyPr>
            <a:lstStyle/>
            <a:p>
              <a:r>
                <a:rPr lang="en-US" sz="1600">
                  <a:solidFill>
                    <a:srgbClr val="FFFFFF"/>
                  </a:solidFill>
                </a:rPr>
                <a:t>Nullam sem ex, viverra.</a:t>
              </a:r>
            </a:p>
          </p:txBody>
        </p:sp>
        <p:grpSp>
          <p:nvGrpSpPr>
            <p:cNvPr id="43" name="Group 42">
              <a:extLst>
                <a:ext uri="{FF2B5EF4-FFF2-40B4-BE49-F238E27FC236}">
                  <a16:creationId xmlns:a16="http://schemas.microsoft.com/office/drawing/2014/main" id="{675D873E-2F35-4F21-81E1-6D57C2093890}"/>
                </a:ext>
              </a:extLst>
            </p:cNvPr>
            <p:cNvGrpSpPr/>
            <p:nvPr/>
          </p:nvGrpSpPr>
          <p:grpSpPr>
            <a:xfrm>
              <a:off x="13344547" y="6060200"/>
              <a:ext cx="279347" cy="217000"/>
              <a:chOff x="6340929" y="5960335"/>
              <a:chExt cx="190797" cy="148214"/>
            </a:xfrm>
          </p:grpSpPr>
          <p:sp>
            <p:nvSpPr>
              <p:cNvPr id="44" name="Graphic 7">
                <a:extLst>
                  <a:ext uri="{FF2B5EF4-FFF2-40B4-BE49-F238E27FC236}">
                    <a16:creationId xmlns:a16="http://schemas.microsoft.com/office/drawing/2014/main" id="{04ECE8F8-CCEA-4278-940E-C6CDFEC714FE}"/>
                  </a:ext>
                </a:extLst>
              </p:cNvPr>
              <p:cNvSpPr/>
              <p:nvPr/>
            </p:nvSpPr>
            <p:spPr>
              <a:xfrm>
                <a:off x="6461496" y="5960335"/>
                <a:ext cx="70230" cy="148214"/>
              </a:xfrm>
              <a:custGeom>
                <a:avLst/>
                <a:gdLst>
                  <a:gd name="connsiteX0" fmla="*/ 0 w 266700"/>
                  <a:gd name="connsiteY0" fmla="*/ 0 h 619125"/>
                  <a:gd name="connsiteX1" fmla="*/ 273368 w 266700"/>
                  <a:gd name="connsiteY1" fmla="*/ 309563 h 619125"/>
                  <a:gd name="connsiteX2" fmla="*/ 0 w 266700"/>
                  <a:gd name="connsiteY2" fmla="*/ 624840 h 619125"/>
                </a:gdLst>
                <a:ahLst/>
                <a:cxnLst>
                  <a:cxn ang="0">
                    <a:pos x="connsiteX0" y="connsiteY0"/>
                  </a:cxn>
                  <a:cxn ang="0">
                    <a:pos x="connsiteX1" y="connsiteY1"/>
                  </a:cxn>
                  <a:cxn ang="0">
                    <a:pos x="connsiteX2" y="connsiteY2"/>
                  </a:cxn>
                </a:cxnLst>
                <a:rect l="l" t="t" r="r" b="b"/>
                <a:pathLst>
                  <a:path w="266700" h="619125">
                    <a:moveTo>
                      <a:pt x="0" y="0"/>
                    </a:moveTo>
                    <a:lnTo>
                      <a:pt x="273368" y="309563"/>
                    </a:lnTo>
                    <a:lnTo>
                      <a:pt x="0" y="624840"/>
                    </a:lnTo>
                  </a:path>
                </a:pathLst>
              </a:custGeom>
              <a:noFill/>
              <a:ln w="19050" cap="flat">
                <a:solidFill>
                  <a:srgbClr val="FFFFFF"/>
                </a:solidFill>
                <a:prstDash val="solid"/>
                <a:miter/>
              </a:ln>
            </p:spPr>
            <p:txBody>
              <a:bodyPr rtlCol="0" anchor="ctr"/>
              <a:lstStyle/>
              <a:p>
                <a:endParaRPr lang="en-US"/>
              </a:p>
            </p:txBody>
          </p:sp>
          <p:cxnSp>
            <p:nvCxnSpPr>
              <p:cNvPr id="45" name="Straight Connector 44">
                <a:extLst>
                  <a:ext uri="{FF2B5EF4-FFF2-40B4-BE49-F238E27FC236}">
                    <a16:creationId xmlns:a16="http://schemas.microsoft.com/office/drawing/2014/main" id="{8208EF4A-3EEF-415C-91EA-652BB7DB45EE}"/>
                  </a:ext>
                </a:extLst>
              </p:cNvPr>
              <p:cNvCxnSpPr>
                <a:cxnSpLocks/>
              </p:cNvCxnSpPr>
              <p:nvPr/>
            </p:nvCxnSpPr>
            <p:spPr>
              <a:xfrm>
                <a:off x="6340929" y="6034442"/>
                <a:ext cx="142086"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grpSp>
      </p:grpSp>
      <p:sp>
        <p:nvSpPr>
          <p:cNvPr id="46" name="TextBox 45">
            <a:extLst>
              <a:ext uri="{FF2B5EF4-FFF2-40B4-BE49-F238E27FC236}">
                <a16:creationId xmlns:a16="http://schemas.microsoft.com/office/drawing/2014/main" id="{FE7B3646-5811-49B2-9A56-D43ED0BC7587}"/>
              </a:ext>
            </a:extLst>
          </p:cNvPr>
          <p:cNvSpPr txBox="1"/>
          <p:nvPr/>
        </p:nvSpPr>
        <p:spPr>
          <a:xfrm>
            <a:off x="6355678" y="1289247"/>
            <a:ext cx="11675819" cy="1754326"/>
          </a:xfrm>
          <a:prstGeom prst="rect">
            <a:avLst/>
          </a:prstGeom>
          <a:noFill/>
        </p:spPr>
        <p:txBody>
          <a:bodyPr wrap="square" rtlCol="0">
            <a:spAutoFit/>
          </a:bodyPr>
          <a:lstStyle/>
          <a:p>
            <a:pPr algn="ctr"/>
            <a:r>
              <a:rPr lang="en-US" sz="5400" b="1">
                <a:solidFill>
                  <a:srgbClr val="FFFFFF"/>
                </a:solidFill>
                <a:latin typeface="+mj-lt"/>
              </a:rPr>
              <a:t>Creating inspiring </a:t>
            </a:r>
          </a:p>
          <a:p>
            <a:pPr algn="ctr"/>
            <a:r>
              <a:rPr lang="en-US" sz="5400" b="1">
                <a:solidFill>
                  <a:srgbClr val="FFFFFF"/>
                </a:solidFill>
                <a:latin typeface="+mj-lt"/>
              </a:rPr>
              <a:t>ideas and building brands</a:t>
            </a:r>
          </a:p>
        </p:txBody>
      </p:sp>
      <p:sp>
        <p:nvSpPr>
          <p:cNvPr id="32" name="Rectangle: Rounded Corners 31">
            <a:extLst>
              <a:ext uri="{FF2B5EF4-FFF2-40B4-BE49-F238E27FC236}">
                <a16:creationId xmlns:a16="http://schemas.microsoft.com/office/drawing/2014/main" id="{AFB3B063-589F-49D9-8791-B30141EADE94}"/>
              </a:ext>
            </a:extLst>
          </p:cNvPr>
          <p:cNvSpPr/>
          <p:nvPr/>
        </p:nvSpPr>
        <p:spPr>
          <a:xfrm>
            <a:off x="4606684" y="15804078"/>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3">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34" name="Rectangle: Rounded Corners 33">
            <a:extLst>
              <a:ext uri="{FF2B5EF4-FFF2-40B4-BE49-F238E27FC236}">
                <a16:creationId xmlns:a16="http://schemas.microsoft.com/office/drawing/2014/main" id="{1E3BC4C1-2FD9-4AB9-9E0A-08A15838D56D}"/>
              </a:ext>
            </a:extLst>
          </p:cNvPr>
          <p:cNvSpPr/>
          <p:nvPr/>
        </p:nvSpPr>
        <p:spPr>
          <a:xfrm>
            <a:off x="9043628" y="15804078"/>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4">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51" name="Rectangle: Rounded Corners 50">
            <a:extLst>
              <a:ext uri="{FF2B5EF4-FFF2-40B4-BE49-F238E27FC236}">
                <a16:creationId xmlns:a16="http://schemas.microsoft.com/office/drawing/2014/main" id="{F15327B8-89BB-485D-8638-864BAE12C059}"/>
              </a:ext>
            </a:extLst>
          </p:cNvPr>
          <p:cNvSpPr/>
          <p:nvPr/>
        </p:nvSpPr>
        <p:spPr>
          <a:xfrm>
            <a:off x="14078675" y="15804078"/>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5">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Tree>
    <p:extLst>
      <p:ext uri="{BB962C8B-B14F-4D97-AF65-F5344CB8AC3E}">
        <p14:creationId xmlns:p14="http://schemas.microsoft.com/office/powerpoint/2010/main" val="1390602219"/>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47"/>
                                        </p:tgtEl>
                                        <p:attrNameLst>
                                          <p:attrName>style.visibility</p:attrName>
                                        </p:attrNameLst>
                                      </p:cBhvr>
                                      <p:to>
                                        <p:strVal val="visible"/>
                                      </p:to>
                                    </p:set>
                                    <p:anim calcmode="lin" valueType="num">
                                      <p:cBhvr additive="base">
                                        <p:cTn id="7" dur="2500" fill="hold"/>
                                        <p:tgtEl>
                                          <p:spTgt spid="47"/>
                                        </p:tgtEl>
                                        <p:attrNameLst>
                                          <p:attrName>ppt_x</p:attrName>
                                        </p:attrNameLst>
                                      </p:cBhvr>
                                      <p:tavLst>
                                        <p:tav tm="0">
                                          <p:val>
                                            <p:strVal val="#ppt_x"/>
                                          </p:val>
                                        </p:tav>
                                        <p:tav tm="100000">
                                          <p:val>
                                            <p:strVal val="#ppt_x"/>
                                          </p:val>
                                        </p:tav>
                                      </p:tavLst>
                                    </p:anim>
                                    <p:anim calcmode="lin" valueType="num">
                                      <p:cBhvr additive="base">
                                        <p:cTn id="8" dur="2500" fill="hold"/>
                                        <p:tgtEl>
                                          <p:spTgt spid="47"/>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2500" fill="hold"/>
                                        <p:tgtEl>
                                          <p:spTgt spid="6"/>
                                        </p:tgtEl>
                                        <p:attrNameLst>
                                          <p:attrName>ppt_x</p:attrName>
                                        </p:attrNameLst>
                                      </p:cBhvr>
                                      <p:tavLst>
                                        <p:tav tm="0">
                                          <p:val>
                                            <p:strVal val="#ppt_x"/>
                                          </p:val>
                                        </p:tav>
                                        <p:tav tm="100000">
                                          <p:val>
                                            <p:strVal val="#ppt_x"/>
                                          </p:val>
                                        </p:tav>
                                      </p:tavLst>
                                    </p:anim>
                                    <p:anim calcmode="lin" valueType="num">
                                      <p:cBhvr additive="base">
                                        <p:cTn id="12" dur="2500" fill="hold"/>
                                        <p:tgtEl>
                                          <p:spTgt spid="6"/>
                                        </p:tgtEl>
                                        <p:attrNameLst>
                                          <p:attrName>ppt_y</p:attrName>
                                        </p:attrNameLst>
                                      </p:cBhvr>
                                      <p:tavLst>
                                        <p:tav tm="0">
                                          <p:val>
                                            <p:strVal val="0-#ppt_h/2"/>
                                          </p:val>
                                        </p:tav>
                                        <p:tav tm="100000">
                                          <p:val>
                                            <p:strVal val="#ppt_y"/>
                                          </p:val>
                                        </p:tav>
                                      </p:tavLst>
                                    </p:anim>
                                  </p:childTnLst>
                                </p:cTn>
                              </p:par>
                              <p:par>
                                <p:cTn id="13" presetID="2" presetClass="entr" presetSubtype="4" decel="100000" fill="hold" nodeType="withEffect">
                                  <p:stCondLst>
                                    <p:cond delay="200"/>
                                  </p:stCondLst>
                                  <p:childTnLst>
                                    <p:set>
                                      <p:cBhvr>
                                        <p:cTn id="14" dur="1" fill="hold">
                                          <p:stCondLst>
                                            <p:cond delay="0"/>
                                          </p:stCondLst>
                                        </p:cTn>
                                        <p:tgtEl>
                                          <p:spTgt spid="48"/>
                                        </p:tgtEl>
                                        <p:attrNameLst>
                                          <p:attrName>style.visibility</p:attrName>
                                        </p:attrNameLst>
                                      </p:cBhvr>
                                      <p:to>
                                        <p:strVal val="visible"/>
                                      </p:to>
                                    </p:set>
                                    <p:anim calcmode="lin" valueType="num">
                                      <p:cBhvr additive="base">
                                        <p:cTn id="15" dur="1200" fill="hold"/>
                                        <p:tgtEl>
                                          <p:spTgt spid="48"/>
                                        </p:tgtEl>
                                        <p:attrNameLst>
                                          <p:attrName>ppt_x</p:attrName>
                                        </p:attrNameLst>
                                      </p:cBhvr>
                                      <p:tavLst>
                                        <p:tav tm="0">
                                          <p:val>
                                            <p:strVal val="#ppt_x"/>
                                          </p:val>
                                        </p:tav>
                                        <p:tav tm="100000">
                                          <p:val>
                                            <p:strVal val="#ppt_x"/>
                                          </p:val>
                                        </p:tav>
                                      </p:tavLst>
                                    </p:anim>
                                    <p:anim calcmode="lin" valueType="num">
                                      <p:cBhvr additive="base">
                                        <p:cTn id="16" dur="1200" fill="hold"/>
                                        <p:tgtEl>
                                          <p:spTgt spid="48"/>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300"/>
                                  </p:stCondLst>
                                  <p:childTnLst>
                                    <p:set>
                                      <p:cBhvr>
                                        <p:cTn id="18" dur="1" fill="hold">
                                          <p:stCondLst>
                                            <p:cond delay="0"/>
                                          </p:stCondLst>
                                        </p:cTn>
                                        <p:tgtEl>
                                          <p:spTgt spid="49"/>
                                        </p:tgtEl>
                                        <p:attrNameLst>
                                          <p:attrName>style.visibility</p:attrName>
                                        </p:attrNameLst>
                                      </p:cBhvr>
                                      <p:to>
                                        <p:strVal val="visible"/>
                                      </p:to>
                                    </p:set>
                                    <p:anim calcmode="lin" valueType="num">
                                      <p:cBhvr additive="base">
                                        <p:cTn id="19" dur="1200" fill="hold"/>
                                        <p:tgtEl>
                                          <p:spTgt spid="49"/>
                                        </p:tgtEl>
                                        <p:attrNameLst>
                                          <p:attrName>ppt_x</p:attrName>
                                        </p:attrNameLst>
                                      </p:cBhvr>
                                      <p:tavLst>
                                        <p:tav tm="0">
                                          <p:val>
                                            <p:strVal val="#ppt_x"/>
                                          </p:val>
                                        </p:tav>
                                        <p:tav tm="100000">
                                          <p:val>
                                            <p:strVal val="#ppt_x"/>
                                          </p:val>
                                        </p:tav>
                                      </p:tavLst>
                                    </p:anim>
                                    <p:anim calcmode="lin" valueType="num">
                                      <p:cBhvr additive="base">
                                        <p:cTn id="20" dur="1200" fill="hold"/>
                                        <p:tgtEl>
                                          <p:spTgt spid="49"/>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400"/>
                                  </p:stCondLst>
                                  <p:childTnLst>
                                    <p:set>
                                      <p:cBhvr>
                                        <p:cTn id="22" dur="1" fill="hold">
                                          <p:stCondLst>
                                            <p:cond delay="0"/>
                                          </p:stCondLst>
                                        </p:cTn>
                                        <p:tgtEl>
                                          <p:spTgt spid="50"/>
                                        </p:tgtEl>
                                        <p:attrNameLst>
                                          <p:attrName>style.visibility</p:attrName>
                                        </p:attrNameLst>
                                      </p:cBhvr>
                                      <p:to>
                                        <p:strVal val="visible"/>
                                      </p:to>
                                    </p:set>
                                    <p:anim calcmode="lin" valueType="num">
                                      <p:cBhvr additive="base">
                                        <p:cTn id="23" dur="1200" fill="hold"/>
                                        <p:tgtEl>
                                          <p:spTgt spid="50"/>
                                        </p:tgtEl>
                                        <p:attrNameLst>
                                          <p:attrName>ppt_x</p:attrName>
                                        </p:attrNameLst>
                                      </p:cBhvr>
                                      <p:tavLst>
                                        <p:tav tm="0">
                                          <p:val>
                                            <p:strVal val="#ppt_x"/>
                                          </p:val>
                                        </p:tav>
                                        <p:tav tm="100000">
                                          <p:val>
                                            <p:strVal val="#ppt_x"/>
                                          </p:val>
                                        </p:tav>
                                      </p:tavLst>
                                    </p:anim>
                                    <p:anim calcmode="lin" valueType="num">
                                      <p:cBhvr additive="base">
                                        <p:cTn id="24" dur="1200" fill="hold"/>
                                        <p:tgtEl>
                                          <p:spTgt spid="5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47" grpId="0" animBg="1"/>
    </p:bld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30014F3B-1AC9-453C-B51D-E7FF9F6F9DF3}"/>
              </a:ext>
            </a:extLst>
          </p:cNvPr>
          <p:cNvSpPr>
            <a:spLocks noGrp="1"/>
          </p:cNvSpPr>
          <p:nvPr>
            <p:ph type="pic" sz="quarter" idx="12"/>
          </p:nvPr>
        </p:nvSpPr>
        <p:spPr/>
      </p:sp>
      <p:sp>
        <p:nvSpPr>
          <p:cNvPr id="5" name="Picture Placeholder 4">
            <a:extLst>
              <a:ext uri="{FF2B5EF4-FFF2-40B4-BE49-F238E27FC236}">
                <a16:creationId xmlns:a16="http://schemas.microsoft.com/office/drawing/2014/main" id="{C8AE068F-764E-4660-81D5-4B8FF468196A}"/>
              </a:ext>
            </a:extLst>
          </p:cNvPr>
          <p:cNvSpPr>
            <a:spLocks noGrp="1"/>
          </p:cNvSpPr>
          <p:nvPr>
            <p:ph type="pic" sz="quarter" idx="13"/>
          </p:nvPr>
        </p:nvSpPr>
        <p:spPr/>
      </p:sp>
      <p:sp>
        <p:nvSpPr>
          <p:cNvPr id="7" name="Picture Placeholder 6">
            <a:extLst>
              <a:ext uri="{FF2B5EF4-FFF2-40B4-BE49-F238E27FC236}">
                <a16:creationId xmlns:a16="http://schemas.microsoft.com/office/drawing/2014/main" id="{CF96F1AD-FFDD-4D84-9C46-5349C84458E8}"/>
              </a:ext>
            </a:extLst>
          </p:cNvPr>
          <p:cNvSpPr>
            <a:spLocks noGrp="1"/>
          </p:cNvSpPr>
          <p:nvPr>
            <p:ph type="pic" sz="quarter" idx="14"/>
          </p:nvPr>
        </p:nvSpPr>
        <p:spPr/>
      </p:sp>
      <p:sp>
        <p:nvSpPr>
          <p:cNvPr id="12" name="Rectangle: Rounded Corners 11">
            <a:extLst>
              <a:ext uri="{FF2B5EF4-FFF2-40B4-BE49-F238E27FC236}">
                <a16:creationId xmlns:a16="http://schemas.microsoft.com/office/drawing/2014/main" id="{1ABB566B-E408-4E73-97E8-A770F3FDA98D}"/>
              </a:ext>
            </a:extLst>
          </p:cNvPr>
          <p:cNvSpPr/>
          <p:nvPr/>
        </p:nvSpPr>
        <p:spPr>
          <a:xfrm>
            <a:off x="3647404" y="5814608"/>
            <a:ext cx="4960234" cy="5609095"/>
          </a:xfrm>
          <a:prstGeom prst="roundRect">
            <a:avLst>
              <a:gd name="adj" fmla="val 2718"/>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TextBox 43">
            <a:extLst>
              <a:ext uri="{FF2B5EF4-FFF2-40B4-BE49-F238E27FC236}">
                <a16:creationId xmlns:a16="http://schemas.microsoft.com/office/drawing/2014/main" id="{5CAB6ABD-0DE1-4737-8903-FE654EE5CD56}"/>
              </a:ext>
            </a:extLst>
          </p:cNvPr>
          <p:cNvSpPr txBox="1"/>
          <p:nvPr/>
        </p:nvSpPr>
        <p:spPr>
          <a:xfrm>
            <a:off x="4360888" y="6433457"/>
            <a:ext cx="1051891" cy="1446550"/>
          </a:xfrm>
          <a:prstGeom prst="rect">
            <a:avLst/>
          </a:prstGeom>
          <a:noFill/>
        </p:spPr>
        <p:txBody>
          <a:bodyPr wrap="none" rtlCol="0">
            <a:spAutoFit/>
          </a:bodyPr>
          <a:lstStyle/>
          <a:p>
            <a:pPr algn="l"/>
            <a:r>
              <a:rPr lang="en-US" sz="4400">
                <a:solidFill>
                  <a:schemeClr val="bg1"/>
                </a:solidFill>
              </a:rPr>
              <a:t>To </a:t>
            </a:r>
          </a:p>
          <a:p>
            <a:pPr algn="l"/>
            <a:r>
              <a:rPr lang="en-US" sz="4400">
                <a:solidFill>
                  <a:schemeClr val="bg1"/>
                </a:solidFill>
              </a:rPr>
              <a:t>Dos</a:t>
            </a:r>
          </a:p>
        </p:txBody>
      </p:sp>
      <p:grpSp>
        <p:nvGrpSpPr>
          <p:cNvPr id="47" name="Group 46">
            <a:extLst>
              <a:ext uri="{FF2B5EF4-FFF2-40B4-BE49-F238E27FC236}">
                <a16:creationId xmlns:a16="http://schemas.microsoft.com/office/drawing/2014/main" id="{722720AB-F0C3-4711-91EC-9CD1BEF4B210}"/>
              </a:ext>
            </a:extLst>
          </p:cNvPr>
          <p:cNvGrpSpPr/>
          <p:nvPr/>
        </p:nvGrpSpPr>
        <p:grpSpPr>
          <a:xfrm>
            <a:off x="4505255" y="8030514"/>
            <a:ext cx="279347" cy="217000"/>
            <a:chOff x="5260697" y="6060200"/>
            <a:chExt cx="279347" cy="217000"/>
          </a:xfrm>
        </p:grpSpPr>
        <p:sp>
          <p:nvSpPr>
            <p:cNvPr id="45" name="Graphic 7">
              <a:extLst>
                <a:ext uri="{FF2B5EF4-FFF2-40B4-BE49-F238E27FC236}">
                  <a16:creationId xmlns:a16="http://schemas.microsoft.com/office/drawing/2014/main" id="{5FAEF78D-A547-46C8-B71B-CE32C1A80379}"/>
                </a:ext>
              </a:extLst>
            </p:cNvPr>
            <p:cNvSpPr/>
            <p:nvPr/>
          </p:nvSpPr>
          <p:spPr>
            <a:xfrm>
              <a:off x="5437220" y="6060200"/>
              <a:ext cx="102824" cy="217000"/>
            </a:xfrm>
            <a:custGeom>
              <a:avLst/>
              <a:gdLst>
                <a:gd name="connsiteX0" fmla="*/ 0 w 266700"/>
                <a:gd name="connsiteY0" fmla="*/ 0 h 619125"/>
                <a:gd name="connsiteX1" fmla="*/ 273368 w 266700"/>
                <a:gd name="connsiteY1" fmla="*/ 309563 h 619125"/>
                <a:gd name="connsiteX2" fmla="*/ 0 w 266700"/>
                <a:gd name="connsiteY2" fmla="*/ 624840 h 619125"/>
              </a:gdLst>
              <a:ahLst/>
              <a:cxnLst>
                <a:cxn ang="0">
                  <a:pos x="connsiteX0" y="connsiteY0"/>
                </a:cxn>
                <a:cxn ang="0">
                  <a:pos x="connsiteX1" y="connsiteY1"/>
                </a:cxn>
                <a:cxn ang="0">
                  <a:pos x="connsiteX2" y="connsiteY2"/>
                </a:cxn>
              </a:cxnLst>
              <a:rect l="l" t="t" r="r" b="b"/>
              <a:pathLst>
                <a:path w="266700" h="619125">
                  <a:moveTo>
                    <a:pt x="0" y="0"/>
                  </a:moveTo>
                  <a:lnTo>
                    <a:pt x="273368" y="309563"/>
                  </a:lnTo>
                  <a:lnTo>
                    <a:pt x="0" y="624840"/>
                  </a:lnTo>
                </a:path>
              </a:pathLst>
            </a:custGeom>
            <a:noFill/>
            <a:ln w="19050" cap="flat">
              <a:solidFill>
                <a:srgbClr val="FFFFFF"/>
              </a:solidFill>
              <a:prstDash val="solid"/>
              <a:miter/>
            </a:ln>
          </p:spPr>
          <p:txBody>
            <a:bodyPr rtlCol="0" anchor="ctr"/>
            <a:lstStyle/>
            <a:p>
              <a:endParaRPr lang="en-US"/>
            </a:p>
          </p:txBody>
        </p:sp>
        <p:cxnSp>
          <p:nvCxnSpPr>
            <p:cNvPr id="46" name="Straight Connector 45">
              <a:extLst>
                <a:ext uri="{FF2B5EF4-FFF2-40B4-BE49-F238E27FC236}">
                  <a16:creationId xmlns:a16="http://schemas.microsoft.com/office/drawing/2014/main" id="{49F3896D-6E6E-4750-9411-25BA1024A83D}"/>
                </a:ext>
              </a:extLst>
            </p:cNvPr>
            <p:cNvCxnSpPr>
              <a:cxnSpLocks/>
            </p:cNvCxnSpPr>
            <p:nvPr/>
          </p:nvCxnSpPr>
          <p:spPr>
            <a:xfrm>
              <a:off x="5260697" y="6168700"/>
              <a:ext cx="208029"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grpSp>
      <p:sp>
        <p:nvSpPr>
          <p:cNvPr id="48" name="TextBox 47">
            <a:extLst>
              <a:ext uri="{FF2B5EF4-FFF2-40B4-BE49-F238E27FC236}">
                <a16:creationId xmlns:a16="http://schemas.microsoft.com/office/drawing/2014/main" id="{16D7FD22-B147-4B02-9C95-B186D32973A0}"/>
              </a:ext>
            </a:extLst>
          </p:cNvPr>
          <p:cNvSpPr txBox="1"/>
          <p:nvPr/>
        </p:nvSpPr>
        <p:spPr>
          <a:xfrm>
            <a:off x="6127520" y="8537439"/>
            <a:ext cx="1812009" cy="2308324"/>
          </a:xfrm>
          <a:prstGeom prst="rect">
            <a:avLst/>
          </a:prstGeom>
          <a:noFill/>
        </p:spPr>
        <p:txBody>
          <a:bodyPr wrap="square" rtlCol="0">
            <a:spAutoFit/>
          </a:bodyPr>
          <a:lstStyle/>
          <a:p>
            <a:r>
              <a:rPr lang="en-US">
                <a:solidFill>
                  <a:schemeClr val="bg1"/>
                </a:solidFill>
              </a:rPr>
              <a:t>Mauris et convallis erat. Donec varius orci ligula, a elementum lorem rhoncus non. Vestibulum non ex ligula.</a:t>
            </a:r>
          </a:p>
        </p:txBody>
      </p:sp>
      <p:sp>
        <p:nvSpPr>
          <p:cNvPr id="74" name="Rectangle 73">
            <a:extLst>
              <a:ext uri="{FF2B5EF4-FFF2-40B4-BE49-F238E27FC236}">
                <a16:creationId xmlns:a16="http://schemas.microsoft.com/office/drawing/2014/main" id="{20F945A2-834D-423E-A992-D32EF7C644BD}"/>
              </a:ext>
            </a:extLst>
          </p:cNvPr>
          <p:cNvSpPr/>
          <p:nvPr/>
        </p:nvSpPr>
        <p:spPr>
          <a:xfrm>
            <a:off x="-1153578" y="5915074"/>
            <a:ext cx="107958" cy="10795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6" name="Group 75">
            <a:extLst>
              <a:ext uri="{FF2B5EF4-FFF2-40B4-BE49-F238E27FC236}">
                <a16:creationId xmlns:a16="http://schemas.microsoft.com/office/drawing/2014/main" id="{C5489457-F942-4A1E-98CB-3F92C311C195}"/>
              </a:ext>
            </a:extLst>
          </p:cNvPr>
          <p:cNvGrpSpPr/>
          <p:nvPr/>
        </p:nvGrpSpPr>
        <p:grpSpPr>
          <a:xfrm>
            <a:off x="12854920" y="2292298"/>
            <a:ext cx="7847910" cy="3414351"/>
            <a:chOff x="12854920" y="2292298"/>
            <a:chExt cx="7847910" cy="3414351"/>
          </a:xfrm>
        </p:grpSpPr>
        <p:sp>
          <p:nvSpPr>
            <p:cNvPr id="13" name="Rectangle: Rounded Corners 12">
              <a:extLst>
                <a:ext uri="{FF2B5EF4-FFF2-40B4-BE49-F238E27FC236}">
                  <a16:creationId xmlns:a16="http://schemas.microsoft.com/office/drawing/2014/main" id="{895F5DE5-4243-435C-9A08-50102D19E657}"/>
                </a:ext>
              </a:extLst>
            </p:cNvPr>
            <p:cNvSpPr/>
            <p:nvPr/>
          </p:nvSpPr>
          <p:spPr>
            <a:xfrm>
              <a:off x="12854920" y="2292298"/>
              <a:ext cx="7847910" cy="3414351"/>
            </a:xfrm>
            <a:prstGeom prst="roundRect">
              <a:avLst>
                <a:gd name="adj" fmla="val 2718"/>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TextBox 65">
              <a:extLst>
                <a:ext uri="{FF2B5EF4-FFF2-40B4-BE49-F238E27FC236}">
                  <a16:creationId xmlns:a16="http://schemas.microsoft.com/office/drawing/2014/main" id="{9FEAFCB9-C763-4A80-B6F8-AFE2E7206F43}"/>
                </a:ext>
              </a:extLst>
            </p:cNvPr>
            <p:cNvSpPr txBox="1"/>
            <p:nvPr/>
          </p:nvSpPr>
          <p:spPr>
            <a:xfrm>
              <a:off x="13191680" y="2825377"/>
              <a:ext cx="6520900" cy="2308324"/>
            </a:xfrm>
            <a:prstGeom prst="rect">
              <a:avLst/>
            </a:prstGeom>
            <a:noFill/>
          </p:spPr>
          <p:txBody>
            <a:bodyPr wrap="square" rtlCol="0">
              <a:spAutoFit/>
            </a:bodyPr>
            <a:lstStyle/>
            <a:p>
              <a:pPr algn="r"/>
              <a:r>
                <a:rPr lang="en-US" sz="4800" b="1">
                  <a:solidFill>
                    <a:schemeClr val="bg1"/>
                  </a:solidFill>
                  <a:latin typeface="+mj-lt"/>
                </a:rPr>
                <a:t>Creating inspiring </a:t>
              </a:r>
            </a:p>
            <a:p>
              <a:pPr algn="r"/>
              <a:r>
                <a:rPr lang="en-US" sz="4800" b="1">
                  <a:solidFill>
                    <a:schemeClr val="bg1"/>
                  </a:solidFill>
                  <a:latin typeface="+mj-lt"/>
                </a:rPr>
                <a:t>ideas and building brands</a:t>
              </a:r>
            </a:p>
          </p:txBody>
        </p:sp>
      </p:grpSp>
      <p:sp>
        <p:nvSpPr>
          <p:cNvPr id="11" name="Rectangle: Rounded Corners 10">
            <a:extLst>
              <a:ext uri="{FF2B5EF4-FFF2-40B4-BE49-F238E27FC236}">
                <a16:creationId xmlns:a16="http://schemas.microsoft.com/office/drawing/2014/main" id="{CCBE2777-4A81-4170-8500-220752754460}"/>
              </a:ext>
            </a:extLst>
          </p:cNvPr>
          <p:cNvSpPr/>
          <p:nvPr/>
        </p:nvSpPr>
        <p:spPr>
          <a:xfrm>
            <a:off x="8752536" y="2292298"/>
            <a:ext cx="3994426" cy="9131404"/>
          </a:xfrm>
          <a:prstGeom prst="roundRect">
            <a:avLst>
              <a:gd name="adj" fmla="val 2718"/>
            </a:avLst>
          </a:prstGeom>
          <a:gradFill flip="none" rotWithShape="1">
            <a:gsLst>
              <a:gs pos="100000">
                <a:schemeClr val="accent4"/>
              </a:gs>
              <a:gs pos="18000">
                <a:schemeClr val="accent3"/>
              </a:gs>
            </a:gsLst>
            <a:path path="circle">
              <a:fillToRect r="100000" b="100000"/>
            </a:path>
            <a:tileRect l="-100000" t="-100000"/>
          </a:gradFill>
          <a:ln>
            <a:noFill/>
          </a:ln>
          <a:effectLst>
            <a:outerShdw blurRad="1270000" sx="108000" sy="108000" algn="ctr" rotWithShape="0">
              <a:schemeClr val="accent3">
                <a:alpha val="97000"/>
              </a:schemeClr>
            </a:outerShdw>
            <a:reflection blurRad="368300" stA="50000" endA="300" endPos="55500" dist="508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TextBox 48">
            <a:extLst>
              <a:ext uri="{FF2B5EF4-FFF2-40B4-BE49-F238E27FC236}">
                <a16:creationId xmlns:a16="http://schemas.microsoft.com/office/drawing/2014/main" id="{F57EED04-BDCC-40BF-B697-653F26D4C961}"/>
              </a:ext>
            </a:extLst>
          </p:cNvPr>
          <p:cNvSpPr txBox="1"/>
          <p:nvPr/>
        </p:nvSpPr>
        <p:spPr>
          <a:xfrm>
            <a:off x="9197254" y="2639785"/>
            <a:ext cx="1930337" cy="1600438"/>
          </a:xfrm>
          <a:prstGeom prst="rect">
            <a:avLst/>
          </a:prstGeom>
          <a:noFill/>
        </p:spPr>
        <p:txBody>
          <a:bodyPr wrap="none" rtlCol="0">
            <a:spAutoFit/>
          </a:bodyPr>
          <a:lstStyle/>
          <a:p>
            <a:pPr algn="l"/>
            <a:r>
              <a:rPr lang="en-US" sz="4400">
                <a:solidFill>
                  <a:schemeClr val="bg1"/>
                </a:solidFill>
                <a:latin typeface="+mj-lt"/>
              </a:rPr>
              <a:t>2019</a:t>
            </a:r>
          </a:p>
          <a:p>
            <a:pPr algn="l"/>
            <a:r>
              <a:rPr lang="en-US" sz="5400" b="1">
                <a:solidFill>
                  <a:schemeClr val="bg1"/>
                </a:solidFill>
                <a:latin typeface="+mj-lt"/>
              </a:rPr>
              <a:t>09.22</a:t>
            </a:r>
          </a:p>
        </p:txBody>
      </p:sp>
      <p:sp>
        <p:nvSpPr>
          <p:cNvPr id="50" name="TextBox 49">
            <a:extLst>
              <a:ext uri="{FF2B5EF4-FFF2-40B4-BE49-F238E27FC236}">
                <a16:creationId xmlns:a16="http://schemas.microsoft.com/office/drawing/2014/main" id="{BF0BA108-3356-4754-9100-039048C265C2}"/>
              </a:ext>
            </a:extLst>
          </p:cNvPr>
          <p:cNvSpPr txBox="1"/>
          <p:nvPr/>
        </p:nvSpPr>
        <p:spPr>
          <a:xfrm>
            <a:off x="9152708" y="5138056"/>
            <a:ext cx="1994392" cy="830997"/>
          </a:xfrm>
          <a:prstGeom prst="rect">
            <a:avLst/>
          </a:prstGeom>
          <a:noFill/>
        </p:spPr>
        <p:txBody>
          <a:bodyPr wrap="none" rtlCol="0">
            <a:spAutoFit/>
          </a:bodyPr>
          <a:lstStyle/>
          <a:p>
            <a:r>
              <a:rPr lang="en-US" sz="2400">
                <a:solidFill>
                  <a:srgbClr val="FFFFFF"/>
                </a:solidFill>
              </a:rPr>
              <a:t>Do something </a:t>
            </a:r>
          </a:p>
          <a:p>
            <a:r>
              <a:rPr lang="en-US" sz="2400">
                <a:solidFill>
                  <a:srgbClr val="FFFFFF"/>
                </a:solidFill>
              </a:rPr>
              <a:t>tomorrow</a:t>
            </a:r>
          </a:p>
        </p:txBody>
      </p:sp>
      <p:sp>
        <p:nvSpPr>
          <p:cNvPr id="51" name="TextBox 50">
            <a:extLst>
              <a:ext uri="{FF2B5EF4-FFF2-40B4-BE49-F238E27FC236}">
                <a16:creationId xmlns:a16="http://schemas.microsoft.com/office/drawing/2014/main" id="{87FA1A3A-2A91-4DCE-928F-F66128B62434}"/>
              </a:ext>
            </a:extLst>
          </p:cNvPr>
          <p:cNvSpPr txBox="1"/>
          <p:nvPr/>
        </p:nvSpPr>
        <p:spPr>
          <a:xfrm>
            <a:off x="9152708" y="4795147"/>
            <a:ext cx="995785" cy="338554"/>
          </a:xfrm>
          <a:prstGeom prst="rect">
            <a:avLst/>
          </a:prstGeom>
          <a:noFill/>
        </p:spPr>
        <p:txBody>
          <a:bodyPr wrap="none" rtlCol="0">
            <a:spAutoFit/>
          </a:bodyPr>
          <a:lstStyle/>
          <a:p>
            <a:r>
              <a:rPr lang="en-US" sz="1600">
                <a:solidFill>
                  <a:srgbClr val="172144">
                    <a:alpha val="59000"/>
                  </a:srgbClr>
                </a:solidFill>
              </a:rPr>
              <a:t>09:20 AM</a:t>
            </a:r>
          </a:p>
        </p:txBody>
      </p:sp>
      <p:cxnSp>
        <p:nvCxnSpPr>
          <p:cNvPr id="53" name="Straight Connector 52">
            <a:extLst>
              <a:ext uri="{FF2B5EF4-FFF2-40B4-BE49-F238E27FC236}">
                <a16:creationId xmlns:a16="http://schemas.microsoft.com/office/drawing/2014/main" id="{F9C13602-FF99-4C3D-A746-ADD541211E6D}"/>
              </a:ext>
            </a:extLst>
          </p:cNvPr>
          <p:cNvCxnSpPr/>
          <p:nvPr/>
        </p:nvCxnSpPr>
        <p:spPr>
          <a:xfrm>
            <a:off x="9263743" y="6694713"/>
            <a:ext cx="2929844" cy="0"/>
          </a:xfrm>
          <a:prstGeom prst="line">
            <a:avLst/>
          </a:prstGeom>
          <a:ln w="22225">
            <a:solidFill>
              <a:schemeClr val="accent3">
                <a:lumMod val="75000"/>
              </a:schemeClr>
            </a:solidFill>
          </a:ln>
          <a:effectLst>
            <a:outerShdw dist="12700" dir="5400000" algn="t" rotWithShape="0">
              <a:schemeClr val="accent3">
                <a:lumMod val="60000"/>
                <a:lumOff val="40000"/>
              </a:schemeClr>
            </a:outerShdw>
          </a:effectLst>
        </p:spPr>
        <p:style>
          <a:lnRef idx="1">
            <a:schemeClr val="accent1"/>
          </a:lnRef>
          <a:fillRef idx="0">
            <a:schemeClr val="accent1"/>
          </a:fillRef>
          <a:effectRef idx="0">
            <a:schemeClr val="accent1"/>
          </a:effectRef>
          <a:fontRef idx="minor">
            <a:schemeClr val="tx1"/>
          </a:fontRef>
        </p:style>
      </p:cxnSp>
      <p:sp>
        <p:nvSpPr>
          <p:cNvPr id="55" name="TextBox 54">
            <a:extLst>
              <a:ext uri="{FF2B5EF4-FFF2-40B4-BE49-F238E27FC236}">
                <a16:creationId xmlns:a16="http://schemas.microsoft.com/office/drawing/2014/main" id="{C6F66F00-68B9-4995-B24F-EA2D97FE8470}"/>
              </a:ext>
            </a:extLst>
          </p:cNvPr>
          <p:cNvSpPr txBox="1"/>
          <p:nvPr/>
        </p:nvSpPr>
        <p:spPr>
          <a:xfrm>
            <a:off x="9161013" y="5969053"/>
            <a:ext cx="2161989" cy="584775"/>
          </a:xfrm>
          <a:prstGeom prst="rect">
            <a:avLst/>
          </a:prstGeom>
          <a:noFill/>
        </p:spPr>
        <p:txBody>
          <a:bodyPr wrap="square" rtlCol="0">
            <a:spAutoFit/>
          </a:bodyPr>
          <a:lstStyle/>
          <a:p>
            <a:r>
              <a:rPr lang="en-US" sz="1600">
                <a:solidFill>
                  <a:schemeClr val="tx1">
                    <a:alpha val="68000"/>
                  </a:schemeClr>
                </a:solidFill>
              </a:rPr>
              <a:t>Nullam egestas at nunc sit amet mattis. </a:t>
            </a:r>
          </a:p>
        </p:txBody>
      </p:sp>
      <p:sp>
        <p:nvSpPr>
          <p:cNvPr id="58" name="TextBox 57">
            <a:extLst>
              <a:ext uri="{FF2B5EF4-FFF2-40B4-BE49-F238E27FC236}">
                <a16:creationId xmlns:a16="http://schemas.microsoft.com/office/drawing/2014/main" id="{D3774BCB-3F72-4F4E-9CF2-635E1C071F25}"/>
              </a:ext>
            </a:extLst>
          </p:cNvPr>
          <p:cNvSpPr txBox="1"/>
          <p:nvPr/>
        </p:nvSpPr>
        <p:spPr>
          <a:xfrm>
            <a:off x="9152708" y="7384867"/>
            <a:ext cx="1994392" cy="830997"/>
          </a:xfrm>
          <a:prstGeom prst="rect">
            <a:avLst/>
          </a:prstGeom>
          <a:noFill/>
        </p:spPr>
        <p:txBody>
          <a:bodyPr wrap="none" rtlCol="0">
            <a:spAutoFit/>
          </a:bodyPr>
          <a:lstStyle/>
          <a:p>
            <a:r>
              <a:rPr lang="en-US" sz="2400">
                <a:solidFill>
                  <a:srgbClr val="FFFFFF"/>
                </a:solidFill>
              </a:rPr>
              <a:t>Do something </a:t>
            </a:r>
          </a:p>
          <a:p>
            <a:r>
              <a:rPr lang="en-US" sz="2400">
                <a:solidFill>
                  <a:srgbClr val="FFFFFF"/>
                </a:solidFill>
              </a:rPr>
              <a:t>tomorrow</a:t>
            </a:r>
          </a:p>
        </p:txBody>
      </p:sp>
      <p:sp>
        <p:nvSpPr>
          <p:cNvPr id="59" name="TextBox 58">
            <a:extLst>
              <a:ext uri="{FF2B5EF4-FFF2-40B4-BE49-F238E27FC236}">
                <a16:creationId xmlns:a16="http://schemas.microsoft.com/office/drawing/2014/main" id="{F29B7D20-3C13-46A1-9EB8-2F375366EE05}"/>
              </a:ext>
            </a:extLst>
          </p:cNvPr>
          <p:cNvSpPr txBox="1"/>
          <p:nvPr/>
        </p:nvSpPr>
        <p:spPr>
          <a:xfrm>
            <a:off x="9152708" y="7041958"/>
            <a:ext cx="995785" cy="338554"/>
          </a:xfrm>
          <a:prstGeom prst="rect">
            <a:avLst/>
          </a:prstGeom>
          <a:noFill/>
        </p:spPr>
        <p:txBody>
          <a:bodyPr wrap="none" rtlCol="0">
            <a:spAutoFit/>
          </a:bodyPr>
          <a:lstStyle/>
          <a:p>
            <a:r>
              <a:rPr lang="en-US" sz="1600">
                <a:solidFill>
                  <a:srgbClr val="172144">
                    <a:alpha val="59000"/>
                  </a:srgbClr>
                </a:solidFill>
              </a:rPr>
              <a:t>10:30 AM</a:t>
            </a:r>
          </a:p>
        </p:txBody>
      </p:sp>
      <p:cxnSp>
        <p:nvCxnSpPr>
          <p:cNvPr id="60" name="Straight Connector 59">
            <a:extLst>
              <a:ext uri="{FF2B5EF4-FFF2-40B4-BE49-F238E27FC236}">
                <a16:creationId xmlns:a16="http://schemas.microsoft.com/office/drawing/2014/main" id="{3C2B86F3-5830-4CC8-AC63-B2BBDBE249E6}"/>
              </a:ext>
            </a:extLst>
          </p:cNvPr>
          <p:cNvCxnSpPr/>
          <p:nvPr/>
        </p:nvCxnSpPr>
        <p:spPr>
          <a:xfrm>
            <a:off x="9263743" y="8941524"/>
            <a:ext cx="2929844" cy="0"/>
          </a:xfrm>
          <a:prstGeom prst="line">
            <a:avLst/>
          </a:prstGeom>
          <a:ln w="22225">
            <a:solidFill>
              <a:schemeClr val="accent3">
                <a:lumMod val="75000"/>
              </a:schemeClr>
            </a:solidFill>
          </a:ln>
          <a:effectLst>
            <a:outerShdw dist="12700" dir="5400000" algn="t" rotWithShape="0">
              <a:schemeClr val="accent3">
                <a:lumMod val="60000"/>
                <a:lumOff val="40000"/>
              </a:schemeClr>
            </a:outerShdw>
          </a:effectLst>
        </p:spPr>
        <p:style>
          <a:lnRef idx="1">
            <a:schemeClr val="accent1"/>
          </a:lnRef>
          <a:fillRef idx="0">
            <a:schemeClr val="accent1"/>
          </a:fillRef>
          <a:effectRef idx="0">
            <a:schemeClr val="accent1"/>
          </a:effectRef>
          <a:fontRef idx="minor">
            <a:schemeClr val="tx1"/>
          </a:fontRef>
        </p:style>
      </p:cxnSp>
      <p:sp>
        <p:nvSpPr>
          <p:cNvPr id="61" name="TextBox 60">
            <a:extLst>
              <a:ext uri="{FF2B5EF4-FFF2-40B4-BE49-F238E27FC236}">
                <a16:creationId xmlns:a16="http://schemas.microsoft.com/office/drawing/2014/main" id="{90159DCF-BCB4-4FD8-BB1E-FA86D8392A61}"/>
              </a:ext>
            </a:extLst>
          </p:cNvPr>
          <p:cNvSpPr txBox="1"/>
          <p:nvPr/>
        </p:nvSpPr>
        <p:spPr>
          <a:xfrm>
            <a:off x="9161013" y="8215864"/>
            <a:ext cx="2161989" cy="584775"/>
          </a:xfrm>
          <a:prstGeom prst="rect">
            <a:avLst/>
          </a:prstGeom>
          <a:noFill/>
        </p:spPr>
        <p:txBody>
          <a:bodyPr wrap="square" rtlCol="0">
            <a:spAutoFit/>
          </a:bodyPr>
          <a:lstStyle/>
          <a:p>
            <a:r>
              <a:rPr lang="en-US" sz="1600">
                <a:solidFill>
                  <a:schemeClr val="tx1">
                    <a:alpha val="68000"/>
                  </a:schemeClr>
                </a:solidFill>
              </a:rPr>
              <a:t>Nullam egestas at nunc sit amet mattis. </a:t>
            </a:r>
          </a:p>
        </p:txBody>
      </p:sp>
      <p:sp>
        <p:nvSpPr>
          <p:cNvPr id="62" name="TextBox 61">
            <a:extLst>
              <a:ext uri="{FF2B5EF4-FFF2-40B4-BE49-F238E27FC236}">
                <a16:creationId xmlns:a16="http://schemas.microsoft.com/office/drawing/2014/main" id="{3172CDD1-F6E4-4700-82CF-96EDD2DCEEFE}"/>
              </a:ext>
            </a:extLst>
          </p:cNvPr>
          <p:cNvSpPr txBox="1"/>
          <p:nvPr/>
        </p:nvSpPr>
        <p:spPr>
          <a:xfrm>
            <a:off x="9152708" y="9575739"/>
            <a:ext cx="1994392" cy="830997"/>
          </a:xfrm>
          <a:prstGeom prst="rect">
            <a:avLst/>
          </a:prstGeom>
          <a:noFill/>
        </p:spPr>
        <p:txBody>
          <a:bodyPr wrap="none" rtlCol="0">
            <a:spAutoFit/>
          </a:bodyPr>
          <a:lstStyle/>
          <a:p>
            <a:r>
              <a:rPr lang="en-US" sz="2400">
                <a:solidFill>
                  <a:srgbClr val="FFFFFF"/>
                </a:solidFill>
              </a:rPr>
              <a:t>Do something </a:t>
            </a:r>
          </a:p>
          <a:p>
            <a:r>
              <a:rPr lang="en-US" sz="2400">
                <a:solidFill>
                  <a:srgbClr val="FFFFFF"/>
                </a:solidFill>
              </a:rPr>
              <a:t>tomorrow</a:t>
            </a:r>
          </a:p>
        </p:txBody>
      </p:sp>
      <p:sp>
        <p:nvSpPr>
          <p:cNvPr id="63" name="TextBox 62">
            <a:extLst>
              <a:ext uri="{FF2B5EF4-FFF2-40B4-BE49-F238E27FC236}">
                <a16:creationId xmlns:a16="http://schemas.microsoft.com/office/drawing/2014/main" id="{7424DBDD-85A7-44D1-930B-63EE58BE48BA}"/>
              </a:ext>
            </a:extLst>
          </p:cNvPr>
          <p:cNvSpPr txBox="1"/>
          <p:nvPr/>
        </p:nvSpPr>
        <p:spPr>
          <a:xfrm>
            <a:off x="9152708" y="9232830"/>
            <a:ext cx="995785" cy="338554"/>
          </a:xfrm>
          <a:prstGeom prst="rect">
            <a:avLst/>
          </a:prstGeom>
          <a:noFill/>
        </p:spPr>
        <p:txBody>
          <a:bodyPr wrap="none" rtlCol="0">
            <a:spAutoFit/>
          </a:bodyPr>
          <a:lstStyle/>
          <a:p>
            <a:r>
              <a:rPr lang="en-US" sz="1600">
                <a:solidFill>
                  <a:srgbClr val="172144">
                    <a:alpha val="59000"/>
                  </a:srgbClr>
                </a:solidFill>
              </a:rPr>
              <a:t>11:20 AM</a:t>
            </a:r>
          </a:p>
        </p:txBody>
      </p:sp>
      <p:sp>
        <p:nvSpPr>
          <p:cNvPr id="64" name="TextBox 63">
            <a:extLst>
              <a:ext uri="{FF2B5EF4-FFF2-40B4-BE49-F238E27FC236}">
                <a16:creationId xmlns:a16="http://schemas.microsoft.com/office/drawing/2014/main" id="{BB70FE23-05B7-423F-BA09-E63D6C25E29C}"/>
              </a:ext>
            </a:extLst>
          </p:cNvPr>
          <p:cNvSpPr txBox="1"/>
          <p:nvPr/>
        </p:nvSpPr>
        <p:spPr>
          <a:xfrm>
            <a:off x="9161013" y="10406736"/>
            <a:ext cx="2161989" cy="584775"/>
          </a:xfrm>
          <a:prstGeom prst="rect">
            <a:avLst/>
          </a:prstGeom>
          <a:noFill/>
        </p:spPr>
        <p:txBody>
          <a:bodyPr wrap="square" rtlCol="0">
            <a:spAutoFit/>
          </a:bodyPr>
          <a:lstStyle/>
          <a:p>
            <a:r>
              <a:rPr lang="en-US" sz="1600">
                <a:solidFill>
                  <a:schemeClr val="tx1">
                    <a:alpha val="68000"/>
                  </a:schemeClr>
                </a:solidFill>
              </a:rPr>
              <a:t>Nullam egestas at nunc sit amet mattis. </a:t>
            </a:r>
          </a:p>
        </p:txBody>
      </p:sp>
      <p:sp>
        <p:nvSpPr>
          <p:cNvPr id="29" name="Rectangle: Rounded Corners 28">
            <a:extLst>
              <a:ext uri="{FF2B5EF4-FFF2-40B4-BE49-F238E27FC236}">
                <a16:creationId xmlns:a16="http://schemas.microsoft.com/office/drawing/2014/main" id="{8902AFCC-F8E1-465F-B40D-8E6BF70FD4E3}"/>
              </a:ext>
            </a:extLst>
          </p:cNvPr>
          <p:cNvSpPr/>
          <p:nvPr/>
        </p:nvSpPr>
        <p:spPr>
          <a:xfrm>
            <a:off x="4505255" y="14706798"/>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2">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30" name="Rectangle: Rounded Corners 29">
            <a:extLst>
              <a:ext uri="{FF2B5EF4-FFF2-40B4-BE49-F238E27FC236}">
                <a16:creationId xmlns:a16="http://schemas.microsoft.com/office/drawing/2014/main" id="{7BC5C282-C427-4E24-A914-5C7C71F1CEFD}"/>
              </a:ext>
            </a:extLst>
          </p:cNvPr>
          <p:cNvSpPr/>
          <p:nvPr/>
        </p:nvSpPr>
        <p:spPr>
          <a:xfrm>
            <a:off x="17492579" y="14706798"/>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3">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31" name="Rectangle: Rounded Corners 30">
            <a:extLst>
              <a:ext uri="{FF2B5EF4-FFF2-40B4-BE49-F238E27FC236}">
                <a16:creationId xmlns:a16="http://schemas.microsoft.com/office/drawing/2014/main" id="{B1F085B6-5802-435A-8DEA-111AF39EDE4C}"/>
              </a:ext>
            </a:extLst>
          </p:cNvPr>
          <p:cNvSpPr/>
          <p:nvPr/>
        </p:nvSpPr>
        <p:spPr>
          <a:xfrm>
            <a:off x="13273007" y="14706798"/>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4">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Tree>
    <p:extLst>
      <p:ext uri="{BB962C8B-B14F-4D97-AF65-F5344CB8AC3E}">
        <p14:creationId xmlns:p14="http://schemas.microsoft.com/office/powerpoint/2010/main" val="198578374"/>
      </p:ext>
    </p:extLst>
  </p:cSld>
  <p:clrMapOvr>
    <a:masterClrMapping/>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72000">
                                      <p:stCondLst>
                                        <p:cond delay="300"/>
                                      </p:stCondLst>
                                      <p:childTnLst>
                                        <p:set>
                                          <p:cBhvr>
                                            <p:cTn id="6" dur="1" fill="hold">
                                              <p:stCondLst>
                                                <p:cond delay="0"/>
                                              </p:stCondLst>
                                            </p:cTn>
                                            <p:tgtEl>
                                              <p:spTgt spid="76"/>
                                            </p:tgtEl>
                                            <p:attrNameLst>
                                              <p:attrName>style.visibility</p:attrName>
                                            </p:attrNameLst>
                                          </p:cBhvr>
                                          <p:to>
                                            <p:strVal val="visible"/>
                                          </p:to>
                                        </p:set>
                                        <p:anim calcmode="lin" valueType="num" p14:bounceEnd="72000">
                                          <p:cBhvr additive="base">
                                            <p:cTn id="7" dur="2500" fill="hold"/>
                                            <p:tgtEl>
                                              <p:spTgt spid="76"/>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7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72000">
                                      <p:stCondLst>
                                        <p:cond delay="400"/>
                                      </p:stCondLst>
                                      <p:childTnLst>
                                        <p:set>
                                          <p:cBhvr>
                                            <p:cTn id="10" dur="1" fill="hold">
                                              <p:stCondLst>
                                                <p:cond delay="0"/>
                                              </p:stCondLst>
                                            </p:cTn>
                                            <p:tgtEl>
                                              <p:spTgt spid="11"/>
                                            </p:tgtEl>
                                            <p:attrNameLst>
                                              <p:attrName>style.visibility</p:attrName>
                                            </p:attrNameLst>
                                          </p:cBhvr>
                                          <p:to>
                                            <p:strVal val="visible"/>
                                          </p:to>
                                        </p:set>
                                        <p:anim calcmode="lin" valueType="num" p14:bounceEnd="72000">
                                          <p:cBhvr additive="base">
                                            <p:cTn id="11" dur="2500" fill="hold"/>
                                            <p:tgtEl>
                                              <p:spTgt spid="11"/>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2000">
                                      <p:stCondLst>
                                        <p:cond delay="400"/>
                                      </p:stCondLst>
                                      <p:childTnLst>
                                        <p:set>
                                          <p:cBhvr>
                                            <p:cTn id="14" dur="1" fill="hold">
                                              <p:stCondLst>
                                                <p:cond delay="0"/>
                                              </p:stCondLst>
                                            </p:cTn>
                                            <p:tgtEl>
                                              <p:spTgt spid="49"/>
                                            </p:tgtEl>
                                            <p:attrNameLst>
                                              <p:attrName>style.visibility</p:attrName>
                                            </p:attrNameLst>
                                          </p:cBhvr>
                                          <p:to>
                                            <p:strVal val="visible"/>
                                          </p:to>
                                        </p:set>
                                        <p:anim calcmode="lin" valueType="num" p14:bounceEnd="72000">
                                          <p:cBhvr additive="base">
                                            <p:cTn id="15" dur="2500" fill="hold"/>
                                            <p:tgtEl>
                                              <p:spTgt spid="49"/>
                                            </p:tgtEl>
                                            <p:attrNameLst>
                                              <p:attrName>ppt_x</p:attrName>
                                            </p:attrNameLst>
                                          </p:cBhvr>
                                          <p:tavLst>
                                            <p:tav tm="0">
                                              <p:val>
                                                <p:strVal val="#ppt_x"/>
                                              </p:val>
                                            </p:tav>
                                            <p:tav tm="100000">
                                              <p:val>
                                                <p:strVal val="#ppt_x"/>
                                              </p:val>
                                            </p:tav>
                                          </p:tavLst>
                                        </p:anim>
                                        <p:anim calcmode="lin" valueType="num" p14:bounceEnd="72000">
                                          <p:cBhvr additive="base">
                                            <p:cTn id="16" dur="2500" fill="hold"/>
                                            <p:tgtEl>
                                              <p:spTgt spid="49"/>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72000">
                                      <p:stCondLst>
                                        <p:cond delay="400"/>
                                      </p:stCondLst>
                                      <p:childTnLst>
                                        <p:set>
                                          <p:cBhvr>
                                            <p:cTn id="18" dur="1" fill="hold">
                                              <p:stCondLst>
                                                <p:cond delay="0"/>
                                              </p:stCondLst>
                                            </p:cTn>
                                            <p:tgtEl>
                                              <p:spTgt spid="51"/>
                                            </p:tgtEl>
                                            <p:attrNameLst>
                                              <p:attrName>style.visibility</p:attrName>
                                            </p:attrNameLst>
                                          </p:cBhvr>
                                          <p:to>
                                            <p:strVal val="visible"/>
                                          </p:to>
                                        </p:set>
                                        <p:anim calcmode="lin" valueType="num" p14:bounceEnd="72000">
                                          <p:cBhvr additive="base">
                                            <p:cTn id="19" dur="2500" fill="hold"/>
                                            <p:tgtEl>
                                              <p:spTgt spid="51"/>
                                            </p:tgtEl>
                                            <p:attrNameLst>
                                              <p:attrName>ppt_x</p:attrName>
                                            </p:attrNameLst>
                                          </p:cBhvr>
                                          <p:tavLst>
                                            <p:tav tm="0">
                                              <p:val>
                                                <p:strVal val="#ppt_x"/>
                                              </p:val>
                                            </p:tav>
                                            <p:tav tm="100000">
                                              <p:val>
                                                <p:strVal val="#ppt_x"/>
                                              </p:val>
                                            </p:tav>
                                          </p:tavLst>
                                        </p:anim>
                                        <p:anim calcmode="lin" valueType="num" p14:bounceEnd="72000">
                                          <p:cBhvr additive="base">
                                            <p:cTn id="20" dur="2500" fill="hold"/>
                                            <p:tgtEl>
                                              <p:spTgt spid="51"/>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72000">
                                      <p:stCondLst>
                                        <p:cond delay="400"/>
                                      </p:stCondLst>
                                      <p:childTnLst>
                                        <p:set>
                                          <p:cBhvr>
                                            <p:cTn id="22" dur="1" fill="hold">
                                              <p:stCondLst>
                                                <p:cond delay="0"/>
                                              </p:stCondLst>
                                            </p:cTn>
                                            <p:tgtEl>
                                              <p:spTgt spid="50"/>
                                            </p:tgtEl>
                                            <p:attrNameLst>
                                              <p:attrName>style.visibility</p:attrName>
                                            </p:attrNameLst>
                                          </p:cBhvr>
                                          <p:to>
                                            <p:strVal val="visible"/>
                                          </p:to>
                                        </p:set>
                                        <p:anim calcmode="lin" valueType="num" p14:bounceEnd="72000">
                                          <p:cBhvr additive="base">
                                            <p:cTn id="23" dur="2500" fill="hold"/>
                                            <p:tgtEl>
                                              <p:spTgt spid="50"/>
                                            </p:tgtEl>
                                            <p:attrNameLst>
                                              <p:attrName>ppt_x</p:attrName>
                                            </p:attrNameLst>
                                          </p:cBhvr>
                                          <p:tavLst>
                                            <p:tav tm="0">
                                              <p:val>
                                                <p:strVal val="#ppt_x"/>
                                              </p:val>
                                            </p:tav>
                                            <p:tav tm="100000">
                                              <p:val>
                                                <p:strVal val="#ppt_x"/>
                                              </p:val>
                                            </p:tav>
                                          </p:tavLst>
                                        </p:anim>
                                        <p:anim calcmode="lin" valueType="num" p14:bounceEnd="72000">
                                          <p:cBhvr additive="base">
                                            <p:cTn id="24" dur="2500" fill="hold"/>
                                            <p:tgtEl>
                                              <p:spTgt spid="50"/>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14:presetBounceEnd="72000">
                                      <p:stCondLst>
                                        <p:cond delay="400"/>
                                      </p:stCondLst>
                                      <p:childTnLst>
                                        <p:set>
                                          <p:cBhvr>
                                            <p:cTn id="26" dur="1" fill="hold">
                                              <p:stCondLst>
                                                <p:cond delay="0"/>
                                              </p:stCondLst>
                                            </p:cTn>
                                            <p:tgtEl>
                                              <p:spTgt spid="55"/>
                                            </p:tgtEl>
                                            <p:attrNameLst>
                                              <p:attrName>style.visibility</p:attrName>
                                            </p:attrNameLst>
                                          </p:cBhvr>
                                          <p:to>
                                            <p:strVal val="visible"/>
                                          </p:to>
                                        </p:set>
                                        <p:anim calcmode="lin" valueType="num" p14:bounceEnd="72000">
                                          <p:cBhvr additive="base">
                                            <p:cTn id="27" dur="2500" fill="hold"/>
                                            <p:tgtEl>
                                              <p:spTgt spid="55"/>
                                            </p:tgtEl>
                                            <p:attrNameLst>
                                              <p:attrName>ppt_x</p:attrName>
                                            </p:attrNameLst>
                                          </p:cBhvr>
                                          <p:tavLst>
                                            <p:tav tm="0">
                                              <p:val>
                                                <p:strVal val="#ppt_x"/>
                                              </p:val>
                                            </p:tav>
                                            <p:tav tm="100000">
                                              <p:val>
                                                <p:strVal val="#ppt_x"/>
                                              </p:val>
                                            </p:tav>
                                          </p:tavLst>
                                        </p:anim>
                                        <p:anim calcmode="lin" valueType="num" p14:bounceEnd="72000">
                                          <p:cBhvr additive="base">
                                            <p:cTn id="28" dur="2500" fill="hold"/>
                                            <p:tgtEl>
                                              <p:spTgt spid="55"/>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72000">
                                      <p:stCondLst>
                                        <p:cond delay="400"/>
                                      </p:stCondLst>
                                      <p:childTnLst>
                                        <p:set>
                                          <p:cBhvr>
                                            <p:cTn id="30" dur="1" fill="hold">
                                              <p:stCondLst>
                                                <p:cond delay="0"/>
                                              </p:stCondLst>
                                            </p:cTn>
                                            <p:tgtEl>
                                              <p:spTgt spid="53"/>
                                            </p:tgtEl>
                                            <p:attrNameLst>
                                              <p:attrName>style.visibility</p:attrName>
                                            </p:attrNameLst>
                                          </p:cBhvr>
                                          <p:to>
                                            <p:strVal val="visible"/>
                                          </p:to>
                                        </p:set>
                                        <p:anim calcmode="lin" valueType="num" p14:bounceEnd="72000">
                                          <p:cBhvr additive="base">
                                            <p:cTn id="31" dur="2500" fill="hold"/>
                                            <p:tgtEl>
                                              <p:spTgt spid="53"/>
                                            </p:tgtEl>
                                            <p:attrNameLst>
                                              <p:attrName>ppt_x</p:attrName>
                                            </p:attrNameLst>
                                          </p:cBhvr>
                                          <p:tavLst>
                                            <p:tav tm="0">
                                              <p:val>
                                                <p:strVal val="#ppt_x"/>
                                              </p:val>
                                            </p:tav>
                                            <p:tav tm="100000">
                                              <p:val>
                                                <p:strVal val="#ppt_x"/>
                                              </p:val>
                                            </p:tav>
                                          </p:tavLst>
                                        </p:anim>
                                        <p:anim calcmode="lin" valueType="num" p14:bounceEnd="72000">
                                          <p:cBhvr additive="base">
                                            <p:cTn id="32" dur="2500" fill="hold"/>
                                            <p:tgtEl>
                                              <p:spTgt spid="53"/>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14:presetBounceEnd="72000">
                                      <p:stCondLst>
                                        <p:cond delay="400"/>
                                      </p:stCondLst>
                                      <p:childTnLst>
                                        <p:set>
                                          <p:cBhvr>
                                            <p:cTn id="34" dur="1" fill="hold">
                                              <p:stCondLst>
                                                <p:cond delay="0"/>
                                              </p:stCondLst>
                                            </p:cTn>
                                            <p:tgtEl>
                                              <p:spTgt spid="59"/>
                                            </p:tgtEl>
                                            <p:attrNameLst>
                                              <p:attrName>style.visibility</p:attrName>
                                            </p:attrNameLst>
                                          </p:cBhvr>
                                          <p:to>
                                            <p:strVal val="visible"/>
                                          </p:to>
                                        </p:set>
                                        <p:anim calcmode="lin" valueType="num" p14:bounceEnd="72000">
                                          <p:cBhvr additive="base">
                                            <p:cTn id="35" dur="2500" fill="hold"/>
                                            <p:tgtEl>
                                              <p:spTgt spid="59"/>
                                            </p:tgtEl>
                                            <p:attrNameLst>
                                              <p:attrName>ppt_x</p:attrName>
                                            </p:attrNameLst>
                                          </p:cBhvr>
                                          <p:tavLst>
                                            <p:tav tm="0">
                                              <p:val>
                                                <p:strVal val="#ppt_x"/>
                                              </p:val>
                                            </p:tav>
                                            <p:tav tm="100000">
                                              <p:val>
                                                <p:strVal val="#ppt_x"/>
                                              </p:val>
                                            </p:tav>
                                          </p:tavLst>
                                        </p:anim>
                                        <p:anim calcmode="lin" valueType="num" p14:bounceEnd="72000">
                                          <p:cBhvr additive="base">
                                            <p:cTn id="36" dur="2500" fill="hold"/>
                                            <p:tgtEl>
                                              <p:spTgt spid="59"/>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14:presetBounceEnd="72000">
                                      <p:stCondLst>
                                        <p:cond delay="400"/>
                                      </p:stCondLst>
                                      <p:childTnLst>
                                        <p:set>
                                          <p:cBhvr>
                                            <p:cTn id="38" dur="1" fill="hold">
                                              <p:stCondLst>
                                                <p:cond delay="0"/>
                                              </p:stCondLst>
                                            </p:cTn>
                                            <p:tgtEl>
                                              <p:spTgt spid="58"/>
                                            </p:tgtEl>
                                            <p:attrNameLst>
                                              <p:attrName>style.visibility</p:attrName>
                                            </p:attrNameLst>
                                          </p:cBhvr>
                                          <p:to>
                                            <p:strVal val="visible"/>
                                          </p:to>
                                        </p:set>
                                        <p:anim calcmode="lin" valueType="num" p14:bounceEnd="72000">
                                          <p:cBhvr additive="base">
                                            <p:cTn id="39" dur="2500" fill="hold"/>
                                            <p:tgtEl>
                                              <p:spTgt spid="58"/>
                                            </p:tgtEl>
                                            <p:attrNameLst>
                                              <p:attrName>ppt_x</p:attrName>
                                            </p:attrNameLst>
                                          </p:cBhvr>
                                          <p:tavLst>
                                            <p:tav tm="0">
                                              <p:val>
                                                <p:strVal val="#ppt_x"/>
                                              </p:val>
                                            </p:tav>
                                            <p:tav tm="100000">
                                              <p:val>
                                                <p:strVal val="#ppt_x"/>
                                              </p:val>
                                            </p:tav>
                                          </p:tavLst>
                                        </p:anim>
                                        <p:anim calcmode="lin" valueType="num" p14:bounceEnd="72000">
                                          <p:cBhvr additive="base">
                                            <p:cTn id="40" dur="2500" fill="hold"/>
                                            <p:tgtEl>
                                              <p:spTgt spid="58"/>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14:presetBounceEnd="72000">
                                      <p:stCondLst>
                                        <p:cond delay="400"/>
                                      </p:stCondLst>
                                      <p:childTnLst>
                                        <p:set>
                                          <p:cBhvr>
                                            <p:cTn id="42" dur="1" fill="hold">
                                              <p:stCondLst>
                                                <p:cond delay="0"/>
                                              </p:stCondLst>
                                            </p:cTn>
                                            <p:tgtEl>
                                              <p:spTgt spid="61"/>
                                            </p:tgtEl>
                                            <p:attrNameLst>
                                              <p:attrName>style.visibility</p:attrName>
                                            </p:attrNameLst>
                                          </p:cBhvr>
                                          <p:to>
                                            <p:strVal val="visible"/>
                                          </p:to>
                                        </p:set>
                                        <p:anim calcmode="lin" valueType="num" p14:bounceEnd="72000">
                                          <p:cBhvr additive="base">
                                            <p:cTn id="43" dur="2500" fill="hold"/>
                                            <p:tgtEl>
                                              <p:spTgt spid="61"/>
                                            </p:tgtEl>
                                            <p:attrNameLst>
                                              <p:attrName>ppt_x</p:attrName>
                                            </p:attrNameLst>
                                          </p:cBhvr>
                                          <p:tavLst>
                                            <p:tav tm="0">
                                              <p:val>
                                                <p:strVal val="#ppt_x"/>
                                              </p:val>
                                            </p:tav>
                                            <p:tav tm="100000">
                                              <p:val>
                                                <p:strVal val="#ppt_x"/>
                                              </p:val>
                                            </p:tav>
                                          </p:tavLst>
                                        </p:anim>
                                        <p:anim calcmode="lin" valueType="num" p14:bounceEnd="72000">
                                          <p:cBhvr additive="base">
                                            <p:cTn id="44" dur="2500" fill="hold"/>
                                            <p:tgtEl>
                                              <p:spTgt spid="61"/>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14:presetBounceEnd="72000">
                                      <p:stCondLst>
                                        <p:cond delay="400"/>
                                      </p:stCondLst>
                                      <p:childTnLst>
                                        <p:set>
                                          <p:cBhvr>
                                            <p:cTn id="46" dur="1" fill="hold">
                                              <p:stCondLst>
                                                <p:cond delay="0"/>
                                              </p:stCondLst>
                                            </p:cTn>
                                            <p:tgtEl>
                                              <p:spTgt spid="60"/>
                                            </p:tgtEl>
                                            <p:attrNameLst>
                                              <p:attrName>style.visibility</p:attrName>
                                            </p:attrNameLst>
                                          </p:cBhvr>
                                          <p:to>
                                            <p:strVal val="visible"/>
                                          </p:to>
                                        </p:set>
                                        <p:anim calcmode="lin" valueType="num" p14:bounceEnd="72000">
                                          <p:cBhvr additive="base">
                                            <p:cTn id="47" dur="2500" fill="hold"/>
                                            <p:tgtEl>
                                              <p:spTgt spid="60"/>
                                            </p:tgtEl>
                                            <p:attrNameLst>
                                              <p:attrName>ppt_x</p:attrName>
                                            </p:attrNameLst>
                                          </p:cBhvr>
                                          <p:tavLst>
                                            <p:tav tm="0">
                                              <p:val>
                                                <p:strVal val="#ppt_x"/>
                                              </p:val>
                                            </p:tav>
                                            <p:tav tm="100000">
                                              <p:val>
                                                <p:strVal val="#ppt_x"/>
                                              </p:val>
                                            </p:tav>
                                          </p:tavLst>
                                        </p:anim>
                                        <p:anim calcmode="lin" valueType="num" p14:bounceEnd="72000">
                                          <p:cBhvr additive="base">
                                            <p:cTn id="48" dur="2500" fill="hold"/>
                                            <p:tgtEl>
                                              <p:spTgt spid="60"/>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14:presetBounceEnd="72000">
                                      <p:stCondLst>
                                        <p:cond delay="400"/>
                                      </p:stCondLst>
                                      <p:childTnLst>
                                        <p:set>
                                          <p:cBhvr>
                                            <p:cTn id="50" dur="1" fill="hold">
                                              <p:stCondLst>
                                                <p:cond delay="0"/>
                                              </p:stCondLst>
                                            </p:cTn>
                                            <p:tgtEl>
                                              <p:spTgt spid="63"/>
                                            </p:tgtEl>
                                            <p:attrNameLst>
                                              <p:attrName>style.visibility</p:attrName>
                                            </p:attrNameLst>
                                          </p:cBhvr>
                                          <p:to>
                                            <p:strVal val="visible"/>
                                          </p:to>
                                        </p:set>
                                        <p:anim calcmode="lin" valueType="num" p14:bounceEnd="72000">
                                          <p:cBhvr additive="base">
                                            <p:cTn id="51" dur="2500" fill="hold"/>
                                            <p:tgtEl>
                                              <p:spTgt spid="63"/>
                                            </p:tgtEl>
                                            <p:attrNameLst>
                                              <p:attrName>ppt_x</p:attrName>
                                            </p:attrNameLst>
                                          </p:cBhvr>
                                          <p:tavLst>
                                            <p:tav tm="0">
                                              <p:val>
                                                <p:strVal val="#ppt_x"/>
                                              </p:val>
                                            </p:tav>
                                            <p:tav tm="100000">
                                              <p:val>
                                                <p:strVal val="#ppt_x"/>
                                              </p:val>
                                            </p:tav>
                                          </p:tavLst>
                                        </p:anim>
                                        <p:anim calcmode="lin" valueType="num" p14:bounceEnd="72000">
                                          <p:cBhvr additive="base">
                                            <p:cTn id="52" dur="2500" fill="hold"/>
                                            <p:tgtEl>
                                              <p:spTgt spid="63"/>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14:presetBounceEnd="72000">
                                      <p:stCondLst>
                                        <p:cond delay="400"/>
                                      </p:stCondLst>
                                      <p:childTnLst>
                                        <p:set>
                                          <p:cBhvr>
                                            <p:cTn id="54" dur="1" fill="hold">
                                              <p:stCondLst>
                                                <p:cond delay="0"/>
                                              </p:stCondLst>
                                            </p:cTn>
                                            <p:tgtEl>
                                              <p:spTgt spid="62"/>
                                            </p:tgtEl>
                                            <p:attrNameLst>
                                              <p:attrName>style.visibility</p:attrName>
                                            </p:attrNameLst>
                                          </p:cBhvr>
                                          <p:to>
                                            <p:strVal val="visible"/>
                                          </p:to>
                                        </p:set>
                                        <p:anim calcmode="lin" valueType="num" p14:bounceEnd="72000">
                                          <p:cBhvr additive="base">
                                            <p:cTn id="55" dur="2500" fill="hold"/>
                                            <p:tgtEl>
                                              <p:spTgt spid="62"/>
                                            </p:tgtEl>
                                            <p:attrNameLst>
                                              <p:attrName>ppt_x</p:attrName>
                                            </p:attrNameLst>
                                          </p:cBhvr>
                                          <p:tavLst>
                                            <p:tav tm="0">
                                              <p:val>
                                                <p:strVal val="#ppt_x"/>
                                              </p:val>
                                            </p:tav>
                                            <p:tav tm="100000">
                                              <p:val>
                                                <p:strVal val="#ppt_x"/>
                                              </p:val>
                                            </p:tav>
                                          </p:tavLst>
                                        </p:anim>
                                        <p:anim calcmode="lin" valueType="num" p14:bounceEnd="72000">
                                          <p:cBhvr additive="base">
                                            <p:cTn id="56" dur="2500" fill="hold"/>
                                            <p:tgtEl>
                                              <p:spTgt spid="62"/>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14:presetBounceEnd="72000">
                                      <p:stCondLst>
                                        <p:cond delay="400"/>
                                      </p:stCondLst>
                                      <p:childTnLst>
                                        <p:set>
                                          <p:cBhvr>
                                            <p:cTn id="58" dur="1" fill="hold">
                                              <p:stCondLst>
                                                <p:cond delay="0"/>
                                              </p:stCondLst>
                                            </p:cTn>
                                            <p:tgtEl>
                                              <p:spTgt spid="64"/>
                                            </p:tgtEl>
                                            <p:attrNameLst>
                                              <p:attrName>style.visibility</p:attrName>
                                            </p:attrNameLst>
                                          </p:cBhvr>
                                          <p:to>
                                            <p:strVal val="visible"/>
                                          </p:to>
                                        </p:set>
                                        <p:anim calcmode="lin" valueType="num" p14:bounceEnd="72000">
                                          <p:cBhvr additive="base">
                                            <p:cTn id="59" dur="2500" fill="hold"/>
                                            <p:tgtEl>
                                              <p:spTgt spid="64"/>
                                            </p:tgtEl>
                                            <p:attrNameLst>
                                              <p:attrName>ppt_x</p:attrName>
                                            </p:attrNameLst>
                                          </p:cBhvr>
                                          <p:tavLst>
                                            <p:tav tm="0">
                                              <p:val>
                                                <p:strVal val="#ppt_x"/>
                                              </p:val>
                                            </p:tav>
                                            <p:tav tm="100000">
                                              <p:val>
                                                <p:strVal val="#ppt_x"/>
                                              </p:val>
                                            </p:tav>
                                          </p:tavLst>
                                        </p:anim>
                                        <p:anim calcmode="lin" valueType="num" p14:bounceEnd="72000">
                                          <p:cBhvr additive="base">
                                            <p:cTn id="60" dur="2500" fill="hold"/>
                                            <p:tgtEl>
                                              <p:spTgt spid="64"/>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14:presetBounceEnd="72000">
                                      <p:stCondLst>
                                        <p:cond delay="500"/>
                                      </p:stCondLst>
                                      <p:childTnLst>
                                        <p:set>
                                          <p:cBhvr>
                                            <p:cTn id="62" dur="1" fill="hold">
                                              <p:stCondLst>
                                                <p:cond delay="0"/>
                                              </p:stCondLst>
                                            </p:cTn>
                                            <p:tgtEl>
                                              <p:spTgt spid="12"/>
                                            </p:tgtEl>
                                            <p:attrNameLst>
                                              <p:attrName>style.visibility</p:attrName>
                                            </p:attrNameLst>
                                          </p:cBhvr>
                                          <p:to>
                                            <p:strVal val="visible"/>
                                          </p:to>
                                        </p:set>
                                        <p:anim calcmode="lin" valueType="num" p14:bounceEnd="72000">
                                          <p:cBhvr additive="base">
                                            <p:cTn id="63" dur="2500" fill="hold"/>
                                            <p:tgtEl>
                                              <p:spTgt spid="12"/>
                                            </p:tgtEl>
                                            <p:attrNameLst>
                                              <p:attrName>ppt_x</p:attrName>
                                            </p:attrNameLst>
                                          </p:cBhvr>
                                          <p:tavLst>
                                            <p:tav tm="0">
                                              <p:val>
                                                <p:strVal val="#ppt_x"/>
                                              </p:val>
                                            </p:tav>
                                            <p:tav tm="100000">
                                              <p:val>
                                                <p:strVal val="#ppt_x"/>
                                              </p:val>
                                            </p:tav>
                                          </p:tavLst>
                                        </p:anim>
                                        <p:anim calcmode="lin" valueType="num" p14:bounceEnd="72000">
                                          <p:cBhvr additive="base">
                                            <p:cTn id="64" dur="2500" fill="hold"/>
                                            <p:tgtEl>
                                              <p:spTgt spid="12"/>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14:presetBounceEnd="72000">
                                      <p:stCondLst>
                                        <p:cond delay="500"/>
                                      </p:stCondLst>
                                      <p:childTnLst>
                                        <p:set>
                                          <p:cBhvr>
                                            <p:cTn id="66" dur="1" fill="hold">
                                              <p:stCondLst>
                                                <p:cond delay="0"/>
                                              </p:stCondLst>
                                            </p:cTn>
                                            <p:tgtEl>
                                              <p:spTgt spid="44"/>
                                            </p:tgtEl>
                                            <p:attrNameLst>
                                              <p:attrName>style.visibility</p:attrName>
                                            </p:attrNameLst>
                                          </p:cBhvr>
                                          <p:to>
                                            <p:strVal val="visible"/>
                                          </p:to>
                                        </p:set>
                                        <p:anim calcmode="lin" valueType="num" p14:bounceEnd="72000">
                                          <p:cBhvr additive="base">
                                            <p:cTn id="67" dur="2500" fill="hold"/>
                                            <p:tgtEl>
                                              <p:spTgt spid="44"/>
                                            </p:tgtEl>
                                            <p:attrNameLst>
                                              <p:attrName>ppt_x</p:attrName>
                                            </p:attrNameLst>
                                          </p:cBhvr>
                                          <p:tavLst>
                                            <p:tav tm="0">
                                              <p:val>
                                                <p:strVal val="#ppt_x"/>
                                              </p:val>
                                            </p:tav>
                                            <p:tav tm="100000">
                                              <p:val>
                                                <p:strVal val="#ppt_x"/>
                                              </p:val>
                                            </p:tav>
                                          </p:tavLst>
                                        </p:anim>
                                        <p:anim calcmode="lin" valueType="num" p14:bounceEnd="72000">
                                          <p:cBhvr additive="base">
                                            <p:cTn id="68" dur="2500" fill="hold"/>
                                            <p:tgtEl>
                                              <p:spTgt spid="44"/>
                                            </p:tgtEl>
                                            <p:attrNameLst>
                                              <p:attrName>ppt_y</p:attrName>
                                            </p:attrNameLst>
                                          </p:cBhvr>
                                          <p:tavLst>
                                            <p:tav tm="0">
                                              <p:val>
                                                <p:strVal val="1+#ppt_h/2"/>
                                              </p:val>
                                            </p:tav>
                                            <p:tav tm="100000">
                                              <p:val>
                                                <p:strVal val="#ppt_y"/>
                                              </p:val>
                                            </p:tav>
                                          </p:tavLst>
                                        </p:anim>
                                      </p:childTnLst>
                                    </p:cTn>
                                  </p:par>
                                  <p:par>
                                    <p:cTn id="69" presetID="2" presetClass="entr" presetSubtype="4" fill="hold" nodeType="withEffect" p14:presetBounceEnd="72000">
                                      <p:stCondLst>
                                        <p:cond delay="500"/>
                                      </p:stCondLst>
                                      <p:childTnLst>
                                        <p:set>
                                          <p:cBhvr>
                                            <p:cTn id="70" dur="1" fill="hold">
                                              <p:stCondLst>
                                                <p:cond delay="0"/>
                                              </p:stCondLst>
                                            </p:cTn>
                                            <p:tgtEl>
                                              <p:spTgt spid="47"/>
                                            </p:tgtEl>
                                            <p:attrNameLst>
                                              <p:attrName>style.visibility</p:attrName>
                                            </p:attrNameLst>
                                          </p:cBhvr>
                                          <p:to>
                                            <p:strVal val="visible"/>
                                          </p:to>
                                        </p:set>
                                        <p:anim calcmode="lin" valueType="num" p14:bounceEnd="72000">
                                          <p:cBhvr additive="base">
                                            <p:cTn id="71" dur="2500" fill="hold"/>
                                            <p:tgtEl>
                                              <p:spTgt spid="47"/>
                                            </p:tgtEl>
                                            <p:attrNameLst>
                                              <p:attrName>ppt_x</p:attrName>
                                            </p:attrNameLst>
                                          </p:cBhvr>
                                          <p:tavLst>
                                            <p:tav tm="0">
                                              <p:val>
                                                <p:strVal val="#ppt_x"/>
                                              </p:val>
                                            </p:tav>
                                            <p:tav tm="100000">
                                              <p:val>
                                                <p:strVal val="#ppt_x"/>
                                              </p:val>
                                            </p:tav>
                                          </p:tavLst>
                                        </p:anim>
                                        <p:anim calcmode="lin" valueType="num" p14:bounceEnd="72000">
                                          <p:cBhvr additive="base">
                                            <p:cTn id="72" dur="2500" fill="hold"/>
                                            <p:tgtEl>
                                              <p:spTgt spid="47"/>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14:presetBounceEnd="72000">
                                      <p:stCondLst>
                                        <p:cond delay="500"/>
                                      </p:stCondLst>
                                      <p:childTnLst>
                                        <p:set>
                                          <p:cBhvr>
                                            <p:cTn id="74" dur="1" fill="hold">
                                              <p:stCondLst>
                                                <p:cond delay="0"/>
                                              </p:stCondLst>
                                            </p:cTn>
                                            <p:tgtEl>
                                              <p:spTgt spid="48"/>
                                            </p:tgtEl>
                                            <p:attrNameLst>
                                              <p:attrName>style.visibility</p:attrName>
                                            </p:attrNameLst>
                                          </p:cBhvr>
                                          <p:to>
                                            <p:strVal val="visible"/>
                                          </p:to>
                                        </p:set>
                                        <p:anim calcmode="lin" valueType="num" p14:bounceEnd="72000">
                                          <p:cBhvr additive="base">
                                            <p:cTn id="75" dur="2500" fill="hold"/>
                                            <p:tgtEl>
                                              <p:spTgt spid="48"/>
                                            </p:tgtEl>
                                            <p:attrNameLst>
                                              <p:attrName>ppt_x</p:attrName>
                                            </p:attrNameLst>
                                          </p:cBhvr>
                                          <p:tavLst>
                                            <p:tav tm="0">
                                              <p:val>
                                                <p:strVal val="#ppt_x"/>
                                              </p:val>
                                            </p:tav>
                                            <p:tav tm="100000">
                                              <p:val>
                                                <p:strVal val="#ppt_x"/>
                                              </p:val>
                                            </p:tav>
                                          </p:tavLst>
                                        </p:anim>
                                        <p:anim calcmode="lin" valueType="num" p14:bounceEnd="72000">
                                          <p:cBhvr additive="base">
                                            <p:cTn id="76" dur="2500" fill="hold"/>
                                            <p:tgtEl>
                                              <p:spTgt spid="4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44" grpId="0"/>
          <p:bldP spid="48" grpId="0"/>
          <p:bldP spid="11" grpId="0" animBg="1"/>
          <p:bldP spid="49" grpId="0"/>
          <p:bldP spid="50" grpId="0"/>
          <p:bldP spid="51" grpId="0"/>
          <p:bldP spid="55" grpId="0"/>
          <p:bldP spid="58" grpId="0"/>
          <p:bldP spid="59" grpId="0"/>
          <p:bldP spid="61" grpId="0"/>
          <p:bldP spid="62" grpId="0"/>
          <p:bldP spid="63" grpId="0"/>
          <p:bldP spid="64"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300"/>
                                      </p:stCondLst>
                                      <p:childTnLst>
                                        <p:set>
                                          <p:cBhvr>
                                            <p:cTn id="6" dur="1" fill="hold">
                                              <p:stCondLst>
                                                <p:cond delay="0"/>
                                              </p:stCondLst>
                                            </p:cTn>
                                            <p:tgtEl>
                                              <p:spTgt spid="76"/>
                                            </p:tgtEl>
                                            <p:attrNameLst>
                                              <p:attrName>style.visibility</p:attrName>
                                            </p:attrNameLst>
                                          </p:cBhvr>
                                          <p:to>
                                            <p:strVal val="visible"/>
                                          </p:to>
                                        </p:set>
                                        <p:anim calcmode="lin" valueType="num">
                                          <p:cBhvr additive="base">
                                            <p:cTn id="7" dur="2500" fill="hold"/>
                                            <p:tgtEl>
                                              <p:spTgt spid="76"/>
                                            </p:tgtEl>
                                            <p:attrNameLst>
                                              <p:attrName>ppt_x</p:attrName>
                                            </p:attrNameLst>
                                          </p:cBhvr>
                                          <p:tavLst>
                                            <p:tav tm="0">
                                              <p:val>
                                                <p:strVal val="#ppt_x"/>
                                              </p:val>
                                            </p:tav>
                                            <p:tav tm="100000">
                                              <p:val>
                                                <p:strVal val="#ppt_x"/>
                                              </p:val>
                                            </p:tav>
                                          </p:tavLst>
                                        </p:anim>
                                        <p:anim calcmode="lin" valueType="num">
                                          <p:cBhvr additive="base">
                                            <p:cTn id="8" dur="2500" fill="hold"/>
                                            <p:tgtEl>
                                              <p:spTgt spid="7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40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2500" fill="hold"/>
                                            <p:tgtEl>
                                              <p:spTgt spid="11"/>
                                            </p:tgtEl>
                                            <p:attrNameLst>
                                              <p:attrName>ppt_x</p:attrName>
                                            </p:attrNameLst>
                                          </p:cBhvr>
                                          <p:tavLst>
                                            <p:tav tm="0">
                                              <p:val>
                                                <p:strVal val="#ppt_x"/>
                                              </p:val>
                                            </p:tav>
                                            <p:tav tm="100000">
                                              <p:val>
                                                <p:strVal val="#ppt_x"/>
                                              </p:val>
                                            </p:tav>
                                          </p:tavLst>
                                        </p:anim>
                                        <p:anim calcmode="lin" valueType="num">
                                          <p:cBhvr additive="base">
                                            <p:cTn id="12" dur="2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400"/>
                                      </p:stCondLst>
                                      <p:childTnLst>
                                        <p:set>
                                          <p:cBhvr>
                                            <p:cTn id="14" dur="1" fill="hold">
                                              <p:stCondLst>
                                                <p:cond delay="0"/>
                                              </p:stCondLst>
                                            </p:cTn>
                                            <p:tgtEl>
                                              <p:spTgt spid="49"/>
                                            </p:tgtEl>
                                            <p:attrNameLst>
                                              <p:attrName>style.visibility</p:attrName>
                                            </p:attrNameLst>
                                          </p:cBhvr>
                                          <p:to>
                                            <p:strVal val="visible"/>
                                          </p:to>
                                        </p:set>
                                        <p:anim calcmode="lin" valueType="num">
                                          <p:cBhvr additive="base">
                                            <p:cTn id="15" dur="2500" fill="hold"/>
                                            <p:tgtEl>
                                              <p:spTgt spid="49"/>
                                            </p:tgtEl>
                                            <p:attrNameLst>
                                              <p:attrName>ppt_x</p:attrName>
                                            </p:attrNameLst>
                                          </p:cBhvr>
                                          <p:tavLst>
                                            <p:tav tm="0">
                                              <p:val>
                                                <p:strVal val="#ppt_x"/>
                                              </p:val>
                                            </p:tav>
                                            <p:tav tm="100000">
                                              <p:val>
                                                <p:strVal val="#ppt_x"/>
                                              </p:val>
                                            </p:tav>
                                          </p:tavLst>
                                        </p:anim>
                                        <p:anim calcmode="lin" valueType="num">
                                          <p:cBhvr additive="base">
                                            <p:cTn id="16" dur="2500" fill="hold"/>
                                            <p:tgtEl>
                                              <p:spTgt spid="49"/>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400"/>
                                      </p:stCondLst>
                                      <p:childTnLst>
                                        <p:set>
                                          <p:cBhvr>
                                            <p:cTn id="18" dur="1" fill="hold">
                                              <p:stCondLst>
                                                <p:cond delay="0"/>
                                              </p:stCondLst>
                                            </p:cTn>
                                            <p:tgtEl>
                                              <p:spTgt spid="51"/>
                                            </p:tgtEl>
                                            <p:attrNameLst>
                                              <p:attrName>style.visibility</p:attrName>
                                            </p:attrNameLst>
                                          </p:cBhvr>
                                          <p:to>
                                            <p:strVal val="visible"/>
                                          </p:to>
                                        </p:set>
                                        <p:anim calcmode="lin" valueType="num">
                                          <p:cBhvr additive="base">
                                            <p:cTn id="19" dur="2500" fill="hold"/>
                                            <p:tgtEl>
                                              <p:spTgt spid="51"/>
                                            </p:tgtEl>
                                            <p:attrNameLst>
                                              <p:attrName>ppt_x</p:attrName>
                                            </p:attrNameLst>
                                          </p:cBhvr>
                                          <p:tavLst>
                                            <p:tav tm="0">
                                              <p:val>
                                                <p:strVal val="#ppt_x"/>
                                              </p:val>
                                            </p:tav>
                                            <p:tav tm="100000">
                                              <p:val>
                                                <p:strVal val="#ppt_x"/>
                                              </p:val>
                                            </p:tav>
                                          </p:tavLst>
                                        </p:anim>
                                        <p:anim calcmode="lin" valueType="num">
                                          <p:cBhvr additive="base">
                                            <p:cTn id="20" dur="2500" fill="hold"/>
                                            <p:tgtEl>
                                              <p:spTgt spid="51"/>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400"/>
                                      </p:stCondLst>
                                      <p:childTnLst>
                                        <p:set>
                                          <p:cBhvr>
                                            <p:cTn id="22" dur="1" fill="hold">
                                              <p:stCondLst>
                                                <p:cond delay="0"/>
                                              </p:stCondLst>
                                            </p:cTn>
                                            <p:tgtEl>
                                              <p:spTgt spid="50"/>
                                            </p:tgtEl>
                                            <p:attrNameLst>
                                              <p:attrName>style.visibility</p:attrName>
                                            </p:attrNameLst>
                                          </p:cBhvr>
                                          <p:to>
                                            <p:strVal val="visible"/>
                                          </p:to>
                                        </p:set>
                                        <p:anim calcmode="lin" valueType="num">
                                          <p:cBhvr additive="base">
                                            <p:cTn id="23" dur="2500" fill="hold"/>
                                            <p:tgtEl>
                                              <p:spTgt spid="50"/>
                                            </p:tgtEl>
                                            <p:attrNameLst>
                                              <p:attrName>ppt_x</p:attrName>
                                            </p:attrNameLst>
                                          </p:cBhvr>
                                          <p:tavLst>
                                            <p:tav tm="0">
                                              <p:val>
                                                <p:strVal val="#ppt_x"/>
                                              </p:val>
                                            </p:tav>
                                            <p:tav tm="100000">
                                              <p:val>
                                                <p:strVal val="#ppt_x"/>
                                              </p:val>
                                            </p:tav>
                                          </p:tavLst>
                                        </p:anim>
                                        <p:anim calcmode="lin" valueType="num">
                                          <p:cBhvr additive="base">
                                            <p:cTn id="24" dur="2500" fill="hold"/>
                                            <p:tgtEl>
                                              <p:spTgt spid="50"/>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400"/>
                                      </p:stCondLst>
                                      <p:childTnLst>
                                        <p:set>
                                          <p:cBhvr>
                                            <p:cTn id="26" dur="1" fill="hold">
                                              <p:stCondLst>
                                                <p:cond delay="0"/>
                                              </p:stCondLst>
                                            </p:cTn>
                                            <p:tgtEl>
                                              <p:spTgt spid="55"/>
                                            </p:tgtEl>
                                            <p:attrNameLst>
                                              <p:attrName>style.visibility</p:attrName>
                                            </p:attrNameLst>
                                          </p:cBhvr>
                                          <p:to>
                                            <p:strVal val="visible"/>
                                          </p:to>
                                        </p:set>
                                        <p:anim calcmode="lin" valueType="num">
                                          <p:cBhvr additive="base">
                                            <p:cTn id="27" dur="2500" fill="hold"/>
                                            <p:tgtEl>
                                              <p:spTgt spid="55"/>
                                            </p:tgtEl>
                                            <p:attrNameLst>
                                              <p:attrName>ppt_x</p:attrName>
                                            </p:attrNameLst>
                                          </p:cBhvr>
                                          <p:tavLst>
                                            <p:tav tm="0">
                                              <p:val>
                                                <p:strVal val="#ppt_x"/>
                                              </p:val>
                                            </p:tav>
                                            <p:tav tm="100000">
                                              <p:val>
                                                <p:strVal val="#ppt_x"/>
                                              </p:val>
                                            </p:tav>
                                          </p:tavLst>
                                        </p:anim>
                                        <p:anim calcmode="lin" valueType="num">
                                          <p:cBhvr additive="base">
                                            <p:cTn id="28" dur="2500" fill="hold"/>
                                            <p:tgtEl>
                                              <p:spTgt spid="55"/>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400"/>
                                      </p:stCondLst>
                                      <p:childTnLst>
                                        <p:set>
                                          <p:cBhvr>
                                            <p:cTn id="30" dur="1" fill="hold">
                                              <p:stCondLst>
                                                <p:cond delay="0"/>
                                              </p:stCondLst>
                                            </p:cTn>
                                            <p:tgtEl>
                                              <p:spTgt spid="53"/>
                                            </p:tgtEl>
                                            <p:attrNameLst>
                                              <p:attrName>style.visibility</p:attrName>
                                            </p:attrNameLst>
                                          </p:cBhvr>
                                          <p:to>
                                            <p:strVal val="visible"/>
                                          </p:to>
                                        </p:set>
                                        <p:anim calcmode="lin" valueType="num">
                                          <p:cBhvr additive="base">
                                            <p:cTn id="31" dur="2500" fill="hold"/>
                                            <p:tgtEl>
                                              <p:spTgt spid="53"/>
                                            </p:tgtEl>
                                            <p:attrNameLst>
                                              <p:attrName>ppt_x</p:attrName>
                                            </p:attrNameLst>
                                          </p:cBhvr>
                                          <p:tavLst>
                                            <p:tav tm="0">
                                              <p:val>
                                                <p:strVal val="#ppt_x"/>
                                              </p:val>
                                            </p:tav>
                                            <p:tav tm="100000">
                                              <p:val>
                                                <p:strVal val="#ppt_x"/>
                                              </p:val>
                                            </p:tav>
                                          </p:tavLst>
                                        </p:anim>
                                        <p:anim calcmode="lin" valueType="num">
                                          <p:cBhvr additive="base">
                                            <p:cTn id="32" dur="2500" fill="hold"/>
                                            <p:tgtEl>
                                              <p:spTgt spid="53"/>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400"/>
                                      </p:stCondLst>
                                      <p:childTnLst>
                                        <p:set>
                                          <p:cBhvr>
                                            <p:cTn id="34" dur="1" fill="hold">
                                              <p:stCondLst>
                                                <p:cond delay="0"/>
                                              </p:stCondLst>
                                            </p:cTn>
                                            <p:tgtEl>
                                              <p:spTgt spid="59"/>
                                            </p:tgtEl>
                                            <p:attrNameLst>
                                              <p:attrName>style.visibility</p:attrName>
                                            </p:attrNameLst>
                                          </p:cBhvr>
                                          <p:to>
                                            <p:strVal val="visible"/>
                                          </p:to>
                                        </p:set>
                                        <p:anim calcmode="lin" valueType="num">
                                          <p:cBhvr additive="base">
                                            <p:cTn id="35" dur="2500" fill="hold"/>
                                            <p:tgtEl>
                                              <p:spTgt spid="59"/>
                                            </p:tgtEl>
                                            <p:attrNameLst>
                                              <p:attrName>ppt_x</p:attrName>
                                            </p:attrNameLst>
                                          </p:cBhvr>
                                          <p:tavLst>
                                            <p:tav tm="0">
                                              <p:val>
                                                <p:strVal val="#ppt_x"/>
                                              </p:val>
                                            </p:tav>
                                            <p:tav tm="100000">
                                              <p:val>
                                                <p:strVal val="#ppt_x"/>
                                              </p:val>
                                            </p:tav>
                                          </p:tavLst>
                                        </p:anim>
                                        <p:anim calcmode="lin" valueType="num">
                                          <p:cBhvr additive="base">
                                            <p:cTn id="36" dur="2500" fill="hold"/>
                                            <p:tgtEl>
                                              <p:spTgt spid="59"/>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400"/>
                                      </p:stCondLst>
                                      <p:childTnLst>
                                        <p:set>
                                          <p:cBhvr>
                                            <p:cTn id="38" dur="1" fill="hold">
                                              <p:stCondLst>
                                                <p:cond delay="0"/>
                                              </p:stCondLst>
                                            </p:cTn>
                                            <p:tgtEl>
                                              <p:spTgt spid="58"/>
                                            </p:tgtEl>
                                            <p:attrNameLst>
                                              <p:attrName>style.visibility</p:attrName>
                                            </p:attrNameLst>
                                          </p:cBhvr>
                                          <p:to>
                                            <p:strVal val="visible"/>
                                          </p:to>
                                        </p:set>
                                        <p:anim calcmode="lin" valueType="num">
                                          <p:cBhvr additive="base">
                                            <p:cTn id="39" dur="2500" fill="hold"/>
                                            <p:tgtEl>
                                              <p:spTgt spid="58"/>
                                            </p:tgtEl>
                                            <p:attrNameLst>
                                              <p:attrName>ppt_x</p:attrName>
                                            </p:attrNameLst>
                                          </p:cBhvr>
                                          <p:tavLst>
                                            <p:tav tm="0">
                                              <p:val>
                                                <p:strVal val="#ppt_x"/>
                                              </p:val>
                                            </p:tav>
                                            <p:tav tm="100000">
                                              <p:val>
                                                <p:strVal val="#ppt_x"/>
                                              </p:val>
                                            </p:tav>
                                          </p:tavLst>
                                        </p:anim>
                                        <p:anim calcmode="lin" valueType="num">
                                          <p:cBhvr additive="base">
                                            <p:cTn id="40" dur="2500" fill="hold"/>
                                            <p:tgtEl>
                                              <p:spTgt spid="58"/>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400"/>
                                      </p:stCondLst>
                                      <p:childTnLst>
                                        <p:set>
                                          <p:cBhvr>
                                            <p:cTn id="42" dur="1" fill="hold">
                                              <p:stCondLst>
                                                <p:cond delay="0"/>
                                              </p:stCondLst>
                                            </p:cTn>
                                            <p:tgtEl>
                                              <p:spTgt spid="61"/>
                                            </p:tgtEl>
                                            <p:attrNameLst>
                                              <p:attrName>style.visibility</p:attrName>
                                            </p:attrNameLst>
                                          </p:cBhvr>
                                          <p:to>
                                            <p:strVal val="visible"/>
                                          </p:to>
                                        </p:set>
                                        <p:anim calcmode="lin" valueType="num">
                                          <p:cBhvr additive="base">
                                            <p:cTn id="43" dur="2500" fill="hold"/>
                                            <p:tgtEl>
                                              <p:spTgt spid="61"/>
                                            </p:tgtEl>
                                            <p:attrNameLst>
                                              <p:attrName>ppt_x</p:attrName>
                                            </p:attrNameLst>
                                          </p:cBhvr>
                                          <p:tavLst>
                                            <p:tav tm="0">
                                              <p:val>
                                                <p:strVal val="#ppt_x"/>
                                              </p:val>
                                            </p:tav>
                                            <p:tav tm="100000">
                                              <p:val>
                                                <p:strVal val="#ppt_x"/>
                                              </p:val>
                                            </p:tav>
                                          </p:tavLst>
                                        </p:anim>
                                        <p:anim calcmode="lin" valueType="num">
                                          <p:cBhvr additive="base">
                                            <p:cTn id="44" dur="2500" fill="hold"/>
                                            <p:tgtEl>
                                              <p:spTgt spid="61"/>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400"/>
                                      </p:stCondLst>
                                      <p:childTnLst>
                                        <p:set>
                                          <p:cBhvr>
                                            <p:cTn id="46" dur="1" fill="hold">
                                              <p:stCondLst>
                                                <p:cond delay="0"/>
                                              </p:stCondLst>
                                            </p:cTn>
                                            <p:tgtEl>
                                              <p:spTgt spid="60"/>
                                            </p:tgtEl>
                                            <p:attrNameLst>
                                              <p:attrName>style.visibility</p:attrName>
                                            </p:attrNameLst>
                                          </p:cBhvr>
                                          <p:to>
                                            <p:strVal val="visible"/>
                                          </p:to>
                                        </p:set>
                                        <p:anim calcmode="lin" valueType="num">
                                          <p:cBhvr additive="base">
                                            <p:cTn id="47" dur="2500" fill="hold"/>
                                            <p:tgtEl>
                                              <p:spTgt spid="60"/>
                                            </p:tgtEl>
                                            <p:attrNameLst>
                                              <p:attrName>ppt_x</p:attrName>
                                            </p:attrNameLst>
                                          </p:cBhvr>
                                          <p:tavLst>
                                            <p:tav tm="0">
                                              <p:val>
                                                <p:strVal val="#ppt_x"/>
                                              </p:val>
                                            </p:tav>
                                            <p:tav tm="100000">
                                              <p:val>
                                                <p:strVal val="#ppt_x"/>
                                              </p:val>
                                            </p:tav>
                                          </p:tavLst>
                                        </p:anim>
                                        <p:anim calcmode="lin" valueType="num">
                                          <p:cBhvr additive="base">
                                            <p:cTn id="48" dur="2500" fill="hold"/>
                                            <p:tgtEl>
                                              <p:spTgt spid="60"/>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400"/>
                                      </p:stCondLst>
                                      <p:childTnLst>
                                        <p:set>
                                          <p:cBhvr>
                                            <p:cTn id="50" dur="1" fill="hold">
                                              <p:stCondLst>
                                                <p:cond delay="0"/>
                                              </p:stCondLst>
                                            </p:cTn>
                                            <p:tgtEl>
                                              <p:spTgt spid="63"/>
                                            </p:tgtEl>
                                            <p:attrNameLst>
                                              <p:attrName>style.visibility</p:attrName>
                                            </p:attrNameLst>
                                          </p:cBhvr>
                                          <p:to>
                                            <p:strVal val="visible"/>
                                          </p:to>
                                        </p:set>
                                        <p:anim calcmode="lin" valueType="num">
                                          <p:cBhvr additive="base">
                                            <p:cTn id="51" dur="2500" fill="hold"/>
                                            <p:tgtEl>
                                              <p:spTgt spid="63"/>
                                            </p:tgtEl>
                                            <p:attrNameLst>
                                              <p:attrName>ppt_x</p:attrName>
                                            </p:attrNameLst>
                                          </p:cBhvr>
                                          <p:tavLst>
                                            <p:tav tm="0">
                                              <p:val>
                                                <p:strVal val="#ppt_x"/>
                                              </p:val>
                                            </p:tav>
                                            <p:tav tm="100000">
                                              <p:val>
                                                <p:strVal val="#ppt_x"/>
                                              </p:val>
                                            </p:tav>
                                          </p:tavLst>
                                        </p:anim>
                                        <p:anim calcmode="lin" valueType="num">
                                          <p:cBhvr additive="base">
                                            <p:cTn id="52" dur="2500" fill="hold"/>
                                            <p:tgtEl>
                                              <p:spTgt spid="63"/>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400"/>
                                      </p:stCondLst>
                                      <p:childTnLst>
                                        <p:set>
                                          <p:cBhvr>
                                            <p:cTn id="54" dur="1" fill="hold">
                                              <p:stCondLst>
                                                <p:cond delay="0"/>
                                              </p:stCondLst>
                                            </p:cTn>
                                            <p:tgtEl>
                                              <p:spTgt spid="62"/>
                                            </p:tgtEl>
                                            <p:attrNameLst>
                                              <p:attrName>style.visibility</p:attrName>
                                            </p:attrNameLst>
                                          </p:cBhvr>
                                          <p:to>
                                            <p:strVal val="visible"/>
                                          </p:to>
                                        </p:set>
                                        <p:anim calcmode="lin" valueType="num">
                                          <p:cBhvr additive="base">
                                            <p:cTn id="55" dur="2500" fill="hold"/>
                                            <p:tgtEl>
                                              <p:spTgt spid="62"/>
                                            </p:tgtEl>
                                            <p:attrNameLst>
                                              <p:attrName>ppt_x</p:attrName>
                                            </p:attrNameLst>
                                          </p:cBhvr>
                                          <p:tavLst>
                                            <p:tav tm="0">
                                              <p:val>
                                                <p:strVal val="#ppt_x"/>
                                              </p:val>
                                            </p:tav>
                                            <p:tav tm="100000">
                                              <p:val>
                                                <p:strVal val="#ppt_x"/>
                                              </p:val>
                                            </p:tav>
                                          </p:tavLst>
                                        </p:anim>
                                        <p:anim calcmode="lin" valueType="num">
                                          <p:cBhvr additive="base">
                                            <p:cTn id="56" dur="2500" fill="hold"/>
                                            <p:tgtEl>
                                              <p:spTgt spid="62"/>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400"/>
                                      </p:stCondLst>
                                      <p:childTnLst>
                                        <p:set>
                                          <p:cBhvr>
                                            <p:cTn id="58" dur="1" fill="hold">
                                              <p:stCondLst>
                                                <p:cond delay="0"/>
                                              </p:stCondLst>
                                            </p:cTn>
                                            <p:tgtEl>
                                              <p:spTgt spid="64"/>
                                            </p:tgtEl>
                                            <p:attrNameLst>
                                              <p:attrName>style.visibility</p:attrName>
                                            </p:attrNameLst>
                                          </p:cBhvr>
                                          <p:to>
                                            <p:strVal val="visible"/>
                                          </p:to>
                                        </p:set>
                                        <p:anim calcmode="lin" valueType="num">
                                          <p:cBhvr additive="base">
                                            <p:cTn id="59" dur="2500" fill="hold"/>
                                            <p:tgtEl>
                                              <p:spTgt spid="64"/>
                                            </p:tgtEl>
                                            <p:attrNameLst>
                                              <p:attrName>ppt_x</p:attrName>
                                            </p:attrNameLst>
                                          </p:cBhvr>
                                          <p:tavLst>
                                            <p:tav tm="0">
                                              <p:val>
                                                <p:strVal val="#ppt_x"/>
                                              </p:val>
                                            </p:tav>
                                            <p:tav tm="100000">
                                              <p:val>
                                                <p:strVal val="#ppt_x"/>
                                              </p:val>
                                            </p:tav>
                                          </p:tavLst>
                                        </p:anim>
                                        <p:anim calcmode="lin" valueType="num">
                                          <p:cBhvr additive="base">
                                            <p:cTn id="60" dur="2500" fill="hold"/>
                                            <p:tgtEl>
                                              <p:spTgt spid="64"/>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500"/>
                                      </p:stCondLst>
                                      <p:childTnLst>
                                        <p:set>
                                          <p:cBhvr>
                                            <p:cTn id="62" dur="1" fill="hold">
                                              <p:stCondLst>
                                                <p:cond delay="0"/>
                                              </p:stCondLst>
                                            </p:cTn>
                                            <p:tgtEl>
                                              <p:spTgt spid="12"/>
                                            </p:tgtEl>
                                            <p:attrNameLst>
                                              <p:attrName>style.visibility</p:attrName>
                                            </p:attrNameLst>
                                          </p:cBhvr>
                                          <p:to>
                                            <p:strVal val="visible"/>
                                          </p:to>
                                        </p:set>
                                        <p:anim calcmode="lin" valueType="num">
                                          <p:cBhvr additive="base">
                                            <p:cTn id="63" dur="2500" fill="hold"/>
                                            <p:tgtEl>
                                              <p:spTgt spid="12"/>
                                            </p:tgtEl>
                                            <p:attrNameLst>
                                              <p:attrName>ppt_x</p:attrName>
                                            </p:attrNameLst>
                                          </p:cBhvr>
                                          <p:tavLst>
                                            <p:tav tm="0">
                                              <p:val>
                                                <p:strVal val="#ppt_x"/>
                                              </p:val>
                                            </p:tav>
                                            <p:tav tm="100000">
                                              <p:val>
                                                <p:strVal val="#ppt_x"/>
                                              </p:val>
                                            </p:tav>
                                          </p:tavLst>
                                        </p:anim>
                                        <p:anim calcmode="lin" valueType="num">
                                          <p:cBhvr additive="base">
                                            <p:cTn id="64" dur="2500" fill="hold"/>
                                            <p:tgtEl>
                                              <p:spTgt spid="12"/>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500"/>
                                      </p:stCondLst>
                                      <p:childTnLst>
                                        <p:set>
                                          <p:cBhvr>
                                            <p:cTn id="66" dur="1" fill="hold">
                                              <p:stCondLst>
                                                <p:cond delay="0"/>
                                              </p:stCondLst>
                                            </p:cTn>
                                            <p:tgtEl>
                                              <p:spTgt spid="44"/>
                                            </p:tgtEl>
                                            <p:attrNameLst>
                                              <p:attrName>style.visibility</p:attrName>
                                            </p:attrNameLst>
                                          </p:cBhvr>
                                          <p:to>
                                            <p:strVal val="visible"/>
                                          </p:to>
                                        </p:set>
                                        <p:anim calcmode="lin" valueType="num">
                                          <p:cBhvr additive="base">
                                            <p:cTn id="67" dur="2500" fill="hold"/>
                                            <p:tgtEl>
                                              <p:spTgt spid="44"/>
                                            </p:tgtEl>
                                            <p:attrNameLst>
                                              <p:attrName>ppt_x</p:attrName>
                                            </p:attrNameLst>
                                          </p:cBhvr>
                                          <p:tavLst>
                                            <p:tav tm="0">
                                              <p:val>
                                                <p:strVal val="#ppt_x"/>
                                              </p:val>
                                            </p:tav>
                                            <p:tav tm="100000">
                                              <p:val>
                                                <p:strVal val="#ppt_x"/>
                                              </p:val>
                                            </p:tav>
                                          </p:tavLst>
                                        </p:anim>
                                        <p:anim calcmode="lin" valueType="num">
                                          <p:cBhvr additive="base">
                                            <p:cTn id="68" dur="2500" fill="hold"/>
                                            <p:tgtEl>
                                              <p:spTgt spid="44"/>
                                            </p:tgtEl>
                                            <p:attrNameLst>
                                              <p:attrName>ppt_y</p:attrName>
                                            </p:attrNameLst>
                                          </p:cBhvr>
                                          <p:tavLst>
                                            <p:tav tm="0">
                                              <p:val>
                                                <p:strVal val="1+#ppt_h/2"/>
                                              </p:val>
                                            </p:tav>
                                            <p:tav tm="100000">
                                              <p:val>
                                                <p:strVal val="#ppt_y"/>
                                              </p:val>
                                            </p:tav>
                                          </p:tavLst>
                                        </p:anim>
                                      </p:childTnLst>
                                    </p:cTn>
                                  </p:par>
                                  <p:par>
                                    <p:cTn id="69" presetID="2" presetClass="entr" presetSubtype="4" fill="hold" nodeType="withEffect">
                                      <p:stCondLst>
                                        <p:cond delay="500"/>
                                      </p:stCondLst>
                                      <p:childTnLst>
                                        <p:set>
                                          <p:cBhvr>
                                            <p:cTn id="70" dur="1" fill="hold">
                                              <p:stCondLst>
                                                <p:cond delay="0"/>
                                              </p:stCondLst>
                                            </p:cTn>
                                            <p:tgtEl>
                                              <p:spTgt spid="47"/>
                                            </p:tgtEl>
                                            <p:attrNameLst>
                                              <p:attrName>style.visibility</p:attrName>
                                            </p:attrNameLst>
                                          </p:cBhvr>
                                          <p:to>
                                            <p:strVal val="visible"/>
                                          </p:to>
                                        </p:set>
                                        <p:anim calcmode="lin" valueType="num">
                                          <p:cBhvr additive="base">
                                            <p:cTn id="71" dur="2500" fill="hold"/>
                                            <p:tgtEl>
                                              <p:spTgt spid="47"/>
                                            </p:tgtEl>
                                            <p:attrNameLst>
                                              <p:attrName>ppt_x</p:attrName>
                                            </p:attrNameLst>
                                          </p:cBhvr>
                                          <p:tavLst>
                                            <p:tav tm="0">
                                              <p:val>
                                                <p:strVal val="#ppt_x"/>
                                              </p:val>
                                            </p:tav>
                                            <p:tav tm="100000">
                                              <p:val>
                                                <p:strVal val="#ppt_x"/>
                                              </p:val>
                                            </p:tav>
                                          </p:tavLst>
                                        </p:anim>
                                        <p:anim calcmode="lin" valueType="num">
                                          <p:cBhvr additive="base">
                                            <p:cTn id="72" dur="2500" fill="hold"/>
                                            <p:tgtEl>
                                              <p:spTgt spid="47"/>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stCondLst>
                                        <p:cond delay="500"/>
                                      </p:stCondLst>
                                      <p:childTnLst>
                                        <p:set>
                                          <p:cBhvr>
                                            <p:cTn id="74" dur="1" fill="hold">
                                              <p:stCondLst>
                                                <p:cond delay="0"/>
                                              </p:stCondLst>
                                            </p:cTn>
                                            <p:tgtEl>
                                              <p:spTgt spid="48"/>
                                            </p:tgtEl>
                                            <p:attrNameLst>
                                              <p:attrName>style.visibility</p:attrName>
                                            </p:attrNameLst>
                                          </p:cBhvr>
                                          <p:to>
                                            <p:strVal val="visible"/>
                                          </p:to>
                                        </p:set>
                                        <p:anim calcmode="lin" valueType="num">
                                          <p:cBhvr additive="base">
                                            <p:cTn id="75" dur="2500" fill="hold"/>
                                            <p:tgtEl>
                                              <p:spTgt spid="48"/>
                                            </p:tgtEl>
                                            <p:attrNameLst>
                                              <p:attrName>ppt_x</p:attrName>
                                            </p:attrNameLst>
                                          </p:cBhvr>
                                          <p:tavLst>
                                            <p:tav tm="0">
                                              <p:val>
                                                <p:strVal val="#ppt_x"/>
                                              </p:val>
                                            </p:tav>
                                            <p:tav tm="100000">
                                              <p:val>
                                                <p:strVal val="#ppt_x"/>
                                              </p:val>
                                            </p:tav>
                                          </p:tavLst>
                                        </p:anim>
                                        <p:anim calcmode="lin" valueType="num">
                                          <p:cBhvr additive="base">
                                            <p:cTn id="76" dur="2500" fill="hold"/>
                                            <p:tgtEl>
                                              <p:spTgt spid="4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44" grpId="0"/>
          <p:bldP spid="48" grpId="0"/>
          <p:bldP spid="49" grpId="0"/>
          <p:bldP spid="50" grpId="0"/>
          <p:bldP spid="51" grpId="0"/>
          <p:bldP spid="55" grpId="0"/>
          <p:bldP spid="58" grpId="0"/>
          <p:bldP spid="59" grpId="0"/>
          <p:bldP spid="61" grpId="0"/>
          <p:bldP spid="62" grpId="0"/>
          <p:bldP spid="63" grpId="0"/>
          <p:bldP spid="64" grpId="0"/>
        </p:bldLst>
      </p:timing>
    </mc:Fallback>
  </mc:AlternateContent>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CB1F2BC1-4EAF-4CF5-838F-5725FEE291F9}"/>
              </a:ext>
            </a:extLst>
          </p:cNvPr>
          <p:cNvSpPr>
            <a:spLocks noGrp="1"/>
          </p:cNvSpPr>
          <p:nvPr>
            <p:ph type="pic" sz="quarter" idx="14"/>
          </p:nvPr>
        </p:nvSpPr>
        <p:spPr/>
      </p:sp>
      <p:sp>
        <p:nvSpPr>
          <p:cNvPr id="7" name="Picture Placeholder 6">
            <a:extLst>
              <a:ext uri="{FF2B5EF4-FFF2-40B4-BE49-F238E27FC236}">
                <a16:creationId xmlns:a16="http://schemas.microsoft.com/office/drawing/2014/main" id="{2C367B59-5A78-4175-8FC2-4576315CE074}"/>
              </a:ext>
            </a:extLst>
          </p:cNvPr>
          <p:cNvSpPr>
            <a:spLocks noGrp="1"/>
          </p:cNvSpPr>
          <p:nvPr>
            <p:ph type="pic" sz="quarter" idx="13"/>
          </p:nvPr>
        </p:nvSpPr>
        <p:spPr/>
      </p:sp>
      <p:sp>
        <p:nvSpPr>
          <p:cNvPr id="10" name="Picture Placeholder 9">
            <a:extLst>
              <a:ext uri="{FF2B5EF4-FFF2-40B4-BE49-F238E27FC236}">
                <a16:creationId xmlns:a16="http://schemas.microsoft.com/office/drawing/2014/main" id="{F7E1368E-DB76-49BB-B208-4957950B885E}"/>
              </a:ext>
            </a:extLst>
          </p:cNvPr>
          <p:cNvSpPr>
            <a:spLocks noGrp="1"/>
          </p:cNvSpPr>
          <p:nvPr>
            <p:ph type="pic" sz="quarter" idx="12"/>
          </p:nvPr>
        </p:nvSpPr>
        <p:spPr/>
      </p:sp>
      <p:sp>
        <p:nvSpPr>
          <p:cNvPr id="8" name="Rectangle: Rounded Corners 7">
            <a:extLst>
              <a:ext uri="{FF2B5EF4-FFF2-40B4-BE49-F238E27FC236}">
                <a16:creationId xmlns:a16="http://schemas.microsoft.com/office/drawing/2014/main" id="{337D0DD0-5DF9-4D1E-9155-D56BCE655044}"/>
              </a:ext>
            </a:extLst>
          </p:cNvPr>
          <p:cNvSpPr/>
          <p:nvPr/>
        </p:nvSpPr>
        <p:spPr>
          <a:xfrm>
            <a:off x="9694273" y="7660153"/>
            <a:ext cx="4960234" cy="4112747"/>
          </a:xfrm>
          <a:prstGeom prst="roundRect">
            <a:avLst>
              <a:gd name="adj" fmla="val 2718"/>
            </a:avLst>
          </a:prstGeom>
          <a:solidFill>
            <a:schemeClr val="accent2"/>
          </a:solidFill>
          <a:ln>
            <a:noFill/>
          </a:ln>
          <a:effectLst>
            <a:outerShdw blurRad="1270000" sx="118000" sy="118000" algn="ctr" rotWithShape="0">
              <a:schemeClr val="accent2">
                <a:alpha val="96000"/>
              </a:schemeClr>
            </a:outerShdw>
            <a:reflection blurRad="342900" stA="50000" endA="300" endPos="55000" dist="508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Rounded Corners 4">
            <a:extLst>
              <a:ext uri="{FF2B5EF4-FFF2-40B4-BE49-F238E27FC236}">
                <a16:creationId xmlns:a16="http://schemas.microsoft.com/office/drawing/2014/main" id="{51DB34FF-BEDF-4690-AD85-2451989A28B6}"/>
              </a:ext>
            </a:extLst>
          </p:cNvPr>
          <p:cNvSpPr/>
          <p:nvPr/>
        </p:nvSpPr>
        <p:spPr>
          <a:xfrm>
            <a:off x="14762465" y="1943100"/>
            <a:ext cx="4998628" cy="9829800"/>
          </a:xfrm>
          <a:prstGeom prst="roundRect">
            <a:avLst>
              <a:gd name="adj" fmla="val 2718"/>
            </a:avLst>
          </a:prstGeom>
          <a:gradFill flip="none" rotWithShape="1">
            <a:gsLst>
              <a:gs pos="100000">
                <a:schemeClr val="accent4"/>
              </a:gs>
              <a:gs pos="18000">
                <a:schemeClr val="accent3"/>
              </a:gs>
            </a:gsLst>
            <a:path path="circle">
              <a:fillToRect r="100000" b="100000"/>
            </a:path>
            <a:tileRect l="-100000" t="-100000"/>
          </a:gradFill>
          <a:ln>
            <a:noFill/>
          </a:ln>
          <a:effectLst>
            <a:outerShdw blurRad="1270000" sx="112000" sy="112000" algn="ctr" rotWithShape="0">
              <a:schemeClr val="accent3">
                <a:alpha val="79000"/>
              </a:schemeClr>
            </a:outerShdw>
            <a:reflection blurRad="368300" stA="50000" endA="300" endPos="55500" dist="508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a:extLst>
              <a:ext uri="{FF2B5EF4-FFF2-40B4-BE49-F238E27FC236}">
                <a16:creationId xmlns:a16="http://schemas.microsoft.com/office/drawing/2014/main" id="{1CF124E5-19F2-4C52-AD98-A53C7082B354}"/>
              </a:ext>
            </a:extLst>
          </p:cNvPr>
          <p:cNvSpPr/>
          <p:nvPr/>
        </p:nvSpPr>
        <p:spPr>
          <a:xfrm>
            <a:off x="-2619186" y="7434267"/>
            <a:ext cx="107958" cy="10795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Rounded Corners 5">
            <a:extLst>
              <a:ext uri="{FF2B5EF4-FFF2-40B4-BE49-F238E27FC236}">
                <a16:creationId xmlns:a16="http://schemas.microsoft.com/office/drawing/2014/main" id="{36671BA0-6F1A-4727-98A6-3ED70BC8219D}"/>
              </a:ext>
            </a:extLst>
          </p:cNvPr>
          <p:cNvSpPr/>
          <p:nvPr/>
        </p:nvSpPr>
        <p:spPr>
          <a:xfrm>
            <a:off x="4626081" y="4472214"/>
            <a:ext cx="4960234" cy="1583633"/>
          </a:xfrm>
          <a:prstGeom prst="roundRect">
            <a:avLst>
              <a:gd name="adj" fmla="val 1183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3" name="Group 32">
            <a:extLst>
              <a:ext uri="{FF2B5EF4-FFF2-40B4-BE49-F238E27FC236}">
                <a16:creationId xmlns:a16="http://schemas.microsoft.com/office/drawing/2014/main" id="{3B3A76C2-8010-4470-A41E-F949055317D6}"/>
              </a:ext>
            </a:extLst>
          </p:cNvPr>
          <p:cNvGrpSpPr/>
          <p:nvPr/>
        </p:nvGrpSpPr>
        <p:grpSpPr>
          <a:xfrm>
            <a:off x="5087146" y="5155530"/>
            <a:ext cx="279347" cy="217000"/>
            <a:chOff x="5260697" y="6060200"/>
            <a:chExt cx="279347" cy="217000"/>
          </a:xfrm>
        </p:grpSpPr>
        <p:sp>
          <p:nvSpPr>
            <p:cNvPr id="34" name="Graphic 7">
              <a:extLst>
                <a:ext uri="{FF2B5EF4-FFF2-40B4-BE49-F238E27FC236}">
                  <a16:creationId xmlns:a16="http://schemas.microsoft.com/office/drawing/2014/main" id="{91462B91-AD12-4E28-8EC5-1E7459E0B797}"/>
                </a:ext>
              </a:extLst>
            </p:cNvPr>
            <p:cNvSpPr/>
            <p:nvPr/>
          </p:nvSpPr>
          <p:spPr>
            <a:xfrm>
              <a:off x="5437220" y="6060200"/>
              <a:ext cx="102824" cy="217000"/>
            </a:xfrm>
            <a:custGeom>
              <a:avLst/>
              <a:gdLst>
                <a:gd name="connsiteX0" fmla="*/ 0 w 266700"/>
                <a:gd name="connsiteY0" fmla="*/ 0 h 619125"/>
                <a:gd name="connsiteX1" fmla="*/ 273368 w 266700"/>
                <a:gd name="connsiteY1" fmla="*/ 309563 h 619125"/>
                <a:gd name="connsiteX2" fmla="*/ 0 w 266700"/>
                <a:gd name="connsiteY2" fmla="*/ 624840 h 619125"/>
              </a:gdLst>
              <a:ahLst/>
              <a:cxnLst>
                <a:cxn ang="0">
                  <a:pos x="connsiteX0" y="connsiteY0"/>
                </a:cxn>
                <a:cxn ang="0">
                  <a:pos x="connsiteX1" y="connsiteY1"/>
                </a:cxn>
                <a:cxn ang="0">
                  <a:pos x="connsiteX2" y="connsiteY2"/>
                </a:cxn>
              </a:cxnLst>
              <a:rect l="l" t="t" r="r" b="b"/>
              <a:pathLst>
                <a:path w="266700" h="619125">
                  <a:moveTo>
                    <a:pt x="0" y="0"/>
                  </a:moveTo>
                  <a:lnTo>
                    <a:pt x="273368" y="309563"/>
                  </a:lnTo>
                  <a:lnTo>
                    <a:pt x="0" y="624840"/>
                  </a:lnTo>
                </a:path>
              </a:pathLst>
            </a:custGeom>
            <a:noFill/>
            <a:ln w="19050" cap="flat">
              <a:solidFill>
                <a:schemeClr val="bg1"/>
              </a:solidFill>
              <a:prstDash val="solid"/>
              <a:miter/>
            </a:ln>
          </p:spPr>
          <p:txBody>
            <a:bodyPr rtlCol="0" anchor="ctr"/>
            <a:lstStyle/>
            <a:p>
              <a:endParaRPr lang="en-US"/>
            </a:p>
          </p:txBody>
        </p:sp>
        <p:cxnSp>
          <p:nvCxnSpPr>
            <p:cNvPr id="35" name="Straight Connector 34">
              <a:extLst>
                <a:ext uri="{FF2B5EF4-FFF2-40B4-BE49-F238E27FC236}">
                  <a16:creationId xmlns:a16="http://schemas.microsoft.com/office/drawing/2014/main" id="{FBC5F30D-AD34-4517-9528-07B03EDF8617}"/>
                </a:ext>
              </a:extLst>
            </p:cNvPr>
            <p:cNvCxnSpPr>
              <a:cxnSpLocks/>
            </p:cNvCxnSpPr>
            <p:nvPr/>
          </p:nvCxnSpPr>
          <p:spPr>
            <a:xfrm>
              <a:off x="5260697" y="6168700"/>
              <a:ext cx="208029"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36" name="TextBox 35">
            <a:extLst>
              <a:ext uri="{FF2B5EF4-FFF2-40B4-BE49-F238E27FC236}">
                <a16:creationId xmlns:a16="http://schemas.microsoft.com/office/drawing/2014/main" id="{87B2EC3D-D76E-43BA-A2CF-A9FBCE4EFCFE}"/>
              </a:ext>
            </a:extLst>
          </p:cNvPr>
          <p:cNvSpPr txBox="1"/>
          <p:nvPr/>
        </p:nvSpPr>
        <p:spPr>
          <a:xfrm>
            <a:off x="5543016" y="4971642"/>
            <a:ext cx="2161989" cy="584775"/>
          </a:xfrm>
          <a:prstGeom prst="rect">
            <a:avLst/>
          </a:prstGeom>
          <a:noFill/>
        </p:spPr>
        <p:txBody>
          <a:bodyPr wrap="square" rtlCol="0">
            <a:spAutoFit/>
          </a:bodyPr>
          <a:lstStyle/>
          <a:p>
            <a:r>
              <a:rPr lang="en-US" sz="1600">
                <a:solidFill>
                  <a:schemeClr val="bg1">
                    <a:alpha val="68000"/>
                  </a:schemeClr>
                </a:solidFill>
              </a:rPr>
              <a:t>Nullam egestas at nunc sit amet mattis. </a:t>
            </a:r>
          </a:p>
        </p:txBody>
      </p:sp>
      <p:sp>
        <p:nvSpPr>
          <p:cNvPr id="37" name="TextBox 36">
            <a:extLst>
              <a:ext uri="{FF2B5EF4-FFF2-40B4-BE49-F238E27FC236}">
                <a16:creationId xmlns:a16="http://schemas.microsoft.com/office/drawing/2014/main" id="{377DBB1C-8280-4ECA-8C64-0E3E1D3D4681}"/>
              </a:ext>
            </a:extLst>
          </p:cNvPr>
          <p:cNvSpPr txBox="1"/>
          <p:nvPr/>
        </p:nvSpPr>
        <p:spPr>
          <a:xfrm>
            <a:off x="8035557" y="4613812"/>
            <a:ext cx="1220206" cy="1200329"/>
          </a:xfrm>
          <a:prstGeom prst="rect">
            <a:avLst/>
          </a:prstGeom>
          <a:noFill/>
        </p:spPr>
        <p:txBody>
          <a:bodyPr wrap="none" rtlCol="0" anchor="ctr">
            <a:spAutoFit/>
          </a:bodyPr>
          <a:lstStyle/>
          <a:p>
            <a:pPr algn="ctr"/>
            <a:r>
              <a:rPr lang="en-US" sz="7200" b="1">
                <a:solidFill>
                  <a:srgbClr val="172144"/>
                </a:solidFill>
                <a:latin typeface="+mj-lt"/>
              </a:rPr>
              <a:t>01</a:t>
            </a:r>
          </a:p>
        </p:txBody>
      </p:sp>
      <p:sp>
        <p:nvSpPr>
          <p:cNvPr id="38" name="TextBox 37">
            <a:extLst>
              <a:ext uri="{FF2B5EF4-FFF2-40B4-BE49-F238E27FC236}">
                <a16:creationId xmlns:a16="http://schemas.microsoft.com/office/drawing/2014/main" id="{FA1D8EF9-6F26-4ED7-A3A1-80D12D31ED17}"/>
              </a:ext>
            </a:extLst>
          </p:cNvPr>
          <p:cNvSpPr txBox="1"/>
          <p:nvPr/>
        </p:nvSpPr>
        <p:spPr>
          <a:xfrm>
            <a:off x="15104226" y="2471429"/>
            <a:ext cx="3959962" cy="3785652"/>
          </a:xfrm>
          <a:prstGeom prst="rect">
            <a:avLst/>
          </a:prstGeom>
          <a:noFill/>
        </p:spPr>
        <p:txBody>
          <a:bodyPr wrap="square" rtlCol="0">
            <a:spAutoFit/>
          </a:bodyPr>
          <a:lstStyle/>
          <a:p>
            <a:pPr algn="r"/>
            <a:r>
              <a:rPr lang="en-US" sz="4800" b="1">
                <a:solidFill>
                  <a:schemeClr val="bg1"/>
                </a:solidFill>
                <a:latin typeface="+mj-lt"/>
              </a:rPr>
              <a:t>Creating inspiring </a:t>
            </a:r>
          </a:p>
          <a:p>
            <a:pPr algn="r"/>
            <a:r>
              <a:rPr lang="en-US" sz="4800" b="1">
                <a:solidFill>
                  <a:schemeClr val="bg1"/>
                </a:solidFill>
                <a:latin typeface="+mj-lt"/>
              </a:rPr>
              <a:t>ideas and building brands</a:t>
            </a:r>
          </a:p>
        </p:txBody>
      </p:sp>
      <p:cxnSp>
        <p:nvCxnSpPr>
          <p:cNvPr id="32" name="Straight Connector 31">
            <a:extLst>
              <a:ext uri="{FF2B5EF4-FFF2-40B4-BE49-F238E27FC236}">
                <a16:creationId xmlns:a16="http://schemas.microsoft.com/office/drawing/2014/main" id="{4A8D09D4-F279-4DF6-81C4-AF45EB5F0F0B}"/>
              </a:ext>
            </a:extLst>
          </p:cNvPr>
          <p:cNvCxnSpPr>
            <a:cxnSpLocks/>
          </p:cNvCxnSpPr>
          <p:nvPr/>
        </p:nvCxnSpPr>
        <p:spPr>
          <a:xfrm>
            <a:off x="15525038" y="6478582"/>
            <a:ext cx="3539150" cy="0"/>
          </a:xfrm>
          <a:prstGeom prst="line">
            <a:avLst/>
          </a:prstGeom>
          <a:ln w="22225">
            <a:solidFill>
              <a:schemeClr val="accent3">
                <a:lumMod val="75000"/>
              </a:schemeClr>
            </a:solidFill>
          </a:ln>
          <a:effectLst>
            <a:outerShdw dist="12700" dir="5400000" algn="t" rotWithShape="0">
              <a:schemeClr val="accent3">
                <a:lumMod val="60000"/>
                <a:lumOff val="40000"/>
              </a:schemeClr>
            </a:outerShdw>
          </a:effectLst>
        </p:spPr>
        <p:style>
          <a:lnRef idx="1">
            <a:schemeClr val="accent1"/>
          </a:lnRef>
          <a:fillRef idx="0">
            <a:schemeClr val="accent1"/>
          </a:fillRef>
          <a:effectRef idx="0">
            <a:schemeClr val="accent1"/>
          </a:effectRef>
          <a:fontRef idx="minor">
            <a:schemeClr val="tx1"/>
          </a:fontRef>
        </p:style>
      </p:cxnSp>
      <p:sp>
        <p:nvSpPr>
          <p:cNvPr id="40" name="TextBox 39">
            <a:extLst>
              <a:ext uri="{FF2B5EF4-FFF2-40B4-BE49-F238E27FC236}">
                <a16:creationId xmlns:a16="http://schemas.microsoft.com/office/drawing/2014/main" id="{37E53746-0A08-4635-B051-807FFA7287C4}"/>
              </a:ext>
            </a:extLst>
          </p:cNvPr>
          <p:cNvSpPr txBox="1"/>
          <p:nvPr/>
        </p:nvSpPr>
        <p:spPr>
          <a:xfrm>
            <a:off x="15525038" y="7488246"/>
            <a:ext cx="1994392" cy="830997"/>
          </a:xfrm>
          <a:prstGeom prst="rect">
            <a:avLst/>
          </a:prstGeom>
          <a:noFill/>
        </p:spPr>
        <p:txBody>
          <a:bodyPr wrap="none" rtlCol="0">
            <a:spAutoFit/>
          </a:bodyPr>
          <a:lstStyle/>
          <a:p>
            <a:r>
              <a:rPr lang="en-US" sz="2400">
                <a:solidFill>
                  <a:srgbClr val="FFFFFF"/>
                </a:solidFill>
              </a:rPr>
              <a:t>Do something </a:t>
            </a:r>
          </a:p>
          <a:p>
            <a:r>
              <a:rPr lang="en-US" sz="2400">
                <a:solidFill>
                  <a:srgbClr val="FFFFFF"/>
                </a:solidFill>
              </a:rPr>
              <a:t>tomorrow</a:t>
            </a:r>
          </a:p>
        </p:txBody>
      </p:sp>
      <p:sp>
        <p:nvSpPr>
          <p:cNvPr id="41" name="TextBox 40">
            <a:extLst>
              <a:ext uri="{FF2B5EF4-FFF2-40B4-BE49-F238E27FC236}">
                <a16:creationId xmlns:a16="http://schemas.microsoft.com/office/drawing/2014/main" id="{07177A87-C444-4A0E-ADAA-BFB302744DF8}"/>
              </a:ext>
            </a:extLst>
          </p:cNvPr>
          <p:cNvSpPr txBox="1"/>
          <p:nvPr/>
        </p:nvSpPr>
        <p:spPr>
          <a:xfrm>
            <a:off x="15525038" y="7145337"/>
            <a:ext cx="995785" cy="338554"/>
          </a:xfrm>
          <a:prstGeom prst="rect">
            <a:avLst/>
          </a:prstGeom>
          <a:noFill/>
        </p:spPr>
        <p:txBody>
          <a:bodyPr wrap="none" rtlCol="0">
            <a:spAutoFit/>
          </a:bodyPr>
          <a:lstStyle/>
          <a:p>
            <a:r>
              <a:rPr lang="en-US" sz="1600">
                <a:solidFill>
                  <a:srgbClr val="172144">
                    <a:alpha val="59000"/>
                  </a:srgbClr>
                </a:solidFill>
              </a:rPr>
              <a:t>11:20 AM</a:t>
            </a:r>
          </a:p>
        </p:txBody>
      </p:sp>
      <p:sp>
        <p:nvSpPr>
          <p:cNvPr id="42" name="TextBox 41">
            <a:extLst>
              <a:ext uri="{FF2B5EF4-FFF2-40B4-BE49-F238E27FC236}">
                <a16:creationId xmlns:a16="http://schemas.microsoft.com/office/drawing/2014/main" id="{0589A8D6-E3B5-42F5-9A27-48B4B5078D2E}"/>
              </a:ext>
            </a:extLst>
          </p:cNvPr>
          <p:cNvSpPr txBox="1"/>
          <p:nvPr/>
        </p:nvSpPr>
        <p:spPr>
          <a:xfrm>
            <a:off x="15533343" y="8319243"/>
            <a:ext cx="2161989" cy="584775"/>
          </a:xfrm>
          <a:prstGeom prst="rect">
            <a:avLst/>
          </a:prstGeom>
          <a:noFill/>
        </p:spPr>
        <p:txBody>
          <a:bodyPr wrap="square" rtlCol="0">
            <a:spAutoFit/>
          </a:bodyPr>
          <a:lstStyle/>
          <a:p>
            <a:r>
              <a:rPr lang="en-US" sz="1600">
                <a:solidFill>
                  <a:schemeClr val="tx1">
                    <a:alpha val="68000"/>
                  </a:schemeClr>
                </a:solidFill>
              </a:rPr>
              <a:t>Nullam egestas at nunc sit amet mattis. </a:t>
            </a:r>
          </a:p>
        </p:txBody>
      </p:sp>
      <p:cxnSp>
        <p:nvCxnSpPr>
          <p:cNvPr id="43" name="Straight Connector 42">
            <a:extLst>
              <a:ext uri="{FF2B5EF4-FFF2-40B4-BE49-F238E27FC236}">
                <a16:creationId xmlns:a16="http://schemas.microsoft.com/office/drawing/2014/main" id="{2589FE30-D2D3-4E79-B7D2-1CB595ED47C2}"/>
              </a:ext>
            </a:extLst>
          </p:cNvPr>
          <p:cNvCxnSpPr>
            <a:cxnSpLocks/>
          </p:cNvCxnSpPr>
          <p:nvPr/>
        </p:nvCxnSpPr>
        <p:spPr>
          <a:xfrm>
            <a:off x="10351459" y="9419730"/>
            <a:ext cx="3539150" cy="0"/>
          </a:xfrm>
          <a:prstGeom prst="line">
            <a:avLst/>
          </a:prstGeom>
          <a:ln w="22225">
            <a:solidFill>
              <a:schemeClr val="accent2">
                <a:lumMod val="75000"/>
              </a:schemeClr>
            </a:solidFill>
          </a:ln>
          <a:effectLst>
            <a:outerShdw dist="12700" dir="5400000" algn="t" rotWithShape="0">
              <a:schemeClr val="accent2">
                <a:lumMod val="60000"/>
                <a:lumOff val="40000"/>
              </a:schemeClr>
            </a:outerShdw>
          </a:effectLst>
        </p:spPr>
        <p:style>
          <a:lnRef idx="1">
            <a:schemeClr val="accent1"/>
          </a:lnRef>
          <a:fillRef idx="0">
            <a:schemeClr val="accent1"/>
          </a:fillRef>
          <a:effectRef idx="0">
            <a:schemeClr val="accent1"/>
          </a:effectRef>
          <a:fontRef idx="minor">
            <a:schemeClr val="tx1"/>
          </a:fontRef>
        </p:style>
      </p:cxnSp>
      <p:sp>
        <p:nvSpPr>
          <p:cNvPr id="44" name="TextBox 43">
            <a:extLst>
              <a:ext uri="{FF2B5EF4-FFF2-40B4-BE49-F238E27FC236}">
                <a16:creationId xmlns:a16="http://schemas.microsoft.com/office/drawing/2014/main" id="{6B033C49-BD05-4C9E-8DF0-3DEA721DCF74}"/>
              </a:ext>
            </a:extLst>
          </p:cNvPr>
          <p:cNvSpPr txBox="1"/>
          <p:nvPr/>
        </p:nvSpPr>
        <p:spPr>
          <a:xfrm>
            <a:off x="11362685" y="7849324"/>
            <a:ext cx="1447832" cy="1446550"/>
          </a:xfrm>
          <a:prstGeom prst="rect">
            <a:avLst/>
          </a:prstGeom>
          <a:noFill/>
        </p:spPr>
        <p:txBody>
          <a:bodyPr wrap="none" rtlCol="0" anchor="ctr">
            <a:spAutoFit/>
          </a:bodyPr>
          <a:lstStyle/>
          <a:p>
            <a:pPr algn="ctr"/>
            <a:r>
              <a:rPr lang="en-US" sz="8800" b="1">
                <a:solidFill>
                  <a:schemeClr val="accent2">
                    <a:lumMod val="50000"/>
                  </a:schemeClr>
                </a:solidFill>
                <a:latin typeface="+mj-lt"/>
              </a:rPr>
              <a:t>02</a:t>
            </a:r>
          </a:p>
        </p:txBody>
      </p:sp>
      <p:grpSp>
        <p:nvGrpSpPr>
          <p:cNvPr id="48" name="Group 47">
            <a:extLst>
              <a:ext uri="{FF2B5EF4-FFF2-40B4-BE49-F238E27FC236}">
                <a16:creationId xmlns:a16="http://schemas.microsoft.com/office/drawing/2014/main" id="{9E921036-FDD3-4F86-A50E-53FEBC428B01}"/>
              </a:ext>
            </a:extLst>
          </p:cNvPr>
          <p:cNvGrpSpPr/>
          <p:nvPr/>
        </p:nvGrpSpPr>
        <p:grpSpPr>
          <a:xfrm>
            <a:off x="11093396" y="9734947"/>
            <a:ext cx="2161989" cy="1758681"/>
            <a:chOff x="11022505" y="9769779"/>
            <a:chExt cx="2161989" cy="1758681"/>
          </a:xfrm>
        </p:grpSpPr>
        <p:sp>
          <p:nvSpPr>
            <p:cNvPr id="45" name="TextBox 44">
              <a:extLst>
                <a:ext uri="{FF2B5EF4-FFF2-40B4-BE49-F238E27FC236}">
                  <a16:creationId xmlns:a16="http://schemas.microsoft.com/office/drawing/2014/main" id="{887B9713-7F4D-4722-9B2F-2475FF995AC1}"/>
                </a:ext>
              </a:extLst>
            </p:cNvPr>
            <p:cNvSpPr txBox="1"/>
            <p:nvPr/>
          </p:nvSpPr>
          <p:spPr>
            <a:xfrm>
              <a:off x="11106303" y="10112688"/>
              <a:ext cx="1994392" cy="830997"/>
            </a:xfrm>
            <a:prstGeom prst="rect">
              <a:avLst/>
            </a:prstGeom>
            <a:noFill/>
          </p:spPr>
          <p:txBody>
            <a:bodyPr wrap="none" rtlCol="0">
              <a:spAutoFit/>
            </a:bodyPr>
            <a:lstStyle/>
            <a:p>
              <a:pPr algn="ctr"/>
              <a:r>
                <a:rPr lang="en-US" sz="2400">
                  <a:solidFill>
                    <a:srgbClr val="FFFFFF"/>
                  </a:solidFill>
                </a:rPr>
                <a:t>Do something </a:t>
              </a:r>
            </a:p>
            <a:p>
              <a:pPr algn="ctr"/>
              <a:r>
                <a:rPr lang="en-US" sz="2400">
                  <a:solidFill>
                    <a:srgbClr val="FFFFFF"/>
                  </a:solidFill>
                </a:rPr>
                <a:t>tomorrow</a:t>
              </a:r>
            </a:p>
          </p:txBody>
        </p:sp>
        <p:sp>
          <p:nvSpPr>
            <p:cNvPr id="46" name="TextBox 45">
              <a:extLst>
                <a:ext uri="{FF2B5EF4-FFF2-40B4-BE49-F238E27FC236}">
                  <a16:creationId xmlns:a16="http://schemas.microsoft.com/office/drawing/2014/main" id="{6E1F17D3-FB1C-451F-96D7-5D5FCC69628C}"/>
                </a:ext>
              </a:extLst>
            </p:cNvPr>
            <p:cNvSpPr txBox="1"/>
            <p:nvPr/>
          </p:nvSpPr>
          <p:spPr>
            <a:xfrm>
              <a:off x="11605607" y="9769779"/>
              <a:ext cx="995785" cy="338554"/>
            </a:xfrm>
            <a:prstGeom prst="rect">
              <a:avLst/>
            </a:prstGeom>
            <a:noFill/>
          </p:spPr>
          <p:txBody>
            <a:bodyPr wrap="none" rtlCol="0">
              <a:spAutoFit/>
            </a:bodyPr>
            <a:lstStyle/>
            <a:p>
              <a:pPr algn="ctr"/>
              <a:r>
                <a:rPr lang="en-US" sz="1600">
                  <a:solidFill>
                    <a:srgbClr val="172144">
                      <a:alpha val="59000"/>
                    </a:srgbClr>
                  </a:solidFill>
                </a:rPr>
                <a:t>11:20 AM</a:t>
              </a:r>
            </a:p>
          </p:txBody>
        </p:sp>
        <p:sp>
          <p:nvSpPr>
            <p:cNvPr id="47" name="TextBox 46">
              <a:extLst>
                <a:ext uri="{FF2B5EF4-FFF2-40B4-BE49-F238E27FC236}">
                  <a16:creationId xmlns:a16="http://schemas.microsoft.com/office/drawing/2014/main" id="{5FD2141A-559D-4411-A107-49FEBB45C601}"/>
                </a:ext>
              </a:extLst>
            </p:cNvPr>
            <p:cNvSpPr txBox="1"/>
            <p:nvPr/>
          </p:nvSpPr>
          <p:spPr>
            <a:xfrm>
              <a:off x="11022505" y="10943685"/>
              <a:ext cx="2161989" cy="584775"/>
            </a:xfrm>
            <a:prstGeom prst="rect">
              <a:avLst/>
            </a:prstGeom>
            <a:noFill/>
          </p:spPr>
          <p:txBody>
            <a:bodyPr wrap="square" rtlCol="0">
              <a:spAutoFit/>
            </a:bodyPr>
            <a:lstStyle/>
            <a:p>
              <a:pPr algn="ctr"/>
              <a:r>
                <a:rPr lang="en-US" sz="1600">
                  <a:solidFill>
                    <a:schemeClr val="tx1">
                      <a:alpha val="68000"/>
                    </a:schemeClr>
                  </a:solidFill>
                </a:rPr>
                <a:t>Nullam egestas at nunc sit amet mattis. </a:t>
              </a:r>
            </a:p>
          </p:txBody>
        </p:sp>
      </p:grpSp>
      <p:sp>
        <p:nvSpPr>
          <p:cNvPr id="50" name="TextBox 49">
            <a:extLst>
              <a:ext uri="{FF2B5EF4-FFF2-40B4-BE49-F238E27FC236}">
                <a16:creationId xmlns:a16="http://schemas.microsoft.com/office/drawing/2014/main" id="{7C24CD4E-4166-42BB-8896-0AA76A05B077}"/>
              </a:ext>
            </a:extLst>
          </p:cNvPr>
          <p:cNvSpPr txBox="1"/>
          <p:nvPr/>
        </p:nvSpPr>
        <p:spPr>
          <a:xfrm>
            <a:off x="15437833" y="8965505"/>
            <a:ext cx="2165979" cy="2215991"/>
          </a:xfrm>
          <a:prstGeom prst="rect">
            <a:avLst/>
          </a:prstGeom>
          <a:noFill/>
        </p:spPr>
        <p:txBody>
          <a:bodyPr wrap="none" rtlCol="0" anchor="ctr">
            <a:spAutoFit/>
          </a:bodyPr>
          <a:lstStyle/>
          <a:p>
            <a:pPr algn="ctr"/>
            <a:r>
              <a:rPr lang="en-US" sz="13800" b="1">
                <a:solidFill>
                  <a:schemeClr val="accent3">
                    <a:lumMod val="50000"/>
                  </a:schemeClr>
                </a:solidFill>
                <a:latin typeface="+mj-lt"/>
              </a:rPr>
              <a:t>03</a:t>
            </a:r>
          </a:p>
        </p:txBody>
      </p:sp>
      <p:sp>
        <p:nvSpPr>
          <p:cNvPr id="26" name="Rectangle: Rounded Corners 25">
            <a:extLst>
              <a:ext uri="{FF2B5EF4-FFF2-40B4-BE49-F238E27FC236}">
                <a16:creationId xmlns:a16="http://schemas.microsoft.com/office/drawing/2014/main" id="{074F4317-E9DC-470F-A0F6-99D46F26AA1F}"/>
              </a:ext>
            </a:extLst>
          </p:cNvPr>
          <p:cNvSpPr/>
          <p:nvPr/>
        </p:nvSpPr>
        <p:spPr>
          <a:xfrm>
            <a:off x="10351459" y="14706798"/>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2">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28" name="Rectangle: Rounded Corners 27">
            <a:extLst>
              <a:ext uri="{FF2B5EF4-FFF2-40B4-BE49-F238E27FC236}">
                <a16:creationId xmlns:a16="http://schemas.microsoft.com/office/drawing/2014/main" id="{27C1EAD9-212D-4994-98EB-C3EDED142102}"/>
              </a:ext>
            </a:extLst>
          </p:cNvPr>
          <p:cNvSpPr/>
          <p:nvPr/>
        </p:nvSpPr>
        <p:spPr>
          <a:xfrm>
            <a:off x="5305211" y="14706798"/>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3">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30" name="Rectangle: Rounded Corners 29">
            <a:extLst>
              <a:ext uri="{FF2B5EF4-FFF2-40B4-BE49-F238E27FC236}">
                <a16:creationId xmlns:a16="http://schemas.microsoft.com/office/drawing/2014/main" id="{03E309E4-B517-4AD3-A3D1-F4ED1EFC3B03}"/>
              </a:ext>
            </a:extLst>
          </p:cNvPr>
          <p:cNvSpPr/>
          <p:nvPr/>
        </p:nvSpPr>
        <p:spPr>
          <a:xfrm>
            <a:off x="5305211" y="16585474"/>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4">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Tree>
    <p:extLst>
      <p:ext uri="{BB962C8B-B14F-4D97-AF65-F5344CB8AC3E}">
        <p14:creationId xmlns:p14="http://schemas.microsoft.com/office/powerpoint/2010/main" val="3422639584"/>
      </p:ext>
    </p:extLst>
  </p:cSld>
  <p:clrMapOvr>
    <a:masterClrMapping/>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2000">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14:bounceEnd="72000">
                                          <p:cBhvr additive="base">
                                            <p:cTn id="7" dur="2500" fill="hold"/>
                                            <p:tgtEl>
                                              <p:spTgt spid="6"/>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72000">
                                      <p:stCondLst>
                                        <p:cond delay="0"/>
                                      </p:stCondLst>
                                      <p:childTnLst>
                                        <p:set>
                                          <p:cBhvr>
                                            <p:cTn id="10" dur="1" fill="hold">
                                              <p:stCondLst>
                                                <p:cond delay="0"/>
                                              </p:stCondLst>
                                            </p:cTn>
                                            <p:tgtEl>
                                              <p:spTgt spid="33"/>
                                            </p:tgtEl>
                                            <p:attrNameLst>
                                              <p:attrName>style.visibility</p:attrName>
                                            </p:attrNameLst>
                                          </p:cBhvr>
                                          <p:to>
                                            <p:strVal val="visible"/>
                                          </p:to>
                                        </p:set>
                                        <p:anim calcmode="lin" valueType="num" p14:bounceEnd="72000">
                                          <p:cBhvr additive="base">
                                            <p:cTn id="11" dur="2500" fill="hold"/>
                                            <p:tgtEl>
                                              <p:spTgt spid="33"/>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33"/>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2000">
                                      <p:stCondLst>
                                        <p:cond delay="0"/>
                                      </p:stCondLst>
                                      <p:childTnLst>
                                        <p:set>
                                          <p:cBhvr>
                                            <p:cTn id="14" dur="1" fill="hold">
                                              <p:stCondLst>
                                                <p:cond delay="0"/>
                                              </p:stCondLst>
                                            </p:cTn>
                                            <p:tgtEl>
                                              <p:spTgt spid="36"/>
                                            </p:tgtEl>
                                            <p:attrNameLst>
                                              <p:attrName>style.visibility</p:attrName>
                                            </p:attrNameLst>
                                          </p:cBhvr>
                                          <p:to>
                                            <p:strVal val="visible"/>
                                          </p:to>
                                        </p:set>
                                        <p:anim calcmode="lin" valueType="num" p14:bounceEnd="72000">
                                          <p:cBhvr additive="base">
                                            <p:cTn id="15" dur="2250" fill="hold"/>
                                            <p:tgtEl>
                                              <p:spTgt spid="36"/>
                                            </p:tgtEl>
                                            <p:attrNameLst>
                                              <p:attrName>ppt_x</p:attrName>
                                            </p:attrNameLst>
                                          </p:cBhvr>
                                          <p:tavLst>
                                            <p:tav tm="0">
                                              <p:val>
                                                <p:strVal val="#ppt_x"/>
                                              </p:val>
                                            </p:tav>
                                            <p:tav tm="100000">
                                              <p:val>
                                                <p:strVal val="#ppt_x"/>
                                              </p:val>
                                            </p:tav>
                                          </p:tavLst>
                                        </p:anim>
                                        <p:anim calcmode="lin" valueType="num" p14:bounceEnd="72000">
                                          <p:cBhvr additive="base">
                                            <p:cTn id="16" dur="2250" fill="hold"/>
                                            <p:tgtEl>
                                              <p:spTgt spid="36"/>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72000">
                                      <p:stCondLst>
                                        <p:cond delay="0"/>
                                      </p:stCondLst>
                                      <p:childTnLst>
                                        <p:set>
                                          <p:cBhvr>
                                            <p:cTn id="18" dur="1" fill="hold">
                                              <p:stCondLst>
                                                <p:cond delay="0"/>
                                              </p:stCondLst>
                                            </p:cTn>
                                            <p:tgtEl>
                                              <p:spTgt spid="37"/>
                                            </p:tgtEl>
                                            <p:attrNameLst>
                                              <p:attrName>style.visibility</p:attrName>
                                            </p:attrNameLst>
                                          </p:cBhvr>
                                          <p:to>
                                            <p:strVal val="visible"/>
                                          </p:to>
                                        </p:set>
                                        <p:anim calcmode="lin" valueType="num" p14:bounceEnd="72000">
                                          <p:cBhvr additive="base">
                                            <p:cTn id="19" dur="2000" fill="hold"/>
                                            <p:tgtEl>
                                              <p:spTgt spid="37"/>
                                            </p:tgtEl>
                                            <p:attrNameLst>
                                              <p:attrName>ppt_x</p:attrName>
                                            </p:attrNameLst>
                                          </p:cBhvr>
                                          <p:tavLst>
                                            <p:tav tm="0">
                                              <p:val>
                                                <p:strVal val="#ppt_x"/>
                                              </p:val>
                                            </p:tav>
                                            <p:tav tm="100000">
                                              <p:val>
                                                <p:strVal val="#ppt_x"/>
                                              </p:val>
                                            </p:tav>
                                          </p:tavLst>
                                        </p:anim>
                                        <p:anim calcmode="lin" valueType="num" p14:bounceEnd="72000">
                                          <p:cBhvr additive="base">
                                            <p:cTn id="20" dur="2000" fill="hold"/>
                                            <p:tgtEl>
                                              <p:spTgt spid="37"/>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72000">
                                      <p:stCondLst>
                                        <p:cond delay="200"/>
                                      </p:stCondLst>
                                      <p:childTnLst>
                                        <p:set>
                                          <p:cBhvr>
                                            <p:cTn id="22" dur="1" fill="hold">
                                              <p:stCondLst>
                                                <p:cond delay="0"/>
                                              </p:stCondLst>
                                            </p:cTn>
                                            <p:tgtEl>
                                              <p:spTgt spid="8"/>
                                            </p:tgtEl>
                                            <p:attrNameLst>
                                              <p:attrName>style.visibility</p:attrName>
                                            </p:attrNameLst>
                                          </p:cBhvr>
                                          <p:to>
                                            <p:strVal val="visible"/>
                                          </p:to>
                                        </p:set>
                                        <p:anim calcmode="lin" valueType="num" p14:bounceEnd="72000">
                                          <p:cBhvr additive="base">
                                            <p:cTn id="23" dur="2500" fill="hold"/>
                                            <p:tgtEl>
                                              <p:spTgt spid="8"/>
                                            </p:tgtEl>
                                            <p:attrNameLst>
                                              <p:attrName>ppt_x</p:attrName>
                                            </p:attrNameLst>
                                          </p:cBhvr>
                                          <p:tavLst>
                                            <p:tav tm="0">
                                              <p:val>
                                                <p:strVal val="#ppt_x"/>
                                              </p:val>
                                            </p:tav>
                                            <p:tav tm="100000">
                                              <p:val>
                                                <p:strVal val="#ppt_x"/>
                                              </p:val>
                                            </p:tav>
                                          </p:tavLst>
                                        </p:anim>
                                        <p:anim calcmode="lin" valueType="num" p14:bounceEnd="72000">
                                          <p:cBhvr additive="base">
                                            <p:cTn id="24" dur="2500" fill="hold"/>
                                            <p:tgtEl>
                                              <p:spTgt spid="8"/>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14:presetBounceEnd="72000">
                                      <p:stCondLst>
                                        <p:cond delay="200"/>
                                      </p:stCondLst>
                                      <p:childTnLst>
                                        <p:set>
                                          <p:cBhvr>
                                            <p:cTn id="26" dur="1" fill="hold">
                                              <p:stCondLst>
                                                <p:cond delay="0"/>
                                              </p:stCondLst>
                                            </p:cTn>
                                            <p:tgtEl>
                                              <p:spTgt spid="44"/>
                                            </p:tgtEl>
                                            <p:attrNameLst>
                                              <p:attrName>style.visibility</p:attrName>
                                            </p:attrNameLst>
                                          </p:cBhvr>
                                          <p:to>
                                            <p:strVal val="visible"/>
                                          </p:to>
                                        </p:set>
                                        <p:anim calcmode="lin" valueType="num" p14:bounceEnd="72000">
                                          <p:cBhvr additive="base">
                                            <p:cTn id="27" dur="2500" fill="hold"/>
                                            <p:tgtEl>
                                              <p:spTgt spid="44"/>
                                            </p:tgtEl>
                                            <p:attrNameLst>
                                              <p:attrName>ppt_x</p:attrName>
                                            </p:attrNameLst>
                                          </p:cBhvr>
                                          <p:tavLst>
                                            <p:tav tm="0">
                                              <p:val>
                                                <p:strVal val="#ppt_x"/>
                                              </p:val>
                                            </p:tav>
                                            <p:tav tm="100000">
                                              <p:val>
                                                <p:strVal val="#ppt_x"/>
                                              </p:val>
                                            </p:tav>
                                          </p:tavLst>
                                        </p:anim>
                                        <p:anim calcmode="lin" valueType="num" p14:bounceEnd="72000">
                                          <p:cBhvr additive="base">
                                            <p:cTn id="28" dur="2500" fill="hold"/>
                                            <p:tgtEl>
                                              <p:spTgt spid="44"/>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72000">
                                      <p:stCondLst>
                                        <p:cond delay="200"/>
                                      </p:stCondLst>
                                      <p:childTnLst>
                                        <p:set>
                                          <p:cBhvr>
                                            <p:cTn id="30" dur="1" fill="hold">
                                              <p:stCondLst>
                                                <p:cond delay="0"/>
                                              </p:stCondLst>
                                            </p:cTn>
                                            <p:tgtEl>
                                              <p:spTgt spid="43"/>
                                            </p:tgtEl>
                                            <p:attrNameLst>
                                              <p:attrName>style.visibility</p:attrName>
                                            </p:attrNameLst>
                                          </p:cBhvr>
                                          <p:to>
                                            <p:strVal val="visible"/>
                                          </p:to>
                                        </p:set>
                                        <p:anim calcmode="lin" valueType="num" p14:bounceEnd="72000">
                                          <p:cBhvr additive="base">
                                            <p:cTn id="31" dur="2500" fill="hold"/>
                                            <p:tgtEl>
                                              <p:spTgt spid="43"/>
                                            </p:tgtEl>
                                            <p:attrNameLst>
                                              <p:attrName>ppt_x</p:attrName>
                                            </p:attrNameLst>
                                          </p:cBhvr>
                                          <p:tavLst>
                                            <p:tav tm="0">
                                              <p:val>
                                                <p:strVal val="#ppt_x"/>
                                              </p:val>
                                            </p:tav>
                                            <p:tav tm="100000">
                                              <p:val>
                                                <p:strVal val="#ppt_x"/>
                                              </p:val>
                                            </p:tav>
                                          </p:tavLst>
                                        </p:anim>
                                        <p:anim calcmode="lin" valueType="num" p14:bounceEnd="72000">
                                          <p:cBhvr additive="base">
                                            <p:cTn id="32" dur="2500" fill="hold"/>
                                            <p:tgtEl>
                                              <p:spTgt spid="43"/>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14:presetBounceEnd="72000">
                                      <p:stCondLst>
                                        <p:cond delay="200"/>
                                      </p:stCondLst>
                                      <p:childTnLst>
                                        <p:set>
                                          <p:cBhvr>
                                            <p:cTn id="34" dur="1" fill="hold">
                                              <p:stCondLst>
                                                <p:cond delay="0"/>
                                              </p:stCondLst>
                                            </p:cTn>
                                            <p:tgtEl>
                                              <p:spTgt spid="48"/>
                                            </p:tgtEl>
                                            <p:attrNameLst>
                                              <p:attrName>style.visibility</p:attrName>
                                            </p:attrNameLst>
                                          </p:cBhvr>
                                          <p:to>
                                            <p:strVal val="visible"/>
                                          </p:to>
                                        </p:set>
                                        <p:anim calcmode="lin" valueType="num" p14:bounceEnd="72000">
                                          <p:cBhvr additive="base">
                                            <p:cTn id="35" dur="2500" fill="hold"/>
                                            <p:tgtEl>
                                              <p:spTgt spid="48"/>
                                            </p:tgtEl>
                                            <p:attrNameLst>
                                              <p:attrName>ppt_x</p:attrName>
                                            </p:attrNameLst>
                                          </p:cBhvr>
                                          <p:tavLst>
                                            <p:tav tm="0">
                                              <p:val>
                                                <p:strVal val="#ppt_x"/>
                                              </p:val>
                                            </p:tav>
                                            <p:tav tm="100000">
                                              <p:val>
                                                <p:strVal val="#ppt_x"/>
                                              </p:val>
                                            </p:tav>
                                          </p:tavLst>
                                        </p:anim>
                                        <p:anim calcmode="lin" valueType="num" p14:bounceEnd="72000">
                                          <p:cBhvr additive="base">
                                            <p:cTn id="36" dur="2500" fill="hold"/>
                                            <p:tgtEl>
                                              <p:spTgt spid="48"/>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14:presetBounceEnd="72000">
                                      <p:stCondLst>
                                        <p:cond delay="300"/>
                                      </p:stCondLst>
                                      <p:childTnLst>
                                        <p:set>
                                          <p:cBhvr>
                                            <p:cTn id="38" dur="1" fill="hold">
                                              <p:stCondLst>
                                                <p:cond delay="0"/>
                                              </p:stCondLst>
                                            </p:cTn>
                                            <p:tgtEl>
                                              <p:spTgt spid="38"/>
                                            </p:tgtEl>
                                            <p:attrNameLst>
                                              <p:attrName>style.visibility</p:attrName>
                                            </p:attrNameLst>
                                          </p:cBhvr>
                                          <p:to>
                                            <p:strVal val="visible"/>
                                          </p:to>
                                        </p:set>
                                        <p:anim calcmode="lin" valueType="num" p14:bounceEnd="72000">
                                          <p:cBhvr additive="base">
                                            <p:cTn id="39" dur="2500" fill="hold"/>
                                            <p:tgtEl>
                                              <p:spTgt spid="38"/>
                                            </p:tgtEl>
                                            <p:attrNameLst>
                                              <p:attrName>ppt_x</p:attrName>
                                            </p:attrNameLst>
                                          </p:cBhvr>
                                          <p:tavLst>
                                            <p:tav tm="0">
                                              <p:val>
                                                <p:strVal val="#ppt_x"/>
                                              </p:val>
                                            </p:tav>
                                            <p:tav tm="100000">
                                              <p:val>
                                                <p:strVal val="#ppt_x"/>
                                              </p:val>
                                            </p:tav>
                                          </p:tavLst>
                                        </p:anim>
                                        <p:anim calcmode="lin" valueType="num" p14:bounceEnd="72000">
                                          <p:cBhvr additive="base">
                                            <p:cTn id="40" dur="2500" fill="hold"/>
                                            <p:tgtEl>
                                              <p:spTgt spid="38"/>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14:presetBounceEnd="72000">
                                      <p:stCondLst>
                                        <p:cond delay="300"/>
                                      </p:stCondLst>
                                      <p:childTnLst>
                                        <p:set>
                                          <p:cBhvr>
                                            <p:cTn id="42" dur="1" fill="hold">
                                              <p:stCondLst>
                                                <p:cond delay="0"/>
                                              </p:stCondLst>
                                            </p:cTn>
                                            <p:tgtEl>
                                              <p:spTgt spid="5"/>
                                            </p:tgtEl>
                                            <p:attrNameLst>
                                              <p:attrName>style.visibility</p:attrName>
                                            </p:attrNameLst>
                                          </p:cBhvr>
                                          <p:to>
                                            <p:strVal val="visible"/>
                                          </p:to>
                                        </p:set>
                                        <p:anim calcmode="lin" valueType="num" p14:bounceEnd="72000">
                                          <p:cBhvr additive="base">
                                            <p:cTn id="43" dur="2500" fill="hold"/>
                                            <p:tgtEl>
                                              <p:spTgt spid="5"/>
                                            </p:tgtEl>
                                            <p:attrNameLst>
                                              <p:attrName>ppt_x</p:attrName>
                                            </p:attrNameLst>
                                          </p:cBhvr>
                                          <p:tavLst>
                                            <p:tav tm="0">
                                              <p:val>
                                                <p:strVal val="#ppt_x"/>
                                              </p:val>
                                            </p:tav>
                                            <p:tav tm="100000">
                                              <p:val>
                                                <p:strVal val="#ppt_x"/>
                                              </p:val>
                                            </p:tav>
                                          </p:tavLst>
                                        </p:anim>
                                        <p:anim calcmode="lin" valueType="num" p14:bounceEnd="72000">
                                          <p:cBhvr additive="base">
                                            <p:cTn id="44" dur="2500" fill="hold"/>
                                            <p:tgtEl>
                                              <p:spTgt spid="5"/>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14:presetBounceEnd="72000">
                                      <p:stCondLst>
                                        <p:cond delay="300"/>
                                      </p:stCondLst>
                                      <p:childTnLst>
                                        <p:set>
                                          <p:cBhvr>
                                            <p:cTn id="46" dur="1" fill="hold">
                                              <p:stCondLst>
                                                <p:cond delay="0"/>
                                              </p:stCondLst>
                                            </p:cTn>
                                            <p:tgtEl>
                                              <p:spTgt spid="32"/>
                                            </p:tgtEl>
                                            <p:attrNameLst>
                                              <p:attrName>style.visibility</p:attrName>
                                            </p:attrNameLst>
                                          </p:cBhvr>
                                          <p:to>
                                            <p:strVal val="visible"/>
                                          </p:to>
                                        </p:set>
                                        <p:anim calcmode="lin" valueType="num" p14:bounceEnd="72000">
                                          <p:cBhvr additive="base">
                                            <p:cTn id="47" dur="2500" fill="hold"/>
                                            <p:tgtEl>
                                              <p:spTgt spid="32"/>
                                            </p:tgtEl>
                                            <p:attrNameLst>
                                              <p:attrName>ppt_x</p:attrName>
                                            </p:attrNameLst>
                                          </p:cBhvr>
                                          <p:tavLst>
                                            <p:tav tm="0">
                                              <p:val>
                                                <p:strVal val="#ppt_x"/>
                                              </p:val>
                                            </p:tav>
                                            <p:tav tm="100000">
                                              <p:val>
                                                <p:strVal val="#ppt_x"/>
                                              </p:val>
                                            </p:tav>
                                          </p:tavLst>
                                        </p:anim>
                                        <p:anim calcmode="lin" valueType="num" p14:bounceEnd="72000">
                                          <p:cBhvr additive="base">
                                            <p:cTn id="48" dur="2500" fill="hold"/>
                                            <p:tgtEl>
                                              <p:spTgt spid="32"/>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14:presetBounceEnd="72000">
                                      <p:stCondLst>
                                        <p:cond delay="300"/>
                                      </p:stCondLst>
                                      <p:childTnLst>
                                        <p:set>
                                          <p:cBhvr>
                                            <p:cTn id="50" dur="1" fill="hold">
                                              <p:stCondLst>
                                                <p:cond delay="0"/>
                                              </p:stCondLst>
                                            </p:cTn>
                                            <p:tgtEl>
                                              <p:spTgt spid="41"/>
                                            </p:tgtEl>
                                            <p:attrNameLst>
                                              <p:attrName>style.visibility</p:attrName>
                                            </p:attrNameLst>
                                          </p:cBhvr>
                                          <p:to>
                                            <p:strVal val="visible"/>
                                          </p:to>
                                        </p:set>
                                        <p:anim calcmode="lin" valueType="num" p14:bounceEnd="72000">
                                          <p:cBhvr additive="base">
                                            <p:cTn id="51" dur="2500" fill="hold"/>
                                            <p:tgtEl>
                                              <p:spTgt spid="41"/>
                                            </p:tgtEl>
                                            <p:attrNameLst>
                                              <p:attrName>ppt_x</p:attrName>
                                            </p:attrNameLst>
                                          </p:cBhvr>
                                          <p:tavLst>
                                            <p:tav tm="0">
                                              <p:val>
                                                <p:strVal val="#ppt_x"/>
                                              </p:val>
                                            </p:tav>
                                            <p:tav tm="100000">
                                              <p:val>
                                                <p:strVal val="#ppt_x"/>
                                              </p:val>
                                            </p:tav>
                                          </p:tavLst>
                                        </p:anim>
                                        <p:anim calcmode="lin" valueType="num" p14:bounceEnd="72000">
                                          <p:cBhvr additive="base">
                                            <p:cTn id="52" dur="2500" fill="hold"/>
                                            <p:tgtEl>
                                              <p:spTgt spid="41"/>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14:presetBounceEnd="72000">
                                      <p:stCondLst>
                                        <p:cond delay="300"/>
                                      </p:stCondLst>
                                      <p:childTnLst>
                                        <p:set>
                                          <p:cBhvr>
                                            <p:cTn id="54" dur="1" fill="hold">
                                              <p:stCondLst>
                                                <p:cond delay="0"/>
                                              </p:stCondLst>
                                            </p:cTn>
                                            <p:tgtEl>
                                              <p:spTgt spid="40"/>
                                            </p:tgtEl>
                                            <p:attrNameLst>
                                              <p:attrName>style.visibility</p:attrName>
                                            </p:attrNameLst>
                                          </p:cBhvr>
                                          <p:to>
                                            <p:strVal val="visible"/>
                                          </p:to>
                                        </p:set>
                                        <p:anim calcmode="lin" valueType="num" p14:bounceEnd="72000">
                                          <p:cBhvr additive="base">
                                            <p:cTn id="55" dur="2500" fill="hold"/>
                                            <p:tgtEl>
                                              <p:spTgt spid="40"/>
                                            </p:tgtEl>
                                            <p:attrNameLst>
                                              <p:attrName>ppt_x</p:attrName>
                                            </p:attrNameLst>
                                          </p:cBhvr>
                                          <p:tavLst>
                                            <p:tav tm="0">
                                              <p:val>
                                                <p:strVal val="#ppt_x"/>
                                              </p:val>
                                            </p:tav>
                                            <p:tav tm="100000">
                                              <p:val>
                                                <p:strVal val="#ppt_x"/>
                                              </p:val>
                                            </p:tav>
                                          </p:tavLst>
                                        </p:anim>
                                        <p:anim calcmode="lin" valueType="num" p14:bounceEnd="72000">
                                          <p:cBhvr additive="base">
                                            <p:cTn id="56" dur="2500" fill="hold"/>
                                            <p:tgtEl>
                                              <p:spTgt spid="40"/>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14:presetBounceEnd="72000">
                                      <p:stCondLst>
                                        <p:cond delay="300"/>
                                      </p:stCondLst>
                                      <p:childTnLst>
                                        <p:set>
                                          <p:cBhvr>
                                            <p:cTn id="58" dur="1" fill="hold">
                                              <p:stCondLst>
                                                <p:cond delay="0"/>
                                              </p:stCondLst>
                                            </p:cTn>
                                            <p:tgtEl>
                                              <p:spTgt spid="42"/>
                                            </p:tgtEl>
                                            <p:attrNameLst>
                                              <p:attrName>style.visibility</p:attrName>
                                            </p:attrNameLst>
                                          </p:cBhvr>
                                          <p:to>
                                            <p:strVal val="visible"/>
                                          </p:to>
                                        </p:set>
                                        <p:anim calcmode="lin" valueType="num" p14:bounceEnd="72000">
                                          <p:cBhvr additive="base">
                                            <p:cTn id="59" dur="2500" fill="hold"/>
                                            <p:tgtEl>
                                              <p:spTgt spid="42"/>
                                            </p:tgtEl>
                                            <p:attrNameLst>
                                              <p:attrName>ppt_x</p:attrName>
                                            </p:attrNameLst>
                                          </p:cBhvr>
                                          <p:tavLst>
                                            <p:tav tm="0">
                                              <p:val>
                                                <p:strVal val="#ppt_x"/>
                                              </p:val>
                                            </p:tav>
                                            <p:tav tm="100000">
                                              <p:val>
                                                <p:strVal val="#ppt_x"/>
                                              </p:val>
                                            </p:tav>
                                          </p:tavLst>
                                        </p:anim>
                                        <p:anim calcmode="lin" valueType="num" p14:bounceEnd="72000">
                                          <p:cBhvr additive="base">
                                            <p:cTn id="60" dur="2500" fill="hold"/>
                                            <p:tgtEl>
                                              <p:spTgt spid="42"/>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14:presetBounceEnd="72000">
                                      <p:stCondLst>
                                        <p:cond delay="300"/>
                                      </p:stCondLst>
                                      <p:childTnLst>
                                        <p:set>
                                          <p:cBhvr>
                                            <p:cTn id="62" dur="1" fill="hold">
                                              <p:stCondLst>
                                                <p:cond delay="0"/>
                                              </p:stCondLst>
                                            </p:cTn>
                                            <p:tgtEl>
                                              <p:spTgt spid="50"/>
                                            </p:tgtEl>
                                            <p:attrNameLst>
                                              <p:attrName>style.visibility</p:attrName>
                                            </p:attrNameLst>
                                          </p:cBhvr>
                                          <p:to>
                                            <p:strVal val="visible"/>
                                          </p:to>
                                        </p:set>
                                        <p:anim calcmode="lin" valueType="num" p14:bounceEnd="72000">
                                          <p:cBhvr additive="base">
                                            <p:cTn id="63" dur="2500" fill="hold"/>
                                            <p:tgtEl>
                                              <p:spTgt spid="50"/>
                                            </p:tgtEl>
                                            <p:attrNameLst>
                                              <p:attrName>ppt_x</p:attrName>
                                            </p:attrNameLst>
                                          </p:cBhvr>
                                          <p:tavLst>
                                            <p:tav tm="0">
                                              <p:val>
                                                <p:strVal val="#ppt_x"/>
                                              </p:val>
                                            </p:tav>
                                            <p:tav tm="100000">
                                              <p:val>
                                                <p:strVal val="#ppt_x"/>
                                              </p:val>
                                            </p:tav>
                                          </p:tavLst>
                                        </p:anim>
                                        <p:anim calcmode="lin" valueType="num" p14:bounceEnd="72000">
                                          <p:cBhvr additive="base">
                                            <p:cTn id="64" dur="2500" fill="hold"/>
                                            <p:tgtEl>
                                              <p:spTgt spid="5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5" grpId="0" animBg="1"/>
          <p:bldP spid="6" grpId="0" animBg="1"/>
          <p:bldP spid="36" grpId="0"/>
          <p:bldP spid="37" grpId="0"/>
          <p:bldP spid="38" grpId="0"/>
          <p:bldP spid="40" grpId="0"/>
          <p:bldP spid="41" grpId="0"/>
          <p:bldP spid="42" grpId="0"/>
          <p:bldP spid="44" grpId="0"/>
          <p:bldP spid="50"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2500" fill="hold"/>
                                            <p:tgtEl>
                                              <p:spTgt spid="6"/>
                                            </p:tgtEl>
                                            <p:attrNameLst>
                                              <p:attrName>ppt_x</p:attrName>
                                            </p:attrNameLst>
                                          </p:cBhvr>
                                          <p:tavLst>
                                            <p:tav tm="0">
                                              <p:val>
                                                <p:strVal val="#ppt_x"/>
                                              </p:val>
                                            </p:tav>
                                            <p:tav tm="100000">
                                              <p:val>
                                                <p:strVal val="#ppt_x"/>
                                              </p:val>
                                            </p:tav>
                                          </p:tavLst>
                                        </p:anim>
                                        <p:anim calcmode="lin" valueType="num">
                                          <p:cBhvr additive="base">
                                            <p:cTn id="8" dur="25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3"/>
                                            </p:tgtEl>
                                            <p:attrNameLst>
                                              <p:attrName>style.visibility</p:attrName>
                                            </p:attrNameLst>
                                          </p:cBhvr>
                                          <p:to>
                                            <p:strVal val="visible"/>
                                          </p:to>
                                        </p:set>
                                        <p:anim calcmode="lin" valueType="num">
                                          <p:cBhvr additive="base">
                                            <p:cTn id="11" dur="2500" fill="hold"/>
                                            <p:tgtEl>
                                              <p:spTgt spid="33"/>
                                            </p:tgtEl>
                                            <p:attrNameLst>
                                              <p:attrName>ppt_x</p:attrName>
                                            </p:attrNameLst>
                                          </p:cBhvr>
                                          <p:tavLst>
                                            <p:tav tm="0">
                                              <p:val>
                                                <p:strVal val="#ppt_x"/>
                                              </p:val>
                                            </p:tav>
                                            <p:tav tm="100000">
                                              <p:val>
                                                <p:strVal val="#ppt_x"/>
                                              </p:val>
                                            </p:tav>
                                          </p:tavLst>
                                        </p:anim>
                                        <p:anim calcmode="lin" valueType="num">
                                          <p:cBhvr additive="base">
                                            <p:cTn id="12" dur="2500" fill="hold"/>
                                            <p:tgtEl>
                                              <p:spTgt spid="33"/>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36"/>
                                            </p:tgtEl>
                                            <p:attrNameLst>
                                              <p:attrName>style.visibility</p:attrName>
                                            </p:attrNameLst>
                                          </p:cBhvr>
                                          <p:to>
                                            <p:strVal val="visible"/>
                                          </p:to>
                                        </p:set>
                                        <p:anim calcmode="lin" valueType="num">
                                          <p:cBhvr additive="base">
                                            <p:cTn id="15" dur="2250" fill="hold"/>
                                            <p:tgtEl>
                                              <p:spTgt spid="36"/>
                                            </p:tgtEl>
                                            <p:attrNameLst>
                                              <p:attrName>ppt_x</p:attrName>
                                            </p:attrNameLst>
                                          </p:cBhvr>
                                          <p:tavLst>
                                            <p:tav tm="0">
                                              <p:val>
                                                <p:strVal val="#ppt_x"/>
                                              </p:val>
                                            </p:tav>
                                            <p:tav tm="100000">
                                              <p:val>
                                                <p:strVal val="#ppt_x"/>
                                              </p:val>
                                            </p:tav>
                                          </p:tavLst>
                                        </p:anim>
                                        <p:anim calcmode="lin" valueType="num">
                                          <p:cBhvr additive="base">
                                            <p:cTn id="16" dur="2250" fill="hold"/>
                                            <p:tgtEl>
                                              <p:spTgt spid="36"/>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37"/>
                                            </p:tgtEl>
                                            <p:attrNameLst>
                                              <p:attrName>style.visibility</p:attrName>
                                            </p:attrNameLst>
                                          </p:cBhvr>
                                          <p:to>
                                            <p:strVal val="visible"/>
                                          </p:to>
                                        </p:set>
                                        <p:anim calcmode="lin" valueType="num">
                                          <p:cBhvr additive="base">
                                            <p:cTn id="19" dur="2000" fill="hold"/>
                                            <p:tgtEl>
                                              <p:spTgt spid="37"/>
                                            </p:tgtEl>
                                            <p:attrNameLst>
                                              <p:attrName>ppt_x</p:attrName>
                                            </p:attrNameLst>
                                          </p:cBhvr>
                                          <p:tavLst>
                                            <p:tav tm="0">
                                              <p:val>
                                                <p:strVal val="#ppt_x"/>
                                              </p:val>
                                            </p:tav>
                                            <p:tav tm="100000">
                                              <p:val>
                                                <p:strVal val="#ppt_x"/>
                                              </p:val>
                                            </p:tav>
                                          </p:tavLst>
                                        </p:anim>
                                        <p:anim calcmode="lin" valueType="num">
                                          <p:cBhvr additive="base">
                                            <p:cTn id="20" dur="2000" fill="hold"/>
                                            <p:tgtEl>
                                              <p:spTgt spid="37"/>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200"/>
                                      </p:stCondLst>
                                      <p:childTnLst>
                                        <p:set>
                                          <p:cBhvr>
                                            <p:cTn id="22" dur="1" fill="hold">
                                              <p:stCondLst>
                                                <p:cond delay="0"/>
                                              </p:stCondLst>
                                            </p:cTn>
                                            <p:tgtEl>
                                              <p:spTgt spid="8"/>
                                            </p:tgtEl>
                                            <p:attrNameLst>
                                              <p:attrName>style.visibility</p:attrName>
                                            </p:attrNameLst>
                                          </p:cBhvr>
                                          <p:to>
                                            <p:strVal val="visible"/>
                                          </p:to>
                                        </p:set>
                                        <p:anim calcmode="lin" valueType="num">
                                          <p:cBhvr additive="base">
                                            <p:cTn id="23" dur="2500" fill="hold"/>
                                            <p:tgtEl>
                                              <p:spTgt spid="8"/>
                                            </p:tgtEl>
                                            <p:attrNameLst>
                                              <p:attrName>ppt_x</p:attrName>
                                            </p:attrNameLst>
                                          </p:cBhvr>
                                          <p:tavLst>
                                            <p:tav tm="0">
                                              <p:val>
                                                <p:strVal val="#ppt_x"/>
                                              </p:val>
                                            </p:tav>
                                            <p:tav tm="100000">
                                              <p:val>
                                                <p:strVal val="#ppt_x"/>
                                              </p:val>
                                            </p:tav>
                                          </p:tavLst>
                                        </p:anim>
                                        <p:anim calcmode="lin" valueType="num">
                                          <p:cBhvr additive="base">
                                            <p:cTn id="24" dur="2500" fill="hold"/>
                                            <p:tgtEl>
                                              <p:spTgt spid="8"/>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200"/>
                                      </p:stCondLst>
                                      <p:childTnLst>
                                        <p:set>
                                          <p:cBhvr>
                                            <p:cTn id="26" dur="1" fill="hold">
                                              <p:stCondLst>
                                                <p:cond delay="0"/>
                                              </p:stCondLst>
                                            </p:cTn>
                                            <p:tgtEl>
                                              <p:spTgt spid="44"/>
                                            </p:tgtEl>
                                            <p:attrNameLst>
                                              <p:attrName>style.visibility</p:attrName>
                                            </p:attrNameLst>
                                          </p:cBhvr>
                                          <p:to>
                                            <p:strVal val="visible"/>
                                          </p:to>
                                        </p:set>
                                        <p:anim calcmode="lin" valueType="num">
                                          <p:cBhvr additive="base">
                                            <p:cTn id="27" dur="2500" fill="hold"/>
                                            <p:tgtEl>
                                              <p:spTgt spid="44"/>
                                            </p:tgtEl>
                                            <p:attrNameLst>
                                              <p:attrName>ppt_x</p:attrName>
                                            </p:attrNameLst>
                                          </p:cBhvr>
                                          <p:tavLst>
                                            <p:tav tm="0">
                                              <p:val>
                                                <p:strVal val="#ppt_x"/>
                                              </p:val>
                                            </p:tav>
                                            <p:tav tm="100000">
                                              <p:val>
                                                <p:strVal val="#ppt_x"/>
                                              </p:val>
                                            </p:tav>
                                          </p:tavLst>
                                        </p:anim>
                                        <p:anim calcmode="lin" valueType="num">
                                          <p:cBhvr additive="base">
                                            <p:cTn id="28" dur="2500" fill="hold"/>
                                            <p:tgtEl>
                                              <p:spTgt spid="44"/>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200"/>
                                      </p:stCondLst>
                                      <p:childTnLst>
                                        <p:set>
                                          <p:cBhvr>
                                            <p:cTn id="30" dur="1" fill="hold">
                                              <p:stCondLst>
                                                <p:cond delay="0"/>
                                              </p:stCondLst>
                                            </p:cTn>
                                            <p:tgtEl>
                                              <p:spTgt spid="43"/>
                                            </p:tgtEl>
                                            <p:attrNameLst>
                                              <p:attrName>style.visibility</p:attrName>
                                            </p:attrNameLst>
                                          </p:cBhvr>
                                          <p:to>
                                            <p:strVal val="visible"/>
                                          </p:to>
                                        </p:set>
                                        <p:anim calcmode="lin" valueType="num">
                                          <p:cBhvr additive="base">
                                            <p:cTn id="31" dur="2500" fill="hold"/>
                                            <p:tgtEl>
                                              <p:spTgt spid="43"/>
                                            </p:tgtEl>
                                            <p:attrNameLst>
                                              <p:attrName>ppt_x</p:attrName>
                                            </p:attrNameLst>
                                          </p:cBhvr>
                                          <p:tavLst>
                                            <p:tav tm="0">
                                              <p:val>
                                                <p:strVal val="#ppt_x"/>
                                              </p:val>
                                            </p:tav>
                                            <p:tav tm="100000">
                                              <p:val>
                                                <p:strVal val="#ppt_x"/>
                                              </p:val>
                                            </p:tav>
                                          </p:tavLst>
                                        </p:anim>
                                        <p:anim calcmode="lin" valueType="num">
                                          <p:cBhvr additive="base">
                                            <p:cTn id="32" dur="2500" fill="hold"/>
                                            <p:tgtEl>
                                              <p:spTgt spid="43"/>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200"/>
                                      </p:stCondLst>
                                      <p:childTnLst>
                                        <p:set>
                                          <p:cBhvr>
                                            <p:cTn id="34" dur="1" fill="hold">
                                              <p:stCondLst>
                                                <p:cond delay="0"/>
                                              </p:stCondLst>
                                            </p:cTn>
                                            <p:tgtEl>
                                              <p:spTgt spid="48"/>
                                            </p:tgtEl>
                                            <p:attrNameLst>
                                              <p:attrName>style.visibility</p:attrName>
                                            </p:attrNameLst>
                                          </p:cBhvr>
                                          <p:to>
                                            <p:strVal val="visible"/>
                                          </p:to>
                                        </p:set>
                                        <p:anim calcmode="lin" valueType="num">
                                          <p:cBhvr additive="base">
                                            <p:cTn id="35" dur="2500" fill="hold"/>
                                            <p:tgtEl>
                                              <p:spTgt spid="48"/>
                                            </p:tgtEl>
                                            <p:attrNameLst>
                                              <p:attrName>ppt_x</p:attrName>
                                            </p:attrNameLst>
                                          </p:cBhvr>
                                          <p:tavLst>
                                            <p:tav tm="0">
                                              <p:val>
                                                <p:strVal val="#ppt_x"/>
                                              </p:val>
                                            </p:tav>
                                            <p:tav tm="100000">
                                              <p:val>
                                                <p:strVal val="#ppt_x"/>
                                              </p:val>
                                            </p:tav>
                                          </p:tavLst>
                                        </p:anim>
                                        <p:anim calcmode="lin" valueType="num">
                                          <p:cBhvr additive="base">
                                            <p:cTn id="36" dur="2500" fill="hold"/>
                                            <p:tgtEl>
                                              <p:spTgt spid="48"/>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300"/>
                                      </p:stCondLst>
                                      <p:childTnLst>
                                        <p:set>
                                          <p:cBhvr>
                                            <p:cTn id="38" dur="1" fill="hold">
                                              <p:stCondLst>
                                                <p:cond delay="0"/>
                                              </p:stCondLst>
                                            </p:cTn>
                                            <p:tgtEl>
                                              <p:spTgt spid="38"/>
                                            </p:tgtEl>
                                            <p:attrNameLst>
                                              <p:attrName>style.visibility</p:attrName>
                                            </p:attrNameLst>
                                          </p:cBhvr>
                                          <p:to>
                                            <p:strVal val="visible"/>
                                          </p:to>
                                        </p:set>
                                        <p:anim calcmode="lin" valueType="num">
                                          <p:cBhvr additive="base">
                                            <p:cTn id="39" dur="2500" fill="hold"/>
                                            <p:tgtEl>
                                              <p:spTgt spid="38"/>
                                            </p:tgtEl>
                                            <p:attrNameLst>
                                              <p:attrName>ppt_x</p:attrName>
                                            </p:attrNameLst>
                                          </p:cBhvr>
                                          <p:tavLst>
                                            <p:tav tm="0">
                                              <p:val>
                                                <p:strVal val="#ppt_x"/>
                                              </p:val>
                                            </p:tav>
                                            <p:tav tm="100000">
                                              <p:val>
                                                <p:strVal val="#ppt_x"/>
                                              </p:val>
                                            </p:tav>
                                          </p:tavLst>
                                        </p:anim>
                                        <p:anim calcmode="lin" valueType="num">
                                          <p:cBhvr additive="base">
                                            <p:cTn id="40" dur="2500" fill="hold"/>
                                            <p:tgtEl>
                                              <p:spTgt spid="38"/>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300"/>
                                      </p:stCondLst>
                                      <p:childTnLst>
                                        <p:set>
                                          <p:cBhvr>
                                            <p:cTn id="42" dur="1" fill="hold">
                                              <p:stCondLst>
                                                <p:cond delay="0"/>
                                              </p:stCondLst>
                                            </p:cTn>
                                            <p:tgtEl>
                                              <p:spTgt spid="5"/>
                                            </p:tgtEl>
                                            <p:attrNameLst>
                                              <p:attrName>style.visibility</p:attrName>
                                            </p:attrNameLst>
                                          </p:cBhvr>
                                          <p:to>
                                            <p:strVal val="visible"/>
                                          </p:to>
                                        </p:set>
                                        <p:anim calcmode="lin" valueType="num">
                                          <p:cBhvr additive="base">
                                            <p:cTn id="43" dur="2500" fill="hold"/>
                                            <p:tgtEl>
                                              <p:spTgt spid="5"/>
                                            </p:tgtEl>
                                            <p:attrNameLst>
                                              <p:attrName>ppt_x</p:attrName>
                                            </p:attrNameLst>
                                          </p:cBhvr>
                                          <p:tavLst>
                                            <p:tav tm="0">
                                              <p:val>
                                                <p:strVal val="#ppt_x"/>
                                              </p:val>
                                            </p:tav>
                                            <p:tav tm="100000">
                                              <p:val>
                                                <p:strVal val="#ppt_x"/>
                                              </p:val>
                                            </p:tav>
                                          </p:tavLst>
                                        </p:anim>
                                        <p:anim calcmode="lin" valueType="num">
                                          <p:cBhvr additive="base">
                                            <p:cTn id="44" dur="2500" fill="hold"/>
                                            <p:tgtEl>
                                              <p:spTgt spid="5"/>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300"/>
                                      </p:stCondLst>
                                      <p:childTnLst>
                                        <p:set>
                                          <p:cBhvr>
                                            <p:cTn id="46" dur="1" fill="hold">
                                              <p:stCondLst>
                                                <p:cond delay="0"/>
                                              </p:stCondLst>
                                            </p:cTn>
                                            <p:tgtEl>
                                              <p:spTgt spid="32"/>
                                            </p:tgtEl>
                                            <p:attrNameLst>
                                              <p:attrName>style.visibility</p:attrName>
                                            </p:attrNameLst>
                                          </p:cBhvr>
                                          <p:to>
                                            <p:strVal val="visible"/>
                                          </p:to>
                                        </p:set>
                                        <p:anim calcmode="lin" valueType="num">
                                          <p:cBhvr additive="base">
                                            <p:cTn id="47" dur="2500" fill="hold"/>
                                            <p:tgtEl>
                                              <p:spTgt spid="32"/>
                                            </p:tgtEl>
                                            <p:attrNameLst>
                                              <p:attrName>ppt_x</p:attrName>
                                            </p:attrNameLst>
                                          </p:cBhvr>
                                          <p:tavLst>
                                            <p:tav tm="0">
                                              <p:val>
                                                <p:strVal val="#ppt_x"/>
                                              </p:val>
                                            </p:tav>
                                            <p:tav tm="100000">
                                              <p:val>
                                                <p:strVal val="#ppt_x"/>
                                              </p:val>
                                            </p:tav>
                                          </p:tavLst>
                                        </p:anim>
                                        <p:anim calcmode="lin" valueType="num">
                                          <p:cBhvr additive="base">
                                            <p:cTn id="48" dur="2500" fill="hold"/>
                                            <p:tgtEl>
                                              <p:spTgt spid="32"/>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300"/>
                                      </p:stCondLst>
                                      <p:childTnLst>
                                        <p:set>
                                          <p:cBhvr>
                                            <p:cTn id="50" dur="1" fill="hold">
                                              <p:stCondLst>
                                                <p:cond delay="0"/>
                                              </p:stCondLst>
                                            </p:cTn>
                                            <p:tgtEl>
                                              <p:spTgt spid="41"/>
                                            </p:tgtEl>
                                            <p:attrNameLst>
                                              <p:attrName>style.visibility</p:attrName>
                                            </p:attrNameLst>
                                          </p:cBhvr>
                                          <p:to>
                                            <p:strVal val="visible"/>
                                          </p:to>
                                        </p:set>
                                        <p:anim calcmode="lin" valueType="num">
                                          <p:cBhvr additive="base">
                                            <p:cTn id="51" dur="2500" fill="hold"/>
                                            <p:tgtEl>
                                              <p:spTgt spid="41"/>
                                            </p:tgtEl>
                                            <p:attrNameLst>
                                              <p:attrName>ppt_x</p:attrName>
                                            </p:attrNameLst>
                                          </p:cBhvr>
                                          <p:tavLst>
                                            <p:tav tm="0">
                                              <p:val>
                                                <p:strVal val="#ppt_x"/>
                                              </p:val>
                                            </p:tav>
                                            <p:tav tm="100000">
                                              <p:val>
                                                <p:strVal val="#ppt_x"/>
                                              </p:val>
                                            </p:tav>
                                          </p:tavLst>
                                        </p:anim>
                                        <p:anim calcmode="lin" valueType="num">
                                          <p:cBhvr additive="base">
                                            <p:cTn id="52" dur="2500" fill="hold"/>
                                            <p:tgtEl>
                                              <p:spTgt spid="41"/>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300"/>
                                      </p:stCondLst>
                                      <p:childTnLst>
                                        <p:set>
                                          <p:cBhvr>
                                            <p:cTn id="54" dur="1" fill="hold">
                                              <p:stCondLst>
                                                <p:cond delay="0"/>
                                              </p:stCondLst>
                                            </p:cTn>
                                            <p:tgtEl>
                                              <p:spTgt spid="40"/>
                                            </p:tgtEl>
                                            <p:attrNameLst>
                                              <p:attrName>style.visibility</p:attrName>
                                            </p:attrNameLst>
                                          </p:cBhvr>
                                          <p:to>
                                            <p:strVal val="visible"/>
                                          </p:to>
                                        </p:set>
                                        <p:anim calcmode="lin" valueType="num">
                                          <p:cBhvr additive="base">
                                            <p:cTn id="55" dur="2500" fill="hold"/>
                                            <p:tgtEl>
                                              <p:spTgt spid="40"/>
                                            </p:tgtEl>
                                            <p:attrNameLst>
                                              <p:attrName>ppt_x</p:attrName>
                                            </p:attrNameLst>
                                          </p:cBhvr>
                                          <p:tavLst>
                                            <p:tav tm="0">
                                              <p:val>
                                                <p:strVal val="#ppt_x"/>
                                              </p:val>
                                            </p:tav>
                                            <p:tav tm="100000">
                                              <p:val>
                                                <p:strVal val="#ppt_x"/>
                                              </p:val>
                                            </p:tav>
                                          </p:tavLst>
                                        </p:anim>
                                        <p:anim calcmode="lin" valueType="num">
                                          <p:cBhvr additive="base">
                                            <p:cTn id="56" dur="2500" fill="hold"/>
                                            <p:tgtEl>
                                              <p:spTgt spid="40"/>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300"/>
                                      </p:stCondLst>
                                      <p:childTnLst>
                                        <p:set>
                                          <p:cBhvr>
                                            <p:cTn id="58" dur="1" fill="hold">
                                              <p:stCondLst>
                                                <p:cond delay="0"/>
                                              </p:stCondLst>
                                            </p:cTn>
                                            <p:tgtEl>
                                              <p:spTgt spid="42"/>
                                            </p:tgtEl>
                                            <p:attrNameLst>
                                              <p:attrName>style.visibility</p:attrName>
                                            </p:attrNameLst>
                                          </p:cBhvr>
                                          <p:to>
                                            <p:strVal val="visible"/>
                                          </p:to>
                                        </p:set>
                                        <p:anim calcmode="lin" valueType="num">
                                          <p:cBhvr additive="base">
                                            <p:cTn id="59" dur="2500" fill="hold"/>
                                            <p:tgtEl>
                                              <p:spTgt spid="42"/>
                                            </p:tgtEl>
                                            <p:attrNameLst>
                                              <p:attrName>ppt_x</p:attrName>
                                            </p:attrNameLst>
                                          </p:cBhvr>
                                          <p:tavLst>
                                            <p:tav tm="0">
                                              <p:val>
                                                <p:strVal val="#ppt_x"/>
                                              </p:val>
                                            </p:tav>
                                            <p:tav tm="100000">
                                              <p:val>
                                                <p:strVal val="#ppt_x"/>
                                              </p:val>
                                            </p:tav>
                                          </p:tavLst>
                                        </p:anim>
                                        <p:anim calcmode="lin" valueType="num">
                                          <p:cBhvr additive="base">
                                            <p:cTn id="60" dur="2500" fill="hold"/>
                                            <p:tgtEl>
                                              <p:spTgt spid="42"/>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300"/>
                                      </p:stCondLst>
                                      <p:childTnLst>
                                        <p:set>
                                          <p:cBhvr>
                                            <p:cTn id="62" dur="1" fill="hold">
                                              <p:stCondLst>
                                                <p:cond delay="0"/>
                                              </p:stCondLst>
                                            </p:cTn>
                                            <p:tgtEl>
                                              <p:spTgt spid="50"/>
                                            </p:tgtEl>
                                            <p:attrNameLst>
                                              <p:attrName>style.visibility</p:attrName>
                                            </p:attrNameLst>
                                          </p:cBhvr>
                                          <p:to>
                                            <p:strVal val="visible"/>
                                          </p:to>
                                        </p:set>
                                        <p:anim calcmode="lin" valueType="num">
                                          <p:cBhvr additive="base">
                                            <p:cTn id="63" dur="2500" fill="hold"/>
                                            <p:tgtEl>
                                              <p:spTgt spid="50"/>
                                            </p:tgtEl>
                                            <p:attrNameLst>
                                              <p:attrName>ppt_x</p:attrName>
                                            </p:attrNameLst>
                                          </p:cBhvr>
                                          <p:tavLst>
                                            <p:tav tm="0">
                                              <p:val>
                                                <p:strVal val="#ppt_x"/>
                                              </p:val>
                                            </p:tav>
                                            <p:tav tm="100000">
                                              <p:val>
                                                <p:strVal val="#ppt_x"/>
                                              </p:val>
                                            </p:tav>
                                          </p:tavLst>
                                        </p:anim>
                                        <p:anim calcmode="lin" valueType="num">
                                          <p:cBhvr additive="base">
                                            <p:cTn id="64" dur="2500" fill="hold"/>
                                            <p:tgtEl>
                                              <p:spTgt spid="5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5" grpId="0" animBg="1"/>
          <p:bldP spid="6" grpId="0" animBg="1"/>
          <p:bldP spid="36" grpId="0"/>
          <p:bldP spid="37" grpId="0"/>
          <p:bldP spid="38" grpId="0"/>
          <p:bldP spid="40" grpId="0"/>
          <p:bldP spid="41" grpId="0"/>
          <p:bldP spid="42" grpId="0"/>
          <p:bldP spid="44" grpId="0"/>
          <p:bldP spid="50" grpId="0"/>
        </p:bldLst>
      </p:timing>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6" name="Group 55">
            <a:extLst>
              <a:ext uri="{FF2B5EF4-FFF2-40B4-BE49-F238E27FC236}">
                <a16:creationId xmlns:a16="http://schemas.microsoft.com/office/drawing/2014/main" id="{5893C8C6-EEFB-4C43-A57D-8A8A34207FBE}"/>
              </a:ext>
            </a:extLst>
          </p:cNvPr>
          <p:cNvGrpSpPr/>
          <p:nvPr/>
        </p:nvGrpSpPr>
        <p:grpSpPr>
          <a:xfrm>
            <a:off x="5092860" y="1295400"/>
            <a:ext cx="17360348" cy="11087100"/>
            <a:chOff x="5092860" y="1295400"/>
            <a:chExt cx="17360348" cy="11087100"/>
          </a:xfrm>
        </p:grpSpPr>
        <p:cxnSp>
          <p:nvCxnSpPr>
            <p:cNvPr id="10" name="Straight Connector 9">
              <a:extLst>
                <a:ext uri="{FF2B5EF4-FFF2-40B4-BE49-F238E27FC236}">
                  <a16:creationId xmlns:a16="http://schemas.microsoft.com/office/drawing/2014/main" id="{A3E5821B-7104-491D-9E57-F206B5589ABE}"/>
                </a:ext>
              </a:extLst>
            </p:cNvPr>
            <p:cNvCxnSpPr/>
            <p:nvPr/>
          </p:nvCxnSpPr>
          <p:spPr>
            <a:xfrm>
              <a:off x="5092860"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BF0BAC6C-A0F0-4CC9-A4FF-911F7EF4BD14}"/>
                </a:ext>
              </a:extLst>
            </p:cNvPr>
            <p:cNvCxnSpPr/>
            <p:nvPr/>
          </p:nvCxnSpPr>
          <p:spPr>
            <a:xfrm>
              <a:off x="6006563"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634C8807-E640-4A48-93C7-1C61C1E0A2D7}"/>
                </a:ext>
              </a:extLst>
            </p:cNvPr>
            <p:cNvCxnSpPr/>
            <p:nvPr/>
          </p:nvCxnSpPr>
          <p:spPr>
            <a:xfrm>
              <a:off x="6920266"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705F8A8-CADB-4C59-8F64-5A54D73598F3}"/>
                </a:ext>
              </a:extLst>
            </p:cNvPr>
            <p:cNvCxnSpPr/>
            <p:nvPr/>
          </p:nvCxnSpPr>
          <p:spPr>
            <a:xfrm>
              <a:off x="7833969"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E920E93-62AD-4791-AC1E-6439CA277B85}"/>
                </a:ext>
              </a:extLst>
            </p:cNvPr>
            <p:cNvCxnSpPr/>
            <p:nvPr/>
          </p:nvCxnSpPr>
          <p:spPr>
            <a:xfrm>
              <a:off x="8747672"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BE5774A4-5C0D-41B1-93E9-014E0A13803E}"/>
                </a:ext>
              </a:extLst>
            </p:cNvPr>
            <p:cNvCxnSpPr/>
            <p:nvPr/>
          </p:nvCxnSpPr>
          <p:spPr>
            <a:xfrm>
              <a:off x="9661375"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378673A5-77C1-4F3C-88B1-61DEA99480EE}"/>
                </a:ext>
              </a:extLst>
            </p:cNvPr>
            <p:cNvCxnSpPr/>
            <p:nvPr/>
          </p:nvCxnSpPr>
          <p:spPr>
            <a:xfrm>
              <a:off x="10575078"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981276B3-C4A4-43FF-971D-ED2880CAE27F}"/>
                </a:ext>
              </a:extLst>
            </p:cNvPr>
            <p:cNvCxnSpPr/>
            <p:nvPr/>
          </p:nvCxnSpPr>
          <p:spPr>
            <a:xfrm>
              <a:off x="11488781"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9BD29EFE-098E-4D59-A18C-D6BF1E1E0A2D}"/>
                </a:ext>
              </a:extLst>
            </p:cNvPr>
            <p:cNvCxnSpPr/>
            <p:nvPr/>
          </p:nvCxnSpPr>
          <p:spPr>
            <a:xfrm>
              <a:off x="12402484"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43D8C519-7399-413F-A943-D1FA7F1D45AB}"/>
                </a:ext>
              </a:extLst>
            </p:cNvPr>
            <p:cNvCxnSpPr/>
            <p:nvPr/>
          </p:nvCxnSpPr>
          <p:spPr>
            <a:xfrm>
              <a:off x="13316187"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FABBBDD-DE0D-4B41-A72E-6AC18BEF7E11}"/>
                </a:ext>
              </a:extLst>
            </p:cNvPr>
            <p:cNvCxnSpPr/>
            <p:nvPr/>
          </p:nvCxnSpPr>
          <p:spPr>
            <a:xfrm>
              <a:off x="14229890"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04C69BB7-8EBB-478C-893B-180D727E3C4B}"/>
                </a:ext>
              </a:extLst>
            </p:cNvPr>
            <p:cNvCxnSpPr/>
            <p:nvPr/>
          </p:nvCxnSpPr>
          <p:spPr>
            <a:xfrm>
              <a:off x="15143593"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24E46342-8FAD-4C6C-9CBA-36FACB9DE374}"/>
                </a:ext>
              </a:extLst>
            </p:cNvPr>
            <p:cNvCxnSpPr/>
            <p:nvPr/>
          </p:nvCxnSpPr>
          <p:spPr>
            <a:xfrm>
              <a:off x="16057296"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345D37AF-376E-4A69-8F7F-BCD371DC24D4}"/>
                </a:ext>
              </a:extLst>
            </p:cNvPr>
            <p:cNvCxnSpPr/>
            <p:nvPr/>
          </p:nvCxnSpPr>
          <p:spPr>
            <a:xfrm>
              <a:off x="16970999"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133B848E-90BB-4BEE-8FBF-606435AEF259}"/>
                </a:ext>
              </a:extLst>
            </p:cNvPr>
            <p:cNvCxnSpPr/>
            <p:nvPr/>
          </p:nvCxnSpPr>
          <p:spPr>
            <a:xfrm>
              <a:off x="18798405"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DE4BDDF9-5E61-4DC7-A5B0-73A07C0D6935}"/>
                </a:ext>
              </a:extLst>
            </p:cNvPr>
            <p:cNvCxnSpPr/>
            <p:nvPr/>
          </p:nvCxnSpPr>
          <p:spPr>
            <a:xfrm>
              <a:off x="17884702" y="13335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42DA897C-49A4-4FDF-885E-446D8A265968}"/>
                </a:ext>
              </a:extLst>
            </p:cNvPr>
            <p:cNvCxnSpPr/>
            <p:nvPr/>
          </p:nvCxnSpPr>
          <p:spPr>
            <a:xfrm>
              <a:off x="19712108"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94CCE229-C539-4B3B-AE36-8AFF410EB3F1}"/>
                </a:ext>
              </a:extLst>
            </p:cNvPr>
            <p:cNvCxnSpPr/>
            <p:nvPr/>
          </p:nvCxnSpPr>
          <p:spPr>
            <a:xfrm>
              <a:off x="20625811"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BBA7919E-D082-4DB5-8229-0E6449273C3A}"/>
                </a:ext>
              </a:extLst>
            </p:cNvPr>
            <p:cNvCxnSpPr/>
            <p:nvPr/>
          </p:nvCxnSpPr>
          <p:spPr>
            <a:xfrm>
              <a:off x="22453208"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81BD17D2-5BCE-4AF2-9F95-9B8EC9EDF749}"/>
                </a:ext>
              </a:extLst>
            </p:cNvPr>
            <p:cNvCxnSpPr/>
            <p:nvPr/>
          </p:nvCxnSpPr>
          <p:spPr>
            <a:xfrm>
              <a:off x="21539514" y="13335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grpSp>
      <p:sp>
        <p:nvSpPr>
          <p:cNvPr id="7" name="Rectangle: Top Corners Rounded 6">
            <a:extLst>
              <a:ext uri="{FF2B5EF4-FFF2-40B4-BE49-F238E27FC236}">
                <a16:creationId xmlns:a16="http://schemas.microsoft.com/office/drawing/2014/main" id="{4BA01752-534D-41F2-84FF-406D7C1D4C76}"/>
              </a:ext>
            </a:extLst>
          </p:cNvPr>
          <p:cNvSpPr/>
          <p:nvPr/>
        </p:nvSpPr>
        <p:spPr>
          <a:xfrm rot="5400000" flipV="1">
            <a:off x="11990973" y="-5335590"/>
            <a:ext cx="405232" cy="24387179"/>
          </a:xfrm>
          <a:prstGeom prst="round2SameRect">
            <a:avLst>
              <a:gd name="adj1" fmla="val 0"/>
              <a:gd name="adj2" fmla="val 0"/>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a:extLst>
              <a:ext uri="{FF2B5EF4-FFF2-40B4-BE49-F238E27FC236}">
                <a16:creationId xmlns:a16="http://schemas.microsoft.com/office/drawing/2014/main" id="{8CB15961-BBBC-46B6-ADDC-7A31835D6AF7}"/>
              </a:ext>
            </a:extLst>
          </p:cNvPr>
          <p:cNvSpPr txBox="1"/>
          <p:nvPr/>
        </p:nvSpPr>
        <p:spPr>
          <a:xfrm>
            <a:off x="2893882" y="6449936"/>
            <a:ext cx="19929606" cy="610680"/>
          </a:xfrm>
          <a:prstGeom prst="rect">
            <a:avLst/>
          </a:prstGeom>
          <a:noFill/>
        </p:spPr>
        <p:txBody>
          <a:bodyPr wrap="square" rtlCol="0">
            <a:spAutoFit/>
          </a:bodyPr>
          <a:lstStyle/>
          <a:p>
            <a:pPr algn="r">
              <a:lnSpc>
                <a:spcPct val="200000"/>
              </a:lnSpc>
            </a:pPr>
            <a:r>
              <a:rPr lang="en-US" sz="2000" b="1">
                <a:solidFill>
                  <a:schemeClr val="bg1">
                    <a:alpha val="58000"/>
                  </a:schemeClr>
                </a:solidFill>
                <a:latin typeface="+mj-lt"/>
              </a:rPr>
              <a:t>2000	2001	2002	2003	2004	2005	2006	2007	2008	2009	2010	2011	2012	2013	2014	2015	2016	2017	2018	2019</a:t>
            </a:r>
          </a:p>
        </p:txBody>
      </p:sp>
      <p:grpSp>
        <p:nvGrpSpPr>
          <p:cNvPr id="48" name="Group 47">
            <a:extLst>
              <a:ext uri="{FF2B5EF4-FFF2-40B4-BE49-F238E27FC236}">
                <a16:creationId xmlns:a16="http://schemas.microsoft.com/office/drawing/2014/main" id="{F95F4C9D-EF93-47AE-965F-31C7A842BDEA}"/>
              </a:ext>
            </a:extLst>
          </p:cNvPr>
          <p:cNvGrpSpPr/>
          <p:nvPr/>
        </p:nvGrpSpPr>
        <p:grpSpPr>
          <a:xfrm>
            <a:off x="5092860" y="1669774"/>
            <a:ext cx="17360321" cy="4634409"/>
            <a:chOff x="5092860" y="1669774"/>
            <a:chExt cx="17360321" cy="4634409"/>
          </a:xfrm>
        </p:grpSpPr>
        <p:sp>
          <p:nvSpPr>
            <p:cNvPr id="42" name="Rectangle 41">
              <a:extLst>
                <a:ext uri="{FF2B5EF4-FFF2-40B4-BE49-F238E27FC236}">
                  <a16:creationId xmlns:a16="http://schemas.microsoft.com/office/drawing/2014/main" id="{460D5F87-2462-4DBC-AD87-BCD5833D6E77}"/>
                </a:ext>
              </a:extLst>
            </p:cNvPr>
            <p:cNvSpPr/>
            <p:nvPr/>
          </p:nvSpPr>
          <p:spPr>
            <a:xfrm>
              <a:off x="5092860" y="1669774"/>
              <a:ext cx="17360321" cy="424070"/>
            </a:xfrm>
            <a:prstGeom prst="rect">
              <a:avLst/>
            </a:prstGeom>
            <a:solidFill>
              <a:schemeClr val="tx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a:extLst>
                <a:ext uri="{FF2B5EF4-FFF2-40B4-BE49-F238E27FC236}">
                  <a16:creationId xmlns:a16="http://schemas.microsoft.com/office/drawing/2014/main" id="{6B0F92CF-06F3-448C-B81D-90A89296DD03}"/>
                </a:ext>
              </a:extLst>
            </p:cNvPr>
            <p:cNvSpPr/>
            <p:nvPr/>
          </p:nvSpPr>
          <p:spPr>
            <a:xfrm>
              <a:off x="5092860" y="2511842"/>
              <a:ext cx="17360321" cy="424070"/>
            </a:xfrm>
            <a:prstGeom prst="rect">
              <a:avLst/>
            </a:prstGeom>
            <a:solidFill>
              <a:schemeClr val="tx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ectangle 43">
              <a:extLst>
                <a:ext uri="{FF2B5EF4-FFF2-40B4-BE49-F238E27FC236}">
                  <a16:creationId xmlns:a16="http://schemas.microsoft.com/office/drawing/2014/main" id="{1C4ABBB7-617A-4C6C-BD65-00780D430EB8}"/>
                </a:ext>
              </a:extLst>
            </p:cNvPr>
            <p:cNvSpPr/>
            <p:nvPr/>
          </p:nvSpPr>
          <p:spPr>
            <a:xfrm>
              <a:off x="5092860" y="3353910"/>
              <a:ext cx="17360321" cy="424070"/>
            </a:xfrm>
            <a:prstGeom prst="rect">
              <a:avLst/>
            </a:prstGeom>
            <a:solidFill>
              <a:schemeClr val="tx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Rectangle 44">
              <a:extLst>
                <a:ext uri="{FF2B5EF4-FFF2-40B4-BE49-F238E27FC236}">
                  <a16:creationId xmlns:a16="http://schemas.microsoft.com/office/drawing/2014/main" id="{DD1F499A-E8BC-469E-BFA0-546A972D9AE6}"/>
                </a:ext>
              </a:extLst>
            </p:cNvPr>
            <p:cNvSpPr/>
            <p:nvPr/>
          </p:nvSpPr>
          <p:spPr>
            <a:xfrm>
              <a:off x="5092860" y="4195978"/>
              <a:ext cx="17360321" cy="424070"/>
            </a:xfrm>
            <a:prstGeom prst="rect">
              <a:avLst/>
            </a:prstGeom>
            <a:solidFill>
              <a:schemeClr val="tx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a:extLst>
                <a:ext uri="{FF2B5EF4-FFF2-40B4-BE49-F238E27FC236}">
                  <a16:creationId xmlns:a16="http://schemas.microsoft.com/office/drawing/2014/main" id="{62BBCB29-8ABF-4630-BA93-1A6282A62D9A}"/>
                </a:ext>
              </a:extLst>
            </p:cNvPr>
            <p:cNvSpPr/>
            <p:nvPr/>
          </p:nvSpPr>
          <p:spPr>
            <a:xfrm>
              <a:off x="5092860" y="5038046"/>
              <a:ext cx="17360321" cy="424070"/>
            </a:xfrm>
            <a:prstGeom prst="rect">
              <a:avLst/>
            </a:prstGeom>
            <a:solidFill>
              <a:schemeClr val="tx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46">
              <a:extLst>
                <a:ext uri="{FF2B5EF4-FFF2-40B4-BE49-F238E27FC236}">
                  <a16:creationId xmlns:a16="http://schemas.microsoft.com/office/drawing/2014/main" id="{4910BF10-6BD3-4A83-9524-176624F62BBC}"/>
                </a:ext>
              </a:extLst>
            </p:cNvPr>
            <p:cNvSpPr/>
            <p:nvPr/>
          </p:nvSpPr>
          <p:spPr>
            <a:xfrm>
              <a:off x="5092860" y="5880113"/>
              <a:ext cx="17360321" cy="424070"/>
            </a:xfrm>
            <a:prstGeom prst="rect">
              <a:avLst/>
            </a:prstGeom>
            <a:solidFill>
              <a:schemeClr val="tx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9" name="Group 48">
            <a:extLst>
              <a:ext uri="{FF2B5EF4-FFF2-40B4-BE49-F238E27FC236}">
                <a16:creationId xmlns:a16="http://schemas.microsoft.com/office/drawing/2014/main" id="{8B51E8FD-0EE8-471B-84B7-1C1923E73AE3}"/>
              </a:ext>
            </a:extLst>
          </p:cNvPr>
          <p:cNvGrpSpPr/>
          <p:nvPr/>
        </p:nvGrpSpPr>
        <p:grpSpPr>
          <a:xfrm>
            <a:off x="5092860" y="7404353"/>
            <a:ext cx="17360321" cy="4634409"/>
            <a:chOff x="5092860" y="1669774"/>
            <a:chExt cx="17360321" cy="4634409"/>
          </a:xfrm>
        </p:grpSpPr>
        <p:sp>
          <p:nvSpPr>
            <p:cNvPr id="50" name="Rectangle 49">
              <a:extLst>
                <a:ext uri="{FF2B5EF4-FFF2-40B4-BE49-F238E27FC236}">
                  <a16:creationId xmlns:a16="http://schemas.microsoft.com/office/drawing/2014/main" id="{22E30FFE-DC12-4693-881E-D38590EBAF3E}"/>
                </a:ext>
              </a:extLst>
            </p:cNvPr>
            <p:cNvSpPr/>
            <p:nvPr/>
          </p:nvSpPr>
          <p:spPr>
            <a:xfrm>
              <a:off x="5092860" y="1669774"/>
              <a:ext cx="17360321" cy="424070"/>
            </a:xfrm>
            <a:prstGeom prst="rect">
              <a:avLst/>
            </a:prstGeom>
            <a:solidFill>
              <a:schemeClr val="tx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Rectangle 50">
              <a:extLst>
                <a:ext uri="{FF2B5EF4-FFF2-40B4-BE49-F238E27FC236}">
                  <a16:creationId xmlns:a16="http://schemas.microsoft.com/office/drawing/2014/main" id="{62823365-30CB-445E-B7CB-9C50E979A648}"/>
                </a:ext>
              </a:extLst>
            </p:cNvPr>
            <p:cNvSpPr/>
            <p:nvPr/>
          </p:nvSpPr>
          <p:spPr>
            <a:xfrm>
              <a:off x="5092860" y="2511842"/>
              <a:ext cx="17360321" cy="424070"/>
            </a:xfrm>
            <a:prstGeom prst="rect">
              <a:avLst/>
            </a:prstGeom>
            <a:solidFill>
              <a:schemeClr val="tx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Rectangle 51">
              <a:extLst>
                <a:ext uri="{FF2B5EF4-FFF2-40B4-BE49-F238E27FC236}">
                  <a16:creationId xmlns:a16="http://schemas.microsoft.com/office/drawing/2014/main" id="{4AFFF44C-F8C4-491A-9043-17436B6E19B9}"/>
                </a:ext>
              </a:extLst>
            </p:cNvPr>
            <p:cNvSpPr/>
            <p:nvPr/>
          </p:nvSpPr>
          <p:spPr>
            <a:xfrm>
              <a:off x="5092860" y="3353910"/>
              <a:ext cx="17360321" cy="424070"/>
            </a:xfrm>
            <a:prstGeom prst="rect">
              <a:avLst/>
            </a:prstGeom>
            <a:solidFill>
              <a:schemeClr val="tx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Rectangle 52">
              <a:extLst>
                <a:ext uri="{FF2B5EF4-FFF2-40B4-BE49-F238E27FC236}">
                  <a16:creationId xmlns:a16="http://schemas.microsoft.com/office/drawing/2014/main" id="{45443621-8F17-41D2-A8C0-F2832567B0EA}"/>
                </a:ext>
              </a:extLst>
            </p:cNvPr>
            <p:cNvSpPr/>
            <p:nvPr/>
          </p:nvSpPr>
          <p:spPr>
            <a:xfrm>
              <a:off x="5092860" y="4195978"/>
              <a:ext cx="17360321" cy="424070"/>
            </a:xfrm>
            <a:prstGeom prst="rect">
              <a:avLst/>
            </a:prstGeom>
            <a:solidFill>
              <a:schemeClr val="tx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Rectangle 53">
              <a:extLst>
                <a:ext uri="{FF2B5EF4-FFF2-40B4-BE49-F238E27FC236}">
                  <a16:creationId xmlns:a16="http://schemas.microsoft.com/office/drawing/2014/main" id="{1AF96414-4D48-4855-9228-B57B6D63F8D6}"/>
                </a:ext>
              </a:extLst>
            </p:cNvPr>
            <p:cNvSpPr/>
            <p:nvPr/>
          </p:nvSpPr>
          <p:spPr>
            <a:xfrm>
              <a:off x="5092860" y="5038046"/>
              <a:ext cx="17360321" cy="424070"/>
            </a:xfrm>
            <a:prstGeom prst="rect">
              <a:avLst/>
            </a:prstGeom>
            <a:solidFill>
              <a:schemeClr val="tx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Rectangle 54">
              <a:extLst>
                <a:ext uri="{FF2B5EF4-FFF2-40B4-BE49-F238E27FC236}">
                  <a16:creationId xmlns:a16="http://schemas.microsoft.com/office/drawing/2014/main" id="{1F15B785-CCE4-475E-8BA7-926F4456D345}"/>
                </a:ext>
              </a:extLst>
            </p:cNvPr>
            <p:cNvSpPr/>
            <p:nvPr/>
          </p:nvSpPr>
          <p:spPr>
            <a:xfrm>
              <a:off x="5092860" y="5880113"/>
              <a:ext cx="17360321" cy="424070"/>
            </a:xfrm>
            <a:prstGeom prst="rect">
              <a:avLst/>
            </a:prstGeom>
            <a:solidFill>
              <a:schemeClr val="tx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8" name="TextBox 57">
            <a:extLst>
              <a:ext uri="{FF2B5EF4-FFF2-40B4-BE49-F238E27FC236}">
                <a16:creationId xmlns:a16="http://schemas.microsoft.com/office/drawing/2014/main" id="{A05584E6-8D48-4530-925E-C75574DB0BEB}"/>
              </a:ext>
            </a:extLst>
          </p:cNvPr>
          <p:cNvSpPr txBox="1"/>
          <p:nvPr/>
        </p:nvSpPr>
        <p:spPr>
          <a:xfrm>
            <a:off x="3013908" y="1669774"/>
            <a:ext cx="1745478" cy="369332"/>
          </a:xfrm>
          <a:prstGeom prst="rect">
            <a:avLst/>
          </a:prstGeom>
          <a:noFill/>
        </p:spPr>
        <p:txBody>
          <a:bodyPr wrap="none" rtlCol="0">
            <a:spAutoFit/>
          </a:bodyPr>
          <a:lstStyle/>
          <a:p>
            <a:pPr algn="l"/>
            <a:r>
              <a:rPr lang="en-US"/>
              <a:t>Project Name 01</a:t>
            </a:r>
          </a:p>
        </p:txBody>
      </p:sp>
      <p:sp>
        <p:nvSpPr>
          <p:cNvPr id="59" name="TextBox 58">
            <a:extLst>
              <a:ext uri="{FF2B5EF4-FFF2-40B4-BE49-F238E27FC236}">
                <a16:creationId xmlns:a16="http://schemas.microsoft.com/office/drawing/2014/main" id="{2EBEAE35-80DA-4041-A034-D273F26BA49A}"/>
              </a:ext>
            </a:extLst>
          </p:cNvPr>
          <p:cNvSpPr txBox="1"/>
          <p:nvPr/>
        </p:nvSpPr>
        <p:spPr>
          <a:xfrm>
            <a:off x="3013908" y="2510203"/>
            <a:ext cx="1745478" cy="369332"/>
          </a:xfrm>
          <a:prstGeom prst="rect">
            <a:avLst/>
          </a:prstGeom>
          <a:noFill/>
        </p:spPr>
        <p:txBody>
          <a:bodyPr wrap="none" rtlCol="0">
            <a:spAutoFit/>
          </a:bodyPr>
          <a:lstStyle/>
          <a:p>
            <a:pPr algn="l"/>
            <a:r>
              <a:rPr lang="en-US"/>
              <a:t>Project Name 02</a:t>
            </a:r>
          </a:p>
        </p:txBody>
      </p:sp>
      <p:sp>
        <p:nvSpPr>
          <p:cNvPr id="60" name="TextBox 59">
            <a:extLst>
              <a:ext uri="{FF2B5EF4-FFF2-40B4-BE49-F238E27FC236}">
                <a16:creationId xmlns:a16="http://schemas.microsoft.com/office/drawing/2014/main" id="{6F8CCDF9-E4DB-455F-A0DC-38E8B8948562}"/>
              </a:ext>
            </a:extLst>
          </p:cNvPr>
          <p:cNvSpPr txBox="1"/>
          <p:nvPr/>
        </p:nvSpPr>
        <p:spPr>
          <a:xfrm>
            <a:off x="3013908" y="3350632"/>
            <a:ext cx="1745478" cy="369332"/>
          </a:xfrm>
          <a:prstGeom prst="rect">
            <a:avLst/>
          </a:prstGeom>
          <a:noFill/>
        </p:spPr>
        <p:txBody>
          <a:bodyPr wrap="none" rtlCol="0">
            <a:spAutoFit/>
          </a:bodyPr>
          <a:lstStyle/>
          <a:p>
            <a:pPr algn="l"/>
            <a:r>
              <a:rPr lang="en-US"/>
              <a:t>Project Name 03</a:t>
            </a:r>
          </a:p>
        </p:txBody>
      </p:sp>
      <p:sp>
        <p:nvSpPr>
          <p:cNvPr id="61" name="TextBox 60">
            <a:extLst>
              <a:ext uri="{FF2B5EF4-FFF2-40B4-BE49-F238E27FC236}">
                <a16:creationId xmlns:a16="http://schemas.microsoft.com/office/drawing/2014/main" id="{B67ABA31-166A-4065-900F-1F2C07DC300F}"/>
              </a:ext>
            </a:extLst>
          </p:cNvPr>
          <p:cNvSpPr txBox="1"/>
          <p:nvPr/>
        </p:nvSpPr>
        <p:spPr>
          <a:xfrm>
            <a:off x="3013908" y="4191061"/>
            <a:ext cx="1745478" cy="369332"/>
          </a:xfrm>
          <a:prstGeom prst="rect">
            <a:avLst/>
          </a:prstGeom>
          <a:noFill/>
        </p:spPr>
        <p:txBody>
          <a:bodyPr wrap="none" rtlCol="0">
            <a:spAutoFit/>
          </a:bodyPr>
          <a:lstStyle/>
          <a:p>
            <a:pPr algn="l"/>
            <a:r>
              <a:rPr lang="en-US"/>
              <a:t>Project Name 04</a:t>
            </a:r>
          </a:p>
        </p:txBody>
      </p:sp>
      <p:sp>
        <p:nvSpPr>
          <p:cNvPr id="62" name="TextBox 61">
            <a:extLst>
              <a:ext uri="{FF2B5EF4-FFF2-40B4-BE49-F238E27FC236}">
                <a16:creationId xmlns:a16="http://schemas.microsoft.com/office/drawing/2014/main" id="{014C01AD-29C5-4379-80DD-A4E610F7F689}"/>
              </a:ext>
            </a:extLst>
          </p:cNvPr>
          <p:cNvSpPr txBox="1"/>
          <p:nvPr/>
        </p:nvSpPr>
        <p:spPr>
          <a:xfrm>
            <a:off x="3013908" y="5031490"/>
            <a:ext cx="1745478" cy="369332"/>
          </a:xfrm>
          <a:prstGeom prst="rect">
            <a:avLst/>
          </a:prstGeom>
          <a:noFill/>
        </p:spPr>
        <p:txBody>
          <a:bodyPr wrap="none" rtlCol="0">
            <a:spAutoFit/>
          </a:bodyPr>
          <a:lstStyle/>
          <a:p>
            <a:pPr algn="l"/>
            <a:r>
              <a:rPr lang="en-US"/>
              <a:t>Project Name 05</a:t>
            </a:r>
          </a:p>
        </p:txBody>
      </p:sp>
      <p:sp>
        <p:nvSpPr>
          <p:cNvPr id="63" name="TextBox 62">
            <a:extLst>
              <a:ext uri="{FF2B5EF4-FFF2-40B4-BE49-F238E27FC236}">
                <a16:creationId xmlns:a16="http://schemas.microsoft.com/office/drawing/2014/main" id="{0B6A44A9-AC95-45D0-8459-788DDB2085B4}"/>
              </a:ext>
            </a:extLst>
          </p:cNvPr>
          <p:cNvSpPr txBox="1"/>
          <p:nvPr/>
        </p:nvSpPr>
        <p:spPr>
          <a:xfrm>
            <a:off x="3013908" y="5871917"/>
            <a:ext cx="1745478" cy="369332"/>
          </a:xfrm>
          <a:prstGeom prst="rect">
            <a:avLst/>
          </a:prstGeom>
          <a:noFill/>
        </p:spPr>
        <p:txBody>
          <a:bodyPr wrap="none" rtlCol="0">
            <a:spAutoFit/>
          </a:bodyPr>
          <a:lstStyle/>
          <a:p>
            <a:pPr algn="l"/>
            <a:r>
              <a:rPr lang="en-US"/>
              <a:t>Project Name 06</a:t>
            </a:r>
          </a:p>
        </p:txBody>
      </p:sp>
      <p:sp>
        <p:nvSpPr>
          <p:cNvPr id="64" name="TextBox 63">
            <a:extLst>
              <a:ext uri="{FF2B5EF4-FFF2-40B4-BE49-F238E27FC236}">
                <a16:creationId xmlns:a16="http://schemas.microsoft.com/office/drawing/2014/main" id="{C85BD055-2DE8-4C46-ADE8-1E200B2E9129}"/>
              </a:ext>
            </a:extLst>
          </p:cNvPr>
          <p:cNvSpPr txBox="1"/>
          <p:nvPr/>
        </p:nvSpPr>
        <p:spPr>
          <a:xfrm>
            <a:off x="3013908" y="7412918"/>
            <a:ext cx="1745478" cy="369332"/>
          </a:xfrm>
          <a:prstGeom prst="rect">
            <a:avLst/>
          </a:prstGeom>
          <a:noFill/>
        </p:spPr>
        <p:txBody>
          <a:bodyPr wrap="none" rtlCol="0">
            <a:spAutoFit/>
          </a:bodyPr>
          <a:lstStyle/>
          <a:p>
            <a:pPr algn="l"/>
            <a:r>
              <a:rPr lang="en-US"/>
              <a:t>Project Name 07</a:t>
            </a:r>
          </a:p>
        </p:txBody>
      </p:sp>
      <p:sp>
        <p:nvSpPr>
          <p:cNvPr id="65" name="TextBox 64">
            <a:extLst>
              <a:ext uri="{FF2B5EF4-FFF2-40B4-BE49-F238E27FC236}">
                <a16:creationId xmlns:a16="http://schemas.microsoft.com/office/drawing/2014/main" id="{ADE6F0FB-3F23-4FBC-B192-41D18B927FF1}"/>
              </a:ext>
            </a:extLst>
          </p:cNvPr>
          <p:cNvSpPr txBox="1"/>
          <p:nvPr/>
        </p:nvSpPr>
        <p:spPr>
          <a:xfrm>
            <a:off x="3013908" y="8253347"/>
            <a:ext cx="1745478" cy="369332"/>
          </a:xfrm>
          <a:prstGeom prst="rect">
            <a:avLst/>
          </a:prstGeom>
          <a:noFill/>
        </p:spPr>
        <p:txBody>
          <a:bodyPr wrap="none" rtlCol="0">
            <a:spAutoFit/>
          </a:bodyPr>
          <a:lstStyle/>
          <a:p>
            <a:pPr algn="l"/>
            <a:r>
              <a:rPr lang="en-US"/>
              <a:t>Project Name 08</a:t>
            </a:r>
          </a:p>
        </p:txBody>
      </p:sp>
      <p:sp>
        <p:nvSpPr>
          <p:cNvPr id="66" name="TextBox 65">
            <a:extLst>
              <a:ext uri="{FF2B5EF4-FFF2-40B4-BE49-F238E27FC236}">
                <a16:creationId xmlns:a16="http://schemas.microsoft.com/office/drawing/2014/main" id="{E7E7A86C-E5AB-4635-B87E-238A49C8FEE2}"/>
              </a:ext>
            </a:extLst>
          </p:cNvPr>
          <p:cNvSpPr txBox="1"/>
          <p:nvPr/>
        </p:nvSpPr>
        <p:spPr>
          <a:xfrm>
            <a:off x="3013908" y="9093776"/>
            <a:ext cx="1745478" cy="369332"/>
          </a:xfrm>
          <a:prstGeom prst="rect">
            <a:avLst/>
          </a:prstGeom>
          <a:noFill/>
        </p:spPr>
        <p:txBody>
          <a:bodyPr wrap="none" rtlCol="0">
            <a:spAutoFit/>
          </a:bodyPr>
          <a:lstStyle/>
          <a:p>
            <a:pPr algn="l"/>
            <a:r>
              <a:rPr lang="en-US"/>
              <a:t>Project Name 09</a:t>
            </a:r>
          </a:p>
        </p:txBody>
      </p:sp>
      <p:sp>
        <p:nvSpPr>
          <p:cNvPr id="67" name="TextBox 66">
            <a:extLst>
              <a:ext uri="{FF2B5EF4-FFF2-40B4-BE49-F238E27FC236}">
                <a16:creationId xmlns:a16="http://schemas.microsoft.com/office/drawing/2014/main" id="{85E4D677-350E-4FC2-9BC6-C95143FB0165}"/>
              </a:ext>
            </a:extLst>
          </p:cNvPr>
          <p:cNvSpPr txBox="1"/>
          <p:nvPr/>
        </p:nvSpPr>
        <p:spPr>
          <a:xfrm>
            <a:off x="3013908" y="9934205"/>
            <a:ext cx="1745478" cy="369332"/>
          </a:xfrm>
          <a:prstGeom prst="rect">
            <a:avLst/>
          </a:prstGeom>
          <a:noFill/>
        </p:spPr>
        <p:txBody>
          <a:bodyPr wrap="none" rtlCol="0">
            <a:spAutoFit/>
          </a:bodyPr>
          <a:lstStyle/>
          <a:p>
            <a:pPr algn="l"/>
            <a:r>
              <a:rPr lang="en-US"/>
              <a:t>Project Name 10</a:t>
            </a:r>
          </a:p>
        </p:txBody>
      </p:sp>
      <p:sp>
        <p:nvSpPr>
          <p:cNvPr id="68" name="TextBox 67">
            <a:extLst>
              <a:ext uri="{FF2B5EF4-FFF2-40B4-BE49-F238E27FC236}">
                <a16:creationId xmlns:a16="http://schemas.microsoft.com/office/drawing/2014/main" id="{7F391FD8-C196-43C4-B400-9D2897B4B49B}"/>
              </a:ext>
            </a:extLst>
          </p:cNvPr>
          <p:cNvSpPr txBox="1"/>
          <p:nvPr/>
        </p:nvSpPr>
        <p:spPr>
          <a:xfrm>
            <a:off x="3013908" y="10774634"/>
            <a:ext cx="1745478" cy="369332"/>
          </a:xfrm>
          <a:prstGeom prst="rect">
            <a:avLst/>
          </a:prstGeom>
          <a:noFill/>
        </p:spPr>
        <p:txBody>
          <a:bodyPr wrap="none" rtlCol="0">
            <a:spAutoFit/>
          </a:bodyPr>
          <a:lstStyle/>
          <a:p>
            <a:pPr algn="l"/>
            <a:r>
              <a:rPr lang="en-US"/>
              <a:t>Project Name 11</a:t>
            </a:r>
          </a:p>
        </p:txBody>
      </p:sp>
      <p:sp>
        <p:nvSpPr>
          <p:cNvPr id="69" name="TextBox 68">
            <a:extLst>
              <a:ext uri="{FF2B5EF4-FFF2-40B4-BE49-F238E27FC236}">
                <a16:creationId xmlns:a16="http://schemas.microsoft.com/office/drawing/2014/main" id="{438CFD91-AE42-443D-BEF6-B15410AFBF9D}"/>
              </a:ext>
            </a:extLst>
          </p:cNvPr>
          <p:cNvSpPr txBox="1"/>
          <p:nvPr/>
        </p:nvSpPr>
        <p:spPr>
          <a:xfrm>
            <a:off x="3013908" y="11615061"/>
            <a:ext cx="1745478" cy="369332"/>
          </a:xfrm>
          <a:prstGeom prst="rect">
            <a:avLst/>
          </a:prstGeom>
          <a:noFill/>
        </p:spPr>
        <p:txBody>
          <a:bodyPr wrap="none" rtlCol="0">
            <a:spAutoFit/>
          </a:bodyPr>
          <a:lstStyle/>
          <a:p>
            <a:pPr algn="l"/>
            <a:r>
              <a:rPr lang="en-US"/>
              <a:t>Project Name 12</a:t>
            </a:r>
          </a:p>
        </p:txBody>
      </p:sp>
      <p:cxnSp>
        <p:nvCxnSpPr>
          <p:cNvPr id="73" name="Straight Connector 72">
            <a:extLst>
              <a:ext uri="{FF2B5EF4-FFF2-40B4-BE49-F238E27FC236}">
                <a16:creationId xmlns:a16="http://schemas.microsoft.com/office/drawing/2014/main" id="{37A7DA8B-0012-4E1C-8F07-BD0BE9C0F771}"/>
              </a:ext>
            </a:extLst>
          </p:cNvPr>
          <p:cNvCxnSpPr>
            <a:cxnSpLocks/>
            <a:endCxn id="42" idx="3"/>
          </p:cNvCxnSpPr>
          <p:nvPr/>
        </p:nvCxnSpPr>
        <p:spPr>
          <a:xfrm>
            <a:off x="13365358" y="1881809"/>
            <a:ext cx="9087823" cy="0"/>
          </a:xfrm>
          <a:prstGeom prst="line">
            <a:avLst/>
          </a:prstGeom>
          <a:ln w="215900" cap="rnd"/>
          <a:effectLst>
            <a:outerShdw blurRad="88900" dist="63500" dir="8100000" algn="tr" rotWithShape="0">
              <a:schemeClr val="accent1">
                <a:lumMod val="75000"/>
                <a:alpha val="55000"/>
              </a:schemeClr>
            </a:outerShdw>
          </a:effectLst>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C95B5F85-63B3-4F88-B2F0-6FF700D56976}"/>
              </a:ext>
            </a:extLst>
          </p:cNvPr>
          <p:cNvCxnSpPr>
            <a:cxnSpLocks/>
          </p:cNvCxnSpPr>
          <p:nvPr/>
        </p:nvCxnSpPr>
        <p:spPr>
          <a:xfrm>
            <a:off x="7350108" y="2723877"/>
            <a:ext cx="7412814" cy="0"/>
          </a:xfrm>
          <a:prstGeom prst="line">
            <a:avLst/>
          </a:prstGeom>
          <a:ln w="215900" cap="rnd">
            <a:solidFill>
              <a:schemeClr val="tx2"/>
            </a:solidFill>
          </a:ln>
          <a:effectLst>
            <a:outerShdw blurRad="88900" dist="63500" dir="8100000" algn="tr" rotWithShape="0">
              <a:schemeClr val="accent1">
                <a:lumMod val="75000"/>
                <a:alpha val="55000"/>
              </a:schemeClr>
            </a:outerShdw>
          </a:effectLst>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E4BA5EE3-6C5E-475B-A8C4-6BFE9F6A0603}"/>
              </a:ext>
            </a:extLst>
          </p:cNvPr>
          <p:cNvCxnSpPr>
            <a:cxnSpLocks/>
          </p:cNvCxnSpPr>
          <p:nvPr/>
        </p:nvCxnSpPr>
        <p:spPr>
          <a:xfrm>
            <a:off x="6436405" y="3565945"/>
            <a:ext cx="1713682" cy="0"/>
          </a:xfrm>
          <a:prstGeom prst="line">
            <a:avLst/>
          </a:prstGeom>
          <a:ln w="215900" cap="rnd">
            <a:solidFill>
              <a:schemeClr val="accent4"/>
            </a:solidFill>
          </a:ln>
          <a:effectLst>
            <a:outerShdw blurRad="88900" dist="63500" dir="8100000" algn="tr" rotWithShape="0">
              <a:schemeClr val="accent1">
                <a:lumMod val="75000"/>
                <a:alpha val="55000"/>
              </a:schemeClr>
            </a:outerShdw>
          </a:effectLst>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71C4B30F-706A-434A-88B5-4C24E79E35BF}"/>
              </a:ext>
            </a:extLst>
          </p:cNvPr>
          <p:cNvCxnSpPr>
            <a:cxnSpLocks/>
          </p:cNvCxnSpPr>
          <p:nvPr/>
        </p:nvCxnSpPr>
        <p:spPr>
          <a:xfrm>
            <a:off x="6613916" y="4408013"/>
            <a:ext cx="4186606" cy="0"/>
          </a:xfrm>
          <a:prstGeom prst="line">
            <a:avLst/>
          </a:prstGeom>
          <a:ln w="215900" cap="rnd"/>
          <a:effectLst>
            <a:outerShdw blurRad="88900" dist="63500" dir="8100000" algn="tr" rotWithShape="0">
              <a:schemeClr val="accent1">
                <a:lumMod val="75000"/>
                <a:alpha val="55000"/>
              </a:schemeClr>
            </a:outerShdw>
          </a:effectLst>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id="{DEA7C947-3EEB-418B-9754-7A9F7CC6C2CF}"/>
              </a:ext>
            </a:extLst>
          </p:cNvPr>
          <p:cNvCxnSpPr>
            <a:cxnSpLocks/>
          </p:cNvCxnSpPr>
          <p:nvPr/>
        </p:nvCxnSpPr>
        <p:spPr>
          <a:xfrm>
            <a:off x="7594576" y="5250081"/>
            <a:ext cx="7830954" cy="0"/>
          </a:xfrm>
          <a:prstGeom prst="line">
            <a:avLst/>
          </a:prstGeom>
          <a:ln w="215900" cap="rnd">
            <a:solidFill>
              <a:schemeClr val="accent5"/>
            </a:solidFill>
          </a:ln>
          <a:effectLst>
            <a:outerShdw blurRad="88900" dist="63500" dir="8100000" algn="tr" rotWithShape="0">
              <a:schemeClr val="accent1">
                <a:lumMod val="75000"/>
                <a:alpha val="55000"/>
              </a:schemeClr>
            </a:outerShdw>
          </a:effectLst>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5C164D90-7A6B-4D6F-8A07-232C4241CE5C}"/>
              </a:ext>
            </a:extLst>
          </p:cNvPr>
          <p:cNvCxnSpPr>
            <a:cxnSpLocks/>
          </p:cNvCxnSpPr>
          <p:nvPr/>
        </p:nvCxnSpPr>
        <p:spPr>
          <a:xfrm>
            <a:off x="14521282" y="6092149"/>
            <a:ext cx="5190826" cy="0"/>
          </a:xfrm>
          <a:prstGeom prst="line">
            <a:avLst/>
          </a:prstGeom>
          <a:ln w="215900" cap="rnd"/>
          <a:effectLst>
            <a:outerShdw blurRad="88900" dist="63500" dir="8100000" algn="tr" rotWithShape="0">
              <a:schemeClr val="accent1">
                <a:lumMod val="75000"/>
                <a:alpha val="55000"/>
              </a:schemeClr>
            </a:outerShdw>
          </a:effectLst>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CC81B3B3-F3CD-4A36-9750-B063398EC518}"/>
              </a:ext>
            </a:extLst>
          </p:cNvPr>
          <p:cNvCxnSpPr>
            <a:cxnSpLocks/>
          </p:cNvCxnSpPr>
          <p:nvPr/>
        </p:nvCxnSpPr>
        <p:spPr>
          <a:xfrm>
            <a:off x="5354959" y="7616388"/>
            <a:ext cx="2795128" cy="0"/>
          </a:xfrm>
          <a:prstGeom prst="line">
            <a:avLst/>
          </a:prstGeom>
          <a:ln w="215900" cap="rnd">
            <a:solidFill>
              <a:schemeClr val="tx2"/>
            </a:solidFill>
          </a:ln>
          <a:effectLst>
            <a:outerShdw blurRad="88900" dist="63500" dir="8100000" algn="tr" rotWithShape="0">
              <a:schemeClr val="accent1">
                <a:lumMod val="75000"/>
                <a:alpha val="55000"/>
              </a:schemeClr>
            </a:outerShdw>
          </a:effectLst>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1A490C48-E7FB-4419-BDBC-EA4B16982FC1}"/>
              </a:ext>
            </a:extLst>
          </p:cNvPr>
          <p:cNvCxnSpPr>
            <a:cxnSpLocks/>
          </p:cNvCxnSpPr>
          <p:nvPr/>
        </p:nvCxnSpPr>
        <p:spPr>
          <a:xfrm>
            <a:off x="7350108" y="8458456"/>
            <a:ext cx="12475144" cy="0"/>
          </a:xfrm>
          <a:prstGeom prst="line">
            <a:avLst/>
          </a:prstGeom>
          <a:ln w="215900" cap="rnd"/>
          <a:effectLst>
            <a:outerShdw blurRad="88900" dist="63500" dir="8100000" algn="tr" rotWithShape="0">
              <a:schemeClr val="accent1">
                <a:lumMod val="75000"/>
                <a:alpha val="55000"/>
              </a:schemeClr>
            </a:outerShdw>
          </a:effectLst>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4EAB98D7-CBF0-4C19-9728-D355A70E576A}"/>
              </a:ext>
            </a:extLst>
          </p:cNvPr>
          <p:cNvCxnSpPr>
            <a:cxnSpLocks/>
          </p:cNvCxnSpPr>
          <p:nvPr/>
        </p:nvCxnSpPr>
        <p:spPr>
          <a:xfrm>
            <a:off x="6436405" y="9300524"/>
            <a:ext cx="7151275" cy="0"/>
          </a:xfrm>
          <a:prstGeom prst="line">
            <a:avLst/>
          </a:prstGeom>
          <a:ln w="215900" cap="rnd">
            <a:solidFill>
              <a:schemeClr val="accent4"/>
            </a:solidFill>
          </a:ln>
          <a:effectLst>
            <a:outerShdw blurRad="88900" dist="63500" dir="8100000" algn="tr" rotWithShape="0">
              <a:schemeClr val="accent1">
                <a:lumMod val="75000"/>
                <a:alpha val="55000"/>
              </a:schemeClr>
            </a:outerShdw>
          </a:effectLst>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a16="http://schemas.microsoft.com/office/drawing/2014/main" id="{8BF34BF3-5227-4386-9775-873CF383359C}"/>
              </a:ext>
            </a:extLst>
          </p:cNvPr>
          <p:cNvCxnSpPr>
            <a:cxnSpLocks/>
            <a:endCxn id="53" idx="3"/>
          </p:cNvCxnSpPr>
          <p:nvPr/>
        </p:nvCxnSpPr>
        <p:spPr>
          <a:xfrm>
            <a:off x="12004450" y="10142592"/>
            <a:ext cx="10448731" cy="0"/>
          </a:xfrm>
          <a:prstGeom prst="line">
            <a:avLst/>
          </a:prstGeom>
          <a:ln w="215900" cap="rnd">
            <a:solidFill>
              <a:schemeClr val="tx2"/>
            </a:solidFill>
          </a:ln>
          <a:effectLst>
            <a:outerShdw blurRad="88900" dist="63500" dir="8100000" algn="tr" rotWithShape="0">
              <a:schemeClr val="accent1">
                <a:lumMod val="75000"/>
                <a:alpha val="55000"/>
              </a:schemeClr>
            </a:outerShdw>
          </a:effectLst>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D5A868EE-0DA6-4792-93DB-2FD29541D7B3}"/>
              </a:ext>
            </a:extLst>
          </p:cNvPr>
          <p:cNvCxnSpPr>
            <a:cxnSpLocks/>
          </p:cNvCxnSpPr>
          <p:nvPr/>
        </p:nvCxnSpPr>
        <p:spPr>
          <a:xfrm>
            <a:off x="7594576" y="10984660"/>
            <a:ext cx="4599012" cy="0"/>
          </a:xfrm>
          <a:prstGeom prst="line">
            <a:avLst/>
          </a:prstGeom>
          <a:ln w="215900" cap="rnd"/>
          <a:effectLst>
            <a:outerShdw blurRad="88900" dist="63500" dir="8100000" algn="tr" rotWithShape="0">
              <a:schemeClr val="accent1">
                <a:lumMod val="75000"/>
                <a:alpha val="55000"/>
              </a:schemeClr>
            </a:outerShdw>
          </a:effectLst>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93A9D0C9-A12D-4154-801C-1C61E0BE090F}"/>
              </a:ext>
            </a:extLst>
          </p:cNvPr>
          <p:cNvCxnSpPr>
            <a:cxnSpLocks/>
          </p:cNvCxnSpPr>
          <p:nvPr/>
        </p:nvCxnSpPr>
        <p:spPr>
          <a:xfrm>
            <a:off x="12402484" y="11826728"/>
            <a:ext cx="7309624" cy="0"/>
          </a:xfrm>
          <a:prstGeom prst="line">
            <a:avLst/>
          </a:prstGeom>
          <a:ln w="215900" cap="rnd">
            <a:solidFill>
              <a:schemeClr val="accent4"/>
            </a:solidFill>
          </a:ln>
          <a:effectLst>
            <a:outerShdw blurRad="88900" dist="63500" dir="8100000" algn="tr" rotWithShape="0">
              <a:schemeClr val="accent1">
                <a:lumMod val="75000"/>
                <a:alpha val="55000"/>
              </a:schemeClr>
            </a:outerShdw>
          </a:effectLst>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0803109"/>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iterate type="wd">
                                    <p:tmPct val="3432"/>
                                  </p:iterate>
                                  <p:childTnLst>
                                    <p:set>
                                      <p:cBhvr>
                                        <p:cTn id="6" dur="1" fill="hold">
                                          <p:stCondLst>
                                            <p:cond delay="0"/>
                                          </p:stCondLst>
                                        </p:cTn>
                                        <p:tgtEl>
                                          <p:spTgt spid="8"/>
                                        </p:tgtEl>
                                        <p:attrNameLst>
                                          <p:attrName>style.visibility</p:attrName>
                                        </p:attrNameLst>
                                      </p:cBhvr>
                                      <p:to>
                                        <p:strVal val="visible"/>
                                      </p:to>
                                    </p:set>
                                    <p:anim calcmode="lin" valueType="num">
                                      <p:cBhvr additive="base">
                                        <p:cTn id="7" dur="2300" fill="hold"/>
                                        <p:tgtEl>
                                          <p:spTgt spid="8"/>
                                        </p:tgtEl>
                                        <p:attrNameLst>
                                          <p:attrName>ppt_x</p:attrName>
                                        </p:attrNameLst>
                                      </p:cBhvr>
                                      <p:tavLst>
                                        <p:tav tm="0">
                                          <p:val>
                                            <p:strVal val="1+#ppt_w/2"/>
                                          </p:val>
                                        </p:tav>
                                        <p:tav tm="100000">
                                          <p:val>
                                            <p:strVal val="#ppt_x"/>
                                          </p:val>
                                        </p:tav>
                                      </p:tavLst>
                                    </p:anim>
                                    <p:anim calcmode="lin" valueType="num">
                                      <p:cBhvr additive="base">
                                        <p:cTn id="8" dur="2300" fill="hold"/>
                                        <p:tgtEl>
                                          <p:spTgt spid="8"/>
                                        </p:tgtEl>
                                        <p:attrNameLst>
                                          <p:attrName>ppt_y</p:attrName>
                                        </p:attrNameLst>
                                      </p:cBhvr>
                                      <p:tavLst>
                                        <p:tav tm="0">
                                          <p:val>
                                            <p:strVal val="#ppt_y"/>
                                          </p:val>
                                        </p:tav>
                                        <p:tav tm="100000">
                                          <p:val>
                                            <p:strVal val="#ppt_y"/>
                                          </p:val>
                                        </p:tav>
                                      </p:tavLst>
                                    </p:anim>
                                  </p:childTnLst>
                                </p:cTn>
                              </p:par>
                              <p:par>
                                <p:cTn id="9" presetID="16" presetClass="entr" presetSubtype="42" fill="hold" nodeType="withEffect">
                                  <p:stCondLst>
                                    <p:cond delay="0"/>
                                  </p:stCondLst>
                                  <p:childTnLst>
                                    <p:set>
                                      <p:cBhvr>
                                        <p:cTn id="10" dur="1" fill="hold">
                                          <p:stCondLst>
                                            <p:cond delay="0"/>
                                          </p:stCondLst>
                                        </p:cTn>
                                        <p:tgtEl>
                                          <p:spTgt spid="56"/>
                                        </p:tgtEl>
                                        <p:attrNameLst>
                                          <p:attrName>style.visibility</p:attrName>
                                        </p:attrNameLst>
                                      </p:cBhvr>
                                      <p:to>
                                        <p:strVal val="visible"/>
                                      </p:to>
                                    </p:set>
                                    <p:animEffect transition="in" filter="barn(outHorizontal)">
                                      <p:cBhvr>
                                        <p:cTn id="11" dur="500"/>
                                        <p:tgtEl>
                                          <p:spTgt spid="56"/>
                                        </p:tgtEl>
                                      </p:cBhvr>
                                    </p:animEffect>
                                  </p:childTnLst>
                                </p:cTn>
                              </p:par>
                              <p:par>
                                <p:cTn id="12" presetID="2" presetClass="entr" presetSubtype="2" decel="100000" fill="hold" nodeType="withEffect">
                                  <p:stCondLst>
                                    <p:cond delay="0"/>
                                  </p:stCondLst>
                                  <p:childTnLst>
                                    <p:set>
                                      <p:cBhvr>
                                        <p:cTn id="13" dur="1" fill="hold">
                                          <p:stCondLst>
                                            <p:cond delay="0"/>
                                          </p:stCondLst>
                                        </p:cTn>
                                        <p:tgtEl>
                                          <p:spTgt spid="73"/>
                                        </p:tgtEl>
                                        <p:attrNameLst>
                                          <p:attrName>style.visibility</p:attrName>
                                        </p:attrNameLst>
                                      </p:cBhvr>
                                      <p:to>
                                        <p:strVal val="visible"/>
                                      </p:to>
                                    </p:set>
                                    <p:anim calcmode="lin" valueType="num">
                                      <p:cBhvr additive="base">
                                        <p:cTn id="14" dur="1500" fill="hold"/>
                                        <p:tgtEl>
                                          <p:spTgt spid="73"/>
                                        </p:tgtEl>
                                        <p:attrNameLst>
                                          <p:attrName>ppt_x</p:attrName>
                                        </p:attrNameLst>
                                      </p:cBhvr>
                                      <p:tavLst>
                                        <p:tav tm="0">
                                          <p:val>
                                            <p:strVal val="1+#ppt_w/2"/>
                                          </p:val>
                                        </p:tav>
                                        <p:tav tm="100000">
                                          <p:val>
                                            <p:strVal val="#ppt_x"/>
                                          </p:val>
                                        </p:tav>
                                      </p:tavLst>
                                    </p:anim>
                                    <p:anim calcmode="lin" valueType="num">
                                      <p:cBhvr additive="base">
                                        <p:cTn id="15" dur="1500" fill="hold"/>
                                        <p:tgtEl>
                                          <p:spTgt spid="73"/>
                                        </p:tgtEl>
                                        <p:attrNameLst>
                                          <p:attrName>ppt_y</p:attrName>
                                        </p:attrNameLst>
                                      </p:cBhvr>
                                      <p:tavLst>
                                        <p:tav tm="0">
                                          <p:val>
                                            <p:strVal val="#ppt_y"/>
                                          </p:val>
                                        </p:tav>
                                        <p:tav tm="100000">
                                          <p:val>
                                            <p:strVal val="#ppt_y"/>
                                          </p:val>
                                        </p:tav>
                                      </p:tavLst>
                                    </p:anim>
                                  </p:childTnLst>
                                </p:cTn>
                              </p:par>
                              <p:par>
                                <p:cTn id="16" presetID="2" presetClass="entr" presetSubtype="2" decel="100000" fill="hold" nodeType="withEffect">
                                  <p:stCondLst>
                                    <p:cond delay="100"/>
                                  </p:stCondLst>
                                  <p:childTnLst>
                                    <p:set>
                                      <p:cBhvr>
                                        <p:cTn id="17" dur="1" fill="hold">
                                          <p:stCondLst>
                                            <p:cond delay="0"/>
                                          </p:stCondLst>
                                        </p:cTn>
                                        <p:tgtEl>
                                          <p:spTgt spid="75"/>
                                        </p:tgtEl>
                                        <p:attrNameLst>
                                          <p:attrName>style.visibility</p:attrName>
                                        </p:attrNameLst>
                                      </p:cBhvr>
                                      <p:to>
                                        <p:strVal val="visible"/>
                                      </p:to>
                                    </p:set>
                                    <p:anim calcmode="lin" valueType="num">
                                      <p:cBhvr additive="base">
                                        <p:cTn id="18" dur="1500" fill="hold"/>
                                        <p:tgtEl>
                                          <p:spTgt spid="75"/>
                                        </p:tgtEl>
                                        <p:attrNameLst>
                                          <p:attrName>ppt_x</p:attrName>
                                        </p:attrNameLst>
                                      </p:cBhvr>
                                      <p:tavLst>
                                        <p:tav tm="0">
                                          <p:val>
                                            <p:strVal val="1+#ppt_w/2"/>
                                          </p:val>
                                        </p:tav>
                                        <p:tav tm="100000">
                                          <p:val>
                                            <p:strVal val="#ppt_x"/>
                                          </p:val>
                                        </p:tav>
                                      </p:tavLst>
                                    </p:anim>
                                    <p:anim calcmode="lin" valueType="num">
                                      <p:cBhvr additive="base">
                                        <p:cTn id="19" dur="1500" fill="hold"/>
                                        <p:tgtEl>
                                          <p:spTgt spid="75"/>
                                        </p:tgtEl>
                                        <p:attrNameLst>
                                          <p:attrName>ppt_y</p:attrName>
                                        </p:attrNameLst>
                                      </p:cBhvr>
                                      <p:tavLst>
                                        <p:tav tm="0">
                                          <p:val>
                                            <p:strVal val="#ppt_y"/>
                                          </p:val>
                                        </p:tav>
                                        <p:tav tm="100000">
                                          <p:val>
                                            <p:strVal val="#ppt_y"/>
                                          </p:val>
                                        </p:tav>
                                      </p:tavLst>
                                    </p:anim>
                                  </p:childTnLst>
                                </p:cTn>
                              </p:par>
                              <p:par>
                                <p:cTn id="20" presetID="2" presetClass="entr" presetSubtype="2" decel="100000" fill="hold" nodeType="withEffect">
                                  <p:stCondLst>
                                    <p:cond delay="200"/>
                                  </p:stCondLst>
                                  <p:childTnLst>
                                    <p:set>
                                      <p:cBhvr>
                                        <p:cTn id="21" dur="1" fill="hold">
                                          <p:stCondLst>
                                            <p:cond delay="0"/>
                                          </p:stCondLst>
                                        </p:cTn>
                                        <p:tgtEl>
                                          <p:spTgt spid="76"/>
                                        </p:tgtEl>
                                        <p:attrNameLst>
                                          <p:attrName>style.visibility</p:attrName>
                                        </p:attrNameLst>
                                      </p:cBhvr>
                                      <p:to>
                                        <p:strVal val="visible"/>
                                      </p:to>
                                    </p:set>
                                    <p:anim calcmode="lin" valueType="num">
                                      <p:cBhvr additive="base">
                                        <p:cTn id="22" dur="1500" fill="hold"/>
                                        <p:tgtEl>
                                          <p:spTgt spid="76"/>
                                        </p:tgtEl>
                                        <p:attrNameLst>
                                          <p:attrName>ppt_x</p:attrName>
                                        </p:attrNameLst>
                                      </p:cBhvr>
                                      <p:tavLst>
                                        <p:tav tm="0">
                                          <p:val>
                                            <p:strVal val="1+#ppt_w/2"/>
                                          </p:val>
                                        </p:tav>
                                        <p:tav tm="100000">
                                          <p:val>
                                            <p:strVal val="#ppt_x"/>
                                          </p:val>
                                        </p:tav>
                                      </p:tavLst>
                                    </p:anim>
                                    <p:anim calcmode="lin" valueType="num">
                                      <p:cBhvr additive="base">
                                        <p:cTn id="23" dur="1500" fill="hold"/>
                                        <p:tgtEl>
                                          <p:spTgt spid="76"/>
                                        </p:tgtEl>
                                        <p:attrNameLst>
                                          <p:attrName>ppt_y</p:attrName>
                                        </p:attrNameLst>
                                      </p:cBhvr>
                                      <p:tavLst>
                                        <p:tav tm="0">
                                          <p:val>
                                            <p:strVal val="#ppt_y"/>
                                          </p:val>
                                        </p:tav>
                                        <p:tav tm="100000">
                                          <p:val>
                                            <p:strVal val="#ppt_y"/>
                                          </p:val>
                                        </p:tav>
                                      </p:tavLst>
                                    </p:anim>
                                  </p:childTnLst>
                                </p:cTn>
                              </p:par>
                              <p:par>
                                <p:cTn id="24" presetID="2" presetClass="entr" presetSubtype="2" decel="100000" fill="hold" nodeType="withEffect">
                                  <p:stCondLst>
                                    <p:cond delay="300"/>
                                  </p:stCondLst>
                                  <p:childTnLst>
                                    <p:set>
                                      <p:cBhvr>
                                        <p:cTn id="25" dur="1" fill="hold">
                                          <p:stCondLst>
                                            <p:cond delay="0"/>
                                          </p:stCondLst>
                                        </p:cTn>
                                        <p:tgtEl>
                                          <p:spTgt spid="77"/>
                                        </p:tgtEl>
                                        <p:attrNameLst>
                                          <p:attrName>style.visibility</p:attrName>
                                        </p:attrNameLst>
                                      </p:cBhvr>
                                      <p:to>
                                        <p:strVal val="visible"/>
                                      </p:to>
                                    </p:set>
                                    <p:anim calcmode="lin" valueType="num">
                                      <p:cBhvr additive="base">
                                        <p:cTn id="26" dur="1500" fill="hold"/>
                                        <p:tgtEl>
                                          <p:spTgt spid="77"/>
                                        </p:tgtEl>
                                        <p:attrNameLst>
                                          <p:attrName>ppt_x</p:attrName>
                                        </p:attrNameLst>
                                      </p:cBhvr>
                                      <p:tavLst>
                                        <p:tav tm="0">
                                          <p:val>
                                            <p:strVal val="1+#ppt_w/2"/>
                                          </p:val>
                                        </p:tav>
                                        <p:tav tm="100000">
                                          <p:val>
                                            <p:strVal val="#ppt_x"/>
                                          </p:val>
                                        </p:tav>
                                      </p:tavLst>
                                    </p:anim>
                                    <p:anim calcmode="lin" valueType="num">
                                      <p:cBhvr additive="base">
                                        <p:cTn id="27" dur="1500" fill="hold"/>
                                        <p:tgtEl>
                                          <p:spTgt spid="77"/>
                                        </p:tgtEl>
                                        <p:attrNameLst>
                                          <p:attrName>ppt_y</p:attrName>
                                        </p:attrNameLst>
                                      </p:cBhvr>
                                      <p:tavLst>
                                        <p:tav tm="0">
                                          <p:val>
                                            <p:strVal val="#ppt_y"/>
                                          </p:val>
                                        </p:tav>
                                        <p:tav tm="100000">
                                          <p:val>
                                            <p:strVal val="#ppt_y"/>
                                          </p:val>
                                        </p:tav>
                                      </p:tavLst>
                                    </p:anim>
                                  </p:childTnLst>
                                </p:cTn>
                              </p:par>
                              <p:par>
                                <p:cTn id="28" presetID="2" presetClass="entr" presetSubtype="2" decel="100000" fill="hold" nodeType="withEffect">
                                  <p:stCondLst>
                                    <p:cond delay="400"/>
                                  </p:stCondLst>
                                  <p:childTnLst>
                                    <p:set>
                                      <p:cBhvr>
                                        <p:cTn id="29" dur="1" fill="hold">
                                          <p:stCondLst>
                                            <p:cond delay="0"/>
                                          </p:stCondLst>
                                        </p:cTn>
                                        <p:tgtEl>
                                          <p:spTgt spid="78"/>
                                        </p:tgtEl>
                                        <p:attrNameLst>
                                          <p:attrName>style.visibility</p:attrName>
                                        </p:attrNameLst>
                                      </p:cBhvr>
                                      <p:to>
                                        <p:strVal val="visible"/>
                                      </p:to>
                                    </p:set>
                                    <p:anim calcmode="lin" valueType="num">
                                      <p:cBhvr additive="base">
                                        <p:cTn id="30" dur="1500" fill="hold"/>
                                        <p:tgtEl>
                                          <p:spTgt spid="78"/>
                                        </p:tgtEl>
                                        <p:attrNameLst>
                                          <p:attrName>ppt_x</p:attrName>
                                        </p:attrNameLst>
                                      </p:cBhvr>
                                      <p:tavLst>
                                        <p:tav tm="0">
                                          <p:val>
                                            <p:strVal val="1+#ppt_w/2"/>
                                          </p:val>
                                        </p:tav>
                                        <p:tav tm="100000">
                                          <p:val>
                                            <p:strVal val="#ppt_x"/>
                                          </p:val>
                                        </p:tav>
                                      </p:tavLst>
                                    </p:anim>
                                    <p:anim calcmode="lin" valueType="num">
                                      <p:cBhvr additive="base">
                                        <p:cTn id="31" dur="1500" fill="hold"/>
                                        <p:tgtEl>
                                          <p:spTgt spid="78"/>
                                        </p:tgtEl>
                                        <p:attrNameLst>
                                          <p:attrName>ppt_y</p:attrName>
                                        </p:attrNameLst>
                                      </p:cBhvr>
                                      <p:tavLst>
                                        <p:tav tm="0">
                                          <p:val>
                                            <p:strVal val="#ppt_y"/>
                                          </p:val>
                                        </p:tav>
                                        <p:tav tm="100000">
                                          <p:val>
                                            <p:strVal val="#ppt_y"/>
                                          </p:val>
                                        </p:tav>
                                      </p:tavLst>
                                    </p:anim>
                                  </p:childTnLst>
                                </p:cTn>
                              </p:par>
                              <p:par>
                                <p:cTn id="32" presetID="2" presetClass="entr" presetSubtype="2" decel="100000" fill="hold" nodeType="withEffect">
                                  <p:stCondLst>
                                    <p:cond delay="500"/>
                                  </p:stCondLst>
                                  <p:childTnLst>
                                    <p:set>
                                      <p:cBhvr>
                                        <p:cTn id="33" dur="1" fill="hold">
                                          <p:stCondLst>
                                            <p:cond delay="0"/>
                                          </p:stCondLst>
                                        </p:cTn>
                                        <p:tgtEl>
                                          <p:spTgt spid="79"/>
                                        </p:tgtEl>
                                        <p:attrNameLst>
                                          <p:attrName>style.visibility</p:attrName>
                                        </p:attrNameLst>
                                      </p:cBhvr>
                                      <p:to>
                                        <p:strVal val="visible"/>
                                      </p:to>
                                    </p:set>
                                    <p:anim calcmode="lin" valueType="num">
                                      <p:cBhvr additive="base">
                                        <p:cTn id="34" dur="1500" fill="hold"/>
                                        <p:tgtEl>
                                          <p:spTgt spid="79"/>
                                        </p:tgtEl>
                                        <p:attrNameLst>
                                          <p:attrName>ppt_x</p:attrName>
                                        </p:attrNameLst>
                                      </p:cBhvr>
                                      <p:tavLst>
                                        <p:tav tm="0">
                                          <p:val>
                                            <p:strVal val="1+#ppt_w/2"/>
                                          </p:val>
                                        </p:tav>
                                        <p:tav tm="100000">
                                          <p:val>
                                            <p:strVal val="#ppt_x"/>
                                          </p:val>
                                        </p:tav>
                                      </p:tavLst>
                                    </p:anim>
                                    <p:anim calcmode="lin" valueType="num">
                                      <p:cBhvr additive="base">
                                        <p:cTn id="35" dur="1500" fill="hold"/>
                                        <p:tgtEl>
                                          <p:spTgt spid="79"/>
                                        </p:tgtEl>
                                        <p:attrNameLst>
                                          <p:attrName>ppt_y</p:attrName>
                                        </p:attrNameLst>
                                      </p:cBhvr>
                                      <p:tavLst>
                                        <p:tav tm="0">
                                          <p:val>
                                            <p:strVal val="#ppt_y"/>
                                          </p:val>
                                        </p:tav>
                                        <p:tav tm="100000">
                                          <p:val>
                                            <p:strVal val="#ppt_y"/>
                                          </p:val>
                                        </p:tav>
                                      </p:tavLst>
                                    </p:anim>
                                  </p:childTnLst>
                                </p:cTn>
                              </p:par>
                              <p:par>
                                <p:cTn id="36" presetID="2" presetClass="entr" presetSubtype="2" decel="100000" fill="hold" nodeType="withEffect">
                                  <p:stCondLst>
                                    <p:cond delay="600"/>
                                  </p:stCondLst>
                                  <p:childTnLst>
                                    <p:set>
                                      <p:cBhvr>
                                        <p:cTn id="37" dur="1" fill="hold">
                                          <p:stCondLst>
                                            <p:cond delay="0"/>
                                          </p:stCondLst>
                                        </p:cTn>
                                        <p:tgtEl>
                                          <p:spTgt spid="85"/>
                                        </p:tgtEl>
                                        <p:attrNameLst>
                                          <p:attrName>style.visibility</p:attrName>
                                        </p:attrNameLst>
                                      </p:cBhvr>
                                      <p:to>
                                        <p:strVal val="visible"/>
                                      </p:to>
                                    </p:set>
                                    <p:anim calcmode="lin" valueType="num">
                                      <p:cBhvr additive="base">
                                        <p:cTn id="38" dur="1500" fill="hold"/>
                                        <p:tgtEl>
                                          <p:spTgt spid="85"/>
                                        </p:tgtEl>
                                        <p:attrNameLst>
                                          <p:attrName>ppt_x</p:attrName>
                                        </p:attrNameLst>
                                      </p:cBhvr>
                                      <p:tavLst>
                                        <p:tav tm="0">
                                          <p:val>
                                            <p:strVal val="1+#ppt_w/2"/>
                                          </p:val>
                                        </p:tav>
                                        <p:tav tm="100000">
                                          <p:val>
                                            <p:strVal val="#ppt_x"/>
                                          </p:val>
                                        </p:tav>
                                      </p:tavLst>
                                    </p:anim>
                                    <p:anim calcmode="lin" valueType="num">
                                      <p:cBhvr additive="base">
                                        <p:cTn id="39" dur="1500" fill="hold"/>
                                        <p:tgtEl>
                                          <p:spTgt spid="85"/>
                                        </p:tgtEl>
                                        <p:attrNameLst>
                                          <p:attrName>ppt_y</p:attrName>
                                        </p:attrNameLst>
                                      </p:cBhvr>
                                      <p:tavLst>
                                        <p:tav tm="0">
                                          <p:val>
                                            <p:strVal val="#ppt_y"/>
                                          </p:val>
                                        </p:tav>
                                        <p:tav tm="100000">
                                          <p:val>
                                            <p:strVal val="#ppt_y"/>
                                          </p:val>
                                        </p:tav>
                                      </p:tavLst>
                                    </p:anim>
                                  </p:childTnLst>
                                </p:cTn>
                              </p:par>
                              <p:par>
                                <p:cTn id="40" presetID="2" presetClass="entr" presetSubtype="2" decel="100000" fill="hold" nodeType="withEffect">
                                  <p:stCondLst>
                                    <p:cond delay="700"/>
                                  </p:stCondLst>
                                  <p:childTnLst>
                                    <p:set>
                                      <p:cBhvr>
                                        <p:cTn id="41" dur="1" fill="hold">
                                          <p:stCondLst>
                                            <p:cond delay="0"/>
                                          </p:stCondLst>
                                        </p:cTn>
                                        <p:tgtEl>
                                          <p:spTgt spid="86"/>
                                        </p:tgtEl>
                                        <p:attrNameLst>
                                          <p:attrName>style.visibility</p:attrName>
                                        </p:attrNameLst>
                                      </p:cBhvr>
                                      <p:to>
                                        <p:strVal val="visible"/>
                                      </p:to>
                                    </p:set>
                                    <p:anim calcmode="lin" valueType="num">
                                      <p:cBhvr additive="base">
                                        <p:cTn id="42" dur="1500" fill="hold"/>
                                        <p:tgtEl>
                                          <p:spTgt spid="86"/>
                                        </p:tgtEl>
                                        <p:attrNameLst>
                                          <p:attrName>ppt_x</p:attrName>
                                        </p:attrNameLst>
                                      </p:cBhvr>
                                      <p:tavLst>
                                        <p:tav tm="0">
                                          <p:val>
                                            <p:strVal val="1+#ppt_w/2"/>
                                          </p:val>
                                        </p:tav>
                                        <p:tav tm="100000">
                                          <p:val>
                                            <p:strVal val="#ppt_x"/>
                                          </p:val>
                                        </p:tav>
                                      </p:tavLst>
                                    </p:anim>
                                    <p:anim calcmode="lin" valueType="num">
                                      <p:cBhvr additive="base">
                                        <p:cTn id="43" dur="1500" fill="hold"/>
                                        <p:tgtEl>
                                          <p:spTgt spid="86"/>
                                        </p:tgtEl>
                                        <p:attrNameLst>
                                          <p:attrName>ppt_y</p:attrName>
                                        </p:attrNameLst>
                                      </p:cBhvr>
                                      <p:tavLst>
                                        <p:tav tm="0">
                                          <p:val>
                                            <p:strVal val="#ppt_y"/>
                                          </p:val>
                                        </p:tav>
                                        <p:tav tm="100000">
                                          <p:val>
                                            <p:strVal val="#ppt_y"/>
                                          </p:val>
                                        </p:tav>
                                      </p:tavLst>
                                    </p:anim>
                                  </p:childTnLst>
                                </p:cTn>
                              </p:par>
                              <p:par>
                                <p:cTn id="44" presetID="2" presetClass="entr" presetSubtype="2" decel="100000" fill="hold" nodeType="withEffect">
                                  <p:stCondLst>
                                    <p:cond delay="800"/>
                                  </p:stCondLst>
                                  <p:childTnLst>
                                    <p:set>
                                      <p:cBhvr>
                                        <p:cTn id="45" dur="1" fill="hold">
                                          <p:stCondLst>
                                            <p:cond delay="0"/>
                                          </p:stCondLst>
                                        </p:cTn>
                                        <p:tgtEl>
                                          <p:spTgt spid="87"/>
                                        </p:tgtEl>
                                        <p:attrNameLst>
                                          <p:attrName>style.visibility</p:attrName>
                                        </p:attrNameLst>
                                      </p:cBhvr>
                                      <p:to>
                                        <p:strVal val="visible"/>
                                      </p:to>
                                    </p:set>
                                    <p:anim calcmode="lin" valueType="num">
                                      <p:cBhvr additive="base">
                                        <p:cTn id="46" dur="1500" fill="hold"/>
                                        <p:tgtEl>
                                          <p:spTgt spid="87"/>
                                        </p:tgtEl>
                                        <p:attrNameLst>
                                          <p:attrName>ppt_x</p:attrName>
                                        </p:attrNameLst>
                                      </p:cBhvr>
                                      <p:tavLst>
                                        <p:tav tm="0">
                                          <p:val>
                                            <p:strVal val="1+#ppt_w/2"/>
                                          </p:val>
                                        </p:tav>
                                        <p:tav tm="100000">
                                          <p:val>
                                            <p:strVal val="#ppt_x"/>
                                          </p:val>
                                        </p:tav>
                                      </p:tavLst>
                                    </p:anim>
                                    <p:anim calcmode="lin" valueType="num">
                                      <p:cBhvr additive="base">
                                        <p:cTn id="47" dur="1500" fill="hold"/>
                                        <p:tgtEl>
                                          <p:spTgt spid="87"/>
                                        </p:tgtEl>
                                        <p:attrNameLst>
                                          <p:attrName>ppt_y</p:attrName>
                                        </p:attrNameLst>
                                      </p:cBhvr>
                                      <p:tavLst>
                                        <p:tav tm="0">
                                          <p:val>
                                            <p:strVal val="#ppt_y"/>
                                          </p:val>
                                        </p:tav>
                                        <p:tav tm="100000">
                                          <p:val>
                                            <p:strVal val="#ppt_y"/>
                                          </p:val>
                                        </p:tav>
                                      </p:tavLst>
                                    </p:anim>
                                  </p:childTnLst>
                                </p:cTn>
                              </p:par>
                              <p:par>
                                <p:cTn id="48" presetID="2" presetClass="entr" presetSubtype="2" decel="100000" fill="hold" nodeType="withEffect">
                                  <p:stCondLst>
                                    <p:cond delay="900"/>
                                  </p:stCondLst>
                                  <p:childTnLst>
                                    <p:set>
                                      <p:cBhvr>
                                        <p:cTn id="49" dur="1" fill="hold">
                                          <p:stCondLst>
                                            <p:cond delay="0"/>
                                          </p:stCondLst>
                                        </p:cTn>
                                        <p:tgtEl>
                                          <p:spTgt spid="88"/>
                                        </p:tgtEl>
                                        <p:attrNameLst>
                                          <p:attrName>style.visibility</p:attrName>
                                        </p:attrNameLst>
                                      </p:cBhvr>
                                      <p:to>
                                        <p:strVal val="visible"/>
                                      </p:to>
                                    </p:set>
                                    <p:anim calcmode="lin" valueType="num">
                                      <p:cBhvr additive="base">
                                        <p:cTn id="50" dur="1500" fill="hold"/>
                                        <p:tgtEl>
                                          <p:spTgt spid="88"/>
                                        </p:tgtEl>
                                        <p:attrNameLst>
                                          <p:attrName>ppt_x</p:attrName>
                                        </p:attrNameLst>
                                      </p:cBhvr>
                                      <p:tavLst>
                                        <p:tav tm="0">
                                          <p:val>
                                            <p:strVal val="1+#ppt_w/2"/>
                                          </p:val>
                                        </p:tav>
                                        <p:tav tm="100000">
                                          <p:val>
                                            <p:strVal val="#ppt_x"/>
                                          </p:val>
                                        </p:tav>
                                      </p:tavLst>
                                    </p:anim>
                                    <p:anim calcmode="lin" valueType="num">
                                      <p:cBhvr additive="base">
                                        <p:cTn id="51" dur="1500" fill="hold"/>
                                        <p:tgtEl>
                                          <p:spTgt spid="88"/>
                                        </p:tgtEl>
                                        <p:attrNameLst>
                                          <p:attrName>ppt_y</p:attrName>
                                        </p:attrNameLst>
                                      </p:cBhvr>
                                      <p:tavLst>
                                        <p:tav tm="0">
                                          <p:val>
                                            <p:strVal val="#ppt_y"/>
                                          </p:val>
                                        </p:tav>
                                        <p:tav tm="100000">
                                          <p:val>
                                            <p:strVal val="#ppt_y"/>
                                          </p:val>
                                        </p:tav>
                                      </p:tavLst>
                                    </p:anim>
                                  </p:childTnLst>
                                </p:cTn>
                              </p:par>
                              <p:par>
                                <p:cTn id="52" presetID="2" presetClass="entr" presetSubtype="2" decel="100000" fill="hold" nodeType="withEffect">
                                  <p:stCondLst>
                                    <p:cond delay="1000"/>
                                  </p:stCondLst>
                                  <p:childTnLst>
                                    <p:set>
                                      <p:cBhvr>
                                        <p:cTn id="53" dur="1" fill="hold">
                                          <p:stCondLst>
                                            <p:cond delay="0"/>
                                          </p:stCondLst>
                                        </p:cTn>
                                        <p:tgtEl>
                                          <p:spTgt spid="89"/>
                                        </p:tgtEl>
                                        <p:attrNameLst>
                                          <p:attrName>style.visibility</p:attrName>
                                        </p:attrNameLst>
                                      </p:cBhvr>
                                      <p:to>
                                        <p:strVal val="visible"/>
                                      </p:to>
                                    </p:set>
                                    <p:anim calcmode="lin" valueType="num">
                                      <p:cBhvr additive="base">
                                        <p:cTn id="54" dur="1500" fill="hold"/>
                                        <p:tgtEl>
                                          <p:spTgt spid="89"/>
                                        </p:tgtEl>
                                        <p:attrNameLst>
                                          <p:attrName>ppt_x</p:attrName>
                                        </p:attrNameLst>
                                      </p:cBhvr>
                                      <p:tavLst>
                                        <p:tav tm="0">
                                          <p:val>
                                            <p:strVal val="1+#ppt_w/2"/>
                                          </p:val>
                                        </p:tav>
                                        <p:tav tm="100000">
                                          <p:val>
                                            <p:strVal val="#ppt_x"/>
                                          </p:val>
                                        </p:tav>
                                      </p:tavLst>
                                    </p:anim>
                                    <p:anim calcmode="lin" valueType="num">
                                      <p:cBhvr additive="base">
                                        <p:cTn id="55" dur="1500" fill="hold"/>
                                        <p:tgtEl>
                                          <p:spTgt spid="89"/>
                                        </p:tgtEl>
                                        <p:attrNameLst>
                                          <p:attrName>ppt_y</p:attrName>
                                        </p:attrNameLst>
                                      </p:cBhvr>
                                      <p:tavLst>
                                        <p:tav tm="0">
                                          <p:val>
                                            <p:strVal val="#ppt_y"/>
                                          </p:val>
                                        </p:tav>
                                        <p:tav tm="100000">
                                          <p:val>
                                            <p:strVal val="#ppt_y"/>
                                          </p:val>
                                        </p:tav>
                                      </p:tavLst>
                                    </p:anim>
                                  </p:childTnLst>
                                </p:cTn>
                              </p:par>
                              <p:par>
                                <p:cTn id="56" presetID="2" presetClass="entr" presetSubtype="2" decel="100000" fill="hold" nodeType="withEffect">
                                  <p:stCondLst>
                                    <p:cond delay="1100"/>
                                  </p:stCondLst>
                                  <p:childTnLst>
                                    <p:set>
                                      <p:cBhvr>
                                        <p:cTn id="57" dur="1" fill="hold">
                                          <p:stCondLst>
                                            <p:cond delay="0"/>
                                          </p:stCondLst>
                                        </p:cTn>
                                        <p:tgtEl>
                                          <p:spTgt spid="90"/>
                                        </p:tgtEl>
                                        <p:attrNameLst>
                                          <p:attrName>style.visibility</p:attrName>
                                        </p:attrNameLst>
                                      </p:cBhvr>
                                      <p:to>
                                        <p:strVal val="visible"/>
                                      </p:to>
                                    </p:set>
                                    <p:anim calcmode="lin" valueType="num">
                                      <p:cBhvr additive="base">
                                        <p:cTn id="58" dur="1500" fill="hold"/>
                                        <p:tgtEl>
                                          <p:spTgt spid="90"/>
                                        </p:tgtEl>
                                        <p:attrNameLst>
                                          <p:attrName>ppt_x</p:attrName>
                                        </p:attrNameLst>
                                      </p:cBhvr>
                                      <p:tavLst>
                                        <p:tav tm="0">
                                          <p:val>
                                            <p:strVal val="1+#ppt_w/2"/>
                                          </p:val>
                                        </p:tav>
                                        <p:tav tm="100000">
                                          <p:val>
                                            <p:strVal val="#ppt_x"/>
                                          </p:val>
                                        </p:tav>
                                      </p:tavLst>
                                    </p:anim>
                                    <p:anim calcmode="lin" valueType="num">
                                      <p:cBhvr additive="base">
                                        <p:cTn id="59" dur="1500" fill="hold"/>
                                        <p:tgtEl>
                                          <p:spTgt spid="9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EAFC2AC1-4F70-4EA3-98B5-1CD3C4D6C88B}"/>
              </a:ext>
            </a:extLst>
          </p:cNvPr>
          <p:cNvSpPr>
            <a:spLocks noGrp="1"/>
          </p:cNvSpPr>
          <p:nvPr>
            <p:ph type="pic" sz="quarter" idx="14"/>
          </p:nvPr>
        </p:nvSpPr>
        <p:spPr/>
      </p:sp>
      <p:sp>
        <p:nvSpPr>
          <p:cNvPr id="5" name="Picture Placeholder 4">
            <a:extLst>
              <a:ext uri="{FF2B5EF4-FFF2-40B4-BE49-F238E27FC236}">
                <a16:creationId xmlns:a16="http://schemas.microsoft.com/office/drawing/2014/main" id="{A81719FD-155E-469D-B8E1-BD06F5EF9B65}"/>
              </a:ext>
            </a:extLst>
          </p:cNvPr>
          <p:cNvSpPr>
            <a:spLocks noGrp="1"/>
          </p:cNvSpPr>
          <p:nvPr>
            <p:ph type="pic" sz="quarter" idx="13"/>
          </p:nvPr>
        </p:nvSpPr>
        <p:spPr/>
      </p:sp>
      <p:sp>
        <p:nvSpPr>
          <p:cNvPr id="8" name="Picture Placeholder 7">
            <a:extLst>
              <a:ext uri="{FF2B5EF4-FFF2-40B4-BE49-F238E27FC236}">
                <a16:creationId xmlns:a16="http://schemas.microsoft.com/office/drawing/2014/main" id="{1BE26D2E-C46B-42ED-996D-0FAA034DA2BF}"/>
              </a:ext>
            </a:extLst>
          </p:cNvPr>
          <p:cNvSpPr>
            <a:spLocks noGrp="1"/>
          </p:cNvSpPr>
          <p:nvPr>
            <p:ph type="pic" sz="quarter" idx="15"/>
          </p:nvPr>
        </p:nvSpPr>
        <p:spPr/>
      </p:sp>
      <p:sp>
        <p:nvSpPr>
          <p:cNvPr id="10" name="Picture Placeholder 9">
            <a:extLst>
              <a:ext uri="{FF2B5EF4-FFF2-40B4-BE49-F238E27FC236}">
                <a16:creationId xmlns:a16="http://schemas.microsoft.com/office/drawing/2014/main" id="{8AA0B955-E6A4-454E-892E-1D33718ED240}"/>
              </a:ext>
            </a:extLst>
          </p:cNvPr>
          <p:cNvSpPr>
            <a:spLocks noGrp="1"/>
          </p:cNvSpPr>
          <p:nvPr>
            <p:ph type="pic" sz="quarter" idx="12"/>
          </p:nvPr>
        </p:nvSpPr>
        <p:spPr/>
      </p:sp>
      <p:sp>
        <p:nvSpPr>
          <p:cNvPr id="79" name="Rectangle 78">
            <a:extLst>
              <a:ext uri="{FF2B5EF4-FFF2-40B4-BE49-F238E27FC236}">
                <a16:creationId xmlns:a16="http://schemas.microsoft.com/office/drawing/2014/main" id="{F4665168-350F-4910-AA49-9E530D7A350D}"/>
              </a:ext>
            </a:extLst>
          </p:cNvPr>
          <p:cNvSpPr/>
          <p:nvPr/>
        </p:nvSpPr>
        <p:spPr>
          <a:xfrm>
            <a:off x="2204607" y="2906234"/>
            <a:ext cx="20136985" cy="5386090"/>
          </a:xfrm>
          <a:prstGeom prst="rect">
            <a:avLst/>
          </a:prstGeom>
        </p:spPr>
        <p:txBody>
          <a:bodyPr wrap="square">
            <a:spAutoFit/>
          </a:bodyPr>
          <a:lstStyle/>
          <a:p>
            <a:pPr algn="ctr"/>
            <a:r>
              <a:rPr lang="en-US" sz="34400" b="1" kern="2100" spc="2000">
                <a:solidFill>
                  <a:schemeClr val="accent2">
                    <a:lumMod val="50000"/>
                    <a:alpha val="15000"/>
                  </a:schemeClr>
                </a:solidFill>
                <a:latin typeface="Century Gothic"/>
              </a:rPr>
              <a:t>About</a:t>
            </a:r>
            <a:endParaRPr lang="en-US" sz="34400" kern="2100" spc="2000">
              <a:solidFill>
                <a:schemeClr val="accent2">
                  <a:lumMod val="50000"/>
                  <a:alpha val="15000"/>
                </a:schemeClr>
              </a:solidFill>
            </a:endParaRPr>
          </a:p>
        </p:txBody>
      </p:sp>
      <p:sp>
        <p:nvSpPr>
          <p:cNvPr id="26" name="Rectangle: Single Corner Rounded 25">
            <a:extLst>
              <a:ext uri="{FF2B5EF4-FFF2-40B4-BE49-F238E27FC236}">
                <a16:creationId xmlns:a16="http://schemas.microsoft.com/office/drawing/2014/main" id="{4B205FF3-F6FE-4A0B-AB44-01A9ADA3D575}"/>
              </a:ext>
            </a:extLst>
          </p:cNvPr>
          <p:cNvSpPr/>
          <p:nvPr/>
        </p:nvSpPr>
        <p:spPr>
          <a:xfrm flipH="1" flipV="1">
            <a:off x="4176160" y="6911979"/>
            <a:ext cx="3938333" cy="4179264"/>
          </a:xfrm>
          <a:prstGeom prst="round1Rect">
            <a:avLst>
              <a:gd name="adj" fmla="val 4847"/>
            </a:avLst>
          </a:prstGeom>
          <a:solidFill>
            <a:schemeClr val="tx1"/>
          </a:solidFill>
          <a:ln>
            <a:noFill/>
          </a:ln>
          <a:effectLst>
            <a:outerShdw blurRad="812800" sx="102000" sy="102000" algn="ctr" rotWithShape="0">
              <a:schemeClr val="accent2">
                <a:lumMod val="75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srgbClr val="FFFFFF"/>
              </a:solidFill>
              <a:latin typeface="Century Gothic"/>
            </a:endParaRPr>
          </a:p>
        </p:txBody>
      </p:sp>
      <p:sp>
        <p:nvSpPr>
          <p:cNvPr id="46" name="TextBox 45">
            <a:extLst>
              <a:ext uri="{FF2B5EF4-FFF2-40B4-BE49-F238E27FC236}">
                <a16:creationId xmlns:a16="http://schemas.microsoft.com/office/drawing/2014/main" id="{E9F6252D-0A72-42F8-951D-6E7CCFE1C938}"/>
              </a:ext>
            </a:extLst>
          </p:cNvPr>
          <p:cNvSpPr txBox="1"/>
          <p:nvPr/>
        </p:nvSpPr>
        <p:spPr>
          <a:xfrm>
            <a:off x="6273954" y="7415806"/>
            <a:ext cx="1332417" cy="1323439"/>
          </a:xfrm>
          <a:prstGeom prst="rect">
            <a:avLst/>
          </a:prstGeom>
          <a:noFill/>
        </p:spPr>
        <p:txBody>
          <a:bodyPr wrap="none" rtlCol="0" anchor="ctr">
            <a:spAutoFit/>
          </a:bodyPr>
          <a:lstStyle/>
          <a:p>
            <a:pPr algn="ctr"/>
            <a:r>
              <a:rPr lang="en-US" sz="8000" b="1">
                <a:solidFill>
                  <a:srgbClr val="000000"/>
                </a:solidFill>
                <a:latin typeface="+mj-lt"/>
              </a:rPr>
              <a:t>01</a:t>
            </a:r>
          </a:p>
        </p:txBody>
      </p:sp>
      <p:sp>
        <p:nvSpPr>
          <p:cNvPr id="7" name="Rectangle 6">
            <a:extLst>
              <a:ext uri="{FF2B5EF4-FFF2-40B4-BE49-F238E27FC236}">
                <a16:creationId xmlns:a16="http://schemas.microsoft.com/office/drawing/2014/main" id="{06018240-DFFE-436F-A2FA-724BE445ACA7}"/>
              </a:ext>
            </a:extLst>
          </p:cNvPr>
          <p:cNvSpPr/>
          <p:nvPr/>
        </p:nvSpPr>
        <p:spPr>
          <a:xfrm>
            <a:off x="8222449" y="2624757"/>
            <a:ext cx="3926403" cy="4179264"/>
          </a:xfrm>
          <a:prstGeom prst="rect">
            <a:avLst/>
          </a:prstGeom>
          <a:gradFill>
            <a:gsLst>
              <a:gs pos="80000">
                <a:schemeClr val="bg2"/>
              </a:gs>
              <a:gs pos="0">
                <a:schemeClr val="tx2"/>
              </a:gs>
            </a:gsLst>
            <a:path path="circle">
              <a:fillToRect l="100000" t="100000"/>
            </a:path>
          </a:gradFill>
          <a:ln>
            <a:noFill/>
          </a:ln>
          <a:effectLst>
            <a:outerShdw blurRad="812800" sx="102000" sy="102000" algn="ctr" rotWithShape="0">
              <a:schemeClr val="bg2">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srgbClr val="FFFFFF"/>
              </a:solidFill>
              <a:latin typeface="Calibri"/>
            </a:endParaRPr>
          </a:p>
        </p:txBody>
      </p:sp>
      <p:sp>
        <p:nvSpPr>
          <p:cNvPr id="19" name="Rectangle 18">
            <a:extLst>
              <a:ext uri="{FF2B5EF4-FFF2-40B4-BE49-F238E27FC236}">
                <a16:creationId xmlns:a16="http://schemas.microsoft.com/office/drawing/2014/main" id="{F151CC3D-7380-4F08-BC9C-D33E1CCD888D}"/>
              </a:ext>
            </a:extLst>
          </p:cNvPr>
          <p:cNvSpPr/>
          <p:nvPr/>
        </p:nvSpPr>
        <p:spPr>
          <a:xfrm>
            <a:off x="12255780" y="6911979"/>
            <a:ext cx="3926403" cy="4179264"/>
          </a:xfrm>
          <a:prstGeom prst="rect">
            <a:avLst/>
          </a:prstGeom>
          <a:gradFill>
            <a:gsLst>
              <a:gs pos="100000">
                <a:schemeClr val="accent3"/>
              </a:gs>
              <a:gs pos="27000">
                <a:schemeClr val="accent4"/>
              </a:gs>
            </a:gsLst>
            <a:path path="circle">
              <a:fillToRect l="100000" t="100000"/>
            </a:path>
          </a:gradFill>
          <a:ln>
            <a:noFill/>
          </a:ln>
          <a:effectLst>
            <a:outerShdw blurRad="812800" sx="102000" sy="102000" algn="ctr" rotWithShape="0">
              <a:schemeClr val="accent3">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srgbClr val="FFFFFF"/>
              </a:solidFill>
              <a:latin typeface="Calibri"/>
            </a:endParaRPr>
          </a:p>
        </p:txBody>
      </p:sp>
      <p:sp>
        <p:nvSpPr>
          <p:cNvPr id="25" name="Rectangle: Single Corner Rounded 24">
            <a:extLst>
              <a:ext uri="{FF2B5EF4-FFF2-40B4-BE49-F238E27FC236}">
                <a16:creationId xmlns:a16="http://schemas.microsoft.com/office/drawing/2014/main" id="{D9C34415-CB42-430B-B7E3-5A56CC06C861}"/>
              </a:ext>
            </a:extLst>
          </p:cNvPr>
          <p:cNvSpPr/>
          <p:nvPr/>
        </p:nvSpPr>
        <p:spPr>
          <a:xfrm>
            <a:off x="16284612" y="2624757"/>
            <a:ext cx="3938333" cy="4179264"/>
          </a:xfrm>
          <a:prstGeom prst="round1Rect">
            <a:avLst>
              <a:gd name="adj" fmla="val 4847"/>
            </a:avLst>
          </a:prstGeom>
          <a:gradFill>
            <a:gsLst>
              <a:gs pos="0">
                <a:schemeClr val="accent5"/>
              </a:gs>
              <a:gs pos="79000">
                <a:schemeClr val="accent6"/>
              </a:gs>
            </a:gsLst>
            <a:path path="circle">
              <a:fillToRect l="100000" t="100000"/>
            </a:path>
          </a:gradFill>
          <a:ln>
            <a:noFill/>
          </a:ln>
          <a:effectLst>
            <a:outerShdw blurRad="812800" sx="102000" sy="102000" algn="ctr" rotWithShape="0">
              <a:schemeClr val="accent6">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srgbClr val="FFFFFF"/>
              </a:solidFill>
              <a:latin typeface="Calibri"/>
            </a:endParaRPr>
          </a:p>
        </p:txBody>
      </p:sp>
      <p:cxnSp>
        <p:nvCxnSpPr>
          <p:cNvPr id="44" name="Straight Connector 43">
            <a:extLst>
              <a:ext uri="{FF2B5EF4-FFF2-40B4-BE49-F238E27FC236}">
                <a16:creationId xmlns:a16="http://schemas.microsoft.com/office/drawing/2014/main" id="{F2FABF8E-8324-4275-8338-F97CCCD09CB4}"/>
              </a:ext>
            </a:extLst>
          </p:cNvPr>
          <p:cNvCxnSpPr>
            <a:cxnSpLocks/>
          </p:cNvCxnSpPr>
          <p:nvPr/>
        </p:nvCxnSpPr>
        <p:spPr>
          <a:xfrm>
            <a:off x="4994920" y="8681037"/>
            <a:ext cx="2387548" cy="0"/>
          </a:xfrm>
          <a:prstGeom prst="line">
            <a:avLst/>
          </a:prstGeom>
          <a:ln w="22225">
            <a:solidFill>
              <a:srgbClr val="000000"/>
            </a:solidFill>
          </a:ln>
          <a:effectLst>
            <a:outerShdw dist="12700" dir="5400000" algn="t" rotWithShape="0">
              <a:schemeClr val="tx1">
                <a:lumMod val="75000"/>
                <a:lumOff val="25000"/>
              </a:schemeClr>
            </a:outerShdw>
          </a:effectLst>
        </p:spPr>
        <p:style>
          <a:lnRef idx="1">
            <a:schemeClr val="accent1"/>
          </a:lnRef>
          <a:fillRef idx="0">
            <a:schemeClr val="accent1"/>
          </a:fillRef>
          <a:effectRef idx="0">
            <a:schemeClr val="accent1"/>
          </a:effectRef>
          <a:fontRef idx="minor">
            <a:schemeClr val="tx1"/>
          </a:fontRef>
        </p:style>
      </p:cxnSp>
      <p:sp>
        <p:nvSpPr>
          <p:cNvPr id="47" name="TextBox 46">
            <a:extLst>
              <a:ext uri="{FF2B5EF4-FFF2-40B4-BE49-F238E27FC236}">
                <a16:creationId xmlns:a16="http://schemas.microsoft.com/office/drawing/2014/main" id="{C68885FC-9112-4E97-9FED-AF755DE65929}"/>
              </a:ext>
            </a:extLst>
          </p:cNvPr>
          <p:cNvSpPr txBox="1"/>
          <p:nvPr/>
        </p:nvSpPr>
        <p:spPr>
          <a:xfrm>
            <a:off x="4888690" y="8790621"/>
            <a:ext cx="1994392" cy="830997"/>
          </a:xfrm>
          <a:prstGeom prst="rect">
            <a:avLst/>
          </a:prstGeom>
          <a:noFill/>
        </p:spPr>
        <p:txBody>
          <a:bodyPr wrap="none" rtlCol="0">
            <a:spAutoFit/>
          </a:bodyPr>
          <a:lstStyle/>
          <a:p>
            <a:r>
              <a:rPr lang="en-US" sz="2400">
                <a:solidFill>
                  <a:schemeClr val="bg1"/>
                </a:solidFill>
              </a:rPr>
              <a:t>Do something </a:t>
            </a:r>
          </a:p>
          <a:p>
            <a:r>
              <a:rPr lang="en-US" sz="2400">
                <a:solidFill>
                  <a:schemeClr val="bg1"/>
                </a:solidFill>
              </a:rPr>
              <a:t>tomorrow</a:t>
            </a:r>
          </a:p>
        </p:txBody>
      </p:sp>
      <p:sp>
        <p:nvSpPr>
          <p:cNvPr id="48" name="TextBox 47">
            <a:extLst>
              <a:ext uri="{FF2B5EF4-FFF2-40B4-BE49-F238E27FC236}">
                <a16:creationId xmlns:a16="http://schemas.microsoft.com/office/drawing/2014/main" id="{E2DD7CFA-8E54-4759-B943-D335935D4238}"/>
              </a:ext>
            </a:extLst>
          </p:cNvPr>
          <p:cNvSpPr txBox="1"/>
          <p:nvPr/>
        </p:nvSpPr>
        <p:spPr>
          <a:xfrm>
            <a:off x="4888690" y="8224456"/>
            <a:ext cx="995785" cy="338554"/>
          </a:xfrm>
          <a:prstGeom prst="rect">
            <a:avLst/>
          </a:prstGeom>
          <a:noFill/>
        </p:spPr>
        <p:txBody>
          <a:bodyPr wrap="none" rtlCol="0">
            <a:spAutoFit/>
          </a:bodyPr>
          <a:lstStyle/>
          <a:p>
            <a:r>
              <a:rPr lang="en-US" sz="1600">
                <a:solidFill>
                  <a:schemeClr val="bg1">
                    <a:alpha val="47000"/>
                  </a:schemeClr>
                </a:solidFill>
              </a:rPr>
              <a:t>11:20 AM</a:t>
            </a:r>
          </a:p>
        </p:txBody>
      </p:sp>
      <p:sp>
        <p:nvSpPr>
          <p:cNvPr id="49" name="TextBox 48">
            <a:extLst>
              <a:ext uri="{FF2B5EF4-FFF2-40B4-BE49-F238E27FC236}">
                <a16:creationId xmlns:a16="http://schemas.microsoft.com/office/drawing/2014/main" id="{E0E811B0-F4A8-484C-9405-F333BFFB7CAC}"/>
              </a:ext>
            </a:extLst>
          </p:cNvPr>
          <p:cNvSpPr txBox="1"/>
          <p:nvPr/>
        </p:nvSpPr>
        <p:spPr>
          <a:xfrm>
            <a:off x="4896995" y="9621618"/>
            <a:ext cx="2161989" cy="584775"/>
          </a:xfrm>
          <a:prstGeom prst="rect">
            <a:avLst/>
          </a:prstGeom>
          <a:noFill/>
        </p:spPr>
        <p:txBody>
          <a:bodyPr wrap="square" rtlCol="0">
            <a:spAutoFit/>
          </a:bodyPr>
          <a:lstStyle/>
          <a:p>
            <a:r>
              <a:rPr lang="en-US" sz="1600">
                <a:solidFill>
                  <a:schemeClr val="bg1">
                    <a:alpha val="47000"/>
                  </a:schemeClr>
                </a:solidFill>
              </a:rPr>
              <a:t>Nullam egestas at nunc sit amet mattis. </a:t>
            </a:r>
          </a:p>
        </p:txBody>
      </p:sp>
      <p:grpSp>
        <p:nvGrpSpPr>
          <p:cNvPr id="51" name="Group 50">
            <a:extLst>
              <a:ext uri="{FF2B5EF4-FFF2-40B4-BE49-F238E27FC236}">
                <a16:creationId xmlns:a16="http://schemas.microsoft.com/office/drawing/2014/main" id="{C6829C35-3C0C-4435-94C1-A1B652159B3B}"/>
              </a:ext>
            </a:extLst>
          </p:cNvPr>
          <p:cNvGrpSpPr/>
          <p:nvPr/>
        </p:nvGrpSpPr>
        <p:grpSpPr>
          <a:xfrm rot="16200000">
            <a:off x="4366514" y="7206112"/>
            <a:ext cx="279347" cy="217000"/>
            <a:chOff x="5260697" y="6060200"/>
            <a:chExt cx="279347" cy="217000"/>
          </a:xfrm>
        </p:grpSpPr>
        <p:sp>
          <p:nvSpPr>
            <p:cNvPr id="52" name="Graphic 7">
              <a:extLst>
                <a:ext uri="{FF2B5EF4-FFF2-40B4-BE49-F238E27FC236}">
                  <a16:creationId xmlns:a16="http://schemas.microsoft.com/office/drawing/2014/main" id="{F9515F47-0181-44B2-8C14-8B32B2380F13}"/>
                </a:ext>
              </a:extLst>
            </p:cNvPr>
            <p:cNvSpPr/>
            <p:nvPr/>
          </p:nvSpPr>
          <p:spPr>
            <a:xfrm>
              <a:off x="5437220" y="6060200"/>
              <a:ext cx="102824" cy="217000"/>
            </a:xfrm>
            <a:custGeom>
              <a:avLst/>
              <a:gdLst>
                <a:gd name="connsiteX0" fmla="*/ 0 w 266700"/>
                <a:gd name="connsiteY0" fmla="*/ 0 h 619125"/>
                <a:gd name="connsiteX1" fmla="*/ 273368 w 266700"/>
                <a:gd name="connsiteY1" fmla="*/ 309563 h 619125"/>
                <a:gd name="connsiteX2" fmla="*/ 0 w 266700"/>
                <a:gd name="connsiteY2" fmla="*/ 624840 h 619125"/>
              </a:gdLst>
              <a:ahLst/>
              <a:cxnLst>
                <a:cxn ang="0">
                  <a:pos x="connsiteX0" y="connsiteY0"/>
                </a:cxn>
                <a:cxn ang="0">
                  <a:pos x="connsiteX1" y="connsiteY1"/>
                </a:cxn>
                <a:cxn ang="0">
                  <a:pos x="connsiteX2" y="connsiteY2"/>
                </a:cxn>
              </a:cxnLst>
              <a:rect l="l" t="t" r="r" b="b"/>
              <a:pathLst>
                <a:path w="266700" h="619125">
                  <a:moveTo>
                    <a:pt x="0" y="0"/>
                  </a:moveTo>
                  <a:lnTo>
                    <a:pt x="273368" y="309563"/>
                  </a:lnTo>
                  <a:lnTo>
                    <a:pt x="0" y="624840"/>
                  </a:lnTo>
                </a:path>
              </a:pathLst>
            </a:custGeom>
            <a:noFill/>
            <a:ln w="19050" cap="flat">
              <a:solidFill>
                <a:schemeClr val="bg1">
                  <a:alpha val="47000"/>
                </a:schemeClr>
              </a:solidFill>
              <a:prstDash val="solid"/>
              <a:miter/>
            </a:ln>
          </p:spPr>
          <p:txBody>
            <a:bodyPr rtlCol="0" anchor="ctr"/>
            <a:lstStyle/>
            <a:p>
              <a:endParaRPr lang="en-US"/>
            </a:p>
          </p:txBody>
        </p:sp>
        <p:cxnSp>
          <p:nvCxnSpPr>
            <p:cNvPr id="53" name="Straight Connector 52">
              <a:extLst>
                <a:ext uri="{FF2B5EF4-FFF2-40B4-BE49-F238E27FC236}">
                  <a16:creationId xmlns:a16="http://schemas.microsoft.com/office/drawing/2014/main" id="{D3155B5D-E308-46E9-AF7A-8058D7AE516A}"/>
                </a:ext>
              </a:extLst>
            </p:cNvPr>
            <p:cNvCxnSpPr>
              <a:cxnSpLocks/>
            </p:cNvCxnSpPr>
            <p:nvPr/>
          </p:nvCxnSpPr>
          <p:spPr>
            <a:xfrm>
              <a:off x="5260697" y="6168700"/>
              <a:ext cx="208029" cy="0"/>
            </a:xfrm>
            <a:prstGeom prst="line">
              <a:avLst/>
            </a:prstGeom>
            <a:ln w="19050">
              <a:solidFill>
                <a:schemeClr val="bg1">
                  <a:alpha val="47000"/>
                </a:schemeClr>
              </a:solidFill>
            </a:ln>
          </p:spPr>
          <p:style>
            <a:lnRef idx="1">
              <a:schemeClr val="accent1"/>
            </a:lnRef>
            <a:fillRef idx="0">
              <a:schemeClr val="accent1"/>
            </a:fillRef>
            <a:effectRef idx="0">
              <a:schemeClr val="accent1"/>
            </a:effectRef>
            <a:fontRef idx="minor">
              <a:schemeClr val="tx1"/>
            </a:fontRef>
          </p:style>
        </p:cxnSp>
      </p:grpSp>
      <p:cxnSp>
        <p:nvCxnSpPr>
          <p:cNvPr id="55" name="Straight Connector 54">
            <a:extLst>
              <a:ext uri="{FF2B5EF4-FFF2-40B4-BE49-F238E27FC236}">
                <a16:creationId xmlns:a16="http://schemas.microsoft.com/office/drawing/2014/main" id="{A2A3836B-A74E-43C2-9636-EFE412B1482F}"/>
              </a:ext>
            </a:extLst>
          </p:cNvPr>
          <p:cNvCxnSpPr>
            <a:cxnSpLocks/>
          </p:cNvCxnSpPr>
          <p:nvPr/>
        </p:nvCxnSpPr>
        <p:spPr>
          <a:xfrm>
            <a:off x="8738874" y="4326123"/>
            <a:ext cx="2387548" cy="0"/>
          </a:xfrm>
          <a:prstGeom prst="line">
            <a:avLst/>
          </a:prstGeom>
          <a:ln w="22225">
            <a:solidFill>
              <a:schemeClr val="bg2">
                <a:lumMod val="50000"/>
              </a:schemeClr>
            </a:solidFill>
          </a:ln>
          <a:effectLst>
            <a:outerShdw dist="12700" dir="5400000" algn="t" rotWithShape="0">
              <a:schemeClr val="bg2">
                <a:lumMod val="40000"/>
                <a:lumOff val="60000"/>
              </a:schemeClr>
            </a:outerShdw>
          </a:effectLst>
        </p:spPr>
        <p:style>
          <a:lnRef idx="1">
            <a:schemeClr val="accent1"/>
          </a:lnRef>
          <a:fillRef idx="0">
            <a:schemeClr val="accent1"/>
          </a:fillRef>
          <a:effectRef idx="0">
            <a:schemeClr val="accent1"/>
          </a:effectRef>
          <a:fontRef idx="minor">
            <a:schemeClr val="tx1"/>
          </a:fontRef>
        </p:style>
      </p:cxnSp>
      <p:sp>
        <p:nvSpPr>
          <p:cNvPr id="56" name="TextBox 55">
            <a:extLst>
              <a:ext uri="{FF2B5EF4-FFF2-40B4-BE49-F238E27FC236}">
                <a16:creationId xmlns:a16="http://schemas.microsoft.com/office/drawing/2014/main" id="{962F96A6-0D13-499E-9EA8-CB2E8B57DE9A}"/>
              </a:ext>
            </a:extLst>
          </p:cNvPr>
          <p:cNvSpPr txBox="1"/>
          <p:nvPr/>
        </p:nvSpPr>
        <p:spPr>
          <a:xfrm>
            <a:off x="10500223" y="5194853"/>
            <a:ext cx="1563248" cy="1569660"/>
          </a:xfrm>
          <a:prstGeom prst="rect">
            <a:avLst/>
          </a:prstGeom>
          <a:noFill/>
        </p:spPr>
        <p:txBody>
          <a:bodyPr wrap="none" rtlCol="0" anchor="b">
            <a:spAutoFit/>
          </a:bodyPr>
          <a:lstStyle/>
          <a:p>
            <a:pPr algn="r"/>
            <a:r>
              <a:rPr lang="en-US" sz="9600" b="1">
                <a:solidFill>
                  <a:schemeClr val="bg2">
                    <a:lumMod val="50000"/>
                  </a:schemeClr>
                </a:solidFill>
                <a:latin typeface="+mj-lt"/>
              </a:rPr>
              <a:t>02</a:t>
            </a:r>
          </a:p>
        </p:txBody>
      </p:sp>
      <p:sp>
        <p:nvSpPr>
          <p:cNvPr id="57" name="TextBox 56">
            <a:extLst>
              <a:ext uri="{FF2B5EF4-FFF2-40B4-BE49-F238E27FC236}">
                <a16:creationId xmlns:a16="http://schemas.microsoft.com/office/drawing/2014/main" id="{6D23F27C-C4B0-4314-9CC1-A4ABEE1AB7A1}"/>
              </a:ext>
            </a:extLst>
          </p:cNvPr>
          <p:cNvSpPr txBox="1"/>
          <p:nvPr/>
        </p:nvSpPr>
        <p:spPr>
          <a:xfrm>
            <a:off x="8632644" y="3347155"/>
            <a:ext cx="1994392" cy="830997"/>
          </a:xfrm>
          <a:prstGeom prst="rect">
            <a:avLst/>
          </a:prstGeom>
          <a:noFill/>
        </p:spPr>
        <p:txBody>
          <a:bodyPr wrap="none" rtlCol="0">
            <a:spAutoFit/>
          </a:bodyPr>
          <a:lstStyle/>
          <a:p>
            <a:r>
              <a:rPr lang="en-US" sz="2400">
                <a:solidFill>
                  <a:schemeClr val="bg1"/>
                </a:solidFill>
              </a:rPr>
              <a:t>Do something </a:t>
            </a:r>
          </a:p>
          <a:p>
            <a:r>
              <a:rPr lang="en-US" sz="2400">
                <a:solidFill>
                  <a:schemeClr val="bg1"/>
                </a:solidFill>
              </a:rPr>
              <a:t>tomorrow</a:t>
            </a:r>
          </a:p>
        </p:txBody>
      </p:sp>
      <p:sp>
        <p:nvSpPr>
          <p:cNvPr id="58" name="TextBox 57">
            <a:extLst>
              <a:ext uri="{FF2B5EF4-FFF2-40B4-BE49-F238E27FC236}">
                <a16:creationId xmlns:a16="http://schemas.microsoft.com/office/drawing/2014/main" id="{71D809E2-D2AB-45BF-B7D8-4E81FFC14332}"/>
              </a:ext>
            </a:extLst>
          </p:cNvPr>
          <p:cNvSpPr txBox="1"/>
          <p:nvPr/>
        </p:nvSpPr>
        <p:spPr>
          <a:xfrm>
            <a:off x="8632644" y="3004246"/>
            <a:ext cx="995785" cy="338554"/>
          </a:xfrm>
          <a:prstGeom prst="rect">
            <a:avLst/>
          </a:prstGeom>
          <a:noFill/>
        </p:spPr>
        <p:txBody>
          <a:bodyPr wrap="none" rtlCol="0">
            <a:spAutoFit/>
          </a:bodyPr>
          <a:lstStyle/>
          <a:p>
            <a:r>
              <a:rPr lang="en-US" sz="1600">
                <a:solidFill>
                  <a:schemeClr val="bg1">
                    <a:alpha val="47000"/>
                  </a:schemeClr>
                </a:solidFill>
              </a:rPr>
              <a:t>11:20 AM</a:t>
            </a:r>
          </a:p>
        </p:txBody>
      </p:sp>
      <p:sp>
        <p:nvSpPr>
          <p:cNvPr id="59" name="TextBox 58">
            <a:extLst>
              <a:ext uri="{FF2B5EF4-FFF2-40B4-BE49-F238E27FC236}">
                <a16:creationId xmlns:a16="http://schemas.microsoft.com/office/drawing/2014/main" id="{FF8E128C-8DA3-4E17-ABD3-4C4D195D29B2}"/>
              </a:ext>
            </a:extLst>
          </p:cNvPr>
          <p:cNvSpPr txBox="1"/>
          <p:nvPr/>
        </p:nvSpPr>
        <p:spPr>
          <a:xfrm>
            <a:off x="8632644" y="4503352"/>
            <a:ext cx="2161989" cy="584775"/>
          </a:xfrm>
          <a:prstGeom prst="rect">
            <a:avLst/>
          </a:prstGeom>
          <a:noFill/>
        </p:spPr>
        <p:txBody>
          <a:bodyPr wrap="square" rtlCol="0">
            <a:spAutoFit/>
          </a:bodyPr>
          <a:lstStyle/>
          <a:p>
            <a:r>
              <a:rPr lang="en-US" sz="1600">
                <a:solidFill>
                  <a:schemeClr val="bg1">
                    <a:alpha val="47000"/>
                  </a:schemeClr>
                </a:solidFill>
              </a:rPr>
              <a:t>Nullam egestas at nunc sit amet mattis. </a:t>
            </a:r>
          </a:p>
        </p:txBody>
      </p:sp>
      <p:grpSp>
        <p:nvGrpSpPr>
          <p:cNvPr id="60" name="Group 59">
            <a:extLst>
              <a:ext uri="{FF2B5EF4-FFF2-40B4-BE49-F238E27FC236}">
                <a16:creationId xmlns:a16="http://schemas.microsoft.com/office/drawing/2014/main" id="{4179E932-94BD-4C1D-813C-7F0E12D01932}"/>
              </a:ext>
            </a:extLst>
          </p:cNvPr>
          <p:cNvGrpSpPr/>
          <p:nvPr/>
        </p:nvGrpSpPr>
        <p:grpSpPr>
          <a:xfrm rot="5400000" flipV="1">
            <a:off x="10595863" y="3498619"/>
            <a:ext cx="279347" cy="217000"/>
            <a:chOff x="5260697" y="6060200"/>
            <a:chExt cx="279347" cy="217000"/>
          </a:xfrm>
        </p:grpSpPr>
        <p:sp>
          <p:nvSpPr>
            <p:cNvPr id="61" name="Graphic 7">
              <a:extLst>
                <a:ext uri="{FF2B5EF4-FFF2-40B4-BE49-F238E27FC236}">
                  <a16:creationId xmlns:a16="http://schemas.microsoft.com/office/drawing/2014/main" id="{C8E686AC-5AFC-4BB7-9958-22861D48DC86}"/>
                </a:ext>
              </a:extLst>
            </p:cNvPr>
            <p:cNvSpPr/>
            <p:nvPr/>
          </p:nvSpPr>
          <p:spPr>
            <a:xfrm>
              <a:off x="5437220" y="6060200"/>
              <a:ext cx="102824" cy="217000"/>
            </a:xfrm>
            <a:custGeom>
              <a:avLst/>
              <a:gdLst>
                <a:gd name="connsiteX0" fmla="*/ 0 w 266700"/>
                <a:gd name="connsiteY0" fmla="*/ 0 h 619125"/>
                <a:gd name="connsiteX1" fmla="*/ 273368 w 266700"/>
                <a:gd name="connsiteY1" fmla="*/ 309563 h 619125"/>
                <a:gd name="connsiteX2" fmla="*/ 0 w 266700"/>
                <a:gd name="connsiteY2" fmla="*/ 624840 h 619125"/>
              </a:gdLst>
              <a:ahLst/>
              <a:cxnLst>
                <a:cxn ang="0">
                  <a:pos x="connsiteX0" y="connsiteY0"/>
                </a:cxn>
                <a:cxn ang="0">
                  <a:pos x="connsiteX1" y="connsiteY1"/>
                </a:cxn>
                <a:cxn ang="0">
                  <a:pos x="connsiteX2" y="connsiteY2"/>
                </a:cxn>
              </a:cxnLst>
              <a:rect l="l" t="t" r="r" b="b"/>
              <a:pathLst>
                <a:path w="266700" h="619125">
                  <a:moveTo>
                    <a:pt x="0" y="0"/>
                  </a:moveTo>
                  <a:lnTo>
                    <a:pt x="273368" y="309563"/>
                  </a:lnTo>
                  <a:lnTo>
                    <a:pt x="0" y="624840"/>
                  </a:lnTo>
                </a:path>
              </a:pathLst>
            </a:custGeom>
            <a:noFill/>
            <a:ln w="19050" cap="flat">
              <a:solidFill>
                <a:schemeClr val="bg1">
                  <a:alpha val="47000"/>
                </a:schemeClr>
              </a:solidFill>
              <a:prstDash val="solid"/>
              <a:miter/>
            </a:ln>
          </p:spPr>
          <p:txBody>
            <a:bodyPr rtlCol="0" anchor="ctr"/>
            <a:lstStyle/>
            <a:p>
              <a:endParaRPr lang="en-US"/>
            </a:p>
          </p:txBody>
        </p:sp>
        <p:cxnSp>
          <p:nvCxnSpPr>
            <p:cNvPr id="62" name="Straight Connector 61">
              <a:extLst>
                <a:ext uri="{FF2B5EF4-FFF2-40B4-BE49-F238E27FC236}">
                  <a16:creationId xmlns:a16="http://schemas.microsoft.com/office/drawing/2014/main" id="{0E3AD0B4-528B-44E5-8EEB-3F2093A11A03}"/>
                </a:ext>
              </a:extLst>
            </p:cNvPr>
            <p:cNvCxnSpPr>
              <a:cxnSpLocks/>
            </p:cNvCxnSpPr>
            <p:nvPr/>
          </p:nvCxnSpPr>
          <p:spPr>
            <a:xfrm>
              <a:off x="5260697" y="6168700"/>
              <a:ext cx="208029" cy="0"/>
            </a:xfrm>
            <a:prstGeom prst="line">
              <a:avLst/>
            </a:prstGeom>
            <a:ln w="19050">
              <a:solidFill>
                <a:schemeClr val="bg1">
                  <a:alpha val="47000"/>
                </a:schemeClr>
              </a:solidFill>
            </a:ln>
          </p:spPr>
          <p:style>
            <a:lnRef idx="1">
              <a:schemeClr val="accent1"/>
            </a:lnRef>
            <a:fillRef idx="0">
              <a:schemeClr val="accent1"/>
            </a:fillRef>
            <a:effectRef idx="0">
              <a:schemeClr val="accent1"/>
            </a:effectRef>
            <a:fontRef idx="minor">
              <a:schemeClr val="tx1"/>
            </a:fontRef>
          </p:style>
        </p:cxnSp>
      </p:grpSp>
      <p:cxnSp>
        <p:nvCxnSpPr>
          <p:cNvPr id="63" name="Straight Connector 62">
            <a:extLst>
              <a:ext uri="{FF2B5EF4-FFF2-40B4-BE49-F238E27FC236}">
                <a16:creationId xmlns:a16="http://schemas.microsoft.com/office/drawing/2014/main" id="{6D57A3A4-F318-4FBB-912D-0C2E7A6992F4}"/>
              </a:ext>
            </a:extLst>
          </p:cNvPr>
          <p:cNvCxnSpPr>
            <a:cxnSpLocks/>
          </p:cNvCxnSpPr>
          <p:nvPr/>
        </p:nvCxnSpPr>
        <p:spPr>
          <a:xfrm>
            <a:off x="12886331" y="8790621"/>
            <a:ext cx="2387548" cy="0"/>
          </a:xfrm>
          <a:prstGeom prst="line">
            <a:avLst/>
          </a:prstGeom>
          <a:ln w="22225">
            <a:solidFill>
              <a:schemeClr val="accent3">
                <a:lumMod val="75000"/>
              </a:schemeClr>
            </a:solidFill>
          </a:ln>
          <a:effectLst>
            <a:outerShdw dist="12700" dir="5400000" algn="t" rotWithShape="0">
              <a:schemeClr val="accent3">
                <a:lumMod val="60000"/>
                <a:lumOff val="40000"/>
              </a:schemeClr>
            </a:outerShdw>
          </a:effectLst>
        </p:spPr>
        <p:style>
          <a:lnRef idx="1">
            <a:schemeClr val="accent1"/>
          </a:lnRef>
          <a:fillRef idx="0">
            <a:schemeClr val="accent1"/>
          </a:fillRef>
          <a:effectRef idx="0">
            <a:schemeClr val="accent1"/>
          </a:effectRef>
          <a:fontRef idx="minor">
            <a:schemeClr val="tx1"/>
          </a:fontRef>
        </p:style>
      </p:cxnSp>
      <p:sp>
        <p:nvSpPr>
          <p:cNvPr id="64" name="TextBox 63">
            <a:extLst>
              <a:ext uri="{FF2B5EF4-FFF2-40B4-BE49-F238E27FC236}">
                <a16:creationId xmlns:a16="http://schemas.microsoft.com/office/drawing/2014/main" id="{BAEE79C4-660F-4C5D-9D63-B67525B0C0CE}"/>
              </a:ext>
            </a:extLst>
          </p:cNvPr>
          <p:cNvSpPr txBox="1"/>
          <p:nvPr/>
        </p:nvSpPr>
        <p:spPr>
          <a:xfrm>
            <a:off x="12470598" y="6941484"/>
            <a:ext cx="1835759" cy="1862048"/>
          </a:xfrm>
          <a:prstGeom prst="rect">
            <a:avLst/>
          </a:prstGeom>
          <a:noFill/>
        </p:spPr>
        <p:txBody>
          <a:bodyPr wrap="none" rtlCol="0" anchor="ctr">
            <a:spAutoFit/>
          </a:bodyPr>
          <a:lstStyle/>
          <a:p>
            <a:pPr algn="ctr"/>
            <a:r>
              <a:rPr lang="en-US" sz="11500" b="1">
                <a:solidFill>
                  <a:schemeClr val="accent3">
                    <a:lumMod val="50000"/>
                  </a:schemeClr>
                </a:solidFill>
                <a:latin typeface="+mj-lt"/>
              </a:rPr>
              <a:t>03</a:t>
            </a:r>
          </a:p>
        </p:txBody>
      </p:sp>
      <p:sp>
        <p:nvSpPr>
          <p:cNvPr id="65" name="TextBox 64">
            <a:extLst>
              <a:ext uri="{FF2B5EF4-FFF2-40B4-BE49-F238E27FC236}">
                <a16:creationId xmlns:a16="http://schemas.microsoft.com/office/drawing/2014/main" id="{25763CE2-CB29-42BB-B8DF-68435A512590}"/>
              </a:ext>
            </a:extLst>
          </p:cNvPr>
          <p:cNvSpPr txBox="1"/>
          <p:nvPr/>
        </p:nvSpPr>
        <p:spPr>
          <a:xfrm>
            <a:off x="12780101" y="9310840"/>
            <a:ext cx="1994392" cy="830997"/>
          </a:xfrm>
          <a:prstGeom prst="rect">
            <a:avLst/>
          </a:prstGeom>
          <a:noFill/>
        </p:spPr>
        <p:txBody>
          <a:bodyPr wrap="none" rtlCol="0">
            <a:spAutoFit/>
          </a:bodyPr>
          <a:lstStyle/>
          <a:p>
            <a:r>
              <a:rPr lang="en-US" sz="2400">
                <a:solidFill>
                  <a:schemeClr val="bg1"/>
                </a:solidFill>
              </a:rPr>
              <a:t>Do something </a:t>
            </a:r>
          </a:p>
          <a:p>
            <a:r>
              <a:rPr lang="en-US" sz="2400">
                <a:solidFill>
                  <a:schemeClr val="bg1"/>
                </a:solidFill>
              </a:rPr>
              <a:t>tomorrow</a:t>
            </a:r>
          </a:p>
        </p:txBody>
      </p:sp>
      <p:sp>
        <p:nvSpPr>
          <p:cNvPr id="66" name="TextBox 65">
            <a:extLst>
              <a:ext uri="{FF2B5EF4-FFF2-40B4-BE49-F238E27FC236}">
                <a16:creationId xmlns:a16="http://schemas.microsoft.com/office/drawing/2014/main" id="{5C1DC63D-CB25-4079-B208-D8320B45FA1C}"/>
              </a:ext>
            </a:extLst>
          </p:cNvPr>
          <p:cNvSpPr txBox="1"/>
          <p:nvPr/>
        </p:nvSpPr>
        <p:spPr>
          <a:xfrm>
            <a:off x="12780101" y="8967931"/>
            <a:ext cx="995785" cy="338554"/>
          </a:xfrm>
          <a:prstGeom prst="rect">
            <a:avLst/>
          </a:prstGeom>
          <a:noFill/>
        </p:spPr>
        <p:txBody>
          <a:bodyPr wrap="none" rtlCol="0">
            <a:spAutoFit/>
          </a:bodyPr>
          <a:lstStyle/>
          <a:p>
            <a:r>
              <a:rPr lang="en-US" sz="1600">
                <a:solidFill>
                  <a:schemeClr val="bg1">
                    <a:alpha val="47000"/>
                  </a:schemeClr>
                </a:solidFill>
              </a:rPr>
              <a:t>11:20 AM</a:t>
            </a:r>
          </a:p>
        </p:txBody>
      </p:sp>
      <p:sp>
        <p:nvSpPr>
          <p:cNvPr id="67" name="TextBox 66">
            <a:extLst>
              <a:ext uri="{FF2B5EF4-FFF2-40B4-BE49-F238E27FC236}">
                <a16:creationId xmlns:a16="http://schemas.microsoft.com/office/drawing/2014/main" id="{B368A286-D2AD-4BC7-89AC-032413F8CAE3}"/>
              </a:ext>
            </a:extLst>
          </p:cNvPr>
          <p:cNvSpPr txBox="1"/>
          <p:nvPr/>
        </p:nvSpPr>
        <p:spPr>
          <a:xfrm>
            <a:off x="12788406" y="10141837"/>
            <a:ext cx="2161989" cy="584775"/>
          </a:xfrm>
          <a:prstGeom prst="rect">
            <a:avLst/>
          </a:prstGeom>
          <a:noFill/>
        </p:spPr>
        <p:txBody>
          <a:bodyPr wrap="square" rtlCol="0">
            <a:spAutoFit/>
          </a:bodyPr>
          <a:lstStyle/>
          <a:p>
            <a:r>
              <a:rPr lang="en-US" sz="1600">
                <a:solidFill>
                  <a:schemeClr val="bg1">
                    <a:alpha val="47000"/>
                  </a:schemeClr>
                </a:solidFill>
              </a:rPr>
              <a:t>Nullam egestas at nunc sit amet mattis. </a:t>
            </a:r>
          </a:p>
        </p:txBody>
      </p:sp>
      <p:grpSp>
        <p:nvGrpSpPr>
          <p:cNvPr id="68" name="Group 67">
            <a:extLst>
              <a:ext uri="{FF2B5EF4-FFF2-40B4-BE49-F238E27FC236}">
                <a16:creationId xmlns:a16="http://schemas.microsoft.com/office/drawing/2014/main" id="{5CB5E036-D280-4E0F-BF4B-5826103510E7}"/>
              </a:ext>
            </a:extLst>
          </p:cNvPr>
          <p:cNvGrpSpPr/>
          <p:nvPr/>
        </p:nvGrpSpPr>
        <p:grpSpPr>
          <a:xfrm rot="5400000" flipV="1">
            <a:off x="14743320" y="7768541"/>
            <a:ext cx="279347" cy="217000"/>
            <a:chOff x="5260697" y="6060200"/>
            <a:chExt cx="279347" cy="217000"/>
          </a:xfrm>
        </p:grpSpPr>
        <p:sp>
          <p:nvSpPr>
            <p:cNvPr id="69" name="Graphic 7">
              <a:extLst>
                <a:ext uri="{FF2B5EF4-FFF2-40B4-BE49-F238E27FC236}">
                  <a16:creationId xmlns:a16="http://schemas.microsoft.com/office/drawing/2014/main" id="{5348B250-37EF-433D-8BDA-A6EA67B1F318}"/>
                </a:ext>
              </a:extLst>
            </p:cNvPr>
            <p:cNvSpPr/>
            <p:nvPr/>
          </p:nvSpPr>
          <p:spPr>
            <a:xfrm>
              <a:off x="5437220" y="6060200"/>
              <a:ext cx="102824" cy="217000"/>
            </a:xfrm>
            <a:custGeom>
              <a:avLst/>
              <a:gdLst>
                <a:gd name="connsiteX0" fmla="*/ 0 w 266700"/>
                <a:gd name="connsiteY0" fmla="*/ 0 h 619125"/>
                <a:gd name="connsiteX1" fmla="*/ 273368 w 266700"/>
                <a:gd name="connsiteY1" fmla="*/ 309563 h 619125"/>
                <a:gd name="connsiteX2" fmla="*/ 0 w 266700"/>
                <a:gd name="connsiteY2" fmla="*/ 624840 h 619125"/>
              </a:gdLst>
              <a:ahLst/>
              <a:cxnLst>
                <a:cxn ang="0">
                  <a:pos x="connsiteX0" y="connsiteY0"/>
                </a:cxn>
                <a:cxn ang="0">
                  <a:pos x="connsiteX1" y="connsiteY1"/>
                </a:cxn>
                <a:cxn ang="0">
                  <a:pos x="connsiteX2" y="connsiteY2"/>
                </a:cxn>
              </a:cxnLst>
              <a:rect l="l" t="t" r="r" b="b"/>
              <a:pathLst>
                <a:path w="266700" h="619125">
                  <a:moveTo>
                    <a:pt x="0" y="0"/>
                  </a:moveTo>
                  <a:lnTo>
                    <a:pt x="273368" y="309563"/>
                  </a:lnTo>
                  <a:lnTo>
                    <a:pt x="0" y="624840"/>
                  </a:lnTo>
                </a:path>
              </a:pathLst>
            </a:custGeom>
            <a:noFill/>
            <a:ln w="19050" cap="flat">
              <a:solidFill>
                <a:schemeClr val="bg1">
                  <a:alpha val="47000"/>
                </a:schemeClr>
              </a:solidFill>
              <a:prstDash val="solid"/>
              <a:miter/>
            </a:ln>
          </p:spPr>
          <p:txBody>
            <a:bodyPr rtlCol="0" anchor="ctr"/>
            <a:lstStyle/>
            <a:p>
              <a:endParaRPr lang="en-US"/>
            </a:p>
          </p:txBody>
        </p:sp>
        <p:cxnSp>
          <p:nvCxnSpPr>
            <p:cNvPr id="70" name="Straight Connector 69">
              <a:extLst>
                <a:ext uri="{FF2B5EF4-FFF2-40B4-BE49-F238E27FC236}">
                  <a16:creationId xmlns:a16="http://schemas.microsoft.com/office/drawing/2014/main" id="{E08DCBF4-398B-4ED5-AF90-E5F2F7FB3E11}"/>
                </a:ext>
              </a:extLst>
            </p:cNvPr>
            <p:cNvCxnSpPr>
              <a:cxnSpLocks/>
            </p:cNvCxnSpPr>
            <p:nvPr/>
          </p:nvCxnSpPr>
          <p:spPr>
            <a:xfrm>
              <a:off x="5260697" y="6168700"/>
              <a:ext cx="208029" cy="0"/>
            </a:xfrm>
            <a:prstGeom prst="line">
              <a:avLst/>
            </a:prstGeom>
            <a:ln w="19050">
              <a:solidFill>
                <a:schemeClr val="bg1">
                  <a:alpha val="47000"/>
                </a:schemeClr>
              </a:solidFill>
            </a:ln>
          </p:spPr>
          <p:style>
            <a:lnRef idx="1">
              <a:schemeClr val="accent1"/>
            </a:lnRef>
            <a:fillRef idx="0">
              <a:schemeClr val="accent1"/>
            </a:fillRef>
            <a:effectRef idx="0">
              <a:schemeClr val="accent1"/>
            </a:effectRef>
            <a:fontRef idx="minor">
              <a:schemeClr val="tx1"/>
            </a:fontRef>
          </p:style>
        </p:cxnSp>
      </p:grpSp>
      <p:cxnSp>
        <p:nvCxnSpPr>
          <p:cNvPr id="71" name="Straight Connector 70">
            <a:extLst>
              <a:ext uri="{FF2B5EF4-FFF2-40B4-BE49-F238E27FC236}">
                <a16:creationId xmlns:a16="http://schemas.microsoft.com/office/drawing/2014/main" id="{0C63E05D-58D2-482E-A515-93DC7140C9EC}"/>
              </a:ext>
            </a:extLst>
          </p:cNvPr>
          <p:cNvCxnSpPr>
            <a:cxnSpLocks/>
          </p:cNvCxnSpPr>
          <p:nvPr/>
        </p:nvCxnSpPr>
        <p:spPr>
          <a:xfrm>
            <a:off x="16960397" y="4650826"/>
            <a:ext cx="2387548" cy="0"/>
          </a:xfrm>
          <a:prstGeom prst="line">
            <a:avLst/>
          </a:prstGeom>
          <a:ln w="22225">
            <a:solidFill>
              <a:schemeClr val="accent6">
                <a:lumMod val="75000"/>
              </a:schemeClr>
            </a:solidFill>
          </a:ln>
          <a:effectLst>
            <a:outerShdw dist="12700" dir="5400000" algn="t" rotWithShape="0">
              <a:schemeClr val="accent6">
                <a:lumMod val="60000"/>
                <a:lumOff val="40000"/>
              </a:schemeClr>
            </a:outerShdw>
          </a:effectLst>
        </p:spPr>
        <p:style>
          <a:lnRef idx="1">
            <a:schemeClr val="accent1"/>
          </a:lnRef>
          <a:fillRef idx="0">
            <a:schemeClr val="accent1"/>
          </a:fillRef>
          <a:effectRef idx="0">
            <a:schemeClr val="accent1"/>
          </a:effectRef>
          <a:fontRef idx="minor">
            <a:schemeClr val="tx1"/>
          </a:fontRef>
        </p:style>
      </p:cxnSp>
      <p:sp>
        <p:nvSpPr>
          <p:cNvPr id="72" name="TextBox 71">
            <a:extLst>
              <a:ext uri="{FF2B5EF4-FFF2-40B4-BE49-F238E27FC236}">
                <a16:creationId xmlns:a16="http://schemas.microsoft.com/office/drawing/2014/main" id="{FE48497E-7439-481F-A374-909662ED49E1}"/>
              </a:ext>
            </a:extLst>
          </p:cNvPr>
          <p:cNvSpPr txBox="1"/>
          <p:nvPr/>
        </p:nvSpPr>
        <p:spPr>
          <a:xfrm>
            <a:off x="16511918" y="4946328"/>
            <a:ext cx="1835759" cy="1862048"/>
          </a:xfrm>
          <a:prstGeom prst="rect">
            <a:avLst/>
          </a:prstGeom>
          <a:noFill/>
        </p:spPr>
        <p:txBody>
          <a:bodyPr wrap="none" rtlCol="0" anchor="ctr">
            <a:spAutoFit/>
          </a:bodyPr>
          <a:lstStyle/>
          <a:p>
            <a:pPr algn="ctr"/>
            <a:r>
              <a:rPr lang="en-US" sz="11500" b="1">
                <a:solidFill>
                  <a:schemeClr val="accent6">
                    <a:lumMod val="75000"/>
                  </a:schemeClr>
                </a:solidFill>
                <a:latin typeface="+mj-lt"/>
              </a:rPr>
              <a:t>04</a:t>
            </a:r>
          </a:p>
        </p:txBody>
      </p:sp>
      <p:sp>
        <p:nvSpPr>
          <p:cNvPr id="73" name="TextBox 72">
            <a:extLst>
              <a:ext uri="{FF2B5EF4-FFF2-40B4-BE49-F238E27FC236}">
                <a16:creationId xmlns:a16="http://schemas.microsoft.com/office/drawing/2014/main" id="{031CD022-AA57-4EB3-B0BE-6B79A2C5F7EF}"/>
              </a:ext>
            </a:extLst>
          </p:cNvPr>
          <p:cNvSpPr txBox="1"/>
          <p:nvPr/>
        </p:nvSpPr>
        <p:spPr>
          <a:xfrm>
            <a:off x="16854167" y="3129368"/>
            <a:ext cx="1994392" cy="830997"/>
          </a:xfrm>
          <a:prstGeom prst="rect">
            <a:avLst/>
          </a:prstGeom>
          <a:noFill/>
        </p:spPr>
        <p:txBody>
          <a:bodyPr wrap="none" rtlCol="0">
            <a:spAutoFit/>
          </a:bodyPr>
          <a:lstStyle/>
          <a:p>
            <a:r>
              <a:rPr lang="en-US" sz="2400">
                <a:solidFill>
                  <a:schemeClr val="bg1"/>
                </a:solidFill>
              </a:rPr>
              <a:t>Do something </a:t>
            </a:r>
          </a:p>
          <a:p>
            <a:r>
              <a:rPr lang="en-US" sz="2400">
                <a:solidFill>
                  <a:schemeClr val="bg1"/>
                </a:solidFill>
              </a:rPr>
              <a:t>tomorrow</a:t>
            </a:r>
          </a:p>
        </p:txBody>
      </p:sp>
      <p:sp>
        <p:nvSpPr>
          <p:cNvPr id="74" name="TextBox 73">
            <a:extLst>
              <a:ext uri="{FF2B5EF4-FFF2-40B4-BE49-F238E27FC236}">
                <a16:creationId xmlns:a16="http://schemas.microsoft.com/office/drawing/2014/main" id="{5B492E21-5E45-4EFE-B385-C143CD8837DB}"/>
              </a:ext>
            </a:extLst>
          </p:cNvPr>
          <p:cNvSpPr txBox="1"/>
          <p:nvPr/>
        </p:nvSpPr>
        <p:spPr>
          <a:xfrm>
            <a:off x="16854167" y="4828136"/>
            <a:ext cx="995785" cy="338554"/>
          </a:xfrm>
          <a:prstGeom prst="rect">
            <a:avLst/>
          </a:prstGeom>
          <a:noFill/>
        </p:spPr>
        <p:txBody>
          <a:bodyPr wrap="none" rtlCol="0">
            <a:spAutoFit/>
          </a:bodyPr>
          <a:lstStyle/>
          <a:p>
            <a:r>
              <a:rPr lang="en-US" sz="1600">
                <a:solidFill>
                  <a:schemeClr val="bg1">
                    <a:alpha val="47000"/>
                  </a:schemeClr>
                </a:solidFill>
              </a:rPr>
              <a:t>11:20 AM</a:t>
            </a:r>
          </a:p>
        </p:txBody>
      </p:sp>
      <p:sp>
        <p:nvSpPr>
          <p:cNvPr id="75" name="TextBox 74">
            <a:extLst>
              <a:ext uri="{FF2B5EF4-FFF2-40B4-BE49-F238E27FC236}">
                <a16:creationId xmlns:a16="http://schemas.microsoft.com/office/drawing/2014/main" id="{4DAC936D-6C88-4DEC-9E24-D23F03C33CB8}"/>
              </a:ext>
            </a:extLst>
          </p:cNvPr>
          <p:cNvSpPr txBox="1"/>
          <p:nvPr/>
        </p:nvSpPr>
        <p:spPr>
          <a:xfrm>
            <a:off x="16862472" y="3960365"/>
            <a:ext cx="2161989" cy="584775"/>
          </a:xfrm>
          <a:prstGeom prst="rect">
            <a:avLst/>
          </a:prstGeom>
          <a:noFill/>
        </p:spPr>
        <p:txBody>
          <a:bodyPr wrap="square" rtlCol="0">
            <a:spAutoFit/>
          </a:bodyPr>
          <a:lstStyle/>
          <a:p>
            <a:r>
              <a:rPr lang="en-US" sz="1600">
                <a:solidFill>
                  <a:schemeClr val="bg1">
                    <a:alpha val="47000"/>
                  </a:schemeClr>
                </a:solidFill>
              </a:rPr>
              <a:t>Nullam egestas at nunc sit amet mattis. </a:t>
            </a:r>
          </a:p>
        </p:txBody>
      </p:sp>
      <p:grpSp>
        <p:nvGrpSpPr>
          <p:cNvPr id="76" name="Group 75">
            <a:extLst>
              <a:ext uri="{FF2B5EF4-FFF2-40B4-BE49-F238E27FC236}">
                <a16:creationId xmlns:a16="http://schemas.microsoft.com/office/drawing/2014/main" id="{55206F92-49CA-4FFC-938E-DC475970BE78}"/>
              </a:ext>
            </a:extLst>
          </p:cNvPr>
          <p:cNvGrpSpPr/>
          <p:nvPr/>
        </p:nvGrpSpPr>
        <p:grpSpPr>
          <a:xfrm rot="5400000" flipV="1">
            <a:off x="19584741" y="6163257"/>
            <a:ext cx="279347" cy="217000"/>
            <a:chOff x="5260697" y="6060200"/>
            <a:chExt cx="279347" cy="217000"/>
          </a:xfrm>
        </p:grpSpPr>
        <p:sp>
          <p:nvSpPr>
            <p:cNvPr id="77" name="Graphic 7">
              <a:extLst>
                <a:ext uri="{FF2B5EF4-FFF2-40B4-BE49-F238E27FC236}">
                  <a16:creationId xmlns:a16="http://schemas.microsoft.com/office/drawing/2014/main" id="{97E5A13D-9259-42F4-84E7-CB47891E579A}"/>
                </a:ext>
              </a:extLst>
            </p:cNvPr>
            <p:cNvSpPr/>
            <p:nvPr/>
          </p:nvSpPr>
          <p:spPr>
            <a:xfrm>
              <a:off x="5437220" y="6060200"/>
              <a:ext cx="102824" cy="217000"/>
            </a:xfrm>
            <a:custGeom>
              <a:avLst/>
              <a:gdLst>
                <a:gd name="connsiteX0" fmla="*/ 0 w 266700"/>
                <a:gd name="connsiteY0" fmla="*/ 0 h 619125"/>
                <a:gd name="connsiteX1" fmla="*/ 273368 w 266700"/>
                <a:gd name="connsiteY1" fmla="*/ 309563 h 619125"/>
                <a:gd name="connsiteX2" fmla="*/ 0 w 266700"/>
                <a:gd name="connsiteY2" fmla="*/ 624840 h 619125"/>
              </a:gdLst>
              <a:ahLst/>
              <a:cxnLst>
                <a:cxn ang="0">
                  <a:pos x="connsiteX0" y="connsiteY0"/>
                </a:cxn>
                <a:cxn ang="0">
                  <a:pos x="connsiteX1" y="connsiteY1"/>
                </a:cxn>
                <a:cxn ang="0">
                  <a:pos x="connsiteX2" y="connsiteY2"/>
                </a:cxn>
              </a:cxnLst>
              <a:rect l="l" t="t" r="r" b="b"/>
              <a:pathLst>
                <a:path w="266700" h="619125">
                  <a:moveTo>
                    <a:pt x="0" y="0"/>
                  </a:moveTo>
                  <a:lnTo>
                    <a:pt x="273368" y="309563"/>
                  </a:lnTo>
                  <a:lnTo>
                    <a:pt x="0" y="624840"/>
                  </a:lnTo>
                </a:path>
              </a:pathLst>
            </a:custGeom>
            <a:noFill/>
            <a:ln w="19050" cap="flat">
              <a:solidFill>
                <a:schemeClr val="bg1">
                  <a:alpha val="47000"/>
                </a:schemeClr>
              </a:solidFill>
              <a:prstDash val="solid"/>
              <a:miter/>
            </a:ln>
          </p:spPr>
          <p:txBody>
            <a:bodyPr rtlCol="0" anchor="ctr"/>
            <a:lstStyle/>
            <a:p>
              <a:endParaRPr lang="en-US"/>
            </a:p>
          </p:txBody>
        </p:sp>
        <p:cxnSp>
          <p:nvCxnSpPr>
            <p:cNvPr id="78" name="Straight Connector 77">
              <a:extLst>
                <a:ext uri="{FF2B5EF4-FFF2-40B4-BE49-F238E27FC236}">
                  <a16:creationId xmlns:a16="http://schemas.microsoft.com/office/drawing/2014/main" id="{7CBC6899-06BA-46CC-BF6E-182B619E7359}"/>
                </a:ext>
              </a:extLst>
            </p:cNvPr>
            <p:cNvCxnSpPr>
              <a:cxnSpLocks/>
            </p:cNvCxnSpPr>
            <p:nvPr/>
          </p:nvCxnSpPr>
          <p:spPr>
            <a:xfrm>
              <a:off x="5260697" y="6168700"/>
              <a:ext cx="208029" cy="0"/>
            </a:xfrm>
            <a:prstGeom prst="line">
              <a:avLst/>
            </a:prstGeom>
            <a:ln w="19050">
              <a:solidFill>
                <a:schemeClr val="bg1">
                  <a:alpha val="47000"/>
                </a:schemeClr>
              </a:solidFill>
            </a:ln>
          </p:spPr>
          <p:style>
            <a:lnRef idx="1">
              <a:schemeClr val="accent1"/>
            </a:lnRef>
            <a:fillRef idx="0">
              <a:schemeClr val="accent1"/>
            </a:fillRef>
            <a:effectRef idx="0">
              <a:schemeClr val="accent1"/>
            </a:effectRef>
            <a:fontRef idx="minor">
              <a:schemeClr val="tx1"/>
            </a:fontRef>
          </p:style>
        </p:cxnSp>
      </p:grpSp>
      <p:sp>
        <p:nvSpPr>
          <p:cNvPr id="45" name="Rectangle: Rounded Corners 44">
            <a:extLst>
              <a:ext uri="{FF2B5EF4-FFF2-40B4-BE49-F238E27FC236}">
                <a16:creationId xmlns:a16="http://schemas.microsoft.com/office/drawing/2014/main" id="{9F887107-1E3B-4EDE-A91D-E34D9FF7CD58}"/>
              </a:ext>
            </a:extLst>
          </p:cNvPr>
          <p:cNvSpPr/>
          <p:nvPr/>
        </p:nvSpPr>
        <p:spPr>
          <a:xfrm>
            <a:off x="4585597" y="14674140"/>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2">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54" name="Rectangle: Rounded Corners 53">
            <a:extLst>
              <a:ext uri="{FF2B5EF4-FFF2-40B4-BE49-F238E27FC236}">
                <a16:creationId xmlns:a16="http://schemas.microsoft.com/office/drawing/2014/main" id="{080AE037-ABC5-4F5E-B766-AC224DCF6F45}"/>
              </a:ext>
            </a:extLst>
          </p:cNvPr>
          <p:cNvSpPr/>
          <p:nvPr/>
        </p:nvSpPr>
        <p:spPr>
          <a:xfrm>
            <a:off x="8587507" y="14674140"/>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3">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80" name="Rectangle: Rounded Corners 79">
            <a:extLst>
              <a:ext uri="{FF2B5EF4-FFF2-40B4-BE49-F238E27FC236}">
                <a16:creationId xmlns:a16="http://schemas.microsoft.com/office/drawing/2014/main" id="{7341A691-DFB4-4322-9A08-602DB13076E2}"/>
              </a:ext>
            </a:extLst>
          </p:cNvPr>
          <p:cNvSpPr/>
          <p:nvPr/>
        </p:nvSpPr>
        <p:spPr>
          <a:xfrm>
            <a:off x="12589417" y="14674140"/>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4">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81" name="Rectangle: Rounded Corners 80">
            <a:extLst>
              <a:ext uri="{FF2B5EF4-FFF2-40B4-BE49-F238E27FC236}">
                <a16:creationId xmlns:a16="http://schemas.microsoft.com/office/drawing/2014/main" id="{BF674540-8F70-461C-9ECC-B804D08945DB}"/>
              </a:ext>
            </a:extLst>
          </p:cNvPr>
          <p:cNvSpPr/>
          <p:nvPr/>
        </p:nvSpPr>
        <p:spPr>
          <a:xfrm>
            <a:off x="16591328" y="14674140"/>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5">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Tree>
    <p:extLst>
      <p:ext uri="{BB962C8B-B14F-4D97-AF65-F5344CB8AC3E}">
        <p14:creationId xmlns:p14="http://schemas.microsoft.com/office/powerpoint/2010/main" val="4227645615"/>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6000">
                                      <p:stCondLst>
                                        <p:cond delay="0"/>
                                      </p:stCondLst>
                                      <p:childTnLst>
                                        <p:set>
                                          <p:cBhvr>
                                            <p:cTn id="6" dur="1" fill="hold">
                                              <p:stCondLst>
                                                <p:cond delay="0"/>
                                              </p:stCondLst>
                                            </p:cTn>
                                            <p:tgtEl>
                                              <p:spTgt spid="26"/>
                                            </p:tgtEl>
                                            <p:attrNameLst>
                                              <p:attrName>style.visibility</p:attrName>
                                            </p:attrNameLst>
                                          </p:cBhvr>
                                          <p:to>
                                            <p:strVal val="visible"/>
                                          </p:to>
                                        </p:set>
                                        <p:anim calcmode="lin" valueType="num" p14:bounceEnd="76000">
                                          <p:cBhvr additive="base">
                                            <p:cTn id="7" dur="2500" fill="hold"/>
                                            <p:tgtEl>
                                              <p:spTgt spid="26"/>
                                            </p:tgtEl>
                                            <p:attrNameLst>
                                              <p:attrName>ppt_x</p:attrName>
                                            </p:attrNameLst>
                                          </p:cBhvr>
                                          <p:tavLst>
                                            <p:tav tm="0">
                                              <p:val>
                                                <p:strVal val="#ppt_x"/>
                                              </p:val>
                                            </p:tav>
                                            <p:tav tm="100000">
                                              <p:val>
                                                <p:strVal val="#ppt_x"/>
                                              </p:val>
                                            </p:tav>
                                          </p:tavLst>
                                        </p:anim>
                                        <p:anim calcmode="lin" valueType="num" p14:bounceEnd="76000">
                                          <p:cBhvr additive="base">
                                            <p:cTn id="8" dur="2500" fill="hold"/>
                                            <p:tgtEl>
                                              <p:spTgt spid="2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76000">
                                      <p:stCondLst>
                                        <p:cond delay="0"/>
                                      </p:stCondLst>
                                      <p:childTnLst>
                                        <p:set>
                                          <p:cBhvr>
                                            <p:cTn id="10" dur="1" fill="hold">
                                              <p:stCondLst>
                                                <p:cond delay="0"/>
                                              </p:stCondLst>
                                            </p:cTn>
                                            <p:tgtEl>
                                              <p:spTgt spid="46"/>
                                            </p:tgtEl>
                                            <p:attrNameLst>
                                              <p:attrName>style.visibility</p:attrName>
                                            </p:attrNameLst>
                                          </p:cBhvr>
                                          <p:to>
                                            <p:strVal val="visible"/>
                                          </p:to>
                                        </p:set>
                                        <p:anim calcmode="lin" valueType="num" p14:bounceEnd="76000">
                                          <p:cBhvr additive="base">
                                            <p:cTn id="11" dur="2500" fill="hold"/>
                                            <p:tgtEl>
                                              <p:spTgt spid="46"/>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46"/>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76000">
                                      <p:stCondLst>
                                        <p:cond delay="0"/>
                                      </p:stCondLst>
                                      <p:childTnLst>
                                        <p:set>
                                          <p:cBhvr>
                                            <p:cTn id="14" dur="1" fill="hold">
                                              <p:stCondLst>
                                                <p:cond delay="0"/>
                                              </p:stCondLst>
                                            </p:cTn>
                                            <p:tgtEl>
                                              <p:spTgt spid="44"/>
                                            </p:tgtEl>
                                            <p:attrNameLst>
                                              <p:attrName>style.visibility</p:attrName>
                                            </p:attrNameLst>
                                          </p:cBhvr>
                                          <p:to>
                                            <p:strVal val="visible"/>
                                          </p:to>
                                        </p:set>
                                        <p:anim calcmode="lin" valueType="num" p14:bounceEnd="76000">
                                          <p:cBhvr additive="base">
                                            <p:cTn id="15" dur="2500" fill="hold"/>
                                            <p:tgtEl>
                                              <p:spTgt spid="44"/>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44"/>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76000">
                                      <p:stCondLst>
                                        <p:cond delay="0"/>
                                      </p:stCondLst>
                                      <p:childTnLst>
                                        <p:set>
                                          <p:cBhvr>
                                            <p:cTn id="18" dur="1" fill="hold">
                                              <p:stCondLst>
                                                <p:cond delay="0"/>
                                              </p:stCondLst>
                                            </p:cTn>
                                            <p:tgtEl>
                                              <p:spTgt spid="47"/>
                                            </p:tgtEl>
                                            <p:attrNameLst>
                                              <p:attrName>style.visibility</p:attrName>
                                            </p:attrNameLst>
                                          </p:cBhvr>
                                          <p:to>
                                            <p:strVal val="visible"/>
                                          </p:to>
                                        </p:set>
                                        <p:anim calcmode="lin" valueType="num" p14:bounceEnd="76000">
                                          <p:cBhvr additive="base">
                                            <p:cTn id="19" dur="2500" fill="hold"/>
                                            <p:tgtEl>
                                              <p:spTgt spid="47"/>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47"/>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76000">
                                      <p:stCondLst>
                                        <p:cond delay="0"/>
                                      </p:stCondLst>
                                      <p:childTnLst>
                                        <p:set>
                                          <p:cBhvr>
                                            <p:cTn id="22" dur="1" fill="hold">
                                              <p:stCondLst>
                                                <p:cond delay="0"/>
                                              </p:stCondLst>
                                            </p:cTn>
                                            <p:tgtEl>
                                              <p:spTgt spid="48"/>
                                            </p:tgtEl>
                                            <p:attrNameLst>
                                              <p:attrName>style.visibility</p:attrName>
                                            </p:attrNameLst>
                                          </p:cBhvr>
                                          <p:to>
                                            <p:strVal val="visible"/>
                                          </p:to>
                                        </p:set>
                                        <p:anim calcmode="lin" valueType="num" p14:bounceEnd="76000">
                                          <p:cBhvr additive="base">
                                            <p:cTn id="23" dur="2500" fill="hold"/>
                                            <p:tgtEl>
                                              <p:spTgt spid="48"/>
                                            </p:tgtEl>
                                            <p:attrNameLst>
                                              <p:attrName>ppt_x</p:attrName>
                                            </p:attrNameLst>
                                          </p:cBhvr>
                                          <p:tavLst>
                                            <p:tav tm="0">
                                              <p:val>
                                                <p:strVal val="#ppt_x"/>
                                              </p:val>
                                            </p:tav>
                                            <p:tav tm="100000">
                                              <p:val>
                                                <p:strVal val="#ppt_x"/>
                                              </p:val>
                                            </p:tav>
                                          </p:tavLst>
                                        </p:anim>
                                        <p:anim calcmode="lin" valueType="num" p14:bounceEnd="76000">
                                          <p:cBhvr additive="base">
                                            <p:cTn id="24" dur="2500" fill="hold"/>
                                            <p:tgtEl>
                                              <p:spTgt spid="48"/>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14:presetBounceEnd="76000">
                                      <p:stCondLst>
                                        <p:cond delay="0"/>
                                      </p:stCondLst>
                                      <p:childTnLst>
                                        <p:set>
                                          <p:cBhvr>
                                            <p:cTn id="26" dur="1" fill="hold">
                                              <p:stCondLst>
                                                <p:cond delay="0"/>
                                              </p:stCondLst>
                                            </p:cTn>
                                            <p:tgtEl>
                                              <p:spTgt spid="49"/>
                                            </p:tgtEl>
                                            <p:attrNameLst>
                                              <p:attrName>style.visibility</p:attrName>
                                            </p:attrNameLst>
                                          </p:cBhvr>
                                          <p:to>
                                            <p:strVal val="visible"/>
                                          </p:to>
                                        </p:set>
                                        <p:anim calcmode="lin" valueType="num" p14:bounceEnd="76000">
                                          <p:cBhvr additive="base">
                                            <p:cTn id="27" dur="2500" fill="hold"/>
                                            <p:tgtEl>
                                              <p:spTgt spid="49"/>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49"/>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76000">
                                      <p:stCondLst>
                                        <p:cond delay="0"/>
                                      </p:stCondLst>
                                      <p:childTnLst>
                                        <p:set>
                                          <p:cBhvr>
                                            <p:cTn id="30" dur="1" fill="hold">
                                              <p:stCondLst>
                                                <p:cond delay="0"/>
                                              </p:stCondLst>
                                            </p:cTn>
                                            <p:tgtEl>
                                              <p:spTgt spid="51"/>
                                            </p:tgtEl>
                                            <p:attrNameLst>
                                              <p:attrName>style.visibility</p:attrName>
                                            </p:attrNameLst>
                                          </p:cBhvr>
                                          <p:to>
                                            <p:strVal val="visible"/>
                                          </p:to>
                                        </p:set>
                                        <p:anim calcmode="lin" valueType="num" p14:bounceEnd="76000">
                                          <p:cBhvr additive="base">
                                            <p:cTn id="31" dur="2500" fill="hold"/>
                                            <p:tgtEl>
                                              <p:spTgt spid="51"/>
                                            </p:tgtEl>
                                            <p:attrNameLst>
                                              <p:attrName>ppt_x</p:attrName>
                                            </p:attrNameLst>
                                          </p:cBhvr>
                                          <p:tavLst>
                                            <p:tav tm="0">
                                              <p:val>
                                                <p:strVal val="#ppt_x"/>
                                              </p:val>
                                            </p:tav>
                                            <p:tav tm="100000">
                                              <p:val>
                                                <p:strVal val="#ppt_x"/>
                                              </p:val>
                                            </p:tav>
                                          </p:tavLst>
                                        </p:anim>
                                        <p:anim calcmode="lin" valueType="num" p14:bounceEnd="76000">
                                          <p:cBhvr additive="base">
                                            <p:cTn id="32" dur="2500" fill="hold"/>
                                            <p:tgtEl>
                                              <p:spTgt spid="51"/>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14:presetBounceEnd="76000">
                                      <p:stCondLst>
                                        <p:cond delay="100"/>
                                      </p:stCondLst>
                                      <p:childTnLst>
                                        <p:set>
                                          <p:cBhvr>
                                            <p:cTn id="34" dur="1" fill="hold">
                                              <p:stCondLst>
                                                <p:cond delay="0"/>
                                              </p:stCondLst>
                                            </p:cTn>
                                            <p:tgtEl>
                                              <p:spTgt spid="7"/>
                                            </p:tgtEl>
                                            <p:attrNameLst>
                                              <p:attrName>style.visibility</p:attrName>
                                            </p:attrNameLst>
                                          </p:cBhvr>
                                          <p:to>
                                            <p:strVal val="visible"/>
                                          </p:to>
                                        </p:set>
                                        <p:anim calcmode="lin" valueType="num" p14:bounceEnd="76000">
                                          <p:cBhvr additive="base">
                                            <p:cTn id="35" dur="2500" fill="hold"/>
                                            <p:tgtEl>
                                              <p:spTgt spid="7"/>
                                            </p:tgtEl>
                                            <p:attrNameLst>
                                              <p:attrName>ppt_x</p:attrName>
                                            </p:attrNameLst>
                                          </p:cBhvr>
                                          <p:tavLst>
                                            <p:tav tm="0">
                                              <p:val>
                                                <p:strVal val="#ppt_x"/>
                                              </p:val>
                                            </p:tav>
                                            <p:tav tm="100000">
                                              <p:val>
                                                <p:strVal val="#ppt_x"/>
                                              </p:val>
                                            </p:tav>
                                          </p:tavLst>
                                        </p:anim>
                                        <p:anim calcmode="lin" valueType="num" p14:bounceEnd="76000">
                                          <p:cBhvr additive="base">
                                            <p:cTn id="36" dur="2500" fill="hold"/>
                                            <p:tgtEl>
                                              <p:spTgt spid="7"/>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14:presetBounceEnd="76000">
                                      <p:stCondLst>
                                        <p:cond delay="100"/>
                                      </p:stCondLst>
                                      <p:childTnLst>
                                        <p:set>
                                          <p:cBhvr>
                                            <p:cTn id="38" dur="1" fill="hold">
                                              <p:stCondLst>
                                                <p:cond delay="0"/>
                                              </p:stCondLst>
                                            </p:cTn>
                                            <p:tgtEl>
                                              <p:spTgt spid="55"/>
                                            </p:tgtEl>
                                            <p:attrNameLst>
                                              <p:attrName>style.visibility</p:attrName>
                                            </p:attrNameLst>
                                          </p:cBhvr>
                                          <p:to>
                                            <p:strVal val="visible"/>
                                          </p:to>
                                        </p:set>
                                        <p:anim calcmode="lin" valueType="num" p14:bounceEnd="76000">
                                          <p:cBhvr additive="base">
                                            <p:cTn id="39" dur="2500" fill="hold"/>
                                            <p:tgtEl>
                                              <p:spTgt spid="55"/>
                                            </p:tgtEl>
                                            <p:attrNameLst>
                                              <p:attrName>ppt_x</p:attrName>
                                            </p:attrNameLst>
                                          </p:cBhvr>
                                          <p:tavLst>
                                            <p:tav tm="0">
                                              <p:val>
                                                <p:strVal val="#ppt_x"/>
                                              </p:val>
                                            </p:tav>
                                            <p:tav tm="100000">
                                              <p:val>
                                                <p:strVal val="#ppt_x"/>
                                              </p:val>
                                            </p:tav>
                                          </p:tavLst>
                                        </p:anim>
                                        <p:anim calcmode="lin" valueType="num" p14:bounceEnd="76000">
                                          <p:cBhvr additive="base">
                                            <p:cTn id="40" dur="2500" fill="hold"/>
                                            <p:tgtEl>
                                              <p:spTgt spid="55"/>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14:presetBounceEnd="76000">
                                      <p:stCondLst>
                                        <p:cond delay="100"/>
                                      </p:stCondLst>
                                      <p:childTnLst>
                                        <p:set>
                                          <p:cBhvr>
                                            <p:cTn id="42" dur="1" fill="hold">
                                              <p:stCondLst>
                                                <p:cond delay="0"/>
                                              </p:stCondLst>
                                            </p:cTn>
                                            <p:tgtEl>
                                              <p:spTgt spid="56"/>
                                            </p:tgtEl>
                                            <p:attrNameLst>
                                              <p:attrName>style.visibility</p:attrName>
                                            </p:attrNameLst>
                                          </p:cBhvr>
                                          <p:to>
                                            <p:strVal val="visible"/>
                                          </p:to>
                                        </p:set>
                                        <p:anim calcmode="lin" valueType="num" p14:bounceEnd="76000">
                                          <p:cBhvr additive="base">
                                            <p:cTn id="43" dur="2500" fill="hold"/>
                                            <p:tgtEl>
                                              <p:spTgt spid="56"/>
                                            </p:tgtEl>
                                            <p:attrNameLst>
                                              <p:attrName>ppt_x</p:attrName>
                                            </p:attrNameLst>
                                          </p:cBhvr>
                                          <p:tavLst>
                                            <p:tav tm="0">
                                              <p:val>
                                                <p:strVal val="#ppt_x"/>
                                              </p:val>
                                            </p:tav>
                                            <p:tav tm="100000">
                                              <p:val>
                                                <p:strVal val="#ppt_x"/>
                                              </p:val>
                                            </p:tav>
                                          </p:tavLst>
                                        </p:anim>
                                        <p:anim calcmode="lin" valueType="num" p14:bounceEnd="76000">
                                          <p:cBhvr additive="base">
                                            <p:cTn id="44" dur="2500" fill="hold"/>
                                            <p:tgtEl>
                                              <p:spTgt spid="56"/>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14:presetBounceEnd="76000">
                                      <p:stCondLst>
                                        <p:cond delay="100"/>
                                      </p:stCondLst>
                                      <p:childTnLst>
                                        <p:set>
                                          <p:cBhvr>
                                            <p:cTn id="46" dur="1" fill="hold">
                                              <p:stCondLst>
                                                <p:cond delay="0"/>
                                              </p:stCondLst>
                                            </p:cTn>
                                            <p:tgtEl>
                                              <p:spTgt spid="57"/>
                                            </p:tgtEl>
                                            <p:attrNameLst>
                                              <p:attrName>style.visibility</p:attrName>
                                            </p:attrNameLst>
                                          </p:cBhvr>
                                          <p:to>
                                            <p:strVal val="visible"/>
                                          </p:to>
                                        </p:set>
                                        <p:anim calcmode="lin" valueType="num" p14:bounceEnd="76000">
                                          <p:cBhvr additive="base">
                                            <p:cTn id="47" dur="2500" fill="hold"/>
                                            <p:tgtEl>
                                              <p:spTgt spid="57"/>
                                            </p:tgtEl>
                                            <p:attrNameLst>
                                              <p:attrName>ppt_x</p:attrName>
                                            </p:attrNameLst>
                                          </p:cBhvr>
                                          <p:tavLst>
                                            <p:tav tm="0">
                                              <p:val>
                                                <p:strVal val="#ppt_x"/>
                                              </p:val>
                                            </p:tav>
                                            <p:tav tm="100000">
                                              <p:val>
                                                <p:strVal val="#ppt_x"/>
                                              </p:val>
                                            </p:tav>
                                          </p:tavLst>
                                        </p:anim>
                                        <p:anim calcmode="lin" valueType="num" p14:bounceEnd="76000">
                                          <p:cBhvr additive="base">
                                            <p:cTn id="48" dur="2500" fill="hold"/>
                                            <p:tgtEl>
                                              <p:spTgt spid="57"/>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14:presetBounceEnd="76000">
                                      <p:stCondLst>
                                        <p:cond delay="100"/>
                                      </p:stCondLst>
                                      <p:childTnLst>
                                        <p:set>
                                          <p:cBhvr>
                                            <p:cTn id="50" dur="1" fill="hold">
                                              <p:stCondLst>
                                                <p:cond delay="0"/>
                                              </p:stCondLst>
                                            </p:cTn>
                                            <p:tgtEl>
                                              <p:spTgt spid="58"/>
                                            </p:tgtEl>
                                            <p:attrNameLst>
                                              <p:attrName>style.visibility</p:attrName>
                                            </p:attrNameLst>
                                          </p:cBhvr>
                                          <p:to>
                                            <p:strVal val="visible"/>
                                          </p:to>
                                        </p:set>
                                        <p:anim calcmode="lin" valueType="num" p14:bounceEnd="76000">
                                          <p:cBhvr additive="base">
                                            <p:cTn id="51" dur="2500" fill="hold"/>
                                            <p:tgtEl>
                                              <p:spTgt spid="58"/>
                                            </p:tgtEl>
                                            <p:attrNameLst>
                                              <p:attrName>ppt_x</p:attrName>
                                            </p:attrNameLst>
                                          </p:cBhvr>
                                          <p:tavLst>
                                            <p:tav tm="0">
                                              <p:val>
                                                <p:strVal val="#ppt_x"/>
                                              </p:val>
                                            </p:tav>
                                            <p:tav tm="100000">
                                              <p:val>
                                                <p:strVal val="#ppt_x"/>
                                              </p:val>
                                            </p:tav>
                                          </p:tavLst>
                                        </p:anim>
                                        <p:anim calcmode="lin" valueType="num" p14:bounceEnd="76000">
                                          <p:cBhvr additive="base">
                                            <p:cTn id="52" dur="2500" fill="hold"/>
                                            <p:tgtEl>
                                              <p:spTgt spid="58"/>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14:presetBounceEnd="76000">
                                      <p:stCondLst>
                                        <p:cond delay="100"/>
                                      </p:stCondLst>
                                      <p:childTnLst>
                                        <p:set>
                                          <p:cBhvr>
                                            <p:cTn id="54" dur="1" fill="hold">
                                              <p:stCondLst>
                                                <p:cond delay="0"/>
                                              </p:stCondLst>
                                            </p:cTn>
                                            <p:tgtEl>
                                              <p:spTgt spid="59"/>
                                            </p:tgtEl>
                                            <p:attrNameLst>
                                              <p:attrName>style.visibility</p:attrName>
                                            </p:attrNameLst>
                                          </p:cBhvr>
                                          <p:to>
                                            <p:strVal val="visible"/>
                                          </p:to>
                                        </p:set>
                                        <p:anim calcmode="lin" valueType="num" p14:bounceEnd="76000">
                                          <p:cBhvr additive="base">
                                            <p:cTn id="55" dur="2500" fill="hold"/>
                                            <p:tgtEl>
                                              <p:spTgt spid="59"/>
                                            </p:tgtEl>
                                            <p:attrNameLst>
                                              <p:attrName>ppt_x</p:attrName>
                                            </p:attrNameLst>
                                          </p:cBhvr>
                                          <p:tavLst>
                                            <p:tav tm="0">
                                              <p:val>
                                                <p:strVal val="#ppt_x"/>
                                              </p:val>
                                            </p:tav>
                                            <p:tav tm="100000">
                                              <p:val>
                                                <p:strVal val="#ppt_x"/>
                                              </p:val>
                                            </p:tav>
                                          </p:tavLst>
                                        </p:anim>
                                        <p:anim calcmode="lin" valueType="num" p14:bounceEnd="76000">
                                          <p:cBhvr additive="base">
                                            <p:cTn id="56" dur="2500" fill="hold"/>
                                            <p:tgtEl>
                                              <p:spTgt spid="59"/>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14:presetBounceEnd="76000">
                                      <p:stCondLst>
                                        <p:cond delay="100"/>
                                      </p:stCondLst>
                                      <p:childTnLst>
                                        <p:set>
                                          <p:cBhvr>
                                            <p:cTn id="58" dur="1" fill="hold">
                                              <p:stCondLst>
                                                <p:cond delay="0"/>
                                              </p:stCondLst>
                                            </p:cTn>
                                            <p:tgtEl>
                                              <p:spTgt spid="60"/>
                                            </p:tgtEl>
                                            <p:attrNameLst>
                                              <p:attrName>style.visibility</p:attrName>
                                            </p:attrNameLst>
                                          </p:cBhvr>
                                          <p:to>
                                            <p:strVal val="visible"/>
                                          </p:to>
                                        </p:set>
                                        <p:anim calcmode="lin" valueType="num" p14:bounceEnd="76000">
                                          <p:cBhvr additive="base">
                                            <p:cTn id="59" dur="2500" fill="hold"/>
                                            <p:tgtEl>
                                              <p:spTgt spid="60"/>
                                            </p:tgtEl>
                                            <p:attrNameLst>
                                              <p:attrName>ppt_x</p:attrName>
                                            </p:attrNameLst>
                                          </p:cBhvr>
                                          <p:tavLst>
                                            <p:tav tm="0">
                                              <p:val>
                                                <p:strVal val="#ppt_x"/>
                                              </p:val>
                                            </p:tav>
                                            <p:tav tm="100000">
                                              <p:val>
                                                <p:strVal val="#ppt_x"/>
                                              </p:val>
                                            </p:tav>
                                          </p:tavLst>
                                        </p:anim>
                                        <p:anim calcmode="lin" valueType="num" p14:bounceEnd="76000">
                                          <p:cBhvr additive="base">
                                            <p:cTn id="60" dur="2500" fill="hold"/>
                                            <p:tgtEl>
                                              <p:spTgt spid="60"/>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14:presetBounceEnd="76000">
                                      <p:stCondLst>
                                        <p:cond delay="300"/>
                                      </p:stCondLst>
                                      <p:childTnLst>
                                        <p:set>
                                          <p:cBhvr>
                                            <p:cTn id="62" dur="1" fill="hold">
                                              <p:stCondLst>
                                                <p:cond delay="0"/>
                                              </p:stCondLst>
                                            </p:cTn>
                                            <p:tgtEl>
                                              <p:spTgt spid="19"/>
                                            </p:tgtEl>
                                            <p:attrNameLst>
                                              <p:attrName>style.visibility</p:attrName>
                                            </p:attrNameLst>
                                          </p:cBhvr>
                                          <p:to>
                                            <p:strVal val="visible"/>
                                          </p:to>
                                        </p:set>
                                        <p:anim calcmode="lin" valueType="num" p14:bounceEnd="76000">
                                          <p:cBhvr additive="base">
                                            <p:cTn id="63" dur="2500" fill="hold"/>
                                            <p:tgtEl>
                                              <p:spTgt spid="19"/>
                                            </p:tgtEl>
                                            <p:attrNameLst>
                                              <p:attrName>ppt_x</p:attrName>
                                            </p:attrNameLst>
                                          </p:cBhvr>
                                          <p:tavLst>
                                            <p:tav tm="0">
                                              <p:val>
                                                <p:strVal val="#ppt_x"/>
                                              </p:val>
                                            </p:tav>
                                            <p:tav tm="100000">
                                              <p:val>
                                                <p:strVal val="#ppt_x"/>
                                              </p:val>
                                            </p:tav>
                                          </p:tavLst>
                                        </p:anim>
                                        <p:anim calcmode="lin" valueType="num" p14:bounceEnd="76000">
                                          <p:cBhvr additive="base">
                                            <p:cTn id="64" dur="2500" fill="hold"/>
                                            <p:tgtEl>
                                              <p:spTgt spid="19"/>
                                            </p:tgtEl>
                                            <p:attrNameLst>
                                              <p:attrName>ppt_y</p:attrName>
                                            </p:attrNameLst>
                                          </p:cBhvr>
                                          <p:tavLst>
                                            <p:tav tm="0">
                                              <p:val>
                                                <p:strVal val="1+#ppt_h/2"/>
                                              </p:val>
                                            </p:tav>
                                            <p:tav tm="100000">
                                              <p:val>
                                                <p:strVal val="#ppt_y"/>
                                              </p:val>
                                            </p:tav>
                                          </p:tavLst>
                                        </p:anim>
                                      </p:childTnLst>
                                    </p:cTn>
                                  </p:par>
                                  <p:par>
                                    <p:cTn id="65" presetID="2" presetClass="entr" presetSubtype="4" fill="hold" nodeType="withEffect" p14:presetBounceEnd="76000">
                                      <p:stCondLst>
                                        <p:cond delay="300"/>
                                      </p:stCondLst>
                                      <p:childTnLst>
                                        <p:set>
                                          <p:cBhvr>
                                            <p:cTn id="66" dur="1" fill="hold">
                                              <p:stCondLst>
                                                <p:cond delay="0"/>
                                              </p:stCondLst>
                                            </p:cTn>
                                            <p:tgtEl>
                                              <p:spTgt spid="63"/>
                                            </p:tgtEl>
                                            <p:attrNameLst>
                                              <p:attrName>style.visibility</p:attrName>
                                            </p:attrNameLst>
                                          </p:cBhvr>
                                          <p:to>
                                            <p:strVal val="visible"/>
                                          </p:to>
                                        </p:set>
                                        <p:anim calcmode="lin" valueType="num" p14:bounceEnd="76000">
                                          <p:cBhvr additive="base">
                                            <p:cTn id="67" dur="2500" fill="hold"/>
                                            <p:tgtEl>
                                              <p:spTgt spid="63"/>
                                            </p:tgtEl>
                                            <p:attrNameLst>
                                              <p:attrName>ppt_x</p:attrName>
                                            </p:attrNameLst>
                                          </p:cBhvr>
                                          <p:tavLst>
                                            <p:tav tm="0">
                                              <p:val>
                                                <p:strVal val="#ppt_x"/>
                                              </p:val>
                                            </p:tav>
                                            <p:tav tm="100000">
                                              <p:val>
                                                <p:strVal val="#ppt_x"/>
                                              </p:val>
                                            </p:tav>
                                          </p:tavLst>
                                        </p:anim>
                                        <p:anim calcmode="lin" valueType="num" p14:bounceEnd="76000">
                                          <p:cBhvr additive="base">
                                            <p:cTn id="68" dur="2500" fill="hold"/>
                                            <p:tgtEl>
                                              <p:spTgt spid="63"/>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14:presetBounceEnd="76000">
                                      <p:stCondLst>
                                        <p:cond delay="300"/>
                                      </p:stCondLst>
                                      <p:childTnLst>
                                        <p:set>
                                          <p:cBhvr>
                                            <p:cTn id="70" dur="1" fill="hold">
                                              <p:stCondLst>
                                                <p:cond delay="0"/>
                                              </p:stCondLst>
                                            </p:cTn>
                                            <p:tgtEl>
                                              <p:spTgt spid="64"/>
                                            </p:tgtEl>
                                            <p:attrNameLst>
                                              <p:attrName>style.visibility</p:attrName>
                                            </p:attrNameLst>
                                          </p:cBhvr>
                                          <p:to>
                                            <p:strVal val="visible"/>
                                          </p:to>
                                        </p:set>
                                        <p:anim calcmode="lin" valueType="num" p14:bounceEnd="76000">
                                          <p:cBhvr additive="base">
                                            <p:cTn id="71" dur="2500" fill="hold"/>
                                            <p:tgtEl>
                                              <p:spTgt spid="64"/>
                                            </p:tgtEl>
                                            <p:attrNameLst>
                                              <p:attrName>ppt_x</p:attrName>
                                            </p:attrNameLst>
                                          </p:cBhvr>
                                          <p:tavLst>
                                            <p:tav tm="0">
                                              <p:val>
                                                <p:strVal val="#ppt_x"/>
                                              </p:val>
                                            </p:tav>
                                            <p:tav tm="100000">
                                              <p:val>
                                                <p:strVal val="#ppt_x"/>
                                              </p:val>
                                            </p:tav>
                                          </p:tavLst>
                                        </p:anim>
                                        <p:anim calcmode="lin" valueType="num" p14:bounceEnd="76000">
                                          <p:cBhvr additive="base">
                                            <p:cTn id="72" dur="2500" fill="hold"/>
                                            <p:tgtEl>
                                              <p:spTgt spid="64"/>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14:presetBounceEnd="76000">
                                      <p:stCondLst>
                                        <p:cond delay="300"/>
                                      </p:stCondLst>
                                      <p:childTnLst>
                                        <p:set>
                                          <p:cBhvr>
                                            <p:cTn id="74" dur="1" fill="hold">
                                              <p:stCondLst>
                                                <p:cond delay="0"/>
                                              </p:stCondLst>
                                            </p:cTn>
                                            <p:tgtEl>
                                              <p:spTgt spid="65"/>
                                            </p:tgtEl>
                                            <p:attrNameLst>
                                              <p:attrName>style.visibility</p:attrName>
                                            </p:attrNameLst>
                                          </p:cBhvr>
                                          <p:to>
                                            <p:strVal val="visible"/>
                                          </p:to>
                                        </p:set>
                                        <p:anim calcmode="lin" valueType="num" p14:bounceEnd="76000">
                                          <p:cBhvr additive="base">
                                            <p:cTn id="75" dur="2500" fill="hold"/>
                                            <p:tgtEl>
                                              <p:spTgt spid="65"/>
                                            </p:tgtEl>
                                            <p:attrNameLst>
                                              <p:attrName>ppt_x</p:attrName>
                                            </p:attrNameLst>
                                          </p:cBhvr>
                                          <p:tavLst>
                                            <p:tav tm="0">
                                              <p:val>
                                                <p:strVal val="#ppt_x"/>
                                              </p:val>
                                            </p:tav>
                                            <p:tav tm="100000">
                                              <p:val>
                                                <p:strVal val="#ppt_x"/>
                                              </p:val>
                                            </p:tav>
                                          </p:tavLst>
                                        </p:anim>
                                        <p:anim calcmode="lin" valueType="num" p14:bounceEnd="76000">
                                          <p:cBhvr additive="base">
                                            <p:cTn id="76" dur="2500" fill="hold"/>
                                            <p:tgtEl>
                                              <p:spTgt spid="65"/>
                                            </p:tgtEl>
                                            <p:attrNameLst>
                                              <p:attrName>ppt_y</p:attrName>
                                            </p:attrNameLst>
                                          </p:cBhvr>
                                          <p:tavLst>
                                            <p:tav tm="0">
                                              <p:val>
                                                <p:strVal val="1+#ppt_h/2"/>
                                              </p:val>
                                            </p:tav>
                                            <p:tav tm="100000">
                                              <p:val>
                                                <p:strVal val="#ppt_y"/>
                                              </p:val>
                                            </p:tav>
                                          </p:tavLst>
                                        </p:anim>
                                      </p:childTnLst>
                                    </p:cTn>
                                  </p:par>
                                  <p:par>
                                    <p:cTn id="77" presetID="2" presetClass="entr" presetSubtype="4" fill="hold" grpId="0" nodeType="withEffect" p14:presetBounceEnd="76000">
                                      <p:stCondLst>
                                        <p:cond delay="300"/>
                                      </p:stCondLst>
                                      <p:childTnLst>
                                        <p:set>
                                          <p:cBhvr>
                                            <p:cTn id="78" dur="1" fill="hold">
                                              <p:stCondLst>
                                                <p:cond delay="0"/>
                                              </p:stCondLst>
                                            </p:cTn>
                                            <p:tgtEl>
                                              <p:spTgt spid="66"/>
                                            </p:tgtEl>
                                            <p:attrNameLst>
                                              <p:attrName>style.visibility</p:attrName>
                                            </p:attrNameLst>
                                          </p:cBhvr>
                                          <p:to>
                                            <p:strVal val="visible"/>
                                          </p:to>
                                        </p:set>
                                        <p:anim calcmode="lin" valueType="num" p14:bounceEnd="76000">
                                          <p:cBhvr additive="base">
                                            <p:cTn id="79" dur="2500" fill="hold"/>
                                            <p:tgtEl>
                                              <p:spTgt spid="66"/>
                                            </p:tgtEl>
                                            <p:attrNameLst>
                                              <p:attrName>ppt_x</p:attrName>
                                            </p:attrNameLst>
                                          </p:cBhvr>
                                          <p:tavLst>
                                            <p:tav tm="0">
                                              <p:val>
                                                <p:strVal val="#ppt_x"/>
                                              </p:val>
                                            </p:tav>
                                            <p:tav tm="100000">
                                              <p:val>
                                                <p:strVal val="#ppt_x"/>
                                              </p:val>
                                            </p:tav>
                                          </p:tavLst>
                                        </p:anim>
                                        <p:anim calcmode="lin" valueType="num" p14:bounceEnd="76000">
                                          <p:cBhvr additive="base">
                                            <p:cTn id="80" dur="2500" fill="hold"/>
                                            <p:tgtEl>
                                              <p:spTgt spid="66"/>
                                            </p:tgtEl>
                                            <p:attrNameLst>
                                              <p:attrName>ppt_y</p:attrName>
                                            </p:attrNameLst>
                                          </p:cBhvr>
                                          <p:tavLst>
                                            <p:tav tm="0">
                                              <p:val>
                                                <p:strVal val="1+#ppt_h/2"/>
                                              </p:val>
                                            </p:tav>
                                            <p:tav tm="100000">
                                              <p:val>
                                                <p:strVal val="#ppt_y"/>
                                              </p:val>
                                            </p:tav>
                                          </p:tavLst>
                                        </p:anim>
                                      </p:childTnLst>
                                    </p:cTn>
                                  </p:par>
                                  <p:par>
                                    <p:cTn id="81" presetID="2" presetClass="entr" presetSubtype="4" fill="hold" grpId="0" nodeType="withEffect" p14:presetBounceEnd="76000">
                                      <p:stCondLst>
                                        <p:cond delay="300"/>
                                      </p:stCondLst>
                                      <p:childTnLst>
                                        <p:set>
                                          <p:cBhvr>
                                            <p:cTn id="82" dur="1" fill="hold">
                                              <p:stCondLst>
                                                <p:cond delay="0"/>
                                              </p:stCondLst>
                                            </p:cTn>
                                            <p:tgtEl>
                                              <p:spTgt spid="67"/>
                                            </p:tgtEl>
                                            <p:attrNameLst>
                                              <p:attrName>style.visibility</p:attrName>
                                            </p:attrNameLst>
                                          </p:cBhvr>
                                          <p:to>
                                            <p:strVal val="visible"/>
                                          </p:to>
                                        </p:set>
                                        <p:anim calcmode="lin" valueType="num" p14:bounceEnd="76000">
                                          <p:cBhvr additive="base">
                                            <p:cTn id="83" dur="2500" fill="hold"/>
                                            <p:tgtEl>
                                              <p:spTgt spid="67"/>
                                            </p:tgtEl>
                                            <p:attrNameLst>
                                              <p:attrName>ppt_x</p:attrName>
                                            </p:attrNameLst>
                                          </p:cBhvr>
                                          <p:tavLst>
                                            <p:tav tm="0">
                                              <p:val>
                                                <p:strVal val="#ppt_x"/>
                                              </p:val>
                                            </p:tav>
                                            <p:tav tm="100000">
                                              <p:val>
                                                <p:strVal val="#ppt_x"/>
                                              </p:val>
                                            </p:tav>
                                          </p:tavLst>
                                        </p:anim>
                                        <p:anim calcmode="lin" valueType="num" p14:bounceEnd="76000">
                                          <p:cBhvr additive="base">
                                            <p:cTn id="84" dur="2500" fill="hold"/>
                                            <p:tgtEl>
                                              <p:spTgt spid="67"/>
                                            </p:tgtEl>
                                            <p:attrNameLst>
                                              <p:attrName>ppt_y</p:attrName>
                                            </p:attrNameLst>
                                          </p:cBhvr>
                                          <p:tavLst>
                                            <p:tav tm="0">
                                              <p:val>
                                                <p:strVal val="1+#ppt_h/2"/>
                                              </p:val>
                                            </p:tav>
                                            <p:tav tm="100000">
                                              <p:val>
                                                <p:strVal val="#ppt_y"/>
                                              </p:val>
                                            </p:tav>
                                          </p:tavLst>
                                        </p:anim>
                                      </p:childTnLst>
                                    </p:cTn>
                                  </p:par>
                                  <p:par>
                                    <p:cTn id="85" presetID="2" presetClass="entr" presetSubtype="4" fill="hold" nodeType="withEffect" p14:presetBounceEnd="76000">
                                      <p:stCondLst>
                                        <p:cond delay="300"/>
                                      </p:stCondLst>
                                      <p:childTnLst>
                                        <p:set>
                                          <p:cBhvr>
                                            <p:cTn id="86" dur="1" fill="hold">
                                              <p:stCondLst>
                                                <p:cond delay="0"/>
                                              </p:stCondLst>
                                            </p:cTn>
                                            <p:tgtEl>
                                              <p:spTgt spid="68"/>
                                            </p:tgtEl>
                                            <p:attrNameLst>
                                              <p:attrName>style.visibility</p:attrName>
                                            </p:attrNameLst>
                                          </p:cBhvr>
                                          <p:to>
                                            <p:strVal val="visible"/>
                                          </p:to>
                                        </p:set>
                                        <p:anim calcmode="lin" valueType="num" p14:bounceEnd="76000">
                                          <p:cBhvr additive="base">
                                            <p:cTn id="87" dur="2500" fill="hold"/>
                                            <p:tgtEl>
                                              <p:spTgt spid="68"/>
                                            </p:tgtEl>
                                            <p:attrNameLst>
                                              <p:attrName>ppt_x</p:attrName>
                                            </p:attrNameLst>
                                          </p:cBhvr>
                                          <p:tavLst>
                                            <p:tav tm="0">
                                              <p:val>
                                                <p:strVal val="#ppt_x"/>
                                              </p:val>
                                            </p:tav>
                                            <p:tav tm="100000">
                                              <p:val>
                                                <p:strVal val="#ppt_x"/>
                                              </p:val>
                                            </p:tav>
                                          </p:tavLst>
                                        </p:anim>
                                        <p:anim calcmode="lin" valueType="num" p14:bounceEnd="76000">
                                          <p:cBhvr additive="base">
                                            <p:cTn id="88" dur="2500" fill="hold"/>
                                            <p:tgtEl>
                                              <p:spTgt spid="68"/>
                                            </p:tgtEl>
                                            <p:attrNameLst>
                                              <p:attrName>ppt_y</p:attrName>
                                            </p:attrNameLst>
                                          </p:cBhvr>
                                          <p:tavLst>
                                            <p:tav tm="0">
                                              <p:val>
                                                <p:strVal val="1+#ppt_h/2"/>
                                              </p:val>
                                            </p:tav>
                                            <p:tav tm="100000">
                                              <p:val>
                                                <p:strVal val="#ppt_y"/>
                                              </p:val>
                                            </p:tav>
                                          </p:tavLst>
                                        </p:anim>
                                      </p:childTnLst>
                                    </p:cTn>
                                  </p:par>
                                  <p:par>
                                    <p:cTn id="89" presetID="2" presetClass="entr" presetSubtype="4" fill="hold" grpId="0" nodeType="withEffect" p14:presetBounceEnd="76000">
                                      <p:stCondLst>
                                        <p:cond delay="400"/>
                                      </p:stCondLst>
                                      <p:childTnLst>
                                        <p:set>
                                          <p:cBhvr>
                                            <p:cTn id="90" dur="1" fill="hold">
                                              <p:stCondLst>
                                                <p:cond delay="0"/>
                                              </p:stCondLst>
                                            </p:cTn>
                                            <p:tgtEl>
                                              <p:spTgt spid="25"/>
                                            </p:tgtEl>
                                            <p:attrNameLst>
                                              <p:attrName>style.visibility</p:attrName>
                                            </p:attrNameLst>
                                          </p:cBhvr>
                                          <p:to>
                                            <p:strVal val="visible"/>
                                          </p:to>
                                        </p:set>
                                        <p:anim calcmode="lin" valueType="num" p14:bounceEnd="76000">
                                          <p:cBhvr additive="base">
                                            <p:cTn id="91" dur="2500" fill="hold"/>
                                            <p:tgtEl>
                                              <p:spTgt spid="25"/>
                                            </p:tgtEl>
                                            <p:attrNameLst>
                                              <p:attrName>ppt_x</p:attrName>
                                            </p:attrNameLst>
                                          </p:cBhvr>
                                          <p:tavLst>
                                            <p:tav tm="0">
                                              <p:val>
                                                <p:strVal val="#ppt_x"/>
                                              </p:val>
                                            </p:tav>
                                            <p:tav tm="100000">
                                              <p:val>
                                                <p:strVal val="#ppt_x"/>
                                              </p:val>
                                            </p:tav>
                                          </p:tavLst>
                                        </p:anim>
                                        <p:anim calcmode="lin" valueType="num" p14:bounceEnd="76000">
                                          <p:cBhvr additive="base">
                                            <p:cTn id="92" dur="2500" fill="hold"/>
                                            <p:tgtEl>
                                              <p:spTgt spid="25"/>
                                            </p:tgtEl>
                                            <p:attrNameLst>
                                              <p:attrName>ppt_y</p:attrName>
                                            </p:attrNameLst>
                                          </p:cBhvr>
                                          <p:tavLst>
                                            <p:tav tm="0">
                                              <p:val>
                                                <p:strVal val="1+#ppt_h/2"/>
                                              </p:val>
                                            </p:tav>
                                            <p:tav tm="100000">
                                              <p:val>
                                                <p:strVal val="#ppt_y"/>
                                              </p:val>
                                            </p:tav>
                                          </p:tavLst>
                                        </p:anim>
                                      </p:childTnLst>
                                    </p:cTn>
                                  </p:par>
                                  <p:par>
                                    <p:cTn id="93" presetID="2" presetClass="entr" presetSubtype="4" fill="hold" nodeType="withEffect" p14:presetBounceEnd="76000">
                                      <p:stCondLst>
                                        <p:cond delay="400"/>
                                      </p:stCondLst>
                                      <p:childTnLst>
                                        <p:set>
                                          <p:cBhvr>
                                            <p:cTn id="94" dur="1" fill="hold">
                                              <p:stCondLst>
                                                <p:cond delay="0"/>
                                              </p:stCondLst>
                                            </p:cTn>
                                            <p:tgtEl>
                                              <p:spTgt spid="71"/>
                                            </p:tgtEl>
                                            <p:attrNameLst>
                                              <p:attrName>style.visibility</p:attrName>
                                            </p:attrNameLst>
                                          </p:cBhvr>
                                          <p:to>
                                            <p:strVal val="visible"/>
                                          </p:to>
                                        </p:set>
                                        <p:anim calcmode="lin" valueType="num" p14:bounceEnd="76000">
                                          <p:cBhvr additive="base">
                                            <p:cTn id="95" dur="2500" fill="hold"/>
                                            <p:tgtEl>
                                              <p:spTgt spid="71"/>
                                            </p:tgtEl>
                                            <p:attrNameLst>
                                              <p:attrName>ppt_x</p:attrName>
                                            </p:attrNameLst>
                                          </p:cBhvr>
                                          <p:tavLst>
                                            <p:tav tm="0">
                                              <p:val>
                                                <p:strVal val="#ppt_x"/>
                                              </p:val>
                                            </p:tav>
                                            <p:tav tm="100000">
                                              <p:val>
                                                <p:strVal val="#ppt_x"/>
                                              </p:val>
                                            </p:tav>
                                          </p:tavLst>
                                        </p:anim>
                                        <p:anim calcmode="lin" valueType="num" p14:bounceEnd="76000">
                                          <p:cBhvr additive="base">
                                            <p:cTn id="96" dur="2500" fill="hold"/>
                                            <p:tgtEl>
                                              <p:spTgt spid="71"/>
                                            </p:tgtEl>
                                            <p:attrNameLst>
                                              <p:attrName>ppt_y</p:attrName>
                                            </p:attrNameLst>
                                          </p:cBhvr>
                                          <p:tavLst>
                                            <p:tav tm="0">
                                              <p:val>
                                                <p:strVal val="1+#ppt_h/2"/>
                                              </p:val>
                                            </p:tav>
                                            <p:tav tm="100000">
                                              <p:val>
                                                <p:strVal val="#ppt_y"/>
                                              </p:val>
                                            </p:tav>
                                          </p:tavLst>
                                        </p:anim>
                                      </p:childTnLst>
                                    </p:cTn>
                                  </p:par>
                                  <p:par>
                                    <p:cTn id="97" presetID="2" presetClass="entr" presetSubtype="4" fill="hold" grpId="0" nodeType="withEffect" p14:presetBounceEnd="76000">
                                      <p:stCondLst>
                                        <p:cond delay="400"/>
                                      </p:stCondLst>
                                      <p:childTnLst>
                                        <p:set>
                                          <p:cBhvr>
                                            <p:cTn id="98" dur="1" fill="hold">
                                              <p:stCondLst>
                                                <p:cond delay="0"/>
                                              </p:stCondLst>
                                            </p:cTn>
                                            <p:tgtEl>
                                              <p:spTgt spid="72"/>
                                            </p:tgtEl>
                                            <p:attrNameLst>
                                              <p:attrName>style.visibility</p:attrName>
                                            </p:attrNameLst>
                                          </p:cBhvr>
                                          <p:to>
                                            <p:strVal val="visible"/>
                                          </p:to>
                                        </p:set>
                                        <p:anim calcmode="lin" valueType="num" p14:bounceEnd="76000">
                                          <p:cBhvr additive="base">
                                            <p:cTn id="99" dur="2500" fill="hold"/>
                                            <p:tgtEl>
                                              <p:spTgt spid="72"/>
                                            </p:tgtEl>
                                            <p:attrNameLst>
                                              <p:attrName>ppt_x</p:attrName>
                                            </p:attrNameLst>
                                          </p:cBhvr>
                                          <p:tavLst>
                                            <p:tav tm="0">
                                              <p:val>
                                                <p:strVal val="#ppt_x"/>
                                              </p:val>
                                            </p:tav>
                                            <p:tav tm="100000">
                                              <p:val>
                                                <p:strVal val="#ppt_x"/>
                                              </p:val>
                                            </p:tav>
                                          </p:tavLst>
                                        </p:anim>
                                        <p:anim calcmode="lin" valueType="num" p14:bounceEnd="76000">
                                          <p:cBhvr additive="base">
                                            <p:cTn id="100" dur="2500" fill="hold"/>
                                            <p:tgtEl>
                                              <p:spTgt spid="72"/>
                                            </p:tgtEl>
                                            <p:attrNameLst>
                                              <p:attrName>ppt_y</p:attrName>
                                            </p:attrNameLst>
                                          </p:cBhvr>
                                          <p:tavLst>
                                            <p:tav tm="0">
                                              <p:val>
                                                <p:strVal val="1+#ppt_h/2"/>
                                              </p:val>
                                            </p:tav>
                                            <p:tav tm="100000">
                                              <p:val>
                                                <p:strVal val="#ppt_y"/>
                                              </p:val>
                                            </p:tav>
                                          </p:tavLst>
                                        </p:anim>
                                      </p:childTnLst>
                                    </p:cTn>
                                  </p:par>
                                  <p:par>
                                    <p:cTn id="101" presetID="2" presetClass="entr" presetSubtype="4" fill="hold" grpId="0" nodeType="withEffect" p14:presetBounceEnd="76000">
                                      <p:stCondLst>
                                        <p:cond delay="400"/>
                                      </p:stCondLst>
                                      <p:childTnLst>
                                        <p:set>
                                          <p:cBhvr>
                                            <p:cTn id="102" dur="1" fill="hold">
                                              <p:stCondLst>
                                                <p:cond delay="0"/>
                                              </p:stCondLst>
                                            </p:cTn>
                                            <p:tgtEl>
                                              <p:spTgt spid="73"/>
                                            </p:tgtEl>
                                            <p:attrNameLst>
                                              <p:attrName>style.visibility</p:attrName>
                                            </p:attrNameLst>
                                          </p:cBhvr>
                                          <p:to>
                                            <p:strVal val="visible"/>
                                          </p:to>
                                        </p:set>
                                        <p:anim calcmode="lin" valueType="num" p14:bounceEnd="76000">
                                          <p:cBhvr additive="base">
                                            <p:cTn id="103" dur="2500" fill="hold"/>
                                            <p:tgtEl>
                                              <p:spTgt spid="73"/>
                                            </p:tgtEl>
                                            <p:attrNameLst>
                                              <p:attrName>ppt_x</p:attrName>
                                            </p:attrNameLst>
                                          </p:cBhvr>
                                          <p:tavLst>
                                            <p:tav tm="0">
                                              <p:val>
                                                <p:strVal val="#ppt_x"/>
                                              </p:val>
                                            </p:tav>
                                            <p:tav tm="100000">
                                              <p:val>
                                                <p:strVal val="#ppt_x"/>
                                              </p:val>
                                            </p:tav>
                                          </p:tavLst>
                                        </p:anim>
                                        <p:anim calcmode="lin" valueType="num" p14:bounceEnd="76000">
                                          <p:cBhvr additive="base">
                                            <p:cTn id="104" dur="2500" fill="hold"/>
                                            <p:tgtEl>
                                              <p:spTgt spid="73"/>
                                            </p:tgtEl>
                                            <p:attrNameLst>
                                              <p:attrName>ppt_y</p:attrName>
                                            </p:attrNameLst>
                                          </p:cBhvr>
                                          <p:tavLst>
                                            <p:tav tm="0">
                                              <p:val>
                                                <p:strVal val="1+#ppt_h/2"/>
                                              </p:val>
                                            </p:tav>
                                            <p:tav tm="100000">
                                              <p:val>
                                                <p:strVal val="#ppt_y"/>
                                              </p:val>
                                            </p:tav>
                                          </p:tavLst>
                                        </p:anim>
                                      </p:childTnLst>
                                    </p:cTn>
                                  </p:par>
                                  <p:par>
                                    <p:cTn id="105" presetID="2" presetClass="entr" presetSubtype="4" fill="hold" grpId="0" nodeType="withEffect" p14:presetBounceEnd="76000">
                                      <p:stCondLst>
                                        <p:cond delay="400"/>
                                      </p:stCondLst>
                                      <p:childTnLst>
                                        <p:set>
                                          <p:cBhvr>
                                            <p:cTn id="106" dur="1" fill="hold">
                                              <p:stCondLst>
                                                <p:cond delay="0"/>
                                              </p:stCondLst>
                                            </p:cTn>
                                            <p:tgtEl>
                                              <p:spTgt spid="74"/>
                                            </p:tgtEl>
                                            <p:attrNameLst>
                                              <p:attrName>style.visibility</p:attrName>
                                            </p:attrNameLst>
                                          </p:cBhvr>
                                          <p:to>
                                            <p:strVal val="visible"/>
                                          </p:to>
                                        </p:set>
                                        <p:anim calcmode="lin" valueType="num" p14:bounceEnd="76000">
                                          <p:cBhvr additive="base">
                                            <p:cTn id="107" dur="2500" fill="hold"/>
                                            <p:tgtEl>
                                              <p:spTgt spid="74"/>
                                            </p:tgtEl>
                                            <p:attrNameLst>
                                              <p:attrName>ppt_x</p:attrName>
                                            </p:attrNameLst>
                                          </p:cBhvr>
                                          <p:tavLst>
                                            <p:tav tm="0">
                                              <p:val>
                                                <p:strVal val="#ppt_x"/>
                                              </p:val>
                                            </p:tav>
                                            <p:tav tm="100000">
                                              <p:val>
                                                <p:strVal val="#ppt_x"/>
                                              </p:val>
                                            </p:tav>
                                          </p:tavLst>
                                        </p:anim>
                                        <p:anim calcmode="lin" valueType="num" p14:bounceEnd="76000">
                                          <p:cBhvr additive="base">
                                            <p:cTn id="108" dur="2500" fill="hold"/>
                                            <p:tgtEl>
                                              <p:spTgt spid="74"/>
                                            </p:tgtEl>
                                            <p:attrNameLst>
                                              <p:attrName>ppt_y</p:attrName>
                                            </p:attrNameLst>
                                          </p:cBhvr>
                                          <p:tavLst>
                                            <p:tav tm="0">
                                              <p:val>
                                                <p:strVal val="1+#ppt_h/2"/>
                                              </p:val>
                                            </p:tav>
                                            <p:tav tm="100000">
                                              <p:val>
                                                <p:strVal val="#ppt_y"/>
                                              </p:val>
                                            </p:tav>
                                          </p:tavLst>
                                        </p:anim>
                                      </p:childTnLst>
                                    </p:cTn>
                                  </p:par>
                                  <p:par>
                                    <p:cTn id="109" presetID="2" presetClass="entr" presetSubtype="4" fill="hold" grpId="0" nodeType="withEffect" p14:presetBounceEnd="76000">
                                      <p:stCondLst>
                                        <p:cond delay="400"/>
                                      </p:stCondLst>
                                      <p:childTnLst>
                                        <p:set>
                                          <p:cBhvr>
                                            <p:cTn id="110" dur="1" fill="hold">
                                              <p:stCondLst>
                                                <p:cond delay="0"/>
                                              </p:stCondLst>
                                            </p:cTn>
                                            <p:tgtEl>
                                              <p:spTgt spid="75"/>
                                            </p:tgtEl>
                                            <p:attrNameLst>
                                              <p:attrName>style.visibility</p:attrName>
                                            </p:attrNameLst>
                                          </p:cBhvr>
                                          <p:to>
                                            <p:strVal val="visible"/>
                                          </p:to>
                                        </p:set>
                                        <p:anim calcmode="lin" valueType="num" p14:bounceEnd="76000">
                                          <p:cBhvr additive="base">
                                            <p:cTn id="111" dur="2500" fill="hold"/>
                                            <p:tgtEl>
                                              <p:spTgt spid="75"/>
                                            </p:tgtEl>
                                            <p:attrNameLst>
                                              <p:attrName>ppt_x</p:attrName>
                                            </p:attrNameLst>
                                          </p:cBhvr>
                                          <p:tavLst>
                                            <p:tav tm="0">
                                              <p:val>
                                                <p:strVal val="#ppt_x"/>
                                              </p:val>
                                            </p:tav>
                                            <p:tav tm="100000">
                                              <p:val>
                                                <p:strVal val="#ppt_x"/>
                                              </p:val>
                                            </p:tav>
                                          </p:tavLst>
                                        </p:anim>
                                        <p:anim calcmode="lin" valueType="num" p14:bounceEnd="76000">
                                          <p:cBhvr additive="base">
                                            <p:cTn id="112" dur="2500" fill="hold"/>
                                            <p:tgtEl>
                                              <p:spTgt spid="75"/>
                                            </p:tgtEl>
                                            <p:attrNameLst>
                                              <p:attrName>ppt_y</p:attrName>
                                            </p:attrNameLst>
                                          </p:cBhvr>
                                          <p:tavLst>
                                            <p:tav tm="0">
                                              <p:val>
                                                <p:strVal val="1+#ppt_h/2"/>
                                              </p:val>
                                            </p:tav>
                                            <p:tav tm="100000">
                                              <p:val>
                                                <p:strVal val="#ppt_y"/>
                                              </p:val>
                                            </p:tav>
                                          </p:tavLst>
                                        </p:anim>
                                      </p:childTnLst>
                                    </p:cTn>
                                  </p:par>
                                  <p:par>
                                    <p:cTn id="113" presetID="2" presetClass="entr" presetSubtype="4" fill="hold" nodeType="withEffect" p14:presetBounceEnd="76000">
                                      <p:stCondLst>
                                        <p:cond delay="400"/>
                                      </p:stCondLst>
                                      <p:childTnLst>
                                        <p:set>
                                          <p:cBhvr>
                                            <p:cTn id="114" dur="1" fill="hold">
                                              <p:stCondLst>
                                                <p:cond delay="0"/>
                                              </p:stCondLst>
                                            </p:cTn>
                                            <p:tgtEl>
                                              <p:spTgt spid="76"/>
                                            </p:tgtEl>
                                            <p:attrNameLst>
                                              <p:attrName>style.visibility</p:attrName>
                                            </p:attrNameLst>
                                          </p:cBhvr>
                                          <p:to>
                                            <p:strVal val="visible"/>
                                          </p:to>
                                        </p:set>
                                        <p:anim calcmode="lin" valueType="num" p14:bounceEnd="76000">
                                          <p:cBhvr additive="base">
                                            <p:cTn id="115" dur="2500" fill="hold"/>
                                            <p:tgtEl>
                                              <p:spTgt spid="76"/>
                                            </p:tgtEl>
                                            <p:attrNameLst>
                                              <p:attrName>ppt_x</p:attrName>
                                            </p:attrNameLst>
                                          </p:cBhvr>
                                          <p:tavLst>
                                            <p:tav tm="0">
                                              <p:val>
                                                <p:strVal val="#ppt_x"/>
                                              </p:val>
                                            </p:tav>
                                            <p:tav tm="100000">
                                              <p:val>
                                                <p:strVal val="#ppt_x"/>
                                              </p:val>
                                            </p:tav>
                                          </p:tavLst>
                                        </p:anim>
                                        <p:anim calcmode="lin" valueType="num" p14:bounceEnd="76000">
                                          <p:cBhvr additive="base">
                                            <p:cTn id="116" dur="2500" fill="hold"/>
                                            <p:tgtEl>
                                              <p:spTgt spid="76"/>
                                            </p:tgtEl>
                                            <p:attrNameLst>
                                              <p:attrName>ppt_y</p:attrName>
                                            </p:attrNameLst>
                                          </p:cBhvr>
                                          <p:tavLst>
                                            <p:tav tm="0">
                                              <p:val>
                                                <p:strVal val="1+#ppt_h/2"/>
                                              </p:val>
                                            </p:tav>
                                            <p:tav tm="100000">
                                              <p:val>
                                                <p:strVal val="#ppt_y"/>
                                              </p:val>
                                            </p:tav>
                                          </p:tavLst>
                                        </p:anim>
                                      </p:childTnLst>
                                    </p:cTn>
                                  </p:par>
                                  <p:par>
                                    <p:cTn id="117" presetID="2" presetClass="entr" presetSubtype="4" fill="hold" grpId="0" nodeType="withEffect" p14:presetBounceEnd="77500">
                                      <p:stCondLst>
                                        <p:cond delay="0"/>
                                      </p:stCondLst>
                                      <p:iterate type="lt">
                                        <p:tmPct val="10000"/>
                                      </p:iterate>
                                      <p:childTnLst>
                                        <p:set>
                                          <p:cBhvr>
                                            <p:cTn id="118" dur="1" fill="hold">
                                              <p:stCondLst>
                                                <p:cond delay="0"/>
                                              </p:stCondLst>
                                            </p:cTn>
                                            <p:tgtEl>
                                              <p:spTgt spid="79"/>
                                            </p:tgtEl>
                                            <p:attrNameLst>
                                              <p:attrName>style.visibility</p:attrName>
                                            </p:attrNameLst>
                                          </p:cBhvr>
                                          <p:to>
                                            <p:strVal val="visible"/>
                                          </p:to>
                                        </p:set>
                                        <p:anim calcmode="lin" valueType="num" p14:bounceEnd="77500">
                                          <p:cBhvr additive="base">
                                            <p:cTn id="119" dur="2000" fill="hold"/>
                                            <p:tgtEl>
                                              <p:spTgt spid="79"/>
                                            </p:tgtEl>
                                            <p:attrNameLst>
                                              <p:attrName>ppt_x</p:attrName>
                                            </p:attrNameLst>
                                          </p:cBhvr>
                                          <p:tavLst>
                                            <p:tav tm="0">
                                              <p:val>
                                                <p:strVal val="#ppt_x"/>
                                              </p:val>
                                            </p:tav>
                                            <p:tav tm="100000">
                                              <p:val>
                                                <p:strVal val="#ppt_x"/>
                                              </p:val>
                                            </p:tav>
                                          </p:tavLst>
                                        </p:anim>
                                        <p:anim calcmode="lin" valueType="num" p14:bounceEnd="77500">
                                          <p:cBhvr additive="base">
                                            <p:cTn id="120" dur="2000" fill="hold"/>
                                            <p:tgtEl>
                                              <p:spTgt spid="7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p:bldP spid="26" grpId="0" animBg="1"/>
          <p:bldP spid="46" grpId="0"/>
          <p:bldP spid="7" grpId="0" animBg="1"/>
          <p:bldP spid="19" grpId="0" animBg="1"/>
          <p:bldP spid="25" grpId="0" animBg="1"/>
          <p:bldP spid="47" grpId="0"/>
          <p:bldP spid="48" grpId="0"/>
          <p:bldP spid="49" grpId="0"/>
          <p:bldP spid="56" grpId="0"/>
          <p:bldP spid="57" grpId="0"/>
          <p:bldP spid="58" grpId="0"/>
          <p:bldP spid="59" grpId="0"/>
          <p:bldP spid="64" grpId="0"/>
          <p:bldP spid="65" grpId="0"/>
          <p:bldP spid="66" grpId="0"/>
          <p:bldP spid="67" grpId="0"/>
          <p:bldP spid="72" grpId="0"/>
          <p:bldP spid="73" grpId="0"/>
          <p:bldP spid="74" grpId="0"/>
          <p:bldP spid="75"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6"/>
                                            </p:tgtEl>
                                            <p:attrNameLst>
                                              <p:attrName>style.visibility</p:attrName>
                                            </p:attrNameLst>
                                          </p:cBhvr>
                                          <p:to>
                                            <p:strVal val="visible"/>
                                          </p:to>
                                        </p:set>
                                        <p:anim calcmode="lin" valueType="num">
                                          <p:cBhvr additive="base">
                                            <p:cTn id="7" dur="2500" fill="hold"/>
                                            <p:tgtEl>
                                              <p:spTgt spid="26"/>
                                            </p:tgtEl>
                                            <p:attrNameLst>
                                              <p:attrName>ppt_x</p:attrName>
                                            </p:attrNameLst>
                                          </p:cBhvr>
                                          <p:tavLst>
                                            <p:tav tm="0">
                                              <p:val>
                                                <p:strVal val="#ppt_x"/>
                                              </p:val>
                                            </p:tav>
                                            <p:tav tm="100000">
                                              <p:val>
                                                <p:strVal val="#ppt_x"/>
                                              </p:val>
                                            </p:tav>
                                          </p:tavLst>
                                        </p:anim>
                                        <p:anim calcmode="lin" valueType="num">
                                          <p:cBhvr additive="base">
                                            <p:cTn id="8" dur="2500" fill="hold"/>
                                            <p:tgtEl>
                                              <p:spTgt spid="2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46"/>
                                            </p:tgtEl>
                                            <p:attrNameLst>
                                              <p:attrName>style.visibility</p:attrName>
                                            </p:attrNameLst>
                                          </p:cBhvr>
                                          <p:to>
                                            <p:strVal val="visible"/>
                                          </p:to>
                                        </p:set>
                                        <p:anim calcmode="lin" valueType="num">
                                          <p:cBhvr additive="base">
                                            <p:cTn id="11" dur="2500" fill="hold"/>
                                            <p:tgtEl>
                                              <p:spTgt spid="46"/>
                                            </p:tgtEl>
                                            <p:attrNameLst>
                                              <p:attrName>ppt_x</p:attrName>
                                            </p:attrNameLst>
                                          </p:cBhvr>
                                          <p:tavLst>
                                            <p:tav tm="0">
                                              <p:val>
                                                <p:strVal val="#ppt_x"/>
                                              </p:val>
                                            </p:tav>
                                            <p:tav tm="100000">
                                              <p:val>
                                                <p:strVal val="#ppt_x"/>
                                              </p:val>
                                            </p:tav>
                                          </p:tavLst>
                                        </p:anim>
                                        <p:anim calcmode="lin" valueType="num">
                                          <p:cBhvr additive="base">
                                            <p:cTn id="12" dur="2500" fill="hold"/>
                                            <p:tgtEl>
                                              <p:spTgt spid="46"/>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44"/>
                                            </p:tgtEl>
                                            <p:attrNameLst>
                                              <p:attrName>style.visibility</p:attrName>
                                            </p:attrNameLst>
                                          </p:cBhvr>
                                          <p:to>
                                            <p:strVal val="visible"/>
                                          </p:to>
                                        </p:set>
                                        <p:anim calcmode="lin" valueType="num">
                                          <p:cBhvr additive="base">
                                            <p:cTn id="15" dur="2500" fill="hold"/>
                                            <p:tgtEl>
                                              <p:spTgt spid="44"/>
                                            </p:tgtEl>
                                            <p:attrNameLst>
                                              <p:attrName>ppt_x</p:attrName>
                                            </p:attrNameLst>
                                          </p:cBhvr>
                                          <p:tavLst>
                                            <p:tav tm="0">
                                              <p:val>
                                                <p:strVal val="#ppt_x"/>
                                              </p:val>
                                            </p:tav>
                                            <p:tav tm="100000">
                                              <p:val>
                                                <p:strVal val="#ppt_x"/>
                                              </p:val>
                                            </p:tav>
                                          </p:tavLst>
                                        </p:anim>
                                        <p:anim calcmode="lin" valueType="num">
                                          <p:cBhvr additive="base">
                                            <p:cTn id="16" dur="2500" fill="hold"/>
                                            <p:tgtEl>
                                              <p:spTgt spid="44"/>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47"/>
                                            </p:tgtEl>
                                            <p:attrNameLst>
                                              <p:attrName>style.visibility</p:attrName>
                                            </p:attrNameLst>
                                          </p:cBhvr>
                                          <p:to>
                                            <p:strVal val="visible"/>
                                          </p:to>
                                        </p:set>
                                        <p:anim calcmode="lin" valueType="num">
                                          <p:cBhvr additive="base">
                                            <p:cTn id="19" dur="2500" fill="hold"/>
                                            <p:tgtEl>
                                              <p:spTgt spid="47"/>
                                            </p:tgtEl>
                                            <p:attrNameLst>
                                              <p:attrName>ppt_x</p:attrName>
                                            </p:attrNameLst>
                                          </p:cBhvr>
                                          <p:tavLst>
                                            <p:tav tm="0">
                                              <p:val>
                                                <p:strVal val="#ppt_x"/>
                                              </p:val>
                                            </p:tav>
                                            <p:tav tm="100000">
                                              <p:val>
                                                <p:strVal val="#ppt_x"/>
                                              </p:val>
                                            </p:tav>
                                          </p:tavLst>
                                        </p:anim>
                                        <p:anim calcmode="lin" valueType="num">
                                          <p:cBhvr additive="base">
                                            <p:cTn id="20" dur="2500" fill="hold"/>
                                            <p:tgtEl>
                                              <p:spTgt spid="47"/>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48"/>
                                            </p:tgtEl>
                                            <p:attrNameLst>
                                              <p:attrName>style.visibility</p:attrName>
                                            </p:attrNameLst>
                                          </p:cBhvr>
                                          <p:to>
                                            <p:strVal val="visible"/>
                                          </p:to>
                                        </p:set>
                                        <p:anim calcmode="lin" valueType="num">
                                          <p:cBhvr additive="base">
                                            <p:cTn id="23" dur="2500" fill="hold"/>
                                            <p:tgtEl>
                                              <p:spTgt spid="48"/>
                                            </p:tgtEl>
                                            <p:attrNameLst>
                                              <p:attrName>ppt_x</p:attrName>
                                            </p:attrNameLst>
                                          </p:cBhvr>
                                          <p:tavLst>
                                            <p:tav tm="0">
                                              <p:val>
                                                <p:strVal val="#ppt_x"/>
                                              </p:val>
                                            </p:tav>
                                            <p:tav tm="100000">
                                              <p:val>
                                                <p:strVal val="#ppt_x"/>
                                              </p:val>
                                            </p:tav>
                                          </p:tavLst>
                                        </p:anim>
                                        <p:anim calcmode="lin" valueType="num">
                                          <p:cBhvr additive="base">
                                            <p:cTn id="24" dur="2500" fill="hold"/>
                                            <p:tgtEl>
                                              <p:spTgt spid="48"/>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49"/>
                                            </p:tgtEl>
                                            <p:attrNameLst>
                                              <p:attrName>style.visibility</p:attrName>
                                            </p:attrNameLst>
                                          </p:cBhvr>
                                          <p:to>
                                            <p:strVal val="visible"/>
                                          </p:to>
                                        </p:set>
                                        <p:anim calcmode="lin" valueType="num">
                                          <p:cBhvr additive="base">
                                            <p:cTn id="27" dur="2500" fill="hold"/>
                                            <p:tgtEl>
                                              <p:spTgt spid="49"/>
                                            </p:tgtEl>
                                            <p:attrNameLst>
                                              <p:attrName>ppt_x</p:attrName>
                                            </p:attrNameLst>
                                          </p:cBhvr>
                                          <p:tavLst>
                                            <p:tav tm="0">
                                              <p:val>
                                                <p:strVal val="#ppt_x"/>
                                              </p:val>
                                            </p:tav>
                                            <p:tav tm="100000">
                                              <p:val>
                                                <p:strVal val="#ppt_x"/>
                                              </p:val>
                                            </p:tav>
                                          </p:tavLst>
                                        </p:anim>
                                        <p:anim calcmode="lin" valueType="num">
                                          <p:cBhvr additive="base">
                                            <p:cTn id="28" dur="2500" fill="hold"/>
                                            <p:tgtEl>
                                              <p:spTgt spid="49"/>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51"/>
                                            </p:tgtEl>
                                            <p:attrNameLst>
                                              <p:attrName>style.visibility</p:attrName>
                                            </p:attrNameLst>
                                          </p:cBhvr>
                                          <p:to>
                                            <p:strVal val="visible"/>
                                          </p:to>
                                        </p:set>
                                        <p:anim calcmode="lin" valueType="num">
                                          <p:cBhvr additive="base">
                                            <p:cTn id="31" dur="2500" fill="hold"/>
                                            <p:tgtEl>
                                              <p:spTgt spid="51"/>
                                            </p:tgtEl>
                                            <p:attrNameLst>
                                              <p:attrName>ppt_x</p:attrName>
                                            </p:attrNameLst>
                                          </p:cBhvr>
                                          <p:tavLst>
                                            <p:tav tm="0">
                                              <p:val>
                                                <p:strVal val="#ppt_x"/>
                                              </p:val>
                                            </p:tav>
                                            <p:tav tm="100000">
                                              <p:val>
                                                <p:strVal val="#ppt_x"/>
                                              </p:val>
                                            </p:tav>
                                          </p:tavLst>
                                        </p:anim>
                                        <p:anim calcmode="lin" valueType="num">
                                          <p:cBhvr additive="base">
                                            <p:cTn id="32" dur="2500" fill="hold"/>
                                            <p:tgtEl>
                                              <p:spTgt spid="51"/>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100"/>
                                      </p:stCondLst>
                                      <p:childTnLst>
                                        <p:set>
                                          <p:cBhvr>
                                            <p:cTn id="34" dur="1" fill="hold">
                                              <p:stCondLst>
                                                <p:cond delay="0"/>
                                              </p:stCondLst>
                                            </p:cTn>
                                            <p:tgtEl>
                                              <p:spTgt spid="7"/>
                                            </p:tgtEl>
                                            <p:attrNameLst>
                                              <p:attrName>style.visibility</p:attrName>
                                            </p:attrNameLst>
                                          </p:cBhvr>
                                          <p:to>
                                            <p:strVal val="visible"/>
                                          </p:to>
                                        </p:set>
                                        <p:anim calcmode="lin" valueType="num">
                                          <p:cBhvr additive="base">
                                            <p:cTn id="35" dur="2500" fill="hold"/>
                                            <p:tgtEl>
                                              <p:spTgt spid="7"/>
                                            </p:tgtEl>
                                            <p:attrNameLst>
                                              <p:attrName>ppt_x</p:attrName>
                                            </p:attrNameLst>
                                          </p:cBhvr>
                                          <p:tavLst>
                                            <p:tav tm="0">
                                              <p:val>
                                                <p:strVal val="#ppt_x"/>
                                              </p:val>
                                            </p:tav>
                                            <p:tav tm="100000">
                                              <p:val>
                                                <p:strVal val="#ppt_x"/>
                                              </p:val>
                                            </p:tav>
                                          </p:tavLst>
                                        </p:anim>
                                        <p:anim calcmode="lin" valueType="num">
                                          <p:cBhvr additive="base">
                                            <p:cTn id="36" dur="2500" fill="hold"/>
                                            <p:tgtEl>
                                              <p:spTgt spid="7"/>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stCondLst>
                                        <p:cond delay="100"/>
                                      </p:stCondLst>
                                      <p:childTnLst>
                                        <p:set>
                                          <p:cBhvr>
                                            <p:cTn id="38" dur="1" fill="hold">
                                              <p:stCondLst>
                                                <p:cond delay="0"/>
                                              </p:stCondLst>
                                            </p:cTn>
                                            <p:tgtEl>
                                              <p:spTgt spid="55"/>
                                            </p:tgtEl>
                                            <p:attrNameLst>
                                              <p:attrName>style.visibility</p:attrName>
                                            </p:attrNameLst>
                                          </p:cBhvr>
                                          <p:to>
                                            <p:strVal val="visible"/>
                                          </p:to>
                                        </p:set>
                                        <p:anim calcmode="lin" valueType="num">
                                          <p:cBhvr additive="base">
                                            <p:cTn id="39" dur="2500" fill="hold"/>
                                            <p:tgtEl>
                                              <p:spTgt spid="55"/>
                                            </p:tgtEl>
                                            <p:attrNameLst>
                                              <p:attrName>ppt_x</p:attrName>
                                            </p:attrNameLst>
                                          </p:cBhvr>
                                          <p:tavLst>
                                            <p:tav tm="0">
                                              <p:val>
                                                <p:strVal val="#ppt_x"/>
                                              </p:val>
                                            </p:tav>
                                            <p:tav tm="100000">
                                              <p:val>
                                                <p:strVal val="#ppt_x"/>
                                              </p:val>
                                            </p:tav>
                                          </p:tavLst>
                                        </p:anim>
                                        <p:anim calcmode="lin" valueType="num">
                                          <p:cBhvr additive="base">
                                            <p:cTn id="40" dur="2500" fill="hold"/>
                                            <p:tgtEl>
                                              <p:spTgt spid="55"/>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100"/>
                                      </p:stCondLst>
                                      <p:childTnLst>
                                        <p:set>
                                          <p:cBhvr>
                                            <p:cTn id="42" dur="1" fill="hold">
                                              <p:stCondLst>
                                                <p:cond delay="0"/>
                                              </p:stCondLst>
                                            </p:cTn>
                                            <p:tgtEl>
                                              <p:spTgt spid="56"/>
                                            </p:tgtEl>
                                            <p:attrNameLst>
                                              <p:attrName>style.visibility</p:attrName>
                                            </p:attrNameLst>
                                          </p:cBhvr>
                                          <p:to>
                                            <p:strVal val="visible"/>
                                          </p:to>
                                        </p:set>
                                        <p:anim calcmode="lin" valueType="num">
                                          <p:cBhvr additive="base">
                                            <p:cTn id="43" dur="2500" fill="hold"/>
                                            <p:tgtEl>
                                              <p:spTgt spid="56"/>
                                            </p:tgtEl>
                                            <p:attrNameLst>
                                              <p:attrName>ppt_x</p:attrName>
                                            </p:attrNameLst>
                                          </p:cBhvr>
                                          <p:tavLst>
                                            <p:tav tm="0">
                                              <p:val>
                                                <p:strVal val="#ppt_x"/>
                                              </p:val>
                                            </p:tav>
                                            <p:tav tm="100000">
                                              <p:val>
                                                <p:strVal val="#ppt_x"/>
                                              </p:val>
                                            </p:tav>
                                          </p:tavLst>
                                        </p:anim>
                                        <p:anim calcmode="lin" valueType="num">
                                          <p:cBhvr additive="base">
                                            <p:cTn id="44" dur="2500" fill="hold"/>
                                            <p:tgtEl>
                                              <p:spTgt spid="56"/>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100"/>
                                      </p:stCondLst>
                                      <p:childTnLst>
                                        <p:set>
                                          <p:cBhvr>
                                            <p:cTn id="46" dur="1" fill="hold">
                                              <p:stCondLst>
                                                <p:cond delay="0"/>
                                              </p:stCondLst>
                                            </p:cTn>
                                            <p:tgtEl>
                                              <p:spTgt spid="57"/>
                                            </p:tgtEl>
                                            <p:attrNameLst>
                                              <p:attrName>style.visibility</p:attrName>
                                            </p:attrNameLst>
                                          </p:cBhvr>
                                          <p:to>
                                            <p:strVal val="visible"/>
                                          </p:to>
                                        </p:set>
                                        <p:anim calcmode="lin" valueType="num">
                                          <p:cBhvr additive="base">
                                            <p:cTn id="47" dur="2500" fill="hold"/>
                                            <p:tgtEl>
                                              <p:spTgt spid="57"/>
                                            </p:tgtEl>
                                            <p:attrNameLst>
                                              <p:attrName>ppt_x</p:attrName>
                                            </p:attrNameLst>
                                          </p:cBhvr>
                                          <p:tavLst>
                                            <p:tav tm="0">
                                              <p:val>
                                                <p:strVal val="#ppt_x"/>
                                              </p:val>
                                            </p:tav>
                                            <p:tav tm="100000">
                                              <p:val>
                                                <p:strVal val="#ppt_x"/>
                                              </p:val>
                                            </p:tav>
                                          </p:tavLst>
                                        </p:anim>
                                        <p:anim calcmode="lin" valueType="num">
                                          <p:cBhvr additive="base">
                                            <p:cTn id="48" dur="2500" fill="hold"/>
                                            <p:tgtEl>
                                              <p:spTgt spid="57"/>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100"/>
                                      </p:stCondLst>
                                      <p:childTnLst>
                                        <p:set>
                                          <p:cBhvr>
                                            <p:cTn id="50" dur="1" fill="hold">
                                              <p:stCondLst>
                                                <p:cond delay="0"/>
                                              </p:stCondLst>
                                            </p:cTn>
                                            <p:tgtEl>
                                              <p:spTgt spid="58"/>
                                            </p:tgtEl>
                                            <p:attrNameLst>
                                              <p:attrName>style.visibility</p:attrName>
                                            </p:attrNameLst>
                                          </p:cBhvr>
                                          <p:to>
                                            <p:strVal val="visible"/>
                                          </p:to>
                                        </p:set>
                                        <p:anim calcmode="lin" valueType="num">
                                          <p:cBhvr additive="base">
                                            <p:cTn id="51" dur="2500" fill="hold"/>
                                            <p:tgtEl>
                                              <p:spTgt spid="58"/>
                                            </p:tgtEl>
                                            <p:attrNameLst>
                                              <p:attrName>ppt_x</p:attrName>
                                            </p:attrNameLst>
                                          </p:cBhvr>
                                          <p:tavLst>
                                            <p:tav tm="0">
                                              <p:val>
                                                <p:strVal val="#ppt_x"/>
                                              </p:val>
                                            </p:tav>
                                            <p:tav tm="100000">
                                              <p:val>
                                                <p:strVal val="#ppt_x"/>
                                              </p:val>
                                            </p:tav>
                                          </p:tavLst>
                                        </p:anim>
                                        <p:anim calcmode="lin" valueType="num">
                                          <p:cBhvr additive="base">
                                            <p:cTn id="52" dur="2500" fill="hold"/>
                                            <p:tgtEl>
                                              <p:spTgt spid="58"/>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100"/>
                                      </p:stCondLst>
                                      <p:childTnLst>
                                        <p:set>
                                          <p:cBhvr>
                                            <p:cTn id="54" dur="1" fill="hold">
                                              <p:stCondLst>
                                                <p:cond delay="0"/>
                                              </p:stCondLst>
                                            </p:cTn>
                                            <p:tgtEl>
                                              <p:spTgt spid="59"/>
                                            </p:tgtEl>
                                            <p:attrNameLst>
                                              <p:attrName>style.visibility</p:attrName>
                                            </p:attrNameLst>
                                          </p:cBhvr>
                                          <p:to>
                                            <p:strVal val="visible"/>
                                          </p:to>
                                        </p:set>
                                        <p:anim calcmode="lin" valueType="num">
                                          <p:cBhvr additive="base">
                                            <p:cTn id="55" dur="2500" fill="hold"/>
                                            <p:tgtEl>
                                              <p:spTgt spid="59"/>
                                            </p:tgtEl>
                                            <p:attrNameLst>
                                              <p:attrName>ppt_x</p:attrName>
                                            </p:attrNameLst>
                                          </p:cBhvr>
                                          <p:tavLst>
                                            <p:tav tm="0">
                                              <p:val>
                                                <p:strVal val="#ppt_x"/>
                                              </p:val>
                                            </p:tav>
                                            <p:tav tm="100000">
                                              <p:val>
                                                <p:strVal val="#ppt_x"/>
                                              </p:val>
                                            </p:tav>
                                          </p:tavLst>
                                        </p:anim>
                                        <p:anim calcmode="lin" valueType="num">
                                          <p:cBhvr additive="base">
                                            <p:cTn id="56" dur="2500" fill="hold"/>
                                            <p:tgtEl>
                                              <p:spTgt spid="59"/>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stCondLst>
                                        <p:cond delay="100"/>
                                      </p:stCondLst>
                                      <p:childTnLst>
                                        <p:set>
                                          <p:cBhvr>
                                            <p:cTn id="58" dur="1" fill="hold">
                                              <p:stCondLst>
                                                <p:cond delay="0"/>
                                              </p:stCondLst>
                                            </p:cTn>
                                            <p:tgtEl>
                                              <p:spTgt spid="60"/>
                                            </p:tgtEl>
                                            <p:attrNameLst>
                                              <p:attrName>style.visibility</p:attrName>
                                            </p:attrNameLst>
                                          </p:cBhvr>
                                          <p:to>
                                            <p:strVal val="visible"/>
                                          </p:to>
                                        </p:set>
                                        <p:anim calcmode="lin" valueType="num">
                                          <p:cBhvr additive="base">
                                            <p:cTn id="59" dur="2500" fill="hold"/>
                                            <p:tgtEl>
                                              <p:spTgt spid="60"/>
                                            </p:tgtEl>
                                            <p:attrNameLst>
                                              <p:attrName>ppt_x</p:attrName>
                                            </p:attrNameLst>
                                          </p:cBhvr>
                                          <p:tavLst>
                                            <p:tav tm="0">
                                              <p:val>
                                                <p:strVal val="#ppt_x"/>
                                              </p:val>
                                            </p:tav>
                                            <p:tav tm="100000">
                                              <p:val>
                                                <p:strVal val="#ppt_x"/>
                                              </p:val>
                                            </p:tav>
                                          </p:tavLst>
                                        </p:anim>
                                        <p:anim calcmode="lin" valueType="num">
                                          <p:cBhvr additive="base">
                                            <p:cTn id="60" dur="2500" fill="hold"/>
                                            <p:tgtEl>
                                              <p:spTgt spid="60"/>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300"/>
                                      </p:stCondLst>
                                      <p:childTnLst>
                                        <p:set>
                                          <p:cBhvr>
                                            <p:cTn id="62" dur="1" fill="hold">
                                              <p:stCondLst>
                                                <p:cond delay="0"/>
                                              </p:stCondLst>
                                            </p:cTn>
                                            <p:tgtEl>
                                              <p:spTgt spid="19"/>
                                            </p:tgtEl>
                                            <p:attrNameLst>
                                              <p:attrName>style.visibility</p:attrName>
                                            </p:attrNameLst>
                                          </p:cBhvr>
                                          <p:to>
                                            <p:strVal val="visible"/>
                                          </p:to>
                                        </p:set>
                                        <p:anim calcmode="lin" valueType="num">
                                          <p:cBhvr additive="base">
                                            <p:cTn id="63" dur="2500" fill="hold"/>
                                            <p:tgtEl>
                                              <p:spTgt spid="19"/>
                                            </p:tgtEl>
                                            <p:attrNameLst>
                                              <p:attrName>ppt_x</p:attrName>
                                            </p:attrNameLst>
                                          </p:cBhvr>
                                          <p:tavLst>
                                            <p:tav tm="0">
                                              <p:val>
                                                <p:strVal val="#ppt_x"/>
                                              </p:val>
                                            </p:tav>
                                            <p:tav tm="100000">
                                              <p:val>
                                                <p:strVal val="#ppt_x"/>
                                              </p:val>
                                            </p:tav>
                                          </p:tavLst>
                                        </p:anim>
                                        <p:anim calcmode="lin" valueType="num">
                                          <p:cBhvr additive="base">
                                            <p:cTn id="64" dur="2500" fill="hold"/>
                                            <p:tgtEl>
                                              <p:spTgt spid="19"/>
                                            </p:tgtEl>
                                            <p:attrNameLst>
                                              <p:attrName>ppt_y</p:attrName>
                                            </p:attrNameLst>
                                          </p:cBhvr>
                                          <p:tavLst>
                                            <p:tav tm="0">
                                              <p:val>
                                                <p:strVal val="1+#ppt_h/2"/>
                                              </p:val>
                                            </p:tav>
                                            <p:tav tm="100000">
                                              <p:val>
                                                <p:strVal val="#ppt_y"/>
                                              </p:val>
                                            </p:tav>
                                          </p:tavLst>
                                        </p:anim>
                                      </p:childTnLst>
                                    </p:cTn>
                                  </p:par>
                                  <p:par>
                                    <p:cTn id="65" presetID="2" presetClass="entr" presetSubtype="4" fill="hold" nodeType="withEffect">
                                      <p:stCondLst>
                                        <p:cond delay="300"/>
                                      </p:stCondLst>
                                      <p:childTnLst>
                                        <p:set>
                                          <p:cBhvr>
                                            <p:cTn id="66" dur="1" fill="hold">
                                              <p:stCondLst>
                                                <p:cond delay="0"/>
                                              </p:stCondLst>
                                            </p:cTn>
                                            <p:tgtEl>
                                              <p:spTgt spid="63"/>
                                            </p:tgtEl>
                                            <p:attrNameLst>
                                              <p:attrName>style.visibility</p:attrName>
                                            </p:attrNameLst>
                                          </p:cBhvr>
                                          <p:to>
                                            <p:strVal val="visible"/>
                                          </p:to>
                                        </p:set>
                                        <p:anim calcmode="lin" valueType="num">
                                          <p:cBhvr additive="base">
                                            <p:cTn id="67" dur="2500" fill="hold"/>
                                            <p:tgtEl>
                                              <p:spTgt spid="63"/>
                                            </p:tgtEl>
                                            <p:attrNameLst>
                                              <p:attrName>ppt_x</p:attrName>
                                            </p:attrNameLst>
                                          </p:cBhvr>
                                          <p:tavLst>
                                            <p:tav tm="0">
                                              <p:val>
                                                <p:strVal val="#ppt_x"/>
                                              </p:val>
                                            </p:tav>
                                            <p:tav tm="100000">
                                              <p:val>
                                                <p:strVal val="#ppt_x"/>
                                              </p:val>
                                            </p:tav>
                                          </p:tavLst>
                                        </p:anim>
                                        <p:anim calcmode="lin" valueType="num">
                                          <p:cBhvr additive="base">
                                            <p:cTn id="68" dur="2500" fill="hold"/>
                                            <p:tgtEl>
                                              <p:spTgt spid="63"/>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300"/>
                                      </p:stCondLst>
                                      <p:childTnLst>
                                        <p:set>
                                          <p:cBhvr>
                                            <p:cTn id="70" dur="1" fill="hold">
                                              <p:stCondLst>
                                                <p:cond delay="0"/>
                                              </p:stCondLst>
                                            </p:cTn>
                                            <p:tgtEl>
                                              <p:spTgt spid="64"/>
                                            </p:tgtEl>
                                            <p:attrNameLst>
                                              <p:attrName>style.visibility</p:attrName>
                                            </p:attrNameLst>
                                          </p:cBhvr>
                                          <p:to>
                                            <p:strVal val="visible"/>
                                          </p:to>
                                        </p:set>
                                        <p:anim calcmode="lin" valueType="num">
                                          <p:cBhvr additive="base">
                                            <p:cTn id="71" dur="2500" fill="hold"/>
                                            <p:tgtEl>
                                              <p:spTgt spid="64"/>
                                            </p:tgtEl>
                                            <p:attrNameLst>
                                              <p:attrName>ppt_x</p:attrName>
                                            </p:attrNameLst>
                                          </p:cBhvr>
                                          <p:tavLst>
                                            <p:tav tm="0">
                                              <p:val>
                                                <p:strVal val="#ppt_x"/>
                                              </p:val>
                                            </p:tav>
                                            <p:tav tm="100000">
                                              <p:val>
                                                <p:strVal val="#ppt_x"/>
                                              </p:val>
                                            </p:tav>
                                          </p:tavLst>
                                        </p:anim>
                                        <p:anim calcmode="lin" valueType="num">
                                          <p:cBhvr additive="base">
                                            <p:cTn id="72" dur="2500" fill="hold"/>
                                            <p:tgtEl>
                                              <p:spTgt spid="64"/>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stCondLst>
                                        <p:cond delay="300"/>
                                      </p:stCondLst>
                                      <p:childTnLst>
                                        <p:set>
                                          <p:cBhvr>
                                            <p:cTn id="74" dur="1" fill="hold">
                                              <p:stCondLst>
                                                <p:cond delay="0"/>
                                              </p:stCondLst>
                                            </p:cTn>
                                            <p:tgtEl>
                                              <p:spTgt spid="65"/>
                                            </p:tgtEl>
                                            <p:attrNameLst>
                                              <p:attrName>style.visibility</p:attrName>
                                            </p:attrNameLst>
                                          </p:cBhvr>
                                          <p:to>
                                            <p:strVal val="visible"/>
                                          </p:to>
                                        </p:set>
                                        <p:anim calcmode="lin" valueType="num">
                                          <p:cBhvr additive="base">
                                            <p:cTn id="75" dur="2500" fill="hold"/>
                                            <p:tgtEl>
                                              <p:spTgt spid="65"/>
                                            </p:tgtEl>
                                            <p:attrNameLst>
                                              <p:attrName>ppt_x</p:attrName>
                                            </p:attrNameLst>
                                          </p:cBhvr>
                                          <p:tavLst>
                                            <p:tav tm="0">
                                              <p:val>
                                                <p:strVal val="#ppt_x"/>
                                              </p:val>
                                            </p:tav>
                                            <p:tav tm="100000">
                                              <p:val>
                                                <p:strVal val="#ppt_x"/>
                                              </p:val>
                                            </p:tav>
                                          </p:tavLst>
                                        </p:anim>
                                        <p:anim calcmode="lin" valueType="num">
                                          <p:cBhvr additive="base">
                                            <p:cTn id="76" dur="2500" fill="hold"/>
                                            <p:tgtEl>
                                              <p:spTgt spid="65"/>
                                            </p:tgtEl>
                                            <p:attrNameLst>
                                              <p:attrName>ppt_y</p:attrName>
                                            </p:attrNameLst>
                                          </p:cBhvr>
                                          <p:tavLst>
                                            <p:tav tm="0">
                                              <p:val>
                                                <p:strVal val="1+#ppt_h/2"/>
                                              </p:val>
                                            </p:tav>
                                            <p:tav tm="100000">
                                              <p:val>
                                                <p:strVal val="#ppt_y"/>
                                              </p:val>
                                            </p:tav>
                                          </p:tavLst>
                                        </p:anim>
                                      </p:childTnLst>
                                    </p:cTn>
                                  </p:par>
                                  <p:par>
                                    <p:cTn id="77" presetID="2" presetClass="entr" presetSubtype="4" fill="hold" grpId="0" nodeType="withEffect">
                                      <p:stCondLst>
                                        <p:cond delay="300"/>
                                      </p:stCondLst>
                                      <p:childTnLst>
                                        <p:set>
                                          <p:cBhvr>
                                            <p:cTn id="78" dur="1" fill="hold">
                                              <p:stCondLst>
                                                <p:cond delay="0"/>
                                              </p:stCondLst>
                                            </p:cTn>
                                            <p:tgtEl>
                                              <p:spTgt spid="66"/>
                                            </p:tgtEl>
                                            <p:attrNameLst>
                                              <p:attrName>style.visibility</p:attrName>
                                            </p:attrNameLst>
                                          </p:cBhvr>
                                          <p:to>
                                            <p:strVal val="visible"/>
                                          </p:to>
                                        </p:set>
                                        <p:anim calcmode="lin" valueType="num">
                                          <p:cBhvr additive="base">
                                            <p:cTn id="79" dur="2500" fill="hold"/>
                                            <p:tgtEl>
                                              <p:spTgt spid="66"/>
                                            </p:tgtEl>
                                            <p:attrNameLst>
                                              <p:attrName>ppt_x</p:attrName>
                                            </p:attrNameLst>
                                          </p:cBhvr>
                                          <p:tavLst>
                                            <p:tav tm="0">
                                              <p:val>
                                                <p:strVal val="#ppt_x"/>
                                              </p:val>
                                            </p:tav>
                                            <p:tav tm="100000">
                                              <p:val>
                                                <p:strVal val="#ppt_x"/>
                                              </p:val>
                                            </p:tav>
                                          </p:tavLst>
                                        </p:anim>
                                        <p:anim calcmode="lin" valueType="num">
                                          <p:cBhvr additive="base">
                                            <p:cTn id="80" dur="2500" fill="hold"/>
                                            <p:tgtEl>
                                              <p:spTgt spid="66"/>
                                            </p:tgtEl>
                                            <p:attrNameLst>
                                              <p:attrName>ppt_y</p:attrName>
                                            </p:attrNameLst>
                                          </p:cBhvr>
                                          <p:tavLst>
                                            <p:tav tm="0">
                                              <p:val>
                                                <p:strVal val="1+#ppt_h/2"/>
                                              </p:val>
                                            </p:tav>
                                            <p:tav tm="100000">
                                              <p:val>
                                                <p:strVal val="#ppt_y"/>
                                              </p:val>
                                            </p:tav>
                                          </p:tavLst>
                                        </p:anim>
                                      </p:childTnLst>
                                    </p:cTn>
                                  </p:par>
                                  <p:par>
                                    <p:cTn id="81" presetID="2" presetClass="entr" presetSubtype="4" fill="hold" grpId="0" nodeType="withEffect">
                                      <p:stCondLst>
                                        <p:cond delay="300"/>
                                      </p:stCondLst>
                                      <p:childTnLst>
                                        <p:set>
                                          <p:cBhvr>
                                            <p:cTn id="82" dur="1" fill="hold">
                                              <p:stCondLst>
                                                <p:cond delay="0"/>
                                              </p:stCondLst>
                                            </p:cTn>
                                            <p:tgtEl>
                                              <p:spTgt spid="67"/>
                                            </p:tgtEl>
                                            <p:attrNameLst>
                                              <p:attrName>style.visibility</p:attrName>
                                            </p:attrNameLst>
                                          </p:cBhvr>
                                          <p:to>
                                            <p:strVal val="visible"/>
                                          </p:to>
                                        </p:set>
                                        <p:anim calcmode="lin" valueType="num">
                                          <p:cBhvr additive="base">
                                            <p:cTn id="83" dur="2500" fill="hold"/>
                                            <p:tgtEl>
                                              <p:spTgt spid="67"/>
                                            </p:tgtEl>
                                            <p:attrNameLst>
                                              <p:attrName>ppt_x</p:attrName>
                                            </p:attrNameLst>
                                          </p:cBhvr>
                                          <p:tavLst>
                                            <p:tav tm="0">
                                              <p:val>
                                                <p:strVal val="#ppt_x"/>
                                              </p:val>
                                            </p:tav>
                                            <p:tav tm="100000">
                                              <p:val>
                                                <p:strVal val="#ppt_x"/>
                                              </p:val>
                                            </p:tav>
                                          </p:tavLst>
                                        </p:anim>
                                        <p:anim calcmode="lin" valueType="num">
                                          <p:cBhvr additive="base">
                                            <p:cTn id="84" dur="2500" fill="hold"/>
                                            <p:tgtEl>
                                              <p:spTgt spid="67"/>
                                            </p:tgtEl>
                                            <p:attrNameLst>
                                              <p:attrName>ppt_y</p:attrName>
                                            </p:attrNameLst>
                                          </p:cBhvr>
                                          <p:tavLst>
                                            <p:tav tm="0">
                                              <p:val>
                                                <p:strVal val="1+#ppt_h/2"/>
                                              </p:val>
                                            </p:tav>
                                            <p:tav tm="100000">
                                              <p:val>
                                                <p:strVal val="#ppt_y"/>
                                              </p:val>
                                            </p:tav>
                                          </p:tavLst>
                                        </p:anim>
                                      </p:childTnLst>
                                    </p:cTn>
                                  </p:par>
                                  <p:par>
                                    <p:cTn id="85" presetID="2" presetClass="entr" presetSubtype="4" fill="hold" nodeType="withEffect">
                                      <p:stCondLst>
                                        <p:cond delay="300"/>
                                      </p:stCondLst>
                                      <p:childTnLst>
                                        <p:set>
                                          <p:cBhvr>
                                            <p:cTn id="86" dur="1" fill="hold">
                                              <p:stCondLst>
                                                <p:cond delay="0"/>
                                              </p:stCondLst>
                                            </p:cTn>
                                            <p:tgtEl>
                                              <p:spTgt spid="68"/>
                                            </p:tgtEl>
                                            <p:attrNameLst>
                                              <p:attrName>style.visibility</p:attrName>
                                            </p:attrNameLst>
                                          </p:cBhvr>
                                          <p:to>
                                            <p:strVal val="visible"/>
                                          </p:to>
                                        </p:set>
                                        <p:anim calcmode="lin" valueType="num">
                                          <p:cBhvr additive="base">
                                            <p:cTn id="87" dur="2500" fill="hold"/>
                                            <p:tgtEl>
                                              <p:spTgt spid="68"/>
                                            </p:tgtEl>
                                            <p:attrNameLst>
                                              <p:attrName>ppt_x</p:attrName>
                                            </p:attrNameLst>
                                          </p:cBhvr>
                                          <p:tavLst>
                                            <p:tav tm="0">
                                              <p:val>
                                                <p:strVal val="#ppt_x"/>
                                              </p:val>
                                            </p:tav>
                                            <p:tav tm="100000">
                                              <p:val>
                                                <p:strVal val="#ppt_x"/>
                                              </p:val>
                                            </p:tav>
                                          </p:tavLst>
                                        </p:anim>
                                        <p:anim calcmode="lin" valueType="num">
                                          <p:cBhvr additive="base">
                                            <p:cTn id="88" dur="2500" fill="hold"/>
                                            <p:tgtEl>
                                              <p:spTgt spid="68"/>
                                            </p:tgtEl>
                                            <p:attrNameLst>
                                              <p:attrName>ppt_y</p:attrName>
                                            </p:attrNameLst>
                                          </p:cBhvr>
                                          <p:tavLst>
                                            <p:tav tm="0">
                                              <p:val>
                                                <p:strVal val="1+#ppt_h/2"/>
                                              </p:val>
                                            </p:tav>
                                            <p:tav tm="100000">
                                              <p:val>
                                                <p:strVal val="#ppt_y"/>
                                              </p:val>
                                            </p:tav>
                                          </p:tavLst>
                                        </p:anim>
                                      </p:childTnLst>
                                    </p:cTn>
                                  </p:par>
                                  <p:par>
                                    <p:cTn id="89" presetID="2" presetClass="entr" presetSubtype="4" fill="hold" grpId="0" nodeType="withEffect">
                                      <p:stCondLst>
                                        <p:cond delay="400"/>
                                      </p:stCondLst>
                                      <p:childTnLst>
                                        <p:set>
                                          <p:cBhvr>
                                            <p:cTn id="90" dur="1" fill="hold">
                                              <p:stCondLst>
                                                <p:cond delay="0"/>
                                              </p:stCondLst>
                                            </p:cTn>
                                            <p:tgtEl>
                                              <p:spTgt spid="25"/>
                                            </p:tgtEl>
                                            <p:attrNameLst>
                                              <p:attrName>style.visibility</p:attrName>
                                            </p:attrNameLst>
                                          </p:cBhvr>
                                          <p:to>
                                            <p:strVal val="visible"/>
                                          </p:to>
                                        </p:set>
                                        <p:anim calcmode="lin" valueType="num">
                                          <p:cBhvr additive="base">
                                            <p:cTn id="91" dur="2500" fill="hold"/>
                                            <p:tgtEl>
                                              <p:spTgt spid="25"/>
                                            </p:tgtEl>
                                            <p:attrNameLst>
                                              <p:attrName>ppt_x</p:attrName>
                                            </p:attrNameLst>
                                          </p:cBhvr>
                                          <p:tavLst>
                                            <p:tav tm="0">
                                              <p:val>
                                                <p:strVal val="#ppt_x"/>
                                              </p:val>
                                            </p:tav>
                                            <p:tav tm="100000">
                                              <p:val>
                                                <p:strVal val="#ppt_x"/>
                                              </p:val>
                                            </p:tav>
                                          </p:tavLst>
                                        </p:anim>
                                        <p:anim calcmode="lin" valueType="num">
                                          <p:cBhvr additive="base">
                                            <p:cTn id="92" dur="2500" fill="hold"/>
                                            <p:tgtEl>
                                              <p:spTgt spid="25"/>
                                            </p:tgtEl>
                                            <p:attrNameLst>
                                              <p:attrName>ppt_y</p:attrName>
                                            </p:attrNameLst>
                                          </p:cBhvr>
                                          <p:tavLst>
                                            <p:tav tm="0">
                                              <p:val>
                                                <p:strVal val="1+#ppt_h/2"/>
                                              </p:val>
                                            </p:tav>
                                            <p:tav tm="100000">
                                              <p:val>
                                                <p:strVal val="#ppt_y"/>
                                              </p:val>
                                            </p:tav>
                                          </p:tavLst>
                                        </p:anim>
                                      </p:childTnLst>
                                    </p:cTn>
                                  </p:par>
                                  <p:par>
                                    <p:cTn id="93" presetID="2" presetClass="entr" presetSubtype="4" fill="hold" nodeType="withEffect">
                                      <p:stCondLst>
                                        <p:cond delay="400"/>
                                      </p:stCondLst>
                                      <p:childTnLst>
                                        <p:set>
                                          <p:cBhvr>
                                            <p:cTn id="94" dur="1" fill="hold">
                                              <p:stCondLst>
                                                <p:cond delay="0"/>
                                              </p:stCondLst>
                                            </p:cTn>
                                            <p:tgtEl>
                                              <p:spTgt spid="71"/>
                                            </p:tgtEl>
                                            <p:attrNameLst>
                                              <p:attrName>style.visibility</p:attrName>
                                            </p:attrNameLst>
                                          </p:cBhvr>
                                          <p:to>
                                            <p:strVal val="visible"/>
                                          </p:to>
                                        </p:set>
                                        <p:anim calcmode="lin" valueType="num">
                                          <p:cBhvr additive="base">
                                            <p:cTn id="95" dur="2500" fill="hold"/>
                                            <p:tgtEl>
                                              <p:spTgt spid="71"/>
                                            </p:tgtEl>
                                            <p:attrNameLst>
                                              <p:attrName>ppt_x</p:attrName>
                                            </p:attrNameLst>
                                          </p:cBhvr>
                                          <p:tavLst>
                                            <p:tav tm="0">
                                              <p:val>
                                                <p:strVal val="#ppt_x"/>
                                              </p:val>
                                            </p:tav>
                                            <p:tav tm="100000">
                                              <p:val>
                                                <p:strVal val="#ppt_x"/>
                                              </p:val>
                                            </p:tav>
                                          </p:tavLst>
                                        </p:anim>
                                        <p:anim calcmode="lin" valueType="num">
                                          <p:cBhvr additive="base">
                                            <p:cTn id="96" dur="2500" fill="hold"/>
                                            <p:tgtEl>
                                              <p:spTgt spid="71"/>
                                            </p:tgtEl>
                                            <p:attrNameLst>
                                              <p:attrName>ppt_y</p:attrName>
                                            </p:attrNameLst>
                                          </p:cBhvr>
                                          <p:tavLst>
                                            <p:tav tm="0">
                                              <p:val>
                                                <p:strVal val="1+#ppt_h/2"/>
                                              </p:val>
                                            </p:tav>
                                            <p:tav tm="100000">
                                              <p:val>
                                                <p:strVal val="#ppt_y"/>
                                              </p:val>
                                            </p:tav>
                                          </p:tavLst>
                                        </p:anim>
                                      </p:childTnLst>
                                    </p:cTn>
                                  </p:par>
                                  <p:par>
                                    <p:cTn id="97" presetID="2" presetClass="entr" presetSubtype="4" fill="hold" grpId="0" nodeType="withEffect">
                                      <p:stCondLst>
                                        <p:cond delay="400"/>
                                      </p:stCondLst>
                                      <p:childTnLst>
                                        <p:set>
                                          <p:cBhvr>
                                            <p:cTn id="98" dur="1" fill="hold">
                                              <p:stCondLst>
                                                <p:cond delay="0"/>
                                              </p:stCondLst>
                                            </p:cTn>
                                            <p:tgtEl>
                                              <p:spTgt spid="72"/>
                                            </p:tgtEl>
                                            <p:attrNameLst>
                                              <p:attrName>style.visibility</p:attrName>
                                            </p:attrNameLst>
                                          </p:cBhvr>
                                          <p:to>
                                            <p:strVal val="visible"/>
                                          </p:to>
                                        </p:set>
                                        <p:anim calcmode="lin" valueType="num">
                                          <p:cBhvr additive="base">
                                            <p:cTn id="99" dur="2500" fill="hold"/>
                                            <p:tgtEl>
                                              <p:spTgt spid="72"/>
                                            </p:tgtEl>
                                            <p:attrNameLst>
                                              <p:attrName>ppt_x</p:attrName>
                                            </p:attrNameLst>
                                          </p:cBhvr>
                                          <p:tavLst>
                                            <p:tav tm="0">
                                              <p:val>
                                                <p:strVal val="#ppt_x"/>
                                              </p:val>
                                            </p:tav>
                                            <p:tav tm="100000">
                                              <p:val>
                                                <p:strVal val="#ppt_x"/>
                                              </p:val>
                                            </p:tav>
                                          </p:tavLst>
                                        </p:anim>
                                        <p:anim calcmode="lin" valueType="num">
                                          <p:cBhvr additive="base">
                                            <p:cTn id="100" dur="2500" fill="hold"/>
                                            <p:tgtEl>
                                              <p:spTgt spid="72"/>
                                            </p:tgtEl>
                                            <p:attrNameLst>
                                              <p:attrName>ppt_y</p:attrName>
                                            </p:attrNameLst>
                                          </p:cBhvr>
                                          <p:tavLst>
                                            <p:tav tm="0">
                                              <p:val>
                                                <p:strVal val="1+#ppt_h/2"/>
                                              </p:val>
                                            </p:tav>
                                            <p:tav tm="100000">
                                              <p:val>
                                                <p:strVal val="#ppt_y"/>
                                              </p:val>
                                            </p:tav>
                                          </p:tavLst>
                                        </p:anim>
                                      </p:childTnLst>
                                    </p:cTn>
                                  </p:par>
                                  <p:par>
                                    <p:cTn id="101" presetID="2" presetClass="entr" presetSubtype="4" fill="hold" grpId="0" nodeType="withEffect">
                                      <p:stCondLst>
                                        <p:cond delay="400"/>
                                      </p:stCondLst>
                                      <p:childTnLst>
                                        <p:set>
                                          <p:cBhvr>
                                            <p:cTn id="102" dur="1" fill="hold">
                                              <p:stCondLst>
                                                <p:cond delay="0"/>
                                              </p:stCondLst>
                                            </p:cTn>
                                            <p:tgtEl>
                                              <p:spTgt spid="73"/>
                                            </p:tgtEl>
                                            <p:attrNameLst>
                                              <p:attrName>style.visibility</p:attrName>
                                            </p:attrNameLst>
                                          </p:cBhvr>
                                          <p:to>
                                            <p:strVal val="visible"/>
                                          </p:to>
                                        </p:set>
                                        <p:anim calcmode="lin" valueType="num">
                                          <p:cBhvr additive="base">
                                            <p:cTn id="103" dur="2500" fill="hold"/>
                                            <p:tgtEl>
                                              <p:spTgt spid="73"/>
                                            </p:tgtEl>
                                            <p:attrNameLst>
                                              <p:attrName>ppt_x</p:attrName>
                                            </p:attrNameLst>
                                          </p:cBhvr>
                                          <p:tavLst>
                                            <p:tav tm="0">
                                              <p:val>
                                                <p:strVal val="#ppt_x"/>
                                              </p:val>
                                            </p:tav>
                                            <p:tav tm="100000">
                                              <p:val>
                                                <p:strVal val="#ppt_x"/>
                                              </p:val>
                                            </p:tav>
                                          </p:tavLst>
                                        </p:anim>
                                        <p:anim calcmode="lin" valueType="num">
                                          <p:cBhvr additive="base">
                                            <p:cTn id="104" dur="2500" fill="hold"/>
                                            <p:tgtEl>
                                              <p:spTgt spid="73"/>
                                            </p:tgtEl>
                                            <p:attrNameLst>
                                              <p:attrName>ppt_y</p:attrName>
                                            </p:attrNameLst>
                                          </p:cBhvr>
                                          <p:tavLst>
                                            <p:tav tm="0">
                                              <p:val>
                                                <p:strVal val="1+#ppt_h/2"/>
                                              </p:val>
                                            </p:tav>
                                            <p:tav tm="100000">
                                              <p:val>
                                                <p:strVal val="#ppt_y"/>
                                              </p:val>
                                            </p:tav>
                                          </p:tavLst>
                                        </p:anim>
                                      </p:childTnLst>
                                    </p:cTn>
                                  </p:par>
                                  <p:par>
                                    <p:cTn id="105" presetID="2" presetClass="entr" presetSubtype="4" fill="hold" grpId="0" nodeType="withEffect">
                                      <p:stCondLst>
                                        <p:cond delay="400"/>
                                      </p:stCondLst>
                                      <p:childTnLst>
                                        <p:set>
                                          <p:cBhvr>
                                            <p:cTn id="106" dur="1" fill="hold">
                                              <p:stCondLst>
                                                <p:cond delay="0"/>
                                              </p:stCondLst>
                                            </p:cTn>
                                            <p:tgtEl>
                                              <p:spTgt spid="74"/>
                                            </p:tgtEl>
                                            <p:attrNameLst>
                                              <p:attrName>style.visibility</p:attrName>
                                            </p:attrNameLst>
                                          </p:cBhvr>
                                          <p:to>
                                            <p:strVal val="visible"/>
                                          </p:to>
                                        </p:set>
                                        <p:anim calcmode="lin" valueType="num">
                                          <p:cBhvr additive="base">
                                            <p:cTn id="107" dur="2500" fill="hold"/>
                                            <p:tgtEl>
                                              <p:spTgt spid="74"/>
                                            </p:tgtEl>
                                            <p:attrNameLst>
                                              <p:attrName>ppt_x</p:attrName>
                                            </p:attrNameLst>
                                          </p:cBhvr>
                                          <p:tavLst>
                                            <p:tav tm="0">
                                              <p:val>
                                                <p:strVal val="#ppt_x"/>
                                              </p:val>
                                            </p:tav>
                                            <p:tav tm="100000">
                                              <p:val>
                                                <p:strVal val="#ppt_x"/>
                                              </p:val>
                                            </p:tav>
                                          </p:tavLst>
                                        </p:anim>
                                        <p:anim calcmode="lin" valueType="num">
                                          <p:cBhvr additive="base">
                                            <p:cTn id="108" dur="2500" fill="hold"/>
                                            <p:tgtEl>
                                              <p:spTgt spid="74"/>
                                            </p:tgtEl>
                                            <p:attrNameLst>
                                              <p:attrName>ppt_y</p:attrName>
                                            </p:attrNameLst>
                                          </p:cBhvr>
                                          <p:tavLst>
                                            <p:tav tm="0">
                                              <p:val>
                                                <p:strVal val="1+#ppt_h/2"/>
                                              </p:val>
                                            </p:tav>
                                            <p:tav tm="100000">
                                              <p:val>
                                                <p:strVal val="#ppt_y"/>
                                              </p:val>
                                            </p:tav>
                                          </p:tavLst>
                                        </p:anim>
                                      </p:childTnLst>
                                    </p:cTn>
                                  </p:par>
                                  <p:par>
                                    <p:cTn id="109" presetID="2" presetClass="entr" presetSubtype="4" fill="hold" grpId="0" nodeType="withEffect">
                                      <p:stCondLst>
                                        <p:cond delay="400"/>
                                      </p:stCondLst>
                                      <p:childTnLst>
                                        <p:set>
                                          <p:cBhvr>
                                            <p:cTn id="110" dur="1" fill="hold">
                                              <p:stCondLst>
                                                <p:cond delay="0"/>
                                              </p:stCondLst>
                                            </p:cTn>
                                            <p:tgtEl>
                                              <p:spTgt spid="75"/>
                                            </p:tgtEl>
                                            <p:attrNameLst>
                                              <p:attrName>style.visibility</p:attrName>
                                            </p:attrNameLst>
                                          </p:cBhvr>
                                          <p:to>
                                            <p:strVal val="visible"/>
                                          </p:to>
                                        </p:set>
                                        <p:anim calcmode="lin" valueType="num">
                                          <p:cBhvr additive="base">
                                            <p:cTn id="111" dur="2500" fill="hold"/>
                                            <p:tgtEl>
                                              <p:spTgt spid="75"/>
                                            </p:tgtEl>
                                            <p:attrNameLst>
                                              <p:attrName>ppt_x</p:attrName>
                                            </p:attrNameLst>
                                          </p:cBhvr>
                                          <p:tavLst>
                                            <p:tav tm="0">
                                              <p:val>
                                                <p:strVal val="#ppt_x"/>
                                              </p:val>
                                            </p:tav>
                                            <p:tav tm="100000">
                                              <p:val>
                                                <p:strVal val="#ppt_x"/>
                                              </p:val>
                                            </p:tav>
                                          </p:tavLst>
                                        </p:anim>
                                        <p:anim calcmode="lin" valueType="num">
                                          <p:cBhvr additive="base">
                                            <p:cTn id="112" dur="2500" fill="hold"/>
                                            <p:tgtEl>
                                              <p:spTgt spid="75"/>
                                            </p:tgtEl>
                                            <p:attrNameLst>
                                              <p:attrName>ppt_y</p:attrName>
                                            </p:attrNameLst>
                                          </p:cBhvr>
                                          <p:tavLst>
                                            <p:tav tm="0">
                                              <p:val>
                                                <p:strVal val="1+#ppt_h/2"/>
                                              </p:val>
                                            </p:tav>
                                            <p:tav tm="100000">
                                              <p:val>
                                                <p:strVal val="#ppt_y"/>
                                              </p:val>
                                            </p:tav>
                                          </p:tavLst>
                                        </p:anim>
                                      </p:childTnLst>
                                    </p:cTn>
                                  </p:par>
                                  <p:par>
                                    <p:cTn id="113" presetID="2" presetClass="entr" presetSubtype="4" fill="hold" nodeType="withEffect">
                                      <p:stCondLst>
                                        <p:cond delay="400"/>
                                      </p:stCondLst>
                                      <p:childTnLst>
                                        <p:set>
                                          <p:cBhvr>
                                            <p:cTn id="114" dur="1" fill="hold">
                                              <p:stCondLst>
                                                <p:cond delay="0"/>
                                              </p:stCondLst>
                                            </p:cTn>
                                            <p:tgtEl>
                                              <p:spTgt spid="76"/>
                                            </p:tgtEl>
                                            <p:attrNameLst>
                                              <p:attrName>style.visibility</p:attrName>
                                            </p:attrNameLst>
                                          </p:cBhvr>
                                          <p:to>
                                            <p:strVal val="visible"/>
                                          </p:to>
                                        </p:set>
                                        <p:anim calcmode="lin" valueType="num">
                                          <p:cBhvr additive="base">
                                            <p:cTn id="115" dur="2500" fill="hold"/>
                                            <p:tgtEl>
                                              <p:spTgt spid="76"/>
                                            </p:tgtEl>
                                            <p:attrNameLst>
                                              <p:attrName>ppt_x</p:attrName>
                                            </p:attrNameLst>
                                          </p:cBhvr>
                                          <p:tavLst>
                                            <p:tav tm="0">
                                              <p:val>
                                                <p:strVal val="#ppt_x"/>
                                              </p:val>
                                            </p:tav>
                                            <p:tav tm="100000">
                                              <p:val>
                                                <p:strVal val="#ppt_x"/>
                                              </p:val>
                                            </p:tav>
                                          </p:tavLst>
                                        </p:anim>
                                        <p:anim calcmode="lin" valueType="num">
                                          <p:cBhvr additive="base">
                                            <p:cTn id="116" dur="2500" fill="hold"/>
                                            <p:tgtEl>
                                              <p:spTgt spid="76"/>
                                            </p:tgtEl>
                                            <p:attrNameLst>
                                              <p:attrName>ppt_y</p:attrName>
                                            </p:attrNameLst>
                                          </p:cBhvr>
                                          <p:tavLst>
                                            <p:tav tm="0">
                                              <p:val>
                                                <p:strVal val="1+#ppt_h/2"/>
                                              </p:val>
                                            </p:tav>
                                            <p:tav tm="100000">
                                              <p:val>
                                                <p:strVal val="#ppt_y"/>
                                              </p:val>
                                            </p:tav>
                                          </p:tavLst>
                                        </p:anim>
                                      </p:childTnLst>
                                    </p:cTn>
                                  </p:par>
                                  <p:par>
                                    <p:cTn id="117" presetID="2" presetClass="entr" presetSubtype="4" fill="hold" grpId="0" nodeType="withEffect">
                                      <p:stCondLst>
                                        <p:cond delay="0"/>
                                      </p:stCondLst>
                                      <p:iterate type="lt">
                                        <p:tmPct val="10000"/>
                                      </p:iterate>
                                      <p:childTnLst>
                                        <p:set>
                                          <p:cBhvr>
                                            <p:cTn id="118" dur="1" fill="hold">
                                              <p:stCondLst>
                                                <p:cond delay="0"/>
                                              </p:stCondLst>
                                            </p:cTn>
                                            <p:tgtEl>
                                              <p:spTgt spid="79"/>
                                            </p:tgtEl>
                                            <p:attrNameLst>
                                              <p:attrName>style.visibility</p:attrName>
                                            </p:attrNameLst>
                                          </p:cBhvr>
                                          <p:to>
                                            <p:strVal val="visible"/>
                                          </p:to>
                                        </p:set>
                                        <p:anim calcmode="lin" valueType="num">
                                          <p:cBhvr additive="base">
                                            <p:cTn id="119" dur="2000" fill="hold"/>
                                            <p:tgtEl>
                                              <p:spTgt spid="79"/>
                                            </p:tgtEl>
                                            <p:attrNameLst>
                                              <p:attrName>ppt_x</p:attrName>
                                            </p:attrNameLst>
                                          </p:cBhvr>
                                          <p:tavLst>
                                            <p:tav tm="0">
                                              <p:val>
                                                <p:strVal val="#ppt_x"/>
                                              </p:val>
                                            </p:tav>
                                            <p:tav tm="100000">
                                              <p:val>
                                                <p:strVal val="#ppt_x"/>
                                              </p:val>
                                            </p:tav>
                                          </p:tavLst>
                                        </p:anim>
                                        <p:anim calcmode="lin" valueType="num">
                                          <p:cBhvr additive="base">
                                            <p:cTn id="120" dur="2000" fill="hold"/>
                                            <p:tgtEl>
                                              <p:spTgt spid="7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p:bldP spid="26" grpId="0" animBg="1"/>
          <p:bldP spid="46" grpId="0"/>
          <p:bldP spid="7" grpId="0" animBg="1"/>
          <p:bldP spid="19" grpId="0" animBg="1"/>
          <p:bldP spid="25" grpId="0" animBg="1"/>
          <p:bldP spid="47" grpId="0"/>
          <p:bldP spid="48" grpId="0"/>
          <p:bldP spid="49" grpId="0"/>
          <p:bldP spid="56" grpId="0"/>
          <p:bldP spid="57" grpId="0"/>
          <p:bldP spid="58" grpId="0"/>
          <p:bldP spid="59" grpId="0"/>
          <p:bldP spid="64" grpId="0"/>
          <p:bldP spid="65" grpId="0"/>
          <p:bldP spid="66" grpId="0"/>
          <p:bldP spid="67" grpId="0"/>
          <p:bldP spid="72" grpId="0"/>
          <p:bldP spid="73" grpId="0"/>
          <p:bldP spid="74" grpId="0"/>
          <p:bldP spid="75" grpId="0"/>
        </p:bldLst>
      </p:timing>
    </mc:Fallback>
  </mc:AlternateContent>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477DABB2-DF79-4A7D-A079-FE9D29718C6D}"/>
              </a:ext>
            </a:extLst>
          </p:cNvPr>
          <p:cNvSpPr>
            <a:spLocks noGrp="1"/>
          </p:cNvSpPr>
          <p:nvPr>
            <p:ph type="pic" sz="quarter" idx="13"/>
          </p:nvPr>
        </p:nvSpPr>
        <p:spPr/>
      </p:sp>
      <p:sp>
        <p:nvSpPr>
          <p:cNvPr id="6" name="Picture Placeholder 5">
            <a:extLst>
              <a:ext uri="{FF2B5EF4-FFF2-40B4-BE49-F238E27FC236}">
                <a16:creationId xmlns:a16="http://schemas.microsoft.com/office/drawing/2014/main" id="{345E27CA-C75F-45CA-9D76-FEAC3BD60C4C}"/>
              </a:ext>
            </a:extLst>
          </p:cNvPr>
          <p:cNvSpPr>
            <a:spLocks noGrp="1"/>
          </p:cNvSpPr>
          <p:nvPr>
            <p:ph type="pic" sz="quarter" idx="12"/>
          </p:nvPr>
        </p:nvSpPr>
        <p:spPr/>
      </p:sp>
      <p:sp>
        <p:nvSpPr>
          <p:cNvPr id="8" name="Picture Placeholder 7">
            <a:extLst>
              <a:ext uri="{FF2B5EF4-FFF2-40B4-BE49-F238E27FC236}">
                <a16:creationId xmlns:a16="http://schemas.microsoft.com/office/drawing/2014/main" id="{966158BD-F63C-4AAE-B9AB-56C5BC3AE171}"/>
              </a:ext>
            </a:extLst>
          </p:cNvPr>
          <p:cNvSpPr>
            <a:spLocks noGrp="1"/>
          </p:cNvSpPr>
          <p:nvPr>
            <p:ph type="pic" sz="quarter" idx="14"/>
          </p:nvPr>
        </p:nvSpPr>
        <p:spPr/>
      </p:sp>
      <p:sp>
        <p:nvSpPr>
          <p:cNvPr id="10" name="Picture Placeholder 9">
            <a:extLst>
              <a:ext uri="{FF2B5EF4-FFF2-40B4-BE49-F238E27FC236}">
                <a16:creationId xmlns:a16="http://schemas.microsoft.com/office/drawing/2014/main" id="{87D601A1-03B0-4A3D-85C5-FDC2A145877D}"/>
              </a:ext>
            </a:extLst>
          </p:cNvPr>
          <p:cNvSpPr>
            <a:spLocks noGrp="1"/>
          </p:cNvSpPr>
          <p:nvPr>
            <p:ph type="pic" sz="quarter" idx="15"/>
          </p:nvPr>
        </p:nvSpPr>
        <p:spPr/>
      </p:sp>
      <p:sp>
        <p:nvSpPr>
          <p:cNvPr id="12" name="Picture Placeholder 11">
            <a:extLst>
              <a:ext uri="{FF2B5EF4-FFF2-40B4-BE49-F238E27FC236}">
                <a16:creationId xmlns:a16="http://schemas.microsoft.com/office/drawing/2014/main" id="{6CFCEF53-6AC1-493D-A632-0B6969E69B2F}"/>
              </a:ext>
            </a:extLst>
          </p:cNvPr>
          <p:cNvSpPr>
            <a:spLocks noGrp="1"/>
          </p:cNvSpPr>
          <p:nvPr>
            <p:ph type="pic" sz="quarter" idx="16"/>
          </p:nvPr>
        </p:nvSpPr>
        <p:spPr/>
      </p:sp>
      <p:sp>
        <p:nvSpPr>
          <p:cNvPr id="14" name="Picture Placeholder 13">
            <a:extLst>
              <a:ext uri="{FF2B5EF4-FFF2-40B4-BE49-F238E27FC236}">
                <a16:creationId xmlns:a16="http://schemas.microsoft.com/office/drawing/2014/main" id="{7D19536A-2146-4031-83C2-F719C0E60E1D}"/>
              </a:ext>
            </a:extLst>
          </p:cNvPr>
          <p:cNvSpPr>
            <a:spLocks noGrp="1"/>
          </p:cNvSpPr>
          <p:nvPr>
            <p:ph type="pic" sz="quarter" idx="17"/>
          </p:nvPr>
        </p:nvSpPr>
        <p:spPr/>
      </p:sp>
      <p:sp>
        <p:nvSpPr>
          <p:cNvPr id="5" name="Rectangle: Single Corner Rounded 4">
            <a:extLst>
              <a:ext uri="{FF2B5EF4-FFF2-40B4-BE49-F238E27FC236}">
                <a16:creationId xmlns:a16="http://schemas.microsoft.com/office/drawing/2014/main" id="{FC693B90-FEC0-4F88-8834-D25603C08204}"/>
              </a:ext>
            </a:extLst>
          </p:cNvPr>
          <p:cNvSpPr/>
          <p:nvPr/>
        </p:nvSpPr>
        <p:spPr>
          <a:xfrm flipH="1">
            <a:off x="4170194" y="481146"/>
            <a:ext cx="7967165" cy="4179264"/>
          </a:xfrm>
          <a:prstGeom prst="round1Rect">
            <a:avLst>
              <a:gd name="adj" fmla="val 4847"/>
            </a:avLst>
          </a:prstGeom>
          <a:solidFill>
            <a:schemeClr val="tx1"/>
          </a:solidFill>
          <a:ln>
            <a:noFill/>
          </a:ln>
          <a:effectLst>
            <a:outerShdw blurRad="812800" sx="102000" sy="102000" algn="ctr" rotWithShape="0">
              <a:schemeClr val="accent2">
                <a:lumMod val="75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2800" b="1">
              <a:solidFill>
                <a:srgbClr val="FFFFFF"/>
              </a:solidFill>
              <a:latin typeface="Century Gothic"/>
            </a:endParaRPr>
          </a:p>
        </p:txBody>
      </p:sp>
      <p:sp>
        <p:nvSpPr>
          <p:cNvPr id="18" name="Rectangle: Single Corner Rounded 17">
            <a:extLst>
              <a:ext uri="{FF2B5EF4-FFF2-40B4-BE49-F238E27FC236}">
                <a16:creationId xmlns:a16="http://schemas.microsoft.com/office/drawing/2014/main" id="{2A19C7A0-ED2B-4512-AE1B-3CEAB6DEB6D3}"/>
              </a:ext>
            </a:extLst>
          </p:cNvPr>
          <p:cNvSpPr/>
          <p:nvPr/>
        </p:nvSpPr>
        <p:spPr>
          <a:xfrm flipH="1" flipV="1">
            <a:off x="4170194" y="9055590"/>
            <a:ext cx="7967164" cy="4179264"/>
          </a:xfrm>
          <a:prstGeom prst="round1Rect">
            <a:avLst>
              <a:gd name="adj" fmla="val 4847"/>
            </a:avLst>
          </a:prstGeom>
          <a:solidFill>
            <a:schemeClr val="accent2"/>
          </a:solidFill>
          <a:ln>
            <a:noFill/>
          </a:ln>
          <a:effectLst>
            <a:outerShdw blurRad="1270000" sx="118000" sy="118000" algn="ctr" rotWithShape="0">
              <a:schemeClr val="accent2">
                <a:alpha val="96000"/>
              </a:schemeClr>
            </a:outerShdw>
            <a:reflection blurRad="342900" stA="50000" endA="300" endPos="55000" dist="508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a:extLst>
              <a:ext uri="{FF2B5EF4-FFF2-40B4-BE49-F238E27FC236}">
                <a16:creationId xmlns:a16="http://schemas.microsoft.com/office/drawing/2014/main" id="{F151CC3D-7380-4F08-BC9C-D33E1CCD888D}"/>
              </a:ext>
            </a:extLst>
          </p:cNvPr>
          <p:cNvSpPr/>
          <p:nvPr/>
        </p:nvSpPr>
        <p:spPr>
          <a:xfrm>
            <a:off x="12249815" y="4768368"/>
            <a:ext cx="7967165" cy="4179264"/>
          </a:xfrm>
          <a:prstGeom prst="rect">
            <a:avLst/>
          </a:prstGeom>
          <a:gradFill>
            <a:gsLst>
              <a:gs pos="100000">
                <a:schemeClr val="accent3"/>
              </a:gs>
              <a:gs pos="27000">
                <a:schemeClr val="accent4"/>
              </a:gs>
            </a:gsLst>
            <a:path path="circle">
              <a:fillToRect l="100000" t="100000"/>
            </a:path>
          </a:gradFill>
          <a:ln>
            <a:noFill/>
          </a:ln>
          <a:effectLst>
            <a:outerShdw blurRad="812800" sx="102000" sy="102000" algn="ctr" rotWithShape="0">
              <a:schemeClr val="accent3">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2800" b="1">
              <a:solidFill>
                <a:srgbClr val="FFFFFF"/>
              </a:solidFill>
              <a:latin typeface="Calibri"/>
            </a:endParaRPr>
          </a:p>
        </p:txBody>
      </p:sp>
      <p:cxnSp>
        <p:nvCxnSpPr>
          <p:cNvPr id="38" name="Straight Connector 37">
            <a:extLst>
              <a:ext uri="{FF2B5EF4-FFF2-40B4-BE49-F238E27FC236}">
                <a16:creationId xmlns:a16="http://schemas.microsoft.com/office/drawing/2014/main" id="{69506E98-D32E-4C70-A353-484314EF124E}"/>
              </a:ext>
            </a:extLst>
          </p:cNvPr>
          <p:cNvCxnSpPr>
            <a:cxnSpLocks/>
          </p:cNvCxnSpPr>
          <p:nvPr/>
        </p:nvCxnSpPr>
        <p:spPr>
          <a:xfrm rot="5400000">
            <a:off x="6914754" y="2570778"/>
            <a:ext cx="2387548" cy="0"/>
          </a:xfrm>
          <a:prstGeom prst="line">
            <a:avLst/>
          </a:prstGeom>
          <a:ln w="22225">
            <a:solidFill>
              <a:srgbClr val="000000"/>
            </a:solidFill>
          </a:ln>
          <a:effectLst>
            <a:outerShdw dist="12700" algn="t" rotWithShape="0">
              <a:schemeClr val="tx1">
                <a:lumMod val="75000"/>
                <a:lumOff val="25000"/>
              </a:schemeClr>
            </a:outerShdw>
          </a:effectLst>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39B431AF-1FBB-4319-BAE6-C5258F1492AD}"/>
              </a:ext>
            </a:extLst>
          </p:cNvPr>
          <p:cNvSpPr txBox="1"/>
          <p:nvPr/>
        </p:nvSpPr>
        <p:spPr>
          <a:xfrm>
            <a:off x="4376057" y="1106360"/>
            <a:ext cx="3196082" cy="2862322"/>
          </a:xfrm>
          <a:prstGeom prst="rect">
            <a:avLst/>
          </a:prstGeom>
          <a:noFill/>
        </p:spPr>
        <p:txBody>
          <a:bodyPr wrap="square" rtlCol="0">
            <a:spAutoFit/>
          </a:bodyPr>
          <a:lstStyle/>
          <a:p>
            <a:pPr algn="r"/>
            <a:r>
              <a:rPr lang="en-US" sz="3600" b="1">
                <a:solidFill>
                  <a:schemeClr val="bg1"/>
                </a:solidFill>
                <a:latin typeface="+mj-lt"/>
              </a:rPr>
              <a:t>Creating inspiring </a:t>
            </a:r>
          </a:p>
          <a:p>
            <a:pPr algn="r"/>
            <a:r>
              <a:rPr lang="en-US" sz="3600" b="1">
                <a:solidFill>
                  <a:schemeClr val="bg1"/>
                </a:solidFill>
                <a:latin typeface="+mj-lt"/>
              </a:rPr>
              <a:t>ideas and building brands</a:t>
            </a:r>
          </a:p>
        </p:txBody>
      </p:sp>
      <p:sp>
        <p:nvSpPr>
          <p:cNvPr id="40" name="TextBox 39">
            <a:extLst>
              <a:ext uri="{FF2B5EF4-FFF2-40B4-BE49-F238E27FC236}">
                <a16:creationId xmlns:a16="http://schemas.microsoft.com/office/drawing/2014/main" id="{3363F676-F9B5-4E1E-BA9A-75C86ACBB0F6}"/>
              </a:ext>
            </a:extLst>
          </p:cNvPr>
          <p:cNvSpPr txBox="1"/>
          <p:nvPr/>
        </p:nvSpPr>
        <p:spPr>
          <a:xfrm>
            <a:off x="8743179" y="1510317"/>
            <a:ext cx="2759529" cy="1477328"/>
          </a:xfrm>
          <a:prstGeom prst="rect">
            <a:avLst/>
          </a:prstGeom>
          <a:noFill/>
        </p:spPr>
        <p:txBody>
          <a:bodyPr wrap="square" rtlCol="0">
            <a:spAutoFit/>
          </a:bodyPr>
          <a:lstStyle/>
          <a:p>
            <a:r>
              <a:rPr lang="en-US">
                <a:solidFill>
                  <a:schemeClr val="bg1"/>
                </a:solidFill>
              </a:rPr>
              <a:t>Mauris et convallis erat. Donec varius orci ligula, a elementum lorem rhoncus non. Vestibulum non ex ligula.</a:t>
            </a:r>
          </a:p>
        </p:txBody>
      </p:sp>
      <p:sp>
        <p:nvSpPr>
          <p:cNvPr id="41" name="TextBox 40">
            <a:extLst>
              <a:ext uri="{FF2B5EF4-FFF2-40B4-BE49-F238E27FC236}">
                <a16:creationId xmlns:a16="http://schemas.microsoft.com/office/drawing/2014/main" id="{F2EC31EA-7D03-4ABD-ACFB-8B70F34A4F51}"/>
              </a:ext>
            </a:extLst>
          </p:cNvPr>
          <p:cNvSpPr txBox="1"/>
          <p:nvPr/>
        </p:nvSpPr>
        <p:spPr>
          <a:xfrm>
            <a:off x="9068042" y="3245201"/>
            <a:ext cx="1573414" cy="519351"/>
          </a:xfrm>
          <a:prstGeom prst="roundRect">
            <a:avLst>
              <a:gd name="adj" fmla="val 50000"/>
            </a:avLst>
          </a:prstGeom>
          <a:solidFill>
            <a:schemeClr val="tx1">
              <a:lumMod val="90000"/>
              <a:lumOff val="10000"/>
            </a:schemeClr>
          </a:solidFill>
        </p:spPr>
        <p:txBody>
          <a:bodyPr wrap="square" rtlCol="0">
            <a:spAutoFit/>
          </a:bodyPr>
          <a:lstStyle/>
          <a:p>
            <a:pPr algn="ctr"/>
            <a:r>
              <a:rPr lang="en-US">
                <a:solidFill>
                  <a:schemeClr val="bg1"/>
                </a:solidFill>
              </a:rPr>
              <a:t>Lean More</a:t>
            </a:r>
          </a:p>
        </p:txBody>
      </p:sp>
      <p:sp>
        <p:nvSpPr>
          <p:cNvPr id="85" name="Rectangle 84">
            <a:extLst>
              <a:ext uri="{FF2B5EF4-FFF2-40B4-BE49-F238E27FC236}">
                <a16:creationId xmlns:a16="http://schemas.microsoft.com/office/drawing/2014/main" id="{C2839D18-E3AD-42F3-8215-3E1EEB34B88F}"/>
              </a:ext>
            </a:extLst>
          </p:cNvPr>
          <p:cNvSpPr/>
          <p:nvPr/>
        </p:nvSpPr>
        <p:spPr>
          <a:xfrm>
            <a:off x="14921707" y="7671925"/>
            <a:ext cx="265682" cy="595925"/>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6" name="Rectangle 85">
            <a:extLst>
              <a:ext uri="{FF2B5EF4-FFF2-40B4-BE49-F238E27FC236}">
                <a16:creationId xmlns:a16="http://schemas.microsoft.com/office/drawing/2014/main" id="{CBC1077B-74C5-4EDA-BA85-3024DFB13200}"/>
              </a:ext>
            </a:extLst>
          </p:cNvPr>
          <p:cNvSpPr/>
          <p:nvPr/>
        </p:nvSpPr>
        <p:spPr>
          <a:xfrm>
            <a:off x="15510575" y="7349283"/>
            <a:ext cx="265682" cy="918567"/>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Rectangle 86">
            <a:extLst>
              <a:ext uri="{FF2B5EF4-FFF2-40B4-BE49-F238E27FC236}">
                <a16:creationId xmlns:a16="http://schemas.microsoft.com/office/drawing/2014/main" id="{989ED517-A3E7-4896-96D3-DE81A276566B}"/>
              </a:ext>
            </a:extLst>
          </p:cNvPr>
          <p:cNvSpPr/>
          <p:nvPr/>
        </p:nvSpPr>
        <p:spPr>
          <a:xfrm>
            <a:off x="16099443" y="7539880"/>
            <a:ext cx="265682" cy="727970"/>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Rectangle 87">
            <a:extLst>
              <a:ext uri="{FF2B5EF4-FFF2-40B4-BE49-F238E27FC236}">
                <a16:creationId xmlns:a16="http://schemas.microsoft.com/office/drawing/2014/main" id="{2F457D22-BA7C-4662-9CCA-A2D76667DE03}"/>
              </a:ext>
            </a:extLst>
          </p:cNvPr>
          <p:cNvSpPr/>
          <p:nvPr/>
        </p:nvSpPr>
        <p:spPr>
          <a:xfrm>
            <a:off x="16688311" y="7075940"/>
            <a:ext cx="265682" cy="1191910"/>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Rectangle 88">
            <a:extLst>
              <a:ext uri="{FF2B5EF4-FFF2-40B4-BE49-F238E27FC236}">
                <a16:creationId xmlns:a16="http://schemas.microsoft.com/office/drawing/2014/main" id="{EAC665C7-8AD0-4BD1-8F5E-9418BF44899E}"/>
              </a:ext>
            </a:extLst>
          </p:cNvPr>
          <p:cNvSpPr/>
          <p:nvPr/>
        </p:nvSpPr>
        <p:spPr>
          <a:xfrm>
            <a:off x="17277178" y="7349329"/>
            <a:ext cx="265682" cy="918521"/>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Rectangle 89">
            <a:extLst>
              <a:ext uri="{FF2B5EF4-FFF2-40B4-BE49-F238E27FC236}">
                <a16:creationId xmlns:a16="http://schemas.microsoft.com/office/drawing/2014/main" id="{E72E777C-3142-4E40-8A19-6DC200F88EA9}"/>
              </a:ext>
            </a:extLst>
          </p:cNvPr>
          <p:cNvSpPr/>
          <p:nvPr/>
        </p:nvSpPr>
        <p:spPr>
          <a:xfrm>
            <a:off x="17866046" y="6899924"/>
            <a:ext cx="265682" cy="1367926"/>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 name="Rectangle 90">
            <a:extLst>
              <a:ext uri="{FF2B5EF4-FFF2-40B4-BE49-F238E27FC236}">
                <a16:creationId xmlns:a16="http://schemas.microsoft.com/office/drawing/2014/main" id="{E5C20D6F-F53F-4132-8EFA-77503B7E417C}"/>
              </a:ext>
            </a:extLst>
          </p:cNvPr>
          <p:cNvSpPr/>
          <p:nvPr/>
        </p:nvSpPr>
        <p:spPr>
          <a:xfrm>
            <a:off x="18454914" y="7138459"/>
            <a:ext cx="265682" cy="1129391"/>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Rectangle 91">
            <a:extLst>
              <a:ext uri="{FF2B5EF4-FFF2-40B4-BE49-F238E27FC236}">
                <a16:creationId xmlns:a16="http://schemas.microsoft.com/office/drawing/2014/main" id="{6781B158-130B-4CBC-AAE7-AC6C714313DA}"/>
              </a:ext>
            </a:extLst>
          </p:cNvPr>
          <p:cNvSpPr/>
          <p:nvPr/>
        </p:nvSpPr>
        <p:spPr>
          <a:xfrm>
            <a:off x="19043783" y="6647713"/>
            <a:ext cx="265682" cy="1620137"/>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3" name="Group 92">
            <a:extLst>
              <a:ext uri="{FF2B5EF4-FFF2-40B4-BE49-F238E27FC236}">
                <a16:creationId xmlns:a16="http://schemas.microsoft.com/office/drawing/2014/main" id="{ED3FB1D5-A5F8-46DD-9021-FFDF135D9E55}"/>
              </a:ext>
            </a:extLst>
          </p:cNvPr>
          <p:cNvGrpSpPr/>
          <p:nvPr/>
        </p:nvGrpSpPr>
        <p:grpSpPr>
          <a:xfrm>
            <a:off x="15028203" y="6622823"/>
            <a:ext cx="4175112" cy="1117296"/>
            <a:chOff x="4901796" y="3019917"/>
            <a:chExt cx="14583508" cy="3902672"/>
          </a:xfrm>
        </p:grpSpPr>
        <p:sp>
          <p:nvSpPr>
            <p:cNvPr id="94" name="Freeform 5">
              <a:extLst>
                <a:ext uri="{FF2B5EF4-FFF2-40B4-BE49-F238E27FC236}">
                  <a16:creationId xmlns:a16="http://schemas.microsoft.com/office/drawing/2014/main" id="{6D0FC9CD-49CF-4973-902A-332D8CB3B9BE}"/>
                </a:ext>
              </a:extLst>
            </p:cNvPr>
            <p:cNvSpPr>
              <a:spLocks/>
            </p:cNvSpPr>
            <p:nvPr/>
          </p:nvSpPr>
          <p:spPr bwMode="auto">
            <a:xfrm>
              <a:off x="4987887" y="3131273"/>
              <a:ext cx="14411326" cy="3705225"/>
            </a:xfrm>
            <a:custGeom>
              <a:avLst/>
              <a:gdLst>
                <a:gd name="T0" fmla="*/ 0 w 9078"/>
                <a:gd name="T1" fmla="*/ 2334 h 2334"/>
                <a:gd name="T2" fmla="*/ 1336 w 9078"/>
                <a:gd name="T3" fmla="*/ 1610 h 2334"/>
                <a:gd name="T4" fmla="*/ 2632 w 9078"/>
                <a:gd name="T5" fmla="*/ 2004 h 2334"/>
                <a:gd name="T6" fmla="*/ 3864 w 9078"/>
                <a:gd name="T7" fmla="*/ 1272 h 2334"/>
                <a:gd name="T8" fmla="*/ 5198 w 9078"/>
                <a:gd name="T9" fmla="*/ 1538 h 2334"/>
                <a:gd name="T10" fmla="*/ 6424 w 9078"/>
                <a:gd name="T11" fmla="*/ 547 h 2334"/>
                <a:gd name="T12" fmla="*/ 7782 w 9078"/>
                <a:gd name="T13" fmla="*/ 1062 h 2334"/>
                <a:gd name="T14" fmla="*/ 9078 w 9078"/>
                <a:gd name="T15" fmla="*/ 0 h 2334"/>
                <a:gd name="connsiteX0" fmla="*/ 0 w 10000"/>
                <a:gd name="connsiteY0" fmla="*/ 10000 h 10000"/>
                <a:gd name="connsiteX1" fmla="*/ 1472 w 10000"/>
                <a:gd name="connsiteY1" fmla="*/ 6898 h 10000"/>
                <a:gd name="connsiteX2" fmla="*/ 2899 w 10000"/>
                <a:gd name="connsiteY2" fmla="*/ 8586 h 10000"/>
                <a:gd name="connsiteX3" fmla="*/ 4291 w 10000"/>
                <a:gd name="connsiteY3" fmla="*/ 3942 h 10000"/>
                <a:gd name="connsiteX4" fmla="*/ 5726 w 10000"/>
                <a:gd name="connsiteY4" fmla="*/ 6590 h 10000"/>
                <a:gd name="connsiteX5" fmla="*/ 7076 w 10000"/>
                <a:gd name="connsiteY5" fmla="*/ 2344 h 10000"/>
                <a:gd name="connsiteX6" fmla="*/ 8572 w 10000"/>
                <a:gd name="connsiteY6" fmla="*/ 4550 h 10000"/>
                <a:gd name="connsiteX7" fmla="*/ 10000 w 10000"/>
                <a:gd name="connsiteY7" fmla="*/ 0 h 10000"/>
                <a:gd name="connsiteX0" fmla="*/ 0 w 10000"/>
                <a:gd name="connsiteY0" fmla="*/ 10000 h 10000"/>
                <a:gd name="connsiteX1" fmla="*/ 1446 w 10000"/>
                <a:gd name="connsiteY1" fmla="*/ 6761 h 10000"/>
                <a:gd name="connsiteX2" fmla="*/ 2899 w 10000"/>
                <a:gd name="connsiteY2" fmla="*/ 8586 h 10000"/>
                <a:gd name="connsiteX3" fmla="*/ 4291 w 10000"/>
                <a:gd name="connsiteY3" fmla="*/ 3942 h 10000"/>
                <a:gd name="connsiteX4" fmla="*/ 5726 w 10000"/>
                <a:gd name="connsiteY4" fmla="*/ 6590 h 10000"/>
                <a:gd name="connsiteX5" fmla="*/ 7076 w 10000"/>
                <a:gd name="connsiteY5" fmla="*/ 2344 h 10000"/>
                <a:gd name="connsiteX6" fmla="*/ 8572 w 10000"/>
                <a:gd name="connsiteY6" fmla="*/ 4550 h 10000"/>
                <a:gd name="connsiteX7" fmla="*/ 10000 w 10000"/>
                <a:gd name="connsiteY7"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00" h="10000">
                  <a:moveTo>
                    <a:pt x="0" y="10000"/>
                  </a:moveTo>
                  <a:lnTo>
                    <a:pt x="1446" y="6761"/>
                  </a:lnTo>
                  <a:lnTo>
                    <a:pt x="2899" y="8586"/>
                  </a:lnTo>
                  <a:lnTo>
                    <a:pt x="4291" y="3942"/>
                  </a:lnTo>
                  <a:lnTo>
                    <a:pt x="5726" y="6590"/>
                  </a:lnTo>
                  <a:lnTo>
                    <a:pt x="7076" y="2344"/>
                  </a:lnTo>
                  <a:lnTo>
                    <a:pt x="8572" y="4550"/>
                  </a:lnTo>
                  <a:lnTo>
                    <a:pt x="10000" y="0"/>
                  </a:lnTo>
                </a:path>
              </a:pathLst>
            </a:custGeom>
            <a:noFill/>
            <a:ln w="69850" cap="rnd">
              <a:solidFill>
                <a:schemeClr val="accent3">
                  <a:lumMod val="50000"/>
                </a:schemeClr>
              </a:solidFill>
              <a:prstDash val="solid"/>
              <a:round/>
              <a:headEnd/>
              <a:tailEnd type="none"/>
            </a:ln>
            <a:effectLst>
              <a:outerShdw blurRad="228600" dist="101600" dir="486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5" name="Oval 94">
              <a:extLst>
                <a:ext uri="{FF2B5EF4-FFF2-40B4-BE49-F238E27FC236}">
                  <a16:creationId xmlns:a16="http://schemas.microsoft.com/office/drawing/2014/main" id="{AA1719BF-3FE2-4104-A54A-12B5B89AB79C}"/>
                </a:ext>
              </a:extLst>
            </p:cNvPr>
            <p:cNvSpPr/>
            <p:nvPr/>
          </p:nvSpPr>
          <p:spPr>
            <a:xfrm>
              <a:off x="4901796" y="6750406"/>
              <a:ext cx="172183" cy="172183"/>
            </a:xfrm>
            <a:prstGeom prst="ellipse">
              <a:avLst/>
            </a:prstGeom>
            <a:solidFill>
              <a:schemeClr val="tx1"/>
            </a:solidFill>
            <a:ln w="88900">
              <a:solidFill>
                <a:schemeClr val="tx1">
                  <a:lumMod val="75000"/>
                  <a:lumOff val="25000"/>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a:solidFill>
                  <a:srgbClr val="FFFFFF"/>
                </a:solidFill>
                <a:latin typeface="dt-business-03" panose="02000509000000000000" pitchFamily="49" charset="0"/>
              </a:endParaRPr>
            </a:p>
          </p:txBody>
        </p:sp>
        <p:sp>
          <p:nvSpPr>
            <p:cNvPr id="96" name="Oval 95">
              <a:extLst>
                <a:ext uri="{FF2B5EF4-FFF2-40B4-BE49-F238E27FC236}">
                  <a16:creationId xmlns:a16="http://schemas.microsoft.com/office/drawing/2014/main" id="{20E5E20E-12DA-4FA8-B762-4E89494B84AA}"/>
                </a:ext>
              </a:extLst>
            </p:cNvPr>
            <p:cNvSpPr/>
            <p:nvPr/>
          </p:nvSpPr>
          <p:spPr>
            <a:xfrm>
              <a:off x="6982351" y="5571394"/>
              <a:ext cx="172183" cy="172183"/>
            </a:xfrm>
            <a:prstGeom prst="ellipse">
              <a:avLst/>
            </a:prstGeom>
            <a:solidFill>
              <a:schemeClr val="tx1"/>
            </a:solidFill>
            <a:ln w="88900">
              <a:solidFill>
                <a:schemeClr val="tx1">
                  <a:lumMod val="75000"/>
                  <a:lumOff val="25000"/>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a:solidFill>
                  <a:srgbClr val="FFFFFF"/>
                </a:solidFill>
                <a:latin typeface="dt-business-03" panose="02000509000000000000" pitchFamily="49" charset="0"/>
              </a:endParaRPr>
            </a:p>
          </p:txBody>
        </p:sp>
        <p:sp>
          <p:nvSpPr>
            <p:cNvPr id="97" name="Oval 96">
              <a:extLst>
                <a:ext uri="{FF2B5EF4-FFF2-40B4-BE49-F238E27FC236}">
                  <a16:creationId xmlns:a16="http://schemas.microsoft.com/office/drawing/2014/main" id="{177D1EBC-A4CA-4B28-BD27-52ED2076C6E0}"/>
                </a:ext>
              </a:extLst>
            </p:cNvPr>
            <p:cNvSpPr/>
            <p:nvPr/>
          </p:nvSpPr>
          <p:spPr>
            <a:xfrm>
              <a:off x="9094792" y="6255249"/>
              <a:ext cx="172183" cy="172183"/>
            </a:xfrm>
            <a:prstGeom prst="ellipse">
              <a:avLst/>
            </a:prstGeom>
            <a:solidFill>
              <a:schemeClr val="tx1"/>
            </a:solidFill>
            <a:ln w="88900">
              <a:solidFill>
                <a:schemeClr val="tx1">
                  <a:lumMod val="75000"/>
                  <a:lumOff val="25000"/>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a:solidFill>
                  <a:srgbClr val="FFFFFF"/>
                </a:solidFill>
                <a:latin typeface="dt-business-03" panose="02000509000000000000" pitchFamily="49" charset="0"/>
              </a:endParaRPr>
            </a:p>
          </p:txBody>
        </p:sp>
        <p:sp>
          <p:nvSpPr>
            <p:cNvPr id="98" name="Oval 97">
              <a:extLst>
                <a:ext uri="{FF2B5EF4-FFF2-40B4-BE49-F238E27FC236}">
                  <a16:creationId xmlns:a16="http://schemas.microsoft.com/office/drawing/2014/main" id="{4E4C4ED1-C48F-4771-8C0C-3EA5E366439F}"/>
                </a:ext>
              </a:extLst>
            </p:cNvPr>
            <p:cNvSpPr/>
            <p:nvPr/>
          </p:nvSpPr>
          <p:spPr>
            <a:xfrm>
              <a:off x="11094245" y="4512031"/>
              <a:ext cx="172183" cy="172183"/>
            </a:xfrm>
            <a:prstGeom prst="ellipse">
              <a:avLst/>
            </a:prstGeom>
            <a:solidFill>
              <a:schemeClr val="tx1"/>
            </a:solidFill>
            <a:ln w="88900">
              <a:solidFill>
                <a:schemeClr val="tx1">
                  <a:lumMod val="75000"/>
                  <a:lumOff val="25000"/>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a:solidFill>
                  <a:srgbClr val="FFFFFF"/>
                </a:solidFill>
                <a:latin typeface="dt-business-03" panose="02000509000000000000" pitchFamily="49" charset="0"/>
              </a:endParaRPr>
            </a:p>
          </p:txBody>
        </p:sp>
        <p:sp>
          <p:nvSpPr>
            <p:cNvPr id="99" name="Oval 98">
              <a:extLst>
                <a:ext uri="{FF2B5EF4-FFF2-40B4-BE49-F238E27FC236}">
                  <a16:creationId xmlns:a16="http://schemas.microsoft.com/office/drawing/2014/main" id="{E1ACF01A-A734-4601-825E-D8310CA7B40D}"/>
                </a:ext>
              </a:extLst>
            </p:cNvPr>
            <p:cNvSpPr/>
            <p:nvPr/>
          </p:nvSpPr>
          <p:spPr>
            <a:xfrm>
              <a:off x="13147700" y="5485302"/>
              <a:ext cx="172183" cy="172183"/>
            </a:xfrm>
            <a:prstGeom prst="ellipse">
              <a:avLst/>
            </a:prstGeom>
            <a:solidFill>
              <a:schemeClr val="tx1"/>
            </a:solidFill>
            <a:ln w="88900">
              <a:solidFill>
                <a:schemeClr val="tx1">
                  <a:lumMod val="75000"/>
                  <a:lumOff val="25000"/>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a:solidFill>
                  <a:srgbClr val="FFFFFF"/>
                </a:solidFill>
                <a:latin typeface="dt-business-03" panose="02000509000000000000" pitchFamily="49" charset="0"/>
              </a:endParaRPr>
            </a:p>
          </p:txBody>
        </p:sp>
        <p:sp>
          <p:nvSpPr>
            <p:cNvPr id="100" name="Oval 99">
              <a:extLst>
                <a:ext uri="{FF2B5EF4-FFF2-40B4-BE49-F238E27FC236}">
                  <a16:creationId xmlns:a16="http://schemas.microsoft.com/office/drawing/2014/main" id="{512D3BDA-C0DE-438E-A30C-4F375CEA75A1}"/>
                </a:ext>
              </a:extLst>
            </p:cNvPr>
            <p:cNvSpPr/>
            <p:nvPr/>
          </p:nvSpPr>
          <p:spPr>
            <a:xfrm>
              <a:off x="15104624" y="3893859"/>
              <a:ext cx="172183" cy="172183"/>
            </a:xfrm>
            <a:prstGeom prst="ellipse">
              <a:avLst/>
            </a:prstGeom>
            <a:solidFill>
              <a:schemeClr val="tx1"/>
            </a:solidFill>
            <a:ln w="88900">
              <a:solidFill>
                <a:schemeClr val="tx1">
                  <a:lumMod val="75000"/>
                  <a:lumOff val="25000"/>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a:solidFill>
                  <a:srgbClr val="FFFFFF"/>
                </a:solidFill>
                <a:latin typeface="dt-business-03" panose="02000509000000000000" pitchFamily="49" charset="0"/>
              </a:endParaRPr>
            </a:p>
          </p:txBody>
        </p:sp>
        <p:sp>
          <p:nvSpPr>
            <p:cNvPr id="101" name="Oval 100">
              <a:extLst>
                <a:ext uri="{FF2B5EF4-FFF2-40B4-BE49-F238E27FC236}">
                  <a16:creationId xmlns:a16="http://schemas.microsoft.com/office/drawing/2014/main" id="{3CC7BE7F-4641-4CD8-A3EF-29F56655E6C1}"/>
                </a:ext>
              </a:extLst>
            </p:cNvPr>
            <p:cNvSpPr/>
            <p:nvPr/>
          </p:nvSpPr>
          <p:spPr>
            <a:xfrm>
              <a:off x="17214803" y="4716524"/>
              <a:ext cx="172183" cy="172183"/>
            </a:xfrm>
            <a:prstGeom prst="ellipse">
              <a:avLst/>
            </a:prstGeom>
            <a:solidFill>
              <a:schemeClr val="tx1"/>
            </a:solidFill>
            <a:ln w="88900">
              <a:solidFill>
                <a:schemeClr val="tx1">
                  <a:lumMod val="75000"/>
                  <a:lumOff val="25000"/>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a:solidFill>
                  <a:srgbClr val="FFFFFF"/>
                </a:solidFill>
                <a:latin typeface="dt-business-03" panose="02000509000000000000" pitchFamily="49" charset="0"/>
              </a:endParaRPr>
            </a:p>
          </p:txBody>
        </p:sp>
        <p:sp>
          <p:nvSpPr>
            <p:cNvPr id="102" name="Oval 101">
              <a:extLst>
                <a:ext uri="{FF2B5EF4-FFF2-40B4-BE49-F238E27FC236}">
                  <a16:creationId xmlns:a16="http://schemas.microsoft.com/office/drawing/2014/main" id="{4562768A-F414-4124-95FB-8875CD6AFCF7}"/>
                </a:ext>
              </a:extLst>
            </p:cNvPr>
            <p:cNvSpPr/>
            <p:nvPr/>
          </p:nvSpPr>
          <p:spPr>
            <a:xfrm>
              <a:off x="19313121" y="3019917"/>
              <a:ext cx="172183" cy="172183"/>
            </a:xfrm>
            <a:prstGeom prst="ellipse">
              <a:avLst/>
            </a:prstGeom>
            <a:solidFill>
              <a:schemeClr val="tx1"/>
            </a:solidFill>
            <a:ln w="88900">
              <a:solidFill>
                <a:schemeClr val="tx1">
                  <a:lumMod val="75000"/>
                  <a:lumOff val="25000"/>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a:solidFill>
                  <a:srgbClr val="FFFFFF"/>
                </a:solidFill>
                <a:latin typeface="dt-business-03" panose="02000509000000000000" pitchFamily="49" charset="0"/>
              </a:endParaRPr>
            </a:p>
          </p:txBody>
        </p:sp>
      </p:grpSp>
      <p:sp>
        <p:nvSpPr>
          <p:cNvPr id="104" name="TextBox 103">
            <a:extLst>
              <a:ext uri="{FF2B5EF4-FFF2-40B4-BE49-F238E27FC236}">
                <a16:creationId xmlns:a16="http://schemas.microsoft.com/office/drawing/2014/main" id="{5F718579-710F-4A6C-A637-7725FA49748E}"/>
              </a:ext>
            </a:extLst>
          </p:cNvPr>
          <p:cNvSpPr txBox="1"/>
          <p:nvPr/>
        </p:nvSpPr>
        <p:spPr>
          <a:xfrm>
            <a:off x="12795465" y="5267009"/>
            <a:ext cx="4908988" cy="1754326"/>
          </a:xfrm>
          <a:prstGeom prst="rect">
            <a:avLst/>
          </a:prstGeom>
          <a:noFill/>
        </p:spPr>
        <p:txBody>
          <a:bodyPr wrap="square" rtlCol="0">
            <a:spAutoFit/>
          </a:bodyPr>
          <a:lstStyle/>
          <a:p>
            <a:r>
              <a:rPr lang="en-US" sz="3600" b="1">
                <a:solidFill>
                  <a:schemeClr val="accent3">
                    <a:lumMod val="50000"/>
                  </a:schemeClr>
                </a:solidFill>
                <a:latin typeface="+mj-lt"/>
              </a:rPr>
              <a:t>Creating inspiring </a:t>
            </a:r>
          </a:p>
          <a:p>
            <a:r>
              <a:rPr lang="en-US" sz="3600" b="1">
                <a:solidFill>
                  <a:schemeClr val="accent3">
                    <a:lumMod val="50000"/>
                  </a:schemeClr>
                </a:solidFill>
                <a:latin typeface="+mj-lt"/>
              </a:rPr>
              <a:t>ideas and building brands</a:t>
            </a:r>
          </a:p>
        </p:txBody>
      </p:sp>
      <p:sp>
        <p:nvSpPr>
          <p:cNvPr id="106" name="Graphic 7">
            <a:extLst>
              <a:ext uri="{FF2B5EF4-FFF2-40B4-BE49-F238E27FC236}">
                <a16:creationId xmlns:a16="http://schemas.microsoft.com/office/drawing/2014/main" id="{95C6B326-DF17-41DD-9A92-F292BE59017A}"/>
              </a:ext>
            </a:extLst>
          </p:cNvPr>
          <p:cNvSpPr/>
          <p:nvPr/>
        </p:nvSpPr>
        <p:spPr>
          <a:xfrm rot="10800000">
            <a:off x="13043027" y="7783730"/>
            <a:ext cx="229397" cy="484120"/>
          </a:xfrm>
          <a:custGeom>
            <a:avLst/>
            <a:gdLst>
              <a:gd name="connsiteX0" fmla="*/ 0 w 266700"/>
              <a:gd name="connsiteY0" fmla="*/ 0 h 619125"/>
              <a:gd name="connsiteX1" fmla="*/ 273368 w 266700"/>
              <a:gd name="connsiteY1" fmla="*/ 309563 h 619125"/>
              <a:gd name="connsiteX2" fmla="*/ 0 w 266700"/>
              <a:gd name="connsiteY2" fmla="*/ 624840 h 619125"/>
            </a:gdLst>
            <a:ahLst/>
            <a:cxnLst>
              <a:cxn ang="0">
                <a:pos x="connsiteX0" y="connsiteY0"/>
              </a:cxn>
              <a:cxn ang="0">
                <a:pos x="connsiteX1" y="connsiteY1"/>
              </a:cxn>
              <a:cxn ang="0">
                <a:pos x="connsiteX2" y="connsiteY2"/>
              </a:cxn>
            </a:cxnLst>
            <a:rect l="l" t="t" r="r" b="b"/>
            <a:pathLst>
              <a:path w="266700" h="619125">
                <a:moveTo>
                  <a:pt x="0" y="0"/>
                </a:moveTo>
                <a:lnTo>
                  <a:pt x="273368" y="309563"/>
                </a:lnTo>
                <a:lnTo>
                  <a:pt x="0" y="624840"/>
                </a:lnTo>
              </a:path>
            </a:pathLst>
          </a:custGeom>
          <a:noFill/>
          <a:ln w="38100" cap="flat">
            <a:solidFill>
              <a:schemeClr val="bg1"/>
            </a:solidFill>
            <a:prstDash val="solid"/>
            <a:miter/>
          </a:ln>
        </p:spPr>
        <p:txBody>
          <a:bodyPr rtlCol="0" anchor="ctr"/>
          <a:lstStyle/>
          <a:p>
            <a:endParaRPr lang="en-US"/>
          </a:p>
        </p:txBody>
      </p:sp>
      <p:sp>
        <p:nvSpPr>
          <p:cNvPr id="108" name="TextBox 107">
            <a:extLst>
              <a:ext uri="{FF2B5EF4-FFF2-40B4-BE49-F238E27FC236}">
                <a16:creationId xmlns:a16="http://schemas.microsoft.com/office/drawing/2014/main" id="{BDAAAFE7-8980-4638-A0CF-3756588FBE9A}"/>
              </a:ext>
            </a:extLst>
          </p:cNvPr>
          <p:cNvSpPr txBox="1"/>
          <p:nvPr/>
        </p:nvSpPr>
        <p:spPr>
          <a:xfrm>
            <a:off x="5811314" y="9816125"/>
            <a:ext cx="2165979" cy="2215991"/>
          </a:xfrm>
          <a:prstGeom prst="rect">
            <a:avLst/>
          </a:prstGeom>
          <a:noFill/>
        </p:spPr>
        <p:txBody>
          <a:bodyPr wrap="none" rtlCol="0" anchor="ctr">
            <a:spAutoFit/>
          </a:bodyPr>
          <a:lstStyle/>
          <a:p>
            <a:pPr algn="ctr"/>
            <a:r>
              <a:rPr lang="en-US" sz="13800" b="1">
                <a:solidFill>
                  <a:schemeClr val="accent2">
                    <a:lumMod val="50000"/>
                  </a:schemeClr>
                </a:solidFill>
                <a:latin typeface="+mj-lt"/>
              </a:rPr>
              <a:t>01</a:t>
            </a:r>
          </a:p>
        </p:txBody>
      </p:sp>
      <p:sp>
        <p:nvSpPr>
          <p:cNvPr id="110" name="TextBox 109">
            <a:extLst>
              <a:ext uri="{FF2B5EF4-FFF2-40B4-BE49-F238E27FC236}">
                <a16:creationId xmlns:a16="http://schemas.microsoft.com/office/drawing/2014/main" id="{C5091B28-8882-45E6-9B64-850552A56D07}"/>
              </a:ext>
            </a:extLst>
          </p:cNvPr>
          <p:cNvSpPr txBox="1"/>
          <p:nvPr/>
        </p:nvSpPr>
        <p:spPr>
          <a:xfrm>
            <a:off x="5030204" y="10928628"/>
            <a:ext cx="1994392" cy="830997"/>
          </a:xfrm>
          <a:prstGeom prst="rect">
            <a:avLst/>
          </a:prstGeom>
          <a:noFill/>
        </p:spPr>
        <p:txBody>
          <a:bodyPr wrap="none" rtlCol="0">
            <a:spAutoFit/>
          </a:bodyPr>
          <a:lstStyle/>
          <a:p>
            <a:r>
              <a:rPr lang="en-US" sz="2400">
                <a:solidFill>
                  <a:schemeClr val="bg1"/>
                </a:solidFill>
              </a:rPr>
              <a:t>Do something </a:t>
            </a:r>
          </a:p>
          <a:p>
            <a:r>
              <a:rPr lang="en-US" sz="2400">
                <a:solidFill>
                  <a:schemeClr val="bg1"/>
                </a:solidFill>
              </a:rPr>
              <a:t>tomorrow</a:t>
            </a:r>
          </a:p>
        </p:txBody>
      </p:sp>
      <p:sp>
        <p:nvSpPr>
          <p:cNvPr id="111" name="TextBox 110">
            <a:extLst>
              <a:ext uri="{FF2B5EF4-FFF2-40B4-BE49-F238E27FC236}">
                <a16:creationId xmlns:a16="http://schemas.microsoft.com/office/drawing/2014/main" id="{223B125F-16B6-41BB-824D-1B320F3B81C1}"/>
              </a:ext>
            </a:extLst>
          </p:cNvPr>
          <p:cNvSpPr txBox="1"/>
          <p:nvPr/>
        </p:nvSpPr>
        <p:spPr>
          <a:xfrm>
            <a:off x="5030204" y="10530617"/>
            <a:ext cx="995785" cy="338554"/>
          </a:xfrm>
          <a:prstGeom prst="rect">
            <a:avLst/>
          </a:prstGeom>
          <a:noFill/>
        </p:spPr>
        <p:txBody>
          <a:bodyPr wrap="none" rtlCol="0">
            <a:spAutoFit/>
          </a:bodyPr>
          <a:lstStyle/>
          <a:p>
            <a:r>
              <a:rPr lang="en-US" sz="1600">
                <a:solidFill>
                  <a:schemeClr val="bg1">
                    <a:alpha val="47000"/>
                  </a:schemeClr>
                </a:solidFill>
              </a:rPr>
              <a:t>11:20 AM</a:t>
            </a:r>
          </a:p>
        </p:txBody>
      </p:sp>
      <p:sp>
        <p:nvSpPr>
          <p:cNvPr id="112" name="TextBox 111">
            <a:extLst>
              <a:ext uri="{FF2B5EF4-FFF2-40B4-BE49-F238E27FC236}">
                <a16:creationId xmlns:a16="http://schemas.microsoft.com/office/drawing/2014/main" id="{C86FFBF6-AFD3-4A73-B646-015A52DB86F5}"/>
              </a:ext>
            </a:extLst>
          </p:cNvPr>
          <p:cNvSpPr txBox="1"/>
          <p:nvPr/>
        </p:nvSpPr>
        <p:spPr>
          <a:xfrm>
            <a:off x="5038509" y="11759625"/>
            <a:ext cx="2161989" cy="584775"/>
          </a:xfrm>
          <a:prstGeom prst="rect">
            <a:avLst/>
          </a:prstGeom>
          <a:noFill/>
        </p:spPr>
        <p:txBody>
          <a:bodyPr wrap="square" rtlCol="0">
            <a:spAutoFit/>
          </a:bodyPr>
          <a:lstStyle/>
          <a:p>
            <a:r>
              <a:rPr lang="en-US" sz="1600">
                <a:solidFill>
                  <a:schemeClr val="bg1">
                    <a:alpha val="47000"/>
                  </a:schemeClr>
                </a:solidFill>
              </a:rPr>
              <a:t>Nullam egestas at nunc sit amet mattis. </a:t>
            </a:r>
          </a:p>
        </p:txBody>
      </p:sp>
      <p:cxnSp>
        <p:nvCxnSpPr>
          <p:cNvPr id="113" name="Straight Connector 112">
            <a:extLst>
              <a:ext uri="{FF2B5EF4-FFF2-40B4-BE49-F238E27FC236}">
                <a16:creationId xmlns:a16="http://schemas.microsoft.com/office/drawing/2014/main" id="{F2BCA2AE-1462-4E99-8F9D-6CC9B4130CF9}"/>
              </a:ext>
            </a:extLst>
          </p:cNvPr>
          <p:cNvCxnSpPr>
            <a:cxnSpLocks/>
          </p:cNvCxnSpPr>
          <p:nvPr/>
        </p:nvCxnSpPr>
        <p:spPr>
          <a:xfrm rot="5400000">
            <a:off x="6808049" y="11125158"/>
            <a:ext cx="2659015" cy="0"/>
          </a:xfrm>
          <a:prstGeom prst="line">
            <a:avLst/>
          </a:prstGeom>
          <a:ln w="22225">
            <a:solidFill>
              <a:schemeClr val="accent2">
                <a:lumMod val="75000"/>
              </a:schemeClr>
            </a:solidFill>
          </a:ln>
          <a:effectLst>
            <a:outerShdw dist="12700" algn="t" rotWithShape="0">
              <a:schemeClr val="accent2">
                <a:lumMod val="60000"/>
                <a:lumOff val="40000"/>
              </a:schemeClr>
            </a:outerShdw>
          </a:effectLst>
        </p:spPr>
        <p:style>
          <a:lnRef idx="1">
            <a:schemeClr val="accent1"/>
          </a:lnRef>
          <a:fillRef idx="0">
            <a:schemeClr val="accent1"/>
          </a:fillRef>
          <a:effectRef idx="0">
            <a:schemeClr val="accent1"/>
          </a:effectRef>
          <a:fontRef idx="minor">
            <a:schemeClr val="tx1"/>
          </a:fontRef>
        </p:style>
      </p:cxnSp>
      <p:sp>
        <p:nvSpPr>
          <p:cNvPr id="114" name="TextBox 113">
            <a:extLst>
              <a:ext uri="{FF2B5EF4-FFF2-40B4-BE49-F238E27FC236}">
                <a16:creationId xmlns:a16="http://schemas.microsoft.com/office/drawing/2014/main" id="{0A421907-94F7-427E-B433-E706188CEECE}"/>
              </a:ext>
            </a:extLst>
          </p:cNvPr>
          <p:cNvSpPr txBox="1"/>
          <p:nvPr/>
        </p:nvSpPr>
        <p:spPr>
          <a:xfrm>
            <a:off x="9752108" y="9816125"/>
            <a:ext cx="2165979" cy="2215991"/>
          </a:xfrm>
          <a:prstGeom prst="rect">
            <a:avLst/>
          </a:prstGeom>
          <a:noFill/>
        </p:spPr>
        <p:txBody>
          <a:bodyPr wrap="none" rtlCol="0" anchor="ctr">
            <a:spAutoFit/>
          </a:bodyPr>
          <a:lstStyle/>
          <a:p>
            <a:pPr algn="ctr"/>
            <a:r>
              <a:rPr lang="en-US" sz="13800" b="1">
                <a:solidFill>
                  <a:schemeClr val="accent2">
                    <a:lumMod val="50000"/>
                  </a:schemeClr>
                </a:solidFill>
                <a:latin typeface="+mj-lt"/>
              </a:rPr>
              <a:t>02</a:t>
            </a:r>
          </a:p>
        </p:txBody>
      </p:sp>
      <p:sp>
        <p:nvSpPr>
          <p:cNvPr id="115" name="TextBox 114">
            <a:extLst>
              <a:ext uri="{FF2B5EF4-FFF2-40B4-BE49-F238E27FC236}">
                <a16:creationId xmlns:a16="http://schemas.microsoft.com/office/drawing/2014/main" id="{470EC2AC-F39E-45BD-A747-4E97E8670C4C}"/>
              </a:ext>
            </a:extLst>
          </p:cNvPr>
          <p:cNvSpPr txBox="1"/>
          <p:nvPr/>
        </p:nvSpPr>
        <p:spPr>
          <a:xfrm>
            <a:off x="8560379" y="10928628"/>
            <a:ext cx="1994392" cy="830997"/>
          </a:xfrm>
          <a:prstGeom prst="rect">
            <a:avLst/>
          </a:prstGeom>
          <a:noFill/>
        </p:spPr>
        <p:txBody>
          <a:bodyPr wrap="none" rtlCol="0">
            <a:spAutoFit/>
          </a:bodyPr>
          <a:lstStyle/>
          <a:p>
            <a:r>
              <a:rPr lang="en-US" sz="2400">
                <a:solidFill>
                  <a:schemeClr val="bg1"/>
                </a:solidFill>
              </a:rPr>
              <a:t>Do something </a:t>
            </a:r>
          </a:p>
          <a:p>
            <a:r>
              <a:rPr lang="en-US" sz="2400">
                <a:solidFill>
                  <a:schemeClr val="bg1"/>
                </a:solidFill>
              </a:rPr>
              <a:t>tomorrow</a:t>
            </a:r>
          </a:p>
        </p:txBody>
      </p:sp>
      <p:sp>
        <p:nvSpPr>
          <p:cNvPr id="116" name="TextBox 115">
            <a:extLst>
              <a:ext uri="{FF2B5EF4-FFF2-40B4-BE49-F238E27FC236}">
                <a16:creationId xmlns:a16="http://schemas.microsoft.com/office/drawing/2014/main" id="{E5F45400-2583-454F-A185-2EF75AE83B12}"/>
              </a:ext>
            </a:extLst>
          </p:cNvPr>
          <p:cNvSpPr txBox="1"/>
          <p:nvPr/>
        </p:nvSpPr>
        <p:spPr>
          <a:xfrm>
            <a:off x="8560379" y="10530617"/>
            <a:ext cx="995785" cy="338554"/>
          </a:xfrm>
          <a:prstGeom prst="rect">
            <a:avLst/>
          </a:prstGeom>
          <a:noFill/>
        </p:spPr>
        <p:txBody>
          <a:bodyPr wrap="none" rtlCol="0">
            <a:spAutoFit/>
          </a:bodyPr>
          <a:lstStyle/>
          <a:p>
            <a:r>
              <a:rPr lang="en-US" sz="1600">
                <a:solidFill>
                  <a:schemeClr val="bg1">
                    <a:alpha val="47000"/>
                  </a:schemeClr>
                </a:solidFill>
              </a:rPr>
              <a:t>11:20 AM</a:t>
            </a:r>
          </a:p>
        </p:txBody>
      </p:sp>
      <p:sp>
        <p:nvSpPr>
          <p:cNvPr id="117" name="TextBox 116">
            <a:extLst>
              <a:ext uri="{FF2B5EF4-FFF2-40B4-BE49-F238E27FC236}">
                <a16:creationId xmlns:a16="http://schemas.microsoft.com/office/drawing/2014/main" id="{4E6FD432-954B-4E75-8299-700B16CA51AC}"/>
              </a:ext>
            </a:extLst>
          </p:cNvPr>
          <p:cNvSpPr txBox="1"/>
          <p:nvPr/>
        </p:nvSpPr>
        <p:spPr>
          <a:xfrm>
            <a:off x="8568684" y="11759625"/>
            <a:ext cx="2161989" cy="584775"/>
          </a:xfrm>
          <a:prstGeom prst="rect">
            <a:avLst/>
          </a:prstGeom>
          <a:noFill/>
        </p:spPr>
        <p:txBody>
          <a:bodyPr wrap="square" rtlCol="0">
            <a:spAutoFit/>
          </a:bodyPr>
          <a:lstStyle/>
          <a:p>
            <a:r>
              <a:rPr lang="en-US" sz="1600">
                <a:solidFill>
                  <a:schemeClr val="bg1">
                    <a:alpha val="47000"/>
                  </a:schemeClr>
                </a:solidFill>
              </a:rPr>
              <a:t>Nullam egestas at nunc sit amet mattis. </a:t>
            </a:r>
          </a:p>
        </p:txBody>
      </p:sp>
      <p:sp>
        <p:nvSpPr>
          <p:cNvPr id="44" name="Rectangle: Rounded Corners 43">
            <a:extLst>
              <a:ext uri="{FF2B5EF4-FFF2-40B4-BE49-F238E27FC236}">
                <a16:creationId xmlns:a16="http://schemas.microsoft.com/office/drawing/2014/main" id="{34965366-E7BF-4901-B207-0B9E4F1DF156}"/>
              </a:ext>
            </a:extLst>
          </p:cNvPr>
          <p:cNvSpPr/>
          <p:nvPr/>
        </p:nvSpPr>
        <p:spPr>
          <a:xfrm>
            <a:off x="16591328" y="14674140"/>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2">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45" name="Rectangle: Rounded Corners 44">
            <a:extLst>
              <a:ext uri="{FF2B5EF4-FFF2-40B4-BE49-F238E27FC236}">
                <a16:creationId xmlns:a16="http://schemas.microsoft.com/office/drawing/2014/main" id="{AE2DEEDD-8EA3-4A1A-AE58-BCF68AD53FEA}"/>
              </a:ext>
            </a:extLst>
          </p:cNvPr>
          <p:cNvSpPr/>
          <p:nvPr/>
        </p:nvSpPr>
        <p:spPr>
          <a:xfrm>
            <a:off x="12795465" y="14674140"/>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3">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46" name="Rectangle: Rounded Corners 45">
            <a:extLst>
              <a:ext uri="{FF2B5EF4-FFF2-40B4-BE49-F238E27FC236}">
                <a16:creationId xmlns:a16="http://schemas.microsoft.com/office/drawing/2014/main" id="{F2FF7417-7AA4-4BA4-B93F-6B706DF063B0}"/>
              </a:ext>
            </a:extLst>
          </p:cNvPr>
          <p:cNvSpPr/>
          <p:nvPr/>
        </p:nvSpPr>
        <p:spPr>
          <a:xfrm>
            <a:off x="-2890850" y="6201580"/>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4">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47" name="Rectangle: Rounded Corners 46">
            <a:extLst>
              <a:ext uri="{FF2B5EF4-FFF2-40B4-BE49-F238E27FC236}">
                <a16:creationId xmlns:a16="http://schemas.microsoft.com/office/drawing/2014/main" id="{40AA0E3F-7207-4731-8CF1-C75AFE0A1148}"/>
              </a:ext>
            </a:extLst>
          </p:cNvPr>
          <p:cNvSpPr/>
          <p:nvPr/>
        </p:nvSpPr>
        <p:spPr>
          <a:xfrm>
            <a:off x="-6623759" y="6201580"/>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5">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48" name="Rectangle: Rounded Corners 47">
            <a:extLst>
              <a:ext uri="{FF2B5EF4-FFF2-40B4-BE49-F238E27FC236}">
                <a16:creationId xmlns:a16="http://schemas.microsoft.com/office/drawing/2014/main" id="{CC0AA174-43C6-4DE0-BEC8-490BB34D818B}"/>
              </a:ext>
            </a:extLst>
          </p:cNvPr>
          <p:cNvSpPr/>
          <p:nvPr/>
        </p:nvSpPr>
        <p:spPr>
          <a:xfrm>
            <a:off x="16526603" y="-2476907"/>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6">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49" name="Rectangle: Rounded Corners 48">
            <a:extLst>
              <a:ext uri="{FF2B5EF4-FFF2-40B4-BE49-F238E27FC236}">
                <a16:creationId xmlns:a16="http://schemas.microsoft.com/office/drawing/2014/main" id="{385301D7-A547-4994-9776-875B2550D082}"/>
              </a:ext>
            </a:extLst>
          </p:cNvPr>
          <p:cNvSpPr/>
          <p:nvPr/>
        </p:nvSpPr>
        <p:spPr>
          <a:xfrm>
            <a:off x="12498623" y="-2476907"/>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7">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Tree>
    <p:extLst>
      <p:ext uri="{BB962C8B-B14F-4D97-AF65-F5344CB8AC3E}">
        <p14:creationId xmlns:p14="http://schemas.microsoft.com/office/powerpoint/2010/main" val="2920603164"/>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6000">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14:bounceEnd="76000">
                                          <p:cBhvr additive="base">
                                            <p:cTn id="7" dur="2500" fill="hold"/>
                                            <p:tgtEl>
                                              <p:spTgt spid="5"/>
                                            </p:tgtEl>
                                            <p:attrNameLst>
                                              <p:attrName>ppt_x</p:attrName>
                                            </p:attrNameLst>
                                          </p:cBhvr>
                                          <p:tavLst>
                                            <p:tav tm="0">
                                              <p:val>
                                                <p:strVal val="#ppt_x"/>
                                              </p:val>
                                            </p:tav>
                                            <p:tav tm="100000">
                                              <p:val>
                                                <p:strVal val="#ppt_x"/>
                                              </p:val>
                                            </p:tav>
                                          </p:tavLst>
                                        </p:anim>
                                        <p:anim calcmode="lin" valueType="num" p14:bounceEnd="76000">
                                          <p:cBhvr additive="base">
                                            <p:cTn id="8" dur="2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76000">
                                      <p:stCondLst>
                                        <p:cond delay="0"/>
                                      </p:stCondLst>
                                      <p:childTnLst>
                                        <p:set>
                                          <p:cBhvr>
                                            <p:cTn id="10" dur="1" fill="hold">
                                              <p:stCondLst>
                                                <p:cond delay="0"/>
                                              </p:stCondLst>
                                            </p:cTn>
                                            <p:tgtEl>
                                              <p:spTgt spid="38"/>
                                            </p:tgtEl>
                                            <p:attrNameLst>
                                              <p:attrName>style.visibility</p:attrName>
                                            </p:attrNameLst>
                                          </p:cBhvr>
                                          <p:to>
                                            <p:strVal val="visible"/>
                                          </p:to>
                                        </p:set>
                                        <p:anim calcmode="lin" valueType="num" p14:bounceEnd="76000">
                                          <p:cBhvr additive="base">
                                            <p:cTn id="11" dur="2500" fill="hold"/>
                                            <p:tgtEl>
                                              <p:spTgt spid="38"/>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38"/>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6000">
                                      <p:stCondLst>
                                        <p:cond delay="0"/>
                                      </p:stCondLst>
                                      <p:childTnLst>
                                        <p:set>
                                          <p:cBhvr>
                                            <p:cTn id="14" dur="1" fill="hold">
                                              <p:stCondLst>
                                                <p:cond delay="0"/>
                                              </p:stCondLst>
                                            </p:cTn>
                                            <p:tgtEl>
                                              <p:spTgt spid="39"/>
                                            </p:tgtEl>
                                            <p:attrNameLst>
                                              <p:attrName>style.visibility</p:attrName>
                                            </p:attrNameLst>
                                          </p:cBhvr>
                                          <p:to>
                                            <p:strVal val="visible"/>
                                          </p:to>
                                        </p:set>
                                        <p:anim calcmode="lin" valueType="num" p14:bounceEnd="76000">
                                          <p:cBhvr additive="base">
                                            <p:cTn id="15" dur="2500" fill="hold"/>
                                            <p:tgtEl>
                                              <p:spTgt spid="39"/>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39"/>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76000">
                                      <p:stCondLst>
                                        <p:cond delay="0"/>
                                      </p:stCondLst>
                                      <p:childTnLst>
                                        <p:set>
                                          <p:cBhvr>
                                            <p:cTn id="18" dur="1" fill="hold">
                                              <p:stCondLst>
                                                <p:cond delay="0"/>
                                              </p:stCondLst>
                                            </p:cTn>
                                            <p:tgtEl>
                                              <p:spTgt spid="40"/>
                                            </p:tgtEl>
                                            <p:attrNameLst>
                                              <p:attrName>style.visibility</p:attrName>
                                            </p:attrNameLst>
                                          </p:cBhvr>
                                          <p:to>
                                            <p:strVal val="visible"/>
                                          </p:to>
                                        </p:set>
                                        <p:anim calcmode="lin" valueType="num" p14:bounceEnd="76000">
                                          <p:cBhvr additive="base">
                                            <p:cTn id="19" dur="2500" fill="hold"/>
                                            <p:tgtEl>
                                              <p:spTgt spid="40"/>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40"/>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76000">
                                      <p:stCondLst>
                                        <p:cond delay="0"/>
                                      </p:stCondLst>
                                      <p:childTnLst>
                                        <p:set>
                                          <p:cBhvr>
                                            <p:cTn id="22" dur="1" fill="hold">
                                              <p:stCondLst>
                                                <p:cond delay="0"/>
                                              </p:stCondLst>
                                            </p:cTn>
                                            <p:tgtEl>
                                              <p:spTgt spid="41"/>
                                            </p:tgtEl>
                                            <p:attrNameLst>
                                              <p:attrName>style.visibility</p:attrName>
                                            </p:attrNameLst>
                                          </p:cBhvr>
                                          <p:to>
                                            <p:strVal val="visible"/>
                                          </p:to>
                                        </p:set>
                                        <p:anim calcmode="lin" valueType="num" p14:bounceEnd="76000">
                                          <p:cBhvr additive="base">
                                            <p:cTn id="23" dur="2500" fill="hold"/>
                                            <p:tgtEl>
                                              <p:spTgt spid="41"/>
                                            </p:tgtEl>
                                            <p:attrNameLst>
                                              <p:attrName>ppt_x</p:attrName>
                                            </p:attrNameLst>
                                          </p:cBhvr>
                                          <p:tavLst>
                                            <p:tav tm="0">
                                              <p:val>
                                                <p:strVal val="#ppt_x"/>
                                              </p:val>
                                            </p:tav>
                                            <p:tav tm="100000">
                                              <p:val>
                                                <p:strVal val="#ppt_x"/>
                                              </p:val>
                                            </p:tav>
                                          </p:tavLst>
                                        </p:anim>
                                        <p:anim calcmode="lin" valueType="num" p14:bounceEnd="76000">
                                          <p:cBhvr additive="base">
                                            <p:cTn id="24" dur="2500" fill="hold"/>
                                            <p:tgtEl>
                                              <p:spTgt spid="41"/>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14:presetBounceEnd="76000">
                                      <p:stCondLst>
                                        <p:cond delay="200"/>
                                      </p:stCondLst>
                                      <p:childTnLst>
                                        <p:set>
                                          <p:cBhvr>
                                            <p:cTn id="26" dur="1" fill="hold">
                                              <p:stCondLst>
                                                <p:cond delay="0"/>
                                              </p:stCondLst>
                                            </p:cTn>
                                            <p:tgtEl>
                                              <p:spTgt spid="19"/>
                                            </p:tgtEl>
                                            <p:attrNameLst>
                                              <p:attrName>style.visibility</p:attrName>
                                            </p:attrNameLst>
                                          </p:cBhvr>
                                          <p:to>
                                            <p:strVal val="visible"/>
                                          </p:to>
                                        </p:set>
                                        <p:anim calcmode="lin" valueType="num" p14:bounceEnd="76000">
                                          <p:cBhvr additive="base">
                                            <p:cTn id="27" dur="2500" fill="hold"/>
                                            <p:tgtEl>
                                              <p:spTgt spid="19"/>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19"/>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14:presetBounceEnd="76000">
                                      <p:stCondLst>
                                        <p:cond delay="200"/>
                                      </p:stCondLst>
                                      <p:childTnLst>
                                        <p:set>
                                          <p:cBhvr>
                                            <p:cTn id="30" dur="1" fill="hold">
                                              <p:stCondLst>
                                                <p:cond delay="0"/>
                                              </p:stCondLst>
                                            </p:cTn>
                                            <p:tgtEl>
                                              <p:spTgt spid="85"/>
                                            </p:tgtEl>
                                            <p:attrNameLst>
                                              <p:attrName>style.visibility</p:attrName>
                                            </p:attrNameLst>
                                          </p:cBhvr>
                                          <p:to>
                                            <p:strVal val="visible"/>
                                          </p:to>
                                        </p:set>
                                        <p:anim calcmode="lin" valueType="num" p14:bounceEnd="76000">
                                          <p:cBhvr additive="base">
                                            <p:cTn id="31" dur="2500" fill="hold"/>
                                            <p:tgtEl>
                                              <p:spTgt spid="85"/>
                                            </p:tgtEl>
                                            <p:attrNameLst>
                                              <p:attrName>ppt_x</p:attrName>
                                            </p:attrNameLst>
                                          </p:cBhvr>
                                          <p:tavLst>
                                            <p:tav tm="0">
                                              <p:val>
                                                <p:strVal val="#ppt_x"/>
                                              </p:val>
                                            </p:tav>
                                            <p:tav tm="100000">
                                              <p:val>
                                                <p:strVal val="#ppt_x"/>
                                              </p:val>
                                            </p:tav>
                                          </p:tavLst>
                                        </p:anim>
                                        <p:anim calcmode="lin" valueType="num" p14:bounceEnd="76000">
                                          <p:cBhvr additive="base">
                                            <p:cTn id="32" dur="2500" fill="hold"/>
                                            <p:tgtEl>
                                              <p:spTgt spid="85"/>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14:presetBounceEnd="76000">
                                      <p:stCondLst>
                                        <p:cond delay="200"/>
                                      </p:stCondLst>
                                      <p:childTnLst>
                                        <p:set>
                                          <p:cBhvr>
                                            <p:cTn id="34" dur="1" fill="hold">
                                              <p:stCondLst>
                                                <p:cond delay="0"/>
                                              </p:stCondLst>
                                            </p:cTn>
                                            <p:tgtEl>
                                              <p:spTgt spid="86"/>
                                            </p:tgtEl>
                                            <p:attrNameLst>
                                              <p:attrName>style.visibility</p:attrName>
                                            </p:attrNameLst>
                                          </p:cBhvr>
                                          <p:to>
                                            <p:strVal val="visible"/>
                                          </p:to>
                                        </p:set>
                                        <p:anim calcmode="lin" valueType="num" p14:bounceEnd="76000">
                                          <p:cBhvr additive="base">
                                            <p:cTn id="35" dur="2500" fill="hold"/>
                                            <p:tgtEl>
                                              <p:spTgt spid="86"/>
                                            </p:tgtEl>
                                            <p:attrNameLst>
                                              <p:attrName>ppt_x</p:attrName>
                                            </p:attrNameLst>
                                          </p:cBhvr>
                                          <p:tavLst>
                                            <p:tav tm="0">
                                              <p:val>
                                                <p:strVal val="#ppt_x"/>
                                              </p:val>
                                            </p:tav>
                                            <p:tav tm="100000">
                                              <p:val>
                                                <p:strVal val="#ppt_x"/>
                                              </p:val>
                                            </p:tav>
                                          </p:tavLst>
                                        </p:anim>
                                        <p:anim calcmode="lin" valueType="num" p14:bounceEnd="76000">
                                          <p:cBhvr additive="base">
                                            <p:cTn id="36" dur="2500" fill="hold"/>
                                            <p:tgtEl>
                                              <p:spTgt spid="86"/>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14:presetBounceEnd="76000">
                                      <p:stCondLst>
                                        <p:cond delay="200"/>
                                      </p:stCondLst>
                                      <p:childTnLst>
                                        <p:set>
                                          <p:cBhvr>
                                            <p:cTn id="38" dur="1" fill="hold">
                                              <p:stCondLst>
                                                <p:cond delay="0"/>
                                              </p:stCondLst>
                                            </p:cTn>
                                            <p:tgtEl>
                                              <p:spTgt spid="87"/>
                                            </p:tgtEl>
                                            <p:attrNameLst>
                                              <p:attrName>style.visibility</p:attrName>
                                            </p:attrNameLst>
                                          </p:cBhvr>
                                          <p:to>
                                            <p:strVal val="visible"/>
                                          </p:to>
                                        </p:set>
                                        <p:anim calcmode="lin" valueType="num" p14:bounceEnd="76000">
                                          <p:cBhvr additive="base">
                                            <p:cTn id="39" dur="2500" fill="hold"/>
                                            <p:tgtEl>
                                              <p:spTgt spid="87"/>
                                            </p:tgtEl>
                                            <p:attrNameLst>
                                              <p:attrName>ppt_x</p:attrName>
                                            </p:attrNameLst>
                                          </p:cBhvr>
                                          <p:tavLst>
                                            <p:tav tm="0">
                                              <p:val>
                                                <p:strVal val="#ppt_x"/>
                                              </p:val>
                                            </p:tav>
                                            <p:tav tm="100000">
                                              <p:val>
                                                <p:strVal val="#ppt_x"/>
                                              </p:val>
                                            </p:tav>
                                          </p:tavLst>
                                        </p:anim>
                                        <p:anim calcmode="lin" valueType="num" p14:bounceEnd="76000">
                                          <p:cBhvr additive="base">
                                            <p:cTn id="40" dur="2500" fill="hold"/>
                                            <p:tgtEl>
                                              <p:spTgt spid="87"/>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14:presetBounceEnd="76000">
                                      <p:stCondLst>
                                        <p:cond delay="200"/>
                                      </p:stCondLst>
                                      <p:childTnLst>
                                        <p:set>
                                          <p:cBhvr>
                                            <p:cTn id="42" dur="1" fill="hold">
                                              <p:stCondLst>
                                                <p:cond delay="0"/>
                                              </p:stCondLst>
                                            </p:cTn>
                                            <p:tgtEl>
                                              <p:spTgt spid="88"/>
                                            </p:tgtEl>
                                            <p:attrNameLst>
                                              <p:attrName>style.visibility</p:attrName>
                                            </p:attrNameLst>
                                          </p:cBhvr>
                                          <p:to>
                                            <p:strVal val="visible"/>
                                          </p:to>
                                        </p:set>
                                        <p:anim calcmode="lin" valueType="num" p14:bounceEnd="76000">
                                          <p:cBhvr additive="base">
                                            <p:cTn id="43" dur="2500" fill="hold"/>
                                            <p:tgtEl>
                                              <p:spTgt spid="88"/>
                                            </p:tgtEl>
                                            <p:attrNameLst>
                                              <p:attrName>ppt_x</p:attrName>
                                            </p:attrNameLst>
                                          </p:cBhvr>
                                          <p:tavLst>
                                            <p:tav tm="0">
                                              <p:val>
                                                <p:strVal val="#ppt_x"/>
                                              </p:val>
                                            </p:tav>
                                            <p:tav tm="100000">
                                              <p:val>
                                                <p:strVal val="#ppt_x"/>
                                              </p:val>
                                            </p:tav>
                                          </p:tavLst>
                                        </p:anim>
                                        <p:anim calcmode="lin" valueType="num" p14:bounceEnd="76000">
                                          <p:cBhvr additive="base">
                                            <p:cTn id="44" dur="2500" fill="hold"/>
                                            <p:tgtEl>
                                              <p:spTgt spid="88"/>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14:presetBounceEnd="76000">
                                      <p:stCondLst>
                                        <p:cond delay="200"/>
                                      </p:stCondLst>
                                      <p:childTnLst>
                                        <p:set>
                                          <p:cBhvr>
                                            <p:cTn id="46" dur="1" fill="hold">
                                              <p:stCondLst>
                                                <p:cond delay="0"/>
                                              </p:stCondLst>
                                            </p:cTn>
                                            <p:tgtEl>
                                              <p:spTgt spid="89"/>
                                            </p:tgtEl>
                                            <p:attrNameLst>
                                              <p:attrName>style.visibility</p:attrName>
                                            </p:attrNameLst>
                                          </p:cBhvr>
                                          <p:to>
                                            <p:strVal val="visible"/>
                                          </p:to>
                                        </p:set>
                                        <p:anim calcmode="lin" valueType="num" p14:bounceEnd="76000">
                                          <p:cBhvr additive="base">
                                            <p:cTn id="47" dur="2500" fill="hold"/>
                                            <p:tgtEl>
                                              <p:spTgt spid="89"/>
                                            </p:tgtEl>
                                            <p:attrNameLst>
                                              <p:attrName>ppt_x</p:attrName>
                                            </p:attrNameLst>
                                          </p:cBhvr>
                                          <p:tavLst>
                                            <p:tav tm="0">
                                              <p:val>
                                                <p:strVal val="#ppt_x"/>
                                              </p:val>
                                            </p:tav>
                                            <p:tav tm="100000">
                                              <p:val>
                                                <p:strVal val="#ppt_x"/>
                                              </p:val>
                                            </p:tav>
                                          </p:tavLst>
                                        </p:anim>
                                        <p:anim calcmode="lin" valueType="num" p14:bounceEnd="76000">
                                          <p:cBhvr additive="base">
                                            <p:cTn id="48" dur="2500" fill="hold"/>
                                            <p:tgtEl>
                                              <p:spTgt spid="89"/>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14:presetBounceEnd="76000">
                                      <p:stCondLst>
                                        <p:cond delay="200"/>
                                      </p:stCondLst>
                                      <p:childTnLst>
                                        <p:set>
                                          <p:cBhvr>
                                            <p:cTn id="50" dur="1" fill="hold">
                                              <p:stCondLst>
                                                <p:cond delay="0"/>
                                              </p:stCondLst>
                                            </p:cTn>
                                            <p:tgtEl>
                                              <p:spTgt spid="90"/>
                                            </p:tgtEl>
                                            <p:attrNameLst>
                                              <p:attrName>style.visibility</p:attrName>
                                            </p:attrNameLst>
                                          </p:cBhvr>
                                          <p:to>
                                            <p:strVal val="visible"/>
                                          </p:to>
                                        </p:set>
                                        <p:anim calcmode="lin" valueType="num" p14:bounceEnd="76000">
                                          <p:cBhvr additive="base">
                                            <p:cTn id="51" dur="2500" fill="hold"/>
                                            <p:tgtEl>
                                              <p:spTgt spid="90"/>
                                            </p:tgtEl>
                                            <p:attrNameLst>
                                              <p:attrName>ppt_x</p:attrName>
                                            </p:attrNameLst>
                                          </p:cBhvr>
                                          <p:tavLst>
                                            <p:tav tm="0">
                                              <p:val>
                                                <p:strVal val="#ppt_x"/>
                                              </p:val>
                                            </p:tav>
                                            <p:tav tm="100000">
                                              <p:val>
                                                <p:strVal val="#ppt_x"/>
                                              </p:val>
                                            </p:tav>
                                          </p:tavLst>
                                        </p:anim>
                                        <p:anim calcmode="lin" valueType="num" p14:bounceEnd="76000">
                                          <p:cBhvr additive="base">
                                            <p:cTn id="52" dur="2500" fill="hold"/>
                                            <p:tgtEl>
                                              <p:spTgt spid="90"/>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14:presetBounceEnd="76000">
                                      <p:stCondLst>
                                        <p:cond delay="200"/>
                                      </p:stCondLst>
                                      <p:childTnLst>
                                        <p:set>
                                          <p:cBhvr>
                                            <p:cTn id="54" dur="1" fill="hold">
                                              <p:stCondLst>
                                                <p:cond delay="0"/>
                                              </p:stCondLst>
                                            </p:cTn>
                                            <p:tgtEl>
                                              <p:spTgt spid="91"/>
                                            </p:tgtEl>
                                            <p:attrNameLst>
                                              <p:attrName>style.visibility</p:attrName>
                                            </p:attrNameLst>
                                          </p:cBhvr>
                                          <p:to>
                                            <p:strVal val="visible"/>
                                          </p:to>
                                        </p:set>
                                        <p:anim calcmode="lin" valueType="num" p14:bounceEnd="76000">
                                          <p:cBhvr additive="base">
                                            <p:cTn id="55" dur="2500" fill="hold"/>
                                            <p:tgtEl>
                                              <p:spTgt spid="91"/>
                                            </p:tgtEl>
                                            <p:attrNameLst>
                                              <p:attrName>ppt_x</p:attrName>
                                            </p:attrNameLst>
                                          </p:cBhvr>
                                          <p:tavLst>
                                            <p:tav tm="0">
                                              <p:val>
                                                <p:strVal val="#ppt_x"/>
                                              </p:val>
                                            </p:tav>
                                            <p:tav tm="100000">
                                              <p:val>
                                                <p:strVal val="#ppt_x"/>
                                              </p:val>
                                            </p:tav>
                                          </p:tavLst>
                                        </p:anim>
                                        <p:anim calcmode="lin" valueType="num" p14:bounceEnd="76000">
                                          <p:cBhvr additive="base">
                                            <p:cTn id="56" dur="2500" fill="hold"/>
                                            <p:tgtEl>
                                              <p:spTgt spid="91"/>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14:presetBounceEnd="76000">
                                      <p:stCondLst>
                                        <p:cond delay="200"/>
                                      </p:stCondLst>
                                      <p:childTnLst>
                                        <p:set>
                                          <p:cBhvr>
                                            <p:cTn id="58" dur="1" fill="hold">
                                              <p:stCondLst>
                                                <p:cond delay="0"/>
                                              </p:stCondLst>
                                            </p:cTn>
                                            <p:tgtEl>
                                              <p:spTgt spid="92"/>
                                            </p:tgtEl>
                                            <p:attrNameLst>
                                              <p:attrName>style.visibility</p:attrName>
                                            </p:attrNameLst>
                                          </p:cBhvr>
                                          <p:to>
                                            <p:strVal val="visible"/>
                                          </p:to>
                                        </p:set>
                                        <p:anim calcmode="lin" valueType="num" p14:bounceEnd="76000">
                                          <p:cBhvr additive="base">
                                            <p:cTn id="59" dur="2500" fill="hold"/>
                                            <p:tgtEl>
                                              <p:spTgt spid="92"/>
                                            </p:tgtEl>
                                            <p:attrNameLst>
                                              <p:attrName>ppt_x</p:attrName>
                                            </p:attrNameLst>
                                          </p:cBhvr>
                                          <p:tavLst>
                                            <p:tav tm="0">
                                              <p:val>
                                                <p:strVal val="#ppt_x"/>
                                              </p:val>
                                            </p:tav>
                                            <p:tav tm="100000">
                                              <p:val>
                                                <p:strVal val="#ppt_x"/>
                                              </p:val>
                                            </p:tav>
                                          </p:tavLst>
                                        </p:anim>
                                        <p:anim calcmode="lin" valueType="num" p14:bounceEnd="76000">
                                          <p:cBhvr additive="base">
                                            <p:cTn id="60" dur="2500" fill="hold"/>
                                            <p:tgtEl>
                                              <p:spTgt spid="92"/>
                                            </p:tgtEl>
                                            <p:attrNameLst>
                                              <p:attrName>ppt_y</p:attrName>
                                            </p:attrNameLst>
                                          </p:cBhvr>
                                          <p:tavLst>
                                            <p:tav tm="0">
                                              <p:val>
                                                <p:strVal val="1+#ppt_h/2"/>
                                              </p:val>
                                            </p:tav>
                                            <p:tav tm="100000">
                                              <p:val>
                                                <p:strVal val="#ppt_y"/>
                                              </p:val>
                                            </p:tav>
                                          </p:tavLst>
                                        </p:anim>
                                      </p:childTnLst>
                                    </p:cTn>
                                  </p:par>
                                  <p:par>
                                    <p:cTn id="61" presetID="2" presetClass="entr" presetSubtype="4" fill="hold" nodeType="withEffect" p14:presetBounceEnd="76000">
                                      <p:stCondLst>
                                        <p:cond delay="200"/>
                                      </p:stCondLst>
                                      <p:childTnLst>
                                        <p:set>
                                          <p:cBhvr>
                                            <p:cTn id="62" dur="1" fill="hold">
                                              <p:stCondLst>
                                                <p:cond delay="0"/>
                                              </p:stCondLst>
                                            </p:cTn>
                                            <p:tgtEl>
                                              <p:spTgt spid="93"/>
                                            </p:tgtEl>
                                            <p:attrNameLst>
                                              <p:attrName>style.visibility</p:attrName>
                                            </p:attrNameLst>
                                          </p:cBhvr>
                                          <p:to>
                                            <p:strVal val="visible"/>
                                          </p:to>
                                        </p:set>
                                        <p:anim calcmode="lin" valueType="num" p14:bounceEnd="76000">
                                          <p:cBhvr additive="base">
                                            <p:cTn id="63" dur="2500" fill="hold"/>
                                            <p:tgtEl>
                                              <p:spTgt spid="93"/>
                                            </p:tgtEl>
                                            <p:attrNameLst>
                                              <p:attrName>ppt_x</p:attrName>
                                            </p:attrNameLst>
                                          </p:cBhvr>
                                          <p:tavLst>
                                            <p:tav tm="0">
                                              <p:val>
                                                <p:strVal val="#ppt_x"/>
                                              </p:val>
                                            </p:tav>
                                            <p:tav tm="100000">
                                              <p:val>
                                                <p:strVal val="#ppt_x"/>
                                              </p:val>
                                            </p:tav>
                                          </p:tavLst>
                                        </p:anim>
                                        <p:anim calcmode="lin" valueType="num" p14:bounceEnd="76000">
                                          <p:cBhvr additive="base">
                                            <p:cTn id="64" dur="2500" fill="hold"/>
                                            <p:tgtEl>
                                              <p:spTgt spid="93"/>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14:presetBounceEnd="76000">
                                      <p:stCondLst>
                                        <p:cond delay="200"/>
                                      </p:stCondLst>
                                      <p:childTnLst>
                                        <p:set>
                                          <p:cBhvr>
                                            <p:cTn id="66" dur="1" fill="hold">
                                              <p:stCondLst>
                                                <p:cond delay="0"/>
                                              </p:stCondLst>
                                            </p:cTn>
                                            <p:tgtEl>
                                              <p:spTgt spid="104"/>
                                            </p:tgtEl>
                                            <p:attrNameLst>
                                              <p:attrName>style.visibility</p:attrName>
                                            </p:attrNameLst>
                                          </p:cBhvr>
                                          <p:to>
                                            <p:strVal val="visible"/>
                                          </p:to>
                                        </p:set>
                                        <p:anim calcmode="lin" valueType="num" p14:bounceEnd="76000">
                                          <p:cBhvr additive="base">
                                            <p:cTn id="67" dur="2500" fill="hold"/>
                                            <p:tgtEl>
                                              <p:spTgt spid="104"/>
                                            </p:tgtEl>
                                            <p:attrNameLst>
                                              <p:attrName>ppt_x</p:attrName>
                                            </p:attrNameLst>
                                          </p:cBhvr>
                                          <p:tavLst>
                                            <p:tav tm="0">
                                              <p:val>
                                                <p:strVal val="#ppt_x"/>
                                              </p:val>
                                            </p:tav>
                                            <p:tav tm="100000">
                                              <p:val>
                                                <p:strVal val="#ppt_x"/>
                                              </p:val>
                                            </p:tav>
                                          </p:tavLst>
                                        </p:anim>
                                        <p:anim calcmode="lin" valueType="num" p14:bounceEnd="76000">
                                          <p:cBhvr additive="base">
                                            <p:cTn id="68" dur="2500" fill="hold"/>
                                            <p:tgtEl>
                                              <p:spTgt spid="104"/>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14:presetBounceEnd="76000">
                                      <p:stCondLst>
                                        <p:cond delay="200"/>
                                      </p:stCondLst>
                                      <p:childTnLst>
                                        <p:set>
                                          <p:cBhvr>
                                            <p:cTn id="70" dur="1" fill="hold">
                                              <p:stCondLst>
                                                <p:cond delay="0"/>
                                              </p:stCondLst>
                                            </p:cTn>
                                            <p:tgtEl>
                                              <p:spTgt spid="106"/>
                                            </p:tgtEl>
                                            <p:attrNameLst>
                                              <p:attrName>style.visibility</p:attrName>
                                            </p:attrNameLst>
                                          </p:cBhvr>
                                          <p:to>
                                            <p:strVal val="visible"/>
                                          </p:to>
                                        </p:set>
                                        <p:anim calcmode="lin" valueType="num" p14:bounceEnd="76000">
                                          <p:cBhvr additive="base">
                                            <p:cTn id="71" dur="2500" fill="hold"/>
                                            <p:tgtEl>
                                              <p:spTgt spid="106"/>
                                            </p:tgtEl>
                                            <p:attrNameLst>
                                              <p:attrName>ppt_x</p:attrName>
                                            </p:attrNameLst>
                                          </p:cBhvr>
                                          <p:tavLst>
                                            <p:tav tm="0">
                                              <p:val>
                                                <p:strVal val="#ppt_x"/>
                                              </p:val>
                                            </p:tav>
                                            <p:tav tm="100000">
                                              <p:val>
                                                <p:strVal val="#ppt_x"/>
                                              </p:val>
                                            </p:tav>
                                          </p:tavLst>
                                        </p:anim>
                                        <p:anim calcmode="lin" valueType="num" p14:bounceEnd="76000">
                                          <p:cBhvr additive="base">
                                            <p:cTn id="72" dur="2500" fill="hold"/>
                                            <p:tgtEl>
                                              <p:spTgt spid="106"/>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14:presetBounceEnd="76000">
                                      <p:stCondLst>
                                        <p:cond delay="400"/>
                                      </p:stCondLst>
                                      <p:childTnLst>
                                        <p:set>
                                          <p:cBhvr>
                                            <p:cTn id="74" dur="1" fill="hold">
                                              <p:stCondLst>
                                                <p:cond delay="0"/>
                                              </p:stCondLst>
                                            </p:cTn>
                                            <p:tgtEl>
                                              <p:spTgt spid="18"/>
                                            </p:tgtEl>
                                            <p:attrNameLst>
                                              <p:attrName>style.visibility</p:attrName>
                                            </p:attrNameLst>
                                          </p:cBhvr>
                                          <p:to>
                                            <p:strVal val="visible"/>
                                          </p:to>
                                        </p:set>
                                        <p:anim calcmode="lin" valueType="num" p14:bounceEnd="76000">
                                          <p:cBhvr additive="base">
                                            <p:cTn id="75" dur="2500" fill="hold"/>
                                            <p:tgtEl>
                                              <p:spTgt spid="18"/>
                                            </p:tgtEl>
                                            <p:attrNameLst>
                                              <p:attrName>ppt_x</p:attrName>
                                            </p:attrNameLst>
                                          </p:cBhvr>
                                          <p:tavLst>
                                            <p:tav tm="0">
                                              <p:val>
                                                <p:strVal val="#ppt_x"/>
                                              </p:val>
                                            </p:tav>
                                            <p:tav tm="100000">
                                              <p:val>
                                                <p:strVal val="#ppt_x"/>
                                              </p:val>
                                            </p:tav>
                                          </p:tavLst>
                                        </p:anim>
                                        <p:anim calcmode="lin" valueType="num" p14:bounceEnd="76000">
                                          <p:cBhvr additive="base">
                                            <p:cTn id="76" dur="2500" fill="hold"/>
                                            <p:tgtEl>
                                              <p:spTgt spid="18"/>
                                            </p:tgtEl>
                                            <p:attrNameLst>
                                              <p:attrName>ppt_y</p:attrName>
                                            </p:attrNameLst>
                                          </p:cBhvr>
                                          <p:tavLst>
                                            <p:tav tm="0">
                                              <p:val>
                                                <p:strVal val="1+#ppt_h/2"/>
                                              </p:val>
                                            </p:tav>
                                            <p:tav tm="100000">
                                              <p:val>
                                                <p:strVal val="#ppt_y"/>
                                              </p:val>
                                            </p:tav>
                                          </p:tavLst>
                                        </p:anim>
                                      </p:childTnLst>
                                    </p:cTn>
                                  </p:par>
                                  <p:par>
                                    <p:cTn id="77" presetID="2" presetClass="entr" presetSubtype="4" fill="hold" grpId="0" nodeType="withEffect" p14:presetBounceEnd="76000">
                                      <p:stCondLst>
                                        <p:cond delay="400"/>
                                      </p:stCondLst>
                                      <p:childTnLst>
                                        <p:set>
                                          <p:cBhvr>
                                            <p:cTn id="78" dur="1" fill="hold">
                                              <p:stCondLst>
                                                <p:cond delay="0"/>
                                              </p:stCondLst>
                                            </p:cTn>
                                            <p:tgtEl>
                                              <p:spTgt spid="108"/>
                                            </p:tgtEl>
                                            <p:attrNameLst>
                                              <p:attrName>style.visibility</p:attrName>
                                            </p:attrNameLst>
                                          </p:cBhvr>
                                          <p:to>
                                            <p:strVal val="visible"/>
                                          </p:to>
                                        </p:set>
                                        <p:anim calcmode="lin" valueType="num" p14:bounceEnd="76000">
                                          <p:cBhvr additive="base">
                                            <p:cTn id="79" dur="2500" fill="hold"/>
                                            <p:tgtEl>
                                              <p:spTgt spid="108"/>
                                            </p:tgtEl>
                                            <p:attrNameLst>
                                              <p:attrName>ppt_x</p:attrName>
                                            </p:attrNameLst>
                                          </p:cBhvr>
                                          <p:tavLst>
                                            <p:tav tm="0">
                                              <p:val>
                                                <p:strVal val="#ppt_x"/>
                                              </p:val>
                                            </p:tav>
                                            <p:tav tm="100000">
                                              <p:val>
                                                <p:strVal val="#ppt_x"/>
                                              </p:val>
                                            </p:tav>
                                          </p:tavLst>
                                        </p:anim>
                                        <p:anim calcmode="lin" valueType="num" p14:bounceEnd="76000">
                                          <p:cBhvr additive="base">
                                            <p:cTn id="80" dur="2500" fill="hold"/>
                                            <p:tgtEl>
                                              <p:spTgt spid="108"/>
                                            </p:tgtEl>
                                            <p:attrNameLst>
                                              <p:attrName>ppt_y</p:attrName>
                                            </p:attrNameLst>
                                          </p:cBhvr>
                                          <p:tavLst>
                                            <p:tav tm="0">
                                              <p:val>
                                                <p:strVal val="1+#ppt_h/2"/>
                                              </p:val>
                                            </p:tav>
                                            <p:tav tm="100000">
                                              <p:val>
                                                <p:strVal val="#ppt_y"/>
                                              </p:val>
                                            </p:tav>
                                          </p:tavLst>
                                        </p:anim>
                                      </p:childTnLst>
                                    </p:cTn>
                                  </p:par>
                                  <p:par>
                                    <p:cTn id="81" presetID="2" presetClass="entr" presetSubtype="4" fill="hold" grpId="0" nodeType="withEffect" p14:presetBounceEnd="76000">
                                      <p:stCondLst>
                                        <p:cond delay="400"/>
                                      </p:stCondLst>
                                      <p:childTnLst>
                                        <p:set>
                                          <p:cBhvr>
                                            <p:cTn id="82" dur="1" fill="hold">
                                              <p:stCondLst>
                                                <p:cond delay="0"/>
                                              </p:stCondLst>
                                            </p:cTn>
                                            <p:tgtEl>
                                              <p:spTgt spid="110"/>
                                            </p:tgtEl>
                                            <p:attrNameLst>
                                              <p:attrName>style.visibility</p:attrName>
                                            </p:attrNameLst>
                                          </p:cBhvr>
                                          <p:to>
                                            <p:strVal val="visible"/>
                                          </p:to>
                                        </p:set>
                                        <p:anim calcmode="lin" valueType="num" p14:bounceEnd="76000">
                                          <p:cBhvr additive="base">
                                            <p:cTn id="83" dur="2500" fill="hold"/>
                                            <p:tgtEl>
                                              <p:spTgt spid="110"/>
                                            </p:tgtEl>
                                            <p:attrNameLst>
                                              <p:attrName>ppt_x</p:attrName>
                                            </p:attrNameLst>
                                          </p:cBhvr>
                                          <p:tavLst>
                                            <p:tav tm="0">
                                              <p:val>
                                                <p:strVal val="#ppt_x"/>
                                              </p:val>
                                            </p:tav>
                                            <p:tav tm="100000">
                                              <p:val>
                                                <p:strVal val="#ppt_x"/>
                                              </p:val>
                                            </p:tav>
                                          </p:tavLst>
                                        </p:anim>
                                        <p:anim calcmode="lin" valueType="num" p14:bounceEnd="76000">
                                          <p:cBhvr additive="base">
                                            <p:cTn id="84" dur="2500" fill="hold"/>
                                            <p:tgtEl>
                                              <p:spTgt spid="110"/>
                                            </p:tgtEl>
                                            <p:attrNameLst>
                                              <p:attrName>ppt_y</p:attrName>
                                            </p:attrNameLst>
                                          </p:cBhvr>
                                          <p:tavLst>
                                            <p:tav tm="0">
                                              <p:val>
                                                <p:strVal val="1+#ppt_h/2"/>
                                              </p:val>
                                            </p:tav>
                                            <p:tav tm="100000">
                                              <p:val>
                                                <p:strVal val="#ppt_y"/>
                                              </p:val>
                                            </p:tav>
                                          </p:tavLst>
                                        </p:anim>
                                      </p:childTnLst>
                                    </p:cTn>
                                  </p:par>
                                  <p:par>
                                    <p:cTn id="85" presetID="2" presetClass="entr" presetSubtype="4" fill="hold" grpId="0" nodeType="withEffect" p14:presetBounceEnd="76000">
                                      <p:stCondLst>
                                        <p:cond delay="400"/>
                                      </p:stCondLst>
                                      <p:childTnLst>
                                        <p:set>
                                          <p:cBhvr>
                                            <p:cTn id="86" dur="1" fill="hold">
                                              <p:stCondLst>
                                                <p:cond delay="0"/>
                                              </p:stCondLst>
                                            </p:cTn>
                                            <p:tgtEl>
                                              <p:spTgt spid="111"/>
                                            </p:tgtEl>
                                            <p:attrNameLst>
                                              <p:attrName>style.visibility</p:attrName>
                                            </p:attrNameLst>
                                          </p:cBhvr>
                                          <p:to>
                                            <p:strVal val="visible"/>
                                          </p:to>
                                        </p:set>
                                        <p:anim calcmode="lin" valueType="num" p14:bounceEnd="76000">
                                          <p:cBhvr additive="base">
                                            <p:cTn id="87" dur="2500" fill="hold"/>
                                            <p:tgtEl>
                                              <p:spTgt spid="111"/>
                                            </p:tgtEl>
                                            <p:attrNameLst>
                                              <p:attrName>ppt_x</p:attrName>
                                            </p:attrNameLst>
                                          </p:cBhvr>
                                          <p:tavLst>
                                            <p:tav tm="0">
                                              <p:val>
                                                <p:strVal val="#ppt_x"/>
                                              </p:val>
                                            </p:tav>
                                            <p:tav tm="100000">
                                              <p:val>
                                                <p:strVal val="#ppt_x"/>
                                              </p:val>
                                            </p:tav>
                                          </p:tavLst>
                                        </p:anim>
                                        <p:anim calcmode="lin" valueType="num" p14:bounceEnd="76000">
                                          <p:cBhvr additive="base">
                                            <p:cTn id="88" dur="2500" fill="hold"/>
                                            <p:tgtEl>
                                              <p:spTgt spid="111"/>
                                            </p:tgtEl>
                                            <p:attrNameLst>
                                              <p:attrName>ppt_y</p:attrName>
                                            </p:attrNameLst>
                                          </p:cBhvr>
                                          <p:tavLst>
                                            <p:tav tm="0">
                                              <p:val>
                                                <p:strVal val="1+#ppt_h/2"/>
                                              </p:val>
                                            </p:tav>
                                            <p:tav tm="100000">
                                              <p:val>
                                                <p:strVal val="#ppt_y"/>
                                              </p:val>
                                            </p:tav>
                                          </p:tavLst>
                                        </p:anim>
                                      </p:childTnLst>
                                    </p:cTn>
                                  </p:par>
                                  <p:par>
                                    <p:cTn id="89" presetID="2" presetClass="entr" presetSubtype="4" fill="hold" grpId="0" nodeType="withEffect" p14:presetBounceEnd="76000">
                                      <p:stCondLst>
                                        <p:cond delay="400"/>
                                      </p:stCondLst>
                                      <p:childTnLst>
                                        <p:set>
                                          <p:cBhvr>
                                            <p:cTn id="90" dur="1" fill="hold">
                                              <p:stCondLst>
                                                <p:cond delay="0"/>
                                              </p:stCondLst>
                                            </p:cTn>
                                            <p:tgtEl>
                                              <p:spTgt spid="112"/>
                                            </p:tgtEl>
                                            <p:attrNameLst>
                                              <p:attrName>style.visibility</p:attrName>
                                            </p:attrNameLst>
                                          </p:cBhvr>
                                          <p:to>
                                            <p:strVal val="visible"/>
                                          </p:to>
                                        </p:set>
                                        <p:anim calcmode="lin" valueType="num" p14:bounceEnd="76000">
                                          <p:cBhvr additive="base">
                                            <p:cTn id="91" dur="2500" fill="hold"/>
                                            <p:tgtEl>
                                              <p:spTgt spid="112"/>
                                            </p:tgtEl>
                                            <p:attrNameLst>
                                              <p:attrName>ppt_x</p:attrName>
                                            </p:attrNameLst>
                                          </p:cBhvr>
                                          <p:tavLst>
                                            <p:tav tm="0">
                                              <p:val>
                                                <p:strVal val="#ppt_x"/>
                                              </p:val>
                                            </p:tav>
                                            <p:tav tm="100000">
                                              <p:val>
                                                <p:strVal val="#ppt_x"/>
                                              </p:val>
                                            </p:tav>
                                          </p:tavLst>
                                        </p:anim>
                                        <p:anim calcmode="lin" valueType="num" p14:bounceEnd="76000">
                                          <p:cBhvr additive="base">
                                            <p:cTn id="92" dur="2500" fill="hold"/>
                                            <p:tgtEl>
                                              <p:spTgt spid="112"/>
                                            </p:tgtEl>
                                            <p:attrNameLst>
                                              <p:attrName>ppt_y</p:attrName>
                                            </p:attrNameLst>
                                          </p:cBhvr>
                                          <p:tavLst>
                                            <p:tav tm="0">
                                              <p:val>
                                                <p:strVal val="1+#ppt_h/2"/>
                                              </p:val>
                                            </p:tav>
                                            <p:tav tm="100000">
                                              <p:val>
                                                <p:strVal val="#ppt_y"/>
                                              </p:val>
                                            </p:tav>
                                          </p:tavLst>
                                        </p:anim>
                                      </p:childTnLst>
                                    </p:cTn>
                                  </p:par>
                                  <p:par>
                                    <p:cTn id="93" presetID="2" presetClass="entr" presetSubtype="4" fill="hold" nodeType="withEffect" p14:presetBounceEnd="76000">
                                      <p:stCondLst>
                                        <p:cond delay="400"/>
                                      </p:stCondLst>
                                      <p:childTnLst>
                                        <p:set>
                                          <p:cBhvr>
                                            <p:cTn id="94" dur="1" fill="hold">
                                              <p:stCondLst>
                                                <p:cond delay="0"/>
                                              </p:stCondLst>
                                            </p:cTn>
                                            <p:tgtEl>
                                              <p:spTgt spid="113"/>
                                            </p:tgtEl>
                                            <p:attrNameLst>
                                              <p:attrName>style.visibility</p:attrName>
                                            </p:attrNameLst>
                                          </p:cBhvr>
                                          <p:to>
                                            <p:strVal val="visible"/>
                                          </p:to>
                                        </p:set>
                                        <p:anim calcmode="lin" valueType="num" p14:bounceEnd="76000">
                                          <p:cBhvr additive="base">
                                            <p:cTn id="95" dur="2500" fill="hold"/>
                                            <p:tgtEl>
                                              <p:spTgt spid="113"/>
                                            </p:tgtEl>
                                            <p:attrNameLst>
                                              <p:attrName>ppt_x</p:attrName>
                                            </p:attrNameLst>
                                          </p:cBhvr>
                                          <p:tavLst>
                                            <p:tav tm="0">
                                              <p:val>
                                                <p:strVal val="#ppt_x"/>
                                              </p:val>
                                            </p:tav>
                                            <p:tav tm="100000">
                                              <p:val>
                                                <p:strVal val="#ppt_x"/>
                                              </p:val>
                                            </p:tav>
                                          </p:tavLst>
                                        </p:anim>
                                        <p:anim calcmode="lin" valueType="num" p14:bounceEnd="76000">
                                          <p:cBhvr additive="base">
                                            <p:cTn id="96" dur="2500" fill="hold"/>
                                            <p:tgtEl>
                                              <p:spTgt spid="113"/>
                                            </p:tgtEl>
                                            <p:attrNameLst>
                                              <p:attrName>ppt_y</p:attrName>
                                            </p:attrNameLst>
                                          </p:cBhvr>
                                          <p:tavLst>
                                            <p:tav tm="0">
                                              <p:val>
                                                <p:strVal val="1+#ppt_h/2"/>
                                              </p:val>
                                            </p:tav>
                                            <p:tav tm="100000">
                                              <p:val>
                                                <p:strVal val="#ppt_y"/>
                                              </p:val>
                                            </p:tav>
                                          </p:tavLst>
                                        </p:anim>
                                      </p:childTnLst>
                                    </p:cTn>
                                  </p:par>
                                  <p:par>
                                    <p:cTn id="97" presetID="2" presetClass="entr" presetSubtype="4" fill="hold" grpId="0" nodeType="withEffect" p14:presetBounceEnd="76000">
                                      <p:stCondLst>
                                        <p:cond delay="400"/>
                                      </p:stCondLst>
                                      <p:childTnLst>
                                        <p:set>
                                          <p:cBhvr>
                                            <p:cTn id="98" dur="1" fill="hold">
                                              <p:stCondLst>
                                                <p:cond delay="0"/>
                                              </p:stCondLst>
                                            </p:cTn>
                                            <p:tgtEl>
                                              <p:spTgt spid="114"/>
                                            </p:tgtEl>
                                            <p:attrNameLst>
                                              <p:attrName>style.visibility</p:attrName>
                                            </p:attrNameLst>
                                          </p:cBhvr>
                                          <p:to>
                                            <p:strVal val="visible"/>
                                          </p:to>
                                        </p:set>
                                        <p:anim calcmode="lin" valueType="num" p14:bounceEnd="76000">
                                          <p:cBhvr additive="base">
                                            <p:cTn id="99" dur="2500" fill="hold"/>
                                            <p:tgtEl>
                                              <p:spTgt spid="114"/>
                                            </p:tgtEl>
                                            <p:attrNameLst>
                                              <p:attrName>ppt_x</p:attrName>
                                            </p:attrNameLst>
                                          </p:cBhvr>
                                          <p:tavLst>
                                            <p:tav tm="0">
                                              <p:val>
                                                <p:strVal val="#ppt_x"/>
                                              </p:val>
                                            </p:tav>
                                            <p:tav tm="100000">
                                              <p:val>
                                                <p:strVal val="#ppt_x"/>
                                              </p:val>
                                            </p:tav>
                                          </p:tavLst>
                                        </p:anim>
                                        <p:anim calcmode="lin" valueType="num" p14:bounceEnd="76000">
                                          <p:cBhvr additive="base">
                                            <p:cTn id="100" dur="2500" fill="hold"/>
                                            <p:tgtEl>
                                              <p:spTgt spid="114"/>
                                            </p:tgtEl>
                                            <p:attrNameLst>
                                              <p:attrName>ppt_y</p:attrName>
                                            </p:attrNameLst>
                                          </p:cBhvr>
                                          <p:tavLst>
                                            <p:tav tm="0">
                                              <p:val>
                                                <p:strVal val="1+#ppt_h/2"/>
                                              </p:val>
                                            </p:tav>
                                            <p:tav tm="100000">
                                              <p:val>
                                                <p:strVal val="#ppt_y"/>
                                              </p:val>
                                            </p:tav>
                                          </p:tavLst>
                                        </p:anim>
                                      </p:childTnLst>
                                    </p:cTn>
                                  </p:par>
                                  <p:par>
                                    <p:cTn id="101" presetID="2" presetClass="entr" presetSubtype="4" fill="hold" grpId="0" nodeType="withEffect" p14:presetBounceEnd="76000">
                                      <p:stCondLst>
                                        <p:cond delay="400"/>
                                      </p:stCondLst>
                                      <p:childTnLst>
                                        <p:set>
                                          <p:cBhvr>
                                            <p:cTn id="102" dur="1" fill="hold">
                                              <p:stCondLst>
                                                <p:cond delay="0"/>
                                              </p:stCondLst>
                                            </p:cTn>
                                            <p:tgtEl>
                                              <p:spTgt spid="115"/>
                                            </p:tgtEl>
                                            <p:attrNameLst>
                                              <p:attrName>style.visibility</p:attrName>
                                            </p:attrNameLst>
                                          </p:cBhvr>
                                          <p:to>
                                            <p:strVal val="visible"/>
                                          </p:to>
                                        </p:set>
                                        <p:anim calcmode="lin" valueType="num" p14:bounceEnd="76000">
                                          <p:cBhvr additive="base">
                                            <p:cTn id="103" dur="2500" fill="hold"/>
                                            <p:tgtEl>
                                              <p:spTgt spid="115"/>
                                            </p:tgtEl>
                                            <p:attrNameLst>
                                              <p:attrName>ppt_x</p:attrName>
                                            </p:attrNameLst>
                                          </p:cBhvr>
                                          <p:tavLst>
                                            <p:tav tm="0">
                                              <p:val>
                                                <p:strVal val="#ppt_x"/>
                                              </p:val>
                                            </p:tav>
                                            <p:tav tm="100000">
                                              <p:val>
                                                <p:strVal val="#ppt_x"/>
                                              </p:val>
                                            </p:tav>
                                          </p:tavLst>
                                        </p:anim>
                                        <p:anim calcmode="lin" valueType="num" p14:bounceEnd="76000">
                                          <p:cBhvr additive="base">
                                            <p:cTn id="104" dur="2500" fill="hold"/>
                                            <p:tgtEl>
                                              <p:spTgt spid="115"/>
                                            </p:tgtEl>
                                            <p:attrNameLst>
                                              <p:attrName>ppt_y</p:attrName>
                                            </p:attrNameLst>
                                          </p:cBhvr>
                                          <p:tavLst>
                                            <p:tav tm="0">
                                              <p:val>
                                                <p:strVal val="1+#ppt_h/2"/>
                                              </p:val>
                                            </p:tav>
                                            <p:tav tm="100000">
                                              <p:val>
                                                <p:strVal val="#ppt_y"/>
                                              </p:val>
                                            </p:tav>
                                          </p:tavLst>
                                        </p:anim>
                                      </p:childTnLst>
                                    </p:cTn>
                                  </p:par>
                                  <p:par>
                                    <p:cTn id="105" presetID="2" presetClass="entr" presetSubtype="4" fill="hold" grpId="0" nodeType="withEffect" p14:presetBounceEnd="76000">
                                      <p:stCondLst>
                                        <p:cond delay="400"/>
                                      </p:stCondLst>
                                      <p:childTnLst>
                                        <p:set>
                                          <p:cBhvr>
                                            <p:cTn id="106" dur="1" fill="hold">
                                              <p:stCondLst>
                                                <p:cond delay="0"/>
                                              </p:stCondLst>
                                            </p:cTn>
                                            <p:tgtEl>
                                              <p:spTgt spid="116"/>
                                            </p:tgtEl>
                                            <p:attrNameLst>
                                              <p:attrName>style.visibility</p:attrName>
                                            </p:attrNameLst>
                                          </p:cBhvr>
                                          <p:to>
                                            <p:strVal val="visible"/>
                                          </p:to>
                                        </p:set>
                                        <p:anim calcmode="lin" valueType="num" p14:bounceEnd="76000">
                                          <p:cBhvr additive="base">
                                            <p:cTn id="107" dur="2500" fill="hold"/>
                                            <p:tgtEl>
                                              <p:spTgt spid="116"/>
                                            </p:tgtEl>
                                            <p:attrNameLst>
                                              <p:attrName>ppt_x</p:attrName>
                                            </p:attrNameLst>
                                          </p:cBhvr>
                                          <p:tavLst>
                                            <p:tav tm="0">
                                              <p:val>
                                                <p:strVal val="#ppt_x"/>
                                              </p:val>
                                            </p:tav>
                                            <p:tav tm="100000">
                                              <p:val>
                                                <p:strVal val="#ppt_x"/>
                                              </p:val>
                                            </p:tav>
                                          </p:tavLst>
                                        </p:anim>
                                        <p:anim calcmode="lin" valueType="num" p14:bounceEnd="76000">
                                          <p:cBhvr additive="base">
                                            <p:cTn id="108" dur="2500" fill="hold"/>
                                            <p:tgtEl>
                                              <p:spTgt spid="116"/>
                                            </p:tgtEl>
                                            <p:attrNameLst>
                                              <p:attrName>ppt_y</p:attrName>
                                            </p:attrNameLst>
                                          </p:cBhvr>
                                          <p:tavLst>
                                            <p:tav tm="0">
                                              <p:val>
                                                <p:strVal val="1+#ppt_h/2"/>
                                              </p:val>
                                            </p:tav>
                                            <p:tav tm="100000">
                                              <p:val>
                                                <p:strVal val="#ppt_y"/>
                                              </p:val>
                                            </p:tav>
                                          </p:tavLst>
                                        </p:anim>
                                      </p:childTnLst>
                                    </p:cTn>
                                  </p:par>
                                  <p:par>
                                    <p:cTn id="109" presetID="2" presetClass="entr" presetSubtype="4" fill="hold" grpId="0" nodeType="withEffect" p14:presetBounceEnd="76000">
                                      <p:stCondLst>
                                        <p:cond delay="400"/>
                                      </p:stCondLst>
                                      <p:childTnLst>
                                        <p:set>
                                          <p:cBhvr>
                                            <p:cTn id="110" dur="1" fill="hold">
                                              <p:stCondLst>
                                                <p:cond delay="0"/>
                                              </p:stCondLst>
                                            </p:cTn>
                                            <p:tgtEl>
                                              <p:spTgt spid="117"/>
                                            </p:tgtEl>
                                            <p:attrNameLst>
                                              <p:attrName>style.visibility</p:attrName>
                                            </p:attrNameLst>
                                          </p:cBhvr>
                                          <p:to>
                                            <p:strVal val="visible"/>
                                          </p:to>
                                        </p:set>
                                        <p:anim calcmode="lin" valueType="num" p14:bounceEnd="76000">
                                          <p:cBhvr additive="base">
                                            <p:cTn id="111" dur="2500" fill="hold"/>
                                            <p:tgtEl>
                                              <p:spTgt spid="117"/>
                                            </p:tgtEl>
                                            <p:attrNameLst>
                                              <p:attrName>ppt_x</p:attrName>
                                            </p:attrNameLst>
                                          </p:cBhvr>
                                          <p:tavLst>
                                            <p:tav tm="0">
                                              <p:val>
                                                <p:strVal val="#ppt_x"/>
                                              </p:val>
                                            </p:tav>
                                            <p:tav tm="100000">
                                              <p:val>
                                                <p:strVal val="#ppt_x"/>
                                              </p:val>
                                            </p:tav>
                                          </p:tavLst>
                                        </p:anim>
                                        <p:anim calcmode="lin" valueType="num" p14:bounceEnd="76000">
                                          <p:cBhvr additive="base">
                                            <p:cTn id="112" dur="2500" fill="hold"/>
                                            <p:tgtEl>
                                              <p:spTgt spid="11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8" grpId="0" animBg="1"/>
          <p:bldP spid="19" grpId="0" animBg="1"/>
          <p:bldP spid="39" grpId="0"/>
          <p:bldP spid="40" grpId="0"/>
          <p:bldP spid="41" grpId="0" animBg="1"/>
          <p:bldP spid="85" grpId="0" animBg="1"/>
          <p:bldP spid="86" grpId="0" animBg="1"/>
          <p:bldP spid="87" grpId="0" animBg="1"/>
          <p:bldP spid="88" grpId="0" animBg="1"/>
          <p:bldP spid="89" grpId="0" animBg="1"/>
          <p:bldP spid="90" grpId="0" animBg="1"/>
          <p:bldP spid="91" grpId="0" animBg="1"/>
          <p:bldP spid="92" grpId="0" animBg="1"/>
          <p:bldP spid="104" grpId="0"/>
          <p:bldP spid="106" grpId="0" animBg="1"/>
          <p:bldP spid="108" grpId="0"/>
          <p:bldP spid="110" grpId="0"/>
          <p:bldP spid="111" grpId="0"/>
          <p:bldP spid="112" grpId="0"/>
          <p:bldP spid="114" grpId="0"/>
          <p:bldP spid="115" grpId="0"/>
          <p:bldP spid="116" grpId="0"/>
          <p:bldP spid="117"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2500" fill="hold"/>
                                            <p:tgtEl>
                                              <p:spTgt spid="5"/>
                                            </p:tgtEl>
                                            <p:attrNameLst>
                                              <p:attrName>ppt_x</p:attrName>
                                            </p:attrNameLst>
                                          </p:cBhvr>
                                          <p:tavLst>
                                            <p:tav tm="0">
                                              <p:val>
                                                <p:strVal val="#ppt_x"/>
                                              </p:val>
                                            </p:tav>
                                            <p:tav tm="100000">
                                              <p:val>
                                                <p:strVal val="#ppt_x"/>
                                              </p:val>
                                            </p:tav>
                                          </p:tavLst>
                                        </p:anim>
                                        <p:anim calcmode="lin" valueType="num">
                                          <p:cBhvr additive="base">
                                            <p:cTn id="8" dur="2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8"/>
                                            </p:tgtEl>
                                            <p:attrNameLst>
                                              <p:attrName>style.visibility</p:attrName>
                                            </p:attrNameLst>
                                          </p:cBhvr>
                                          <p:to>
                                            <p:strVal val="visible"/>
                                          </p:to>
                                        </p:set>
                                        <p:anim calcmode="lin" valueType="num">
                                          <p:cBhvr additive="base">
                                            <p:cTn id="11" dur="2500" fill="hold"/>
                                            <p:tgtEl>
                                              <p:spTgt spid="38"/>
                                            </p:tgtEl>
                                            <p:attrNameLst>
                                              <p:attrName>ppt_x</p:attrName>
                                            </p:attrNameLst>
                                          </p:cBhvr>
                                          <p:tavLst>
                                            <p:tav tm="0">
                                              <p:val>
                                                <p:strVal val="#ppt_x"/>
                                              </p:val>
                                            </p:tav>
                                            <p:tav tm="100000">
                                              <p:val>
                                                <p:strVal val="#ppt_x"/>
                                              </p:val>
                                            </p:tav>
                                          </p:tavLst>
                                        </p:anim>
                                        <p:anim calcmode="lin" valueType="num">
                                          <p:cBhvr additive="base">
                                            <p:cTn id="12" dur="2500" fill="hold"/>
                                            <p:tgtEl>
                                              <p:spTgt spid="38"/>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39"/>
                                            </p:tgtEl>
                                            <p:attrNameLst>
                                              <p:attrName>style.visibility</p:attrName>
                                            </p:attrNameLst>
                                          </p:cBhvr>
                                          <p:to>
                                            <p:strVal val="visible"/>
                                          </p:to>
                                        </p:set>
                                        <p:anim calcmode="lin" valueType="num">
                                          <p:cBhvr additive="base">
                                            <p:cTn id="15" dur="2500" fill="hold"/>
                                            <p:tgtEl>
                                              <p:spTgt spid="39"/>
                                            </p:tgtEl>
                                            <p:attrNameLst>
                                              <p:attrName>ppt_x</p:attrName>
                                            </p:attrNameLst>
                                          </p:cBhvr>
                                          <p:tavLst>
                                            <p:tav tm="0">
                                              <p:val>
                                                <p:strVal val="#ppt_x"/>
                                              </p:val>
                                            </p:tav>
                                            <p:tav tm="100000">
                                              <p:val>
                                                <p:strVal val="#ppt_x"/>
                                              </p:val>
                                            </p:tav>
                                          </p:tavLst>
                                        </p:anim>
                                        <p:anim calcmode="lin" valueType="num">
                                          <p:cBhvr additive="base">
                                            <p:cTn id="16" dur="2500" fill="hold"/>
                                            <p:tgtEl>
                                              <p:spTgt spid="39"/>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40"/>
                                            </p:tgtEl>
                                            <p:attrNameLst>
                                              <p:attrName>style.visibility</p:attrName>
                                            </p:attrNameLst>
                                          </p:cBhvr>
                                          <p:to>
                                            <p:strVal val="visible"/>
                                          </p:to>
                                        </p:set>
                                        <p:anim calcmode="lin" valueType="num">
                                          <p:cBhvr additive="base">
                                            <p:cTn id="19" dur="2500" fill="hold"/>
                                            <p:tgtEl>
                                              <p:spTgt spid="40"/>
                                            </p:tgtEl>
                                            <p:attrNameLst>
                                              <p:attrName>ppt_x</p:attrName>
                                            </p:attrNameLst>
                                          </p:cBhvr>
                                          <p:tavLst>
                                            <p:tav tm="0">
                                              <p:val>
                                                <p:strVal val="#ppt_x"/>
                                              </p:val>
                                            </p:tav>
                                            <p:tav tm="100000">
                                              <p:val>
                                                <p:strVal val="#ppt_x"/>
                                              </p:val>
                                            </p:tav>
                                          </p:tavLst>
                                        </p:anim>
                                        <p:anim calcmode="lin" valueType="num">
                                          <p:cBhvr additive="base">
                                            <p:cTn id="20" dur="2500" fill="hold"/>
                                            <p:tgtEl>
                                              <p:spTgt spid="40"/>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41"/>
                                            </p:tgtEl>
                                            <p:attrNameLst>
                                              <p:attrName>style.visibility</p:attrName>
                                            </p:attrNameLst>
                                          </p:cBhvr>
                                          <p:to>
                                            <p:strVal val="visible"/>
                                          </p:to>
                                        </p:set>
                                        <p:anim calcmode="lin" valueType="num">
                                          <p:cBhvr additive="base">
                                            <p:cTn id="23" dur="2500" fill="hold"/>
                                            <p:tgtEl>
                                              <p:spTgt spid="41"/>
                                            </p:tgtEl>
                                            <p:attrNameLst>
                                              <p:attrName>ppt_x</p:attrName>
                                            </p:attrNameLst>
                                          </p:cBhvr>
                                          <p:tavLst>
                                            <p:tav tm="0">
                                              <p:val>
                                                <p:strVal val="#ppt_x"/>
                                              </p:val>
                                            </p:tav>
                                            <p:tav tm="100000">
                                              <p:val>
                                                <p:strVal val="#ppt_x"/>
                                              </p:val>
                                            </p:tav>
                                          </p:tavLst>
                                        </p:anim>
                                        <p:anim calcmode="lin" valueType="num">
                                          <p:cBhvr additive="base">
                                            <p:cTn id="24" dur="2500" fill="hold"/>
                                            <p:tgtEl>
                                              <p:spTgt spid="41"/>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200"/>
                                      </p:stCondLst>
                                      <p:childTnLst>
                                        <p:set>
                                          <p:cBhvr>
                                            <p:cTn id="26" dur="1" fill="hold">
                                              <p:stCondLst>
                                                <p:cond delay="0"/>
                                              </p:stCondLst>
                                            </p:cTn>
                                            <p:tgtEl>
                                              <p:spTgt spid="19"/>
                                            </p:tgtEl>
                                            <p:attrNameLst>
                                              <p:attrName>style.visibility</p:attrName>
                                            </p:attrNameLst>
                                          </p:cBhvr>
                                          <p:to>
                                            <p:strVal val="visible"/>
                                          </p:to>
                                        </p:set>
                                        <p:anim calcmode="lin" valueType="num">
                                          <p:cBhvr additive="base">
                                            <p:cTn id="27" dur="2500" fill="hold"/>
                                            <p:tgtEl>
                                              <p:spTgt spid="19"/>
                                            </p:tgtEl>
                                            <p:attrNameLst>
                                              <p:attrName>ppt_x</p:attrName>
                                            </p:attrNameLst>
                                          </p:cBhvr>
                                          <p:tavLst>
                                            <p:tav tm="0">
                                              <p:val>
                                                <p:strVal val="#ppt_x"/>
                                              </p:val>
                                            </p:tav>
                                            <p:tav tm="100000">
                                              <p:val>
                                                <p:strVal val="#ppt_x"/>
                                              </p:val>
                                            </p:tav>
                                          </p:tavLst>
                                        </p:anim>
                                        <p:anim calcmode="lin" valueType="num">
                                          <p:cBhvr additive="base">
                                            <p:cTn id="28" dur="2500" fill="hold"/>
                                            <p:tgtEl>
                                              <p:spTgt spid="19"/>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200"/>
                                      </p:stCondLst>
                                      <p:childTnLst>
                                        <p:set>
                                          <p:cBhvr>
                                            <p:cTn id="30" dur="1" fill="hold">
                                              <p:stCondLst>
                                                <p:cond delay="0"/>
                                              </p:stCondLst>
                                            </p:cTn>
                                            <p:tgtEl>
                                              <p:spTgt spid="85"/>
                                            </p:tgtEl>
                                            <p:attrNameLst>
                                              <p:attrName>style.visibility</p:attrName>
                                            </p:attrNameLst>
                                          </p:cBhvr>
                                          <p:to>
                                            <p:strVal val="visible"/>
                                          </p:to>
                                        </p:set>
                                        <p:anim calcmode="lin" valueType="num">
                                          <p:cBhvr additive="base">
                                            <p:cTn id="31" dur="2500" fill="hold"/>
                                            <p:tgtEl>
                                              <p:spTgt spid="85"/>
                                            </p:tgtEl>
                                            <p:attrNameLst>
                                              <p:attrName>ppt_x</p:attrName>
                                            </p:attrNameLst>
                                          </p:cBhvr>
                                          <p:tavLst>
                                            <p:tav tm="0">
                                              <p:val>
                                                <p:strVal val="#ppt_x"/>
                                              </p:val>
                                            </p:tav>
                                            <p:tav tm="100000">
                                              <p:val>
                                                <p:strVal val="#ppt_x"/>
                                              </p:val>
                                            </p:tav>
                                          </p:tavLst>
                                        </p:anim>
                                        <p:anim calcmode="lin" valueType="num">
                                          <p:cBhvr additive="base">
                                            <p:cTn id="32" dur="2500" fill="hold"/>
                                            <p:tgtEl>
                                              <p:spTgt spid="85"/>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200"/>
                                      </p:stCondLst>
                                      <p:childTnLst>
                                        <p:set>
                                          <p:cBhvr>
                                            <p:cTn id="34" dur="1" fill="hold">
                                              <p:stCondLst>
                                                <p:cond delay="0"/>
                                              </p:stCondLst>
                                            </p:cTn>
                                            <p:tgtEl>
                                              <p:spTgt spid="86"/>
                                            </p:tgtEl>
                                            <p:attrNameLst>
                                              <p:attrName>style.visibility</p:attrName>
                                            </p:attrNameLst>
                                          </p:cBhvr>
                                          <p:to>
                                            <p:strVal val="visible"/>
                                          </p:to>
                                        </p:set>
                                        <p:anim calcmode="lin" valueType="num">
                                          <p:cBhvr additive="base">
                                            <p:cTn id="35" dur="2500" fill="hold"/>
                                            <p:tgtEl>
                                              <p:spTgt spid="86"/>
                                            </p:tgtEl>
                                            <p:attrNameLst>
                                              <p:attrName>ppt_x</p:attrName>
                                            </p:attrNameLst>
                                          </p:cBhvr>
                                          <p:tavLst>
                                            <p:tav tm="0">
                                              <p:val>
                                                <p:strVal val="#ppt_x"/>
                                              </p:val>
                                            </p:tav>
                                            <p:tav tm="100000">
                                              <p:val>
                                                <p:strVal val="#ppt_x"/>
                                              </p:val>
                                            </p:tav>
                                          </p:tavLst>
                                        </p:anim>
                                        <p:anim calcmode="lin" valueType="num">
                                          <p:cBhvr additive="base">
                                            <p:cTn id="36" dur="2500" fill="hold"/>
                                            <p:tgtEl>
                                              <p:spTgt spid="86"/>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200"/>
                                      </p:stCondLst>
                                      <p:childTnLst>
                                        <p:set>
                                          <p:cBhvr>
                                            <p:cTn id="38" dur="1" fill="hold">
                                              <p:stCondLst>
                                                <p:cond delay="0"/>
                                              </p:stCondLst>
                                            </p:cTn>
                                            <p:tgtEl>
                                              <p:spTgt spid="87"/>
                                            </p:tgtEl>
                                            <p:attrNameLst>
                                              <p:attrName>style.visibility</p:attrName>
                                            </p:attrNameLst>
                                          </p:cBhvr>
                                          <p:to>
                                            <p:strVal val="visible"/>
                                          </p:to>
                                        </p:set>
                                        <p:anim calcmode="lin" valueType="num">
                                          <p:cBhvr additive="base">
                                            <p:cTn id="39" dur="2500" fill="hold"/>
                                            <p:tgtEl>
                                              <p:spTgt spid="87"/>
                                            </p:tgtEl>
                                            <p:attrNameLst>
                                              <p:attrName>ppt_x</p:attrName>
                                            </p:attrNameLst>
                                          </p:cBhvr>
                                          <p:tavLst>
                                            <p:tav tm="0">
                                              <p:val>
                                                <p:strVal val="#ppt_x"/>
                                              </p:val>
                                            </p:tav>
                                            <p:tav tm="100000">
                                              <p:val>
                                                <p:strVal val="#ppt_x"/>
                                              </p:val>
                                            </p:tav>
                                          </p:tavLst>
                                        </p:anim>
                                        <p:anim calcmode="lin" valueType="num">
                                          <p:cBhvr additive="base">
                                            <p:cTn id="40" dur="2500" fill="hold"/>
                                            <p:tgtEl>
                                              <p:spTgt spid="87"/>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200"/>
                                      </p:stCondLst>
                                      <p:childTnLst>
                                        <p:set>
                                          <p:cBhvr>
                                            <p:cTn id="42" dur="1" fill="hold">
                                              <p:stCondLst>
                                                <p:cond delay="0"/>
                                              </p:stCondLst>
                                            </p:cTn>
                                            <p:tgtEl>
                                              <p:spTgt spid="88"/>
                                            </p:tgtEl>
                                            <p:attrNameLst>
                                              <p:attrName>style.visibility</p:attrName>
                                            </p:attrNameLst>
                                          </p:cBhvr>
                                          <p:to>
                                            <p:strVal val="visible"/>
                                          </p:to>
                                        </p:set>
                                        <p:anim calcmode="lin" valueType="num">
                                          <p:cBhvr additive="base">
                                            <p:cTn id="43" dur="2500" fill="hold"/>
                                            <p:tgtEl>
                                              <p:spTgt spid="88"/>
                                            </p:tgtEl>
                                            <p:attrNameLst>
                                              <p:attrName>ppt_x</p:attrName>
                                            </p:attrNameLst>
                                          </p:cBhvr>
                                          <p:tavLst>
                                            <p:tav tm="0">
                                              <p:val>
                                                <p:strVal val="#ppt_x"/>
                                              </p:val>
                                            </p:tav>
                                            <p:tav tm="100000">
                                              <p:val>
                                                <p:strVal val="#ppt_x"/>
                                              </p:val>
                                            </p:tav>
                                          </p:tavLst>
                                        </p:anim>
                                        <p:anim calcmode="lin" valueType="num">
                                          <p:cBhvr additive="base">
                                            <p:cTn id="44" dur="2500" fill="hold"/>
                                            <p:tgtEl>
                                              <p:spTgt spid="88"/>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200"/>
                                      </p:stCondLst>
                                      <p:childTnLst>
                                        <p:set>
                                          <p:cBhvr>
                                            <p:cTn id="46" dur="1" fill="hold">
                                              <p:stCondLst>
                                                <p:cond delay="0"/>
                                              </p:stCondLst>
                                            </p:cTn>
                                            <p:tgtEl>
                                              <p:spTgt spid="89"/>
                                            </p:tgtEl>
                                            <p:attrNameLst>
                                              <p:attrName>style.visibility</p:attrName>
                                            </p:attrNameLst>
                                          </p:cBhvr>
                                          <p:to>
                                            <p:strVal val="visible"/>
                                          </p:to>
                                        </p:set>
                                        <p:anim calcmode="lin" valueType="num">
                                          <p:cBhvr additive="base">
                                            <p:cTn id="47" dur="2500" fill="hold"/>
                                            <p:tgtEl>
                                              <p:spTgt spid="89"/>
                                            </p:tgtEl>
                                            <p:attrNameLst>
                                              <p:attrName>ppt_x</p:attrName>
                                            </p:attrNameLst>
                                          </p:cBhvr>
                                          <p:tavLst>
                                            <p:tav tm="0">
                                              <p:val>
                                                <p:strVal val="#ppt_x"/>
                                              </p:val>
                                            </p:tav>
                                            <p:tav tm="100000">
                                              <p:val>
                                                <p:strVal val="#ppt_x"/>
                                              </p:val>
                                            </p:tav>
                                          </p:tavLst>
                                        </p:anim>
                                        <p:anim calcmode="lin" valueType="num">
                                          <p:cBhvr additive="base">
                                            <p:cTn id="48" dur="2500" fill="hold"/>
                                            <p:tgtEl>
                                              <p:spTgt spid="89"/>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200"/>
                                      </p:stCondLst>
                                      <p:childTnLst>
                                        <p:set>
                                          <p:cBhvr>
                                            <p:cTn id="50" dur="1" fill="hold">
                                              <p:stCondLst>
                                                <p:cond delay="0"/>
                                              </p:stCondLst>
                                            </p:cTn>
                                            <p:tgtEl>
                                              <p:spTgt spid="90"/>
                                            </p:tgtEl>
                                            <p:attrNameLst>
                                              <p:attrName>style.visibility</p:attrName>
                                            </p:attrNameLst>
                                          </p:cBhvr>
                                          <p:to>
                                            <p:strVal val="visible"/>
                                          </p:to>
                                        </p:set>
                                        <p:anim calcmode="lin" valueType="num">
                                          <p:cBhvr additive="base">
                                            <p:cTn id="51" dur="2500" fill="hold"/>
                                            <p:tgtEl>
                                              <p:spTgt spid="90"/>
                                            </p:tgtEl>
                                            <p:attrNameLst>
                                              <p:attrName>ppt_x</p:attrName>
                                            </p:attrNameLst>
                                          </p:cBhvr>
                                          <p:tavLst>
                                            <p:tav tm="0">
                                              <p:val>
                                                <p:strVal val="#ppt_x"/>
                                              </p:val>
                                            </p:tav>
                                            <p:tav tm="100000">
                                              <p:val>
                                                <p:strVal val="#ppt_x"/>
                                              </p:val>
                                            </p:tav>
                                          </p:tavLst>
                                        </p:anim>
                                        <p:anim calcmode="lin" valueType="num">
                                          <p:cBhvr additive="base">
                                            <p:cTn id="52" dur="2500" fill="hold"/>
                                            <p:tgtEl>
                                              <p:spTgt spid="90"/>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200"/>
                                      </p:stCondLst>
                                      <p:childTnLst>
                                        <p:set>
                                          <p:cBhvr>
                                            <p:cTn id="54" dur="1" fill="hold">
                                              <p:stCondLst>
                                                <p:cond delay="0"/>
                                              </p:stCondLst>
                                            </p:cTn>
                                            <p:tgtEl>
                                              <p:spTgt spid="91"/>
                                            </p:tgtEl>
                                            <p:attrNameLst>
                                              <p:attrName>style.visibility</p:attrName>
                                            </p:attrNameLst>
                                          </p:cBhvr>
                                          <p:to>
                                            <p:strVal val="visible"/>
                                          </p:to>
                                        </p:set>
                                        <p:anim calcmode="lin" valueType="num">
                                          <p:cBhvr additive="base">
                                            <p:cTn id="55" dur="2500" fill="hold"/>
                                            <p:tgtEl>
                                              <p:spTgt spid="91"/>
                                            </p:tgtEl>
                                            <p:attrNameLst>
                                              <p:attrName>ppt_x</p:attrName>
                                            </p:attrNameLst>
                                          </p:cBhvr>
                                          <p:tavLst>
                                            <p:tav tm="0">
                                              <p:val>
                                                <p:strVal val="#ppt_x"/>
                                              </p:val>
                                            </p:tav>
                                            <p:tav tm="100000">
                                              <p:val>
                                                <p:strVal val="#ppt_x"/>
                                              </p:val>
                                            </p:tav>
                                          </p:tavLst>
                                        </p:anim>
                                        <p:anim calcmode="lin" valueType="num">
                                          <p:cBhvr additive="base">
                                            <p:cTn id="56" dur="2500" fill="hold"/>
                                            <p:tgtEl>
                                              <p:spTgt spid="91"/>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200"/>
                                      </p:stCondLst>
                                      <p:childTnLst>
                                        <p:set>
                                          <p:cBhvr>
                                            <p:cTn id="58" dur="1" fill="hold">
                                              <p:stCondLst>
                                                <p:cond delay="0"/>
                                              </p:stCondLst>
                                            </p:cTn>
                                            <p:tgtEl>
                                              <p:spTgt spid="92"/>
                                            </p:tgtEl>
                                            <p:attrNameLst>
                                              <p:attrName>style.visibility</p:attrName>
                                            </p:attrNameLst>
                                          </p:cBhvr>
                                          <p:to>
                                            <p:strVal val="visible"/>
                                          </p:to>
                                        </p:set>
                                        <p:anim calcmode="lin" valueType="num">
                                          <p:cBhvr additive="base">
                                            <p:cTn id="59" dur="2500" fill="hold"/>
                                            <p:tgtEl>
                                              <p:spTgt spid="92"/>
                                            </p:tgtEl>
                                            <p:attrNameLst>
                                              <p:attrName>ppt_x</p:attrName>
                                            </p:attrNameLst>
                                          </p:cBhvr>
                                          <p:tavLst>
                                            <p:tav tm="0">
                                              <p:val>
                                                <p:strVal val="#ppt_x"/>
                                              </p:val>
                                            </p:tav>
                                            <p:tav tm="100000">
                                              <p:val>
                                                <p:strVal val="#ppt_x"/>
                                              </p:val>
                                            </p:tav>
                                          </p:tavLst>
                                        </p:anim>
                                        <p:anim calcmode="lin" valueType="num">
                                          <p:cBhvr additive="base">
                                            <p:cTn id="60" dur="2500" fill="hold"/>
                                            <p:tgtEl>
                                              <p:spTgt spid="92"/>
                                            </p:tgtEl>
                                            <p:attrNameLst>
                                              <p:attrName>ppt_y</p:attrName>
                                            </p:attrNameLst>
                                          </p:cBhvr>
                                          <p:tavLst>
                                            <p:tav tm="0">
                                              <p:val>
                                                <p:strVal val="1+#ppt_h/2"/>
                                              </p:val>
                                            </p:tav>
                                            <p:tav tm="100000">
                                              <p:val>
                                                <p:strVal val="#ppt_y"/>
                                              </p:val>
                                            </p:tav>
                                          </p:tavLst>
                                        </p:anim>
                                      </p:childTnLst>
                                    </p:cTn>
                                  </p:par>
                                  <p:par>
                                    <p:cTn id="61" presetID="2" presetClass="entr" presetSubtype="4" fill="hold" nodeType="withEffect">
                                      <p:stCondLst>
                                        <p:cond delay="200"/>
                                      </p:stCondLst>
                                      <p:childTnLst>
                                        <p:set>
                                          <p:cBhvr>
                                            <p:cTn id="62" dur="1" fill="hold">
                                              <p:stCondLst>
                                                <p:cond delay="0"/>
                                              </p:stCondLst>
                                            </p:cTn>
                                            <p:tgtEl>
                                              <p:spTgt spid="93"/>
                                            </p:tgtEl>
                                            <p:attrNameLst>
                                              <p:attrName>style.visibility</p:attrName>
                                            </p:attrNameLst>
                                          </p:cBhvr>
                                          <p:to>
                                            <p:strVal val="visible"/>
                                          </p:to>
                                        </p:set>
                                        <p:anim calcmode="lin" valueType="num">
                                          <p:cBhvr additive="base">
                                            <p:cTn id="63" dur="2500" fill="hold"/>
                                            <p:tgtEl>
                                              <p:spTgt spid="93"/>
                                            </p:tgtEl>
                                            <p:attrNameLst>
                                              <p:attrName>ppt_x</p:attrName>
                                            </p:attrNameLst>
                                          </p:cBhvr>
                                          <p:tavLst>
                                            <p:tav tm="0">
                                              <p:val>
                                                <p:strVal val="#ppt_x"/>
                                              </p:val>
                                            </p:tav>
                                            <p:tav tm="100000">
                                              <p:val>
                                                <p:strVal val="#ppt_x"/>
                                              </p:val>
                                            </p:tav>
                                          </p:tavLst>
                                        </p:anim>
                                        <p:anim calcmode="lin" valueType="num">
                                          <p:cBhvr additive="base">
                                            <p:cTn id="64" dur="2500" fill="hold"/>
                                            <p:tgtEl>
                                              <p:spTgt spid="93"/>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200"/>
                                      </p:stCondLst>
                                      <p:childTnLst>
                                        <p:set>
                                          <p:cBhvr>
                                            <p:cTn id="66" dur="1" fill="hold">
                                              <p:stCondLst>
                                                <p:cond delay="0"/>
                                              </p:stCondLst>
                                            </p:cTn>
                                            <p:tgtEl>
                                              <p:spTgt spid="104"/>
                                            </p:tgtEl>
                                            <p:attrNameLst>
                                              <p:attrName>style.visibility</p:attrName>
                                            </p:attrNameLst>
                                          </p:cBhvr>
                                          <p:to>
                                            <p:strVal val="visible"/>
                                          </p:to>
                                        </p:set>
                                        <p:anim calcmode="lin" valueType="num">
                                          <p:cBhvr additive="base">
                                            <p:cTn id="67" dur="2500" fill="hold"/>
                                            <p:tgtEl>
                                              <p:spTgt spid="104"/>
                                            </p:tgtEl>
                                            <p:attrNameLst>
                                              <p:attrName>ppt_x</p:attrName>
                                            </p:attrNameLst>
                                          </p:cBhvr>
                                          <p:tavLst>
                                            <p:tav tm="0">
                                              <p:val>
                                                <p:strVal val="#ppt_x"/>
                                              </p:val>
                                            </p:tav>
                                            <p:tav tm="100000">
                                              <p:val>
                                                <p:strVal val="#ppt_x"/>
                                              </p:val>
                                            </p:tav>
                                          </p:tavLst>
                                        </p:anim>
                                        <p:anim calcmode="lin" valueType="num">
                                          <p:cBhvr additive="base">
                                            <p:cTn id="68" dur="2500" fill="hold"/>
                                            <p:tgtEl>
                                              <p:spTgt spid="104"/>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200"/>
                                      </p:stCondLst>
                                      <p:childTnLst>
                                        <p:set>
                                          <p:cBhvr>
                                            <p:cTn id="70" dur="1" fill="hold">
                                              <p:stCondLst>
                                                <p:cond delay="0"/>
                                              </p:stCondLst>
                                            </p:cTn>
                                            <p:tgtEl>
                                              <p:spTgt spid="106"/>
                                            </p:tgtEl>
                                            <p:attrNameLst>
                                              <p:attrName>style.visibility</p:attrName>
                                            </p:attrNameLst>
                                          </p:cBhvr>
                                          <p:to>
                                            <p:strVal val="visible"/>
                                          </p:to>
                                        </p:set>
                                        <p:anim calcmode="lin" valueType="num">
                                          <p:cBhvr additive="base">
                                            <p:cTn id="71" dur="2500" fill="hold"/>
                                            <p:tgtEl>
                                              <p:spTgt spid="106"/>
                                            </p:tgtEl>
                                            <p:attrNameLst>
                                              <p:attrName>ppt_x</p:attrName>
                                            </p:attrNameLst>
                                          </p:cBhvr>
                                          <p:tavLst>
                                            <p:tav tm="0">
                                              <p:val>
                                                <p:strVal val="#ppt_x"/>
                                              </p:val>
                                            </p:tav>
                                            <p:tav tm="100000">
                                              <p:val>
                                                <p:strVal val="#ppt_x"/>
                                              </p:val>
                                            </p:tav>
                                          </p:tavLst>
                                        </p:anim>
                                        <p:anim calcmode="lin" valueType="num">
                                          <p:cBhvr additive="base">
                                            <p:cTn id="72" dur="2500" fill="hold"/>
                                            <p:tgtEl>
                                              <p:spTgt spid="106"/>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stCondLst>
                                        <p:cond delay="400"/>
                                      </p:stCondLst>
                                      <p:childTnLst>
                                        <p:set>
                                          <p:cBhvr>
                                            <p:cTn id="74" dur="1" fill="hold">
                                              <p:stCondLst>
                                                <p:cond delay="0"/>
                                              </p:stCondLst>
                                            </p:cTn>
                                            <p:tgtEl>
                                              <p:spTgt spid="18"/>
                                            </p:tgtEl>
                                            <p:attrNameLst>
                                              <p:attrName>style.visibility</p:attrName>
                                            </p:attrNameLst>
                                          </p:cBhvr>
                                          <p:to>
                                            <p:strVal val="visible"/>
                                          </p:to>
                                        </p:set>
                                        <p:anim calcmode="lin" valueType="num">
                                          <p:cBhvr additive="base">
                                            <p:cTn id="75" dur="2500" fill="hold"/>
                                            <p:tgtEl>
                                              <p:spTgt spid="18"/>
                                            </p:tgtEl>
                                            <p:attrNameLst>
                                              <p:attrName>ppt_x</p:attrName>
                                            </p:attrNameLst>
                                          </p:cBhvr>
                                          <p:tavLst>
                                            <p:tav tm="0">
                                              <p:val>
                                                <p:strVal val="#ppt_x"/>
                                              </p:val>
                                            </p:tav>
                                            <p:tav tm="100000">
                                              <p:val>
                                                <p:strVal val="#ppt_x"/>
                                              </p:val>
                                            </p:tav>
                                          </p:tavLst>
                                        </p:anim>
                                        <p:anim calcmode="lin" valueType="num">
                                          <p:cBhvr additive="base">
                                            <p:cTn id="76" dur="2500" fill="hold"/>
                                            <p:tgtEl>
                                              <p:spTgt spid="18"/>
                                            </p:tgtEl>
                                            <p:attrNameLst>
                                              <p:attrName>ppt_y</p:attrName>
                                            </p:attrNameLst>
                                          </p:cBhvr>
                                          <p:tavLst>
                                            <p:tav tm="0">
                                              <p:val>
                                                <p:strVal val="1+#ppt_h/2"/>
                                              </p:val>
                                            </p:tav>
                                            <p:tav tm="100000">
                                              <p:val>
                                                <p:strVal val="#ppt_y"/>
                                              </p:val>
                                            </p:tav>
                                          </p:tavLst>
                                        </p:anim>
                                      </p:childTnLst>
                                    </p:cTn>
                                  </p:par>
                                  <p:par>
                                    <p:cTn id="77" presetID="2" presetClass="entr" presetSubtype="4" fill="hold" grpId="0" nodeType="withEffect">
                                      <p:stCondLst>
                                        <p:cond delay="400"/>
                                      </p:stCondLst>
                                      <p:childTnLst>
                                        <p:set>
                                          <p:cBhvr>
                                            <p:cTn id="78" dur="1" fill="hold">
                                              <p:stCondLst>
                                                <p:cond delay="0"/>
                                              </p:stCondLst>
                                            </p:cTn>
                                            <p:tgtEl>
                                              <p:spTgt spid="108"/>
                                            </p:tgtEl>
                                            <p:attrNameLst>
                                              <p:attrName>style.visibility</p:attrName>
                                            </p:attrNameLst>
                                          </p:cBhvr>
                                          <p:to>
                                            <p:strVal val="visible"/>
                                          </p:to>
                                        </p:set>
                                        <p:anim calcmode="lin" valueType="num">
                                          <p:cBhvr additive="base">
                                            <p:cTn id="79" dur="2500" fill="hold"/>
                                            <p:tgtEl>
                                              <p:spTgt spid="108"/>
                                            </p:tgtEl>
                                            <p:attrNameLst>
                                              <p:attrName>ppt_x</p:attrName>
                                            </p:attrNameLst>
                                          </p:cBhvr>
                                          <p:tavLst>
                                            <p:tav tm="0">
                                              <p:val>
                                                <p:strVal val="#ppt_x"/>
                                              </p:val>
                                            </p:tav>
                                            <p:tav tm="100000">
                                              <p:val>
                                                <p:strVal val="#ppt_x"/>
                                              </p:val>
                                            </p:tav>
                                          </p:tavLst>
                                        </p:anim>
                                        <p:anim calcmode="lin" valueType="num">
                                          <p:cBhvr additive="base">
                                            <p:cTn id="80" dur="2500" fill="hold"/>
                                            <p:tgtEl>
                                              <p:spTgt spid="108"/>
                                            </p:tgtEl>
                                            <p:attrNameLst>
                                              <p:attrName>ppt_y</p:attrName>
                                            </p:attrNameLst>
                                          </p:cBhvr>
                                          <p:tavLst>
                                            <p:tav tm="0">
                                              <p:val>
                                                <p:strVal val="1+#ppt_h/2"/>
                                              </p:val>
                                            </p:tav>
                                            <p:tav tm="100000">
                                              <p:val>
                                                <p:strVal val="#ppt_y"/>
                                              </p:val>
                                            </p:tav>
                                          </p:tavLst>
                                        </p:anim>
                                      </p:childTnLst>
                                    </p:cTn>
                                  </p:par>
                                  <p:par>
                                    <p:cTn id="81" presetID="2" presetClass="entr" presetSubtype="4" fill="hold" grpId="0" nodeType="withEffect">
                                      <p:stCondLst>
                                        <p:cond delay="400"/>
                                      </p:stCondLst>
                                      <p:childTnLst>
                                        <p:set>
                                          <p:cBhvr>
                                            <p:cTn id="82" dur="1" fill="hold">
                                              <p:stCondLst>
                                                <p:cond delay="0"/>
                                              </p:stCondLst>
                                            </p:cTn>
                                            <p:tgtEl>
                                              <p:spTgt spid="110"/>
                                            </p:tgtEl>
                                            <p:attrNameLst>
                                              <p:attrName>style.visibility</p:attrName>
                                            </p:attrNameLst>
                                          </p:cBhvr>
                                          <p:to>
                                            <p:strVal val="visible"/>
                                          </p:to>
                                        </p:set>
                                        <p:anim calcmode="lin" valueType="num">
                                          <p:cBhvr additive="base">
                                            <p:cTn id="83" dur="2500" fill="hold"/>
                                            <p:tgtEl>
                                              <p:spTgt spid="110"/>
                                            </p:tgtEl>
                                            <p:attrNameLst>
                                              <p:attrName>ppt_x</p:attrName>
                                            </p:attrNameLst>
                                          </p:cBhvr>
                                          <p:tavLst>
                                            <p:tav tm="0">
                                              <p:val>
                                                <p:strVal val="#ppt_x"/>
                                              </p:val>
                                            </p:tav>
                                            <p:tav tm="100000">
                                              <p:val>
                                                <p:strVal val="#ppt_x"/>
                                              </p:val>
                                            </p:tav>
                                          </p:tavLst>
                                        </p:anim>
                                        <p:anim calcmode="lin" valueType="num">
                                          <p:cBhvr additive="base">
                                            <p:cTn id="84" dur="2500" fill="hold"/>
                                            <p:tgtEl>
                                              <p:spTgt spid="110"/>
                                            </p:tgtEl>
                                            <p:attrNameLst>
                                              <p:attrName>ppt_y</p:attrName>
                                            </p:attrNameLst>
                                          </p:cBhvr>
                                          <p:tavLst>
                                            <p:tav tm="0">
                                              <p:val>
                                                <p:strVal val="1+#ppt_h/2"/>
                                              </p:val>
                                            </p:tav>
                                            <p:tav tm="100000">
                                              <p:val>
                                                <p:strVal val="#ppt_y"/>
                                              </p:val>
                                            </p:tav>
                                          </p:tavLst>
                                        </p:anim>
                                      </p:childTnLst>
                                    </p:cTn>
                                  </p:par>
                                  <p:par>
                                    <p:cTn id="85" presetID="2" presetClass="entr" presetSubtype="4" fill="hold" grpId="0" nodeType="withEffect">
                                      <p:stCondLst>
                                        <p:cond delay="400"/>
                                      </p:stCondLst>
                                      <p:childTnLst>
                                        <p:set>
                                          <p:cBhvr>
                                            <p:cTn id="86" dur="1" fill="hold">
                                              <p:stCondLst>
                                                <p:cond delay="0"/>
                                              </p:stCondLst>
                                            </p:cTn>
                                            <p:tgtEl>
                                              <p:spTgt spid="111"/>
                                            </p:tgtEl>
                                            <p:attrNameLst>
                                              <p:attrName>style.visibility</p:attrName>
                                            </p:attrNameLst>
                                          </p:cBhvr>
                                          <p:to>
                                            <p:strVal val="visible"/>
                                          </p:to>
                                        </p:set>
                                        <p:anim calcmode="lin" valueType="num">
                                          <p:cBhvr additive="base">
                                            <p:cTn id="87" dur="2500" fill="hold"/>
                                            <p:tgtEl>
                                              <p:spTgt spid="111"/>
                                            </p:tgtEl>
                                            <p:attrNameLst>
                                              <p:attrName>ppt_x</p:attrName>
                                            </p:attrNameLst>
                                          </p:cBhvr>
                                          <p:tavLst>
                                            <p:tav tm="0">
                                              <p:val>
                                                <p:strVal val="#ppt_x"/>
                                              </p:val>
                                            </p:tav>
                                            <p:tav tm="100000">
                                              <p:val>
                                                <p:strVal val="#ppt_x"/>
                                              </p:val>
                                            </p:tav>
                                          </p:tavLst>
                                        </p:anim>
                                        <p:anim calcmode="lin" valueType="num">
                                          <p:cBhvr additive="base">
                                            <p:cTn id="88" dur="2500" fill="hold"/>
                                            <p:tgtEl>
                                              <p:spTgt spid="111"/>
                                            </p:tgtEl>
                                            <p:attrNameLst>
                                              <p:attrName>ppt_y</p:attrName>
                                            </p:attrNameLst>
                                          </p:cBhvr>
                                          <p:tavLst>
                                            <p:tav tm="0">
                                              <p:val>
                                                <p:strVal val="1+#ppt_h/2"/>
                                              </p:val>
                                            </p:tav>
                                            <p:tav tm="100000">
                                              <p:val>
                                                <p:strVal val="#ppt_y"/>
                                              </p:val>
                                            </p:tav>
                                          </p:tavLst>
                                        </p:anim>
                                      </p:childTnLst>
                                    </p:cTn>
                                  </p:par>
                                  <p:par>
                                    <p:cTn id="89" presetID="2" presetClass="entr" presetSubtype="4" fill="hold" grpId="0" nodeType="withEffect">
                                      <p:stCondLst>
                                        <p:cond delay="400"/>
                                      </p:stCondLst>
                                      <p:childTnLst>
                                        <p:set>
                                          <p:cBhvr>
                                            <p:cTn id="90" dur="1" fill="hold">
                                              <p:stCondLst>
                                                <p:cond delay="0"/>
                                              </p:stCondLst>
                                            </p:cTn>
                                            <p:tgtEl>
                                              <p:spTgt spid="112"/>
                                            </p:tgtEl>
                                            <p:attrNameLst>
                                              <p:attrName>style.visibility</p:attrName>
                                            </p:attrNameLst>
                                          </p:cBhvr>
                                          <p:to>
                                            <p:strVal val="visible"/>
                                          </p:to>
                                        </p:set>
                                        <p:anim calcmode="lin" valueType="num">
                                          <p:cBhvr additive="base">
                                            <p:cTn id="91" dur="2500" fill="hold"/>
                                            <p:tgtEl>
                                              <p:spTgt spid="112"/>
                                            </p:tgtEl>
                                            <p:attrNameLst>
                                              <p:attrName>ppt_x</p:attrName>
                                            </p:attrNameLst>
                                          </p:cBhvr>
                                          <p:tavLst>
                                            <p:tav tm="0">
                                              <p:val>
                                                <p:strVal val="#ppt_x"/>
                                              </p:val>
                                            </p:tav>
                                            <p:tav tm="100000">
                                              <p:val>
                                                <p:strVal val="#ppt_x"/>
                                              </p:val>
                                            </p:tav>
                                          </p:tavLst>
                                        </p:anim>
                                        <p:anim calcmode="lin" valueType="num">
                                          <p:cBhvr additive="base">
                                            <p:cTn id="92" dur="2500" fill="hold"/>
                                            <p:tgtEl>
                                              <p:spTgt spid="112"/>
                                            </p:tgtEl>
                                            <p:attrNameLst>
                                              <p:attrName>ppt_y</p:attrName>
                                            </p:attrNameLst>
                                          </p:cBhvr>
                                          <p:tavLst>
                                            <p:tav tm="0">
                                              <p:val>
                                                <p:strVal val="1+#ppt_h/2"/>
                                              </p:val>
                                            </p:tav>
                                            <p:tav tm="100000">
                                              <p:val>
                                                <p:strVal val="#ppt_y"/>
                                              </p:val>
                                            </p:tav>
                                          </p:tavLst>
                                        </p:anim>
                                      </p:childTnLst>
                                    </p:cTn>
                                  </p:par>
                                  <p:par>
                                    <p:cTn id="93" presetID="2" presetClass="entr" presetSubtype="4" fill="hold" nodeType="withEffect">
                                      <p:stCondLst>
                                        <p:cond delay="400"/>
                                      </p:stCondLst>
                                      <p:childTnLst>
                                        <p:set>
                                          <p:cBhvr>
                                            <p:cTn id="94" dur="1" fill="hold">
                                              <p:stCondLst>
                                                <p:cond delay="0"/>
                                              </p:stCondLst>
                                            </p:cTn>
                                            <p:tgtEl>
                                              <p:spTgt spid="113"/>
                                            </p:tgtEl>
                                            <p:attrNameLst>
                                              <p:attrName>style.visibility</p:attrName>
                                            </p:attrNameLst>
                                          </p:cBhvr>
                                          <p:to>
                                            <p:strVal val="visible"/>
                                          </p:to>
                                        </p:set>
                                        <p:anim calcmode="lin" valueType="num">
                                          <p:cBhvr additive="base">
                                            <p:cTn id="95" dur="2500" fill="hold"/>
                                            <p:tgtEl>
                                              <p:spTgt spid="113"/>
                                            </p:tgtEl>
                                            <p:attrNameLst>
                                              <p:attrName>ppt_x</p:attrName>
                                            </p:attrNameLst>
                                          </p:cBhvr>
                                          <p:tavLst>
                                            <p:tav tm="0">
                                              <p:val>
                                                <p:strVal val="#ppt_x"/>
                                              </p:val>
                                            </p:tav>
                                            <p:tav tm="100000">
                                              <p:val>
                                                <p:strVal val="#ppt_x"/>
                                              </p:val>
                                            </p:tav>
                                          </p:tavLst>
                                        </p:anim>
                                        <p:anim calcmode="lin" valueType="num">
                                          <p:cBhvr additive="base">
                                            <p:cTn id="96" dur="2500" fill="hold"/>
                                            <p:tgtEl>
                                              <p:spTgt spid="113"/>
                                            </p:tgtEl>
                                            <p:attrNameLst>
                                              <p:attrName>ppt_y</p:attrName>
                                            </p:attrNameLst>
                                          </p:cBhvr>
                                          <p:tavLst>
                                            <p:tav tm="0">
                                              <p:val>
                                                <p:strVal val="1+#ppt_h/2"/>
                                              </p:val>
                                            </p:tav>
                                            <p:tav tm="100000">
                                              <p:val>
                                                <p:strVal val="#ppt_y"/>
                                              </p:val>
                                            </p:tav>
                                          </p:tavLst>
                                        </p:anim>
                                      </p:childTnLst>
                                    </p:cTn>
                                  </p:par>
                                  <p:par>
                                    <p:cTn id="97" presetID="2" presetClass="entr" presetSubtype="4" fill="hold" grpId="0" nodeType="withEffect">
                                      <p:stCondLst>
                                        <p:cond delay="400"/>
                                      </p:stCondLst>
                                      <p:childTnLst>
                                        <p:set>
                                          <p:cBhvr>
                                            <p:cTn id="98" dur="1" fill="hold">
                                              <p:stCondLst>
                                                <p:cond delay="0"/>
                                              </p:stCondLst>
                                            </p:cTn>
                                            <p:tgtEl>
                                              <p:spTgt spid="114"/>
                                            </p:tgtEl>
                                            <p:attrNameLst>
                                              <p:attrName>style.visibility</p:attrName>
                                            </p:attrNameLst>
                                          </p:cBhvr>
                                          <p:to>
                                            <p:strVal val="visible"/>
                                          </p:to>
                                        </p:set>
                                        <p:anim calcmode="lin" valueType="num">
                                          <p:cBhvr additive="base">
                                            <p:cTn id="99" dur="2500" fill="hold"/>
                                            <p:tgtEl>
                                              <p:spTgt spid="114"/>
                                            </p:tgtEl>
                                            <p:attrNameLst>
                                              <p:attrName>ppt_x</p:attrName>
                                            </p:attrNameLst>
                                          </p:cBhvr>
                                          <p:tavLst>
                                            <p:tav tm="0">
                                              <p:val>
                                                <p:strVal val="#ppt_x"/>
                                              </p:val>
                                            </p:tav>
                                            <p:tav tm="100000">
                                              <p:val>
                                                <p:strVal val="#ppt_x"/>
                                              </p:val>
                                            </p:tav>
                                          </p:tavLst>
                                        </p:anim>
                                        <p:anim calcmode="lin" valueType="num">
                                          <p:cBhvr additive="base">
                                            <p:cTn id="100" dur="2500" fill="hold"/>
                                            <p:tgtEl>
                                              <p:spTgt spid="114"/>
                                            </p:tgtEl>
                                            <p:attrNameLst>
                                              <p:attrName>ppt_y</p:attrName>
                                            </p:attrNameLst>
                                          </p:cBhvr>
                                          <p:tavLst>
                                            <p:tav tm="0">
                                              <p:val>
                                                <p:strVal val="1+#ppt_h/2"/>
                                              </p:val>
                                            </p:tav>
                                            <p:tav tm="100000">
                                              <p:val>
                                                <p:strVal val="#ppt_y"/>
                                              </p:val>
                                            </p:tav>
                                          </p:tavLst>
                                        </p:anim>
                                      </p:childTnLst>
                                    </p:cTn>
                                  </p:par>
                                  <p:par>
                                    <p:cTn id="101" presetID="2" presetClass="entr" presetSubtype="4" fill="hold" grpId="0" nodeType="withEffect">
                                      <p:stCondLst>
                                        <p:cond delay="400"/>
                                      </p:stCondLst>
                                      <p:childTnLst>
                                        <p:set>
                                          <p:cBhvr>
                                            <p:cTn id="102" dur="1" fill="hold">
                                              <p:stCondLst>
                                                <p:cond delay="0"/>
                                              </p:stCondLst>
                                            </p:cTn>
                                            <p:tgtEl>
                                              <p:spTgt spid="115"/>
                                            </p:tgtEl>
                                            <p:attrNameLst>
                                              <p:attrName>style.visibility</p:attrName>
                                            </p:attrNameLst>
                                          </p:cBhvr>
                                          <p:to>
                                            <p:strVal val="visible"/>
                                          </p:to>
                                        </p:set>
                                        <p:anim calcmode="lin" valueType="num">
                                          <p:cBhvr additive="base">
                                            <p:cTn id="103" dur="2500" fill="hold"/>
                                            <p:tgtEl>
                                              <p:spTgt spid="115"/>
                                            </p:tgtEl>
                                            <p:attrNameLst>
                                              <p:attrName>ppt_x</p:attrName>
                                            </p:attrNameLst>
                                          </p:cBhvr>
                                          <p:tavLst>
                                            <p:tav tm="0">
                                              <p:val>
                                                <p:strVal val="#ppt_x"/>
                                              </p:val>
                                            </p:tav>
                                            <p:tav tm="100000">
                                              <p:val>
                                                <p:strVal val="#ppt_x"/>
                                              </p:val>
                                            </p:tav>
                                          </p:tavLst>
                                        </p:anim>
                                        <p:anim calcmode="lin" valueType="num">
                                          <p:cBhvr additive="base">
                                            <p:cTn id="104" dur="2500" fill="hold"/>
                                            <p:tgtEl>
                                              <p:spTgt spid="115"/>
                                            </p:tgtEl>
                                            <p:attrNameLst>
                                              <p:attrName>ppt_y</p:attrName>
                                            </p:attrNameLst>
                                          </p:cBhvr>
                                          <p:tavLst>
                                            <p:tav tm="0">
                                              <p:val>
                                                <p:strVal val="1+#ppt_h/2"/>
                                              </p:val>
                                            </p:tav>
                                            <p:tav tm="100000">
                                              <p:val>
                                                <p:strVal val="#ppt_y"/>
                                              </p:val>
                                            </p:tav>
                                          </p:tavLst>
                                        </p:anim>
                                      </p:childTnLst>
                                    </p:cTn>
                                  </p:par>
                                  <p:par>
                                    <p:cTn id="105" presetID="2" presetClass="entr" presetSubtype="4" fill="hold" grpId="0" nodeType="withEffect">
                                      <p:stCondLst>
                                        <p:cond delay="400"/>
                                      </p:stCondLst>
                                      <p:childTnLst>
                                        <p:set>
                                          <p:cBhvr>
                                            <p:cTn id="106" dur="1" fill="hold">
                                              <p:stCondLst>
                                                <p:cond delay="0"/>
                                              </p:stCondLst>
                                            </p:cTn>
                                            <p:tgtEl>
                                              <p:spTgt spid="116"/>
                                            </p:tgtEl>
                                            <p:attrNameLst>
                                              <p:attrName>style.visibility</p:attrName>
                                            </p:attrNameLst>
                                          </p:cBhvr>
                                          <p:to>
                                            <p:strVal val="visible"/>
                                          </p:to>
                                        </p:set>
                                        <p:anim calcmode="lin" valueType="num">
                                          <p:cBhvr additive="base">
                                            <p:cTn id="107" dur="2500" fill="hold"/>
                                            <p:tgtEl>
                                              <p:spTgt spid="116"/>
                                            </p:tgtEl>
                                            <p:attrNameLst>
                                              <p:attrName>ppt_x</p:attrName>
                                            </p:attrNameLst>
                                          </p:cBhvr>
                                          <p:tavLst>
                                            <p:tav tm="0">
                                              <p:val>
                                                <p:strVal val="#ppt_x"/>
                                              </p:val>
                                            </p:tav>
                                            <p:tav tm="100000">
                                              <p:val>
                                                <p:strVal val="#ppt_x"/>
                                              </p:val>
                                            </p:tav>
                                          </p:tavLst>
                                        </p:anim>
                                        <p:anim calcmode="lin" valueType="num">
                                          <p:cBhvr additive="base">
                                            <p:cTn id="108" dur="2500" fill="hold"/>
                                            <p:tgtEl>
                                              <p:spTgt spid="116"/>
                                            </p:tgtEl>
                                            <p:attrNameLst>
                                              <p:attrName>ppt_y</p:attrName>
                                            </p:attrNameLst>
                                          </p:cBhvr>
                                          <p:tavLst>
                                            <p:tav tm="0">
                                              <p:val>
                                                <p:strVal val="1+#ppt_h/2"/>
                                              </p:val>
                                            </p:tav>
                                            <p:tav tm="100000">
                                              <p:val>
                                                <p:strVal val="#ppt_y"/>
                                              </p:val>
                                            </p:tav>
                                          </p:tavLst>
                                        </p:anim>
                                      </p:childTnLst>
                                    </p:cTn>
                                  </p:par>
                                  <p:par>
                                    <p:cTn id="109" presetID="2" presetClass="entr" presetSubtype="4" fill="hold" grpId="0" nodeType="withEffect">
                                      <p:stCondLst>
                                        <p:cond delay="400"/>
                                      </p:stCondLst>
                                      <p:childTnLst>
                                        <p:set>
                                          <p:cBhvr>
                                            <p:cTn id="110" dur="1" fill="hold">
                                              <p:stCondLst>
                                                <p:cond delay="0"/>
                                              </p:stCondLst>
                                            </p:cTn>
                                            <p:tgtEl>
                                              <p:spTgt spid="117"/>
                                            </p:tgtEl>
                                            <p:attrNameLst>
                                              <p:attrName>style.visibility</p:attrName>
                                            </p:attrNameLst>
                                          </p:cBhvr>
                                          <p:to>
                                            <p:strVal val="visible"/>
                                          </p:to>
                                        </p:set>
                                        <p:anim calcmode="lin" valueType="num">
                                          <p:cBhvr additive="base">
                                            <p:cTn id="111" dur="2500" fill="hold"/>
                                            <p:tgtEl>
                                              <p:spTgt spid="117"/>
                                            </p:tgtEl>
                                            <p:attrNameLst>
                                              <p:attrName>ppt_x</p:attrName>
                                            </p:attrNameLst>
                                          </p:cBhvr>
                                          <p:tavLst>
                                            <p:tav tm="0">
                                              <p:val>
                                                <p:strVal val="#ppt_x"/>
                                              </p:val>
                                            </p:tav>
                                            <p:tav tm="100000">
                                              <p:val>
                                                <p:strVal val="#ppt_x"/>
                                              </p:val>
                                            </p:tav>
                                          </p:tavLst>
                                        </p:anim>
                                        <p:anim calcmode="lin" valueType="num">
                                          <p:cBhvr additive="base">
                                            <p:cTn id="112" dur="2500" fill="hold"/>
                                            <p:tgtEl>
                                              <p:spTgt spid="11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8" grpId="0" animBg="1"/>
          <p:bldP spid="19" grpId="0" animBg="1"/>
          <p:bldP spid="39" grpId="0"/>
          <p:bldP spid="40" grpId="0"/>
          <p:bldP spid="41" grpId="0" animBg="1"/>
          <p:bldP spid="85" grpId="0" animBg="1"/>
          <p:bldP spid="86" grpId="0" animBg="1"/>
          <p:bldP spid="87" grpId="0" animBg="1"/>
          <p:bldP spid="88" grpId="0" animBg="1"/>
          <p:bldP spid="89" grpId="0" animBg="1"/>
          <p:bldP spid="90" grpId="0" animBg="1"/>
          <p:bldP spid="91" grpId="0" animBg="1"/>
          <p:bldP spid="92" grpId="0" animBg="1"/>
          <p:bldP spid="104" grpId="0"/>
          <p:bldP spid="106" grpId="0" animBg="1"/>
          <p:bldP spid="108" grpId="0"/>
          <p:bldP spid="110" grpId="0"/>
          <p:bldP spid="111" grpId="0"/>
          <p:bldP spid="112" grpId="0"/>
          <p:bldP spid="114" grpId="0"/>
          <p:bldP spid="115" grpId="0"/>
          <p:bldP spid="116" grpId="0"/>
          <p:bldP spid="117" grpId="0"/>
        </p:bldLst>
      </p:timing>
    </mc:Fallback>
  </mc:AlternateContent>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3C81E650-E7DF-44B4-887C-FEE943F40002}"/>
              </a:ext>
            </a:extLst>
          </p:cNvPr>
          <p:cNvSpPr>
            <a:spLocks noGrp="1"/>
          </p:cNvSpPr>
          <p:nvPr>
            <p:ph type="pic" sz="quarter" idx="14"/>
          </p:nvPr>
        </p:nvSpPr>
        <p:spPr/>
      </p:sp>
      <p:sp>
        <p:nvSpPr>
          <p:cNvPr id="6" name="Picture Placeholder 5">
            <a:extLst>
              <a:ext uri="{FF2B5EF4-FFF2-40B4-BE49-F238E27FC236}">
                <a16:creationId xmlns:a16="http://schemas.microsoft.com/office/drawing/2014/main" id="{2D705B47-6E88-4C56-B3BC-0C220F933AFC}"/>
              </a:ext>
            </a:extLst>
          </p:cNvPr>
          <p:cNvSpPr>
            <a:spLocks noGrp="1"/>
          </p:cNvSpPr>
          <p:nvPr>
            <p:ph type="pic" sz="quarter" idx="13"/>
          </p:nvPr>
        </p:nvSpPr>
        <p:spPr/>
      </p:sp>
      <p:sp>
        <p:nvSpPr>
          <p:cNvPr id="8" name="Picture Placeholder 7">
            <a:extLst>
              <a:ext uri="{FF2B5EF4-FFF2-40B4-BE49-F238E27FC236}">
                <a16:creationId xmlns:a16="http://schemas.microsoft.com/office/drawing/2014/main" id="{D2D1B95D-7529-4439-B777-29037902561D}"/>
              </a:ext>
            </a:extLst>
          </p:cNvPr>
          <p:cNvSpPr>
            <a:spLocks noGrp="1"/>
          </p:cNvSpPr>
          <p:nvPr>
            <p:ph type="pic" sz="quarter" idx="17"/>
          </p:nvPr>
        </p:nvSpPr>
        <p:spPr/>
      </p:sp>
      <p:sp>
        <p:nvSpPr>
          <p:cNvPr id="10" name="Picture Placeholder 9">
            <a:extLst>
              <a:ext uri="{FF2B5EF4-FFF2-40B4-BE49-F238E27FC236}">
                <a16:creationId xmlns:a16="http://schemas.microsoft.com/office/drawing/2014/main" id="{2682EF21-653F-4B77-A61B-17333D47EF90}"/>
              </a:ext>
            </a:extLst>
          </p:cNvPr>
          <p:cNvSpPr>
            <a:spLocks noGrp="1"/>
          </p:cNvSpPr>
          <p:nvPr>
            <p:ph type="pic" sz="quarter" idx="16"/>
          </p:nvPr>
        </p:nvSpPr>
        <p:spPr/>
      </p:sp>
      <p:sp>
        <p:nvSpPr>
          <p:cNvPr id="15" name="Picture Placeholder 14">
            <a:extLst>
              <a:ext uri="{FF2B5EF4-FFF2-40B4-BE49-F238E27FC236}">
                <a16:creationId xmlns:a16="http://schemas.microsoft.com/office/drawing/2014/main" id="{739DE873-16FE-4773-9ED9-11E994A29D8A}"/>
              </a:ext>
            </a:extLst>
          </p:cNvPr>
          <p:cNvSpPr>
            <a:spLocks noGrp="1"/>
          </p:cNvSpPr>
          <p:nvPr>
            <p:ph type="pic" sz="quarter" idx="15"/>
          </p:nvPr>
        </p:nvSpPr>
        <p:spPr/>
      </p:sp>
      <p:sp>
        <p:nvSpPr>
          <p:cNvPr id="2" name="TextBox 1">
            <a:extLst>
              <a:ext uri="{FF2B5EF4-FFF2-40B4-BE49-F238E27FC236}">
                <a16:creationId xmlns:a16="http://schemas.microsoft.com/office/drawing/2014/main" id="{398BB145-2E19-4E3B-A8F9-05C91521372E}"/>
              </a:ext>
            </a:extLst>
          </p:cNvPr>
          <p:cNvSpPr txBox="1"/>
          <p:nvPr/>
        </p:nvSpPr>
        <p:spPr>
          <a:xfrm>
            <a:off x="5404385" y="9425181"/>
            <a:ext cx="3834749" cy="754317"/>
          </a:xfrm>
          <a:prstGeom prst="rect">
            <a:avLst/>
          </a:prstGeom>
          <a:noFill/>
        </p:spPr>
        <p:txBody>
          <a:bodyPr wrap="square" rtlCol="0">
            <a:spAutoFit/>
          </a:bodyPr>
          <a:lstStyle/>
          <a:p>
            <a:r>
              <a:rPr lang="en-US"/>
              <a:t>Create your own presentation with endless possibilities.</a:t>
            </a:r>
          </a:p>
        </p:txBody>
      </p:sp>
      <p:sp>
        <p:nvSpPr>
          <p:cNvPr id="11" name="TextBox 10">
            <a:extLst>
              <a:ext uri="{FF2B5EF4-FFF2-40B4-BE49-F238E27FC236}">
                <a16:creationId xmlns:a16="http://schemas.microsoft.com/office/drawing/2014/main" id="{86B940EC-AF9E-4299-BCF7-FD112DC8F2A4}"/>
              </a:ext>
            </a:extLst>
          </p:cNvPr>
          <p:cNvSpPr txBox="1"/>
          <p:nvPr/>
        </p:nvSpPr>
        <p:spPr>
          <a:xfrm>
            <a:off x="5404386" y="10361087"/>
            <a:ext cx="941445" cy="505101"/>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Portfolio</a:t>
            </a:r>
          </a:p>
        </p:txBody>
      </p:sp>
      <p:sp>
        <p:nvSpPr>
          <p:cNvPr id="12" name="TextBox 11">
            <a:extLst>
              <a:ext uri="{FF2B5EF4-FFF2-40B4-BE49-F238E27FC236}">
                <a16:creationId xmlns:a16="http://schemas.microsoft.com/office/drawing/2014/main" id="{26EF0405-59C6-4538-B12E-208AF73D7D0C}"/>
              </a:ext>
            </a:extLst>
          </p:cNvPr>
          <p:cNvSpPr txBox="1"/>
          <p:nvPr/>
        </p:nvSpPr>
        <p:spPr>
          <a:xfrm>
            <a:off x="6453795" y="10361087"/>
            <a:ext cx="996922" cy="505101"/>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MassiveX</a:t>
            </a:r>
          </a:p>
        </p:txBody>
      </p:sp>
      <p:sp>
        <p:nvSpPr>
          <p:cNvPr id="13" name="TextBox 12">
            <a:extLst>
              <a:ext uri="{FF2B5EF4-FFF2-40B4-BE49-F238E27FC236}">
                <a16:creationId xmlns:a16="http://schemas.microsoft.com/office/drawing/2014/main" id="{E2752449-4C2A-4D03-A6E8-71DBF0D8BA7D}"/>
              </a:ext>
            </a:extLst>
          </p:cNvPr>
          <p:cNvSpPr txBox="1"/>
          <p:nvPr/>
        </p:nvSpPr>
        <p:spPr>
          <a:xfrm>
            <a:off x="7558681" y="10361087"/>
            <a:ext cx="807601" cy="505101"/>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Envato</a:t>
            </a:r>
          </a:p>
        </p:txBody>
      </p:sp>
      <p:sp>
        <p:nvSpPr>
          <p:cNvPr id="21" name="TextBox 20">
            <a:extLst>
              <a:ext uri="{FF2B5EF4-FFF2-40B4-BE49-F238E27FC236}">
                <a16:creationId xmlns:a16="http://schemas.microsoft.com/office/drawing/2014/main" id="{48917531-FF4E-4DBD-9D5A-570BA2CA1E0C}"/>
              </a:ext>
            </a:extLst>
          </p:cNvPr>
          <p:cNvSpPr txBox="1"/>
          <p:nvPr/>
        </p:nvSpPr>
        <p:spPr>
          <a:xfrm>
            <a:off x="9773185" y="5609335"/>
            <a:ext cx="3834749" cy="646331"/>
          </a:xfrm>
          <a:prstGeom prst="rect">
            <a:avLst/>
          </a:prstGeom>
          <a:noFill/>
        </p:spPr>
        <p:txBody>
          <a:bodyPr wrap="square" rtlCol="0">
            <a:spAutoFit/>
          </a:bodyPr>
          <a:lstStyle/>
          <a:p>
            <a:r>
              <a:rPr lang="en-US"/>
              <a:t>Create your own presentation with endless possibilities.</a:t>
            </a:r>
          </a:p>
        </p:txBody>
      </p:sp>
      <p:sp>
        <p:nvSpPr>
          <p:cNvPr id="23" name="TextBox 22">
            <a:extLst>
              <a:ext uri="{FF2B5EF4-FFF2-40B4-BE49-F238E27FC236}">
                <a16:creationId xmlns:a16="http://schemas.microsoft.com/office/drawing/2014/main" id="{0E96FA0F-931A-44BF-9C49-F71076AA4616}"/>
              </a:ext>
            </a:extLst>
          </p:cNvPr>
          <p:cNvSpPr txBox="1"/>
          <p:nvPr/>
        </p:nvSpPr>
        <p:spPr>
          <a:xfrm>
            <a:off x="9773186" y="6411259"/>
            <a:ext cx="941445"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Portfolio</a:t>
            </a:r>
          </a:p>
        </p:txBody>
      </p:sp>
      <p:sp>
        <p:nvSpPr>
          <p:cNvPr id="24" name="TextBox 23">
            <a:extLst>
              <a:ext uri="{FF2B5EF4-FFF2-40B4-BE49-F238E27FC236}">
                <a16:creationId xmlns:a16="http://schemas.microsoft.com/office/drawing/2014/main" id="{5438D534-10A1-4096-8FC6-2256BB83020E}"/>
              </a:ext>
            </a:extLst>
          </p:cNvPr>
          <p:cNvSpPr txBox="1"/>
          <p:nvPr/>
        </p:nvSpPr>
        <p:spPr>
          <a:xfrm>
            <a:off x="10822595" y="6411259"/>
            <a:ext cx="996922"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MassiveX</a:t>
            </a:r>
          </a:p>
        </p:txBody>
      </p:sp>
      <p:sp>
        <p:nvSpPr>
          <p:cNvPr id="28" name="TextBox 27">
            <a:extLst>
              <a:ext uri="{FF2B5EF4-FFF2-40B4-BE49-F238E27FC236}">
                <a16:creationId xmlns:a16="http://schemas.microsoft.com/office/drawing/2014/main" id="{C73DAD87-0EA1-4F8C-A11D-D8EF258A2346}"/>
              </a:ext>
            </a:extLst>
          </p:cNvPr>
          <p:cNvSpPr txBox="1"/>
          <p:nvPr/>
        </p:nvSpPr>
        <p:spPr>
          <a:xfrm>
            <a:off x="11927481" y="6411259"/>
            <a:ext cx="807601"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Envato</a:t>
            </a:r>
          </a:p>
        </p:txBody>
      </p:sp>
      <p:sp>
        <p:nvSpPr>
          <p:cNvPr id="32" name="TextBox 31">
            <a:extLst>
              <a:ext uri="{FF2B5EF4-FFF2-40B4-BE49-F238E27FC236}">
                <a16:creationId xmlns:a16="http://schemas.microsoft.com/office/drawing/2014/main" id="{83DF5F35-CB71-4270-9934-D36BBC0E0F10}"/>
              </a:ext>
            </a:extLst>
          </p:cNvPr>
          <p:cNvSpPr txBox="1"/>
          <p:nvPr/>
        </p:nvSpPr>
        <p:spPr>
          <a:xfrm>
            <a:off x="9773185" y="10568686"/>
            <a:ext cx="3834749" cy="646331"/>
          </a:xfrm>
          <a:prstGeom prst="rect">
            <a:avLst/>
          </a:prstGeom>
          <a:noFill/>
        </p:spPr>
        <p:txBody>
          <a:bodyPr wrap="square" rtlCol="0">
            <a:spAutoFit/>
          </a:bodyPr>
          <a:lstStyle/>
          <a:p>
            <a:r>
              <a:rPr lang="en-US"/>
              <a:t>Create your own presentation with endless possibilities.</a:t>
            </a:r>
          </a:p>
        </p:txBody>
      </p:sp>
      <p:sp>
        <p:nvSpPr>
          <p:cNvPr id="34" name="TextBox 33">
            <a:extLst>
              <a:ext uri="{FF2B5EF4-FFF2-40B4-BE49-F238E27FC236}">
                <a16:creationId xmlns:a16="http://schemas.microsoft.com/office/drawing/2014/main" id="{7CE06CE6-F42B-49D2-AFDC-C74E17A941BD}"/>
              </a:ext>
            </a:extLst>
          </p:cNvPr>
          <p:cNvSpPr txBox="1"/>
          <p:nvPr/>
        </p:nvSpPr>
        <p:spPr>
          <a:xfrm>
            <a:off x="9773186" y="11370610"/>
            <a:ext cx="941445"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Portfolio</a:t>
            </a:r>
          </a:p>
        </p:txBody>
      </p:sp>
      <p:sp>
        <p:nvSpPr>
          <p:cNvPr id="35" name="TextBox 34">
            <a:extLst>
              <a:ext uri="{FF2B5EF4-FFF2-40B4-BE49-F238E27FC236}">
                <a16:creationId xmlns:a16="http://schemas.microsoft.com/office/drawing/2014/main" id="{5FE7DCEA-C7CD-43D5-968C-70515C1F23A4}"/>
              </a:ext>
            </a:extLst>
          </p:cNvPr>
          <p:cNvSpPr txBox="1"/>
          <p:nvPr/>
        </p:nvSpPr>
        <p:spPr>
          <a:xfrm>
            <a:off x="10822595" y="11370610"/>
            <a:ext cx="996922"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MassiveX</a:t>
            </a:r>
          </a:p>
        </p:txBody>
      </p:sp>
      <p:sp>
        <p:nvSpPr>
          <p:cNvPr id="36" name="TextBox 35">
            <a:extLst>
              <a:ext uri="{FF2B5EF4-FFF2-40B4-BE49-F238E27FC236}">
                <a16:creationId xmlns:a16="http://schemas.microsoft.com/office/drawing/2014/main" id="{7061BD2D-EBE8-4175-8487-DA9BCF7D46F9}"/>
              </a:ext>
            </a:extLst>
          </p:cNvPr>
          <p:cNvSpPr txBox="1"/>
          <p:nvPr/>
        </p:nvSpPr>
        <p:spPr>
          <a:xfrm>
            <a:off x="11927481" y="11370610"/>
            <a:ext cx="807601"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Envato</a:t>
            </a:r>
          </a:p>
        </p:txBody>
      </p:sp>
      <p:sp>
        <p:nvSpPr>
          <p:cNvPr id="40" name="TextBox 39">
            <a:extLst>
              <a:ext uri="{FF2B5EF4-FFF2-40B4-BE49-F238E27FC236}">
                <a16:creationId xmlns:a16="http://schemas.microsoft.com/office/drawing/2014/main" id="{00B427F4-6F75-45BA-AB5C-B6D62BE383A9}"/>
              </a:ext>
            </a:extLst>
          </p:cNvPr>
          <p:cNvSpPr txBox="1"/>
          <p:nvPr/>
        </p:nvSpPr>
        <p:spPr>
          <a:xfrm>
            <a:off x="14141986" y="6666312"/>
            <a:ext cx="3834749" cy="646331"/>
          </a:xfrm>
          <a:prstGeom prst="rect">
            <a:avLst/>
          </a:prstGeom>
          <a:noFill/>
        </p:spPr>
        <p:txBody>
          <a:bodyPr wrap="square" rtlCol="0">
            <a:spAutoFit/>
          </a:bodyPr>
          <a:lstStyle/>
          <a:p>
            <a:r>
              <a:rPr lang="en-US"/>
              <a:t>Create your own presentation with endless possibilities.</a:t>
            </a:r>
          </a:p>
        </p:txBody>
      </p:sp>
      <p:sp>
        <p:nvSpPr>
          <p:cNvPr id="42" name="TextBox 41">
            <a:extLst>
              <a:ext uri="{FF2B5EF4-FFF2-40B4-BE49-F238E27FC236}">
                <a16:creationId xmlns:a16="http://schemas.microsoft.com/office/drawing/2014/main" id="{F0597570-4489-442C-B310-64304EAD3F2B}"/>
              </a:ext>
            </a:extLst>
          </p:cNvPr>
          <p:cNvSpPr txBox="1"/>
          <p:nvPr/>
        </p:nvSpPr>
        <p:spPr>
          <a:xfrm>
            <a:off x="14141987" y="7468236"/>
            <a:ext cx="941445"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Portfolio</a:t>
            </a:r>
          </a:p>
        </p:txBody>
      </p:sp>
      <p:sp>
        <p:nvSpPr>
          <p:cNvPr id="43" name="TextBox 42">
            <a:extLst>
              <a:ext uri="{FF2B5EF4-FFF2-40B4-BE49-F238E27FC236}">
                <a16:creationId xmlns:a16="http://schemas.microsoft.com/office/drawing/2014/main" id="{E62DF693-B7BC-4467-B214-FAFF6D26AEA5}"/>
              </a:ext>
            </a:extLst>
          </p:cNvPr>
          <p:cNvSpPr txBox="1"/>
          <p:nvPr/>
        </p:nvSpPr>
        <p:spPr>
          <a:xfrm>
            <a:off x="15191396" y="7468236"/>
            <a:ext cx="996922"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MassiveX</a:t>
            </a:r>
          </a:p>
        </p:txBody>
      </p:sp>
      <p:sp>
        <p:nvSpPr>
          <p:cNvPr id="44" name="TextBox 43">
            <a:extLst>
              <a:ext uri="{FF2B5EF4-FFF2-40B4-BE49-F238E27FC236}">
                <a16:creationId xmlns:a16="http://schemas.microsoft.com/office/drawing/2014/main" id="{5ED4649C-9B78-43BE-8FB1-BA2D8268C0D2}"/>
              </a:ext>
            </a:extLst>
          </p:cNvPr>
          <p:cNvSpPr txBox="1"/>
          <p:nvPr/>
        </p:nvSpPr>
        <p:spPr>
          <a:xfrm>
            <a:off x="16296282" y="7468236"/>
            <a:ext cx="807601"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Envato</a:t>
            </a:r>
          </a:p>
        </p:txBody>
      </p:sp>
      <p:sp>
        <p:nvSpPr>
          <p:cNvPr id="48" name="TextBox 47">
            <a:extLst>
              <a:ext uri="{FF2B5EF4-FFF2-40B4-BE49-F238E27FC236}">
                <a16:creationId xmlns:a16="http://schemas.microsoft.com/office/drawing/2014/main" id="{EB303736-029F-4D52-A16D-F5EB530E1D7B}"/>
              </a:ext>
            </a:extLst>
          </p:cNvPr>
          <p:cNvSpPr txBox="1"/>
          <p:nvPr/>
        </p:nvSpPr>
        <p:spPr>
          <a:xfrm>
            <a:off x="14141986" y="11265853"/>
            <a:ext cx="3834749" cy="646331"/>
          </a:xfrm>
          <a:prstGeom prst="rect">
            <a:avLst/>
          </a:prstGeom>
          <a:noFill/>
        </p:spPr>
        <p:txBody>
          <a:bodyPr wrap="square" rtlCol="0">
            <a:spAutoFit/>
          </a:bodyPr>
          <a:lstStyle/>
          <a:p>
            <a:r>
              <a:rPr lang="en-US"/>
              <a:t>Create your own presentation with endless possibilities.</a:t>
            </a:r>
          </a:p>
        </p:txBody>
      </p:sp>
      <p:sp>
        <p:nvSpPr>
          <p:cNvPr id="50" name="TextBox 49">
            <a:extLst>
              <a:ext uri="{FF2B5EF4-FFF2-40B4-BE49-F238E27FC236}">
                <a16:creationId xmlns:a16="http://schemas.microsoft.com/office/drawing/2014/main" id="{396D53D8-DA29-4A5E-9580-5B0C6AB17E46}"/>
              </a:ext>
            </a:extLst>
          </p:cNvPr>
          <p:cNvSpPr txBox="1"/>
          <p:nvPr/>
        </p:nvSpPr>
        <p:spPr>
          <a:xfrm>
            <a:off x="14141987" y="12067777"/>
            <a:ext cx="941445"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Portfolio</a:t>
            </a:r>
          </a:p>
        </p:txBody>
      </p:sp>
      <p:sp>
        <p:nvSpPr>
          <p:cNvPr id="51" name="TextBox 50">
            <a:extLst>
              <a:ext uri="{FF2B5EF4-FFF2-40B4-BE49-F238E27FC236}">
                <a16:creationId xmlns:a16="http://schemas.microsoft.com/office/drawing/2014/main" id="{AC638105-E5D7-4498-8C2C-447BD7E2C584}"/>
              </a:ext>
            </a:extLst>
          </p:cNvPr>
          <p:cNvSpPr txBox="1"/>
          <p:nvPr/>
        </p:nvSpPr>
        <p:spPr>
          <a:xfrm>
            <a:off x="15191396" y="12067777"/>
            <a:ext cx="996922"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MassiveX</a:t>
            </a:r>
          </a:p>
        </p:txBody>
      </p:sp>
      <p:sp>
        <p:nvSpPr>
          <p:cNvPr id="52" name="TextBox 51">
            <a:extLst>
              <a:ext uri="{FF2B5EF4-FFF2-40B4-BE49-F238E27FC236}">
                <a16:creationId xmlns:a16="http://schemas.microsoft.com/office/drawing/2014/main" id="{3E62F8FD-8336-4F23-881E-5AFF52D1E58D}"/>
              </a:ext>
            </a:extLst>
          </p:cNvPr>
          <p:cNvSpPr txBox="1"/>
          <p:nvPr/>
        </p:nvSpPr>
        <p:spPr>
          <a:xfrm>
            <a:off x="16296282" y="12067777"/>
            <a:ext cx="807601"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Envato</a:t>
            </a:r>
          </a:p>
        </p:txBody>
      </p:sp>
      <p:sp>
        <p:nvSpPr>
          <p:cNvPr id="27" name="Rectangle: Rounded Corners 26">
            <a:extLst>
              <a:ext uri="{FF2B5EF4-FFF2-40B4-BE49-F238E27FC236}">
                <a16:creationId xmlns:a16="http://schemas.microsoft.com/office/drawing/2014/main" id="{6159C36C-4A71-4F2C-8E32-0C08A71B4195}"/>
              </a:ext>
            </a:extLst>
          </p:cNvPr>
          <p:cNvSpPr/>
          <p:nvPr/>
        </p:nvSpPr>
        <p:spPr>
          <a:xfrm>
            <a:off x="5716634" y="14747063"/>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2">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29" name="Rectangle: Rounded Corners 28">
            <a:extLst>
              <a:ext uri="{FF2B5EF4-FFF2-40B4-BE49-F238E27FC236}">
                <a16:creationId xmlns:a16="http://schemas.microsoft.com/office/drawing/2014/main" id="{B28FC4D8-BF92-4785-97A5-3C85BF4523F5}"/>
              </a:ext>
            </a:extLst>
          </p:cNvPr>
          <p:cNvSpPr/>
          <p:nvPr/>
        </p:nvSpPr>
        <p:spPr>
          <a:xfrm>
            <a:off x="10322356" y="14747063"/>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3">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30" name="Rectangle: Rounded Corners 29">
            <a:extLst>
              <a:ext uri="{FF2B5EF4-FFF2-40B4-BE49-F238E27FC236}">
                <a16:creationId xmlns:a16="http://schemas.microsoft.com/office/drawing/2014/main" id="{B6AD6A12-BE8C-434A-B7F8-F2DD7B25CA8B}"/>
              </a:ext>
            </a:extLst>
          </p:cNvPr>
          <p:cNvSpPr/>
          <p:nvPr/>
        </p:nvSpPr>
        <p:spPr>
          <a:xfrm>
            <a:off x="10322356" y="16758743"/>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4">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31" name="Rectangle: Rounded Corners 30">
            <a:extLst>
              <a:ext uri="{FF2B5EF4-FFF2-40B4-BE49-F238E27FC236}">
                <a16:creationId xmlns:a16="http://schemas.microsoft.com/office/drawing/2014/main" id="{4939B89A-98E2-4B75-B91E-911DF29CE410}"/>
              </a:ext>
            </a:extLst>
          </p:cNvPr>
          <p:cNvSpPr/>
          <p:nvPr/>
        </p:nvSpPr>
        <p:spPr>
          <a:xfrm>
            <a:off x="14583193" y="14747063"/>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5">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33" name="Rectangle: Rounded Corners 32">
            <a:extLst>
              <a:ext uri="{FF2B5EF4-FFF2-40B4-BE49-F238E27FC236}">
                <a16:creationId xmlns:a16="http://schemas.microsoft.com/office/drawing/2014/main" id="{DF8705E1-19DF-4A8A-A416-89E0916F6420}"/>
              </a:ext>
            </a:extLst>
          </p:cNvPr>
          <p:cNvSpPr/>
          <p:nvPr/>
        </p:nvSpPr>
        <p:spPr>
          <a:xfrm>
            <a:off x="14583193" y="16758743"/>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6">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Tree>
    <p:extLst>
      <p:ext uri="{BB962C8B-B14F-4D97-AF65-F5344CB8AC3E}">
        <p14:creationId xmlns:p14="http://schemas.microsoft.com/office/powerpoint/2010/main" val="2154878265"/>
      </p:ext>
    </p:extLst>
  </p:cSld>
  <p:clrMapOvr>
    <a:masterClrMapping/>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80000">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14:bounceEnd="80000">
                                          <p:cBhvr additive="base">
                                            <p:cTn id="7" dur="2500" fill="hold"/>
                                            <p:tgtEl>
                                              <p:spTgt spid="2"/>
                                            </p:tgtEl>
                                            <p:attrNameLst>
                                              <p:attrName>ppt_x</p:attrName>
                                            </p:attrNameLst>
                                          </p:cBhvr>
                                          <p:tavLst>
                                            <p:tav tm="0">
                                              <p:val>
                                                <p:strVal val="#ppt_x"/>
                                              </p:val>
                                            </p:tav>
                                            <p:tav tm="100000">
                                              <p:val>
                                                <p:strVal val="#ppt_x"/>
                                              </p:val>
                                            </p:tav>
                                          </p:tavLst>
                                        </p:anim>
                                        <p:anim calcmode="lin" valueType="num" p14:bounceEnd="80000">
                                          <p:cBhvr additive="base">
                                            <p:cTn id="8" dur="25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80000">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14:bounceEnd="80000">
                                          <p:cBhvr additive="base">
                                            <p:cTn id="11" dur="2500" fill="hold"/>
                                            <p:tgtEl>
                                              <p:spTgt spid="11"/>
                                            </p:tgtEl>
                                            <p:attrNameLst>
                                              <p:attrName>ppt_x</p:attrName>
                                            </p:attrNameLst>
                                          </p:cBhvr>
                                          <p:tavLst>
                                            <p:tav tm="0">
                                              <p:val>
                                                <p:strVal val="#ppt_x"/>
                                              </p:val>
                                            </p:tav>
                                            <p:tav tm="100000">
                                              <p:val>
                                                <p:strVal val="#ppt_x"/>
                                              </p:val>
                                            </p:tav>
                                          </p:tavLst>
                                        </p:anim>
                                        <p:anim calcmode="lin" valueType="num" p14:bounceEnd="80000">
                                          <p:cBhvr additive="base">
                                            <p:cTn id="12" dur="2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80000">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14:bounceEnd="80000">
                                          <p:cBhvr additive="base">
                                            <p:cTn id="15" dur="2500" fill="hold"/>
                                            <p:tgtEl>
                                              <p:spTgt spid="12"/>
                                            </p:tgtEl>
                                            <p:attrNameLst>
                                              <p:attrName>ppt_x</p:attrName>
                                            </p:attrNameLst>
                                          </p:cBhvr>
                                          <p:tavLst>
                                            <p:tav tm="0">
                                              <p:val>
                                                <p:strVal val="#ppt_x"/>
                                              </p:val>
                                            </p:tav>
                                            <p:tav tm="100000">
                                              <p:val>
                                                <p:strVal val="#ppt_x"/>
                                              </p:val>
                                            </p:tav>
                                          </p:tavLst>
                                        </p:anim>
                                        <p:anim calcmode="lin" valueType="num" p14:bounceEnd="80000">
                                          <p:cBhvr additive="base">
                                            <p:cTn id="16" dur="2500" fill="hold"/>
                                            <p:tgtEl>
                                              <p:spTgt spid="12"/>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80000">
                                      <p:stCondLst>
                                        <p:cond delay="0"/>
                                      </p:stCondLst>
                                      <p:childTnLst>
                                        <p:set>
                                          <p:cBhvr>
                                            <p:cTn id="18" dur="1" fill="hold">
                                              <p:stCondLst>
                                                <p:cond delay="0"/>
                                              </p:stCondLst>
                                            </p:cTn>
                                            <p:tgtEl>
                                              <p:spTgt spid="13"/>
                                            </p:tgtEl>
                                            <p:attrNameLst>
                                              <p:attrName>style.visibility</p:attrName>
                                            </p:attrNameLst>
                                          </p:cBhvr>
                                          <p:to>
                                            <p:strVal val="visible"/>
                                          </p:to>
                                        </p:set>
                                        <p:anim calcmode="lin" valueType="num" p14:bounceEnd="80000">
                                          <p:cBhvr additive="base">
                                            <p:cTn id="19" dur="2500" fill="hold"/>
                                            <p:tgtEl>
                                              <p:spTgt spid="13"/>
                                            </p:tgtEl>
                                            <p:attrNameLst>
                                              <p:attrName>ppt_x</p:attrName>
                                            </p:attrNameLst>
                                          </p:cBhvr>
                                          <p:tavLst>
                                            <p:tav tm="0">
                                              <p:val>
                                                <p:strVal val="#ppt_x"/>
                                              </p:val>
                                            </p:tav>
                                            <p:tav tm="100000">
                                              <p:val>
                                                <p:strVal val="#ppt_x"/>
                                              </p:val>
                                            </p:tav>
                                          </p:tavLst>
                                        </p:anim>
                                        <p:anim calcmode="lin" valueType="num" p14:bounceEnd="80000">
                                          <p:cBhvr additive="base">
                                            <p:cTn id="20" dur="2500" fill="hold"/>
                                            <p:tgtEl>
                                              <p:spTgt spid="13"/>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80000">
                                      <p:stCondLst>
                                        <p:cond delay="100"/>
                                      </p:stCondLst>
                                      <p:childTnLst>
                                        <p:set>
                                          <p:cBhvr>
                                            <p:cTn id="22" dur="1" fill="hold">
                                              <p:stCondLst>
                                                <p:cond delay="0"/>
                                              </p:stCondLst>
                                            </p:cTn>
                                            <p:tgtEl>
                                              <p:spTgt spid="21"/>
                                            </p:tgtEl>
                                            <p:attrNameLst>
                                              <p:attrName>style.visibility</p:attrName>
                                            </p:attrNameLst>
                                          </p:cBhvr>
                                          <p:to>
                                            <p:strVal val="visible"/>
                                          </p:to>
                                        </p:set>
                                        <p:anim calcmode="lin" valueType="num" p14:bounceEnd="80000">
                                          <p:cBhvr additive="base">
                                            <p:cTn id="23" dur="2500" fill="hold"/>
                                            <p:tgtEl>
                                              <p:spTgt spid="21"/>
                                            </p:tgtEl>
                                            <p:attrNameLst>
                                              <p:attrName>ppt_x</p:attrName>
                                            </p:attrNameLst>
                                          </p:cBhvr>
                                          <p:tavLst>
                                            <p:tav tm="0">
                                              <p:val>
                                                <p:strVal val="#ppt_x"/>
                                              </p:val>
                                            </p:tav>
                                            <p:tav tm="100000">
                                              <p:val>
                                                <p:strVal val="#ppt_x"/>
                                              </p:val>
                                            </p:tav>
                                          </p:tavLst>
                                        </p:anim>
                                        <p:anim calcmode="lin" valueType="num" p14:bounceEnd="80000">
                                          <p:cBhvr additive="base">
                                            <p:cTn id="24" dur="2500" fill="hold"/>
                                            <p:tgtEl>
                                              <p:spTgt spid="21"/>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14:presetBounceEnd="80000">
                                      <p:stCondLst>
                                        <p:cond delay="100"/>
                                      </p:stCondLst>
                                      <p:childTnLst>
                                        <p:set>
                                          <p:cBhvr>
                                            <p:cTn id="26" dur="1" fill="hold">
                                              <p:stCondLst>
                                                <p:cond delay="0"/>
                                              </p:stCondLst>
                                            </p:cTn>
                                            <p:tgtEl>
                                              <p:spTgt spid="23"/>
                                            </p:tgtEl>
                                            <p:attrNameLst>
                                              <p:attrName>style.visibility</p:attrName>
                                            </p:attrNameLst>
                                          </p:cBhvr>
                                          <p:to>
                                            <p:strVal val="visible"/>
                                          </p:to>
                                        </p:set>
                                        <p:anim calcmode="lin" valueType="num" p14:bounceEnd="80000">
                                          <p:cBhvr additive="base">
                                            <p:cTn id="27" dur="2500" fill="hold"/>
                                            <p:tgtEl>
                                              <p:spTgt spid="23"/>
                                            </p:tgtEl>
                                            <p:attrNameLst>
                                              <p:attrName>ppt_x</p:attrName>
                                            </p:attrNameLst>
                                          </p:cBhvr>
                                          <p:tavLst>
                                            <p:tav tm="0">
                                              <p:val>
                                                <p:strVal val="#ppt_x"/>
                                              </p:val>
                                            </p:tav>
                                            <p:tav tm="100000">
                                              <p:val>
                                                <p:strVal val="#ppt_x"/>
                                              </p:val>
                                            </p:tav>
                                          </p:tavLst>
                                        </p:anim>
                                        <p:anim calcmode="lin" valueType="num" p14:bounceEnd="80000">
                                          <p:cBhvr additive="base">
                                            <p:cTn id="28" dur="2500" fill="hold"/>
                                            <p:tgtEl>
                                              <p:spTgt spid="23"/>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14:presetBounceEnd="80000">
                                      <p:stCondLst>
                                        <p:cond delay="100"/>
                                      </p:stCondLst>
                                      <p:childTnLst>
                                        <p:set>
                                          <p:cBhvr>
                                            <p:cTn id="30" dur="1" fill="hold">
                                              <p:stCondLst>
                                                <p:cond delay="0"/>
                                              </p:stCondLst>
                                            </p:cTn>
                                            <p:tgtEl>
                                              <p:spTgt spid="24"/>
                                            </p:tgtEl>
                                            <p:attrNameLst>
                                              <p:attrName>style.visibility</p:attrName>
                                            </p:attrNameLst>
                                          </p:cBhvr>
                                          <p:to>
                                            <p:strVal val="visible"/>
                                          </p:to>
                                        </p:set>
                                        <p:anim calcmode="lin" valueType="num" p14:bounceEnd="80000">
                                          <p:cBhvr additive="base">
                                            <p:cTn id="31" dur="2500" fill="hold"/>
                                            <p:tgtEl>
                                              <p:spTgt spid="24"/>
                                            </p:tgtEl>
                                            <p:attrNameLst>
                                              <p:attrName>ppt_x</p:attrName>
                                            </p:attrNameLst>
                                          </p:cBhvr>
                                          <p:tavLst>
                                            <p:tav tm="0">
                                              <p:val>
                                                <p:strVal val="#ppt_x"/>
                                              </p:val>
                                            </p:tav>
                                            <p:tav tm="100000">
                                              <p:val>
                                                <p:strVal val="#ppt_x"/>
                                              </p:val>
                                            </p:tav>
                                          </p:tavLst>
                                        </p:anim>
                                        <p:anim calcmode="lin" valueType="num" p14:bounceEnd="80000">
                                          <p:cBhvr additive="base">
                                            <p:cTn id="32" dur="2500" fill="hold"/>
                                            <p:tgtEl>
                                              <p:spTgt spid="24"/>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14:presetBounceEnd="80000">
                                      <p:stCondLst>
                                        <p:cond delay="100"/>
                                      </p:stCondLst>
                                      <p:childTnLst>
                                        <p:set>
                                          <p:cBhvr>
                                            <p:cTn id="34" dur="1" fill="hold">
                                              <p:stCondLst>
                                                <p:cond delay="0"/>
                                              </p:stCondLst>
                                            </p:cTn>
                                            <p:tgtEl>
                                              <p:spTgt spid="28"/>
                                            </p:tgtEl>
                                            <p:attrNameLst>
                                              <p:attrName>style.visibility</p:attrName>
                                            </p:attrNameLst>
                                          </p:cBhvr>
                                          <p:to>
                                            <p:strVal val="visible"/>
                                          </p:to>
                                        </p:set>
                                        <p:anim calcmode="lin" valueType="num" p14:bounceEnd="80000">
                                          <p:cBhvr additive="base">
                                            <p:cTn id="35" dur="2500" fill="hold"/>
                                            <p:tgtEl>
                                              <p:spTgt spid="28"/>
                                            </p:tgtEl>
                                            <p:attrNameLst>
                                              <p:attrName>ppt_x</p:attrName>
                                            </p:attrNameLst>
                                          </p:cBhvr>
                                          <p:tavLst>
                                            <p:tav tm="0">
                                              <p:val>
                                                <p:strVal val="#ppt_x"/>
                                              </p:val>
                                            </p:tav>
                                            <p:tav tm="100000">
                                              <p:val>
                                                <p:strVal val="#ppt_x"/>
                                              </p:val>
                                            </p:tav>
                                          </p:tavLst>
                                        </p:anim>
                                        <p:anim calcmode="lin" valueType="num" p14:bounceEnd="80000">
                                          <p:cBhvr additive="base">
                                            <p:cTn id="36" dur="2500" fill="hold"/>
                                            <p:tgtEl>
                                              <p:spTgt spid="28"/>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14:presetBounceEnd="80000">
                                      <p:stCondLst>
                                        <p:cond delay="200"/>
                                      </p:stCondLst>
                                      <p:childTnLst>
                                        <p:set>
                                          <p:cBhvr>
                                            <p:cTn id="38" dur="1" fill="hold">
                                              <p:stCondLst>
                                                <p:cond delay="0"/>
                                              </p:stCondLst>
                                            </p:cTn>
                                            <p:tgtEl>
                                              <p:spTgt spid="40"/>
                                            </p:tgtEl>
                                            <p:attrNameLst>
                                              <p:attrName>style.visibility</p:attrName>
                                            </p:attrNameLst>
                                          </p:cBhvr>
                                          <p:to>
                                            <p:strVal val="visible"/>
                                          </p:to>
                                        </p:set>
                                        <p:anim calcmode="lin" valueType="num" p14:bounceEnd="80000">
                                          <p:cBhvr additive="base">
                                            <p:cTn id="39" dur="2500" fill="hold"/>
                                            <p:tgtEl>
                                              <p:spTgt spid="40"/>
                                            </p:tgtEl>
                                            <p:attrNameLst>
                                              <p:attrName>ppt_x</p:attrName>
                                            </p:attrNameLst>
                                          </p:cBhvr>
                                          <p:tavLst>
                                            <p:tav tm="0">
                                              <p:val>
                                                <p:strVal val="#ppt_x"/>
                                              </p:val>
                                            </p:tav>
                                            <p:tav tm="100000">
                                              <p:val>
                                                <p:strVal val="#ppt_x"/>
                                              </p:val>
                                            </p:tav>
                                          </p:tavLst>
                                        </p:anim>
                                        <p:anim calcmode="lin" valueType="num" p14:bounceEnd="80000">
                                          <p:cBhvr additive="base">
                                            <p:cTn id="40" dur="2500" fill="hold"/>
                                            <p:tgtEl>
                                              <p:spTgt spid="40"/>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14:presetBounceEnd="80000">
                                      <p:stCondLst>
                                        <p:cond delay="200"/>
                                      </p:stCondLst>
                                      <p:childTnLst>
                                        <p:set>
                                          <p:cBhvr>
                                            <p:cTn id="42" dur="1" fill="hold">
                                              <p:stCondLst>
                                                <p:cond delay="0"/>
                                              </p:stCondLst>
                                            </p:cTn>
                                            <p:tgtEl>
                                              <p:spTgt spid="42"/>
                                            </p:tgtEl>
                                            <p:attrNameLst>
                                              <p:attrName>style.visibility</p:attrName>
                                            </p:attrNameLst>
                                          </p:cBhvr>
                                          <p:to>
                                            <p:strVal val="visible"/>
                                          </p:to>
                                        </p:set>
                                        <p:anim calcmode="lin" valueType="num" p14:bounceEnd="80000">
                                          <p:cBhvr additive="base">
                                            <p:cTn id="43" dur="2500" fill="hold"/>
                                            <p:tgtEl>
                                              <p:spTgt spid="42"/>
                                            </p:tgtEl>
                                            <p:attrNameLst>
                                              <p:attrName>ppt_x</p:attrName>
                                            </p:attrNameLst>
                                          </p:cBhvr>
                                          <p:tavLst>
                                            <p:tav tm="0">
                                              <p:val>
                                                <p:strVal val="#ppt_x"/>
                                              </p:val>
                                            </p:tav>
                                            <p:tav tm="100000">
                                              <p:val>
                                                <p:strVal val="#ppt_x"/>
                                              </p:val>
                                            </p:tav>
                                          </p:tavLst>
                                        </p:anim>
                                        <p:anim calcmode="lin" valueType="num" p14:bounceEnd="80000">
                                          <p:cBhvr additive="base">
                                            <p:cTn id="44" dur="2500" fill="hold"/>
                                            <p:tgtEl>
                                              <p:spTgt spid="42"/>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14:presetBounceEnd="80000">
                                      <p:stCondLst>
                                        <p:cond delay="200"/>
                                      </p:stCondLst>
                                      <p:childTnLst>
                                        <p:set>
                                          <p:cBhvr>
                                            <p:cTn id="46" dur="1" fill="hold">
                                              <p:stCondLst>
                                                <p:cond delay="0"/>
                                              </p:stCondLst>
                                            </p:cTn>
                                            <p:tgtEl>
                                              <p:spTgt spid="43"/>
                                            </p:tgtEl>
                                            <p:attrNameLst>
                                              <p:attrName>style.visibility</p:attrName>
                                            </p:attrNameLst>
                                          </p:cBhvr>
                                          <p:to>
                                            <p:strVal val="visible"/>
                                          </p:to>
                                        </p:set>
                                        <p:anim calcmode="lin" valueType="num" p14:bounceEnd="80000">
                                          <p:cBhvr additive="base">
                                            <p:cTn id="47" dur="2500" fill="hold"/>
                                            <p:tgtEl>
                                              <p:spTgt spid="43"/>
                                            </p:tgtEl>
                                            <p:attrNameLst>
                                              <p:attrName>ppt_x</p:attrName>
                                            </p:attrNameLst>
                                          </p:cBhvr>
                                          <p:tavLst>
                                            <p:tav tm="0">
                                              <p:val>
                                                <p:strVal val="#ppt_x"/>
                                              </p:val>
                                            </p:tav>
                                            <p:tav tm="100000">
                                              <p:val>
                                                <p:strVal val="#ppt_x"/>
                                              </p:val>
                                            </p:tav>
                                          </p:tavLst>
                                        </p:anim>
                                        <p:anim calcmode="lin" valueType="num" p14:bounceEnd="80000">
                                          <p:cBhvr additive="base">
                                            <p:cTn id="48" dur="2500" fill="hold"/>
                                            <p:tgtEl>
                                              <p:spTgt spid="43"/>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14:presetBounceEnd="80000">
                                      <p:stCondLst>
                                        <p:cond delay="200"/>
                                      </p:stCondLst>
                                      <p:childTnLst>
                                        <p:set>
                                          <p:cBhvr>
                                            <p:cTn id="50" dur="1" fill="hold">
                                              <p:stCondLst>
                                                <p:cond delay="0"/>
                                              </p:stCondLst>
                                            </p:cTn>
                                            <p:tgtEl>
                                              <p:spTgt spid="44"/>
                                            </p:tgtEl>
                                            <p:attrNameLst>
                                              <p:attrName>style.visibility</p:attrName>
                                            </p:attrNameLst>
                                          </p:cBhvr>
                                          <p:to>
                                            <p:strVal val="visible"/>
                                          </p:to>
                                        </p:set>
                                        <p:anim calcmode="lin" valueType="num" p14:bounceEnd="80000">
                                          <p:cBhvr additive="base">
                                            <p:cTn id="51" dur="2500" fill="hold"/>
                                            <p:tgtEl>
                                              <p:spTgt spid="44"/>
                                            </p:tgtEl>
                                            <p:attrNameLst>
                                              <p:attrName>ppt_x</p:attrName>
                                            </p:attrNameLst>
                                          </p:cBhvr>
                                          <p:tavLst>
                                            <p:tav tm="0">
                                              <p:val>
                                                <p:strVal val="#ppt_x"/>
                                              </p:val>
                                            </p:tav>
                                            <p:tav tm="100000">
                                              <p:val>
                                                <p:strVal val="#ppt_x"/>
                                              </p:val>
                                            </p:tav>
                                          </p:tavLst>
                                        </p:anim>
                                        <p:anim calcmode="lin" valueType="num" p14:bounceEnd="80000">
                                          <p:cBhvr additive="base">
                                            <p:cTn id="52" dur="2500" fill="hold"/>
                                            <p:tgtEl>
                                              <p:spTgt spid="44"/>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14:presetBounceEnd="80000">
                                      <p:stCondLst>
                                        <p:cond delay="300"/>
                                      </p:stCondLst>
                                      <p:childTnLst>
                                        <p:set>
                                          <p:cBhvr>
                                            <p:cTn id="54" dur="1" fill="hold">
                                              <p:stCondLst>
                                                <p:cond delay="0"/>
                                              </p:stCondLst>
                                            </p:cTn>
                                            <p:tgtEl>
                                              <p:spTgt spid="32"/>
                                            </p:tgtEl>
                                            <p:attrNameLst>
                                              <p:attrName>style.visibility</p:attrName>
                                            </p:attrNameLst>
                                          </p:cBhvr>
                                          <p:to>
                                            <p:strVal val="visible"/>
                                          </p:to>
                                        </p:set>
                                        <p:anim calcmode="lin" valueType="num" p14:bounceEnd="80000">
                                          <p:cBhvr additive="base">
                                            <p:cTn id="55" dur="2500" fill="hold"/>
                                            <p:tgtEl>
                                              <p:spTgt spid="32"/>
                                            </p:tgtEl>
                                            <p:attrNameLst>
                                              <p:attrName>ppt_x</p:attrName>
                                            </p:attrNameLst>
                                          </p:cBhvr>
                                          <p:tavLst>
                                            <p:tav tm="0">
                                              <p:val>
                                                <p:strVal val="#ppt_x"/>
                                              </p:val>
                                            </p:tav>
                                            <p:tav tm="100000">
                                              <p:val>
                                                <p:strVal val="#ppt_x"/>
                                              </p:val>
                                            </p:tav>
                                          </p:tavLst>
                                        </p:anim>
                                        <p:anim calcmode="lin" valueType="num" p14:bounceEnd="80000">
                                          <p:cBhvr additive="base">
                                            <p:cTn id="56" dur="2500" fill="hold"/>
                                            <p:tgtEl>
                                              <p:spTgt spid="32"/>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14:presetBounceEnd="80000">
                                      <p:stCondLst>
                                        <p:cond delay="300"/>
                                      </p:stCondLst>
                                      <p:childTnLst>
                                        <p:set>
                                          <p:cBhvr>
                                            <p:cTn id="58" dur="1" fill="hold">
                                              <p:stCondLst>
                                                <p:cond delay="0"/>
                                              </p:stCondLst>
                                            </p:cTn>
                                            <p:tgtEl>
                                              <p:spTgt spid="34"/>
                                            </p:tgtEl>
                                            <p:attrNameLst>
                                              <p:attrName>style.visibility</p:attrName>
                                            </p:attrNameLst>
                                          </p:cBhvr>
                                          <p:to>
                                            <p:strVal val="visible"/>
                                          </p:to>
                                        </p:set>
                                        <p:anim calcmode="lin" valueType="num" p14:bounceEnd="80000">
                                          <p:cBhvr additive="base">
                                            <p:cTn id="59" dur="2500" fill="hold"/>
                                            <p:tgtEl>
                                              <p:spTgt spid="34"/>
                                            </p:tgtEl>
                                            <p:attrNameLst>
                                              <p:attrName>ppt_x</p:attrName>
                                            </p:attrNameLst>
                                          </p:cBhvr>
                                          <p:tavLst>
                                            <p:tav tm="0">
                                              <p:val>
                                                <p:strVal val="#ppt_x"/>
                                              </p:val>
                                            </p:tav>
                                            <p:tav tm="100000">
                                              <p:val>
                                                <p:strVal val="#ppt_x"/>
                                              </p:val>
                                            </p:tav>
                                          </p:tavLst>
                                        </p:anim>
                                        <p:anim calcmode="lin" valueType="num" p14:bounceEnd="80000">
                                          <p:cBhvr additive="base">
                                            <p:cTn id="60" dur="2500" fill="hold"/>
                                            <p:tgtEl>
                                              <p:spTgt spid="34"/>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14:presetBounceEnd="80000">
                                      <p:stCondLst>
                                        <p:cond delay="300"/>
                                      </p:stCondLst>
                                      <p:childTnLst>
                                        <p:set>
                                          <p:cBhvr>
                                            <p:cTn id="62" dur="1" fill="hold">
                                              <p:stCondLst>
                                                <p:cond delay="0"/>
                                              </p:stCondLst>
                                            </p:cTn>
                                            <p:tgtEl>
                                              <p:spTgt spid="35"/>
                                            </p:tgtEl>
                                            <p:attrNameLst>
                                              <p:attrName>style.visibility</p:attrName>
                                            </p:attrNameLst>
                                          </p:cBhvr>
                                          <p:to>
                                            <p:strVal val="visible"/>
                                          </p:to>
                                        </p:set>
                                        <p:anim calcmode="lin" valueType="num" p14:bounceEnd="80000">
                                          <p:cBhvr additive="base">
                                            <p:cTn id="63" dur="2500" fill="hold"/>
                                            <p:tgtEl>
                                              <p:spTgt spid="35"/>
                                            </p:tgtEl>
                                            <p:attrNameLst>
                                              <p:attrName>ppt_x</p:attrName>
                                            </p:attrNameLst>
                                          </p:cBhvr>
                                          <p:tavLst>
                                            <p:tav tm="0">
                                              <p:val>
                                                <p:strVal val="#ppt_x"/>
                                              </p:val>
                                            </p:tav>
                                            <p:tav tm="100000">
                                              <p:val>
                                                <p:strVal val="#ppt_x"/>
                                              </p:val>
                                            </p:tav>
                                          </p:tavLst>
                                        </p:anim>
                                        <p:anim calcmode="lin" valueType="num" p14:bounceEnd="80000">
                                          <p:cBhvr additive="base">
                                            <p:cTn id="64" dur="2500" fill="hold"/>
                                            <p:tgtEl>
                                              <p:spTgt spid="35"/>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14:presetBounceEnd="80000">
                                      <p:stCondLst>
                                        <p:cond delay="300"/>
                                      </p:stCondLst>
                                      <p:childTnLst>
                                        <p:set>
                                          <p:cBhvr>
                                            <p:cTn id="66" dur="1" fill="hold">
                                              <p:stCondLst>
                                                <p:cond delay="0"/>
                                              </p:stCondLst>
                                            </p:cTn>
                                            <p:tgtEl>
                                              <p:spTgt spid="36"/>
                                            </p:tgtEl>
                                            <p:attrNameLst>
                                              <p:attrName>style.visibility</p:attrName>
                                            </p:attrNameLst>
                                          </p:cBhvr>
                                          <p:to>
                                            <p:strVal val="visible"/>
                                          </p:to>
                                        </p:set>
                                        <p:anim calcmode="lin" valueType="num" p14:bounceEnd="80000">
                                          <p:cBhvr additive="base">
                                            <p:cTn id="67" dur="2500" fill="hold"/>
                                            <p:tgtEl>
                                              <p:spTgt spid="36"/>
                                            </p:tgtEl>
                                            <p:attrNameLst>
                                              <p:attrName>ppt_x</p:attrName>
                                            </p:attrNameLst>
                                          </p:cBhvr>
                                          <p:tavLst>
                                            <p:tav tm="0">
                                              <p:val>
                                                <p:strVal val="#ppt_x"/>
                                              </p:val>
                                            </p:tav>
                                            <p:tav tm="100000">
                                              <p:val>
                                                <p:strVal val="#ppt_x"/>
                                              </p:val>
                                            </p:tav>
                                          </p:tavLst>
                                        </p:anim>
                                        <p:anim calcmode="lin" valueType="num" p14:bounceEnd="80000">
                                          <p:cBhvr additive="base">
                                            <p:cTn id="68" dur="2500" fill="hold"/>
                                            <p:tgtEl>
                                              <p:spTgt spid="36"/>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14:presetBounceEnd="80000">
                                      <p:stCondLst>
                                        <p:cond delay="400"/>
                                      </p:stCondLst>
                                      <p:childTnLst>
                                        <p:set>
                                          <p:cBhvr>
                                            <p:cTn id="70" dur="1" fill="hold">
                                              <p:stCondLst>
                                                <p:cond delay="0"/>
                                              </p:stCondLst>
                                            </p:cTn>
                                            <p:tgtEl>
                                              <p:spTgt spid="48"/>
                                            </p:tgtEl>
                                            <p:attrNameLst>
                                              <p:attrName>style.visibility</p:attrName>
                                            </p:attrNameLst>
                                          </p:cBhvr>
                                          <p:to>
                                            <p:strVal val="visible"/>
                                          </p:to>
                                        </p:set>
                                        <p:anim calcmode="lin" valueType="num" p14:bounceEnd="80000">
                                          <p:cBhvr additive="base">
                                            <p:cTn id="71" dur="2500" fill="hold"/>
                                            <p:tgtEl>
                                              <p:spTgt spid="48"/>
                                            </p:tgtEl>
                                            <p:attrNameLst>
                                              <p:attrName>ppt_x</p:attrName>
                                            </p:attrNameLst>
                                          </p:cBhvr>
                                          <p:tavLst>
                                            <p:tav tm="0">
                                              <p:val>
                                                <p:strVal val="#ppt_x"/>
                                              </p:val>
                                            </p:tav>
                                            <p:tav tm="100000">
                                              <p:val>
                                                <p:strVal val="#ppt_x"/>
                                              </p:val>
                                            </p:tav>
                                          </p:tavLst>
                                        </p:anim>
                                        <p:anim calcmode="lin" valueType="num" p14:bounceEnd="80000">
                                          <p:cBhvr additive="base">
                                            <p:cTn id="72" dur="2500" fill="hold"/>
                                            <p:tgtEl>
                                              <p:spTgt spid="48"/>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14:presetBounceEnd="80000">
                                      <p:stCondLst>
                                        <p:cond delay="400"/>
                                      </p:stCondLst>
                                      <p:childTnLst>
                                        <p:set>
                                          <p:cBhvr>
                                            <p:cTn id="74" dur="1" fill="hold">
                                              <p:stCondLst>
                                                <p:cond delay="0"/>
                                              </p:stCondLst>
                                            </p:cTn>
                                            <p:tgtEl>
                                              <p:spTgt spid="50"/>
                                            </p:tgtEl>
                                            <p:attrNameLst>
                                              <p:attrName>style.visibility</p:attrName>
                                            </p:attrNameLst>
                                          </p:cBhvr>
                                          <p:to>
                                            <p:strVal val="visible"/>
                                          </p:to>
                                        </p:set>
                                        <p:anim calcmode="lin" valueType="num" p14:bounceEnd="80000">
                                          <p:cBhvr additive="base">
                                            <p:cTn id="75" dur="2500" fill="hold"/>
                                            <p:tgtEl>
                                              <p:spTgt spid="50"/>
                                            </p:tgtEl>
                                            <p:attrNameLst>
                                              <p:attrName>ppt_x</p:attrName>
                                            </p:attrNameLst>
                                          </p:cBhvr>
                                          <p:tavLst>
                                            <p:tav tm="0">
                                              <p:val>
                                                <p:strVal val="#ppt_x"/>
                                              </p:val>
                                            </p:tav>
                                            <p:tav tm="100000">
                                              <p:val>
                                                <p:strVal val="#ppt_x"/>
                                              </p:val>
                                            </p:tav>
                                          </p:tavLst>
                                        </p:anim>
                                        <p:anim calcmode="lin" valueType="num" p14:bounceEnd="80000">
                                          <p:cBhvr additive="base">
                                            <p:cTn id="76" dur="2500" fill="hold"/>
                                            <p:tgtEl>
                                              <p:spTgt spid="50"/>
                                            </p:tgtEl>
                                            <p:attrNameLst>
                                              <p:attrName>ppt_y</p:attrName>
                                            </p:attrNameLst>
                                          </p:cBhvr>
                                          <p:tavLst>
                                            <p:tav tm="0">
                                              <p:val>
                                                <p:strVal val="1+#ppt_h/2"/>
                                              </p:val>
                                            </p:tav>
                                            <p:tav tm="100000">
                                              <p:val>
                                                <p:strVal val="#ppt_y"/>
                                              </p:val>
                                            </p:tav>
                                          </p:tavLst>
                                        </p:anim>
                                      </p:childTnLst>
                                    </p:cTn>
                                  </p:par>
                                  <p:par>
                                    <p:cTn id="77" presetID="2" presetClass="entr" presetSubtype="4" fill="hold" grpId="0" nodeType="withEffect" p14:presetBounceEnd="80000">
                                      <p:stCondLst>
                                        <p:cond delay="400"/>
                                      </p:stCondLst>
                                      <p:childTnLst>
                                        <p:set>
                                          <p:cBhvr>
                                            <p:cTn id="78" dur="1" fill="hold">
                                              <p:stCondLst>
                                                <p:cond delay="0"/>
                                              </p:stCondLst>
                                            </p:cTn>
                                            <p:tgtEl>
                                              <p:spTgt spid="51"/>
                                            </p:tgtEl>
                                            <p:attrNameLst>
                                              <p:attrName>style.visibility</p:attrName>
                                            </p:attrNameLst>
                                          </p:cBhvr>
                                          <p:to>
                                            <p:strVal val="visible"/>
                                          </p:to>
                                        </p:set>
                                        <p:anim calcmode="lin" valueType="num" p14:bounceEnd="80000">
                                          <p:cBhvr additive="base">
                                            <p:cTn id="79" dur="2500" fill="hold"/>
                                            <p:tgtEl>
                                              <p:spTgt spid="51"/>
                                            </p:tgtEl>
                                            <p:attrNameLst>
                                              <p:attrName>ppt_x</p:attrName>
                                            </p:attrNameLst>
                                          </p:cBhvr>
                                          <p:tavLst>
                                            <p:tav tm="0">
                                              <p:val>
                                                <p:strVal val="#ppt_x"/>
                                              </p:val>
                                            </p:tav>
                                            <p:tav tm="100000">
                                              <p:val>
                                                <p:strVal val="#ppt_x"/>
                                              </p:val>
                                            </p:tav>
                                          </p:tavLst>
                                        </p:anim>
                                        <p:anim calcmode="lin" valueType="num" p14:bounceEnd="80000">
                                          <p:cBhvr additive="base">
                                            <p:cTn id="80" dur="2500" fill="hold"/>
                                            <p:tgtEl>
                                              <p:spTgt spid="51"/>
                                            </p:tgtEl>
                                            <p:attrNameLst>
                                              <p:attrName>ppt_y</p:attrName>
                                            </p:attrNameLst>
                                          </p:cBhvr>
                                          <p:tavLst>
                                            <p:tav tm="0">
                                              <p:val>
                                                <p:strVal val="1+#ppt_h/2"/>
                                              </p:val>
                                            </p:tav>
                                            <p:tav tm="100000">
                                              <p:val>
                                                <p:strVal val="#ppt_y"/>
                                              </p:val>
                                            </p:tav>
                                          </p:tavLst>
                                        </p:anim>
                                      </p:childTnLst>
                                    </p:cTn>
                                  </p:par>
                                  <p:par>
                                    <p:cTn id="81" presetID="2" presetClass="entr" presetSubtype="4" fill="hold" grpId="0" nodeType="withEffect" p14:presetBounceEnd="80000">
                                      <p:stCondLst>
                                        <p:cond delay="400"/>
                                      </p:stCondLst>
                                      <p:childTnLst>
                                        <p:set>
                                          <p:cBhvr>
                                            <p:cTn id="82" dur="1" fill="hold">
                                              <p:stCondLst>
                                                <p:cond delay="0"/>
                                              </p:stCondLst>
                                            </p:cTn>
                                            <p:tgtEl>
                                              <p:spTgt spid="52"/>
                                            </p:tgtEl>
                                            <p:attrNameLst>
                                              <p:attrName>style.visibility</p:attrName>
                                            </p:attrNameLst>
                                          </p:cBhvr>
                                          <p:to>
                                            <p:strVal val="visible"/>
                                          </p:to>
                                        </p:set>
                                        <p:anim calcmode="lin" valueType="num" p14:bounceEnd="80000">
                                          <p:cBhvr additive="base">
                                            <p:cTn id="83" dur="2500" fill="hold"/>
                                            <p:tgtEl>
                                              <p:spTgt spid="52"/>
                                            </p:tgtEl>
                                            <p:attrNameLst>
                                              <p:attrName>ppt_x</p:attrName>
                                            </p:attrNameLst>
                                          </p:cBhvr>
                                          <p:tavLst>
                                            <p:tav tm="0">
                                              <p:val>
                                                <p:strVal val="#ppt_x"/>
                                              </p:val>
                                            </p:tav>
                                            <p:tav tm="100000">
                                              <p:val>
                                                <p:strVal val="#ppt_x"/>
                                              </p:val>
                                            </p:tav>
                                          </p:tavLst>
                                        </p:anim>
                                        <p:anim calcmode="lin" valueType="num" p14:bounceEnd="80000">
                                          <p:cBhvr additive="base">
                                            <p:cTn id="84" dur="2500" fill="hold"/>
                                            <p:tgtEl>
                                              <p:spTgt spid="5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1" grpId="0" animBg="1"/>
          <p:bldP spid="12" grpId="0" animBg="1"/>
          <p:bldP spid="13" grpId="0" animBg="1"/>
          <p:bldP spid="21" grpId="0"/>
          <p:bldP spid="23" grpId="0" animBg="1"/>
          <p:bldP spid="24" grpId="0" animBg="1"/>
          <p:bldP spid="28" grpId="0" animBg="1"/>
          <p:bldP spid="32" grpId="0"/>
          <p:bldP spid="34" grpId="0" animBg="1"/>
          <p:bldP spid="35" grpId="0" animBg="1"/>
          <p:bldP spid="36" grpId="0" animBg="1"/>
          <p:bldP spid="40" grpId="0"/>
          <p:bldP spid="42" grpId="0" animBg="1"/>
          <p:bldP spid="43" grpId="0" animBg="1"/>
          <p:bldP spid="44" grpId="0" animBg="1"/>
          <p:bldP spid="48" grpId="0"/>
          <p:bldP spid="50" grpId="0" animBg="1"/>
          <p:bldP spid="51" grpId="0" animBg="1"/>
          <p:bldP spid="52"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0" fill="hold"/>
                                            <p:tgtEl>
                                              <p:spTgt spid="2"/>
                                            </p:tgtEl>
                                            <p:attrNameLst>
                                              <p:attrName>ppt_x</p:attrName>
                                            </p:attrNameLst>
                                          </p:cBhvr>
                                          <p:tavLst>
                                            <p:tav tm="0">
                                              <p:val>
                                                <p:strVal val="#ppt_x"/>
                                              </p:val>
                                            </p:tav>
                                            <p:tav tm="100000">
                                              <p:val>
                                                <p:strVal val="#ppt_x"/>
                                              </p:val>
                                            </p:tav>
                                          </p:tavLst>
                                        </p:anim>
                                        <p:anim calcmode="lin" valueType="num">
                                          <p:cBhvr additive="base">
                                            <p:cTn id="8" dur="25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2500" fill="hold"/>
                                            <p:tgtEl>
                                              <p:spTgt spid="11"/>
                                            </p:tgtEl>
                                            <p:attrNameLst>
                                              <p:attrName>ppt_x</p:attrName>
                                            </p:attrNameLst>
                                          </p:cBhvr>
                                          <p:tavLst>
                                            <p:tav tm="0">
                                              <p:val>
                                                <p:strVal val="#ppt_x"/>
                                              </p:val>
                                            </p:tav>
                                            <p:tav tm="100000">
                                              <p:val>
                                                <p:strVal val="#ppt_x"/>
                                              </p:val>
                                            </p:tav>
                                          </p:tavLst>
                                        </p:anim>
                                        <p:anim calcmode="lin" valueType="num">
                                          <p:cBhvr additive="base">
                                            <p:cTn id="12" dur="2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2500" fill="hold"/>
                                            <p:tgtEl>
                                              <p:spTgt spid="12"/>
                                            </p:tgtEl>
                                            <p:attrNameLst>
                                              <p:attrName>ppt_x</p:attrName>
                                            </p:attrNameLst>
                                          </p:cBhvr>
                                          <p:tavLst>
                                            <p:tav tm="0">
                                              <p:val>
                                                <p:strVal val="#ppt_x"/>
                                              </p:val>
                                            </p:tav>
                                            <p:tav tm="100000">
                                              <p:val>
                                                <p:strVal val="#ppt_x"/>
                                              </p:val>
                                            </p:tav>
                                          </p:tavLst>
                                        </p:anim>
                                        <p:anim calcmode="lin" valueType="num">
                                          <p:cBhvr additive="base">
                                            <p:cTn id="16" dur="2500" fill="hold"/>
                                            <p:tgtEl>
                                              <p:spTgt spid="12"/>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2500" fill="hold"/>
                                            <p:tgtEl>
                                              <p:spTgt spid="13"/>
                                            </p:tgtEl>
                                            <p:attrNameLst>
                                              <p:attrName>ppt_x</p:attrName>
                                            </p:attrNameLst>
                                          </p:cBhvr>
                                          <p:tavLst>
                                            <p:tav tm="0">
                                              <p:val>
                                                <p:strVal val="#ppt_x"/>
                                              </p:val>
                                            </p:tav>
                                            <p:tav tm="100000">
                                              <p:val>
                                                <p:strVal val="#ppt_x"/>
                                              </p:val>
                                            </p:tav>
                                          </p:tavLst>
                                        </p:anim>
                                        <p:anim calcmode="lin" valueType="num">
                                          <p:cBhvr additive="base">
                                            <p:cTn id="20" dur="2500" fill="hold"/>
                                            <p:tgtEl>
                                              <p:spTgt spid="13"/>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100"/>
                                      </p:stCondLst>
                                      <p:childTnLst>
                                        <p:set>
                                          <p:cBhvr>
                                            <p:cTn id="22" dur="1" fill="hold">
                                              <p:stCondLst>
                                                <p:cond delay="0"/>
                                              </p:stCondLst>
                                            </p:cTn>
                                            <p:tgtEl>
                                              <p:spTgt spid="21"/>
                                            </p:tgtEl>
                                            <p:attrNameLst>
                                              <p:attrName>style.visibility</p:attrName>
                                            </p:attrNameLst>
                                          </p:cBhvr>
                                          <p:to>
                                            <p:strVal val="visible"/>
                                          </p:to>
                                        </p:set>
                                        <p:anim calcmode="lin" valueType="num">
                                          <p:cBhvr additive="base">
                                            <p:cTn id="23" dur="2500" fill="hold"/>
                                            <p:tgtEl>
                                              <p:spTgt spid="21"/>
                                            </p:tgtEl>
                                            <p:attrNameLst>
                                              <p:attrName>ppt_x</p:attrName>
                                            </p:attrNameLst>
                                          </p:cBhvr>
                                          <p:tavLst>
                                            <p:tav tm="0">
                                              <p:val>
                                                <p:strVal val="#ppt_x"/>
                                              </p:val>
                                            </p:tav>
                                            <p:tav tm="100000">
                                              <p:val>
                                                <p:strVal val="#ppt_x"/>
                                              </p:val>
                                            </p:tav>
                                          </p:tavLst>
                                        </p:anim>
                                        <p:anim calcmode="lin" valueType="num">
                                          <p:cBhvr additive="base">
                                            <p:cTn id="24" dur="2500" fill="hold"/>
                                            <p:tgtEl>
                                              <p:spTgt spid="21"/>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100"/>
                                      </p:stCondLst>
                                      <p:childTnLst>
                                        <p:set>
                                          <p:cBhvr>
                                            <p:cTn id="26" dur="1" fill="hold">
                                              <p:stCondLst>
                                                <p:cond delay="0"/>
                                              </p:stCondLst>
                                            </p:cTn>
                                            <p:tgtEl>
                                              <p:spTgt spid="23"/>
                                            </p:tgtEl>
                                            <p:attrNameLst>
                                              <p:attrName>style.visibility</p:attrName>
                                            </p:attrNameLst>
                                          </p:cBhvr>
                                          <p:to>
                                            <p:strVal val="visible"/>
                                          </p:to>
                                        </p:set>
                                        <p:anim calcmode="lin" valueType="num">
                                          <p:cBhvr additive="base">
                                            <p:cTn id="27" dur="2500" fill="hold"/>
                                            <p:tgtEl>
                                              <p:spTgt spid="23"/>
                                            </p:tgtEl>
                                            <p:attrNameLst>
                                              <p:attrName>ppt_x</p:attrName>
                                            </p:attrNameLst>
                                          </p:cBhvr>
                                          <p:tavLst>
                                            <p:tav tm="0">
                                              <p:val>
                                                <p:strVal val="#ppt_x"/>
                                              </p:val>
                                            </p:tav>
                                            <p:tav tm="100000">
                                              <p:val>
                                                <p:strVal val="#ppt_x"/>
                                              </p:val>
                                            </p:tav>
                                          </p:tavLst>
                                        </p:anim>
                                        <p:anim calcmode="lin" valueType="num">
                                          <p:cBhvr additive="base">
                                            <p:cTn id="28" dur="2500" fill="hold"/>
                                            <p:tgtEl>
                                              <p:spTgt spid="23"/>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100"/>
                                      </p:stCondLst>
                                      <p:childTnLst>
                                        <p:set>
                                          <p:cBhvr>
                                            <p:cTn id="30" dur="1" fill="hold">
                                              <p:stCondLst>
                                                <p:cond delay="0"/>
                                              </p:stCondLst>
                                            </p:cTn>
                                            <p:tgtEl>
                                              <p:spTgt spid="24"/>
                                            </p:tgtEl>
                                            <p:attrNameLst>
                                              <p:attrName>style.visibility</p:attrName>
                                            </p:attrNameLst>
                                          </p:cBhvr>
                                          <p:to>
                                            <p:strVal val="visible"/>
                                          </p:to>
                                        </p:set>
                                        <p:anim calcmode="lin" valueType="num">
                                          <p:cBhvr additive="base">
                                            <p:cTn id="31" dur="2500" fill="hold"/>
                                            <p:tgtEl>
                                              <p:spTgt spid="24"/>
                                            </p:tgtEl>
                                            <p:attrNameLst>
                                              <p:attrName>ppt_x</p:attrName>
                                            </p:attrNameLst>
                                          </p:cBhvr>
                                          <p:tavLst>
                                            <p:tav tm="0">
                                              <p:val>
                                                <p:strVal val="#ppt_x"/>
                                              </p:val>
                                            </p:tav>
                                            <p:tav tm="100000">
                                              <p:val>
                                                <p:strVal val="#ppt_x"/>
                                              </p:val>
                                            </p:tav>
                                          </p:tavLst>
                                        </p:anim>
                                        <p:anim calcmode="lin" valueType="num">
                                          <p:cBhvr additive="base">
                                            <p:cTn id="32" dur="2500" fill="hold"/>
                                            <p:tgtEl>
                                              <p:spTgt spid="24"/>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100"/>
                                      </p:stCondLst>
                                      <p:childTnLst>
                                        <p:set>
                                          <p:cBhvr>
                                            <p:cTn id="34" dur="1" fill="hold">
                                              <p:stCondLst>
                                                <p:cond delay="0"/>
                                              </p:stCondLst>
                                            </p:cTn>
                                            <p:tgtEl>
                                              <p:spTgt spid="28"/>
                                            </p:tgtEl>
                                            <p:attrNameLst>
                                              <p:attrName>style.visibility</p:attrName>
                                            </p:attrNameLst>
                                          </p:cBhvr>
                                          <p:to>
                                            <p:strVal val="visible"/>
                                          </p:to>
                                        </p:set>
                                        <p:anim calcmode="lin" valueType="num">
                                          <p:cBhvr additive="base">
                                            <p:cTn id="35" dur="2500" fill="hold"/>
                                            <p:tgtEl>
                                              <p:spTgt spid="28"/>
                                            </p:tgtEl>
                                            <p:attrNameLst>
                                              <p:attrName>ppt_x</p:attrName>
                                            </p:attrNameLst>
                                          </p:cBhvr>
                                          <p:tavLst>
                                            <p:tav tm="0">
                                              <p:val>
                                                <p:strVal val="#ppt_x"/>
                                              </p:val>
                                            </p:tav>
                                            <p:tav tm="100000">
                                              <p:val>
                                                <p:strVal val="#ppt_x"/>
                                              </p:val>
                                            </p:tav>
                                          </p:tavLst>
                                        </p:anim>
                                        <p:anim calcmode="lin" valueType="num">
                                          <p:cBhvr additive="base">
                                            <p:cTn id="36" dur="2500" fill="hold"/>
                                            <p:tgtEl>
                                              <p:spTgt spid="28"/>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200"/>
                                      </p:stCondLst>
                                      <p:childTnLst>
                                        <p:set>
                                          <p:cBhvr>
                                            <p:cTn id="38" dur="1" fill="hold">
                                              <p:stCondLst>
                                                <p:cond delay="0"/>
                                              </p:stCondLst>
                                            </p:cTn>
                                            <p:tgtEl>
                                              <p:spTgt spid="40"/>
                                            </p:tgtEl>
                                            <p:attrNameLst>
                                              <p:attrName>style.visibility</p:attrName>
                                            </p:attrNameLst>
                                          </p:cBhvr>
                                          <p:to>
                                            <p:strVal val="visible"/>
                                          </p:to>
                                        </p:set>
                                        <p:anim calcmode="lin" valueType="num">
                                          <p:cBhvr additive="base">
                                            <p:cTn id="39" dur="2500" fill="hold"/>
                                            <p:tgtEl>
                                              <p:spTgt spid="40"/>
                                            </p:tgtEl>
                                            <p:attrNameLst>
                                              <p:attrName>ppt_x</p:attrName>
                                            </p:attrNameLst>
                                          </p:cBhvr>
                                          <p:tavLst>
                                            <p:tav tm="0">
                                              <p:val>
                                                <p:strVal val="#ppt_x"/>
                                              </p:val>
                                            </p:tav>
                                            <p:tav tm="100000">
                                              <p:val>
                                                <p:strVal val="#ppt_x"/>
                                              </p:val>
                                            </p:tav>
                                          </p:tavLst>
                                        </p:anim>
                                        <p:anim calcmode="lin" valueType="num">
                                          <p:cBhvr additive="base">
                                            <p:cTn id="40" dur="2500" fill="hold"/>
                                            <p:tgtEl>
                                              <p:spTgt spid="40"/>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200"/>
                                      </p:stCondLst>
                                      <p:childTnLst>
                                        <p:set>
                                          <p:cBhvr>
                                            <p:cTn id="42" dur="1" fill="hold">
                                              <p:stCondLst>
                                                <p:cond delay="0"/>
                                              </p:stCondLst>
                                            </p:cTn>
                                            <p:tgtEl>
                                              <p:spTgt spid="42"/>
                                            </p:tgtEl>
                                            <p:attrNameLst>
                                              <p:attrName>style.visibility</p:attrName>
                                            </p:attrNameLst>
                                          </p:cBhvr>
                                          <p:to>
                                            <p:strVal val="visible"/>
                                          </p:to>
                                        </p:set>
                                        <p:anim calcmode="lin" valueType="num">
                                          <p:cBhvr additive="base">
                                            <p:cTn id="43" dur="2500" fill="hold"/>
                                            <p:tgtEl>
                                              <p:spTgt spid="42"/>
                                            </p:tgtEl>
                                            <p:attrNameLst>
                                              <p:attrName>ppt_x</p:attrName>
                                            </p:attrNameLst>
                                          </p:cBhvr>
                                          <p:tavLst>
                                            <p:tav tm="0">
                                              <p:val>
                                                <p:strVal val="#ppt_x"/>
                                              </p:val>
                                            </p:tav>
                                            <p:tav tm="100000">
                                              <p:val>
                                                <p:strVal val="#ppt_x"/>
                                              </p:val>
                                            </p:tav>
                                          </p:tavLst>
                                        </p:anim>
                                        <p:anim calcmode="lin" valueType="num">
                                          <p:cBhvr additive="base">
                                            <p:cTn id="44" dur="2500" fill="hold"/>
                                            <p:tgtEl>
                                              <p:spTgt spid="42"/>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200"/>
                                      </p:stCondLst>
                                      <p:childTnLst>
                                        <p:set>
                                          <p:cBhvr>
                                            <p:cTn id="46" dur="1" fill="hold">
                                              <p:stCondLst>
                                                <p:cond delay="0"/>
                                              </p:stCondLst>
                                            </p:cTn>
                                            <p:tgtEl>
                                              <p:spTgt spid="43"/>
                                            </p:tgtEl>
                                            <p:attrNameLst>
                                              <p:attrName>style.visibility</p:attrName>
                                            </p:attrNameLst>
                                          </p:cBhvr>
                                          <p:to>
                                            <p:strVal val="visible"/>
                                          </p:to>
                                        </p:set>
                                        <p:anim calcmode="lin" valueType="num">
                                          <p:cBhvr additive="base">
                                            <p:cTn id="47" dur="2500" fill="hold"/>
                                            <p:tgtEl>
                                              <p:spTgt spid="43"/>
                                            </p:tgtEl>
                                            <p:attrNameLst>
                                              <p:attrName>ppt_x</p:attrName>
                                            </p:attrNameLst>
                                          </p:cBhvr>
                                          <p:tavLst>
                                            <p:tav tm="0">
                                              <p:val>
                                                <p:strVal val="#ppt_x"/>
                                              </p:val>
                                            </p:tav>
                                            <p:tav tm="100000">
                                              <p:val>
                                                <p:strVal val="#ppt_x"/>
                                              </p:val>
                                            </p:tav>
                                          </p:tavLst>
                                        </p:anim>
                                        <p:anim calcmode="lin" valueType="num">
                                          <p:cBhvr additive="base">
                                            <p:cTn id="48" dur="2500" fill="hold"/>
                                            <p:tgtEl>
                                              <p:spTgt spid="43"/>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200"/>
                                      </p:stCondLst>
                                      <p:childTnLst>
                                        <p:set>
                                          <p:cBhvr>
                                            <p:cTn id="50" dur="1" fill="hold">
                                              <p:stCondLst>
                                                <p:cond delay="0"/>
                                              </p:stCondLst>
                                            </p:cTn>
                                            <p:tgtEl>
                                              <p:spTgt spid="44"/>
                                            </p:tgtEl>
                                            <p:attrNameLst>
                                              <p:attrName>style.visibility</p:attrName>
                                            </p:attrNameLst>
                                          </p:cBhvr>
                                          <p:to>
                                            <p:strVal val="visible"/>
                                          </p:to>
                                        </p:set>
                                        <p:anim calcmode="lin" valueType="num">
                                          <p:cBhvr additive="base">
                                            <p:cTn id="51" dur="2500" fill="hold"/>
                                            <p:tgtEl>
                                              <p:spTgt spid="44"/>
                                            </p:tgtEl>
                                            <p:attrNameLst>
                                              <p:attrName>ppt_x</p:attrName>
                                            </p:attrNameLst>
                                          </p:cBhvr>
                                          <p:tavLst>
                                            <p:tav tm="0">
                                              <p:val>
                                                <p:strVal val="#ppt_x"/>
                                              </p:val>
                                            </p:tav>
                                            <p:tav tm="100000">
                                              <p:val>
                                                <p:strVal val="#ppt_x"/>
                                              </p:val>
                                            </p:tav>
                                          </p:tavLst>
                                        </p:anim>
                                        <p:anim calcmode="lin" valueType="num">
                                          <p:cBhvr additive="base">
                                            <p:cTn id="52" dur="2500" fill="hold"/>
                                            <p:tgtEl>
                                              <p:spTgt spid="44"/>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300"/>
                                      </p:stCondLst>
                                      <p:childTnLst>
                                        <p:set>
                                          <p:cBhvr>
                                            <p:cTn id="54" dur="1" fill="hold">
                                              <p:stCondLst>
                                                <p:cond delay="0"/>
                                              </p:stCondLst>
                                            </p:cTn>
                                            <p:tgtEl>
                                              <p:spTgt spid="32"/>
                                            </p:tgtEl>
                                            <p:attrNameLst>
                                              <p:attrName>style.visibility</p:attrName>
                                            </p:attrNameLst>
                                          </p:cBhvr>
                                          <p:to>
                                            <p:strVal val="visible"/>
                                          </p:to>
                                        </p:set>
                                        <p:anim calcmode="lin" valueType="num">
                                          <p:cBhvr additive="base">
                                            <p:cTn id="55" dur="2500" fill="hold"/>
                                            <p:tgtEl>
                                              <p:spTgt spid="32"/>
                                            </p:tgtEl>
                                            <p:attrNameLst>
                                              <p:attrName>ppt_x</p:attrName>
                                            </p:attrNameLst>
                                          </p:cBhvr>
                                          <p:tavLst>
                                            <p:tav tm="0">
                                              <p:val>
                                                <p:strVal val="#ppt_x"/>
                                              </p:val>
                                            </p:tav>
                                            <p:tav tm="100000">
                                              <p:val>
                                                <p:strVal val="#ppt_x"/>
                                              </p:val>
                                            </p:tav>
                                          </p:tavLst>
                                        </p:anim>
                                        <p:anim calcmode="lin" valueType="num">
                                          <p:cBhvr additive="base">
                                            <p:cTn id="56" dur="2500" fill="hold"/>
                                            <p:tgtEl>
                                              <p:spTgt spid="32"/>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300"/>
                                      </p:stCondLst>
                                      <p:childTnLst>
                                        <p:set>
                                          <p:cBhvr>
                                            <p:cTn id="58" dur="1" fill="hold">
                                              <p:stCondLst>
                                                <p:cond delay="0"/>
                                              </p:stCondLst>
                                            </p:cTn>
                                            <p:tgtEl>
                                              <p:spTgt spid="34"/>
                                            </p:tgtEl>
                                            <p:attrNameLst>
                                              <p:attrName>style.visibility</p:attrName>
                                            </p:attrNameLst>
                                          </p:cBhvr>
                                          <p:to>
                                            <p:strVal val="visible"/>
                                          </p:to>
                                        </p:set>
                                        <p:anim calcmode="lin" valueType="num">
                                          <p:cBhvr additive="base">
                                            <p:cTn id="59" dur="2500" fill="hold"/>
                                            <p:tgtEl>
                                              <p:spTgt spid="34"/>
                                            </p:tgtEl>
                                            <p:attrNameLst>
                                              <p:attrName>ppt_x</p:attrName>
                                            </p:attrNameLst>
                                          </p:cBhvr>
                                          <p:tavLst>
                                            <p:tav tm="0">
                                              <p:val>
                                                <p:strVal val="#ppt_x"/>
                                              </p:val>
                                            </p:tav>
                                            <p:tav tm="100000">
                                              <p:val>
                                                <p:strVal val="#ppt_x"/>
                                              </p:val>
                                            </p:tav>
                                          </p:tavLst>
                                        </p:anim>
                                        <p:anim calcmode="lin" valueType="num">
                                          <p:cBhvr additive="base">
                                            <p:cTn id="60" dur="2500" fill="hold"/>
                                            <p:tgtEl>
                                              <p:spTgt spid="34"/>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300"/>
                                      </p:stCondLst>
                                      <p:childTnLst>
                                        <p:set>
                                          <p:cBhvr>
                                            <p:cTn id="62" dur="1" fill="hold">
                                              <p:stCondLst>
                                                <p:cond delay="0"/>
                                              </p:stCondLst>
                                            </p:cTn>
                                            <p:tgtEl>
                                              <p:spTgt spid="35"/>
                                            </p:tgtEl>
                                            <p:attrNameLst>
                                              <p:attrName>style.visibility</p:attrName>
                                            </p:attrNameLst>
                                          </p:cBhvr>
                                          <p:to>
                                            <p:strVal val="visible"/>
                                          </p:to>
                                        </p:set>
                                        <p:anim calcmode="lin" valueType="num">
                                          <p:cBhvr additive="base">
                                            <p:cTn id="63" dur="2500" fill="hold"/>
                                            <p:tgtEl>
                                              <p:spTgt spid="35"/>
                                            </p:tgtEl>
                                            <p:attrNameLst>
                                              <p:attrName>ppt_x</p:attrName>
                                            </p:attrNameLst>
                                          </p:cBhvr>
                                          <p:tavLst>
                                            <p:tav tm="0">
                                              <p:val>
                                                <p:strVal val="#ppt_x"/>
                                              </p:val>
                                            </p:tav>
                                            <p:tav tm="100000">
                                              <p:val>
                                                <p:strVal val="#ppt_x"/>
                                              </p:val>
                                            </p:tav>
                                          </p:tavLst>
                                        </p:anim>
                                        <p:anim calcmode="lin" valueType="num">
                                          <p:cBhvr additive="base">
                                            <p:cTn id="64" dur="2500" fill="hold"/>
                                            <p:tgtEl>
                                              <p:spTgt spid="35"/>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300"/>
                                      </p:stCondLst>
                                      <p:childTnLst>
                                        <p:set>
                                          <p:cBhvr>
                                            <p:cTn id="66" dur="1" fill="hold">
                                              <p:stCondLst>
                                                <p:cond delay="0"/>
                                              </p:stCondLst>
                                            </p:cTn>
                                            <p:tgtEl>
                                              <p:spTgt spid="36"/>
                                            </p:tgtEl>
                                            <p:attrNameLst>
                                              <p:attrName>style.visibility</p:attrName>
                                            </p:attrNameLst>
                                          </p:cBhvr>
                                          <p:to>
                                            <p:strVal val="visible"/>
                                          </p:to>
                                        </p:set>
                                        <p:anim calcmode="lin" valueType="num">
                                          <p:cBhvr additive="base">
                                            <p:cTn id="67" dur="2500" fill="hold"/>
                                            <p:tgtEl>
                                              <p:spTgt spid="36"/>
                                            </p:tgtEl>
                                            <p:attrNameLst>
                                              <p:attrName>ppt_x</p:attrName>
                                            </p:attrNameLst>
                                          </p:cBhvr>
                                          <p:tavLst>
                                            <p:tav tm="0">
                                              <p:val>
                                                <p:strVal val="#ppt_x"/>
                                              </p:val>
                                            </p:tav>
                                            <p:tav tm="100000">
                                              <p:val>
                                                <p:strVal val="#ppt_x"/>
                                              </p:val>
                                            </p:tav>
                                          </p:tavLst>
                                        </p:anim>
                                        <p:anim calcmode="lin" valueType="num">
                                          <p:cBhvr additive="base">
                                            <p:cTn id="68" dur="2500" fill="hold"/>
                                            <p:tgtEl>
                                              <p:spTgt spid="36"/>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400"/>
                                      </p:stCondLst>
                                      <p:childTnLst>
                                        <p:set>
                                          <p:cBhvr>
                                            <p:cTn id="70" dur="1" fill="hold">
                                              <p:stCondLst>
                                                <p:cond delay="0"/>
                                              </p:stCondLst>
                                            </p:cTn>
                                            <p:tgtEl>
                                              <p:spTgt spid="48"/>
                                            </p:tgtEl>
                                            <p:attrNameLst>
                                              <p:attrName>style.visibility</p:attrName>
                                            </p:attrNameLst>
                                          </p:cBhvr>
                                          <p:to>
                                            <p:strVal val="visible"/>
                                          </p:to>
                                        </p:set>
                                        <p:anim calcmode="lin" valueType="num">
                                          <p:cBhvr additive="base">
                                            <p:cTn id="71" dur="2500" fill="hold"/>
                                            <p:tgtEl>
                                              <p:spTgt spid="48"/>
                                            </p:tgtEl>
                                            <p:attrNameLst>
                                              <p:attrName>ppt_x</p:attrName>
                                            </p:attrNameLst>
                                          </p:cBhvr>
                                          <p:tavLst>
                                            <p:tav tm="0">
                                              <p:val>
                                                <p:strVal val="#ppt_x"/>
                                              </p:val>
                                            </p:tav>
                                            <p:tav tm="100000">
                                              <p:val>
                                                <p:strVal val="#ppt_x"/>
                                              </p:val>
                                            </p:tav>
                                          </p:tavLst>
                                        </p:anim>
                                        <p:anim calcmode="lin" valueType="num">
                                          <p:cBhvr additive="base">
                                            <p:cTn id="72" dur="2500" fill="hold"/>
                                            <p:tgtEl>
                                              <p:spTgt spid="48"/>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stCondLst>
                                        <p:cond delay="400"/>
                                      </p:stCondLst>
                                      <p:childTnLst>
                                        <p:set>
                                          <p:cBhvr>
                                            <p:cTn id="74" dur="1" fill="hold">
                                              <p:stCondLst>
                                                <p:cond delay="0"/>
                                              </p:stCondLst>
                                            </p:cTn>
                                            <p:tgtEl>
                                              <p:spTgt spid="50"/>
                                            </p:tgtEl>
                                            <p:attrNameLst>
                                              <p:attrName>style.visibility</p:attrName>
                                            </p:attrNameLst>
                                          </p:cBhvr>
                                          <p:to>
                                            <p:strVal val="visible"/>
                                          </p:to>
                                        </p:set>
                                        <p:anim calcmode="lin" valueType="num">
                                          <p:cBhvr additive="base">
                                            <p:cTn id="75" dur="2500" fill="hold"/>
                                            <p:tgtEl>
                                              <p:spTgt spid="50"/>
                                            </p:tgtEl>
                                            <p:attrNameLst>
                                              <p:attrName>ppt_x</p:attrName>
                                            </p:attrNameLst>
                                          </p:cBhvr>
                                          <p:tavLst>
                                            <p:tav tm="0">
                                              <p:val>
                                                <p:strVal val="#ppt_x"/>
                                              </p:val>
                                            </p:tav>
                                            <p:tav tm="100000">
                                              <p:val>
                                                <p:strVal val="#ppt_x"/>
                                              </p:val>
                                            </p:tav>
                                          </p:tavLst>
                                        </p:anim>
                                        <p:anim calcmode="lin" valueType="num">
                                          <p:cBhvr additive="base">
                                            <p:cTn id="76" dur="2500" fill="hold"/>
                                            <p:tgtEl>
                                              <p:spTgt spid="50"/>
                                            </p:tgtEl>
                                            <p:attrNameLst>
                                              <p:attrName>ppt_y</p:attrName>
                                            </p:attrNameLst>
                                          </p:cBhvr>
                                          <p:tavLst>
                                            <p:tav tm="0">
                                              <p:val>
                                                <p:strVal val="1+#ppt_h/2"/>
                                              </p:val>
                                            </p:tav>
                                            <p:tav tm="100000">
                                              <p:val>
                                                <p:strVal val="#ppt_y"/>
                                              </p:val>
                                            </p:tav>
                                          </p:tavLst>
                                        </p:anim>
                                      </p:childTnLst>
                                    </p:cTn>
                                  </p:par>
                                  <p:par>
                                    <p:cTn id="77" presetID="2" presetClass="entr" presetSubtype="4" fill="hold" grpId="0" nodeType="withEffect">
                                      <p:stCondLst>
                                        <p:cond delay="400"/>
                                      </p:stCondLst>
                                      <p:childTnLst>
                                        <p:set>
                                          <p:cBhvr>
                                            <p:cTn id="78" dur="1" fill="hold">
                                              <p:stCondLst>
                                                <p:cond delay="0"/>
                                              </p:stCondLst>
                                            </p:cTn>
                                            <p:tgtEl>
                                              <p:spTgt spid="51"/>
                                            </p:tgtEl>
                                            <p:attrNameLst>
                                              <p:attrName>style.visibility</p:attrName>
                                            </p:attrNameLst>
                                          </p:cBhvr>
                                          <p:to>
                                            <p:strVal val="visible"/>
                                          </p:to>
                                        </p:set>
                                        <p:anim calcmode="lin" valueType="num">
                                          <p:cBhvr additive="base">
                                            <p:cTn id="79" dur="2500" fill="hold"/>
                                            <p:tgtEl>
                                              <p:spTgt spid="51"/>
                                            </p:tgtEl>
                                            <p:attrNameLst>
                                              <p:attrName>ppt_x</p:attrName>
                                            </p:attrNameLst>
                                          </p:cBhvr>
                                          <p:tavLst>
                                            <p:tav tm="0">
                                              <p:val>
                                                <p:strVal val="#ppt_x"/>
                                              </p:val>
                                            </p:tav>
                                            <p:tav tm="100000">
                                              <p:val>
                                                <p:strVal val="#ppt_x"/>
                                              </p:val>
                                            </p:tav>
                                          </p:tavLst>
                                        </p:anim>
                                        <p:anim calcmode="lin" valueType="num">
                                          <p:cBhvr additive="base">
                                            <p:cTn id="80" dur="2500" fill="hold"/>
                                            <p:tgtEl>
                                              <p:spTgt spid="51"/>
                                            </p:tgtEl>
                                            <p:attrNameLst>
                                              <p:attrName>ppt_y</p:attrName>
                                            </p:attrNameLst>
                                          </p:cBhvr>
                                          <p:tavLst>
                                            <p:tav tm="0">
                                              <p:val>
                                                <p:strVal val="1+#ppt_h/2"/>
                                              </p:val>
                                            </p:tav>
                                            <p:tav tm="100000">
                                              <p:val>
                                                <p:strVal val="#ppt_y"/>
                                              </p:val>
                                            </p:tav>
                                          </p:tavLst>
                                        </p:anim>
                                      </p:childTnLst>
                                    </p:cTn>
                                  </p:par>
                                  <p:par>
                                    <p:cTn id="81" presetID="2" presetClass="entr" presetSubtype="4" fill="hold" grpId="0" nodeType="withEffect">
                                      <p:stCondLst>
                                        <p:cond delay="400"/>
                                      </p:stCondLst>
                                      <p:childTnLst>
                                        <p:set>
                                          <p:cBhvr>
                                            <p:cTn id="82" dur="1" fill="hold">
                                              <p:stCondLst>
                                                <p:cond delay="0"/>
                                              </p:stCondLst>
                                            </p:cTn>
                                            <p:tgtEl>
                                              <p:spTgt spid="52"/>
                                            </p:tgtEl>
                                            <p:attrNameLst>
                                              <p:attrName>style.visibility</p:attrName>
                                            </p:attrNameLst>
                                          </p:cBhvr>
                                          <p:to>
                                            <p:strVal val="visible"/>
                                          </p:to>
                                        </p:set>
                                        <p:anim calcmode="lin" valueType="num">
                                          <p:cBhvr additive="base">
                                            <p:cTn id="83" dur="2500" fill="hold"/>
                                            <p:tgtEl>
                                              <p:spTgt spid="52"/>
                                            </p:tgtEl>
                                            <p:attrNameLst>
                                              <p:attrName>ppt_x</p:attrName>
                                            </p:attrNameLst>
                                          </p:cBhvr>
                                          <p:tavLst>
                                            <p:tav tm="0">
                                              <p:val>
                                                <p:strVal val="#ppt_x"/>
                                              </p:val>
                                            </p:tav>
                                            <p:tav tm="100000">
                                              <p:val>
                                                <p:strVal val="#ppt_x"/>
                                              </p:val>
                                            </p:tav>
                                          </p:tavLst>
                                        </p:anim>
                                        <p:anim calcmode="lin" valueType="num">
                                          <p:cBhvr additive="base">
                                            <p:cTn id="84" dur="2500" fill="hold"/>
                                            <p:tgtEl>
                                              <p:spTgt spid="5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1" grpId="0" animBg="1"/>
          <p:bldP spid="12" grpId="0" animBg="1"/>
          <p:bldP spid="13" grpId="0" animBg="1"/>
          <p:bldP spid="21" grpId="0"/>
          <p:bldP spid="23" grpId="0" animBg="1"/>
          <p:bldP spid="24" grpId="0" animBg="1"/>
          <p:bldP spid="28" grpId="0" animBg="1"/>
          <p:bldP spid="32" grpId="0"/>
          <p:bldP spid="34" grpId="0" animBg="1"/>
          <p:bldP spid="35" grpId="0" animBg="1"/>
          <p:bldP spid="36" grpId="0" animBg="1"/>
          <p:bldP spid="40" grpId="0"/>
          <p:bldP spid="42" grpId="0" animBg="1"/>
          <p:bldP spid="43" grpId="0" animBg="1"/>
          <p:bldP spid="44" grpId="0" animBg="1"/>
          <p:bldP spid="48" grpId="0"/>
          <p:bldP spid="50" grpId="0" animBg="1"/>
          <p:bldP spid="51" grpId="0" animBg="1"/>
          <p:bldP spid="52" grpId="0" animBg="1"/>
        </p:bldLst>
      </p:timing>
    </mc:Fallback>
  </mc:AlternateContent>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42A6B78F-943F-4595-8E5D-6D6087F378E3}"/>
              </a:ext>
            </a:extLst>
          </p:cNvPr>
          <p:cNvSpPr>
            <a:spLocks noGrp="1"/>
          </p:cNvSpPr>
          <p:nvPr>
            <p:ph type="pic" sz="quarter" idx="13"/>
          </p:nvPr>
        </p:nvSpPr>
        <p:spPr/>
      </p:sp>
      <p:sp>
        <p:nvSpPr>
          <p:cNvPr id="25" name="TextBox 24">
            <a:extLst>
              <a:ext uri="{FF2B5EF4-FFF2-40B4-BE49-F238E27FC236}">
                <a16:creationId xmlns:a16="http://schemas.microsoft.com/office/drawing/2014/main" id="{7D48D7CD-93E9-4831-A70A-E93B8327491C}"/>
              </a:ext>
            </a:extLst>
          </p:cNvPr>
          <p:cNvSpPr txBox="1"/>
          <p:nvPr/>
        </p:nvSpPr>
        <p:spPr>
          <a:xfrm>
            <a:off x="4201139" y="10332634"/>
            <a:ext cx="7680620" cy="738664"/>
          </a:xfrm>
          <a:prstGeom prst="rect">
            <a:avLst/>
          </a:prstGeom>
          <a:noFill/>
        </p:spPr>
        <p:txBody>
          <a:bodyPr wrap="square" rtlCol="0">
            <a:spAutoFit/>
          </a:bodyPr>
          <a:lstStyle/>
          <a:p>
            <a:pPr algn="l"/>
            <a:r>
              <a:rPr lang="en-US" sz="2400" b="1">
                <a:solidFill>
                  <a:srgbClr val="FFFFFF"/>
                </a:solidFill>
              </a:rPr>
              <a:t>Photo Description</a:t>
            </a:r>
          </a:p>
          <a:p>
            <a:r>
              <a:rPr lang="en-US">
                <a:solidFill>
                  <a:srgbClr val="FFFFFF"/>
                </a:solidFill>
              </a:rPr>
              <a:t>Mauris maximus ex nisl, id molestie est volutpat pretium.</a:t>
            </a:r>
          </a:p>
        </p:txBody>
      </p:sp>
      <p:sp>
        <p:nvSpPr>
          <p:cNvPr id="3" name="Rectangle: Top Corners Rounded 2">
            <a:extLst>
              <a:ext uri="{FF2B5EF4-FFF2-40B4-BE49-F238E27FC236}">
                <a16:creationId xmlns:a16="http://schemas.microsoft.com/office/drawing/2014/main" id="{DBB44FE1-328F-4ED0-A825-CFEE4265368E}"/>
              </a:ext>
            </a:extLst>
          </p:cNvPr>
          <p:cNvSpPr/>
          <p:nvPr/>
        </p:nvSpPr>
        <p:spPr>
          <a:xfrm rot="5400000" flipH="1">
            <a:off x="11790709" y="2494033"/>
            <a:ext cx="9533687" cy="8727931"/>
          </a:xfrm>
          <a:prstGeom prst="round2SameRect">
            <a:avLst>
              <a:gd name="adj1" fmla="val 2879"/>
              <a:gd name="adj2" fmla="val 0"/>
            </a:avLst>
          </a:prstGeom>
          <a:solidFill>
            <a:schemeClr val="accent2">
              <a:alpha val="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TextBox 12">
            <a:extLst>
              <a:ext uri="{FF2B5EF4-FFF2-40B4-BE49-F238E27FC236}">
                <a16:creationId xmlns:a16="http://schemas.microsoft.com/office/drawing/2014/main" id="{9DE941D0-7BD8-407F-A26A-0BBE882D4321}"/>
              </a:ext>
            </a:extLst>
          </p:cNvPr>
          <p:cNvSpPr txBox="1"/>
          <p:nvPr/>
        </p:nvSpPr>
        <p:spPr>
          <a:xfrm>
            <a:off x="12979729" y="2760593"/>
            <a:ext cx="5050575" cy="1754326"/>
          </a:xfrm>
          <a:prstGeom prst="rect">
            <a:avLst/>
          </a:prstGeom>
          <a:noFill/>
        </p:spPr>
        <p:txBody>
          <a:bodyPr wrap="square" rtlCol="0">
            <a:spAutoFit/>
          </a:bodyPr>
          <a:lstStyle/>
          <a:p>
            <a:r>
              <a:rPr lang="en-US" sz="3600" b="1">
                <a:solidFill>
                  <a:schemeClr val="accent3"/>
                </a:solidFill>
                <a:latin typeface="+mj-lt"/>
              </a:rPr>
              <a:t>Creating inspiring </a:t>
            </a:r>
          </a:p>
          <a:p>
            <a:r>
              <a:rPr lang="en-US" sz="3600" b="1">
                <a:solidFill>
                  <a:schemeClr val="accent3"/>
                </a:solidFill>
                <a:latin typeface="+mj-lt"/>
              </a:rPr>
              <a:t>ideas and building brands</a:t>
            </a:r>
          </a:p>
        </p:txBody>
      </p:sp>
      <p:sp>
        <p:nvSpPr>
          <p:cNvPr id="14" name="TextBox 13">
            <a:extLst>
              <a:ext uri="{FF2B5EF4-FFF2-40B4-BE49-F238E27FC236}">
                <a16:creationId xmlns:a16="http://schemas.microsoft.com/office/drawing/2014/main" id="{9CEA8D9F-C65C-46D1-AD51-15759F48D04B}"/>
              </a:ext>
            </a:extLst>
          </p:cNvPr>
          <p:cNvSpPr txBox="1"/>
          <p:nvPr/>
        </p:nvSpPr>
        <p:spPr>
          <a:xfrm>
            <a:off x="12992792" y="4911584"/>
            <a:ext cx="6699466" cy="1477328"/>
          </a:xfrm>
          <a:prstGeom prst="rect">
            <a:avLst/>
          </a:prstGeom>
          <a:noFill/>
        </p:spPr>
        <p:txBody>
          <a:bodyPr wrap="square" rtlCol="0">
            <a:spAutoFit/>
          </a:bodyPr>
          <a:lstStyle/>
          <a:p>
            <a:r>
              <a:rPr lang="en-US"/>
              <a:t>Nullam sem ex, viverra vel ullamcorper et, laoreet sit amet lorem. Suspendisse eget semper ex. Phasellus nec semper tellus. Curabitur purus eros, volutpat interdum congue a, euismod at metus. Ut blandit dolor non porta elementum. Sed vitae dignissim libero, id rutrum est. Maecenas justo erat, porta sit amet nisi quis, lobortis varius est.</a:t>
            </a:r>
          </a:p>
        </p:txBody>
      </p:sp>
      <p:sp>
        <p:nvSpPr>
          <p:cNvPr id="15" name="Oval 14">
            <a:extLst>
              <a:ext uri="{FF2B5EF4-FFF2-40B4-BE49-F238E27FC236}">
                <a16:creationId xmlns:a16="http://schemas.microsoft.com/office/drawing/2014/main" id="{22F07DC4-6BEB-4F93-B099-8CE2D5206FDC}"/>
              </a:ext>
            </a:extLst>
          </p:cNvPr>
          <p:cNvSpPr/>
          <p:nvPr/>
        </p:nvSpPr>
        <p:spPr>
          <a:xfrm rot="10800000" flipV="1">
            <a:off x="13770805" y="7145038"/>
            <a:ext cx="562046" cy="562046"/>
          </a:xfrm>
          <a:prstGeom prst="ellipse">
            <a:avLst/>
          </a:prstGeom>
          <a:gradFill flip="none" rotWithShape="1">
            <a:gsLst>
              <a:gs pos="0">
                <a:schemeClr val="accent3"/>
              </a:gs>
              <a:gs pos="100000">
                <a:schemeClr val="accent4"/>
              </a:gs>
            </a:gsLst>
            <a:path path="circle">
              <a:fillToRect l="100000" t="100000"/>
            </a:path>
            <a:tileRect r="-100000" b="-100000"/>
          </a:gradFill>
          <a:ln w="50800">
            <a:noFill/>
          </a:ln>
          <a:effectLst>
            <a:outerShdw blurRad="1016000" algn="tl" rotWithShape="0">
              <a:schemeClr val="accent3">
                <a:alpha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chemeClr val="tx1"/>
                </a:solidFill>
                <a:effectLst/>
                <a:uLnTx/>
                <a:uFillTx/>
                <a:latin typeface="Designball-edu-01" pitchFamily="2" charset="0"/>
                <a:ea typeface="Open Sans" panose="020B0606030504020204" pitchFamily="34" charset="0"/>
                <a:cs typeface="Open Sans" panose="020B0606030504020204" pitchFamily="34" charset="0"/>
              </a:rPr>
              <a:t>G</a:t>
            </a:r>
          </a:p>
        </p:txBody>
      </p:sp>
      <p:sp>
        <p:nvSpPr>
          <p:cNvPr id="16" name="Oval 15">
            <a:extLst>
              <a:ext uri="{FF2B5EF4-FFF2-40B4-BE49-F238E27FC236}">
                <a16:creationId xmlns:a16="http://schemas.microsoft.com/office/drawing/2014/main" id="{5B7776F2-23CE-46D9-ABB5-AFEED42065EA}"/>
              </a:ext>
            </a:extLst>
          </p:cNvPr>
          <p:cNvSpPr/>
          <p:nvPr/>
        </p:nvSpPr>
        <p:spPr>
          <a:xfrm rot="10800000" flipV="1">
            <a:off x="13770803" y="9254754"/>
            <a:ext cx="562046" cy="562046"/>
          </a:xfrm>
          <a:prstGeom prst="ellipse">
            <a:avLst/>
          </a:prstGeom>
          <a:gradFill flip="none" rotWithShape="1">
            <a:gsLst>
              <a:gs pos="0">
                <a:schemeClr val="accent3"/>
              </a:gs>
              <a:gs pos="100000">
                <a:schemeClr val="accent4"/>
              </a:gs>
            </a:gsLst>
            <a:path path="circle">
              <a:fillToRect l="100000" t="100000"/>
            </a:path>
            <a:tileRect r="-100000" b="-100000"/>
          </a:gradFill>
          <a:ln w="50800">
            <a:noFill/>
          </a:ln>
          <a:effectLst>
            <a:outerShdw blurRad="1016000" algn="tl" rotWithShape="0">
              <a:schemeClr val="accent3">
                <a:alpha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600" b="0" i="0" u="none" strike="noStrike" kern="1200" cap="none" spc="0" normalizeH="0" baseline="0" noProof="0">
                <a:ln>
                  <a:noFill/>
                </a:ln>
                <a:solidFill>
                  <a:schemeClr val="tx1"/>
                </a:solidFill>
                <a:effectLst/>
                <a:uLnTx/>
                <a:uFillTx/>
                <a:latin typeface="Designball-Electronic-Device-01" pitchFamily="2" charset="0"/>
                <a:ea typeface="Open Sans" panose="020B0606030504020204" pitchFamily="34" charset="0"/>
                <a:cs typeface="Open Sans" panose="020B0606030504020204" pitchFamily="34" charset="0"/>
              </a:rPr>
              <a:t>U</a:t>
            </a:r>
          </a:p>
        </p:txBody>
      </p:sp>
      <p:sp>
        <p:nvSpPr>
          <p:cNvPr id="18" name="Oval 17">
            <a:extLst>
              <a:ext uri="{FF2B5EF4-FFF2-40B4-BE49-F238E27FC236}">
                <a16:creationId xmlns:a16="http://schemas.microsoft.com/office/drawing/2014/main" id="{0365990E-6A8D-44A3-8500-B441C78A84A7}"/>
              </a:ext>
            </a:extLst>
          </p:cNvPr>
          <p:cNvSpPr/>
          <p:nvPr/>
        </p:nvSpPr>
        <p:spPr>
          <a:xfrm rot="10800000" flipV="1">
            <a:off x="13090727" y="8128152"/>
            <a:ext cx="680076" cy="680076"/>
          </a:xfrm>
          <a:prstGeom prst="ellipse">
            <a:avLst/>
          </a:prstGeom>
          <a:gradFill flip="none" rotWithShape="1">
            <a:gsLst>
              <a:gs pos="0">
                <a:schemeClr val="accent3"/>
              </a:gs>
              <a:gs pos="100000">
                <a:schemeClr val="accent4"/>
              </a:gs>
            </a:gsLst>
            <a:path path="circle">
              <a:fillToRect l="100000" t="100000"/>
            </a:path>
            <a:tileRect r="-100000" b="-100000"/>
          </a:gradFill>
          <a:ln w="50800">
            <a:noFill/>
          </a:ln>
          <a:effectLst>
            <a:outerShdw blurRad="1016000" algn="tl" rotWithShape="0">
              <a:schemeClr val="accent3">
                <a:alpha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chemeClr val="tx1"/>
                </a:solidFill>
                <a:effectLst/>
                <a:uLnTx/>
                <a:uFillTx/>
                <a:latin typeface="Designball-Electronic-Device-01" pitchFamily="2" charset="0"/>
                <a:ea typeface="Open Sans" panose="020B0606030504020204" pitchFamily="34" charset="0"/>
                <a:cs typeface="Open Sans" panose="020B0606030504020204" pitchFamily="34" charset="0"/>
              </a:rPr>
              <a:t>L</a:t>
            </a:r>
          </a:p>
        </p:txBody>
      </p:sp>
      <p:sp>
        <p:nvSpPr>
          <p:cNvPr id="19" name="Rectangle 18">
            <a:extLst>
              <a:ext uri="{FF2B5EF4-FFF2-40B4-BE49-F238E27FC236}">
                <a16:creationId xmlns:a16="http://schemas.microsoft.com/office/drawing/2014/main" id="{C65F0945-522C-420F-90B7-E3BF12C4260D}"/>
              </a:ext>
            </a:extLst>
          </p:cNvPr>
          <p:cNvSpPr/>
          <p:nvPr/>
        </p:nvSpPr>
        <p:spPr>
          <a:xfrm>
            <a:off x="14678109" y="7059626"/>
            <a:ext cx="3631896" cy="667555"/>
          </a:xfrm>
          <a:prstGeom prst="rect">
            <a:avLst/>
          </a:prstGeom>
        </p:spPr>
        <p:txBody>
          <a:bodyPr wrap="square" anchor="ctr">
            <a:spAutoFit/>
          </a:bodyPr>
          <a:lstStyle/>
          <a:p>
            <a:pPr marL="0" marR="0" lvl="0" indent="0" defTabSz="457200" rtl="0" eaLnBrk="1" fontAlgn="auto" latinLnBrk="0" hangingPunct="1">
              <a:lnSpc>
                <a:spcPct val="89000"/>
              </a:lnSpc>
              <a:spcBef>
                <a:spcPts val="0"/>
              </a:spcBef>
              <a:spcAft>
                <a:spcPts val="0"/>
              </a:spcAft>
              <a:buClrTx/>
              <a:buSzTx/>
              <a:buFontTx/>
              <a:buNone/>
              <a:tabLst/>
              <a:defRPr/>
            </a:pPr>
            <a:r>
              <a:rPr kumimoji="0" lang="en-US" sz="2400" b="1" i="0" u="none" strike="noStrike" kern="1200" cap="none" spc="0" normalizeH="0" baseline="0" noProof="0">
                <a:ln>
                  <a:noFill/>
                </a:ln>
                <a:solidFill>
                  <a:schemeClr val="tx1">
                    <a:alpha val="72000"/>
                  </a:schemeClr>
                </a:solidFill>
                <a:effectLst/>
                <a:uLnTx/>
                <a:uFillTx/>
                <a:latin typeface="Calibri"/>
                <a:ea typeface="+mn-ea"/>
                <a:cs typeface="+mn-cs"/>
              </a:rPr>
              <a:t>Option one</a:t>
            </a:r>
          </a:p>
          <a:p>
            <a:pPr marL="0" marR="0" lvl="0" indent="0"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alpha val="72000"/>
                  </a:schemeClr>
                </a:solidFill>
                <a:effectLst/>
                <a:uLnTx/>
                <a:uFillTx/>
                <a:latin typeface="Calibri"/>
                <a:ea typeface="+mn-ea"/>
                <a:cs typeface="+mn-cs"/>
              </a:rPr>
              <a:t>Donec ornare rutrum neque.</a:t>
            </a:r>
          </a:p>
        </p:txBody>
      </p:sp>
      <p:sp>
        <p:nvSpPr>
          <p:cNvPr id="21" name="Rectangle 20">
            <a:extLst>
              <a:ext uri="{FF2B5EF4-FFF2-40B4-BE49-F238E27FC236}">
                <a16:creationId xmlns:a16="http://schemas.microsoft.com/office/drawing/2014/main" id="{CF320557-3A02-412A-A2BD-DB234048588E}"/>
              </a:ext>
            </a:extLst>
          </p:cNvPr>
          <p:cNvSpPr/>
          <p:nvPr/>
        </p:nvSpPr>
        <p:spPr>
          <a:xfrm>
            <a:off x="14107812" y="8064440"/>
            <a:ext cx="3631896" cy="914096"/>
          </a:xfrm>
          <a:prstGeom prst="rect">
            <a:avLst/>
          </a:prstGeom>
        </p:spPr>
        <p:txBody>
          <a:bodyPr wrap="square" anchor="ctr">
            <a:spAutoFit/>
          </a:bodyPr>
          <a:lstStyle/>
          <a:p>
            <a:pPr marL="0" marR="0" lvl="0" indent="0" defTabSz="457200" rtl="0" eaLnBrk="1" fontAlgn="auto" latinLnBrk="0" hangingPunct="1">
              <a:lnSpc>
                <a:spcPct val="89000"/>
              </a:lnSpc>
              <a:spcBef>
                <a:spcPts val="0"/>
              </a:spcBef>
              <a:spcAft>
                <a:spcPts val="0"/>
              </a:spcAft>
              <a:buClrTx/>
              <a:buSzTx/>
              <a:buFontTx/>
              <a:buNone/>
              <a:tabLst/>
              <a:defRPr/>
            </a:pPr>
            <a:r>
              <a:rPr kumimoji="0" lang="en-US" sz="4000" b="1" i="0" u="none" strike="noStrike" kern="1200" cap="none" spc="0" normalizeH="0" baseline="0" noProof="0">
                <a:ln>
                  <a:noFill/>
                </a:ln>
                <a:solidFill>
                  <a:schemeClr val="tx1">
                    <a:alpha val="72000"/>
                  </a:schemeClr>
                </a:solidFill>
                <a:effectLst/>
                <a:uLnTx/>
                <a:uFillTx/>
                <a:latin typeface="Calibri"/>
                <a:ea typeface="+mn-ea"/>
                <a:cs typeface="+mn-cs"/>
              </a:rPr>
              <a:t>Machine</a:t>
            </a:r>
            <a:endParaRPr kumimoji="0" lang="en-US" sz="2400" b="1" i="0" u="none" strike="noStrike" kern="1200" cap="none" spc="0" normalizeH="0" baseline="0" noProof="0">
              <a:ln>
                <a:noFill/>
              </a:ln>
              <a:solidFill>
                <a:schemeClr val="tx1">
                  <a:alpha val="72000"/>
                </a:schemeClr>
              </a:solidFill>
              <a:effectLst/>
              <a:uLnTx/>
              <a:uFillTx/>
              <a:latin typeface="Calibri"/>
              <a:ea typeface="+mn-ea"/>
              <a:cs typeface="+mn-cs"/>
            </a:endParaRPr>
          </a:p>
          <a:p>
            <a:pPr marL="0" marR="0" lvl="0" indent="0" defTabSz="457200" rtl="0" eaLnBrk="1" fontAlgn="auto" latinLnBrk="0" hangingPunct="1">
              <a:lnSpc>
                <a:spcPct val="89000"/>
              </a:lnSpc>
              <a:spcBef>
                <a:spcPts val="0"/>
              </a:spcBef>
              <a:spcAft>
                <a:spcPts val="0"/>
              </a:spcAft>
              <a:buClrTx/>
              <a:buSzTx/>
              <a:buFontTx/>
              <a:buNone/>
              <a:tabLst/>
              <a:defRPr/>
            </a:pPr>
            <a:r>
              <a:rPr kumimoji="0" lang="en-US" sz="2000" b="0" i="0" u="none" strike="noStrike" kern="1200" cap="none" spc="0" normalizeH="0" baseline="0" noProof="0">
                <a:ln>
                  <a:noFill/>
                </a:ln>
                <a:solidFill>
                  <a:schemeClr val="tx1">
                    <a:alpha val="72000"/>
                  </a:schemeClr>
                </a:solidFill>
                <a:effectLst/>
                <a:uLnTx/>
                <a:uFillTx/>
                <a:latin typeface="Calibri"/>
                <a:ea typeface="+mn-ea"/>
                <a:cs typeface="+mn-cs"/>
              </a:rPr>
              <a:t>Donec ornare rutrum neque sit</a:t>
            </a:r>
          </a:p>
        </p:txBody>
      </p:sp>
      <p:sp>
        <p:nvSpPr>
          <p:cNvPr id="23" name="Rectangle 22">
            <a:extLst>
              <a:ext uri="{FF2B5EF4-FFF2-40B4-BE49-F238E27FC236}">
                <a16:creationId xmlns:a16="http://schemas.microsoft.com/office/drawing/2014/main" id="{46A7C77E-81B5-4EDD-A8BA-4E1C4D2005B7}"/>
              </a:ext>
            </a:extLst>
          </p:cNvPr>
          <p:cNvSpPr/>
          <p:nvPr/>
        </p:nvSpPr>
        <p:spPr>
          <a:xfrm>
            <a:off x="14678109" y="9185169"/>
            <a:ext cx="3631896" cy="667555"/>
          </a:xfrm>
          <a:prstGeom prst="rect">
            <a:avLst/>
          </a:prstGeom>
        </p:spPr>
        <p:txBody>
          <a:bodyPr wrap="square" anchor="ctr">
            <a:spAutoFit/>
          </a:bodyPr>
          <a:lstStyle/>
          <a:p>
            <a:pPr marL="0" marR="0" lvl="0" indent="0" defTabSz="457200" rtl="0" eaLnBrk="1" fontAlgn="auto" latinLnBrk="0" hangingPunct="1">
              <a:lnSpc>
                <a:spcPct val="89000"/>
              </a:lnSpc>
              <a:spcBef>
                <a:spcPts val="0"/>
              </a:spcBef>
              <a:spcAft>
                <a:spcPts val="0"/>
              </a:spcAft>
              <a:buClrTx/>
              <a:buSzTx/>
              <a:buFontTx/>
              <a:buNone/>
              <a:tabLst/>
              <a:defRPr/>
            </a:pPr>
            <a:r>
              <a:rPr kumimoji="0" lang="en-US" sz="2400" b="1" i="0" u="none" strike="noStrike" kern="1200" cap="none" spc="0" normalizeH="0" baseline="0" noProof="0">
                <a:ln>
                  <a:noFill/>
                </a:ln>
                <a:solidFill>
                  <a:schemeClr val="tx1">
                    <a:alpha val="72000"/>
                  </a:schemeClr>
                </a:solidFill>
                <a:effectLst/>
                <a:uLnTx/>
                <a:uFillTx/>
                <a:latin typeface="Calibri"/>
                <a:ea typeface="+mn-ea"/>
                <a:cs typeface="+mn-cs"/>
              </a:rPr>
              <a:t>Option one</a:t>
            </a:r>
          </a:p>
          <a:p>
            <a:pPr marL="0" marR="0" lvl="0" indent="0"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alpha val="72000"/>
                  </a:schemeClr>
                </a:solidFill>
                <a:effectLst/>
                <a:uLnTx/>
                <a:uFillTx/>
                <a:latin typeface="Calibri"/>
                <a:ea typeface="+mn-ea"/>
                <a:cs typeface="+mn-cs"/>
              </a:rPr>
              <a:t>Donec ornare rutrum neque.</a:t>
            </a:r>
          </a:p>
        </p:txBody>
      </p:sp>
      <p:sp>
        <p:nvSpPr>
          <p:cNvPr id="24" name="TextBox 23">
            <a:extLst>
              <a:ext uri="{FF2B5EF4-FFF2-40B4-BE49-F238E27FC236}">
                <a16:creationId xmlns:a16="http://schemas.microsoft.com/office/drawing/2014/main" id="{0E2C4FBF-54BC-4E06-97D9-DB5210211697}"/>
              </a:ext>
            </a:extLst>
          </p:cNvPr>
          <p:cNvSpPr txBox="1"/>
          <p:nvPr/>
        </p:nvSpPr>
        <p:spPr>
          <a:xfrm>
            <a:off x="13090726" y="10504425"/>
            <a:ext cx="1350988" cy="432792"/>
          </a:xfrm>
          <a:prstGeom prst="roundRect">
            <a:avLst>
              <a:gd name="adj" fmla="val 50000"/>
            </a:avLst>
          </a:prstGeom>
          <a:solidFill>
            <a:srgbClr val="E0E4F4"/>
          </a:solidFill>
        </p:spPr>
        <p:txBody>
          <a:bodyPr wrap="square" rtlCol="0" anchor="ctr">
            <a:spAutoFit/>
          </a:bodyPr>
          <a:lstStyle/>
          <a:p>
            <a:pPr algn="ctr"/>
            <a:r>
              <a:rPr lang="en-US" sz="1400">
                <a:solidFill>
                  <a:schemeClr val="tx1">
                    <a:lumMod val="50000"/>
                    <a:lumOff val="50000"/>
                  </a:schemeClr>
                </a:solidFill>
              </a:rPr>
              <a:t>Learn More</a:t>
            </a:r>
          </a:p>
        </p:txBody>
      </p:sp>
      <p:sp>
        <p:nvSpPr>
          <p:cNvPr id="17" name="Rectangle: Rounded Corners 16">
            <a:extLst>
              <a:ext uri="{FF2B5EF4-FFF2-40B4-BE49-F238E27FC236}">
                <a16:creationId xmlns:a16="http://schemas.microsoft.com/office/drawing/2014/main" id="{D5C37E72-7A5D-46C9-8DD1-528E22F6C6C3}"/>
              </a:ext>
            </a:extLst>
          </p:cNvPr>
          <p:cNvSpPr/>
          <p:nvPr/>
        </p:nvSpPr>
        <p:spPr>
          <a:xfrm>
            <a:off x="6224496" y="14150568"/>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2">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Tree>
    <p:extLst>
      <p:ext uri="{BB962C8B-B14F-4D97-AF65-F5344CB8AC3E}">
        <p14:creationId xmlns:p14="http://schemas.microsoft.com/office/powerpoint/2010/main" val="1454893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additive="base">
                                        <p:cTn id="7" dur="1800" fill="hold"/>
                                        <p:tgtEl>
                                          <p:spTgt spid="13"/>
                                        </p:tgtEl>
                                        <p:attrNameLst>
                                          <p:attrName>ppt_x</p:attrName>
                                        </p:attrNameLst>
                                      </p:cBhvr>
                                      <p:tavLst>
                                        <p:tav tm="0">
                                          <p:val>
                                            <p:strVal val="1+#ppt_w/2"/>
                                          </p:val>
                                        </p:tav>
                                        <p:tav tm="100000">
                                          <p:val>
                                            <p:strVal val="#ppt_x"/>
                                          </p:val>
                                        </p:tav>
                                      </p:tavLst>
                                    </p:anim>
                                    <p:anim calcmode="lin" valueType="num">
                                      <p:cBhvr additive="base">
                                        <p:cTn id="8" dur="1800" fill="hold"/>
                                        <p:tgtEl>
                                          <p:spTgt spid="13"/>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1800" fill="hold"/>
                                        <p:tgtEl>
                                          <p:spTgt spid="16"/>
                                        </p:tgtEl>
                                        <p:attrNameLst>
                                          <p:attrName>ppt_x</p:attrName>
                                        </p:attrNameLst>
                                      </p:cBhvr>
                                      <p:tavLst>
                                        <p:tav tm="0">
                                          <p:val>
                                            <p:strVal val="1+#ppt_w/2"/>
                                          </p:val>
                                        </p:tav>
                                        <p:tav tm="100000">
                                          <p:val>
                                            <p:strVal val="#ppt_x"/>
                                          </p:val>
                                        </p:tav>
                                      </p:tavLst>
                                    </p:anim>
                                    <p:anim calcmode="lin" valueType="num">
                                      <p:cBhvr additive="base">
                                        <p:cTn id="12" dur="1800" fill="hold"/>
                                        <p:tgtEl>
                                          <p:spTgt spid="16"/>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0"/>
                                  </p:stCondLst>
                                  <p:childTnLst>
                                    <p:set>
                                      <p:cBhvr>
                                        <p:cTn id="14" dur="1" fill="hold">
                                          <p:stCondLst>
                                            <p:cond delay="0"/>
                                          </p:stCondLst>
                                        </p:cTn>
                                        <p:tgtEl>
                                          <p:spTgt spid="18"/>
                                        </p:tgtEl>
                                        <p:attrNameLst>
                                          <p:attrName>style.visibility</p:attrName>
                                        </p:attrNameLst>
                                      </p:cBhvr>
                                      <p:to>
                                        <p:strVal val="visible"/>
                                      </p:to>
                                    </p:set>
                                    <p:anim calcmode="lin" valueType="num">
                                      <p:cBhvr additive="base">
                                        <p:cTn id="15" dur="1800" fill="hold"/>
                                        <p:tgtEl>
                                          <p:spTgt spid="18"/>
                                        </p:tgtEl>
                                        <p:attrNameLst>
                                          <p:attrName>ppt_x</p:attrName>
                                        </p:attrNameLst>
                                      </p:cBhvr>
                                      <p:tavLst>
                                        <p:tav tm="0">
                                          <p:val>
                                            <p:strVal val="1+#ppt_w/2"/>
                                          </p:val>
                                        </p:tav>
                                        <p:tav tm="100000">
                                          <p:val>
                                            <p:strVal val="#ppt_x"/>
                                          </p:val>
                                        </p:tav>
                                      </p:tavLst>
                                    </p:anim>
                                    <p:anim calcmode="lin" valueType="num">
                                      <p:cBhvr additive="base">
                                        <p:cTn id="16" dur="1800" fill="hold"/>
                                        <p:tgtEl>
                                          <p:spTgt spid="18"/>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800" fill="hold"/>
                                        <p:tgtEl>
                                          <p:spTgt spid="15"/>
                                        </p:tgtEl>
                                        <p:attrNameLst>
                                          <p:attrName>ppt_x</p:attrName>
                                        </p:attrNameLst>
                                      </p:cBhvr>
                                      <p:tavLst>
                                        <p:tav tm="0">
                                          <p:val>
                                            <p:strVal val="1+#ppt_w/2"/>
                                          </p:val>
                                        </p:tav>
                                        <p:tav tm="100000">
                                          <p:val>
                                            <p:strVal val="#ppt_x"/>
                                          </p:val>
                                        </p:tav>
                                      </p:tavLst>
                                    </p:anim>
                                    <p:anim calcmode="lin" valueType="num">
                                      <p:cBhvr additive="base">
                                        <p:cTn id="20" dur="1800" fill="hold"/>
                                        <p:tgtEl>
                                          <p:spTgt spid="15"/>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0"/>
                                  </p:stCondLst>
                                  <p:childTnLst>
                                    <p:set>
                                      <p:cBhvr>
                                        <p:cTn id="22" dur="1" fill="hold">
                                          <p:stCondLst>
                                            <p:cond delay="0"/>
                                          </p:stCondLst>
                                        </p:cTn>
                                        <p:tgtEl>
                                          <p:spTgt spid="21"/>
                                        </p:tgtEl>
                                        <p:attrNameLst>
                                          <p:attrName>style.visibility</p:attrName>
                                        </p:attrNameLst>
                                      </p:cBhvr>
                                      <p:to>
                                        <p:strVal val="visible"/>
                                      </p:to>
                                    </p:set>
                                    <p:anim calcmode="lin" valueType="num">
                                      <p:cBhvr additive="base">
                                        <p:cTn id="23" dur="1800" fill="hold"/>
                                        <p:tgtEl>
                                          <p:spTgt spid="21"/>
                                        </p:tgtEl>
                                        <p:attrNameLst>
                                          <p:attrName>ppt_x</p:attrName>
                                        </p:attrNameLst>
                                      </p:cBhvr>
                                      <p:tavLst>
                                        <p:tav tm="0">
                                          <p:val>
                                            <p:strVal val="1+#ppt_w/2"/>
                                          </p:val>
                                        </p:tav>
                                        <p:tav tm="100000">
                                          <p:val>
                                            <p:strVal val="#ppt_x"/>
                                          </p:val>
                                        </p:tav>
                                      </p:tavLst>
                                    </p:anim>
                                    <p:anim calcmode="lin" valueType="num">
                                      <p:cBhvr additive="base">
                                        <p:cTn id="24" dur="1800" fill="hold"/>
                                        <p:tgtEl>
                                          <p:spTgt spid="21"/>
                                        </p:tgtEl>
                                        <p:attrNameLst>
                                          <p:attrName>ppt_y</p:attrName>
                                        </p:attrNameLst>
                                      </p:cBhvr>
                                      <p:tavLst>
                                        <p:tav tm="0">
                                          <p:val>
                                            <p:strVal val="#ppt_y"/>
                                          </p:val>
                                        </p:tav>
                                        <p:tav tm="100000">
                                          <p:val>
                                            <p:strVal val="#ppt_y"/>
                                          </p:val>
                                        </p:tav>
                                      </p:tavLst>
                                    </p:anim>
                                  </p:childTnLst>
                                </p:cTn>
                              </p:par>
                              <p:par>
                                <p:cTn id="25" presetID="2" presetClass="entr" presetSubtype="2" decel="100000" fill="hold" grpId="0" nodeType="withEffect">
                                  <p:stCondLst>
                                    <p:cond delay="0"/>
                                  </p:stCondLst>
                                  <p:childTnLst>
                                    <p:set>
                                      <p:cBhvr>
                                        <p:cTn id="26" dur="1" fill="hold">
                                          <p:stCondLst>
                                            <p:cond delay="0"/>
                                          </p:stCondLst>
                                        </p:cTn>
                                        <p:tgtEl>
                                          <p:spTgt spid="19"/>
                                        </p:tgtEl>
                                        <p:attrNameLst>
                                          <p:attrName>style.visibility</p:attrName>
                                        </p:attrNameLst>
                                      </p:cBhvr>
                                      <p:to>
                                        <p:strVal val="visible"/>
                                      </p:to>
                                    </p:set>
                                    <p:anim calcmode="lin" valueType="num">
                                      <p:cBhvr additive="base">
                                        <p:cTn id="27" dur="1800" fill="hold"/>
                                        <p:tgtEl>
                                          <p:spTgt spid="19"/>
                                        </p:tgtEl>
                                        <p:attrNameLst>
                                          <p:attrName>ppt_x</p:attrName>
                                        </p:attrNameLst>
                                      </p:cBhvr>
                                      <p:tavLst>
                                        <p:tav tm="0">
                                          <p:val>
                                            <p:strVal val="1+#ppt_w/2"/>
                                          </p:val>
                                        </p:tav>
                                        <p:tav tm="100000">
                                          <p:val>
                                            <p:strVal val="#ppt_x"/>
                                          </p:val>
                                        </p:tav>
                                      </p:tavLst>
                                    </p:anim>
                                    <p:anim calcmode="lin" valueType="num">
                                      <p:cBhvr additive="base">
                                        <p:cTn id="28" dur="1800" fill="hold"/>
                                        <p:tgtEl>
                                          <p:spTgt spid="19"/>
                                        </p:tgtEl>
                                        <p:attrNameLst>
                                          <p:attrName>ppt_y</p:attrName>
                                        </p:attrNameLst>
                                      </p:cBhvr>
                                      <p:tavLst>
                                        <p:tav tm="0">
                                          <p:val>
                                            <p:strVal val="#ppt_y"/>
                                          </p:val>
                                        </p:tav>
                                        <p:tav tm="100000">
                                          <p:val>
                                            <p:strVal val="#ppt_y"/>
                                          </p:val>
                                        </p:tav>
                                      </p:tavLst>
                                    </p:anim>
                                  </p:childTnLst>
                                </p:cTn>
                              </p:par>
                              <p:par>
                                <p:cTn id="29" presetID="2" presetClass="entr" presetSubtype="2" decel="100000" fill="hold" grpId="0" nodeType="withEffect">
                                  <p:stCondLst>
                                    <p:cond delay="0"/>
                                  </p:stCondLst>
                                  <p:childTnLst>
                                    <p:set>
                                      <p:cBhvr>
                                        <p:cTn id="30" dur="1" fill="hold">
                                          <p:stCondLst>
                                            <p:cond delay="0"/>
                                          </p:stCondLst>
                                        </p:cTn>
                                        <p:tgtEl>
                                          <p:spTgt spid="23"/>
                                        </p:tgtEl>
                                        <p:attrNameLst>
                                          <p:attrName>style.visibility</p:attrName>
                                        </p:attrNameLst>
                                      </p:cBhvr>
                                      <p:to>
                                        <p:strVal val="visible"/>
                                      </p:to>
                                    </p:set>
                                    <p:anim calcmode="lin" valueType="num">
                                      <p:cBhvr additive="base">
                                        <p:cTn id="31" dur="1800" fill="hold"/>
                                        <p:tgtEl>
                                          <p:spTgt spid="23"/>
                                        </p:tgtEl>
                                        <p:attrNameLst>
                                          <p:attrName>ppt_x</p:attrName>
                                        </p:attrNameLst>
                                      </p:cBhvr>
                                      <p:tavLst>
                                        <p:tav tm="0">
                                          <p:val>
                                            <p:strVal val="1+#ppt_w/2"/>
                                          </p:val>
                                        </p:tav>
                                        <p:tav tm="100000">
                                          <p:val>
                                            <p:strVal val="#ppt_x"/>
                                          </p:val>
                                        </p:tav>
                                      </p:tavLst>
                                    </p:anim>
                                    <p:anim calcmode="lin" valueType="num">
                                      <p:cBhvr additive="base">
                                        <p:cTn id="32" dur="1800" fill="hold"/>
                                        <p:tgtEl>
                                          <p:spTgt spid="23"/>
                                        </p:tgtEl>
                                        <p:attrNameLst>
                                          <p:attrName>ppt_y</p:attrName>
                                        </p:attrNameLst>
                                      </p:cBhvr>
                                      <p:tavLst>
                                        <p:tav tm="0">
                                          <p:val>
                                            <p:strVal val="#ppt_y"/>
                                          </p:val>
                                        </p:tav>
                                        <p:tav tm="100000">
                                          <p:val>
                                            <p:strVal val="#ppt_y"/>
                                          </p:val>
                                        </p:tav>
                                      </p:tavLst>
                                    </p:anim>
                                  </p:childTnLst>
                                </p:cTn>
                              </p:par>
                              <p:par>
                                <p:cTn id="33" presetID="2" presetClass="entr" presetSubtype="2" decel="100000" fill="hold" grpId="0" nodeType="withEffect">
                                  <p:stCondLst>
                                    <p:cond delay="0"/>
                                  </p:stCondLst>
                                  <p:childTnLst>
                                    <p:set>
                                      <p:cBhvr>
                                        <p:cTn id="34" dur="1" fill="hold">
                                          <p:stCondLst>
                                            <p:cond delay="0"/>
                                          </p:stCondLst>
                                        </p:cTn>
                                        <p:tgtEl>
                                          <p:spTgt spid="24"/>
                                        </p:tgtEl>
                                        <p:attrNameLst>
                                          <p:attrName>style.visibility</p:attrName>
                                        </p:attrNameLst>
                                      </p:cBhvr>
                                      <p:to>
                                        <p:strVal val="visible"/>
                                      </p:to>
                                    </p:set>
                                    <p:anim calcmode="lin" valueType="num">
                                      <p:cBhvr additive="base">
                                        <p:cTn id="35" dur="1800" fill="hold"/>
                                        <p:tgtEl>
                                          <p:spTgt spid="24"/>
                                        </p:tgtEl>
                                        <p:attrNameLst>
                                          <p:attrName>ppt_x</p:attrName>
                                        </p:attrNameLst>
                                      </p:cBhvr>
                                      <p:tavLst>
                                        <p:tav tm="0">
                                          <p:val>
                                            <p:strVal val="1+#ppt_w/2"/>
                                          </p:val>
                                        </p:tav>
                                        <p:tav tm="100000">
                                          <p:val>
                                            <p:strVal val="#ppt_x"/>
                                          </p:val>
                                        </p:tav>
                                      </p:tavLst>
                                    </p:anim>
                                    <p:anim calcmode="lin" valueType="num">
                                      <p:cBhvr additive="base">
                                        <p:cTn id="36" dur="1800" fill="hold"/>
                                        <p:tgtEl>
                                          <p:spTgt spid="24"/>
                                        </p:tgtEl>
                                        <p:attrNameLst>
                                          <p:attrName>ppt_y</p:attrName>
                                        </p:attrNameLst>
                                      </p:cBhvr>
                                      <p:tavLst>
                                        <p:tav tm="0">
                                          <p:val>
                                            <p:strVal val="#ppt_y"/>
                                          </p:val>
                                        </p:tav>
                                        <p:tav tm="100000">
                                          <p:val>
                                            <p:strVal val="#ppt_y"/>
                                          </p:val>
                                        </p:tav>
                                      </p:tavLst>
                                    </p:anim>
                                  </p:childTnLst>
                                </p:cTn>
                              </p:par>
                              <p:par>
                                <p:cTn id="37" presetID="2" presetClass="entr" presetSubtype="2" decel="100000" fill="hold" grpId="0" nodeType="withEffect">
                                  <p:stCondLst>
                                    <p:cond delay="0"/>
                                  </p:stCondLst>
                                  <p:childTnLst>
                                    <p:set>
                                      <p:cBhvr>
                                        <p:cTn id="38" dur="1" fill="hold">
                                          <p:stCondLst>
                                            <p:cond delay="0"/>
                                          </p:stCondLst>
                                        </p:cTn>
                                        <p:tgtEl>
                                          <p:spTgt spid="3"/>
                                        </p:tgtEl>
                                        <p:attrNameLst>
                                          <p:attrName>style.visibility</p:attrName>
                                        </p:attrNameLst>
                                      </p:cBhvr>
                                      <p:to>
                                        <p:strVal val="visible"/>
                                      </p:to>
                                    </p:set>
                                    <p:anim calcmode="lin" valueType="num">
                                      <p:cBhvr additive="base">
                                        <p:cTn id="39" dur="1800" fill="hold"/>
                                        <p:tgtEl>
                                          <p:spTgt spid="3"/>
                                        </p:tgtEl>
                                        <p:attrNameLst>
                                          <p:attrName>ppt_x</p:attrName>
                                        </p:attrNameLst>
                                      </p:cBhvr>
                                      <p:tavLst>
                                        <p:tav tm="0">
                                          <p:val>
                                            <p:strVal val="1+#ppt_w/2"/>
                                          </p:val>
                                        </p:tav>
                                        <p:tav tm="100000">
                                          <p:val>
                                            <p:strVal val="#ppt_x"/>
                                          </p:val>
                                        </p:tav>
                                      </p:tavLst>
                                    </p:anim>
                                    <p:anim calcmode="lin" valueType="num">
                                      <p:cBhvr additive="base">
                                        <p:cTn id="40" dur="1800" fill="hold"/>
                                        <p:tgtEl>
                                          <p:spTgt spid="3"/>
                                        </p:tgtEl>
                                        <p:attrNameLst>
                                          <p:attrName>ppt_y</p:attrName>
                                        </p:attrNameLst>
                                      </p:cBhvr>
                                      <p:tavLst>
                                        <p:tav tm="0">
                                          <p:val>
                                            <p:strVal val="#ppt_y"/>
                                          </p:val>
                                        </p:tav>
                                        <p:tav tm="100000">
                                          <p:val>
                                            <p:strVal val="#ppt_y"/>
                                          </p:val>
                                        </p:tav>
                                      </p:tavLst>
                                    </p:anim>
                                  </p:childTnLst>
                                </p:cTn>
                              </p:par>
                              <p:par>
                                <p:cTn id="41" presetID="2" presetClass="entr" presetSubtype="2" decel="100000" fill="hold" grpId="0" nodeType="withEffect">
                                  <p:stCondLst>
                                    <p:cond delay="0"/>
                                  </p:stCondLst>
                                  <p:childTnLst>
                                    <p:set>
                                      <p:cBhvr>
                                        <p:cTn id="42" dur="1" fill="hold">
                                          <p:stCondLst>
                                            <p:cond delay="0"/>
                                          </p:stCondLst>
                                        </p:cTn>
                                        <p:tgtEl>
                                          <p:spTgt spid="14"/>
                                        </p:tgtEl>
                                        <p:attrNameLst>
                                          <p:attrName>style.visibility</p:attrName>
                                        </p:attrNameLst>
                                      </p:cBhvr>
                                      <p:to>
                                        <p:strVal val="visible"/>
                                      </p:to>
                                    </p:set>
                                    <p:anim calcmode="lin" valueType="num">
                                      <p:cBhvr additive="base">
                                        <p:cTn id="43" dur="1800" fill="hold"/>
                                        <p:tgtEl>
                                          <p:spTgt spid="14"/>
                                        </p:tgtEl>
                                        <p:attrNameLst>
                                          <p:attrName>ppt_x</p:attrName>
                                        </p:attrNameLst>
                                      </p:cBhvr>
                                      <p:tavLst>
                                        <p:tav tm="0">
                                          <p:val>
                                            <p:strVal val="1+#ppt_w/2"/>
                                          </p:val>
                                        </p:tav>
                                        <p:tav tm="100000">
                                          <p:val>
                                            <p:strVal val="#ppt_x"/>
                                          </p:val>
                                        </p:tav>
                                      </p:tavLst>
                                    </p:anim>
                                    <p:anim calcmode="lin" valueType="num">
                                      <p:cBhvr additive="base">
                                        <p:cTn id="44" dur="1800" fill="hold"/>
                                        <p:tgtEl>
                                          <p:spTgt spid="1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3" grpId="0"/>
      <p:bldP spid="14" grpId="0"/>
      <p:bldP spid="15" grpId="0" animBg="1"/>
      <p:bldP spid="16" grpId="0" animBg="1"/>
      <p:bldP spid="18" grpId="0" animBg="1"/>
      <p:bldP spid="19" grpId="0"/>
      <p:bldP spid="21" grpId="0"/>
      <p:bldP spid="23" grpId="0"/>
      <p:bldP spid="24" grpId="0" animBg="1"/>
    </p:bld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8270DE6E-E685-4938-9100-8EA272C04F7F}"/>
              </a:ext>
            </a:extLst>
          </p:cNvPr>
          <p:cNvSpPr>
            <a:spLocks noGrp="1"/>
          </p:cNvSpPr>
          <p:nvPr>
            <p:ph type="pic" sz="quarter" idx="13"/>
          </p:nvPr>
        </p:nvSpPr>
        <p:spPr/>
      </p:sp>
      <p:sp>
        <p:nvSpPr>
          <p:cNvPr id="3" name="Rectangle: Top Corners Rounded 2">
            <a:extLst>
              <a:ext uri="{FF2B5EF4-FFF2-40B4-BE49-F238E27FC236}">
                <a16:creationId xmlns:a16="http://schemas.microsoft.com/office/drawing/2014/main" id="{E1C05CC3-5582-4FFE-8275-64A6319D2438}"/>
              </a:ext>
            </a:extLst>
          </p:cNvPr>
          <p:cNvSpPr/>
          <p:nvPr/>
        </p:nvSpPr>
        <p:spPr>
          <a:xfrm rot="16200000">
            <a:off x="3062778" y="2494033"/>
            <a:ext cx="9533687" cy="8727931"/>
          </a:xfrm>
          <a:prstGeom prst="round2SameRect">
            <a:avLst>
              <a:gd name="adj1" fmla="val 2879"/>
              <a:gd name="adj2" fmla="val 0"/>
            </a:avLst>
          </a:prstGeom>
          <a:solidFill>
            <a:schemeClr val="accent2">
              <a:alpha val="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4">
            <a:extLst>
              <a:ext uri="{FF2B5EF4-FFF2-40B4-BE49-F238E27FC236}">
                <a16:creationId xmlns:a16="http://schemas.microsoft.com/office/drawing/2014/main" id="{24E8674B-29B9-4B58-924C-5D2B6CD8B969}"/>
              </a:ext>
            </a:extLst>
          </p:cNvPr>
          <p:cNvSpPr txBox="1"/>
          <p:nvPr/>
        </p:nvSpPr>
        <p:spPr>
          <a:xfrm>
            <a:off x="4670616" y="2810390"/>
            <a:ext cx="5715776" cy="5170646"/>
          </a:xfrm>
          <a:prstGeom prst="rect">
            <a:avLst/>
          </a:prstGeom>
          <a:noFill/>
          <a:effectLst/>
        </p:spPr>
        <p:txBody>
          <a:bodyPr wrap="square" rtlCol="0">
            <a:spAutoFit/>
          </a:bodyPr>
          <a:lstStyle>
            <a:defPPr>
              <a:defRPr lang="en-US"/>
            </a:defPPr>
            <a:lvl1pPr algn="ctr">
              <a:defRPr sz="8000" b="1">
                <a:gradFill flip="none" rotWithShape="1">
                  <a:gsLst>
                    <a:gs pos="0">
                      <a:schemeClr val="accent1"/>
                    </a:gs>
                    <a:gs pos="95726">
                      <a:schemeClr val="accent4"/>
                    </a:gs>
                    <a:gs pos="71000">
                      <a:schemeClr val="accent3"/>
                    </a:gs>
                    <a:gs pos="21000">
                      <a:schemeClr val="accent2"/>
                    </a:gs>
                  </a:gsLst>
                  <a:path path="circle">
                    <a:fillToRect l="100000" t="100000"/>
                  </a:path>
                  <a:tileRect r="-100000" b="-100000"/>
                </a:gradFill>
                <a:effectLst>
                  <a:outerShdw dist="152400" dir="3360000" algn="ctr" rotWithShape="0">
                    <a:schemeClr val="tx1">
                      <a:lumMod val="50000"/>
                      <a:lumOff val="50000"/>
                      <a:alpha val="14000"/>
                    </a:schemeClr>
                  </a:outerShdw>
                </a:effectLst>
                <a:latin typeface="+mj-lt"/>
              </a:defRPr>
            </a:lvl1pPr>
          </a:lstStyle>
          <a:p>
            <a:r>
              <a:rPr lang="en-US" sz="6600"/>
              <a:t>Creating inspiring </a:t>
            </a:r>
          </a:p>
          <a:p>
            <a:r>
              <a:rPr lang="en-US" sz="6600"/>
              <a:t>ideas and building brands</a:t>
            </a:r>
          </a:p>
        </p:txBody>
      </p:sp>
      <p:sp>
        <p:nvSpPr>
          <p:cNvPr id="8" name="TextBox 7">
            <a:extLst>
              <a:ext uri="{FF2B5EF4-FFF2-40B4-BE49-F238E27FC236}">
                <a16:creationId xmlns:a16="http://schemas.microsoft.com/office/drawing/2014/main" id="{A0AB8E24-2E02-456A-8E31-11E646F2195C}"/>
              </a:ext>
            </a:extLst>
          </p:cNvPr>
          <p:cNvSpPr txBox="1"/>
          <p:nvPr/>
        </p:nvSpPr>
        <p:spPr>
          <a:xfrm>
            <a:off x="5105636" y="8417205"/>
            <a:ext cx="2165979" cy="2215991"/>
          </a:xfrm>
          <a:prstGeom prst="rect">
            <a:avLst/>
          </a:prstGeom>
          <a:noFill/>
        </p:spPr>
        <p:txBody>
          <a:bodyPr wrap="none" rtlCol="0" anchor="ctr">
            <a:spAutoFit/>
          </a:bodyPr>
          <a:lstStyle/>
          <a:p>
            <a:pPr algn="ctr"/>
            <a:r>
              <a:rPr lang="en-US" sz="13800" b="1">
                <a:solidFill>
                  <a:schemeClr val="accent2">
                    <a:lumMod val="50000"/>
                    <a:alpha val="7000"/>
                  </a:schemeClr>
                </a:solidFill>
                <a:latin typeface="+mj-lt"/>
              </a:rPr>
              <a:t>01</a:t>
            </a:r>
          </a:p>
        </p:txBody>
      </p:sp>
      <p:sp>
        <p:nvSpPr>
          <p:cNvPr id="9" name="TextBox 8">
            <a:extLst>
              <a:ext uri="{FF2B5EF4-FFF2-40B4-BE49-F238E27FC236}">
                <a16:creationId xmlns:a16="http://schemas.microsoft.com/office/drawing/2014/main" id="{96014A17-3133-485A-8EE4-E42DC33DC816}"/>
              </a:ext>
            </a:extLst>
          </p:cNvPr>
          <p:cNvSpPr txBox="1"/>
          <p:nvPr/>
        </p:nvSpPr>
        <p:spPr>
          <a:xfrm>
            <a:off x="4324526" y="9529708"/>
            <a:ext cx="1994392" cy="830997"/>
          </a:xfrm>
          <a:prstGeom prst="rect">
            <a:avLst/>
          </a:prstGeom>
          <a:noFill/>
        </p:spPr>
        <p:txBody>
          <a:bodyPr wrap="none" rtlCol="0">
            <a:spAutoFit/>
          </a:bodyPr>
          <a:lstStyle/>
          <a:p>
            <a:r>
              <a:rPr lang="en-US" sz="2400">
                <a:solidFill>
                  <a:schemeClr val="tx1">
                    <a:lumMod val="75000"/>
                    <a:lumOff val="25000"/>
                  </a:schemeClr>
                </a:solidFill>
              </a:rPr>
              <a:t>Do something </a:t>
            </a:r>
          </a:p>
          <a:p>
            <a:r>
              <a:rPr lang="en-US" sz="2400">
                <a:solidFill>
                  <a:schemeClr val="tx1">
                    <a:lumMod val="75000"/>
                    <a:lumOff val="25000"/>
                  </a:schemeClr>
                </a:solidFill>
              </a:rPr>
              <a:t>tomorrow</a:t>
            </a:r>
          </a:p>
        </p:txBody>
      </p:sp>
      <p:sp>
        <p:nvSpPr>
          <p:cNvPr id="10" name="TextBox 9">
            <a:extLst>
              <a:ext uri="{FF2B5EF4-FFF2-40B4-BE49-F238E27FC236}">
                <a16:creationId xmlns:a16="http://schemas.microsoft.com/office/drawing/2014/main" id="{7E4FAFC1-1D06-4825-84E4-DC7C6A716F99}"/>
              </a:ext>
            </a:extLst>
          </p:cNvPr>
          <p:cNvSpPr txBox="1"/>
          <p:nvPr/>
        </p:nvSpPr>
        <p:spPr>
          <a:xfrm>
            <a:off x="4324526" y="9131697"/>
            <a:ext cx="995785" cy="338554"/>
          </a:xfrm>
          <a:prstGeom prst="rect">
            <a:avLst/>
          </a:prstGeom>
          <a:noFill/>
        </p:spPr>
        <p:txBody>
          <a:bodyPr wrap="none" rtlCol="0">
            <a:spAutoFit/>
          </a:bodyPr>
          <a:lstStyle/>
          <a:p>
            <a:r>
              <a:rPr lang="en-US" sz="1600">
                <a:solidFill>
                  <a:schemeClr val="tx1">
                    <a:lumMod val="75000"/>
                    <a:lumOff val="25000"/>
                    <a:alpha val="47000"/>
                  </a:schemeClr>
                </a:solidFill>
              </a:rPr>
              <a:t>11:20 AM</a:t>
            </a:r>
          </a:p>
        </p:txBody>
      </p:sp>
      <p:sp>
        <p:nvSpPr>
          <p:cNvPr id="11" name="TextBox 10">
            <a:extLst>
              <a:ext uri="{FF2B5EF4-FFF2-40B4-BE49-F238E27FC236}">
                <a16:creationId xmlns:a16="http://schemas.microsoft.com/office/drawing/2014/main" id="{48E31DC1-881D-4F30-A60C-E6CB36A646BA}"/>
              </a:ext>
            </a:extLst>
          </p:cNvPr>
          <p:cNvSpPr txBox="1"/>
          <p:nvPr/>
        </p:nvSpPr>
        <p:spPr>
          <a:xfrm>
            <a:off x="4332831" y="10360705"/>
            <a:ext cx="2161989" cy="584775"/>
          </a:xfrm>
          <a:prstGeom prst="rect">
            <a:avLst/>
          </a:prstGeom>
          <a:noFill/>
        </p:spPr>
        <p:txBody>
          <a:bodyPr wrap="square" rtlCol="0">
            <a:spAutoFit/>
          </a:bodyPr>
          <a:lstStyle/>
          <a:p>
            <a:r>
              <a:rPr lang="en-US" sz="1600">
                <a:solidFill>
                  <a:schemeClr val="tx1">
                    <a:lumMod val="75000"/>
                    <a:lumOff val="25000"/>
                  </a:schemeClr>
                </a:solidFill>
              </a:rPr>
              <a:t>Nullam egestas at nunc sit amet mattis. </a:t>
            </a:r>
          </a:p>
        </p:txBody>
      </p:sp>
      <p:cxnSp>
        <p:nvCxnSpPr>
          <p:cNvPr id="12" name="Straight Connector 11">
            <a:extLst>
              <a:ext uri="{FF2B5EF4-FFF2-40B4-BE49-F238E27FC236}">
                <a16:creationId xmlns:a16="http://schemas.microsoft.com/office/drawing/2014/main" id="{3AE1DFDB-353D-47C5-BE35-38BA43DA3618}"/>
              </a:ext>
            </a:extLst>
          </p:cNvPr>
          <p:cNvCxnSpPr>
            <a:cxnSpLocks/>
          </p:cNvCxnSpPr>
          <p:nvPr/>
        </p:nvCxnSpPr>
        <p:spPr>
          <a:xfrm rot="5400000">
            <a:off x="6102371" y="9726238"/>
            <a:ext cx="2659015" cy="0"/>
          </a:xfrm>
          <a:prstGeom prst="line">
            <a:avLst/>
          </a:prstGeom>
          <a:ln w="22225">
            <a:solidFill>
              <a:schemeClr val="accent2">
                <a:lumMod val="40000"/>
                <a:lumOff val="60000"/>
              </a:schemeClr>
            </a:solidFill>
          </a:ln>
          <a:effectLst>
            <a:outerShdw blurRad="50800" dist="38100" algn="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193F7345-1D93-4FE7-AAE0-742B55CB2963}"/>
              </a:ext>
            </a:extLst>
          </p:cNvPr>
          <p:cNvSpPr txBox="1"/>
          <p:nvPr/>
        </p:nvSpPr>
        <p:spPr>
          <a:xfrm>
            <a:off x="9046430" y="8417205"/>
            <a:ext cx="2165979" cy="2215991"/>
          </a:xfrm>
          <a:prstGeom prst="rect">
            <a:avLst/>
          </a:prstGeom>
          <a:noFill/>
        </p:spPr>
        <p:txBody>
          <a:bodyPr wrap="none" rtlCol="0" anchor="ctr">
            <a:spAutoFit/>
          </a:bodyPr>
          <a:lstStyle/>
          <a:p>
            <a:pPr algn="ctr"/>
            <a:r>
              <a:rPr lang="en-US" sz="13800" b="1">
                <a:solidFill>
                  <a:schemeClr val="accent2">
                    <a:lumMod val="50000"/>
                    <a:alpha val="7000"/>
                  </a:schemeClr>
                </a:solidFill>
                <a:latin typeface="+mj-lt"/>
              </a:rPr>
              <a:t>02</a:t>
            </a:r>
          </a:p>
        </p:txBody>
      </p:sp>
      <p:sp>
        <p:nvSpPr>
          <p:cNvPr id="14" name="TextBox 13">
            <a:extLst>
              <a:ext uri="{FF2B5EF4-FFF2-40B4-BE49-F238E27FC236}">
                <a16:creationId xmlns:a16="http://schemas.microsoft.com/office/drawing/2014/main" id="{B25AEBC9-EF90-48D1-93D9-E31F469398DE}"/>
              </a:ext>
            </a:extLst>
          </p:cNvPr>
          <p:cNvSpPr txBox="1"/>
          <p:nvPr/>
        </p:nvSpPr>
        <p:spPr>
          <a:xfrm>
            <a:off x="7854701" y="9529708"/>
            <a:ext cx="1994392" cy="830997"/>
          </a:xfrm>
          <a:prstGeom prst="rect">
            <a:avLst/>
          </a:prstGeom>
          <a:noFill/>
        </p:spPr>
        <p:txBody>
          <a:bodyPr wrap="none" rtlCol="0">
            <a:spAutoFit/>
          </a:bodyPr>
          <a:lstStyle/>
          <a:p>
            <a:r>
              <a:rPr lang="en-US" sz="2400">
                <a:solidFill>
                  <a:schemeClr val="tx1">
                    <a:lumMod val="75000"/>
                    <a:lumOff val="25000"/>
                  </a:schemeClr>
                </a:solidFill>
              </a:rPr>
              <a:t>Do something </a:t>
            </a:r>
          </a:p>
          <a:p>
            <a:r>
              <a:rPr lang="en-US" sz="2400">
                <a:solidFill>
                  <a:schemeClr val="tx1">
                    <a:lumMod val="75000"/>
                    <a:lumOff val="25000"/>
                  </a:schemeClr>
                </a:solidFill>
              </a:rPr>
              <a:t>tomorrow</a:t>
            </a:r>
          </a:p>
        </p:txBody>
      </p:sp>
      <p:sp>
        <p:nvSpPr>
          <p:cNvPr id="15" name="TextBox 14">
            <a:extLst>
              <a:ext uri="{FF2B5EF4-FFF2-40B4-BE49-F238E27FC236}">
                <a16:creationId xmlns:a16="http://schemas.microsoft.com/office/drawing/2014/main" id="{20D53DA4-D4AD-448C-AA37-62CC67F0B179}"/>
              </a:ext>
            </a:extLst>
          </p:cNvPr>
          <p:cNvSpPr txBox="1"/>
          <p:nvPr/>
        </p:nvSpPr>
        <p:spPr>
          <a:xfrm>
            <a:off x="7854701" y="9131697"/>
            <a:ext cx="995785" cy="338554"/>
          </a:xfrm>
          <a:prstGeom prst="rect">
            <a:avLst/>
          </a:prstGeom>
          <a:noFill/>
        </p:spPr>
        <p:txBody>
          <a:bodyPr wrap="none" rtlCol="0">
            <a:spAutoFit/>
          </a:bodyPr>
          <a:lstStyle/>
          <a:p>
            <a:r>
              <a:rPr lang="en-US" sz="1600">
                <a:solidFill>
                  <a:schemeClr val="tx1">
                    <a:lumMod val="75000"/>
                    <a:lumOff val="25000"/>
                    <a:alpha val="47000"/>
                  </a:schemeClr>
                </a:solidFill>
              </a:rPr>
              <a:t>11:20 AM</a:t>
            </a:r>
          </a:p>
        </p:txBody>
      </p:sp>
      <p:sp>
        <p:nvSpPr>
          <p:cNvPr id="16" name="TextBox 15">
            <a:extLst>
              <a:ext uri="{FF2B5EF4-FFF2-40B4-BE49-F238E27FC236}">
                <a16:creationId xmlns:a16="http://schemas.microsoft.com/office/drawing/2014/main" id="{A3871366-5A1C-4263-BDAA-E01BA4A4D6DF}"/>
              </a:ext>
            </a:extLst>
          </p:cNvPr>
          <p:cNvSpPr txBox="1"/>
          <p:nvPr/>
        </p:nvSpPr>
        <p:spPr>
          <a:xfrm>
            <a:off x="7863006" y="10360705"/>
            <a:ext cx="2161989" cy="584775"/>
          </a:xfrm>
          <a:prstGeom prst="rect">
            <a:avLst/>
          </a:prstGeom>
          <a:noFill/>
        </p:spPr>
        <p:txBody>
          <a:bodyPr wrap="square" rtlCol="0">
            <a:spAutoFit/>
          </a:bodyPr>
          <a:lstStyle/>
          <a:p>
            <a:r>
              <a:rPr lang="en-US" sz="1600">
                <a:solidFill>
                  <a:schemeClr val="tx1">
                    <a:lumMod val="75000"/>
                    <a:lumOff val="25000"/>
                  </a:schemeClr>
                </a:solidFill>
              </a:rPr>
              <a:t>Nullam egestas at nunc sit amet mattis. </a:t>
            </a:r>
          </a:p>
        </p:txBody>
      </p:sp>
      <p:sp>
        <p:nvSpPr>
          <p:cNvPr id="17" name="Rectangle: Rounded Corners 16">
            <a:extLst>
              <a:ext uri="{FF2B5EF4-FFF2-40B4-BE49-F238E27FC236}">
                <a16:creationId xmlns:a16="http://schemas.microsoft.com/office/drawing/2014/main" id="{8D3A059F-CE16-4F5B-A680-105A036C0A80}"/>
              </a:ext>
            </a:extLst>
          </p:cNvPr>
          <p:cNvSpPr/>
          <p:nvPr/>
        </p:nvSpPr>
        <p:spPr>
          <a:xfrm>
            <a:off x="10588462" y="14251970"/>
            <a:ext cx="3210250" cy="965735"/>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2">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Tree>
    <p:extLst>
      <p:ext uri="{BB962C8B-B14F-4D97-AF65-F5344CB8AC3E}">
        <p14:creationId xmlns:p14="http://schemas.microsoft.com/office/powerpoint/2010/main" val="2169966309"/>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800" fill="hold"/>
                                            <p:tgtEl>
                                              <p:spTgt spid="3"/>
                                            </p:tgtEl>
                                            <p:attrNameLst>
                                              <p:attrName>ppt_x</p:attrName>
                                            </p:attrNameLst>
                                          </p:cBhvr>
                                          <p:tavLst>
                                            <p:tav tm="0">
                                              <p:val>
                                                <p:strVal val="#ppt_x"/>
                                              </p:val>
                                            </p:tav>
                                            <p:tav tm="100000">
                                              <p:val>
                                                <p:strVal val="#ppt_x"/>
                                              </p:val>
                                            </p:tav>
                                          </p:tavLst>
                                        </p:anim>
                                        <p:anim calcmode="lin" valueType="num">
                                          <p:cBhvr additive="base">
                                            <p:cTn id="8" dur="18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72000">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14:bounceEnd="72000">
                                          <p:cBhvr additive="base">
                                            <p:cTn id="11" dur="2500" fill="hold"/>
                                            <p:tgtEl>
                                              <p:spTgt spid="5"/>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6000">
                                      <p:stCondLst>
                                        <p:cond delay="400"/>
                                      </p:stCondLst>
                                      <p:childTnLst>
                                        <p:set>
                                          <p:cBhvr>
                                            <p:cTn id="14" dur="1" fill="hold">
                                              <p:stCondLst>
                                                <p:cond delay="0"/>
                                              </p:stCondLst>
                                            </p:cTn>
                                            <p:tgtEl>
                                              <p:spTgt spid="8"/>
                                            </p:tgtEl>
                                            <p:attrNameLst>
                                              <p:attrName>style.visibility</p:attrName>
                                            </p:attrNameLst>
                                          </p:cBhvr>
                                          <p:to>
                                            <p:strVal val="visible"/>
                                          </p:to>
                                        </p:set>
                                        <p:anim calcmode="lin" valueType="num" p14:bounceEnd="76000">
                                          <p:cBhvr additive="base">
                                            <p:cTn id="15" dur="2500" fill="hold"/>
                                            <p:tgtEl>
                                              <p:spTgt spid="8"/>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8"/>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76000">
                                      <p:stCondLst>
                                        <p:cond delay="400"/>
                                      </p:stCondLst>
                                      <p:childTnLst>
                                        <p:set>
                                          <p:cBhvr>
                                            <p:cTn id="18" dur="1" fill="hold">
                                              <p:stCondLst>
                                                <p:cond delay="0"/>
                                              </p:stCondLst>
                                            </p:cTn>
                                            <p:tgtEl>
                                              <p:spTgt spid="9"/>
                                            </p:tgtEl>
                                            <p:attrNameLst>
                                              <p:attrName>style.visibility</p:attrName>
                                            </p:attrNameLst>
                                          </p:cBhvr>
                                          <p:to>
                                            <p:strVal val="visible"/>
                                          </p:to>
                                        </p:set>
                                        <p:anim calcmode="lin" valueType="num" p14:bounceEnd="76000">
                                          <p:cBhvr additive="base">
                                            <p:cTn id="19" dur="2500" fill="hold"/>
                                            <p:tgtEl>
                                              <p:spTgt spid="9"/>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9"/>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76000">
                                      <p:stCondLst>
                                        <p:cond delay="400"/>
                                      </p:stCondLst>
                                      <p:childTnLst>
                                        <p:set>
                                          <p:cBhvr>
                                            <p:cTn id="22" dur="1" fill="hold">
                                              <p:stCondLst>
                                                <p:cond delay="0"/>
                                              </p:stCondLst>
                                            </p:cTn>
                                            <p:tgtEl>
                                              <p:spTgt spid="10"/>
                                            </p:tgtEl>
                                            <p:attrNameLst>
                                              <p:attrName>style.visibility</p:attrName>
                                            </p:attrNameLst>
                                          </p:cBhvr>
                                          <p:to>
                                            <p:strVal val="visible"/>
                                          </p:to>
                                        </p:set>
                                        <p:anim calcmode="lin" valueType="num" p14:bounceEnd="76000">
                                          <p:cBhvr additive="base">
                                            <p:cTn id="23" dur="2500" fill="hold"/>
                                            <p:tgtEl>
                                              <p:spTgt spid="10"/>
                                            </p:tgtEl>
                                            <p:attrNameLst>
                                              <p:attrName>ppt_x</p:attrName>
                                            </p:attrNameLst>
                                          </p:cBhvr>
                                          <p:tavLst>
                                            <p:tav tm="0">
                                              <p:val>
                                                <p:strVal val="#ppt_x"/>
                                              </p:val>
                                            </p:tav>
                                            <p:tav tm="100000">
                                              <p:val>
                                                <p:strVal val="#ppt_x"/>
                                              </p:val>
                                            </p:tav>
                                          </p:tavLst>
                                        </p:anim>
                                        <p:anim calcmode="lin" valueType="num" p14:bounceEnd="76000">
                                          <p:cBhvr additive="base">
                                            <p:cTn id="24" dur="2500" fill="hold"/>
                                            <p:tgtEl>
                                              <p:spTgt spid="10"/>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14:presetBounceEnd="76000">
                                      <p:stCondLst>
                                        <p:cond delay="400"/>
                                      </p:stCondLst>
                                      <p:childTnLst>
                                        <p:set>
                                          <p:cBhvr>
                                            <p:cTn id="26" dur="1" fill="hold">
                                              <p:stCondLst>
                                                <p:cond delay="0"/>
                                              </p:stCondLst>
                                            </p:cTn>
                                            <p:tgtEl>
                                              <p:spTgt spid="11"/>
                                            </p:tgtEl>
                                            <p:attrNameLst>
                                              <p:attrName>style.visibility</p:attrName>
                                            </p:attrNameLst>
                                          </p:cBhvr>
                                          <p:to>
                                            <p:strVal val="visible"/>
                                          </p:to>
                                        </p:set>
                                        <p:anim calcmode="lin" valueType="num" p14:bounceEnd="76000">
                                          <p:cBhvr additive="base">
                                            <p:cTn id="27" dur="2500" fill="hold"/>
                                            <p:tgtEl>
                                              <p:spTgt spid="11"/>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11"/>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76000">
                                      <p:stCondLst>
                                        <p:cond delay="400"/>
                                      </p:stCondLst>
                                      <p:childTnLst>
                                        <p:set>
                                          <p:cBhvr>
                                            <p:cTn id="30" dur="1" fill="hold">
                                              <p:stCondLst>
                                                <p:cond delay="0"/>
                                              </p:stCondLst>
                                            </p:cTn>
                                            <p:tgtEl>
                                              <p:spTgt spid="12"/>
                                            </p:tgtEl>
                                            <p:attrNameLst>
                                              <p:attrName>style.visibility</p:attrName>
                                            </p:attrNameLst>
                                          </p:cBhvr>
                                          <p:to>
                                            <p:strVal val="visible"/>
                                          </p:to>
                                        </p:set>
                                        <p:anim calcmode="lin" valueType="num" p14:bounceEnd="76000">
                                          <p:cBhvr additive="base">
                                            <p:cTn id="31" dur="2500" fill="hold"/>
                                            <p:tgtEl>
                                              <p:spTgt spid="12"/>
                                            </p:tgtEl>
                                            <p:attrNameLst>
                                              <p:attrName>ppt_x</p:attrName>
                                            </p:attrNameLst>
                                          </p:cBhvr>
                                          <p:tavLst>
                                            <p:tav tm="0">
                                              <p:val>
                                                <p:strVal val="#ppt_x"/>
                                              </p:val>
                                            </p:tav>
                                            <p:tav tm="100000">
                                              <p:val>
                                                <p:strVal val="#ppt_x"/>
                                              </p:val>
                                            </p:tav>
                                          </p:tavLst>
                                        </p:anim>
                                        <p:anim calcmode="lin" valueType="num" p14:bounceEnd="76000">
                                          <p:cBhvr additive="base">
                                            <p:cTn id="32" dur="2500" fill="hold"/>
                                            <p:tgtEl>
                                              <p:spTgt spid="12"/>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14:presetBounceEnd="76000">
                                      <p:stCondLst>
                                        <p:cond delay="400"/>
                                      </p:stCondLst>
                                      <p:childTnLst>
                                        <p:set>
                                          <p:cBhvr>
                                            <p:cTn id="34" dur="1" fill="hold">
                                              <p:stCondLst>
                                                <p:cond delay="0"/>
                                              </p:stCondLst>
                                            </p:cTn>
                                            <p:tgtEl>
                                              <p:spTgt spid="13"/>
                                            </p:tgtEl>
                                            <p:attrNameLst>
                                              <p:attrName>style.visibility</p:attrName>
                                            </p:attrNameLst>
                                          </p:cBhvr>
                                          <p:to>
                                            <p:strVal val="visible"/>
                                          </p:to>
                                        </p:set>
                                        <p:anim calcmode="lin" valueType="num" p14:bounceEnd="76000">
                                          <p:cBhvr additive="base">
                                            <p:cTn id="35" dur="2500" fill="hold"/>
                                            <p:tgtEl>
                                              <p:spTgt spid="13"/>
                                            </p:tgtEl>
                                            <p:attrNameLst>
                                              <p:attrName>ppt_x</p:attrName>
                                            </p:attrNameLst>
                                          </p:cBhvr>
                                          <p:tavLst>
                                            <p:tav tm="0">
                                              <p:val>
                                                <p:strVal val="#ppt_x"/>
                                              </p:val>
                                            </p:tav>
                                            <p:tav tm="100000">
                                              <p:val>
                                                <p:strVal val="#ppt_x"/>
                                              </p:val>
                                            </p:tav>
                                          </p:tavLst>
                                        </p:anim>
                                        <p:anim calcmode="lin" valueType="num" p14:bounceEnd="76000">
                                          <p:cBhvr additive="base">
                                            <p:cTn id="36" dur="2500" fill="hold"/>
                                            <p:tgtEl>
                                              <p:spTgt spid="13"/>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14:presetBounceEnd="76000">
                                      <p:stCondLst>
                                        <p:cond delay="400"/>
                                      </p:stCondLst>
                                      <p:childTnLst>
                                        <p:set>
                                          <p:cBhvr>
                                            <p:cTn id="38" dur="1" fill="hold">
                                              <p:stCondLst>
                                                <p:cond delay="0"/>
                                              </p:stCondLst>
                                            </p:cTn>
                                            <p:tgtEl>
                                              <p:spTgt spid="14"/>
                                            </p:tgtEl>
                                            <p:attrNameLst>
                                              <p:attrName>style.visibility</p:attrName>
                                            </p:attrNameLst>
                                          </p:cBhvr>
                                          <p:to>
                                            <p:strVal val="visible"/>
                                          </p:to>
                                        </p:set>
                                        <p:anim calcmode="lin" valueType="num" p14:bounceEnd="76000">
                                          <p:cBhvr additive="base">
                                            <p:cTn id="39" dur="2500" fill="hold"/>
                                            <p:tgtEl>
                                              <p:spTgt spid="14"/>
                                            </p:tgtEl>
                                            <p:attrNameLst>
                                              <p:attrName>ppt_x</p:attrName>
                                            </p:attrNameLst>
                                          </p:cBhvr>
                                          <p:tavLst>
                                            <p:tav tm="0">
                                              <p:val>
                                                <p:strVal val="#ppt_x"/>
                                              </p:val>
                                            </p:tav>
                                            <p:tav tm="100000">
                                              <p:val>
                                                <p:strVal val="#ppt_x"/>
                                              </p:val>
                                            </p:tav>
                                          </p:tavLst>
                                        </p:anim>
                                        <p:anim calcmode="lin" valueType="num" p14:bounceEnd="76000">
                                          <p:cBhvr additive="base">
                                            <p:cTn id="40" dur="2500" fill="hold"/>
                                            <p:tgtEl>
                                              <p:spTgt spid="14"/>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14:presetBounceEnd="76000">
                                      <p:stCondLst>
                                        <p:cond delay="400"/>
                                      </p:stCondLst>
                                      <p:childTnLst>
                                        <p:set>
                                          <p:cBhvr>
                                            <p:cTn id="42" dur="1" fill="hold">
                                              <p:stCondLst>
                                                <p:cond delay="0"/>
                                              </p:stCondLst>
                                            </p:cTn>
                                            <p:tgtEl>
                                              <p:spTgt spid="15"/>
                                            </p:tgtEl>
                                            <p:attrNameLst>
                                              <p:attrName>style.visibility</p:attrName>
                                            </p:attrNameLst>
                                          </p:cBhvr>
                                          <p:to>
                                            <p:strVal val="visible"/>
                                          </p:to>
                                        </p:set>
                                        <p:anim calcmode="lin" valueType="num" p14:bounceEnd="76000">
                                          <p:cBhvr additive="base">
                                            <p:cTn id="43" dur="2500" fill="hold"/>
                                            <p:tgtEl>
                                              <p:spTgt spid="15"/>
                                            </p:tgtEl>
                                            <p:attrNameLst>
                                              <p:attrName>ppt_x</p:attrName>
                                            </p:attrNameLst>
                                          </p:cBhvr>
                                          <p:tavLst>
                                            <p:tav tm="0">
                                              <p:val>
                                                <p:strVal val="#ppt_x"/>
                                              </p:val>
                                            </p:tav>
                                            <p:tav tm="100000">
                                              <p:val>
                                                <p:strVal val="#ppt_x"/>
                                              </p:val>
                                            </p:tav>
                                          </p:tavLst>
                                        </p:anim>
                                        <p:anim calcmode="lin" valueType="num" p14:bounceEnd="76000">
                                          <p:cBhvr additive="base">
                                            <p:cTn id="44" dur="2500" fill="hold"/>
                                            <p:tgtEl>
                                              <p:spTgt spid="15"/>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14:presetBounceEnd="76000">
                                      <p:stCondLst>
                                        <p:cond delay="400"/>
                                      </p:stCondLst>
                                      <p:childTnLst>
                                        <p:set>
                                          <p:cBhvr>
                                            <p:cTn id="46" dur="1" fill="hold">
                                              <p:stCondLst>
                                                <p:cond delay="0"/>
                                              </p:stCondLst>
                                            </p:cTn>
                                            <p:tgtEl>
                                              <p:spTgt spid="16"/>
                                            </p:tgtEl>
                                            <p:attrNameLst>
                                              <p:attrName>style.visibility</p:attrName>
                                            </p:attrNameLst>
                                          </p:cBhvr>
                                          <p:to>
                                            <p:strVal val="visible"/>
                                          </p:to>
                                        </p:set>
                                        <p:anim calcmode="lin" valueType="num" p14:bounceEnd="76000">
                                          <p:cBhvr additive="base">
                                            <p:cTn id="47" dur="2500" fill="hold"/>
                                            <p:tgtEl>
                                              <p:spTgt spid="16"/>
                                            </p:tgtEl>
                                            <p:attrNameLst>
                                              <p:attrName>ppt_x</p:attrName>
                                            </p:attrNameLst>
                                          </p:cBhvr>
                                          <p:tavLst>
                                            <p:tav tm="0">
                                              <p:val>
                                                <p:strVal val="#ppt_x"/>
                                              </p:val>
                                            </p:tav>
                                            <p:tav tm="100000">
                                              <p:val>
                                                <p:strVal val="#ppt_x"/>
                                              </p:val>
                                            </p:tav>
                                          </p:tavLst>
                                        </p:anim>
                                        <p:anim calcmode="lin" valueType="num" p14:bounceEnd="76000">
                                          <p:cBhvr additive="base">
                                            <p:cTn id="48" dur="2500" fill="hold"/>
                                            <p:tgtEl>
                                              <p:spTgt spid="1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5" grpId="0"/>
          <p:bldP spid="8" grpId="0"/>
          <p:bldP spid="9" grpId="0"/>
          <p:bldP spid="10" grpId="0"/>
          <p:bldP spid="11" grpId="0"/>
          <p:bldP spid="13" grpId="0"/>
          <p:bldP spid="14" grpId="0"/>
          <p:bldP spid="15" grpId="0"/>
          <p:bldP spid="16"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800" fill="hold"/>
                                            <p:tgtEl>
                                              <p:spTgt spid="3"/>
                                            </p:tgtEl>
                                            <p:attrNameLst>
                                              <p:attrName>ppt_x</p:attrName>
                                            </p:attrNameLst>
                                          </p:cBhvr>
                                          <p:tavLst>
                                            <p:tav tm="0">
                                              <p:val>
                                                <p:strVal val="#ppt_x"/>
                                              </p:val>
                                            </p:tav>
                                            <p:tav tm="100000">
                                              <p:val>
                                                <p:strVal val="#ppt_x"/>
                                              </p:val>
                                            </p:tav>
                                          </p:tavLst>
                                        </p:anim>
                                        <p:anim calcmode="lin" valueType="num">
                                          <p:cBhvr additive="base">
                                            <p:cTn id="8" dur="18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2500" fill="hold"/>
                                            <p:tgtEl>
                                              <p:spTgt spid="5"/>
                                            </p:tgtEl>
                                            <p:attrNameLst>
                                              <p:attrName>ppt_x</p:attrName>
                                            </p:attrNameLst>
                                          </p:cBhvr>
                                          <p:tavLst>
                                            <p:tav tm="0">
                                              <p:val>
                                                <p:strVal val="#ppt_x"/>
                                              </p:val>
                                            </p:tav>
                                            <p:tav tm="100000">
                                              <p:val>
                                                <p:strVal val="#ppt_x"/>
                                              </p:val>
                                            </p:tav>
                                          </p:tavLst>
                                        </p:anim>
                                        <p:anim calcmode="lin" valueType="num">
                                          <p:cBhvr additive="base">
                                            <p:cTn id="12" dur="2500" fill="hold"/>
                                            <p:tgtEl>
                                              <p:spTgt spid="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400"/>
                                      </p:stCondLst>
                                      <p:childTnLst>
                                        <p:set>
                                          <p:cBhvr>
                                            <p:cTn id="14" dur="1" fill="hold">
                                              <p:stCondLst>
                                                <p:cond delay="0"/>
                                              </p:stCondLst>
                                            </p:cTn>
                                            <p:tgtEl>
                                              <p:spTgt spid="8"/>
                                            </p:tgtEl>
                                            <p:attrNameLst>
                                              <p:attrName>style.visibility</p:attrName>
                                            </p:attrNameLst>
                                          </p:cBhvr>
                                          <p:to>
                                            <p:strVal val="visible"/>
                                          </p:to>
                                        </p:set>
                                        <p:anim calcmode="lin" valueType="num">
                                          <p:cBhvr additive="base">
                                            <p:cTn id="15" dur="2500" fill="hold"/>
                                            <p:tgtEl>
                                              <p:spTgt spid="8"/>
                                            </p:tgtEl>
                                            <p:attrNameLst>
                                              <p:attrName>ppt_x</p:attrName>
                                            </p:attrNameLst>
                                          </p:cBhvr>
                                          <p:tavLst>
                                            <p:tav tm="0">
                                              <p:val>
                                                <p:strVal val="#ppt_x"/>
                                              </p:val>
                                            </p:tav>
                                            <p:tav tm="100000">
                                              <p:val>
                                                <p:strVal val="#ppt_x"/>
                                              </p:val>
                                            </p:tav>
                                          </p:tavLst>
                                        </p:anim>
                                        <p:anim calcmode="lin" valueType="num">
                                          <p:cBhvr additive="base">
                                            <p:cTn id="16" dur="2500" fill="hold"/>
                                            <p:tgtEl>
                                              <p:spTgt spid="8"/>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400"/>
                                      </p:stCondLst>
                                      <p:childTnLst>
                                        <p:set>
                                          <p:cBhvr>
                                            <p:cTn id="18" dur="1" fill="hold">
                                              <p:stCondLst>
                                                <p:cond delay="0"/>
                                              </p:stCondLst>
                                            </p:cTn>
                                            <p:tgtEl>
                                              <p:spTgt spid="9"/>
                                            </p:tgtEl>
                                            <p:attrNameLst>
                                              <p:attrName>style.visibility</p:attrName>
                                            </p:attrNameLst>
                                          </p:cBhvr>
                                          <p:to>
                                            <p:strVal val="visible"/>
                                          </p:to>
                                        </p:set>
                                        <p:anim calcmode="lin" valueType="num">
                                          <p:cBhvr additive="base">
                                            <p:cTn id="19" dur="2500" fill="hold"/>
                                            <p:tgtEl>
                                              <p:spTgt spid="9"/>
                                            </p:tgtEl>
                                            <p:attrNameLst>
                                              <p:attrName>ppt_x</p:attrName>
                                            </p:attrNameLst>
                                          </p:cBhvr>
                                          <p:tavLst>
                                            <p:tav tm="0">
                                              <p:val>
                                                <p:strVal val="#ppt_x"/>
                                              </p:val>
                                            </p:tav>
                                            <p:tav tm="100000">
                                              <p:val>
                                                <p:strVal val="#ppt_x"/>
                                              </p:val>
                                            </p:tav>
                                          </p:tavLst>
                                        </p:anim>
                                        <p:anim calcmode="lin" valueType="num">
                                          <p:cBhvr additive="base">
                                            <p:cTn id="20" dur="2500" fill="hold"/>
                                            <p:tgtEl>
                                              <p:spTgt spid="9"/>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400"/>
                                      </p:stCondLst>
                                      <p:childTnLst>
                                        <p:set>
                                          <p:cBhvr>
                                            <p:cTn id="22" dur="1" fill="hold">
                                              <p:stCondLst>
                                                <p:cond delay="0"/>
                                              </p:stCondLst>
                                            </p:cTn>
                                            <p:tgtEl>
                                              <p:spTgt spid="10"/>
                                            </p:tgtEl>
                                            <p:attrNameLst>
                                              <p:attrName>style.visibility</p:attrName>
                                            </p:attrNameLst>
                                          </p:cBhvr>
                                          <p:to>
                                            <p:strVal val="visible"/>
                                          </p:to>
                                        </p:set>
                                        <p:anim calcmode="lin" valueType="num">
                                          <p:cBhvr additive="base">
                                            <p:cTn id="23" dur="2500" fill="hold"/>
                                            <p:tgtEl>
                                              <p:spTgt spid="10"/>
                                            </p:tgtEl>
                                            <p:attrNameLst>
                                              <p:attrName>ppt_x</p:attrName>
                                            </p:attrNameLst>
                                          </p:cBhvr>
                                          <p:tavLst>
                                            <p:tav tm="0">
                                              <p:val>
                                                <p:strVal val="#ppt_x"/>
                                              </p:val>
                                            </p:tav>
                                            <p:tav tm="100000">
                                              <p:val>
                                                <p:strVal val="#ppt_x"/>
                                              </p:val>
                                            </p:tav>
                                          </p:tavLst>
                                        </p:anim>
                                        <p:anim calcmode="lin" valueType="num">
                                          <p:cBhvr additive="base">
                                            <p:cTn id="24" dur="2500" fill="hold"/>
                                            <p:tgtEl>
                                              <p:spTgt spid="10"/>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400"/>
                                      </p:stCondLst>
                                      <p:childTnLst>
                                        <p:set>
                                          <p:cBhvr>
                                            <p:cTn id="26" dur="1" fill="hold">
                                              <p:stCondLst>
                                                <p:cond delay="0"/>
                                              </p:stCondLst>
                                            </p:cTn>
                                            <p:tgtEl>
                                              <p:spTgt spid="11"/>
                                            </p:tgtEl>
                                            <p:attrNameLst>
                                              <p:attrName>style.visibility</p:attrName>
                                            </p:attrNameLst>
                                          </p:cBhvr>
                                          <p:to>
                                            <p:strVal val="visible"/>
                                          </p:to>
                                        </p:set>
                                        <p:anim calcmode="lin" valueType="num">
                                          <p:cBhvr additive="base">
                                            <p:cTn id="27" dur="2500" fill="hold"/>
                                            <p:tgtEl>
                                              <p:spTgt spid="11"/>
                                            </p:tgtEl>
                                            <p:attrNameLst>
                                              <p:attrName>ppt_x</p:attrName>
                                            </p:attrNameLst>
                                          </p:cBhvr>
                                          <p:tavLst>
                                            <p:tav tm="0">
                                              <p:val>
                                                <p:strVal val="#ppt_x"/>
                                              </p:val>
                                            </p:tav>
                                            <p:tav tm="100000">
                                              <p:val>
                                                <p:strVal val="#ppt_x"/>
                                              </p:val>
                                            </p:tav>
                                          </p:tavLst>
                                        </p:anim>
                                        <p:anim calcmode="lin" valueType="num">
                                          <p:cBhvr additive="base">
                                            <p:cTn id="28" dur="2500" fill="hold"/>
                                            <p:tgtEl>
                                              <p:spTgt spid="11"/>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400"/>
                                      </p:stCondLst>
                                      <p:childTnLst>
                                        <p:set>
                                          <p:cBhvr>
                                            <p:cTn id="30" dur="1" fill="hold">
                                              <p:stCondLst>
                                                <p:cond delay="0"/>
                                              </p:stCondLst>
                                            </p:cTn>
                                            <p:tgtEl>
                                              <p:spTgt spid="12"/>
                                            </p:tgtEl>
                                            <p:attrNameLst>
                                              <p:attrName>style.visibility</p:attrName>
                                            </p:attrNameLst>
                                          </p:cBhvr>
                                          <p:to>
                                            <p:strVal val="visible"/>
                                          </p:to>
                                        </p:set>
                                        <p:anim calcmode="lin" valueType="num">
                                          <p:cBhvr additive="base">
                                            <p:cTn id="31" dur="2500" fill="hold"/>
                                            <p:tgtEl>
                                              <p:spTgt spid="12"/>
                                            </p:tgtEl>
                                            <p:attrNameLst>
                                              <p:attrName>ppt_x</p:attrName>
                                            </p:attrNameLst>
                                          </p:cBhvr>
                                          <p:tavLst>
                                            <p:tav tm="0">
                                              <p:val>
                                                <p:strVal val="#ppt_x"/>
                                              </p:val>
                                            </p:tav>
                                            <p:tav tm="100000">
                                              <p:val>
                                                <p:strVal val="#ppt_x"/>
                                              </p:val>
                                            </p:tav>
                                          </p:tavLst>
                                        </p:anim>
                                        <p:anim calcmode="lin" valueType="num">
                                          <p:cBhvr additive="base">
                                            <p:cTn id="32" dur="2500" fill="hold"/>
                                            <p:tgtEl>
                                              <p:spTgt spid="12"/>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400"/>
                                      </p:stCondLst>
                                      <p:childTnLst>
                                        <p:set>
                                          <p:cBhvr>
                                            <p:cTn id="34" dur="1" fill="hold">
                                              <p:stCondLst>
                                                <p:cond delay="0"/>
                                              </p:stCondLst>
                                            </p:cTn>
                                            <p:tgtEl>
                                              <p:spTgt spid="13"/>
                                            </p:tgtEl>
                                            <p:attrNameLst>
                                              <p:attrName>style.visibility</p:attrName>
                                            </p:attrNameLst>
                                          </p:cBhvr>
                                          <p:to>
                                            <p:strVal val="visible"/>
                                          </p:to>
                                        </p:set>
                                        <p:anim calcmode="lin" valueType="num">
                                          <p:cBhvr additive="base">
                                            <p:cTn id="35" dur="2500" fill="hold"/>
                                            <p:tgtEl>
                                              <p:spTgt spid="13"/>
                                            </p:tgtEl>
                                            <p:attrNameLst>
                                              <p:attrName>ppt_x</p:attrName>
                                            </p:attrNameLst>
                                          </p:cBhvr>
                                          <p:tavLst>
                                            <p:tav tm="0">
                                              <p:val>
                                                <p:strVal val="#ppt_x"/>
                                              </p:val>
                                            </p:tav>
                                            <p:tav tm="100000">
                                              <p:val>
                                                <p:strVal val="#ppt_x"/>
                                              </p:val>
                                            </p:tav>
                                          </p:tavLst>
                                        </p:anim>
                                        <p:anim calcmode="lin" valueType="num">
                                          <p:cBhvr additive="base">
                                            <p:cTn id="36" dur="2500" fill="hold"/>
                                            <p:tgtEl>
                                              <p:spTgt spid="13"/>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400"/>
                                      </p:stCondLst>
                                      <p:childTnLst>
                                        <p:set>
                                          <p:cBhvr>
                                            <p:cTn id="38" dur="1" fill="hold">
                                              <p:stCondLst>
                                                <p:cond delay="0"/>
                                              </p:stCondLst>
                                            </p:cTn>
                                            <p:tgtEl>
                                              <p:spTgt spid="14"/>
                                            </p:tgtEl>
                                            <p:attrNameLst>
                                              <p:attrName>style.visibility</p:attrName>
                                            </p:attrNameLst>
                                          </p:cBhvr>
                                          <p:to>
                                            <p:strVal val="visible"/>
                                          </p:to>
                                        </p:set>
                                        <p:anim calcmode="lin" valueType="num">
                                          <p:cBhvr additive="base">
                                            <p:cTn id="39" dur="2500" fill="hold"/>
                                            <p:tgtEl>
                                              <p:spTgt spid="14"/>
                                            </p:tgtEl>
                                            <p:attrNameLst>
                                              <p:attrName>ppt_x</p:attrName>
                                            </p:attrNameLst>
                                          </p:cBhvr>
                                          <p:tavLst>
                                            <p:tav tm="0">
                                              <p:val>
                                                <p:strVal val="#ppt_x"/>
                                              </p:val>
                                            </p:tav>
                                            <p:tav tm="100000">
                                              <p:val>
                                                <p:strVal val="#ppt_x"/>
                                              </p:val>
                                            </p:tav>
                                          </p:tavLst>
                                        </p:anim>
                                        <p:anim calcmode="lin" valueType="num">
                                          <p:cBhvr additive="base">
                                            <p:cTn id="40" dur="2500" fill="hold"/>
                                            <p:tgtEl>
                                              <p:spTgt spid="14"/>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400"/>
                                      </p:stCondLst>
                                      <p:childTnLst>
                                        <p:set>
                                          <p:cBhvr>
                                            <p:cTn id="42" dur="1" fill="hold">
                                              <p:stCondLst>
                                                <p:cond delay="0"/>
                                              </p:stCondLst>
                                            </p:cTn>
                                            <p:tgtEl>
                                              <p:spTgt spid="15"/>
                                            </p:tgtEl>
                                            <p:attrNameLst>
                                              <p:attrName>style.visibility</p:attrName>
                                            </p:attrNameLst>
                                          </p:cBhvr>
                                          <p:to>
                                            <p:strVal val="visible"/>
                                          </p:to>
                                        </p:set>
                                        <p:anim calcmode="lin" valueType="num">
                                          <p:cBhvr additive="base">
                                            <p:cTn id="43" dur="2500" fill="hold"/>
                                            <p:tgtEl>
                                              <p:spTgt spid="15"/>
                                            </p:tgtEl>
                                            <p:attrNameLst>
                                              <p:attrName>ppt_x</p:attrName>
                                            </p:attrNameLst>
                                          </p:cBhvr>
                                          <p:tavLst>
                                            <p:tav tm="0">
                                              <p:val>
                                                <p:strVal val="#ppt_x"/>
                                              </p:val>
                                            </p:tav>
                                            <p:tav tm="100000">
                                              <p:val>
                                                <p:strVal val="#ppt_x"/>
                                              </p:val>
                                            </p:tav>
                                          </p:tavLst>
                                        </p:anim>
                                        <p:anim calcmode="lin" valueType="num">
                                          <p:cBhvr additive="base">
                                            <p:cTn id="44" dur="2500" fill="hold"/>
                                            <p:tgtEl>
                                              <p:spTgt spid="15"/>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400"/>
                                      </p:stCondLst>
                                      <p:childTnLst>
                                        <p:set>
                                          <p:cBhvr>
                                            <p:cTn id="46" dur="1" fill="hold">
                                              <p:stCondLst>
                                                <p:cond delay="0"/>
                                              </p:stCondLst>
                                            </p:cTn>
                                            <p:tgtEl>
                                              <p:spTgt spid="16"/>
                                            </p:tgtEl>
                                            <p:attrNameLst>
                                              <p:attrName>style.visibility</p:attrName>
                                            </p:attrNameLst>
                                          </p:cBhvr>
                                          <p:to>
                                            <p:strVal val="visible"/>
                                          </p:to>
                                        </p:set>
                                        <p:anim calcmode="lin" valueType="num">
                                          <p:cBhvr additive="base">
                                            <p:cTn id="47" dur="2500" fill="hold"/>
                                            <p:tgtEl>
                                              <p:spTgt spid="16"/>
                                            </p:tgtEl>
                                            <p:attrNameLst>
                                              <p:attrName>ppt_x</p:attrName>
                                            </p:attrNameLst>
                                          </p:cBhvr>
                                          <p:tavLst>
                                            <p:tav tm="0">
                                              <p:val>
                                                <p:strVal val="#ppt_x"/>
                                              </p:val>
                                            </p:tav>
                                            <p:tav tm="100000">
                                              <p:val>
                                                <p:strVal val="#ppt_x"/>
                                              </p:val>
                                            </p:tav>
                                          </p:tavLst>
                                        </p:anim>
                                        <p:anim calcmode="lin" valueType="num">
                                          <p:cBhvr additive="base">
                                            <p:cTn id="48" dur="2500" fill="hold"/>
                                            <p:tgtEl>
                                              <p:spTgt spid="1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5" grpId="0"/>
          <p:bldP spid="8" grpId="0"/>
          <p:bldP spid="9" grpId="0"/>
          <p:bldP spid="10" grpId="0"/>
          <p:bldP spid="11" grpId="0"/>
          <p:bldP spid="13" grpId="0"/>
          <p:bldP spid="14" grpId="0"/>
          <p:bldP spid="15" grpId="0"/>
          <p:bldP spid="16" grpId="0"/>
        </p:bldLst>
      </p:timing>
    </mc:Fallback>
  </mc:AlternateContent>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10751FF8-7413-48B1-8330-40C4BF2292E2}"/>
              </a:ext>
            </a:extLst>
          </p:cNvPr>
          <p:cNvSpPr>
            <a:spLocks noGrp="1"/>
          </p:cNvSpPr>
          <p:nvPr>
            <p:ph type="pic" sz="quarter" idx="13"/>
          </p:nvPr>
        </p:nvSpPr>
        <p:spPr/>
      </p:sp>
      <p:sp>
        <p:nvSpPr>
          <p:cNvPr id="4" name="Rectangle: Top Corners Rounded 3">
            <a:extLst>
              <a:ext uri="{FF2B5EF4-FFF2-40B4-BE49-F238E27FC236}">
                <a16:creationId xmlns:a16="http://schemas.microsoft.com/office/drawing/2014/main" id="{01F88113-A088-401E-B3D2-AE36A9A85B55}"/>
              </a:ext>
            </a:extLst>
          </p:cNvPr>
          <p:cNvSpPr/>
          <p:nvPr/>
        </p:nvSpPr>
        <p:spPr>
          <a:xfrm rot="5400000" flipH="1">
            <a:off x="10065631" y="1026910"/>
            <a:ext cx="11049001" cy="11585972"/>
          </a:xfrm>
          <a:prstGeom prst="round2SameRect">
            <a:avLst>
              <a:gd name="adj1" fmla="val 2879"/>
              <a:gd name="adj2" fmla="val 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TextBox 16">
            <a:extLst>
              <a:ext uri="{FF2B5EF4-FFF2-40B4-BE49-F238E27FC236}">
                <a16:creationId xmlns:a16="http://schemas.microsoft.com/office/drawing/2014/main" id="{2F67888E-3016-4FF0-9EF0-56719771A598}"/>
              </a:ext>
            </a:extLst>
          </p:cNvPr>
          <p:cNvSpPr txBox="1"/>
          <p:nvPr/>
        </p:nvSpPr>
        <p:spPr>
          <a:xfrm>
            <a:off x="12057946" y="799860"/>
            <a:ext cx="6596679" cy="11079956"/>
          </a:xfrm>
          <a:prstGeom prst="rect">
            <a:avLst/>
          </a:prstGeom>
          <a:noFill/>
        </p:spPr>
        <p:txBody>
          <a:bodyPr wrap="none" rtlCol="0" anchor="ctr">
            <a:spAutoFit/>
          </a:bodyPr>
          <a:lstStyle/>
          <a:p>
            <a:pPr algn="ctr"/>
            <a:r>
              <a:rPr lang="en-US" sz="71400" b="1">
                <a:solidFill>
                  <a:schemeClr val="bg1">
                    <a:alpha val="13000"/>
                  </a:schemeClr>
                </a:solidFill>
                <a:latin typeface="+mj-lt"/>
              </a:rPr>
              <a:t>D</a:t>
            </a:r>
          </a:p>
        </p:txBody>
      </p:sp>
      <p:sp>
        <p:nvSpPr>
          <p:cNvPr id="9" name="Oval 8">
            <a:extLst>
              <a:ext uri="{FF2B5EF4-FFF2-40B4-BE49-F238E27FC236}">
                <a16:creationId xmlns:a16="http://schemas.microsoft.com/office/drawing/2014/main" id="{97D9A5FF-3344-4A95-BB9E-452DB1E0BF1B}"/>
              </a:ext>
            </a:extLst>
          </p:cNvPr>
          <p:cNvSpPr/>
          <p:nvPr/>
        </p:nvSpPr>
        <p:spPr>
          <a:xfrm>
            <a:off x="11380084" y="3987403"/>
            <a:ext cx="505423" cy="505423"/>
          </a:xfrm>
          <a:prstGeom prst="ellipse">
            <a:avLst/>
          </a:prstGeom>
          <a:noFill/>
          <a:ln w="1016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Group 9">
            <a:extLst>
              <a:ext uri="{FF2B5EF4-FFF2-40B4-BE49-F238E27FC236}">
                <a16:creationId xmlns:a16="http://schemas.microsoft.com/office/drawing/2014/main" id="{C8C93233-F254-4B8F-B684-ACB7A9063405}"/>
              </a:ext>
            </a:extLst>
          </p:cNvPr>
          <p:cNvGrpSpPr/>
          <p:nvPr/>
        </p:nvGrpSpPr>
        <p:grpSpPr>
          <a:xfrm>
            <a:off x="11885507" y="8873570"/>
            <a:ext cx="360362" cy="349605"/>
            <a:chOff x="1752601" y="4673601"/>
            <a:chExt cx="106363" cy="103188"/>
          </a:xfrm>
          <a:solidFill>
            <a:schemeClr val="accent1"/>
          </a:solidFill>
        </p:grpSpPr>
        <p:sp>
          <p:nvSpPr>
            <p:cNvPr id="11" name="Freeform 48">
              <a:extLst>
                <a:ext uri="{FF2B5EF4-FFF2-40B4-BE49-F238E27FC236}">
                  <a16:creationId xmlns:a16="http://schemas.microsoft.com/office/drawing/2014/main" id="{79370A8D-599A-44E7-82B3-1765C6C88633}"/>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49">
              <a:extLst>
                <a:ext uri="{FF2B5EF4-FFF2-40B4-BE49-F238E27FC236}">
                  <a16:creationId xmlns:a16="http://schemas.microsoft.com/office/drawing/2014/main" id="{3B805474-8A17-41FB-9728-BF83C26B3EFE}"/>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3" name="Group 12">
            <a:extLst>
              <a:ext uri="{FF2B5EF4-FFF2-40B4-BE49-F238E27FC236}">
                <a16:creationId xmlns:a16="http://schemas.microsoft.com/office/drawing/2014/main" id="{DF60D5DF-58B5-4ADF-832E-9AF643DA9889}"/>
              </a:ext>
            </a:extLst>
          </p:cNvPr>
          <p:cNvGrpSpPr/>
          <p:nvPr/>
        </p:nvGrpSpPr>
        <p:grpSpPr>
          <a:xfrm>
            <a:off x="17823798" y="5108317"/>
            <a:ext cx="626207" cy="626207"/>
            <a:chOff x="965201" y="4870451"/>
            <a:chExt cx="228600" cy="228600"/>
          </a:xfrm>
          <a:solidFill>
            <a:schemeClr val="accent3"/>
          </a:solidFill>
        </p:grpSpPr>
        <p:sp>
          <p:nvSpPr>
            <p:cNvPr id="14" name="Freeform 46">
              <a:extLst>
                <a:ext uri="{FF2B5EF4-FFF2-40B4-BE49-F238E27FC236}">
                  <a16:creationId xmlns:a16="http://schemas.microsoft.com/office/drawing/2014/main" id="{575A125E-31D0-49CC-B195-A4A2A218675B}"/>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47">
              <a:extLst>
                <a:ext uri="{FF2B5EF4-FFF2-40B4-BE49-F238E27FC236}">
                  <a16:creationId xmlns:a16="http://schemas.microsoft.com/office/drawing/2014/main" id="{44016BDA-E231-49D7-BD6C-A881B8C9E6D1}"/>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8" name="Oval 17">
            <a:extLst>
              <a:ext uri="{FF2B5EF4-FFF2-40B4-BE49-F238E27FC236}">
                <a16:creationId xmlns:a16="http://schemas.microsoft.com/office/drawing/2014/main" id="{A0F33979-8A53-4094-B6B9-7DA286655892}"/>
              </a:ext>
            </a:extLst>
          </p:cNvPr>
          <p:cNvSpPr/>
          <p:nvPr/>
        </p:nvSpPr>
        <p:spPr>
          <a:xfrm>
            <a:off x="7680134" y="4798423"/>
            <a:ext cx="4119154" cy="4119154"/>
          </a:xfrm>
          <a:prstGeom prst="ellipse">
            <a:avLst/>
          </a:prstGeom>
          <a:gradFill>
            <a:gsLst>
              <a:gs pos="100000">
                <a:schemeClr val="accent3"/>
              </a:gs>
              <a:gs pos="27000">
                <a:schemeClr val="accent4"/>
              </a:gs>
            </a:gsLst>
            <a:path path="circle">
              <a:fillToRect l="100000" t="100000"/>
            </a:path>
          </a:gradFill>
          <a:ln>
            <a:noFill/>
          </a:ln>
          <a:effectLst>
            <a:outerShdw blurRad="812800" sx="102000" sy="102000" algn="ctr" rotWithShape="0">
              <a:schemeClr val="accent3">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2800" b="1">
              <a:solidFill>
                <a:srgbClr val="FFFFFF"/>
              </a:solidFill>
              <a:latin typeface="Calibri"/>
            </a:endParaRPr>
          </a:p>
        </p:txBody>
      </p:sp>
      <p:sp>
        <p:nvSpPr>
          <p:cNvPr id="16" name="TextBox 15">
            <a:extLst>
              <a:ext uri="{FF2B5EF4-FFF2-40B4-BE49-F238E27FC236}">
                <a16:creationId xmlns:a16="http://schemas.microsoft.com/office/drawing/2014/main" id="{CADB0F98-BBC2-4F51-A6D3-071D8C14B360}"/>
              </a:ext>
            </a:extLst>
          </p:cNvPr>
          <p:cNvSpPr txBox="1"/>
          <p:nvPr/>
        </p:nvSpPr>
        <p:spPr>
          <a:xfrm>
            <a:off x="5842485" y="3987402"/>
            <a:ext cx="12258484" cy="4508927"/>
          </a:xfrm>
          <a:prstGeom prst="rect">
            <a:avLst/>
          </a:prstGeom>
          <a:noFill/>
        </p:spPr>
        <p:txBody>
          <a:bodyPr wrap="none" rtlCol="0">
            <a:spAutoFit/>
          </a:bodyPr>
          <a:lstStyle/>
          <a:p>
            <a:pPr algn="l"/>
            <a:r>
              <a:rPr lang="en-US" sz="28700" b="1">
                <a:solidFill>
                  <a:schemeClr val="bg1"/>
                </a:solidFill>
                <a:latin typeface="+mj-lt"/>
              </a:rPr>
              <a:t>Design</a:t>
            </a:r>
          </a:p>
        </p:txBody>
      </p:sp>
      <p:sp>
        <p:nvSpPr>
          <p:cNvPr id="19" name="TextBox 18">
            <a:extLst>
              <a:ext uri="{FF2B5EF4-FFF2-40B4-BE49-F238E27FC236}">
                <a16:creationId xmlns:a16="http://schemas.microsoft.com/office/drawing/2014/main" id="{75A0A467-B4B3-421B-9541-2C08F067DC17}"/>
              </a:ext>
            </a:extLst>
          </p:cNvPr>
          <p:cNvSpPr txBox="1"/>
          <p:nvPr/>
        </p:nvSpPr>
        <p:spPr>
          <a:xfrm>
            <a:off x="13988835" y="10317026"/>
            <a:ext cx="6699466" cy="1477328"/>
          </a:xfrm>
          <a:prstGeom prst="rect">
            <a:avLst/>
          </a:prstGeom>
          <a:noFill/>
        </p:spPr>
        <p:txBody>
          <a:bodyPr wrap="square" rtlCol="0">
            <a:spAutoFit/>
          </a:bodyPr>
          <a:lstStyle/>
          <a:p>
            <a:pPr algn="r"/>
            <a:r>
              <a:rPr lang="en-US">
                <a:solidFill>
                  <a:schemeClr val="bg1"/>
                </a:solidFill>
              </a:rPr>
              <a:t>Nullam sem ex, viverra vel ullamcorper et, laoreet sit amet lorem. Suspendisse eget semper ex. Phasellus nec semper tellus. Curabitur purus eros, volutpat interdum congue a, euismod at metus. Ut blandit dolor non porta elementum. Sed vitae dignissim libero, id rutrum est. Maecenas justo erat, porta sit amet nisi quis, lobortis varius est.</a:t>
            </a:r>
          </a:p>
        </p:txBody>
      </p:sp>
      <p:sp>
        <p:nvSpPr>
          <p:cNvPr id="26" name="Rectangle: Rounded Corners 25">
            <a:extLst>
              <a:ext uri="{FF2B5EF4-FFF2-40B4-BE49-F238E27FC236}">
                <a16:creationId xmlns:a16="http://schemas.microsoft.com/office/drawing/2014/main" id="{9E240F45-9826-4006-98C2-EAEBF54BDF39}"/>
              </a:ext>
            </a:extLst>
          </p:cNvPr>
          <p:cNvSpPr/>
          <p:nvPr/>
        </p:nvSpPr>
        <p:spPr>
          <a:xfrm>
            <a:off x="3205825" y="14068790"/>
            <a:ext cx="6389549" cy="735747"/>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2">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r>
              <a:rPr lang="en-US" sz="2800">
                <a:latin typeface="-apple-system"/>
              </a:rPr>
              <a:t>Ctrl+Click to follow link</a:t>
            </a:r>
            <a:endParaRPr lang="en-US" sz="2800"/>
          </a:p>
        </p:txBody>
      </p:sp>
    </p:spTree>
    <p:extLst>
      <p:ext uri="{BB962C8B-B14F-4D97-AF65-F5344CB8AC3E}">
        <p14:creationId xmlns:p14="http://schemas.microsoft.com/office/powerpoint/2010/main" val="505515390"/>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2000">
                                      <p:stCondLst>
                                        <p:cond delay="100"/>
                                      </p:stCondLst>
                                      <p:childTnLst>
                                        <p:set>
                                          <p:cBhvr>
                                            <p:cTn id="6" dur="1" fill="hold">
                                              <p:stCondLst>
                                                <p:cond delay="0"/>
                                              </p:stCondLst>
                                            </p:cTn>
                                            <p:tgtEl>
                                              <p:spTgt spid="4"/>
                                            </p:tgtEl>
                                            <p:attrNameLst>
                                              <p:attrName>style.visibility</p:attrName>
                                            </p:attrNameLst>
                                          </p:cBhvr>
                                          <p:to>
                                            <p:strVal val="visible"/>
                                          </p:to>
                                        </p:set>
                                        <p:anim calcmode="lin" valueType="num" p14:bounceEnd="72000">
                                          <p:cBhvr additive="base">
                                            <p:cTn id="7" dur="2500" fill="hold"/>
                                            <p:tgtEl>
                                              <p:spTgt spid="4"/>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4"/>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72000">
                                      <p:stCondLst>
                                        <p:cond delay="200"/>
                                      </p:stCondLst>
                                      <p:childTnLst>
                                        <p:set>
                                          <p:cBhvr>
                                            <p:cTn id="10" dur="1" fill="hold">
                                              <p:stCondLst>
                                                <p:cond delay="0"/>
                                              </p:stCondLst>
                                            </p:cTn>
                                            <p:tgtEl>
                                              <p:spTgt spid="13"/>
                                            </p:tgtEl>
                                            <p:attrNameLst>
                                              <p:attrName>style.visibility</p:attrName>
                                            </p:attrNameLst>
                                          </p:cBhvr>
                                          <p:to>
                                            <p:strVal val="visible"/>
                                          </p:to>
                                        </p:set>
                                        <p:anim calcmode="lin" valueType="num" p14:bounceEnd="72000">
                                          <p:cBhvr additive="base">
                                            <p:cTn id="11" dur="2500" fill="hold"/>
                                            <p:tgtEl>
                                              <p:spTgt spid="13"/>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13"/>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2000">
                                      <p:stCondLst>
                                        <p:cond delay="300"/>
                                      </p:stCondLst>
                                      <p:childTnLst>
                                        <p:set>
                                          <p:cBhvr>
                                            <p:cTn id="14" dur="1" fill="hold">
                                              <p:stCondLst>
                                                <p:cond delay="0"/>
                                              </p:stCondLst>
                                            </p:cTn>
                                            <p:tgtEl>
                                              <p:spTgt spid="9"/>
                                            </p:tgtEl>
                                            <p:attrNameLst>
                                              <p:attrName>style.visibility</p:attrName>
                                            </p:attrNameLst>
                                          </p:cBhvr>
                                          <p:to>
                                            <p:strVal val="visible"/>
                                          </p:to>
                                        </p:set>
                                        <p:anim calcmode="lin" valueType="num" p14:bounceEnd="72000">
                                          <p:cBhvr additive="base">
                                            <p:cTn id="15" dur="2500" fill="hold"/>
                                            <p:tgtEl>
                                              <p:spTgt spid="9"/>
                                            </p:tgtEl>
                                            <p:attrNameLst>
                                              <p:attrName>ppt_x</p:attrName>
                                            </p:attrNameLst>
                                          </p:cBhvr>
                                          <p:tavLst>
                                            <p:tav tm="0">
                                              <p:val>
                                                <p:strVal val="#ppt_x"/>
                                              </p:val>
                                            </p:tav>
                                            <p:tav tm="100000">
                                              <p:val>
                                                <p:strVal val="#ppt_x"/>
                                              </p:val>
                                            </p:tav>
                                          </p:tavLst>
                                        </p:anim>
                                        <p:anim calcmode="lin" valueType="num" p14:bounceEnd="72000">
                                          <p:cBhvr additive="base">
                                            <p:cTn id="16" dur="2500" fill="hold"/>
                                            <p:tgtEl>
                                              <p:spTgt spid="9"/>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2000">
                                      <p:stCondLst>
                                        <p:cond delay="400"/>
                                      </p:stCondLst>
                                      <p:childTnLst>
                                        <p:set>
                                          <p:cBhvr>
                                            <p:cTn id="18" dur="1" fill="hold">
                                              <p:stCondLst>
                                                <p:cond delay="0"/>
                                              </p:stCondLst>
                                            </p:cTn>
                                            <p:tgtEl>
                                              <p:spTgt spid="10"/>
                                            </p:tgtEl>
                                            <p:attrNameLst>
                                              <p:attrName>style.visibility</p:attrName>
                                            </p:attrNameLst>
                                          </p:cBhvr>
                                          <p:to>
                                            <p:strVal val="visible"/>
                                          </p:to>
                                        </p:set>
                                        <p:anim calcmode="lin" valueType="num" p14:bounceEnd="72000">
                                          <p:cBhvr additive="base">
                                            <p:cTn id="19" dur="2500" fill="hold"/>
                                            <p:tgtEl>
                                              <p:spTgt spid="10"/>
                                            </p:tgtEl>
                                            <p:attrNameLst>
                                              <p:attrName>ppt_x</p:attrName>
                                            </p:attrNameLst>
                                          </p:cBhvr>
                                          <p:tavLst>
                                            <p:tav tm="0">
                                              <p:val>
                                                <p:strVal val="#ppt_x"/>
                                              </p:val>
                                            </p:tav>
                                            <p:tav tm="100000">
                                              <p:val>
                                                <p:strVal val="#ppt_x"/>
                                              </p:val>
                                            </p:tav>
                                          </p:tavLst>
                                        </p:anim>
                                        <p:anim calcmode="lin" valueType="num" p14:bounceEnd="72000">
                                          <p:cBhvr additive="base">
                                            <p:cTn id="20" dur="2500" fill="hold"/>
                                            <p:tgtEl>
                                              <p:spTgt spid="10"/>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72000">
                                      <p:stCondLst>
                                        <p:cond delay="500"/>
                                      </p:stCondLst>
                                      <p:childTnLst>
                                        <p:set>
                                          <p:cBhvr>
                                            <p:cTn id="22" dur="1" fill="hold">
                                              <p:stCondLst>
                                                <p:cond delay="0"/>
                                              </p:stCondLst>
                                            </p:cTn>
                                            <p:tgtEl>
                                              <p:spTgt spid="17"/>
                                            </p:tgtEl>
                                            <p:attrNameLst>
                                              <p:attrName>style.visibility</p:attrName>
                                            </p:attrNameLst>
                                          </p:cBhvr>
                                          <p:to>
                                            <p:strVal val="visible"/>
                                          </p:to>
                                        </p:set>
                                        <p:anim calcmode="lin" valueType="num" p14:bounceEnd="72000">
                                          <p:cBhvr additive="base">
                                            <p:cTn id="23" dur="2500" fill="hold"/>
                                            <p:tgtEl>
                                              <p:spTgt spid="17"/>
                                            </p:tgtEl>
                                            <p:attrNameLst>
                                              <p:attrName>ppt_x</p:attrName>
                                            </p:attrNameLst>
                                          </p:cBhvr>
                                          <p:tavLst>
                                            <p:tav tm="0">
                                              <p:val>
                                                <p:strVal val="#ppt_x"/>
                                              </p:val>
                                            </p:tav>
                                            <p:tav tm="100000">
                                              <p:val>
                                                <p:strVal val="#ppt_x"/>
                                              </p:val>
                                            </p:tav>
                                          </p:tavLst>
                                        </p:anim>
                                        <p:anim calcmode="lin" valueType="num" p14:bounceEnd="72000">
                                          <p:cBhvr additive="base">
                                            <p:cTn id="24" dur="2500" fill="hold"/>
                                            <p:tgtEl>
                                              <p:spTgt spid="17"/>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14:presetBounceEnd="72000">
                                      <p:stCondLst>
                                        <p:cond delay="600"/>
                                      </p:stCondLst>
                                      <p:iterate type="lt">
                                        <p:tmPct val="10000"/>
                                      </p:iterate>
                                      <p:childTnLst>
                                        <p:set>
                                          <p:cBhvr>
                                            <p:cTn id="26" dur="1" fill="hold">
                                              <p:stCondLst>
                                                <p:cond delay="0"/>
                                              </p:stCondLst>
                                            </p:cTn>
                                            <p:tgtEl>
                                              <p:spTgt spid="16"/>
                                            </p:tgtEl>
                                            <p:attrNameLst>
                                              <p:attrName>style.visibility</p:attrName>
                                            </p:attrNameLst>
                                          </p:cBhvr>
                                          <p:to>
                                            <p:strVal val="visible"/>
                                          </p:to>
                                        </p:set>
                                        <p:anim calcmode="lin" valueType="num" p14:bounceEnd="72000">
                                          <p:cBhvr additive="base">
                                            <p:cTn id="27" dur="2500" fill="hold"/>
                                            <p:tgtEl>
                                              <p:spTgt spid="16"/>
                                            </p:tgtEl>
                                            <p:attrNameLst>
                                              <p:attrName>ppt_x</p:attrName>
                                            </p:attrNameLst>
                                          </p:cBhvr>
                                          <p:tavLst>
                                            <p:tav tm="0">
                                              <p:val>
                                                <p:strVal val="#ppt_x"/>
                                              </p:val>
                                            </p:tav>
                                            <p:tav tm="100000">
                                              <p:val>
                                                <p:strVal val="#ppt_x"/>
                                              </p:val>
                                            </p:tav>
                                          </p:tavLst>
                                        </p:anim>
                                        <p:anim calcmode="lin" valueType="num" p14:bounceEnd="72000">
                                          <p:cBhvr additive="base">
                                            <p:cTn id="28" dur="2500" fill="hold"/>
                                            <p:tgtEl>
                                              <p:spTgt spid="16"/>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14:presetBounceEnd="72000">
                                      <p:stCondLst>
                                        <p:cond delay="700"/>
                                      </p:stCondLst>
                                      <p:childTnLst>
                                        <p:set>
                                          <p:cBhvr>
                                            <p:cTn id="30" dur="1" fill="hold">
                                              <p:stCondLst>
                                                <p:cond delay="0"/>
                                              </p:stCondLst>
                                            </p:cTn>
                                            <p:tgtEl>
                                              <p:spTgt spid="18"/>
                                            </p:tgtEl>
                                            <p:attrNameLst>
                                              <p:attrName>style.visibility</p:attrName>
                                            </p:attrNameLst>
                                          </p:cBhvr>
                                          <p:to>
                                            <p:strVal val="visible"/>
                                          </p:to>
                                        </p:set>
                                        <p:anim calcmode="lin" valueType="num" p14:bounceEnd="72000">
                                          <p:cBhvr additive="base">
                                            <p:cTn id="31" dur="2500" fill="hold"/>
                                            <p:tgtEl>
                                              <p:spTgt spid="18"/>
                                            </p:tgtEl>
                                            <p:attrNameLst>
                                              <p:attrName>ppt_x</p:attrName>
                                            </p:attrNameLst>
                                          </p:cBhvr>
                                          <p:tavLst>
                                            <p:tav tm="0">
                                              <p:val>
                                                <p:strVal val="#ppt_x"/>
                                              </p:val>
                                            </p:tav>
                                            <p:tav tm="100000">
                                              <p:val>
                                                <p:strVal val="#ppt_x"/>
                                              </p:val>
                                            </p:tav>
                                          </p:tavLst>
                                        </p:anim>
                                        <p:anim calcmode="lin" valueType="num" p14:bounceEnd="72000">
                                          <p:cBhvr additive="base">
                                            <p:cTn id="32" dur="2500" fill="hold"/>
                                            <p:tgtEl>
                                              <p:spTgt spid="1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7" grpId="0"/>
          <p:bldP spid="9" grpId="0" animBg="1"/>
          <p:bldP spid="18" grpId="0" animBg="1"/>
          <p:bldP spid="16"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10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2500" fill="hold"/>
                                            <p:tgtEl>
                                              <p:spTgt spid="4"/>
                                            </p:tgtEl>
                                            <p:attrNameLst>
                                              <p:attrName>ppt_x</p:attrName>
                                            </p:attrNameLst>
                                          </p:cBhvr>
                                          <p:tavLst>
                                            <p:tav tm="0">
                                              <p:val>
                                                <p:strVal val="#ppt_x"/>
                                              </p:val>
                                            </p:tav>
                                            <p:tav tm="100000">
                                              <p:val>
                                                <p:strVal val="#ppt_x"/>
                                              </p:val>
                                            </p:tav>
                                          </p:tavLst>
                                        </p:anim>
                                        <p:anim calcmode="lin" valueType="num">
                                          <p:cBhvr additive="base">
                                            <p:cTn id="8" dur="2500" fill="hold"/>
                                            <p:tgtEl>
                                              <p:spTgt spid="4"/>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20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2500" fill="hold"/>
                                            <p:tgtEl>
                                              <p:spTgt spid="13"/>
                                            </p:tgtEl>
                                            <p:attrNameLst>
                                              <p:attrName>ppt_x</p:attrName>
                                            </p:attrNameLst>
                                          </p:cBhvr>
                                          <p:tavLst>
                                            <p:tav tm="0">
                                              <p:val>
                                                <p:strVal val="#ppt_x"/>
                                              </p:val>
                                            </p:tav>
                                            <p:tav tm="100000">
                                              <p:val>
                                                <p:strVal val="#ppt_x"/>
                                              </p:val>
                                            </p:tav>
                                          </p:tavLst>
                                        </p:anim>
                                        <p:anim calcmode="lin" valueType="num">
                                          <p:cBhvr additive="base">
                                            <p:cTn id="12" dur="2500" fill="hold"/>
                                            <p:tgtEl>
                                              <p:spTgt spid="13"/>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30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2500" fill="hold"/>
                                            <p:tgtEl>
                                              <p:spTgt spid="9"/>
                                            </p:tgtEl>
                                            <p:attrNameLst>
                                              <p:attrName>ppt_x</p:attrName>
                                            </p:attrNameLst>
                                          </p:cBhvr>
                                          <p:tavLst>
                                            <p:tav tm="0">
                                              <p:val>
                                                <p:strVal val="#ppt_x"/>
                                              </p:val>
                                            </p:tav>
                                            <p:tav tm="100000">
                                              <p:val>
                                                <p:strVal val="#ppt_x"/>
                                              </p:val>
                                            </p:tav>
                                          </p:tavLst>
                                        </p:anim>
                                        <p:anim calcmode="lin" valueType="num">
                                          <p:cBhvr additive="base">
                                            <p:cTn id="16" dur="2500" fill="hold"/>
                                            <p:tgtEl>
                                              <p:spTgt spid="9"/>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400"/>
                                      </p:stCondLst>
                                      <p:childTnLst>
                                        <p:set>
                                          <p:cBhvr>
                                            <p:cTn id="18" dur="1" fill="hold">
                                              <p:stCondLst>
                                                <p:cond delay="0"/>
                                              </p:stCondLst>
                                            </p:cTn>
                                            <p:tgtEl>
                                              <p:spTgt spid="10"/>
                                            </p:tgtEl>
                                            <p:attrNameLst>
                                              <p:attrName>style.visibility</p:attrName>
                                            </p:attrNameLst>
                                          </p:cBhvr>
                                          <p:to>
                                            <p:strVal val="visible"/>
                                          </p:to>
                                        </p:set>
                                        <p:anim calcmode="lin" valueType="num">
                                          <p:cBhvr additive="base">
                                            <p:cTn id="19" dur="2500" fill="hold"/>
                                            <p:tgtEl>
                                              <p:spTgt spid="10"/>
                                            </p:tgtEl>
                                            <p:attrNameLst>
                                              <p:attrName>ppt_x</p:attrName>
                                            </p:attrNameLst>
                                          </p:cBhvr>
                                          <p:tavLst>
                                            <p:tav tm="0">
                                              <p:val>
                                                <p:strVal val="#ppt_x"/>
                                              </p:val>
                                            </p:tav>
                                            <p:tav tm="100000">
                                              <p:val>
                                                <p:strVal val="#ppt_x"/>
                                              </p:val>
                                            </p:tav>
                                          </p:tavLst>
                                        </p:anim>
                                        <p:anim calcmode="lin" valueType="num">
                                          <p:cBhvr additive="base">
                                            <p:cTn id="20" dur="2500" fill="hold"/>
                                            <p:tgtEl>
                                              <p:spTgt spid="10"/>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500"/>
                                      </p:stCondLst>
                                      <p:childTnLst>
                                        <p:set>
                                          <p:cBhvr>
                                            <p:cTn id="22" dur="1" fill="hold">
                                              <p:stCondLst>
                                                <p:cond delay="0"/>
                                              </p:stCondLst>
                                            </p:cTn>
                                            <p:tgtEl>
                                              <p:spTgt spid="17"/>
                                            </p:tgtEl>
                                            <p:attrNameLst>
                                              <p:attrName>style.visibility</p:attrName>
                                            </p:attrNameLst>
                                          </p:cBhvr>
                                          <p:to>
                                            <p:strVal val="visible"/>
                                          </p:to>
                                        </p:set>
                                        <p:anim calcmode="lin" valueType="num">
                                          <p:cBhvr additive="base">
                                            <p:cTn id="23" dur="2500" fill="hold"/>
                                            <p:tgtEl>
                                              <p:spTgt spid="17"/>
                                            </p:tgtEl>
                                            <p:attrNameLst>
                                              <p:attrName>ppt_x</p:attrName>
                                            </p:attrNameLst>
                                          </p:cBhvr>
                                          <p:tavLst>
                                            <p:tav tm="0">
                                              <p:val>
                                                <p:strVal val="#ppt_x"/>
                                              </p:val>
                                            </p:tav>
                                            <p:tav tm="100000">
                                              <p:val>
                                                <p:strVal val="#ppt_x"/>
                                              </p:val>
                                            </p:tav>
                                          </p:tavLst>
                                        </p:anim>
                                        <p:anim calcmode="lin" valueType="num">
                                          <p:cBhvr additive="base">
                                            <p:cTn id="24" dur="2500" fill="hold"/>
                                            <p:tgtEl>
                                              <p:spTgt spid="17"/>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600"/>
                                      </p:stCondLst>
                                      <p:iterate type="lt">
                                        <p:tmPct val="10000"/>
                                      </p:iterate>
                                      <p:childTnLst>
                                        <p:set>
                                          <p:cBhvr>
                                            <p:cTn id="26" dur="1" fill="hold">
                                              <p:stCondLst>
                                                <p:cond delay="0"/>
                                              </p:stCondLst>
                                            </p:cTn>
                                            <p:tgtEl>
                                              <p:spTgt spid="16"/>
                                            </p:tgtEl>
                                            <p:attrNameLst>
                                              <p:attrName>style.visibility</p:attrName>
                                            </p:attrNameLst>
                                          </p:cBhvr>
                                          <p:to>
                                            <p:strVal val="visible"/>
                                          </p:to>
                                        </p:set>
                                        <p:anim calcmode="lin" valueType="num">
                                          <p:cBhvr additive="base">
                                            <p:cTn id="27" dur="2500" fill="hold"/>
                                            <p:tgtEl>
                                              <p:spTgt spid="16"/>
                                            </p:tgtEl>
                                            <p:attrNameLst>
                                              <p:attrName>ppt_x</p:attrName>
                                            </p:attrNameLst>
                                          </p:cBhvr>
                                          <p:tavLst>
                                            <p:tav tm="0">
                                              <p:val>
                                                <p:strVal val="#ppt_x"/>
                                              </p:val>
                                            </p:tav>
                                            <p:tav tm="100000">
                                              <p:val>
                                                <p:strVal val="#ppt_x"/>
                                              </p:val>
                                            </p:tav>
                                          </p:tavLst>
                                        </p:anim>
                                        <p:anim calcmode="lin" valueType="num">
                                          <p:cBhvr additive="base">
                                            <p:cTn id="28" dur="2500" fill="hold"/>
                                            <p:tgtEl>
                                              <p:spTgt spid="16"/>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700"/>
                                      </p:stCondLst>
                                      <p:childTnLst>
                                        <p:set>
                                          <p:cBhvr>
                                            <p:cTn id="30" dur="1" fill="hold">
                                              <p:stCondLst>
                                                <p:cond delay="0"/>
                                              </p:stCondLst>
                                            </p:cTn>
                                            <p:tgtEl>
                                              <p:spTgt spid="18"/>
                                            </p:tgtEl>
                                            <p:attrNameLst>
                                              <p:attrName>style.visibility</p:attrName>
                                            </p:attrNameLst>
                                          </p:cBhvr>
                                          <p:to>
                                            <p:strVal val="visible"/>
                                          </p:to>
                                        </p:set>
                                        <p:anim calcmode="lin" valueType="num">
                                          <p:cBhvr additive="base">
                                            <p:cTn id="31" dur="2500" fill="hold"/>
                                            <p:tgtEl>
                                              <p:spTgt spid="18"/>
                                            </p:tgtEl>
                                            <p:attrNameLst>
                                              <p:attrName>ppt_x</p:attrName>
                                            </p:attrNameLst>
                                          </p:cBhvr>
                                          <p:tavLst>
                                            <p:tav tm="0">
                                              <p:val>
                                                <p:strVal val="#ppt_x"/>
                                              </p:val>
                                            </p:tav>
                                            <p:tav tm="100000">
                                              <p:val>
                                                <p:strVal val="#ppt_x"/>
                                              </p:val>
                                            </p:tav>
                                          </p:tavLst>
                                        </p:anim>
                                        <p:anim calcmode="lin" valueType="num">
                                          <p:cBhvr additive="base">
                                            <p:cTn id="32" dur="2500" fill="hold"/>
                                            <p:tgtEl>
                                              <p:spTgt spid="1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7" grpId="0"/>
          <p:bldP spid="9" grpId="0" animBg="1"/>
          <p:bldP spid="18" grpId="0" animBg="1"/>
          <p:bldP spid="16" grpId="0"/>
        </p:bldLst>
      </p:timing>
    </mc:Fallback>
  </mc:AlternateContent>
</p:sld>
</file>

<file path=ppt/slides/slide24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Rectangle: Rounded Corners 3">
            <a:extLst>
              <a:ext uri="{FF2B5EF4-FFF2-40B4-BE49-F238E27FC236}">
                <a16:creationId xmlns:a16="http://schemas.microsoft.com/office/drawing/2014/main" id="{2506AE81-5E95-44F1-B978-009D2C9AEC86}"/>
              </a:ext>
            </a:extLst>
          </p:cNvPr>
          <p:cNvSpPr/>
          <p:nvPr/>
        </p:nvSpPr>
        <p:spPr>
          <a:xfrm>
            <a:off x="3030385" y="2734886"/>
            <a:ext cx="18326405" cy="9609513"/>
          </a:xfrm>
          <a:prstGeom prst="roundRect">
            <a:avLst>
              <a:gd name="adj" fmla="val 2733"/>
            </a:avLst>
          </a:prstGeom>
          <a:solidFill>
            <a:schemeClr val="accent2">
              <a:lumMod val="20000"/>
              <a:lumOff val="80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2">
            <a:extLst>
              <a:ext uri="{FF2B5EF4-FFF2-40B4-BE49-F238E27FC236}">
                <a16:creationId xmlns:a16="http://schemas.microsoft.com/office/drawing/2014/main" id="{0A737FFE-1D9F-49E4-83C7-9D6C6A30BBE7}"/>
              </a:ext>
            </a:extLst>
          </p:cNvPr>
          <p:cNvSpPr txBox="1"/>
          <p:nvPr/>
        </p:nvSpPr>
        <p:spPr>
          <a:xfrm>
            <a:off x="5359831" y="4965174"/>
            <a:ext cx="13667513" cy="3785652"/>
          </a:xfrm>
          <a:prstGeom prst="rect">
            <a:avLst/>
          </a:prstGeom>
          <a:noFill/>
          <a:effectLst/>
        </p:spPr>
        <p:txBody>
          <a:bodyPr wrap="square" rtlCol="0">
            <a:spAutoFit/>
          </a:bodyPr>
          <a:lstStyle/>
          <a:p>
            <a:pPr algn="ctr"/>
            <a:r>
              <a:rPr lang="en-US" sz="8000" b="1">
                <a:gradFill flip="none" rotWithShape="1">
                  <a:gsLst>
                    <a:gs pos="0">
                      <a:schemeClr val="accent1"/>
                    </a:gs>
                    <a:gs pos="95726">
                      <a:schemeClr val="accent4"/>
                    </a:gs>
                    <a:gs pos="71000">
                      <a:schemeClr val="accent3"/>
                    </a:gs>
                    <a:gs pos="21000">
                      <a:schemeClr val="accent2"/>
                    </a:gs>
                  </a:gsLst>
                  <a:path path="circle">
                    <a:fillToRect l="100000" t="100000"/>
                  </a:path>
                  <a:tileRect r="-100000" b="-100000"/>
                </a:gradFill>
                <a:effectLst>
                  <a:outerShdw dist="152400" dir="3360000" algn="ctr" rotWithShape="0">
                    <a:schemeClr val="tx1">
                      <a:lumMod val="50000"/>
                      <a:lumOff val="50000"/>
                      <a:alpha val="14000"/>
                    </a:schemeClr>
                  </a:outerShdw>
                </a:effectLst>
                <a:latin typeface="+mj-lt"/>
              </a:rPr>
              <a:t>Create your own presentation with endless possibilities.</a:t>
            </a:r>
          </a:p>
        </p:txBody>
      </p:sp>
      <p:sp>
        <p:nvSpPr>
          <p:cNvPr id="5" name="TextBox 4">
            <a:extLst>
              <a:ext uri="{FF2B5EF4-FFF2-40B4-BE49-F238E27FC236}">
                <a16:creationId xmlns:a16="http://schemas.microsoft.com/office/drawing/2014/main" id="{BE7F3F6E-670B-4F1A-B267-8F43F9D7C44C}"/>
              </a:ext>
            </a:extLst>
          </p:cNvPr>
          <p:cNvSpPr txBox="1"/>
          <p:nvPr/>
        </p:nvSpPr>
        <p:spPr>
          <a:xfrm>
            <a:off x="8315699" y="9062864"/>
            <a:ext cx="7755776" cy="646331"/>
          </a:xfrm>
          <a:prstGeom prst="rect">
            <a:avLst/>
          </a:prstGeom>
          <a:noFill/>
        </p:spPr>
        <p:txBody>
          <a:bodyPr wrap="square" rtlCol="0">
            <a:spAutoFit/>
          </a:bodyPr>
          <a:lstStyle/>
          <a:p>
            <a:pPr algn="ctr"/>
            <a:r>
              <a:rPr lang="fr-FR">
                <a:solidFill>
                  <a:schemeClr val="tx1">
                    <a:lumMod val="25000"/>
                    <a:lumOff val="75000"/>
                  </a:schemeClr>
                </a:solidFill>
              </a:rPr>
              <a:t>Pellentesque habitant morbi tristique senectus et netus et malesuada fames ac turpis egestas.</a:t>
            </a:r>
            <a:endParaRPr lang="en-US">
              <a:solidFill>
                <a:schemeClr val="tx1">
                  <a:lumMod val="25000"/>
                  <a:lumOff val="75000"/>
                </a:schemeClr>
              </a:solidFill>
            </a:endParaRPr>
          </a:p>
        </p:txBody>
      </p:sp>
      <p:sp>
        <p:nvSpPr>
          <p:cNvPr id="6" name="TextBox 5">
            <a:extLst>
              <a:ext uri="{FF2B5EF4-FFF2-40B4-BE49-F238E27FC236}">
                <a16:creationId xmlns:a16="http://schemas.microsoft.com/office/drawing/2014/main" id="{7E4E611B-E6B2-404E-B25F-7FE0740A7D8F}"/>
              </a:ext>
            </a:extLst>
          </p:cNvPr>
          <p:cNvSpPr txBox="1"/>
          <p:nvPr/>
        </p:nvSpPr>
        <p:spPr>
          <a:xfrm>
            <a:off x="11146480" y="10093575"/>
            <a:ext cx="2094214" cy="519351"/>
          </a:xfrm>
          <a:prstGeom prst="roundRect">
            <a:avLst>
              <a:gd name="adj" fmla="val 50000"/>
            </a:avLst>
          </a:prstGeom>
          <a:solidFill>
            <a:schemeClr val="tx1">
              <a:lumMod val="90000"/>
              <a:lumOff val="10000"/>
            </a:schemeClr>
          </a:solidFill>
        </p:spPr>
        <p:txBody>
          <a:bodyPr wrap="square" rtlCol="0">
            <a:spAutoFit/>
          </a:bodyPr>
          <a:lstStyle/>
          <a:p>
            <a:pPr algn="ctr"/>
            <a:r>
              <a:rPr lang="en-US">
                <a:solidFill>
                  <a:schemeClr val="bg1"/>
                </a:solidFill>
              </a:rPr>
              <a:t>Press Any Button</a:t>
            </a:r>
          </a:p>
        </p:txBody>
      </p:sp>
      <p:sp>
        <p:nvSpPr>
          <p:cNvPr id="7" name="Rectangle 6">
            <a:extLst>
              <a:ext uri="{FF2B5EF4-FFF2-40B4-BE49-F238E27FC236}">
                <a16:creationId xmlns:a16="http://schemas.microsoft.com/office/drawing/2014/main" id="{6E14F923-7310-4AC2-82A0-8EC71D1C02B7}"/>
              </a:ext>
            </a:extLst>
          </p:cNvPr>
          <p:cNvSpPr/>
          <p:nvPr/>
        </p:nvSpPr>
        <p:spPr>
          <a:xfrm>
            <a:off x="1563687" y="-13955486"/>
            <a:ext cx="21259800" cy="13716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9" name="Graphic 7">
            <a:extLst>
              <a:ext uri="{FF2B5EF4-FFF2-40B4-BE49-F238E27FC236}">
                <a16:creationId xmlns:a16="http://schemas.microsoft.com/office/drawing/2014/main" id="{37EBE01B-5F0C-4E64-A560-B7C24F58FF99}"/>
              </a:ext>
            </a:extLst>
          </p:cNvPr>
          <p:cNvSpPr/>
          <p:nvPr/>
        </p:nvSpPr>
        <p:spPr>
          <a:xfrm rot="5400000">
            <a:off x="12060237" y="10997306"/>
            <a:ext cx="266700" cy="619125"/>
          </a:xfrm>
          <a:custGeom>
            <a:avLst/>
            <a:gdLst>
              <a:gd name="connsiteX0" fmla="*/ 0 w 266700"/>
              <a:gd name="connsiteY0" fmla="*/ 0 h 619125"/>
              <a:gd name="connsiteX1" fmla="*/ 273368 w 266700"/>
              <a:gd name="connsiteY1" fmla="*/ 309563 h 619125"/>
              <a:gd name="connsiteX2" fmla="*/ 0 w 266700"/>
              <a:gd name="connsiteY2" fmla="*/ 624840 h 619125"/>
            </a:gdLst>
            <a:ahLst/>
            <a:cxnLst>
              <a:cxn ang="0">
                <a:pos x="connsiteX0" y="connsiteY0"/>
              </a:cxn>
              <a:cxn ang="0">
                <a:pos x="connsiteX1" y="connsiteY1"/>
              </a:cxn>
              <a:cxn ang="0">
                <a:pos x="connsiteX2" y="connsiteY2"/>
              </a:cxn>
            </a:cxnLst>
            <a:rect l="l" t="t" r="r" b="b"/>
            <a:pathLst>
              <a:path w="266700" h="619125">
                <a:moveTo>
                  <a:pt x="0" y="0"/>
                </a:moveTo>
                <a:lnTo>
                  <a:pt x="273368" y="309563"/>
                </a:lnTo>
                <a:lnTo>
                  <a:pt x="0" y="624840"/>
                </a:lnTo>
              </a:path>
            </a:pathLst>
          </a:custGeom>
          <a:noFill/>
          <a:ln w="76200" cap="flat">
            <a:solidFill>
              <a:schemeClr val="accent2">
                <a:lumMod val="60000"/>
                <a:lumOff val="40000"/>
              </a:schemeClr>
            </a:solidFill>
            <a:prstDash val="solid"/>
            <a:miter/>
          </a:ln>
        </p:spPr>
        <p:txBody>
          <a:bodyPr rtlCol="0" anchor="ctr"/>
          <a:lstStyle/>
          <a:p>
            <a:endParaRPr lang="en-US"/>
          </a:p>
        </p:txBody>
      </p:sp>
    </p:spTree>
    <p:extLst>
      <p:ext uri="{BB962C8B-B14F-4D97-AF65-F5344CB8AC3E}">
        <p14:creationId xmlns:p14="http://schemas.microsoft.com/office/powerpoint/2010/main" val="4175088956"/>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2000" fill="hold"/>
                                        <p:tgtEl>
                                          <p:spTgt spid="4"/>
                                        </p:tgtEl>
                                        <p:attrNameLst>
                                          <p:attrName>ppt_x</p:attrName>
                                        </p:attrNameLst>
                                      </p:cBhvr>
                                      <p:tavLst>
                                        <p:tav tm="0">
                                          <p:val>
                                            <p:strVal val="#ppt_x"/>
                                          </p:val>
                                        </p:tav>
                                        <p:tav tm="100000">
                                          <p:val>
                                            <p:strVal val="#ppt_x"/>
                                          </p:val>
                                        </p:tav>
                                      </p:tavLst>
                                    </p:anim>
                                    <p:anim calcmode="lin" valueType="num">
                                      <p:cBhvr additive="base">
                                        <p:cTn id="8" dur="2000" fill="hold"/>
                                        <p:tgtEl>
                                          <p:spTgt spid="4"/>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400"/>
                                  </p:stCondLst>
                                  <p:iterate type="wd">
                                    <p:tmPct val="10000"/>
                                  </p:iterate>
                                  <p:childTnLst>
                                    <p:set>
                                      <p:cBhvr>
                                        <p:cTn id="10" dur="1" fill="hold">
                                          <p:stCondLst>
                                            <p:cond delay="0"/>
                                          </p:stCondLst>
                                        </p:cTn>
                                        <p:tgtEl>
                                          <p:spTgt spid="3"/>
                                        </p:tgtEl>
                                        <p:attrNameLst>
                                          <p:attrName>style.visibility</p:attrName>
                                        </p:attrNameLst>
                                      </p:cBhvr>
                                      <p:to>
                                        <p:strVal val="visible"/>
                                      </p:to>
                                    </p:set>
                                    <p:anim calcmode="lin" valueType="num">
                                      <p:cBhvr additive="base">
                                        <p:cTn id="11" dur="2000" fill="hold"/>
                                        <p:tgtEl>
                                          <p:spTgt spid="3"/>
                                        </p:tgtEl>
                                        <p:attrNameLst>
                                          <p:attrName>ppt_x</p:attrName>
                                        </p:attrNameLst>
                                      </p:cBhvr>
                                      <p:tavLst>
                                        <p:tav tm="0">
                                          <p:val>
                                            <p:strVal val="#ppt_x"/>
                                          </p:val>
                                        </p:tav>
                                        <p:tav tm="100000">
                                          <p:val>
                                            <p:strVal val="#ppt_x"/>
                                          </p:val>
                                        </p:tav>
                                      </p:tavLst>
                                    </p:anim>
                                    <p:anim calcmode="lin" valueType="num">
                                      <p:cBhvr additive="base">
                                        <p:cTn id="12" dur="2000" fill="hold"/>
                                        <p:tgtEl>
                                          <p:spTgt spid="3"/>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70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2000" fill="hold"/>
                                        <p:tgtEl>
                                          <p:spTgt spid="5"/>
                                        </p:tgtEl>
                                        <p:attrNameLst>
                                          <p:attrName>ppt_x</p:attrName>
                                        </p:attrNameLst>
                                      </p:cBhvr>
                                      <p:tavLst>
                                        <p:tav tm="0">
                                          <p:val>
                                            <p:strVal val="#ppt_x"/>
                                          </p:val>
                                        </p:tav>
                                        <p:tav tm="100000">
                                          <p:val>
                                            <p:strVal val="#ppt_x"/>
                                          </p:val>
                                        </p:tav>
                                      </p:tavLst>
                                    </p:anim>
                                    <p:anim calcmode="lin" valueType="num">
                                      <p:cBhvr additive="base">
                                        <p:cTn id="16" dur="2000" fill="hold"/>
                                        <p:tgtEl>
                                          <p:spTgt spid="5"/>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90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2000" fill="hold"/>
                                        <p:tgtEl>
                                          <p:spTgt spid="6"/>
                                        </p:tgtEl>
                                        <p:attrNameLst>
                                          <p:attrName>ppt_x</p:attrName>
                                        </p:attrNameLst>
                                      </p:cBhvr>
                                      <p:tavLst>
                                        <p:tav tm="0">
                                          <p:val>
                                            <p:strVal val="#ppt_x"/>
                                          </p:val>
                                        </p:tav>
                                        <p:tav tm="100000">
                                          <p:val>
                                            <p:strVal val="#ppt_x"/>
                                          </p:val>
                                        </p:tav>
                                      </p:tavLst>
                                    </p:anim>
                                    <p:anim calcmode="lin" valueType="num">
                                      <p:cBhvr additive="base">
                                        <p:cTn id="20" dur="2000" fill="hold"/>
                                        <p:tgtEl>
                                          <p:spTgt spid="6"/>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1300"/>
                                  </p:stCondLst>
                                  <p:childTnLst>
                                    <p:set>
                                      <p:cBhvr>
                                        <p:cTn id="22" dur="1" fill="hold">
                                          <p:stCondLst>
                                            <p:cond delay="0"/>
                                          </p:stCondLst>
                                        </p:cTn>
                                        <p:tgtEl>
                                          <p:spTgt spid="9"/>
                                        </p:tgtEl>
                                        <p:attrNameLst>
                                          <p:attrName>style.visibility</p:attrName>
                                        </p:attrNameLst>
                                      </p:cBhvr>
                                      <p:to>
                                        <p:strVal val="visible"/>
                                      </p:to>
                                    </p:set>
                                    <p:anim calcmode="lin" valueType="num">
                                      <p:cBhvr additive="base">
                                        <p:cTn id="23" dur="2000" fill="hold"/>
                                        <p:tgtEl>
                                          <p:spTgt spid="9"/>
                                        </p:tgtEl>
                                        <p:attrNameLst>
                                          <p:attrName>ppt_x</p:attrName>
                                        </p:attrNameLst>
                                      </p:cBhvr>
                                      <p:tavLst>
                                        <p:tav tm="0">
                                          <p:val>
                                            <p:strVal val="#ppt_x"/>
                                          </p:val>
                                        </p:tav>
                                        <p:tav tm="100000">
                                          <p:val>
                                            <p:strVal val="#ppt_x"/>
                                          </p:val>
                                        </p:tav>
                                      </p:tavLst>
                                    </p:anim>
                                    <p:anim calcmode="lin" valueType="num">
                                      <p:cBhvr additive="base">
                                        <p:cTn id="24" dur="2000" fill="hold"/>
                                        <p:tgtEl>
                                          <p:spTgt spid="9"/>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additive="base">
                                        <p:cTn id="27" dur="2500" fill="hold"/>
                                        <p:tgtEl>
                                          <p:spTgt spid="7"/>
                                        </p:tgtEl>
                                        <p:attrNameLst>
                                          <p:attrName>ppt_x</p:attrName>
                                        </p:attrNameLst>
                                      </p:cBhvr>
                                      <p:tavLst>
                                        <p:tav tm="0">
                                          <p:val>
                                            <p:strVal val="#ppt_x"/>
                                          </p:val>
                                        </p:tav>
                                        <p:tav tm="100000">
                                          <p:val>
                                            <p:strVal val="#ppt_x"/>
                                          </p:val>
                                        </p:tav>
                                      </p:tavLst>
                                    </p:anim>
                                    <p:anim calcmode="lin" valueType="num">
                                      <p:cBhvr additive="base">
                                        <p:cTn id="28" dur="2500" fill="hold"/>
                                        <p:tgtEl>
                                          <p:spTgt spid="7"/>
                                        </p:tgtEl>
                                        <p:attrNameLst>
                                          <p:attrName>ppt_y</p:attrName>
                                        </p:attrNameLst>
                                      </p:cBhvr>
                                      <p:tavLst>
                                        <p:tav tm="0">
                                          <p:val>
                                            <p:strVal val="1+#ppt_h/2"/>
                                          </p:val>
                                        </p:tav>
                                        <p:tav tm="100000">
                                          <p:val>
                                            <p:strVal val="#ppt_y"/>
                                          </p:val>
                                        </p:tav>
                                      </p:tavLst>
                                    </p:anim>
                                  </p:childTnLst>
                                </p:cTn>
                              </p:par>
                              <p:par>
                                <p:cTn id="29" presetID="22" presetClass="exit" presetSubtype="1" fill="hold" grpId="1" nodeType="withEffect">
                                  <p:stCondLst>
                                    <p:cond delay="300"/>
                                  </p:stCondLst>
                                  <p:childTnLst>
                                    <p:animEffect transition="out" filter="wipe(up)">
                                      <p:cBhvr>
                                        <p:cTn id="30" dur="1200"/>
                                        <p:tgtEl>
                                          <p:spTgt spid="7"/>
                                        </p:tgtEl>
                                      </p:cBhvr>
                                    </p:animEffect>
                                    <p:set>
                                      <p:cBhvr>
                                        <p:cTn id="31" dur="1" fill="hold">
                                          <p:stCondLst>
                                            <p:cond delay="1199"/>
                                          </p:stCondLst>
                                        </p:cTn>
                                        <p:tgtEl>
                                          <p:spTgt spid="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3" grpId="0"/>
      <p:bldP spid="5" grpId="0"/>
      <p:bldP spid="6" grpId="0" animBg="1"/>
      <p:bldP spid="7" grpId="0" animBg="1"/>
      <p:bldP spid="7" grpId="1" animBg="1"/>
      <p:bldP spid="9" grpId="0" animBg="1"/>
    </p:bldLst>
  </p:timing>
</p:sld>
</file>

<file path=ppt/slides/slide24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1" name="Picture Placeholder 20">
            <a:extLst>
              <a:ext uri="{FF2B5EF4-FFF2-40B4-BE49-F238E27FC236}">
                <a16:creationId xmlns:a16="http://schemas.microsoft.com/office/drawing/2014/main" id="{25E09143-3CF9-4BD9-915F-BD0F4D3A5760}"/>
              </a:ext>
            </a:extLst>
          </p:cNvPr>
          <p:cNvSpPr>
            <a:spLocks noGrp="1"/>
          </p:cNvSpPr>
          <p:nvPr>
            <p:ph type="pic" sz="quarter" idx="12"/>
          </p:nvPr>
        </p:nvSpPr>
        <p:spPr/>
      </p:sp>
      <p:sp>
        <p:nvSpPr>
          <p:cNvPr id="6" name="Rectangle 5">
            <a:extLst>
              <a:ext uri="{FF2B5EF4-FFF2-40B4-BE49-F238E27FC236}">
                <a16:creationId xmlns:a16="http://schemas.microsoft.com/office/drawing/2014/main" id="{98712D1A-9B6C-4AE1-A8E6-5431B01BAFBF}"/>
              </a:ext>
            </a:extLst>
          </p:cNvPr>
          <p:cNvSpPr/>
          <p:nvPr/>
        </p:nvSpPr>
        <p:spPr>
          <a:xfrm>
            <a:off x="1563688" y="0"/>
            <a:ext cx="21259799" cy="6857999"/>
          </a:xfrm>
          <a:prstGeom prst="rect">
            <a:avLst/>
          </a:prstGeom>
          <a:solidFill>
            <a:schemeClr val="accent2">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46">
            <a:extLst>
              <a:ext uri="{FF2B5EF4-FFF2-40B4-BE49-F238E27FC236}">
                <a16:creationId xmlns:a16="http://schemas.microsoft.com/office/drawing/2014/main" id="{132FDB05-8C3A-488E-B997-0FE887523AA1}"/>
              </a:ext>
            </a:extLst>
          </p:cNvPr>
          <p:cNvSpPr/>
          <p:nvPr/>
        </p:nvSpPr>
        <p:spPr>
          <a:xfrm>
            <a:off x="1563687" y="6858000"/>
            <a:ext cx="21259801" cy="847066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Picture Placeholder 13">
            <a:extLst>
              <a:ext uri="{FF2B5EF4-FFF2-40B4-BE49-F238E27FC236}">
                <a16:creationId xmlns:a16="http://schemas.microsoft.com/office/drawing/2014/main" id="{808F2BCA-3184-4783-B58B-885D20BF8096}"/>
              </a:ext>
            </a:extLst>
          </p:cNvPr>
          <p:cNvSpPr>
            <a:spLocks noGrp="1"/>
          </p:cNvSpPr>
          <p:nvPr>
            <p:ph type="pic" sz="quarter" idx="13"/>
          </p:nvPr>
        </p:nvSpPr>
        <p:spPr/>
      </p:sp>
      <p:sp>
        <p:nvSpPr>
          <p:cNvPr id="16" name="Picture Placeholder 15">
            <a:extLst>
              <a:ext uri="{FF2B5EF4-FFF2-40B4-BE49-F238E27FC236}">
                <a16:creationId xmlns:a16="http://schemas.microsoft.com/office/drawing/2014/main" id="{D779070F-ABFA-4FF3-B2A5-76D110FFFD72}"/>
              </a:ext>
            </a:extLst>
          </p:cNvPr>
          <p:cNvSpPr>
            <a:spLocks noGrp="1"/>
          </p:cNvSpPr>
          <p:nvPr>
            <p:ph type="pic" sz="quarter" idx="14"/>
          </p:nvPr>
        </p:nvSpPr>
        <p:spPr/>
      </p:sp>
      <p:sp>
        <p:nvSpPr>
          <p:cNvPr id="18" name="Picture Placeholder 17">
            <a:extLst>
              <a:ext uri="{FF2B5EF4-FFF2-40B4-BE49-F238E27FC236}">
                <a16:creationId xmlns:a16="http://schemas.microsoft.com/office/drawing/2014/main" id="{5957AAA5-5EC4-4C12-8914-C84975AAD366}"/>
              </a:ext>
            </a:extLst>
          </p:cNvPr>
          <p:cNvSpPr>
            <a:spLocks noGrp="1"/>
          </p:cNvSpPr>
          <p:nvPr>
            <p:ph type="pic" sz="quarter" idx="15"/>
          </p:nvPr>
        </p:nvSpPr>
        <p:spPr/>
      </p:sp>
      <p:grpSp>
        <p:nvGrpSpPr>
          <p:cNvPr id="48" name="Group 47">
            <a:extLst>
              <a:ext uri="{FF2B5EF4-FFF2-40B4-BE49-F238E27FC236}">
                <a16:creationId xmlns:a16="http://schemas.microsoft.com/office/drawing/2014/main" id="{1AD003EA-444B-4F2F-83F0-A6C56ECF7C90}"/>
              </a:ext>
            </a:extLst>
          </p:cNvPr>
          <p:cNvGrpSpPr/>
          <p:nvPr/>
        </p:nvGrpSpPr>
        <p:grpSpPr>
          <a:xfrm>
            <a:off x="4606684" y="3448878"/>
            <a:ext cx="3779854" cy="3409122"/>
            <a:chOff x="4606684" y="3448878"/>
            <a:chExt cx="3779854" cy="3409122"/>
          </a:xfrm>
        </p:grpSpPr>
        <p:sp>
          <p:nvSpPr>
            <p:cNvPr id="10" name="Rectangle: Single Corner Rounded 9">
              <a:extLst>
                <a:ext uri="{FF2B5EF4-FFF2-40B4-BE49-F238E27FC236}">
                  <a16:creationId xmlns:a16="http://schemas.microsoft.com/office/drawing/2014/main" id="{22081145-D722-4FE4-966E-CAC2596399B7}"/>
                </a:ext>
              </a:extLst>
            </p:cNvPr>
            <p:cNvSpPr/>
            <p:nvPr/>
          </p:nvSpPr>
          <p:spPr>
            <a:xfrm flipH="1">
              <a:off x="4606684" y="3448878"/>
              <a:ext cx="3779854" cy="3409122"/>
            </a:xfrm>
            <a:prstGeom prst="round1Rect">
              <a:avLst>
                <a:gd name="adj" fmla="val 12586"/>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Box 28">
              <a:extLst>
                <a:ext uri="{FF2B5EF4-FFF2-40B4-BE49-F238E27FC236}">
                  <a16:creationId xmlns:a16="http://schemas.microsoft.com/office/drawing/2014/main" id="{5F123A0E-753E-49CE-9D60-C1356B980B61}"/>
                </a:ext>
              </a:extLst>
            </p:cNvPr>
            <p:cNvSpPr txBox="1"/>
            <p:nvPr/>
          </p:nvSpPr>
          <p:spPr>
            <a:xfrm>
              <a:off x="5134569" y="4044043"/>
              <a:ext cx="1348446" cy="461665"/>
            </a:xfrm>
            <a:prstGeom prst="rect">
              <a:avLst/>
            </a:prstGeom>
            <a:noFill/>
          </p:spPr>
          <p:txBody>
            <a:bodyPr wrap="none" rtlCol="0">
              <a:spAutoFit/>
            </a:bodyPr>
            <a:lstStyle/>
            <a:p>
              <a:pPr algn="l"/>
              <a:r>
                <a:rPr lang="en-US" sz="2400" b="1">
                  <a:solidFill>
                    <a:srgbClr val="FFFFFF"/>
                  </a:solidFill>
                  <a:latin typeface="+mj-lt"/>
                </a:rPr>
                <a:t>Objects</a:t>
              </a:r>
            </a:p>
          </p:txBody>
        </p:sp>
        <p:sp>
          <p:nvSpPr>
            <p:cNvPr id="30" name="TextBox 29">
              <a:extLst>
                <a:ext uri="{FF2B5EF4-FFF2-40B4-BE49-F238E27FC236}">
                  <a16:creationId xmlns:a16="http://schemas.microsoft.com/office/drawing/2014/main" id="{3CC8B05C-56DC-41ED-99A9-FE062D56E3E0}"/>
                </a:ext>
              </a:extLst>
            </p:cNvPr>
            <p:cNvSpPr txBox="1"/>
            <p:nvPr/>
          </p:nvSpPr>
          <p:spPr>
            <a:xfrm>
              <a:off x="5134568" y="4505708"/>
              <a:ext cx="2126223" cy="338554"/>
            </a:xfrm>
            <a:prstGeom prst="rect">
              <a:avLst/>
            </a:prstGeom>
            <a:noFill/>
          </p:spPr>
          <p:txBody>
            <a:bodyPr wrap="none" rtlCol="0">
              <a:spAutoFit/>
            </a:bodyPr>
            <a:lstStyle/>
            <a:p>
              <a:r>
                <a:rPr lang="en-US" sz="1600">
                  <a:solidFill>
                    <a:srgbClr val="FFFFFF"/>
                  </a:solidFill>
                </a:rPr>
                <a:t>Nullam sem ex, viverra.</a:t>
              </a:r>
            </a:p>
          </p:txBody>
        </p:sp>
        <p:grpSp>
          <p:nvGrpSpPr>
            <p:cNvPr id="35" name="Group 34">
              <a:extLst>
                <a:ext uri="{FF2B5EF4-FFF2-40B4-BE49-F238E27FC236}">
                  <a16:creationId xmlns:a16="http://schemas.microsoft.com/office/drawing/2014/main" id="{5499D99F-C407-498A-B59D-525F27B5940D}"/>
                </a:ext>
              </a:extLst>
            </p:cNvPr>
            <p:cNvGrpSpPr/>
            <p:nvPr/>
          </p:nvGrpSpPr>
          <p:grpSpPr>
            <a:xfrm>
              <a:off x="5260697" y="6060200"/>
              <a:ext cx="279347" cy="217000"/>
              <a:chOff x="6340929" y="5960335"/>
              <a:chExt cx="190797" cy="148214"/>
            </a:xfrm>
          </p:grpSpPr>
          <p:sp>
            <p:nvSpPr>
              <p:cNvPr id="31" name="Graphic 7">
                <a:extLst>
                  <a:ext uri="{FF2B5EF4-FFF2-40B4-BE49-F238E27FC236}">
                    <a16:creationId xmlns:a16="http://schemas.microsoft.com/office/drawing/2014/main" id="{30748D79-8ED0-4CEB-9A52-09CC69AFA281}"/>
                  </a:ext>
                </a:extLst>
              </p:cNvPr>
              <p:cNvSpPr/>
              <p:nvPr/>
            </p:nvSpPr>
            <p:spPr>
              <a:xfrm>
                <a:off x="6461496" y="5960335"/>
                <a:ext cx="70230" cy="148214"/>
              </a:xfrm>
              <a:custGeom>
                <a:avLst/>
                <a:gdLst>
                  <a:gd name="connsiteX0" fmla="*/ 0 w 266700"/>
                  <a:gd name="connsiteY0" fmla="*/ 0 h 619125"/>
                  <a:gd name="connsiteX1" fmla="*/ 273368 w 266700"/>
                  <a:gd name="connsiteY1" fmla="*/ 309563 h 619125"/>
                  <a:gd name="connsiteX2" fmla="*/ 0 w 266700"/>
                  <a:gd name="connsiteY2" fmla="*/ 624840 h 619125"/>
                </a:gdLst>
                <a:ahLst/>
                <a:cxnLst>
                  <a:cxn ang="0">
                    <a:pos x="connsiteX0" y="connsiteY0"/>
                  </a:cxn>
                  <a:cxn ang="0">
                    <a:pos x="connsiteX1" y="connsiteY1"/>
                  </a:cxn>
                  <a:cxn ang="0">
                    <a:pos x="connsiteX2" y="connsiteY2"/>
                  </a:cxn>
                </a:cxnLst>
                <a:rect l="l" t="t" r="r" b="b"/>
                <a:pathLst>
                  <a:path w="266700" h="619125">
                    <a:moveTo>
                      <a:pt x="0" y="0"/>
                    </a:moveTo>
                    <a:lnTo>
                      <a:pt x="273368" y="309563"/>
                    </a:lnTo>
                    <a:lnTo>
                      <a:pt x="0" y="624840"/>
                    </a:lnTo>
                  </a:path>
                </a:pathLst>
              </a:custGeom>
              <a:noFill/>
              <a:ln w="19050" cap="flat">
                <a:solidFill>
                  <a:srgbClr val="FFFFFF"/>
                </a:solidFill>
                <a:prstDash val="solid"/>
                <a:miter/>
              </a:ln>
            </p:spPr>
            <p:txBody>
              <a:bodyPr rtlCol="0" anchor="ctr"/>
              <a:lstStyle/>
              <a:p>
                <a:endParaRPr lang="en-US"/>
              </a:p>
            </p:txBody>
          </p:sp>
          <p:cxnSp>
            <p:nvCxnSpPr>
              <p:cNvPr id="33" name="Straight Connector 32">
                <a:extLst>
                  <a:ext uri="{FF2B5EF4-FFF2-40B4-BE49-F238E27FC236}">
                    <a16:creationId xmlns:a16="http://schemas.microsoft.com/office/drawing/2014/main" id="{9564D45F-EBBA-4AD6-ACC0-83B93794CD1B}"/>
                  </a:ext>
                </a:extLst>
              </p:cNvPr>
              <p:cNvCxnSpPr>
                <a:cxnSpLocks/>
              </p:cNvCxnSpPr>
              <p:nvPr/>
            </p:nvCxnSpPr>
            <p:spPr>
              <a:xfrm>
                <a:off x="6340929" y="6034442"/>
                <a:ext cx="142086"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grpSp>
      </p:grpSp>
      <p:grpSp>
        <p:nvGrpSpPr>
          <p:cNvPr id="49" name="Group 48">
            <a:extLst>
              <a:ext uri="{FF2B5EF4-FFF2-40B4-BE49-F238E27FC236}">
                <a16:creationId xmlns:a16="http://schemas.microsoft.com/office/drawing/2014/main" id="{887444A4-5EB2-4ABD-B1FC-D9FE60E5F11D}"/>
              </a:ext>
            </a:extLst>
          </p:cNvPr>
          <p:cNvGrpSpPr/>
          <p:nvPr/>
        </p:nvGrpSpPr>
        <p:grpSpPr>
          <a:xfrm>
            <a:off x="8386539" y="3448878"/>
            <a:ext cx="3807049" cy="3409122"/>
            <a:chOff x="8386539" y="3448878"/>
            <a:chExt cx="3807049" cy="3409122"/>
          </a:xfrm>
        </p:grpSpPr>
        <p:sp>
          <p:nvSpPr>
            <p:cNvPr id="8" name="Rectangle: Single Corner Rounded 7">
              <a:extLst>
                <a:ext uri="{FF2B5EF4-FFF2-40B4-BE49-F238E27FC236}">
                  <a16:creationId xmlns:a16="http://schemas.microsoft.com/office/drawing/2014/main" id="{1C7106B0-9FB9-4176-8493-D30D72DCCC6E}"/>
                </a:ext>
              </a:extLst>
            </p:cNvPr>
            <p:cNvSpPr/>
            <p:nvPr/>
          </p:nvSpPr>
          <p:spPr>
            <a:xfrm flipH="1">
              <a:off x="8386539" y="3448878"/>
              <a:ext cx="3807049" cy="3409122"/>
            </a:xfrm>
            <a:prstGeom prst="round1Rect">
              <a:avLst>
                <a:gd name="adj"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TextBox 35">
              <a:extLst>
                <a:ext uri="{FF2B5EF4-FFF2-40B4-BE49-F238E27FC236}">
                  <a16:creationId xmlns:a16="http://schemas.microsoft.com/office/drawing/2014/main" id="{E383813A-40CD-4343-8209-E4F55D954578}"/>
                </a:ext>
              </a:extLst>
            </p:cNvPr>
            <p:cNvSpPr txBox="1"/>
            <p:nvPr/>
          </p:nvSpPr>
          <p:spPr>
            <a:xfrm>
              <a:off x="8917500" y="4044043"/>
              <a:ext cx="1188146" cy="461665"/>
            </a:xfrm>
            <a:prstGeom prst="rect">
              <a:avLst/>
            </a:prstGeom>
            <a:noFill/>
          </p:spPr>
          <p:txBody>
            <a:bodyPr wrap="none" rtlCol="0">
              <a:spAutoFit/>
            </a:bodyPr>
            <a:lstStyle/>
            <a:p>
              <a:pPr algn="l"/>
              <a:r>
                <a:rPr lang="en-US" sz="2400" b="1">
                  <a:solidFill>
                    <a:srgbClr val="FFFFFF"/>
                  </a:solidFill>
                  <a:latin typeface="+mj-lt"/>
                </a:rPr>
                <a:t>Nature</a:t>
              </a:r>
            </a:p>
          </p:txBody>
        </p:sp>
        <p:sp>
          <p:nvSpPr>
            <p:cNvPr id="37" name="TextBox 36">
              <a:extLst>
                <a:ext uri="{FF2B5EF4-FFF2-40B4-BE49-F238E27FC236}">
                  <a16:creationId xmlns:a16="http://schemas.microsoft.com/office/drawing/2014/main" id="{BC5E5394-82E4-4E81-8EBA-89058E30B08F}"/>
                </a:ext>
              </a:extLst>
            </p:cNvPr>
            <p:cNvSpPr txBox="1"/>
            <p:nvPr/>
          </p:nvSpPr>
          <p:spPr>
            <a:xfrm>
              <a:off x="8917499" y="4505708"/>
              <a:ext cx="2126223" cy="338554"/>
            </a:xfrm>
            <a:prstGeom prst="rect">
              <a:avLst/>
            </a:prstGeom>
            <a:noFill/>
          </p:spPr>
          <p:txBody>
            <a:bodyPr wrap="none" rtlCol="0">
              <a:spAutoFit/>
            </a:bodyPr>
            <a:lstStyle/>
            <a:p>
              <a:r>
                <a:rPr lang="en-US" sz="1600">
                  <a:solidFill>
                    <a:srgbClr val="FFFFFF"/>
                  </a:solidFill>
                </a:rPr>
                <a:t>Nullam sem ex, viverra.</a:t>
              </a:r>
            </a:p>
          </p:txBody>
        </p:sp>
        <p:grpSp>
          <p:nvGrpSpPr>
            <p:cNvPr id="38" name="Group 37">
              <a:extLst>
                <a:ext uri="{FF2B5EF4-FFF2-40B4-BE49-F238E27FC236}">
                  <a16:creationId xmlns:a16="http://schemas.microsoft.com/office/drawing/2014/main" id="{FE5546BF-8705-449C-BD26-6AC3D0C5CE65}"/>
                </a:ext>
              </a:extLst>
            </p:cNvPr>
            <p:cNvGrpSpPr/>
            <p:nvPr/>
          </p:nvGrpSpPr>
          <p:grpSpPr>
            <a:xfrm>
              <a:off x="9043628" y="6060200"/>
              <a:ext cx="279347" cy="217000"/>
              <a:chOff x="6340929" y="5960335"/>
              <a:chExt cx="190797" cy="148214"/>
            </a:xfrm>
          </p:grpSpPr>
          <p:sp>
            <p:nvSpPr>
              <p:cNvPr id="39" name="Graphic 7">
                <a:extLst>
                  <a:ext uri="{FF2B5EF4-FFF2-40B4-BE49-F238E27FC236}">
                    <a16:creationId xmlns:a16="http://schemas.microsoft.com/office/drawing/2014/main" id="{C35E39C0-9796-4F98-AF92-52868ACEA1D1}"/>
                  </a:ext>
                </a:extLst>
              </p:cNvPr>
              <p:cNvSpPr/>
              <p:nvPr/>
            </p:nvSpPr>
            <p:spPr>
              <a:xfrm>
                <a:off x="6461496" y="5960335"/>
                <a:ext cx="70230" cy="148214"/>
              </a:xfrm>
              <a:custGeom>
                <a:avLst/>
                <a:gdLst>
                  <a:gd name="connsiteX0" fmla="*/ 0 w 266700"/>
                  <a:gd name="connsiteY0" fmla="*/ 0 h 619125"/>
                  <a:gd name="connsiteX1" fmla="*/ 273368 w 266700"/>
                  <a:gd name="connsiteY1" fmla="*/ 309563 h 619125"/>
                  <a:gd name="connsiteX2" fmla="*/ 0 w 266700"/>
                  <a:gd name="connsiteY2" fmla="*/ 624840 h 619125"/>
                </a:gdLst>
                <a:ahLst/>
                <a:cxnLst>
                  <a:cxn ang="0">
                    <a:pos x="connsiteX0" y="connsiteY0"/>
                  </a:cxn>
                  <a:cxn ang="0">
                    <a:pos x="connsiteX1" y="connsiteY1"/>
                  </a:cxn>
                  <a:cxn ang="0">
                    <a:pos x="connsiteX2" y="connsiteY2"/>
                  </a:cxn>
                </a:cxnLst>
                <a:rect l="l" t="t" r="r" b="b"/>
                <a:pathLst>
                  <a:path w="266700" h="619125">
                    <a:moveTo>
                      <a:pt x="0" y="0"/>
                    </a:moveTo>
                    <a:lnTo>
                      <a:pt x="273368" y="309563"/>
                    </a:lnTo>
                    <a:lnTo>
                      <a:pt x="0" y="624840"/>
                    </a:lnTo>
                  </a:path>
                </a:pathLst>
              </a:custGeom>
              <a:noFill/>
              <a:ln w="19050" cap="flat">
                <a:solidFill>
                  <a:srgbClr val="FFFFFF"/>
                </a:solidFill>
                <a:prstDash val="solid"/>
                <a:miter/>
              </a:ln>
            </p:spPr>
            <p:txBody>
              <a:bodyPr rtlCol="0" anchor="ctr"/>
              <a:lstStyle/>
              <a:p>
                <a:endParaRPr lang="en-US"/>
              </a:p>
            </p:txBody>
          </p:sp>
          <p:cxnSp>
            <p:nvCxnSpPr>
              <p:cNvPr id="40" name="Straight Connector 39">
                <a:extLst>
                  <a:ext uri="{FF2B5EF4-FFF2-40B4-BE49-F238E27FC236}">
                    <a16:creationId xmlns:a16="http://schemas.microsoft.com/office/drawing/2014/main" id="{67B4BFDD-4E15-4736-B82F-E1C33603E7B3}"/>
                  </a:ext>
                </a:extLst>
              </p:cNvPr>
              <p:cNvCxnSpPr>
                <a:cxnSpLocks/>
              </p:cNvCxnSpPr>
              <p:nvPr/>
            </p:nvCxnSpPr>
            <p:spPr>
              <a:xfrm>
                <a:off x="6340929" y="6034442"/>
                <a:ext cx="142086"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grpSp>
      </p:grpSp>
      <p:grpSp>
        <p:nvGrpSpPr>
          <p:cNvPr id="50" name="Group 49">
            <a:extLst>
              <a:ext uri="{FF2B5EF4-FFF2-40B4-BE49-F238E27FC236}">
                <a16:creationId xmlns:a16="http://schemas.microsoft.com/office/drawing/2014/main" id="{CD424448-25CF-45EB-8BB1-612D4D013B0D}"/>
              </a:ext>
            </a:extLst>
          </p:cNvPr>
          <p:cNvGrpSpPr/>
          <p:nvPr/>
        </p:nvGrpSpPr>
        <p:grpSpPr>
          <a:xfrm>
            <a:off x="12193588" y="3448878"/>
            <a:ext cx="7586903" cy="3409122"/>
            <a:chOff x="12193588" y="3448878"/>
            <a:chExt cx="7586903" cy="3409122"/>
          </a:xfrm>
        </p:grpSpPr>
        <p:sp>
          <p:nvSpPr>
            <p:cNvPr id="7" name="Rectangle: Single Corner Rounded 6">
              <a:extLst>
                <a:ext uri="{FF2B5EF4-FFF2-40B4-BE49-F238E27FC236}">
                  <a16:creationId xmlns:a16="http://schemas.microsoft.com/office/drawing/2014/main" id="{DDF95424-9C56-4E51-9A80-E44EB64EDBD7}"/>
                </a:ext>
              </a:extLst>
            </p:cNvPr>
            <p:cNvSpPr/>
            <p:nvPr/>
          </p:nvSpPr>
          <p:spPr>
            <a:xfrm>
              <a:off x="12193588" y="3448878"/>
              <a:ext cx="7586903" cy="3409122"/>
            </a:xfrm>
            <a:prstGeom prst="round1Rect">
              <a:avLst>
                <a:gd name="adj" fmla="val 12586"/>
              </a:avLst>
            </a:prstGeom>
            <a:solidFill>
              <a:srgbClr val="17214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TextBox 40">
              <a:extLst>
                <a:ext uri="{FF2B5EF4-FFF2-40B4-BE49-F238E27FC236}">
                  <a16:creationId xmlns:a16="http://schemas.microsoft.com/office/drawing/2014/main" id="{BCCF8003-189B-4FD8-9F67-CBAAADF0AAC7}"/>
                </a:ext>
              </a:extLst>
            </p:cNvPr>
            <p:cNvSpPr txBox="1"/>
            <p:nvPr/>
          </p:nvSpPr>
          <p:spPr>
            <a:xfrm>
              <a:off x="13218419" y="4044043"/>
              <a:ext cx="1188146" cy="461665"/>
            </a:xfrm>
            <a:prstGeom prst="rect">
              <a:avLst/>
            </a:prstGeom>
            <a:noFill/>
          </p:spPr>
          <p:txBody>
            <a:bodyPr wrap="none" rtlCol="0">
              <a:spAutoFit/>
            </a:bodyPr>
            <a:lstStyle/>
            <a:p>
              <a:pPr algn="l"/>
              <a:r>
                <a:rPr lang="en-US" sz="2400" b="1">
                  <a:solidFill>
                    <a:srgbClr val="FFFFFF"/>
                  </a:solidFill>
                  <a:latin typeface="+mj-lt"/>
                </a:rPr>
                <a:t>Writing</a:t>
              </a:r>
            </a:p>
          </p:txBody>
        </p:sp>
        <p:sp>
          <p:nvSpPr>
            <p:cNvPr id="42" name="TextBox 41">
              <a:extLst>
                <a:ext uri="{FF2B5EF4-FFF2-40B4-BE49-F238E27FC236}">
                  <a16:creationId xmlns:a16="http://schemas.microsoft.com/office/drawing/2014/main" id="{FEE40CC4-CDC3-43E4-8C3E-4A82F3244B64}"/>
                </a:ext>
              </a:extLst>
            </p:cNvPr>
            <p:cNvSpPr txBox="1"/>
            <p:nvPr/>
          </p:nvSpPr>
          <p:spPr>
            <a:xfrm>
              <a:off x="13218418" y="4505708"/>
              <a:ext cx="2126223" cy="338554"/>
            </a:xfrm>
            <a:prstGeom prst="rect">
              <a:avLst/>
            </a:prstGeom>
            <a:noFill/>
          </p:spPr>
          <p:txBody>
            <a:bodyPr wrap="none" rtlCol="0">
              <a:spAutoFit/>
            </a:bodyPr>
            <a:lstStyle/>
            <a:p>
              <a:r>
                <a:rPr lang="en-US" sz="1600">
                  <a:solidFill>
                    <a:srgbClr val="FFFFFF"/>
                  </a:solidFill>
                </a:rPr>
                <a:t>Nullam sem ex, viverra.</a:t>
              </a:r>
            </a:p>
          </p:txBody>
        </p:sp>
        <p:grpSp>
          <p:nvGrpSpPr>
            <p:cNvPr id="43" name="Group 42">
              <a:extLst>
                <a:ext uri="{FF2B5EF4-FFF2-40B4-BE49-F238E27FC236}">
                  <a16:creationId xmlns:a16="http://schemas.microsoft.com/office/drawing/2014/main" id="{675D873E-2F35-4F21-81E1-6D57C2093890}"/>
                </a:ext>
              </a:extLst>
            </p:cNvPr>
            <p:cNvGrpSpPr/>
            <p:nvPr/>
          </p:nvGrpSpPr>
          <p:grpSpPr>
            <a:xfrm>
              <a:off x="13344547" y="6060200"/>
              <a:ext cx="279347" cy="217000"/>
              <a:chOff x="6340929" y="5960335"/>
              <a:chExt cx="190797" cy="148214"/>
            </a:xfrm>
          </p:grpSpPr>
          <p:sp>
            <p:nvSpPr>
              <p:cNvPr id="44" name="Graphic 7">
                <a:extLst>
                  <a:ext uri="{FF2B5EF4-FFF2-40B4-BE49-F238E27FC236}">
                    <a16:creationId xmlns:a16="http://schemas.microsoft.com/office/drawing/2014/main" id="{04ECE8F8-CCEA-4278-940E-C6CDFEC714FE}"/>
                  </a:ext>
                </a:extLst>
              </p:cNvPr>
              <p:cNvSpPr/>
              <p:nvPr/>
            </p:nvSpPr>
            <p:spPr>
              <a:xfrm>
                <a:off x="6461496" y="5960335"/>
                <a:ext cx="70230" cy="148214"/>
              </a:xfrm>
              <a:custGeom>
                <a:avLst/>
                <a:gdLst>
                  <a:gd name="connsiteX0" fmla="*/ 0 w 266700"/>
                  <a:gd name="connsiteY0" fmla="*/ 0 h 619125"/>
                  <a:gd name="connsiteX1" fmla="*/ 273368 w 266700"/>
                  <a:gd name="connsiteY1" fmla="*/ 309563 h 619125"/>
                  <a:gd name="connsiteX2" fmla="*/ 0 w 266700"/>
                  <a:gd name="connsiteY2" fmla="*/ 624840 h 619125"/>
                </a:gdLst>
                <a:ahLst/>
                <a:cxnLst>
                  <a:cxn ang="0">
                    <a:pos x="connsiteX0" y="connsiteY0"/>
                  </a:cxn>
                  <a:cxn ang="0">
                    <a:pos x="connsiteX1" y="connsiteY1"/>
                  </a:cxn>
                  <a:cxn ang="0">
                    <a:pos x="connsiteX2" y="connsiteY2"/>
                  </a:cxn>
                </a:cxnLst>
                <a:rect l="l" t="t" r="r" b="b"/>
                <a:pathLst>
                  <a:path w="266700" h="619125">
                    <a:moveTo>
                      <a:pt x="0" y="0"/>
                    </a:moveTo>
                    <a:lnTo>
                      <a:pt x="273368" y="309563"/>
                    </a:lnTo>
                    <a:lnTo>
                      <a:pt x="0" y="624840"/>
                    </a:lnTo>
                  </a:path>
                </a:pathLst>
              </a:custGeom>
              <a:noFill/>
              <a:ln w="19050" cap="flat">
                <a:solidFill>
                  <a:srgbClr val="FFFFFF"/>
                </a:solidFill>
                <a:prstDash val="solid"/>
                <a:miter/>
              </a:ln>
            </p:spPr>
            <p:txBody>
              <a:bodyPr rtlCol="0" anchor="ctr"/>
              <a:lstStyle/>
              <a:p>
                <a:endParaRPr lang="en-US"/>
              </a:p>
            </p:txBody>
          </p:sp>
          <p:cxnSp>
            <p:nvCxnSpPr>
              <p:cNvPr id="45" name="Straight Connector 44">
                <a:extLst>
                  <a:ext uri="{FF2B5EF4-FFF2-40B4-BE49-F238E27FC236}">
                    <a16:creationId xmlns:a16="http://schemas.microsoft.com/office/drawing/2014/main" id="{8208EF4A-3EEF-415C-91EA-652BB7DB45EE}"/>
                  </a:ext>
                </a:extLst>
              </p:cNvPr>
              <p:cNvCxnSpPr>
                <a:cxnSpLocks/>
              </p:cNvCxnSpPr>
              <p:nvPr/>
            </p:nvCxnSpPr>
            <p:spPr>
              <a:xfrm>
                <a:off x="6340929" y="6034442"/>
                <a:ext cx="142086"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grpSp>
      </p:grpSp>
      <p:sp>
        <p:nvSpPr>
          <p:cNvPr id="46" name="TextBox 45">
            <a:extLst>
              <a:ext uri="{FF2B5EF4-FFF2-40B4-BE49-F238E27FC236}">
                <a16:creationId xmlns:a16="http://schemas.microsoft.com/office/drawing/2014/main" id="{FE7B3646-5811-49B2-9A56-D43ED0BC7587}"/>
              </a:ext>
            </a:extLst>
          </p:cNvPr>
          <p:cNvSpPr txBox="1"/>
          <p:nvPr/>
        </p:nvSpPr>
        <p:spPr>
          <a:xfrm>
            <a:off x="6355678" y="1289247"/>
            <a:ext cx="11675819" cy="1754326"/>
          </a:xfrm>
          <a:prstGeom prst="rect">
            <a:avLst/>
          </a:prstGeom>
          <a:noFill/>
        </p:spPr>
        <p:txBody>
          <a:bodyPr wrap="square" rtlCol="0">
            <a:spAutoFit/>
          </a:bodyPr>
          <a:lstStyle/>
          <a:p>
            <a:pPr algn="ctr"/>
            <a:r>
              <a:rPr lang="en-US" sz="5400" b="1">
                <a:solidFill>
                  <a:srgbClr val="FFFFFF"/>
                </a:solidFill>
                <a:latin typeface="+mj-lt"/>
              </a:rPr>
              <a:t>Creating inspiring </a:t>
            </a:r>
          </a:p>
          <a:p>
            <a:pPr algn="ctr"/>
            <a:r>
              <a:rPr lang="en-US" sz="5400" b="1">
                <a:solidFill>
                  <a:srgbClr val="FFFFFF"/>
                </a:solidFill>
                <a:latin typeface="+mj-lt"/>
              </a:rPr>
              <a:t>ideas and building brands</a:t>
            </a:r>
          </a:p>
        </p:txBody>
      </p:sp>
      <p:sp>
        <p:nvSpPr>
          <p:cNvPr id="32" name="Rectangle: Rounded Corners 31">
            <a:extLst>
              <a:ext uri="{FF2B5EF4-FFF2-40B4-BE49-F238E27FC236}">
                <a16:creationId xmlns:a16="http://schemas.microsoft.com/office/drawing/2014/main" id="{AFB3B063-589F-49D9-8791-B30141EADE94}"/>
              </a:ext>
            </a:extLst>
          </p:cNvPr>
          <p:cNvSpPr/>
          <p:nvPr/>
        </p:nvSpPr>
        <p:spPr>
          <a:xfrm>
            <a:off x="4606684" y="15804078"/>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3">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34" name="Rectangle: Rounded Corners 33">
            <a:extLst>
              <a:ext uri="{FF2B5EF4-FFF2-40B4-BE49-F238E27FC236}">
                <a16:creationId xmlns:a16="http://schemas.microsoft.com/office/drawing/2014/main" id="{1E3BC4C1-2FD9-4AB9-9E0A-08A15838D56D}"/>
              </a:ext>
            </a:extLst>
          </p:cNvPr>
          <p:cNvSpPr/>
          <p:nvPr/>
        </p:nvSpPr>
        <p:spPr>
          <a:xfrm>
            <a:off x="9043628" y="15804078"/>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4">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51" name="Rectangle: Rounded Corners 50">
            <a:extLst>
              <a:ext uri="{FF2B5EF4-FFF2-40B4-BE49-F238E27FC236}">
                <a16:creationId xmlns:a16="http://schemas.microsoft.com/office/drawing/2014/main" id="{F15327B8-89BB-485D-8638-864BAE12C059}"/>
              </a:ext>
            </a:extLst>
          </p:cNvPr>
          <p:cNvSpPr/>
          <p:nvPr/>
        </p:nvSpPr>
        <p:spPr>
          <a:xfrm>
            <a:off x="14078675" y="15804078"/>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5">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Tree>
    <p:extLst>
      <p:ext uri="{BB962C8B-B14F-4D97-AF65-F5344CB8AC3E}">
        <p14:creationId xmlns:p14="http://schemas.microsoft.com/office/powerpoint/2010/main" val="1055998564"/>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47"/>
                                        </p:tgtEl>
                                        <p:attrNameLst>
                                          <p:attrName>style.visibility</p:attrName>
                                        </p:attrNameLst>
                                      </p:cBhvr>
                                      <p:to>
                                        <p:strVal val="visible"/>
                                      </p:to>
                                    </p:set>
                                    <p:anim calcmode="lin" valueType="num">
                                      <p:cBhvr additive="base">
                                        <p:cTn id="7" dur="2500" fill="hold"/>
                                        <p:tgtEl>
                                          <p:spTgt spid="47"/>
                                        </p:tgtEl>
                                        <p:attrNameLst>
                                          <p:attrName>ppt_x</p:attrName>
                                        </p:attrNameLst>
                                      </p:cBhvr>
                                      <p:tavLst>
                                        <p:tav tm="0">
                                          <p:val>
                                            <p:strVal val="#ppt_x"/>
                                          </p:val>
                                        </p:tav>
                                        <p:tav tm="100000">
                                          <p:val>
                                            <p:strVal val="#ppt_x"/>
                                          </p:val>
                                        </p:tav>
                                      </p:tavLst>
                                    </p:anim>
                                    <p:anim calcmode="lin" valueType="num">
                                      <p:cBhvr additive="base">
                                        <p:cTn id="8" dur="2500" fill="hold"/>
                                        <p:tgtEl>
                                          <p:spTgt spid="47"/>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2500" fill="hold"/>
                                        <p:tgtEl>
                                          <p:spTgt spid="6"/>
                                        </p:tgtEl>
                                        <p:attrNameLst>
                                          <p:attrName>ppt_x</p:attrName>
                                        </p:attrNameLst>
                                      </p:cBhvr>
                                      <p:tavLst>
                                        <p:tav tm="0">
                                          <p:val>
                                            <p:strVal val="#ppt_x"/>
                                          </p:val>
                                        </p:tav>
                                        <p:tav tm="100000">
                                          <p:val>
                                            <p:strVal val="#ppt_x"/>
                                          </p:val>
                                        </p:tav>
                                      </p:tavLst>
                                    </p:anim>
                                    <p:anim calcmode="lin" valueType="num">
                                      <p:cBhvr additive="base">
                                        <p:cTn id="12" dur="2500" fill="hold"/>
                                        <p:tgtEl>
                                          <p:spTgt spid="6"/>
                                        </p:tgtEl>
                                        <p:attrNameLst>
                                          <p:attrName>ppt_y</p:attrName>
                                        </p:attrNameLst>
                                      </p:cBhvr>
                                      <p:tavLst>
                                        <p:tav tm="0">
                                          <p:val>
                                            <p:strVal val="0-#ppt_h/2"/>
                                          </p:val>
                                        </p:tav>
                                        <p:tav tm="100000">
                                          <p:val>
                                            <p:strVal val="#ppt_y"/>
                                          </p:val>
                                        </p:tav>
                                      </p:tavLst>
                                    </p:anim>
                                  </p:childTnLst>
                                </p:cTn>
                              </p:par>
                              <p:par>
                                <p:cTn id="13" presetID="2" presetClass="entr" presetSubtype="4" decel="100000" fill="hold" nodeType="withEffect">
                                  <p:stCondLst>
                                    <p:cond delay="200"/>
                                  </p:stCondLst>
                                  <p:childTnLst>
                                    <p:set>
                                      <p:cBhvr>
                                        <p:cTn id="14" dur="1" fill="hold">
                                          <p:stCondLst>
                                            <p:cond delay="0"/>
                                          </p:stCondLst>
                                        </p:cTn>
                                        <p:tgtEl>
                                          <p:spTgt spid="48"/>
                                        </p:tgtEl>
                                        <p:attrNameLst>
                                          <p:attrName>style.visibility</p:attrName>
                                        </p:attrNameLst>
                                      </p:cBhvr>
                                      <p:to>
                                        <p:strVal val="visible"/>
                                      </p:to>
                                    </p:set>
                                    <p:anim calcmode="lin" valueType="num">
                                      <p:cBhvr additive="base">
                                        <p:cTn id="15" dur="1200" fill="hold"/>
                                        <p:tgtEl>
                                          <p:spTgt spid="48"/>
                                        </p:tgtEl>
                                        <p:attrNameLst>
                                          <p:attrName>ppt_x</p:attrName>
                                        </p:attrNameLst>
                                      </p:cBhvr>
                                      <p:tavLst>
                                        <p:tav tm="0">
                                          <p:val>
                                            <p:strVal val="#ppt_x"/>
                                          </p:val>
                                        </p:tav>
                                        <p:tav tm="100000">
                                          <p:val>
                                            <p:strVal val="#ppt_x"/>
                                          </p:val>
                                        </p:tav>
                                      </p:tavLst>
                                    </p:anim>
                                    <p:anim calcmode="lin" valueType="num">
                                      <p:cBhvr additive="base">
                                        <p:cTn id="16" dur="1200" fill="hold"/>
                                        <p:tgtEl>
                                          <p:spTgt spid="48"/>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300"/>
                                  </p:stCondLst>
                                  <p:childTnLst>
                                    <p:set>
                                      <p:cBhvr>
                                        <p:cTn id="18" dur="1" fill="hold">
                                          <p:stCondLst>
                                            <p:cond delay="0"/>
                                          </p:stCondLst>
                                        </p:cTn>
                                        <p:tgtEl>
                                          <p:spTgt spid="49"/>
                                        </p:tgtEl>
                                        <p:attrNameLst>
                                          <p:attrName>style.visibility</p:attrName>
                                        </p:attrNameLst>
                                      </p:cBhvr>
                                      <p:to>
                                        <p:strVal val="visible"/>
                                      </p:to>
                                    </p:set>
                                    <p:anim calcmode="lin" valueType="num">
                                      <p:cBhvr additive="base">
                                        <p:cTn id="19" dur="1200" fill="hold"/>
                                        <p:tgtEl>
                                          <p:spTgt spid="49"/>
                                        </p:tgtEl>
                                        <p:attrNameLst>
                                          <p:attrName>ppt_x</p:attrName>
                                        </p:attrNameLst>
                                      </p:cBhvr>
                                      <p:tavLst>
                                        <p:tav tm="0">
                                          <p:val>
                                            <p:strVal val="#ppt_x"/>
                                          </p:val>
                                        </p:tav>
                                        <p:tav tm="100000">
                                          <p:val>
                                            <p:strVal val="#ppt_x"/>
                                          </p:val>
                                        </p:tav>
                                      </p:tavLst>
                                    </p:anim>
                                    <p:anim calcmode="lin" valueType="num">
                                      <p:cBhvr additive="base">
                                        <p:cTn id="20" dur="1200" fill="hold"/>
                                        <p:tgtEl>
                                          <p:spTgt spid="49"/>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400"/>
                                  </p:stCondLst>
                                  <p:childTnLst>
                                    <p:set>
                                      <p:cBhvr>
                                        <p:cTn id="22" dur="1" fill="hold">
                                          <p:stCondLst>
                                            <p:cond delay="0"/>
                                          </p:stCondLst>
                                        </p:cTn>
                                        <p:tgtEl>
                                          <p:spTgt spid="50"/>
                                        </p:tgtEl>
                                        <p:attrNameLst>
                                          <p:attrName>style.visibility</p:attrName>
                                        </p:attrNameLst>
                                      </p:cBhvr>
                                      <p:to>
                                        <p:strVal val="visible"/>
                                      </p:to>
                                    </p:set>
                                    <p:anim calcmode="lin" valueType="num">
                                      <p:cBhvr additive="base">
                                        <p:cTn id="23" dur="1200" fill="hold"/>
                                        <p:tgtEl>
                                          <p:spTgt spid="50"/>
                                        </p:tgtEl>
                                        <p:attrNameLst>
                                          <p:attrName>ppt_x</p:attrName>
                                        </p:attrNameLst>
                                      </p:cBhvr>
                                      <p:tavLst>
                                        <p:tav tm="0">
                                          <p:val>
                                            <p:strVal val="#ppt_x"/>
                                          </p:val>
                                        </p:tav>
                                        <p:tav tm="100000">
                                          <p:val>
                                            <p:strVal val="#ppt_x"/>
                                          </p:val>
                                        </p:tav>
                                      </p:tavLst>
                                    </p:anim>
                                    <p:anim calcmode="lin" valueType="num">
                                      <p:cBhvr additive="base">
                                        <p:cTn id="24" dur="1200" fill="hold"/>
                                        <p:tgtEl>
                                          <p:spTgt spid="5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47" grpId="0" animBg="1"/>
    </p:bldLst>
  </p:timing>
</p:sld>
</file>

<file path=ppt/slides/slide24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30014F3B-1AC9-453C-B51D-E7FF9F6F9DF3}"/>
              </a:ext>
            </a:extLst>
          </p:cNvPr>
          <p:cNvSpPr>
            <a:spLocks noGrp="1"/>
          </p:cNvSpPr>
          <p:nvPr>
            <p:ph type="pic" sz="quarter" idx="12"/>
          </p:nvPr>
        </p:nvSpPr>
        <p:spPr/>
      </p:sp>
      <p:sp>
        <p:nvSpPr>
          <p:cNvPr id="5" name="Picture Placeholder 4">
            <a:extLst>
              <a:ext uri="{FF2B5EF4-FFF2-40B4-BE49-F238E27FC236}">
                <a16:creationId xmlns:a16="http://schemas.microsoft.com/office/drawing/2014/main" id="{C8AE068F-764E-4660-81D5-4B8FF468196A}"/>
              </a:ext>
            </a:extLst>
          </p:cNvPr>
          <p:cNvSpPr>
            <a:spLocks noGrp="1"/>
          </p:cNvSpPr>
          <p:nvPr>
            <p:ph type="pic" sz="quarter" idx="13"/>
          </p:nvPr>
        </p:nvSpPr>
        <p:spPr/>
      </p:sp>
      <p:sp>
        <p:nvSpPr>
          <p:cNvPr id="7" name="Picture Placeholder 6">
            <a:extLst>
              <a:ext uri="{FF2B5EF4-FFF2-40B4-BE49-F238E27FC236}">
                <a16:creationId xmlns:a16="http://schemas.microsoft.com/office/drawing/2014/main" id="{CF96F1AD-FFDD-4D84-9C46-5349C84458E8}"/>
              </a:ext>
            </a:extLst>
          </p:cNvPr>
          <p:cNvSpPr>
            <a:spLocks noGrp="1"/>
          </p:cNvSpPr>
          <p:nvPr>
            <p:ph type="pic" sz="quarter" idx="14"/>
          </p:nvPr>
        </p:nvSpPr>
        <p:spPr/>
      </p:sp>
      <p:sp>
        <p:nvSpPr>
          <p:cNvPr id="12" name="Rectangle: Rounded Corners 11">
            <a:extLst>
              <a:ext uri="{FF2B5EF4-FFF2-40B4-BE49-F238E27FC236}">
                <a16:creationId xmlns:a16="http://schemas.microsoft.com/office/drawing/2014/main" id="{1ABB566B-E408-4E73-97E8-A770F3FDA98D}"/>
              </a:ext>
            </a:extLst>
          </p:cNvPr>
          <p:cNvSpPr/>
          <p:nvPr/>
        </p:nvSpPr>
        <p:spPr>
          <a:xfrm>
            <a:off x="3647404" y="5814608"/>
            <a:ext cx="4960234" cy="5609095"/>
          </a:xfrm>
          <a:prstGeom prst="roundRect">
            <a:avLst>
              <a:gd name="adj" fmla="val 2718"/>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TextBox 43">
            <a:extLst>
              <a:ext uri="{FF2B5EF4-FFF2-40B4-BE49-F238E27FC236}">
                <a16:creationId xmlns:a16="http://schemas.microsoft.com/office/drawing/2014/main" id="{5CAB6ABD-0DE1-4737-8903-FE654EE5CD56}"/>
              </a:ext>
            </a:extLst>
          </p:cNvPr>
          <p:cNvSpPr txBox="1"/>
          <p:nvPr/>
        </p:nvSpPr>
        <p:spPr>
          <a:xfrm>
            <a:off x="4360888" y="6433457"/>
            <a:ext cx="1051891" cy="1446550"/>
          </a:xfrm>
          <a:prstGeom prst="rect">
            <a:avLst/>
          </a:prstGeom>
          <a:noFill/>
        </p:spPr>
        <p:txBody>
          <a:bodyPr wrap="none" rtlCol="0">
            <a:spAutoFit/>
          </a:bodyPr>
          <a:lstStyle/>
          <a:p>
            <a:pPr algn="l"/>
            <a:r>
              <a:rPr lang="en-US" sz="4400">
                <a:solidFill>
                  <a:schemeClr val="bg1"/>
                </a:solidFill>
              </a:rPr>
              <a:t>To </a:t>
            </a:r>
          </a:p>
          <a:p>
            <a:pPr algn="l"/>
            <a:r>
              <a:rPr lang="en-US" sz="4400">
                <a:solidFill>
                  <a:schemeClr val="bg1"/>
                </a:solidFill>
              </a:rPr>
              <a:t>Dos</a:t>
            </a:r>
          </a:p>
        </p:txBody>
      </p:sp>
      <p:grpSp>
        <p:nvGrpSpPr>
          <p:cNvPr id="47" name="Group 46">
            <a:extLst>
              <a:ext uri="{FF2B5EF4-FFF2-40B4-BE49-F238E27FC236}">
                <a16:creationId xmlns:a16="http://schemas.microsoft.com/office/drawing/2014/main" id="{722720AB-F0C3-4711-91EC-9CD1BEF4B210}"/>
              </a:ext>
            </a:extLst>
          </p:cNvPr>
          <p:cNvGrpSpPr/>
          <p:nvPr/>
        </p:nvGrpSpPr>
        <p:grpSpPr>
          <a:xfrm>
            <a:off x="4505255" y="8030514"/>
            <a:ext cx="279347" cy="217000"/>
            <a:chOff x="5260697" y="6060200"/>
            <a:chExt cx="279347" cy="217000"/>
          </a:xfrm>
        </p:grpSpPr>
        <p:sp>
          <p:nvSpPr>
            <p:cNvPr id="45" name="Graphic 7">
              <a:extLst>
                <a:ext uri="{FF2B5EF4-FFF2-40B4-BE49-F238E27FC236}">
                  <a16:creationId xmlns:a16="http://schemas.microsoft.com/office/drawing/2014/main" id="{5FAEF78D-A547-46C8-B71B-CE32C1A80379}"/>
                </a:ext>
              </a:extLst>
            </p:cNvPr>
            <p:cNvSpPr/>
            <p:nvPr/>
          </p:nvSpPr>
          <p:spPr>
            <a:xfrm>
              <a:off x="5437220" y="6060200"/>
              <a:ext cx="102824" cy="217000"/>
            </a:xfrm>
            <a:custGeom>
              <a:avLst/>
              <a:gdLst>
                <a:gd name="connsiteX0" fmla="*/ 0 w 266700"/>
                <a:gd name="connsiteY0" fmla="*/ 0 h 619125"/>
                <a:gd name="connsiteX1" fmla="*/ 273368 w 266700"/>
                <a:gd name="connsiteY1" fmla="*/ 309563 h 619125"/>
                <a:gd name="connsiteX2" fmla="*/ 0 w 266700"/>
                <a:gd name="connsiteY2" fmla="*/ 624840 h 619125"/>
              </a:gdLst>
              <a:ahLst/>
              <a:cxnLst>
                <a:cxn ang="0">
                  <a:pos x="connsiteX0" y="connsiteY0"/>
                </a:cxn>
                <a:cxn ang="0">
                  <a:pos x="connsiteX1" y="connsiteY1"/>
                </a:cxn>
                <a:cxn ang="0">
                  <a:pos x="connsiteX2" y="connsiteY2"/>
                </a:cxn>
              </a:cxnLst>
              <a:rect l="l" t="t" r="r" b="b"/>
              <a:pathLst>
                <a:path w="266700" h="619125">
                  <a:moveTo>
                    <a:pt x="0" y="0"/>
                  </a:moveTo>
                  <a:lnTo>
                    <a:pt x="273368" y="309563"/>
                  </a:lnTo>
                  <a:lnTo>
                    <a:pt x="0" y="624840"/>
                  </a:lnTo>
                </a:path>
              </a:pathLst>
            </a:custGeom>
            <a:noFill/>
            <a:ln w="19050" cap="flat">
              <a:solidFill>
                <a:srgbClr val="FFFFFF"/>
              </a:solidFill>
              <a:prstDash val="solid"/>
              <a:miter/>
            </a:ln>
          </p:spPr>
          <p:txBody>
            <a:bodyPr rtlCol="0" anchor="ctr"/>
            <a:lstStyle/>
            <a:p>
              <a:endParaRPr lang="en-US"/>
            </a:p>
          </p:txBody>
        </p:sp>
        <p:cxnSp>
          <p:nvCxnSpPr>
            <p:cNvPr id="46" name="Straight Connector 45">
              <a:extLst>
                <a:ext uri="{FF2B5EF4-FFF2-40B4-BE49-F238E27FC236}">
                  <a16:creationId xmlns:a16="http://schemas.microsoft.com/office/drawing/2014/main" id="{49F3896D-6E6E-4750-9411-25BA1024A83D}"/>
                </a:ext>
              </a:extLst>
            </p:cNvPr>
            <p:cNvCxnSpPr>
              <a:cxnSpLocks/>
            </p:cNvCxnSpPr>
            <p:nvPr/>
          </p:nvCxnSpPr>
          <p:spPr>
            <a:xfrm>
              <a:off x="5260697" y="6168700"/>
              <a:ext cx="208029" cy="0"/>
            </a:xfrm>
            <a:prstGeom prst="line">
              <a:avLst/>
            </a:prstGeom>
            <a:ln w="19050">
              <a:solidFill>
                <a:srgbClr val="FFFFFF"/>
              </a:solidFill>
            </a:ln>
          </p:spPr>
          <p:style>
            <a:lnRef idx="1">
              <a:schemeClr val="accent1"/>
            </a:lnRef>
            <a:fillRef idx="0">
              <a:schemeClr val="accent1"/>
            </a:fillRef>
            <a:effectRef idx="0">
              <a:schemeClr val="accent1"/>
            </a:effectRef>
            <a:fontRef idx="minor">
              <a:schemeClr val="tx1"/>
            </a:fontRef>
          </p:style>
        </p:cxnSp>
      </p:grpSp>
      <p:sp>
        <p:nvSpPr>
          <p:cNvPr id="48" name="TextBox 47">
            <a:extLst>
              <a:ext uri="{FF2B5EF4-FFF2-40B4-BE49-F238E27FC236}">
                <a16:creationId xmlns:a16="http://schemas.microsoft.com/office/drawing/2014/main" id="{16D7FD22-B147-4B02-9C95-B186D32973A0}"/>
              </a:ext>
            </a:extLst>
          </p:cNvPr>
          <p:cNvSpPr txBox="1"/>
          <p:nvPr/>
        </p:nvSpPr>
        <p:spPr>
          <a:xfrm>
            <a:off x="6127520" y="8537439"/>
            <a:ext cx="1812009" cy="2308324"/>
          </a:xfrm>
          <a:prstGeom prst="rect">
            <a:avLst/>
          </a:prstGeom>
          <a:noFill/>
        </p:spPr>
        <p:txBody>
          <a:bodyPr wrap="square" rtlCol="0">
            <a:spAutoFit/>
          </a:bodyPr>
          <a:lstStyle/>
          <a:p>
            <a:r>
              <a:rPr lang="en-US">
                <a:solidFill>
                  <a:schemeClr val="bg1"/>
                </a:solidFill>
              </a:rPr>
              <a:t>Mauris et convallis erat. Donec varius orci ligula, a elementum lorem rhoncus non. Vestibulum non ex ligula.</a:t>
            </a:r>
          </a:p>
        </p:txBody>
      </p:sp>
      <p:sp>
        <p:nvSpPr>
          <p:cNvPr id="74" name="Rectangle 73">
            <a:extLst>
              <a:ext uri="{FF2B5EF4-FFF2-40B4-BE49-F238E27FC236}">
                <a16:creationId xmlns:a16="http://schemas.microsoft.com/office/drawing/2014/main" id="{20F945A2-834D-423E-A992-D32EF7C644BD}"/>
              </a:ext>
            </a:extLst>
          </p:cNvPr>
          <p:cNvSpPr/>
          <p:nvPr/>
        </p:nvSpPr>
        <p:spPr>
          <a:xfrm>
            <a:off x="-1153578" y="5915074"/>
            <a:ext cx="107958" cy="10795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6" name="Group 75">
            <a:extLst>
              <a:ext uri="{FF2B5EF4-FFF2-40B4-BE49-F238E27FC236}">
                <a16:creationId xmlns:a16="http://schemas.microsoft.com/office/drawing/2014/main" id="{C5489457-F942-4A1E-98CB-3F92C311C195}"/>
              </a:ext>
            </a:extLst>
          </p:cNvPr>
          <p:cNvGrpSpPr/>
          <p:nvPr/>
        </p:nvGrpSpPr>
        <p:grpSpPr>
          <a:xfrm>
            <a:off x="12854920" y="2292298"/>
            <a:ext cx="7847910" cy="3414351"/>
            <a:chOff x="12854920" y="2292298"/>
            <a:chExt cx="7847910" cy="3414351"/>
          </a:xfrm>
        </p:grpSpPr>
        <p:sp>
          <p:nvSpPr>
            <p:cNvPr id="13" name="Rectangle: Rounded Corners 12">
              <a:extLst>
                <a:ext uri="{FF2B5EF4-FFF2-40B4-BE49-F238E27FC236}">
                  <a16:creationId xmlns:a16="http://schemas.microsoft.com/office/drawing/2014/main" id="{895F5DE5-4243-435C-9A08-50102D19E657}"/>
                </a:ext>
              </a:extLst>
            </p:cNvPr>
            <p:cNvSpPr/>
            <p:nvPr/>
          </p:nvSpPr>
          <p:spPr>
            <a:xfrm>
              <a:off x="12854920" y="2292298"/>
              <a:ext cx="7847910" cy="3414351"/>
            </a:xfrm>
            <a:prstGeom prst="roundRect">
              <a:avLst>
                <a:gd name="adj" fmla="val 2718"/>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TextBox 65">
              <a:extLst>
                <a:ext uri="{FF2B5EF4-FFF2-40B4-BE49-F238E27FC236}">
                  <a16:creationId xmlns:a16="http://schemas.microsoft.com/office/drawing/2014/main" id="{9FEAFCB9-C763-4A80-B6F8-AFE2E7206F43}"/>
                </a:ext>
              </a:extLst>
            </p:cNvPr>
            <p:cNvSpPr txBox="1"/>
            <p:nvPr/>
          </p:nvSpPr>
          <p:spPr>
            <a:xfrm>
              <a:off x="13191680" y="2825377"/>
              <a:ext cx="6520900" cy="2308324"/>
            </a:xfrm>
            <a:prstGeom prst="rect">
              <a:avLst/>
            </a:prstGeom>
            <a:noFill/>
          </p:spPr>
          <p:txBody>
            <a:bodyPr wrap="square" rtlCol="0">
              <a:spAutoFit/>
            </a:bodyPr>
            <a:lstStyle/>
            <a:p>
              <a:pPr algn="r"/>
              <a:r>
                <a:rPr lang="en-US" sz="4800" b="1">
                  <a:solidFill>
                    <a:schemeClr val="bg1"/>
                  </a:solidFill>
                  <a:latin typeface="+mj-lt"/>
                </a:rPr>
                <a:t>Creating inspiring </a:t>
              </a:r>
            </a:p>
            <a:p>
              <a:pPr algn="r"/>
              <a:r>
                <a:rPr lang="en-US" sz="4800" b="1">
                  <a:solidFill>
                    <a:schemeClr val="bg1"/>
                  </a:solidFill>
                  <a:latin typeface="+mj-lt"/>
                </a:rPr>
                <a:t>ideas and building brands</a:t>
              </a:r>
            </a:p>
          </p:txBody>
        </p:sp>
      </p:grpSp>
      <p:sp>
        <p:nvSpPr>
          <p:cNvPr id="11" name="Rectangle: Rounded Corners 10">
            <a:extLst>
              <a:ext uri="{FF2B5EF4-FFF2-40B4-BE49-F238E27FC236}">
                <a16:creationId xmlns:a16="http://schemas.microsoft.com/office/drawing/2014/main" id="{CCBE2777-4A81-4170-8500-220752754460}"/>
              </a:ext>
            </a:extLst>
          </p:cNvPr>
          <p:cNvSpPr/>
          <p:nvPr/>
        </p:nvSpPr>
        <p:spPr>
          <a:xfrm>
            <a:off x="8752536" y="2292298"/>
            <a:ext cx="3994426" cy="9131404"/>
          </a:xfrm>
          <a:prstGeom prst="roundRect">
            <a:avLst>
              <a:gd name="adj" fmla="val 2718"/>
            </a:avLst>
          </a:prstGeom>
          <a:gradFill flip="none" rotWithShape="1">
            <a:gsLst>
              <a:gs pos="100000">
                <a:schemeClr val="accent4"/>
              </a:gs>
              <a:gs pos="18000">
                <a:schemeClr val="accent3"/>
              </a:gs>
            </a:gsLst>
            <a:path path="circle">
              <a:fillToRect r="100000" b="100000"/>
            </a:path>
            <a:tileRect l="-100000" t="-100000"/>
          </a:gradFill>
          <a:ln>
            <a:noFill/>
          </a:ln>
          <a:effectLst>
            <a:outerShdw blurRad="1270000" sx="108000" sy="108000" algn="ctr" rotWithShape="0">
              <a:schemeClr val="accent3">
                <a:alpha val="97000"/>
              </a:schemeClr>
            </a:outerShdw>
            <a:reflection blurRad="368300" stA="50000" endA="300" endPos="55500" dist="508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TextBox 48">
            <a:extLst>
              <a:ext uri="{FF2B5EF4-FFF2-40B4-BE49-F238E27FC236}">
                <a16:creationId xmlns:a16="http://schemas.microsoft.com/office/drawing/2014/main" id="{F57EED04-BDCC-40BF-B697-653F26D4C961}"/>
              </a:ext>
            </a:extLst>
          </p:cNvPr>
          <p:cNvSpPr txBox="1"/>
          <p:nvPr/>
        </p:nvSpPr>
        <p:spPr>
          <a:xfrm>
            <a:off x="9197254" y="2639785"/>
            <a:ext cx="1930337" cy="1600438"/>
          </a:xfrm>
          <a:prstGeom prst="rect">
            <a:avLst/>
          </a:prstGeom>
          <a:noFill/>
        </p:spPr>
        <p:txBody>
          <a:bodyPr wrap="none" rtlCol="0">
            <a:spAutoFit/>
          </a:bodyPr>
          <a:lstStyle/>
          <a:p>
            <a:pPr algn="l"/>
            <a:r>
              <a:rPr lang="en-US" sz="4400">
                <a:solidFill>
                  <a:schemeClr val="bg1"/>
                </a:solidFill>
                <a:latin typeface="+mj-lt"/>
              </a:rPr>
              <a:t>2019</a:t>
            </a:r>
          </a:p>
          <a:p>
            <a:pPr algn="l"/>
            <a:r>
              <a:rPr lang="en-US" sz="5400" b="1">
                <a:solidFill>
                  <a:schemeClr val="bg1"/>
                </a:solidFill>
                <a:latin typeface="+mj-lt"/>
              </a:rPr>
              <a:t>09.22</a:t>
            </a:r>
          </a:p>
        </p:txBody>
      </p:sp>
      <p:sp>
        <p:nvSpPr>
          <p:cNvPr id="50" name="TextBox 49">
            <a:extLst>
              <a:ext uri="{FF2B5EF4-FFF2-40B4-BE49-F238E27FC236}">
                <a16:creationId xmlns:a16="http://schemas.microsoft.com/office/drawing/2014/main" id="{BF0BA108-3356-4754-9100-039048C265C2}"/>
              </a:ext>
            </a:extLst>
          </p:cNvPr>
          <p:cNvSpPr txBox="1"/>
          <p:nvPr/>
        </p:nvSpPr>
        <p:spPr>
          <a:xfrm>
            <a:off x="9152708" y="5138056"/>
            <a:ext cx="1994392" cy="830997"/>
          </a:xfrm>
          <a:prstGeom prst="rect">
            <a:avLst/>
          </a:prstGeom>
          <a:noFill/>
        </p:spPr>
        <p:txBody>
          <a:bodyPr wrap="none" rtlCol="0">
            <a:spAutoFit/>
          </a:bodyPr>
          <a:lstStyle/>
          <a:p>
            <a:r>
              <a:rPr lang="en-US" sz="2400">
                <a:solidFill>
                  <a:srgbClr val="FFFFFF"/>
                </a:solidFill>
              </a:rPr>
              <a:t>Do something </a:t>
            </a:r>
          </a:p>
          <a:p>
            <a:r>
              <a:rPr lang="en-US" sz="2400">
                <a:solidFill>
                  <a:srgbClr val="FFFFFF"/>
                </a:solidFill>
              </a:rPr>
              <a:t>tomorrow</a:t>
            </a:r>
          </a:p>
        </p:txBody>
      </p:sp>
      <p:sp>
        <p:nvSpPr>
          <p:cNvPr id="51" name="TextBox 50">
            <a:extLst>
              <a:ext uri="{FF2B5EF4-FFF2-40B4-BE49-F238E27FC236}">
                <a16:creationId xmlns:a16="http://schemas.microsoft.com/office/drawing/2014/main" id="{87FA1A3A-2A91-4DCE-928F-F66128B62434}"/>
              </a:ext>
            </a:extLst>
          </p:cNvPr>
          <p:cNvSpPr txBox="1"/>
          <p:nvPr/>
        </p:nvSpPr>
        <p:spPr>
          <a:xfrm>
            <a:off x="9152708" y="4795147"/>
            <a:ext cx="995785" cy="338554"/>
          </a:xfrm>
          <a:prstGeom prst="rect">
            <a:avLst/>
          </a:prstGeom>
          <a:noFill/>
        </p:spPr>
        <p:txBody>
          <a:bodyPr wrap="none" rtlCol="0">
            <a:spAutoFit/>
          </a:bodyPr>
          <a:lstStyle/>
          <a:p>
            <a:r>
              <a:rPr lang="en-US" sz="1600">
                <a:solidFill>
                  <a:srgbClr val="172144">
                    <a:alpha val="59000"/>
                  </a:srgbClr>
                </a:solidFill>
              </a:rPr>
              <a:t>09:20 AM</a:t>
            </a:r>
          </a:p>
        </p:txBody>
      </p:sp>
      <p:cxnSp>
        <p:nvCxnSpPr>
          <p:cNvPr id="53" name="Straight Connector 52">
            <a:extLst>
              <a:ext uri="{FF2B5EF4-FFF2-40B4-BE49-F238E27FC236}">
                <a16:creationId xmlns:a16="http://schemas.microsoft.com/office/drawing/2014/main" id="{F9C13602-FF99-4C3D-A746-ADD541211E6D}"/>
              </a:ext>
            </a:extLst>
          </p:cNvPr>
          <p:cNvCxnSpPr/>
          <p:nvPr/>
        </p:nvCxnSpPr>
        <p:spPr>
          <a:xfrm>
            <a:off x="9263743" y="6694713"/>
            <a:ext cx="2929844" cy="0"/>
          </a:xfrm>
          <a:prstGeom prst="line">
            <a:avLst/>
          </a:prstGeom>
          <a:ln w="22225">
            <a:solidFill>
              <a:schemeClr val="accent3">
                <a:lumMod val="75000"/>
              </a:schemeClr>
            </a:solidFill>
          </a:ln>
          <a:effectLst>
            <a:outerShdw dist="12700" dir="5400000" algn="t" rotWithShape="0">
              <a:schemeClr val="accent3">
                <a:lumMod val="60000"/>
                <a:lumOff val="40000"/>
              </a:schemeClr>
            </a:outerShdw>
          </a:effectLst>
        </p:spPr>
        <p:style>
          <a:lnRef idx="1">
            <a:schemeClr val="accent1"/>
          </a:lnRef>
          <a:fillRef idx="0">
            <a:schemeClr val="accent1"/>
          </a:fillRef>
          <a:effectRef idx="0">
            <a:schemeClr val="accent1"/>
          </a:effectRef>
          <a:fontRef idx="minor">
            <a:schemeClr val="tx1"/>
          </a:fontRef>
        </p:style>
      </p:cxnSp>
      <p:sp>
        <p:nvSpPr>
          <p:cNvPr id="55" name="TextBox 54">
            <a:extLst>
              <a:ext uri="{FF2B5EF4-FFF2-40B4-BE49-F238E27FC236}">
                <a16:creationId xmlns:a16="http://schemas.microsoft.com/office/drawing/2014/main" id="{C6F66F00-68B9-4995-B24F-EA2D97FE8470}"/>
              </a:ext>
            </a:extLst>
          </p:cNvPr>
          <p:cNvSpPr txBox="1"/>
          <p:nvPr/>
        </p:nvSpPr>
        <p:spPr>
          <a:xfrm>
            <a:off x="9161013" y="5969053"/>
            <a:ext cx="2161989" cy="584775"/>
          </a:xfrm>
          <a:prstGeom prst="rect">
            <a:avLst/>
          </a:prstGeom>
          <a:noFill/>
        </p:spPr>
        <p:txBody>
          <a:bodyPr wrap="square" rtlCol="0">
            <a:spAutoFit/>
          </a:bodyPr>
          <a:lstStyle/>
          <a:p>
            <a:r>
              <a:rPr lang="en-US" sz="1600">
                <a:solidFill>
                  <a:schemeClr val="tx1">
                    <a:alpha val="68000"/>
                  </a:schemeClr>
                </a:solidFill>
              </a:rPr>
              <a:t>Nullam egestas at nunc sit amet mattis. </a:t>
            </a:r>
          </a:p>
        </p:txBody>
      </p:sp>
      <p:sp>
        <p:nvSpPr>
          <p:cNvPr id="58" name="TextBox 57">
            <a:extLst>
              <a:ext uri="{FF2B5EF4-FFF2-40B4-BE49-F238E27FC236}">
                <a16:creationId xmlns:a16="http://schemas.microsoft.com/office/drawing/2014/main" id="{D3774BCB-3F72-4F4E-9CF2-635E1C071F25}"/>
              </a:ext>
            </a:extLst>
          </p:cNvPr>
          <p:cNvSpPr txBox="1"/>
          <p:nvPr/>
        </p:nvSpPr>
        <p:spPr>
          <a:xfrm>
            <a:off x="9152708" y="7384867"/>
            <a:ext cx="1994392" cy="830997"/>
          </a:xfrm>
          <a:prstGeom prst="rect">
            <a:avLst/>
          </a:prstGeom>
          <a:noFill/>
        </p:spPr>
        <p:txBody>
          <a:bodyPr wrap="none" rtlCol="0">
            <a:spAutoFit/>
          </a:bodyPr>
          <a:lstStyle/>
          <a:p>
            <a:r>
              <a:rPr lang="en-US" sz="2400">
                <a:solidFill>
                  <a:srgbClr val="FFFFFF"/>
                </a:solidFill>
              </a:rPr>
              <a:t>Do something </a:t>
            </a:r>
          </a:p>
          <a:p>
            <a:r>
              <a:rPr lang="en-US" sz="2400">
                <a:solidFill>
                  <a:srgbClr val="FFFFFF"/>
                </a:solidFill>
              </a:rPr>
              <a:t>tomorrow</a:t>
            </a:r>
          </a:p>
        </p:txBody>
      </p:sp>
      <p:sp>
        <p:nvSpPr>
          <p:cNvPr id="59" name="TextBox 58">
            <a:extLst>
              <a:ext uri="{FF2B5EF4-FFF2-40B4-BE49-F238E27FC236}">
                <a16:creationId xmlns:a16="http://schemas.microsoft.com/office/drawing/2014/main" id="{F29B7D20-3C13-46A1-9EB8-2F375366EE05}"/>
              </a:ext>
            </a:extLst>
          </p:cNvPr>
          <p:cNvSpPr txBox="1"/>
          <p:nvPr/>
        </p:nvSpPr>
        <p:spPr>
          <a:xfrm>
            <a:off x="9152708" y="7041958"/>
            <a:ext cx="995785" cy="338554"/>
          </a:xfrm>
          <a:prstGeom prst="rect">
            <a:avLst/>
          </a:prstGeom>
          <a:noFill/>
        </p:spPr>
        <p:txBody>
          <a:bodyPr wrap="none" rtlCol="0">
            <a:spAutoFit/>
          </a:bodyPr>
          <a:lstStyle/>
          <a:p>
            <a:r>
              <a:rPr lang="en-US" sz="1600">
                <a:solidFill>
                  <a:srgbClr val="172144">
                    <a:alpha val="59000"/>
                  </a:srgbClr>
                </a:solidFill>
              </a:rPr>
              <a:t>10:30 AM</a:t>
            </a:r>
          </a:p>
        </p:txBody>
      </p:sp>
      <p:cxnSp>
        <p:nvCxnSpPr>
          <p:cNvPr id="60" name="Straight Connector 59">
            <a:extLst>
              <a:ext uri="{FF2B5EF4-FFF2-40B4-BE49-F238E27FC236}">
                <a16:creationId xmlns:a16="http://schemas.microsoft.com/office/drawing/2014/main" id="{3C2B86F3-5830-4CC8-AC63-B2BBDBE249E6}"/>
              </a:ext>
            </a:extLst>
          </p:cNvPr>
          <p:cNvCxnSpPr/>
          <p:nvPr/>
        </p:nvCxnSpPr>
        <p:spPr>
          <a:xfrm>
            <a:off x="9263743" y="8941524"/>
            <a:ext cx="2929844" cy="0"/>
          </a:xfrm>
          <a:prstGeom prst="line">
            <a:avLst/>
          </a:prstGeom>
          <a:ln w="22225">
            <a:solidFill>
              <a:schemeClr val="accent3">
                <a:lumMod val="75000"/>
              </a:schemeClr>
            </a:solidFill>
          </a:ln>
          <a:effectLst>
            <a:outerShdw dist="12700" dir="5400000" algn="t" rotWithShape="0">
              <a:schemeClr val="accent3">
                <a:lumMod val="60000"/>
                <a:lumOff val="40000"/>
              </a:schemeClr>
            </a:outerShdw>
          </a:effectLst>
        </p:spPr>
        <p:style>
          <a:lnRef idx="1">
            <a:schemeClr val="accent1"/>
          </a:lnRef>
          <a:fillRef idx="0">
            <a:schemeClr val="accent1"/>
          </a:fillRef>
          <a:effectRef idx="0">
            <a:schemeClr val="accent1"/>
          </a:effectRef>
          <a:fontRef idx="minor">
            <a:schemeClr val="tx1"/>
          </a:fontRef>
        </p:style>
      </p:cxnSp>
      <p:sp>
        <p:nvSpPr>
          <p:cNvPr id="61" name="TextBox 60">
            <a:extLst>
              <a:ext uri="{FF2B5EF4-FFF2-40B4-BE49-F238E27FC236}">
                <a16:creationId xmlns:a16="http://schemas.microsoft.com/office/drawing/2014/main" id="{90159DCF-BCB4-4FD8-BB1E-FA86D8392A61}"/>
              </a:ext>
            </a:extLst>
          </p:cNvPr>
          <p:cNvSpPr txBox="1"/>
          <p:nvPr/>
        </p:nvSpPr>
        <p:spPr>
          <a:xfrm>
            <a:off x="9161013" y="8215864"/>
            <a:ext cx="2161989" cy="584775"/>
          </a:xfrm>
          <a:prstGeom prst="rect">
            <a:avLst/>
          </a:prstGeom>
          <a:noFill/>
        </p:spPr>
        <p:txBody>
          <a:bodyPr wrap="square" rtlCol="0">
            <a:spAutoFit/>
          </a:bodyPr>
          <a:lstStyle/>
          <a:p>
            <a:r>
              <a:rPr lang="en-US" sz="1600">
                <a:solidFill>
                  <a:schemeClr val="tx1">
                    <a:alpha val="68000"/>
                  </a:schemeClr>
                </a:solidFill>
              </a:rPr>
              <a:t>Nullam egestas at nunc sit amet mattis. </a:t>
            </a:r>
          </a:p>
        </p:txBody>
      </p:sp>
      <p:sp>
        <p:nvSpPr>
          <p:cNvPr id="62" name="TextBox 61">
            <a:extLst>
              <a:ext uri="{FF2B5EF4-FFF2-40B4-BE49-F238E27FC236}">
                <a16:creationId xmlns:a16="http://schemas.microsoft.com/office/drawing/2014/main" id="{3172CDD1-F6E4-4700-82CF-96EDD2DCEEFE}"/>
              </a:ext>
            </a:extLst>
          </p:cNvPr>
          <p:cNvSpPr txBox="1"/>
          <p:nvPr/>
        </p:nvSpPr>
        <p:spPr>
          <a:xfrm>
            <a:off x="9152708" y="9575739"/>
            <a:ext cx="1994392" cy="830997"/>
          </a:xfrm>
          <a:prstGeom prst="rect">
            <a:avLst/>
          </a:prstGeom>
          <a:noFill/>
        </p:spPr>
        <p:txBody>
          <a:bodyPr wrap="none" rtlCol="0">
            <a:spAutoFit/>
          </a:bodyPr>
          <a:lstStyle/>
          <a:p>
            <a:r>
              <a:rPr lang="en-US" sz="2400">
                <a:solidFill>
                  <a:srgbClr val="FFFFFF"/>
                </a:solidFill>
              </a:rPr>
              <a:t>Do something </a:t>
            </a:r>
          </a:p>
          <a:p>
            <a:r>
              <a:rPr lang="en-US" sz="2400">
                <a:solidFill>
                  <a:srgbClr val="FFFFFF"/>
                </a:solidFill>
              </a:rPr>
              <a:t>tomorrow</a:t>
            </a:r>
          </a:p>
        </p:txBody>
      </p:sp>
      <p:sp>
        <p:nvSpPr>
          <p:cNvPr id="63" name="TextBox 62">
            <a:extLst>
              <a:ext uri="{FF2B5EF4-FFF2-40B4-BE49-F238E27FC236}">
                <a16:creationId xmlns:a16="http://schemas.microsoft.com/office/drawing/2014/main" id="{7424DBDD-85A7-44D1-930B-63EE58BE48BA}"/>
              </a:ext>
            </a:extLst>
          </p:cNvPr>
          <p:cNvSpPr txBox="1"/>
          <p:nvPr/>
        </p:nvSpPr>
        <p:spPr>
          <a:xfrm>
            <a:off x="9152708" y="9232830"/>
            <a:ext cx="995785" cy="338554"/>
          </a:xfrm>
          <a:prstGeom prst="rect">
            <a:avLst/>
          </a:prstGeom>
          <a:noFill/>
        </p:spPr>
        <p:txBody>
          <a:bodyPr wrap="none" rtlCol="0">
            <a:spAutoFit/>
          </a:bodyPr>
          <a:lstStyle/>
          <a:p>
            <a:r>
              <a:rPr lang="en-US" sz="1600">
                <a:solidFill>
                  <a:srgbClr val="172144">
                    <a:alpha val="59000"/>
                  </a:srgbClr>
                </a:solidFill>
              </a:rPr>
              <a:t>11:20 AM</a:t>
            </a:r>
          </a:p>
        </p:txBody>
      </p:sp>
      <p:sp>
        <p:nvSpPr>
          <p:cNvPr id="64" name="TextBox 63">
            <a:extLst>
              <a:ext uri="{FF2B5EF4-FFF2-40B4-BE49-F238E27FC236}">
                <a16:creationId xmlns:a16="http://schemas.microsoft.com/office/drawing/2014/main" id="{BB70FE23-05B7-423F-BA09-E63D6C25E29C}"/>
              </a:ext>
            </a:extLst>
          </p:cNvPr>
          <p:cNvSpPr txBox="1"/>
          <p:nvPr/>
        </p:nvSpPr>
        <p:spPr>
          <a:xfrm>
            <a:off x="9161013" y="10406736"/>
            <a:ext cx="2161989" cy="584775"/>
          </a:xfrm>
          <a:prstGeom prst="rect">
            <a:avLst/>
          </a:prstGeom>
          <a:noFill/>
        </p:spPr>
        <p:txBody>
          <a:bodyPr wrap="square" rtlCol="0">
            <a:spAutoFit/>
          </a:bodyPr>
          <a:lstStyle/>
          <a:p>
            <a:r>
              <a:rPr lang="en-US" sz="1600">
                <a:solidFill>
                  <a:schemeClr val="tx1">
                    <a:alpha val="68000"/>
                  </a:schemeClr>
                </a:solidFill>
              </a:rPr>
              <a:t>Nullam egestas at nunc sit amet mattis. </a:t>
            </a:r>
          </a:p>
        </p:txBody>
      </p:sp>
      <p:sp>
        <p:nvSpPr>
          <p:cNvPr id="29" name="Rectangle: Rounded Corners 28">
            <a:extLst>
              <a:ext uri="{FF2B5EF4-FFF2-40B4-BE49-F238E27FC236}">
                <a16:creationId xmlns:a16="http://schemas.microsoft.com/office/drawing/2014/main" id="{8902AFCC-F8E1-465F-B40D-8E6BF70FD4E3}"/>
              </a:ext>
            </a:extLst>
          </p:cNvPr>
          <p:cNvSpPr/>
          <p:nvPr/>
        </p:nvSpPr>
        <p:spPr>
          <a:xfrm>
            <a:off x="4505255" y="14706798"/>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2">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30" name="Rectangle: Rounded Corners 29">
            <a:extLst>
              <a:ext uri="{FF2B5EF4-FFF2-40B4-BE49-F238E27FC236}">
                <a16:creationId xmlns:a16="http://schemas.microsoft.com/office/drawing/2014/main" id="{7BC5C282-C427-4E24-A914-5C7C71F1CEFD}"/>
              </a:ext>
            </a:extLst>
          </p:cNvPr>
          <p:cNvSpPr/>
          <p:nvPr/>
        </p:nvSpPr>
        <p:spPr>
          <a:xfrm>
            <a:off x="17492579" y="14706798"/>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3">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31" name="Rectangle: Rounded Corners 30">
            <a:extLst>
              <a:ext uri="{FF2B5EF4-FFF2-40B4-BE49-F238E27FC236}">
                <a16:creationId xmlns:a16="http://schemas.microsoft.com/office/drawing/2014/main" id="{B1F085B6-5802-435A-8DEA-111AF39EDE4C}"/>
              </a:ext>
            </a:extLst>
          </p:cNvPr>
          <p:cNvSpPr/>
          <p:nvPr/>
        </p:nvSpPr>
        <p:spPr>
          <a:xfrm>
            <a:off x="13273007" y="14706798"/>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4">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Tree>
    <p:extLst>
      <p:ext uri="{BB962C8B-B14F-4D97-AF65-F5344CB8AC3E}">
        <p14:creationId xmlns:p14="http://schemas.microsoft.com/office/powerpoint/2010/main" val="1246016822"/>
      </p:ext>
    </p:extLst>
  </p:cSld>
  <p:clrMapOvr>
    <a:overrideClrMapping bg1="dk1" tx1="lt1" bg2="dk2" tx2="lt2" accent1="accent1" accent2="accent2" accent3="accent3" accent4="accent4" accent5="accent5" accent6="accent6" hlink="hlink" folHlink="folHlink"/>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72000">
                                      <p:stCondLst>
                                        <p:cond delay="300"/>
                                      </p:stCondLst>
                                      <p:childTnLst>
                                        <p:set>
                                          <p:cBhvr>
                                            <p:cTn id="6" dur="1" fill="hold">
                                              <p:stCondLst>
                                                <p:cond delay="0"/>
                                              </p:stCondLst>
                                            </p:cTn>
                                            <p:tgtEl>
                                              <p:spTgt spid="76"/>
                                            </p:tgtEl>
                                            <p:attrNameLst>
                                              <p:attrName>style.visibility</p:attrName>
                                            </p:attrNameLst>
                                          </p:cBhvr>
                                          <p:to>
                                            <p:strVal val="visible"/>
                                          </p:to>
                                        </p:set>
                                        <p:anim calcmode="lin" valueType="num" p14:bounceEnd="72000">
                                          <p:cBhvr additive="base">
                                            <p:cTn id="7" dur="2500" fill="hold"/>
                                            <p:tgtEl>
                                              <p:spTgt spid="76"/>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7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72000">
                                      <p:stCondLst>
                                        <p:cond delay="400"/>
                                      </p:stCondLst>
                                      <p:childTnLst>
                                        <p:set>
                                          <p:cBhvr>
                                            <p:cTn id="10" dur="1" fill="hold">
                                              <p:stCondLst>
                                                <p:cond delay="0"/>
                                              </p:stCondLst>
                                            </p:cTn>
                                            <p:tgtEl>
                                              <p:spTgt spid="11"/>
                                            </p:tgtEl>
                                            <p:attrNameLst>
                                              <p:attrName>style.visibility</p:attrName>
                                            </p:attrNameLst>
                                          </p:cBhvr>
                                          <p:to>
                                            <p:strVal val="visible"/>
                                          </p:to>
                                        </p:set>
                                        <p:anim calcmode="lin" valueType="num" p14:bounceEnd="72000">
                                          <p:cBhvr additive="base">
                                            <p:cTn id="11" dur="2500" fill="hold"/>
                                            <p:tgtEl>
                                              <p:spTgt spid="11"/>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2000">
                                      <p:stCondLst>
                                        <p:cond delay="400"/>
                                      </p:stCondLst>
                                      <p:childTnLst>
                                        <p:set>
                                          <p:cBhvr>
                                            <p:cTn id="14" dur="1" fill="hold">
                                              <p:stCondLst>
                                                <p:cond delay="0"/>
                                              </p:stCondLst>
                                            </p:cTn>
                                            <p:tgtEl>
                                              <p:spTgt spid="49"/>
                                            </p:tgtEl>
                                            <p:attrNameLst>
                                              <p:attrName>style.visibility</p:attrName>
                                            </p:attrNameLst>
                                          </p:cBhvr>
                                          <p:to>
                                            <p:strVal val="visible"/>
                                          </p:to>
                                        </p:set>
                                        <p:anim calcmode="lin" valueType="num" p14:bounceEnd="72000">
                                          <p:cBhvr additive="base">
                                            <p:cTn id="15" dur="2500" fill="hold"/>
                                            <p:tgtEl>
                                              <p:spTgt spid="49"/>
                                            </p:tgtEl>
                                            <p:attrNameLst>
                                              <p:attrName>ppt_x</p:attrName>
                                            </p:attrNameLst>
                                          </p:cBhvr>
                                          <p:tavLst>
                                            <p:tav tm="0">
                                              <p:val>
                                                <p:strVal val="#ppt_x"/>
                                              </p:val>
                                            </p:tav>
                                            <p:tav tm="100000">
                                              <p:val>
                                                <p:strVal val="#ppt_x"/>
                                              </p:val>
                                            </p:tav>
                                          </p:tavLst>
                                        </p:anim>
                                        <p:anim calcmode="lin" valueType="num" p14:bounceEnd="72000">
                                          <p:cBhvr additive="base">
                                            <p:cTn id="16" dur="2500" fill="hold"/>
                                            <p:tgtEl>
                                              <p:spTgt spid="49"/>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72000">
                                      <p:stCondLst>
                                        <p:cond delay="400"/>
                                      </p:stCondLst>
                                      <p:childTnLst>
                                        <p:set>
                                          <p:cBhvr>
                                            <p:cTn id="18" dur="1" fill="hold">
                                              <p:stCondLst>
                                                <p:cond delay="0"/>
                                              </p:stCondLst>
                                            </p:cTn>
                                            <p:tgtEl>
                                              <p:spTgt spid="51"/>
                                            </p:tgtEl>
                                            <p:attrNameLst>
                                              <p:attrName>style.visibility</p:attrName>
                                            </p:attrNameLst>
                                          </p:cBhvr>
                                          <p:to>
                                            <p:strVal val="visible"/>
                                          </p:to>
                                        </p:set>
                                        <p:anim calcmode="lin" valueType="num" p14:bounceEnd="72000">
                                          <p:cBhvr additive="base">
                                            <p:cTn id="19" dur="2500" fill="hold"/>
                                            <p:tgtEl>
                                              <p:spTgt spid="51"/>
                                            </p:tgtEl>
                                            <p:attrNameLst>
                                              <p:attrName>ppt_x</p:attrName>
                                            </p:attrNameLst>
                                          </p:cBhvr>
                                          <p:tavLst>
                                            <p:tav tm="0">
                                              <p:val>
                                                <p:strVal val="#ppt_x"/>
                                              </p:val>
                                            </p:tav>
                                            <p:tav tm="100000">
                                              <p:val>
                                                <p:strVal val="#ppt_x"/>
                                              </p:val>
                                            </p:tav>
                                          </p:tavLst>
                                        </p:anim>
                                        <p:anim calcmode="lin" valueType="num" p14:bounceEnd="72000">
                                          <p:cBhvr additive="base">
                                            <p:cTn id="20" dur="2500" fill="hold"/>
                                            <p:tgtEl>
                                              <p:spTgt spid="51"/>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72000">
                                      <p:stCondLst>
                                        <p:cond delay="400"/>
                                      </p:stCondLst>
                                      <p:childTnLst>
                                        <p:set>
                                          <p:cBhvr>
                                            <p:cTn id="22" dur="1" fill="hold">
                                              <p:stCondLst>
                                                <p:cond delay="0"/>
                                              </p:stCondLst>
                                            </p:cTn>
                                            <p:tgtEl>
                                              <p:spTgt spid="50"/>
                                            </p:tgtEl>
                                            <p:attrNameLst>
                                              <p:attrName>style.visibility</p:attrName>
                                            </p:attrNameLst>
                                          </p:cBhvr>
                                          <p:to>
                                            <p:strVal val="visible"/>
                                          </p:to>
                                        </p:set>
                                        <p:anim calcmode="lin" valueType="num" p14:bounceEnd="72000">
                                          <p:cBhvr additive="base">
                                            <p:cTn id="23" dur="2500" fill="hold"/>
                                            <p:tgtEl>
                                              <p:spTgt spid="50"/>
                                            </p:tgtEl>
                                            <p:attrNameLst>
                                              <p:attrName>ppt_x</p:attrName>
                                            </p:attrNameLst>
                                          </p:cBhvr>
                                          <p:tavLst>
                                            <p:tav tm="0">
                                              <p:val>
                                                <p:strVal val="#ppt_x"/>
                                              </p:val>
                                            </p:tav>
                                            <p:tav tm="100000">
                                              <p:val>
                                                <p:strVal val="#ppt_x"/>
                                              </p:val>
                                            </p:tav>
                                          </p:tavLst>
                                        </p:anim>
                                        <p:anim calcmode="lin" valueType="num" p14:bounceEnd="72000">
                                          <p:cBhvr additive="base">
                                            <p:cTn id="24" dur="2500" fill="hold"/>
                                            <p:tgtEl>
                                              <p:spTgt spid="50"/>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14:presetBounceEnd="72000">
                                      <p:stCondLst>
                                        <p:cond delay="400"/>
                                      </p:stCondLst>
                                      <p:childTnLst>
                                        <p:set>
                                          <p:cBhvr>
                                            <p:cTn id="26" dur="1" fill="hold">
                                              <p:stCondLst>
                                                <p:cond delay="0"/>
                                              </p:stCondLst>
                                            </p:cTn>
                                            <p:tgtEl>
                                              <p:spTgt spid="55"/>
                                            </p:tgtEl>
                                            <p:attrNameLst>
                                              <p:attrName>style.visibility</p:attrName>
                                            </p:attrNameLst>
                                          </p:cBhvr>
                                          <p:to>
                                            <p:strVal val="visible"/>
                                          </p:to>
                                        </p:set>
                                        <p:anim calcmode="lin" valueType="num" p14:bounceEnd="72000">
                                          <p:cBhvr additive="base">
                                            <p:cTn id="27" dur="2500" fill="hold"/>
                                            <p:tgtEl>
                                              <p:spTgt spid="55"/>
                                            </p:tgtEl>
                                            <p:attrNameLst>
                                              <p:attrName>ppt_x</p:attrName>
                                            </p:attrNameLst>
                                          </p:cBhvr>
                                          <p:tavLst>
                                            <p:tav tm="0">
                                              <p:val>
                                                <p:strVal val="#ppt_x"/>
                                              </p:val>
                                            </p:tav>
                                            <p:tav tm="100000">
                                              <p:val>
                                                <p:strVal val="#ppt_x"/>
                                              </p:val>
                                            </p:tav>
                                          </p:tavLst>
                                        </p:anim>
                                        <p:anim calcmode="lin" valueType="num" p14:bounceEnd="72000">
                                          <p:cBhvr additive="base">
                                            <p:cTn id="28" dur="2500" fill="hold"/>
                                            <p:tgtEl>
                                              <p:spTgt spid="55"/>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72000">
                                      <p:stCondLst>
                                        <p:cond delay="400"/>
                                      </p:stCondLst>
                                      <p:childTnLst>
                                        <p:set>
                                          <p:cBhvr>
                                            <p:cTn id="30" dur="1" fill="hold">
                                              <p:stCondLst>
                                                <p:cond delay="0"/>
                                              </p:stCondLst>
                                            </p:cTn>
                                            <p:tgtEl>
                                              <p:spTgt spid="53"/>
                                            </p:tgtEl>
                                            <p:attrNameLst>
                                              <p:attrName>style.visibility</p:attrName>
                                            </p:attrNameLst>
                                          </p:cBhvr>
                                          <p:to>
                                            <p:strVal val="visible"/>
                                          </p:to>
                                        </p:set>
                                        <p:anim calcmode="lin" valueType="num" p14:bounceEnd="72000">
                                          <p:cBhvr additive="base">
                                            <p:cTn id="31" dur="2500" fill="hold"/>
                                            <p:tgtEl>
                                              <p:spTgt spid="53"/>
                                            </p:tgtEl>
                                            <p:attrNameLst>
                                              <p:attrName>ppt_x</p:attrName>
                                            </p:attrNameLst>
                                          </p:cBhvr>
                                          <p:tavLst>
                                            <p:tav tm="0">
                                              <p:val>
                                                <p:strVal val="#ppt_x"/>
                                              </p:val>
                                            </p:tav>
                                            <p:tav tm="100000">
                                              <p:val>
                                                <p:strVal val="#ppt_x"/>
                                              </p:val>
                                            </p:tav>
                                          </p:tavLst>
                                        </p:anim>
                                        <p:anim calcmode="lin" valueType="num" p14:bounceEnd="72000">
                                          <p:cBhvr additive="base">
                                            <p:cTn id="32" dur="2500" fill="hold"/>
                                            <p:tgtEl>
                                              <p:spTgt spid="53"/>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14:presetBounceEnd="72000">
                                      <p:stCondLst>
                                        <p:cond delay="400"/>
                                      </p:stCondLst>
                                      <p:childTnLst>
                                        <p:set>
                                          <p:cBhvr>
                                            <p:cTn id="34" dur="1" fill="hold">
                                              <p:stCondLst>
                                                <p:cond delay="0"/>
                                              </p:stCondLst>
                                            </p:cTn>
                                            <p:tgtEl>
                                              <p:spTgt spid="59"/>
                                            </p:tgtEl>
                                            <p:attrNameLst>
                                              <p:attrName>style.visibility</p:attrName>
                                            </p:attrNameLst>
                                          </p:cBhvr>
                                          <p:to>
                                            <p:strVal val="visible"/>
                                          </p:to>
                                        </p:set>
                                        <p:anim calcmode="lin" valueType="num" p14:bounceEnd="72000">
                                          <p:cBhvr additive="base">
                                            <p:cTn id="35" dur="2500" fill="hold"/>
                                            <p:tgtEl>
                                              <p:spTgt spid="59"/>
                                            </p:tgtEl>
                                            <p:attrNameLst>
                                              <p:attrName>ppt_x</p:attrName>
                                            </p:attrNameLst>
                                          </p:cBhvr>
                                          <p:tavLst>
                                            <p:tav tm="0">
                                              <p:val>
                                                <p:strVal val="#ppt_x"/>
                                              </p:val>
                                            </p:tav>
                                            <p:tav tm="100000">
                                              <p:val>
                                                <p:strVal val="#ppt_x"/>
                                              </p:val>
                                            </p:tav>
                                          </p:tavLst>
                                        </p:anim>
                                        <p:anim calcmode="lin" valueType="num" p14:bounceEnd="72000">
                                          <p:cBhvr additive="base">
                                            <p:cTn id="36" dur="2500" fill="hold"/>
                                            <p:tgtEl>
                                              <p:spTgt spid="59"/>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14:presetBounceEnd="72000">
                                      <p:stCondLst>
                                        <p:cond delay="400"/>
                                      </p:stCondLst>
                                      <p:childTnLst>
                                        <p:set>
                                          <p:cBhvr>
                                            <p:cTn id="38" dur="1" fill="hold">
                                              <p:stCondLst>
                                                <p:cond delay="0"/>
                                              </p:stCondLst>
                                            </p:cTn>
                                            <p:tgtEl>
                                              <p:spTgt spid="58"/>
                                            </p:tgtEl>
                                            <p:attrNameLst>
                                              <p:attrName>style.visibility</p:attrName>
                                            </p:attrNameLst>
                                          </p:cBhvr>
                                          <p:to>
                                            <p:strVal val="visible"/>
                                          </p:to>
                                        </p:set>
                                        <p:anim calcmode="lin" valueType="num" p14:bounceEnd="72000">
                                          <p:cBhvr additive="base">
                                            <p:cTn id="39" dur="2500" fill="hold"/>
                                            <p:tgtEl>
                                              <p:spTgt spid="58"/>
                                            </p:tgtEl>
                                            <p:attrNameLst>
                                              <p:attrName>ppt_x</p:attrName>
                                            </p:attrNameLst>
                                          </p:cBhvr>
                                          <p:tavLst>
                                            <p:tav tm="0">
                                              <p:val>
                                                <p:strVal val="#ppt_x"/>
                                              </p:val>
                                            </p:tav>
                                            <p:tav tm="100000">
                                              <p:val>
                                                <p:strVal val="#ppt_x"/>
                                              </p:val>
                                            </p:tav>
                                          </p:tavLst>
                                        </p:anim>
                                        <p:anim calcmode="lin" valueType="num" p14:bounceEnd="72000">
                                          <p:cBhvr additive="base">
                                            <p:cTn id="40" dur="2500" fill="hold"/>
                                            <p:tgtEl>
                                              <p:spTgt spid="58"/>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14:presetBounceEnd="72000">
                                      <p:stCondLst>
                                        <p:cond delay="400"/>
                                      </p:stCondLst>
                                      <p:childTnLst>
                                        <p:set>
                                          <p:cBhvr>
                                            <p:cTn id="42" dur="1" fill="hold">
                                              <p:stCondLst>
                                                <p:cond delay="0"/>
                                              </p:stCondLst>
                                            </p:cTn>
                                            <p:tgtEl>
                                              <p:spTgt spid="61"/>
                                            </p:tgtEl>
                                            <p:attrNameLst>
                                              <p:attrName>style.visibility</p:attrName>
                                            </p:attrNameLst>
                                          </p:cBhvr>
                                          <p:to>
                                            <p:strVal val="visible"/>
                                          </p:to>
                                        </p:set>
                                        <p:anim calcmode="lin" valueType="num" p14:bounceEnd="72000">
                                          <p:cBhvr additive="base">
                                            <p:cTn id="43" dur="2500" fill="hold"/>
                                            <p:tgtEl>
                                              <p:spTgt spid="61"/>
                                            </p:tgtEl>
                                            <p:attrNameLst>
                                              <p:attrName>ppt_x</p:attrName>
                                            </p:attrNameLst>
                                          </p:cBhvr>
                                          <p:tavLst>
                                            <p:tav tm="0">
                                              <p:val>
                                                <p:strVal val="#ppt_x"/>
                                              </p:val>
                                            </p:tav>
                                            <p:tav tm="100000">
                                              <p:val>
                                                <p:strVal val="#ppt_x"/>
                                              </p:val>
                                            </p:tav>
                                          </p:tavLst>
                                        </p:anim>
                                        <p:anim calcmode="lin" valueType="num" p14:bounceEnd="72000">
                                          <p:cBhvr additive="base">
                                            <p:cTn id="44" dur="2500" fill="hold"/>
                                            <p:tgtEl>
                                              <p:spTgt spid="61"/>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14:presetBounceEnd="72000">
                                      <p:stCondLst>
                                        <p:cond delay="400"/>
                                      </p:stCondLst>
                                      <p:childTnLst>
                                        <p:set>
                                          <p:cBhvr>
                                            <p:cTn id="46" dur="1" fill="hold">
                                              <p:stCondLst>
                                                <p:cond delay="0"/>
                                              </p:stCondLst>
                                            </p:cTn>
                                            <p:tgtEl>
                                              <p:spTgt spid="60"/>
                                            </p:tgtEl>
                                            <p:attrNameLst>
                                              <p:attrName>style.visibility</p:attrName>
                                            </p:attrNameLst>
                                          </p:cBhvr>
                                          <p:to>
                                            <p:strVal val="visible"/>
                                          </p:to>
                                        </p:set>
                                        <p:anim calcmode="lin" valueType="num" p14:bounceEnd="72000">
                                          <p:cBhvr additive="base">
                                            <p:cTn id="47" dur="2500" fill="hold"/>
                                            <p:tgtEl>
                                              <p:spTgt spid="60"/>
                                            </p:tgtEl>
                                            <p:attrNameLst>
                                              <p:attrName>ppt_x</p:attrName>
                                            </p:attrNameLst>
                                          </p:cBhvr>
                                          <p:tavLst>
                                            <p:tav tm="0">
                                              <p:val>
                                                <p:strVal val="#ppt_x"/>
                                              </p:val>
                                            </p:tav>
                                            <p:tav tm="100000">
                                              <p:val>
                                                <p:strVal val="#ppt_x"/>
                                              </p:val>
                                            </p:tav>
                                          </p:tavLst>
                                        </p:anim>
                                        <p:anim calcmode="lin" valueType="num" p14:bounceEnd="72000">
                                          <p:cBhvr additive="base">
                                            <p:cTn id="48" dur="2500" fill="hold"/>
                                            <p:tgtEl>
                                              <p:spTgt spid="60"/>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14:presetBounceEnd="72000">
                                      <p:stCondLst>
                                        <p:cond delay="400"/>
                                      </p:stCondLst>
                                      <p:childTnLst>
                                        <p:set>
                                          <p:cBhvr>
                                            <p:cTn id="50" dur="1" fill="hold">
                                              <p:stCondLst>
                                                <p:cond delay="0"/>
                                              </p:stCondLst>
                                            </p:cTn>
                                            <p:tgtEl>
                                              <p:spTgt spid="63"/>
                                            </p:tgtEl>
                                            <p:attrNameLst>
                                              <p:attrName>style.visibility</p:attrName>
                                            </p:attrNameLst>
                                          </p:cBhvr>
                                          <p:to>
                                            <p:strVal val="visible"/>
                                          </p:to>
                                        </p:set>
                                        <p:anim calcmode="lin" valueType="num" p14:bounceEnd="72000">
                                          <p:cBhvr additive="base">
                                            <p:cTn id="51" dur="2500" fill="hold"/>
                                            <p:tgtEl>
                                              <p:spTgt spid="63"/>
                                            </p:tgtEl>
                                            <p:attrNameLst>
                                              <p:attrName>ppt_x</p:attrName>
                                            </p:attrNameLst>
                                          </p:cBhvr>
                                          <p:tavLst>
                                            <p:tav tm="0">
                                              <p:val>
                                                <p:strVal val="#ppt_x"/>
                                              </p:val>
                                            </p:tav>
                                            <p:tav tm="100000">
                                              <p:val>
                                                <p:strVal val="#ppt_x"/>
                                              </p:val>
                                            </p:tav>
                                          </p:tavLst>
                                        </p:anim>
                                        <p:anim calcmode="lin" valueType="num" p14:bounceEnd="72000">
                                          <p:cBhvr additive="base">
                                            <p:cTn id="52" dur="2500" fill="hold"/>
                                            <p:tgtEl>
                                              <p:spTgt spid="63"/>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14:presetBounceEnd="72000">
                                      <p:stCondLst>
                                        <p:cond delay="400"/>
                                      </p:stCondLst>
                                      <p:childTnLst>
                                        <p:set>
                                          <p:cBhvr>
                                            <p:cTn id="54" dur="1" fill="hold">
                                              <p:stCondLst>
                                                <p:cond delay="0"/>
                                              </p:stCondLst>
                                            </p:cTn>
                                            <p:tgtEl>
                                              <p:spTgt spid="62"/>
                                            </p:tgtEl>
                                            <p:attrNameLst>
                                              <p:attrName>style.visibility</p:attrName>
                                            </p:attrNameLst>
                                          </p:cBhvr>
                                          <p:to>
                                            <p:strVal val="visible"/>
                                          </p:to>
                                        </p:set>
                                        <p:anim calcmode="lin" valueType="num" p14:bounceEnd="72000">
                                          <p:cBhvr additive="base">
                                            <p:cTn id="55" dur="2500" fill="hold"/>
                                            <p:tgtEl>
                                              <p:spTgt spid="62"/>
                                            </p:tgtEl>
                                            <p:attrNameLst>
                                              <p:attrName>ppt_x</p:attrName>
                                            </p:attrNameLst>
                                          </p:cBhvr>
                                          <p:tavLst>
                                            <p:tav tm="0">
                                              <p:val>
                                                <p:strVal val="#ppt_x"/>
                                              </p:val>
                                            </p:tav>
                                            <p:tav tm="100000">
                                              <p:val>
                                                <p:strVal val="#ppt_x"/>
                                              </p:val>
                                            </p:tav>
                                          </p:tavLst>
                                        </p:anim>
                                        <p:anim calcmode="lin" valueType="num" p14:bounceEnd="72000">
                                          <p:cBhvr additive="base">
                                            <p:cTn id="56" dur="2500" fill="hold"/>
                                            <p:tgtEl>
                                              <p:spTgt spid="62"/>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14:presetBounceEnd="72000">
                                      <p:stCondLst>
                                        <p:cond delay="400"/>
                                      </p:stCondLst>
                                      <p:childTnLst>
                                        <p:set>
                                          <p:cBhvr>
                                            <p:cTn id="58" dur="1" fill="hold">
                                              <p:stCondLst>
                                                <p:cond delay="0"/>
                                              </p:stCondLst>
                                            </p:cTn>
                                            <p:tgtEl>
                                              <p:spTgt spid="64"/>
                                            </p:tgtEl>
                                            <p:attrNameLst>
                                              <p:attrName>style.visibility</p:attrName>
                                            </p:attrNameLst>
                                          </p:cBhvr>
                                          <p:to>
                                            <p:strVal val="visible"/>
                                          </p:to>
                                        </p:set>
                                        <p:anim calcmode="lin" valueType="num" p14:bounceEnd="72000">
                                          <p:cBhvr additive="base">
                                            <p:cTn id="59" dur="2500" fill="hold"/>
                                            <p:tgtEl>
                                              <p:spTgt spid="64"/>
                                            </p:tgtEl>
                                            <p:attrNameLst>
                                              <p:attrName>ppt_x</p:attrName>
                                            </p:attrNameLst>
                                          </p:cBhvr>
                                          <p:tavLst>
                                            <p:tav tm="0">
                                              <p:val>
                                                <p:strVal val="#ppt_x"/>
                                              </p:val>
                                            </p:tav>
                                            <p:tav tm="100000">
                                              <p:val>
                                                <p:strVal val="#ppt_x"/>
                                              </p:val>
                                            </p:tav>
                                          </p:tavLst>
                                        </p:anim>
                                        <p:anim calcmode="lin" valueType="num" p14:bounceEnd="72000">
                                          <p:cBhvr additive="base">
                                            <p:cTn id="60" dur="2500" fill="hold"/>
                                            <p:tgtEl>
                                              <p:spTgt spid="64"/>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14:presetBounceEnd="72000">
                                      <p:stCondLst>
                                        <p:cond delay="500"/>
                                      </p:stCondLst>
                                      <p:childTnLst>
                                        <p:set>
                                          <p:cBhvr>
                                            <p:cTn id="62" dur="1" fill="hold">
                                              <p:stCondLst>
                                                <p:cond delay="0"/>
                                              </p:stCondLst>
                                            </p:cTn>
                                            <p:tgtEl>
                                              <p:spTgt spid="12"/>
                                            </p:tgtEl>
                                            <p:attrNameLst>
                                              <p:attrName>style.visibility</p:attrName>
                                            </p:attrNameLst>
                                          </p:cBhvr>
                                          <p:to>
                                            <p:strVal val="visible"/>
                                          </p:to>
                                        </p:set>
                                        <p:anim calcmode="lin" valueType="num" p14:bounceEnd="72000">
                                          <p:cBhvr additive="base">
                                            <p:cTn id="63" dur="2500" fill="hold"/>
                                            <p:tgtEl>
                                              <p:spTgt spid="12"/>
                                            </p:tgtEl>
                                            <p:attrNameLst>
                                              <p:attrName>ppt_x</p:attrName>
                                            </p:attrNameLst>
                                          </p:cBhvr>
                                          <p:tavLst>
                                            <p:tav tm="0">
                                              <p:val>
                                                <p:strVal val="#ppt_x"/>
                                              </p:val>
                                            </p:tav>
                                            <p:tav tm="100000">
                                              <p:val>
                                                <p:strVal val="#ppt_x"/>
                                              </p:val>
                                            </p:tav>
                                          </p:tavLst>
                                        </p:anim>
                                        <p:anim calcmode="lin" valueType="num" p14:bounceEnd="72000">
                                          <p:cBhvr additive="base">
                                            <p:cTn id="64" dur="2500" fill="hold"/>
                                            <p:tgtEl>
                                              <p:spTgt spid="12"/>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14:presetBounceEnd="72000">
                                      <p:stCondLst>
                                        <p:cond delay="500"/>
                                      </p:stCondLst>
                                      <p:childTnLst>
                                        <p:set>
                                          <p:cBhvr>
                                            <p:cTn id="66" dur="1" fill="hold">
                                              <p:stCondLst>
                                                <p:cond delay="0"/>
                                              </p:stCondLst>
                                            </p:cTn>
                                            <p:tgtEl>
                                              <p:spTgt spid="44"/>
                                            </p:tgtEl>
                                            <p:attrNameLst>
                                              <p:attrName>style.visibility</p:attrName>
                                            </p:attrNameLst>
                                          </p:cBhvr>
                                          <p:to>
                                            <p:strVal val="visible"/>
                                          </p:to>
                                        </p:set>
                                        <p:anim calcmode="lin" valueType="num" p14:bounceEnd="72000">
                                          <p:cBhvr additive="base">
                                            <p:cTn id="67" dur="2500" fill="hold"/>
                                            <p:tgtEl>
                                              <p:spTgt spid="44"/>
                                            </p:tgtEl>
                                            <p:attrNameLst>
                                              <p:attrName>ppt_x</p:attrName>
                                            </p:attrNameLst>
                                          </p:cBhvr>
                                          <p:tavLst>
                                            <p:tav tm="0">
                                              <p:val>
                                                <p:strVal val="#ppt_x"/>
                                              </p:val>
                                            </p:tav>
                                            <p:tav tm="100000">
                                              <p:val>
                                                <p:strVal val="#ppt_x"/>
                                              </p:val>
                                            </p:tav>
                                          </p:tavLst>
                                        </p:anim>
                                        <p:anim calcmode="lin" valueType="num" p14:bounceEnd="72000">
                                          <p:cBhvr additive="base">
                                            <p:cTn id="68" dur="2500" fill="hold"/>
                                            <p:tgtEl>
                                              <p:spTgt spid="44"/>
                                            </p:tgtEl>
                                            <p:attrNameLst>
                                              <p:attrName>ppt_y</p:attrName>
                                            </p:attrNameLst>
                                          </p:cBhvr>
                                          <p:tavLst>
                                            <p:tav tm="0">
                                              <p:val>
                                                <p:strVal val="1+#ppt_h/2"/>
                                              </p:val>
                                            </p:tav>
                                            <p:tav tm="100000">
                                              <p:val>
                                                <p:strVal val="#ppt_y"/>
                                              </p:val>
                                            </p:tav>
                                          </p:tavLst>
                                        </p:anim>
                                      </p:childTnLst>
                                    </p:cTn>
                                  </p:par>
                                  <p:par>
                                    <p:cTn id="69" presetID="2" presetClass="entr" presetSubtype="4" fill="hold" nodeType="withEffect" p14:presetBounceEnd="72000">
                                      <p:stCondLst>
                                        <p:cond delay="500"/>
                                      </p:stCondLst>
                                      <p:childTnLst>
                                        <p:set>
                                          <p:cBhvr>
                                            <p:cTn id="70" dur="1" fill="hold">
                                              <p:stCondLst>
                                                <p:cond delay="0"/>
                                              </p:stCondLst>
                                            </p:cTn>
                                            <p:tgtEl>
                                              <p:spTgt spid="47"/>
                                            </p:tgtEl>
                                            <p:attrNameLst>
                                              <p:attrName>style.visibility</p:attrName>
                                            </p:attrNameLst>
                                          </p:cBhvr>
                                          <p:to>
                                            <p:strVal val="visible"/>
                                          </p:to>
                                        </p:set>
                                        <p:anim calcmode="lin" valueType="num" p14:bounceEnd="72000">
                                          <p:cBhvr additive="base">
                                            <p:cTn id="71" dur="2500" fill="hold"/>
                                            <p:tgtEl>
                                              <p:spTgt spid="47"/>
                                            </p:tgtEl>
                                            <p:attrNameLst>
                                              <p:attrName>ppt_x</p:attrName>
                                            </p:attrNameLst>
                                          </p:cBhvr>
                                          <p:tavLst>
                                            <p:tav tm="0">
                                              <p:val>
                                                <p:strVal val="#ppt_x"/>
                                              </p:val>
                                            </p:tav>
                                            <p:tav tm="100000">
                                              <p:val>
                                                <p:strVal val="#ppt_x"/>
                                              </p:val>
                                            </p:tav>
                                          </p:tavLst>
                                        </p:anim>
                                        <p:anim calcmode="lin" valueType="num" p14:bounceEnd="72000">
                                          <p:cBhvr additive="base">
                                            <p:cTn id="72" dur="2500" fill="hold"/>
                                            <p:tgtEl>
                                              <p:spTgt spid="47"/>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14:presetBounceEnd="72000">
                                      <p:stCondLst>
                                        <p:cond delay="500"/>
                                      </p:stCondLst>
                                      <p:childTnLst>
                                        <p:set>
                                          <p:cBhvr>
                                            <p:cTn id="74" dur="1" fill="hold">
                                              <p:stCondLst>
                                                <p:cond delay="0"/>
                                              </p:stCondLst>
                                            </p:cTn>
                                            <p:tgtEl>
                                              <p:spTgt spid="48"/>
                                            </p:tgtEl>
                                            <p:attrNameLst>
                                              <p:attrName>style.visibility</p:attrName>
                                            </p:attrNameLst>
                                          </p:cBhvr>
                                          <p:to>
                                            <p:strVal val="visible"/>
                                          </p:to>
                                        </p:set>
                                        <p:anim calcmode="lin" valueType="num" p14:bounceEnd="72000">
                                          <p:cBhvr additive="base">
                                            <p:cTn id="75" dur="2500" fill="hold"/>
                                            <p:tgtEl>
                                              <p:spTgt spid="48"/>
                                            </p:tgtEl>
                                            <p:attrNameLst>
                                              <p:attrName>ppt_x</p:attrName>
                                            </p:attrNameLst>
                                          </p:cBhvr>
                                          <p:tavLst>
                                            <p:tav tm="0">
                                              <p:val>
                                                <p:strVal val="#ppt_x"/>
                                              </p:val>
                                            </p:tav>
                                            <p:tav tm="100000">
                                              <p:val>
                                                <p:strVal val="#ppt_x"/>
                                              </p:val>
                                            </p:tav>
                                          </p:tavLst>
                                        </p:anim>
                                        <p:anim calcmode="lin" valueType="num" p14:bounceEnd="72000">
                                          <p:cBhvr additive="base">
                                            <p:cTn id="76" dur="2500" fill="hold"/>
                                            <p:tgtEl>
                                              <p:spTgt spid="4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44" grpId="0"/>
          <p:bldP spid="48" grpId="0"/>
          <p:bldP spid="11" grpId="0" animBg="1"/>
          <p:bldP spid="49" grpId="0"/>
          <p:bldP spid="50" grpId="0"/>
          <p:bldP spid="51" grpId="0"/>
          <p:bldP spid="55" grpId="0"/>
          <p:bldP spid="58" grpId="0"/>
          <p:bldP spid="59" grpId="0"/>
          <p:bldP spid="61" grpId="0"/>
          <p:bldP spid="62" grpId="0"/>
          <p:bldP spid="63" grpId="0"/>
          <p:bldP spid="64"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300"/>
                                      </p:stCondLst>
                                      <p:childTnLst>
                                        <p:set>
                                          <p:cBhvr>
                                            <p:cTn id="6" dur="1" fill="hold">
                                              <p:stCondLst>
                                                <p:cond delay="0"/>
                                              </p:stCondLst>
                                            </p:cTn>
                                            <p:tgtEl>
                                              <p:spTgt spid="76"/>
                                            </p:tgtEl>
                                            <p:attrNameLst>
                                              <p:attrName>style.visibility</p:attrName>
                                            </p:attrNameLst>
                                          </p:cBhvr>
                                          <p:to>
                                            <p:strVal val="visible"/>
                                          </p:to>
                                        </p:set>
                                        <p:anim calcmode="lin" valueType="num">
                                          <p:cBhvr additive="base">
                                            <p:cTn id="7" dur="2500" fill="hold"/>
                                            <p:tgtEl>
                                              <p:spTgt spid="76"/>
                                            </p:tgtEl>
                                            <p:attrNameLst>
                                              <p:attrName>ppt_x</p:attrName>
                                            </p:attrNameLst>
                                          </p:cBhvr>
                                          <p:tavLst>
                                            <p:tav tm="0">
                                              <p:val>
                                                <p:strVal val="#ppt_x"/>
                                              </p:val>
                                            </p:tav>
                                            <p:tav tm="100000">
                                              <p:val>
                                                <p:strVal val="#ppt_x"/>
                                              </p:val>
                                            </p:tav>
                                          </p:tavLst>
                                        </p:anim>
                                        <p:anim calcmode="lin" valueType="num">
                                          <p:cBhvr additive="base">
                                            <p:cTn id="8" dur="2500" fill="hold"/>
                                            <p:tgtEl>
                                              <p:spTgt spid="7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40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2500" fill="hold"/>
                                            <p:tgtEl>
                                              <p:spTgt spid="11"/>
                                            </p:tgtEl>
                                            <p:attrNameLst>
                                              <p:attrName>ppt_x</p:attrName>
                                            </p:attrNameLst>
                                          </p:cBhvr>
                                          <p:tavLst>
                                            <p:tav tm="0">
                                              <p:val>
                                                <p:strVal val="#ppt_x"/>
                                              </p:val>
                                            </p:tav>
                                            <p:tav tm="100000">
                                              <p:val>
                                                <p:strVal val="#ppt_x"/>
                                              </p:val>
                                            </p:tav>
                                          </p:tavLst>
                                        </p:anim>
                                        <p:anim calcmode="lin" valueType="num">
                                          <p:cBhvr additive="base">
                                            <p:cTn id="12" dur="2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400"/>
                                      </p:stCondLst>
                                      <p:childTnLst>
                                        <p:set>
                                          <p:cBhvr>
                                            <p:cTn id="14" dur="1" fill="hold">
                                              <p:stCondLst>
                                                <p:cond delay="0"/>
                                              </p:stCondLst>
                                            </p:cTn>
                                            <p:tgtEl>
                                              <p:spTgt spid="49"/>
                                            </p:tgtEl>
                                            <p:attrNameLst>
                                              <p:attrName>style.visibility</p:attrName>
                                            </p:attrNameLst>
                                          </p:cBhvr>
                                          <p:to>
                                            <p:strVal val="visible"/>
                                          </p:to>
                                        </p:set>
                                        <p:anim calcmode="lin" valueType="num">
                                          <p:cBhvr additive="base">
                                            <p:cTn id="15" dur="2500" fill="hold"/>
                                            <p:tgtEl>
                                              <p:spTgt spid="49"/>
                                            </p:tgtEl>
                                            <p:attrNameLst>
                                              <p:attrName>ppt_x</p:attrName>
                                            </p:attrNameLst>
                                          </p:cBhvr>
                                          <p:tavLst>
                                            <p:tav tm="0">
                                              <p:val>
                                                <p:strVal val="#ppt_x"/>
                                              </p:val>
                                            </p:tav>
                                            <p:tav tm="100000">
                                              <p:val>
                                                <p:strVal val="#ppt_x"/>
                                              </p:val>
                                            </p:tav>
                                          </p:tavLst>
                                        </p:anim>
                                        <p:anim calcmode="lin" valueType="num">
                                          <p:cBhvr additive="base">
                                            <p:cTn id="16" dur="2500" fill="hold"/>
                                            <p:tgtEl>
                                              <p:spTgt spid="49"/>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400"/>
                                      </p:stCondLst>
                                      <p:childTnLst>
                                        <p:set>
                                          <p:cBhvr>
                                            <p:cTn id="18" dur="1" fill="hold">
                                              <p:stCondLst>
                                                <p:cond delay="0"/>
                                              </p:stCondLst>
                                            </p:cTn>
                                            <p:tgtEl>
                                              <p:spTgt spid="51"/>
                                            </p:tgtEl>
                                            <p:attrNameLst>
                                              <p:attrName>style.visibility</p:attrName>
                                            </p:attrNameLst>
                                          </p:cBhvr>
                                          <p:to>
                                            <p:strVal val="visible"/>
                                          </p:to>
                                        </p:set>
                                        <p:anim calcmode="lin" valueType="num">
                                          <p:cBhvr additive="base">
                                            <p:cTn id="19" dur="2500" fill="hold"/>
                                            <p:tgtEl>
                                              <p:spTgt spid="51"/>
                                            </p:tgtEl>
                                            <p:attrNameLst>
                                              <p:attrName>ppt_x</p:attrName>
                                            </p:attrNameLst>
                                          </p:cBhvr>
                                          <p:tavLst>
                                            <p:tav tm="0">
                                              <p:val>
                                                <p:strVal val="#ppt_x"/>
                                              </p:val>
                                            </p:tav>
                                            <p:tav tm="100000">
                                              <p:val>
                                                <p:strVal val="#ppt_x"/>
                                              </p:val>
                                            </p:tav>
                                          </p:tavLst>
                                        </p:anim>
                                        <p:anim calcmode="lin" valueType="num">
                                          <p:cBhvr additive="base">
                                            <p:cTn id="20" dur="2500" fill="hold"/>
                                            <p:tgtEl>
                                              <p:spTgt spid="51"/>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400"/>
                                      </p:stCondLst>
                                      <p:childTnLst>
                                        <p:set>
                                          <p:cBhvr>
                                            <p:cTn id="22" dur="1" fill="hold">
                                              <p:stCondLst>
                                                <p:cond delay="0"/>
                                              </p:stCondLst>
                                            </p:cTn>
                                            <p:tgtEl>
                                              <p:spTgt spid="50"/>
                                            </p:tgtEl>
                                            <p:attrNameLst>
                                              <p:attrName>style.visibility</p:attrName>
                                            </p:attrNameLst>
                                          </p:cBhvr>
                                          <p:to>
                                            <p:strVal val="visible"/>
                                          </p:to>
                                        </p:set>
                                        <p:anim calcmode="lin" valueType="num">
                                          <p:cBhvr additive="base">
                                            <p:cTn id="23" dur="2500" fill="hold"/>
                                            <p:tgtEl>
                                              <p:spTgt spid="50"/>
                                            </p:tgtEl>
                                            <p:attrNameLst>
                                              <p:attrName>ppt_x</p:attrName>
                                            </p:attrNameLst>
                                          </p:cBhvr>
                                          <p:tavLst>
                                            <p:tav tm="0">
                                              <p:val>
                                                <p:strVal val="#ppt_x"/>
                                              </p:val>
                                            </p:tav>
                                            <p:tav tm="100000">
                                              <p:val>
                                                <p:strVal val="#ppt_x"/>
                                              </p:val>
                                            </p:tav>
                                          </p:tavLst>
                                        </p:anim>
                                        <p:anim calcmode="lin" valueType="num">
                                          <p:cBhvr additive="base">
                                            <p:cTn id="24" dur="2500" fill="hold"/>
                                            <p:tgtEl>
                                              <p:spTgt spid="50"/>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400"/>
                                      </p:stCondLst>
                                      <p:childTnLst>
                                        <p:set>
                                          <p:cBhvr>
                                            <p:cTn id="26" dur="1" fill="hold">
                                              <p:stCondLst>
                                                <p:cond delay="0"/>
                                              </p:stCondLst>
                                            </p:cTn>
                                            <p:tgtEl>
                                              <p:spTgt spid="55"/>
                                            </p:tgtEl>
                                            <p:attrNameLst>
                                              <p:attrName>style.visibility</p:attrName>
                                            </p:attrNameLst>
                                          </p:cBhvr>
                                          <p:to>
                                            <p:strVal val="visible"/>
                                          </p:to>
                                        </p:set>
                                        <p:anim calcmode="lin" valueType="num">
                                          <p:cBhvr additive="base">
                                            <p:cTn id="27" dur="2500" fill="hold"/>
                                            <p:tgtEl>
                                              <p:spTgt spid="55"/>
                                            </p:tgtEl>
                                            <p:attrNameLst>
                                              <p:attrName>ppt_x</p:attrName>
                                            </p:attrNameLst>
                                          </p:cBhvr>
                                          <p:tavLst>
                                            <p:tav tm="0">
                                              <p:val>
                                                <p:strVal val="#ppt_x"/>
                                              </p:val>
                                            </p:tav>
                                            <p:tav tm="100000">
                                              <p:val>
                                                <p:strVal val="#ppt_x"/>
                                              </p:val>
                                            </p:tav>
                                          </p:tavLst>
                                        </p:anim>
                                        <p:anim calcmode="lin" valueType="num">
                                          <p:cBhvr additive="base">
                                            <p:cTn id="28" dur="2500" fill="hold"/>
                                            <p:tgtEl>
                                              <p:spTgt spid="55"/>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400"/>
                                      </p:stCondLst>
                                      <p:childTnLst>
                                        <p:set>
                                          <p:cBhvr>
                                            <p:cTn id="30" dur="1" fill="hold">
                                              <p:stCondLst>
                                                <p:cond delay="0"/>
                                              </p:stCondLst>
                                            </p:cTn>
                                            <p:tgtEl>
                                              <p:spTgt spid="53"/>
                                            </p:tgtEl>
                                            <p:attrNameLst>
                                              <p:attrName>style.visibility</p:attrName>
                                            </p:attrNameLst>
                                          </p:cBhvr>
                                          <p:to>
                                            <p:strVal val="visible"/>
                                          </p:to>
                                        </p:set>
                                        <p:anim calcmode="lin" valueType="num">
                                          <p:cBhvr additive="base">
                                            <p:cTn id="31" dur="2500" fill="hold"/>
                                            <p:tgtEl>
                                              <p:spTgt spid="53"/>
                                            </p:tgtEl>
                                            <p:attrNameLst>
                                              <p:attrName>ppt_x</p:attrName>
                                            </p:attrNameLst>
                                          </p:cBhvr>
                                          <p:tavLst>
                                            <p:tav tm="0">
                                              <p:val>
                                                <p:strVal val="#ppt_x"/>
                                              </p:val>
                                            </p:tav>
                                            <p:tav tm="100000">
                                              <p:val>
                                                <p:strVal val="#ppt_x"/>
                                              </p:val>
                                            </p:tav>
                                          </p:tavLst>
                                        </p:anim>
                                        <p:anim calcmode="lin" valueType="num">
                                          <p:cBhvr additive="base">
                                            <p:cTn id="32" dur="2500" fill="hold"/>
                                            <p:tgtEl>
                                              <p:spTgt spid="53"/>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400"/>
                                      </p:stCondLst>
                                      <p:childTnLst>
                                        <p:set>
                                          <p:cBhvr>
                                            <p:cTn id="34" dur="1" fill="hold">
                                              <p:stCondLst>
                                                <p:cond delay="0"/>
                                              </p:stCondLst>
                                            </p:cTn>
                                            <p:tgtEl>
                                              <p:spTgt spid="59"/>
                                            </p:tgtEl>
                                            <p:attrNameLst>
                                              <p:attrName>style.visibility</p:attrName>
                                            </p:attrNameLst>
                                          </p:cBhvr>
                                          <p:to>
                                            <p:strVal val="visible"/>
                                          </p:to>
                                        </p:set>
                                        <p:anim calcmode="lin" valueType="num">
                                          <p:cBhvr additive="base">
                                            <p:cTn id="35" dur="2500" fill="hold"/>
                                            <p:tgtEl>
                                              <p:spTgt spid="59"/>
                                            </p:tgtEl>
                                            <p:attrNameLst>
                                              <p:attrName>ppt_x</p:attrName>
                                            </p:attrNameLst>
                                          </p:cBhvr>
                                          <p:tavLst>
                                            <p:tav tm="0">
                                              <p:val>
                                                <p:strVal val="#ppt_x"/>
                                              </p:val>
                                            </p:tav>
                                            <p:tav tm="100000">
                                              <p:val>
                                                <p:strVal val="#ppt_x"/>
                                              </p:val>
                                            </p:tav>
                                          </p:tavLst>
                                        </p:anim>
                                        <p:anim calcmode="lin" valueType="num">
                                          <p:cBhvr additive="base">
                                            <p:cTn id="36" dur="2500" fill="hold"/>
                                            <p:tgtEl>
                                              <p:spTgt spid="59"/>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400"/>
                                      </p:stCondLst>
                                      <p:childTnLst>
                                        <p:set>
                                          <p:cBhvr>
                                            <p:cTn id="38" dur="1" fill="hold">
                                              <p:stCondLst>
                                                <p:cond delay="0"/>
                                              </p:stCondLst>
                                            </p:cTn>
                                            <p:tgtEl>
                                              <p:spTgt spid="58"/>
                                            </p:tgtEl>
                                            <p:attrNameLst>
                                              <p:attrName>style.visibility</p:attrName>
                                            </p:attrNameLst>
                                          </p:cBhvr>
                                          <p:to>
                                            <p:strVal val="visible"/>
                                          </p:to>
                                        </p:set>
                                        <p:anim calcmode="lin" valueType="num">
                                          <p:cBhvr additive="base">
                                            <p:cTn id="39" dur="2500" fill="hold"/>
                                            <p:tgtEl>
                                              <p:spTgt spid="58"/>
                                            </p:tgtEl>
                                            <p:attrNameLst>
                                              <p:attrName>ppt_x</p:attrName>
                                            </p:attrNameLst>
                                          </p:cBhvr>
                                          <p:tavLst>
                                            <p:tav tm="0">
                                              <p:val>
                                                <p:strVal val="#ppt_x"/>
                                              </p:val>
                                            </p:tav>
                                            <p:tav tm="100000">
                                              <p:val>
                                                <p:strVal val="#ppt_x"/>
                                              </p:val>
                                            </p:tav>
                                          </p:tavLst>
                                        </p:anim>
                                        <p:anim calcmode="lin" valueType="num">
                                          <p:cBhvr additive="base">
                                            <p:cTn id="40" dur="2500" fill="hold"/>
                                            <p:tgtEl>
                                              <p:spTgt spid="58"/>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400"/>
                                      </p:stCondLst>
                                      <p:childTnLst>
                                        <p:set>
                                          <p:cBhvr>
                                            <p:cTn id="42" dur="1" fill="hold">
                                              <p:stCondLst>
                                                <p:cond delay="0"/>
                                              </p:stCondLst>
                                            </p:cTn>
                                            <p:tgtEl>
                                              <p:spTgt spid="61"/>
                                            </p:tgtEl>
                                            <p:attrNameLst>
                                              <p:attrName>style.visibility</p:attrName>
                                            </p:attrNameLst>
                                          </p:cBhvr>
                                          <p:to>
                                            <p:strVal val="visible"/>
                                          </p:to>
                                        </p:set>
                                        <p:anim calcmode="lin" valueType="num">
                                          <p:cBhvr additive="base">
                                            <p:cTn id="43" dur="2500" fill="hold"/>
                                            <p:tgtEl>
                                              <p:spTgt spid="61"/>
                                            </p:tgtEl>
                                            <p:attrNameLst>
                                              <p:attrName>ppt_x</p:attrName>
                                            </p:attrNameLst>
                                          </p:cBhvr>
                                          <p:tavLst>
                                            <p:tav tm="0">
                                              <p:val>
                                                <p:strVal val="#ppt_x"/>
                                              </p:val>
                                            </p:tav>
                                            <p:tav tm="100000">
                                              <p:val>
                                                <p:strVal val="#ppt_x"/>
                                              </p:val>
                                            </p:tav>
                                          </p:tavLst>
                                        </p:anim>
                                        <p:anim calcmode="lin" valueType="num">
                                          <p:cBhvr additive="base">
                                            <p:cTn id="44" dur="2500" fill="hold"/>
                                            <p:tgtEl>
                                              <p:spTgt spid="61"/>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400"/>
                                      </p:stCondLst>
                                      <p:childTnLst>
                                        <p:set>
                                          <p:cBhvr>
                                            <p:cTn id="46" dur="1" fill="hold">
                                              <p:stCondLst>
                                                <p:cond delay="0"/>
                                              </p:stCondLst>
                                            </p:cTn>
                                            <p:tgtEl>
                                              <p:spTgt spid="60"/>
                                            </p:tgtEl>
                                            <p:attrNameLst>
                                              <p:attrName>style.visibility</p:attrName>
                                            </p:attrNameLst>
                                          </p:cBhvr>
                                          <p:to>
                                            <p:strVal val="visible"/>
                                          </p:to>
                                        </p:set>
                                        <p:anim calcmode="lin" valueType="num">
                                          <p:cBhvr additive="base">
                                            <p:cTn id="47" dur="2500" fill="hold"/>
                                            <p:tgtEl>
                                              <p:spTgt spid="60"/>
                                            </p:tgtEl>
                                            <p:attrNameLst>
                                              <p:attrName>ppt_x</p:attrName>
                                            </p:attrNameLst>
                                          </p:cBhvr>
                                          <p:tavLst>
                                            <p:tav tm="0">
                                              <p:val>
                                                <p:strVal val="#ppt_x"/>
                                              </p:val>
                                            </p:tav>
                                            <p:tav tm="100000">
                                              <p:val>
                                                <p:strVal val="#ppt_x"/>
                                              </p:val>
                                            </p:tav>
                                          </p:tavLst>
                                        </p:anim>
                                        <p:anim calcmode="lin" valueType="num">
                                          <p:cBhvr additive="base">
                                            <p:cTn id="48" dur="2500" fill="hold"/>
                                            <p:tgtEl>
                                              <p:spTgt spid="60"/>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400"/>
                                      </p:stCondLst>
                                      <p:childTnLst>
                                        <p:set>
                                          <p:cBhvr>
                                            <p:cTn id="50" dur="1" fill="hold">
                                              <p:stCondLst>
                                                <p:cond delay="0"/>
                                              </p:stCondLst>
                                            </p:cTn>
                                            <p:tgtEl>
                                              <p:spTgt spid="63"/>
                                            </p:tgtEl>
                                            <p:attrNameLst>
                                              <p:attrName>style.visibility</p:attrName>
                                            </p:attrNameLst>
                                          </p:cBhvr>
                                          <p:to>
                                            <p:strVal val="visible"/>
                                          </p:to>
                                        </p:set>
                                        <p:anim calcmode="lin" valueType="num">
                                          <p:cBhvr additive="base">
                                            <p:cTn id="51" dur="2500" fill="hold"/>
                                            <p:tgtEl>
                                              <p:spTgt spid="63"/>
                                            </p:tgtEl>
                                            <p:attrNameLst>
                                              <p:attrName>ppt_x</p:attrName>
                                            </p:attrNameLst>
                                          </p:cBhvr>
                                          <p:tavLst>
                                            <p:tav tm="0">
                                              <p:val>
                                                <p:strVal val="#ppt_x"/>
                                              </p:val>
                                            </p:tav>
                                            <p:tav tm="100000">
                                              <p:val>
                                                <p:strVal val="#ppt_x"/>
                                              </p:val>
                                            </p:tav>
                                          </p:tavLst>
                                        </p:anim>
                                        <p:anim calcmode="lin" valueType="num">
                                          <p:cBhvr additive="base">
                                            <p:cTn id="52" dur="2500" fill="hold"/>
                                            <p:tgtEl>
                                              <p:spTgt spid="63"/>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400"/>
                                      </p:stCondLst>
                                      <p:childTnLst>
                                        <p:set>
                                          <p:cBhvr>
                                            <p:cTn id="54" dur="1" fill="hold">
                                              <p:stCondLst>
                                                <p:cond delay="0"/>
                                              </p:stCondLst>
                                            </p:cTn>
                                            <p:tgtEl>
                                              <p:spTgt spid="62"/>
                                            </p:tgtEl>
                                            <p:attrNameLst>
                                              <p:attrName>style.visibility</p:attrName>
                                            </p:attrNameLst>
                                          </p:cBhvr>
                                          <p:to>
                                            <p:strVal val="visible"/>
                                          </p:to>
                                        </p:set>
                                        <p:anim calcmode="lin" valueType="num">
                                          <p:cBhvr additive="base">
                                            <p:cTn id="55" dur="2500" fill="hold"/>
                                            <p:tgtEl>
                                              <p:spTgt spid="62"/>
                                            </p:tgtEl>
                                            <p:attrNameLst>
                                              <p:attrName>ppt_x</p:attrName>
                                            </p:attrNameLst>
                                          </p:cBhvr>
                                          <p:tavLst>
                                            <p:tav tm="0">
                                              <p:val>
                                                <p:strVal val="#ppt_x"/>
                                              </p:val>
                                            </p:tav>
                                            <p:tav tm="100000">
                                              <p:val>
                                                <p:strVal val="#ppt_x"/>
                                              </p:val>
                                            </p:tav>
                                          </p:tavLst>
                                        </p:anim>
                                        <p:anim calcmode="lin" valueType="num">
                                          <p:cBhvr additive="base">
                                            <p:cTn id="56" dur="2500" fill="hold"/>
                                            <p:tgtEl>
                                              <p:spTgt spid="62"/>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400"/>
                                      </p:stCondLst>
                                      <p:childTnLst>
                                        <p:set>
                                          <p:cBhvr>
                                            <p:cTn id="58" dur="1" fill="hold">
                                              <p:stCondLst>
                                                <p:cond delay="0"/>
                                              </p:stCondLst>
                                            </p:cTn>
                                            <p:tgtEl>
                                              <p:spTgt spid="64"/>
                                            </p:tgtEl>
                                            <p:attrNameLst>
                                              <p:attrName>style.visibility</p:attrName>
                                            </p:attrNameLst>
                                          </p:cBhvr>
                                          <p:to>
                                            <p:strVal val="visible"/>
                                          </p:to>
                                        </p:set>
                                        <p:anim calcmode="lin" valueType="num">
                                          <p:cBhvr additive="base">
                                            <p:cTn id="59" dur="2500" fill="hold"/>
                                            <p:tgtEl>
                                              <p:spTgt spid="64"/>
                                            </p:tgtEl>
                                            <p:attrNameLst>
                                              <p:attrName>ppt_x</p:attrName>
                                            </p:attrNameLst>
                                          </p:cBhvr>
                                          <p:tavLst>
                                            <p:tav tm="0">
                                              <p:val>
                                                <p:strVal val="#ppt_x"/>
                                              </p:val>
                                            </p:tav>
                                            <p:tav tm="100000">
                                              <p:val>
                                                <p:strVal val="#ppt_x"/>
                                              </p:val>
                                            </p:tav>
                                          </p:tavLst>
                                        </p:anim>
                                        <p:anim calcmode="lin" valueType="num">
                                          <p:cBhvr additive="base">
                                            <p:cTn id="60" dur="2500" fill="hold"/>
                                            <p:tgtEl>
                                              <p:spTgt spid="64"/>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500"/>
                                      </p:stCondLst>
                                      <p:childTnLst>
                                        <p:set>
                                          <p:cBhvr>
                                            <p:cTn id="62" dur="1" fill="hold">
                                              <p:stCondLst>
                                                <p:cond delay="0"/>
                                              </p:stCondLst>
                                            </p:cTn>
                                            <p:tgtEl>
                                              <p:spTgt spid="12"/>
                                            </p:tgtEl>
                                            <p:attrNameLst>
                                              <p:attrName>style.visibility</p:attrName>
                                            </p:attrNameLst>
                                          </p:cBhvr>
                                          <p:to>
                                            <p:strVal val="visible"/>
                                          </p:to>
                                        </p:set>
                                        <p:anim calcmode="lin" valueType="num">
                                          <p:cBhvr additive="base">
                                            <p:cTn id="63" dur="2500" fill="hold"/>
                                            <p:tgtEl>
                                              <p:spTgt spid="12"/>
                                            </p:tgtEl>
                                            <p:attrNameLst>
                                              <p:attrName>ppt_x</p:attrName>
                                            </p:attrNameLst>
                                          </p:cBhvr>
                                          <p:tavLst>
                                            <p:tav tm="0">
                                              <p:val>
                                                <p:strVal val="#ppt_x"/>
                                              </p:val>
                                            </p:tav>
                                            <p:tav tm="100000">
                                              <p:val>
                                                <p:strVal val="#ppt_x"/>
                                              </p:val>
                                            </p:tav>
                                          </p:tavLst>
                                        </p:anim>
                                        <p:anim calcmode="lin" valueType="num">
                                          <p:cBhvr additive="base">
                                            <p:cTn id="64" dur="2500" fill="hold"/>
                                            <p:tgtEl>
                                              <p:spTgt spid="12"/>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500"/>
                                      </p:stCondLst>
                                      <p:childTnLst>
                                        <p:set>
                                          <p:cBhvr>
                                            <p:cTn id="66" dur="1" fill="hold">
                                              <p:stCondLst>
                                                <p:cond delay="0"/>
                                              </p:stCondLst>
                                            </p:cTn>
                                            <p:tgtEl>
                                              <p:spTgt spid="44"/>
                                            </p:tgtEl>
                                            <p:attrNameLst>
                                              <p:attrName>style.visibility</p:attrName>
                                            </p:attrNameLst>
                                          </p:cBhvr>
                                          <p:to>
                                            <p:strVal val="visible"/>
                                          </p:to>
                                        </p:set>
                                        <p:anim calcmode="lin" valueType="num">
                                          <p:cBhvr additive="base">
                                            <p:cTn id="67" dur="2500" fill="hold"/>
                                            <p:tgtEl>
                                              <p:spTgt spid="44"/>
                                            </p:tgtEl>
                                            <p:attrNameLst>
                                              <p:attrName>ppt_x</p:attrName>
                                            </p:attrNameLst>
                                          </p:cBhvr>
                                          <p:tavLst>
                                            <p:tav tm="0">
                                              <p:val>
                                                <p:strVal val="#ppt_x"/>
                                              </p:val>
                                            </p:tav>
                                            <p:tav tm="100000">
                                              <p:val>
                                                <p:strVal val="#ppt_x"/>
                                              </p:val>
                                            </p:tav>
                                          </p:tavLst>
                                        </p:anim>
                                        <p:anim calcmode="lin" valueType="num">
                                          <p:cBhvr additive="base">
                                            <p:cTn id="68" dur="2500" fill="hold"/>
                                            <p:tgtEl>
                                              <p:spTgt spid="44"/>
                                            </p:tgtEl>
                                            <p:attrNameLst>
                                              <p:attrName>ppt_y</p:attrName>
                                            </p:attrNameLst>
                                          </p:cBhvr>
                                          <p:tavLst>
                                            <p:tav tm="0">
                                              <p:val>
                                                <p:strVal val="1+#ppt_h/2"/>
                                              </p:val>
                                            </p:tav>
                                            <p:tav tm="100000">
                                              <p:val>
                                                <p:strVal val="#ppt_y"/>
                                              </p:val>
                                            </p:tav>
                                          </p:tavLst>
                                        </p:anim>
                                      </p:childTnLst>
                                    </p:cTn>
                                  </p:par>
                                  <p:par>
                                    <p:cTn id="69" presetID="2" presetClass="entr" presetSubtype="4" fill="hold" nodeType="withEffect">
                                      <p:stCondLst>
                                        <p:cond delay="500"/>
                                      </p:stCondLst>
                                      <p:childTnLst>
                                        <p:set>
                                          <p:cBhvr>
                                            <p:cTn id="70" dur="1" fill="hold">
                                              <p:stCondLst>
                                                <p:cond delay="0"/>
                                              </p:stCondLst>
                                            </p:cTn>
                                            <p:tgtEl>
                                              <p:spTgt spid="47"/>
                                            </p:tgtEl>
                                            <p:attrNameLst>
                                              <p:attrName>style.visibility</p:attrName>
                                            </p:attrNameLst>
                                          </p:cBhvr>
                                          <p:to>
                                            <p:strVal val="visible"/>
                                          </p:to>
                                        </p:set>
                                        <p:anim calcmode="lin" valueType="num">
                                          <p:cBhvr additive="base">
                                            <p:cTn id="71" dur="2500" fill="hold"/>
                                            <p:tgtEl>
                                              <p:spTgt spid="47"/>
                                            </p:tgtEl>
                                            <p:attrNameLst>
                                              <p:attrName>ppt_x</p:attrName>
                                            </p:attrNameLst>
                                          </p:cBhvr>
                                          <p:tavLst>
                                            <p:tav tm="0">
                                              <p:val>
                                                <p:strVal val="#ppt_x"/>
                                              </p:val>
                                            </p:tav>
                                            <p:tav tm="100000">
                                              <p:val>
                                                <p:strVal val="#ppt_x"/>
                                              </p:val>
                                            </p:tav>
                                          </p:tavLst>
                                        </p:anim>
                                        <p:anim calcmode="lin" valueType="num">
                                          <p:cBhvr additive="base">
                                            <p:cTn id="72" dur="2500" fill="hold"/>
                                            <p:tgtEl>
                                              <p:spTgt spid="47"/>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stCondLst>
                                        <p:cond delay="500"/>
                                      </p:stCondLst>
                                      <p:childTnLst>
                                        <p:set>
                                          <p:cBhvr>
                                            <p:cTn id="74" dur="1" fill="hold">
                                              <p:stCondLst>
                                                <p:cond delay="0"/>
                                              </p:stCondLst>
                                            </p:cTn>
                                            <p:tgtEl>
                                              <p:spTgt spid="48"/>
                                            </p:tgtEl>
                                            <p:attrNameLst>
                                              <p:attrName>style.visibility</p:attrName>
                                            </p:attrNameLst>
                                          </p:cBhvr>
                                          <p:to>
                                            <p:strVal val="visible"/>
                                          </p:to>
                                        </p:set>
                                        <p:anim calcmode="lin" valueType="num">
                                          <p:cBhvr additive="base">
                                            <p:cTn id="75" dur="2500" fill="hold"/>
                                            <p:tgtEl>
                                              <p:spTgt spid="48"/>
                                            </p:tgtEl>
                                            <p:attrNameLst>
                                              <p:attrName>ppt_x</p:attrName>
                                            </p:attrNameLst>
                                          </p:cBhvr>
                                          <p:tavLst>
                                            <p:tav tm="0">
                                              <p:val>
                                                <p:strVal val="#ppt_x"/>
                                              </p:val>
                                            </p:tav>
                                            <p:tav tm="100000">
                                              <p:val>
                                                <p:strVal val="#ppt_x"/>
                                              </p:val>
                                            </p:tav>
                                          </p:tavLst>
                                        </p:anim>
                                        <p:anim calcmode="lin" valueType="num">
                                          <p:cBhvr additive="base">
                                            <p:cTn id="76" dur="2500" fill="hold"/>
                                            <p:tgtEl>
                                              <p:spTgt spid="4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44" grpId="0"/>
          <p:bldP spid="48" grpId="0"/>
          <p:bldP spid="49" grpId="0"/>
          <p:bldP spid="50" grpId="0"/>
          <p:bldP spid="51" grpId="0"/>
          <p:bldP spid="55" grpId="0"/>
          <p:bldP spid="58" grpId="0"/>
          <p:bldP spid="59" grpId="0"/>
          <p:bldP spid="61" grpId="0"/>
          <p:bldP spid="62" grpId="0"/>
          <p:bldP spid="63" grpId="0"/>
          <p:bldP spid="64" grpId="0"/>
        </p:bldLst>
      </p:timing>
    </mc:Fallback>
  </mc:AlternateContent>
</p:sld>
</file>

<file path=ppt/slides/slide24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CB1F2BC1-4EAF-4CF5-838F-5725FEE291F9}"/>
              </a:ext>
            </a:extLst>
          </p:cNvPr>
          <p:cNvSpPr>
            <a:spLocks noGrp="1"/>
          </p:cNvSpPr>
          <p:nvPr>
            <p:ph type="pic" sz="quarter" idx="14"/>
          </p:nvPr>
        </p:nvSpPr>
        <p:spPr/>
      </p:sp>
      <p:sp>
        <p:nvSpPr>
          <p:cNvPr id="7" name="Picture Placeholder 6">
            <a:extLst>
              <a:ext uri="{FF2B5EF4-FFF2-40B4-BE49-F238E27FC236}">
                <a16:creationId xmlns:a16="http://schemas.microsoft.com/office/drawing/2014/main" id="{2C367B59-5A78-4175-8FC2-4576315CE074}"/>
              </a:ext>
            </a:extLst>
          </p:cNvPr>
          <p:cNvSpPr>
            <a:spLocks noGrp="1"/>
          </p:cNvSpPr>
          <p:nvPr>
            <p:ph type="pic" sz="quarter" idx="13"/>
          </p:nvPr>
        </p:nvSpPr>
        <p:spPr/>
      </p:sp>
      <p:sp>
        <p:nvSpPr>
          <p:cNvPr id="10" name="Picture Placeholder 9">
            <a:extLst>
              <a:ext uri="{FF2B5EF4-FFF2-40B4-BE49-F238E27FC236}">
                <a16:creationId xmlns:a16="http://schemas.microsoft.com/office/drawing/2014/main" id="{F7E1368E-DB76-49BB-B208-4957950B885E}"/>
              </a:ext>
            </a:extLst>
          </p:cNvPr>
          <p:cNvSpPr>
            <a:spLocks noGrp="1"/>
          </p:cNvSpPr>
          <p:nvPr>
            <p:ph type="pic" sz="quarter" idx="12"/>
          </p:nvPr>
        </p:nvSpPr>
        <p:spPr/>
      </p:sp>
      <p:sp>
        <p:nvSpPr>
          <p:cNvPr id="8" name="Rectangle: Rounded Corners 7">
            <a:extLst>
              <a:ext uri="{FF2B5EF4-FFF2-40B4-BE49-F238E27FC236}">
                <a16:creationId xmlns:a16="http://schemas.microsoft.com/office/drawing/2014/main" id="{337D0DD0-5DF9-4D1E-9155-D56BCE655044}"/>
              </a:ext>
            </a:extLst>
          </p:cNvPr>
          <p:cNvSpPr/>
          <p:nvPr/>
        </p:nvSpPr>
        <p:spPr>
          <a:xfrm>
            <a:off x="9694273" y="7660153"/>
            <a:ext cx="4960234" cy="4112747"/>
          </a:xfrm>
          <a:prstGeom prst="roundRect">
            <a:avLst>
              <a:gd name="adj" fmla="val 2718"/>
            </a:avLst>
          </a:prstGeom>
          <a:solidFill>
            <a:schemeClr val="accent2"/>
          </a:solidFill>
          <a:ln>
            <a:noFill/>
          </a:ln>
          <a:effectLst>
            <a:outerShdw blurRad="1270000" sx="118000" sy="118000" algn="ctr" rotWithShape="0">
              <a:schemeClr val="accent2">
                <a:alpha val="96000"/>
              </a:schemeClr>
            </a:outerShdw>
            <a:reflection blurRad="342900" stA="50000" endA="300" endPos="55000" dist="508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Rounded Corners 4">
            <a:extLst>
              <a:ext uri="{FF2B5EF4-FFF2-40B4-BE49-F238E27FC236}">
                <a16:creationId xmlns:a16="http://schemas.microsoft.com/office/drawing/2014/main" id="{51DB34FF-BEDF-4690-AD85-2451989A28B6}"/>
              </a:ext>
            </a:extLst>
          </p:cNvPr>
          <p:cNvSpPr/>
          <p:nvPr/>
        </p:nvSpPr>
        <p:spPr>
          <a:xfrm>
            <a:off x="14762465" y="1943100"/>
            <a:ext cx="4998628" cy="9829800"/>
          </a:xfrm>
          <a:prstGeom prst="roundRect">
            <a:avLst>
              <a:gd name="adj" fmla="val 2718"/>
            </a:avLst>
          </a:prstGeom>
          <a:gradFill flip="none" rotWithShape="1">
            <a:gsLst>
              <a:gs pos="100000">
                <a:schemeClr val="accent4"/>
              </a:gs>
              <a:gs pos="18000">
                <a:schemeClr val="accent3"/>
              </a:gs>
            </a:gsLst>
            <a:path path="circle">
              <a:fillToRect r="100000" b="100000"/>
            </a:path>
            <a:tileRect l="-100000" t="-100000"/>
          </a:gradFill>
          <a:ln>
            <a:noFill/>
          </a:ln>
          <a:effectLst>
            <a:outerShdw blurRad="1270000" sx="112000" sy="112000" algn="ctr" rotWithShape="0">
              <a:schemeClr val="accent3">
                <a:alpha val="79000"/>
              </a:schemeClr>
            </a:outerShdw>
            <a:reflection blurRad="368300" stA="50000" endA="300" endPos="55500" dist="508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a:extLst>
              <a:ext uri="{FF2B5EF4-FFF2-40B4-BE49-F238E27FC236}">
                <a16:creationId xmlns:a16="http://schemas.microsoft.com/office/drawing/2014/main" id="{1CF124E5-19F2-4C52-AD98-A53C7082B354}"/>
              </a:ext>
            </a:extLst>
          </p:cNvPr>
          <p:cNvSpPr/>
          <p:nvPr/>
        </p:nvSpPr>
        <p:spPr>
          <a:xfrm>
            <a:off x="-2619186" y="7434267"/>
            <a:ext cx="107958" cy="10795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Rounded Corners 5">
            <a:extLst>
              <a:ext uri="{FF2B5EF4-FFF2-40B4-BE49-F238E27FC236}">
                <a16:creationId xmlns:a16="http://schemas.microsoft.com/office/drawing/2014/main" id="{36671BA0-6F1A-4727-98A6-3ED70BC8219D}"/>
              </a:ext>
            </a:extLst>
          </p:cNvPr>
          <p:cNvSpPr/>
          <p:nvPr/>
        </p:nvSpPr>
        <p:spPr>
          <a:xfrm>
            <a:off x="4626081" y="4472214"/>
            <a:ext cx="4960234" cy="1583633"/>
          </a:xfrm>
          <a:prstGeom prst="roundRect">
            <a:avLst>
              <a:gd name="adj" fmla="val 11835"/>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3" name="Group 32">
            <a:extLst>
              <a:ext uri="{FF2B5EF4-FFF2-40B4-BE49-F238E27FC236}">
                <a16:creationId xmlns:a16="http://schemas.microsoft.com/office/drawing/2014/main" id="{3B3A76C2-8010-4470-A41E-F949055317D6}"/>
              </a:ext>
            </a:extLst>
          </p:cNvPr>
          <p:cNvGrpSpPr/>
          <p:nvPr/>
        </p:nvGrpSpPr>
        <p:grpSpPr>
          <a:xfrm>
            <a:off x="5087146" y="5155530"/>
            <a:ext cx="279347" cy="217000"/>
            <a:chOff x="5260697" y="6060200"/>
            <a:chExt cx="279347" cy="217000"/>
          </a:xfrm>
        </p:grpSpPr>
        <p:sp>
          <p:nvSpPr>
            <p:cNvPr id="34" name="Graphic 7">
              <a:extLst>
                <a:ext uri="{FF2B5EF4-FFF2-40B4-BE49-F238E27FC236}">
                  <a16:creationId xmlns:a16="http://schemas.microsoft.com/office/drawing/2014/main" id="{91462B91-AD12-4E28-8EC5-1E7459E0B797}"/>
                </a:ext>
              </a:extLst>
            </p:cNvPr>
            <p:cNvSpPr/>
            <p:nvPr/>
          </p:nvSpPr>
          <p:spPr>
            <a:xfrm>
              <a:off x="5437220" y="6060200"/>
              <a:ext cx="102824" cy="217000"/>
            </a:xfrm>
            <a:custGeom>
              <a:avLst/>
              <a:gdLst>
                <a:gd name="connsiteX0" fmla="*/ 0 w 266700"/>
                <a:gd name="connsiteY0" fmla="*/ 0 h 619125"/>
                <a:gd name="connsiteX1" fmla="*/ 273368 w 266700"/>
                <a:gd name="connsiteY1" fmla="*/ 309563 h 619125"/>
                <a:gd name="connsiteX2" fmla="*/ 0 w 266700"/>
                <a:gd name="connsiteY2" fmla="*/ 624840 h 619125"/>
              </a:gdLst>
              <a:ahLst/>
              <a:cxnLst>
                <a:cxn ang="0">
                  <a:pos x="connsiteX0" y="connsiteY0"/>
                </a:cxn>
                <a:cxn ang="0">
                  <a:pos x="connsiteX1" y="connsiteY1"/>
                </a:cxn>
                <a:cxn ang="0">
                  <a:pos x="connsiteX2" y="connsiteY2"/>
                </a:cxn>
              </a:cxnLst>
              <a:rect l="l" t="t" r="r" b="b"/>
              <a:pathLst>
                <a:path w="266700" h="619125">
                  <a:moveTo>
                    <a:pt x="0" y="0"/>
                  </a:moveTo>
                  <a:lnTo>
                    <a:pt x="273368" y="309563"/>
                  </a:lnTo>
                  <a:lnTo>
                    <a:pt x="0" y="624840"/>
                  </a:lnTo>
                </a:path>
              </a:pathLst>
            </a:custGeom>
            <a:noFill/>
            <a:ln w="19050" cap="flat">
              <a:solidFill>
                <a:schemeClr val="bg1"/>
              </a:solidFill>
              <a:prstDash val="solid"/>
              <a:miter/>
            </a:ln>
          </p:spPr>
          <p:txBody>
            <a:bodyPr rtlCol="0" anchor="ctr"/>
            <a:lstStyle/>
            <a:p>
              <a:endParaRPr lang="en-US"/>
            </a:p>
          </p:txBody>
        </p:sp>
        <p:cxnSp>
          <p:nvCxnSpPr>
            <p:cNvPr id="35" name="Straight Connector 34">
              <a:extLst>
                <a:ext uri="{FF2B5EF4-FFF2-40B4-BE49-F238E27FC236}">
                  <a16:creationId xmlns:a16="http://schemas.microsoft.com/office/drawing/2014/main" id="{FBC5F30D-AD34-4517-9528-07B03EDF8617}"/>
                </a:ext>
              </a:extLst>
            </p:cNvPr>
            <p:cNvCxnSpPr>
              <a:cxnSpLocks/>
            </p:cNvCxnSpPr>
            <p:nvPr/>
          </p:nvCxnSpPr>
          <p:spPr>
            <a:xfrm>
              <a:off x="5260697" y="6168700"/>
              <a:ext cx="208029"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36" name="TextBox 35">
            <a:extLst>
              <a:ext uri="{FF2B5EF4-FFF2-40B4-BE49-F238E27FC236}">
                <a16:creationId xmlns:a16="http://schemas.microsoft.com/office/drawing/2014/main" id="{87B2EC3D-D76E-43BA-A2CF-A9FBCE4EFCFE}"/>
              </a:ext>
            </a:extLst>
          </p:cNvPr>
          <p:cNvSpPr txBox="1"/>
          <p:nvPr/>
        </p:nvSpPr>
        <p:spPr>
          <a:xfrm>
            <a:off x="5543016" y="4971642"/>
            <a:ext cx="2161989" cy="584775"/>
          </a:xfrm>
          <a:prstGeom prst="rect">
            <a:avLst/>
          </a:prstGeom>
          <a:noFill/>
        </p:spPr>
        <p:txBody>
          <a:bodyPr wrap="square" rtlCol="0">
            <a:spAutoFit/>
          </a:bodyPr>
          <a:lstStyle/>
          <a:p>
            <a:r>
              <a:rPr lang="en-US" sz="1600">
                <a:solidFill>
                  <a:schemeClr val="bg1">
                    <a:alpha val="68000"/>
                  </a:schemeClr>
                </a:solidFill>
              </a:rPr>
              <a:t>Nullam egestas at nunc sit amet mattis. </a:t>
            </a:r>
          </a:p>
        </p:txBody>
      </p:sp>
      <p:sp>
        <p:nvSpPr>
          <p:cNvPr id="37" name="TextBox 36">
            <a:extLst>
              <a:ext uri="{FF2B5EF4-FFF2-40B4-BE49-F238E27FC236}">
                <a16:creationId xmlns:a16="http://schemas.microsoft.com/office/drawing/2014/main" id="{377DBB1C-8280-4ECA-8C64-0E3E1D3D4681}"/>
              </a:ext>
            </a:extLst>
          </p:cNvPr>
          <p:cNvSpPr txBox="1"/>
          <p:nvPr/>
        </p:nvSpPr>
        <p:spPr>
          <a:xfrm>
            <a:off x="8035557" y="4613812"/>
            <a:ext cx="1220206" cy="1200329"/>
          </a:xfrm>
          <a:prstGeom prst="rect">
            <a:avLst/>
          </a:prstGeom>
          <a:noFill/>
        </p:spPr>
        <p:txBody>
          <a:bodyPr wrap="none" rtlCol="0" anchor="ctr">
            <a:spAutoFit/>
          </a:bodyPr>
          <a:lstStyle/>
          <a:p>
            <a:pPr algn="ctr"/>
            <a:r>
              <a:rPr lang="en-US" sz="7200" b="1">
                <a:solidFill>
                  <a:srgbClr val="172144"/>
                </a:solidFill>
                <a:latin typeface="+mj-lt"/>
              </a:rPr>
              <a:t>01</a:t>
            </a:r>
          </a:p>
        </p:txBody>
      </p:sp>
      <p:sp>
        <p:nvSpPr>
          <p:cNvPr id="38" name="TextBox 37">
            <a:extLst>
              <a:ext uri="{FF2B5EF4-FFF2-40B4-BE49-F238E27FC236}">
                <a16:creationId xmlns:a16="http://schemas.microsoft.com/office/drawing/2014/main" id="{FA1D8EF9-6F26-4ED7-A3A1-80D12D31ED17}"/>
              </a:ext>
            </a:extLst>
          </p:cNvPr>
          <p:cNvSpPr txBox="1"/>
          <p:nvPr/>
        </p:nvSpPr>
        <p:spPr>
          <a:xfrm>
            <a:off x="15104226" y="2471429"/>
            <a:ext cx="3959962" cy="3785652"/>
          </a:xfrm>
          <a:prstGeom prst="rect">
            <a:avLst/>
          </a:prstGeom>
          <a:noFill/>
        </p:spPr>
        <p:txBody>
          <a:bodyPr wrap="square" rtlCol="0">
            <a:spAutoFit/>
          </a:bodyPr>
          <a:lstStyle/>
          <a:p>
            <a:pPr algn="r"/>
            <a:r>
              <a:rPr lang="en-US" sz="4800" b="1">
                <a:solidFill>
                  <a:schemeClr val="bg1"/>
                </a:solidFill>
                <a:latin typeface="+mj-lt"/>
              </a:rPr>
              <a:t>Creating inspiring </a:t>
            </a:r>
          </a:p>
          <a:p>
            <a:pPr algn="r"/>
            <a:r>
              <a:rPr lang="en-US" sz="4800" b="1">
                <a:solidFill>
                  <a:schemeClr val="bg1"/>
                </a:solidFill>
                <a:latin typeface="+mj-lt"/>
              </a:rPr>
              <a:t>ideas and building brands</a:t>
            </a:r>
          </a:p>
        </p:txBody>
      </p:sp>
      <p:cxnSp>
        <p:nvCxnSpPr>
          <p:cNvPr id="32" name="Straight Connector 31">
            <a:extLst>
              <a:ext uri="{FF2B5EF4-FFF2-40B4-BE49-F238E27FC236}">
                <a16:creationId xmlns:a16="http://schemas.microsoft.com/office/drawing/2014/main" id="{4A8D09D4-F279-4DF6-81C4-AF45EB5F0F0B}"/>
              </a:ext>
            </a:extLst>
          </p:cNvPr>
          <p:cNvCxnSpPr>
            <a:cxnSpLocks/>
          </p:cNvCxnSpPr>
          <p:nvPr/>
        </p:nvCxnSpPr>
        <p:spPr>
          <a:xfrm>
            <a:off x="15525038" y="6478582"/>
            <a:ext cx="3539150" cy="0"/>
          </a:xfrm>
          <a:prstGeom prst="line">
            <a:avLst/>
          </a:prstGeom>
          <a:ln w="22225">
            <a:solidFill>
              <a:schemeClr val="accent3">
                <a:lumMod val="75000"/>
              </a:schemeClr>
            </a:solidFill>
          </a:ln>
          <a:effectLst>
            <a:outerShdw dist="12700" dir="5400000" algn="t" rotWithShape="0">
              <a:schemeClr val="accent3">
                <a:lumMod val="60000"/>
                <a:lumOff val="40000"/>
              </a:schemeClr>
            </a:outerShdw>
          </a:effectLst>
        </p:spPr>
        <p:style>
          <a:lnRef idx="1">
            <a:schemeClr val="accent1"/>
          </a:lnRef>
          <a:fillRef idx="0">
            <a:schemeClr val="accent1"/>
          </a:fillRef>
          <a:effectRef idx="0">
            <a:schemeClr val="accent1"/>
          </a:effectRef>
          <a:fontRef idx="minor">
            <a:schemeClr val="tx1"/>
          </a:fontRef>
        </p:style>
      </p:cxnSp>
      <p:sp>
        <p:nvSpPr>
          <p:cNvPr id="40" name="TextBox 39">
            <a:extLst>
              <a:ext uri="{FF2B5EF4-FFF2-40B4-BE49-F238E27FC236}">
                <a16:creationId xmlns:a16="http://schemas.microsoft.com/office/drawing/2014/main" id="{37E53746-0A08-4635-B051-807FFA7287C4}"/>
              </a:ext>
            </a:extLst>
          </p:cNvPr>
          <p:cNvSpPr txBox="1"/>
          <p:nvPr/>
        </p:nvSpPr>
        <p:spPr>
          <a:xfrm>
            <a:off x="15525038" y="7488246"/>
            <a:ext cx="1994392" cy="830997"/>
          </a:xfrm>
          <a:prstGeom prst="rect">
            <a:avLst/>
          </a:prstGeom>
          <a:noFill/>
        </p:spPr>
        <p:txBody>
          <a:bodyPr wrap="none" rtlCol="0">
            <a:spAutoFit/>
          </a:bodyPr>
          <a:lstStyle/>
          <a:p>
            <a:r>
              <a:rPr lang="en-US" sz="2400">
                <a:solidFill>
                  <a:srgbClr val="FFFFFF"/>
                </a:solidFill>
              </a:rPr>
              <a:t>Do something </a:t>
            </a:r>
          </a:p>
          <a:p>
            <a:r>
              <a:rPr lang="en-US" sz="2400">
                <a:solidFill>
                  <a:srgbClr val="FFFFFF"/>
                </a:solidFill>
              </a:rPr>
              <a:t>tomorrow</a:t>
            </a:r>
          </a:p>
        </p:txBody>
      </p:sp>
      <p:sp>
        <p:nvSpPr>
          <p:cNvPr id="41" name="TextBox 40">
            <a:extLst>
              <a:ext uri="{FF2B5EF4-FFF2-40B4-BE49-F238E27FC236}">
                <a16:creationId xmlns:a16="http://schemas.microsoft.com/office/drawing/2014/main" id="{07177A87-C444-4A0E-ADAA-BFB302744DF8}"/>
              </a:ext>
            </a:extLst>
          </p:cNvPr>
          <p:cNvSpPr txBox="1"/>
          <p:nvPr/>
        </p:nvSpPr>
        <p:spPr>
          <a:xfrm>
            <a:off x="15525038" y="7145337"/>
            <a:ext cx="995785" cy="338554"/>
          </a:xfrm>
          <a:prstGeom prst="rect">
            <a:avLst/>
          </a:prstGeom>
          <a:noFill/>
        </p:spPr>
        <p:txBody>
          <a:bodyPr wrap="none" rtlCol="0">
            <a:spAutoFit/>
          </a:bodyPr>
          <a:lstStyle/>
          <a:p>
            <a:r>
              <a:rPr lang="en-US" sz="1600">
                <a:solidFill>
                  <a:srgbClr val="172144">
                    <a:alpha val="59000"/>
                  </a:srgbClr>
                </a:solidFill>
              </a:rPr>
              <a:t>11:20 AM</a:t>
            </a:r>
          </a:p>
        </p:txBody>
      </p:sp>
      <p:sp>
        <p:nvSpPr>
          <p:cNvPr id="42" name="TextBox 41">
            <a:extLst>
              <a:ext uri="{FF2B5EF4-FFF2-40B4-BE49-F238E27FC236}">
                <a16:creationId xmlns:a16="http://schemas.microsoft.com/office/drawing/2014/main" id="{0589A8D6-E3B5-42F5-9A27-48B4B5078D2E}"/>
              </a:ext>
            </a:extLst>
          </p:cNvPr>
          <p:cNvSpPr txBox="1"/>
          <p:nvPr/>
        </p:nvSpPr>
        <p:spPr>
          <a:xfrm>
            <a:off x="15533343" y="8319243"/>
            <a:ext cx="2161989" cy="584775"/>
          </a:xfrm>
          <a:prstGeom prst="rect">
            <a:avLst/>
          </a:prstGeom>
          <a:noFill/>
        </p:spPr>
        <p:txBody>
          <a:bodyPr wrap="square" rtlCol="0">
            <a:spAutoFit/>
          </a:bodyPr>
          <a:lstStyle/>
          <a:p>
            <a:r>
              <a:rPr lang="en-US" sz="1600">
                <a:solidFill>
                  <a:schemeClr val="tx1">
                    <a:alpha val="68000"/>
                  </a:schemeClr>
                </a:solidFill>
              </a:rPr>
              <a:t>Nullam egestas at nunc sit amet mattis. </a:t>
            </a:r>
          </a:p>
        </p:txBody>
      </p:sp>
      <p:cxnSp>
        <p:nvCxnSpPr>
          <p:cNvPr id="43" name="Straight Connector 42">
            <a:extLst>
              <a:ext uri="{FF2B5EF4-FFF2-40B4-BE49-F238E27FC236}">
                <a16:creationId xmlns:a16="http://schemas.microsoft.com/office/drawing/2014/main" id="{2589FE30-D2D3-4E79-B7D2-1CB595ED47C2}"/>
              </a:ext>
            </a:extLst>
          </p:cNvPr>
          <p:cNvCxnSpPr>
            <a:cxnSpLocks/>
          </p:cNvCxnSpPr>
          <p:nvPr/>
        </p:nvCxnSpPr>
        <p:spPr>
          <a:xfrm>
            <a:off x="10351459" y="9419730"/>
            <a:ext cx="3539150" cy="0"/>
          </a:xfrm>
          <a:prstGeom prst="line">
            <a:avLst/>
          </a:prstGeom>
          <a:ln w="22225">
            <a:solidFill>
              <a:schemeClr val="accent2">
                <a:lumMod val="75000"/>
              </a:schemeClr>
            </a:solidFill>
          </a:ln>
          <a:effectLst>
            <a:outerShdw dist="12700" dir="5400000" algn="t" rotWithShape="0">
              <a:schemeClr val="accent2">
                <a:lumMod val="60000"/>
                <a:lumOff val="40000"/>
              </a:schemeClr>
            </a:outerShdw>
          </a:effectLst>
        </p:spPr>
        <p:style>
          <a:lnRef idx="1">
            <a:schemeClr val="accent1"/>
          </a:lnRef>
          <a:fillRef idx="0">
            <a:schemeClr val="accent1"/>
          </a:fillRef>
          <a:effectRef idx="0">
            <a:schemeClr val="accent1"/>
          </a:effectRef>
          <a:fontRef idx="minor">
            <a:schemeClr val="tx1"/>
          </a:fontRef>
        </p:style>
      </p:cxnSp>
      <p:sp>
        <p:nvSpPr>
          <p:cNvPr id="44" name="TextBox 43">
            <a:extLst>
              <a:ext uri="{FF2B5EF4-FFF2-40B4-BE49-F238E27FC236}">
                <a16:creationId xmlns:a16="http://schemas.microsoft.com/office/drawing/2014/main" id="{6B033C49-BD05-4C9E-8DF0-3DEA721DCF74}"/>
              </a:ext>
            </a:extLst>
          </p:cNvPr>
          <p:cNvSpPr txBox="1"/>
          <p:nvPr/>
        </p:nvSpPr>
        <p:spPr>
          <a:xfrm>
            <a:off x="11362685" y="7849324"/>
            <a:ext cx="1447832" cy="1446550"/>
          </a:xfrm>
          <a:prstGeom prst="rect">
            <a:avLst/>
          </a:prstGeom>
          <a:noFill/>
        </p:spPr>
        <p:txBody>
          <a:bodyPr wrap="none" rtlCol="0" anchor="ctr">
            <a:spAutoFit/>
          </a:bodyPr>
          <a:lstStyle/>
          <a:p>
            <a:pPr algn="ctr"/>
            <a:r>
              <a:rPr lang="en-US" sz="8800" b="1">
                <a:solidFill>
                  <a:schemeClr val="accent2">
                    <a:lumMod val="50000"/>
                  </a:schemeClr>
                </a:solidFill>
                <a:latin typeface="+mj-lt"/>
              </a:rPr>
              <a:t>02</a:t>
            </a:r>
          </a:p>
        </p:txBody>
      </p:sp>
      <p:grpSp>
        <p:nvGrpSpPr>
          <p:cNvPr id="48" name="Group 47">
            <a:extLst>
              <a:ext uri="{FF2B5EF4-FFF2-40B4-BE49-F238E27FC236}">
                <a16:creationId xmlns:a16="http://schemas.microsoft.com/office/drawing/2014/main" id="{9E921036-FDD3-4F86-A50E-53FEBC428B01}"/>
              </a:ext>
            </a:extLst>
          </p:cNvPr>
          <p:cNvGrpSpPr/>
          <p:nvPr/>
        </p:nvGrpSpPr>
        <p:grpSpPr>
          <a:xfrm>
            <a:off x="11093396" y="9734947"/>
            <a:ext cx="2161989" cy="1758681"/>
            <a:chOff x="11022505" y="9769779"/>
            <a:chExt cx="2161989" cy="1758681"/>
          </a:xfrm>
        </p:grpSpPr>
        <p:sp>
          <p:nvSpPr>
            <p:cNvPr id="45" name="TextBox 44">
              <a:extLst>
                <a:ext uri="{FF2B5EF4-FFF2-40B4-BE49-F238E27FC236}">
                  <a16:creationId xmlns:a16="http://schemas.microsoft.com/office/drawing/2014/main" id="{887B9713-7F4D-4722-9B2F-2475FF995AC1}"/>
                </a:ext>
              </a:extLst>
            </p:cNvPr>
            <p:cNvSpPr txBox="1"/>
            <p:nvPr/>
          </p:nvSpPr>
          <p:spPr>
            <a:xfrm>
              <a:off x="11106303" y="10112688"/>
              <a:ext cx="1994392" cy="830997"/>
            </a:xfrm>
            <a:prstGeom prst="rect">
              <a:avLst/>
            </a:prstGeom>
            <a:noFill/>
          </p:spPr>
          <p:txBody>
            <a:bodyPr wrap="none" rtlCol="0">
              <a:spAutoFit/>
            </a:bodyPr>
            <a:lstStyle/>
            <a:p>
              <a:pPr algn="ctr"/>
              <a:r>
                <a:rPr lang="en-US" sz="2400">
                  <a:solidFill>
                    <a:srgbClr val="FFFFFF"/>
                  </a:solidFill>
                </a:rPr>
                <a:t>Do something </a:t>
              </a:r>
            </a:p>
            <a:p>
              <a:pPr algn="ctr"/>
              <a:r>
                <a:rPr lang="en-US" sz="2400">
                  <a:solidFill>
                    <a:srgbClr val="FFFFFF"/>
                  </a:solidFill>
                </a:rPr>
                <a:t>tomorrow</a:t>
              </a:r>
            </a:p>
          </p:txBody>
        </p:sp>
        <p:sp>
          <p:nvSpPr>
            <p:cNvPr id="46" name="TextBox 45">
              <a:extLst>
                <a:ext uri="{FF2B5EF4-FFF2-40B4-BE49-F238E27FC236}">
                  <a16:creationId xmlns:a16="http://schemas.microsoft.com/office/drawing/2014/main" id="{6E1F17D3-FB1C-451F-96D7-5D5FCC69628C}"/>
                </a:ext>
              </a:extLst>
            </p:cNvPr>
            <p:cNvSpPr txBox="1"/>
            <p:nvPr/>
          </p:nvSpPr>
          <p:spPr>
            <a:xfrm>
              <a:off x="11605607" y="9769779"/>
              <a:ext cx="995785" cy="338554"/>
            </a:xfrm>
            <a:prstGeom prst="rect">
              <a:avLst/>
            </a:prstGeom>
            <a:noFill/>
          </p:spPr>
          <p:txBody>
            <a:bodyPr wrap="none" rtlCol="0">
              <a:spAutoFit/>
            </a:bodyPr>
            <a:lstStyle/>
            <a:p>
              <a:pPr algn="ctr"/>
              <a:r>
                <a:rPr lang="en-US" sz="1600">
                  <a:solidFill>
                    <a:srgbClr val="172144">
                      <a:alpha val="59000"/>
                    </a:srgbClr>
                  </a:solidFill>
                </a:rPr>
                <a:t>11:20 AM</a:t>
              </a:r>
            </a:p>
          </p:txBody>
        </p:sp>
        <p:sp>
          <p:nvSpPr>
            <p:cNvPr id="47" name="TextBox 46">
              <a:extLst>
                <a:ext uri="{FF2B5EF4-FFF2-40B4-BE49-F238E27FC236}">
                  <a16:creationId xmlns:a16="http://schemas.microsoft.com/office/drawing/2014/main" id="{5FD2141A-559D-4411-A107-49FEBB45C601}"/>
                </a:ext>
              </a:extLst>
            </p:cNvPr>
            <p:cNvSpPr txBox="1"/>
            <p:nvPr/>
          </p:nvSpPr>
          <p:spPr>
            <a:xfrm>
              <a:off x="11022505" y="10943685"/>
              <a:ext cx="2161989" cy="584775"/>
            </a:xfrm>
            <a:prstGeom prst="rect">
              <a:avLst/>
            </a:prstGeom>
            <a:noFill/>
          </p:spPr>
          <p:txBody>
            <a:bodyPr wrap="square" rtlCol="0">
              <a:spAutoFit/>
            </a:bodyPr>
            <a:lstStyle/>
            <a:p>
              <a:pPr algn="ctr"/>
              <a:r>
                <a:rPr lang="en-US" sz="1600">
                  <a:solidFill>
                    <a:schemeClr val="tx1">
                      <a:alpha val="68000"/>
                    </a:schemeClr>
                  </a:solidFill>
                </a:rPr>
                <a:t>Nullam egestas at nunc sit amet mattis. </a:t>
              </a:r>
            </a:p>
          </p:txBody>
        </p:sp>
      </p:grpSp>
      <p:sp>
        <p:nvSpPr>
          <p:cNvPr id="50" name="TextBox 49">
            <a:extLst>
              <a:ext uri="{FF2B5EF4-FFF2-40B4-BE49-F238E27FC236}">
                <a16:creationId xmlns:a16="http://schemas.microsoft.com/office/drawing/2014/main" id="{7C24CD4E-4166-42BB-8896-0AA76A05B077}"/>
              </a:ext>
            </a:extLst>
          </p:cNvPr>
          <p:cNvSpPr txBox="1"/>
          <p:nvPr/>
        </p:nvSpPr>
        <p:spPr>
          <a:xfrm>
            <a:off x="15437833" y="8965505"/>
            <a:ext cx="2165979" cy="2215991"/>
          </a:xfrm>
          <a:prstGeom prst="rect">
            <a:avLst/>
          </a:prstGeom>
          <a:noFill/>
        </p:spPr>
        <p:txBody>
          <a:bodyPr wrap="none" rtlCol="0" anchor="ctr">
            <a:spAutoFit/>
          </a:bodyPr>
          <a:lstStyle/>
          <a:p>
            <a:pPr algn="ctr"/>
            <a:r>
              <a:rPr lang="en-US" sz="13800" b="1">
                <a:solidFill>
                  <a:schemeClr val="accent3">
                    <a:lumMod val="50000"/>
                  </a:schemeClr>
                </a:solidFill>
                <a:latin typeface="+mj-lt"/>
              </a:rPr>
              <a:t>03</a:t>
            </a:r>
          </a:p>
        </p:txBody>
      </p:sp>
      <p:sp>
        <p:nvSpPr>
          <p:cNvPr id="26" name="Rectangle: Rounded Corners 25">
            <a:extLst>
              <a:ext uri="{FF2B5EF4-FFF2-40B4-BE49-F238E27FC236}">
                <a16:creationId xmlns:a16="http://schemas.microsoft.com/office/drawing/2014/main" id="{074F4317-E9DC-470F-A0F6-99D46F26AA1F}"/>
              </a:ext>
            </a:extLst>
          </p:cNvPr>
          <p:cNvSpPr/>
          <p:nvPr/>
        </p:nvSpPr>
        <p:spPr>
          <a:xfrm>
            <a:off x="10351459" y="14706798"/>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2">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28" name="Rectangle: Rounded Corners 27">
            <a:extLst>
              <a:ext uri="{FF2B5EF4-FFF2-40B4-BE49-F238E27FC236}">
                <a16:creationId xmlns:a16="http://schemas.microsoft.com/office/drawing/2014/main" id="{27C1EAD9-212D-4994-98EB-C3EDED142102}"/>
              </a:ext>
            </a:extLst>
          </p:cNvPr>
          <p:cNvSpPr/>
          <p:nvPr/>
        </p:nvSpPr>
        <p:spPr>
          <a:xfrm>
            <a:off x="5305211" y="14706798"/>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3">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30" name="Rectangle: Rounded Corners 29">
            <a:extLst>
              <a:ext uri="{FF2B5EF4-FFF2-40B4-BE49-F238E27FC236}">
                <a16:creationId xmlns:a16="http://schemas.microsoft.com/office/drawing/2014/main" id="{03E309E4-B517-4AD3-A3D1-F4ED1EFC3B03}"/>
              </a:ext>
            </a:extLst>
          </p:cNvPr>
          <p:cNvSpPr/>
          <p:nvPr/>
        </p:nvSpPr>
        <p:spPr>
          <a:xfrm>
            <a:off x="5305211" y="16585474"/>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4">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Tree>
    <p:extLst>
      <p:ext uri="{BB962C8B-B14F-4D97-AF65-F5344CB8AC3E}">
        <p14:creationId xmlns:p14="http://schemas.microsoft.com/office/powerpoint/2010/main" val="3283270560"/>
      </p:ext>
    </p:extLst>
  </p:cSld>
  <p:clrMapOvr>
    <a:overrideClrMapping bg1="dk1" tx1="lt1" bg2="dk2" tx2="lt2" accent1="accent1" accent2="accent2" accent3="accent3" accent4="accent4" accent5="accent5" accent6="accent6" hlink="hlink" folHlink="folHlink"/>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2000">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14:bounceEnd="72000">
                                          <p:cBhvr additive="base">
                                            <p:cTn id="7" dur="2500" fill="hold"/>
                                            <p:tgtEl>
                                              <p:spTgt spid="6"/>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72000">
                                      <p:stCondLst>
                                        <p:cond delay="0"/>
                                      </p:stCondLst>
                                      <p:childTnLst>
                                        <p:set>
                                          <p:cBhvr>
                                            <p:cTn id="10" dur="1" fill="hold">
                                              <p:stCondLst>
                                                <p:cond delay="0"/>
                                              </p:stCondLst>
                                            </p:cTn>
                                            <p:tgtEl>
                                              <p:spTgt spid="33"/>
                                            </p:tgtEl>
                                            <p:attrNameLst>
                                              <p:attrName>style.visibility</p:attrName>
                                            </p:attrNameLst>
                                          </p:cBhvr>
                                          <p:to>
                                            <p:strVal val="visible"/>
                                          </p:to>
                                        </p:set>
                                        <p:anim calcmode="lin" valueType="num" p14:bounceEnd="72000">
                                          <p:cBhvr additive="base">
                                            <p:cTn id="11" dur="2500" fill="hold"/>
                                            <p:tgtEl>
                                              <p:spTgt spid="33"/>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33"/>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2000">
                                      <p:stCondLst>
                                        <p:cond delay="0"/>
                                      </p:stCondLst>
                                      <p:childTnLst>
                                        <p:set>
                                          <p:cBhvr>
                                            <p:cTn id="14" dur="1" fill="hold">
                                              <p:stCondLst>
                                                <p:cond delay="0"/>
                                              </p:stCondLst>
                                            </p:cTn>
                                            <p:tgtEl>
                                              <p:spTgt spid="36"/>
                                            </p:tgtEl>
                                            <p:attrNameLst>
                                              <p:attrName>style.visibility</p:attrName>
                                            </p:attrNameLst>
                                          </p:cBhvr>
                                          <p:to>
                                            <p:strVal val="visible"/>
                                          </p:to>
                                        </p:set>
                                        <p:anim calcmode="lin" valueType="num" p14:bounceEnd="72000">
                                          <p:cBhvr additive="base">
                                            <p:cTn id="15" dur="2250" fill="hold"/>
                                            <p:tgtEl>
                                              <p:spTgt spid="36"/>
                                            </p:tgtEl>
                                            <p:attrNameLst>
                                              <p:attrName>ppt_x</p:attrName>
                                            </p:attrNameLst>
                                          </p:cBhvr>
                                          <p:tavLst>
                                            <p:tav tm="0">
                                              <p:val>
                                                <p:strVal val="#ppt_x"/>
                                              </p:val>
                                            </p:tav>
                                            <p:tav tm="100000">
                                              <p:val>
                                                <p:strVal val="#ppt_x"/>
                                              </p:val>
                                            </p:tav>
                                          </p:tavLst>
                                        </p:anim>
                                        <p:anim calcmode="lin" valueType="num" p14:bounceEnd="72000">
                                          <p:cBhvr additive="base">
                                            <p:cTn id="16" dur="2250" fill="hold"/>
                                            <p:tgtEl>
                                              <p:spTgt spid="36"/>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72000">
                                      <p:stCondLst>
                                        <p:cond delay="0"/>
                                      </p:stCondLst>
                                      <p:childTnLst>
                                        <p:set>
                                          <p:cBhvr>
                                            <p:cTn id="18" dur="1" fill="hold">
                                              <p:stCondLst>
                                                <p:cond delay="0"/>
                                              </p:stCondLst>
                                            </p:cTn>
                                            <p:tgtEl>
                                              <p:spTgt spid="37"/>
                                            </p:tgtEl>
                                            <p:attrNameLst>
                                              <p:attrName>style.visibility</p:attrName>
                                            </p:attrNameLst>
                                          </p:cBhvr>
                                          <p:to>
                                            <p:strVal val="visible"/>
                                          </p:to>
                                        </p:set>
                                        <p:anim calcmode="lin" valueType="num" p14:bounceEnd="72000">
                                          <p:cBhvr additive="base">
                                            <p:cTn id="19" dur="2000" fill="hold"/>
                                            <p:tgtEl>
                                              <p:spTgt spid="37"/>
                                            </p:tgtEl>
                                            <p:attrNameLst>
                                              <p:attrName>ppt_x</p:attrName>
                                            </p:attrNameLst>
                                          </p:cBhvr>
                                          <p:tavLst>
                                            <p:tav tm="0">
                                              <p:val>
                                                <p:strVal val="#ppt_x"/>
                                              </p:val>
                                            </p:tav>
                                            <p:tav tm="100000">
                                              <p:val>
                                                <p:strVal val="#ppt_x"/>
                                              </p:val>
                                            </p:tav>
                                          </p:tavLst>
                                        </p:anim>
                                        <p:anim calcmode="lin" valueType="num" p14:bounceEnd="72000">
                                          <p:cBhvr additive="base">
                                            <p:cTn id="20" dur="2000" fill="hold"/>
                                            <p:tgtEl>
                                              <p:spTgt spid="37"/>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72000">
                                      <p:stCondLst>
                                        <p:cond delay="200"/>
                                      </p:stCondLst>
                                      <p:childTnLst>
                                        <p:set>
                                          <p:cBhvr>
                                            <p:cTn id="22" dur="1" fill="hold">
                                              <p:stCondLst>
                                                <p:cond delay="0"/>
                                              </p:stCondLst>
                                            </p:cTn>
                                            <p:tgtEl>
                                              <p:spTgt spid="8"/>
                                            </p:tgtEl>
                                            <p:attrNameLst>
                                              <p:attrName>style.visibility</p:attrName>
                                            </p:attrNameLst>
                                          </p:cBhvr>
                                          <p:to>
                                            <p:strVal val="visible"/>
                                          </p:to>
                                        </p:set>
                                        <p:anim calcmode="lin" valueType="num" p14:bounceEnd="72000">
                                          <p:cBhvr additive="base">
                                            <p:cTn id="23" dur="2500" fill="hold"/>
                                            <p:tgtEl>
                                              <p:spTgt spid="8"/>
                                            </p:tgtEl>
                                            <p:attrNameLst>
                                              <p:attrName>ppt_x</p:attrName>
                                            </p:attrNameLst>
                                          </p:cBhvr>
                                          <p:tavLst>
                                            <p:tav tm="0">
                                              <p:val>
                                                <p:strVal val="#ppt_x"/>
                                              </p:val>
                                            </p:tav>
                                            <p:tav tm="100000">
                                              <p:val>
                                                <p:strVal val="#ppt_x"/>
                                              </p:val>
                                            </p:tav>
                                          </p:tavLst>
                                        </p:anim>
                                        <p:anim calcmode="lin" valueType="num" p14:bounceEnd="72000">
                                          <p:cBhvr additive="base">
                                            <p:cTn id="24" dur="2500" fill="hold"/>
                                            <p:tgtEl>
                                              <p:spTgt spid="8"/>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14:presetBounceEnd="72000">
                                      <p:stCondLst>
                                        <p:cond delay="200"/>
                                      </p:stCondLst>
                                      <p:childTnLst>
                                        <p:set>
                                          <p:cBhvr>
                                            <p:cTn id="26" dur="1" fill="hold">
                                              <p:stCondLst>
                                                <p:cond delay="0"/>
                                              </p:stCondLst>
                                            </p:cTn>
                                            <p:tgtEl>
                                              <p:spTgt spid="44"/>
                                            </p:tgtEl>
                                            <p:attrNameLst>
                                              <p:attrName>style.visibility</p:attrName>
                                            </p:attrNameLst>
                                          </p:cBhvr>
                                          <p:to>
                                            <p:strVal val="visible"/>
                                          </p:to>
                                        </p:set>
                                        <p:anim calcmode="lin" valueType="num" p14:bounceEnd="72000">
                                          <p:cBhvr additive="base">
                                            <p:cTn id="27" dur="2500" fill="hold"/>
                                            <p:tgtEl>
                                              <p:spTgt spid="44"/>
                                            </p:tgtEl>
                                            <p:attrNameLst>
                                              <p:attrName>ppt_x</p:attrName>
                                            </p:attrNameLst>
                                          </p:cBhvr>
                                          <p:tavLst>
                                            <p:tav tm="0">
                                              <p:val>
                                                <p:strVal val="#ppt_x"/>
                                              </p:val>
                                            </p:tav>
                                            <p:tav tm="100000">
                                              <p:val>
                                                <p:strVal val="#ppt_x"/>
                                              </p:val>
                                            </p:tav>
                                          </p:tavLst>
                                        </p:anim>
                                        <p:anim calcmode="lin" valueType="num" p14:bounceEnd="72000">
                                          <p:cBhvr additive="base">
                                            <p:cTn id="28" dur="2500" fill="hold"/>
                                            <p:tgtEl>
                                              <p:spTgt spid="44"/>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72000">
                                      <p:stCondLst>
                                        <p:cond delay="200"/>
                                      </p:stCondLst>
                                      <p:childTnLst>
                                        <p:set>
                                          <p:cBhvr>
                                            <p:cTn id="30" dur="1" fill="hold">
                                              <p:stCondLst>
                                                <p:cond delay="0"/>
                                              </p:stCondLst>
                                            </p:cTn>
                                            <p:tgtEl>
                                              <p:spTgt spid="43"/>
                                            </p:tgtEl>
                                            <p:attrNameLst>
                                              <p:attrName>style.visibility</p:attrName>
                                            </p:attrNameLst>
                                          </p:cBhvr>
                                          <p:to>
                                            <p:strVal val="visible"/>
                                          </p:to>
                                        </p:set>
                                        <p:anim calcmode="lin" valueType="num" p14:bounceEnd="72000">
                                          <p:cBhvr additive="base">
                                            <p:cTn id="31" dur="2500" fill="hold"/>
                                            <p:tgtEl>
                                              <p:spTgt spid="43"/>
                                            </p:tgtEl>
                                            <p:attrNameLst>
                                              <p:attrName>ppt_x</p:attrName>
                                            </p:attrNameLst>
                                          </p:cBhvr>
                                          <p:tavLst>
                                            <p:tav tm="0">
                                              <p:val>
                                                <p:strVal val="#ppt_x"/>
                                              </p:val>
                                            </p:tav>
                                            <p:tav tm="100000">
                                              <p:val>
                                                <p:strVal val="#ppt_x"/>
                                              </p:val>
                                            </p:tav>
                                          </p:tavLst>
                                        </p:anim>
                                        <p:anim calcmode="lin" valueType="num" p14:bounceEnd="72000">
                                          <p:cBhvr additive="base">
                                            <p:cTn id="32" dur="2500" fill="hold"/>
                                            <p:tgtEl>
                                              <p:spTgt spid="43"/>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14:presetBounceEnd="72000">
                                      <p:stCondLst>
                                        <p:cond delay="200"/>
                                      </p:stCondLst>
                                      <p:childTnLst>
                                        <p:set>
                                          <p:cBhvr>
                                            <p:cTn id="34" dur="1" fill="hold">
                                              <p:stCondLst>
                                                <p:cond delay="0"/>
                                              </p:stCondLst>
                                            </p:cTn>
                                            <p:tgtEl>
                                              <p:spTgt spid="48"/>
                                            </p:tgtEl>
                                            <p:attrNameLst>
                                              <p:attrName>style.visibility</p:attrName>
                                            </p:attrNameLst>
                                          </p:cBhvr>
                                          <p:to>
                                            <p:strVal val="visible"/>
                                          </p:to>
                                        </p:set>
                                        <p:anim calcmode="lin" valueType="num" p14:bounceEnd="72000">
                                          <p:cBhvr additive="base">
                                            <p:cTn id="35" dur="2500" fill="hold"/>
                                            <p:tgtEl>
                                              <p:spTgt spid="48"/>
                                            </p:tgtEl>
                                            <p:attrNameLst>
                                              <p:attrName>ppt_x</p:attrName>
                                            </p:attrNameLst>
                                          </p:cBhvr>
                                          <p:tavLst>
                                            <p:tav tm="0">
                                              <p:val>
                                                <p:strVal val="#ppt_x"/>
                                              </p:val>
                                            </p:tav>
                                            <p:tav tm="100000">
                                              <p:val>
                                                <p:strVal val="#ppt_x"/>
                                              </p:val>
                                            </p:tav>
                                          </p:tavLst>
                                        </p:anim>
                                        <p:anim calcmode="lin" valueType="num" p14:bounceEnd="72000">
                                          <p:cBhvr additive="base">
                                            <p:cTn id="36" dur="2500" fill="hold"/>
                                            <p:tgtEl>
                                              <p:spTgt spid="48"/>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14:presetBounceEnd="72000">
                                      <p:stCondLst>
                                        <p:cond delay="300"/>
                                      </p:stCondLst>
                                      <p:childTnLst>
                                        <p:set>
                                          <p:cBhvr>
                                            <p:cTn id="38" dur="1" fill="hold">
                                              <p:stCondLst>
                                                <p:cond delay="0"/>
                                              </p:stCondLst>
                                            </p:cTn>
                                            <p:tgtEl>
                                              <p:spTgt spid="38"/>
                                            </p:tgtEl>
                                            <p:attrNameLst>
                                              <p:attrName>style.visibility</p:attrName>
                                            </p:attrNameLst>
                                          </p:cBhvr>
                                          <p:to>
                                            <p:strVal val="visible"/>
                                          </p:to>
                                        </p:set>
                                        <p:anim calcmode="lin" valueType="num" p14:bounceEnd="72000">
                                          <p:cBhvr additive="base">
                                            <p:cTn id="39" dur="2500" fill="hold"/>
                                            <p:tgtEl>
                                              <p:spTgt spid="38"/>
                                            </p:tgtEl>
                                            <p:attrNameLst>
                                              <p:attrName>ppt_x</p:attrName>
                                            </p:attrNameLst>
                                          </p:cBhvr>
                                          <p:tavLst>
                                            <p:tav tm="0">
                                              <p:val>
                                                <p:strVal val="#ppt_x"/>
                                              </p:val>
                                            </p:tav>
                                            <p:tav tm="100000">
                                              <p:val>
                                                <p:strVal val="#ppt_x"/>
                                              </p:val>
                                            </p:tav>
                                          </p:tavLst>
                                        </p:anim>
                                        <p:anim calcmode="lin" valueType="num" p14:bounceEnd="72000">
                                          <p:cBhvr additive="base">
                                            <p:cTn id="40" dur="2500" fill="hold"/>
                                            <p:tgtEl>
                                              <p:spTgt spid="38"/>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14:presetBounceEnd="72000">
                                      <p:stCondLst>
                                        <p:cond delay="300"/>
                                      </p:stCondLst>
                                      <p:childTnLst>
                                        <p:set>
                                          <p:cBhvr>
                                            <p:cTn id="42" dur="1" fill="hold">
                                              <p:stCondLst>
                                                <p:cond delay="0"/>
                                              </p:stCondLst>
                                            </p:cTn>
                                            <p:tgtEl>
                                              <p:spTgt spid="5"/>
                                            </p:tgtEl>
                                            <p:attrNameLst>
                                              <p:attrName>style.visibility</p:attrName>
                                            </p:attrNameLst>
                                          </p:cBhvr>
                                          <p:to>
                                            <p:strVal val="visible"/>
                                          </p:to>
                                        </p:set>
                                        <p:anim calcmode="lin" valueType="num" p14:bounceEnd="72000">
                                          <p:cBhvr additive="base">
                                            <p:cTn id="43" dur="2500" fill="hold"/>
                                            <p:tgtEl>
                                              <p:spTgt spid="5"/>
                                            </p:tgtEl>
                                            <p:attrNameLst>
                                              <p:attrName>ppt_x</p:attrName>
                                            </p:attrNameLst>
                                          </p:cBhvr>
                                          <p:tavLst>
                                            <p:tav tm="0">
                                              <p:val>
                                                <p:strVal val="#ppt_x"/>
                                              </p:val>
                                            </p:tav>
                                            <p:tav tm="100000">
                                              <p:val>
                                                <p:strVal val="#ppt_x"/>
                                              </p:val>
                                            </p:tav>
                                          </p:tavLst>
                                        </p:anim>
                                        <p:anim calcmode="lin" valueType="num" p14:bounceEnd="72000">
                                          <p:cBhvr additive="base">
                                            <p:cTn id="44" dur="2500" fill="hold"/>
                                            <p:tgtEl>
                                              <p:spTgt spid="5"/>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14:presetBounceEnd="72000">
                                      <p:stCondLst>
                                        <p:cond delay="300"/>
                                      </p:stCondLst>
                                      <p:childTnLst>
                                        <p:set>
                                          <p:cBhvr>
                                            <p:cTn id="46" dur="1" fill="hold">
                                              <p:stCondLst>
                                                <p:cond delay="0"/>
                                              </p:stCondLst>
                                            </p:cTn>
                                            <p:tgtEl>
                                              <p:spTgt spid="32"/>
                                            </p:tgtEl>
                                            <p:attrNameLst>
                                              <p:attrName>style.visibility</p:attrName>
                                            </p:attrNameLst>
                                          </p:cBhvr>
                                          <p:to>
                                            <p:strVal val="visible"/>
                                          </p:to>
                                        </p:set>
                                        <p:anim calcmode="lin" valueType="num" p14:bounceEnd="72000">
                                          <p:cBhvr additive="base">
                                            <p:cTn id="47" dur="2500" fill="hold"/>
                                            <p:tgtEl>
                                              <p:spTgt spid="32"/>
                                            </p:tgtEl>
                                            <p:attrNameLst>
                                              <p:attrName>ppt_x</p:attrName>
                                            </p:attrNameLst>
                                          </p:cBhvr>
                                          <p:tavLst>
                                            <p:tav tm="0">
                                              <p:val>
                                                <p:strVal val="#ppt_x"/>
                                              </p:val>
                                            </p:tav>
                                            <p:tav tm="100000">
                                              <p:val>
                                                <p:strVal val="#ppt_x"/>
                                              </p:val>
                                            </p:tav>
                                          </p:tavLst>
                                        </p:anim>
                                        <p:anim calcmode="lin" valueType="num" p14:bounceEnd="72000">
                                          <p:cBhvr additive="base">
                                            <p:cTn id="48" dur="2500" fill="hold"/>
                                            <p:tgtEl>
                                              <p:spTgt spid="32"/>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14:presetBounceEnd="72000">
                                      <p:stCondLst>
                                        <p:cond delay="300"/>
                                      </p:stCondLst>
                                      <p:childTnLst>
                                        <p:set>
                                          <p:cBhvr>
                                            <p:cTn id="50" dur="1" fill="hold">
                                              <p:stCondLst>
                                                <p:cond delay="0"/>
                                              </p:stCondLst>
                                            </p:cTn>
                                            <p:tgtEl>
                                              <p:spTgt spid="41"/>
                                            </p:tgtEl>
                                            <p:attrNameLst>
                                              <p:attrName>style.visibility</p:attrName>
                                            </p:attrNameLst>
                                          </p:cBhvr>
                                          <p:to>
                                            <p:strVal val="visible"/>
                                          </p:to>
                                        </p:set>
                                        <p:anim calcmode="lin" valueType="num" p14:bounceEnd="72000">
                                          <p:cBhvr additive="base">
                                            <p:cTn id="51" dur="2500" fill="hold"/>
                                            <p:tgtEl>
                                              <p:spTgt spid="41"/>
                                            </p:tgtEl>
                                            <p:attrNameLst>
                                              <p:attrName>ppt_x</p:attrName>
                                            </p:attrNameLst>
                                          </p:cBhvr>
                                          <p:tavLst>
                                            <p:tav tm="0">
                                              <p:val>
                                                <p:strVal val="#ppt_x"/>
                                              </p:val>
                                            </p:tav>
                                            <p:tav tm="100000">
                                              <p:val>
                                                <p:strVal val="#ppt_x"/>
                                              </p:val>
                                            </p:tav>
                                          </p:tavLst>
                                        </p:anim>
                                        <p:anim calcmode="lin" valueType="num" p14:bounceEnd="72000">
                                          <p:cBhvr additive="base">
                                            <p:cTn id="52" dur="2500" fill="hold"/>
                                            <p:tgtEl>
                                              <p:spTgt spid="41"/>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14:presetBounceEnd="72000">
                                      <p:stCondLst>
                                        <p:cond delay="300"/>
                                      </p:stCondLst>
                                      <p:childTnLst>
                                        <p:set>
                                          <p:cBhvr>
                                            <p:cTn id="54" dur="1" fill="hold">
                                              <p:stCondLst>
                                                <p:cond delay="0"/>
                                              </p:stCondLst>
                                            </p:cTn>
                                            <p:tgtEl>
                                              <p:spTgt spid="40"/>
                                            </p:tgtEl>
                                            <p:attrNameLst>
                                              <p:attrName>style.visibility</p:attrName>
                                            </p:attrNameLst>
                                          </p:cBhvr>
                                          <p:to>
                                            <p:strVal val="visible"/>
                                          </p:to>
                                        </p:set>
                                        <p:anim calcmode="lin" valueType="num" p14:bounceEnd="72000">
                                          <p:cBhvr additive="base">
                                            <p:cTn id="55" dur="2500" fill="hold"/>
                                            <p:tgtEl>
                                              <p:spTgt spid="40"/>
                                            </p:tgtEl>
                                            <p:attrNameLst>
                                              <p:attrName>ppt_x</p:attrName>
                                            </p:attrNameLst>
                                          </p:cBhvr>
                                          <p:tavLst>
                                            <p:tav tm="0">
                                              <p:val>
                                                <p:strVal val="#ppt_x"/>
                                              </p:val>
                                            </p:tav>
                                            <p:tav tm="100000">
                                              <p:val>
                                                <p:strVal val="#ppt_x"/>
                                              </p:val>
                                            </p:tav>
                                          </p:tavLst>
                                        </p:anim>
                                        <p:anim calcmode="lin" valueType="num" p14:bounceEnd="72000">
                                          <p:cBhvr additive="base">
                                            <p:cTn id="56" dur="2500" fill="hold"/>
                                            <p:tgtEl>
                                              <p:spTgt spid="40"/>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14:presetBounceEnd="72000">
                                      <p:stCondLst>
                                        <p:cond delay="300"/>
                                      </p:stCondLst>
                                      <p:childTnLst>
                                        <p:set>
                                          <p:cBhvr>
                                            <p:cTn id="58" dur="1" fill="hold">
                                              <p:stCondLst>
                                                <p:cond delay="0"/>
                                              </p:stCondLst>
                                            </p:cTn>
                                            <p:tgtEl>
                                              <p:spTgt spid="42"/>
                                            </p:tgtEl>
                                            <p:attrNameLst>
                                              <p:attrName>style.visibility</p:attrName>
                                            </p:attrNameLst>
                                          </p:cBhvr>
                                          <p:to>
                                            <p:strVal val="visible"/>
                                          </p:to>
                                        </p:set>
                                        <p:anim calcmode="lin" valueType="num" p14:bounceEnd="72000">
                                          <p:cBhvr additive="base">
                                            <p:cTn id="59" dur="2500" fill="hold"/>
                                            <p:tgtEl>
                                              <p:spTgt spid="42"/>
                                            </p:tgtEl>
                                            <p:attrNameLst>
                                              <p:attrName>ppt_x</p:attrName>
                                            </p:attrNameLst>
                                          </p:cBhvr>
                                          <p:tavLst>
                                            <p:tav tm="0">
                                              <p:val>
                                                <p:strVal val="#ppt_x"/>
                                              </p:val>
                                            </p:tav>
                                            <p:tav tm="100000">
                                              <p:val>
                                                <p:strVal val="#ppt_x"/>
                                              </p:val>
                                            </p:tav>
                                          </p:tavLst>
                                        </p:anim>
                                        <p:anim calcmode="lin" valueType="num" p14:bounceEnd="72000">
                                          <p:cBhvr additive="base">
                                            <p:cTn id="60" dur="2500" fill="hold"/>
                                            <p:tgtEl>
                                              <p:spTgt spid="42"/>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14:presetBounceEnd="72000">
                                      <p:stCondLst>
                                        <p:cond delay="300"/>
                                      </p:stCondLst>
                                      <p:childTnLst>
                                        <p:set>
                                          <p:cBhvr>
                                            <p:cTn id="62" dur="1" fill="hold">
                                              <p:stCondLst>
                                                <p:cond delay="0"/>
                                              </p:stCondLst>
                                            </p:cTn>
                                            <p:tgtEl>
                                              <p:spTgt spid="50"/>
                                            </p:tgtEl>
                                            <p:attrNameLst>
                                              <p:attrName>style.visibility</p:attrName>
                                            </p:attrNameLst>
                                          </p:cBhvr>
                                          <p:to>
                                            <p:strVal val="visible"/>
                                          </p:to>
                                        </p:set>
                                        <p:anim calcmode="lin" valueType="num" p14:bounceEnd="72000">
                                          <p:cBhvr additive="base">
                                            <p:cTn id="63" dur="2500" fill="hold"/>
                                            <p:tgtEl>
                                              <p:spTgt spid="50"/>
                                            </p:tgtEl>
                                            <p:attrNameLst>
                                              <p:attrName>ppt_x</p:attrName>
                                            </p:attrNameLst>
                                          </p:cBhvr>
                                          <p:tavLst>
                                            <p:tav tm="0">
                                              <p:val>
                                                <p:strVal val="#ppt_x"/>
                                              </p:val>
                                            </p:tav>
                                            <p:tav tm="100000">
                                              <p:val>
                                                <p:strVal val="#ppt_x"/>
                                              </p:val>
                                            </p:tav>
                                          </p:tavLst>
                                        </p:anim>
                                        <p:anim calcmode="lin" valueType="num" p14:bounceEnd="72000">
                                          <p:cBhvr additive="base">
                                            <p:cTn id="64" dur="2500" fill="hold"/>
                                            <p:tgtEl>
                                              <p:spTgt spid="5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5" grpId="0" animBg="1"/>
          <p:bldP spid="6" grpId="0" animBg="1"/>
          <p:bldP spid="36" grpId="0"/>
          <p:bldP spid="37" grpId="0"/>
          <p:bldP spid="38" grpId="0"/>
          <p:bldP spid="40" grpId="0"/>
          <p:bldP spid="41" grpId="0"/>
          <p:bldP spid="42" grpId="0"/>
          <p:bldP spid="44" grpId="0"/>
          <p:bldP spid="50"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2500" fill="hold"/>
                                            <p:tgtEl>
                                              <p:spTgt spid="6"/>
                                            </p:tgtEl>
                                            <p:attrNameLst>
                                              <p:attrName>ppt_x</p:attrName>
                                            </p:attrNameLst>
                                          </p:cBhvr>
                                          <p:tavLst>
                                            <p:tav tm="0">
                                              <p:val>
                                                <p:strVal val="#ppt_x"/>
                                              </p:val>
                                            </p:tav>
                                            <p:tav tm="100000">
                                              <p:val>
                                                <p:strVal val="#ppt_x"/>
                                              </p:val>
                                            </p:tav>
                                          </p:tavLst>
                                        </p:anim>
                                        <p:anim calcmode="lin" valueType="num">
                                          <p:cBhvr additive="base">
                                            <p:cTn id="8" dur="25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3"/>
                                            </p:tgtEl>
                                            <p:attrNameLst>
                                              <p:attrName>style.visibility</p:attrName>
                                            </p:attrNameLst>
                                          </p:cBhvr>
                                          <p:to>
                                            <p:strVal val="visible"/>
                                          </p:to>
                                        </p:set>
                                        <p:anim calcmode="lin" valueType="num">
                                          <p:cBhvr additive="base">
                                            <p:cTn id="11" dur="2500" fill="hold"/>
                                            <p:tgtEl>
                                              <p:spTgt spid="33"/>
                                            </p:tgtEl>
                                            <p:attrNameLst>
                                              <p:attrName>ppt_x</p:attrName>
                                            </p:attrNameLst>
                                          </p:cBhvr>
                                          <p:tavLst>
                                            <p:tav tm="0">
                                              <p:val>
                                                <p:strVal val="#ppt_x"/>
                                              </p:val>
                                            </p:tav>
                                            <p:tav tm="100000">
                                              <p:val>
                                                <p:strVal val="#ppt_x"/>
                                              </p:val>
                                            </p:tav>
                                          </p:tavLst>
                                        </p:anim>
                                        <p:anim calcmode="lin" valueType="num">
                                          <p:cBhvr additive="base">
                                            <p:cTn id="12" dur="2500" fill="hold"/>
                                            <p:tgtEl>
                                              <p:spTgt spid="33"/>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36"/>
                                            </p:tgtEl>
                                            <p:attrNameLst>
                                              <p:attrName>style.visibility</p:attrName>
                                            </p:attrNameLst>
                                          </p:cBhvr>
                                          <p:to>
                                            <p:strVal val="visible"/>
                                          </p:to>
                                        </p:set>
                                        <p:anim calcmode="lin" valueType="num">
                                          <p:cBhvr additive="base">
                                            <p:cTn id="15" dur="2250" fill="hold"/>
                                            <p:tgtEl>
                                              <p:spTgt spid="36"/>
                                            </p:tgtEl>
                                            <p:attrNameLst>
                                              <p:attrName>ppt_x</p:attrName>
                                            </p:attrNameLst>
                                          </p:cBhvr>
                                          <p:tavLst>
                                            <p:tav tm="0">
                                              <p:val>
                                                <p:strVal val="#ppt_x"/>
                                              </p:val>
                                            </p:tav>
                                            <p:tav tm="100000">
                                              <p:val>
                                                <p:strVal val="#ppt_x"/>
                                              </p:val>
                                            </p:tav>
                                          </p:tavLst>
                                        </p:anim>
                                        <p:anim calcmode="lin" valueType="num">
                                          <p:cBhvr additive="base">
                                            <p:cTn id="16" dur="2250" fill="hold"/>
                                            <p:tgtEl>
                                              <p:spTgt spid="36"/>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37"/>
                                            </p:tgtEl>
                                            <p:attrNameLst>
                                              <p:attrName>style.visibility</p:attrName>
                                            </p:attrNameLst>
                                          </p:cBhvr>
                                          <p:to>
                                            <p:strVal val="visible"/>
                                          </p:to>
                                        </p:set>
                                        <p:anim calcmode="lin" valueType="num">
                                          <p:cBhvr additive="base">
                                            <p:cTn id="19" dur="2000" fill="hold"/>
                                            <p:tgtEl>
                                              <p:spTgt spid="37"/>
                                            </p:tgtEl>
                                            <p:attrNameLst>
                                              <p:attrName>ppt_x</p:attrName>
                                            </p:attrNameLst>
                                          </p:cBhvr>
                                          <p:tavLst>
                                            <p:tav tm="0">
                                              <p:val>
                                                <p:strVal val="#ppt_x"/>
                                              </p:val>
                                            </p:tav>
                                            <p:tav tm="100000">
                                              <p:val>
                                                <p:strVal val="#ppt_x"/>
                                              </p:val>
                                            </p:tav>
                                          </p:tavLst>
                                        </p:anim>
                                        <p:anim calcmode="lin" valueType="num">
                                          <p:cBhvr additive="base">
                                            <p:cTn id="20" dur="2000" fill="hold"/>
                                            <p:tgtEl>
                                              <p:spTgt spid="37"/>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200"/>
                                      </p:stCondLst>
                                      <p:childTnLst>
                                        <p:set>
                                          <p:cBhvr>
                                            <p:cTn id="22" dur="1" fill="hold">
                                              <p:stCondLst>
                                                <p:cond delay="0"/>
                                              </p:stCondLst>
                                            </p:cTn>
                                            <p:tgtEl>
                                              <p:spTgt spid="8"/>
                                            </p:tgtEl>
                                            <p:attrNameLst>
                                              <p:attrName>style.visibility</p:attrName>
                                            </p:attrNameLst>
                                          </p:cBhvr>
                                          <p:to>
                                            <p:strVal val="visible"/>
                                          </p:to>
                                        </p:set>
                                        <p:anim calcmode="lin" valueType="num">
                                          <p:cBhvr additive="base">
                                            <p:cTn id="23" dur="2500" fill="hold"/>
                                            <p:tgtEl>
                                              <p:spTgt spid="8"/>
                                            </p:tgtEl>
                                            <p:attrNameLst>
                                              <p:attrName>ppt_x</p:attrName>
                                            </p:attrNameLst>
                                          </p:cBhvr>
                                          <p:tavLst>
                                            <p:tav tm="0">
                                              <p:val>
                                                <p:strVal val="#ppt_x"/>
                                              </p:val>
                                            </p:tav>
                                            <p:tav tm="100000">
                                              <p:val>
                                                <p:strVal val="#ppt_x"/>
                                              </p:val>
                                            </p:tav>
                                          </p:tavLst>
                                        </p:anim>
                                        <p:anim calcmode="lin" valueType="num">
                                          <p:cBhvr additive="base">
                                            <p:cTn id="24" dur="2500" fill="hold"/>
                                            <p:tgtEl>
                                              <p:spTgt spid="8"/>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200"/>
                                      </p:stCondLst>
                                      <p:childTnLst>
                                        <p:set>
                                          <p:cBhvr>
                                            <p:cTn id="26" dur="1" fill="hold">
                                              <p:stCondLst>
                                                <p:cond delay="0"/>
                                              </p:stCondLst>
                                            </p:cTn>
                                            <p:tgtEl>
                                              <p:spTgt spid="44"/>
                                            </p:tgtEl>
                                            <p:attrNameLst>
                                              <p:attrName>style.visibility</p:attrName>
                                            </p:attrNameLst>
                                          </p:cBhvr>
                                          <p:to>
                                            <p:strVal val="visible"/>
                                          </p:to>
                                        </p:set>
                                        <p:anim calcmode="lin" valueType="num">
                                          <p:cBhvr additive="base">
                                            <p:cTn id="27" dur="2500" fill="hold"/>
                                            <p:tgtEl>
                                              <p:spTgt spid="44"/>
                                            </p:tgtEl>
                                            <p:attrNameLst>
                                              <p:attrName>ppt_x</p:attrName>
                                            </p:attrNameLst>
                                          </p:cBhvr>
                                          <p:tavLst>
                                            <p:tav tm="0">
                                              <p:val>
                                                <p:strVal val="#ppt_x"/>
                                              </p:val>
                                            </p:tav>
                                            <p:tav tm="100000">
                                              <p:val>
                                                <p:strVal val="#ppt_x"/>
                                              </p:val>
                                            </p:tav>
                                          </p:tavLst>
                                        </p:anim>
                                        <p:anim calcmode="lin" valueType="num">
                                          <p:cBhvr additive="base">
                                            <p:cTn id="28" dur="2500" fill="hold"/>
                                            <p:tgtEl>
                                              <p:spTgt spid="44"/>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200"/>
                                      </p:stCondLst>
                                      <p:childTnLst>
                                        <p:set>
                                          <p:cBhvr>
                                            <p:cTn id="30" dur="1" fill="hold">
                                              <p:stCondLst>
                                                <p:cond delay="0"/>
                                              </p:stCondLst>
                                            </p:cTn>
                                            <p:tgtEl>
                                              <p:spTgt spid="43"/>
                                            </p:tgtEl>
                                            <p:attrNameLst>
                                              <p:attrName>style.visibility</p:attrName>
                                            </p:attrNameLst>
                                          </p:cBhvr>
                                          <p:to>
                                            <p:strVal val="visible"/>
                                          </p:to>
                                        </p:set>
                                        <p:anim calcmode="lin" valueType="num">
                                          <p:cBhvr additive="base">
                                            <p:cTn id="31" dur="2500" fill="hold"/>
                                            <p:tgtEl>
                                              <p:spTgt spid="43"/>
                                            </p:tgtEl>
                                            <p:attrNameLst>
                                              <p:attrName>ppt_x</p:attrName>
                                            </p:attrNameLst>
                                          </p:cBhvr>
                                          <p:tavLst>
                                            <p:tav tm="0">
                                              <p:val>
                                                <p:strVal val="#ppt_x"/>
                                              </p:val>
                                            </p:tav>
                                            <p:tav tm="100000">
                                              <p:val>
                                                <p:strVal val="#ppt_x"/>
                                              </p:val>
                                            </p:tav>
                                          </p:tavLst>
                                        </p:anim>
                                        <p:anim calcmode="lin" valueType="num">
                                          <p:cBhvr additive="base">
                                            <p:cTn id="32" dur="2500" fill="hold"/>
                                            <p:tgtEl>
                                              <p:spTgt spid="43"/>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200"/>
                                      </p:stCondLst>
                                      <p:childTnLst>
                                        <p:set>
                                          <p:cBhvr>
                                            <p:cTn id="34" dur="1" fill="hold">
                                              <p:stCondLst>
                                                <p:cond delay="0"/>
                                              </p:stCondLst>
                                            </p:cTn>
                                            <p:tgtEl>
                                              <p:spTgt spid="48"/>
                                            </p:tgtEl>
                                            <p:attrNameLst>
                                              <p:attrName>style.visibility</p:attrName>
                                            </p:attrNameLst>
                                          </p:cBhvr>
                                          <p:to>
                                            <p:strVal val="visible"/>
                                          </p:to>
                                        </p:set>
                                        <p:anim calcmode="lin" valueType="num">
                                          <p:cBhvr additive="base">
                                            <p:cTn id="35" dur="2500" fill="hold"/>
                                            <p:tgtEl>
                                              <p:spTgt spid="48"/>
                                            </p:tgtEl>
                                            <p:attrNameLst>
                                              <p:attrName>ppt_x</p:attrName>
                                            </p:attrNameLst>
                                          </p:cBhvr>
                                          <p:tavLst>
                                            <p:tav tm="0">
                                              <p:val>
                                                <p:strVal val="#ppt_x"/>
                                              </p:val>
                                            </p:tav>
                                            <p:tav tm="100000">
                                              <p:val>
                                                <p:strVal val="#ppt_x"/>
                                              </p:val>
                                            </p:tav>
                                          </p:tavLst>
                                        </p:anim>
                                        <p:anim calcmode="lin" valueType="num">
                                          <p:cBhvr additive="base">
                                            <p:cTn id="36" dur="2500" fill="hold"/>
                                            <p:tgtEl>
                                              <p:spTgt spid="48"/>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300"/>
                                      </p:stCondLst>
                                      <p:childTnLst>
                                        <p:set>
                                          <p:cBhvr>
                                            <p:cTn id="38" dur="1" fill="hold">
                                              <p:stCondLst>
                                                <p:cond delay="0"/>
                                              </p:stCondLst>
                                            </p:cTn>
                                            <p:tgtEl>
                                              <p:spTgt spid="38"/>
                                            </p:tgtEl>
                                            <p:attrNameLst>
                                              <p:attrName>style.visibility</p:attrName>
                                            </p:attrNameLst>
                                          </p:cBhvr>
                                          <p:to>
                                            <p:strVal val="visible"/>
                                          </p:to>
                                        </p:set>
                                        <p:anim calcmode="lin" valueType="num">
                                          <p:cBhvr additive="base">
                                            <p:cTn id="39" dur="2500" fill="hold"/>
                                            <p:tgtEl>
                                              <p:spTgt spid="38"/>
                                            </p:tgtEl>
                                            <p:attrNameLst>
                                              <p:attrName>ppt_x</p:attrName>
                                            </p:attrNameLst>
                                          </p:cBhvr>
                                          <p:tavLst>
                                            <p:tav tm="0">
                                              <p:val>
                                                <p:strVal val="#ppt_x"/>
                                              </p:val>
                                            </p:tav>
                                            <p:tav tm="100000">
                                              <p:val>
                                                <p:strVal val="#ppt_x"/>
                                              </p:val>
                                            </p:tav>
                                          </p:tavLst>
                                        </p:anim>
                                        <p:anim calcmode="lin" valueType="num">
                                          <p:cBhvr additive="base">
                                            <p:cTn id="40" dur="2500" fill="hold"/>
                                            <p:tgtEl>
                                              <p:spTgt spid="38"/>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300"/>
                                      </p:stCondLst>
                                      <p:childTnLst>
                                        <p:set>
                                          <p:cBhvr>
                                            <p:cTn id="42" dur="1" fill="hold">
                                              <p:stCondLst>
                                                <p:cond delay="0"/>
                                              </p:stCondLst>
                                            </p:cTn>
                                            <p:tgtEl>
                                              <p:spTgt spid="5"/>
                                            </p:tgtEl>
                                            <p:attrNameLst>
                                              <p:attrName>style.visibility</p:attrName>
                                            </p:attrNameLst>
                                          </p:cBhvr>
                                          <p:to>
                                            <p:strVal val="visible"/>
                                          </p:to>
                                        </p:set>
                                        <p:anim calcmode="lin" valueType="num">
                                          <p:cBhvr additive="base">
                                            <p:cTn id="43" dur="2500" fill="hold"/>
                                            <p:tgtEl>
                                              <p:spTgt spid="5"/>
                                            </p:tgtEl>
                                            <p:attrNameLst>
                                              <p:attrName>ppt_x</p:attrName>
                                            </p:attrNameLst>
                                          </p:cBhvr>
                                          <p:tavLst>
                                            <p:tav tm="0">
                                              <p:val>
                                                <p:strVal val="#ppt_x"/>
                                              </p:val>
                                            </p:tav>
                                            <p:tav tm="100000">
                                              <p:val>
                                                <p:strVal val="#ppt_x"/>
                                              </p:val>
                                            </p:tav>
                                          </p:tavLst>
                                        </p:anim>
                                        <p:anim calcmode="lin" valueType="num">
                                          <p:cBhvr additive="base">
                                            <p:cTn id="44" dur="2500" fill="hold"/>
                                            <p:tgtEl>
                                              <p:spTgt spid="5"/>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300"/>
                                      </p:stCondLst>
                                      <p:childTnLst>
                                        <p:set>
                                          <p:cBhvr>
                                            <p:cTn id="46" dur="1" fill="hold">
                                              <p:stCondLst>
                                                <p:cond delay="0"/>
                                              </p:stCondLst>
                                            </p:cTn>
                                            <p:tgtEl>
                                              <p:spTgt spid="32"/>
                                            </p:tgtEl>
                                            <p:attrNameLst>
                                              <p:attrName>style.visibility</p:attrName>
                                            </p:attrNameLst>
                                          </p:cBhvr>
                                          <p:to>
                                            <p:strVal val="visible"/>
                                          </p:to>
                                        </p:set>
                                        <p:anim calcmode="lin" valueType="num">
                                          <p:cBhvr additive="base">
                                            <p:cTn id="47" dur="2500" fill="hold"/>
                                            <p:tgtEl>
                                              <p:spTgt spid="32"/>
                                            </p:tgtEl>
                                            <p:attrNameLst>
                                              <p:attrName>ppt_x</p:attrName>
                                            </p:attrNameLst>
                                          </p:cBhvr>
                                          <p:tavLst>
                                            <p:tav tm="0">
                                              <p:val>
                                                <p:strVal val="#ppt_x"/>
                                              </p:val>
                                            </p:tav>
                                            <p:tav tm="100000">
                                              <p:val>
                                                <p:strVal val="#ppt_x"/>
                                              </p:val>
                                            </p:tav>
                                          </p:tavLst>
                                        </p:anim>
                                        <p:anim calcmode="lin" valueType="num">
                                          <p:cBhvr additive="base">
                                            <p:cTn id="48" dur="2500" fill="hold"/>
                                            <p:tgtEl>
                                              <p:spTgt spid="32"/>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300"/>
                                      </p:stCondLst>
                                      <p:childTnLst>
                                        <p:set>
                                          <p:cBhvr>
                                            <p:cTn id="50" dur="1" fill="hold">
                                              <p:stCondLst>
                                                <p:cond delay="0"/>
                                              </p:stCondLst>
                                            </p:cTn>
                                            <p:tgtEl>
                                              <p:spTgt spid="41"/>
                                            </p:tgtEl>
                                            <p:attrNameLst>
                                              <p:attrName>style.visibility</p:attrName>
                                            </p:attrNameLst>
                                          </p:cBhvr>
                                          <p:to>
                                            <p:strVal val="visible"/>
                                          </p:to>
                                        </p:set>
                                        <p:anim calcmode="lin" valueType="num">
                                          <p:cBhvr additive="base">
                                            <p:cTn id="51" dur="2500" fill="hold"/>
                                            <p:tgtEl>
                                              <p:spTgt spid="41"/>
                                            </p:tgtEl>
                                            <p:attrNameLst>
                                              <p:attrName>ppt_x</p:attrName>
                                            </p:attrNameLst>
                                          </p:cBhvr>
                                          <p:tavLst>
                                            <p:tav tm="0">
                                              <p:val>
                                                <p:strVal val="#ppt_x"/>
                                              </p:val>
                                            </p:tav>
                                            <p:tav tm="100000">
                                              <p:val>
                                                <p:strVal val="#ppt_x"/>
                                              </p:val>
                                            </p:tav>
                                          </p:tavLst>
                                        </p:anim>
                                        <p:anim calcmode="lin" valueType="num">
                                          <p:cBhvr additive="base">
                                            <p:cTn id="52" dur="2500" fill="hold"/>
                                            <p:tgtEl>
                                              <p:spTgt spid="41"/>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300"/>
                                      </p:stCondLst>
                                      <p:childTnLst>
                                        <p:set>
                                          <p:cBhvr>
                                            <p:cTn id="54" dur="1" fill="hold">
                                              <p:stCondLst>
                                                <p:cond delay="0"/>
                                              </p:stCondLst>
                                            </p:cTn>
                                            <p:tgtEl>
                                              <p:spTgt spid="40"/>
                                            </p:tgtEl>
                                            <p:attrNameLst>
                                              <p:attrName>style.visibility</p:attrName>
                                            </p:attrNameLst>
                                          </p:cBhvr>
                                          <p:to>
                                            <p:strVal val="visible"/>
                                          </p:to>
                                        </p:set>
                                        <p:anim calcmode="lin" valueType="num">
                                          <p:cBhvr additive="base">
                                            <p:cTn id="55" dur="2500" fill="hold"/>
                                            <p:tgtEl>
                                              <p:spTgt spid="40"/>
                                            </p:tgtEl>
                                            <p:attrNameLst>
                                              <p:attrName>ppt_x</p:attrName>
                                            </p:attrNameLst>
                                          </p:cBhvr>
                                          <p:tavLst>
                                            <p:tav tm="0">
                                              <p:val>
                                                <p:strVal val="#ppt_x"/>
                                              </p:val>
                                            </p:tav>
                                            <p:tav tm="100000">
                                              <p:val>
                                                <p:strVal val="#ppt_x"/>
                                              </p:val>
                                            </p:tav>
                                          </p:tavLst>
                                        </p:anim>
                                        <p:anim calcmode="lin" valueType="num">
                                          <p:cBhvr additive="base">
                                            <p:cTn id="56" dur="2500" fill="hold"/>
                                            <p:tgtEl>
                                              <p:spTgt spid="40"/>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300"/>
                                      </p:stCondLst>
                                      <p:childTnLst>
                                        <p:set>
                                          <p:cBhvr>
                                            <p:cTn id="58" dur="1" fill="hold">
                                              <p:stCondLst>
                                                <p:cond delay="0"/>
                                              </p:stCondLst>
                                            </p:cTn>
                                            <p:tgtEl>
                                              <p:spTgt spid="42"/>
                                            </p:tgtEl>
                                            <p:attrNameLst>
                                              <p:attrName>style.visibility</p:attrName>
                                            </p:attrNameLst>
                                          </p:cBhvr>
                                          <p:to>
                                            <p:strVal val="visible"/>
                                          </p:to>
                                        </p:set>
                                        <p:anim calcmode="lin" valueType="num">
                                          <p:cBhvr additive="base">
                                            <p:cTn id="59" dur="2500" fill="hold"/>
                                            <p:tgtEl>
                                              <p:spTgt spid="42"/>
                                            </p:tgtEl>
                                            <p:attrNameLst>
                                              <p:attrName>ppt_x</p:attrName>
                                            </p:attrNameLst>
                                          </p:cBhvr>
                                          <p:tavLst>
                                            <p:tav tm="0">
                                              <p:val>
                                                <p:strVal val="#ppt_x"/>
                                              </p:val>
                                            </p:tav>
                                            <p:tav tm="100000">
                                              <p:val>
                                                <p:strVal val="#ppt_x"/>
                                              </p:val>
                                            </p:tav>
                                          </p:tavLst>
                                        </p:anim>
                                        <p:anim calcmode="lin" valueType="num">
                                          <p:cBhvr additive="base">
                                            <p:cTn id="60" dur="2500" fill="hold"/>
                                            <p:tgtEl>
                                              <p:spTgt spid="42"/>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300"/>
                                      </p:stCondLst>
                                      <p:childTnLst>
                                        <p:set>
                                          <p:cBhvr>
                                            <p:cTn id="62" dur="1" fill="hold">
                                              <p:stCondLst>
                                                <p:cond delay="0"/>
                                              </p:stCondLst>
                                            </p:cTn>
                                            <p:tgtEl>
                                              <p:spTgt spid="50"/>
                                            </p:tgtEl>
                                            <p:attrNameLst>
                                              <p:attrName>style.visibility</p:attrName>
                                            </p:attrNameLst>
                                          </p:cBhvr>
                                          <p:to>
                                            <p:strVal val="visible"/>
                                          </p:to>
                                        </p:set>
                                        <p:anim calcmode="lin" valueType="num">
                                          <p:cBhvr additive="base">
                                            <p:cTn id="63" dur="2500" fill="hold"/>
                                            <p:tgtEl>
                                              <p:spTgt spid="50"/>
                                            </p:tgtEl>
                                            <p:attrNameLst>
                                              <p:attrName>ppt_x</p:attrName>
                                            </p:attrNameLst>
                                          </p:cBhvr>
                                          <p:tavLst>
                                            <p:tav tm="0">
                                              <p:val>
                                                <p:strVal val="#ppt_x"/>
                                              </p:val>
                                            </p:tav>
                                            <p:tav tm="100000">
                                              <p:val>
                                                <p:strVal val="#ppt_x"/>
                                              </p:val>
                                            </p:tav>
                                          </p:tavLst>
                                        </p:anim>
                                        <p:anim calcmode="lin" valueType="num">
                                          <p:cBhvr additive="base">
                                            <p:cTn id="64" dur="2500" fill="hold"/>
                                            <p:tgtEl>
                                              <p:spTgt spid="5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5" grpId="0" animBg="1"/>
          <p:bldP spid="6" grpId="0" animBg="1"/>
          <p:bldP spid="36" grpId="0"/>
          <p:bldP spid="37" grpId="0"/>
          <p:bldP spid="38" grpId="0"/>
          <p:bldP spid="40" grpId="0"/>
          <p:bldP spid="41" grpId="0"/>
          <p:bldP spid="42" grpId="0"/>
          <p:bldP spid="44" grpId="0"/>
          <p:bldP spid="50" grpId="0"/>
        </p:bldLst>
      </p:timing>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Top Corners Rounded 6">
            <a:extLst>
              <a:ext uri="{FF2B5EF4-FFF2-40B4-BE49-F238E27FC236}">
                <a16:creationId xmlns:a16="http://schemas.microsoft.com/office/drawing/2014/main" id="{2B85B461-9AF7-4FC7-8335-703D987AE66A}"/>
              </a:ext>
            </a:extLst>
          </p:cNvPr>
          <p:cNvSpPr/>
          <p:nvPr/>
        </p:nvSpPr>
        <p:spPr>
          <a:xfrm rot="5400000" flipV="1">
            <a:off x="11990973" y="-5335590"/>
            <a:ext cx="405232" cy="24387179"/>
          </a:xfrm>
          <a:prstGeom prst="round2SameRect">
            <a:avLst>
              <a:gd name="adj1" fmla="val 0"/>
              <a:gd name="adj2" fmla="val 0"/>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 name="Group 7">
            <a:extLst>
              <a:ext uri="{FF2B5EF4-FFF2-40B4-BE49-F238E27FC236}">
                <a16:creationId xmlns:a16="http://schemas.microsoft.com/office/drawing/2014/main" id="{A7871EEC-31DF-4F21-870F-D2C682A776FD}"/>
              </a:ext>
            </a:extLst>
          </p:cNvPr>
          <p:cNvGrpSpPr/>
          <p:nvPr/>
        </p:nvGrpSpPr>
        <p:grpSpPr>
          <a:xfrm>
            <a:off x="2351593" y="4662958"/>
            <a:ext cx="4438777" cy="4436915"/>
            <a:chOff x="2351593" y="4662958"/>
            <a:chExt cx="4438777" cy="4436915"/>
          </a:xfrm>
        </p:grpSpPr>
        <p:sp>
          <p:nvSpPr>
            <p:cNvPr id="9" name="Freeform 5">
              <a:extLst>
                <a:ext uri="{FF2B5EF4-FFF2-40B4-BE49-F238E27FC236}">
                  <a16:creationId xmlns:a16="http://schemas.microsoft.com/office/drawing/2014/main" id="{7A7D2A0E-B4AD-4CA1-AE52-B35714DE7C18}"/>
                </a:ext>
              </a:extLst>
            </p:cNvPr>
            <p:cNvSpPr>
              <a:spLocks/>
            </p:cNvSpPr>
            <p:nvPr/>
          </p:nvSpPr>
          <p:spPr bwMode="auto">
            <a:xfrm rot="2700000">
              <a:off x="2352524" y="4662027"/>
              <a:ext cx="4436915" cy="4438777"/>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1"/>
            </a:solidFill>
            <a:ln w="53975">
              <a:noFill/>
            </a:ln>
            <a:effectLst>
              <a:outerShdw blurRad="965200" dist="952500" dir="414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10" name="TextBox 9">
              <a:extLst>
                <a:ext uri="{FF2B5EF4-FFF2-40B4-BE49-F238E27FC236}">
                  <a16:creationId xmlns:a16="http://schemas.microsoft.com/office/drawing/2014/main" id="{0A90C97F-FF9A-4F69-BB07-F9098B694B99}"/>
                </a:ext>
              </a:extLst>
            </p:cNvPr>
            <p:cNvSpPr txBox="1"/>
            <p:nvPr/>
          </p:nvSpPr>
          <p:spPr>
            <a:xfrm>
              <a:off x="3284410" y="5924824"/>
              <a:ext cx="2573140" cy="830997"/>
            </a:xfrm>
            <a:prstGeom prst="rect">
              <a:avLst/>
            </a:prstGeom>
            <a:noFill/>
          </p:spPr>
          <p:txBody>
            <a:bodyPr wrap="none" rtlCol="0" anchor="ctr">
              <a:spAutoFit/>
            </a:bodyPr>
            <a:lstStyle/>
            <a:p>
              <a:pPr algn="ctr"/>
              <a:r>
                <a:rPr lang="en-US" sz="4800" b="1">
                  <a:solidFill>
                    <a:srgbClr val="FFFFFF"/>
                  </a:solidFill>
                  <a:latin typeface="+mj-lt"/>
                </a:rPr>
                <a:t>Visibility</a:t>
              </a:r>
            </a:p>
          </p:txBody>
        </p:sp>
        <p:sp>
          <p:nvSpPr>
            <p:cNvPr id="11" name="TextBox 10">
              <a:extLst>
                <a:ext uri="{FF2B5EF4-FFF2-40B4-BE49-F238E27FC236}">
                  <a16:creationId xmlns:a16="http://schemas.microsoft.com/office/drawing/2014/main" id="{9D3B16FD-E1A7-4A21-A144-8953CB2D8080}"/>
                </a:ext>
              </a:extLst>
            </p:cNvPr>
            <p:cNvSpPr txBox="1"/>
            <p:nvPr/>
          </p:nvSpPr>
          <p:spPr>
            <a:xfrm>
              <a:off x="3133729" y="6932365"/>
              <a:ext cx="2874505" cy="830997"/>
            </a:xfrm>
            <a:prstGeom prst="rect">
              <a:avLst/>
            </a:prstGeom>
            <a:noFill/>
          </p:spPr>
          <p:txBody>
            <a:bodyPr wrap="square" rtlCol="0">
              <a:spAutoFit/>
            </a:bodyPr>
            <a:lstStyle/>
            <a:p>
              <a:pPr algn="ctr"/>
              <a:r>
                <a:rPr lang="fr-FR" sz="2400">
                  <a:solidFill>
                    <a:srgbClr val="FFFFFF"/>
                  </a:solidFill>
                </a:rPr>
                <a:t>Sed eu lectus at nunc dictum elementum. </a:t>
              </a:r>
              <a:endParaRPr lang="en-US" sz="2400">
                <a:solidFill>
                  <a:srgbClr val="FFFFFF"/>
                </a:solidFill>
              </a:endParaRPr>
            </a:p>
          </p:txBody>
        </p:sp>
      </p:grpSp>
      <p:grpSp>
        <p:nvGrpSpPr>
          <p:cNvPr id="12" name="Group 11">
            <a:extLst>
              <a:ext uri="{FF2B5EF4-FFF2-40B4-BE49-F238E27FC236}">
                <a16:creationId xmlns:a16="http://schemas.microsoft.com/office/drawing/2014/main" id="{D638F04A-96BC-4CA1-A477-92370810466A}"/>
              </a:ext>
            </a:extLst>
          </p:cNvPr>
          <p:cNvGrpSpPr/>
          <p:nvPr/>
        </p:nvGrpSpPr>
        <p:grpSpPr>
          <a:xfrm>
            <a:off x="7438219" y="4662958"/>
            <a:ext cx="4438777" cy="4436915"/>
            <a:chOff x="7438219" y="4662958"/>
            <a:chExt cx="4438777" cy="4436915"/>
          </a:xfrm>
        </p:grpSpPr>
        <p:sp>
          <p:nvSpPr>
            <p:cNvPr id="13" name="Freeform 5">
              <a:extLst>
                <a:ext uri="{FF2B5EF4-FFF2-40B4-BE49-F238E27FC236}">
                  <a16:creationId xmlns:a16="http://schemas.microsoft.com/office/drawing/2014/main" id="{122FB45F-2DAA-44CD-A7D7-CBDFB10AD3F8}"/>
                </a:ext>
              </a:extLst>
            </p:cNvPr>
            <p:cNvSpPr>
              <a:spLocks/>
            </p:cNvSpPr>
            <p:nvPr/>
          </p:nvSpPr>
          <p:spPr bwMode="auto">
            <a:xfrm rot="2700000">
              <a:off x="7439150" y="4662027"/>
              <a:ext cx="4436915" cy="4438777"/>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3"/>
            </a:solidFill>
            <a:ln w="53975">
              <a:noFill/>
            </a:ln>
            <a:effectLst>
              <a:outerShdw blurRad="965200" dist="952500" dir="414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14" name="TextBox 13">
              <a:extLst>
                <a:ext uri="{FF2B5EF4-FFF2-40B4-BE49-F238E27FC236}">
                  <a16:creationId xmlns:a16="http://schemas.microsoft.com/office/drawing/2014/main" id="{1FE1AACD-222F-47F3-9E4B-9C44FBA0E37D}"/>
                </a:ext>
              </a:extLst>
            </p:cNvPr>
            <p:cNvSpPr txBox="1"/>
            <p:nvPr/>
          </p:nvSpPr>
          <p:spPr>
            <a:xfrm>
              <a:off x="8413517" y="5924824"/>
              <a:ext cx="2488182" cy="830997"/>
            </a:xfrm>
            <a:prstGeom prst="rect">
              <a:avLst/>
            </a:prstGeom>
            <a:noFill/>
          </p:spPr>
          <p:txBody>
            <a:bodyPr wrap="none" rtlCol="0" anchor="ctr">
              <a:spAutoFit/>
            </a:bodyPr>
            <a:lstStyle/>
            <a:p>
              <a:pPr algn="ctr"/>
              <a:r>
                <a:rPr lang="en-US" sz="4800" b="1">
                  <a:solidFill>
                    <a:srgbClr val="FFFFFF"/>
                  </a:solidFill>
                  <a:latin typeface="+mj-lt"/>
                </a:rPr>
                <a:t>Stability</a:t>
              </a:r>
            </a:p>
          </p:txBody>
        </p:sp>
        <p:sp>
          <p:nvSpPr>
            <p:cNvPr id="15" name="TextBox 14">
              <a:extLst>
                <a:ext uri="{FF2B5EF4-FFF2-40B4-BE49-F238E27FC236}">
                  <a16:creationId xmlns:a16="http://schemas.microsoft.com/office/drawing/2014/main" id="{9D126B7D-28FA-41F3-AA0C-7A70AE54C1DD}"/>
                </a:ext>
              </a:extLst>
            </p:cNvPr>
            <p:cNvSpPr txBox="1"/>
            <p:nvPr/>
          </p:nvSpPr>
          <p:spPr>
            <a:xfrm>
              <a:off x="8220355" y="6932365"/>
              <a:ext cx="2874505" cy="830997"/>
            </a:xfrm>
            <a:prstGeom prst="rect">
              <a:avLst/>
            </a:prstGeom>
            <a:noFill/>
          </p:spPr>
          <p:txBody>
            <a:bodyPr wrap="square" rtlCol="0">
              <a:spAutoFit/>
            </a:bodyPr>
            <a:lstStyle/>
            <a:p>
              <a:pPr algn="ctr"/>
              <a:r>
                <a:rPr lang="fr-FR" sz="2400">
                  <a:solidFill>
                    <a:srgbClr val="FFFFFF"/>
                  </a:solidFill>
                </a:rPr>
                <a:t>Sed eu lectus at nunc dictum elementum. </a:t>
              </a:r>
              <a:endParaRPr lang="en-US" sz="2400">
                <a:solidFill>
                  <a:srgbClr val="FFFFFF"/>
                </a:solidFill>
              </a:endParaRPr>
            </a:p>
          </p:txBody>
        </p:sp>
      </p:grpSp>
      <p:grpSp>
        <p:nvGrpSpPr>
          <p:cNvPr id="16" name="Group 15">
            <a:extLst>
              <a:ext uri="{FF2B5EF4-FFF2-40B4-BE49-F238E27FC236}">
                <a16:creationId xmlns:a16="http://schemas.microsoft.com/office/drawing/2014/main" id="{D83DCB8F-256F-4C98-8685-2A8A15D13710}"/>
              </a:ext>
            </a:extLst>
          </p:cNvPr>
          <p:cNvGrpSpPr/>
          <p:nvPr/>
        </p:nvGrpSpPr>
        <p:grpSpPr>
          <a:xfrm>
            <a:off x="12524845" y="4662958"/>
            <a:ext cx="4438777" cy="4436915"/>
            <a:chOff x="12524845" y="4662958"/>
            <a:chExt cx="4438777" cy="4436915"/>
          </a:xfrm>
        </p:grpSpPr>
        <p:sp>
          <p:nvSpPr>
            <p:cNvPr id="17" name="Freeform 5">
              <a:extLst>
                <a:ext uri="{FF2B5EF4-FFF2-40B4-BE49-F238E27FC236}">
                  <a16:creationId xmlns:a16="http://schemas.microsoft.com/office/drawing/2014/main" id="{F37A066D-0086-4D09-8020-300706AAD592}"/>
                </a:ext>
              </a:extLst>
            </p:cNvPr>
            <p:cNvSpPr>
              <a:spLocks/>
            </p:cNvSpPr>
            <p:nvPr/>
          </p:nvSpPr>
          <p:spPr bwMode="auto">
            <a:xfrm rot="2700000">
              <a:off x="12525776" y="4662027"/>
              <a:ext cx="4436915" cy="4438777"/>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5"/>
            </a:solidFill>
            <a:ln w="53975">
              <a:noFill/>
            </a:ln>
            <a:effectLst>
              <a:outerShdw blurRad="965200" dist="952500" dir="414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18" name="TextBox 17">
              <a:extLst>
                <a:ext uri="{FF2B5EF4-FFF2-40B4-BE49-F238E27FC236}">
                  <a16:creationId xmlns:a16="http://schemas.microsoft.com/office/drawing/2014/main" id="{D397016E-4ECE-429B-B3AD-6A7FE37FBD9F}"/>
                </a:ext>
              </a:extLst>
            </p:cNvPr>
            <p:cNvSpPr txBox="1"/>
            <p:nvPr/>
          </p:nvSpPr>
          <p:spPr>
            <a:xfrm>
              <a:off x="13557054" y="5924824"/>
              <a:ext cx="2374368" cy="830997"/>
            </a:xfrm>
            <a:prstGeom prst="rect">
              <a:avLst/>
            </a:prstGeom>
            <a:noFill/>
          </p:spPr>
          <p:txBody>
            <a:bodyPr wrap="none" rtlCol="0" anchor="ctr">
              <a:spAutoFit/>
            </a:bodyPr>
            <a:lstStyle/>
            <a:p>
              <a:pPr algn="ctr"/>
              <a:r>
                <a:rPr lang="en-US" sz="4800" b="1">
                  <a:solidFill>
                    <a:srgbClr val="FFFFFF"/>
                  </a:solidFill>
                  <a:latin typeface="+mj-lt"/>
                </a:rPr>
                <a:t>Insights</a:t>
              </a:r>
            </a:p>
          </p:txBody>
        </p:sp>
        <p:sp>
          <p:nvSpPr>
            <p:cNvPr id="19" name="TextBox 18">
              <a:extLst>
                <a:ext uri="{FF2B5EF4-FFF2-40B4-BE49-F238E27FC236}">
                  <a16:creationId xmlns:a16="http://schemas.microsoft.com/office/drawing/2014/main" id="{E4A28FA9-7F0F-43B1-8DC0-863F75DDA5F9}"/>
                </a:ext>
              </a:extLst>
            </p:cNvPr>
            <p:cNvSpPr txBox="1"/>
            <p:nvPr/>
          </p:nvSpPr>
          <p:spPr>
            <a:xfrm>
              <a:off x="13306981" y="6932365"/>
              <a:ext cx="2874505" cy="830997"/>
            </a:xfrm>
            <a:prstGeom prst="rect">
              <a:avLst/>
            </a:prstGeom>
            <a:noFill/>
          </p:spPr>
          <p:txBody>
            <a:bodyPr wrap="square" rtlCol="0">
              <a:spAutoFit/>
            </a:bodyPr>
            <a:lstStyle/>
            <a:p>
              <a:pPr algn="ctr"/>
              <a:r>
                <a:rPr lang="fr-FR" sz="2400">
                  <a:solidFill>
                    <a:srgbClr val="FFFFFF"/>
                  </a:solidFill>
                </a:rPr>
                <a:t>Sed eu lectus at nunc dictum elementum. </a:t>
              </a:r>
              <a:endParaRPr lang="en-US" sz="2400">
                <a:solidFill>
                  <a:srgbClr val="FFFFFF"/>
                </a:solidFill>
              </a:endParaRPr>
            </a:p>
          </p:txBody>
        </p:sp>
      </p:grpSp>
      <p:grpSp>
        <p:nvGrpSpPr>
          <p:cNvPr id="20" name="Group 19">
            <a:extLst>
              <a:ext uri="{FF2B5EF4-FFF2-40B4-BE49-F238E27FC236}">
                <a16:creationId xmlns:a16="http://schemas.microsoft.com/office/drawing/2014/main" id="{6F0AB7E4-F9D8-4ABA-982C-D64C3210CFC0}"/>
              </a:ext>
            </a:extLst>
          </p:cNvPr>
          <p:cNvGrpSpPr/>
          <p:nvPr/>
        </p:nvGrpSpPr>
        <p:grpSpPr>
          <a:xfrm>
            <a:off x="17611472" y="4662958"/>
            <a:ext cx="4438777" cy="4436915"/>
            <a:chOff x="17611472" y="4662958"/>
            <a:chExt cx="4438777" cy="4436915"/>
          </a:xfrm>
        </p:grpSpPr>
        <p:sp>
          <p:nvSpPr>
            <p:cNvPr id="21" name="Freeform 5">
              <a:extLst>
                <a:ext uri="{FF2B5EF4-FFF2-40B4-BE49-F238E27FC236}">
                  <a16:creationId xmlns:a16="http://schemas.microsoft.com/office/drawing/2014/main" id="{150F7F96-6361-441E-8A2B-20962E0EAD21}"/>
                </a:ext>
              </a:extLst>
            </p:cNvPr>
            <p:cNvSpPr>
              <a:spLocks/>
            </p:cNvSpPr>
            <p:nvPr/>
          </p:nvSpPr>
          <p:spPr bwMode="auto">
            <a:xfrm rot="2700000">
              <a:off x="17612403" y="4662027"/>
              <a:ext cx="4436915" cy="4438777"/>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2"/>
            </a:solidFill>
            <a:ln w="53975">
              <a:noFill/>
            </a:ln>
            <a:effectLst>
              <a:outerShdw blurRad="965200" dist="952500" dir="414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22" name="TextBox 21">
              <a:extLst>
                <a:ext uri="{FF2B5EF4-FFF2-40B4-BE49-F238E27FC236}">
                  <a16:creationId xmlns:a16="http://schemas.microsoft.com/office/drawing/2014/main" id="{6F231CA0-517F-471D-A3A2-CDC2A6FA7323}"/>
                </a:ext>
              </a:extLst>
            </p:cNvPr>
            <p:cNvSpPr txBox="1"/>
            <p:nvPr/>
          </p:nvSpPr>
          <p:spPr>
            <a:xfrm>
              <a:off x="18497566" y="5924824"/>
              <a:ext cx="2637261" cy="830997"/>
            </a:xfrm>
            <a:prstGeom prst="rect">
              <a:avLst/>
            </a:prstGeom>
            <a:noFill/>
          </p:spPr>
          <p:txBody>
            <a:bodyPr wrap="none" rtlCol="0" anchor="ctr">
              <a:spAutoFit/>
            </a:bodyPr>
            <a:lstStyle/>
            <a:p>
              <a:pPr algn="ctr"/>
              <a:r>
                <a:rPr lang="en-US" sz="4800" b="1">
                  <a:solidFill>
                    <a:srgbClr val="FFFFFF"/>
                  </a:solidFill>
                  <a:latin typeface="+mj-lt"/>
                </a:rPr>
                <a:t>Strategy</a:t>
              </a:r>
            </a:p>
          </p:txBody>
        </p:sp>
        <p:sp>
          <p:nvSpPr>
            <p:cNvPr id="23" name="TextBox 22">
              <a:extLst>
                <a:ext uri="{FF2B5EF4-FFF2-40B4-BE49-F238E27FC236}">
                  <a16:creationId xmlns:a16="http://schemas.microsoft.com/office/drawing/2014/main" id="{A29CF6F0-3D1B-4D5E-92DD-1E0786144173}"/>
                </a:ext>
              </a:extLst>
            </p:cNvPr>
            <p:cNvSpPr txBox="1"/>
            <p:nvPr/>
          </p:nvSpPr>
          <p:spPr>
            <a:xfrm>
              <a:off x="18378941" y="6932365"/>
              <a:ext cx="2874505" cy="830997"/>
            </a:xfrm>
            <a:prstGeom prst="rect">
              <a:avLst/>
            </a:prstGeom>
            <a:noFill/>
          </p:spPr>
          <p:txBody>
            <a:bodyPr wrap="square" rtlCol="0">
              <a:spAutoFit/>
            </a:bodyPr>
            <a:lstStyle/>
            <a:p>
              <a:pPr algn="ctr"/>
              <a:r>
                <a:rPr lang="fr-FR" sz="2400">
                  <a:solidFill>
                    <a:srgbClr val="FFFFFF"/>
                  </a:solidFill>
                </a:rPr>
                <a:t>Sed eu lectus at nunc dictum elementum. </a:t>
              </a:r>
              <a:endParaRPr lang="en-US" sz="2400">
                <a:solidFill>
                  <a:srgbClr val="FFFFFF"/>
                </a:solidFill>
              </a:endParaRPr>
            </a:p>
          </p:txBody>
        </p:sp>
      </p:grpSp>
      <p:sp>
        <p:nvSpPr>
          <p:cNvPr id="24" name="Freeform 5">
            <a:extLst>
              <a:ext uri="{FF2B5EF4-FFF2-40B4-BE49-F238E27FC236}">
                <a16:creationId xmlns:a16="http://schemas.microsoft.com/office/drawing/2014/main" id="{79B9DC4B-04CC-43FF-9245-8B616A5629C2}"/>
              </a:ext>
            </a:extLst>
          </p:cNvPr>
          <p:cNvSpPr>
            <a:spLocks noEditPoints="1"/>
          </p:cNvSpPr>
          <p:nvPr/>
        </p:nvSpPr>
        <p:spPr bwMode="auto">
          <a:xfrm>
            <a:off x="6828463" y="6560975"/>
            <a:ext cx="651169" cy="594050"/>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5">
            <a:extLst>
              <a:ext uri="{FF2B5EF4-FFF2-40B4-BE49-F238E27FC236}">
                <a16:creationId xmlns:a16="http://schemas.microsoft.com/office/drawing/2014/main" id="{77BAFF3F-7E60-4A0C-AF2C-289E6F49AB38}"/>
              </a:ext>
            </a:extLst>
          </p:cNvPr>
          <p:cNvSpPr>
            <a:spLocks noEditPoints="1"/>
          </p:cNvSpPr>
          <p:nvPr/>
        </p:nvSpPr>
        <p:spPr bwMode="auto">
          <a:xfrm>
            <a:off x="11920503" y="6560975"/>
            <a:ext cx="651169" cy="594050"/>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6" name="Freeform 5">
            <a:extLst>
              <a:ext uri="{FF2B5EF4-FFF2-40B4-BE49-F238E27FC236}">
                <a16:creationId xmlns:a16="http://schemas.microsoft.com/office/drawing/2014/main" id="{7A16E2D7-68FC-4BE1-A7C4-E9B9BAE9FC7A}"/>
              </a:ext>
            </a:extLst>
          </p:cNvPr>
          <p:cNvSpPr>
            <a:spLocks noEditPoints="1"/>
          </p:cNvSpPr>
          <p:nvPr/>
        </p:nvSpPr>
        <p:spPr bwMode="auto">
          <a:xfrm>
            <a:off x="16942893" y="6560975"/>
            <a:ext cx="651169" cy="594050"/>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7" name="TextBox 26">
            <a:extLst>
              <a:ext uri="{FF2B5EF4-FFF2-40B4-BE49-F238E27FC236}">
                <a16:creationId xmlns:a16="http://schemas.microsoft.com/office/drawing/2014/main" id="{907BE474-C9D0-4961-85C9-0E8848326DC6}"/>
              </a:ext>
            </a:extLst>
          </p:cNvPr>
          <p:cNvSpPr txBox="1"/>
          <p:nvPr/>
        </p:nvSpPr>
        <p:spPr>
          <a:xfrm>
            <a:off x="4134001" y="9340207"/>
            <a:ext cx="873957" cy="830997"/>
          </a:xfrm>
          <a:prstGeom prst="rect">
            <a:avLst/>
          </a:prstGeom>
          <a:noFill/>
        </p:spPr>
        <p:txBody>
          <a:bodyPr wrap="none" rtlCol="0" anchor="ctr">
            <a:spAutoFit/>
          </a:bodyPr>
          <a:lstStyle/>
          <a:p>
            <a:pPr algn="ctr"/>
            <a:r>
              <a:rPr lang="en-US" sz="4800" b="1">
                <a:solidFill>
                  <a:schemeClr val="tx1">
                    <a:lumMod val="90000"/>
                    <a:lumOff val="10000"/>
                  </a:schemeClr>
                </a:solidFill>
                <a:latin typeface="+mj-lt"/>
              </a:rPr>
              <a:t>01</a:t>
            </a:r>
          </a:p>
        </p:txBody>
      </p:sp>
      <p:sp>
        <p:nvSpPr>
          <p:cNvPr id="28" name="TextBox 27">
            <a:extLst>
              <a:ext uri="{FF2B5EF4-FFF2-40B4-BE49-F238E27FC236}">
                <a16:creationId xmlns:a16="http://schemas.microsoft.com/office/drawing/2014/main" id="{C6AB69C6-4A0F-4953-A094-2719D970FA0F}"/>
              </a:ext>
            </a:extLst>
          </p:cNvPr>
          <p:cNvSpPr txBox="1"/>
          <p:nvPr/>
        </p:nvSpPr>
        <p:spPr>
          <a:xfrm>
            <a:off x="9220627" y="9340207"/>
            <a:ext cx="873957" cy="830997"/>
          </a:xfrm>
          <a:prstGeom prst="rect">
            <a:avLst/>
          </a:prstGeom>
          <a:noFill/>
        </p:spPr>
        <p:txBody>
          <a:bodyPr wrap="none" rtlCol="0" anchor="ctr">
            <a:spAutoFit/>
          </a:bodyPr>
          <a:lstStyle/>
          <a:p>
            <a:pPr algn="ctr"/>
            <a:r>
              <a:rPr lang="en-US" sz="4800" b="1">
                <a:solidFill>
                  <a:schemeClr val="tx1">
                    <a:lumMod val="90000"/>
                    <a:lumOff val="10000"/>
                  </a:schemeClr>
                </a:solidFill>
                <a:latin typeface="+mj-lt"/>
              </a:rPr>
              <a:t>02</a:t>
            </a:r>
          </a:p>
        </p:txBody>
      </p:sp>
      <p:sp>
        <p:nvSpPr>
          <p:cNvPr id="29" name="TextBox 28">
            <a:extLst>
              <a:ext uri="{FF2B5EF4-FFF2-40B4-BE49-F238E27FC236}">
                <a16:creationId xmlns:a16="http://schemas.microsoft.com/office/drawing/2014/main" id="{18758D65-5197-48DA-94EF-8C0DFA637FF6}"/>
              </a:ext>
            </a:extLst>
          </p:cNvPr>
          <p:cNvSpPr txBox="1"/>
          <p:nvPr/>
        </p:nvSpPr>
        <p:spPr>
          <a:xfrm>
            <a:off x="14307254" y="9340207"/>
            <a:ext cx="873957" cy="830997"/>
          </a:xfrm>
          <a:prstGeom prst="rect">
            <a:avLst/>
          </a:prstGeom>
          <a:noFill/>
        </p:spPr>
        <p:txBody>
          <a:bodyPr wrap="none" rtlCol="0" anchor="ctr">
            <a:spAutoFit/>
          </a:bodyPr>
          <a:lstStyle/>
          <a:p>
            <a:pPr algn="ctr"/>
            <a:r>
              <a:rPr lang="en-US" sz="4800" b="1">
                <a:solidFill>
                  <a:schemeClr val="tx1">
                    <a:lumMod val="90000"/>
                    <a:lumOff val="10000"/>
                  </a:schemeClr>
                </a:solidFill>
                <a:latin typeface="+mj-lt"/>
              </a:rPr>
              <a:t>03</a:t>
            </a:r>
          </a:p>
        </p:txBody>
      </p:sp>
      <p:sp>
        <p:nvSpPr>
          <p:cNvPr id="30" name="TextBox 29">
            <a:extLst>
              <a:ext uri="{FF2B5EF4-FFF2-40B4-BE49-F238E27FC236}">
                <a16:creationId xmlns:a16="http://schemas.microsoft.com/office/drawing/2014/main" id="{469E2AFA-CCD9-45B2-9333-CA39DE37B344}"/>
              </a:ext>
            </a:extLst>
          </p:cNvPr>
          <p:cNvSpPr txBox="1"/>
          <p:nvPr/>
        </p:nvSpPr>
        <p:spPr>
          <a:xfrm>
            <a:off x="19393881" y="9340207"/>
            <a:ext cx="873957" cy="830997"/>
          </a:xfrm>
          <a:prstGeom prst="rect">
            <a:avLst/>
          </a:prstGeom>
          <a:noFill/>
        </p:spPr>
        <p:txBody>
          <a:bodyPr wrap="none" rtlCol="0" anchor="ctr">
            <a:spAutoFit/>
          </a:bodyPr>
          <a:lstStyle/>
          <a:p>
            <a:pPr algn="ctr"/>
            <a:r>
              <a:rPr lang="en-US" sz="4800" b="1">
                <a:solidFill>
                  <a:schemeClr val="tx1">
                    <a:lumMod val="90000"/>
                    <a:lumOff val="10000"/>
                  </a:schemeClr>
                </a:solidFill>
                <a:latin typeface="+mj-lt"/>
              </a:rPr>
              <a:t>04</a:t>
            </a:r>
          </a:p>
        </p:txBody>
      </p:sp>
      <p:sp>
        <p:nvSpPr>
          <p:cNvPr id="31" name="TextBox 30">
            <a:extLst>
              <a:ext uri="{FF2B5EF4-FFF2-40B4-BE49-F238E27FC236}">
                <a16:creationId xmlns:a16="http://schemas.microsoft.com/office/drawing/2014/main" id="{F6DE0637-D367-40E8-AE08-77BC94CEDCB7}"/>
              </a:ext>
            </a:extLst>
          </p:cNvPr>
          <p:cNvSpPr txBox="1"/>
          <p:nvPr/>
        </p:nvSpPr>
        <p:spPr>
          <a:xfrm>
            <a:off x="3053741" y="2489622"/>
            <a:ext cx="5607617" cy="707886"/>
          </a:xfrm>
          <a:prstGeom prst="rect">
            <a:avLst/>
          </a:prstGeom>
          <a:noFill/>
        </p:spPr>
        <p:txBody>
          <a:bodyPr wrap="square" rtlCol="0" anchor="ctr">
            <a:spAutoFit/>
          </a:bodyPr>
          <a:lstStyle/>
          <a:p>
            <a:r>
              <a:rPr lang="en-US" sz="4000" b="1">
                <a:solidFill>
                  <a:schemeClr val="tx1">
                    <a:lumMod val="90000"/>
                    <a:lumOff val="10000"/>
                  </a:schemeClr>
                </a:solidFill>
                <a:latin typeface="+mj-lt"/>
              </a:rPr>
              <a:t>How It Works?</a:t>
            </a:r>
          </a:p>
        </p:txBody>
      </p:sp>
      <p:sp>
        <p:nvSpPr>
          <p:cNvPr id="32" name="TextBox 31">
            <a:extLst>
              <a:ext uri="{FF2B5EF4-FFF2-40B4-BE49-F238E27FC236}">
                <a16:creationId xmlns:a16="http://schemas.microsoft.com/office/drawing/2014/main" id="{B715B4BC-47A2-466B-90ED-9788D9F27025}"/>
              </a:ext>
            </a:extLst>
          </p:cNvPr>
          <p:cNvSpPr txBox="1"/>
          <p:nvPr/>
        </p:nvSpPr>
        <p:spPr>
          <a:xfrm>
            <a:off x="3053741" y="3197508"/>
            <a:ext cx="6494598" cy="369332"/>
          </a:xfrm>
          <a:prstGeom prst="rect">
            <a:avLst/>
          </a:prstGeom>
          <a:noFill/>
        </p:spPr>
        <p:txBody>
          <a:bodyPr wrap="none" rtlCol="0">
            <a:spAutoFit/>
          </a:bodyPr>
          <a:lstStyle/>
          <a:p>
            <a:pPr algn="ctr"/>
            <a:r>
              <a:rPr lang="en-US"/>
              <a:t>Suspendisse a tellus consectetur, porttitor nibh et, venenatis libero.</a:t>
            </a:r>
          </a:p>
        </p:txBody>
      </p:sp>
    </p:spTree>
    <p:extLst>
      <p:ext uri="{BB962C8B-B14F-4D97-AF65-F5344CB8AC3E}">
        <p14:creationId xmlns:p14="http://schemas.microsoft.com/office/powerpoint/2010/main" val="765077305"/>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000" fill="hold"/>
                                        <p:tgtEl>
                                          <p:spTgt spid="8"/>
                                        </p:tgtEl>
                                        <p:attrNameLst>
                                          <p:attrName>ppt_x</p:attrName>
                                        </p:attrNameLst>
                                      </p:cBhvr>
                                      <p:tavLst>
                                        <p:tav tm="0">
                                          <p:val>
                                            <p:strVal val="#ppt_x"/>
                                          </p:val>
                                        </p:tav>
                                        <p:tav tm="100000">
                                          <p:val>
                                            <p:strVal val="#ppt_x"/>
                                          </p:val>
                                        </p:tav>
                                      </p:tavLst>
                                    </p:anim>
                                    <p:anim calcmode="lin" valueType="num">
                                      <p:cBhvr additive="base">
                                        <p:cTn id="8" dur="10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500"/>
                                  </p:stCondLst>
                                  <p:childTnLst>
                                    <p:set>
                                      <p:cBhvr>
                                        <p:cTn id="10" dur="1" fill="hold">
                                          <p:stCondLst>
                                            <p:cond delay="0"/>
                                          </p:stCondLst>
                                        </p:cTn>
                                        <p:tgtEl>
                                          <p:spTgt spid="12"/>
                                        </p:tgtEl>
                                        <p:attrNameLst>
                                          <p:attrName>style.visibility</p:attrName>
                                        </p:attrNameLst>
                                      </p:cBhvr>
                                      <p:to>
                                        <p:strVal val="visible"/>
                                      </p:to>
                                    </p:set>
                                    <p:anim calcmode="lin" valueType="num">
                                      <p:cBhvr additive="base">
                                        <p:cTn id="11" dur="1000" fill="hold"/>
                                        <p:tgtEl>
                                          <p:spTgt spid="12"/>
                                        </p:tgtEl>
                                        <p:attrNameLst>
                                          <p:attrName>ppt_x</p:attrName>
                                        </p:attrNameLst>
                                      </p:cBhvr>
                                      <p:tavLst>
                                        <p:tav tm="0">
                                          <p:val>
                                            <p:strVal val="#ppt_x"/>
                                          </p:val>
                                        </p:tav>
                                        <p:tav tm="100000">
                                          <p:val>
                                            <p:strVal val="#ppt_x"/>
                                          </p:val>
                                        </p:tav>
                                      </p:tavLst>
                                    </p:anim>
                                    <p:anim calcmode="lin" valueType="num">
                                      <p:cBhvr additive="base">
                                        <p:cTn id="12" dur="1000" fill="hold"/>
                                        <p:tgtEl>
                                          <p:spTgt spid="12"/>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100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000" fill="hold"/>
                                        <p:tgtEl>
                                          <p:spTgt spid="16"/>
                                        </p:tgtEl>
                                        <p:attrNameLst>
                                          <p:attrName>ppt_x</p:attrName>
                                        </p:attrNameLst>
                                      </p:cBhvr>
                                      <p:tavLst>
                                        <p:tav tm="0">
                                          <p:val>
                                            <p:strVal val="#ppt_x"/>
                                          </p:val>
                                        </p:tav>
                                        <p:tav tm="100000">
                                          <p:val>
                                            <p:strVal val="#ppt_x"/>
                                          </p:val>
                                        </p:tav>
                                      </p:tavLst>
                                    </p:anim>
                                    <p:anim calcmode="lin" valueType="num">
                                      <p:cBhvr additive="base">
                                        <p:cTn id="16" dur="1000" fill="hold"/>
                                        <p:tgtEl>
                                          <p:spTgt spid="16"/>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1600"/>
                                  </p:stCondLst>
                                  <p:childTnLst>
                                    <p:set>
                                      <p:cBhvr>
                                        <p:cTn id="18" dur="1" fill="hold">
                                          <p:stCondLst>
                                            <p:cond delay="0"/>
                                          </p:stCondLst>
                                        </p:cTn>
                                        <p:tgtEl>
                                          <p:spTgt spid="20"/>
                                        </p:tgtEl>
                                        <p:attrNameLst>
                                          <p:attrName>style.visibility</p:attrName>
                                        </p:attrNameLst>
                                      </p:cBhvr>
                                      <p:to>
                                        <p:strVal val="visible"/>
                                      </p:to>
                                    </p:set>
                                    <p:anim calcmode="lin" valueType="num">
                                      <p:cBhvr additive="base">
                                        <p:cTn id="19" dur="1000" fill="hold"/>
                                        <p:tgtEl>
                                          <p:spTgt spid="20"/>
                                        </p:tgtEl>
                                        <p:attrNameLst>
                                          <p:attrName>ppt_x</p:attrName>
                                        </p:attrNameLst>
                                      </p:cBhvr>
                                      <p:tavLst>
                                        <p:tav tm="0">
                                          <p:val>
                                            <p:strVal val="#ppt_x"/>
                                          </p:val>
                                        </p:tav>
                                        <p:tav tm="100000">
                                          <p:val>
                                            <p:strVal val="#ppt_x"/>
                                          </p:val>
                                        </p:tav>
                                      </p:tavLst>
                                    </p:anim>
                                    <p:anim calcmode="lin" valueType="num">
                                      <p:cBhvr additive="base">
                                        <p:cTn id="20" dur="1000" fill="hold"/>
                                        <p:tgtEl>
                                          <p:spTgt spid="20"/>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100"/>
                                  </p:stCondLst>
                                  <p:childTnLst>
                                    <p:set>
                                      <p:cBhvr>
                                        <p:cTn id="22" dur="1" fill="hold">
                                          <p:stCondLst>
                                            <p:cond delay="0"/>
                                          </p:stCondLst>
                                        </p:cTn>
                                        <p:tgtEl>
                                          <p:spTgt spid="24"/>
                                        </p:tgtEl>
                                        <p:attrNameLst>
                                          <p:attrName>style.visibility</p:attrName>
                                        </p:attrNameLst>
                                      </p:cBhvr>
                                      <p:to>
                                        <p:strVal val="visible"/>
                                      </p:to>
                                    </p:set>
                                    <p:anim calcmode="lin" valueType="num">
                                      <p:cBhvr additive="base">
                                        <p:cTn id="23" dur="1000" fill="hold"/>
                                        <p:tgtEl>
                                          <p:spTgt spid="24"/>
                                        </p:tgtEl>
                                        <p:attrNameLst>
                                          <p:attrName>ppt_x</p:attrName>
                                        </p:attrNameLst>
                                      </p:cBhvr>
                                      <p:tavLst>
                                        <p:tav tm="0">
                                          <p:val>
                                            <p:strVal val="#ppt_x"/>
                                          </p:val>
                                        </p:tav>
                                        <p:tav tm="100000">
                                          <p:val>
                                            <p:strVal val="#ppt_x"/>
                                          </p:val>
                                        </p:tav>
                                      </p:tavLst>
                                    </p:anim>
                                    <p:anim calcmode="lin" valueType="num">
                                      <p:cBhvr additive="base">
                                        <p:cTn id="24" dur="1000" fill="hold"/>
                                        <p:tgtEl>
                                          <p:spTgt spid="24"/>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600"/>
                                  </p:stCondLst>
                                  <p:childTnLst>
                                    <p:set>
                                      <p:cBhvr>
                                        <p:cTn id="26" dur="1" fill="hold">
                                          <p:stCondLst>
                                            <p:cond delay="0"/>
                                          </p:stCondLst>
                                        </p:cTn>
                                        <p:tgtEl>
                                          <p:spTgt spid="25"/>
                                        </p:tgtEl>
                                        <p:attrNameLst>
                                          <p:attrName>style.visibility</p:attrName>
                                        </p:attrNameLst>
                                      </p:cBhvr>
                                      <p:to>
                                        <p:strVal val="visible"/>
                                      </p:to>
                                    </p:set>
                                    <p:anim calcmode="lin" valueType="num">
                                      <p:cBhvr additive="base">
                                        <p:cTn id="27" dur="1000" fill="hold"/>
                                        <p:tgtEl>
                                          <p:spTgt spid="25"/>
                                        </p:tgtEl>
                                        <p:attrNameLst>
                                          <p:attrName>ppt_x</p:attrName>
                                        </p:attrNameLst>
                                      </p:cBhvr>
                                      <p:tavLst>
                                        <p:tav tm="0">
                                          <p:val>
                                            <p:strVal val="#ppt_x"/>
                                          </p:val>
                                        </p:tav>
                                        <p:tav tm="100000">
                                          <p:val>
                                            <p:strVal val="#ppt_x"/>
                                          </p:val>
                                        </p:tav>
                                      </p:tavLst>
                                    </p:anim>
                                    <p:anim calcmode="lin" valueType="num">
                                      <p:cBhvr additive="base">
                                        <p:cTn id="28" dur="1000" fill="hold"/>
                                        <p:tgtEl>
                                          <p:spTgt spid="25"/>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1100"/>
                                  </p:stCondLst>
                                  <p:childTnLst>
                                    <p:set>
                                      <p:cBhvr>
                                        <p:cTn id="30" dur="1" fill="hold">
                                          <p:stCondLst>
                                            <p:cond delay="0"/>
                                          </p:stCondLst>
                                        </p:cTn>
                                        <p:tgtEl>
                                          <p:spTgt spid="26"/>
                                        </p:tgtEl>
                                        <p:attrNameLst>
                                          <p:attrName>style.visibility</p:attrName>
                                        </p:attrNameLst>
                                      </p:cBhvr>
                                      <p:to>
                                        <p:strVal val="visible"/>
                                      </p:to>
                                    </p:set>
                                    <p:anim calcmode="lin" valueType="num">
                                      <p:cBhvr additive="base">
                                        <p:cTn id="31" dur="1000" fill="hold"/>
                                        <p:tgtEl>
                                          <p:spTgt spid="26"/>
                                        </p:tgtEl>
                                        <p:attrNameLst>
                                          <p:attrName>ppt_x</p:attrName>
                                        </p:attrNameLst>
                                      </p:cBhvr>
                                      <p:tavLst>
                                        <p:tav tm="0">
                                          <p:val>
                                            <p:strVal val="#ppt_x"/>
                                          </p:val>
                                        </p:tav>
                                        <p:tav tm="100000">
                                          <p:val>
                                            <p:strVal val="#ppt_x"/>
                                          </p:val>
                                        </p:tav>
                                      </p:tavLst>
                                    </p:anim>
                                    <p:anim calcmode="lin" valueType="num">
                                      <p:cBhvr additive="base">
                                        <p:cTn id="32" dur="1000" fill="hold"/>
                                        <p:tgtEl>
                                          <p:spTgt spid="26"/>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200"/>
                                  </p:stCondLst>
                                  <p:childTnLst>
                                    <p:set>
                                      <p:cBhvr>
                                        <p:cTn id="34" dur="1" fill="hold">
                                          <p:stCondLst>
                                            <p:cond delay="0"/>
                                          </p:stCondLst>
                                        </p:cTn>
                                        <p:tgtEl>
                                          <p:spTgt spid="27"/>
                                        </p:tgtEl>
                                        <p:attrNameLst>
                                          <p:attrName>style.visibility</p:attrName>
                                        </p:attrNameLst>
                                      </p:cBhvr>
                                      <p:to>
                                        <p:strVal val="visible"/>
                                      </p:to>
                                    </p:set>
                                    <p:anim calcmode="lin" valueType="num">
                                      <p:cBhvr additive="base">
                                        <p:cTn id="35" dur="1000" fill="hold"/>
                                        <p:tgtEl>
                                          <p:spTgt spid="27"/>
                                        </p:tgtEl>
                                        <p:attrNameLst>
                                          <p:attrName>ppt_x</p:attrName>
                                        </p:attrNameLst>
                                      </p:cBhvr>
                                      <p:tavLst>
                                        <p:tav tm="0">
                                          <p:val>
                                            <p:strVal val="#ppt_x"/>
                                          </p:val>
                                        </p:tav>
                                        <p:tav tm="100000">
                                          <p:val>
                                            <p:strVal val="#ppt_x"/>
                                          </p:val>
                                        </p:tav>
                                      </p:tavLst>
                                    </p:anim>
                                    <p:anim calcmode="lin" valueType="num">
                                      <p:cBhvr additive="base">
                                        <p:cTn id="36" dur="1000" fill="hold"/>
                                        <p:tgtEl>
                                          <p:spTgt spid="27"/>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700"/>
                                  </p:stCondLst>
                                  <p:childTnLst>
                                    <p:set>
                                      <p:cBhvr>
                                        <p:cTn id="38" dur="1" fill="hold">
                                          <p:stCondLst>
                                            <p:cond delay="0"/>
                                          </p:stCondLst>
                                        </p:cTn>
                                        <p:tgtEl>
                                          <p:spTgt spid="28"/>
                                        </p:tgtEl>
                                        <p:attrNameLst>
                                          <p:attrName>style.visibility</p:attrName>
                                        </p:attrNameLst>
                                      </p:cBhvr>
                                      <p:to>
                                        <p:strVal val="visible"/>
                                      </p:to>
                                    </p:set>
                                    <p:anim calcmode="lin" valueType="num">
                                      <p:cBhvr additive="base">
                                        <p:cTn id="39" dur="1000" fill="hold"/>
                                        <p:tgtEl>
                                          <p:spTgt spid="28"/>
                                        </p:tgtEl>
                                        <p:attrNameLst>
                                          <p:attrName>ppt_x</p:attrName>
                                        </p:attrNameLst>
                                      </p:cBhvr>
                                      <p:tavLst>
                                        <p:tav tm="0">
                                          <p:val>
                                            <p:strVal val="#ppt_x"/>
                                          </p:val>
                                        </p:tav>
                                        <p:tav tm="100000">
                                          <p:val>
                                            <p:strVal val="#ppt_x"/>
                                          </p:val>
                                        </p:tav>
                                      </p:tavLst>
                                    </p:anim>
                                    <p:anim calcmode="lin" valueType="num">
                                      <p:cBhvr additive="base">
                                        <p:cTn id="40" dur="1000" fill="hold"/>
                                        <p:tgtEl>
                                          <p:spTgt spid="28"/>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1200"/>
                                  </p:stCondLst>
                                  <p:childTnLst>
                                    <p:set>
                                      <p:cBhvr>
                                        <p:cTn id="42" dur="1" fill="hold">
                                          <p:stCondLst>
                                            <p:cond delay="0"/>
                                          </p:stCondLst>
                                        </p:cTn>
                                        <p:tgtEl>
                                          <p:spTgt spid="29"/>
                                        </p:tgtEl>
                                        <p:attrNameLst>
                                          <p:attrName>style.visibility</p:attrName>
                                        </p:attrNameLst>
                                      </p:cBhvr>
                                      <p:to>
                                        <p:strVal val="visible"/>
                                      </p:to>
                                    </p:set>
                                    <p:anim calcmode="lin" valueType="num">
                                      <p:cBhvr additive="base">
                                        <p:cTn id="43" dur="1000" fill="hold"/>
                                        <p:tgtEl>
                                          <p:spTgt spid="29"/>
                                        </p:tgtEl>
                                        <p:attrNameLst>
                                          <p:attrName>ppt_x</p:attrName>
                                        </p:attrNameLst>
                                      </p:cBhvr>
                                      <p:tavLst>
                                        <p:tav tm="0">
                                          <p:val>
                                            <p:strVal val="#ppt_x"/>
                                          </p:val>
                                        </p:tav>
                                        <p:tav tm="100000">
                                          <p:val>
                                            <p:strVal val="#ppt_x"/>
                                          </p:val>
                                        </p:tav>
                                      </p:tavLst>
                                    </p:anim>
                                    <p:anim calcmode="lin" valueType="num">
                                      <p:cBhvr additive="base">
                                        <p:cTn id="44" dur="1000" fill="hold"/>
                                        <p:tgtEl>
                                          <p:spTgt spid="29"/>
                                        </p:tgtEl>
                                        <p:attrNameLst>
                                          <p:attrName>ppt_y</p:attrName>
                                        </p:attrNameLst>
                                      </p:cBhvr>
                                      <p:tavLst>
                                        <p:tav tm="0">
                                          <p:val>
                                            <p:strVal val="1+#ppt_h/2"/>
                                          </p:val>
                                        </p:tav>
                                        <p:tav tm="100000">
                                          <p:val>
                                            <p:strVal val="#ppt_y"/>
                                          </p:val>
                                        </p:tav>
                                      </p:tavLst>
                                    </p:anim>
                                  </p:childTnLst>
                                </p:cTn>
                              </p:par>
                              <p:par>
                                <p:cTn id="45" presetID="2" presetClass="entr" presetSubtype="4" decel="100000" fill="hold" grpId="0" nodeType="withEffect">
                                  <p:stCondLst>
                                    <p:cond delay="1700"/>
                                  </p:stCondLst>
                                  <p:childTnLst>
                                    <p:set>
                                      <p:cBhvr>
                                        <p:cTn id="46" dur="1" fill="hold">
                                          <p:stCondLst>
                                            <p:cond delay="0"/>
                                          </p:stCondLst>
                                        </p:cTn>
                                        <p:tgtEl>
                                          <p:spTgt spid="30"/>
                                        </p:tgtEl>
                                        <p:attrNameLst>
                                          <p:attrName>style.visibility</p:attrName>
                                        </p:attrNameLst>
                                      </p:cBhvr>
                                      <p:to>
                                        <p:strVal val="visible"/>
                                      </p:to>
                                    </p:set>
                                    <p:anim calcmode="lin" valueType="num">
                                      <p:cBhvr additive="base">
                                        <p:cTn id="47" dur="1000" fill="hold"/>
                                        <p:tgtEl>
                                          <p:spTgt spid="30"/>
                                        </p:tgtEl>
                                        <p:attrNameLst>
                                          <p:attrName>ppt_x</p:attrName>
                                        </p:attrNameLst>
                                      </p:cBhvr>
                                      <p:tavLst>
                                        <p:tav tm="0">
                                          <p:val>
                                            <p:strVal val="#ppt_x"/>
                                          </p:val>
                                        </p:tav>
                                        <p:tav tm="100000">
                                          <p:val>
                                            <p:strVal val="#ppt_x"/>
                                          </p:val>
                                        </p:tav>
                                      </p:tavLst>
                                    </p:anim>
                                    <p:anim calcmode="lin" valueType="num">
                                      <p:cBhvr additive="base">
                                        <p:cTn id="48" dur="1000" fill="hold"/>
                                        <p:tgtEl>
                                          <p:spTgt spid="3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5" grpId="0" animBg="1"/>
      <p:bldP spid="26" grpId="0" animBg="1"/>
      <p:bldP spid="27" grpId="0"/>
      <p:bldP spid="28" grpId="0"/>
      <p:bldP spid="29" grpId="0"/>
      <p:bldP spid="30" grpId="0"/>
    </p:bldLst>
  </p:timing>
</p:sld>
</file>

<file path=ppt/slides/slide25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EAFC2AC1-4F70-4EA3-98B5-1CD3C4D6C88B}"/>
              </a:ext>
            </a:extLst>
          </p:cNvPr>
          <p:cNvSpPr>
            <a:spLocks noGrp="1"/>
          </p:cNvSpPr>
          <p:nvPr>
            <p:ph type="pic" sz="quarter" idx="14"/>
          </p:nvPr>
        </p:nvSpPr>
        <p:spPr/>
      </p:sp>
      <p:sp>
        <p:nvSpPr>
          <p:cNvPr id="5" name="Picture Placeholder 4">
            <a:extLst>
              <a:ext uri="{FF2B5EF4-FFF2-40B4-BE49-F238E27FC236}">
                <a16:creationId xmlns:a16="http://schemas.microsoft.com/office/drawing/2014/main" id="{A81719FD-155E-469D-B8E1-BD06F5EF9B65}"/>
              </a:ext>
            </a:extLst>
          </p:cNvPr>
          <p:cNvSpPr>
            <a:spLocks noGrp="1"/>
          </p:cNvSpPr>
          <p:nvPr>
            <p:ph type="pic" sz="quarter" idx="13"/>
          </p:nvPr>
        </p:nvSpPr>
        <p:spPr/>
      </p:sp>
      <p:sp>
        <p:nvSpPr>
          <p:cNvPr id="8" name="Picture Placeholder 7">
            <a:extLst>
              <a:ext uri="{FF2B5EF4-FFF2-40B4-BE49-F238E27FC236}">
                <a16:creationId xmlns:a16="http://schemas.microsoft.com/office/drawing/2014/main" id="{1BE26D2E-C46B-42ED-996D-0FAA034DA2BF}"/>
              </a:ext>
            </a:extLst>
          </p:cNvPr>
          <p:cNvSpPr>
            <a:spLocks noGrp="1"/>
          </p:cNvSpPr>
          <p:nvPr>
            <p:ph type="pic" sz="quarter" idx="15"/>
          </p:nvPr>
        </p:nvSpPr>
        <p:spPr/>
      </p:sp>
      <p:sp>
        <p:nvSpPr>
          <p:cNvPr id="10" name="Picture Placeholder 9">
            <a:extLst>
              <a:ext uri="{FF2B5EF4-FFF2-40B4-BE49-F238E27FC236}">
                <a16:creationId xmlns:a16="http://schemas.microsoft.com/office/drawing/2014/main" id="{8AA0B955-E6A4-454E-892E-1D33718ED240}"/>
              </a:ext>
            </a:extLst>
          </p:cNvPr>
          <p:cNvSpPr>
            <a:spLocks noGrp="1"/>
          </p:cNvSpPr>
          <p:nvPr>
            <p:ph type="pic" sz="quarter" idx="12"/>
          </p:nvPr>
        </p:nvSpPr>
        <p:spPr/>
      </p:sp>
      <p:sp>
        <p:nvSpPr>
          <p:cNvPr id="79" name="Rectangle 78">
            <a:extLst>
              <a:ext uri="{FF2B5EF4-FFF2-40B4-BE49-F238E27FC236}">
                <a16:creationId xmlns:a16="http://schemas.microsoft.com/office/drawing/2014/main" id="{F4665168-350F-4910-AA49-9E530D7A350D}"/>
              </a:ext>
            </a:extLst>
          </p:cNvPr>
          <p:cNvSpPr/>
          <p:nvPr/>
        </p:nvSpPr>
        <p:spPr>
          <a:xfrm>
            <a:off x="2204607" y="2906234"/>
            <a:ext cx="20136985" cy="5386090"/>
          </a:xfrm>
          <a:prstGeom prst="rect">
            <a:avLst/>
          </a:prstGeom>
        </p:spPr>
        <p:txBody>
          <a:bodyPr wrap="square">
            <a:spAutoFit/>
          </a:bodyPr>
          <a:lstStyle/>
          <a:p>
            <a:pPr algn="ctr"/>
            <a:r>
              <a:rPr lang="en-US" sz="34400" b="1" kern="2100" spc="2000">
                <a:solidFill>
                  <a:schemeClr val="accent2">
                    <a:lumMod val="50000"/>
                    <a:alpha val="15000"/>
                  </a:schemeClr>
                </a:solidFill>
                <a:latin typeface="Century Gothic"/>
              </a:rPr>
              <a:t>About</a:t>
            </a:r>
            <a:endParaRPr lang="en-US" sz="34400" kern="2100" spc="2000">
              <a:solidFill>
                <a:schemeClr val="accent2">
                  <a:lumMod val="50000"/>
                  <a:alpha val="15000"/>
                </a:schemeClr>
              </a:solidFill>
            </a:endParaRPr>
          </a:p>
        </p:txBody>
      </p:sp>
      <p:sp>
        <p:nvSpPr>
          <p:cNvPr id="26" name="Rectangle: Single Corner Rounded 25">
            <a:extLst>
              <a:ext uri="{FF2B5EF4-FFF2-40B4-BE49-F238E27FC236}">
                <a16:creationId xmlns:a16="http://schemas.microsoft.com/office/drawing/2014/main" id="{4B205FF3-F6FE-4A0B-AB44-01A9ADA3D575}"/>
              </a:ext>
            </a:extLst>
          </p:cNvPr>
          <p:cNvSpPr/>
          <p:nvPr/>
        </p:nvSpPr>
        <p:spPr>
          <a:xfrm flipH="1" flipV="1">
            <a:off x="4176160" y="6911979"/>
            <a:ext cx="3938333" cy="4179264"/>
          </a:xfrm>
          <a:prstGeom prst="round1Rect">
            <a:avLst>
              <a:gd name="adj" fmla="val 4847"/>
            </a:avLst>
          </a:prstGeom>
          <a:solidFill>
            <a:schemeClr val="tx1"/>
          </a:solidFill>
          <a:ln>
            <a:noFill/>
          </a:ln>
          <a:effectLst>
            <a:outerShdw blurRad="812800" sx="102000" sy="102000" algn="ctr" rotWithShape="0">
              <a:schemeClr val="accent2">
                <a:lumMod val="75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srgbClr val="FFFFFF"/>
              </a:solidFill>
              <a:latin typeface="Century Gothic"/>
            </a:endParaRPr>
          </a:p>
        </p:txBody>
      </p:sp>
      <p:sp>
        <p:nvSpPr>
          <p:cNvPr id="46" name="TextBox 45">
            <a:extLst>
              <a:ext uri="{FF2B5EF4-FFF2-40B4-BE49-F238E27FC236}">
                <a16:creationId xmlns:a16="http://schemas.microsoft.com/office/drawing/2014/main" id="{E9F6252D-0A72-42F8-951D-6E7CCFE1C938}"/>
              </a:ext>
            </a:extLst>
          </p:cNvPr>
          <p:cNvSpPr txBox="1"/>
          <p:nvPr/>
        </p:nvSpPr>
        <p:spPr>
          <a:xfrm>
            <a:off x="6273954" y="7415806"/>
            <a:ext cx="1332417" cy="1323439"/>
          </a:xfrm>
          <a:prstGeom prst="rect">
            <a:avLst/>
          </a:prstGeom>
          <a:noFill/>
        </p:spPr>
        <p:txBody>
          <a:bodyPr wrap="none" rtlCol="0" anchor="ctr">
            <a:spAutoFit/>
          </a:bodyPr>
          <a:lstStyle/>
          <a:p>
            <a:pPr algn="ctr"/>
            <a:r>
              <a:rPr lang="en-US" sz="8000" b="1">
                <a:solidFill>
                  <a:srgbClr val="000000"/>
                </a:solidFill>
                <a:latin typeface="+mj-lt"/>
              </a:rPr>
              <a:t>01</a:t>
            </a:r>
          </a:p>
        </p:txBody>
      </p:sp>
      <p:sp>
        <p:nvSpPr>
          <p:cNvPr id="7" name="Rectangle 6">
            <a:extLst>
              <a:ext uri="{FF2B5EF4-FFF2-40B4-BE49-F238E27FC236}">
                <a16:creationId xmlns:a16="http://schemas.microsoft.com/office/drawing/2014/main" id="{06018240-DFFE-436F-A2FA-724BE445ACA7}"/>
              </a:ext>
            </a:extLst>
          </p:cNvPr>
          <p:cNvSpPr/>
          <p:nvPr/>
        </p:nvSpPr>
        <p:spPr>
          <a:xfrm>
            <a:off x="8222449" y="2624757"/>
            <a:ext cx="3926403" cy="4179264"/>
          </a:xfrm>
          <a:prstGeom prst="rect">
            <a:avLst/>
          </a:prstGeom>
          <a:gradFill>
            <a:gsLst>
              <a:gs pos="80000">
                <a:schemeClr val="bg2"/>
              </a:gs>
              <a:gs pos="0">
                <a:schemeClr val="tx2"/>
              </a:gs>
            </a:gsLst>
            <a:path path="circle">
              <a:fillToRect l="100000" t="100000"/>
            </a:path>
          </a:gradFill>
          <a:ln>
            <a:noFill/>
          </a:ln>
          <a:effectLst>
            <a:outerShdw blurRad="812800" sx="102000" sy="102000" algn="ctr" rotWithShape="0">
              <a:schemeClr val="bg2">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srgbClr val="FFFFFF"/>
              </a:solidFill>
              <a:latin typeface="Calibri"/>
            </a:endParaRPr>
          </a:p>
        </p:txBody>
      </p:sp>
      <p:sp>
        <p:nvSpPr>
          <p:cNvPr id="19" name="Rectangle 18">
            <a:extLst>
              <a:ext uri="{FF2B5EF4-FFF2-40B4-BE49-F238E27FC236}">
                <a16:creationId xmlns:a16="http://schemas.microsoft.com/office/drawing/2014/main" id="{F151CC3D-7380-4F08-BC9C-D33E1CCD888D}"/>
              </a:ext>
            </a:extLst>
          </p:cNvPr>
          <p:cNvSpPr/>
          <p:nvPr/>
        </p:nvSpPr>
        <p:spPr>
          <a:xfrm>
            <a:off x="12255780" y="6911979"/>
            <a:ext cx="3926403" cy="4179264"/>
          </a:xfrm>
          <a:prstGeom prst="rect">
            <a:avLst/>
          </a:prstGeom>
          <a:gradFill>
            <a:gsLst>
              <a:gs pos="100000">
                <a:schemeClr val="accent3"/>
              </a:gs>
              <a:gs pos="27000">
                <a:schemeClr val="accent4"/>
              </a:gs>
            </a:gsLst>
            <a:path path="circle">
              <a:fillToRect l="100000" t="100000"/>
            </a:path>
          </a:gradFill>
          <a:ln>
            <a:noFill/>
          </a:ln>
          <a:effectLst>
            <a:outerShdw blurRad="812800" sx="102000" sy="102000" algn="ctr" rotWithShape="0">
              <a:schemeClr val="accent3">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srgbClr val="FFFFFF"/>
              </a:solidFill>
              <a:latin typeface="Calibri"/>
            </a:endParaRPr>
          </a:p>
        </p:txBody>
      </p:sp>
      <p:sp>
        <p:nvSpPr>
          <p:cNvPr id="25" name="Rectangle: Single Corner Rounded 24">
            <a:extLst>
              <a:ext uri="{FF2B5EF4-FFF2-40B4-BE49-F238E27FC236}">
                <a16:creationId xmlns:a16="http://schemas.microsoft.com/office/drawing/2014/main" id="{D9C34415-CB42-430B-B7E3-5A56CC06C861}"/>
              </a:ext>
            </a:extLst>
          </p:cNvPr>
          <p:cNvSpPr/>
          <p:nvPr/>
        </p:nvSpPr>
        <p:spPr>
          <a:xfrm>
            <a:off x="16284612" y="2624757"/>
            <a:ext cx="3938333" cy="4179264"/>
          </a:xfrm>
          <a:prstGeom prst="round1Rect">
            <a:avLst>
              <a:gd name="adj" fmla="val 4847"/>
            </a:avLst>
          </a:prstGeom>
          <a:gradFill>
            <a:gsLst>
              <a:gs pos="0">
                <a:schemeClr val="accent5"/>
              </a:gs>
              <a:gs pos="79000">
                <a:schemeClr val="accent6"/>
              </a:gs>
            </a:gsLst>
            <a:path path="circle">
              <a:fillToRect l="100000" t="100000"/>
            </a:path>
          </a:gradFill>
          <a:ln>
            <a:noFill/>
          </a:ln>
          <a:effectLst>
            <a:outerShdw blurRad="812800" sx="102000" sy="102000" algn="ctr" rotWithShape="0">
              <a:schemeClr val="accent6">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a:solidFill>
                <a:srgbClr val="FFFFFF"/>
              </a:solidFill>
              <a:latin typeface="Calibri"/>
            </a:endParaRPr>
          </a:p>
        </p:txBody>
      </p:sp>
      <p:cxnSp>
        <p:nvCxnSpPr>
          <p:cNvPr id="44" name="Straight Connector 43">
            <a:extLst>
              <a:ext uri="{FF2B5EF4-FFF2-40B4-BE49-F238E27FC236}">
                <a16:creationId xmlns:a16="http://schemas.microsoft.com/office/drawing/2014/main" id="{F2FABF8E-8324-4275-8338-F97CCCD09CB4}"/>
              </a:ext>
            </a:extLst>
          </p:cNvPr>
          <p:cNvCxnSpPr>
            <a:cxnSpLocks/>
          </p:cNvCxnSpPr>
          <p:nvPr/>
        </p:nvCxnSpPr>
        <p:spPr>
          <a:xfrm>
            <a:off x="4994920" y="8681037"/>
            <a:ext cx="2387548" cy="0"/>
          </a:xfrm>
          <a:prstGeom prst="line">
            <a:avLst/>
          </a:prstGeom>
          <a:ln w="22225">
            <a:solidFill>
              <a:srgbClr val="000000"/>
            </a:solidFill>
          </a:ln>
          <a:effectLst>
            <a:outerShdw dist="12700" dir="5400000" algn="t" rotWithShape="0">
              <a:schemeClr val="tx1">
                <a:lumMod val="75000"/>
                <a:lumOff val="25000"/>
              </a:schemeClr>
            </a:outerShdw>
          </a:effectLst>
        </p:spPr>
        <p:style>
          <a:lnRef idx="1">
            <a:schemeClr val="accent1"/>
          </a:lnRef>
          <a:fillRef idx="0">
            <a:schemeClr val="accent1"/>
          </a:fillRef>
          <a:effectRef idx="0">
            <a:schemeClr val="accent1"/>
          </a:effectRef>
          <a:fontRef idx="minor">
            <a:schemeClr val="tx1"/>
          </a:fontRef>
        </p:style>
      </p:cxnSp>
      <p:sp>
        <p:nvSpPr>
          <p:cNvPr id="47" name="TextBox 46">
            <a:extLst>
              <a:ext uri="{FF2B5EF4-FFF2-40B4-BE49-F238E27FC236}">
                <a16:creationId xmlns:a16="http://schemas.microsoft.com/office/drawing/2014/main" id="{C68885FC-9112-4E97-9FED-AF755DE65929}"/>
              </a:ext>
            </a:extLst>
          </p:cNvPr>
          <p:cNvSpPr txBox="1"/>
          <p:nvPr/>
        </p:nvSpPr>
        <p:spPr>
          <a:xfrm>
            <a:off x="4888690" y="8790621"/>
            <a:ext cx="1994392" cy="830997"/>
          </a:xfrm>
          <a:prstGeom prst="rect">
            <a:avLst/>
          </a:prstGeom>
          <a:noFill/>
        </p:spPr>
        <p:txBody>
          <a:bodyPr wrap="none" rtlCol="0">
            <a:spAutoFit/>
          </a:bodyPr>
          <a:lstStyle/>
          <a:p>
            <a:r>
              <a:rPr lang="en-US" sz="2400">
                <a:solidFill>
                  <a:schemeClr val="bg1"/>
                </a:solidFill>
              </a:rPr>
              <a:t>Do something </a:t>
            </a:r>
          </a:p>
          <a:p>
            <a:r>
              <a:rPr lang="en-US" sz="2400">
                <a:solidFill>
                  <a:schemeClr val="bg1"/>
                </a:solidFill>
              </a:rPr>
              <a:t>tomorrow</a:t>
            </a:r>
          </a:p>
        </p:txBody>
      </p:sp>
      <p:sp>
        <p:nvSpPr>
          <p:cNvPr id="48" name="TextBox 47">
            <a:extLst>
              <a:ext uri="{FF2B5EF4-FFF2-40B4-BE49-F238E27FC236}">
                <a16:creationId xmlns:a16="http://schemas.microsoft.com/office/drawing/2014/main" id="{E2DD7CFA-8E54-4759-B943-D335935D4238}"/>
              </a:ext>
            </a:extLst>
          </p:cNvPr>
          <p:cNvSpPr txBox="1"/>
          <p:nvPr/>
        </p:nvSpPr>
        <p:spPr>
          <a:xfrm>
            <a:off x="4888690" y="8224456"/>
            <a:ext cx="995785" cy="338554"/>
          </a:xfrm>
          <a:prstGeom prst="rect">
            <a:avLst/>
          </a:prstGeom>
          <a:noFill/>
        </p:spPr>
        <p:txBody>
          <a:bodyPr wrap="none" rtlCol="0">
            <a:spAutoFit/>
          </a:bodyPr>
          <a:lstStyle/>
          <a:p>
            <a:r>
              <a:rPr lang="en-US" sz="1600">
                <a:solidFill>
                  <a:schemeClr val="bg1">
                    <a:alpha val="47000"/>
                  </a:schemeClr>
                </a:solidFill>
              </a:rPr>
              <a:t>11:20 AM</a:t>
            </a:r>
          </a:p>
        </p:txBody>
      </p:sp>
      <p:sp>
        <p:nvSpPr>
          <p:cNvPr id="49" name="TextBox 48">
            <a:extLst>
              <a:ext uri="{FF2B5EF4-FFF2-40B4-BE49-F238E27FC236}">
                <a16:creationId xmlns:a16="http://schemas.microsoft.com/office/drawing/2014/main" id="{E0E811B0-F4A8-484C-9405-F333BFFB7CAC}"/>
              </a:ext>
            </a:extLst>
          </p:cNvPr>
          <p:cNvSpPr txBox="1"/>
          <p:nvPr/>
        </p:nvSpPr>
        <p:spPr>
          <a:xfrm>
            <a:off x="4896995" y="9621618"/>
            <a:ext cx="2161989" cy="584775"/>
          </a:xfrm>
          <a:prstGeom prst="rect">
            <a:avLst/>
          </a:prstGeom>
          <a:noFill/>
        </p:spPr>
        <p:txBody>
          <a:bodyPr wrap="square" rtlCol="0">
            <a:spAutoFit/>
          </a:bodyPr>
          <a:lstStyle/>
          <a:p>
            <a:r>
              <a:rPr lang="en-US" sz="1600">
                <a:solidFill>
                  <a:schemeClr val="bg1">
                    <a:alpha val="47000"/>
                  </a:schemeClr>
                </a:solidFill>
              </a:rPr>
              <a:t>Nullam egestas at nunc sit amet mattis. </a:t>
            </a:r>
          </a:p>
        </p:txBody>
      </p:sp>
      <p:grpSp>
        <p:nvGrpSpPr>
          <p:cNvPr id="51" name="Group 50">
            <a:extLst>
              <a:ext uri="{FF2B5EF4-FFF2-40B4-BE49-F238E27FC236}">
                <a16:creationId xmlns:a16="http://schemas.microsoft.com/office/drawing/2014/main" id="{C6829C35-3C0C-4435-94C1-A1B652159B3B}"/>
              </a:ext>
            </a:extLst>
          </p:cNvPr>
          <p:cNvGrpSpPr/>
          <p:nvPr/>
        </p:nvGrpSpPr>
        <p:grpSpPr>
          <a:xfrm rot="16200000">
            <a:off x="4366514" y="7206112"/>
            <a:ext cx="279347" cy="217000"/>
            <a:chOff x="5260697" y="6060200"/>
            <a:chExt cx="279347" cy="217000"/>
          </a:xfrm>
        </p:grpSpPr>
        <p:sp>
          <p:nvSpPr>
            <p:cNvPr id="52" name="Graphic 7">
              <a:extLst>
                <a:ext uri="{FF2B5EF4-FFF2-40B4-BE49-F238E27FC236}">
                  <a16:creationId xmlns:a16="http://schemas.microsoft.com/office/drawing/2014/main" id="{F9515F47-0181-44B2-8C14-8B32B2380F13}"/>
                </a:ext>
              </a:extLst>
            </p:cNvPr>
            <p:cNvSpPr/>
            <p:nvPr/>
          </p:nvSpPr>
          <p:spPr>
            <a:xfrm>
              <a:off x="5437220" y="6060200"/>
              <a:ext cx="102824" cy="217000"/>
            </a:xfrm>
            <a:custGeom>
              <a:avLst/>
              <a:gdLst>
                <a:gd name="connsiteX0" fmla="*/ 0 w 266700"/>
                <a:gd name="connsiteY0" fmla="*/ 0 h 619125"/>
                <a:gd name="connsiteX1" fmla="*/ 273368 w 266700"/>
                <a:gd name="connsiteY1" fmla="*/ 309563 h 619125"/>
                <a:gd name="connsiteX2" fmla="*/ 0 w 266700"/>
                <a:gd name="connsiteY2" fmla="*/ 624840 h 619125"/>
              </a:gdLst>
              <a:ahLst/>
              <a:cxnLst>
                <a:cxn ang="0">
                  <a:pos x="connsiteX0" y="connsiteY0"/>
                </a:cxn>
                <a:cxn ang="0">
                  <a:pos x="connsiteX1" y="connsiteY1"/>
                </a:cxn>
                <a:cxn ang="0">
                  <a:pos x="connsiteX2" y="connsiteY2"/>
                </a:cxn>
              </a:cxnLst>
              <a:rect l="l" t="t" r="r" b="b"/>
              <a:pathLst>
                <a:path w="266700" h="619125">
                  <a:moveTo>
                    <a:pt x="0" y="0"/>
                  </a:moveTo>
                  <a:lnTo>
                    <a:pt x="273368" y="309563"/>
                  </a:lnTo>
                  <a:lnTo>
                    <a:pt x="0" y="624840"/>
                  </a:lnTo>
                </a:path>
              </a:pathLst>
            </a:custGeom>
            <a:noFill/>
            <a:ln w="19050" cap="flat">
              <a:solidFill>
                <a:schemeClr val="bg1">
                  <a:alpha val="47000"/>
                </a:schemeClr>
              </a:solidFill>
              <a:prstDash val="solid"/>
              <a:miter/>
            </a:ln>
          </p:spPr>
          <p:txBody>
            <a:bodyPr rtlCol="0" anchor="ctr"/>
            <a:lstStyle/>
            <a:p>
              <a:endParaRPr lang="en-US"/>
            </a:p>
          </p:txBody>
        </p:sp>
        <p:cxnSp>
          <p:nvCxnSpPr>
            <p:cNvPr id="53" name="Straight Connector 52">
              <a:extLst>
                <a:ext uri="{FF2B5EF4-FFF2-40B4-BE49-F238E27FC236}">
                  <a16:creationId xmlns:a16="http://schemas.microsoft.com/office/drawing/2014/main" id="{D3155B5D-E308-46E9-AF7A-8058D7AE516A}"/>
                </a:ext>
              </a:extLst>
            </p:cNvPr>
            <p:cNvCxnSpPr>
              <a:cxnSpLocks/>
            </p:cNvCxnSpPr>
            <p:nvPr/>
          </p:nvCxnSpPr>
          <p:spPr>
            <a:xfrm>
              <a:off x="5260697" y="6168700"/>
              <a:ext cx="208029" cy="0"/>
            </a:xfrm>
            <a:prstGeom prst="line">
              <a:avLst/>
            </a:prstGeom>
            <a:ln w="19050">
              <a:solidFill>
                <a:schemeClr val="bg1">
                  <a:alpha val="47000"/>
                </a:schemeClr>
              </a:solidFill>
            </a:ln>
          </p:spPr>
          <p:style>
            <a:lnRef idx="1">
              <a:schemeClr val="accent1"/>
            </a:lnRef>
            <a:fillRef idx="0">
              <a:schemeClr val="accent1"/>
            </a:fillRef>
            <a:effectRef idx="0">
              <a:schemeClr val="accent1"/>
            </a:effectRef>
            <a:fontRef idx="minor">
              <a:schemeClr val="tx1"/>
            </a:fontRef>
          </p:style>
        </p:cxnSp>
      </p:grpSp>
      <p:cxnSp>
        <p:nvCxnSpPr>
          <p:cNvPr id="55" name="Straight Connector 54">
            <a:extLst>
              <a:ext uri="{FF2B5EF4-FFF2-40B4-BE49-F238E27FC236}">
                <a16:creationId xmlns:a16="http://schemas.microsoft.com/office/drawing/2014/main" id="{A2A3836B-A74E-43C2-9636-EFE412B1482F}"/>
              </a:ext>
            </a:extLst>
          </p:cNvPr>
          <p:cNvCxnSpPr>
            <a:cxnSpLocks/>
          </p:cNvCxnSpPr>
          <p:nvPr/>
        </p:nvCxnSpPr>
        <p:spPr>
          <a:xfrm>
            <a:off x="8738874" y="4326123"/>
            <a:ext cx="2387548" cy="0"/>
          </a:xfrm>
          <a:prstGeom prst="line">
            <a:avLst/>
          </a:prstGeom>
          <a:ln w="22225">
            <a:solidFill>
              <a:schemeClr val="bg2">
                <a:lumMod val="50000"/>
              </a:schemeClr>
            </a:solidFill>
          </a:ln>
          <a:effectLst>
            <a:outerShdw dist="12700" dir="5400000" algn="t" rotWithShape="0">
              <a:schemeClr val="bg2">
                <a:lumMod val="40000"/>
                <a:lumOff val="60000"/>
              </a:schemeClr>
            </a:outerShdw>
          </a:effectLst>
        </p:spPr>
        <p:style>
          <a:lnRef idx="1">
            <a:schemeClr val="accent1"/>
          </a:lnRef>
          <a:fillRef idx="0">
            <a:schemeClr val="accent1"/>
          </a:fillRef>
          <a:effectRef idx="0">
            <a:schemeClr val="accent1"/>
          </a:effectRef>
          <a:fontRef idx="minor">
            <a:schemeClr val="tx1"/>
          </a:fontRef>
        </p:style>
      </p:cxnSp>
      <p:sp>
        <p:nvSpPr>
          <p:cNvPr id="56" name="TextBox 55">
            <a:extLst>
              <a:ext uri="{FF2B5EF4-FFF2-40B4-BE49-F238E27FC236}">
                <a16:creationId xmlns:a16="http://schemas.microsoft.com/office/drawing/2014/main" id="{962F96A6-0D13-499E-9EA8-CB2E8B57DE9A}"/>
              </a:ext>
            </a:extLst>
          </p:cNvPr>
          <p:cNvSpPr txBox="1"/>
          <p:nvPr/>
        </p:nvSpPr>
        <p:spPr>
          <a:xfrm>
            <a:off x="10500223" y="5194853"/>
            <a:ext cx="1563248" cy="1569660"/>
          </a:xfrm>
          <a:prstGeom prst="rect">
            <a:avLst/>
          </a:prstGeom>
          <a:noFill/>
        </p:spPr>
        <p:txBody>
          <a:bodyPr wrap="none" rtlCol="0" anchor="b">
            <a:spAutoFit/>
          </a:bodyPr>
          <a:lstStyle/>
          <a:p>
            <a:pPr algn="r"/>
            <a:r>
              <a:rPr lang="en-US" sz="9600" b="1">
                <a:solidFill>
                  <a:schemeClr val="bg2">
                    <a:lumMod val="50000"/>
                  </a:schemeClr>
                </a:solidFill>
                <a:latin typeface="+mj-lt"/>
              </a:rPr>
              <a:t>02</a:t>
            </a:r>
          </a:p>
        </p:txBody>
      </p:sp>
      <p:sp>
        <p:nvSpPr>
          <p:cNvPr id="57" name="TextBox 56">
            <a:extLst>
              <a:ext uri="{FF2B5EF4-FFF2-40B4-BE49-F238E27FC236}">
                <a16:creationId xmlns:a16="http://schemas.microsoft.com/office/drawing/2014/main" id="{6D23F27C-C4B0-4314-9CC1-A4ABEE1AB7A1}"/>
              </a:ext>
            </a:extLst>
          </p:cNvPr>
          <p:cNvSpPr txBox="1"/>
          <p:nvPr/>
        </p:nvSpPr>
        <p:spPr>
          <a:xfrm>
            <a:off x="8632644" y="3347155"/>
            <a:ext cx="1994392" cy="830997"/>
          </a:xfrm>
          <a:prstGeom prst="rect">
            <a:avLst/>
          </a:prstGeom>
          <a:noFill/>
        </p:spPr>
        <p:txBody>
          <a:bodyPr wrap="none" rtlCol="0">
            <a:spAutoFit/>
          </a:bodyPr>
          <a:lstStyle/>
          <a:p>
            <a:r>
              <a:rPr lang="en-US" sz="2400">
                <a:solidFill>
                  <a:schemeClr val="bg1"/>
                </a:solidFill>
              </a:rPr>
              <a:t>Do something </a:t>
            </a:r>
          </a:p>
          <a:p>
            <a:r>
              <a:rPr lang="en-US" sz="2400">
                <a:solidFill>
                  <a:schemeClr val="bg1"/>
                </a:solidFill>
              </a:rPr>
              <a:t>tomorrow</a:t>
            </a:r>
          </a:p>
        </p:txBody>
      </p:sp>
      <p:sp>
        <p:nvSpPr>
          <p:cNvPr id="58" name="TextBox 57">
            <a:extLst>
              <a:ext uri="{FF2B5EF4-FFF2-40B4-BE49-F238E27FC236}">
                <a16:creationId xmlns:a16="http://schemas.microsoft.com/office/drawing/2014/main" id="{71D809E2-D2AB-45BF-B7D8-4E81FFC14332}"/>
              </a:ext>
            </a:extLst>
          </p:cNvPr>
          <p:cNvSpPr txBox="1"/>
          <p:nvPr/>
        </p:nvSpPr>
        <p:spPr>
          <a:xfrm>
            <a:off x="8632644" y="3004246"/>
            <a:ext cx="995785" cy="338554"/>
          </a:xfrm>
          <a:prstGeom prst="rect">
            <a:avLst/>
          </a:prstGeom>
          <a:noFill/>
        </p:spPr>
        <p:txBody>
          <a:bodyPr wrap="none" rtlCol="0">
            <a:spAutoFit/>
          </a:bodyPr>
          <a:lstStyle/>
          <a:p>
            <a:r>
              <a:rPr lang="en-US" sz="1600">
                <a:solidFill>
                  <a:schemeClr val="bg1">
                    <a:alpha val="47000"/>
                  </a:schemeClr>
                </a:solidFill>
              </a:rPr>
              <a:t>11:20 AM</a:t>
            </a:r>
          </a:p>
        </p:txBody>
      </p:sp>
      <p:sp>
        <p:nvSpPr>
          <p:cNvPr id="59" name="TextBox 58">
            <a:extLst>
              <a:ext uri="{FF2B5EF4-FFF2-40B4-BE49-F238E27FC236}">
                <a16:creationId xmlns:a16="http://schemas.microsoft.com/office/drawing/2014/main" id="{FF8E128C-8DA3-4E17-ABD3-4C4D195D29B2}"/>
              </a:ext>
            </a:extLst>
          </p:cNvPr>
          <p:cNvSpPr txBox="1"/>
          <p:nvPr/>
        </p:nvSpPr>
        <p:spPr>
          <a:xfrm>
            <a:off x="8632644" y="4503352"/>
            <a:ext cx="2161989" cy="584775"/>
          </a:xfrm>
          <a:prstGeom prst="rect">
            <a:avLst/>
          </a:prstGeom>
          <a:noFill/>
        </p:spPr>
        <p:txBody>
          <a:bodyPr wrap="square" rtlCol="0">
            <a:spAutoFit/>
          </a:bodyPr>
          <a:lstStyle/>
          <a:p>
            <a:r>
              <a:rPr lang="en-US" sz="1600">
                <a:solidFill>
                  <a:schemeClr val="bg1">
                    <a:alpha val="47000"/>
                  </a:schemeClr>
                </a:solidFill>
              </a:rPr>
              <a:t>Nullam egestas at nunc sit amet mattis. </a:t>
            </a:r>
          </a:p>
        </p:txBody>
      </p:sp>
      <p:grpSp>
        <p:nvGrpSpPr>
          <p:cNvPr id="60" name="Group 59">
            <a:extLst>
              <a:ext uri="{FF2B5EF4-FFF2-40B4-BE49-F238E27FC236}">
                <a16:creationId xmlns:a16="http://schemas.microsoft.com/office/drawing/2014/main" id="{4179E932-94BD-4C1D-813C-7F0E12D01932}"/>
              </a:ext>
            </a:extLst>
          </p:cNvPr>
          <p:cNvGrpSpPr/>
          <p:nvPr/>
        </p:nvGrpSpPr>
        <p:grpSpPr>
          <a:xfrm rot="5400000" flipV="1">
            <a:off x="10595863" y="3498619"/>
            <a:ext cx="279347" cy="217000"/>
            <a:chOff x="5260697" y="6060200"/>
            <a:chExt cx="279347" cy="217000"/>
          </a:xfrm>
        </p:grpSpPr>
        <p:sp>
          <p:nvSpPr>
            <p:cNvPr id="61" name="Graphic 7">
              <a:extLst>
                <a:ext uri="{FF2B5EF4-FFF2-40B4-BE49-F238E27FC236}">
                  <a16:creationId xmlns:a16="http://schemas.microsoft.com/office/drawing/2014/main" id="{C8E686AC-5AFC-4BB7-9958-22861D48DC86}"/>
                </a:ext>
              </a:extLst>
            </p:cNvPr>
            <p:cNvSpPr/>
            <p:nvPr/>
          </p:nvSpPr>
          <p:spPr>
            <a:xfrm>
              <a:off x="5437220" y="6060200"/>
              <a:ext cx="102824" cy="217000"/>
            </a:xfrm>
            <a:custGeom>
              <a:avLst/>
              <a:gdLst>
                <a:gd name="connsiteX0" fmla="*/ 0 w 266700"/>
                <a:gd name="connsiteY0" fmla="*/ 0 h 619125"/>
                <a:gd name="connsiteX1" fmla="*/ 273368 w 266700"/>
                <a:gd name="connsiteY1" fmla="*/ 309563 h 619125"/>
                <a:gd name="connsiteX2" fmla="*/ 0 w 266700"/>
                <a:gd name="connsiteY2" fmla="*/ 624840 h 619125"/>
              </a:gdLst>
              <a:ahLst/>
              <a:cxnLst>
                <a:cxn ang="0">
                  <a:pos x="connsiteX0" y="connsiteY0"/>
                </a:cxn>
                <a:cxn ang="0">
                  <a:pos x="connsiteX1" y="connsiteY1"/>
                </a:cxn>
                <a:cxn ang="0">
                  <a:pos x="connsiteX2" y="connsiteY2"/>
                </a:cxn>
              </a:cxnLst>
              <a:rect l="l" t="t" r="r" b="b"/>
              <a:pathLst>
                <a:path w="266700" h="619125">
                  <a:moveTo>
                    <a:pt x="0" y="0"/>
                  </a:moveTo>
                  <a:lnTo>
                    <a:pt x="273368" y="309563"/>
                  </a:lnTo>
                  <a:lnTo>
                    <a:pt x="0" y="624840"/>
                  </a:lnTo>
                </a:path>
              </a:pathLst>
            </a:custGeom>
            <a:noFill/>
            <a:ln w="19050" cap="flat">
              <a:solidFill>
                <a:schemeClr val="bg1">
                  <a:alpha val="47000"/>
                </a:schemeClr>
              </a:solidFill>
              <a:prstDash val="solid"/>
              <a:miter/>
            </a:ln>
          </p:spPr>
          <p:txBody>
            <a:bodyPr rtlCol="0" anchor="ctr"/>
            <a:lstStyle/>
            <a:p>
              <a:endParaRPr lang="en-US"/>
            </a:p>
          </p:txBody>
        </p:sp>
        <p:cxnSp>
          <p:nvCxnSpPr>
            <p:cNvPr id="62" name="Straight Connector 61">
              <a:extLst>
                <a:ext uri="{FF2B5EF4-FFF2-40B4-BE49-F238E27FC236}">
                  <a16:creationId xmlns:a16="http://schemas.microsoft.com/office/drawing/2014/main" id="{0E3AD0B4-528B-44E5-8EEB-3F2093A11A03}"/>
                </a:ext>
              </a:extLst>
            </p:cNvPr>
            <p:cNvCxnSpPr>
              <a:cxnSpLocks/>
            </p:cNvCxnSpPr>
            <p:nvPr/>
          </p:nvCxnSpPr>
          <p:spPr>
            <a:xfrm>
              <a:off x="5260697" y="6168700"/>
              <a:ext cx="208029" cy="0"/>
            </a:xfrm>
            <a:prstGeom prst="line">
              <a:avLst/>
            </a:prstGeom>
            <a:ln w="19050">
              <a:solidFill>
                <a:schemeClr val="bg1">
                  <a:alpha val="47000"/>
                </a:schemeClr>
              </a:solidFill>
            </a:ln>
          </p:spPr>
          <p:style>
            <a:lnRef idx="1">
              <a:schemeClr val="accent1"/>
            </a:lnRef>
            <a:fillRef idx="0">
              <a:schemeClr val="accent1"/>
            </a:fillRef>
            <a:effectRef idx="0">
              <a:schemeClr val="accent1"/>
            </a:effectRef>
            <a:fontRef idx="minor">
              <a:schemeClr val="tx1"/>
            </a:fontRef>
          </p:style>
        </p:cxnSp>
      </p:grpSp>
      <p:cxnSp>
        <p:nvCxnSpPr>
          <p:cNvPr id="63" name="Straight Connector 62">
            <a:extLst>
              <a:ext uri="{FF2B5EF4-FFF2-40B4-BE49-F238E27FC236}">
                <a16:creationId xmlns:a16="http://schemas.microsoft.com/office/drawing/2014/main" id="{6D57A3A4-F318-4FBB-912D-0C2E7A6992F4}"/>
              </a:ext>
            </a:extLst>
          </p:cNvPr>
          <p:cNvCxnSpPr>
            <a:cxnSpLocks/>
          </p:cNvCxnSpPr>
          <p:nvPr/>
        </p:nvCxnSpPr>
        <p:spPr>
          <a:xfrm>
            <a:off x="12886331" y="8790621"/>
            <a:ext cx="2387548" cy="0"/>
          </a:xfrm>
          <a:prstGeom prst="line">
            <a:avLst/>
          </a:prstGeom>
          <a:ln w="22225">
            <a:solidFill>
              <a:schemeClr val="accent3">
                <a:lumMod val="75000"/>
              </a:schemeClr>
            </a:solidFill>
          </a:ln>
          <a:effectLst>
            <a:outerShdw dist="12700" dir="5400000" algn="t" rotWithShape="0">
              <a:schemeClr val="accent3">
                <a:lumMod val="60000"/>
                <a:lumOff val="40000"/>
              </a:schemeClr>
            </a:outerShdw>
          </a:effectLst>
        </p:spPr>
        <p:style>
          <a:lnRef idx="1">
            <a:schemeClr val="accent1"/>
          </a:lnRef>
          <a:fillRef idx="0">
            <a:schemeClr val="accent1"/>
          </a:fillRef>
          <a:effectRef idx="0">
            <a:schemeClr val="accent1"/>
          </a:effectRef>
          <a:fontRef idx="minor">
            <a:schemeClr val="tx1"/>
          </a:fontRef>
        </p:style>
      </p:cxnSp>
      <p:sp>
        <p:nvSpPr>
          <p:cNvPr id="64" name="TextBox 63">
            <a:extLst>
              <a:ext uri="{FF2B5EF4-FFF2-40B4-BE49-F238E27FC236}">
                <a16:creationId xmlns:a16="http://schemas.microsoft.com/office/drawing/2014/main" id="{BAEE79C4-660F-4C5D-9D63-B67525B0C0CE}"/>
              </a:ext>
            </a:extLst>
          </p:cNvPr>
          <p:cNvSpPr txBox="1"/>
          <p:nvPr/>
        </p:nvSpPr>
        <p:spPr>
          <a:xfrm>
            <a:off x="12470598" y="6941484"/>
            <a:ext cx="1835759" cy="1862048"/>
          </a:xfrm>
          <a:prstGeom prst="rect">
            <a:avLst/>
          </a:prstGeom>
          <a:noFill/>
        </p:spPr>
        <p:txBody>
          <a:bodyPr wrap="none" rtlCol="0" anchor="ctr">
            <a:spAutoFit/>
          </a:bodyPr>
          <a:lstStyle/>
          <a:p>
            <a:pPr algn="ctr"/>
            <a:r>
              <a:rPr lang="en-US" sz="11500" b="1">
                <a:solidFill>
                  <a:schemeClr val="accent3">
                    <a:lumMod val="50000"/>
                  </a:schemeClr>
                </a:solidFill>
                <a:latin typeface="+mj-lt"/>
              </a:rPr>
              <a:t>03</a:t>
            </a:r>
          </a:p>
        </p:txBody>
      </p:sp>
      <p:sp>
        <p:nvSpPr>
          <p:cNvPr id="65" name="TextBox 64">
            <a:extLst>
              <a:ext uri="{FF2B5EF4-FFF2-40B4-BE49-F238E27FC236}">
                <a16:creationId xmlns:a16="http://schemas.microsoft.com/office/drawing/2014/main" id="{25763CE2-CB29-42BB-B8DF-68435A512590}"/>
              </a:ext>
            </a:extLst>
          </p:cNvPr>
          <p:cNvSpPr txBox="1"/>
          <p:nvPr/>
        </p:nvSpPr>
        <p:spPr>
          <a:xfrm>
            <a:off x="12780101" y="9310840"/>
            <a:ext cx="1994392" cy="830997"/>
          </a:xfrm>
          <a:prstGeom prst="rect">
            <a:avLst/>
          </a:prstGeom>
          <a:noFill/>
        </p:spPr>
        <p:txBody>
          <a:bodyPr wrap="none" rtlCol="0">
            <a:spAutoFit/>
          </a:bodyPr>
          <a:lstStyle/>
          <a:p>
            <a:r>
              <a:rPr lang="en-US" sz="2400">
                <a:solidFill>
                  <a:schemeClr val="bg1"/>
                </a:solidFill>
              </a:rPr>
              <a:t>Do something </a:t>
            </a:r>
          </a:p>
          <a:p>
            <a:r>
              <a:rPr lang="en-US" sz="2400">
                <a:solidFill>
                  <a:schemeClr val="bg1"/>
                </a:solidFill>
              </a:rPr>
              <a:t>tomorrow</a:t>
            </a:r>
          </a:p>
        </p:txBody>
      </p:sp>
      <p:sp>
        <p:nvSpPr>
          <p:cNvPr id="66" name="TextBox 65">
            <a:extLst>
              <a:ext uri="{FF2B5EF4-FFF2-40B4-BE49-F238E27FC236}">
                <a16:creationId xmlns:a16="http://schemas.microsoft.com/office/drawing/2014/main" id="{5C1DC63D-CB25-4079-B208-D8320B45FA1C}"/>
              </a:ext>
            </a:extLst>
          </p:cNvPr>
          <p:cNvSpPr txBox="1"/>
          <p:nvPr/>
        </p:nvSpPr>
        <p:spPr>
          <a:xfrm>
            <a:off x="12780101" y="8967931"/>
            <a:ext cx="995785" cy="338554"/>
          </a:xfrm>
          <a:prstGeom prst="rect">
            <a:avLst/>
          </a:prstGeom>
          <a:noFill/>
        </p:spPr>
        <p:txBody>
          <a:bodyPr wrap="none" rtlCol="0">
            <a:spAutoFit/>
          </a:bodyPr>
          <a:lstStyle/>
          <a:p>
            <a:r>
              <a:rPr lang="en-US" sz="1600">
                <a:solidFill>
                  <a:schemeClr val="bg1">
                    <a:alpha val="47000"/>
                  </a:schemeClr>
                </a:solidFill>
              </a:rPr>
              <a:t>11:20 AM</a:t>
            </a:r>
          </a:p>
        </p:txBody>
      </p:sp>
      <p:sp>
        <p:nvSpPr>
          <p:cNvPr id="67" name="TextBox 66">
            <a:extLst>
              <a:ext uri="{FF2B5EF4-FFF2-40B4-BE49-F238E27FC236}">
                <a16:creationId xmlns:a16="http://schemas.microsoft.com/office/drawing/2014/main" id="{B368A286-D2AD-4BC7-89AC-032413F8CAE3}"/>
              </a:ext>
            </a:extLst>
          </p:cNvPr>
          <p:cNvSpPr txBox="1"/>
          <p:nvPr/>
        </p:nvSpPr>
        <p:spPr>
          <a:xfrm>
            <a:off x="12788406" y="10141837"/>
            <a:ext cx="2161989" cy="584775"/>
          </a:xfrm>
          <a:prstGeom prst="rect">
            <a:avLst/>
          </a:prstGeom>
          <a:noFill/>
        </p:spPr>
        <p:txBody>
          <a:bodyPr wrap="square" rtlCol="0">
            <a:spAutoFit/>
          </a:bodyPr>
          <a:lstStyle/>
          <a:p>
            <a:r>
              <a:rPr lang="en-US" sz="1600">
                <a:solidFill>
                  <a:schemeClr val="bg1">
                    <a:alpha val="47000"/>
                  </a:schemeClr>
                </a:solidFill>
              </a:rPr>
              <a:t>Nullam egestas at nunc sit amet mattis. </a:t>
            </a:r>
          </a:p>
        </p:txBody>
      </p:sp>
      <p:grpSp>
        <p:nvGrpSpPr>
          <p:cNvPr id="68" name="Group 67">
            <a:extLst>
              <a:ext uri="{FF2B5EF4-FFF2-40B4-BE49-F238E27FC236}">
                <a16:creationId xmlns:a16="http://schemas.microsoft.com/office/drawing/2014/main" id="{5CB5E036-D280-4E0F-BF4B-5826103510E7}"/>
              </a:ext>
            </a:extLst>
          </p:cNvPr>
          <p:cNvGrpSpPr/>
          <p:nvPr/>
        </p:nvGrpSpPr>
        <p:grpSpPr>
          <a:xfrm rot="5400000" flipV="1">
            <a:off x="14743320" y="7768541"/>
            <a:ext cx="279347" cy="217000"/>
            <a:chOff x="5260697" y="6060200"/>
            <a:chExt cx="279347" cy="217000"/>
          </a:xfrm>
        </p:grpSpPr>
        <p:sp>
          <p:nvSpPr>
            <p:cNvPr id="69" name="Graphic 7">
              <a:extLst>
                <a:ext uri="{FF2B5EF4-FFF2-40B4-BE49-F238E27FC236}">
                  <a16:creationId xmlns:a16="http://schemas.microsoft.com/office/drawing/2014/main" id="{5348B250-37EF-433D-8BDA-A6EA67B1F318}"/>
                </a:ext>
              </a:extLst>
            </p:cNvPr>
            <p:cNvSpPr/>
            <p:nvPr/>
          </p:nvSpPr>
          <p:spPr>
            <a:xfrm>
              <a:off x="5437220" y="6060200"/>
              <a:ext cx="102824" cy="217000"/>
            </a:xfrm>
            <a:custGeom>
              <a:avLst/>
              <a:gdLst>
                <a:gd name="connsiteX0" fmla="*/ 0 w 266700"/>
                <a:gd name="connsiteY0" fmla="*/ 0 h 619125"/>
                <a:gd name="connsiteX1" fmla="*/ 273368 w 266700"/>
                <a:gd name="connsiteY1" fmla="*/ 309563 h 619125"/>
                <a:gd name="connsiteX2" fmla="*/ 0 w 266700"/>
                <a:gd name="connsiteY2" fmla="*/ 624840 h 619125"/>
              </a:gdLst>
              <a:ahLst/>
              <a:cxnLst>
                <a:cxn ang="0">
                  <a:pos x="connsiteX0" y="connsiteY0"/>
                </a:cxn>
                <a:cxn ang="0">
                  <a:pos x="connsiteX1" y="connsiteY1"/>
                </a:cxn>
                <a:cxn ang="0">
                  <a:pos x="connsiteX2" y="connsiteY2"/>
                </a:cxn>
              </a:cxnLst>
              <a:rect l="l" t="t" r="r" b="b"/>
              <a:pathLst>
                <a:path w="266700" h="619125">
                  <a:moveTo>
                    <a:pt x="0" y="0"/>
                  </a:moveTo>
                  <a:lnTo>
                    <a:pt x="273368" y="309563"/>
                  </a:lnTo>
                  <a:lnTo>
                    <a:pt x="0" y="624840"/>
                  </a:lnTo>
                </a:path>
              </a:pathLst>
            </a:custGeom>
            <a:noFill/>
            <a:ln w="19050" cap="flat">
              <a:solidFill>
                <a:schemeClr val="bg1">
                  <a:alpha val="47000"/>
                </a:schemeClr>
              </a:solidFill>
              <a:prstDash val="solid"/>
              <a:miter/>
            </a:ln>
          </p:spPr>
          <p:txBody>
            <a:bodyPr rtlCol="0" anchor="ctr"/>
            <a:lstStyle/>
            <a:p>
              <a:endParaRPr lang="en-US"/>
            </a:p>
          </p:txBody>
        </p:sp>
        <p:cxnSp>
          <p:nvCxnSpPr>
            <p:cNvPr id="70" name="Straight Connector 69">
              <a:extLst>
                <a:ext uri="{FF2B5EF4-FFF2-40B4-BE49-F238E27FC236}">
                  <a16:creationId xmlns:a16="http://schemas.microsoft.com/office/drawing/2014/main" id="{E08DCBF4-398B-4ED5-AF90-E5F2F7FB3E11}"/>
                </a:ext>
              </a:extLst>
            </p:cNvPr>
            <p:cNvCxnSpPr>
              <a:cxnSpLocks/>
            </p:cNvCxnSpPr>
            <p:nvPr/>
          </p:nvCxnSpPr>
          <p:spPr>
            <a:xfrm>
              <a:off x="5260697" y="6168700"/>
              <a:ext cx="208029" cy="0"/>
            </a:xfrm>
            <a:prstGeom prst="line">
              <a:avLst/>
            </a:prstGeom>
            <a:ln w="19050">
              <a:solidFill>
                <a:schemeClr val="bg1">
                  <a:alpha val="47000"/>
                </a:schemeClr>
              </a:solidFill>
            </a:ln>
          </p:spPr>
          <p:style>
            <a:lnRef idx="1">
              <a:schemeClr val="accent1"/>
            </a:lnRef>
            <a:fillRef idx="0">
              <a:schemeClr val="accent1"/>
            </a:fillRef>
            <a:effectRef idx="0">
              <a:schemeClr val="accent1"/>
            </a:effectRef>
            <a:fontRef idx="minor">
              <a:schemeClr val="tx1"/>
            </a:fontRef>
          </p:style>
        </p:cxnSp>
      </p:grpSp>
      <p:cxnSp>
        <p:nvCxnSpPr>
          <p:cNvPr id="71" name="Straight Connector 70">
            <a:extLst>
              <a:ext uri="{FF2B5EF4-FFF2-40B4-BE49-F238E27FC236}">
                <a16:creationId xmlns:a16="http://schemas.microsoft.com/office/drawing/2014/main" id="{0C63E05D-58D2-482E-A515-93DC7140C9EC}"/>
              </a:ext>
            </a:extLst>
          </p:cNvPr>
          <p:cNvCxnSpPr>
            <a:cxnSpLocks/>
          </p:cNvCxnSpPr>
          <p:nvPr/>
        </p:nvCxnSpPr>
        <p:spPr>
          <a:xfrm>
            <a:off x="16960397" y="4650826"/>
            <a:ext cx="2387548" cy="0"/>
          </a:xfrm>
          <a:prstGeom prst="line">
            <a:avLst/>
          </a:prstGeom>
          <a:ln w="22225">
            <a:solidFill>
              <a:schemeClr val="accent6">
                <a:lumMod val="75000"/>
              </a:schemeClr>
            </a:solidFill>
          </a:ln>
          <a:effectLst>
            <a:outerShdw dist="12700" dir="5400000" algn="t" rotWithShape="0">
              <a:schemeClr val="accent6">
                <a:lumMod val="60000"/>
                <a:lumOff val="40000"/>
              </a:schemeClr>
            </a:outerShdw>
          </a:effectLst>
        </p:spPr>
        <p:style>
          <a:lnRef idx="1">
            <a:schemeClr val="accent1"/>
          </a:lnRef>
          <a:fillRef idx="0">
            <a:schemeClr val="accent1"/>
          </a:fillRef>
          <a:effectRef idx="0">
            <a:schemeClr val="accent1"/>
          </a:effectRef>
          <a:fontRef idx="minor">
            <a:schemeClr val="tx1"/>
          </a:fontRef>
        </p:style>
      </p:cxnSp>
      <p:sp>
        <p:nvSpPr>
          <p:cNvPr id="72" name="TextBox 71">
            <a:extLst>
              <a:ext uri="{FF2B5EF4-FFF2-40B4-BE49-F238E27FC236}">
                <a16:creationId xmlns:a16="http://schemas.microsoft.com/office/drawing/2014/main" id="{FE48497E-7439-481F-A374-909662ED49E1}"/>
              </a:ext>
            </a:extLst>
          </p:cNvPr>
          <p:cNvSpPr txBox="1"/>
          <p:nvPr/>
        </p:nvSpPr>
        <p:spPr>
          <a:xfrm>
            <a:off x="16511918" y="4946328"/>
            <a:ext cx="1835759" cy="1862048"/>
          </a:xfrm>
          <a:prstGeom prst="rect">
            <a:avLst/>
          </a:prstGeom>
          <a:noFill/>
        </p:spPr>
        <p:txBody>
          <a:bodyPr wrap="none" rtlCol="0" anchor="ctr">
            <a:spAutoFit/>
          </a:bodyPr>
          <a:lstStyle/>
          <a:p>
            <a:pPr algn="ctr"/>
            <a:r>
              <a:rPr lang="en-US" sz="11500" b="1">
                <a:solidFill>
                  <a:schemeClr val="accent6">
                    <a:lumMod val="75000"/>
                  </a:schemeClr>
                </a:solidFill>
                <a:latin typeface="+mj-lt"/>
              </a:rPr>
              <a:t>04</a:t>
            </a:r>
          </a:p>
        </p:txBody>
      </p:sp>
      <p:sp>
        <p:nvSpPr>
          <p:cNvPr id="73" name="TextBox 72">
            <a:extLst>
              <a:ext uri="{FF2B5EF4-FFF2-40B4-BE49-F238E27FC236}">
                <a16:creationId xmlns:a16="http://schemas.microsoft.com/office/drawing/2014/main" id="{031CD022-AA57-4EB3-B0BE-6B79A2C5F7EF}"/>
              </a:ext>
            </a:extLst>
          </p:cNvPr>
          <p:cNvSpPr txBox="1"/>
          <p:nvPr/>
        </p:nvSpPr>
        <p:spPr>
          <a:xfrm>
            <a:off x="16854167" y="3129368"/>
            <a:ext cx="1994392" cy="830997"/>
          </a:xfrm>
          <a:prstGeom prst="rect">
            <a:avLst/>
          </a:prstGeom>
          <a:noFill/>
        </p:spPr>
        <p:txBody>
          <a:bodyPr wrap="none" rtlCol="0">
            <a:spAutoFit/>
          </a:bodyPr>
          <a:lstStyle/>
          <a:p>
            <a:r>
              <a:rPr lang="en-US" sz="2400">
                <a:solidFill>
                  <a:schemeClr val="bg1"/>
                </a:solidFill>
              </a:rPr>
              <a:t>Do something </a:t>
            </a:r>
          </a:p>
          <a:p>
            <a:r>
              <a:rPr lang="en-US" sz="2400">
                <a:solidFill>
                  <a:schemeClr val="bg1"/>
                </a:solidFill>
              </a:rPr>
              <a:t>tomorrow</a:t>
            </a:r>
          </a:p>
        </p:txBody>
      </p:sp>
      <p:sp>
        <p:nvSpPr>
          <p:cNvPr id="74" name="TextBox 73">
            <a:extLst>
              <a:ext uri="{FF2B5EF4-FFF2-40B4-BE49-F238E27FC236}">
                <a16:creationId xmlns:a16="http://schemas.microsoft.com/office/drawing/2014/main" id="{5B492E21-5E45-4EFE-B385-C143CD8837DB}"/>
              </a:ext>
            </a:extLst>
          </p:cNvPr>
          <p:cNvSpPr txBox="1"/>
          <p:nvPr/>
        </p:nvSpPr>
        <p:spPr>
          <a:xfrm>
            <a:off x="16854167" y="4828136"/>
            <a:ext cx="995785" cy="338554"/>
          </a:xfrm>
          <a:prstGeom prst="rect">
            <a:avLst/>
          </a:prstGeom>
          <a:noFill/>
        </p:spPr>
        <p:txBody>
          <a:bodyPr wrap="none" rtlCol="0">
            <a:spAutoFit/>
          </a:bodyPr>
          <a:lstStyle/>
          <a:p>
            <a:r>
              <a:rPr lang="en-US" sz="1600">
                <a:solidFill>
                  <a:schemeClr val="bg1">
                    <a:alpha val="47000"/>
                  </a:schemeClr>
                </a:solidFill>
              </a:rPr>
              <a:t>11:20 AM</a:t>
            </a:r>
          </a:p>
        </p:txBody>
      </p:sp>
      <p:sp>
        <p:nvSpPr>
          <p:cNvPr id="75" name="TextBox 74">
            <a:extLst>
              <a:ext uri="{FF2B5EF4-FFF2-40B4-BE49-F238E27FC236}">
                <a16:creationId xmlns:a16="http://schemas.microsoft.com/office/drawing/2014/main" id="{4DAC936D-6C88-4DEC-9E24-D23F03C33CB8}"/>
              </a:ext>
            </a:extLst>
          </p:cNvPr>
          <p:cNvSpPr txBox="1"/>
          <p:nvPr/>
        </p:nvSpPr>
        <p:spPr>
          <a:xfrm>
            <a:off x="16862472" y="3960365"/>
            <a:ext cx="2161989" cy="584775"/>
          </a:xfrm>
          <a:prstGeom prst="rect">
            <a:avLst/>
          </a:prstGeom>
          <a:noFill/>
        </p:spPr>
        <p:txBody>
          <a:bodyPr wrap="square" rtlCol="0">
            <a:spAutoFit/>
          </a:bodyPr>
          <a:lstStyle/>
          <a:p>
            <a:r>
              <a:rPr lang="en-US" sz="1600">
                <a:solidFill>
                  <a:schemeClr val="bg1">
                    <a:alpha val="47000"/>
                  </a:schemeClr>
                </a:solidFill>
              </a:rPr>
              <a:t>Nullam egestas at nunc sit amet mattis. </a:t>
            </a:r>
          </a:p>
        </p:txBody>
      </p:sp>
      <p:grpSp>
        <p:nvGrpSpPr>
          <p:cNvPr id="76" name="Group 75">
            <a:extLst>
              <a:ext uri="{FF2B5EF4-FFF2-40B4-BE49-F238E27FC236}">
                <a16:creationId xmlns:a16="http://schemas.microsoft.com/office/drawing/2014/main" id="{55206F92-49CA-4FFC-938E-DC475970BE78}"/>
              </a:ext>
            </a:extLst>
          </p:cNvPr>
          <p:cNvGrpSpPr/>
          <p:nvPr/>
        </p:nvGrpSpPr>
        <p:grpSpPr>
          <a:xfrm rot="5400000" flipV="1">
            <a:off x="19584741" y="6163257"/>
            <a:ext cx="279347" cy="217000"/>
            <a:chOff x="5260697" y="6060200"/>
            <a:chExt cx="279347" cy="217000"/>
          </a:xfrm>
        </p:grpSpPr>
        <p:sp>
          <p:nvSpPr>
            <p:cNvPr id="77" name="Graphic 7">
              <a:extLst>
                <a:ext uri="{FF2B5EF4-FFF2-40B4-BE49-F238E27FC236}">
                  <a16:creationId xmlns:a16="http://schemas.microsoft.com/office/drawing/2014/main" id="{97E5A13D-9259-42F4-84E7-CB47891E579A}"/>
                </a:ext>
              </a:extLst>
            </p:cNvPr>
            <p:cNvSpPr/>
            <p:nvPr/>
          </p:nvSpPr>
          <p:spPr>
            <a:xfrm>
              <a:off x="5437220" y="6060200"/>
              <a:ext cx="102824" cy="217000"/>
            </a:xfrm>
            <a:custGeom>
              <a:avLst/>
              <a:gdLst>
                <a:gd name="connsiteX0" fmla="*/ 0 w 266700"/>
                <a:gd name="connsiteY0" fmla="*/ 0 h 619125"/>
                <a:gd name="connsiteX1" fmla="*/ 273368 w 266700"/>
                <a:gd name="connsiteY1" fmla="*/ 309563 h 619125"/>
                <a:gd name="connsiteX2" fmla="*/ 0 w 266700"/>
                <a:gd name="connsiteY2" fmla="*/ 624840 h 619125"/>
              </a:gdLst>
              <a:ahLst/>
              <a:cxnLst>
                <a:cxn ang="0">
                  <a:pos x="connsiteX0" y="connsiteY0"/>
                </a:cxn>
                <a:cxn ang="0">
                  <a:pos x="connsiteX1" y="connsiteY1"/>
                </a:cxn>
                <a:cxn ang="0">
                  <a:pos x="connsiteX2" y="connsiteY2"/>
                </a:cxn>
              </a:cxnLst>
              <a:rect l="l" t="t" r="r" b="b"/>
              <a:pathLst>
                <a:path w="266700" h="619125">
                  <a:moveTo>
                    <a:pt x="0" y="0"/>
                  </a:moveTo>
                  <a:lnTo>
                    <a:pt x="273368" y="309563"/>
                  </a:lnTo>
                  <a:lnTo>
                    <a:pt x="0" y="624840"/>
                  </a:lnTo>
                </a:path>
              </a:pathLst>
            </a:custGeom>
            <a:noFill/>
            <a:ln w="19050" cap="flat">
              <a:solidFill>
                <a:schemeClr val="bg1">
                  <a:alpha val="47000"/>
                </a:schemeClr>
              </a:solidFill>
              <a:prstDash val="solid"/>
              <a:miter/>
            </a:ln>
          </p:spPr>
          <p:txBody>
            <a:bodyPr rtlCol="0" anchor="ctr"/>
            <a:lstStyle/>
            <a:p>
              <a:endParaRPr lang="en-US"/>
            </a:p>
          </p:txBody>
        </p:sp>
        <p:cxnSp>
          <p:nvCxnSpPr>
            <p:cNvPr id="78" name="Straight Connector 77">
              <a:extLst>
                <a:ext uri="{FF2B5EF4-FFF2-40B4-BE49-F238E27FC236}">
                  <a16:creationId xmlns:a16="http://schemas.microsoft.com/office/drawing/2014/main" id="{7CBC6899-06BA-46CC-BF6E-182B619E7359}"/>
                </a:ext>
              </a:extLst>
            </p:cNvPr>
            <p:cNvCxnSpPr>
              <a:cxnSpLocks/>
            </p:cNvCxnSpPr>
            <p:nvPr/>
          </p:nvCxnSpPr>
          <p:spPr>
            <a:xfrm>
              <a:off x="5260697" y="6168700"/>
              <a:ext cx="208029" cy="0"/>
            </a:xfrm>
            <a:prstGeom prst="line">
              <a:avLst/>
            </a:prstGeom>
            <a:ln w="19050">
              <a:solidFill>
                <a:schemeClr val="bg1">
                  <a:alpha val="47000"/>
                </a:schemeClr>
              </a:solidFill>
            </a:ln>
          </p:spPr>
          <p:style>
            <a:lnRef idx="1">
              <a:schemeClr val="accent1"/>
            </a:lnRef>
            <a:fillRef idx="0">
              <a:schemeClr val="accent1"/>
            </a:fillRef>
            <a:effectRef idx="0">
              <a:schemeClr val="accent1"/>
            </a:effectRef>
            <a:fontRef idx="minor">
              <a:schemeClr val="tx1"/>
            </a:fontRef>
          </p:style>
        </p:cxnSp>
      </p:grpSp>
      <p:sp>
        <p:nvSpPr>
          <p:cNvPr id="45" name="Rectangle: Rounded Corners 44">
            <a:extLst>
              <a:ext uri="{FF2B5EF4-FFF2-40B4-BE49-F238E27FC236}">
                <a16:creationId xmlns:a16="http://schemas.microsoft.com/office/drawing/2014/main" id="{9F887107-1E3B-4EDE-A91D-E34D9FF7CD58}"/>
              </a:ext>
            </a:extLst>
          </p:cNvPr>
          <p:cNvSpPr/>
          <p:nvPr/>
        </p:nvSpPr>
        <p:spPr>
          <a:xfrm>
            <a:off x="4585597" y="14674140"/>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2">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54" name="Rectangle: Rounded Corners 53">
            <a:extLst>
              <a:ext uri="{FF2B5EF4-FFF2-40B4-BE49-F238E27FC236}">
                <a16:creationId xmlns:a16="http://schemas.microsoft.com/office/drawing/2014/main" id="{080AE037-ABC5-4F5E-B766-AC224DCF6F45}"/>
              </a:ext>
            </a:extLst>
          </p:cNvPr>
          <p:cNvSpPr/>
          <p:nvPr/>
        </p:nvSpPr>
        <p:spPr>
          <a:xfrm>
            <a:off x="8587507" y="14674140"/>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3">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80" name="Rectangle: Rounded Corners 79">
            <a:extLst>
              <a:ext uri="{FF2B5EF4-FFF2-40B4-BE49-F238E27FC236}">
                <a16:creationId xmlns:a16="http://schemas.microsoft.com/office/drawing/2014/main" id="{7341A691-DFB4-4322-9A08-602DB13076E2}"/>
              </a:ext>
            </a:extLst>
          </p:cNvPr>
          <p:cNvSpPr/>
          <p:nvPr/>
        </p:nvSpPr>
        <p:spPr>
          <a:xfrm>
            <a:off x="12589417" y="14674140"/>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4">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81" name="Rectangle: Rounded Corners 80">
            <a:extLst>
              <a:ext uri="{FF2B5EF4-FFF2-40B4-BE49-F238E27FC236}">
                <a16:creationId xmlns:a16="http://schemas.microsoft.com/office/drawing/2014/main" id="{BF674540-8F70-461C-9ECC-B804D08945DB}"/>
              </a:ext>
            </a:extLst>
          </p:cNvPr>
          <p:cNvSpPr/>
          <p:nvPr/>
        </p:nvSpPr>
        <p:spPr>
          <a:xfrm>
            <a:off x="16591328" y="14674140"/>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5">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Tree>
    <p:extLst>
      <p:ext uri="{BB962C8B-B14F-4D97-AF65-F5344CB8AC3E}">
        <p14:creationId xmlns:p14="http://schemas.microsoft.com/office/powerpoint/2010/main" val="2992570968"/>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6000">
                                      <p:stCondLst>
                                        <p:cond delay="0"/>
                                      </p:stCondLst>
                                      <p:childTnLst>
                                        <p:set>
                                          <p:cBhvr>
                                            <p:cTn id="6" dur="1" fill="hold">
                                              <p:stCondLst>
                                                <p:cond delay="0"/>
                                              </p:stCondLst>
                                            </p:cTn>
                                            <p:tgtEl>
                                              <p:spTgt spid="26"/>
                                            </p:tgtEl>
                                            <p:attrNameLst>
                                              <p:attrName>style.visibility</p:attrName>
                                            </p:attrNameLst>
                                          </p:cBhvr>
                                          <p:to>
                                            <p:strVal val="visible"/>
                                          </p:to>
                                        </p:set>
                                        <p:anim calcmode="lin" valueType="num" p14:bounceEnd="76000">
                                          <p:cBhvr additive="base">
                                            <p:cTn id="7" dur="2500" fill="hold"/>
                                            <p:tgtEl>
                                              <p:spTgt spid="26"/>
                                            </p:tgtEl>
                                            <p:attrNameLst>
                                              <p:attrName>ppt_x</p:attrName>
                                            </p:attrNameLst>
                                          </p:cBhvr>
                                          <p:tavLst>
                                            <p:tav tm="0">
                                              <p:val>
                                                <p:strVal val="#ppt_x"/>
                                              </p:val>
                                            </p:tav>
                                            <p:tav tm="100000">
                                              <p:val>
                                                <p:strVal val="#ppt_x"/>
                                              </p:val>
                                            </p:tav>
                                          </p:tavLst>
                                        </p:anim>
                                        <p:anim calcmode="lin" valueType="num" p14:bounceEnd="76000">
                                          <p:cBhvr additive="base">
                                            <p:cTn id="8" dur="2500" fill="hold"/>
                                            <p:tgtEl>
                                              <p:spTgt spid="2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76000">
                                      <p:stCondLst>
                                        <p:cond delay="0"/>
                                      </p:stCondLst>
                                      <p:childTnLst>
                                        <p:set>
                                          <p:cBhvr>
                                            <p:cTn id="10" dur="1" fill="hold">
                                              <p:stCondLst>
                                                <p:cond delay="0"/>
                                              </p:stCondLst>
                                            </p:cTn>
                                            <p:tgtEl>
                                              <p:spTgt spid="46"/>
                                            </p:tgtEl>
                                            <p:attrNameLst>
                                              <p:attrName>style.visibility</p:attrName>
                                            </p:attrNameLst>
                                          </p:cBhvr>
                                          <p:to>
                                            <p:strVal val="visible"/>
                                          </p:to>
                                        </p:set>
                                        <p:anim calcmode="lin" valueType="num" p14:bounceEnd="76000">
                                          <p:cBhvr additive="base">
                                            <p:cTn id="11" dur="2500" fill="hold"/>
                                            <p:tgtEl>
                                              <p:spTgt spid="46"/>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46"/>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76000">
                                      <p:stCondLst>
                                        <p:cond delay="0"/>
                                      </p:stCondLst>
                                      <p:childTnLst>
                                        <p:set>
                                          <p:cBhvr>
                                            <p:cTn id="14" dur="1" fill="hold">
                                              <p:stCondLst>
                                                <p:cond delay="0"/>
                                              </p:stCondLst>
                                            </p:cTn>
                                            <p:tgtEl>
                                              <p:spTgt spid="44"/>
                                            </p:tgtEl>
                                            <p:attrNameLst>
                                              <p:attrName>style.visibility</p:attrName>
                                            </p:attrNameLst>
                                          </p:cBhvr>
                                          <p:to>
                                            <p:strVal val="visible"/>
                                          </p:to>
                                        </p:set>
                                        <p:anim calcmode="lin" valueType="num" p14:bounceEnd="76000">
                                          <p:cBhvr additive="base">
                                            <p:cTn id="15" dur="2500" fill="hold"/>
                                            <p:tgtEl>
                                              <p:spTgt spid="44"/>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44"/>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76000">
                                      <p:stCondLst>
                                        <p:cond delay="0"/>
                                      </p:stCondLst>
                                      <p:childTnLst>
                                        <p:set>
                                          <p:cBhvr>
                                            <p:cTn id="18" dur="1" fill="hold">
                                              <p:stCondLst>
                                                <p:cond delay="0"/>
                                              </p:stCondLst>
                                            </p:cTn>
                                            <p:tgtEl>
                                              <p:spTgt spid="47"/>
                                            </p:tgtEl>
                                            <p:attrNameLst>
                                              <p:attrName>style.visibility</p:attrName>
                                            </p:attrNameLst>
                                          </p:cBhvr>
                                          <p:to>
                                            <p:strVal val="visible"/>
                                          </p:to>
                                        </p:set>
                                        <p:anim calcmode="lin" valueType="num" p14:bounceEnd="76000">
                                          <p:cBhvr additive="base">
                                            <p:cTn id="19" dur="2500" fill="hold"/>
                                            <p:tgtEl>
                                              <p:spTgt spid="47"/>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47"/>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76000">
                                      <p:stCondLst>
                                        <p:cond delay="0"/>
                                      </p:stCondLst>
                                      <p:childTnLst>
                                        <p:set>
                                          <p:cBhvr>
                                            <p:cTn id="22" dur="1" fill="hold">
                                              <p:stCondLst>
                                                <p:cond delay="0"/>
                                              </p:stCondLst>
                                            </p:cTn>
                                            <p:tgtEl>
                                              <p:spTgt spid="48"/>
                                            </p:tgtEl>
                                            <p:attrNameLst>
                                              <p:attrName>style.visibility</p:attrName>
                                            </p:attrNameLst>
                                          </p:cBhvr>
                                          <p:to>
                                            <p:strVal val="visible"/>
                                          </p:to>
                                        </p:set>
                                        <p:anim calcmode="lin" valueType="num" p14:bounceEnd="76000">
                                          <p:cBhvr additive="base">
                                            <p:cTn id="23" dur="2500" fill="hold"/>
                                            <p:tgtEl>
                                              <p:spTgt spid="48"/>
                                            </p:tgtEl>
                                            <p:attrNameLst>
                                              <p:attrName>ppt_x</p:attrName>
                                            </p:attrNameLst>
                                          </p:cBhvr>
                                          <p:tavLst>
                                            <p:tav tm="0">
                                              <p:val>
                                                <p:strVal val="#ppt_x"/>
                                              </p:val>
                                            </p:tav>
                                            <p:tav tm="100000">
                                              <p:val>
                                                <p:strVal val="#ppt_x"/>
                                              </p:val>
                                            </p:tav>
                                          </p:tavLst>
                                        </p:anim>
                                        <p:anim calcmode="lin" valueType="num" p14:bounceEnd="76000">
                                          <p:cBhvr additive="base">
                                            <p:cTn id="24" dur="2500" fill="hold"/>
                                            <p:tgtEl>
                                              <p:spTgt spid="48"/>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14:presetBounceEnd="76000">
                                      <p:stCondLst>
                                        <p:cond delay="0"/>
                                      </p:stCondLst>
                                      <p:childTnLst>
                                        <p:set>
                                          <p:cBhvr>
                                            <p:cTn id="26" dur="1" fill="hold">
                                              <p:stCondLst>
                                                <p:cond delay="0"/>
                                              </p:stCondLst>
                                            </p:cTn>
                                            <p:tgtEl>
                                              <p:spTgt spid="49"/>
                                            </p:tgtEl>
                                            <p:attrNameLst>
                                              <p:attrName>style.visibility</p:attrName>
                                            </p:attrNameLst>
                                          </p:cBhvr>
                                          <p:to>
                                            <p:strVal val="visible"/>
                                          </p:to>
                                        </p:set>
                                        <p:anim calcmode="lin" valueType="num" p14:bounceEnd="76000">
                                          <p:cBhvr additive="base">
                                            <p:cTn id="27" dur="2500" fill="hold"/>
                                            <p:tgtEl>
                                              <p:spTgt spid="49"/>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49"/>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76000">
                                      <p:stCondLst>
                                        <p:cond delay="0"/>
                                      </p:stCondLst>
                                      <p:childTnLst>
                                        <p:set>
                                          <p:cBhvr>
                                            <p:cTn id="30" dur="1" fill="hold">
                                              <p:stCondLst>
                                                <p:cond delay="0"/>
                                              </p:stCondLst>
                                            </p:cTn>
                                            <p:tgtEl>
                                              <p:spTgt spid="51"/>
                                            </p:tgtEl>
                                            <p:attrNameLst>
                                              <p:attrName>style.visibility</p:attrName>
                                            </p:attrNameLst>
                                          </p:cBhvr>
                                          <p:to>
                                            <p:strVal val="visible"/>
                                          </p:to>
                                        </p:set>
                                        <p:anim calcmode="lin" valueType="num" p14:bounceEnd="76000">
                                          <p:cBhvr additive="base">
                                            <p:cTn id="31" dur="2500" fill="hold"/>
                                            <p:tgtEl>
                                              <p:spTgt spid="51"/>
                                            </p:tgtEl>
                                            <p:attrNameLst>
                                              <p:attrName>ppt_x</p:attrName>
                                            </p:attrNameLst>
                                          </p:cBhvr>
                                          <p:tavLst>
                                            <p:tav tm="0">
                                              <p:val>
                                                <p:strVal val="#ppt_x"/>
                                              </p:val>
                                            </p:tav>
                                            <p:tav tm="100000">
                                              <p:val>
                                                <p:strVal val="#ppt_x"/>
                                              </p:val>
                                            </p:tav>
                                          </p:tavLst>
                                        </p:anim>
                                        <p:anim calcmode="lin" valueType="num" p14:bounceEnd="76000">
                                          <p:cBhvr additive="base">
                                            <p:cTn id="32" dur="2500" fill="hold"/>
                                            <p:tgtEl>
                                              <p:spTgt spid="51"/>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14:presetBounceEnd="76000">
                                      <p:stCondLst>
                                        <p:cond delay="100"/>
                                      </p:stCondLst>
                                      <p:childTnLst>
                                        <p:set>
                                          <p:cBhvr>
                                            <p:cTn id="34" dur="1" fill="hold">
                                              <p:stCondLst>
                                                <p:cond delay="0"/>
                                              </p:stCondLst>
                                            </p:cTn>
                                            <p:tgtEl>
                                              <p:spTgt spid="7"/>
                                            </p:tgtEl>
                                            <p:attrNameLst>
                                              <p:attrName>style.visibility</p:attrName>
                                            </p:attrNameLst>
                                          </p:cBhvr>
                                          <p:to>
                                            <p:strVal val="visible"/>
                                          </p:to>
                                        </p:set>
                                        <p:anim calcmode="lin" valueType="num" p14:bounceEnd="76000">
                                          <p:cBhvr additive="base">
                                            <p:cTn id="35" dur="2500" fill="hold"/>
                                            <p:tgtEl>
                                              <p:spTgt spid="7"/>
                                            </p:tgtEl>
                                            <p:attrNameLst>
                                              <p:attrName>ppt_x</p:attrName>
                                            </p:attrNameLst>
                                          </p:cBhvr>
                                          <p:tavLst>
                                            <p:tav tm="0">
                                              <p:val>
                                                <p:strVal val="#ppt_x"/>
                                              </p:val>
                                            </p:tav>
                                            <p:tav tm="100000">
                                              <p:val>
                                                <p:strVal val="#ppt_x"/>
                                              </p:val>
                                            </p:tav>
                                          </p:tavLst>
                                        </p:anim>
                                        <p:anim calcmode="lin" valueType="num" p14:bounceEnd="76000">
                                          <p:cBhvr additive="base">
                                            <p:cTn id="36" dur="2500" fill="hold"/>
                                            <p:tgtEl>
                                              <p:spTgt spid="7"/>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14:presetBounceEnd="76000">
                                      <p:stCondLst>
                                        <p:cond delay="100"/>
                                      </p:stCondLst>
                                      <p:childTnLst>
                                        <p:set>
                                          <p:cBhvr>
                                            <p:cTn id="38" dur="1" fill="hold">
                                              <p:stCondLst>
                                                <p:cond delay="0"/>
                                              </p:stCondLst>
                                            </p:cTn>
                                            <p:tgtEl>
                                              <p:spTgt spid="55"/>
                                            </p:tgtEl>
                                            <p:attrNameLst>
                                              <p:attrName>style.visibility</p:attrName>
                                            </p:attrNameLst>
                                          </p:cBhvr>
                                          <p:to>
                                            <p:strVal val="visible"/>
                                          </p:to>
                                        </p:set>
                                        <p:anim calcmode="lin" valueType="num" p14:bounceEnd="76000">
                                          <p:cBhvr additive="base">
                                            <p:cTn id="39" dur="2500" fill="hold"/>
                                            <p:tgtEl>
                                              <p:spTgt spid="55"/>
                                            </p:tgtEl>
                                            <p:attrNameLst>
                                              <p:attrName>ppt_x</p:attrName>
                                            </p:attrNameLst>
                                          </p:cBhvr>
                                          <p:tavLst>
                                            <p:tav tm="0">
                                              <p:val>
                                                <p:strVal val="#ppt_x"/>
                                              </p:val>
                                            </p:tav>
                                            <p:tav tm="100000">
                                              <p:val>
                                                <p:strVal val="#ppt_x"/>
                                              </p:val>
                                            </p:tav>
                                          </p:tavLst>
                                        </p:anim>
                                        <p:anim calcmode="lin" valueType="num" p14:bounceEnd="76000">
                                          <p:cBhvr additive="base">
                                            <p:cTn id="40" dur="2500" fill="hold"/>
                                            <p:tgtEl>
                                              <p:spTgt spid="55"/>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14:presetBounceEnd="76000">
                                      <p:stCondLst>
                                        <p:cond delay="100"/>
                                      </p:stCondLst>
                                      <p:childTnLst>
                                        <p:set>
                                          <p:cBhvr>
                                            <p:cTn id="42" dur="1" fill="hold">
                                              <p:stCondLst>
                                                <p:cond delay="0"/>
                                              </p:stCondLst>
                                            </p:cTn>
                                            <p:tgtEl>
                                              <p:spTgt spid="56"/>
                                            </p:tgtEl>
                                            <p:attrNameLst>
                                              <p:attrName>style.visibility</p:attrName>
                                            </p:attrNameLst>
                                          </p:cBhvr>
                                          <p:to>
                                            <p:strVal val="visible"/>
                                          </p:to>
                                        </p:set>
                                        <p:anim calcmode="lin" valueType="num" p14:bounceEnd="76000">
                                          <p:cBhvr additive="base">
                                            <p:cTn id="43" dur="2500" fill="hold"/>
                                            <p:tgtEl>
                                              <p:spTgt spid="56"/>
                                            </p:tgtEl>
                                            <p:attrNameLst>
                                              <p:attrName>ppt_x</p:attrName>
                                            </p:attrNameLst>
                                          </p:cBhvr>
                                          <p:tavLst>
                                            <p:tav tm="0">
                                              <p:val>
                                                <p:strVal val="#ppt_x"/>
                                              </p:val>
                                            </p:tav>
                                            <p:tav tm="100000">
                                              <p:val>
                                                <p:strVal val="#ppt_x"/>
                                              </p:val>
                                            </p:tav>
                                          </p:tavLst>
                                        </p:anim>
                                        <p:anim calcmode="lin" valueType="num" p14:bounceEnd="76000">
                                          <p:cBhvr additive="base">
                                            <p:cTn id="44" dur="2500" fill="hold"/>
                                            <p:tgtEl>
                                              <p:spTgt spid="56"/>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14:presetBounceEnd="76000">
                                      <p:stCondLst>
                                        <p:cond delay="100"/>
                                      </p:stCondLst>
                                      <p:childTnLst>
                                        <p:set>
                                          <p:cBhvr>
                                            <p:cTn id="46" dur="1" fill="hold">
                                              <p:stCondLst>
                                                <p:cond delay="0"/>
                                              </p:stCondLst>
                                            </p:cTn>
                                            <p:tgtEl>
                                              <p:spTgt spid="57"/>
                                            </p:tgtEl>
                                            <p:attrNameLst>
                                              <p:attrName>style.visibility</p:attrName>
                                            </p:attrNameLst>
                                          </p:cBhvr>
                                          <p:to>
                                            <p:strVal val="visible"/>
                                          </p:to>
                                        </p:set>
                                        <p:anim calcmode="lin" valueType="num" p14:bounceEnd="76000">
                                          <p:cBhvr additive="base">
                                            <p:cTn id="47" dur="2500" fill="hold"/>
                                            <p:tgtEl>
                                              <p:spTgt spid="57"/>
                                            </p:tgtEl>
                                            <p:attrNameLst>
                                              <p:attrName>ppt_x</p:attrName>
                                            </p:attrNameLst>
                                          </p:cBhvr>
                                          <p:tavLst>
                                            <p:tav tm="0">
                                              <p:val>
                                                <p:strVal val="#ppt_x"/>
                                              </p:val>
                                            </p:tav>
                                            <p:tav tm="100000">
                                              <p:val>
                                                <p:strVal val="#ppt_x"/>
                                              </p:val>
                                            </p:tav>
                                          </p:tavLst>
                                        </p:anim>
                                        <p:anim calcmode="lin" valueType="num" p14:bounceEnd="76000">
                                          <p:cBhvr additive="base">
                                            <p:cTn id="48" dur="2500" fill="hold"/>
                                            <p:tgtEl>
                                              <p:spTgt spid="57"/>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14:presetBounceEnd="76000">
                                      <p:stCondLst>
                                        <p:cond delay="100"/>
                                      </p:stCondLst>
                                      <p:childTnLst>
                                        <p:set>
                                          <p:cBhvr>
                                            <p:cTn id="50" dur="1" fill="hold">
                                              <p:stCondLst>
                                                <p:cond delay="0"/>
                                              </p:stCondLst>
                                            </p:cTn>
                                            <p:tgtEl>
                                              <p:spTgt spid="58"/>
                                            </p:tgtEl>
                                            <p:attrNameLst>
                                              <p:attrName>style.visibility</p:attrName>
                                            </p:attrNameLst>
                                          </p:cBhvr>
                                          <p:to>
                                            <p:strVal val="visible"/>
                                          </p:to>
                                        </p:set>
                                        <p:anim calcmode="lin" valueType="num" p14:bounceEnd="76000">
                                          <p:cBhvr additive="base">
                                            <p:cTn id="51" dur="2500" fill="hold"/>
                                            <p:tgtEl>
                                              <p:spTgt spid="58"/>
                                            </p:tgtEl>
                                            <p:attrNameLst>
                                              <p:attrName>ppt_x</p:attrName>
                                            </p:attrNameLst>
                                          </p:cBhvr>
                                          <p:tavLst>
                                            <p:tav tm="0">
                                              <p:val>
                                                <p:strVal val="#ppt_x"/>
                                              </p:val>
                                            </p:tav>
                                            <p:tav tm="100000">
                                              <p:val>
                                                <p:strVal val="#ppt_x"/>
                                              </p:val>
                                            </p:tav>
                                          </p:tavLst>
                                        </p:anim>
                                        <p:anim calcmode="lin" valueType="num" p14:bounceEnd="76000">
                                          <p:cBhvr additive="base">
                                            <p:cTn id="52" dur="2500" fill="hold"/>
                                            <p:tgtEl>
                                              <p:spTgt spid="58"/>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14:presetBounceEnd="76000">
                                      <p:stCondLst>
                                        <p:cond delay="100"/>
                                      </p:stCondLst>
                                      <p:childTnLst>
                                        <p:set>
                                          <p:cBhvr>
                                            <p:cTn id="54" dur="1" fill="hold">
                                              <p:stCondLst>
                                                <p:cond delay="0"/>
                                              </p:stCondLst>
                                            </p:cTn>
                                            <p:tgtEl>
                                              <p:spTgt spid="59"/>
                                            </p:tgtEl>
                                            <p:attrNameLst>
                                              <p:attrName>style.visibility</p:attrName>
                                            </p:attrNameLst>
                                          </p:cBhvr>
                                          <p:to>
                                            <p:strVal val="visible"/>
                                          </p:to>
                                        </p:set>
                                        <p:anim calcmode="lin" valueType="num" p14:bounceEnd="76000">
                                          <p:cBhvr additive="base">
                                            <p:cTn id="55" dur="2500" fill="hold"/>
                                            <p:tgtEl>
                                              <p:spTgt spid="59"/>
                                            </p:tgtEl>
                                            <p:attrNameLst>
                                              <p:attrName>ppt_x</p:attrName>
                                            </p:attrNameLst>
                                          </p:cBhvr>
                                          <p:tavLst>
                                            <p:tav tm="0">
                                              <p:val>
                                                <p:strVal val="#ppt_x"/>
                                              </p:val>
                                            </p:tav>
                                            <p:tav tm="100000">
                                              <p:val>
                                                <p:strVal val="#ppt_x"/>
                                              </p:val>
                                            </p:tav>
                                          </p:tavLst>
                                        </p:anim>
                                        <p:anim calcmode="lin" valueType="num" p14:bounceEnd="76000">
                                          <p:cBhvr additive="base">
                                            <p:cTn id="56" dur="2500" fill="hold"/>
                                            <p:tgtEl>
                                              <p:spTgt spid="59"/>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14:presetBounceEnd="76000">
                                      <p:stCondLst>
                                        <p:cond delay="100"/>
                                      </p:stCondLst>
                                      <p:childTnLst>
                                        <p:set>
                                          <p:cBhvr>
                                            <p:cTn id="58" dur="1" fill="hold">
                                              <p:stCondLst>
                                                <p:cond delay="0"/>
                                              </p:stCondLst>
                                            </p:cTn>
                                            <p:tgtEl>
                                              <p:spTgt spid="60"/>
                                            </p:tgtEl>
                                            <p:attrNameLst>
                                              <p:attrName>style.visibility</p:attrName>
                                            </p:attrNameLst>
                                          </p:cBhvr>
                                          <p:to>
                                            <p:strVal val="visible"/>
                                          </p:to>
                                        </p:set>
                                        <p:anim calcmode="lin" valueType="num" p14:bounceEnd="76000">
                                          <p:cBhvr additive="base">
                                            <p:cTn id="59" dur="2500" fill="hold"/>
                                            <p:tgtEl>
                                              <p:spTgt spid="60"/>
                                            </p:tgtEl>
                                            <p:attrNameLst>
                                              <p:attrName>ppt_x</p:attrName>
                                            </p:attrNameLst>
                                          </p:cBhvr>
                                          <p:tavLst>
                                            <p:tav tm="0">
                                              <p:val>
                                                <p:strVal val="#ppt_x"/>
                                              </p:val>
                                            </p:tav>
                                            <p:tav tm="100000">
                                              <p:val>
                                                <p:strVal val="#ppt_x"/>
                                              </p:val>
                                            </p:tav>
                                          </p:tavLst>
                                        </p:anim>
                                        <p:anim calcmode="lin" valueType="num" p14:bounceEnd="76000">
                                          <p:cBhvr additive="base">
                                            <p:cTn id="60" dur="2500" fill="hold"/>
                                            <p:tgtEl>
                                              <p:spTgt spid="60"/>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14:presetBounceEnd="76000">
                                      <p:stCondLst>
                                        <p:cond delay="300"/>
                                      </p:stCondLst>
                                      <p:childTnLst>
                                        <p:set>
                                          <p:cBhvr>
                                            <p:cTn id="62" dur="1" fill="hold">
                                              <p:stCondLst>
                                                <p:cond delay="0"/>
                                              </p:stCondLst>
                                            </p:cTn>
                                            <p:tgtEl>
                                              <p:spTgt spid="19"/>
                                            </p:tgtEl>
                                            <p:attrNameLst>
                                              <p:attrName>style.visibility</p:attrName>
                                            </p:attrNameLst>
                                          </p:cBhvr>
                                          <p:to>
                                            <p:strVal val="visible"/>
                                          </p:to>
                                        </p:set>
                                        <p:anim calcmode="lin" valueType="num" p14:bounceEnd="76000">
                                          <p:cBhvr additive="base">
                                            <p:cTn id="63" dur="2500" fill="hold"/>
                                            <p:tgtEl>
                                              <p:spTgt spid="19"/>
                                            </p:tgtEl>
                                            <p:attrNameLst>
                                              <p:attrName>ppt_x</p:attrName>
                                            </p:attrNameLst>
                                          </p:cBhvr>
                                          <p:tavLst>
                                            <p:tav tm="0">
                                              <p:val>
                                                <p:strVal val="#ppt_x"/>
                                              </p:val>
                                            </p:tav>
                                            <p:tav tm="100000">
                                              <p:val>
                                                <p:strVal val="#ppt_x"/>
                                              </p:val>
                                            </p:tav>
                                          </p:tavLst>
                                        </p:anim>
                                        <p:anim calcmode="lin" valueType="num" p14:bounceEnd="76000">
                                          <p:cBhvr additive="base">
                                            <p:cTn id="64" dur="2500" fill="hold"/>
                                            <p:tgtEl>
                                              <p:spTgt spid="19"/>
                                            </p:tgtEl>
                                            <p:attrNameLst>
                                              <p:attrName>ppt_y</p:attrName>
                                            </p:attrNameLst>
                                          </p:cBhvr>
                                          <p:tavLst>
                                            <p:tav tm="0">
                                              <p:val>
                                                <p:strVal val="1+#ppt_h/2"/>
                                              </p:val>
                                            </p:tav>
                                            <p:tav tm="100000">
                                              <p:val>
                                                <p:strVal val="#ppt_y"/>
                                              </p:val>
                                            </p:tav>
                                          </p:tavLst>
                                        </p:anim>
                                      </p:childTnLst>
                                    </p:cTn>
                                  </p:par>
                                  <p:par>
                                    <p:cTn id="65" presetID="2" presetClass="entr" presetSubtype="4" fill="hold" nodeType="withEffect" p14:presetBounceEnd="76000">
                                      <p:stCondLst>
                                        <p:cond delay="300"/>
                                      </p:stCondLst>
                                      <p:childTnLst>
                                        <p:set>
                                          <p:cBhvr>
                                            <p:cTn id="66" dur="1" fill="hold">
                                              <p:stCondLst>
                                                <p:cond delay="0"/>
                                              </p:stCondLst>
                                            </p:cTn>
                                            <p:tgtEl>
                                              <p:spTgt spid="63"/>
                                            </p:tgtEl>
                                            <p:attrNameLst>
                                              <p:attrName>style.visibility</p:attrName>
                                            </p:attrNameLst>
                                          </p:cBhvr>
                                          <p:to>
                                            <p:strVal val="visible"/>
                                          </p:to>
                                        </p:set>
                                        <p:anim calcmode="lin" valueType="num" p14:bounceEnd="76000">
                                          <p:cBhvr additive="base">
                                            <p:cTn id="67" dur="2500" fill="hold"/>
                                            <p:tgtEl>
                                              <p:spTgt spid="63"/>
                                            </p:tgtEl>
                                            <p:attrNameLst>
                                              <p:attrName>ppt_x</p:attrName>
                                            </p:attrNameLst>
                                          </p:cBhvr>
                                          <p:tavLst>
                                            <p:tav tm="0">
                                              <p:val>
                                                <p:strVal val="#ppt_x"/>
                                              </p:val>
                                            </p:tav>
                                            <p:tav tm="100000">
                                              <p:val>
                                                <p:strVal val="#ppt_x"/>
                                              </p:val>
                                            </p:tav>
                                          </p:tavLst>
                                        </p:anim>
                                        <p:anim calcmode="lin" valueType="num" p14:bounceEnd="76000">
                                          <p:cBhvr additive="base">
                                            <p:cTn id="68" dur="2500" fill="hold"/>
                                            <p:tgtEl>
                                              <p:spTgt spid="63"/>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14:presetBounceEnd="76000">
                                      <p:stCondLst>
                                        <p:cond delay="300"/>
                                      </p:stCondLst>
                                      <p:childTnLst>
                                        <p:set>
                                          <p:cBhvr>
                                            <p:cTn id="70" dur="1" fill="hold">
                                              <p:stCondLst>
                                                <p:cond delay="0"/>
                                              </p:stCondLst>
                                            </p:cTn>
                                            <p:tgtEl>
                                              <p:spTgt spid="64"/>
                                            </p:tgtEl>
                                            <p:attrNameLst>
                                              <p:attrName>style.visibility</p:attrName>
                                            </p:attrNameLst>
                                          </p:cBhvr>
                                          <p:to>
                                            <p:strVal val="visible"/>
                                          </p:to>
                                        </p:set>
                                        <p:anim calcmode="lin" valueType="num" p14:bounceEnd="76000">
                                          <p:cBhvr additive="base">
                                            <p:cTn id="71" dur="2500" fill="hold"/>
                                            <p:tgtEl>
                                              <p:spTgt spid="64"/>
                                            </p:tgtEl>
                                            <p:attrNameLst>
                                              <p:attrName>ppt_x</p:attrName>
                                            </p:attrNameLst>
                                          </p:cBhvr>
                                          <p:tavLst>
                                            <p:tav tm="0">
                                              <p:val>
                                                <p:strVal val="#ppt_x"/>
                                              </p:val>
                                            </p:tav>
                                            <p:tav tm="100000">
                                              <p:val>
                                                <p:strVal val="#ppt_x"/>
                                              </p:val>
                                            </p:tav>
                                          </p:tavLst>
                                        </p:anim>
                                        <p:anim calcmode="lin" valueType="num" p14:bounceEnd="76000">
                                          <p:cBhvr additive="base">
                                            <p:cTn id="72" dur="2500" fill="hold"/>
                                            <p:tgtEl>
                                              <p:spTgt spid="64"/>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14:presetBounceEnd="76000">
                                      <p:stCondLst>
                                        <p:cond delay="300"/>
                                      </p:stCondLst>
                                      <p:childTnLst>
                                        <p:set>
                                          <p:cBhvr>
                                            <p:cTn id="74" dur="1" fill="hold">
                                              <p:stCondLst>
                                                <p:cond delay="0"/>
                                              </p:stCondLst>
                                            </p:cTn>
                                            <p:tgtEl>
                                              <p:spTgt spid="65"/>
                                            </p:tgtEl>
                                            <p:attrNameLst>
                                              <p:attrName>style.visibility</p:attrName>
                                            </p:attrNameLst>
                                          </p:cBhvr>
                                          <p:to>
                                            <p:strVal val="visible"/>
                                          </p:to>
                                        </p:set>
                                        <p:anim calcmode="lin" valueType="num" p14:bounceEnd="76000">
                                          <p:cBhvr additive="base">
                                            <p:cTn id="75" dur="2500" fill="hold"/>
                                            <p:tgtEl>
                                              <p:spTgt spid="65"/>
                                            </p:tgtEl>
                                            <p:attrNameLst>
                                              <p:attrName>ppt_x</p:attrName>
                                            </p:attrNameLst>
                                          </p:cBhvr>
                                          <p:tavLst>
                                            <p:tav tm="0">
                                              <p:val>
                                                <p:strVal val="#ppt_x"/>
                                              </p:val>
                                            </p:tav>
                                            <p:tav tm="100000">
                                              <p:val>
                                                <p:strVal val="#ppt_x"/>
                                              </p:val>
                                            </p:tav>
                                          </p:tavLst>
                                        </p:anim>
                                        <p:anim calcmode="lin" valueType="num" p14:bounceEnd="76000">
                                          <p:cBhvr additive="base">
                                            <p:cTn id="76" dur="2500" fill="hold"/>
                                            <p:tgtEl>
                                              <p:spTgt spid="65"/>
                                            </p:tgtEl>
                                            <p:attrNameLst>
                                              <p:attrName>ppt_y</p:attrName>
                                            </p:attrNameLst>
                                          </p:cBhvr>
                                          <p:tavLst>
                                            <p:tav tm="0">
                                              <p:val>
                                                <p:strVal val="1+#ppt_h/2"/>
                                              </p:val>
                                            </p:tav>
                                            <p:tav tm="100000">
                                              <p:val>
                                                <p:strVal val="#ppt_y"/>
                                              </p:val>
                                            </p:tav>
                                          </p:tavLst>
                                        </p:anim>
                                      </p:childTnLst>
                                    </p:cTn>
                                  </p:par>
                                  <p:par>
                                    <p:cTn id="77" presetID="2" presetClass="entr" presetSubtype="4" fill="hold" grpId="0" nodeType="withEffect" p14:presetBounceEnd="76000">
                                      <p:stCondLst>
                                        <p:cond delay="300"/>
                                      </p:stCondLst>
                                      <p:childTnLst>
                                        <p:set>
                                          <p:cBhvr>
                                            <p:cTn id="78" dur="1" fill="hold">
                                              <p:stCondLst>
                                                <p:cond delay="0"/>
                                              </p:stCondLst>
                                            </p:cTn>
                                            <p:tgtEl>
                                              <p:spTgt spid="66"/>
                                            </p:tgtEl>
                                            <p:attrNameLst>
                                              <p:attrName>style.visibility</p:attrName>
                                            </p:attrNameLst>
                                          </p:cBhvr>
                                          <p:to>
                                            <p:strVal val="visible"/>
                                          </p:to>
                                        </p:set>
                                        <p:anim calcmode="lin" valueType="num" p14:bounceEnd="76000">
                                          <p:cBhvr additive="base">
                                            <p:cTn id="79" dur="2500" fill="hold"/>
                                            <p:tgtEl>
                                              <p:spTgt spid="66"/>
                                            </p:tgtEl>
                                            <p:attrNameLst>
                                              <p:attrName>ppt_x</p:attrName>
                                            </p:attrNameLst>
                                          </p:cBhvr>
                                          <p:tavLst>
                                            <p:tav tm="0">
                                              <p:val>
                                                <p:strVal val="#ppt_x"/>
                                              </p:val>
                                            </p:tav>
                                            <p:tav tm="100000">
                                              <p:val>
                                                <p:strVal val="#ppt_x"/>
                                              </p:val>
                                            </p:tav>
                                          </p:tavLst>
                                        </p:anim>
                                        <p:anim calcmode="lin" valueType="num" p14:bounceEnd="76000">
                                          <p:cBhvr additive="base">
                                            <p:cTn id="80" dur="2500" fill="hold"/>
                                            <p:tgtEl>
                                              <p:spTgt spid="66"/>
                                            </p:tgtEl>
                                            <p:attrNameLst>
                                              <p:attrName>ppt_y</p:attrName>
                                            </p:attrNameLst>
                                          </p:cBhvr>
                                          <p:tavLst>
                                            <p:tav tm="0">
                                              <p:val>
                                                <p:strVal val="1+#ppt_h/2"/>
                                              </p:val>
                                            </p:tav>
                                            <p:tav tm="100000">
                                              <p:val>
                                                <p:strVal val="#ppt_y"/>
                                              </p:val>
                                            </p:tav>
                                          </p:tavLst>
                                        </p:anim>
                                      </p:childTnLst>
                                    </p:cTn>
                                  </p:par>
                                  <p:par>
                                    <p:cTn id="81" presetID="2" presetClass="entr" presetSubtype="4" fill="hold" grpId="0" nodeType="withEffect" p14:presetBounceEnd="76000">
                                      <p:stCondLst>
                                        <p:cond delay="300"/>
                                      </p:stCondLst>
                                      <p:childTnLst>
                                        <p:set>
                                          <p:cBhvr>
                                            <p:cTn id="82" dur="1" fill="hold">
                                              <p:stCondLst>
                                                <p:cond delay="0"/>
                                              </p:stCondLst>
                                            </p:cTn>
                                            <p:tgtEl>
                                              <p:spTgt spid="67"/>
                                            </p:tgtEl>
                                            <p:attrNameLst>
                                              <p:attrName>style.visibility</p:attrName>
                                            </p:attrNameLst>
                                          </p:cBhvr>
                                          <p:to>
                                            <p:strVal val="visible"/>
                                          </p:to>
                                        </p:set>
                                        <p:anim calcmode="lin" valueType="num" p14:bounceEnd="76000">
                                          <p:cBhvr additive="base">
                                            <p:cTn id="83" dur="2500" fill="hold"/>
                                            <p:tgtEl>
                                              <p:spTgt spid="67"/>
                                            </p:tgtEl>
                                            <p:attrNameLst>
                                              <p:attrName>ppt_x</p:attrName>
                                            </p:attrNameLst>
                                          </p:cBhvr>
                                          <p:tavLst>
                                            <p:tav tm="0">
                                              <p:val>
                                                <p:strVal val="#ppt_x"/>
                                              </p:val>
                                            </p:tav>
                                            <p:tav tm="100000">
                                              <p:val>
                                                <p:strVal val="#ppt_x"/>
                                              </p:val>
                                            </p:tav>
                                          </p:tavLst>
                                        </p:anim>
                                        <p:anim calcmode="lin" valueType="num" p14:bounceEnd="76000">
                                          <p:cBhvr additive="base">
                                            <p:cTn id="84" dur="2500" fill="hold"/>
                                            <p:tgtEl>
                                              <p:spTgt spid="67"/>
                                            </p:tgtEl>
                                            <p:attrNameLst>
                                              <p:attrName>ppt_y</p:attrName>
                                            </p:attrNameLst>
                                          </p:cBhvr>
                                          <p:tavLst>
                                            <p:tav tm="0">
                                              <p:val>
                                                <p:strVal val="1+#ppt_h/2"/>
                                              </p:val>
                                            </p:tav>
                                            <p:tav tm="100000">
                                              <p:val>
                                                <p:strVal val="#ppt_y"/>
                                              </p:val>
                                            </p:tav>
                                          </p:tavLst>
                                        </p:anim>
                                      </p:childTnLst>
                                    </p:cTn>
                                  </p:par>
                                  <p:par>
                                    <p:cTn id="85" presetID="2" presetClass="entr" presetSubtype="4" fill="hold" nodeType="withEffect" p14:presetBounceEnd="76000">
                                      <p:stCondLst>
                                        <p:cond delay="300"/>
                                      </p:stCondLst>
                                      <p:childTnLst>
                                        <p:set>
                                          <p:cBhvr>
                                            <p:cTn id="86" dur="1" fill="hold">
                                              <p:stCondLst>
                                                <p:cond delay="0"/>
                                              </p:stCondLst>
                                            </p:cTn>
                                            <p:tgtEl>
                                              <p:spTgt spid="68"/>
                                            </p:tgtEl>
                                            <p:attrNameLst>
                                              <p:attrName>style.visibility</p:attrName>
                                            </p:attrNameLst>
                                          </p:cBhvr>
                                          <p:to>
                                            <p:strVal val="visible"/>
                                          </p:to>
                                        </p:set>
                                        <p:anim calcmode="lin" valueType="num" p14:bounceEnd="76000">
                                          <p:cBhvr additive="base">
                                            <p:cTn id="87" dur="2500" fill="hold"/>
                                            <p:tgtEl>
                                              <p:spTgt spid="68"/>
                                            </p:tgtEl>
                                            <p:attrNameLst>
                                              <p:attrName>ppt_x</p:attrName>
                                            </p:attrNameLst>
                                          </p:cBhvr>
                                          <p:tavLst>
                                            <p:tav tm="0">
                                              <p:val>
                                                <p:strVal val="#ppt_x"/>
                                              </p:val>
                                            </p:tav>
                                            <p:tav tm="100000">
                                              <p:val>
                                                <p:strVal val="#ppt_x"/>
                                              </p:val>
                                            </p:tav>
                                          </p:tavLst>
                                        </p:anim>
                                        <p:anim calcmode="lin" valueType="num" p14:bounceEnd="76000">
                                          <p:cBhvr additive="base">
                                            <p:cTn id="88" dur="2500" fill="hold"/>
                                            <p:tgtEl>
                                              <p:spTgt spid="68"/>
                                            </p:tgtEl>
                                            <p:attrNameLst>
                                              <p:attrName>ppt_y</p:attrName>
                                            </p:attrNameLst>
                                          </p:cBhvr>
                                          <p:tavLst>
                                            <p:tav tm="0">
                                              <p:val>
                                                <p:strVal val="1+#ppt_h/2"/>
                                              </p:val>
                                            </p:tav>
                                            <p:tav tm="100000">
                                              <p:val>
                                                <p:strVal val="#ppt_y"/>
                                              </p:val>
                                            </p:tav>
                                          </p:tavLst>
                                        </p:anim>
                                      </p:childTnLst>
                                    </p:cTn>
                                  </p:par>
                                  <p:par>
                                    <p:cTn id="89" presetID="2" presetClass="entr" presetSubtype="4" fill="hold" grpId="0" nodeType="withEffect" p14:presetBounceEnd="76000">
                                      <p:stCondLst>
                                        <p:cond delay="400"/>
                                      </p:stCondLst>
                                      <p:childTnLst>
                                        <p:set>
                                          <p:cBhvr>
                                            <p:cTn id="90" dur="1" fill="hold">
                                              <p:stCondLst>
                                                <p:cond delay="0"/>
                                              </p:stCondLst>
                                            </p:cTn>
                                            <p:tgtEl>
                                              <p:spTgt spid="25"/>
                                            </p:tgtEl>
                                            <p:attrNameLst>
                                              <p:attrName>style.visibility</p:attrName>
                                            </p:attrNameLst>
                                          </p:cBhvr>
                                          <p:to>
                                            <p:strVal val="visible"/>
                                          </p:to>
                                        </p:set>
                                        <p:anim calcmode="lin" valueType="num" p14:bounceEnd="76000">
                                          <p:cBhvr additive="base">
                                            <p:cTn id="91" dur="2500" fill="hold"/>
                                            <p:tgtEl>
                                              <p:spTgt spid="25"/>
                                            </p:tgtEl>
                                            <p:attrNameLst>
                                              <p:attrName>ppt_x</p:attrName>
                                            </p:attrNameLst>
                                          </p:cBhvr>
                                          <p:tavLst>
                                            <p:tav tm="0">
                                              <p:val>
                                                <p:strVal val="#ppt_x"/>
                                              </p:val>
                                            </p:tav>
                                            <p:tav tm="100000">
                                              <p:val>
                                                <p:strVal val="#ppt_x"/>
                                              </p:val>
                                            </p:tav>
                                          </p:tavLst>
                                        </p:anim>
                                        <p:anim calcmode="lin" valueType="num" p14:bounceEnd="76000">
                                          <p:cBhvr additive="base">
                                            <p:cTn id="92" dur="2500" fill="hold"/>
                                            <p:tgtEl>
                                              <p:spTgt spid="25"/>
                                            </p:tgtEl>
                                            <p:attrNameLst>
                                              <p:attrName>ppt_y</p:attrName>
                                            </p:attrNameLst>
                                          </p:cBhvr>
                                          <p:tavLst>
                                            <p:tav tm="0">
                                              <p:val>
                                                <p:strVal val="1+#ppt_h/2"/>
                                              </p:val>
                                            </p:tav>
                                            <p:tav tm="100000">
                                              <p:val>
                                                <p:strVal val="#ppt_y"/>
                                              </p:val>
                                            </p:tav>
                                          </p:tavLst>
                                        </p:anim>
                                      </p:childTnLst>
                                    </p:cTn>
                                  </p:par>
                                  <p:par>
                                    <p:cTn id="93" presetID="2" presetClass="entr" presetSubtype="4" fill="hold" nodeType="withEffect" p14:presetBounceEnd="76000">
                                      <p:stCondLst>
                                        <p:cond delay="400"/>
                                      </p:stCondLst>
                                      <p:childTnLst>
                                        <p:set>
                                          <p:cBhvr>
                                            <p:cTn id="94" dur="1" fill="hold">
                                              <p:stCondLst>
                                                <p:cond delay="0"/>
                                              </p:stCondLst>
                                            </p:cTn>
                                            <p:tgtEl>
                                              <p:spTgt spid="71"/>
                                            </p:tgtEl>
                                            <p:attrNameLst>
                                              <p:attrName>style.visibility</p:attrName>
                                            </p:attrNameLst>
                                          </p:cBhvr>
                                          <p:to>
                                            <p:strVal val="visible"/>
                                          </p:to>
                                        </p:set>
                                        <p:anim calcmode="lin" valueType="num" p14:bounceEnd="76000">
                                          <p:cBhvr additive="base">
                                            <p:cTn id="95" dur="2500" fill="hold"/>
                                            <p:tgtEl>
                                              <p:spTgt spid="71"/>
                                            </p:tgtEl>
                                            <p:attrNameLst>
                                              <p:attrName>ppt_x</p:attrName>
                                            </p:attrNameLst>
                                          </p:cBhvr>
                                          <p:tavLst>
                                            <p:tav tm="0">
                                              <p:val>
                                                <p:strVal val="#ppt_x"/>
                                              </p:val>
                                            </p:tav>
                                            <p:tav tm="100000">
                                              <p:val>
                                                <p:strVal val="#ppt_x"/>
                                              </p:val>
                                            </p:tav>
                                          </p:tavLst>
                                        </p:anim>
                                        <p:anim calcmode="lin" valueType="num" p14:bounceEnd="76000">
                                          <p:cBhvr additive="base">
                                            <p:cTn id="96" dur="2500" fill="hold"/>
                                            <p:tgtEl>
                                              <p:spTgt spid="71"/>
                                            </p:tgtEl>
                                            <p:attrNameLst>
                                              <p:attrName>ppt_y</p:attrName>
                                            </p:attrNameLst>
                                          </p:cBhvr>
                                          <p:tavLst>
                                            <p:tav tm="0">
                                              <p:val>
                                                <p:strVal val="1+#ppt_h/2"/>
                                              </p:val>
                                            </p:tav>
                                            <p:tav tm="100000">
                                              <p:val>
                                                <p:strVal val="#ppt_y"/>
                                              </p:val>
                                            </p:tav>
                                          </p:tavLst>
                                        </p:anim>
                                      </p:childTnLst>
                                    </p:cTn>
                                  </p:par>
                                  <p:par>
                                    <p:cTn id="97" presetID="2" presetClass="entr" presetSubtype="4" fill="hold" grpId="0" nodeType="withEffect" p14:presetBounceEnd="76000">
                                      <p:stCondLst>
                                        <p:cond delay="400"/>
                                      </p:stCondLst>
                                      <p:childTnLst>
                                        <p:set>
                                          <p:cBhvr>
                                            <p:cTn id="98" dur="1" fill="hold">
                                              <p:stCondLst>
                                                <p:cond delay="0"/>
                                              </p:stCondLst>
                                            </p:cTn>
                                            <p:tgtEl>
                                              <p:spTgt spid="72"/>
                                            </p:tgtEl>
                                            <p:attrNameLst>
                                              <p:attrName>style.visibility</p:attrName>
                                            </p:attrNameLst>
                                          </p:cBhvr>
                                          <p:to>
                                            <p:strVal val="visible"/>
                                          </p:to>
                                        </p:set>
                                        <p:anim calcmode="lin" valueType="num" p14:bounceEnd="76000">
                                          <p:cBhvr additive="base">
                                            <p:cTn id="99" dur="2500" fill="hold"/>
                                            <p:tgtEl>
                                              <p:spTgt spid="72"/>
                                            </p:tgtEl>
                                            <p:attrNameLst>
                                              <p:attrName>ppt_x</p:attrName>
                                            </p:attrNameLst>
                                          </p:cBhvr>
                                          <p:tavLst>
                                            <p:tav tm="0">
                                              <p:val>
                                                <p:strVal val="#ppt_x"/>
                                              </p:val>
                                            </p:tav>
                                            <p:tav tm="100000">
                                              <p:val>
                                                <p:strVal val="#ppt_x"/>
                                              </p:val>
                                            </p:tav>
                                          </p:tavLst>
                                        </p:anim>
                                        <p:anim calcmode="lin" valueType="num" p14:bounceEnd="76000">
                                          <p:cBhvr additive="base">
                                            <p:cTn id="100" dur="2500" fill="hold"/>
                                            <p:tgtEl>
                                              <p:spTgt spid="72"/>
                                            </p:tgtEl>
                                            <p:attrNameLst>
                                              <p:attrName>ppt_y</p:attrName>
                                            </p:attrNameLst>
                                          </p:cBhvr>
                                          <p:tavLst>
                                            <p:tav tm="0">
                                              <p:val>
                                                <p:strVal val="1+#ppt_h/2"/>
                                              </p:val>
                                            </p:tav>
                                            <p:tav tm="100000">
                                              <p:val>
                                                <p:strVal val="#ppt_y"/>
                                              </p:val>
                                            </p:tav>
                                          </p:tavLst>
                                        </p:anim>
                                      </p:childTnLst>
                                    </p:cTn>
                                  </p:par>
                                  <p:par>
                                    <p:cTn id="101" presetID="2" presetClass="entr" presetSubtype="4" fill="hold" grpId="0" nodeType="withEffect" p14:presetBounceEnd="76000">
                                      <p:stCondLst>
                                        <p:cond delay="400"/>
                                      </p:stCondLst>
                                      <p:childTnLst>
                                        <p:set>
                                          <p:cBhvr>
                                            <p:cTn id="102" dur="1" fill="hold">
                                              <p:stCondLst>
                                                <p:cond delay="0"/>
                                              </p:stCondLst>
                                            </p:cTn>
                                            <p:tgtEl>
                                              <p:spTgt spid="73"/>
                                            </p:tgtEl>
                                            <p:attrNameLst>
                                              <p:attrName>style.visibility</p:attrName>
                                            </p:attrNameLst>
                                          </p:cBhvr>
                                          <p:to>
                                            <p:strVal val="visible"/>
                                          </p:to>
                                        </p:set>
                                        <p:anim calcmode="lin" valueType="num" p14:bounceEnd="76000">
                                          <p:cBhvr additive="base">
                                            <p:cTn id="103" dur="2500" fill="hold"/>
                                            <p:tgtEl>
                                              <p:spTgt spid="73"/>
                                            </p:tgtEl>
                                            <p:attrNameLst>
                                              <p:attrName>ppt_x</p:attrName>
                                            </p:attrNameLst>
                                          </p:cBhvr>
                                          <p:tavLst>
                                            <p:tav tm="0">
                                              <p:val>
                                                <p:strVal val="#ppt_x"/>
                                              </p:val>
                                            </p:tav>
                                            <p:tav tm="100000">
                                              <p:val>
                                                <p:strVal val="#ppt_x"/>
                                              </p:val>
                                            </p:tav>
                                          </p:tavLst>
                                        </p:anim>
                                        <p:anim calcmode="lin" valueType="num" p14:bounceEnd="76000">
                                          <p:cBhvr additive="base">
                                            <p:cTn id="104" dur="2500" fill="hold"/>
                                            <p:tgtEl>
                                              <p:spTgt spid="73"/>
                                            </p:tgtEl>
                                            <p:attrNameLst>
                                              <p:attrName>ppt_y</p:attrName>
                                            </p:attrNameLst>
                                          </p:cBhvr>
                                          <p:tavLst>
                                            <p:tav tm="0">
                                              <p:val>
                                                <p:strVal val="1+#ppt_h/2"/>
                                              </p:val>
                                            </p:tav>
                                            <p:tav tm="100000">
                                              <p:val>
                                                <p:strVal val="#ppt_y"/>
                                              </p:val>
                                            </p:tav>
                                          </p:tavLst>
                                        </p:anim>
                                      </p:childTnLst>
                                    </p:cTn>
                                  </p:par>
                                  <p:par>
                                    <p:cTn id="105" presetID="2" presetClass="entr" presetSubtype="4" fill="hold" grpId="0" nodeType="withEffect" p14:presetBounceEnd="76000">
                                      <p:stCondLst>
                                        <p:cond delay="400"/>
                                      </p:stCondLst>
                                      <p:childTnLst>
                                        <p:set>
                                          <p:cBhvr>
                                            <p:cTn id="106" dur="1" fill="hold">
                                              <p:stCondLst>
                                                <p:cond delay="0"/>
                                              </p:stCondLst>
                                            </p:cTn>
                                            <p:tgtEl>
                                              <p:spTgt spid="74"/>
                                            </p:tgtEl>
                                            <p:attrNameLst>
                                              <p:attrName>style.visibility</p:attrName>
                                            </p:attrNameLst>
                                          </p:cBhvr>
                                          <p:to>
                                            <p:strVal val="visible"/>
                                          </p:to>
                                        </p:set>
                                        <p:anim calcmode="lin" valueType="num" p14:bounceEnd="76000">
                                          <p:cBhvr additive="base">
                                            <p:cTn id="107" dur="2500" fill="hold"/>
                                            <p:tgtEl>
                                              <p:spTgt spid="74"/>
                                            </p:tgtEl>
                                            <p:attrNameLst>
                                              <p:attrName>ppt_x</p:attrName>
                                            </p:attrNameLst>
                                          </p:cBhvr>
                                          <p:tavLst>
                                            <p:tav tm="0">
                                              <p:val>
                                                <p:strVal val="#ppt_x"/>
                                              </p:val>
                                            </p:tav>
                                            <p:tav tm="100000">
                                              <p:val>
                                                <p:strVal val="#ppt_x"/>
                                              </p:val>
                                            </p:tav>
                                          </p:tavLst>
                                        </p:anim>
                                        <p:anim calcmode="lin" valueType="num" p14:bounceEnd="76000">
                                          <p:cBhvr additive="base">
                                            <p:cTn id="108" dur="2500" fill="hold"/>
                                            <p:tgtEl>
                                              <p:spTgt spid="74"/>
                                            </p:tgtEl>
                                            <p:attrNameLst>
                                              <p:attrName>ppt_y</p:attrName>
                                            </p:attrNameLst>
                                          </p:cBhvr>
                                          <p:tavLst>
                                            <p:tav tm="0">
                                              <p:val>
                                                <p:strVal val="1+#ppt_h/2"/>
                                              </p:val>
                                            </p:tav>
                                            <p:tav tm="100000">
                                              <p:val>
                                                <p:strVal val="#ppt_y"/>
                                              </p:val>
                                            </p:tav>
                                          </p:tavLst>
                                        </p:anim>
                                      </p:childTnLst>
                                    </p:cTn>
                                  </p:par>
                                  <p:par>
                                    <p:cTn id="109" presetID="2" presetClass="entr" presetSubtype="4" fill="hold" grpId="0" nodeType="withEffect" p14:presetBounceEnd="76000">
                                      <p:stCondLst>
                                        <p:cond delay="400"/>
                                      </p:stCondLst>
                                      <p:childTnLst>
                                        <p:set>
                                          <p:cBhvr>
                                            <p:cTn id="110" dur="1" fill="hold">
                                              <p:stCondLst>
                                                <p:cond delay="0"/>
                                              </p:stCondLst>
                                            </p:cTn>
                                            <p:tgtEl>
                                              <p:spTgt spid="75"/>
                                            </p:tgtEl>
                                            <p:attrNameLst>
                                              <p:attrName>style.visibility</p:attrName>
                                            </p:attrNameLst>
                                          </p:cBhvr>
                                          <p:to>
                                            <p:strVal val="visible"/>
                                          </p:to>
                                        </p:set>
                                        <p:anim calcmode="lin" valueType="num" p14:bounceEnd="76000">
                                          <p:cBhvr additive="base">
                                            <p:cTn id="111" dur="2500" fill="hold"/>
                                            <p:tgtEl>
                                              <p:spTgt spid="75"/>
                                            </p:tgtEl>
                                            <p:attrNameLst>
                                              <p:attrName>ppt_x</p:attrName>
                                            </p:attrNameLst>
                                          </p:cBhvr>
                                          <p:tavLst>
                                            <p:tav tm="0">
                                              <p:val>
                                                <p:strVal val="#ppt_x"/>
                                              </p:val>
                                            </p:tav>
                                            <p:tav tm="100000">
                                              <p:val>
                                                <p:strVal val="#ppt_x"/>
                                              </p:val>
                                            </p:tav>
                                          </p:tavLst>
                                        </p:anim>
                                        <p:anim calcmode="lin" valueType="num" p14:bounceEnd="76000">
                                          <p:cBhvr additive="base">
                                            <p:cTn id="112" dur="2500" fill="hold"/>
                                            <p:tgtEl>
                                              <p:spTgt spid="75"/>
                                            </p:tgtEl>
                                            <p:attrNameLst>
                                              <p:attrName>ppt_y</p:attrName>
                                            </p:attrNameLst>
                                          </p:cBhvr>
                                          <p:tavLst>
                                            <p:tav tm="0">
                                              <p:val>
                                                <p:strVal val="1+#ppt_h/2"/>
                                              </p:val>
                                            </p:tav>
                                            <p:tav tm="100000">
                                              <p:val>
                                                <p:strVal val="#ppt_y"/>
                                              </p:val>
                                            </p:tav>
                                          </p:tavLst>
                                        </p:anim>
                                      </p:childTnLst>
                                    </p:cTn>
                                  </p:par>
                                  <p:par>
                                    <p:cTn id="113" presetID="2" presetClass="entr" presetSubtype="4" fill="hold" nodeType="withEffect" p14:presetBounceEnd="76000">
                                      <p:stCondLst>
                                        <p:cond delay="400"/>
                                      </p:stCondLst>
                                      <p:childTnLst>
                                        <p:set>
                                          <p:cBhvr>
                                            <p:cTn id="114" dur="1" fill="hold">
                                              <p:stCondLst>
                                                <p:cond delay="0"/>
                                              </p:stCondLst>
                                            </p:cTn>
                                            <p:tgtEl>
                                              <p:spTgt spid="76"/>
                                            </p:tgtEl>
                                            <p:attrNameLst>
                                              <p:attrName>style.visibility</p:attrName>
                                            </p:attrNameLst>
                                          </p:cBhvr>
                                          <p:to>
                                            <p:strVal val="visible"/>
                                          </p:to>
                                        </p:set>
                                        <p:anim calcmode="lin" valueType="num" p14:bounceEnd="76000">
                                          <p:cBhvr additive="base">
                                            <p:cTn id="115" dur="2500" fill="hold"/>
                                            <p:tgtEl>
                                              <p:spTgt spid="76"/>
                                            </p:tgtEl>
                                            <p:attrNameLst>
                                              <p:attrName>ppt_x</p:attrName>
                                            </p:attrNameLst>
                                          </p:cBhvr>
                                          <p:tavLst>
                                            <p:tav tm="0">
                                              <p:val>
                                                <p:strVal val="#ppt_x"/>
                                              </p:val>
                                            </p:tav>
                                            <p:tav tm="100000">
                                              <p:val>
                                                <p:strVal val="#ppt_x"/>
                                              </p:val>
                                            </p:tav>
                                          </p:tavLst>
                                        </p:anim>
                                        <p:anim calcmode="lin" valueType="num" p14:bounceEnd="76000">
                                          <p:cBhvr additive="base">
                                            <p:cTn id="116" dur="2500" fill="hold"/>
                                            <p:tgtEl>
                                              <p:spTgt spid="76"/>
                                            </p:tgtEl>
                                            <p:attrNameLst>
                                              <p:attrName>ppt_y</p:attrName>
                                            </p:attrNameLst>
                                          </p:cBhvr>
                                          <p:tavLst>
                                            <p:tav tm="0">
                                              <p:val>
                                                <p:strVal val="1+#ppt_h/2"/>
                                              </p:val>
                                            </p:tav>
                                            <p:tav tm="100000">
                                              <p:val>
                                                <p:strVal val="#ppt_y"/>
                                              </p:val>
                                            </p:tav>
                                          </p:tavLst>
                                        </p:anim>
                                      </p:childTnLst>
                                    </p:cTn>
                                  </p:par>
                                  <p:par>
                                    <p:cTn id="117" presetID="2" presetClass="entr" presetSubtype="4" fill="hold" grpId="0" nodeType="withEffect" p14:presetBounceEnd="77500">
                                      <p:stCondLst>
                                        <p:cond delay="0"/>
                                      </p:stCondLst>
                                      <p:iterate type="lt">
                                        <p:tmPct val="10000"/>
                                      </p:iterate>
                                      <p:childTnLst>
                                        <p:set>
                                          <p:cBhvr>
                                            <p:cTn id="118" dur="1" fill="hold">
                                              <p:stCondLst>
                                                <p:cond delay="0"/>
                                              </p:stCondLst>
                                            </p:cTn>
                                            <p:tgtEl>
                                              <p:spTgt spid="79"/>
                                            </p:tgtEl>
                                            <p:attrNameLst>
                                              <p:attrName>style.visibility</p:attrName>
                                            </p:attrNameLst>
                                          </p:cBhvr>
                                          <p:to>
                                            <p:strVal val="visible"/>
                                          </p:to>
                                        </p:set>
                                        <p:anim calcmode="lin" valueType="num" p14:bounceEnd="77500">
                                          <p:cBhvr additive="base">
                                            <p:cTn id="119" dur="2000" fill="hold"/>
                                            <p:tgtEl>
                                              <p:spTgt spid="79"/>
                                            </p:tgtEl>
                                            <p:attrNameLst>
                                              <p:attrName>ppt_x</p:attrName>
                                            </p:attrNameLst>
                                          </p:cBhvr>
                                          <p:tavLst>
                                            <p:tav tm="0">
                                              <p:val>
                                                <p:strVal val="#ppt_x"/>
                                              </p:val>
                                            </p:tav>
                                            <p:tav tm="100000">
                                              <p:val>
                                                <p:strVal val="#ppt_x"/>
                                              </p:val>
                                            </p:tav>
                                          </p:tavLst>
                                        </p:anim>
                                        <p:anim calcmode="lin" valueType="num" p14:bounceEnd="77500">
                                          <p:cBhvr additive="base">
                                            <p:cTn id="120" dur="2000" fill="hold"/>
                                            <p:tgtEl>
                                              <p:spTgt spid="7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p:bldP spid="26" grpId="0" animBg="1"/>
          <p:bldP spid="46" grpId="0"/>
          <p:bldP spid="7" grpId="0" animBg="1"/>
          <p:bldP spid="19" grpId="0" animBg="1"/>
          <p:bldP spid="25" grpId="0" animBg="1"/>
          <p:bldP spid="47" grpId="0"/>
          <p:bldP spid="48" grpId="0"/>
          <p:bldP spid="49" grpId="0"/>
          <p:bldP spid="56" grpId="0"/>
          <p:bldP spid="57" grpId="0"/>
          <p:bldP spid="58" grpId="0"/>
          <p:bldP spid="59" grpId="0"/>
          <p:bldP spid="64" grpId="0"/>
          <p:bldP spid="65" grpId="0"/>
          <p:bldP spid="66" grpId="0"/>
          <p:bldP spid="67" grpId="0"/>
          <p:bldP spid="72" grpId="0"/>
          <p:bldP spid="73" grpId="0"/>
          <p:bldP spid="74" grpId="0"/>
          <p:bldP spid="75"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6"/>
                                            </p:tgtEl>
                                            <p:attrNameLst>
                                              <p:attrName>style.visibility</p:attrName>
                                            </p:attrNameLst>
                                          </p:cBhvr>
                                          <p:to>
                                            <p:strVal val="visible"/>
                                          </p:to>
                                        </p:set>
                                        <p:anim calcmode="lin" valueType="num">
                                          <p:cBhvr additive="base">
                                            <p:cTn id="7" dur="2500" fill="hold"/>
                                            <p:tgtEl>
                                              <p:spTgt spid="26"/>
                                            </p:tgtEl>
                                            <p:attrNameLst>
                                              <p:attrName>ppt_x</p:attrName>
                                            </p:attrNameLst>
                                          </p:cBhvr>
                                          <p:tavLst>
                                            <p:tav tm="0">
                                              <p:val>
                                                <p:strVal val="#ppt_x"/>
                                              </p:val>
                                            </p:tav>
                                            <p:tav tm="100000">
                                              <p:val>
                                                <p:strVal val="#ppt_x"/>
                                              </p:val>
                                            </p:tav>
                                          </p:tavLst>
                                        </p:anim>
                                        <p:anim calcmode="lin" valueType="num">
                                          <p:cBhvr additive="base">
                                            <p:cTn id="8" dur="2500" fill="hold"/>
                                            <p:tgtEl>
                                              <p:spTgt spid="2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46"/>
                                            </p:tgtEl>
                                            <p:attrNameLst>
                                              <p:attrName>style.visibility</p:attrName>
                                            </p:attrNameLst>
                                          </p:cBhvr>
                                          <p:to>
                                            <p:strVal val="visible"/>
                                          </p:to>
                                        </p:set>
                                        <p:anim calcmode="lin" valueType="num">
                                          <p:cBhvr additive="base">
                                            <p:cTn id="11" dur="2500" fill="hold"/>
                                            <p:tgtEl>
                                              <p:spTgt spid="46"/>
                                            </p:tgtEl>
                                            <p:attrNameLst>
                                              <p:attrName>ppt_x</p:attrName>
                                            </p:attrNameLst>
                                          </p:cBhvr>
                                          <p:tavLst>
                                            <p:tav tm="0">
                                              <p:val>
                                                <p:strVal val="#ppt_x"/>
                                              </p:val>
                                            </p:tav>
                                            <p:tav tm="100000">
                                              <p:val>
                                                <p:strVal val="#ppt_x"/>
                                              </p:val>
                                            </p:tav>
                                          </p:tavLst>
                                        </p:anim>
                                        <p:anim calcmode="lin" valueType="num">
                                          <p:cBhvr additive="base">
                                            <p:cTn id="12" dur="2500" fill="hold"/>
                                            <p:tgtEl>
                                              <p:spTgt spid="46"/>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44"/>
                                            </p:tgtEl>
                                            <p:attrNameLst>
                                              <p:attrName>style.visibility</p:attrName>
                                            </p:attrNameLst>
                                          </p:cBhvr>
                                          <p:to>
                                            <p:strVal val="visible"/>
                                          </p:to>
                                        </p:set>
                                        <p:anim calcmode="lin" valueType="num">
                                          <p:cBhvr additive="base">
                                            <p:cTn id="15" dur="2500" fill="hold"/>
                                            <p:tgtEl>
                                              <p:spTgt spid="44"/>
                                            </p:tgtEl>
                                            <p:attrNameLst>
                                              <p:attrName>ppt_x</p:attrName>
                                            </p:attrNameLst>
                                          </p:cBhvr>
                                          <p:tavLst>
                                            <p:tav tm="0">
                                              <p:val>
                                                <p:strVal val="#ppt_x"/>
                                              </p:val>
                                            </p:tav>
                                            <p:tav tm="100000">
                                              <p:val>
                                                <p:strVal val="#ppt_x"/>
                                              </p:val>
                                            </p:tav>
                                          </p:tavLst>
                                        </p:anim>
                                        <p:anim calcmode="lin" valueType="num">
                                          <p:cBhvr additive="base">
                                            <p:cTn id="16" dur="2500" fill="hold"/>
                                            <p:tgtEl>
                                              <p:spTgt spid="44"/>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47"/>
                                            </p:tgtEl>
                                            <p:attrNameLst>
                                              <p:attrName>style.visibility</p:attrName>
                                            </p:attrNameLst>
                                          </p:cBhvr>
                                          <p:to>
                                            <p:strVal val="visible"/>
                                          </p:to>
                                        </p:set>
                                        <p:anim calcmode="lin" valueType="num">
                                          <p:cBhvr additive="base">
                                            <p:cTn id="19" dur="2500" fill="hold"/>
                                            <p:tgtEl>
                                              <p:spTgt spid="47"/>
                                            </p:tgtEl>
                                            <p:attrNameLst>
                                              <p:attrName>ppt_x</p:attrName>
                                            </p:attrNameLst>
                                          </p:cBhvr>
                                          <p:tavLst>
                                            <p:tav tm="0">
                                              <p:val>
                                                <p:strVal val="#ppt_x"/>
                                              </p:val>
                                            </p:tav>
                                            <p:tav tm="100000">
                                              <p:val>
                                                <p:strVal val="#ppt_x"/>
                                              </p:val>
                                            </p:tav>
                                          </p:tavLst>
                                        </p:anim>
                                        <p:anim calcmode="lin" valueType="num">
                                          <p:cBhvr additive="base">
                                            <p:cTn id="20" dur="2500" fill="hold"/>
                                            <p:tgtEl>
                                              <p:spTgt spid="47"/>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48"/>
                                            </p:tgtEl>
                                            <p:attrNameLst>
                                              <p:attrName>style.visibility</p:attrName>
                                            </p:attrNameLst>
                                          </p:cBhvr>
                                          <p:to>
                                            <p:strVal val="visible"/>
                                          </p:to>
                                        </p:set>
                                        <p:anim calcmode="lin" valueType="num">
                                          <p:cBhvr additive="base">
                                            <p:cTn id="23" dur="2500" fill="hold"/>
                                            <p:tgtEl>
                                              <p:spTgt spid="48"/>
                                            </p:tgtEl>
                                            <p:attrNameLst>
                                              <p:attrName>ppt_x</p:attrName>
                                            </p:attrNameLst>
                                          </p:cBhvr>
                                          <p:tavLst>
                                            <p:tav tm="0">
                                              <p:val>
                                                <p:strVal val="#ppt_x"/>
                                              </p:val>
                                            </p:tav>
                                            <p:tav tm="100000">
                                              <p:val>
                                                <p:strVal val="#ppt_x"/>
                                              </p:val>
                                            </p:tav>
                                          </p:tavLst>
                                        </p:anim>
                                        <p:anim calcmode="lin" valueType="num">
                                          <p:cBhvr additive="base">
                                            <p:cTn id="24" dur="2500" fill="hold"/>
                                            <p:tgtEl>
                                              <p:spTgt spid="48"/>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49"/>
                                            </p:tgtEl>
                                            <p:attrNameLst>
                                              <p:attrName>style.visibility</p:attrName>
                                            </p:attrNameLst>
                                          </p:cBhvr>
                                          <p:to>
                                            <p:strVal val="visible"/>
                                          </p:to>
                                        </p:set>
                                        <p:anim calcmode="lin" valueType="num">
                                          <p:cBhvr additive="base">
                                            <p:cTn id="27" dur="2500" fill="hold"/>
                                            <p:tgtEl>
                                              <p:spTgt spid="49"/>
                                            </p:tgtEl>
                                            <p:attrNameLst>
                                              <p:attrName>ppt_x</p:attrName>
                                            </p:attrNameLst>
                                          </p:cBhvr>
                                          <p:tavLst>
                                            <p:tav tm="0">
                                              <p:val>
                                                <p:strVal val="#ppt_x"/>
                                              </p:val>
                                            </p:tav>
                                            <p:tav tm="100000">
                                              <p:val>
                                                <p:strVal val="#ppt_x"/>
                                              </p:val>
                                            </p:tav>
                                          </p:tavLst>
                                        </p:anim>
                                        <p:anim calcmode="lin" valueType="num">
                                          <p:cBhvr additive="base">
                                            <p:cTn id="28" dur="2500" fill="hold"/>
                                            <p:tgtEl>
                                              <p:spTgt spid="49"/>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51"/>
                                            </p:tgtEl>
                                            <p:attrNameLst>
                                              <p:attrName>style.visibility</p:attrName>
                                            </p:attrNameLst>
                                          </p:cBhvr>
                                          <p:to>
                                            <p:strVal val="visible"/>
                                          </p:to>
                                        </p:set>
                                        <p:anim calcmode="lin" valueType="num">
                                          <p:cBhvr additive="base">
                                            <p:cTn id="31" dur="2500" fill="hold"/>
                                            <p:tgtEl>
                                              <p:spTgt spid="51"/>
                                            </p:tgtEl>
                                            <p:attrNameLst>
                                              <p:attrName>ppt_x</p:attrName>
                                            </p:attrNameLst>
                                          </p:cBhvr>
                                          <p:tavLst>
                                            <p:tav tm="0">
                                              <p:val>
                                                <p:strVal val="#ppt_x"/>
                                              </p:val>
                                            </p:tav>
                                            <p:tav tm="100000">
                                              <p:val>
                                                <p:strVal val="#ppt_x"/>
                                              </p:val>
                                            </p:tav>
                                          </p:tavLst>
                                        </p:anim>
                                        <p:anim calcmode="lin" valueType="num">
                                          <p:cBhvr additive="base">
                                            <p:cTn id="32" dur="2500" fill="hold"/>
                                            <p:tgtEl>
                                              <p:spTgt spid="51"/>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100"/>
                                      </p:stCondLst>
                                      <p:childTnLst>
                                        <p:set>
                                          <p:cBhvr>
                                            <p:cTn id="34" dur="1" fill="hold">
                                              <p:stCondLst>
                                                <p:cond delay="0"/>
                                              </p:stCondLst>
                                            </p:cTn>
                                            <p:tgtEl>
                                              <p:spTgt spid="7"/>
                                            </p:tgtEl>
                                            <p:attrNameLst>
                                              <p:attrName>style.visibility</p:attrName>
                                            </p:attrNameLst>
                                          </p:cBhvr>
                                          <p:to>
                                            <p:strVal val="visible"/>
                                          </p:to>
                                        </p:set>
                                        <p:anim calcmode="lin" valueType="num">
                                          <p:cBhvr additive="base">
                                            <p:cTn id="35" dur="2500" fill="hold"/>
                                            <p:tgtEl>
                                              <p:spTgt spid="7"/>
                                            </p:tgtEl>
                                            <p:attrNameLst>
                                              <p:attrName>ppt_x</p:attrName>
                                            </p:attrNameLst>
                                          </p:cBhvr>
                                          <p:tavLst>
                                            <p:tav tm="0">
                                              <p:val>
                                                <p:strVal val="#ppt_x"/>
                                              </p:val>
                                            </p:tav>
                                            <p:tav tm="100000">
                                              <p:val>
                                                <p:strVal val="#ppt_x"/>
                                              </p:val>
                                            </p:tav>
                                          </p:tavLst>
                                        </p:anim>
                                        <p:anim calcmode="lin" valueType="num">
                                          <p:cBhvr additive="base">
                                            <p:cTn id="36" dur="2500" fill="hold"/>
                                            <p:tgtEl>
                                              <p:spTgt spid="7"/>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stCondLst>
                                        <p:cond delay="100"/>
                                      </p:stCondLst>
                                      <p:childTnLst>
                                        <p:set>
                                          <p:cBhvr>
                                            <p:cTn id="38" dur="1" fill="hold">
                                              <p:stCondLst>
                                                <p:cond delay="0"/>
                                              </p:stCondLst>
                                            </p:cTn>
                                            <p:tgtEl>
                                              <p:spTgt spid="55"/>
                                            </p:tgtEl>
                                            <p:attrNameLst>
                                              <p:attrName>style.visibility</p:attrName>
                                            </p:attrNameLst>
                                          </p:cBhvr>
                                          <p:to>
                                            <p:strVal val="visible"/>
                                          </p:to>
                                        </p:set>
                                        <p:anim calcmode="lin" valueType="num">
                                          <p:cBhvr additive="base">
                                            <p:cTn id="39" dur="2500" fill="hold"/>
                                            <p:tgtEl>
                                              <p:spTgt spid="55"/>
                                            </p:tgtEl>
                                            <p:attrNameLst>
                                              <p:attrName>ppt_x</p:attrName>
                                            </p:attrNameLst>
                                          </p:cBhvr>
                                          <p:tavLst>
                                            <p:tav tm="0">
                                              <p:val>
                                                <p:strVal val="#ppt_x"/>
                                              </p:val>
                                            </p:tav>
                                            <p:tav tm="100000">
                                              <p:val>
                                                <p:strVal val="#ppt_x"/>
                                              </p:val>
                                            </p:tav>
                                          </p:tavLst>
                                        </p:anim>
                                        <p:anim calcmode="lin" valueType="num">
                                          <p:cBhvr additive="base">
                                            <p:cTn id="40" dur="2500" fill="hold"/>
                                            <p:tgtEl>
                                              <p:spTgt spid="55"/>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100"/>
                                      </p:stCondLst>
                                      <p:childTnLst>
                                        <p:set>
                                          <p:cBhvr>
                                            <p:cTn id="42" dur="1" fill="hold">
                                              <p:stCondLst>
                                                <p:cond delay="0"/>
                                              </p:stCondLst>
                                            </p:cTn>
                                            <p:tgtEl>
                                              <p:spTgt spid="56"/>
                                            </p:tgtEl>
                                            <p:attrNameLst>
                                              <p:attrName>style.visibility</p:attrName>
                                            </p:attrNameLst>
                                          </p:cBhvr>
                                          <p:to>
                                            <p:strVal val="visible"/>
                                          </p:to>
                                        </p:set>
                                        <p:anim calcmode="lin" valueType="num">
                                          <p:cBhvr additive="base">
                                            <p:cTn id="43" dur="2500" fill="hold"/>
                                            <p:tgtEl>
                                              <p:spTgt spid="56"/>
                                            </p:tgtEl>
                                            <p:attrNameLst>
                                              <p:attrName>ppt_x</p:attrName>
                                            </p:attrNameLst>
                                          </p:cBhvr>
                                          <p:tavLst>
                                            <p:tav tm="0">
                                              <p:val>
                                                <p:strVal val="#ppt_x"/>
                                              </p:val>
                                            </p:tav>
                                            <p:tav tm="100000">
                                              <p:val>
                                                <p:strVal val="#ppt_x"/>
                                              </p:val>
                                            </p:tav>
                                          </p:tavLst>
                                        </p:anim>
                                        <p:anim calcmode="lin" valueType="num">
                                          <p:cBhvr additive="base">
                                            <p:cTn id="44" dur="2500" fill="hold"/>
                                            <p:tgtEl>
                                              <p:spTgt spid="56"/>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100"/>
                                      </p:stCondLst>
                                      <p:childTnLst>
                                        <p:set>
                                          <p:cBhvr>
                                            <p:cTn id="46" dur="1" fill="hold">
                                              <p:stCondLst>
                                                <p:cond delay="0"/>
                                              </p:stCondLst>
                                            </p:cTn>
                                            <p:tgtEl>
                                              <p:spTgt spid="57"/>
                                            </p:tgtEl>
                                            <p:attrNameLst>
                                              <p:attrName>style.visibility</p:attrName>
                                            </p:attrNameLst>
                                          </p:cBhvr>
                                          <p:to>
                                            <p:strVal val="visible"/>
                                          </p:to>
                                        </p:set>
                                        <p:anim calcmode="lin" valueType="num">
                                          <p:cBhvr additive="base">
                                            <p:cTn id="47" dur="2500" fill="hold"/>
                                            <p:tgtEl>
                                              <p:spTgt spid="57"/>
                                            </p:tgtEl>
                                            <p:attrNameLst>
                                              <p:attrName>ppt_x</p:attrName>
                                            </p:attrNameLst>
                                          </p:cBhvr>
                                          <p:tavLst>
                                            <p:tav tm="0">
                                              <p:val>
                                                <p:strVal val="#ppt_x"/>
                                              </p:val>
                                            </p:tav>
                                            <p:tav tm="100000">
                                              <p:val>
                                                <p:strVal val="#ppt_x"/>
                                              </p:val>
                                            </p:tav>
                                          </p:tavLst>
                                        </p:anim>
                                        <p:anim calcmode="lin" valueType="num">
                                          <p:cBhvr additive="base">
                                            <p:cTn id="48" dur="2500" fill="hold"/>
                                            <p:tgtEl>
                                              <p:spTgt spid="57"/>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100"/>
                                      </p:stCondLst>
                                      <p:childTnLst>
                                        <p:set>
                                          <p:cBhvr>
                                            <p:cTn id="50" dur="1" fill="hold">
                                              <p:stCondLst>
                                                <p:cond delay="0"/>
                                              </p:stCondLst>
                                            </p:cTn>
                                            <p:tgtEl>
                                              <p:spTgt spid="58"/>
                                            </p:tgtEl>
                                            <p:attrNameLst>
                                              <p:attrName>style.visibility</p:attrName>
                                            </p:attrNameLst>
                                          </p:cBhvr>
                                          <p:to>
                                            <p:strVal val="visible"/>
                                          </p:to>
                                        </p:set>
                                        <p:anim calcmode="lin" valueType="num">
                                          <p:cBhvr additive="base">
                                            <p:cTn id="51" dur="2500" fill="hold"/>
                                            <p:tgtEl>
                                              <p:spTgt spid="58"/>
                                            </p:tgtEl>
                                            <p:attrNameLst>
                                              <p:attrName>ppt_x</p:attrName>
                                            </p:attrNameLst>
                                          </p:cBhvr>
                                          <p:tavLst>
                                            <p:tav tm="0">
                                              <p:val>
                                                <p:strVal val="#ppt_x"/>
                                              </p:val>
                                            </p:tav>
                                            <p:tav tm="100000">
                                              <p:val>
                                                <p:strVal val="#ppt_x"/>
                                              </p:val>
                                            </p:tav>
                                          </p:tavLst>
                                        </p:anim>
                                        <p:anim calcmode="lin" valueType="num">
                                          <p:cBhvr additive="base">
                                            <p:cTn id="52" dur="2500" fill="hold"/>
                                            <p:tgtEl>
                                              <p:spTgt spid="58"/>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100"/>
                                      </p:stCondLst>
                                      <p:childTnLst>
                                        <p:set>
                                          <p:cBhvr>
                                            <p:cTn id="54" dur="1" fill="hold">
                                              <p:stCondLst>
                                                <p:cond delay="0"/>
                                              </p:stCondLst>
                                            </p:cTn>
                                            <p:tgtEl>
                                              <p:spTgt spid="59"/>
                                            </p:tgtEl>
                                            <p:attrNameLst>
                                              <p:attrName>style.visibility</p:attrName>
                                            </p:attrNameLst>
                                          </p:cBhvr>
                                          <p:to>
                                            <p:strVal val="visible"/>
                                          </p:to>
                                        </p:set>
                                        <p:anim calcmode="lin" valueType="num">
                                          <p:cBhvr additive="base">
                                            <p:cTn id="55" dur="2500" fill="hold"/>
                                            <p:tgtEl>
                                              <p:spTgt spid="59"/>
                                            </p:tgtEl>
                                            <p:attrNameLst>
                                              <p:attrName>ppt_x</p:attrName>
                                            </p:attrNameLst>
                                          </p:cBhvr>
                                          <p:tavLst>
                                            <p:tav tm="0">
                                              <p:val>
                                                <p:strVal val="#ppt_x"/>
                                              </p:val>
                                            </p:tav>
                                            <p:tav tm="100000">
                                              <p:val>
                                                <p:strVal val="#ppt_x"/>
                                              </p:val>
                                            </p:tav>
                                          </p:tavLst>
                                        </p:anim>
                                        <p:anim calcmode="lin" valueType="num">
                                          <p:cBhvr additive="base">
                                            <p:cTn id="56" dur="2500" fill="hold"/>
                                            <p:tgtEl>
                                              <p:spTgt spid="59"/>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stCondLst>
                                        <p:cond delay="100"/>
                                      </p:stCondLst>
                                      <p:childTnLst>
                                        <p:set>
                                          <p:cBhvr>
                                            <p:cTn id="58" dur="1" fill="hold">
                                              <p:stCondLst>
                                                <p:cond delay="0"/>
                                              </p:stCondLst>
                                            </p:cTn>
                                            <p:tgtEl>
                                              <p:spTgt spid="60"/>
                                            </p:tgtEl>
                                            <p:attrNameLst>
                                              <p:attrName>style.visibility</p:attrName>
                                            </p:attrNameLst>
                                          </p:cBhvr>
                                          <p:to>
                                            <p:strVal val="visible"/>
                                          </p:to>
                                        </p:set>
                                        <p:anim calcmode="lin" valueType="num">
                                          <p:cBhvr additive="base">
                                            <p:cTn id="59" dur="2500" fill="hold"/>
                                            <p:tgtEl>
                                              <p:spTgt spid="60"/>
                                            </p:tgtEl>
                                            <p:attrNameLst>
                                              <p:attrName>ppt_x</p:attrName>
                                            </p:attrNameLst>
                                          </p:cBhvr>
                                          <p:tavLst>
                                            <p:tav tm="0">
                                              <p:val>
                                                <p:strVal val="#ppt_x"/>
                                              </p:val>
                                            </p:tav>
                                            <p:tav tm="100000">
                                              <p:val>
                                                <p:strVal val="#ppt_x"/>
                                              </p:val>
                                            </p:tav>
                                          </p:tavLst>
                                        </p:anim>
                                        <p:anim calcmode="lin" valueType="num">
                                          <p:cBhvr additive="base">
                                            <p:cTn id="60" dur="2500" fill="hold"/>
                                            <p:tgtEl>
                                              <p:spTgt spid="60"/>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300"/>
                                      </p:stCondLst>
                                      <p:childTnLst>
                                        <p:set>
                                          <p:cBhvr>
                                            <p:cTn id="62" dur="1" fill="hold">
                                              <p:stCondLst>
                                                <p:cond delay="0"/>
                                              </p:stCondLst>
                                            </p:cTn>
                                            <p:tgtEl>
                                              <p:spTgt spid="19"/>
                                            </p:tgtEl>
                                            <p:attrNameLst>
                                              <p:attrName>style.visibility</p:attrName>
                                            </p:attrNameLst>
                                          </p:cBhvr>
                                          <p:to>
                                            <p:strVal val="visible"/>
                                          </p:to>
                                        </p:set>
                                        <p:anim calcmode="lin" valueType="num">
                                          <p:cBhvr additive="base">
                                            <p:cTn id="63" dur="2500" fill="hold"/>
                                            <p:tgtEl>
                                              <p:spTgt spid="19"/>
                                            </p:tgtEl>
                                            <p:attrNameLst>
                                              <p:attrName>ppt_x</p:attrName>
                                            </p:attrNameLst>
                                          </p:cBhvr>
                                          <p:tavLst>
                                            <p:tav tm="0">
                                              <p:val>
                                                <p:strVal val="#ppt_x"/>
                                              </p:val>
                                            </p:tav>
                                            <p:tav tm="100000">
                                              <p:val>
                                                <p:strVal val="#ppt_x"/>
                                              </p:val>
                                            </p:tav>
                                          </p:tavLst>
                                        </p:anim>
                                        <p:anim calcmode="lin" valueType="num">
                                          <p:cBhvr additive="base">
                                            <p:cTn id="64" dur="2500" fill="hold"/>
                                            <p:tgtEl>
                                              <p:spTgt spid="19"/>
                                            </p:tgtEl>
                                            <p:attrNameLst>
                                              <p:attrName>ppt_y</p:attrName>
                                            </p:attrNameLst>
                                          </p:cBhvr>
                                          <p:tavLst>
                                            <p:tav tm="0">
                                              <p:val>
                                                <p:strVal val="1+#ppt_h/2"/>
                                              </p:val>
                                            </p:tav>
                                            <p:tav tm="100000">
                                              <p:val>
                                                <p:strVal val="#ppt_y"/>
                                              </p:val>
                                            </p:tav>
                                          </p:tavLst>
                                        </p:anim>
                                      </p:childTnLst>
                                    </p:cTn>
                                  </p:par>
                                  <p:par>
                                    <p:cTn id="65" presetID="2" presetClass="entr" presetSubtype="4" fill="hold" nodeType="withEffect">
                                      <p:stCondLst>
                                        <p:cond delay="300"/>
                                      </p:stCondLst>
                                      <p:childTnLst>
                                        <p:set>
                                          <p:cBhvr>
                                            <p:cTn id="66" dur="1" fill="hold">
                                              <p:stCondLst>
                                                <p:cond delay="0"/>
                                              </p:stCondLst>
                                            </p:cTn>
                                            <p:tgtEl>
                                              <p:spTgt spid="63"/>
                                            </p:tgtEl>
                                            <p:attrNameLst>
                                              <p:attrName>style.visibility</p:attrName>
                                            </p:attrNameLst>
                                          </p:cBhvr>
                                          <p:to>
                                            <p:strVal val="visible"/>
                                          </p:to>
                                        </p:set>
                                        <p:anim calcmode="lin" valueType="num">
                                          <p:cBhvr additive="base">
                                            <p:cTn id="67" dur="2500" fill="hold"/>
                                            <p:tgtEl>
                                              <p:spTgt spid="63"/>
                                            </p:tgtEl>
                                            <p:attrNameLst>
                                              <p:attrName>ppt_x</p:attrName>
                                            </p:attrNameLst>
                                          </p:cBhvr>
                                          <p:tavLst>
                                            <p:tav tm="0">
                                              <p:val>
                                                <p:strVal val="#ppt_x"/>
                                              </p:val>
                                            </p:tav>
                                            <p:tav tm="100000">
                                              <p:val>
                                                <p:strVal val="#ppt_x"/>
                                              </p:val>
                                            </p:tav>
                                          </p:tavLst>
                                        </p:anim>
                                        <p:anim calcmode="lin" valueType="num">
                                          <p:cBhvr additive="base">
                                            <p:cTn id="68" dur="2500" fill="hold"/>
                                            <p:tgtEl>
                                              <p:spTgt spid="63"/>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300"/>
                                      </p:stCondLst>
                                      <p:childTnLst>
                                        <p:set>
                                          <p:cBhvr>
                                            <p:cTn id="70" dur="1" fill="hold">
                                              <p:stCondLst>
                                                <p:cond delay="0"/>
                                              </p:stCondLst>
                                            </p:cTn>
                                            <p:tgtEl>
                                              <p:spTgt spid="64"/>
                                            </p:tgtEl>
                                            <p:attrNameLst>
                                              <p:attrName>style.visibility</p:attrName>
                                            </p:attrNameLst>
                                          </p:cBhvr>
                                          <p:to>
                                            <p:strVal val="visible"/>
                                          </p:to>
                                        </p:set>
                                        <p:anim calcmode="lin" valueType="num">
                                          <p:cBhvr additive="base">
                                            <p:cTn id="71" dur="2500" fill="hold"/>
                                            <p:tgtEl>
                                              <p:spTgt spid="64"/>
                                            </p:tgtEl>
                                            <p:attrNameLst>
                                              <p:attrName>ppt_x</p:attrName>
                                            </p:attrNameLst>
                                          </p:cBhvr>
                                          <p:tavLst>
                                            <p:tav tm="0">
                                              <p:val>
                                                <p:strVal val="#ppt_x"/>
                                              </p:val>
                                            </p:tav>
                                            <p:tav tm="100000">
                                              <p:val>
                                                <p:strVal val="#ppt_x"/>
                                              </p:val>
                                            </p:tav>
                                          </p:tavLst>
                                        </p:anim>
                                        <p:anim calcmode="lin" valueType="num">
                                          <p:cBhvr additive="base">
                                            <p:cTn id="72" dur="2500" fill="hold"/>
                                            <p:tgtEl>
                                              <p:spTgt spid="64"/>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stCondLst>
                                        <p:cond delay="300"/>
                                      </p:stCondLst>
                                      <p:childTnLst>
                                        <p:set>
                                          <p:cBhvr>
                                            <p:cTn id="74" dur="1" fill="hold">
                                              <p:stCondLst>
                                                <p:cond delay="0"/>
                                              </p:stCondLst>
                                            </p:cTn>
                                            <p:tgtEl>
                                              <p:spTgt spid="65"/>
                                            </p:tgtEl>
                                            <p:attrNameLst>
                                              <p:attrName>style.visibility</p:attrName>
                                            </p:attrNameLst>
                                          </p:cBhvr>
                                          <p:to>
                                            <p:strVal val="visible"/>
                                          </p:to>
                                        </p:set>
                                        <p:anim calcmode="lin" valueType="num">
                                          <p:cBhvr additive="base">
                                            <p:cTn id="75" dur="2500" fill="hold"/>
                                            <p:tgtEl>
                                              <p:spTgt spid="65"/>
                                            </p:tgtEl>
                                            <p:attrNameLst>
                                              <p:attrName>ppt_x</p:attrName>
                                            </p:attrNameLst>
                                          </p:cBhvr>
                                          <p:tavLst>
                                            <p:tav tm="0">
                                              <p:val>
                                                <p:strVal val="#ppt_x"/>
                                              </p:val>
                                            </p:tav>
                                            <p:tav tm="100000">
                                              <p:val>
                                                <p:strVal val="#ppt_x"/>
                                              </p:val>
                                            </p:tav>
                                          </p:tavLst>
                                        </p:anim>
                                        <p:anim calcmode="lin" valueType="num">
                                          <p:cBhvr additive="base">
                                            <p:cTn id="76" dur="2500" fill="hold"/>
                                            <p:tgtEl>
                                              <p:spTgt spid="65"/>
                                            </p:tgtEl>
                                            <p:attrNameLst>
                                              <p:attrName>ppt_y</p:attrName>
                                            </p:attrNameLst>
                                          </p:cBhvr>
                                          <p:tavLst>
                                            <p:tav tm="0">
                                              <p:val>
                                                <p:strVal val="1+#ppt_h/2"/>
                                              </p:val>
                                            </p:tav>
                                            <p:tav tm="100000">
                                              <p:val>
                                                <p:strVal val="#ppt_y"/>
                                              </p:val>
                                            </p:tav>
                                          </p:tavLst>
                                        </p:anim>
                                      </p:childTnLst>
                                    </p:cTn>
                                  </p:par>
                                  <p:par>
                                    <p:cTn id="77" presetID="2" presetClass="entr" presetSubtype="4" fill="hold" grpId="0" nodeType="withEffect">
                                      <p:stCondLst>
                                        <p:cond delay="300"/>
                                      </p:stCondLst>
                                      <p:childTnLst>
                                        <p:set>
                                          <p:cBhvr>
                                            <p:cTn id="78" dur="1" fill="hold">
                                              <p:stCondLst>
                                                <p:cond delay="0"/>
                                              </p:stCondLst>
                                            </p:cTn>
                                            <p:tgtEl>
                                              <p:spTgt spid="66"/>
                                            </p:tgtEl>
                                            <p:attrNameLst>
                                              <p:attrName>style.visibility</p:attrName>
                                            </p:attrNameLst>
                                          </p:cBhvr>
                                          <p:to>
                                            <p:strVal val="visible"/>
                                          </p:to>
                                        </p:set>
                                        <p:anim calcmode="lin" valueType="num">
                                          <p:cBhvr additive="base">
                                            <p:cTn id="79" dur="2500" fill="hold"/>
                                            <p:tgtEl>
                                              <p:spTgt spid="66"/>
                                            </p:tgtEl>
                                            <p:attrNameLst>
                                              <p:attrName>ppt_x</p:attrName>
                                            </p:attrNameLst>
                                          </p:cBhvr>
                                          <p:tavLst>
                                            <p:tav tm="0">
                                              <p:val>
                                                <p:strVal val="#ppt_x"/>
                                              </p:val>
                                            </p:tav>
                                            <p:tav tm="100000">
                                              <p:val>
                                                <p:strVal val="#ppt_x"/>
                                              </p:val>
                                            </p:tav>
                                          </p:tavLst>
                                        </p:anim>
                                        <p:anim calcmode="lin" valueType="num">
                                          <p:cBhvr additive="base">
                                            <p:cTn id="80" dur="2500" fill="hold"/>
                                            <p:tgtEl>
                                              <p:spTgt spid="66"/>
                                            </p:tgtEl>
                                            <p:attrNameLst>
                                              <p:attrName>ppt_y</p:attrName>
                                            </p:attrNameLst>
                                          </p:cBhvr>
                                          <p:tavLst>
                                            <p:tav tm="0">
                                              <p:val>
                                                <p:strVal val="1+#ppt_h/2"/>
                                              </p:val>
                                            </p:tav>
                                            <p:tav tm="100000">
                                              <p:val>
                                                <p:strVal val="#ppt_y"/>
                                              </p:val>
                                            </p:tav>
                                          </p:tavLst>
                                        </p:anim>
                                      </p:childTnLst>
                                    </p:cTn>
                                  </p:par>
                                  <p:par>
                                    <p:cTn id="81" presetID="2" presetClass="entr" presetSubtype="4" fill="hold" grpId="0" nodeType="withEffect">
                                      <p:stCondLst>
                                        <p:cond delay="300"/>
                                      </p:stCondLst>
                                      <p:childTnLst>
                                        <p:set>
                                          <p:cBhvr>
                                            <p:cTn id="82" dur="1" fill="hold">
                                              <p:stCondLst>
                                                <p:cond delay="0"/>
                                              </p:stCondLst>
                                            </p:cTn>
                                            <p:tgtEl>
                                              <p:spTgt spid="67"/>
                                            </p:tgtEl>
                                            <p:attrNameLst>
                                              <p:attrName>style.visibility</p:attrName>
                                            </p:attrNameLst>
                                          </p:cBhvr>
                                          <p:to>
                                            <p:strVal val="visible"/>
                                          </p:to>
                                        </p:set>
                                        <p:anim calcmode="lin" valueType="num">
                                          <p:cBhvr additive="base">
                                            <p:cTn id="83" dur="2500" fill="hold"/>
                                            <p:tgtEl>
                                              <p:spTgt spid="67"/>
                                            </p:tgtEl>
                                            <p:attrNameLst>
                                              <p:attrName>ppt_x</p:attrName>
                                            </p:attrNameLst>
                                          </p:cBhvr>
                                          <p:tavLst>
                                            <p:tav tm="0">
                                              <p:val>
                                                <p:strVal val="#ppt_x"/>
                                              </p:val>
                                            </p:tav>
                                            <p:tav tm="100000">
                                              <p:val>
                                                <p:strVal val="#ppt_x"/>
                                              </p:val>
                                            </p:tav>
                                          </p:tavLst>
                                        </p:anim>
                                        <p:anim calcmode="lin" valueType="num">
                                          <p:cBhvr additive="base">
                                            <p:cTn id="84" dur="2500" fill="hold"/>
                                            <p:tgtEl>
                                              <p:spTgt spid="67"/>
                                            </p:tgtEl>
                                            <p:attrNameLst>
                                              <p:attrName>ppt_y</p:attrName>
                                            </p:attrNameLst>
                                          </p:cBhvr>
                                          <p:tavLst>
                                            <p:tav tm="0">
                                              <p:val>
                                                <p:strVal val="1+#ppt_h/2"/>
                                              </p:val>
                                            </p:tav>
                                            <p:tav tm="100000">
                                              <p:val>
                                                <p:strVal val="#ppt_y"/>
                                              </p:val>
                                            </p:tav>
                                          </p:tavLst>
                                        </p:anim>
                                      </p:childTnLst>
                                    </p:cTn>
                                  </p:par>
                                  <p:par>
                                    <p:cTn id="85" presetID="2" presetClass="entr" presetSubtype="4" fill="hold" nodeType="withEffect">
                                      <p:stCondLst>
                                        <p:cond delay="300"/>
                                      </p:stCondLst>
                                      <p:childTnLst>
                                        <p:set>
                                          <p:cBhvr>
                                            <p:cTn id="86" dur="1" fill="hold">
                                              <p:stCondLst>
                                                <p:cond delay="0"/>
                                              </p:stCondLst>
                                            </p:cTn>
                                            <p:tgtEl>
                                              <p:spTgt spid="68"/>
                                            </p:tgtEl>
                                            <p:attrNameLst>
                                              <p:attrName>style.visibility</p:attrName>
                                            </p:attrNameLst>
                                          </p:cBhvr>
                                          <p:to>
                                            <p:strVal val="visible"/>
                                          </p:to>
                                        </p:set>
                                        <p:anim calcmode="lin" valueType="num">
                                          <p:cBhvr additive="base">
                                            <p:cTn id="87" dur="2500" fill="hold"/>
                                            <p:tgtEl>
                                              <p:spTgt spid="68"/>
                                            </p:tgtEl>
                                            <p:attrNameLst>
                                              <p:attrName>ppt_x</p:attrName>
                                            </p:attrNameLst>
                                          </p:cBhvr>
                                          <p:tavLst>
                                            <p:tav tm="0">
                                              <p:val>
                                                <p:strVal val="#ppt_x"/>
                                              </p:val>
                                            </p:tav>
                                            <p:tav tm="100000">
                                              <p:val>
                                                <p:strVal val="#ppt_x"/>
                                              </p:val>
                                            </p:tav>
                                          </p:tavLst>
                                        </p:anim>
                                        <p:anim calcmode="lin" valueType="num">
                                          <p:cBhvr additive="base">
                                            <p:cTn id="88" dur="2500" fill="hold"/>
                                            <p:tgtEl>
                                              <p:spTgt spid="68"/>
                                            </p:tgtEl>
                                            <p:attrNameLst>
                                              <p:attrName>ppt_y</p:attrName>
                                            </p:attrNameLst>
                                          </p:cBhvr>
                                          <p:tavLst>
                                            <p:tav tm="0">
                                              <p:val>
                                                <p:strVal val="1+#ppt_h/2"/>
                                              </p:val>
                                            </p:tav>
                                            <p:tav tm="100000">
                                              <p:val>
                                                <p:strVal val="#ppt_y"/>
                                              </p:val>
                                            </p:tav>
                                          </p:tavLst>
                                        </p:anim>
                                      </p:childTnLst>
                                    </p:cTn>
                                  </p:par>
                                  <p:par>
                                    <p:cTn id="89" presetID="2" presetClass="entr" presetSubtype="4" fill="hold" grpId="0" nodeType="withEffect">
                                      <p:stCondLst>
                                        <p:cond delay="400"/>
                                      </p:stCondLst>
                                      <p:childTnLst>
                                        <p:set>
                                          <p:cBhvr>
                                            <p:cTn id="90" dur="1" fill="hold">
                                              <p:stCondLst>
                                                <p:cond delay="0"/>
                                              </p:stCondLst>
                                            </p:cTn>
                                            <p:tgtEl>
                                              <p:spTgt spid="25"/>
                                            </p:tgtEl>
                                            <p:attrNameLst>
                                              <p:attrName>style.visibility</p:attrName>
                                            </p:attrNameLst>
                                          </p:cBhvr>
                                          <p:to>
                                            <p:strVal val="visible"/>
                                          </p:to>
                                        </p:set>
                                        <p:anim calcmode="lin" valueType="num">
                                          <p:cBhvr additive="base">
                                            <p:cTn id="91" dur="2500" fill="hold"/>
                                            <p:tgtEl>
                                              <p:spTgt spid="25"/>
                                            </p:tgtEl>
                                            <p:attrNameLst>
                                              <p:attrName>ppt_x</p:attrName>
                                            </p:attrNameLst>
                                          </p:cBhvr>
                                          <p:tavLst>
                                            <p:tav tm="0">
                                              <p:val>
                                                <p:strVal val="#ppt_x"/>
                                              </p:val>
                                            </p:tav>
                                            <p:tav tm="100000">
                                              <p:val>
                                                <p:strVal val="#ppt_x"/>
                                              </p:val>
                                            </p:tav>
                                          </p:tavLst>
                                        </p:anim>
                                        <p:anim calcmode="lin" valueType="num">
                                          <p:cBhvr additive="base">
                                            <p:cTn id="92" dur="2500" fill="hold"/>
                                            <p:tgtEl>
                                              <p:spTgt spid="25"/>
                                            </p:tgtEl>
                                            <p:attrNameLst>
                                              <p:attrName>ppt_y</p:attrName>
                                            </p:attrNameLst>
                                          </p:cBhvr>
                                          <p:tavLst>
                                            <p:tav tm="0">
                                              <p:val>
                                                <p:strVal val="1+#ppt_h/2"/>
                                              </p:val>
                                            </p:tav>
                                            <p:tav tm="100000">
                                              <p:val>
                                                <p:strVal val="#ppt_y"/>
                                              </p:val>
                                            </p:tav>
                                          </p:tavLst>
                                        </p:anim>
                                      </p:childTnLst>
                                    </p:cTn>
                                  </p:par>
                                  <p:par>
                                    <p:cTn id="93" presetID="2" presetClass="entr" presetSubtype="4" fill="hold" nodeType="withEffect">
                                      <p:stCondLst>
                                        <p:cond delay="400"/>
                                      </p:stCondLst>
                                      <p:childTnLst>
                                        <p:set>
                                          <p:cBhvr>
                                            <p:cTn id="94" dur="1" fill="hold">
                                              <p:stCondLst>
                                                <p:cond delay="0"/>
                                              </p:stCondLst>
                                            </p:cTn>
                                            <p:tgtEl>
                                              <p:spTgt spid="71"/>
                                            </p:tgtEl>
                                            <p:attrNameLst>
                                              <p:attrName>style.visibility</p:attrName>
                                            </p:attrNameLst>
                                          </p:cBhvr>
                                          <p:to>
                                            <p:strVal val="visible"/>
                                          </p:to>
                                        </p:set>
                                        <p:anim calcmode="lin" valueType="num">
                                          <p:cBhvr additive="base">
                                            <p:cTn id="95" dur="2500" fill="hold"/>
                                            <p:tgtEl>
                                              <p:spTgt spid="71"/>
                                            </p:tgtEl>
                                            <p:attrNameLst>
                                              <p:attrName>ppt_x</p:attrName>
                                            </p:attrNameLst>
                                          </p:cBhvr>
                                          <p:tavLst>
                                            <p:tav tm="0">
                                              <p:val>
                                                <p:strVal val="#ppt_x"/>
                                              </p:val>
                                            </p:tav>
                                            <p:tav tm="100000">
                                              <p:val>
                                                <p:strVal val="#ppt_x"/>
                                              </p:val>
                                            </p:tav>
                                          </p:tavLst>
                                        </p:anim>
                                        <p:anim calcmode="lin" valueType="num">
                                          <p:cBhvr additive="base">
                                            <p:cTn id="96" dur="2500" fill="hold"/>
                                            <p:tgtEl>
                                              <p:spTgt spid="71"/>
                                            </p:tgtEl>
                                            <p:attrNameLst>
                                              <p:attrName>ppt_y</p:attrName>
                                            </p:attrNameLst>
                                          </p:cBhvr>
                                          <p:tavLst>
                                            <p:tav tm="0">
                                              <p:val>
                                                <p:strVal val="1+#ppt_h/2"/>
                                              </p:val>
                                            </p:tav>
                                            <p:tav tm="100000">
                                              <p:val>
                                                <p:strVal val="#ppt_y"/>
                                              </p:val>
                                            </p:tav>
                                          </p:tavLst>
                                        </p:anim>
                                      </p:childTnLst>
                                    </p:cTn>
                                  </p:par>
                                  <p:par>
                                    <p:cTn id="97" presetID="2" presetClass="entr" presetSubtype="4" fill="hold" grpId="0" nodeType="withEffect">
                                      <p:stCondLst>
                                        <p:cond delay="400"/>
                                      </p:stCondLst>
                                      <p:childTnLst>
                                        <p:set>
                                          <p:cBhvr>
                                            <p:cTn id="98" dur="1" fill="hold">
                                              <p:stCondLst>
                                                <p:cond delay="0"/>
                                              </p:stCondLst>
                                            </p:cTn>
                                            <p:tgtEl>
                                              <p:spTgt spid="72"/>
                                            </p:tgtEl>
                                            <p:attrNameLst>
                                              <p:attrName>style.visibility</p:attrName>
                                            </p:attrNameLst>
                                          </p:cBhvr>
                                          <p:to>
                                            <p:strVal val="visible"/>
                                          </p:to>
                                        </p:set>
                                        <p:anim calcmode="lin" valueType="num">
                                          <p:cBhvr additive="base">
                                            <p:cTn id="99" dur="2500" fill="hold"/>
                                            <p:tgtEl>
                                              <p:spTgt spid="72"/>
                                            </p:tgtEl>
                                            <p:attrNameLst>
                                              <p:attrName>ppt_x</p:attrName>
                                            </p:attrNameLst>
                                          </p:cBhvr>
                                          <p:tavLst>
                                            <p:tav tm="0">
                                              <p:val>
                                                <p:strVal val="#ppt_x"/>
                                              </p:val>
                                            </p:tav>
                                            <p:tav tm="100000">
                                              <p:val>
                                                <p:strVal val="#ppt_x"/>
                                              </p:val>
                                            </p:tav>
                                          </p:tavLst>
                                        </p:anim>
                                        <p:anim calcmode="lin" valueType="num">
                                          <p:cBhvr additive="base">
                                            <p:cTn id="100" dur="2500" fill="hold"/>
                                            <p:tgtEl>
                                              <p:spTgt spid="72"/>
                                            </p:tgtEl>
                                            <p:attrNameLst>
                                              <p:attrName>ppt_y</p:attrName>
                                            </p:attrNameLst>
                                          </p:cBhvr>
                                          <p:tavLst>
                                            <p:tav tm="0">
                                              <p:val>
                                                <p:strVal val="1+#ppt_h/2"/>
                                              </p:val>
                                            </p:tav>
                                            <p:tav tm="100000">
                                              <p:val>
                                                <p:strVal val="#ppt_y"/>
                                              </p:val>
                                            </p:tav>
                                          </p:tavLst>
                                        </p:anim>
                                      </p:childTnLst>
                                    </p:cTn>
                                  </p:par>
                                  <p:par>
                                    <p:cTn id="101" presetID="2" presetClass="entr" presetSubtype="4" fill="hold" grpId="0" nodeType="withEffect">
                                      <p:stCondLst>
                                        <p:cond delay="400"/>
                                      </p:stCondLst>
                                      <p:childTnLst>
                                        <p:set>
                                          <p:cBhvr>
                                            <p:cTn id="102" dur="1" fill="hold">
                                              <p:stCondLst>
                                                <p:cond delay="0"/>
                                              </p:stCondLst>
                                            </p:cTn>
                                            <p:tgtEl>
                                              <p:spTgt spid="73"/>
                                            </p:tgtEl>
                                            <p:attrNameLst>
                                              <p:attrName>style.visibility</p:attrName>
                                            </p:attrNameLst>
                                          </p:cBhvr>
                                          <p:to>
                                            <p:strVal val="visible"/>
                                          </p:to>
                                        </p:set>
                                        <p:anim calcmode="lin" valueType="num">
                                          <p:cBhvr additive="base">
                                            <p:cTn id="103" dur="2500" fill="hold"/>
                                            <p:tgtEl>
                                              <p:spTgt spid="73"/>
                                            </p:tgtEl>
                                            <p:attrNameLst>
                                              <p:attrName>ppt_x</p:attrName>
                                            </p:attrNameLst>
                                          </p:cBhvr>
                                          <p:tavLst>
                                            <p:tav tm="0">
                                              <p:val>
                                                <p:strVal val="#ppt_x"/>
                                              </p:val>
                                            </p:tav>
                                            <p:tav tm="100000">
                                              <p:val>
                                                <p:strVal val="#ppt_x"/>
                                              </p:val>
                                            </p:tav>
                                          </p:tavLst>
                                        </p:anim>
                                        <p:anim calcmode="lin" valueType="num">
                                          <p:cBhvr additive="base">
                                            <p:cTn id="104" dur="2500" fill="hold"/>
                                            <p:tgtEl>
                                              <p:spTgt spid="73"/>
                                            </p:tgtEl>
                                            <p:attrNameLst>
                                              <p:attrName>ppt_y</p:attrName>
                                            </p:attrNameLst>
                                          </p:cBhvr>
                                          <p:tavLst>
                                            <p:tav tm="0">
                                              <p:val>
                                                <p:strVal val="1+#ppt_h/2"/>
                                              </p:val>
                                            </p:tav>
                                            <p:tav tm="100000">
                                              <p:val>
                                                <p:strVal val="#ppt_y"/>
                                              </p:val>
                                            </p:tav>
                                          </p:tavLst>
                                        </p:anim>
                                      </p:childTnLst>
                                    </p:cTn>
                                  </p:par>
                                  <p:par>
                                    <p:cTn id="105" presetID="2" presetClass="entr" presetSubtype="4" fill="hold" grpId="0" nodeType="withEffect">
                                      <p:stCondLst>
                                        <p:cond delay="400"/>
                                      </p:stCondLst>
                                      <p:childTnLst>
                                        <p:set>
                                          <p:cBhvr>
                                            <p:cTn id="106" dur="1" fill="hold">
                                              <p:stCondLst>
                                                <p:cond delay="0"/>
                                              </p:stCondLst>
                                            </p:cTn>
                                            <p:tgtEl>
                                              <p:spTgt spid="74"/>
                                            </p:tgtEl>
                                            <p:attrNameLst>
                                              <p:attrName>style.visibility</p:attrName>
                                            </p:attrNameLst>
                                          </p:cBhvr>
                                          <p:to>
                                            <p:strVal val="visible"/>
                                          </p:to>
                                        </p:set>
                                        <p:anim calcmode="lin" valueType="num">
                                          <p:cBhvr additive="base">
                                            <p:cTn id="107" dur="2500" fill="hold"/>
                                            <p:tgtEl>
                                              <p:spTgt spid="74"/>
                                            </p:tgtEl>
                                            <p:attrNameLst>
                                              <p:attrName>ppt_x</p:attrName>
                                            </p:attrNameLst>
                                          </p:cBhvr>
                                          <p:tavLst>
                                            <p:tav tm="0">
                                              <p:val>
                                                <p:strVal val="#ppt_x"/>
                                              </p:val>
                                            </p:tav>
                                            <p:tav tm="100000">
                                              <p:val>
                                                <p:strVal val="#ppt_x"/>
                                              </p:val>
                                            </p:tav>
                                          </p:tavLst>
                                        </p:anim>
                                        <p:anim calcmode="lin" valueType="num">
                                          <p:cBhvr additive="base">
                                            <p:cTn id="108" dur="2500" fill="hold"/>
                                            <p:tgtEl>
                                              <p:spTgt spid="74"/>
                                            </p:tgtEl>
                                            <p:attrNameLst>
                                              <p:attrName>ppt_y</p:attrName>
                                            </p:attrNameLst>
                                          </p:cBhvr>
                                          <p:tavLst>
                                            <p:tav tm="0">
                                              <p:val>
                                                <p:strVal val="1+#ppt_h/2"/>
                                              </p:val>
                                            </p:tav>
                                            <p:tav tm="100000">
                                              <p:val>
                                                <p:strVal val="#ppt_y"/>
                                              </p:val>
                                            </p:tav>
                                          </p:tavLst>
                                        </p:anim>
                                      </p:childTnLst>
                                    </p:cTn>
                                  </p:par>
                                  <p:par>
                                    <p:cTn id="109" presetID="2" presetClass="entr" presetSubtype="4" fill="hold" grpId="0" nodeType="withEffect">
                                      <p:stCondLst>
                                        <p:cond delay="400"/>
                                      </p:stCondLst>
                                      <p:childTnLst>
                                        <p:set>
                                          <p:cBhvr>
                                            <p:cTn id="110" dur="1" fill="hold">
                                              <p:stCondLst>
                                                <p:cond delay="0"/>
                                              </p:stCondLst>
                                            </p:cTn>
                                            <p:tgtEl>
                                              <p:spTgt spid="75"/>
                                            </p:tgtEl>
                                            <p:attrNameLst>
                                              <p:attrName>style.visibility</p:attrName>
                                            </p:attrNameLst>
                                          </p:cBhvr>
                                          <p:to>
                                            <p:strVal val="visible"/>
                                          </p:to>
                                        </p:set>
                                        <p:anim calcmode="lin" valueType="num">
                                          <p:cBhvr additive="base">
                                            <p:cTn id="111" dur="2500" fill="hold"/>
                                            <p:tgtEl>
                                              <p:spTgt spid="75"/>
                                            </p:tgtEl>
                                            <p:attrNameLst>
                                              <p:attrName>ppt_x</p:attrName>
                                            </p:attrNameLst>
                                          </p:cBhvr>
                                          <p:tavLst>
                                            <p:tav tm="0">
                                              <p:val>
                                                <p:strVal val="#ppt_x"/>
                                              </p:val>
                                            </p:tav>
                                            <p:tav tm="100000">
                                              <p:val>
                                                <p:strVal val="#ppt_x"/>
                                              </p:val>
                                            </p:tav>
                                          </p:tavLst>
                                        </p:anim>
                                        <p:anim calcmode="lin" valueType="num">
                                          <p:cBhvr additive="base">
                                            <p:cTn id="112" dur="2500" fill="hold"/>
                                            <p:tgtEl>
                                              <p:spTgt spid="75"/>
                                            </p:tgtEl>
                                            <p:attrNameLst>
                                              <p:attrName>ppt_y</p:attrName>
                                            </p:attrNameLst>
                                          </p:cBhvr>
                                          <p:tavLst>
                                            <p:tav tm="0">
                                              <p:val>
                                                <p:strVal val="1+#ppt_h/2"/>
                                              </p:val>
                                            </p:tav>
                                            <p:tav tm="100000">
                                              <p:val>
                                                <p:strVal val="#ppt_y"/>
                                              </p:val>
                                            </p:tav>
                                          </p:tavLst>
                                        </p:anim>
                                      </p:childTnLst>
                                    </p:cTn>
                                  </p:par>
                                  <p:par>
                                    <p:cTn id="113" presetID="2" presetClass="entr" presetSubtype="4" fill="hold" nodeType="withEffect">
                                      <p:stCondLst>
                                        <p:cond delay="400"/>
                                      </p:stCondLst>
                                      <p:childTnLst>
                                        <p:set>
                                          <p:cBhvr>
                                            <p:cTn id="114" dur="1" fill="hold">
                                              <p:stCondLst>
                                                <p:cond delay="0"/>
                                              </p:stCondLst>
                                            </p:cTn>
                                            <p:tgtEl>
                                              <p:spTgt spid="76"/>
                                            </p:tgtEl>
                                            <p:attrNameLst>
                                              <p:attrName>style.visibility</p:attrName>
                                            </p:attrNameLst>
                                          </p:cBhvr>
                                          <p:to>
                                            <p:strVal val="visible"/>
                                          </p:to>
                                        </p:set>
                                        <p:anim calcmode="lin" valueType="num">
                                          <p:cBhvr additive="base">
                                            <p:cTn id="115" dur="2500" fill="hold"/>
                                            <p:tgtEl>
                                              <p:spTgt spid="76"/>
                                            </p:tgtEl>
                                            <p:attrNameLst>
                                              <p:attrName>ppt_x</p:attrName>
                                            </p:attrNameLst>
                                          </p:cBhvr>
                                          <p:tavLst>
                                            <p:tav tm="0">
                                              <p:val>
                                                <p:strVal val="#ppt_x"/>
                                              </p:val>
                                            </p:tav>
                                            <p:tav tm="100000">
                                              <p:val>
                                                <p:strVal val="#ppt_x"/>
                                              </p:val>
                                            </p:tav>
                                          </p:tavLst>
                                        </p:anim>
                                        <p:anim calcmode="lin" valueType="num">
                                          <p:cBhvr additive="base">
                                            <p:cTn id="116" dur="2500" fill="hold"/>
                                            <p:tgtEl>
                                              <p:spTgt spid="76"/>
                                            </p:tgtEl>
                                            <p:attrNameLst>
                                              <p:attrName>ppt_y</p:attrName>
                                            </p:attrNameLst>
                                          </p:cBhvr>
                                          <p:tavLst>
                                            <p:tav tm="0">
                                              <p:val>
                                                <p:strVal val="1+#ppt_h/2"/>
                                              </p:val>
                                            </p:tav>
                                            <p:tav tm="100000">
                                              <p:val>
                                                <p:strVal val="#ppt_y"/>
                                              </p:val>
                                            </p:tav>
                                          </p:tavLst>
                                        </p:anim>
                                      </p:childTnLst>
                                    </p:cTn>
                                  </p:par>
                                  <p:par>
                                    <p:cTn id="117" presetID="2" presetClass="entr" presetSubtype="4" fill="hold" grpId="0" nodeType="withEffect">
                                      <p:stCondLst>
                                        <p:cond delay="0"/>
                                      </p:stCondLst>
                                      <p:iterate type="lt">
                                        <p:tmPct val="10000"/>
                                      </p:iterate>
                                      <p:childTnLst>
                                        <p:set>
                                          <p:cBhvr>
                                            <p:cTn id="118" dur="1" fill="hold">
                                              <p:stCondLst>
                                                <p:cond delay="0"/>
                                              </p:stCondLst>
                                            </p:cTn>
                                            <p:tgtEl>
                                              <p:spTgt spid="79"/>
                                            </p:tgtEl>
                                            <p:attrNameLst>
                                              <p:attrName>style.visibility</p:attrName>
                                            </p:attrNameLst>
                                          </p:cBhvr>
                                          <p:to>
                                            <p:strVal val="visible"/>
                                          </p:to>
                                        </p:set>
                                        <p:anim calcmode="lin" valueType="num">
                                          <p:cBhvr additive="base">
                                            <p:cTn id="119" dur="2000" fill="hold"/>
                                            <p:tgtEl>
                                              <p:spTgt spid="79"/>
                                            </p:tgtEl>
                                            <p:attrNameLst>
                                              <p:attrName>ppt_x</p:attrName>
                                            </p:attrNameLst>
                                          </p:cBhvr>
                                          <p:tavLst>
                                            <p:tav tm="0">
                                              <p:val>
                                                <p:strVal val="#ppt_x"/>
                                              </p:val>
                                            </p:tav>
                                            <p:tav tm="100000">
                                              <p:val>
                                                <p:strVal val="#ppt_x"/>
                                              </p:val>
                                            </p:tav>
                                          </p:tavLst>
                                        </p:anim>
                                        <p:anim calcmode="lin" valueType="num">
                                          <p:cBhvr additive="base">
                                            <p:cTn id="120" dur="2000" fill="hold"/>
                                            <p:tgtEl>
                                              <p:spTgt spid="7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p:bldP spid="26" grpId="0" animBg="1"/>
          <p:bldP spid="46" grpId="0"/>
          <p:bldP spid="7" grpId="0" animBg="1"/>
          <p:bldP spid="19" grpId="0" animBg="1"/>
          <p:bldP spid="25" grpId="0" animBg="1"/>
          <p:bldP spid="47" grpId="0"/>
          <p:bldP spid="48" grpId="0"/>
          <p:bldP spid="49" grpId="0"/>
          <p:bldP spid="56" grpId="0"/>
          <p:bldP spid="57" grpId="0"/>
          <p:bldP spid="58" grpId="0"/>
          <p:bldP spid="59" grpId="0"/>
          <p:bldP spid="64" grpId="0"/>
          <p:bldP spid="65" grpId="0"/>
          <p:bldP spid="66" grpId="0"/>
          <p:bldP spid="67" grpId="0"/>
          <p:bldP spid="72" grpId="0"/>
          <p:bldP spid="73" grpId="0"/>
          <p:bldP spid="74" grpId="0"/>
          <p:bldP spid="75" grpId="0"/>
        </p:bldLst>
      </p:timing>
    </mc:Fallback>
  </mc:AlternateContent>
</p:sld>
</file>

<file path=ppt/slides/slide25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477DABB2-DF79-4A7D-A079-FE9D29718C6D}"/>
              </a:ext>
            </a:extLst>
          </p:cNvPr>
          <p:cNvSpPr>
            <a:spLocks noGrp="1"/>
          </p:cNvSpPr>
          <p:nvPr>
            <p:ph type="pic" sz="quarter" idx="13"/>
          </p:nvPr>
        </p:nvSpPr>
        <p:spPr/>
      </p:sp>
      <p:sp>
        <p:nvSpPr>
          <p:cNvPr id="6" name="Picture Placeholder 5">
            <a:extLst>
              <a:ext uri="{FF2B5EF4-FFF2-40B4-BE49-F238E27FC236}">
                <a16:creationId xmlns:a16="http://schemas.microsoft.com/office/drawing/2014/main" id="{345E27CA-C75F-45CA-9D76-FEAC3BD60C4C}"/>
              </a:ext>
            </a:extLst>
          </p:cNvPr>
          <p:cNvSpPr>
            <a:spLocks noGrp="1"/>
          </p:cNvSpPr>
          <p:nvPr>
            <p:ph type="pic" sz="quarter" idx="12"/>
          </p:nvPr>
        </p:nvSpPr>
        <p:spPr/>
      </p:sp>
      <p:sp>
        <p:nvSpPr>
          <p:cNvPr id="8" name="Picture Placeholder 7">
            <a:extLst>
              <a:ext uri="{FF2B5EF4-FFF2-40B4-BE49-F238E27FC236}">
                <a16:creationId xmlns:a16="http://schemas.microsoft.com/office/drawing/2014/main" id="{966158BD-F63C-4AAE-B9AB-56C5BC3AE171}"/>
              </a:ext>
            </a:extLst>
          </p:cNvPr>
          <p:cNvSpPr>
            <a:spLocks noGrp="1"/>
          </p:cNvSpPr>
          <p:nvPr>
            <p:ph type="pic" sz="quarter" idx="14"/>
          </p:nvPr>
        </p:nvSpPr>
        <p:spPr/>
      </p:sp>
      <p:sp>
        <p:nvSpPr>
          <p:cNvPr id="10" name="Picture Placeholder 9">
            <a:extLst>
              <a:ext uri="{FF2B5EF4-FFF2-40B4-BE49-F238E27FC236}">
                <a16:creationId xmlns:a16="http://schemas.microsoft.com/office/drawing/2014/main" id="{87D601A1-03B0-4A3D-85C5-FDC2A145877D}"/>
              </a:ext>
            </a:extLst>
          </p:cNvPr>
          <p:cNvSpPr>
            <a:spLocks noGrp="1"/>
          </p:cNvSpPr>
          <p:nvPr>
            <p:ph type="pic" sz="quarter" idx="15"/>
          </p:nvPr>
        </p:nvSpPr>
        <p:spPr/>
      </p:sp>
      <p:sp>
        <p:nvSpPr>
          <p:cNvPr id="12" name="Picture Placeholder 11">
            <a:extLst>
              <a:ext uri="{FF2B5EF4-FFF2-40B4-BE49-F238E27FC236}">
                <a16:creationId xmlns:a16="http://schemas.microsoft.com/office/drawing/2014/main" id="{6CFCEF53-6AC1-493D-A632-0B6969E69B2F}"/>
              </a:ext>
            </a:extLst>
          </p:cNvPr>
          <p:cNvSpPr>
            <a:spLocks noGrp="1"/>
          </p:cNvSpPr>
          <p:nvPr>
            <p:ph type="pic" sz="quarter" idx="16"/>
          </p:nvPr>
        </p:nvSpPr>
        <p:spPr/>
      </p:sp>
      <p:sp>
        <p:nvSpPr>
          <p:cNvPr id="14" name="Picture Placeholder 13">
            <a:extLst>
              <a:ext uri="{FF2B5EF4-FFF2-40B4-BE49-F238E27FC236}">
                <a16:creationId xmlns:a16="http://schemas.microsoft.com/office/drawing/2014/main" id="{7D19536A-2146-4031-83C2-F719C0E60E1D}"/>
              </a:ext>
            </a:extLst>
          </p:cNvPr>
          <p:cNvSpPr>
            <a:spLocks noGrp="1"/>
          </p:cNvSpPr>
          <p:nvPr>
            <p:ph type="pic" sz="quarter" idx="17"/>
          </p:nvPr>
        </p:nvSpPr>
        <p:spPr/>
      </p:sp>
      <p:sp>
        <p:nvSpPr>
          <p:cNvPr id="5" name="Rectangle: Single Corner Rounded 4">
            <a:extLst>
              <a:ext uri="{FF2B5EF4-FFF2-40B4-BE49-F238E27FC236}">
                <a16:creationId xmlns:a16="http://schemas.microsoft.com/office/drawing/2014/main" id="{FC693B90-FEC0-4F88-8834-D25603C08204}"/>
              </a:ext>
            </a:extLst>
          </p:cNvPr>
          <p:cNvSpPr/>
          <p:nvPr/>
        </p:nvSpPr>
        <p:spPr>
          <a:xfrm flipH="1">
            <a:off x="4170194" y="481146"/>
            <a:ext cx="7967165" cy="4179264"/>
          </a:xfrm>
          <a:prstGeom prst="round1Rect">
            <a:avLst>
              <a:gd name="adj" fmla="val 4847"/>
            </a:avLst>
          </a:prstGeom>
          <a:solidFill>
            <a:schemeClr val="tx1"/>
          </a:solidFill>
          <a:ln>
            <a:noFill/>
          </a:ln>
          <a:effectLst>
            <a:outerShdw blurRad="812800" sx="102000" sy="102000" algn="ctr" rotWithShape="0">
              <a:schemeClr val="accent2">
                <a:lumMod val="75000"/>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2800" b="1">
              <a:solidFill>
                <a:srgbClr val="FFFFFF"/>
              </a:solidFill>
              <a:latin typeface="Century Gothic"/>
            </a:endParaRPr>
          </a:p>
        </p:txBody>
      </p:sp>
      <p:sp>
        <p:nvSpPr>
          <p:cNvPr id="18" name="Rectangle: Single Corner Rounded 17">
            <a:extLst>
              <a:ext uri="{FF2B5EF4-FFF2-40B4-BE49-F238E27FC236}">
                <a16:creationId xmlns:a16="http://schemas.microsoft.com/office/drawing/2014/main" id="{2A19C7A0-ED2B-4512-AE1B-3CEAB6DEB6D3}"/>
              </a:ext>
            </a:extLst>
          </p:cNvPr>
          <p:cNvSpPr/>
          <p:nvPr/>
        </p:nvSpPr>
        <p:spPr>
          <a:xfrm flipH="1" flipV="1">
            <a:off x="4170194" y="9055590"/>
            <a:ext cx="7967164" cy="4179264"/>
          </a:xfrm>
          <a:prstGeom prst="round1Rect">
            <a:avLst>
              <a:gd name="adj" fmla="val 4847"/>
            </a:avLst>
          </a:prstGeom>
          <a:solidFill>
            <a:schemeClr val="accent2"/>
          </a:solidFill>
          <a:ln>
            <a:noFill/>
          </a:ln>
          <a:effectLst>
            <a:outerShdw blurRad="1270000" sx="118000" sy="118000" algn="ctr" rotWithShape="0">
              <a:schemeClr val="accent2">
                <a:alpha val="96000"/>
              </a:schemeClr>
            </a:outerShdw>
            <a:reflection blurRad="342900" stA="50000" endA="300" endPos="55000" dist="50800" dir="5400000" sy="-100000" algn="bl" rotWithShape="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a:extLst>
              <a:ext uri="{FF2B5EF4-FFF2-40B4-BE49-F238E27FC236}">
                <a16:creationId xmlns:a16="http://schemas.microsoft.com/office/drawing/2014/main" id="{F151CC3D-7380-4F08-BC9C-D33E1CCD888D}"/>
              </a:ext>
            </a:extLst>
          </p:cNvPr>
          <p:cNvSpPr/>
          <p:nvPr/>
        </p:nvSpPr>
        <p:spPr>
          <a:xfrm>
            <a:off x="12249815" y="4768368"/>
            <a:ext cx="7967165" cy="4179264"/>
          </a:xfrm>
          <a:prstGeom prst="rect">
            <a:avLst/>
          </a:prstGeom>
          <a:gradFill>
            <a:gsLst>
              <a:gs pos="100000">
                <a:schemeClr val="accent3"/>
              </a:gs>
              <a:gs pos="27000">
                <a:schemeClr val="accent4"/>
              </a:gs>
            </a:gsLst>
            <a:path path="circle">
              <a:fillToRect l="100000" t="100000"/>
            </a:path>
          </a:gradFill>
          <a:ln>
            <a:noFill/>
          </a:ln>
          <a:effectLst>
            <a:outerShdw blurRad="812800" sx="102000" sy="102000" algn="ctr" rotWithShape="0">
              <a:schemeClr val="accent3">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2800" b="1">
              <a:solidFill>
                <a:srgbClr val="FFFFFF"/>
              </a:solidFill>
              <a:latin typeface="Calibri"/>
            </a:endParaRPr>
          </a:p>
        </p:txBody>
      </p:sp>
      <p:cxnSp>
        <p:nvCxnSpPr>
          <p:cNvPr id="38" name="Straight Connector 37">
            <a:extLst>
              <a:ext uri="{FF2B5EF4-FFF2-40B4-BE49-F238E27FC236}">
                <a16:creationId xmlns:a16="http://schemas.microsoft.com/office/drawing/2014/main" id="{69506E98-D32E-4C70-A353-484314EF124E}"/>
              </a:ext>
            </a:extLst>
          </p:cNvPr>
          <p:cNvCxnSpPr>
            <a:cxnSpLocks/>
          </p:cNvCxnSpPr>
          <p:nvPr/>
        </p:nvCxnSpPr>
        <p:spPr>
          <a:xfrm rot="5400000">
            <a:off x="6914754" y="2570778"/>
            <a:ext cx="2387548" cy="0"/>
          </a:xfrm>
          <a:prstGeom prst="line">
            <a:avLst/>
          </a:prstGeom>
          <a:ln w="22225">
            <a:solidFill>
              <a:srgbClr val="000000"/>
            </a:solidFill>
          </a:ln>
          <a:effectLst>
            <a:outerShdw dist="12700" algn="t" rotWithShape="0">
              <a:schemeClr val="tx1">
                <a:lumMod val="75000"/>
                <a:lumOff val="25000"/>
              </a:schemeClr>
            </a:outerShdw>
          </a:effectLst>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39B431AF-1FBB-4319-BAE6-C5258F1492AD}"/>
              </a:ext>
            </a:extLst>
          </p:cNvPr>
          <p:cNvSpPr txBox="1"/>
          <p:nvPr/>
        </p:nvSpPr>
        <p:spPr>
          <a:xfrm>
            <a:off x="4376057" y="1106360"/>
            <a:ext cx="3196082" cy="2862322"/>
          </a:xfrm>
          <a:prstGeom prst="rect">
            <a:avLst/>
          </a:prstGeom>
          <a:noFill/>
        </p:spPr>
        <p:txBody>
          <a:bodyPr wrap="square" rtlCol="0">
            <a:spAutoFit/>
          </a:bodyPr>
          <a:lstStyle/>
          <a:p>
            <a:pPr algn="r"/>
            <a:r>
              <a:rPr lang="en-US" sz="3600" b="1">
                <a:solidFill>
                  <a:schemeClr val="bg1"/>
                </a:solidFill>
                <a:latin typeface="+mj-lt"/>
              </a:rPr>
              <a:t>Creating inspiring </a:t>
            </a:r>
          </a:p>
          <a:p>
            <a:pPr algn="r"/>
            <a:r>
              <a:rPr lang="en-US" sz="3600" b="1">
                <a:solidFill>
                  <a:schemeClr val="bg1"/>
                </a:solidFill>
                <a:latin typeface="+mj-lt"/>
              </a:rPr>
              <a:t>ideas and building brands</a:t>
            </a:r>
          </a:p>
        </p:txBody>
      </p:sp>
      <p:sp>
        <p:nvSpPr>
          <p:cNvPr id="40" name="TextBox 39">
            <a:extLst>
              <a:ext uri="{FF2B5EF4-FFF2-40B4-BE49-F238E27FC236}">
                <a16:creationId xmlns:a16="http://schemas.microsoft.com/office/drawing/2014/main" id="{3363F676-F9B5-4E1E-BA9A-75C86ACBB0F6}"/>
              </a:ext>
            </a:extLst>
          </p:cNvPr>
          <p:cNvSpPr txBox="1"/>
          <p:nvPr/>
        </p:nvSpPr>
        <p:spPr>
          <a:xfrm>
            <a:off x="8743179" y="1510317"/>
            <a:ext cx="2759529" cy="1477328"/>
          </a:xfrm>
          <a:prstGeom prst="rect">
            <a:avLst/>
          </a:prstGeom>
          <a:noFill/>
        </p:spPr>
        <p:txBody>
          <a:bodyPr wrap="square" rtlCol="0">
            <a:spAutoFit/>
          </a:bodyPr>
          <a:lstStyle/>
          <a:p>
            <a:r>
              <a:rPr lang="en-US">
                <a:solidFill>
                  <a:schemeClr val="bg1"/>
                </a:solidFill>
              </a:rPr>
              <a:t>Mauris et convallis erat. Donec varius orci ligula, a elementum lorem rhoncus non. Vestibulum non ex ligula.</a:t>
            </a:r>
          </a:p>
        </p:txBody>
      </p:sp>
      <p:sp>
        <p:nvSpPr>
          <p:cNvPr id="41" name="TextBox 40">
            <a:extLst>
              <a:ext uri="{FF2B5EF4-FFF2-40B4-BE49-F238E27FC236}">
                <a16:creationId xmlns:a16="http://schemas.microsoft.com/office/drawing/2014/main" id="{F2EC31EA-7D03-4ABD-ACFB-8B70F34A4F51}"/>
              </a:ext>
            </a:extLst>
          </p:cNvPr>
          <p:cNvSpPr txBox="1"/>
          <p:nvPr/>
        </p:nvSpPr>
        <p:spPr>
          <a:xfrm>
            <a:off x="9068042" y="3245201"/>
            <a:ext cx="1573414" cy="519351"/>
          </a:xfrm>
          <a:prstGeom prst="roundRect">
            <a:avLst>
              <a:gd name="adj" fmla="val 50000"/>
            </a:avLst>
          </a:prstGeom>
          <a:solidFill>
            <a:schemeClr val="tx1">
              <a:lumMod val="90000"/>
              <a:lumOff val="10000"/>
            </a:schemeClr>
          </a:solidFill>
        </p:spPr>
        <p:txBody>
          <a:bodyPr wrap="square" rtlCol="0">
            <a:spAutoFit/>
          </a:bodyPr>
          <a:lstStyle/>
          <a:p>
            <a:pPr algn="ctr"/>
            <a:r>
              <a:rPr lang="en-US">
                <a:solidFill>
                  <a:schemeClr val="bg1"/>
                </a:solidFill>
              </a:rPr>
              <a:t>Lean More</a:t>
            </a:r>
          </a:p>
        </p:txBody>
      </p:sp>
      <p:sp>
        <p:nvSpPr>
          <p:cNvPr id="85" name="Rectangle 84">
            <a:extLst>
              <a:ext uri="{FF2B5EF4-FFF2-40B4-BE49-F238E27FC236}">
                <a16:creationId xmlns:a16="http://schemas.microsoft.com/office/drawing/2014/main" id="{C2839D18-E3AD-42F3-8215-3E1EEB34B88F}"/>
              </a:ext>
            </a:extLst>
          </p:cNvPr>
          <p:cNvSpPr/>
          <p:nvPr/>
        </p:nvSpPr>
        <p:spPr>
          <a:xfrm>
            <a:off x="14921707" y="7671925"/>
            <a:ext cx="265682" cy="595925"/>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6" name="Rectangle 85">
            <a:extLst>
              <a:ext uri="{FF2B5EF4-FFF2-40B4-BE49-F238E27FC236}">
                <a16:creationId xmlns:a16="http://schemas.microsoft.com/office/drawing/2014/main" id="{CBC1077B-74C5-4EDA-BA85-3024DFB13200}"/>
              </a:ext>
            </a:extLst>
          </p:cNvPr>
          <p:cNvSpPr/>
          <p:nvPr/>
        </p:nvSpPr>
        <p:spPr>
          <a:xfrm>
            <a:off x="15510575" y="7349283"/>
            <a:ext cx="265682" cy="918567"/>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Rectangle 86">
            <a:extLst>
              <a:ext uri="{FF2B5EF4-FFF2-40B4-BE49-F238E27FC236}">
                <a16:creationId xmlns:a16="http://schemas.microsoft.com/office/drawing/2014/main" id="{989ED517-A3E7-4896-96D3-DE81A276566B}"/>
              </a:ext>
            </a:extLst>
          </p:cNvPr>
          <p:cNvSpPr/>
          <p:nvPr/>
        </p:nvSpPr>
        <p:spPr>
          <a:xfrm>
            <a:off x="16099443" y="7539880"/>
            <a:ext cx="265682" cy="727970"/>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Rectangle 87">
            <a:extLst>
              <a:ext uri="{FF2B5EF4-FFF2-40B4-BE49-F238E27FC236}">
                <a16:creationId xmlns:a16="http://schemas.microsoft.com/office/drawing/2014/main" id="{2F457D22-BA7C-4662-9CCA-A2D76667DE03}"/>
              </a:ext>
            </a:extLst>
          </p:cNvPr>
          <p:cNvSpPr/>
          <p:nvPr/>
        </p:nvSpPr>
        <p:spPr>
          <a:xfrm>
            <a:off x="16688311" y="7075940"/>
            <a:ext cx="265682" cy="1191910"/>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Rectangle 88">
            <a:extLst>
              <a:ext uri="{FF2B5EF4-FFF2-40B4-BE49-F238E27FC236}">
                <a16:creationId xmlns:a16="http://schemas.microsoft.com/office/drawing/2014/main" id="{EAC665C7-8AD0-4BD1-8F5E-9418BF44899E}"/>
              </a:ext>
            </a:extLst>
          </p:cNvPr>
          <p:cNvSpPr/>
          <p:nvPr/>
        </p:nvSpPr>
        <p:spPr>
          <a:xfrm>
            <a:off x="17277178" y="7349329"/>
            <a:ext cx="265682" cy="918521"/>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Rectangle 89">
            <a:extLst>
              <a:ext uri="{FF2B5EF4-FFF2-40B4-BE49-F238E27FC236}">
                <a16:creationId xmlns:a16="http://schemas.microsoft.com/office/drawing/2014/main" id="{E72E777C-3142-4E40-8A19-6DC200F88EA9}"/>
              </a:ext>
            </a:extLst>
          </p:cNvPr>
          <p:cNvSpPr/>
          <p:nvPr/>
        </p:nvSpPr>
        <p:spPr>
          <a:xfrm>
            <a:off x="17866046" y="6899924"/>
            <a:ext cx="265682" cy="1367926"/>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 name="Rectangle 90">
            <a:extLst>
              <a:ext uri="{FF2B5EF4-FFF2-40B4-BE49-F238E27FC236}">
                <a16:creationId xmlns:a16="http://schemas.microsoft.com/office/drawing/2014/main" id="{E5C20D6F-F53F-4132-8EFA-77503B7E417C}"/>
              </a:ext>
            </a:extLst>
          </p:cNvPr>
          <p:cNvSpPr/>
          <p:nvPr/>
        </p:nvSpPr>
        <p:spPr>
          <a:xfrm>
            <a:off x="18454914" y="7138459"/>
            <a:ext cx="265682" cy="1129391"/>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Rectangle 91">
            <a:extLst>
              <a:ext uri="{FF2B5EF4-FFF2-40B4-BE49-F238E27FC236}">
                <a16:creationId xmlns:a16="http://schemas.microsoft.com/office/drawing/2014/main" id="{6781B158-130B-4CBC-AAE7-AC6C714313DA}"/>
              </a:ext>
            </a:extLst>
          </p:cNvPr>
          <p:cNvSpPr/>
          <p:nvPr/>
        </p:nvSpPr>
        <p:spPr>
          <a:xfrm>
            <a:off x="19043783" y="6647713"/>
            <a:ext cx="265682" cy="1620137"/>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3" name="Group 92">
            <a:extLst>
              <a:ext uri="{FF2B5EF4-FFF2-40B4-BE49-F238E27FC236}">
                <a16:creationId xmlns:a16="http://schemas.microsoft.com/office/drawing/2014/main" id="{ED3FB1D5-A5F8-46DD-9021-FFDF135D9E55}"/>
              </a:ext>
            </a:extLst>
          </p:cNvPr>
          <p:cNvGrpSpPr/>
          <p:nvPr/>
        </p:nvGrpSpPr>
        <p:grpSpPr>
          <a:xfrm>
            <a:off x="15028203" y="6622823"/>
            <a:ext cx="4175112" cy="1117296"/>
            <a:chOff x="4901796" y="3019917"/>
            <a:chExt cx="14583508" cy="3902672"/>
          </a:xfrm>
        </p:grpSpPr>
        <p:sp>
          <p:nvSpPr>
            <p:cNvPr id="94" name="Freeform 5">
              <a:extLst>
                <a:ext uri="{FF2B5EF4-FFF2-40B4-BE49-F238E27FC236}">
                  <a16:creationId xmlns:a16="http://schemas.microsoft.com/office/drawing/2014/main" id="{6D0FC9CD-49CF-4973-902A-332D8CB3B9BE}"/>
                </a:ext>
              </a:extLst>
            </p:cNvPr>
            <p:cNvSpPr>
              <a:spLocks/>
            </p:cNvSpPr>
            <p:nvPr/>
          </p:nvSpPr>
          <p:spPr bwMode="auto">
            <a:xfrm>
              <a:off x="4987887" y="3131273"/>
              <a:ext cx="14411326" cy="3705225"/>
            </a:xfrm>
            <a:custGeom>
              <a:avLst/>
              <a:gdLst>
                <a:gd name="T0" fmla="*/ 0 w 9078"/>
                <a:gd name="T1" fmla="*/ 2334 h 2334"/>
                <a:gd name="T2" fmla="*/ 1336 w 9078"/>
                <a:gd name="T3" fmla="*/ 1610 h 2334"/>
                <a:gd name="T4" fmla="*/ 2632 w 9078"/>
                <a:gd name="T5" fmla="*/ 2004 h 2334"/>
                <a:gd name="T6" fmla="*/ 3864 w 9078"/>
                <a:gd name="T7" fmla="*/ 1272 h 2334"/>
                <a:gd name="T8" fmla="*/ 5198 w 9078"/>
                <a:gd name="T9" fmla="*/ 1538 h 2334"/>
                <a:gd name="T10" fmla="*/ 6424 w 9078"/>
                <a:gd name="T11" fmla="*/ 547 h 2334"/>
                <a:gd name="T12" fmla="*/ 7782 w 9078"/>
                <a:gd name="T13" fmla="*/ 1062 h 2334"/>
                <a:gd name="T14" fmla="*/ 9078 w 9078"/>
                <a:gd name="T15" fmla="*/ 0 h 2334"/>
                <a:gd name="connsiteX0" fmla="*/ 0 w 10000"/>
                <a:gd name="connsiteY0" fmla="*/ 10000 h 10000"/>
                <a:gd name="connsiteX1" fmla="*/ 1472 w 10000"/>
                <a:gd name="connsiteY1" fmla="*/ 6898 h 10000"/>
                <a:gd name="connsiteX2" fmla="*/ 2899 w 10000"/>
                <a:gd name="connsiteY2" fmla="*/ 8586 h 10000"/>
                <a:gd name="connsiteX3" fmla="*/ 4291 w 10000"/>
                <a:gd name="connsiteY3" fmla="*/ 3942 h 10000"/>
                <a:gd name="connsiteX4" fmla="*/ 5726 w 10000"/>
                <a:gd name="connsiteY4" fmla="*/ 6590 h 10000"/>
                <a:gd name="connsiteX5" fmla="*/ 7076 w 10000"/>
                <a:gd name="connsiteY5" fmla="*/ 2344 h 10000"/>
                <a:gd name="connsiteX6" fmla="*/ 8572 w 10000"/>
                <a:gd name="connsiteY6" fmla="*/ 4550 h 10000"/>
                <a:gd name="connsiteX7" fmla="*/ 10000 w 10000"/>
                <a:gd name="connsiteY7" fmla="*/ 0 h 10000"/>
                <a:gd name="connsiteX0" fmla="*/ 0 w 10000"/>
                <a:gd name="connsiteY0" fmla="*/ 10000 h 10000"/>
                <a:gd name="connsiteX1" fmla="*/ 1446 w 10000"/>
                <a:gd name="connsiteY1" fmla="*/ 6761 h 10000"/>
                <a:gd name="connsiteX2" fmla="*/ 2899 w 10000"/>
                <a:gd name="connsiteY2" fmla="*/ 8586 h 10000"/>
                <a:gd name="connsiteX3" fmla="*/ 4291 w 10000"/>
                <a:gd name="connsiteY3" fmla="*/ 3942 h 10000"/>
                <a:gd name="connsiteX4" fmla="*/ 5726 w 10000"/>
                <a:gd name="connsiteY4" fmla="*/ 6590 h 10000"/>
                <a:gd name="connsiteX5" fmla="*/ 7076 w 10000"/>
                <a:gd name="connsiteY5" fmla="*/ 2344 h 10000"/>
                <a:gd name="connsiteX6" fmla="*/ 8572 w 10000"/>
                <a:gd name="connsiteY6" fmla="*/ 4550 h 10000"/>
                <a:gd name="connsiteX7" fmla="*/ 10000 w 10000"/>
                <a:gd name="connsiteY7"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00" h="10000">
                  <a:moveTo>
                    <a:pt x="0" y="10000"/>
                  </a:moveTo>
                  <a:lnTo>
                    <a:pt x="1446" y="6761"/>
                  </a:lnTo>
                  <a:lnTo>
                    <a:pt x="2899" y="8586"/>
                  </a:lnTo>
                  <a:lnTo>
                    <a:pt x="4291" y="3942"/>
                  </a:lnTo>
                  <a:lnTo>
                    <a:pt x="5726" y="6590"/>
                  </a:lnTo>
                  <a:lnTo>
                    <a:pt x="7076" y="2344"/>
                  </a:lnTo>
                  <a:lnTo>
                    <a:pt x="8572" y="4550"/>
                  </a:lnTo>
                  <a:lnTo>
                    <a:pt x="10000" y="0"/>
                  </a:lnTo>
                </a:path>
              </a:pathLst>
            </a:custGeom>
            <a:noFill/>
            <a:ln w="69850" cap="rnd">
              <a:solidFill>
                <a:schemeClr val="accent3">
                  <a:lumMod val="50000"/>
                </a:schemeClr>
              </a:solidFill>
              <a:prstDash val="solid"/>
              <a:round/>
              <a:headEnd/>
              <a:tailEnd type="none"/>
            </a:ln>
            <a:effectLst>
              <a:outerShdw blurRad="228600" dist="101600" dir="486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5" name="Oval 94">
              <a:extLst>
                <a:ext uri="{FF2B5EF4-FFF2-40B4-BE49-F238E27FC236}">
                  <a16:creationId xmlns:a16="http://schemas.microsoft.com/office/drawing/2014/main" id="{AA1719BF-3FE2-4104-A54A-12B5B89AB79C}"/>
                </a:ext>
              </a:extLst>
            </p:cNvPr>
            <p:cNvSpPr/>
            <p:nvPr/>
          </p:nvSpPr>
          <p:spPr>
            <a:xfrm>
              <a:off x="4901796" y="6750406"/>
              <a:ext cx="172183" cy="172183"/>
            </a:xfrm>
            <a:prstGeom prst="ellipse">
              <a:avLst/>
            </a:prstGeom>
            <a:solidFill>
              <a:schemeClr val="tx1"/>
            </a:solidFill>
            <a:ln w="88900">
              <a:solidFill>
                <a:schemeClr val="tx1">
                  <a:lumMod val="75000"/>
                  <a:lumOff val="25000"/>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a:solidFill>
                  <a:srgbClr val="FFFFFF"/>
                </a:solidFill>
                <a:latin typeface="dt-business-03" panose="02000509000000000000" pitchFamily="49" charset="0"/>
              </a:endParaRPr>
            </a:p>
          </p:txBody>
        </p:sp>
        <p:sp>
          <p:nvSpPr>
            <p:cNvPr id="96" name="Oval 95">
              <a:extLst>
                <a:ext uri="{FF2B5EF4-FFF2-40B4-BE49-F238E27FC236}">
                  <a16:creationId xmlns:a16="http://schemas.microsoft.com/office/drawing/2014/main" id="{20E5E20E-12DA-4FA8-B762-4E89494B84AA}"/>
                </a:ext>
              </a:extLst>
            </p:cNvPr>
            <p:cNvSpPr/>
            <p:nvPr/>
          </p:nvSpPr>
          <p:spPr>
            <a:xfrm>
              <a:off x="6982351" y="5571394"/>
              <a:ext cx="172183" cy="172183"/>
            </a:xfrm>
            <a:prstGeom prst="ellipse">
              <a:avLst/>
            </a:prstGeom>
            <a:solidFill>
              <a:schemeClr val="tx1"/>
            </a:solidFill>
            <a:ln w="88900">
              <a:solidFill>
                <a:schemeClr val="tx1">
                  <a:lumMod val="75000"/>
                  <a:lumOff val="25000"/>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a:solidFill>
                  <a:srgbClr val="FFFFFF"/>
                </a:solidFill>
                <a:latin typeface="dt-business-03" panose="02000509000000000000" pitchFamily="49" charset="0"/>
              </a:endParaRPr>
            </a:p>
          </p:txBody>
        </p:sp>
        <p:sp>
          <p:nvSpPr>
            <p:cNvPr id="97" name="Oval 96">
              <a:extLst>
                <a:ext uri="{FF2B5EF4-FFF2-40B4-BE49-F238E27FC236}">
                  <a16:creationId xmlns:a16="http://schemas.microsoft.com/office/drawing/2014/main" id="{177D1EBC-A4CA-4B28-BD27-52ED2076C6E0}"/>
                </a:ext>
              </a:extLst>
            </p:cNvPr>
            <p:cNvSpPr/>
            <p:nvPr/>
          </p:nvSpPr>
          <p:spPr>
            <a:xfrm>
              <a:off x="9094792" y="6255249"/>
              <a:ext cx="172183" cy="172183"/>
            </a:xfrm>
            <a:prstGeom prst="ellipse">
              <a:avLst/>
            </a:prstGeom>
            <a:solidFill>
              <a:schemeClr val="tx1"/>
            </a:solidFill>
            <a:ln w="88900">
              <a:solidFill>
                <a:schemeClr val="tx1">
                  <a:lumMod val="75000"/>
                  <a:lumOff val="25000"/>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a:solidFill>
                  <a:srgbClr val="FFFFFF"/>
                </a:solidFill>
                <a:latin typeface="dt-business-03" panose="02000509000000000000" pitchFamily="49" charset="0"/>
              </a:endParaRPr>
            </a:p>
          </p:txBody>
        </p:sp>
        <p:sp>
          <p:nvSpPr>
            <p:cNvPr id="98" name="Oval 97">
              <a:extLst>
                <a:ext uri="{FF2B5EF4-FFF2-40B4-BE49-F238E27FC236}">
                  <a16:creationId xmlns:a16="http://schemas.microsoft.com/office/drawing/2014/main" id="{4E4C4ED1-C48F-4771-8C0C-3EA5E366439F}"/>
                </a:ext>
              </a:extLst>
            </p:cNvPr>
            <p:cNvSpPr/>
            <p:nvPr/>
          </p:nvSpPr>
          <p:spPr>
            <a:xfrm>
              <a:off x="11094245" y="4512031"/>
              <a:ext cx="172183" cy="172183"/>
            </a:xfrm>
            <a:prstGeom prst="ellipse">
              <a:avLst/>
            </a:prstGeom>
            <a:solidFill>
              <a:schemeClr val="tx1"/>
            </a:solidFill>
            <a:ln w="88900">
              <a:solidFill>
                <a:schemeClr val="tx1">
                  <a:lumMod val="75000"/>
                  <a:lumOff val="25000"/>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a:solidFill>
                  <a:srgbClr val="FFFFFF"/>
                </a:solidFill>
                <a:latin typeface="dt-business-03" panose="02000509000000000000" pitchFamily="49" charset="0"/>
              </a:endParaRPr>
            </a:p>
          </p:txBody>
        </p:sp>
        <p:sp>
          <p:nvSpPr>
            <p:cNvPr id="99" name="Oval 98">
              <a:extLst>
                <a:ext uri="{FF2B5EF4-FFF2-40B4-BE49-F238E27FC236}">
                  <a16:creationId xmlns:a16="http://schemas.microsoft.com/office/drawing/2014/main" id="{E1ACF01A-A734-4601-825E-D8310CA7B40D}"/>
                </a:ext>
              </a:extLst>
            </p:cNvPr>
            <p:cNvSpPr/>
            <p:nvPr/>
          </p:nvSpPr>
          <p:spPr>
            <a:xfrm>
              <a:off x="13147700" y="5485302"/>
              <a:ext cx="172183" cy="172183"/>
            </a:xfrm>
            <a:prstGeom prst="ellipse">
              <a:avLst/>
            </a:prstGeom>
            <a:solidFill>
              <a:schemeClr val="tx1"/>
            </a:solidFill>
            <a:ln w="88900">
              <a:solidFill>
                <a:schemeClr val="tx1">
                  <a:lumMod val="75000"/>
                  <a:lumOff val="25000"/>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a:solidFill>
                  <a:srgbClr val="FFFFFF"/>
                </a:solidFill>
                <a:latin typeface="dt-business-03" panose="02000509000000000000" pitchFamily="49" charset="0"/>
              </a:endParaRPr>
            </a:p>
          </p:txBody>
        </p:sp>
        <p:sp>
          <p:nvSpPr>
            <p:cNvPr id="100" name="Oval 99">
              <a:extLst>
                <a:ext uri="{FF2B5EF4-FFF2-40B4-BE49-F238E27FC236}">
                  <a16:creationId xmlns:a16="http://schemas.microsoft.com/office/drawing/2014/main" id="{512D3BDA-C0DE-438E-A30C-4F375CEA75A1}"/>
                </a:ext>
              </a:extLst>
            </p:cNvPr>
            <p:cNvSpPr/>
            <p:nvPr/>
          </p:nvSpPr>
          <p:spPr>
            <a:xfrm>
              <a:off x="15104624" y="3893859"/>
              <a:ext cx="172183" cy="172183"/>
            </a:xfrm>
            <a:prstGeom prst="ellipse">
              <a:avLst/>
            </a:prstGeom>
            <a:solidFill>
              <a:schemeClr val="tx1"/>
            </a:solidFill>
            <a:ln w="88900">
              <a:solidFill>
                <a:schemeClr val="tx1">
                  <a:lumMod val="75000"/>
                  <a:lumOff val="25000"/>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a:solidFill>
                  <a:srgbClr val="FFFFFF"/>
                </a:solidFill>
                <a:latin typeface="dt-business-03" panose="02000509000000000000" pitchFamily="49" charset="0"/>
              </a:endParaRPr>
            </a:p>
          </p:txBody>
        </p:sp>
        <p:sp>
          <p:nvSpPr>
            <p:cNvPr id="101" name="Oval 100">
              <a:extLst>
                <a:ext uri="{FF2B5EF4-FFF2-40B4-BE49-F238E27FC236}">
                  <a16:creationId xmlns:a16="http://schemas.microsoft.com/office/drawing/2014/main" id="{3CC7BE7F-4641-4CD8-A3EF-29F56655E6C1}"/>
                </a:ext>
              </a:extLst>
            </p:cNvPr>
            <p:cNvSpPr/>
            <p:nvPr/>
          </p:nvSpPr>
          <p:spPr>
            <a:xfrm>
              <a:off x="17214803" y="4716524"/>
              <a:ext cx="172183" cy="172183"/>
            </a:xfrm>
            <a:prstGeom prst="ellipse">
              <a:avLst/>
            </a:prstGeom>
            <a:solidFill>
              <a:schemeClr val="tx1"/>
            </a:solidFill>
            <a:ln w="88900">
              <a:solidFill>
                <a:schemeClr val="tx1">
                  <a:lumMod val="75000"/>
                  <a:lumOff val="25000"/>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a:solidFill>
                  <a:srgbClr val="FFFFFF"/>
                </a:solidFill>
                <a:latin typeface="dt-business-03" panose="02000509000000000000" pitchFamily="49" charset="0"/>
              </a:endParaRPr>
            </a:p>
          </p:txBody>
        </p:sp>
        <p:sp>
          <p:nvSpPr>
            <p:cNvPr id="102" name="Oval 101">
              <a:extLst>
                <a:ext uri="{FF2B5EF4-FFF2-40B4-BE49-F238E27FC236}">
                  <a16:creationId xmlns:a16="http://schemas.microsoft.com/office/drawing/2014/main" id="{4562768A-F414-4124-95FB-8875CD6AFCF7}"/>
                </a:ext>
              </a:extLst>
            </p:cNvPr>
            <p:cNvSpPr/>
            <p:nvPr/>
          </p:nvSpPr>
          <p:spPr>
            <a:xfrm>
              <a:off x="19313121" y="3019917"/>
              <a:ext cx="172183" cy="172183"/>
            </a:xfrm>
            <a:prstGeom prst="ellipse">
              <a:avLst/>
            </a:prstGeom>
            <a:solidFill>
              <a:schemeClr val="tx1"/>
            </a:solidFill>
            <a:ln w="88900">
              <a:solidFill>
                <a:schemeClr val="tx1">
                  <a:lumMod val="75000"/>
                  <a:lumOff val="25000"/>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a:solidFill>
                  <a:srgbClr val="FFFFFF"/>
                </a:solidFill>
                <a:latin typeface="dt-business-03" panose="02000509000000000000" pitchFamily="49" charset="0"/>
              </a:endParaRPr>
            </a:p>
          </p:txBody>
        </p:sp>
      </p:grpSp>
      <p:sp>
        <p:nvSpPr>
          <p:cNvPr id="104" name="TextBox 103">
            <a:extLst>
              <a:ext uri="{FF2B5EF4-FFF2-40B4-BE49-F238E27FC236}">
                <a16:creationId xmlns:a16="http://schemas.microsoft.com/office/drawing/2014/main" id="{5F718579-710F-4A6C-A637-7725FA49748E}"/>
              </a:ext>
            </a:extLst>
          </p:cNvPr>
          <p:cNvSpPr txBox="1"/>
          <p:nvPr/>
        </p:nvSpPr>
        <p:spPr>
          <a:xfrm>
            <a:off x="12795465" y="5267009"/>
            <a:ext cx="4908988" cy="1754326"/>
          </a:xfrm>
          <a:prstGeom prst="rect">
            <a:avLst/>
          </a:prstGeom>
          <a:noFill/>
        </p:spPr>
        <p:txBody>
          <a:bodyPr wrap="square" rtlCol="0">
            <a:spAutoFit/>
          </a:bodyPr>
          <a:lstStyle/>
          <a:p>
            <a:r>
              <a:rPr lang="en-US" sz="3600" b="1">
                <a:solidFill>
                  <a:schemeClr val="accent3">
                    <a:lumMod val="50000"/>
                  </a:schemeClr>
                </a:solidFill>
                <a:latin typeface="+mj-lt"/>
              </a:rPr>
              <a:t>Creating inspiring </a:t>
            </a:r>
          </a:p>
          <a:p>
            <a:r>
              <a:rPr lang="en-US" sz="3600" b="1">
                <a:solidFill>
                  <a:schemeClr val="accent3">
                    <a:lumMod val="50000"/>
                  </a:schemeClr>
                </a:solidFill>
                <a:latin typeface="+mj-lt"/>
              </a:rPr>
              <a:t>ideas and building brands</a:t>
            </a:r>
          </a:p>
        </p:txBody>
      </p:sp>
      <p:sp>
        <p:nvSpPr>
          <p:cNvPr id="106" name="Graphic 7">
            <a:extLst>
              <a:ext uri="{FF2B5EF4-FFF2-40B4-BE49-F238E27FC236}">
                <a16:creationId xmlns:a16="http://schemas.microsoft.com/office/drawing/2014/main" id="{95C6B326-DF17-41DD-9A92-F292BE59017A}"/>
              </a:ext>
            </a:extLst>
          </p:cNvPr>
          <p:cNvSpPr/>
          <p:nvPr/>
        </p:nvSpPr>
        <p:spPr>
          <a:xfrm rot="10800000">
            <a:off x="13043027" y="7783730"/>
            <a:ext cx="229397" cy="484120"/>
          </a:xfrm>
          <a:custGeom>
            <a:avLst/>
            <a:gdLst>
              <a:gd name="connsiteX0" fmla="*/ 0 w 266700"/>
              <a:gd name="connsiteY0" fmla="*/ 0 h 619125"/>
              <a:gd name="connsiteX1" fmla="*/ 273368 w 266700"/>
              <a:gd name="connsiteY1" fmla="*/ 309563 h 619125"/>
              <a:gd name="connsiteX2" fmla="*/ 0 w 266700"/>
              <a:gd name="connsiteY2" fmla="*/ 624840 h 619125"/>
            </a:gdLst>
            <a:ahLst/>
            <a:cxnLst>
              <a:cxn ang="0">
                <a:pos x="connsiteX0" y="connsiteY0"/>
              </a:cxn>
              <a:cxn ang="0">
                <a:pos x="connsiteX1" y="connsiteY1"/>
              </a:cxn>
              <a:cxn ang="0">
                <a:pos x="connsiteX2" y="connsiteY2"/>
              </a:cxn>
            </a:cxnLst>
            <a:rect l="l" t="t" r="r" b="b"/>
            <a:pathLst>
              <a:path w="266700" h="619125">
                <a:moveTo>
                  <a:pt x="0" y="0"/>
                </a:moveTo>
                <a:lnTo>
                  <a:pt x="273368" y="309563"/>
                </a:lnTo>
                <a:lnTo>
                  <a:pt x="0" y="624840"/>
                </a:lnTo>
              </a:path>
            </a:pathLst>
          </a:custGeom>
          <a:noFill/>
          <a:ln w="38100" cap="flat">
            <a:solidFill>
              <a:schemeClr val="bg1"/>
            </a:solidFill>
            <a:prstDash val="solid"/>
            <a:miter/>
          </a:ln>
        </p:spPr>
        <p:txBody>
          <a:bodyPr rtlCol="0" anchor="ctr"/>
          <a:lstStyle/>
          <a:p>
            <a:endParaRPr lang="en-US"/>
          </a:p>
        </p:txBody>
      </p:sp>
      <p:sp>
        <p:nvSpPr>
          <p:cNvPr id="108" name="TextBox 107">
            <a:extLst>
              <a:ext uri="{FF2B5EF4-FFF2-40B4-BE49-F238E27FC236}">
                <a16:creationId xmlns:a16="http://schemas.microsoft.com/office/drawing/2014/main" id="{BDAAAFE7-8980-4638-A0CF-3756588FBE9A}"/>
              </a:ext>
            </a:extLst>
          </p:cNvPr>
          <p:cNvSpPr txBox="1"/>
          <p:nvPr/>
        </p:nvSpPr>
        <p:spPr>
          <a:xfrm>
            <a:off x="5811314" y="9816125"/>
            <a:ext cx="2165979" cy="2215991"/>
          </a:xfrm>
          <a:prstGeom prst="rect">
            <a:avLst/>
          </a:prstGeom>
          <a:noFill/>
        </p:spPr>
        <p:txBody>
          <a:bodyPr wrap="none" rtlCol="0" anchor="ctr">
            <a:spAutoFit/>
          </a:bodyPr>
          <a:lstStyle/>
          <a:p>
            <a:pPr algn="ctr"/>
            <a:r>
              <a:rPr lang="en-US" sz="13800" b="1">
                <a:solidFill>
                  <a:schemeClr val="accent2">
                    <a:lumMod val="50000"/>
                  </a:schemeClr>
                </a:solidFill>
                <a:latin typeface="+mj-lt"/>
              </a:rPr>
              <a:t>01</a:t>
            </a:r>
          </a:p>
        </p:txBody>
      </p:sp>
      <p:sp>
        <p:nvSpPr>
          <p:cNvPr id="110" name="TextBox 109">
            <a:extLst>
              <a:ext uri="{FF2B5EF4-FFF2-40B4-BE49-F238E27FC236}">
                <a16:creationId xmlns:a16="http://schemas.microsoft.com/office/drawing/2014/main" id="{C5091B28-8882-45E6-9B64-850552A56D07}"/>
              </a:ext>
            </a:extLst>
          </p:cNvPr>
          <p:cNvSpPr txBox="1"/>
          <p:nvPr/>
        </p:nvSpPr>
        <p:spPr>
          <a:xfrm>
            <a:off x="5030204" y="10928628"/>
            <a:ext cx="1994392" cy="830997"/>
          </a:xfrm>
          <a:prstGeom prst="rect">
            <a:avLst/>
          </a:prstGeom>
          <a:noFill/>
        </p:spPr>
        <p:txBody>
          <a:bodyPr wrap="none" rtlCol="0">
            <a:spAutoFit/>
          </a:bodyPr>
          <a:lstStyle/>
          <a:p>
            <a:r>
              <a:rPr lang="en-US" sz="2400">
                <a:solidFill>
                  <a:schemeClr val="bg1"/>
                </a:solidFill>
              </a:rPr>
              <a:t>Do something </a:t>
            </a:r>
          </a:p>
          <a:p>
            <a:r>
              <a:rPr lang="en-US" sz="2400">
                <a:solidFill>
                  <a:schemeClr val="bg1"/>
                </a:solidFill>
              </a:rPr>
              <a:t>tomorrow</a:t>
            </a:r>
          </a:p>
        </p:txBody>
      </p:sp>
      <p:sp>
        <p:nvSpPr>
          <p:cNvPr id="111" name="TextBox 110">
            <a:extLst>
              <a:ext uri="{FF2B5EF4-FFF2-40B4-BE49-F238E27FC236}">
                <a16:creationId xmlns:a16="http://schemas.microsoft.com/office/drawing/2014/main" id="{223B125F-16B6-41BB-824D-1B320F3B81C1}"/>
              </a:ext>
            </a:extLst>
          </p:cNvPr>
          <p:cNvSpPr txBox="1"/>
          <p:nvPr/>
        </p:nvSpPr>
        <p:spPr>
          <a:xfrm>
            <a:off x="5030204" y="10530617"/>
            <a:ext cx="995785" cy="338554"/>
          </a:xfrm>
          <a:prstGeom prst="rect">
            <a:avLst/>
          </a:prstGeom>
          <a:noFill/>
        </p:spPr>
        <p:txBody>
          <a:bodyPr wrap="none" rtlCol="0">
            <a:spAutoFit/>
          </a:bodyPr>
          <a:lstStyle/>
          <a:p>
            <a:r>
              <a:rPr lang="en-US" sz="1600">
                <a:solidFill>
                  <a:schemeClr val="bg1">
                    <a:alpha val="47000"/>
                  </a:schemeClr>
                </a:solidFill>
              </a:rPr>
              <a:t>11:20 AM</a:t>
            </a:r>
          </a:p>
        </p:txBody>
      </p:sp>
      <p:sp>
        <p:nvSpPr>
          <p:cNvPr id="112" name="TextBox 111">
            <a:extLst>
              <a:ext uri="{FF2B5EF4-FFF2-40B4-BE49-F238E27FC236}">
                <a16:creationId xmlns:a16="http://schemas.microsoft.com/office/drawing/2014/main" id="{C86FFBF6-AFD3-4A73-B646-015A52DB86F5}"/>
              </a:ext>
            </a:extLst>
          </p:cNvPr>
          <p:cNvSpPr txBox="1"/>
          <p:nvPr/>
        </p:nvSpPr>
        <p:spPr>
          <a:xfrm>
            <a:off x="5038509" y="11759625"/>
            <a:ext cx="2161989" cy="584775"/>
          </a:xfrm>
          <a:prstGeom prst="rect">
            <a:avLst/>
          </a:prstGeom>
          <a:noFill/>
        </p:spPr>
        <p:txBody>
          <a:bodyPr wrap="square" rtlCol="0">
            <a:spAutoFit/>
          </a:bodyPr>
          <a:lstStyle/>
          <a:p>
            <a:r>
              <a:rPr lang="en-US" sz="1600">
                <a:solidFill>
                  <a:schemeClr val="bg1">
                    <a:alpha val="47000"/>
                  </a:schemeClr>
                </a:solidFill>
              </a:rPr>
              <a:t>Nullam egestas at nunc sit amet mattis. </a:t>
            </a:r>
          </a:p>
        </p:txBody>
      </p:sp>
      <p:cxnSp>
        <p:nvCxnSpPr>
          <p:cNvPr id="113" name="Straight Connector 112">
            <a:extLst>
              <a:ext uri="{FF2B5EF4-FFF2-40B4-BE49-F238E27FC236}">
                <a16:creationId xmlns:a16="http://schemas.microsoft.com/office/drawing/2014/main" id="{F2BCA2AE-1462-4E99-8F9D-6CC9B4130CF9}"/>
              </a:ext>
            </a:extLst>
          </p:cNvPr>
          <p:cNvCxnSpPr>
            <a:cxnSpLocks/>
          </p:cNvCxnSpPr>
          <p:nvPr/>
        </p:nvCxnSpPr>
        <p:spPr>
          <a:xfrm rot="5400000">
            <a:off x="6808049" y="11125158"/>
            <a:ext cx="2659015" cy="0"/>
          </a:xfrm>
          <a:prstGeom prst="line">
            <a:avLst/>
          </a:prstGeom>
          <a:ln w="22225">
            <a:solidFill>
              <a:schemeClr val="accent2">
                <a:lumMod val="75000"/>
              </a:schemeClr>
            </a:solidFill>
          </a:ln>
          <a:effectLst>
            <a:outerShdw dist="12700" algn="t" rotWithShape="0">
              <a:schemeClr val="accent2">
                <a:lumMod val="60000"/>
                <a:lumOff val="40000"/>
              </a:schemeClr>
            </a:outerShdw>
          </a:effectLst>
        </p:spPr>
        <p:style>
          <a:lnRef idx="1">
            <a:schemeClr val="accent1"/>
          </a:lnRef>
          <a:fillRef idx="0">
            <a:schemeClr val="accent1"/>
          </a:fillRef>
          <a:effectRef idx="0">
            <a:schemeClr val="accent1"/>
          </a:effectRef>
          <a:fontRef idx="minor">
            <a:schemeClr val="tx1"/>
          </a:fontRef>
        </p:style>
      </p:cxnSp>
      <p:sp>
        <p:nvSpPr>
          <p:cNvPr id="114" name="TextBox 113">
            <a:extLst>
              <a:ext uri="{FF2B5EF4-FFF2-40B4-BE49-F238E27FC236}">
                <a16:creationId xmlns:a16="http://schemas.microsoft.com/office/drawing/2014/main" id="{0A421907-94F7-427E-B433-E706188CEECE}"/>
              </a:ext>
            </a:extLst>
          </p:cNvPr>
          <p:cNvSpPr txBox="1"/>
          <p:nvPr/>
        </p:nvSpPr>
        <p:spPr>
          <a:xfrm>
            <a:off x="9752108" y="9816125"/>
            <a:ext cx="2165979" cy="2215991"/>
          </a:xfrm>
          <a:prstGeom prst="rect">
            <a:avLst/>
          </a:prstGeom>
          <a:noFill/>
        </p:spPr>
        <p:txBody>
          <a:bodyPr wrap="none" rtlCol="0" anchor="ctr">
            <a:spAutoFit/>
          </a:bodyPr>
          <a:lstStyle/>
          <a:p>
            <a:pPr algn="ctr"/>
            <a:r>
              <a:rPr lang="en-US" sz="13800" b="1">
                <a:solidFill>
                  <a:schemeClr val="accent2">
                    <a:lumMod val="50000"/>
                  </a:schemeClr>
                </a:solidFill>
                <a:latin typeface="+mj-lt"/>
              </a:rPr>
              <a:t>02</a:t>
            </a:r>
          </a:p>
        </p:txBody>
      </p:sp>
      <p:sp>
        <p:nvSpPr>
          <p:cNvPr id="115" name="TextBox 114">
            <a:extLst>
              <a:ext uri="{FF2B5EF4-FFF2-40B4-BE49-F238E27FC236}">
                <a16:creationId xmlns:a16="http://schemas.microsoft.com/office/drawing/2014/main" id="{470EC2AC-F39E-45BD-A747-4E97E8670C4C}"/>
              </a:ext>
            </a:extLst>
          </p:cNvPr>
          <p:cNvSpPr txBox="1"/>
          <p:nvPr/>
        </p:nvSpPr>
        <p:spPr>
          <a:xfrm>
            <a:off x="8560379" y="10928628"/>
            <a:ext cx="1994392" cy="830997"/>
          </a:xfrm>
          <a:prstGeom prst="rect">
            <a:avLst/>
          </a:prstGeom>
          <a:noFill/>
        </p:spPr>
        <p:txBody>
          <a:bodyPr wrap="none" rtlCol="0">
            <a:spAutoFit/>
          </a:bodyPr>
          <a:lstStyle/>
          <a:p>
            <a:r>
              <a:rPr lang="en-US" sz="2400">
                <a:solidFill>
                  <a:schemeClr val="bg1"/>
                </a:solidFill>
              </a:rPr>
              <a:t>Do something </a:t>
            </a:r>
          </a:p>
          <a:p>
            <a:r>
              <a:rPr lang="en-US" sz="2400">
                <a:solidFill>
                  <a:schemeClr val="bg1"/>
                </a:solidFill>
              </a:rPr>
              <a:t>tomorrow</a:t>
            </a:r>
          </a:p>
        </p:txBody>
      </p:sp>
      <p:sp>
        <p:nvSpPr>
          <p:cNvPr id="116" name="TextBox 115">
            <a:extLst>
              <a:ext uri="{FF2B5EF4-FFF2-40B4-BE49-F238E27FC236}">
                <a16:creationId xmlns:a16="http://schemas.microsoft.com/office/drawing/2014/main" id="{E5F45400-2583-454F-A185-2EF75AE83B12}"/>
              </a:ext>
            </a:extLst>
          </p:cNvPr>
          <p:cNvSpPr txBox="1"/>
          <p:nvPr/>
        </p:nvSpPr>
        <p:spPr>
          <a:xfrm>
            <a:off x="8560379" y="10530617"/>
            <a:ext cx="995785" cy="338554"/>
          </a:xfrm>
          <a:prstGeom prst="rect">
            <a:avLst/>
          </a:prstGeom>
          <a:noFill/>
        </p:spPr>
        <p:txBody>
          <a:bodyPr wrap="none" rtlCol="0">
            <a:spAutoFit/>
          </a:bodyPr>
          <a:lstStyle/>
          <a:p>
            <a:r>
              <a:rPr lang="en-US" sz="1600">
                <a:solidFill>
                  <a:schemeClr val="bg1">
                    <a:alpha val="47000"/>
                  </a:schemeClr>
                </a:solidFill>
              </a:rPr>
              <a:t>11:20 AM</a:t>
            </a:r>
          </a:p>
        </p:txBody>
      </p:sp>
      <p:sp>
        <p:nvSpPr>
          <p:cNvPr id="117" name="TextBox 116">
            <a:extLst>
              <a:ext uri="{FF2B5EF4-FFF2-40B4-BE49-F238E27FC236}">
                <a16:creationId xmlns:a16="http://schemas.microsoft.com/office/drawing/2014/main" id="{4E6FD432-954B-4E75-8299-700B16CA51AC}"/>
              </a:ext>
            </a:extLst>
          </p:cNvPr>
          <p:cNvSpPr txBox="1"/>
          <p:nvPr/>
        </p:nvSpPr>
        <p:spPr>
          <a:xfrm>
            <a:off x="8568684" y="11759625"/>
            <a:ext cx="2161989" cy="584775"/>
          </a:xfrm>
          <a:prstGeom prst="rect">
            <a:avLst/>
          </a:prstGeom>
          <a:noFill/>
        </p:spPr>
        <p:txBody>
          <a:bodyPr wrap="square" rtlCol="0">
            <a:spAutoFit/>
          </a:bodyPr>
          <a:lstStyle/>
          <a:p>
            <a:r>
              <a:rPr lang="en-US" sz="1600">
                <a:solidFill>
                  <a:schemeClr val="bg1">
                    <a:alpha val="47000"/>
                  </a:schemeClr>
                </a:solidFill>
              </a:rPr>
              <a:t>Nullam egestas at nunc sit amet mattis. </a:t>
            </a:r>
          </a:p>
        </p:txBody>
      </p:sp>
      <p:sp>
        <p:nvSpPr>
          <p:cNvPr id="44" name="Rectangle: Rounded Corners 43">
            <a:extLst>
              <a:ext uri="{FF2B5EF4-FFF2-40B4-BE49-F238E27FC236}">
                <a16:creationId xmlns:a16="http://schemas.microsoft.com/office/drawing/2014/main" id="{34965366-E7BF-4901-B207-0B9E4F1DF156}"/>
              </a:ext>
            </a:extLst>
          </p:cNvPr>
          <p:cNvSpPr/>
          <p:nvPr/>
        </p:nvSpPr>
        <p:spPr>
          <a:xfrm>
            <a:off x="16591328" y="14674140"/>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2">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45" name="Rectangle: Rounded Corners 44">
            <a:extLst>
              <a:ext uri="{FF2B5EF4-FFF2-40B4-BE49-F238E27FC236}">
                <a16:creationId xmlns:a16="http://schemas.microsoft.com/office/drawing/2014/main" id="{AE2DEEDD-8EA3-4A1A-AE58-BCF68AD53FEA}"/>
              </a:ext>
            </a:extLst>
          </p:cNvPr>
          <p:cNvSpPr/>
          <p:nvPr/>
        </p:nvSpPr>
        <p:spPr>
          <a:xfrm>
            <a:off x="12795465" y="14674140"/>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3">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46" name="Rectangle: Rounded Corners 45">
            <a:extLst>
              <a:ext uri="{FF2B5EF4-FFF2-40B4-BE49-F238E27FC236}">
                <a16:creationId xmlns:a16="http://schemas.microsoft.com/office/drawing/2014/main" id="{F2FF7417-7AA4-4BA4-B93F-6B706DF063B0}"/>
              </a:ext>
            </a:extLst>
          </p:cNvPr>
          <p:cNvSpPr/>
          <p:nvPr/>
        </p:nvSpPr>
        <p:spPr>
          <a:xfrm>
            <a:off x="-2890850" y="6201580"/>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4">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47" name="Rectangle: Rounded Corners 46">
            <a:extLst>
              <a:ext uri="{FF2B5EF4-FFF2-40B4-BE49-F238E27FC236}">
                <a16:creationId xmlns:a16="http://schemas.microsoft.com/office/drawing/2014/main" id="{40AA0E3F-7207-4731-8CF1-C75AFE0A1148}"/>
              </a:ext>
            </a:extLst>
          </p:cNvPr>
          <p:cNvSpPr/>
          <p:nvPr/>
        </p:nvSpPr>
        <p:spPr>
          <a:xfrm>
            <a:off x="-6623759" y="6201580"/>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5">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48" name="Rectangle: Rounded Corners 47">
            <a:extLst>
              <a:ext uri="{FF2B5EF4-FFF2-40B4-BE49-F238E27FC236}">
                <a16:creationId xmlns:a16="http://schemas.microsoft.com/office/drawing/2014/main" id="{CC0AA174-43C6-4DE0-BEC8-490BB34D818B}"/>
              </a:ext>
            </a:extLst>
          </p:cNvPr>
          <p:cNvSpPr/>
          <p:nvPr/>
        </p:nvSpPr>
        <p:spPr>
          <a:xfrm>
            <a:off x="16526603" y="-2476907"/>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6">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49" name="Rectangle: Rounded Corners 48">
            <a:extLst>
              <a:ext uri="{FF2B5EF4-FFF2-40B4-BE49-F238E27FC236}">
                <a16:creationId xmlns:a16="http://schemas.microsoft.com/office/drawing/2014/main" id="{385301D7-A547-4994-9776-875B2550D082}"/>
              </a:ext>
            </a:extLst>
          </p:cNvPr>
          <p:cNvSpPr/>
          <p:nvPr/>
        </p:nvSpPr>
        <p:spPr>
          <a:xfrm>
            <a:off x="12498623" y="-2476907"/>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7">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Tree>
    <p:extLst>
      <p:ext uri="{BB962C8B-B14F-4D97-AF65-F5344CB8AC3E}">
        <p14:creationId xmlns:p14="http://schemas.microsoft.com/office/powerpoint/2010/main" val="75086495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6000">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14:bounceEnd="76000">
                                          <p:cBhvr additive="base">
                                            <p:cTn id="7" dur="2500" fill="hold"/>
                                            <p:tgtEl>
                                              <p:spTgt spid="5"/>
                                            </p:tgtEl>
                                            <p:attrNameLst>
                                              <p:attrName>ppt_x</p:attrName>
                                            </p:attrNameLst>
                                          </p:cBhvr>
                                          <p:tavLst>
                                            <p:tav tm="0">
                                              <p:val>
                                                <p:strVal val="#ppt_x"/>
                                              </p:val>
                                            </p:tav>
                                            <p:tav tm="100000">
                                              <p:val>
                                                <p:strVal val="#ppt_x"/>
                                              </p:val>
                                            </p:tav>
                                          </p:tavLst>
                                        </p:anim>
                                        <p:anim calcmode="lin" valueType="num" p14:bounceEnd="76000">
                                          <p:cBhvr additive="base">
                                            <p:cTn id="8" dur="2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76000">
                                      <p:stCondLst>
                                        <p:cond delay="0"/>
                                      </p:stCondLst>
                                      <p:childTnLst>
                                        <p:set>
                                          <p:cBhvr>
                                            <p:cTn id="10" dur="1" fill="hold">
                                              <p:stCondLst>
                                                <p:cond delay="0"/>
                                              </p:stCondLst>
                                            </p:cTn>
                                            <p:tgtEl>
                                              <p:spTgt spid="38"/>
                                            </p:tgtEl>
                                            <p:attrNameLst>
                                              <p:attrName>style.visibility</p:attrName>
                                            </p:attrNameLst>
                                          </p:cBhvr>
                                          <p:to>
                                            <p:strVal val="visible"/>
                                          </p:to>
                                        </p:set>
                                        <p:anim calcmode="lin" valueType="num" p14:bounceEnd="76000">
                                          <p:cBhvr additive="base">
                                            <p:cTn id="11" dur="2500" fill="hold"/>
                                            <p:tgtEl>
                                              <p:spTgt spid="38"/>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38"/>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6000">
                                      <p:stCondLst>
                                        <p:cond delay="0"/>
                                      </p:stCondLst>
                                      <p:childTnLst>
                                        <p:set>
                                          <p:cBhvr>
                                            <p:cTn id="14" dur="1" fill="hold">
                                              <p:stCondLst>
                                                <p:cond delay="0"/>
                                              </p:stCondLst>
                                            </p:cTn>
                                            <p:tgtEl>
                                              <p:spTgt spid="39"/>
                                            </p:tgtEl>
                                            <p:attrNameLst>
                                              <p:attrName>style.visibility</p:attrName>
                                            </p:attrNameLst>
                                          </p:cBhvr>
                                          <p:to>
                                            <p:strVal val="visible"/>
                                          </p:to>
                                        </p:set>
                                        <p:anim calcmode="lin" valueType="num" p14:bounceEnd="76000">
                                          <p:cBhvr additive="base">
                                            <p:cTn id="15" dur="2500" fill="hold"/>
                                            <p:tgtEl>
                                              <p:spTgt spid="39"/>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39"/>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76000">
                                      <p:stCondLst>
                                        <p:cond delay="0"/>
                                      </p:stCondLst>
                                      <p:childTnLst>
                                        <p:set>
                                          <p:cBhvr>
                                            <p:cTn id="18" dur="1" fill="hold">
                                              <p:stCondLst>
                                                <p:cond delay="0"/>
                                              </p:stCondLst>
                                            </p:cTn>
                                            <p:tgtEl>
                                              <p:spTgt spid="40"/>
                                            </p:tgtEl>
                                            <p:attrNameLst>
                                              <p:attrName>style.visibility</p:attrName>
                                            </p:attrNameLst>
                                          </p:cBhvr>
                                          <p:to>
                                            <p:strVal val="visible"/>
                                          </p:to>
                                        </p:set>
                                        <p:anim calcmode="lin" valueType="num" p14:bounceEnd="76000">
                                          <p:cBhvr additive="base">
                                            <p:cTn id="19" dur="2500" fill="hold"/>
                                            <p:tgtEl>
                                              <p:spTgt spid="40"/>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40"/>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76000">
                                      <p:stCondLst>
                                        <p:cond delay="0"/>
                                      </p:stCondLst>
                                      <p:childTnLst>
                                        <p:set>
                                          <p:cBhvr>
                                            <p:cTn id="22" dur="1" fill="hold">
                                              <p:stCondLst>
                                                <p:cond delay="0"/>
                                              </p:stCondLst>
                                            </p:cTn>
                                            <p:tgtEl>
                                              <p:spTgt spid="41"/>
                                            </p:tgtEl>
                                            <p:attrNameLst>
                                              <p:attrName>style.visibility</p:attrName>
                                            </p:attrNameLst>
                                          </p:cBhvr>
                                          <p:to>
                                            <p:strVal val="visible"/>
                                          </p:to>
                                        </p:set>
                                        <p:anim calcmode="lin" valueType="num" p14:bounceEnd="76000">
                                          <p:cBhvr additive="base">
                                            <p:cTn id="23" dur="2500" fill="hold"/>
                                            <p:tgtEl>
                                              <p:spTgt spid="41"/>
                                            </p:tgtEl>
                                            <p:attrNameLst>
                                              <p:attrName>ppt_x</p:attrName>
                                            </p:attrNameLst>
                                          </p:cBhvr>
                                          <p:tavLst>
                                            <p:tav tm="0">
                                              <p:val>
                                                <p:strVal val="#ppt_x"/>
                                              </p:val>
                                            </p:tav>
                                            <p:tav tm="100000">
                                              <p:val>
                                                <p:strVal val="#ppt_x"/>
                                              </p:val>
                                            </p:tav>
                                          </p:tavLst>
                                        </p:anim>
                                        <p:anim calcmode="lin" valueType="num" p14:bounceEnd="76000">
                                          <p:cBhvr additive="base">
                                            <p:cTn id="24" dur="2500" fill="hold"/>
                                            <p:tgtEl>
                                              <p:spTgt spid="41"/>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14:presetBounceEnd="76000">
                                      <p:stCondLst>
                                        <p:cond delay="200"/>
                                      </p:stCondLst>
                                      <p:childTnLst>
                                        <p:set>
                                          <p:cBhvr>
                                            <p:cTn id="26" dur="1" fill="hold">
                                              <p:stCondLst>
                                                <p:cond delay="0"/>
                                              </p:stCondLst>
                                            </p:cTn>
                                            <p:tgtEl>
                                              <p:spTgt spid="19"/>
                                            </p:tgtEl>
                                            <p:attrNameLst>
                                              <p:attrName>style.visibility</p:attrName>
                                            </p:attrNameLst>
                                          </p:cBhvr>
                                          <p:to>
                                            <p:strVal val="visible"/>
                                          </p:to>
                                        </p:set>
                                        <p:anim calcmode="lin" valueType="num" p14:bounceEnd="76000">
                                          <p:cBhvr additive="base">
                                            <p:cTn id="27" dur="2500" fill="hold"/>
                                            <p:tgtEl>
                                              <p:spTgt spid="19"/>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19"/>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14:presetBounceEnd="76000">
                                      <p:stCondLst>
                                        <p:cond delay="200"/>
                                      </p:stCondLst>
                                      <p:childTnLst>
                                        <p:set>
                                          <p:cBhvr>
                                            <p:cTn id="30" dur="1" fill="hold">
                                              <p:stCondLst>
                                                <p:cond delay="0"/>
                                              </p:stCondLst>
                                            </p:cTn>
                                            <p:tgtEl>
                                              <p:spTgt spid="85"/>
                                            </p:tgtEl>
                                            <p:attrNameLst>
                                              <p:attrName>style.visibility</p:attrName>
                                            </p:attrNameLst>
                                          </p:cBhvr>
                                          <p:to>
                                            <p:strVal val="visible"/>
                                          </p:to>
                                        </p:set>
                                        <p:anim calcmode="lin" valueType="num" p14:bounceEnd="76000">
                                          <p:cBhvr additive="base">
                                            <p:cTn id="31" dur="2500" fill="hold"/>
                                            <p:tgtEl>
                                              <p:spTgt spid="85"/>
                                            </p:tgtEl>
                                            <p:attrNameLst>
                                              <p:attrName>ppt_x</p:attrName>
                                            </p:attrNameLst>
                                          </p:cBhvr>
                                          <p:tavLst>
                                            <p:tav tm="0">
                                              <p:val>
                                                <p:strVal val="#ppt_x"/>
                                              </p:val>
                                            </p:tav>
                                            <p:tav tm="100000">
                                              <p:val>
                                                <p:strVal val="#ppt_x"/>
                                              </p:val>
                                            </p:tav>
                                          </p:tavLst>
                                        </p:anim>
                                        <p:anim calcmode="lin" valueType="num" p14:bounceEnd="76000">
                                          <p:cBhvr additive="base">
                                            <p:cTn id="32" dur="2500" fill="hold"/>
                                            <p:tgtEl>
                                              <p:spTgt spid="85"/>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14:presetBounceEnd="76000">
                                      <p:stCondLst>
                                        <p:cond delay="200"/>
                                      </p:stCondLst>
                                      <p:childTnLst>
                                        <p:set>
                                          <p:cBhvr>
                                            <p:cTn id="34" dur="1" fill="hold">
                                              <p:stCondLst>
                                                <p:cond delay="0"/>
                                              </p:stCondLst>
                                            </p:cTn>
                                            <p:tgtEl>
                                              <p:spTgt spid="86"/>
                                            </p:tgtEl>
                                            <p:attrNameLst>
                                              <p:attrName>style.visibility</p:attrName>
                                            </p:attrNameLst>
                                          </p:cBhvr>
                                          <p:to>
                                            <p:strVal val="visible"/>
                                          </p:to>
                                        </p:set>
                                        <p:anim calcmode="lin" valueType="num" p14:bounceEnd="76000">
                                          <p:cBhvr additive="base">
                                            <p:cTn id="35" dur="2500" fill="hold"/>
                                            <p:tgtEl>
                                              <p:spTgt spid="86"/>
                                            </p:tgtEl>
                                            <p:attrNameLst>
                                              <p:attrName>ppt_x</p:attrName>
                                            </p:attrNameLst>
                                          </p:cBhvr>
                                          <p:tavLst>
                                            <p:tav tm="0">
                                              <p:val>
                                                <p:strVal val="#ppt_x"/>
                                              </p:val>
                                            </p:tav>
                                            <p:tav tm="100000">
                                              <p:val>
                                                <p:strVal val="#ppt_x"/>
                                              </p:val>
                                            </p:tav>
                                          </p:tavLst>
                                        </p:anim>
                                        <p:anim calcmode="lin" valueType="num" p14:bounceEnd="76000">
                                          <p:cBhvr additive="base">
                                            <p:cTn id="36" dur="2500" fill="hold"/>
                                            <p:tgtEl>
                                              <p:spTgt spid="86"/>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14:presetBounceEnd="76000">
                                      <p:stCondLst>
                                        <p:cond delay="200"/>
                                      </p:stCondLst>
                                      <p:childTnLst>
                                        <p:set>
                                          <p:cBhvr>
                                            <p:cTn id="38" dur="1" fill="hold">
                                              <p:stCondLst>
                                                <p:cond delay="0"/>
                                              </p:stCondLst>
                                            </p:cTn>
                                            <p:tgtEl>
                                              <p:spTgt spid="87"/>
                                            </p:tgtEl>
                                            <p:attrNameLst>
                                              <p:attrName>style.visibility</p:attrName>
                                            </p:attrNameLst>
                                          </p:cBhvr>
                                          <p:to>
                                            <p:strVal val="visible"/>
                                          </p:to>
                                        </p:set>
                                        <p:anim calcmode="lin" valueType="num" p14:bounceEnd="76000">
                                          <p:cBhvr additive="base">
                                            <p:cTn id="39" dur="2500" fill="hold"/>
                                            <p:tgtEl>
                                              <p:spTgt spid="87"/>
                                            </p:tgtEl>
                                            <p:attrNameLst>
                                              <p:attrName>ppt_x</p:attrName>
                                            </p:attrNameLst>
                                          </p:cBhvr>
                                          <p:tavLst>
                                            <p:tav tm="0">
                                              <p:val>
                                                <p:strVal val="#ppt_x"/>
                                              </p:val>
                                            </p:tav>
                                            <p:tav tm="100000">
                                              <p:val>
                                                <p:strVal val="#ppt_x"/>
                                              </p:val>
                                            </p:tav>
                                          </p:tavLst>
                                        </p:anim>
                                        <p:anim calcmode="lin" valueType="num" p14:bounceEnd="76000">
                                          <p:cBhvr additive="base">
                                            <p:cTn id="40" dur="2500" fill="hold"/>
                                            <p:tgtEl>
                                              <p:spTgt spid="87"/>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14:presetBounceEnd="76000">
                                      <p:stCondLst>
                                        <p:cond delay="200"/>
                                      </p:stCondLst>
                                      <p:childTnLst>
                                        <p:set>
                                          <p:cBhvr>
                                            <p:cTn id="42" dur="1" fill="hold">
                                              <p:stCondLst>
                                                <p:cond delay="0"/>
                                              </p:stCondLst>
                                            </p:cTn>
                                            <p:tgtEl>
                                              <p:spTgt spid="88"/>
                                            </p:tgtEl>
                                            <p:attrNameLst>
                                              <p:attrName>style.visibility</p:attrName>
                                            </p:attrNameLst>
                                          </p:cBhvr>
                                          <p:to>
                                            <p:strVal val="visible"/>
                                          </p:to>
                                        </p:set>
                                        <p:anim calcmode="lin" valueType="num" p14:bounceEnd="76000">
                                          <p:cBhvr additive="base">
                                            <p:cTn id="43" dur="2500" fill="hold"/>
                                            <p:tgtEl>
                                              <p:spTgt spid="88"/>
                                            </p:tgtEl>
                                            <p:attrNameLst>
                                              <p:attrName>ppt_x</p:attrName>
                                            </p:attrNameLst>
                                          </p:cBhvr>
                                          <p:tavLst>
                                            <p:tav tm="0">
                                              <p:val>
                                                <p:strVal val="#ppt_x"/>
                                              </p:val>
                                            </p:tav>
                                            <p:tav tm="100000">
                                              <p:val>
                                                <p:strVal val="#ppt_x"/>
                                              </p:val>
                                            </p:tav>
                                          </p:tavLst>
                                        </p:anim>
                                        <p:anim calcmode="lin" valueType="num" p14:bounceEnd="76000">
                                          <p:cBhvr additive="base">
                                            <p:cTn id="44" dur="2500" fill="hold"/>
                                            <p:tgtEl>
                                              <p:spTgt spid="88"/>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14:presetBounceEnd="76000">
                                      <p:stCondLst>
                                        <p:cond delay="200"/>
                                      </p:stCondLst>
                                      <p:childTnLst>
                                        <p:set>
                                          <p:cBhvr>
                                            <p:cTn id="46" dur="1" fill="hold">
                                              <p:stCondLst>
                                                <p:cond delay="0"/>
                                              </p:stCondLst>
                                            </p:cTn>
                                            <p:tgtEl>
                                              <p:spTgt spid="89"/>
                                            </p:tgtEl>
                                            <p:attrNameLst>
                                              <p:attrName>style.visibility</p:attrName>
                                            </p:attrNameLst>
                                          </p:cBhvr>
                                          <p:to>
                                            <p:strVal val="visible"/>
                                          </p:to>
                                        </p:set>
                                        <p:anim calcmode="lin" valueType="num" p14:bounceEnd="76000">
                                          <p:cBhvr additive="base">
                                            <p:cTn id="47" dur="2500" fill="hold"/>
                                            <p:tgtEl>
                                              <p:spTgt spid="89"/>
                                            </p:tgtEl>
                                            <p:attrNameLst>
                                              <p:attrName>ppt_x</p:attrName>
                                            </p:attrNameLst>
                                          </p:cBhvr>
                                          <p:tavLst>
                                            <p:tav tm="0">
                                              <p:val>
                                                <p:strVal val="#ppt_x"/>
                                              </p:val>
                                            </p:tav>
                                            <p:tav tm="100000">
                                              <p:val>
                                                <p:strVal val="#ppt_x"/>
                                              </p:val>
                                            </p:tav>
                                          </p:tavLst>
                                        </p:anim>
                                        <p:anim calcmode="lin" valueType="num" p14:bounceEnd="76000">
                                          <p:cBhvr additive="base">
                                            <p:cTn id="48" dur="2500" fill="hold"/>
                                            <p:tgtEl>
                                              <p:spTgt spid="89"/>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14:presetBounceEnd="76000">
                                      <p:stCondLst>
                                        <p:cond delay="200"/>
                                      </p:stCondLst>
                                      <p:childTnLst>
                                        <p:set>
                                          <p:cBhvr>
                                            <p:cTn id="50" dur="1" fill="hold">
                                              <p:stCondLst>
                                                <p:cond delay="0"/>
                                              </p:stCondLst>
                                            </p:cTn>
                                            <p:tgtEl>
                                              <p:spTgt spid="90"/>
                                            </p:tgtEl>
                                            <p:attrNameLst>
                                              <p:attrName>style.visibility</p:attrName>
                                            </p:attrNameLst>
                                          </p:cBhvr>
                                          <p:to>
                                            <p:strVal val="visible"/>
                                          </p:to>
                                        </p:set>
                                        <p:anim calcmode="lin" valueType="num" p14:bounceEnd="76000">
                                          <p:cBhvr additive="base">
                                            <p:cTn id="51" dur="2500" fill="hold"/>
                                            <p:tgtEl>
                                              <p:spTgt spid="90"/>
                                            </p:tgtEl>
                                            <p:attrNameLst>
                                              <p:attrName>ppt_x</p:attrName>
                                            </p:attrNameLst>
                                          </p:cBhvr>
                                          <p:tavLst>
                                            <p:tav tm="0">
                                              <p:val>
                                                <p:strVal val="#ppt_x"/>
                                              </p:val>
                                            </p:tav>
                                            <p:tav tm="100000">
                                              <p:val>
                                                <p:strVal val="#ppt_x"/>
                                              </p:val>
                                            </p:tav>
                                          </p:tavLst>
                                        </p:anim>
                                        <p:anim calcmode="lin" valueType="num" p14:bounceEnd="76000">
                                          <p:cBhvr additive="base">
                                            <p:cTn id="52" dur="2500" fill="hold"/>
                                            <p:tgtEl>
                                              <p:spTgt spid="90"/>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14:presetBounceEnd="76000">
                                      <p:stCondLst>
                                        <p:cond delay="200"/>
                                      </p:stCondLst>
                                      <p:childTnLst>
                                        <p:set>
                                          <p:cBhvr>
                                            <p:cTn id="54" dur="1" fill="hold">
                                              <p:stCondLst>
                                                <p:cond delay="0"/>
                                              </p:stCondLst>
                                            </p:cTn>
                                            <p:tgtEl>
                                              <p:spTgt spid="91"/>
                                            </p:tgtEl>
                                            <p:attrNameLst>
                                              <p:attrName>style.visibility</p:attrName>
                                            </p:attrNameLst>
                                          </p:cBhvr>
                                          <p:to>
                                            <p:strVal val="visible"/>
                                          </p:to>
                                        </p:set>
                                        <p:anim calcmode="lin" valueType="num" p14:bounceEnd="76000">
                                          <p:cBhvr additive="base">
                                            <p:cTn id="55" dur="2500" fill="hold"/>
                                            <p:tgtEl>
                                              <p:spTgt spid="91"/>
                                            </p:tgtEl>
                                            <p:attrNameLst>
                                              <p:attrName>ppt_x</p:attrName>
                                            </p:attrNameLst>
                                          </p:cBhvr>
                                          <p:tavLst>
                                            <p:tav tm="0">
                                              <p:val>
                                                <p:strVal val="#ppt_x"/>
                                              </p:val>
                                            </p:tav>
                                            <p:tav tm="100000">
                                              <p:val>
                                                <p:strVal val="#ppt_x"/>
                                              </p:val>
                                            </p:tav>
                                          </p:tavLst>
                                        </p:anim>
                                        <p:anim calcmode="lin" valueType="num" p14:bounceEnd="76000">
                                          <p:cBhvr additive="base">
                                            <p:cTn id="56" dur="2500" fill="hold"/>
                                            <p:tgtEl>
                                              <p:spTgt spid="91"/>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14:presetBounceEnd="76000">
                                      <p:stCondLst>
                                        <p:cond delay="200"/>
                                      </p:stCondLst>
                                      <p:childTnLst>
                                        <p:set>
                                          <p:cBhvr>
                                            <p:cTn id="58" dur="1" fill="hold">
                                              <p:stCondLst>
                                                <p:cond delay="0"/>
                                              </p:stCondLst>
                                            </p:cTn>
                                            <p:tgtEl>
                                              <p:spTgt spid="92"/>
                                            </p:tgtEl>
                                            <p:attrNameLst>
                                              <p:attrName>style.visibility</p:attrName>
                                            </p:attrNameLst>
                                          </p:cBhvr>
                                          <p:to>
                                            <p:strVal val="visible"/>
                                          </p:to>
                                        </p:set>
                                        <p:anim calcmode="lin" valueType="num" p14:bounceEnd="76000">
                                          <p:cBhvr additive="base">
                                            <p:cTn id="59" dur="2500" fill="hold"/>
                                            <p:tgtEl>
                                              <p:spTgt spid="92"/>
                                            </p:tgtEl>
                                            <p:attrNameLst>
                                              <p:attrName>ppt_x</p:attrName>
                                            </p:attrNameLst>
                                          </p:cBhvr>
                                          <p:tavLst>
                                            <p:tav tm="0">
                                              <p:val>
                                                <p:strVal val="#ppt_x"/>
                                              </p:val>
                                            </p:tav>
                                            <p:tav tm="100000">
                                              <p:val>
                                                <p:strVal val="#ppt_x"/>
                                              </p:val>
                                            </p:tav>
                                          </p:tavLst>
                                        </p:anim>
                                        <p:anim calcmode="lin" valueType="num" p14:bounceEnd="76000">
                                          <p:cBhvr additive="base">
                                            <p:cTn id="60" dur="2500" fill="hold"/>
                                            <p:tgtEl>
                                              <p:spTgt spid="92"/>
                                            </p:tgtEl>
                                            <p:attrNameLst>
                                              <p:attrName>ppt_y</p:attrName>
                                            </p:attrNameLst>
                                          </p:cBhvr>
                                          <p:tavLst>
                                            <p:tav tm="0">
                                              <p:val>
                                                <p:strVal val="1+#ppt_h/2"/>
                                              </p:val>
                                            </p:tav>
                                            <p:tav tm="100000">
                                              <p:val>
                                                <p:strVal val="#ppt_y"/>
                                              </p:val>
                                            </p:tav>
                                          </p:tavLst>
                                        </p:anim>
                                      </p:childTnLst>
                                    </p:cTn>
                                  </p:par>
                                  <p:par>
                                    <p:cTn id="61" presetID="2" presetClass="entr" presetSubtype="4" fill="hold" nodeType="withEffect" p14:presetBounceEnd="76000">
                                      <p:stCondLst>
                                        <p:cond delay="200"/>
                                      </p:stCondLst>
                                      <p:childTnLst>
                                        <p:set>
                                          <p:cBhvr>
                                            <p:cTn id="62" dur="1" fill="hold">
                                              <p:stCondLst>
                                                <p:cond delay="0"/>
                                              </p:stCondLst>
                                            </p:cTn>
                                            <p:tgtEl>
                                              <p:spTgt spid="93"/>
                                            </p:tgtEl>
                                            <p:attrNameLst>
                                              <p:attrName>style.visibility</p:attrName>
                                            </p:attrNameLst>
                                          </p:cBhvr>
                                          <p:to>
                                            <p:strVal val="visible"/>
                                          </p:to>
                                        </p:set>
                                        <p:anim calcmode="lin" valueType="num" p14:bounceEnd="76000">
                                          <p:cBhvr additive="base">
                                            <p:cTn id="63" dur="2500" fill="hold"/>
                                            <p:tgtEl>
                                              <p:spTgt spid="93"/>
                                            </p:tgtEl>
                                            <p:attrNameLst>
                                              <p:attrName>ppt_x</p:attrName>
                                            </p:attrNameLst>
                                          </p:cBhvr>
                                          <p:tavLst>
                                            <p:tav tm="0">
                                              <p:val>
                                                <p:strVal val="#ppt_x"/>
                                              </p:val>
                                            </p:tav>
                                            <p:tav tm="100000">
                                              <p:val>
                                                <p:strVal val="#ppt_x"/>
                                              </p:val>
                                            </p:tav>
                                          </p:tavLst>
                                        </p:anim>
                                        <p:anim calcmode="lin" valueType="num" p14:bounceEnd="76000">
                                          <p:cBhvr additive="base">
                                            <p:cTn id="64" dur="2500" fill="hold"/>
                                            <p:tgtEl>
                                              <p:spTgt spid="93"/>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14:presetBounceEnd="76000">
                                      <p:stCondLst>
                                        <p:cond delay="200"/>
                                      </p:stCondLst>
                                      <p:childTnLst>
                                        <p:set>
                                          <p:cBhvr>
                                            <p:cTn id="66" dur="1" fill="hold">
                                              <p:stCondLst>
                                                <p:cond delay="0"/>
                                              </p:stCondLst>
                                            </p:cTn>
                                            <p:tgtEl>
                                              <p:spTgt spid="104"/>
                                            </p:tgtEl>
                                            <p:attrNameLst>
                                              <p:attrName>style.visibility</p:attrName>
                                            </p:attrNameLst>
                                          </p:cBhvr>
                                          <p:to>
                                            <p:strVal val="visible"/>
                                          </p:to>
                                        </p:set>
                                        <p:anim calcmode="lin" valueType="num" p14:bounceEnd="76000">
                                          <p:cBhvr additive="base">
                                            <p:cTn id="67" dur="2500" fill="hold"/>
                                            <p:tgtEl>
                                              <p:spTgt spid="104"/>
                                            </p:tgtEl>
                                            <p:attrNameLst>
                                              <p:attrName>ppt_x</p:attrName>
                                            </p:attrNameLst>
                                          </p:cBhvr>
                                          <p:tavLst>
                                            <p:tav tm="0">
                                              <p:val>
                                                <p:strVal val="#ppt_x"/>
                                              </p:val>
                                            </p:tav>
                                            <p:tav tm="100000">
                                              <p:val>
                                                <p:strVal val="#ppt_x"/>
                                              </p:val>
                                            </p:tav>
                                          </p:tavLst>
                                        </p:anim>
                                        <p:anim calcmode="lin" valueType="num" p14:bounceEnd="76000">
                                          <p:cBhvr additive="base">
                                            <p:cTn id="68" dur="2500" fill="hold"/>
                                            <p:tgtEl>
                                              <p:spTgt spid="104"/>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14:presetBounceEnd="76000">
                                      <p:stCondLst>
                                        <p:cond delay="200"/>
                                      </p:stCondLst>
                                      <p:childTnLst>
                                        <p:set>
                                          <p:cBhvr>
                                            <p:cTn id="70" dur="1" fill="hold">
                                              <p:stCondLst>
                                                <p:cond delay="0"/>
                                              </p:stCondLst>
                                            </p:cTn>
                                            <p:tgtEl>
                                              <p:spTgt spid="106"/>
                                            </p:tgtEl>
                                            <p:attrNameLst>
                                              <p:attrName>style.visibility</p:attrName>
                                            </p:attrNameLst>
                                          </p:cBhvr>
                                          <p:to>
                                            <p:strVal val="visible"/>
                                          </p:to>
                                        </p:set>
                                        <p:anim calcmode="lin" valueType="num" p14:bounceEnd="76000">
                                          <p:cBhvr additive="base">
                                            <p:cTn id="71" dur="2500" fill="hold"/>
                                            <p:tgtEl>
                                              <p:spTgt spid="106"/>
                                            </p:tgtEl>
                                            <p:attrNameLst>
                                              <p:attrName>ppt_x</p:attrName>
                                            </p:attrNameLst>
                                          </p:cBhvr>
                                          <p:tavLst>
                                            <p:tav tm="0">
                                              <p:val>
                                                <p:strVal val="#ppt_x"/>
                                              </p:val>
                                            </p:tav>
                                            <p:tav tm="100000">
                                              <p:val>
                                                <p:strVal val="#ppt_x"/>
                                              </p:val>
                                            </p:tav>
                                          </p:tavLst>
                                        </p:anim>
                                        <p:anim calcmode="lin" valueType="num" p14:bounceEnd="76000">
                                          <p:cBhvr additive="base">
                                            <p:cTn id="72" dur="2500" fill="hold"/>
                                            <p:tgtEl>
                                              <p:spTgt spid="106"/>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14:presetBounceEnd="76000">
                                      <p:stCondLst>
                                        <p:cond delay="400"/>
                                      </p:stCondLst>
                                      <p:childTnLst>
                                        <p:set>
                                          <p:cBhvr>
                                            <p:cTn id="74" dur="1" fill="hold">
                                              <p:stCondLst>
                                                <p:cond delay="0"/>
                                              </p:stCondLst>
                                            </p:cTn>
                                            <p:tgtEl>
                                              <p:spTgt spid="18"/>
                                            </p:tgtEl>
                                            <p:attrNameLst>
                                              <p:attrName>style.visibility</p:attrName>
                                            </p:attrNameLst>
                                          </p:cBhvr>
                                          <p:to>
                                            <p:strVal val="visible"/>
                                          </p:to>
                                        </p:set>
                                        <p:anim calcmode="lin" valueType="num" p14:bounceEnd="76000">
                                          <p:cBhvr additive="base">
                                            <p:cTn id="75" dur="2500" fill="hold"/>
                                            <p:tgtEl>
                                              <p:spTgt spid="18"/>
                                            </p:tgtEl>
                                            <p:attrNameLst>
                                              <p:attrName>ppt_x</p:attrName>
                                            </p:attrNameLst>
                                          </p:cBhvr>
                                          <p:tavLst>
                                            <p:tav tm="0">
                                              <p:val>
                                                <p:strVal val="#ppt_x"/>
                                              </p:val>
                                            </p:tav>
                                            <p:tav tm="100000">
                                              <p:val>
                                                <p:strVal val="#ppt_x"/>
                                              </p:val>
                                            </p:tav>
                                          </p:tavLst>
                                        </p:anim>
                                        <p:anim calcmode="lin" valueType="num" p14:bounceEnd="76000">
                                          <p:cBhvr additive="base">
                                            <p:cTn id="76" dur="2500" fill="hold"/>
                                            <p:tgtEl>
                                              <p:spTgt spid="18"/>
                                            </p:tgtEl>
                                            <p:attrNameLst>
                                              <p:attrName>ppt_y</p:attrName>
                                            </p:attrNameLst>
                                          </p:cBhvr>
                                          <p:tavLst>
                                            <p:tav tm="0">
                                              <p:val>
                                                <p:strVal val="1+#ppt_h/2"/>
                                              </p:val>
                                            </p:tav>
                                            <p:tav tm="100000">
                                              <p:val>
                                                <p:strVal val="#ppt_y"/>
                                              </p:val>
                                            </p:tav>
                                          </p:tavLst>
                                        </p:anim>
                                      </p:childTnLst>
                                    </p:cTn>
                                  </p:par>
                                  <p:par>
                                    <p:cTn id="77" presetID="2" presetClass="entr" presetSubtype="4" fill="hold" grpId="0" nodeType="withEffect" p14:presetBounceEnd="76000">
                                      <p:stCondLst>
                                        <p:cond delay="400"/>
                                      </p:stCondLst>
                                      <p:childTnLst>
                                        <p:set>
                                          <p:cBhvr>
                                            <p:cTn id="78" dur="1" fill="hold">
                                              <p:stCondLst>
                                                <p:cond delay="0"/>
                                              </p:stCondLst>
                                            </p:cTn>
                                            <p:tgtEl>
                                              <p:spTgt spid="108"/>
                                            </p:tgtEl>
                                            <p:attrNameLst>
                                              <p:attrName>style.visibility</p:attrName>
                                            </p:attrNameLst>
                                          </p:cBhvr>
                                          <p:to>
                                            <p:strVal val="visible"/>
                                          </p:to>
                                        </p:set>
                                        <p:anim calcmode="lin" valueType="num" p14:bounceEnd="76000">
                                          <p:cBhvr additive="base">
                                            <p:cTn id="79" dur="2500" fill="hold"/>
                                            <p:tgtEl>
                                              <p:spTgt spid="108"/>
                                            </p:tgtEl>
                                            <p:attrNameLst>
                                              <p:attrName>ppt_x</p:attrName>
                                            </p:attrNameLst>
                                          </p:cBhvr>
                                          <p:tavLst>
                                            <p:tav tm="0">
                                              <p:val>
                                                <p:strVal val="#ppt_x"/>
                                              </p:val>
                                            </p:tav>
                                            <p:tav tm="100000">
                                              <p:val>
                                                <p:strVal val="#ppt_x"/>
                                              </p:val>
                                            </p:tav>
                                          </p:tavLst>
                                        </p:anim>
                                        <p:anim calcmode="lin" valueType="num" p14:bounceEnd="76000">
                                          <p:cBhvr additive="base">
                                            <p:cTn id="80" dur="2500" fill="hold"/>
                                            <p:tgtEl>
                                              <p:spTgt spid="108"/>
                                            </p:tgtEl>
                                            <p:attrNameLst>
                                              <p:attrName>ppt_y</p:attrName>
                                            </p:attrNameLst>
                                          </p:cBhvr>
                                          <p:tavLst>
                                            <p:tav tm="0">
                                              <p:val>
                                                <p:strVal val="1+#ppt_h/2"/>
                                              </p:val>
                                            </p:tav>
                                            <p:tav tm="100000">
                                              <p:val>
                                                <p:strVal val="#ppt_y"/>
                                              </p:val>
                                            </p:tav>
                                          </p:tavLst>
                                        </p:anim>
                                      </p:childTnLst>
                                    </p:cTn>
                                  </p:par>
                                  <p:par>
                                    <p:cTn id="81" presetID="2" presetClass="entr" presetSubtype="4" fill="hold" grpId="0" nodeType="withEffect" p14:presetBounceEnd="76000">
                                      <p:stCondLst>
                                        <p:cond delay="400"/>
                                      </p:stCondLst>
                                      <p:childTnLst>
                                        <p:set>
                                          <p:cBhvr>
                                            <p:cTn id="82" dur="1" fill="hold">
                                              <p:stCondLst>
                                                <p:cond delay="0"/>
                                              </p:stCondLst>
                                            </p:cTn>
                                            <p:tgtEl>
                                              <p:spTgt spid="110"/>
                                            </p:tgtEl>
                                            <p:attrNameLst>
                                              <p:attrName>style.visibility</p:attrName>
                                            </p:attrNameLst>
                                          </p:cBhvr>
                                          <p:to>
                                            <p:strVal val="visible"/>
                                          </p:to>
                                        </p:set>
                                        <p:anim calcmode="lin" valueType="num" p14:bounceEnd="76000">
                                          <p:cBhvr additive="base">
                                            <p:cTn id="83" dur="2500" fill="hold"/>
                                            <p:tgtEl>
                                              <p:spTgt spid="110"/>
                                            </p:tgtEl>
                                            <p:attrNameLst>
                                              <p:attrName>ppt_x</p:attrName>
                                            </p:attrNameLst>
                                          </p:cBhvr>
                                          <p:tavLst>
                                            <p:tav tm="0">
                                              <p:val>
                                                <p:strVal val="#ppt_x"/>
                                              </p:val>
                                            </p:tav>
                                            <p:tav tm="100000">
                                              <p:val>
                                                <p:strVal val="#ppt_x"/>
                                              </p:val>
                                            </p:tav>
                                          </p:tavLst>
                                        </p:anim>
                                        <p:anim calcmode="lin" valueType="num" p14:bounceEnd="76000">
                                          <p:cBhvr additive="base">
                                            <p:cTn id="84" dur="2500" fill="hold"/>
                                            <p:tgtEl>
                                              <p:spTgt spid="110"/>
                                            </p:tgtEl>
                                            <p:attrNameLst>
                                              <p:attrName>ppt_y</p:attrName>
                                            </p:attrNameLst>
                                          </p:cBhvr>
                                          <p:tavLst>
                                            <p:tav tm="0">
                                              <p:val>
                                                <p:strVal val="1+#ppt_h/2"/>
                                              </p:val>
                                            </p:tav>
                                            <p:tav tm="100000">
                                              <p:val>
                                                <p:strVal val="#ppt_y"/>
                                              </p:val>
                                            </p:tav>
                                          </p:tavLst>
                                        </p:anim>
                                      </p:childTnLst>
                                    </p:cTn>
                                  </p:par>
                                  <p:par>
                                    <p:cTn id="85" presetID="2" presetClass="entr" presetSubtype="4" fill="hold" grpId="0" nodeType="withEffect" p14:presetBounceEnd="76000">
                                      <p:stCondLst>
                                        <p:cond delay="400"/>
                                      </p:stCondLst>
                                      <p:childTnLst>
                                        <p:set>
                                          <p:cBhvr>
                                            <p:cTn id="86" dur="1" fill="hold">
                                              <p:stCondLst>
                                                <p:cond delay="0"/>
                                              </p:stCondLst>
                                            </p:cTn>
                                            <p:tgtEl>
                                              <p:spTgt spid="111"/>
                                            </p:tgtEl>
                                            <p:attrNameLst>
                                              <p:attrName>style.visibility</p:attrName>
                                            </p:attrNameLst>
                                          </p:cBhvr>
                                          <p:to>
                                            <p:strVal val="visible"/>
                                          </p:to>
                                        </p:set>
                                        <p:anim calcmode="lin" valueType="num" p14:bounceEnd="76000">
                                          <p:cBhvr additive="base">
                                            <p:cTn id="87" dur="2500" fill="hold"/>
                                            <p:tgtEl>
                                              <p:spTgt spid="111"/>
                                            </p:tgtEl>
                                            <p:attrNameLst>
                                              <p:attrName>ppt_x</p:attrName>
                                            </p:attrNameLst>
                                          </p:cBhvr>
                                          <p:tavLst>
                                            <p:tav tm="0">
                                              <p:val>
                                                <p:strVal val="#ppt_x"/>
                                              </p:val>
                                            </p:tav>
                                            <p:tav tm="100000">
                                              <p:val>
                                                <p:strVal val="#ppt_x"/>
                                              </p:val>
                                            </p:tav>
                                          </p:tavLst>
                                        </p:anim>
                                        <p:anim calcmode="lin" valueType="num" p14:bounceEnd="76000">
                                          <p:cBhvr additive="base">
                                            <p:cTn id="88" dur="2500" fill="hold"/>
                                            <p:tgtEl>
                                              <p:spTgt spid="111"/>
                                            </p:tgtEl>
                                            <p:attrNameLst>
                                              <p:attrName>ppt_y</p:attrName>
                                            </p:attrNameLst>
                                          </p:cBhvr>
                                          <p:tavLst>
                                            <p:tav tm="0">
                                              <p:val>
                                                <p:strVal val="1+#ppt_h/2"/>
                                              </p:val>
                                            </p:tav>
                                            <p:tav tm="100000">
                                              <p:val>
                                                <p:strVal val="#ppt_y"/>
                                              </p:val>
                                            </p:tav>
                                          </p:tavLst>
                                        </p:anim>
                                      </p:childTnLst>
                                    </p:cTn>
                                  </p:par>
                                  <p:par>
                                    <p:cTn id="89" presetID="2" presetClass="entr" presetSubtype="4" fill="hold" grpId="0" nodeType="withEffect" p14:presetBounceEnd="76000">
                                      <p:stCondLst>
                                        <p:cond delay="400"/>
                                      </p:stCondLst>
                                      <p:childTnLst>
                                        <p:set>
                                          <p:cBhvr>
                                            <p:cTn id="90" dur="1" fill="hold">
                                              <p:stCondLst>
                                                <p:cond delay="0"/>
                                              </p:stCondLst>
                                            </p:cTn>
                                            <p:tgtEl>
                                              <p:spTgt spid="112"/>
                                            </p:tgtEl>
                                            <p:attrNameLst>
                                              <p:attrName>style.visibility</p:attrName>
                                            </p:attrNameLst>
                                          </p:cBhvr>
                                          <p:to>
                                            <p:strVal val="visible"/>
                                          </p:to>
                                        </p:set>
                                        <p:anim calcmode="lin" valueType="num" p14:bounceEnd="76000">
                                          <p:cBhvr additive="base">
                                            <p:cTn id="91" dur="2500" fill="hold"/>
                                            <p:tgtEl>
                                              <p:spTgt spid="112"/>
                                            </p:tgtEl>
                                            <p:attrNameLst>
                                              <p:attrName>ppt_x</p:attrName>
                                            </p:attrNameLst>
                                          </p:cBhvr>
                                          <p:tavLst>
                                            <p:tav tm="0">
                                              <p:val>
                                                <p:strVal val="#ppt_x"/>
                                              </p:val>
                                            </p:tav>
                                            <p:tav tm="100000">
                                              <p:val>
                                                <p:strVal val="#ppt_x"/>
                                              </p:val>
                                            </p:tav>
                                          </p:tavLst>
                                        </p:anim>
                                        <p:anim calcmode="lin" valueType="num" p14:bounceEnd="76000">
                                          <p:cBhvr additive="base">
                                            <p:cTn id="92" dur="2500" fill="hold"/>
                                            <p:tgtEl>
                                              <p:spTgt spid="112"/>
                                            </p:tgtEl>
                                            <p:attrNameLst>
                                              <p:attrName>ppt_y</p:attrName>
                                            </p:attrNameLst>
                                          </p:cBhvr>
                                          <p:tavLst>
                                            <p:tav tm="0">
                                              <p:val>
                                                <p:strVal val="1+#ppt_h/2"/>
                                              </p:val>
                                            </p:tav>
                                            <p:tav tm="100000">
                                              <p:val>
                                                <p:strVal val="#ppt_y"/>
                                              </p:val>
                                            </p:tav>
                                          </p:tavLst>
                                        </p:anim>
                                      </p:childTnLst>
                                    </p:cTn>
                                  </p:par>
                                  <p:par>
                                    <p:cTn id="93" presetID="2" presetClass="entr" presetSubtype="4" fill="hold" nodeType="withEffect" p14:presetBounceEnd="76000">
                                      <p:stCondLst>
                                        <p:cond delay="400"/>
                                      </p:stCondLst>
                                      <p:childTnLst>
                                        <p:set>
                                          <p:cBhvr>
                                            <p:cTn id="94" dur="1" fill="hold">
                                              <p:stCondLst>
                                                <p:cond delay="0"/>
                                              </p:stCondLst>
                                            </p:cTn>
                                            <p:tgtEl>
                                              <p:spTgt spid="113"/>
                                            </p:tgtEl>
                                            <p:attrNameLst>
                                              <p:attrName>style.visibility</p:attrName>
                                            </p:attrNameLst>
                                          </p:cBhvr>
                                          <p:to>
                                            <p:strVal val="visible"/>
                                          </p:to>
                                        </p:set>
                                        <p:anim calcmode="lin" valueType="num" p14:bounceEnd="76000">
                                          <p:cBhvr additive="base">
                                            <p:cTn id="95" dur="2500" fill="hold"/>
                                            <p:tgtEl>
                                              <p:spTgt spid="113"/>
                                            </p:tgtEl>
                                            <p:attrNameLst>
                                              <p:attrName>ppt_x</p:attrName>
                                            </p:attrNameLst>
                                          </p:cBhvr>
                                          <p:tavLst>
                                            <p:tav tm="0">
                                              <p:val>
                                                <p:strVal val="#ppt_x"/>
                                              </p:val>
                                            </p:tav>
                                            <p:tav tm="100000">
                                              <p:val>
                                                <p:strVal val="#ppt_x"/>
                                              </p:val>
                                            </p:tav>
                                          </p:tavLst>
                                        </p:anim>
                                        <p:anim calcmode="lin" valueType="num" p14:bounceEnd="76000">
                                          <p:cBhvr additive="base">
                                            <p:cTn id="96" dur="2500" fill="hold"/>
                                            <p:tgtEl>
                                              <p:spTgt spid="113"/>
                                            </p:tgtEl>
                                            <p:attrNameLst>
                                              <p:attrName>ppt_y</p:attrName>
                                            </p:attrNameLst>
                                          </p:cBhvr>
                                          <p:tavLst>
                                            <p:tav tm="0">
                                              <p:val>
                                                <p:strVal val="1+#ppt_h/2"/>
                                              </p:val>
                                            </p:tav>
                                            <p:tav tm="100000">
                                              <p:val>
                                                <p:strVal val="#ppt_y"/>
                                              </p:val>
                                            </p:tav>
                                          </p:tavLst>
                                        </p:anim>
                                      </p:childTnLst>
                                    </p:cTn>
                                  </p:par>
                                  <p:par>
                                    <p:cTn id="97" presetID="2" presetClass="entr" presetSubtype="4" fill="hold" grpId="0" nodeType="withEffect" p14:presetBounceEnd="76000">
                                      <p:stCondLst>
                                        <p:cond delay="400"/>
                                      </p:stCondLst>
                                      <p:childTnLst>
                                        <p:set>
                                          <p:cBhvr>
                                            <p:cTn id="98" dur="1" fill="hold">
                                              <p:stCondLst>
                                                <p:cond delay="0"/>
                                              </p:stCondLst>
                                            </p:cTn>
                                            <p:tgtEl>
                                              <p:spTgt spid="114"/>
                                            </p:tgtEl>
                                            <p:attrNameLst>
                                              <p:attrName>style.visibility</p:attrName>
                                            </p:attrNameLst>
                                          </p:cBhvr>
                                          <p:to>
                                            <p:strVal val="visible"/>
                                          </p:to>
                                        </p:set>
                                        <p:anim calcmode="lin" valueType="num" p14:bounceEnd="76000">
                                          <p:cBhvr additive="base">
                                            <p:cTn id="99" dur="2500" fill="hold"/>
                                            <p:tgtEl>
                                              <p:spTgt spid="114"/>
                                            </p:tgtEl>
                                            <p:attrNameLst>
                                              <p:attrName>ppt_x</p:attrName>
                                            </p:attrNameLst>
                                          </p:cBhvr>
                                          <p:tavLst>
                                            <p:tav tm="0">
                                              <p:val>
                                                <p:strVal val="#ppt_x"/>
                                              </p:val>
                                            </p:tav>
                                            <p:tav tm="100000">
                                              <p:val>
                                                <p:strVal val="#ppt_x"/>
                                              </p:val>
                                            </p:tav>
                                          </p:tavLst>
                                        </p:anim>
                                        <p:anim calcmode="lin" valueType="num" p14:bounceEnd="76000">
                                          <p:cBhvr additive="base">
                                            <p:cTn id="100" dur="2500" fill="hold"/>
                                            <p:tgtEl>
                                              <p:spTgt spid="114"/>
                                            </p:tgtEl>
                                            <p:attrNameLst>
                                              <p:attrName>ppt_y</p:attrName>
                                            </p:attrNameLst>
                                          </p:cBhvr>
                                          <p:tavLst>
                                            <p:tav tm="0">
                                              <p:val>
                                                <p:strVal val="1+#ppt_h/2"/>
                                              </p:val>
                                            </p:tav>
                                            <p:tav tm="100000">
                                              <p:val>
                                                <p:strVal val="#ppt_y"/>
                                              </p:val>
                                            </p:tav>
                                          </p:tavLst>
                                        </p:anim>
                                      </p:childTnLst>
                                    </p:cTn>
                                  </p:par>
                                  <p:par>
                                    <p:cTn id="101" presetID="2" presetClass="entr" presetSubtype="4" fill="hold" grpId="0" nodeType="withEffect" p14:presetBounceEnd="76000">
                                      <p:stCondLst>
                                        <p:cond delay="400"/>
                                      </p:stCondLst>
                                      <p:childTnLst>
                                        <p:set>
                                          <p:cBhvr>
                                            <p:cTn id="102" dur="1" fill="hold">
                                              <p:stCondLst>
                                                <p:cond delay="0"/>
                                              </p:stCondLst>
                                            </p:cTn>
                                            <p:tgtEl>
                                              <p:spTgt spid="115"/>
                                            </p:tgtEl>
                                            <p:attrNameLst>
                                              <p:attrName>style.visibility</p:attrName>
                                            </p:attrNameLst>
                                          </p:cBhvr>
                                          <p:to>
                                            <p:strVal val="visible"/>
                                          </p:to>
                                        </p:set>
                                        <p:anim calcmode="lin" valueType="num" p14:bounceEnd="76000">
                                          <p:cBhvr additive="base">
                                            <p:cTn id="103" dur="2500" fill="hold"/>
                                            <p:tgtEl>
                                              <p:spTgt spid="115"/>
                                            </p:tgtEl>
                                            <p:attrNameLst>
                                              <p:attrName>ppt_x</p:attrName>
                                            </p:attrNameLst>
                                          </p:cBhvr>
                                          <p:tavLst>
                                            <p:tav tm="0">
                                              <p:val>
                                                <p:strVal val="#ppt_x"/>
                                              </p:val>
                                            </p:tav>
                                            <p:tav tm="100000">
                                              <p:val>
                                                <p:strVal val="#ppt_x"/>
                                              </p:val>
                                            </p:tav>
                                          </p:tavLst>
                                        </p:anim>
                                        <p:anim calcmode="lin" valueType="num" p14:bounceEnd="76000">
                                          <p:cBhvr additive="base">
                                            <p:cTn id="104" dur="2500" fill="hold"/>
                                            <p:tgtEl>
                                              <p:spTgt spid="115"/>
                                            </p:tgtEl>
                                            <p:attrNameLst>
                                              <p:attrName>ppt_y</p:attrName>
                                            </p:attrNameLst>
                                          </p:cBhvr>
                                          <p:tavLst>
                                            <p:tav tm="0">
                                              <p:val>
                                                <p:strVal val="1+#ppt_h/2"/>
                                              </p:val>
                                            </p:tav>
                                            <p:tav tm="100000">
                                              <p:val>
                                                <p:strVal val="#ppt_y"/>
                                              </p:val>
                                            </p:tav>
                                          </p:tavLst>
                                        </p:anim>
                                      </p:childTnLst>
                                    </p:cTn>
                                  </p:par>
                                  <p:par>
                                    <p:cTn id="105" presetID="2" presetClass="entr" presetSubtype="4" fill="hold" grpId="0" nodeType="withEffect" p14:presetBounceEnd="76000">
                                      <p:stCondLst>
                                        <p:cond delay="400"/>
                                      </p:stCondLst>
                                      <p:childTnLst>
                                        <p:set>
                                          <p:cBhvr>
                                            <p:cTn id="106" dur="1" fill="hold">
                                              <p:stCondLst>
                                                <p:cond delay="0"/>
                                              </p:stCondLst>
                                            </p:cTn>
                                            <p:tgtEl>
                                              <p:spTgt spid="116"/>
                                            </p:tgtEl>
                                            <p:attrNameLst>
                                              <p:attrName>style.visibility</p:attrName>
                                            </p:attrNameLst>
                                          </p:cBhvr>
                                          <p:to>
                                            <p:strVal val="visible"/>
                                          </p:to>
                                        </p:set>
                                        <p:anim calcmode="lin" valueType="num" p14:bounceEnd="76000">
                                          <p:cBhvr additive="base">
                                            <p:cTn id="107" dur="2500" fill="hold"/>
                                            <p:tgtEl>
                                              <p:spTgt spid="116"/>
                                            </p:tgtEl>
                                            <p:attrNameLst>
                                              <p:attrName>ppt_x</p:attrName>
                                            </p:attrNameLst>
                                          </p:cBhvr>
                                          <p:tavLst>
                                            <p:tav tm="0">
                                              <p:val>
                                                <p:strVal val="#ppt_x"/>
                                              </p:val>
                                            </p:tav>
                                            <p:tav tm="100000">
                                              <p:val>
                                                <p:strVal val="#ppt_x"/>
                                              </p:val>
                                            </p:tav>
                                          </p:tavLst>
                                        </p:anim>
                                        <p:anim calcmode="lin" valueType="num" p14:bounceEnd="76000">
                                          <p:cBhvr additive="base">
                                            <p:cTn id="108" dur="2500" fill="hold"/>
                                            <p:tgtEl>
                                              <p:spTgt spid="116"/>
                                            </p:tgtEl>
                                            <p:attrNameLst>
                                              <p:attrName>ppt_y</p:attrName>
                                            </p:attrNameLst>
                                          </p:cBhvr>
                                          <p:tavLst>
                                            <p:tav tm="0">
                                              <p:val>
                                                <p:strVal val="1+#ppt_h/2"/>
                                              </p:val>
                                            </p:tav>
                                            <p:tav tm="100000">
                                              <p:val>
                                                <p:strVal val="#ppt_y"/>
                                              </p:val>
                                            </p:tav>
                                          </p:tavLst>
                                        </p:anim>
                                      </p:childTnLst>
                                    </p:cTn>
                                  </p:par>
                                  <p:par>
                                    <p:cTn id="109" presetID="2" presetClass="entr" presetSubtype="4" fill="hold" grpId="0" nodeType="withEffect" p14:presetBounceEnd="76000">
                                      <p:stCondLst>
                                        <p:cond delay="400"/>
                                      </p:stCondLst>
                                      <p:childTnLst>
                                        <p:set>
                                          <p:cBhvr>
                                            <p:cTn id="110" dur="1" fill="hold">
                                              <p:stCondLst>
                                                <p:cond delay="0"/>
                                              </p:stCondLst>
                                            </p:cTn>
                                            <p:tgtEl>
                                              <p:spTgt spid="117"/>
                                            </p:tgtEl>
                                            <p:attrNameLst>
                                              <p:attrName>style.visibility</p:attrName>
                                            </p:attrNameLst>
                                          </p:cBhvr>
                                          <p:to>
                                            <p:strVal val="visible"/>
                                          </p:to>
                                        </p:set>
                                        <p:anim calcmode="lin" valueType="num" p14:bounceEnd="76000">
                                          <p:cBhvr additive="base">
                                            <p:cTn id="111" dur="2500" fill="hold"/>
                                            <p:tgtEl>
                                              <p:spTgt spid="117"/>
                                            </p:tgtEl>
                                            <p:attrNameLst>
                                              <p:attrName>ppt_x</p:attrName>
                                            </p:attrNameLst>
                                          </p:cBhvr>
                                          <p:tavLst>
                                            <p:tav tm="0">
                                              <p:val>
                                                <p:strVal val="#ppt_x"/>
                                              </p:val>
                                            </p:tav>
                                            <p:tav tm="100000">
                                              <p:val>
                                                <p:strVal val="#ppt_x"/>
                                              </p:val>
                                            </p:tav>
                                          </p:tavLst>
                                        </p:anim>
                                        <p:anim calcmode="lin" valueType="num" p14:bounceEnd="76000">
                                          <p:cBhvr additive="base">
                                            <p:cTn id="112" dur="2500" fill="hold"/>
                                            <p:tgtEl>
                                              <p:spTgt spid="11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8" grpId="0" animBg="1"/>
          <p:bldP spid="19" grpId="0" animBg="1"/>
          <p:bldP spid="39" grpId="0"/>
          <p:bldP spid="40" grpId="0"/>
          <p:bldP spid="41" grpId="0" animBg="1"/>
          <p:bldP spid="85" grpId="0" animBg="1"/>
          <p:bldP spid="86" grpId="0" animBg="1"/>
          <p:bldP spid="87" grpId="0" animBg="1"/>
          <p:bldP spid="88" grpId="0" animBg="1"/>
          <p:bldP spid="89" grpId="0" animBg="1"/>
          <p:bldP spid="90" grpId="0" animBg="1"/>
          <p:bldP spid="91" grpId="0" animBg="1"/>
          <p:bldP spid="92" grpId="0" animBg="1"/>
          <p:bldP spid="104" grpId="0"/>
          <p:bldP spid="106" grpId="0" animBg="1"/>
          <p:bldP spid="108" grpId="0"/>
          <p:bldP spid="110" grpId="0"/>
          <p:bldP spid="111" grpId="0"/>
          <p:bldP spid="112" grpId="0"/>
          <p:bldP spid="114" grpId="0"/>
          <p:bldP spid="115" grpId="0"/>
          <p:bldP spid="116" grpId="0"/>
          <p:bldP spid="117"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2500" fill="hold"/>
                                            <p:tgtEl>
                                              <p:spTgt spid="5"/>
                                            </p:tgtEl>
                                            <p:attrNameLst>
                                              <p:attrName>ppt_x</p:attrName>
                                            </p:attrNameLst>
                                          </p:cBhvr>
                                          <p:tavLst>
                                            <p:tav tm="0">
                                              <p:val>
                                                <p:strVal val="#ppt_x"/>
                                              </p:val>
                                            </p:tav>
                                            <p:tav tm="100000">
                                              <p:val>
                                                <p:strVal val="#ppt_x"/>
                                              </p:val>
                                            </p:tav>
                                          </p:tavLst>
                                        </p:anim>
                                        <p:anim calcmode="lin" valueType="num">
                                          <p:cBhvr additive="base">
                                            <p:cTn id="8" dur="2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8"/>
                                            </p:tgtEl>
                                            <p:attrNameLst>
                                              <p:attrName>style.visibility</p:attrName>
                                            </p:attrNameLst>
                                          </p:cBhvr>
                                          <p:to>
                                            <p:strVal val="visible"/>
                                          </p:to>
                                        </p:set>
                                        <p:anim calcmode="lin" valueType="num">
                                          <p:cBhvr additive="base">
                                            <p:cTn id="11" dur="2500" fill="hold"/>
                                            <p:tgtEl>
                                              <p:spTgt spid="38"/>
                                            </p:tgtEl>
                                            <p:attrNameLst>
                                              <p:attrName>ppt_x</p:attrName>
                                            </p:attrNameLst>
                                          </p:cBhvr>
                                          <p:tavLst>
                                            <p:tav tm="0">
                                              <p:val>
                                                <p:strVal val="#ppt_x"/>
                                              </p:val>
                                            </p:tav>
                                            <p:tav tm="100000">
                                              <p:val>
                                                <p:strVal val="#ppt_x"/>
                                              </p:val>
                                            </p:tav>
                                          </p:tavLst>
                                        </p:anim>
                                        <p:anim calcmode="lin" valueType="num">
                                          <p:cBhvr additive="base">
                                            <p:cTn id="12" dur="2500" fill="hold"/>
                                            <p:tgtEl>
                                              <p:spTgt spid="38"/>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39"/>
                                            </p:tgtEl>
                                            <p:attrNameLst>
                                              <p:attrName>style.visibility</p:attrName>
                                            </p:attrNameLst>
                                          </p:cBhvr>
                                          <p:to>
                                            <p:strVal val="visible"/>
                                          </p:to>
                                        </p:set>
                                        <p:anim calcmode="lin" valueType="num">
                                          <p:cBhvr additive="base">
                                            <p:cTn id="15" dur="2500" fill="hold"/>
                                            <p:tgtEl>
                                              <p:spTgt spid="39"/>
                                            </p:tgtEl>
                                            <p:attrNameLst>
                                              <p:attrName>ppt_x</p:attrName>
                                            </p:attrNameLst>
                                          </p:cBhvr>
                                          <p:tavLst>
                                            <p:tav tm="0">
                                              <p:val>
                                                <p:strVal val="#ppt_x"/>
                                              </p:val>
                                            </p:tav>
                                            <p:tav tm="100000">
                                              <p:val>
                                                <p:strVal val="#ppt_x"/>
                                              </p:val>
                                            </p:tav>
                                          </p:tavLst>
                                        </p:anim>
                                        <p:anim calcmode="lin" valueType="num">
                                          <p:cBhvr additive="base">
                                            <p:cTn id="16" dur="2500" fill="hold"/>
                                            <p:tgtEl>
                                              <p:spTgt spid="39"/>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40"/>
                                            </p:tgtEl>
                                            <p:attrNameLst>
                                              <p:attrName>style.visibility</p:attrName>
                                            </p:attrNameLst>
                                          </p:cBhvr>
                                          <p:to>
                                            <p:strVal val="visible"/>
                                          </p:to>
                                        </p:set>
                                        <p:anim calcmode="lin" valueType="num">
                                          <p:cBhvr additive="base">
                                            <p:cTn id="19" dur="2500" fill="hold"/>
                                            <p:tgtEl>
                                              <p:spTgt spid="40"/>
                                            </p:tgtEl>
                                            <p:attrNameLst>
                                              <p:attrName>ppt_x</p:attrName>
                                            </p:attrNameLst>
                                          </p:cBhvr>
                                          <p:tavLst>
                                            <p:tav tm="0">
                                              <p:val>
                                                <p:strVal val="#ppt_x"/>
                                              </p:val>
                                            </p:tav>
                                            <p:tav tm="100000">
                                              <p:val>
                                                <p:strVal val="#ppt_x"/>
                                              </p:val>
                                            </p:tav>
                                          </p:tavLst>
                                        </p:anim>
                                        <p:anim calcmode="lin" valueType="num">
                                          <p:cBhvr additive="base">
                                            <p:cTn id="20" dur="2500" fill="hold"/>
                                            <p:tgtEl>
                                              <p:spTgt spid="40"/>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41"/>
                                            </p:tgtEl>
                                            <p:attrNameLst>
                                              <p:attrName>style.visibility</p:attrName>
                                            </p:attrNameLst>
                                          </p:cBhvr>
                                          <p:to>
                                            <p:strVal val="visible"/>
                                          </p:to>
                                        </p:set>
                                        <p:anim calcmode="lin" valueType="num">
                                          <p:cBhvr additive="base">
                                            <p:cTn id="23" dur="2500" fill="hold"/>
                                            <p:tgtEl>
                                              <p:spTgt spid="41"/>
                                            </p:tgtEl>
                                            <p:attrNameLst>
                                              <p:attrName>ppt_x</p:attrName>
                                            </p:attrNameLst>
                                          </p:cBhvr>
                                          <p:tavLst>
                                            <p:tav tm="0">
                                              <p:val>
                                                <p:strVal val="#ppt_x"/>
                                              </p:val>
                                            </p:tav>
                                            <p:tav tm="100000">
                                              <p:val>
                                                <p:strVal val="#ppt_x"/>
                                              </p:val>
                                            </p:tav>
                                          </p:tavLst>
                                        </p:anim>
                                        <p:anim calcmode="lin" valueType="num">
                                          <p:cBhvr additive="base">
                                            <p:cTn id="24" dur="2500" fill="hold"/>
                                            <p:tgtEl>
                                              <p:spTgt spid="41"/>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200"/>
                                      </p:stCondLst>
                                      <p:childTnLst>
                                        <p:set>
                                          <p:cBhvr>
                                            <p:cTn id="26" dur="1" fill="hold">
                                              <p:stCondLst>
                                                <p:cond delay="0"/>
                                              </p:stCondLst>
                                            </p:cTn>
                                            <p:tgtEl>
                                              <p:spTgt spid="19"/>
                                            </p:tgtEl>
                                            <p:attrNameLst>
                                              <p:attrName>style.visibility</p:attrName>
                                            </p:attrNameLst>
                                          </p:cBhvr>
                                          <p:to>
                                            <p:strVal val="visible"/>
                                          </p:to>
                                        </p:set>
                                        <p:anim calcmode="lin" valueType="num">
                                          <p:cBhvr additive="base">
                                            <p:cTn id="27" dur="2500" fill="hold"/>
                                            <p:tgtEl>
                                              <p:spTgt spid="19"/>
                                            </p:tgtEl>
                                            <p:attrNameLst>
                                              <p:attrName>ppt_x</p:attrName>
                                            </p:attrNameLst>
                                          </p:cBhvr>
                                          <p:tavLst>
                                            <p:tav tm="0">
                                              <p:val>
                                                <p:strVal val="#ppt_x"/>
                                              </p:val>
                                            </p:tav>
                                            <p:tav tm="100000">
                                              <p:val>
                                                <p:strVal val="#ppt_x"/>
                                              </p:val>
                                            </p:tav>
                                          </p:tavLst>
                                        </p:anim>
                                        <p:anim calcmode="lin" valueType="num">
                                          <p:cBhvr additive="base">
                                            <p:cTn id="28" dur="2500" fill="hold"/>
                                            <p:tgtEl>
                                              <p:spTgt spid="19"/>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200"/>
                                      </p:stCondLst>
                                      <p:childTnLst>
                                        <p:set>
                                          <p:cBhvr>
                                            <p:cTn id="30" dur="1" fill="hold">
                                              <p:stCondLst>
                                                <p:cond delay="0"/>
                                              </p:stCondLst>
                                            </p:cTn>
                                            <p:tgtEl>
                                              <p:spTgt spid="85"/>
                                            </p:tgtEl>
                                            <p:attrNameLst>
                                              <p:attrName>style.visibility</p:attrName>
                                            </p:attrNameLst>
                                          </p:cBhvr>
                                          <p:to>
                                            <p:strVal val="visible"/>
                                          </p:to>
                                        </p:set>
                                        <p:anim calcmode="lin" valueType="num">
                                          <p:cBhvr additive="base">
                                            <p:cTn id="31" dur="2500" fill="hold"/>
                                            <p:tgtEl>
                                              <p:spTgt spid="85"/>
                                            </p:tgtEl>
                                            <p:attrNameLst>
                                              <p:attrName>ppt_x</p:attrName>
                                            </p:attrNameLst>
                                          </p:cBhvr>
                                          <p:tavLst>
                                            <p:tav tm="0">
                                              <p:val>
                                                <p:strVal val="#ppt_x"/>
                                              </p:val>
                                            </p:tav>
                                            <p:tav tm="100000">
                                              <p:val>
                                                <p:strVal val="#ppt_x"/>
                                              </p:val>
                                            </p:tav>
                                          </p:tavLst>
                                        </p:anim>
                                        <p:anim calcmode="lin" valueType="num">
                                          <p:cBhvr additive="base">
                                            <p:cTn id="32" dur="2500" fill="hold"/>
                                            <p:tgtEl>
                                              <p:spTgt spid="85"/>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200"/>
                                      </p:stCondLst>
                                      <p:childTnLst>
                                        <p:set>
                                          <p:cBhvr>
                                            <p:cTn id="34" dur="1" fill="hold">
                                              <p:stCondLst>
                                                <p:cond delay="0"/>
                                              </p:stCondLst>
                                            </p:cTn>
                                            <p:tgtEl>
                                              <p:spTgt spid="86"/>
                                            </p:tgtEl>
                                            <p:attrNameLst>
                                              <p:attrName>style.visibility</p:attrName>
                                            </p:attrNameLst>
                                          </p:cBhvr>
                                          <p:to>
                                            <p:strVal val="visible"/>
                                          </p:to>
                                        </p:set>
                                        <p:anim calcmode="lin" valueType="num">
                                          <p:cBhvr additive="base">
                                            <p:cTn id="35" dur="2500" fill="hold"/>
                                            <p:tgtEl>
                                              <p:spTgt spid="86"/>
                                            </p:tgtEl>
                                            <p:attrNameLst>
                                              <p:attrName>ppt_x</p:attrName>
                                            </p:attrNameLst>
                                          </p:cBhvr>
                                          <p:tavLst>
                                            <p:tav tm="0">
                                              <p:val>
                                                <p:strVal val="#ppt_x"/>
                                              </p:val>
                                            </p:tav>
                                            <p:tav tm="100000">
                                              <p:val>
                                                <p:strVal val="#ppt_x"/>
                                              </p:val>
                                            </p:tav>
                                          </p:tavLst>
                                        </p:anim>
                                        <p:anim calcmode="lin" valueType="num">
                                          <p:cBhvr additive="base">
                                            <p:cTn id="36" dur="2500" fill="hold"/>
                                            <p:tgtEl>
                                              <p:spTgt spid="86"/>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200"/>
                                      </p:stCondLst>
                                      <p:childTnLst>
                                        <p:set>
                                          <p:cBhvr>
                                            <p:cTn id="38" dur="1" fill="hold">
                                              <p:stCondLst>
                                                <p:cond delay="0"/>
                                              </p:stCondLst>
                                            </p:cTn>
                                            <p:tgtEl>
                                              <p:spTgt spid="87"/>
                                            </p:tgtEl>
                                            <p:attrNameLst>
                                              <p:attrName>style.visibility</p:attrName>
                                            </p:attrNameLst>
                                          </p:cBhvr>
                                          <p:to>
                                            <p:strVal val="visible"/>
                                          </p:to>
                                        </p:set>
                                        <p:anim calcmode="lin" valueType="num">
                                          <p:cBhvr additive="base">
                                            <p:cTn id="39" dur="2500" fill="hold"/>
                                            <p:tgtEl>
                                              <p:spTgt spid="87"/>
                                            </p:tgtEl>
                                            <p:attrNameLst>
                                              <p:attrName>ppt_x</p:attrName>
                                            </p:attrNameLst>
                                          </p:cBhvr>
                                          <p:tavLst>
                                            <p:tav tm="0">
                                              <p:val>
                                                <p:strVal val="#ppt_x"/>
                                              </p:val>
                                            </p:tav>
                                            <p:tav tm="100000">
                                              <p:val>
                                                <p:strVal val="#ppt_x"/>
                                              </p:val>
                                            </p:tav>
                                          </p:tavLst>
                                        </p:anim>
                                        <p:anim calcmode="lin" valueType="num">
                                          <p:cBhvr additive="base">
                                            <p:cTn id="40" dur="2500" fill="hold"/>
                                            <p:tgtEl>
                                              <p:spTgt spid="87"/>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200"/>
                                      </p:stCondLst>
                                      <p:childTnLst>
                                        <p:set>
                                          <p:cBhvr>
                                            <p:cTn id="42" dur="1" fill="hold">
                                              <p:stCondLst>
                                                <p:cond delay="0"/>
                                              </p:stCondLst>
                                            </p:cTn>
                                            <p:tgtEl>
                                              <p:spTgt spid="88"/>
                                            </p:tgtEl>
                                            <p:attrNameLst>
                                              <p:attrName>style.visibility</p:attrName>
                                            </p:attrNameLst>
                                          </p:cBhvr>
                                          <p:to>
                                            <p:strVal val="visible"/>
                                          </p:to>
                                        </p:set>
                                        <p:anim calcmode="lin" valueType="num">
                                          <p:cBhvr additive="base">
                                            <p:cTn id="43" dur="2500" fill="hold"/>
                                            <p:tgtEl>
                                              <p:spTgt spid="88"/>
                                            </p:tgtEl>
                                            <p:attrNameLst>
                                              <p:attrName>ppt_x</p:attrName>
                                            </p:attrNameLst>
                                          </p:cBhvr>
                                          <p:tavLst>
                                            <p:tav tm="0">
                                              <p:val>
                                                <p:strVal val="#ppt_x"/>
                                              </p:val>
                                            </p:tav>
                                            <p:tav tm="100000">
                                              <p:val>
                                                <p:strVal val="#ppt_x"/>
                                              </p:val>
                                            </p:tav>
                                          </p:tavLst>
                                        </p:anim>
                                        <p:anim calcmode="lin" valueType="num">
                                          <p:cBhvr additive="base">
                                            <p:cTn id="44" dur="2500" fill="hold"/>
                                            <p:tgtEl>
                                              <p:spTgt spid="88"/>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200"/>
                                      </p:stCondLst>
                                      <p:childTnLst>
                                        <p:set>
                                          <p:cBhvr>
                                            <p:cTn id="46" dur="1" fill="hold">
                                              <p:stCondLst>
                                                <p:cond delay="0"/>
                                              </p:stCondLst>
                                            </p:cTn>
                                            <p:tgtEl>
                                              <p:spTgt spid="89"/>
                                            </p:tgtEl>
                                            <p:attrNameLst>
                                              <p:attrName>style.visibility</p:attrName>
                                            </p:attrNameLst>
                                          </p:cBhvr>
                                          <p:to>
                                            <p:strVal val="visible"/>
                                          </p:to>
                                        </p:set>
                                        <p:anim calcmode="lin" valueType="num">
                                          <p:cBhvr additive="base">
                                            <p:cTn id="47" dur="2500" fill="hold"/>
                                            <p:tgtEl>
                                              <p:spTgt spid="89"/>
                                            </p:tgtEl>
                                            <p:attrNameLst>
                                              <p:attrName>ppt_x</p:attrName>
                                            </p:attrNameLst>
                                          </p:cBhvr>
                                          <p:tavLst>
                                            <p:tav tm="0">
                                              <p:val>
                                                <p:strVal val="#ppt_x"/>
                                              </p:val>
                                            </p:tav>
                                            <p:tav tm="100000">
                                              <p:val>
                                                <p:strVal val="#ppt_x"/>
                                              </p:val>
                                            </p:tav>
                                          </p:tavLst>
                                        </p:anim>
                                        <p:anim calcmode="lin" valueType="num">
                                          <p:cBhvr additive="base">
                                            <p:cTn id="48" dur="2500" fill="hold"/>
                                            <p:tgtEl>
                                              <p:spTgt spid="89"/>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200"/>
                                      </p:stCondLst>
                                      <p:childTnLst>
                                        <p:set>
                                          <p:cBhvr>
                                            <p:cTn id="50" dur="1" fill="hold">
                                              <p:stCondLst>
                                                <p:cond delay="0"/>
                                              </p:stCondLst>
                                            </p:cTn>
                                            <p:tgtEl>
                                              <p:spTgt spid="90"/>
                                            </p:tgtEl>
                                            <p:attrNameLst>
                                              <p:attrName>style.visibility</p:attrName>
                                            </p:attrNameLst>
                                          </p:cBhvr>
                                          <p:to>
                                            <p:strVal val="visible"/>
                                          </p:to>
                                        </p:set>
                                        <p:anim calcmode="lin" valueType="num">
                                          <p:cBhvr additive="base">
                                            <p:cTn id="51" dur="2500" fill="hold"/>
                                            <p:tgtEl>
                                              <p:spTgt spid="90"/>
                                            </p:tgtEl>
                                            <p:attrNameLst>
                                              <p:attrName>ppt_x</p:attrName>
                                            </p:attrNameLst>
                                          </p:cBhvr>
                                          <p:tavLst>
                                            <p:tav tm="0">
                                              <p:val>
                                                <p:strVal val="#ppt_x"/>
                                              </p:val>
                                            </p:tav>
                                            <p:tav tm="100000">
                                              <p:val>
                                                <p:strVal val="#ppt_x"/>
                                              </p:val>
                                            </p:tav>
                                          </p:tavLst>
                                        </p:anim>
                                        <p:anim calcmode="lin" valueType="num">
                                          <p:cBhvr additive="base">
                                            <p:cTn id="52" dur="2500" fill="hold"/>
                                            <p:tgtEl>
                                              <p:spTgt spid="90"/>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200"/>
                                      </p:stCondLst>
                                      <p:childTnLst>
                                        <p:set>
                                          <p:cBhvr>
                                            <p:cTn id="54" dur="1" fill="hold">
                                              <p:stCondLst>
                                                <p:cond delay="0"/>
                                              </p:stCondLst>
                                            </p:cTn>
                                            <p:tgtEl>
                                              <p:spTgt spid="91"/>
                                            </p:tgtEl>
                                            <p:attrNameLst>
                                              <p:attrName>style.visibility</p:attrName>
                                            </p:attrNameLst>
                                          </p:cBhvr>
                                          <p:to>
                                            <p:strVal val="visible"/>
                                          </p:to>
                                        </p:set>
                                        <p:anim calcmode="lin" valueType="num">
                                          <p:cBhvr additive="base">
                                            <p:cTn id="55" dur="2500" fill="hold"/>
                                            <p:tgtEl>
                                              <p:spTgt spid="91"/>
                                            </p:tgtEl>
                                            <p:attrNameLst>
                                              <p:attrName>ppt_x</p:attrName>
                                            </p:attrNameLst>
                                          </p:cBhvr>
                                          <p:tavLst>
                                            <p:tav tm="0">
                                              <p:val>
                                                <p:strVal val="#ppt_x"/>
                                              </p:val>
                                            </p:tav>
                                            <p:tav tm="100000">
                                              <p:val>
                                                <p:strVal val="#ppt_x"/>
                                              </p:val>
                                            </p:tav>
                                          </p:tavLst>
                                        </p:anim>
                                        <p:anim calcmode="lin" valueType="num">
                                          <p:cBhvr additive="base">
                                            <p:cTn id="56" dur="2500" fill="hold"/>
                                            <p:tgtEl>
                                              <p:spTgt spid="91"/>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200"/>
                                      </p:stCondLst>
                                      <p:childTnLst>
                                        <p:set>
                                          <p:cBhvr>
                                            <p:cTn id="58" dur="1" fill="hold">
                                              <p:stCondLst>
                                                <p:cond delay="0"/>
                                              </p:stCondLst>
                                            </p:cTn>
                                            <p:tgtEl>
                                              <p:spTgt spid="92"/>
                                            </p:tgtEl>
                                            <p:attrNameLst>
                                              <p:attrName>style.visibility</p:attrName>
                                            </p:attrNameLst>
                                          </p:cBhvr>
                                          <p:to>
                                            <p:strVal val="visible"/>
                                          </p:to>
                                        </p:set>
                                        <p:anim calcmode="lin" valueType="num">
                                          <p:cBhvr additive="base">
                                            <p:cTn id="59" dur="2500" fill="hold"/>
                                            <p:tgtEl>
                                              <p:spTgt spid="92"/>
                                            </p:tgtEl>
                                            <p:attrNameLst>
                                              <p:attrName>ppt_x</p:attrName>
                                            </p:attrNameLst>
                                          </p:cBhvr>
                                          <p:tavLst>
                                            <p:tav tm="0">
                                              <p:val>
                                                <p:strVal val="#ppt_x"/>
                                              </p:val>
                                            </p:tav>
                                            <p:tav tm="100000">
                                              <p:val>
                                                <p:strVal val="#ppt_x"/>
                                              </p:val>
                                            </p:tav>
                                          </p:tavLst>
                                        </p:anim>
                                        <p:anim calcmode="lin" valueType="num">
                                          <p:cBhvr additive="base">
                                            <p:cTn id="60" dur="2500" fill="hold"/>
                                            <p:tgtEl>
                                              <p:spTgt spid="92"/>
                                            </p:tgtEl>
                                            <p:attrNameLst>
                                              <p:attrName>ppt_y</p:attrName>
                                            </p:attrNameLst>
                                          </p:cBhvr>
                                          <p:tavLst>
                                            <p:tav tm="0">
                                              <p:val>
                                                <p:strVal val="1+#ppt_h/2"/>
                                              </p:val>
                                            </p:tav>
                                            <p:tav tm="100000">
                                              <p:val>
                                                <p:strVal val="#ppt_y"/>
                                              </p:val>
                                            </p:tav>
                                          </p:tavLst>
                                        </p:anim>
                                      </p:childTnLst>
                                    </p:cTn>
                                  </p:par>
                                  <p:par>
                                    <p:cTn id="61" presetID="2" presetClass="entr" presetSubtype="4" fill="hold" nodeType="withEffect">
                                      <p:stCondLst>
                                        <p:cond delay="200"/>
                                      </p:stCondLst>
                                      <p:childTnLst>
                                        <p:set>
                                          <p:cBhvr>
                                            <p:cTn id="62" dur="1" fill="hold">
                                              <p:stCondLst>
                                                <p:cond delay="0"/>
                                              </p:stCondLst>
                                            </p:cTn>
                                            <p:tgtEl>
                                              <p:spTgt spid="93"/>
                                            </p:tgtEl>
                                            <p:attrNameLst>
                                              <p:attrName>style.visibility</p:attrName>
                                            </p:attrNameLst>
                                          </p:cBhvr>
                                          <p:to>
                                            <p:strVal val="visible"/>
                                          </p:to>
                                        </p:set>
                                        <p:anim calcmode="lin" valueType="num">
                                          <p:cBhvr additive="base">
                                            <p:cTn id="63" dur="2500" fill="hold"/>
                                            <p:tgtEl>
                                              <p:spTgt spid="93"/>
                                            </p:tgtEl>
                                            <p:attrNameLst>
                                              <p:attrName>ppt_x</p:attrName>
                                            </p:attrNameLst>
                                          </p:cBhvr>
                                          <p:tavLst>
                                            <p:tav tm="0">
                                              <p:val>
                                                <p:strVal val="#ppt_x"/>
                                              </p:val>
                                            </p:tav>
                                            <p:tav tm="100000">
                                              <p:val>
                                                <p:strVal val="#ppt_x"/>
                                              </p:val>
                                            </p:tav>
                                          </p:tavLst>
                                        </p:anim>
                                        <p:anim calcmode="lin" valueType="num">
                                          <p:cBhvr additive="base">
                                            <p:cTn id="64" dur="2500" fill="hold"/>
                                            <p:tgtEl>
                                              <p:spTgt spid="93"/>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200"/>
                                      </p:stCondLst>
                                      <p:childTnLst>
                                        <p:set>
                                          <p:cBhvr>
                                            <p:cTn id="66" dur="1" fill="hold">
                                              <p:stCondLst>
                                                <p:cond delay="0"/>
                                              </p:stCondLst>
                                            </p:cTn>
                                            <p:tgtEl>
                                              <p:spTgt spid="104"/>
                                            </p:tgtEl>
                                            <p:attrNameLst>
                                              <p:attrName>style.visibility</p:attrName>
                                            </p:attrNameLst>
                                          </p:cBhvr>
                                          <p:to>
                                            <p:strVal val="visible"/>
                                          </p:to>
                                        </p:set>
                                        <p:anim calcmode="lin" valueType="num">
                                          <p:cBhvr additive="base">
                                            <p:cTn id="67" dur="2500" fill="hold"/>
                                            <p:tgtEl>
                                              <p:spTgt spid="104"/>
                                            </p:tgtEl>
                                            <p:attrNameLst>
                                              <p:attrName>ppt_x</p:attrName>
                                            </p:attrNameLst>
                                          </p:cBhvr>
                                          <p:tavLst>
                                            <p:tav tm="0">
                                              <p:val>
                                                <p:strVal val="#ppt_x"/>
                                              </p:val>
                                            </p:tav>
                                            <p:tav tm="100000">
                                              <p:val>
                                                <p:strVal val="#ppt_x"/>
                                              </p:val>
                                            </p:tav>
                                          </p:tavLst>
                                        </p:anim>
                                        <p:anim calcmode="lin" valueType="num">
                                          <p:cBhvr additive="base">
                                            <p:cTn id="68" dur="2500" fill="hold"/>
                                            <p:tgtEl>
                                              <p:spTgt spid="104"/>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200"/>
                                      </p:stCondLst>
                                      <p:childTnLst>
                                        <p:set>
                                          <p:cBhvr>
                                            <p:cTn id="70" dur="1" fill="hold">
                                              <p:stCondLst>
                                                <p:cond delay="0"/>
                                              </p:stCondLst>
                                            </p:cTn>
                                            <p:tgtEl>
                                              <p:spTgt spid="106"/>
                                            </p:tgtEl>
                                            <p:attrNameLst>
                                              <p:attrName>style.visibility</p:attrName>
                                            </p:attrNameLst>
                                          </p:cBhvr>
                                          <p:to>
                                            <p:strVal val="visible"/>
                                          </p:to>
                                        </p:set>
                                        <p:anim calcmode="lin" valueType="num">
                                          <p:cBhvr additive="base">
                                            <p:cTn id="71" dur="2500" fill="hold"/>
                                            <p:tgtEl>
                                              <p:spTgt spid="106"/>
                                            </p:tgtEl>
                                            <p:attrNameLst>
                                              <p:attrName>ppt_x</p:attrName>
                                            </p:attrNameLst>
                                          </p:cBhvr>
                                          <p:tavLst>
                                            <p:tav tm="0">
                                              <p:val>
                                                <p:strVal val="#ppt_x"/>
                                              </p:val>
                                            </p:tav>
                                            <p:tav tm="100000">
                                              <p:val>
                                                <p:strVal val="#ppt_x"/>
                                              </p:val>
                                            </p:tav>
                                          </p:tavLst>
                                        </p:anim>
                                        <p:anim calcmode="lin" valueType="num">
                                          <p:cBhvr additive="base">
                                            <p:cTn id="72" dur="2500" fill="hold"/>
                                            <p:tgtEl>
                                              <p:spTgt spid="106"/>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stCondLst>
                                        <p:cond delay="400"/>
                                      </p:stCondLst>
                                      <p:childTnLst>
                                        <p:set>
                                          <p:cBhvr>
                                            <p:cTn id="74" dur="1" fill="hold">
                                              <p:stCondLst>
                                                <p:cond delay="0"/>
                                              </p:stCondLst>
                                            </p:cTn>
                                            <p:tgtEl>
                                              <p:spTgt spid="18"/>
                                            </p:tgtEl>
                                            <p:attrNameLst>
                                              <p:attrName>style.visibility</p:attrName>
                                            </p:attrNameLst>
                                          </p:cBhvr>
                                          <p:to>
                                            <p:strVal val="visible"/>
                                          </p:to>
                                        </p:set>
                                        <p:anim calcmode="lin" valueType="num">
                                          <p:cBhvr additive="base">
                                            <p:cTn id="75" dur="2500" fill="hold"/>
                                            <p:tgtEl>
                                              <p:spTgt spid="18"/>
                                            </p:tgtEl>
                                            <p:attrNameLst>
                                              <p:attrName>ppt_x</p:attrName>
                                            </p:attrNameLst>
                                          </p:cBhvr>
                                          <p:tavLst>
                                            <p:tav tm="0">
                                              <p:val>
                                                <p:strVal val="#ppt_x"/>
                                              </p:val>
                                            </p:tav>
                                            <p:tav tm="100000">
                                              <p:val>
                                                <p:strVal val="#ppt_x"/>
                                              </p:val>
                                            </p:tav>
                                          </p:tavLst>
                                        </p:anim>
                                        <p:anim calcmode="lin" valueType="num">
                                          <p:cBhvr additive="base">
                                            <p:cTn id="76" dur="2500" fill="hold"/>
                                            <p:tgtEl>
                                              <p:spTgt spid="18"/>
                                            </p:tgtEl>
                                            <p:attrNameLst>
                                              <p:attrName>ppt_y</p:attrName>
                                            </p:attrNameLst>
                                          </p:cBhvr>
                                          <p:tavLst>
                                            <p:tav tm="0">
                                              <p:val>
                                                <p:strVal val="1+#ppt_h/2"/>
                                              </p:val>
                                            </p:tav>
                                            <p:tav tm="100000">
                                              <p:val>
                                                <p:strVal val="#ppt_y"/>
                                              </p:val>
                                            </p:tav>
                                          </p:tavLst>
                                        </p:anim>
                                      </p:childTnLst>
                                    </p:cTn>
                                  </p:par>
                                  <p:par>
                                    <p:cTn id="77" presetID="2" presetClass="entr" presetSubtype="4" fill="hold" grpId="0" nodeType="withEffect">
                                      <p:stCondLst>
                                        <p:cond delay="400"/>
                                      </p:stCondLst>
                                      <p:childTnLst>
                                        <p:set>
                                          <p:cBhvr>
                                            <p:cTn id="78" dur="1" fill="hold">
                                              <p:stCondLst>
                                                <p:cond delay="0"/>
                                              </p:stCondLst>
                                            </p:cTn>
                                            <p:tgtEl>
                                              <p:spTgt spid="108"/>
                                            </p:tgtEl>
                                            <p:attrNameLst>
                                              <p:attrName>style.visibility</p:attrName>
                                            </p:attrNameLst>
                                          </p:cBhvr>
                                          <p:to>
                                            <p:strVal val="visible"/>
                                          </p:to>
                                        </p:set>
                                        <p:anim calcmode="lin" valueType="num">
                                          <p:cBhvr additive="base">
                                            <p:cTn id="79" dur="2500" fill="hold"/>
                                            <p:tgtEl>
                                              <p:spTgt spid="108"/>
                                            </p:tgtEl>
                                            <p:attrNameLst>
                                              <p:attrName>ppt_x</p:attrName>
                                            </p:attrNameLst>
                                          </p:cBhvr>
                                          <p:tavLst>
                                            <p:tav tm="0">
                                              <p:val>
                                                <p:strVal val="#ppt_x"/>
                                              </p:val>
                                            </p:tav>
                                            <p:tav tm="100000">
                                              <p:val>
                                                <p:strVal val="#ppt_x"/>
                                              </p:val>
                                            </p:tav>
                                          </p:tavLst>
                                        </p:anim>
                                        <p:anim calcmode="lin" valueType="num">
                                          <p:cBhvr additive="base">
                                            <p:cTn id="80" dur="2500" fill="hold"/>
                                            <p:tgtEl>
                                              <p:spTgt spid="108"/>
                                            </p:tgtEl>
                                            <p:attrNameLst>
                                              <p:attrName>ppt_y</p:attrName>
                                            </p:attrNameLst>
                                          </p:cBhvr>
                                          <p:tavLst>
                                            <p:tav tm="0">
                                              <p:val>
                                                <p:strVal val="1+#ppt_h/2"/>
                                              </p:val>
                                            </p:tav>
                                            <p:tav tm="100000">
                                              <p:val>
                                                <p:strVal val="#ppt_y"/>
                                              </p:val>
                                            </p:tav>
                                          </p:tavLst>
                                        </p:anim>
                                      </p:childTnLst>
                                    </p:cTn>
                                  </p:par>
                                  <p:par>
                                    <p:cTn id="81" presetID="2" presetClass="entr" presetSubtype="4" fill="hold" grpId="0" nodeType="withEffect">
                                      <p:stCondLst>
                                        <p:cond delay="400"/>
                                      </p:stCondLst>
                                      <p:childTnLst>
                                        <p:set>
                                          <p:cBhvr>
                                            <p:cTn id="82" dur="1" fill="hold">
                                              <p:stCondLst>
                                                <p:cond delay="0"/>
                                              </p:stCondLst>
                                            </p:cTn>
                                            <p:tgtEl>
                                              <p:spTgt spid="110"/>
                                            </p:tgtEl>
                                            <p:attrNameLst>
                                              <p:attrName>style.visibility</p:attrName>
                                            </p:attrNameLst>
                                          </p:cBhvr>
                                          <p:to>
                                            <p:strVal val="visible"/>
                                          </p:to>
                                        </p:set>
                                        <p:anim calcmode="lin" valueType="num">
                                          <p:cBhvr additive="base">
                                            <p:cTn id="83" dur="2500" fill="hold"/>
                                            <p:tgtEl>
                                              <p:spTgt spid="110"/>
                                            </p:tgtEl>
                                            <p:attrNameLst>
                                              <p:attrName>ppt_x</p:attrName>
                                            </p:attrNameLst>
                                          </p:cBhvr>
                                          <p:tavLst>
                                            <p:tav tm="0">
                                              <p:val>
                                                <p:strVal val="#ppt_x"/>
                                              </p:val>
                                            </p:tav>
                                            <p:tav tm="100000">
                                              <p:val>
                                                <p:strVal val="#ppt_x"/>
                                              </p:val>
                                            </p:tav>
                                          </p:tavLst>
                                        </p:anim>
                                        <p:anim calcmode="lin" valueType="num">
                                          <p:cBhvr additive="base">
                                            <p:cTn id="84" dur="2500" fill="hold"/>
                                            <p:tgtEl>
                                              <p:spTgt spid="110"/>
                                            </p:tgtEl>
                                            <p:attrNameLst>
                                              <p:attrName>ppt_y</p:attrName>
                                            </p:attrNameLst>
                                          </p:cBhvr>
                                          <p:tavLst>
                                            <p:tav tm="0">
                                              <p:val>
                                                <p:strVal val="1+#ppt_h/2"/>
                                              </p:val>
                                            </p:tav>
                                            <p:tav tm="100000">
                                              <p:val>
                                                <p:strVal val="#ppt_y"/>
                                              </p:val>
                                            </p:tav>
                                          </p:tavLst>
                                        </p:anim>
                                      </p:childTnLst>
                                    </p:cTn>
                                  </p:par>
                                  <p:par>
                                    <p:cTn id="85" presetID="2" presetClass="entr" presetSubtype="4" fill="hold" grpId="0" nodeType="withEffect">
                                      <p:stCondLst>
                                        <p:cond delay="400"/>
                                      </p:stCondLst>
                                      <p:childTnLst>
                                        <p:set>
                                          <p:cBhvr>
                                            <p:cTn id="86" dur="1" fill="hold">
                                              <p:stCondLst>
                                                <p:cond delay="0"/>
                                              </p:stCondLst>
                                            </p:cTn>
                                            <p:tgtEl>
                                              <p:spTgt spid="111"/>
                                            </p:tgtEl>
                                            <p:attrNameLst>
                                              <p:attrName>style.visibility</p:attrName>
                                            </p:attrNameLst>
                                          </p:cBhvr>
                                          <p:to>
                                            <p:strVal val="visible"/>
                                          </p:to>
                                        </p:set>
                                        <p:anim calcmode="lin" valueType="num">
                                          <p:cBhvr additive="base">
                                            <p:cTn id="87" dur="2500" fill="hold"/>
                                            <p:tgtEl>
                                              <p:spTgt spid="111"/>
                                            </p:tgtEl>
                                            <p:attrNameLst>
                                              <p:attrName>ppt_x</p:attrName>
                                            </p:attrNameLst>
                                          </p:cBhvr>
                                          <p:tavLst>
                                            <p:tav tm="0">
                                              <p:val>
                                                <p:strVal val="#ppt_x"/>
                                              </p:val>
                                            </p:tav>
                                            <p:tav tm="100000">
                                              <p:val>
                                                <p:strVal val="#ppt_x"/>
                                              </p:val>
                                            </p:tav>
                                          </p:tavLst>
                                        </p:anim>
                                        <p:anim calcmode="lin" valueType="num">
                                          <p:cBhvr additive="base">
                                            <p:cTn id="88" dur="2500" fill="hold"/>
                                            <p:tgtEl>
                                              <p:spTgt spid="111"/>
                                            </p:tgtEl>
                                            <p:attrNameLst>
                                              <p:attrName>ppt_y</p:attrName>
                                            </p:attrNameLst>
                                          </p:cBhvr>
                                          <p:tavLst>
                                            <p:tav tm="0">
                                              <p:val>
                                                <p:strVal val="1+#ppt_h/2"/>
                                              </p:val>
                                            </p:tav>
                                            <p:tav tm="100000">
                                              <p:val>
                                                <p:strVal val="#ppt_y"/>
                                              </p:val>
                                            </p:tav>
                                          </p:tavLst>
                                        </p:anim>
                                      </p:childTnLst>
                                    </p:cTn>
                                  </p:par>
                                  <p:par>
                                    <p:cTn id="89" presetID="2" presetClass="entr" presetSubtype="4" fill="hold" grpId="0" nodeType="withEffect">
                                      <p:stCondLst>
                                        <p:cond delay="400"/>
                                      </p:stCondLst>
                                      <p:childTnLst>
                                        <p:set>
                                          <p:cBhvr>
                                            <p:cTn id="90" dur="1" fill="hold">
                                              <p:stCondLst>
                                                <p:cond delay="0"/>
                                              </p:stCondLst>
                                            </p:cTn>
                                            <p:tgtEl>
                                              <p:spTgt spid="112"/>
                                            </p:tgtEl>
                                            <p:attrNameLst>
                                              <p:attrName>style.visibility</p:attrName>
                                            </p:attrNameLst>
                                          </p:cBhvr>
                                          <p:to>
                                            <p:strVal val="visible"/>
                                          </p:to>
                                        </p:set>
                                        <p:anim calcmode="lin" valueType="num">
                                          <p:cBhvr additive="base">
                                            <p:cTn id="91" dur="2500" fill="hold"/>
                                            <p:tgtEl>
                                              <p:spTgt spid="112"/>
                                            </p:tgtEl>
                                            <p:attrNameLst>
                                              <p:attrName>ppt_x</p:attrName>
                                            </p:attrNameLst>
                                          </p:cBhvr>
                                          <p:tavLst>
                                            <p:tav tm="0">
                                              <p:val>
                                                <p:strVal val="#ppt_x"/>
                                              </p:val>
                                            </p:tav>
                                            <p:tav tm="100000">
                                              <p:val>
                                                <p:strVal val="#ppt_x"/>
                                              </p:val>
                                            </p:tav>
                                          </p:tavLst>
                                        </p:anim>
                                        <p:anim calcmode="lin" valueType="num">
                                          <p:cBhvr additive="base">
                                            <p:cTn id="92" dur="2500" fill="hold"/>
                                            <p:tgtEl>
                                              <p:spTgt spid="112"/>
                                            </p:tgtEl>
                                            <p:attrNameLst>
                                              <p:attrName>ppt_y</p:attrName>
                                            </p:attrNameLst>
                                          </p:cBhvr>
                                          <p:tavLst>
                                            <p:tav tm="0">
                                              <p:val>
                                                <p:strVal val="1+#ppt_h/2"/>
                                              </p:val>
                                            </p:tav>
                                            <p:tav tm="100000">
                                              <p:val>
                                                <p:strVal val="#ppt_y"/>
                                              </p:val>
                                            </p:tav>
                                          </p:tavLst>
                                        </p:anim>
                                      </p:childTnLst>
                                    </p:cTn>
                                  </p:par>
                                  <p:par>
                                    <p:cTn id="93" presetID="2" presetClass="entr" presetSubtype="4" fill="hold" nodeType="withEffect">
                                      <p:stCondLst>
                                        <p:cond delay="400"/>
                                      </p:stCondLst>
                                      <p:childTnLst>
                                        <p:set>
                                          <p:cBhvr>
                                            <p:cTn id="94" dur="1" fill="hold">
                                              <p:stCondLst>
                                                <p:cond delay="0"/>
                                              </p:stCondLst>
                                            </p:cTn>
                                            <p:tgtEl>
                                              <p:spTgt spid="113"/>
                                            </p:tgtEl>
                                            <p:attrNameLst>
                                              <p:attrName>style.visibility</p:attrName>
                                            </p:attrNameLst>
                                          </p:cBhvr>
                                          <p:to>
                                            <p:strVal val="visible"/>
                                          </p:to>
                                        </p:set>
                                        <p:anim calcmode="lin" valueType="num">
                                          <p:cBhvr additive="base">
                                            <p:cTn id="95" dur="2500" fill="hold"/>
                                            <p:tgtEl>
                                              <p:spTgt spid="113"/>
                                            </p:tgtEl>
                                            <p:attrNameLst>
                                              <p:attrName>ppt_x</p:attrName>
                                            </p:attrNameLst>
                                          </p:cBhvr>
                                          <p:tavLst>
                                            <p:tav tm="0">
                                              <p:val>
                                                <p:strVal val="#ppt_x"/>
                                              </p:val>
                                            </p:tav>
                                            <p:tav tm="100000">
                                              <p:val>
                                                <p:strVal val="#ppt_x"/>
                                              </p:val>
                                            </p:tav>
                                          </p:tavLst>
                                        </p:anim>
                                        <p:anim calcmode="lin" valueType="num">
                                          <p:cBhvr additive="base">
                                            <p:cTn id="96" dur="2500" fill="hold"/>
                                            <p:tgtEl>
                                              <p:spTgt spid="113"/>
                                            </p:tgtEl>
                                            <p:attrNameLst>
                                              <p:attrName>ppt_y</p:attrName>
                                            </p:attrNameLst>
                                          </p:cBhvr>
                                          <p:tavLst>
                                            <p:tav tm="0">
                                              <p:val>
                                                <p:strVal val="1+#ppt_h/2"/>
                                              </p:val>
                                            </p:tav>
                                            <p:tav tm="100000">
                                              <p:val>
                                                <p:strVal val="#ppt_y"/>
                                              </p:val>
                                            </p:tav>
                                          </p:tavLst>
                                        </p:anim>
                                      </p:childTnLst>
                                    </p:cTn>
                                  </p:par>
                                  <p:par>
                                    <p:cTn id="97" presetID="2" presetClass="entr" presetSubtype="4" fill="hold" grpId="0" nodeType="withEffect">
                                      <p:stCondLst>
                                        <p:cond delay="400"/>
                                      </p:stCondLst>
                                      <p:childTnLst>
                                        <p:set>
                                          <p:cBhvr>
                                            <p:cTn id="98" dur="1" fill="hold">
                                              <p:stCondLst>
                                                <p:cond delay="0"/>
                                              </p:stCondLst>
                                            </p:cTn>
                                            <p:tgtEl>
                                              <p:spTgt spid="114"/>
                                            </p:tgtEl>
                                            <p:attrNameLst>
                                              <p:attrName>style.visibility</p:attrName>
                                            </p:attrNameLst>
                                          </p:cBhvr>
                                          <p:to>
                                            <p:strVal val="visible"/>
                                          </p:to>
                                        </p:set>
                                        <p:anim calcmode="lin" valueType="num">
                                          <p:cBhvr additive="base">
                                            <p:cTn id="99" dur="2500" fill="hold"/>
                                            <p:tgtEl>
                                              <p:spTgt spid="114"/>
                                            </p:tgtEl>
                                            <p:attrNameLst>
                                              <p:attrName>ppt_x</p:attrName>
                                            </p:attrNameLst>
                                          </p:cBhvr>
                                          <p:tavLst>
                                            <p:tav tm="0">
                                              <p:val>
                                                <p:strVal val="#ppt_x"/>
                                              </p:val>
                                            </p:tav>
                                            <p:tav tm="100000">
                                              <p:val>
                                                <p:strVal val="#ppt_x"/>
                                              </p:val>
                                            </p:tav>
                                          </p:tavLst>
                                        </p:anim>
                                        <p:anim calcmode="lin" valueType="num">
                                          <p:cBhvr additive="base">
                                            <p:cTn id="100" dur="2500" fill="hold"/>
                                            <p:tgtEl>
                                              <p:spTgt spid="114"/>
                                            </p:tgtEl>
                                            <p:attrNameLst>
                                              <p:attrName>ppt_y</p:attrName>
                                            </p:attrNameLst>
                                          </p:cBhvr>
                                          <p:tavLst>
                                            <p:tav tm="0">
                                              <p:val>
                                                <p:strVal val="1+#ppt_h/2"/>
                                              </p:val>
                                            </p:tav>
                                            <p:tav tm="100000">
                                              <p:val>
                                                <p:strVal val="#ppt_y"/>
                                              </p:val>
                                            </p:tav>
                                          </p:tavLst>
                                        </p:anim>
                                      </p:childTnLst>
                                    </p:cTn>
                                  </p:par>
                                  <p:par>
                                    <p:cTn id="101" presetID="2" presetClass="entr" presetSubtype="4" fill="hold" grpId="0" nodeType="withEffect">
                                      <p:stCondLst>
                                        <p:cond delay="400"/>
                                      </p:stCondLst>
                                      <p:childTnLst>
                                        <p:set>
                                          <p:cBhvr>
                                            <p:cTn id="102" dur="1" fill="hold">
                                              <p:stCondLst>
                                                <p:cond delay="0"/>
                                              </p:stCondLst>
                                            </p:cTn>
                                            <p:tgtEl>
                                              <p:spTgt spid="115"/>
                                            </p:tgtEl>
                                            <p:attrNameLst>
                                              <p:attrName>style.visibility</p:attrName>
                                            </p:attrNameLst>
                                          </p:cBhvr>
                                          <p:to>
                                            <p:strVal val="visible"/>
                                          </p:to>
                                        </p:set>
                                        <p:anim calcmode="lin" valueType="num">
                                          <p:cBhvr additive="base">
                                            <p:cTn id="103" dur="2500" fill="hold"/>
                                            <p:tgtEl>
                                              <p:spTgt spid="115"/>
                                            </p:tgtEl>
                                            <p:attrNameLst>
                                              <p:attrName>ppt_x</p:attrName>
                                            </p:attrNameLst>
                                          </p:cBhvr>
                                          <p:tavLst>
                                            <p:tav tm="0">
                                              <p:val>
                                                <p:strVal val="#ppt_x"/>
                                              </p:val>
                                            </p:tav>
                                            <p:tav tm="100000">
                                              <p:val>
                                                <p:strVal val="#ppt_x"/>
                                              </p:val>
                                            </p:tav>
                                          </p:tavLst>
                                        </p:anim>
                                        <p:anim calcmode="lin" valueType="num">
                                          <p:cBhvr additive="base">
                                            <p:cTn id="104" dur="2500" fill="hold"/>
                                            <p:tgtEl>
                                              <p:spTgt spid="115"/>
                                            </p:tgtEl>
                                            <p:attrNameLst>
                                              <p:attrName>ppt_y</p:attrName>
                                            </p:attrNameLst>
                                          </p:cBhvr>
                                          <p:tavLst>
                                            <p:tav tm="0">
                                              <p:val>
                                                <p:strVal val="1+#ppt_h/2"/>
                                              </p:val>
                                            </p:tav>
                                            <p:tav tm="100000">
                                              <p:val>
                                                <p:strVal val="#ppt_y"/>
                                              </p:val>
                                            </p:tav>
                                          </p:tavLst>
                                        </p:anim>
                                      </p:childTnLst>
                                    </p:cTn>
                                  </p:par>
                                  <p:par>
                                    <p:cTn id="105" presetID="2" presetClass="entr" presetSubtype="4" fill="hold" grpId="0" nodeType="withEffect">
                                      <p:stCondLst>
                                        <p:cond delay="400"/>
                                      </p:stCondLst>
                                      <p:childTnLst>
                                        <p:set>
                                          <p:cBhvr>
                                            <p:cTn id="106" dur="1" fill="hold">
                                              <p:stCondLst>
                                                <p:cond delay="0"/>
                                              </p:stCondLst>
                                            </p:cTn>
                                            <p:tgtEl>
                                              <p:spTgt spid="116"/>
                                            </p:tgtEl>
                                            <p:attrNameLst>
                                              <p:attrName>style.visibility</p:attrName>
                                            </p:attrNameLst>
                                          </p:cBhvr>
                                          <p:to>
                                            <p:strVal val="visible"/>
                                          </p:to>
                                        </p:set>
                                        <p:anim calcmode="lin" valueType="num">
                                          <p:cBhvr additive="base">
                                            <p:cTn id="107" dur="2500" fill="hold"/>
                                            <p:tgtEl>
                                              <p:spTgt spid="116"/>
                                            </p:tgtEl>
                                            <p:attrNameLst>
                                              <p:attrName>ppt_x</p:attrName>
                                            </p:attrNameLst>
                                          </p:cBhvr>
                                          <p:tavLst>
                                            <p:tav tm="0">
                                              <p:val>
                                                <p:strVal val="#ppt_x"/>
                                              </p:val>
                                            </p:tav>
                                            <p:tav tm="100000">
                                              <p:val>
                                                <p:strVal val="#ppt_x"/>
                                              </p:val>
                                            </p:tav>
                                          </p:tavLst>
                                        </p:anim>
                                        <p:anim calcmode="lin" valueType="num">
                                          <p:cBhvr additive="base">
                                            <p:cTn id="108" dur="2500" fill="hold"/>
                                            <p:tgtEl>
                                              <p:spTgt spid="116"/>
                                            </p:tgtEl>
                                            <p:attrNameLst>
                                              <p:attrName>ppt_y</p:attrName>
                                            </p:attrNameLst>
                                          </p:cBhvr>
                                          <p:tavLst>
                                            <p:tav tm="0">
                                              <p:val>
                                                <p:strVal val="1+#ppt_h/2"/>
                                              </p:val>
                                            </p:tav>
                                            <p:tav tm="100000">
                                              <p:val>
                                                <p:strVal val="#ppt_y"/>
                                              </p:val>
                                            </p:tav>
                                          </p:tavLst>
                                        </p:anim>
                                      </p:childTnLst>
                                    </p:cTn>
                                  </p:par>
                                  <p:par>
                                    <p:cTn id="109" presetID="2" presetClass="entr" presetSubtype="4" fill="hold" grpId="0" nodeType="withEffect">
                                      <p:stCondLst>
                                        <p:cond delay="400"/>
                                      </p:stCondLst>
                                      <p:childTnLst>
                                        <p:set>
                                          <p:cBhvr>
                                            <p:cTn id="110" dur="1" fill="hold">
                                              <p:stCondLst>
                                                <p:cond delay="0"/>
                                              </p:stCondLst>
                                            </p:cTn>
                                            <p:tgtEl>
                                              <p:spTgt spid="117"/>
                                            </p:tgtEl>
                                            <p:attrNameLst>
                                              <p:attrName>style.visibility</p:attrName>
                                            </p:attrNameLst>
                                          </p:cBhvr>
                                          <p:to>
                                            <p:strVal val="visible"/>
                                          </p:to>
                                        </p:set>
                                        <p:anim calcmode="lin" valueType="num">
                                          <p:cBhvr additive="base">
                                            <p:cTn id="111" dur="2500" fill="hold"/>
                                            <p:tgtEl>
                                              <p:spTgt spid="117"/>
                                            </p:tgtEl>
                                            <p:attrNameLst>
                                              <p:attrName>ppt_x</p:attrName>
                                            </p:attrNameLst>
                                          </p:cBhvr>
                                          <p:tavLst>
                                            <p:tav tm="0">
                                              <p:val>
                                                <p:strVal val="#ppt_x"/>
                                              </p:val>
                                            </p:tav>
                                            <p:tav tm="100000">
                                              <p:val>
                                                <p:strVal val="#ppt_x"/>
                                              </p:val>
                                            </p:tav>
                                          </p:tavLst>
                                        </p:anim>
                                        <p:anim calcmode="lin" valueType="num">
                                          <p:cBhvr additive="base">
                                            <p:cTn id="112" dur="2500" fill="hold"/>
                                            <p:tgtEl>
                                              <p:spTgt spid="11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8" grpId="0" animBg="1"/>
          <p:bldP spid="19" grpId="0" animBg="1"/>
          <p:bldP spid="39" grpId="0"/>
          <p:bldP spid="40" grpId="0"/>
          <p:bldP spid="41" grpId="0" animBg="1"/>
          <p:bldP spid="85" grpId="0" animBg="1"/>
          <p:bldP spid="86" grpId="0" animBg="1"/>
          <p:bldP spid="87" grpId="0" animBg="1"/>
          <p:bldP spid="88" grpId="0" animBg="1"/>
          <p:bldP spid="89" grpId="0" animBg="1"/>
          <p:bldP spid="90" grpId="0" animBg="1"/>
          <p:bldP spid="91" grpId="0" animBg="1"/>
          <p:bldP spid="92" grpId="0" animBg="1"/>
          <p:bldP spid="104" grpId="0"/>
          <p:bldP spid="106" grpId="0" animBg="1"/>
          <p:bldP spid="108" grpId="0"/>
          <p:bldP spid="110" grpId="0"/>
          <p:bldP spid="111" grpId="0"/>
          <p:bldP spid="112" grpId="0"/>
          <p:bldP spid="114" grpId="0"/>
          <p:bldP spid="115" grpId="0"/>
          <p:bldP spid="116" grpId="0"/>
          <p:bldP spid="117" grpId="0"/>
        </p:bldLst>
      </p:timing>
    </mc:Fallback>
  </mc:AlternateContent>
</p:sld>
</file>

<file path=ppt/slides/slide25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3C81E650-E7DF-44B4-887C-FEE943F40002}"/>
              </a:ext>
            </a:extLst>
          </p:cNvPr>
          <p:cNvSpPr>
            <a:spLocks noGrp="1"/>
          </p:cNvSpPr>
          <p:nvPr>
            <p:ph type="pic" sz="quarter" idx="14"/>
          </p:nvPr>
        </p:nvSpPr>
        <p:spPr/>
      </p:sp>
      <p:sp>
        <p:nvSpPr>
          <p:cNvPr id="6" name="Picture Placeholder 5">
            <a:extLst>
              <a:ext uri="{FF2B5EF4-FFF2-40B4-BE49-F238E27FC236}">
                <a16:creationId xmlns:a16="http://schemas.microsoft.com/office/drawing/2014/main" id="{2D705B47-6E88-4C56-B3BC-0C220F933AFC}"/>
              </a:ext>
            </a:extLst>
          </p:cNvPr>
          <p:cNvSpPr>
            <a:spLocks noGrp="1"/>
          </p:cNvSpPr>
          <p:nvPr>
            <p:ph type="pic" sz="quarter" idx="13"/>
          </p:nvPr>
        </p:nvSpPr>
        <p:spPr/>
      </p:sp>
      <p:sp>
        <p:nvSpPr>
          <p:cNvPr id="8" name="Picture Placeholder 7">
            <a:extLst>
              <a:ext uri="{FF2B5EF4-FFF2-40B4-BE49-F238E27FC236}">
                <a16:creationId xmlns:a16="http://schemas.microsoft.com/office/drawing/2014/main" id="{D2D1B95D-7529-4439-B777-29037902561D}"/>
              </a:ext>
            </a:extLst>
          </p:cNvPr>
          <p:cNvSpPr>
            <a:spLocks noGrp="1"/>
          </p:cNvSpPr>
          <p:nvPr>
            <p:ph type="pic" sz="quarter" idx="17"/>
          </p:nvPr>
        </p:nvSpPr>
        <p:spPr/>
      </p:sp>
      <p:sp>
        <p:nvSpPr>
          <p:cNvPr id="10" name="Picture Placeholder 9">
            <a:extLst>
              <a:ext uri="{FF2B5EF4-FFF2-40B4-BE49-F238E27FC236}">
                <a16:creationId xmlns:a16="http://schemas.microsoft.com/office/drawing/2014/main" id="{2682EF21-653F-4B77-A61B-17333D47EF90}"/>
              </a:ext>
            </a:extLst>
          </p:cNvPr>
          <p:cNvSpPr>
            <a:spLocks noGrp="1"/>
          </p:cNvSpPr>
          <p:nvPr>
            <p:ph type="pic" sz="quarter" idx="16"/>
          </p:nvPr>
        </p:nvSpPr>
        <p:spPr/>
      </p:sp>
      <p:sp>
        <p:nvSpPr>
          <p:cNvPr id="15" name="Picture Placeholder 14">
            <a:extLst>
              <a:ext uri="{FF2B5EF4-FFF2-40B4-BE49-F238E27FC236}">
                <a16:creationId xmlns:a16="http://schemas.microsoft.com/office/drawing/2014/main" id="{739DE873-16FE-4773-9ED9-11E994A29D8A}"/>
              </a:ext>
            </a:extLst>
          </p:cNvPr>
          <p:cNvSpPr>
            <a:spLocks noGrp="1"/>
          </p:cNvSpPr>
          <p:nvPr>
            <p:ph type="pic" sz="quarter" idx="15"/>
          </p:nvPr>
        </p:nvSpPr>
        <p:spPr/>
      </p:sp>
      <p:sp>
        <p:nvSpPr>
          <p:cNvPr id="2" name="TextBox 1">
            <a:extLst>
              <a:ext uri="{FF2B5EF4-FFF2-40B4-BE49-F238E27FC236}">
                <a16:creationId xmlns:a16="http://schemas.microsoft.com/office/drawing/2014/main" id="{398BB145-2E19-4E3B-A8F9-05C91521372E}"/>
              </a:ext>
            </a:extLst>
          </p:cNvPr>
          <p:cNvSpPr txBox="1"/>
          <p:nvPr/>
        </p:nvSpPr>
        <p:spPr>
          <a:xfrm>
            <a:off x="5404385" y="9425181"/>
            <a:ext cx="3834749" cy="754317"/>
          </a:xfrm>
          <a:prstGeom prst="rect">
            <a:avLst/>
          </a:prstGeom>
          <a:noFill/>
        </p:spPr>
        <p:txBody>
          <a:bodyPr wrap="square" rtlCol="0">
            <a:spAutoFit/>
          </a:bodyPr>
          <a:lstStyle/>
          <a:p>
            <a:r>
              <a:rPr lang="en-US"/>
              <a:t>Create your own presentation with endless possibilities.</a:t>
            </a:r>
          </a:p>
        </p:txBody>
      </p:sp>
      <p:sp>
        <p:nvSpPr>
          <p:cNvPr id="11" name="TextBox 10">
            <a:extLst>
              <a:ext uri="{FF2B5EF4-FFF2-40B4-BE49-F238E27FC236}">
                <a16:creationId xmlns:a16="http://schemas.microsoft.com/office/drawing/2014/main" id="{86B940EC-AF9E-4299-BCF7-FD112DC8F2A4}"/>
              </a:ext>
            </a:extLst>
          </p:cNvPr>
          <p:cNvSpPr txBox="1"/>
          <p:nvPr/>
        </p:nvSpPr>
        <p:spPr>
          <a:xfrm>
            <a:off x="5404386" y="10361087"/>
            <a:ext cx="941445" cy="505101"/>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Portfolio</a:t>
            </a:r>
          </a:p>
        </p:txBody>
      </p:sp>
      <p:sp>
        <p:nvSpPr>
          <p:cNvPr id="12" name="TextBox 11">
            <a:extLst>
              <a:ext uri="{FF2B5EF4-FFF2-40B4-BE49-F238E27FC236}">
                <a16:creationId xmlns:a16="http://schemas.microsoft.com/office/drawing/2014/main" id="{26EF0405-59C6-4538-B12E-208AF73D7D0C}"/>
              </a:ext>
            </a:extLst>
          </p:cNvPr>
          <p:cNvSpPr txBox="1"/>
          <p:nvPr/>
        </p:nvSpPr>
        <p:spPr>
          <a:xfrm>
            <a:off x="6453795" y="10361087"/>
            <a:ext cx="996922" cy="505101"/>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MassiveX</a:t>
            </a:r>
          </a:p>
        </p:txBody>
      </p:sp>
      <p:sp>
        <p:nvSpPr>
          <p:cNvPr id="13" name="TextBox 12">
            <a:extLst>
              <a:ext uri="{FF2B5EF4-FFF2-40B4-BE49-F238E27FC236}">
                <a16:creationId xmlns:a16="http://schemas.microsoft.com/office/drawing/2014/main" id="{E2752449-4C2A-4D03-A6E8-71DBF0D8BA7D}"/>
              </a:ext>
            </a:extLst>
          </p:cNvPr>
          <p:cNvSpPr txBox="1"/>
          <p:nvPr/>
        </p:nvSpPr>
        <p:spPr>
          <a:xfrm>
            <a:off x="7558681" y="10361087"/>
            <a:ext cx="807601" cy="505101"/>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Envato</a:t>
            </a:r>
          </a:p>
        </p:txBody>
      </p:sp>
      <p:sp>
        <p:nvSpPr>
          <p:cNvPr id="21" name="TextBox 20">
            <a:extLst>
              <a:ext uri="{FF2B5EF4-FFF2-40B4-BE49-F238E27FC236}">
                <a16:creationId xmlns:a16="http://schemas.microsoft.com/office/drawing/2014/main" id="{48917531-FF4E-4DBD-9D5A-570BA2CA1E0C}"/>
              </a:ext>
            </a:extLst>
          </p:cNvPr>
          <p:cNvSpPr txBox="1"/>
          <p:nvPr/>
        </p:nvSpPr>
        <p:spPr>
          <a:xfrm>
            <a:off x="9773185" y="5609335"/>
            <a:ext cx="3834749" cy="646331"/>
          </a:xfrm>
          <a:prstGeom prst="rect">
            <a:avLst/>
          </a:prstGeom>
          <a:noFill/>
        </p:spPr>
        <p:txBody>
          <a:bodyPr wrap="square" rtlCol="0">
            <a:spAutoFit/>
          </a:bodyPr>
          <a:lstStyle/>
          <a:p>
            <a:r>
              <a:rPr lang="en-US"/>
              <a:t>Create your own presentation with endless possibilities.</a:t>
            </a:r>
          </a:p>
        </p:txBody>
      </p:sp>
      <p:sp>
        <p:nvSpPr>
          <p:cNvPr id="23" name="TextBox 22">
            <a:extLst>
              <a:ext uri="{FF2B5EF4-FFF2-40B4-BE49-F238E27FC236}">
                <a16:creationId xmlns:a16="http://schemas.microsoft.com/office/drawing/2014/main" id="{0E96FA0F-931A-44BF-9C49-F71076AA4616}"/>
              </a:ext>
            </a:extLst>
          </p:cNvPr>
          <p:cNvSpPr txBox="1"/>
          <p:nvPr/>
        </p:nvSpPr>
        <p:spPr>
          <a:xfrm>
            <a:off x="9773186" y="6411259"/>
            <a:ext cx="941445"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Portfolio</a:t>
            </a:r>
          </a:p>
        </p:txBody>
      </p:sp>
      <p:sp>
        <p:nvSpPr>
          <p:cNvPr id="24" name="TextBox 23">
            <a:extLst>
              <a:ext uri="{FF2B5EF4-FFF2-40B4-BE49-F238E27FC236}">
                <a16:creationId xmlns:a16="http://schemas.microsoft.com/office/drawing/2014/main" id="{5438D534-10A1-4096-8FC6-2256BB83020E}"/>
              </a:ext>
            </a:extLst>
          </p:cNvPr>
          <p:cNvSpPr txBox="1"/>
          <p:nvPr/>
        </p:nvSpPr>
        <p:spPr>
          <a:xfrm>
            <a:off x="10822595" y="6411259"/>
            <a:ext cx="996922"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MassiveX</a:t>
            </a:r>
          </a:p>
        </p:txBody>
      </p:sp>
      <p:sp>
        <p:nvSpPr>
          <p:cNvPr id="28" name="TextBox 27">
            <a:extLst>
              <a:ext uri="{FF2B5EF4-FFF2-40B4-BE49-F238E27FC236}">
                <a16:creationId xmlns:a16="http://schemas.microsoft.com/office/drawing/2014/main" id="{C73DAD87-0EA1-4F8C-A11D-D8EF258A2346}"/>
              </a:ext>
            </a:extLst>
          </p:cNvPr>
          <p:cNvSpPr txBox="1"/>
          <p:nvPr/>
        </p:nvSpPr>
        <p:spPr>
          <a:xfrm>
            <a:off x="11927481" y="6411259"/>
            <a:ext cx="807601"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Envato</a:t>
            </a:r>
          </a:p>
        </p:txBody>
      </p:sp>
      <p:sp>
        <p:nvSpPr>
          <p:cNvPr id="32" name="TextBox 31">
            <a:extLst>
              <a:ext uri="{FF2B5EF4-FFF2-40B4-BE49-F238E27FC236}">
                <a16:creationId xmlns:a16="http://schemas.microsoft.com/office/drawing/2014/main" id="{83DF5F35-CB71-4270-9934-D36BBC0E0F10}"/>
              </a:ext>
            </a:extLst>
          </p:cNvPr>
          <p:cNvSpPr txBox="1"/>
          <p:nvPr/>
        </p:nvSpPr>
        <p:spPr>
          <a:xfrm>
            <a:off x="9773185" y="10568686"/>
            <a:ext cx="3834749" cy="646331"/>
          </a:xfrm>
          <a:prstGeom prst="rect">
            <a:avLst/>
          </a:prstGeom>
          <a:noFill/>
        </p:spPr>
        <p:txBody>
          <a:bodyPr wrap="square" rtlCol="0">
            <a:spAutoFit/>
          </a:bodyPr>
          <a:lstStyle/>
          <a:p>
            <a:r>
              <a:rPr lang="en-US"/>
              <a:t>Create your own presentation with endless possibilities.</a:t>
            </a:r>
          </a:p>
        </p:txBody>
      </p:sp>
      <p:sp>
        <p:nvSpPr>
          <p:cNvPr id="34" name="TextBox 33">
            <a:extLst>
              <a:ext uri="{FF2B5EF4-FFF2-40B4-BE49-F238E27FC236}">
                <a16:creationId xmlns:a16="http://schemas.microsoft.com/office/drawing/2014/main" id="{7CE06CE6-F42B-49D2-AFDC-C74E17A941BD}"/>
              </a:ext>
            </a:extLst>
          </p:cNvPr>
          <p:cNvSpPr txBox="1"/>
          <p:nvPr/>
        </p:nvSpPr>
        <p:spPr>
          <a:xfrm>
            <a:off x="9773186" y="11370610"/>
            <a:ext cx="941445"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Portfolio</a:t>
            </a:r>
          </a:p>
        </p:txBody>
      </p:sp>
      <p:sp>
        <p:nvSpPr>
          <p:cNvPr id="35" name="TextBox 34">
            <a:extLst>
              <a:ext uri="{FF2B5EF4-FFF2-40B4-BE49-F238E27FC236}">
                <a16:creationId xmlns:a16="http://schemas.microsoft.com/office/drawing/2014/main" id="{5FE7DCEA-C7CD-43D5-968C-70515C1F23A4}"/>
              </a:ext>
            </a:extLst>
          </p:cNvPr>
          <p:cNvSpPr txBox="1"/>
          <p:nvPr/>
        </p:nvSpPr>
        <p:spPr>
          <a:xfrm>
            <a:off x="10822595" y="11370610"/>
            <a:ext cx="996922"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MassiveX</a:t>
            </a:r>
          </a:p>
        </p:txBody>
      </p:sp>
      <p:sp>
        <p:nvSpPr>
          <p:cNvPr id="36" name="TextBox 35">
            <a:extLst>
              <a:ext uri="{FF2B5EF4-FFF2-40B4-BE49-F238E27FC236}">
                <a16:creationId xmlns:a16="http://schemas.microsoft.com/office/drawing/2014/main" id="{7061BD2D-EBE8-4175-8487-DA9BCF7D46F9}"/>
              </a:ext>
            </a:extLst>
          </p:cNvPr>
          <p:cNvSpPr txBox="1"/>
          <p:nvPr/>
        </p:nvSpPr>
        <p:spPr>
          <a:xfrm>
            <a:off x="11927481" y="11370610"/>
            <a:ext cx="807601"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Envato</a:t>
            </a:r>
          </a:p>
        </p:txBody>
      </p:sp>
      <p:sp>
        <p:nvSpPr>
          <p:cNvPr id="40" name="TextBox 39">
            <a:extLst>
              <a:ext uri="{FF2B5EF4-FFF2-40B4-BE49-F238E27FC236}">
                <a16:creationId xmlns:a16="http://schemas.microsoft.com/office/drawing/2014/main" id="{00B427F4-6F75-45BA-AB5C-B6D62BE383A9}"/>
              </a:ext>
            </a:extLst>
          </p:cNvPr>
          <p:cNvSpPr txBox="1"/>
          <p:nvPr/>
        </p:nvSpPr>
        <p:spPr>
          <a:xfrm>
            <a:off x="14141986" y="6666312"/>
            <a:ext cx="3834749" cy="646331"/>
          </a:xfrm>
          <a:prstGeom prst="rect">
            <a:avLst/>
          </a:prstGeom>
          <a:noFill/>
        </p:spPr>
        <p:txBody>
          <a:bodyPr wrap="square" rtlCol="0">
            <a:spAutoFit/>
          </a:bodyPr>
          <a:lstStyle/>
          <a:p>
            <a:r>
              <a:rPr lang="en-US"/>
              <a:t>Create your own presentation with endless possibilities.</a:t>
            </a:r>
          </a:p>
        </p:txBody>
      </p:sp>
      <p:sp>
        <p:nvSpPr>
          <p:cNvPr id="42" name="TextBox 41">
            <a:extLst>
              <a:ext uri="{FF2B5EF4-FFF2-40B4-BE49-F238E27FC236}">
                <a16:creationId xmlns:a16="http://schemas.microsoft.com/office/drawing/2014/main" id="{F0597570-4489-442C-B310-64304EAD3F2B}"/>
              </a:ext>
            </a:extLst>
          </p:cNvPr>
          <p:cNvSpPr txBox="1"/>
          <p:nvPr/>
        </p:nvSpPr>
        <p:spPr>
          <a:xfrm>
            <a:off x="14141987" y="7468236"/>
            <a:ext cx="941445"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Portfolio</a:t>
            </a:r>
          </a:p>
        </p:txBody>
      </p:sp>
      <p:sp>
        <p:nvSpPr>
          <p:cNvPr id="43" name="TextBox 42">
            <a:extLst>
              <a:ext uri="{FF2B5EF4-FFF2-40B4-BE49-F238E27FC236}">
                <a16:creationId xmlns:a16="http://schemas.microsoft.com/office/drawing/2014/main" id="{E62DF693-B7BC-4467-B214-FAFF6D26AEA5}"/>
              </a:ext>
            </a:extLst>
          </p:cNvPr>
          <p:cNvSpPr txBox="1"/>
          <p:nvPr/>
        </p:nvSpPr>
        <p:spPr>
          <a:xfrm>
            <a:off x="15191396" y="7468236"/>
            <a:ext cx="996922"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MassiveX</a:t>
            </a:r>
          </a:p>
        </p:txBody>
      </p:sp>
      <p:sp>
        <p:nvSpPr>
          <p:cNvPr id="44" name="TextBox 43">
            <a:extLst>
              <a:ext uri="{FF2B5EF4-FFF2-40B4-BE49-F238E27FC236}">
                <a16:creationId xmlns:a16="http://schemas.microsoft.com/office/drawing/2014/main" id="{5ED4649C-9B78-43BE-8FB1-BA2D8268C0D2}"/>
              </a:ext>
            </a:extLst>
          </p:cNvPr>
          <p:cNvSpPr txBox="1"/>
          <p:nvPr/>
        </p:nvSpPr>
        <p:spPr>
          <a:xfrm>
            <a:off x="16296282" y="7468236"/>
            <a:ext cx="807601"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Envato</a:t>
            </a:r>
          </a:p>
        </p:txBody>
      </p:sp>
      <p:sp>
        <p:nvSpPr>
          <p:cNvPr id="48" name="TextBox 47">
            <a:extLst>
              <a:ext uri="{FF2B5EF4-FFF2-40B4-BE49-F238E27FC236}">
                <a16:creationId xmlns:a16="http://schemas.microsoft.com/office/drawing/2014/main" id="{EB303736-029F-4D52-A16D-F5EB530E1D7B}"/>
              </a:ext>
            </a:extLst>
          </p:cNvPr>
          <p:cNvSpPr txBox="1"/>
          <p:nvPr/>
        </p:nvSpPr>
        <p:spPr>
          <a:xfrm>
            <a:off x="14141986" y="11265853"/>
            <a:ext cx="3834749" cy="646331"/>
          </a:xfrm>
          <a:prstGeom prst="rect">
            <a:avLst/>
          </a:prstGeom>
          <a:noFill/>
        </p:spPr>
        <p:txBody>
          <a:bodyPr wrap="square" rtlCol="0">
            <a:spAutoFit/>
          </a:bodyPr>
          <a:lstStyle/>
          <a:p>
            <a:r>
              <a:rPr lang="en-US"/>
              <a:t>Create your own presentation with endless possibilities.</a:t>
            </a:r>
          </a:p>
        </p:txBody>
      </p:sp>
      <p:sp>
        <p:nvSpPr>
          <p:cNvPr id="50" name="TextBox 49">
            <a:extLst>
              <a:ext uri="{FF2B5EF4-FFF2-40B4-BE49-F238E27FC236}">
                <a16:creationId xmlns:a16="http://schemas.microsoft.com/office/drawing/2014/main" id="{396D53D8-DA29-4A5E-9580-5B0C6AB17E46}"/>
              </a:ext>
            </a:extLst>
          </p:cNvPr>
          <p:cNvSpPr txBox="1"/>
          <p:nvPr/>
        </p:nvSpPr>
        <p:spPr>
          <a:xfrm>
            <a:off x="14141987" y="12067777"/>
            <a:ext cx="941445"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Portfolio</a:t>
            </a:r>
          </a:p>
        </p:txBody>
      </p:sp>
      <p:sp>
        <p:nvSpPr>
          <p:cNvPr id="51" name="TextBox 50">
            <a:extLst>
              <a:ext uri="{FF2B5EF4-FFF2-40B4-BE49-F238E27FC236}">
                <a16:creationId xmlns:a16="http://schemas.microsoft.com/office/drawing/2014/main" id="{AC638105-E5D7-4498-8C2C-447BD7E2C584}"/>
              </a:ext>
            </a:extLst>
          </p:cNvPr>
          <p:cNvSpPr txBox="1"/>
          <p:nvPr/>
        </p:nvSpPr>
        <p:spPr>
          <a:xfrm>
            <a:off x="15191396" y="12067777"/>
            <a:ext cx="996922"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MassiveX</a:t>
            </a:r>
          </a:p>
        </p:txBody>
      </p:sp>
      <p:sp>
        <p:nvSpPr>
          <p:cNvPr id="52" name="TextBox 51">
            <a:extLst>
              <a:ext uri="{FF2B5EF4-FFF2-40B4-BE49-F238E27FC236}">
                <a16:creationId xmlns:a16="http://schemas.microsoft.com/office/drawing/2014/main" id="{3E62F8FD-8336-4F23-881E-5AFF52D1E58D}"/>
              </a:ext>
            </a:extLst>
          </p:cNvPr>
          <p:cNvSpPr txBox="1"/>
          <p:nvPr/>
        </p:nvSpPr>
        <p:spPr>
          <a:xfrm>
            <a:off x="16296282" y="12067777"/>
            <a:ext cx="807601" cy="432792"/>
          </a:xfrm>
          <a:prstGeom prst="roundRect">
            <a:avLst>
              <a:gd name="adj" fmla="val 50000"/>
            </a:avLst>
          </a:prstGeom>
          <a:solidFill>
            <a:srgbClr val="E0E4F4"/>
          </a:solidFill>
        </p:spPr>
        <p:txBody>
          <a:bodyPr wrap="none" rtlCol="0" anchor="ctr">
            <a:spAutoFit/>
          </a:bodyPr>
          <a:lstStyle/>
          <a:p>
            <a:pPr algn="ctr"/>
            <a:r>
              <a:rPr lang="en-US" sz="1400">
                <a:solidFill>
                  <a:schemeClr val="tx1">
                    <a:lumMod val="50000"/>
                    <a:lumOff val="50000"/>
                  </a:schemeClr>
                </a:solidFill>
              </a:rPr>
              <a:t>Envato</a:t>
            </a:r>
          </a:p>
        </p:txBody>
      </p:sp>
      <p:sp>
        <p:nvSpPr>
          <p:cNvPr id="27" name="Rectangle: Rounded Corners 26">
            <a:extLst>
              <a:ext uri="{FF2B5EF4-FFF2-40B4-BE49-F238E27FC236}">
                <a16:creationId xmlns:a16="http://schemas.microsoft.com/office/drawing/2014/main" id="{6159C36C-4A71-4F2C-8E32-0C08A71B4195}"/>
              </a:ext>
            </a:extLst>
          </p:cNvPr>
          <p:cNvSpPr/>
          <p:nvPr/>
        </p:nvSpPr>
        <p:spPr>
          <a:xfrm>
            <a:off x="5716634" y="14747063"/>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2">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29" name="Rectangle: Rounded Corners 28">
            <a:extLst>
              <a:ext uri="{FF2B5EF4-FFF2-40B4-BE49-F238E27FC236}">
                <a16:creationId xmlns:a16="http://schemas.microsoft.com/office/drawing/2014/main" id="{B28FC4D8-BF92-4785-97A5-3C85BF4523F5}"/>
              </a:ext>
            </a:extLst>
          </p:cNvPr>
          <p:cNvSpPr/>
          <p:nvPr/>
        </p:nvSpPr>
        <p:spPr>
          <a:xfrm>
            <a:off x="10322356" y="14747063"/>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3">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30" name="Rectangle: Rounded Corners 29">
            <a:extLst>
              <a:ext uri="{FF2B5EF4-FFF2-40B4-BE49-F238E27FC236}">
                <a16:creationId xmlns:a16="http://schemas.microsoft.com/office/drawing/2014/main" id="{B6AD6A12-BE8C-434A-B7F8-F2DD7B25CA8B}"/>
              </a:ext>
            </a:extLst>
          </p:cNvPr>
          <p:cNvSpPr/>
          <p:nvPr/>
        </p:nvSpPr>
        <p:spPr>
          <a:xfrm>
            <a:off x="10322356" y="16758743"/>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4">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31" name="Rectangle: Rounded Corners 30">
            <a:extLst>
              <a:ext uri="{FF2B5EF4-FFF2-40B4-BE49-F238E27FC236}">
                <a16:creationId xmlns:a16="http://schemas.microsoft.com/office/drawing/2014/main" id="{4939B89A-98E2-4B75-B91E-911DF29CE410}"/>
              </a:ext>
            </a:extLst>
          </p:cNvPr>
          <p:cNvSpPr/>
          <p:nvPr/>
        </p:nvSpPr>
        <p:spPr>
          <a:xfrm>
            <a:off x="14583193" y="14747063"/>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5">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
        <p:nvSpPr>
          <p:cNvPr id="33" name="Rectangle: Rounded Corners 32">
            <a:extLst>
              <a:ext uri="{FF2B5EF4-FFF2-40B4-BE49-F238E27FC236}">
                <a16:creationId xmlns:a16="http://schemas.microsoft.com/office/drawing/2014/main" id="{DF8705E1-19DF-4A8A-A416-89E0916F6420}"/>
              </a:ext>
            </a:extLst>
          </p:cNvPr>
          <p:cNvSpPr/>
          <p:nvPr/>
        </p:nvSpPr>
        <p:spPr>
          <a:xfrm>
            <a:off x="14583193" y="16758743"/>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6">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Tree>
    <p:extLst>
      <p:ext uri="{BB962C8B-B14F-4D97-AF65-F5344CB8AC3E}">
        <p14:creationId xmlns:p14="http://schemas.microsoft.com/office/powerpoint/2010/main" val="1261921658"/>
      </p:ext>
    </p:extLst>
  </p:cSld>
  <p:clrMapOvr>
    <a:overrideClrMapping bg1="dk1" tx1="lt1" bg2="dk2" tx2="lt2" accent1="accent1" accent2="accent2" accent3="accent3" accent4="accent4" accent5="accent5" accent6="accent6" hlink="hlink" folHlink="folHlink"/>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80000">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14:bounceEnd="80000">
                                          <p:cBhvr additive="base">
                                            <p:cTn id="7" dur="2500" fill="hold"/>
                                            <p:tgtEl>
                                              <p:spTgt spid="2"/>
                                            </p:tgtEl>
                                            <p:attrNameLst>
                                              <p:attrName>ppt_x</p:attrName>
                                            </p:attrNameLst>
                                          </p:cBhvr>
                                          <p:tavLst>
                                            <p:tav tm="0">
                                              <p:val>
                                                <p:strVal val="#ppt_x"/>
                                              </p:val>
                                            </p:tav>
                                            <p:tav tm="100000">
                                              <p:val>
                                                <p:strVal val="#ppt_x"/>
                                              </p:val>
                                            </p:tav>
                                          </p:tavLst>
                                        </p:anim>
                                        <p:anim calcmode="lin" valueType="num" p14:bounceEnd="80000">
                                          <p:cBhvr additive="base">
                                            <p:cTn id="8" dur="25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80000">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14:bounceEnd="80000">
                                          <p:cBhvr additive="base">
                                            <p:cTn id="11" dur="2500" fill="hold"/>
                                            <p:tgtEl>
                                              <p:spTgt spid="11"/>
                                            </p:tgtEl>
                                            <p:attrNameLst>
                                              <p:attrName>ppt_x</p:attrName>
                                            </p:attrNameLst>
                                          </p:cBhvr>
                                          <p:tavLst>
                                            <p:tav tm="0">
                                              <p:val>
                                                <p:strVal val="#ppt_x"/>
                                              </p:val>
                                            </p:tav>
                                            <p:tav tm="100000">
                                              <p:val>
                                                <p:strVal val="#ppt_x"/>
                                              </p:val>
                                            </p:tav>
                                          </p:tavLst>
                                        </p:anim>
                                        <p:anim calcmode="lin" valueType="num" p14:bounceEnd="80000">
                                          <p:cBhvr additive="base">
                                            <p:cTn id="12" dur="2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80000">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14:bounceEnd="80000">
                                          <p:cBhvr additive="base">
                                            <p:cTn id="15" dur="2500" fill="hold"/>
                                            <p:tgtEl>
                                              <p:spTgt spid="12"/>
                                            </p:tgtEl>
                                            <p:attrNameLst>
                                              <p:attrName>ppt_x</p:attrName>
                                            </p:attrNameLst>
                                          </p:cBhvr>
                                          <p:tavLst>
                                            <p:tav tm="0">
                                              <p:val>
                                                <p:strVal val="#ppt_x"/>
                                              </p:val>
                                            </p:tav>
                                            <p:tav tm="100000">
                                              <p:val>
                                                <p:strVal val="#ppt_x"/>
                                              </p:val>
                                            </p:tav>
                                          </p:tavLst>
                                        </p:anim>
                                        <p:anim calcmode="lin" valueType="num" p14:bounceEnd="80000">
                                          <p:cBhvr additive="base">
                                            <p:cTn id="16" dur="2500" fill="hold"/>
                                            <p:tgtEl>
                                              <p:spTgt spid="12"/>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80000">
                                      <p:stCondLst>
                                        <p:cond delay="0"/>
                                      </p:stCondLst>
                                      <p:childTnLst>
                                        <p:set>
                                          <p:cBhvr>
                                            <p:cTn id="18" dur="1" fill="hold">
                                              <p:stCondLst>
                                                <p:cond delay="0"/>
                                              </p:stCondLst>
                                            </p:cTn>
                                            <p:tgtEl>
                                              <p:spTgt spid="13"/>
                                            </p:tgtEl>
                                            <p:attrNameLst>
                                              <p:attrName>style.visibility</p:attrName>
                                            </p:attrNameLst>
                                          </p:cBhvr>
                                          <p:to>
                                            <p:strVal val="visible"/>
                                          </p:to>
                                        </p:set>
                                        <p:anim calcmode="lin" valueType="num" p14:bounceEnd="80000">
                                          <p:cBhvr additive="base">
                                            <p:cTn id="19" dur="2500" fill="hold"/>
                                            <p:tgtEl>
                                              <p:spTgt spid="13"/>
                                            </p:tgtEl>
                                            <p:attrNameLst>
                                              <p:attrName>ppt_x</p:attrName>
                                            </p:attrNameLst>
                                          </p:cBhvr>
                                          <p:tavLst>
                                            <p:tav tm="0">
                                              <p:val>
                                                <p:strVal val="#ppt_x"/>
                                              </p:val>
                                            </p:tav>
                                            <p:tav tm="100000">
                                              <p:val>
                                                <p:strVal val="#ppt_x"/>
                                              </p:val>
                                            </p:tav>
                                          </p:tavLst>
                                        </p:anim>
                                        <p:anim calcmode="lin" valueType="num" p14:bounceEnd="80000">
                                          <p:cBhvr additive="base">
                                            <p:cTn id="20" dur="2500" fill="hold"/>
                                            <p:tgtEl>
                                              <p:spTgt spid="13"/>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80000">
                                      <p:stCondLst>
                                        <p:cond delay="100"/>
                                      </p:stCondLst>
                                      <p:childTnLst>
                                        <p:set>
                                          <p:cBhvr>
                                            <p:cTn id="22" dur="1" fill="hold">
                                              <p:stCondLst>
                                                <p:cond delay="0"/>
                                              </p:stCondLst>
                                            </p:cTn>
                                            <p:tgtEl>
                                              <p:spTgt spid="21"/>
                                            </p:tgtEl>
                                            <p:attrNameLst>
                                              <p:attrName>style.visibility</p:attrName>
                                            </p:attrNameLst>
                                          </p:cBhvr>
                                          <p:to>
                                            <p:strVal val="visible"/>
                                          </p:to>
                                        </p:set>
                                        <p:anim calcmode="lin" valueType="num" p14:bounceEnd="80000">
                                          <p:cBhvr additive="base">
                                            <p:cTn id="23" dur="2500" fill="hold"/>
                                            <p:tgtEl>
                                              <p:spTgt spid="21"/>
                                            </p:tgtEl>
                                            <p:attrNameLst>
                                              <p:attrName>ppt_x</p:attrName>
                                            </p:attrNameLst>
                                          </p:cBhvr>
                                          <p:tavLst>
                                            <p:tav tm="0">
                                              <p:val>
                                                <p:strVal val="#ppt_x"/>
                                              </p:val>
                                            </p:tav>
                                            <p:tav tm="100000">
                                              <p:val>
                                                <p:strVal val="#ppt_x"/>
                                              </p:val>
                                            </p:tav>
                                          </p:tavLst>
                                        </p:anim>
                                        <p:anim calcmode="lin" valueType="num" p14:bounceEnd="80000">
                                          <p:cBhvr additive="base">
                                            <p:cTn id="24" dur="2500" fill="hold"/>
                                            <p:tgtEl>
                                              <p:spTgt spid="21"/>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14:presetBounceEnd="80000">
                                      <p:stCondLst>
                                        <p:cond delay="100"/>
                                      </p:stCondLst>
                                      <p:childTnLst>
                                        <p:set>
                                          <p:cBhvr>
                                            <p:cTn id="26" dur="1" fill="hold">
                                              <p:stCondLst>
                                                <p:cond delay="0"/>
                                              </p:stCondLst>
                                            </p:cTn>
                                            <p:tgtEl>
                                              <p:spTgt spid="23"/>
                                            </p:tgtEl>
                                            <p:attrNameLst>
                                              <p:attrName>style.visibility</p:attrName>
                                            </p:attrNameLst>
                                          </p:cBhvr>
                                          <p:to>
                                            <p:strVal val="visible"/>
                                          </p:to>
                                        </p:set>
                                        <p:anim calcmode="lin" valueType="num" p14:bounceEnd="80000">
                                          <p:cBhvr additive="base">
                                            <p:cTn id="27" dur="2500" fill="hold"/>
                                            <p:tgtEl>
                                              <p:spTgt spid="23"/>
                                            </p:tgtEl>
                                            <p:attrNameLst>
                                              <p:attrName>ppt_x</p:attrName>
                                            </p:attrNameLst>
                                          </p:cBhvr>
                                          <p:tavLst>
                                            <p:tav tm="0">
                                              <p:val>
                                                <p:strVal val="#ppt_x"/>
                                              </p:val>
                                            </p:tav>
                                            <p:tav tm="100000">
                                              <p:val>
                                                <p:strVal val="#ppt_x"/>
                                              </p:val>
                                            </p:tav>
                                          </p:tavLst>
                                        </p:anim>
                                        <p:anim calcmode="lin" valueType="num" p14:bounceEnd="80000">
                                          <p:cBhvr additive="base">
                                            <p:cTn id="28" dur="2500" fill="hold"/>
                                            <p:tgtEl>
                                              <p:spTgt spid="23"/>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14:presetBounceEnd="80000">
                                      <p:stCondLst>
                                        <p:cond delay="100"/>
                                      </p:stCondLst>
                                      <p:childTnLst>
                                        <p:set>
                                          <p:cBhvr>
                                            <p:cTn id="30" dur="1" fill="hold">
                                              <p:stCondLst>
                                                <p:cond delay="0"/>
                                              </p:stCondLst>
                                            </p:cTn>
                                            <p:tgtEl>
                                              <p:spTgt spid="24"/>
                                            </p:tgtEl>
                                            <p:attrNameLst>
                                              <p:attrName>style.visibility</p:attrName>
                                            </p:attrNameLst>
                                          </p:cBhvr>
                                          <p:to>
                                            <p:strVal val="visible"/>
                                          </p:to>
                                        </p:set>
                                        <p:anim calcmode="lin" valueType="num" p14:bounceEnd="80000">
                                          <p:cBhvr additive="base">
                                            <p:cTn id="31" dur="2500" fill="hold"/>
                                            <p:tgtEl>
                                              <p:spTgt spid="24"/>
                                            </p:tgtEl>
                                            <p:attrNameLst>
                                              <p:attrName>ppt_x</p:attrName>
                                            </p:attrNameLst>
                                          </p:cBhvr>
                                          <p:tavLst>
                                            <p:tav tm="0">
                                              <p:val>
                                                <p:strVal val="#ppt_x"/>
                                              </p:val>
                                            </p:tav>
                                            <p:tav tm="100000">
                                              <p:val>
                                                <p:strVal val="#ppt_x"/>
                                              </p:val>
                                            </p:tav>
                                          </p:tavLst>
                                        </p:anim>
                                        <p:anim calcmode="lin" valueType="num" p14:bounceEnd="80000">
                                          <p:cBhvr additive="base">
                                            <p:cTn id="32" dur="2500" fill="hold"/>
                                            <p:tgtEl>
                                              <p:spTgt spid="24"/>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14:presetBounceEnd="80000">
                                      <p:stCondLst>
                                        <p:cond delay="100"/>
                                      </p:stCondLst>
                                      <p:childTnLst>
                                        <p:set>
                                          <p:cBhvr>
                                            <p:cTn id="34" dur="1" fill="hold">
                                              <p:stCondLst>
                                                <p:cond delay="0"/>
                                              </p:stCondLst>
                                            </p:cTn>
                                            <p:tgtEl>
                                              <p:spTgt spid="28"/>
                                            </p:tgtEl>
                                            <p:attrNameLst>
                                              <p:attrName>style.visibility</p:attrName>
                                            </p:attrNameLst>
                                          </p:cBhvr>
                                          <p:to>
                                            <p:strVal val="visible"/>
                                          </p:to>
                                        </p:set>
                                        <p:anim calcmode="lin" valueType="num" p14:bounceEnd="80000">
                                          <p:cBhvr additive="base">
                                            <p:cTn id="35" dur="2500" fill="hold"/>
                                            <p:tgtEl>
                                              <p:spTgt spid="28"/>
                                            </p:tgtEl>
                                            <p:attrNameLst>
                                              <p:attrName>ppt_x</p:attrName>
                                            </p:attrNameLst>
                                          </p:cBhvr>
                                          <p:tavLst>
                                            <p:tav tm="0">
                                              <p:val>
                                                <p:strVal val="#ppt_x"/>
                                              </p:val>
                                            </p:tav>
                                            <p:tav tm="100000">
                                              <p:val>
                                                <p:strVal val="#ppt_x"/>
                                              </p:val>
                                            </p:tav>
                                          </p:tavLst>
                                        </p:anim>
                                        <p:anim calcmode="lin" valueType="num" p14:bounceEnd="80000">
                                          <p:cBhvr additive="base">
                                            <p:cTn id="36" dur="2500" fill="hold"/>
                                            <p:tgtEl>
                                              <p:spTgt spid="28"/>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14:presetBounceEnd="80000">
                                      <p:stCondLst>
                                        <p:cond delay="200"/>
                                      </p:stCondLst>
                                      <p:childTnLst>
                                        <p:set>
                                          <p:cBhvr>
                                            <p:cTn id="38" dur="1" fill="hold">
                                              <p:stCondLst>
                                                <p:cond delay="0"/>
                                              </p:stCondLst>
                                            </p:cTn>
                                            <p:tgtEl>
                                              <p:spTgt spid="40"/>
                                            </p:tgtEl>
                                            <p:attrNameLst>
                                              <p:attrName>style.visibility</p:attrName>
                                            </p:attrNameLst>
                                          </p:cBhvr>
                                          <p:to>
                                            <p:strVal val="visible"/>
                                          </p:to>
                                        </p:set>
                                        <p:anim calcmode="lin" valueType="num" p14:bounceEnd="80000">
                                          <p:cBhvr additive="base">
                                            <p:cTn id="39" dur="2500" fill="hold"/>
                                            <p:tgtEl>
                                              <p:spTgt spid="40"/>
                                            </p:tgtEl>
                                            <p:attrNameLst>
                                              <p:attrName>ppt_x</p:attrName>
                                            </p:attrNameLst>
                                          </p:cBhvr>
                                          <p:tavLst>
                                            <p:tav tm="0">
                                              <p:val>
                                                <p:strVal val="#ppt_x"/>
                                              </p:val>
                                            </p:tav>
                                            <p:tav tm="100000">
                                              <p:val>
                                                <p:strVal val="#ppt_x"/>
                                              </p:val>
                                            </p:tav>
                                          </p:tavLst>
                                        </p:anim>
                                        <p:anim calcmode="lin" valueType="num" p14:bounceEnd="80000">
                                          <p:cBhvr additive="base">
                                            <p:cTn id="40" dur="2500" fill="hold"/>
                                            <p:tgtEl>
                                              <p:spTgt spid="40"/>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14:presetBounceEnd="80000">
                                      <p:stCondLst>
                                        <p:cond delay="200"/>
                                      </p:stCondLst>
                                      <p:childTnLst>
                                        <p:set>
                                          <p:cBhvr>
                                            <p:cTn id="42" dur="1" fill="hold">
                                              <p:stCondLst>
                                                <p:cond delay="0"/>
                                              </p:stCondLst>
                                            </p:cTn>
                                            <p:tgtEl>
                                              <p:spTgt spid="42"/>
                                            </p:tgtEl>
                                            <p:attrNameLst>
                                              <p:attrName>style.visibility</p:attrName>
                                            </p:attrNameLst>
                                          </p:cBhvr>
                                          <p:to>
                                            <p:strVal val="visible"/>
                                          </p:to>
                                        </p:set>
                                        <p:anim calcmode="lin" valueType="num" p14:bounceEnd="80000">
                                          <p:cBhvr additive="base">
                                            <p:cTn id="43" dur="2500" fill="hold"/>
                                            <p:tgtEl>
                                              <p:spTgt spid="42"/>
                                            </p:tgtEl>
                                            <p:attrNameLst>
                                              <p:attrName>ppt_x</p:attrName>
                                            </p:attrNameLst>
                                          </p:cBhvr>
                                          <p:tavLst>
                                            <p:tav tm="0">
                                              <p:val>
                                                <p:strVal val="#ppt_x"/>
                                              </p:val>
                                            </p:tav>
                                            <p:tav tm="100000">
                                              <p:val>
                                                <p:strVal val="#ppt_x"/>
                                              </p:val>
                                            </p:tav>
                                          </p:tavLst>
                                        </p:anim>
                                        <p:anim calcmode="lin" valueType="num" p14:bounceEnd="80000">
                                          <p:cBhvr additive="base">
                                            <p:cTn id="44" dur="2500" fill="hold"/>
                                            <p:tgtEl>
                                              <p:spTgt spid="42"/>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14:presetBounceEnd="80000">
                                      <p:stCondLst>
                                        <p:cond delay="200"/>
                                      </p:stCondLst>
                                      <p:childTnLst>
                                        <p:set>
                                          <p:cBhvr>
                                            <p:cTn id="46" dur="1" fill="hold">
                                              <p:stCondLst>
                                                <p:cond delay="0"/>
                                              </p:stCondLst>
                                            </p:cTn>
                                            <p:tgtEl>
                                              <p:spTgt spid="43"/>
                                            </p:tgtEl>
                                            <p:attrNameLst>
                                              <p:attrName>style.visibility</p:attrName>
                                            </p:attrNameLst>
                                          </p:cBhvr>
                                          <p:to>
                                            <p:strVal val="visible"/>
                                          </p:to>
                                        </p:set>
                                        <p:anim calcmode="lin" valueType="num" p14:bounceEnd="80000">
                                          <p:cBhvr additive="base">
                                            <p:cTn id="47" dur="2500" fill="hold"/>
                                            <p:tgtEl>
                                              <p:spTgt spid="43"/>
                                            </p:tgtEl>
                                            <p:attrNameLst>
                                              <p:attrName>ppt_x</p:attrName>
                                            </p:attrNameLst>
                                          </p:cBhvr>
                                          <p:tavLst>
                                            <p:tav tm="0">
                                              <p:val>
                                                <p:strVal val="#ppt_x"/>
                                              </p:val>
                                            </p:tav>
                                            <p:tav tm="100000">
                                              <p:val>
                                                <p:strVal val="#ppt_x"/>
                                              </p:val>
                                            </p:tav>
                                          </p:tavLst>
                                        </p:anim>
                                        <p:anim calcmode="lin" valueType="num" p14:bounceEnd="80000">
                                          <p:cBhvr additive="base">
                                            <p:cTn id="48" dur="2500" fill="hold"/>
                                            <p:tgtEl>
                                              <p:spTgt spid="43"/>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14:presetBounceEnd="80000">
                                      <p:stCondLst>
                                        <p:cond delay="200"/>
                                      </p:stCondLst>
                                      <p:childTnLst>
                                        <p:set>
                                          <p:cBhvr>
                                            <p:cTn id="50" dur="1" fill="hold">
                                              <p:stCondLst>
                                                <p:cond delay="0"/>
                                              </p:stCondLst>
                                            </p:cTn>
                                            <p:tgtEl>
                                              <p:spTgt spid="44"/>
                                            </p:tgtEl>
                                            <p:attrNameLst>
                                              <p:attrName>style.visibility</p:attrName>
                                            </p:attrNameLst>
                                          </p:cBhvr>
                                          <p:to>
                                            <p:strVal val="visible"/>
                                          </p:to>
                                        </p:set>
                                        <p:anim calcmode="lin" valueType="num" p14:bounceEnd="80000">
                                          <p:cBhvr additive="base">
                                            <p:cTn id="51" dur="2500" fill="hold"/>
                                            <p:tgtEl>
                                              <p:spTgt spid="44"/>
                                            </p:tgtEl>
                                            <p:attrNameLst>
                                              <p:attrName>ppt_x</p:attrName>
                                            </p:attrNameLst>
                                          </p:cBhvr>
                                          <p:tavLst>
                                            <p:tav tm="0">
                                              <p:val>
                                                <p:strVal val="#ppt_x"/>
                                              </p:val>
                                            </p:tav>
                                            <p:tav tm="100000">
                                              <p:val>
                                                <p:strVal val="#ppt_x"/>
                                              </p:val>
                                            </p:tav>
                                          </p:tavLst>
                                        </p:anim>
                                        <p:anim calcmode="lin" valueType="num" p14:bounceEnd="80000">
                                          <p:cBhvr additive="base">
                                            <p:cTn id="52" dur="2500" fill="hold"/>
                                            <p:tgtEl>
                                              <p:spTgt spid="44"/>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14:presetBounceEnd="80000">
                                      <p:stCondLst>
                                        <p:cond delay="300"/>
                                      </p:stCondLst>
                                      <p:childTnLst>
                                        <p:set>
                                          <p:cBhvr>
                                            <p:cTn id="54" dur="1" fill="hold">
                                              <p:stCondLst>
                                                <p:cond delay="0"/>
                                              </p:stCondLst>
                                            </p:cTn>
                                            <p:tgtEl>
                                              <p:spTgt spid="32"/>
                                            </p:tgtEl>
                                            <p:attrNameLst>
                                              <p:attrName>style.visibility</p:attrName>
                                            </p:attrNameLst>
                                          </p:cBhvr>
                                          <p:to>
                                            <p:strVal val="visible"/>
                                          </p:to>
                                        </p:set>
                                        <p:anim calcmode="lin" valueType="num" p14:bounceEnd="80000">
                                          <p:cBhvr additive="base">
                                            <p:cTn id="55" dur="2500" fill="hold"/>
                                            <p:tgtEl>
                                              <p:spTgt spid="32"/>
                                            </p:tgtEl>
                                            <p:attrNameLst>
                                              <p:attrName>ppt_x</p:attrName>
                                            </p:attrNameLst>
                                          </p:cBhvr>
                                          <p:tavLst>
                                            <p:tav tm="0">
                                              <p:val>
                                                <p:strVal val="#ppt_x"/>
                                              </p:val>
                                            </p:tav>
                                            <p:tav tm="100000">
                                              <p:val>
                                                <p:strVal val="#ppt_x"/>
                                              </p:val>
                                            </p:tav>
                                          </p:tavLst>
                                        </p:anim>
                                        <p:anim calcmode="lin" valueType="num" p14:bounceEnd="80000">
                                          <p:cBhvr additive="base">
                                            <p:cTn id="56" dur="2500" fill="hold"/>
                                            <p:tgtEl>
                                              <p:spTgt spid="32"/>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14:presetBounceEnd="80000">
                                      <p:stCondLst>
                                        <p:cond delay="300"/>
                                      </p:stCondLst>
                                      <p:childTnLst>
                                        <p:set>
                                          <p:cBhvr>
                                            <p:cTn id="58" dur="1" fill="hold">
                                              <p:stCondLst>
                                                <p:cond delay="0"/>
                                              </p:stCondLst>
                                            </p:cTn>
                                            <p:tgtEl>
                                              <p:spTgt spid="34"/>
                                            </p:tgtEl>
                                            <p:attrNameLst>
                                              <p:attrName>style.visibility</p:attrName>
                                            </p:attrNameLst>
                                          </p:cBhvr>
                                          <p:to>
                                            <p:strVal val="visible"/>
                                          </p:to>
                                        </p:set>
                                        <p:anim calcmode="lin" valueType="num" p14:bounceEnd="80000">
                                          <p:cBhvr additive="base">
                                            <p:cTn id="59" dur="2500" fill="hold"/>
                                            <p:tgtEl>
                                              <p:spTgt spid="34"/>
                                            </p:tgtEl>
                                            <p:attrNameLst>
                                              <p:attrName>ppt_x</p:attrName>
                                            </p:attrNameLst>
                                          </p:cBhvr>
                                          <p:tavLst>
                                            <p:tav tm="0">
                                              <p:val>
                                                <p:strVal val="#ppt_x"/>
                                              </p:val>
                                            </p:tav>
                                            <p:tav tm="100000">
                                              <p:val>
                                                <p:strVal val="#ppt_x"/>
                                              </p:val>
                                            </p:tav>
                                          </p:tavLst>
                                        </p:anim>
                                        <p:anim calcmode="lin" valueType="num" p14:bounceEnd="80000">
                                          <p:cBhvr additive="base">
                                            <p:cTn id="60" dur="2500" fill="hold"/>
                                            <p:tgtEl>
                                              <p:spTgt spid="34"/>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14:presetBounceEnd="80000">
                                      <p:stCondLst>
                                        <p:cond delay="300"/>
                                      </p:stCondLst>
                                      <p:childTnLst>
                                        <p:set>
                                          <p:cBhvr>
                                            <p:cTn id="62" dur="1" fill="hold">
                                              <p:stCondLst>
                                                <p:cond delay="0"/>
                                              </p:stCondLst>
                                            </p:cTn>
                                            <p:tgtEl>
                                              <p:spTgt spid="35"/>
                                            </p:tgtEl>
                                            <p:attrNameLst>
                                              <p:attrName>style.visibility</p:attrName>
                                            </p:attrNameLst>
                                          </p:cBhvr>
                                          <p:to>
                                            <p:strVal val="visible"/>
                                          </p:to>
                                        </p:set>
                                        <p:anim calcmode="lin" valueType="num" p14:bounceEnd="80000">
                                          <p:cBhvr additive="base">
                                            <p:cTn id="63" dur="2500" fill="hold"/>
                                            <p:tgtEl>
                                              <p:spTgt spid="35"/>
                                            </p:tgtEl>
                                            <p:attrNameLst>
                                              <p:attrName>ppt_x</p:attrName>
                                            </p:attrNameLst>
                                          </p:cBhvr>
                                          <p:tavLst>
                                            <p:tav tm="0">
                                              <p:val>
                                                <p:strVal val="#ppt_x"/>
                                              </p:val>
                                            </p:tav>
                                            <p:tav tm="100000">
                                              <p:val>
                                                <p:strVal val="#ppt_x"/>
                                              </p:val>
                                            </p:tav>
                                          </p:tavLst>
                                        </p:anim>
                                        <p:anim calcmode="lin" valueType="num" p14:bounceEnd="80000">
                                          <p:cBhvr additive="base">
                                            <p:cTn id="64" dur="2500" fill="hold"/>
                                            <p:tgtEl>
                                              <p:spTgt spid="35"/>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14:presetBounceEnd="80000">
                                      <p:stCondLst>
                                        <p:cond delay="300"/>
                                      </p:stCondLst>
                                      <p:childTnLst>
                                        <p:set>
                                          <p:cBhvr>
                                            <p:cTn id="66" dur="1" fill="hold">
                                              <p:stCondLst>
                                                <p:cond delay="0"/>
                                              </p:stCondLst>
                                            </p:cTn>
                                            <p:tgtEl>
                                              <p:spTgt spid="36"/>
                                            </p:tgtEl>
                                            <p:attrNameLst>
                                              <p:attrName>style.visibility</p:attrName>
                                            </p:attrNameLst>
                                          </p:cBhvr>
                                          <p:to>
                                            <p:strVal val="visible"/>
                                          </p:to>
                                        </p:set>
                                        <p:anim calcmode="lin" valueType="num" p14:bounceEnd="80000">
                                          <p:cBhvr additive="base">
                                            <p:cTn id="67" dur="2500" fill="hold"/>
                                            <p:tgtEl>
                                              <p:spTgt spid="36"/>
                                            </p:tgtEl>
                                            <p:attrNameLst>
                                              <p:attrName>ppt_x</p:attrName>
                                            </p:attrNameLst>
                                          </p:cBhvr>
                                          <p:tavLst>
                                            <p:tav tm="0">
                                              <p:val>
                                                <p:strVal val="#ppt_x"/>
                                              </p:val>
                                            </p:tav>
                                            <p:tav tm="100000">
                                              <p:val>
                                                <p:strVal val="#ppt_x"/>
                                              </p:val>
                                            </p:tav>
                                          </p:tavLst>
                                        </p:anim>
                                        <p:anim calcmode="lin" valueType="num" p14:bounceEnd="80000">
                                          <p:cBhvr additive="base">
                                            <p:cTn id="68" dur="2500" fill="hold"/>
                                            <p:tgtEl>
                                              <p:spTgt spid="36"/>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14:presetBounceEnd="80000">
                                      <p:stCondLst>
                                        <p:cond delay="400"/>
                                      </p:stCondLst>
                                      <p:childTnLst>
                                        <p:set>
                                          <p:cBhvr>
                                            <p:cTn id="70" dur="1" fill="hold">
                                              <p:stCondLst>
                                                <p:cond delay="0"/>
                                              </p:stCondLst>
                                            </p:cTn>
                                            <p:tgtEl>
                                              <p:spTgt spid="48"/>
                                            </p:tgtEl>
                                            <p:attrNameLst>
                                              <p:attrName>style.visibility</p:attrName>
                                            </p:attrNameLst>
                                          </p:cBhvr>
                                          <p:to>
                                            <p:strVal val="visible"/>
                                          </p:to>
                                        </p:set>
                                        <p:anim calcmode="lin" valueType="num" p14:bounceEnd="80000">
                                          <p:cBhvr additive="base">
                                            <p:cTn id="71" dur="2500" fill="hold"/>
                                            <p:tgtEl>
                                              <p:spTgt spid="48"/>
                                            </p:tgtEl>
                                            <p:attrNameLst>
                                              <p:attrName>ppt_x</p:attrName>
                                            </p:attrNameLst>
                                          </p:cBhvr>
                                          <p:tavLst>
                                            <p:tav tm="0">
                                              <p:val>
                                                <p:strVal val="#ppt_x"/>
                                              </p:val>
                                            </p:tav>
                                            <p:tav tm="100000">
                                              <p:val>
                                                <p:strVal val="#ppt_x"/>
                                              </p:val>
                                            </p:tav>
                                          </p:tavLst>
                                        </p:anim>
                                        <p:anim calcmode="lin" valueType="num" p14:bounceEnd="80000">
                                          <p:cBhvr additive="base">
                                            <p:cTn id="72" dur="2500" fill="hold"/>
                                            <p:tgtEl>
                                              <p:spTgt spid="48"/>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14:presetBounceEnd="80000">
                                      <p:stCondLst>
                                        <p:cond delay="400"/>
                                      </p:stCondLst>
                                      <p:childTnLst>
                                        <p:set>
                                          <p:cBhvr>
                                            <p:cTn id="74" dur="1" fill="hold">
                                              <p:stCondLst>
                                                <p:cond delay="0"/>
                                              </p:stCondLst>
                                            </p:cTn>
                                            <p:tgtEl>
                                              <p:spTgt spid="50"/>
                                            </p:tgtEl>
                                            <p:attrNameLst>
                                              <p:attrName>style.visibility</p:attrName>
                                            </p:attrNameLst>
                                          </p:cBhvr>
                                          <p:to>
                                            <p:strVal val="visible"/>
                                          </p:to>
                                        </p:set>
                                        <p:anim calcmode="lin" valueType="num" p14:bounceEnd="80000">
                                          <p:cBhvr additive="base">
                                            <p:cTn id="75" dur="2500" fill="hold"/>
                                            <p:tgtEl>
                                              <p:spTgt spid="50"/>
                                            </p:tgtEl>
                                            <p:attrNameLst>
                                              <p:attrName>ppt_x</p:attrName>
                                            </p:attrNameLst>
                                          </p:cBhvr>
                                          <p:tavLst>
                                            <p:tav tm="0">
                                              <p:val>
                                                <p:strVal val="#ppt_x"/>
                                              </p:val>
                                            </p:tav>
                                            <p:tav tm="100000">
                                              <p:val>
                                                <p:strVal val="#ppt_x"/>
                                              </p:val>
                                            </p:tav>
                                          </p:tavLst>
                                        </p:anim>
                                        <p:anim calcmode="lin" valueType="num" p14:bounceEnd="80000">
                                          <p:cBhvr additive="base">
                                            <p:cTn id="76" dur="2500" fill="hold"/>
                                            <p:tgtEl>
                                              <p:spTgt spid="50"/>
                                            </p:tgtEl>
                                            <p:attrNameLst>
                                              <p:attrName>ppt_y</p:attrName>
                                            </p:attrNameLst>
                                          </p:cBhvr>
                                          <p:tavLst>
                                            <p:tav tm="0">
                                              <p:val>
                                                <p:strVal val="1+#ppt_h/2"/>
                                              </p:val>
                                            </p:tav>
                                            <p:tav tm="100000">
                                              <p:val>
                                                <p:strVal val="#ppt_y"/>
                                              </p:val>
                                            </p:tav>
                                          </p:tavLst>
                                        </p:anim>
                                      </p:childTnLst>
                                    </p:cTn>
                                  </p:par>
                                  <p:par>
                                    <p:cTn id="77" presetID="2" presetClass="entr" presetSubtype="4" fill="hold" grpId="0" nodeType="withEffect" p14:presetBounceEnd="80000">
                                      <p:stCondLst>
                                        <p:cond delay="400"/>
                                      </p:stCondLst>
                                      <p:childTnLst>
                                        <p:set>
                                          <p:cBhvr>
                                            <p:cTn id="78" dur="1" fill="hold">
                                              <p:stCondLst>
                                                <p:cond delay="0"/>
                                              </p:stCondLst>
                                            </p:cTn>
                                            <p:tgtEl>
                                              <p:spTgt spid="51"/>
                                            </p:tgtEl>
                                            <p:attrNameLst>
                                              <p:attrName>style.visibility</p:attrName>
                                            </p:attrNameLst>
                                          </p:cBhvr>
                                          <p:to>
                                            <p:strVal val="visible"/>
                                          </p:to>
                                        </p:set>
                                        <p:anim calcmode="lin" valueType="num" p14:bounceEnd="80000">
                                          <p:cBhvr additive="base">
                                            <p:cTn id="79" dur="2500" fill="hold"/>
                                            <p:tgtEl>
                                              <p:spTgt spid="51"/>
                                            </p:tgtEl>
                                            <p:attrNameLst>
                                              <p:attrName>ppt_x</p:attrName>
                                            </p:attrNameLst>
                                          </p:cBhvr>
                                          <p:tavLst>
                                            <p:tav tm="0">
                                              <p:val>
                                                <p:strVal val="#ppt_x"/>
                                              </p:val>
                                            </p:tav>
                                            <p:tav tm="100000">
                                              <p:val>
                                                <p:strVal val="#ppt_x"/>
                                              </p:val>
                                            </p:tav>
                                          </p:tavLst>
                                        </p:anim>
                                        <p:anim calcmode="lin" valueType="num" p14:bounceEnd="80000">
                                          <p:cBhvr additive="base">
                                            <p:cTn id="80" dur="2500" fill="hold"/>
                                            <p:tgtEl>
                                              <p:spTgt spid="51"/>
                                            </p:tgtEl>
                                            <p:attrNameLst>
                                              <p:attrName>ppt_y</p:attrName>
                                            </p:attrNameLst>
                                          </p:cBhvr>
                                          <p:tavLst>
                                            <p:tav tm="0">
                                              <p:val>
                                                <p:strVal val="1+#ppt_h/2"/>
                                              </p:val>
                                            </p:tav>
                                            <p:tav tm="100000">
                                              <p:val>
                                                <p:strVal val="#ppt_y"/>
                                              </p:val>
                                            </p:tav>
                                          </p:tavLst>
                                        </p:anim>
                                      </p:childTnLst>
                                    </p:cTn>
                                  </p:par>
                                  <p:par>
                                    <p:cTn id="81" presetID="2" presetClass="entr" presetSubtype="4" fill="hold" grpId="0" nodeType="withEffect" p14:presetBounceEnd="80000">
                                      <p:stCondLst>
                                        <p:cond delay="400"/>
                                      </p:stCondLst>
                                      <p:childTnLst>
                                        <p:set>
                                          <p:cBhvr>
                                            <p:cTn id="82" dur="1" fill="hold">
                                              <p:stCondLst>
                                                <p:cond delay="0"/>
                                              </p:stCondLst>
                                            </p:cTn>
                                            <p:tgtEl>
                                              <p:spTgt spid="52"/>
                                            </p:tgtEl>
                                            <p:attrNameLst>
                                              <p:attrName>style.visibility</p:attrName>
                                            </p:attrNameLst>
                                          </p:cBhvr>
                                          <p:to>
                                            <p:strVal val="visible"/>
                                          </p:to>
                                        </p:set>
                                        <p:anim calcmode="lin" valueType="num" p14:bounceEnd="80000">
                                          <p:cBhvr additive="base">
                                            <p:cTn id="83" dur="2500" fill="hold"/>
                                            <p:tgtEl>
                                              <p:spTgt spid="52"/>
                                            </p:tgtEl>
                                            <p:attrNameLst>
                                              <p:attrName>ppt_x</p:attrName>
                                            </p:attrNameLst>
                                          </p:cBhvr>
                                          <p:tavLst>
                                            <p:tav tm="0">
                                              <p:val>
                                                <p:strVal val="#ppt_x"/>
                                              </p:val>
                                            </p:tav>
                                            <p:tav tm="100000">
                                              <p:val>
                                                <p:strVal val="#ppt_x"/>
                                              </p:val>
                                            </p:tav>
                                          </p:tavLst>
                                        </p:anim>
                                        <p:anim calcmode="lin" valueType="num" p14:bounceEnd="80000">
                                          <p:cBhvr additive="base">
                                            <p:cTn id="84" dur="2500" fill="hold"/>
                                            <p:tgtEl>
                                              <p:spTgt spid="5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1" grpId="0" animBg="1"/>
          <p:bldP spid="12" grpId="0" animBg="1"/>
          <p:bldP spid="13" grpId="0" animBg="1"/>
          <p:bldP spid="21" grpId="0"/>
          <p:bldP spid="23" grpId="0" animBg="1"/>
          <p:bldP spid="24" grpId="0" animBg="1"/>
          <p:bldP spid="28" grpId="0" animBg="1"/>
          <p:bldP spid="32" grpId="0"/>
          <p:bldP spid="34" grpId="0" animBg="1"/>
          <p:bldP spid="35" grpId="0" animBg="1"/>
          <p:bldP spid="36" grpId="0" animBg="1"/>
          <p:bldP spid="40" grpId="0"/>
          <p:bldP spid="42" grpId="0" animBg="1"/>
          <p:bldP spid="43" grpId="0" animBg="1"/>
          <p:bldP spid="44" grpId="0" animBg="1"/>
          <p:bldP spid="48" grpId="0"/>
          <p:bldP spid="50" grpId="0" animBg="1"/>
          <p:bldP spid="51" grpId="0" animBg="1"/>
          <p:bldP spid="52"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0" fill="hold"/>
                                            <p:tgtEl>
                                              <p:spTgt spid="2"/>
                                            </p:tgtEl>
                                            <p:attrNameLst>
                                              <p:attrName>ppt_x</p:attrName>
                                            </p:attrNameLst>
                                          </p:cBhvr>
                                          <p:tavLst>
                                            <p:tav tm="0">
                                              <p:val>
                                                <p:strVal val="#ppt_x"/>
                                              </p:val>
                                            </p:tav>
                                            <p:tav tm="100000">
                                              <p:val>
                                                <p:strVal val="#ppt_x"/>
                                              </p:val>
                                            </p:tav>
                                          </p:tavLst>
                                        </p:anim>
                                        <p:anim calcmode="lin" valueType="num">
                                          <p:cBhvr additive="base">
                                            <p:cTn id="8" dur="25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2500" fill="hold"/>
                                            <p:tgtEl>
                                              <p:spTgt spid="11"/>
                                            </p:tgtEl>
                                            <p:attrNameLst>
                                              <p:attrName>ppt_x</p:attrName>
                                            </p:attrNameLst>
                                          </p:cBhvr>
                                          <p:tavLst>
                                            <p:tav tm="0">
                                              <p:val>
                                                <p:strVal val="#ppt_x"/>
                                              </p:val>
                                            </p:tav>
                                            <p:tav tm="100000">
                                              <p:val>
                                                <p:strVal val="#ppt_x"/>
                                              </p:val>
                                            </p:tav>
                                          </p:tavLst>
                                        </p:anim>
                                        <p:anim calcmode="lin" valueType="num">
                                          <p:cBhvr additive="base">
                                            <p:cTn id="12" dur="2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2500" fill="hold"/>
                                            <p:tgtEl>
                                              <p:spTgt spid="12"/>
                                            </p:tgtEl>
                                            <p:attrNameLst>
                                              <p:attrName>ppt_x</p:attrName>
                                            </p:attrNameLst>
                                          </p:cBhvr>
                                          <p:tavLst>
                                            <p:tav tm="0">
                                              <p:val>
                                                <p:strVal val="#ppt_x"/>
                                              </p:val>
                                            </p:tav>
                                            <p:tav tm="100000">
                                              <p:val>
                                                <p:strVal val="#ppt_x"/>
                                              </p:val>
                                            </p:tav>
                                          </p:tavLst>
                                        </p:anim>
                                        <p:anim calcmode="lin" valueType="num">
                                          <p:cBhvr additive="base">
                                            <p:cTn id="16" dur="2500" fill="hold"/>
                                            <p:tgtEl>
                                              <p:spTgt spid="12"/>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2500" fill="hold"/>
                                            <p:tgtEl>
                                              <p:spTgt spid="13"/>
                                            </p:tgtEl>
                                            <p:attrNameLst>
                                              <p:attrName>ppt_x</p:attrName>
                                            </p:attrNameLst>
                                          </p:cBhvr>
                                          <p:tavLst>
                                            <p:tav tm="0">
                                              <p:val>
                                                <p:strVal val="#ppt_x"/>
                                              </p:val>
                                            </p:tav>
                                            <p:tav tm="100000">
                                              <p:val>
                                                <p:strVal val="#ppt_x"/>
                                              </p:val>
                                            </p:tav>
                                          </p:tavLst>
                                        </p:anim>
                                        <p:anim calcmode="lin" valueType="num">
                                          <p:cBhvr additive="base">
                                            <p:cTn id="20" dur="2500" fill="hold"/>
                                            <p:tgtEl>
                                              <p:spTgt spid="13"/>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100"/>
                                      </p:stCondLst>
                                      <p:childTnLst>
                                        <p:set>
                                          <p:cBhvr>
                                            <p:cTn id="22" dur="1" fill="hold">
                                              <p:stCondLst>
                                                <p:cond delay="0"/>
                                              </p:stCondLst>
                                            </p:cTn>
                                            <p:tgtEl>
                                              <p:spTgt spid="21"/>
                                            </p:tgtEl>
                                            <p:attrNameLst>
                                              <p:attrName>style.visibility</p:attrName>
                                            </p:attrNameLst>
                                          </p:cBhvr>
                                          <p:to>
                                            <p:strVal val="visible"/>
                                          </p:to>
                                        </p:set>
                                        <p:anim calcmode="lin" valueType="num">
                                          <p:cBhvr additive="base">
                                            <p:cTn id="23" dur="2500" fill="hold"/>
                                            <p:tgtEl>
                                              <p:spTgt spid="21"/>
                                            </p:tgtEl>
                                            <p:attrNameLst>
                                              <p:attrName>ppt_x</p:attrName>
                                            </p:attrNameLst>
                                          </p:cBhvr>
                                          <p:tavLst>
                                            <p:tav tm="0">
                                              <p:val>
                                                <p:strVal val="#ppt_x"/>
                                              </p:val>
                                            </p:tav>
                                            <p:tav tm="100000">
                                              <p:val>
                                                <p:strVal val="#ppt_x"/>
                                              </p:val>
                                            </p:tav>
                                          </p:tavLst>
                                        </p:anim>
                                        <p:anim calcmode="lin" valueType="num">
                                          <p:cBhvr additive="base">
                                            <p:cTn id="24" dur="2500" fill="hold"/>
                                            <p:tgtEl>
                                              <p:spTgt spid="21"/>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100"/>
                                      </p:stCondLst>
                                      <p:childTnLst>
                                        <p:set>
                                          <p:cBhvr>
                                            <p:cTn id="26" dur="1" fill="hold">
                                              <p:stCondLst>
                                                <p:cond delay="0"/>
                                              </p:stCondLst>
                                            </p:cTn>
                                            <p:tgtEl>
                                              <p:spTgt spid="23"/>
                                            </p:tgtEl>
                                            <p:attrNameLst>
                                              <p:attrName>style.visibility</p:attrName>
                                            </p:attrNameLst>
                                          </p:cBhvr>
                                          <p:to>
                                            <p:strVal val="visible"/>
                                          </p:to>
                                        </p:set>
                                        <p:anim calcmode="lin" valueType="num">
                                          <p:cBhvr additive="base">
                                            <p:cTn id="27" dur="2500" fill="hold"/>
                                            <p:tgtEl>
                                              <p:spTgt spid="23"/>
                                            </p:tgtEl>
                                            <p:attrNameLst>
                                              <p:attrName>ppt_x</p:attrName>
                                            </p:attrNameLst>
                                          </p:cBhvr>
                                          <p:tavLst>
                                            <p:tav tm="0">
                                              <p:val>
                                                <p:strVal val="#ppt_x"/>
                                              </p:val>
                                            </p:tav>
                                            <p:tav tm="100000">
                                              <p:val>
                                                <p:strVal val="#ppt_x"/>
                                              </p:val>
                                            </p:tav>
                                          </p:tavLst>
                                        </p:anim>
                                        <p:anim calcmode="lin" valueType="num">
                                          <p:cBhvr additive="base">
                                            <p:cTn id="28" dur="2500" fill="hold"/>
                                            <p:tgtEl>
                                              <p:spTgt spid="23"/>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100"/>
                                      </p:stCondLst>
                                      <p:childTnLst>
                                        <p:set>
                                          <p:cBhvr>
                                            <p:cTn id="30" dur="1" fill="hold">
                                              <p:stCondLst>
                                                <p:cond delay="0"/>
                                              </p:stCondLst>
                                            </p:cTn>
                                            <p:tgtEl>
                                              <p:spTgt spid="24"/>
                                            </p:tgtEl>
                                            <p:attrNameLst>
                                              <p:attrName>style.visibility</p:attrName>
                                            </p:attrNameLst>
                                          </p:cBhvr>
                                          <p:to>
                                            <p:strVal val="visible"/>
                                          </p:to>
                                        </p:set>
                                        <p:anim calcmode="lin" valueType="num">
                                          <p:cBhvr additive="base">
                                            <p:cTn id="31" dur="2500" fill="hold"/>
                                            <p:tgtEl>
                                              <p:spTgt spid="24"/>
                                            </p:tgtEl>
                                            <p:attrNameLst>
                                              <p:attrName>ppt_x</p:attrName>
                                            </p:attrNameLst>
                                          </p:cBhvr>
                                          <p:tavLst>
                                            <p:tav tm="0">
                                              <p:val>
                                                <p:strVal val="#ppt_x"/>
                                              </p:val>
                                            </p:tav>
                                            <p:tav tm="100000">
                                              <p:val>
                                                <p:strVal val="#ppt_x"/>
                                              </p:val>
                                            </p:tav>
                                          </p:tavLst>
                                        </p:anim>
                                        <p:anim calcmode="lin" valueType="num">
                                          <p:cBhvr additive="base">
                                            <p:cTn id="32" dur="2500" fill="hold"/>
                                            <p:tgtEl>
                                              <p:spTgt spid="24"/>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100"/>
                                      </p:stCondLst>
                                      <p:childTnLst>
                                        <p:set>
                                          <p:cBhvr>
                                            <p:cTn id="34" dur="1" fill="hold">
                                              <p:stCondLst>
                                                <p:cond delay="0"/>
                                              </p:stCondLst>
                                            </p:cTn>
                                            <p:tgtEl>
                                              <p:spTgt spid="28"/>
                                            </p:tgtEl>
                                            <p:attrNameLst>
                                              <p:attrName>style.visibility</p:attrName>
                                            </p:attrNameLst>
                                          </p:cBhvr>
                                          <p:to>
                                            <p:strVal val="visible"/>
                                          </p:to>
                                        </p:set>
                                        <p:anim calcmode="lin" valueType="num">
                                          <p:cBhvr additive="base">
                                            <p:cTn id="35" dur="2500" fill="hold"/>
                                            <p:tgtEl>
                                              <p:spTgt spid="28"/>
                                            </p:tgtEl>
                                            <p:attrNameLst>
                                              <p:attrName>ppt_x</p:attrName>
                                            </p:attrNameLst>
                                          </p:cBhvr>
                                          <p:tavLst>
                                            <p:tav tm="0">
                                              <p:val>
                                                <p:strVal val="#ppt_x"/>
                                              </p:val>
                                            </p:tav>
                                            <p:tav tm="100000">
                                              <p:val>
                                                <p:strVal val="#ppt_x"/>
                                              </p:val>
                                            </p:tav>
                                          </p:tavLst>
                                        </p:anim>
                                        <p:anim calcmode="lin" valueType="num">
                                          <p:cBhvr additive="base">
                                            <p:cTn id="36" dur="2500" fill="hold"/>
                                            <p:tgtEl>
                                              <p:spTgt spid="28"/>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200"/>
                                      </p:stCondLst>
                                      <p:childTnLst>
                                        <p:set>
                                          <p:cBhvr>
                                            <p:cTn id="38" dur="1" fill="hold">
                                              <p:stCondLst>
                                                <p:cond delay="0"/>
                                              </p:stCondLst>
                                            </p:cTn>
                                            <p:tgtEl>
                                              <p:spTgt spid="40"/>
                                            </p:tgtEl>
                                            <p:attrNameLst>
                                              <p:attrName>style.visibility</p:attrName>
                                            </p:attrNameLst>
                                          </p:cBhvr>
                                          <p:to>
                                            <p:strVal val="visible"/>
                                          </p:to>
                                        </p:set>
                                        <p:anim calcmode="lin" valueType="num">
                                          <p:cBhvr additive="base">
                                            <p:cTn id="39" dur="2500" fill="hold"/>
                                            <p:tgtEl>
                                              <p:spTgt spid="40"/>
                                            </p:tgtEl>
                                            <p:attrNameLst>
                                              <p:attrName>ppt_x</p:attrName>
                                            </p:attrNameLst>
                                          </p:cBhvr>
                                          <p:tavLst>
                                            <p:tav tm="0">
                                              <p:val>
                                                <p:strVal val="#ppt_x"/>
                                              </p:val>
                                            </p:tav>
                                            <p:tav tm="100000">
                                              <p:val>
                                                <p:strVal val="#ppt_x"/>
                                              </p:val>
                                            </p:tav>
                                          </p:tavLst>
                                        </p:anim>
                                        <p:anim calcmode="lin" valueType="num">
                                          <p:cBhvr additive="base">
                                            <p:cTn id="40" dur="2500" fill="hold"/>
                                            <p:tgtEl>
                                              <p:spTgt spid="40"/>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200"/>
                                      </p:stCondLst>
                                      <p:childTnLst>
                                        <p:set>
                                          <p:cBhvr>
                                            <p:cTn id="42" dur="1" fill="hold">
                                              <p:stCondLst>
                                                <p:cond delay="0"/>
                                              </p:stCondLst>
                                            </p:cTn>
                                            <p:tgtEl>
                                              <p:spTgt spid="42"/>
                                            </p:tgtEl>
                                            <p:attrNameLst>
                                              <p:attrName>style.visibility</p:attrName>
                                            </p:attrNameLst>
                                          </p:cBhvr>
                                          <p:to>
                                            <p:strVal val="visible"/>
                                          </p:to>
                                        </p:set>
                                        <p:anim calcmode="lin" valueType="num">
                                          <p:cBhvr additive="base">
                                            <p:cTn id="43" dur="2500" fill="hold"/>
                                            <p:tgtEl>
                                              <p:spTgt spid="42"/>
                                            </p:tgtEl>
                                            <p:attrNameLst>
                                              <p:attrName>ppt_x</p:attrName>
                                            </p:attrNameLst>
                                          </p:cBhvr>
                                          <p:tavLst>
                                            <p:tav tm="0">
                                              <p:val>
                                                <p:strVal val="#ppt_x"/>
                                              </p:val>
                                            </p:tav>
                                            <p:tav tm="100000">
                                              <p:val>
                                                <p:strVal val="#ppt_x"/>
                                              </p:val>
                                            </p:tav>
                                          </p:tavLst>
                                        </p:anim>
                                        <p:anim calcmode="lin" valueType="num">
                                          <p:cBhvr additive="base">
                                            <p:cTn id="44" dur="2500" fill="hold"/>
                                            <p:tgtEl>
                                              <p:spTgt spid="42"/>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200"/>
                                      </p:stCondLst>
                                      <p:childTnLst>
                                        <p:set>
                                          <p:cBhvr>
                                            <p:cTn id="46" dur="1" fill="hold">
                                              <p:stCondLst>
                                                <p:cond delay="0"/>
                                              </p:stCondLst>
                                            </p:cTn>
                                            <p:tgtEl>
                                              <p:spTgt spid="43"/>
                                            </p:tgtEl>
                                            <p:attrNameLst>
                                              <p:attrName>style.visibility</p:attrName>
                                            </p:attrNameLst>
                                          </p:cBhvr>
                                          <p:to>
                                            <p:strVal val="visible"/>
                                          </p:to>
                                        </p:set>
                                        <p:anim calcmode="lin" valueType="num">
                                          <p:cBhvr additive="base">
                                            <p:cTn id="47" dur="2500" fill="hold"/>
                                            <p:tgtEl>
                                              <p:spTgt spid="43"/>
                                            </p:tgtEl>
                                            <p:attrNameLst>
                                              <p:attrName>ppt_x</p:attrName>
                                            </p:attrNameLst>
                                          </p:cBhvr>
                                          <p:tavLst>
                                            <p:tav tm="0">
                                              <p:val>
                                                <p:strVal val="#ppt_x"/>
                                              </p:val>
                                            </p:tav>
                                            <p:tav tm="100000">
                                              <p:val>
                                                <p:strVal val="#ppt_x"/>
                                              </p:val>
                                            </p:tav>
                                          </p:tavLst>
                                        </p:anim>
                                        <p:anim calcmode="lin" valueType="num">
                                          <p:cBhvr additive="base">
                                            <p:cTn id="48" dur="2500" fill="hold"/>
                                            <p:tgtEl>
                                              <p:spTgt spid="43"/>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200"/>
                                      </p:stCondLst>
                                      <p:childTnLst>
                                        <p:set>
                                          <p:cBhvr>
                                            <p:cTn id="50" dur="1" fill="hold">
                                              <p:stCondLst>
                                                <p:cond delay="0"/>
                                              </p:stCondLst>
                                            </p:cTn>
                                            <p:tgtEl>
                                              <p:spTgt spid="44"/>
                                            </p:tgtEl>
                                            <p:attrNameLst>
                                              <p:attrName>style.visibility</p:attrName>
                                            </p:attrNameLst>
                                          </p:cBhvr>
                                          <p:to>
                                            <p:strVal val="visible"/>
                                          </p:to>
                                        </p:set>
                                        <p:anim calcmode="lin" valueType="num">
                                          <p:cBhvr additive="base">
                                            <p:cTn id="51" dur="2500" fill="hold"/>
                                            <p:tgtEl>
                                              <p:spTgt spid="44"/>
                                            </p:tgtEl>
                                            <p:attrNameLst>
                                              <p:attrName>ppt_x</p:attrName>
                                            </p:attrNameLst>
                                          </p:cBhvr>
                                          <p:tavLst>
                                            <p:tav tm="0">
                                              <p:val>
                                                <p:strVal val="#ppt_x"/>
                                              </p:val>
                                            </p:tav>
                                            <p:tav tm="100000">
                                              <p:val>
                                                <p:strVal val="#ppt_x"/>
                                              </p:val>
                                            </p:tav>
                                          </p:tavLst>
                                        </p:anim>
                                        <p:anim calcmode="lin" valueType="num">
                                          <p:cBhvr additive="base">
                                            <p:cTn id="52" dur="2500" fill="hold"/>
                                            <p:tgtEl>
                                              <p:spTgt spid="44"/>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300"/>
                                      </p:stCondLst>
                                      <p:childTnLst>
                                        <p:set>
                                          <p:cBhvr>
                                            <p:cTn id="54" dur="1" fill="hold">
                                              <p:stCondLst>
                                                <p:cond delay="0"/>
                                              </p:stCondLst>
                                            </p:cTn>
                                            <p:tgtEl>
                                              <p:spTgt spid="32"/>
                                            </p:tgtEl>
                                            <p:attrNameLst>
                                              <p:attrName>style.visibility</p:attrName>
                                            </p:attrNameLst>
                                          </p:cBhvr>
                                          <p:to>
                                            <p:strVal val="visible"/>
                                          </p:to>
                                        </p:set>
                                        <p:anim calcmode="lin" valueType="num">
                                          <p:cBhvr additive="base">
                                            <p:cTn id="55" dur="2500" fill="hold"/>
                                            <p:tgtEl>
                                              <p:spTgt spid="32"/>
                                            </p:tgtEl>
                                            <p:attrNameLst>
                                              <p:attrName>ppt_x</p:attrName>
                                            </p:attrNameLst>
                                          </p:cBhvr>
                                          <p:tavLst>
                                            <p:tav tm="0">
                                              <p:val>
                                                <p:strVal val="#ppt_x"/>
                                              </p:val>
                                            </p:tav>
                                            <p:tav tm="100000">
                                              <p:val>
                                                <p:strVal val="#ppt_x"/>
                                              </p:val>
                                            </p:tav>
                                          </p:tavLst>
                                        </p:anim>
                                        <p:anim calcmode="lin" valueType="num">
                                          <p:cBhvr additive="base">
                                            <p:cTn id="56" dur="2500" fill="hold"/>
                                            <p:tgtEl>
                                              <p:spTgt spid="32"/>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300"/>
                                      </p:stCondLst>
                                      <p:childTnLst>
                                        <p:set>
                                          <p:cBhvr>
                                            <p:cTn id="58" dur="1" fill="hold">
                                              <p:stCondLst>
                                                <p:cond delay="0"/>
                                              </p:stCondLst>
                                            </p:cTn>
                                            <p:tgtEl>
                                              <p:spTgt spid="34"/>
                                            </p:tgtEl>
                                            <p:attrNameLst>
                                              <p:attrName>style.visibility</p:attrName>
                                            </p:attrNameLst>
                                          </p:cBhvr>
                                          <p:to>
                                            <p:strVal val="visible"/>
                                          </p:to>
                                        </p:set>
                                        <p:anim calcmode="lin" valueType="num">
                                          <p:cBhvr additive="base">
                                            <p:cTn id="59" dur="2500" fill="hold"/>
                                            <p:tgtEl>
                                              <p:spTgt spid="34"/>
                                            </p:tgtEl>
                                            <p:attrNameLst>
                                              <p:attrName>ppt_x</p:attrName>
                                            </p:attrNameLst>
                                          </p:cBhvr>
                                          <p:tavLst>
                                            <p:tav tm="0">
                                              <p:val>
                                                <p:strVal val="#ppt_x"/>
                                              </p:val>
                                            </p:tav>
                                            <p:tav tm="100000">
                                              <p:val>
                                                <p:strVal val="#ppt_x"/>
                                              </p:val>
                                            </p:tav>
                                          </p:tavLst>
                                        </p:anim>
                                        <p:anim calcmode="lin" valueType="num">
                                          <p:cBhvr additive="base">
                                            <p:cTn id="60" dur="2500" fill="hold"/>
                                            <p:tgtEl>
                                              <p:spTgt spid="34"/>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300"/>
                                      </p:stCondLst>
                                      <p:childTnLst>
                                        <p:set>
                                          <p:cBhvr>
                                            <p:cTn id="62" dur="1" fill="hold">
                                              <p:stCondLst>
                                                <p:cond delay="0"/>
                                              </p:stCondLst>
                                            </p:cTn>
                                            <p:tgtEl>
                                              <p:spTgt spid="35"/>
                                            </p:tgtEl>
                                            <p:attrNameLst>
                                              <p:attrName>style.visibility</p:attrName>
                                            </p:attrNameLst>
                                          </p:cBhvr>
                                          <p:to>
                                            <p:strVal val="visible"/>
                                          </p:to>
                                        </p:set>
                                        <p:anim calcmode="lin" valueType="num">
                                          <p:cBhvr additive="base">
                                            <p:cTn id="63" dur="2500" fill="hold"/>
                                            <p:tgtEl>
                                              <p:spTgt spid="35"/>
                                            </p:tgtEl>
                                            <p:attrNameLst>
                                              <p:attrName>ppt_x</p:attrName>
                                            </p:attrNameLst>
                                          </p:cBhvr>
                                          <p:tavLst>
                                            <p:tav tm="0">
                                              <p:val>
                                                <p:strVal val="#ppt_x"/>
                                              </p:val>
                                            </p:tav>
                                            <p:tav tm="100000">
                                              <p:val>
                                                <p:strVal val="#ppt_x"/>
                                              </p:val>
                                            </p:tav>
                                          </p:tavLst>
                                        </p:anim>
                                        <p:anim calcmode="lin" valueType="num">
                                          <p:cBhvr additive="base">
                                            <p:cTn id="64" dur="2500" fill="hold"/>
                                            <p:tgtEl>
                                              <p:spTgt spid="35"/>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300"/>
                                      </p:stCondLst>
                                      <p:childTnLst>
                                        <p:set>
                                          <p:cBhvr>
                                            <p:cTn id="66" dur="1" fill="hold">
                                              <p:stCondLst>
                                                <p:cond delay="0"/>
                                              </p:stCondLst>
                                            </p:cTn>
                                            <p:tgtEl>
                                              <p:spTgt spid="36"/>
                                            </p:tgtEl>
                                            <p:attrNameLst>
                                              <p:attrName>style.visibility</p:attrName>
                                            </p:attrNameLst>
                                          </p:cBhvr>
                                          <p:to>
                                            <p:strVal val="visible"/>
                                          </p:to>
                                        </p:set>
                                        <p:anim calcmode="lin" valueType="num">
                                          <p:cBhvr additive="base">
                                            <p:cTn id="67" dur="2500" fill="hold"/>
                                            <p:tgtEl>
                                              <p:spTgt spid="36"/>
                                            </p:tgtEl>
                                            <p:attrNameLst>
                                              <p:attrName>ppt_x</p:attrName>
                                            </p:attrNameLst>
                                          </p:cBhvr>
                                          <p:tavLst>
                                            <p:tav tm="0">
                                              <p:val>
                                                <p:strVal val="#ppt_x"/>
                                              </p:val>
                                            </p:tav>
                                            <p:tav tm="100000">
                                              <p:val>
                                                <p:strVal val="#ppt_x"/>
                                              </p:val>
                                            </p:tav>
                                          </p:tavLst>
                                        </p:anim>
                                        <p:anim calcmode="lin" valueType="num">
                                          <p:cBhvr additive="base">
                                            <p:cTn id="68" dur="2500" fill="hold"/>
                                            <p:tgtEl>
                                              <p:spTgt spid="36"/>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400"/>
                                      </p:stCondLst>
                                      <p:childTnLst>
                                        <p:set>
                                          <p:cBhvr>
                                            <p:cTn id="70" dur="1" fill="hold">
                                              <p:stCondLst>
                                                <p:cond delay="0"/>
                                              </p:stCondLst>
                                            </p:cTn>
                                            <p:tgtEl>
                                              <p:spTgt spid="48"/>
                                            </p:tgtEl>
                                            <p:attrNameLst>
                                              <p:attrName>style.visibility</p:attrName>
                                            </p:attrNameLst>
                                          </p:cBhvr>
                                          <p:to>
                                            <p:strVal val="visible"/>
                                          </p:to>
                                        </p:set>
                                        <p:anim calcmode="lin" valueType="num">
                                          <p:cBhvr additive="base">
                                            <p:cTn id="71" dur="2500" fill="hold"/>
                                            <p:tgtEl>
                                              <p:spTgt spid="48"/>
                                            </p:tgtEl>
                                            <p:attrNameLst>
                                              <p:attrName>ppt_x</p:attrName>
                                            </p:attrNameLst>
                                          </p:cBhvr>
                                          <p:tavLst>
                                            <p:tav tm="0">
                                              <p:val>
                                                <p:strVal val="#ppt_x"/>
                                              </p:val>
                                            </p:tav>
                                            <p:tav tm="100000">
                                              <p:val>
                                                <p:strVal val="#ppt_x"/>
                                              </p:val>
                                            </p:tav>
                                          </p:tavLst>
                                        </p:anim>
                                        <p:anim calcmode="lin" valueType="num">
                                          <p:cBhvr additive="base">
                                            <p:cTn id="72" dur="2500" fill="hold"/>
                                            <p:tgtEl>
                                              <p:spTgt spid="48"/>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stCondLst>
                                        <p:cond delay="400"/>
                                      </p:stCondLst>
                                      <p:childTnLst>
                                        <p:set>
                                          <p:cBhvr>
                                            <p:cTn id="74" dur="1" fill="hold">
                                              <p:stCondLst>
                                                <p:cond delay="0"/>
                                              </p:stCondLst>
                                            </p:cTn>
                                            <p:tgtEl>
                                              <p:spTgt spid="50"/>
                                            </p:tgtEl>
                                            <p:attrNameLst>
                                              <p:attrName>style.visibility</p:attrName>
                                            </p:attrNameLst>
                                          </p:cBhvr>
                                          <p:to>
                                            <p:strVal val="visible"/>
                                          </p:to>
                                        </p:set>
                                        <p:anim calcmode="lin" valueType="num">
                                          <p:cBhvr additive="base">
                                            <p:cTn id="75" dur="2500" fill="hold"/>
                                            <p:tgtEl>
                                              <p:spTgt spid="50"/>
                                            </p:tgtEl>
                                            <p:attrNameLst>
                                              <p:attrName>ppt_x</p:attrName>
                                            </p:attrNameLst>
                                          </p:cBhvr>
                                          <p:tavLst>
                                            <p:tav tm="0">
                                              <p:val>
                                                <p:strVal val="#ppt_x"/>
                                              </p:val>
                                            </p:tav>
                                            <p:tav tm="100000">
                                              <p:val>
                                                <p:strVal val="#ppt_x"/>
                                              </p:val>
                                            </p:tav>
                                          </p:tavLst>
                                        </p:anim>
                                        <p:anim calcmode="lin" valueType="num">
                                          <p:cBhvr additive="base">
                                            <p:cTn id="76" dur="2500" fill="hold"/>
                                            <p:tgtEl>
                                              <p:spTgt spid="50"/>
                                            </p:tgtEl>
                                            <p:attrNameLst>
                                              <p:attrName>ppt_y</p:attrName>
                                            </p:attrNameLst>
                                          </p:cBhvr>
                                          <p:tavLst>
                                            <p:tav tm="0">
                                              <p:val>
                                                <p:strVal val="1+#ppt_h/2"/>
                                              </p:val>
                                            </p:tav>
                                            <p:tav tm="100000">
                                              <p:val>
                                                <p:strVal val="#ppt_y"/>
                                              </p:val>
                                            </p:tav>
                                          </p:tavLst>
                                        </p:anim>
                                      </p:childTnLst>
                                    </p:cTn>
                                  </p:par>
                                  <p:par>
                                    <p:cTn id="77" presetID="2" presetClass="entr" presetSubtype="4" fill="hold" grpId="0" nodeType="withEffect">
                                      <p:stCondLst>
                                        <p:cond delay="400"/>
                                      </p:stCondLst>
                                      <p:childTnLst>
                                        <p:set>
                                          <p:cBhvr>
                                            <p:cTn id="78" dur="1" fill="hold">
                                              <p:stCondLst>
                                                <p:cond delay="0"/>
                                              </p:stCondLst>
                                            </p:cTn>
                                            <p:tgtEl>
                                              <p:spTgt spid="51"/>
                                            </p:tgtEl>
                                            <p:attrNameLst>
                                              <p:attrName>style.visibility</p:attrName>
                                            </p:attrNameLst>
                                          </p:cBhvr>
                                          <p:to>
                                            <p:strVal val="visible"/>
                                          </p:to>
                                        </p:set>
                                        <p:anim calcmode="lin" valueType="num">
                                          <p:cBhvr additive="base">
                                            <p:cTn id="79" dur="2500" fill="hold"/>
                                            <p:tgtEl>
                                              <p:spTgt spid="51"/>
                                            </p:tgtEl>
                                            <p:attrNameLst>
                                              <p:attrName>ppt_x</p:attrName>
                                            </p:attrNameLst>
                                          </p:cBhvr>
                                          <p:tavLst>
                                            <p:tav tm="0">
                                              <p:val>
                                                <p:strVal val="#ppt_x"/>
                                              </p:val>
                                            </p:tav>
                                            <p:tav tm="100000">
                                              <p:val>
                                                <p:strVal val="#ppt_x"/>
                                              </p:val>
                                            </p:tav>
                                          </p:tavLst>
                                        </p:anim>
                                        <p:anim calcmode="lin" valueType="num">
                                          <p:cBhvr additive="base">
                                            <p:cTn id="80" dur="2500" fill="hold"/>
                                            <p:tgtEl>
                                              <p:spTgt spid="51"/>
                                            </p:tgtEl>
                                            <p:attrNameLst>
                                              <p:attrName>ppt_y</p:attrName>
                                            </p:attrNameLst>
                                          </p:cBhvr>
                                          <p:tavLst>
                                            <p:tav tm="0">
                                              <p:val>
                                                <p:strVal val="1+#ppt_h/2"/>
                                              </p:val>
                                            </p:tav>
                                            <p:tav tm="100000">
                                              <p:val>
                                                <p:strVal val="#ppt_y"/>
                                              </p:val>
                                            </p:tav>
                                          </p:tavLst>
                                        </p:anim>
                                      </p:childTnLst>
                                    </p:cTn>
                                  </p:par>
                                  <p:par>
                                    <p:cTn id="81" presetID="2" presetClass="entr" presetSubtype="4" fill="hold" grpId="0" nodeType="withEffect">
                                      <p:stCondLst>
                                        <p:cond delay="400"/>
                                      </p:stCondLst>
                                      <p:childTnLst>
                                        <p:set>
                                          <p:cBhvr>
                                            <p:cTn id="82" dur="1" fill="hold">
                                              <p:stCondLst>
                                                <p:cond delay="0"/>
                                              </p:stCondLst>
                                            </p:cTn>
                                            <p:tgtEl>
                                              <p:spTgt spid="52"/>
                                            </p:tgtEl>
                                            <p:attrNameLst>
                                              <p:attrName>style.visibility</p:attrName>
                                            </p:attrNameLst>
                                          </p:cBhvr>
                                          <p:to>
                                            <p:strVal val="visible"/>
                                          </p:to>
                                        </p:set>
                                        <p:anim calcmode="lin" valueType="num">
                                          <p:cBhvr additive="base">
                                            <p:cTn id="83" dur="2500" fill="hold"/>
                                            <p:tgtEl>
                                              <p:spTgt spid="52"/>
                                            </p:tgtEl>
                                            <p:attrNameLst>
                                              <p:attrName>ppt_x</p:attrName>
                                            </p:attrNameLst>
                                          </p:cBhvr>
                                          <p:tavLst>
                                            <p:tav tm="0">
                                              <p:val>
                                                <p:strVal val="#ppt_x"/>
                                              </p:val>
                                            </p:tav>
                                            <p:tav tm="100000">
                                              <p:val>
                                                <p:strVal val="#ppt_x"/>
                                              </p:val>
                                            </p:tav>
                                          </p:tavLst>
                                        </p:anim>
                                        <p:anim calcmode="lin" valueType="num">
                                          <p:cBhvr additive="base">
                                            <p:cTn id="84" dur="2500" fill="hold"/>
                                            <p:tgtEl>
                                              <p:spTgt spid="5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1" grpId="0" animBg="1"/>
          <p:bldP spid="12" grpId="0" animBg="1"/>
          <p:bldP spid="13" grpId="0" animBg="1"/>
          <p:bldP spid="21" grpId="0"/>
          <p:bldP spid="23" grpId="0" animBg="1"/>
          <p:bldP spid="24" grpId="0" animBg="1"/>
          <p:bldP spid="28" grpId="0" animBg="1"/>
          <p:bldP spid="32" grpId="0"/>
          <p:bldP spid="34" grpId="0" animBg="1"/>
          <p:bldP spid="35" grpId="0" animBg="1"/>
          <p:bldP spid="36" grpId="0" animBg="1"/>
          <p:bldP spid="40" grpId="0"/>
          <p:bldP spid="42" grpId="0" animBg="1"/>
          <p:bldP spid="43" grpId="0" animBg="1"/>
          <p:bldP spid="44" grpId="0" animBg="1"/>
          <p:bldP spid="48" grpId="0"/>
          <p:bldP spid="50" grpId="0" animBg="1"/>
          <p:bldP spid="51" grpId="0" animBg="1"/>
          <p:bldP spid="52" grpId="0" animBg="1"/>
        </p:bldLst>
      </p:timing>
    </mc:Fallback>
  </mc:AlternateContent>
</p:sld>
</file>

<file path=ppt/slides/slide25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42A6B78F-943F-4595-8E5D-6D6087F378E3}"/>
              </a:ext>
            </a:extLst>
          </p:cNvPr>
          <p:cNvSpPr>
            <a:spLocks noGrp="1"/>
          </p:cNvSpPr>
          <p:nvPr>
            <p:ph type="pic" sz="quarter" idx="13"/>
          </p:nvPr>
        </p:nvSpPr>
        <p:spPr/>
      </p:sp>
      <p:sp>
        <p:nvSpPr>
          <p:cNvPr id="25" name="TextBox 24">
            <a:extLst>
              <a:ext uri="{FF2B5EF4-FFF2-40B4-BE49-F238E27FC236}">
                <a16:creationId xmlns:a16="http://schemas.microsoft.com/office/drawing/2014/main" id="{7D48D7CD-93E9-4831-A70A-E93B8327491C}"/>
              </a:ext>
            </a:extLst>
          </p:cNvPr>
          <p:cNvSpPr txBox="1"/>
          <p:nvPr/>
        </p:nvSpPr>
        <p:spPr>
          <a:xfrm>
            <a:off x="4201139" y="10332634"/>
            <a:ext cx="7680620" cy="738664"/>
          </a:xfrm>
          <a:prstGeom prst="rect">
            <a:avLst/>
          </a:prstGeom>
          <a:noFill/>
        </p:spPr>
        <p:txBody>
          <a:bodyPr wrap="square" rtlCol="0">
            <a:spAutoFit/>
          </a:bodyPr>
          <a:lstStyle/>
          <a:p>
            <a:pPr algn="l"/>
            <a:r>
              <a:rPr lang="en-US" sz="2400" b="1">
                <a:solidFill>
                  <a:srgbClr val="FFFFFF"/>
                </a:solidFill>
              </a:rPr>
              <a:t>Photo Description</a:t>
            </a:r>
          </a:p>
          <a:p>
            <a:r>
              <a:rPr lang="en-US">
                <a:solidFill>
                  <a:srgbClr val="FFFFFF"/>
                </a:solidFill>
              </a:rPr>
              <a:t>Mauris maximus ex nisl, id molestie est volutpat pretium.</a:t>
            </a:r>
          </a:p>
        </p:txBody>
      </p:sp>
      <p:sp>
        <p:nvSpPr>
          <p:cNvPr id="3" name="Rectangle: Top Corners Rounded 2">
            <a:extLst>
              <a:ext uri="{FF2B5EF4-FFF2-40B4-BE49-F238E27FC236}">
                <a16:creationId xmlns:a16="http://schemas.microsoft.com/office/drawing/2014/main" id="{DBB44FE1-328F-4ED0-A825-CFEE4265368E}"/>
              </a:ext>
            </a:extLst>
          </p:cNvPr>
          <p:cNvSpPr/>
          <p:nvPr/>
        </p:nvSpPr>
        <p:spPr>
          <a:xfrm rot="5400000" flipH="1">
            <a:off x="11790709" y="2494033"/>
            <a:ext cx="9533687" cy="8727931"/>
          </a:xfrm>
          <a:prstGeom prst="round2SameRect">
            <a:avLst>
              <a:gd name="adj1" fmla="val 2879"/>
              <a:gd name="adj2" fmla="val 0"/>
            </a:avLst>
          </a:prstGeom>
          <a:solidFill>
            <a:schemeClr val="accent2">
              <a:alpha val="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TextBox 12">
            <a:extLst>
              <a:ext uri="{FF2B5EF4-FFF2-40B4-BE49-F238E27FC236}">
                <a16:creationId xmlns:a16="http://schemas.microsoft.com/office/drawing/2014/main" id="{9DE941D0-7BD8-407F-A26A-0BBE882D4321}"/>
              </a:ext>
            </a:extLst>
          </p:cNvPr>
          <p:cNvSpPr txBox="1"/>
          <p:nvPr/>
        </p:nvSpPr>
        <p:spPr>
          <a:xfrm>
            <a:off x="12979729" y="2760593"/>
            <a:ext cx="5050575" cy="1754326"/>
          </a:xfrm>
          <a:prstGeom prst="rect">
            <a:avLst/>
          </a:prstGeom>
          <a:noFill/>
        </p:spPr>
        <p:txBody>
          <a:bodyPr wrap="square" rtlCol="0">
            <a:spAutoFit/>
          </a:bodyPr>
          <a:lstStyle/>
          <a:p>
            <a:r>
              <a:rPr lang="en-US" sz="3600" b="1">
                <a:solidFill>
                  <a:schemeClr val="accent3"/>
                </a:solidFill>
                <a:latin typeface="+mj-lt"/>
              </a:rPr>
              <a:t>Creating inspiring </a:t>
            </a:r>
          </a:p>
          <a:p>
            <a:r>
              <a:rPr lang="en-US" sz="3600" b="1">
                <a:solidFill>
                  <a:schemeClr val="accent3"/>
                </a:solidFill>
                <a:latin typeface="+mj-lt"/>
              </a:rPr>
              <a:t>ideas and building brands</a:t>
            </a:r>
          </a:p>
        </p:txBody>
      </p:sp>
      <p:sp>
        <p:nvSpPr>
          <p:cNvPr id="14" name="TextBox 13">
            <a:extLst>
              <a:ext uri="{FF2B5EF4-FFF2-40B4-BE49-F238E27FC236}">
                <a16:creationId xmlns:a16="http://schemas.microsoft.com/office/drawing/2014/main" id="{9CEA8D9F-C65C-46D1-AD51-15759F48D04B}"/>
              </a:ext>
            </a:extLst>
          </p:cNvPr>
          <p:cNvSpPr txBox="1"/>
          <p:nvPr/>
        </p:nvSpPr>
        <p:spPr>
          <a:xfrm>
            <a:off x="12992792" y="4911584"/>
            <a:ext cx="6699466" cy="1477328"/>
          </a:xfrm>
          <a:prstGeom prst="rect">
            <a:avLst/>
          </a:prstGeom>
          <a:noFill/>
        </p:spPr>
        <p:txBody>
          <a:bodyPr wrap="square" rtlCol="0">
            <a:spAutoFit/>
          </a:bodyPr>
          <a:lstStyle/>
          <a:p>
            <a:r>
              <a:rPr lang="en-US"/>
              <a:t>Nullam sem ex, viverra vel ullamcorper et, laoreet sit amet lorem. Suspendisse eget semper ex. Phasellus nec semper tellus. Curabitur purus eros, volutpat interdum congue a, euismod at metus. Ut blandit dolor non porta elementum. Sed vitae dignissim libero, id rutrum est. Maecenas justo erat, porta sit amet nisi quis, lobortis varius est.</a:t>
            </a:r>
          </a:p>
        </p:txBody>
      </p:sp>
      <p:sp>
        <p:nvSpPr>
          <p:cNvPr id="15" name="Oval 14">
            <a:extLst>
              <a:ext uri="{FF2B5EF4-FFF2-40B4-BE49-F238E27FC236}">
                <a16:creationId xmlns:a16="http://schemas.microsoft.com/office/drawing/2014/main" id="{22F07DC4-6BEB-4F93-B099-8CE2D5206FDC}"/>
              </a:ext>
            </a:extLst>
          </p:cNvPr>
          <p:cNvSpPr/>
          <p:nvPr/>
        </p:nvSpPr>
        <p:spPr>
          <a:xfrm rot="10800000" flipV="1">
            <a:off x="13770805" y="7145038"/>
            <a:ext cx="562046" cy="562046"/>
          </a:xfrm>
          <a:prstGeom prst="ellipse">
            <a:avLst/>
          </a:prstGeom>
          <a:gradFill flip="none" rotWithShape="1">
            <a:gsLst>
              <a:gs pos="0">
                <a:schemeClr val="accent3"/>
              </a:gs>
              <a:gs pos="100000">
                <a:schemeClr val="accent4"/>
              </a:gs>
            </a:gsLst>
            <a:path path="circle">
              <a:fillToRect l="100000" t="100000"/>
            </a:path>
            <a:tileRect r="-100000" b="-100000"/>
          </a:gradFill>
          <a:ln w="50800">
            <a:noFill/>
          </a:ln>
          <a:effectLst>
            <a:outerShdw blurRad="1016000" algn="tl" rotWithShape="0">
              <a:schemeClr val="accent3">
                <a:alpha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chemeClr val="tx1"/>
                </a:solidFill>
                <a:effectLst/>
                <a:uLnTx/>
                <a:uFillTx/>
                <a:latin typeface="Designball-edu-01" pitchFamily="2" charset="0"/>
                <a:ea typeface="Open Sans" panose="020B0606030504020204" pitchFamily="34" charset="0"/>
                <a:cs typeface="Open Sans" panose="020B0606030504020204" pitchFamily="34" charset="0"/>
              </a:rPr>
              <a:t>G</a:t>
            </a:r>
          </a:p>
        </p:txBody>
      </p:sp>
      <p:sp>
        <p:nvSpPr>
          <p:cNvPr id="16" name="Oval 15">
            <a:extLst>
              <a:ext uri="{FF2B5EF4-FFF2-40B4-BE49-F238E27FC236}">
                <a16:creationId xmlns:a16="http://schemas.microsoft.com/office/drawing/2014/main" id="{5B7776F2-23CE-46D9-ABB5-AFEED42065EA}"/>
              </a:ext>
            </a:extLst>
          </p:cNvPr>
          <p:cNvSpPr/>
          <p:nvPr/>
        </p:nvSpPr>
        <p:spPr>
          <a:xfrm rot="10800000" flipV="1">
            <a:off x="13770803" y="9254754"/>
            <a:ext cx="562046" cy="562046"/>
          </a:xfrm>
          <a:prstGeom prst="ellipse">
            <a:avLst/>
          </a:prstGeom>
          <a:gradFill flip="none" rotWithShape="1">
            <a:gsLst>
              <a:gs pos="0">
                <a:schemeClr val="accent3"/>
              </a:gs>
              <a:gs pos="100000">
                <a:schemeClr val="accent4"/>
              </a:gs>
            </a:gsLst>
            <a:path path="circle">
              <a:fillToRect l="100000" t="100000"/>
            </a:path>
            <a:tileRect r="-100000" b="-100000"/>
          </a:gradFill>
          <a:ln w="50800">
            <a:noFill/>
          </a:ln>
          <a:effectLst>
            <a:outerShdw blurRad="1016000" algn="tl" rotWithShape="0">
              <a:schemeClr val="accent3">
                <a:alpha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600" b="0" i="0" u="none" strike="noStrike" kern="1200" cap="none" spc="0" normalizeH="0" baseline="0" noProof="0">
                <a:ln>
                  <a:noFill/>
                </a:ln>
                <a:solidFill>
                  <a:schemeClr val="tx1"/>
                </a:solidFill>
                <a:effectLst/>
                <a:uLnTx/>
                <a:uFillTx/>
                <a:latin typeface="Designball-Electronic-Device-01" pitchFamily="2" charset="0"/>
                <a:ea typeface="Open Sans" panose="020B0606030504020204" pitchFamily="34" charset="0"/>
                <a:cs typeface="Open Sans" panose="020B0606030504020204" pitchFamily="34" charset="0"/>
              </a:rPr>
              <a:t>U</a:t>
            </a:r>
          </a:p>
        </p:txBody>
      </p:sp>
      <p:sp>
        <p:nvSpPr>
          <p:cNvPr id="18" name="Oval 17">
            <a:extLst>
              <a:ext uri="{FF2B5EF4-FFF2-40B4-BE49-F238E27FC236}">
                <a16:creationId xmlns:a16="http://schemas.microsoft.com/office/drawing/2014/main" id="{0365990E-6A8D-44A3-8500-B441C78A84A7}"/>
              </a:ext>
            </a:extLst>
          </p:cNvPr>
          <p:cNvSpPr/>
          <p:nvPr/>
        </p:nvSpPr>
        <p:spPr>
          <a:xfrm rot="10800000" flipV="1">
            <a:off x="13090727" y="8128152"/>
            <a:ext cx="680076" cy="680076"/>
          </a:xfrm>
          <a:prstGeom prst="ellipse">
            <a:avLst/>
          </a:prstGeom>
          <a:gradFill flip="none" rotWithShape="1">
            <a:gsLst>
              <a:gs pos="0">
                <a:schemeClr val="accent3"/>
              </a:gs>
              <a:gs pos="100000">
                <a:schemeClr val="accent4"/>
              </a:gs>
            </a:gsLst>
            <a:path path="circle">
              <a:fillToRect l="100000" t="100000"/>
            </a:path>
            <a:tileRect r="-100000" b="-100000"/>
          </a:gradFill>
          <a:ln w="50800">
            <a:noFill/>
          </a:ln>
          <a:effectLst>
            <a:outerShdw blurRad="1016000" algn="tl" rotWithShape="0">
              <a:schemeClr val="accent3">
                <a:alpha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chemeClr val="tx1"/>
                </a:solidFill>
                <a:effectLst/>
                <a:uLnTx/>
                <a:uFillTx/>
                <a:latin typeface="Designball-Electronic-Device-01" pitchFamily="2" charset="0"/>
                <a:ea typeface="Open Sans" panose="020B0606030504020204" pitchFamily="34" charset="0"/>
                <a:cs typeface="Open Sans" panose="020B0606030504020204" pitchFamily="34" charset="0"/>
              </a:rPr>
              <a:t>L</a:t>
            </a:r>
          </a:p>
        </p:txBody>
      </p:sp>
      <p:sp>
        <p:nvSpPr>
          <p:cNvPr id="19" name="Rectangle 18">
            <a:extLst>
              <a:ext uri="{FF2B5EF4-FFF2-40B4-BE49-F238E27FC236}">
                <a16:creationId xmlns:a16="http://schemas.microsoft.com/office/drawing/2014/main" id="{C65F0945-522C-420F-90B7-E3BF12C4260D}"/>
              </a:ext>
            </a:extLst>
          </p:cNvPr>
          <p:cNvSpPr/>
          <p:nvPr/>
        </p:nvSpPr>
        <p:spPr>
          <a:xfrm>
            <a:off x="14678109" y="7059626"/>
            <a:ext cx="3631896" cy="667555"/>
          </a:xfrm>
          <a:prstGeom prst="rect">
            <a:avLst/>
          </a:prstGeom>
        </p:spPr>
        <p:txBody>
          <a:bodyPr wrap="square" anchor="ctr">
            <a:spAutoFit/>
          </a:bodyPr>
          <a:lstStyle/>
          <a:p>
            <a:pPr marL="0" marR="0" lvl="0" indent="0" defTabSz="457200" rtl="0" eaLnBrk="1" fontAlgn="auto" latinLnBrk="0" hangingPunct="1">
              <a:lnSpc>
                <a:spcPct val="89000"/>
              </a:lnSpc>
              <a:spcBef>
                <a:spcPts val="0"/>
              </a:spcBef>
              <a:spcAft>
                <a:spcPts val="0"/>
              </a:spcAft>
              <a:buClrTx/>
              <a:buSzTx/>
              <a:buFontTx/>
              <a:buNone/>
              <a:tabLst/>
              <a:defRPr/>
            </a:pPr>
            <a:r>
              <a:rPr kumimoji="0" lang="en-US" sz="2400" b="1" i="0" u="none" strike="noStrike" kern="1200" cap="none" spc="0" normalizeH="0" baseline="0" noProof="0">
                <a:ln>
                  <a:noFill/>
                </a:ln>
                <a:solidFill>
                  <a:schemeClr val="tx1">
                    <a:alpha val="72000"/>
                  </a:schemeClr>
                </a:solidFill>
                <a:effectLst/>
                <a:uLnTx/>
                <a:uFillTx/>
                <a:latin typeface="Calibri"/>
                <a:ea typeface="+mn-ea"/>
                <a:cs typeface="+mn-cs"/>
              </a:rPr>
              <a:t>Option one</a:t>
            </a:r>
          </a:p>
          <a:p>
            <a:pPr marL="0" marR="0" lvl="0" indent="0"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alpha val="72000"/>
                  </a:schemeClr>
                </a:solidFill>
                <a:effectLst/>
                <a:uLnTx/>
                <a:uFillTx/>
                <a:latin typeface="Calibri"/>
                <a:ea typeface="+mn-ea"/>
                <a:cs typeface="+mn-cs"/>
              </a:rPr>
              <a:t>Donec ornare rutrum neque.</a:t>
            </a:r>
          </a:p>
        </p:txBody>
      </p:sp>
      <p:sp>
        <p:nvSpPr>
          <p:cNvPr id="21" name="Rectangle 20">
            <a:extLst>
              <a:ext uri="{FF2B5EF4-FFF2-40B4-BE49-F238E27FC236}">
                <a16:creationId xmlns:a16="http://schemas.microsoft.com/office/drawing/2014/main" id="{CF320557-3A02-412A-A2BD-DB234048588E}"/>
              </a:ext>
            </a:extLst>
          </p:cNvPr>
          <p:cNvSpPr/>
          <p:nvPr/>
        </p:nvSpPr>
        <p:spPr>
          <a:xfrm>
            <a:off x="14107812" y="8064440"/>
            <a:ext cx="3631896" cy="914096"/>
          </a:xfrm>
          <a:prstGeom prst="rect">
            <a:avLst/>
          </a:prstGeom>
        </p:spPr>
        <p:txBody>
          <a:bodyPr wrap="square" anchor="ctr">
            <a:spAutoFit/>
          </a:bodyPr>
          <a:lstStyle/>
          <a:p>
            <a:pPr marL="0" marR="0" lvl="0" indent="0" defTabSz="457200" rtl="0" eaLnBrk="1" fontAlgn="auto" latinLnBrk="0" hangingPunct="1">
              <a:lnSpc>
                <a:spcPct val="89000"/>
              </a:lnSpc>
              <a:spcBef>
                <a:spcPts val="0"/>
              </a:spcBef>
              <a:spcAft>
                <a:spcPts val="0"/>
              </a:spcAft>
              <a:buClrTx/>
              <a:buSzTx/>
              <a:buFontTx/>
              <a:buNone/>
              <a:tabLst/>
              <a:defRPr/>
            </a:pPr>
            <a:r>
              <a:rPr kumimoji="0" lang="en-US" sz="4000" b="1" i="0" u="none" strike="noStrike" kern="1200" cap="none" spc="0" normalizeH="0" baseline="0" noProof="0">
                <a:ln>
                  <a:noFill/>
                </a:ln>
                <a:solidFill>
                  <a:schemeClr val="tx1">
                    <a:alpha val="72000"/>
                  </a:schemeClr>
                </a:solidFill>
                <a:effectLst/>
                <a:uLnTx/>
                <a:uFillTx/>
                <a:latin typeface="Calibri"/>
                <a:ea typeface="+mn-ea"/>
                <a:cs typeface="+mn-cs"/>
              </a:rPr>
              <a:t>Machine</a:t>
            </a:r>
            <a:endParaRPr kumimoji="0" lang="en-US" sz="2400" b="1" i="0" u="none" strike="noStrike" kern="1200" cap="none" spc="0" normalizeH="0" baseline="0" noProof="0">
              <a:ln>
                <a:noFill/>
              </a:ln>
              <a:solidFill>
                <a:schemeClr val="tx1">
                  <a:alpha val="72000"/>
                </a:schemeClr>
              </a:solidFill>
              <a:effectLst/>
              <a:uLnTx/>
              <a:uFillTx/>
              <a:latin typeface="Calibri"/>
              <a:ea typeface="+mn-ea"/>
              <a:cs typeface="+mn-cs"/>
            </a:endParaRPr>
          </a:p>
          <a:p>
            <a:pPr marL="0" marR="0" lvl="0" indent="0" defTabSz="457200" rtl="0" eaLnBrk="1" fontAlgn="auto" latinLnBrk="0" hangingPunct="1">
              <a:lnSpc>
                <a:spcPct val="89000"/>
              </a:lnSpc>
              <a:spcBef>
                <a:spcPts val="0"/>
              </a:spcBef>
              <a:spcAft>
                <a:spcPts val="0"/>
              </a:spcAft>
              <a:buClrTx/>
              <a:buSzTx/>
              <a:buFontTx/>
              <a:buNone/>
              <a:tabLst/>
              <a:defRPr/>
            </a:pPr>
            <a:r>
              <a:rPr kumimoji="0" lang="en-US" sz="2000" b="0" i="0" u="none" strike="noStrike" kern="1200" cap="none" spc="0" normalizeH="0" baseline="0" noProof="0">
                <a:ln>
                  <a:noFill/>
                </a:ln>
                <a:solidFill>
                  <a:schemeClr val="tx1">
                    <a:alpha val="72000"/>
                  </a:schemeClr>
                </a:solidFill>
                <a:effectLst/>
                <a:uLnTx/>
                <a:uFillTx/>
                <a:latin typeface="Calibri"/>
                <a:ea typeface="+mn-ea"/>
                <a:cs typeface="+mn-cs"/>
              </a:rPr>
              <a:t>Donec ornare rutrum neque sit</a:t>
            </a:r>
          </a:p>
        </p:txBody>
      </p:sp>
      <p:sp>
        <p:nvSpPr>
          <p:cNvPr id="23" name="Rectangle 22">
            <a:extLst>
              <a:ext uri="{FF2B5EF4-FFF2-40B4-BE49-F238E27FC236}">
                <a16:creationId xmlns:a16="http://schemas.microsoft.com/office/drawing/2014/main" id="{46A7C77E-81B5-4EDD-A8BA-4E1C4D2005B7}"/>
              </a:ext>
            </a:extLst>
          </p:cNvPr>
          <p:cNvSpPr/>
          <p:nvPr/>
        </p:nvSpPr>
        <p:spPr>
          <a:xfrm>
            <a:off x="14678109" y="9185169"/>
            <a:ext cx="3631896" cy="667555"/>
          </a:xfrm>
          <a:prstGeom prst="rect">
            <a:avLst/>
          </a:prstGeom>
        </p:spPr>
        <p:txBody>
          <a:bodyPr wrap="square" anchor="ctr">
            <a:spAutoFit/>
          </a:bodyPr>
          <a:lstStyle/>
          <a:p>
            <a:pPr marL="0" marR="0" lvl="0" indent="0" defTabSz="457200" rtl="0" eaLnBrk="1" fontAlgn="auto" latinLnBrk="0" hangingPunct="1">
              <a:lnSpc>
                <a:spcPct val="89000"/>
              </a:lnSpc>
              <a:spcBef>
                <a:spcPts val="0"/>
              </a:spcBef>
              <a:spcAft>
                <a:spcPts val="0"/>
              </a:spcAft>
              <a:buClrTx/>
              <a:buSzTx/>
              <a:buFontTx/>
              <a:buNone/>
              <a:tabLst/>
              <a:defRPr/>
            </a:pPr>
            <a:r>
              <a:rPr kumimoji="0" lang="en-US" sz="2400" b="1" i="0" u="none" strike="noStrike" kern="1200" cap="none" spc="0" normalizeH="0" baseline="0" noProof="0">
                <a:ln>
                  <a:noFill/>
                </a:ln>
                <a:solidFill>
                  <a:schemeClr val="tx1">
                    <a:alpha val="72000"/>
                  </a:schemeClr>
                </a:solidFill>
                <a:effectLst/>
                <a:uLnTx/>
                <a:uFillTx/>
                <a:latin typeface="Calibri"/>
                <a:ea typeface="+mn-ea"/>
                <a:cs typeface="+mn-cs"/>
              </a:rPr>
              <a:t>Option one</a:t>
            </a:r>
          </a:p>
          <a:p>
            <a:pPr marL="0" marR="0" lvl="0" indent="0"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alpha val="72000"/>
                  </a:schemeClr>
                </a:solidFill>
                <a:effectLst/>
                <a:uLnTx/>
                <a:uFillTx/>
                <a:latin typeface="Calibri"/>
                <a:ea typeface="+mn-ea"/>
                <a:cs typeface="+mn-cs"/>
              </a:rPr>
              <a:t>Donec ornare rutrum neque.</a:t>
            </a:r>
          </a:p>
        </p:txBody>
      </p:sp>
      <p:sp>
        <p:nvSpPr>
          <p:cNvPr id="24" name="TextBox 23">
            <a:extLst>
              <a:ext uri="{FF2B5EF4-FFF2-40B4-BE49-F238E27FC236}">
                <a16:creationId xmlns:a16="http://schemas.microsoft.com/office/drawing/2014/main" id="{0E2C4FBF-54BC-4E06-97D9-DB5210211697}"/>
              </a:ext>
            </a:extLst>
          </p:cNvPr>
          <p:cNvSpPr txBox="1"/>
          <p:nvPr/>
        </p:nvSpPr>
        <p:spPr>
          <a:xfrm>
            <a:off x="13090726" y="10504425"/>
            <a:ext cx="1350988" cy="432792"/>
          </a:xfrm>
          <a:prstGeom prst="roundRect">
            <a:avLst>
              <a:gd name="adj" fmla="val 50000"/>
            </a:avLst>
          </a:prstGeom>
          <a:solidFill>
            <a:srgbClr val="E0E4F4"/>
          </a:solidFill>
        </p:spPr>
        <p:txBody>
          <a:bodyPr wrap="square" rtlCol="0" anchor="ctr">
            <a:spAutoFit/>
          </a:bodyPr>
          <a:lstStyle/>
          <a:p>
            <a:pPr algn="ctr"/>
            <a:r>
              <a:rPr lang="en-US" sz="1400">
                <a:solidFill>
                  <a:schemeClr val="tx1">
                    <a:lumMod val="50000"/>
                    <a:lumOff val="50000"/>
                  </a:schemeClr>
                </a:solidFill>
              </a:rPr>
              <a:t>Learn More</a:t>
            </a:r>
          </a:p>
        </p:txBody>
      </p:sp>
      <p:sp>
        <p:nvSpPr>
          <p:cNvPr id="17" name="Rectangle: Rounded Corners 16">
            <a:extLst>
              <a:ext uri="{FF2B5EF4-FFF2-40B4-BE49-F238E27FC236}">
                <a16:creationId xmlns:a16="http://schemas.microsoft.com/office/drawing/2014/main" id="{D5C37E72-7A5D-46C9-8DD1-528E22F6C6C3}"/>
              </a:ext>
            </a:extLst>
          </p:cNvPr>
          <p:cNvSpPr/>
          <p:nvPr/>
        </p:nvSpPr>
        <p:spPr>
          <a:xfrm>
            <a:off x="6224496" y="14150568"/>
            <a:ext cx="3210250" cy="1168539"/>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2">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Tree>
    <p:extLst>
      <p:ext uri="{BB962C8B-B14F-4D97-AF65-F5344CB8AC3E}">
        <p14:creationId xmlns:p14="http://schemas.microsoft.com/office/powerpoint/2010/main" val="10148880"/>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additive="base">
                                        <p:cTn id="7" dur="1800" fill="hold"/>
                                        <p:tgtEl>
                                          <p:spTgt spid="13"/>
                                        </p:tgtEl>
                                        <p:attrNameLst>
                                          <p:attrName>ppt_x</p:attrName>
                                        </p:attrNameLst>
                                      </p:cBhvr>
                                      <p:tavLst>
                                        <p:tav tm="0">
                                          <p:val>
                                            <p:strVal val="1+#ppt_w/2"/>
                                          </p:val>
                                        </p:tav>
                                        <p:tav tm="100000">
                                          <p:val>
                                            <p:strVal val="#ppt_x"/>
                                          </p:val>
                                        </p:tav>
                                      </p:tavLst>
                                    </p:anim>
                                    <p:anim calcmode="lin" valueType="num">
                                      <p:cBhvr additive="base">
                                        <p:cTn id="8" dur="1800" fill="hold"/>
                                        <p:tgtEl>
                                          <p:spTgt spid="13"/>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1800" fill="hold"/>
                                        <p:tgtEl>
                                          <p:spTgt spid="16"/>
                                        </p:tgtEl>
                                        <p:attrNameLst>
                                          <p:attrName>ppt_x</p:attrName>
                                        </p:attrNameLst>
                                      </p:cBhvr>
                                      <p:tavLst>
                                        <p:tav tm="0">
                                          <p:val>
                                            <p:strVal val="1+#ppt_w/2"/>
                                          </p:val>
                                        </p:tav>
                                        <p:tav tm="100000">
                                          <p:val>
                                            <p:strVal val="#ppt_x"/>
                                          </p:val>
                                        </p:tav>
                                      </p:tavLst>
                                    </p:anim>
                                    <p:anim calcmode="lin" valueType="num">
                                      <p:cBhvr additive="base">
                                        <p:cTn id="12" dur="1800" fill="hold"/>
                                        <p:tgtEl>
                                          <p:spTgt spid="16"/>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0"/>
                                  </p:stCondLst>
                                  <p:childTnLst>
                                    <p:set>
                                      <p:cBhvr>
                                        <p:cTn id="14" dur="1" fill="hold">
                                          <p:stCondLst>
                                            <p:cond delay="0"/>
                                          </p:stCondLst>
                                        </p:cTn>
                                        <p:tgtEl>
                                          <p:spTgt spid="18"/>
                                        </p:tgtEl>
                                        <p:attrNameLst>
                                          <p:attrName>style.visibility</p:attrName>
                                        </p:attrNameLst>
                                      </p:cBhvr>
                                      <p:to>
                                        <p:strVal val="visible"/>
                                      </p:to>
                                    </p:set>
                                    <p:anim calcmode="lin" valueType="num">
                                      <p:cBhvr additive="base">
                                        <p:cTn id="15" dur="1800" fill="hold"/>
                                        <p:tgtEl>
                                          <p:spTgt spid="18"/>
                                        </p:tgtEl>
                                        <p:attrNameLst>
                                          <p:attrName>ppt_x</p:attrName>
                                        </p:attrNameLst>
                                      </p:cBhvr>
                                      <p:tavLst>
                                        <p:tav tm="0">
                                          <p:val>
                                            <p:strVal val="1+#ppt_w/2"/>
                                          </p:val>
                                        </p:tav>
                                        <p:tav tm="100000">
                                          <p:val>
                                            <p:strVal val="#ppt_x"/>
                                          </p:val>
                                        </p:tav>
                                      </p:tavLst>
                                    </p:anim>
                                    <p:anim calcmode="lin" valueType="num">
                                      <p:cBhvr additive="base">
                                        <p:cTn id="16" dur="1800" fill="hold"/>
                                        <p:tgtEl>
                                          <p:spTgt spid="18"/>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1800" fill="hold"/>
                                        <p:tgtEl>
                                          <p:spTgt spid="15"/>
                                        </p:tgtEl>
                                        <p:attrNameLst>
                                          <p:attrName>ppt_x</p:attrName>
                                        </p:attrNameLst>
                                      </p:cBhvr>
                                      <p:tavLst>
                                        <p:tav tm="0">
                                          <p:val>
                                            <p:strVal val="1+#ppt_w/2"/>
                                          </p:val>
                                        </p:tav>
                                        <p:tav tm="100000">
                                          <p:val>
                                            <p:strVal val="#ppt_x"/>
                                          </p:val>
                                        </p:tav>
                                      </p:tavLst>
                                    </p:anim>
                                    <p:anim calcmode="lin" valueType="num">
                                      <p:cBhvr additive="base">
                                        <p:cTn id="20" dur="1800" fill="hold"/>
                                        <p:tgtEl>
                                          <p:spTgt spid="15"/>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0"/>
                                  </p:stCondLst>
                                  <p:childTnLst>
                                    <p:set>
                                      <p:cBhvr>
                                        <p:cTn id="22" dur="1" fill="hold">
                                          <p:stCondLst>
                                            <p:cond delay="0"/>
                                          </p:stCondLst>
                                        </p:cTn>
                                        <p:tgtEl>
                                          <p:spTgt spid="21"/>
                                        </p:tgtEl>
                                        <p:attrNameLst>
                                          <p:attrName>style.visibility</p:attrName>
                                        </p:attrNameLst>
                                      </p:cBhvr>
                                      <p:to>
                                        <p:strVal val="visible"/>
                                      </p:to>
                                    </p:set>
                                    <p:anim calcmode="lin" valueType="num">
                                      <p:cBhvr additive="base">
                                        <p:cTn id="23" dur="1800" fill="hold"/>
                                        <p:tgtEl>
                                          <p:spTgt spid="21"/>
                                        </p:tgtEl>
                                        <p:attrNameLst>
                                          <p:attrName>ppt_x</p:attrName>
                                        </p:attrNameLst>
                                      </p:cBhvr>
                                      <p:tavLst>
                                        <p:tav tm="0">
                                          <p:val>
                                            <p:strVal val="1+#ppt_w/2"/>
                                          </p:val>
                                        </p:tav>
                                        <p:tav tm="100000">
                                          <p:val>
                                            <p:strVal val="#ppt_x"/>
                                          </p:val>
                                        </p:tav>
                                      </p:tavLst>
                                    </p:anim>
                                    <p:anim calcmode="lin" valueType="num">
                                      <p:cBhvr additive="base">
                                        <p:cTn id="24" dur="1800" fill="hold"/>
                                        <p:tgtEl>
                                          <p:spTgt spid="21"/>
                                        </p:tgtEl>
                                        <p:attrNameLst>
                                          <p:attrName>ppt_y</p:attrName>
                                        </p:attrNameLst>
                                      </p:cBhvr>
                                      <p:tavLst>
                                        <p:tav tm="0">
                                          <p:val>
                                            <p:strVal val="#ppt_y"/>
                                          </p:val>
                                        </p:tav>
                                        <p:tav tm="100000">
                                          <p:val>
                                            <p:strVal val="#ppt_y"/>
                                          </p:val>
                                        </p:tav>
                                      </p:tavLst>
                                    </p:anim>
                                  </p:childTnLst>
                                </p:cTn>
                              </p:par>
                              <p:par>
                                <p:cTn id="25" presetID="2" presetClass="entr" presetSubtype="2" decel="100000" fill="hold" grpId="0" nodeType="withEffect">
                                  <p:stCondLst>
                                    <p:cond delay="0"/>
                                  </p:stCondLst>
                                  <p:childTnLst>
                                    <p:set>
                                      <p:cBhvr>
                                        <p:cTn id="26" dur="1" fill="hold">
                                          <p:stCondLst>
                                            <p:cond delay="0"/>
                                          </p:stCondLst>
                                        </p:cTn>
                                        <p:tgtEl>
                                          <p:spTgt spid="19"/>
                                        </p:tgtEl>
                                        <p:attrNameLst>
                                          <p:attrName>style.visibility</p:attrName>
                                        </p:attrNameLst>
                                      </p:cBhvr>
                                      <p:to>
                                        <p:strVal val="visible"/>
                                      </p:to>
                                    </p:set>
                                    <p:anim calcmode="lin" valueType="num">
                                      <p:cBhvr additive="base">
                                        <p:cTn id="27" dur="1800" fill="hold"/>
                                        <p:tgtEl>
                                          <p:spTgt spid="19"/>
                                        </p:tgtEl>
                                        <p:attrNameLst>
                                          <p:attrName>ppt_x</p:attrName>
                                        </p:attrNameLst>
                                      </p:cBhvr>
                                      <p:tavLst>
                                        <p:tav tm="0">
                                          <p:val>
                                            <p:strVal val="1+#ppt_w/2"/>
                                          </p:val>
                                        </p:tav>
                                        <p:tav tm="100000">
                                          <p:val>
                                            <p:strVal val="#ppt_x"/>
                                          </p:val>
                                        </p:tav>
                                      </p:tavLst>
                                    </p:anim>
                                    <p:anim calcmode="lin" valueType="num">
                                      <p:cBhvr additive="base">
                                        <p:cTn id="28" dur="1800" fill="hold"/>
                                        <p:tgtEl>
                                          <p:spTgt spid="19"/>
                                        </p:tgtEl>
                                        <p:attrNameLst>
                                          <p:attrName>ppt_y</p:attrName>
                                        </p:attrNameLst>
                                      </p:cBhvr>
                                      <p:tavLst>
                                        <p:tav tm="0">
                                          <p:val>
                                            <p:strVal val="#ppt_y"/>
                                          </p:val>
                                        </p:tav>
                                        <p:tav tm="100000">
                                          <p:val>
                                            <p:strVal val="#ppt_y"/>
                                          </p:val>
                                        </p:tav>
                                      </p:tavLst>
                                    </p:anim>
                                  </p:childTnLst>
                                </p:cTn>
                              </p:par>
                              <p:par>
                                <p:cTn id="29" presetID="2" presetClass="entr" presetSubtype="2" decel="100000" fill="hold" grpId="0" nodeType="withEffect">
                                  <p:stCondLst>
                                    <p:cond delay="0"/>
                                  </p:stCondLst>
                                  <p:childTnLst>
                                    <p:set>
                                      <p:cBhvr>
                                        <p:cTn id="30" dur="1" fill="hold">
                                          <p:stCondLst>
                                            <p:cond delay="0"/>
                                          </p:stCondLst>
                                        </p:cTn>
                                        <p:tgtEl>
                                          <p:spTgt spid="23"/>
                                        </p:tgtEl>
                                        <p:attrNameLst>
                                          <p:attrName>style.visibility</p:attrName>
                                        </p:attrNameLst>
                                      </p:cBhvr>
                                      <p:to>
                                        <p:strVal val="visible"/>
                                      </p:to>
                                    </p:set>
                                    <p:anim calcmode="lin" valueType="num">
                                      <p:cBhvr additive="base">
                                        <p:cTn id="31" dur="1800" fill="hold"/>
                                        <p:tgtEl>
                                          <p:spTgt spid="23"/>
                                        </p:tgtEl>
                                        <p:attrNameLst>
                                          <p:attrName>ppt_x</p:attrName>
                                        </p:attrNameLst>
                                      </p:cBhvr>
                                      <p:tavLst>
                                        <p:tav tm="0">
                                          <p:val>
                                            <p:strVal val="1+#ppt_w/2"/>
                                          </p:val>
                                        </p:tav>
                                        <p:tav tm="100000">
                                          <p:val>
                                            <p:strVal val="#ppt_x"/>
                                          </p:val>
                                        </p:tav>
                                      </p:tavLst>
                                    </p:anim>
                                    <p:anim calcmode="lin" valueType="num">
                                      <p:cBhvr additive="base">
                                        <p:cTn id="32" dur="1800" fill="hold"/>
                                        <p:tgtEl>
                                          <p:spTgt spid="23"/>
                                        </p:tgtEl>
                                        <p:attrNameLst>
                                          <p:attrName>ppt_y</p:attrName>
                                        </p:attrNameLst>
                                      </p:cBhvr>
                                      <p:tavLst>
                                        <p:tav tm="0">
                                          <p:val>
                                            <p:strVal val="#ppt_y"/>
                                          </p:val>
                                        </p:tav>
                                        <p:tav tm="100000">
                                          <p:val>
                                            <p:strVal val="#ppt_y"/>
                                          </p:val>
                                        </p:tav>
                                      </p:tavLst>
                                    </p:anim>
                                  </p:childTnLst>
                                </p:cTn>
                              </p:par>
                              <p:par>
                                <p:cTn id="33" presetID="2" presetClass="entr" presetSubtype="2" decel="100000" fill="hold" grpId="0" nodeType="withEffect">
                                  <p:stCondLst>
                                    <p:cond delay="0"/>
                                  </p:stCondLst>
                                  <p:childTnLst>
                                    <p:set>
                                      <p:cBhvr>
                                        <p:cTn id="34" dur="1" fill="hold">
                                          <p:stCondLst>
                                            <p:cond delay="0"/>
                                          </p:stCondLst>
                                        </p:cTn>
                                        <p:tgtEl>
                                          <p:spTgt spid="24"/>
                                        </p:tgtEl>
                                        <p:attrNameLst>
                                          <p:attrName>style.visibility</p:attrName>
                                        </p:attrNameLst>
                                      </p:cBhvr>
                                      <p:to>
                                        <p:strVal val="visible"/>
                                      </p:to>
                                    </p:set>
                                    <p:anim calcmode="lin" valueType="num">
                                      <p:cBhvr additive="base">
                                        <p:cTn id="35" dur="1800" fill="hold"/>
                                        <p:tgtEl>
                                          <p:spTgt spid="24"/>
                                        </p:tgtEl>
                                        <p:attrNameLst>
                                          <p:attrName>ppt_x</p:attrName>
                                        </p:attrNameLst>
                                      </p:cBhvr>
                                      <p:tavLst>
                                        <p:tav tm="0">
                                          <p:val>
                                            <p:strVal val="1+#ppt_w/2"/>
                                          </p:val>
                                        </p:tav>
                                        <p:tav tm="100000">
                                          <p:val>
                                            <p:strVal val="#ppt_x"/>
                                          </p:val>
                                        </p:tav>
                                      </p:tavLst>
                                    </p:anim>
                                    <p:anim calcmode="lin" valueType="num">
                                      <p:cBhvr additive="base">
                                        <p:cTn id="36" dur="1800" fill="hold"/>
                                        <p:tgtEl>
                                          <p:spTgt spid="24"/>
                                        </p:tgtEl>
                                        <p:attrNameLst>
                                          <p:attrName>ppt_y</p:attrName>
                                        </p:attrNameLst>
                                      </p:cBhvr>
                                      <p:tavLst>
                                        <p:tav tm="0">
                                          <p:val>
                                            <p:strVal val="#ppt_y"/>
                                          </p:val>
                                        </p:tav>
                                        <p:tav tm="100000">
                                          <p:val>
                                            <p:strVal val="#ppt_y"/>
                                          </p:val>
                                        </p:tav>
                                      </p:tavLst>
                                    </p:anim>
                                  </p:childTnLst>
                                </p:cTn>
                              </p:par>
                              <p:par>
                                <p:cTn id="37" presetID="2" presetClass="entr" presetSubtype="2" decel="100000" fill="hold" grpId="0" nodeType="withEffect">
                                  <p:stCondLst>
                                    <p:cond delay="0"/>
                                  </p:stCondLst>
                                  <p:childTnLst>
                                    <p:set>
                                      <p:cBhvr>
                                        <p:cTn id="38" dur="1" fill="hold">
                                          <p:stCondLst>
                                            <p:cond delay="0"/>
                                          </p:stCondLst>
                                        </p:cTn>
                                        <p:tgtEl>
                                          <p:spTgt spid="3"/>
                                        </p:tgtEl>
                                        <p:attrNameLst>
                                          <p:attrName>style.visibility</p:attrName>
                                        </p:attrNameLst>
                                      </p:cBhvr>
                                      <p:to>
                                        <p:strVal val="visible"/>
                                      </p:to>
                                    </p:set>
                                    <p:anim calcmode="lin" valueType="num">
                                      <p:cBhvr additive="base">
                                        <p:cTn id="39" dur="1800" fill="hold"/>
                                        <p:tgtEl>
                                          <p:spTgt spid="3"/>
                                        </p:tgtEl>
                                        <p:attrNameLst>
                                          <p:attrName>ppt_x</p:attrName>
                                        </p:attrNameLst>
                                      </p:cBhvr>
                                      <p:tavLst>
                                        <p:tav tm="0">
                                          <p:val>
                                            <p:strVal val="1+#ppt_w/2"/>
                                          </p:val>
                                        </p:tav>
                                        <p:tav tm="100000">
                                          <p:val>
                                            <p:strVal val="#ppt_x"/>
                                          </p:val>
                                        </p:tav>
                                      </p:tavLst>
                                    </p:anim>
                                    <p:anim calcmode="lin" valueType="num">
                                      <p:cBhvr additive="base">
                                        <p:cTn id="40" dur="1800" fill="hold"/>
                                        <p:tgtEl>
                                          <p:spTgt spid="3"/>
                                        </p:tgtEl>
                                        <p:attrNameLst>
                                          <p:attrName>ppt_y</p:attrName>
                                        </p:attrNameLst>
                                      </p:cBhvr>
                                      <p:tavLst>
                                        <p:tav tm="0">
                                          <p:val>
                                            <p:strVal val="#ppt_y"/>
                                          </p:val>
                                        </p:tav>
                                        <p:tav tm="100000">
                                          <p:val>
                                            <p:strVal val="#ppt_y"/>
                                          </p:val>
                                        </p:tav>
                                      </p:tavLst>
                                    </p:anim>
                                  </p:childTnLst>
                                </p:cTn>
                              </p:par>
                              <p:par>
                                <p:cTn id="41" presetID="2" presetClass="entr" presetSubtype="2" decel="100000" fill="hold" grpId="0" nodeType="withEffect">
                                  <p:stCondLst>
                                    <p:cond delay="0"/>
                                  </p:stCondLst>
                                  <p:childTnLst>
                                    <p:set>
                                      <p:cBhvr>
                                        <p:cTn id="42" dur="1" fill="hold">
                                          <p:stCondLst>
                                            <p:cond delay="0"/>
                                          </p:stCondLst>
                                        </p:cTn>
                                        <p:tgtEl>
                                          <p:spTgt spid="14"/>
                                        </p:tgtEl>
                                        <p:attrNameLst>
                                          <p:attrName>style.visibility</p:attrName>
                                        </p:attrNameLst>
                                      </p:cBhvr>
                                      <p:to>
                                        <p:strVal val="visible"/>
                                      </p:to>
                                    </p:set>
                                    <p:anim calcmode="lin" valueType="num">
                                      <p:cBhvr additive="base">
                                        <p:cTn id="43" dur="1800" fill="hold"/>
                                        <p:tgtEl>
                                          <p:spTgt spid="14"/>
                                        </p:tgtEl>
                                        <p:attrNameLst>
                                          <p:attrName>ppt_x</p:attrName>
                                        </p:attrNameLst>
                                      </p:cBhvr>
                                      <p:tavLst>
                                        <p:tav tm="0">
                                          <p:val>
                                            <p:strVal val="1+#ppt_w/2"/>
                                          </p:val>
                                        </p:tav>
                                        <p:tav tm="100000">
                                          <p:val>
                                            <p:strVal val="#ppt_x"/>
                                          </p:val>
                                        </p:tav>
                                      </p:tavLst>
                                    </p:anim>
                                    <p:anim calcmode="lin" valueType="num">
                                      <p:cBhvr additive="base">
                                        <p:cTn id="44" dur="1800" fill="hold"/>
                                        <p:tgtEl>
                                          <p:spTgt spid="1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3" grpId="0"/>
      <p:bldP spid="14" grpId="0"/>
      <p:bldP spid="15" grpId="0" animBg="1"/>
      <p:bldP spid="16" grpId="0" animBg="1"/>
      <p:bldP spid="18" grpId="0" animBg="1"/>
      <p:bldP spid="19" grpId="0"/>
      <p:bldP spid="21" grpId="0"/>
      <p:bldP spid="23" grpId="0"/>
      <p:bldP spid="24" grpId="0" animBg="1"/>
    </p:bldLst>
  </p:timing>
</p:sld>
</file>

<file path=ppt/slides/slide25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8270DE6E-E685-4938-9100-8EA272C04F7F}"/>
              </a:ext>
            </a:extLst>
          </p:cNvPr>
          <p:cNvSpPr>
            <a:spLocks noGrp="1"/>
          </p:cNvSpPr>
          <p:nvPr>
            <p:ph type="pic" sz="quarter" idx="13"/>
          </p:nvPr>
        </p:nvSpPr>
        <p:spPr/>
      </p:sp>
      <p:sp>
        <p:nvSpPr>
          <p:cNvPr id="3" name="Rectangle: Top Corners Rounded 2">
            <a:extLst>
              <a:ext uri="{FF2B5EF4-FFF2-40B4-BE49-F238E27FC236}">
                <a16:creationId xmlns:a16="http://schemas.microsoft.com/office/drawing/2014/main" id="{E1C05CC3-5582-4FFE-8275-64A6319D2438}"/>
              </a:ext>
            </a:extLst>
          </p:cNvPr>
          <p:cNvSpPr/>
          <p:nvPr/>
        </p:nvSpPr>
        <p:spPr>
          <a:xfrm rot="16200000">
            <a:off x="3062778" y="2494033"/>
            <a:ext cx="9533687" cy="8727931"/>
          </a:xfrm>
          <a:prstGeom prst="round2SameRect">
            <a:avLst>
              <a:gd name="adj1" fmla="val 2879"/>
              <a:gd name="adj2" fmla="val 0"/>
            </a:avLst>
          </a:prstGeom>
          <a:solidFill>
            <a:schemeClr val="accent2">
              <a:alpha val="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4">
            <a:extLst>
              <a:ext uri="{FF2B5EF4-FFF2-40B4-BE49-F238E27FC236}">
                <a16:creationId xmlns:a16="http://schemas.microsoft.com/office/drawing/2014/main" id="{24E8674B-29B9-4B58-924C-5D2B6CD8B969}"/>
              </a:ext>
            </a:extLst>
          </p:cNvPr>
          <p:cNvSpPr txBox="1"/>
          <p:nvPr/>
        </p:nvSpPr>
        <p:spPr>
          <a:xfrm>
            <a:off x="4670616" y="2810390"/>
            <a:ext cx="5715776" cy="5170646"/>
          </a:xfrm>
          <a:prstGeom prst="rect">
            <a:avLst/>
          </a:prstGeom>
          <a:noFill/>
          <a:effectLst/>
        </p:spPr>
        <p:txBody>
          <a:bodyPr wrap="square" rtlCol="0">
            <a:spAutoFit/>
          </a:bodyPr>
          <a:lstStyle>
            <a:defPPr>
              <a:defRPr lang="en-US"/>
            </a:defPPr>
            <a:lvl1pPr algn="ctr">
              <a:defRPr sz="8000" b="1">
                <a:gradFill flip="none" rotWithShape="1">
                  <a:gsLst>
                    <a:gs pos="0">
                      <a:schemeClr val="accent1"/>
                    </a:gs>
                    <a:gs pos="95726">
                      <a:schemeClr val="accent4"/>
                    </a:gs>
                    <a:gs pos="71000">
                      <a:schemeClr val="accent3"/>
                    </a:gs>
                    <a:gs pos="21000">
                      <a:schemeClr val="accent2"/>
                    </a:gs>
                  </a:gsLst>
                  <a:path path="circle">
                    <a:fillToRect l="100000" t="100000"/>
                  </a:path>
                  <a:tileRect r="-100000" b="-100000"/>
                </a:gradFill>
                <a:effectLst>
                  <a:outerShdw dist="152400" dir="3360000" algn="ctr" rotWithShape="0">
                    <a:schemeClr val="tx1">
                      <a:lumMod val="50000"/>
                      <a:lumOff val="50000"/>
                      <a:alpha val="14000"/>
                    </a:schemeClr>
                  </a:outerShdw>
                </a:effectLst>
                <a:latin typeface="+mj-lt"/>
              </a:defRPr>
            </a:lvl1pPr>
          </a:lstStyle>
          <a:p>
            <a:r>
              <a:rPr lang="en-US" sz="6600"/>
              <a:t>Creating inspiring </a:t>
            </a:r>
          </a:p>
          <a:p>
            <a:r>
              <a:rPr lang="en-US" sz="6600"/>
              <a:t>ideas and building brands</a:t>
            </a:r>
          </a:p>
        </p:txBody>
      </p:sp>
      <p:sp>
        <p:nvSpPr>
          <p:cNvPr id="8" name="TextBox 7">
            <a:extLst>
              <a:ext uri="{FF2B5EF4-FFF2-40B4-BE49-F238E27FC236}">
                <a16:creationId xmlns:a16="http://schemas.microsoft.com/office/drawing/2014/main" id="{A0AB8E24-2E02-456A-8E31-11E646F2195C}"/>
              </a:ext>
            </a:extLst>
          </p:cNvPr>
          <p:cNvSpPr txBox="1"/>
          <p:nvPr/>
        </p:nvSpPr>
        <p:spPr>
          <a:xfrm>
            <a:off x="5105636" y="8417205"/>
            <a:ext cx="2165979" cy="2215991"/>
          </a:xfrm>
          <a:prstGeom prst="rect">
            <a:avLst/>
          </a:prstGeom>
          <a:noFill/>
        </p:spPr>
        <p:txBody>
          <a:bodyPr wrap="none" rtlCol="0" anchor="ctr">
            <a:spAutoFit/>
          </a:bodyPr>
          <a:lstStyle/>
          <a:p>
            <a:pPr algn="ctr"/>
            <a:r>
              <a:rPr lang="en-US" sz="13800" b="1">
                <a:solidFill>
                  <a:schemeClr val="accent2">
                    <a:lumMod val="50000"/>
                    <a:alpha val="7000"/>
                  </a:schemeClr>
                </a:solidFill>
                <a:latin typeface="+mj-lt"/>
              </a:rPr>
              <a:t>01</a:t>
            </a:r>
          </a:p>
        </p:txBody>
      </p:sp>
      <p:sp>
        <p:nvSpPr>
          <p:cNvPr id="9" name="TextBox 8">
            <a:extLst>
              <a:ext uri="{FF2B5EF4-FFF2-40B4-BE49-F238E27FC236}">
                <a16:creationId xmlns:a16="http://schemas.microsoft.com/office/drawing/2014/main" id="{96014A17-3133-485A-8EE4-E42DC33DC816}"/>
              </a:ext>
            </a:extLst>
          </p:cNvPr>
          <p:cNvSpPr txBox="1"/>
          <p:nvPr/>
        </p:nvSpPr>
        <p:spPr>
          <a:xfrm>
            <a:off x="4324526" y="9529708"/>
            <a:ext cx="1994392" cy="830997"/>
          </a:xfrm>
          <a:prstGeom prst="rect">
            <a:avLst/>
          </a:prstGeom>
          <a:noFill/>
        </p:spPr>
        <p:txBody>
          <a:bodyPr wrap="none" rtlCol="0">
            <a:spAutoFit/>
          </a:bodyPr>
          <a:lstStyle/>
          <a:p>
            <a:r>
              <a:rPr lang="en-US" sz="2400">
                <a:solidFill>
                  <a:schemeClr val="tx1">
                    <a:lumMod val="75000"/>
                    <a:lumOff val="25000"/>
                  </a:schemeClr>
                </a:solidFill>
              </a:rPr>
              <a:t>Do something </a:t>
            </a:r>
          </a:p>
          <a:p>
            <a:r>
              <a:rPr lang="en-US" sz="2400">
                <a:solidFill>
                  <a:schemeClr val="tx1">
                    <a:lumMod val="75000"/>
                    <a:lumOff val="25000"/>
                  </a:schemeClr>
                </a:solidFill>
              </a:rPr>
              <a:t>tomorrow</a:t>
            </a:r>
          </a:p>
        </p:txBody>
      </p:sp>
      <p:sp>
        <p:nvSpPr>
          <p:cNvPr id="10" name="TextBox 9">
            <a:extLst>
              <a:ext uri="{FF2B5EF4-FFF2-40B4-BE49-F238E27FC236}">
                <a16:creationId xmlns:a16="http://schemas.microsoft.com/office/drawing/2014/main" id="{7E4FAFC1-1D06-4825-84E4-DC7C6A716F99}"/>
              </a:ext>
            </a:extLst>
          </p:cNvPr>
          <p:cNvSpPr txBox="1"/>
          <p:nvPr/>
        </p:nvSpPr>
        <p:spPr>
          <a:xfrm>
            <a:off x="4324526" y="9131697"/>
            <a:ext cx="995785" cy="338554"/>
          </a:xfrm>
          <a:prstGeom prst="rect">
            <a:avLst/>
          </a:prstGeom>
          <a:noFill/>
        </p:spPr>
        <p:txBody>
          <a:bodyPr wrap="none" rtlCol="0">
            <a:spAutoFit/>
          </a:bodyPr>
          <a:lstStyle/>
          <a:p>
            <a:r>
              <a:rPr lang="en-US" sz="1600">
                <a:solidFill>
                  <a:schemeClr val="tx1">
                    <a:lumMod val="75000"/>
                    <a:lumOff val="25000"/>
                    <a:alpha val="47000"/>
                  </a:schemeClr>
                </a:solidFill>
              </a:rPr>
              <a:t>11:20 AM</a:t>
            </a:r>
          </a:p>
        </p:txBody>
      </p:sp>
      <p:sp>
        <p:nvSpPr>
          <p:cNvPr id="11" name="TextBox 10">
            <a:extLst>
              <a:ext uri="{FF2B5EF4-FFF2-40B4-BE49-F238E27FC236}">
                <a16:creationId xmlns:a16="http://schemas.microsoft.com/office/drawing/2014/main" id="{48E31DC1-881D-4F30-A60C-E6CB36A646BA}"/>
              </a:ext>
            </a:extLst>
          </p:cNvPr>
          <p:cNvSpPr txBox="1"/>
          <p:nvPr/>
        </p:nvSpPr>
        <p:spPr>
          <a:xfrm>
            <a:off x="4332831" y="10360705"/>
            <a:ext cx="2161989" cy="584775"/>
          </a:xfrm>
          <a:prstGeom prst="rect">
            <a:avLst/>
          </a:prstGeom>
          <a:noFill/>
        </p:spPr>
        <p:txBody>
          <a:bodyPr wrap="square" rtlCol="0">
            <a:spAutoFit/>
          </a:bodyPr>
          <a:lstStyle/>
          <a:p>
            <a:r>
              <a:rPr lang="en-US" sz="1600">
                <a:solidFill>
                  <a:schemeClr val="tx1">
                    <a:lumMod val="75000"/>
                    <a:lumOff val="25000"/>
                  </a:schemeClr>
                </a:solidFill>
              </a:rPr>
              <a:t>Nullam egestas at nunc sit amet mattis. </a:t>
            </a:r>
          </a:p>
        </p:txBody>
      </p:sp>
      <p:cxnSp>
        <p:nvCxnSpPr>
          <p:cNvPr id="12" name="Straight Connector 11">
            <a:extLst>
              <a:ext uri="{FF2B5EF4-FFF2-40B4-BE49-F238E27FC236}">
                <a16:creationId xmlns:a16="http://schemas.microsoft.com/office/drawing/2014/main" id="{3AE1DFDB-353D-47C5-BE35-38BA43DA3618}"/>
              </a:ext>
            </a:extLst>
          </p:cNvPr>
          <p:cNvCxnSpPr>
            <a:cxnSpLocks/>
          </p:cNvCxnSpPr>
          <p:nvPr/>
        </p:nvCxnSpPr>
        <p:spPr>
          <a:xfrm rot="5400000">
            <a:off x="6102371" y="9726238"/>
            <a:ext cx="2659015" cy="0"/>
          </a:xfrm>
          <a:prstGeom prst="line">
            <a:avLst/>
          </a:prstGeom>
          <a:ln w="22225">
            <a:solidFill>
              <a:schemeClr val="accent2">
                <a:lumMod val="40000"/>
                <a:lumOff val="60000"/>
              </a:schemeClr>
            </a:solidFill>
          </a:ln>
          <a:effectLst>
            <a:outerShdw blurRad="50800" dist="38100" algn="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193F7345-1D93-4FE7-AAE0-742B55CB2963}"/>
              </a:ext>
            </a:extLst>
          </p:cNvPr>
          <p:cNvSpPr txBox="1"/>
          <p:nvPr/>
        </p:nvSpPr>
        <p:spPr>
          <a:xfrm>
            <a:off x="9046430" y="8417205"/>
            <a:ext cx="2165979" cy="2215991"/>
          </a:xfrm>
          <a:prstGeom prst="rect">
            <a:avLst/>
          </a:prstGeom>
          <a:noFill/>
        </p:spPr>
        <p:txBody>
          <a:bodyPr wrap="none" rtlCol="0" anchor="ctr">
            <a:spAutoFit/>
          </a:bodyPr>
          <a:lstStyle/>
          <a:p>
            <a:pPr algn="ctr"/>
            <a:r>
              <a:rPr lang="en-US" sz="13800" b="1">
                <a:solidFill>
                  <a:schemeClr val="accent2">
                    <a:lumMod val="50000"/>
                    <a:alpha val="7000"/>
                  </a:schemeClr>
                </a:solidFill>
                <a:latin typeface="+mj-lt"/>
              </a:rPr>
              <a:t>02</a:t>
            </a:r>
          </a:p>
        </p:txBody>
      </p:sp>
      <p:sp>
        <p:nvSpPr>
          <p:cNvPr id="14" name="TextBox 13">
            <a:extLst>
              <a:ext uri="{FF2B5EF4-FFF2-40B4-BE49-F238E27FC236}">
                <a16:creationId xmlns:a16="http://schemas.microsoft.com/office/drawing/2014/main" id="{B25AEBC9-EF90-48D1-93D9-E31F469398DE}"/>
              </a:ext>
            </a:extLst>
          </p:cNvPr>
          <p:cNvSpPr txBox="1"/>
          <p:nvPr/>
        </p:nvSpPr>
        <p:spPr>
          <a:xfrm>
            <a:off x="7854701" y="9529708"/>
            <a:ext cx="1994392" cy="830997"/>
          </a:xfrm>
          <a:prstGeom prst="rect">
            <a:avLst/>
          </a:prstGeom>
          <a:noFill/>
        </p:spPr>
        <p:txBody>
          <a:bodyPr wrap="none" rtlCol="0">
            <a:spAutoFit/>
          </a:bodyPr>
          <a:lstStyle/>
          <a:p>
            <a:r>
              <a:rPr lang="en-US" sz="2400">
                <a:solidFill>
                  <a:schemeClr val="tx1">
                    <a:lumMod val="75000"/>
                    <a:lumOff val="25000"/>
                  </a:schemeClr>
                </a:solidFill>
              </a:rPr>
              <a:t>Do something </a:t>
            </a:r>
          </a:p>
          <a:p>
            <a:r>
              <a:rPr lang="en-US" sz="2400">
                <a:solidFill>
                  <a:schemeClr val="tx1">
                    <a:lumMod val="75000"/>
                    <a:lumOff val="25000"/>
                  </a:schemeClr>
                </a:solidFill>
              </a:rPr>
              <a:t>tomorrow</a:t>
            </a:r>
          </a:p>
        </p:txBody>
      </p:sp>
      <p:sp>
        <p:nvSpPr>
          <p:cNvPr id="15" name="TextBox 14">
            <a:extLst>
              <a:ext uri="{FF2B5EF4-FFF2-40B4-BE49-F238E27FC236}">
                <a16:creationId xmlns:a16="http://schemas.microsoft.com/office/drawing/2014/main" id="{20D53DA4-D4AD-448C-AA37-62CC67F0B179}"/>
              </a:ext>
            </a:extLst>
          </p:cNvPr>
          <p:cNvSpPr txBox="1"/>
          <p:nvPr/>
        </p:nvSpPr>
        <p:spPr>
          <a:xfrm>
            <a:off x="7854701" y="9131697"/>
            <a:ext cx="995785" cy="338554"/>
          </a:xfrm>
          <a:prstGeom prst="rect">
            <a:avLst/>
          </a:prstGeom>
          <a:noFill/>
        </p:spPr>
        <p:txBody>
          <a:bodyPr wrap="none" rtlCol="0">
            <a:spAutoFit/>
          </a:bodyPr>
          <a:lstStyle/>
          <a:p>
            <a:r>
              <a:rPr lang="en-US" sz="1600">
                <a:solidFill>
                  <a:schemeClr val="tx1">
                    <a:lumMod val="75000"/>
                    <a:lumOff val="25000"/>
                    <a:alpha val="47000"/>
                  </a:schemeClr>
                </a:solidFill>
              </a:rPr>
              <a:t>11:20 AM</a:t>
            </a:r>
          </a:p>
        </p:txBody>
      </p:sp>
      <p:sp>
        <p:nvSpPr>
          <p:cNvPr id="16" name="TextBox 15">
            <a:extLst>
              <a:ext uri="{FF2B5EF4-FFF2-40B4-BE49-F238E27FC236}">
                <a16:creationId xmlns:a16="http://schemas.microsoft.com/office/drawing/2014/main" id="{A3871366-5A1C-4263-BDAA-E01BA4A4D6DF}"/>
              </a:ext>
            </a:extLst>
          </p:cNvPr>
          <p:cNvSpPr txBox="1"/>
          <p:nvPr/>
        </p:nvSpPr>
        <p:spPr>
          <a:xfrm>
            <a:off x="7863006" y="10360705"/>
            <a:ext cx="2161989" cy="584775"/>
          </a:xfrm>
          <a:prstGeom prst="rect">
            <a:avLst/>
          </a:prstGeom>
          <a:noFill/>
        </p:spPr>
        <p:txBody>
          <a:bodyPr wrap="square" rtlCol="0">
            <a:spAutoFit/>
          </a:bodyPr>
          <a:lstStyle/>
          <a:p>
            <a:r>
              <a:rPr lang="en-US" sz="1600">
                <a:solidFill>
                  <a:schemeClr val="tx1">
                    <a:lumMod val="75000"/>
                    <a:lumOff val="25000"/>
                  </a:schemeClr>
                </a:solidFill>
              </a:rPr>
              <a:t>Nullam egestas at nunc sit amet mattis. </a:t>
            </a:r>
          </a:p>
        </p:txBody>
      </p:sp>
      <p:sp>
        <p:nvSpPr>
          <p:cNvPr id="17" name="Rectangle: Rounded Corners 16">
            <a:extLst>
              <a:ext uri="{FF2B5EF4-FFF2-40B4-BE49-F238E27FC236}">
                <a16:creationId xmlns:a16="http://schemas.microsoft.com/office/drawing/2014/main" id="{8D3A059F-CE16-4F5B-A680-105A036C0A80}"/>
              </a:ext>
            </a:extLst>
          </p:cNvPr>
          <p:cNvSpPr/>
          <p:nvPr/>
        </p:nvSpPr>
        <p:spPr>
          <a:xfrm>
            <a:off x="10588462" y="14251970"/>
            <a:ext cx="3210250" cy="965735"/>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2">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p>
          <a:p>
            <a:pPr algn="ctr"/>
            <a:r>
              <a:rPr lang="en-US" sz="2000">
                <a:latin typeface="-apple-system"/>
              </a:rPr>
              <a:t>Ctrl+Click to follow link</a:t>
            </a:r>
            <a:endParaRPr lang="en-US" sz="2800"/>
          </a:p>
        </p:txBody>
      </p:sp>
    </p:spTree>
    <p:extLst>
      <p:ext uri="{BB962C8B-B14F-4D97-AF65-F5344CB8AC3E}">
        <p14:creationId xmlns:p14="http://schemas.microsoft.com/office/powerpoint/2010/main" val="199743832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800" fill="hold"/>
                                            <p:tgtEl>
                                              <p:spTgt spid="3"/>
                                            </p:tgtEl>
                                            <p:attrNameLst>
                                              <p:attrName>ppt_x</p:attrName>
                                            </p:attrNameLst>
                                          </p:cBhvr>
                                          <p:tavLst>
                                            <p:tav tm="0">
                                              <p:val>
                                                <p:strVal val="#ppt_x"/>
                                              </p:val>
                                            </p:tav>
                                            <p:tav tm="100000">
                                              <p:val>
                                                <p:strVal val="#ppt_x"/>
                                              </p:val>
                                            </p:tav>
                                          </p:tavLst>
                                        </p:anim>
                                        <p:anim calcmode="lin" valueType="num">
                                          <p:cBhvr additive="base">
                                            <p:cTn id="8" dur="18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72000">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14:bounceEnd="72000">
                                          <p:cBhvr additive="base">
                                            <p:cTn id="11" dur="2500" fill="hold"/>
                                            <p:tgtEl>
                                              <p:spTgt spid="5"/>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6000">
                                      <p:stCondLst>
                                        <p:cond delay="400"/>
                                      </p:stCondLst>
                                      <p:childTnLst>
                                        <p:set>
                                          <p:cBhvr>
                                            <p:cTn id="14" dur="1" fill="hold">
                                              <p:stCondLst>
                                                <p:cond delay="0"/>
                                              </p:stCondLst>
                                            </p:cTn>
                                            <p:tgtEl>
                                              <p:spTgt spid="8"/>
                                            </p:tgtEl>
                                            <p:attrNameLst>
                                              <p:attrName>style.visibility</p:attrName>
                                            </p:attrNameLst>
                                          </p:cBhvr>
                                          <p:to>
                                            <p:strVal val="visible"/>
                                          </p:to>
                                        </p:set>
                                        <p:anim calcmode="lin" valueType="num" p14:bounceEnd="76000">
                                          <p:cBhvr additive="base">
                                            <p:cTn id="15" dur="2500" fill="hold"/>
                                            <p:tgtEl>
                                              <p:spTgt spid="8"/>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8"/>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14:presetBounceEnd="76000">
                                      <p:stCondLst>
                                        <p:cond delay="400"/>
                                      </p:stCondLst>
                                      <p:childTnLst>
                                        <p:set>
                                          <p:cBhvr>
                                            <p:cTn id="18" dur="1" fill="hold">
                                              <p:stCondLst>
                                                <p:cond delay="0"/>
                                              </p:stCondLst>
                                            </p:cTn>
                                            <p:tgtEl>
                                              <p:spTgt spid="9"/>
                                            </p:tgtEl>
                                            <p:attrNameLst>
                                              <p:attrName>style.visibility</p:attrName>
                                            </p:attrNameLst>
                                          </p:cBhvr>
                                          <p:to>
                                            <p:strVal val="visible"/>
                                          </p:to>
                                        </p:set>
                                        <p:anim calcmode="lin" valueType="num" p14:bounceEnd="76000">
                                          <p:cBhvr additive="base">
                                            <p:cTn id="19" dur="2500" fill="hold"/>
                                            <p:tgtEl>
                                              <p:spTgt spid="9"/>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9"/>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76000">
                                      <p:stCondLst>
                                        <p:cond delay="400"/>
                                      </p:stCondLst>
                                      <p:childTnLst>
                                        <p:set>
                                          <p:cBhvr>
                                            <p:cTn id="22" dur="1" fill="hold">
                                              <p:stCondLst>
                                                <p:cond delay="0"/>
                                              </p:stCondLst>
                                            </p:cTn>
                                            <p:tgtEl>
                                              <p:spTgt spid="10"/>
                                            </p:tgtEl>
                                            <p:attrNameLst>
                                              <p:attrName>style.visibility</p:attrName>
                                            </p:attrNameLst>
                                          </p:cBhvr>
                                          <p:to>
                                            <p:strVal val="visible"/>
                                          </p:to>
                                        </p:set>
                                        <p:anim calcmode="lin" valueType="num" p14:bounceEnd="76000">
                                          <p:cBhvr additive="base">
                                            <p:cTn id="23" dur="2500" fill="hold"/>
                                            <p:tgtEl>
                                              <p:spTgt spid="10"/>
                                            </p:tgtEl>
                                            <p:attrNameLst>
                                              <p:attrName>ppt_x</p:attrName>
                                            </p:attrNameLst>
                                          </p:cBhvr>
                                          <p:tavLst>
                                            <p:tav tm="0">
                                              <p:val>
                                                <p:strVal val="#ppt_x"/>
                                              </p:val>
                                            </p:tav>
                                            <p:tav tm="100000">
                                              <p:val>
                                                <p:strVal val="#ppt_x"/>
                                              </p:val>
                                            </p:tav>
                                          </p:tavLst>
                                        </p:anim>
                                        <p:anim calcmode="lin" valueType="num" p14:bounceEnd="76000">
                                          <p:cBhvr additive="base">
                                            <p:cTn id="24" dur="2500" fill="hold"/>
                                            <p:tgtEl>
                                              <p:spTgt spid="10"/>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14:presetBounceEnd="76000">
                                      <p:stCondLst>
                                        <p:cond delay="400"/>
                                      </p:stCondLst>
                                      <p:childTnLst>
                                        <p:set>
                                          <p:cBhvr>
                                            <p:cTn id="26" dur="1" fill="hold">
                                              <p:stCondLst>
                                                <p:cond delay="0"/>
                                              </p:stCondLst>
                                            </p:cTn>
                                            <p:tgtEl>
                                              <p:spTgt spid="11"/>
                                            </p:tgtEl>
                                            <p:attrNameLst>
                                              <p:attrName>style.visibility</p:attrName>
                                            </p:attrNameLst>
                                          </p:cBhvr>
                                          <p:to>
                                            <p:strVal val="visible"/>
                                          </p:to>
                                        </p:set>
                                        <p:anim calcmode="lin" valueType="num" p14:bounceEnd="76000">
                                          <p:cBhvr additive="base">
                                            <p:cTn id="27" dur="2500" fill="hold"/>
                                            <p:tgtEl>
                                              <p:spTgt spid="11"/>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11"/>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76000">
                                      <p:stCondLst>
                                        <p:cond delay="400"/>
                                      </p:stCondLst>
                                      <p:childTnLst>
                                        <p:set>
                                          <p:cBhvr>
                                            <p:cTn id="30" dur="1" fill="hold">
                                              <p:stCondLst>
                                                <p:cond delay="0"/>
                                              </p:stCondLst>
                                            </p:cTn>
                                            <p:tgtEl>
                                              <p:spTgt spid="12"/>
                                            </p:tgtEl>
                                            <p:attrNameLst>
                                              <p:attrName>style.visibility</p:attrName>
                                            </p:attrNameLst>
                                          </p:cBhvr>
                                          <p:to>
                                            <p:strVal val="visible"/>
                                          </p:to>
                                        </p:set>
                                        <p:anim calcmode="lin" valueType="num" p14:bounceEnd="76000">
                                          <p:cBhvr additive="base">
                                            <p:cTn id="31" dur="2500" fill="hold"/>
                                            <p:tgtEl>
                                              <p:spTgt spid="12"/>
                                            </p:tgtEl>
                                            <p:attrNameLst>
                                              <p:attrName>ppt_x</p:attrName>
                                            </p:attrNameLst>
                                          </p:cBhvr>
                                          <p:tavLst>
                                            <p:tav tm="0">
                                              <p:val>
                                                <p:strVal val="#ppt_x"/>
                                              </p:val>
                                            </p:tav>
                                            <p:tav tm="100000">
                                              <p:val>
                                                <p:strVal val="#ppt_x"/>
                                              </p:val>
                                            </p:tav>
                                          </p:tavLst>
                                        </p:anim>
                                        <p:anim calcmode="lin" valueType="num" p14:bounceEnd="76000">
                                          <p:cBhvr additive="base">
                                            <p:cTn id="32" dur="2500" fill="hold"/>
                                            <p:tgtEl>
                                              <p:spTgt spid="12"/>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14:presetBounceEnd="76000">
                                      <p:stCondLst>
                                        <p:cond delay="400"/>
                                      </p:stCondLst>
                                      <p:childTnLst>
                                        <p:set>
                                          <p:cBhvr>
                                            <p:cTn id="34" dur="1" fill="hold">
                                              <p:stCondLst>
                                                <p:cond delay="0"/>
                                              </p:stCondLst>
                                            </p:cTn>
                                            <p:tgtEl>
                                              <p:spTgt spid="13"/>
                                            </p:tgtEl>
                                            <p:attrNameLst>
                                              <p:attrName>style.visibility</p:attrName>
                                            </p:attrNameLst>
                                          </p:cBhvr>
                                          <p:to>
                                            <p:strVal val="visible"/>
                                          </p:to>
                                        </p:set>
                                        <p:anim calcmode="lin" valueType="num" p14:bounceEnd="76000">
                                          <p:cBhvr additive="base">
                                            <p:cTn id="35" dur="2500" fill="hold"/>
                                            <p:tgtEl>
                                              <p:spTgt spid="13"/>
                                            </p:tgtEl>
                                            <p:attrNameLst>
                                              <p:attrName>ppt_x</p:attrName>
                                            </p:attrNameLst>
                                          </p:cBhvr>
                                          <p:tavLst>
                                            <p:tav tm="0">
                                              <p:val>
                                                <p:strVal val="#ppt_x"/>
                                              </p:val>
                                            </p:tav>
                                            <p:tav tm="100000">
                                              <p:val>
                                                <p:strVal val="#ppt_x"/>
                                              </p:val>
                                            </p:tav>
                                          </p:tavLst>
                                        </p:anim>
                                        <p:anim calcmode="lin" valueType="num" p14:bounceEnd="76000">
                                          <p:cBhvr additive="base">
                                            <p:cTn id="36" dur="2500" fill="hold"/>
                                            <p:tgtEl>
                                              <p:spTgt spid="13"/>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14:presetBounceEnd="76000">
                                      <p:stCondLst>
                                        <p:cond delay="400"/>
                                      </p:stCondLst>
                                      <p:childTnLst>
                                        <p:set>
                                          <p:cBhvr>
                                            <p:cTn id="38" dur="1" fill="hold">
                                              <p:stCondLst>
                                                <p:cond delay="0"/>
                                              </p:stCondLst>
                                            </p:cTn>
                                            <p:tgtEl>
                                              <p:spTgt spid="14"/>
                                            </p:tgtEl>
                                            <p:attrNameLst>
                                              <p:attrName>style.visibility</p:attrName>
                                            </p:attrNameLst>
                                          </p:cBhvr>
                                          <p:to>
                                            <p:strVal val="visible"/>
                                          </p:to>
                                        </p:set>
                                        <p:anim calcmode="lin" valueType="num" p14:bounceEnd="76000">
                                          <p:cBhvr additive="base">
                                            <p:cTn id="39" dur="2500" fill="hold"/>
                                            <p:tgtEl>
                                              <p:spTgt spid="14"/>
                                            </p:tgtEl>
                                            <p:attrNameLst>
                                              <p:attrName>ppt_x</p:attrName>
                                            </p:attrNameLst>
                                          </p:cBhvr>
                                          <p:tavLst>
                                            <p:tav tm="0">
                                              <p:val>
                                                <p:strVal val="#ppt_x"/>
                                              </p:val>
                                            </p:tav>
                                            <p:tav tm="100000">
                                              <p:val>
                                                <p:strVal val="#ppt_x"/>
                                              </p:val>
                                            </p:tav>
                                          </p:tavLst>
                                        </p:anim>
                                        <p:anim calcmode="lin" valueType="num" p14:bounceEnd="76000">
                                          <p:cBhvr additive="base">
                                            <p:cTn id="40" dur="2500" fill="hold"/>
                                            <p:tgtEl>
                                              <p:spTgt spid="14"/>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14:presetBounceEnd="76000">
                                      <p:stCondLst>
                                        <p:cond delay="400"/>
                                      </p:stCondLst>
                                      <p:childTnLst>
                                        <p:set>
                                          <p:cBhvr>
                                            <p:cTn id="42" dur="1" fill="hold">
                                              <p:stCondLst>
                                                <p:cond delay="0"/>
                                              </p:stCondLst>
                                            </p:cTn>
                                            <p:tgtEl>
                                              <p:spTgt spid="15"/>
                                            </p:tgtEl>
                                            <p:attrNameLst>
                                              <p:attrName>style.visibility</p:attrName>
                                            </p:attrNameLst>
                                          </p:cBhvr>
                                          <p:to>
                                            <p:strVal val="visible"/>
                                          </p:to>
                                        </p:set>
                                        <p:anim calcmode="lin" valueType="num" p14:bounceEnd="76000">
                                          <p:cBhvr additive="base">
                                            <p:cTn id="43" dur="2500" fill="hold"/>
                                            <p:tgtEl>
                                              <p:spTgt spid="15"/>
                                            </p:tgtEl>
                                            <p:attrNameLst>
                                              <p:attrName>ppt_x</p:attrName>
                                            </p:attrNameLst>
                                          </p:cBhvr>
                                          <p:tavLst>
                                            <p:tav tm="0">
                                              <p:val>
                                                <p:strVal val="#ppt_x"/>
                                              </p:val>
                                            </p:tav>
                                            <p:tav tm="100000">
                                              <p:val>
                                                <p:strVal val="#ppt_x"/>
                                              </p:val>
                                            </p:tav>
                                          </p:tavLst>
                                        </p:anim>
                                        <p:anim calcmode="lin" valueType="num" p14:bounceEnd="76000">
                                          <p:cBhvr additive="base">
                                            <p:cTn id="44" dur="2500" fill="hold"/>
                                            <p:tgtEl>
                                              <p:spTgt spid="15"/>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14:presetBounceEnd="76000">
                                      <p:stCondLst>
                                        <p:cond delay="400"/>
                                      </p:stCondLst>
                                      <p:childTnLst>
                                        <p:set>
                                          <p:cBhvr>
                                            <p:cTn id="46" dur="1" fill="hold">
                                              <p:stCondLst>
                                                <p:cond delay="0"/>
                                              </p:stCondLst>
                                            </p:cTn>
                                            <p:tgtEl>
                                              <p:spTgt spid="16"/>
                                            </p:tgtEl>
                                            <p:attrNameLst>
                                              <p:attrName>style.visibility</p:attrName>
                                            </p:attrNameLst>
                                          </p:cBhvr>
                                          <p:to>
                                            <p:strVal val="visible"/>
                                          </p:to>
                                        </p:set>
                                        <p:anim calcmode="lin" valueType="num" p14:bounceEnd="76000">
                                          <p:cBhvr additive="base">
                                            <p:cTn id="47" dur="2500" fill="hold"/>
                                            <p:tgtEl>
                                              <p:spTgt spid="16"/>
                                            </p:tgtEl>
                                            <p:attrNameLst>
                                              <p:attrName>ppt_x</p:attrName>
                                            </p:attrNameLst>
                                          </p:cBhvr>
                                          <p:tavLst>
                                            <p:tav tm="0">
                                              <p:val>
                                                <p:strVal val="#ppt_x"/>
                                              </p:val>
                                            </p:tav>
                                            <p:tav tm="100000">
                                              <p:val>
                                                <p:strVal val="#ppt_x"/>
                                              </p:val>
                                            </p:tav>
                                          </p:tavLst>
                                        </p:anim>
                                        <p:anim calcmode="lin" valueType="num" p14:bounceEnd="76000">
                                          <p:cBhvr additive="base">
                                            <p:cTn id="48" dur="2500" fill="hold"/>
                                            <p:tgtEl>
                                              <p:spTgt spid="1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5" grpId="0"/>
          <p:bldP spid="8" grpId="0"/>
          <p:bldP spid="9" grpId="0"/>
          <p:bldP spid="10" grpId="0"/>
          <p:bldP spid="11" grpId="0"/>
          <p:bldP spid="13" grpId="0"/>
          <p:bldP spid="14" grpId="0"/>
          <p:bldP spid="15" grpId="0"/>
          <p:bldP spid="16"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800" fill="hold"/>
                                            <p:tgtEl>
                                              <p:spTgt spid="3"/>
                                            </p:tgtEl>
                                            <p:attrNameLst>
                                              <p:attrName>ppt_x</p:attrName>
                                            </p:attrNameLst>
                                          </p:cBhvr>
                                          <p:tavLst>
                                            <p:tav tm="0">
                                              <p:val>
                                                <p:strVal val="#ppt_x"/>
                                              </p:val>
                                            </p:tav>
                                            <p:tav tm="100000">
                                              <p:val>
                                                <p:strVal val="#ppt_x"/>
                                              </p:val>
                                            </p:tav>
                                          </p:tavLst>
                                        </p:anim>
                                        <p:anim calcmode="lin" valueType="num">
                                          <p:cBhvr additive="base">
                                            <p:cTn id="8" dur="18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2500" fill="hold"/>
                                            <p:tgtEl>
                                              <p:spTgt spid="5"/>
                                            </p:tgtEl>
                                            <p:attrNameLst>
                                              <p:attrName>ppt_x</p:attrName>
                                            </p:attrNameLst>
                                          </p:cBhvr>
                                          <p:tavLst>
                                            <p:tav tm="0">
                                              <p:val>
                                                <p:strVal val="#ppt_x"/>
                                              </p:val>
                                            </p:tav>
                                            <p:tav tm="100000">
                                              <p:val>
                                                <p:strVal val="#ppt_x"/>
                                              </p:val>
                                            </p:tav>
                                          </p:tavLst>
                                        </p:anim>
                                        <p:anim calcmode="lin" valueType="num">
                                          <p:cBhvr additive="base">
                                            <p:cTn id="12" dur="2500" fill="hold"/>
                                            <p:tgtEl>
                                              <p:spTgt spid="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400"/>
                                      </p:stCondLst>
                                      <p:childTnLst>
                                        <p:set>
                                          <p:cBhvr>
                                            <p:cTn id="14" dur="1" fill="hold">
                                              <p:stCondLst>
                                                <p:cond delay="0"/>
                                              </p:stCondLst>
                                            </p:cTn>
                                            <p:tgtEl>
                                              <p:spTgt spid="8"/>
                                            </p:tgtEl>
                                            <p:attrNameLst>
                                              <p:attrName>style.visibility</p:attrName>
                                            </p:attrNameLst>
                                          </p:cBhvr>
                                          <p:to>
                                            <p:strVal val="visible"/>
                                          </p:to>
                                        </p:set>
                                        <p:anim calcmode="lin" valueType="num">
                                          <p:cBhvr additive="base">
                                            <p:cTn id="15" dur="2500" fill="hold"/>
                                            <p:tgtEl>
                                              <p:spTgt spid="8"/>
                                            </p:tgtEl>
                                            <p:attrNameLst>
                                              <p:attrName>ppt_x</p:attrName>
                                            </p:attrNameLst>
                                          </p:cBhvr>
                                          <p:tavLst>
                                            <p:tav tm="0">
                                              <p:val>
                                                <p:strVal val="#ppt_x"/>
                                              </p:val>
                                            </p:tav>
                                            <p:tav tm="100000">
                                              <p:val>
                                                <p:strVal val="#ppt_x"/>
                                              </p:val>
                                            </p:tav>
                                          </p:tavLst>
                                        </p:anim>
                                        <p:anim calcmode="lin" valueType="num">
                                          <p:cBhvr additive="base">
                                            <p:cTn id="16" dur="2500" fill="hold"/>
                                            <p:tgtEl>
                                              <p:spTgt spid="8"/>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400"/>
                                      </p:stCondLst>
                                      <p:childTnLst>
                                        <p:set>
                                          <p:cBhvr>
                                            <p:cTn id="18" dur="1" fill="hold">
                                              <p:stCondLst>
                                                <p:cond delay="0"/>
                                              </p:stCondLst>
                                            </p:cTn>
                                            <p:tgtEl>
                                              <p:spTgt spid="9"/>
                                            </p:tgtEl>
                                            <p:attrNameLst>
                                              <p:attrName>style.visibility</p:attrName>
                                            </p:attrNameLst>
                                          </p:cBhvr>
                                          <p:to>
                                            <p:strVal val="visible"/>
                                          </p:to>
                                        </p:set>
                                        <p:anim calcmode="lin" valueType="num">
                                          <p:cBhvr additive="base">
                                            <p:cTn id="19" dur="2500" fill="hold"/>
                                            <p:tgtEl>
                                              <p:spTgt spid="9"/>
                                            </p:tgtEl>
                                            <p:attrNameLst>
                                              <p:attrName>ppt_x</p:attrName>
                                            </p:attrNameLst>
                                          </p:cBhvr>
                                          <p:tavLst>
                                            <p:tav tm="0">
                                              <p:val>
                                                <p:strVal val="#ppt_x"/>
                                              </p:val>
                                            </p:tav>
                                            <p:tav tm="100000">
                                              <p:val>
                                                <p:strVal val="#ppt_x"/>
                                              </p:val>
                                            </p:tav>
                                          </p:tavLst>
                                        </p:anim>
                                        <p:anim calcmode="lin" valueType="num">
                                          <p:cBhvr additive="base">
                                            <p:cTn id="20" dur="2500" fill="hold"/>
                                            <p:tgtEl>
                                              <p:spTgt spid="9"/>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400"/>
                                      </p:stCondLst>
                                      <p:childTnLst>
                                        <p:set>
                                          <p:cBhvr>
                                            <p:cTn id="22" dur="1" fill="hold">
                                              <p:stCondLst>
                                                <p:cond delay="0"/>
                                              </p:stCondLst>
                                            </p:cTn>
                                            <p:tgtEl>
                                              <p:spTgt spid="10"/>
                                            </p:tgtEl>
                                            <p:attrNameLst>
                                              <p:attrName>style.visibility</p:attrName>
                                            </p:attrNameLst>
                                          </p:cBhvr>
                                          <p:to>
                                            <p:strVal val="visible"/>
                                          </p:to>
                                        </p:set>
                                        <p:anim calcmode="lin" valueType="num">
                                          <p:cBhvr additive="base">
                                            <p:cTn id="23" dur="2500" fill="hold"/>
                                            <p:tgtEl>
                                              <p:spTgt spid="10"/>
                                            </p:tgtEl>
                                            <p:attrNameLst>
                                              <p:attrName>ppt_x</p:attrName>
                                            </p:attrNameLst>
                                          </p:cBhvr>
                                          <p:tavLst>
                                            <p:tav tm="0">
                                              <p:val>
                                                <p:strVal val="#ppt_x"/>
                                              </p:val>
                                            </p:tav>
                                            <p:tav tm="100000">
                                              <p:val>
                                                <p:strVal val="#ppt_x"/>
                                              </p:val>
                                            </p:tav>
                                          </p:tavLst>
                                        </p:anim>
                                        <p:anim calcmode="lin" valueType="num">
                                          <p:cBhvr additive="base">
                                            <p:cTn id="24" dur="2500" fill="hold"/>
                                            <p:tgtEl>
                                              <p:spTgt spid="10"/>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400"/>
                                      </p:stCondLst>
                                      <p:childTnLst>
                                        <p:set>
                                          <p:cBhvr>
                                            <p:cTn id="26" dur="1" fill="hold">
                                              <p:stCondLst>
                                                <p:cond delay="0"/>
                                              </p:stCondLst>
                                            </p:cTn>
                                            <p:tgtEl>
                                              <p:spTgt spid="11"/>
                                            </p:tgtEl>
                                            <p:attrNameLst>
                                              <p:attrName>style.visibility</p:attrName>
                                            </p:attrNameLst>
                                          </p:cBhvr>
                                          <p:to>
                                            <p:strVal val="visible"/>
                                          </p:to>
                                        </p:set>
                                        <p:anim calcmode="lin" valueType="num">
                                          <p:cBhvr additive="base">
                                            <p:cTn id="27" dur="2500" fill="hold"/>
                                            <p:tgtEl>
                                              <p:spTgt spid="11"/>
                                            </p:tgtEl>
                                            <p:attrNameLst>
                                              <p:attrName>ppt_x</p:attrName>
                                            </p:attrNameLst>
                                          </p:cBhvr>
                                          <p:tavLst>
                                            <p:tav tm="0">
                                              <p:val>
                                                <p:strVal val="#ppt_x"/>
                                              </p:val>
                                            </p:tav>
                                            <p:tav tm="100000">
                                              <p:val>
                                                <p:strVal val="#ppt_x"/>
                                              </p:val>
                                            </p:tav>
                                          </p:tavLst>
                                        </p:anim>
                                        <p:anim calcmode="lin" valueType="num">
                                          <p:cBhvr additive="base">
                                            <p:cTn id="28" dur="2500" fill="hold"/>
                                            <p:tgtEl>
                                              <p:spTgt spid="11"/>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400"/>
                                      </p:stCondLst>
                                      <p:childTnLst>
                                        <p:set>
                                          <p:cBhvr>
                                            <p:cTn id="30" dur="1" fill="hold">
                                              <p:stCondLst>
                                                <p:cond delay="0"/>
                                              </p:stCondLst>
                                            </p:cTn>
                                            <p:tgtEl>
                                              <p:spTgt spid="12"/>
                                            </p:tgtEl>
                                            <p:attrNameLst>
                                              <p:attrName>style.visibility</p:attrName>
                                            </p:attrNameLst>
                                          </p:cBhvr>
                                          <p:to>
                                            <p:strVal val="visible"/>
                                          </p:to>
                                        </p:set>
                                        <p:anim calcmode="lin" valueType="num">
                                          <p:cBhvr additive="base">
                                            <p:cTn id="31" dur="2500" fill="hold"/>
                                            <p:tgtEl>
                                              <p:spTgt spid="12"/>
                                            </p:tgtEl>
                                            <p:attrNameLst>
                                              <p:attrName>ppt_x</p:attrName>
                                            </p:attrNameLst>
                                          </p:cBhvr>
                                          <p:tavLst>
                                            <p:tav tm="0">
                                              <p:val>
                                                <p:strVal val="#ppt_x"/>
                                              </p:val>
                                            </p:tav>
                                            <p:tav tm="100000">
                                              <p:val>
                                                <p:strVal val="#ppt_x"/>
                                              </p:val>
                                            </p:tav>
                                          </p:tavLst>
                                        </p:anim>
                                        <p:anim calcmode="lin" valueType="num">
                                          <p:cBhvr additive="base">
                                            <p:cTn id="32" dur="2500" fill="hold"/>
                                            <p:tgtEl>
                                              <p:spTgt spid="12"/>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400"/>
                                      </p:stCondLst>
                                      <p:childTnLst>
                                        <p:set>
                                          <p:cBhvr>
                                            <p:cTn id="34" dur="1" fill="hold">
                                              <p:stCondLst>
                                                <p:cond delay="0"/>
                                              </p:stCondLst>
                                            </p:cTn>
                                            <p:tgtEl>
                                              <p:spTgt spid="13"/>
                                            </p:tgtEl>
                                            <p:attrNameLst>
                                              <p:attrName>style.visibility</p:attrName>
                                            </p:attrNameLst>
                                          </p:cBhvr>
                                          <p:to>
                                            <p:strVal val="visible"/>
                                          </p:to>
                                        </p:set>
                                        <p:anim calcmode="lin" valueType="num">
                                          <p:cBhvr additive="base">
                                            <p:cTn id="35" dur="2500" fill="hold"/>
                                            <p:tgtEl>
                                              <p:spTgt spid="13"/>
                                            </p:tgtEl>
                                            <p:attrNameLst>
                                              <p:attrName>ppt_x</p:attrName>
                                            </p:attrNameLst>
                                          </p:cBhvr>
                                          <p:tavLst>
                                            <p:tav tm="0">
                                              <p:val>
                                                <p:strVal val="#ppt_x"/>
                                              </p:val>
                                            </p:tav>
                                            <p:tav tm="100000">
                                              <p:val>
                                                <p:strVal val="#ppt_x"/>
                                              </p:val>
                                            </p:tav>
                                          </p:tavLst>
                                        </p:anim>
                                        <p:anim calcmode="lin" valueType="num">
                                          <p:cBhvr additive="base">
                                            <p:cTn id="36" dur="2500" fill="hold"/>
                                            <p:tgtEl>
                                              <p:spTgt spid="13"/>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400"/>
                                      </p:stCondLst>
                                      <p:childTnLst>
                                        <p:set>
                                          <p:cBhvr>
                                            <p:cTn id="38" dur="1" fill="hold">
                                              <p:stCondLst>
                                                <p:cond delay="0"/>
                                              </p:stCondLst>
                                            </p:cTn>
                                            <p:tgtEl>
                                              <p:spTgt spid="14"/>
                                            </p:tgtEl>
                                            <p:attrNameLst>
                                              <p:attrName>style.visibility</p:attrName>
                                            </p:attrNameLst>
                                          </p:cBhvr>
                                          <p:to>
                                            <p:strVal val="visible"/>
                                          </p:to>
                                        </p:set>
                                        <p:anim calcmode="lin" valueType="num">
                                          <p:cBhvr additive="base">
                                            <p:cTn id="39" dur="2500" fill="hold"/>
                                            <p:tgtEl>
                                              <p:spTgt spid="14"/>
                                            </p:tgtEl>
                                            <p:attrNameLst>
                                              <p:attrName>ppt_x</p:attrName>
                                            </p:attrNameLst>
                                          </p:cBhvr>
                                          <p:tavLst>
                                            <p:tav tm="0">
                                              <p:val>
                                                <p:strVal val="#ppt_x"/>
                                              </p:val>
                                            </p:tav>
                                            <p:tav tm="100000">
                                              <p:val>
                                                <p:strVal val="#ppt_x"/>
                                              </p:val>
                                            </p:tav>
                                          </p:tavLst>
                                        </p:anim>
                                        <p:anim calcmode="lin" valueType="num">
                                          <p:cBhvr additive="base">
                                            <p:cTn id="40" dur="2500" fill="hold"/>
                                            <p:tgtEl>
                                              <p:spTgt spid="14"/>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400"/>
                                      </p:stCondLst>
                                      <p:childTnLst>
                                        <p:set>
                                          <p:cBhvr>
                                            <p:cTn id="42" dur="1" fill="hold">
                                              <p:stCondLst>
                                                <p:cond delay="0"/>
                                              </p:stCondLst>
                                            </p:cTn>
                                            <p:tgtEl>
                                              <p:spTgt spid="15"/>
                                            </p:tgtEl>
                                            <p:attrNameLst>
                                              <p:attrName>style.visibility</p:attrName>
                                            </p:attrNameLst>
                                          </p:cBhvr>
                                          <p:to>
                                            <p:strVal val="visible"/>
                                          </p:to>
                                        </p:set>
                                        <p:anim calcmode="lin" valueType="num">
                                          <p:cBhvr additive="base">
                                            <p:cTn id="43" dur="2500" fill="hold"/>
                                            <p:tgtEl>
                                              <p:spTgt spid="15"/>
                                            </p:tgtEl>
                                            <p:attrNameLst>
                                              <p:attrName>ppt_x</p:attrName>
                                            </p:attrNameLst>
                                          </p:cBhvr>
                                          <p:tavLst>
                                            <p:tav tm="0">
                                              <p:val>
                                                <p:strVal val="#ppt_x"/>
                                              </p:val>
                                            </p:tav>
                                            <p:tav tm="100000">
                                              <p:val>
                                                <p:strVal val="#ppt_x"/>
                                              </p:val>
                                            </p:tav>
                                          </p:tavLst>
                                        </p:anim>
                                        <p:anim calcmode="lin" valueType="num">
                                          <p:cBhvr additive="base">
                                            <p:cTn id="44" dur="2500" fill="hold"/>
                                            <p:tgtEl>
                                              <p:spTgt spid="15"/>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400"/>
                                      </p:stCondLst>
                                      <p:childTnLst>
                                        <p:set>
                                          <p:cBhvr>
                                            <p:cTn id="46" dur="1" fill="hold">
                                              <p:stCondLst>
                                                <p:cond delay="0"/>
                                              </p:stCondLst>
                                            </p:cTn>
                                            <p:tgtEl>
                                              <p:spTgt spid="16"/>
                                            </p:tgtEl>
                                            <p:attrNameLst>
                                              <p:attrName>style.visibility</p:attrName>
                                            </p:attrNameLst>
                                          </p:cBhvr>
                                          <p:to>
                                            <p:strVal val="visible"/>
                                          </p:to>
                                        </p:set>
                                        <p:anim calcmode="lin" valueType="num">
                                          <p:cBhvr additive="base">
                                            <p:cTn id="47" dur="2500" fill="hold"/>
                                            <p:tgtEl>
                                              <p:spTgt spid="16"/>
                                            </p:tgtEl>
                                            <p:attrNameLst>
                                              <p:attrName>ppt_x</p:attrName>
                                            </p:attrNameLst>
                                          </p:cBhvr>
                                          <p:tavLst>
                                            <p:tav tm="0">
                                              <p:val>
                                                <p:strVal val="#ppt_x"/>
                                              </p:val>
                                            </p:tav>
                                            <p:tav tm="100000">
                                              <p:val>
                                                <p:strVal val="#ppt_x"/>
                                              </p:val>
                                            </p:tav>
                                          </p:tavLst>
                                        </p:anim>
                                        <p:anim calcmode="lin" valueType="num">
                                          <p:cBhvr additive="base">
                                            <p:cTn id="48" dur="2500" fill="hold"/>
                                            <p:tgtEl>
                                              <p:spTgt spid="1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5" grpId="0"/>
          <p:bldP spid="8" grpId="0"/>
          <p:bldP spid="9" grpId="0"/>
          <p:bldP spid="10" grpId="0"/>
          <p:bldP spid="11" grpId="0"/>
          <p:bldP spid="13" grpId="0"/>
          <p:bldP spid="14" grpId="0"/>
          <p:bldP spid="15" grpId="0"/>
          <p:bldP spid="16" grpId="0"/>
        </p:bldLst>
      </p:timing>
    </mc:Fallback>
  </mc:AlternateContent>
</p:sld>
</file>

<file path=ppt/slides/slide25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10751FF8-7413-48B1-8330-40C4BF2292E2}"/>
              </a:ext>
            </a:extLst>
          </p:cNvPr>
          <p:cNvSpPr>
            <a:spLocks noGrp="1"/>
          </p:cNvSpPr>
          <p:nvPr>
            <p:ph type="pic" sz="quarter" idx="13"/>
          </p:nvPr>
        </p:nvSpPr>
        <p:spPr/>
      </p:sp>
      <p:sp>
        <p:nvSpPr>
          <p:cNvPr id="4" name="Rectangle: Top Corners Rounded 3">
            <a:extLst>
              <a:ext uri="{FF2B5EF4-FFF2-40B4-BE49-F238E27FC236}">
                <a16:creationId xmlns:a16="http://schemas.microsoft.com/office/drawing/2014/main" id="{01F88113-A088-401E-B3D2-AE36A9A85B55}"/>
              </a:ext>
            </a:extLst>
          </p:cNvPr>
          <p:cNvSpPr/>
          <p:nvPr/>
        </p:nvSpPr>
        <p:spPr>
          <a:xfrm rot="5400000" flipH="1">
            <a:off x="10065631" y="1026910"/>
            <a:ext cx="11049001" cy="11585972"/>
          </a:xfrm>
          <a:prstGeom prst="round2SameRect">
            <a:avLst>
              <a:gd name="adj1" fmla="val 2879"/>
              <a:gd name="adj2" fmla="val 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TextBox 16">
            <a:extLst>
              <a:ext uri="{FF2B5EF4-FFF2-40B4-BE49-F238E27FC236}">
                <a16:creationId xmlns:a16="http://schemas.microsoft.com/office/drawing/2014/main" id="{2F67888E-3016-4FF0-9EF0-56719771A598}"/>
              </a:ext>
            </a:extLst>
          </p:cNvPr>
          <p:cNvSpPr txBox="1"/>
          <p:nvPr/>
        </p:nvSpPr>
        <p:spPr>
          <a:xfrm>
            <a:off x="12057946" y="799860"/>
            <a:ext cx="6596679" cy="11079956"/>
          </a:xfrm>
          <a:prstGeom prst="rect">
            <a:avLst/>
          </a:prstGeom>
          <a:noFill/>
        </p:spPr>
        <p:txBody>
          <a:bodyPr wrap="none" rtlCol="0" anchor="ctr">
            <a:spAutoFit/>
          </a:bodyPr>
          <a:lstStyle/>
          <a:p>
            <a:pPr algn="ctr"/>
            <a:r>
              <a:rPr lang="en-US" sz="71400" b="1">
                <a:solidFill>
                  <a:schemeClr val="bg1">
                    <a:alpha val="13000"/>
                  </a:schemeClr>
                </a:solidFill>
                <a:latin typeface="+mj-lt"/>
              </a:rPr>
              <a:t>D</a:t>
            </a:r>
          </a:p>
        </p:txBody>
      </p:sp>
      <p:sp>
        <p:nvSpPr>
          <p:cNvPr id="9" name="Oval 8">
            <a:extLst>
              <a:ext uri="{FF2B5EF4-FFF2-40B4-BE49-F238E27FC236}">
                <a16:creationId xmlns:a16="http://schemas.microsoft.com/office/drawing/2014/main" id="{97D9A5FF-3344-4A95-BB9E-452DB1E0BF1B}"/>
              </a:ext>
            </a:extLst>
          </p:cNvPr>
          <p:cNvSpPr/>
          <p:nvPr/>
        </p:nvSpPr>
        <p:spPr>
          <a:xfrm>
            <a:off x="11380084" y="3987403"/>
            <a:ext cx="505423" cy="505423"/>
          </a:xfrm>
          <a:prstGeom prst="ellipse">
            <a:avLst/>
          </a:prstGeom>
          <a:noFill/>
          <a:ln w="1016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Group 9">
            <a:extLst>
              <a:ext uri="{FF2B5EF4-FFF2-40B4-BE49-F238E27FC236}">
                <a16:creationId xmlns:a16="http://schemas.microsoft.com/office/drawing/2014/main" id="{C8C93233-F254-4B8F-B684-ACB7A9063405}"/>
              </a:ext>
            </a:extLst>
          </p:cNvPr>
          <p:cNvGrpSpPr/>
          <p:nvPr/>
        </p:nvGrpSpPr>
        <p:grpSpPr>
          <a:xfrm>
            <a:off x="11885507" y="8873570"/>
            <a:ext cx="360362" cy="349605"/>
            <a:chOff x="1752601" y="4673601"/>
            <a:chExt cx="106363" cy="103188"/>
          </a:xfrm>
          <a:solidFill>
            <a:schemeClr val="accent1"/>
          </a:solidFill>
        </p:grpSpPr>
        <p:sp>
          <p:nvSpPr>
            <p:cNvPr id="11" name="Freeform 48">
              <a:extLst>
                <a:ext uri="{FF2B5EF4-FFF2-40B4-BE49-F238E27FC236}">
                  <a16:creationId xmlns:a16="http://schemas.microsoft.com/office/drawing/2014/main" id="{79370A8D-599A-44E7-82B3-1765C6C88633}"/>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49">
              <a:extLst>
                <a:ext uri="{FF2B5EF4-FFF2-40B4-BE49-F238E27FC236}">
                  <a16:creationId xmlns:a16="http://schemas.microsoft.com/office/drawing/2014/main" id="{3B805474-8A17-41FB-9728-BF83C26B3EFE}"/>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3" name="Group 12">
            <a:extLst>
              <a:ext uri="{FF2B5EF4-FFF2-40B4-BE49-F238E27FC236}">
                <a16:creationId xmlns:a16="http://schemas.microsoft.com/office/drawing/2014/main" id="{DF60D5DF-58B5-4ADF-832E-9AF643DA9889}"/>
              </a:ext>
            </a:extLst>
          </p:cNvPr>
          <p:cNvGrpSpPr/>
          <p:nvPr/>
        </p:nvGrpSpPr>
        <p:grpSpPr>
          <a:xfrm>
            <a:off x="17823798" y="5108317"/>
            <a:ext cx="626207" cy="626207"/>
            <a:chOff x="965201" y="4870451"/>
            <a:chExt cx="228600" cy="228600"/>
          </a:xfrm>
          <a:solidFill>
            <a:schemeClr val="accent3"/>
          </a:solidFill>
        </p:grpSpPr>
        <p:sp>
          <p:nvSpPr>
            <p:cNvPr id="14" name="Freeform 46">
              <a:extLst>
                <a:ext uri="{FF2B5EF4-FFF2-40B4-BE49-F238E27FC236}">
                  <a16:creationId xmlns:a16="http://schemas.microsoft.com/office/drawing/2014/main" id="{575A125E-31D0-49CC-B195-A4A2A218675B}"/>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47">
              <a:extLst>
                <a:ext uri="{FF2B5EF4-FFF2-40B4-BE49-F238E27FC236}">
                  <a16:creationId xmlns:a16="http://schemas.microsoft.com/office/drawing/2014/main" id="{44016BDA-E231-49D7-BD6C-A881B8C9E6D1}"/>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8" name="Oval 17">
            <a:extLst>
              <a:ext uri="{FF2B5EF4-FFF2-40B4-BE49-F238E27FC236}">
                <a16:creationId xmlns:a16="http://schemas.microsoft.com/office/drawing/2014/main" id="{A0F33979-8A53-4094-B6B9-7DA286655892}"/>
              </a:ext>
            </a:extLst>
          </p:cNvPr>
          <p:cNvSpPr/>
          <p:nvPr/>
        </p:nvSpPr>
        <p:spPr>
          <a:xfrm>
            <a:off x="7680134" y="4798423"/>
            <a:ext cx="4119154" cy="4119154"/>
          </a:xfrm>
          <a:prstGeom prst="ellipse">
            <a:avLst/>
          </a:prstGeom>
          <a:gradFill>
            <a:gsLst>
              <a:gs pos="100000">
                <a:schemeClr val="accent3"/>
              </a:gs>
              <a:gs pos="27000">
                <a:schemeClr val="accent4"/>
              </a:gs>
            </a:gsLst>
            <a:path path="circle">
              <a:fillToRect l="100000" t="100000"/>
            </a:path>
          </a:gradFill>
          <a:ln>
            <a:noFill/>
          </a:ln>
          <a:effectLst>
            <a:outerShdw blurRad="812800" sx="102000" sy="102000" algn="ctr" rotWithShape="0">
              <a:schemeClr val="accent3">
                <a:alpha val="6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2800" b="1">
              <a:solidFill>
                <a:srgbClr val="FFFFFF"/>
              </a:solidFill>
              <a:latin typeface="Calibri"/>
            </a:endParaRPr>
          </a:p>
        </p:txBody>
      </p:sp>
      <p:sp>
        <p:nvSpPr>
          <p:cNvPr id="16" name="TextBox 15">
            <a:extLst>
              <a:ext uri="{FF2B5EF4-FFF2-40B4-BE49-F238E27FC236}">
                <a16:creationId xmlns:a16="http://schemas.microsoft.com/office/drawing/2014/main" id="{CADB0F98-BBC2-4F51-A6D3-071D8C14B360}"/>
              </a:ext>
            </a:extLst>
          </p:cNvPr>
          <p:cNvSpPr txBox="1"/>
          <p:nvPr/>
        </p:nvSpPr>
        <p:spPr>
          <a:xfrm>
            <a:off x="5842485" y="3987402"/>
            <a:ext cx="12258484" cy="4508927"/>
          </a:xfrm>
          <a:prstGeom prst="rect">
            <a:avLst/>
          </a:prstGeom>
          <a:noFill/>
        </p:spPr>
        <p:txBody>
          <a:bodyPr wrap="none" rtlCol="0">
            <a:spAutoFit/>
          </a:bodyPr>
          <a:lstStyle/>
          <a:p>
            <a:pPr algn="l"/>
            <a:r>
              <a:rPr lang="en-US" sz="28700" b="1">
                <a:solidFill>
                  <a:schemeClr val="bg1"/>
                </a:solidFill>
                <a:latin typeface="+mj-lt"/>
              </a:rPr>
              <a:t>Design</a:t>
            </a:r>
          </a:p>
        </p:txBody>
      </p:sp>
      <p:sp>
        <p:nvSpPr>
          <p:cNvPr id="19" name="TextBox 18">
            <a:extLst>
              <a:ext uri="{FF2B5EF4-FFF2-40B4-BE49-F238E27FC236}">
                <a16:creationId xmlns:a16="http://schemas.microsoft.com/office/drawing/2014/main" id="{75A0A467-B4B3-421B-9541-2C08F067DC17}"/>
              </a:ext>
            </a:extLst>
          </p:cNvPr>
          <p:cNvSpPr txBox="1"/>
          <p:nvPr/>
        </p:nvSpPr>
        <p:spPr>
          <a:xfrm>
            <a:off x="13988835" y="10317026"/>
            <a:ext cx="6699466" cy="1477328"/>
          </a:xfrm>
          <a:prstGeom prst="rect">
            <a:avLst/>
          </a:prstGeom>
          <a:noFill/>
        </p:spPr>
        <p:txBody>
          <a:bodyPr wrap="square" rtlCol="0">
            <a:spAutoFit/>
          </a:bodyPr>
          <a:lstStyle/>
          <a:p>
            <a:pPr algn="r"/>
            <a:r>
              <a:rPr lang="en-US">
                <a:solidFill>
                  <a:schemeClr val="bg1"/>
                </a:solidFill>
              </a:rPr>
              <a:t>Nullam sem ex, viverra vel ullamcorper et, laoreet sit amet lorem. Suspendisse eget semper ex. Phasellus nec semper tellus. Curabitur purus eros, volutpat interdum congue a, euismod at metus. Ut blandit dolor non porta elementum. Sed vitae dignissim libero, id rutrum est. Maecenas justo erat, porta sit amet nisi quis, lobortis varius est.</a:t>
            </a:r>
          </a:p>
        </p:txBody>
      </p:sp>
      <p:sp>
        <p:nvSpPr>
          <p:cNvPr id="26" name="Rectangle: Rounded Corners 25">
            <a:extLst>
              <a:ext uri="{FF2B5EF4-FFF2-40B4-BE49-F238E27FC236}">
                <a16:creationId xmlns:a16="http://schemas.microsoft.com/office/drawing/2014/main" id="{9E240F45-9826-4006-98C2-EAEBF54BDF39}"/>
              </a:ext>
            </a:extLst>
          </p:cNvPr>
          <p:cNvSpPr/>
          <p:nvPr/>
        </p:nvSpPr>
        <p:spPr>
          <a:xfrm>
            <a:off x="3205825" y="14068790"/>
            <a:ext cx="6389549" cy="735747"/>
          </a:xfrm>
          <a:prstGeom prst="roundRect">
            <a:avLst>
              <a:gd name="adj" fmla="val 50000"/>
            </a:avLst>
          </a:prstGeom>
          <a:solidFill>
            <a:schemeClr val="bg1"/>
          </a:solidFill>
        </p:spPr>
        <p:txBody>
          <a:bodyPr wrap="none" anchor="ctr">
            <a:spAutoFit/>
          </a:bodyPr>
          <a:lstStyle/>
          <a:p>
            <a:pPr algn="ctr"/>
            <a:r>
              <a:rPr lang="en-US" sz="2800">
                <a:solidFill>
                  <a:schemeClr val="accent2"/>
                </a:solidFill>
                <a:latin typeface="-apple-system"/>
                <a:hlinkClick r:id="rId2">
                  <a:extLst>
                    <a:ext uri="{A12FA001-AC4F-418D-AE19-62706E023703}">
                      <ahyp:hlinkClr xmlns:ahyp="http://schemas.microsoft.com/office/drawing/2018/hyperlinkcolor" val="tx"/>
                    </a:ext>
                  </a:extLst>
                </a:hlinkClick>
              </a:rPr>
              <a:t>Image Link is here</a:t>
            </a:r>
            <a:r>
              <a:rPr lang="en-US" sz="2800">
                <a:solidFill>
                  <a:schemeClr val="accent2"/>
                </a:solidFill>
                <a:latin typeface="-apple-system"/>
              </a:rPr>
              <a:t> </a:t>
            </a:r>
            <a:r>
              <a:rPr lang="en-US" sz="2800">
                <a:latin typeface="-apple-system"/>
              </a:rPr>
              <a:t>Ctrl+Click to follow link</a:t>
            </a:r>
            <a:endParaRPr lang="en-US" sz="2800"/>
          </a:p>
        </p:txBody>
      </p:sp>
    </p:spTree>
    <p:extLst>
      <p:ext uri="{BB962C8B-B14F-4D97-AF65-F5344CB8AC3E}">
        <p14:creationId xmlns:p14="http://schemas.microsoft.com/office/powerpoint/2010/main" val="63974637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2000">
                                      <p:stCondLst>
                                        <p:cond delay="100"/>
                                      </p:stCondLst>
                                      <p:childTnLst>
                                        <p:set>
                                          <p:cBhvr>
                                            <p:cTn id="6" dur="1" fill="hold">
                                              <p:stCondLst>
                                                <p:cond delay="0"/>
                                              </p:stCondLst>
                                            </p:cTn>
                                            <p:tgtEl>
                                              <p:spTgt spid="4"/>
                                            </p:tgtEl>
                                            <p:attrNameLst>
                                              <p:attrName>style.visibility</p:attrName>
                                            </p:attrNameLst>
                                          </p:cBhvr>
                                          <p:to>
                                            <p:strVal val="visible"/>
                                          </p:to>
                                        </p:set>
                                        <p:anim calcmode="lin" valueType="num" p14:bounceEnd="72000">
                                          <p:cBhvr additive="base">
                                            <p:cTn id="7" dur="2500" fill="hold"/>
                                            <p:tgtEl>
                                              <p:spTgt spid="4"/>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4"/>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72000">
                                      <p:stCondLst>
                                        <p:cond delay="200"/>
                                      </p:stCondLst>
                                      <p:childTnLst>
                                        <p:set>
                                          <p:cBhvr>
                                            <p:cTn id="10" dur="1" fill="hold">
                                              <p:stCondLst>
                                                <p:cond delay="0"/>
                                              </p:stCondLst>
                                            </p:cTn>
                                            <p:tgtEl>
                                              <p:spTgt spid="13"/>
                                            </p:tgtEl>
                                            <p:attrNameLst>
                                              <p:attrName>style.visibility</p:attrName>
                                            </p:attrNameLst>
                                          </p:cBhvr>
                                          <p:to>
                                            <p:strVal val="visible"/>
                                          </p:to>
                                        </p:set>
                                        <p:anim calcmode="lin" valueType="num" p14:bounceEnd="72000">
                                          <p:cBhvr additive="base">
                                            <p:cTn id="11" dur="2500" fill="hold"/>
                                            <p:tgtEl>
                                              <p:spTgt spid="13"/>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13"/>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2000">
                                      <p:stCondLst>
                                        <p:cond delay="300"/>
                                      </p:stCondLst>
                                      <p:childTnLst>
                                        <p:set>
                                          <p:cBhvr>
                                            <p:cTn id="14" dur="1" fill="hold">
                                              <p:stCondLst>
                                                <p:cond delay="0"/>
                                              </p:stCondLst>
                                            </p:cTn>
                                            <p:tgtEl>
                                              <p:spTgt spid="9"/>
                                            </p:tgtEl>
                                            <p:attrNameLst>
                                              <p:attrName>style.visibility</p:attrName>
                                            </p:attrNameLst>
                                          </p:cBhvr>
                                          <p:to>
                                            <p:strVal val="visible"/>
                                          </p:to>
                                        </p:set>
                                        <p:anim calcmode="lin" valueType="num" p14:bounceEnd="72000">
                                          <p:cBhvr additive="base">
                                            <p:cTn id="15" dur="2500" fill="hold"/>
                                            <p:tgtEl>
                                              <p:spTgt spid="9"/>
                                            </p:tgtEl>
                                            <p:attrNameLst>
                                              <p:attrName>ppt_x</p:attrName>
                                            </p:attrNameLst>
                                          </p:cBhvr>
                                          <p:tavLst>
                                            <p:tav tm="0">
                                              <p:val>
                                                <p:strVal val="#ppt_x"/>
                                              </p:val>
                                            </p:tav>
                                            <p:tav tm="100000">
                                              <p:val>
                                                <p:strVal val="#ppt_x"/>
                                              </p:val>
                                            </p:tav>
                                          </p:tavLst>
                                        </p:anim>
                                        <p:anim calcmode="lin" valueType="num" p14:bounceEnd="72000">
                                          <p:cBhvr additive="base">
                                            <p:cTn id="16" dur="2500" fill="hold"/>
                                            <p:tgtEl>
                                              <p:spTgt spid="9"/>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2000">
                                      <p:stCondLst>
                                        <p:cond delay="400"/>
                                      </p:stCondLst>
                                      <p:childTnLst>
                                        <p:set>
                                          <p:cBhvr>
                                            <p:cTn id="18" dur="1" fill="hold">
                                              <p:stCondLst>
                                                <p:cond delay="0"/>
                                              </p:stCondLst>
                                            </p:cTn>
                                            <p:tgtEl>
                                              <p:spTgt spid="10"/>
                                            </p:tgtEl>
                                            <p:attrNameLst>
                                              <p:attrName>style.visibility</p:attrName>
                                            </p:attrNameLst>
                                          </p:cBhvr>
                                          <p:to>
                                            <p:strVal val="visible"/>
                                          </p:to>
                                        </p:set>
                                        <p:anim calcmode="lin" valueType="num" p14:bounceEnd="72000">
                                          <p:cBhvr additive="base">
                                            <p:cTn id="19" dur="2500" fill="hold"/>
                                            <p:tgtEl>
                                              <p:spTgt spid="10"/>
                                            </p:tgtEl>
                                            <p:attrNameLst>
                                              <p:attrName>ppt_x</p:attrName>
                                            </p:attrNameLst>
                                          </p:cBhvr>
                                          <p:tavLst>
                                            <p:tav tm="0">
                                              <p:val>
                                                <p:strVal val="#ppt_x"/>
                                              </p:val>
                                            </p:tav>
                                            <p:tav tm="100000">
                                              <p:val>
                                                <p:strVal val="#ppt_x"/>
                                              </p:val>
                                            </p:tav>
                                          </p:tavLst>
                                        </p:anim>
                                        <p:anim calcmode="lin" valueType="num" p14:bounceEnd="72000">
                                          <p:cBhvr additive="base">
                                            <p:cTn id="20" dur="2500" fill="hold"/>
                                            <p:tgtEl>
                                              <p:spTgt spid="10"/>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14:presetBounceEnd="72000">
                                      <p:stCondLst>
                                        <p:cond delay="500"/>
                                      </p:stCondLst>
                                      <p:childTnLst>
                                        <p:set>
                                          <p:cBhvr>
                                            <p:cTn id="22" dur="1" fill="hold">
                                              <p:stCondLst>
                                                <p:cond delay="0"/>
                                              </p:stCondLst>
                                            </p:cTn>
                                            <p:tgtEl>
                                              <p:spTgt spid="17"/>
                                            </p:tgtEl>
                                            <p:attrNameLst>
                                              <p:attrName>style.visibility</p:attrName>
                                            </p:attrNameLst>
                                          </p:cBhvr>
                                          <p:to>
                                            <p:strVal val="visible"/>
                                          </p:to>
                                        </p:set>
                                        <p:anim calcmode="lin" valueType="num" p14:bounceEnd="72000">
                                          <p:cBhvr additive="base">
                                            <p:cTn id="23" dur="2500" fill="hold"/>
                                            <p:tgtEl>
                                              <p:spTgt spid="17"/>
                                            </p:tgtEl>
                                            <p:attrNameLst>
                                              <p:attrName>ppt_x</p:attrName>
                                            </p:attrNameLst>
                                          </p:cBhvr>
                                          <p:tavLst>
                                            <p:tav tm="0">
                                              <p:val>
                                                <p:strVal val="#ppt_x"/>
                                              </p:val>
                                            </p:tav>
                                            <p:tav tm="100000">
                                              <p:val>
                                                <p:strVal val="#ppt_x"/>
                                              </p:val>
                                            </p:tav>
                                          </p:tavLst>
                                        </p:anim>
                                        <p:anim calcmode="lin" valueType="num" p14:bounceEnd="72000">
                                          <p:cBhvr additive="base">
                                            <p:cTn id="24" dur="2500" fill="hold"/>
                                            <p:tgtEl>
                                              <p:spTgt spid="17"/>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14:presetBounceEnd="72000">
                                      <p:stCondLst>
                                        <p:cond delay="600"/>
                                      </p:stCondLst>
                                      <p:iterate type="lt">
                                        <p:tmPct val="10000"/>
                                      </p:iterate>
                                      <p:childTnLst>
                                        <p:set>
                                          <p:cBhvr>
                                            <p:cTn id="26" dur="1" fill="hold">
                                              <p:stCondLst>
                                                <p:cond delay="0"/>
                                              </p:stCondLst>
                                            </p:cTn>
                                            <p:tgtEl>
                                              <p:spTgt spid="16"/>
                                            </p:tgtEl>
                                            <p:attrNameLst>
                                              <p:attrName>style.visibility</p:attrName>
                                            </p:attrNameLst>
                                          </p:cBhvr>
                                          <p:to>
                                            <p:strVal val="visible"/>
                                          </p:to>
                                        </p:set>
                                        <p:anim calcmode="lin" valueType="num" p14:bounceEnd="72000">
                                          <p:cBhvr additive="base">
                                            <p:cTn id="27" dur="2500" fill="hold"/>
                                            <p:tgtEl>
                                              <p:spTgt spid="16"/>
                                            </p:tgtEl>
                                            <p:attrNameLst>
                                              <p:attrName>ppt_x</p:attrName>
                                            </p:attrNameLst>
                                          </p:cBhvr>
                                          <p:tavLst>
                                            <p:tav tm="0">
                                              <p:val>
                                                <p:strVal val="#ppt_x"/>
                                              </p:val>
                                            </p:tav>
                                            <p:tav tm="100000">
                                              <p:val>
                                                <p:strVal val="#ppt_x"/>
                                              </p:val>
                                            </p:tav>
                                          </p:tavLst>
                                        </p:anim>
                                        <p:anim calcmode="lin" valueType="num" p14:bounceEnd="72000">
                                          <p:cBhvr additive="base">
                                            <p:cTn id="28" dur="2500" fill="hold"/>
                                            <p:tgtEl>
                                              <p:spTgt spid="16"/>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14:presetBounceEnd="72000">
                                      <p:stCondLst>
                                        <p:cond delay="700"/>
                                      </p:stCondLst>
                                      <p:childTnLst>
                                        <p:set>
                                          <p:cBhvr>
                                            <p:cTn id="30" dur="1" fill="hold">
                                              <p:stCondLst>
                                                <p:cond delay="0"/>
                                              </p:stCondLst>
                                            </p:cTn>
                                            <p:tgtEl>
                                              <p:spTgt spid="18"/>
                                            </p:tgtEl>
                                            <p:attrNameLst>
                                              <p:attrName>style.visibility</p:attrName>
                                            </p:attrNameLst>
                                          </p:cBhvr>
                                          <p:to>
                                            <p:strVal val="visible"/>
                                          </p:to>
                                        </p:set>
                                        <p:anim calcmode="lin" valueType="num" p14:bounceEnd="72000">
                                          <p:cBhvr additive="base">
                                            <p:cTn id="31" dur="2500" fill="hold"/>
                                            <p:tgtEl>
                                              <p:spTgt spid="18"/>
                                            </p:tgtEl>
                                            <p:attrNameLst>
                                              <p:attrName>ppt_x</p:attrName>
                                            </p:attrNameLst>
                                          </p:cBhvr>
                                          <p:tavLst>
                                            <p:tav tm="0">
                                              <p:val>
                                                <p:strVal val="#ppt_x"/>
                                              </p:val>
                                            </p:tav>
                                            <p:tav tm="100000">
                                              <p:val>
                                                <p:strVal val="#ppt_x"/>
                                              </p:val>
                                            </p:tav>
                                          </p:tavLst>
                                        </p:anim>
                                        <p:anim calcmode="lin" valueType="num" p14:bounceEnd="72000">
                                          <p:cBhvr additive="base">
                                            <p:cTn id="32" dur="2500" fill="hold"/>
                                            <p:tgtEl>
                                              <p:spTgt spid="1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7" grpId="0"/>
          <p:bldP spid="9" grpId="0" animBg="1"/>
          <p:bldP spid="18" grpId="0" animBg="1"/>
          <p:bldP spid="16"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10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2500" fill="hold"/>
                                            <p:tgtEl>
                                              <p:spTgt spid="4"/>
                                            </p:tgtEl>
                                            <p:attrNameLst>
                                              <p:attrName>ppt_x</p:attrName>
                                            </p:attrNameLst>
                                          </p:cBhvr>
                                          <p:tavLst>
                                            <p:tav tm="0">
                                              <p:val>
                                                <p:strVal val="#ppt_x"/>
                                              </p:val>
                                            </p:tav>
                                            <p:tav tm="100000">
                                              <p:val>
                                                <p:strVal val="#ppt_x"/>
                                              </p:val>
                                            </p:tav>
                                          </p:tavLst>
                                        </p:anim>
                                        <p:anim calcmode="lin" valueType="num">
                                          <p:cBhvr additive="base">
                                            <p:cTn id="8" dur="2500" fill="hold"/>
                                            <p:tgtEl>
                                              <p:spTgt spid="4"/>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20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2500" fill="hold"/>
                                            <p:tgtEl>
                                              <p:spTgt spid="13"/>
                                            </p:tgtEl>
                                            <p:attrNameLst>
                                              <p:attrName>ppt_x</p:attrName>
                                            </p:attrNameLst>
                                          </p:cBhvr>
                                          <p:tavLst>
                                            <p:tav tm="0">
                                              <p:val>
                                                <p:strVal val="#ppt_x"/>
                                              </p:val>
                                            </p:tav>
                                            <p:tav tm="100000">
                                              <p:val>
                                                <p:strVal val="#ppt_x"/>
                                              </p:val>
                                            </p:tav>
                                          </p:tavLst>
                                        </p:anim>
                                        <p:anim calcmode="lin" valueType="num">
                                          <p:cBhvr additive="base">
                                            <p:cTn id="12" dur="2500" fill="hold"/>
                                            <p:tgtEl>
                                              <p:spTgt spid="13"/>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30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2500" fill="hold"/>
                                            <p:tgtEl>
                                              <p:spTgt spid="9"/>
                                            </p:tgtEl>
                                            <p:attrNameLst>
                                              <p:attrName>ppt_x</p:attrName>
                                            </p:attrNameLst>
                                          </p:cBhvr>
                                          <p:tavLst>
                                            <p:tav tm="0">
                                              <p:val>
                                                <p:strVal val="#ppt_x"/>
                                              </p:val>
                                            </p:tav>
                                            <p:tav tm="100000">
                                              <p:val>
                                                <p:strVal val="#ppt_x"/>
                                              </p:val>
                                            </p:tav>
                                          </p:tavLst>
                                        </p:anim>
                                        <p:anim calcmode="lin" valueType="num">
                                          <p:cBhvr additive="base">
                                            <p:cTn id="16" dur="2500" fill="hold"/>
                                            <p:tgtEl>
                                              <p:spTgt spid="9"/>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400"/>
                                      </p:stCondLst>
                                      <p:childTnLst>
                                        <p:set>
                                          <p:cBhvr>
                                            <p:cTn id="18" dur="1" fill="hold">
                                              <p:stCondLst>
                                                <p:cond delay="0"/>
                                              </p:stCondLst>
                                            </p:cTn>
                                            <p:tgtEl>
                                              <p:spTgt spid="10"/>
                                            </p:tgtEl>
                                            <p:attrNameLst>
                                              <p:attrName>style.visibility</p:attrName>
                                            </p:attrNameLst>
                                          </p:cBhvr>
                                          <p:to>
                                            <p:strVal val="visible"/>
                                          </p:to>
                                        </p:set>
                                        <p:anim calcmode="lin" valueType="num">
                                          <p:cBhvr additive="base">
                                            <p:cTn id="19" dur="2500" fill="hold"/>
                                            <p:tgtEl>
                                              <p:spTgt spid="10"/>
                                            </p:tgtEl>
                                            <p:attrNameLst>
                                              <p:attrName>ppt_x</p:attrName>
                                            </p:attrNameLst>
                                          </p:cBhvr>
                                          <p:tavLst>
                                            <p:tav tm="0">
                                              <p:val>
                                                <p:strVal val="#ppt_x"/>
                                              </p:val>
                                            </p:tav>
                                            <p:tav tm="100000">
                                              <p:val>
                                                <p:strVal val="#ppt_x"/>
                                              </p:val>
                                            </p:tav>
                                          </p:tavLst>
                                        </p:anim>
                                        <p:anim calcmode="lin" valueType="num">
                                          <p:cBhvr additive="base">
                                            <p:cTn id="20" dur="2500" fill="hold"/>
                                            <p:tgtEl>
                                              <p:spTgt spid="10"/>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500"/>
                                      </p:stCondLst>
                                      <p:childTnLst>
                                        <p:set>
                                          <p:cBhvr>
                                            <p:cTn id="22" dur="1" fill="hold">
                                              <p:stCondLst>
                                                <p:cond delay="0"/>
                                              </p:stCondLst>
                                            </p:cTn>
                                            <p:tgtEl>
                                              <p:spTgt spid="17"/>
                                            </p:tgtEl>
                                            <p:attrNameLst>
                                              <p:attrName>style.visibility</p:attrName>
                                            </p:attrNameLst>
                                          </p:cBhvr>
                                          <p:to>
                                            <p:strVal val="visible"/>
                                          </p:to>
                                        </p:set>
                                        <p:anim calcmode="lin" valueType="num">
                                          <p:cBhvr additive="base">
                                            <p:cTn id="23" dur="2500" fill="hold"/>
                                            <p:tgtEl>
                                              <p:spTgt spid="17"/>
                                            </p:tgtEl>
                                            <p:attrNameLst>
                                              <p:attrName>ppt_x</p:attrName>
                                            </p:attrNameLst>
                                          </p:cBhvr>
                                          <p:tavLst>
                                            <p:tav tm="0">
                                              <p:val>
                                                <p:strVal val="#ppt_x"/>
                                              </p:val>
                                            </p:tav>
                                            <p:tav tm="100000">
                                              <p:val>
                                                <p:strVal val="#ppt_x"/>
                                              </p:val>
                                            </p:tav>
                                          </p:tavLst>
                                        </p:anim>
                                        <p:anim calcmode="lin" valueType="num">
                                          <p:cBhvr additive="base">
                                            <p:cTn id="24" dur="2500" fill="hold"/>
                                            <p:tgtEl>
                                              <p:spTgt spid="17"/>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600"/>
                                      </p:stCondLst>
                                      <p:iterate type="lt">
                                        <p:tmPct val="10000"/>
                                      </p:iterate>
                                      <p:childTnLst>
                                        <p:set>
                                          <p:cBhvr>
                                            <p:cTn id="26" dur="1" fill="hold">
                                              <p:stCondLst>
                                                <p:cond delay="0"/>
                                              </p:stCondLst>
                                            </p:cTn>
                                            <p:tgtEl>
                                              <p:spTgt spid="16"/>
                                            </p:tgtEl>
                                            <p:attrNameLst>
                                              <p:attrName>style.visibility</p:attrName>
                                            </p:attrNameLst>
                                          </p:cBhvr>
                                          <p:to>
                                            <p:strVal val="visible"/>
                                          </p:to>
                                        </p:set>
                                        <p:anim calcmode="lin" valueType="num">
                                          <p:cBhvr additive="base">
                                            <p:cTn id="27" dur="2500" fill="hold"/>
                                            <p:tgtEl>
                                              <p:spTgt spid="16"/>
                                            </p:tgtEl>
                                            <p:attrNameLst>
                                              <p:attrName>ppt_x</p:attrName>
                                            </p:attrNameLst>
                                          </p:cBhvr>
                                          <p:tavLst>
                                            <p:tav tm="0">
                                              <p:val>
                                                <p:strVal val="#ppt_x"/>
                                              </p:val>
                                            </p:tav>
                                            <p:tav tm="100000">
                                              <p:val>
                                                <p:strVal val="#ppt_x"/>
                                              </p:val>
                                            </p:tav>
                                          </p:tavLst>
                                        </p:anim>
                                        <p:anim calcmode="lin" valueType="num">
                                          <p:cBhvr additive="base">
                                            <p:cTn id="28" dur="2500" fill="hold"/>
                                            <p:tgtEl>
                                              <p:spTgt spid="16"/>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700"/>
                                      </p:stCondLst>
                                      <p:childTnLst>
                                        <p:set>
                                          <p:cBhvr>
                                            <p:cTn id="30" dur="1" fill="hold">
                                              <p:stCondLst>
                                                <p:cond delay="0"/>
                                              </p:stCondLst>
                                            </p:cTn>
                                            <p:tgtEl>
                                              <p:spTgt spid="18"/>
                                            </p:tgtEl>
                                            <p:attrNameLst>
                                              <p:attrName>style.visibility</p:attrName>
                                            </p:attrNameLst>
                                          </p:cBhvr>
                                          <p:to>
                                            <p:strVal val="visible"/>
                                          </p:to>
                                        </p:set>
                                        <p:anim calcmode="lin" valueType="num">
                                          <p:cBhvr additive="base">
                                            <p:cTn id="31" dur="2500" fill="hold"/>
                                            <p:tgtEl>
                                              <p:spTgt spid="18"/>
                                            </p:tgtEl>
                                            <p:attrNameLst>
                                              <p:attrName>ppt_x</p:attrName>
                                            </p:attrNameLst>
                                          </p:cBhvr>
                                          <p:tavLst>
                                            <p:tav tm="0">
                                              <p:val>
                                                <p:strVal val="#ppt_x"/>
                                              </p:val>
                                            </p:tav>
                                            <p:tav tm="100000">
                                              <p:val>
                                                <p:strVal val="#ppt_x"/>
                                              </p:val>
                                            </p:tav>
                                          </p:tavLst>
                                        </p:anim>
                                        <p:anim calcmode="lin" valueType="num">
                                          <p:cBhvr additive="base">
                                            <p:cTn id="32" dur="2500" fill="hold"/>
                                            <p:tgtEl>
                                              <p:spTgt spid="1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7" grpId="0"/>
          <p:bldP spid="9" grpId="0" animBg="1"/>
          <p:bldP spid="18" grpId="0" animBg="1"/>
          <p:bldP spid="16" grpId="0"/>
        </p:bldLst>
      </p:timing>
    </mc:Fallback>
  </mc:AlternateContent>
</p:sld>
</file>

<file path=ppt/slides/slide256.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3943265"/>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19" y="2494932"/>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5" y="4505504"/>
            <a:ext cx="5649303" cy="156966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600" b="0" i="0" u="none" strike="noStrike" kern="1200" cap="none" spc="0" normalizeH="0" baseline="0" noProof="0">
                <a:ln>
                  <a:noFill/>
                </a:ln>
                <a:solidFill>
                  <a:srgbClr val="FFFFFF"/>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4" y="5819016"/>
            <a:ext cx="5107231" cy="2646878"/>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0" i="0" u="none" strike="noStrike" kern="1200" cap="none" spc="0" normalizeH="0" baseline="0" noProof="0">
                <a:ln>
                  <a:noFill/>
                </a:ln>
                <a:solidFill>
                  <a:srgbClr val="FFFFFF"/>
                </a:solidFill>
                <a:effectLst/>
                <a:uLnTx/>
                <a:uFillTx/>
                <a:latin typeface="Open Sans Bold" panose="020B0806030504020204" pitchFamily="34" charset="0"/>
                <a:ea typeface="Open Sans Bold" panose="020B0806030504020204" pitchFamily="34" charset="0"/>
                <a:cs typeface="Open Sans Bold" panose="020B0806030504020204" pitchFamily="34" charset="0"/>
              </a:rPr>
              <a:t>v.3.9</a:t>
            </a:r>
          </a:p>
        </p:txBody>
      </p:sp>
      <p:sp>
        <p:nvSpPr>
          <p:cNvPr id="7" name="TextBox 6">
            <a:extLst>
              <a:ext uri="{FF2B5EF4-FFF2-40B4-BE49-F238E27FC236}">
                <a16:creationId xmlns:a16="http://schemas.microsoft.com/office/drawing/2014/main" id="{CA3C29B8-03CF-4789-B751-7412709683A9}"/>
              </a:ext>
            </a:extLst>
          </p:cNvPr>
          <p:cNvSpPr txBox="1"/>
          <p:nvPr/>
        </p:nvSpPr>
        <p:spPr>
          <a:xfrm>
            <a:off x="9041932" y="8202539"/>
            <a:ext cx="6303329" cy="707886"/>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Released on </a:t>
            </a:r>
            <a:r>
              <a:rPr kumimoji="0" lang="en-US" sz="4000" b="1"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Oct 09, 2019</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6" y="5586999"/>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292526292"/>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25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 name="Oval 4">
            <a:extLst>
              <a:ext uri="{FF2B5EF4-FFF2-40B4-BE49-F238E27FC236}">
                <a16:creationId xmlns:a16="http://schemas.microsoft.com/office/drawing/2014/main" id="{97D5DB91-C70B-4FEA-8E08-074BF8DAB858}"/>
              </a:ext>
            </a:extLst>
          </p:cNvPr>
          <p:cNvSpPr/>
          <p:nvPr/>
        </p:nvSpPr>
        <p:spPr>
          <a:xfrm>
            <a:off x="2925439" y="1115386"/>
            <a:ext cx="17852570" cy="17852570"/>
          </a:xfrm>
          <a:prstGeom prst="ellipse">
            <a:avLst/>
          </a:prstGeom>
          <a:gradFill flip="none" rotWithShape="1">
            <a:gsLst>
              <a:gs pos="0">
                <a:schemeClr val="bg1">
                  <a:lumMod val="75000"/>
                  <a:lumOff val="25000"/>
                </a:schemeClr>
              </a:gs>
              <a:gs pos="65000">
                <a:schemeClr val="bg1"/>
              </a:gs>
            </a:gsLst>
            <a:path path="circle">
              <a:fillToRect l="50000" t="50000" r="50000" b="50000"/>
            </a:path>
            <a:tileRect/>
          </a:gradFill>
          <a:ln>
            <a:noFill/>
          </a:ln>
          <a:effectLst>
            <a:softEdge rad="0"/>
          </a:effectLst>
          <a:scene3d>
            <a:camera prst="isometricOffAxis1Top">
              <a:rot lat="17931905" lon="17866408" rev="3914397"/>
            </a:camera>
            <a:lightRig rig="threeP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 name="TextBox 2">
            <a:extLst>
              <a:ext uri="{FF2B5EF4-FFF2-40B4-BE49-F238E27FC236}">
                <a16:creationId xmlns:a16="http://schemas.microsoft.com/office/drawing/2014/main" id="{03B24480-0CA6-4A53-8E93-AB5BC48422B7}"/>
              </a:ext>
            </a:extLst>
          </p:cNvPr>
          <p:cNvSpPr txBox="1"/>
          <p:nvPr/>
        </p:nvSpPr>
        <p:spPr>
          <a:xfrm>
            <a:off x="6155727" y="4515673"/>
            <a:ext cx="12075743" cy="3770263"/>
          </a:xfrm>
          <a:prstGeom prst="rect">
            <a:avLst/>
          </a:prstGeom>
          <a:noFill/>
          <a:effectLst/>
        </p:spPr>
        <p:txBody>
          <a:bodyPr wrap="none" rtlCol="0" anchor="ctr">
            <a:spAutoFit/>
          </a:bodyPr>
          <a:lstStyle/>
          <a:p>
            <a:pPr algn="ctr"/>
            <a:r>
              <a:rPr lang="en-US" sz="239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723900" sx="120000" sy="120000" algn="ctr" rotWithShape="0">
                    <a:schemeClr val="accent3"/>
                  </a:outerShdw>
                  <a:reflection blurRad="317500" dist="127000" dir="5400000" sy="-100000" algn="bl" rotWithShape="0"/>
                </a:effectLst>
                <a:latin typeface="+mj-lt"/>
              </a:rPr>
              <a:t>Massive</a:t>
            </a:r>
          </a:p>
        </p:txBody>
      </p:sp>
      <p:grpSp>
        <p:nvGrpSpPr>
          <p:cNvPr id="10" name="Group 9">
            <a:extLst>
              <a:ext uri="{FF2B5EF4-FFF2-40B4-BE49-F238E27FC236}">
                <a16:creationId xmlns:a16="http://schemas.microsoft.com/office/drawing/2014/main" id="{83B2A3A5-BA9A-4E28-A02F-B3E73B00F6DA}"/>
              </a:ext>
            </a:extLst>
          </p:cNvPr>
          <p:cNvGrpSpPr/>
          <p:nvPr/>
        </p:nvGrpSpPr>
        <p:grpSpPr>
          <a:xfrm>
            <a:off x="2199624" y="6476543"/>
            <a:ext cx="121498" cy="762915"/>
            <a:chOff x="2490591" y="6365871"/>
            <a:chExt cx="121498" cy="762915"/>
          </a:xfrm>
        </p:grpSpPr>
        <p:sp>
          <p:nvSpPr>
            <p:cNvPr id="6" name="Oval 5">
              <a:extLst>
                <a:ext uri="{FF2B5EF4-FFF2-40B4-BE49-F238E27FC236}">
                  <a16:creationId xmlns:a16="http://schemas.microsoft.com/office/drawing/2014/main" id="{3ED3A9D3-1D5D-4C59-9830-26448F3A65BD}"/>
                </a:ext>
              </a:extLst>
            </p:cNvPr>
            <p:cNvSpPr/>
            <p:nvPr/>
          </p:nvSpPr>
          <p:spPr>
            <a:xfrm>
              <a:off x="2490591" y="6365871"/>
              <a:ext cx="121498" cy="121498"/>
            </a:xfrm>
            <a:prstGeom prst="ellipse">
              <a:avLst/>
            </a:prstGeom>
            <a:solidFill>
              <a:schemeClr val="bg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Oval 6">
              <a:extLst>
                <a:ext uri="{FF2B5EF4-FFF2-40B4-BE49-F238E27FC236}">
                  <a16:creationId xmlns:a16="http://schemas.microsoft.com/office/drawing/2014/main" id="{5A5965A4-0723-4E59-9165-F4EE19FEF802}"/>
                </a:ext>
              </a:extLst>
            </p:cNvPr>
            <p:cNvSpPr/>
            <p:nvPr/>
          </p:nvSpPr>
          <p:spPr>
            <a:xfrm>
              <a:off x="2490591" y="6686579"/>
              <a:ext cx="121498" cy="121498"/>
            </a:xfrm>
            <a:prstGeom prst="ellipse">
              <a:avLst/>
            </a:prstGeom>
            <a:solidFill>
              <a:schemeClr val="bg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Oval 7">
              <a:extLst>
                <a:ext uri="{FF2B5EF4-FFF2-40B4-BE49-F238E27FC236}">
                  <a16:creationId xmlns:a16="http://schemas.microsoft.com/office/drawing/2014/main" id="{D0932273-8CAB-44D0-88EA-B29A3D4C5702}"/>
                </a:ext>
              </a:extLst>
            </p:cNvPr>
            <p:cNvSpPr/>
            <p:nvPr/>
          </p:nvSpPr>
          <p:spPr>
            <a:xfrm>
              <a:off x="2490591" y="7007288"/>
              <a:ext cx="121498" cy="121498"/>
            </a:xfrm>
            <a:prstGeom prst="ellipse">
              <a:avLst/>
            </a:prstGeom>
            <a:solidFill>
              <a:schemeClr val="bg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 name="Group 10">
            <a:extLst>
              <a:ext uri="{FF2B5EF4-FFF2-40B4-BE49-F238E27FC236}">
                <a16:creationId xmlns:a16="http://schemas.microsoft.com/office/drawing/2014/main" id="{DC4335A8-2414-4C3B-B878-0799A02E0277}"/>
              </a:ext>
            </a:extLst>
          </p:cNvPr>
          <p:cNvGrpSpPr/>
          <p:nvPr/>
        </p:nvGrpSpPr>
        <p:grpSpPr>
          <a:xfrm>
            <a:off x="22066052" y="6476543"/>
            <a:ext cx="121498" cy="762915"/>
            <a:chOff x="2490591" y="6365871"/>
            <a:chExt cx="121498" cy="762915"/>
          </a:xfrm>
        </p:grpSpPr>
        <p:sp>
          <p:nvSpPr>
            <p:cNvPr id="12" name="Oval 11">
              <a:extLst>
                <a:ext uri="{FF2B5EF4-FFF2-40B4-BE49-F238E27FC236}">
                  <a16:creationId xmlns:a16="http://schemas.microsoft.com/office/drawing/2014/main" id="{FD58023F-9B65-4836-902F-C7585AF2F90D}"/>
                </a:ext>
              </a:extLst>
            </p:cNvPr>
            <p:cNvSpPr/>
            <p:nvPr/>
          </p:nvSpPr>
          <p:spPr>
            <a:xfrm>
              <a:off x="2490591" y="6365871"/>
              <a:ext cx="121498" cy="121498"/>
            </a:xfrm>
            <a:prstGeom prst="ellipse">
              <a:avLst/>
            </a:prstGeom>
            <a:solidFill>
              <a:schemeClr val="bg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7FE87BCA-99FA-458E-B3A3-7786FE0947C7}"/>
                </a:ext>
              </a:extLst>
            </p:cNvPr>
            <p:cNvSpPr/>
            <p:nvPr/>
          </p:nvSpPr>
          <p:spPr>
            <a:xfrm>
              <a:off x="2490591" y="6686579"/>
              <a:ext cx="121498" cy="121498"/>
            </a:xfrm>
            <a:prstGeom prst="ellipse">
              <a:avLst/>
            </a:prstGeom>
            <a:solidFill>
              <a:schemeClr val="bg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a:extLst>
                <a:ext uri="{FF2B5EF4-FFF2-40B4-BE49-F238E27FC236}">
                  <a16:creationId xmlns:a16="http://schemas.microsoft.com/office/drawing/2014/main" id="{DE23636F-B3E3-4DEB-A130-47C128DA89FC}"/>
                </a:ext>
              </a:extLst>
            </p:cNvPr>
            <p:cNvSpPr/>
            <p:nvPr/>
          </p:nvSpPr>
          <p:spPr>
            <a:xfrm>
              <a:off x="2490591" y="7007288"/>
              <a:ext cx="121498" cy="121498"/>
            </a:xfrm>
            <a:prstGeom prst="ellipse">
              <a:avLst/>
            </a:prstGeom>
            <a:solidFill>
              <a:schemeClr val="bg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6" name="TextBox 15">
            <a:extLst>
              <a:ext uri="{FF2B5EF4-FFF2-40B4-BE49-F238E27FC236}">
                <a16:creationId xmlns:a16="http://schemas.microsoft.com/office/drawing/2014/main" id="{77DD3D06-924F-4C49-922F-47C105367CCE}"/>
              </a:ext>
            </a:extLst>
          </p:cNvPr>
          <p:cNvSpPr txBox="1"/>
          <p:nvPr/>
        </p:nvSpPr>
        <p:spPr>
          <a:xfrm>
            <a:off x="2321122" y="10858499"/>
            <a:ext cx="4809021" cy="923330"/>
          </a:xfrm>
          <a:prstGeom prst="rect">
            <a:avLst/>
          </a:prstGeom>
          <a:noFill/>
        </p:spPr>
        <p:txBody>
          <a:bodyPr wrap="square" rtlCol="0">
            <a:spAutoFit/>
          </a:bodyPr>
          <a:lstStyle/>
          <a:p>
            <a:r>
              <a:rPr lang="en-US"/>
              <a:t>Nam vehicula felis at pretium bibendum. Mauris dapibus aliquet egestas. Sed maximus aliquam dolor placerat semper.</a:t>
            </a:r>
          </a:p>
        </p:txBody>
      </p:sp>
      <p:sp>
        <p:nvSpPr>
          <p:cNvPr id="17" name="TextBox 16">
            <a:extLst>
              <a:ext uri="{FF2B5EF4-FFF2-40B4-BE49-F238E27FC236}">
                <a16:creationId xmlns:a16="http://schemas.microsoft.com/office/drawing/2014/main" id="{E2DF9EBA-039F-479E-AAFF-EFA760C4266D}"/>
              </a:ext>
            </a:extLst>
          </p:cNvPr>
          <p:cNvSpPr txBox="1"/>
          <p:nvPr/>
        </p:nvSpPr>
        <p:spPr>
          <a:xfrm>
            <a:off x="7927620" y="7854040"/>
            <a:ext cx="8531935" cy="461665"/>
          </a:xfrm>
          <a:prstGeom prst="rect">
            <a:avLst/>
          </a:prstGeom>
          <a:noFill/>
        </p:spPr>
        <p:txBody>
          <a:bodyPr wrap="square" rtlCol="0">
            <a:spAutoFit/>
          </a:bodyPr>
          <a:lstStyle/>
          <a:p>
            <a:pPr algn="ctr"/>
            <a:r>
              <a:rPr lang="en-US" sz="2400"/>
              <a:t>You can change following gradient text</a:t>
            </a:r>
          </a:p>
        </p:txBody>
      </p:sp>
      <p:sp>
        <p:nvSpPr>
          <p:cNvPr id="18" name="Oval 17">
            <a:extLst>
              <a:ext uri="{FF2B5EF4-FFF2-40B4-BE49-F238E27FC236}">
                <a16:creationId xmlns:a16="http://schemas.microsoft.com/office/drawing/2014/main" id="{B98F4740-1BF6-4841-95B3-D6F475064412}"/>
              </a:ext>
            </a:extLst>
          </p:cNvPr>
          <p:cNvSpPr/>
          <p:nvPr/>
        </p:nvSpPr>
        <p:spPr>
          <a:xfrm>
            <a:off x="8280115" y="3572705"/>
            <a:ext cx="974255" cy="974255"/>
          </a:xfrm>
          <a:prstGeom prst="ellipse">
            <a:avLst/>
          </a:prstGeom>
          <a:noFill/>
          <a:ln w="1016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9" name="Group 18">
            <a:extLst>
              <a:ext uri="{FF2B5EF4-FFF2-40B4-BE49-F238E27FC236}">
                <a16:creationId xmlns:a16="http://schemas.microsoft.com/office/drawing/2014/main" id="{AD217482-1D92-4A08-A578-1059E93E3C71}"/>
              </a:ext>
            </a:extLst>
          </p:cNvPr>
          <p:cNvGrpSpPr/>
          <p:nvPr/>
        </p:nvGrpSpPr>
        <p:grpSpPr>
          <a:xfrm>
            <a:off x="5089600" y="8261934"/>
            <a:ext cx="360362" cy="349605"/>
            <a:chOff x="1752601" y="4673601"/>
            <a:chExt cx="106363" cy="103188"/>
          </a:xfrm>
          <a:solidFill>
            <a:schemeClr val="accent1"/>
          </a:solidFill>
        </p:grpSpPr>
        <p:sp>
          <p:nvSpPr>
            <p:cNvPr id="20" name="Freeform 48">
              <a:extLst>
                <a:ext uri="{FF2B5EF4-FFF2-40B4-BE49-F238E27FC236}">
                  <a16:creationId xmlns:a16="http://schemas.microsoft.com/office/drawing/2014/main" id="{F759DFE8-5AA3-4684-BE60-15B7C0B1DFDD}"/>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49">
              <a:extLst>
                <a:ext uri="{FF2B5EF4-FFF2-40B4-BE49-F238E27FC236}">
                  <a16:creationId xmlns:a16="http://schemas.microsoft.com/office/drawing/2014/main" id="{A6A29CB4-0DC8-4170-99EF-835C02A557B2}"/>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a:extLst>
              <a:ext uri="{FF2B5EF4-FFF2-40B4-BE49-F238E27FC236}">
                <a16:creationId xmlns:a16="http://schemas.microsoft.com/office/drawing/2014/main" id="{AEACC1FB-C1CB-4CD0-8928-F69AB641BAFD}"/>
              </a:ext>
            </a:extLst>
          </p:cNvPr>
          <p:cNvGrpSpPr/>
          <p:nvPr/>
        </p:nvGrpSpPr>
        <p:grpSpPr>
          <a:xfrm>
            <a:off x="11711233" y="8915800"/>
            <a:ext cx="626207" cy="626207"/>
            <a:chOff x="965201" y="4870451"/>
            <a:chExt cx="228600" cy="228600"/>
          </a:xfrm>
          <a:solidFill>
            <a:schemeClr val="accent3"/>
          </a:solidFill>
        </p:grpSpPr>
        <p:sp>
          <p:nvSpPr>
            <p:cNvPr id="23" name="Freeform 46">
              <a:extLst>
                <a:ext uri="{FF2B5EF4-FFF2-40B4-BE49-F238E27FC236}">
                  <a16:creationId xmlns:a16="http://schemas.microsoft.com/office/drawing/2014/main" id="{558241FC-60A1-4498-9C9E-67504F41CFF1}"/>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47">
              <a:extLst>
                <a:ext uri="{FF2B5EF4-FFF2-40B4-BE49-F238E27FC236}">
                  <a16:creationId xmlns:a16="http://schemas.microsoft.com/office/drawing/2014/main" id="{BB7D5179-2011-4350-ABAF-AF7ECEB40266}"/>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5" name="Group 24">
            <a:extLst>
              <a:ext uri="{FF2B5EF4-FFF2-40B4-BE49-F238E27FC236}">
                <a16:creationId xmlns:a16="http://schemas.microsoft.com/office/drawing/2014/main" id="{224A36F6-E6D4-48B0-A60B-C7BFF522181A}"/>
              </a:ext>
            </a:extLst>
          </p:cNvPr>
          <p:cNvGrpSpPr/>
          <p:nvPr/>
        </p:nvGrpSpPr>
        <p:grpSpPr>
          <a:xfrm>
            <a:off x="15319137" y="3721297"/>
            <a:ext cx="818818" cy="794376"/>
            <a:chOff x="1752601" y="4673601"/>
            <a:chExt cx="106363" cy="103188"/>
          </a:xfrm>
          <a:solidFill>
            <a:schemeClr val="accent5"/>
          </a:solidFill>
        </p:grpSpPr>
        <p:sp>
          <p:nvSpPr>
            <p:cNvPr id="26" name="Freeform 48">
              <a:extLst>
                <a:ext uri="{FF2B5EF4-FFF2-40B4-BE49-F238E27FC236}">
                  <a16:creationId xmlns:a16="http://schemas.microsoft.com/office/drawing/2014/main" id="{7706D431-7C2E-4061-9910-256B62BB847F}"/>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49">
              <a:extLst>
                <a:ext uri="{FF2B5EF4-FFF2-40B4-BE49-F238E27FC236}">
                  <a16:creationId xmlns:a16="http://schemas.microsoft.com/office/drawing/2014/main" id="{46FCB748-16DF-4695-B7FE-2F8AD41C6FE6}"/>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346221863"/>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14:presetBounceEnd="72000">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14:bounceEnd="72000">
                                          <p:cBhvr additive="base">
                                            <p:cTn id="7" dur="2500" fill="hold"/>
                                            <p:tgtEl>
                                              <p:spTgt spid="3"/>
                                            </p:tgtEl>
                                            <p:attrNameLst>
                                              <p:attrName>ppt_x</p:attrName>
                                            </p:attrNameLst>
                                          </p:cBhvr>
                                          <p:tavLst>
                                            <p:tav tm="0">
                                              <p:val>
                                                <p:strVal val="1+#ppt_w/2"/>
                                              </p:val>
                                            </p:tav>
                                            <p:tav tm="100000">
                                              <p:val>
                                                <p:strVal val="#ppt_x"/>
                                              </p:val>
                                            </p:tav>
                                          </p:tavLst>
                                        </p:anim>
                                        <p:anim calcmode="lin" valueType="num" p14:bounceEnd="72000">
                                          <p:cBhvr additive="base">
                                            <p:cTn id="8" dur="2500" fill="hold"/>
                                            <p:tgtEl>
                                              <p:spTgt spid="3"/>
                                            </p:tgtEl>
                                            <p:attrNameLst>
                                              <p:attrName>ppt_y</p:attrName>
                                            </p:attrNameLst>
                                          </p:cBhvr>
                                          <p:tavLst>
                                            <p:tav tm="0">
                                              <p:val>
                                                <p:strVal val="#ppt_y"/>
                                              </p:val>
                                            </p:tav>
                                            <p:tav tm="100000">
                                              <p:val>
                                                <p:strVal val="#ppt_y"/>
                                              </p:val>
                                            </p:tav>
                                          </p:tavLst>
                                        </p:anim>
                                      </p:childTnLst>
                                    </p:cTn>
                                  </p:par>
                                  <p:par>
                                    <p:cTn id="9" presetID="2" presetClass="entr" presetSubtype="4" fill="hold" nodeType="withEffect" p14:presetBounceEnd="72000">
                                      <p:stCondLst>
                                        <p:cond delay="200"/>
                                      </p:stCondLst>
                                      <p:childTnLst>
                                        <p:set>
                                          <p:cBhvr>
                                            <p:cTn id="10" dur="1" fill="hold">
                                              <p:stCondLst>
                                                <p:cond delay="0"/>
                                              </p:stCondLst>
                                            </p:cTn>
                                            <p:tgtEl>
                                              <p:spTgt spid="22"/>
                                            </p:tgtEl>
                                            <p:attrNameLst>
                                              <p:attrName>style.visibility</p:attrName>
                                            </p:attrNameLst>
                                          </p:cBhvr>
                                          <p:to>
                                            <p:strVal val="visible"/>
                                          </p:to>
                                        </p:set>
                                        <p:anim calcmode="lin" valueType="num" p14:bounceEnd="72000">
                                          <p:cBhvr additive="base">
                                            <p:cTn id="11" dur="2500" fill="hold"/>
                                            <p:tgtEl>
                                              <p:spTgt spid="22"/>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22"/>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2000">
                                      <p:stCondLst>
                                        <p:cond delay="300"/>
                                      </p:stCondLst>
                                      <p:childTnLst>
                                        <p:set>
                                          <p:cBhvr>
                                            <p:cTn id="14" dur="1" fill="hold">
                                              <p:stCondLst>
                                                <p:cond delay="0"/>
                                              </p:stCondLst>
                                            </p:cTn>
                                            <p:tgtEl>
                                              <p:spTgt spid="18"/>
                                            </p:tgtEl>
                                            <p:attrNameLst>
                                              <p:attrName>style.visibility</p:attrName>
                                            </p:attrNameLst>
                                          </p:cBhvr>
                                          <p:to>
                                            <p:strVal val="visible"/>
                                          </p:to>
                                        </p:set>
                                        <p:anim calcmode="lin" valueType="num" p14:bounceEnd="72000">
                                          <p:cBhvr additive="base">
                                            <p:cTn id="15" dur="2500" fill="hold"/>
                                            <p:tgtEl>
                                              <p:spTgt spid="18"/>
                                            </p:tgtEl>
                                            <p:attrNameLst>
                                              <p:attrName>ppt_x</p:attrName>
                                            </p:attrNameLst>
                                          </p:cBhvr>
                                          <p:tavLst>
                                            <p:tav tm="0">
                                              <p:val>
                                                <p:strVal val="#ppt_x"/>
                                              </p:val>
                                            </p:tav>
                                            <p:tav tm="100000">
                                              <p:val>
                                                <p:strVal val="#ppt_x"/>
                                              </p:val>
                                            </p:tav>
                                          </p:tavLst>
                                        </p:anim>
                                        <p:anim calcmode="lin" valueType="num" p14:bounceEnd="72000">
                                          <p:cBhvr additive="base">
                                            <p:cTn id="16" dur="2500" fill="hold"/>
                                            <p:tgtEl>
                                              <p:spTgt spid="18"/>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2000">
                                      <p:stCondLst>
                                        <p:cond delay="400"/>
                                      </p:stCondLst>
                                      <p:childTnLst>
                                        <p:set>
                                          <p:cBhvr>
                                            <p:cTn id="18" dur="1" fill="hold">
                                              <p:stCondLst>
                                                <p:cond delay="0"/>
                                              </p:stCondLst>
                                            </p:cTn>
                                            <p:tgtEl>
                                              <p:spTgt spid="19"/>
                                            </p:tgtEl>
                                            <p:attrNameLst>
                                              <p:attrName>style.visibility</p:attrName>
                                            </p:attrNameLst>
                                          </p:cBhvr>
                                          <p:to>
                                            <p:strVal val="visible"/>
                                          </p:to>
                                        </p:set>
                                        <p:anim calcmode="lin" valueType="num" p14:bounceEnd="72000">
                                          <p:cBhvr additive="base">
                                            <p:cTn id="19" dur="2500" fill="hold"/>
                                            <p:tgtEl>
                                              <p:spTgt spid="19"/>
                                            </p:tgtEl>
                                            <p:attrNameLst>
                                              <p:attrName>ppt_x</p:attrName>
                                            </p:attrNameLst>
                                          </p:cBhvr>
                                          <p:tavLst>
                                            <p:tav tm="0">
                                              <p:val>
                                                <p:strVal val="#ppt_x"/>
                                              </p:val>
                                            </p:tav>
                                            <p:tav tm="100000">
                                              <p:val>
                                                <p:strVal val="#ppt_x"/>
                                              </p:val>
                                            </p:tav>
                                          </p:tavLst>
                                        </p:anim>
                                        <p:anim calcmode="lin" valueType="num" p14:bounceEnd="72000">
                                          <p:cBhvr additive="base">
                                            <p:cTn id="20" dur="2500" fill="hold"/>
                                            <p:tgtEl>
                                              <p:spTgt spid="19"/>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72000">
                                      <p:stCondLst>
                                        <p:cond delay="500"/>
                                      </p:stCondLst>
                                      <p:childTnLst>
                                        <p:set>
                                          <p:cBhvr>
                                            <p:cTn id="22" dur="1" fill="hold">
                                              <p:stCondLst>
                                                <p:cond delay="0"/>
                                              </p:stCondLst>
                                            </p:cTn>
                                            <p:tgtEl>
                                              <p:spTgt spid="25"/>
                                            </p:tgtEl>
                                            <p:attrNameLst>
                                              <p:attrName>style.visibility</p:attrName>
                                            </p:attrNameLst>
                                          </p:cBhvr>
                                          <p:to>
                                            <p:strVal val="visible"/>
                                          </p:to>
                                        </p:set>
                                        <p:anim calcmode="lin" valueType="num" p14:bounceEnd="72000">
                                          <p:cBhvr additive="base">
                                            <p:cTn id="23" dur="2500" fill="hold"/>
                                            <p:tgtEl>
                                              <p:spTgt spid="25"/>
                                            </p:tgtEl>
                                            <p:attrNameLst>
                                              <p:attrName>ppt_x</p:attrName>
                                            </p:attrNameLst>
                                          </p:cBhvr>
                                          <p:tavLst>
                                            <p:tav tm="0">
                                              <p:val>
                                                <p:strVal val="#ppt_x"/>
                                              </p:val>
                                            </p:tav>
                                            <p:tav tm="100000">
                                              <p:val>
                                                <p:strVal val="#ppt_x"/>
                                              </p:val>
                                            </p:tav>
                                          </p:tavLst>
                                        </p:anim>
                                        <p:anim calcmode="lin" valueType="num" p14:bounceEnd="72000">
                                          <p:cBhvr additive="base">
                                            <p:cTn id="24" dur="2500" fill="hold"/>
                                            <p:tgtEl>
                                              <p:spTgt spid="25"/>
                                            </p:tgtEl>
                                            <p:attrNameLst>
                                              <p:attrName>ppt_y</p:attrName>
                                            </p:attrNameLst>
                                          </p:cBhvr>
                                          <p:tavLst>
                                            <p:tav tm="0">
                                              <p:val>
                                                <p:strVal val="1+#ppt_h/2"/>
                                              </p:val>
                                            </p:tav>
                                            <p:tav tm="100000">
                                              <p:val>
                                                <p:strVal val="#ppt_y"/>
                                              </p:val>
                                            </p:tav>
                                          </p:tavLst>
                                        </p:anim>
                                      </p:childTnLst>
                                    </p:cTn>
                                  </p:par>
                                  <p:par>
                                    <p:cTn id="25" presetID="10" presetClass="entr" presetSubtype="0" fill="hold" grpId="0" nodeType="with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fade">
                                          <p:cBhvr>
                                            <p:cTn id="27" dur="2700"/>
                                            <p:tgtEl>
                                              <p:spTgt spid="5"/>
                                            </p:tgtEl>
                                          </p:cBhvr>
                                        </p:animEffect>
                                      </p:childTnLst>
                                    </p:cTn>
                                  </p:par>
                                  <p:par>
                                    <p:cTn id="28" presetID="10" presetClass="entr" presetSubtype="0" fill="hold" grpId="0" nodeType="withEffect">
                                      <p:stCondLst>
                                        <p:cond delay="1750"/>
                                      </p:stCondLst>
                                      <p:childTnLst>
                                        <p:set>
                                          <p:cBhvr>
                                            <p:cTn id="29" dur="1" fill="hold">
                                              <p:stCondLst>
                                                <p:cond delay="0"/>
                                              </p:stCondLst>
                                            </p:cTn>
                                            <p:tgtEl>
                                              <p:spTgt spid="17"/>
                                            </p:tgtEl>
                                            <p:attrNameLst>
                                              <p:attrName>style.visibility</p:attrName>
                                            </p:attrNameLst>
                                          </p:cBhvr>
                                          <p:to>
                                            <p:strVal val="visible"/>
                                          </p:to>
                                        </p:set>
                                        <p:animEffect transition="in" filter="fade">
                                          <p:cBhvr>
                                            <p:cTn id="30" dur="500"/>
                                            <p:tgtEl>
                                              <p:spTgt spid="17"/>
                                            </p:tgtEl>
                                          </p:cBhvr>
                                        </p:animEffect>
                                      </p:childTnLst>
                                    </p:cTn>
                                  </p:par>
                                  <p:par>
                                    <p:cTn id="31" presetID="10" presetClass="entr" presetSubtype="0" fill="hold" grpId="0" nodeType="withEffect">
                                      <p:stCondLst>
                                        <p:cond delay="1900"/>
                                      </p:stCondLst>
                                      <p:childTnLst>
                                        <p:set>
                                          <p:cBhvr>
                                            <p:cTn id="32" dur="1" fill="hold">
                                              <p:stCondLst>
                                                <p:cond delay="0"/>
                                              </p:stCondLst>
                                            </p:cTn>
                                            <p:tgtEl>
                                              <p:spTgt spid="16"/>
                                            </p:tgtEl>
                                            <p:attrNameLst>
                                              <p:attrName>style.visibility</p:attrName>
                                            </p:attrNameLst>
                                          </p:cBhvr>
                                          <p:to>
                                            <p:strVal val="visible"/>
                                          </p:to>
                                        </p:set>
                                        <p:animEffect transition="in" filter="fade">
                                          <p:cBhvr>
                                            <p:cTn id="33"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3" grpId="0"/>
          <p:bldP spid="16" grpId="0"/>
          <p:bldP spid="17" grpId="0"/>
          <p:bldP spid="18"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additive="base">
                                            <p:cTn id="7" dur="2500" fill="hold"/>
                                            <p:tgtEl>
                                              <p:spTgt spid="3"/>
                                            </p:tgtEl>
                                            <p:attrNameLst>
                                              <p:attrName>ppt_x</p:attrName>
                                            </p:attrNameLst>
                                          </p:cBhvr>
                                          <p:tavLst>
                                            <p:tav tm="0">
                                              <p:val>
                                                <p:strVal val="1+#ppt_w/2"/>
                                              </p:val>
                                            </p:tav>
                                            <p:tav tm="100000">
                                              <p:val>
                                                <p:strVal val="#ppt_x"/>
                                              </p:val>
                                            </p:tav>
                                          </p:tavLst>
                                        </p:anim>
                                        <p:anim calcmode="lin" valueType="num">
                                          <p:cBhvr additive="base">
                                            <p:cTn id="8" dur="2500" fill="hold"/>
                                            <p:tgtEl>
                                              <p:spTgt spid="3"/>
                                            </p:tgtEl>
                                            <p:attrNameLst>
                                              <p:attrName>ppt_y</p:attrName>
                                            </p:attrNameLst>
                                          </p:cBhvr>
                                          <p:tavLst>
                                            <p:tav tm="0">
                                              <p:val>
                                                <p:strVal val="#ppt_y"/>
                                              </p:val>
                                            </p:tav>
                                            <p:tav tm="100000">
                                              <p:val>
                                                <p:strVal val="#ppt_y"/>
                                              </p:val>
                                            </p:tav>
                                          </p:tavLst>
                                        </p:anim>
                                      </p:childTnLst>
                                    </p:cTn>
                                  </p:par>
                                  <p:par>
                                    <p:cTn id="9" presetID="2" presetClass="entr" presetSubtype="4" fill="hold" nodeType="withEffect">
                                      <p:stCondLst>
                                        <p:cond delay="200"/>
                                      </p:stCondLst>
                                      <p:childTnLst>
                                        <p:set>
                                          <p:cBhvr>
                                            <p:cTn id="10" dur="1" fill="hold">
                                              <p:stCondLst>
                                                <p:cond delay="0"/>
                                              </p:stCondLst>
                                            </p:cTn>
                                            <p:tgtEl>
                                              <p:spTgt spid="22"/>
                                            </p:tgtEl>
                                            <p:attrNameLst>
                                              <p:attrName>style.visibility</p:attrName>
                                            </p:attrNameLst>
                                          </p:cBhvr>
                                          <p:to>
                                            <p:strVal val="visible"/>
                                          </p:to>
                                        </p:set>
                                        <p:anim calcmode="lin" valueType="num">
                                          <p:cBhvr additive="base">
                                            <p:cTn id="11" dur="2500" fill="hold"/>
                                            <p:tgtEl>
                                              <p:spTgt spid="22"/>
                                            </p:tgtEl>
                                            <p:attrNameLst>
                                              <p:attrName>ppt_x</p:attrName>
                                            </p:attrNameLst>
                                          </p:cBhvr>
                                          <p:tavLst>
                                            <p:tav tm="0">
                                              <p:val>
                                                <p:strVal val="#ppt_x"/>
                                              </p:val>
                                            </p:tav>
                                            <p:tav tm="100000">
                                              <p:val>
                                                <p:strVal val="#ppt_x"/>
                                              </p:val>
                                            </p:tav>
                                          </p:tavLst>
                                        </p:anim>
                                        <p:anim calcmode="lin" valueType="num">
                                          <p:cBhvr additive="base">
                                            <p:cTn id="12" dur="2500" fill="hold"/>
                                            <p:tgtEl>
                                              <p:spTgt spid="22"/>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300"/>
                                      </p:stCondLst>
                                      <p:childTnLst>
                                        <p:set>
                                          <p:cBhvr>
                                            <p:cTn id="14" dur="1" fill="hold">
                                              <p:stCondLst>
                                                <p:cond delay="0"/>
                                              </p:stCondLst>
                                            </p:cTn>
                                            <p:tgtEl>
                                              <p:spTgt spid="18"/>
                                            </p:tgtEl>
                                            <p:attrNameLst>
                                              <p:attrName>style.visibility</p:attrName>
                                            </p:attrNameLst>
                                          </p:cBhvr>
                                          <p:to>
                                            <p:strVal val="visible"/>
                                          </p:to>
                                        </p:set>
                                        <p:anim calcmode="lin" valueType="num">
                                          <p:cBhvr additive="base">
                                            <p:cTn id="15" dur="2500" fill="hold"/>
                                            <p:tgtEl>
                                              <p:spTgt spid="18"/>
                                            </p:tgtEl>
                                            <p:attrNameLst>
                                              <p:attrName>ppt_x</p:attrName>
                                            </p:attrNameLst>
                                          </p:cBhvr>
                                          <p:tavLst>
                                            <p:tav tm="0">
                                              <p:val>
                                                <p:strVal val="#ppt_x"/>
                                              </p:val>
                                            </p:tav>
                                            <p:tav tm="100000">
                                              <p:val>
                                                <p:strVal val="#ppt_x"/>
                                              </p:val>
                                            </p:tav>
                                          </p:tavLst>
                                        </p:anim>
                                        <p:anim calcmode="lin" valueType="num">
                                          <p:cBhvr additive="base">
                                            <p:cTn id="16" dur="2500" fill="hold"/>
                                            <p:tgtEl>
                                              <p:spTgt spid="18"/>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40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2500" fill="hold"/>
                                            <p:tgtEl>
                                              <p:spTgt spid="19"/>
                                            </p:tgtEl>
                                            <p:attrNameLst>
                                              <p:attrName>ppt_x</p:attrName>
                                            </p:attrNameLst>
                                          </p:cBhvr>
                                          <p:tavLst>
                                            <p:tav tm="0">
                                              <p:val>
                                                <p:strVal val="#ppt_x"/>
                                              </p:val>
                                            </p:tav>
                                            <p:tav tm="100000">
                                              <p:val>
                                                <p:strVal val="#ppt_x"/>
                                              </p:val>
                                            </p:tav>
                                          </p:tavLst>
                                        </p:anim>
                                        <p:anim calcmode="lin" valueType="num">
                                          <p:cBhvr additive="base">
                                            <p:cTn id="20" dur="2500" fill="hold"/>
                                            <p:tgtEl>
                                              <p:spTgt spid="19"/>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500"/>
                                      </p:stCondLst>
                                      <p:childTnLst>
                                        <p:set>
                                          <p:cBhvr>
                                            <p:cTn id="22" dur="1" fill="hold">
                                              <p:stCondLst>
                                                <p:cond delay="0"/>
                                              </p:stCondLst>
                                            </p:cTn>
                                            <p:tgtEl>
                                              <p:spTgt spid="25"/>
                                            </p:tgtEl>
                                            <p:attrNameLst>
                                              <p:attrName>style.visibility</p:attrName>
                                            </p:attrNameLst>
                                          </p:cBhvr>
                                          <p:to>
                                            <p:strVal val="visible"/>
                                          </p:to>
                                        </p:set>
                                        <p:anim calcmode="lin" valueType="num">
                                          <p:cBhvr additive="base">
                                            <p:cTn id="23" dur="2500" fill="hold"/>
                                            <p:tgtEl>
                                              <p:spTgt spid="25"/>
                                            </p:tgtEl>
                                            <p:attrNameLst>
                                              <p:attrName>ppt_x</p:attrName>
                                            </p:attrNameLst>
                                          </p:cBhvr>
                                          <p:tavLst>
                                            <p:tav tm="0">
                                              <p:val>
                                                <p:strVal val="#ppt_x"/>
                                              </p:val>
                                            </p:tav>
                                            <p:tav tm="100000">
                                              <p:val>
                                                <p:strVal val="#ppt_x"/>
                                              </p:val>
                                            </p:tav>
                                          </p:tavLst>
                                        </p:anim>
                                        <p:anim calcmode="lin" valueType="num">
                                          <p:cBhvr additive="base">
                                            <p:cTn id="24" dur="2500" fill="hold"/>
                                            <p:tgtEl>
                                              <p:spTgt spid="25"/>
                                            </p:tgtEl>
                                            <p:attrNameLst>
                                              <p:attrName>ppt_y</p:attrName>
                                            </p:attrNameLst>
                                          </p:cBhvr>
                                          <p:tavLst>
                                            <p:tav tm="0">
                                              <p:val>
                                                <p:strVal val="1+#ppt_h/2"/>
                                              </p:val>
                                            </p:tav>
                                            <p:tav tm="100000">
                                              <p:val>
                                                <p:strVal val="#ppt_y"/>
                                              </p:val>
                                            </p:tav>
                                          </p:tavLst>
                                        </p:anim>
                                      </p:childTnLst>
                                    </p:cTn>
                                  </p:par>
                                  <p:par>
                                    <p:cTn id="25" presetID="10" presetClass="entr" presetSubtype="0" fill="hold" grpId="0" nodeType="with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fade">
                                          <p:cBhvr>
                                            <p:cTn id="27" dur="2700"/>
                                            <p:tgtEl>
                                              <p:spTgt spid="5"/>
                                            </p:tgtEl>
                                          </p:cBhvr>
                                        </p:animEffect>
                                      </p:childTnLst>
                                    </p:cTn>
                                  </p:par>
                                  <p:par>
                                    <p:cTn id="28" presetID="10" presetClass="entr" presetSubtype="0" fill="hold" grpId="0" nodeType="withEffect">
                                      <p:stCondLst>
                                        <p:cond delay="1750"/>
                                      </p:stCondLst>
                                      <p:childTnLst>
                                        <p:set>
                                          <p:cBhvr>
                                            <p:cTn id="29" dur="1" fill="hold">
                                              <p:stCondLst>
                                                <p:cond delay="0"/>
                                              </p:stCondLst>
                                            </p:cTn>
                                            <p:tgtEl>
                                              <p:spTgt spid="17"/>
                                            </p:tgtEl>
                                            <p:attrNameLst>
                                              <p:attrName>style.visibility</p:attrName>
                                            </p:attrNameLst>
                                          </p:cBhvr>
                                          <p:to>
                                            <p:strVal val="visible"/>
                                          </p:to>
                                        </p:set>
                                        <p:animEffect transition="in" filter="fade">
                                          <p:cBhvr>
                                            <p:cTn id="30" dur="500"/>
                                            <p:tgtEl>
                                              <p:spTgt spid="17"/>
                                            </p:tgtEl>
                                          </p:cBhvr>
                                        </p:animEffect>
                                      </p:childTnLst>
                                    </p:cTn>
                                  </p:par>
                                  <p:par>
                                    <p:cTn id="31" presetID="10" presetClass="entr" presetSubtype="0" fill="hold" grpId="0" nodeType="withEffect">
                                      <p:stCondLst>
                                        <p:cond delay="1900"/>
                                      </p:stCondLst>
                                      <p:childTnLst>
                                        <p:set>
                                          <p:cBhvr>
                                            <p:cTn id="32" dur="1" fill="hold">
                                              <p:stCondLst>
                                                <p:cond delay="0"/>
                                              </p:stCondLst>
                                            </p:cTn>
                                            <p:tgtEl>
                                              <p:spTgt spid="16"/>
                                            </p:tgtEl>
                                            <p:attrNameLst>
                                              <p:attrName>style.visibility</p:attrName>
                                            </p:attrNameLst>
                                          </p:cBhvr>
                                          <p:to>
                                            <p:strVal val="visible"/>
                                          </p:to>
                                        </p:set>
                                        <p:animEffect transition="in" filter="fade">
                                          <p:cBhvr>
                                            <p:cTn id="33"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3" grpId="0"/>
          <p:bldP spid="16" grpId="0"/>
          <p:bldP spid="17" grpId="0"/>
          <p:bldP spid="18" grpId="0" animBg="1"/>
        </p:bldLst>
      </p:timing>
    </mc:Fallback>
  </mc:AlternateContent>
</p:sld>
</file>

<file path=ppt/slides/slide25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 name="Oval 4">
            <a:extLst>
              <a:ext uri="{FF2B5EF4-FFF2-40B4-BE49-F238E27FC236}">
                <a16:creationId xmlns:a16="http://schemas.microsoft.com/office/drawing/2014/main" id="{97D5DB91-C70B-4FEA-8E08-074BF8DAB858}"/>
              </a:ext>
            </a:extLst>
          </p:cNvPr>
          <p:cNvSpPr/>
          <p:nvPr/>
        </p:nvSpPr>
        <p:spPr>
          <a:xfrm>
            <a:off x="2925439" y="1115386"/>
            <a:ext cx="17852570" cy="17852570"/>
          </a:xfrm>
          <a:prstGeom prst="ellipse">
            <a:avLst/>
          </a:prstGeom>
          <a:gradFill flip="none" rotWithShape="1">
            <a:gsLst>
              <a:gs pos="0">
                <a:schemeClr val="bg1">
                  <a:lumMod val="75000"/>
                  <a:lumOff val="25000"/>
                </a:schemeClr>
              </a:gs>
              <a:gs pos="65000">
                <a:schemeClr val="bg1"/>
              </a:gs>
            </a:gsLst>
            <a:path path="circle">
              <a:fillToRect l="50000" t="50000" r="50000" b="50000"/>
            </a:path>
            <a:tileRect/>
          </a:gradFill>
          <a:ln>
            <a:noFill/>
          </a:ln>
          <a:effectLst>
            <a:softEdge rad="0"/>
          </a:effectLst>
          <a:scene3d>
            <a:camera prst="isometricOffAxis1Top">
              <a:rot lat="17931905" lon="17866408" rev="3914397"/>
            </a:camera>
            <a:lightRig rig="threePt" dir="t"/>
          </a:scene3d>
          <a:sp3d prstMaterial="metal"/>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 name="TextBox 2">
            <a:extLst>
              <a:ext uri="{FF2B5EF4-FFF2-40B4-BE49-F238E27FC236}">
                <a16:creationId xmlns:a16="http://schemas.microsoft.com/office/drawing/2014/main" id="{03B24480-0CA6-4A53-8E93-AB5BC48422B7}"/>
              </a:ext>
            </a:extLst>
          </p:cNvPr>
          <p:cNvSpPr txBox="1"/>
          <p:nvPr/>
        </p:nvSpPr>
        <p:spPr>
          <a:xfrm>
            <a:off x="6155727" y="4515673"/>
            <a:ext cx="12075743" cy="3770263"/>
          </a:xfrm>
          <a:prstGeom prst="rect">
            <a:avLst/>
          </a:prstGeom>
          <a:noFill/>
          <a:effectLst/>
        </p:spPr>
        <p:txBody>
          <a:bodyPr wrap="none" rtlCol="0" anchor="ctr">
            <a:spAutoFit/>
          </a:bodyPr>
          <a:lstStyle/>
          <a:p>
            <a:pPr algn="ctr"/>
            <a:r>
              <a:rPr lang="en-US" sz="239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723900" sx="120000" sy="120000" algn="ctr" rotWithShape="0">
                    <a:schemeClr val="accent3"/>
                  </a:outerShdw>
                  <a:reflection blurRad="317500" dist="127000" dir="5400000" sy="-100000" algn="bl" rotWithShape="0"/>
                </a:effectLst>
                <a:latin typeface="+mj-lt"/>
              </a:rPr>
              <a:t>Massive</a:t>
            </a:r>
          </a:p>
        </p:txBody>
      </p:sp>
      <p:grpSp>
        <p:nvGrpSpPr>
          <p:cNvPr id="10" name="Group 9">
            <a:extLst>
              <a:ext uri="{FF2B5EF4-FFF2-40B4-BE49-F238E27FC236}">
                <a16:creationId xmlns:a16="http://schemas.microsoft.com/office/drawing/2014/main" id="{83B2A3A5-BA9A-4E28-A02F-B3E73B00F6DA}"/>
              </a:ext>
            </a:extLst>
          </p:cNvPr>
          <p:cNvGrpSpPr/>
          <p:nvPr/>
        </p:nvGrpSpPr>
        <p:grpSpPr>
          <a:xfrm>
            <a:off x="2199624" y="6476543"/>
            <a:ext cx="121498" cy="762915"/>
            <a:chOff x="2490591" y="6365871"/>
            <a:chExt cx="121498" cy="762915"/>
          </a:xfrm>
        </p:grpSpPr>
        <p:sp>
          <p:nvSpPr>
            <p:cNvPr id="6" name="Oval 5">
              <a:extLst>
                <a:ext uri="{FF2B5EF4-FFF2-40B4-BE49-F238E27FC236}">
                  <a16:creationId xmlns:a16="http://schemas.microsoft.com/office/drawing/2014/main" id="{3ED3A9D3-1D5D-4C59-9830-26448F3A65BD}"/>
                </a:ext>
              </a:extLst>
            </p:cNvPr>
            <p:cNvSpPr/>
            <p:nvPr/>
          </p:nvSpPr>
          <p:spPr>
            <a:xfrm>
              <a:off x="2490591" y="6365871"/>
              <a:ext cx="121498" cy="121498"/>
            </a:xfrm>
            <a:prstGeom prst="ellipse">
              <a:avLst/>
            </a:prstGeom>
            <a:solidFill>
              <a:schemeClr val="bg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Oval 6">
              <a:extLst>
                <a:ext uri="{FF2B5EF4-FFF2-40B4-BE49-F238E27FC236}">
                  <a16:creationId xmlns:a16="http://schemas.microsoft.com/office/drawing/2014/main" id="{5A5965A4-0723-4E59-9165-F4EE19FEF802}"/>
                </a:ext>
              </a:extLst>
            </p:cNvPr>
            <p:cNvSpPr/>
            <p:nvPr/>
          </p:nvSpPr>
          <p:spPr>
            <a:xfrm>
              <a:off x="2490591" y="6686579"/>
              <a:ext cx="121498" cy="121498"/>
            </a:xfrm>
            <a:prstGeom prst="ellipse">
              <a:avLst/>
            </a:prstGeom>
            <a:solidFill>
              <a:schemeClr val="bg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Oval 7">
              <a:extLst>
                <a:ext uri="{FF2B5EF4-FFF2-40B4-BE49-F238E27FC236}">
                  <a16:creationId xmlns:a16="http://schemas.microsoft.com/office/drawing/2014/main" id="{D0932273-8CAB-44D0-88EA-B29A3D4C5702}"/>
                </a:ext>
              </a:extLst>
            </p:cNvPr>
            <p:cNvSpPr/>
            <p:nvPr/>
          </p:nvSpPr>
          <p:spPr>
            <a:xfrm>
              <a:off x="2490591" y="7007288"/>
              <a:ext cx="121498" cy="121498"/>
            </a:xfrm>
            <a:prstGeom prst="ellipse">
              <a:avLst/>
            </a:prstGeom>
            <a:solidFill>
              <a:schemeClr val="bg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 name="Group 10">
            <a:extLst>
              <a:ext uri="{FF2B5EF4-FFF2-40B4-BE49-F238E27FC236}">
                <a16:creationId xmlns:a16="http://schemas.microsoft.com/office/drawing/2014/main" id="{DC4335A8-2414-4C3B-B878-0799A02E0277}"/>
              </a:ext>
            </a:extLst>
          </p:cNvPr>
          <p:cNvGrpSpPr/>
          <p:nvPr/>
        </p:nvGrpSpPr>
        <p:grpSpPr>
          <a:xfrm>
            <a:off x="22066052" y="6476543"/>
            <a:ext cx="121498" cy="762915"/>
            <a:chOff x="2490591" y="6365871"/>
            <a:chExt cx="121498" cy="762915"/>
          </a:xfrm>
        </p:grpSpPr>
        <p:sp>
          <p:nvSpPr>
            <p:cNvPr id="12" name="Oval 11">
              <a:extLst>
                <a:ext uri="{FF2B5EF4-FFF2-40B4-BE49-F238E27FC236}">
                  <a16:creationId xmlns:a16="http://schemas.microsoft.com/office/drawing/2014/main" id="{FD58023F-9B65-4836-902F-C7585AF2F90D}"/>
                </a:ext>
              </a:extLst>
            </p:cNvPr>
            <p:cNvSpPr/>
            <p:nvPr/>
          </p:nvSpPr>
          <p:spPr>
            <a:xfrm>
              <a:off x="2490591" y="6365871"/>
              <a:ext cx="121498" cy="121498"/>
            </a:xfrm>
            <a:prstGeom prst="ellipse">
              <a:avLst/>
            </a:prstGeom>
            <a:solidFill>
              <a:schemeClr val="bg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7FE87BCA-99FA-458E-B3A3-7786FE0947C7}"/>
                </a:ext>
              </a:extLst>
            </p:cNvPr>
            <p:cNvSpPr/>
            <p:nvPr/>
          </p:nvSpPr>
          <p:spPr>
            <a:xfrm>
              <a:off x="2490591" y="6686579"/>
              <a:ext cx="121498" cy="121498"/>
            </a:xfrm>
            <a:prstGeom prst="ellipse">
              <a:avLst/>
            </a:prstGeom>
            <a:solidFill>
              <a:schemeClr val="bg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a:extLst>
                <a:ext uri="{FF2B5EF4-FFF2-40B4-BE49-F238E27FC236}">
                  <a16:creationId xmlns:a16="http://schemas.microsoft.com/office/drawing/2014/main" id="{DE23636F-B3E3-4DEB-A130-47C128DA89FC}"/>
                </a:ext>
              </a:extLst>
            </p:cNvPr>
            <p:cNvSpPr/>
            <p:nvPr/>
          </p:nvSpPr>
          <p:spPr>
            <a:xfrm>
              <a:off x="2490591" y="7007288"/>
              <a:ext cx="121498" cy="121498"/>
            </a:xfrm>
            <a:prstGeom prst="ellipse">
              <a:avLst/>
            </a:prstGeom>
            <a:solidFill>
              <a:schemeClr val="bg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6" name="TextBox 15">
            <a:extLst>
              <a:ext uri="{FF2B5EF4-FFF2-40B4-BE49-F238E27FC236}">
                <a16:creationId xmlns:a16="http://schemas.microsoft.com/office/drawing/2014/main" id="{77DD3D06-924F-4C49-922F-47C105367CCE}"/>
              </a:ext>
            </a:extLst>
          </p:cNvPr>
          <p:cNvSpPr txBox="1"/>
          <p:nvPr/>
        </p:nvSpPr>
        <p:spPr>
          <a:xfrm>
            <a:off x="2321122" y="10858499"/>
            <a:ext cx="4809021" cy="923330"/>
          </a:xfrm>
          <a:prstGeom prst="rect">
            <a:avLst/>
          </a:prstGeom>
          <a:noFill/>
        </p:spPr>
        <p:txBody>
          <a:bodyPr wrap="square" rtlCol="0">
            <a:spAutoFit/>
          </a:bodyPr>
          <a:lstStyle/>
          <a:p>
            <a:r>
              <a:rPr lang="en-US"/>
              <a:t>Nam vehicula felis at pretium bibendum. Mauris dapibus aliquet egestas. Sed maximus aliquam dolor placerat semper.</a:t>
            </a:r>
          </a:p>
        </p:txBody>
      </p:sp>
      <p:sp>
        <p:nvSpPr>
          <p:cNvPr id="17" name="TextBox 16">
            <a:extLst>
              <a:ext uri="{FF2B5EF4-FFF2-40B4-BE49-F238E27FC236}">
                <a16:creationId xmlns:a16="http://schemas.microsoft.com/office/drawing/2014/main" id="{E2DF9EBA-039F-479E-AAFF-EFA760C4266D}"/>
              </a:ext>
            </a:extLst>
          </p:cNvPr>
          <p:cNvSpPr txBox="1"/>
          <p:nvPr/>
        </p:nvSpPr>
        <p:spPr>
          <a:xfrm>
            <a:off x="7927620" y="7854040"/>
            <a:ext cx="8531935" cy="461665"/>
          </a:xfrm>
          <a:prstGeom prst="rect">
            <a:avLst/>
          </a:prstGeom>
          <a:noFill/>
        </p:spPr>
        <p:txBody>
          <a:bodyPr wrap="square" rtlCol="0">
            <a:spAutoFit/>
          </a:bodyPr>
          <a:lstStyle/>
          <a:p>
            <a:pPr algn="ctr"/>
            <a:r>
              <a:rPr lang="en-US" sz="2400"/>
              <a:t>You can change following gradient text</a:t>
            </a:r>
          </a:p>
        </p:txBody>
      </p:sp>
      <p:sp>
        <p:nvSpPr>
          <p:cNvPr id="18" name="Oval 17">
            <a:extLst>
              <a:ext uri="{FF2B5EF4-FFF2-40B4-BE49-F238E27FC236}">
                <a16:creationId xmlns:a16="http://schemas.microsoft.com/office/drawing/2014/main" id="{B98F4740-1BF6-4841-95B3-D6F475064412}"/>
              </a:ext>
            </a:extLst>
          </p:cNvPr>
          <p:cNvSpPr/>
          <p:nvPr/>
        </p:nvSpPr>
        <p:spPr>
          <a:xfrm>
            <a:off x="8280115" y="3572705"/>
            <a:ext cx="974255" cy="974255"/>
          </a:xfrm>
          <a:prstGeom prst="ellipse">
            <a:avLst/>
          </a:prstGeom>
          <a:noFill/>
          <a:ln w="1016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9" name="Group 18">
            <a:extLst>
              <a:ext uri="{FF2B5EF4-FFF2-40B4-BE49-F238E27FC236}">
                <a16:creationId xmlns:a16="http://schemas.microsoft.com/office/drawing/2014/main" id="{AD217482-1D92-4A08-A578-1059E93E3C71}"/>
              </a:ext>
            </a:extLst>
          </p:cNvPr>
          <p:cNvGrpSpPr/>
          <p:nvPr/>
        </p:nvGrpSpPr>
        <p:grpSpPr>
          <a:xfrm>
            <a:off x="5089600" y="8261934"/>
            <a:ext cx="360362" cy="349605"/>
            <a:chOff x="1752601" y="4673601"/>
            <a:chExt cx="106363" cy="103188"/>
          </a:xfrm>
          <a:solidFill>
            <a:schemeClr val="accent1"/>
          </a:solidFill>
        </p:grpSpPr>
        <p:sp>
          <p:nvSpPr>
            <p:cNvPr id="20" name="Freeform 48">
              <a:extLst>
                <a:ext uri="{FF2B5EF4-FFF2-40B4-BE49-F238E27FC236}">
                  <a16:creationId xmlns:a16="http://schemas.microsoft.com/office/drawing/2014/main" id="{F759DFE8-5AA3-4684-BE60-15B7C0B1DFDD}"/>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49">
              <a:extLst>
                <a:ext uri="{FF2B5EF4-FFF2-40B4-BE49-F238E27FC236}">
                  <a16:creationId xmlns:a16="http://schemas.microsoft.com/office/drawing/2014/main" id="{A6A29CB4-0DC8-4170-99EF-835C02A557B2}"/>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2" name="Group 21">
            <a:extLst>
              <a:ext uri="{FF2B5EF4-FFF2-40B4-BE49-F238E27FC236}">
                <a16:creationId xmlns:a16="http://schemas.microsoft.com/office/drawing/2014/main" id="{AEACC1FB-C1CB-4CD0-8928-F69AB641BAFD}"/>
              </a:ext>
            </a:extLst>
          </p:cNvPr>
          <p:cNvGrpSpPr/>
          <p:nvPr/>
        </p:nvGrpSpPr>
        <p:grpSpPr>
          <a:xfrm>
            <a:off x="11711233" y="8915800"/>
            <a:ext cx="626207" cy="626207"/>
            <a:chOff x="965201" y="4870451"/>
            <a:chExt cx="228600" cy="228600"/>
          </a:xfrm>
          <a:solidFill>
            <a:schemeClr val="accent3"/>
          </a:solidFill>
        </p:grpSpPr>
        <p:sp>
          <p:nvSpPr>
            <p:cNvPr id="23" name="Freeform 46">
              <a:extLst>
                <a:ext uri="{FF2B5EF4-FFF2-40B4-BE49-F238E27FC236}">
                  <a16:creationId xmlns:a16="http://schemas.microsoft.com/office/drawing/2014/main" id="{558241FC-60A1-4498-9C9E-67504F41CFF1}"/>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47">
              <a:extLst>
                <a:ext uri="{FF2B5EF4-FFF2-40B4-BE49-F238E27FC236}">
                  <a16:creationId xmlns:a16="http://schemas.microsoft.com/office/drawing/2014/main" id="{BB7D5179-2011-4350-ABAF-AF7ECEB40266}"/>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5" name="Group 24">
            <a:extLst>
              <a:ext uri="{FF2B5EF4-FFF2-40B4-BE49-F238E27FC236}">
                <a16:creationId xmlns:a16="http://schemas.microsoft.com/office/drawing/2014/main" id="{224A36F6-E6D4-48B0-A60B-C7BFF522181A}"/>
              </a:ext>
            </a:extLst>
          </p:cNvPr>
          <p:cNvGrpSpPr/>
          <p:nvPr/>
        </p:nvGrpSpPr>
        <p:grpSpPr>
          <a:xfrm>
            <a:off x="15319137" y="3721297"/>
            <a:ext cx="818818" cy="794376"/>
            <a:chOff x="1752601" y="4673601"/>
            <a:chExt cx="106363" cy="103188"/>
          </a:xfrm>
          <a:solidFill>
            <a:schemeClr val="accent5"/>
          </a:solidFill>
        </p:grpSpPr>
        <p:sp>
          <p:nvSpPr>
            <p:cNvPr id="26" name="Freeform 48">
              <a:extLst>
                <a:ext uri="{FF2B5EF4-FFF2-40B4-BE49-F238E27FC236}">
                  <a16:creationId xmlns:a16="http://schemas.microsoft.com/office/drawing/2014/main" id="{7706D431-7C2E-4061-9910-256B62BB847F}"/>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49">
              <a:extLst>
                <a:ext uri="{FF2B5EF4-FFF2-40B4-BE49-F238E27FC236}">
                  <a16:creationId xmlns:a16="http://schemas.microsoft.com/office/drawing/2014/main" id="{46FCB748-16DF-4695-B7FE-2F8AD41C6FE6}"/>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113643656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14:presetBounceEnd="72000">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14:bounceEnd="72000">
                                          <p:cBhvr additive="base">
                                            <p:cTn id="7" dur="2500" fill="hold"/>
                                            <p:tgtEl>
                                              <p:spTgt spid="3"/>
                                            </p:tgtEl>
                                            <p:attrNameLst>
                                              <p:attrName>ppt_x</p:attrName>
                                            </p:attrNameLst>
                                          </p:cBhvr>
                                          <p:tavLst>
                                            <p:tav tm="0">
                                              <p:val>
                                                <p:strVal val="1+#ppt_w/2"/>
                                              </p:val>
                                            </p:tav>
                                            <p:tav tm="100000">
                                              <p:val>
                                                <p:strVal val="#ppt_x"/>
                                              </p:val>
                                            </p:tav>
                                          </p:tavLst>
                                        </p:anim>
                                        <p:anim calcmode="lin" valueType="num" p14:bounceEnd="72000">
                                          <p:cBhvr additive="base">
                                            <p:cTn id="8" dur="2500" fill="hold"/>
                                            <p:tgtEl>
                                              <p:spTgt spid="3"/>
                                            </p:tgtEl>
                                            <p:attrNameLst>
                                              <p:attrName>ppt_y</p:attrName>
                                            </p:attrNameLst>
                                          </p:cBhvr>
                                          <p:tavLst>
                                            <p:tav tm="0">
                                              <p:val>
                                                <p:strVal val="#ppt_y"/>
                                              </p:val>
                                            </p:tav>
                                            <p:tav tm="100000">
                                              <p:val>
                                                <p:strVal val="#ppt_y"/>
                                              </p:val>
                                            </p:tav>
                                          </p:tavLst>
                                        </p:anim>
                                      </p:childTnLst>
                                    </p:cTn>
                                  </p:par>
                                  <p:par>
                                    <p:cTn id="9" presetID="2" presetClass="entr" presetSubtype="4" fill="hold" nodeType="withEffect" p14:presetBounceEnd="72000">
                                      <p:stCondLst>
                                        <p:cond delay="200"/>
                                      </p:stCondLst>
                                      <p:childTnLst>
                                        <p:set>
                                          <p:cBhvr>
                                            <p:cTn id="10" dur="1" fill="hold">
                                              <p:stCondLst>
                                                <p:cond delay="0"/>
                                              </p:stCondLst>
                                            </p:cTn>
                                            <p:tgtEl>
                                              <p:spTgt spid="22"/>
                                            </p:tgtEl>
                                            <p:attrNameLst>
                                              <p:attrName>style.visibility</p:attrName>
                                            </p:attrNameLst>
                                          </p:cBhvr>
                                          <p:to>
                                            <p:strVal val="visible"/>
                                          </p:to>
                                        </p:set>
                                        <p:anim calcmode="lin" valueType="num" p14:bounceEnd="72000">
                                          <p:cBhvr additive="base">
                                            <p:cTn id="11" dur="2500" fill="hold"/>
                                            <p:tgtEl>
                                              <p:spTgt spid="22"/>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22"/>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2000">
                                      <p:stCondLst>
                                        <p:cond delay="300"/>
                                      </p:stCondLst>
                                      <p:childTnLst>
                                        <p:set>
                                          <p:cBhvr>
                                            <p:cTn id="14" dur="1" fill="hold">
                                              <p:stCondLst>
                                                <p:cond delay="0"/>
                                              </p:stCondLst>
                                            </p:cTn>
                                            <p:tgtEl>
                                              <p:spTgt spid="18"/>
                                            </p:tgtEl>
                                            <p:attrNameLst>
                                              <p:attrName>style.visibility</p:attrName>
                                            </p:attrNameLst>
                                          </p:cBhvr>
                                          <p:to>
                                            <p:strVal val="visible"/>
                                          </p:to>
                                        </p:set>
                                        <p:anim calcmode="lin" valueType="num" p14:bounceEnd="72000">
                                          <p:cBhvr additive="base">
                                            <p:cTn id="15" dur="2500" fill="hold"/>
                                            <p:tgtEl>
                                              <p:spTgt spid="18"/>
                                            </p:tgtEl>
                                            <p:attrNameLst>
                                              <p:attrName>ppt_x</p:attrName>
                                            </p:attrNameLst>
                                          </p:cBhvr>
                                          <p:tavLst>
                                            <p:tav tm="0">
                                              <p:val>
                                                <p:strVal val="#ppt_x"/>
                                              </p:val>
                                            </p:tav>
                                            <p:tav tm="100000">
                                              <p:val>
                                                <p:strVal val="#ppt_x"/>
                                              </p:val>
                                            </p:tav>
                                          </p:tavLst>
                                        </p:anim>
                                        <p:anim calcmode="lin" valueType="num" p14:bounceEnd="72000">
                                          <p:cBhvr additive="base">
                                            <p:cTn id="16" dur="2500" fill="hold"/>
                                            <p:tgtEl>
                                              <p:spTgt spid="18"/>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2000">
                                      <p:stCondLst>
                                        <p:cond delay="400"/>
                                      </p:stCondLst>
                                      <p:childTnLst>
                                        <p:set>
                                          <p:cBhvr>
                                            <p:cTn id="18" dur="1" fill="hold">
                                              <p:stCondLst>
                                                <p:cond delay="0"/>
                                              </p:stCondLst>
                                            </p:cTn>
                                            <p:tgtEl>
                                              <p:spTgt spid="19"/>
                                            </p:tgtEl>
                                            <p:attrNameLst>
                                              <p:attrName>style.visibility</p:attrName>
                                            </p:attrNameLst>
                                          </p:cBhvr>
                                          <p:to>
                                            <p:strVal val="visible"/>
                                          </p:to>
                                        </p:set>
                                        <p:anim calcmode="lin" valueType="num" p14:bounceEnd="72000">
                                          <p:cBhvr additive="base">
                                            <p:cTn id="19" dur="2500" fill="hold"/>
                                            <p:tgtEl>
                                              <p:spTgt spid="19"/>
                                            </p:tgtEl>
                                            <p:attrNameLst>
                                              <p:attrName>ppt_x</p:attrName>
                                            </p:attrNameLst>
                                          </p:cBhvr>
                                          <p:tavLst>
                                            <p:tav tm="0">
                                              <p:val>
                                                <p:strVal val="#ppt_x"/>
                                              </p:val>
                                            </p:tav>
                                            <p:tav tm="100000">
                                              <p:val>
                                                <p:strVal val="#ppt_x"/>
                                              </p:val>
                                            </p:tav>
                                          </p:tavLst>
                                        </p:anim>
                                        <p:anim calcmode="lin" valueType="num" p14:bounceEnd="72000">
                                          <p:cBhvr additive="base">
                                            <p:cTn id="20" dur="2500" fill="hold"/>
                                            <p:tgtEl>
                                              <p:spTgt spid="19"/>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72000">
                                      <p:stCondLst>
                                        <p:cond delay="500"/>
                                      </p:stCondLst>
                                      <p:childTnLst>
                                        <p:set>
                                          <p:cBhvr>
                                            <p:cTn id="22" dur="1" fill="hold">
                                              <p:stCondLst>
                                                <p:cond delay="0"/>
                                              </p:stCondLst>
                                            </p:cTn>
                                            <p:tgtEl>
                                              <p:spTgt spid="25"/>
                                            </p:tgtEl>
                                            <p:attrNameLst>
                                              <p:attrName>style.visibility</p:attrName>
                                            </p:attrNameLst>
                                          </p:cBhvr>
                                          <p:to>
                                            <p:strVal val="visible"/>
                                          </p:to>
                                        </p:set>
                                        <p:anim calcmode="lin" valueType="num" p14:bounceEnd="72000">
                                          <p:cBhvr additive="base">
                                            <p:cTn id="23" dur="2500" fill="hold"/>
                                            <p:tgtEl>
                                              <p:spTgt spid="25"/>
                                            </p:tgtEl>
                                            <p:attrNameLst>
                                              <p:attrName>ppt_x</p:attrName>
                                            </p:attrNameLst>
                                          </p:cBhvr>
                                          <p:tavLst>
                                            <p:tav tm="0">
                                              <p:val>
                                                <p:strVal val="#ppt_x"/>
                                              </p:val>
                                            </p:tav>
                                            <p:tav tm="100000">
                                              <p:val>
                                                <p:strVal val="#ppt_x"/>
                                              </p:val>
                                            </p:tav>
                                          </p:tavLst>
                                        </p:anim>
                                        <p:anim calcmode="lin" valueType="num" p14:bounceEnd="72000">
                                          <p:cBhvr additive="base">
                                            <p:cTn id="24" dur="2500" fill="hold"/>
                                            <p:tgtEl>
                                              <p:spTgt spid="25"/>
                                            </p:tgtEl>
                                            <p:attrNameLst>
                                              <p:attrName>ppt_y</p:attrName>
                                            </p:attrNameLst>
                                          </p:cBhvr>
                                          <p:tavLst>
                                            <p:tav tm="0">
                                              <p:val>
                                                <p:strVal val="1+#ppt_h/2"/>
                                              </p:val>
                                            </p:tav>
                                            <p:tav tm="100000">
                                              <p:val>
                                                <p:strVal val="#ppt_y"/>
                                              </p:val>
                                            </p:tav>
                                          </p:tavLst>
                                        </p:anim>
                                      </p:childTnLst>
                                    </p:cTn>
                                  </p:par>
                                  <p:par>
                                    <p:cTn id="25" presetID="10" presetClass="entr" presetSubtype="0" fill="hold" grpId="0" nodeType="with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fade">
                                          <p:cBhvr>
                                            <p:cTn id="27" dur="2700"/>
                                            <p:tgtEl>
                                              <p:spTgt spid="5"/>
                                            </p:tgtEl>
                                          </p:cBhvr>
                                        </p:animEffect>
                                      </p:childTnLst>
                                    </p:cTn>
                                  </p:par>
                                  <p:par>
                                    <p:cTn id="28" presetID="10" presetClass="entr" presetSubtype="0" fill="hold" grpId="0" nodeType="withEffect">
                                      <p:stCondLst>
                                        <p:cond delay="1750"/>
                                      </p:stCondLst>
                                      <p:childTnLst>
                                        <p:set>
                                          <p:cBhvr>
                                            <p:cTn id="29" dur="1" fill="hold">
                                              <p:stCondLst>
                                                <p:cond delay="0"/>
                                              </p:stCondLst>
                                            </p:cTn>
                                            <p:tgtEl>
                                              <p:spTgt spid="17"/>
                                            </p:tgtEl>
                                            <p:attrNameLst>
                                              <p:attrName>style.visibility</p:attrName>
                                            </p:attrNameLst>
                                          </p:cBhvr>
                                          <p:to>
                                            <p:strVal val="visible"/>
                                          </p:to>
                                        </p:set>
                                        <p:animEffect transition="in" filter="fade">
                                          <p:cBhvr>
                                            <p:cTn id="30" dur="500"/>
                                            <p:tgtEl>
                                              <p:spTgt spid="17"/>
                                            </p:tgtEl>
                                          </p:cBhvr>
                                        </p:animEffect>
                                      </p:childTnLst>
                                    </p:cTn>
                                  </p:par>
                                  <p:par>
                                    <p:cTn id="31" presetID="10" presetClass="entr" presetSubtype="0" fill="hold" grpId="0" nodeType="withEffect">
                                      <p:stCondLst>
                                        <p:cond delay="1900"/>
                                      </p:stCondLst>
                                      <p:childTnLst>
                                        <p:set>
                                          <p:cBhvr>
                                            <p:cTn id="32" dur="1" fill="hold">
                                              <p:stCondLst>
                                                <p:cond delay="0"/>
                                              </p:stCondLst>
                                            </p:cTn>
                                            <p:tgtEl>
                                              <p:spTgt spid="16"/>
                                            </p:tgtEl>
                                            <p:attrNameLst>
                                              <p:attrName>style.visibility</p:attrName>
                                            </p:attrNameLst>
                                          </p:cBhvr>
                                          <p:to>
                                            <p:strVal val="visible"/>
                                          </p:to>
                                        </p:set>
                                        <p:animEffect transition="in" filter="fade">
                                          <p:cBhvr>
                                            <p:cTn id="33"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3" grpId="0"/>
          <p:bldP spid="16" grpId="0"/>
          <p:bldP spid="17" grpId="0"/>
          <p:bldP spid="18"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iterate type="lt">
                                        <p:tmPct val="10000"/>
                                      </p:iterate>
                                      <p:childTnLst>
                                        <p:set>
                                          <p:cBhvr>
                                            <p:cTn id="6" dur="1" fill="hold">
                                              <p:stCondLst>
                                                <p:cond delay="0"/>
                                              </p:stCondLst>
                                            </p:cTn>
                                            <p:tgtEl>
                                              <p:spTgt spid="3"/>
                                            </p:tgtEl>
                                            <p:attrNameLst>
                                              <p:attrName>style.visibility</p:attrName>
                                            </p:attrNameLst>
                                          </p:cBhvr>
                                          <p:to>
                                            <p:strVal val="visible"/>
                                          </p:to>
                                        </p:set>
                                        <p:anim calcmode="lin" valueType="num">
                                          <p:cBhvr additive="base">
                                            <p:cTn id="7" dur="2500" fill="hold"/>
                                            <p:tgtEl>
                                              <p:spTgt spid="3"/>
                                            </p:tgtEl>
                                            <p:attrNameLst>
                                              <p:attrName>ppt_x</p:attrName>
                                            </p:attrNameLst>
                                          </p:cBhvr>
                                          <p:tavLst>
                                            <p:tav tm="0">
                                              <p:val>
                                                <p:strVal val="1+#ppt_w/2"/>
                                              </p:val>
                                            </p:tav>
                                            <p:tav tm="100000">
                                              <p:val>
                                                <p:strVal val="#ppt_x"/>
                                              </p:val>
                                            </p:tav>
                                          </p:tavLst>
                                        </p:anim>
                                        <p:anim calcmode="lin" valueType="num">
                                          <p:cBhvr additive="base">
                                            <p:cTn id="8" dur="2500" fill="hold"/>
                                            <p:tgtEl>
                                              <p:spTgt spid="3"/>
                                            </p:tgtEl>
                                            <p:attrNameLst>
                                              <p:attrName>ppt_y</p:attrName>
                                            </p:attrNameLst>
                                          </p:cBhvr>
                                          <p:tavLst>
                                            <p:tav tm="0">
                                              <p:val>
                                                <p:strVal val="#ppt_y"/>
                                              </p:val>
                                            </p:tav>
                                            <p:tav tm="100000">
                                              <p:val>
                                                <p:strVal val="#ppt_y"/>
                                              </p:val>
                                            </p:tav>
                                          </p:tavLst>
                                        </p:anim>
                                      </p:childTnLst>
                                    </p:cTn>
                                  </p:par>
                                  <p:par>
                                    <p:cTn id="9" presetID="2" presetClass="entr" presetSubtype="4" fill="hold" nodeType="withEffect">
                                      <p:stCondLst>
                                        <p:cond delay="200"/>
                                      </p:stCondLst>
                                      <p:childTnLst>
                                        <p:set>
                                          <p:cBhvr>
                                            <p:cTn id="10" dur="1" fill="hold">
                                              <p:stCondLst>
                                                <p:cond delay="0"/>
                                              </p:stCondLst>
                                            </p:cTn>
                                            <p:tgtEl>
                                              <p:spTgt spid="22"/>
                                            </p:tgtEl>
                                            <p:attrNameLst>
                                              <p:attrName>style.visibility</p:attrName>
                                            </p:attrNameLst>
                                          </p:cBhvr>
                                          <p:to>
                                            <p:strVal val="visible"/>
                                          </p:to>
                                        </p:set>
                                        <p:anim calcmode="lin" valueType="num">
                                          <p:cBhvr additive="base">
                                            <p:cTn id="11" dur="2500" fill="hold"/>
                                            <p:tgtEl>
                                              <p:spTgt spid="22"/>
                                            </p:tgtEl>
                                            <p:attrNameLst>
                                              <p:attrName>ppt_x</p:attrName>
                                            </p:attrNameLst>
                                          </p:cBhvr>
                                          <p:tavLst>
                                            <p:tav tm="0">
                                              <p:val>
                                                <p:strVal val="#ppt_x"/>
                                              </p:val>
                                            </p:tav>
                                            <p:tav tm="100000">
                                              <p:val>
                                                <p:strVal val="#ppt_x"/>
                                              </p:val>
                                            </p:tav>
                                          </p:tavLst>
                                        </p:anim>
                                        <p:anim calcmode="lin" valueType="num">
                                          <p:cBhvr additive="base">
                                            <p:cTn id="12" dur="2500" fill="hold"/>
                                            <p:tgtEl>
                                              <p:spTgt spid="22"/>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300"/>
                                      </p:stCondLst>
                                      <p:childTnLst>
                                        <p:set>
                                          <p:cBhvr>
                                            <p:cTn id="14" dur="1" fill="hold">
                                              <p:stCondLst>
                                                <p:cond delay="0"/>
                                              </p:stCondLst>
                                            </p:cTn>
                                            <p:tgtEl>
                                              <p:spTgt spid="18"/>
                                            </p:tgtEl>
                                            <p:attrNameLst>
                                              <p:attrName>style.visibility</p:attrName>
                                            </p:attrNameLst>
                                          </p:cBhvr>
                                          <p:to>
                                            <p:strVal val="visible"/>
                                          </p:to>
                                        </p:set>
                                        <p:anim calcmode="lin" valueType="num">
                                          <p:cBhvr additive="base">
                                            <p:cTn id="15" dur="2500" fill="hold"/>
                                            <p:tgtEl>
                                              <p:spTgt spid="18"/>
                                            </p:tgtEl>
                                            <p:attrNameLst>
                                              <p:attrName>ppt_x</p:attrName>
                                            </p:attrNameLst>
                                          </p:cBhvr>
                                          <p:tavLst>
                                            <p:tav tm="0">
                                              <p:val>
                                                <p:strVal val="#ppt_x"/>
                                              </p:val>
                                            </p:tav>
                                            <p:tav tm="100000">
                                              <p:val>
                                                <p:strVal val="#ppt_x"/>
                                              </p:val>
                                            </p:tav>
                                          </p:tavLst>
                                        </p:anim>
                                        <p:anim calcmode="lin" valueType="num">
                                          <p:cBhvr additive="base">
                                            <p:cTn id="16" dur="2500" fill="hold"/>
                                            <p:tgtEl>
                                              <p:spTgt spid="18"/>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40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2500" fill="hold"/>
                                            <p:tgtEl>
                                              <p:spTgt spid="19"/>
                                            </p:tgtEl>
                                            <p:attrNameLst>
                                              <p:attrName>ppt_x</p:attrName>
                                            </p:attrNameLst>
                                          </p:cBhvr>
                                          <p:tavLst>
                                            <p:tav tm="0">
                                              <p:val>
                                                <p:strVal val="#ppt_x"/>
                                              </p:val>
                                            </p:tav>
                                            <p:tav tm="100000">
                                              <p:val>
                                                <p:strVal val="#ppt_x"/>
                                              </p:val>
                                            </p:tav>
                                          </p:tavLst>
                                        </p:anim>
                                        <p:anim calcmode="lin" valueType="num">
                                          <p:cBhvr additive="base">
                                            <p:cTn id="20" dur="2500" fill="hold"/>
                                            <p:tgtEl>
                                              <p:spTgt spid="19"/>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500"/>
                                      </p:stCondLst>
                                      <p:childTnLst>
                                        <p:set>
                                          <p:cBhvr>
                                            <p:cTn id="22" dur="1" fill="hold">
                                              <p:stCondLst>
                                                <p:cond delay="0"/>
                                              </p:stCondLst>
                                            </p:cTn>
                                            <p:tgtEl>
                                              <p:spTgt spid="25"/>
                                            </p:tgtEl>
                                            <p:attrNameLst>
                                              <p:attrName>style.visibility</p:attrName>
                                            </p:attrNameLst>
                                          </p:cBhvr>
                                          <p:to>
                                            <p:strVal val="visible"/>
                                          </p:to>
                                        </p:set>
                                        <p:anim calcmode="lin" valueType="num">
                                          <p:cBhvr additive="base">
                                            <p:cTn id="23" dur="2500" fill="hold"/>
                                            <p:tgtEl>
                                              <p:spTgt spid="25"/>
                                            </p:tgtEl>
                                            <p:attrNameLst>
                                              <p:attrName>ppt_x</p:attrName>
                                            </p:attrNameLst>
                                          </p:cBhvr>
                                          <p:tavLst>
                                            <p:tav tm="0">
                                              <p:val>
                                                <p:strVal val="#ppt_x"/>
                                              </p:val>
                                            </p:tav>
                                            <p:tav tm="100000">
                                              <p:val>
                                                <p:strVal val="#ppt_x"/>
                                              </p:val>
                                            </p:tav>
                                          </p:tavLst>
                                        </p:anim>
                                        <p:anim calcmode="lin" valueType="num">
                                          <p:cBhvr additive="base">
                                            <p:cTn id="24" dur="2500" fill="hold"/>
                                            <p:tgtEl>
                                              <p:spTgt spid="25"/>
                                            </p:tgtEl>
                                            <p:attrNameLst>
                                              <p:attrName>ppt_y</p:attrName>
                                            </p:attrNameLst>
                                          </p:cBhvr>
                                          <p:tavLst>
                                            <p:tav tm="0">
                                              <p:val>
                                                <p:strVal val="1+#ppt_h/2"/>
                                              </p:val>
                                            </p:tav>
                                            <p:tav tm="100000">
                                              <p:val>
                                                <p:strVal val="#ppt_y"/>
                                              </p:val>
                                            </p:tav>
                                          </p:tavLst>
                                        </p:anim>
                                      </p:childTnLst>
                                    </p:cTn>
                                  </p:par>
                                  <p:par>
                                    <p:cTn id="25" presetID="10" presetClass="entr" presetSubtype="0" fill="hold" grpId="0" nodeType="with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fade">
                                          <p:cBhvr>
                                            <p:cTn id="27" dur="2700"/>
                                            <p:tgtEl>
                                              <p:spTgt spid="5"/>
                                            </p:tgtEl>
                                          </p:cBhvr>
                                        </p:animEffect>
                                      </p:childTnLst>
                                    </p:cTn>
                                  </p:par>
                                  <p:par>
                                    <p:cTn id="28" presetID="10" presetClass="entr" presetSubtype="0" fill="hold" grpId="0" nodeType="withEffect">
                                      <p:stCondLst>
                                        <p:cond delay="1750"/>
                                      </p:stCondLst>
                                      <p:childTnLst>
                                        <p:set>
                                          <p:cBhvr>
                                            <p:cTn id="29" dur="1" fill="hold">
                                              <p:stCondLst>
                                                <p:cond delay="0"/>
                                              </p:stCondLst>
                                            </p:cTn>
                                            <p:tgtEl>
                                              <p:spTgt spid="17"/>
                                            </p:tgtEl>
                                            <p:attrNameLst>
                                              <p:attrName>style.visibility</p:attrName>
                                            </p:attrNameLst>
                                          </p:cBhvr>
                                          <p:to>
                                            <p:strVal val="visible"/>
                                          </p:to>
                                        </p:set>
                                        <p:animEffect transition="in" filter="fade">
                                          <p:cBhvr>
                                            <p:cTn id="30" dur="500"/>
                                            <p:tgtEl>
                                              <p:spTgt spid="17"/>
                                            </p:tgtEl>
                                          </p:cBhvr>
                                        </p:animEffect>
                                      </p:childTnLst>
                                    </p:cTn>
                                  </p:par>
                                  <p:par>
                                    <p:cTn id="31" presetID="10" presetClass="entr" presetSubtype="0" fill="hold" grpId="0" nodeType="withEffect">
                                      <p:stCondLst>
                                        <p:cond delay="1900"/>
                                      </p:stCondLst>
                                      <p:childTnLst>
                                        <p:set>
                                          <p:cBhvr>
                                            <p:cTn id="32" dur="1" fill="hold">
                                              <p:stCondLst>
                                                <p:cond delay="0"/>
                                              </p:stCondLst>
                                            </p:cTn>
                                            <p:tgtEl>
                                              <p:spTgt spid="16"/>
                                            </p:tgtEl>
                                            <p:attrNameLst>
                                              <p:attrName>style.visibility</p:attrName>
                                            </p:attrNameLst>
                                          </p:cBhvr>
                                          <p:to>
                                            <p:strVal val="visible"/>
                                          </p:to>
                                        </p:set>
                                        <p:animEffect transition="in" filter="fade">
                                          <p:cBhvr>
                                            <p:cTn id="33"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3" grpId="0"/>
          <p:bldP spid="16" grpId="0"/>
          <p:bldP spid="17" grpId="0"/>
          <p:bldP spid="18" grpId="0" animBg="1"/>
        </p:bldLst>
      </p:timing>
    </mc:Fallback>
  </mc:AlternateContent>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Rectangle 22">
            <a:extLst>
              <a:ext uri="{FF2B5EF4-FFF2-40B4-BE49-F238E27FC236}">
                <a16:creationId xmlns:a16="http://schemas.microsoft.com/office/drawing/2014/main" id="{56A342E0-9344-404B-999C-C97952A3365C}"/>
              </a:ext>
            </a:extLst>
          </p:cNvPr>
          <p:cNvSpPr/>
          <p:nvPr/>
        </p:nvSpPr>
        <p:spPr>
          <a:xfrm>
            <a:off x="5869024" y="2588497"/>
            <a:ext cx="3001567" cy="1242776"/>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alibri"/>
                <a:ea typeface="+mn-ea"/>
                <a:cs typeface="+mn-cs"/>
              </a:rPr>
              <a:t>Our Future and first invest</a:t>
            </a:r>
            <a:endParaRPr kumimoji="0" lang="en-US" sz="18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Lorem ipsum dolor</a:t>
            </a:r>
          </a:p>
        </p:txBody>
      </p:sp>
      <p:sp>
        <p:nvSpPr>
          <p:cNvPr id="3" name="Rectangle 2">
            <a:extLst>
              <a:ext uri="{FF2B5EF4-FFF2-40B4-BE49-F238E27FC236}">
                <a16:creationId xmlns:a16="http://schemas.microsoft.com/office/drawing/2014/main" id="{AB60210E-DF64-4969-8F51-65AEC3A5F6AB}"/>
              </a:ext>
            </a:extLst>
          </p:cNvPr>
          <p:cNvSpPr/>
          <p:nvPr/>
        </p:nvSpPr>
        <p:spPr>
          <a:xfrm>
            <a:off x="12193588" y="1429657"/>
            <a:ext cx="10530341" cy="10860314"/>
          </a:xfrm>
          <a:prstGeom prst="rect">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 name="Group 5">
            <a:extLst>
              <a:ext uri="{FF2B5EF4-FFF2-40B4-BE49-F238E27FC236}">
                <a16:creationId xmlns:a16="http://schemas.microsoft.com/office/drawing/2014/main" id="{0DB0EB18-4651-4BB6-A135-3591891E6FAA}"/>
              </a:ext>
            </a:extLst>
          </p:cNvPr>
          <p:cNvGrpSpPr/>
          <p:nvPr/>
        </p:nvGrpSpPr>
        <p:grpSpPr>
          <a:xfrm>
            <a:off x="7132144" y="2342490"/>
            <a:ext cx="10122887" cy="10163135"/>
            <a:chOff x="8451073" y="3421389"/>
            <a:chExt cx="7485028" cy="7514789"/>
          </a:xfrm>
        </p:grpSpPr>
        <p:sp>
          <p:nvSpPr>
            <p:cNvPr id="7" name="Freeform: Shape 6">
              <a:extLst>
                <a:ext uri="{FF2B5EF4-FFF2-40B4-BE49-F238E27FC236}">
                  <a16:creationId xmlns:a16="http://schemas.microsoft.com/office/drawing/2014/main" id="{1026B0C8-EFCA-4BEF-AE68-1153383A3929}"/>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 name="Freeform: Shape 7">
              <a:extLst>
                <a:ext uri="{FF2B5EF4-FFF2-40B4-BE49-F238E27FC236}">
                  <a16:creationId xmlns:a16="http://schemas.microsoft.com/office/drawing/2014/main" id="{C31A41C4-C174-4A46-BA65-7527C2A9B87E}"/>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 name="Freeform: Shape 8">
              <a:extLst>
                <a:ext uri="{FF2B5EF4-FFF2-40B4-BE49-F238E27FC236}">
                  <a16:creationId xmlns:a16="http://schemas.microsoft.com/office/drawing/2014/main" id="{982C1D7F-7D5E-4E12-9348-DCC6FE55651E}"/>
                </a:ext>
              </a:extLst>
            </p:cNvPr>
            <p:cNvSpPr/>
            <p:nvPr/>
          </p:nvSpPr>
          <p:spPr>
            <a:xfrm>
              <a:off x="8451073" y="3495439"/>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 name="Freeform: Shape 9">
              <a:extLst>
                <a:ext uri="{FF2B5EF4-FFF2-40B4-BE49-F238E27FC236}">
                  <a16:creationId xmlns:a16="http://schemas.microsoft.com/office/drawing/2014/main" id="{AFE709F0-6A97-4B28-8D6E-DB2E9DE4C28E}"/>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 name="TextBox 1">
            <a:extLst>
              <a:ext uri="{FF2B5EF4-FFF2-40B4-BE49-F238E27FC236}">
                <a16:creationId xmlns:a16="http://schemas.microsoft.com/office/drawing/2014/main" id="{90F476F4-15DC-404B-8EE9-2F3A221A0F39}"/>
              </a:ext>
            </a:extLst>
          </p:cNvPr>
          <p:cNvSpPr txBox="1"/>
          <p:nvPr/>
        </p:nvSpPr>
        <p:spPr>
          <a:xfrm>
            <a:off x="4735869" y="5064514"/>
            <a:ext cx="14915436" cy="3154710"/>
          </a:xfrm>
          <a:prstGeom prst="rect">
            <a:avLst/>
          </a:prstGeom>
          <a:noFill/>
          <a:effectLst/>
        </p:spPr>
        <p:txBody>
          <a:bodyPr wrap="square" rtlCol="0" anchor="ctr">
            <a:spAutoFit/>
          </a:bodyPr>
          <a:lstStyle/>
          <a:p>
            <a:pPr algn="ctr"/>
            <a:r>
              <a:rPr lang="en-US" sz="199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609600" algn="ctr" rotWithShape="0">
                    <a:schemeClr val="accent3"/>
                  </a:outerShdw>
                </a:effectLst>
                <a:latin typeface="+mj-lt"/>
              </a:rPr>
              <a:t>business</a:t>
            </a:r>
          </a:p>
        </p:txBody>
      </p:sp>
      <p:sp>
        <p:nvSpPr>
          <p:cNvPr id="12" name="TextBox 11">
            <a:extLst>
              <a:ext uri="{FF2B5EF4-FFF2-40B4-BE49-F238E27FC236}">
                <a16:creationId xmlns:a16="http://schemas.microsoft.com/office/drawing/2014/main" id="{8F937E49-3960-441F-B526-E5A0CAA971A7}"/>
              </a:ext>
            </a:extLst>
          </p:cNvPr>
          <p:cNvSpPr txBox="1"/>
          <p:nvPr/>
        </p:nvSpPr>
        <p:spPr>
          <a:xfrm>
            <a:off x="17310684" y="10837415"/>
            <a:ext cx="4809021" cy="923330"/>
          </a:xfrm>
          <a:prstGeom prst="rect">
            <a:avLst/>
          </a:prstGeom>
          <a:noFill/>
        </p:spPr>
        <p:txBody>
          <a:bodyPr wrap="square" rtlCol="0">
            <a:spAutoFit/>
          </a:bodyPr>
          <a:lstStyle/>
          <a:p>
            <a:pPr algn="r"/>
            <a:r>
              <a:rPr lang="en-US">
                <a:solidFill>
                  <a:schemeClr val="bg1"/>
                </a:solidFill>
              </a:rPr>
              <a:t>Nam vehicula felis at pretium bibendum. Mauris dapibus aliquet egestas. Sed maximus aliquam dolor placerat semper.</a:t>
            </a:r>
          </a:p>
        </p:txBody>
      </p:sp>
      <p:sp>
        <p:nvSpPr>
          <p:cNvPr id="13" name="Oval 12">
            <a:extLst>
              <a:ext uri="{FF2B5EF4-FFF2-40B4-BE49-F238E27FC236}">
                <a16:creationId xmlns:a16="http://schemas.microsoft.com/office/drawing/2014/main" id="{026CBEFB-CBAC-48A8-9050-F52335C67CD3}"/>
              </a:ext>
            </a:extLst>
          </p:cNvPr>
          <p:cNvSpPr/>
          <p:nvPr/>
        </p:nvSpPr>
        <p:spPr>
          <a:xfrm>
            <a:off x="10133408" y="4354405"/>
            <a:ext cx="974255" cy="974255"/>
          </a:xfrm>
          <a:prstGeom prst="ellipse">
            <a:avLst/>
          </a:prstGeom>
          <a:noFill/>
          <a:ln w="1016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 name="Group 13">
            <a:extLst>
              <a:ext uri="{FF2B5EF4-FFF2-40B4-BE49-F238E27FC236}">
                <a16:creationId xmlns:a16="http://schemas.microsoft.com/office/drawing/2014/main" id="{AF0A4B1F-5EF9-4D36-881C-32D8A0C93E76}"/>
              </a:ext>
            </a:extLst>
          </p:cNvPr>
          <p:cNvGrpSpPr/>
          <p:nvPr/>
        </p:nvGrpSpPr>
        <p:grpSpPr>
          <a:xfrm>
            <a:off x="7739283" y="8514369"/>
            <a:ext cx="360362" cy="349605"/>
            <a:chOff x="1752601" y="4673601"/>
            <a:chExt cx="106363" cy="103188"/>
          </a:xfrm>
          <a:solidFill>
            <a:schemeClr val="accent1"/>
          </a:solidFill>
        </p:grpSpPr>
        <p:sp>
          <p:nvSpPr>
            <p:cNvPr id="15" name="Freeform 48">
              <a:extLst>
                <a:ext uri="{FF2B5EF4-FFF2-40B4-BE49-F238E27FC236}">
                  <a16:creationId xmlns:a16="http://schemas.microsoft.com/office/drawing/2014/main" id="{F33E0B56-103E-434E-A22E-DA8490CCF905}"/>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49">
              <a:extLst>
                <a:ext uri="{FF2B5EF4-FFF2-40B4-BE49-F238E27FC236}">
                  <a16:creationId xmlns:a16="http://schemas.microsoft.com/office/drawing/2014/main" id="{BAE2C910-266B-4560-AAA5-930D91FCDA29}"/>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7" name="Group 16">
            <a:extLst>
              <a:ext uri="{FF2B5EF4-FFF2-40B4-BE49-F238E27FC236}">
                <a16:creationId xmlns:a16="http://schemas.microsoft.com/office/drawing/2014/main" id="{A3DF4D53-566C-4935-85E1-52CF11D47351}"/>
              </a:ext>
            </a:extLst>
          </p:cNvPr>
          <p:cNvGrpSpPr/>
          <p:nvPr/>
        </p:nvGrpSpPr>
        <p:grpSpPr>
          <a:xfrm>
            <a:off x="13407029" y="9333538"/>
            <a:ext cx="626207" cy="626207"/>
            <a:chOff x="965201" y="4870451"/>
            <a:chExt cx="228600" cy="228600"/>
          </a:xfrm>
          <a:solidFill>
            <a:schemeClr val="accent3"/>
          </a:solidFill>
        </p:grpSpPr>
        <p:sp>
          <p:nvSpPr>
            <p:cNvPr id="18" name="Freeform 46">
              <a:extLst>
                <a:ext uri="{FF2B5EF4-FFF2-40B4-BE49-F238E27FC236}">
                  <a16:creationId xmlns:a16="http://schemas.microsoft.com/office/drawing/2014/main" id="{8782151C-A2C8-4BE5-B9D8-3A9745F1DB01}"/>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47">
              <a:extLst>
                <a:ext uri="{FF2B5EF4-FFF2-40B4-BE49-F238E27FC236}">
                  <a16:creationId xmlns:a16="http://schemas.microsoft.com/office/drawing/2014/main" id="{69D300DE-90CF-4296-BF11-FACCD0009A76}"/>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0" name="Group 19">
            <a:extLst>
              <a:ext uri="{FF2B5EF4-FFF2-40B4-BE49-F238E27FC236}">
                <a16:creationId xmlns:a16="http://schemas.microsoft.com/office/drawing/2014/main" id="{CE6AA9AF-8051-46CE-80C2-37B08BE4C530}"/>
              </a:ext>
            </a:extLst>
          </p:cNvPr>
          <p:cNvGrpSpPr/>
          <p:nvPr/>
        </p:nvGrpSpPr>
        <p:grpSpPr>
          <a:xfrm>
            <a:off x="15845128" y="4354405"/>
            <a:ext cx="818818" cy="794376"/>
            <a:chOff x="1752601" y="4673601"/>
            <a:chExt cx="106363" cy="103188"/>
          </a:xfrm>
          <a:solidFill>
            <a:schemeClr val="accent5"/>
          </a:solidFill>
        </p:grpSpPr>
        <p:sp>
          <p:nvSpPr>
            <p:cNvPr id="21" name="Freeform 48">
              <a:extLst>
                <a:ext uri="{FF2B5EF4-FFF2-40B4-BE49-F238E27FC236}">
                  <a16:creationId xmlns:a16="http://schemas.microsoft.com/office/drawing/2014/main" id="{74E4205F-53B6-411B-B7E4-03956E148620}"/>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49">
              <a:extLst>
                <a:ext uri="{FF2B5EF4-FFF2-40B4-BE49-F238E27FC236}">
                  <a16:creationId xmlns:a16="http://schemas.microsoft.com/office/drawing/2014/main" id="{C6AA2BE9-E903-4028-897C-2FB236ECD517}"/>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4" name="Rectangle 23">
            <a:extLst>
              <a:ext uri="{FF2B5EF4-FFF2-40B4-BE49-F238E27FC236}">
                <a16:creationId xmlns:a16="http://schemas.microsoft.com/office/drawing/2014/main" id="{8B1AD34A-7DF2-4541-B454-4E70F70AAAF7}"/>
              </a:ext>
            </a:extLst>
          </p:cNvPr>
          <p:cNvSpPr/>
          <p:nvPr/>
        </p:nvSpPr>
        <p:spPr>
          <a:xfrm>
            <a:off x="9086018" y="9060073"/>
            <a:ext cx="3001567" cy="1571584"/>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Corporate Vision</a:t>
            </a:r>
            <a:endParaRPr kumimoji="0" lang="en-US" sz="20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a:t>
            </a:r>
          </a:p>
        </p:txBody>
      </p:sp>
      <p:sp>
        <p:nvSpPr>
          <p:cNvPr id="25" name="Rectangle 24">
            <a:extLst>
              <a:ext uri="{FF2B5EF4-FFF2-40B4-BE49-F238E27FC236}">
                <a16:creationId xmlns:a16="http://schemas.microsoft.com/office/drawing/2014/main" id="{5638A459-3E0E-4C27-ADA1-276329E66325}"/>
              </a:ext>
            </a:extLst>
          </p:cNvPr>
          <p:cNvSpPr/>
          <p:nvPr/>
        </p:nvSpPr>
        <p:spPr>
          <a:xfrm>
            <a:off x="2659208" y="6286227"/>
            <a:ext cx="2997864" cy="1415772"/>
          </a:xfrm>
          <a:prstGeom prst="rect">
            <a:avLst/>
          </a:prstGeom>
        </p:spPr>
        <p:txBody>
          <a:bodyPr wrap="square" anchor="ctr">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alibri"/>
                <a:ea typeface="+mn-ea"/>
                <a:cs typeface="+mn-cs"/>
              </a:rPr>
              <a:t>Tech Analyzing</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Tree>
    <p:extLst>
      <p:ext uri="{BB962C8B-B14F-4D97-AF65-F5344CB8AC3E}">
        <p14:creationId xmlns:p14="http://schemas.microsoft.com/office/powerpoint/2010/main" val="85047864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14:presetBounceEnd="72000">
                                      <p:stCondLst>
                                        <p:cond delay="0"/>
                                      </p:stCondLst>
                                      <p:iterate type="lt">
                                        <p:tmPct val="10000"/>
                                      </p:iterate>
                                      <p:childTnLst>
                                        <p:set>
                                          <p:cBhvr>
                                            <p:cTn id="6" dur="1" fill="hold">
                                              <p:stCondLst>
                                                <p:cond delay="0"/>
                                              </p:stCondLst>
                                            </p:cTn>
                                            <p:tgtEl>
                                              <p:spTgt spid="2"/>
                                            </p:tgtEl>
                                            <p:attrNameLst>
                                              <p:attrName>style.visibility</p:attrName>
                                            </p:attrNameLst>
                                          </p:cBhvr>
                                          <p:to>
                                            <p:strVal val="visible"/>
                                          </p:to>
                                        </p:set>
                                        <p:anim calcmode="lin" valueType="num" p14:bounceEnd="72000">
                                          <p:cBhvr additive="base">
                                            <p:cTn id="7" dur="2500" fill="hold"/>
                                            <p:tgtEl>
                                              <p:spTgt spid="2"/>
                                            </p:tgtEl>
                                            <p:attrNameLst>
                                              <p:attrName>ppt_x</p:attrName>
                                            </p:attrNameLst>
                                          </p:cBhvr>
                                          <p:tavLst>
                                            <p:tav tm="0">
                                              <p:val>
                                                <p:strVal val="1+#ppt_w/2"/>
                                              </p:val>
                                            </p:tav>
                                            <p:tav tm="100000">
                                              <p:val>
                                                <p:strVal val="#ppt_x"/>
                                              </p:val>
                                            </p:tav>
                                          </p:tavLst>
                                        </p:anim>
                                        <p:anim calcmode="lin" valueType="num" p14:bounceEnd="72000">
                                          <p:cBhvr additive="base">
                                            <p:cTn id="8" dur="2500" fill="hold"/>
                                            <p:tgtEl>
                                              <p:spTgt spid="2"/>
                                            </p:tgtEl>
                                            <p:attrNameLst>
                                              <p:attrName>ppt_y</p:attrName>
                                            </p:attrNameLst>
                                          </p:cBhvr>
                                          <p:tavLst>
                                            <p:tav tm="0">
                                              <p:val>
                                                <p:strVal val="#ppt_y"/>
                                              </p:val>
                                            </p:tav>
                                            <p:tav tm="100000">
                                              <p:val>
                                                <p:strVal val="#ppt_y"/>
                                              </p:val>
                                            </p:tav>
                                          </p:tavLst>
                                        </p:anim>
                                      </p:childTnLst>
                                    </p:cTn>
                                  </p:par>
                                  <p:par>
                                    <p:cTn id="9" presetID="10" presetClass="entr" presetSubtype="0" fill="hold" grpId="0" nodeType="withEffect">
                                      <p:stCondLst>
                                        <p:cond delay="1900"/>
                                      </p:stCondLst>
                                      <p:childTnLst>
                                        <p:set>
                                          <p:cBhvr>
                                            <p:cTn id="10" dur="1" fill="hold">
                                              <p:stCondLst>
                                                <p:cond delay="0"/>
                                              </p:stCondLst>
                                            </p:cTn>
                                            <p:tgtEl>
                                              <p:spTgt spid="12"/>
                                            </p:tgtEl>
                                            <p:attrNameLst>
                                              <p:attrName>style.visibility</p:attrName>
                                            </p:attrNameLst>
                                          </p:cBhvr>
                                          <p:to>
                                            <p:strVal val="visible"/>
                                          </p:to>
                                        </p:set>
                                        <p:animEffect transition="in" filter="fade">
                                          <p:cBhvr>
                                            <p:cTn id="11" dur="500"/>
                                            <p:tgtEl>
                                              <p:spTgt spid="12"/>
                                            </p:tgtEl>
                                          </p:cBhvr>
                                        </p:animEffect>
                                      </p:childTnLst>
                                    </p:cTn>
                                  </p:par>
                                  <p:par>
                                    <p:cTn id="12" presetID="2" presetClass="entr" presetSubtype="4" fill="hold" nodeType="withEffect" p14:presetBounceEnd="72000">
                                      <p:stCondLst>
                                        <p:cond delay="200"/>
                                      </p:stCondLst>
                                      <p:childTnLst>
                                        <p:set>
                                          <p:cBhvr>
                                            <p:cTn id="13" dur="1" fill="hold">
                                              <p:stCondLst>
                                                <p:cond delay="0"/>
                                              </p:stCondLst>
                                            </p:cTn>
                                            <p:tgtEl>
                                              <p:spTgt spid="17"/>
                                            </p:tgtEl>
                                            <p:attrNameLst>
                                              <p:attrName>style.visibility</p:attrName>
                                            </p:attrNameLst>
                                          </p:cBhvr>
                                          <p:to>
                                            <p:strVal val="visible"/>
                                          </p:to>
                                        </p:set>
                                        <p:anim calcmode="lin" valueType="num" p14:bounceEnd="72000">
                                          <p:cBhvr additive="base">
                                            <p:cTn id="14" dur="2500" fill="hold"/>
                                            <p:tgtEl>
                                              <p:spTgt spid="17"/>
                                            </p:tgtEl>
                                            <p:attrNameLst>
                                              <p:attrName>ppt_x</p:attrName>
                                            </p:attrNameLst>
                                          </p:cBhvr>
                                          <p:tavLst>
                                            <p:tav tm="0">
                                              <p:val>
                                                <p:strVal val="#ppt_x"/>
                                              </p:val>
                                            </p:tav>
                                            <p:tav tm="100000">
                                              <p:val>
                                                <p:strVal val="#ppt_x"/>
                                              </p:val>
                                            </p:tav>
                                          </p:tavLst>
                                        </p:anim>
                                        <p:anim calcmode="lin" valueType="num" p14:bounceEnd="72000">
                                          <p:cBhvr additive="base">
                                            <p:cTn id="15" dur="2500" fill="hold"/>
                                            <p:tgtEl>
                                              <p:spTgt spid="17"/>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14:presetBounceEnd="72000">
                                      <p:stCondLst>
                                        <p:cond delay="300"/>
                                      </p:stCondLst>
                                      <p:childTnLst>
                                        <p:set>
                                          <p:cBhvr>
                                            <p:cTn id="17" dur="1" fill="hold">
                                              <p:stCondLst>
                                                <p:cond delay="0"/>
                                              </p:stCondLst>
                                            </p:cTn>
                                            <p:tgtEl>
                                              <p:spTgt spid="13"/>
                                            </p:tgtEl>
                                            <p:attrNameLst>
                                              <p:attrName>style.visibility</p:attrName>
                                            </p:attrNameLst>
                                          </p:cBhvr>
                                          <p:to>
                                            <p:strVal val="visible"/>
                                          </p:to>
                                        </p:set>
                                        <p:anim calcmode="lin" valueType="num" p14:bounceEnd="72000">
                                          <p:cBhvr additive="base">
                                            <p:cTn id="18" dur="2500" fill="hold"/>
                                            <p:tgtEl>
                                              <p:spTgt spid="13"/>
                                            </p:tgtEl>
                                            <p:attrNameLst>
                                              <p:attrName>ppt_x</p:attrName>
                                            </p:attrNameLst>
                                          </p:cBhvr>
                                          <p:tavLst>
                                            <p:tav tm="0">
                                              <p:val>
                                                <p:strVal val="#ppt_x"/>
                                              </p:val>
                                            </p:tav>
                                            <p:tav tm="100000">
                                              <p:val>
                                                <p:strVal val="#ppt_x"/>
                                              </p:val>
                                            </p:tav>
                                          </p:tavLst>
                                        </p:anim>
                                        <p:anim calcmode="lin" valueType="num" p14:bounceEnd="72000">
                                          <p:cBhvr additive="base">
                                            <p:cTn id="19" dur="2500" fill="hold"/>
                                            <p:tgtEl>
                                              <p:spTgt spid="13"/>
                                            </p:tgtEl>
                                            <p:attrNameLst>
                                              <p:attrName>ppt_y</p:attrName>
                                            </p:attrNameLst>
                                          </p:cBhvr>
                                          <p:tavLst>
                                            <p:tav tm="0">
                                              <p:val>
                                                <p:strVal val="1+#ppt_h/2"/>
                                              </p:val>
                                            </p:tav>
                                            <p:tav tm="100000">
                                              <p:val>
                                                <p:strVal val="#ppt_y"/>
                                              </p:val>
                                            </p:tav>
                                          </p:tavLst>
                                        </p:anim>
                                      </p:childTnLst>
                                    </p:cTn>
                                  </p:par>
                                  <p:par>
                                    <p:cTn id="20" presetID="2" presetClass="entr" presetSubtype="4" fill="hold" nodeType="withEffect" p14:presetBounceEnd="72000">
                                      <p:stCondLst>
                                        <p:cond delay="400"/>
                                      </p:stCondLst>
                                      <p:childTnLst>
                                        <p:set>
                                          <p:cBhvr>
                                            <p:cTn id="21" dur="1" fill="hold">
                                              <p:stCondLst>
                                                <p:cond delay="0"/>
                                              </p:stCondLst>
                                            </p:cTn>
                                            <p:tgtEl>
                                              <p:spTgt spid="14"/>
                                            </p:tgtEl>
                                            <p:attrNameLst>
                                              <p:attrName>style.visibility</p:attrName>
                                            </p:attrNameLst>
                                          </p:cBhvr>
                                          <p:to>
                                            <p:strVal val="visible"/>
                                          </p:to>
                                        </p:set>
                                        <p:anim calcmode="lin" valueType="num" p14:bounceEnd="72000">
                                          <p:cBhvr additive="base">
                                            <p:cTn id="22" dur="2500" fill="hold"/>
                                            <p:tgtEl>
                                              <p:spTgt spid="14"/>
                                            </p:tgtEl>
                                            <p:attrNameLst>
                                              <p:attrName>ppt_x</p:attrName>
                                            </p:attrNameLst>
                                          </p:cBhvr>
                                          <p:tavLst>
                                            <p:tav tm="0">
                                              <p:val>
                                                <p:strVal val="#ppt_x"/>
                                              </p:val>
                                            </p:tav>
                                            <p:tav tm="100000">
                                              <p:val>
                                                <p:strVal val="#ppt_x"/>
                                              </p:val>
                                            </p:tav>
                                          </p:tavLst>
                                        </p:anim>
                                        <p:anim calcmode="lin" valueType="num" p14:bounceEnd="72000">
                                          <p:cBhvr additive="base">
                                            <p:cTn id="23" dur="2500" fill="hold"/>
                                            <p:tgtEl>
                                              <p:spTgt spid="14"/>
                                            </p:tgtEl>
                                            <p:attrNameLst>
                                              <p:attrName>ppt_y</p:attrName>
                                            </p:attrNameLst>
                                          </p:cBhvr>
                                          <p:tavLst>
                                            <p:tav tm="0">
                                              <p:val>
                                                <p:strVal val="1+#ppt_h/2"/>
                                              </p:val>
                                            </p:tav>
                                            <p:tav tm="100000">
                                              <p:val>
                                                <p:strVal val="#ppt_y"/>
                                              </p:val>
                                            </p:tav>
                                          </p:tavLst>
                                        </p:anim>
                                      </p:childTnLst>
                                    </p:cTn>
                                  </p:par>
                                  <p:par>
                                    <p:cTn id="24" presetID="2" presetClass="entr" presetSubtype="4" fill="hold" nodeType="withEffect" p14:presetBounceEnd="72000">
                                      <p:stCondLst>
                                        <p:cond delay="500"/>
                                      </p:stCondLst>
                                      <p:childTnLst>
                                        <p:set>
                                          <p:cBhvr>
                                            <p:cTn id="25" dur="1" fill="hold">
                                              <p:stCondLst>
                                                <p:cond delay="0"/>
                                              </p:stCondLst>
                                            </p:cTn>
                                            <p:tgtEl>
                                              <p:spTgt spid="20"/>
                                            </p:tgtEl>
                                            <p:attrNameLst>
                                              <p:attrName>style.visibility</p:attrName>
                                            </p:attrNameLst>
                                          </p:cBhvr>
                                          <p:to>
                                            <p:strVal val="visible"/>
                                          </p:to>
                                        </p:set>
                                        <p:anim calcmode="lin" valueType="num" p14:bounceEnd="72000">
                                          <p:cBhvr additive="base">
                                            <p:cTn id="26" dur="2500" fill="hold"/>
                                            <p:tgtEl>
                                              <p:spTgt spid="20"/>
                                            </p:tgtEl>
                                            <p:attrNameLst>
                                              <p:attrName>ppt_x</p:attrName>
                                            </p:attrNameLst>
                                          </p:cBhvr>
                                          <p:tavLst>
                                            <p:tav tm="0">
                                              <p:val>
                                                <p:strVal val="#ppt_x"/>
                                              </p:val>
                                            </p:tav>
                                            <p:tav tm="100000">
                                              <p:val>
                                                <p:strVal val="#ppt_x"/>
                                              </p:val>
                                            </p:tav>
                                          </p:tavLst>
                                        </p:anim>
                                        <p:anim calcmode="lin" valueType="num" p14:bounceEnd="72000">
                                          <p:cBhvr additive="base">
                                            <p:cTn id="27" dur="2500" fill="hold"/>
                                            <p:tgtEl>
                                              <p:spTgt spid="20"/>
                                            </p:tgtEl>
                                            <p:attrNameLst>
                                              <p:attrName>ppt_y</p:attrName>
                                            </p:attrNameLst>
                                          </p:cBhvr>
                                          <p:tavLst>
                                            <p:tav tm="0">
                                              <p:val>
                                                <p:strVal val="1+#ppt_h/2"/>
                                              </p:val>
                                            </p:tav>
                                            <p:tav tm="100000">
                                              <p:val>
                                                <p:strVal val="#ppt_y"/>
                                              </p:val>
                                            </p:tav>
                                          </p:tavLst>
                                        </p:anim>
                                      </p:childTnLst>
                                    </p:cTn>
                                  </p:par>
                                  <p:par>
                                    <p:cTn id="28" presetID="2" presetClass="entr" presetSubtype="4" decel="100000" fill="hold" grpId="0" nodeType="withEffect">
                                      <p:stCondLst>
                                        <p:cond delay="900"/>
                                      </p:stCondLst>
                                      <p:childTnLst>
                                        <p:set>
                                          <p:cBhvr>
                                            <p:cTn id="29" dur="1" fill="hold">
                                              <p:stCondLst>
                                                <p:cond delay="0"/>
                                              </p:stCondLst>
                                            </p:cTn>
                                            <p:tgtEl>
                                              <p:spTgt spid="24"/>
                                            </p:tgtEl>
                                            <p:attrNameLst>
                                              <p:attrName>style.visibility</p:attrName>
                                            </p:attrNameLst>
                                          </p:cBhvr>
                                          <p:to>
                                            <p:strVal val="visible"/>
                                          </p:to>
                                        </p:set>
                                        <p:anim calcmode="lin" valueType="num">
                                          <p:cBhvr additive="base">
                                            <p:cTn id="30" dur="1500" fill="hold"/>
                                            <p:tgtEl>
                                              <p:spTgt spid="24"/>
                                            </p:tgtEl>
                                            <p:attrNameLst>
                                              <p:attrName>ppt_x</p:attrName>
                                            </p:attrNameLst>
                                          </p:cBhvr>
                                          <p:tavLst>
                                            <p:tav tm="0">
                                              <p:val>
                                                <p:strVal val="#ppt_x"/>
                                              </p:val>
                                            </p:tav>
                                            <p:tav tm="100000">
                                              <p:val>
                                                <p:strVal val="#ppt_x"/>
                                              </p:val>
                                            </p:tav>
                                          </p:tavLst>
                                        </p:anim>
                                        <p:anim calcmode="lin" valueType="num">
                                          <p:cBhvr additive="base">
                                            <p:cTn id="31" dur="1500" fill="hold"/>
                                            <p:tgtEl>
                                              <p:spTgt spid="24"/>
                                            </p:tgtEl>
                                            <p:attrNameLst>
                                              <p:attrName>ppt_y</p:attrName>
                                            </p:attrNameLst>
                                          </p:cBhvr>
                                          <p:tavLst>
                                            <p:tav tm="0">
                                              <p:val>
                                                <p:strVal val="1+#ppt_h/2"/>
                                              </p:val>
                                            </p:tav>
                                            <p:tav tm="100000">
                                              <p:val>
                                                <p:strVal val="#ppt_y"/>
                                              </p:val>
                                            </p:tav>
                                          </p:tavLst>
                                        </p:anim>
                                      </p:childTnLst>
                                    </p:cTn>
                                  </p:par>
                                  <p:par>
                                    <p:cTn id="32" presetID="2" presetClass="entr" presetSubtype="4" decel="100000" fill="hold" grpId="0" nodeType="withEffect">
                                      <p:stCondLst>
                                        <p:cond delay="1100"/>
                                      </p:stCondLst>
                                      <p:childTnLst>
                                        <p:set>
                                          <p:cBhvr>
                                            <p:cTn id="33" dur="1" fill="hold">
                                              <p:stCondLst>
                                                <p:cond delay="0"/>
                                              </p:stCondLst>
                                            </p:cTn>
                                            <p:tgtEl>
                                              <p:spTgt spid="23"/>
                                            </p:tgtEl>
                                            <p:attrNameLst>
                                              <p:attrName>style.visibility</p:attrName>
                                            </p:attrNameLst>
                                          </p:cBhvr>
                                          <p:to>
                                            <p:strVal val="visible"/>
                                          </p:to>
                                        </p:set>
                                        <p:anim calcmode="lin" valueType="num">
                                          <p:cBhvr additive="base">
                                            <p:cTn id="34" dur="1500" fill="hold"/>
                                            <p:tgtEl>
                                              <p:spTgt spid="23"/>
                                            </p:tgtEl>
                                            <p:attrNameLst>
                                              <p:attrName>ppt_x</p:attrName>
                                            </p:attrNameLst>
                                          </p:cBhvr>
                                          <p:tavLst>
                                            <p:tav tm="0">
                                              <p:val>
                                                <p:strVal val="#ppt_x"/>
                                              </p:val>
                                            </p:tav>
                                            <p:tav tm="100000">
                                              <p:val>
                                                <p:strVal val="#ppt_x"/>
                                              </p:val>
                                            </p:tav>
                                          </p:tavLst>
                                        </p:anim>
                                        <p:anim calcmode="lin" valueType="num">
                                          <p:cBhvr additive="base">
                                            <p:cTn id="35" dur="1500" fill="hold"/>
                                            <p:tgtEl>
                                              <p:spTgt spid="23"/>
                                            </p:tgtEl>
                                            <p:attrNameLst>
                                              <p:attrName>ppt_y</p:attrName>
                                            </p:attrNameLst>
                                          </p:cBhvr>
                                          <p:tavLst>
                                            <p:tav tm="0">
                                              <p:val>
                                                <p:strVal val="1+#ppt_h/2"/>
                                              </p:val>
                                            </p:tav>
                                            <p:tav tm="100000">
                                              <p:val>
                                                <p:strVal val="#ppt_y"/>
                                              </p:val>
                                            </p:tav>
                                          </p:tavLst>
                                        </p:anim>
                                      </p:childTnLst>
                                    </p:cTn>
                                  </p:par>
                                  <p:par>
                                    <p:cTn id="36" presetID="2" presetClass="entr" presetSubtype="4" decel="100000" fill="hold" grpId="0" nodeType="withEffect">
                                      <p:stCondLst>
                                        <p:cond delay="1300"/>
                                      </p:stCondLst>
                                      <p:childTnLst>
                                        <p:set>
                                          <p:cBhvr>
                                            <p:cTn id="37" dur="1" fill="hold">
                                              <p:stCondLst>
                                                <p:cond delay="0"/>
                                              </p:stCondLst>
                                            </p:cTn>
                                            <p:tgtEl>
                                              <p:spTgt spid="25"/>
                                            </p:tgtEl>
                                            <p:attrNameLst>
                                              <p:attrName>style.visibility</p:attrName>
                                            </p:attrNameLst>
                                          </p:cBhvr>
                                          <p:to>
                                            <p:strVal val="visible"/>
                                          </p:to>
                                        </p:set>
                                        <p:anim calcmode="lin" valueType="num">
                                          <p:cBhvr additive="base">
                                            <p:cTn id="38" dur="1500" fill="hold"/>
                                            <p:tgtEl>
                                              <p:spTgt spid="25"/>
                                            </p:tgtEl>
                                            <p:attrNameLst>
                                              <p:attrName>ppt_x</p:attrName>
                                            </p:attrNameLst>
                                          </p:cBhvr>
                                          <p:tavLst>
                                            <p:tav tm="0">
                                              <p:val>
                                                <p:strVal val="#ppt_x"/>
                                              </p:val>
                                            </p:tav>
                                            <p:tav tm="100000">
                                              <p:val>
                                                <p:strVal val="#ppt_x"/>
                                              </p:val>
                                            </p:tav>
                                          </p:tavLst>
                                        </p:anim>
                                        <p:anim calcmode="lin" valueType="num">
                                          <p:cBhvr additive="base">
                                            <p:cTn id="39" dur="1500" fill="hold"/>
                                            <p:tgtEl>
                                              <p:spTgt spid="25"/>
                                            </p:tgtEl>
                                            <p:attrNameLst>
                                              <p:attrName>ppt_y</p:attrName>
                                            </p:attrNameLst>
                                          </p:cBhvr>
                                          <p:tavLst>
                                            <p:tav tm="0">
                                              <p:val>
                                                <p:strVal val="1+#ppt_h/2"/>
                                              </p:val>
                                            </p:tav>
                                            <p:tav tm="100000">
                                              <p:val>
                                                <p:strVal val="#ppt_y"/>
                                              </p:val>
                                            </p:tav>
                                          </p:tavLst>
                                        </p:anim>
                                      </p:childTnLst>
                                    </p:cTn>
                                  </p:par>
                                  <p:par>
                                    <p:cTn id="40" presetID="2" presetClass="entr" presetSubtype="4" fill="hold" nodeType="withEffect" p14:presetBounceEnd="72000">
                                      <p:stCondLst>
                                        <p:cond delay="0"/>
                                      </p:stCondLst>
                                      <p:childTnLst>
                                        <p:set>
                                          <p:cBhvr>
                                            <p:cTn id="41" dur="1" fill="hold">
                                              <p:stCondLst>
                                                <p:cond delay="0"/>
                                              </p:stCondLst>
                                            </p:cTn>
                                            <p:tgtEl>
                                              <p:spTgt spid="6"/>
                                            </p:tgtEl>
                                            <p:attrNameLst>
                                              <p:attrName>style.visibility</p:attrName>
                                            </p:attrNameLst>
                                          </p:cBhvr>
                                          <p:to>
                                            <p:strVal val="visible"/>
                                          </p:to>
                                        </p:set>
                                        <p:anim calcmode="lin" valueType="num" p14:bounceEnd="72000">
                                          <p:cBhvr additive="base">
                                            <p:cTn id="42" dur="2500" fill="hold"/>
                                            <p:tgtEl>
                                              <p:spTgt spid="6"/>
                                            </p:tgtEl>
                                            <p:attrNameLst>
                                              <p:attrName>ppt_x</p:attrName>
                                            </p:attrNameLst>
                                          </p:cBhvr>
                                          <p:tavLst>
                                            <p:tav tm="0">
                                              <p:val>
                                                <p:strVal val="#ppt_x"/>
                                              </p:val>
                                            </p:tav>
                                            <p:tav tm="100000">
                                              <p:val>
                                                <p:strVal val="#ppt_x"/>
                                              </p:val>
                                            </p:tav>
                                          </p:tavLst>
                                        </p:anim>
                                        <p:anim calcmode="lin" valueType="num" p14:bounceEnd="72000">
                                          <p:cBhvr additive="base">
                                            <p:cTn id="43" dur="2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 grpId="0"/>
          <p:bldP spid="12" grpId="0"/>
          <p:bldP spid="13" grpId="0" animBg="1"/>
          <p:bldP spid="24" grpId="0"/>
          <p:bldP spid="25"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iterate type="lt">
                                        <p:tmPct val="10000"/>
                                      </p:iterate>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0" fill="hold"/>
                                            <p:tgtEl>
                                              <p:spTgt spid="2"/>
                                            </p:tgtEl>
                                            <p:attrNameLst>
                                              <p:attrName>ppt_x</p:attrName>
                                            </p:attrNameLst>
                                          </p:cBhvr>
                                          <p:tavLst>
                                            <p:tav tm="0">
                                              <p:val>
                                                <p:strVal val="1+#ppt_w/2"/>
                                              </p:val>
                                            </p:tav>
                                            <p:tav tm="100000">
                                              <p:val>
                                                <p:strVal val="#ppt_x"/>
                                              </p:val>
                                            </p:tav>
                                          </p:tavLst>
                                        </p:anim>
                                        <p:anim calcmode="lin" valueType="num">
                                          <p:cBhvr additive="base">
                                            <p:cTn id="8" dur="2500" fill="hold"/>
                                            <p:tgtEl>
                                              <p:spTgt spid="2"/>
                                            </p:tgtEl>
                                            <p:attrNameLst>
                                              <p:attrName>ppt_y</p:attrName>
                                            </p:attrNameLst>
                                          </p:cBhvr>
                                          <p:tavLst>
                                            <p:tav tm="0">
                                              <p:val>
                                                <p:strVal val="#ppt_y"/>
                                              </p:val>
                                            </p:tav>
                                            <p:tav tm="100000">
                                              <p:val>
                                                <p:strVal val="#ppt_y"/>
                                              </p:val>
                                            </p:tav>
                                          </p:tavLst>
                                        </p:anim>
                                      </p:childTnLst>
                                    </p:cTn>
                                  </p:par>
                                  <p:par>
                                    <p:cTn id="9" presetID="10" presetClass="entr" presetSubtype="0" fill="hold" grpId="0" nodeType="withEffect">
                                      <p:stCondLst>
                                        <p:cond delay="1900"/>
                                      </p:stCondLst>
                                      <p:childTnLst>
                                        <p:set>
                                          <p:cBhvr>
                                            <p:cTn id="10" dur="1" fill="hold">
                                              <p:stCondLst>
                                                <p:cond delay="0"/>
                                              </p:stCondLst>
                                            </p:cTn>
                                            <p:tgtEl>
                                              <p:spTgt spid="12"/>
                                            </p:tgtEl>
                                            <p:attrNameLst>
                                              <p:attrName>style.visibility</p:attrName>
                                            </p:attrNameLst>
                                          </p:cBhvr>
                                          <p:to>
                                            <p:strVal val="visible"/>
                                          </p:to>
                                        </p:set>
                                        <p:animEffect transition="in" filter="fade">
                                          <p:cBhvr>
                                            <p:cTn id="11" dur="500"/>
                                            <p:tgtEl>
                                              <p:spTgt spid="12"/>
                                            </p:tgtEl>
                                          </p:cBhvr>
                                        </p:animEffect>
                                      </p:childTnLst>
                                    </p:cTn>
                                  </p:par>
                                  <p:par>
                                    <p:cTn id="12" presetID="2" presetClass="entr" presetSubtype="4" fill="hold" nodeType="withEffect">
                                      <p:stCondLst>
                                        <p:cond delay="200"/>
                                      </p:stCondLst>
                                      <p:childTnLst>
                                        <p:set>
                                          <p:cBhvr>
                                            <p:cTn id="13" dur="1" fill="hold">
                                              <p:stCondLst>
                                                <p:cond delay="0"/>
                                              </p:stCondLst>
                                            </p:cTn>
                                            <p:tgtEl>
                                              <p:spTgt spid="17"/>
                                            </p:tgtEl>
                                            <p:attrNameLst>
                                              <p:attrName>style.visibility</p:attrName>
                                            </p:attrNameLst>
                                          </p:cBhvr>
                                          <p:to>
                                            <p:strVal val="visible"/>
                                          </p:to>
                                        </p:set>
                                        <p:anim calcmode="lin" valueType="num">
                                          <p:cBhvr additive="base">
                                            <p:cTn id="14" dur="2500" fill="hold"/>
                                            <p:tgtEl>
                                              <p:spTgt spid="17"/>
                                            </p:tgtEl>
                                            <p:attrNameLst>
                                              <p:attrName>ppt_x</p:attrName>
                                            </p:attrNameLst>
                                          </p:cBhvr>
                                          <p:tavLst>
                                            <p:tav tm="0">
                                              <p:val>
                                                <p:strVal val="#ppt_x"/>
                                              </p:val>
                                            </p:tav>
                                            <p:tav tm="100000">
                                              <p:val>
                                                <p:strVal val="#ppt_x"/>
                                              </p:val>
                                            </p:tav>
                                          </p:tavLst>
                                        </p:anim>
                                        <p:anim calcmode="lin" valueType="num">
                                          <p:cBhvr additive="base">
                                            <p:cTn id="15" dur="2500" fill="hold"/>
                                            <p:tgtEl>
                                              <p:spTgt spid="17"/>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300"/>
                                      </p:stCondLst>
                                      <p:childTnLst>
                                        <p:set>
                                          <p:cBhvr>
                                            <p:cTn id="17" dur="1" fill="hold">
                                              <p:stCondLst>
                                                <p:cond delay="0"/>
                                              </p:stCondLst>
                                            </p:cTn>
                                            <p:tgtEl>
                                              <p:spTgt spid="13"/>
                                            </p:tgtEl>
                                            <p:attrNameLst>
                                              <p:attrName>style.visibility</p:attrName>
                                            </p:attrNameLst>
                                          </p:cBhvr>
                                          <p:to>
                                            <p:strVal val="visible"/>
                                          </p:to>
                                        </p:set>
                                        <p:anim calcmode="lin" valueType="num">
                                          <p:cBhvr additive="base">
                                            <p:cTn id="18" dur="2500" fill="hold"/>
                                            <p:tgtEl>
                                              <p:spTgt spid="13"/>
                                            </p:tgtEl>
                                            <p:attrNameLst>
                                              <p:attrName>ppt_x</p:attrName>
                                            </p:attrNameLst>
                                          </p:cBhvr>
                                          <p:tavLst>
                                            <p:tav tm="0">
                                              <p:val>
                                                <p:strVal val="#ppt_x"/>
                                              </p:val>
                                            </p:tav>
                                            <p:tav tm="100000">
                                              <p:val>
                                                <p:strVal val="#ppt_x"/>
                                              </p:val>
                                            </p:tav>
                                          </p:tavLst>
                                        </p:anim>
                                        <p:anim calcmode="lin" valueType="num">
                                          <p:cBhvr additive="base">
                                            <p:cTn id="19" dur="2500" fill="hold"/>
                                            <p:tgtEl>
                                              <p:spTgt spid="13"/>
                                            </p:tgtEl>
                                            <p:attrNameLst>
                                              <p:attrName>ppt_y</p:attrName>
                                            </p:attrNameLst>
                                          </p:cBhvr>
                                          <p:tavLst>
                                            <p:tav tm="0">
                                              <p:val>
                                                <p:strVal val="1+#ppt_h/2"/>
                                              </p:val>
                                            </p:tav>
                                            <p:tav tm="100000">
                                              <p:val>
                                                <p:strVal val="#ppt_y"/>
                                              </p:val>
                                            </p:tav>
                                          </p:tavLst>
                                        </p:anim>
                                      </p:childTnLst>
                                    </p:cTn>
                                  </p:par>
                                  <p:par>
                                    <p:cTn id="20" presetID="2" presetClass="entr" presetSubtype="4" fill="hold" nodeType="withEffect">
                                      <p:stCondLst>
                                        <p:cond delay="400"/>
                                      </p:stCondLst>
                                      <p:childTnLst>
                                        <p:set>
                                          <p:cBhvr>
                                            <p:cTn id="21" dur="1" fill="hold">
                                              <p:stCondLst>
                                                <p:cond delay="0"/>
                                              </p:stCondLst>
                                            </p:cTn>
                                            <p:tgtEl>
                                              <p:spTgt spid="14"/>
                                            </p:tgtEl>
                                            <p:attrNameLst>
                                              <p:attrName>style.visibility</p:attrName>
                                            </p:attrNameLst>
                                          </p:cBhvr>
                                          <p:to>
                                            <p:strVal val="visible"/>
                                          </p:to>
                                        </p:set>
                                        <p:anim calcmode="lin" valueType="num">
                                          <p:cBhvr additive="base">
                                            <p:cTn id="22" dur="2500" fill="hold"/>
                                            <p:tgtEl>
                                              <p:spTgt spid="14"/>
                                            </p:tgtEl>
                                            <p:attrNameLst>
                                              <p:attrName>ppt_x</p:attrName>
                                            </p:attrNameLst>
                                          </p:cBhvr>
                                          <p:tavLst>
                                            <p:tav tm="0">
                                              <p:val>
                                                <p:strVal val="#ppt_x"/>
                                              </p:val>
                                            </p:tav>
                                            <p:tav tm="100000">
                                              <p:val>
                                                <p:strVal val="#ppt_x"/>
                                              </p:val>
                                            </p:tav>
                                          </p:tavLst>
                                        </p:anim>
                                        <p:anim calcmode="lin" valueType="num">
                                          <p:cBhvr additive="base">
                                            <p:cTn id="23" dur="2500" fill="hold"/>
                                            <p:tgtEl>
                                              <p:spTgt spid="14"/>
                                            </p:tgtEl>
                                            <p:attrNameLst>
                                              <p:attrName>ppt_y</p:attrName>
                                            </p:attrNameLst>
                                          </p:cBhvr>
                                          <p:tavLst>
                                            <p:tav tm="0">
                                              <p:val>
                                                <p:strVal val="1+#ppt_h/2"/>
                                              </p:val>
                                            </p:tav>
                                            <p:tav tm="100000">
                                              <p:val>
                                                <p:strVal val="#ppt_y"/>
                                              </p:val>
                                            </p:tav>
                                          </p:tavLst>
                                        </p:anim>
                                      </p:childTnLst>
                                    </p:cTn>
                                  </p:par>
                                  <p:par>
                                    <p:cTn id="24" presetID="2" presetClass="entr" presetSubtype="4" fill="hold" nodeType="withEffect">
                                      <p:stCondLst>
                                        <p:cond delay="500"/>
                                      </p:stCondLst>
                                      <p:childTnLst>
                                        <p:set>
                                          <p:cBhvr>
                                            <p:cTn id="25" dur="1" fill="hold">
                                              <p:stCondLst>
                                                <p:cond delay="0"/>
                                              </p:stCondLst>
                                            </p:cTn>
                                            <p:tgtEl>
                                              <p:spTgt spid="20"/>
                                            </p:tgtEl>
                                            <p:attrNameLst>
                                              <p:attrName>style.visibility</p:attrName>
                                            </p:attrNameLst>
                                          </p:cBhvr>
                                          <p:to>
                                            <p:strVal val="visible"/>
                                          </p:to>
                                        </p:set>
                                        <p:anim calcmode="lin" valueType="num">
                                          <p:cBhvr additive="base">
                                            <p:cTn id="26" dur="2500" fill="hold"/>
                                            <p:tgtEl>
                                              <p:spTgt spid="20"/>
                                            </p:tgtEl>
                                            <p:attrNameLst>
                                              <p:attrName>ppt_x</p:attrName>
                                            </p:attrNameLst>
                                          </p:cBhvr>
                                          <p:tavLst>
                                            <p:tav tm="0">
                                              <p:val>
                                                <p:strVal val="#ppt_x"/>
                                              </p:val>
                                            </p:tav>
                                            <p:tav tm="100000">
                                              <p:val>
                                                <p:strVal val="#ppt_x"/>
                                              </p:val>
                                            </p:tav>
                                          </p:tavLst>
                                        </p:anim>
                                        <p:anim calcmode="lin" valueType="num">
                                          <p:cBhvr additive="base">
                                            <p:cTn id="27" dur="2500" fill="hold"/>
                                            <p:tgtEl>
                                              <p:spTgt spid="20"/>
                                            </p:tgtEl>
                                            <p:attrNameLst>
                                              <p:attrName>ppt_y</p:attrName>
                                            </p:attrNameLst>
                                          </p:cBhvr>
                                          <p:tavLst>
                                            <p:tav tm="0">
                                              <p:val>
                                                <p:strVal val="1+#ppt_h/2"/>
                                              </p:val>
                                            </p:tav>
                                            <p:tav tm="100000">
                                              <p:val>
                                                <p:strVal val="#ppt_y"/>
                                              </p:val>
                                            </p:tav>
                                          </p:tavLst>
                                        </p:anim>
                                      </p:childTnLst>
                                    </p:cTn>
                                  </p:par>
                                  <p:par>
                                    <p:cTn id="28" presetID="2" presetClass="entr" presetSubtype="4" decel="100000" fill="hold" grpId="0" nodeType="withEffect">
                                      <p:stCondLst>
                                        <p:cond delay="900"/>
                                      </p:stCondLst>
                                      <p:childTnLst>
                                        <p:set>
                                          <p:cBhvr>
                                            <p:cTn id="29" dur="1" fill="hold">
                                              <p:stCondLst>
                                                <p:cond delay="0"/>
                                              </p:stCondLst>
                                            </p:cTn>
                                            <p:tgtEl>
                                              <p:spTgt spid="24"/>
                                            </p:tgtEl>
                                            <p:attrNameLst>
                                              <p:attrName>style.visibility</p:attrName>
                                            </p:attrNameLst>
                                          </p:cBhvr>
                                          <p:to>
                                            <p:strVal val="visible"/>
                                          </p:to>
                                        </p:set>
                                        <p:anim calcmode="lin" valueType="num">
                                          <p:cBhvr additive="base">
                                            <p:cTn id="30" dur="1500" fill="hold"/>
                                            <p:tgtEl>
                                              <p:spTgt spid="24"/>
                                            </p:tgtEl>
                                            <p:attrNameLst>
                                              <p:attrName>ppt_x</p:attrName>
                                            </p:attrNameLst>
                                          </p:cBhvr>
                                          <p:tavLst>
                                            <p:tav tm="0">
                                              <p:val>
                                                <p:strVal val="#ppt_x"/>
                                              </p:val>
                                            </p:tav>
                                            <p:tav tm="100000">
                                              <p:val>
                                                <p:strVal val="#ppt_x"/>
                                              </p:val>
                                            </p:tav>
                                          </p:tavLst>
                                        </p:anim>
                                        <p:anim calcmode="lin" valueType="num">
                                          <p:cBhvr additive="base">
                                            <p:cTn id="31" dur="1500" fill="hold"/>
                                            <p:tgtEl>
                                              <p:spTgt spid="24"/>
                                            </p:tgtEl>
                                            <p:attrNameLst>
                                              <p:attrName>ppt_y</p:attrName>
                                            </p:attrNameLst>
                                          </p:cBhvr>
                                          <p:tavLst>
                                            <p:tav tm="0">
                                              <p:val>
                                                <p:strVal val="1+#ppt_h/2"/>
                                              </p:val>
                                            </p:tav>
                                            <p:tav tm="100000">
                                              <p:val>
                                                <p:strVal val="#ppt_y"/>
                                              </p:val>
                                            </p:tav>
                                          </p:tavLst>
                                        </p:anim>
                                      </p:childTnLst>
                                    </p:cTn>
                                  </p:par>
                                  <p:par>
                                    <p:cTn id="32" presetID="2" presetClass="entr" presetSubtype="4" decel="100000" fill="hold" grpId="0" nodeType="withEffect">
                                      <p:stCondLst>
                                        <p:cond delay="1100"/>
                                      </p:stCondLst>
                                      <p:childTnLst>
                                        <p:set>
                                          <p:cBhvr>
                                            <p:cTn id="33" dur="1" fill="hold">
                                              <p:stCondLst>
                                                <p:cond delay="0"/>
                                              </p:stCondLst>
                                            </p:cTn>
                                            <p:tgtEl>
                                              <p:spTgt spid="23"/>
                                            </p:tgtEl>
                                            <p:attrNameLst>
                                              <p:attrName>style.visibility</p:attrName>
                                            </p:attrNameLst>
                                          </p:cBhvr>
                                          <p:to>
                                            <p:strVal val="visible"/>
                                          </p:to>
                                        </p:set>
                                        <p:anim calcmode="lin" valueType="num">
                                          <p:cBhvr additive="base">
                                            <p:cTn id="34" dur="1500" fill="hold"/>
                                            <p:tgtEl>
                                              <p:spTgt spid="23"/>
                                            </p:tgtEl>
                                            <p:attrNameLst>
                                              <p:attrName>ppt_x</p:attrName>
                                            </p:attrNameLst>
                                          </p:cBhvr>
                                          <p:tavLst>
                                            <p:tav tm="0">
                                              <p:val>
                                                <p:strVal val="#ppt_x"/>
                                              </p:val>
                                            </p:tav>
                                            <p:tav tm="100000">
                                              <p:val>
                                                <p:strVal val="#ppt_x"/>
                                              </p:val>
                                            </p:tav>
                                          </p:tavLst>
                                        </p:anim>
                                        <p:anim calcmode="lin" valueType="num">
                                          <p:cBhvr additive="base">
                                            <p:cTn id="35" dur="1500" fill="hold"/>
                                            <p:tgtEl>
                                              <p:spTgt spid="23"/>
                                            </p:tgtEl>
                                            <p:attrNameLst>
                                              <p:attrName>ppt_y</p:attrName>
                                            </p:attrNameLst>
                                          </p:cBhvr>
                                          <p:tavLst>
                                            <p:tav tm="0">
                                              <p:val>
                                                <p:strVal val="1+#ppt_h/2"/>
                                              </p:val>
                                            </p:tav>
                                            <p:tav tm="100000">
                                              <p:val>
                                                <p:strVal val="#ppt_y"/>
                                              </p:val>
                                            </p:tav>
                                          </p:tavLst>
                                        </p:anim>
                                      </p:childTnLst>
                                    </p:cTn>
                                  </p:par>
                                  <p:par>
                                    <p:cTn id="36" presetID="2" presetClass="entr" presetSubtype="4" decel="100000" fill="hold" grpId="0" nodeType="withEffect">
                                      <p:stCondLst>
                                        <p:cond delay="1300"/>
                                      </p:stCondLst>
                                      <p:childTnLst>
                                        <p:set>
                                          <p:cBhvr>
                                            <p:cTn id="37" dur="1" fill="hold">
                                              <p:stCondLst>
                                                <p:cond delay="0"/>
                                              </p:stCondLst>
                                            </p:cTn>
                                            <p:tgtEl>
                                              <p:spTgt spid="25"/>
                                            </p:tgtEl>
                                            <p:attrNameLst>
                                              <p:attrName>style.visibility</p:attrName>
                                            </p:attrNameLst>
                                          </p:cBhvr>
                                          <p:to>
                                            <p:strVal val="visible"/>
                                          </p:to>
                                        </p:set>
                                        <p:anim calcmode="lin" valueType="num">
                                          <p:cBhvr additive="base">
                                            <p:cTn id="38" dur="1500" fill="hold"/>
                                            <p:tgtEl>
                                              <p:spTgt spid="25"/>
                                            </p:tgtEl>
                                            <p:attrNameLst>
                                              <p:attrName>ppt_x</p:attrName>
                                            </p:attrNameLst>
                                          </p:cBhvr>
                                          <p:tavLst>
                                            <p:tav tm="0">
                                              <p:val>
                                                <p:strVal val="#ppt_x"/>
                                              </p:val>
                                            </p:tav>
                                            <p:tav tm="100000">
                                              <p:val>
                                                <p:strVal val="#ppt_x"/>
                                              </p:val>
                                            </p:tav>
                                          </p:tavLst>
                                        </p:anim>
                                        <p:anim calcmode="lin" valueType="num">
                                          <p:cBhvr additive="base">
                                            <p:cTn id="39" dur="1500" fill="hold"/>
                                            <p:tgtEl>
                                              <p:spTgt spid="25"/>
                                            </p:tgtEl>
                                            <p:attrNameLst>
                                              <p:attrName>ppt_y</p:attrName>
                                            </p:attrNameLst>
                                          </p:cBhvr>
                                          <p:tavLst>
                                            <p:tav tm="0">
                                              <p:val>
                                                <p:strVal val="1+#ppt_h/2"/>
                                              </p:val>
                                            </p:tav>
                                            <p:tav tm="100000">
                                              <p:val>
                                                <p:strVal val="#ppt_y"/>
                                              </p:val>
                                            </p:tav>
                                          </p:tavLst>
                                        </p:anim>
                                      </p:childTnLst>
                                    </p:cTn>
                                  </p:par>
                                  <p:par>
                                    <p:cTn id="40" presetID="2" presetClass="entr" presetSubtype="4" fill="hold" nodeType="withEffect">
                                      <p:stCondLst>
                                        <p:cond delay="0"/>
                                      </p:stCondLst>
                                      <p:childTnLst>
                                        <p:set>
                                          <p:cBhvr>
                                            <p:cTn id="41" dur="1" fill="hold">
                                              <p:stCondLst>
                                                <p:cond delay="0"/>
                                              </p:stCondLst>
                                            </p:cTn>
                                            <p:tgtEl>
                                              <p:spTgt spid="6"/>
                                            </p:tgtEl>
                                            <p:attrNameLst>
                                              <p:attrName>style.visibility</p:attrName>
                                            </p:attrNameLst>
                                          </p:cBhvr>
                                          <p:to>
                                            <p:strVal val="visible"/>
                                          </p:to>
                                        </p:set>
                                        <p:anim calcmode="lin" valueType="num">
                                          <p:cBhvr additive="base">
                                            <p:cTn id="42" dur="2500" fill="hold"/>
                                            <p:tgtEl>
                                              <p:spTgt spid="6"/>
                                            </p:tgtEl>
                                            <p:attrNameLst>
                                              <p:attrName>ppt_x</p:attrName>
                                            </p:attrNameLst>
                                          </p:cBhvr>
                                          <p:tavLst>
                                            <p:tav tm="0">
                                              <p:val>
                                                <p:strVal val="#ppt_x"/>
                                              </p:val>
                                            </p:tav>
                                            <p:tav tm="100000">
                                              <p:val>
                                                <p:strVal val="#ppt_x"/>
                                              </p:val>
                                            </p:tav>
                                          </p:tavLst>
                                        </p:anim>
                                        <p:anim calcmode="lin" valueType="num">
                                          <p:cBhvr additive="base">
                                            <p:cTn id="43" dur="2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 grpId="0"/>
          <p:bldP spid="12" grpId="0"/>
          <p:bldP spid="13" grpId="0" animBg="1"/>
          <p:bldP spid="24" grpId="0"/>
          <p:bldP spid="25" grpId="0"/>
        </p:bldLst>
      </p:timing>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57" name="Group 156">
            <a:extLst>
              <a:ext uri="{FF2B5EF4-FFF2-40B4-BE49-F238E27FC236}">
                <a16:creationId xmlns:a16="http://schemas.microsoft.com/office/drawing/2014/main" id="{D384BB0C-4E6D-49C7-AFC8-53CD0202C821}"/>
              </a:ext>
            </a:extLst>
          </p:cNvPr>
          <p:cNvGrpSpPr/>
          <p:nvPr/>
        </p:nvGrpSpPr>
        <p:grpSpPr>
          <a:xfrm>
            <a:off x="1563689" y="1295400"/>
            <a:ext cx="21269337" cy="5562600"/>
            <a:chOff x="1563689" y="1295400"/>
            <a:chExt cx="21269337" cy="5562600"/>
          </a:xfrm>
        </p:grpSpPr>
        <p:grpSp>
          <p:nvGrpSpPr>
            <p:cNvPr id="34" name="Group 33">
              <a:extLst>
                <a:ext uri="{FF2B5EF4-FFF2-40B4-BE49-F238E27FC236}">
                  <a16:creationId xmlns:a16="http://schemas.microsoft.com/office/drawing/2014/main" id="{C64699F9-A3C3-42EF-9A4B-2D20A8EA3222}"/>
                </a:ext>
              </a:extLst>
            </p:cNvPr>
            <p:cNvGrpSpPr/>
            <p:nvPr/>
          </p:nvGrpSpPr>
          <p:grpSpPr>
            <a:xfrm>
              <a:off x="1573231" y="1295400"/>
              <a:ext cx="21259795" cy="5562600"/>
              <a:chOff x="5092860" y="1295400"/>
              <a:chExt cx="17360348" cy="11087100"/>
            </a:xfrm>
          </p:grpSpPr>
          <p:cxnSp>
            <p:nvCxnSpPr>
              <p:cNvPr id="35" name="Straight Connector 34">
                <a:extLst>
                  <a:ext uri="{FF2B5EF4-FFF2-40B4-BE49-F238E27FC236}">
                    <a16:creationId xmlns:a16="http://schemas.microsoft.com/office/drawing/2014/main" id="{A3476958-063E-4DA5-AC44-747CB0BEE088}"/>
                  </a:ext>
                </a:extLst>
              </p:cNvPr>
              <p:cNvCxnSpPr/>
              <p:nvPr/>
            </p:nvCxnSpPr>
            <p:spPr>
              <a:xfrm>
                <a:off x="5092860"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550C1D25-FC8D-4BB0-B956-7F84733D8411}"/>
                  </a:ext>
                </a:extLst>
              </p:cNvPr>
              <p:cNvCxnSpPr/>
              <p:nvPr/>
            </p:nvCxnSpPr>
            <p:spPr>
              <a:xfrm>
                <a:off x="6006563"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0FC3DE06-B7B2-4D2E-8A72-B33737F8C2A4}"/>
                  </a:ext>
                </a:extLst>
              </p:cNvPr>
              <p:cNvCxnSpPr/>
              <p:nvPr/>
            </p:nvCxnSpPr>
            <p:spPr>
              <a:xfrm>
                <a:off x="6920266"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A251BE11-DC49-4944-BCAC-9000833A9F73}"/>
                  </a:ext>
                </a:extLst>
              </p:cNvPr>
              <p:cNvCxnSpPr/>
              <p:nvPr/>
            </p:nvCxnSpPr>
            <p:spPr>
              <a:xfrm>
                <a:off x="7833969"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D50ED684-E759-41B4-B968-645565A5CC5A}"/>
                  </a:ext>
                </a:extLst>
              </p:cNvPr>
              <p:cNvCxnSpPr/>
              <p:nvPr/>
            </p:nvCxnSpPr>
            <p:spPr>
              <a:xfrm>
                <a:off x="8747672"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346676CC-6931-4252-872B-7FB92070FCA0}"/>
                  </a:ext>
                </a:extLst>
              </p:cNvPr>
              <p:cNvCxnSpPr/>
              <p:nvPr/>
            </p:nvCxnSpPr>
            <p:spPr>
              <a:xfrm>
                <a:off x="9661375"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B3F443BD-6464-4BCB-B5AF-0916842B78E3}"/>
                  </a:ext>
                </a:extLst>
              </p:cNvPr>
              <p:cNvCxnSpPr/>
              <p:nvPr/>
            </p:nvCxnSpPr>
            <p:spPr>
              <a:xfrm>
                <a:off x="10575078"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0C6839B4-5973-4C96-8295-EBC0C351834E}"/>
                  </a:ext>
                </a:extLst>
              </p:cNvPr>
              <p:cNvCxnSpPr/>
              <p:nvPr/>
            </p:nvCxnSpPr>
            <p:spPr>
              <a:xfrm>
                <a:off x="11488781"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02EB7532-EF83-43BB-BF3E-A423062F0CE1}"/>
                  </a:ext>
                </a:extLst>
              </p:cNvPr>
              <p:cNvCxnSpPr/>
              <p:nvPr/>
            </p:nvCxnSpPr>
            <p:spPr>
              <a:xfrm>
                <a:off x="12402484"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DE6DB9B3-C6C0-478B-801A-D4E154DD128E}"/>
                  </a:ext>
                </a:extLst>
              </p:cNvPr>
              <p:cNvCxnSpPr/>
              <p:nvPr/>
            </p:nvCxnSpPr>
            <p:spPr>
              <a:xfrm>
                <a:off x="13316187"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2377D8DA-C3B9-4354-9A87-5DA4D04874DF}"/>
                  </a:ext>
                </a:extLst>
              </p:cNvPr>
              <p:cNvCxnSpPr/>
              <p:nvPr/>
            </p:nvCxnSpPr>
            <p:spPr>
              <a:xfrm>
                <a:off x="14229890"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9466528-B576-4AC9-9158-CA9E405227D7}"/>
                  </a:ext>
                </a:extLst>
              </p:cNvPr>
              <p:cNvCxnSpPr/>
              <p:nvPr/>
            </p:nvCxnSpPr>
            <p:spPr>
              <a:xfrm>
                <a:off x="15143593"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9D26322F-1759-4BA2-BE90-B86300CE7573}"/>
                  </a:ext>
                </a:extLst>
              </p:cNvPr>
              <p:cNvCxnSpPr/>
              <p:nvPr/>
            </p:nvCxnSpPr>
            <p:spPr>
              <a:xfrm>
                <a:off x="16057296"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496241D0-98F5-4EFB-B4E7-AA37AABF1544}"/>
                  </a:ext>
                </a:extLst>
              </p:cNvPr>
              <p:cNvCxnSpPr/>
              <p:nvPr/>
            </p:nvCxnSpPr>
            <p:spPr>
              <a:xfrm>
                <a:off x="16970999"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A00660DD-7297-47CC-816C-1E0203360553}"/>
                  </a:ext>
                </a:extLst>
              </p:cNvPr>
              <p:cNvCxnSpPr/>
              <p:nvPr/>
            </p:nvCxnSpPr>
            <p:spPr>
              <a:xfrm>
                <a:off x="18798405"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3CE2753B-43E0-4415-9C24-81EDB3D2773D}"/>
                  </a:ext>
                </a:extLst>
              </p:cNvPr>
              <p:cNvCxnSpPr/>
              <p:nvPr/>
            </p:nvCxnSpPr>
            <p:spPr>
              <a:xfrm>
                <a:off x="17884702" y="13335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B5D4A826-D204-4D04-B264-2A9674F06CB1}"/>
                  </a:ext>
                </a:extLst>
              </p:cNvPr>
              <p:cNvCxnSpPr/>
              <p:nvPr/>
            </p:nvCxnSpPr>
            <p:spPr>
              <a:xfrm>
                <a:off x="19712108"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E429F422-CE5A-4FF5-9402-B80AB1A77AFD}"/>
                  </a:ext>
                </a:extLst>
              </p:cNvPr>
              <p:cNvCxnSpPr/>
              <p:nvPr/>
            </p:nvCxnSpPr>
            <p:spPr>
              <a:xfrm>
                <a:off x="20625811"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33DBF68-9839-4364-870E-F8CC64D43236}"/>
                  </a:ext>
                </a:extLst>
              </p:cNvPr>
              <p:cNvCxnSpPr/>
              <p:nvPr/>
            </p:nvCxnSpPr>
            <p:spPr>
              <a:xfrm>
                <a:off x="22453208"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4A971FEA-D022-4655-B41E-0E1E656B6886}"/>
                  </a:ext>
                </a:extLst>
              </p:cNvPr>
              <p:cNvCxnSpPr/>
              <p:nvPr/>
            </p:nvCxnSpPr>
            <p:spPr>
              <a:xfrm>
                <a:off x="21539514" y="13335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grpSp>
        <p:grpSp>
          <p:nvGrpSpPr>
            <p:cNvPr id="147" name="Group 146">
              <a:extLst>
                <a:ext uri="{FF2B5EF4-FFF2-40B4-BE49-F238E27FC236}">
                  <a16:creationId xmlns:a16="http://schemas.microsoft.com/office/drawing/2014/main" id="{59904648-42F6-42BB-808F-1F75CA6A8CCB}"/>
                </a:ext>
              </a:extLst>
            </p:cNvPr>
            <p:cNvGrpSpPr/>
            <p:nvPr/>
          </p:nvGrpSpPr>
          <p:grpSpPr>
            <a:xfrm>
              <a:off x="1563689" y="1296857"/>
              <a:ext cx="21259795" cy="4906761"/>
              <a:chOff x="1563689" y="1296857"/>
              <a:chExt cx="21259795" cy="4906761"/>
            </a:xfrm>
          </p:grpSpPr>
          <p:sp>
            <p:nvSpPr>
              <p:cNvPr id="57" name="Rectangle 56">
                <a:extLst>
                  <a:ext uri="{FF2B5EF4-FFF2-40B4-BE49-F238E27FC236}">
                    <a16:creationId xmlns:a16="http://schemas.microsoft.com/office/drawing/2014/main" id="{37227F75-A093-4970-A2BC-B2F498BCBEDE}"/>
                  </a:ext>
                </a:extLst>
              </p:cNvPr>
              <p:cNvSpPr/>
              <p:nvPr/>
            </p:nvSpPr>
            <p:spPr>
              <a:xfrm>
                <a:off x="1563689" y="1296857"/>
                <a:ext cx="21259795" cy="564438"/>
              </a:xfrm>
              <a:prstGeom prst="rect">
                <a:avLst/>
              </a:prstGeom>
              <a:solidFill>
                <a:schemeClr val="tx1">
                  <a:alpha val="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Rectangle 57">
                <a:extLst>
                  <a:ext uri="{FF2B5EF4-FFF2-40B4-BE49-F238E27FC236}">
                    <a16:creationId xmlns:a16="http://schemas.microsoft.com/office/drawing/2014/main" id="{4224DA29-A7D6-4D0B-9978-7C6928CD71E4}"/>
                  </a:ext>
                </a:extLst>
              </p:cNvPr>
              <p:cNvSpPr/>
              <p:nvPr/>
            </p:nvSpPr>
            <p:spPr>
              <a:xfrm>
                <a:off x="1563689" y="2382438"/>
                <a:ext cx="21259795" cy="564438"/>
              </a:xfrm>
              <a:prstGeom prst="rect">
                <a:avLst/>
              </a:prstGeom>
              <a:solidFill>
                <a:schemeClr val="tx1">
                  <a:alpha val="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Rectangle 58">
                <a:extLst>
                  <a:ext uri="{FF2B5EF4-FFF2-40B4-BE49-F238E27FC236}">
                    <a16:creationId xmlns:a16="http://schemas.microsoft.com/office/drawing/2014/main" id="{880BD231-B7F4-4AF2-95DA-1CB5E40BA681}"/>
                  </a:ext>
                </a:extLst>
              </p:cNvPr>
              <p:cNvSpPr/>
              <p:nvPr/>
            </p:nvSpPr>
            <p:spPr>
              <a:xfrm>
                <a:off x="1563689" y="3468019"/>
                <a:ext cx="21259795" cy="564438"/>
              </a:xfrm>
              <a:prstGeom prst="rect">
                <a:avLst/>
              </a:prstGeom>
              <a:solidFill>
                <a:schemeClr val="tx1">
                  <a:alpha val="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Rectangle 59">
                <a:extLst>
                  <a:ext uri="{FF2B5EF4-FFF2-40B4-BE49-F238E27FC236}">
                    <a16:creationId xmlns:a16="http://schemas.microsoft.com/office/drawing/2014/main" id="{90C2F4F5-A0A1-4C24-A9E1-AB1F930BE9E3}"/>
                  </a:ext>
                </a:extLst>
              </p:cNvPr>
              <p:cNvSpPr/>
              <p:nvPr/>
            </p:nvSpPr>
            <p:spPr>
              <a:xfrm>
                <a:off x="1563689" y="4553600"/>
                <a:ext cx="21259795" cy="564438"/>
              </a:xfrm>
              <a:prstGeom prst="rect">
                <a:avLst/>
              </a:prstGeom>
              <a:solidFill>
                <a:schemeClr val="tx1">
                  <a:alpha val="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Rectangle 60">
                <a:extLst>
                  <a:ext uri="{FF2B5EF4-FFF2-40B4-BE49-F238E27FC236}">
                    <a16:creationId xmlns:a16="http://schemas.microsoft.com/office/drawing/2014/main" id="{92E25C8A-F03A-4A0E-92F6-5BA3C9BE8BAD}"/>
                  </a:ext>
                </a:extLst>
              </p:cNvPr>
              <p:cNvSpPr/>
              <p:nvPr/>
            </p:nvSpPr>
            <p:spPr>
              <a:xfrm>
                <a:off x="1563689" y="5639180"/>
                <a:ext cx="21259795" cy="564438"/>
              </a:xfrm>
              <a:prstGeom prst="rect">
                <a:avLst/>
              </a:prstGeom>
              <a:solidFill>
                <a:schemeClr val="tx1">
                  <a:alpha val="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 name="Group 7">
            <a:extLst>
              <a:ext uri="{FF2B5EF4-FFF2-40B4-BE49-F238E27FC236}">
                <a16:creationId xmlns:a16="http://schemas.microsoft.com/office/drawing/2014/main" id="{0454CA21-9556-4EFB-BB2F-75A4766243BD}"/>
              </a:ext>
            </a:extLst>
          </p:cNvPr>
          <p:cNvGrpSpPr/>
          <p:nvPr/>
        </p:nvGrpSpPr>
        <p:grpSpPr>
          <a:xfrm>
            <a:off x="9355375" y="2218535"/>
            <a:ext cx="3080245" cy="4436846"/>
            <a:chOff x="2789763" y="3294234"/>
            <a:chExt cx="4265345" cy="2414068"/>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9" name="Freeform 5">
              <a:extLst>
                <a:ext uri="{FF2B5EF4-FFF2-40B4-BE49-F238E27FC236}">
                  <a16:creationId xmlns:a16="http://schemas.microsoft.com/office/drawing/2014/main" id="{6A23D83E-7518-4189-9EB4-0D85BBAA38B3}"/>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a:gsLst>
                <a:gs pos="0">
                  <a:schemeClr val="accent4"/>
                </a:gs>
                <a:gs pos="100000">
                  <a:schemeClr val="accent4">
                    <a:alpha val="50000"/>
                  </a:schemeClr>
                </a:gs>
              </a:gsLst>
              <a:lin ang="54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10" name="Freeform 6">
              <a:extLst>
                <a:ext uri="{FF2B5EF4-FFF2-40B4-BE49-F238E27FC236}">
                  <a16:creationId xmlns:a16="http://schemas.microsoft.com/office/drawing/2014/main" id="{3A7010A2-9556-4205-B138-D87A03F161C0}"/>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4">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grpSp>
        <p:nvGrpSpPr>
          <p:cNvPr id="11" name="Group 10">
            <a:extLst>
              <a:ext uri="{FF2B5EF4-FFF2-40B4-BE49-F238E27FC236}">
                <a16:creationId xmlns:a16="http://schemas.microsoft.com/office/drawing/2014/main" id="{365E91BD-FE48-42A4-8B84-7E5B9CBAF8AC}"/>
              </a:ext>
            </a:extLst>
          </p:cNvPr>
          <p:cNvGrpSpPr/>
          <p:nvPr/>
        </p:nvGrpSpPr>
        <p:grpSpPr>
          <a:xfrm>
            <a:off x="6761327" y="3608971"/>
            <a:ext cx="3080245" cy="3046411"/>
            <a:chOff x="2789763" y="3294234"/>
            <a:chExt cx="4265345" cy="2414068"/>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12" name="Freeform 5">
              <a:extLst>
                <a:ext uri="{FF2B5EF4-FFF2-40B4-BE49-F238E27FC236}">
                  <a16:creationId xmlns:a16="http://schemas.microsoft.com/office/drawing/2014/main" id="{86CBB82A-22A6-4595-A976-955B1897963D}"/>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a:gsLst>
                <a:gs pos="0">
                  <a:schemeClr val="accent3"/>
                </a:gs>
                <a:gs pos="100000">
                  <a:schemeClr val="accent3">
                    <a:alpha val="50000"/>
                  </a:schemeClr>
                </a:gs>
              </a:gsLst>
              <a:lin ang="54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13" name="Freeform 6">
              <a:extLst>
                <a:ext uri="{FF2B5EF4-FFF2-40B4-BE49-F238E27FC236}">
                  <a16:creationId xmlns:a16="http://schemas.microsoft.com/office/drawing/2014/main" id="{A5584A90-8BC6-4968-BABF-F1817FB816F6}"/>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3">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grpSp>
        <p:nvGrpSpPr>
          <p:cNvPr id="14" name="Group 13">
            <a:extLst>
              <a:ext uri="{FF2B5EF4-FFF2-40B4-BE49-F238E27FC236}">
                <a16:creationId xmlns:a16="http://schemas.microsoft.com/office/drawing/2014/main" id="{970F18C6-04B5-414F-84C8-A3A9EB84E5C7}"/>
              </a:ext>
            </a:extLst>
          </p:cNvPr>
          <p:cNvGrpSpPr/>
          <p:nvPr/>
        </p:nvGrpSpPr>
        <p:grpSpPr>
          <a:xfrm>
            <a:off x="4167279" y="2893354"/>
            <a:ext cx="3080245" cy="3762027"/>
            <a:chOff x="2789763" y="3294234"/>
            <a:chExt cx="4265345" cy="2414068"/>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15" name="Freeform 5">
              <a:extLst>
                <a:ext uri="{FF2B5EF4-FFF2-40B4-BE49-F238E27FC236}">
                  <a16:creationId xmlns:a16="http://schemas.microsoft.com/office/drawing/2014/main" id="{C70414E4-48A8-446F-B459-601B6B15DCBB}"/>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a:gsLst>
                <a:gs pos="0">
                  <a:schemeClr val="accent2"/>
                </a:gs>
                <a:gs pos="100000">
                  <a:schemeClr val="accent2">
                    <a:alpha val="50000"/>
                  </a:schemeClr>
                </a:gs>
              </a:gsLst>
              <a:lin ang="54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16" name="Freeform 6">
              <a:extLst>
                <a:ext uri="{FF2B5EF4-FFF2-40B4-BE49-F238E27FC236}">
                  <a16:creationId xmlns:a16="http://schemas.microsoft.com/office/drawing/2014/main" id="{A54CAB7A-41E9-4510-B6DF-DA8C683F79A4}"/>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2">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grpSp>
        <p:nvGrpSpPr>
          <p:cNvPr id="17" name="Group 16">
            <a:extLst>
              <a:ext uri="{FF2B5EF4-FFF2-40B4-BE49-F238E27FC236}">
                <a16:creationId xmlns:a16="http://schemas.microsoft.com/office/drawing/2014/main" id="{6556C186-71D7-4038-9080-2E683A3640EA}"/>
              </a:ext>
            </a:extLst>
          </p:cNvPr>
          <p:cNvGrpSpPr/>
          <p:nvPr/>
        </p:nvGrpSpPr>
        <p:grpSpPr>
          <a:xfrm>
            <a:off x="1573231" y="4912048"/>
            <a:ext cx="3080245" cy="1743335"/>
            <a:chOff x="2789763" y="3294234"/>
            <a:chExt cx="4265345" cy="2414069"/>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18" name="Freeform 5">
              <a:extLst>
                <a:ext uri="{FF2B5EF4-FFF2-40B4-BE49-F238E27FC236}">
                  <a16:creationId xmlns:a16="http://schemas.microsoft.com/office/drawing/2014/main" id="{F7E6D77D-FCA6-4ECB-A9C7-21126805F054}"/>
                </a:ext>
              </a:extLst>
            </p:cNvPr>
            <p:cNvSpPr>
              <a:spLocks/>
            </p:cNvSpPr>
            <p:nvPr/>
          </p:nvSpPr>
          <p:spPr bwMode="auto">
            <a:xfrm>
              <a:off x="2789763" y="3294235"/>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flip="none" rotWithShape="1">
              <a:gsLst>
                <a:gs pos="0">
                  <a:schemeClr val="accent1"/>
                </a:gs>
                <a:gs pos="100000">
                  <a:schemeClr val="accent1">
                    <a:alpha val="50000"/>
                  </a:schemeClr>
                </a:gs>
              </a:gsLst>
              <a:lin ang="5400000" scaled="1"/>
              <a:tileRect/>
            </a:gra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19" name="Freeform 6">
              <a:extLst>
                <a:ext uri="{FF2B5EF4-FFF2-40B4-BE49-F238E27FC236}">
                  <a16:creationId xmlns:a16="http://schemas.microsoft.com/office/drawing/2014/main" id="{A7BA1F4E-7BE5-4AC1-AD42-E8E42797C61B}"/>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1">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grpSp>
        <p:nvGrpSpPr>
          <p:cNvPr id="21" name="Group 20">
            <a:extLst>
              <a:ext uri="{FF2B5EF4-FFF2-40B4-BE49-F238E27FC236}">
                <a16:creationId xmlns:a16="http://schemas.microsoft.com/office/drawing/2014/main" id="{175734C1-B166-465D-8D9A-4CE31AA975F6}"/>
              </a:ext>
            </a:extLst>
          </p:cNvPr>
          <p:cNvGrpSpPr/>
          <p:nvPr/>
        </p:nvGrpSpPr>
        <p:grpSpPr>
          <a:xfrm>
            <a:off x="19731564" y="2743199"/>
            <a:ext cx="3080245" cy="3912181"/>
            <a:chOff x="2789763" y="3294234"/>
            <a:chExt cx="4265345" cy="2414068"/>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22" name="Freeform 5">
              <a:extLst>
                <a:ext uri="{FF2B5EF4-FFF2-40B4-BE49-F238E27FC236}">
                  <a16:creationId xmlns:a16="http://schemas.microsoft.com/office/drawing/2014/main" id="{EB78BE84-04D1-4BDB-95F8-E3C500D04910}"/>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a:gsLst>
                <a:gs pos="0">
                  <a:schemeClr val="tx2"/>
                </a:gs>
                <a:gs pos="100000">
                  <a:schemeClr val="tx2">
                    <a:alpha val="50000"/>
                  </a:schemeClr>
                </a:gs>
              </a:gsLst>
              <a:lin ang="54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23" name="Freeform 6">
              <a:extLst>
                <a:ext uri="{FF2B5EF4-FFF2-40B4-BE49-F238E27FC236}">
                  <a16:creationId xmlns:a16="http://schemas.microsoft.com/office/drawing/2014/main" id="{0F3D5D62-6D55-4333-AB74-4FD20F302513}"/>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4">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grpSp>
        <p:nvGrpSpPr>
          <p:cNvPr id="24" name="Group 23">
            <a:extLst>
              <a:ext uri="{FF2B5EF4-FFF2-40B4-BE49-F238E27FC236}">
                <a16:creationId xmlns:a16="http://schemas.microsoft.com/office/drawing/2014/main" id="{BD69EB8F-9755-4171-ABE3-CBBE32F6B385}"/>
              </a:ext>
            </a:extLst>
          </p:cNvPr>
          <p:cNvGrpSpPr/>
          <p:nvPr/>
        </p:nvGrpSpPr>
        <p:grpSpPr>
          <a:xfrm>
            <a:off x="17137519" y="1863307"/>
            <a:ext cx="3080245" cy="4792076"/>
            <a:chOff x="2789763" y="3294234"/>
            <a:chExt cx="4265345" cy="2414068"/>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25" name="Freeform 5">
              <a:extLst>
                <a:ext uri="{FF2B5EF4-FFF2-40B4-BE49-F238E27FC236}">
                  <a16:creationId xmlns:a16="http://schemas.microsoft.com/office/drawing/2014/main" id="{F0B348B0-4055-471A-B66F-9C0FCC861820}"/>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a:gsLst>
                <a:gs pos="0">
                  <a:schemeClr val="bg2"/>
                </a:gs>
                <a:gs pos="100000">
                  <a:schemeClr val="bg2">
                    <a:alpha val="50000"/>
                  </a:schemeClr>
                </a:gs>
              </a:gsLst>
              <a:lin ang="54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26" name="Freeform 6">
              <a:extLst>
                <a:ext uri="{FF2B5EF4-FFF2-40B4-BE49-F238E27FC236}">
                  <a16:creationId xmlns:a16="http://schemas.microsoft.com/office/drawing/2014/main" id="{65C2BF51-2B45-4603-9B10-82E70D901595}"/>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3">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grpSp>
        <p:nvGrpSpPr>
          <p:cNvPr id="27" name="Group 26">
            <a:extLst>
              <a:ext uri="{FF2B5EF4-FFF2-40B4-BE49-F238E27FC236}">
                <a16:creationId xmlns:a16="http://schemas.microsoft.com/office/drawing/2014/main" id="{08DB9755-E0E6-412D-A5D3-DADAE5D5719E}"/>
              </a:ext>
            </a:extLst>
          </p:cNvPr>
          <p:cNvGrpSpPr/>
          <p:nvPr/>
        </p:nvGrpSpPr>
        <p:grpSpPr>
          <a:xfrm>
            <a:off x="14543471" y="4347713"/>
            <a:ext cx="3080245" cy="2307668"/>
            <a:chOff x="2789763" y="3294234"/>
            <a:chExt cx="4265345" cy="2414068"/>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28" name="Freeform 5">
              <a:extLst>
                <a:ext uri="{FF2B5EF4-FFF2-40B4-BE49-F238E27FC236}">
                  <a16:creationId xmlns:a16="http://schemas.microsoft.com/office/drawing/2014/main" id="{95F90700-7111-47C2-95AF-5FD2F50996FC}"/>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a:gsLst>
                <a:gs pos="0">
                  <a:schemeClr val="accent6"/>
                </a:gs>
                <a:gs pos="100000">
                  <a:schemeClr val="accent6">
                    <a:alpha val="50000"/>
                  </a:schemeClr>
                </a:gs>
              </a:gsLst>
              <a:lin ang="54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29" name="Freeform 6">
              <a:extLst>
                <a:ext uri="{FF2B5EF4-FFF2-40B4-BE49-F238E27FC236}">
                  <a16:creationId xmlns:a16="http://schemas.microsoft.com/office/drawing/2014/main" id="{B3B0BBDD-7F0B-4BFD-AD16-B6B1DB9A5292}"/>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2">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grpSp>
        <p:nvGrpSpPr>
          <p:cNvPr id="30" name="Group 29">
            <a:extLst>
              <a:ext uri="{FF2B5EF4-FFF2-40B4-BE49-F238E27FC236}">
                <a16:creationId xmlns:a16="http://schemas.microsoft.com/office/drawing/2014/main" id="{83601112-C8A8-4C33-AE27-F6F2527DA0C9}"/>
              </a:ext>
            </a:extLst>
          </p:cNvPr>
          <p:cNvGrpSpPr/>
          <p:nvPr/>
        </p:nvGrpSpPr>
        <p:grpSpPr>
          <a:xfrm>
            <a:off x="11949423" y="3608972"/>
            <a:ext cx="3080245" cy="3046412"/>
            <a:chOff x="2789763" y="3294234"/>
            <a:chExt cx="4265345" cy="2414069"/>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31" name="Freeform 5">
              <a:extLst>
                <a:ext uri="{FF2B5EF4-FFF2-40B4-BE49-F238E27FC236}">
                  <a16:creationId xmlns:a16="http://schemas.microsoft.com/office/drawing/2014/main" id="{19F0E675-49ED-49A3-8935-EC9E56FD8F4B}"/>
                </a:ext>
              </a:extLst>
            </p:cNvPr>
            <p:cNvSpPr>
              <a:spLocks/>
            </p:cNvSpPr>
            <p:nvPr/>
          </p:nvSpPr>
          <p:spPr bwMode="auto">
            <a:xfrm>
              <a:off x="2789763" y="3294235"/>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a:gsLst>
                <a:gs pos="0">
                  <a:schemeClr val="accent5"/>
                </a:gs>
                <a:gs pos="100000">
                  <a:schemeClr val="accent5">
                    <a:alpha val="50000"/>
                  </a:schemeClr>
                </a:gs>
              </a:gsLst>
              <a:lin ang="54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32" name="Freeform 6">
              <a:extLst>
                <a:ext uri="{FF2B5EF4-FFF2-40B4-BE49-F238E27FC236}">
                  <a16:creationId xmlns:a16="http://schemas.microsoft.com/office/drawing/2014/main" id="{BEECAEA4-6B88-4464-8CF6-D6A3A17C3222}"/>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1">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grpSp>
        <p:nvGrpSpPr>
          <p:cNvPr id="158" name="Group 157">
            <a:extLst>
              <a:ext uri="{FF2B5EF4-FFF2-40B4-BE49-F238E27FC236}">
                <a16:creationId xmlns:a16="http://schemas.microsoft.com/office/drawing/2014/main" id="{637F3501-664A-447B-8F53-2846A4E80990}"/>
              </a:ext>
            </a:extLst>
          </p:cNvPr>
          <p:cNvGrpSpPr/>
          <p:nvPr/>
        </p:nvGrpSpPr>
        <p:grpSpPr>
          <a:xfrm>
            <a:off x="755813" y="1409799"/>
            <a:ext cx="684803" cy="5188979"/>
            <a:chOff x="755813" y="1409799"/>
            <a:chExt cx="684803" cy="5188979"/>
          </a:xfrm>
        </p:grpSpPr>
        <p:sp>
          <p:nvSpPr>
            <p:cNvPr id="87" name="TextBox 86">
              <a:extLst>
                <a:ext uri="{FF2B5EF4-FFF2-40B4-BE49-F238E27FC236}">
                  <a16:creationId xmlns:a16="http://schemas.microsoft.com/office/drawing/2014/main" id="{BF08C1FB-1FA6-494C-8FAD-59E51DC1C11D}"/>
                </a:ext>
              </a:extLst>
            </p:cNvPr>
            <p:cNvSpPr txBox="1"/>
            <p:nvPr/>
          </p:nvSpPr>
          <p:spPr>
            <a:xfrm>
              <a:off x="869627" y="6260224"/>
              <a:ext cx="570989" cy="338554"/>
            </a:xfrm>
            <a:prstGeom prst="rect">
              <a:avLst/>
            </a:prstGeom>
            <a:noFill/>
          </p:spPr>
          <p:txBody>
            <a:bodyPr wrap="none" rtlCol="0">
              <a:spAutoFit/>
            </a:bodyPr>
            <a:lstStyle/>
            <a:p>
              <a:pPr algn="r"/>
              <a:r>
                <a:rPr lang="en-US" sz="1600">
                  <a:latin typeface="+mj-lt"/>
                </a:rPr>
                <a:t>10%</a:t>
              </a:r>
            </a:p>
          </p:txBody>
        </p:sp>
        <p:sp>
          <p:nvSpPr>
            <p:cNvPr id="88" name="TextBox 87">
              <a:extLst>
                <a:ext uri="{FF2B5EF4-FFF2-40B4-BE49-F238E27FC236}">
                  <a16:creationId xmlns:a16="http://schemas.microsoft.com/office/drawing/2014/main" id="{5A0893B0-8855-450F-87A4-6F7E4F672F7F}"/>
                </a:ext>
              </a:extLst>
            </p:cNvPr>
            <p:cNvSpPr txBox="1"/>
            <p:nvPr/>
          </p:nvSpPr>
          <p:spPr>
            <a:xfrm>
              <a:off x="869626" y="5721287"/>
              <a:ext cx="570990" cy="338554"/>
            </a:xfrm>
            <a:prstGeom prst="rect">
              <a:avLst/>
            </a:prstGeom>
            <a:noFill/>
          </p:spPr>
          <p:txBody>
            <a:bodyPr wrap="none" rtlCol="0">
              <a:spAutoFit/>
            </a:bodyPr>
            <a:lstStyle/>
            <a:p>
              <a:pPr algn="r"/>
              <a:r>
                <a:rPr lang="en-US" sz="1600">
                  <a:latin typeface="+mj-lt"/>
                </a:rPr>
                <a:t>20%</a:t>
              </a:r>
            </a:p>
          </p:txBody>
        </p:sp>
        <p:sp>
          <p:nvSpPr>
            <p:cNvPr id="89" name="TextBox 88">
              <a:extLst>
                <a:ext uri="{FF2B5EF4-FFF2-40B4-BE49-F238E27FC236}">
                  <a16:creationId xmlns:a16="http://schemas.microsoft.com/office/drawing/2014/main" id="{69E5FF64-D726-4008-95D5-AA9564B8609A}"/>
                </a:ext>
              </a:extLst>
            </p:cNvPr>
            <p:cNvSpPr txBox="1"/>
            <p:nvPr/>
          </p:nvSpPr>
          <p:spPr>
            <a:xfrm>
              <a:off x="869626" y="5182351"/>
              <a:ext cx="570990" cy="338554"/>
            </a:xfrm>
            <a:prstGeom prst="rect">
              <a:avLst/>
            </a:prstGeom>
            <a:noFill/>
          </p:spPr>
          <p:txBody>
            <a:bodyPr wrap="none" rtlCol="0">
              <a:spAutoFit/>
            </a:bodyPr>
            <a:lstStyle/>
            <a:p>
              <a:pPr algn="r"/>
              <a:r>
                <a:rPr lang="en-US" sz="1600">
                  <a:latin typeface="+mj-lt"/>
                </a:rPr>
                <a:t>30%</a:t>
              </a:r>
            </a:p>
          </p:txBody>
        </p:sp>
        <p:sp>
          <p:nvSpPr>
            <p:cNvPr id="90" name="TextBox 89">
              <a:extLst>
                <a:ext uri="{FF2B5EF4-FFF2-40B4-BE49-F238E27FC236}">
                  <a16:creationId xmlns:a16="http://schemas.microsoft.com/office/drawing/2014/main" id="{7F50F39D-FFC7-46DF-8545-18BCB6B4FD26}"/>
                </a:ext>
              </a:extLst>
            </p:cNvPr>
            <p:cNvSpPr txBox="1"/>
            <p:nvPr/>
          </p:nvSpPr>
          <p:spPr>
            <a:xfrm>
              <a:off x="869626" y="4643415"/>
              <a:ext cx="570990" cy="338554"/>
            </a:xfrm>
            <a:prstGeom prst="rect">
              <a:avLst/>
            </a:prstGeom>
            <a:noFill/>
          </p:spPr>
          <p:txBody>
            <a:bodyPr wrap="none" rtlCol="0">
              <a:spAutoFit/>
            </a:bodyPr>
            <a:lstStyle/>
            <a:p>
              <a:pPr algn="r"/>
              <a:r>
                <a:rPr lang="en-US" sz="1600">
                  <a:latin typeface="+mj-lt"/>
                </a:rPr>
                <a:t>40%</a:t>
              </a:r>
            </a:p>
          </p:txBody>
        </p:sp>
        <p:sp>
          <p:nvSpPr>
            <p:cNvPr id="91" name="TextBox 90">
              <a:extLst>
                <a:ext uri="{FF2B5EF4-FFF2-40B4-BE49-F238E27FC236}">
                  <a16:creationId xmlns:a16="http://schemas.microsoft.com/office/drawing/2014/main" id="{99EA8FCA-3C61-4E4C-9274-1B27B4BAC1CF}"/>
                </a:ext>
              </a:extLst>
            </p:cNvPr>
            <p:cNvSpPr txBox="1"/>
            <p:nvPr/>
          </p:nvSpPr>
          <p:spPr>
            <a:xfrm>
              <a:off x="869626" y="4104479"/>
              <a:ext cx="570990" cy="338554"/>
            </a:xfrm>
            <a:prstGeom prst="rect">
              <a:avLst/>
            </a:prstGeom>
            <a:noFill/>
          </p:spPr>
          <p:txBody>
            <a:bodyPr wrap="none" rtlCol="0">
              <a:spAutoFit/>
            </a:bodyPr>
            <a:lstStyle/>
            <a:p>
              <a:pPr algn="r"/>
              <a:r>
                <a:rPr lang="en-US" sz="1600">
                  <a:latin typeface="+mj-lt"/>
                </a:rPr>
                <a:t>50%</a:t>
              </a:r>
            </a:p>
          </p:txBody>
        </p:sp>
        <p:sp>
          <p:nvSpPr>
            <p:cNvPr id="92" name="TextBox 91">
              <a:extLst>
                <a:ext uri="{FF2B5EF4-FFF2-40B4-BE49-F238E27FC236}">
                  <a16:creationId xmlns:a16="http://schemas.microsoft.com/office/drawing/2014/main" id="{F338C87F-3F94-4BB0-BE99-52D784412A8D}"/>
                </a:ext>
              </a:extLst>
            </p:cNvPr>
            <p:cNvSpPr txBox="1"/>
            <p:nvPr/>
          </p:nvSpPr>
          <p:spPr>
            <a:xfrm>
              <a:off x="869626" y="3565543"/>
              <a:ext cx="570990" cy="338554"/>
            </a:xfrm>
            <a:prstGeom prst="rect">
              <a:avLst/>
            </a:prstGeom>
            <a:noFill/>
          </p:spPr>
          <p:txBody>
            <a:bodyPr wrap="none" rtlCol="0">
              <a:spAutoFit/>
            </a:bodyPr>
            <a:lstStyle/>
            <a:p>
              <a:pPr algn="r"/>
              <a:r>
                <a:rPr lang="en-US" sz="1600">
                  <a:latin typeface="+mj-lt"/>
                </a:rPr>
                <a:t>60%</a:t>
              </a:r>
            </a:p>
          </p:txBody>
        </p:sp>
        <p:sp>
          <p:nvSpPr>
            <p:cNvPr id="93" name="TextBox 92">
              <a:extLst>
                <a:ext uri="{FF2B5EF4-FFF2-40B4-BE49-F238E27FC236}">
                  <a16:creationId xmlns:a16="http://schemas.microsoft.com/office/drawing/2014/main" id="{04876A54-8EF6-40B8-8247-76EF04CCFB4D}"/>
                </a:ext>
              </a:extLst>
            </p:cNvPr>
            <p:cNvSpPr txBox="1"/>
            <p:nvPr/>
          </p:nvSpPr>
          <p:spPr>
            <a:xfrm>
              <a:off x="869626" y="3026607"/>
              <a:ext cx="570990" cy="338554"/>
            </a:xfrm>
            <a:prstGeom prst="rect">
              <a:avLst/>
            </a:prstGeom>
            <a:noFill/>
          </p:spPr>
          <p:txBody>
            <a:bodyPr wrap="none" rtlCol="0">
              <a:spAutoFit/>
            </a:bodyPr>
            <a:lstStyle/>
            <a:p>
              <a:pPr algn="r"/>
              <a:r>
                <a:rPr lang="en-US" sz="1600">
                  <a:latin typeface="+mj-lt"/>
                </a:rPr>
                <a:t>70%</a:t>
              </a:r>
            </a:p>
          </p:txBody>
        </p:sp>
        <p:sp>
          <p:nvSpPr>
            <p:cNvPr id="94" name="TextBox 93">
              <a:extLst>
                <a:ext uri="{FF2B5EF4-FFF2-40B4-BE49-F238E27FC236}">
                  <a16:creationId xmlns:a16="http://schemas.microsoft.com/office/drawing/2014/main" id="{1FD90912-9023-4702-9E30-C2B6DFDC599B}"/>
                </a:ext>
              </a:extLst>
            </p:cNvPr>
            <p:cNvSpPr txBox="1"/>
            <p:nvPr/>
          </p:nvSpPr>
          <p:spPr>
            <a:xfrm>
              <a:off x="869626" y="2487671"/>
              <a:ext cx="570990" cy="338554"/>
            </a:xfrm>
            <a:prstGeom prst="rect">
              <a:avLst/>
            </a:prstGeom>
            <a:noFill/>
          </p:spPr>
          <p:txBody>
            <a:bodyPr wrap="none" rtlCol="0">
              <a:spAutoFit/>
            </a:bodyPr>
            <a:lstStyle/>
            <a:p>
              <a:pPr algn="r"/>
              <a:r>
                <a:rPr lang="en-US" sz="1600">
                  <a:latin typeface="+mj-lt"/>
                </a:rPr>
                <a:t>80%</a:t>
              </a:r>
            </a:p>
          </p:txBody>
        </p:sp>
        <p:sp>
          <p:nvSpPr>
            <p:cNvPr id="95" name="TextBox 94">
              <a:extLst>
                <a:ext uri="{FF2B5EF4-FFF2-40B4-BE49-F238E27FC236}">
                  <a16:creationId xmlns:a16="http://schemas.microsoft.com/office/drawing/2014/main" id="{1DBA8619-46E5-4253-B781-04F77EA712E2}"/>
                </a:ext>
              </a:extLst>
            </p:cNvPr>
            <p:cNvSpPr txBox="1"/>
            <p:nvPr/>
          </p:nvSpPr>
          <p:spPr>
            <a:xfrm>
              <a:off x="869626" y="1948735"/>
              <a:ext cx="570990" cy="338554"/>
            </a:xfrm>
            <a:prstGeom prst="rect">
              <a:avLst/>
            </a:prstGeom>
            <a:noFill/>
          </p:spPr>
          <p:txBody>
            <a:bodyPr wrap="none" rtlCol="0">
              <a:spAutoFit/>
            </a:bodyPr>
            <a:lstStyle/>
            <a:p>
              <a:pPr algn="r"/>
              <a:r>
                <a:rPr lang="en-US" sz="1600">
                  <a:latin typeface="+mj-lt"/>
                </a:rPr>
                <a:t>90%</a:t>
              </a:r>
            </a:p>
          </p:txBody>
        </p:sp>
        <p:sp>
          <p:nvSpPr>
            <p:cNvPr id="96" name="TextBox 95">
              <a:extLst>
                <a:ext uri="{FF2B5EF4-FFF2-40B4-BE49-F238E27FC236}">
                  <a16:creationId xmlns:a16="http://schemas.microsoft.com/office/drawing/2014/main" id="{6BF533D7-EBE2-4556-88C4-41A7E0EF3BD9}"/>
                </a:ext>
              </a:extLst>
            </p:cNvPr>
            <p:cNvSpPr txBox="1"/>
            <p:nvPr/>
          </p:nvSpPr>
          <p:spPr>
            <a:xfrm>
              <a:off x="755813" y="1409799"/>
              <a:ext cx="684803" cy="338554"/>
            </a:xfrm>
            <a:prstGeom prst="rect">
              <a:avLst/>
            </a:prstGeom>
            <a:noFill/>
          </p:spPr>
          <p:txBody>
            <a:bodyPr wrap="none" rtlCol="0">
              <a:spAutoFit/>
            </a:bodyPr>
            <a:lstStyle/>
            <a:p>
              <a:pPr algn="r"/>
              <a:r>
                <a:rPr lang="en-US" sz="1600">
                  <a:latin typeface="+mj-lt"/>
                </a:rPr>
                <a:t>100%</a:t>
              </a:r>
            </a:p>
          </p:txBody>
        </p:sp>
      </p:grpSp>
      <p:sp useBgFill="1">
        <p:nvSpPr>
          <p:cNvPr id="156" name="Rectangle 155">
            <a:extLst>
              <a:ext uri="{FF2B5EF4-FFF2-40B4-BE49-F238E27FC236}">
                <a16:creationId xmlns:a16="http://schemas.microsoft.com/office/drawing/2014/main" id="{F4CEE54D-A4E6-45DC-97C5-DE78C44164DE}"/>
              </a:ext>
            </a:extLst>
          </p:cNvPr>
          <p:cNvSpPr/>
          <p:nvPr/>
        </p:nvSpPr>
        <p:spPr>
          <a:xfrm>
            <a:off x="437322" y="6838885"/>
            <a:ext cx="23151548" cy="72216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Top Corners Rounded 6">
            <a:extLst>
              <a:ext uri="{FF2B5EF4-FFF2-40B4-BE49-F238E27FC236}">
                <a16:creationId xmlns:a16="http://schemas.microsoft.com/office/drawing/2014/main" id="{C009D231-4B7E-4719-92A8-27E1CF6DC32E}"/>
              </a:ext>
            </a:extLst>
          </p:cNvPr>
          <p:cNvSpPr/>
          <p:nvPr/>
        </p:nvSpPr>
        <p:spPr>
          <a:xfrm rot="5400000" flipV="1">
            <a:off x="11990973" y="-5335590"/>
            <a:ext cx="405232" cy="24387179"/>
          </a:xfrm>
          <a:prstGeom prst="round2SameRect">
            <a:avLst>
              <a:gd name="adj1" fmla="val 0"/>
              <a:gd name="adj2" fmla="val 0"/>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8" name="Group 147">
            <a:extLst>
              <a:ext uri="{FF2B5EF4-FFF2-40B4-BE49-F238E27FC236}">
                <a16:creationId xmlns:a16="http://schemas.microsoft.com/office/drawing/2014/main" id="{6E7A1DD1-A22E-42D4-98BE-C9CFB3EC7DCE}"/>
              </a:ext>
            </a:extLst>
          </p:cNvPr>
          <p:cNvGrpSpPr/>
          <p:nvPr/>
        </p:nvGrpSpPr>
        <p:grpSpPr>
          <a:xfrm>
            <a:off x="2371801" y="8272365"/>
            <a:ext cx="1483099" cy="1318663"/>
            <a:chOff x="2371801" y="8272365"/>
            <a:chExt cx="1483099" cy="1318663"/>
          </a:xfrm>
        </p:grpSpPr>
        <p:sp>
          <p:nvSpPr>
            <p:cNvPr id="85" name="TextBox 84">
              <a:extLst>
                <a:ext uri="{FF2B5EF4-FFF2-40B4-BE49-F238E27FC236}">
                  <a16:creationId xmlns:a16="http://schemas.microsoft.com/office/drawing/2014/main" id="{5386BB16-EAA4-464F-9C61-FC9E8D7BF34D}"/>
                </a:ext>
              </a:extLst>
            </p:cNvPr>
            <p:cNvSpPr txBox="1"/>
            <p:nvPr/>
          </p:nvSpPr>
          <p:spPr>
            <a:xfrm>
              <a:off x="2371801" y="9129363"/>
              <a:ext cx="1483099" cy="461665"/>
            </a:xfrm>
            <a:prstGeom prst="rect">
              <a:avLst/>
            </a:prstGeom>
            <a:noFill/>
          </p:spPr>
          <p:txBody>
            <a:bodyPr wrap="none" rtlCol="0">
              <a:spAutoFit/>
            </a:bodyPr>
            <a:lstStyle/>
            <a:p>
              <a:pPr algn="ctr"/>
              <a:r>
                <a:rPr lang="en-US" sz="2400">
                  <a:latin typeface="+mj-lt"/>
                </a:rPr>
                <a:t>Title One</a:t>
              </a:r>
            </a:p>
          </p:txBody>
        </p:sp>
        <p:sp>
          <p:nvSpPr>
            <p:cNvPr id="86" name="TextBox 85">
              <a:extLst>
                <a:ext uri="{FF2B5EF4-FFF2-40B4-BE49-F238E27FC236}">
                  <a16:creationId xmlns:a16="http://schemas.microsoft.com/office/drawing/2014/main" id="{A80E77EC-A1CE-486D-ACDF-C615AB0E0575}"/>
                </a:ext>
              </a:extLst>
            </p:cNvPr>
            <p:cNvSpPr txBox="1"/>
            <p:nvPr/>
          </p:nvSpPr>
          <p:spPr>
            <a:xfrm>
              <a:off x="2417489" y="8272365"/>
              <a:ext cx="1391728" cy="923330"/>
            </a:xfrm>
            <a:prstGeom prst="rect">
              <a:avLst/>
            </a:prstGeom>
            <a:noFill/>
          </p:spPr>
          <p:txBody>
            <a:bodyPr wrap="none" rtlCol="0">
              <a:spAutoFit/>
            </a:bodyPr>
            <a:lstStyle/>
            <a:p>
              <a:pPr algn="ctr"/>
              <a:r>
                <a:rPr lang="en-US" sz="5400" b="1">
                  <a:solidFill>
                    <a:schemeClr val="tx1">
                      <a:alpha val="43000"/>
                    </a:schemeClr>
                  </a:solidFill>
                </a:rPr>
                <a:t>38%</a:t>
              </a:r>
            </a:p>
          </p:txBody>
        </p:sp>
      </p:grpSp>
      <p:grpSp>
        <p:nvGrpSpPr>
          <p:cNvPr id="97" name="Group 96">
            <a:extLst>
              <a:ext uri="{FF2B5EF4-FFF2-40B4-BE49-F238E27FC236}">
                <a16:creationId xmlns:a16="http://schemas.microsoft.com/office/drawing/2014/main" id="{B784E907-A62F-4A3F-8901-1A280943663E}"/>
              </a:ext>
            </a:extLst>
          </p:cNvPr>
          <p:cNvGrpSpPr/>
          <p:nvPr/>
        </p:nvGrpSpPr>
        <p:grpSpPr>
          <a:xfrm>
            <a:off x="2691286" y="6442170"/>
            <a:ext cx="831659" cy="831659"/>
            <a:chOff x="8128822" y="6442170"/>
            <a:chExt cx="831659" cy="831659"/>
          </a:xfrm>
        </p:grpSpPr>
        <p:sp>
          <p:nvSpPr>
            <p:cNvPr id="98" name="Rectangle: Rounded Corners 97">
              <a:extLst>
                <a:ext uri="{FF2B5EF4-FFF2-40B4-BE49-F238E27FC236}">
                  <a16:creationId xmlns:a16="http://schemas.microsoft.com/office/drawing/2014/main" id="{7A6AED06-92B4-4D6F-A60F-9E1F48B17E28}"/>
                </a:ext>
              </a:extLst>
            </p:cNvPr>
            <p:cNvSpPr/>
            <p:nvPr/>
          </p:nvSpPr>
          <p:spPr>
            <a:xfrm rot="18900000" flipH="1">
              <a:off x="8128822" y="6442170"/>
              <a:ext cx="831659" cy="831659"/>
            </a:xfrm>
            <a:prstGeom prst="roundRect">
              <a:avLst>
                <a:gd name="adj" fmla="val 37412"/>
              </a:avLst>
            </a:prstGeom>
            <a:solidFill>
              <a:schemeClr val="accent1">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mj-lt"/>
              </a:endParaRPr>
            </a:p>
          </p:txBody>
        </p:sp>
        <p:sp>
          <p:nvSpPr>
            <p:cNvPr id="99" name="Rectangle 98">
              <a:extLst>
                <a:ext uri="{FF2B5EF4-FFF2-40B4-BE49-F238E27FC236}">
                  <a16:creationId xmlns:a16="http://schemas.microsoft.com/office/drawing/2014/main" id="{1BD05409-0B12-4879-A824-6EB630F8E048}"/>
                </a:ext>
              </a:extLst>
            </p:cNvPr>
            <p:cNvSpPr/>
            <p:nvPr/>
          </p:nvSpPr>
          <p:spPr>
            <a:xfrm>
              <a:off x="8296826" y="6627167"/>
              <a:ext cx="495650" cy="461665"/>
            </a:xfrm>
            <a:prstGeom prst="rect">
              <a:avLst/>
            </a:prstGeom>
          </p:spPr>
          <p:txBody>
            <a:bodyPr wrap="none">
              <a:spAutoFit/>
            </a:bodyPr>
            <a:lstStyle/>
            <a:p>
              <a:pPr algn="ctr"/>
              <a:r>
                <a:rPr lang="en-US" sz="2400">
                  <a:solidFill>
                    <a:srgbClr val="FFFFFF"/>
                  </a:solidFill>
                </a:rPr>
                <a:t>01</a:t>
              </a:r>
            </a:p>
          </p:txBody>
        </p:sp>
      </p:grpSp>
      <p:grpSp>
        <p:nvGrpSpPr>
          <p:cNvPr id="100" name="Group 99">
            <a:extLst>
              <a:ext uri="{FF2B5EF4-FFF2-40B4-BE49-F238E27FC236}">
                <a16:creationId xmlns:a16="http://schemas.microsoft.com/office/drawing/2014/main" id="{4632F0D6-474A-4F5C-AD1A-02CE2E76133A}"/>
              </a:ext>
            </a:extLst>
          </p:cNvPr>
          <p:cNvGrpSpPr/>
          <p:nvPr/>
        </p:nvGrpSpPr>
        <p:grpSpPr>
          <a:xfrm>
            <a:off x="5291315" y="6442170"/>
            <a:ext cx="831659" cy="831659"/>
            <a:chOff x="8128822" y="6442170"/>
            <a:chExt cx="831659" cy="831659"/>
          </a:xfrm>
        </p:grpSpPr>
        <p:sp>
          <p:nvSpPr>
            <p:cNvPr id="101" name="Rectangle: Rounded Corners 100">
              <a:extLst>
                <a:ext uri="{FF2B5EF4-FFF2-40B4-BE49-F238E27FC236}">
                  <a16:creationId xmlns:a16="http://schemas.microsoft.com/office/drawing/2014/main" id="{787BC5D1-55CB-410C-B651-CB9B9B2CCF79}"/>
                </a:ext>
              </a:extLst>
            </p:cNvPr>
            <p:cNvSpPr/>
            <p:nvPr/>
          </p:nvSpPr>
          <p:spPr>
            <a:xfrm rot="18900000" flipH="1">
              <a:off x="8128822" y="6442170"/>
              <a:ext cx="831659" cy="831659"/>
            </a:xfrm>
            <a:prstGeom prst="roundRect">
              <a:avLst>
                <a:gd name="adj" fmla="val 37412"/>
              </a:avLst>
            </a:prstGeom>
            <a:solidFill>
              <a:schemeClr val="accent1">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mj-lt"/>
              </a:endParaRPr>
            </a:p>
          </p:txBody>
        </p:sp>
        <p:sp>
          <p:nvSpPr>
            <p:cNvPr id="102" name="Rectangle 101">
              <a:extLst>
                <a:ext uri="{FF2B5EF4-FFF2-40B4-BE49-F238E27FC236}">
                  <a16:creationId xmlns:a16="http://schemas.microsoft.com/office/drawing/2014/main" id="{5C1BB236-ADAE-4810-A8E0-B9C94A9ADA9C}"/>
                </a:ext>
              </a:extLst>
            </p:cNvPr>
            <p:cNvSpPr/>
            <p:nvPr/>
          </p:nvSpPr>
          <p:spPr>
            <a:xfrm>
              <a:off x="8296826" y="6627167"/>
              <a:ext cx="495650" cy="461665"/>
            </a:xfrm>
            <a:prstGeom prst="rect">
              <a:avLst/>
            </a:prstGeom>
          </p:spPr>
          <p:txBody>
            <a:bodyPr wrap="none">
              <a:spAutoFit/>
            </a:bodyPr>
            <a:lstStyle/>
            <a:p>
              <a:pPr algn="ctr"/>
              <a:r>
                <a:rPr lang="en-US" sz="2400">
                  <a:solidFill>
                    <a:srgbClr val="FFFFFF"/>
                  </a:solidFill>
                </a:rPr>
                <a:t>02</a:t>
              </a:r>
            </a:p>
          </p:txBody>
        </p:sp>
      </p:grpSp>
      <p:grpSp>
        <p:nvGrpSpPr>
          <p:cNvPr id="103" name="Group 102">
            <a:extLst>
              <a:ext uri="{FF2B5EF4-FFF2-40B4-BE49-F238E27FC236}">
                <a16:creationId xmlns:a16="http://schemas.microsoft.com/office/drawing/2014/main" id="{98C7BF35-EED2-47A8-8E07-C37A7B6E7A24}"/>
              </a:ext>
            </a:extLst>
          </p:cNvPr>
          <p:cNvGrpSpPr/>
          <p:nvPr/>
        </p:nvGrpSpPr>
        <p:grpSpPr>
          <a:xfrm>
            <a:off x="7891344" y="6442170"/>
            <a:ext cx="831659" cy="831659"/>
            <a:chOff x="8128822" y="6442170"/>
            <a:chExt cx="831659" cy="831659"/>
          </a:xfrm>
        </p:grpSpPr>
        <p:sp>
          <p:nvSpPr>
            <p:cNvPr id="104" name="Rectangle: Rounded Corners 103">
              <a:extLst>
                <a:ext uri="{FF2B5EF4-FFF2-40B4-BE49-F238E27FC236}">
                  <a16:creationId xmlns:a16="http://schemas.microsoft.com/office/drawing/2014/main" id="{B7E816AE-5E8E-4F30-9C08-9D45B5BFBCA6}"/>
                </a:ext>
              </a:extLst>
            </p:cNvPr>
            <p:cNvSpPr/>
            <p:nvPr/>
          </p:nvSpPr>
          <p:spPr>
            <a:xfrm rot="18900000" flipH="1">
              <a:off x="8128822" y="6442170"/>
              <a:ext cx="831659" cy="831659"/>
            </a:xfrm>
            <a:prstGeom prst="roundRect">
              <a:avLst>
                <a:gd name="adj" fmla="val 37412"/>
              </a:avLst>
            </a:prstGeom>
            <a:solidFill>
              <a:schemeClr val="accent1">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mj-lt"/>
              </a:endParaRPr>
            </a:p>
          </p:txBody>
        </p:sp>
        <p:sp>
          <p:nvSpPr>
            <p:cNvPr id="105" name="Rectangle 104">
              <a:extLst>
                <a:ext uri="{FF2B5EF4-FFF2-40B4-BE49-F238E27FC236}">
                  <a16:creationId xmlns:a16="http://schemas.microsoft.com/office/drawing/2014/main" id="{1FFD01D8-C8A3-4854-ADAB-C094545017CC}"/>
                </a:ext>
              </a:extLst>
            </p:cNvPr>
            <p:cNvSpPr/>
            <p:nvPr/>
          </p:nvSpPr>
          <p:spPr>
            <a:xfrm>
              <a:off x="8296826" y="6627167"/>
              <a:ext cx="495650" cy="461665"/>
            </a:xfrm>
            <a:prstGeom prst="rect">
              <a:avLst/>
            </a:prstGeom>
          </p:spPr>
          <p:txBody>
            <a:bodyPr wrap="none">
              <a:spAutoFit/>
            </a:bodyPr>
            <a:lstStyle/>
            <a:p>
              <a:pPr algn="ctr"/>
              <a:r>
                <a:rPr lang="en-US" sz="2400">
                  <a:solidFill>
                    <a:srgbClr val="FFFFFF"/>
                  </a:solidFill>
                </a:rPr>
                <a:t>03</a:t>
              </a:r>
            </a:p>
          </p:txBody>
        </p:sp>
      </p:grpSp>
      <p:grpSp>
        <p:nvGrpSpPr>
          <p:cNvPr id="106" name="Group 105">
            <a:extLst>
              <a:ext uri="{FF2B5EF4-FFF2-40B4-BE49-F238E27FC236}">
                <a16:creationId xmlns:a16="http://schemas.microsoft.com/office/drawing/2014/main" id="{B4898912-355B-4E02-9D4E-25763B600E5A}"/>
              </a:ext>
            </a:extLst>
          </p:cNvPr>
          <p:cNvGrpSpPr/>
          <p:nvPr/>
        </p:nvGrpSpPr>
        <p:grpSpPr>
          <a:xfrm>
            <a:off x="10491373" y="6442170"/>
            <a:ext cx="831659" cy="831659"/>
            <a:chOff x="8128822" y="6442170"/>
            <a:chExt cx="831659" cy="831659"/>
          </a:xfrm>
        </p:grpSpPr>
        <p:sp>
          <p:nvSpPr>
            <p:cNvPr id="107" name="Rectangle: Rounded Corners 106">
              <a:extLst>
                <a:ext uri="{FF2B5EF4-FFF2-40B4-BE49-F238E27FC236}">
                  <a16:creationId xmlns:a16="http://schemas.microsoft.com/office/drawing/2014/main" id="{BEE980B6-B66F-4B62-B2A2-771263D01E9B}"/>
                </a:ext>
              </a:extLst>
            </p:cNvPr>
            <p:cNvSpPr/>
            <p:nvPr/>
          </p:nvSpPr>
          <p:spPr>
            <a:xfrm rot="18900000" flipH="1">
              <a:off x="8128822" y="6442170"/>
              <a:ext cx="831659" cy="831659"/>
            </a:xfrm>
            <a:prstGeom prst="roundRect">
              <a:avLst>
                <a:gd name="adj" fmla="val 37412"/>
              </a:avLst>
            </a:prstGeom>
            <a:solidFill>
              <a:schemeClr val="accent1">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mj-lt"/>
              </a:endParaRPr>
            </a:p>
          </p:txBody>
        </p:sp>
        <p:sp>
          <p:nvSpPr>
            <p:cNvPr id="108" name="Rectangle 107">
              <a:extLst>
                <a:ext uri="{FF2B5EF4-FFF2-40B4-BE49-F238E27FC236}">
                  <a16:creationId xmlns:a16="http://schemas.microsoft.com/office/drawing/2014/main" id="{33BFEE38-2A47-4B4D-A3BE-01BCE2249369}"/>
                </a:ext>
              </a:extLst>
            </p:cNvPr>
            <p:cNvSpPr/>
            <p:nvPr/>
          </p:nvSpPr>
          <p:spPr>
            <a:xfrm>
              <a:off x="8296826" y="6627167"/>
              <a:ext cx="495650" cy="461665"/>
            </a:xfrm>
            <a:prstGeom prst="rect">
              <a:avLst/>
            </a:prstGeom>
          </p:spPr>
          <p:txBody>
            <a:bodyPr wrap="none">
              <a:spAutoFit/>
            </a:bodyPr>
            <a:lstStyle/>
            <a:p>
              <a:pPr algn="ctr"/>
              <a:r>
                <a:rPr lang="en-US" sz="2400">
                  <a:solidFill>
                    <a:srgbClr val="FFFFFF"/>
                  </a:solidFill>
                </a:rPr>
                <a:t>04</a:t>
              </a:r>
            </a:p>
          </p:txBody>
        </p:sp>
      </p:grpSp>
      <p:grpSp>
        <p:nvGrpSpPr>
          <p:cNvPr id="109" name="Group 108">
            <a:extLst>
              <a:ext uri="{FF2B5EF4-FFF2-40B4-BE49-F238E27FC236}">
                <a16:creationId xmlns:a16="http://schemas.microsoft.com/office/drawing/2014/main" id="{F9BA81F8-8F12-46BB-B1B6-7B4EAE56FEB5}"/>
              </a:ext>
            </a:extLst>
          </p:cNvPr>
          <p:cNvGrpSpPr/>
          <p:nvPr/>
        </p:nvGrpSpPr>
        <p:grpSpPr>
          <a:xfrm>
            <a:off x="13091402" y="6442170"/>
            <a:ext cx="831659" cy="831659"/>
            <a:chOff x="8128822" y="6442170"/>
            <a:chExt cx="831659" cy="831659"/>
          </a:xfrm>
        </p:grpSpPr>
        <p:sp>
          <p:nvSpPr>
            <p:cNvPr id="110" name="Rectangle: Rounded Corners 109">
              <a:extLst>
                <a:ext uri="{FF2B5EF4-FFF2-40B4-BE49-F238E27FC236}">
                  <a16:creationId xmlns:a16="http://schemas.microsoft.com/office/drawing/2014/main" id="{8D805BA0-78EC-4B5E-9597-EBEFF05679F8}"/>
                </a:ext>
              </a:extLst>
            </p:cNvPr>
            <p:cNvSpPr/>
            <p:nvPr/>
          </p:nvSpPr>
          <p:spPr>
            <a:xfrm rot="18900000" flipH="1">
              <a:off x="8128822" y="6442170"/>
              <a:ext cx="831659" cy="831659"/>
            </a:xfrm>
            <a:prstGeom prst="roundRect">
              <a:avLst>
                <a:gd name="adj" fmla="val 37412"/>
              </a:avLst>
            </a:prstGeom>
            <a:solidFill>
              <a:schemeClr val="accent1">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mj-lt"/>
              </a:endParaRPr>
            </a:p>
          </p:txBody>
        </p:sp>
        <p:sp>
          <p:nvSpPr>
            <p:cNvPr id="111" name="Rectangle 110">
              <a:extLst>
                <a:ext uri="{FF2B5EF4-FFF2-40B4-BE49-F238E27FC236}">
                  <a16:creationId xmlns:a16="http://schemas.microsoft.com/office/drawing/2014/main" id="{02EAAA68-422F-4EDA-B4E4-96F5F145967E}"/>
                </a:ext>
              </a:extLst>
            </p:cNvPr>
            <p:cNvSpPr/>
            <p:nvPr/>
          </p:nvSpPr>
          <p:spPr>
            <a:xfrm>
              <a:off x="8296826" y="6627167"/>
              <a:ext cx="495650" cy="461665"/>
            </a:xfrm>
            <a:prstGeom prst="rect">
              <a:avLst/>
            </a:prstGeom>
          </p:spPr>
          <p:txBody>
            <a:bodyPr wrap="none">
              <a:spAutoFit/>
            </a:bodyPr>
            <a:lstStyle/>
            <a:p>
              <a:pPr algn="ctr"/>
              <a:r>
                <a:rPr lang="en-US" sz="2400">
                  <a:solidFill>
                    <a:srgbClr val="FFFFFF"/>
                  </a:solidFill>
                </a:rPr>
                <a:t>05</a:t>
              </a:r>
            </a:p>
          </p:txBody>
        </p:sp>
      </p:grpSp>
      <p:grpSp>
        <p:nvGrpSpPr>
          <p:cNvPr id="112" name="Group 111">
            <a:extLst>
              <a:ext uri="{FF2B5EF4-FFF2-40B4-BE49-F238E27FC236}">
                <a16:creationId xmlns:a16="http://schemas.microsoft.com/office/drawing/2014/main" id="{2FF7D1C4-607E-41D1-B787-61BB2E0D7B79}"/>
              </a:ext>
            </a:extLst>
          </p:cNvPr>
          <p:cNvGrpSpPr/>
          <p:nvPr/>
        </p:nvGrpSpPr>
        <p:grpSpPr>
          <a:xfrm>
            <a:off x="15691431" y="6442170"/>
            <a:ext cx="831659" cy="831659"/>
            <a:chOff x="8128822" y="6442170"/>
            <a:chExt cx="831659" cy="831659"/>
          </a:xfrm>
        </p:grpSpPr>
        <p:sp>
          <p:nvSpPr>
            <p:cNvPr id="113" name="Rectangle: Rounded Corners 112">
              <a:extLst>
                <a:ext uri="{FF2B5EF4-FFF2-40B4-BE49-F238E27FC236}">
                  <a16:creationId xmlns:a16="http://schemas.microsoft.com/office/drawing/2014/main" id="{1A12E931-6769-43EF-921A-BE72037CD75D}"/>
                </a:ext>
              </a:extLst>
            </p:cNvPr>
            <p:cNvSpPr/>
            <p:nvPr/>
          </p:nvSpPr>
          <p:spPr>
            <a:xfrm rot="18900000" flipH="1">
              <a:off x="8128822" y="6442170"/>
              <a:ext cx="831659" cy="831659"/>
            </a:xfrm>
            <a:prstGeom prst="roundRect">
              <a:avLst>
                <a:gd name="adj" fmla="val 37412"/>
              </a:avLst>
            </a:prstGeom>
            <a:solidFill>
              <a:schemeClr val="accent1">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mj-lt"/>
              </a:endParaRPr>
            </a:p>
          </p:txBody>
        </p:sp>
        <p:sp>
          <p:nvSpPr>
            <p:cNvPr id="114" name="Rectangle 113">
              <a:extLst>
                <a:ext uri="{FF2B5EF4-FFF2-40B4-BE49-F238E27FC236}">
                  <a16:creationId xmlns:a16="http://schemas.microsoft.com/office/drawing/2014/main" id="{E2EAB5B2-D82B-4279-97E3-FBF72E0B673E}"/>
                </a:ext>
              </a:extLst>
            </p:cNvPr>
            <p:cNvSpPr/>
            <p:nvPr/>
          </p:nvSpPr>
          <p:spPr>
            <a:xfrm>
              <a:off x="8296826" y="6627167"/>
              <a:ext cx="495650" cy="461665"/>
            </a:xfrm>
            <a:prstGeom prst="rect">
              <a:avLst/>
            </a:prstGeom>
          </p:spPr>
          <p:txBody>
            <a:bodyPr wrap="none">
              <a:spAutoFit/>
            </a:bodyPr>
            <a:lstStyle/>
            <a:p>
              <a:pPr algn="ctr"/>
              <a:r>
                <a:rPr lang="en-US" sz="2400">
                  <a:solidFill>
                    <a:srgbClr val="FFFFFF"/>
                  </a:solidFill>
                </a:rPr>
                <a:t>06</a:t>
              </a:r>
            </a:p>
          </p:txBody>
        </p:sp>
      </p:grpSp>
      <p:grpSp>
        <p:nvGrpSpPr>
          <p:cNvPr id="115" name="Group 114">
            <a:extLst>
              <a:ext uri="{FF2B5EF4-FFF2-40B4-BE49-F238E27FC236}">
                <a16:creationId xmlns:a16="http://schemas.microsoft.com/office/drawing/2014/main" id="{BC1BCBE2-648D-458A-97D4-F8541503DA1C}"/>
              </a:ext>
            </a:extLst>
          </p:cNvPr>
          <p:cNvGrpSpPr/>
          <p:nvPr/>
        </p:nvGrpSpPr>
        <p:grpSpPr>
          <a:xfrm>
            <a:off x="18291460" y="6442170"/>
            <a:ext cx="831659" cy="831659"/>
            <a:chOff x="8128822" y="6442170"/>
            <a:chExt cx="831659" cy="831659"/>
          </a:xfrm>
        </p:grpSpPr>
        <p:sp>
          <p:nvSpPr>
            <p:cNvPr id="116" name="Rectangle: Rounded Corners 115">
              <a:extLst>
                <a:ext uri="{FF2B5EF4-FFF2-40B4-BE49-F238E27FC236}">
                  <a16:creationId xmlns:a16="http://schemas.microsoft.com/office/drawing/2014/main" id="{2A3A3C58-2CF4-40E7-9F09-09976BF9C382}"/>
                </a:ext>
              </a:extLst>
            </p:cNvPr>
            <p:cNvSpPr/>
            <p:nvPr/>
          </p:nvSpPr>
          <p:spPr>
            <a:xfrm rot="18900000" flipH="1">
              <a:off x="8128822" y="6442170"/>
              <a:ext cx="831659" cy="831659"/>
            </a:xfrm>
            <a:prstGeom prst="roundRect">
              <a:avLst>
                <a:gd name="adj" fmla="val 37412"/>
              </a:avLst>
            </a:prstGeom>
            <a:solidFill>
              <a:schemeClr val="accent1">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mj-lt"/>
              </a:endParaRPr>
            </a:p>
          </p:txBody>
        </p:sp>
        <p:sp>
          <p:nvSpPr>
            <p:cNvPr id="117" name="Rectangle 116">
              <a:extLst>
                <a:ext uri="{FF2B5EF4-FFF2-40B4-BE49-F238E27FC236}">
                  <a16:creationId xmlns:a16="http://schemas.microsoft.com/office/drawing/2014/main" id="{24CC48E5-7788-4103-9E73-918FC3D1222C}"/>
                </a:ext>
              </a:extLst>
            </p:cNvPr>
            <p:cNvSpPr/>
            <p:nvPr/>
          </p:nvSpPr>
          <p:spPr>
            <a:xfrm>
              <a:off x="8296826" y="6627167"/>
              <a:ext cx="495650" cy="461665"/>
            </a:xfrm>
            <a:prstGeom prst="rect">
              <a:avLst/>
            </a:prstGeom>
          </p:spPr>
          <p:txBody>
            <a:bodyPr wrap="none">
              <a:spAutoFit/>
            </a:bodyPr>
            <a:lstStyle/>
            <a:p>
              <a:pPr algn="ctr"/>
              <a:r>
                <a:rPr lang="en-US" sz="2400">
                  <a:solidFill>
                    <a:srgbClr val="FFFFFF"/>
                  </a:solidFill>
                </a:rPr>
                <a:t>07</a:t>
              </a:r>
            </a:p>
          </p:txBody>
        </p:sp>
      </p:grpSp>
      <p:grpSp>
        <p:nvGrpSpPr>
          <p:cNvPr id="118" name="Group 117">
            <a:extLst>
              <a:ext uri="{FF2B5EF4-FFF2-40B4-BE49-F238E27FC236}">
                <a16:creationId xmlns:a16="http://schemas.microsoft.com/office/drawing/2014/main" id="{A0C7C387-DA14-4EC4-9021-300CC57344C2}"/>
              </a:ext>
            </a:extLst>
          </p:cNvPr>
          <p:cNvGrpSpPr/>
          <p:nvPr/>
        </p:nvGrpSpPr>
        <p:grpSpPr>
          <a:xfrm>
            <a:off x="20891487" y="6442170"/>
            <a:ext cx="831659" cy="831659"/>
            <a:chOff x="8128822" y="6442170"/>
            <a:chExt cx="831659" cy="831659"/>
          </a:xfrm>
        </p:grpSpPr>
        <p:sp>
          <p:nvSpPr>
            <p:cNvPr id="119" name="Rectangle: Rounded Corners 118">
              <a:extLst>
                <a:ext uri="{FF2B5EF4-FFF2-40B4-BE49-F238E27FC236}">
                  <a16:creationId xmlns:a16="http://schemas.microsoft.com/office/drawing/2014/main" id="{37BE6FFB-564C-42F6-8322-A1D784BF7DD1}"/>
                </a:ext>
              </a:extLst>
            </p:cNvPr>
            <p:cNvSpPr/>
            <p:nvPr/>
          </p:nvSpPr>
          <p:spPr>
            <a:xfrm rot="18900000" flipH="1">
              <a:off x="8128822" y="6442170"/>
              <a:ext cx="831659" cy="831659"/>
            </a:xfrm>
            <a:prstGeom prst="roundRect">
              <a:avLst>
                <a:gd name="adj" fmla="val 37412"/>
              </a:avLst>
            </a:prstGeom>
            <a:solidFill>
              <a:schemeClr val="accent1">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mj-lt"/>
              </a:endParaRPr>
            </a:p>
          </p:txBody>
        </p:sp>
        <p:sp>
          <p:nvSpPr>
            <p:cNvPr id="120" name="Rectangle 119">
              <a:extLst>
                <a:ext uri="{FF2B5EF4-FFF2-40B4-BE49-F238E27FC236}">
                  <a16:creationId xmlns:a16="http://schemas.microsoft.com/office/drawing/2014/main" id="{268F16BE-1ACF-47BB-A8E0-DE0BA2457A48}"/>
                </a:ext>
              </a:extLst>
            </p:cNvPr>
            <p:cNvSpPr/>
            <p:nvPr/>
          </p:nvSpPr>
          <p:spPr>
            <a:xfrm>
              <a:off x="8296826" y="6627167"/>
              <a:ext cx="495650" cy="461665"/>
            </a:xfrm>
            <a:prstGeom prst="rect">
              <a:avLst/>
            </a:prstGeom>
          </p:spPr>
          <p:txBody>
            <a:bodyPr wrap="none">
              <a:spAutoFit/>
            </a:bodyPr>
            <a:lstStyle/>
            <a:p>
              <a:pPr algn="ctr"/>
              <a:r>
                <a:rPr lang="en-US" sz="2400">
                  <a:solidFill>
                    <a:srgbClr val="FFFFFF"/>
                  </a:solidFill>
                </a:rPr>
                <a:t>08</a:t>
              </a:r>
            </a:p>
          </p:txBody>
        </p:sp>
      </p:grpSp>
      <p:cxnSp>
        <p:nvCxnSpPr>
          <p:cNvPr id="122" name="Straight Connector 121">
            <a:extLst>
              <a:ext uri="{FF2B5EF4-FFF2-40B4-BE49-F238E27FC236}">
                <a16:creationId xmlns:a16="http://schemas.microsoft.com/office/drawing/2014/main" id="{677F9ABA-3830-48C3-BFA6-5F0E85BE1A6F}"/>
              </a:ext>
            </a:extLst>
          </p:cNvPr>
          <p:cNvCxnSpPr>
            <a:cxnSpLocks/>
          </p:cNvCxnSpPr>
          <p:nvPr/>
        </p:nvCxnSpPr>
        <p:spPr>
          <a:xfrm>
            <a:off x="3113353" y="7341079"/>
            <a:ext cx="0" cy="1003540"/>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grpSp>
        <p:nvGrpSpPr>
          <p:cNvPr id="149" name="Group 148">
            <a:extLst>
              <a:ext uri="{FF2B5EF4-FFF2-40B4-BE49-F238E27FC236}">
                <a16:creationId xmlns:a16="http://schemas.microsoft.com/office/drawing/2014/main" id="{6ECC1602-313D-40BC-991F-8A12595DC570}"/>
              </a:ext>
            </a:extLst>
          </p:cNvPr>
          <p:cNvGrpSpPr/>
          <p:nvPr/>
        </p:nvGrpSpPr>
        <p:grpSpPr>
          <a:xfrm>
            <a:off x="4998711" y="9554691"/>
            <a:ext cx="1417376" cy="1318663"/>
            <a:chOff x="4998711" y="9554691"/>
            <a:chExt cx="1417376" cy="1318663"/>
          </a:xfrm>
        </p:grpSpPr>
        <p:sp>
          <p:nvSpPr>
            <p:cNvPr id="125" name="TextBox 124">
              <a:extLst>
                <a:ext uri="{FF2B5EF4-FFF2-40B4-BE49-F238E27FC236}">
                  <a16:creationId xmlns:a16="http://schemas.microsoft.com/office/drawing/2014/main" id="{0E997462-6ECC-4CE0-8418-4D160B0FC059}"/>
                </a:ext>
              </a:extLst>
            </p:cNvPr>
            <p:cNvSpPr txBox="1"/>
            <p:nvPr/>
          </p:nvSpPr>
          <p:spPr>
            <a:xfrm>
              <a:off x="4998711" y="10411689"/>
              <a:ext cx="1417376" cy="461665"/>
            </a:xfrm>
            <a:prstGeom prst="rect">
              <a:avLst/>
            </a:prstGeom>
            <a:noFill/>
          </p:spPr>
          <p:txBody>
            <a:bodyPr wrap="none" rtlCol="0">
              <a:spAutoFit/>
            </a:bodyPr>
            <a:lstStyle/>
            <a:p>
              <a:pPr algn="ctr"/>
              <a:r>
                <a:rPr lang="en-US" sz="2400">
                  <a:latin typeface="+mj-lt"/>
                </a:rPr>
                <a:t>Title Two</a:t>
              </a:r>
            </a:p>
          </p:txBody>
        </p:sp>
        <p:sp>
          <p:nvSpPr>
            <p:cNvPr id="126" name="TextBox 125">
              <a:extLst>
                <a:ext uri="{FF2B5EF4-FFF2-40B4-BE49-F238E27FC236}">
                  <a16:creationId xmlns:a16="http://schemas.microsoft.com/office/drawing/2014/main" id="{4666B4AD-586D-4DA4-A846-12AFC3E77F81}"/>
                </a:ext>
              </a:extLst>
            </p:cNvPr>
            <p:cNvSpPr txBox="1"/>
            <p:nvPr/>
          </p:nvSpPr>
          <p:spPr>
            <a:xfrm>
              <a:off x="5011537" y="9554691"/>
              <a:ext cx="1391728" cy="923330"/>
            </a:xfrm>
            <a:prstGeom prst="rect">
              <a:avLst/>
            </a:prstGeom>
            <a:noFill/>
          </p:spPr>
          <p:txBody>
            <a:bodyPr wrap="none" rtlCol="0">
              <a:spAutoFit/>
            </a:bodyPr>
            <a:lstStyle/>
            <a:p>
              <a:pPr algn="ctr"/>
              <a:r>
                <a:rPr lang="en-US" sz="5400" b="1">
                  <a:solidFill>
                    <a:schemeClr val="tx1">
                      <a:alpha val="43000"/>
                    </a:schemeClr>
                  </a:solidFill>
                </a:rPr>
                <a:t>76%</a:t>
              </a:r>
            </a:p>
          </p:txBody>
        </p:sp>
      </p:grpSp>
      <p:cxnSp>
        <p:nvCxnSpPr>
          <p:cNvPr id="127" name="Straight Connector 126">
            <a:extLst>
              <a:ext uri="{FF2B5EF4-FFF2-40B4-BE49-F238E27FC236}">
                <a16:creationId xmlns:a16="http://schemas.microsoft.com/office/drawing/2014/main" id="{D4598399-73DA-470F-97FB-D178B107AFA8}"/>
              </a:ext>
            </a:extLst>
          </p:cNvPr>
          <p:cNvCxnSpPr>
            <a:cxnSpLocks/>
          </p:cNvCxnSpPr>
          <p:nvPr/>
        </p:nvCxnSpPr>
        <p:spPr>
          <a:xfrm>
            <a:off x="5707401" y="7341079"/>
            <a:ext cx="0" cy="2213612"/>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grpSp>
        <p:nvGrpSpPr>
          <p:cNvPr id="150" name="Group 149">
            <a:extLst>
              <a:ext uri="{FF2B5EF4-FFF2-40B4-BE49-F238E27FC236}">
                <a16:creationId xmlns:a16="http://schemas.microsoft.com/office/drawing/2014/main" id="{F519C9E5-CFAD-4D5D-991F-27B3DB26DC55}"/>
              </a:ext>
            </a:extLst>
          </p:cNvPr>
          <p:cNvGrpSpPr/>
          <p:nvPr/>
        </p:nvGrpSpPr>
        <p:grpSpPr>
          <a:xfrm>
            <a:off x="7559897" y="8272365"/>
            <a:ext cx="1483099" cy="1318663"/>
            <a:chOff x="7559897" y="8272365"/>
            <a:chExt cx="1483099" cy="1318663"/>
          </a:xfrm>
        </p:grpSpPr>
        <p:sp>
          <p:nvSpPr>
            <p:cNvPr id="129" name="TextBox 128">
              <a:extLst>
                <a:ext uri="{FF2B5EF4-FFF2-40B4-BE49-F238E27FC236}">
                  <a16:creationId xmlns:a16="http://schemas.microsoft.com/office/drawing/2014/main" id="{4B2F5348-AF32-40A0-ADE2-90877A8E51DE}"/>
                </a:ext>
              </a:extLst>
            </p:cNvPr>
            <p:cNvSpPr txBox="1"/>
            <p:nvPr/>
          </p:nvSpPr>
          <p:spPr>
            <a:xfrm>
              <a:off x="7559897" y="9129363"/>
              <a:ext cx="1483099" cy="461665"/>
            </a:xfrm>
            <a:prstGeom prst="rect">
              <a:avLst/>
            </a:prstGeom>
            <a:noFill/>
          </p:spPr>
          <p:txBody>
            <a:bodyPr wrap="none" rtlCol="0">
              <a:spAutoFit/>
            </a:bodyPr>
            <a:lstStyle/>
            <a:p>
              <a:pPr algn="ctr"/>
              <a:r>
                <a:rPr lang="en-US" sz="2400">
                  <a:latin typeface="+mj-lt"/>
                </a:rPr>
                <a:t>Title One</a:t>
              </a:r>
            </a:p>
          </p:txBody>
        </p:sp>
        <p:sp>
          <p:nvSpPr>
            <p:cNvPr id="130" name="TextBox 129">
              <a:extLst>
                <a:ext uri="{FF2B5EF4-FFF2-40B4-BE49-F238E27FC236}">
                  <a16:creationId xmlns:a16="http://schemas.microsoft.com/office/drawing/2014/main" id="{111E21DB-6D43-453F-93E4-FF68D2486DA4}"/>
                </a:ext>
              </a:extLst>
            </p:cNvPr>
            <p:cNvSpPr txBox="1"/>
            <p:nvPr/>
          </p:nvSpPr>
          <p:spPr>
            <a:xfrm>
              <a:off x="7605585" y="8272365"/>
              <a:ext cx="1391728" cy="923330"/>
            </a:xfrm>
            <a:prstGeom prst="rect">
              <a:avLst/>
            </a:prstGeom>
            <a:noFill/>
          </p:spPr>
          <p:txBody>
            <a:bodyPr wrap="none" rtlCol="0">
              <a:spAutoFit/>
            </a:bodyPr>
            <a:lstStyle/>
            <a:p>
              <a:pPr algn="ctr"/>
              <a:r>
                <a:rPr lang="en-US" sz="5400" b="1">
                  <a:solidFill>
                    <a:schemeClr val="tx1">
                      <a:alpha val="43000"/>
                    </a:schemeClr>
                  </a:solidFill>
                </a:rPr>
                <a:t>66%</a:t>
              </a:r>
            </a:p>
          </p:txBody>
        </p:sp>
      </p:grpSp>
      <p:cxnSp>
        <p:nvCxnSpPr>
          <p:cNvPr id="131" name="Straight Connector 130">
            <a:extLst>
              <a:ext uri="{FF2B5EF4-FFF2-40B4-BE49-F238E27FC236}">
                <a16:creationId xmlns:a16="http://schemas.microsoft.com/office/drawing/2014/main" id="{2C753723-A039-44B9-B328-4AD65D62C15A}"/>
              </a:ext>
            </a:extLst>
          </p:cNvPr>
          <p:cNvCxnSpPr>
            <a:cxnSpLocks/>
          </p:cNvCxnSpPr>
          <p:nvPr/>
        </p:nvCxnSpPr>
        <p:spPr>
          <a:xfrm>
            <a:off x="8301449" y="7341079"/>
            <a:ext cx="0" cy="1003540"/>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grpSp>
        <p:nvGrpSpPr>
          <p:cNvPr id="151" name="Group 150">
            <a:extLst>
              <a:ext uri="{FF2B5EF4-FFF2-40B4-BE49-F238E27FC236}">
                <a16:creationId xmlns:a16="http://schemas.microsoft.com/office/drawing/2014/main" id="{99CF22A4-F9B3-49EE-96D2-CC66490CC04A}"/>
              </a:ext>
            </a:extLst>
          </p:cNvPr>
          <p:cNvGrpSpPr/>
          <p:nvPr/>
        </p:nvGrpSpPr>
        <p:grpSpPr>
          <a:xfrm>
            <a:off x="10186807" y="9554691"/>
            <a:ext cx="1417376" cy="1318663"/>
            <a:chOff x="10186807" y="9554691"/>
            <a:chExt cx="1417376" cy="1318663"/>
          </a:xfrm>
        </p:grpSpPr>
        <p:sp>
          <p:nvSpPr>
            <p:cNvPr id="132" name="TextBox 131">
              <a:extLst>
                <a:ext uri="{FF2B5EF4-FFF2-40B4-BE49-F238E27FC236}">
                  <a16:creationId xmlns:a16="http://schemas.microsoft.com/office/drawing/2014/main" id="{121896BD-3E1A-4103-A66F-CDFF083C596F}"/>
                </a:ext>
              </a:extLst>
            </p:cNvPr>
            <p:cNvSpPr txBox="1"/>
            <p:nvPr/>
          </p:nvSpPr>
          <p:spPr>
            <a:xfrm>
              <a:off x="10186807" y="10411689"/>
              <a:ext cx="1417376" cy="461665"/>
            </a:xfrm>
            <a:prstGeom prst="rect">
              <a:avLst/>
            </a:prstGeom>
            <a:noFill/>
          </p:spPr>
          <p:txBody>
            <a:bodyPr wrap="none" rtlCol="0">
              <a:spAutoFit/>
            </a:bodyPr>
            <a:lstStyle/>
            <a:p>
              <a:pPr algn="ctr"/>
              <a:r>
                <a:rPr lang="en-US" sz="2400">
                  <a:latin typeface="+mj-lt"/>
                </a:rPr>
                <a:t>Title Two</a:t>
              </a:r>
            </a:p>
          </p:txBody>
        </p:sp>
        <p:sp>
          <p:nvSpPr>
            <p:cNvPr id="133" name="TextBox 132">
              <a:extLst>
                <a:ext uri="{FF2B5EF4-FFF2-40B4-BE49-F238E27FC236}">
                  <a16:creationId xmlns:a16="http://schemas.microsoft.com/office/drawing/2014/main" id="{BBDFE170-B6C9-4486-B6FE-99874D1F7259}"/>
                </a:ext>
              </a:extLst>
            </p:cNvPr>
            <p:cNvSpPr txBox="1"/>
            <p:nvPr/>
          </p:nvSpPr>
          <p:spPr>
            <a:xfrm>
              <a:off x="10199633" y="9554691"/>
              <a:ext cx="1391728" cy="923330"/>
            </a:xfrm>
            <a:prstGeom prst="rect">
              <a:avLst/>
            </a:prstGeom>
            <a:noFill/>
          </p:spPr>
          <p:txBody>
            <a:bodyPr wrap="none" rtlCol="0">
              <a:spAutoFit/>
            </a:bodyPr>
            <a:lstStyle/>
            <a:p>
              <a:pPr algn="ctr"/>
              <a:r>
                <a:rPr lang="en-US" sz="5400" b="1">
                  <a:solidFill>
                    <a:schemeClr val="tx1">
                      <a:alpha val="43000"/>
                    </a:schemeClr>
                  </a:solidFill>
                </a:rPr>
                <a:t>90%</a:t>
              </a:r>
            </a:p>
          </p:txBody>
        </p:sp>
      </p:grpSp>
      <p:cxnSp>
        <p:nvCxnSpPr>
          <p:cNvPr id="134" name="Straight Connector 133">
            <a:extLst>
              <a:ext uri="{FF2B5EF4-FFF2-40B4-BE49-F238E27FC236}">
                <a16:creationId xmlns:a16="http://schemas.microsoft.com/office/drawing/2014/main" id="{A4FB5D02-BBF0-4171-96CB-37BB13DE50FB}"/>
              </a:ext>
            </a:extLst>
          </p:cNvPr>
          <p:cNvCxnSpPr>
            <a:cxnSpLocks/>
          </p:cNvCxnSpPr>
          <p:nvPr/>
        </p:nvCxnSpPr>
        <p:spPr>
          <a:xfrm>
            <a:off x="10895497" y="7341079"/>
            <a:ext cx="0" cy="2213612"/>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grpSp>
        <p:nvGrpSpPr>
          <p:cNvPr id="152" name="Group 151">
            <a:extLst>
              <a:ext uri="{FF2B5EF4-FFF2-40B4-BE49-F238E27FC236}">
                <a16:creationId xmlns:a16="http://schemas.microsoft.com/office/drawing/2014/main" id="{F0686B57-E696-4CBC-A404-59DE4EC2EB8A}"/>
              </a:ext>
            </a:extLst>
          </p:cNvPr>
          <p:cNvGrpSpPr/>
          <p:nvPr/>
        </p:nvGrpSpPr>
        <p:grpSpPr>
          <a:xfrm>
            <a:off x="12747993" y="8272365"/>
            <a:ext cx="1483099" cy="1318663"/>
            <a:chOff x="12747993" y="8272365"/>
            <a:chExt cx="1483099" cy="1318663"/>
          </a:xfrm>
        </p:grpSpPr>
        <p:sp>
          <p:nvSpPr>
            <p:cNvPr id="135" name="TextBox 134">
              <a:extLst>
                <a:ext uri="{FF2B5EF4-FFF2-40B4-BE49-F238E27FC236}">
                  <a16:creationId xmlns:a16="http://schemas.microsoft.com/office/drawing/2014/main" id="{FFD2460E-987F-4257-89B0-DB9FBE5963BA}"/>
                </a:ext>
              </a:extLst>
            </p:cNvPr>
            <p:cNvSpPr txBox="1"/>
            <p:nvPr/>
          </p:nvSpPr>
          <p:spPr>
            <a:xfrm>
              <a:off x="12747993" y="9129363"/>
              <a:ext cx="1483099" cy="461665"/>
            </a:xfrm>
            <a:prstGeom prst="rect">
              <a:avLst/>
            </a:prstGeom>
            <a:noFill/>
          </p:spPr>
          <p:txBody>
            <a:bodyPr wrap="none" rtlCol="0">
              <a:spAutoFit/>
            </a:bodyPr>
            <a:lstStyle/>
            <a:p>
              <a:pPr algn="ctr"/>
              <a:r>
                <a:rPr lang="en-US" sz="2400">
                  <a:latin typeface="+mj-lt"/>
                </a:rPr>
                <a:t>Title One</a:t>
              </a:r>
            </a:p>
          </p:txBody>
        </p:sp>
        <p:sp>
          <p:nvSpPr>
            <p:cNvPr id="136" name="TextBox 135">
              <a:extLst>
                <a:ext uri="{FF2B5EF4-FFF2-40B4-BE49-F238E27FC236}">
                  <a16:creationId xmlns:a16="http://schemas.microsoft.com/office/drawing/2014/main" id="{E271D39E-6353-415B-9386-6F05797CA2DB}"/>
                </a:ext>
              </a:extLst>
            </p:cNvPr>
            <p:cNvSpPr txBox="1"/>
            <p:nvPr/>
          </p:nvSpPr>
          <p:spPr>
            <a:xfrm>
              <a:off x="12793681" y="8272365"/>
              <a:ext cx="1391728" cy="923330"/>
            </a:xfrm>
            <a:prstGeom prst="rect">
              <a:avLst/>
            </a:prstGeom>
            <a:noFill/>
          </p:spPr>
          <p:txBody>
            <a:bodyPr wrap="none" rtlCol="0">
              <a:spAutoFit/>
            </a:bodyPr>
            <a:lstStyle/>
            <a:p>
              <a:pPr algn="ctr"/>
              <a:r>
                <a:rPr lang="en-US" sz="5400" b="1">
                  <a:solidFill>
                    <a:schemeClr val="tx1">
                      <a:alpha val="43000"/>
                    </a:schemeClr>
                  </a:solidFill>
                </a:rPr>
                <a:t>62%</a:t>
              </a:r>
            </a:p>
          </p:txBody>
        </p:sp>
      </p:grpSp>
      <p:cxnSp>
        <p:nvCxnSpPr>
          <p:cNvPr id="137" name="Straight Connector 136">
            <a:extLst>
              <a:ext uri="{FF2B5EF4-FFF2-40B4-BE49-F238E27FC236}">
                <a16:creationId xmlns:a16="http://schemas.microsoft.com/office/drawing/2014/main" id="{F66020DD-CBFE-4D87-9D3A-A97F302FCCC6}"/>
              </a:ext>
            </a:extLst>
          </p:cNvPr>
          <p:cNvCxnSpPr>
            <a:cxnSpLocks/>
          </p:cNvCxnSpPr>
          <p:nvPr/>
        </p:nvCxnSpPr>
        <p:spPr>
          <a:xfrm>
            <a:off x="13489545" y="7341079"/>
            <a:ext cx="0" cy="1003540"/>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grpSp>
        <p:nvGrpSpPr>
          <p:cNvPr id="153" name="Group 152">
            <a:extLst>
              <a:ext uri="{FF2B5EF4-FFF2-40B4-BE49-F238E27FC236}">
                <a16:creationId xmlns:a16="http://schemas.microsoft.com/office/drawing/2014/main" id="{D6F6B0D1-C390-47AA-944E-667FD0FCBE68}"/>
              </a:ext>
            </a:extLst>
          </p:cNvPr>
          <p:cNvGrpSpPr/>
          <p:nvPr/>
        </p:nvGrpSpPr>
        <p:grpSpPr>
          <a:xfrm>
            <a:off x="15374903" y="9554691"/>
            <a:ext cx="1417376" cy="1318663"/>
            <a:chOff x="15374903" y="9554691"/>
            <a:chExt cx="1417376" cy="1318663"/>
          </a:xfrm>
        </p:grpSpPr>
        <p:sp>
          <p:nvSpPr>
            <p:cNvPr id="138" name="TextBox 137">
              <a:extLst>
                <a:ext uri="{FF2B5EF4-FFF2-40B4-BE49-F238E27FC236}">
                  <a16:creationId xmlns:a16="http://schemas.microsoft.com/office/drawing/2014/main" id="{C8318690-18CD-4307-BDF0-1D94B6F152BF}"/>
                </a:ext>
              </a:extLst>
            </p:cNvPr>
            <p:cNvSpPr txBox="1"/>
            <p:nvPr/>
          </p:nvSpPr>
          <p:spPr>
            <a:xfrm>
              <a:off x="15374903" y="10411689"/>
              <a:ext cx="1417376" cy="461665"/>
            </a:xfrm>
            <a:prstGeom prst="rect">
              <a:avLst/>
            </a:prstGeom>
            <a:noFill/>
          </p:spPr>
          <p:txBody>
            <a:bodyPr wrap="none" rtlCol="0">
              <a:spAutoFit/>
            </a:bodyPr>
            <a:lstStyle/>
            <a:p>
              <a:pPr algn="ctr"/>
              <a:r>
                <a:rPr lang="en-US" sz="2400">
                  <a:latin typeface="+mj-lt"/>
                </a:rPr>
                <a:t>Title Two</a:t>
              </a:r>
            </a:p>
          </p:txBody>
        </p:sp>
        <p:sp>
          <p:nvSpPr>
            <p:cNvPr id="139" name="TextBox 138">
              <a:extLst>
                <a:ext uri="{FF2B5EF4-FFF2-40B4-BE49-F238E27FC236}">
                  <a16:creationId xmlns:a16="http://schemas.microsoft.com/office/drawing/2014/main" id="{7AA47B61-46D1-4FE0-8D8D-28B7D5E1BFCA}"/>
                </a:ext>
              </a:extLst>
            </p:cNvPr>
            <p:cNvSpPr txBox="1"/>
            <p:nvPr/>
          </p:nvSpPr>
          <p:spPr>
            <a:xfrm>
              <a:off x="15387729" y="9554691"/>
              <a:ext cx="1391728" cy="923330"/>
            </a:xfrm>
            <a:prstGeom prst="rect">
              <a:avLst/>
            </a:prstGeom>
            <a:noFill/>
          </p:spPr>
          <p:txBody>
            <a:bodyPr wrap="none" rtlCol="0">
              <a:spAutoFit/>
            </a:bodyPr>
            <a:lstStyle/>
            <a:p>
              <a:pPr algn="ctr"/>
              <a:r>
                <a:rPr lang="en-US" sz="5400" b="1">
                  <a:solidFill>
                    <a:schemeClr val="tx1">
                      <a:alpha val="43000"/>
                    </a:schemeClr>
                  </a:solidFill>
                </a:rPr>
                <a:t>50%</a:t>
              </a:r>
            </a:p>
          </p:txBody>
        </p:sp>
      </p:grpSp>
      <p:cxnSp>
        <p:nvCxnSpPr>
          <p:cNvPr id="140" name="Straight Connector 139">
            <a:extLst>
              <a:ext uri="{FF2B5EF4-FFF2-40B4-BE49-F238E27FC236}">
                <a16:creationId xmlns:a16="http://schemas.microsoft.com/office/drawing/2014/main" id="{5DAF8E9C-9017-49F9-8157-10503AA8ACC1}"/>
              </a:ext>
            </a:extLst>
          </p:cNvPr>
          <p:cNvCxnSpPr>
            <a:cxnSpLocks/>
          </p:cNvCxnSpPr>
          <p:nvPr/>
        </p:nvCxnSpPr>
        <p:spPr>
          <a:xfrm>
            <a:off x="16083593" y="7341079"/>
            <a:ext cx="0" cy="2213612"/>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grpSp>
        <p:nvGrpSpPr>
          <p:cNvPr id="154" name="Group 153">
            <a:extLst>
              <a:ext uri="{FF2B5EF4-FFF2-40B4-BE49-F238E27FC236}">
                <a16:creationId xmlns:a16="http://schemas.microsoft.com/office/drawing/2014/main" id="{6235655F-BE0C-4282-942D-CD82BA4FEFDA}"/>
              </a:ext>
            </a:extLst>
          </p:cNvPr>
          <p:cNvGrpSpPr/>
          <p:nvPr/>
        </p:nvGrpSpPr>
        <p:grpSpPr>
          <a:xfrm>
            <a:off x="17962487" y="8272365"/>
            <a:ext cx="1483099" cy="1318663"/>
            <a:chOff x="17962487" y="8272365"/>
            <a:chExt cx="1483099" cy="1318663"/>
          </a:xfrm>
        </p:grpSpPr>
        <p:sp>
          <p:nvSpPr>
            <p:cNvPr id="141" name="TextBox 140">
              <a:extLst>
                <a:ext uri="{FF2B5EF4-FFF2-40B4-BE49-F238E27FC236}">
                  <a16:creationId xmlns:a16="http://schemas.microsoft.com/office/drawing/2014/main" id="{375836D5-9C0C-42A4-B296-E947EB24A4AD}"/>
                </a:ext>
              </a:extLst>
            </p:cNvPr>
            <p:cNvSpPr txBox="1"/>
            <p:nvPr/>
          </p:nvSpPr>
          <p:spPr>
            <a:xfrm>
              <a:off x="17962487" y="9129363"/>
              <a:ext cx="1483099" cy="461665"/>
            </a:xfrm>
            <a:prstGeom prst="rect">
              <a:avLst/>
            </a:prstGeom>
            <a:noFill/>
          </p:spPr>
          <p:txBody>
            <a:bodyPr wrap="none" rtlCol="0">
              <a:spAutoFit/>
            </a:bodyPr>
            <a:lstStyle/>
            <a:p>
              <a:pPr algn="ctr"/>
              <a:r>
                <a:rPr lang="en-US" sz="2400">
                  <a:latin typeface="+mj-lt"/>
                </a:rPr>
                <a:t>Title One</a:t>
              </a:r>
            </a:p>
          </p:txBody>
        </p:sp>
        <p:sp>
          <p:nvSpPr>
            <p:cNvPr id="142" name="TextBox 141">
              <a:extLst>
                <a:ext uri="{FF2B5EF4-FFF2-40B4-BE49-F238E27FC236}">
                  <a16:creationId xmlns:a16="http://schemas.microsoft.com/office/drawing/2014/main" id="{7BB10EF6-2F6E-4C92-B20F-1ACAFBF95496}"/>
                </a:ext>
              </a:extLst>
            </p:cNvPr>
            <p:cNvSpPr txBox="1"/>
            <p:nvPr/>
          </p:nvSpPr>
          <p:spPr>
            <a:xfrm>
              <a:off x="18008175" y="8272365"/>
              <a:ext cx="1391728" cy="923330"/>
            </a:xfrm>
            <a:prstGeom prst="rect">
              <a:avLst/>
            </a:prstGeom>
            <a:noFill/>
          </p:spPr>
          <p:txBody>
            <a:bodyPr wrap="none" rtlCol="0">
              <a:spAutoFit/>
            </a:bodyPr>
            <a:lstStyle/>
            <a:p>
              <a:pPr algn="ctr"/>
              <a:r>
                <a:rPr lang="en-US" sz="5400" b="1">
                  <a:solidFill>
                    <a:schemeClr val="tx1">
                      <a:alpha val="43000"/>
                    </a:schemeClr>
                  </a:solidFill>
                </a:rPr>
                <a:t>90%</a:t>
              </a:r>
            </a:p>
          </p:txBody>
        </p:sp>
      </p:grpSp>
      <p:cxnSp>
        <p:nvCxnSpPr>
          <p:cNvPr id="143" name="Straight Connector 142">
            <a:extLst>
              <a:ext uri="{FF2B5EF4-FFF2-40B4-BE49-F238E27FC236}">
                <a16:creationId xmlns:a16="http://schemas.microsoft.com/office/drawing/2014/main" id="{7D2DEFD8-5C41-48EB-B810-E9DC3480DF4E}"/>
              </a:ext>
            </a:extLst>
          </p:cNvPr>
          <p:cNvCxnSpPr>
            <a:cxnSpLocks/>
          </p:cNvCxnSpPr>
          <p:nvPr/>
        </p:nvCxnSpPr>
        <p:spPr>
          <a:xfrm>
            <a:off x="18704039" y="7341079"/>
            <a:ext cx="0" cy="1003540"/>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grpSp>
        <p:nvGrpSpPr>
          <p:cNvPr id="155" name="Group 154">
            <a:extLst>
              <a:ext uri="{FF2B5EF4-FFF2-40B4-BE49-F238E27FC236}">
                <a16:creationId xmlns:a16="http://schemas.microsoft.com/office/drawing/2014/main" id="{A7D1A47C-A03F-419F-BD82-D2B09369C4D3}"/>
              </a:ext>
            </a:extLst>
          </p:cNvPr>
          <p:cNvGrpSpPr/>
          <p:nvPr/>
        </p:nvGrpSpPr>
        <p:grpSpPr>
          <a:xfrm>
            <a:off x="20589397" y="9554691"/>
            <a:ext cx="1417376" cy="1318663"/>
            <a:chOff x="20589397" y="9554691"/>
            <a:chExt cx="1417376" cy="1318663"/>
          </a:xfrm>
        </p:grpSpPr>
        <p:sp>
          <p:nvSpPr>
            <p:cNvPr id="144" name="TextBox 143">
              <a:extLst>
                <a:ext uri="{FF2B5EF4-FFF2-40B4-BE49-F238E27FC236}">
                  <a16:creationId xmlns:a16="http://schemas.microsoft.com/office/drawing/2014/main" id="{DE9B97C2-5C12-4D1F-84B3-179E082B3E58}"/>
                </a:ext>
              </a:extLst>
            </p:cNvPr>
            <p:cNvSpPr txBox="1"/>
            <p:nvPr/>
          </p:nvSpPr>
          <p:spPr>
            <a:xfrm>
              <a:off x="20589397" y="10411689"/>
              <a:ext cx="1417376" cy="461665"/>
            </a:xfrm>
            <a:prstGeom prst="rect">
              <a:avLst/>
            </a:prstGeom>
            <a:noFill/>
          </p:spPr>
          <p:txBody>
            <a:bodyPr wrap="none" rtlCol="0">
              <a:spAutoFit/>
            </a:bodyPr>
            <a:lstStyle/>
            <a:p>
              <a:pPr algn="ctr"/>
              <a:r>
                <a:rPr lang="en-US" sz="2400">
                  <a:latin typeface="+mj-lt"/>
                </a:rPr>
                <a:t>Title Two</a:t>
              </a:r>
            </a:p>
          </p:txBody>
        </p:sp>
        <p:sp>
          <p:nvSpPr>
            <p:cNvPr id="145" name="TextBox 144">
              <a:extLst>
                <a:ext uri="{FF2B5EF4-FFF2-40B4-BE49-F238E27FC236}">
                  <a16:creationId xmlns:a16="http://schemas.microsoft.com/office/drawing/2014/main" id="{1CD05D04-8885-4D09-82FF-197A8582E841}"/>
                </a:ext>
              </a:extLst>
            </p:cNvPr>
            <p:cNvSpPr txBox="1"/>
            <p:nvPr/>
          </p:nvSpPr>
          <p:spPr>
            <a:xfrm>
              <a:off x="20602223" y="9554691"/>
              <a:ext cx="1391728" cy="923330"/>
            </a:xfrm>
            <a:prstGeom prst="rect">
              <a:avLst/>
            </a:prstGeom>
            <a:noFill/>
          </p:spPr>
          <p:txBody>
            <a:bodyPr wrap="none" rtlCol="0">
              <a:spAutoFit/>
            </a:bodyPr>
            <a:lstStyle/>
            <a:p>
              <a:pPr algn="ctr"/>
              <a:r>
                <a:rPr lang="en-US" sz="5400" b="1">
                  <a:solidFill>
                    <a:schemeClr val="tx1">
                      <a:alpha val="43000"/>
                    </a:schemeClr>
                  </a:solidFill>
                </a:rPr>
                <a:t>81%</a:t>
              </a:r>
            </a:p>
          </p:txBody>
        </p:sp>
      </p:grpSp>
      <p:cxnSp>
        <p:nvCxnSpPr>
          <p:cNvPr id="146" name="Straight Connector 145">
            <a:extLst>
              <a:ext uri="{FF2B5EF4-FFF2-40B4-BE49-F238E27FC236}">
                <a16:creationId xmlns:a16="http://schemas.microsoft.com/office/drawing/2014/main" id="{979AF691-2DA1-4C53-A9D6-A02AD04D5CCF}"/>
              </a:ext>
            </a:extLst>
          </p:cNvPr>
          <p:cNvCxnSpPr>
            <a:cxnSpLocks/>
          </p:cNvCxnSpPr>
          <p:nvPr/>
        </p:nvCxnSpPr>
        <p:spPr>
          <a:xfrm>
            <a:off x="21298087" y="7341079"/>
            <a:ext cx="0" cy="2213612"/>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79456522"/>
      </p:ext>
    </p:extLst>
  </p:cSld>
  <p:clrMapOvr>
    <a:overrideClrMapping bg1="lt1" tx1="dk1" bg2="lt2" tx2="dk2" accent1="accent1" accent2="accent2" accent3="accent3" accent4="accent4" accent5="accent5" accent6="accent6" hlink="hlink" folHlink="folHlink"/>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40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1000" fill="hold"/>
                                        <p:tgtEl>
                                          <p:spTgt spid="17"/>
                                        </p:tgtEl>
                                        <p:attrNameLst>
                                          <p:attrName>ppt_x</p:attrName>
                                        </p:attrNameLst>
                                      </p:cBhvr>
                                      <p:tavLst>
                                        <p:tav tm="0">
                                          <p:val>
                                            <p:strVal val="#ppt_x"/>
                                          </p:val>
                                        </p:tav>
                                        <p:tav tm="100000">
                                          <p:val>
                                            <p:strVal val="#ppt_x"/>
                                          </p:val>
                                        </p:tav>
                                      </p:tavLst>
                                    </p:anim>
                                    <p:anim calcmode="lin" valueType="num">
                                      <p:cBhvr additive="base">
                                        <p:cTn id="8" dur="1000" fill="hold"/>
                                        <p:tgtEl>
                                          <p:spTgt spid="17"/>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50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1000" fill="hold"/>
                                        <p:tgtEl>
                                          <p:spTgt spid="14"/>
                                        </p:tgtEl>
                                        <p:attrNameLst>
                                          <p:attrName>ppt_x</p:attrName>
                                        </p:attrNameLst>
                                      </p:cBhvr>
                                      <p:tavLst>
                                        <p:tav tm="0">
                                          <p:val>
                                            <p:strVal val="#ppt_x"/>
                                          </p:val>
                                        </p:tav>
                                        <p:tav tm="100000">
                                          <p:val>
                                            <p:strVal val="#ppt_x"/>
                                          </p:val>
                                        </p:tav>
                                      </p:tavLst>
                                    </p:anim>
                                    <p:anim calcmode="lin" valueType="num">
                                      <p:cBhvr additive="base">
                                        <p:cTn id="12" dur="1000" fill="hold"/>
                                        <p:tgtEl>
                                          <p:spTgt spid="14"/>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60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1000" fill="hold"/>
                                        <p:tgtEl>
                                          <p:spTgt spid="11"/>
                                        </p:tgtEl>
                                        <p:attrNameLst>
                                          <p:attrName>ppt_x</p:attrName>
                                        </p:attrNameLst>
                                      </p:cBhvr>
                                      <p:tavLst>
                                        <p:tav tm="0">
                                          <p:val>
                                            <p:strVal val="#ppt_x"/>
                                          </p:val>
                                        </p:tav>
                                        <p:tav tm="100000">
                                          <p:val>
                                            <p:strVal val="#ppt_x"/>
                                          </p:val>
                                        </p:tav>
                                      </p:tavLst>
                                    </p:anim>
                                    <p:anim calcmode="lin" valueType="num">
                                      <p:cBhvr additive="base">
                                        <p:cTn id="16" dur="1000" fill="hold"/>
                                        <p:tgtEl>
                                          <p:spTgt spid="11"/>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700"/>
                                  </p:stCondLst>
                                  <p:childTnLst>
                                    <p:set>
                                      <p:cBhvr>
                                        <p:cTn id="18" dur="1" fill="hold">
                                          <p:stCondLst>
                                            <p:cond delay="0"/>
                                          </p:stCondLst>
                                        </p:cTn>
                                        <p:tgtEl>
                                          <p:spTgt spid="8"/>
                                        </p:tgtEl>
                                        <p:attrNameLst>
                                          <p:attrName>style.visibility</p:attrName>
                                        </p:attrNameLst>
                                      </p:cBhvr>
                                      <p:to>
                                        <p:strVal val="visible"/>
                                      </p:to>
                                    </p:set>
                                    <p:anim calcmode="lin" valueType="num">
                                      <p:cBhvr additive="base">
                                        <p:cTn id="19" dur="1000" fill="hold"/>
                                        <p:tgtEl>
                                          <p:spTgt spid="8"/>
                                        </p:tgtEl>
                                        <p:attrNameLst>
                                          <p:attrName>ppt_x</p:attrName>
                                        </p:attrNameLst>
                                      </p:cBhvr>
                                      <p:tavLst>
                                        <p:tav tm="0">
                                          <p:val>
                                            <p:strVal val="#ppt_x"/>
                                          </p:val>
                                        </p:tav>
                                        <p:tav tm="100000">
                                          <p:val>
                                            <p:strVal val="#ppt_x"/>
                                          </p:val>
                                        </p:tav>
                                      </p:tavLst>
                                    </p:anim>
                                    <p:anim calcmode="lin" valueType="num">
                                      <p:cBhvr additive="base">
                                        <p:cTn id="20" dur="1000" fill="hold"/>
                                        <p:tgtEl>
                                          <p:spTgt spid="8"/>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800"/>
                                  </p:stCondLst>
                                  <p:childTnLst>
                                    <p:set>
                                      <p:cBhvr>
                                        <p:cTn id="22" dur="1" fill="hold">
                                          <p:stCondLst>
                                            <p:cond delay="0"/>
                                          </p:stCondLst>
                                        </p:cTn>
                                        <p:tgtEl>
                                          <p:spTgt spid="30"/>
                                        </p:tgtEl>
                                        <p:attrNameLst>
                                          <p:attrName>style.visibility</p:attrName>
                                        </p:attrNameLst>
                                      </p:cBhvr>
                                      <p:to>
                                        <p:strVal val="visible"/>
                                      </p:to>
                                    </p:set>
                                    <p:anim calcmode="lin" valueType="num">
                                      <p:cBhvr additive="base">
                                        <p:cTn id="23" dur="1000" fill="hold"/>
                                        <p:tgtEl>
                                          <p:spTgt spid="30"/>
                                        </p:tgtEl>
                                        <p:attrNameLst>
                                          <p:attrName>ppt_x</p:attrName>
                                        </p:attrNameLst>
                                      </p:cBhvr>
                                      <p:tavLst>
                                        <p:tav tm="0">
                                          <p:val>
                                            <p:strVal val="#ppt_x"/>
                                          </p:val>
                                        </p:tav>
                                        <p:tav tm="100000">
                                          <p:val>
                                            <p:strVal val="#ppt_x"/>
                                          </p:val>
                                        </p:tav>
                                      </p:tavLst>
                                    </p:anim>
                                    <p:anim calcmode="lin" valueType="num">
                                      <p:cBhvr additive="base">
                                        <p:cTn id="24" dur="1000" fill="hold"/>
                                        <p:tgtEl>
                                          <p:spTgt spid="30"/>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900"/>
                                  </p:stCondLst>
                                  <p:childTnLst>
                                    <p:set>
                                      <p:cBhvr>
                                        <p:cTn id="26" dur="1" fill="hold">
                                          <p:stCondLst>
                                            <p:cond delay="0"/>
                                          </p:stCondLst>
                                        </p:cTn>
                                        <p:tgtEl>
                                          <p:spTgt spid="27"/>
                                        </p:tgtEl>
                                        <p:attrNameLst>
                                          <p:attrName>style.visibility</p:attrName>
                                        </p:attrNameLst>
                                      </p:cBhvr>
                                      <p:to>
                                        <p:strVal val="visible"/>
                                      </p:to>
                                    </p:set>
                                    <p:anim calcmode="lin" valueType="num">
                                      <p:cBhvr additive="base">
                                        <p:cTn id="27" dur="1000" fill="hold"/>
                                        <p:tgtEl>
                                          <p:spTgt spid="27"/>
                                        </p:tgtEl>
                                        <p:attrNameLst>
                                          <p:attrName>ppt_x</p:attrName>
                                        </p:attrNameLst>
                                      </p:cBhvr>
                                      <p:tavLst>
                                        <p:tav tm="0">
                                          <p:val>
                                            <p:strVal val="#ppt_x"/>
                                          </p:val>
                                        </p:tav>
                                        <p:tav tm="100000">
                                          <p:val>
                                            <p:strVal val="#ppt_x"/>
                                          </p:val>
                                        </p:tav>
                                      </p:tavLst>
                                    </p:anim>
                                    <p:anim calcmode="lin" valueType="num">
                                      <p:cBhvr additive="base">
                                        <p:cTn id="28" dur="1000" fill="hold"/>
                                        <p:tgtEl>
                                          <p:spTgt spid="27"/>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1000"/>
                                  </p:stCondLst>
                                  <p:childTnLst>
                                    <p:set>
                                      <p:cBhvr>
                                        <p:cTn id="30" dur="1" fill="hold">
                                          <p:stCondLst>
                                            <p:cond delay="0"/>
                                          </p:stCondLst>
                                        </p:cTn>
                                        <p:tgtEl>
                                          <p:spTgt spid="24"/>
                                        </p:tgtEl>
                                        <p:attrNameLst>
                                          <p:attrName>style.visibility</p:attrName>
                                        </p:attrNameLst>
                                      </p:cBhvr>
                                      <p:to>
                                        <p:strVal val="visible"/>
                                      </p:to>
                                    </p:set>
                                    <p:anim calcmode="lin" valueType="num">
                                      <p:cBhvr additive="base">
                                        <p:cTn id="31" dur="1000" fill="hold"/>
                                        <p:tgtEl>
                                          <p:spTgt spid="24"/>
                                        </p:tgtEl>
                                        <p:attrNameLst>
                                          <p:attrName>ppt_x</p:attrName>
                                        </p:attrNameLst>
                                      </p:cBhvr>
                                      <p:tavLst>
                                        <p:tav tm="0">
                                          <p:val>
                                            <p:strVal val="#ppt_x"/>
                                          </p:val>
                                        </p:tav>
                                        <p:tav tm="100000">
                                          <p:val>
                                            <p:strVal val="#ppt_x"/>
                                          </p:val>
                                        </p:tav>
                                      </p:tavLst>
                                    </p:anim>
                                    <p:anim calcmode="lin" valueType="num">
                                      <p:cBhvr additive="base">
                                        <p:cTn id="32" dur="1000" fill="hold"/>
                                        <p:tgtEl>
                                          <p:spTgt spid="24"/>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1100"/>
                                  </p:stCondLst>
                                  <p:childTnLst>
                                    <p:set>
                                      <p:cBhvr>
                                        <p:cTn id="34" dur="1" fill="hold">
                                          <p:stCondLst>
                                            <p:cond delay="0"/>
                                          </p:stCondLst>
                                        </p:cTn>
                                        <p:tgtEl>
                                          <p:spTgt spid="21"/>
                                        </p:tgtEl>
                                        <p:attrNameLst>
                                          <p:attrName>style.visibility</p:attrName>
                                        </p:attrNameLst>
                                      </p:cBhvr>
                                      <p:to>
                                        <p:strVal val="visible"/>
                                      </p:to>
                                    </p:set>
                                    <p:anim calcmode="lin" valueType="num">
                                      <p:cBhvr additive="base">
                                        <p:cTn id="35" dur="1000" fill="hold"/>
                                        <p:tgtEl>
                                          <p:spTgt spid="21"/>
                                        </p:tgtEl>
                                        <p:attrNameLst>
                                          <p:attrName>ppt_x</p:attrName>
                                        </p:attrNameLst>
                                      </p:cBhvr>
                                      <p:tavLst>
                                        <p:tav tm="0">
                                          <p:val>
                                            <p:strVal val="#ppt_x"/>
                                          </p:val>
                                        </p:tav>
                                        <p:tav tm="100000">
                                          <p:val>
                                            <p:strVal val="#ppt_x"/>
                                          </p:val>
                                        </p:tav>
                                      </p:tavLst>
                                    </p:anim>
                                    <p:anim calcmode="lin" valueType="num">
                                      <p:cBhvr additive="base">
                                        <p:cTn id="36" dur="1000" fill="hold"/>
                                        <p:tgtEl>
                                          <p:spTgt spid="21"/>
                                        </p:tgtEl>
                                        <p:attrNameLst>
                                          <p:attrName>ppt_y</p:attrName>
                                        </p:attrNameLst>
                                      </p:cBhvr>
                                      <p:tavLst>
                                        <p:tav tm="0">
                                          <p:val>
                                            <p:strVal val="1+#ppt_h/2"/>
                                          </p:val>
                                        </p:tav>
                                        <p:tav tm="100000">
                                          <p:val>
                                            <p:strVal val="#ppt_y"/>
                                          </p:val>
                                        </p:tav>
                                      </p:tavLst>
                                    </p:anim>
                                  </p:childTnLst>
                                </p:cTn>
                              </p:par>
                              <p:par>
                                <p:cTn id="37" presetID="49" presetClass="entr" presetSubtype="0" decel="100000" fill="hold" nodeType="withEffect">
                                  <p:stCondLst>
                                    <p:cond delay="900"/>
                                  </p:stCondLst>
                                  <p:childTnLst>
                                    <p:set>
                                      <p:cBhvr>
                                        <p:cTn id="38" dur="1" fill="hold">
                                          <p:stCondLst>
                                            <p:cond delay="0"/>
                                          </p:stCondLst>
                                        </p:cTn>
                                        <p:tgtEl>
                                          <p:spTgt spid="97"/>
                                        </p:tgtEl>
                                        <p:attrNameLst>
                                          <p:attrName>style.visibility</p:attrName>
                                        </p:attrNameLst>
                                      </p:cBhvr>
                                      <p:to>
                                        <p:strVal val="visible"/>
                                      </p:to>
                                    </p:set>
                                    <p:anim calcmode="lin" valueType="num">
                                      <p:cBhvr>
                                        <p:cTn id="39" dur="500" fill="hold"/>
                                        <p:tgtEl>
                                          <p:spTgt spid="97"/>
                                        </p:tgtEl>
                                        <p:attrNameLst>
                                          <p:attrName>ppt_w</p:attrName>
                                        </p:attrNameLst>
                                      </p:cBhvr>
                                      <p:tavLst>
                                        <p:tav tm="0">
                                          <p:val>
                                            <p:fltVal val="0"/>
                                          </p:val>
                                        </p:tav>
                                        <p:tav tm="100000">
                                          <p:val>
                                            <p:strVal val="#ppt_w"/>
                                          </p:val>
                                        </p:tav>
                                      </p:tavLst>
                                    </p:anim>
                                    <p:anim calcmode="lin" valueType="num">
                                      <p:cBhvr>
                                        <p:cTn id="40" dur="500" fill="hold"/>
                                        <p:tgtEl>
                                          <p:spTgt spid="97"/>
                                        </p:tgtEl>
                                        <p:attrNameLst>
                                          <p:attrName>ppt_h</p:attrName>
                                        </p:attrNameLst>
                                      </p:cBhvr>
                                      <p:tavLst>
                                        <p:tav tm="0">
                                          <p:val>
                                            <p:fltVal val="0"/>
                                          </p:val>
                                        </p:tav>
                                        <p:tav tm="100000">
                                          <p:val>
                                            <p:strVal val="#ppt_h"/>
                                          </p:val>
                                        </p:tav>
                                      </p:tavLst>
                                    </p:anim>
                                    <p:anim calcmode="lin" valueType="num">
                                      <p:cBhvr>
                                        <p:cTn id="41" dur="500" fill="hold"/>
                                        <p:tgtEl>
                                          <p:spTgt spid="97"/>
                                        </p:tgtEl>
                                        <p:attrNameLst>
                                          <p:attrName>style.rotation</p:attrName>
                                        </p:attrNameLst>
                                      </p:cBhvr>
                                      <p:tavLst>
                                        <p:tav tm="0">
                                          <p:val>
                                            <p:fltVal val="360"/>
                                          </p:val>
                                        </p:tav>
                                        <p:tav tm="100000">
                                          <p:val>
                                            <p:fltVal val="0"/>
                                          </p:val>
                                        </p:tav>
                                      </p:tavLst>
                                    </p:anim>
                                    <p:animEffect transition="in" filter="fade">
                                      <p:cBhvr>
                                        <p:cTn id="42" dur="500"/>
                                        <p:tgtEl>
                                          <p:spTgt spid="97"/>
                                        </p:tgtEl>
                                      </p:cBhvr>
                                    </p:animEffect>
                                  </p:childTnLst>
                                </p:cTn>
                              </p:par>
                              <p:par>
                                <p:cTn id="43" presetID="49" presetClass="entr" presetSubtype="0" decel="100000" fill="hold" nodeType="withEffect">
                                  <p:stCondLst>
                                    <p:cond delay="1000"/>
                                  </p:stCondLst>
                                  <p:childTnLst>
                                    <p:set>
                                      <p:cBhvr>
                                        <p:cTn id="44" dur="1" fill="hold">
                                          <p:stCondLst>
                                            <p:cond delay="0"/>
                                          </p:stCondLst>
                                        </p:cTn>
                                        <p:tgtEl>
                                          <p:spTgt spid="100"/>
                                        </p:tgtEl>
                                        <p:attrNameLst>
                                          <p:attrName>style.visibility</p:attrName>
                                        </p:attrNameLst>
                                      </p:cBhvr>
                                      <p:to>
                                        <p:strVal val="visible"/>
                                      </p:to>
                                    </p:set>
                                    <p:anim calcmode="lin" valueType="num">
                                      <p:cBhvr>
                                        <p:cTn id="45" dur="500" fill="hold"/>
                                        <p:tgtEl>
                                          <p:spTgt spid="100"/>
                                        </p:tgtEl>
                                        <p:attrNameLst>
                                          <p:attrName>ppt_w</p:attrName>
                                        </p:attrNameLst>
                                      </p:cBhvr>
                                      <p:tavLst>
                                        <p:tav tm="0">
                                          <p:val>
                                            <p:fltVal val="0"/>
                                          </p:val>
                                        </p:tav>
                                        <p:tav tm="100000">
                                          <p:val>
                                            <p:strVal val="#ppt_w"/>
                                          </p:val>
                                        </p:tav>
                                      </p:tavLst>
                                    </p:anim>
                                    <p:anim calcmode="lin" valueType="num">
                                      <p:cBhvr>
                                        <p:cTn id="46" dur="500" fill="hold"/>
                                        <p:tgtEl>
                                          <p:spTgt spid="100"/>
                                        </p:tgtEl>
                                        <p:attrNameLst>
                                          <p:attrName>ppt_h</p:attrName>
                                        </p:attrNameLst>
                                      </p:cBhvr>
                                      <p:tavLst>
                                        <p:tav tm="0">
                                          <p:val>
                                            <p:fltVal val="0"/>
                                          </p:val>
                                        </p:tav>
                                        <p:tav tm="100000">
                                          <p:val>
                                            <p:strVal val="#ppt_h"/>
                                          </p:val>
                                        </p:tav>
                                      </p:tavLst>
                                    </p:anim>
                                    <p:anim calcmode="lin" valueType="num">
                                      <p:cBhvr>
                                        <p:cTn id="47" dur="500" fill="hold"/>
                                        <p:tgtEl>
                                          <p:spTgt spid="100"/>
                                        </p:tgtEl>
                                        <p:attrNameLst>
                                          <p:attrName>style.rotation</p:attrName>
                                        </p:attrNameLst>
                                      </p:cBhvr>
                                      <p:tavLst>
                                        <p:tav tm="0">
                                          <p:val>
                                            <p:fltVal val="360"/>
                                          </p:val>
                                        </p:tav>
                                        <p:tav tm="100000">
                                          <p:val>
                                            <p:fltVal val="0"/>
                                          </p:val>
                                        </p:tav>
                                      </p:tavLst>
                                    </p:anim>
                                    <p:animEffect transition="in" filter="fade">
                                      <p:cBhvr>
                                        <p:cTn id="48" dur="500"/>
                                        <p:tgtEl>
                                          <p:spTgt spid="100"/>
                                        </p:tgtEl>
                                      </p:cBhvr>
                                    </p:animEffect>
                                  </p:childTnLst>
                                </p:cTn>
                              </p:par>
                              <p:par>
                                <p:cTn id="49" presetID="49" presetClass="entr" presetSubtype="0" decel="100000" fill="hold" nodeType="withEffect">
                                  <p:stCondLst>
                                    <p:cond delay="1100"/>
                                  </p:stCondLst>
                                  <p:childTnLst>
                                    <p:set>
                                      <p:cBhvr>
                                        <p:cTn id="50" dur="1" fill="hold">
                                          <p:stCondLst>
                                            <p:cond delay="0"/>
                                          </p:stCondLst>
                                        </p:cTn>
                                        <p:tgtEl>
                                          <p:spTgt spid="103"/>
                                        </p:tgtEl>
                                        <p:attrNameLst>
                                          <p:attrName>style.visibility</p:attrName>
                                        </p:attrNameLst>
                                      </p:cBhvr>
                                      <p:to>
                                        <p:strVal val="visible"/>
                                      </p:to>
                                    </p:set>
                                    <p:anim calcmode="lin" valueType="num">
                                      <p:cBhvr>
                                        <p:cTn id="51" dur="500" fill="hold"/>
                                        <p:tgtEl>
                                          <p:spTgt spid="103"/>
                                        </p:tgtEl>
                                        <p:attrNameLst>
                                          <p:attrName>ppt_w</p:attrName>
                                        </p:attrNameLst>
                                      </p:cBhvr>
                                      <p:tavLst>
                                        <p:tav tm="0">
                                          <p:val>
                                            <p:fltVal val="0"/>
                                          </p:val>
                                        </p:tav>
                                        <p:tav tm="100000">
                                          <p:val>
                                            <p:strVal val="#ppt_w"/>
                                          </p:val>
                                        </p:tav>
                                      </p:tavLst>
                                    </p:anim>
                                    <p:anim calcmode="lin" valueType="num">
                                      <p:cBhvr>
                                        <p:cTn id="52" dur="500" fill="hold"/>
                                        <p:tgtEl>
                                          <p:spTgt spid="103"/>
                                        </p:tgtEl>
                                        <p:attrNameLst>
                                          <p:attrName>ppt_h</p:attrName>
                                        </p:attrNameLst>
                                      </p:cBhvr>
                                      <p:tavLst>
                                        <p:tav tm="0">
                                          <p:val>
                                            <p:fltVal val="0"/>
                                          </p:val>
                                        </p:tav>
                                        <p:tav tm="100000">
                                          <p:val>
                                            <p:strVal val="#ppt_h"/>
                                          </p:val>
                                        </p:tav>
                                      </p:tavLst>
                                    </p:anim>
                                    <p:anim calcmode="lin" valueType="num">
                                      <p:cBhvr>
                                        <p:cTn id="53" dur="500" fill="hold"/>
                                        <p:tgtEl>
                                          <p:spTgt spid="103"/>
                                        </p:tgtEl>
                                        <p:attrNameLst>
                                          <p:attrName>style.rotation</p:attrName>
                                        </p:attrNameLst>
                                      </p:cBhvr>
                                      <p:tavLst>
                                        <p:tav tm="0">
                                          <p:val>
                                            <p:fltVal val="360"/>
                                          </p:val>
                                        </p:tav>
                                        <p:tav tm="100000">
                                          <p:val>
                                            <p:fltVal val="0"/>
                                          </p:val>
                                        </p:tav>
                                      </p:tavLst>
                                    </p:anim>
                                    <p:animEffect transition="in" filter="fade">
                                      <p:cBhvr>
                                        <p:cTn id="54" dur="500"/>
                                        <p:tgtEl>
                                          <p:spTgt spid="103"/>
                                        </p:tgtEl>
                                      </p:cBhvr>
                                    </p:animEffect>
                                  </p:childTnLst>
                                </p:cTn>
                              </p:par>
                              <p:par>
                                <p:cTn id="55" presetID="49" presetClass="entr" presetSubtype="0" decel="100000" fill="hold" nodeType="withEffect">
                                  <p:stCondLst>
                                    <p:cond delay="1200"/>
                                  </p:stCondLst>
                                  <p:childTnLst>
                                    <p:set>
                                      <p:cBhvr>
                                        <p:cTn id="56" dur="1" fill="hold">
                                          <p:stCondLst>
                                            <p:cond delay="0"/>
                                          </p:stCondLst>
                                        </p:cTn>
                                        <p:tgtEl>
                                          <p:spTgt spid="106"/>
                                        </p:tgtEl>
                                        <p:attrNameLst>
                                          <p:attrName>style.visibility</p:attrName>
                                        </p:attrNameLst>
                                      </p:cBhvr>
                                      <p:to>
                                        <p:strVal val="visible"/>
                                      </p:to>
                                    </p:set>
                                    <p:anim calcmode="lin" valueType="num">
                                      <p:cBhvr>
                                        <p:cTn id="57" dur="500" fill="hold"/>
                                        <p:tgtEl>
                                          <p:spTgt spid="106"/>
                                        </p:tgtEl>
                                        <p:attrNameLst>
                                          <p:attrName>ppt_w</p:attrName>
                                        </p:attrNameLst>
                                      </p:cBhvr>
                                      <p:tavLst>
                                        <p:tav tm="0">
                                          <p:val>
                                            <p:fltVal val="0"/>
                                          </p:val>
                                        </p:tav>
                                        <p:tav tm="100000">
                                          <p:val>
                                            <p:strVal val="#ppt_w"/>
                                          </p:val>
                                        </p:tav>
                                      </p:tavLst>
                                    </p:anim>
                                    <p:anim calcmode="lin" valueType="num">
                                      <p:cBhvr>
                                        <p:cTn id="58" dur="500" fill="hold"/>
                                        <p:tgtEl>
                                          <p:spTgt spid="106"/>
                                        </p:tgtEl>
                                        <p:attrNameLst>
                                          <p:attrName>ppt_h</p:attrName>
                                        </p:attrNameLst>
                                      </p:cBhvr>
                                      <p:tavLst>
                                        <p:tav tm="0">
                                          <p:val>
                                            <p:fltVal val="0"/>
                                          </p:val>
                                        </p:tav>
                                        <p:tav tm="100000">
                                          <p:val>
                                            <p:strVal val="#ppt_h"/>
                                          </p:val>
                                        </p:tav>
                                      </p:tavLst>
                                    </p:anim>
                                    <p:anim calcmode="lin" valueType="num">
                                      <p:cBhvr>
                                        <p:cTn id="59" dur="500" fill="hold"/>
                                        <p:tgtEl>
                                          <p:spTgt spid="106"/>
                                        </p:tgtEl>
                                        <p:attrNameLst>
                                          <p:attrName>style.rotation</p:attrName>
                                        </p:attrNameLst>
                                      </p:cBhvr>
                                      <p:tavLst>
                                        <p:tav tm="0">
                                          <p:val>
                                            <p:fltVal val="360"/>
                                          </p:val>
                                        </p:tav>
                                        <p:tav tm="100000">
                                          <p:val>
                                            <p:fltVal val="0"/>
                                          </p:val>
                                        </p:tav>
                                      </p:tavLst>
                                    </p:anim>
                                    <p:animEffect transition="in" filter="fade">
                                      <p:cBhvr>
                                        <p:cTn id="60" dur="500"/>
                                        <p:tgtEl>
                                          <p:spTgt spid="106"/>
                                        </p:tgtEl>
                                      </p:cBhvr>
                                    </p:animEffect>
                                  </p:childTnLst>
                                </p:cTn>
                              </p:par>
                              <p:par>
                                <p:cTn id="61" presetID="49" presetClass="entr" presetSubtype="0" decel="100000" fill="hold" nodeType="withEffect">
                                  <p:stCondLst>
                                    <p:cond delay="1300"/>
                                  </p:stCondLst>
                                  <p:childTnLst>
                                    <p:set>
                                      <p:cBhvr>
                                        <p:cTn id="62" dur="1" fill="hold">
                                          <p:stCondLst>
                                            <p:cond delay="0"/>
                                          </p:stCondLst>
                                        </p:cTn>
                                        <p:tgtEl>
                                          <p:spTgt spid="109"/>
                                        </p:tgtEl>
                                        <p:attrNameLst>
                                          <p:attrName>style.visibility</p:attrName>
                                        </p:attrNameLst>
                                      </p:cBhvr>
                                      <p:to>
                                        <p:strVal val="visible"/>
                                      </p:to>
                                    </p:set>
                                    <p:anim calcmode="lin" valueType="num">
                                      <p:cBhvr>
                                        <p:cTn id="63" dur="500" fill="hold"/>
                                        <p:tgtEl>
                                          <p:spTgt spid="109"/>
                                        </p:tgtEl>
                                        <p:attrNameLst>
                                          <p:attrName>ppt_w</p:attrName>
                                        </p:attrNameLst>
                                      </p:cBhvr>
                                      <p:tavLst>
                                        <p:tav tm="0">
                                          <p:val>
                                            <p:fltVal val="0"/>
                                          </p:val>
                                        </p:tav>
                                        <p:tav tm="100000">
                                          <p:val>
                                            <p:strVal val="#ppt_w"/>
                                          </p:val>
                                        </p:tav>
                                      </p:tavLst>
                                    </p:anim>
                                    <p:anim calcmode="lin" valueType="num">
                                      <p:cBhvr>
                                        <p:cTn id="64" dur="500" fill="hold"/>
                                        <p:tgtEl>
                                          <p:spTgt spid="109"/>
                                        </p:tgtEl>
                                        <p:attrNameLst>
                                          <p:attrName>ppt_h</p:attrName>
                                        </p:attrNameLst>
                                      </p:cBhvr>
                                      <p:tavLst>
                                        <p:tav tm="0">
                                          <p:val>
                                            <p:fltVal val="0"/>
                                          </p:val>
                                        </p:tav>
                                        <p:tav tm="100000">
                                          <p:val>
                                            <p:strVal val="#ppt_h"/>
                                          </p:val>
                                        </p:tav>
                                      </p:tavLst>
                                    </p:anim>
                                    <p:anim calcmode="lin" valueType="num">
                                      <p:cBhvr>
                                        <p:cTn id="65" dur="500" fill="hold"/>
                                        <p:tgtEl>
                                          <p:spTgt spid="109"/>
                                        </p:tgtEl>
                                        <p:attrNameLst>
                                          <p:attrName>style.rotation</p:attrName>
                                        </p:attrNameLst>
                                      </p:cBhvr>
                                      <p:tavLst>
                                        <p:tav tm="0">
                                          <p:val>
                                            <p:fltVal val="360"/>
                                          </p:val>
                                        </p:tav>
                                        <p:tav tm="100000">
                                          <p:val>
                                            <p:fltVal val="0"/>
                                          </p:val>
                                        </p:tav>
                                      </p:tavLst>
                                    </p:anim>
                                    <p:animEffect transition="in" filter="fade">
                                      <p:cBhvr>
                                        <p:cTn id="66" dur="500"/>
                                        <p:tgtEl>
                                          <p:spTgt spid="109"/>
                                        </p:tgtEl>
                                      </p:cBhvr>
                                    </p:animEffect>
                                  </p:childTnLst>
                                </p:cTn>
                              </p:par>
                              <p:par>
                                <p:cTn id="67" presetID="49" presetClass="entr" presetSubtype="0" decel="100000" fill="hold" nodeType="withEffect">
                                  <p:stCondLst>
                                    <p:cond delay="1400"/>
                                  </p:stCondLst>
                                  <p:childTnLst>
                                    <p:set>
                                      <p:cBhvr>
                                        <p:cTn id="68" dur="1" fill="hold">
                                          <p:stCondLst>
                                            <p:cond delay="0"/>
                                          </p:stCondLst>
                                        </p:cTn>
                                        <p:tgtEl>
                                          <p:spTgt spid="112"/>
                                        </p:tgtEl>
                                        <p:attrNameLst>
                                          <p:attrName>style.visibility</p:attrName>
                                        </p:attrNameLst>
                                      </p:cBhvr>
                                      <p:to>
                                        <p:strVal val="visible"/>
                                      </p:to>
                                    </p:set>
                                    <p:anim calcmode="lin" valueType="num">
                                      <p:cBhvr>
                                        <p:cTn id="69" dur="500" fill="hold"/>
                                        <p:tgtEl>
                                          <p:spTgt spid="112"/>
                                        </p:tgtEl>
                                        <p:attrNameLst>
                                          <p:attrName>ppt_w</p:attrName>
                                        </p:attrNameLst>
                                      </p:cBhvr>
                                      <p:tavLst>
                                        <p:tav tm="0">
                                          <p:val>
                                            <p:fltVal val="0"/>
                                          </p:val>
                                        </p:tav>
                                        <p:tav tm="100000">
                                          <p:val>
                                            <p:strVal val="#ppt_w"/>
                                          </p:val>
                                        </p:tav>
                                      </p:tavLst>
                                    </p:anim>
                                    <p:anim calcmode="lin" valueType="num">
                                      <p:cBhvr>
                                        <p:cTn id="70" dur="500" fill="hold"/>
                                        <p:tgtEl>
                                          <p:spTgt spid="112"/>
                                        </p:tgtEl>
                                        <p:attrNameLst>
                                          <p:attrName>ppt_h</p:attrName>
                                        </p:attrNameLst>
                                      </p:cBhvr>
                                      <p:tavLst>
                                        <p:tav tm="0">
                                          <p:val>
                                            <p:fltVal val="0"/>
                                          </p:val>
                                        </p:tav>
                                        <p:tav tm="100000">
                                          <p:val>
                                            <p:strVal val="#ppt_h"/>
                                          </p:val>
                                        </p:tav>
                                      </p:tavLst>
                                    </p:anim>
                                    <p:anim calcmode="lin" valueType="num">
                                      <p:cBhvr>
                                        <p:cTn id="71" dur="500" fill="hold"/>
                                        <p:tgtEl>
                                          <p:spTgt spid="112"/>
                                        </p:tgtEl>
                                        <p:attrNameLst>
                                          <p:attrName>style.rotation</p:attrName>
                                        </p:attrNameLst>
                                      </p:cBhvr>
                                      <p:tavLst>
                                        <p:tav tm="0">
                                          <p:val>
                                            <p:fltVal val="360"/>
                                          </p:val>
                                        </p:tav>
                                        <p:tav tm="100000">
                                          <p:val>
                                            <p:fltVal val="0"/>
                                          </p:val>
                                        </p:tav>
                                      </p:tavLst>
                                    </p:anim>
                                    <p:animEffect transition="in" filter="fade">
                                      <p:cBhvr>
                                        <p:cTn id="72" dur="500"/>
                                        <p:tgtEl>
                                          <p:spTgt spid="112"/>
                                        </p:tgtEl>
                                      </p:cBhvr>
                                    </p:animEffect>
                                  </p:childTnLst>
                                </p:cTn>
                              </p:par>
                              <p:par>
                                <p:cTn id="73" presetID="49" presetClass="entr" presetSubtype="0" decel="100000" fill="hold" nodeType="withEffect">
                                  <p:stCondLst>
                                    <p:cond delay="1500"/>
                                  </p:stCondLst>
                                  <p:childTnLst>
                                    <p:set>
                                      <p:cBhvr>
                                        <p:cTn id="74" dur="1" fill="hold">
                                          <p:stCondLst>
                                            <p:cond delay="0"/>
                                          </p:stCondLst>
                                        </p:cTn>
                                        <p:tgtEl>
                                          <p:spTgt spid="115"/>
                                        </p:tgtEl>
                                        <p:attrNameLst>
                                          <p:attrName>style.visibility</p:attrName>
                                        </p:attrNameLst>
                                      </p:cBhvr>
                                      <p:to>
                                        <p:strVal val="visible"/>
                                      </p:to>
                                    </p:set>
                                    <p:anim calcmode="lin" valueType="num">
                                      <p:cBhvr>
                                        <p:cTn id="75" dur="500" fill="hold"/>
                                        <p:tgtEl>
                                          <p:spTgt spid="115"/>
                                        </p:tgtEl>
                                        <p:attrNameLst>
                                          <p:attrName>ppt_w</p:attrName>
                                        </p:attrNameLst>
                                      </p:cBhvr>
                                      <p:tavLst>
                                        <p:tav tm="0">
                                          <p:val>
                                            <p:fltVal val="0"/>
                                          </p:val>
                                        </p:tav>
                                        <p:tav tm="100000">
                                          <p:val>
                                            <p:strVal val="#ppt_w"/>
                                          </p:val>
                                        </p:tav>
                                      </p:tavLst>
                                    </p:anim>
                                    <p:anim calcmode="lin" valueType="num">
                                      <p:cBhvr>
                                        <p:cTn id="76" dur="500" fill="hold"/>
                                        <p:tgtEl>
                                          <p:spTgt spid="115"/>
                                        </p:tgtEl>
                                        <p:attrNameLst>
                                          <p:attrName>ppt_h</p:attrName>
                                        </p:attrNameLst>
                                      </p:cBhvr>
                                      <p:tavLst>
                                        <p:tav tm="0">
                                          <p:val>
                                            <p:fltVal val="0"/>
                                          </p:val>
                                        </p:tav>
                                        <p:tav tm="100000">
                                          <p:val>
                                            <p:strVal val="#ppt_h"/>
                                          </p:val>
                                        </p:tav>
                                      </p:tavLst>
                                    </p:anim>
                                    <p:anim calcmode="lin" valueType="num">
                                      <p:cBhvr>
                                        <p:cTn id="77" dur="500" fill="hold"/>
                                        <p:tgtEl>
                                          <p:spTgt spid="115"/>
                                        </p:tgtEl>
                                        <p:attrNameLst>
                                          <p:attrName>style.rotation</p:attrName>
                                        </p:attrNameLst>
                                      </p:cBhvr>
                                      <p:tavLst>
                                        <p:tav tm="0">
                                          <p:val>
                                            <p:fltVal val="360"/>
                                          </p:val>
                                        </p:tav>
                                        <p:tav tm="100000">
                                          <p:val>
                                            <p:fltVal val="0"/>
                                          </p:val>
                                        </p:tav>
                                      </p:tavLst>
                                    </p:anim>
                                    <p:animEffect transition="in" filter="fade">
                                      <p:cBhvr>
                                        <p:cTn id="78" dur="500"/>
                                        <p:tgtEl>
                                          <p:spTgt spid="115"/>
                                        </p:tgtEl>
                                      </p:cBhvr>
                                    </p:animEffect>
                                  </p:childTnLst>
                                </p:cTn>
                              </p:par>
                              <p:par>
                                <p:cTn id="79" presetID="49" presetClass="entr" presetSubtype="0" decel="100000" fill="hold" nodeType="withEffect">
                                  <p:stCondLst>
                                    <p:cond delay="1600"/>
                                  </p:stCondLst>
                                  <p:childTnLst>
                                    <p:set>
                                      <p:cBhvr>
                                        <p:cTn id="80" dur="1" fill="hold">
                                          <p:stCondLst>
                                            <p:cond delay="0"/>
                                          </p:stCondLst>
                                        </p:cTn>
                                        <p:tgtEl>
                                          <p:spTgt spid="118"/>
                                        </p:tgtEl>
                                        <p:attrNameLst>
                                          <p:attrName>style.visibility</p:attrName>
                                        </p:attrNameLst>
                                      </p:cBhvr>
                                      <p:to>
                                        <p:strVal val="visible"/>
                                      </p:to>
                                    </p:set>
                                    <p:anim calcmode="lin" valueType="num">
                                      <p:cBhvr>
                                        <p:cTn id="81" dur="500" fill="hold"/>
                                        <p:tgtEl>
                                          <p:spTgt spid="118"/>
                                        </p:tgtEl>
                                        <p:attrNameLst>
                                          <p:attrName>ppt_w</p:attrName>
                                        </p:attrNameLst>
                                      </p:cBhvr>
                                      <p:tavLst>
                                        <p:tav tm="0">
                                          <p:val>
                                            <p:fltVal val="0"/>
                                          </p:val>
                                        </p:tav>
                                        <p:tav tm="100000">
                                          <p:val>
                                            <p:strVal val="#ppt_w"/>
                                          </p:val>
                                        </p:tav>
                                      </p:tavLst>
                                    </p:anim>
                                    <p:anim calcmode="lin" valueType="num">
                                      <p:cBhvr>
                                        <p:cTn id="82" dur="500" fill="hold"/>
                                        <p:tgtEl>
                                          <p:spTgt spid="118"/>
                                        </p:tgtEl>
                                        <p:attrNameLst>
                                          <p:attrName>ppt_h</p:attrName>
                                        </p:attrNameLst>
                                      </p:cBhvr>
                                      <p:tavLst>
                                        <p:tav tm="0">
                                          <p:val>
                                            <p:fltVal val="0"/>
                                          </p:val>
                                        </p:tav>
                                        <p:tav tm="100000">
                                          <p:val>
                                            <p:strVal val="#ppt_h"/>
                                          </p:val>
                                        </p:tav>
                                      </p:tavLst>
                                    </p:anim>
                                    <p:anim calcmode="lin" valueType="num">
                                      <p:cBhvr>
                                        <p:cTn id="83" dur="500" fill="hold"/>
                                        <p:tgtEl>
                                          <p:spTgt spid="118"/>
                                        </p:tgtEl>
                                        <p:attrNameLst>
                                          <p:attrName>style.rotation</p:attrName>
                                        </p:attrNameLst>
                                      </p:cBhvr>
                                      <p:tavLst>
                                        <p:tav tm="0">
                                          <p:val>
                                            <p:fltVal val="360"/>
                                          </p:val>
                                        </p:tav>
                                        <p:tav tm="100000">
                                          <p:val>
                                            <p:fltVal val="0"/>
                                          </p:val>
                                        </p:tav>
                                      </p:tavLst>
                                    </p:anim>
                                    <p:animEffect transition="in" filter="fade">
                                      <p:cBhvr>
                                        <p:cTn id="84" dur="500"/>
                                        <p:tgtEl>
                                          <p:spTgt spid="118"/>
                                        </p:tgtEl>
                                      </p:cBhvr>
                                    </p:animEffect>
                                  </p:childTnLst>
                                </p:cTn>
                              </p:par>
                              <p:par>
                                <p:cTn id="85" presetID="22" presetClass="entr" presetSubtype="1" fill="hold" nodeType="withEffect">
                                  <p:stCondLst>
                                    <p:cond delay="1300"/>
                                  </p:stCondLst>
                                  <p:childTnLst>
                                    <p:set>
                                      <p:cBhvr>
                                        <p:cTn id="86" dur="1" fill="hold">
                                          <p:stCondLst>
                                            <p:cond delay="0"/>
                                          </p:stCondLst>
                                        </p:cTn>
                                        <p:tgtEl>
                                          <p:spTgt spid="122"/>
                                        </p:tgtEl>
                                        <p:attrNameLst>
                                          <p:attrName>style.visibility</p:attrName>
                                        </p:attrNameLst>
                                      </p:cBhvr>
                                      <p:to>
                                        <p:strVal val="visible"/>
                                      </p:to>
                                    </p:set>
                                    <p:animEffect transition="in" filter="wipe(up)">
                                      <p:cBhvr>
                                        <p:cTn id="87" dur="500"/>
                                        <p:tgtEl>
                                          <p:spTgt spid="122"/>
                                        </p:tgtEl>
                                      </p:cBhvr>
                                    </p:animEffect>
                                  </p:childTnLst>
                                </p:cTn>
                              </p:par>
                              <p:par>
                                <p:cTn id="88" presetID="22" presetClass="entr" presetSubtype="1" fill="hold" nodeType="withEffect">
                                  <p:stCondLst>
                                    <p:cond delay="1400"/>
                                  </p:stCondLst>
                                  <p:childTnLst>
                                    <p:set>
                                      <p:cBhvr>
                                        <p:cTn id="89" dur="1" fill="hold">
                                          <p:stCondLst>
                                            <p:cond delay="0"/>
                                          </p:stCondLst>
                                        </p:cTn>
                                        <p:tgtEl>
                                          <p:spTgt spid="127"/>
                                        </p:tgtEl>
                                        <p:attrNameLst>
                                          <p:attrName>style.visibility</p:attrName>
                                        </p:attrNameLst>
                                      </p:cBhvr>
                                      <p:to>
                                        <p:strVal val="visible"/>
                                      </p:to>
                                    </p:set>
                                    <p:animEffect transition="in" filter="wipe(up)">
                                      <p:cBhvr>
                                        <p:cTn id="90" dur="500"/>
                                        <p:tgtEl>
                                          <p:spTgt spid="127"/>
                                        </p:tgtEl>
                                      </p:cBhvr>
                                    </p:animEffect>
                                  </p:childTnLst>
                                </p:cTn>
                              </p:par>
                              <p:par>
                                <p:cTn id="91" presetID="22" presetClass="entr" presetSubtype="1" fill="hold" nodeType="withEffect">
                                  <p:stCondLst>
                                    <p:cond delay="1500"/>
                                  </p:stCondLst>
                                  <p:childTnLst>
                                    <p:set>
                                      <p:cBhvr>
                                        <p:cTn id="92" dur="1" fill="hold">
                                          <p:stCondLst>
                                            <p:cond delay="0"/>
                                          </p:stCondLst>
                                        </p:cTn>
                                        <p:tgtEl>
                                          <p:spTgt spid="131"/>
                                        </p:tgtEl>
                                        <p:attrNameLst>
                                          <p:attrName>style.visibility</p:attrName>
                                        </p:attrNameLst>
                                      </p:cBhvr>
                                      <p:to>
                                        <p:strVal val="visible"/>
                                      </p:to>
                                    </p:set>
                                    <p:animEffect transition="in" filter="wipe(up)">
                                      <p:cBhvr>
                                        <p:cTn id="93" dur="500"/>
                                        <p:tgtEl>
                                          <p:spTgt spid="131"/>
                                        </p:tgtEl>
                                      </p:cBhvr>
                                    </p:animEffect>
                                  </p:childTnLst>
                                </p:cTn>
                              </p:par>
                              <p:par>
                                <p:cTn id="94" presetID="22" presetClass="entr" presetSubtype="1" fill="hold" nodeType="withEffect">
                                  <p:stCondLst>
                                    <p:cond delay="1600"/>
                                  </p:stCondLst>
                                  <p:childTnLst>
                                    <p:set>
                                      <p:cBhvr>
                                        <p:cTn id="95" dur="1" fill="hold">
                                          <p:stCondLst>
                                            <p:cond delay="0"/>
                                          </p:stCondLst>
                                        </p:cTn>
                                        <p:tgtEl>
                                          <p:spTgt spid="134"/>
                                        </p:tgtEl>
                                        <p:attrNameLst>
                                          <p:attrName>style.visibility</p:attrName>
                                        </p:attrNameLst>
                                      </p:cBhvr>
                                      <p:to>
                                        <p:strVal val="visible"/>
                                      </p:to>
                                    </p:set>
                                    <p:animEffect transition="in" filter="wipe(up)">
                                      <p:cBhvr>
                                        <p:cTn id="96" dur="500"/>
                                        <p:tgtEl>
                                          <p:spTgt spid="134"/>
                                        </p:tgtEl>
                                      </p:cBhvr>
                                    </p:animEffect>
                                  </p:childTnLst>
                                </p:cTn>
                              </p:par>
                              <p:par>
                                <p:cTn id="97" presetID="22" presetClass="entr" presetSubtype="1" fill="hold" nodeType="withEffect">
                                  <p:stCondLst>
                                    <p:cond delay="1700"/>
                                  </p:stCondLst>
                                  <p:childTnLst>
                                    <p:set>
                                      <p:cBhvr>
                                        <p:cTn id="98" dur="1" fill="hold">
                                          <p:stCondLst>
                                            <p:cond delay="0"/>
                                          </p:stCondLst>
                                        </p:cTn>
                                        <p:tgtEl>
                                          <p:spTgt spid="137"/>
                                        </p:tgtEl>
                                        <p:attrNameLst>
                                          <p:attrName>style.visibility</p:attrName>
                                        </p:attrNameLst>
                                      </p:cBhvr>
                                      <p:to>
                                        <p:strVal val="visible"/>
                                      </p:to>
                                    </p:set>
                                    <p:animEffect transition="in" filter="wipe(up)">
                                      <p:cBhvr>
                                        <p:cTn id="99" dur="500"/>
                                        <p:tgtEl>
                                          <p:spTgt spid="137"/>
                                        </p:tgtEl>
                                      </p:cBhvr>
                                    </p:animEffect>
                                  </p:childTnLst>
                                </p:cTn>
                              </p:par>
                              <p:par>
                                <p:cTn id="100" presetID="22" presetClass="entr" presetSubtype="1" fill="hold" nodeType="withEffect">
                                  <p:stCondLst>
                                    <p:cond delay="1800"/>
                                  </p:stCondLst>
                                  <p:childTnLst>
                                    <p:set>
                                      <p:cBhvr>
                                        <p:cTn id="101" dur="1" fill="hold">
                                          <p:stCondLst>
                                            <p:cond delay="0"/>
                                          </p:stCondLst>
                                        </p:cTn>
                                        <p:tgtEl>
                                          <p:spTgt spid="140"/>
                                        </p:tgtEl>
                                        <p:attrNameLst>
                                          <p:attrName>style.visibility</p:attrName>
                                        </p:attrNameLst>
                                      </p:cBhvr>
                                      <p:to>
                                        <p:strVal val="visible"/>
                                      </p:to>
                                    </p:set>
                                    <p:animEffect transition="in" filter="wipe(up)">
                                      <p:cBhvr>
                                        <p:cTn id="102" dur="500"/>
                                        <p:tgtEl>
                                          <p:spTgt spid="140"/>
                                        </p:tgtEl>
                                      </p:cBhvr>
                                    </p:animEffect>
                                  </p:childTnLst>
                                </p:cTn>
                              </p:par>
                              <p:par>
                                <p:cTn id="103" presetID="22" presetClass="entr" presetSubtype="1" fill="hold" nodeType="withEffect">
                                  <p:stCondLst>
                                    <p:cond delay="1900"/>
                                  </p:stCondLst>
                                  <p:childTnLst>
                                    <p:set>
                                      <p:cBhvr>
                                        <p:cTn id="104" dur="1" fill="hold">
                                          <p:stCondLst>
                                            <p:cond delay="0"/>
                                          </p:stCondLst>
                                        </p:cTn>
                                        <p:tgtEl>
                                          <p:spTgt spid="143"/>
                                        </p:tgtEl>
                                        <p:attrNameLst>
                                          <p:attrName>style.visibility</p:attrName>
                                        </p:attrNameLst>
                                      </p:cBhvr>
                                      <p:to>
                                        <p:strVal val="visible"/>
                                      </p:to>
                                    </p:set>
                                    <p:animEffect transition="in" filter="wipe(up)">
                                      <p:cBhvr>
                                        <p:cTn id="105" dur="500"/>
                                        <p:tgtEl>
                                          <p:spTgt spid="143"/>
                                        </p:tgtEl>
                                      </p:cBhvr>
                                    </p:animEffect>
                                  </p:childTnLst>
                                </p:cTn>
                              </p:par>
                              <p:par>
                                <p:cTn id="106" presetID="22" presetClass="entr" presetSubtype="1" fill="hold" nodeType="withEffect">
                                  <p:stCondLst>
                                    <p:cond delay="2000"/>
                                  </p:stCondLst>
                                  <p:childTnLst>
                                    <p:set>
                                      <p:cBhvr>
                                        <p:cTn id="107" dur="1" fill="hold">
                                          <p:stCondLst>
                                            <p:cond delay="0"/>
                                          </p:stCondLst>
                                        </p:cTn>
                                        <p:tgtEl>
                                          <p:spTgt spid="146"/>
                                        </p:tgtEl>
                                        <p:attrNameLst>
                                          <p:attrName>style.visibility</p:attrName>
                                        </p:attrNameLst>
                                      </p:cBhvr>
                                      <p:to>
                                        <p:strVal val="visible"/>
                                      </p:to>
                                    </p:set>
                                    <p:animEffect transition="in" filter="wipe(up)">
                                      <p:cBhvr>
                                        <p:cTn id="108" dur="500"/>
                                        <p:tgtEl>
                                          <p:spTgt spid="146"/>
                                        </p:tgtEl>
                                      </p:cBhvr>
                                    </p:animEffect>
                                  </p:childTnLst>
                                </p:cTn>
                              </p:par>
                              <p:par>
                                <p:cTn id="109" presetID="10" presetClass="entr" presetSubtype="0" fill="hold" nodeType="withEffect">
                                  <p:stCondLst>
                                    <p:cond delay="1000"/>
                                  </p:stCondLst>
                                  <p:childTnLst>
                                    <p:set>
                                      <p:cBhvr>
                                        <p:cTn id="110" dur="1" fill="hold">
                                          <p:stCondLst>
                                            <p:cond delay="0"/>
                                          </p:stCondLst>
                                        </p:cTn>
                                        <p:tgtEl>
                                          <p:spTgt spid="148"/>
                                        </p:tgtEl>
                                        <p:attrNameLst>
                                          <p:attrName>style.visibility</p:attrName>
                                        </p:attrNameLst>
                                      </p:cBhvr>
                                      <p:to>
                                        <p:strVal val="visible"/>
                                      </p:to>
                                    </p:set>
                                    <p:animEffect transition="in" filter="fade">
                                      <p:cBhvr>
                                        <p:cTn id="111" dur="300"/>
                                        <p:tgtEl>
                                          <p:spTgt spid="148"/>
                                        </p:tgtEl>
                                      </p:cBhvr>
                                    </p:animEffect>
                                  </p:childTnLst>
                                </p:cTn>
                              </p:par>
                              <p:par>
                                <p:cTn id="112" presetID="10" presetClass="entr" presetSubtype="0" fill="hold" nodeType="withEffect">
                                  <p:stCondLst>
                                    <p:cond delay="1100"/>
                                  </p:stCondLst>
                                  <p:childTnLst>
                                    <p:set>
                                      <p:cBhvr>
                                        <p:cTn id="113" dur="1" fill="hold">
                                          <p:stCondLst>
                                            <p:cond delay="0"/>
                                          </p:stCondLst>
                                        </p:cTn>
                                        <p:tgtEl>
                                          <p:spTgt spid="149"/>
                                        </p:tgtEl>
                                        <p:attrNameLst>
                                          <p:attrName>style.visibility</p:attrName>
                                        </p:attrNameLst>
                                      </p:cBhvr>
                                      <p:to>
                                        <p:strVal val="visible"/>
                                      </p:to>
                                    </p:set>
                                    <p:animEffect transition="in" filter="fade">
                                      <p:cBhvr>
                                        <p:cTn id="114" dur="300"/>
                                        <p:tgtEl>
                                          <p:spTgt spid="149"/>
                                        </p:tgtEl>
                                      </p:cBhvr>
                                    </p:animEffect>
                                  </p:childTnLst>
                                </p:cTn>
                              </p:par>
                              <p:par>
                                <p:cTn id="115" presetID="10" presetClass="entr" presetSubtype="0" fill="hold" nodeType="withEffect">
                                  <p:stCondLst>
                                    <p:cond delay="1200"/>
                                  </p:stCondLst>
                                  <p:childTnLst>
                                    <p:set>
                                      <p:cBhvr>
                                        <p:cTn id="116" dur="1" fill="hold">
                                          <p:stCondLst>
                                            <p:cond delay="0"/>
                                          </p:stCondLst>
                                        </p:cTn>
                                        <p:tgtEl>
                                          <p:spTgt spid="150"/>
                                        </p:tgtEl>
                                        <p:attrNameLst>
                                          <p:attrName>style.visibility</p:attrName>
                                        </p:attrNameLst>
                                      </p:cBhvr>
                                      <p:to>
                                        <p:strVal val="visible"/>
                                      </p:to>
                                    </p:set>
                                    <p:animEffect transition="in" filter="fade">
                                      <p:cBhvr>
                                        <p:cTn id="117" dur="300"/>
                                        <p:tgtEl>
                                          <p:spTgt spid="150"/>
                                        </p:tgtEl>
                                      </p:cBhvr>
                                    </p:animEffect>
                                  </p:childTnLst>
                                </p:cTn>
                              </p:par>
                              <p:par>
                                <p:cTn id="118" presetID="10" presetClass="entr" presetSubtype="0" fill="hold" nodeType="withEffect">
                                  <p:stCondLst>
                                    <p:cond delay="1300"/>
                                  </p:stCondLst>
                                  <p:childTnLst>
                                    <p:set>
                                      <p:cBhvr>
                                        <p:cTn id="119" dur="1" fill="hold">
                                          <p:stCondLst>
                                            <p:cond delay="0"/>
                                          </p:stCondLst>
                                        </p:cTn>
                                        <p:tgtEl>
                                          <p:spTgt spid="151"/>
                                        </p:tgtEl>
                                        <p:attrNameLst>
                                          <p:attrName>style.visibility</p:attrName>
                                        </p:attrNameLst>
                                      </p:cBhvr>
                                      <p:to>
                                        <p:strVal val="visible"/>
                                      </p:to>
                                    </p:set>
                                    <p:animEffect transition="in" filter="fade">
                                      <p:cBhvr>
                                        <p:cTn id="120" dur="300"/>
                                        <p:tgtEl>
                                          <p:spTgt spid="151"/>
                                        </p:tgtEl>
                                      </p:cBhvr>
                                    </p:animEffect>
                                  </p:childTnLst>
                                </p:cTn>
                              </p:par>
                              <p:par>
                                <p:cTn id="121" presetID="10" presetClass="entr" presetSubtype="0" fill="hold" nodeType="withEffect">
                                  <p:stCondLst>
                                    <p:cond delay="1400"/>
                                  </p:stCondLst>
                                  <p:childTnLst>
                                    <p:set>
                                      <p:cBhvr>
                                        <p:cTn id="122" dur="1" fill="hold">
                                          <p:stCondLst>
                                            <p:cond delay="0"/>
                                          </p:stCondLst>
                                        </p:cTn>
                                        <p:tgtEl>
                                          <p:spTgt spid="152"/>
                                        </p:tgtEl>
                                        <p:attrNameLst>
                                          <p:attrName>style.visibility</p:attrName>
                                        </p:attrNameLst>
                                      </p:cBhvr>
                                      <p:to>
                                        <p:strVal val="visible"/>
                                      </p:to>
                                    </p:set>
                                    <p:animEffect transition="in" filter="fade">
                                      <p:cBhvr>
                                        <p:cTn id="123" dur="300"/>
                                        <p:tgtEl>
                                          <p:spTgt spid="152"/>
                                        </p:tgtEl>
                                      </p:cBhvr>
                                    </p:animEffect>
                                  </p:childTnLst>
                                </p:cTn>
                              </p:par>
                              <p:par>
                                <p:cTn id="124" presetID="10" presetClass="entr" presetSubtype="0" fill="hold" nodeType="withEffect">
                                  <p:stCondLst>
                                    <p:cond delay="1500"/>
                                  </p:stCondLst>
                                  <p:childTnLst>
                                    <p:set>
                                      <p:cBhvr>
                                        <p:cTn id="125" dur="1" fill="hold">
                                          <p:stCondLst>
                                            <p:cond delay="0"/>
                                          </p:stCondLst>
                                        </p:cTn>
                                        <p:tgtEl>
                                          <p:spTgt spid="153"/>
                                        </p:tgtEl>
                                        <p:attrNameLst>
                                          <p:attrName>style.visibility</p:attrName>
                                        </p:attrNameLst>
                                      </p:cBhvr>
                                      <p:to>
                                        <p:strVal val="visible"/>
                                      </p:to>
                                    </p:set>
                                    <p:animEffect transition="in" filter="fade">
                                      <p:cBhvr>
                                        <p:cTn id="126" dur="300"/>
                                        <p:tgtEl>
                                          <p:spTgt spid="153"/>
                                        </p:tgtEl>
                                      </p:cBhvr>
                                    </p:animEffect>
                                  </p:childTnLst>
                                </p:cTn>
                              </p:par>
                              <p:par>
                                <p:cTn id="127" presetID="10" presetClass="entr" presetSubtype="0" fill="hold" nodeType="withEffect">
                                  <p:stCondLst>
                                    <p:cond delay="1600"/>
                                  </p:stCondLst>
                                  <p:childTnLst>
                                    <p:set>
                                      <p:cBhvr>
                                        <p:cTn id="128" dur="1" fill="hold">
                                          <p:stCondLst>
                                            <p:cond delay="0"/>
                                          </p:stCondLst>
                                        </p:cTn>
                                        <p:tgtEl>
                                          <p:spTgt spid="154"/>
                                        </p:tgtEl>
                                        <p:attrNameLst>
                                          <p:attrName>style.visibility</p:attrName>
                                        </p:attrNameLst>
                                      </p:cBhvr>
                                      <p:to>
                                        <p:strVal val="visible"/>
                                      </p:to>
                                    </p:set>
                                    <p:animEffect transition="in" filter="fade">
                                      <p:cBhvr>
                                        <p:cTn id="129" dur="300"/>
                                        <p:tgtEl>
                                          <p:spTgt spid="154"/>
                                        </p:tgtEl>
                                      </p:cBhvr>
                                    </p:animEffect>
                                  </p:childTnLst>
                                </p:cTn>
                              </p:par>
                              <p:par>
                                <p:cTn id="130" presetID="10" presetClass="entr" presetSubtype="0" fill="hold" nodeType="withEffect">
                                  <p:stCondLst>
                                    <p:cond delay="1700"/>
                                  </p:stCondLst>
                                  <p:childTnLst>
                                    <p:set>
                                      <p:cBhvr>
                                        <p:cTn id="131" dur="1" fill="hold">
                                          <p:stCondLst>
                                            <p:cond delay="0"/>
                                          </p:stCondLst>
                                        </p:cTn>
                                        <p:tgtEl>
                                          <p:spTgt spid="155"/>
                                        </p:tgtEl>
                                        <p:attrNameLst>
                                          <p:attrName>style.visibility</p:attrName>
                                        </p:attrNameLst>
                                      </p:cBhvr>
                                      <p:to>
                                        <p:strVal val="visible"/>
                                      </p:to>
                                    </p:set>
                                    <p:animEffect transition="in" filter="fade">
                                      <p:cBhvr>
                                        <p:cTn id="132" dur="300"/>
                                        <p:tgtEl>
                                          <p:spTgt spid="1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3" name="Rectangle 22">
            <a:extLst>
              <a:ext uri="{FF2B5EF4-FFF2-40B4-BE49-F238E27FC236}">
                <a16:creationId xmlns:a16="http://schemas.microsoft.com/office/drawing/2014/main" id="{56A342E0-9344-404B-999C-C97952A3365C}"/>
              </a:ext>
            </a:extLst>
          </p:cNvPr>
          <p:cNvSpPr/>
          <p:nvPr/>
        </p:nvSpPr>
        <p:spPr>
          <a:xfrm>
            <a:off x="5869024" y="2588497"/>
            <a:ext cx="3001567" cy="1242776"/>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alibri"/>
                <a:ea typeface="+mn-ea"/>
                <a:cs typeface="+mn-cs"/>
              </a:rPr>
              <a:t>Our Future and first invest</a:t>
            </a:r>
            <a:endParaRPr kumimoji="0" lang="en-US" sz="18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Lorem ipsum dolor</a:t>
            </a:r>
          </a:p>
        </p:txBody>
      </p:sp>
      <p:sp>
        <p:nvSpPr>
          <p:cNvPr id="3" name="Rectangle 2">
            <a:extLst>
              <a:ext uri="{FF2B5EF4-FFF2-40B4-BE49-F238E27FC236}">
                <a16:creationId xmlns:a16="http://schemas.microsoft.com/office/drawing/2014/main" id="{AB60210E-DF64-4969-8F51-65AEC3A5F6AB}"/>
              </a:ext>
            </a:extLst>
          </p:cNvPr>
          <p:cNvSpPr/>
          <p:nvPr/>
        </p:nvSpPr>
        <p:spPr>
          <a:xfrm>
            <a:off x="12193588" y="1429657"/>
            <a:ext cx="10530341" cy="10860314"/>
          </a:xfrm>
          <a:prstGeom prst="rect">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 name="Group 5">
            <a:extLst>
              <a:ext uri="{FF2B5EF4-FFF2-40B4-BE49-F238E27FC236}">
                <a16:creationId xmlns:a16="http://schemas.microsoft.com/office/drawing/2014/main" id="{0DB0EB18-4651-4BB6-A135-3591891E6FAA}"/>
              </a:ext>
            </a:extLst>
          </p:cNvPr>
          <p:cNvGrpSpPr/>
          <p:nvPr/>
        </p:nvGrpSpPr>
        <p:grpSpPr>
          <a:xfrm>
            <a:off x="7132144" y="2342490"/>
            <a:ext cx="10122887" cy="10163135"/>
            <a:chOff x="8451073" y="3421389"/>
            <a:chExt cx="7485028" cy="7514789"/>
          </a:xfrm>
        </p:grpSpPr>
        <p:sp>
          <p:nvSpPr>
            <p:cNvPr id="7" name="Freeform: Shape 6">
              <a:extLst>
                <a:ext uri="{FF2B5EF4-FFF2-40B4-BE49-F238E27FC236}">
                  <a16:creationId xmlns:a16="http://schemas.microsoft.com/office/drawing/2014/main" id="{1026B0C8-EFCA-4BEF-AE68-1153383A3929}"/>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8" name="Freeform: Shape 7">
              <a:extLst>
                <a:ext uri="{FF2B5EF4-FFF2-40B4-BE49-F238E27FC236}">
                  <a16:creationId xmlns:a16="http://schemas.microsoft.com/office/drawing/2014/main" id="{C31A41C4-C174-4A46-BA65-7527C2A9B87E}"/>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9" name="Freeform: Shape 8">
              <a:extLst>
                <a:ext uri="{FF2B5EF4-FFF2-40B4-BE49-F238E27FC236}">
                  <a16:creationId xmlns:a16="http://schemas.microsoft.com/office/drawing/2014/main" id="{982C1D7F-7D5E-4E12-9348-DCC6FE55651E}"/>
                </a:ext>
              </a:extLst>
            </p:cNvPr>
            <p:cNvSpPr/>
            <p:nvPr/>
          </p:nvSpPr>
          <p:spPr>
            <a:xfrm>
              <a:off x="8451073" y="3495439"/>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0" name="Freeform: Shape 9">
              <a:extLst>
                <a:ext uri="{FF2B5EF4-FFF2-40B4-BE49-F238E27FC236}">
                  <a16:creationId xmlns:a16="http://schemas.microsoft.com/office/drawing/2014/main" id="{AFE709F0-6A97-4B28-8D6E-DB2E9DE4C28E}"/>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 name="TextBox 1">
            <a:extLst>
              <a:ext uri="{FF2B5EF4-FFF2-40B4-BE49-F238E27FC236}">
                <a16:creationId xmlns:a16="http://schemas.microsoft.com/office/drawing/2014/main" id="{90F476F4-15DC-404B-8EE9-2F3A221A0F39}"/>
              </a:ext>
            </a:extLst>
          </p:cNvPr>
          <p:cNvSpPr txBox="1"/>
          <p:nvPr/>
        </p:nvSpPr>
        <p:spPr>
          <a:xfrm>
            <a:off x="4735869" y="5064514"/>
            <a:ext cx="14915436" cy="3154710"/>
          </a:xfrm>
          <a:prstGeom prst="rect">
            <a:avLst/>
          </a:prstGeom>
          <a:noFill/>
          <a:effectLst/>
        </p:spPr>
        <p:txBody>
          <a:bodyPr wrap="square" rtlCol="0" anchor="ctr">
            <a:spAutoFit/>
          </a:bodyPr>
          <a:lstStyle/>
          <a:p>
            <a:pPr algn="ctr"/>
            <a:r>
              <a:rPr lang="en-US" sz="199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609600" algn="ctr" rotWithShape="0">
                    <a:schemeClr val="accent3"/>
                  </a:outerShdw>
                </a:effectLst>
                <a:latin typeface="+mj-lt"/>
              </a:rPr>
              <a:t>business</a:t>
            </a:r>
          </a:p>
        </p:txBody>
      </p:sp>
      <p:sp>
        <p:nvSpPr>
          <p:cNvPr id="12" name="TextBox 11">
            <a:extLst>
              <a:ext uri="{FF2B5EF4-FFF2-40B4-BE49-F238E27FC236}">
                <a16:creationId xmlns:a16="http://schemas.microsoft.com/office/drawing/2014/main" id="{8F937E49-3960-441F-B526-E5A0CAA971A7}"/>
              </a:ext>
            </a:extLst>
          </p:cNvPr>
          <p:cNvSpPr txBox="1"/>
          <p:nvPr/>
        </p:nvSpPr>
        <p:spPr>
          <a:xfrm>
            <a:off x="17310684" y="10837415"/>
            <a:ext cx="4809021" cy="923330"/>
          </a:xfrm>
          <a:prstGeom prst="rect">
            <a:avLst/>
          </a:prstGeom>
          <a:noFill/>
        </p:spPr>
        <p:txBody>
          <a:bodyPr wrap="square" rtlCol="0">
            <a:spAutoFit/>
          </a:bodyPr>
          <a:lstStyle/>
          <a:p>
            <a:pPr algn="r"/>
            <a:r>
              <a:rPr lang="en-US">
                <a:solidFill>
                  <a:schemeClr val="bg1"/>
                </a:solidFill>
              </a:rPr>
              <a:t>Nam vehicula felis at pretium bibendum. Mauris dapibus aliquet egestas. Sed maximus aliquam dolor placerat semper.</a:t>
            </a:r>
          </a:p>
        </p:txBody>
      </p:sp>
      <p:sp>
        <p:nvSpPr>
          <p:cNvPr id="13" name="Oval 12">
            <a:extLst>
              <a:ext uri="{FF2B5EF4-FFF2-40B4-BE49-F238E27FC236}">
                <a16:creationId xmlns:a16="http://schemas.microsoft.com/office/drawing/2014/main" id="{026CBEFB-CBAC-48A8-9050-F52335C67CD3}"/>
              </a:ext>
            </a:extLst>
          </p:cNvPr>
          <p:cNvSpPr/>
          <p:nvPr/>
        </p:nvSpPr>
        <p:spPr>
          <a:xfrm>
            <a:off x="10133408" y="4354405"/>
            <a:ext cx="974255" cy="974255"/>
          </a:xfrm>
          <a:prstGeom prst="ellipse">
            <a:avLst/>
          </a:prstGeom>
          <a:noFill/>
          <a:ln w="1016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 name="Group 13">
            <a:extLst>
              <a:ext uri="{FF2B5EF4-FFF2-40B4-BE49-F238E27FC236}">
                <a16:creationId xmlns:a16="http://schemas.microsoft.com/office/drawing/2014/main" id="{AF0A4B1F-5EF9-4D36-881C-32D8A0C93E76}"/>
              </a:ext>
            </a:extLst>
          </p:cNvPr>
          <p:cNvGrpSpPr/>
          <p:nvPr/>
        </p:nvGrpSpPr>
        <p:grpSpPr>
          <a:xfrm>
            <a:off x="7739283" y="8514369"/>
            <a:ext cx="360362" cy="349605"/>
            <a:chOff x="1752601" y="4673601"/>
            <a:chExt cx="106363" cy="103188"/>
          </a:xfrm>
          <a:solidFill>
            <a:schemeClr val="accent1"/>
          </a:solidFill>
        </p:grpSpPr>
        <p:sp>
          <p:nvSpPr>
            <p:cNvPr id="15" name="Freeform 48">
              <a:extLst>
                <a:ext uri="{FF2B5EF4-FFF2-40B4-BE49-F238E27FC236}">
                  <a16:creationId xmlns:a16="http://schemas.microsoft.com/office/drawing/2014/main" id="{F33E0B56-103E-434E-A22E-DA8490CCF905}"/>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49">
              <a:extLst>
                <a:ext uri="{FF2B5EF4-FFF2-40B4-BE49-F238E27FC236}">
                  <a16:creationId xmlns:a16="http://schemas.microsoft.com/office/drawing/2014/main" id="{BAE2C910-266B-4560-AAA5-930D91FCDA29}"/>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7" name="Group 16">
            <a:extLst>
              <a:ext uri="{FF2B5EF4-FFF2-40B4-BE49-F238E27FC236}">
                <a16:creationId xmlns:a16="http://schemas.microsoft.com/office/drawing/2014/main" id="{A3DF4D53-566C-4935-85E1-52CF11D47351}"/>
              </a:ext>
            </a:extLst>
          </p:cNvPr>
          <p:cNvGrpSpPr/>
          <p:nvPr/>
        </p:nvGrpSpPr>
        <p:grpSpPr>
          <a:xfrm>
            <a:off x="13407029" y="9333538"/>
            <a:ext cx="626207" cy="626207"/>
            <a:chOff x="965201" y="4870451"/>
            <a:chExt cx="228600" cy="228600"/>
          </a:xfrm>
          <a:solidFill>
            <a:schemeClr val="accent3"/>
          </a:solidFill>
        </p:grpSpPr>
        <p:sp>
          <p:nvSpPr>
            <p:cNvPr id="18" name="Freeform 46">
              <a:extLst>
                <a:ext uri="{FF2B5EF4-FFF2-40B4-BE49-F238E27FC236}">
                  <a16:creationId xmlns:a16="http://schemas.microsoft.com/office/drawing/2014/main" id="{8782151C-A2C8-4BE5-B9D8-3A9745F1DB01}"/>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47">
              <a:extLst>
                <a:ext uri="{FF2B5EF4-FFF2-40B4-BE49-F238E27FC236}">
                  <a16:creationId xmlns:a16="http://schemas.microsoft.com/office/drawing/2014/main" id="{69D300DE-90CF-4296-BF11-FACCD0009A76}"/>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0" name="Group 19">
            <a:extLst>
              <a:ext uri="{FF2B5EF4-FFF2-40B4-BE49-F238E27FC236}">
                <a16:creationId xmlns:a16="http://schemas.microsoft.com/office/drawing/2014/main" id="{CE6AA9AF-8051-46CE-80C2-37B08BE4C530}"/>
              </a:ext>
            </a:extLst>
          </p:cNvPr>
          <p:cNvGrpSpPr/>
          <p:nvPr/>
        </p:nvGrpSpPr>
        <p:grpSpPr>
          <a:xfrm>
            <a:off x="15845128" y="4354405"/>
            <a:ext cx="818818" cy="794376"/>
            <a:chOff x="1752601" y="4673601"/>
            <a:chExt cx="106363" cy="103188"/>
          </a:xfrm>
          <a:solidFill>
            <a:schemeClr val="accent5"/>
          </a:solidFill>
        </p:grpSpPr>
        <p:sp>
          <p:nvSpPr>
            <p:cNvPr id="21" name="Freeform 48">
              <a:extLst>
                <a:ext uri="{FF2B5EF4-FFF2-40B4-BE49-F238E27FC236}">
                  <a16:creationId xmlns:a16="http://schemas.microsoft.com/office/drawing/2014/main" id="{74E4205F-53B6-411B-B7E4-03956E148620}"/>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49">
              <a:extLst>
                <a:ext uri="{FF2B5EF4-FFF2-40B4-BE49-F238E27FC236}">
                  <a16:creationId xmlns:a16="http://schemas.microsoft.com/office/drawing/2014/main" id="{C6AA2BE9-E903-4028-897C-2FB236ECD517}"/>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24" name="Rectangle 23">
            <a:extLst>
              <a:ext uri="{FF2B5EF4-FFF2-40B4-BE49-F238E27FC236}">
                <a16:creationId xmlns:a16="http://schemas.microsoft.com/office/drawing/2014/main" id="{8B1AD34A-7DF2-4541-B454-4E70F70AAAF7}"/>
              </a:ext>
            </a:extLst>
          </p:cNvPr>
          <p:cNvSpPr/>
          <p:nvPr/>
        </p:nvSpPr>
        <p:spPr>
          <a:xfrm>
            <a:off x="9086018" y="9060073"/>
            <a:ext cx="3001567" cy="1571584"/>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Corporate Vision</a:t>
            </a:r>
            <a:endParaRPr kumimoji="0" lang="en-US" sz="20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a:t>
            </a:r>
          </a:p>
        </p:txBody>
      </p:sp>
      <p:sp>
        <p:nvSpPr>
          <p:cNvPr id="25" name="Rectangle 24">
            <a:extLst>
              <a:ext uri="{FF2B5EF4-FFF2-40B4-BE49-F238E27FC236}">
                <a16:creationId xmlns:a16="http://schemas.microsoft.com/office/drawing/2014/main" id="{5638A459-3E0E-4C27-ADA1-276329E66325}"/>
              </a:ext>
            </a:extLst>
          </p:cNvPr>
          <p:cNvSpPr/>
          <p:nvPr/>
        </p:nvSpPr>
        <p:spPr>
          <a:xfrm>
            <a:off x="2659208" y="6286227"/>
            <a:ext cx="2997864" cy="1415772"/>
          </a:xfrm>
          <a:prstGeom prst="rect">
            <a:avLst/>
          </a:prstGeom>
        </p:spPr>
        <p:txBody>
          <a:bodyPr wrap="square" anchor="ctr">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alibri"/>
                <a:ea typeface="+mn-ea"/>
                <a:cs typeface="+mn-cs"/>
              </a:rPr>
              <a:t>Tech Analyzing</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Tree>
    <p:extLst>
      <p:ext uri="{BB962C8B-B14F-4D97-AF65-F5344CB8AC3E}">
        <p14:creationId xmlns:p14="http://schemas.microsoft.com/office/powerpoint/2010/main" val="264681566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14:presetBounceEnd="72000">
                                      <p:stCondLst>
                                        <p:cond delay="0"/>
                                      </p:stCondLst>
                                      <p:iterate type="lt">
                                        <p:tmPct val="10000"/>
                                      </p:iterate>
                                      <p:childTnLst>
                                        <p:set>
                                          <p:cBhvr>
                                            <p:cTn id="6" dur="1" fill="hold">
                                              <p:stCondLst>
                                                <p:cond delay="0"/>
                                              </p:stCondLst>
                                            </p:cTn>
                                            <p:tgtEl>
                                              <p:spTgt spid="2"/>
                                            </p:tgtEl>
                                            <p:attrNameLst>
                                              <p:attrName>style.visibility</p:attrName>
                                            </p:attrNameLst>
                                          </p:cBhvr>
                                          <p:to>
                                            <p:strVal val="visible"/>
                                          </p:to>
                                        </p:set>
                                        <p:anim calcmode="lin" valueType="num" p14:bounceEnd="72000">
                                          <p:cBhvr additive="base">
                                            <p:cTn id="7" dur="2500" fill="hold"/>
                                            <p:tgtEl>
                                              <p:spTgt spid="2"/>
                                            </p:tgtEl>
                                            <p:attrNameLst>
                                              <p:attrName>ppt_x</p:attrName>
                                            </p:attrNameLst>
                                          </p:cBhvr>
                                          <p:tavLst>
                                            <p:tav tm="0">
                                              <p:val>
                                                <p:strVal val="1+#ppt_w/2"/>
                                              </p:val>
                                            </p:tav>
                                            <p:tav tm="100000">
                                              <p:val>
                                                <p:strVal val="#ppt_x"/>
                                              </p:val>
                                            </p:tav>
                                          </p:tavLst>
                                        </p:anim>
                                        <p:anim calcmode="lin" valueType="num" p14:bounceEnd="72000">
                                          <p:cBhvr additive="base">
                                            <p:cTn id="8" dur="2500" fill="hold"/>
                                            <p:tgtEl>
                                              <p:spTgt spid="2"/>
                                            </p:tgtEl>
                                            <p:attrNameLst>
                                              <p:attrName>ppt_y</p:attrName>
                                            </p:attrNameLst>
                                          </p:cBhvr>
                                          <p:tavLst>
                                            <p:tav tm="0">
                                              <p:val>
                                                <p:strVal val="#ppt_y"/>
                                              </p:val>
                                            </p:tav>
                                            <p:tav tm="100000">
                                              <p:val>
                                                <p:strVal val="#ppt_y"/>
                                              </p:val>
                                            </p:tav>
                                          </p:tavLst>
                                        </p:anim>
                                      </p:childTnLst>
                                    </p:cTn>
                                  </p:par>
                                  <p:par>
                                    <p:cTn id="9" presetID="10" presetClass="entr" presetSubtype="0" fill="hold" grpId="0" nodeType="withEffect">
                                      <p:stCondLst>
                                        <p:cond delay="1900"/>
                                      </p:stCondLst>
                                      <p:childTnLst>
                                        <p:set>
                                          <p:cBhvr>
                                            <p:cTn id="10" dur="1" fill="hold">
                                              <p:stCondLst>
                                                <p:cond delay="0"/>
                                              </p:stCondLst>
                                            </p:cTn>
                                            <p:tgtEl>
                                              <p:spTgt spid="12"/>
                                            </p:tgtEl>
                                            <p:attrNameLst>
                                              <p:attrName>style.visibility</p:attrName>
                                            </p:attrNameLst>
                                          </p:cBhvr>
                                          <p:to>
                                            <p:strVal val="visible"/>
                                          </p:to>
                                        </p:set>
                                        <p:animEffect transition="in" filter="fade">
                                          <p:cBhvr>
                                            <p:cTn id="11" dur="500"/>
                                            <p:tgtEl>
                                              <p:spTgt spid="12"/>
                                            </p:tgtEl>
                                          </p:cBhvr>
                                        </p:animEffect>
                                      </p:childTnLst>
                                    </p:cTn>
                                  </p:par>
                                  <p:par>
                                    <p:cTn id="12" presetID="2" presetClass="entr" presetSubtype="4" fill="hold" nodeType="withEffect" p14:presetBounceEnd="72000">
                                      <p:stCondLst>
                                        <p:cond delay="200"/>
                                      </p:stCondLst>
                                      <p:childTnLst>
                                        <p:set>
                                          <p:cBhvr>
                                            <p:cTn id="13" dur="1" fill="hold">
                                              <p:stCondLst>
                                                <p:cond delay="0"/>
                                              </p:stCondLst>
                                            </p:cTn>
                                            <p:tgtEl>
                                              <p:spTgt spid="17"/>
                                            </p:tgtEl>
                                            <p:attrNameLst>
                                              <p:attrName>style.visibility</p:attrName>
                                            </p:attrNameLst>
                                          </p:cBhvr>
                                          <p:to>
                                            <p:strVal val="visible"/>
                                          </p:to>
                                        </p:set>
                                        <p:anim calcmode="lin" valueType="num" p14:bounceEnd="72000">
                                          <p:cBhvr additive="base">
                                            <p:cTn id="14" dur="2500" fill="hold"/>
                                            <p:tgtEl>
                                              <p:spTgt spid="17"/>
                                            </p:tgtEl>
                                            <p:attrNameLst>
                                              <p:attrName>ppt_x</p:attrName>
                                            </p:attrNameLst>
                                          </p:cBhvr>
                                          <p:tavLst>
                                            <p:tav tm="0">
                                              <p:val>
                                                <p:strVal val="#ppt_x"/>
                                              </p:val>
                                            </p:tav>
                                            <p:tav tm="100000">
                                              <p:val>
                                                <p:strVal val="#ppt_x"/>
                                              </p:val>
                                            </p:tav>
                                          </p:tavLst>
                                        </p:anim>
                                        <p:anim calcmode="lin" valueType="num" p14:bounceEnd="72000">
                                          <p:cBhvr additive="base">
                                            <p:cTn id="15" dur="2500" fill="hold"/>
                                            <p:tgtEl>
                                              <p:spTgt spid="17"/>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14:presetBounceEnd="72000">
                                      <p:stCondLst>
                                        <p:cond delay="300"/>
                                      </p:stCondLst>
                                      <p:childTnLst>
                                        <p:set>
                                          <p:cBhvr>
                                            <p:cTn id="17" dur="1" fill="hold">
                                              <p:stCondLst>
                                                <p:cond delay="0"/>
                                              </p:stCondLst>
                                            </p:cTn>
                                            <p:tgtEl>
                                              <p:spTgt spid="13"/>
                                            </p:tgtEl>
                                            <p:attrNameLst>
                                              <p:attrName>style.visibility</p:attrName>
                                            </p:attrNameLst>
                                          </p:cBhvr>
                                          <p:to>
                                            <p:strVal val="visible"/>
                                          </p:to>
                                        </p:set>
                                        <p:anim calcmode="lin" valueType="num" p14:bounceEnd="72000">
                                          <p:cBhvr additive="base">
                                            <p:cTn id="18" dur="2500" fill="hold"/>
                                            <p:tgtEl>
                                              <p:spTgt spid="13"/>
                                            </p:tgtEl>
                                            <p:attrNameLst>
                                              <p:attrName>ppt_x</p:attrName>
                                            </p:attrNameLst>
                                          </p:cBhvr>
                                          <p:tavLst>
                                            <p:tav tm="0">
                                              <p:val>
                                                <p:strVal val="#ppt_x"/>
                                              </p:val>
                                            </p:tav>
                                            <p:tav tm="100000">
                                              <p:val>
                                                <p:strVal val="#ppt_x"/>
                                              </p:val>
                                            </p:tav>
                                          </p:tavLst>
                                        </p:anim>
                                        <p:anim calcmode="lin" valueType="num" p14:bounceEnd="72000">
                                          <p:cBhvr additive="base">
                                            <p:cTn id="19" dur="2500" fill="hold"/>
                                            <p:tgtEl>
                                              <p:spTgt spid="13"/>
                                            </p:tgtEl>
                                            <p:attrNameLst>
                                              <p:attrName>ppt_y</p:attrName>
                                            </p:attrNameLst>
                                          </p:cBhvr>
                                          <p:tavLst>
                                            <p:tav tm="0">
                                              <p:val>
                                                <p:strVal val="1+#ppt_h/2"/>
                                              </p:val>
                                            </p:tav>
                                            <p:tav tm="100000">
                                              <p:val>
                                                <p:strVal val="#ppt_y"/>
                                              </p:val>
                                            </p:tav>
                                          </p:tavLst>
                                        </p:anim>
                                      </p:childTnLst>
                                    </p:cTn>
                                  </p:par>
                                  <p:par>
                                    <p:cTn id="20" presetID="2" presetClass="entr" presetSubtype="4" fill="hold" nodeType="withEffect" p14:presetBounceEnd="72000">
                                      <p:stCondLst>
                                        <p:cond delay="400"/>
                                      </p:stCondLst>
                                      <p:childTnLst>
                                        <p:set>
                                          <p:cBhvr>
                                            <p:cTn id="21" dur="1" fill="hold">
                                              <p:stCondLst>
                                                <p:cond delay="0"/>
                                              </p:stCondLst>
                                            </p:cTn>
                                            <p:tgtEl>
                                              <p:spTgt spid="14"/>
                                            </p:tgtEl>
                                            <p:attrNameLst>
                                              <p:attrName>style.visibility</p:attrName>
                                            </p:attrNameLst>
                                          </p:cBhvr>
                                          <p:to>
                                            <p:strVal val="visible"/>
                                          </p:to>
                                        </p:set>
                                        <p:anim calcmode="lin" valueType="num" p14:bounceEnd="72000">
                                          <p:cBhvr additive="base">
                                            <p:cTn id="22" dur="2500" fill="hold"/>
                                            <p:tgtEl>
                                              <p:spTgt spid="14"/>
                                            </p:tgtEl>
                                            <p:attrNameLst>
                                              <p:attrName>ppt_x</p:attrName>
                                            </p:attrNameLst>
                                          </p:cBhvr>
                                          <p:tavLst>
                                            <p:tav tm="0">
                                              <p:val>
                                                <p:strVal val="#ppt_x"/>
                                              </p:val>
                                            </p:tav>
                                            <p:tav tm="100000">
                                              <p:val>
                                                <p:strVal val="#ppt_x"/>
                                              </p:val>
                                            </p:tav>
                                          </p:tavLst>
                                        </p:anim>
                                        <p:anim calcmode="lin" valueType="num" p14:bounceEnd="72000">
                                          <p:cBhvr additive="base">
                                            <p:cTn id="23" dur="2500" fill="hold"/>
                                            <p:tgtEl>
                                              <p:spTgt spid="14"/>
                                            </p:tgtEl>
                                            <p:attrNameLst>
                                              <p:attrName>ppt_y</p:attrName>
                                            </p:attrNameLst>
                                          </p:cBhvr>
                                          <p:tavLst>
                                            <p:tav tm="0">
                                              <p:val>
                                                <p:strVal val="1+#ppt_h/2"/>
                                              </p:val>
                                            </p:tav>
                                            <p:tav tm="100000">
                                              <p:val>
                                                <p:strVal val="#ppt_y"/>
                                              </p:val>
                                            </p:tav>
                                          </p:tavLst>
                                        </p:anim>
                                      </p:childTnLst>
                                    </p:cTn>
                                  </p:par>
                                  <p:par>
                                    <p:cTn id="24" presetID="2" presetClass="entr" presetSubtype="4" fill="hold" nodeType="withEffect" p14:presetBounceEnd="72000">
                                      <p:stCondLst>
                                        <p:cond delay="500"/>
                                      </p:stCondLst>
                                      <p:childTnLst>
                                        <p:set>
                                          <p:cBhvr>
                                            <p:cTn id="25" dur="1" fill="hold">
                                              <p:stCondLst>
                                                <p:cond delay="0"/>
                                              </p:stCondLst>
                                            </p:cTn>
                                            <p:tgtEl>
                                              <p:spTgt spid="20"/>
                                            </p:tgtEl>
                                            <p:attrNameLst>
                                              <p:attrName>style.visibility</p:attrName>
                                            </p:attrNameLst>
                                          </p:cBhvr>
                                          <p:to>
                                            <p:strVal val="visible"/>
                                          </p:to>
                                        </p:set>
                                        <p:anim calcmode="lin" valueType="num" p14:bounceEnd="72000">
                                          <p:cBhvr additive="base">
                                            <p:cTn id="26" dur="2500" fill="hold"/>
                                            <p:tgtEl>
                                              <p:spTgt spid="20"/>
                                            </p:tgtEl>
                                            <p:attrNameLst>
                                              <p:attrName>ppt_x</p:attrName>
                                            </p:attrNameLst>
                                          </p:cBhvr>
                                          <p:tavLst>
                                            <p:tav tm="0">
                                              <p:val>
                                                <p:strVal val="#ppt_x"/>
                                              </p:val>
                                            </p:tav>
                                            <p:tav tm="100000">
                                              <p:val>
                                                <p:strVal val="#ppt_x"/>
                                              </p:val>
                                            </p:tav>
                                          </p:tavLst>
                                        </p:anim>
                                        <p:anim calcmode="lin" valueType="num" p14:bounceEnd="72000">
                                          <p:cBhvr additive="base">
                                            <p:cTn id="27" dur="2500" fill="hold"/>
                                            <p:tgtEl>
                                              <p:spTgt spid="20"/>
                                            </p:tgtEl>
                                            <p:attrNameLst>
                                              <p:attrName>ppt_y</p:attrName>
                                            </p:attrNameLst>
                                          </p:cBhvr>
                                          <p:tavLst>
                                            <p:tav tm="0">
                                              <p:val>
                                                <p:strVal val="1+#ppt_h/2"/>
                                              </p:val>
                                            </p:tav>
                                            <p:tav tm="100000">
                                              <p:val>
                                                <p:strVal val="#ppt_y"/>
                                              </p:val>
                                            </p:tav>
                                          </p:tavLst>
                                        </p:anim>
                                      </p:childTnLst>
                                    </p:cTn>
                                  </p:par>
                                  <p:par>
                                    <p:cTn id="28" presetID="2" presetClass="entr" presetSubtype="4" decel="100000" fill="hold" grpId="0" nodeType="withEffect">
                                      <p:stCondLst>
                                        <p:cond delay="900"/>
                                      </p:stCondLst>
                                      <p:childTnLst>
                                        <p:set>
                                          <p:cBhvr>
                                            <p:cTn id="29" dur="1" fill="hold">
                                              <p:stCondLst>
                                                <p:cond delay="0"/>
                                              </p:stCondLst>
                                            </p:cTn>
                                            <p:tgtEl>
                                              <p:spTgt spid="24"/>
                                            </p:tgtEl>
                                            <p:attrNameLst>
                                              <p:attrName>style.visibility</p:attrName>
                                            </p:attrNameLst>
                                          </p:cBhvr>
                                          <p:to>
                                            <p:strVal val="visible"/>
                                          </p:to>
                                        </p:set>
                                        <p:anim calcmode="lin" valueType="num">
                                          <p:cBhvr additive="base">
                                            <p:cTn id="30" dur="1500" fill="hold"/>
                                            <p:tgtEl>
                                              <p:spTgt spid="24"/>
                                            </p:tgtEl>
                                            <p:attrNameLst>
                                              <p:attrName>ppt_x</p:attrName>
                                            </p:attrNameLst>
                                          </p:cBhvr>
                                          <p:tavLst>
                                            <p:tav tm="0">
                                              <p:val>
                                                <p:strVal val="#ppt_x"/>
                                              </p:val>
                                            </p:tav>
                                            <p:tav tm="100000">
                                              <p:val>
                                                <p:strVal val="#ppt_x"/>
                                              </p:val>
                                            </p:tav>
                                          </p:tavLst>
                                        </p:anim>
                                        <p:anim calcmode="lin" valueType="num">
                                          <p:cBhvr additive="base">
                                            <p:cTn id="31" dur="1500" fill="hold"/>
                                            <p:tgtEl>
                                              <p:spTgt spid="24"/>
                                            </p:tgtEl>
                                            <p:attrNameLst>
                                              <p:attrName>ppt_y</p:attrName>
                                            </p:attrNameLst>
                                          </p:cBhvr>
                                          <p:tavLst>
                                            <p:tav tm="0">
                                              <p:val>
                                                <p:strVal val="1+#ppt_h/2"/>
                                              </p:val>
                                            </p:tav>
                                            <p:tav tm="100000">
                                              <p:val>
                                                <p:strVal val="#ppt_y"/>
                                              </p:val>
                                            </p:tav>
                                          </p:tavLst>
                                        </p:anim>
                                      </p:childTnLst>
                                    </p:cTn>
                                  </p:par>
                                  <p:par>
                                    <p:cTn id="32" presetID="2" presetClass="entr" presetSubtype="4" decel="100000" fill="hold" grpId="0" nodeType="withEffect">
                                      <p:stCondLst>
                                        <p:cond delay="1100"/>
                                      </p:stCondLst>
                                      <p:childTnLst>
                                        <p:set>
                                          <p:cBhvr>
                                            <p:cTn id="33" dur="1" fill="hold">
                                              <p:stCondLst>
                                                <p:cond delay="0"/>
                                              </p:stCondLst>
                                            </p:cTn>
                                            <p:tgtEl>
                                              <p:spTgt spid="23"/>
                                            </p:tgtEl>
                                            <p:attrNameLst>
                                              <p:attrName>style.visibility</p:attrName>
                                            </p:attrNameLst>
                                          </p:cBhvr>
                                          <p:to>
                                            <p:strVal val="visible"/>
                                          </p:to>
                                        </p:set>
                                        <p:anim calcmode="lin" valueType="num">
                                          <p:cBhvr additive="base">
                                            <p:cTn id="34" dur="1500" fill="hold"/>
                                            <p:tgtEl>
                                              <p:spTgt spid="23"/>
                                            </p:tgtEl>
                                            <p:attrNameLst>
                                              <p:attrName>ppt_x</p:attrName>
                                            </p:attrNameLst>
                                          </p:cBhvr>
                                          <p:tavLst>
                                            <p:tav tm="0">
                                              <p:val>
                                                <p:strVal val="#ppt_x"/>
                                              </p:val>
                                            </p:tav>
                                            <p:tav tm="100000">
                                              <p:val>
                                                <p:strVal val="#ppt_x"/>
                                              </p:val>
                                            </p:tav>
                                          </p:tavLst>
                                        </p:anim>
                                        <p:anim calcmode="lin" valueType="num">
                                          <p:cBhvr additive="base">
                                            <p:cTn id="35" dur="1500" fill="hold"/>
                                            <p:tgtEl>
                                              <p:spTgt spid="23"/>
                                            </p:tgtEl>
                                            <p:attrNameLst>
                                              <p:attrName>ppt_y</p:attrName>
                                            </p:attrNameLst>
                                          </p:cBhvr>
                                          <p:tavLst>
                                            <p:tav tm="0">
                                              <p:val>
                                                <p:strVal val="1+#ppt_h/2"/>
                                              </p:val>
                                            </p:tav>
                                            <p:tav tm="100000">
                                              <p:val>
                                                <p:strVal val="#ppt_y"/>
                                              </p:val>
                                            </p:tav>
                                          </p:tavLst>
                                        </p:anim>
                                      </p:childTnLst>
                                    </p:cTn>
                                  </p:par>
                                  <p:par>
                                    <p:cTn id="36" presetID="2" presetClass="entr" presetSubtype="4" decel="100000" fill="hold" grpId="0" nodeType="withEffect">
                                      <p:stCondLst>
                                        <p:cond delay="1300"/>
                                      </p:stCondLst>
                                      <p:childTnLst>
                                        <p:set>
                                          <p:cBhvr>
                                            <p:cTn id="37" dur="1" fill="hold">
                                              <p:stCondLst>
                                                <p:cond delay="0"/>
                                              </p:stCondLst>
                                            </p:cTn>
                                            <p:tgtEl>
                                              <p:spTgt spid="25"/>
                                            </p:tgtEl>
                                            <p:attrNameLst>
                                              <p:attrName>style.visibility</p:attrName>
                                            </p:attrNameLst>
                                          </p:cBhvr>
                                          <p:to>
                                            <p:strVal val="visible"/>
                                          </p:to>
                                        </p:set>
                                        <p:anim calcmode="lin" valueType="num">
                                          <p:cBhvr additive="base">
                                            <p:cTn id="38" dur="1500" fill="hold"/>
                                            <p:tgtEl>
                                              <p:spTgt spid="25"/>
                                            </p:tgtEl>
                                            <p:attrNameLst>
                                              <p:attrName>ppt_x</p:attrName>
                                            </p:attrNameLst>
                                          </p:cBhvr>
                                          <p:tavLst>
                                            <p:tav tm="0">
                                              <p:val>
                                                <p:strVal val="#ppt_x"/>
                                              </p:val>
                                            </p:tav>
                                            <p:tav tm="100000">
                                              <p:val>
                                                <p:strVal val="#ppt_x"/>
                                              </p:val>
                                            </p:tav>
                                          </p:tavLst>
                                        </p:anim>
                                        <p:anim calcmode="lin" valueType="num">
                                          <p:cBhvr additive="base">
                                            <p:cTn id="39" dur="1500" fill="hold"/>
                                            <p:tgtEl>
                                              <p:spTgt spid="25"/>
                                            </p:tgtEl>
                                            <p:attrNameLst>
                                              <p:attrName>ppt_y</p:attrName>
                                            </p:attrNameLst>
                                          </p:cBhvr>
                                          <p:tavLst>
                                            <p:tav tm="0">
                                              <p:val>
                                                <p:strVal val="1+#ppt_h/2"/>
                                              </p:val>
                                            </p:tav>
                                            <p:tav tm="100000">
                                              <p:val>
                                                <p:strVal val="#ppt_y"/>
                                              </p:val>
                                            </p:tav>
                                          </p:tavLst>
                                        </p:anim>
                                      </p:childTnLst>
                                    </p:cTn>
                                  </p:par>
                                  <p:par>
                                    <p:cTn id="40" presetID="2" presetClass="entr" presetSubtype="4" fill="hold" nodeType="withEffect" p14:presetBounceEnd="72000">
                                      <p:stCondLst>
                                        <p:cond delay="0"/>
                                      </p:stCondLst>
                                      <p:childTnLst>
                                        <p:set>
                                          <p:cBhvr>
                                            <p:cTn id="41" dur="1" fill="hold">
                                              <p:stCondLst>
                                                <p:cond delay="0"/>
                                              </p:stCondLst>
                                            </p:cTn>
                                            <p:tgtEl>
                                              <p:spTgt spid="6"/>
                                            </p:tgtEl>
                                            <p:attrNameLst>
                                              <p:attrName>style.visibility</p:attrName>
                                            </p:attrNameLst>
                                          </p:cBhvr>
                                          <p:to>
                                            <p:strVal val="visible"/>
                                          </p:to>
                                        </p:set>
                                        <p:anim calcmode="lin" valueType="num" p14:bounceEnd="72000">
                                          <p:cBhvr additive="base">
                                            <p:cTn id="42" dur="2500" fill="hold"/>
                                            <p:tgtEl>
                                              <p:spTgt spid="6"/>
                                            </p:tgtEl>
                                            <p:attrNameLst>
                                              <p:attrName>ppt_x</p:attrName>
                                            </p:attrNameLst>
                                          </p:cBhvr>
                                          <p:tavLst>
                                            <p:tav tm="0">
                                              <p:val>
                                                <p:strVal val="#ppt_x"/>
                                              </p:val>
                                            </p:tav>
                                            <p:tav tm="100000">
                                              <p:val>
                                                <p:strVal val="#ppt_x"/>
                                              </p:val>
                                            </p:tav>
                                          </p:tavLst>
                                        </p:anim>
                                        <p:anim calcmode="lin" valueType="num" p14:bounceEnd="72000">
                                          <p:cBhvr additive="base">
                                            <p:cTn id="43" dur="2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 grpId="0"/>
          <p:bldP spid="12" grpId="0"/>
          <p:bldP spid="13" grpId="0" animBg="1"/>
          <p:bldP spid="24" grpId="0"/>
          <p:bldP spid="25"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iterate type="lt">
                                        <p:tmPct val="10000"/>
                                      </p:iterate>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0" fill="hold"/>
                                            <p:tgtEl>
                                              <p:spTgt spid="2"/>
                                            </p:tgtEl>
                                            <p:attrNameLst>
                                              <p:attrName>ppt_x</p:attrName>
                                            </p:attrNameLst>
                                          </p:cBhvr>
                                          <p:tavLst>
                                            <p:tav tm="0">
                                              <p:val>
                                                <p:strVal val="1+#ppt_w/2"/>
                                              </p:val>
                                            </p:tav>
                                            <p:tav tm="100000">
                                              <p:val>
                                                <p:strVal val="#ppt_x"/>
                                              </p:val>
                                            </p:tav>
                                          </p:tavLst>
                                        </p:anim>
                                        <p:anim calcmode="lin" valueType="num">
                                          <p:cBhvr additive="base">
                                            <p:cTn id="8" dur="2500" fill="hold"/>
                                            <p:tgtEl>
                                              <p:spTgt spid="2"/>
                                            </p:tgtEl>
                                            <p:attrNameLst>
                                              <p:attrName>ppt_y</p:attrName>
                                            </p:attrNameLst>
                                          </p:cBhvr>
                                          <p:tavLst>
                                            <p:tav tm="0">
                                              <p:val>
                                                <p:strVal val="#ppt_y"/>
                                              </p:val>
                                            </p:tav>
                                            <p:tav tm="100000">
                                              <p:val>
                                                <p:strVal val="#ppt_y"/>
                                              </p:val>
                                            </p:tav>
                                          </p:tavLst>
                                        </p:anim>
                                      </p:childTnLst>
                                    </p:cTn>
                                  </p:par>
                                  <p:par>
                                    <p:cTn id="9" presetID="10" presetClass="entr" presetSubtype="0" fill="hold" grpId="0" nodeType="withEffect">
                                      <p:stCondLst>
                                        <p:cond delay="1900"/>
                                      </p:stCondLst>
                                      <p:childTnLst>
                                        <p:set>
                                          <p:cBhvr>
                                            <p:cTn id="10" dur="1" fill="hold">
                                              <p:stCondLst>
                                                <p:cond delay="0"/>
                                              </p:stCondLst>
                                            </p:cTn>
                                            <p:tgtEl>
                                              <p:spTgt spid="12"/>
                                            </p:tgtEl>
                                            <p:attrNameLst>
                                              <p:attrName>style.visibility</p:attrName>
                                            </p:attrNameLst>
                                          </p:cBhvr>
                                          <p:to>
                                            <p:strVal val="visible"/>
                                          </p:to>
                                        </p:set>
                                        <p:animEffect transition="in" filter="fade">
                                          <p:cBhvr>
                                            <p:cTn id="11" dur="500"/>
                                            <p:tgtEl>
                                              <p:spTgt spid="12"/>
                                            </p:tgtEl>
                                          </p:cBhvr>
                                        </p:animEffect>
                                      </p:childTnLst>
                                    </p:cTn>
                                  </p:par>
                                  <p:par>
                                    <p:cTn id="12" presetID="2" presetClass="entr" presetSubtype="4" fill="hold" nodeType="withEffect">
                                      <p:stCondLst>
                                        <p:cond delay="200"/>
                                      </p:stCondLst>
                                      <p:childTnLst>
                                        <p:set>
                                          <p:cBhvr>
                                            <p:cTn id="13" dur="1" fill="hold">
                                              <p:stCondLst>
                                                <p:cond delay="0"/>
                                              </p:stCondLst>
                                            </p:cTn>
                                            <p:tgtEl>
                                              <p:spTgt spid="17"/>
                                            </p:tgtEl>
                                            <p:attrNameLst>
                                              <p:attrName>style.visibility</p:attrName>
                                            </p:attrNameLst>
                                          </p:cBhvr>
                                          <p:to>
                                            <p:strVal val="visible"/>
                                          </p:to>
                                        </p:set>
                                        <p:anim calcmode="lin" valueType="num">
                                          <p:cBhvr additive="base">
                                            <p:cTn id="14" dur="2500" fill="hold"/>
                                            <p:tgtEl>
                                              <p:spTgt spid="17"/>
                                            </p:tgtEl>
                                            <p:attrNameLst>
                                              <p:attrName>ppt_x</p:attrName>
                                            </p:attrNameLst>
                                          </p:cBhvr>
                                          <p:tavLst>
                                            <p:tav tm="0">
                                              <p:val>
                                                <p:strVal val="#ppt_x"/>
                                              </p:val>
                                            </p:tav>
                                            <p:tav tm="100000">
                                              <p:val>
                                                <p:strVal val="#ppt_x"/>
                                              </p:val>
                                            </p:tav>
                                          </p:tavLst>
                                        </p:anim>
                                        <p:anim calcmode="lin" valueType="num">
                                          <p:cBhvr additive="base">
                                            <p:cTn id="15" dur="2500" fill="hold"/>
                                            <p:tgtEl>
                                              <p:spTgt spid="17"/>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300"/>
                                      </p:stCondLst>
                                      <p:childTnLst>
                                        <p:set>
                                          <p:cBhvr>
                                            <p:cTn id="17" dur="1" fill="hold">
                                              <p:stCondLst>
                                                <p:cond delay="0"/>
                                              </p:stCondLst>
                                            </p:cTn>
                                            <p:tgtEl>
                                              <p:spTgt spid="13"/>
                                            </p:tgtEl>
                                            <p:attrNameLst>
                                              <p:attrName>style.visibility</p:attrName>
                                            </p:attrNameLst>
                                          </p:cBhvr>
                                          <p:to>
                                            <p:strVal val="visible"/>
                                          </p:to>
                                        </p:set>
                                        <p:anim calcmode="lin" valueType="num">
                                          <p:cBhvr additive="base">
                                            <p:cTn id="18" dur="2500" fill="hold"/>
                                            <p:tgtEl>
                                              <p:spTgt spid="13"/>
                                            </p:tgtEl>
                                            <p:attrNameLst>
                                              <p:attrName>ppt_x</p:attrName>
                                            </p:attrNameLst>
                                          </p:cBhvr>
                                          <p:tavLst>
                                            <p:tav tm="0">
                                              <p:val>
                                                <p:strVal val="#ppt_x"/>
                                              </p:val>
                                            </p:tav>
                                            <p:tav tm="100000">
                                              <p:val>
                                                <p:strVal val="#ppt_x"/>
                                              </p:val>
                                            </p:tav>
                                          </p:tavLst>
                                        </p:anim>
                                        <p:anim calcmode="lin" valueType="num">
                                          <p:cBhvr additive="base">
                                            <p:cTn id="19" dur="2500" fill="hold"/>
                                            <p:tgtEl>
                                              <p:spTgt spid="13"/>
                                            </p:tgtEl>
                                            <p:attrNameLst>
                                              <p:attrName>ppt_y</p:attrName>
                                            </p:attrNameLst>
                                          </p:cBhvr>
                                          <p:tavLst>
                                            <p:tav tm="0">
                                              <p:val>
                                                <p:strVal val="1+#ppt_h/2"/>
                                              </p:val>
                                            </p:tav>
                                            <p:tav tm="100000">
                                              <p:val>
                                                <p:strVal val="#ppt_y"/>
                                              </p:val>
                                            </p:tav>
                                          </p:tavLst>
                                        </p:anim>
                                      </p:childTnLst>
                                    </p:cTn>
                                  </p:par>
                                  <p:par>
                                    <p:cTn id="20" presetID="2" presetClass="entr" presetSubtype="4" fill="hold" nodeType="withEffect">
                                      <p:stCondLst>
                                        <p:cond delay="400"/>
                                      </p:stCondLst>
                                      <p:childTnLst>
                                        <p:set>
                                          <p:cBhvr>
                                            <p:cTn id="21" dur="1" fill="hold">
                                              <p:stCondLst>
                                                <p:cond delay="0"/>
                                              </p:stCondLst>
                                            </p:cTn>
                                            <p:tgtEl>
                                              <p:spTgt spid="14"/>
                                            </p:tgtEl>
                                            <p:attrNameLst>
                                              <p:attrName>style.visibility</p:attrName>
                                            </p:attrNameLst>
                                          </p:cBhvr>
                                          <p:to>
                                            <p:strVal val="visible"/>
                                          </p:to>
                                        </p:set>
                                        <p:anim calcmode="lin" valueType="num">
                                          <p:cBhvr additive="base">
                                            <p:cTn id="22" dur="2500" fill="hold"/>
                                            <p:tgtEl>
                                              <p:spTgt spid="14"/>
                                            </p:tgtEl>
                                            <p:attrNameLst>
                                              <p:attrName>ppt_x</p:attrName>
                                            </p:attrNameLst>
                                          </p:cBhvr>
                                          <p:tavLst>
                                            <p:tav tm="0">
                                              <p:val>
                                                <p:strVal val="#ppt_x"/>
                                              </p:val>
                                            </p:tav>
                                            <p:tav tm="100000">
                                              <p:val>
                                                <p:strVal val="#ppt_x"/>
                                              </p:val>
                                            </p:tav>
                                          </p:tavLst>
                                        </p:anim>
                                        <p:anim calcmode="lin" valueType="num">
                                          <p:cBhvr additive="base">
                                            <p:cTn id="23" dur="2500" fill="hold"/>
                                            <p:tgtEl>
                                              <p:spTgt spid="14"/>
                                            </p:tgtEl>
                                            <p:attrNameLst>
                                              <p:attrName>ppt_y</p:attrName>
                                            </p:attrNameLst>
                                          </p:cBhvr>
                                          <p:tavLst>
                                            <p:tav tm="0">
                                              <p:val>
                                                <p:strVal val="1+#ppt_h/2"/>
                                              </p:val>
                                            </p:tav>
                                            <p:tav tm="100000">
                                              <p:val>
                                                <p:strVal val="#ppt_y"/>
                                              </p:val>
                                            </p:tav>
                                          </p:tavLst>
                                        </p:anim>
                                      </p:childTnLst>
                                    </p:cTn>
                                  </p:par>
                                  <p:par>
                                    <p:cTn id="24" presetID="2" presetClass="entr" presetSubtype="4" fill="hold" nodeType="withEffect">
                                      <p:stCondLst>
                                        <p:cond delay="500"/>
                                      </p:stCondLst>
                                      <p:childTnLst>
                                        <p:set>
                                          <p:cBhvr>
                                            <p:cTn id="25" dur="1" fill="hold">
                                              <p:stCondLst>
                                                <p:cond delay="0"/>
                                              </p:stCondLst>
                                            </p:cTn>
                                            <p:tgtEl>
                                              <p:spTgt spid="20"/>
                                            </p:tgtEl>
                                            <p:attrNameLst>
                                              <p:attrName>style.visibility</p:attrName>
                                            </p:attrNameLst>
                                          </p:cBhvr>
                                          <p:to>
                                            <p:strVal val="visible"/>
                                          </p:to>
                                        </p:set>
                                        <p:anim calcmode="lin" valueType="num">
                                          <p:cBhvr additive="base">
                                            <p:cTn id="26" dur="2500" fill="hold"/>
                                            <p:tgtEl>
                                              <p:spTgt spid="20"/>
                                            </p:tgtEl>
                                            <p:attrNameLst>
                                              <p:attrName>ppt_x</p:attrName>
                                            </p:attrNameLst>
                                          </p:cBhvr>
                                          <p:tavLst>
                                            <p:tav tm="0">
                                              <p:val>
                                                <p:strVal val="#ppt_x"/>
                                              </p:val>
                                            </p:tav>
                                            <p:tav tm="100000">
                                              <p:val>
                                                <p:strVal val="#ppt_x"/>
                                              </p:val>
                                            </p:tav>
                                          </p:tavLst>
                                        </p:anim>
                                        <p:anim calcmode="lin" valueType="num">
                                          <p:cBhvr additive="base">
                                            <p:cTn id="27" dur="2500" fill="hold"/>
                                            <p:tgtEl>
                                              <p:spTgt spid="20"/>
                                            </p:tgtEl>
                                            <p:attrNameLst>
                                              <p:attrName>ppt_y</p:attrName>
                                            </p:attrNameLst>
                                          </p:cBhvr>
                                          <p:tavLst>
                                            <p:tav tm="0">
                                              <p:val>
                                                <p:strVal val="1+#ppt_h/2"/>
                                              </p:val>
                                            </p:tav>
                                            <p:tav tm="100000">
                                              <p:val>
                                                <p:strVal val="#ppt_y"/>
                                              </p:val>
                                            </p:tav>
                                          </p:tavLst>
                                        </p:anim>
                                      </p:childTnLst>
                                    </p:cTn>
                                  </p:par>
                                  <p:par>
                                    <p:cTn id="28" presetID="2" presetClass="entr" presetSubtype="4" decel="100000" fill="hold" grpId="0" nodeType="withEffect">
                                      <p:stCondLst>
                                        <p:cond delay="900"/>
                                      </p:stCondLst>
                                      <p:childTnLst>
                                        <p:set>
                                          <p:cBhvr>
                                            <p:cTn id="29" dur="1" fill="hold">
                                              <p:stCondLst>
                                                <p:cond delay="0"/>
                                              </p:stCondLst>
                                            </p:cTn>
                                            <p:tgtEl>
                                              <p:spTgt spid="24"/>
                                            </p:tgtEl>
                                            <p:attrNameLst>
                                              <p:attrName>style.visibility</p:attrName>
                                            </p:attrNameLst>
                                          </p:cBhvr>
                                          <p:to>
                                            <p:strVal val="visible"/>
                                          </p:to>
                                        </p:set>
                                        <p:anim calcmode="lin" valueType="num">
                                          <p:cBhvr additive="base">
                                            <p:cTn id="30" dur="1500" fill="hold"/>
                                            <p:tgtEl>
                                              <p:spTgt spid="24"/>
                                            </p:tgtEl>
                                            <p:attrNameLst>
                                              <p:attrName>ppt_x</p:attrName>
                                            </p:attrNameLst>
                                          </p:cBhvr>
                                          <p:tavLst>
                                            <p:tav tm="0">
                                              <p:val>
                                                <p:strVal val="#ppt_x"/>
                                              </p:val>
                                            </p:tav>
                                            <p:tav tm="100000">
                                              <p:val>
                                                <p:strVal val="#ppt_x"/>
                                              </p:val>
                                            </p:tav>
                                          </p:tavLst>
                                        </p:anim>
                                        <p:anim calcmode="lin" valueType="num">
                                          <p:cBhvr additive="base">
                                            <p:cTn id="31" dur="1500" fill="hold"/>
                                            <p:tgtEl>
                                              <p:spTgt spid="24"/>
                                            </p:tgtEl>
                                            <p:attrNameLst>
                                              <p:attrName>ppt_y</p:attrName>
                                            </p:attrNameLst>
                                          </p:cBhvr>
                                          <p:tavLst>
                                            <p:tav tm="0">
                                              <p:val>
                                                <p:strVal val="1+#ppt_h/2"/>
                                              </p:val>
                                            </p:tav>
                                            <p:tav tm="100000">
                                              <p:val>
                                                <p:strVal val="#ppt_y"/>
                                              </p:val>
                                            </p:tav>
                                          </p:tavLst>
                                        </p:anim>
                                      </p:childTnLst>
                                    </p:cTn>
                                  </p:par>
                                  <p:par>
                                    <p:cTn id="32" presetID="2" presetClass="entr" presetSubtype="4" decel="100000" fill="hold" grpId="0" nodeType="withEffect">
                                      <p:stCondLst>
                                        <p:cond delay="1100"/>
                                      </p:stCondLst>
                                      <p:childTnLst>
                                        <p:set>
                                          <p:cBhvr>
                                            <p:cTn id="33" dur="1" fill="hold">
                                              <p:stCondLst>
                                                <p:cond delay="0"/>
                                              </p:stCondLst>
                                            </p:cTn>
                                            <p:tgtEl>
                                              <p:spTgt spid="23"/>
                                            </p:tgtEl>
                                            <p:attrNameLst>
                                              <p:attrName>style.visibility</p:attrName>
                                            </p:attrNameLst>
                                          </p:cBhvr>
                                          <p:to>
                                            <p:strVal val="visible"/>
                                          </p:to>
                                        </p:set>
                                        <p:anim calcmode="lin" valueType="num">
                                          <p:cBhvr additive="base">
                                            <p:cTn id="34" dur="1500" fill="hold"/>
                                            <p:tgtEl>
                                              <p:spTgt spid="23"/>
                                            </p:tgtEl>
                                            <p:attrNameLst>
                                              <p:attrName>ppt_x</p:attrName>
                                            </p:attrNameLst>
                                          </p:cBhvr>
                                          <p:tavLst>
                                            <p:tav tm="0">
                                              <p:val>
                                                <p:strVal val="#ppt_x"/>
                                              </p:val>
                                            </p:tav>
                                            <p:tav tm="100000">
                                              <p:val>
                                                <p:strVal val="#ppt_x"/>
                                              </p:val>
                                            </p:tav>
                                          </p:tavLst>
                                        </p:anim>
                                        <p:anim calcmode="lin" valueType="num">
                                          <p:cBhvr additive="base">
                                            <p:cTn id="35" dur="1500" fill="hold"/>
                                            <p:tgtEl>
                                              <p:spTgt spid="23"/>
                                            </p:tgtEl>
                                            <p:attrNameLst>
                                              <p:attrName>ppt_y</p:attrName>
                                            </p:attrNameLst>
                                          </p:cBhvr>
                                          <p:tavLst>
                                            <p:tav tm="0">
                                              <p:val>
                                                <p:strVal val="1+#ppt_h/2"/>
                                              </p:val>
                                            </p:tav>
                                            <p:tav tm="100000">
                                              <p:val>
                                                <p:strVal val="#ppt_y"/>
                                              </p:val>
                                            </p:tav>
                                          </p:tavLst>
                                        </p:anim>
                                      </p:childTnLst>
                                    </p:cTn>
                                  </p:par>
                                  <p:par>
                                    <p:cTn id="36" presetID="2" presetClass="entr" presetSubtype="4" decel="100000" fill="hold" grpId="0" nodeType="withEffect">
                                      <p:stCondLst>
                                        <p:cond delay="1300"/>
                                      </p:stCondLst>
                                      <p:childTnLst>
                                        <p:set>
                                          <p:cBhvr>
                                            <p:cTn id="37" dur="1" fill="hold">
                                              <p:stCondLst>
                                                <p:cond delay="0"/>
                                              </p:stCondLst>
                                            </p:cTn>
                                            <p:tgtEl>
                                              <p:spTgt spid="25"/>
                                            </p:tgtEl>
                                            <p:attrNameLst>
                                              <p:attrName>style.visibility</p:attrName>
                                            </p:attrNameLst>
                                          </p:cBhvr>
                                          <p:to>
                                            <p:strVal val="visible"/>
                                          </p:to>
                                        </p:set>
                                        <p:anim calcmode="lin" valueType="num">
                                          <p:cBhvr additive="base">
                                            <p:cTn id="38" dur="1500" fill="hold"/>
                                            <p:tgtEl>
                                              <p:spTgt spid="25"/>
                                            </p:tgtEl>
                                            <p:attrNameLst>
                                              <p:attrName>ppt_x</p:attrName>
                                            </p:attrNameLst>
                                          </p:cBhvr>
                                          <p:tavLst>
                                            <p:tav tm="0">
                                              <p:val>
                                                <p:strVal val="#ppt_x"/>
                                              </p:val>
                                            </p:tav>
                                            <p:tav tm="100000">
                                              <p:val>
                                                <p:strVal val="#ppt_x"/>
                                              </p:val>
                                            </p:tav>
                                          </p:tavLst>
                                        </p:anim>
                                        <p:anim calcmode="lin" valueType="num">
                                          <p:cBhvr additive="base">
                                            <p:cTn id="39" dur="1500" fill="hold"/>
                                            <p:tgtEl>
                                              <p:spTgt spid="25"/>
                                            </p:tgtEl>
                                            <p:attrNameLst>
                                              <p:attrName>ppt_y</p:attrName>
                                            </p:attrNameLst>
                                          </p:cBhvr>
                                          <p:tavLst>
                                            <p:tav tm="0">
                                              <p:val>
                                                <p:strVal val="1+#ppt_h/2"/>
                                              </p:val>
                                            </p:tav>
                                            <p:tav tm="100000">
                                              <p:val>
                                                <p:strVal val="#ppt_y"/>
                                              </p:val>
                                            </p:tav>
                                          </p:tavLst>
                                        </p:anim>
                                      </p:childTnLst>
                                    </p:cTn>
                                  </p:par>
                                  <p:par>
                                    <p:cTn id="40" presetID="2" presetClass="entr" presetSubtype="4" fill="hold" nodeType="withEffect">
                                      <p:stCondLst>
                                        <p:cond delay="0"/>
                                      </p:stCondLst>
                                      <p:childTnLst>
                                        <p:set>
                                          <p:cBhvr>
                                            <p:cTn id="41" dur="1" fill="hold">
                                              <p:stCondLst>
                                                <p:cond delay="0"/>
                                              </p:stCondLst>
                                            </p:cTn>
                                            <p:tgtEl>
                                              <p:spTgt spid="6"/>
                                            </p:tgtEl>
                                            <p:attrNameLst>
                                              <p:attrName>style.visibility</p:attrName>
                                            </p:attrNameLst>
                                          </p:cBhvr>
                                          <p:to>
                                            <p:strVal val="visible"/>
                                          </p:to>
                                        </p:set>
                                        <p:anim calcmode="lin" valueType="num">
                                          <p:cBhvr additive="base">
                                            <p:cTn id="42" dur="2500" fill="hold"/>
                                            <p:tgtEl>
                                              <p:spTgt spid="6"/>
                                            </p:tgtEl>
                                            <p:attrNameLst>
                                              <p:attrName>ppt_x</p:attrName>
                                            </p:attrNameLst>
                                          </p:cBhvr>
                                          <p:tavLst>
                                            <p:tav tm="0">
                                              <p:val>
                                                <p:strVal val="#ppt_x"/>
                                              </p:val>
                                            </p:tav>
                                            <p:tav tm="100000">
                                              <p:val>
                                                <p:strVal val="#ppt_x"/>
                                              </p:val>
                                            </p:tav>
                                          </p:tavLst>
                                        </p:anim>
                                        <p:anim calcmode="lin" valueType="num">
                                          <p:cBhvr additive="base">
                                            <p:cTn id="43" dur="2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 grpId="0"/>
          <p:bldP spid="12" grpId="0"/>
          <p:bldP spid="13" grpId="0" animBg="1"/>
          <p:bldP spid="24" grpId="0"/>
          <p:bldP spid="25" grpId="0"/>
        </p:bldLst>
      </p:timing>
    </mc:Fallback>
  </mc:AlternateContent>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7199F3D9-B750-41DB-9154-40F001681A8F}"/>
              </a:ext>
            </a:extLst>
          </p:cNvPr>
          <p:cNvSpPr txBox="1"/>
          <p:nvPr/>
        </p:nvSpPr>
        <p:spPr>
          <a:xfrm>
            <a:off x="2874822" y="1099254"/>
            <a:ext cx="9188734" cy="6447919"/>
          </a:xfrm>
          <a:prstGeom prst="rect">
            <a:avLst/>
          </a:prstGeom>
          <a:noFill/>
          <a:effectLst/>
        </p:spPr>
        <p:txBody>
          <a:bodyPr wrap="none" rtlCol="0" anchor="ctr">
            <a:spAutoFit/>
          </a:bodyPr>
          <a:lstStyle/>
          <a:p>
            <a:pPr algn="ctr"/>
            <a:r>
              <a:rPr lang="en-US" sz="413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609600" algn="ctr" rotWithShape="0">
                    <a:schemeClr val="accent3"/>
                  </a:outerShdw>
                </a:effectLst>
                <a:latin typeface="+mj-lt"/>
              </a:rPr>
              <a:t>20k</a:t>
            </a:r>
          </a:p>
        </p:txBody>
      </p:sp>
      <p:grpSp>
        <p:nvGrpSpPr>
          <p:cNvPr id="3" name="Group 2">
            <a:extLst>
              <a:ext uri="{FF2B5EF4-FFF2-40B4-BE49-F238E27FC236}">
                <a16:creationId xmlns:a16="http://schemas.microsoft.com/office/drawing/2014/main" id="{724DA5DF-6C78-4339-95CA-1D4C5F754B04}"/>
              </a:ext>
            </a:extLst>
          </p:cNvPr>
          <p:cNvGrpSpPr/>
          <p:nvPr/>
        </p:nvGrpSpPr>
        <p:grpSpPr>
          <a:xfrm>
            <a:off x="4718145" y="4520600"/>
            <a:ext cx="7605475" cy="7635714"/>
            <a:chOff x="8451073" y="3421389"/>
            <a:chExt cx="7485028" cy="7514789"/>
          </a:xfrm>
        </p:grpSpPr>
        <p:sp>
          <p:nvSpPr>
            <p:cNvPr id="4" name="Freeform: Shape 3">
              <a:extLst>
                <a:ext uri="{FF2B5EF4-FFF2-40B4-BE49-F238E27FC236}">
                  <a16:creationId xmlns:a16="http://schemas.microsoft.com/office/drawing/2014/main" id="{AD17B836-5CC8-4EBF-A689-F7EAE26CBC85}"/>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 name="Freeform: Shape 4">
              <a:extLst>
                <a:ext uri="{FF2B5EF4-FFF2-40B4-BE49-F238E27FC236}">
                  <a16:creationId xmlns:a16="http://schemas.microsoft.com/office/drawing/2014/main" id="{9F435000-8856-440F-BEF2-6503B735E754}"/>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 name="Freeform: Shape 5">
              <a:extLst>
                <a:ext uri="{FF2B5EF4-FFF2-40B4-BE49-F238E27FC236}">
                  <a16:creationId xmlns:a16="http://schemas.microsoft.com/office/drawing/2014/main" id="{6DCFC123-E274-4ACE-B002-FD263B170352}"/>
                </a:ext>
              </a:extLst>
            </p:cNvPr>
            <p:cNvSpPr/>
            <p:nvPr/>
          </p:nvSpPr>
          <p:spPr>
            <a:xfrm>
              <a:off x="8451073" y="3495439"/>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 name="Freeform: Shape 6">
              <a:extLst>
                <a:ext uri="{FF2B5EF4-FFF2-40B4-BE49-F238E27FC236}">
                  <a16:creationId xmlns:a16="http://schemas.microsoft.com/office/drawing/2014/main" id="{4946AEE6-B79B-4AF6-9F79-25A6FB1DEF94}"/>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cxnSp>
        <p:nvCxnSpPr>
          <p:cNvPr id="9" name="Straight Connector 8">
            <a:extLst>
              <a:ext uri="{FF2B5EF4-FFF2-40B4-BE49-F238E27FC236}">
                <a16:creationId xmlns:a16="http://schemas.microsoft.com/office/drawing/2014/main" id="{90F00756-B346-4F6D-A90E-7B84E083966D}"/>
              </a:ext>
            </a:extLst>
          </p:cNvPr>
          <p:cNvCxnSpPr/>
          <p:nvPr/>
        </p:nvCxnSpPr>
        <p:spPr>
          <a:xfrm>
            <a:off x="13275425" y="3890253"/>
            <a:ext cx="0" cy="1305305"/>
          </a:xfrm>
          <a:prstGeom prst="line">
            <a:avLst/>
          </a:prstGeom>
          <a:ln w="38100"/>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D0CA3AB6-A9B7-44AA-875B-F8EB2718F5B9}"/>
              </a:ext>
            </a:extLst>
          </p:cNvPr>
          <p:cNvSpPr txBox="1"/>
          <p:nvPr/>
        </p:nvSpPr>
        <p:spPr>
          <a:xfrm>
            <a:off x="13682750" y="4019685"/>
            <a:ext cx="3042458" cy="1046440"/>
          </a:xfrm>
          <a:prstGeom prst="rect">
            <a:avLst/>
          </a:prstGeom>
          <a:noFill/>
        </p:spPr>
        <p:txBody>
          <a:bodyPr wrap="square" rtlCol="0">
            <a:spAutoFit/>
          </a:bodyPr>
          <a:lstStyle/>
          <a:p>
            <a:pPr algn="l"/>
            <a:r>
              <a:rPr lang="en-US"/>
              <a:t>FOLLOWERS ON</a:t>
            </a:r>
          </a:p>
          <a:p>
            <a:pPr algn="l"/>
            <a:r>
              <a:rPr lang="en-US" sz="4400" b="1">
                <a:latin typeface="+mj-lt"/>
              </a:rPr>
              <a:t>ENVATO</a:t>
            </a:r>
            <a:endParaRPr lang="en-US" b="1">
              <a:latin typeface="+mj-lt"/>
            </a:endParaRPr>
          </a:p>
        </p:txBody>
      </p:sp>
      <p:sp>
        <p:nvSpPr>
          <p:cNvPr id="11" name="TextBox 10">
            <a:extLst>
              <a:ext uri="{FF2B5EF4-FFF2-40B4-BE49-F238E27FC236}">
                <a16:creationId xmlns:a16="http://schemas.microsoft.com/office/drawing/2014/main" id="{62B3F548-E732-4A75-BE90-C00FEB3F98E6}"/>
              </a:ext>
            </a:extLst>
          </p:cNvPr>
          <p:cNvSpPr txBox="1"/>
          <p:nvPr/>
        </p:nvSpPr>
        <p:spPr>
          <a:xfrm>
            <a:off x="6692722" y="6932119"/>
            <a:ext cx="11001730" cy="3154710"/>
          </a:xfrm>
          <a:prstGeom prst="rect">
            <a:avLst/>
          </a:prstGeom>
          <a:noFill/>
          <a:effectLst/>
        </p:spPr>
        <p:txBody>
          <a:bodyPr wrap="none" rtlCol="0" anchor="ctr">
            <a:spAutoFit/>
          </a:bodyPr>
          <a:lstStyle/>
          <a:p>
            <a:pPr algn="ctr"/>
            <a:r>
              <a:rPr lang="en-US" sz="19900" b="1">
                <a:solidFill>
                  <a:schemeClr val="tx1">
                    <a:lumMod val="90000"/>
                    <a:lumOff val="10000"/>
                  </a:schemeClr>
                </a:solidFill>
                <a:effectLst>
                  <a:outerShdw blurRad="609600" algn="ctr" rotWithShape="0">
                    <a:schemeClr val="accent3"/>
                  </a:outerShdw>
                </a:effectLst>
                <a:latin typeface="+mj-lt"/>
              </a:rPr>
              <a:t>followers</a:t>
            </a:r>
          </a:p>
        </p:txBody>
      </p:sp>
      <p:sp>
        <p:nvSpPr>
          <p:cNvPr id="13" name="TextBox 12">
            <a:extLst>
              <a:ext uri="{FF2B5EF4-FFF2-40B4-BE49-F238E27FC236}">
                <a16:creationId xmlns:a16="http://schemas.microsoft.com/office/drawing/2014/main" id="{C70EE67A-8BE5-4712-BA3D-7627BA7B2DB1}"/>
              </a:ext>
            </a:extLst>
          </p:cNvPr>
          <p:cNvSpPr txBox="1"/>
          <p:nvPr/>
        </p:nvSpPr>
        <p:spPr>
          <a:xfrm>
            <a:off x="2874822" y="11694649"/>
            <a:ext cx="4809021" cy="923330"/>
          </a:xfrm>
          <a:prstGeom prst="rect">
            <a:avLst/>
          </a:prstGeom>
          <a:noFill/>
        </p:spPr>
        <p:txBody>
          <a:bodyPr wrap="square" rtlCol="0">
            <a:spAutoFit/>
          </a:bodyPr>
          <a:lstStyle/>
          <a:p>
            <a:r>
              <a:rPr lang="en-US"/>
              <a:t>Nam vehicula felis at pretium bibendum. Mauris dapibus aliquet egestas. Sed maximus aliquam dolor placerat semper.</a:t>
            </a:r>
          </a:p>
        </p:txBody>
      </p:sp>
      <p:sp>
        <p:nvSpPr>
          <p:cNvPr id="14" name="Rectangle 13">
            <a:extLst>
              <a:ext uri="{FF2B5EF4-FFF2-40B4-BE49-F238E27FC236}">
                <a16:creationId xmlns:a16="http://schemas.microsoft.com/office/drawing/2014/main" id="{3E9403B8-1187-44E1-82A1-6FF52ED14D0C}"/>
              </a:ext>
            </a:extLst>
          </p:cNvPr>
          <p:cNvSpPr/>
          <p:nvPr/>
        </p:nvSpPr>
        <p:spPr>
          <a:xfrm>
            <a:off x="17873435" y="3285100"/>
            <a:ext cx="3001567" cy="1242776"/>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tx1">
                    <a:alpha val="55000"/>
                  </a:schemeClr>
                </a:solidFill>
                <a:effectLst/>
                <a:uLnTx/>
                <a:uFillTx/>
                <a:latin typeface="Calibri"/>
                <a:ea typeface="+mn-ea"/>
                <a:cs typeface="+mn-cs"/>
              </a:rPr>
              <a:t>Our Future and first invest</a:t>
            </a:r>
            <a:endParaRPr kumimoji="0" lang="en-US" sz="1800" b="1" i="0" u="none" strike="noStrike" kern="1200" cap="none" spc="0" normalizeH="0" baseline="0" noProof="0">
              <a:ln>
                <a:noFill/>
              </a:ln>
              <a:solidFill>
                <a:schemeClr val="tx1">
                  <a:alpha val="55000"/>
                </a:schemeClr>
              </a:solidFill>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alpha val="55000"/>
                  </a:schemeClr>
                </a:solidFill>
                <a:effectLst/>
                <a:uLnTx/>
                <a:uFillTx/>
                <a:latin typeface="Calibri"/>
                <a:ea typeface="+mn-ea"/>
                <a:cs typeface="+mn-cs"/>
              </a:rPr>
              <a:t>Lorem ipsum dolor</a:t>
            </a:r>
          </a:p>
        </p:txBody>
      </p:sp>
      <p:sp>
        <p:nvSpPr>
          <p:cNvPr id="15" name="Rectangle 14">
            <a:extLst>
              <a:ext uri="{FF2B5EF4-FFF2-40B4-BE49-F238E27FC236}">
                <a16:creationId xmlns:a16="http://schemas.microsoft.com/office/drawing/2014/main" id="{75501901-B416-439A-8630-76445B013982}"/>
              </a:ext>
            </a:extLst>
          </p:cNvPr>
          <p:cNvSpPr/>
          <p:nvPr/>
        </p:nvSpPr>
        <p:spPr>
          <a:xfrm>
            <a:off x="17873435" y="9150698"/>
            <a:ext cx="3001567" cy="1571584"/>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solidFill>
                  <a:schemeClr val="tx1">
                    <a:alpha val="55000"/>
                  </a:schemeClr>
                </a:solidFill>
                <a:effectLst/>
                <a:uLnTx/>
                <a:uFillTx/>
                <a:latin typeface="Calibri"/>
                <a:ea typeface="+mn-ea"/>
                <a:cs typeface="+mn-cs"/>
              </a:rPr>
              <a:t>Corporate Vision</a:t>
            </a:r>
            <a:endParaRPr kumimoji="0" lang="en-US" sz="2000" b="1" i="0" u="none" strike="noStrike" kern="1200" cap="none" spc="0" normalizeH="0" baseline="0" noProof="0">
              <a:ln>
                <a:noFill/>
              </a:ln>
              <a:solidFill>
                <a:schemeClr val="tx1">
                  <a:alpha val="55000"/>
                </a:schemeClr>
              </a:solidFill>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alpha val="55000"/>
                  </a:schemeClr>
                </a:solidFill>
                <a:effectLst/>
                <a:uLnTx/>
                <a:uFillTx/>
                <a:latin typeface="Calibri"/>
                <a:ea typeface="+mn-ea"/>
                <a:cs typeface="+mn-cs"/>
              </a:rPr>
              <a:t>Donec ornare rutrum neque sit amet pellentesque. </a:t>
            </a:r>
          </a:p>
        </p:txBody>
      </p:sp>
      <p:sp>
        <p:nvSpPr>
          <p:cNvPr id="16" name="Rectangle 15">
            <a:extLst>
              <a:ext uri="{FF2B5EF4-FFF2-40B4-BE49-F238E27FC236}">
                <a16:creationId xmlns:a16="http://schemas.microsoft.com/office/drawing/2014/main" id="{A9B96443-A2D3-41A2-A223-D84309F58629}"/>
              </a:ext>
            </a:extLst>
          </p:cNvPr>
          <p:cNvSpPr/>
          <p:nvPr/>
        </p:nvSpPr>
        <p:spPr>
          <a:xfrm>
            <a:off x="17877138" y="6131401"/>
            <a:ext cx="2997864" cy="1415772"/>
          </a:xfrm>
          <a:prstGeom prst="rect">
            <a:avLst/>
          </a:prstGeom>
        </p:spPr>
        <p:txBody>
          <a:bodyPr wrap="square" anchor="ctr">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tx1">
                    <a:alpha val="55000"/>
                  </a:schemeClr>
                </a:solidFill>
                <a:effectLst/>
                <a:uLnTx/>
                <a:uFillTx/>
                <a:latin typeface="Calibri"/>
                <a:ea typeface="+mn-ea"/>
                <a:cs typeface="+mn-cs"/>
              </a:rPr>
              <a:t>Tech Analyzing</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alpha val="55000"/>
                  </a:schemeClr>
                </a:solidFill>
                <a:effectLst/>
                <a:uLnTx/>
                <a:uFillTx/>
                <a:latin typeface="Calibri"/>
                <a:ea typeface="+mn-ea"/>
                <a:cs typeface="+mn-cs"/>
              </a:rPr>
              <a:t>Donec ornare rutrum neque sit amet pellentesque. Nulla eget dictum tortor. </a:t>
            </a:r>
          </a:p>
        </p:txBody>
      </p:sp>
      <p:sp>
        <p:nvSpPr>
          <p:cNvPr id="17" name="Oval 16">
            <a:extLst>
              <a:ext uri="{FF2B5EF4-FFF2-40B4-BE49-F238E27FC236}">
                <a16:creationId xmlns:a16="http://schemas.microsoft.com/office/drawing/2014/main" id="{43590024-5E4E-4F3F-9E01-425831CEFF5A}"/>
              </a:ext>
            </a:extLst>
          </p:cNvPr>
          <p:cNvSpPr/>
          <p:nvPr/>
        </p:nvSpPr>
        <p:spPr>
          <a:xfrm>
            <a:off x="6275358" y="2381155"/>
            <a:ext cx="974255" cy="974255"/>
          </a:xfrm>
          <a:prstGeom prst="ellipse">
            <a:avLst/>
          </a:prstGeom>
          <a:noFill/>
          <a:ln w="1016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8" name="Group 17">
            <a:extLst>
              <a:ext uri="{FF2B5EF4-FFF2-40B4-BE49-F238E27FC236}">
                <a16:creationId xmlns:a16="http://schemas.microsoft.com/office/drawing/2014/main" id="{64EB8C86-615A-4FE1-9584-DC3CB7FE967F}"/>
              </a:ext>
            </a:extLst>
          </p:cNvPr>
          <p:cNvGrpSpPr/>
          <p:nvPr/>
        </p:nvGrpSpPr>
        <p:grpSpPr>
          <a:xfrm>
            <a:off x="3881233" y="6541119"/>
            <a:ext cx="360362" cy="349605"/>
            <a:chOff x="1752601" y="4673601"/>
            <a:chExt cx="106363" cy="103188"/>
          </a:xfrm>
          <a:solidFill>
            <a:schemeClr val="accent1"/>
          </a:solidFill>
        </p:grpSpPr>
        <p:sp>
          <p:nvSpPr>
            <p:cNvPr id="19" name="Freeform 48">
              <a:extLst>
                <a:ext uri="{FF2B5EF4-FFF2-40B4-BE49-F238E27FC236}">
                  <a16:creationId xmlns:a16="http://schemas.microsoft.com/office/drawing/2014/main" id="{D69DD27C-941F-45BC-A1AF-073CF8C51B70}"/>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49">
              <a:extLst>
                <a:ext uri="{FF2B5EF4-FFF2-40B4-BE49-F238E27FC236}">
                  <a16:creationId xmlns:a16="http://schemas.microsoft.com/office/drawing/2014/main" id="{94D31FEB-909A-469C-9D32-9CF66D6876DC}"/>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1" name="Group 20">
            <a:extLst>
              <a:ext uri="{FF2B5EF4-FFF2-40B4-BE49-F238E27FC236}">
                <a16:creationId xmlns:a16="http://schemas.microsoft.com/office/drawing/2014/main" id="{4F4BD24B-98F6-49DC-924A-781516CEF05B}"/>
              </a:ext>
            </a:extLst>
          </p:cNvPr>
          <p:cNvGrpSpPr/>
          <p:nvPr/>
        </p:nvGrpSpPr>
        <p:grpSpPr>
          <a:xfrm>
            <a:off x="9558918" y="7448224"/>
            <a:ext cx="626207" cy="626207"/>
            <a:chOff x="965201" y="4870451"/>
            <a:chExt cx="228600" cy="228600"/>
          </a:xfrm>
          <a:solidFill>
            <a:schemeClr val="accent3"/>
          </a:solidFill>
        </p:grpSpPr>
        <p:sp>
          <p:nvSpPr>
            <p:cNvPr id="22" name="Freeform 46">
              <a:extLst>
                <a:ext uri="{FF2B5EF4-FFF2-40B4-BE49-F238E27FC236}">
                  <a16:creationId xmlns:a16="http://schemas.microsoft.com/office/drawing/2014/main" id="{E6AE903B-A50E-46FF-9ECB-BD33E9998AF0}"/>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47">
              <a:extLst>
                <a:ext uri="{FF2B5EF4-FFF2-40B4-BE49-F238E27FC236}">
                  <a16:creationId xmlns:a16="http://schemas.microsoft.com/office/drawing/2014/main" id="{E302B82F-53CA-4505-8E1F-B381DF946BCD}"/>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4" name="Group 23">
            <a:extLst>
              <a:ext uri="{FF2B5EF4-FFF2-40B4-BE49-F238E27FC236}">
                <a16:creationId xmlns:a16="http://schemas.microsoft.com/office/drawing/2014/main" id="{33A0269B-EFD2-4BAF-8065-20202C2F5509}"/>
              </a:ext>
            </a:extLst>
          </p:cNvPr>
          <p:cNvGrpSpPr/>
          <p:nvPr/>
        </p:nvGrpSpPr>
        <p:grpSpPr>
          <a:xfrm>
            <a:off x="11987078" y="2381155"/>
            <a:ext cx="818818" cy="794376"/>
            <a:chOff x="1752601" y="4673601"/>
            <a:chExt cx="106363" cy="103188"/>
          </a:xfrm>
          <a:solidFill>
            <a:schemeClr val="accent5"/>
          </a:solidFill>
        </p:grpSpPr>
        <p:sp>
          <p:nvSpPr>
            <p:cNvPr id="25" name="Freeform 48">
              <a:extLst>
                <a:ext uri="{FF2B5EF4-FFF2-40B4-BE49-F238E27FC236}">
                  <a16:creationId xmlns:a16="http://schemas.microsoft.com/office/drawing/2014/main" id="{7271F79A-D500-4AC1-AFC1-598FBFBE0957}"/>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49">
              <a:extLst>
                <a:ext uri="{FF2B5EF4-FFF2-40B4-BE49-F238E27FC236}">
                  <a16:creationId xmlns:a16="http://schemas.microsoft.com/office/drawing/2014/main" id="{EA3B6182-41E6-49AC-A5E3-B0CEB37CA25F}"/>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3270208195"/>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14:presetBounceEnd="72000">
                                      <p:stCondLst>
                                        <p:cond delay="0"/>
                                      </p:stCondLst>
                                      <p:iterate type="lt">
                                        <p:tmPct val="10000"/>
                                      </p:iterate>
                                      <p:childTnLst>
                                        <p:set>
                                          <p:cBhvr>
                                            <p:cTn id="6" dur="1" fill="hold">
                                              <p:stCondLst>
                                                <p:cond delay="0"/>
                                              </p:stCondLst>
                                            </p:cTn>
                                            <p:tgtEl>
                                              <p:spTgt spid="2"/>
                                            </p:tgtEl>
                                            <p:attrNameLst>
                                              <p:attrName>style.visibility</p:attrName>
                                            </p:attrNameLst>
                                          </p:cBhvr>
                                          <p:to>
                                            <p:strVal val="visible"/>
                                          </p:to>
                                        </p:set>
                                        <p:anim calcmode="lin" valueType="num" p14:bounceEnd="72000">
                                          <p:cBhvr additive="base">
                                            <p:cTn id="7" dur="2500" fill="hold"/>
                                            <p:tgtEl>
                                              <p:spTgt spid="2"/>
                                            </p:tgtEl>
                                            <p:attrNameLst>
                                              <p:attrName>ppt_x</p:attrName>
                                            </p:attrNameLst>
                                          </p:cBhvr>
                                          <p:tavLst>
                                            <p:tav tm="0">
                                              <p:val>
                                                <p:strVal val="1+#ppt_w/2"/>
                                              </p:val>
                                            </p:tav>
                                            <p:tav tm="100000">
                                              <p:val>
                                                <p:strVal val="#ppt_x"/>
                                              </p:val>
                                            </p:tav>
                                          </p:tavLst>
                                        </p:anim>
                                        <p:anim calcmode="lin" valueType="num" p14:bounceEnd="72000">
                                          <p:cBhvr additive="base">
                                            <p:cTn id="8" dur="2500" fill="hold"/>
                                            <p:tgtEl>
                                              <p:spTgt spid="2"/>
                                            </p:tgtEl>
                                            <p:attrNameLst>
                                              <p:attrName>ppt_y</p:attrName>
                                            </p:attrNameLst>
                                          </p:cBhvr>
                                          <p:tavLst>
                                            <p:tav tm="0">
                                              <p:val>
                                                <p:strVal val="#ppt_y"/>
                                              </p:val>
                                            </p:tav>
                                            <p:tav tm="100000">
                                              <p:val>
                                                <p:strVal val="#ppt_y"/>
                                              </p:val>
                                            </p:tav>
                                          </p:tavLst>
                                        </p:anim>
                                      </p:childTnLst>
                                    </p:cTn>
                                  </p:par>
                                  <p:par>
                                    <p:cTn id="9" presetID="2" presetClass="entr" presetSubtype="4" fill="hold" nodeType="withEffect" p14:presetBounceEnd="72000">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14:bounceEnd="72000">
                                          <p:cBhvr additive="base">
                                            <p:cTn id="11" dur="2500" fill="hold"/>
                                            <p:tgtEl>
                                              <p:spTgt spid="3"/>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3"/>
                                            </p:tgtEl>
                                            <p:attrNameLst>
                                              <p:attrName>ppt_y</p:attrName>
                                            </p:attrNameLst>
                                          </p:cBhvr>
                                          <p:tavLst>
                                            <p:tav tm="0">
                                              <p:val>
                                                <p:strVal val="1+#ppt_h/2"/>
                                              </p:val>
                                            </p:tav>
                                            <p:tav tm="100000">
                                              <p:val>
                                                <p:strVal val="#ppt_y"/>
                                              </p:val>
                                            </p:tav>
                                          </p:tavLst>
                                        </p:anim>
                                      </p:childTnLst>
                                    </p:cTn>
                                  </p:par>
                                  <p:par>
                                    <p:cTn id="13" presetID="2" presetClass="entr" presetSubtype="2" fill="hold" grpId="0" nodeType="withEffect" p14:presetBounceEnd="72000">
                                      <p:stCondLst>
                                        <p:cond delay="0"/>
                                      </p:stCondLst>
                                      <p:iterate type="lt">
                                        <p:tmPct val="10000"/>
                                      </p:iterate>
                                      <p:childTnLst>
                                        <p:set>
                                          <p:cBhvr>
                                            <p:cTn id="14" dur="1" fill="hold">
                                              <p:stCondLst>
                                                <p:cond delay="0"/>
                                              </p:stCondLst>
                                            </p:cTn>
                                            <p:tgtEl>
                                              <p:spTgt spid="11"/>
                                            </p:tgtEl>
                                            <p:attrNameLst>
                                              <p:attrName>style.visibility</p:attrName>
                                            </p:attrNameLst>
                                          </p:cBhvr>
                                          <p:to>
                                            <p:strVal val="visible"/>
                                          </p:to>
                                        </p:set>
                                        <p:anim calcmode="lin" valueType="num" p14:bounceEnd="72000">
                                          <p:cBhvr additive="base">
                                            <p:cTn id="15" dur="2500" fill="hold"/>
                                            <p:tgtEl>
                                              <p:spTgt spid="11"/>
                                            </p:tgtEl>
                                            <p:attrNameLst>
                                              <p:attrName>ppt_x</p:attrName>
                                            </p:attrNameLst>
                                          </p:cBhvr>
                                          <p:tavLst>
                                            <p:tav tm="0">
                                              <p:val>
                                                <p:strVal val="1+#ppt_w/2"/>
                                              </p:val>
                                            </p:tav>
                                            <p:tav tm="100000">
                                              <p:val>
                                                <p:strVal val="#ppt_x"/>
                                              </p:val>
                                            </p:tav>
                                          </p:tavLst>
                                        </p:anim>
                                        <p:anim calcmode="lin" valueType="num" p14:bounceEnd="72000">
                                          <p:cBhvr additive="base">
                                            <p:cTn id="16" dur="2500" fill="hold"/>
                                            <p:tgtEl>
                                              <p:spTgt spid="11"/>
                                            </p:tgtEl>
                                            <p:attrNameLst>
                                              <p:attrName>ppt_y</p:attrName>
                                            </p:attrNameLst>
                                          </p:cBhvr>
                                          <p:tavLst>
                                            <p:tav tm="0">
                                              <p:val>
                                                <p:strVal val="#ppt_y"/>
                                              </p:val>
                                            </p:tav>
                                            <p:tav tm="100000">
                                              <p:val>
                                                <p:strVal val="#ppt_y"/>
                                              </p:val>
                                            </p:tav>
                                          </p:tavLst>
                                        </p:anim>
                                      </p:childTnLst>
                                    </p:cTn>
                                  </p:par>
                                  <p:par>
                                    <p:cTn id="17" presetID="10" presetClass="entr" presetSubtype="0" fill="hold" grpId="0" nodeType="withEffect">
                                      <p:stCondLst>
                                        <p:cond delay="1900"/>
                                      </p:stCondLst>
                                      <p:childTnLst>
                                        <p:set>
                                          <p:cBhvr>
                                            <p:cTn id="18" dur="1" fill="hold">
                                              <p:stCondLst>
                                                <p:cond delay="0"/>
                                              </p:stCondLst>
                                            </p:cTn>
                                            <p:tgtEl>
                                              <p:spTgt spid="13"/>
                                            </p:tgtEl>
                                            <p:attrNameLst>
                                              <p:attrName>style.visibility</p:attrName>
                                            </p:attrNameLst>
                                          </p:cBhvr>
                                          <p:to>
                                            <p:strVal val="visible"/>
                                          </p:to>
                                        </p:set>
                                        <p:animEffect transition="in" filter="fade">
                                          <p:cBhvr>
                                            <p:cTn id="19" dur="500"/>
                                            <p:tgtEl>
                                              <p:spTgt spid="13"/>
                                            </p:tgtEl>
                                          </p:cBhvr>
                                        </p:animEffect>
                                      </p:childTnLst>
                                    </p:cTn>
                                  </p:par>
                                  <p:par>
                                    <p:cTn id="20" presetID="2" presetClass="entr" presetSubtype="4" decel="100000" fill="hold" grpId="0" nodeType="withEffect">
                                      <p:stCondLst>
                                        <p:cond delay="900"/>
                                      </p:stCondLst>
                                      <p:childTnLst>
                                        <p:set>
                                          <p:cBhvr>
                                            <p:cTn id="21" dur="1" fill="hold">
                                              <p:stCondLst>
                                                <p:cond delay="0"/>
                                              </p:stCondLst>
                                            </p:cTn>
                                            <p:tgtEl>
                                              <p:spTgt spid="15"/>
                                            </p:tgtEl>
                                            <p:attrNameLst>
                                              <p:attrName>style.visibility</p:attrName>
                                            </p:attrNameLst>
                                          </p:cBhvr>
                                          <p:to>
                                            <p:strVal val="visible"/>
                                          </p:to>
                                        </p:set>
                                        <p:anim calcmode="lin" valueType="num">
                                          <p:cBhvr additive="base">
                                            <p:cTn id="22" dur="1500" fill="hold"/>
                                            <p:tgtEl>
                                              <p:spTgt spid="15"/>
                                            </p:tgtEl>
                                            <p:attrNameLst>
                                              <p:attrName>ppt_x</p:attrName>
                                            </p:attrNameLst>
                                          </p:cBhvr>
                                          <p:tavLst>
                                            <p:tav tm="0">
                                              <p:val>
                                                <p:strVal val="#ppt_x"/>
                                              </p:val>
                                            </p:tav>
                                            <p:tav tm="100000">
                                              <p:val>
                                                <p:strVal val="#ppt_x"/>
                                              </p:val>
                                            </p:tav>
                                          </p:tavLst>
                                        </p:anim>
                                        <p:anim calcmode="lin" valueType="num">
                                          <p:cBhvr additive="base">
                                            <p:cTn id="23" dur="1500" fill="hold"/>
                                            <p:tgtEl>
                                              <p:spTgt spid="15"/>
                                            </p:tgtEl>
                                            <p:attrNameLst>
                                              <p:attrName>ppt_y</p:attrName>
                                            </p:attrNameLst>
                                          </p:cBhvr>
                                          <p:tavLst>
                                            <p:tav tm="0">
                                              <p:val>
                                                <p:strVal val="1+#ppt_h/2"/>
                                              </p:val>
                                            </p:tav>
                                            <p:tav tm="100000">
                                              <p:val>
                                                <p:strVal val="#ppt_y"/>
                                              </p:val>
                                            </p:tav>
                                          </p:tavLst>
                                        </p:anim>
                                      </p:childTnLst>
                                    </p:cTn>
                                  </p:par>
                                  <p:par>
                                    <p:cTn id="24" presetID="2" presetClass="entr" presetSubtype="4" decel="100000" fill="hold" grpId="0" nodeType="withEffect">
                                      <p:stCondLst>
                                        <p:cond delay="1100"/>
                                      </p:stCondLst>
                                      <p:childTnLst>
                                        <p:set>
                                          <p:cBhvr>
                                            <p:cTn id="25" dur="1" fill="hold">
                                              <p:stCondLst>
                                                <p:cond delay="0"/>
                                              </p:stCondLst>
                                            </p:cTn>
                                            <p:tgtEl>
                                              <p:spTgt spid="14"/>
                                            </p:tgtEl>
                                            <p:attrNameLst>
                                              <p:attrName>style.visibility</p:attrName>
                                            </p:attrNameLst>
                                          </p:cBhvr>
                                          <p:to>
                                            <p:strVal val="visible"/>
                                          </p:to>
                                        </p:set>
                                        <p:anim calcmode="lin" valueType="num">
                                          <p:cBhvr additive="base">
                                            <p:cTn id="26" dur="1500" fill="hold"/>
                                            <p:tgtEl>
                                              <p:spTgt spid="14"/>
                                            </p:tgtEl>
                                            <p:attrNameLst>
                                              <p:attrName>ppt_x</p:attrName>
                                            </p:attrNameLst>
                                          </p:cBhvr>
                                          <p:tavLst>
                                            <p:tav tm="0">
                                              <p:val>
                                                <p:strVal val="#ppt_x"/>
                                              </p:val>
                                            </p:tav>
                                            <p:tav tm="100000">
                                              <p:val>
                                                <p:strVal val="#ppt_x"/>
                                              </p:val>
                                            </p:tav>
                                          </p:tavLst>
                                        </p:anim>
                                        <p:anim calcmode="lin" valueType="num">
                                          <p:cBhvr additive="base">
                                            <p:cTn id="27" dur="1500" fill="hold"/>
                                            <p:tgtEl>
                                              <p:spTgt spid="14"/>
                                            </p:tgtEl>
                                            <p:attrNameLst>
                                              <p:attrName>ppt_y</p:attrName>
                                            </p:attrNameLst>
                                          </p:cBhvr>
                                          <p:tavLst>
                                            <p:tav tm="0">
                                              <p:val>
                                                <p:strVal val="1+#ppt_h/2"/>
                                              </p:val>
                                            </p:tav>
                                            <p:tav tm="100000">
                                              <p:val>
                                                <p:strVal val="#ppt_y"/>
                                              </p:val>
                                            </p:tav>
                                          </p:tavLst>
                                        </p:anim>
                                      </p:childTnLst>
                                    </p:cTn>
                                  </p:par>
                                  <p:par>
                                    <p:cTn id="28" presetID="2" presetClass="entr" presetSubtype="4" decel="100000" fill="hold" grpId="0" nodeType="withEffect">
                                      <p:stCondLst>
                                        <p:cond delay="1300"/>
                                      </p:stCondLst>
                                      <p:childTnLst>
                                        <p:set>
                                          <p:cBhvr>
                                            <p:cTn id="29" dur="1" fill="hold">
                                              <p:stCondLst>
                                                <p:cond delay="0"/>
                                              </p:stCondLst>
                                            </p:cTn>
                                            <p:tgtEl>
                                              <p:spTgt spid="16"/>
                                            </p:tgtEl>
                                            <p:attrNameLst>
                                              <p:attrName>style.visibility</p:attrName>
                                            </p:attrNameLst>
                                          </p:cBhvr>
                                          <p:to>
                                            <p:strVal val="visible"/>
                                          </p:to>
                                        </p:set>
                                        <p:anim calcmode="lin" valueType="num">
                                          <p:cBhvr additive="base">
                                            <p:cTn id="30" dur="1500" fill="hold"/>
                                            <p:tgtEl>
                                              <p:spTgt spid="16"/>
                                            </p:tgtEl>
                                            <p:attrNameLst>
                                              <p:attrName>ppt_x</p:attrName>
                                            </p:attrNameLst>
                                          </p:cBhvr>
                                          <p:tavLst>
                                            <p:tav tm="0">
                                              <p:val>
                                                <p:strVal val="#ppt_x"/>
                                              </p:val>
                                            </p:tav>
                                            <p:tav tm="100000">
                                              <p:val>
                                                <p:strVal val="#ppt_x"/>
                                              </p:val>
                                            </p:tav>
                                          </p:tavLst>
                                        </p:anim>
                                        <p:anim calcmode="lin" valueType="num">
                                          <p:cBhvr additive="base">
                                            <p:cTn id="31" dur="1500" fill="hold"/>
                                            <p:tgtEl>
                                              <p:spTgt spid="16"/>
                                            </p:tgtEl>
                                            <p:attrNameLst>
                                              <p:attrName>ppt_y</p:attrName>
                                            </p:attrNameLst>
                                          </p:cBhvr>
                                          <p:tavLst>
                                            <p:tav tm="0">
                                              <p:val>
                                                <p:strVal val="1+#ppt_h/2"/>
                                              </p:val>
                                            </p:tav>
                                            <p:tav tm="100000">
                                              <p:val>
                                                <p:strVal val="#ppt_y"/>
                                              </p:val>
                                            </p:tav>
                                          </p:tavLst>
                                        </p:anim>
                                      </p:childTnLst>
                                    </p:cTn>
                                  </p:par>
                                  <p:par>
                                    <p:cTn id="32" presetID="2" presetClass="entr" presetSubtype="4" fill="hold" nodeType="withEffect" p14:presetBounceEnd="72000">
                                      <p:stCondLst>
                                        <p:cond delay="200"/>
                                      </p:stCondLst>
                                      <p:childTnLst>
                                        <p:set>
                                          <p:cBhvr>
                                            <p:cTn id="33" dur="1" fill="hold">
                                              <p:stCondLst>
                                                <p:cond delay="0"/>
                                              </p:stCondLst>
                                            </p:cTn>
                                            <p:tgtEl>
                                              <p:spTgt spid="21"/>
                                            </p:tgtEl>
                                            <p:attrNameLst>
                                              <p:attrName>style.visibility</p:attrName>
                                            </p:attrNameLst>
                                          </p:cBhvr>
                                          <p:to>
                                            <p:strVal val="visible"/>
                                          </p:to>
                                        </p:set>
                                        <p:anim calcmode="lin" valueType="num" p14:bounceEnd="72000">
                                          <p:cBhvr additive="base">
                                            <p:cTn id="34" dur="2500" fill="hold"/>
                                            <p:tgtEl>
                                              <p:spTgt spid="21"/>
                                            </p:tgtEl>
                                            <p:attrNameLst>
                                              <p:attrName>ppt_x</p:attrName>
                                            </p:attrNameLst>
                                          </p:cBhvr>
                                          <p:tavLst>
                                            <p:tav tm="0">
                                              <p:val>
                                                <p:strVal val="#ppt_x"/>
                                              </p:val>
                                            </p:tav>
                                            <p:tav tm="100000">
                                              <p:val>
                                                <p:strVal val="#ppt_x"/>
                                              </p:val>
                                            </p:tav>
                                          </p:tavLst>
                                        </p:anim>
                                        <p:anim calcmode="lin" valueType="num" p14:bounceEnd="72000">
                                          <p:cBhvr additive="base">
                                            <p:cTn id="35" dur="2500" fill="hold"/>
                                            <p:tgtEl>
                                              <p:spTgt spid="21"/>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14:presetBounceEnd="72000">
                                      <p:stCondLst>
                                        <p:cond delay="300"/>
                                      </p:stCondLst>
                                      <p:childTnLst>
                                        <p:set>
                                          <p:cBhvr>
                                            <p:cTn id="37" dur="1" fill="hold">
                                              <p:stCondLst>
                                                <p:cond delay="0"/>
                                              </p:stCondLst>
                                            </p:cTn>
                                            <p:tgtEl>
                                              <p:spTgt spid="17"/>
                                            </p:tgtEl>
                                            <p:attrNameLst>
                                              <p:attrName>style.visibility</p:attrName>
                                            </p:attrNameLst>
                                          </p:cBhvr>
                                          <p:to>
                                            <p:strVal val="visible"/>
                                          </p:to>
                                        </p:set>
                                        <p:anim calcmode="lin" valueType="num" p14:bounceEnd="72000">
                                          <p:cBhvr additive="base">
                                            <p:cTn id="38" dur="2500" fill="hold"/>
                                            <p:tgtEl>
                                              <p:spTgt spid="17"/>
                                            </p:tgtEl>
                                            <p:attrNameLst>
                                              <p:attrName>ppt_x</p:attrName>
                                            </p:attrNameLst>
                                          </p:cBhvr>
                                          <p:tavLst>
                                            <p:tav tm="0">
                                              <p:val>
                                                <p:strVal val="#ppt_x"/>
                                              </p:val>
                                            </p:tav>
                                            <p:tav tm="100000">
                                              <p:val>
                                                <p:strVal val="#ppt_x"/>
                                              </p:val>
                                            </p:tav>
                                          </p:tavLst>
                                        </p:anim>
                                        <p:anim calcmode="lin" valueType="num" p14:bounceEnd="72000">
                                          <p:cBhvr additive="base">
                                            <p:cTn id="39" dur="2500" fill="hold"/>
                                            <p:tgtEl>
                                              <p:spTgt spid="17"/>
                                            </p:tgtEl>
                                            <p:attrNameLst>
                                              <p:attrName>ppt_y</p:attrName>
                                            </p:attrNameLst>
                                          </p:cBhvr>
                                          <p:tavLst>
                                            <p:tav tm="0">
                                              <p:val>
                                                <p:strVal val="1+#ppt_h/2"/>
                                              </p:val>
                                            </p:tav>
                                            <p:tav tm="100000">
                                              <p:val>
                                                <p:strVal val="#ppt_y"/>
                                              </p:val>
                                            </p:tav>
                                          </p:tavLst>
                                        </p:anim>
                                      </p:childTnLst>
                                    </p:cTn>
                                  </p:par>
                                  <p:par>
                                    <p:cTn id="40" presetID="2" presetClass="entr" presetSubtype="4" fill="hold" nodeType="withEffect" p14:presetBounceEnd="72000">
                                      <p:stCondLst>
                                        <p:cond delay="400"/>
                                      </p:stCondLst>
                                      <p:childTnLst>
                                        <p:set>
                                          <p:cBhvr>
                                            <p:cTn id="41" dur="1" fill="hold">
                                              <p:stCondLst>
                                                <p:cond delay="0"/>
                                              </p:stCondLst>
                                            </p:cTn>
                                            <p:tgtEl>
                                              <p:spTgt spid="18"/>
                                            </p:tgtEl>
                                            <p:attrNameLst>
                                              <p:attrName>style.visibility</p:attrName>
                                            </p:attrNameLst>
                                          </p:cBhvr>
                                          <p:to>
                                            <p:strVal val="visible"/>
                                          </p:to>
                                        </p:set>
                                        <p:anim calcmode="lin" valueType="num" p14:bounceEnd="72000">
                                          <p:cBhvr additive="base">
                                            <p:cTn id="42" dur="2500" fill="hold"/>
                                            <p:tgtEl>
                                              <p:spTgt spid="18"/>
                                            </p:tgtEl>
                                            <p:attrNameLst>
                                              <p:attrName>ppt_x</p:attrName>
                                            </p:attrNameLst>
                                          </p:cBhvr>
                                          <p:tavLst>
                                            <p:tav tm="0">
                                              <p:val>
                                                <p:strVal val="#ppt_x"/>
                                              </p:val>
                                            </p:tav>
                                            <p:tav tm="100000">
                                              <p:val>
                                                <p:strVal val="#ppt_x"/>
                                              </p:val>
                                            </p:tav>
                                          </p:tavLst>
                                        </p:anim>
                                        <p:anim calcmode="lin" valueType="num" p14:bounceEnd="72000">
                                          <p:cBhvr additive="base">
                                            <p:cTn id="43" dur="2500" fill="hold"/>
                                            <p:tgtEl>
                                              <p:spTgt spid="18"/>
                                            </p:tgtEl>
                                            <p:attrNameLst>
                                              <p:attrName>ppt_y</p:attrName>
                                            </p:attrNameLst>
                                          </p:cBhvr>
                                          <p:tavLst>
                                            <p:tav tm="0">
                                              <p:val>
                                                <p:strVal val="1+#ppt_h/2"/>
                                              </p:val>
                                            </p:tav>
                                            <p:tav tm="100000">
                                              <p:val>
                                                <p:strVal val="#ppt_y"/>
                                              </p:val>
                                            </p:tav>
                                          </p:tavLst>
                                        </p:anim>
                                      </p:childTnLst>
                                    </p:cTn>
                                  </p:par>
                                  <p:par>
                                    <p:cTn id="44" presetID="2" presetClass="entr" presetSubtype="4" fill="hold" nodeType="withEffect" p14:presetBounceEnd="72000">
                                      <p:stCondLst>
                                        <p:cond delay="500"/>
                                      </p:stCondLst>
                                      <p:childTnLst>
                                        <p:set>
                                          <p:cBhvr>
                                            <p:cTn id="45" dur="1" fill="hold">
                                              <p:stCondLst>
                                                <p:cond delay="0"/>
                                              </p:stCondLst>
                                            </p:cTn>
                                            <p:tgtEl>
                                              <p:spTgt spid="24"/>
                                            </p:tgtEl>
                                            <p:attrNameLst>
                                              <p:attrName>style.visibility</p:attrName>
                                            </p:attrNameLst>
                                          </p:cBhvr>
                                          <p:to>
                                            <p:strVal val="visible"/>
                                          </p:to>
                                        </p:set>
                                        <p:anim calcmode="lin" valueType="num" p14:bounceEnd="72000">
                                          <p:cBhvr additive="base">
                                            <p:cTn id="46" dur="2500" fill="hold"/>
                                            <p:tgtEl>
                                              <p:spTgt spid="24"/>
                                            </p:tgtEl>
                                            <p:attrNameLst>
                                              <p:attrName>ppt_x</p:attrName>
                                            </p:attrNameLst>
                                          </p:cBhvr>
                                          <p:tavLst>
                                            <p:tav tm="0">
                                              <p:val>
                                                <p:strVal val="#ppt_x"/>
                                              </p:val>
                                            </p:tav>
                                            <p:tav tm="100000">
                                              <p:val>
                                                <p:strVal val="#ppt_x"/>
                                              </p:val>
                                            </p:tav>
                                          </p:tavLst>
                                        </p:anim>
                                        <p:anim calcmode="lin" valueType="num" p14:bounceEnd="72000">
                                          <p:cBhvr additive="base">
                                            <p:cTn id="47" dur="2500" fill="hold"/>
                                            <p:tgtEl>
                                              <p:spTgt spid="2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1" grpId="0"/>
          <p:bldP spid="13" grpId="0"/>
          <p:bldP spid="14" grpId="0"/>
          <p:bldP spid="15" grpId="0"/>
          <p:bldP spid="16" grpId="0"/>
          <p:bldP spid="17"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iterate type="lt">
                                        <p:tmPct val="10000"/>
                                      </p:iterate>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0" fill="hold"/>
                                            <p:tgtEl>
                                              <p:spTgt spid="2"/>
                                            </p:tgtEl>
                                            <p:attrNameLst>
                                              <p:attrName>ppt_x</p:attrName>
                                            </p:attrNameLst>
                                          </p:cBhvr>
                                          <p:tavLst>
                                            <p:tav tm="0">
                                              <p:val>
                                                <p:strVal val="1+#ppt_w/2"/>
                                              </p:val>
                                            </p:tav>
                                            <p:tav tm="100000">
                                              <p:val>
                                                <p:strVal val="#ppt_x"/>
                                              </p:val>
                                            </p:tav>
                                          </p:tavLst>
                                        </p:anim>
                                        <p:anim calcmode="lin" valueType="num">
                                          <p:cBhvr additive="base">
                                            <p:cTn id="8" dur="2500" fill="hold"/>
                                            <p:tgtEl>
                                              <p:spTgt spid="2"/>
                                            </p:tgtEl>
                                            <p:attrNameLst>
                                              <p:attrName>ppt_y</p:attrName>
                                            </p:attrNameLst>
                                          </p:cBhvr>
                                          <p:tavLst>
                                            <p:tav tm="0">
                                              <p:val>
                                                <p:strVal val="#ppt_y"/>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2500" fill="hold"/>
                                            <p:tgtEl>
                                              <p:spTgt spid="3"/>
                                            </p:tgtEl>
                                            <p:attrNameLst>
                                              <p:attrName>ppt_x</p:attrName>
                                            </p:attrNameLst>
                                          </p:cBhvr>
                                          <p:tavLst>
                                            <p:tav tm="0">
                                              <p:val>
                                                <p:strVal val="#ppt_x"/>
                                              </p:val>
                                            </p:tav>
                                            <p:tav tm="100000">
                                              <p:val>
                                                <p:strVal val="#ppt_x"/>
                                              </p:val>
                                            </p:tav>
                                          </p:tavLst>
                                        </p:anim>
                                        <p:anim calcmode="lin" valueType="num">
                                          <p:cBhvr additive="base">
                                            <p:cTn id="12" dur="2500" fill="hold"/>
                                            <p:tgtEl>
                                              <p:spTgt spid="3"/>
                                            </p:tgtEl>
                                            <p:attrNameLst>
                                              <p:attrName>ppt_y</p:attrName>
                                            </p:attrNameLst>
                                          </p:cBhvr>
                                          <p:tavLst>
                                            <p:tav tm="0">
                                              <p:val>
                                                <p:strVal val="1+#ppt_h/2"/>
                                              </p:val>
                                            </p:tav>
                                            <p:tav tm="100000">
                                              <p:val>
                                                <p:strVal val="#ppt_y"/>
                                              </p:val>
                                            </p:tav>
                                          </p:tavLst>
                                        </p:anim>
                                      </p:childTnLst>
                                    </p:cTn>
                                  </p:par>
                                  <p:par>
                                    <p:cTn id="13" presetID="2" presetClass="entr" presetSubtype="2" fill="hold" grpId="0" nodeType="withEffect">
                                      <p:stCondLst>
                                        <p:cond delay="0"/>
                                      </p:stCondLst>
                                      <p:iterate type="lt">
                                        <p:tmPct val="10000"/>
                                      </p:iterate>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2500" fill="hold"/>
                                            <p:tgtEl>
                                              <p:spTgt spid="11"/>
                                            </p:tgtEl>
                                            <p:attrNameLst>
                                              <p:attrName>ppt_x</p:attrName>
                                            </p:attrNameLst>
                                          </p:cBhvr>
                                          <p:tavLst>
                                            <p:tav tm="0">
                                              <p:val>
                                                <p:strVal val="1+#ppt_w/2"/>
                                              </p:val>
                                            </p:tav>
                                            <p:tav tm="100000">
                                              <p:val>
                                                <p:strVal val="#ppt_x"/>
                                              </p:val>
                                            </p:tav>
                                          </p:tavLst>
                                        </p:anim>
                                        <p:anim calcmode="lin" valueType="num">
                                          <p:cBhvr additive="base">
                                            <p:cTn id="16" dur="2500" fill="hold"/>
                                            <p:tgtEl>
                                              <p:spTgt spid="11"/>
                                            </p:tgtEl>
                                            <p:attrNameLst>
                                              <p:attrName>ppt_y</p:attrName>
                                            </p:attrNameLst>
                                          </p:cBhvr>
                                          <p:tavLst>
                                            <p:tav tm="0">
                                              <p:val>
                                                <p:strVal val="#ppt_y"/>
                                              </p:val>
                                            </p:tav>
                                            <p:tav tm="100000">
                                              <p:val>
                                                <p:strVal val="#ppt_y"/>
                                              </p:val>
                                            </p:tav>
                                          </p:tavLst>
                                        </p:anim>
                                      </p:childTnLst>
                                    </p:cTn>
                                  </p:par>
                                  <p:par>
                                    <p:cTn id="17" presetID="10" presetClass="entr" presetSubtype="0" fill="hold" grpId="0" nodeType="withEffect">
                                      <p:stCondLst>
                                        <p:cond delay="1900"/>
                                      </p:stCondLst>
                                      <p:childTnLst>
                                        <p:set>
                                          <p:cBhvr>
                                            <p:cTn id="18" dur="1" fill="hold">
                                              <p:stCondLst>
                                                <p:cond delay="0"/>
                                              </p:stCondLst>
                                            </p:cTn>
                                            <p:tgtEl>
                                              <p:spTgt spid="13"/>
                                            </p:tgtEl>
                                            <p:attrNameLst>
                                              <p:attrName>style.visibility</p:attrName>
                                            </p:attrNameLst>
                                          </p:cBhvr>
                                          <p:to>
                                            <p:strVal val="visible"/>
                                          </p:to>
                                        </p:set>
                                        <p:animEffect transition="in" filter="fade">
                                          <p:cBhvr>
                                            <p:cTn id="19" dur="500"/>
                                            <p:tgtEl>
                                              <p:spTgt spid="13"/>
                                            </p:tgtEl>
                                          </p:cBhvr>
                                        </p:animEffect>
                                      </p:childTnLst>
                                    </p:cTn>
                                  </p:par>
                                  <p:par>
                                    <p:cTn id="20" presetID="2" presetClass="entr" presetSubtype="4" decel="100000" fill="hold" grpId="0" nodeType="withEffect">
                                      <p:stCondLst>
                                        <p:cond delay="900"/>
                                      </p:stCondLst>
                                      <p:childTnLst>
                                        <p:set>
                                          <p:cBhvr>
                                            <p:cTn id="21" dur="1" fill="hold">
                                              <p:stCondLst>
                                                <p:cond delay="0"/>
                                              </p:stCondLst>
                                            </p:cTn>
                                            <p:tgtEl>
                                              <p:spTgt spid="15"/>
                                            </p:tgtEl>
                                            <p:attrNameLst>
                                              <p:attrName>style.visibility</p:attrName>
                                            </p:attrNameLst>
                                          </p:cBhvr>
                                          <p:to>
                                            <p:strVal val="visible"/>
                                          </p:to>
                                        </p:set>
                                        <p:anim calcmode="lin" valueType="num">
                                          <p:cBhvr additive="base">
                                            <p:cTn id="22" dur="1500" fill="hold"/>
                                            <p:tgtEl>
                                              <p:spTgt spid="15"/>
                                            </p:tgtEl>
                                            <p:attrNameLst>
                                              <p:attrName>ppt_x</p:attrName>
                                            </p:attrNameLst>
                                          </p:cBhvr>
                                          <p:tavLst>
                                            <p:tav tm="0">
                                              <p:val>
                                                <p:strVal val="#ppt_x"/>
                                              </p:val>
                                            </p:tav>
                                            <p:tav tm="100000">
                                              <p:val>
                                                <p:strVal val="#ppt_x"/>
                                              </p:val>
                                            </p:tav>
                                          </p:tavLst>
                                        </p:anim>
                                        <p:anim calcmode="lin" valueType="num">
                                          <p:cBhvr additive="base">
                                            <p:cTn id="23" dur="1500" fill="hold"/>
                                            <p:tgtEl>
                                              <p:spTgt spid="15"/>
                                            </p:tgtEl>
                                            <p:attrNameLst>
                                              <p:attrName>ppt_y</p:attrName>
                                            </p:attrNameLst>
                                          </p:cBhvr>
                                          <p:tavLst>
                                            <p:tav tm="0">
                                              <p:val>
                                                <p:strVal val="1+#ppt_h/2"/>
                                              </p:val>
                                            </p:tav>
                                            <p:tav tm="100000">
                                              <p:val>
                                                <p:strVal val="#ppt_y"/>
                                              </p:val>
                                            </p:tav>
                                          </p:tavLst>
                                        </p:anim>
                                      </p:childTnLst>
                                    </p:cTn>
                                  </p:par>
                                  <p:par>
                                    <p:cTn id="24" presetID="2" presetClass="entr" presetSubtype="4" decel="100000" fill="hold" grpId="0" nodeType="withEffect">
                                      <p:stCondLst>
                                        <p:cond delay="1100"/>
                                      </p:stCondLst>
                                      <p:childTnLst>
                                        <p:set>
                                          <p:cBhvr>
                                            <p:cTn id="25" dur="1" fill="hold">
                                              <p:stCondLst>
                                                <p:cond delay="0"/>
                                              </p:stCondLst>
                                            </p:cTn>
                                            <p:tgtEl>
                                              <p:spTgt spid="14"/>
                                            </p:tgtEl>
                                            <p:attrNameLst>
                                              <p:attrName>style.visibility</p:attrName>
                                            </p:attrNameLst>
                                          </p:cBhvr>
                                          <p:to>
                                            <p:strVal val="visible"/>
                                          </p:to>
                                        </p:set>
                                        <p:anim calcmode="lin" valueType="num">
                                          <p:cBhvr additive="base">
                                            <p:cTn id="26" dur="1500" fill="hold"/>
                                            <p:tgtEl>
                                              <p:spTgt spid="14"/>
                                            </p:tgtEl>
                                            <p:attrNameLst>
                                              <p:attrName>ppt_x</p:attrName>
                                            </p:attrNameLst>
                                          </p:cBhvr>
                                          <p:tavLst>
                                            <p:tav tm="0">
                                              <p:val>
                                                <p:strVal val="#ppt_x"/>
                                              </p:val>
                                            </p:tav>
                                            <p:tav tm="100000">
                                              <p:val>
                                                <p:strVal val="#ppt_x"/>
                                              </p:val>
                                            </p:tav>
                                          </p:tavLst>
                                        </p:anim>
                                        <p:anim calcmode="lin" valueType="num">
                                          <p:cBhvr additive="base">
                                            <p:cTn id="27" dur="1500" fill="hold"/>
                                            <p:tgtEl>
                                              <p:spTgt spid="14"/>
                                            </p:tgtEl>
                                            <p:attrNameLst>
                                              <p:attrName>ppt_y</p:attrName>
                                            </p:attrNameLst>
                                          </p:cBhvr>
                                          <p:tavLst>
                                            <p:tav tm="0">
                                              <p:val>
                                                <p:strVal val="1+#ppt_h/2"/>
                                              </p:val>
                                            </p:tav>
                                            <p:tav tm="100000">
                                              <p:val>
                                                <p:strVal val="#ppt_y"/>
                                              </p:val>
                                            </p:tav>
                                          </p:tavLst>
                                        </p:anim>
                                      </p:childTnLst>
                                    </p:cTn>
                                  </p:par>
                                  <p:par>
                                    <p:cTn id="28" presetID="2" presetClass="entr" presetSubtype="4" decel="100000" fill="hold" grpId="0" nodeType="withEffect">
                                      <p:stCondLst>
                                        <p:cond delay="1300"/>
                                      </p:stCondLst>
                                      <p:childTnLst>
                                        <p:set>
                                          <p:cBhvr>
                                            <p:cTn id="29" dur="1" fill="hold">
                                              <p:stCondLst>
                                                <p:cond delay="0"/>
                                              </p:stCondLst>
                                            </p:cTn>
                                            <p:tgtEl>
                                              <p:spTgt spid="16"/>
                                            </p:tgtEl>
                                            <p:attrNameLst>
                                              <p:attrName>style.visibility</p:attrName>
                                            </p:attrNameLst>
                                          </p:cBhvr>
                                          <p:to>
                                            <p:strVal val="visible"/>
                                          </p:to>
                                        </p:set>
                                        <p:anim calcmode="lin" valueType="num">
                                          <p:cBhvr additive="base">
                                            <p:cTn id="30" dur="1500" fill="hold"/>
                                            <p:tgtEl>
                                              <p:spTgt spid="16"/>
                                            </p:tgtEl>
                                            <p:attrNameLst>
                                              <p:attrName>ppt_x</p:attrName>
                                            </p:attrNameLst>
                                          </p:cBhvr>
                                          <p:tavLst>
                                            <p:tav tm="0">
                                              <p:val>
                                                <p:strVal val="#ppt_x"/>
                                              </p:val>
                                            </p:tav>
                                            <p:tav tm="100000">
                                              <p:val>
                                                <p:strVal val="#ppt_x"/>
                                              </p:val>
                                            </p:tav>
                                          </p:tavLst>
                                        </p:anim>
                                        <p:anim calcmode="lin" valueType="num">
                                          <p:cBhvr additive="base">
                                            <p:cTn id="31" dur="1500" fill="hold"/>
                                            <p:tgtEl>
                                              <p:spTgt spid="16"/>
                                            </p:tgtEl>
                                            <p:attrNameLst>
                                              <p:attrName>ppt_y</p:attrName>
                                            </p:attrNameLst>
                                          </p:cBhvr>
                                          <p:tavLst>
                                            <p:tav tm="0">
                                              <p:val>
                                                <p:strVal val="1+#ppt_h/2"/>
                                              </p:val>
                                            </p:tav>
                                            <p:tav tm="100000">
                                              <p:val>
                                                <p:strVal val="#ppt_y"/>
                                              </p:val>
                                            </p:tav>
                                          </p:tavLst>
                                        </p:anim>
                                      </p:childTnLst>
                                    </p:cTn>
                                  </p:par>
                                  <p:par>
                                    <p:cTn id="32" presetID="2" presetClass="entr" presetSubtype="4" fill="hold" nodeType="withEffect">
                                      <p:stCondLst>
                                        <p:cond delay="200"/>
                                      </p:stCondLst>
                                      <p:childTnLst>
                                        <p:set>
                                          <p:cBhvr>
                                            <p:cTn id="33" dur="1" fill="hold">
                                              <p:stCondLst>
                                                <p:cond delay="0"/>
                                              </p:stCondLst>
                                            </p:cTn>
                                            <p:tgtEl>
                                              <p:spTgt spid="21"/>
                                            </p:tgtEl>
                                            <p:attrNameLst>
                                              <p:attrName>style.visibility</p:attrName>
                                            </p:attrNameLst>
                                          </p:cBhvr>
                                          <p:to>
                                            <p:strVal val="visible"/>
                                          </p:to>
                                        </p:set>
                                        <p:anim calcmode="lin" valueType="num">
                                          <p:cBhvr additive="base">
                                            <p:cTn id="34" dur="2500" fill="hold"/>
                                            <p:tgtEl>
                                              <p:spTgt spid="21"/>
                                            </p:tgtEl>
                                            <p:attrNameLst>
                                              <p:attrName>ppt_x</p:attrName>
                                            </p:attrNameLst>
                                          </p:cBhvr>
                                          <p:tavLst>
                                            <p:tav tm="0">
                                              <p:val>
                                                <p:strVal val="#ppt_x"/>
                                              </p:val>
                                            </p:tav>
                                            <p:tav tm="100000">
                                              <p:val>
                                                <p:strVal val="#ppt_x"/>
                                              </p:val>
                                            </p:tav>
                                          </p:tavLst>
                                        </p:anim>
                                        <p:anim calcmode="lin" valueType="num">
                                          <p:cBhvr additive="base">
                                            <p:cTn id="35" dur="2500" fill="hold"/>
                                            <p:tgtEl>
                                              <p:spTgt spid="21"/>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300"/>
                                      </p:stCondLst>
                                      <p:childTnLst>
                                        <p:set>
                                          <p:cBhvr>
                                            <p:cTn id="37" dur="1" fill="hold">
                                              <p:stCondLst>
                                                <p:cond delay="0"/>
                                              </p:stCondLst>
                                            </p:cTn>
                                            <p:tgtEl>
                                              <p:spTgt spid="17"/>
                                            </p:tgtEl>
                                            <p:attrNameLst>
                                              <p:attrName>style.visibility</p:attrName>
                                            </p:attrNameLst>
                                          </p:cBhvr>
                                          <p:to>
                                            <p:strVal val="visible"/>
                                          </p:to>
                                        </p:set>
                                        <p:anim calcmode="lin" valueType="num">
                                          <p:cBhvr additive="base">
                                            <p:cTn id="38" dur="2500" fill="hold"/>
                                            <p:tgtEl>
                                              <p:spTgt spid="17"/>
                                            </p:tgtEl>
                                            <p:attrNameLst>
                                              <p:attrName>ppt_x</p:attrName>
                                            </p:attrNameLst>
                                          </p:cBhvr>
                                          <p:tavLst>
                                            <p:tav tm="0">
                                              <p:val>
                                                <p:strVal val="#ppt_x"/>
                                              </p:val>
                                            </p:tav>
                                            <p:tav tm="100000">
                                              <p:val>
                                                <p:strVal val="#ppt_x"/>
                                              </p:val>
                                            </p:tav>
                                          </p:tavLst>
                                        </p:anim>
                                        <p:anim calcmode="lin" valueType="num">
                                          <p:cBhvr additive="base">
                                            <p:cTn id="39" dur="2500" fill="hold"/>
                                            <p:tgtEl>
                                              <p:spTgt spid="17"/>
                                            </p:tgtEl>
                                            <p:attrNameLst>
                                              <p:attrName>ppt_y</p:attrName>
                                            </p:attrNameLst>
                                          </p:cBhvr>
                                          <p:tavLst>
                                            <p:tav tm="0">
                                              <p:val>
                                                <p:strVal val="1+#ppt_h/2"/>
                                              </p:val>
                                            </p:tav>
                                            <p:tav tm="100000">
                                              <p:val>
                                                <p:strVal val="#ppt_y"/>
                                              </p:val>
                                            </p:tav>
                                          </p:tavLst>
                                        </p:anim>
                                      </p:childTnLst>
                                    </p:cTn>
                                  </p:par>
                                  <p:par>
                                    <p:cTn id="40" presetID="2" presetClass="entr" presetSubtype="4" fill="hold" nodeType="withEffect">
                                      <p:stCondLst>
                                        <p:cond delay="400"/>
                                      </p:stCondLst>
                                      <p:childTnLst>
                                        <p:set>
                                          <p:cBhvr>
                                            <p:cTn id="41" dur="1" fill="hold">
                                              <p:stCondLst>
                                                <p:cond delay="0"/>
                                              </p:stCondLst>
                                            </p:cTn>
                                            <p:tgtEl>
                                              <p:spTgt spid="18"/>
                                            </p:tgtEl>
                                            <p:attrNameLst>
                                              <p:attrName>style.visibility</p:attrName>
                                            </p:attrNameLst>
                                          </p:cBhvr>
                                          <p:to>
                                            <p:strVal val="visible"/>
                                          </p:to>
                                        </p:set>
                                        <p:anim calcmode="lin" valueType="num">
                                          <p:cBhvr additive="base">
                                            <p:cTn id="42" dur="2500" fill="hold"/>
                                            <p:tgtEl>
                                              <p:spTgt spid="18"/>
                                            </p:tgtEl>
                                            <p:attrNameLst>
                                              <p:attrName>ppt_x</p:attrName>
                                            </p:attrNameLst>
                                          </p:cBhvr>
                                          <p:tavLst>
                                            <p:tav tm="0">
                                              <p:val>
                                                <p:strVal val="#ppt_x"/>
                                              </p:val>
                                            </p:tav>
                                            <p:tav tm="100000">
                                              <p:val>
                                                <p:strVal val="#ppt_x"/>
                                              </p:val>
                                            </p:tav>
                                          </p:tavLst>
                                        </p:anim>
                                        <p:anim calcmode="lin" valueType="num">
                                          <p:cBhvr additive="base">
                                            <p:cTn id="43" dur="2500" fill="hold"/>
                                            <p:tgtEl>
                                              <p:spTgt spid="18"/>
                                            </p:tgtEl>
                                            <p:attrNameLst>
                                              <p:attrName>ppt_y</p:attrName>
                                            </p:attrNameLst>
                                          </p:cBhvr>
                                          <p:tavLst>
                                            <p:tav tm="0">
                                              <p:val>
                                                <p:strVal val="1+#ppt_h/2"/>
                                              </p:val>
                                            </p:tav>
                                            <p:tav tm="100000">
                                              <p:val>
                                                <p:strVal val="#ppt_y"/>
                                              </p:val>
                                            </p:tav>
                                          </p:tavLst>
                                        </p:anim>
                                      </p:childTnLst>
                                    </p:cTn>
                                  </p:par>
                                  <p:par>
                                    <p:cTn id="44" presetID="2" presetClass="entr" presetSubtype="4" fill="hold" nodeType="withEffect">
                                      <p:stCondLst>
                                        <p:cond delay="500"/>
                                      </p:stCondLst>
                                      <p:childTnLst>
                                        <p:set>
                                          <p:cBhvr>
                                            <p:cTn id="45" dur="1" fill="hold">
                                              <p:stCondLst>
                                                <p:cond delay="0"/>
                                              </p:stCondLst>
                                            </p:cTn>
                                            <p:tgtEl>
                                              <p:spTgt spid="24"/>
                                            </p:tgtEl>
                                            <p:attrNameLst>
                                              <p:attrName>style.visibility</p:attrName>
                                            </p:attrNameLst>
                                          </p:cBhvr>
                                          <p:to>
                                            <p:strVal val="visible"/>
                                          </p:to>
                                        </p:set>
                                        <p:anim calcmode="lin" valueType="num">
                                          <p:cBhvr additive="base">
                                            <p:cTn id="46" dur="2500" fill="hold"/>
                                            <p:tgtEl>
                                              <p:spTgt spid="24"/>
                                            </p:tgtEl>
                                            <p:attrNameLst>
                                              <p:attrName>ppt_x</p:attrName>
                                            </p:attrNameLst>
                                          </p:cBhvr>
                                          <p:tavLst>
                                            <p:tav tm="0">
                                              <p:val>
                                                <p:strVal val="#ppt_x"/>
                                              </p:val>
                                            </p:tav>
                                            <p:tav tm="100000">
                                              <p:val>
                                                <p:strVal val="#ppt_x"/>
                                              </p:val>
                                            </p:tav>
                                          </p:tavLst>
                                        </p:anim>
                                        <p:anim calcmode="lin" valueType="num">
                                          <p:cBhvr additive="base">
                                            <p:cTn id="47" dur="2500" fill="hold"/>
                                            <p:tgtEl>
                                              <p:spTgt spid="2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1" grpId="0"/>
          <p:bldP spid="13" grpId="0"/>
          <p:bldP spid="14" grpId="0"/>
          <p:bldP spid="15" grpId="0"/>
          <p:bldP spid="16" grpId="0"/>
          <p:bldP spid="17" grpId="0" animBg="1"/>
        </p:bldLst>
      </p:timing>
    </mc:Fallback>
  </mc:AlternateContent>
</p:sld>
</file>

<file path=ppt/slides/slide26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7199F3D9-B750-41DB-9154-40F001681A8F}"/>
              </a:ext>
            </a:extLst>
          </p:cNvPr>
          <p:cNvSpPr txBox="1"/>
          <p:nvPr/>
        </p:nvSpPr>
        <p:spPr>
          <a:xfrm>
            <a:off x="2874822" y="1099254"/>
            <a:ext cx="9188734" cy="6447919"/>
          </a:xfrm>
          <a:prstGeom prst="rect">
            <a:avLst/>
          </a:prstGeom>
          <a:noFill/>
          <a:effectLst/>
        </p:spPr>
        <p:txBody>
          <a:bodyPr wrap="none" rtlCol="0" anchor="ctr">
            <a:spAutoFit/>
          </a:bodyPr>
          <a:lstStyle/>
          <a:p>
            <a:pPr algn="ctr"/>
            <a:r>
              <a:rPr lang="en-US" sz="413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609600" algn="ctr" rotWithShape="0">
                    <a:schemeClr val="accent3"/>
                  </a:outerShdw>
                </a:effectLst>
                <a:latin typeface="+mj-lt"/>
              </a:rPr>
              <a:t>20k</a:t>
            </a:r>
          </a:p>
        </p:txBody>
      </p:sp>
      <p:grpSp>
        <p:nvGrpSpPr>
          <p:cNvPr id="3" name="Group 2">
            <a:extLst>
              <a:ext uri="{FF2B5EF4-FFF2-40B4-BE49-F238E27FC236}">
                <a16:creationId xmlns:a16="http://schemas.microsoft.com/office/drawing/2014/main" id="{724DA5DF-6C78-4339-95CA-1D4C5F754B04}"/>
              </a:ext>
            </a:extLst>
          </p:cNvPr>
          <p:cNvGrpSpPr/>
          <p:nvPr/>
        </p:nvGrpSpPr>
        <p:grpSpPr>
          <a:xfrm>
            <a:off x="4718145" y="4520600"/>
            <a:ext cx="7605475" cy="7635714"/>
            <a:chOff x="8451073" y="3421389"/>
            <a:chExt cx="7485028" cy="7514789"/>
          </a:xfrm>
        </p:grpSpPr>
        <p:sp>
          <p:nvSpPr>
            <p:cNvPr id="4" name="Freeform: Shape 3">
              <a:extLst>
                <a:ext uri="{FF2B5EF4-FFF2-40B4-BE49-F238E27FC236}">
                  <a16:creationId xmlns:a16="http://schemas.microsoft.com/office/drawing/2014/main" id="{AD17B836-5CC8-4EBF-A689-F7EAE26CBC85}"/>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 name="Freeform: Shape 4">
              <a:extLst>
                <a:ext uri="{FF2B5EF4-FFF2-40B4-BE49-F238E27FC236}">
                  <a16:creationId xmlns:a16="http://schemas.microsoft.com/office/drawing/2014/main" id="{9F435000-8856-440F-BEF2-6503B735E754}"/>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 name="Freeform: Shape 5">
              <a:extLst>
                <a:ext uri="{FF2B5EF4-FFF2-40B4-BE49-F238E27FC236}">
                  <a16:creationId xmlns:a16="http://schemas.microsoft.com/office/drawing/2014/main" id="{6DCFC123-E274-4ACE-B002-FD263B170352}"/>
                </a:ext>
              </a:extLst>
            </p:cNvPr>
            <p:cNvSpPr/>
            <p:nvPr/>
          </p:nvSpPr>
          <p:spPr>
            <a:xfrm>
              <a:off x="8451073" y="3495439"/>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 name="Freeform: Shape 6">
              <a:extLst>
                <a:ext uri="{FF2B5EF4-FFF2-40B4-BE49-F238E27FC236}">
                  <a16:creationId xmlns:a16="http://schemas.microsoft.com/office/drawing/2014/main" id="{4946AEE6-B79B-4AF6-9F79-25A6FB1DEF94}"/>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cxnSp>
        <p:nvCxnSpPr>
          <p:cNvPr id="9" name="Straight Connector 8">
            <a:extLst>
              <a:ext uri="{FF2B5EF4-FFF2-40B4-BE49-F238E27FC236}">
                <a16:creationId xmlns:a16="http://schemas.microsoft.com/office/drawing/2014/main" id="{90F00756-B346-4F6D-A90E-7B84E083966D}"/>
              </a:ext>
            </a:extLst>
          </p:cNvPr>
          <p:cNvCxnSpPr/>
          <p:nvPr/>
        </p:nvCxnSpPr>
        <p:spPr>
          <a:xfrm>
            <a:off x="13275425" y="3890253"/>
            <a:ext cx="0" cy="1305305"/>
          </a:xfrm>
          <a:prstGeom prst="line">
            <a:avLst/>
          </a:prstGeom>
          <a:ln w="38100"/>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D0CA3AB6-A9B7-44AA-875B-F8EB2718F5B9}"/>
              </a:ext>
            </a:extLst>
          </p:cNvPr>
          <p:cNvSpPr txBox="1"/>
          <p:nvPr/>
        </p:nvSpPr>
        <p:spPr>
          <a:xfrm>
            <a:off x="13682750" y="4019685"/>
            <a:ext cx="3042458" cy="1046440"/>
          </a:xfrm>
          <a:prstGeom prst="rect">
            <a:avLst/>
          </a:prstGeom>
          <a:noFill/>
        </p:spPr>
        <p:txBody>
          <a:bodyPr wrap="square" rtlCol="0">
            <a:spAutoFit/>
          </a:bodyPr>
          <a:lstStyle/>
          <a:p>
            <a:pPr algn="l"/>
            <a:r>
              <a:rPr lang="en-US"/>
              <a:t>FOLLOWERS ON</a:t>
            </a:r>
          </a:p>
          <a:p>
            <a:pPr algn="l"/>
            <a:r>
              <a:rPr lang="en-US" sz="4400" b="1">
                <a:latin typeface="+mj-lt"/>
              </a:rPr>
              <a:t>ENVATO</a:t>
            </a:r>
            <a:endParaRPr lang="en-US" b="1">
              <a:latin typeface="+mj-lt"/>
            </a:endParaRPr>
          </a:p>
        </p:txBody>
      </p:sp>
      <p:sp>
        <p:nvSpPr>
          <p:cNvPr id="11" name="TextBox 10">
            <a:extLst>
              <a:ext uri="{FF2B5EF4-FFF2-40B4-BE49-F238E27FC236}">
                <a16:creationId xmlns:a16="http://schemas.microsoft.com/office/drawing/2014/main" id="{62B3F548-E732-4A75-BE90-C00FEB3F98E6}"/>
              </a:ext>
            </a:extLst>
          </p:cNvPr>
          <p:cNvSpPr txBox="1"/>
          <p:nvPr/>
        </p:nvSpPr>
        <p:spPr>
          <a:xfrm>
            <a:off x="6692722" y="6932119"/>
            <a:ext cx="11001730" cy="3154710"/>
          </a:xfrm>
          <a:prstGeom prst="rect">
            <a:avLst/>
          </a:prstGeom>
          <a:noFill/>
          <a:effectLst/>
        </p:spPr>
        <p:txBody>
          <a:bodyPr wrap="none" rtlCol="0" anchor="ctr">
            <a:spAutoFit/>
          </a:bodyPr>
          <a:lstStyle/>
          <a:p>
            <a:pPr algn="ctr"/>
            <a:r>
              <a:rPr lang="en-US" sz="19900" b="1">
                <a:solidFill>
                  <a:schemeClr val="tx1">
                    <a:lumMod val="90000"/>
                    <a:lumOff val="10000"/>
                  </a:schemeClr>
                </a:solidFill>
                <a:effectLst>
                  <a:outerShdw blurRad="609600" algn="ctr" rotWithShape="0">
                    <a:schemeClr val="accent3"/>
                  </a:outerShdw>
                </a:effectLst>
                <a:latin typeface="+mj-lt"/>
              </a:rPr>
              <a:t>followers</a:t>
            </a:r>
          </a:p>
        </p:txBody>
      </p:sp>
      <p:sp>
        <p:nvSpPr>
          <p:cNvPr id="13" name="TextBox 12">
            <a:extLst>
              <a:ext uri="{FF2B5EF4-FFF2-40B4-BE49-F238E27FC236}">
                <a16:creationId xmlns:a16="http://schemas.microsoft.com/office/drawing/2014/main" id="{C70EE67A-8BE5-4712-BA3D-7627BA7B2DB1}"/>
              </a:ext>
            </a:extLst>
          </p:cNvPr>
          <p:cNvSpPr txBox="1"/>
          <p:nvPr/>
        </p:nvSpPr>
        <p:spPr>
          <a:xfrm>
            <a:off x="2874822" y="11694649"/>
            <a:ext cx="4809021" cy="923330"/>
          </a:xfrm>
          <a:prstGeom prst="rect">
            <a:avLst/>
          </a:prstGeom>
          <a:noFill/>
        </p:spPr>
        <p:txBody>
          <a:bodyPr wrap="square" rtlCol="0">
            <a:spAutoFit/>
          </a:bodyPr>
          <a:lstStyle/>
          <a:p>
            <a:r>
              <a:rPr lang="en-US"/>
              <a:t>Nam vehicula felis at pretium bibendum. Mauris dapibus aliquet egestas. Sed maximus aliquam dolor placerat semper.</a:t>
            </a:r>
          </a:p>
        </p:txBody>
      </p:sp>
      <p:sp>
        <p:nvSpPr>
          <p:cNvPr id="14" name="Rectangle 13">
            <a:extLst>
              <a:ext uri="{FF2B5EF4-FFF2-40B4-BE49-F238E27FC236}">
                <a16:creationId xmlns:a16="http://schemas.microsoft.com/office/drawing/2014/main" id="{3E9403B8-1187-44E1-82A1-6FF52ED14D0C}"/>
              </a:ext>
            </a:extLst>
          </p:cNvPr>
          <p:cNvSpPr/>
          <p:nvPr/>
        </p:nvSpPr>
        <p:spPr>
          <a:xfrm>
            <a:off x="17873435" y="3285100"/>
            <a:ext cx="3001567" cy="1242776"/>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tx1">
                    <a:alpha val="55000"/>
                  </a:schemeClr>
                </a:solidFill>
                <a:effectLst/>
                <a:uLnTx/>
                <a:uFillTx/>
                <a:latin typeface="Calibri"/>
                <a:ea typeface="+mn-ea"/>
                <a:cs typeface="+mn-cs"/>
              </a:rPr>
              <a:t>Our Future and first invest</a:t>
            </a:r>
            <a:endParaRPr kumimoji="0" lang="en-US" sz="1800" b="1" i="0" u="none" strike="noStrike" kern="1200" cap="none" spc="0" normalizeH="0" baseline="0" noProof="0">
              <a:ln>
                <a:noFill/>
              </a:ln>
              <a:solidFill>
                <a:schemeClr val="tx1">
                  <a:alpha val="55000"/>
                </a:schemeClr>
              </a:solidFill>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alpha val="55000"/>
                  </a:schemeClr>
                </a:solidFill>
                <a:effectLst/>
                <a:uLnTx/>
                <a:uFillTx/>
                <a:latin typeface="Calibri"/>
                <a:ea typeface="+mn-ea"/>
                <a:cs typeface="+mn-cs"/>
              </a:rPr>
              <a:t>Lorem ipsum dolor</a:t>
            </a:r>
          </a:p>
        </p:txBody>
      </p:sp>
      <p:sp>
        <p:nvSpPr>
          <p:cNvPr id="15" name="Rectangle 14">
            <a:extLst>
              <a:ext uri="{FF2B5EF4-FFF2-40B4-BE49-F238E27FC236}">
                <a16:creationId xmlns:a16="http://schemas.microsoft.com/office/drawing/2014/main" id="{75501901-B416-439A-8630-76445B013982}"/>
              </a:ext>
            </a:extLst>
          </p:cNvPr>
          <p:cNvSpPr/>
          <p:nvPr/>
        </p:nvSpPr>
        <p:spPr>
          <a:xfrm>
            <a:off x="17873435" y="9150698"/>
            <a:ext cx="3001567" cy="1571584"/>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solidFill>
                  <a:schemeClr val="tx1">
                    <a:alpha val="55000"/>
                  </a:schemeClr>
                </a:solidFill>
                <a:effectLst/>
                <a:uLnTx/>
                <a:uFillTx/>
                <a:latin typeface="Calibri"/>
                <a:ea typeface="+mn-ea"/>
                <a:cs typeface="+mn-cs"/>
              </a:rPr>
              <a:t>Corporate Vision</a:t>
            </a:r>
            <a:endParaRPr kumimoji="0" lang="en-US" sz="2000" b="1" i="0" u="none" strike="noStrike" kern="1200" cap="none" spc="0" normalizeH="0" baseline="0" noProof="0">
              <a:ln>
                <a:noFill/>
              </a:ln>
              <a:solidFill>
                <a:schemeClr val="tx1">
                  <a:alpha val="55000"/>
                </a:schemeClr>
              </a:solidFill>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alpha val="55000"/>
                  </a:schemeClr>
                </a:solidFill>
                <a:effectLst/>
                <a:uLnTx/>
                <a:uFillTx/>
                <a:latin typeface="Calibri"/>
                <a:ea typeface="+mn-ea"/>
                <a:cs typeface="+mn-cs"/>
              </a:rPr>
              <a:t>Donec ornare rutrum neque sit amet pellentesque. </a:t>
            </a:r>
          </a:p>
        </p:txBody>
      </p:sp>
      <p:sp>
        <p:nvSpPr>
          <p:cNvPr id="16" name="Rectangle 15">
            <a:extLst>
              <a:ext uri="{FF2B5EF4-FFF2-40B4-BE49-F238E27FC236}">
                <a16:creationId xmlns:a16="http://schemas.microsoft.com/office/drawing/2014/main" id="{A9B96443-A2D3-41A2-A223-D84309F58629}"/>
              </a:ext>
            </a:extLst>
          </p:cNvPr>
          <p:cNvSpPr/>
          <p:nvPr/>
        </p:nvSpPr>
        <p:spPr>
          <a:xfrm>
            <a:off x="17877138" y="6131401"/>
            <a:ext cx="2997864" cy="1415772"/>
          </a:xfrm>
          <a:prstGeom prst="rect">
            <a:avLst/>
          </a:prstGeom>
        </p:spPr>
        <p:txBody>
          <a:bodyPr wrap="square" anchor="ctr">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tx1">
                    <a:alpha val="55000"/>
                  </a:schemeClr>
                </a:solidFill>
                <a:effectLst/>
                <a:uLnTx/>
                <a:uFillTx/>
                <a:latin typeface="Calibri"/>
                <a:ea typeface="+mn-ea"/>
                <a:cs typeface="+mn-cs"/>
              </a:rPr>
              <a:t>Tech Analyzing</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alpha val="55000"/>
                  </a:schemeClr>
                </a:solidFill>
                <a:effectLst/>
                <a:uLnTx/>
                <a:uFillTx/>
                <a:latin typeface="Calibri"/>
                <a:ea typeface="+mn-ea"/>
                <a:cs typeface="+mn-cs"/>
              </a:rPr>
              <a:t>Donec ornare rutrum neque sit amet pellentesque. Nulla eget dictum tortor. </a:t>
            </a:r>
          </a:p>
        </p:txBody>
      </p:sp>
      <p:sp>
        <p:nvSpPr>
          <p:cNvPr id="17" name="Oval 16">
            <a:extLst>
              <a:ext uri="{FF2B5EF4-FFF2-40B4-BE49-F238E27FC236}">
                <a16:creationId xmlns:a16="http://schemas.microsoft.com/office/drawing/2014/main" id="{43590024-5E4E-4F3F-9E01-425831CEFF5A}"/>
              </a:ext>
            </a:extLst>
          </p:cNvPr>
          <p:cNvSpPr/>
          <p:nvPr/>
        </p:nvSpPr>
        <p:spPr>
          <a:xfrm>
            <a:off x="6275358" y="2381155"/>
            <a:ext cx="974255" cy="974255"/>
          </a:xfrm>
          <a:prstGeom prst="ellipse">
            <a:avLst/>
          </a:prstGeom>
          <a:noFill/>
          <a:ln w="1016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8" name="Group 17">
            <a:extLst>
              <a:ext uri="{FF2B5EF4-FFF2-40B4-BE49-F238E27FC236}">
                <a16:creationId xmlns:a16="http://schemas.microsoft.com/office/drawing/2014/main" id="{64EB8C86-615A-4FE1-9584-DC3CB7FE967F}"/>
              </a:ext>
            </a:extLst>
          </p:cNvPr>
          <p:cNvGrpSpPr/>
          <p:nvPr/>
        </p:nvGrpSpPr>
        <p:grpSpPr>
          <a:xfrm>
            <a:off x="3881233" y="6541119"/>
            <a:ext cx="360362" cy="349605"/>
            <a:chOff x="1752601" y="4673601"/>
            <a:chExt cx="106363" cy="103188"/>
          </a:xfrm>
          <a:solidFill>
            <a:schemeClr val="accent1"/>
          </a:solidFill>
        </p:grpSpPr>
        <p:sp>
          <p:nvSpPr>
            <p:cNvPr id="19" name="Freeform 48">
              <a:extLst>
                <a:ext uri="{FF2B5EF4-FFF2-40B4-BE49-F238E27FC236}">
                  <a16:creationId xmlns:a16="http://schemas.microsoft.com/office/drawing/2014/main" id="{D69DD27C-941F-45BC-A1AF-073CF8C51B70}"/>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49">
              <a:extLst>
                <a:ext uri="{FF2B5EF4-FFF2-40B4-BE49-F238E27FC236}">
                  <a16:creationId xmlns:a16="http://schemas.microsoft.com/office/drawing/2014/main" id="{94D31FEB-909A-469C-9D32-9CF66D6876DC}"/>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1" name="Group 20">
            <a:extLst>
              <a:ext uri="{FF2B5EF4-FFF2-40B4-BE49-F238E27FC236}">
                <a16:creationId xmlns:a16="http://schemas.microsoft.com/office/drawing/2014/main" id="{4F4BD24B-98F6-49DC-924A-781516CEF05B}"/>
              </a:ext>
            </a:extLst>
          </p:cNvPr>
          <p:cNvGrpSpPr/>
          <p:nvPr/>
        </p:nvGrpSpPr>
        <p:grpSpPr>
          <a:xfrm>
            <a:off x="9558918" y="7448224"/>
            <a:ext cx="626207" cy="626207"/>
            <a:chOff x="965201" y="4870451"/>
            <a:chExt cx="228600" cy="228600"/>
          </a:xfrm>
          <a:solidFill>
            <a:schemeClr val="accent3"/>
          </a:solidFill>
        </p:grpSpPr>
        <p:sp>
          <p:nvSpPr>
            <p:cNvPr id="22" name="Freeform 46">
              <a:extLst>
                <a:ext uri="{FF2B5EF4-FFF2-40B4-BE49-F238E27FC236}">
                  <a16:creationId xmlns:a16="http://schemas.microsoft.com/office/drawing/2014/main" id="{E6AE903B-A50E-46FF-9ECB-BD33E9998AF0}"/>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47">
              <a:extLst>
                <a:ext uri="{FF2B5EF4-FFF2-40B4-BE49-F238E27FC236}">
                  <a16:creationId xmlns:a16="http://schemas.microsoft.com/office/drawing/2014/main" id="{E302B82F-53CA-4505-8E1F-B381DF946BCD}"/>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4" name="Group 23">
            <a:extLst>
              <a:ext uri="{FF2B5EF4-FFF2-40B4-BE49-F238E27FC236}">
                <a16:creationId xmlns:a16="http://schemas.microsoft.com/office/drawing/2014/main" id="{33A0269B-EFD2-4BAF-8065-20202C2F5509}"/>
              </a:ext>
            </a:extLst>
          </p:cNvPr>
          <p:cNvGrpSpPr/>
          <p:nvPr/>
        </p:nvGrpSpPr>
        <p:grpSpPr>
          <a:xfrm>
            <a:off x="11987078" y="2381155"/>
            <a:ext cx="818818" cy="794376"/>
            <a:chOff x="1752601" y="4673601"/>
            <a:chExt cx="106363" cy="103188"/>
          </a:xfrm>
          <a:solidFill>
            <a:schemeClr val="accent5"/>
          </a:solidFill>
        </p:grpSpPr>
        <p:sp>
          <p:nvSpPr>
            <p:cNvPr id="25" name="Freeform 48">
              <a:extLst>
                <a:ext uri="{FF2B5EF4-FFF2-40B4-BE49-F238E27FC236}">
                  <a16:creationId xmlns:a16="http://schemas.microsoft.com/office/drawing/2014/main" id="{7271F79A-D500-4AC1-AFC1-598FBFBE0957}"/>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49">
              <a:extLst>
                <a:ext uri="{FF2B5EF4-FFF2-40B4-BE49-F238E27FC236}">
                  <a16:creationId xmlns:a16="http://schemas.microsoft.com/office/drawing/2014/main" id="{EA3B6182-41E6-49AC-A5E3-B0CEB37CA25F}"/>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2995260480"/>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14:presetBounceEnd="72000">
                                      <p:stCondLst>
                                        <p:cond delay="0"/>
                                      </p:stCondLst>
                                      <p:iterate type="lt">
                                        <p:tmPct val="10000"/>
                                      </p:iterate>
                                      <p:childTnLst>
                                        <p:set>
                                          <p:cBhvr>
                                            <p:cTn id="6" dur="1" fill="hold">
                                              <p:stCondLst>
                                                <p:cond delay="0"/>
                                              </p:stCondLst>
                                            </p:cTn>
                                            <p:tgtEl>
                                              <p:spTgt spid="2"/>
                                            </p:tgtEl>
                                            <p:attrNameLst>
                                              <p:attrName>style.visibility</p:attrName>
                                            </p:attrNameLst>
                                          </p:cBhvr>
                                          <p:to>
                                            <p:strVal val="visible"/>
                                          </p:to>
                                        </p:set>
                                        <p:anim calcmode="lin" valueType="num" p14:bounceEnd="72000">
                                          <p:cBhvr additive="base">
                                            <p:cTn id="7" dur="2500" fill="hold"/>
                                            <p:tgtEl>
                                              <p:spTgt spid="2"/>
                                            </p:tgtEl>
                                            <p:attrNameLst>
                                              <p:attrName>ppt_x</p:attrName>
                                            </p:attrNameLst>
                                          </p:cBhvr>
                                          <p:tavLst>
                                            <p:tav tm="0">
                                              <p:val>
                                                <p:strVal val="1+#ppt_w/2"/>
                                              </p:val>
                                            </p:tav>
                                            <p:tav tm="100000">
                                              <p:val>
                                                <p:strVal val="#ppt_x"/>
                                              </p:val>
                                            </p:tav>
                                          </p:tavLst>
                                        </p:anim>
                                        <p:anim calcmode="lin" valueType="num" p14:bounceEnd="72000">
                                          <p:cBhvr additive="base">
                                            <p:cTn id="8" dur="2500" fill="hold"/>
                                            <p:tgtEl>
                                              <p:spTgt spid="2"/>
                                            </p:tgtEl>
                                            <p:attrNameLst>
                                              <p:attrName>ppt_y</p:attrName>
                                            </p:attrNameLst>
                                          </p:cBhvr>
                                          <p:tavLst>
                                            <p:tav tm="0">
                                              <p:val>
                                                <p:strVal val="#ppt_y"/>
                                              </p:val>
                                            </p:tav>
                                            <p:tav tm="100000">
                                              <p:val>
                                                <p:strVal val="#ppt_y"/>
                                              </p:val>
                                            </p:tav>
                                          </p:tavLst>
                                        </p:anim>
                                      </p:childTnLst>
                                    </p:cTn>
                                  </p:par>
                                  <p:par>
                                    <p:cTn id="9" presetID="2" presetClass="entr" presetSubtype="4" fill="hold" nodeType="withEffect" p14:presetBounceEnd="72000">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14:bounceEnd="72000">
                                          <p:cBhvr additive="base">
                                            <p:cTn id="11" dur="2500" fill="hold"/>
                                            <p:tgtEl>
                                              <p:spTgt spid="3"/>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3"/>
                                            </p:tgtEl>
                                            <p:attrNameLst>
                                              <p:attrName>ppt_y</p:attrName>
                                            </p:attrNameLst>
                                          </p:cBhvr>
                                          <p:tavLst>
                                            <p:tav tm="0">
                                              <p:val>
                                                <p:strVal val="1+#ppt_h/2"/>
                                              </p:val>
                                            </p:tav>
                                            <p:tav tm="100000">
                                              <p:val>
                                                <p:strVal val="#ppt_y"/>
                                              </p:val>
                                            </p:tav>
                                          </p:tavLst>
                                        </p:anim>
                                      </p:childTnLst>
                                    </p:cTn>
                                  </p:par>
                                  <p:par>
                                    <p:cTn id="13" presetID="2" presetClass="entr" presetSubtype="2" fill="hold" grpId="0" nodeType="withEffect" p14:presetBounceEnd="72000">
                                      <p:stCondLst>
                                        <p:cond delay="0"/>
                                      </p:stCondLst>
                                      <p:iterate type="lt">
                                        <p:tmPct val="10000"/>
                                      </p:iterate>
                                      <p:childTnLst>
                                        <p:set>
                                          <p:cBhvr>
                                            <p:cTn id="14" dur="1" fill="hold">
                                              <p:stCondLst>
                                                <p:cond delay="0"/>
                                              </p:stCondLst>
                                            </p:cTn>
                                            <p:tgtEl>
                                              <p:spTgt spid="11"/>
                                            </p:tgtEl>
                                            <p:attrNameLst>
                                              <p:attrName>style.visibility</p:attrName>
                                            </p:attrNameLst>
                                          </p:cBhvr>
                                          <p:to>
                                            <p:strVal val="visible"/>
                                          </p:to>
                                        </p:set>
                                        <p:anim calcmode="lin" valueType="num" p14:bounceEnd="72000">
                                          <p:cBhvr additive="base">
                                            <p:cTn id="15" dur="2500" fill="hold"/>
                                            <p:tgtEl>
                                              <p:spTgt spid="11"/>
                                            </p:tgtEl>
                                            <p:attrNameLst>
                                              <p:attrName>ppt_x</p:attrName>
                                            </p:attrNameLst>
                                          </p:cBhvr>
                                          <p:tavLst>
                                            <p:tav tm="0">
                                              <p:val>
                                                <p:strVal val="1+#ppt_w/2"/>
                                              </p:val>
                                            </p:tav>
                                            <p:tav tm="100000">
                                              <p:val>
                                                <p:strVal val="#ppt_x"/>
                                              </p:val>
                                            </p:tav>
                                          </p:tavLst>
                                        </p:anim>
                                        <p:anim calcmode="lin" valueType="num" p14:bounceEnd="72000">
                                          <p:cBhvr additive="base">
                                            <p:cTn id="16" dur="2500" fill="hold"/>
                                            <p:tgtEl>
                                              <p:spTgt spid="11"/>
                                            </p:tgtEl>
                                            <p:attrNameLst>
                                              <p:attrName>ppt_y</p:attrName>
                                            </p:attrNameLst>
                                          </p:cBhvr>
                                          <p:tavLst>
                                            <p:tav tm="0">
                                              <p:val>
                                                <p:strVal val="#ppt_y"/>
                                              </p:val>
                                            </p:tav>
                                            <p:tav tm="100000">
                                              <p:val>
                                                <p:strVal val="#ppt_y"/>
                                              </p:val>
                                            </p:tav>
                                          </p:tavLst>
                                        </p:anim>
                                      </p:childTnLst>
                                    </p:cTn>
                                  </p:par>
                                  <p:par>
                                    <p:cTn id="17" presetID="10" presetClass="entr" presetSubtype="0" fill="hold" grpId="0" nodeType="withEffect">
                                      <p:stCondLst>
                                        <p:cond delay="1900"/>
                                      </p:stCondLst>
                                      <p:childTnLst>
                                        <p:set>
                                          <p:cBhvr>
                                            <p:cTn id="18" dur="1" fill="hold">
                                              <p:stCondLst>
                                                <p:cond delay="0"/>
                                              </p:stCondLst>
                                            </p:cTn>
                                            <p:tgtEl>
                                              <p:spTgt spid="13"/>
                                            </p:tgtEl>
                                            <p:attrNameLst>
                                              <p:attrName>style.visibility</p:attrName>
                                            </p:attrNameLst>
                                          </p:cBhvr>
                                          <p:to>
                                            <p:strVal val="visible"/>
                                          </p:to>
                                        </p:set>
                                        <p:animEffect transition="in" filter="fade">
                                          <p:cBhvr>
                                            <p:cTn id="19" dur="500"/>
                                            <p:tgtEl>
                                              <p:spTgt spid="13"/>
                                            </p:tgtEl>
                                          </p:cBhvr>
                                        </p:animEffect>
                                      </p:childTnLst>
                                    </p:cTn>
                                  </p:par>
                                  <p:par>
                                    <p:cTn id="20" presetID="2" presetClass="entr" presetSubtype="4" decel="100000" fill="hold" grpId="0" nodeType="withEffect">
                                      <p:stCondLst>
                                        <p:cond delay="900"/>
                                      </p:stCondLst>
                                      <p:childTnLst>
                                        <p:set>
                                          <p:cBhvr>
                                            <p:cTn id="21" dur="1" fill="hold">
                                              <p:stCondLst>
                                                <p:cond delay="0"/>
                                              </p:stCondLst>
                                            </p:cTn>
                                            <p:tgtEl>
                                              <p:spTgt spid="15"/>
                                            </p:tgtEl>
                                            <p:attrNameLst>
                                              <p:attrName>style.visibility</p:attrName>
                                            </p:attrNameLst>
                                          </p:cBhvr>
                                          <p:to>
                                            <p:strVal val="visible"/>
                                          </p:to>
                                        </p:set>
                                        <p:anim calcmode="lin" valueType="num">
                                          <p:cBhvr additive="base">
                                            <p:cTn id="22" dur="1500" fill="hold"/>
                                            <p:tgtEl>
                                              <p:spTgt spid="15"/>
                                            </p:tgtEl>
                                            <p:attrNameLst>
                                              <p:attrName>ppt_x</p:attrName>
                                            </p:attrNameLst>
                                          </p:cBhvr>
                                          <p:tavLst>
                                            <p:tav tm="0">
                                              <p:val>
                                                <p:strVal val="#ppt_x"/>
                                              </p:val>
                                            </p:tav>
                                            <p:tav tm="100000">
                                              <p:val>
                                                <p:strVal val="#ppt_x"/>
                                              </p:val>
                                            </p:tav>
                                          </p:tavLst>
                                        </p:anim>
                                        <p:anim calcmode="lin" valueType="num">
                                          <p:cBhvr additive="base">
                                            <p:cTn id="23" dur="1500" fill="hold"/>
                                            <p:tgtEl>
                                              <p:spTgt spid="15"/>
                                            </p:tgtEl>
                                            <p:attrNameLst>
                                              <p:attrName>ppt_y</p:attrName>
                                            </p:attrNameLst>
                                          </p:cBhvr>
                                          <p:tavLst>
                                            <p:tav tm="0">
                                              <p:val>
                                                <p:strVal val="1+#ppt_h/2"/>
                                              </p:val>
                                            </p:tav>
                                            <p:tav tm="100000">
                                              <p:val>
                                                <p:strVal val="#ppt_y"/>
                                              </p:val>
                                            </p:tav>
                                          </p:tavLst>
                                        </p:anim>
                                      </p:childTnLst>
                                    </p:cTn>
                                  </p:par>
                                  <p:par>
                                    <p:cTn id="24" presetID="2" presetClass="entr" presetSubtype="4" decel="100000" fill="hold" grpId="0" nodeType="withEffect">
                                      <p:stCondLst>
                                        <p:cond delay="1100"/>
                                      </p:stCondLst>
                                      <p:childTnLst>
                                        <p:set>
                                          <p:cBhvr>
                                            <p:cTn id="25" dur="1" fill="hold">
                                              <p:stCondLst>
                                                <p:cond delay="0"/>
                                              </p:stCondLst>
                                            </p:cTn>
                                            <p:tgtEl>
                                              <p:spTgt spid="14"/>
                                            </p:tgtEl>
                                            <p:attrNameLst>
                                              <p:attrName>style.visibility</p:attrName>
                                            </p:attrNameLst>
                                          </p:cBhvr>
                                          <p:to>
                                            <p:strVal val="visible"/>
                                          </p:to>
                                        </p:set>
                                        <p:anim calcmode="lin" valueType="num">
                                          <p:cBhvr additive="base">
                                            <p:cTn id="26" dur="1500" fill="hold"/>
                                            <p:tgtEl>
                                              <p:spTgt spid="14"/>
                                            </p:tgtEl>
                                            <p:attrNameLst>
                                              <p:attrName>ppt_x</p:attrName>
                                            </p:attrNameLst>
                                          </p:cBhvr>
                                          <p:tavLst>
                                            <p:tav tm="0">
                                              <p:val>
                                                <p:strVal val="#ppt_x"/>
                                              </p:val>
                                            </p:tav>
                                            <p:tav tm="100000">
                                              <p:val>
                                                <p:strVal val="#ppt_x"/>
                                              </p:val>
                                            </p:tav>
                                          </p:tavLst>
                                        </p:anim>
                                        <p:anim calcmode="lin" valueType="num">
                                          <p:cBhvr additive="base">
                                            <p:cTn id="27" dur="1500" fill="hold"/>
                                            <p:tgtEl>
                                              <p:spTgt spid="14"/>
                                            </p:tgtEl>
                                            <p:attrNameLst>
                                              <p:attrName>ppt_y</p:attrName>
                                            </p:attrNameLst>
                                          </p:cBhvr>
                                          <p:tavLst>
                                            <p:tav tm="0">
                                              <p:val>
                                                <p:strVal val="1+#ppt_h/2"/>
                                              </p:val>
                                            </p:tav>
                                            <p:tav tm="100000">
                                              <p:val>
                                                <p:strVal val="#ppt_y"/>
                                              </p:val>
                                            </p:tav>
                                          </p:tavLst>
                                        </p:anim>
                                      </p:childTnLst>
                                    </p:cTn>
                                  </p:par>
                                  <p:par>
                                    <p:cTn id="28" presetID="2" presetClass="entr" presetSubtype="4" decel="100000" fill="hold" grpId="0" nodeType="withEffect">
                                      <p:stCondLst>
                                        <p:cond delay="1300"/>
                                      </p:stCondLst>
                                      <p:childTnLst>
                                        <p:set>
                                          <p:cBhvr>
                                            <p:cTn id="29" dur="1" fill="hold">
                                              <p:stCondLst>
                                                <p:cond delay="0"/>
                                              </p:stCondLst>
                                            </p:cTn>
                                            <p:tgtEl>
                                              <p:spTgt spid="16"/>
                                            </p:tgtEl>
                                            <p:attrNameLst>
                                              <p:attrName>style.visibility</p:attrName>
                                            </p:attrNameLst>
                                          </p:cBhvr>
                                          <p:to>
                                            <p:strVal val="visible"/>
                                          </p:to>
                                        </p:set>
                                        <p:anim calcmode="lin" valueType="num">
                                          <p:cBhvr additive="base">
                                            <p:cTn id="30" dur="1500" fill="hold"/>
                                            <p:tgtEl>
                                              <p:spTgt spid="16"/>
                                            </p:tgtEl>
                                            <p:attrNameLst>
                                              <p:attrName>ppt_x</p:attrName>
                                            </p:attrNameLst>
                                          </p:cBhvr>
                                          <p:tavLst>
                                            <p:tav tm="0">
                                              <p:val>
                                                <p:strVal val="#ppt_x"/>
                                              </p:val>
                                            </p:tav>
                                            <p:tav tm="100000">
                                              <p:val>
                                                <p:strVal val="#ppt_x"/>
                                              </p:val>
                                            </p:tav>
                                          </p:tavLst>
                                        </p:anim>
                                        <p:anim calcmode="lin" valueType="num">
                                          <p:cBhvr additive="base">
                                            <p:cTn id="31" dur="1500" fill="hold"/>
                                            <p:tgtEl>
                                              <p:spTgt spid="16"/>
                                            </p:tgtEl>
                                            <p:attrNameLst>
                                              <p:attrName>ppt_y</p:attrName>
                                            </p:attrNameLst>
                                          </p:cBhvr>
                                          <p:tavLst>
                                            <p:tav tm="0">
                                              <p:val>
                                                <p:strVal val="1+#ppt_h/2"/>
                                              </p:val>
                                            </p:tav>
                                            <p:tav tm="100000">
                                              <p:val>
                                                <p:strVal val="#ppt_y"/>
                                              </p:val>
                                            </p:tav>
                                          </p:tavLst>
                                        </p:anim>
                                      </p:childTnLst>
                                    </p:cTn>
                                  </p:par>
                                  <p:par>
                                    <p:cTn id="32" presetID="2" presetClass="entr" presetSubtype="4" fill="hold" nodeType="withEffect" p14:presetBounceEnd="72000">
                                      <p:stCondLst>
                                        <p:cond delay="200"/>
                                      </p:stCondLst>
                                      <p:childTnLst>
                                        <p:set>
                                          <p:cBhvr>
                                            <p:cTn id="33" dur="1" fill="hold">
                                              <p:stCondLst>
                                                <p:cond delay="0"/>
                                              </p:stCondLst>
                                            </p:cTn>
                                            <p:tgtEl>
                                              <p:spTgt spid="21"/>
                                            </p:tgtEl>
                                            <p:attrNameLst>
                                              <p:attrName>style.visibility</p:attrName>
                                            </p:attrNameLst>
                                          </p:cBhvr>
                                          <p:to>
                                            <p:strVal val="visible"/>
                                          </p:to>
                                        </p:set>
                                        <p:anim calcmode="lin" valueType="num" p14:bounceEnd="72000">
                                          <p:cBhvr additive="base">
                                            <p:cTn id="34" dur="2500" fill="hold"/>
                                            <p:tgtEl>
                                              <p:spTgt spid="21"/>
                                            </p:tgtEl>
                                            <p:attrNameLst>
                                              <p:attrName>ppt_x</p:attrName>
                                            </p:attrNameLst>
                                          </p:cBhvr>
                                          <p:tavLst>
                                            <p:tav tm="0">
                                              <p:val>
                                                <p:strVal val="#ppt_x"/>
                                              </p:val>
                                            </p:tav>
                                            <p:tav tm="100000">
                                              <p:val>
                                                <p:strVal val="#ppt_x"/>
                                              </p:val>
                                            </p:tav>
                                          </p:tavLst>
                                        </p:anim>
                                        <p:anim calcmode="lin" valueType="num" p14:bounceEnd="72000">
                                          <p:cBhvr additive="base">
                                            <p:cTn id="35" dur="2500" fill="hold"/>
                                            <p:tgtEl>
                                              <p:spTgt spid="21"/>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14:presetBounceEnd="72000">
                                      <p:stCondLst>
                                        <p:cond delay="300"/>
                                      </p:stCondLst>
                                      <p:childTnLst>
                                        <p:set>
                                          <p:cBhvr>
                                            <p:cTn id="37" dur="1" fill="hold">
                                              <p:stCondLst>
                                                <p:cond delay="0"/>
                                              </p:stCondLst>
                                            </p:cTn>
                                            <p:tgtEl>
                                              <p:spTgt spid="17"/>
                                            </p:tgtEl>
                                            <p:attrNameLst>
                                              <p:attrName>style.visibility</p:attrName>
                                            </p:attrNameLst>
                                          </p:cBhvr>
                                          <p:to>
                                            <p:strVal val="visible"/>
                                          </p:to>
                                        </p:set>
                                        <p:anim calcmode="lin" valueType="num" p14:bounceEnd="72000">
                                          <p:cBhvr additive="base">
                                            <p:cTn id="38" dur="2500" fill="hold"/>
                                            <p:tgtEl>
                                              <p:spTgt spid="17"/>
                                            </p:tgtEl>
                                            <p:attrNameLst>
                                              <p:attrName>ppt_x</p:attrName>
                                            </p:attrNameLst>
                                          </p:cBhvr>
                                          <p:tavLst>
                                            <p:tav tm="0">
                                              <p:val>
                                                <p:strVal val="#ppt_x"/>
                                              </p:val>
                                            </p:tav>
                                            <p:tav tm="100000">
                                              <p:val>
                                                <p:strVal val="#ppt_x"/>
                                              </p:val>
                                            </p:tav>
                                          </p:tavLst>
                                        </p:anim>
                                        <p:anim calcmode="lin" valueType="num" p14:bounceEnd="72000">
                                          <p:cBhvr additive="base">
                                            <p:cTn id="39" dur="2500" fill="hold"/>
                                            <p:tgtEl>
                                              <p:spTgt spid="17"/>
                                            </p:tgtEl>
                                            <p:attrNameLst>
                                              <p:attrName>ppt_y</p:attrName>
                                            </p:attrNameLst>
                                          </p:cBhvr>
                                          <p:tavLst>
                                            <p:tav tm="0">
                                              <p:val>
                                                <p:strVal val="1+#ppt_h/2"/>
                                              </p:val>
                                            </p:tav>
                                            <p:tav tm="100000">
                                              <p:val>
                                                <p:strVal val="#ppt_y"/>
                                              </p:val>
                                            </p:tav>
                                          </p:tavLst>
                                        </p:anim>
                                      </p:childTnLst>
                                    </p:cTn>
                                  </p:par>
                                  <p:par>
                                    <p:cTn id="40" presetID="2" presetClass="entr" presetSubtype="4" fill="hold" nodeType="withEffect" p14:presetBounceEnd="72000">
                                      <p:stCondLst>
                                        <p:cond delay="400"/>
                                      </p:stCondLst>
                                      <p:childTnLst>
                                        <p:set>
                                          <p:cBhvr>
                                            <p:cTn id="41" dur="1" fill="hold">
                                              <p:stCondLst>
                                                <p:cond delay="0"/>
                                              </p:stCondLst>
                                            </p:cTn>
                                            <p:tgtEl>
                                              <p:spTgt spid="18"/>
                                            </p:tgtEl>
                                            <p:attrNameLst>
                                              <p:attrName>style.visibility</p:attrName>
                                            </p:attrNameLst>
                                          </p:cBhvr>
                                          <p:to>
                                            <p:strVal val="visible"/>
                                          </p:to>
                                        </p:set>
                                        <p:anim calcmode="lin" valueType="num" p14:bounceEnd="72000">
                                          <p:cBhvr additive="base">
                                            <p:cTn id="42" dur="2500" fill="hold"/>
                                            <p:tgtEl>
                                              <p:spTgt spid="18"/>
                                            </p:tgtEl>
                                            <p:attrNameLst>
                                              <p:attrName>ppt_x</p:attrName>
                                            </p:attrNameLst>
                                          </p:cBhvr>
                                          <p:tavLst>
                                            <p:tav tm="0">
                                              <p:val>
                                                <p:strVal val="#ppt_x"/>
                                              </p:val>
                                            </p:tav>
                                            <p:tav tm="100000">
                                              <p:val>
                                                <p:strVal val="#ppt_x"/>
                                              </p:val>
                                            </p:tav>
                                          </p:tavLst>
                                        </p:anim>
                                        <p:anim calcmode="lin" valueType="num" p14:bounceEnd="72000">
                                          <p:cBhvr additive="base">
                                            <p:cTn id="43" dur="2500" fill="hold"/>
                                            <p:tgtEl>
                                              <p:spTgt spid="18"/>
                                            </p:tgtEl>
                                            <p:attrNameLst>
                                              <p:attrName>ppt_y</p:attrName>
                                            </p:attrNameLst>
                                          </p:cBhvr>
                                          <p:tavLst>
                                            <p:tav tm="0">
                                              <p:val>
                                                <p:strVal val="1+#ppt_h/2"/>
                                              </p:val>
                                            </p:tav>
                                            <p:tav tm="100000">
                                              <p:val>
                                                <p:strVal val="#ppt_y"/>
                                              </p:val>
                                            </p:tav>
                                          </p:tavLst>
                                        </p:anim>
                                      </p:childTnLst>
                                    </p:cTn>
                                  </p:par>
                                  <p:par>
                                    <p:cTn id="44" presetID="2" presetClass="entr" presetSubtype="4" fill="hold" nodeType="withEffect" p14:presetBounceEnd="72000">
                                      <p:stCondLst>
                                        <p:cond delay="500"/>
                                      </p:stCondLst>
                                      <p:childTnLst>
                                        <p:set>
                                          <p:cBhvr>
                                            <p:cTn id="45" dur="1" fill="hold">
                                              <p:stCondLst>
                                                <p:cond delay="0"/>
                                              </p:stCondLst>
                                            </p:cTn>
                                            <p:tgtEl>
                                              <p:spTgt spid="24"/>
                                            </p:tgtEl>
                                            <p:attrNameLst>
                                              <p:attrName>style.visibility</p:attrName>
                                            </p:attrNameLst>
                                          </p:cBhvr>
                                          <p:to>
                                            <p:strVal val="visible"/>
                                          </p:to>
                                        </p:set>
                                        <p:anim calcmode="lin" valueType="num" p14:bounceEnd="72000">
                                          <p:cBhvr additive="base">
                                            <p:cTn id="46" dur="2500" fill="hold"/>
                                            <p:tgtEl>
                                              <p:spTgt spid="24"/>
                                            </p:tgtEl>
                                            <p:attrNameLst>
                                              <p:attrName>ppt_x</p:attrName>
                                            </p:attrNameLst>
                                          </p:cBhvr>
                                          <p:tavLst>
                                            <p:tav tm="0">
                                              <p:val>
                                                <p:strVal val="#ppt_x"/>
                                              </p:val>
                                            </p:tav>
                                            <p:tav tm="100000">
                                              <p:val>
                                                <p:strVal val="#ppt_x"/>
                                              </p:val>
                                            </p:tav>
                                          </p:tavLst>
                                        </p:anim>
                                        <p:anim calcmode="lin" valueType="num" p14:bounceEnd="72000">
                                          <p:cBhvr additive="base">
                                            <p:cTn id="47" dur="2500" fill="hold"/>
                                            <p:tgtEl>
                                              <p:spTgt spid="2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1" grpId="0"/>
          <p:bldP spid="13" grpId="0"/>
          <p:bldP spid="14" grpId="0"/>
          <p:bldP spid="15" grpId="0"/>
          <p:bldP spid="16" grpId="0"/>
          <p:bldP spid="17"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iterate type="lt">
                                        <p:tmPct val="10000"/>
                                      </p:iterate>
                                      <p:childTnLst>
                                        <p:set>
                                          <p:cBhvr>
                                            <p:cTn id="6" dur="1" fill="hold">
                                              <p:stCondLst>
                                                <p:cond delay="0"/>
                                              </p:stCondLst>
                                            </p:cTn>
                                            <p:tgtEl>
                                              <p:spTgt spid="2"/>
                                            </p:tgtEl>
                                            <p:attrNameLst>
                                              <p:attrName>style.visibility</p:attrName>
                                            </p:attrNameLst>
                                          </p:cBhvr>
                                          <p:to>
                                            <p:strVal val="visible"/>
                                          </p:to>
                                        </p:set>
                                        <p:anim calcmode="lin" valueType="num">
                                          <p:cBhvr additive="base">
                                            <p:cTn id="7" dur="2500" fill="hold"/>
                                            <p:tgtEl>
                                              <p:spTgt spid="2"/>
                                            </p:tgtEl>
                                            <p:attrNameLst>
                                              <p:attrName>ppt_x</p:attrName>
                                            </p:attrNameLst>
                                          </p:cBhvr>
                                          <p:tavLst>
                                            <p:tav tm="0">
                                              <p:val>
                                                <p:strVal val="1+#ppt_w/2"/>
                                              </p:val>
                                            </p:tav>
                                            <p:tav tm="100000">
                                              <p:val>
                                                <p:strVal val="#ppt_x"/>
                                              </p:val>
                                            </p:tav>
                                          </p:tavLst>
                                        </p:anim>
                                        <p:anim calcmode="lin" valueType="num">
                                          <p:cBhvr additive="base">
                                            <p:cTn id="8" dur="2500" fill="hold"/>
                                            <p:tgtEl>
                                              <p:spTgt spid="2"/>
                                            </p:tgtEl>
                                            <p:attrNameLst>
                                              <p:attrName>ppt_y</p:attrName>
                                            </p:attrNameLst>
                                          </p:cBhvr>
                                          <p:tavLst>
                                            <p:tav tm="0">
                                              <p:val>
                                                <p:strVal val="#ppt_y"/>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2500" fill="hold"/>
                                            <p:tgtEl>
                                              <p:spTgt spid="3"/>
                                            </p:tgtEl>
                                            <p:attrNameLst>
                                              <p:attrName>ppt_x</p:attrName>
                                            </p:attrNameLst>
                                          </p:cBhvr>
                                          <p:tavLst>
                                            <p:tav tm="0">
                                              <p:val>
                                                <p:strVal val="#ppt_x"/>
                                              </p:val>
                                            </p:tav>
                                            <p:tav tm="100000">
                                              <p:val>
                                                <p:strVal val="#ppt_x"/>
                                              </p:val>
                                            </p:tav>
                                          </p:tavLst>
                                        </p:anim>
                                        <p:anim calcmode="lin" valueType="num">
                                          <p:cBhvr additive="base">
                                            <p:cTn id="12" dur="2500" fill="hold"/>
                                            <p:tgtEl>
                                              <p:spTgt spid="3"/>
                                            </p:tgtEl>
                                            <p:attrNameLst>
                                              <p:attrName>ppt_y</p:attrName>
                                            </p:attrNameLst>
                                          </p:cBhvr>
                                          <p:tavLst>
                                            <p:tav tm="0">
                                              <p:val>
                                                <p:strVal val="1+#ppt_h/2"/>
                                              </p:val>
                                            </p:tav>
                                            <p:tav tm="100000">
                                              <p:val>
                                                <p:strVal val="#ppt_y"/>
                                              </p:val>
                                            </p:tav>
                                          </p:tavLst>
                                        </p:anim>
                                      </p:childTnLst>
                                    </p:cTn>
                                  </p:par>
                                  <p:par>
                                    <p:cTn id="13" presetID="2" presetClass="entr" presetSubtype="2" fill="hold" grpId="0" nodeType="withEffect">
                                      <p:stCondLst>
                                        <p:cond delay="0"/>
                                      </p:stCondLst>
                                      <p:iterate type="lt">
                                        <p:tmPct val="10000"/>
                                      </p:iterate>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2500" fill="hold"/>
                                            <p:tgtEl>
                                              <p:spTgt spid="11"/>
                                            </p:tgtEl>
                                            <p:attrNameLst>
                                              <p:attrName>ppt_x</p:attrName>
                                            </p:attrNameLst>
                                          </p:cBhvr>
                                          <p:tavLst>
                                            <p:tav tm="0">
                                              <p:val>
                                                <p:strVal val="1+#ppt_w/2"/>
                                              </p:val>
                                            </p:tav>
                                            <p:tav tm="100000">
                                              <p:val>
                                                <p:strVal val="#ppt_x"/>
                                              </p:val>
                                            </p:tav>
                                          </p:tavLst>
                                        </p:anim>
                                        <p:anim calcmode="lin" valueType="num">
                                          <p:cBhvr additive="base">
                                            <p:cTn id="16" dur="2500" fill="hold"/>
                                            <p:tgtEl>
                                              <p:spTgt spid="11"/>
                                            </p:tgtEl>
                                            <p:attrNameLst>
                                              <p:attrName>ppt_y</p:attrName>
                                            </p:attrNameLst>
                                          </p:cBhvr>
                                          <p:tavLst>
                                            <p:tav tm="0">
                                              <p:val>
                                                <p:strVal val="#ppt_y"/>
                                              </p:val>
                                            </p:tav>
                                            <p:tav tm="100000">
                                              <p:val>
                                                <p:strVal val="#ppt_y"/>
                                              </p:val>
                                            </p:tav>
                                          </p:tavLst>
                                        </p:anim>
                                      </p:childTnLst>
                                    </p:cTn>
                                  </p:par>
                                  <p:par>
                                    <p:cTn id="17" presetID="10" presetClass="entr" presetSubtype="0" fill="hold" grpId="0" nodeType="withEffect">
                                      <p:stCondLst>
                                        <p:cond delay="1900"/>
                                      </p:stCondLst>
                                      <p:childTnLst>
                                        <p:set>
                                          <p:cBhvr>
                                            <p:cTn id="18" dur="1" fill="hold">
                                              <p:stCondLst>
                                                <p:cond delay="0"/>
                                              </p:stCondLst>
                                            </p:cTn>
                                            <p:tgtEl>
                                              <p:spTgt spid="13"/>
                                            </p:tgtEl>
                                            <p:attrNameLst>
                                              <p:attrName>style.visibility</p:attrName>
                                            </p:attrNameLst>
                                          </p:cBhvr>
                                          <p:to>
                                            <p:strVal val="visible"/>
                                          </p:to>
                                        </p:set>
                                        <p:animEffect transition="in" filter="fade">
                                          <p:cBhvr>
                                            <p:cTn id="19" dur="500"/>
                                            <p:tgtEl>
                                              <p:spTgt spid="13"/>
                                            </p:tgtEl>
                                          </p:cBhvr>
                                        </p:animEffect>
                                      </p:childTnLst>
                                    </p:cTn>
                                  </p:par>
                                  <p:par>
                                    <p:cTn id="20" presetID="2" presetClass="entr" presetSubtype="4" decel="100000" fill="hold" grpId="0" nodeType="withEffect">
                                      <p:stCondLst>
                                        <p:cond delay="900"/>
                                      </p:stCondLst>
                                      <p:childTnLst>
                                        <p:set>
                                          <p:cBhvr>
                                            <p:cTn id="21" dur="1" fill="hold">
                                              <p:stCondLst>
                                                <p:cond delay="0"/>
                                              </p:stCondLst>
                                            </p:cTn>
                                            <p:tgtEl>
                                              <p:spTgt spid="15"/>
                                            </p:tgtEl>
                                            <p:attrNameLst>
                                              <p:attrName>style.visibility</p:attrName>
                                            </p:attrNameLst>
                                          </p:cBhvr>
                                          <p:to>
                                            <p:strVal val="visible"/>
                                          </p:to>
                                        </p:set>
                                        <p:anim calcmode="lin" valueType="num">
                                          <p:cBhvr additive="base">
                                            <p:cTn id="22" dur="1500" fill="hold"/>
                                            <p:tgtEl>
                                              <p:spTgt spid="15"/>
                                            </p:tgtEl>
                                            <p:attrNameLst>
                                              <p:attrName>ppt_x</p:attrName>
                                            </p:attrNameLst>
                                          </p:cBhvr>
                                          <p:tavLst>
                                            <p:tav tm="0">
                                              <p:val>
                                                <p:strVal val="#ppt_x"/>
                                              </p:val>
                                            </p:tav>
                                            <p:tav tm="100000">
                                              <p:val>
                                                <p:strVal val="#ppt_x"/>
                                              </p:val>
                                            </p:tav>
                                          </p:tavLst>
                                        </p:anim>
                                        <p:anim calcmode="lin" valueType="num">
                                          <p:cBhvr additive="base">
                                            <p:cTn id="23" dur="1500" fill="hold"/>
                                            <p:tgtEl>
                                              <p:spTgt spid="15"/>
                                            </p:tgtEl>
                                            <p:attrNameLst>
                                              <p:attrName>ppt_y</p:attrName>
                                            </p:attrNameLst>
                                          </p:cBhvr>
                                          <p:tavLst>
                                            <p:tav tm="0">
                                              <p:val>
                                                <p:strVal val="1+#ppt_h/2"/>
                                              </p:val>
                                            </p:tav>
                                            <p:tav tm="100000">
                                              <p:val>
                                                <p:strVal val="#ppt_y"/>
                                              </p:val>
                                            </p:tav>
                                          </p:tavLst>
                                        </p:anim>
                                      </p:childTnLst>
                                    </p:cTn>
                                  </p:par>
                                  <p:par>
                                    <p:cTn id="24" presetID="2" presetClass="entr" presetSubtype="4" decel="100000" fill="hold" grpId="0" nodeType="withEffect">
                                      <p:stCondLst>
                                        <p:cond delay="1100"/>
                                      </p:stCondLst>
                                      <p:childTnLst>
                                        <p:set>
                                          <p:cBhvr>
                                            <p:cTn id="25" dur="1" fill="hold">
                                              <p:stCondLst>
                                                <p:cond delay="0"/>
                                              </p:stCondLst>
                                            </p:cTn>
                                            <p:tgtEl>
                                              <p:spTgt spid="14"/>
                                            </p:tgtEl>
                                            <p:attrNameLst>
                                              <p:attrName>style.visibility</p:attrName>
                                            </p:attrNameLst>
                                          </p:cBhvr>
                                          <p:to>
                                            <p:strVal val="visible"/>
                                          </p:to>
                                        </p:set>
                                        <p:anim calcmode="lin" valueType="num">
                                          <p:cBhvr additive="base">
                                            <p:cTn id="26" dur="1500" fill="hold"/>
                                            <p:tgtEl>
                                              <p:spTgt spid="14"/>
                                            </p:tgtEl>
                                            <p:attrNameLst>
                                              <p:attrName>ppt_x</p:attrName>
                                            </p:attrNameLst>
                                          </p:cBhvr>
                                          <p:tavLst>
                                            <p:tav tm="0">
                                              <p:val>
                                                <p:strVal val="#ppt_x"/>
                                              </p:val>
                                            </p:tav>
                                            <p:tav tm="100000">
                                              <p:val>
                                                <p:strVal val="#ppt_x"/>
                                              </p:val>
                                            </p:tav>
                                          </p:tavLst>
                                        </p:anim>
                                        <p:anim calcmode="lin" valueType="num">
                                          <p:cBhvr additive="base">
                                            <p:cTn id="27" dur="1500" fill="hold"/>
                                            <p:tgtEl>
                                              <p:spTgt spid="14"/>
                                            </p:tgtEl>
                                            <p:attrNameLst>
                                              <p:attrName>ppt_y</p:attrName>
                                            </p:attrNameLst>
                                          </p:cBhvr>
                                          <p:tavLst>
                                            <p:tav tm="0">
                                              <p:val>
                                                <p:strVal val="1+#ppt_h/2"/>
                                              </p:val>
                                            </p:tav>
                                            <p:tav tm="100000">
                                              <p:val>
                                                <p:strVal val="#ppt_y"/>
                                              </p:val>
                                            </p:tav>
                                          </p:tavLst>
                                        </p:anim>
                                      </p:childTnLst>
                                    </p:cTn>
                                  </p:par>
                                  <p:par>
                                    <p:cTn id="28" presetID="2" presetClass="entr" presetSubtype="4" decel="100000" fill="hold" grpId="0" nodeType="withEffect">
                                      <p:stCondLst>
                                        <p:cond delay="1300"/>
                                      </p:stCondLst>
                                      <p:childTnLst>
                                        <p:set>
                                          <p:cBhvr>
                                            <p:cTn id="29" dur="1" fill="hold">
                                              <p:stCondLst>
                                                <p:cond delay="0"/>
                                              </p:stCondLst>
                                            </p:cTn>
                                            <p:tgtEl>
                                              <p:spTgt spid="16"/>
                                            </p:tgtEl>
                                            <p:attrNameLst>
                                              <p:attrName>style.visibility</p:attrName>
                                            </p:attrNameLst>
                                          </p:cBhvr>
                                          <p:to>
                                            <p:strVal val="visible"/>
                                          </p:to>
                                        </p:set>
                                        <p:anim calcmode="lin" valueType="num">
                                          <p:cBhvr additive="base">
                                            <p:cTn id="30" dur="1500" fill="hold"/>
                                            <p:tgtEl>
                                              <p:spTgt spid="16"/>
                                            </p:tgtEl>
                                            <p:attrNameLst>
                                              <p:attrName>ppt_x</p:attrName>
                                            </p:attrNameLst>
                                          </p:cBhvr>
                                          <p:tavLst>
                                            <p:tav tm="0">
                                              <p:val>
                                                <p:strVal val="#ppt_x"/>
                                              </p:val>
                                            </p:tav>
                                            <p:tav tm="100000">
                                              <p:val>
                                                <p:strVal val="#ppt_x"/>
                                              </p:val>
                                            </p:tav>
                                          </p:tavLst>
                                        </p:anim>
                                        <p:anim calcmode="lin" valueType="num">
                                          <p:cBhvr additive="base">
                                            <p:cTn id="31" dur="1500" fill="hold"/>
                                            <p:tgtEl>
                                              <p:spTgt spid="16"/>
                                            </p:tgtEl>
                                            <p:attrNameLst>
                                              <p:attrName>ppt_y</p:attrName>
                                            </p:attrNameLst>
                                          </p:cBhvr>
                                          <p:tavLst>
                                            <p:tav tm="0">
                                              <p:val>
                                                <p:strVal val="1+#ppt_h/2"/>
                                              </p:val>
                                            </p:tav>
                                            <p:tav tm="100000">
                                              <p:val>
                                                <p:strVal val="#ppt_y"/>
                                              </p:val>
                                            </p:tav>
                                          </p:tavLst>
                                        </p:anim>
                                      </p:childTnLst>
                                    </p:cTn>
                                  </p:par>
                                  <p:par>
                                    <p:cTn id="32" presetID="2" presetClass="entr" presetSubtype="4" fill="hold" nodeType="withEffect">
                                      <p:stCondLst>
                                        <p:cond delay="200"/>
                                      </p:stCondLst>
                                      <p:childTnLst>
                                        <p:set>
                                          <p:cBhvr>
                                            <p:cTn id="33" dur="1" fill="hold">
                                              <p:stCondLst>
                                                <p:cond delay="0"/>
                                              </p:stCondLst>
                                            </p:cTn>
                                            <p:tgtEl>
                                              <p:spTgt spid="21"/>
                                            </p:tgtEl>
                                            <p:attrNameLst>
                                              <p:attrName>style.visibility</p:attrName>
                                            </p:attrNameLst>
                                          </p:cBhvr>
                                          <p:to>
                                            <p:strVal val="visible"/>
                                          </p:to>
                                        </p:set>
                                        <p:anim calcmode="lin" valueType="num">
                                          <p:cBhvr additive="base">
                                            <p:cTn id="34" dur="2500" fill="hold"/>
                                            <p:tgtEl>
                                              <p:spTgt spid="21"/>
                                            </p:tgtEl>
                                            <p:attrNameLst>
                                              <p:attrName>ppt_x</p:attrName>
                                            </p:attrNameLst>
                                          </p:cBhvr>
                                          <p:tavLst>
                                            <p:tav tm="0">
                                              <p:val>
                                                <p:strVal val="#ppt_x"/>
                                              </p:val>
                                            </p:tav>
                                            <p:tav tm="100000">
                                              <p:val>
                                                <p:strVal val="#ppt_x"/>
                                              </p:val>
                                            </p:tav>
                                          </p:tavLst>
                                        </p:anim>
                                        <p:anim calcmode="lin" valueType="num">
                                          <p:cBhvr additive="base">
                                            <p:cTn id="35" dur="2500" fill="hold"/>
                                            <p:tgtEl>
                                              <p:spTgt spid="21"/>
                                            </p:tgtEl>
                                            <p:attrNameLst>
                                              <p:attrName>ppt_y</p:attrName>
                                            </p:attrNameLst>
                                          </p:cBhvr>
                                          <p:tavLst>
                                            <p:tav tm="0">
                                              <p:val>
                                                <p:strVal val="1+#ppt_h/2"/>
                                              </p:val>
                                            </p:tav>
                                            <p:tav tm="100000">
                                              <p:val>
                                                <p:strVal val="#ppt_y"/>
                                              </p:val>
                                            </p:tav>
                                          </p:tavLst>
                                        </p:anim>
                                      </p:childTnLst>
                                    </p:cTn>
                                  </p:par>
                                  <p:par>
                                    <p:cTn id="36" presetID="2" presetClass="entr" presetSubtype="4" fill="hold" grpId="0" nodeType="withEffect">
                                      <p:stCondLst>
                                        <p:cond delay="300"/>
                                      </p:stCondLst>
                                      <p:childTnLst>
                                        <p:set>
                                          <p:cBhvr>
                                            <p:cTn id="37" dur="1" fill="hold">
                                              <p:stCondLst>
                                                <p:cond delay="0"/>
                                              </p:stCondLst>
                                            </p:cTn>
                                            <p:tgtEl>
                                              <p:spTgt spid="17"/>
                                            </p:tgtEl>
                                            <p:attrNameLst>
                                              <p:attrName>style.visibility</p:attrName>
                                            </p:attrNameLst>
                                          </p:cBhvr>
                                          <p:to>
                                            <p:strVal val="visible"/>
                                          </p:to>
                                        </p:set>
                                        <p:anim calcmode="lin" valueType="num">
                                          <p:cBhvr additive="base">
                                            <p:cTn id="38" dur="2500" fill="hold"/>
                                            <p:tgtEl>
                                              <p:spTgt spid="17"/>
                                            </p:tgtEl>
                                            <p:attrNameLst>
                                              <p:attrName>ppt_x</p:attrName>
                                            </p:attrNameLst>
                                          </p:cBhvr>
                                          <p:tavLst>
                                            <p:tav tm="0">
                                              <p:val>
                                                <p:strVal val="#ppt_x"/>
                                              </p:val>
                                            </p:tav>
                                            <p:tav tm="100000">
                                              <p:val>
                                                <p:strVal val="#ppt_x"/>
                                              </p:val>
                                            </p:tav>
                                          </p:tavLst>
                                        </p:anim>
                                        <p:anim calcmode="lin" valueType="num">
                                          <p:cBhvr additive="base">
                                            <p:cTn id="39" dur="2500" fill="hold"/>
                                            <p:tgtEl>
                                              <p:spTgt spid="17"/>
                                            </p:tgtEl>
                                            <p:attrNameLst>
                                              <p:attrName>ppt_y</p:attrName>
                                            </p:attrNameLst>
                                          </p:cBhvr>
                                          <p:tavLst>
                                            <p:tav tm="0">
                                              <p:val>
                                                <p:strVal val="1+#ppt_h/2"/>
                                              </p:val>
                                            </p:tav>
                                            <p:tav tm="100000">
                                              <p:val>
                                                <p:strVal val="#ppt_y"/>
                                              </p:val>
                                            </p:tav>
                                          </p:tavLst>
                                        </p:anim>
                                      </p:childTnLst>
                                    </p:cTn>
                                  </p:par>
                                  <p:par>
                                    <p:cTn id="40" presetID="2" presetClass="entr" presetSubtype="4" fill="hold" nodeType="withEffect">
                                      <p:stCondLst>
                                        <p:cond delay="400"/>
                                      </p:stCondLst>
                                      <p:childTnLst>
                                        <p:set>
                                          <p:cBhvr>
                                            <p:cTn id="41" dur="1" fill="hold">
                                              <p:stCondLst>
                                                <p:cond delay="0"/>
                                              </p:stCondLst>
                                            </p:cTn>
                                            <p:tgtEl>
                                              <p:spTgt spid="18"/>
                                            </p:tgtEl>
                                            <p:attrNameLst>
                                              <p:attrName>style.visibility</p:attrName>
                                            </p:attrNameLst>
                                          </p:cBhvr>
                                          <p:to>
                                            <p:strVal val="visible"/>
                                          </p:to>
                                        </p:set>
                                        <p:anim calcmode="lin" valueType="num">
                                          <p:cBhvr additive="base">
                                            <p:cTn id="42" dur="2500" fill="hold"/>
                                            <p:tgtEl>
                                              <p:spTgt spid="18"/>
                                            </p:tgtEl>
                                            <p:attrNameLst>
                                              <p:attrName>ppt_x</p:attrName>
                                            </p:attrNameLst>
                                          </p:cBhvr>
                                          <p:tavLst>
                                            <p:tav tm="0">
                                              <p:val>
                                                <p:strVal val="#ppt_x"/>
                                              </p:val>
                                            </p:tav>
                                            <p:tav tm="100000">
                                              <p:val>
                                                <p:strVal val="#ppt_x"/>
                                              </p:val>
                                            </p:tav>
                                          </p:tavLst>
                                        </p:anim>
                                        <p:anim calcmode="lin" valueType="num">
                                          <p:cBhvr additive="base">
                                            <p:cTn id="43" dur="2500" fill="hold"/>
                                            <p:tgtEl>
                                              <p:spTgt spid="18"/>
                                            </p:tgtEl>
                                            <p:attrNameLst>
                                              <p:attrName>ppt_y</p:attrName>
                                            </p:attrNameLst>
                                          </p:cBhvr>
                                          <p:tavLst>
                                            <p:tav tm="0">
                                              <p:val>
                                                <p:strVal val="1+#ppt_h/2"/>
                                              </p:val>
                                            </p:tav>
                                            <p:tav tm="100000">
                                              <p:val>
                                                <p:strVal val="#ppt_y"/>
                                              </p:val>
                                            </p:tav>
                                          </p:tavLst>
                                        </p:anim>
                                      </p:childTnLst>
                                    </p:cTn>
                                  </p:par>
                                  <p:par>
                                    <p:cTn id="44" presetID="2" presetClass="entr" presetSubtype="4" fill="hold" nodeType="withEffect">
                                      <p:stCondLst>
                                        <p:cond delay="500"/>
                                      </p:stCondLst>
                                      <p:childTnLst>
                                        <p:set>
                                          <p:cBhvr>
                                            <p:cTn id="45" dur="1" fill="hold">
                                              <p:stCondLst>
                                                <p:cond delay="0"/>
                                              </p:stCondLst>
                                            </p:cTn>
                                            <p:tgtEl>
                                              <p:spTgt spid="24"/>
                                            </p:tgtEl>
                                            <p:attrNameLst>
                                              <p:attrName>style.visibility</p:attrName>
                                            </p:attrNameLst>
                                          </p:cBhvr>
                                          <p:to>
                                            <p:strVal val="visible"/>
                                          </p:to>
                                        </p:set>
                                        <p:anim calcmode="lin" valueType="num">
                                          <p:cBhvr additive="base">
                                            <p:cTn id="46" dur="2500" fill="hold"/>
                                            <p:tgtEl>
                                              <p:spTgt spid="24"/>
                                            </p:tgtEl>
                                            <p:attrNameLst>
                                              <p:attrName>ppt_x</p:attrName>
                                            </p:attrNameLst>
                                          </p:cBhvr>
                                          <p:tavLst>
                                            <p:tav tm="0">
                                              <p:val>
                                                <p:strVal val="#ppt_x"/>
                                              </p:val>
                                            </p:tav>
                                            <p:tav tm="100000">
                                              <p:val>
                                                <p:strVal val="#ppt_x"/>
                                              </p:val>
                                            </p:tav>
                                          </p:tavLst>
                                        </p:anim>
                                        <p:anim calcmode="lin" valueType="num">
                                          <p:cBhvr additive="base">
                                            <p:cTn id="47" dur="2500" fill="hold"/>
                                            <p:tgtEl>
                                              <p:spTgt spid="2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1" grpId="0"/>
          <p:bldP spid="13" grpId="0"/>
          <p:bldP spid="14" grpId="0"/>
          <p:bldP spid="15" grpId="0"/>
          <p:bldP spid="16" grpId="0"/>
          <p:bldP spid="17" grpId="0" animBg="1"/>
        </p:bldLst>
      </p:timing>
    </mc:Fallback>
  </mc:AlternateContent>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TextBox 34">
            <a:extLst>
              <a:ext uri="{FF2B5EF4-FFF2-40B4-BE49-F238E27FC236}">
                <a16:creationId xmlns:a16="http://schemas.microsoft.com/office/drawing/2014/main" id="{EBAE3909-7ACB-48A9-A05E-026A1A1757C9}"/>
              </a:ext>
            </a:extLst>
          </p:cNvPr>
          <p:cNvSpPr txBox="1"/>
          <p:nvPr/>
        </p:nvSpPr>
        <p:spPr>
          <a:xfrm>
            <a:off x="1687346" y="1161928"/>
            <a:ext cx="21012484" cy="5386090"/>
          </a:xfrm>
          <a:prstGeom prst="rect">
            <a:avLst/>
          </a:prstGeom>
          <a:noFill/>
          <a:effectLst/>
        </p:spPr>
        <p:txBody>
          <a:bodyPr wrap="none" rtlCol="0" anchor="ctr">
            <a:spAutoFit/>
          </a:bodyPr>
          <a:lstStyle/>
          <a:p>
            <a:pPr algn="ctr"/>
            <a:r>
              <a:rPr lang="en-US" sz="344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609600" algn="ctr" rotWithShape="0">
                    <a:schemeClr val="accent3"/>
                  </a:outerShdw>
                </a:effectLst>
                <a:latin typeface="+mj-lt"/>
              </a:rPr>
              <a:t>Database</a:t>
            </a:r>
          </a:p>
        </p:txBody>
      </p:sp>
      <p:sp>
        <p:nvSpPr>
          <p:cNvPr id="39" name="Rectangle 38">
            <a:extLst>
              <a:ext uri="{FF2B5EF4-FFF2-40B4-BE49-F238E27FC236}">
                <a16:creationId xmlns:a16="http://schemas.microsoft.com/office/drawing/2014/main" id="{6D6378CE-061F-4D8A-85B5-357B6F773B81}"/>
              </a:ext>
            </a:extLst>
          </p:cNvPr>
          <p:cNvSpPr/>
          <p:nvPr/>
        </p:nvSpPr>
        <p:spPr>
          <a:xfrm>
            <a:off x="4908945" y="9527420"/>
            <a:ext cx="1313181" cy="1446550"/>
          </a:xfrm>
          <a:prstGeom prst="rect">
            <a:avLst/>
          </a:prstGeom>
        </p:spPr>
        <p:txBody>
          <a:bodyPr wrap="none">
            <a:spAutoFit/>
          </a:bodyPr>
          <a:lstStyle/>
          <a:p>
            <a:pPr lvl="0" algn="ctr" defTabSz="914400">
              <a:defRPr/>
            </a:pPr>
            <a:r>
              <a:rPr lang="en-US" sz="8800">
                <a:latin typeface="Designball-Electronic-Device-02" pitchFamily="2" charset="0"/>
                <a:ea typeface="Open Sans" panose="020B0606030504020204" pitchFamily="34" charset="0"/>
                <a:cs typeface="Arial" panose="020B0604020202020204" pitchFamily="34" charset="0"/>
              </a:rPr>
              <a:t>X</a:t>
            </a:r>
          </a:p>
        </p:txBody>
      </p:sp>
      <p:cxnSp>
        <p:nvCxnSpPr>
          <p:cNvPr id="36" name="Straight Connector 35">
            <a:extLst>
              <a:ext uri="{FF2B5EF4-FFF2-40B4-BE49-F238E27FC236}">
                <a16:creationId xmlns:a16="http://schemas.microsoft.com/office/drawing/2014/main" id="{79E3F002-F49A-4D0E-8728-5FE10C3AEA33}"/>
              </a:ext>
            </a:extLst>
          </p:cNvPr>
          <p:cNvCxnSpPr>
            <a:cxnSpLocks/>
          </p:cNvCxnSpPr>
          <p:nvPr/>
        </p:nvCxnSpPr>
        <p:spPr>
          <a:xfrm>
            <a:off x="5565536" y="8805267"/>
            <a:ext cx="0" cy="778516"/>
          </a:xfrm>
          <a:prstGeom prst="line">
            <a:avLst/>
          </a:prstGeom>
          <a:ln>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42" name="TextBox 41">
            <a:extLst>
              <a:ext uri="{FF2B5EF4-FFF2-40B4-BE49-F238E27FC236}">
                <a16:creationId xmlns:a16="http://schemas.microsoft.com/office/drawing/2014/main" id="{F05CE5C8-E0C6-46E8-BE2B-03FB94DE295D}"/>
              </a:ext>
            </a:extLst>
          </p:cNvPr>
          <p:cNvSpPr txBox="1"/>
          <p:nvPr/>
        </p:nvSpPr>
        <p:spPr>
          <a:xfrm>
            <a:off x="4102551" y="10956977"/>
            <a:ext cx="2925973"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Nulla sem lacus, placerat non cursus et, rhoncus rutrum neque. </a:t>
            </a:r>
          </a:p>
        </p:txBody>
      </p:sp>
      <p:grpSp>
        <p:nvGrpSpPr>
          <p:cNvPr id="68" name="Group 67">
            <a:extLst>
              <a:ext uri="{FF2B5EF4-FFF2-40B4-BE49-F238E27FC236}">
                <a16:creationId xmlns:a16="http://schemas.microsoft.com/office/drawing/2014/main" id="{8FEC7136-C431-49CE-86B0-90689C468A78}"/>
              </a:ext>
            </a:extLst>
          </p:cNvPr>
          <p:cNvGrpSpPr/>
          <p:nvPr/>
        </p:nvGrpSpPr>
        <p:grpSpPr>
          <a:xfrm>
            <a:off x="2708484" y="3989588"/>
            <a:ext cx="5714105" cy="5736825"/>
            <a:chOff x="2708484" y="3989588"/>
            <a:chExt cx="5714105" cy="5736825"/>
          </a:xfrm>
        </p:grpSpPr>
        <p:grpSp>
          <p:nvGrpSpPr>
            <p:cNvPr id="2" name="Group 1">
              <a:extLst>
                <a:ext uri="{FF2B5EF4-FFF2-40B4-BE49-F238E27FC236}">
                  <a16:creationId xmlns:a16="http://schemas.microsoft.com/office/drawing/2014/main" id="{962E5B39-7BFD-49E9-8AB0-1976AC115118}"/>
                </a:ext>
              </a:extLst>
            </p:cNvPr>
            <p:cNvGrpSpPr/>
            <p:nvPr/>
          </p:nvGrpSpPr>
          <p:grpSpPr>
            <a:xfrm>
              <a:off x="2708484" y="3989588"/>
              <a:ext cx="5714105" cy="5736825"/>
              <a:chOff x="8451073" y="3421389"/>
              <a:chExt cx="7485028" cy="7514789"/>
            </a:xfrm>
          </p:grpSpPr>
          <p:sp>
            <p:nvSpPr>
              <p:cNvPr id="3" name="Freeform: Shape 2">
                <a:extLst>
                  <a:ext uri="{FF2B5EF4-FFF2-40B4-BE49-F238E27FC236}">
                    <a16:creationId xmlns:a16="http://schemas.microsoft.com/office/drawing/2014/main" id="{7541FE6B-3C1D-4428-BA9D-9143E4A41139}"/>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sp>
            <p:nvSpPr>
              <p:cNvPr id="4" name="Freeform: Shape 3">
                <a:extLst>
                  <a:ext uri="{FF2B5EF4-FFF2-40B4-BE49-F238E27FC236}">
                    <a16:creationId xmlns:a16="http://schemas.microsoft.com/office/drawing/2014/main" id="{6CFA5488-6044-4157-863C-C26F6EA876D3}"/>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sp>
            <p:nvSpPr>
              <p:cNvPr id="5" name="Freeform: Shape 4">
                <a:extLst>
                  <a:ext uri="{FF2B5EF4-FFF2-40B4-BE49-F238E27FC236}">
                    <a16:creationId xmlns:a16="http://schemas.microsoft.com/office/drawing/2014/main" id="{D7FA0AF5-B872-467D-B9E9-CB6BE930195D}"/>
                  </a:ext>
                </a:extLst>
              </p:cNvPr>
              <p:cNvSpPr/>
              <p:nvPr/>
            </p:nvSpPr>
            <p:spPr>
              <a:xfrm>
                <a:off x="8451073" y="3495439"/>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sp>
            <p:nvSpPr>
              <p:cNvPr id="6" name="Freeform: Shape 5">
                <a:extLst>
                  <a:ext uri="{FF2B5EF4-FFF2-40B4-BE49-F238E27FC236}">
                    <a16:creationId xmlns:a16="http://schemas.microsoft.com/office/drawing/2014/main" id="{F93647EF-E7AA-4360-8419-74F9E5200CCC}"/>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grpSp>
        <p:sp>
          <p:nvSpPr>
            <p:cNvPr id="13" name="TextBox 12">
              <a:extLst>
                <a:ext uri="{FF2B5EF4-FFF2-40B4-BE49-F238E27FC236}">
                  <a16:creationId xmlns:a16="http://schemas.microsoft.com/office/drawing/2014/main" id="{42374C81-A836-4330-9DD0-529521FBA4A3}"/>
                </a:ext>
              </a:extLst>
            </p:cNvPr>
            <p:cNvSpPr txBox="1"/>
            <p:nvPr/>
          </p:nvSpPr>
          <p:spPr>
            <a:xfrm>
              <a:off x="4419230" y="5570824"/>
              <a:ext cx="2292615" cy="1015663"/>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chemeClr val="accent3"/>
                  </a:solidFill>
                  <a:effectLst/>
                  <a:uLnTx/>
                  <a:uFillTx/>
                  <a:latin typeface="Century Gothic"/>
                  <a:ea typeface="+mn-ea"/>
                  <a:cs typeface="+mn-cs"/>
                </a:rPr>
                <a:t>Micro</a:t>
              </a:r>
            </a:p>
          </p:txBody>
        </p:sp>
        <p:sp>
          <p:nvSpPr>
            <p:cNvPr id="43" name="Rectangle 42">
              <a:extLst>
                <a:ext uri="{FF2B5EF4-FFF2-40B4-BE49-F238E27FC236}">
                  <a16:creationId xmlns:a16="http://schemas.microsoft.com/office/drawing/2014/main" id="{F83C5E61-6EDD-4148-8F33-8E51A94F49B7}"/>
                </a:ext>
              </a:extLst>
            </p:cNvPr>
            <p:cNvSpPr/>
            <p:nvPr/>
          </p:nvSpPr>
          <p:spPr>
            <a:xfrm>
              <a:off x="3883678" y="6639299"/>
              <a:ext cx="3363717" cy="646331"/>
            </a:xfrm>
            <a:prstGeom prst="rect">
              <a:avLst/>
            </a:prstGeom>
          </p:spPr>
          <p:txBody>
            <a:bodyPr wrap="square">
              <a:spAutoFit/>
            </a:bodyPr>
            <a:lstStyle/>
            <a:p>
              <a:pPr algn="ctr"/>
              <a:r>
                <a:rPr lang="en-US">
                  <a:solidFill>
                    <a:srgbClr val="000000"/>
                  </a:solidFill>
                </a:rPr>
                <a:t>Lorem ipsum dolor sit amet, consectetur adipiscing elit.</a:t>
              </a:r>
            </a:p>
          </p:txBody>
        </p:sp>
      </p:grpSp>
      <p:sp>
        <p:nvSpPr>
          <p:cNvPr id="46" name="Rectangle 45">
            <a:extLst>
              <a:ext uri="{FF2B5EF4-FFF2-40B4-BE49-F238E27FC236}">
                <a16:creationId xmlns:a16="http://schemas.microsoft.com/office/drawing/2014/main" id="{A27F6CE7-4442-4DDD-BAE2-A7B8E31F150C}"/>
              </a:ext>
            </a:extLst>
          </p:cNvPr>
          <p:cNvSpPr/>
          <p:nvPr/>
        </p:nvSpPr>
        <p:spPr>
          <a:xfrm>
            <a:off x="11536996" y="9527420"/>
            <a:ext cx="1313181" cy="1446550"/>
          </a:xfrm>
          <a:prstGeom prst="rect">
            <a:avLst/>
          </a:prstGeom>
        </p:spPr>
        <p:txBody>
          <a:bodyPr wrap="none">
            <a:spAutoFit/>
          </a:bodyPr>
          <a:lstStyle/>
          <a:p>
            <a:pPr algn="ctr" defTabSz="914400">
              <a:defRPr/>
            </a:pPr>
            <a:r>
              <a:rPr lang="en-US" sz="8800">
                <a:latin typeface="Designball-Electronic-Device-01" pitchFamily="2" charset="0"/>
                <a:ea typeface="Open Sans" panose="020B0606030504020204" pitchFamily="34" charset="0"/>
                <a:cs typeface="Arial" panose="020B0604020202020204" pitchFamily="34" charset="0"/>
              </a:rPr>
              <a:t>n</a:t>
            </a:r>
          </a:p>
        </p:txBody>
      </p:sp>
      <p:cxnSp>
        <p:nvCxnSpPr>
          <p:cNvPr id="49" name="Straight Connector 48">
            <a:extLst>
              <a:ext uri="{FF2B5EF4-FFF2-40B4-BE49-F238E27FC236}">
                <a16:creationId xmlns:a16="http://schemas.microsoft.com/office/drawing/2014/main" id="{DDA7D517-046D-4D92-B2D9-65B7DCFD2715}"/>
              </a:ext>
            </a:extLst>
          </p:cNvPr>
          <p:cNvCxnSpPr>
            <a:cxnSpLocks/>
          </p:cNvCxnSpPr>
          <p:nvPr/>
        </p:nvCxnSpPr>
        <p:spPr>
          <a:xfrm>
            <a:off x="12193587" y="8805267"/>
            <a:ext cx="0" cy="778516"/>
          </a:xfrm>
          <a:prstGeom prst="line">
            <a:avLst/>
          </a:prstGeom>
          <a:ln>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50" name="TextBox 49">
            <a:extLst>
              <a:ext uri="{FF2B5EF4-FFF2-40B4-BE49-F238E27FC236}">
                <a16:creationId xmlns:a16="http://schemas.microsoft.com/office/drawing/2014/main" id="{DA574480-1B72-42EB-ACA0-6FC03F93D1A8}"/>
              </a:ext>
            </a:extLst>
          </p:cNvPr>
          <p:cNvSpPr txBox="1"/>
          <p:nvPr/>
        </p:nvSpPr>
        <p:spPr>
          <a:xfrm>
            <a:off x="10730602" y="10956977"/>
            <a:ext cx="2925973"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Nulla sem lacus, placerat non cursus et, rhoncus rutrum neque. </a:t>
            </a:r>
          </a:p>
        </p:txBody>
      </p:sp>
      <p:grpSp>
        <p:nvGrpSpPr>
          <p:cNvPr id="69" name="Group 68">
            <a:extLst>
              <a:ext uri="{FF2B5EF4-FFF2-40B4-BE49-F238E27FC236}">
                <a16:creationId xmlns:a16="http://schemas.microsoft.com/office/drawing/2014/main" id="{94B2A9C1-90DA-4CFE-AD1F-733421D0D484}"/>
              </a:ext>
            </a:extLst>
          </p:cNvPr>
          <p:cNvGrpSpPr/>
          <p:nvPr/>
        </p:nvGrpSpPr>
        <p:grpSpPr>
          <a:xfrm>
            <a:off x="9336535" y="3989588"/>
            <a:ext cx="5714105" cy="5736825"/>
            <a:chOff x="9336535" y="3989588"/>
            <a:chExt cx="5714105" cy="5736825"/>
          </a:xfrm>
        </p:grpSpPr>
        <p:grpSp>
          <p:nvGrpSpPr>
            <p:cNvPr id="47" name="Group 46">
              <a:extLst>
                <a:ext uri="{FF2B5EF4-FFF2-40B4-BE49-F238E27FC236}">
                  <a16:creationId xmlns:a16="http://schemas.microsoft.com/office/drawing/2014/main" id="{6E04ED6A-6809-4B31-8E1C-A7DE3DAC9ACA}"/>
                </a:ext>
              </a:extLst>
            </p:cNvPr>
            <p:cNvGrpSpPr/>
            <p:nvPr/>
          </p:nvGrpSpPr>
          <p:grpSpPr>
            <a:xfrm>
              <a:off x="9336535" y="3989588"/>
              <a:ext cx="5714105" cy="5736825"/>
              <a:chOff x="8451073" y="3421389"/>
              <a:chExt cx="7485028" cy="7514789"/>
            </a:xfrm>
          </p:grpSpPr>
          <p:sp>
            <p:nvSpPr>
              <p:cNvPr id="52" name="Freeform: Shape 51">
                <a:extLst>
                  <a:ext uri="{FF2B5EF4-FFF2-40B4-BE49-F238E27FC236}">
                    <a16:creationId xmlns:a16="http://schemas.microsoft.com/office/drawing/2014/main" id="{2698B7FD-C768-4F94-B03F-2CEA42AAB7F2}"/>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sp>
            <p:nvSpPr>
              <p:cNvPr id="53" name="Freeform: Shape 52">
                <a:extLst>
                  <a:ext uri="{FF2B5EF4-FFF2-40B4-BE49-F238E27FC236}">
                    <a16:creationId xmlns:a16="http://schemas.microsoft.com/office/drawing/2014/main" id="{317C18AE-6C88-4A95-AA25-A1055E79FCA0}"/>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sp>
            <p:nvSpPr>
              <p:cNvPr id="54" name="Freeform: Shape 53">
                <a:extLst>
                  <a:ext uri="{FF2B5EF4-FFF2-40B4-BE49-F238E27FC236}">
                    <a16:creationId xmlns:a16="http://schemas.microsoft.com/office/drawing/2014/main" id="{B4CFF934-A060-40BD-8B87-E3CFFC6D8D9D}"/>
                  </a:ext>
                </a:extLst>
              </p:cNvPr>
              <p:cNvSpPr/>
              <p:nvPr/>
            </p:nvSpPr>
            <p:spPr>
              <a:xfrm>
                <a:off x="8451073" y="3495439"/>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sp>
            <p:nvSpPr>
              <p:cNvPr id="55" name="Freeform: Shape 54">
                <a:extLst>
                  <a:ext uri="{FF2B5EF4-FFF2-40B4-BE49-F238E27FC236}">
                    <a16:creationId xmlns:a16="http://schemas.microsoft.com/office/drawing/2014/main" id="{4737B95D-82EF-40EF-AF14-B27040F5BA23}"/>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grpSp>
        <p:sp>
          <p:nvSpPr>
            <p:cNvPr id="48" name="TextBox 47">
              <a:extLst>
                <a:ext uri="{FF2B5EF4-FFF2-40B4-BE49-F238E27FC236}">
                  <a16:creationId xmlns:a16="http://schemas.microsoft.com/office/drawing/2014/main" id="{092A0AE4-951B-40C3-A7C2-659EE53DAC4B}"/>
                </a:ext>
              </a:extLst>
            </p:cNvPr>
            <p:cNvSpPr txBox="1"/>
            <p:nvPr/>
          </p:nvSpPr>
          <p:spPr>
            <a:xfrm>
              <a:off x="10693820" y="5570824"/>
              <a:ext cx="2999539" cy="1015663"/>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chemeClr val="accent4"/>
                  </a:solidFill>
                  <a:effectLst/>
                  <a:uLnTx/>
                  <a:uFillTx/>
                  <a:latin typeface="Century Gothic"/>
                  <a:ea typeface="+mn-ea"/>
                  <a:cs typeface="+mn-cs"/>
                </a:rPr>
                <a:t>Chipset</a:t>
              </a:r>
            </a:p>
          </p:txBody>
        </p:sp>
        <p:sp>
          <p:nvSpPr>
            <p:cNvPr id="51" name="Rectangle 50">
              <a:extLst>
                <a:ext uri="{FF2B5EF4-FFF2-40B4-BE49-F238E27FC236}">
                  <a16:creationId xmlns:a16="http://schemas.microsoft.com/office/drawing/2014/main" id="{51E06C61-F158-4B6D-964E-698EBB3DEFD4}"/>
                </a:ext>
              </a:extLst>
            </p:cNvPr>
            <p:cNvSpPr/>
            <p:nvPr/>
          </p:nvSpPr>
          <p:spPr>
            <a:xfrm>
              <a:off x="10511729" y="6639299"/>
              <a:ext cx="3363717" cy="646331"/>
            </a:xfrm>
            <a:prstGeom prst="rect">
              <a:avLst/>
            </a:prstGeom>
          </p:spPr>
          <p:txBody>
            <a:bodyPr wrap="square">
              <a:spAutoFit/>
            </a:bodyPr>
            <a:lstStyle/>
            <a:p>
              <a:pPr algn="ctr"/>
              <a:r>
                <a:rPr lang="en-US">
                  <a:solidFill>
                    <a:srgbClr val="000000"/>
                  </a:solidFill>
                </a:rPr>
                <a:t>Lorem ipsum dolor sit amet, consectetur adipiscing elit.</a:t>
              </a:r>
            </a:p>
          </p:txBody>
        </p:sp>
      </p:grpSp>
      <p:sp>
        <p:nvSpPr>
          <p:cNvPr id="57" name="Rectangle 56">
            <a:extLst>
              <a:ext uri="{FF2B5EF4-FFF2-40B4-BE49-F238E27FC236}">
                <a16:creationId xmlns:a16="http://schemas.microsoft.com/office/drawing/2014/main" id="{1F87F0E4-8D6B-47AF-A335-8E82CFFCE10C}"/>
              </a:ext>
            </a:extLst>
          </p:cNvPr>
          <p:cNvSpPr/>
          <p:nvPr/>
        </p:nvSpPr>
        <p:spPr>
          <a:xfrm>
            <a:off x="18165046" y="9527420"/>
            <a:ext cx="1313181" cy="1446550"/>
          </a:xfrm>
          <a:prstGeom prst="rect">
            <a:avLst/>
          </a:prstGeom>
        </p:spPr>
        <p:txBody>
          <a:bodyPr wrap="none">
            <a:spAutoFit/>
          </a:bodyPr>
          <a:lstStyle/>
          <a:p>
            <a:pPr lvl="0" algn="ctr" defTabSz="914400">
              <a:defRPr/>
            </a:pPr>
            <a:r>
              <a:rPr lang="en-US" sz="8800">
                <a:latin typeface="Designball-Electronic-Device-02" pitchFamily="2" charset="0"/>
                <a:ea typeface="Open Sans" panose="020B0606030504020204" pitchFamily="34" charset="0"/>
                <a:cs typeface="Arial" panose="020B0604020202020204" pitchFamily="34" charset="0"/>
              </a:rPr>
              <a:t>d</a:t>
            </a:r>
          </a:p>
        </p:txBody>
      </p:sp>
      <p:cxnSp>
        <p:nvCxnSpPr>
          <p:cNvPr id="60" name="Straight Connector 59">
            <a:extLst>
              <a:ext uri="{FF2B5EF4-FFF2-40B4-BE49-F238E27FC236}">
                <a16:creationId xmlns:a16="http://schemas.microsoft.com/office/drawing/2014/main" id="{B6C5BA7A-33EA-42DF-840E-1635007B9925}"/>
              </a:ext>
            </a:extLst>
          </p:cNvPr>
          <p:cNvCxnSpPr>
            <a:cxnSpLocks/>
          </p:cNvCxnSpPr>
          <p:nvPr/>
        </p:nvCxnSpPr>
        <p:spPr>
          <a:xfrm>
            <a:off x="18821637" y="8805267"/>
            <a:ext cx="0" cy="778516"/>
          </a:xfrm>
          <a:prstGeom prst="line">
            <a:avLst/>
          </a:prstGeom>
          <a:ln>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61" name="TextBox 60">
            <a:extLst>
              <a:ext uri="{FF2B5EF4-FFF2-40B4-BE49-F238E27FC236}">
                <a16:creationId xmlns:a16="http://schemas.microsoft.com/office/drawing/2014/main" id="{1858F595-0BB0-49C9-AC49-F9083886481C}"/>
              </a:ext>
            </a:extLst>
          </p:cNvPr>
          <p:cNvSpPr txBox="1"/>
          <p:nvPr/>
        </p:nvSpPr>
        <p:spPr>
          <a:xfrm>
            <a:off x="17358652" y="10956977"/>
            <a:ext cx="2925973"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Nulla sem lacus, placerat non cursus et, rhoncus rutrum neque. </a:t>
            </a:r>
          </a:p>
        </p:txBody>
      </p:sp>
      <p:grpSp>
        <p:nvGrpSpPr>
          <p:cNvPr id="71" name="Group 70">
            <a:extLst>
              <a:ext uri="{FF2B5EF4-FFF2-40B4-BE49-F238E27FC236}">
                <a16:creationId xmlns:a16="http://schemas.microsoft.com/office/drawing/2014/main" id="{9FD1318B-61BE-438A-90EA-68A22A445434}"/>
              </a:ext>
            </a:extLst>
          </p:cNvPr>
          <p:cNvGrpSpPr/>
          <p:nvPr/>
        </p:nvGrpSpPr>
        <p:grpSpPr>
          <a:xfrm>
            <a:off x="15964585" y="3989588"/>
            <a:ext cx="5714105" cy="5736825"/>
            <a:chOff x="15964585" y="3989588"/>
            <a:chExt cx="5714105" cy="5736825"/>
          </a:xfrm>
        </p:grpSpPr>
        <p:grpSp>
          <p:nvGrpSpPr>
            <p:cNvPr id="58" name="Group 57">
              <a:extLst>
                <a:ext uri="{FF2B5EF4-FFF2-40B4-BE49-F238E27FC236}">
                  <a16:creationId xmlns:a16="http://schemas.microsoft.com/office/drawing/2014/main" id="{E8CFA4C3-9C9B-40E1-935F-E1E3B3A9AF9B}"/>
                </a:ext>
              </a:extLst>
            </p:cNvPr>
            <p:cNvGrpSpPr/>
            <p:nvPr/>
          </p:nvGrpSpPr>
          <p:grpSpPr>
            <a:xfrm>
              <a:off x="15964585" y="3989588"/>
              <a:ext cx="5714105" cy="5736825"/>
              <a:chOff x="8451073" y="3421389"/>
              <a:chExt cx="7485028" cy="7514789"/>
            </a:xfrm>
          </p:grpSpPr>
          <p:sp>
            <p:nvSpPr>
              <p:cNvPr id="63" name="Freeform: Shape 62">
                <a:extLst>
                  <a:ext uri="{FF2B5EF4-FFF2-40B4-BE49-F238E27FC236}">
                    <a16:creationId xmlns:a16="http://schemas.microsoft.com/office/drawing/2014/main" id="{71DA5887-7843-4101-A2CC-7A22AA9694B3}"/>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sp>
            <p:nvSpPr>
              <p:cNvPr id="64" name="Freeform: Shape 63">
                <a:extLst>
                  <a:ext uri="{FF2B5EF4-FFF2-40B4-BE49-F238E27FC236}">
                    <a16:creationId xmlns:a16="http://schemas.microsoft.com/office/drawing/2014/main" id="{2ED54A3D-C95E-47C8-BFB0-BE76769E7210}"/>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sp>
            <p:nvSpPr>
              <p:cNvPr id="65" name="Freeform: Shape 64">
                <a:extLst>
                  <a:ext uri="{FF2B5EF4-FFF2-40B4-BE49-F238E27FC236}">
                    <a16:creationId xmlns:a16="http://schemas.microsoft.com/office/drawing/2014/main" id="{24918BA4-14EC-430C-A55C-A66C1B90DEDC}"/>
                  </a:ext>
                </a:extLst>
              </p:cNvPr>
              <p:cNvSpPr/>
              <p:nvPr/>
            </p:nvSpPr>
            <p:spPr>
              <a:xfrm>
                <a:off x="8451073" y="3495439"/>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sp>
            <p:nvSpPr>
              <p:cNvPr id="66" name="Freeform: Shape 65">
                <a:extLst>
                  <a:ext uri="{FF2B5EF4-FFF2-40B4-BE49-F238E27FC236}">
                    <a16:creationId xmlns:a16="http://schemas.microsoft.com/office/drawing/2014/main" id="{92A8BC89-85F1-459B-B0B9-44DB9FBFD723}"/>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grpSp>
        <p:sp>
          <p:nvSpPr>
            <p:cNvPr id="59" name="TextBox 58">
              <a:extLst>
                <a:ext uri="{FF2B5EF4-FFF2-40B4-BE49-F238E27FC236}">
                  <a16:creationId xmlns:a16="http://schemas.microsoft.com/office/drawing/2014/main" id="{FF70F8BA-9403-4096-A85F-E4C7DF9F0E52}"/>
                </a:ext>
              </a:extLst>
            </p:cNvPr>
            <p:cNvSpPr txBox="1"/>
            <p:nvPr/>
          </p:nvSpPr>
          <p:spPr>
            <a:xfrm>
              <a:off x="17836433" y="5570824"/>
              <a:ext cx="1970411" cy="1015663"/>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chemeClr val="accent2"/>
                  </a:solidFill>
                  <a:effectLst/>
                  <a:uLnTx/>
                  <a:uFillTx/>
                  <a:latin typeface="Century Gothic"/>
                  <a:ea typeface="+mn-ea"/>
                  <a:cs typeface="+mn-cs"/>
                </a:rPr>
                <a:t>Data</a:t>
              </a:r>
            </a:p>
          </p:txBody>
        </p:sp>
        <p:sp>
          <p:nvSpPr>
            <p:cNvPr id="62" name="Rectangle 61">
              <a:extLst>
                <a:ext uri="{FF2B5EF4-FFF2-40B4-BE49-F238E27FC236}">
                  <a16:creationId xmlns:a16="http://schemas.microsoft.com/office/drawing/2014/main" id="{A031CB75-B23E-4492-8F50-21D6D00BE507}"/>
                </a:ext>
              </a:extLst>
            </p:cNvPr>
            <p:cNvSpPr/>
            <p:nvPr/>
          </p:nvSpPr>
          <p:spPr>
            <a:xfrm>
              <a:off x="17139779" y="6639299"/>
              <a:ext cx="3363717" cy="646331"/>
            </a:xfrm>
            <a:prstGeom prst="rect">
              <a:avLst/>
            </a:prstGeom>
          </p:spPr>
          <p:txBody>
            <a:bodyPr wrap="square">
              <a:spAutoFit/>
            </a:bodyPr>
            <a:lstStyle/>
            <a:p>
              <a:pPr algn="ctr"/>
              <a:r>
                <a:rPr lang="en-US">
                  <a:solidFill>
                    <a:srgbClr val="000000"/>
                  </a:solidFill>
                </a:rPr>
                <a:t>Lorem ipsum dolor sit amet, consectetur adipiscing elit.</a:t>
              </a:r>
            </a:p>
          </p:txBody>
        </p:sp>
      </p:grpSp>
    </p:spTree>
    <p:extLst>
      <p:ext uri="{BB962C8B-B14F-4D97-AF65-F5344CB8AC3E}">
        <p14:creationId xmlns:p14="http://schemas.microsoft.com/office/powerpoint/2010/main" val="3900583731"/>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14:presetBounceEnd="72000">
                                      <p:stCondLst>
                                        <p:cond delay="0"/>
                                      </p:stCondLst>
                                      <p:iterate type="lt">
                                        <p:tmPct val="10000"/>
                                      </p:iterate>
                                      <p:childTnLst>
                                        <p:set>
                                          <p:cBhvr>
                                            <p:cTn id="6" dur="1" fill="hold">
                                              <p:stCondLst>
                                                <p:cond delay="0"/>
                                              </p:stCondLst>
                                            </p:cTn>
                                            <p:tgtEl>
                                              <p:spTgt spid="35"/>
                                            </p:tgtEl>
                                            <p:attrNameLst>
                                              <p:attrName>style.visibility</p:attrName>
                                            </p:attrNameLst>
                                          </p:cBhvr>
                                          <p:to>
                                            <p:strVal val="visible"/>
                                          </p:to>
                                        </p:set>
                                        <p:anim calcmode="lin" valueType="num" p14:bounceEnd="72000">
                                          <p:cBhvr additive="base">
                                            <p:cTn id="7" dur="2500" fill="hold"/>
                                            <p:tgtEl>
                                              <p:spTgt spid="35"/>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35"/>
                                            </p:tgtEl>
                                            <p:attrNameLst>
                                              <p:attrName>ppt_y</p:attrName>
                                            </p:attrNameLst>
                                          </p:cBhvr>
                                          <p:tavLst>
                                            <p:tav tm="0">
                                              <p:val>
                                                <p:strVal val="0-#ppt_h/2"/>
                                              </p:val>
                                            </p:tav>
                                            <p:tav tm="100000">
                                              <p:val>
                                                <p:strVal val="#ppt_y"/>
                                              </p:val>
                                            </p:tav>
                                          </p:tavLst>
                                        </p:anim>
                                      </p:childTnLst>
                                    </p:cTn>
                                  </p:par>
                                  <p:par>
                                    <p:cTn id="9" presetID="2" presetClass="entr" presetSubtype="4" fill="hold" nodeType="withEffect" p14:presetBounceEnd="76000">
                                      <p:stCondLst>
                                        <p:cond delay="0"/>
                                      </p:stCondLst>
                                      <p:childTnLst>
                                        <p:set>
                                          <p:cBhvr>
                                            <p:cTn id="10" dur="1" fill="hold">
                                              <p:stCondLst>
                                                <p:cond delay="0"/>
                                              </p:stCondLst>
                                            </p:cTn>
                                            <p:tgtEl>
                                              <p:spTgt spid="68"/>
                                            </p:tgtEl>
                                            <p:attrNameLst>
                                              <p:attrName>style.visibility</p:attrName>
                                            </p:attrNameLst>
                                          </p:cBhvr>
                                          <p:to>
                                            <p:strVal val="visible"/>
                                          </p:to>
                                        </p:set>
                                        <p:anim calcmode="lin" valueType="num" p14:bounceEnd="76000">
                                          <p:cBhvr additive="base">
                                            <p:cTn id="11" dur="2500" fill="hold"/>
                                            <p:tgtEl>
                                              <p:spTgt spid="68"/>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68"/>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76000">
                                      <p:stCondLst>
                                        <p:cond delay="100"/>
                                      </p:stCondLst>
                                      <p:childTnLst>
                                        <p:set>
                                          <p:cBhvr>
                                            <p:cTn id="14" dur="1" fill="hold">
                                              <p:stCondLst>
                                                <p:cond delay="0"/>
                                              </p:stCondLst>
                                            </p:cTn>
                                            <p:tgtEl>
                                              <p:spTgt spid="69"/>
                                            </p:tgtEl>
                                            <p:attrNameLst>
                                              <p:attrName>style.visibility</p:attrName>
                                            </p:attrNameLst>
                                          </p:cBhvr>
                                          <p:to>
                                            <p:strVal val="visible"/>
                                          </p:to>
                                        </p:set>
                                        <p:anim calcmode="lin" valueType="num" p14:bounceEnd="76000">
                                          <p:cBhvr additive="base">
                                            <p:cTn id="15" dur="2500" fill="hold"/>
                                            <p:tgtEl>
                                              <p:spTgt spid="69"/>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69"/>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6000">
                                      <p:stCondLst>
                                        <p:cond delay="200"/>
                                      </p:stCondLst>
                                      <p:childTnLst>
                                        <p:set>
                                          <p:cBhvr>
                                            <p:cTn id="18" dur="1" fill="hold">
                                              <p:stCondLst>
                                                <p:cond delay="0"/>
                                              </p:stCondLst>
                                            </p:cTn>
                                            <p:tgtEl>
                                              <p:spTgt spid="71"/>
                                            </p:tgtEl>
                                            <p:attrNameLst>
                                              <p:attrName>style.visibility</p:attrName>
                                            </p:attrNameLst>
                                          </p:cBhvr>
                                          <p:to>
                                            <p:strVal val="visible"/>
                                          </p:to>
                                        </p:set>
                                        <p:anim calcmode="lin" valueType="num" p14:bounceEnd="76000">
                                          <p:cBhvr additive="base">
                                            <p:cTn id="19" dur="2500" fill="hold"/>
                                            <p:tgtEl>
                                              <p:spTgt spid="71"/>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71"/>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76000">
                                      <p:stCondLst>
                                        <p:cond delay="300"/>
                                      </p:stCondLst>
                                      <p:childTnLst>
                                        <p:set>
                                          <p:cBhvr>
                                            <p:cTn id="22" dur="1" fill="hold">
                                              <p:stCondLst>
                                                <p:cond delay="0"/>
                                              </p:stCondLst>
                                            </p:cTn>
                                            <p:tgtEl>
                                              <p:spTgt spid="36"/>
                                            </p:tgtEl>
                                            <p:attrNameLst>
                                              <p:attrName>style.visibility</p:attrName>
                                            </p:attrNameLst>
                                          </p:cBhvr>
                                          <p:to>
                                            <p:strVal val="visible"/>
                                          </p:to>
                                        </p:set>
                                        <p:anim calcmode="lin" valueType="num" p14:bounceEnd="76000">
                                          <p:cBhvr additive="base">
                                            <p:cTn id="23" dur="2500" fill="hold"/>
                                            <p:tgtEl>
                                              <p:spTgt spid="36"/>
                                            </p:tgtEl>
                                            <p:attrNameLst>
                                              <p:attrName>ppt_x</p:attrName>
                                            </p:attrNameLst>
                                          </p:cBhvr>
                                          <p:tavLst>
                                            <p:tav tm="0">
                                              <p:val>
                                                <p:strVal val="#ppt_x"/>
                                              </p:val>
                                            </p:tav>
                                            <p:tav tm="100000">
                                              <p:val>
                                                <p:strVal val="#ppt_x"/>
                                              </p:val>
                                            </p:tav>
                                          </p:tavLst>
                                        </p:anim>
                                        <p:anim calcmode="lin" valueType="num" p14:bounceEnd="76000">
                                          <p:cBhvr additive="base">
                                            <p:cTn id="24" dur="2500" fill="hold"/>
                                            <p:tgtEl>
                                              <p:spTgt spid="36"/>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14:presetBounceEnd="76000">
                                      <p:stCondLst>
                                        <p:cond delay="400"/>
                                      </p:stCondLst>
                                      <p:childTnLst>
                                        <p:set>
                                          <p:cBhvr>
                                            <p:cTn id="26" dur="1" fill="hold">
                                              <p:stCondLst>
                                                <p:cond delay="0"/>
                                              </p:stCondLst>
                                            </p:cTn>
                                            <p:tgtEl>
                                              <p:spTgt spid="49"/>
                                            </p:tgtEl>
                                            <p:attrNameLst>
                                              <p:attrName>style.visibility</p:attrName>
                                            </p:attrNameLst>
                                          </p:cBhvr>
                                          <p:to>
                                            <p:strVal val="visible"/>
                                          </p:to>
                                        </p:set>
                                        <p:anim calcmode="lin" valueType="num" p14:bounceEnd="76000">
                                          <p:cBhvr additive="base">
                                            <p:cTn id="27" dur="2500" fill="hold"/>
                                            <p:tgtEl>
                                              <p:spTgt spid="49"/>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49"/>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76000">
                                      <p:stCondLst>
                                        <p:cond delay="500"/>
                                      </p:stCondLst>
                                      <p:childTnLst>
                                        <p:set>
                                          <p:cBhvr>
                                            <p:cTn id="30" dur="1" fill="hold">
                                              <p:stCondLst>
                                                <p:cond delay="0"/>
                                              </p:stCondLst>
                                            </p:cTn>
                                            <p:tgtEl>
                                              <p:spTgt spid="60"/>
                                            </p:tgtEl>
                                            <p:attrNameLst>
                                              <p:attrName>style.visibility</p:attrName>
                                            </p:attrNameLst>
                                          </p:cBhvr>
                                          <p:to>
                                            <p:strVal val="visible"/>
                                          </p:to>
                                        </p:set>
                                        <p:anim calcmode="lin" valueType="num" p14:bounceEnd="76000">
                                          <p:cBhvr additive="base">
                                            <p:cTn id="31" dur="2500" fill="hold"/>
                                            <p:tgtEl>
                                              <p:spTgt spid="60"/>
                                            </p:tgtEl>
                                            <p:attrNameLst>
                                              <p:attrName>ppt_x</p:attrName>
                                            </p:attrNameLst>
                                          </p:cBhvr>
                                          <p:tavLst>
                                            <p:tav tm="0">
                                              <p:val>
                                                <p:strVal val="#ppt_x"/>
                                              </p:val>
                                            </p:tav>
                                            <p:tav tm="100000">
                                              <p:val>
                                                <p:strVal val="#ppt_x"/>
                                              </p:val>
                                            </p:tav>
                                          </p:tavLst>
                                        </p:anim>
                                        <p:anim calcmode="lin" valueType="num" p14:bounceEnd="76000">
                                          <p:cBhvr additive="base">
                                            <p:cTn id="32" dur="2500" fill="hold"/>
                                            <p:tgtEl>
                                              <p:spTgt spid="60"/>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14:presetBounceEnd="76000">
                                      <p:stCondLst>
                                        <p:cond delay="600"/>
                                      </p:stCondLst>
                                      <p:childTnLst>
                                        <p:set>
                                          <p:cBhvr>
                                            <p:cTn id="34" dur="1" fill="hold">
                                              <p:stCondLst>
                                                <p:cond delay="0"/>
                                              </p:stCondLst>
                                            </p:cTn>
                                            <p:tgtEl>
                                              <p:spTgt spid="39"/>
                                            </p:tgtEl>
                                            <p:attrNameLst>
                                              <p:attrName>style.visibility</p:attrName>
                                            </p:attrNameLst>
                                          </p:cBhvr>
                                          <p:to>
                                            <p:strVal val="visible"/>
                                          </p:to>
                                        </p:set>
                                        <p:anim calcmode="lin" valueType="num" p14:bounceEnd="76000">
                                          <p:cBhvr additive="base">
                                            <p:cTn id="35" dur="2500" fill="hold"/>
                                            <p:tgtEl>
                                              <p:spTgt spid="39"/>
                                            </p:tgtEl>
                                            <p:attrNameLst>
                                              <p:attrName>ppt_x</p:attrName>
                                            </p:attrNameLst>
                                          </p:cBhvr>
                                          <p:tavLst>
                                            <p:tav tm="0">
                                              <p:val>
                                                <p:strVal val="#ppt_x"/>
                                              </p:val>
                                            </p:tav>
                                            <p:tav tm="100000">
                                              <p:val>
                                                <p:strVal val="#ppt_x"/>
                                              </p:val>
                                            </p:tav>
                                          </p:tavLst>
                                        </p:anim>
                                        <p:anim calcmode="lin" valueType="num" p14:bounceEnd="76000">
                                          <p:cBhvr additive="base">
                                            <p:cTn id="36" dur="2500" fill="hold"/>
                                            <p:tgtEl>
                                              <p:spTgt spid="39"/>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14:presetBounceEnd="76000">
                                      <p:stCondLst>
                                        <p:cond delay="700"/>
                                      </p:stCondLst>
                                      <p:childTnLst>
                                        <p:set>
                                          <p:cBhvr>
                                            <p:cTn id="38" dur="1" fill="hold">
                                              <p:stCondLst>
                                                <p:cond delay="0"/>
                                              </p:stCondLst>
                                            </p:cTn>
                                            <p:tgtEl>
                                              <p:spTgt spid="46"/>
                                            </p:tgtEl>
                                            <p:attrNameLst>
                                              <p:attrName>style.visibility</p:attrName>
                                            </p:attrNameLst>
                                          </p:cBhvr>
                                          <p:to>
                                            <p:strVal val="visible"/>
                                          </p:to>
                                        </p:set>
                                        <p:anim calcmode="lin" valueType="num" p14:bounceEnd="76000">
                                          <p:cBhvr additive="base">
                                            <p:cTn id="39" dur="2500" fill="hold"/>
                                            <p:tgtEl>
                                              <p:spTgt spid="46"/>
                                            </p:tgtEl>
                                            <p:attrNameLst>
                                              <p:attrName>ppt_x</p:attrName>
                                            </p:attrNameLst>
                                          </p:cBhvr>
                                          <p:tavLst>
                                            <p:tav tm="0">
                                              <p:val>
                                                <p:strVal val="#ppt_x"/>
                                              </p:val>
                                            </p:tav>
                                            <p:tav tm="100000">
                                              <p:val>
                                                <p:strVal val="#ppt_x"/>
                                              </p:val>
                                            </p:tav>
                                          </p:tavLst>
                                        </p:anim>
                                        <p:anim calcmode="lin" valueType="num" p14:bounceEnd="76000">
                                          <p:cBhvr additive="base">
                                            <p:cTn id="40" dur="2500" fill="hold"/>
                                            <p:tgtEl>
                                              <p:spTgt spid="46"/>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14:presetBounceEnd="76000">
                                      <p:stCondLst>
                                        <p:cond delay="800"/>
                                      </p:stCondLst>
                                      <p:childTnLst>
                                        <p:set>
                                          <p:cBhvr>
                                            <p:cTn id="42" dur="1" fill="hold">
                                              <p:stCondLst>
                                                <p:cond delay="0"/>
                                              </p:stCondLst>
                                            </p:cTn>
                                            <p:tgtEl>
                                              <p:spTgt spid="57"/>
                                            </p:tgtEl>
                                            <p:attrNameLst>
                                              <p:attrName>style.visibility</p:attrName>
                                            </p:attrNameLst>
                                          </p:cBhvr>
                                          <p:to>
                                            <p:strVal val="visible"/>
                                          </p:to>
                                        </p:set>
                                        <p:anim calcmode="lin" valueType="num" p14:bounceEnd="76000">
                                          <p:cBhvr additive="base">
                                            <p:cTn id="43" dur="2500" fill="hold"/>
                                            <p:tgtEl>
                                              <p:spTgt spid="57"/>
                                            </p:tgtEl>
                                            <p:attrNameLst>
                                              <p:attrName>ppt_x</p:attrName>
                                            </p:attrNameLst>
                                          </p:cBhvr>
                                          <p:tavLst>
                                            <p:tav tm="0">
                                              <p:val>
                                                <p:strVal val="#ppt_x"/>
                                              </p:val>
                                            </p:tav>
                                            <p:tav tm="100000">
                                              <p:val>
                                                <p:strVal val="#ppt_x"/>
                                              </p:val>
                                            </p:tav>
                                          </p:tavLst>
                                        </p:anim>
                                        <p:anim calcmode="lin" valueType="num" p14:bounceEnd="76000">
                                          <p:cBhvr additive="base">
                                            <p:cTn id="44" dur="2500" fill="hold"/>
                                            <p:tgtEl>
                                              <p:spTgt spid="57"/>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14:presetBounceEnd="76000">
                                      <p:stCondLst>
                                        <p:cond delay="900"/>
                                      </p:stCondLst>
                                      <p:childTnLst>
                                        <p:set>
                                          <p:cBhvr>
                                            <p:cTn id="46" dur="1" fill="hold">
                                              <p:stCondLst>
                                                <p:cond delay="0"/>
                                              </p:stCondLst>
                                            </p:cTn>
                                            <p:tgtEl>
                                              <p:spTgt spid="42"/>
                                            </p:tgtEl>
                                            <p:attrNameLst>
                                              <p:attrName>style.visibility</p:attrName>
                                            </p:attrNameLst>
                                          </p:cBhvr>
                                          <p:to>
                                            <p:strVal val="visible"/>
                                          </p:to>
                                        </p:set>
                                        <p:anim calcmode="lin" valueType="num" p14:bounceEnd="76000">
                                          <p:cBhvr additive="base">
                                            <p:cTn id="47" dur="2500" fill="hold"/>
                                            <p:tgtEl>
                                              <p:spTgt spid="42"/>
                                            </p:tgtEl>
                                            <p:attrNameLst>
                                              <p:attrName>ppt_x</p:attrName>
                                            </p:attrNameLst>
                                          </p:cBhvr>
                                          <p:tavLst>
                                            <p:tav tm="0">
                                              <p:val>
                                                <p:strVal val="#ppt_x"/>
                                              </p:val>
                                            </p:tav>
                                            <p:tav tm="100000">
                                              <p:val>
                                                <p:strVal val="#ppt_x"/>
                                              </p:val>
                                            </p:tav>
                                          </p:tavLst>
                                        </p:anim>
                                        <p:anim calcmode="lin" valueType="num" p14:bounceEnd="76000">
                                          <p:cBhvr additive="base">
                                            <p:cTn id="48" dur="2500" fill="hold"/>
                                            <p:tgtEl>
                                              <p:spTgt spid="42"/>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14:presetBounceEnd="76000">
                                      <p:stCondLst>
                                        <p:cond delay="1000"/>
                                      </p:stCondLst>
                                      <p:childTnLst>
                                        <p:set>
                                          <p:cBhvr>
                                            <p:cTn id="50" dur="1" fill="hold">
                                              <p:stCondLst>
                                                <p:cond delay="0"/>
                                              </p:stCondLst>
                                            </p:cTn>
                                            <p:tgtEl>
                                              <p:spTgt spid="50"/>
                                            </p:tgtEl>
                                            <p:attrNameLst>
                                              <p:attrName>style.visibility</p:attrName>
                                            </p:attrNameLst>
                                          </p:cBhvr>
                                          <p:to>
                                            <p:strVal val="visible"/>
                                          </p:to>
                                        </p:set>
                                        <p:anim calcmode="lin" valueType="num" p14:bounceEnd="76000">
                                          <p:cBhvr additive="base">
                                            <p:cTn id="51" dur="2500" fill="hold"/>
                                            <p:tgtEl>
                                              <p:spTgt spid="50"/>
                                            </p:tgtEl>
                                            <p:attrNameLst>
                                              <p:attrName>ppt_x</p:attrName>
                                            </p:attrNameLst>
                                          </p:cBhvr>
                                          <p:tavLst>
                                            <p:tav tm="0">
                                              <p:val>
                                                <p:strVal val="#ppt_x"/>
                                              </p:val>
                                            </p:tav>
                                            <p:tav tm="100000">
                                              <p:val>
                                                <p:strVal val="#ppt_x"/>
                                              </p:val>
                                            </p:tav>
                                          </p:tavLst>
                                        </p:anim>
                                        <p:anim calcmode="lin" valueType="num" p14:bounceEnd="76000">
                                          <p:cBhvr additive="base">
                                            <p:cTn id="52" dur="2500" fill="hold"/>
                                            <p:tgtEl>
                                              <p:spTgt spid="50"/>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14:presetBounceEnd="76000">
                                      <p:stCondLst>
                                        <p:cond delay="1100"/>
                                      </p:stCondLst>
                                      <p:childTnLst>
                                        <p:set>
                                          <p:cBhvr>
                                            <p:cTn id="54" dur="1" fill="hold">
                                              <p:stCondLst>
                                                <p:cond delay="0"/>
                                              </p:stCondLst>
                                            </p:cTn>
                                            <p:tgtEl>
                                              <p:spTgt spid="61"/>
                                            </p:tgtEl>
                                            <p:attrNameLst>
                                              <p:attrName>style.visibility</p:attrName>
                                            </p:attrNameLst>
                                          </p:cBhvr>
                                          <p:to>
                                            <p:strVal val="visible"/>
                                          </p:to>
                                        </p:set>
                                        <p:anim calcmode="lin" valueType="num" p14:bounceEnd="76000">
                                          <p:cBhvr additive="base">
                                            <p:cTn id="55" dur="2500" fill="hold"/>
                                            <p:tgtEl>
                                              <p:spTgt spid="61"/>
                                            </p:tgtEl>
                                            <p:attrNameLst>
                                              <p:attrName>ppt_x</p:attrName>
                                            </p:attrNameLst>
                                          </p:cBhvr>
                                          <p:tavLst>
                                            <p:tav tm="0">
                                              <p:val>
                                                <p:strVal val="#ppt_x"/>
                                              </p:val>
                                            </p:tav>
                                            <p:tav tm="100000">
                                              <p:val>
                                                <p:strVal val="#ppt_x"/>
                                              </p:val>
                                            </p:tav>
                                          </p:tavLst>
                                        </p:anim>
                                        <p:anim calcmode="lin" valueType="num" p14:bounceEnd="76000">
                                          <p:cBhvr additive="base">
                                            <p:cTn id="56" dur="2500" fill="hold"/>
                                            <p:tgtEl>
                                              <p:spTgt spid="6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P spid="39" grpId="0"/>
          <p:bldP spid="42" grpId="0"/>
          <p:bldP spid="46" grpId="0"/>
          <p:bldP spid="50" grpId="0"/>
          <p:bldP spid="57" grpId="0"/>
          <p:bldP spid="61"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iterate type="lt">
                                        <p:tmPct val="10000"/>
                                      </p:iterate>
                                      <p:childTnLst>
                                        <p:set>
                                          <p:cBhvr>
                                            <p:cTn id="6" dur="1" fill="hold">
                                              <p:stCondLst>
                                                <p:cond delay="0"/>
                                              </p:stCondLst>
                                            </p:cTn>
                                            <p:tgtEl>
                                              <p:spTgt spid="35"/>
                                            </p:tgtEl>
                                            <p:attrNameLst>
                                              <p:attrName>style.visibility</p:attrName>
                                            </p:attrNameLst>
                                          </p:cBhvr>
                                          <p:to>
                                            <p:strVal val="visible"/>
                                          </p:to>
                                        </p:set>
                                        <p:anim calcmode="lin" valueType="num">
                                          <p:cBhvr additive="base">
                                            <p:cTn id="7" dur="2500" fill="hold"/>
                                            <p:tgtEl>
                                              <p:spTgt spid="35"/>
                                            </p:tgtEl>
                                            <p:attrNameLst>
                                              <p:attrName>ppt_x</p:attrName>
                                            </p:attrNameLst>
                                          </p:cBhvr>
                                          <p:tavLst>
                                            <p:tav tm="0">
                                              <p:val>
                                                <p:strVal val="#ppt_x"/>
                                              </p:val>
                                            </p:tav>
                                            <p:tav tm="100000">
                                              <p:val>
                                                <p:strVal val="#ppt_x"/>
                                              </p:val>
                                            </p:tav>
                                          </p:tavLst>
                                        </p:anim>
                                        <p:anim calcmode="lin" valueType="num">
                                          <p:cBhvr additive="base">
                                            <p:cTn id="8" dur="2500" fill="hold"/>
                                            <p:tgtEl>
                                              <p:spTgt spid="35"/>
                                            </p:tgtEl>
                                            <p:attrNameLst>
                                              <p:attrName>ppt_y</p:attrName>
                                            </p:attrNameLst>
                                          </p:cBhvr>
                                          <p:tavLst>
                                            <p:tav tm="0">
                                              <p:val>
                                                <p:strVal val="0-#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68"/>
                                            </p:tgtEl>
                                            <p:attrNameLst>
                                              <p:attrName>style.visibility</p:attrName>
                                            </p:attrNameLst>
                                          </p:cBhvr>
                                          <p:to>
                                            <p:strVal val="visible"/>
                                          </p:to>
                                        </p:set>
                                        <p:anim calcmode="lin" valueType="num">
                                          <p:cBhvr additive="base">
                                            <p:cTn id="11" dur="2500" fill="hold"/>
                                            <p:tgtEl>
                                              <p:spTgt spid="68"/>
                                            </p:tgtEl>
                                            <p:attrNameLst>
                                              <p:attrName>ppt_x</p:attrName>
                                            </p:attrNameLst>
                                          </p:cBhvr>
                                          <p:tavLst>
                                            <p:tav tm="0">
                                              <p:val>
                                                <p:strVal val="#ppt_x"/>
                                              </p:val>
                                            </p:tav>
                                            <p:tav tm="100000">
                                              <p:val>
                                                <p:strVal val="#ppt_x"/>
                                              </p:val>
                                            </p:tav>
                                          </p:tavLst>
                                        </p:anim>
                                        <p:anim calcmode="lin" valueType="num">
                                          <p:cBhvr additive="base">
                                            <p:cTn id="12" dur="2500" fill="hold"/>
                                            <p:tgtEl>
                                              <p:spTgt spid="68"/>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100"/>
                                      </p:stCondLst>
                                      <p:childTnLst>
                                        <p:set>
                                          <p:cBhvr>
                                            <p:cTn id="14" dur="1" fill="hold">
                                              <p:stCondLst>
                                                <p:cond delay="0"/>
                                              </p:stCondLst>
                                            </p:cTn>
                                            <p:tgtEl>
                                              <p:spTgt spid="69"/>
                                            </p:tgtEl>
                                            <p:attrNameLst>
                                              <p:attrName>style.visibility</p:attrName>
                                            </p:attrNameLst>
                                          </p:cBhvr>
                                          <p:to>
                                            <p:strVal val="visible"/>
                                          </p:to>
                                        </p:set>
                                        <p:anim calcmode="lin" valueType="num">
                                          <p:cBhvr additive="base">
                                            <p:cTn id="15" dur="2500" fill="hold"/>
                                            <p:tgtEl>
                                              <p:spTgt spid="69"/>
                                            </p:tgtEl>
                                            <p:attrNameLst>
                                              <p:attrName>ppt_x</p:attrName>
                                            </p:attrNameLst>
                                          </p:cBhvr>
                                          <p:tavLst>
                                            <p:tav tm="0">
                                              <p:val>
                                                <p:strVal val="#ppt_x"/>
                                              </p:val>
                                            </p:tav>
                                            <p:tav tm="100000">
                                              <p:val>
                                                <p:strVal val="#ppt_x"/>
                                              </p:val>
                                            </p:tav>
                                          </p:tavLst>
                                        </p:anim>
                                        <p:anim calcmode="lin" valueType="num">
                                          <p:cBhvr additive="base">
                                            <p:cTn id="16" dur="2500" fill="hold"/>
                                            <p:tgtEl>
                                              <p:spTgt spid="69"/>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200"/>
                                      </p:stCondLst>
                                      <p:childTnLst>
                                        <p:set>
                                          <p:cBhvr>
                                            <p:cTn id="18" dur="1" fill="hold">
                                              <p:stCondLst>
                                                <p:cond delay="0"/>
                                              </p:stCondLst>
                                            </p:cTn>
                                            <p:tgtEl>
                                              <p:spTgt spid="71"/>
                                            </p:tgtEl>
                                            <p:attrNameLst>
                                              <p:attrName>style.visibility</p:attrName>
                                            </p:attrNameLst>
                                          </p:cBhvr>
                                          <p:to>
                                            <p:strVal val="visible"/>
                                          </p:to>
                                        </p:set>
                                        <p:anim calcmode="lin" valueType="num">
                                          <p:cBhvr additive="base">
                                            <p:cTn id="19" dur="2500" fill="hold"/>
                                            <p:tgtEl>
                                              <p:spTgt spid="71"/>
                                            </p:tgtEl>
                                            <p:attrNameLst>
                                              <p:attrName>ppt_x</p:attrName>
                                            </p:attrNameLst>
                                          </p:cBhvr>
                                          <p:tavLst>
                                            <p:tav tm="0">
                                              <p:val>
                                                <p:strVal val="#ppt_x"/>
                                              </p:val>
                                            </p:tav>
                                            <p:tav tm="100000">
                                              <p:val>
                                                <p:strVal val="#ppt_x"/>
                                              </p:val>
                                            </p:tav>
                                          </p:tavLst>
                                        </p:anim>
                                        <p:anim calcmode="lin" valueType="num">
                                          <p:cBhvr additive="base">
                                            <p:cTn id="20" dur="2500" fill="hold"/>
                                            <p:tgtEl>
                                              <p:spTgt spid="71"/>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300"/>
                                      </p:stCondLst>
                                      <p:childTnLst>
                                        <p:set>
                                          <p:cBhvr>
                                            <p:cTn id="22" dur="1" fill="hold">
                                              <p:stCondLst>
                                                <p:cond delay="0"/>
                                              </p:stCondLst>
                                            </p:cTn>
                                            <p:tgtEl>
                                              <p:spTgt spid="36"/>
                                            </p:tgtEl>
                                            <p:attrNameLst>
                                              <p:attrName>style.visibility</p:attrName>
                                            </p:attrNameLst>
                                          </p:cBhvr>
                                          <p:to>
                                            <p:strVal val="visible"/>
                                          </p:to>
                                        </p:set>
                                        <p:anim calcmode="lin" valueType="num">
                                          <p:cBhvr additive="base">
                                            <p:cTn id="23" dur="2500" fill="hold"/>
                                            <p:tgtEl>
                                              <p:spTgt spid="36"/>
                                            </p:tgtEl>
                                            <p:attrNameLst>
                                              <p:attrName>ppt_x</p:attrName>
                                            </p:attrNameLst>
                                          </p:cBhvr>
                                          <p:tavLst>
                                            <p:tav tm="0">
                                              <p:val>
                                                <p:strVal val="#ppt_x"/>
                                              </p:val>
                                            </p:tav>
                                            <p:tav tm="100000">
                                              <p:val>
                                                <p:strVal val="#ppt_x"/>
                                              </p:val>
                                            </p:tav>
                                          </p:tavLst>
                                        </p:anim>
                                        <p:anim calcmode="lin" valueType="num">
                                          <p:cBhvr additive="base">
                                            <p:cTn id="24" dur="2500" fill="hold"/>
                                            <p:tgtEl>
                                              <p:spTgt spid="36"/>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400"/>
                                      </p:stCondLst>
                                      <p:childTnLst>
                                        <p:set>
                                          <p:cBhvr>
                                            <p:cTn id="26" dur="1" fill="hold">
                                              <p:stCondLst>
                                                <p:cond delay="0"/>
                                              </p:stCondLst>
                                            </p:cTn>
                                            <p:tgtEl>
                                              <p:spTgt spid="49"/>
                                            </p:tgtEl>
                                            <p:attrNameLst>
                                              <p:attrName>style.visibility</p:attrName>
                                            </p:attrNameLst>
                                          </p:cBhvr>
                                          <p:to>
                                            <p:strVal val="visible"/>
                                          </p:to>
                                        </p:set>
                                        <p:anim calcmode="lin" valueType="num">
                                          <p:cBhvr additive="base">
                                            <p:cTn id="27" dur="2500" fill="hold"/>
                                            <p:tgtEl>
                                              <p:spTgt spid="49"/>
                                            </p:tgtEl>
                                            <p:attrNameLst>
                                              <p:attrName>ppt_x</p:attrName>
                                            </p:attrNameLst>
                                          </p:cBhvr>
                                          <p:tavLst>
                                            <p:tav tm="0">
                                              <p:val>
                                                <p:strVal val="#ppt_x"/>
                                              </p:val>
                                            </p:tav>
                                            <p:tav tm="100000">
                                              <p:val>
                                                <p:strVal val="#ppt_x"/>
                                              </p:val>
                                            </p:tav>
                                          </p:tavLst>
                                        </p:anim>
                                        <p:anim calcmode="lin" valueType="num">
                                          <p:cBhvr additive="base">
                                            <p:cTn id="28" dur="2500" fill="hold"/>
                                            <p:tgtEl>
                                              <p:spTgt spid="49"/>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500"/>
                                      </p:stCondLst>
                                      <p:childTnLst>
                                        <p:set>
                                          <p:cBhvr>
                                            <p:cTn id="30" dur="1" fill="hold">
                                              <p:stCondLst>
                                                <p:cond delay="0"/>
                                              </p:stCondLst>
                                            </p:cTn>
                                            <p:tgtEl>
                                              <p:spTgt spid="60"/>
                                            </p:tgtEl>
                                            <p:attrNameLst>
                                              <p:attrName>style.visibility</p:attrName>
                                            </p:attrNameLst>
                                          </p:cBhvr>
                                          <p:to>
                                            <p:strVal val="visible"/>
                                          </p:to>
                                        </p:set>
                                        <p:anim calcmode="lin" valueType="num">
                                          <p:cBhvr additive="base">
                                            <p:cTn id="31" dur="2500" fill="hold"/>
                                            <p:tgtEl>
                                              <p:spTgt spid="60"/>
                                            </p:tgtEl>
                                            <p:attrNameLst>
                                              <p:attrName>ppt_x</p:attrName>
                                            </p:attrNameLst>
                                          </p:cBhvr>
                                          <p:tavLst>
                                            <p:tav tm="0">
                                              <p:val>
                                                <p:strVal val="#ppt_x"/>
                                              </p:val>
                                            </p:tav>
                                            <p:tav tm="100000">
                                              <p:val>
                                                <p:strVal val="#ppt_x"/>
                                              </p:val>
                                            </p:tav>
                                          </p:tavLst>
                                        </p:anim>
                                        <p:anim calcmode="lin" valueType="num">
                                          <p:cBhvr additive="base">
                                            <p:cTn id="32" dur="2500" fill="hold"/>
                                            <p:tgtEl>
                                              <p:spTgt spid="60"/>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600"/>
                                      </p:stCondLst>
                                      <p:childTnLst>
                                        <p:set>
                                          <p:cBhvr>
                                            <p:cTn id="34" dur="1" fill="hold">
                                              <p:stCondLst>
                                                <p:cond delay="0"/>
                                              </p:stCondLst>
                                            </p:cTn>
                                            <p:tgtEl>
                                              <p:spTgt spid="39"/>
                                            </p:tgtEl>
                                            <p:attrNameLst>
                                              <p:attrName>style.visibility</p:attrName>
                                            </p:attrNameLst>
                                          </p:cBhvr>
                                          <p:to>
                                            <p:strVal val="visible"/>
                                          </p:to>
                                        </p:set>
                                        <p:anim calcmode="lin" valueType="num">
                                          <p:cBhvr additive="base">
                                            <p:cTn id="35" dur="2500" fill="hold"/>
                                            <p:tgtEl>
                                              <p:spTgt spid="39"/>
                                            </p:tgtEl>
                                            <p:attrNameLst>
                                              <p:attrName>ppt_x</p:attrName>
                                            </p:attrNameLst>
                                          </p:cBhvr>
                                          <p:tavLst>
                                            <p:tav tm="0">
                                              <p:val>
                                                <p:strVal val="#ppt_x"/>
                                              </p:val>
                                            </p:tav>
                                            <p:tav tm="100000">
                                              <p:val>
                                                <p:strVal val="#ppt_x"/>
                                              </p:val>
                                            </p:tav>
                                          </p:tavLst>
                                        </p:anim>
                                        <p:anim calcmode="lin" valueType="num">
                                          <p:cBhvr additive="base">
                                            <p:cTn id="36" dur="2500" fill="hold"/>
                                            <p:tgtEl>
                                              <p:spTgt spid="39"/>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700"/>
                                      </p:stCondLst>
                                      <p:childTnLst>
                                        <p:set>
                                          <p:cBhvr>
                                            <p:cTn id="38" dur="1" fill="hold">
                                              <p:stCondLst>
                                                <p:cond delay="0"/>
                                              </p:stCondLst>
                                            </p:cTn>
                                            <p:tgtEl>
                                              <p:spTgt spid="46"/>
                                            </p:tgtEl>
                                            <p:attrNameLst>
                                              <p:attrName>style.visibility</p:attrName>
                                            </p:attrNameLst>
                                          </p:cBhvr>
                                          <p:to>
                                            <p:strVal val="visible"/>
                                          </p:to>
                                        </p:set>
                                        <p:anim calcmode="lin" valueType="num">
                                          <p:cBhvr additive="base">
                                            <p:cTn id="39" dur="2500" fill="hold"/>
                                            <p:tgtEl>
                                              <p:spTgt spid="46"/>
                                            </p:tgtEl>
                                            <p:attrNameLst>
                                              <p:attrName>ppt_x</p:attrName>
                                            </p:attrNameLst>
                                          </p:cBhvr>
                                          <p:tavLst>
                                            <p:tav tm="0">
                                              <p:val>
                                                <p:strVal val="#ppt_x"/>
                                              </p:val>
                                            </p:tav>
                                            <p:tav tm="100000">
                                              <p:val>
                                                <p:strVal val="#ppt_x"/>
                                              </p:val>
                                            </p:tav>
                                          </p:tavLst>
                                        </p:anim>
                                        <p:anim calcmode="lin" valueType="num">
                                          <p:cBhvr additive="base">
                                            <p:cTn id="40" dur="2500" fill="hold"/>
                                            <p:tgtEl>
                                              <p:spTgt spid="46"/>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800"/>
                                      </p:stCondLst>
                                      <p:childTnLst>
                                        <p:set>
                                          <p:cBhvr>
                                            <p:cTn id="42" dur="1" fill="hold">
                                              <p:stCondLst>
                                                <p:cond delay="0"/>
                                              </p:stCondLst>
                                            </p:cTn>
                                            <p:tgtEl>
                                              <p:spTgt spid="57"/>
                                            </p:tgtEl>
                                            <p:attrNameLst>
                                              <p:attrName>style.visibility</p:attrName>
                                            </p:attrNameLst>
                                          </p:cBhvr>
                                          <p:to>
                                            <p:strVal val="visible"/>
                                          </p:to>
                                        </p:set>
                                        <p:anim calcmode="lin" valueType="num">
                                          <p:cBhvr additive="base">
                                            <p:cTn id="43" dur="2500" fill="hold"/>
                                            <p:tgtEl>
                                              <p:spTgt spid="57"/>
                                            </p:tgtEl>
                                            <p:attrNameLst>
                                              <p:attrName>ppt_x</p:attrName>
                                            </p:attrNameLst>
                                          </p:cBhvr>
                                          <p:tavLst>
                                            <p:tav tm="0">
                                              <p:val>
                                                <p:strVal val="#ppt_x"/>
                                              </p:val>
                                            </p:tav>
                                            <p:tav tm="100000">
                                              <p:val>
                                                <p:strVal val="#ppt_x"/>
                                              </p:val>
                                            </p:tav>
                                          </p:tavLst>
                                        </p:anim>
                                        <p:anim calcmode="lin" valueType="num">
                                          <p:cBhvr additive="base">
                                            <p:cTn id="44" dur="2500" fill="hold"/>
                                            <p:tgtEl>
                                              <p:spTgt spid="57"/>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900"/>
                                      </p:stCondLst>
                                      <p:childTnLst>
                                        <p:set>
                                          <p:cBhvr>
                                            <p:cTn id="46" dur="1" fill="hold">
                                              <p:stCondLst>
                                                <p:cond delay="0"/>
                                              </p:stCondLst>
                                            </p:cTn>
                                            <p:tgtEl>
                                              <p:spTgt spid="42"/>
                                            </p:tgtEl>
                                            <p:attrNameLst>
                                              <p:attrName>style.visibility</p:attrName>
                                            </p:attrNameLst>
                                          </p:cBhvr>
                                          <p:to>
                                            <p:strVal val="visible"/>
                                          </p:to>
                                        </p:set>
                                        <p:anim calcmode="lin" valueType="num">
                                          <p:cBhvr additive="base">
                                            <p:cTn id="47" dur="2500" fill="hold"/>
                                            <p:tgtEl>
                                              <p:spTgt spid="42"/>
                                            </p:tgtEl>
                                            <p:attrNameLst>
                                              <p:attrName>ppt_x</p:attrName>
                                            </p:attrNameLst>
                                          </p:cBhvr>
                                          <p:tavLst>
                                            <p:tav tm="0">
                                              <p:val>
                                                <p:strVal val="#ppt_x"/>
                                              </p:val>
                                            </p:tav>
                                            <p:tav tm="100000">
                                              <p:val>
                                                <p:strVal val="#ppt_x"/>
                                              </p:val>
                                            </p:tav>
                                          </p:tavLst>
                                        </p:anim>
                                        <p:anim calcmode="lin" valueType="num">
                                          <p:cBhvr additive="base">
                                            <p:cTn id="48" dur="2500" fill="hold"/>
                                            <p:tgtEl>
                                              <p:spTgt spid="42"/>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1000"/>
                                      </p:stCondLst>
                                      <p:childTnLst>
                                        <p:set>
                                          <p:cBhvr>
                                            <p:cTn id="50" dur="1" fill="hold">
                                              <p:stCondLst>
                                                <p:cond delay="0"/>
                                              </p:stCondLst>
                                            </p:cTn>
                                            <p:tgtEl>
                                              <p:spTgt spid="50"/>
                                            </p:tgtEl>
                                            <p:attrNameLst>
                                              <p:attrName>style.visibility</p:attrName>
                                            </p:attrNameLst>
                                          </p:cBhvr>
                                          <p:to>
                                            <p:strVal val="visible"/>
                                          </p:to>
                                        </p:set>
                                        <p:anim calcmode="lin" valueType="num">
                                          <p:cBhvr additive="base">
                                            <p:cTn id="51" dur="2500" fill="hold"/>
                                            <p:tgtEl>
                                              <p:spTgt spid="50"/>
                                            </p:tgtEl>
                                            <p:attrNameLst>
                                              <p:attrName>ppt_x</p:attrName>
                                            </p:attrNameLst>
                                          </p:cBhvr>
                                          <p:tavLst>
                                            <p:tav tm="0">
                                              <p:val>
                                                <p:strVal val="#ppt_x"/>
                                              </p:val>
                                            </p:tav>
                                            <p:tav tm="100000">
                                              <p:val>
                                                <p:strVal val="#ppt_x"/>
                                              </p:val>
                                            </p:tav>
                                          </p:tavLst>
                                        </p:anim>
                                        <p:anim calcmode="lin" valueType="num">
                                          <p:cBhvr additive="base">
                                            <p:cTn id="52" dur="2500" fill="hold"/>
                                            <p:tgtEl>
                                              <p:spTgt spid="50"/>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1100"/>
                                      </p:stCondLst>
                                      <p:childTnLst>
                                        <p:set>
                                          <p:cBhvr>
                                            <p:cTn id="54" dur="1" fill="hold">
                                              <p:stCondLst>
                                                <p:cond delay="0"/>
                                              </p:stCondLst>
                                            </p:cTn>
                                            <p:tgtEl>
                                              <p:spTgt spid="61"/>
                                            </p:tgtEl>
                                            <p:attrNameLst>
                                              <p:attrName>style.visibility</p:attrName>
                                            </p:attrNameLst>
                                          </p:cBhvr>
                                          <p:to>
                                            <p:strVal val="visible"/>
                                          </p:to>
                                        </p:set>
                                        <p:anim calcmode="lin" valueType="num">
                                          <p:cBhvr additive="base">
                                            <p:cTn id="55" dur="2500" fill="hold"/>
                                            <p:tgtEl>
                                              <p:spTgt spid="61"/>
                                            </p:tgtEl>
                                            <p:attrNameLst>
                                              <p:attrName>ppt_x</p:attrName>
                                            </p:attrNameLst>
                                          </p:cBhvr>
                                          <p:tavLst>
                                            <p:tav tm="0">
                                              <p:val>
                                                <p:strVal val="#ppt_x"/>
                                              </p:val>
                                            </p:tav>
                                            <p:tav tm="100000">
                                              <p:val>
                                                <p:strVal val="#ppt_x"/>
                                              </p:val>
                                            </p:tav>
                                          </p:tavLst>
                                        </p:anim>
                                        <p:anim calcmode="lin" valueType="num">
                                          <p:cBhvr additive="base">
                                            <p:cTn id="56" dur="2500" fill="hold"/>
                                            <p:tgtEl>
                                              <p:spTgt spid="6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P spid="39" grpId="0"/>
          <p:bldP spid="42" grpId="0"/>
          <p:bldP spid="46" grpId="0"/>
          <p:bldP spid="50" grpId="0"/>
          <p:bldP spid="57" grpId="0"/>
          <p:bldP spid="61" grpId="0"/>
        </p:bldLst>
      </p:timing>
    </mc:Fallback>
  </mc:AlternateContent>
</p:sld>
</file>

<file path=ppt/slides/slide26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5" name="TextBox 34">
            <a:extLst>
              <a:ext uri="{FF2B5EF4-FFF2-40B4-BE49-F238E27FC236}">
                <a16:creationId xmlns:a16="http://schemas.microsoft.com/office/drawing/2014/main" id="{EBAE3909-7ACB-48A9-A05E-026A1A1757C9}"/>
              </a:ext>
            </a:extLst>
          </p:cNvPr>
          <p:cNvSpPr txBox="1"/>
          <p:nvPr/>
        </p:nvSpPr>
        <p:spPr>
          <a:xfrm>
            <a:off x="1687346" y="1161928"/>
            <a:ext cx="21012484" cy="5386090"/>
          </a:xfrm>
          <a:prstGeom prst="rect">
            <a:avLst/>
          </a:prstGeom>
          <a:noFill/>
          <a:effectLst/>
        </p:spPr>
        <p:txBody>
          <a:bodyPr wrap="none" rtlCol="0" anchor="ctr">
            <a:spAutoFit/>
          </a:bodyPr>
          <a:lstStyle/>
          <a:p>
            <a:pPr algn="ctr"/>
            <a:r>
              <a:rPr lang="en-US" sz="344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609600" algn="ctr" rotWithShape="0">
                    <a:schemeClr val="accent3"/>
                  </a:outerShdw>
                </a:effectLst>
                <a:latin typeface="+mj-lt"/>
              </a:rPr>
              <a:t>Database</a:t>
            </a:r>
          </a:p>
        </p:txBody>
      </p:sp>
      <p:sp>
        <p:nvSpPr>
          <p:cNvPr id="39" name="Rectangle 38">
            <a:extLst>
              <a:ext uri="{FF2B5EF4-FFF2-40B4-BE49-F238E27FC236}">
                <a16:creationId xmlns:a16="http://schemas.microsoft.com/office/drawing/2014/main" id="{6D6378CE-061F-4D8A-85B5-357B6F773B81}"/>
              </a:ext>
            </a:extLst>
          </p:cNvPr>
          <p:cNvSpPr/>
          <p:nvPr/>
        </p:nvSpPr>
        <p:spPr>
          <a:xfrm>
            <a:off x="4908945" y="9527420"/>
            <a:ext cx="1313181" cy="1446550"/>
          </a:xfrm>
          <a:prstGeom prst="rect">
            <a:avLst/>
          </a:prstGeom>
        </p:spPr>
        <p:txBody>
          <a:bodyPr wrap="none">
            <a:spAutoFit/>
          </a:bodyPr>
          <a:lstStyle/>
          <a:p>
            <a:pPr lvl="0" algn="ctr" defTabSz="914400">
              <a:defRPr/>
            </a:pPr>
            <a:r>
              <a:rPr lang="en-US" sz="8800">
                <a:latin typeface="Designball-Electronic-Device-02" pitchFamily="2" charset="0"/>
                <a:ea typeface="Open Sans" panose="020B0606030504020204" pitchFamily="34" charset="0"/>
                <a:cs typeface="Arial" panose="020B0604020202020204" pitchFamily="34" charset="0"/>
              </a:rPr>
              <a:t>X</a:t>
            </a:r>
          </a:p>
        </p:txBody>
      </p:sp>
      <p:cxnSp>
        <p:nvCxnSpPr>
          <p:cNvPr id="36" name="Straight Connector 35">
            <a:extLst>
              <a:ext uri="{FF2B5EF4-FFF2-40B4-BE49-F238E27FC236}">
                <a16:creationId xmlns:a16="http://schemas.microsoft.com/office/drawing/2014/main" id="{79E3F002-F49A-4D0E-8728-5FE10C3AEA33}"/>
              </a:ext>
            </a:extLst>
          </p:cNvPr>
          <p:cNvCxnSpPr>
            <a:cxnSpLocks/>
          </p:cNvCxnSpPr>
          <p:nvPr/>
        </p:nvCxnSpPr>
        <p:spPr>
          <a:xfrm>
            <a:off x="5565536" y="8805267"/>
            <a:ext cx="0" cy="778516"/>
          </a:xfrm>
          <a:prstGeom prst="line">
            <a:avLst/>
          </a:prstGeom>
          <a:ln>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42" name="TextBox 41">
            <a:extLst>
              <a:ext uri="{FF2B5EF4-FFF2-40B4-BE49-F238E27FC236}">
                <a16:creationId xmlns:a16="http://schemas.microsoft.com/office/drawing/2014/main" id="{F05CE5C8-E0C6-46E8-BE2B-03FB94DE295D}"/>
              </a:ext>
            </a:extLst>
          </p:cNvPr>
          <p:cNvSpPr txBox="1"/>
          <p:nvPr/>
        </p:nvSpPr>
        <p:spPr>
          <a:xfrm>
            <a:off x="4102551" y="10956977"/>
            <a:ext cx="2925973"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Nulla sem lacus, placerat non cursus et, rhoncus rutrum neque. </a:t>
            </a:r>
          </a:p>
        </p:txBody>
      </p:sp>
      <p:grpSp>
        <p:nvGrpSpPr>
          <p:cNvPr id="68" name="Group 67">
            <a:extLst>
              <a:ext uri="{FF2B5EF4-FFF2-40B4-BE49-F238E27FC236}">
                <a16:creationId xmlns:a16="http://schemas.microsoft.com/office/drawing/2014/main" id="{8FEC7136-C431-49CE-86B0-90689C468A78}"/>
              </a:ext>
            </a:extLst>
          </p:cNvPr>
          <p:cNvGrpSpPr/>
          <p:nvPr/>
        </p:nvGrpSpPr>
        <p:grpSpPr>
          <a:xfrm>
            <a:off x="2708484" y="3989588"/>
            <a:ext cx="5714105" cy="5736825"/>
            <a:chOff x="2708484" y="3989588"/>
            <a:chExt cx="5714105" cy="5736825"/>
          </a:xfrm>
        </p:grpSpPr>
        <p:grpSp>
          <p:nvGrpSpPr>
            <p:cNvPr id="2" name="Group 1">
              <a:extLst>
                <a:ext uri="{FF2B5EF4-FFF2-40B4-BE49-F238E27FC236}">
                  <a16:creationId xmlns:a16="http://schemas.microsoft.com/office/drawing/2014/main" id="{962E5B39-7BFD-49E9-8AB0-1976AC115118}"/>
                </a:ext>
              </a:extLst>
            </p:cNvPr>
            <p:cNvGrpSpPr/>
            <p:nvPr/>
          </p:nvGrpSpPr>
          <p:grpSpPr>
            <a:xfrm>
              <a:off x="2708484" y="3989588"/>
              <a:ext cx="5714105" cy="5736825"/>
              <a:chOff x="8451073" y="3421389"/>
              <a:chExt cx="7485028" cy="7514789"/>
            </a:xfrm>
          </p:grpSpPr>
          <p:sp>
            <p:nvSpPr>
              <p:cNvPr id="3" name="Freeform: Shape 2">
                <a:extLst>
                  <a:ext uri="{FF2B5EF4-FFF2-40B4-BE49-F238E27FC236}">
                    <a16:creationId xmlns:a16="http://schemas.microsoft.com/office/drawing/2014/main" id="{7541FE6B-3C1D-4428-BA9D-9143E4A41139}"/>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sp>
            <p:nvSpPr>
              <p:cNvPr id="4" name="Freeform: Shape 3">
                <a:extLst>
                  <a:ext uri="{FF2B5EF4-FFF2-40B4-BE49-F238E27FC236}">
                    <a16:creationId xmlns:a16="http://schemas.microsoft.com/office/drawing/2014/main" id="{6CFA5488-6044-4157-863C-C26F6EA876D3}"/>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sp>
            <p:nvSpPr>
              <p:cNvPr id="5" name="Freeform: Shape 4">
                <a:extLst>
                  <a:ext uri="{FF2B5EF4-FFF2-40B4-BE49-F238E27FC236}">
                    <a16:creationId xmlns:a16="http://schemas.microsoft.com/office/drawing/2014/main" id="{D7FA0AF5-B872-467D-B9E9-CB6BE930195D}"/>
                  </a:ext>
                </a:extLst>
              </p:cNvPr>
              <p:cNvSpPr/>
              <p:nvPr/>
            </p:nvSpPr>
            <p:spPr>
              <a:xfrm>
                <a:off x="8451073" y="3495439"/>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sp>
            <p:nvSpPr>
              <p:cNvPr id="6" name="Freeform: Shape 5">
                <a:extLst>
                  <a:ext uri="{FF2B5EF4-FFF2-40B4-BE49-F238E27FC236}">
                    <a16:creationId xmlns:a16="http://schemas.microsoft.com/office/drawing/2014/main" id="{F93647EF-E7AA-4360-8419-74F9E5200CCC}"/>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grpSp>
        <p:sp>
          <p:nvSpPr>
            <p:cNvPr id="13" name="TextBox 12">
              <a:extLst>
                <a:ext uri="{FF2B5EF4-FFF2-40B4-BE49-F238E27FC236}">
                  <a16:creationId xmlns:a16="http://schemas.microsoft.com/office/drawing/2014/main" id="{42374C81-A836-4330-9DD0-529521FBA4A3}"/>
                </a:ext>
              </a:extLst>
            </p:cNvPr>
            <p:cNvSpPr txBox="1"/>
            <p:nvPr/>
          </p:nvSpPr>
          <p:spPr>
            <a:xfrm>
              <a:off x="4419230" y="5570824"/>
              <a:ext cx="2292615" cy="1015663"/>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chemeClr val="accent3"/>
                  </a:solidFill>
                  <a:effectLst/>
                  <a:uLnTx/>
                  <a:uFillTx/>
                  <a:latin typeface="Century Gothic"/>
                  <a:ea typeface="+mn-ea"/>
                  <a:cs typeface="+mn-cs"/>
                </a:rPr>
                <a:t>Micro</a:t>
              </a:r>
            </a:p>
          </p:txBody>
        </p:sp>
        <p:sp>
          <p:nvSpPr>
            <p:cNvPr id="43" name="Rectangle 42">
              <a:extLst>
                <a:ext uri="{FF2B5EF4-FFF2-40B4-BE49-F238E27FC236}">
                  <a16:creationId xmlns:a16="http://schemas.microsoft.com/office/drawing/2014/main" id="{F83C5E61-6EDD-4148-8F33-8E51A94F49B7}"/>
                </a:ext>
              </a:extLst>
            </p:cNvPr>
            <p:cNvSpPr/>
            <p:nvPr/>
          </p:nvSpPr>
          <p:spPr>
            <a:xfrm>
              <a:off x="3883678" y="6639299"/>
              <a:ext cx="3363717" cy="646331"/>
            </a:xfrm>
            <a:prstGeom prst="rect">
              <a:avLst/>
            </a:prstGeom>
          </p:spPr>
          <p:txBody>
            <a:bodyPr wrap="square">
              <a:spAutoFit/>
            </a:bodyPr>
            <a:lstStyle/>
            <a:p>
              <a:pPr algn="ctr"/>
              <a:r>
                <a:rPr lang="en-US">
                  <a:solidFill>
                    <a:srgbClr val="000000"/>
                  </a:solidFill>
                </a:rPr>
                <a:t>Lorem ipsum dolor sit amet, consectetur adipiscing elit.</a:t>
              </a:r>
            </a:p>
          </p:txBody>
        </p:sp>
      </p:grpSp>
      <p:sp>
        <p:nvSpPr>
          <p:cNvPr id="46" name="Rectangle 45">
            <a:extLst>
              <a:ext uri="{FF2B5EF4-FFF2-40B4-BE49-F238E27FC236}">
                <a16:creationId xmlns:a16="http://schemas.microsoft.com/office/drawing/2014/main" id="{A27F6CE7-4442-4DDD-BAE2-A7B8E31F150C}"/>
              </a:ext>
            </a:extLst>
          </p:cNvPr>
          <p:cNvSpPr/>
          <p:nvPr/>
        </p:nvSpPr>
        <p:spPr>
          <a:xfrm>
            <a:off x="11536996" y="9527420"/>
            <a:ext cx="1313181" cy="1446550"/>
          </a:xfrm>
          <a:prstGeom prst="rect">
            <a:avLst/>
          </a:prstGeom>
        </p:spPr>
        <p:txBody>
          <a:bodyPr wrap="none">
            <a:spAutoFit/>
          </a:bodyPr>
          <a:lstStyle/>
          <a:p>
            <a:pPr algn="ctr" defTabSz="914400">
              <a:defRPr/>
            </a:pPr>
            <a:r>
              <a:rPr lang="en-US" sz="8800">
                <a:latin typeface="Designball-Electronic-Device-01" pitchFamily="2" charset="0"/>
                <a:ea typeface="Open Sans" panose="020B0606030504020204" pitchFamily="34" charset="0"/>
                <a:cs typeface="Arial" panose="020B0604020202020204" pitchFamily="34" charset="0"/>
              </a:rPr>
              <a:t>n</a:t>
            </a:r>
          </a:p>
        </p:txBody>
      </p:sp>
      <p:cxnSp>
        <p:nvCxnSpPr>
          <p:cNvPr id="49" name="Straight Connector 48">
            <a:extLst>
              <a:ext uri="{FF2B5EF4-FFF2-40B4-BE49-F238E27FC236}">
                <a16:creationId xmlns:a16="http://schemas.microsoft.com/office/drawing/2014/main" id="{DDA7D517-046D-4D92-B2D9-65B7DCFD2715}"/>
              </a:ext>
            </a:extLst>
          </p:cNvPr>
          <p:cNvCxnSpPr>
            <a:cxnSpLocks/>
          </p:cNvCxnSpPr>
          <p:nvPr/>
        </p:nvCxnSpPr>
        <p:spPr>
          <a:xfrm>
            <a:off x="12193587" y="8805267"/>
            <a:ext cx="0" cy="778516"/>
          </a:xfrm>
          <a:prstGeom prst="line">
            <a:avLst/>
          </a:prstGeom>
          <a:ln>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50" name="TextBox 49">
            <a:extLst>
              <a:ext uri="{FF2B5EF4-FFF2-40B4-BE49-F238E27FC236}">
                <a16:creationId xmlns:a16="http://schemas.microsoft.com/office/drawing/2014/main" id="{DA574480-1B72-42EB-ACA0-6FC03F93D1A8}"/>
              </a:ext>
            </a:extLst>
          </p:cNvPr>
          <p:cNvSpPr txBox="1"/>
          <p:nvPr/>
        </p:nvSpPr>
        <p:spPr>
          <a:xfrm>
            <a:off x="10730602" y="10956977"/>
            <a:ext cx="2925973"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Nulla sem lacus, placerat non cursus et, rhoncus rutrum neque. </a:t>
            </a:r>
          </a:p>
        </p:txBody>
      </p:sp>
      <p:grpSp>
        <p:nvGrpSpPr>
          <p:cNvPr id="69" name="Group 68">
            <a:extLst>
              <a:ext uri="{FF2B5EF4-FFF2-40B4-BE49-F238E27FC236}">
                <a16:creationId xmlns:a16="http://schemas.microsoft.com/office/drawing/2014/main" id="{94B2A9C1-90DA-4CFE-AD1F-733421D0D484}"/>
              </a:ext>
            </a:extLst>
          </p:cNvPr>
          <p:cNvGrpSpPr/>
          <p:nvPr/>
        </p:nvGrpSpPr>
        <p:grpSpPr>
          <a:xfrm>
            <a:off x="9336535" y="3989588"/>
            <a:ext cx="5714105" cy="5736825"/>
            <a:chOff x="9336535" y="3989588"/>
            <a:chExt cx="5714105" cy="5736825"/>
          </a:xfrm>
        </p:grpSpPr>
        <p:grpSp>
          <p:nvGrpSpPr>
            <p:cNvPr id="47" name="Group 46">
              <a:extLst>
                <a:ext uri="{FF2B5EF4-FFF2-40B4-BE49-F238E27FC236}">
                  <a16:creationId xmlns:a16="http://schemas.microsoft.com/office/drawing/2014/main" id="{6E04ED6A-6809-4B31-8E1C-A7DE3DAC9ACA}"/>
                </a:ext>
              </a:extLst>
            </p:cNvPr>
            <p:cNvGrpSpPr/>
            <p:nvPr/>
          </p:nvGrpSpPr>
          <p:grpSpPr>
            <a:xfrm>
              <a:off x="9336535" y="3989588"/>
              <a:ext cx="5714105" cy="5736825"/>
              <a:chOff x="8451073" y="3421389"/>
              <a:chExt cx="7485028" cy="7514789"/>
            </a:xfrm>
          </p:grpSpPr>
          <p:sp>
            <p:nvSpPr>
              <p:cNvPr id="52" name="Freeform: Shape 51">
                <a:extLst>
                  <a:ext uri="{FF2B5EF4-FFF2-40B4-BE49-F238E27FC236}">
                    <a16:creationId xmlns:a16="http://schemas.microsoft.com/office/drawing/2014/main" id="{2698B7FD-C768-4F94-B03F-2CEA42AAB7F2}"/>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sp>
            <p:nvSpPr>
              <p:cNvPr id="53" name="Freeform: Shape 52">
                <a:extLst>
                  <a:ext uri="{FF2B5EF4-FFF2-40B4-BE49-F238E27FC236}">
                    <a16:creationId xmlns:a16="http://schemas.microsoft.com/office/drawing/2014/main" id="{317C18AE-6C88-4A95-AA25-A1055E79FCA0}"/>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sp>
            <p:nvSpPr>
              <p:cNvPr id="54" name="Freeform: Shape 53">
                <a:extLst>
                  <a:ext uri="{FF2B5EF4-FFF2-40B4-BE49-F238E27FC236}">
                    <a16:creationId xmlns:a16="http://schemas.microsoft.com/office/drawing/2014/main" id="{B4CFF934-A060-40BD-8B87-E3CFFC6D8D9D}"/>
                  </a:ext>
                </a:extLst>
              </p:cNvPr>
              <p:cNvSpPr/>
              <p:nvPr/>
            </p:nvSpPr>
            <p:spPr>
              <a:xfrm>
                <a:off x="8451073" y="3495439"/>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sp>
            <p:nvSpPr>
              <p:cNvPr id="55" name="Freeform: Shape 54">
                <a:extLst>
                  <a:ext uri="{FF2B5EF4-FFF2-40B4-BE49-F238E27FC236}">
                    <a16:creationId xmlns:a16="http://schemas.microsoft.com/office/drawing/2014/main" id="{4737B95D-82EF-40EF-AF14-B27040F5BA23}"/>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grpSp>
        <p:sp>
          <p:nvSpPr>
            <p:cNvPr id="48" name="TextBox 47">
              <a:extLst>
                <a:ext uri="{FF2B5EF4-FFF2-40B4-BE49-F238E27FC236}">
                  <a16:creationId xmlns:a16="http://schemas.microsoft.com/office/drawing/2014/main" id="{092A0AE4-951B-40C3-A7C2-659EE53DAC4B}"/>
                </a:ext>
              </a:extLst>
            </p:cNvPr>
            <p:cNvSpPr txBox="1"/>
            <p:nvPr/>
          </p:nvSpPr>
          <p:spPr>
            <a:xfrm>
              <a:off x="10693820" y="5570824"/>
              <a:ext cx="2999539" cy="1015663"/>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chemeClr val="accent4"/>
                  </a:solidFill>
                  <a:effectLst/>
                  <a:uLnTx/>
                  <a:uFillTx/>
                  <a:latin typeface="Century Gothic"/>
                  <a:ea typeface="+mn-ea"/>
                  <a:cs typeface="+mn-cs"/>
                </a:rPr>
                <a:t>Chipset</a:t>
              </a:r>
            </a:p>
          </p:txBody>
        </p:sp>
        <p:sp>
          <p:nvSpPr>
            <p:cNvPr id="51" name="Rectangle 50">
              <a:extLst>
                <a:ext uri="{FF2B5EF4-FFF2-40B4-BE49-F238E27FC236}">
                  <a16:creationId xmlns:a16="http://schemas.microsoft.com/office/drawing/2014/main" id="{51E06C61-F158-4B6D-964E-698EBB3DEFD4}"/>
                </a:ext>
              </a:extLst>
            </p:cNvPr>
            <p:cNvSpPr/>
            <p:nvPr/>
          </p:nvSpPr>
          <p:spPr>
            <a:xfrm>
              <a:off x="10511729" y="6639299"/>
              <a:ext cx="3363717" cy="646331"/>
            </a:xfrm>
            <a:prstGeom prst="rect">
              <a:avLst/>
            </a:prstGeom>
          </p:spPr>
          <p:txBody>
            <a:bodyPr wrap="square">
              <a:spAutoFit/>
            </a:bodyPr>
            <a:lstStyle/>
            <a:p>
              <a:pPr algn="ctr"/>
              <a:r>
                <a:rPr lang="en-US">
                  <a:solidFill>
                    <a:srgbClr val="000000"/>
                  </a:solidFill>
                </a:rPr>
                <a:t>Lorem ipsum dolor sit amet, consectetur adipiscing elit.</a:t>
              </a:r>
            </a:p>
          </p:txBody>
        </p:sp>
      </p:grpSp>
      <p:sp>
        <p:nvSpPr>
          <p:cNvPr id="57" name="Rectangle 56">
            <a:extLst>
              <a:ext uri="{FF2B5EF4-FFF2-40B4-BE49-F238E27FC236}">
                <a16:creationId xmlns:a16="http://schemas.microsoft.com/office/drawing/2014/main" id="{1F87F0E4-8D6B-47AF-A335-8E82CFFCE10C}"/>
              </a:ext>
            </a:extLst>
          </p:cNvPr>
          <p:cNvSpPr/>
          <p:nvPr/>
        </p:nvSpPr>
        <p:spPr>
          <a:xfrm>
            <a:off x="18165046" y="9527420"/>
            <a:ext cx="1313181" cy="1446550"/>
          </a:xfrm>
          <a:prstGeom prst="rect">
            <a:avLst/>
          </a:prstGeom>
        </p:spPr>
        <p:txBody>
          <a:bodyPr wrap="none">
            <a:spAutoFit/>
          </a:bodyPr>
          <a:lstStyle/>
          <a:p>
            <a:pPr lvl="0" algn="ctr" defTabSz="914400">
              <a:defRPr/>
            </a:pPr>
            <a:r>
              <a:rPr lang="en-US" sz="8800">
                <a:latin typeface="Designball-Electronic-Device-02" pitchFamily="2" charset="0"/>
                <a:ea typeface="Open Sans" panose="020B0606030504020204" pitchFamily="34" charset="0"/>
                <a:cs typeface="Arial" panose="020B0604020202020204" pitchFamily="34" charset="0"/>
              </a:rPr>
              <a:t>d</a:t>
            </a:r>
          </a:p>
        </p:txBody>
      </p:sp>
      <p:cxnSp>
        <p:nvCxnSpPr>
          <p:cNvPr id="60" name="Straight Connector 59">
            <a:extLst>
              <a:ext uri="{FF2B5EF4-FFF2-40B4-BE49-F238E27FC236}">
                <a16:creationId xmlns:a16="http://schemas.microsoft.com/office/drawing/2014/main" id="{B6C5BA7A-33EA-42DF-840E-1635007B9925}"/>
              </a:ext>
            </a:extLst>
          </p:cNvPr>
          <p:cNvCxnSpPr>
            <a:cxnSpLocks/>
          </p:cNvCxnSpPr>
          <p:nvPr/>
        </p:nvCxnSpPr>
        <p:spPr>
          <a:xfrm>
            <a:off x="18821637" y="8805267"/>
            <a:ext cx="0" cy="778516"/>
          </a:xfrm>
          <a:prstGeom prst="line">
            <a:avLst/>
          </a:prstGeom>
          <a:ln>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61" name="TextBox 60">
            <a:extLst>
              <a:ext uri="{FF2B5EF4-FFF2-40B4-BE49-F238E27FC236}">
                <a16:creationId xmlns:a16="http://schemas.microsoft.com/office/drawing/2014/main" id="{1858F595-0BB0-49C9-AC49-F9083886481C}"/>
              </a:ext>
            </a:extLst>
          </p:cNvPr>
          <p:cNvSpPr txBox="1"/>
          <p:nvPr/>
        </p:nvSpPr>
        <p:spPr>
          <a:xfrm>
            <a:off x="17358652" y="10956977"/>
            <a:ext cx="2925973"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Nulla sem lacus, placerat non cursus et, rhoncus rutrum neque. </a:t>
            </a:r>
          </a:p>
        </p:txBody>
      </p:sp>
      <p:grpSp>
        <p:nvGrpSpPr>
          <p:cNvPr id="71" name="Group 70">
            <a:extLst>
              <a:ext uri="{FF2B5EF4-FFF2-40B4-BE49-F238E27FC236}">
                <a16:creationId xmlns:a16="http://schemas.microsoft.com/office/drawing/2014/main" id="{9FD1318B-61BE-438A-90EA-68A22A445434}"/>
              </a:ext>
            </a:extLst>
          </p:cNvPr>
          <p:cNvGrpSpPr/>
          <p:nvPr/>
        </p:nvGrpSpPr>
        <p:grpSpPr>
          <a:xfrm>
            <a:off x="15964585" y="3989588"/>
            <a:ext cx="5714105" cy="5736825"/>
            <a:chOff x="15964585" y="3989588"/>
            <a:chExt cx="5714105" cy="5736825"/>
          </a:xfrm>
        </p:grpSpPr>
        <p:grpSp>
          <p:nvGrpSpPr>
            <p:cNvPr id="58" name="Group 57">
              <a:extLst>
                <a:ext uri="{FF2B5EF4-FFF2-40B4-BE49-F238E27FC236}">
                  <a16:creationId xmlns:a16="http://schemas.microsoft.com/office/drawing/2014/main" id="{E8CFA4C3-9C9B-40E1-935F-E1E3B3A9AF9B}"/>
                </a:ext>
              </a:extLst>
            </p:cNvPr>
            <p:cNvGrpSpPr/>
            <p:nvPr/>
          </p:nvGrpSpPr>
          <p:grpSpPr>
            <a:xfrm>
              <a:off x="15964585" y="3989588"/>
              <a:ext cx="5714105" cy="5736825"/>
              <a:chOff x="8451073" y="3421389"/>
              <a:chExt cx="7485028" cy="7514789"/>
            </a:xfrm>
          </p:grpSpPr>
          <p:sp>
            <p:nvSpPr>
              <p:cNvPr id="63" name="Freeform: Shape 62">
                <a:extLst>
                  <a:ext uri="{FF2B5EF4-FFF2-40B4-BE49-F238E27FC236}">
                    <a16:creationId xmlns:a16="http://schemas.microsoft.com/office/drawing/2014/main" id="{71DA5887-7843-4101-A2CC-7A22AA9694B3}"/>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sp>
            <p:nvSpPr>
              <p:cNvPr id="64" name="Freeform: Shape 63">
                <a:extLst>
                  <a:ext uri="{FF2B5EF4-FFF2-40B4-BE49-F238E27FC236}">
                    <a16:creationId xmlns:a16="http://schemas.microsoft.com/office/drawing/2014/main" id="{2ED54A3D-C95E-47C8-BFB0-BE76769E7210}"/>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sp>
            <p:nvSpPr>
              <p:cNvPr id="65" name="Freeform: Shape 64">
                <a:extLst>
                  <a:ext uri="{FF2B5EF4-FFF2-40B4-BE49-F238E27FC236}">
                    <a16:creationId xmlns:a16="http://schemas.microsoft.com/office/drawing/2014/main" id="{24918BA4-14EC-430C-A55C-A66C1B90DEDC}"/>
                  </a:ext>
                </a:extLst>
              </p:cNvPr>
              <p:cNvSpPr/>
              <p:nvPr/>
            </p:nvSpPr>
            <p:spPr>
              <a:xfrm>
                <a:off x="8451073" y="3495439"/>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sp>
            <p:nvSpPr>
              <p:cNvPr id="66" name="Freeform: Shape 65">
                <a:extLst>
                  <a:ext uri="{FF2B5EF4-FFF2-40B4-BE49-F238E27FC236}">
                    <a16:creationId xmlns:a16="http://schemas.microsoft.com/office/drawing/2014/main" id="{92A8BC89-85F1-459B-B0B9-44DB9FBFD723}"/>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algn="ctr" defTabSz="228554"/>
                <a:endParaRPr lang="en-US" sz="900">
                  <a:solidFill>
                    <a:srgbClr val="172144"/>
                  </a:solidFill>
                  <a:latin typeface="Calibri"/>
                </a:endParaRPr>
              </a:p>
            </p:txBody>
          </p:sp>
        </p:grpSp>
        <p:sp>
          <p:nvSpPr>
            <p:cNvPr id="59" name="TextBox 58">
              <a:extLst>
                <a:ext uri="{FF2B5EF4-FFF2-40B4-BE49-F238E27FC236}">
                  <a16:creationId xmlns:a16="http://schemas.microsoft.com/office/drawing/2014/main" id="{FF70F8BA-9403-4096-A85F-E4C7DF9F0E52}"/>
                </a:ext>
              </a:extLst>
            </p:cNvPr>
            <p:cNvSpPr txBox="1"/>
            <p:nvPr/>
          </p:nvSpPr>
          <p:spPr>
            <a:xfrm>
              <a:off x="17836433" y="5570824"/>
              <a:ext cx="1970411" cy="1015663"/>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chemeClr val="accent2"/>
                  </a:solidFill>
                  <a:effectLst/>
                  <a:uLnTx/>
                  <a:uFillTx/>
                  <a:latin typeface="Century Gothic"/>
                  <a:ea typeface="+mn-ea"/>
                  <a:cs typeface="+mn-cs"/>
                </a:rPr>
                <a:t>Data</a:t>
              </a:r>
            </a:p>
          </p:txBody>
        </p:sp>
        <p:sp>
          <p:nvSpPr>
            <p:cNvPr id="62" name="Rectangle 61">
              <a:extLst>
                <a:ext uri="{FF2B5EF4-FFF2-40B4-BE49-F238E27FC236}">
                  <a16:creationId xmlns:a16="http://schemas.microsoft.com/office/drawing/2014/main" id="{A031CB75-B23E-4492-8F50-21D6D00BE507}"/>
                </a:ext>
              </a:extLst>
            </p:cNvPr>
            <p:cNvSpPr/>
            <p:nvPr/>
          </p:nvSpPr>
          <p:spPr>
            <a:xfrm>
              <a:off x="17139779" y="6639299"/>
              <a:ext cx="3363717" cy="646331"/>
            </a:xfrm>
            <a:prstGeom prst="rect">
              <a:avLst/>
            </a:prstGeom>
          </p:spPr>
          <p:txBody>
            <a:bodyPr wrap="square">
              <a:spAutoFit/>
            </a:bodyPr>
            <a:lstStyle/>
            <a:p>
              <a:pPr algn="ctr"/>
              <a:r>
                <a:rPr lang="en-US">
                  <a:solidFill>
                    <a:srgbClr val="000000"/>
                  </a:solidFill>
                </a:rPr>
                <a:t>Lorem ipsum dolor sit amet, consectetur adipiscing elit.</a:t>
              </a:r>
            </a:p>
          </p:txBody>
        </p:sp>
      </p:grpSp>
    </p:spTree>
    <p:extLst>
      <p:ext uri="{BB962C8B-B14F-4D97-AF65-F5344CB8AC3E}">
        <p14:creationId xmlns:p14="http://schemas.microsoft.com/office/powerpoint/2010/main" val="3497686573"/>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14:presetBounceEnd="72000">
                                      <p:stCondLst>
                                        <p:cond delay="0"/>
                                      </p:stCondLst>
                                      <p:iterate type="lt">
                                        <p:tmPct val="10000"/>
                                      </p:iterate>
                                      <p:childTnLst>
                                        <p:set>
                                          <p:cBhvr>
                                            <p:cTn id="6" dur="1" fill="hold">
                                              <p:stCondLst>
                                                <p:cond delay="0"/>
                                              </p:stCondLst>
                                            </p:cTn>
                                            <p:tgtEl>
                                              <p:spTgt spid="35"/>
                                            </p:tgtEl>
                                            <p:attrNameLst>
                                              <p:attrName>style.visibility</p:attrName>
                                            </p:attrNameLst>
                                          </p:cBhvr>
                                          <p:to>
                                            <p:strVal val="visible"/>
                                          </p:to>
                                        </p:set>
                                        <p:anim calcmode="lin" valueType="num" p14:bounceEnd="72000">
                                          <p:cBhvr additive="base">
                                            <p:cTn id="7" dur="2500" fill="hold"/>
                                            <p:tgtEl>
                                              <p:spTgt spid="35"/>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35"/>
                                            </p:tgtEl>
                                            <p:attrNameLst>
                                              <p:attrName>ppt_y</p:attrName>
                                            </p:attrNameLst>
                                          </p:cBhvr>
                                          <p:tavLst>
                                            <p:tav tm="0">
                                              <p:val>
                                                <p:strVal val="0-#ppt_h/2"/>
                                              </p:val>
                                            </p:tav>
                                            <p:tav tm="100000">
                                              <p:val>
                                                <p:strVal val="#ppt_y"/>
                                              </p:val>
                                            </p:tav>
                                          </p:tavLst>
                                        </p:anim>
                                      </p:childTnLst>
                                    </p:cTn>
                                  </p:par>
                                  <p:par>
                                    <p:cTn id="9" presetID="2" presetClass="entr" presetSubtype="4" fill="hold" nodeType="withEffect" p14:presetBounceEnd="76000">
                                      <p:stCondLst>
                                        <p:cond delay="0"/>
                                      </p:stCondLst>
                                      <p:childTnLst>
                                        <p:set>
                                          <p:cBhvr>
                                            <p:cTn id="10" dur="1" fill="hold">
                                              <p:stCondLst>
                                                <p:cond delay="0"/>
                                              </p:stCondLst>
                                            </p:cTn>
                                            <p:tgtEl>
                                              <p:spTgt spid="68"/>
                                            </p:tgtEl>
                                            <p:attrNameLst>
                                              <p:attrName>style.visibility</p:attrName>
                                            </p:attrNameLst>
                                          </p:cBhvr>
                                          <p:to>
                                            <p:strVal val="visible"/>
                                          </p:to>
                                        </p:set>
                                        <p:anim calcmode="lin" valueType="num" p14:bounceEnd="76000">
                                          <p:cBhvr additive="base">
                                            <p:cTn id="11" dur="2500" fill="hold"/>
                                            <p:tgtEl>
                                              <p:spTgt spid="68"/>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68"/>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76000">
                                      <p:stCondLst>
                                        <p:cond delay="100"/>
                                      </p:stCondLst>
                                      <p:childTnLst>
                                        <p:set>
                                          <p:cBhvr>
                                            <p:cTn id="14" dur="1" fill="hold">
                                              <p:stCondLst>
                                                <p:cond delay="0"/>
                                              </p:stCondLst>
                                            </p:cTn>
                                            <p:tgtEl>
                                              <p:spTgt spid="69"/>
                                            </p:tgtEl>
                                            <p:attrNameLst>
                                              <p:attrName>style.visibility</p:attrName>
                                            </p:attrNameLst>
                                          </p:cBhvr>
                                          <p:to>
                                            <p:strVal val="visible"/>
                                          </p:to>
                                        </p:set>
                                        <p:anim calcmode="lin" valueType="num" p14:bounceEnd="76000">
                                          <p:cBhvr additive="base">
                                            <p:cTn id="15" dur="2500" fill="hold"/>
                                            <p:tgtEl>
                                              <p:spTgt spid="69"/>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69"/>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6000">
                                      <p:stCondLst>
                                        <p:cond delay="200"/>
                                      </p:stCondLst>
                                      <p:childTnLst>
                                        <p:set>
                                          <p:cBhvr>
                                            <p:cTn id="18" dur="1" fill="hold">
                                              <p:stCondLst>
                                                <p:cond delay="0"/>
                                              </p:stCondLst>
                                            </p:cTn>
                                            <p:tgtEl>
                                              <p:spTgt spid="71"/>
                                            </p:tgtEl>
                                            <p:attrNameLst>
                                              <p:attrName>style.visibility</p:attrName>
                                            </p:attrNameLst>
                                          </p:cBhvr>
                                          <p:to>
                                            <p:strVal val="visible"/>
                                          </p:to>
                                        </p:set>
                                        <p:anim calcmode="lin" valueType="num" p14:bounceEnd="76000">
                                          <p:cBhvr additive="base">
                                            <p:cTn id="19" dur="2500" fill="hold"/>
                                            <p:tgtEl>
                                              <p:spTgt spid="71"/>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71"/>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76000">
                                      <p:stCondLst>
                                        <p:cond delay="300"/>
                                      </p:stCondLst>
                                      <p:childTnLst>
                                        <p:set>
                                          <p:cBhvr>
                                            <p:cTn id="22" dur="1" fill="hold">
                                              <p:stCondLst>
                                                <p:cond delay="0"/>
                                              </p:stCondLst>
                                            </p:cTn>
                                            <p:tgtEl>
                                              <p:spTgt spid="36"/>
                                            </p:tgtEl>
                                            <p:attrNameLst>
                                              <p:attrName>style.visibility</p:attrName>
                                            </p:attrNameLst>
                                          </p:cBhvr>
                                          <p:to>
                                            <p:strVal val="visible"/>
                                          </p:to>
                                        </p:set>
                                        <p:anim calcmode="lin" valueType="num" p14:bounceEnd="76000">
                                          <p:cBhvr additive="base">
                                            <p:cTn id="23" dur="2500" fill="hold"/>
                                            <p:tgtEl>
                                              <p:spTgt spid="36"/>
                                            </p:tgtEl>
                                            <p:attrNameLst>
                                              <p:attrName>ppt_x</p:attrName>
                                            </p:attrNameLst>
                                          </p:cBhvr>
                                          <p:tavLst>
                                            <p:tav tm="0">
                                              <p:val>
                                                <p:strVal val="#ppt_x"/>
                                              </p:val>
                                            </p:tav>
                                            <p:tav tm="100000">
                                              <p:val>
                                                <p:strVal val="#ppt_x"/>
                                              </p:val>
                                            </p:tav>
                                          </p:tavLst>
                                        </p:anim>
                                        <p:anim calcmode="lin" valueType="num" p14:bounceEnd="76000">
                                          <p:cBhvr additive="base">
                                            <p:cTn id="24" dur="2500" fill="hold"/>
                                            <p:tgtEl>
                                              <p:spTgt spid="36"/>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14:presetBounceEnd="76000">
                                      <p:stCondLst>
                                        <p:cond delay="400"/>
                                      </p:stCondLst>
                                      <p:childTnLst>
                                        <p:set>
                                          <p:cBhvr>
                                            <p:cTn id="26" dur="1" fill="hold">
                                              <p:stCondLst>
                                                <p:cond delay="0"/>
                                              </p:stCondLst>
                                            </p:cTn>
                                            <p:tgtEl>
                                              <p:spTgt spid="49"/>
                                            </p:tgtEl>
                                            <p:attrNameLst>
                                              <p:attrName>style.visibility</p:attrName>
                                            </p:attrNameLst>
                                          </p:cBhvr>
                                          <p:to>
                                            <p:strVal val="visible"/>
                                          </p:to>
                                        </p:set>
                                        <p:anim calcmode="lin" valueType="num" p14:bounceEnd="76000">
                                          <p:cBhvr additive="base">
                                            <p:cTn id="27" dur="2500" fill="hold"/>
                                            <p:tgtEl>
                                              <p:spTgt spid="49"/>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49"/>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14:presetBounceEnd="76000">
                                      <p:stCondLst>
                                        <p:cond delay="500"/>
                                      </p:stCondLst>
                                      <p:childTnLst>
                                        <p:set>
                                          <p:cBhvr>
                                            <p:cTn id="30" dur="1" fill="hold">
                                              <p:stCondLst>
                                                <p:cond delay="0"/>
                                              </p:stCondLst>
                                            </p:cTn>
                                            <p:tgtEl>
                                              <p:spTgt spid="60"/>
                                            </p:tgtEl>
                                            <p:attrNameLst>
                                              <p:attrName>style.visibility</p:attrName>
                                            </p:attrNameLst>
                                          </p:cBhvr>
                                          <p:to>
                                            <p:strVal val="visible"/>
                                          </p:to>
                                        </p:set>
                                        <p:anim calcmode="lin" valueType="num" p14:bounceEnd="76000">
                                          <p:cBhvr additive="base">
                                            <p:cTn id="31" dur="2500" fill="hold"/>
                                            <p:tgtEl>
                                              <p:spTgt spid="60"/>
                                            </p:tgtEl>
                                            <p:attrNameLst>
                                              <p:attrName>ppt_x</p:attrName>
                                            </p:attrNameLst>
                                          </p:cBhvr>
                                          <p:tavLst>
                                            <p:tav tm="0">
                                              <p:val>
                                                <p:strVal val="#ppt_x"/>
                                              </p:val>
                                            </p:tav>
                                            <p:tav tm="100000">
                                              <p:val>
                                                <p:strVal val="#ppt_x"/>
                                              </p:val>
                                            </p:tav>
                                          </p:tavLst>
                                        </p:anim>
                                        <p:anim calcmode="lin" valueType="num" p14:bounceEnd="76000">
                                          <p:cBhvr additive="base">
                                            <p:cTn id="32" dur="2500" fill="hold"/>
                                            <p:tgtEl>
                                              <p:spTgt spid="60"/>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14:presetBounceEnd="76000">
                                      <p:stCondLst>
                                        <p:cond delay="600"/>
                                      </p:stCondLst>
                                      <p:childTnLst>
                                        <p:set>
                                          <p:cBhvr>
                                            <p:cTn id="34" dur="1" fill="hold">
                                              <p:stCondLst>
                                                <p:cond delay="0"/>
                                              </p:stCondLst>
                                            </p:cTn>
                                            <p:tgtEl>
                                              <p:spTgt spid="39"/>
                                            </p:tgtEl>
                                            <p:attrNameLst>
                                              <p:attrName>style.visibility</p:attrName>
                                            </p:attrNameLst>
                                          </p:cBhvr>
                                          <p:to>
                                            <p:strVal val="visible"/>
                                          </p:to>
                                        </p:set>
                                        <p:anim calcmode="lin" valueType="num" p14:bounceEnd="76000">
                                          <p:cBhvr additive="base">
                                            <p:cTn id="35" dur="2500" fill="hold"/>
                                            <p:tgtEl>
                                              <p:spTgt spid="39"/>
                                            </p:tgtEl>
                                            <p:attrNameLst>
                                              <p:attrName>ppt_x</p:attrName>
                                            </p:attrNameLst>
                                          </p:cBhvr>
                                          <p:tavLst>
                                            <p:tav tm="0">
                                              <p:val>
                                                <p:strVal val="#ppt_x"/>
                                              </p:val>
                                            </p:tav>
                                            <p:tav tm="100000">
                                              <p:val>
                                                <p:strVal val="#ppt_x"/>
                                              </p:val>
                                            </p:tav>
                                          </p:tavLst>
                                        </p:anim>
                                        <p:anim calcmode="lin" valueType="num" p14:bounceEnd="76000">
                                          <p:cBhvr additive="base">
                                            <p:cTn id="36" dur="2500" fill="hold"/>
                                            <p:tgtEl>
                                              <p:spTgt spid="39"/>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14:presetBounceEnd="76000">
                                      <p:stCondLst>
                                        <p:cond delay="700"/>
                                      </p:stCondLst>
                                      <p:childTnLst>
                                        <p:set>
                                          <p:cBhvr>
                                            <p:cTn id="38" dur="1" fill="hold">
                                              <p:stCondLst>
                                                <p:cond delay="0"/>
                                              </p:stCondLst>
                                            </p:cTn>
                                            <p:tgtEl>
                                              <p:spTgt spid="46"/>
                                            </p:tgtEl>
                                            <p:attrNameLst>
                                              <p:attrName>style.visibility</p:attrName>
                                            </p:attrNameLst>
                                          </p:cBhvr>
                                          <p:to>
                                            <p:strVal val="visible"/>
                                          </p:to>
                                        </p:set>
                                        <p:anim calcmode="lin" valueType="num" p14:bounceEnd="76000">
                                          <p:cBhvr additive="base">
                                            <p:cTn id="39" dur="2500" fill="hold"/>
                                            <p:tgtEl>
                                              <p:spTgt spid="46"/>
                                            </p:tgtEl>
                                            <p:attrNameLst>
                                              <p:attrName>ppt_x</p:attrName>
                                            </p:attrNameLst>
                                          </p:cBhvr>
                                          <p:tavLst>
                                            <p:tav tm="0">
                                              <p:val>
                                                <p:strVal val="#ppt_x"/>
                                              </p:val>
                                            </p:tav>
                                            <p:tav tm="100000">
                                              <p:val>
                                                <p:strVal val="#ppt_x"/>
                                              </p:val>
                                            </p:tav>
                                          </p:tavLst>
                                        </p:anim>
                                        <p:anim calcmode="lin" valueType="num" p14:bounceEnd="76000">
                                          <p:cBhvr additive="base">
                                            <p:cTn id="40" dur="2500" fill="hold"/>
                                            <p:tgtEl>
                                              <p:spTgt spid="46"/>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14:presetBounceEnd="76000">
                                      <p:stCondLst>
                                        <p:cond delay="800"/>
                                      </p:stCondLst>
                                      <p:childTnLst>
                                        <p:set>
                                          <p:cBhvr>
                                            <p:cTn id="42" dur="1" fill="hold">
                                              <p:stCondLst>
                                                <p:cond delay="0"/>
                                              </p:stCondLst>
                                            </p:cTn>
                                            <p:tgtEl>
                                              <p:spTgt spid="57"/>
                                            </p:tgtEl>
                                            <p:attrNameLst>
                                              <p:attrName>style.visibility</p:attrName>
                                            </p:attrNameLst>
                                          </p:cBhvr>
                                          <p:to>
                                            <p:strVal val="visible"/>
                                          </p:to>
                                        </p:set>
                                        <p:anim calcmode="lin" valueType="num" p14:bounceEnd="76000">
                                          <p:cBhvr additive="base">
                                            <p:cTn id="43" dur="2500" fill="hold"/>
                                            <p:tgtEl>
                                              <p:spTgt spid="57"/>
                                            </p:tgtEl>
                                            <p:attrNameLst>
                                              <p:attrName>ppt_x</p:attrName>
                                            </p:attrNameLst>
                                          </p:cBhvr>
                                          <p:tavLst>
                                            <p:tav tm="0">
                                              <p:val>
                                                <p:strVal val="#ppt_x"/>
                                              </p:val>
                                            </p:tav>
                                            <p:tav tm="100000">
                                              <p:val>
                                                <p:strVal val="#ppt_x"/>
                                              </p:val>
                                            </p:tav>
                                          </p:tavLst>
                                        </p:anim>
                                        <p:anim calcmode="lin" valueType="num" p14:bounceEnd="76000">
                                          <p:cBhvr additive="base">
                                            <p:cTn id="44" dur="2500" fill="hold"/>
                                            <p:tgtEl>
                                              <p:spTgt spid="57"/>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14:presetBounceEnd="76000">
                                      <p:stCondLst>
                                        <p:cond delay="900"/>
                                      </p:stCondLst>
                                      <p:childTnLst>
                                        <p:set>
                                          <p:cBhvr>
                                            <p:cTn id="46" dur="1" fill="hold">
                                              <p:stCondLst>
                                                <p:cond delay="0"/>
                                              </p:stCondLst>
                                            </p:cTn>
                                            <p:tgtEl>
                                              <p:spTgt spid="42"/>
                                            </p:tgtEl>
                                            <p:attrNameLst>
                                              <p:attrName>style.visibility</p:attrName>
                                            </p:attrNameLst>
                                          </p:cBhvr>
                                          <p:to>
                                            <p:strVal val="visible"/>
                                          </p:to>
                                        </p:set>
                                        <p:anim calcmode="lin" valueType="num" p14:bounceEnd="76000">
                                          <p:cBhvr additive="base">
                                            <p:cTn id="47" dur="2500" fill="hold"/>
                                            <p:tgtEl>
                                              <p:spTgt spid="42"/>
                                            </p:tgtEl>
                                            <p:attrNameLst>
                                              <p:attrName>ppt_x</p:attrName>
                                            </p:attrNameLst>
                                          </p:cBhvr>
                                          <p:tavLst>
                                            <p:tav tm="0">
                                              <p:val>
                                                <p:strVal val="#ppt_x"/>
                                              </p:val>
                                            </p:tav>
                                            <p:tav tm="100000">
                                              <p:val>
                                                <p:strVal val="#ppt_x"/>
                                              </p:val>
                                            </p:tav>
                                          </p:tavLst>
                                        </p:anim>
                                        <p:anim calcmode="lin" valueType="num" p14:bounceEnd="76000">
                                          <p:cBhvr additive="base">
                                            <p:cTn id="48" dur="2500" fill="hold"/>
                                            <p:tgtEl>
                                              <p:spTgt spid="42"/>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14:presetBounceEnd="76000">
                                      <p:stCondLst>
                                        <p:cond delay="1000"/>
                                      </p:stCondLst>
                                      <p:childTnLst>
                                        <p:set>
                                          <p:cBhvr>
                                            <p:cTn id="50" dur="1" fill="hold">
                                              <p:stCondLst>
                                                <p:cond delay="0"/>
                                              </p:stCondLst>
                                            </p:cTn>
                                            <p:tgtEl>
                                              <p:spTgt spid="50"/>
                                            </p:tgtEl>
                                            <p:attrNameLst>
                                              <p:attrName>style.visibility</p:attrName>
                                            </p:attrNameLst>
                                          </p:cBhvr>
                                          <p:to>
                                            <p:strVal val="visible"/>
                                          </p:to>
                                        </p:set>
                                        <p:anim calcmode="lin" valueType="num" p14:bounceEnd="76000">
                                          <p:cBhvr additive="base">
                                            <p:cTn id="51" dur="2500" fill="hold"/>
                                            <p:tgtEl>
                                              <p:spTgt spid="50"/>
                                            </p:tgtEl>
                                            <p:attrNameLst>
                                              <p:attrName>ppt_x</p:attrName>
                                            </p:attrNameLst>
                                          </p:cBhvr>
                                          <p:tavLst>
                                            <p:tav tm="0">
                                              <p:val>
                                                <p:strVal val="#ppt_x"/>
                                              </p:val>
                                            </p:tav>
                                            <p:tav tm="100000">
                                              <p:val>
                                                <p:strVal val="#ppt_x"/>
                                              </p:val>
                                            </p:tav>
                                          </p:tavLst>
                                        </p:anim>
                                        <p:anim calcmode="lin" valueType="num" p14:bounceEnd="76000">
                                          <p:cBhvr additive="base">
                                            <p:cTn id="52" dur="2500" fill="hold"/>
                                            <p:tgtEl>
                                              <p:spTgt spid="50"/>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14:presetBounceEnd="76000">
                                      <p:stCondLst>
                                        <p:cond delay="1100"/>
                                      </p:stCondLst>
                                      <p:childTnLst>
                                        <p:set>
                                          <p:cBhvr>
                                            <p:cTn id="54" dur="1" fill="hold">
                                              <p:stCondLst>
                                                <p:cond delay="0"/>
                                              </p:stCondLst>
                                            </p:cTn>
                                            <p:tgtEl>
                                              <p:spTgt spid="61"/>
                                            </p:tgtEl>
                                            <p:attrNameLst>
                                              <p:attrName>style.visibility</p:attrName>
                                            </p:attrNameLst>
                                          </p:cBhvr>
                                          <p:to>
                                            <p:strVal val="visible"/>
                                          </p:to>
                                        </p:set>
                                        <p:anim calcmode="lin" valueType="num" p14:bounceEnd="76000">
                                          <p:cBhvr additive="base">
                                            <p:cTn id="55" dur="2500" fill="hold"/>
                                            <p:tgtEl>
                                              <p:spTgt spid="61"/>
                                            </p:tgtEl>
                                            <p:attrNameLst>
                                              <p:attrName>ppt_x</p:attrName>
                                            </p:attrNameLst>
                                          </p:cBhvr>
                                          <p:tavLst>
                                            <p:tav tm="0">
                                              <p:val>
                                                <p:strVal val="#ppt_x"/>
                                              </p:val>
                                            </p:tav>
                                            <p:tav tm="100000">
                                              <p:val>
                                                <p:strVal val="#ppt_x"/>
                                              </p:val>
                                            </p:tav>
                                          </p:tavLst>
                                        </p:anim>
                                        <p:anim calcmode="lin" valueType="num" p14:bounceEnd="76000">
                                          <p:cBhvr additive="base">
                                            <p:cTn id="56" dur="2500" fill="hold"/>
                                            <p:tgtEl>
                                              <p:spTgt spid="6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P spid="39" grpId="0"/>
          <p:bldP spid="42" grpId="0"/>
          <p:bldP spid="46" grpId="0"/>
          <p:bldP spid="50" grpId="0"/>
          <p:bldP spid="57" grpId="0"/>
          <p:bldP spid="61"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iterate type="lt">
                                        <p:tmPct val="10000"/>
                                      </p:iterate>
                                      <p:childTnLst>
                                        <p:set>
                                          <p:cBhvr>
                                            <p:cTn id="6" dur="1" fill="hold">
                                              <p:stCondLst>
                                                <p:cond delay="0"/>
                                              </p:stCondLst>
                                            </p:cTn>
                                            <p:tgtEl>
                                              <p:spTgt spid="35"/>
                                            </p:tgtEl>
                                            <p:attrNameLst>
                                              <p:attrName>style.visibility</p:attrName>
                                            </p:attrNameLst>
                                          </p:cBhvr>
                                          <p:to>
                                            <p:strVal val="visible"/>
                                          </p:to>
                                        </p:set>
                                        <p:anim calcmode="lin" valueType="num">
                                          <p:cBhvr additive="base">
                                            <p:cTn id="7" dur="2500" fill="hold"/>
                                            <p:tgtEl>
                                              <p:spTgt spid="35"/>
                                            </p:tgtEl>
                                            <p:attrNameLst>
                                              <p:attrName>ppt_x</p:attrName>
                                            </p:attrNameLst>
                                          </p:cBhvr>
                                          <p:tavLst>
                                            <p:tav tm="0">
                                              <p:val>
                                                <p:strVal val="#ppt_x"/>
                                              </p:val>
                                            </p:tav>
                                            <p:tav tm="100000">
                                              <p:val>
                                                <p:strVal val="#ppt_x"/>
                                              </p:val>
                                            </p:tav>
                                          </p:tavLst>
                                        </p:anim>
                                        <p:anim calcmode="lin" valueType="num">
                                          <p:cBhvr additive="base">
                                            <p:cTn id="8" dur="2500" fill="hold"/>
                                            <p:tgtEl>
                                              <p:spTgt spid="35"/>
                                            </p:tgtEl>
                                            <p:attrNameLst>
                                              <p:attrName>ppt_y</p:attrName>
                                            </p:attrNameLst>
                                          </p:cBhvr>
                                          <p:tavLst>
                                            <p:tav tm="0">
                                              <p:val>
                                                <p:strVal val="0-#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68"/>
                                            </p:tgtEl>
                                            <p:attrNameLst>
                                              <p:attrName>style.visibility</p:attrName>
                                            </p:attrNameLst>
                                          </p:cBhvr>
                                          <p:to>
                                            <p:strVal val="visible"/>
                                          </p:to>
                                        </p:set>
                                        <p:anim calcmode="lin" valueType="num">
                                          <p:cBhvr additive="base">
                                            <p:cTn id="11" dur="2500" fill="hold"/>
                                            <p:tgtEl>
                                              <p:spTgt spid="68"/>
                                            </p:tgtEl>
                                            <p:attrNameLst>
                                              <p:attrName>ppt_x</p:attrName>
                                            </p:attrNameLst>
                                          </p:cBhvr>
                                          <p:tavLst>
                                            <p:tav tm="0">
                                              <p:val>
                                                <p:strVal val="#ppt_x"/>
                                              </p:val>
                                            </p:tav>
                                            <p:tav tm="100000">
                                              <p:val>
                                                <p:strVal val="#ppt_x"/>
                                              </p:val>
                                            </p:tav>
                                          </p:tavLst>
                                        </p:anim>
                                        <p:anim calcmode="lin" valueType="num">
                                          <p:cBhvr additive="base">
                                            <p:cTn id="12" dur="2500" fill="hold"/>
                                            <p:tgtEl>
                                              <p:spTgt spid="68"/>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100"/>
                                      </p:stCondLst>
                                      <p:childTnLst>
                                        <p:set>
                                          <p:cBhvr>
                                            <p:cTn id="14" dur="1" fill="hold">
                                              <p:stCondLst>
                                                <p:cond delay="0"/>
                                              </p:stCondLst>
                                            </p:cTn>
                                            <p:tgtEl>
                                              <p:spTgt spid="69"/>
                                            </p:tgtEl>
                                            <p:attrNameLst>
                                              <p:attrName>style.visibility</p:attrName>
                                            </p:attrNameLst>
                                          </p:cBhvr>
                                          <p:to>
                                            <p:strVal val="visible"/>
                                          </p:to>
                                        </p:set>
                                        <p:anim calcmode="lin" valueType="num">
                                          <p:cBhvr additive="base">
                                            <p:cTn id="15" dur="2500" fill="hold"/>
                                            <p:tgtEl>
                                              <p:spTgt spid="69"/>
                                            </p:tgtEl>
                                            <p:attrNameLst>
                                              <p:attrName>ppt_x</p:attrName>
                                            </p:attrNameLst>
                                          </p:cBhvr>
                                          <p:tavLst>
                                            <p:tav tm="0">
                                              <p:val>
                                                <p:strVal val="#ppt_x"/>
                                              </p:val>
                                            </p:tav>
                                            <p:tav tm="100000">
                                              <p:val>
                                                <p:strVal val="#ppt_x"/>
                                              </p:val>
                                            </p:tav>
                                          </p:tavLst>
                                        </p:anim>
                                        <p:anim calcmode="lin" valueType="num">
                                          <p:cBhvr additive="base">
                                            <p:cTn id="16" dur="2500" fill="hold"/>
                                            <p:tgtEl>
                                              <p:spTgt spid="69"/>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200"/>
                                      </p:stCondLst>
                                      <p:childTnLst>
                                        <p:set>
                                          <p:cBhvr>
                                            <p:cTn id="18" dur="1" fill="hold">
                                              <p:stCondLst>
                                                <p:cond delay="0"/>
                                              </p:stCondLst>
                                            </p:cTn>
                                            <p:tgtEl>
                                              <p:spTgt spid="71"/>
                                            </p:tgtEl>
                                            <p:attrNameLst>
                                              <p:attrName>style.visibility</p:attrName>
                                            </p:attrNameLst>
                                          </p:cBhvr>
                                          <p:to>
                                            <p:strVal val="visible"/>
                                          </p:to>
                                        </p:set>
                                        <p:anim calcmode="lin" valueType="num">
                                          <p:cBhvr additive="base">
                                            <p:cTn id="19" dur="2500" fill="hold"/>
                                            <p:tgtEl>
                                              <p:spTgt spid="71"/>
                                            </p:tgtEl>
                                            <p:attrNameLst>
                                              <p:attrName>ppt_x</p:attrName>
                                            </p:attrNameLst>
                                          </p:cBhvr>
                                          <p:tavLst>
                                            <p:tav tm="0">
                                              <p:val>
                                                <p:strVal val="#ppt_x"/>
                                              </p:val>
                                            </p:tav>
                                            <p:tav tm="100000">
                                              <p:val>
                                                <p:strVal val="#ppt_x"/>
                                              </p:val>
                                            </p:tav>
                                          </p:tavLst>
                                        </p:anim>
                                        <p:anim calcmode="lin" valueType="num">
                                          <p:cBhvr additive="base">
                                            <p:cTn id="20" dur="2500" fill="hold"/>
                                            <p:tgtEl>
                                              <p:spTgt spid="71"/>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300"/>
                                      </p:stCondLst>
                                      <p:childTnLst>
                                        <p:set>
                                          <p:cBhvr>
                                            <p:cTn id="22" dur="1" fill="hold">
                                              <p:stCondLst>
                                                <p:cond delay="0"/>
                                              </p:stCondLst>
                                            </p:cTn>
                                            <p:tgtEl>
                                              <p:spTgt spid="36"/>
                                            </p:tgtEl>
                                            <p:attrNameLst>
                                              <p:attrName>style.visibility</p:attrName>
                                            </p:attrNameLst>
                                          </p:cBhvr>
                                          <p:to>
                                            <p:strVal val="visible"/>
                                          </p:to>
                                        </p:set>
                                        <p:anim calcmode="lin" valueType="num">
                                          <p:cBhvr additive="base">
                                            <p:cTn id="23" dur="2500" fill="hold"/>
                                            <p:tgtEl>
                                              <p:spTgt spid="36"/>
                                            </p:tgtEl>
                                            <p:attrNameLst>
                                              <p:attrName>ppt_x</p:attrName>
                                            </p:attrNameLst>
                                          </p:cBhvr>
                                          <p:tavLst>
                                            <p:tav tm="0">
                                              <p:val>
                                                <p:strVal val="#ppt_x"/>
                                              </p:val>
                                            </p:tav>
                                            <p:tav tm="100000">
                                              <p:val>
                                                <p:strVal val="#ppt_x"/>
                                              </p:val>
                                            </p:tav>
                                          </p:tavLst>
                                        </p:anim>
                                        <p:anim calcmode="lin" valueType="num">
                                          <p:cBhvr additive="base">
                                            <p:cTn id="24" dur="2500" fill="hold"/>
                                            <p:tgtEl>
                                              <p:spTgt spid="36"/>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400"/>
                                      </p:stCondLst>
                                      <p:childTnLst>
                                        <p:set>
                                          <p:cBhvr>
                                            <p:cTn id="26" dur="1" fill="hold">
                                              <p:stCondLst>
                                                <p:cond delay="0"/>
                                              </p:stCondLst>
                                            </p:cTn>
                                            <p:tgtEl>
                                              <p:spTgt spid="49"/>
                                            </p:tgtEl>
                                            <p:attrNameLst>
                                              <p:attrName>style.visibility</p:attrName>
                                            </p:attrNameLst>
                                          </p:cBhvr>
                                          <p:to>
                                            <p:strVal val="visible"/>
                                          </p:to>
                                        </p:set>
                                        <p:anim calcmode="lin" valueType="num">
                                          <p:cBhvr additive="base">
                                            <p:cTn id="27" dur="2500" fill="hold"/>
                                            <p:tgtEl>
                                              <p:spTgt spid="49"/>
                                            </p:tgtEl>
                                            <p:attrNameLst>
                                              <p:attrName>ppt_x</p:attrName>
                                            </p:attrNameLst>
                                          </p:cBhvr>
                                          <p:tavLst>
                                            <p:tav tm="0">
                                              <p:val>
                                                <p:strVal val="#ppt_x"/>
                                              </p:val>
                                            </p:tav>
                                            <p:tav tm="100000">
                                              <p:val>
                                                <p:strVal val="#ppt_x"/>
                                              </p:val>
                                            </p:tav>
                                          </p:tavLst>
                                        </p:anim>
                                        <p:anim calcmode="lin" valueType="num">
                                          <p:cBhvr additive="base">
                                            <p:cTn id="28" dur="2500" fill="hold"/>
                                            <p:tgtEl>
                                              <p:spTgt spid="49"/>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500"/>
                                      </p:stCondLst>
                                      <p:childTnLst>
                                        <p:set>
                                          <p:cBhvr>
                                            <p:cTn id="30" dur="1" fill="hold">
                                              <p:stCondLst>
                                                <p:cond delay="0"/>
                                              </p:stCondLst>
                                            </p:cTn>
                                            <p:tgtEl>
                                              <p:spTgt spid="60"/>
                                            </p:tgtEl>
                                            <p:attrNameLst>
                                              <p:attrName>style.visibility</p:attrName>
                                            </p:attrNameLst>
                                          </p:cBhvr>
                                          <p:to>
                                            <p:strVal val="visible"/>
                                          </p:to>
                                        </p:set>
                                        <p:anim calcmode="lin" valueType="num">
                                          <p:cBhvr additive="base">
                                            <p:cTn id="31" dur="2500" fill="hold"/>
                                            <p:tgtEl>
                                              <p:spTgt spid="60"/>
                                            </p:tgtEl>
                                            <p:attrNameLst>
                                              <p:attrName>ppt_x</p:attrName>
                                            </p:attrNameLst>
                                          </p:cBhvr>
                                          <p:tavLst>
                                            <p:tav tm="0">
                                              <p:val>
                                                <p:strVal val="#ppt_x"/>
                                              </p:val>
                                            </p:tav>
                                            <p:tav tm="100000">
                                              <p:val>
                                                <p:strVal val="#ppt_x"/>
                                              </p:val>
                                            </p:tav>
                                          </p:tavLst>
                                        </p:anim>
                                        <p:anim calcmode="lin" valueType="num">
                                          <p:cBhvr additive="base">
                                            <p:cTn id="32" dur="2500" fill="hold"/>
                                            <p:tgtEl>
                                              <p:spTgt spid="60"/>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600"/>
                                      </p:stCondLst>
                                      <p:childTnLst>
                                        <p:set>
                                          <p:cBhvr>
                                            <p:cTn id="34" dur="1" fill="hold">
                                              <p:stCondLst>
                                                <p:cond delay="0"/>
                                              </p:stCondLst>
                                            </p:cTn>
                                            <p:tgtEl>
                                              <p:spTgt spid="39"/>
                                            </p:tgtEl>
                                            <p:attrNameLst>
                                              <p:attrName>style.visibility</p:attrName>
                                            </p:attrNameLst>
                                          </p:cBhvr>
                                          <p:to>
                                            <p:strVal val="visible"/>
                                          </p:to>
                                        </p:set>
                                        <p:anim calcmode="lin" valueType="num">
                                          <p:cBhvr additive="base">
                                            <p:cTn id="35" dur="2500" fill="hold"/>
                                            <p:tgtEl>
                                              <p:spTgt spid="39"/>
                                            </p:tgtEl>
                                            <p:attrNameLst>
                                              <p:attrName>ppt_x</p:attrName>
                                            </p:attrNameLst>
                                          </p:cBhvr>
                                          <p:tavLst>
                                            <p:tav tm="0">
                                              <p:val>
                                                <p:strVal val="#ppt_x"/>
                                              </p:val>
                                            </p:tav>
                                            <p:tav tm="100000">
                                              <p:val>
                                                <p:strVal val="#ppt_x"/>
                                              </p:val>
                                            </p:tav>
                                          </p:tavLst>
                                        </p:anim>
                                        <p:anim calcmode="lin" valueType="num">
                                          <p:cBhvr additive="base">
                                            <p:cTn id="36" dur="2500" fill="hold"/>
                                            <p:tgtEl>
                                              <p:spTgt spid="39"/>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700"/>
                                      </p:stCondLst>
                                      <p:childTnLst>
                                        <p:set>
                                          <p:cBhvr>
                                            <p:cTn id="38" dur="1" fill="hold">
                                              <p:stCondLst>
                                                <p:cond delay="0"/>
                                              </p:stCondLst>
                                            </p:cTn>
                                            <p:tgtEl>
                                              <p:spTgt spid="46"/>
                                            </p:tgtEl>
                                            <p:attrNameLst>
                                              <p:attrName>style.visibility</p:attrName>
                                            </p:attrNameLst>
                                          </p:cBhvr>
                                          <p:to>
                                            <p:strVal val="visible"/>
                                          </p:to>
                                        </p:set>
                                        <p:anim calcmode="lin" valueType="num">
                                          <p:cBhvr additive="base">
                                            <p:cTn id="39" dur="2500" fill="hold"/>
                                            <p:tgtEl>
                                              <p:spTgt spid="46"/>
                                            </p:tgtEl>
                                            <p:attrNameLst>
                                              <p:attrName>ppt_x</p:attrName>
                                            </p:attrNameLst>
                                          </p:cBhvr>
                                          <p:tavLst>
                                            <p:tav tm="0">
                                              <p:val>
                                                <p:strVal val="#ppt_x"/>
                                              </p:val>
                                            </p:tav>
                                            <p:tav tm="100000">
                                              <p:val>
                                                <p:strVal val="#ppt_x"/>
                                              </p:val>
                                            </p:tav>
                                          </p:tavLst>
                                        </p:anim>
                                        <p:anim calcmode="lin" valueType="num">
                                          <p:cBhvr additive="base">
                                            <p:cTn id="40" dur="2500" fill="hold"/>
                                            <p:tgtEl>
                                              <p:spTgt spid="46"/>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800"/>
                                      </p:stCondLst>
                                      <p:childTnLst>
                                        <p:set>
                                          <p:cBhvr>
                                            <p:cTn id="42" dur="1" fill="hold">
                                              <p:stCondLst>
                                                <p:cond delay="0"/>
                                              </p:stCondLst>
                                            </p:cTn>
                                            <p:tgtEl>
                                              <p:spTgt spid="57"/>
                                            </p:tgtEl>
                                            <p:attrNameLst>
                                              <p:attrName>style.visibility</p:attrName>
                                            </p:attrNameLst>
                                          </p:cBhvr>
                                          <p:to>
                                            <p:strVal val="visible"/>
                                          </p:to>
                                        </p:set>
                                        <p:anim calcmode="lin" valueType="num">
                                          <p:cBhvr additive="base">
                                            <p:cTn id="43" dur="2500" fill="hold"/>
                                            <p:tgtEl>
                                              <p:spTgt spid="57"/>
                                            </p:tgtEl>
                                            <p:attrNameLst>
                                              <p:attrName>ppt_x</p:attrName>
                                            </p:attrNameLst>
                                          </p:cBhvr>
                                          <p:tavLst>
                                            <p:tav tm="0">
                                              <p:val>
                                                <p:strVal val="#ppt_x"/>
                                              </p:val>
                                            </p:tav>
                                            <p:tav tm="100000">
                                              <p:val>
                                                <p:strVal val="#ppt_x"/>
                                              </p:val>
                                            </p:tav>
                                          </p:tavLst>
                                        </p:anim>
                                        <p:anim calcmode="lin" valueType="num">
                                          <p:cBhvr additive="base">
                                            <p:cTn id="44" dur="2500" fill="hold"/>
                                            <p:tgtEl>
                                              <p:spTgt spid="57"/>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900"/>
                                      </p:stCondLst>
                                      <p:childTnLst>
                                        <p:set>
                                          <p:cBhvr>
                                            <p:cTn id="46" dur="1" fill="hold">
                                              <p:stCondLst>
                                                <p:cond delay="0"/>
                                              </p:stCondLst>
                                            </p:cTn>
                                            <p:tgtEl>
                                              <p:spTgt spid="42"/>
                                            </p:tgtEl>
                                            <p:attrNameLst>
                                              <p:attrName>style.visibility</p:attrName>
                                            </p:attrNameLst>
                                          </p:cBhvr>
                                          <p:to>
                                            <p:strVal val="visible"/>
                                          </p:to>
                                        </p:set>
                                        <p:anim calcmode="lin" valueType="num">
                                          <p:cBhvr additive="base">
                                            <p:cTn id="47" dur="2500" fill="hold"/>
                                            <p:tgtEl>
                                              <p:spTgt spid="42"/>
                                            </p:tgtEl>
                                            <p:attrNameLst>
                                              <p:attrName>ppt_x</p:attrName>
                                            </p:attrNameLst>
                                          </p:cBhvr>
                                          <p:tavLst>
                                            <p:tav tm="0">
                                              <p:val>
                                                <p:strVal val="#ppt_x"/>
                                              </p:val>
                                            </p:tav>
                                            <p:tav tm="100000">
                                              <p:val>
                                                <p:strVal val="#ppt_x"/>
                                              </p:val>
                                            </p:tav>
                                          </p:tavLst>
                                        </p:anim>
                                        <p:anim calcmode="lin" valueType="num">
                                          <p:cBhvr additive="base">
                                            <p:cTn id="48" dur="2500" fill="hold"/>
                                            <p:tgtEl>
                                              <p:spTgt spid="42"/>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1000"/>
                                      </p:stCondLst>
                                      <p:childTnLst>
                                        <p:set>
                                          <p:cBhvr>
                                            <p:cTn id="50" dur="1" fill="hold">
                                              <p:stCondLst>
                                                <p:cond delay="0"/>
                                              </p:stCondLst>
                                            </p:cTn>
                                            <p:tgtEl>
                                              <p:spTgt spid="50"/>
                                            </p:tgtEl>
                                            <p:attrNameLst>
                                              <p:attrName>style.visibility</p:attrName>
                                            </p:attrNameLst>
                                          </p:cBhvr>
                                          <p:to>
                                            <p:strVal val="visible"/>
                                          </p:to>
                                        </p:set>
                                        <p:anim calcmode="lin" valueType="num">
                                          <p:cBhvr additive="base">
                                            <p:cTn id="51" dur="2500" fill="hold"/>
                                            <p:tgtEl>
                                              <p:spTgt spid="50"/>
                                            </p:tgtEl>
                                            <p:attrNameLst>
                                              <p:attrName>ppt_x</p:attrName>
                                            </p:attrNameLst>
                                          </p:cBhvr>
                                          <p:tavLst>
                                            <p:tav tm="0">
                                              <p:val>
                                                <p:strVal val="#ppt_x"/>
                                              </p:val>
                                            </p:tav>
                                            <p:tav tm="100000">
                                              <p:val>
                                                <p:strVal val="#ppt_x"/>
                                              </p:val>
                                            </p:tav>
                                          </p:tavLst>
                                        </p:anim>
                                        <p:anim calcmode="lin" valueType="num">
                                          <p:cBhvr additive="base">
                                            <p:cTn id="52" dur="2500" fill="hold"/>
                                            <p:tgtEl>
                                              <p:spTgt spid="50"/>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1100"/>
                                      </p:stCondLst>
                                      <p:childTnLst>
                                        <p:set>
                                          <p:cBhvr>
                                            <p:cTn id="54" dur="1" fill="hold">
                                              <p:stCondLst>
                                                <p:cond delay="0"/>
                                              </p:stCondLst>
                                            </p:cTn>
                                            <p:tgtEl>
                                              <p:spTgt spid="61"/>
                                            </p:tgtEl>
                                            <p:attrNameLst>
                                              <p:attrName>style.visibility</p:attrName>
                                            </p:attrNameLst>
                                          </p:cBhvr>
                                          <p:to>
                                            <p:strVal val="visible"/>
                                          </p:to>
                                        </p:set>
                                        <p:anim calcmode="lin" valueType="num">
                                          <p:cBhvr additive="base">
                                            <p:cTn id="55" dur="2500" fill="hold"/>
                                            <p:tgtEl>
                                              <p:spTgt spid="61"/>
                                            </p:tgtEl>
                                            <p:attrNameLst>
                                              <p:attrName>ppt_x</p:attrName>
                                            </p:attrNameLst>
                                          </p:cBhvr>
                                          <p:tavLst>
                                            <p:tav tm="0">
                                              <p:val>
                                                <p:strVal val="#ppt_x"/>
                                              </p:val>
                                            </p:tav>
                                            <p:tav tm="100000">
                                              <p:val>
                                                <p:strVal val="#ppt_x"/>
                                              </p:val>
                                            </p:tav>
                                          </p:tavLst>
                                        </p:anim>
                                        <p:anim calcmode="lin" valueType="num">
                                          <p:cBhvr additive="base">
                                            <p:cTn id="56" dur="2500" fill="hold"/>
                                            <p:tgtEl>
                                              <p:spTgt spid="6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P spid="39" grpId="0"/>
          <p:bldP spid="42" grpId="0"/>
          <p:bldP spid="46" grpId="0"/>
          <p:bldP spid="50" grpId="0"/>
          <p:bldP spid="57" grpId="0"/>
          <p:bldP spid="61" grpId="0"/>
        </p:bldLst>
      </p:timing>
    </mc:Fallback>
  </mc:AlternateContent>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Rectangle 36">
            <a:extLst>
              <a:ext uri="{FF2B5EF4-FFF2-40B4-BE49-F238E27FC236}">
                <a16:creationId xmlns:a16="http://schemas.microsoft.com/office/drawing/2014/main" id="{FA298CF0-D80F-457C-9E3A-44DC907B938F}"/>
              </a:ext>
            </a:extLst>
          </p:cNvPr>
          <p:cNvSpPr/>
          <p:nvPr/>
        </p:nvSpPr>
        <p:spPr>
          <a:xfrm rot="1800000">
            <a:off x="14691455" y="8249362"/>
            <a:ext cx="3696159" cy="540583"/>
          </a:xfrm>
          <a:prstGeom prst="rect">
            <a:avLst/>
          </a:prstGeom>
          <a:solidFill>
            <a:schemeClr val="tx1">
              <a:lumMod val="90000"/>
              <a:lumOff val="10000"/>
              <a:alpha val="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Rectangle 37">
            <a:extLst>
              <a:ext uri="{FF2B5EF4-FFF2-40B4-BE49-F238E27FC236}">
                <a16:creationId xmlns:a16="http://schemas.microsoft.com/office/drawing/2014/main" id="{F2321873-6C19-4FC0-8A8C-AF72B39AA796}"/>
              </a:ext>
            </a:extLst>
          </p:cNvPr>
          <p:cNvSpPr/>
          <p:nvPr/>
        </p:nvSpPr>
        <p:spPr>
          <a:xfrm rot="1800000">
            <a:off x="6058021" y="5181914"/>
            <a:ext cx="3696159" cy="540583"/>
          </a:xfrm>
          <a:prstGeom prst="rect">
            <a:avLst/>
          </a:prstGeom>
          <a:solidFill>
            <a:schemeClr val="tx1">
              <a:lumMod val="90000"/>
              <a:lumOff val="10000"/>
              <a:alpha val="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9" name="Group 38">
            <a:extLst>
              <a:ext uri="{FF2B5EF4-FFF2-40B4-BE49-F238E27FC236}">
                <a16:creationId xmlns:a16="http://schemas.microsoft.com/office/drawing/2014/main" id="{A3433CE9-8EE4-4024-A9BC-E7F822EF530B}"/>
              </a:ext>
            </a:extLst>
          </p:cNvPr>
          <p:cNvGrpSpPr/>
          <p:nvPr/>
        </p:nvGrpSpPr>
        <p:grpSpPr>
          <a:xfrm>
            <a:off x="2664706" y="2007895"/>
            <a:ext cx="5194641" cy="5215295"/>
            <a:chOff x="2664706" y="2007895"/>
            <a:chExt cx="5194641" cy="5215295"/>
          </a:xfrm>
        </p:grpSpPr>
        <p:grpSp>
          <p:nvGrpSpPr>
            <p:cNvPr id="40" name="Group 39">
              <a:extLst>
                <a:ext uri="{FF2B5EF4-FFF2-40B4-BE49-F238E27FC236}">
                  <a16:creationId xmlns:a16="http://schemas.microsoft.com/office/drawing/2014/main" id="{2C9531BD-A3E9-42D8-8C16-75E86BF6CAFF}"/>
                </a:ext>
              </a:extLst>
            </p:cNvPr>
            <p:cNvGrpSpPr/>
            <p:nvPr/>
          </p:nvGrpSpPr>
          <p:grpSpPr>
            <a:xfrm>
              <a:off x="2664706" y="2007895"/>
              <a:ext cx="5194641" cy="5215295"/>
              <a:chOff x="8451073" y="3421389"/>
              <a:chExt cx="7485028" cy="7514789"/>
            </a:xfrm>
          </p:grpSpPr>
          <p:sp>
            <p:nvSpPr>
              <p:cNvPr id="44" name="Freeform: Shape 43">
                <a:extLst>
                  <a:ext uri="{FF2B5EF4-FFF2-40B4-BE49-F238E27FC236}">
                    <a16:creationId xmlns:a16="http://schemas.microsoft.com/office/drawing/2014/main" id="{3CF0040C-B564-46CE-BD08-BD78BA6216CA}"/>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 name="Freeform: Shape 44">
                <a:extLst>
                  <a:ext uri="{FF2B5EF4-FFF2-40B4-BE49-F238E27FC236}">
                    <a16:creationId xmlns:a16="http://schemas.microsoft.com/office/drawing/2014/main" id="{40026DE6-84BA-4A23-8326-C7CD12F89471}"/>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 name="Freeform: Shape 45">
                <a:extLst>
                  <a:ext uri="{FF2B5EF4-FFF2-40B4-BE49-F238E27FC236}">
                    <a16:creationId xmlns:a16="http://schemas.microsoft.com/office/drawing/2014/main" id="{F0CA886A-3595-4A2B-B8E4-B4A500418356}"/>
                  </a:ext>
                </a:extLst>
              </p:cNvPr>
              <p:cNvSpPr/>
              <p:nvPr/>
            </p:nvSpPr>
            <p:spPr>
              <a:xfrm>
                <a:off x="8451073" y="3495439"/>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7" name="Freeform: Shape 46">
                <a:extLst>
                  <a:ext uri="{FF2B5EF4-FFF2-40B4-BE49-F238E27FC236}">
                    <a16:creationId xmlns:a16="http://schemas.microsoft.com/office/drawing/2014/main" id="{6FB493CB-C024-41E1-9460-5653D078F538}"/>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41" name="TextBox 40">
              <a:extLst>
                <a:ext uri="{FF2B5EF4-FFF2-40B4-BE49-F238E27FC236}">
                  <a16:creationId xmlns:a16="http://schemas.microsoft.com/office/drawing/2014/main" id="{C5FAAC27-883D-49E5-A4C0-2854B66133CA}"/>
                </a:ext>
              </a:extLst>
            </p:cNvPr>
            <p:cNvSpPr txBox="1"/>
            <p:nvPr/>
          </p:nvSpPr>
          <p:spPr>
            <a:xfrm>
              <a:off x="4054003" y="3879964"/>
              <a:ext cx="2416046" cy="1015663"/>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chemeClr val="accent3"/>
                  </a:solidFill>
                  <a:effectLst/>
                  <a:uLnTx/>
                  <a:uFillTx/>
                  <a:latin typeface="Century Gothic"/>
                  <a:ea typeface="+mn-ea"/>
                  <a:cs typeface="+mn-cs"/>
                </a:rPr>
                <a:t>Drone</a:t>
              </a:r>
            </a:p>
          </p:txBody>
        </p:sp>
        <p:sp>
          <p:nvSpPr>
            <p:cNvPr id="42" name="Rectangle 41">
              <a:extLst>
                <a:ext uri="{FF2B5EF4-FFF2-40B4-BE49-F238E27FC236}">
                  <a16:creationId xmlns:a16="http://schemas.microsoft.com/office/drawing/2014/main" id="{FA1BAA42-FE52-43F0-891A-91D0461F572F}"/>
                </a:ext>
              </a:extLst>
            </p:cNvPr>
            <p:cNvSpPr/>
            <p:nvPr/>
          </p:nvSpPr>
          <p:spPr>
            <a:xfrm>
              <a:off x="3580168" y="4948439"/>
              <a:ext cx="3363717" cy="646331"/>
            </a:xfrm>
            <a:prstGeom prst="rect">
              <a:avLst/>
            </a:prstGeom>
          </p:spPr>
          <p:txBody>
            <a:bodyPr wrap="square">
              <a:spAutoFit/>
            </a:bodyPr>
            <a:lstStyle/>
            <a:p>
              <a:pPr algn="ctr"/>
              <a:r>
                <a:rPr lang="en-US">
                  <a:solidFill>
                    <a:srgbClr val="000000"/>
                  </a:solidFill>
                </a:rPr>
                <a:t>Lorem ipsum dolor sit amet, consectetur adipiscing elit.</a:t>
              </a:r>
            </a:p>
          </p:txBody>
        </p:sp>
        <p:sp>
          <p:nvSpPr>
            <p:cNvPr id="43" name="Rectangle 42">
              <a:extLst>
                <a:ext uri="{FF2B5EF4-FFF2-40B4-BE49-F238E27FC236}">
                  <a16:creationId xmlns:a16="http://schemas.microsoft.com/office/drawing/2014/main" id="{BFD80B54-4880-4185-A32E-FC5E587487FB}"/>
                </a:ext>
              </a:extLst>
            </p:cNvPr>
            <p:cNvSpPr/>
            <p:nvPr/>
          </p:nvSpPr>
          <p:spPr>
            <a:xfrm>
              <a:off x="4432312" y="2408114"/>
              <a:ext cx="1659429" cy="1862048"/>
            </a:xfrm>
            <a:prstGeom prst="rect">
              <a:avLst/>
            </a:prstGeom>
          </p:spPr>
          <p:txBody>
            <a:bodyPr wrap="none">
              <a:spAutoFit/>
            </a:bodyPr>
            <a:lstStyle/>
            <a:p>
              <a:pPr lvl="0" algn="ctr" defTabSz="914400">
                <a:defRPr/>
              </a:pPr>
              <a:r>
                <a:rPr lang="en-US" sz="11500">
                  <a:solidFill>
                    <a:schemeClr val="accent3"/>
                  </a:solidFill>
                  <a:latin typeface="Designball-Electronic-Device-02" pitchFamily="2" charset="0"/>
                  <a:ea typeface="Open Sans" panose="020B0606030504020204" pitchFamily="34" charset="0"/>
                  <a:cs typeface="Arial" panose="020B0604020202020204" pitchFamily="34" charset="0"/>
                </a:rPr>
                <a:t>i</a:t>
              </a:r>
            </a:p>
          </p:txBody>
        </p:sp>
      </p:grpSp>
      <p:grpSp>
        <p:nvGrpSpPr>
          <p:cNvPr id="48" name="Group 47">
            <a:extLst>
              <a:ext uri="{FF2B5EF4-FFF2-40B4-BE49-F238E27FC236}">
                <a16:creationId xmlns:a16="http://schemas.microsoft.com/office/drawing/2014/main" id="{0601C856-BCC7-442C-B6E9-340B5D268DBD}"/>
              </a:ext>
            </a:extLst>
          </p:cNvPr>
          <p:cNvGrpSpPr/>
          <p:nvPr/>
        </p:nvGrpSpPr>
        <p:grpSpPr>
          <a:xfrm>
            <a:off x="7302686" y="3050701"/>
            <a:ext cx="9781803" cy="9820695"/>
            <a:chOff x="7302686" y="3050701"/>
            <a:chExt cx="9781803" cy="9820695"/>
          </a:xfrm>
        </p:grpSpPr>
        <p:grpSp>
          <p:nvGrpSpPr>
            <p:cNvPr id="49" name="Group 48">
              <a:extLst>
                <a:ext uri="{FF2B5EF4-FFF2-40B4-BE49-F238E27FC236}">
                  <a16:creationId xmlns:a16="http://schemas.microsoft.com/office/drawing/2014/main" id="{C959A1AE-20A7-45EF-AEE5-D5E943BA3EA7}"/>
                </a:ext>
              </a:extLst>
            </p:cNvPr>
            <p:cNvGrpSpPr/>
            <p:nvPr/>
          </p:nvGrpSpPr>
          <p:grpSpPr>
            <a:xfrm>
              <a:off x="7302686" y="3050701"/>
              <a:ext cx="9781803" cy="9820695"/>
              <a:chOff x="8451073" y="3421389"/>
              <a:chExt cx="7485028" cy="7514789"/>
            </a:xfrm>
          </p:grpSpPr>
          <p:sp>
            <p:nvSpPr>
              <p:cNvPr id="54" name="Freeform: Shape 53">
                <a:extLst>
                  <a:ext uri="{FF2B5EF4-FFF2-40B4-BE49-F238E27FC236}">
                    <a16:creationId xmlns:a16="http://schemas.microsoft.com/office/drawing/2014/main" id="{541B24CE-F8E4-4615-B399-848EBE5EC154}"/>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5" name="Freeform: Shape 54">
                <a:extLst>
                  <a:ext uri="{FF2B5EF4-FFF2-40B4-BE49-F238E27FC236}">
                    <a16:creationId xmlns:a16="http://schemas.microsoft.com/office/drawing/2014/main" id="{894667B9-43F4-4D7A-8746-16AA5DDF15DA}"/>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6" name="Freeform: Shape 55">
                <a:extLst>
                  <a:ext uri="{FF2B5EF4-FFF2-40B4-BE49-F238E27FC236}">
                    <a16:creationId xmlns:a16="http://schemas.microsoft.com/office/drawing/2014/main" id="{2C2B63CA-5C38-453A-A6C7-0EE1396B191D}"/>
                  </a:ext>
                </a:extLst>
              </p:cNvPr>
              <p:cNvSpPr/>
              <p:nvPr/>
            </p:nvSpPr>
            <p:spPr>
              <a:xfrm>
                <a:off x="8451073" y="3495439"/>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7" name="Freeform: Shape 56">
                <a:extLst>
                  <a:ext uri="{FF2B5EF4-FFF2-40B4-BE49-F238E27FC236}">
                    <a16:creationId xmlns:a16="http://schemas.microsoft.com/office/drawing/2014/main" id="{E691EED3-8426-4599-84D5-9B5CEC51BABA}"/>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50" name="TextBox 49">
              <a:extLst>
                <a:ext uri="{FF2B5EF4-FFF2-40B4-BE49-F238E27FC236}">
                  <a16:creationId xmlns:a16="http://schemas.microsoft.com/office/drawing/2014/main" id="{EC090B53-847A-4963-9B0B-2981ADAE7D16}"/>
                </a:ext>
              </a:extLst>
            </p:cNvPr>
            <p:cNvSpPr txBox="1"/>
            <p:nvPr/>
          </p:nvSpPr>
          <p:spPr>
            <a:xfrm>
              <a:off x="9547284" y="6206126"/>
              <a:ext cx="5436104" cy="923330"/>
            </a:xfrm>
            <a:prstGeom prst="rect">
              <a:avLst/>
            </a:prstGeom>
            <a:noFill/>
          </p:spPr>
          <p:txBody>
            <a:bodyPr wrap="none" rtlCol="0" anchor="ctr">
              <a:spAutoFit/>
            </a:bodyPr>
            <a:lstStyle/>
            <a:p>
              <a:pPr lvl="0" algn="ctr">
                <a:defRPr/>
              </a:pPr>
              <a:r>
                <a:rPr lang="en-US" sz="5400" b="1">
                  <a:solidFill>
                    <a:schemeClr val="accent2"/>
                  </a:solidFill>
                  <a:latin typeface="Century Gothic"/>
                </a:rPr>
                <a:t>New approach </a:t>
              </a:r>
            </a:p>
          </p:txBody>
        </p:sp>
        <p:sp>
          <p:nvSpPr>
            <p:cNvPr id="51" name="Rectangle 50">
              <a:extLst>
                <a:ext uri="{FF2B5EF4-FFF2-40B4-BE49-F238E27FC236}">
                  <a16:creationId xmlns:a16="http://schemas.microsoft.com/office/drawing/2014/main" id="{EC35AC79-F1E7-4C41-A8F4-D094791EE2A1}"/>
                </a:ext>
              </a:extLst>
            </p:cNvPr>
            <p:cNvSpPr/>
            <p:nvPr/>
          </p:nvSpPr>
          <p:spPr>
            <a:xfrm>
              <a:off x="10583478" y="8921472"/>
              <a:ext cx="3363717" cy="1477328"/>
            </a:xfrm>
            <a:prstGeom prst="rect">
              <a:avLst/>
            </a:prstGeom>
          </p:spPr>
          <p:txBody>
            <a:bodyPr wrap="square">
              <a:spAutoFit/>
            </a:bodyPr>
            <a:lstStyle/>
            <a:p>
              <a:pPr algn="ctr"/>
              <a:r>
                <a:rPr lang="en-US">
                  <a:solidFill>
                    <a:srgbClr val="000000"/>
                  </a:solidFill>
                </a:rPr>
                <a:t>Fusce tincidunt eget ligula vitae hendrerit. Phasellus id ligula ut enim elementum bibendum eget eget magna. Fusce in magna diam. </a:t>
              </a:r>
            </a:p>
          </p:txBody>
        </p:sp>
        <p:sp>
          <p:nvSpPr>
            <p:cNvPr id="52" name="Rectangle 51">
              <a:extLst>
                <a:ext uri="{FF2B5EF4-FFF2-40B4-BE49-F238E27FC236}">
                  <a16:creationId xmlns:a16="http://schemas.microsoft.com/office/drawing/2014/main" id="{37E35E37-8FD5-47C7-8974-327BB8AEFBC7}"/>
                </a:ext>
              </a:extLst>
            </p:cNvPr>
            <p:cNvSpPr/>
            <p:nvPr/>
          </p:nvSpPr>
          <p:spPr>
            <a:xfrm>
              <a:off x="11108610" y="3684079"/>
              <a:ext cx="2313454" cy="2646878"/>
            </a:xfrm>
            <a:prstGeom prst="rect">
              <a:avLst/>
            </a:prstGeom>
          </p:spPr>
          <p:txBody>
            <a:bodyPr wrap="none" anchor="ctr">
              <a:spAutoFit/>
            </a:bodyPr>
            <a:lstStyle/>
            <a:p>
              <a:pPr lvl="0" algn="ctr" defTabSz="914400">
                <a:defRPr/>
              </a:pPr>
              <a:r>
                <a:rPr lang="en-US" sz="16600">
                  <a:solidFill>
                    <a:schemeClr val="accent2"/>
                  </a:solidFill>
                  <a:latin typeface="Designball-Electronic-Device-01" pitchFamily="2" charset="0"/>
                  <a:ea typeface="Open Sans" panose="020B0606030504020204" pitchFamily="34" charset="0"/>
                  <a:cs typeface="Arial" panose="020B0604020202020204" pitchFamily="34" charset="0"/>
                </a:rPr>
                <a:t>r</a:t>
              </a:r>
            </a:p>
          </p:txBody>
        </p:sp>
        <p:sp>
          <p:nvSpPr>
            <p:cNvPr id="53" name="Rectangle 52">
              <a:extLst>
                <a:ext uri="{FF2B5EF4-FFF2-40B4-BE49-F238E27FC236}">
                  <a16:creationId xmlns:a16="http://schemas.microsoft.com/office/drawing/2014/main" id="{63E5059A-FD2A-4C5C-8FE2-01C64895C066}"/>
                </a:ext>
              </a:extLst>
            </p:cNvPr>
            <p:cNvSpPr/>
            <p:nvPr/>
          </p:nvSpPr>
          <p:spPr>
            <a:xfrm>
              <a:off x="8857579" y="6777789"/>
              <a:ext cx="6672019" cy="1862048"/>
            </a:xfrm>
            <a:prstGeom prst="rect">
              <a:avLst/>
            </a:prstGeom>
          </p:spPr>
          <p:txBody>
            <a:bodyPr wrap="none">
              <a:spAutoFit/>
            </a:bodyPr>
            <a:lstStyle/>
            <a:p>
              <a:pPr lvl="0" algn="ctr">
                <a:defRPr/>
              </a:pPr>
              <a:r>
                <a:rPr lang="en-US" sz="11500" b="1">
                  <a:solidFill>
                    <a:schemeClr val="accent2"/>
                  </a:solidFill>
                  <a:latin typeface="Century Gothic"/>
                </a:rPr>
                <a:t>and idea</a:t>
              </a:r>
            </a:p>
          </p:txBody>
        </p:sp>
      </p:grpSp>
      <p:grpSp>
        <p:nvGrpSpPr>
          <p:cNvPr id="58" name="Group 57">
            <a:extLst>
              <a:ext uri="{FF2B5EF4-FFF2-40B4-BE49-F238E27FC236}">
                <a16:creationId xmlns:a16="http://schemas.microsoft.com/office/drawing/2014/main" id="{72002D00-0614-44C0-8BB9-0D3DE4D4E016}"/>
              </a:ext>
            </a:extLst>
          </p:cNvPr>
          <p:cNvGrpSpPr/>
          <p:nvPr/>
        </p:nvGrpSpPr>
        <p:grpSpPr>
          <a:xfrm>
            <a:off x="16527828" y="7129105"/>
            <a:ext cx="5194641" cy="5215295"/>
            <a:chOff x="16527828" y="7129105"/>
            <a:chExt cx="5194641" cy="5215295"/>
          </a:xfrm>
        </p:grpSpPr>
        <p:grpSp>
          <p:nvGrpSpPr>
            <p:cNvPr id="59" name="Group 58">
              <a:extLst>
                <a:ext uri="{FF2B5EF4-FFF2-40B4-BE49-F238E27FC236}">
                  <a16:creationId xmlns:a16="http://schemas.microsoft.com/office/drawing/2014/main" id="{8938A89C-2310-45C5-AF6E-4D6C91CB2526}"/>
                </a:ext>
              </a:extLst>
            </p:cNvPr>
            <p:cNvGrpSpPr/>
            <p:nvPr/>
          </p:nvGrpSpPr>
          <p:grpSpPr>
            <a:xfrm>
              <a:off x="16527828" y="7129105"/>
              <a:ext cx="5194641" cy="5215295"/>
              <a:chOff x="8451073" y="3421389"/>
              <a:chExt cx="7485028" cy="7514789"/>
            </a:xfrm>
          </p:grpSpPr>
          <p:sp>
            <p:nvSpPr>
              <p:cNvPr id="63" name="Freeform: Shape 62">
                <a:extLst>
                  <a:ext uri="{FF2B5EF4-FFF2-40B4-BE49-F238E27FC236}">
                    <a16:creationId xmlns:a16="http://schemas.microsoft.com/office/drawing/2014/main" id="{2FAD3912-23DC-43FD-8DDC-ECE2B587F1A8}"/>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4" name="Freeform: Shape 63">
                <a:extLst>
                  <a:ext uri="{FF2B5EF4-FFF2-40B4-BE49-F238E27FC236}">
                    <a16:creationId xmlns:a16="http://schemas.microsoft.com/office/drawing/2014/main" id="{B4AE1D3F-6D9E-4EC5-BFBD-5CDA92F867D2}"/>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5" name="Freeform: Shape 64">
                <a:extLst>
                  <a:ext uri="{FF2B5EF4-FFF2-40B4-BE49-F238E27FC236}">
                    <a16:creationId xmlns:a16="http://schemas.microsoft.com/office/drawing/2014/main" id="{8631D0CB-7056-4294-8B28-B9F8F3D31525}"/>
                  </a:ext>
                </a:extLst>
              </p:cNvPr>
              <p:cNvSpPr/>
              <p:nvPr/>
            </p:nvSpPr>
            <p:spPr>
              <a:xfrm>
                <a:off x="8451073" y="3495439"/>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6" name="Freeform: Shape 65">
                <a:extLst>
                  <a:ext uri="{FF2B5EF4-FFF2-40B4-BE49-F238E27FC236}">
                    <a16:creationId xmlns:a16="http://schemas.microsoft.com/office/drawing/2014/main" id="{45E60393-4B54-4D01-ACE7-A025DD74FDDD}"/>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60" name="TextBox 59">
              <a:extLst>
                <a:ext uri="{FF2B5EF4-FFF2-40B4-BE49-F238E27FC236}">
                  <a16:creationId xmlns:a16="http://schemas.microsoft.com/office/drawing/2014/main" id="{EF25F6E7-9EE3-4F5A-9E93-10157532FBEE}"/>
                </a:ext>
              </a:extLst>
            </p:cNvPr>
            <p:cNvSpPr txBox="1"/>
            <p:nvPr/>
          </p:nvSpPr>
          <p:spPr>
            <a:xfrm>
              <a:off x="17204786" y="9124860"/>
              <a:ext cx="3892412" cy="1015663"/>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chemeClr val="accent6"/>
                  </a:solidFill>
                  <a:effectLst/>
                  <a:uLnTx/>
                  <a:uFillTx/>
                  <a:latin typeface="Century Gothic"/>
                  <a:ea typeface="+mn-ea"/>
                  <a:cs typeface="+mn-cs"/>
                </a:rPr>
                <a:t>Automate</a:t>
              </a:r>
            </a:p>
          </p:txBody>
        </p:sp>
        <p:sp>
          <p:nvSpPr>
            <p:cNvPr id="61" name="Rectangle 60">
              <a:extLst>
                <a:ext uri="{FF2B5EF4-FFF2-40B4-BE49-F238E27FC236}">
                  <a16:creationId xmlns:a16="http://schemas.microsoft.com/office/drawing/2014/main" id="{CA9D5DF1-1F8C-4E58-9A01-7374B7A90B4F}"/>
                </a:ext>
              </a:extLst>
            </p:cNvPr>
            <p:cNvSpPr/>
            <p:nvPr/>
          </p:nvSpPr>
          <p:spPr>
            <a:xfrm>
              <a:off x="17469133" y="10193335"/>
              <a:ext cx="3363717" cy="646331"/>
            </a:xfrm>
            <a:prstGeom prst="rect">
              <a:avLst/>
            </a:prstGeom>
          </p:spPr>
          <p:txBody>
            <a:bodyPr wrap="square">
              <a:spAutoFit/>
            </a:bodyPr>
            <a:lstStyle/>
            <a:p>
              <a:pPr algn="ctr"/>
              <a:r>
                <a:rPr lang="en-US">
                  <a:solidFill>
                    <a:srgbClr val="000000"/>
                  </a:solidFill>
                </a:rPr>
                <a:t>Lorem ipsum dolor sit amet, consectetur adipiscing elit.</a:t>
              </a:r>
            </a:p>
          </p:txBody>
        </p:sp>
        <p:sp>
          <p:nvSpPr>
            <p:cNvPr id="62" name="Rectangle 61">
              <a:extLst>
                <a:ext uri="{FF2B5EF4-FFF2-40B4-BE49-F238E27FC236}">
                  <a16:creationId xmlns:a16="http://schemas.microsoft.com/office/drawing/2014/main" id="{EAE125FB-7B5D-417F-ACF1-86C281BFEFB0}"/>
                </a:ext>
              </a:extLst>
            </p:cNvPr>
            <p:cNvSpPr/>
            <p:nvPr/>
          </p:nvSpPr>
          <p:spPr>
            <a:xfrm>
              <a:off x="18321276" y="7653010"/>
              <a:ext cx="1659430" cy="1862048"/>
            </a:xfrm>
            <a:prstGeom prst="rect">
              <a:avLst/>
            </a:prstGeom>
          </p:spPr>
          <p:txBody>
            <a:bodyPr wrap="none">
              <a:spAutoFit/>
            </a:bodyPr>
            <a:lstStyle/>
            <a:p>
              <a:pPr lvl="0" algn="ctr" defTabSz="914400">
                <a:defRPr/>
              </a:pPr>
              <a:r>
                <a:rPr lang="en-US" sz="11500">
                  <a:solidFill>
                    <a:schemeClr val="accent6"/>
                  </a:solidFill>
                  <a:latin typeface="Designball-Electronic-Device-02" pitchFamily="2" charset="0"/>
                  <a:ea typeface="Open Sans" panose="020B0606030504020204" pitchFamily="34" charset="0"/>
                  <a:cs typeface="Arial" panose="020B0604020202020204" pitchFamily="34" charset="0"/>
                </a:rPr>
                <a:t>h</a:t>
              </a:r>
            </a:p>
          </p:txBody>
        </p:sp>
      </p:grpSp>
      <p:sp>
        <p:nvSpPr>
          <p:cNvPr id="67" name="TextBox 66">
            <a:extLst>
              <a:ext uri="{FF2B5EF4-FFF2-40B4-BE49-F238E27FC236}">
                <a16:creationId xmlns:a16="http://schemas.microsoft.com/office/drawing/2014/main" id="{C8E205FB-98C2-46EC-98C6-5463A528C828}"/>
              </a:ext>
            </a:extLst>
          </p:cNvPr>
          <p:cNvSpPr txBox="1"/>
          <p:nvPr/>
        </p:nvSpPr>
        <p:spPr>
          <a:xfrm>
            <a:off x="17464082" y="1010847"/>
            <a:ext cx="3959962" cy="3785652"/>
          </a:xfrm>
          <a:prstGeom prst="rect">
            <a:avLst/>
          </a:prstGeom>
          <a:noFill/>
        </p:spPr>
        <p:txBody>
          <a:bodyPr wrap="square" rtlCol="0">
            <a:spAutoFit/>
          </a:bodyPr>
          <a:lstStyle/>
          <a:p>
            <a:pPr algn="r"/>
            <a:r>
              <a:rPr lang="en-US" sz="4800" b="1">
                <a:solidFill>
                  <a:schemeClr val="tx1">
                    <a:lumMod val="90000"/>
                    <a:lumOff val="10000"/>
                  </a:schemeClr>
                </a:solidFill>
                <a:latin typeface="+mj-lt"/>
              </a:rPr>
              <a:t>Creating inspiring </a:t>
            </a:r>
          </a:p>
          <a:p>
            <a:pPr algn="r"/>
            <a:r>
              <a:rPr lang="en-US" sz="4800" b="1">
                <a:solidFill>
                  <a:schemeClr val="tx1">
                    <a:lumMod val="90000"/>
                    <a:lumOff val="10000"/>
                  </a:schemeClr>
                </a:solidFill>
                <a:latin typeface="+mj-lt"/>
              </a:rPr>
              <a:t>ideas and building brands</a:t>
            </a:r>
          </a:p>
        </p:txBody>
      </p:sp>
      <p:grpSp>
        <p:nvGrpSpPr>
          <p:cNvPr id="68" name="Group 67">
            <a:extLst>
              <a:ext uri="{FF2B5EF4-FFF2-40B4-BE49-F238E27FC236}">
                <a16:creationId xmlns:a16="http://schemas.microsoft.com/office/drawing/2014/main" id="{2E0D9C6E-79D5-43B1-9C6E-A2076FB8136C}"/>
              </a:ext>
            </a:extLst>
          </p:cNvPr>
          <p:cNvGrpSpPr/>
          <p:nvPr/>
        </p:nvGrpSpPr>
        <p:grpSpPr>
          <a:xfrm>
            <a:off x="2447533" y="11063747"/>
            <a:ext cx="6011644" cy="1839412"/>
            <a:chOff x="3875306" y="3318495"/>
            <a:chExt cx="6011644" cy="1839412"/>
          </a:xfrm>
        </p:grpSpPr>
        <p:sp>
          <p:nvSpPr>
            <p:cNvPr id="69" name="TextBox 68">
              <a:extLst>
                <a:ext uri="{FF2B5EF4-FFF2-40B4-BE49-F238E27FC236}">
                  <a16:creationId xmlns:a16="http://schemas.microsoft.com/office/drawing/2014/main" id="{8FAE91C3-91CE-4013-9A0C-F50240332D88}"/>
                </a:ext>
              </a:extLst>
            </p:cNvPr>
            <p:cNvSpPr txBox="1"/>
            <p:nvPr/>
          </p:nvSpPr>
          <p:spPr>
            <a:xfrm>
              <a:off x="3875306" y="3318495"/>
              <a:ext cx="2444900"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Information</a:t>
              </a:r>
            </a:p>
          </p:txBody>
        </p:sp>
        <p:sp>
          <p:nvSpPr>
            <p:cNvPr id="70" name="TextBox 69">
              <a:extLst>
                <a:ext uri="{FF2B5EF4-FFF2-40B4-BE49-F238E27FC236}">
                  <a16:creationId xmlns:a16="http://schemas.microsoft.com/office/drawing/2014/main" id="{B31CBB76-003A-4381-8D84-D3CC9E011454}"/>
                </a:ext>
              </a:extLst>
            </p:cNvPr>
            <p:cNvSpPr txBox="1"/>
            <p:nvPr/>
          </p:nvSpPr>
          <p:spPr>
            <a:xfrm>
              <a:off x="3875306" y="3957578"/>
              <a:ext cx="6011644" cy="120032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a:t>
              </a:r>
            </a:p>
          </p:txBody>
        </p:sp>
      </p:grpSp>
    </p:spTree>
    <p:extLst>
      <p:ext uri="{BB962C8B-B14F-4D97-AF65-F5344CB8AC3E}">
        <p14:creationId xmlns:p14="http://schemas.microsoft.com/office/powerpoint/2010/main" val="3300263318"/>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2000">
                                      <p:stCondLst>
                                        <p:cond delay="0"/>
                                      </p:stCondLst>
                                      <p:childTnLst>
                                        <p:set>
                                          <p:cBhvr>
                                            <p:cTn id="6" dur="1" fill="hold">
                                              <p:stCondLst>
                                                <p:cond delay="0"/>
                                              </p:stCondLst>
                                            </p:cTn>
                                            <p:tgtEl>
                                              <p:spTgt spid="67"/>
                                            </p:tgtEl>
                                            <p:attrNameLst>
                                              <p:attrName>style.visibility</p:attrName>
                                            </p:attrNameLst>
                                          </p:cBhvr>
                                          <p:to>
                                            <p:strVal val="visible"/>
                                          </p:to>
                                        </p:set>
                                        <p:anim calcmode="lin" valueType="num" p14:bounceEnd="72000">
                                          <p:cBhvr additive="base">
                                            <p:cTn id="7" dur="2500" fill="hold"/>
                                            <p:tgtEl>
                                              <p:spTgt spid="67"/>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67"/>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76000">
                                      <p:stCondLst>
                                        <p:cond delay="100"/>
                                      </p:stCondLst>
                                      <p:childTnLst>
                                        <p:set>
                                          <p:cBhvr>
                                            <p:cTn id="10" dur="1" fill="hold">
                                              <p:stCondLst>
                                                <p:cond delay="0"/>
                                              </p:stCondLst>
                                            </p:cTn>
                                            <p:tgtEl>
                                              <p:spTgt spid="39"/>
                                            </p:tgtEl>
                                            <p:attrNameLst>
                                              <p:attrName>style.visibility</p:attrName>
                                            </p:attrNameLst>
                                          </p:cBhvr>
                                          <p:to>
                                            <p:strVal val="visible"/>
                                          </p:to>
                                        </p:set>
                                        <p:anim calcmode="lin" valueType="num" p14:bounceEnd="76000">
                                          <p:cBhvr additive="base">
                                            <p:cTn id="11" dur="2500" fill="hold"/>
                                            <p:tgtEl>
                                              <p:spTgt spid="39"/>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39"/>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76000">
                                      <p:stCondLst>
                                        <p:cond delay="200"/>
                                      </p:stCondLst>
                                      <p:childTnLst>
                                        <p:set>
                                          <p:cBhvr>
                                            <p:cTn id="14" dur="1" fill="hold">
                                              <p:stCondLst>
                                                <p:cond delay="0"/>
                                              </p:stCondLst>
                                            </p:cTn>
                                            <p:tgtEl>
                                              <p:spTgt spid="48"/>
                                            </p:tgtEl>
                                            <p:attrNameLst>
                                              <p:attrName>style.visibility</p:attrName>
                                            </p:attrNameLst>
                                          </p:cBhvr>
                                          <p:to>
                                            <p:strVal val="visible"/>
                                          </p:to>
                                        </p:set>
                                        <p:anim calcmode="lin" valueType="num" p14:bounceEnd="76000">
                                          <p:cBhvr additive="base">
                                            <p:cTn id="15" dur="2500" fill="hold"/>
                                            <p:tgtEl>
                                              <p:spTgt spid="48"/>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48"/>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6000">
                                      <p:stCondLst>
                                        <p:cond delay="300"/>
                                      </p:stCondLst>
                                      <p:childTnLst>
                                        <p:set>
                                          <p:cBhvr>
                                            <p:cTn id="18" dur="1" fill="hold">
                                              <p:stCondLst>
                                                <p:cond delay="0"/>
                                              </p:stCondLst>
                                            </p:cTn>
                                            <p:tgtEl>
                                              <p:spTgt spid="58"/>
                                            </p:tgtEl>
                                            <p:attrNameLst>
                                              <p:attrName>style.visibility</p:attrName>
                                            </p:attrNameLst>
                                          </p:cBhvr>
                                          <p:to>
                                            <p:strVal val="visible"/>
                                          </p:to>
                                        </p:set>
                                        <p:anim calcmode="lin" valueType="num" p14:bounceEnd="76000">
                                          <p:cBhvr additive="base">
                                            <p:cTn id="19" dur="2500" fill="hold"/>
                                            <p:tgtEl>
                                              <p:spTgt spid="58"/>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58"/>
                                            </p:tgtEl>
                                            <p:attrNameLst>
                                              <p:attrName>ppt_y</p:attrName>
                                            </p:attrNameLst>
                                          </p:cBhvr>
                                          <p:tavLst>
                                            <p:tav tm="0">
                                              <p:val>
                                                <p:strVal val="1+#ppt_h/2"/>
                                              </p:val>
                                            </p:tav>
                                            <p:tav tm="100000">
                                              <p:val>
                                                <p:strVal val="#ppt_y"/>
                                              </p:val>
                                            </p:tav>
                                          </p:tavLst>
                                        </p:anim>
                                      </p:childTnLst>
                                    </p:cTn>
                                  </p:par>
                                  <p:par>
                                    <p:cTn id="21" presetID="22" presetClass="entr" presetSubtype="8" fill="hold" grpId="0" nodeType="withEffect">
                                      <p:stCondLst>
                                        <p:cond delay="1700"/>
                                      </p:stCondLst>
                                      <p:childTnLst>
                                        <p:set>
                                          <p:cBhvr>
                                            <p:cTn id="22" dur="1" fill="hold">
                                              <p:stCondLst>
                                                <p:cond delay="0"/>
                                              </p:stCondLst>
                                            </p:cTn>
                                            <p:tgtEl>
                                              <p:spTgt spid="38"/>
                                            </p:tgtEl>
                                            <p:attrNameLst>
                                              <p:attrName>style.visibility</p:attrName>
                                            </p:attrNameLst>
                                          </p:cBhvr>
                                          <p:to>
                                            <p:strVal val="visible"/>
                                          </p:to>
                                        </p:set>
                                        <p:animEffect transition="in" filter="wipe(left)">
                                          <p:cBhvr>
                                            <p:cTn id="23" dur="500"/>
                                            <p:tgtEl>
                                              <p:spTgt spid="38"/>
                                            </p:tgtEl>
                                          </p:cBhvr>
                                        </p:animEffect>
                                      </p:childTnLst>
                                    </p:cTn>
                                  </p:par>
                                  <p:par>
                                    <p:cTn id="24" presetID="22" presetClass="entr" presetSubtype="8" fill="hold" grpId="0" nodeType="withEffect">
                                      <p:stCondLst>
                                        <p:cond delay="2100"/>
                                      </p:stCondLst>
                                      <p:childTnLst>
                                        <p:set>
                                          <p:cBhvr>
                                            <p:cTn id="25" dur="1" fill="hold">
                                              <p:stCondLst>
                                                <p:cond delay="0"/>
                                              </p:stCondLst>
                                            </p:cTn>
                                            <p:tgtEl>
                                              <p:spTgt spid="37"/>
                                            </p:tgtEl>
                                            <p:attrNameLst>
                                              <p:attrName>style.visibility</p:attrName>
                                            </p:attrNameLst>
                                          </p:cBhvr>
                                          <p:to>
                                            <p:strVal val="visible"/>
                                          </p:to>
                                        </p:set>
                                        <p:animEffect transition="in" filter="wipe(left)">
                                          <p:cBhvr>
                                            <p:cTn id="26"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38" grpId="0" animBg="1"/>
          <p:bldP spid="67"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67"/>
                                            </p:tgtEl>
                                            <p:attrNameLst>
                                              <p:attrName>style.visibility</p:attrName>
                                            </p:attrNameLst>
                                          </p:cBhvr>
                                          <p:to>
                                            <p:strVal val="visible"/>
                                          </p:to>
                                        </p:set>
                                        <p:anim calcmode="lin" valueType="num">
                                          <p:cBhvr additive="base">
                                            <p:cTn id="7" dur="2500" fill="hold"/>
                                            <p:tgtEl>
                                              <p:spTgt spid="67"/>
                                            </p:tgtEl>
                                            <p:attrNameLst>
                                              <p:attrName>ppt_x</p:attrName>
                                            </p:attrNameLst>
                                          </p:cBhvr>
                                          <p:tavLst>
                                            <p:tav tm="0">
                                              <p:val>
                                                <p:strVal val="#ppt_x"/>
                                              </p:val>
                                            </p:tav>
                                            <p:tav tm="100000">
                                              <p:val>
                                                <p:strVal val="#ppt_x"/>
                                              </p:val>
                                            </p:tav>
                                          </p:tavLst>
                                        </p:anim>
                                        <p:anim calcmode="lin" valueType="num">
                                          <p:cBhvr additive="base">
                                            <p:cTn id="8" dur="2500" fill="hold"/>
                                            <p:tgtEl>
                                              <p:spTgt spid="67"/>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100"/>
                                      </p:stCondLst>
                                      <p:childTnLst>
                                        <p:set>
                                          <p:cBhvr>
                                            <p:cTn id="10" dur="1" fill="hold">
                                              <p:stCondLst>
                                                <p:cond delay="0"/>
                                              </p:stCondLst>
                                            </p:cTn>
                                            <p:tgtEl>
                                              <p:spTgt spid="39"/>
                                            </p:tgtEl>
                                            <p:attrNameLst>
                                              <p:attrName>style.visibility</p:attrName>
                                            </p:attrNameLst>
                                          </p:cBhvr>
                                          <p:to>
                                            <p:strVal val="visible"/>
                                          </p:to>
                                        </p:set>
                                        <p:anim calcmode="lin" valueType="num">
                                          <p:cBhvr additive="base">
                                            <p:cTn id="11" dur="2500" fill="hold"/>
                                            <p:tgtEl>
                                              <p:spTgt spid="39"/>
                                            </p:tgtEl>
                                            <p:attrNameLst>
                                              <p:attrName>ppt_x</p:attrName>
                                            </p:attrNameLst>
                                          </p:cBhvr>
                                          <p:tavLst>
                                            <p:tav tm="0">
                                              <p:val>
                                                <p:strVal val="#ppt_x"/>
                                              </p:val>
                                            </p:tav>
                                            <p:tav tm="100000">
                                              <p:val>
                                                <p:strVal val="#ppt_x"/>
                                              </p:val>
                                            </p:tav>
                                          </p:tavLst>
                                        </p:anim>
                                        <p:anim calcmode="lin" valueType="num">
                                          <p:cBhvr additive="base">
                                            <p:cTn id="12" dur="2500" fill="hold"/>
                                            <p:tgtEl>
                                              <p:spTgt spid="39"/>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48"/>
                                            </p:tgtEl>
                                            <p:attrNameLst>
                                              <p:attrName>style.visibility</p:attrName>
                                            </p:attrNameLst>
                                          </p:cBhvr>
                                          <p:to>
                                            <p:strVal val="visible"/>
                                          </p:to>
                                        </p:set>
                                        <p:anim calcmode="lin" valueType="num">
                                          <p:cBhvr additive="base">
                                            <p:cTn id="15" dur="2500" fill="hold"/>
                                            <p:tgtEl>
                                              <p:spTgt spid="48"/>
                                            </p:tgtEl>
                                            <p:attrNameLst>
                                              <p:attrName>ppt_x</p:attrName>
                                            </p:attrNameLst>
                                          </p:cBhvr>
                                          <p:tavLst>
                                            <p:tav tm="0">
                                              <p:val>
                                                <p:strVal val="#ppt_x"/>
                                              </p:val>
                                            </p:tav>
                                            <p:tav tm="100000">
                                              <p:val>
                                                <p:strVal val="#ppt_x"/>
                                              </p:val>
                                            </p:tav>
                                          </p:tavLst>
                                        </p:anim>
                                        <p:anim calcmode="lin" valueType="num">
                                          <p:cBhvr additive="base">
                                            <p:cTn id="16" dur="2500" fill="hold"/>
                                            <p:tgtEl>
                                              <p:spTgt spid="48"/>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58"/>
                                            </p:tgtEl>
                                            <p:attrNameLst>
                                              <p:attrName>style.visibility</p:attrName>
                                            </p:attrNameLst>
                                          </p:cBhvr>
                                          <p:to>
                                            <p:strVal val="visible"/>
                                          </p:to>
                                        </p:set>
                                        <p:anim calcmode="lin" valueType="num">
                                          <p:cBhvr additive="base">
                                            <p:cTn id="19" dur="2500" fill="hold"/>
                                            <p:tgtEl>
                                              <p:spTgt spid="58"/>
                                            </p:tgtEl>
                                            <p:attrNameLst>
                                              <p:attrName>ppt_x</p:attrName>
                                            </p:attrNameLst>
                                          </p:cBhvr>
                                          <p:tavLst>
                                            <p:tav tm="0">
                                              <p:val>
                                                <p:strVal val="#ppt_x"/>
                                              </p:val>
                                            </p:tav>
                                            <p:tav tm="100000">
                                              <p:val>
                                                <p:strVal val="#ppt_x"/>
                                              </p:val>
                                            </p:tav>
                                          </p:tavLst>
                                        </p:anim>
                                        <p:anim calcmode="lin" valueType="num">
                                          <p:cBhvr additive="base">
                                            <p:cTn id="20" dur="2500" fill="hold"/>
                                            <p:tgtEl>
                                              <p:spTgt spid="58"/>
                                            </p:tgtEl>
                                            <p:attrNameLst>
                                              <p:attrName>ppt_y</p:attrName>
                                            </p:attrNameLst>
                                          </p:cBhvr>
                                          <p:tavLst>
                                            <p:tav tm="0">
                                              <p:val>
                                                <p:strVal val="1+#ppt_h/2"/>
                                              </p:val>
                                            </p:tav>
                                            <p:tav tm="100000">
                                              <p:val>
                                                <p:strVal val="#ppt_y"/>
                                              </p:val>
                                            </p:tav>
                                          </p:tavLst>
                                        </p:anim>
                                      </p:childTnLst>
                                    </p:cTn>
                                  </p:par>
                                  <p:par>
                                    <p:cTn id="21" presetID="22" presetClass="entr" presetSubtype="8" fill="hold" grpId="0" nodeType="withEffect">
                                      <p:stCondLst>
                                        <p:cond delay="1700"/>
                                      </p:stCondLst>
                                      <p:childTnLst>
                                        <p:set>
                                          <p:cBhvr>
                                            <p:cTn id="22" dur="1" fill="hold">
                                              <p:stCondLst>
                                                <p:cond delay="0"/>
                                              </p:stCondLst>
                                            </p:cTn>
                                            <p:tgtEl>
                                              <p:spTgt spid="38"/>
                                            </p:tgtEl>
                                            <p:attrNameLst>
                                              <p:attrName>style.visibility</p:attrName>
                                            </p:attrNameLst>
                                          </p:cBhvr>
                                          <p:to>
                                            <p:strVal val="visible"/>
                                          </p:to>
                                        </p:set>
                                        <p:animEffect transition="in" filter="wipe(left)">
                                          <p:cBhvr>
                                            <p:cTn id="23" dur="500"/>
                                            <p:tgtEl>
                                              <p:spTgt spid="38"/>
                                            </p:tgtEl>
                                          </p:cBhvr>
                                        </p:animEffect>
                                      </p:childTnLst>
                                    </p:cTn>
                                  </p:par>
                                  <p:par>
                                    <p:cTn id="24" presetID="22" presetClass="entr" presetSubtype="8" fill="hold" grpId="0" nodeType="withEffect">
                                      <p:stCondLst>
                                        <p:cond delay="2100"/>
                                      </p:stCondLst>
                                      <p:childTnLst>
                                        <p:set>
                                          <p:cBhvr>
                                            <p:cTn id="25" dur="1" fill="hold">
                                              <p:stCondLst>
                                                <p:cond delay="0"/>
                                              </p:stCondLst>
                                            </p:cTn>
                                            <p:tgtEl>
                                              <p:spTgt spid="37"/>
                                            </p:tgtEl>
                                            <p:attrNameLst>
                                              <p:attrName>style.visibility</p:attrName>
                                            </p:attrNameLst>
                                          </p:cBhvr>
                                          <p:to>
                                            <p:strVal val="visible"/>
                                          </p:to>
                                        </p:set>
                                        <p:animEffect transition="in" filter="wipe(left)">
                                          <p:cBhvr>
                                            <p:cTn id="26"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38" grpId="0" animBg="1"/>
          <p:bldP spid="67" grpId="0"/>
        </p:bldLst>
      </p:timing>
    </mc:Fallback>
  </mc:AlternateContent>
</p:sld>
</file>

<file path=ppt/slides/slide26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7" name="Rectangle 36">
            <a:extLst>
              <a:ext uri="{FF2B5EF4-FFF2-40B4-BE49-F238E27FC236}">
                <a16:creationId xmlns:a16="http://schemas.microsoft.com/office/drawing/2014/main" id="{FA298CF0-D80F-457C-9E3A-44DC907B938F}"/>
              </a:ext>
            </a:extLst>
          </p:cNvPr>
          <p:cNvSpPr/>
          <p:nvPr/>
        </p:nvSpPr>
        <p:spPr>
          <a:xfrm rot="1800000">
            <a:off x="14691455" y="8249362"/>
            <a:ext cx="3696159" cy="540583"/>
          </a:xfrm>
          <a:prstGeom prst="rect">
            <a:avLst/>
          </a:prstGeom>
          <a:solidFill>
            <a:schemeClr val="tx1">
              <a:lumMod val="90000"/>
              <a:lumOff val="10000"/>
              <a:alpha val="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Rectangle 37">
            <a:extLst>
              <a:ext uri="{FF2B5EF4-FFF2-40B4-BE49-F238E27FC236}">
                <a16:creationId xmlns:a16="http://schemas.microsoft.com/office/drawing/2014/main" id="{F2321873-6C19-4FC0-8A8C-AF72B39AA796}"/>
              </a:ext>
            </a:extLst>
          </p:cNvPr>
          <p:cNvSpPr/>
          <p:nvPr/>
        </p:nvSpPr>
        <p:spPr>
          <a:xfrm rot="1800000">
            <a:off x="6058021" y="5181914"/>
            <a:ext cx="3696159" cy="540583"/>
          </a:xfrm>
          <a:prstGeom prst="rect">
            <a:avLst/>
          </a:prstGeom>
          <a:solidFill>
            <a:schemeClr val="tx1">
              <a:lumMod val="90000"/>
              <a:lumOff val="10000"/>
              <a:alpha val="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9" name="Group 38">
            <a:extLst>
              <a:ext uri="{FF2B5EF4-FFF2-40B4-BE49-F238E27FC236}">
                <a16:creationId xmlns:a16="http://schemas.microsoft.com/office/drawing/2014/main" id="{A3433CE9-8EE4-4024-A9BC-E7F822EF530B}"/>
              </a:ext>
            </a:extLst>
          </p:cNvPr>
          <p:cNvGrpSpPr/>
          <p:nvPr/>
        </p:nvGrpSpPr>
        <p:grpSpPr>
          <a:xfrm>
            <a:off x="2664706" y="2007895"/>
            <a:ext cx="5194641" cy="5215295"/>
            <a:chOff x="2664706" y="2007895"/>
            <a:chExt cx="5194641" cy="5215295"/>
          </a:xfrm>
        </p:grpSpPr>
        <p:grpSp>
          <p:nvGrpSpPr>
            <p:cNvPr id="40" name="Group 39">
              <a:extLst>
                <a:ext uri="{FF2B5EF4-FFF2-40B4-BE49-F238E27FC236}">
                  <a16:creationId xmlns:a16="http://schemas.microsoft.com/office/drawing/2014/main" id="{2C9531BD-A3E9-42D8-8C16-75E86BF6CAFF}"/>
                </a:ext>
              </a:extLst>
            </p:cNvPr>
            <p:cNvGrpSpPr/>
            <p:nvPr/>
          </p:nvGrpSpPr>
          <p:grpSpPr>
            <a:xfrm>
              <a:off x="2664706" y="2007895"/>
              <a:ext cx="5194641" cy="5215295"/>
              <a:chOff x="8451073" y="3421389"/>
              <a:chExt cx="7485028" cy="7514789"/>
            </a:xfrm>
          </p:grpSpPr>
          <p:sp>
            <p:nvSpPr>
              <p:cNvPr id="44" name="Freeform: Shape 43">
                <a:extLst>
                  <a:ext uri="{FF2B5EF4-FFF2-40B4-BE49-F238E27FC236}">
                    <a16:creationId xmlns:a16="http://schemas.microsoft.com/office/drawing/2014/main" id="{3CF0040C-B564-46CE-BD08-BD78BA6216CA}"/>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 name="Freeform: Shape 44">
                <a:extLst>
                  <a:ext uri="{FF2B5EF4-FFF2-40B4-BE49-F238E27FC236}">
                    <a16:creationId xmlns:a16="http://schemas.microsoft.com/office/drawing/2014/main" id="{40026DE6-84BA-4A23-8326-C7CD12F89471}"/>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 name="Freeform: Shape 45">
                <a:extLst>
                  <a:ext uri="{FF2B5EF4-FFF2-40B4-BE49-F238E27FC236}">
                    <a16:creationId xmlns:a16="http://schemas.microsoft.com/office/drawing/2014/main" id="{F0CA886A-3595-4A2B-B8E4-B4A500418356}"/>
                  </a:ext>
                </a:extLst>
              </p:cNvPr>
              <p:cNvSpPr/>
              <p:nvPr/>
            </p:nvSpPr>
            <p:spPr>
              <a:xfrm>
                <a:off x="8451073" y="3495439"/>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7" name="Freeform: Shape 46">
                <a:extLst>
                  <a:ext uri="{FF2B5EF4-FFF2-40B4-BE49-F238E27FC236}">
                    <a16:creationId xmlns:a16="http://schemas.microsoft.com/office/drawing/2014/main" id="{6FB493CB-C024-41E1-9460-5653D078F538}"/>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41" name="TextBox 40">
              <a:extLst>
                <a:ext uri="{FF2B5EF4-FFF2-40B4-BE49-F238E27FC236}">
                  <a16:creationId xmlns:a16="http://schemas.microsoft.com/office/drawing/2014/main" id="{C5FAAC27-883D-49E5-A4C0-2854B66133CA}"/>
                </a:ext>
              </a:extLst>
            </p:cNvPr>
            <p:cNvSpPr txBox="1"/>
            <p:nvPr/>
          </p:nvSpPr>
          <p:spPr>
            <a:xfrm>
              <a:off x="4054003" y="3879964"/>
              <a:ext cx="2416046" cy="1015663"/>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chemeClr val="accent3"/>
                  </a:solidFill>
                  <a:effectLst/>
                  <a:uLnTx/>
                  <a:uFillTx/>
                  <a:latin typeface="Century Gothic"/>
                  <a:ea typeface="+mn-ea"/>
                  <a:cs typeface="+mn-cs"/>
                </a:rPr>
                <a:t>Drone</a:t>
              </a:r>
            </a:p>
          </p:txBody>
        </p:sp>
        <p:sp>
          <p:nvSpPr>
            <p:cNvPr id="42" name="Rectangle 41">
              <a:extLst>
                <a:ext uri="{FF2B5EF4-FFF2-40B4-BE49-F238E27FC236}">
                  <a16:creationId xmlns:a16="http://schemas.microsoft.com/office/drawing/2014/main" id="{FA1BAA42-FE52-43F0-891A-91D0461F572F}"/>
                </a:ext>
              </a:extLst>
            </p:cNvPr>
            <p:cNvSpPr/>
            <p:nvPr/>
          </p:nvSpPr>
          <p:spPr>
            <a:xfrm>
              <a:off x="3580168" y="4948439"/>
              <a:ext cx="3363717" cy="646331"/>
            </a:xfrm>
            <a:prstGeom prst="rect">
              <a:avLst/>
            </a:prstGeom>
          </p:spPr>
          <p:txBody>
            <a:bodyPr wrap="square">
              <a:spAutoFit/>
            </a:bodyPr>
            <a:lstStyle/>
            <a:p>
              <a:pPr algn="ctr"/>
              <a:r>
                <a:rPr lang="en-US">
                  <a:solidFill>
                    <a:srgbClr val="000000"/>
                  </a:solidFill>
                </a:rPr>
                <a:t>Lorem ipsum dolor sit amet, consectetur adipiscing elit.</a:t>
              </a:r>
            </a:p>
          </p:txBody>
        </p:sp>
        <p:sp>
          <p:nvSpPr>
            <p:cNvPr id="43" name="Rectangle 42">
              <a:extLst>
                <a:ext uri="{FF2B5EF4-FFF2-40B4-BE49-F238E27FC236}">
                  <a16:creationId xmlns:a16="http://schemas.microsoft.com/office/drawing/2014/main" id="{BFD80B54-4880-4185-A32E-FC5E587487FB}"/>
                </a:ext>
              </a:extLst>
            </p:cNvPr>
            <p:cNvSpPr/>
            <p:nvPr/>
          </p:nvSpPr>
          <p:spPr>
            <a:xfrm>
              <a:off x="4432312" y="2408114"/>
              <a:ext cx="1659429" cy="1862048"/>
            </a:xfrm>
            <a:prstGeom prst="rect">
              <a:avLst/>
            </a:prstGeom>
          </p:spPr>
          <p:txBody>
            <a:bodyPr wrap="none">
              <a:spAutoFit/>
            </a:bodyPr>
            <a:lstStyle/>
            <a:p>
              <a:pPr lvl="0" algn="ctr" defTabSz="914400">
                <a:defRPr/>
              </a:pPr>
              <a:r>
                <a:rPr lang="en-US" sz="11500">
                  <a:solidFill>
                    <a:schemeClr val="accent3"/>
                  </a:solidFill>
                  <a:latin typeface="Designball-Electronic-Device-02" pitchFamily="2" charset="0"/>
                  <a:ea typeface="Open Sans" panose="020B0606030504020204" pitchFamily="34" charset="0"/>
                  <a:cs typeface="Arial" panose="020B0604020202020204" pitchFamily="34" charset="0"/>
                </a:rPr>
                <a:t>i</a:t>
              </a:r>
            </a:p>
          </p:txBody>
        </p:sp>
      </p:grpSp>
      <p:grpSp>
        <p:nvGrpSpPr>
          <p:cNvPr id="48" name="Group 47">
            <a:extLst>
              <a:ext uri="{FF2B5EF4-FFF2-40B4-BE49-F238E27FC236}">
                <a16:creationId xmlns:a16="http://schemas.microsoft.com/office/drawing/2014/main" id="{0601C856-BCC7-442C-B6E9-340B5D268DBD}"/>
              </a:ext>
            </a:extLst>
          </p:cNvPr>
          <p:cNvGrpSpPr/>
          <p:nvPr/>
        </p:nvGrpSpPr>
        <p:grpSpPr>
          <a:xfrm>
            <a:off x="7302686" y="3050701"/>
            <a:ext cx="9781803" cy="9820695"/>
            <a:chOff x="7302686" y="3050701"/>
            <a:chExt cx="9781803" cy="9820695"/>
          </a:xfrm>
        </p:grpSpPr>
        <p:grpSp>
          <p:nvGrpSpPr>
            <p:cNvPr id="49" name="Group 48">
              <a:extLst>
                <a:ext uri="{FF2B5EF4-FFF2-40B4-BE49-F238E27FC236}">
                  <a16:creationId xmlns:a16="http://schemas.microsoft.com/office/drawing/2014/main" id="{C959A1AE-20A7-45EF-AEE5-D5E943BA3EA7}"/>
                </a:ext>
              </a:extLst>
            </p:cNvPr>
            <p:cNvGrpSpPr/>
            <p:nvPr/>
          </p:nvGrpSpPr>
          <p:grpSpPr>
            <a:xfrm>
              <a:off x="7302686" y="3050701"/>
              <a:ext cx="9781803" cy="9820695"/>
              <a:chOff x="8451073" y="3421389"/>
              <a:chExt cx="7485028" cy="7514789"/>
            </a:xfrm>
          </p:grpSpPr>
          <p:sp>
            <p:nvSpPr>
              <p:cNvPr id="54" name="Freeform: Shape 53">
                <a:extLst>
                  <a:ext uri="{FF2B5EF4-FFF2-40B4-BE49-F238E27FC236}">
                    <a16:creationId xmlns:a16="http://schemas.microsoft.com/office/drawing/2014/main" id="{541B24CE-F8E4-4615-B399-848EBE5EC154}"/>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5" name="Freeform: Shape 54">
                <a:extLst>
                  <a:ext uri="{FF2B5EF4-FFF2-40B4-BE49-F238E27FC236}">
                    <a16:creationId xmlns:a16="http://schemas.microsoft.com/office/drawing/2014/main" id="{894667B9-43F4-4D7A-8746-16AA5DDF15DA}"/>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6" name="Freeform: Shape 55">
                <a:extLst>
                  <a:ext uri="{FF2B5EF4-FFF2-40B4-BE49-F238E27FC236}">
                    <a16:creationId xmlns:a16="http://schemas.microsoft.com/office/drawing/2014/main" id="{2C2B63CA-5C38-453A-A6C7-0EE1396B191D}"/>
                  </a:ext>
                </a:extLst>
              </p:cNvPr>
              <p:cNvSpPr/>
              <p:nvPr/>
            </p:nvSpPr>
            <p:spPr>
              <a:xfrm>
                <a:off x="8451073" y="3495439"/>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7" name="Freeform: Shape 56">
                <a:extLst>
                  <a:ext uri="{FF2B5EF4-FFF2-40B4-BE49-F238E27FC236}">
                    <a16:creationId xmlns:a16="http://schemas.microsoft.com/office/drawing/2014/main" id="{E691EED3-8426-4599-84D5-9B5CEC51BABA}"/>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50" name="TextBox 49">
              <a:extLst>
                <a:ext uri="{FF2B5EF4-FFF2-40B4-BE49-F238E27FC236}">
                  <a16:creationId xmlns:a16="http://schemas.microsoft.com/office/drawing/2014/main" id="{EC090B53-847A-4963-9B0B-2981ADAE7D16}"/>
                </a:ext>
              </a:extLst>
            </p:cNvPr>
            <p:cNvSpPr txBox="1"/>
            <p:nvPr/>
          </p:nvSpPr>
          <p:spPr>
            <a:xfrm>
              <a:off x="9547284" y="6206126"/>
              <a:ext cx="5436104" cy="923330"/>
            </a:xfrm>
            <a:prstGeom prst="rect">
              <a:avLst/>
            </a:prstGeom>
            <a:noFill/>
          </p:spPr>
          <p:txBody>
            <a:bodyPr wrap="none" rtlCol="0" anchor="ctr">
              <a:spAutoFit/>
            </a:bodyPr>
            <a:lstStyle/>
            <a:p>
              <a:pPr lvl="0" algn="ctr">
                <a:defRPr/>
              </a:pPr>
              <a:r>
                <a:rPr lang="en-US" sz="5400" b="1">
                  <a:solidFill>
                    <a:schemeClr val="accent2"/>
                  </a:solidFill>
                  <a:latin typeface="Century Gothic"/>
                </a:rPr>
                <a:t>New approach </a:t>
              </a:r>
            </a:p>
          </p:txBody>
        </p:sp>
        <p:sp>
          <p:nvSpPr>
            <p:cNvPr id="51" name="Rectangle 50">
              <a:extLst>
                <a:ext uri="{FF2B5EF4-FFF2-40B4-BE49-F238E27FC236}">
                  <a16:creationId xmlns:a16="http://schemas.microsoft.com/office/drawing/2014/main" id="{EC35AC79-F1E7-4C41-A8F4-D094791EE2A1}"/>
                </a:ext>
              </a:extLst>
            </p:cNvPr>
            <p:cNvSpPr/>
            <p:nvPr/>
          </p:nvSpPr>
          <p:spPr>
            <a:xfrm>
              <a:off x="10583478" y="8921472"/>
              <a:ext cx="3363717" cy="1477328"/>
            </a:xfrm>
            <a:prstGeom prst="rect">
              <a:avLst/>
            </a:prstGeom>
          </p:spPr>
          <p:txBody>
            <a:bodyPr wrap="square">
              <a:spAutoFit/>
            </a:bodyPr>
            <a:lstStyle/>
            <a:p>
              <a:pPr algn="ctr"/>
              <a:r>
                <a:rPr lang="en-US">
                  <a:solidFill>
                    <a:srgbClr val="000000"/>
                  </a:solidFill>
                </a:rPr>
                <a:t>Fusce tincidunt eget ligula vitae hendrerit. Phasellus id ligula ut enim elementum bibendum eget eget magna. Fusce in magna diam. </a:t>
              </a:r>
            </a:p>
          </p:txBody>
        </p:sp>
        <p:sp>
          <p:nvSpPr>
            <p:cNvPr id="52" name="Rectangle 51">
              <a:extLst>
                <a:ext uri="{FF2B5EF4-FFF2-40B4-BE49-F238E27FC236}">
                  <a16:creationId xmlns:a16="http://schemas.microsoft.com/office/drawing/2014/main" id="{37E35E37-8FD5-47C7-8974-327BB8AEFBC7}"/>
                </a:ext>
              </a:extLst>
            </p:cNvPr>
            <p:cNvSpPr/>
            <p:nvPr/>
          </p:nvSpPr>
          <p:spPr>
            <a:xfrm>
              <a:off x="11108610" y="3684079"/>
              <a:ext cx="2313454" cy="2646878"/>
            </a:xfrm>
            <a:prstGeom prst="rect">
              <a:avLst/>
            </a:prstGeom>
          </p:spPr>
          <p:txBody>
            <a:bodyPr wrap="none" anchor="ctr">
              <a:spAutoFit/>
            </a:bodyPr>
            <a:lstStyle/>
            <a:p>
              <a:pPr lvl="0" algn="ctr" defTabSz="914400">
                <a:defRPr/>
              </a:pPr>
              <a:r>
                <a:rPr lang="en-US" sz="16600">
                  <a:solidFill>
                    <a:schemeClr val="accent2"/>
                  </a:solidFill>
                  <a:latin typeface="Designball-Electronic-Device-01" pitchFamily="2" charset="0"/>
                  <a:ea typeface="Open Sans" panose="020B0606030504020204" pitchFamily="34" charset="0"/>
                  <a:cs typeface="Arial" panose="020B0604020202020204" pitchFamily="34" charset="0"/>
                </a:rPr>
                <a:t>r</a:t>
              </a:r>
            </a:p>
          </p:txBody>
        </p:sp>
        <p:sp>
          <p:nvSpPr>
            <p:cNvPr id="53" name="Rectangle 52">
              <a:extLst>
                <a:ext uri="{FF2B5EF4-FFF2-40B4-BE49-F238E27FC236}">
                  <a16:creationId xmlns:a16="http://schemas.microsoft.com/office/drawing/2014/main" id="{63E5059A-FD2A-4C5C-8FE2-01C64895C066}"/>
                </a:ext>
              </a:extLst>
            </p:cNvPr>
            <p:cNvSpPr/>
            <p:nvPr/>
          </p:nvSpPr>
          <p:spPr>
            <a:xfrm>
              <a:off x="8857579" y="6777789"/>
              <a:ext cx="6672019" cy="1862048"/>
            </a:xfrm>
            <a:prstGeom prst="rect">
              <a:avLst/>
            </a:prstGeom>
          </p:spPr>
          <p:txBody>
            <a:bodyPr wrap="none">
              <a:spAutoFit/>
            </a:bodyPr>
            <a:lstStyle/>
            <a:p>
              <a:pPr lvl="0" algn="ctr">
                <a:defRPr/>
              </a:pPr>
              <a:r>
                <a:rPr lang="en-US" sz="11500" b="1">
                  <a:solidFill>
                    <a:schemeClr val="accent2"/>
                  </a:solidFill>
                  <a:latin typeface="Century Gothic"/>
                </a:rPr>
                <a:t>and idea</a:t>
              </a:r>
            </a:p>
          </p:txBody>
        </p:sp>
      </p:grpSp>
      <p:grpSp>
        <p:nvGrpSpPr>
          <p:cNvPr id="58" name="Group 57">
            <a:extLst>
              <a:ext uri="{FF2B5EF4-FFF2-40B4-BE49-F238E27FC236}">
                <a16:creationId xmlns:a16="http://schemas.microsoft.com/office/drawing/2014/main" id="{72002D00-0614-44C0-8BB9-0D3DE4D4E016}"/>
              </a:ext>
            </a:extLst>
          </p:cNvPr>
          <p:cNvGrpSpPr/>
          <p:nvPr/>
        </p:nvGrpSpPr>
        <p:grpSpPr>
          <a:xfrm>
            <a:off x="16527828" y="7129105"/>
            <a:ext cx="5194641" cy="5215295"/>
            <a:chOff x="16527828" y="7129105"/>
            <a:chExt cx="5194641" cy="5215295"/>
          </a:xfrm>
        </p:grpSpPr>
        <p:grpSp>
          <p:nvGrpSpPr>
            <p:cNvPr id="59" name="Group 58">
              <a:extLst>
                <a:ext uri="{FF2B5EF4-FFF2-40B4-BE49-F238E27FC236}">
                  <a16:creationId xmlns:a16="http://schemas.microsoft.com/office/drawing/2014/main" id="{8938A89C-2310-45C5-AF6E-4D6C91CB2526}"/>
                </a:ext>
              </a:extLst>
            </p:cNvPr>
            <p:cNvGrpSpPr/>
            <p:nvPr/>
          </p:nvGrpSpPr>
          <p:grpSpPr>
            <a:xfrm>
              <a:off x="16527828" y="7129105"/>
              <a:ext cx="5194641" cy="5215295"/>
              <a:chOff x="8451073" y="3421389"/>
              <a:chExt cx="7485028" cy="7514789"/>
            </a:xfrm>
          </p:grpSpPr>
          <p:sp>
            <p:nvSpPr>
              <p:cNvPr id="63" name="Freeform: Shape 62">
                <a:extLst>
                  <a:ext uri="{FF2B5EF4-FFF2-40B4-BE49-F238E27FC236}">
                    <a16:creationId xmlns:a16="http://schemas.microsoft.com/office/drawing/2014/main" id="{2FAD3912-23DC-43FD-8DDC-ECE2B587F1A8}"/>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4" name="Freeform: Shape 63">
                <a:extLst>
                  <a:ext uri="{FF2B5EF4-FFF2-40B4-BE49-F238E27FC236}">
                    <a16:creationId xmlns:a16="http://schemas.microsoft.com/office/drawing/2014/main" id="{B4AE1D3F-6D9E-4EC5-BFBD-5CDA92F867D2}"/>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5" name="Freeform: Shape 64">
                <a:extLst>
                  <a:ext uri="{FF2B5EF4-FFF2-40B4-BE49-F238E27FC236}">
                    <a16:creationId xmlns:a16="http://schemas.microsoft.com/office/drawing/2014/main" id="{8631D0CB-7056-4294-8B28-B9F8F3D31525}"/>
                  </a:ext>
                </a:extLst>
              </p:cNvPr>
              <p:cNvSpPr/>
              <p:nvPr/>
            </p:nvSpPr>
            <p:spPr>
              <a:xfrm>
                <a:off x="8451073" y="3495439"/>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6" name="Freeform: Shape 65">
                <a:extLst>
                  <a:ext uri="{FF2B5EF4-FFF2-40B4-BE49-F238E27FC236}">
                    <a16:creationId xmlns:a16="http://schemas.microsoft.com/office/drawing/2014/main" id="{45E60393-4B54-4D01-ACE7-A025DD74FDDD}"/>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60" name="TextBox 59">
              <a:extLst>
                <a:ext uri="{FF2B5EF4-FFF2-40B4-BE49-F238E27FC236}">
                  <a16:creationId xmlns:a16="http://schemas.microsoft.com/office/drawing/2014/main" id="{EF25F6E7-9EE3-4F5A-9E93-10157532FBEE}"/>
                </a:ext>
              </a:extLst>
            </p:cNvPr>
            <p:cNvSpPr txBox="1"/>
            <p:nvPr/>
          </p:nvSpPr>
          <p:spPr>
            <a:xfrm>
              <a:off x="17204786" y="9124860"/>
              <a:ext cx="3892412" cy="1015663"/>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chemeClr val="accent6"/>
                  </a:solidFill>
                  <a:effectLst/>
                  <a:uLnTx/>
                  <a:uFillTx/>
                  <a:latin typeface="Century Gothic"/>
                  <a:ea typeface="+mn-ea"/>
                  <a:cs typeface="+mn-cs"/>
                </a:rPr>
                <a:t>Automate</a:t>
              </a:r>
            </a:p>
          </p:txBody>
        </p:sp>
        <p:sp>
          <p:nvSpPr>
            <p:cNvPr id="61" name="Rectangle 60">
              <a:extLst>
                <a:ext uri="{FF2B5EF4-FFF2-40B4-BE49-F238E27FC236}">
                  <a16:creationId xmlns:a16="http://schemas.microsoft.com/office/drawing/2014/main" id="{CA9D5DF1-1F8C-4E58-9A01-7374B7A90B4F}"/>
                </a:ext>
              </a:extLst>
            </p:cNvPr>
            <p:cNvSpPr/>
            <p:nvPr/>
          </p:nvSpPr>
          <p:spPr>
            <a:xfrm>
              <a:off x="17469133" y="10193335"/>
              <a:ext cx="3363717" cy="646331"/>
            </a:xfrm>
            <a:prstGeom prst="rect">
              <a:avLst/>
            </a:prstGeom>
          </p:spPr>
          <p:txBody>
            <a:bodyPr wrap="square">
              <a:spAutoFit/>
            </a:bodyPr>
            <a:lstStyle/>
            <a:p>
              <a:pPr algn="ctr"/>
              <a:r>
                <a:rPr lang="en-US">
                  <a:solidFill>
                    <a:srgbClr val="000000"/>
                  </a:solidFill>
                </a:rPr>
                <a:t>Lorem ipsum dolor sit amet, consectetur adipiscing elit.</a:t>
              </a:r>
            </a:p>
          </p:txBody>
        </p:sp>
        <p:sp>
          <p:nvSpPr>
            <p:cNvPr id="62" name="Rectangle 61">
              <a:extLst>
                <a:ext uri="{FF2B5EF4-FFF2-40B4-BE49-F238E27FC236}">
                  <a16:creationId xmlns:a16="http://schemas.microsoft.com/office/drawing/2014/main" id="{EAE125FB-7B5D-417F-ACF1-86C281BFEFB0}"/>
                </a:ext>
              </a:extLst>
            </p:cNvPr>
            <p:cNvSpPr/>
            <p:nvPr/>
          </p:nvSpPr>
          <p:spPr>
            <a:xfrm>
              <a:off x="18321276" y="7653010"/>
              <a:ext cx="1659430" cy="1862048"/>
            </a:xfrm>
            <a:prstGeom prst="rect">
              <a:avLst/>
            </a:prstGeom>
          </p:spPr>
          <p:txBody>
            <a:bodyPr wrap="none">
              <a:spAutoFit/>
            </a:bodyPr>
            <a:lstStyle/>
            <a:p>
              <a:pPr lvl="0" algn="ctr" defTabSz="914400">
                <a:defRPr/>
              </a:pPr>
              <a:r>
                <a:rPr lang="en-US" sz="11500">
                  <a:solidFill>
                    <a:schemeClr val="accent6"/>
                  </a:solidFill>
                  <a:latin typeface="Designball-Electronic-Device-02" pitchFamily="2" charset="0"/>
                  <a:ea typeface="Open Sans" panose="020B0606030504020204" pitchFamily="34" charset="0"/>
                  <a:cs typeface="Arial" panose="020B0604020202020204" pitchFamily="34" charset="0"/>
                </a:rPr>
                <a:t>h</a:t>
              </a:r>
            </a:p>
          </p:txBody>
        </p:sp>
      </p:grpSp>
      <p:sp>
        <p:nvSpPr>
          <p:cNvPr id="67" name="TextBox 66">
            <a:extLst>
              <a:ext uri="{FF2B5EF4-FFF2-40B4-BE49-F238E27FC236}">
                <a16:creationId xmlns:a16="http://schemas.microsoft.com/office/drawing/2014/main" id="{C8E205FB-98C2-46EC-98C6-5463A528C828}"/>
              </a:ext>
            </a:extLst>
          </p:cNvPr>
          <p:cNvSpPr txBox="1"/>
          <p:nvPr/>
        </p:nvSpPr>
        <p:spPr>
          <a:xfrm>
            <a:off x="17464082" y="1010847"/>
            <a:ext cx="3959962" cy="3785652"/>
          </a:xfrm>
          <a:prstGeom prst="rect">
            <a:avLst/>
          </a:prstGeom>
          <a:noFill/>
        </p:spPr>
        <p:txBody>
          <a:bodyPr wrap="square" rtlCol="0">
            <a:spAutoFit/>
          </a:bodyPr>
          <a:lstStyle/>
          <a:p>
            <a:pPr algn="r"/>
            <a:r>
              <a:rPr lang="en-US" sz="4800" b="1">
                <a:solidFill>
                  <a:schemeClr val="tx1">
                    <a:lumMod val="90000"/>
                    <a:lumOff val="10000"/>
                  </a:schemeClr>
                </a:solidFill>
                <a:latin typeface="+mj-lt"/>
              </a:rPr>
              <a:t>Creating inspiring </a:t>
            </a:r>
          </a:p>
          <a:p>
            <a:pPr algn="r"/>
            <a:r>
              <a:rPr lang="en-US" sz="4800" b="1">
                <a:solidFill>
                  <a:schemeClr val="tx1">
                    <a:lumMod val="90000"/>
                    <a:lumOff val="10000"/>
                  </a:schemeClr>
                </a:solidFill>
                <a:latin typeface="+mj-lt"/>
              </a:rPr>
              <a:t>ideas and building brands</a:t>
            </a:r>
          </a:p>
        </p:txBody>
      </p:sp>
      <p:grpSp>
        <p:nvGrpSpPr>
          <p:cNvPr id="68" name="Group 67">
            <a:extLst>
              <a:ext uri="{FF2B5EF4-FFF2-40B4-BE49-F238E27FC236}">
                <a16:creationId xmlns:a16="http://schemas.microsoft.com/office/drawing/2014/main" id="{2E0D9C6E-79D5-43B1-9C6E-A2076FB8136C}"/>
              </a:ext>
            </a:extLst>
          </p:cNvPr>
          <p:cNvGrpSpPr/>
          <p:nvPr/>
        </p:nvGrpSpPr>
        <p:grpSpPr>
          <a:xfrm>
            <a:off x="2447533" y="11063747"/>
            <a:ext cx="6011644" cy="1839412"/>
            <a:chOff x="3875306" y="3318495"/>
            <a:chExt cx="6011644" cy="1839412"/>
          </a:xfrm>
        </p:grpSpPr>
        <p:sp>
          <p:nvSpPr>
            <p:cNvPr id="69" name="TextBox 68">
              <a:extLst>
                <a:ext uri="{FF2B5EF4-FFF2-40B4-BE49-F238E27FC236}">
                  <a16:creationId xmlns:a16="http://schemas.microsoft.com/office/drawing/2014/main" id="{8FAE91C3-91CE-4013-9A0C-F50240332D88}"/>
                </a:ext>
              </a:extLst>
            </p:cNvPr>
            <p:cNvSpPr txBox="1"/>
            <p:nvPr/>
          </p:nvSpPr>
          <p:spPr>
            <a:xfrm>
              <a:off x="3875306" y="3318495"/>
              <a:ext cx="2444900"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Information</a:t>
              </a:r>
            </a:p>
          </p:txBody>
        </p:sp>
        <p:sp>
          <p:nvSpPr>
            <p:cNvPr id="70" name="TextBox 69">
              <a:extLst>
                <a:ext uri="{FF2B5EF4-FFF2-40B4-BE49-F238E27FC236}">
                  <a16:creationId xmlns:a16="http://schemas.microsoft.com/office/drawing/2014/main" id="{B31CBB76-003A-4381-8D84-D3CC9E011454}"/>
                </a:ext>
              </a:extLst>
            </p:cNvPr>
            <p:cNvSpPr txBox="1"/>
            <p:nvPr/>
          </p:nvSpPr>
          <p:spPr>
            <a:xfrm>
              <a:off x="3875306" y="3957578"/>
              <a:ext cx="6011644" cy="120032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a:t>
              </a:r>
            </a:p>
          </p:txBody>
        </p:sp>
      </p:grpSp>
    </p:spTree>
    <p:extLst>
      <p:ext uri="{BB962C8B-B14F-4D97-AF65-F5344CB8AC3E}">
        <p14:creationId xmlns:p14="http://schemas.microsoft.com/office/powerpoint/2010/main" val="103238032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2000">
                                      <p:stCondLst>
                                        <p:cond delay="0"/>
                                      </p:stCondLst>
                                      <p:childTnLst>
                                        <p:set>
                                          <p:cBhvr>
                                            <p:cTn id="6" dur="1" fill="hold">
                                              <p:stCondLst>
                                                <p:cond delay="0"/>
                                              </p:stCondLst>
                                            </p:cTn>
                                            <p:tgtEl>
                                              <p:spTgt spid="67"/>
                                            </p:tgtEl>
                                            <p:attrNameLst>
                                              <p:attrName>style.visibility</p:attrName>
                                            </p:attrNameLst>
                                          </p:cBhvr>
                                          <p:to>
                                            <p:strVal val="visible"/>
                                          </p:to>
                                        </p:set>
                                        <p:anim calcmode="lin" valueType="num" p14:bounceEnd="72000">
                                          <p:cBhvr additive="base">
                                            <p:cTn id="7" dur="2500" fill="hold"/>
                                            <p:tgtEl>
                                              <p:spTgt spid="67"/>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67"/>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76000">
                                      <p:stCondLst>
                                        <p:cond delay="100"/>
                                      </p:stCondLst>
                                      <p:childTnLst>
                                        <p:set>
                                          <p:cBhvr>
                                            <p:cTn id="10" dur="1" fill="hold">
                                              <p:stCondLst>
                                                <p:cond delay="0"/>
                                              </p:stCondLst>
                                            </p:cTn>
                                            <p:tgtEl>
                                              <p:spTgt spid="39"/>
                                            </p:tgtEl>
                                            <p:attrNameLst>
                                              <p:attrName>style.visibility</p:attrName>
                                            </p:attrNameLst>
                                          </p:cBhvr>
                                          <p:to>
                                            <p:strVal val="visible"/>
                                          </p:to>
                                        </p:set>
                                        <p:anim calcmode="lin" valueType="num" p14:bounceEnd="76000">
                                          <p:cBhvr additive="base">
                                            <p:cTn id="11" dur="2500" fill="hold"/>
                                            <p:tgtEl>
                                              <p:spTgt spid="39"/>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39"/>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76000">
                                      <p:stCondLst>
                                        <p:cond delay="200"/>
                                      </p:stCondLst>
                                      <p:childTnLst>
                                        <p:set>
                                          <p:cBhvr>
                                            <p:cTn id="14" dur="1" fill="hold">
                                              <p:stCondLst>
                                                <p:cond delay="0"/>
                                              </p:stCondLst>
                                            </p:cTn>
                                            <p:tgtEl>
                                              <p:spTgt spid="48"/>
                                            </p:tgtEl>
                                            <p:attrNameLst>
                                              <p:attrName>style.visibility</p:attrName>
                                            </p:attrNameLst>
                                          </p:cBhvr>
                                          <p:to>
                                            <p:strVal val="visible"/>
                                          </p:to>
                                        </p:set>
                                        <p:anim calcmode="lin" valueType="num" p14:bounceEnd="76000">
                                          <p:cBhvr additive="base">
                                            <p:cTn id="15" dur="2500" fill="hold"/>
                                            <p:tgtEl>
                                              <p:spTgt spid="48"/>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48"/>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6000">
                                      <p:stCondLst>
                                        <p:cond delay="300"/>
                                      </p:stCondLst>
                                      <p:childTnLst>
                                        <p:set>
                                          <p:cBhvr>
                                            <p:cTn id="18" dur="1" fill="hold">
                                              <p:stCondLst>
                                                <p:cond delay="0"/>
                                              </p:stCondLst>
                                            </p:cTn>
                                            <p:tgtEl>
                                              <p:spTgt spid="58"/>
                                            </p:tgtEl>
                                            <p:attrNameLst>
                                              <p:attrName>style.visibility</p:attrName>
                                            </p:attrNameLst>
                                          </p:cBhvr>
                                          <p:to>
                                            <p:strVal val="visible"/>
                                          </p:to>
                                        </p:set>
                                        <p:anim calcmode="lin" valueType="num" p14:bounceEnd="76000">
                                          <p:cBhvr additive="base">
                                            <p:cTn id="19" dur="2500" fill="hold"/>
                                            <p:tgtEl>
                                              <p:spTgt spid="58"/>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58"/>
                                            </p:tgtEl>
                                            <p:attrNameLst>
                                              <p:attrName>ppt_y</p:attrName>
                                            </p:attrNameLst>
                                          </p:cBhvr>
                                          <p:tavLst>
                                            <p:tav tm="0">
                                              <p:val>
                                                <p:strVal val="1+#ppt_h/2"/>
                                              </p:val>
                                            </p:tav>
                                            <p:tav tm="100000">
                                              <p:val>
                                                <p:strVal val="#ppt_y"/>
                                              </p:val>
                                            </p:tav>
                                          </p:tavLst>
                                        </p:anim>
                                      </p:childTnLst>
                                    </p:cTn>
                                  </p:par>
                                  <p:par>
                                    <p:cTn id="21" presetID="22" presetClass="entr" presetSubtype="8" fill="hold" grpId="0" nodeType="withEffect">
                                      <p:stCondLst>
                                        <p:cond delay="1700"/>
                                      </p:stCondLst>
                                      <p:childTnLst>
                                        <p:set>
                                          <p:cBhvr>
                                            <p:cTn id="22" dur="1" fill="hold">
                                              <p:stCondLst>
                                                <p:cond delay="0"/>
                                              </p:stCondLst>
                                            </p:cTn>
                                            <p:tgtEl>
                                              <p:spTgt spid="38"/>
                                            </p:tgtEl>
                                            <p:attrNameLst>
                                              <p:attrName>style.visibility</p:attrName>
                                            </p:attrNameLst>
                                          </p:cBhvr>
                                          <p:to>
                                            <p:strVal val="visible"/>
                                          </p:to>
                                        </p:set>
                                        <p:animEffect transition="in" filter="wipe(left)">
                                          <p:cBhvr>
                                            <p:cTn id="23" dur="500"/>
                                            <p:tgtEl>
                                              <p:spTgt spid="38"/>
                                            </p:tgtEl>
                                          </p:cBhvr>
                                        </p:animEffect>
                                      </p:childTnLst>
                                    </p:cTn>
                                  </p:par>
                                  <p:par>
                                    <p:cTn id="24" presetID="22" presetClass="entr" presetSubtype="8" fill="hold" grpId="0" nodeType="withEffect">
                                      <p:stCondLst>
                                        <p:cond delay="2100"/>
                                      </p:stCondLst>
                                      <p:childTnLst>
                                        <p:set>
                                          <p:cBhvr>
                                            <p:cTn id="25" dur="1" fill="hold">
                                              <p:stCondLst>
                                                <p:cond delay="0"/>
                                              </p:stCondLst>
                                            </p:cTn>
                                            <p:tgtEl>
                                              <p:spTgt spid="37"/>
                                            </p:tgtEl>
                                            <p:attrNameLst>
                                              <p:attrName>style.visibility</p:attrName>
                                            </p:attrNameLst>
                                          </p:cBhvr>
                                          <p:to>
                                            <p:strVal val="visible"/>
                                          </p:to>
                                        </p:set>
                                        <p:animEffect transition="in" filter="wipe(left)">
                                          <p:cBhvr>
                                            <p:cTn id="26"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38" grpId="0" animBg="1"/>
          <p:bldP spid="67"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67"/>
                                            </p:tgtEl>
                                            <p:attrNameLst>
                                              <p:attrName>style.visibility</p:attrName>
                                            </p:attrNameLst>
                                          </p:cBhvr>
                                          <p:to>
                                            <p:strVal val="visible"/>
                                          </p:to>
                                        </p:set>
                                        <p:anim calcmode="lin" valueType="num">
                                          <p:cBhvr additive="base">
                                            <p:cTn id="7" dur="2500" fill="hold"/>
                                            <p:tgtEl>
                                              <p:spTgt spid="67"/>
                                            </p:tgtEl>
                                            <p:attrNameLst>
                                              <p:attrName>ppt_x</p:attrName>
                                            </p:attrNameLst>
                                          </p:cBhvr>
                                          <p:tavLst>
                                            <p:tav tm="0">
                                              <p:val>
                                                <p:strVal val="#ppt_x"/>
                                              </p:val>
                                            </p:tav>
                                            <p:tav tm="100000">
                                              <p:val>
                                                <p:strVal val="#ppt_x"/>
                                              </p:val>
                                            </p:tav>
                                          </p:tavLst>
                                        </p:anim>
                                        <p:anim calcmode="lin" valueType="num">
                                          <p:cBhvr additive="base">
                                            <p:cTn id="8" dur="2500" fill="hold"/>
                                            <p:tgtEl>
                                              <p:spTgt spid="67"/>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100"/>
                                      </p:stCondLst>
                                      <p:childTnLst>
                                        <p:set>
                                          <p:cBhvr>
                                            <p:cTn id="10" dur="1" fill="hold">
                                              <p:stCondLst>
                                                <p:cond delay="0"/>
                                              </p:stCondLst>
                                            </p:cTn>
                                            <p:tgtEl>
                                              <p:spTgt spid="39"/>
                                            </p:tgtEl>
                                            <p:attrNameLst>
                                              <p:attrName>style.visibility</p:attrName>
                                            </p:attrNameLst>
                                          </p:cBhvr>
                                          <p:to>
                                            <p:strVal val="visible"/>
                                          </p:to>
                                        </p:set>
                                        <p:anim calcmode="lin" valueType="num">
                                          <p:cBhvr additive="base">
                                            <p:cTn id="11" dur="2500" fill="hold"/>
                                            <p:tgtEl>
                                              <p:spTgt spid="39"/>
                                            </p:tgtEl>
                                            <p:attrNameLst>
                                              <p:attrName>ppt_x</p:attrName>
                                            </p:attrNameLst>
                                          </p:cBhvr>
                                          <p:tavLst>
                                            <p:tav tm="0">
                                              <p:val>
                                                <p:strVal val="#ppt_x"/>
                                              </p:val>
                                            </p:tav>
                                            <p:tav tm="100000">
                                              <p:val>
                                                <p:strVal val="#ppt_x"/>
                                              </p:val>
                                            </p:tav>
                                          </p:tavLst>
                                        </p:anim>
                                        <p:anim calcmode="lin" valueType="num">
                                          <p:cBhvr additive="base">
                                            <p:cTn id="12" dur="2500" fill="hold"/>
                                            <p:tgtEl>
                                              <p:spTgt spid="39"/>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48"/>
                                            </p:tgtEl>
                                            <p:attrNameLst>
                                              <p:attrName>style.visibility</p:attrName>
                                            </p:attrNameLst>
                                          </p:cBhvr>
                                          <p:to>
                                            <p:strVal val="visible"/>
                                          </p:to>
                                        </p:set>
                                        <p:anim calcmode="lin" valueType="num">
                                          <p:cBhvr additive="base">
                                            <p:cTn id="15" dur="2500" fill="hold"/>
                                            <p:tgtEl>
                                              <p:spTgt spid="48"/>
                                            </p:tgtEl>
                                            <p:attrNameLst>
                                              <p:attrName>ppt_x</p:attrName>
                                            </p:attrNameLst>
                                          </p:cBhvr>
                                          <p:tavLst>
                                            <p:tav tm="0">
                                              <p:val>
                                                <p:strVal val="#ppt_x"/>
                                              </p:val>
                                            </p:tav>
                                            <p:tav tm="100000">
                                              <p:val>
                                                <p:strVal val="#ppt_x"/>
                                              </p:val>
                                            </p:tav>
                                          </p:tavLst>
                                        </p:anim>
                                        <p:anim calcmode="lin" valueType="num">
                                          <p:cBhvr additive="base">
                                            <p:cTn id="16" dur="2500" fill="hold"/>
                                            <p:tgtEl>
                                              <p:spTgt spid="48"/>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58"/>
                                            </p:tgtEl>
                                            <p:attrNameLst>
                                              <p:attrName>style.visibility</p:attrName>
                                            </p:attrNameLst>
                                          </p:cBhvr>
                                          <p:to>
                                            <p:strVal val="visible"/>
                                          </p:to>
                                        </p:set>
                                        <p:anim calcmode="lin" valueType="num">
                                          <p:cBhvr additive="base">
                                            <p:cTn id="19" dur="2500" fill="hold"/>
                                            <p:tgtEl>
                                              <p:spTgt spid="58"/>
                                            </p:tgtEl>
                                            <p:attrNameLst>
                                              <p:attrName>ppt_x</p:attrName>
                                            </p:attrNameLst>
                                          </p:cBhvr>
                                          <p:tavLst>
                                            <p:tav tm="0">
                                              <p:val>
                                                <p:strVal val="#ppt_x"/>
                                              </p:val>
                                            </p:tav>
                                            <p:tav tm="100000">
                                              <p:val>
                                                <p:strVal val="#ppt_x"/>
                                              </p:val>
                                            </p:tav>
                                          </p:tavLst>
                                        </p:anim>
                                        <p:anim calcmode="lin" valueType="num">
                                          <p:cBhvr additive="base">
                                            <p:cTn id="20" dur="2500" fill="hold"/>
                                            <p:tgtEl>
                                              <p:spTgt spid="58"/>
                                            </p:tgtEl>
                                            <p:attrNameLst>
                                              <p:attrName>ppt_y</p:attrName>
                                            </p:attrNameLst>
                                          </p:cBhvr>
                                          <p:tavLst>
                                            <p:tav tm="0">
                                              <p:val>
                                                <p:strVal val="1+#ppt_h/2"/>
                                              </p:val>
                                            </p:tav>
                                            <p:tav tm="100000">
                                              <p:val>
                                                <p:strVal val="#ppt_y"/>
                                              </p:val>
                                            </p:tav>
                                          </p:tavLst>
                                        </p:anim>
                                      </p:childTnLst>
                                    </p:cTn>
                                  </p:par>
                                  <p:par>
                                    <p:cTn id="21" presetID="22" presetClass="entr" presetSubtype="8" fill="hold" grpId="0" nodeType="withEffect">
                                      <p:stCondLst>
                                        <p:cond delay="1700"/>
                                      </p:stCondLst>
                                      <p:childTnLst>
                                        <p:set>
                                          <p:cBhvr>
                                            <p:cTn id="22" dur="1" fill="hold">
                                              <p:stCondLst>
                                                <p:cond delay="0"/>
                                              </p:stCondLst>
                                            </p:cTn>
                                            <p:tgtEl>
                                              <p:spTgt spid="38"/>
                                            </p:tgtEl>
                                            <p:attrNameLst>
                                              <p:attrName>style.visibility</p:attrName>
                                            </p:attrNameLst>
                                          </p:cBhvr>
                                          <p:to>
                                            <p:strVal val="visible"/>
                                          </p:to>
                                        </p:set>
                                        <p:animEffect transition="in" filter="wipe(left)">
                                          <p:cBhvr>
                                            <p:cTn id="23" dur="500"/>
                                            <p:tgtEl>
                                              <p:spTgt spid="38"/>
                                            </p:tgtEl>
                                          </p:cBhvr>
                                        </p:animEffect>
                                      </p:childTnLst>
                                    </p:cTn>
                                  </p:par>
                                  <p:par>
                                    <p:cTn id="24" presetID="22" presetClass="entr" presetSubtype="8" fill="hold" grpId="0" nodeType="withEffect">
                                      <p:stCondLst>
                                        <p:cond delay="2100"/>
                                      </p:stCondLst>
                                      <p:childTnLst>
                                        <p:set>
                                          <p:cBhvr>
                                            <p:cTn id="25" dur="1" fill="hold">
                                              <p:stCondLst>
                                                <p:cond delay="0"/>
                                              </p:stCondLst>
                                            </p:cTn>
                                            <p:tgtEl>
                                              <p:spTgt spid="37"/>
                                            </p:tgtEl>
                                            <p:attrNameLst>
                                              <p:attrName>style.visibility</p:attrName>
                                            </p:attrNameLst>
                                          </p:cBhvr>
                                          <p:to>
                                            <p:strVal val="visible"/>
                                          </p:to>
                                        </p:set>
                                        <p:animEffect transition="in" filter="wipe(left)">
                                          <p:cBhvr>
                                            <p:cTn id="26"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38" grpId="0" animBg="1"/>
          <p:bldP spid="67" grpId="0"/>
        </p:bldLst>
      </p:timing>
    </mc:Fallback>
  </mc:AlternateContent>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Oval 42">
            <a:extLst>
              <a:ext uri="{FF2B5EF4-FFF2-40B4-BE49-F238E27FC236}">
                <a16:creationId xmlns:a16="http://schemas.microsoft.com/office/drawing/2014/main" id="{ADA00684-B67F-407B-8815-6719F7E7ECBB}"/>
              </a:ext>
            </a:extLst>
          </p:cNvPr>
          <p:cNvSpPr/>
          <p:nvPr/>
        </p:nvSpPr>
        <p:spPr>
          <a:xfrm>
            <a:off x="7223899" y="1888312"/>
            <a:ext cx="9939376" cy="9939376"/>
          </a:xfrm>
          <a:prstGeom prst="ellipse">
            <a:avLst/>
          </a:prstGeom>
          <a:solidFill>
            <a:schemeClr val="accent2">
              <a:alpha val="1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 name="Group 5">
            <a:extLst>
              <a:ext uri="{FF2B5EF4-FFF2-40B4-BE49-F238E27FC236}">
                <a16:creationId xmlns:a16="http://schemas.microsoft.com/office/drawing/2014/main" id="{C7AE375A-F382-485D-AC84-A965EE738B93}"/>
              </a:ext>
            </a:extLst>
          </p:cNvPr>
          <p:cNvGrpSpPr/>
          <p:nvPr/>
        </p:nvGrpSpPr>
        <p:grpSpPr>
          <a:xfrm>
            <a:off x="8010576" y="3090224"/>
            <a:ext cx="8366023" cy="9253511"/>
            <a:chOff x="8736553" y="3034235"/>
            <a:chExt cx="6914068" cy="7647530"/>
          </a:xfrm>
        </p:grpSpPr>
        <p:sp>
          <p:nvSpPr>
            <p:cNvPr id="2" name="Three">
              <a:extLst>
                <a:ext uri="{FF2B5EF4-FFF2-40B4-BE49-F238E27FC236}">
                  <a16:creationId xmlns:a16="http://schemas.microsoft.com/office/drawing/2014/main" id="{9ABD02D8-F9B9-4C1D-AF5A-5A83AB95A640}"/>
                </a:ext>
              </a:extLst>
            </p:cNvPr>
            <p:cNvSpPr/>
            <p:nvPr/>
          </p:nvSpPr>
          <p:spPr>
            <a:xfrm>
              <a:off x="8736553" y="3808607"/>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chemeClr val="tx1">
                    <a:lumMod val="75000"/>
                    <a:lumOff val="25000"/>
                  </a:schemeClr>
                </a:gs>
                <a:gs pos="30000">
                  <a:schemeClr val="tx1">
                    <a:lumMod val="90000"/>
                    <a:lumOff val="1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 name="One">
              <a:extLst>
                <a:ext uri="{FF2B5EF4-FFF2-40B4-BE49-F238E27FC236}">
                  <a16:creationId xmlns:a16="http://schemas.microsoft.com/office/drawing/2014/main" id="{B8211483-1CB3-47F8-A9E6-3F5AA8E4E299}"/>
                </a:ext>
              </a:extLst>
            </p:cNvPr>
            <p:cNvSpPr/>
            <p:nvPr/>
          </p:nvSpPr>
          <p:spPr>
            <a:xfrm>
              <a:off x="9395686" y="3326019"/>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tx1"/>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 name="Two">
              <a:extLst>
                <a:ext uri="{FF2B5EF4-FFF2-40B4-BE49-F238E27FC236}">
                  <a16:creationId xmlns:a16="http://schemas.microsoft.com/office/drawing/2014/main" id="{EC4DB2D5-CF0D-4538-919B-642B25A07560}"/>
                </a:ext>
              </a:extLst>
            </p:cNvPr>
            <p:cNvSpPr/>
            <p:nvPr/>
          </p:nvSpPr>
          <p:spPr>
            <a:xfrm>
              <a:off x="9312957" y="3453823"/>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chemeClr val="tx1">
                    <a:lumMod val="75000"/>
                    <a:lumOff val="25000"/>
                    <a:alpha val="0"/>
                  </a:schemeClr>
                </a:gs>
                <a:gs pos="76000">
                  <a:schemeClr val="tx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 name="Four">
              <a:extLst>
                <a:ext uri="{FF2B5EF4-FFF2-40B4-BE49-F238E27FC236}">
                  <a16:creationId xmlns:a16="http://schemas.microsoft.com/office/drawing/2014/main" id="{DD358588-0FC3-4329-9D03-9588569B5FAA}"/>
                </a:ext>
              </a:extLst>
            </p:cNvPr>
            <p:cNvSpPr/>
            <p:nvPr/>
          </p:nvSpPr>
          <p:spPr>
            <a:xfrm>
              <a:off x="9856768" y="3034235"/>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tx1">
                    <a:lumMod val="75000"/>
                    <a:lumOff val="25000"/>
                  </a:schemeClr>
                </a:gs>
                <a:gs pos="0">
                  <a:schemeClr val="tx1">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8" name="TextBox 7">
            <a:extLst>
              <a:ext uri="{FF2B5EF4-FFF2-40B4-BE49-F238E27FC236}">
                <a16:creationId xmlns:a16="http://schemas.microsoft.com/office/drawing/2014/main" id="{9D70E8B3-E2AB-4594-A8F1-A81F1B0E323B}"/>
              </a:ext>
            </a:extLst>
          </p:cNvPr>
          <p:cNvSpPr txBox="1"/>
          <p:nvPr/>
        </p:nvSpPr>
        <p:spPr>
          <a:xfrm>
            <a:off x="6094804" y="4552829"/>
            <a:ext cx="12197570" cy="3770263"/>
          </a:xfrm>
          <a:prstGeom prst="rect">
            <a:avLst/>
          </a:prstGeom>
          <a:noFill/>
          <a:effectLst/>
        </p:spPr>
        <p:txBody>
          <a:bodyPr wrap="none" rtlCol="0" anchor="ctr">
            <a:spAutoFit/>
          </a:bodyPr>
          <a:lstStyle/>
          <a:p>
            <a:pPr algn="ctr"/>
            <a:r>
              <a:rPr lang="en-US" sz="239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609600" algn="ctr" rotWithShape="0">
                    <a:schemeClr val="accent3"/>
                  </a:outerShdw>
                </a:effectLst>
                <a:latin typeface="+mj-lt"/>
              </a:rPr>
              <a:t>massive</a:t>
            </a:r>
          </a:p>
        </p:txBody>
      </p:sp>
      <p:sp>
        <p:nvSpPr>
          <p:cNvPr id="33" name="Oval 32">
            <a:extLst>
              <a:ext uri="{FF2B5EF4-FFF2-40B4-BE49-F238E27FC236}">
                <a16:creationId xmlns:a16="http://schemas.microsoft.com/office/drawing/2014/main" id="{ADE61402-2DFD-4523-9CA5-67EEDC748301}"/>
              </a:ext>
            </a:extLst>
          </p:cNvPr>
          <p:cNvSpPr/>
          <p:nvPr/>
        </p:nvSpPr>
        <p:spPr>
          <a:xfrm>
            <a:off x="8680106" y="2718556"/>
            <a:ext cx="974255" cy="974255"/>
          </a:xfrm>
          <a:prstGeom prst="ellipse">
            <a:avLst/>
          </a:prstGeom>
          <a:noFill/>
          <a:ln w="1016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4" name="Group 33">
            <a:extLst>
              <a:ext uri="{FF2B5EF4-FFF2-40B4-BE49-F238E27FC236}">
                <a16:creationId xmlns:a16="http://schemas.microsoft.com/office/drawing/2014/main" id="{D509A113-0228-4069-AD7F-D69D17E17E38}"/>
              </a:ext>
            </a:extLst>
          </p:cNvPr>
          <p:cNvGrpSpPr/>
          <p:nvPr/>
        </p:nvGrpSpPr>
        <p:grpSpPr>
          <a:xfrm>
            <a:off x="7809731" y="9172421"/>
            <a:ext cx="360362" cy="349605"/>
            <a:chOff x="1752601" y="4673601"/>
            <a:chExt cx="106363" cy="103188"/>
          </a:xfrm>
          <a:solidFill>
            <a:schemeClr val="accent1"/>
          </a:solidFill>
        </p:grpSpPr>
        <p:sp>
          <p:nvSpPr>
            <p:cNvPr id="35" name="Freeform 48">
              <a:extLst>
                <a:ext uri="{FF2B5EF4-FFF2-40B4-BE49-F238E27FC236}">
                  <a16:creationId xmlns:a16="http://schemas.microsoft.com/office/drawing/2014/main" id="{DA164ABA-AC42-4136-BF4D-CC86D1D3DBAF}"/>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49">
              <a:extLst>
                <a:ext uri="{FF2B5EF4-FFF2-40B4-BE49-F238E27FC236}">
                  <a16:creationId xmlns:a16="http://schemas.microsoft.com/office/drawing/2014/main" id="{E8EBCA66-9EAC-44CE-95C5-1E5A9D705536}"/>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7" name="Group 36">
            <a:extLst>
              <a:ext uri="{FF2B5EF4-FFF2-40B4-BE49-F238E27FC236}">
                <a16:creationId xmlns:a16="http://schemas.microsoft.com/office/drawing/2014/main" id="{2323FD2B-79CF-4D85-8BAE-017F1EB4688C}"/>
              </a:ext>
            </a:extLst>
          </p:cNvPr>
          <p:cNvGrpSpPr/>
          <p:nvPr/>
        </p:nvGrpSpPr>
        <p:grpSpPr>
          <a:xfrm>
            <a:off x="13691032" y="8740863"/>
            <a:ext cx="626207" cy="626207"/>
            <a:chOff x="965201" y="4870451"/>
            <a:chExt cx="228600" cy="228600"/>
          </a:xfrm>
          <a:solidFill>
            <a:schemeClr val="accent3"/>
          </a:solidFill>
        </p:grpSpPr>
        <p:sp>
          <p:nvSpPr>
            <p:cNvPr id="38" name="Freeform 46">
              <a:extLst>
                <a:ext uri="{FF2B5EF4-FFF2-40B4-BE49-F238E27FC236}">
                  <a16:creationId xmlns:a16="http://schemas.microsoft.com/office/drawing/2014/main" id="{3404A262-72AF-411C-94BE-2D974E4D6102}"/>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47">
              <a:extLst>
                <a:ext uri="{FF2B5EF4-FFF2-40B4-BE49-F238E27FC236}">
                  <a16:creationId xmlns:a16="http://schemas.microsoft.com/office/drawing/2014/main" id="{73491819-C438-40E7-B857-606AE15DD178}"/>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0" name="Group 39">
            <a:extLst>
              <a:ext uri="{FF2B5EF4-FFF2-40B4-BE49-F238E27FC236}">
                <a16:creationId xmlns:a16="http://schemas.microsoft.com/office/drawing/2014/main" id="{BB34750B-9284-4A72-82C9-62B0C6346374}"/>
              </a:ext>
            </a:extLst>
          </p:cNvPr>
          <p:cNvGrpSpPr/>
          <p:nvPr/>
        </p:nvGrpSpPr>
        <p:grpSpPr>
          <a:xfrm>
            <a:off x="16136957" y="3963849"/>
            <a:ext cx="818818" cy="794376"/>
            <a:chOff x="1752601" y="4673601"/>
            <a:chExt cx="106363" cy="103188"/>
          </a:xfrm>
          <a:solidFill>
            <a:schemeClr val="accent5"/>
          </a:solidFill>
        </p:grpSpPr>
        <p:sp>
          <p:nvSpPr>
            <p:cNvPr id="41" name="Freeform 48">
              <a:extLst>
                <a:ext uri="{FF2B5EF4-FFF2-40B4-BE49-F238E27FC236}">
                  <a16:creationId xmlns:a16="http://schemas.microsoft.com/office/drawing/2014/main" id="{021381DC-AD2A-4E1C-B607-C69FBAA930DC}"/>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49">
              <a:extLst>
                <a:ext uri="{FF2B5EF4-FFF2-40B4-BE49-F238E27FC236}">
                  <a16:creationId xmlns:a16="http://schemas.microsoft.com/office/drawing/2014/main" id="{379E7DDE-F8D4-4F53-90AC-DD4F5C67C6C9}"/>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4" name="Group 43">
            <a:extLst>
              <a:ext uri="{FF2B5EF4-FFF2-40B4-BE49-F238E27FC236}">
                <a16:creationId xmlns:a16="http://schemas.microsoft.com/office/drawing/2014/main" id="{A7FAD753-DEDE-44B8-BED0-37A32532BDF7}"/>
              </a:ext>
            </a:extLst>
          </p:cNvPr>
          <p:cNvGrpSpPr/>
          <p:nvPr/>
        </p:nvGrpSpPr>
        <p:grpSpPr>
          <a:xfrm>
            <a:off x="2447533" y="11063747"/>
            <a:ext cx="6011644" cy="1839412"/>
            <a:chOff x="3875306" y="3318495"/>
            <a:chExt cx="6011644" cy="1839412"/>
          </a:xfrm>
        </p:grpSpPr>
        <p:sp>
          <p:nvSpPr>
            <p:cNvPr id="45" name="TextBox 44">
              <a:extLst>
                <a:ext uri="{FF2B5EF4-FFF2-40B4-BE49-F238E27FC236}">
                  <a16:creationId xmlns:a16="http://schemas.microsoft.com/office/drawing/2014/main" id="{2DB01ED2-221F-47C6-8703-3A224094C5CA}"/>
                </a:ext>
              </a:extLst>
            </p:cNvPr>
            <p:cNvSpPr txBox="1"/>
            <p:nvPr/>
          </p:nvSpPr>
          <p:spPr>
            <a:xfrm>
              <a:off x="3875306" y="3318495"/>
              <a:ext cx="2444900"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Information</a:t>
              </a:r>
            </a:p>
          </p:txBody>
        </p:sp>
        <p:sp>
          <p:nvSpPr>
            <p:cNvPr id="46" name="TextBox 45">
              <a:extLst>
                <a:ext uri="{FF2B5EF4-FFF2-40B4-BE49-F238E27FC236}">
                  <a16:creationId xmlns:a16="http://schemas.microsoft.com/office/drawing/2014/main" id="{B6D50E43-5C38-43BA-910D-FFC89C05DBFF}"/>
                </a:ext>
              </a:extLst>
            </p:cNvPr>
            <p:cNvSpPr txBox="1"/>
            <p:nvPr/>
          </p:nvSpPr>
          <p:spPr>
            <a:xfrm>
              <a:off x="3875306" y="3957578"/>
              <a:ext cx="6011644" cy="120032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a:t>
              </a:r>
            </a:p>
          </p:txBody>
        </p:sp>
      </p:grpSp>
      <p:sp>
        <p:nvSpPr>
          <p:cNvPr id="47" name="TextBox 46">
            <a:extLst>
              <a:ext uri="{FF2B5EF4-FFF2-40B4-BE49-F238E27FC236}">
                <a16:creationId xmlns:a16="http://schemas.microsoft.com/office/drawing/2014/main" id="{8EFBE1E6-6D0C-4A2A-AC47-2BE7BA8255AF}"/>
              </a:ext>
            </a:extLst>
          </p:cNvPr>
          <p:cNvSpPr txBox="1"/>
          <p:nvPr/>
        </p:nvSpPr>
        <p:spPr>
          <a:xfrm>
            <a:off x="16504620" y="3915166"/>
            <a:ext cx="5260346"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Agenda</a:t>
            </a:r>
          </a:p>
        </p:txBody>
      </p:sp>
      <p:grpSp>
        <p:nvGrpSpPr>
          <p:cNvPr id="48" name="Group 47">
            <a:extLst>
              <a:ext uri="{FF2B5EF4-FFF2-40B4-BE49-F238E27FC236}">
                <a16:creationId xmlns:a16="http://schemas.microsoft.com/office/drawing/2014/main" id="{6B79D97A-0865-49A1-8816-18AACCA6C1C7}"/>
              </a:ext>
            </a:extLst>
          </p:cNvPr>
          <p:cNvGrpSpPr/>
          <p:nvPr/>
        </p:nvGrpSpPr>
        <p:grpSpPr>
          <a:xfrm>
            <a:off x="19112389" y="4653830"/>
            <a:ext cx="2521949" cy="0"/>
            <a:chOff x="16620565" y="4448175"/>
            <a:chExt cx="4467785" cy="0"/>
          </a:xfrm>
        </p:grpSpPr>
        <p:cxnSp>
          <p:nvCxnSpPr>
            <p:cNvPr id="49" name="Straight Connector 48">
              <a:extLst>
                <a:ext uri="{FF2B5EF4-FFF2-40B4-BE49-F238E27FC236}">
                  <a16:creationId xmlns:a16="http://schemas.microsoft.com/office/drawing/2014/main" id="{C8013E89-1162-4956-B3D6-E35F3AAF6B7C}"/>
                </a:ext>
              </a:extLst>
            </p:cNvPr>
            <p:cNvCxnSpPr/>
            <p:nvPr/>
          </p:nvCxnSpPr>
          <p:spPr>
            <a:xfrm>
              <a:off x="16620565" y="4448175"/>
              <a:ext cx="4467785" cy="0"/>
            </a:xfrm>
            <a:prstGeom prst="line">
              <a:avLst/>
            </a:prstGeom>
            <a:ln>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EFED5FE3-9327-4334-9DF4-7B4A6F9E0A3F}"/>
                </a:ext>
              </a:extLst>
            </p:cNvPr>
            <p:cNvCxnSpPr>
              <a:cxnSpLocks/>
            </p:cNvCxnSpPr>
            <p:nvPr/>
          </p:nvCxnSpPr>
          <p:spPr>
            <a:xfrm>
              <a:off x="16620565" y="4448175"/>
              <a:ext cx="1114985" cy="0"/>
            </a:xfrm>
            <a:prstGeom prst="line">
              <a:avLst/>
            </a:prstGeom>
            <a:ln w="38100">
              <a:solidFill>
                <a:srgbClr val="172144"/>
              </a:solidFill>
            </a:ln>
          </p:spPr>
          <p:style>
            <a:lnRef idx="1">
              <a:schemeClr val="accent1"/>
            </a:lnRef>
            <a:fillRef idx="0">
              <a:schemeClr val="accent1"/>
            </a:fillRef>
            <a:effectRef idx="0">
              <a:schemeClr val="accent1"/>
            </a:effectRef>
            <a:fontRef idx="minor">
              <a:schemeClr val="tx1"/>
            </a:fontRef>
          </p:style>
        </p:cxnSp>
      </p:grpSp>
      <p:sp>
        <p:nvSpPr>
          <p:cNvPr id="51" name="TextBox 50">
            <a:extLst>
              <a:ext uri="{FF2B5EF4-FFF2-40B4-BE49-F238E27FC236}">
                <a16:creationId xmlns:a16="http://schemas.microsoft.com/office/drawing/2014/main" id="{56AE38CD-4742-4E73-8F82-60E85742833A}"/>
              </a:ext>
            </a:extLst>
          </p:cNvPr>
          <p:cNvSpPr txBox="1"/>
          <p:nvPr/>
        </p:nvSpPr>
        <p:spPr>
          <a:xfrm>
            <a:off x="21892112" y="4499941"/>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Calibri"/>
                <a:ea typeface="+mn-ea"/>
                <a:cs typeface="+mn-cs"/>
              </a:rPr>
              <a:t>01</a:t>
            </a:r>
          </a:p>
        </p:txBody>
      </p:sp>
      <p:sp>
        <p:nvSpPr>
          <p:cNvPr id="52" name="TextBox 51">
            <a:extLst>
              <a:ext uri="{FF2B5EF4-FFF2-40B4-BE49-F238E27FC236}">
                <a16:creationId xmlns:a16="http://schemas.microsoft.com/office/drawing/2014/main" id="{DBB9ADF4-956E-42B6-93D0-0D8D58B4D903}"/>
              </a:ext>
            </a:extLst>
          </p:cNvPr>
          <p:cNvSpPr txBox="1"/>
          <p:nvPr/>
        </p:nvSpPr>
        <p:spPr>
          <a:xfrm>
            <a:off x="17689382" y="4807718"/>
            <a:ext cx="4075584" cy="64633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 consectetur et a odio.</a:t>
            </a:r>
          </a:p>
        </p:txBody>
      </p:sp>
      <p:sp>
        <p:nvSpPr>
          <p:cNvPr id="53" name="TextBox 52">
            <a:extLst>
              <a:ext uri="{FF2B5EF4-FFF2-40B4-BE49-F238E27FC236}">
                <a16:creationId xmlns:a16="http://schemas.microsoft.com/office/drawing/2014/main" id="{2D430D49-E762-4E96-A339-F54438CB5222}"/>
              </a:ext>
            </a:extLst>
          </p:cNvPr>
          <p:cNvSpPr txBox="1"/>
          <p:nvPr/>
        </p:nvSpPr>
        <p:spPr>
          <a:xfrm>
            <a:off x="17297181" y="6254269"/>
            <a:ext cx="4467785"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Corporate</a:t>
            </a:r>
          </a:p>
        </p:txBody>
      </p:sp>
      <p:cxnSp>
        <p:nvCxnSpPr>
          <p:cNvPr id="54" name="Straight Connector 53">
            <a:extLst>
              <a:ext uri="{FF2B5EF4-FFF2-40B4-BE49-F238E27FC236}">
                <a16:creationId xmlns:a16="http://schemas.microsoft.com/office/drawing/2014/main" id="{EBCC7A1A-639E-4398-BA43-019E10E7A218}"/>
              </a:ext>
            </a:extLst>
          </p:cNvPr>
          <p:cNvCxnSpPr>
            <a:cxnSpLocks/>
          </p:cNvCxnSpPr>
          <p:nvPr/>
        </p:nvCxnSpPr>
        <p:spPr>
          <a:xfrm>
            <a:off x="18412166" y="6992933"/>
            <a:ext cx="3352800" cy="0"/>
          </a:xfrm>
          <a:prstGeom prst="line">
            <a:avLst/>
          </a:prstGeom>
          <a:ln>
            <a:solidFill>
              <a:srgbClr val="172144"/>
            </a:solidFill>
          </a:ln>
        </p:spPr>
        <p:style>
          <a:lnRef idx="1">
            <a:schemeClr val="accent1"/>
          </a:lnRef>
          <a:fillRef idx="0">
            <a:schemeClr val="accent1"/>
          </a:fillRef>
          <a:effectRef idx="0">
            <a:schemeClr val="accent1"/>
          </a:effectRef>
          <a:fontRef idx="minor">
            <a:schemeClr val="tx1"/>
          </a:fontRef>
        </p:style>
      </p:cxnSp>
      <p:sp>
        <p:nvSpPr>
          <p:cNvPr id="55" name="TextBox 54">
            <a:extLst>
              <a:ext uri="{FF2B5EF4-FFF2-40B4-BE49-F238E27FC236}">
                <a16:creationId xmlns:a16="http://schemas.microsoft.com/office/drawing/2014/main" id="{8CD76A8F-EF66-4BA9-8D12-39F6FA111A91}"/>
              </a:ext>
            </a:extLst>
          </p:cNvPr>
          <p:cNvSpPr txBox="1"/>
          <p:nvPr/>
        </p:nvSpPr>
        <p:spPr>
          <a:xfrm>
            <a:off x="21892112" y="6839044"/>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Calibri"/>
                <a:ea typeface="+mn-ea"/>
                <a:cs typeface="+mn-cs"/>
              </a:rPr>
              <a:t>02</a:t>
            </a:r>
          </a:p>
        </p:txBody>
      </p:sp>
      <p:sp>
        <p:nvSpPr>
          <p:cNvPr id="56" name="TextBox 55">
            <a:extLst>
              <a:ext uri="{FF2B5EF4-FFF2-40B4-BE49-F238E27FC236}">
                <a16:creationId xmlns:a16="http://schemas.microsoft.com/office/drawing/2014/main" id="{EC4201AA-B186-4D77-86F9-C20461DB94F8}"/>
              </a:ext>
            </a:extLst>
          </p:cNvPr>
          <p:cNvSpPr txBox="1"/>
          <p:nvPr/>
        </p:nvSpPr>
        <p:spPr>
          <a:xfrm>
            <a:off x="17689382" y="7146821"/>
            <a:ext cx="4075584"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a:t>
            </a:r>
          </a:p>
        </p:txBody>
      </p:sp>
      <p:sp>
        <p:nvSpPr>
          <p:cNvPr id="57" name="TextBox 56">
            <a:extLst>
              <a:ext uri="{FF2B5EF4-FFF2-40B4-BE49-F238E27FC236}">
                <a16:creationId xmlns:a16="http://schemas.microsoft.com/office/drawing/2014/main" id="{B08BE5CE-35B4-493C-BBFE-56EB910EE0CD}"/>
              </a:ext>
            </a:extLst>
          </p:cNvPr>
          <p:cNvSpPr txBox="1"/>
          <p:nvPr/>
        </p:nvSpPr>
        <p:spPr>
          <a:xfrm>
            <a:off x="17297181" y="8582840"/>
            <a:ext cx="4467785"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lang="en-US" sz="3200" b="1">
                <a:latin typeface="Century Gothic"/>
              </a:rPr>
              <a:t>Business conference</a:t>
            </a:r>
            <a:endParaRPr kumimoji="0" lang="en-US" sz="3200" b="1" i="0" u="none" strike="noStrike" kern="1200" cap="none" spc="0" normalizeH="0" baseline="0" noProof="0">
              <a:ln>
                <a:noFill/>
              </a:ln>
              <a:effectLst/>
              <a:uLnTx/>
              <a:uFillTx/>
              <a:latin typeface="Century Gothic"/>
              <a:ea typeface="+mn-ea"/>
              <a:cs typeface="+mn-cs"/>
            </a:endParaRPr>
          </a:p>
        </p:txBody>
      </p:sp>
      <p:cxnSp>
        <p:nvCxnSpPr>
          <p:cNvPr id="58" name="Straight Connector 57">
            <a:extLst>
              <a:ext uri="{FF2B5EF4-FFF2-40B4-BE49-F238E27FC236}">
                <a16:creationId xmlns:a16="http://schemas.microsoft.com/office/drawing/2014/main" id="{78A9F2FA-93FC-4F6F-A837-4835C017BA55}"/>
              </a:ext>
            </a:extLst>
          </p:cNvPr>
          <p:cNvCxnSpPr>
            <a:cxnSpLocks/>
          </p:cNvCxnSpPr>
          <p:nvPr/>
        </p:nvCxnSpPr>
        <p:spPr>
          <a:xfrm>
            <a:off x="17689382" y="9321504"/>
            <a:ext cx="4075584" cy="0"/>
          </a:xfrm>
          <a:prstGeom prst="line">
            <a:avLst/>
          </a:prstGeom>
          <a:ln>
            <a:solidFill>
              <a:srgbClr val="172144"/>
            </a:solidFill>
          </a:ln>
        </p:spPr>
        <p:style>
          <a:lnRef idx="1">
            <a:schemeClr val="accent1"/>
          </a:lnRef>
          <a:fillRef idx="0">
            <a:schemeClr val="accent1"/>
          </a:fillRef>
          <a:effectRef idx="0">
            <a:schemeClr val="accent1"/>
          </a:effectRef>
          <a:fontRef idx="minor">
            <a:schemeClr val="tx1"/>
          </a:fontRef>
        </p:style>
      </p:cxnSp>
      <p:sp>
        <p:nvSpPr>
          <p:cNvPr id="59" name="TextBox 58">
            <a:extLst>
              <a:ext uri="{FF2B5EF4-FFF2-40B4-BE49-F238E27FC236}">
                <a16:creationId xmlns:a16="http://schemas.microsoft.com/office/drawing/2014/main" id="{92049203-3BCE-4AB9-A7EE-7FDD1312DFB0}"/>
              </a:ext>
            </a:extLst>
          </p:cNvPr>
          <p:cNvSpPr txBox="1"/>
          <p:nvPr/>
        </p:nvSpPr>
        <p:spPr>
          <a:xfrm>
            <a:off x="21892112" y="9167615"/>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Calibri"/>
                <a:ea typeface="+mn-ea"/>
                <a:cs typeface="+mn-cs"/>
              </a:rPr>
              <a:t>03</a:t>
            </a:r>
          </a:p>
        </p:txBody>
      </p:sp>
      <p:sp>
        <p:nvSpPr>
          <p:cNvPr id="60" name="TextBox 59">
            <a:extLst>
              <a:ext uri="{FF2B5EF4-FFF2-40B4-BE49-F238E27FC236}">
                <a16:creationId xmlns:a16="http://schemas.microsoft.com/office/drawing/2014/main" id="{2945EFD4-A27F-408A-A091-C09B681B758C}"/>
              </a:ext>
            </a:extLst>
          </p:cNvPr>
          <p:cNvSpPr txBox="1"/>
          <p:nvPr/>
        </p:nvSpPr>
        <p:spPr>
          <a:xfrm>
            <a:off x="17689382" y="9475392"/>
            <a:ext cx="4075584"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a:t>
            </a:r>
          </a:p>
        </p:txBody>
      </p:sp>
    </p:spTree>
    <p:extLst>
      <p:ext uri="{BB962C8B-B14F-4D97-AF65-F5344CB8AC3E}">
        <p14:creationId xmlns:p14="http://schemas.microsoft.com/office/powerpoint/2010/main" val="1030348803"/>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14:presetBounceEnd="72000">
                                      <p:stCondLst>
                                        <p:cond delay="0"/>
                                      </p:stCondLst>
                                      <p:iterate type="lt">
                                        <p:tmPct val="10000"/>
                                      </p:iterate>
                                      <p:childTnLst>
                                        <p:set>
                                          <p:cBhvr>
                                            <p:cTn id="6" dur="1" fill="hold">
                                              <p:stCondLst>
                                                <p:cond delay="0"/>
                                              </p:stCondLst>
                                            </p:cTn>
                                            <p:tgtEl>
                                              <p:spTgt spid="8"/>
                                            </p:tgtEl>
                                            <p:attrNameLst>
                                              <p:attrName>style.visibility</p:attrName>
                                            </p:attrNameLst>
                                          </p:cBhvr>
                                          <p:to>
                                            <p:strVal val="visible"/>
                                          </p:to>
                                        </p:set>
                                        <p:anim calcmode="lin" valueType="num" p14:bounceEnd="72000">
                                          <p:cBhvr additive="base">
                                            <p:cTn id="7" dur="2500" fill="hold"/>
                                            <p:tgtEl>
                                              <p:spTgt spid="8"/>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8"/>
                                            </p:tgtEl>
                                            <p:attrNameLst>
                                              <p:attrName>ppt_y</p:attrName>
                                            </p:attrNameLst>
                                          </p:cBhvr>
                                          <p:tavLst>
                                            <p:tav tm="0">
                                              <p:val>
                                                <p:strVal val="0-#ppt_h/2"/>
                                              </p:val>
                                            </p:tav>
                                            <p:tav tm="100000">
                                              <p:val>
                                                <p:strVal val="#ppt_y"/>
                                              </p:val>
                                            </p:tav>
                                          </p:tavLst>
                                        </p:anim>
                                      </p:childTnLst>
                                    </p:cTn>
                                  </p:par>
                                  <p:par>
                                    <p:cTn id="9" presetID="2" presetClass="entr" presetSubtype="4" fill="hold" nodeType="withEffect" p14:presetBounceEnd="72000">
                                      <p:stCondLst>
                                        <p:cond delay="200"/>
                                      </p:stCondLst>
                                      <p:childTnLst>
                                        <p:set>
                                          <p:cBhvr>
                                            <p:cTn id="10" dur="1" fill="hold">
                                              <p:stCondLst>
                                                <p:cond delay="0"/>
                                              </p:stCondLst>
                                            </p:cTn>
                                            <p:tgtEl>
                                              <p:spTgt spid="37"/>
                                            </p:tgtEl>
                                            <p:attrNameLst>
                                              <p:attrName>style.visibility</p:attrName>
                                            </p:attrNameLst>
                                          </p:cBhvr>
                                          <p:to>
                                            <p:strVal val="visible"/>
                                          </p:to>
                                        </p:set>
                                        <p:anim calcmode="lin" valueType="num" p14:bounceEnd="72000">
                                          <p:cBhvr additive="base">
                                            <p:cTn id="11" dur="2500" fill="hold"/>
                                            <p:tgtEl>
                                              <p:spTgt spid="37"/>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37"/>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2000">
                                      <p:stCondLst>
                                        <p:cond delay="300"/>
                                      </p:stCondLst>
                                      <p:childTnLst>
                                        <p:set>
                                          <p:cBhvr>
                                            <p:cTn id="14" dur="1" fill="hold">
                                              <p:stCondLst>
                                                <p:cond delay="0"/>
                                              </p:stCondLst>
                                            </p:cTn>
                                            <p:tgtEl>
                                              <p:spTgt spid="33"/>
                                            </p:tgtEl>
                                            <p:attrNameLst>
                                              <p:attrName>style.visibility</p:attrName>
                                            </p:attrNameLst>
                                          </p:cBhvr>
                                          <p:to>
                                            <p:strVal val="visible"/>
                                          </p:to>
                                        </p:set>
                                        <p:anim calcmode="lin" valueType="num" p14:bounceEnd="72000">
                                          <p:cBhvr additive="base">
                                            <p:cTn id="15" dur="2500" fill="hold"/>
                                            <p:tgtEl>
                                              <p:spTgt spid="33"/>
                                            </p:tgtEl>
                                            <p:attrNameLst>
                                              <p:attrName>ppt_x</p:attrName>
                                            </p:attrNameLst>
                                          </p:cBhvr>
                                          <p:tavLst>
                                            <p:tav tm="0">
                                              <p:val>
                                                <p:strVal val="#ppt_x"/>
                                              </p:val>
                                            </p:tav>
                                            <p:tav tm="100000">
                                              <p:val>
                                                <p:strVal val="#ppt_x"/>
                                              </p:val>
                                            </p:tav>
                                          </p:tavLst>
                                        </p:anim>
                                        <p:anim calcmode="lin" valueType="num" p14:bounceEnd="72000">
                                          <p:cBhvr additive="base">
                                            <p:cTn id="16" dur="2500" fill="hold"/>
                                            <p:tgtEl>
                                              <p:spTgt spid="33"/>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2000">
                                      <p:stCondLst>
                                        <p:cond delay="400"/>
                                      </p:stCondLst>
                                      <p:childTnLst>
                                        <p:set>
                                          <p:cBhvr>
                                            <p:cTn id="18" dur="1" fill="hold">
                                              <p:stCondLst>
                                                <p:cond delay="0"/>
                                              </p:stCondLst>
                                            </p:cTn>
                                            <p:tgtEl>
                                              <p:spTgt spid="34"/>
                                            </p:tgtEl>
                                            <p:attrNameLst>
                                              <p:attrName>style.visibility</p:attrName>
                                            </p:attrNameLst>
                                          </p:cBhvr>
                                          <p:to>
                                            <p:strVal val="visible"/>
                                          </p:to>
                                        </p:set>
                                        <p:anim calcmode="lin" valueType="num" p14:bounceEnd="72000">
                                          <p:cBhvr additive="base">
                                            <p:cTn id="19" dur="2500" fill="hold"/>
                                            <p:tgtEl>
                                              <p:spTgt spid="34"/>
                                            </p:tgtEl>
                                            <p:attrNameLst>
                                              <p:attrName>ppt_x</p:attrName>
                                            </p:attrNameLst>
                                          </p:cBhvr>
                                          <p:tavLst>
                                            <p:tav tm="0">
                                              <p:val>
                                                <p:strVal val="#ppt_x"/>
                                              </p:val>
                                            </p:tav>
                                            <p:tav tm="100000">
                                              <p:val>
                                                <p:strVal val="#ppt_x"/>
                                              </p:val>
                                            </p:tav>
                                          </p:tavLst>
                                        </p:anim>
                                        <p:anim calcmode="lin" valueType="num" p14:bounceEnd="72000">
                                          <p:cBhvr additive="base">
                                            <p:cTn id="20" dur="2500" fill="hold"/>
                                            <p:tgtEl>
                                              <p:spTgt spid="34"/>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72000">
                                      <p:stCondLst>
                                        <p:cond delay="500"/>
                                      </p:stCondLst>
                                      <p:childTnLst>
                                        <p:set>
                                          <p:cBhvr>
                                            <p:cTn id="22" dur="1" fill="hold">
                                              <p:stCondLst>
                                                <p:cond delay="0"/>
                                              </p:stCondLst>
                                            </p:cTn>
                                            <p:tgtEl>
                                              <p:spTgt spid="40"/>
                                            </p:tgtEl>
                                            <p:attrNameLst>
                                              <p:attrName>style.visibility</p:attrName>
                                            </p:attrNameLst>
                                          </p:cBhvr>
                                          <p:to>
                                            <p:strVal val="visible"/>
                                          </p:to>
                                        </p:set>
                                        <p:anim calcmode="lin" valueType="num" p14:bounceEnd="72000">
                                          <p:cBhvr additive="base">
                                            <p:cTn id="23" dur="2500" fill="hold"/>
                                            <p:tgtEl>
                                              <p:spTgt spid="40"/>
                                            </p:tgtEl>
                                            <p:attrNameLst>
                                              <p:attrName>ppt_x</p:attrName>
                                            </p:attrNameLst>
                                          </p:cBhvr>
                                          <p:tavLst>
                                            <p:tav tm="0">
                                              <p:val>
                                                <p:strVal val="#ppt_x"/>
                                              </p:val>
                                            </p:tav>
                                            <p:tav tm="100000">
                                              <p:val>
                                                <p:strVal val="#ppt_x"/>
                                              </p:val>
                                            </p:tav>
                                          </p:tavLst>
                                        </p:anim>
                                        <p:anim calcmode="lin" valueType="num" p14:bounceEnd="72000">
                                          <p:cBhvr additive="base">
                                            <p:cTn id="24" dur="2500" fill="hold"/>
                                            <p:tgtEl>
                                              <p:spTgt spid="40"/>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14:presetBounceEnd="76000">
                                      <p:stCondLst>
                                        <p:cond delay="500"/>
                                      </p:stCondLst>
                                      <p:childTnLst>
                                        <p:set>
                                          <p:cBhvr>
                                            <p:cTn id="26" dur="1" fill="hold">
                                              <p:stCondLst>
                                                <p:cond delay="0"/>
                                              </p:stCondLst>
                                            </p:cTn>
                                            <p:tgtEl>
                                              <p:spTgt spid="6"/>
                                            </p:tgtEl>
                                            <p:attrNameLst>
                                              <p:attrName>style.visibility</p:attrName>
                                            </p:attrNameLst>
                                          </p:cBhvr>
                                          <p:to>
                                            <p:strVal val="visible"/>
                                          </p:to>
                                        </p:set>
                                        <p:anim calcmode="lin" valueType="num" p14:bounceEnd="76000">
                                          <p:cBhvr additive="base">
                                            <p:cTn id="27" dur="2500" fill="hold"/>
                                            <p:tgtEl>
                                              <p:spTgt spid="6"/>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6"/>
                                            </p:tgtEl>
                                            <p:attrNameLst>
                                              <p:attrName>ppt_y</p:attrName>
                                            </p:attrNameLst>
                                          </p:cBhvr>
                                          <p:tavLst>
                                            <p:tav tm="0">
                                              <p:val>
                                                <p:strVal val="1+#ppt_h/2"/>
                                              </p:val>
                                            </p:tav>
                                            <p:tav tm="100000">
                                              <p:val>
                                                <p:strVal val="#ppt_y"/>
                                              </p:val>
                                            </p:tav>
                                          </p:tavLst>
                                        </p:anim>
                                      </p:childTnLst>
                                    </p:cTn>
                                  </p:par>
                                  <p:par>
                                    <p:cTn id="29" presetID="10" presetClass="entr" presetSubtype="0" fill="hold" grpId="0" nodeType="withEffect">
                                      <p:stCondLst>
                                        <p:cond delay="0"/>
                                      </p:stCondLst>
                                      <p:childTnLst>
                                        <p:set>
                                          <p:cBhvr>
                                            <p:cTn id="30" dur="1" fill="hold">
                                              <p:stCondLst>
                                                <p:cond delay="0"/>
                                              </p:stCondLst>
                                            </p:cTn>
                                            <p:tgtEl>
                                              <p:spTgt spid="47"/>
                                            </p:tgtEl>
                                            <p:attrNameLst>
                                              <p:attrName>style.visibility</p:attrName>
                                            </p:attrNameLst>
                                          </p:cBhvr>
                                          <p:to>
                                            <p:strVal val="visible"/>
                                          </p:to>
                                        </p:set>
                                        <p:animEffect transition="in" filter="fade">
                                          <p:cBhvr>
                                            <p:cTn id="31" dur="300"/>
                                            <p:tgtEl>
                                              <p:spTgt spid="47"/>
                                            </p:tgtEl>
                                          </p:cBhvr>
                                        </p:animEffect>
                                      </p:childTnLst>
                                    </p:cTn>
                                  </p:par>
                                  <p:par>
                                    <p:cTn id="32" presetID="22" presetClass="entr" presetSubtype="8" fill="hold" nodeType="withEffect">
                                      <p:stCondLst>
                                        <p:cond delay="100"/>
                                      </p:stCondLst>
                                      <p:childTnLst>
                                        <p:set>
                                          <p:cBhvr>
                                            <p:cTn id="33" dur="1" fill="hold">
                                              <p:stCondLst>
                                                <p:cond delay="0"/>
                                              </p:stCondLst>
                                            </p:cTn>
                                            <p:tgtEl>
                                              <p:spTgt spid="48"/>
                                            </p:tgtEl>
                                            <p:attrNameLst>
                                              <p:attrName>style.visibility</p:attrName>
                                            </p:attrNameLst>
                                          </p:cBhvr>
                                          <p:to>
                                            <p:strVal val="visible"/>
                                          </p:to>
                                        </p:set>
                                        <p:animEffect transition="in" filter="wipe(left)">
                                          <p:cBhvr>
                                            <p:cTn id="34" dur="500"/>
                                            <p:tgtEl>
                                              <p:spTgt spid="48"/>
                                            </p:tgtEl>
                                          </p:cBhvr>
                                        </p:animEffect>
                                      </p:childTnLst>
                                    </p:cTn>
                                  </p:par>
                                  <p:par>
                                    <p:cTn id="35" presetID="10" presetClass="entr" presetSubtype="0" fill="hold" grpId="0" nodeType="withEffect">
                                      <p:stCondLst>
                                        <p:cond delay="200"/>
                                      </p:stCondLst>
                                      <p:childTnLst>
                                        <p:set>
                                          <p:cBhvr>
                                            <p:cTn id="36" dur="1" fill="hold">
                                              <p:stCondLst>
                                                <p:cond delay="0"/>
                                              </p:stCondLst>
                                            </p:cTn>
                                            <p:tgtEl>
                                              <p:spTgt spid="51"/>
                                            </p:tgtEl>
                                            <p:attrNameLst>
                                              <p:attrName>style.visibility</p:attrName>
                                            </p:attrNameLst>
                                          </p:cBhvr>
                                          <p:to>
                                            <p:strVal val="visible"/>
                                          </p:to>
                                        </p:set>
                                        <p:animEffect transition="in" filter="fade">
                                          <p:cBhvr>
                                            <p:cTn id="37" dur="300"/>
                                            <p:tgtEl>
                                              <p:spTgt spid="51"/>
                                            </p:tgtEl>
                                          </p:cBhvr>
                                        </p:animEffect>
                                      </p:childTnLst>
                                    </p:cTn>
                                  </p:par>
                                  <p:par>
                                    <p:cTn id="38" presetID="10" presetClass="entr" presetSubtype="0" fill="hold" grpId="0" nodeType="withEffect">
                                      <p:stCondLst>
                                        <p:cond delay="400"/>
                                      </p:stCondLst>
                                      <p:childTnLst>
                                        <p:set>
                                          <p:cBhvr>
                                            <p:cTn id="39" dur="1" fill="hold">
                                              <p:stCondLst>
                                                <p:cond delay="0"/>
                                              </p:stCondLst>
                                            </p:cTn>
                                            <p:tgtEl>
                                              <p:spTgt spid="52"/>
                                            </p:tgtEl>
                                            <p:attrNameLst>
                                              <p:attrName>style.visibility</p:attrName>
                                            </p:attrNameLst>
                                          </p:cBhvr>
                                          <p:to>
                                            <p:strVal val="visible"/>
                                          </p:to>
                                        </p:set>
                                        <p:animEffect transition="in" filter="fade">
                                          <p:cBhvr>
                                            <p:cTn id="40" dur="300"/>
                                            <p:tgtEl>
                                              <p:spTgt spid="52"/>
                                            </p:tgtEl>
                                          </p:cBhvr>
                                        </p:animEffect>
                                      </p:childTnLst>
                                    </p:cTn>
                                  </p:par>
                                  <p:par>
                                    <p:cTn id="41" presetID="10" presetClass="entr" presetSubtype="0" fill="hold" grpId="0" nodeType="withEffect">
                                      <p:stCondLst>
                                        <p:cond delay="100"/>
                                      </p:stCondLst>
                                      <p:childTnLst>
                                        <p:set>
                                          <p:cBhvr>
                                            <p:cTn id="42" dur="1" fill="hold">
                                              <p:stCondLst>
                                                <p:cond delay="0"/>
                                              </p:stCondLst>
                                            </p:cTn>
                                            <p:tgtEl>
                                              <p:spTgt spid="53"/>
                                            </p:tgtEl>
                                            <p:attrNameLst>
                                              <p:attrName>style.visibility</p:attrName>
                                            </p:attrNameLst>
                                          </p:cBhvr>
                                          <p:to>
                                            <p:strVal val="visible"/>
                                          </p:to>
                                        </p:set>
                                        <p:animEffect transition="in" filter="fade">
                                          <p:cBhvr>
                                            <p:cTn id="43" dur="300"/>
                                            <p:tgtEl>
                                              <p:spTgt spid="53"/>
                                            </p:tgtEl>
                                          </p:cBhvr>
                                        </p:animEffect>
                                      </p:childTnLst>
                                    </p:cTn>
                                  </p:par>
                                  <p:par>
                                    <p:cTn id="44" presetID="22" presetClass="entr" presetSubtype="8" fill="hold" nodeType="withEffect">
                                      <p:stCondLst>
                                        <p:cond delay="200"/>
                                      </p:stCondLst>
                                      <p:childTnLst>
                                        <p:set>
                                          <p:cBhvr>
                                            <p:cTn id="45" dur="1" fill="hold">
                                              <p:stCondLst>
                                                <p:cond delay="0"/>
                                              </p:stCondLst>
                                            </p:cTn>
                                            <p:tgtEl>
                                              <p:spTgt spid="54"/>
                                            </p:tgtEl>
                                            <p:attrNameLst>
                                              <p:attrName>style.visibility</p:attrName>
                                            </p:attrNameLst>
                                          </p:cBhvr>
                                          <p:to>
                                            <p:strVal val="visible"/>
                                          </p:to>
                                        </p:set>
                                        <p:animEffect transition="in" filter="wipe(left)">
                                          <p:cBhvr>
                                            <p:cTn id="46" dur="500"/>
                                            <p:tgtEl>
                                              <p:spTgt spid="54"/>
                                            </p:tgtEl>
                                          </p:cBhvr>
                                        </p:animEffect>
                                      </p:childTnLst>
                                    </p:cTn>
                                  </p:par>
                                  <p:par>
                                    <p:cTn id="47" presetID="10" presetClass="entr" presetSubtype="0" fill="hold" grpId="0" nodeType="withEffect">
                                      <p:stCondLst>
                                        <p:cond delay="300"/>
                                      </p:stCondLst>
                                      <p:childTnLst>
                                        <p:set>
                                          <p:cBhvr>
                                            <p:cTn id="48" dur="1" fill="hold">
                                              <p:stCondLst>
                                                <p:cond delay="0"/>
                                              </p:stCondLst>
                                            </p:cTn>
                                            <p:tgtEl>
                                              <p:spTgt spid="55"/>
                                            </p:tgtEl>
                                            <p:attrNameLst>
                                              <p:attrName>style.visibility</p:attrName>
                                            </p:attrNameLst>
                                          </p:cBhvr>
                                          <p:to>
                                            <p:strVal val="visible"/>
                                          </p:to>
                                        </p:set>
                                        <p:animEffect transition="in" filter="fade">
                                          <p:cBhvr>
                                            <p:cTn id="49" dur="300"/>
                                            <p:tgtEl>
                                              <p:spTgt spid="55"/>
                                            </p:tgtEl>
                                          </p:cBhvr>
                                        </p:animEffect>
                                      </p:childTnLst>
                                    </p:cTn>
                                  </p:par>
                                  <p:par>
                                    <p:cTn id="50" presetID="10" presetClass="entr" presetSubtype="0" fill="hold" grpId="0" nodeType="withEffect">
                                      <p:stCondLst>
                                        <p:cond delay="500"/>
                                      </p:stCondLst>
                                      <p:childTnLst>
                                        <p:set>
                                          <p:cBhvr>
                                            <p:cTn id="51" dur="1" fill="hold">
                                              <p:stCondLst>
                                                <p:cond delay="0"/>
                                              </p:stCondLst>
                                            </p:cTn>
                                            <p:tgtEl>
                                              <p:spTgt spid="56"/>
                                            </p:tgtEl>
                                            <p:attrNameLst>
                                              <p:attrName>style.visibility</p:attrName>
                                            </p:attrNameLst>
                                          </p:cBhvr>
                                          <p:to>
                                            <p:strVal val="visible"/>
                                          </p:to>
                                        </p:set>
                                        <p:animEffect transition="in" filter="fade">
                                          <p:cBhvr>
                                            <p:cTn id="52" dur="300"/>
                                            <p:tgtEl>
                                              <p:spTgt spid="56"/>
                                            </p:tgtEl>
                                          </p:cBhvr>
                                        </p:animEffect>
                                      </p:childTnLst>
                                    </p:cTn>
                                  </p:par>
                                  <p:par>
                                    <p:cTn id="53" presetID="10" presetClass="entr" presetSubtype="0" fill="hold" grpId="0" nodeType="withEffect">
                                      <p:stCondLst>
                                        <p:cond delay="200"/>
                                      </p:stCondLst>
                                      <p:childTnLst>
                                        <p:set>
                                          <p:cBhvr>
                                            <p:cTn id="54" dur="1" fill="hold">
                                              <p:stCondLst>
                                                <p:cond delay="0"/>
                                              </p:stCondLst>
                                            </p:cTn>
                                            <p:tgtEl>
                                              <p:spTgt spid="57"/>
                                            </p:tgtEl>
                                            <p:attrNameLst>
                                              <p:attrName>style.visibility</p:attrName>
                                            </p:attrNameLst>
                                          </p:cBhvr>
                                          <p:to>
                                            <p:strVal val="visible"/>
                                          </p:to>
                                        </p:set>
                                        <p:animEffect transition="in" filter="fade">
                                          <p:cBhvr>
                                            <p:cTn id="55" dur="300"/>
                                            <p:tgtEl>
                                              <p:spTgt spid="57"/>
                                            </p:tgtEl>
                                          </p:cBhvr>
                                        </p:animEffect>
                                      </p:childTnLst>
                                    </p:cTn>
                                  </p:par>
                                  <p:par>
                                    <p:cTn id="56" presetID="22" presetClass="entr" presetSubtype="8" fill="hold" nodeType="withEffect">
                                      <p:stCondLst>
                                        <p:cond delay="300"/>
                                      </p:stCondLst>
                                      <p:childTnLst>
                                        <p:set>
                                          <p:cBhvr>
                                            <p:cTn id="57" dur="1" fill="hold">
                                              <p:stCondLst>
                                                <p:cond delay="0"/>
                                              </p:stCondLst>
                                            </p:cTn>
                                            <p:tgtEl>
                                              <p:spTgt spid="58"/>
                                            </p:tgtEl>
                                            <p:attrNameLst>
                                              <p:attrName>style.visibility</p:attrName>
                                            </p:attrNameLst>
                                          </p:cBhvr>
                                          <p:to>
                                            <p:strVal val="visible"/>
                                          </p:to>
                                        </p:set>
                                        <p:animEffect transition="in" filter="wipe(left)">
                                          <p:cBhvr>
                                            <p:cTn id="58" dur="500"/>
                                            <p:tgtEl>
                                              <p:spTgt spid="58"/>
                                            </p:tgtEl>
                                          </p:cBhvr>
                                        </p:animEffect>
                                      </p:childTnLst>
                                    </p:cTn>
                                  </p:par>
                                  <p:par>
                                    <p:cTn id="59" presetID="10" presetClass="entr" presetSubtype="0" fill="hold" grpId="0" nodeType="withEffect">
                                      <p:stCondLst>
                                        <p:cond delay="400"/>
                                      </p:stCondLst>
                                      <p:childTnLst>
                                        <p:set>
                                          <p:cBhvr>
                                            <p:cTn id="60" dur="1" fill="hold">
                                              <p:stCondLst>
                                                <p:cond delay="0"/>
                                              </p:stCondLst>
                                            </p:cTn>
                                            <p:tgtEl>
                                              <p:spTgt spid="59"/>
                                            </p:tgtEl>
                                            <p:attrNameLst>
                                              <p:attrName>style.visibility</p:attrName>
                                            </p:attrNameLst>
                                          </p:cBhvr>
                                          <p:to>
                                            <p:strVal val="visible"/>
                                          </p:to>
                                        </p:set>
                                        <p:animEffect transition="in" filter="fade">
                                          <p:cBhvr>
                                            <p:cTn id="61" dur="300"/>
                                            <p:tgtEl>
                                              <p:spTgt spid="59"/>
                                            </p:tgtEl>
                                          </p:cBhvr>
                                        </p:animEffect>
                                      </p:childTnLst>
                                    </p:cTn>
                                  </p:par>
                                  <p:par>
                                    <p:cTn id="62" presetID="10" presetClass="entr" presetSubtype="0" fill="hold" grpId="0" nodeType="withEffect">
                                      <p:stCondLst>
                                        <p:cond delay="600"/>
                                      </p:stCondLst>
                                      <p:childTnLst>
                                        <p:set>
                                          <p:cBhvr>
                                            <p:cTn id="63" dur="1" fill="hold">
                                              <p:stCondLst>
                                                <p:cond delay="0"/>
                                              </p:stCondLst>
                                            </p:cTn>
                                            <p:tgtEl>
                                              <p:spTgt spid="60"/>
                                            </p:tgtEl>
                                            <p:attrNameLst>
                                              <p:attrName>style.visibility</p:attrName>
                                            </p:attrNameLst>
                                          </p:cBhvr>
                                          <p:to>
                                            <p:strVal val="visible"/>
                                          </p:to>
                                        </p:set>
                                        <p:animEffect transition="in" filter="fade">
                                          <p:cBhvr>
                                            <p:cTn id="64" dur="300"/>
                                            <p:tgtEl>
                                              <p:spTgt spid="60"/>
                                            </p:tgtEl>
                                          </p:cBhvr>
                                        </p:animEffect>
                                      </p:childTnLst>
                                    </p:cTn>
                                  </p:par>
                                  <p:par>
                                    <p:cTn id="65" presetID="49" presetClass="entr" presetSubtype="0" decel="100000" fill="hold" grpId="0" nodeType="withEffect">
                                      <p:stCondLst>
                                        <p:cond delay="1200"/>
                                      </p:stCondLst>
                                      <p:childTnLst>
                                        <p:set>
                                          <p:cBhvr>
                                            <p:cTn id="66" dur="1" fill="hold">
                                              <p:stCondLst>
                                                <p:cond delay="0"/>
                                              </p:stCondLst>
                                            </p:cTn>
                                            <p:tgtEl>
                                              <p:spTgt spid="43"/>
                                            </p:tgtEl>
                                            <p:attrNameLst>
                                              <p:attrName>style.visibility</p:attrName>
                                            </p:attrNameLst>
                                          </p:cBhvr>
                                          <p:to>
                                            <p:strVal val="visible"/>
                                          </p:to>
                                        </p:set>
                                        <p:anim calcmode="lin" valueType="num">
                                          <p:cBhvr>
                                            <p:cTn id="67" dur="800" fill="hold"/>
                                            <p:tgtEl>
                                              <p:spTgt spid="43"/>
                                            </p:tgtEl>
                                            <p:attrNameLst>
                                              <p:attrName>ppt_w</p:attrName>
                                            </p:attrNameLst>
                                          </p:cBhvr>
                                          <p:tavLst>
                                            <p:tav tm="0">
                                              <p:val>
                                                <p:fltVal val="0"/>
                                              </p:val>
                                            </p:tav>
                                            <p:tav tm="100000">
                                              <p:val>
                                                <p:strVal val="#ppt_w"/>
                                              </p:val>
                                            </p:tav>
                                          </p:tavLst>
                                        </p:anim>
                                        <p:anim calcmode="lin" valueType="num">
                                          <p:cBhvr>
                                            <p:cTn id="68" dur="800" fill="hold"/>
                                            <p:tgtEl>
                                              <p:spTgt spid="43"/>
                                            </p:tgtEl>
                                            <p:attrNameLst>
                                              <p:attrName>ppt_h</p:attrName>
                                            </p:attrNameLst>
                                          </p:cBhvr>
                                          <p:tavLst>
                                            <p:tav tm="0">
                                              <p:val>
                                                <p:fltVal val="0"/>
                                              </p:val>
                                            </p:tav>
                                            <p:tav tm="100000">
                                              <p:val>
                                                <p:strVal val="#ppt_h"/>
                                              </p:val>
                                            </p:tav>
                                          </p:tavLst>
                                        </p:anim>
                                        <p:anim calcmode="lin" valueType="num">
                                          <p:cBhvr>
                                            <p:cTn id="69" dur="800" fill="hold"/>
                                            <p:tgtEl>
                                              <p:spTgt spid="43"/>
                                            </p:tgtEl>
                                            <p:attrNameLst>
                                              <p:attrName>style.rotation</p:attrName>
                                            </p:attrNameLst>
                                          </p:cBhvr>
                                          <p:tavLst>
                                            <p:tav tm="0">
                                              <p:val>
                                                <p:fltVal val="360"/>
                                              </p:val>
                                            </p:tav>
                                            <p:tav tm="100000">
                                              <p:val>
                                                <p:fltVal val="0"/>
                                              </p:val>
                                            </p:tav>
                                          </p:tavLst>
                                        </p:anim>
                                        <p:animEffect transition="in" filter="fade">
                                          <p:cBhvr>
                                            <p:cTn id="70" dur="8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8" grpId="0"/>
          <p:bldP spid="33" grpId="0" animBg="1"/>
          <p:bldP spid="47" grpId="0"/>
          <p:bldP spid="51" grpId="0"/>
          <p:bldP spid="52" grpId="0"/>
          <p:bldP spid="53" grpId="0"/>
          <p:bldP spid="55" grpId="0"/>
          <p:bldP spid="56" grpId="0"/>
          <p:bldP spid="57" grpId="0"/>
          <p:bldP spid="59" grpId="0"/>
          <p:bldP spid="60"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iterate type="lt">
                                        <p:tmPct val="10000"/>
                                      </p:iterate>
                                      <p:childTnLst>
                                        <p:set>
                                          <p:cBhvr>
                                            <p:cTn id="6" dur="1" fill="hold">
                                              <p:stCondLst>
                                                <p:cond delay="0"/>
                                              </p:stCondLst>
                                            </p:cTn>
                                            <p:tgtEl>
                                              <p:spTgt spid="8"/>
                                            </p:tgtEl>
                                            <p:attrNameLst>
                                              <p:attrName>style.visibility</p:attrName>
                                            </p:attrNameLst>
                                          </p:cBhvr>
                                          <p:to>
                                            <p:strVal val="visible"/>
                                          </p:to>
                                        </p:set>
                                        <p:anim calcmode="lin" valueType="num">
                                          <p:cBhvr additive="base">
                                            <p:cTn id="7" dur="2500" fill="hold"/>
                                            <p:tgtEl>
                                              <p:spTgt spid="8"/>
                                            </p:tgtEl>
                                            <p:attrNameLst>
                                              <p:attrName>ppt_x</p:attrName>
                                            </p:attrNameLst>
                                          </p:cBhvr>
                                          <p:tavLst>
                                            <p:tav tm="0">
                                              <p:val>
                                                <p:strVal val="#ppt_x"/>
                                              </p:val>
                                            </p:tav>
                                            <p:tav tm="100000">
                                              <p:val>
                                                <p:strVal val="#ppt_x"/>
                                              </p:val>
                                            </p:tav>
                                          </p:tavLst>
                                        </p:anim>
                                        <p:anim calcmode="lin" valueType="num">
                                          <p:cBhvr additive="base">
                                            <p:cTn id="8" dur="2500" fill="hold"/>
                                            <p:tgtEl>
                                              <p:spTgt spid="8"/>
                                            </p:tgtEl>
                                            <p:attrNameLst>
                                              <p:attrName>ppt_y</p:attrName>
                                            </p:attrNameLst>
                                          </p:cBhvr>
                                          <p:tavLst>
                                            <p:tav tm="0">
                                              <p:val>
                                                <p:strVal val="0-#ppt_h/2"/>
                                              </p:val>
                                            </p:tav>
                                            <p:tav tm="100000">
                                              <p:val>
                                                <p:strVal val="#ppt_y"/>
                                              </p:val>
                                            </p:tav>
                                          </p:tavLst>
                                        </p:anim>
                                      </p:childTnLst>
                                    </p:cTn>
                                  </p:par>
                                  <p:par>
                                    <p:cTn id="9" presetID="2" presetClass="entr" presetSubtype="4" fill="hold" nodeType="withEffect">
                                      <p:stCondLst>
                                        <p:cond delay="200"/>
                                      </p:stCondLst>
                                      <p:childTnLst>
                                        <p:set>
                                          <p:cBhvr>
                                            <p:cTn id="10" dur="1" fill="hold">
                                              <p:stCondLst>
                                                <p:cond delay="0"/>
                                              </p:stCondLst>
                                            </p:cTn>
                                            <p:tgtEl>
                                              <p:spTgt spid="37"/>
                                            </p:tgtEl>
                                            <p:attrNameLst>
                                              <p:attrName>style.visibility</p:attrName>
                                            </p:attrNameLst>
                                          </p:cBhvr>
                                          <p:to>
                                            <p:strVal val="visible"/>
                                          </p:to>
                                        </p:set>
                                        <p:anim calcmode="lin" valueType="num">
                                          <p:cBhvr additive="base">
                                            <p:cTn id="11" dur="2500" fill="hold"/>
                                            <p:tgtEl>
                                              <p:spTgt spid="37"/>
                                            </p:tgtEl>
                                            <p:attrNameLst>
                                              <p:attrName>ppt_x</p:attrName>
                                            </p:attrNameLst>
                                          </p:cBhvr>
                                          <p:tavLst>
                                            <p:tav tm="0">
                                              <p:val>
                                                <p:strVal val="#ppt_x"/>
                                              </p:val>
                                            </p:tav>
                                            <p:tav tm="100000">
                                              <p:val>
                                                <p:strVal val="#ppt_x"/>
                                              </p:val>
                                            </p:tav>
                                          </p:tavLst>
                                        </p:anim>
                                        <p:anim calcmode="lin" valueType="num">
                                          <p:cBhvr additive="base">
                                            <p:cTn id="12" dur="2500" fill="hold"/>
                                            <p:tgtEl>
                                              <p:spTgt spid="37"/>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300"/>
                                      </p:stCondLst>
                                      <p:childTnLst>
                                        <p:set>
                                          <p:cBhvr>
                                            <p:cTn id="14" dur="1" fill="hold">
                                              <p:stCondLst>
                                                <p:cond delay="0"/>
                                              </p:stCondLst>
                                            </p:cTn>
                                            <p:tgtEl>
                                              <p:spTgt spid="33"/>
                                            </p:tgtEl>
                                            <p:attrNameLst>
                                              <p:attrName>style.visibility</p:attrName>
                                            </p:attrNameLst>
                                          </p:cBhvr>
                                          <p:to>
                                            <p:strVal val="visible"/>
                                          </p:to>
                                        </p:set>
                                        <p:anim calcmode="lin" valueType="num">
                                          <p:cBhvr additive="base">
                                            <p:cTn id="15" dur="2500" fill="hold"/>
                                            <p:tgtEl>
                                              <p:spTgt spid="33"/>
                                            </p:tgtEl>
                                            <p:attrNameLst>
                                              <p:attrName>ppt_x</p:attrName>
                                            </p:attrNameLst>
                                          </p:cBhvr>
                                          <p:tavLst>
                                            <p:tav tm="0">
                                              <p:val>
                                                <p:strVal val="#ppt_x"/>
                                              </p:val>
                                            </p:tav>
                                            <p:tav tm="100000">
                                              <p:val>
                                                <p:strVal val="#ppt_x"/>
                                              </p:val>
                                            </p:tav>
                                          </p:tavLst>
                                        </p:anim>
                                        <p:anim calcmode="lin" valueType="num">
                                          <p:cBhvr additive="base">
                                            <p:cTn id="16" dur="2500" fill="hold"/>
                                            <p:tgtEl>
                                              <p:spTgt spid="33"/>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400"/>
                                      </p:stCondLst>
                                      <p:childTnLst>
                                        <p:set>
                                          <p:cBhvr>
                                            <p:cTn id="18" dur="1" fill="hold">
                                              <p:stCondLst>
                                                <p:cond delay="0"/>
                                              </p:stCondLst>
                                            </p:cTn>
                                            <p:tgtEl>
                                              <p:spTgt spid="34"/>
                                            </p:tgtEl>
                                            <p:attrNameLst>
                                              <p:attrName>style.visibility</p:attrName>
                                            </p:attrNameLst>
                                          </p:cBhvr>
                                          <p:to>
                                            <p:strVal val="visible"/>
                                          </p:to>
                                        </p:set>
                                        <p:anim calcmode="lin" valueType="num">
                                          <p:cBhvr additive="base">
                                            <p:cTn id="19" dur="2500" fill="hold"/>
                                            <p:tgtEl>
                                              <p:spTgt spid="34"/>
                                            </p:tgtEl>
                                            <p:attrNameLst>
                                              <p:attrName>ppt_x</p:attrName>
                                            </p:attrNameLst>
                                          </p:cBhvr>
                                          <p:tavLst>
                                            <p:tav tm="0">
                                              <p:val>
                                                <p:strVal val="#ppt_x"/>
                                              </p:val>
                                            </p:tav>
                                            <p:tav tm="100000">
                                              <p:val>
                                                <p:strVal val="#ppt_x"/>
                                              </p:val>
                                            </p:tav>
                                          </p:tavLst>
                                        </p:anim>
                                        <p:anim calcmode="lin" valueType="num">
                                          <p:cBhvr additive="base">
                                            <p:cTn id="20" dur="2500" fill="hold"/>
                                            <p:tgtEl>
                                              <p:spTgt spid="34"/>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500"/>
                                      </p:stCondLst>
                                      <p:childTnLst>
                                        <p:set>
                                          <p:cBhvr>
                                            <p:cTn id="22" dur="1" fill="hold">
                                              <p:stCondLst>
                                                <p:cond delay="0"/>
                                              </p:stCondLst>
                                            </p:cTn>
                                            <p:tgtEl>
                                              <p:spTgt spid="40"/>
                                            </p:tgtEl>
                                            <p:attrNameLst>
                                              <p:attrName>style.visibility</p:attrName>
                                            </p:attrNameLst>
                                          </p:cBhvr>
                                          <p:to>
                                            <p:strVal val="visible"/>
                                          </p:to>
                                        </p:set>
                                        <p:anim calcmode="lin" valueType="num">
                                          <p:cBhvr additive="base">
                                            <p:cTn id="23" dur="2500" fill="hold"/>
                                            <p:tgtEl>
                                              <p:spTgt spid="40"/>
                                            </p:tgtEl>
                                            <p:attrNameLst>
                                              <p:attrName>ppt_x</p:attrName>
                                            </p:attrNameLst>
                                          </p:cBhvr>
                                          <p:tavLst>
                                            <p:tav tm="0">
                                              <p:val>
                                                <p:strVal val="#ppt_x"/>
                                              </p:val>
                                            </p:tav>
                                            <p:tav tm="100000">
                                              <p:val>
                                                <p:strVal val="#ppt_x"/>
                                              </p:val>
                                            </p:tav>
                                          </p:tavLst>
                                        </p:anim>
                                        <p:anim calcmode="lin" valueType="num">
                                          <p:cBhvr additive="base">
                                            <p:cTn id="24" dur="2500" fill="hold"/>
                                            <p:tgtEl>
                                              <p:spTgt spid="40"/>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50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2500" fill="hold"/>
                                            <p:tgtEl>
                                              <p:spTgt spid="6"/>
                                            </p:tgtEl>
                                            <p:attrNameLst>
                                              <p:attrName>ppt_x</p:attrName>
                                            </p:attrNameLst>
                                          </p:cBhvr>
                                          <p:tavLst>
                                            <p:tav tm="0">
                                              <p:val>
                                                <p:strVal val="#ppt_x"/>
                                              </p:val>
                                            </p:tav>
                                            <p:tav tm="100000">
                                              <p:val>
                                                <p:strVal val="#ppt_x"/>
                                              </p:val>
                                            </p:tav>
                                          </p:tavLst>
                                        </p:anim>
                                        <p:anim calcmode="lin" valueType="num">
                                          <p:cBhvr additive="base">
                                            <p:cTn id="28" dur="2500" fill="hold"/>
                                            <p:tgtEl>
                                              <p:spTgt spid="6"/>
                                            </p:tgtEl>
                                            <p:attrNameLst>
                                              <p:attrName>ppt_y</p:attrName>
                                            </p:attrNameLst>
                                          </p:cBhvr>
                                          <p:tavLst>
                                            <p:tav tm="0">
                                              <p:val>
                                                <p:strVal val="1+#ppt_h/2"/>
                                              </p:val>
                                            </p:tav>
                                            <p:tav tm="100000">
                                              <p:val>
                                                <p:strVal val="#ppt_y"/>
                                              </p:val>
                                            </p:tav>
                                          </p:tavLst>
                                        </p:anim>
                                      </p:childTnLst>
                                    </p:cTn>
                                  </p:par>
                                  <p:par>
                                    <p:cTn id="29" presetID="10" presetClass="entr" presetSubtype="0" fill="hold" grpId="0" nodeType="withEffect">
                                      <p:stCondLst>
                                        <p:cond delay="0"/>
                                      </p:stCondLst>
                                      <p:childTnLst>
                                        <p:set>
                                          <p:cBhvr>
                                            <p:cTn id="30" dur="1" fill="hold">
                                              <p:stCondLst>
                                                <p:cond delay="0"/>
                                              </p:stCondLst>
                                            </p:cTn>
                                            <p:tgtEl>
                                              <p:spTgt spid="47"/>
                                            </p:tgtEl>
                                            <p:attrNameLst>
                                              <p:attrName>style.visibility</p:attrName>
                                            </p:attrNameLst>
                                          </p:cBhvr>
                                          <p:to>
                                            <p:strVal val="visible"/>
                                          </p:to>
                                        </p:set>
                                        <p:animEffect transition="in" filter="fade">
                                          <p:cBhvr>
                                            <p:cTn id="31" dur="300"/>
                                            <p:tgtEl>
                                              <p:spTgt spid="47"/>
                                            </p:tgtEl>
                                          </p:cBhvr>
                                        </p:animEffect>
                                      </p:childTnLst>
                                    </p:cTn>
                                  </p:par>
                                  <p:par>
                                    <p:cTn id="32" presetID="22" presetClass="entr" presetSubtype="8" fill="hold" nodeType="withEffect">
                                      <p:stCondLst>
                                        <p:cond delay="100"/>
                                      </p:stCondLst>
                                      <p:childTnLst>
                                        <p:set>
                                          <p:cBhvr>
                                            <p:cTn id="33" dur="1" fill="hold">
                                              <p:stCondLst>
                                                <p:cond delay="0"/>
                                              </p:stCondLst>
                                            </p:cTn>
                                            <p:tgtEl>
                                              <p:spTgt spid="48"/>
                                            </p:tgtEl>
                                            <p:attrNameLst>
                                              <p:attrName>style.visibility</p:attrName>
                                            </p:attrNameLst>
                                          </p:cBhvr>
                                          <p:to>
                                            <p:strVal val="visible"/>
                                          </p:to>
                                        </p:set>
                                        <p:animEffect transition="in" filter="wipe(left)">
                                          <p:cBhvr>
                                            <p:cTn id="34" dur="500"/>
                                            <p:tgtEl>
                                              <p:spTgt spid="48"/>
                                            </p:tgtEl>
                                          </p:cBhvr>
                                        </p:animEffect>
                                      </p:childTnLst>
                                    </p:cTn>
                                  </p:par>
                                  <p:par>
                                    <p:cTn id="35" presetID="10" presetClass="entr" presetSubtype="0" fill="hold" grpId="0" nodeType="withEffect">
                                      <p:stCondLst>
                                        <p:cond delay="200"/>
                                      </p:stCondLst>
                                      <p:childTnLst>
                                        <p:set>
                                          <p:cBhvr>
                                            <p:cTn id="36" dur="1" fill="hold">
                                              <p:stCondLst>
                                                <p:cond delay="0"/>
                                              </p:stCondLst>
                                            </p:cTn>
                                            <p:tgtEl>
                                              <p:spTgt spid="51"/>
                                            </p:tgtEl>
                                            <p:attrNameLst>
                                              <p:attrName>style.visibility</p:attrName>
                                            </p:attrNameLst>
                                          </p:cBhvr>
                                          <p:to>
                                            <p:strVal val="visible"/>
                                          </p:to>
                                        </p:set>
                                        <p:animEffect transition="in" filter="fade">
                                          <p:cBhvr>
                                            <p:cTn id="37" dur="300"/>
                                            <p:tgtEl>
                                              <p:spTgt spid="51"/>
                                            </p:tgtEl>
                                          </p:cBhvr>
                                        </p:animEffect>
                                      </p:childTnLst>
                                    </p:cTn>
                                  </p:par>
                                  <p:par>
                                    <p:cTn id="38" presetID="10" presetClass="entr" presetSubtype="0" fill="hold" grpId="0" nodeType="withEffect">
                                      <p:stCondLst>
                                        <p:cond delay="400"/>
                                      </p:stCondLst>
                                      <p:childTnLst>
                                        <p:set>
                                          <p:cBhvr>
                                            <p:cTn id="39" dur="1" fill="hold">
                                              <p:stCondLst>
                                                <p:cond delay="0"/>
                                              </p:stCondLst>
                                            </p:cTn>
                                            <p:tgtEl>
                                              <p:spTgt spid="52"/>
                                            </p:tgtEl>
                                            <p:attrNameLst>
                                              <p:attrName>style.visibility</p:attrName>
                                            </p:attrNameLst>
                                          </p:cBhvr>
                                          <p:to>
                                            <p:strVal val="visible"/>
                                          </p:to>
                                        </p:set>
                                        <p:animEffect transition="in" filter="fade">
                                          <p:cBhvr>
                                            <p:cTn id="40" dur="300"/>
                                            <p:tgtEl>
                                              <p:spTgt spid="52"/>
                                            </p:tgtEl>
                                          </p:cBhvr>
                                        </p:animEffect>
                                      </p:childTnLst>
                                    </p:cTn>
                                  </p:par>
                                  <p:par>
                                    <p:cTn id="41" presetID="10" presetClass="entr" presetSubtype="0" fill="hold" grpId="0" nodeType="withEffect">
                                      <p:stCondLst>
                                        <p:cond delay="100"/>
                                      </p:stCondLst>
                                      <p:childTnLst>
                                        <p:set>
                                          <p:cBhvr>
                                            <p:cTn id="42" dur="1" fill="hold">
                                              <p:stCondLst>
                                                <p:cond delay="0"/>
                                              </p:stCondLst>
                                            </p:cTn>
                                            <p:tgtEl>
                                              <p:spTgt spid="53"/>
                                            </p:tgtEl>
                                            <p:attrNameLst>
                                              <p:attrName>style.visibility</p:attrName>
                                            </p:attrNameLst>
                                          </p:cBhvr>
                                          <p:to>
                                            <p:strVal val="visible"/>
                                          </p:to>
                                        </p:set>
                                        <p:animEffect transition="in" filter="fade">
                                          <p:cBhvr>
                                            <p:cTn id="43" dur="300"/>
                                            <p:tgtEl>
                                              <p:spTgt spid="53"/>
                                            </p:tgtEl>
                                          </p:cBhvr>
                                        </p:animEffect>
                                      </p:childTnLst>
                                    </p:cTn>
                                  </p:par>
                                  <p:par>
                                    <p:cTn id="44" presetID="22" presetClass="entr" presetSubtype="8" fill="hold" nodeType="withEffect">
                                      <p:stCondLst>
                                        <p:cond delay="200"/>
                                      </p:stCondLst>
                                      <p:childTnLst>
                                        <p:set>
                                          <p:cBhvr>
                                            <p:cTn id="45" dur="1" fill="hold">
                                              <p:stCondLst>
                                                <p:cond delay="0"/>
                                              </p:stCondLst>
                                            </p:cTn>
                                            <p:tgtEl>
                                              <p:spTgt spid="54"/>
                                            </p:tgtEl>
                                            <p:attrNameLst>
                                              <p:attrName>style.visibility</p:attrName>
                                            </p:attrNameLst>
                                          </p:cBhvr>
                                          <p:to>
                                            <p:strVal val="visible"/>
                                          </p:to>
                                        </p:set>
                                        <p:animEffect transition="in" filter="wipe(left)">
                                          <p:cBhvr>
                                            <p:cTn id="46" dur="500"/>
                                            <p:tgtEl>
                                              <p:spTgt spid="54"/>
                                            </p:tgtEl>
                                          </p:cBhvr>
                                        </p:animEffect>
                                      </p:childTnLst>
                                    </p:cTn>
                                  </p:par>
                                  <p:par>
                                    <p:cTn id="47" presetID="10" presetClass="entr" presetSubtype="0" fill="hold" grpId="0" nodeType="withEffect">
                                      <p:stCondLst>
                                        <p:cond delay="300"/>
                                      </p:stCondLst>
                                      <p:childTnLst>
                                        <p:set>
                                          <p:cBhvr>
                                            <p:cTn id="48" dur="1" fill="hold">
                                              <p:stCondLst>
                                                <p:cond delay="0"/>
                                              </p:stCondLst>
                                            </p:cTn>
                                            <p:tgtEl>
                                              <p:spTgt spid="55"/>
                                            </p:tgtEl>
                                            <p:attrNameLst>
                                              <p:attrName>style.visibility</p:attrName>
                                            </p:attrNameLst>
                                          </p:cBhvr>
                                          <p:to>
                                            <p:strVal val="visible"/>
                                          </p:to>
                                        </p:set>
                                        <p:animEffect transition="in" filter="fade">
                                          <p:cBhvr>
                                            <p:cTn id="49" dur="300"/>
                                            <p:tgtEl>
                                              <p:spTgt spid="55"/>
                                            </p:tgtEl>
                                          </p:cBhvr>
                                        </p:animEffect>
                                      </p:childTnLst>
                                    </p:cTn>
                                  </p:par>
                                  <p:par>
                                    <p:cTn id="50" presetID="10" presetClass="entr" presetSubtype="0" fill="hold" grpId="0" nodeType="withEffect">
                                      <p:stCondLst>
                                        <p:cond delay="500"/>
                                      </p:stCondLst>
                                      <p:childTnLst>
                                        <p:set>
                                          <p:cBhvr>
                                            <p:cTn id="51" dur="1" fill="hold">
                                              <p:stCondLst>
                                                <p:cond delay="0"/>
                                              </p:stCondLst>
                                            </p:cTn>
                                            <p:tgtEl>
                                              <p:spTgt spid="56"/>
                                            </p:tgtEl>
                                            <p:attrNameLst>
                                              <p:attrName>style.visibility</p:attrName>
                                            </p:attrNameLst>
                                          </p:cBhvr>
                                          <p:to>
                                            <p:strVal val="visible"/>
                                          </p:to>
                                        </p:set>
                                        <p:animEffect transition="in" filter="fade">
                                          <p:cBhvr>
                                            <p:cTn id="52" dur="300"/>
                                            <p:tgtEl>
                                              <p:spTgt spid="56"/>
                                            </p:tgtEl>
                                          </p:cBhvr>
                                        </p:animEffect>
                                      </p:childTnLst>
                                    </p:cTn>
                                  </p:par>
                                  <p:par>
                                    <p:cTn id="53" presetID="10" presetClass="entr" presetSubtype="0" fill="hold" grpId="0" nodeType="withEffect">
                                      <p:stCondLst>
                                        <p:cond delay="200"/>
                                      </p:stCondLst>
                                      <p:childTnLst>
                                        <p:set>
                                          <p:cBhvr>
                                            <p:cTn id="54" dur="1" fill="hold">
                                              <p:stCondLst>
                                                <p:cond delay="0"/>
                                              </p:stCondLst>
                                            </p:cTn>
                                            <p:tgtEl>
                                              <p:spTgt spid="57"/>
                                            </p:tgtEl>
                                            <p:attrNameLst>
                                              <p:attrName>style.visibility</p:attrName>
                                            </p:attrNameLst>
                                          </p:cBhvr>
                                          <p:to>
                                            <p:strVal val="visible"/>
                                          </p:to>
                                        </p:set>
                                        <p:animEffect transition="in" filter="fade">
                                          <p:cBhvr>
                                            <p:cTn id="55" dur="300"/>
                                            <p:tgtEl>
                                              <p:spTgt spid="57"/>
                                            </p:tgtEl>
                                          </p:cBhvr>
                                        </p:animEffect>
                                      </p:childTnLst>
                                    </p:cTn>
                                  </p:par>
                                  <p:par>
                                    <p:cTn id="56" presetID="22" presetClass="entr" presetSubtype="8" fill="hold" nodeType="withEffect">
                                      <p:stCondLst>
                                        <p:cond delay="300"/>
                                      </p:stCondLst>
                                      <p:childTnLst>
                                        <p:set>
                                          <p:cBhvr>
                                            <p:cTn id="57" dur="1" fill="hold">
                                              <p:stCondLst>
                                                <p:cond delay="0"/>
                                              </p:stCondLst>
                                            </p:cTn>
                                            <p:tgtEl>
                                              <p:spTgt spid="58"/>
                                            </p:tgtEl>
                                            <p:attrNameLst>
                                              <p:attrName>style.visibility</p:attrName>
                                            </p:attrNameLst>
                                          </p:cBhvr>
                                          <p:to>
                                            <p:strVal val="visible"/>
                                          </p:to>
                                        </p:set>
                                        <p:animEffect transition="in" filter="wipe(left)">
                                          <p:cBhvr>
                                            <p:cTn id="58" dur="500"/>
                                            <p:tgtEl>
                                              <p:spTgt spid="58"/>
                                            </p:tgtEl>
                                          </p:cBhvr>
                                        </p:animEffect>
                                      </p:childTnLst>
                                    </p:cTn>
                                  </p:par>
                                  <p:par>
                                    <p:cTn id="59" presetID="10" presetClass="entr" presetSubtype="0" fill="hold" grpId="0" nodeType="withEffect">
                                      <p:stCondLst>
                                        <p:cond delay="400"/>
                                      </p:stCondLst>
                                      <p:childTnLst>
                                        <p:set>
                                          <p:cBhvr>
                                            <p:cTn id="60" dur="1" fill="hold">
                                              <p:stCondLst>
                                                <p:cond delay="0"/>
                                              </p:stCondLst>
                                            </p:cTn>
                                            <p:tgtEl>
                                              <p:spTgt spid="59"/>
                                            </p:tgtEl>
                                            <p:attrNameLst>
                                              <p:attrName>style.visibility</p:attrName>
                                            </p:attrNameLst>
                                          </p:cBhvr>
                                          <p:to>
                                            <p:strVal val="visible"/>
                                          </p:to>
                                        </p:set>
                                        <p:animEffect transition="in" filter="fade">
                                          <p:cBhvr>
                                            <p:cTn id="61" dur="300"/>
                                            <p:tgtEl>
                                              <p:spTgt spid="59"/>
                                            </p:tgtEl>
                                          </p:cBhvr>
                                        </p:animEffect>
                                      </p:childTnLst>
                                    </p:cTn>
                                  </p:par>
                                  <p:par>
                                    <p:cTn id="62" presetID="10" presetClass="entr" presetSubtype="0" fill="hold" grpId="0" nodeType="withEffect">
                                      <p:stCondLst>
                                        <p:cond delay="600"/>
                                      </p:stCondLst>
                                      <p:childTnLst>
                                        <p:set>
                                          <p:cBhvr>
                                            <p:cTn id="63" dur="1" fill="hold">
                                              <p:stCondLst>
                                                <p:cond delay="0"/>
                                              </p:stCondLst>
                                            </p:cTn>
                                            <p:tgtEl>
                                              <p:spTgt spid="60"/>
                                            </p:tgtEl>
                                            <p:attrNameLst>
                                              <p:attrName>style.visibility</p:attrName>
                                            </p:attrNameLst>
                                          </p:cBhvr>
                                          <p:to>
                                            <p:strVal val="visible"/>
                                          </p:to>
                                        </p:set>
                                        <p:animEffect transition="in" filter="fade">
                                          <p:cBhvr>
                                            <p:cTn id="64" dur="300"/>
                                            <p:tgtEl>
                                              <p:spTgt spid="60"/>
                                            </p:tgtEl>
                                          </p:cBhvr>
                                        </p:animEffect>
                                      </p:childTnLst>
                                    </p:cTn>
                                  </p:par>
                                  <p:par>
                                    <p:cTn id="65" presetID="49" presetClass="entr" presetSubtype="0" decel="100000" fill="hold" grpId="0" nodeType="withEffect">
                                      <p:stCondLst>
                                        <p:cond delay="1200"/>
                                      </p:stCondLst>
                                      <p:childTnLst>
                                        <p:set>
                                          <p:cBhvr>
                                            <p:cTn id="66" dur="1" fill="hold">
                                              <p:stCondLst>
                                                <p:cond delay="0"/>
                                              </p:stCondLst>
                                            </p:cTn>
                                            <p:tgtEl>
                                              <p:spTgt spid="43"/>
                                            </p:tgtEl>
                                            <p:attrNameLst>
                                              <p:attrName>style.visibility</p:attrName>
                                            </p:attrNameLst>
                                          </p:cBhvr>
                                          <p:to>
                                            <p:strVal val="visible"/>
                                          </p:to>
                                        </p:set>
                                        <p:anim calcmode="lin" valueType="num">
                                          <p:cBhvr>
                                            <p:cTn id="67" dur="800" fill="hold"/>
                                            <p:tgtEl>
                                              <p:spTgt spid="43"/>
                                            </p:tgtEl>
                                            <p:attrNameLst>
                                              <p:attrName>ppt_w</p:attrName>
                                            </p:attrNameLst>
                                          </p:cBhvr>
                                          <p:tavLst>
                                            <p:tav tm="0">
                                              <p:val>
                                                <p:fltVal val="0"/>
                                              </p:val>
                                            </p:tav>
                                            <p:tav tm="100000">
                                              <p:val>
                                                <p:strVal val="#ppt_w"/>
                                              </p:val>
                                            </p:tav>
                                          </p:tavLst>
                                        </p:anim>
                                        <p:anim calcmode="lin" valueType="num">
                                          <p:cBhvr>
                                            <p:cTn id="68" dur="800" fill="hold"/>
                                            <p:tgtEl>
                                              <p:spTgt spid="43"/>
                                            </p:tgtEl>
                                            <p:attrNameLst>
                                              <p:attrName>ppt_h</p:attrName>
                                            </p:attrNameLst>
                                          </p:cBhvr>
                                          <p:tavLst>
                                            <p:tav tm="0">
                                              <p:val>
                                                <p:fltVal val="0"/>
                                              </p:val>
                                            </p:tav>
                                            <p:tav tm="100000">
                                              <p:val>
                                                <p:strVal val="#ppt_h"/>
                                              </p:val>
                                            </p:tav>
                                          </p:tavLst>
                                        </p:anim>
                                        <p:anim calcmode="lin" valueType="num">
                                          <p:cBhvr>
                                            <p:cTn id="69" dur="800" fill="hold"/>
                                            <p:tgtEl>
                                              <p:spTgt spid="43"/>
                                            </p:tgtEl>
                                            <p:attrNameLst>
                                              <p:attrName>style.rotation</p:attrName>
                                            </p:attrNameLst>
                                          </p:cBhvr>
                                          <p:tavLst>
                                            <p:tav tm="0">
                                              <p:val>
                                                <p:fltVal val="360"/>
                                              </p:val>
                                            </p:tav>
                                            <p:tav tm="100000">
                                              <p:val>
                                                <p:fltVal val="0"/>
                                              </p:val>
                                            </p:tav>
                                          </p:tavLst>
                                        </p:anim>
                                        <p:animEffect transition="in" filter="fade">
                                          <p:cBhvr>
                                            <p:cTn id="70" dur="8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8" grpId="0"/>
          <p:bldP spid="33" grpId="0" animBg="1"/>
          <p:bldP spid="47" grpId="0"/>
          <p:bldP spid="51" grpId="0"/>
          <p:bldP spid="52" grpId="0"/>
          <p:bldP spid="53" grpId="0"/>
          <p:bldP spid="55" grpId="0"/>
          <p:bldP spid="56" grpId="0"/>
          <p:bldP spid="57" grpId="0"/>
          <p:bldP spid="59" grpId="0"/>
          <p:bldP spid="60" grpId="0"/>
        </p:bldLst>
      </p:timing>
    </mc:Fallback>
  </mc:AlternateContent>
</p:sld>
</file>

<file path=ppt/slides/slide26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3" name="Oval 42">
            <a:extLst>
              <a:ext uri="{FF2B5EF4-FFF2-40B4-BE49-F238E27FC236}">
                <a16:creationId xmlns:a16="http://schemas.microsoft.com/office/drawing/2014/main" id="{ADA00684-B67F-407B-8815-6719F7E7ECBB}"/>
              </a:ext>
            </a:extLst>
          </p:cNvPr>
          <p:cNvSpPr/>
          <p:nvPr/>
        </p:nvSpPr>
        <p:spPr>
          <a:xfrm>
            <a:off x="7223899" y="1888312"/>
            <a:ext cx="9939376" cy="9939376"/>
          </a:xfrm>
          <a:prstGeom prst="ellipse">
            <a:avLst/>
          </a:prstGeom>
          <a:solidFill>
            <a:schemeClr val="accent2">
              <a:alpha val="1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 name="Group 5">
            <a:extLst>
              <a:ext uri="{FF2B5EF4-FFF2-40B4-BE49-F238E27FC236}">
                <a16:creationId xmlns:a16="http://schemas.microsoft.com/office/drawing/2014/main" id="{C7AE375A-F382-485D-AC84-A965EE738B93}"/>
              </a:ext>
            </a:extLst>
          </p:cNvPr>
          <p:cNvGrpSpPr/>
          <p:nvPr/>
        </p:nvGrpSpPr>
        <p:grpSpPr>
          <a:xfrm>
            <a:off x="8010576" y="3090224"/>
            <a:ext cx="8366023" cy="9253511"/>
            <a:chOff x="8736553" y="3034235"/>
            <a:chExt cx="6914068" cy="7647530"/>
          </a:xfrm>
        </p:grpSpPr>
        <p:sp>
          <p:nvSpPr>
            <p:cNvPr id="2" name="Three">
              <a:extLst>
                <a:ext uri="{FF2B5EF4-FFF2-40B4-BE49-F238E27FC236}">
                  <a16:creationId xmlns:a16="http://schemas.microsoft.com/office/drawing/2014/main" id="{9ABD02D8-F9B9-4C1D-AF5A-5A83AB95A640}"/>
                </a:ext>
              </a:extLst>
            </p:cNvPr>
            <p:cNvSpPr/>
            <p:nvPr/>
          </p:nvSpPr>
          <p:spPr>
            <a:xfrm>
              <a:off x="8736553" y="3808607"/>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chemeClr val="tx1">
                    <a:lumMod val="75000"/>
                    <a:lumOff val="25000"/>
                  </a:schemeClr>
                </a:gs>
                <a:gs pos="30000">
                  <a:schemeClr val="tx1">
                    <a:lumMod val="90000"/>
                    <a:lumOff val="1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 name="One">
              <a:extLst>
                <a:ext uri="{FF2B5EF4-FFF2-40B4-BE49-F238E27FC236}">
                  <a16:creationId xmlns:a16="http://schemas.microsoft.com/office/drawing/2014/main" id="{B8211483-1CB3-47F8-A9E6-3F5AA8E4E299}"/>
                </a:ext>
              </a:extLst>
            </p:cNvPr>
            <p:cNvSpPr/>
            <p:nvPr/>
          </p:nvSpPr>
          <p:spPr>
            <a:xfrm>
              <a:off x="9395686" y="3326019"/>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tx1"/>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 name="Two">
              <a:extLst>
                <a:ext uri="{FF2B5EF4-FFF2-40B4-BE49-F238E27FC236}">
                  <a16:creationId xmlns:a16="http://schemas.microsoft.com/office/drawing/2014/main" id="{EC4DB2D5-CF0D-4538-919B-642B25A07560}"/>
                </a:ext>
              </a:extLst>
            </p:cNvPr>
            <p:cNvSpPr/>
            <p:nvPr/>
          </p:nvSpPr>
          <p:spPr>
            <a:xfrm>
              <a:off x="9312957" y="3453823"/>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chemeClr val="tx1">
                    <a:lumMod val="75000"/>
                    <a:lumOff val="25000"/>
                    <a:alpha val="0"/>
                  </a:schemeClr>
                </a:gs>
                <a:gs pos="76000">
                  <a:schemeClr val="tx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 name="Four">
              <a:extLst>
                <a:ext uri="{FF2B5EF4-FFF2-40B4-BE49-F238E27FC236}">
                  <a16:creationId xmlns:a16="http://schemas.microsoft.com/office/drawing/2014/main" id="{DD358588-0FC3-4329-9D03-9588569B5FAA}"/>
                </a:ext>
              </a:extLst>
            </p:cNvPr>
            <p:cNvSpPr/>
            <p:nvPr/>
          </p:nvSpPr>
          <p:spPr>
            <a:xfrm>
              <a:off x="9856768" y="3034235"/>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tx1">
                    <a:lumMod val="75000"/>
                    <a:lumOff val="25000"/>
                  </a:schemeClr>
                </a:gs>
                <a:gs pos="0">
                  <a:schemeClr val="tx1">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8" name="TextBox 7">
            <a:extLst>
              <a:ext uri="{FF2B5EF4-FFF2-40B4-BE49-F238E27FC236}">
                <a16:creationId xmlns:a16="http://schemas.microsoft.com/office/drawing/2014/main" id="{9D70E8B3-E2AB-4594-A8F1-A81F1B0E323B}"/>
              </a:ext>
            </a:extLst>
          </p:cNvPr>
          <p:cNvSpPr txBox="1"/>
          <p:nvPr/>
        </p:nvSpPr>
        <p:spPr>
          <a:xfrm>
            <a:off x="6094804" y="4552829"/>
            <a:ext cx="12197570" cy="3770263"/>
          </a:xfrm>
          <a:prstGeom prst="rect">
            <a:avLst/>
          </a:prstGeom>
          <a:noFill/>
          <a:effectLst/>
        </p:spPr>
        <p:txBody>
          <a:bodyPr wrap="none" rtlCol="0" anchor="ctr">
            <a:spAutoFit/>
          </a:bodyPr>
          <a:lstStyle/>
          <a:p>
            <a:pPr algn="ctr"/>
            <a:r>
              <a:rPr lang="en-US" sz="239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609600" algn="ctr" rotWithShape="0">
                    <a:schemeClr val="accent3"/>
                  </a:outerShdw>
                </a:effectLst>
                <a:latin typeface="+mj-lt"/>
              </a:rPr>
              <a:t>massive</a:t>
            </a:r>
          </a:p>
        </p:txBody>
      </p:sp>
      <p:sp>
        <p:nvSpPr>
          <p:cNvPr id="33" name="Oval 32">
            <a:extLst>
              <a:ext uri="{FF2B5EF4-FFF2-40B4-BE49-F238E27FC236}">
                <a16:creationId xmlns:a16="http://schemas.microsoft.com/office/drawing/2014/main" id="{ADE61402-2DFD-4523-9CA5-67EEDC748301}"/>
              </a:ext>
            </a:extLst>
          </p:cNvPr>
          <p:cNvSpPr/>
          <p:nvPr/>
        </p:nvSpPr>
        <p:spPr>
          <a:xfrm>
            <a:off x="8680106" y="2718556"/>
            <a:ext cx="974255" cy="974255"/>
          </a:xfrm>
          <a:prstGeom prst="ellipse">
            <a:avLst/>
          </a:prstGeom>
          <a:noFill/>
          <a:ln w="1016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4" name="Group 33">
            <a:extLst>
              <a:ext uri="{FF2B5EF4-FFF2-40B4-BE49-F238E27FC236}">
                <a16:creationId xmlns:a16="http://schemas.microsoft.com/office/drawing/2014/main" id="{D509A113-0228-4069-AD7F-D69D17E17E38}"/>
              </a:ext>
            </a:extLst>
          </p:cNvPr>
          <p:cNvGrpSpPr/>
          <p:nvPr/>
        </p:nvGrpSpPr>
        <p:grpSpPr>
          <a:xfrm>
            <a:off x="7809731" y="9172421"/>
            <a:ext cx="360362" cy="349605"/>
            <a:chOff x="1752601" y="4673601"/>
            <a:chExt cx="106363" cy="103188"/>
          </a:xfrm>
          <a:solidFill>
            <a:schemeClr val="accent1"/>
          </a:solidFill>
        </p:grpSpPr>
        <p:sp>
          <p:nvSpPr>
            <p:cNvPr id="35" name="Freeform 48">
              <a:extLst>
                <a:ext uri="{FF2B5EF4-FFF2-40B4-BE49-F238E27FC236}">
                  <a16:creationId xmlns:a16="http://schemas.microsoft.com/office/drawing/2014/main" id="{DA164ABA-AC42-4136-BF4D-CC86D1D3DBAF}"/>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49">
              <a:extLst>
                <a:ext uri="{FF2B5EF4-FFF2-40B4-BE49-F238E27FC236}">
                  <a16:creationId xmlns:a16="http://schemas.microsoft.com/office/drawing/2014/main" id="{E8EBCA66-9EAC-44CE-95C5-1E5A9D705536}"/>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7" name="Group 36">
            <a:extLst>
              <a:ext uri="{FF2B5EF4-FFF2-40B4-BE49-F238E27FC236}">
                <a16:creationId xmlns:a16="http://schemas.microsoft.com/office/drawing/2014/main" id="{2323FD2B-79CF-4D85-8BAE-017F1EB4688C}"/>
              </a:ext>
            </a:extLst>
          </p:cNvPr>
          <p:cNvGrpSpPr/>
          <p:nvPr/>
        </p:nvGrpSpPr>
        <p:grpSpPr>
          <a:xfrm>
            <a:off x="13691032" y="8740863"/>
            <a:ext cx="626207" cy="626207"/>
            <a:chOff x="965201" y="4870451"/>
            <a:chExt cx="228600" cy="228600"/>
          </a:xfrm>
          <a:solidFill>
            <a:schemeClr val="accent3"/>
          </a:solidFill>
        </p:grpSpPr>
        <p:sp>
          <p:nvSpPr>
            <p:cNvPr id="38" name="Freeform 46">
              <a:extLst>
                <a:ext uri="{FF2B5EF4-FFF2-40B4-BE49-F238E27FC236}">
                  <a16:creationId xmlns:a16="http://schemas.microsoft.com/office/drawing/2014/main" id="{3404A262-72AF-411C-94BE-2D974E4D6102}"/>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47">
              <a:extLst>
                <a:ext uri="{FF2B5EF4-FFF2-40B4-BE49-F238E27FC236}">
                  <a16:creationId xmlns:a16="http://schemas.microsoft.com/office/drawing/2014/main" id="{73491819-C438-40E7-B857-606AE15DD178}"/>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0" name="Group 39">
            <a:extLst>
              <a:ext uri="{FF2B5EF4-FFF2-40B4-BE49-F238E27FC236}">
                <a16:creationId xmlns:a16="http://schemas.microsoft.com/office/drawing/2014/main" id="{BB34750B-9284-4A72-82C9-62B0C6346374}"/>
              </a:ext>
            </a:extLst>
          </p:cNvPr>
          <p:cNvGrpSpPr/>
          <p:nvPr/>
        </p:nvGrpSpPr>
        <p:grpSpPr>
          <a:xfrm>
            <a:off x="16136957" y="3963849"/>
            <a:ext cx="818818" cy="794376"/>
            <a:chOff x="1752601" y="4673601"/>
            <a:chExt cx="106363" cy="103188"/>
          </a:xfrm>
          <a:solidFill>
            <a:schemeClr val="accent5"/>
          </a:solidFill>
        </p:grpSpPr>
        <p:sp>
          <p:nvSpPr>
            <p:cNvPr id="41" name="Freeform 48">
              <a:extLst>
                <a:ext uri="{FF2B5EF4-FFF2-40B4-BE49-F238E27FC236}">
                  <a16:creationId xmlns:a16="http://schemas.microsoft.com/office/drawing/2014/main" id="{021381DC-AD2A-4E1C-B607-C69FBAA930DC}"/>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49">
              <a:extLst>
                <a:ext uri="{FF2B5EF4-FFF2-40B4-BE49-F238E27FC236}">
                  <a16:creationId xmlns:a16="http://schemas.microsoft.com/office/drawing/2014/main" id="{379E7DDE-F8D4-4F53-90AC-DD4F5C67C6C9}"/>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4" name="Group 43">
            <a:extLst>
              <a:ext uri="{FF2B5EF4-FFF2-40B4-BE49-F238E27FC236}">
                <a16:creationId xmlns:a16="http://schemas.microsoft.com/office/drawing/2014/main" id="{A7FAD753-DEDE-44B8-BED0-37A32532BDF7}"/>
              </a:ext>
            </a:extLst>
          </p:cNvPr>
          <p:cNvGrpSpPr/>
          <p:nvPr/>
        </p:nvGrpSpPr>
        <p:grpSpPr>
          <a:xfrm>
            <a:off x="2447533" y="11063747"/>
            <a:ext cx="6011644" cy="1839412"/>
            <a:chOff x="3875306" y="3318495"/>
            <a:chExt cx="6011644" cy="1839412"/>
          </a:xfrm>
        </p:grpSpPr>
        <p:sp>
          <p:nvSpPr>
            <p:cNvPr id="45" name="TextBox 44">
              <a:extLst>
                <a:ext uri="{FF2B5EF4-FFF2-40B4-BE49-F238E27FC236}">
                  <a16:creationId xmlns:a16="http://schemas.microsoft.com/office/drawing/2014/main" id="{2DB01ED2-221F-47C6-8703-3A224094C5CA}"/>
                </a:ext>
              </a:extLst>
            </p:cNvPr>
            <p:cNvSpPr txBox="1"/>
            <p:nvPr/>
          </p:nvSpPr>
          <p:spPr>
            <a:xfrm>
              <a:off x="3875306" y="3318495"/>
              <a:ext cx="2444900"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Information</a:t>
              </a:r>
            </a:p>
          </p:txBody>
        </p:sp>
        <p:sp>
          <p:nvSpPr>
            <p:cNvPr id="46" name="TextBox 45">
              <a:extLst>
                <a:ext uri="{FF2B5EF4-FFF2-40B4-BE49-F238E27FC236}">
                  <a16:creationId xmlns:a16="http://schemas.microsoft.com/office/drawing/2014/main" id="{B6D50E43-5C38-43BA-910D-FFC89C05DBFF}"/>
                </a:ext>
              </a:extLst>
            </p:cNvPr>
            <p:cNvSpPr txBox="1"/>
            <p:nvPr/>
          </p:nvSpPr>
          <p:spPr>
            <a:xfrm>
              <a:off x="3875306" y="3957578"/>
              <a:ext cx="6011644" cy="120032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a:t>
              </a:r>
            </a:p>
          </p:txBody>
        </p:sp>
      </p:grpSp>
      <p:sp>
        <p:nvSpPr>
          <p:cNvPr id="47" name="TextBox 46">
            <a:extLst>
              <a:ext uri="{FF2B5EF4-FFF2-40B4-BE49-F238E27FC236}">
                <a16:creationId xmlns:a16="http://schemas.microsoft.com/office/drawing/2014/main" id="{8EFBE1E6-6D0C-4A2A-AC47-2BE7BA8255AF}"/>
              </a:ext>
            </a:extLst>
          </p:cNvPr>
          <p:cNvSpPr txBox="1"/>
          <p:nvPr/>
        </p:nvSpPr>
        <p:spPr>
          <a:xfrm>
            <a:off x="16504620" y="3915166"/>
            <a:ext cx="5260346"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Agenda</a:t>
            </a:r>
          </a:p>
        </p:txBody>
      </p:sp>
      <p:grpSp>
        <p:nvGrpSpPr>
          <p:cNvPr id="48" name="Group 47">
            <a:extLst>
              <a:ext uri="{FF2B5EF4-FFF2-40B4-BE49-F238E27FC236}">
                <a16:creationId xmlns:a16="http://schemas.microsoft.com/office/drawing/2014/main" id="{6B79D97A-0865-49A1-8816-18AACCA6C1C7}"/>
              </a:ext>
            </a:extLst>
          </p:cNvPr>
          <p:cNvGrpSpPr/>
          <p:nvPr/>
        </p:nvGrpSpPr>
        <p:grpSpPr>
          <a:xfrm>
            <a:off x="19112389" y="4653830"/>
            <a:ext cx="2521949" cy="0"/>
            <a:chOff x="16620565" y="4448175"/>
            <a:chExt cx="4467785" cy="0"/>
          </a:xfrm>
        </p:grpSpPr>
        <p:cxnSp>
          <p:nvCxnSpPr>
            <p:cNvPr id="49" name="Straight Connector 48">
              <a:extLst>
                <a:ext uri="{FF2B5EF4-FFF2-40B4-BE49-F238E27FC236}">
                  <a16:creationId xmlns:a16="http://schemas.microsoft.com/office/drawing/2014/main" id="{C8013E89-1162-4956-B3D6-E35F3AAF6B7C}"/>
                </a:ext>
              </a:extLst>
            </p:cNvPr>
            <p:cNvCxnSpPr/>
            <p:nvPr/>
          </p:nvCxnSpPr>
          <p:spPr>
            <a:xfrm>
              <a:off x="16620565" y="4448175"/>
              <a:ext cx="4467785" cy="0"/>
            </a:xfrm>
            <a:prstGeom prst="line">
              <a:avLst/>
            </a:prstGeom>
            <a:ln>
              <a:solidFill>
                <a:srgbClr val="172144"/>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EFED5FE3-9327-4334-9DF4-7B4A6F9E0A3F}"/>
                </a:ext>
              </a:extLst>
            </p:cNvPr>
            <p:cNvCxnSpPr>
              <a:cxnSpLocks/>
            </p:cNvCxnSpPr>
            <p:nvPr/>
          </p:nvCxnSpPr>
          <p:spPr>
            <a:xfrm>
              <a:off x="16620565" y="4448175"/>
              <a:ext cx="1114985" cy="0"/>
            </a:xfrm>
            <a:prstGeom prst="line">
              <a:avLst/>
            </a:prstGeom>
            <a:ln w="38100">
              <a:solidFill>
                <a:srgbClr val="172144"/>
              </a:solidFill>
            </a:ln>
          </p:spPr>
          <p:style>
            <a:lnRef idx="1">
              <a:schemeClr val="accent1"/>
            </a:lnRef>
            <a:fillRef idx="0">
              <a:schemeClr val="accent1"/>
            </a:fillRef>
            <a:effectRef idx="0">
              <a:schemeClr val="accent1"/>
            </a:effectRef>
            <a:fontRef idx="minor">
              <a:schemeClr val="tx1"/>
            </a:fontRef>
          </p:style>
        </p:cxnSp>
      </p:grpSp>
      <p:sp>
        <p:nvSpPr>
          <p:cNvPr id="51" name="TextBox 50">
            <a:extLst>
              <a:ext uri="{FF2B5EF4-FFF2-40B4-BE49-F238E27FC236}">
                <a16:creationId xmlns:a16="http://schemas.microsoft.com/office/drawing/2014/main" id="{56AE38CD-4742-4E73-8F82-60E85742833A}"/>
              </a:ext>
            </a:extLst>
          </p:cNvPr>
          <p:cNvSpPr txBox="1"/>
          <p:nvPr/>
        </p:nvSpPr>
        <p:spPr>
          <a:xfrm>
            <a:off x="21892112" y="4499941"/>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Calibri"/>
                <a:ea typeface="+mn-ea"/>
                <a:cs typeface="+mn-cs"/>
              </a:rPr>
              <a:t>01</a:t>
            </a:r>
          </a:p>
        </p:txBody>
      </p:sp>
      <p:sp>
        <p:nvSpPr>
          <p:cNvPr id="52" name="TextBox 51">
            <a:extLst>
              <a:ext uri="{FF2B5EF4-FFF2-40B4-BE49-F238E27FC236}">
                <a16:creationId xmlns:a16="http://schemas.microsoft.com/office/drawing/2014/main" id="{DBB9ADF4-956E-42B6-93D0-0D8D58B4D903}"/>
              </a:ext>
            </a:extLst>
          </p:cNvPr>
          <p:cNvSpPr txBox="1"/>
          <p:nvPr/>
        </p:nvSpPr>
        <p:spPr>
          <a:xfrm>
            <a:off x="17689382" y="4807718"/>
            <a:ext cx="4075584" cy="646331"/>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 consectetur et a odio.</a:t>
            </a:r>
          </a:p>
        </p:txBody>
      </p:sp>
      <p:sp>
        <p:nvSpPr>
          <p:cNvPr id="53" name="TextBox 52">
            <a:extLst>
              <a:ext uri="{FF2B5EF4-FFF2-40B4-BE49-F238E27FC236}">
                <a16:creationId xmlns:a16="http://schemas.microsoft.com/office/drawing/2014/main" id="{2D430D49-E762-4E96-A339-F54438CB5222}"/>
              </a:ext>
            </a:extLst>
          </p:cNvPr>
          <p:cNvSpPr txBox="1"/>
          <p:nvPr/>
        </p:nvSpPr>
        <p:spPr>
          <a:xfrm>
            <a:off x="17297181" y="6254269"/>
            <a:ext cx="4467785"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Corporate</a:t>
            </a:r>
          </a:p>
        </p:txBody>
      </p:sp>
      <p:cxnSp>
        <p:nvCxnSpPr>
          <p:cNvPr id="54" name="Straight Connector 53">
            <a:extLst>
              <a:ext uri="{FF2B5EF4-FFF2-40B4-BE49-F238E27FC236}">
                <a16:creationId xmlns:a16="http://schemas.microsoft.com/office/drawing/2014/main" id="{EBCC7A1A-639E-4398-BA43-019E10E7A218}"/>
              </a:ext>
            </a:extLst>
          </p:cNvPr>
          <p:cNvCxnSpPr>
            <a:cxnSpLocks/>
          </p:cNvCxnSpPr>
          <p:nvPr/>
        </p:nvCxnSpPr>
        <p:spPr>
          <a:xfrm>
            <a:off x="18412166" y="6992933"/>
            <a:ext cx="3352800" cy="0"/>
          </a:xfrm>
          <a:prstGeom prst="line">
            <a:avLst/>
          </a:prstGeom>
          <a:ln>
            <a:solidFill>
              <a:srgbClr val="172144"/>
            </a:solidFill>
          </a:ln>
        </p:spPr>
        <p:style>
          <a:lnRef idx="1">
            <a:schemeClr val="accent1"/>
          </a:lnRef>
          <a:fillRef idx="0">
            <a:schemeClr val="accent1"/>
          </a:fillRef>
          <a:effectRef idx="0">
            <a:schemeClr val="accent1"/>
          </a:effectRef>
          <a:fontRef idx="minor">
            <a:schemeClr val="tx1"/>
          </a:fontRef>
        </p:style>
      </p:cxnSp>
      <p:sp>
        <p:nvSpPr>
          <p:cNvPr id="55" name="TextBox 54">
            <a:extLst>
              <a:ext uri="{FF2B5EF4-FFF2-40B4-BE49-F238E27FC236}">
                <a16:creationId xmlns:a16="http://schemas.microsoft.com/office/drawing/2014/main" id="{8CD76A8F-EF66-4BA9-8D12-39F6FA111A91}"/>
              </a:ext>
            </a:extLst>
          </p:cNvPr>
          <p:cNvSpPr txBox="1"/>
          <p:nvPr/>
        </p:nvSpPr>
        <p:spPr>
          <a:xfrm>
            <a:off x="21892112" y="6839044"/>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Calibri"/>
                <a:ea typeface="+mn-ea"/>
                <a:cs typeface="+mn-cs"/>
              </a:rPr>
              <a:t>02</a:t>
            </a:r>
          </a:p>
        </p:txBody>
      </p:sp>
      <p:sp>
        <p:nvSpPr>
          <p:cNvPr id="56" name="TextBox 55">
            <a:extLst>
              <a:ext uri="{FF2B5EF4-FFF2-40B4-BE49-F238E27FC236}">
                <a16:creationId xmlns:a16="http://schemas.microsoft.com/office/drawing/2014/main" id="{EC4201AA-B186-4D77-86F9-C20461DB94F8}"/>
              </a:ext>
            </a:extLst>
          </p:cNvPr>
          <p:cNvSpPr txBox="1"/>
          <p:nvPr/>
        </p:nvSpPr>
        <p:spPr>
          <a:xfrm>
            <a:off x="17689382" y="7146821"/>
            <a:ext cx="4075584"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a:t>
            </a:r>
          </a:p>
        </p:txBody>
      </p:sp>
      <p:sp>
        <p:nvSpPr>
          <p:cNvPr id="57" name="TextBox 56">
            <a:extLst>
              <a:ext uri="{FF2B5EF4-FFF2-40B4-BE49-F238E27FC236}">
                <a16:creationId xmlns:a16="http://schemas.microsoft.com/office/drawing/2014/main" id="{B08BE5CE-35B4-493C-BBFE-56EB910EE0CD}"/>
              </a:ext>
            </a:extLst>
          </p:cNvPr>
          <p:cNvSpPr txBox="1"/>
          <p:nvPr/>
        </p:nvSpPr>
        <p:spPr>
          <a:xfrm>
            <a:off x="17297181" y="8582840"/>
            <a:ext cx="4467785" cy="584775"/>
          </a:xfrm>
          <a:prstGeom prst="rect">
            <a:avLst/>
          </a:prstGeom>
          <a:noFill/>
        </p:spPr>
        <p:txBody>
          <a:bodyPr wrap="square" rtlCol="0" anchor="b">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lang="en-US" sz="3200" b="1">
                <a:latin typeface="Century Gothic"/>
              </a:rPr>
              <a:t>Business conference</a:t>
            </a:r>
            <a:endParaRPr kumimoji="0" lang="en-US" sz="3200" b="1" i="0" u="none" strike="noStrike" kern="1200" cap="none" spc="0" normalizeH="0" baseline="0" noProof="0">
              <a:ln>
                <a:noFill/>
              </a:ln>
              <a:effectLst/>
              <a:uLnTx/>
              <a:uFillTx/>
              <a:latin typeface="Century Gothic"/>
              <a:ea typeface="+mn-ea"/>
              <a:cs typeface="+mn-cs"/>
            </a:endParaRPr>
          </a:p>
        </p:txBody>
      </p:sp>
      <p:cxnSp>
        <p:nvCxnSpPr>
          <p:cNvPr id="58" name="Straight Connector 57">
            <a:extLst>
              <a:ext uri="{FF2B5EF4-FFF2-40B4-BE49-F238E27FC236}">
                <a16:creationId xmlns:a16="http://schemas.microsoft.com/office/drawing/2014/main" id="{78A9F2FA-93FC-4F6F-A837-4835C017BA55}"/>
              </a:ext>
            </a:extLst>
          </p:cNvPr>
          <p:cNvCxnSpPr>
            <a:cxnSpLocks/>
          </p:cNvCxnSpPr>
          <p:nvPr/>
        </p:nvCxnSpPr>
        <p:spPr>
          <a:xfrm>
            <a:off x="17689382" y="9321504"/>
            <a:ext cx="4075584" cy="0"/>
          </a:xfrm>
          <a:prstGeom prst="line">
            <a:avLst/>
          </a:prstGeom>
          <a:ln>
            <a:solidFill>
              <a:srgbClr val="172144"/>
            </a:solidFill>
          </a:ln>
        </p:spPr>
        <p:style>
          <a:lnRef idx="1">
            <a:schemeClr val="accent1"/>
          </a:lnRef>
          <a:fillRef idx="0">
            <a:schemeClr val="accent1"/>
          </a:fillRef>
          <a:effectRef idx="0">
            <a:schemeClr val="accent1"/>
          </a:effectRef>
          <a:fontRef idx="minor">
            <a:schemeClr val="tx1"/>
          </a:fontRef>
        </p:style>
      </p:cxnSp>
      <p:sp>
        <p:nvSpPr>
          <p:cNvPr id="59" name="TextBox 58">
            <a:extLst>
              <a:ext uri="{FF2B5EF4-FFF2-40B4-BE49-F238E27FC236}">
                <a16:creationId xmlns:a16="http://schemas.microsoft.com/office/drawing/2014/main" id="{92049203-3BCE-4AB9-A7EE-7FDD1312DFB0}"/>
              </a:ext>
            </a:extLst>
          </p:cNvPr>
          <p:cNvSpPr txBox="1"/>
          <p:nvPr/>
        </p:nvSpPr>
        <p:spPr>
          <a:xfrm>
            <a:off x="21892112" y="9167615"/>
            <a:ext cx="495300" cy="307777"/>
          </a:xfrm>
          <a:prstGeom prst="rect">
            <a:avLst/>
          </a:prstGeom>
          <a:noFill/>
        </p:spPr>
        <p:txBody>
          <a:bodyPr wrap="squar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a:ln>
                  <a:noFill/>
                </a:ln>
                <a:effectLst/>
                <a:uLnTx/>
                <a:uFillTx/>
                <a:latin typeface="Calibri"/>
                <a:ea typeface="+mn-ea"/>
                <a:cs typeface="+mn-cs"/>
              </a:rPr>
              <a:t>03</a:t>
            </a:r>
          </a:p>
        </p:txBody>
      </p:sp>
      <p:sp>
        <p:nvSpPr>
          <p:cNvPr id="60" name="TextBox 59">
            <a:extLst>
              <a:ext uri="{FF2B5EF4-FFF2-40B4-BE49-F238E27FC236}">
                <a16:creationId xmlns:a16="http://schemas.microsoft.com/office/drawing/2014/main" id="{2945EFD4-A27F-408A-A091-C09B681B758C}"/>
              </a:ext>
            </a:extLst>
          </p:cNvPr>
          <p:cNvSpPr txBox="1"/>
          <p:nvPr/>
        </p:nvSpPr>
        <p:spPr>
          <a:xfrm>
            <a:off x="17689382" y="9475392"/>
            <a:ext cx="4075584"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vitae dolor sed urna laoreet</a:t>
            </a:r>
          </a:p>
        </p:txBody>
      </p:sp>
    </p:spTree>
    <p:extLst>
      <p:ext uri="{BB962C8B-B14F-4D97-AF65-F5344CB8AC3E}">
        <p14:creationId xmlns:p14="http://schemas.microsoft.com/office/powerpoint/2010/main" val="191383837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14:presetBounceEnd="72000">
                                      <p:stCondLst>
                                        <p:cond delay="0"/>
                                      </p:stCondLst>
                                      <p:iterate type="lt">
                                        <p:tmPct val="10000"/>
                                      </p:iterate>
                                      <p:childTnLst>
                                        <p:set>
                                          <p:cBhvr>
                                            <p:cTn id="6" dur="1" fill="hold">
                                              <p:stCondLst>
                                                <p:cond delay="0"/>
                                              </p:stCondLst>
                                            </p:cTn>
                                            <p:tgtEl>
                                              <p:spTgt spid="8"/>
                                            </p:tgtEl>
                                            <p:attrNameLst>
                                              <p:attrName>style.visibility</p:attrName>
                                            </p:attrNameLst>
                                          </p:cBhvr>
                                          <p:to>
                                            <p:strVal val="visible"/>
                                          </p:to>
                                        </p:set>
                                        <p:anim calcmode="lin" valueType="num" p14:bounceEnd="72000">
                                          <p:cBhvr additive="base">
                                            <p:cTn id="7" dur="2500" fill="hold"/>
                                            <p:tgtEl>
                                              <p:spTgt spid="8"/>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8"/>
                                            </p:tgtEl>
                                            <p:attrNameLst>
                                              <p:attrName>ppt_y</p:attrName>
                                            </p:attrNameLst>
                                          </p:cBhvr>
                                          <p:tavLst>
                                            <p:tav tm="0">
                                              <p:val>
                                                <p:strVal val="0-#ppt_h/2"/>
                                              </p:val>
                                            </p:tav>
                                            <p:tav tm="100000">
                                              <p:val>
                                                <p:strVal val="#ppt_y"/>
                                              </p:val>
                                            </p:tav>
                                          </p:tavLst>
                                        </p:anim>
                                      </p:childTnLst>
                                    </p:cTn>
                                  </p:par>
                                  <p:par>
                                    <p:cTn id="9" presetID="2" presetClass="entr" presetSubtype="4" fill="hold" nodeType="withEffect" p14:presetBounceEnd="72000">
                                      <p:stCondLst>
                                        <p:cond delay="200"/>
                                      </p:stCondLst>
                                      <p:childTnLst>
                                        <p:set>
                                          <p:cBhvr>
                                            <p:cTn id="10" dur="1" fill="hold">
                                              <p:stCondLst>
                                                <p:cond delay="0"/>
                                              </p:stCondLst>
                                            </p:cTn>
                                            <p:tgtEl>
                                              <p:spTgt spid="37"/>
                                            </p:tgtEl>
                                            <p:attrNameLst>
                                              <p:attrName>style.visibility</p:attrName>
                                            </p:attrNameLst>
                                          </p:cBhvr>
                                          <p:to>
                                            <p:strVal val="visible"/>
                                          </p:to>
                                        </p:set>
                                        <p:anim calcmode="lin" valueType="num" p14:bounceEnd="72000">
                                          <p:cBhvr additive="base">
                                            <p:cTn id="11" dur="2500" fill="hold"/>
                                            <p:tgtEl>
                                              <p:spTgt spid="37"/>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37"/>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2000">
                                      <p:stCondLst>
                                        <p:cond delay="300"/>
                                      </p:stCondLst>
                                      <p:childTnLst>
                                        <p:set>
                                          <p:cBhvr>
                                            <p:cTn id="14" dur="1" fill="hold">
                                              <p:stCondLst>
                                                <p:cond delay="0"/>
                                              </p:stCondLst>
                                            </p:cTn>
                                            <p:tgtEl>
                                              <p:spTgt spid="33"/>
                                            </p:tgtEl>
                                            <p:attrNameLst>
                                              <p:attrName>style.visibility</p:attrName>
                                            </p:attrNameLst>
                                          </p:cBhvr>
                                          <p:to>
                                            <p:strVal val="visible"/>
                                          </p:to>
                                        </p:set>
                                        <p:anim calcmode="lin" valueType="num" p14:bounceEnd="72000">
                                          <p:cBhvr additive="base">
                                            <p:cTn id="15" dur="2500" fill="hold"/>
                                            <p:tgtEl>
                                              <p:spTgt spid="33"/>
                                            </p:tgtEl>
                                            <p:attrNameLst>
                                              <p:attrName>ppt_x</p:attrName>
                                            </p:attrNameLst>
                                          </p:cBhvr>
                                          <p:tavLst>
                                            <p:tav tm="0">
                                              <p:val>
                                                <p:strVal val="#ppt_x"/>
                                              </p:val>
                                            </p:tav>
                                            <p:tav tm="100000">
                                              <p:val>
                                                <p:strVal val="#ppt_x"/>
                                              </p:val>
                                            </p:tav>
                                          </p:tavLst>
                                        </p:anim>
                                        <p:anim calcmode="lin" valueType="num" p14:bounceEnd="72000">
                                          <p:cBhvr additive="base">
                                            <p:cTn id="16" dur="2500" fill="hold"/>
                                            <p:tgtEl>
                                              <p:spTgt spid="33"/>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2000">
                                      <p:stCondLst>
                                        <p:cond delay="400"/>
                                      </p:stCondLst>
                                      <p:childTnLst>
                                        <p:set>
                                          <p:cBhvr>
                                            <p:cTn id="18" dur="1" fill="hold">
                                              <p:stCondLst>
                                                <p:cond delay="0"/>
                                              </p:stCondLst>
                                            </p:cTn>
                                            <p:tgtEl>
                                              <p:spTgt spid="34"/>
                                            </p:tgtEl>
                                            <p:attrNameLst>
                                              <p:attrName>style.visibility</p:attrName>
                                            </p:attrNameLst>
                                          </p:cBhvr>
                                          <p:to>
                                            <p:strVal val="visible"/>
                                          </p:to>
                                        </p:set>
                                        <p:anim calcmode="lin" valueType="num" p14:bounceEnd="72000">
                                          <p:cBhvr additive="base">
                                            <p:cTn id="19" dur="2500" fill="hold"/>
                                            <p:tgtEl>
                                              <p:spTgt spid="34"/>
                                            </p:tgtEl>
                                            <p:attrNameLst>
                                              <p:attrName>ppt_x</p:attrName>
                                            </p:attrNameLst>
                                          </p:cBhvr>
                                          <p:tavLst>
                                            <p:tav tm="0">
                                              <p:val>
                                                <p:strVal val="#ppt_x"/>
                                              </p:val>
                                            </p:tav>
                                            <p:tav tm="100000">
                                              <p:val>
                                                <p:strVal val="#ppt_x"/>
                                              </p:val>
                                            </p:tav>
                                          </p:tavLst>
                                        </p:anim>
                                        <p:anim calcmode="lin" valueType="num" p14:bounceEnd="72000">
                                          <p:cBhvr additive="base">
                                            <p:cTn id="20" dur="2500" fill="hold"/>
                                            <p:tgtEl>
                                              <p:spTgt spid="34"/>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72000">
                                      <p:stCondLst>
                                        <p:cond delay="500"/>
                                      </p:stCondLst>
                                      <p:childTnLst>
                                        <p:set>
                                          <p:cBhvr>
                                            <p:cTn id="22" dur="1" fill="hold">
                                              <p:stCondLst>
                                                <p:cond delay="0"/>
                                              </p:stCondLst>
                                            </p:cTn>
                                            <p:tgtEl>
                                              <p:spTgt spid="40"/>
                                            </p:tgtEl>
                                            <p:attrNameLst>
                                              <p:attrName>style.visibility</p:attrName>
                                            </p:attrNameLst>
                                          </p:cBhvr>
                                          <p:to>
                                            <p:strVal val="visible"/>
                                          </p:to>
                                        </p:set>
                                        <p:anim calcmode="lin" valueType="num" p14:bounceEnd="72000">
                                          <p:cBhvr additive="base">
                                            <p:cTn id="23" dur="2500" fill="hold"/>
                                            <p:tgtEl>
                                              <p:spTgt spid="40"/>
                                            </p:tgtEl>
                                            <p:attrNameLst>
                                              <p:attrName>ppt_x</p:attrName>
                                            </p:attrNameLst>
                                          </p:cBhvr>
                                          <p:tavLst>
                                            <p:tav tm="0">
                                              <p:val>
                                                <p:strVal val="#ppt_x"/>
                                              </p:val>
                                            </p:tav>
                                            <p:tav tm="100000">
                                              <p:val>
                                                <p:strVal val="#ppt_x"/>
                                              </p:val>
                                            </p:tav>
                                          </p:tavLst>
                                        </p:anim>
                                        <p:anim calcmode="lin" valueType="num" p14:bounceEnd="72000">
                                          <p:cBhvr additive="base">
                                            <p:cTn id="24" dur="2500" fill="hold"/>
                                            <p:tgtEl>
                                              <p:spTgt spid="40"/>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14:presetBounceEnd="76000">
                                      <p:stCondLst>
                                        <p:cond delay="500"/>
                                      </p:stCondLst>
                                      <p:childTnLst>
                                        <p:set>
                                          <p:cBhvr>
                                            <p:cTn id="26" dur="1" fill="hold">
                                              <p:stCondLst>
                                                <p:cond delay="0"/>
                                              </p:stCondLst>
                                            </p:cTn>
                                            <p:tgtEl>
                                              <p:spTgt spid="6"/>
                                            </p:tgtEl>
                                            <p:attrNameLst>
                                              <p:attrName>style.visibility</p:attrName>
                                            </p:attrNameLst>
                                          </p:cBhvr>
                                          <p:to>
                                            <p:strVal val="visible"/>
                                          </p:to>
                                        </p:set>
                                        <p:anim calcmode="lin" valueType="num" p14:bounceEnd="76000">
                                          <p:cBhvr additive="base">
                                            <p:cTn id="27" dur="2500" fill="hold"/>
                                            <p:tgtEl>
                                              <p:spTgt spid="6"/>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6"/>
                                            </p:tgtEl>
                                            <p:attrNameLst>
                                              <p:attrName>ppt_y</p:attrName>
                                            </p:attrNameLst>
                                          </p:cBhvr>
                                          <p:tavLst>
                                            <p:tav tm="0">
                                              <p:val>
                                                <p:strVal val="1+#ppt_h/2"/>
                                              </p:val>
                                            </p:tav>
                                            <p:tav tm="100000">
                                              <p:val>
                                                <p:strVal val="#ppt_y"/>
                                              </p:val>
                                            </p:tav>
                                          </p:tavLst>
                                        </p:anim>
                                      </p:childTnLst>
                                    </p:cTn>
                                  </p:par>
                                  <p:par>
                                    <p:cTn id="29" presetID="10" presetClass="entr" presetSubtype="0" fill="hold" grpId="0" nodeType="withEffect">
                                      <p:stCondLst>
                                        <p:cond delay="0"/>
                                      </p:stCondLst>
                                      <p:childTnLst>
                                        <p:set>
                                          <p:cBhvr>
                                            <p:cTn id="30" dur="1" fill="hold">
                                              <p:stCondLst>
                                                <p:cond delay="0"/>
                                              </p:stCondLst>
                                            </p:cTn>
                                            <p:tgtEl>
                                              <p:spTgt spid="47"/>
                                            </p:tgtEl>
                                            <p:attrNameLst>
                                              <p:attrName>style.visibility</p:attrName>
                                            </p:attrNameLst>
                                          </p:cBhvr>
                                          <p:to>
                                            <p:strVal val="visible"/>
                                          </p:to>
                                        </p:set>
                                        <p:animEffect transition="in" filter="fade">
                                          <p:cBhvr>
                                            <p:cTn id="31" dur="300"/>
                                            <p:tgtEl>
                                              <p:spTgt spid="47"/>
                                            </p:tgtEl>
                                          </p:cBhvr>
                                        </p:animEffect>
                                      </p:childTnLst>
                                    </p:cTn>
                                  </p:par>
                                  <p:par>
                                    <p:cTn id="32" presetID="22" presetClass="entr" presetSubtype="8" fill="hold" nodeType="withEffect">
                                      <p:stCondLst>
                                        <p:cond delay="100"/>
                                      </p:stCondLst>
                                      <p:childTnLst>
                                        <p:set>
                                          <p:cBhvr>
                                            <p:cTn id="33" dur="1" fill="hold">
                                              <p:stCondLst>
                                                <p:cond delay="0"/>
                                              </p:stCondLst>
                                            </p:cTn>
                                            <p:tgtEl>
                                              <p:spTgt spid="48"/>
                                            </p:tgtEl>
                                            <p:attrNameLst>
                                              <p:attrName>style.visibility</p:attrName>
                                            </p:attrNameLst>
                                          </p:cBhvr>
                                          <p:to>
                                            <p:strVal val="visible"/>
                                          </p:to>
                                        </p:set>
                                        <p:animEffect transition="in" filter="wipe(left)">
                                          <p:cBhvr>
                                            <p:cTn id="34" dur="500"/>
                                            <p:tgtEl>
                                              <p:spTgt spid="48"/>
                                            </p:tgtEl>
                                          </p:cBhvr>
                                        </p:animEffect>
                                      </p:childTnLst>
                                    </p:cTn>
                                  </p:par>
                                  <p:par>
                                    <p:cTn id="35" presetID="10" presetClass="entr" presetSubtype="0" fill="hold" grpId="0" nodeType="withEffect">
                                      <p:stCondLst>
                                        <p:cond delay="200"/>
                                      </p:stCondLst>
                                      <p:childTnLst>
                                        <p:set>
                                          <p:cBhvr>
                                            <p:cTn id="36" dur="1" fill="hold">
                                              <p:stCondLst>
                                                <p:cond delay="0"/>
                                              </p:stCondLst>
                                            </p:cTn>
                                            <p:tgtEl>
                                              <p:spTgt spid="51"/>
                                            </p:tgtEl>
                                            <p:attrNameLst>
                                              <p:attrName>style.visibility</p:attrName>
                                            </p:attrNameLst>
                                          </p:cBhvr>
                                          <p:to>
                                            <p:strVal val="visible"/>
                                          </p:to>
                                        </p:set>
                                        <p:animEffect transition="in" filter="fade">
                                          <p:cBhvr>
                                            <p:cTn id="37" dur="300"/>
                                            <p:tgtEl>
                                              <p:spTgt spid="51"/>
                                            </p:tgtEl>
                                          </p:cBhvr>
                                        </p:animEffect>
                                      </p:childTnLst>
                                    </p:cTn>
                                  </p:par>
                                  <p:par>
                                    <p:cTn id="38" presetID="10" presetClass="entr" presetSubtype="0" fill="hold" grpId="0" nodeType="withEffect">
                                      <p:stCondLst>
                                        <p:cond delay="400"/>
                                      </p:stCondLst>
                                      <p:childTnLst>
                                        <p:set>
                                          <p:cBhvr>
                                            <p:cTn id="39" dur="1" fill="hold">
                                              <p:stCondLst>
                                                <p:cond delay="0"/>
                                              </p:stCondLst>
                                            </p:cTn>
                                            <p:tgtEl>
                                              <p:spTgt spid="52"/>
                                            </p:tgtEl>
                                            <p:attrNameLst>
                                              <p:attrName>style.visibility</p:attrName>
                                            </p:attrNameLst>
                                          </p:cBhvr>
                                          <p:to>
                                            <p:strVal val="visible"/>
                                          </p:to>
                                        </p:set>
                                        <p:animEffect transition="in" filter="fade">
                                          <p:cBhvr>
                                            <p:cTn id="40" dur="300"/>
                                            <p:tgtEl>
                                              <p:spTgt spid="52"/>
                                            </p:tgtEl>
                                          </p:cBhvr>
                                        </p:animEffect>
                                      </p:childTnLst>
                                    </p:cTn>
                                  </p:par>
                                  <p:par>
                                    <p:cTn id="41" presetID="10" presetClass="entr" presetSubtype="0" fill="hold" grpId="0" nodeType="withEffect">
                                      <p:stCondLst>
                                        <p:cond delay="100"/>
                                      </p:stCondLst>
                                      <p:childTnLst>
                                        <p:set>
                                          <p:cBhvr>
                                            <p:cTn id="42" dur="1" fill="hold">
                                              <p:stCondLst>
                                                <p:cond delay="0"/>
                                              </p:stCondLst>
                                            </p:cTn>
                                            <p:tgtEl>
                                              <p:spTgt spid="53"/>
                                            </p:tgtEl>
                                            <p:attrNameLst>
                                              <p:attrName>style.visibility</p:attrName>
                                            </p:attrNameLst>
                                          </p:cBhvr>
                                          <p:to>
                                            <p:strVal val="visible"/>
                                          </p:to>
                                        </p:set>
                                        <p:animEffect transition="in" filter="fade">
                                          <p:cBhvr>
                                            <p:cTn id="43" dur="300"/>
                                            <p:tgtEl>
                                              <p:spTgt spid="53"/>
                                            </p:tgtEl>
                                          </p:cBhvr>
                                        </p:animEffect>
                                      </p:childTnLst>
                                    </p:cTn>
                                  </p:par>
                                  <p:par>
                                    <p:cTn id="44" presetID="22" presetClass="entr" presetSubtype="8" fill="hold" nodeType="withEffect">
                                      <p:stCondLst>
                                        <p:cond delay="200"/>
                                      </p:stCondLst>
                                      <p:childTnLst>
                                        <p:set>
                                          <p:cBhvr>
                                            <p:cTn id="45" dur="1" fill="hold">
                                              <p:stCondLst>
                                                <p:cond delay="0"/>
                                              </p:stCondLst>
                                            </p:cTn>
                                            <p:tgtEl>
                                              <p:spTgt spid="54"/>
                                            </p:tgtEl>
                                            <p:attrNameLst>
                                              <p:attrName>style.visibility</p:attrName>
                                            </p:attrNameLst>
                                          </p:cBhvr>
                                          <p:to>
                                            <p:strVal val="visible"/>
                                          </p:to>
                                        </p:set>
                                        <p:animEffect transition="in" filter="wipe(left)">
                                          <p:cBhvr>
                                            <p:cTn id="46" dur="500"/>
                                            <p:tgtEl>
                                              <p:spTgt spid="54"/>
                                            </p:tgtEl>
                                          </p:cBhvr>
                                        </p:animEffect>
                                      </p:childTnLst>
                                    </p:cTn>
                                  </p:par>
                                  <p:par>
                                    <p:cTn id="47" presetID="10" presetClass="entr" presetSubtype="0" fill="hold" grpId="0" nodeType="withEffect">
                                      <p:stCondLst>
                                        <p:cond delay="300"/>
                                      </p:stCondLst>
                                      <p:childTnLst>
                                        <p:set>
                                          <p:cBhvr>
                                            <p:cTn id="48" dur="1" fill="hold">
                                              <p:stCondLst>
                                                <p:cond delay="0"/>
                                              </p:stCondLst>
                                            </p:cTn>
                                            <p:tgtEl>
                                              <p:spTgt spid="55"/>
                                            </p:tgtEl>
                                            <p:attrNameLst>
                                              <p:attrName>style.visibility</p:attrName>
                                            </p:attrNameLst>
                                          </p:cBhvr>
                                          <p:to>
                                            <p:strVal val="visible"/>
                                          </p:to>
                                        </p:set>
                                        <p:animEffect transition="in" filter="fade">
                                          <p:cBhvr>
                                            <p:cTn id="49" dur="300"/>
                                            <p:tgtEl>
                                              <p:spTgt spid="55"/>
                                            </p:tgtEl>
                                          </p:cBhvr>
                                        </p:animEffect>
                                      </p:childTnLst>
                                    </p:cTn>
                                  </p:par>
                                  <p:par>
                                    <p:cTn id="50" presetID="10" presetClass="entr" presetSubtype="0" fill="hold" grpId="0" nodeType="withEffect">
                                      <p:stCondLst>
                                        <p:cond delay="500"/>
                                      </p:stCondLst>
                                      <p:childTnLst>
                                        <p:set>
                                          <p:cBhvr>
                                            <p:cTn id="51" dur="1" fill="hold">
                                              <p:stCondLst>
                                                <p:cond delay="0"/>
                                              </p:stCondLst>
                                            </p:cTn>
                                            <p:tgtEl>
                                              <p:spTgt spid="56"/>
                                            </p:tgtEl>
                                            <p:attrNameLst>
                                              <p:attrName>style.visibility</p:attrName>
                                            </p:attrNameLst>
                                          </p:cBhvr>
                                          <p:to>
                                            <p:strVal val="visible"/>
                                          </p:to>
                                        </p:set>
                                        <p:animEffect transition="in" filter="fade">
                                          <p:cBhvr>
                                            <p:cTn id="52" dur="300"/>
                                            <p:tgtEl>
                                              <p:spTgt spid="56"/>
                                            </p:tgtEl>
                                          </p:cBhvr>
                                        </p:animEffect>
                                      </p:childTnLst>
                                    </p:cTn>
                                  </p:par>
                                  <p:par>
                                    <p:cTn id="53" presetID="10" presetClass="entr" presetSubtype="0" fill="hold" grpId="0" nodeType="withEffect">
                                      <p:stCondLst>
                                        <p:cond delay="200"/>
                                      </p:stCondLst>
                                      <p:childTnLst>
                                        <p:set>
                                          <p:cBhvr>
                                            <p:cTn id="54" dur="1" fill="hold">
                                              <p:stCondLst>
                                                <p:cond delay="0"/>
                                              </p:stCondLst>
                                            </p:cTn>
                                            <p:tgtEl>
                                              <p:spTgt spid="57"/>
                                            </p:tgtEl>
                                            <p:attrNameLst>
                                              <p:attrName>style.visibility</p:attrName>
                                            </p:attrNameLst>
                                          </p:cBhvr>
                                          <p:to>
                                            <p:strVal val="visible"/>
                                          </p:to>
                                        </p:set>
                                        <p:animEffect transition="in" filter="fade">
                                          <p:cBhvr>
                                            <p:cTn id="55" dur="300"/>
                                            <p:tgtEl>
                                              <p:spTgt spid="57"/>
                                            </p:tgtEl>
                                          </p:cBhvr>
                                        </p:animEffect>
                                      </p:childTnLst>
                                    </p:cTn>
                                  </p:par>
                                  <p:par>
                                    <p:cTn id="56" presetID="22" presetClass="entr" presetSubtype="8" fill="hold" nodeType="withEffect">
                                      <p:stCondLst>
                                        <p:cond delay="300"/>
                                      </p:stCondLst>
                                      <p:childTnLst>
                                        <p:set>
                                          <p:cBhvr>
                                            <p:cTn id="57" dur="1" fill="hold">
                                              <p:stCondLst>
                                                <p:cond delay="0"/>
                                              </p:stCondLst>
                                            </p:cTn>
                                            <p:tgtEl>
                                              <p:spTgt spid="58"/>
                                            </p:tgtEl>
                                            <p:attrNameLst>
                                              <p:attrName>style.visibility</p:attrName>
                                            </p:attrNameLst>
                                          </p:cBhvr>
                                          <p:to>
                                            <p:strVal val="visible"/>
                                          </p:to>
                                        </p:set>
                                        <p:animEffect transition="in" filter="wipe(left)">
                                          <p:cBhvr>
                                            <p:cTn id="58" dur="500"/>
                                            <p:tgtEl>
                                              <p:spTgt spid="58"/>
                                            </p:tgtEl>
                                          </p:cBhvr>
                                        </p:animEffect>
                                      </p:childTnLst>
                                    </p:cTn>
                                  </p:par>
                                  <p:par>
                                    <p:cTn id="59" presetID="10" presetClass="entr" presetSubtype="0" fill="hold" grpId="0" nodeType="withEffect">
                                      <p:stCondLst>
                                        <p:cond delay="400"/>
                                      </p:stCondLst>
                                      <p:childTnLst>
                                        <p:set>
                                          <p:cBhvr>
                                            <p:cTn id="60" dur="1" fill="hold">
                                              <p:stCondLst>
                                                <p:cond delay="0"/>
                                              </p:stCondLst>
                                            </p:cTn>
                                            <p:tgtEl>
                                              <p:spTgt spid="59"/>
                                            </p:tgtEl>
                                            <p:attrNameLst>
                                              <p:attrName>style.visibility</p:attrName>
                                            </p:attrNameLst>
                                          </p:cBhvr>
                                          <p:to>
                                            <p:strVal val="visible"/>
                                          </p:to>
                                        </p:set>
                                        <p:animEffect transition="in" filter="fade">
                                          <p:cBhvr>
                                            <p:cTn id="61" dur="300"/>
                                            <p:tgtEl>
                                              <p:spTgt spid="59"/>
                                            </p:tgtEl>
                                          </p:cBhvr>
                                        </p:animEffect>
                                      </p:childTnLst>
                                    </p:cTn>
                                  </p:par>
                                  <p:par>
                                    <p:cTn id="62" presetID="10" presetClass="entr" presetSubtype="0" fill="hold" grpId="0" nodeType="withEffect">
                                      <p:stCondLst>
                                        <p:cond delay="600"/>
                                      </p:stCondLst>
                                      <p:childTnLst>
                                        <p:set>
                                          <p:cBhvr>
                                            <p:cTn id="63" dur="1" fill="hold">
                                              <p:stCondLst>
                                                <p:cond delay="0"/>
                                              </p:stCondLst>
                                            </p:cTn>
                                            <p:tgtEl>
                                              <p:spTgt spid="60"/>
                                            </p:tgtEl>
                                            <p:attrNameLst>
                                              <p:attrName>style.visibility</p:attrName>
                                            </p:attrNameLst>
                                          </p:cBhvr>
                                          <p:to>
                                            <p:strVal val="visible"/>
                                          </p:to>
                                        </p:set>
                                        <p:animEffect transition="in" filter="fade">
                                          <p:cBhvr>
                                            <p:cTn id="64" dur="300"/>
                                            <p:tgtEl>
                                              <p:spTgt spid="60"/>
                                            </p:tgtEl>
                                          </p:cBhvr>
                                        </p:animEffect>
                                      </p:childTnLst>
                                    </p:cTn>
                                  </p:par>
                                  <p:par>
                                    <p:cTn id="65" presetID="49" presetClass="entr" presetSubtype="0" decel="100000" fill="hold" grpId="0" nodeType="withEffect">
                                      <p:stCondLst>
                                        <p:cond delay="1200"/>
                                      </p:stCondLst>
                                      <p:childTnLst>
                                        <p:set>
                                          <p:cBhvr>
                                            <p:cTn id="66" dur="1" fill="hold">
                                              <p:stCondLst>
                                                <p:cond delay="0"/>
                                              </p:stCondLst>
                                            </p:cTn>
                                            <p:tgtEl>
                                              <p:spTgt spid="43"/>
                                            </p:tgtEl>
                                            <p:attrNameLst>
                                              <p:attrName>style.visibility</p:attrName>
                                            </p:attrNameLst>
                                          </p:cBhvr>
                                          <p:to>
                                            <p:strVal val="visible"/>
                                          </p:to>
                                        </p:set>
                                        <p:anim calcmode="lin" valueType="num">
                                          <p:cBhvr>
                                            <p:cTn id="67" dur="800" fill="hold"/>
                                            <p:tgtEl>
                                              <p:spTgt spid="43"/>
                                            </p:tgtEl>
                                            <p:attrNameLst>
                                              <p:attrName>ppt_w</p:attrName>
                                            </p:attrNameLst>
                                          </p:cBhvr>
                                          <p:tavLst>
                                            <p:tav tm="0">
                                              <p:val>
                                                <p:fltVal val="0"/>
                                              </p:val>
                                            </p:tav>
                                            <p:tav tm="100000">
                                              <p:val>
                                                <p:strVal val="#ppt_w"/>
                                              </p:val>
                                            </p:tav>
                                          </p:tavLst>
                                        </p:anim>
                                        <p:anim calcmode="lin" valueType="num">
                                          <p:cBhvr>
                                            <p:cTn id="68" dur="800" fill="hold"/>
                                            <p:tgtEl>
                                              <p:spTgt spid="43"/>
                                            </p:tgtEl>
                                            <p:attrNameLst>
                                              <p:attrName>ppt_h</p:attrName>
                                            </p:attrNameLst>
                                          </p:cBhvr>
                                          <p:tavLst>
                                            <p:tav tm="0">
                                              <p:val>
                                                <p:fltVal val="0"/>
                                              </p:val>
                                            </p:tav>
                                            <p:tav tm="100000">
                                              <p:val>
                                                <p:strVal val="#ppt_h"/>
                                              </p:val>
                                            </p:tav>
                                          </p:tavLst>
                                        </p:anim>
                                        <p:anim calcmode="lin" valueType="num">
                                          <p:cBhvr>
                                            <p:cTn id="69" dur="800" fill="hold"/>
                                            <p:tgtEl>
                                              <p:spTgt spid="43"/>
                                            </p:tgtEl>
                                            <p:attrNameLst>
                                              <p:attrName>style.rotation</p:attrName>
                                            </p:attrNameLst>
                                          </p:cBhvr>
                                          <p:tavLst>
                                            <p:tav tm="0">
                                              <p:val>
                                                <p:fltVal val="360"/>
                                              </p:val>
                                            </p:tav>
                                            <p:tav tm="100000">
                                              <p:val>
                                                <p:fltVal val="0"/>
                                              </p:val>
                                            </p:tav>
                                          </p:tavLst>
                                        </p:anim>
                                        <p:animEffect transition="in" filter="fade">
                                          <p:cBhvr>
                                            <p:cTn id="70" dur="8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8" grpId="0"/>
          <p:bldP spid="33" grpId="0" animBg="1"/>
          <p:bldP spid="47" grpId="0"/>
          <p:bldP spid="51" grpId="0"/>
          <p:bldP spid="52" grpId="0"/>
          <p:bldP spid="53" grpId="0"/>
          <p:bldP spid="55" grpId="0"/>
          <p:bldP spid="56" grpId="0"/>
          <p:bldP spid="57" grpId="0"/>
          <p:bldP spid="59" grpId="0"/>
          <p:bldP spid="60"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iterate type="lt">
                                        <p:tmPct val="10000"/>
                                      </p:iterate>
                                      <p:childTnLst>
                                        <p:set>
                                          <p:cBhvr>
                                            <p:cTn id="6" dur="1" fill="hold">
                                              <p:stCondLst>
                                                <p:cond delay="0"/>
                                              </p:stCondLst>
                                            </p:cTn>
                                            <p:tgtEl>
                                              <p:spTgt spid="8"/>
                                            </p:tgtEl>
                                            <p:attrNameLst>
                                              <p:attrName>style.visibility</p:attrName>
                                            </p:attrNameLst>
                                          </p:cBhvr>
                                          <p:to>
                                            <p:strVal val="visible"/>
                                          </p:to>
                                        </p:set>
                                        <p:anim calcmode="lin" valueType="num">
                                          <p:cBhvr additive="base">
                                            <p:cTn id="7" dur="2500" fill="hold"/>
                                            <p:tgtEl>
                                              <p:spTgt spid="8"/>
                                            </p:tgtEl>
                                            <p:attrNameLst>
                                              <p:attrName>ppt_x</p:attrName>
                                            </p:attrNameLst>
                                          </p:cBhvr>
                                          <p:tavLst>
                                            <p:tav tm="0">
                                              <p:val>
                                                <p:strVal val="#ppt_x"/>
                                              </p:val>
                                            </p:tav>
                                            <p:tav tm="100000">
                                              <p:val>
                                                <p:strVal val="#ppt_x"/>
                                              </p:val>
                                            </p:tav>
                                          </p:tavLst>
                                        </p:anim>
                                        <p:anim calcmode="lin" valueType="num">
                                          <p:cBhvr additive="base">
                                            <p:cTn id="8" dur="2500" fill="hold"/>
                                            <p:tgtEl>
                                              <p:spTgt spid="8"/>
                                            </p:tgtEl>
                                            <p:attrNameLst>
                                              <p:attrName>ppt_y</p:attrName>
                                            </p:attrNameLst>
                                          </p:cBhvr>
                                          <p:tavLst>
                                            <p:tav tm="0">
                                              <p:val>
                                                <p:strVal val="0-#ppt_h/2"/>
                                              </p:val>
                                            </p:tav>
                                            <p:tav tm="100000">
                                              <p:val>
                                                <p:strVal val="#ppt_y"/>
                                              </p:val>
                                            </p:tav>
                                          </p:tavLst>
                                        </p:anim>
                                      </p:childTnLst>
                                    </p:cTn>
                                  </p:par>
                                  <p:par>
                                    <p:cTn id="9" presetID="2" presetClass="entr" presetSubtype="4" fill="hold" nodeType="withEffect">
                                      <p:stCondLst>
                                        <p:cond delay="200"/>
                                      </p:stCondLst>
                                      <p:childTnLst>
                                        <p:set>
                                          <p:cBhvr>
                                            <p:cTn id="10" dur="1" fill="hold">
                                              <p:stCondLst>
                                                <p:cond delay="0"/>
                                              </p:stCondLst>
                                            </p:cTn>
                                            <p:tgtEl>
                                              <p:spTgt spid="37"/>
                                            </p:tgtEl>
                                            <p:attrNameLst>
                                              <p:attrName>style.visibility</p:attrName>
                                            </p:attrNameLst>
                                          </p:cBhvr>
                                          <p:to>
                                            <p:strVal val="visible"/>
                                          </p:to>
                                        </p:set>
                                        <p:anim calcmode="lin" valueType="num">
                                          <p:cBhvr additive="base">
                                            <p:cTn id="11" dur="2500" fill="hold"/>
                                            <p:tgtEl>
                                              <p:spTgt spid="37"/>
                                            </p:tgtEl>
                                            <p:attrNameLst>
                                              <p:attrName>ppt_x</p:attrName>
                                            </p:attrNameLst>
                                          </p:cBhvr>
                                          <p:tavLst>
                                            <p:tav tm="0">
                                              <p:val>
                                                <p:strVal val="#ppt_x"/>
                                              </p:val>
                                            </p:tav>
                                            <p:tav tm="100000">
                                              <p:val>
                                                <p:strVal val="#ppt_x"/>
                                              </p:val>
                                            </p:tav>
                                          </p:tavLst>
                                        </p:anim>
                                        <p:anim calcmode="lin" valueType="num">
                                          <p:cBhvr additive="base">
                                            <p:cTn id="12" dur="2500" fill="hold"/>
                                            <p:tgtEl>
                                              <p:spTgt spid="37"/>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300"/>
                                      </p:stCondLst>
                                      <p:childTnLst>
                                        <p:set>
                                          <p:cBhvr>
                                            <p:cTn id="14" dur="1" fill="hold">
                                              <p:stCondLst>
                                                <p:cond delay="0"/>
                                              </p:stCondLst>
                                            </p:cTn>
                                            <p:tgtEl>
                                              <p:spTgt spid="33"/>
                                            </p:tgtEl>
                                            <p:attrNameLst>
                                              <p:attrName>style.visibility</p:attrName>
                                            </p:attrNameLst>
                                          </p:cBhvr>
                                          <p:to>
                                            <p:strVal val="visible"/>
                                          </p:to>
                                        </p:set>
                                        <p:anim calcmode="lin" valueType="num">
                                          <p:cBhvr additive="base">
                                            <p:cTn id="15" dur="2500" fill="hold"/>
                                            <p:tgtEl>
                                              <p:spTgt spid="33"/>
                                            </p:tgtEl>
                                            <p:attrNameLst>
                                              <p:attrName>ppt_x</p:attrName>
                                            </p:attrNameLst>
                                          </p:cBhvr>
                                          <p:tavLst>
                                            <p:tav tm="0">
                                              <p:val>
                                                <p:strVal val="#ppt_x"/>
                                              </p:val>
                                            </p:tav>
                                            <p:tav tm="100000">
                                              <p:val>
                                                <p:strVal val="#ppt_x"/>
                                              </p:val>
                                            </p:tav>
                                          </p:tavLst>
                                        </p:anim>
                                        <p:anim calcmode="lin" valueType="num">
                                          <p:cBhvr additive="base">
                                            <p:cTn id="16" dur="2500" fill="hold"/>
                                            <p:tgtEl>
                                              <p:spTgt spid="33"/>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400"/>
                                      </p:stCondLst>
                                      <p:childTnLst>
                                        <p:set>
                                          <p:cBhvr>
                                            <p:cTn id="18" dur="1" fill="hold">
                                              <p:stCondLst>
                                                <p:cond delay="0"/>
                                              </p:stCondLst>
                                            </p:cTn>
                                            <p:tgtEl>
                                              <p:spTgt spid="34"/>
                                            </p:tgtEl>
                                            <p:attrNameLst>
                                              <p:attrName>style.visibility</p:attrName>
                                            </p:attrNameLst>
                                          </p:cBhvr>
                                          <p:to>
                                            <p:strVal val="visible"/>
                                          </p:to>
                                        </p:set>
                                        <p:anim calcmode="lin" valueType="num">
                                          <p:cBhvr additive="base">
                                            <p:cTn id="19" dur="2500" fill="hold"/>
                                            <p:tgtEl>
                                              <p:spTgt spid="34"/>
                                            </p:tgtEl>
                                            <p:attrNameLst>
                                              <p:attrName>ppt_x</p:attrName>
                                            </p:attrNameLst>
                                          </p:cBhvr>
                                          <p:tavLst>
                                            <p:tav tm="0">
                                              <p:val>
                                                <p:strVal val="#ppt_x"/>
                                              </p:val>
                                            </p:tav>
                                            <p:tav tm="100000">
                                              <p:val>
                                                <p:strVal val="#ppt_x"/>
                                              </p:val>
                                            </p:tav>
                                          </p:tavLst>
                                        </p:anim>
                                        <p:anim calcmode="lin" valueType="num">
                                          <p:cBhvr additive="base">
                                            <p:cTn id="20" dur="2500" fill="hold"/>
                                            <p:tgtEl>
                                              <p:spTgt spid="34"/>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500"/>
                                      </p:stCondLst>
                                      <p:childTnLst>
                                        <p:set>
                                          <p:cBhvr>
                                            <p:cTn id="22" dur="1" fill="hold">
                                              <p:stCondLst>
                                                <p:cond delay="0"/>
                                              </p:stCondLst>
                                            </p:cTn>
                                            <p:tgtEl>
                                              <p:spTgt spid="40"/>
                                            </p:tgtEl>
                                            <p:attrNameLst>
                                              <p:attrName>style.visibility</p:attrName>
                                            </p:attrNameLst>
                                          </p:cBhvr>
                                          <p:to>
                                            <p:strVal val="visible"/>
                                          </p:to>
                                        </p:set>
                                        <p:anim calcmode="lin" valueType="num">
                                          <p:cBhvr additive="base">
                                            <p:cTn id="23" dur="2500" fill="hold"/>
                                            <p:tgtEl>
                                              <p:spTgt spid="40"/>
                                            </p:tgtEl>
                                            <p:attrNameLst>
                                              <p:attrName>ppt_x</p:attrName>
                                            </p:attrNameLst>
                                          </p:cBhvr>
                                          <p:tavLst>
                                            <p:tav tm="0">
                                              <p:val>
                                                <p:strVal val="#ppt_x"/>
                                              </p:val>
                                            </p:tav>
                                            <p:tav tm="100000">
                                              <p:val>
                                                <p:strVal val="#ppt_x"/>
                                              </p:val>
                                            </p:tav>
                                          </p:tavLst>
                                        </p:anim>
                                        <p:anim calcmode="lin" valueType="num">
                                          <p:cBhvr additive="base">
                                            <p:cTn id="24" dur="2500" fill="hold"/>
                                            <p:tgtEl>
                                              <p:spTgt spid="40"/>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50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2500" fill="hold"/>
                                            <p:tgtEl>
                                              <p:spTgt spid="6"/>
                                            </p:tgtEl>
                                            <p:attrNameLst>
                                              <p:attrName>ppt_x</p:attrName>
                                            </p:attrNameLst>
                                          </p:cBhvr>
                                          <p:tavLst>
                                            <p:tav tm="0">
                                              <p:val>
                                                <p:strVal val="#ppt_x"/>
                                              </p:val>
                                            </p:tav>
                                            <p:tav tm="100000">
                                              <p:val>
                                                <p:strVal val="#ppt_x"/>
                                              </p:val>
                                            </p:tav>
                                          </p:tavLst>
                                        </p:anim>
                                        <p:anim calcmode="lin" valueType="num">
                                          <p:cBhvr additive="base">
                                            <p:cTn id="28" dur="2500" fill="hold"/>
                                            <p:tgtEl>
                                              <p:spTgt spid="6"/>
                                            </p:tgtEl>
                                            <p:attrNameLst>
                                              <p:attrName>ppt_y</p:attrName>
                                            </p:attrNameLst>
                                          </p:cBhvr>
                                          <p:tavLst>
                                            <p:tav tm="0">
                                              <p:val>
                                                <p:strVal val="1+#ppt_h/2"/>
                                              </p:val>
                                            </p:tav>
                                            <p:tav tm="100000">
                                              <p:val>
                                                <p:strVal val="#ppt_y"/>
                                              </p:val>
                                            </p:tav>
                                          </p:tavLst>
                                        </p:anim>
                                      </p:childTnLst>
                                    </p:cTn>
                                  </p:par>
                                  <p:par>
                                    <p:cTn id="29" presetID="10" presetClass="entr" presetSubtype="0" fill="hold" grpId="0" nodeType="withEffect">
                                      <p:stCondLst>
                                        <p:cond delay="0"/>
                                      </p:stCondLst>
                                      <p:childTnLst>
                                        <p:set>
                                          <p:cBhvr>
                                            <p:cTn id="30" dur="1" fill="hold">
                                              <p:stCondLst>
                                                <p:cond delay="0"/>
                                              </p:stCondLst>
                                            </p:cTn>
                                            <p:tgtEl>
                                              <p:spTgt spid="47"/>
                                            </p:tgtEl>
                                            <p:attrNameLst>
                                              <p:attrName>style.visibility</p:attrName>
                                            </p:attrNameLst>
                                          </p:cBhvr>
                                          <p:to>
                                            <p:strVal val="visible"/>
                                          </p:to>
                                        </p:set>
                                        <p:animEffect transition="in" filter="fade">
                                          <p:cBhvr>
                                            <p:cTn id="31" dur="300"/>
                                            <p:tgtEl>
                                              <p:spTgt spid="47"/>
                                            </p:tgtEl>
                                          </p:cBhvr>
                                        </p:animEffect>
                                      </p:childTnLst>
                                    </p:cTn>
                                  </p:par>
                                  <p:par>
                                    <p:cTn id="32" presetID="22" presetClass="entr" presetSubtype="8" fill="hold" nodeType="withEffect">
                                      <p:stCondLst>
                                        <p:cond delay="100"/>
                                      </p:stCondLst>
                                      <p:childTnLst>
                                        <p:set>
                                          <p:cBhvr>
                                            <p:cTn id="33" dur="1" fill="hold">
                                              <p:stCondLst>
                                                <p:cond delay="0"/>
                                              </p:stCondLst>
                                            </p:cTn>
                                            <p:tgtEl>
                                              <p:spTgt spid="48"/>
                                            </p:tgtEl>
                                            <p:attrNameLst>
                                              <p:attrName>style.visibility</p:attrName>
                                            </p:attrNameLst>
                                          </p:cBhvr>
                                          <p:to>
                                            <p:strVal val="visible"/>
                                          </p:to>
                                        </p:set>
                                        <p:animEffect transition="in" filter="wipe(left)">
                                          <p:cBhvr>
                                            <p:cTn id="34" dur="500"/>
                                            <p:tgtEl>
                                              <p:spTgt spid="48"/>
                                            </p:tgtEl>
                                          </p:cBhvr>
                                        </p:animEffect>
                                      </p:childTnLst>
                                    </p:cTn>
                                  </p:par>
                                  <p:par>
                                    <p:cTn id="35" presetID="10" presetClass="entr" presetSubtype="0" fill="hold" grpId="0" nodeType="withEffect">
                                      <p:stCondLst>
                                        <p:cond delay="200"/>
                                      </p:stCondLst>
                                      <p:childTnLst>
                                        <p:set>
                                          <p:cBhvr>
                                            <p:cTn id="36" dur="1" fill="hold">
                                              <p:stCondLst>
                                                <p:cond delay="0"/>
                                              </p:stCondLst>
                                            </p:cTn>
                                            <p:tgtEl>
                                              <p:spTgt spid="51"/>
                                            </p:tgtEl>
                                            <p:attrNameLst>
                                              <p:attrName>style.visibility</p:attrName>
                                            </p:attrNameLst>
                                          </p:cBhvr>
                                          <p:to>
                                            <p:strVal val="visible"/>
                                          </p:to>
                                        </p:set>
                                        <p:animEffect transition="in" filter="fade">
                                          <p:cBhvr>
                                            <p:cTn id="37" dur="300"/>
                                            <p:tgtEl>
                                              <p:spTgt spid="51"/>
                                            </p:tgtEl>
                                          </p:cBhvr>
                                        </p:animEffect>
                                      </p:childTnLst>
                                    </p:cTn>
                                  </p:par>
                                  <p:par>
                                    <p:cTn id="38" presetID="10" presetClass="entr" presetSubtype="0" fill="hold" grpId="0" nodeType="withEffect">
                                      <p:stCondLst>
                                        <p:cond delay="400"/>
                                      </p:stCondLst>
                                      <p:childTnLst>
                                        <p:set>
                                          <p:cBhvr>
                                            <p:cTn id="39" dur="1" fill="hold">
                                              <p:stCondLst>
                                                <p:cond delay="0"/>
                                              </p:stCondLst>
                                            </p:cTn>
                                            <p:tgtEl>
                                              <p:spTgt spid="52"/>
                                            </p:tgtEl>
                                            <p:attrNameLst>
                                              <p:attrName>style.visibility</p:attrName>
                                            </p:attrNameLst>
                                          </p:cBhvr>
                                          <p:to>
                                            <p:strVal val="visible"/>
                                          </p:to>
                                        </p:set>
                                        <p:animEffect transition="in" filter="fade">
                                          <p:cBhvr>
                                            <p:cTn id="40" dur="300"/>
                                            <p:tgtEl>
                                              <p:spTgt spid="52"/>
                                            </p:tgtEl>
                                          </p:cBhvr>
                                        </p:animEffect>
                                      </p:childTnLst>
                                    </p:cTn>
                                  </p:par>
                                  <p:par>
                                    <p:cTn id="41" presetID="10" presetClass="entr" presetSubtype="0" fill="hold" grpId="0" nodeType="withEffect">
                                      <p:stCondLst>
                                        <p:cond delay="100"/>
                                      </p:stCondLst>
                                      <p:childTnLst>
                                        <p:set>
                                          <p:cBhvr>
                                            <p:cTn id="42" dur="1" fill="hold">
                                              <p:stCondLst>
                                                <p:cond delay="0"/>
                                              </p:stCondLst>
                                            </p:cTn>
                                            <p:tgtEl>
                                              <p:spTgt spid="53"/>
                                            </p:tgtEl>
                                            <p:attrNameLst>
                                              <p:attrName>style.visibility</p:attrName>
                                            </p:attrNameLst>
                                          </p:cBhvr>
                                          <p:to>
                                            <p:strVal val="visible"/>
                                          </p:to>
                                        </p:set>
                                        <p:animEffect transition="in" filter="fade">
                                          <p:cBhvr>
                                            <p:cTn id="43" dur="300"/>
                                            <p:tgtEl>
                                              <p:spTgt spid="53"/>
                                            </p:tgtEl>
                                          </p:cBhvr>
                                        </p:animEffect>
                                      </p:childTnLst>
                                    </p:cTn>
                                  </p:par>
                                  <p:par>
                                    <p:cTn id="44" presetID="22" presetClass="entr" presetSubtype="8" fill="hold" nodeType="withEffect">
                                      <p:stCondLst>
                                        <p:cond delay="200"/>
                                      </p:stCondLst>
                                      <p:childTnLst>
                                        <p:set>
                                          <p:cBhvr>
                                            <p:cTn id="45" dur="1" fill="hold">
                                              <p:stCondLst>
                                                <p:cond delay="0"/>
                                              </p:stCondLst>
                                            </p:cTn>
                                            <p:tgtEl>
                                              <p:spTgt spid="54"/>
                                            </p:tgtEl>
                                            <p:attrNameLst>
                                              <p:attrName>style.visibility</p:attrName>
                                            </p:attrNameLst>
                                          </p:cBhvr>
                                          <p:to>
                                            <p:strVal val="visible"/>
                                          </p:to>
                                        </p:set>
                                        <p:animEffect transition="in" filter="wipe(left)">
                                          <p:cBhvr>
                                            <p:cTn id="46" dur="500"/>
                                            <p:tgtEl>
                                              <p:spTgt spid="54"/>
                                            </p:tgtEl>
                                          </p:cBhvr>
                                        </p:animEffect>
                                      </p:childTnLst>
                                    </p:cTn>
                                  </p:par>
                                  <p:par>
                                    <p:cTn id="47" presetID="10" presetClass="entr" presetSubtype="0" fill="hold" grpId="0" nodeType="withEffect">
                                      <p:stCondLst>
                                        <p:cond delay="300"/>
                                      </p:stCondLst>
                                      <p:childTnLst>
                                        <p:set>
                                          <p:cBhvr>
                                            <p:cTn id="48" dur="1" fill="hold">
                                              <p:stCondLst>
                                                <p:cond delay="0"/>
                                              </p:stCondLst>
                                            </p:cTn>
                                            <p:tgtEl>
                                              <p:spTgt spid="55"/>
                                            </p:tgtEl>
                                            <p:attrNameLst>
                                              <p:attrName>style.visibility</p:attrName>
                                            </p:attrNameLst>
                                          </p:cBhvr>
                                          <p:to>
                                            <p:strVal val="visible"/>
                                          </p:to>
                                        </p:set>
                                        <p:animEffect transition="in" filter="fade">
                                          <p:cBhvr>
                                            <p:cTn id="49" dur="300"/>
                                            <p:tgtEl>
                                              <p:spTgt spid="55"/>
                                            </p:tgtEl>
                                          </p:cBhvr>
                                        </p:animEffect>
                                      </p:childTnLst>
                                    </p:cTn>
                                  </p:par>
                                  <p:par>
                                    <p:cTn id="50" presetID="10" presetClass="entr" presetSubtype="0" fill="hold" grpId="0" nodeType="withEffect">
                                      <p:stCondLst>
                                        <p:cond delay="500"/>
                                      </p:stCondLst>
                                      <p:childTnLst>
                                        <p:set>
                                          <p:cBhvr>
                                            <p:cTn id="51" dur="1" fill="hold">
                                              <p:stCondLst>
                                                <p:cond delay="0"/>
                                              </p:stCondLst>
                                            </p:cTn>
                                            <p:tgtEl>
                                              <p:spTgt spid="56"/>
                                            </p:tgtEl>
                                            <p:attrNameLst>
                                              <p:attrName>style.visibility</p:attrName>
                                            </p:attrNameLst>
                                          </p:cBhvr>
                                          <p:to>
                                            <p:strVal val="visible"/>
                                          </p:to>
                                        </p:set>
                                        <p:animEffect transition="in" filter="fade">
                                          <p:cBhvr>
                                            <p:cTn id="52" dur="300"/>
                                            <p:tgtEl>
                                              <p:spTgt spid="56"/>
                                            </p:tgtEl>
                                          </p:cBhvr>
                                        </p:animEffect>
                                      </p:childTnLst>
                                    </p:cTn>
                                  </p:par>
                                  <p:par>
                                    <p:cTn id="53" presetID="10" presetClass="entr" presetSubtype="0" fill="hold" grpId="0" nodeType="withEffect">
                                      <p:stCondLst>
                                        <p:cond delay="200"/>
                                      </p:stCondLst>
                                      <p:childTnLst>
                                        <p:set>
                                          <p:cBhvr>
                                            <p:cTn id="54" dur="1" fill="hold">
                                              <p:stCondLst>
                                                <p:cond delay="0"/>
                                              </p:stCondLst>
                                            </p:cTn>
                                            <p:tgtEl>
                                              <p:spTgt spid="57"/>
                                            </p:tgtEl>
                                            <p:attrNameLst>
                                              <p:attrName>style.visibility</p:attrName>
                                            </p:attrNameLst>
                                          </p:cBhvr>
                                          <p:to>
                                            <p:strVal val="visible"/>
                                          </p:to>
                                        </p:set>
                                        <p:animEffect transition="in" filter="fade">
                                          <p:cBhvr>
                                            <p:cTn id="55" dur="300"/>
                                            <p:tgtEl>
                                              <p:spTgt spid="57"/>
                                            </p:tgtEl>
                                          </p:cBhvr>
                                        </p:animEffect>
                                      </p:childTnLst>
                                    </p:cTn>
                                  </p:par>
                                  <p:par>
                                    <p:cTn id="56" presetID="22" presetClass="entr" presetSubtype="8" fill="hold" nodeType="withEffect">
                                      <p:stCondLst>
                                        <p:cond delay="300"/>
                                      </p:stCondLst>
                                      <p:childTnLst>
                                        <p:set>
                                          <p:cBhvr>
                                            <p:cTn id="57" dur="1" fill="hold">
                                              <p:stCondLst>
                                                <p:cond delay="0"/>
                                              </p:stCondLst>
                                            </p:cTn>
                                            <p:tgtEl>
                                              <p:spTgt spid="58"/>
                                            </p:tgtEl>
                                            <p:attrNameLst>
                                              <p:attrName>style.visibility</p:attrName>
                                            </p:attrNameLst>
                                          </p:cBhvr>
                                          <p:to>
                                            <p:strVal val="visible"/>
                                          </p:to>
                                        </p:set>
                                        <p:animEffect transition="in" filter="wipe(left)">
                                          <p:cBhvr>
                                            <p:cTn id="58" dur="500"/>
                                            <p:tgtEl>
                                              <p:spTgt spid="58"/>
                                            </p:tgtEl>
                                          </p:cBhvr>
                                        </p:animEffect>
                                      </p:childTnLst>
                                    </p:cTn>
                                  </p:par>
                                  <p:par>
                                    <p:cTn id="59" presetID="10" presetClass="entr" presetSubtype="0" fill="hold" grpId="0" nodeType="withEffect">
                                      <p:stCondLst>
                                        <p:cond delay="400"/>
                                      </p:stCondLst>
                                      <p:childTnLst>
                                        <p:set>
                                          <p:cBhvr>
                                            <p:cTn id="60" dur="1" fill="hold">
                                              <p:stCondLst>
                                                <p:cond delay="0"/>
                                              </p:stCondLst>
                                            </p:cTn>
                                            <p:tgtEl>
                                              <p:spTgt spid="59"/>
                                            </p:tgtEl>
                                            <p:attrNameLst>
                                              <p:attrName>style.visibility</p:attrName>
                                            </p:attrNameLst>
                                          </p:cBhvr>
                                          <p:to>
                                            <p:strVal val="visible"/>
                                          </p:to>
                                        </p:set>
                                        <p:animEffect transition="in" filter="fade">
                                          <p:cBhvr>
                                            <p:cTn id="61" dur="300"/>
                                            <p:tgtEl>
                                              <p:spTgt spid="59"/>
                                            </p:tgtEl>
                                          </p:cBhvr>
                                        </p:animEffect>
                                      </p:childTnLst>
                                    </p:cTn>
                                  </p:par>
                                  <p:par>
                                    <p:cTn id="62" presetID="10" presetClass="entr" presetSubtype="0" fill="hold" grpId="0" nodeType="withEffect">
                                      <p:stCondLst>
                                        <p:cond delay="600"/>
                                      </p:stCondLst>
                                      <p:childTnLst>
                                        <p:set>
                                          <p:cBhvr>
                                            <p:cTn id="63" dur="1" fill="hold">
                                              <p:stCondLst>
                                                <p:cond delay="0"/>
                                              </p:stCondLst>
                                            </p:cTn>
                                            <p:tgtEl>
                                              <p:spTgt spid="60"/>
                                            </p:tgtEl>
                                            <p:attrNameLst>
                                              <p:attrName>style.visibility</p:attrName>
                                            </p:attrNameLst>
                                          </p:cBhvr>
                                          <p:to>
                                            <p:strVal val="visible"/>
                                          </p:to>
                                        </p:set>
                                        <p:animEffect transition="in" filter="fade">
                                          <p:cBhvr>
                                            <p:cTn id="64" dur="300"/>
                                            <p:tgtEl>
                                              <p:spTgt spid="60"/>
                                            </p:tgtEl>
                                          </p:cBhvr>
                                        </p:animEffect>
                                      </p:childTnLst>
                                    </p:cTn>
                                  </p:par>
                                  <p:par>
                                    <p:cTn id="65" presetID="49" presetClass="entr" presetSubtype="0" decel="100000" fill="hold" grpId="0" nodeType="withEffect">
                                      <p:stCondLst>
                                        <p:cond delay="1200"/>
                                      </p:stCondLst>
                                      <p:childTnLst>
                                        <p:set>
                                          <p:cBhvr>
                                            <p:cTn id="66" dur="1" fill="hold">
                                              <p:stCondLst>
                                                <p:cond delay="0"/>
                                              </p:stCondLst>
                                            </p:cTn>
                                            <p:tgtEl>
                                              <p:spTgt spid="43"/>
                                            </p:tgtEl>
                                            <p:attrNameLst>
                                              <p:attrName>style.visibility</p:attrName>
                                            </p:attrNameLst>
                                          </p:cBhvr>
                                          <p:to>
                                            <p:strVal val="visible"/>
                                          </p:to>
                                        </p:set>
                                        <p:anim calcmode="lin" valueType="num">
                                          <p:cBhvr>
                                            <p:cTn id="67" dur="800" fill="hold"/>
                                            <p:tgtEl>
                                              <p:spTgt spid="43"/>
                                            </p:tgtEl>
                                            <p:attrNameLst>
                                              <p:attrName>ppt_w</p:attrName>
                                            </p:attrNameLst>
                                          </p:cBhvr>
                                          <p:tavLst>
                                            <p:tav tm="0">
                                              <p:val>
                                                <p:fltVal val="0"/>
                                              </p:val>
                                            </p:tav>
                                            <p:tav tm="100000">
                                              <p:val>
                                                <p:strVal val="#ppt_w"/>
                                              </p:val>
                                            </p:tav>
                                          </p:tavLst>
                                        </p:anim>
                                        <p:anim calcmode="lin" valueType="num">
                                          <p:cBhvr>
                                            <p:cTn id="68" dur="800" fill="hold"/>
                                            <p:tgtEl>
                                              <p:spTgt spid="43"/>
                                            </p:tgtEl>
                                            <p:attrNameLst>
                                              <p:attrName>ppt_h</p:attrName>
                                            </p:attrNameLst>
                                          </p:cBhvr>
                                          <p:tavLst>
                                            <p:tav tm="0">
                                              <p:val>
                                                <p:fltVal val="0"/>
                                              </p:val>
                                            </p:tav>
                                            <p:tav tm="100000">
                                              <p:val>
                                                <p:strVal val="#ppt_h"/>
                                              </p:val>
                                            </p:tav>
                                          </p:tavLst>
                                        </p:anim>
                                        <p:anim calcmode="lin" valueType="num">
                                          <p:cBhvr>
                                            <p:cTn id="69" dur="800" fill="hold"/>
                                            <p:tgtEl>
                                              <p:spTgt spid="43"/>
                                            </p:tgtEl>
                                            <p:attrNameLst>
                                              <p:attrName>style.rotation</p:attrName>
                                            </p:attrNameLst>
                                          </p:cBhvr>
                                          <p:tavLst>
                                            <p:tav tm="0">
                                              <p:val>
                                                <p:fltVal val="360"/>
                                              </p:val>
                                            </p:tav>
                                            <p:tav tm="100000">
                                              <p:val>
                                                <p:fltVal val="0"/>
                                              </p:val>
                                            </p:tav>
                                          </p:tavLst>
                                        </p:anim>
                                        <p:animEffect transition="in" filter="fade">
                                          <p:cBhvr>
                                            <p:cTn id="70" dur="8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8" grpId="0"/>
          <p:bldP spid="33" grpId="0" animBg="1"/>
          <p:bldP spid="47" grpId="0"/>
          <p:bldP spid="51" grpId="0"/>
          <p:bldP spid="52" grpId="0"/>
          <p:bldP spid="53" grpId="0"/>
          <p:bldP spid="55" grpId="0"/>
          <p:bldP spid="56" grpId="0"/>
          <p:bldP spid="57" grpId="0"/>
          <p:bldP spid="59" grpId="0"/>
          <p:bldP spid="60" grpId="0"/>
        </p:bldLst>
      </p:timing>
    </mc:Fallback>
  </mc:AlternateContent>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TextBox 48">
            <a:extLst>
              <a:ext uri="{FF2B5EF4-FFF2-40B4-BE49-F238E27FC236}">
                <a16:creationId xmlns:a16="http://schemas.microsoft.com/office/drawing/2014/main" id="{46A424E5-3CA1-4E1D-800B-66EEC810E842}"/>
              </a:ext>
            </a:extLst>
          </p:cNvPr>
          <p:cNvSpPr txBox="1"/>
          <p:nvPr/>
        </p:nvSpPr>
        <p:spPr>
          <a:xfrm>
            <a:off x="3982849" y="3694420"/>
            <a:ext cx="16421483" cy="5386090"/>
          </a:xfrm>
          <a:prstGeom prst="rect">
            <a:avLst/>
          </a:prstGeom>
          <a:noFill/>
          <a:effectLst/>
        </p:spPr>
        <p:txBody>
          <a:bodyPr wrap="none" rtlCol="0" anchor="ctr">
            <a:spAutoFit/>
          </a:bodyPr>
          <a:lstStyle/>
          <a:p>
            <a:pPr algn="ctr"/>
            <a:r>
              <a:rPr lang="en-US" sz="344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609600" algn="ctr" rotWithShape="0">
                    <a:schemeClr val="accent3"/>
                  </a:outerShdw>
                </a:effectLst>
                <a:latin typeface="+mj-lt"/>
              </a:rPr>
              <a:t>Process</a:t>
            </a:r>
          </a:p>
        </p:txBody>
      </p:sp>
      <p:grpSp>
        <p:nvGrpSpPr>
          <p:cNvPr id="57" name="Group 56">
            <a:extLst>
              <a:ext uri="{FF2B5EF4-FFF2-40B4-BE49-F238E27FC236}">
                <a16:creationId xmlns:a16="http://schemas.microsoft.com/office/drawing/2014/main" id="{662B7EE6-C24D-450C-A2D7-26CD6AEDDC4E}"/>
              </a:ext>
            </a:extLst>
          </p:cNvPr>
          <p:cNvGrpSpPr/>
          <p:nvPr/>
        </p:nvGrpSpPr>
        <p:grpSpPr>
          <a:xfrm>
            <a:off x="2705945" y="6717569"/>
            <a:ext cx="4791330" cy="5299605"/>
            <a:chOff x="2705945" y="4817798"/>
            <a:chExt cx="4791330" cy="5299605"/>
          </a:xfrm>
        </p:grpSpPr>
        <p:grpSp>
          <p:nvGrpSpPr>
            <p:cNvPr id="22" name="Group 21">
              <a:extLst>
                <a:ext uri="{FF2B5EF4-FFF2-40B4-BE49-F238E27FC236}">
                  <a16:creationId xmlns:a16="http://schemas.microsoft.com/office/drawing/2014/main" id="{41B5FDE4-5CA5-4174-9F04-FF8200869AEE}"/>
                </a:ext>
              </a:extLst>
            </p:cNvPr>
            <p:cNvGrpSpPr/>
            <p:nvPr/>
          </p:nvGrpSpPr>
          <p:grpSpPr>
            <a:xfrm>
              <a:off x="2705945" y="4817798"/>
              <a:ext cx="4791330" cy="5299605"/>
              <a:chOff x="8736553" y="3034235"/>
              <a:chExt cx="6914068" cy="7647530"/>
            </a:xfrm>
          </p:grpSpPr>
          <p:sp>
            <p:nvSpPr>
              <p:cNvPr id="23" name="Three">
                <a:extLst>
                  <a:ext uri="{FF2B5EF4-FFF2-40B4-BE49-F238E27FC236}">
                    <a16:creationId xmlns:a16="http://schemas.microsoft.com/office/drawing/2014/main" id="{449008DD-1771-482E-978D-D63055480EFE}"/>
                  </a:ext>
                </a:extLst>
              </p:cNvPr>
              <p:cNvSpPr/>
              <p:nvPr/>
            </p:nvSpPr>
            <p:spPr>
              <a:xfrm>
                <a:off x="8736553" y="3808607"/>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chemeClr val="tx1">
                      <a:lumMod val="75000"/>
                      <a:lumOff val="25000"/>
                    </a:schemeClr>
                  </a:gs>
                  <a:gs pos="30000">
                    <a:schemeClr val="tx1">
                      <a:lumMod val="90000"/>
                      <a:lumOff val="1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 name="One">
                <a:extLst>
                  <a:ext uri="{FF2B5EF4-FFF2-40B4-BE49-F238E27FC236}">
                    <a16:creationId xmlns:a16="http://schemas.microsoft.com/office/drawing/2014/main" id="{7C6EF02D-2CB5-4116-B7F8-276BE8E0A91F}"/>
                  </a:ext>
                </a:extLst>
              </p:cNvPr>
              <p:cNvSpPr/>
              <p:nvPr/>
            </p:nvSpPr>
            <p:spPr>
              <a:xfrm>
                <a:off x="9395686" y="3326019"/>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tx1"/>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 name="Two">
                <a:extLst>
                  <a:ext uri="{FF2B5EF4-FFF2-40B4-BE49-F238E27FC236}">
                    <a16:creationId xmlns:a16="http://schemas.microsoft.com/office/drawing/2014/main" id="{7476E302-BCFC-4604-A978-50CADF90A41C}"/>
                  </a:ext>
                </a:extLst>
              </p:cNvPr>
              <p:cNvSpPr/>
              <p:nvPr/>
            </p:nvSpPr>
            <p:spPr>
              <a:xfrm>
                <a:off x="9312957" y="3453823"/>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chemeClr val="tx1">
                      <a:lumMod val="75000"/>
                      <a:lumOff val="25000"/>
                      <a:alpha val="0"/>
                    </a:schemeClr>
                  </a:gs>
                  <a:gs pos="76000">
                    <a:schemeClr val="tx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 name="Four">
                <a:extLst>
                  <a:ext uri="{FF2B5EF4-FFF2-40B4-BE49-F238E27FC236}">
                    <a16:creationId xmlns:a16="http://schemas.microsoft.com/office/drawing/2014/main" id="{2FFCDDD5-D0F5-407D-8C15-C2688062F8F6}"/>
                  </a:ext>
                </a:extLst>
              </p:cNvPr>
              <p:cNvSpPr/>
              <p:nvPr/>
            </p:nvSpPr>
            <p:spPr>
              <a:xfrm>
                <a:off x="9856768" y="3034235"/>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tx1">
                      <a:lumMod val="75000"/>
                      <a:lumOff val="25000"/>
                    </a:schemeClr>
                  </a:gs>
                  <a:gs pos="0">
                    <a:schemeClr val="tx1">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50" name="TextBox 49">
              <a:extLst>
                <a:ext uri="{FF2B5EF4-FFF2-40B4-BE49-F238E27FC236}">
                  <a16:creationId xmlns:a16="http://schemas.microsoft.com/office/drawing/2014/main" id="{44B833CF-0F23-4530-9A0A-6290BC44D214}"/>
                </a:ext>
              </a:extLst>
            </p:cNvPr>
            <p:cNvSpPr txBox="1"/>
            <p:nvPr/>
          </p:nvSpPr>
          <p:spPr>
            <a:xfrm>
              <a:off x="3603317" y="6190390"/>
              <a:ext cx="2996587" cy="137791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bg1"/>
                  </a:solidFill>
                  <a:effectLst/>
                  <a:uLnTx/>
                  <a:uFillTx/>
                  <a:latin typeface="Century Gothic"/>
                  <a:ea typeface="+mn-ea"/>
                  <a:cs typeface="+mn-cs"/>
                </a:rPr>
                <a:t>Start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bg1"/>
                  </a:solidFill>
                  <a:effectLst/>
                  <a:uLnTx/>
                  <a:uFillTx/>
                  <a:latin typeface="Calibri"/>
                  <a:ea typeface="+mn-ea"/>
                  <a:cs typeface="+mn-cs"/>
                </a:rPr>
                <a:t>Donec ornare rutrum neque sit amet pellentesque. Nulla eget dictum tortor. </a:t>
              </a:r>
            </a:p>
          </p:txBody>
        </p:sp>
      </p:grpSp>
      <p:grpSp>
        <p:nvGrpSpPr>
          <p:cNvPr id="58" name="Group 57">
            <a:extLst>
              <a:ext uri="{FF2B5EF4-FFF2-40B4-BE49-F238E27FC236}">
                <a16:creationId xmlns:a16="http://schemas.microsoft.com/office/drawing/2014/main" id="{E3857374-9916-48A5-933E-1C5F56C7EE13}"/>
              </a:ext>
            </a:extLst>
          </p:cNvPr>
          <p:cNvGrpSpPr/>
          <p:nvPr/>
        </p:nvGrpSpPr>
        <p:grpSpPr>
          <a:xfrm>
            <a:off x="7433930" y="4817798"/>
            <a:ext cx="4791330" cy="5299605"/>
            <a:chOff x="7433930" y="4817798"/>
            <a:chExt cx="4791330" cy="5299605"/>
          </a:xfrm>
        </p:grpSpPr>
        <p:grpSp>
          <p:nvGrpSpPr>
            <p:cNvPr id="32" name="Group 31">
              <a:extLst>
                <a:ext uri="{FF2B5EF4-FFF2-40B4-BE49-F238E27FC236}">
                  <a16:creationId xmlns:a16="http://schemas.microsoft.com/office/drawing/2014/main" id="{0DF526E9-FC4B-4486-B6E4-092D691FE274}"/>
                </a:ext>
              </a:extLst>
            </p:cNvPr>
            <p:cNvGrpSpPr/>
            <p:nvPr/>
          </p:nvGrpSpPr>
          <p:grpSpPr>
            <a:xfrm>
              <a:off x="7433930" y="4817798"/>
              <a:ext cx="4791330" cy="5299605"/>
              <a:chOff x="8736553" y="3034235"/>
              <a:chExt cx="6914068" cy="7647530"/>
            </a:xfrm>
          </p:grpSpPr>
          <p:sp>
            <p:nvSpPr>
              <p:cNvPr id="33" name="Three">
                <a:extLst>
                  <a:ext uri="{FF2B5EF4-FFF2-40B4-BE49-F238E27FC236}">
                    <a16:creationId xmlns:a16="http://schemas.microsoft.com/office/drawing/2014/main" id="{AB7CC368-8DAE-4FDD-80B0-5B738670A3C7}"/>
                  </a:ext>
                </a:extLst>
              </p:cNvPr>
              <p:cNvSpPr/>
              <p:nvPr/>
            </p:nvSpPr>
            <p:spPr>
              <a:xfrm>
                <a:off x="8736553" y="3808607"/>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chemeClr val="tx1">
                      <a:lumMod val="75000"/>
                      <a:lumOff val="25000"/>
                    </a:schemeClr>
                  </a:gs>
                  <a:gs pos="30000">
                    <a:schemeClr val="tx1">
                      <a:lumMod val="90000"/>
                      <a:lumOff val="1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4" name="One">
                <a:extLst>
                  <a:ext uri="{FF2B5EF4-FFF2-40B4-BE49-F238E27FC236}">
                    <a16:creationId xmlns:a16="http://schemas.microsoft.com/office/drawing/2014/main" id="{BBD944A8-F8B4-4124-9E81-A3B43FE363A8}"/>
                  </a:ext>
                </a:extLst>
              </p:cNvPr>
              <p:cNvSpPr/>
              <p:nvPr/>
            </p:nvSpPr>
            <p:spPr>
              <a:xfrm>
                <a:off x="9395686" y="3326019"/>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tx1"/>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 name="Two">
                <a:extLst>
                  <a:ext uri="{FF2B5EF4-FFF2-40B4-BE49-F238E27FC236}">
                    <a16:creationId xmlns:a16="http://schemas.microsoft.com/office/drawing/2014/main" id="{BB50048A-1029-4219-80BF-521F3577118B}"/>
                  </a:ext>
                </a:extLst>
              </p:cNvPr>
              <p:cNvSpPr/>
              <p:nvPr/>
            </p:nvSpPr>
            <p:spPr>
              <a:xfrm>
                <a:off x="9312957" y="3453823"/>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chemeClr val="tx1">
                      <a:lumMod val="75000"/>
                      <a:lumOff val="25000"/>
                      <a:alpha val="0"/>
                    </a:schemeClr>
                  </a:gs>
                  <a:gs pos="76000">
                    <a:schemeClr val="tx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 name="Four">
                <a:extLst>
                  <a:ext uri="{FF2B5EF4-FFF2-40B4-BE49-F238E27FC236}">
                    <a16:creationId xmlns:a16="http://schemas.microsoft.com/office/drawing/2014/main" id="{DA736E06-FB97-4226-88C0-59070A436872}"/>
                  </a:ext>
                </a:extLst>
              </p:cNvPr>
              <p:cNvSpPr/>
              <p:nvPr/>
            </p:nvSpPr>
            <p:spPr>
              <a:xfrm>
                <a:off x="9856768" y="3034235"/>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tx1">
                      <a:lumMod val="75000"/>
                      <a:lumOff val="25000"/>
                    </a:schemeClr>
                  </a:gs>
                  <a:gs pos="0">
                    <a:schemeClr val="tx1">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53" name="TextBox 52">
              <a:extLst>
                <a:ext uri="{FF2B5EF4-FFF2-40B4-BE49-F238E27FC236}">
                  <a16:creationId xmlns:a16="http://schemas.microsoft.com/office/drawing/2014/main" id="{4B72A933-B851-4E24-9C96-0FF4E65120E1}"/>
                </a:ext>
              </a:extLst>
            </p:cNvPr>
            <p:cNvSpPr txBox="1"/>
            <p:nvPr/>
          </p:nvSpPr>
          <p:spPr>
            <a:xfrm>
              <a:off x="8345141" y="5910546"/>
              <a:ext cx="2968908" cy="190821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bg1"/>
                  </a:solidFill>
                  <a:effectLst/>
                  <a:uLnTx/>
                  <a:uFillTx/>
                  <a:latin typeface="Century Gothic"/>
                  <a:ea typeface="+mn-ea"/>
                  <a:cs typeface="+mn-cs"/>
                </a:rPr>
                <a:t>Research of Technology</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bg1"/>
                  </a:solidFill>
                  <a:effectLst/>
                  <a:uLnTx/>
                  <a:uFillTx/>
                  <a:latin typeface="Calibri"/>
                  <a:ea typeface="+mn-ea"/>
                  <a:cs typeface="+mn-cs"/>
                </a:rPr>
                <a:t>Donec ornare rutrum neque sit amet pellentesque. Nulla eget dictum tortor. </a:t>
              </a:r>
            </a:p>
          </p:txBody>
        </p:sp>
      </p:grpSp>
      <p:grpSp>
        <p:nvGrpSpPr>
          <p:cNvPr id="60" name="Group 59">
            <a:extLst>
              <a:ext uri="{FF2B5EF4-FFF2-40B4-BE49-F238E27FC236}">
                <a16:creationId xmlns:a16="http://schemas.microsoft.com/office/drawing/2014/main" id="{CA026ECE-9449-417B-BB44-9CE5149C501C}"/>
              </a:ext>
            </a:extLst>
          </p:cNvPr>
          <p:cNvGrpSpPr/>
          <p:nvPr/>
        </p:nvGrpSpPr>
        <p:grpSpPr>
          <a:xfrm>
            <a:off x="16889900" y="4817798"/>
            <a:ext cx="4791330" cy="5299605"/>
            <a:chOff x="16889900" y="4817798"/>
            <a:chExt cx="4791330" cy="5299605"/>
          </a:xfrm>
        </p:grpSpPr>
        <p:grpSp>
          <p:nvGrpSpPr>
            <p:cNvPr id="42" name="Group 41">
              <a:extLst>
                <a:ext uri="{FF2B5EF4-FFF2-40B4-BE49-F238E27FC236}">
                  <a16:creationId xmlns:a16="http://schemas.microsoft.com/office/drawing/2014/main" id="{AF1A4B70-8940-4A2B-824C-9EFB9D682243}"/>
                </a:ext>
              </a:extLst>
            </p:cNvPr>
            <p:cNvGrpSpPr/>
            <p:nvPr/>
          </p:nvGrpSpPr>
          <p:grpSpPr>
            <a:xfrm>
              <a:off x="16889900" y="4817798"/>
              <a:ext cx="4791330" cy="5299605"/>
              <a:chOff x="8736553" y="3034235"/>
              <a:chExt cx="6914068" cy="7647530"/>
            </a:xfrm>
          </p:grpSpPr>
          <p:sp>
            <p:nvSpPr>
              <p:cNvPr id="43" name="Three">
                <a:extLst>
                  <a:ext uri="{FF2B5EF4-FFF2-40B4-BE49-F238E27FC236}">
                    <a16:creationId xmlns:a16="http://schemas.microsoft.com/office/drawing/2014/main" id="{2D291054-4726-4828-B5A5-B1C1028A9334}"/>
                  </a:ext>
                </a:extLst>
              </p:cNvPr>
              <p:cNvSpPr/>
              <p:nvPr/>
            </p:nvSpPr>
            <p:spPr>
              <a:xfrm>
                <a:off x="8736553" y="3808607"/>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chemeClr val="tx1">
                      <a:lumMod val="75000"/>
                      <a:lumOff val="25000"/>
                    </a:schemeClr>
                  </a:gs>
                  <a:gs pos="30000">
                    <a:schemeClr val="tx1">
                      <a:lumMod val="90000"/>
                      <a:lumOff val="1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 name="One">
                <a:extLst>
                  <a:ext uri="{FF2B5EF4-FFF2-40B4-BE49-F238E27FC236}">
                    <a16:creationId xmlns:a16="http://schemas.microsoft.com/office/drawing/2014/main" id="{0A32221D-19CD-4208-AB93-5D510AF4C7DD}"/>
                  </a:ext>
                </a:extLst>
              </p:cNvPr>
              <p:cNvSpPr/>
              <p:nvPr/>
            </p:nvSpPr>
            <p:spPr>
              <a:xfrm>
                <a:off x="9395686" y="3326019"/>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tx1"/>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 name="Two">
                <a:extLst>
                  <a:ext uri="{FF2B5EF4-FFF2-40B4-BE49-F238E27FC236}">
                    <a16:creationId xmlns:a16="http://schemas.microsoft.com/office/drawing/2014/main" id="{4ED20BAF-5200-4BE2-8572-A7FF7CB4A2EF}"/>
                  </a:ext>
                </a:extLst>
              </p:cNvPr>
              <p:cNvSpPr/>
              <p:nvPr/>
            </p:nvSpPr>
            <p:spPr>
              <a:xfrm>
                <a:off x="9312957" y="3453823"/>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chemeClr val="tx1">
                      <a:lumMod val="75000"/>
                      <a:lumOff val="25000"/>
                      <a:alpha val="0"/>
                    </a:schemeClr>
                  </a:gs>
                  <a:gs pos="76000">
                    <a:schemeClr val="tx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 name="Four">
                <a:extLst>
                  <a:ext uri="{FF2B5EF4-FFF2-40B4-BE49-F238E27FC236}">
                    <a16:creationId xmlns:a16="http://schemas.microsoft.com/office/drawing/2014/main" id="{8BEF9E48-8084-4A09-86E7-BDE0A26C0A8A}"/>
                  </a:ext>
                </a:extLst>
              </p:cNvPr>
              <p:cNvSpPr/>
              <p:nvPr/>
            </p:nvSpPr>
            <p:spPr>
              <a:xfrm>
                <a:off x="9856768" y="3034235"/>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tx1">
                      <a:lumMod val="75000"/>
                      <a:lumOff val="25000"/>
                    </a:schemeClr>
                  </a:gs>
                  <a:gs pos="0">
                    <a:schemeClr val="tx1">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54" name="TextBox 53">
              <a:extLst>
                <a:ext uri="{FF2B5EF4-FFF2-40B4-BE49-F238E27FC236}">
                  <a16:creationId xmlns:a16="http://schemas.microsoft.com/office/drawing/2014/main" id="{3EF900F2-AF89-4995-84E8-828E648B773E}"/>
                </a:ext>
              </a:extLst>
            </p:cNvPr>
            <p:cNvSpPr txBox="1"/>
            <p:nvPr/>
          </p:nvSpPr>
          <p:spPr>
            <a:xfrm>
              <a:off x="17647808" y="6190390"/>
              <a:ext cx="3275514" cy="141577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bg1"/>
                  </a:solidFill>
                  <a:effectLst/>
                  <a:uLnTx/>
                  <a:uFillTx/>
                  <a:latin typeface="Century Gothic"/>
                  <a:ea typeface="+mn-ea"/>
                  <a:cs typeface="+mn-cs"/>
                </a:rPr>
                <a:t>Create Process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bg1"/>
                  </a:solidFill>
                  <a:effectLst/>
                  <a:uLnTx/>
                  <a:uFillTx/>
                  <a:latin typeface="Calibri"/>
                  <a:ea typeface="+mn-ea"/>
                  <a:cs typeface="+mn-cs"/>
                </a:rPr>
                <a:t>Donec ornare rutrum neque sit amet pellentesque. Nulla eget dictum tortor. </a:t>
              </a:r>
            </a:p>
          </p:txBody>
        </p:sp>
      </p:grpSp>
      <p:grpSp>
        <p:nvGrpSpPr>
          <p:cNvPr id="59" name="Group 58">
            <a:extLst>
              <a:ext uri="{FF2B5EF4-FFF2-40B4-BE49-F238E27FC236}">
                <a16:creationId xmlns:a16="http://schemas.microsoft.com/office/drawing/2014/main" id="{94F7EFE3-290B-44F1-BDE3-933B77E74095}"/>
              </a:ext>
            </a:extLst>
          </p:cNvPr>
          <p:cNvGrpSpPr/>
          <p:nvPr/>
        </p:nvGrpSpPr>
        <p:grpSpPr>
          <a:xfrm>
            <a:off x="12161915" y="6717569"/>
            <a:ext cx="4791330" cy="5299605"/>
            <a:chOff x="12161915" y="4817798"/>
            <a:chExt cx="4791330" cy="5299605"/>
          </a:xfrm>
        </p:grpSpPr>
        <p:grpSp>
          <p:nvGrpSpPr>
            <p:cNvPr id="37" name="Group 36">
              <a:extLst>
                <a:ext uri="{FF2B5EF4-FFF2-40B4-BE49-F238E27FC236}">
                  <a16:creationId xmlns:a16="http://schemas.microsoft.com/office/drawing/2014/main" id="{34853AC4-B683-4C13-8797-5BABFD6803E3}"/>
                </a:ext>
              </a:extLst>
            </p:cNvPr>
            <p:cNvGrpSpPr/>
            <p:nvPr/>
          </p:nvGrpSpPr>
          <p:grpSpPr>
            <a:xfrm>
              <a:off x="12161915" y="4817798"/>
              <a:ext cx="4791330" cy="5299605"/>
              <a:chOff x="8736553" y="3034235"/>
              <a:chExt cx="6914068" cy="7647530"/>
            </a:xfrm>
          </p:grpSpPr>
          <p:sp>
            <p:nvSpPr>
              <p:cNvPr id="38" name="Three">
                <a:extLst>
                  <a:ext uri="{FF2B5EF4-FFF2-40B4-BE49-F238E27FC236}">
                    <a16:creationId xmlns:a16="http://schemas.microsoft.com/office/drawing/2014/main" id="{70B07872-9C81-4979-8D2A-AAFD36A0C4E0}"/>
                  </a:ext>
                </a:extLst>
              </p:cNvPr>
              <p:cNvSpPr/>
              <p:nvPr/>
            </p:nvSpPr>
            <p:spPr>
              <a:xfrm>
                <a:off x="8736553" y="3808607"/>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chemeClr val="tx1">
                      <a:lumMod val="75000"/>
                      <a:lumOff val="25000"/>
                    </a:schemeClr>
                  </a:gs>
                  <a:gs pos="30000">
                    <a:schemeClr val="tx1">
                      <a:lumMod val="90000"/>
                      <a:lumOff val="1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 name="One">
                <a:extLst>
                  <a:ext uri="{FF2B5EF4-FFF2-40B4-BE49-F238E27FC236}">
                    <a16:creationId xmlns:a16="http://schemas.microsoft.com/office/drawing/2014/main" id="{D3F67871-7CAE-410F-AF30-071D27F31AF4}"/>
                  </a:ext>
                </a:extLst>
              </p:cNvPr>
              <p:cNvSpPr/>
              <p:nvPr/>
            </p:nvSpPr>
            <p:spPr>
              <a:xfrm>
                <a:off x="9395686" y="3326019"/>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tx1"/>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0" name="Two">
                <a:extLst>
                  <a:ext uri="{FF2B5EF4-FFF2-40B4-BE49-F238E27FC236}">
                    <a16:creationId xmlns:a16="http://schemas.microsoft.com/office/drawing/2014/main" id="{44151345-163B-4668-87F2-518A1DFF9FA2}"/>
                  </a:ext>
                </a:extLst>
              </p:cNvPr>
              <p:cNvSpPr/>
              <p:nvPr/>
            </p:nvSpPr>
            <p:spPr>
              <a:xfrm>
                <a:off x="9312957" y="3453823"/>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chemeClr val="tx1">
                      <a:lumMod val="75000"/>
                      <a:lumOff val="25000"/>
                      <a:alpha val="0"/>
                    </a:schemeClr>
                  </a:gs>
                  <a:gs pos="76000">
                    <a:schemeClr val="tx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1" name="Four">
                <a:extLst>
                  <a:ext uri="{FF2B5EF4-FFF2-40B4-BE49-F238E27FC236}">
                    <a16:creationId xmlns:a16="http://schemas.microsoft.com/office/drawing/2014/main" id="{245F6D2D-3C5C-423B-AA8C-5F14BC5B2E16}"/>
                  </a:ext>
                </a:extLst>
              </p:cNvPr>
              <p:cNvSpPr/>
              <p:nvPr/>
            </p:nvSpPr>
            <p:spPr>
              <a:xfrm>
                <a:off x="9856768" y="3034235"/>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tx1">
                      <a:lumMod val="75000"/>
                      <a:lumOff val="25000"/>
                    </a:schemeClr>
                  </a:gs>
                  <a:gs pos="0">
                    <a:schemeClr val="tx1">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55" name="TextBox 54">
              <a:extLst>
                <a:ext uri="{FF2B5EF4-FFF2-40B4-BE49-F238E27FC236}">
                  <a16:creationId xmlns:a16="http://schemas.microsoft.com/office/drawing/2014/main" id="{C5152DA2-8959-435D-9FD7-DF1182319CA5}"/>
                </a:ext>
              </a:extLst>
            </p:cNvPr>
            <p:cNvSpPr txBox="1"/>
            <p:nvPr/>
          </p:nvSpPr>
          <p:spPr>
            <a:xfrm>
              <a:off x="13026874" y="5896079"/>
              <a:ext cx="3061412" cy="190821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bg1"/>
                  </a:solidFill>
                  <a:effectLst/>
                  <a:uLnTx/>
                  <a:uFillTx/>
                  <a:latin typeface="Century Gothic"/>
                  <a:ea typeface="+mn-ea"/>
                  <a:cs typeface="+mn-cs"/>
                </a:rPr>
                <a:t>Tech Analyzing</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bg1"/>
                  </a:solidFill>
                  <a:effectLst/>
                  <a:uLnTx/>
                  <a:uFillTx/>
                  <a:latin typeface="Calibri"/>
                  <a:ea typeface="+mn-ea"/>
                  <a:cs typeface="+mn-cs"/>
                </a:rPr>
                <a:t>Donec ornare rutrum neque sit amet pellentesque. Nulla eget dictum tortor. </a:t>
              </a:r>
            </a:p>
          </p:txBody>
        </p:sp>
      </p:grpSp>
      <p:sp>
        <p:nvSpPr>
          <p:cNvPr id="56" name="TextBox 55">
            <a:extLst>
              <a:ext uri="{FF2B5EF4-FFF2-40B4-BE49-F238E27FC236}">
                <a16:creationId xmlns:a16="http://schemas.microsoft.com/office/drawing/2014/main" id="{B5CCDAEA-A246-4A9D-90C3-6CD08E5FE65A}"/>
              </a:ext>
            </a:extLst>
          </p:cNvPr>
          <p:cNvSpPr txBox="1"/>
          <p:nvPr/>
        </p:nvSpPr>
        <p:spPr>
          <a:xfrm>
            <a:off x="7810852" y="2271367"/>
            <a:ext cx="8765471" cy="1200329"/>
          </a:xfrm>
          <a:prstGeom prst="rect">
            <a:avLst/>
          </a:prstGeom>
          <a:noFill/>
        </p:spPr>
        <p:txBody>
          <a:bodyPr wrap="square" rtlCol="0">
            <a:spAutoFit/>
          </a:bodyPr>
          <a:lstStyle/>
          <a:p>
            <a:pPr algn="ctr"/>
            <a:r>
              <a:rPr lang="en-US" sz="4800" b="1">
                <a:solidFill>
                  <a:schemeClr val="tx1">
                    <a:lumMod val="90000"/>
                    <a:lumOff val="10000"/>
                  </a:schemeClr>
                </a:solidFill>
                <a:latin typeface="+mj-lt"/>
              </a:rPr>
              <a:t>Process Infographic Design</a:t>
            </a:r>
          </a:p>
          <a:p>
            <a:pPr algn="ctr"/>
            <a:r>
              <a:rPr lang="en-US" sz="2400">
                <a:solidFill>
                  <a:schemeClr val="tx1">
                    <a:lumMod val="90000"/>
                    <a:lumOff val="10000"/>
                  </a:schemeClr>
                </a:solidFill>
              </a:rPr>
              <a:t>Lorem ipsum dolor sit amet, consectetur adipiscing elit. </a:t>
            </a:r>
            <a:endParaRPr lang="en-US" sz="4800">
              <a:solidFill>
                <a:schemeClr val="tx1">
                  <a:lumMod val="90000"/>
                  <a:lumOff val="10000"/>
                </a:schemeClr>
              </a:solidFill>
            </a:endParaRPr>
          </a:p>
        </p:txBody>
      </p:sp>
      <p:sp>
        <p:nvSpPr>
          <p:cNvPr id="61" name="Oval 60">
            <a:extLst>
              <a:ext uri="{FF2B5EF4-FFF2-40B4-BE49-F238E27FC236}">
                <a16:creationId xmlns:a16="http://schemas.microsoft.com/office/drawing/2014/main" id="{D717FFC7-A651-4C37-A67E-122F7E859CD4}"/>
              </a:ext>
            </a:extLst>
          </p:cNvPr>
          <p:cNvSpPr/>
          <p:nvPr/>
        </p:nvSpPr>
        <p:spPr>
          <a:xfrm>
            <a:off x="4727538" y="10270888"/>
            <a:ext cx="748145" cy="74814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a:latin typeface="+mj-lt"/>
              </a:rPr>
              <a:t>01</a:t>
            </a:r>
          </a:p>
        </p:txBody>
      </p:sp>
      <p:sp>
        <p:nvSpPr>
          <p:cNvPr id="62" name="Oval 61">
            <a:extLst>
              <a:ext uri="{FF2B5EF4-FFF2-40B4-BE49-F238E27FC236}">
                <a16:creationId xmlns:a16="http://schemas.microsoft.com/office/drawing/2014/main" id="{816772B1-9CCF-4F1F-B7B2-27C12E457CC8}"/>
              </a:ext>
            </a:extLst>
          </p:cNvPr>
          <p:cNvSpPr/>
          <p:nvPr/>
        </p:nvSpPr>
        <p:spPr>
          <a:xfrm>
            <a:off x="9455523" y="8329566"/>
            <a:ext cx="748145" cy="74814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a:latin typeface="+mj-lt"/>
              </a:rPr>
              <a:t>02</a:t>
            </a:r>
          </a:p>
        </p:txBody>
      </p:sp>
      <p:sp>
        <p:nvSpPr>
          <p:cNvPr id="63" name="Oval 62">
            <a:extLst>
              <a:ext uri="{FF2B5EF4-FFF2-40B4-BE49-F238E27FC236}">
                <a16:creationId xmlns:a16="http://schemas.microsoft.com/office/drawing/2014/main" id="{EA6C8DDF-E322-4657-B03D-B9B34B471350}"/>
              </a:ext>
            </a:extLst>
          </p:cNvPr>
          <p:cNvSpPr/>
          <p:nvPr/>
        </p:nvSpPr>
        <p:spPr>
          <a:xfrm>
            <a:off x="14183508" y="10320702"/>
            <a:ext cx="748145" cy="74814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a:latin typeface="+mj-lt"/>
              </a:rPr>
              <a:t>03</a:t>
            </a:r>
          </a:p>
        </p:txBody>
      </p:sp>
      <p:sp>
        <p:nvSpPr>
          <p:cNvPr id="64" name="Oval 63">
            <a:extLst>
              <a:ext uri="{FF2B5EF4-FFF2-40B4-BE49-F238E27FC236}">
                <a16:creationId xmlns:a16="http://schemas.microsoft.com/office/drawing/2014/main" id="{3AE717CF-61E7-43E8-A47B-FD958265F649}"/>
              </a:ext>
            </a:extLst>
          </p:cNvPr>
          <p:cNvSpPr/>
          <p:nvPr/>
        </p:nvSpPr>
        <p:spPr>
          <a:xfrm>
            <a:off x="18911493" y="8375884"/>
            <a:ext cx="748145" cy="74814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a:latin typeface="+mj-lt"/>
              </a:rPr>
              <a:t>04</a:t>
            </a:r>
          </a:p>
        </p:txBody>
      </p:sp>
    </p:spTree>
    <p:extLst>
      <p:ext uri="{BB962C8B-B14F-4D97-AF65-F5344CB8AC3E}">
        <p14:creationId xmlns:p14="http://schemas.microsoft.com/office/powerpoint/2010/main" val="723506470"/>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14:presetBounceEnd="72000">
                                      <p:stCondLst>
                                        <p:cond delay="0"/>
                                      </p:stCondLst>
                                      <p:iterate type="lt">
                                        <p:tmPct val="10000"/>
                                      </p:iterate>
                                      <p:childTnLst>
                                        <p:set>
                                          <p:cBhvr>
                                            <p:cTn id="6" dur="1" fill="hold">
                                              <p:stCondLst>
                                                <p:cond delay="0"/>
                                              </p:stCondLst>
                                            </p:cTn>
                                            <p:tgtEl>
                                              <p:spTgt spid="49"/>
                                            </p:tgtEl>
                                            <p:attrNameLst>
                                              <p:attrName>style.visibility</p:attrName>
                                            </p:attrNameLst>
                                          </p:cBhvr>
                                          <p:to>
                                            <p:strVal val="visible"/>
                                          </p:to>
                                        </p:set>
                                        <p:anim calcmode="lin" valueType="num" p14:bounceEnd="72000">
                                          <p:cBhvr additive="base">
                                            <p:cTn id="7" dur="2500" fill="hold"/>
                                            <p:tgtEl>
                                              <p:spTgt spid="49"/>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49"/>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14:presetBounceEnd="72000">
                                      <p:stCondLst>
                                        <p:cond delay="0"/>
                                      </p:stCondLst>
                                      <p:childTnLst>
                                        <p:set>
                                          <p:cBhvr>
                                            <p:cTn id="10" dur="1" fill="hold">
                                              <p:stCondLst>
                                                <p:cond delay="0"/>
                                              </p:stCondLst>
                                            </p:cTn>
                                            <p:tgtEl>
                                              <p:spTgt spid="56"/>
                                            </p:tgtEl>
                                            <p:attrNameLst>
                                              <p:attrName>style.visibility</p:attrName>
                                            </p:attrNameLst>
                                          </p:cBhvr>
                                          <p:to>
                                            <p:strVal val="visible"/>
                                          </p:to>
                                        </p:set>
                                        <p:anim calcmode="lin" valueType="num" p14:bounceEnd="72000">
                                          <p:cBhvr additive="base">
                                            <p:cTn id="11" dur="2500" fill="hold"/>
                                            <p:tgtEl>
                                              <p:spTgt spid="56"/>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56"/>
                                            </p:tgtEl>
                                            <p:attrNameLst>
                                              <p:attrName>ppt_y</p:attrName>
                                            </p:attrNameLst>
                                          </p:cBhvr>
                                          <p:tavLst>
                                            <p:tav tm="0">
                                              <p:val>
                                                <p:strVal val="0-#ppt_h/2"/>
                                              </p:val>
                                            </p:tav>
                                            <p:tav tm="100000">
                                              <p:val>
                                                <p:strVal val="#ppt_y"/>
                                              </p:val>
                                            </p:tav>
                                          </p:tavLst>
                                        </p:anim>
                                      </p:childTnLst>
                                    </p:cTn>
                                  </p:par>
                                  <p:par>
                                    <p:cTn id="13" presetID="2" presetClass="entr" presetSubtype="4" fill="hold" nodeType="withEffect" p14:presetBounceEnd="76000">
                                      <p:stCondLst>
                                        <p:cond delay="0"/>
                                      </p:stCondLst>
                                      <p:childTnLst>
                                        <p:set>
                                          <p:cBhvr>
                                            <p:cTn id="14" dur="1" fill="hold">
                                              <p:stCondLst>
                                                <p:cond delay="0"/>
                                              </p:stCondLst>
                                            </p:cTn>
                                            <p:tgtEl>
                                              <p:spTgt spid="57"/>
                                            </p:tgtEl>
                                            <p:attrNameLst>
                                              <p:attrName>style.visibility</p:attrName>
                                            </p:attrNameLst>
                                          </p:cBhvr>
                                          <p:to>
                                            <p:strVal val="visible"/>
                                          </p:to>
                                        </p:set>
                                        <p:anim calcmode="lin" valueType="num" p14:bounceEnd="76000">
                                          <p:cBhvr additive="base">
                                            <p:cTn id="15" dur="2500" fill="hold"/>
                                            <p:tgtEl>
                                              <p:spTgt spid="57"/>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5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6000">
                                      <p:stCondLst>
                                        <p:cond delay="200"/>
                                      </p:stCondLst>
                                      <p:childTnLst>
                                        <p:set>
                                          <p:cBhvr>
                                            <p:cTn id="18" dur="1" fill="hold">
                                              <p:stCondLst>
                                                <p:cond delay="0"/>
                                              </p:stCondLst>
                                            </p:cTn>
                                            <p:tgtEl>
                                              <p:spTgt spid="58"/>
                                            </p:tgtEl>
                                            <p:attrNameLst>
                                              <p:attrName>style.visibility</p:attrName>
                                            </p:attrNameLst>
                                          </p:cBhvr>
                                          <p:to>
                                            <p:strVal val="visible"/>
                                          </p:to>
                                        </p:set>
                                        <p:anim calcmode="lin" valueType="num" p14:bounceEnd="76000">
                                          <p:cBhvr additive="base">
                                            <p:cTn id="19" dur="2500" fill="hold"/>
                                            <p:tgtEl>
                                              <p:spTgt spid="58"/>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58"/>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76000">
                                      <p:stCondLst>
                                        <p:cond delay="400"/>
                                      </p:stCondLst>
                                      <p:childTnLst>
                                        <p:set>
                                          <p:cBhvr>
                                            <p:cTn id="22" dur="1" fill="hold">
                                              <p:stCondLst>
                                                <p:cond delay="0"/>
                                              </p:stCondLst>
                                            </p:cTn>
                                            <p:tgtEl>
                                              <p:spTgt spid="59"/>
                                            </p:tgtEl>
                                            <p:attrNameLst>
                                              <p:attrName>style.visibility</p:attrName>
                                            </p:attrNameLst>
                                          </p:cBhvr>
                                          <p:to>
                                            <p:strVal val="visible"/>
                                          </p:to>
                                        </p:set>
                                        <p:anim calcmode="lin" valueType="num" p14:bounceEnd="76000">
                                          <p:cBhvr additive="base">
                                            <p:cTn id="23" dur="2500" fill="hold"/>
                                            <p:tgtEl>
                                              <p:spTgt spid="59"/>
                                            </p:tgtEl>
                                            <p:attrNameLst>
                                              <p:attrName>ppt_x</p:attrName>
                                            </p:attrNameLst>
                                          </p:cBhvr>
                                          <p:tavLst>
                                            <p:tav tm="0">
                                              <p:val>
                                                <p:strVal val="#ppt_x"/>
                                              </p:val>
                                            </p:tav>
                                            <p:tav tm="100000">
                                              <p:val>
                                                <p:strVal val="#ppt_x"/>
                                              </p:val>
                                            </p:tav>
                                          </p:tavLst>
                                        </p:anim>
                                        <p:anim calcmode="lin" valueType="num" p14:bounceEnd="76000">
                                          <p:cBhvr additive="base">
                                            <p:cTn id="24" dur="2500" fill="hold"/>
                                            <p:tgtEl>
                                              <p:spTgt spid="59"/>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14:presetBounceEnd="76000">
                                      <p:stCondLst>
                                        <p:cond delay="600"/>
                                      </p:stCondLst>
                                      <p:childTnLst>
                                        <p:set>
                                          <p:cBhvr>
                                            <p:cTn id="26" dur="1" fill="hold">
                                              <p:stCondLst>
                                                <p:cond delay="0"/>
                                              </p:stCondLst>
                                            </p:cTn>
                                            <p:tgtEl>
                                              <p:spTgt spid="60"/>
                                            </p:tgtEl>
                                            <p:attrNameLst>
                                              <p:attrName>style.visibility</p:attrName>
                                            </p:attrNameLst>
                                          </p:cBhvr>
                                          <p:to>
                                            <p:strVal val="visible"/>
                                          </p:to>
                                        </p:set>
                                        <p:anim calcmode="lin" valueType="num" p14:bounceEnd="76000">
                                          <p:cBhvr additive="base">
                                            <p:cTn id="27" dur="2500" fill="hold"/>
                                            <p:tgtEl>
                                              <p:spTgt spid="60"/>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60"/>
                                            </p:tgtEl>
                                            <p:attrNameLst>
                                              <p:attrName>ppt_y</p:attrName>
                                            </p:attrNameLst>
                                          </p:cBhvr>
                                          <p:tavLst>
                                            <p:tav tm="0">
                                              <p:val>
                                                <p:strVal val="1+#ppt_h/2"/>
                                              </p:val>
                                            </p:tav>
                                            <p:tav tm="100000">
                                              <p:val>
                                                <p:strVal val="#ppt_y"/>
                                              </p:val>
                                            </p:tav>
                                          </p:tavLst>
                                        </p:anim>
                                      </p:childTnLst>
                                    </p:cTn>
                                  </p:par>
                                  <p:par>
                                    <p:cTn id="29" presetID="49" presetClass="entr" presetSubtype="0" decel="100000" fill="hold" grpId="0" nodeType="withEffect">
                                      <p:stCondLst>
                                        <p:cond delay="1700"/>
                                      </p:stCondLst>
                                      <p:childTnLst>
                                        <p:set>
                                          <p:cBhvr>
                                            <p:cTn id="30" dur="1" fill="hold">
                                              <p:stCondLst>
                                                <p:cond delay="0"/>
                                              </p:stCondLst>
                                            </p:cTn>
                                            <p:tgtEl>
                                              <p:spTgt spid="61"/>
                                            </p:tgtEl>
                                            <p:attrNameLst>
                                              <p:attrName>style.visibility</p:attrName>
                                            </p:attrNameLst>
                                          </p:cBhvr>
                                          <p:to>
                                            <p:strVal val="visible"/>
                                          </p:to>
                                        </p:set>
                                        <p:anim calcmode="lin" valueType="num">
                                          <p:cBhvr>
                                            <p:cTn id="31" dur="500" fill="hold"/>
                                            <p:tgtEl>
                                              <p:spTgt spid="61"/>
                                            </p:tgtEl>
                                            <p:attrNameLst>
                                              <p:attrName>ppt_w</p:attrName>
                                            </p:attrNameLst>
                                          </p:cBhvr>
                                          <p:tavLst>
                                            <p:tav tm="0">
                                              <p:val>
                                                <p:fltVal val="0"/>
                                              </p:val>
                                            </p:tav>
                                            <p:tav tm="100000">
                                              <p:val>
                                                <p:strVal val="#ppt_w"/>
                                              </p:val>
                                            </p:tav>
                                          </p:tavLst>
                                        </p:anim>
                                        <p:anim calcmode="lin" valueType="num">
                                          <p:cBhvr>
                                            <p:cTn id="32" dur="500" fill="hold"/>
                                            <p:tgtEl>
                                              <p:spTgt spid="61"/>
                                            </p:tgtEl>
                                            <p:attrNameLst>
                                              <p:attrName>ppt_h</p:attrName>
                                            </p:attrNameLst>
                                          </p:cBhvr>
                                          <p:tavLst>
                                            <p:tav tm="0">
                                              <p:val>
                                                <p:fltVal val="0"/>
                                              </p:val>
                                            </p:tav>
                                            <p:tav tm="100000">
                                              <p:val>
                                                <p:strVal val="#ppt_h"/>
                                              </p:val>
                                            </p:tav>
                                          </p:tavLst>
                                        </p:anim>
                                        <p:anim calcmode="lin" valueType="num">
                                          <p:cBhvr>
                                            <p:cTn id="33" dur="500" fill="hold"/>
                                            <p:tgtEl>
                                              <p:spTgt spid="61"/>
                                            </p:tgtEl>
                                            <p:attrNameLst>
                                              <p:attrName>style.rotation</p:attrName>
                                            </p:attrNameLst>
                                          </p:cBhvr>
                                          <p:tavLst>
                                            <p:tav tm="0">
                                              <p:val>
                                                <p:fltVal val="360"/>
                                              </p:val>
                                            </p:tav>
                                            <p:tav tm="100000">
                                              <p:val>
                                                <p:fltVal val="0"/>
                                              </p:val>
                                            </p:tav>
                                          </p:tavLst>
                                        </p:anim>
                                        <p:animEffect transition="in" filter="fade">
                                          <p:cBhvr>
                                            <p:cTn id="34" dur="500"/>
                                            <p:tgtEl>
                                              <p:spTgt spid="61"/>
                                            </p:tgtEl>
                                          </p:cBhvr>
                                        </p:animEffect>
                                      </p:childTnLst>
                                    </p:cTn>
                                  </p:par>
                                  <p:par>
                                    <p:cTn id="35" presetID="49" presetClass="entr" presetSubtype="0" decel="100000" fill="hold" grpId="0" nodeType="withEffect">
                                      <p:stCondLst>
                                        <p:cond delay="1900"/>
                                      </p:stCondLst>
                                      <p:childTnLst>
                                        <p:set>
                                          <p:cBhvr>
                                            <p:cTn id="36" dur="1" fill="hold">
                                              <p:stCondLst>
                                                <p:cond delay="0"/>
                                              </p:stCondLst>
                                            </p:cTn>
                                            <p:tgtEl>
                                              <p:spTgt spid="62"/>
                                            </p:tgtEl>
                                            <p:attrNameLst>
                                              <p:attrName>style.visibility</p:attrName>
                                            </p:attrNameLst>
                                          </p:cBhvr>
                                          <p:to>
                                            <p:strVal val="visible"/>
                                          </p:to>
                                        </p:set>
                                        <p:anim calcmode="lin" valueType="num">
                                          <p:cBhvr>
                                            <p:cTn id="37" dur="500" fill="hold"/>
                                            <p:tgtEl>
                                              <p:spTgt spid="62"/>
                                            </p:tgtEl>
                                            <p:attrNameLst>
                                              <p:attrName>ppt_w</p:attrName>
                                            </p:attrNameLst>
                                          </p:cBhvr>
                                          <p:tavLst>
                                            <p:tav tm="0">
                                              <p:val>
                                                <p:fltVal val="0"/>
                                              </p:val>
                                            </p:tav>
                                            <p:tav tm="100000">
                                              <p:val>
                                                <p:strVal val="#ppt_w"/>
                                              </p:val>
                                            </p:tav>
                                          </p:tavLst>
                                        </p:anim>
                                        <p:anim calcmode="lin" valueType="num">
                                          <p:cBhvr>
                                            <p:cTn id="38" dur="500" fill="hold"/>
                                            <p:tgtEl>
                                              <p:spTgt spid="62"/>
                                            </p:tgtEl>
                                            <p:attrNameLst>
                                              <p:attrName>ppt_h</p:attrName>
                                            </p:attrNameLst>
                                          </p:cBhvr>
                                          <p:tavLst>
                                            <p:tav tm="0">
                                              <p:val>
                                                <p:fltVal val="0"/>
                                              </p:val>
                                            </p:tav>
                                            <p:tav tm="100000">
                                              <p:val>
                                                <p:strVal val="#ppt_h"/>
                                              </p:val>
                                            </p:tav>
                                          </p:tavLst>
                                        </p:anim>
                                        <p:anim calcmode="lin" valueType="num">
                                          <p:cBhvr>
                                            <p:cTn id="39" dur="500" fill="hold"/>
                                            <p:tgtEl>
                                              <p:spTgt spid="62"/>
                                            </p:tgtEl>
                                            <p:attrNameLst>
                                              <p:attrName>style.rotation</p:attrName>
                                            </p:attrNameLst>
                                          </p:cBhvr>
                                          <p:tavLst>
                                            <p:tav tm="0">
                                              <p:val>
                                                <p:fltVal val="360"/>
                                              </p:val>
                                            </p:tav>
                                            <p:tav tm="100000">
                                              <p:val>
                                                <p:fltVal val="0"/>
                                              </p:val>
                                            </p:tav>
                                          </p:tavLst>
                                        </p:anim>
                                        <p:animEffect transition="in" filter="fade">
                                          <p:cBhvr>
                                            <p:cTn id="40" dur="500"/>
                                            <p:tgtEl>
                                              <p:spTgt spid="62"/>
                                            </p:tgtEl>
                                          </p:cBhvr>
                                        </p:animEffect>
                                      </p:childTnLst>
                                    </p:cTn>
                                  </p:par>
                                  <p:par>
                                    <p:cTn id="41" presetID="49" presetClass="entr" presetSubtype="0" decel="100000" fill="hold" grpId="0" nodeType="withEffect">
                                      <p:stCondLst>
                                        <p:cond delay="2100"/>
                                      </p:stCondLst>
                                      <p:childTnLst>
                                        <p:set>
                                          <p:cBhvr>
                                            <p:cTn id="42" dur="1" fill="hold">
                                              <p:stCondLst>
                                                <p:cond delay="0"/>
                                              </p:stCondLst>
                                            </p:cTn>
                                            <p:tgtEl>
                                              <p:spTgt spid="63"/>
                                            </p:tgtEl>
                                            <p:attrNameLst>
                                              <p:attrName>style.visibility</p:attrName>
                                            </p:attrNameLst>
                                          </p:cBhvr>
                                          <p:to>
                                            <p:strVal val="visible"/>
                                          </p:to>
                                        </p:set>
                                        <p:anim calcmode="lin" valueType="num">
                                          <p:cBhvr>
                                            <p:cTn id="43" dur="500" fill="hold"/>
                                            <p:tgtEl>
                                              <p:spTgt spid="63"/>
                                            </p:tgtEl>
                                            <p:attrNameLst>
                                              <p:attrName>ppt_w</p:attrName>
                                            </p:attrNameLst>
                                          </p:cBhvr>
                                          <p:tavLst>
                                            <p:tav tm="0">
                                              <p:val>
                                                <p:fltVal val="0"/>
                                              </p:val>
                                            </p:tav>
                                            <p:tav tm="100000">
                                              <p:val>
                                                <p:strVal val="#ppt_w"/>
                                              </p:val>
                                            </p:tav>
                                          </p:tavLst>
                                        </p:anim>
                                        <p:anim calcmode="lin" valueType="num">
                                          <p:cBhvr>
                                            <p:cTn id="44" dur="500" fill="hold"/>
                                            <p:tgtEl>
                                              <p:spTgt spid="63"/>
                                            </p:tgtEl>
                                            <p:attrNameLst>
                                              <p:attrName>ppt_h</p:attrName>
                                            </p:attrNameLst>
                                          </p:cBhvr>
                                          <p:tavLst>
                                            <p:tav tm="0">
                                              <p:val>
                                                <p:fltVal val="0"/>
                                              </p:val>
                                            </p:tav>
                                            <p:tav tm="100000">
                                              <p:val>
                                                <p:strVal val="#ppt_h"/>
                                              </p:val>
                                            </p:tav>
                                          </p:tavLst>
                                        </p:anim>
                                        <p:anim calcmode="lin" valueType="num">
                                          <p:cBhvr>
                                            <p:cTn id="45" dur="500" fill="hold"/>
                                            <p:tgtEl>
                                              <p:spTgt spid="63"/>
                                            </p:tgtEl>
                                            <p:attrNameLst>
                                              <p:attrName>style.rotation</p:attrName>
                                            </p:attrNameLst>
                                          </p:cBhvr>
                                          <p:tavLst>
                                            <p:tav tm="0">
                                              <p:val>
                                                <p:fltVal val="360"/>
                                              </p:val>
                                            </p:tav>
                                            <p:tav tm="100000">
                                              <p:val>
                                                <p:fltVal val="0"/>
                                              </p:val>
                                            </p:tav>
                                          </p:tavLst>
                                        </p:anim>
                                        <p:animEffect transition="in" filter="fade">
                                          <p:cBhvr>
                                            <p:cTn id="46" dur="500"/>
                                            <p:tgtEl>
                                              <p:spTgt spid="63"/>
                                            </p:tgtEl>
                                          </p:cBhvr>
                                        </p:animEffect>
                                      </p:childTnLst>
                                    </p:cTn>
                                  </p:par>
                                  <p:par>
                                    <p:cTn id="47" presetID="49" presetClass="entr" presetSubtype="0" decel="100000" fill="hold" grpId="0" nodeType="withEffect">
                                      <p:stCondLst>
                                        <p:cond delay="2300"/>
                                      </p:stCondLst>
                                      <p:childTnLst>
                                        <p:set>
                                          <p:cBhvr>
                                            <p:cTn id="48" dur="1" fill="hold">
                                              <p:stCondLst>
                                                <p:cond delay="0"/>
                                              </p:stCondLst>
                                            </p:cTn>
                                            <p:tgtEl>
                                              <p:spTgt spid="64"/>
                                            </p:tgtEl>
                                            <p:attrNameLst>
                                              <p:attrName>style.visibility</p:attrName>
                                            </p:attrNameLst>
                                          </p:cBhvr>
                                          <p:to>
                                            <p:strVal val="visible"/>
                                          </p:to>
                                        </p:set>
                                        <p:anim calcmode="lin" valueType="num">
                                          <p:cBhvr>
                                            <p:cTn id="49" dur="500" fill="hold"/>
                                            <p:tgtEl>
                                              <p:spTgt spid="64"/>
                                            </p:tgtEl>
                                            <p:attrNameLst>
                                              <p:attrName>ppt_w</p:attrName>
                                            </p:attrNameLst>
                                          </p:cBhvr>
                                          <p:tavLst>
                                            <p:tav tm="0">
                                              <p:val>
                                                <p:fltVal val="0"/>
                                              </p:val>
                                            </p:tav>
                                            <p:tav tm="100000">
                                              <p:val>
                                                <p:strVal val="#ppt_w"/>
                                              </p:val>
                                            </p:tav>
                                          </p:tavLst>
                                        </p:anim>
                                        <p:anim calcmode="lin" valueType="num">
                                          <p:cBhvr>
                                            <p:cTn id="50" dur="500" fill="hold"/>
                                            <p:tgtEl>
                                              <p:spTgt spid="64"/>
                                            </p:tgtEl>
                                            <p:attrNameLst>
                                              <p:attrName>ppt_h</p:attrName>
                                            </p:attrNameLst>
                                          </p:cBhvr>
                                          <p:tavLst>
                                            <p:tav tm="0">
                                              <p:val>
                                                <p:fltVal val="0"/>
                                              </p:val>
                                            </p:tav>
                                            <p:tav tm="100000">
                                              <p:val>
                                                <p:strVal val="#ppt_h"/>
                                              </p:val>
                                            </p:tav>
                                          </p:tavLst>
                                        </p:anim>
                                        <p:anim calcmode="lin" valueType="num">
                                          <p:cBhvr>
                                            <p:cTn id="51" dur="500" fill="hold"/>
                                            <p:tgtEl>
                                              <p:spTgt spid="64"/>
                                            </p:tgtEl>
                                            <p:attrNameLst>
                                              <p:attrName>style.rotation</p:attrName>
                                            </p:attrNameLst>
                                          </p:cBhvr>
                                          <p:tavLst>
                                            <p:tav tm="0">
                                              <p:val>
                                                <p:fltVal val="360"/>
                                              </p:val>
                                            </p:tav>
                                            <p:tav tm="100000">
                                              <p:val>
                                                <p:fltVal val="0"/>
                                              </p:val>
                                            </p:tav>
                                          </p:tavLst>
                                        </p:anim>
                                        <p:animEffect transition="in" filter="fade">
                                          <p:cBhvr>
                                            <p:cTn id="52"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p:bldP spid="56" grpId="0"/>
          <p:bldP spid="61" grpId="0" animBg="1"/>
          <p:bldP spid="62" grpId="0" animBg="1"/>
          <p:bldP spid="63" grpId="0" animBg="1"/>
          <p:bldP spid="64"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iterate type="lt">
                                        <p:tmPct val="10000"/>
                                      </p:iterate>
                                      <p:childTnLst>
                                        <p:set>
                                          <p:cBhvr>
                                            <p:cTn id="6" dur="1" fill="hold">
                                              <p:stCondLst>
                                                <p:cond delay="0"/>
                                              </p:stCondLst>
                                            </p:cTn>
                                            <p:tgtEl>
                                              <p:spTgt spid="49"/>
                                            </p:tgtEl>
                                            <p:attrNameLst>
                                              <p:attrName>style.visibility</p:attrName>
                                            </p:attrNameLst>
                                          </p:cBhvr>
                                          <p:to>
                                            <p:strVal val="visible"/>
                                          </p:to>
                                        </p:set>
                                        <p:anim calcmode="lin" valueType="num">
                                          <p:cBhvr additive="base">
                                            <p:cTn id="7" dur="2500" fill="hold"/>
                                            <p:tgtEl>
                                              <p:spTgt spid="49"/>
                                            </p:tgtEl>
                                            <p:attrNameLst>
                                              <p:attrName>ppt_x</p:attrName>
                                            </p:attrNameLst>
                                          </p:cBhvr>
                                          <p:tavLst>
                                            <p:tav tm="0">
                                              <p:val>
                                                <p:strVal val="#ppt_x"/>
                                              </p:val>
                                            </p:tav>
                                            <p:tav tm="100000">
                                              <p:val>
                                                <p:strVal val="#ppt_x"/>
                                              </p:val>
                                            </p:tav>
                                          </p:tavLst>
                                        </p:anim>
                                        <p:anim calcmode="lin" valueType="num">
                                          <p:cBhvr additive="base">
                                            <p:cTn id="8" dur="2500" fill="hold"/>
                                            <p:tgtEl>
                                              <p:spTgt spid="49"/>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0"/>
                                      </p:stCondLst>
                                      <p:childTnLst>
                                        <p:set>
                                          <p:cBhvr>
                                            <p:cTn id="10" dur="1" fill="hold">
                                              <p:stCondLst>
                                                <p:cond delay="0"/>
                                              </p:stCondLst>
                                            </p:cTn>
                                            <p:tgtEl>
                                              <p:spTgt spid="56"/>
                                            </p:tgtEl>
                                            <p:attrNameLst>
                                              <p:attrName>style.visibility</p:attrName>
                                            </p:attrNameLst>
                                          </p:cBhvr>
                                          <p:to>
                                            <p:strVal val="visible"/>
                                          </p:to>
                                        </p:set>
                                        <p:anim calcmode="lin" valueType="num">
                                          <p:cBhvr additive="base">
                                            <p:cTn id="11" dur="2500" fill="hold"/>
                                            <p:tgtEl>
                                              <p:spTgt spid="56"/>
                                            </p:tgtEl>
                                            <p:attrNameLst>
                                              <p:attrName>ppt_x</p:attrName>
                                            </p:attrNameLst>
                                          </p:cBhvr>
                                          <p:tavLst>
                                            <p:tav tm="0">
                                              <p:val>
                                                <p:strVal val="#ppt_x"/>
                                              </p:val>
                                            </p:tav>
                                            <p:tav tm="100000">
                                              <p:val>
                                                <p:strVal val="#ppt_x"/>
                                              </p:val>
                                            </p:tav>
                                          </p:tavLst>
                                        </p:anim>
                                        <p:anim calcmode="lin" valueType="num">
                                          <p:cBhvr additive="base">
                                            <p:cTn id="12" dur="2500" fill="hold"/>
                                            <p:tgtEl>
                                              <p:spTgt spid="56"/>
                                            </p:tgtEl>
                                            <p:attrNameLst>
                                              <p:attrName>ppt_y</p:attrName>
                                            </p:attrNameLst>
                                          </p:cBhvr>
                                          <p:tavLst>
                                            <p:tav tm="0">
                                              <p:val>
                                                <p:strVal val="0-#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57"/>
                                            </p:tgtEl>
                                            <p:attrNameLst>
                                              <p:attrName>style.visibility</p:attrName>
                                            </p:attrNameLst>
                                          </p:cBhvr>
                                          <p:to>
                                            <p:strVal val="visible"/>
                                          </p:to>
                                        </p:set>
                                        <p:anim calcmode="lin" valueType="num">
                                          <p:cBhvr additive="base">
                                            <p:cTn id="15" dur="2500" fill="hold"/>
                                            <p:tgtEl>
                                              <p:spTgt spid="57"/>
                                            </p:tgtEl>
                                            <p:attrNameLst>
                                              <p:attrName>ppt_x</p:attrName>
                                            </p:attrNameLst>
                                          </p:cBhvr>
                                          <p:tavLst>
                                            <p:tav tm="0">
                                              <p:val>
                                                <p:strVal val="#ppt_x"/>
                                              </p:val>
                                            </p:tav>
                                            <p:tav tm="100000">
                                              <p:val>
                                                <p:strVal val="#ppt_x"/>
                                              </p:val>
                                            </p:tav>
                                          </p:tavLst>
                                        </p:anim>
                                        <p:anim calcmode="lin" valueType="num">
                                          <p:cBhvr additive="base">
                                            <p:cTn id="16" dur="2500" fill="hold"/>
                                            <p:tgtEl>
                                              <p:spTgt spid="5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200"/>
                                      </p:stCondLst>
                                      <p:childTnLst>
                                        <p:set>
                                          <p:cBhvr>
                                            <p:cTn id="18" dur="1" fill="hold">
                                              <p:stCondLst>
                                                <p:cond delay="0"/>
                                              </p:stCondLst>
                                            </p:cTn>
                                            <p:tgtEl>
                                              <p:spTgt spid="58"/>
                                            </p:tgtEl>
                                            <p:attrNameLst>
                                              <p:attrName>style.visibility</p:attrName>
                                            </p:attrNameLst>
                                          </p:cBhvr>
                                          <p:to>
                                            <p:strVal val="visible"/>
                                          </p:to>
                                        </p:set>
                                        <p:anim calcmode="lin" valueType="num">
                                          <p:cBhvr additive="base">
                                            <p:cTn id="19" dur="2500" fill="hold"/>
                                            <p:tgtEl>
                                              <p:spTgt spid="58"/>
                                            </p:tgtEl>
                                            <p:attrNameLst>
                                              <p:attrName>ppt_x</p:attrName>
                                            </p:attrNameLst>
                                          </p:cBhvr>
                                          <p:tavLst>
                                            <p:tav tm="0">
                                              <p:val>
                                                <p:strVal val="#ppt_x"/>
                                              </p:val>
                                            </p:tav>
                                            <p:tav tm="100000">
                                              <p:val>
                                                <p:strVal val="#ppt_x"/>
                                              </p:val>
                                            </p:tav>
                                          </p:tavLst>
                                        </p:anim>
                                        <p:anim calcmode="lin" valueType="num">
                                          <p:cBhvr additive="base">
                                            <p:cTn id="20" dur="2500" fill="hold"/>
                                            <p:tgtEl>
                                              <p:spTgt spid="58"/>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400"/>
                                      </p:stCondLst>
                                      <p:childTnLst>
                                        <p:set>
                                          <p:cBhvr>
                                            <p:cTn id="22" dur="1" fill="hold">
                                              <p:stCondLst>
                                                <p:cond delay="0"/>
                                              </p:stCondLst>
                                            </p:cTn>
                                            <p:tgtEl>
                                              <p:spTgt spid="59"/>
                                            </p:tgtEl>
                                            <p:attrNameLst>
                                              <p:attrName>style.visibility</p:attrName>
                                            </p:attrNameLst>
                                          </p:cBhvr>
                                          <p:to>
                                            <p:strVal val="visible"/>
                                          </p:to>
                                        </p:set>
                                        <p:anim calcmode="lin" valueType="num">
                                          <p:cBhvr additive="base">
                                            <p:cTn id="23" dur="2500" fill="hold"/>
                                            <p:tgtEl>
                                              <p:spTgt spid="59"/>
                                            </p:tgtEl>
                                            <p:attrNameLst>
                                              <p:attrName>ppt_x</p:attrName>
                                            </p:attrNameLst>
                                          </p:cBhvr>
                                          <p:tavLst>
                                            <p:tav tm="0">
                                              <p:val>
                                                <p:strVal val="#ppt_x"/>
                                              </p:val>
                                            </p:tav>
                                            <p:tav tm="100000">
                                              <p:val>
                                                <p:strVal val="#ppt_x"/>
                                              </p:val>
                                            </p:tav>
                                          </p:tavLst>
                                        </p:anim>
                                        <p:anim calcmode="lin" valueType="num">
                                          <p:cBhvr additive="base">
                                            <p:cTn id="24" dur="2500" fill="hold"/>
                                            <p:tgtEl>
                                              <p:spTgt spid="59"/>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600"/>
                                      </p:stCondLst>
                                      <p:childTnLst>
                                        <p:set>
                                          <p:cBhvr>
                                            <p:cTn id="26" dur="1" fill="hold">
                                              <p:stCondLst>
                                                <p:cond delay="0"/>
                                              </p:stCondLst>
                                            </p:cTn>
                                            <p:tgtEl>
                                              <p:spTgt spid="60"/>
                                            </p:tgtEl>
                                            <p:attrNameLst>
                                              <p:attrName>style.visibility</p:attrName>
                                            </p:attrNameLst>
                                          </p:cBhvr>
                                          <p:to>
                                            <p:strVal val="visible"/>
                                          </p:to>
                                        </p:set>
                                        <p:anim calcmode="lin" valueType="num">
                                          <p:cBhvr additive="base">
                                            <p:cTn id="27" dur="2500" fill="hold"/>
                                            <p:tgtEl>
                                              <p:spTgt spid="60"/>
                                            </p:tgtEl>
                                            <p:attrNameLst>
                                              <p:attrName>ppt_x</p:attrName>
                                            </p:attrNameLst>
                                          </p:cBhvr>
                                          <p:tavLst>
                                            <p:tav tm="0">
                                              <p:val>
                                                <p:strVal val="#ppt_x"/>
                                              </p:val>
                                            </p:tav>
                                            <p:tav tm="100000">
                                              <p:val>
                                                <p:strVal val="#ppt_x"/>
                                              </p:val>
                                            </p:tav>
                                          </p:tavLst>
                                        </p:anim>
                                        <p:anim calcmode="lin" valueType="num">
                                          <p:cBhvr additive="base">
                                            <p:cTn id="28" dur="2500" fill="hold"/>
                                            <p:tgtEl>
                                              <p:spTgt spid="60"/>
                                            </p:tgtEl>
                                            <p:attrNameLst>
                                              <p:attrName>ppt_y</p:attrName>
                                            </p:attrNameLst>
                                          </p:cBhvr>
                                          <p:tavLst>
                                            <p:tav tm="0">
                                              <p:val>
                                                <p:strVal val="1+#ppt_h/2"/>
                                              </p:val>
                                            </p:tav>
                                            <p:tav tm="100000">
                                              <p:val>
                                                <p:strVal val="#ppt_y"/>
                                              </p:val>
                                            </p:tav>
                                          </p:tavLst>
                                        </p:anim>
                                      </p:childTnLst>
                                    </p:cTn>
                                  </p:par>
                                  <p:par>
                                    <p:cTn id="29" presetID="49" presetClass="entr" presetSubtype="0" decel="100000" fill="hold" grpId="0" nodeType="withEffect">
                                      <p:stCondLst>
                                        <p:cond delay="1700"/>
                                      </p:stCondLst>
                                      <p:childTnLst>
                                        <p:set>
                                          <p:cBhvr>
                                            <p:cTn id="30" dur="1" fill="hold">
                                              <p:stCondLst>
                                                <p:cond delay="0"/>
                                              </p:stCondLst>
                                            </p:cTn>
                                            <p:tgtEl>
                                              <p:spTgt spid="61"/>
                                            </p:tgtEl>
                                            <p:attrNameLst>
                                              <p:attrName>style.visibility</p:attrName>
                                            </p:attrNameLst>
                                          </p:cBhvr>
                                          <p:to>
                                            <p:strVal val="visible"/>
                                          </p:to>
                                        </p:set>
                                        <p:anim calcmode="lin" valueType="num">
                                          <p:cBhvr>
                                            <p:cTn id="31" dur="500" fill="hold"/>
                                            <p:tgtEl>
                                              <p:spTgt spid="61"/>
                                            </p:tgtEl>
                                            <p:attrNameLst>
                                              <p:attrName>ppt_w</p:attrName>
                                            </p:attrNameLst>
                                          </p:cBhvr>
                                          <p:tavLst>
                                            <p:tav tm="0">
                                              <p:val>
                                                <p:fltVal val="0"/>
                                              </p:val>
                                            </p:tav>
                                            <p:tav tm="100000">
                                              <p:val>
                                                <p:strVal val="#ppt_w"/>
                                              </p:val>
                                            </p:tav>
                                          </p:tavLst>
                                        </p:anim>
                                        <p:anim calcmode="lin" valueType="num">
                                          <p:cBhvr>
                                            <p:cTn id="32" dur="500" fill="hold"/>
                                            <p:tgtEl>
                                              <p:spTgt spid="61"/>
                                            </p:tgtEl>
                                            <p:attrNameLst>
                                              <p:attrName>ppt_h</p:attrName>
                                            </p:attrNameLst>
                                          </p:cBhvr>
                                          <p:tavLst>
                                            <p:tav tm="0">
                                              <p:val>
                                                <p:fltVal val="0"/>
                                              </p:val>
                                            </p:tav>
                                            <p:tav tm="100000">
                                              <p:val>
                                                <p:strVal val="#ppt_h"/>
                                              </p:val>
                                            </p:tav>
                                          </p:tavLst>
                                        </p:anim>
                                        <p:anim calcmode="lin" valueType="num">
                                          <p:cBhvr>
                                            <p:cTn id="33" dur="500" fill="hold"/>
                                            <p:tgtEl>
                                              <p:spTgt spid="61"/>
                                            </p:tgtEl>
                                            <p:attrNameLst>
                                              <p:attrName>style.rotation</p:attrName>
                                            </p:attrNameLst>
                                          </p:cBhvr>
                                          <p:tavLst>
                                            <p:tav tm="0">
                                              <p:val>
                                                <p:fltVal val="360"/>
                                              </p:val>
                                            </p:tav>
                                            <p:tav tm="100000">
                                              <p:val>
                                                <p:fltVal val="0"/>
                                              </p:val>
                                            </p:tav>
                                          </p:tavLst>
                                        </p:anim>
                                        <p:animEffect transition="in" filter="fade">
                                          <p:cBhvr>
                                            <p:cTn id="34" dur="500"/>
                                            <p:tgtEl>
                                              <p:spTgt spid="61"/>
                                            </p:tgtEl>
                                          </p:cBhvr>
                                        </p:animEffect>
                                      </p:childTnLst>
                                    </p:cTn>
                                  </p:par>
                                  <p:par>
                                    <p:cTn id="35" presetID="49" presetClass="entr" presetSubtype="0" decel="100000" fill="hold" grpId="0" nodeType="withEffect">
                                      <p:stCondLst>
                                        <p:cond delay="1900"/>
                                      </p:stCondLst>
                                      <p:childTnLst>
                                        <p:set>
                                          <p:cBhvr>
                                            <p:cTn id="36" dur="1" fill="hold">
                                              <p:stCondLst>
                                                <p:cond delay="0"/>
                                              </p:stCondLst>
                                            </p:cTn>
                                            <p:tgtEl>
                                              <p:spTgt spid="62"/>
                                            </p:tgtEl>
                                            <p:attrNameLst>
                                              <p:attrName>style.visibility</p:attrName>
                                            </p:attrNameLst>
                                          </p:cBhvr>
                                          <p:to>
                                            <p:strVal val="visible"/>
                                          </p:to>
                                        </p:set>
                                        <p:anim calcmode="lin" valueType="num">
                                          <p:cBhvr>
                                            <p:cTn id="37" dur="500" fill="hold"/>
                                            <p:tgtEl>
                                              <p:spTgt spid="62"/>
                                            </p:tgtEl>
                                            <p:attrNameLst>
                                              <p:attrName>ppt_w</p:attrName>
                                            </p:attrNameLst>
                                          </p:cBhvr>
                                          <p:tavLst>
                                            <p:tav tm="0">
                                              <p:val>
                                                <p:fltVal val="0"/>
                                              </p:val>
                                            </p:tav>
                                            <p:tav tm="100000">
                                              <p:val>
                                                <p:strVal val="#ppt_w"/>
                                              </p:val>
                                            </p:tav>
                                          </p:tavLst>
                                        </p:anim>
                                        <p:anim calcmode="lin" valueType="num">
                                          <p:cBhvr>
                                            <p:cTn id="38" dur="500" fill="hold"/>
                                            <p:tgtEl>
                                              <p:spTgt spid="62"/>
                                            </p:tgtEl>
                                            <p:attrNameLst>
                                              <p:attrName>ppt_h</p:attrName>
                                            </p:attrNameLst>
                                          </p:cBhvr>
                                          <p:tavLst>
                                            <p:tav tm="0">
                                              <p:val>
                                                <p:fltVal val="0"/>
                                              </p:val>
                                            </p:tav>
                                            <p:tav tm="100000">
                                              <p:val>
                                                <p:strVal val="#ppt_h"/>
                                              </p:val>
                                            </p:tav>
                                          </p:tavLst>
                                        </p:anim>
                                        <p:anim calcmode="lin" valueType="num">
                                          <p:cBhvr>
                                            <p:cTn id="39" dur="500" fill="hold"/>
                                            <p:tgtEl>
                                              <p:spTgt spid="62"/>
                                            </p:tgtEl>
                                            <p:attrNameLst>
                                              <p:attrName>style.rotation</p:attrName>
                                            </p:attrNameLst>
                                          </p:cBhvr>
                                          <p:tavLst>
                                            <p:tav tm="0">
                                              <p:val>
                                                <p:fltVal val="360"/>
                                              </p:val>
                                            </p:tav>
                                            <p:tav tm="100000">
                                              <p:val>
                                                <p:fltVal val="0"/>
                                              </p:val>
                                            </p:tav>
                                          </p:tavLst>
                                        </p:anim>
                                        <p:animEffect transition="in" filter="fade">
                                          <p:cBhvr>
                                            <p:cTn id="40" dur="500"/>
                                            <p:tgtEl>
                                              <p:spTgt spid="62"/>
                                            </p:tgtEl>
                                          </p:cBhvr>
                                        </p:animEffect>
                                      </p:childTnLst>
                                    </p:cTn>
                                  </p:par>
                                  <p:par>
                                    <p:cTn id="41" presetID="49" presetClass="entr" presetSubtype="0" decel="100000" fill="hold" grpId="0" nodeType="withEffect">
                                      <p:stCondLst>
                                        <p:cond delay="2100"/>
                                      </p:stCondLst>
                                      <p:childTnLst>
                                        <p:set>
                                          <p:cBhvr>
                                            <p:cTn id="42" dur="1" fill="hold">
                                              <p:stCondLst>
                                                <p:cond delay="0"/>
                                              </p:stCondLst>
                                            </p:cTn>
                                            <p:tgtEl>
                                              <p:spTgt spid="63"/>
                                            </p:tgtEl>
                                            <p:attrNameLst>
                                              <p:attrName>style.visibility</p:attrName>
                                            </p:attrNameLst>
                                          </p:cBhvr>
                                          <p:to>
                                            <p:strVal val="visible"/>
                                          </p:to>
                                        </p:set>
                                        <p:anim calcmode="lin" valueType="num">
                                          <p:cBhvr>
                                            <p:cTn id="43" dur="500" fill="hold"/>
                                            <p:tgtEl>
                                              <p:spTgt spid="63"/>
                                            </p:tgtEl>
                                            <p:attrNameLst>
                                              <p:attrName>ppt_w</p:attrName>
                                            </p:attrNameLst>
                                          </p:cBhvr>
                                          <p:tavLst>
                                            <p:tav tm="0">
                                              <p:val>
                                                <p:fltVal val="0"/>
                                              </p:val>
                                            </p:tav>
                                            <p:tav tm="100000">
                                              <p:val>
                                                <p:strVal val="#ppt_w"/>
                                              </p:val>
                                            </p:tav>
                                          </p:tavLst>
                                        </p:anim>
                                        <p:anim calcmode="lin" valueType="num">
                                          <p:cBhvr>
                                            <p:cTn id="44" dur="500" fill="hold"/>
                                            <p:tgtEl>
                                              <p:spTgt spid="63"/>
                                            </p:tgtEl>
                                            <p:attrNameLst>
                                              <p:attrName>ppt_h</p:attrName>
                                            </p:attrNameLst>
                                          </p:cBhvr>
                                          <p:tavLst>
                                            <p:tav tm="0">
                                              <p:val>
                                                <p:fltVal val="0"/>
                                              </p:val>
                                            </p:tav>
                                            <p:tav tm="100000">
                                              <p:val>
                                                <p:strVal val="#ppt_h"/>
                                              </p:val>
                                            </p:tav>
                                          </p:tavLst>
                                        </p:anim>
                                        <p:anim calcmode="lin" valueType="num">
                                          <p:cBhvr>
                                            <p:cTn id="45" dur="500" fill="hold"/>
                                            <p:tgtEl>
                                              <p:spTgt spid="63"/>
                                            </p:tgtEl>
                                            <p:attrNameLst>
                                              <p:attrName>style.rotation</p:attrName>
                                            </p:attrNameLst>
                                          </p:cBhvr>
                                          <p:tavLst>
                                            <p:tav tm="0">
                                              <p:val>
                                                <p:fltVal val="360"/>
                                              </p:val>
                                            </p:tav>
                                            <p:tav tm="100000">
                                              <p:val>
                                                <p:fltVal val="0"/>
                                              </p:val>
                                            </p:tav>
                                          </p:tavLst>
                                        </p:anim>
                                        <p:animEffect transition="in" filter="fade">
                                          <p:cBhvr>
                                            <p:cTn id="46" dur="500"/>
                                            <p:tgtEl>
                                              <p:spTgt spid="63"/>
                                            </p:tgtEl>
                                          </p:cBhvr>
                                        </p:animEffect>
                                      </p:childTnLst>
                                    </p:cTn>
                                  </p:par>
                                  <p:par>
                                    <p:cTn id="47" presetID="49" presetClass="entr" presetSubtype="0" decel="100000" fill="hold" grpId="0" nodeType="withEffect">
                                      <p:stCondLst>
                                        <p:cond delay="2300"/>
                                      </p:stCondLst>
                                      <p:childTnLst>
                                        <p:set>
                                          <p:cBhvr>
                                            <p:cTn id="48" dur="1" fill="hold">
                                              <p:stCondLst>
                                                <p:cond delay="0"/>
                                              </p:stCondLst>
                                            </p:cTn>
                                            <p:tgtEl>
                                              <p:spTgt spid="64"/>
                                            </p:tgtEl>
                                            <p:attrNameLst>
                                              <p:attrName>style.visibility</p:attrName>
                                            </p:attrNameLst>
                                          </p:cBhvr>
                                          <p:to>
                                            <p:strVal val="visible"/>
                                          </p:to>
                                        </p:set>
                                        <p:anim calcmode="lin" valueType="num">
                                          <p:cBhvr>
                                            <p:cTn id="49" dur="500" fill="hold"/>
                                            <p:tgtEl>
                                              <p:spTgt spid="64"/>
                                            </p:tgtEl>
                                            <p:attrNameLst>
                                              <p:attrName>ppt_w</p:attrName>
                                            </p:attrNameLst>
                                          </p:cBhvr>
                                          <p:tavLst>
                                            <p:tav tm="0">
                                              <p:val>
                                                <p:fltVal val="0"/>
                                              </p:val>
                                            </p:tav>
                                            <p:tav tm="100000">
                                              <p:val>
                                                <p:strVal val="#ppt_w"/>
                                              </p:val>
                                            </p:tav>
                                          </p:tavLst>
                                        </p:anim>
                                        <p:anim calcmode="lin" valueType="num">
                                          <p:cBhvr>
                                            <p:cTn id="50" dur="500" fill="hold"/>
                                            <p:tgtEl>
                                              <p:spTgt spid="64"/>
                                            </p:tgtEl>
                                            <p:attrNameLst>
                                              <p:attrName>ppt_h</p:attrName>
                                            </p:attrNameLst>
                                          </p:cBhvr>
                                          <p:tavLst>
                                            <p:tav tm="0">
                                              <p:val>
                                                <p:fltVal val="0"/>
                                              </p:val>
                                            </p:tav>
                                            <p:tav tm="100000">
                                              <p:val>
                                                <p:strVal val="#ppt_h"/>
                                              </p:val>
                                            </p:tav>
                                          </p:tavLst>
                                        </p:anim>
                                        <p:anim calcmode="lin" valueType="num">
                                          <p:cBhvr>
                                            <p:cTn id="51" dur="500" fill="hold"/>
                                            <p:tgtEl>
                                              <p:spTgt spid="64"/>
                                            </p:tgtEl>
                                            <p:attrNameLst>
                                              <p:attrName>style.rotation</p:attrName>
                                            </p:attrNameLst>
                                          </p:cBhvr>
                                          <p:tavLst>
                                            <p:tav tm="0">
                                              <p:val>
                                                <p:fltVal val="360"/>
                                              </p:val>
                                            </p:tav>
                                            <p:tav tm="100000">
                                              <p:val>
                                                <p:fltVal val="0"/>
                                              </p:val>
                                            </p:tav>
                                          </p:tavLst>
                                        </p:anim>
                                        <p:animEffect transition="in" filter="fade">
                                          <p:cBhvr>
                                            <p:cTn id="52"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p:bldP spid="56" grpId="0"/>
          <p:bldP spid="61" grpId="0" animBg="1"/>
          <p:bldP spid="62" grpId="0" animBg="1"/>
          <p:bldP spid="63" grpId="0" animBg="1"/>
          <p:bldP spid="64" grpId="0" animBg="1"/>
        </p:bldLst>
      </p:timing>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Top Corners Rounded 6">
            <a:extLst>
              <a:ext uri="{FF2B5EF4-FFF2-40B4-BE49-F238E27FC236}">
                <a16:creationId xmlns:a16="http://schemas.microsoft.com/office/drawing/2014/main" id="{3B5C0CE5-8F1C-4E09-A785-D1C9652E1371}"/>
              </a:ext>
            </a:extLst>
          </p:cNvPr>
          <p:cNvSpPr/>
          <p:nvPr/>
        </p:nvSpPr>
        <p:spPr>
          <a:xfrm rot="5400000" flipV="1">
            <a:off x="8320063" y="-1664678"/>
            <a:ext cx="405232" cy="17045356"/>
          </a:xfrm>
          <a:prstGeom prst="round2SameRect">
            <a:avLst>
              <a:gd name="adj1" fmla="val 0"/>
              <a:gd name="adj2" fmla="val 50000"/>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Oval 7">
            <a:extLst>
              <a:ext uri="{FF2B5EF4-FFF2-40B4-BE49-F238E27FC236}">
                <a16:creationId xmlns:a16="http://schemas.microsoft.com/office/drawing/2014/main" id="{B0585E63-29C5-4189-8E6E-C0E9D3C0DE80}"/>
              </a:ext>
            </a:extLst>
          </p:cNvPr>
          <p:cNvSpPr/>
          <p:nvPr/>
        </p:nvSpPr>
        <p:spPr>
          <a:xfrm>
            <a:off x="3022046" y="6384982"/>
            <a:ext cx="946036" cy="946036"/>
          </a:xfrm>
          <a:prstGeom prst="ellipse">
            <a:avLst/>
          </a:prstGeom>
          <a:solidFill>
            <a:schemeClr val="bg1"/>
          </a:solidFill>
          <a:ln w="63500">
            <a:solidFill>
              <a:schemeClr val="accent1">
                <a:lumMod val="40000"/>
                <a:lumOff val="60000"/>
              </a:schemeClr>
            </a:solidFill>
          </a:ln>
          <a:effectLst>
            <a:outerShdw blurRad="355600" dist="114300" dir="8100000" algn="tr" rotWithShape="0">
              <a:schemeClr val="accent1">
                <a:alpha val="3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a:solidFill>
                  <a:schemeClr val="accent1"/>
                </a:solidFill>
                <a:latin typeface="+mj-lt"/>
              </a:rPr>
              <a:t>01</a:t>
            </a:r>
          </a:p>
        </p:txBody>
      </p:sp>
      <p:sp>
        <p:nvSpPr>
          <p:cNvPr id="9" name="Rectangle 8">
            <a:extLst>
              <a:ext uri="{FF2B5EF4-FFF2-40B4-BE49-F238E27FC236}">
                <a16:creationId xmlns:a16="http://schemas.microsoft.com/office/drawing/2014/main" id="{4A4CFBE4-5DFD-427D-887B-05C34999126F}"/>
              </a:ext>
            </a:extLst>
          </p:cNvPr>
          <p:cNvSpPr/>
          <p:nvPr/>
        </p:nvSpPr>
        <p:spPr>
          <a:xfrm>
            <a:off x="1596760" y="8021032"/>
            <a:ext cx="3796607" cy="1571584"/>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latin typeface="+mj-lt"/>
              </a:rPr>
              <a:t>Best</a:t>
            </a:r>
          </a:p>
          <a:p>
            <a:pPr algn="ctr">
              <a:lnSpc>
                <a:spcPct val="89000"/>
              </a:lnSpc>
            </a:pPr>
            <a:r>
              <a:rPr lang="en-US" sz="3600" b="1">
                <a:solidFill>
                  <a:schemeClr val="tx1">
                    <a:lumMod val="90000"/>
                    <a:lumOff val="10000"/>
                  </a:schemeClr>
                </a:solidFill>
                <a:latin typeface="+mj-lt"/>
              </a:rPr>
              <a:t>Investment</a:t>
            </a:r>
            <a:endParaRPr lang="en-US" sz="2000" b="1">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cxnSp>
        <p:nvCxnSpPr>
          <p:cNvPr id="11" name="Straight Connector 10">
            <a:extLst>
              <a:ext uri="{FF2B5EF4-FFF2-40B4-BE49-F238E27FC236}">
                <a16:creationId xmlns:a16="http://schemas.microsoft.com/office/drawing/2014/main" id="{C5220350-D259-4E6B-BAE8-299E33C5F559}"/>
              </a:ext>
            </a:extLst>
          </p:cNvPr>
          <p:cNvCxnSpPr>
            <a:stCxn id="8" idx="4"/>
            <a:endCxn id="9" idx="0"/>
          </p:cNvCxnSpPr>
          <p:nvPr/>
        </p:nvCxnSpPr>
        <p:spPr>
          <a:xfrm>
            <a:off x="3495064" y="7331018"/>
            <a:ext cx="0" cy="690014"/>
          </a:xfrm>
          <a:prstGeom prst="line">
            <a:avLst/>
          </a:prstGeom>
        </p:spPr>
        <p:style>
          <a:lnRef idx="1">
            <a:schemeClr val="accent1"/>
          </a:lnRef>
          <a:fillRef idx="0">
            <a:schemeClr val="accent1"/>
          </a:fillRef>
          <a:effectRef idx="0">
            <a:schemeClr val="accent1"/>
          </a:effectRef>
          <a:fontRef idx="minor">
            <a:schemeClr val="tx1"/>
          </a:fontRef>
        </p:style>
      </p:cxnSp>
      <p:sp>
        <p:nvSpPr>
          <p:cNvPr id="21" name="Oval 20">
            <a:extLst>
              <a:ext uri="{FF2B5EF4-FFF2-40B4-BE49-F238E27FC236}">
                <a16:creationId xmlns:a16="http://schemas.microsoft.com/office/drawing/2014/main" id="{062A08AC-39F1-471B-8CE2-459E6960C25A}"/>
              </a:ext>
            </a:extLst>
          </p:cNvPr>
          <p:cNvSpPr/>
          <p:nvPr/>
        </p:nvSpPr>
        <p:spPr>
          <a:xfrm>
            <a:off x="8373465" y="6384982"/>
            <a:ext cx="946036" cy="946036"/>
          </a:xfrm>
          <a:prstGeom prst="ellipse">
            <a:avLst/>
          </a:prstGeom>
          <a:solidFill>
            <a:schemeClr val="bg1"/>
          </a:solidFill>
          <a:ln w="63500">
            <a:solidFill>
              <a:schemeClr val="accent1">
                <a:lumMod val="40000"/>
                <a:lumOff val="60000"/>
              </a:schemeClr>
            </a:solidFill>
          </a:ln>
          <a:effectLst>
            <a:outerShdw blurRad="355600" dist="114300" dir="8100000" algn="tr" rotWithShape="0">
              <a:schemeClr val="accent1">
                <a:alpha val="3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mn-MN" sz="2000" b="1">
                <a:solidFill>
                  <a:schemeClr val="accent1"/>
                </a:solidFill>
                <a:latin typeface="+mj-lt"/>
              </a:rPr>
              <a:t>02</a:t>
            </a:r>
            <a:endParaRPr lang="en-US" sz="2000" b="1">
              <a:solidFill>
                <a:schemeClr val="accent1"/>
              </a:solidFill>
              <a:latin typeface="+mj-lt"/>
            </a:endParaRPr>
          </a:p>
        </p:txBody>
      </p:sp>
      <p:sp>
        <p:nvSpPr>
          <p:cNvPr id="22" name="Rectangle 21">
            <a:extLst>
              <a:ext uri="{FF2B5EF4-FFF2-40B4-BE49-F238E27FC236}">
                <a16:creationId xmlns:a16="http://schemas.microsoft.com/office/drawing/2014/main" id="{E32A68A1-1485-49A5-BC1E-5037CA720744}"/>
              </a:ext>
            </a:extLst>
          </p:cNvPr>
          <p:cNvSpPr/>
          <p:nvPr/>
        </p:nvSpPr>
        <p:spPr>
          <a:xfrm>
            <a:off x="6948179" y="2806540"/>
            <a:ext cx="3796607" cy="1571584"/>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latin typeface="+mj-lt"/>
              </a:rPr>
              <a:t>Hedge Foundation</a:t>
            </a:r>
            <a:endParaRPr lang="en-US" sz="2000" b="1">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cxnSp>
        <p:nvCxnSpPr>
          <p:cNvPr id="23" name="Straight Connector 22">
            <a:extLst>
              <a:ext uri="{FF2B5EF4-FFF2-40B4-BE49-F238E27FC236}">
                <a16:creationId xmlns:a16="http://schemas.microsoft.com/office/drawing/2014/main" id="{5B9E6BA1-5EB6-4CD0-BC88-D0C1FF759A4E}"/>
              </a:ext>
            </a:extLst>
          </p:cNvPr>
          <p:cNvCxnSpPr>
            <a:cxnSpLocks/>
            <a:stCxn id="21" idx="0"/>
            <a:endCxn id="22" idx="2"/>
          </p:cNvCxnSpPr>
          <p:nvPr/>
        </p:nvCxnSpPr>
        <p:spPr>
          <a:xfrm flipV="1">
            <a:off x="8846483" y="4378124"/>
            <a:ext cx="0" cy="2006858"/>
          </a:xfrm>
          <a:prstGeom prst="line">
            <a:avLst/>
          </a:prstGeom>
        </p:spPr>
        <p:style>
          <a:lnRef idx="1">
            <a:schemeClr val="accent1"/>
          </a:lnRef>
          <a:fillRef idx="0">
            <a:schemeClr val="accent1"/>
          </a:fillRef>
          <a:effectRef idx="0">
            <a:schemeClr val="accent1"/>
          </a:effectRef>
          <a:fontRef idx="minor">
            <a:schemeClr val="tx1"/>
          </a:fontRef>
        </p:style>
      </p:cxnSp>
      <p:sp>
        <p:nvSpPr>
          <p:cNvPr id="25" name="Oval 24">
            <a:extLst>
              <a:ext uri="{FF2B5EF4-FFF2-40B4-BE49-F238E27FC236}">
                <a16:creationId xmlns:a16="http://schemas.microsoft.com/office/drawing/2014/main" id="{501B5540-1484-44CF-AFA3-8AEDD192EE76}"/>
              </a:ext>
            </a:extLst>
          </p:cNvPr>
          <p:cNvSpPr/>
          <p:nvPr/>
        </p:nvSpPr>
        <p:spPr>
          <a:xfrm>
            <a:off x="13724884" y="6384982"/>
            <a:ext cx="946036" cy="946036"/>
          </a:xfrm>
          <a:prstGeom prst="ellipse">
            <a:avLst/>
          </a:prstGeom>
          <a:solidFill>
            <a:schemeClr val="bg1"/>
          </a:solidFill>
          <a:ln w="63500">
            <a:solidFill>
              <a:schemeClr val="accent1">
                <a:lumMod val="40000"/>
                <a:lumOff val="60000"/>
              </a:schemeClr>
            </a:solidFill>
          </a:ln>
          <a:effectLst>
            <a:outerShdw blurRad="355600" dist="114300" dir="8100000" algn="tr" rotWithShape="0">
              <a:schemeClr val="accent1">
                <a:alpha val="3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mn-MN" sz="2000" b="1">
                <a:solidFill>
                  <a:schemeClr val="accent1"/>
                </a:solidFill>
                <a:latin typeface="+mj-lt"/>
              </a:rPr>
              <a:t>03</a:t>
            </a:r>
            <a:endParaRPr lang="en-US" sz="2000" b="1">
              <a:solidFill>
                <a:schemeClr val="accent1"/>
              </a:solidFill>
              <a:latin typeface="+mj-lt"/>
            </a:endParaRPr>
          </a:p>
        </p:txBody>
      </p:sp>
      <p:sp>
        <p:nvSpPr>
          <p:cNvPr id="26" name="Rectangle 25">
            <a:extLst>
              <a:ext uri="{FF2B5EF4-FFF2-40B4-BE49-F238E27FC236}">
                <a16:creationId xmlns:a16="http://schemas.microsoft.com/office/drawing/2014/main" id="{297E7D03-362D-4B2C-941B-AE415464100E}"/>
              </a:ext>
            </a:extLst>
          </p:cNvPr>
          <p:cNvSpPr/>
          <p:nvPr/>
        </p:nvSpPr>
        <p:spPr>
          <a:xfrm>
            <a:off x="12299598" y="9447361"/>
            <a:ext cx="3796607" cy="1571584"/>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latin typeface="+mj-lt"/>
              </a:rPr>
              <a:t>Unlimited Opportunities</a:t>
            </a:r>
            <a:endParaRPr lang="en-US" sz="2000" b="1">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cxnSp>
        <p:nvCxnSpPr>
          <p:cNvPr id="27" name="Straight Connector 26">
            <a:extLst>
              <a:ext uri="{FF2B5EF4-FFF2-40B4-BE49-F238E27FC236}">
                <a16:creationId xmlns:a16="http://schemas.microsoft.com/office/drawing/2014/main" id="{E2AF71F4-6A3C-4AB6-94EB-F244E715C13D}"/>
              </a:ext>
            </a:extLst>
          </p:cNvPr>
          <p:cNvCxnSpPr>
            <a:stCxn id="25" idx="4"/>
            <a:endCxn id="26" idx="0"/>
          </p:cNvCxnSpPr>
          <p:nvPr/>
        </p:nvCxnSpPr>
        <p:spPr>
          <a:xfrm>
            <a:off x="14197902" y="7331018"/>
            <a:ext cx="0" cy="2116343"/>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722B1A3E-7522-4EF7-B466-854AF1FCF823}"/>
              </a:ext>
            </a:extLst>
          </p:cNvPr>
          <p:cNvSpPr txBox="1"/>
          <p:nvPr/>
        </p:nvSpPr>
        <p:spPr>
          <a:xfrm>
            <a:off x="14800216" y="2100434"/>
            <a:ext cx="5980160" cy="3416320"/>
          </a:xfrm>
          <a:prstGeom prst="rect">
            <a:avLst/>
          </a:prstGeom>
          <a:noFill/>
        </p:spPr>
        <p:txBody>
          <a:bodyPr wrap="square" rtlCol="0">
            <a:spAutoFit/>
          </a:bodyPr>
          <a:lstStyle/>
          <a:p>
            <a:r>
              <a:rPr lang="en-US" sz="5400" b="1" dirty="0">
                <a:latin typeface="+mj-lt"/>
              </a:rPr>
              <a:t>Bank of </a:t>
            </a:r>
            <a:r>
              <a:rPr lang="en-US" sz="5400" b="1" dirty="0">
                <a:solidFill>
                  <a:schemeClr val="accent1"/>
                </a:solidFill>
                <a:latin typeface="+mj-lt"/>
              </a:rPr>
              <a:t>investment</a:t>
            </a:r>
            <a:r>
              <a:rPr lang="en-US" sz="5400" b="1" dirty="0">
                <a:latin typeface="+mj-lt"/>
              </a:rPr>
              <a:t> and technological innovation</a:t>
            </a:r>
          </a:p>
        </p:txBody>
      </p:sp>
    </p:spTree>
    <p:extLst>
      <p:ext uri="{BB962C8B-B14F-4D97-AF65-F5344CB8AC3E}">
        <p14:creationId xmlns:p14="http://schemas.microsoft.com/office/powerpoint/2010/main" val="1702585165"/>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anim calcmode="lin" valueType="num">
                                      <p:cBhvr>
                                        <p:cTn id="9" dur="500" fill="hold"/>
                                        <p:tgtEl>
                                          <p:spTgt spid="8"/>
                                        </p:tgtEl>
                                        <p:attrNameLst>
                                          <p:attrName>style.rotation</p:attrName>
                                        </p:attrNameLst>
                                      </p:cBhvr>
                                      <p:tavLst>
                                        <p:tav tm="0">
                                          <p:val>
                                            <p:fltVal val="360"/>
                                          </p:val>
                                        </p:tav>
                                        <p:tav tm="100000">
                                          <p:val>
                                            <p:fltVal val="0"/>
                                          </p:val>
                                        </p:tav>
                                      </p:tavLst>
                                    </p:anim>
                                    <p:animEffect transition="in" filter="fade">
                                      <p:cBhvr>
                                        <p:cTn id="10" dur="500"/>
                                        <p:tgtEl>
                                          <p:spTgt spid="8"/>
                                        </p:tgtEl>
                                      </p:cBhvr>
                                    </p:animEffect>
                                  </p:childTnLst>
                                </p:cTn>
                              </p:par>
                              <p:par>
                                <p:cTn id="11" presetID="49" presetClass="entr" presetSubtype="0" decel="100000" fill="hold" grpId="0" nodeType="withEffect">
                                  <p:stCondLst>
                                    <p:cond delay="100"/>
                                  </p:stCondLst>
                                  <p:childTnLst>
                                    <p:set>
                                      <p:cBhvr>
                                        <p:cTn id="12" dur="1" fill="hold">
                                          <p:stCondLst>
                                            <p:cond delay="0"/>
                                          </p:stCondLst>
                                        </p:cTn>
                                        <p:tgtEl>
                                          <p:spTgt spid="21"/>
                                        </p:tgtEl>
                                        <p:attrNameLst>
                                          <p:attrName>style.visibility</p:attrName>
                                        </p:attrNameLst>
                                      </p:cBhvr>
                                      <p:to>
                                        <p:strVal val="visible"/>
                                      </p:to>
                                    </p:set>
                                    <p:anim calcmode="lin" valueType="num">
                                      <p:cBhvr>
                                        <p:cTn id="13" dur="500" fill="hold"/>
                                        <p:tgtEl>
                                          <p:spTgt spid="21"/>
                                        </p:tgtEl>
                                        <p:attrNameLst>
                                          <p:attrName>ppt_w</p:attrName>
                                        </p:attrNameLst>
                                      </p:cBhvr>
                                      <p:tavLst>
                                        <p:tav tm="0">
                                          <p:val>
                                            <p:fltVal val="0"/>
                                          </p:val>
                                        </p:tav>
                                        <p:tav tm="100000">
                                          <p:val>
                                            <p:strVal val="#ppt_w"/>
                                          </p:val>
                                        </p:tav>
                                      </p:tavLst>
                                    </p:anim>
                                    <p:anim calcmode="lin" valueType="num">
                                      <p:cBhvr>
                                        <p:cTn id="14" dur="500" fill="hold"/>
                                        <p:tgtEl>
                                          <p:spTgt spid="21"/>
                                        </p:tgtEl>
                                        <p:attrNameLst>
                                          <p:attrName>ppt_h</p:attrName>
                                        </p:attrNameLst>
                                      </p:cBhvr>
                                      <p:tavLst>
                                        <p:tav tm="0">
                                          <p:val>
                                            <p:fltVal val="0"/>
                                          </p:val>
                                        </p:tav>
                                        <p:tav tm="100000">
                                          <p:val>
                                            <p:strVal val="#ppt_h"/>
                                          </p:val>
                                        </p:tav>
                                      </p:tavLst>
                                    </p:anim>
                                    <p:anim calcmode="lin" valueType="num">
                                      <p:cBhvr>
                                        <p:cTn id="15" dur="500" fill="hold"/>
                                        <p:tgtEl>
                                          <p:spTgt spid="21"/>
                                        </p:tgtEl>
                                        <p:attrNameLst>
                                          <p:attrName>style.rotation</p:attrName>
                                        </p:attrNameLst>
                                      </p:cBhvr>
                                      <p:tavLst>
                                        <p:tav tm="0">
                                          <p:val>
                                            <p:fltVal val="360"/>
                                          </p:val>
                                        </p:tav>
                                        <p:tav tm="100000">
                                          <p:val>
                                            <p:fltVal val="0"/>
                                          </p:val>
                                        </p:tav>
                                      </p:tavLst>
                                    </p:anim>
                                    <p:animEffect transition="in" filter="fade">
                                      <p:cBhvr>
                                        <p:cTn id="16" dur="500"/>
                                        <p:tgtEl>
                                          <p:spTgt spid="21"/>
                                        </p:tgtEl>
                                      </p:cBhvr>
                                    </p:animEffect>
                                  </p:childTnLst>
                                </p:cTn>
                              </p:par>
                              <p:par>
                                <p:cTn id="17" presetID="49" presetClass="entr" presetSubtype="0" decel="100000" fill="hold" grpId="0" nodeType="withEffect">
                                  <p:stCondLst>
                                    <p:cond delay="200"/>
                                  </p:stCondLst>
                                  <p:childTnLst>
                                    <p:set>
                                      <p:cBhvr>
                                        <p:cTn id="18" dur="1" fill="hold">
                                          <p:stCondLst>
                                            <p:cond delay="0"/>
                                          </p:stCondLst>
                                        </p:cTn>
                                        <p:tgtEl>
                                          <p:spTgt spid="25"/>
                                        </p:tgtEl>
                                        <p:attrNameLst>
                                          <p:attrName>style.visibility</p:attrName>
                                        </p:attrNameLst>
                                      </p:cBhvr>
                                      <p:to>
                                        <p:strVal val="visible"/>
                                      </p:to>
                                    </p:set>
                                    <p:anim calcmode="lin" valueType="num">
                                      <p:cBhvr>
                                        <p:cTn id="19" dur="500" fill="hold"/>
                                        <p:tgtEl>
                                          <p:spTgt spid="25"/>
                                        </p:tgtEl>
                                        <p:attrNameLst>
                                          <p:attrName>ppt_w</p:attrName>
                                        </p:attrNameLst>
                                      </p:cBhvr>
                                      <p:tavLst>
                                        <p:tav tm="0">
                                          <p:val>
                                            <p:fltVal val="0"/>
                                          </p:val>
                                        </p:tav>
                                        <p:tav tm="100000">
                                          <p:val>
                                            <p:strVal val="#ppt_w"/>
                                          </p:val>
                                        </p:tav>
                                      </p:tavLst>
                                    </p:anim>
                                    <p:anim calcmode="lin" valueType="num">
                                      <p:cBhvr>
                                        <p:cTn id="20" dur="500" fill="hold"/>
                                        <p:tgtEl>
                                          <p:spTgt spid="25"/>
                                        </p:tgtEl>
                                        <p:attrNameLst>
                                          <p:attrName>ppt_h</p:attrName>
                                        </p:attrNameLst>
                                      </p:cBhvr>
                                      <p:tavLst>
                                        <p:tav tm="0">
                                          <p:val>
                                            <p:fltVal val="0"/>
                                          </p:val>
                                        </p:tav>
                                        <p:tav tm="100000">
                                          <p:val>
                                            <p:strVal val="#ppt_h"/>
                                          </p:val>
                                        </p:tav>
                                      </p:tavLst>
                                    </p:anim>
                                    <p:anim calcmode="lin" valueType="num">
                                      <p:cBhvr>
                                        <p:cTn id="21" dur="500" fill="hold"/>
                                        <p:tgtEl>
                                          <p:spTgt spid="25"/>
                                        </p:tgtEl>
                                        <p:attrNameLst>
                                          <p:attrName>style.rotation</p:attrName>
                                        </p:attrNameLst>
                                      </p:cBhvr>
                                      <p:tavLst>
                                        <p:tav tm="0">
                                          <p:val>
                                            <p:fltVal val="360"/>
                                          </p:val>
                                        </p:tav>
                                        <p:tav tm="100000">
                                          <p:val>
                                            <p:fltVal val="0"/>
                                          </p:val>
                                        </p:tav>
                                      </p:tavLst>
                                    </p:anim>
                                    <p:animEffect transition="in" filter="fade">
                                      <p:cBhvr>
                                        <p:cTn id="22" dur="500"/>
                                        <p:tgtEl>
                                          <p:spTgt spid="25"/>
                                        </p:tgtEl>
                                      </p:cBhvr>
                                    </p:animEffect>
                                  </p:childTnLst>
                                </p:cTn>
                              </p:par>
                              <p:par>
                                <p:cTn id="23" presetID="22" presetClass="entr" presetSubtype="1" fill="hold" nodeType="withEffect">
                                  <p:stCondLst>
                                    <p:cond delay="300"/>
                                  </p:stCondLst>
                                  <p:childTnLst>
                                    <p:set>
                                      <p:cBhvr>
                                        <p:cTn id="24" dur="1" fill="hold">
                                          <p:stCondLst>
                                            <p:cond delay="0"/>
                                          </p:stCondLst>
                                        </p:cTn>
                                        <p:tgtEl>
                                          <p:spTgt spid="11"/>
                                        </p:tgtEl>
                                        <p:attrNameLst>
                                          <p:attrName>style.visibility</p:attrName>
                                        </p:attrNameLst>
                                      </p:cBhvr>
                                      <p:to>
                                        <p:strVal val="visible"/>
                                      </p:to>
                                    </p:set>
                                    <p:animEffect transition="in" filter="wipe(up)">
                                      <p:cBhvr>
                                        <p:cTn id="25" dur="500"/>
                                        <p:tgtEl>
                                          <p:spTgt spid="11"/>
                                        </p:tgtEl>
                                      </p:cBhvr>
                                    </p:animEffect>
                                  </p:childTnLst>
                                </p:cTn>
                              </p:par>
                              <p:par>
                                <p:cTn id="26" presetID="22" presetClass="entr" presetSubtype="4" fill="hold" nodeType="withEffect">
                                  <p:stCondLst>
                                    <p:cond delay="400"/>
                                  </p:stCondLst>
                                  <p:childTnLst>
                                    <p:set>
                                      <p:cBhvr>
                                        <p:cTn id="27" dur="1" fill="hold">
                                          <p:stCondLst>
                                            <p:cond delay="0"/>
                                          </p:stCondLst>
                                        </p:cTn>
                                        <p:tgtEl>
                                          <p:spTgt spid="23"/>
                                        </p:tgtEl>
                                        <p:attrNameLst>
                                          <p:attrName>style.visibility</p:attrName>
                                        </p:attrNameLst>
                                      </p:cBhvr>
                                      <p:to>
                                        <p:strVal val="visible"/>
                                      </p:to>
                                    </p:set>
                                    <p:animEffect transition="in" filter="wipe(down)">
                                      <p:cBhvr>
                                        <p:cTn id="28" dur="500"/>
                                        <p:tgtEl>
                                          <p:spTgt spid="23"/>
                                        </p:tgtEl>
                                      </p:cBhvr>
                                    </p:animEffect>
                                  </p:childTnLst>
                                </p:cTn>
                              </p:par>
                              <p:par>
                                <p:cTn id="29" presetID="22" presetClass="entr" presetSubtype="1" fill="hold" nodeType="withEffect">
                                  <p:stCondLst>
                                    <p:cond delay="500"/>
                                  </p:stCondLst>
                                  <p:childTnLst>
                                    <p:set>
                                      <p:cBhvr>
                                        <p:cTn id="30" dur="1" fill="hold">
                                          <p:stCondLst>
                                            <p:cond delay="0"/>
                                          </p:stCondLst>
                                        </p:cTn>
                                        <p:tgtEl>
                                          <p:spTgt spid="27"/>
                                        </p:tgtEl>
                                        <p:attrNameLst>
                                          <p:attrName>style.visibility</p:attrName>
                                        </p:attrNameLst>
                                      </p:cBhvr>
                                      <p:to>
                                        <p:strVal val="visible"/>
                                      </p:to>
                                    </p:set>
                                    <p:animEffect transition="in" filter="wipe(up)">
                                      <p:cBhvr>
                                        <p:cTn id="31" dur="500"/>
                                        <p:tgtEl>
                                          <p:spTgt spid="27"/>
                                        </p:tgtEl>
                                      </p:cBhvr>
                                    </p:animEffect>
                                  </p:childTnLst>
                                </p:cTn>
                              </p:par>
                              <p:par>
                                <p:cTn id="32" presetID="10" presetClass="entr" presetSubtype="0" fill="hold" grpId="0" nodeType="withEffect">
                                  <p:stCondLst>
                                    <p:cond delay="600"/>
                                  </p:stCondLst>
                                  <p:childTnLst>
                                    <p:set>
                                      <p:cBhvr>
                                        <p:cTn id="33" dur="1" fill="hold">
                                          <p:stCondLst>
                                            <p:cond delay="0"/>
                                          </p:stCondLst>
                                        </p:cTn>
                                        <p:tgtEl>
                                          <p:spTgt spid="9"/>
                                        </p:tgtEl>
                                        <p:attrNameLst>
                                          <p:attrName>style.visibility</p:attrName>
                                        </p:attrNameLst>
                                      </p:cBhvr>
                                      <p:to>
                                        <p:strVal val="visible"/>
                                      </p:to>
                                    </p:set>
                                    <p:animEffect transition="in" filter="fade">
                                      <p:cBhvr>
                                        <p:cTn id="34" dur="500"/>
                                        <p:tgtEl>
                                          <p:spTgt spid="9"/>
                                        </p:tgtEl>
                                      </p:cBhvr>
                                    </p:animEffect>
                                  </p:childTnLst>
                                </p:cTn>
                              </p:par>
                              <p:par>
                                <p:cTn id="35" presetID="10" presetClass="entr" presetSubtype="0" fill="hold" grpId="0" nodeType="withEffect">
                                  <p:stCondLst>
                                    <p:cond delay="700"/>
                                  </p:stCondLst>
                                  <p:childTnLst>
                                    <p:set>
                                      <p:cBhvr>
                                        <p:cTn id="36" dur="1" fill="hold">
                                          <p:stCondLst>
                                            <p:cond delay="0"/>
                                          </p:stCondLst>
                                        </p:cTn>
                                        <p:tgtEl>
                                          <p:spTgt spid="22"/>
                                        </p:tgtEl>
                                        <p:attrNameLst>
                                          <p:attrName>style.visibility</p:attrName>
                                        </p:attrNameLst>
                                      </p:cBhvr>
                                      <p:to>
                                        <p:strVal val="visible"/>
                                      </p:to>
                                    </p:set>
                                    <p:animEffect transition="in" filter="fade">
                                      <p:cBhvr>
                                        <p:cTn id="37" dur="500"/>
                                        <p:tgtEl>
                                          <p:spTgt spid="22"/>
                                        </p:tgtEl>
                                      </p:cBhvr>
                                    </p:animEffect>
                                  </p:childTnLst>
                                </p:cTn>
                              </p:par>
                              <p:par>
                                <p:cTn id="38" presetID="10" presetClass="entr" presetSubtype="0" fill="hold" grpId="0" nodeType="withEffect">
                                  <p:stCondLst>
                                    <p:cond delay="800"/>
                                  </p:stCondLst>
                                  <p:childTnLst>
                                    <p:set>
                                      <p:cBhvr>
                                        <p:cTn id="39" dur="1" fill="hold">
                                          <p:stCondLst>
                                            <p:cond delay="0"/>
                                          </p:stCondLst>
                                        </p:cTn>
                                        <p:tgtEl>
                                          <p:spTgt spid="26"/>
                                        </p:tgtEl>
                                        <p:attrNameLst>
                                          <p:attrName>style.visibility</p:attrName>
                                        </p:attrNameLst>
                                      </p:cBhvr>
                                      <p:to>
                                        <p:strVal val="visible"/>
                                      </p:to>
                                    </p:set>
                                    <p:animEffect transition="in" filter="fade">
                                      <p:cBhvr>
                                        <p:cTn id="40"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p:bldP spid="21" grpId="0" animBg="1"/>
      <p:bldP spid="22" grpId="0"/>
      <p:bldP spid="25" grpId="0" animBg="1"/>
      <p:bldP spid="26" grpId="0"/>
    </p:bldLst>
  </p:timing>
</p:sld>
</file>

<file path=ppt/slides/slide27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9" name="TextBox 48">
            <a:extLst>
              <a:ext uri="{FF2B5EF4-FFF2-40B4-BE49-F238E27FC236}">
                <a16:creationId xmlns:a16="http://schemas.microsoft.com/office/drawing/2014/main" id="{46A424E5-3CA1-4E1D-800B-66EEC810E842}"/>
              </a:ext>
            </a:extLst>
          </p:cNvPr>
          <p:cNvSpPr txBox="1"/>
          <p:nvPr/>
        </p:nvSpPr>
        <p:spPr>
          <a:xfrm>
            <a:off x="3982849" y="3694420"/>
            <a:ext cx="16421483" cy="5386090"/>
          </a:xfrm>
          <a:prstGeom prst="rect">
            <a:avLst/>
          </a:prstGeom>
          <a:noFill/>
          <a:effectLst/>
        </p:spPr>
        <p:txBody>
          <a:bodyPr wrap="none" rtlCol="0" anchor="ctr">
            <a:spAutoFit/>
          </a:bodyPr>
          <a:lstStyle/>
          <a:p>
            <a:pPr algn="ctr"/>
            <a:r>
              <a:rPr lang="en-US" sz="344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609600" algn="ctr" rotWithShape="0">
                    <a:schemeClr val="accent3"/>
                  </a:outerShdw>
                </a:effectLst>
                <a:latin typeface="+mj-lt"/>
              </a:rPr>
              <a:t>Process</a:t>
            </a:r>
          </a:p>
        </p:txBody>
      </p:sp>
      <p:grpSp>
        <p:nvGrpSpPr>
          <p:cNvPr id="57" name="Group 56">
            <a:extLst>
              <a:ext uri="{FF2B5EF4-FFF2-40B4-BE49-F238E27FC236}">
                <a16:creationId xmlns:a16="http://schemas.microsoft.com/office/drawing/2014/main" id="{662B7EE6-C24D-450C-A2D7-26CD6AEDDC4E}"/>
              </a:ext>
            </a:extLst>
          </p:cNvPr>
          <p:cNvGrpSpPr/>
          <p:nvPr/>
        </p:nvGrpSpPr>
        <p:grpSpPr>
          <a:xfrm>
            <a:off x="2705945" y="6717569"/>
            <a:ext cx="4791330" cy="5299605"/>
            <a:chOff x="2705945" y="4817798"/>
            <a:chExt cx="4791330" cy="5299605"/>
          </a:xfrm>
        </p:grpSpPr>
        <p:grpSp>
          <p:nvGrpSpPr>
            <p:cNvPr id="22" name="Group 21">
              <a:extLst>
                <a:ext uri="{FF2B5EF4-FFF2-40B4-BE49-F238E27FC236}">
                  <a16:creationId xmlns:a16="http://schemas.microsoft.com/office/drawing/2014/main" id="{41B5FDE4-5CA5-4174-9F04-FF8200869AEE}"/>
                </a:ext>
              </a:extLst>
            </p:cNvPr>
            <p:cNvGrpSpPr/>
            <p:nvPr/>
          </p:nvGrpSpPr>
          <p:grpSpPr>
            <a:xfrm>
              <a:off x="2705945" y="4817798"/>
              <a:ext cx="4791330" cy="5299605"/>
              <a:chOff x="8736553" y="3034235"/>
              <a:chExt cx="6914068" cy="7647530"/>
            </a:xfrm>
          </p:grpSpPr>
          <p:sp>
            <p:nvSpPr>
              <p:cNvPr id="23" name="Three">
                <a:extLst>
                  <a:ext uri="{FF2B5EF4-FFF2-40B4-BE49-F238E27FC236}">
                    <a16:creationId xmlns:a16="http://schemas.microsoft.com/office/drawing/2014/main" id="{449008DD-1771-482E-978D-D63055480EFE}"/>
                  </a:ext>
                </a:extLst>
              </p:cNvPr>
              <p:cNvSpPr/>
              <p:nvPr/>
            </p:nvSpPr>
            <p:spPr>
              <a:xfrm>
                <a:off x="8736553" y="3808607"/>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chemeClr val="tx1">
                      <a:lumMod val="75000"/>
                      <a:lumOff val="25000"/>
                    </a:schemeClr>
                  </a:gs>
                  <a:gs pos="30000">
                    <a:schemeClr val="tx1">
                      <a:lumMod val="90000"/>
                      <a:lumOff val="1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4" name="One">
                <a:extLst>
                  <a:ext uri="{FF2B5EF4-FFF2-40B4-BE49-F238E27FC236}">
                    <a16:creationId xmlns:a16="http://schemas.microsoft.com/office/drawing/2014/main" id="{7C6EF02D-2CB5-4116-B7F8-276BE8E0A91F}"/>
                  </a:ext>
                </a:extLst>
              </p:cNvPr>
              <p:cNvSpPr/>
              <p:nvPr/>
            </p:nvSpPr>
            <p:spPr>
              <a:xfrm>
                <a:off x="9395686" y="3326019"/>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tx1"/>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5" name="Two">
                <a:extLst>
                  <a:ext uri="{FF2B5EF4-FFF2-40B4-BE49-F238E27FC236}">
                    <a16:creationId xmlns:a16="http://schemas.microsoft.com/office/drawing/2014/main" id="{7476E302-BCFC-4604-A978-50CADF90A41C}"/>
                  </a:ext>
                </a:extLst>
              </p:cNvPr>
              <p:cNvSpPr/>
              <p:nvPr/>
            </p:nvSpPr>
            <p:spPr>
              <a:xfrm>
                <a:off x="9312957" y="3453823"/>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chemeClr val="tx1">
                      <a:lumMod val="75000"/>
                      <a:lumOff val="25000"/>
                      <a:alpha val="0"/>
                    </a:schemeClr>
                  </a:gs>
                  <a:gs pos="76000">
                    <a:schemeClr val="tx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26" name="Four">
                <a:extLst>
                  <a:ext uri="{FF2B5EF4-FFF2-40B4-BE49-F238E27FC236}">
                    <a16:creationId xmlns:a16="http://schemas.microsoft.com/office/drawing/2014/main" id="{2FFCDDD5-D0F5-407D-8C15-C2688062F8F6}"/>
                  </a:ext>
                </a:extLst>
              </p:cNvPr>
              <p:cNvSpPr/>
              <p:nvPr/>
            </p:nvSpPr>
            <p:spPr>
              <a:xfrm>
                <a:off x="9856768" y="3034235"/>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tx1">
                      <a:lumMod val="75000"/>
                      <a:lumOff val="25000"/>
                    </a:schemeClr>
                  </a:gs>
                  <a:gs pos="0">
                    <a:schemeClr val="tx1">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50" name="TextBox 49">
              <a:extLst>
                <a:ext uri="{FF2B5EF4-FFF2-40B4-BE49-F238E27FC236}">
                  <a16:creationId xmlns:a16="http://schemas.microsoft.com/office/drawing/2014/main" id="{44B833CF-0F23-4530-9A0A-6290BC44D214}"/>
                </a:ext>
              </a:extLst>
            </p:cNvPr>
            <p:cNvSpPr txBox="1"/>
            <p:nvPr/>
          </p:nvSpPr>
          <p:spPr>
            <a:xfrm>
              <a:off x="3603317" y="6190390"/>
              <a:ext cx="2996587" cy="137791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bg1"/>
                  </a:solidFill>
                  <a:effectLst/>
                  <a:uLnTx/>
                  <a:uFillTx/>
                  <a:latin typeface="Century Gothic"/>
                  <a:ea typeface="+mn-ea"/>
                  <a:cs typeface="+mn-cs"/>
                </a:rPr>
                <a:t>Start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bg1"/>
                  </a:solidFill>
                  <a:effectLst/>
                  <a:uLnTx/>
                  <a:uFillTx/>
                  <a:latin typeface="Calibri"/>
                  <a:ea typeface="+mn-ea"/>
                  <a:cs typeface="+mn-cs"/>
                </a:rPr>
                <a:t>Donec ornare rutrum neque sit amet pellentesque. Nulla eget dictum tortor. </a:t>
              </a:r>
            </a:p>
          </p:txBody>
        </p:sp>
      </p:grpSp>
      <p:grpSp>
        <p:nvGrpSpPr>
          <p:cNvPr id="58" name="Group 57">
            <a:extLst>
              <a:ext uri="{FF2B5EF4-FFF2-40B4-BE49-F238E27FC236}">
                <a16:creationId xmlns:a16="http://schemas.microsoft.com/office/drawing/2014/main" id="{E3857374-9916-48A5-933E-1C5F56C7EE13}"/>
              </a:ext>
            </a:extLst>
          </p:cNvPr>
          <p:cNvGrpSpPr/>
          <p:nvPr/>
        </p:nvGrpSpPr>
        <p:grpSpPr>
          <a:xfrm>
            <a:off x="7433930" y="4817798"/>
            <a:ext cx="4791330" cy="5299605"/>
            <a:chOff x="7433930" y="4817798"/>
            <a:chExt cx="4791330" cy="5299605"/>
          </a:xfrm>
        </p:grpSpPr>
        <p:grpSp>
          <p:nvGrpSpPr>
            <p:cNvPr id="32" name="Group 31">
              <a:extLst>
                <a:ext uri="{FF2B5EF4-FFF2-40B4-BE49-F238E27FC236}">
                  <a16:creationId xmlns:a16="http://schemas.microsoft.com/office/drawing/2014/main" id="{0DF526E9-FC4B-4486-B6E4-092D691FE274}"/>
                </a:ext>
              </a:extLst>
            </p:cNvPr>
            <p:cNvGrpSpPr/>
            <p:nvPr/>
          </p:nvGrpSpPr>
          <p:grpSpPr>
            <a:xfrm>
              <a:off x="7433930" y="4817798"/>
              <a:ext cx="4791330" cy="5299605"/>
              <a:chOff x="8736553" y="3034235"/>
              <a:chExt cx="6914068" cy="7647530"/>
            </a:xfrm>
          </p:grpSpPr>
          <p:sp>
            <p:nvSpPr>
              <p:cNvPr id="33" name="Three">
                <a:extLst>
                  <a:ext uri="{FF2B5EF4-FFF2-40B4-BE49-F238E27FC236}">
                    <a16:creationId xmlns:a16="http://schemas.microsoft.com/office/drawing/2014/main" id="{AB7CC368-8DAE-4FDD-80B0-5B738670A3C7}"/>
                  </a:ext>
                </a:extLst>
              </p:cNvPr>
              <p:cNvSpPr/>
              <p:nvPr/>
            </p:nvSpPr>
            <p:spPr>
              <a:xfrm>
                <a:off x="8736553" y="3808607"/>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chemeClr val="tx1">
                      <a:lumMod val="75000"/>
                      <a:lumOff val="25000"/>
                    </a:schemeClr>
                  </a:gs>
                  <a:gs pos="30000">
                    <a:schemeClr val="tx1">
                      <a:lumMod val="90000"/>
                      <a:lumOff val="1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4" name="One">
                <a:extLst>
                  <a:ext uri="{FF2B5EF4-FFF2-40B4-BE49-F238E27FC236}">
                    <a16:creationId xmlns:a16="http://schemas.microsoft.com/office/drawing/2014/main" id="{BBD944A8-F8B4-4124-9E81-A3B43FE363A8}"/>
                  </a:ext>
                </a:extLst>
              </p:cNvPr>
              <p:cNvSpPr/>
              <p:nvPr/>
            </p:nvSpPr>
            <p:spPr>
              <a:xfrm>
                <a:off x="9395686" y="3326019"/>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tx1"/>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 name="Two">
                <a:extLst>
                  <a:ext uri="{FF2B5EF4-FFF2-40B4-BE49-F238E27FC236}">
                    <a16:creationId xmlns:a16="http://schemas.microsoft.com/office/drawing/2014/main" id="{BB50048A-1029-4219-80BF-521F3577118B}"/>
                  </a:ext>
                </a:extLst>
              </p:cNvPr>
              <p:cNvSpPr/>
              <p:nvPr/>
            </p:nvSpPr>
            <p:spPr>
              <a:xfrm>
                <a:off x="9312957" y="3453823"/>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chemeClr val="tx1">
                      <a:lumMod val="75000"/>
                      <a:lumOff val="25000"/>
                      <a:alpha val="0"/>
                    </a:schemeClr>
                  </a:gs>
                  <a:gs pos="76000">
                    <a:schemeClr val="tx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6" name="Four">
                <a:extLst>
                  <a:ext uri="{FF2B5EF4-FFF2-40B4-BE49-F238E27FC236}">
                    <a16:creationId xmlns:a16="http://schemas.microsoft.com/office/drawing/2014/main" id="{DA736E06-FB97-4226-88C0-59070A436872}"/>
                  </a:ext>
                </a:extLst>
              </p:cNvPr>
              <p:cNvSpPr/>
              <p:nvPr/>
            </p:nvSpPr>
            <p:spPr>
              <a:xfrm>
                <a:off x="9856768" y="3034235"/>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tx1">
                      <a:lumMod val="75000"/>
                      <a:lumOff val="25000"/>
                    </a:schemeClr>
                  </a:gs>
                  <a:gs pos="0">
                    <a:schemeClr val="tx1">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53" name="TextBox 52">
              <a:extLst>
                <a:ext uri="{FF2B5EF4-FFF2-40B4-BE49-F238E27FC236}">
                  <a16:creationId xmlns:a16="http://schemas.microsoft.com/office/drawing/2014/main" id="{4B72A933-B851-4E24-9C96-0FF4E65120E1}"/>
                </a:ext>
              </a:extLst>
            </p:cNvPr>
            <p:cNvSpPr txBox="1"/>
            <p:nvPr/>
          </p:nvSpPr>
          <p:spPr>
            <a:xfrm>
              <a:off x="8345141" y="5910546"/>
              <a:ext cx="2968908" cy="190821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bg1"/>
                  </a:solidFill>
                  <a:effectLst/>
                  <a:uLnTx/>
                  <a:uFillTx/>
                  <a:latin typeface="Century Gothic"/>
                  <a:ea typeface="+mn-ea"/>
                  <a:cs typeface="+mn-cs"/>
                </a:rPr>
                <a:t>Research of Technology</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bg1"/>
                  </a:solidFill>
                  <a:effectLst/>
                  <a:uLnTx/>
                  <a:uFillTx/>
                  <a:latin typeface="Calibri"/>
                  <a:ea typeface="+mn-ea"/>
                  <a:cs typeface="+mn-cs"/>
                </a:rPr>
                <a:t>Donec ornare rutrum neque sit amet pellentesque. Nulla eget dictum tortor. </a:t>
              </a:r>
            </a:p>
          </p:txBody>
        </p:sp>
      </p:grpSp>
      <p:grpSp>
        <p:nvGrpSpPr>
          <p:cNvPr id="60" name="Group 59">
            <a:extLst>
              <a:ext uri="{FF2B5EF4-FFF2-40B4-BE49-F238E27FC236}">
                <a16:creationId xmlns:a16="http://schemas.microsoft.com/office/drawing/2014/main" id="{CA026ECE-9449-417B-BB44-9CE5149C501C}"/>
              </a:ext>
            </a:extLst>
          </p:cNvPr>
          <p:cNvGrpSpPr/>
          <p:nvPr/>
        </p:nvGrpSpPr>
        <p:grpSpPr>
          <a:xfrm>
            <a:off x="16889900" y="4817798"/>
            <a:ext cx="4791330" cy="5299605"/>
            <a:chOff x="16889900" y="4817798"/>
            <a:chExt cx="4791330" cy="5299605"/>
          </a:xfrm>
        </p:grpSpPr>
        <p:grpSp>
          <p:nvGrpSpPr>
            <p:cNvPr id="42" name="Group 41">
              <a:extLst>
                <a:ext uri="{FF2B5EF4-FFF2-40B4-BE49-F238E27FC236}">
                  <a16:creationId xmlns:a16="http://schemas.microsoft.com/office/drawing/2014/main" id="{AF1A4B70-8940-4A2B-824C-9EFB9D682243}"/>
                </a:ext>
              </a:extLst>
            </p:cNvPr>
            <p:cNvGrpSpPr/>
            <p:nvPr/>
          </p:nvGrpSpPr>
          <p:grpSpPr>
            <a:xfrm>
              <a:off x="16889900" y="4817798"/>
              <a:ext cx="4791330" cy="5299605"/>
              <a:chOff x="8736553" y="3034235"/>
              <a:chExt cx="6914068" cy="7647530"/>
            </a:xfrm>
          </p:grpSpPr>
          <p:sp>
            <p:nvSpPr>
              <p:cNvPr id="43" name="Three">
                <a:extLst>
                  <a:ext uri="{FF2B5EF4-FFF2-40B4-BE49-F238E27FC236}">
                    <a16:creationId xmlns:a16="http://schemas.microsoft.com/office/drawing/2014/main" id="{2D291054-4726-4828-B5A5-B1C1028A9334}"/>
                  </a:ext>
                </a:extLst>
              </p:cNvPr>
              <p:cNvSpPr/>
              <p:nvPr/>
            </p:nvSpPr>
            <p:spPr>
              <a:xfrm>
                <a:off x="8736553" y="3808607"/>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chemeClr val="tx1">
                      <a:lumMod val="75000"/>
                      <a:lumOff val="25000"/>
                    </a:schemeClr>
                  </a:gs>
                  <a:gs pos="30000">
                    <a:schemeClr val="tx1">
                      <a:lumMod val="90000"/>
                      <a:lumOff val="1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 name="One">
                <a:extLst>
                  <a:ext uri="{FF2B5EF4-FFF2-40B4-BE49-F238E27FC236}">
                    <a16:creationId xmlns:a16="http://schemas.microsoft.com/office/drawing/2014/main" id="{0A32221D-19CD-4208-AB93-5D510AF4C7DD}"/>
                  </a:ext>
                </a:extLst>
              </p:cNvPr>
              <p:cNvSpPr/>
              <p:nvPr/>
            </p:nvSpPr>
            <p:spPr>
              <a:xfrm>
                <a:off x="9395686" y="3326019"/>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tx1"/>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 name="Two">
                <a:extLst>
                  <a:ext uri="{FF2B5EF4-FFF2-40B4-BE49-F238E27FC236}">
                    <a16:creationId xmlns:a16="http://schemas.microsoft.com/office/drawing/2014/main" id="{4ED20BAF-5200-4BE2-8572-A7FF7CB4A2EF}"/>
                  </a:ext>
                </a:extLst>
              </p:cNvPr>
              <p:cNvSpPr/>
              <p:nvPr/>
            </p:nvSpPr>
            <p:spPr>
              <a:xfrm>
                <a:off x="9312957" y="3453823"/>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chemeClr val="tx1">
                      <a:lumMod val="75000"/>
                      <a:lumOff val="25000"/>
                      <a:alpha val="0"/>
                    </a:schemeClr>
                  </a:gs>
                  <a:gs pos="76000">
                    <a:schemeClr val="tx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 name="Four">
                <a:extLst>
                  <a:ext uri="{FF2B5EF4-FFF2-40B4-BE49-F238E27FC236}">
                    <a16:creationId xmlns:a16="http://schemas.microsoft.com/office/drawing/2014/main" id="{8BEF9E48-8084-4A09-86E7-BDE0A26C0A8A}"/>
                  </a:ext>
                </a:extLst>
              </p:cNvPr>
              <p:cNvSpPr/>
              <p:nvPr/>
            </p:nvSpPr>
            <p:spPr>
              <a:xfrm>
                <a:off x="9856768" y="3034235"/>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tx1">
                      <a:lumMod val="75000"/>
                      <a:lumOff val="25000"/>
                    </a:schemeClr>
                  </a:gs>
                  <a:gs pos="0">
                    <a:schemeClr val="tx1">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54" name="TextBox 53">
              <a:extLst>
                <a:ext uri="{FF2B5EF4-FFF2-40B4-BE49-F238E27FC236}">
                  <a16:creationId xmlns:a16="http://schemas.microsoft.com/office/drawing/2014/main" id="{3EF900F2-AF89-4995-84E8-828E648B773E}"/>
                </a:ext>
              </a:extLst>
            </p:cNvPr>
            <p:cNvSpPr txBox="1"/>
            <p:nvPr/>
          </p:nvSpPr>
          <p:spPr>
            <a:xfrm>
              <a:off x="17647808" y="6190390"/>
              <a:ext cx="3275514" cy="141577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bg1"/>
                  </a:solidFill>
                  <a:effectLst/>
                  <a:uLnTx/>
                  <a:uFillTx/>
                  <a:latin typeface="Century Gothic"/>
                  <a:ea typeface="+mn-ea"/>
                  <a:cs typeface="+mn-cs"/>
                </a:rPr>
                <a:t>Create Process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bg1"/>
                  </a:solidFill>
                  <a:effectLst/>
                  <a:uLnTx/>
                  <a:uFillTx/>
                  <a:latin typeface="Calibri"/>
                  <a:ea typeface="+mn-ea"/>
                  <a:cs typeface="+mn-cs"/>
                </a:rPr>
                <a:t>Donec ornare rutrum neque sit amet pellentesque. Nulla eget dictum tortor. </a:t>
              </a:r>
            </a:p>
          </p:txBody>
        </p:sp>
      </p:grpSp>
      <p:grpSp>
        <p:nvGrpSpPr>
          <p:cNvPr id="59" name="Group 58">
            <a:extLst>
              <a:ext uri="{FF2B5EF4-FFF2-40B4-BE49-F238E27FC236}">
                <a16:creationId xmlns:a16="http://schemas.microsoft.com/office/drawing/2014/main" id="{94F7EFE3-290B-44F1-BDE3-933B77E74095}"/>
              </a:ext>
            </a:extLst>
          </p:cNvPr>
          <p:cNvGrpSpPr/>
          <p:nvPr/>
        </p:nvGrpSpPr>
        <p:grpSpPr>
          <a:xfrm>
            <a:off x="12161915" y="6717569"/>
            <a:ext cx="4791330" cy="5299605"/>
            <a:chOff x="12161915" y="4817798"/>
            <a:chExt cx="4791330" cy="5299605"/>
          </a:xfrm>
        </p:grpSpPr>
        <p:grpSp>
          <p:nvGrpSpPr>
            <p:cNvPr id="37" name="Group 36">
              <a:extLst>
                <a:ext uri="{FF2B5EF4-FFF2-40B4-BE49-F238E27FC236}">
                  <a16:creationId xmlns:a16="http://schemas.microsoft.com/office/drawing/2014/main" id="{34853AC4-B683-4C13-8797-5BABFD6803E3}"/>
                </a:ext>
              </a:extLst>
            </p:cNvPr>
            <p:cNvGrpSpPr/>
            <p:nvPr/>
          </p:nvGrpSpPr>
          <p:grpSpPr>
            <a:xfrm>
              <a:off x="12161915" y="4817798"/>
              <a:ext cx="4791330" cy="5299605"/>
              <a:chOff x="8736553" y="3034235"/>
              <a:chExt cx="6914068" cy="7647530"/>
            </a:xfrm>
          </p:grpSpPr>
          <p:sp>
            <p:nvSpPr>
              <p:cNvPr id="38" name="Three">
                <a:extLst>
                  <a:ext uri="{FF2B5EF4-FFF2-40B4-BE49-F238E27FC236}">
                    <a16:creationId xmlns:a16="http://schemas.microsoft.com/office/drawing/2014/main" id="{70B07872-9C81-4979-8D2A-AAFD36A0C4E0}"/>
                  </a:ext>
                </a:extLst>
              </p:cNvPr>
              <p:cNvSpPr/>
              <p:nvPr/>
            </p:nvSpPr>
            <p:spPr>
              <a:xfrm>
                <a:off x="8736553" y="3808607"/>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chemeClr val="tx1">
                      <a:lumMod val="75000"/>
                      <a:lumOff val="25000"/>
                    </a:schemeClr>
                  </a:gs>
                  <a:gs pos="30000">
                    <a:schemeClr val="tx1">
                      <a:lumMod val="90000"/>
                      <a:lumOff val="1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9" name="One">
                <a:extLst>
                  <a:ext uri="{FF2B5EF4-FFF2-40B4-BE49-F238E27FC236}">
                    <a16:creationId xmlns:a16="http://schemas.microsoft.com/office/drawing/2014/main" id="{D3F67871-7CAE-410F-AF30-071D27F31AF4}"/>
                  </a:ext>
                </a:extLst>
              </p:cNvPr>
              <p:cNvSpPr/>
              <p:nvPr/>
            </p:nvSpPr>
            <p:spPr>
              <a:xfrm>
                <a:off x="9395686" y="3326019"/>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tx1"/>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0" name="Two">
                <a:extLst>
                  <a:ext uri="{FF2B5EF4-FFF2-40B4-BE49-F238E27FC236}">
                    <a16:creationId xmlns:a16="http://schemas.microsoft.com/office/drawing/2014/main" id="{44151345-163B-4668-87F2-518A1DFF9FA2}"/>
                  </a:ext>
                </a:extLst>
              </p:cNvPr>
              <p:cNvSpPr/>
              <p:nvPr/>
            </p:nvSpPr>
            <p:spPr>
              <a:xfrm>
                <a:off x="9312957" y="3453823"/>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chemeClr val="tx1">
                      <a:lumMod val="75000"/>
                      <a:lumOff val="25000"/>
                      <a:alpha val="0"/>
                    </a:schemeClr>
                  </a:gs>
                  <a:gs pos="76000">
                    <a:schemeClr val="tx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1" name="Four">
                <a:extLst>
                  <a:ext uri="{FF2B5EF4-FFF2-40B4-BE49-F238E27FC236}">
                    <a16:creationId xmlns:a16="http://schemas.microsoft.com/office/drawing/2014/main" id="{245F6D2D-3C5C-423B-AA8C-5F14BC5B2E16}"/>
                  </a:ext>
                </a:extLst>
              </p:cNvPr>
              <p:cNvSpPr/>
              <p:nvPr/>
            </p:nvSpPr>
            <p:spPr>
              <a:xfrm>
                <a:off x="9856768" y="3034235"/>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tx1">
                      <a:lumMod val="75000"/>
                      <a:lumOff val="25000"/>
                    </a:schemeClr>
                  </a:gs>
                  <a:gs pos="0">
                    <a:schemeClr val="tx1">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55" name="TextBox 54">
              <a:extLst>
                <a:ext uri="{FF2B5EF4-FFF2-40B4-BE49-F238E27FC236}">
                  <a16:creationId xmlns:a16="http://schemas.microsoft.com/office/drawing/2014/main" id="{C5152DA2-8959-435D-9FD7-DF1182319CA5}"/>
                </a:ext>
              </a:extLst>
            </p:cNvPr>
            <p:cNvSpPr txBox="1"/>
            <p:nvPr/>
          </p:nvSpPr>
          <p:spPr>
            <a:xfrm>
              <a:off x="13026874" y="5896079"/>
              <a:ext cx="3061412" cy="190821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bg1"/>
                  </a:solidFill>
                  <a:effectLst/>
                  <a:uLnTx/>
                  <a:uFillTx/>
                  <a:latin typeface="Century Gothic"/>
                  <a:ea typeface="+mn-ea"/>
                  <a:cs typeface="+mn-cs"/>
                </a:rPr>
                <a:t>Tech Analyzing</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bg1"/>
                  </a:solidFill>
                  <a:effectLst/>
                  <a:uLnTx/>
                  <a:uFillTx/>
                  <a:latin typeface="Calibri"/>
                  <a:ea typeface="+mn-ea"/>
                  <a:cs typeface="+mn-cs"/>
                </a:rPr>
                <a:t>Donec ornare rutrum neque sit amet pellentesque. Nulla eget dictum tortor. </a:t>
              </a:r>
            </a:p>
          </p:txBody>
        </p:sp>
      </p:grpSp>
      <p:sp>
        <p:nvSpPr>
          <p:cNvPr id="56" name="TextBox 55">
            <a:extLst>
              <a:ext uri="{FF2B5EF4-FFF2-40B4-BE49-F238E27FC236}">
                <a16:creationId xmlns:a16="http://schemas.microsoft.com/office/drawing/2014/main" id="{B5CCDAEA-A246-4A9D-90C3-6CD08E5FE65A}"/>
              </a:ext>
            </a:extLst>
          </p:cNvPr>
          <p:cNvSpPr txBox="1"/>
          <p:nvPr/>
        </p:nvSpPr>
        <p:spPr>
          <a:xfrm>
            <a:off x="7810852" y="2271367"/>
            <a:ext cx="8765471" cy="1200329"/>
          </a:xfrm>
          <a:prstGeom prst="rect">
            <a:avLst/>
          </a:prstGeom>
          <a:noFill/>
        </p:spPr>
        <p:txBody>
          <a:bodyPr wrap="square" rtlCol="0">
            <a:spAutoFit/>
          </a:bodyPr>
          <a:lstStyle/>
          <a:p>
            <a:pPr algn="ctr"/>
            <a:r>
              <a:rPr lang="en-US" sz="4800" b="1">
                <a:solidFill>
                  <a:schemeClr val="tx1">
                    <a:lumMod val="90000"/>
                    <a:lumOff val="10000"/>
                  </a:schemeClr>
                </a:solidFill>
                <a:latin typeface="+mj-lt"/>
              </a:rPr>
              <a:t>Process Infographic Design</a:t>
            </a:r>
          </a:p>
          <a:p>
            <a:pPr algn="ctr"/>
            <a:r>
              <a:rPr lang="en-US" sz="2400">
                <a:solidFill>
                  <a:schemeClr val="tx1">
                    <a:lumMod val="90000"/>
                    <a:lumOff val="10000"/>
                  </a:schemeClr>
                </a:solidFill>
              </a:rPr>
              <a:t>Lorem ipsum dolor sit amet, consectetur adipiscing elit. </a:t>
            </a:r>
            <a:endParaRPr lang="en-US" sz="4800">
              <a:solidFill>
                <a:schemeClr val="tx1">
                  <a:lumMod val="90000"/>
                  <a:lumOff val="10000"/>
                </a:schemeClr>
              </a:solidFill>
            </a:endParaRPr>
          </a:p>
        </p:txBody>
      </p:sp>
      <p:sp>
        <p:nvSpPr>
          <p:cNvPr id="61" name="Oval 60">
            <a:extLst>
              <a:ext uri="{FF2B5EF4-FFF2-40B4-BE49-F238E27FC236}">
                <a16:creationId xmlns:a16="http://schemas.microsoft.com/office/drawing/2014/main" id="{D717FFC7-A651-4C37-A67E-122F7E859CD4}"/>
              </a:ext>
            </a:extLst>
          </p:cNvPr>
          <p:cNvSpPr/>
          <p:nvPr/>
        </p:nvSpPr>
        <p:spPr>
          <a:xfrm>
            <a:off x="4727538" y="10270888"/>
            <a:ext cx="748145" cy="74814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a:latin typeface="+mj-lt"/>
              </a:rPr>
              <a:t>01</a:t>
            </a:r>
          </a:p>
        </p:txBody>
      </p:sp>
      <p:sp>
        <p:nvSpPr>
          <p:cNvPr id="62" name="Oval 61">
            <a:extLst>
              <a:ext uri="{FF2B5EF4-FFF2-40B4-BE49-F238E27FC236}">
                <a16:creationId xmlns:a16="http://schemas.microsoft.com/office/drawing/2014/main" id="{816772B1-9CCF-4F1F-B7B2-27C12E457CC8}"/>
              </a:ext>
            </a:extLst>
          </p:cNvPr>
          <p:cNvSpPr/>
          <p:nvPr/>
        </p:nvSpPr>
        <p:spPr>
          <a:xfrm>
            <a:off x="9455523" y="8329566"/>
            <a:ext cx="748145" cy="74814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a:latin typeface="+mj-lt"/>
              </a:rPr>
              <a:t>02</a:t>
            </a:r>
          </a:p>
        </p:txBody>
      </p:sp>
      <p:sp>
        <p:nvSpPr>
          <p:cNvPr id="63" name="Oval 62">
            <a:extLst>
              <a:ext uri="{FF2B5EF4-FFF2-40B4-BE49-F238E27FC236}">
                <a16:creationId xmlns:a16="http://schemas.microsoft.com/office/drawing/2014/main" id="{EA6C8DDF-E322-4657-B03D-B9B34B471350}"/>
              </a:ext>
            </a:extLst>
          </p:cNvPr>
          <p:cNvSpPr/>
          <p:nvPr/>
        </p:nvSpPr>
        <p:spPr>
          <a:xfrm>
            <a:off x="14183508" y="10320702"/>
            <a:ext cx="748145" cy="74814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a:latin typeface="+mj-lt"/>
              </a:rPr>
              <a:t>03</a:t>
            </a:r>
          </a:p>
        </p:txBody>
      </p:sp>
      <p:sp>
        <p:nvSpPr>
          <p:cNvPr id="64" name="Oval 63">
            <a:extLst>
              <a:ext uri="{FF2B5EF4-FFF2-40B4-BE49-F238E27FC236}">
                <a16:creationId xmlns:a16="http://schemas.microsoft.com/office/drawing/2014/main" id="{3AE717CF-61E7-43E8-A47B-FD958265F649}"/>
              </a:ext>
            </a:extLst>
          </p:cNvPr>
          <p:cNvSpPr/>
          <p:nvPr/>
        </p:nvSpPr>
        <p:spPr>
          <a:xfrm>
            <a:off x="18911493" y="8375884"/>
            <a:ext cx="748145" cy="74814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a:latin typeface="+mj-lt"/>
              </a:rPr>
              <a:t>04</a:t>
            </a:r>
          </a:p>
        </p:txBody>
      </p:sp>
    </p:spTree>
    <p:extLst>
      <p:ext uri="{BB962C8B-B14F-4D97-AF65-F5344CB8AC3E}">
        <p14:creationId xmlns:p14="http://schemas.microsoft.com/office/powerpoint/2010/main" val="2828099697"/>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14:presetBounceEnd="72000">
                                      <p:stCondLst>
                                        <p:cond delay="0"/>
                                      </p:stCondLst>
                                      <p:iterate type="lt">
                                        <p:tmPct val="10000"/>
                                      </p:iterate>
                                      <p:childTnLst>
                                        <p:set>
                                          <p:cBhvr>
                                            <p:cTn id="6" dur="1" fill="hold">
                                              <p:stCondLst>
                                                <p:cond delay="0"/>
                                              </p:stCondLst>
                                            </p:cTn>
                                            <p:tgtEl>
                                              <p:spTgt spid="49"/>
                                            </p:tgtEl>
                                            <p:attrNameLst>
                                              <p:attrName>style.visibility</p:attrName>
                                            </p:attrNameLst>
                                          </p:cBhvr>
                                          <p:to>
                                            <p:strVal val="visible"/>
                                          </p:to>
                                        </p:set>
                                        <p:anim calcmode="lin" valueType="num" p14:bounceEnd="72000">
                                          <p:cBhvr additive="base">
                                            <p:cTn id="7" dur="2500" fill="hold"/>
                                            <p:tgtEl>
                                              <p:spTgt spid="49"/>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49"/>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14:presetBounceEnd="72000">
                                      <p:stCondLst>
                                        <p:cond delay="0"/>
                                      </p:stCondLst>
                                      <p:childTnLst>
                                        <p:set>
                                          <p:cBhvr>
                                            <p:cTn id="10" dur="1" fill="hold">
                                              <p:stCondLst>
                                                <p:cond delay="0"/>
                                              </p:stCondLst>
                                            </p:cTn>
                                            <p:tgtEl>
                                              <p:spTgt spid="56"/>
                                            </p:tgtEl>
                                            <p:attrNameLst>
                                              <p:attrName>style.visibility</p:attrName>
                                            </p:attrNameLst>
                                          </p:cBhvr>
                                          <p:to>
                                            <p:strVal val="visible"/>
                                          </p:to>
                                        </p:set>
                                        <p:anim calcmode="lin" valueType="num" p14:bounceEnd="72000">
                                          <p:cBhvr additive="base">
                                            <p:cTn id="11" dur="2500" fill="hold"/>
                                            <p:tgtEl>
                                              <p:spTgt spid="56"/>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56"/>
                                            </p:tgtEl>
                                            <p:attrNameLst>
                                              <p:attrName>ppt_y</p:attrName>
                                            </p:attrNameLst>
                                          </p:cBhvr>
                                          <p:tavLst>
                                            <p:tav tm="0">
                                              <p:val>
                                                <p:strVal val="0-#ppt_h/2"/>
                                              </p:val>
                                            </p:tav>
                                            <p:tav tm="100000">
                                              <p:val>
                                                <p:strVal val="#ppt_y"/>
                                              </p:val>
                                            </p:tav>
                                          </p:tavLst>
                                        </p:anim>
                                      </p:childTnLst>
                                    </p:cTn>
                                  </p:par>
                                  <p:par>
                                    <p:cTn id="13" presetID="2" presetClass="entr" presetSubtype="4" fill="hold" nodeType="withEffect" p14:presetBounceEnd="76000">
                                      <p:stCondLst>
                                        <p:cond delay="0"/>
                                      </p:stCondLst>
                                      <p:childTnLst>
                                        <p:set>
                                          <p:cBhvr>
                                            <p:cTn id="14" dur="1" fill="hold">
                                              <p:stCondLst>
                                                <p:cond delay="0"/>
                                              </p:stCondLst>
                                            </p:cTn>
                                            <p:tgtEl>
                                              <p:spTgt spid="57"/>
                                            </p:tgtEl>
                                            <p:attrNameLst>
                                              <p:attrName>style.visibility</p:attrName>
                                            </p:attrNameLst>
                                          </p:cBhvr>
                                          <p:to>
                                            <p:strVal val="visible"/>
                                          </p:to>
                                        </p:set>
                                        <p:anim calcmode="lin" valueType="num" p14:bounceEnd="76000">
                                          <p:cBhvr additive="base">
                                            <p:cTn id="15" dur="2500" fill="hold"/>
                                            <p:tgtEl>
                                              <p:spTgt spid="57"/>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5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6000">
                                      <p:stCondLst>
                                        <p:cond delay="200"/>
                                      </p:stCondLst>
                                      <p:childTnLst>
                                        <p:set>
                                          <p:cBhvr>
                                            <p:cTn id="18" dur="1" fill="hold">
                                              <p:stCondLst>
                                                <p:cond delay="0"/>
                                              </p:stCondLst>
                                            </p:cTn>
                                            <p:tgtEl>
                                              <p:spTgt spid="58"/>
                                            </p:tgtEl>
                                            <p:attrNameLst>
                                              <p:attrName>style.visibility</p:attrName>
                                            </p:attrNameLst>
                                          </p:cBhvr>
                                          <p:to>
                                            <p:strVal val="visible"/>
                                          </p:to>
                                        </p:set>
                                        <p:anim calcmode="lin" valueType="num" p14:bounceEnd="76000">
                                          <p:cBhvr additive="base">
                                            <p:cTn id="19" dur="2500" fill="hold"/>
                                            <p:tgtEl>
                                              <p:spTgt spid="58"/>
                                            </p:tgtEl>
                                            <p:attrNameLst>
                                              <p:attrName>ppt_x</p:attrName>
                                            </p:attrNameLst>
                                          </p:cBhvr>
                                          <p:tavLst>
                                            <p:tav tm="0">
                                              <p:val>
                                                <p:strVal val="#ppt_x"/>
                                              </p:val>
                                            </p:tav>
                                            <p:tav tm="100000">
                                              <p:val>
                                                <p:strVal val="#ppt_x"/>
                                              </p:val>
                                            </p:tav>
                                          </p:tavLst>
                                        </p:anim>
                                        <p:anim calcmode="lin" valueType="num" p14:bounceEnd="76000">
                                          <p:cBhvr additive="base">
                                            <p:cTn id="20" dur="2500" fill="hold"/>
                                            <p:tgtEl>
                                              <p:spTgt spid="58"/>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76000">
                                      <p:stCondLst>
                                        <p:cond delay="400"/>
                                      </p:stCondLst>
                                      <p:childTnLst>
                                        <p:set>
                                          <p:cBhvr>
                                            <p:cTn id="22" dur="1" fill="hold">
                                              <p:stCondLst>
                                                <p:cond delay="0"/>
                                              </p:stCondLst>
                                            </p:cTn>
                                            <p:tgtEl>
                                              <p:spTgt spid="59"/>
                                            </p:tgtEl>
                                            <p:attrNameLst>
                                              <p:attrName>style.visibility</p:attrName>
                                            </p:attrNameLst>
                                          </p:cBhvr>
                                          <p:to>
                                            <p:strVal val="visible"/>
                                          </p:to>
                                        </p:set>
                                        <p:anim calcmode="lin" valueType="num" p14:bounceEnd="76000">
                                          <p:cBhvr additive="base">
                                            <p:cTn id="23" dur="2500" fill="hold"/>
                                            <p:tgtEl>
                                              <p:spTgt spid="59"/>
                                            </p:tgtEl>
                                            <p:attrNameLst>
                                              <p:attrName>ppt_x</p:attrName>
                                            </p:attrNameLst>
                                          </p:cBhvr>
                                          <p:tavLst>
                                            <p:tav tm="0">
                                              <p:val>
                                                <p:strVal val="#ppt_x"/>
                                              </p:val>
                                            </p:tav>
                                            <p:tav tm="100000">
                                              <p:val>
                                                <p:strVal val="#ppt_x"/>
                                              </p:val>
                                            </p:tav>
                                          </p:tavLst>
                                        </p:anim>
                                        <p:anim calcmode="lin" valueType="num" p14:bounceEnd="76000">
                                          <p:cBhvr additive="base">
                                            <p:cTn id="24" dur="2500" fill="hold"/>
                                            <p:tgtEl>
                                              <p:spTgt spid="59"/>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14:presetBounceEnd="76000">
                                      <p:stCondLst>
                                        <p:cond delay="600"/>
                                      </p:stCondLst>
                                      <p:childTnLst>
                                        <p:set>
                                          <p:cBhvr>
                                            <p:cTn id="26" dur="1" fill="hold">
                                              <p:stCondLst>
                                                <p:cond delay="0"/>
                                              </p:stCondLst>
                                            </p:cTn>
                                            <p:tgtEl>
                                              <p:spTgt spid="60"/>
                                            </p:tgtEl>
                                            <p:attrNameLst>
                                              <p:attrName>style.visibility</p:attrName>
                                            </p:attrNameLst>
                                          </p:cBhvr>
                                          <p:to>
                                            <p:strVal val="visible"/>
                                          </p:to>
                                        </p:set>
                                        <p:anim calcmode="lin" valueType="num" p14:bounceEnd="76000">
                                          <p:cBhvr additive="base">
                                            <p:cTn id="27" dur="2500" fill="hold"/>
                                            <p:tgtEl>
                                              <p:spTgt spid="60"/>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60"/>
                                            </p:tgtEl>
                                            <p:attrNameLst>
                                              <p:attrName>ppt_y</p:attrName>
                                            </p:attrNameLst>
                                          </p:cBhvr>
                                          <p:tavLst>
                                            <p:tav tm="0">
                                              <p:val>
                                                <p:strVal val="1+#ppt_h/2"/>
                                              </p:val>
                                            </p:tav>
                                            <p:tav tm="100000">
                                              <p:val>
                                                <p:strVal val="#ppt_y"/>
                                              </p:val>
                                            </p:tav>
                                          </p:tavLst>
                                        </p:anim>
                                      </p:childTnLst>
                                    </p:cTn>
                                  </p:par>
                                  <p:par>
                                    <p:cTn id="29" presetID="49" presetClass="entr" presetSubtype="0" decel="100000" fill="hold" grpId="0" nodeType="withEffect">
                                      <p:stCondLst>
                                        <p:cond delay="1700"/>
                                      </p:stCondLst>
                                      <p:childTnLst>
                                        <p:set>
                                          <p:cBhvr>
                                            <p:cTn id="30" dur="1" fill="hold">
                                              <p:stCondLst>
                                                <p:cond delay="0"/>
                                              </p:stCondLst>
                                            </p:cTn>
                                            <p:tgtEl>
                                              <p:spTgt spid="61"/>
                                            </p:tgtEl>
                                            <p:attrNameLst>
                                              <p:attrName>style.visibility</p:attrName>
                                            </p:attrNameLst>
                                          </p:cBhvr>
                                          <p:to>
                                            <p:strVal val="visible"/>
                                          </p:to>
                                        </p:set>
                                        <p:anim calcmode="lin" valueType="num">
                                          <p:cBhvr>
                                            <p:cTn id="31" dur="500" fill="hold"/>
                                            <p:tgtEl>
                                              <p:spTgt spid="61"/>
                                            </p:tgtEl>
                                            <p:attrNameLst>
                                              <p:attrName>ppt_w</p:attrName>
                                            </p:attrNameLst>
                                          </p:cBhvr>
                                          <p:tavLst>
                                            <p:tav tm="0">
                                              <p:val>
                                                <p:fltVal val="0"/>
                                              </p:val>
                                            </p:tav>
                                            <p:tav tm="100000">
                                              <p:val>
                                                <p:strVal val="#ppt_w"/>
                                              </p:val>
                                            </p:tav>
                                          </p:tavLst>
                                        </p:anim>
                                        <p:anim calcmode="lin" valueType="num">
                                          <p:cBhvr>
                                            <p:cTn id="32" dur="500" fill="hold"/>
                                            <p:tgtEl>
                                              <p:spTgt spid="61"/>
                                            </p:tgtEl>
                                            <p:attrNameLst>
                                              <p:attrName>ppt_h</p:attrName>
                                            </p:attrNameLst>
                                          </p:cBhvr>
                                          <p:tavLst>
                                            <p:tav tm="0">
                                              <p:val>
                                                <p:fltVal val="0"/>
                                              </p:val>
                                            </p:tav>
                                            <p:tav tm="100000">
                                              <p:val>
                                                <p:strVal val="#ppt_h"/>
                                              </p:val>
                                            </p:tav>
                                          </p:tavLst>
                                        </p:anim>
                                        <p:anim calcmode="lin" valueType="num">
                                          <p:cBhvr>
                                            <p:cTn id="33" dur="500" fill="hold"/>
                                            <p:tgtEl>
                                              <p:spTgt spid="61"/>
                                            </p:tgtEl>
                                            <p:attrNameLst>
                                              <p:attrName>style.rotation</p:attrName>
                                            </p:attrNameLst>
                                          </p:cBhvr>
                                          <p:tavLst>
                                            <p:tav tm="0">
                                              <p:val>
                                                <p:fltVal val="360"/>
                                              </p:val>
                                            </p:tav>
                                            <p:tav tm="100000">
                                              <p:val>
                                                <p:fltVal val="0"/>
                                              </p:val>
                                            </p:tav>
                                          </p:tavLst>
                                        </p:anim>
                                        <p:animEffect transition="in" filter="fade">
                                          <p:cBhvr>
                                            <p:cTn id="34" dur="500"/>
                                            <p:tgtEl>
                                              <p:spTgt spid="61"/>
                                            </p:tgtEl>
                                          </p:cBhvr>
                                        </p:animEffect>
                                      </p:childTnLst>
                                    </p:cTn>
                                  </p:par>
                                  <p:par>
                                    <p:cTn id="35" presetID="49" presetClass="entr" presetSubtype="0" decel="100000" fill="hold" grpId="0" nodeType="withEffect">
                                      <p:stCondLst>
                                        <p:cond delay="1900"/>
                                      </p:stCondLst>
                                      <p:childTnLst>
                                        <p:set>
                                          <p:cBhvr>
                                            <p:cTn id="36" dur="1" fill="hold">
                                              <p:stCondLst>
                                                <p:cond delay="0"/>
                                              </p:stCondLst>
                                            </p:cTn>
                                            <p:tgtEl>
                                              <p:spTgt spid="62"/>
                                            </p:tgtEl>
                                            <p:attrNameLst>
                                              <p:attrName>style.visibility</p:attrName>
                                            </p:attrNameLst>
                                          </p:cBhvr>
                                          <p:to>
                                            <p:strVal val="visible"/>
                                          </p:to>
                                        </p:set>
                                        <p:anim calcmode="lin" valueType="num">
                                          <p:cBhvr>
                                            <p:cTn id="37" dur="500" fill="hold"/>
                                            <p:tgtEl>
                                              <p:spTgt spid="62"/>
                                            </p:tgtEl>
                                            <p:attrNameLst>
                                              <p:attrName>ppt_w</p:attrName>
                                            </p:attrNameLst>
                                          </p:cBhvr>
                                          <p:tavLst>
                                            <p:tav tm="0">
                                              <p:val>
                                                <p:fltVal val="0"/>
                                              </p:val>
                                            </p:tav>
                                            <p:tav tm="100000">
                                              <p:val>
                                                <p:strVal val="#ppt_w"/>
                                              </p:val>
                                            </p:tav>
                                          </p:tavLst>
                                        </p:anim>
                                        <p:anim calcmode="lin" valueType="num">
                                          <p:cBhvr>
                                            <p:cTn id="38" dur="500" fill="hold"/>
                                            <p:tgtEl>
                                              <p:spTgt spid="62"/>
                                            </p:tgtEl>
                                            <p:attrNameLst>
                                              <p:attrName>ppt_h</p:attrName>
                                            </p:attrNameLst>
                                          </p:cBhvr>
                                          <p:tavLst>
                                            <p:tav tm="0">
                                              <p:val>
                                                <p:fltVal val="0"/>
                                              </p:val>
                                            </p:tav>
                                            <p:tav tm="100000">
                                              <p:val>
                                                <p:strVal val="#ppt_h"/>
                                              </p:val>
                                            </p:tav>
                                          </p:tavLst>
                                        </p:anim>
                                        <p:anim calcmode="lin" valueType="num">
                                          <p:cBhvr>
                                            <p:cTn id="39" dur="500" fill="hold"/>
                                            <p:tgtEl>
                                              <p:spTgt spid="62"/>
                                            </p:tgtEl>
                                            <p:attrNameLst>
                                              <p:attrName>style.rotation</p:attrName>
                                            </p:attrNameLst>
                                          </p:cBhvr>
                                          <p:tavLst>
                                            <p:tav tm="0">
                                              <p:val>
                                                <p:fltVal val="360"/>
                                              </p:val>
                                            </p:tav>
                                            <p:tav tm="100000">
                                              <p:val>
                                                <p:fltVal val="0"/>
                                              </p:val>
                                            </p:tav>
                                          </p:tavLst>
                                        </p:anim>
                                        <p:animEffect transition="in" filter="fade">
                                          <p:cBhvr>
                                            <p:cTn id="40" dur="500"/>
                                            <p:tgtEl>
                                              <p:spTgt spid="62"/>
                                            </p:tgtEl>
                                          </p:cBhvr>
                                        </p:animEffect>
                                      </p:childTnLst>
                                    </p:cTn>
                                  </p:par>
                                  <p:par>
                                    <p:cTn id="41" presetID="49" presetClass="entr" presetSubtype="0" decel="100000" fill="hold" grpId="0" nodeType="withEffect">
                                      <p:stCondLst>
                                        <p:cond delay="2100"/>
                                      </p:stCondLst>
                                      <p:childTnLst>
                                        <p:set>
                                          <p:cBhvr>
                                            <p:cTn id="42" dur="1" fill="hold">
                                              <p:stCondLst>
                                                <p:cond delay="0"/>
                                              </p:stCondLst>
                                            </p:cTn>
                                            <p:tgtEl>
                                              <p:spTgt spid="63"/>
                                            </p:tgtEl>
                                            <p:attrNameLst>
                                              <p:attrName>style.visibility</p:attrName>
                                            </p:attrNameLst>
                                          </p:cBhvr>
                                          <p:to>
                                            <p:strVal val="visible"/>
                                          </p:to>
                                        </p:set>
                                        <p:anim calcmode="lin" valueType="num">
                                          <p:cBhvr>
                                            <p:cTn id="43" dur="500" fill="hold"/>
                                            <p:tgtEl>
                                              <p:spTgt spid="63"/>
                                            </p:tgtEl>
                                            <p:attrNameLst>
                                              <p:attrName>ppt_w</p:attrName>
                                            </p:attrNameLst>
                                          </p:cBhvr>
                                          <p:tavLst>
                                            <p:tav tm="0">
                                              <p:val>
                                                <p:fltVal val="0"/>
                                              </p:val>
                                            </p:tav>
                                            <p:tav tm="100000">
                                              <p:val>
                                                <p:strVal val="#ppt_w"/>
                                              </p:val>
                                            </p:tav>
                                          </p:tavLst>
                                        </p:anim>
                                        <p:anim calcmode="lin" valueType="num">
                                          <p:cBhvr>
                                            <p:cTn id="44" dur="500" fill="hold"/>
                                            <p:tgtEl>
                                              <p:spTgt spid="63"/>
                                            </p:tgtEl>
                                            <p:attrNameLst>
                                              <p:attrName>ppt_h</p:attrName>
                                            </p:attrNameLst>
                                          </p:cBhvr>
                                          <p:tavLst>
                                            <p:tav tm="0">
                                              <p:val>
                                                <p:fltVal val="0"/>
                                              </p:val>
                                            </p:tav>
                                            <p:tav tm="100000">
                                              <p:val>
                                                <p:strVal val="#ppt_h"/>
                                              </p:val>
                                            </p:tav>
                                          </p:tavLst>
                                        </p:anim>
                                        <p:anim calcmode="lin" valueType="num">
                                          <p:cBhvr>
                                            <p:cTn id="45" dur="500" fill="hold"/>
                                            <p:tgtEl>
                                              <p:spTgt spid="63"/>
                                            </p:tgtEl>
                                            <p:attrNameLst>
                                              <p:attrName>style.rotation</p:attrName>
                                            </p:attrNameLst>
                                          </p:cBhvr>
                                          <p:tavLst>
                                            <p:tav tm="0">
                                              <p:val>
                                                <p:fltVal val="360"/>
                                              </p:val>
                                            </p:tav>
                                            <p:tav tm="100000">
                                              <p:val>
                                                <p:fltVal val="0"/>
                                              </p:val>
                                            </p:tav>
                                          </p:tavLst>
                                        </p:anim>
                                        <p:animEffect transition="in" filter="fade">
                                          <p:cBhvr>
                                            <p:cTn id="46" dur="500"/>
                                            <p:tgtEl>
                                              <p:spTgt spid="63"/>
                                            </p:tgtEl>
                                          </p:cBhvr>
                                        </p:animEffect>
                                      </p:childTnLst>
                                    </p:cTn>
                                  </p:par>
                                  <p:par>
                                    <p:cTn id="47" presetID="49" presetClass="entr" presetSubtype="0" decel="100000" fill="hold" grpId="0" nodeType="withEffect">
                                      <p:stCondLst>
                                        <p:cond delay="2300"/>
                                      </p:stCondLst>
                                      <p:childTnLst>
                                        <p:set>
                                          <p:cBhvr>
                                            <p:cTn id="48" dur="1" fill="hold">
                                              <p:stCondLst>
                                                <p:cond delay="0"/>
                                              </p:stCondLst>
                                            </p:cTn>
                                            <p:tgtEl>
                                              <p:spTgt spid="64"/>
                                            </p:tgtEl>
                                            <p:attrNameLst>
                                              <p:attrName>style.visibility</p:attrName>
                                            </p:attrNameLst>
                                          </p:cBhvr>
                                          <p:to>
                                            <p:strVal val="visible"/>
                                          </p:to>
                                        </p:set>
                                        <p:anim calcmode="lin" valueType="num">
                                          <p:cBhvr>
                                            <p:cTn id="49" dur="500" fill="hold"/>
                                            <p:tgtEl>
                                              <p:spTgt spid="64"/>
                                            </p:tgtEl>
                                            <p:attrNameLst>
                                              <p:attrName>ppt_w</p:attrName>
                                            </p:attrNameLst>
                                          </p:cBhvr>
                                          <p:tavLst>
                                            <p:tav tm="0">
                                              <p:val>
                                                <p:fltVal val="0"/>
                                              </p:val>
                                            </p:tav>
                                            <p:tav tm="100000">
                                              <p:val>
                                                <p:strVal val="#ppt_w"/>
                                              </p:val>
                                            </p:tav>
                                          </p:tavLst>
                                        </p:anim>
                                        <p:anim calcmode="lin" valueType="num">
                                          <p:cBhvr>
                                            <p:cTn id="50" dur="500" fill="hold"/>
                                            <p:tgtEl>
                                              <p:spTgt spid="64"/>
                                            </p:tgtEl>
                                            <p:attrNameLst>
                                              <p:attrName>ppt_h</p:attrName>
                                            </p:attrNameLst>
                                          </p:cBhvr>
                                          <p:tavLst>
                                            <p:tav tm="0">
                                              <p:val>
                                                <p:fltVal val="0"/>
                                              </p:val>
                                            </p:tav>
                                            <p:tav tm="100000">
                                              <p:val>
                                                <p:strVal val="#ppt_h"/>
                                              </p:val>
                                            </p:tav>
                                          </p:tavLst>
                                        </p:anim>
                                        <p:anim calcmode="lin" valueType="num">
                                          <p:cBhvr>
                                            <p:cTn id="51" dur="500" fill="hold"/>
                                            <p:tgtEl>
                                              <p:spTgt spid="64"/>
                                            </p:tgtEl>
                                            <p:attrNameLst>
                                              <p:attrName>style.rotation</p:attrName>
                                            </p:attrNameLst>
                                          </p:cBhvr>
                                          <p:tavLst>
                                            <p:tav tm="0">
                                              <p:val>
                                                <p:fltVal val="360"/>
                                              </p:val>
                                            </p:tav>
                                            <p:tav tm="100000">
                                              <p:val>
                                                <p:fltVal val="0"/>
                                              </p:val>
                                            </p:tav>
                                          </p:tavLst>
                                        </p:anim>
                                        <p:animEffect transition="in" filter="fade">
                                          <p:cBhvr>
                                            <p:cTn id="52"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p:bldP spid="56" grpId="0"/>
          <p:bldP spid="61" grpId="0" animBg="1"/>
          <p:bldP spid="62" grpId="0" animBg="1"/>
          <p:bldP spid="63" grpId="0" animBg="1"/>
          <p:bldP spid="64"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iterate type="lt">
                                        <p:tmPct val="10000"/>
                                      </p:iterate>
                                      <p:childTnLst>
                                        <p:set>
                                          <p:cBhvr>
                                            <p:cTn id="6" dur="1" fill="hold">
                                              <p:stCondLst>
                                                <p:cond delay="0"/>
                                              </p:stCondLst>
                                            </p:cTn>
                                            <p:tgtEl>
                                              <p:spTgt spid="49"/>
                                            </p:tgtEl>
                                            <p:attrNameLst>
                                              <p:attrName>style.visibility</p:attrName>
                                            </p:attrNameLst>
                                          </p:cBhvr>
                                          <p:to>
                                            <p:strVal val="visible"/>
                                          </p:to>
                                        </p:set>
                                        <p:anim calcmode="lin" valueType="num">
                                          <p:cBhvr additive="base">
                                            <p:cTn id="7" dur="2500" fill="hold"/>
                                            <p:tgtEl>
                                              <p:spTgt spid="49"/>
                                            </p:tgtEl>
                                            <p:attrNameLst>
                                              <p:attrName>ppt_x</p:attrName>
                                            </p:attrNameLst>
                                          </p:cBhvr>
                                          <p:tavLst>
                                            <p:tav tm="0">
                                              <p:val>
                                                <p:strVal val="#ppt_x"/>
                                              </p:val>
                                            </p:tav>
                                            <p:tav tm="100000">
                                              <p:val>
                                                <p:strVal val="#ppt_x"/>
                                              </p:val>
                                            </p:tav>
                                          </p:tavLst>
                                        </p:anim>
                                        <p:anim calcmode="lin" valueType="num">
                                          <p:cBhvr additive="base">
                                            <p:cTn id="8" dur="2500" fill="hold"/>
                                            <p:tgtEl>
                                              <p:spTgt spid="49"/>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0"/>
                                      </p:stCondLst>
                                      <p:childTnLst>
                                        <p:set>
                                          <p:cBhvr>
                                            <p:cTn id="10" dur="1" fill="hold">
                                              <p:stCondLst>
                                                <p:cond delay="0"/>
                                              </p:stCondLst>
                                            </p:cTn>
                                            <p:tgtEl>
                                              <p:spTgt spid="56"/>
                                            </p:tgtEl>
                                            <p:attrNameLst>
                                              <p:attrName>style.visibility</p:attrName>
                                            </p:attrNameLst>
                                          </p:cBhvr>
                                          <p:to>
                                            <p:strVal val="visible"/>
                                          </p:to>
                                        </p:set>
                                        <p:anim calcmode="lin" valueType="num">
                                          <p:cBhvr additive="base">
                                            <p:cTn id="11" dur="2500" fill="hold"/>
                                            <p:tgtEl>
                                              <p:spTgt spid="56"/>
                                            </p:tgtEl>
                                            <p:attrNameLst>
                                              <p:attrName>ppt_x</p:attrName>
                                            </p:attrNameLst>
                                          </p:cBhvr>
                                          <p:tavLst>
                                            <p:tav tm="0">
                                              <p:val>
                                                <p:strVal val="#ppt_x"/>
                                              </p:val>
                                            </p:tav>
                                            <p:tav tm="100000">
                                              <p:val>
                                                <p:strVal val="#ppt_x"/>
                                              </p:val>
                                            </p:tav>
                                          </p:tavLst>
                                        </p:anim>
                                        <p:anim calcmode="lin" valueType="num">
                                          <p:cBhvr additive="base">
                                            <p:cTn id="12" dur="2500" fill="hold"/>
                                            <p:tgtEl>
                                              <p:spTgt spid="56"/>
                                            </p:tgtEl>
                                            <p:attrNameLst>
                                              <p:attrName>ppt_y</p:attrName>
                                            </p:attrNameLst>
                                          </p:cBhvr>
                                          <p:tavLst>
                                            <p:tav tm="0">
                                              <p:val>
                                                <p:strVal val="0-#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57"/>
                                            </p:tgtEl>
                                            <p:attrNameLst>
                                              <p:attrName>style.visibility</p:attrName>
                                            </p:attrNameLst>
                                          </p:cBhvr>
                                          <p:to>
                                            <p:strVal val="visible"/>
                                          </p:to>
                                        </p:set>
                                        <p:anim calcmode="lin" valueType="num">
                                          <p:cBhvr additive="base">
                                            <p:cTn id="15" dur="2500" fill="hold"/>
                                            <p:tgtEl>
                                              <p:spTgt spid="57"/>
                                            </p:tgtEl>
                                            <p:attrNameLst>
                                              <p:attrName>ppt_x</p:attrName>
                                            </p:attrNameLst>
                                          </p:cBhvr>
                                          <p:tavLst>
                                            <p:tav tm="0">
                                              <p:val>
                                                <p:strVal val="#ppt_x"/>
                                              </p:val>
                                            </p:tav>
                                            <p:tav tm="100000">
                                              <p:val>
                                                <p:strVal val="#ppt_x"/>
                                              </p:val>
                                            </p:tav>
                                          </p:tavLst>
                                        </p:anim>
                                        <p:anim calcmode="lin" valueType="num">
                                          <p:cBhvr additive="base">
                                            <p:cTn id="16" dur="2500" fill="hold"/>
                                            <p:tgtEl>
                                              <p:spTgt spid="5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200"/>
                                      </p:stCondLst>
                                      <p:childTnLst>
                                        <p:set>
                                          <p:cBhvr>
                                            <p:cTn id="18" dur="1" fill="hold">
                                              <p:stCondLst>
                                                <p:cond delay="0"/>
                                              </p:stCondLst>
                                            </p:cTn>
                                            <p:tgtEl>
                                              <p:spTgt spid="58"/>
                                            </p:tgtEl>
                                            <p:attrNameLst>
                                              <p:attrName>style.visibility</p:attrName>
                                            </p:attrNameLst>
                                          </p:cBhvr>
                                          <p:to>
                                            <p:strVal val="visible"/>
                                          </p:to>
                                        </p:set>
                                        <p:anim calcmode="lin" valueType="num">
                                          <p:cBhvr additive="base">
                                            <p:cTn id="19" dur="2500" fill="hold"/>
                                            <p:tgtEl>
                                              <p:spTgt spid="58"/>
                                            </p:tgtEl>
                                            <p:attrNameLst>
                                              <p:attrName>ppt_x</p:attrName>
                                            </p:attrNameLst>
                                          </p:cBhvr>
                                          <p:tavLst>
                                            <p:tav tm="0">
                                              <p:val>
                                                <p:strVal val="#ppt_x"/>
                                              </p:val>
                                            </p:tav>
                                            <p:tav tm="100000">
                                              <p:val>
                                                <p:strVal val="#ppt_x"/>
                                              </p:val>
                                            </p:tav>
                                          </p:tavLst>
                                        </p:anim>
                                        <p:anim calcmode="lin" valueType="num">
                                          <p:cBhvr additive="base">
                                            <p:cTn id="20" dur="2500" fill="hold"/>
                                            <p:tgtEl>
                                              <p:spTgt spid="58"/>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400"/>
                                      </p:stCondLst>
                                      <p:childTnLst>
                                        <p:set>
                                          <p:cBhvr>
                                            <p:cTn id="22" dur="1" fill="hold">
                                              <p:stCondLst>
                                                <p:cond delay="0"/>
                                              </p:stCondLst>
                                            </p:cTn>
                                            <p:tgtEl>
                                              <p:spTgt spid="59"/>
                                            </p:tgtEl>
                                            <p:attrNameLst>
                                              <p:attrName>style.visibility</p:attrName>
                                            </p:attrNameLst>
                                          </p:cBhvr>
                                          <p:to>
                                            <p:strVal val="visible"/>
                                          </p:to>
                                        </p:set>
                                        <p:anim calcmode="lin" valueType="num">
                                          <p:cBhvr additive="base">
                                            <p:cTn id="23" dur="2500" fill="hold"/>
                                            <p:tgtEl>
                                              <p:spTgt spid="59"/>
                                            </p:tgtEl>
                                            <p:attrNameLst>
                                              <p:attrName>ppt_x</p:attrName>
                                            </p:attrNameLst>
                                          </p:cBhvr>
                                          <p:tavLst>
                                            <p:tav tm="0">
                                              <p:val>
                                                <p:strVal val="#ppt_x"/>
                                              </p:val>
                                            </p:tav>
                                            <p:tav tm="100000">
                                              <p:val>
                                                <p:strVal val="#ppt_x"/>
                                              </p:val>
                                            </p:tav>
                                          </p:tavLst>
                                        </p:anim>
                                        <p:anim calcmode="lin" valueType="num">
                                          <p:cBhvr additive="base">
                                            <p:cTn id="24" dur="2500" fill="hold"/>
                                            <p:tgtEl>
                                              <p:spTgt spid="59"/>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600"/>
                                      </p:stCondLst>
                                      <p:childTnLst>
                                        <p:set>
                                          <p:cBhvr>
                                            <p:cTn id="26" dur="1" fill="hold">
                                              <p:stCondLst>
                                                <p:cond delay="0"/>
                                              </p:stCondLst>
                                            </p:cTn>
                                            <p:tgtEl>
                                              <p:spTgt spid="60"/>
                                            </p:tgtEl>
                                            <p:attrNameLst>
                                              <p:attrName>style.visibility</p:attrName>
                                            </p:attrNameLst>
                                          </p:cBhvr>
                                          <p:to>
                                            <p:strVal val="visible"/>
                                          </p:to>
                                        </p:set>
                                        <p:anim calcmode="lin" valueType="num">
                                          <p:cBhvr additive="base">
                                            <p:cTn id="27" dur="2500" fill="hold"/>
                                            <p:tgtEl>
                                              <p:spTgt spid="60"/>
                                            </p:tgtEl>
                                            <p:attrNameLst>
                                              <p:attrName>ppt_x</p:attrName>
                                            </p:attrNameLst>
                                          </p:cBhvr>
                                          <p:tavLst>
                                            <p:tav tm="0">
                                              <p:val>
                                                <p:strVal val="#ppt_x"/>
                                              </p:val>
                                            </p:tav>
                                            <p:tav tm="100000">
                                              <p:val>
                                                <p:strVal val="#ppt_x"/>
                                              </p:val>
                                            </p:tav>
                                          </p:tavLst>
                                        </p:anim>
                                        <p:anim calcmode="lin" valueType="num">
                                          <p:cBhvr additive="base">
                                            <p:cTn id="28" dur="2500" fill="hold"/>
                                            <p:tgtEl>
                                              <p:spTgt spid="60"/>
                                            </p:tgtEl>
                                            <p:attrNameLst>
                                              <p:attrName>ppt_y</p:attrName>
                                            </p:attrNameLst>
                                          </p:cBhvr>
                                          <p:tavLst>
                                            <p:tav tm="0">
                                              <p:val>
                                                <p:strVal val="1+#ppt_h/2"/>
                                              </p:val>
                                            </p:tav>
                                            <p:tav tm="100000">
                                              <p:val>
                                                <p:strVal val="#ppt_y"/>
                                              </p:val>
                                            </p:tav>
                                          </p:tavLst>
                                        </p:anim>
                                      </p:childTnLst>
                                    </p:cTn>
                                  </p:par>
                                  <p:par>
                                    <p:cTn id="29" presetID="49" presetClass="entr" presetSubtype="0" decel="100000" fill="hold" grpId="0" nodeType="withEffect">
                                      <p:stCondLst>
                                        <p:cond delay="1700"/>
                                      </p:stCondLst>
                                      <p:childTnLst>
                                        <p:set>
                                          <p:cBhvr>
                                            <p:cTn id="30" dur="1" fill="hold">
                                              <p:stCondLst>
                                                <p:cond delay="0"/>
                                              </p:stCondLst>
                                            </p:cTn>
                                            <p:tgtEl>
                                              <p:spTgt spid="61"/>
                                            </p:tgtEl>
                                            <p:attrNameLst>
                                              <p:attrName>style.visibility</p:attrName>
                                            </p:attrNameLst>
                                          </p:cBhvr>
                                          <p:to>
                                            <p:strVal val="visible"/>
                                          </p:to>
                                        </p:set>
                                        <p:anim calcmode="lin" valueType="num">
                                          <p:cBhvr>
                                            <p:cTn id="31" dur="500" fill="hold"/>
                                            <p:tgtEl>
                                              <p:spTgt spid="61"/>
                                            </p:tgtEl>
                                            <p:attrNameLst>
                                              <p:attrName>ppt_w</p:attrName>
                                            </p:attrNameLst>
                                          </p:cBhvr>
                                          <p:tavLst>
                                            <p:tav tm="0">
                                              <p:val>
                                                <p:fltVal val="0"/>
                                              </p:val>
                                            </p:tav>
                                            <p:tav tm="100000">
                                              <p:val>
                                                <p:strVal val="#ppt_w"/>
                                              </p:val>
                                            </p:tav>
                                          </p:tavLst>
                                        </p:anim>
                                        <p:anim calcmode="lin" valueType="num">
                                          <p:cBhvr>
                                            <p:cTn id="32" dur="500" fill="hold"/>
                                            <p:tgtEl>
                                              <p:spTgt spid="61"/>
                                            </p:tgtEl>
                                            <p:attrNameLst>
                                              <p:attrName>ppt_h</p:attrName>
                                            </p:attrNameLst>
                                          </p:cBhvr>
                                          <p:tavLst>
                                            <p:tav tm="0">
                                              <p:val>
                                                <p:fltVal val="0"/>
                                              </p:val>
                                            </p:tav>
                                            <p:tav tm="100000">
                                              <p:val>
                                                <p:strVal val="#ppt_h"/>
                                              </p:val>
                                            </p:tav>
                                          </p:tavLst>
                                        </p:anim>
                                        <p:anim calcmode="lin" valueType="num">
                                          <p:cBhvr>
                                            <p:cTn id="33" dur="500" fill="hold"/>
                                            <p:tgtEl>
                                              <p:spTgt spid="61"/>
                                            </p:tgtEl>
                                            <p:attrNameLst>
                                              <p:attrName>style.rotation</p:attrName>
                                            </p:attrNameLst>
                                          </p:cBhvr>
                                          <p:tavLst>
                                            <p:tav tm="0">
                                              <p:val>
                                                <p:fltVal val="360"/>
                                              </p:val>
                                            </p:tav>
                                            <p:tav tm="100000">
                                              <p:val>
                                                <p:fltVal val="0"/>
                                              </p:val>
                                            </p:tav>
                                          </p:tavLst>
                                        </p:anim>
                                        <p:animEffect transition="in" filter="fade">
                                          <p:cBhvr>
                                            <p:cTn id="34" dur="500"/>
                                            <p:tgtEl>
                                              <p:spTgt spid="61"/>
                                            </p:tgtEl>
                                          </p:cBhvr>
                                        </p:animEffect>
                                      </p:childTnLst>
                                    </p:cTn>
                                  </p:par>
                                  <p:par>
                                    <p:cTn id="35" presetID="49" presetClass="entr" presetSubtype="0" decel="100000" fill="hold" grpId="0" nodeType="withEffect">
                                      <p:stCondLst>
                                        <p:cond delay="1900"/>
                                      </p:stCondLst>
                                      <p:childTnLst>
                                        <p:set>
                                          <p:cBhvr>
                                            <p:cTn id="36" dur="1" fill="hold">
                                              <p:stCondLst>
                                                <p:cond delay="0"/>
                                              </p:stCondLst>
                                            </p:cTn>
                                            <p:tgtEl>
                                              <p:spTgt spid="62"/>
                                            </p:tgtEl>
                                            <p:attrNameLst>
                                              <p:attrName>style.visibility</p:attrName>
                                            </p:attrNameLst>
                                          </p:cBhvr>
                                          <p:to>
                                            <p:strVal val="visible"/>
                                          </p:to>
                                        </p:set>
                                        <p:anim calcmode="lin" valueType="num">
                                          <p:cBhvr>
                                            <p:cTn id="37" dur="500" fill="hold"/>
                                            <p:tgtEl>
                                              <p:spTgt spid="62"/>
                                            </p:tgtEl>
                                            <p:attrNameLst>
                                              <p:attrName>ppt_w</p:attrName>
                                            </p:attrNameLst>
                                          </p:cBhvr>
                                          <p:tavLst>
                                            <p:tav tm="0">
                                              <p:val>
                                                <p:fltVal val="0"/>
                                              </p:val>
                                            </p:tav>
                                            <p:tav tm="100000">
                                              <p:val>
                                                <p:strVal val="#ppt_w"/>
                                              </p:val>
                                            </p:tav>
                                          </p:tavLst>
                                        </p:anim>
                                        <p:anim calcmode="lin" valueType="num">
                                          <p:cBhvr>
                                            <p:cTn id="38" dur="500" fill="hold"/>
                                            <p:tgtEl>
                                              <p:spTgt spid="62"/>
                                            </p:tgtEl>
                                            <p:attrNameLst>
                                              <p:attrName>ppt_h</p:attrName>
                                            </p:attrNameLst>
                                          </p:cBhvr>
                                          <p:tavLst>
                                            <p:tav tm="0">
                                              <p:val>
                                                <p:fltVal val="0"/>
                                              </p:val>
                                            </p:tav>
                                            <p:tav tm="100000">
                                              <p:val>
                                                <p:strVal val="#ppt_h"/>
                                              </p:val>
                                            </p:tav>
                                          </p:tavLst>
                                        </p:anim>
                                        <p:anim calcmode="lin" valueType="num">
                                          <p:cBhvr>
                                            <p:cTn id="39" dur="500" fill="hold"/>
                                            <p:tgtEl>
                                              <p:spTgt spid="62"/>
                                            </p:tgtEl>
                                            <p:attrNameLst>
                                              <p:attrName>style.rotation</p:attrName>
                                            </p:attrNameLst>
                                          </p:cBhvr>
                                          <p:tavLst>
                                            <p:tav tm="0">
                                              <p:val>
                                                <p:fltVal val="360"/>
                                              </p:val>
                                            </p:tav>
                                            <p:tav tm="100000">
                                              <p:val>
                                                <p:fltVal val="0"/>
                                              </p:val>
                                            </p:tav>
                                          </p:tavLst>
                                        </p:anim>
                                        <p:animEffect transition="in" filter="fade">
                                          <p:cBhvr>
                                            <p:cTn id="40" dur="500"/>
                                            <p:tgtEl>
                                              <p:spTgt spid="62"/>
                                            </p:tgtEl>
                                          </p:cBhvr>
                                        </p:animEffect>
                                      </p:childTnLst>
                                    </p:cTn>
                                  </p:par>
                                  <p:par>
                                    <p:cTn id="41" presetID="49" presetClass="entr" presetSubtype="0" decel="100000" fill="hold" grpId="0" nodeType="withEffect">
                                      <p:stCondLst>
                                        <p:cond delay="2100"/>
                                      </p:stCondLst>
                                      <p:childTnLst>
                                        <p:set>
                                          <p:cBhvr>
                                            <p:cTn id="42" dur="1" fill="hold">
                                              <p:stCondLst>
                                                <p:cond delay="0"/>
                                              </p:stCondLst>
                                            </p:cTn>
                                            <p:tgtEl>
                                              <p:spTgt spid="63"/>
                                            </p:tgtEl>
                                            <p:attrNameLst>
                                              <p:attrName>style.visibility</p:attrName>
                                            </p:attrNameLst>
                                          </p:cBhvr>
                                          <p:to>
                                            <p:strVal val="visible"/>
                                          </p:to>
                                        </p:set>
                                        <p:anim calcmode="lin" valueType="num">
                                          <p:cBhvr>
                                            <p:cTn id="43" dur="500" fill="hold"/>
                                            <p:tgtEl>
                                              <p:spTgt spid="63"/>
                                            </p:tgtEl>
                                            <p:attrNameLst>
                                              <p:attrName>ppt_w</p:attrName>
                                            </p:attrNameLst>
                                          </p:cBhvr>
                                          <p:tavLst>
                                            <p:tav tm="0">
                                              <p:val>
                                                <p:fltVal val="0"/>
                                              </p:val>
                                            </p:tav>
                                            <p:tav tm="100000">
                                              <p:val>
                                                <p:strVal val="#ppt_w"/>
                                              </p:val>
                                            </p:tav>
                                          </p:tavLst>
                                        </p:anim>
                                        <p:anim calcmode="lin" valueType="num">
                                          <p:cBhvr>
                                            <p:cTn id="44" dur="500" fill="hold"/>
                                            <p:tgtEl>
                                              <p:spTgt spid="63"/>
                                            </p:tgtEl>
                                            <p:attrNameLst>
                                              <p:attrName>ppt_h</p:attrName>
                                            </p:attrNameLst>
                                          </p:cBhvr>
                                          <p:tavLst>
                                            <p:tav tm="0">
                                              <p:val>
                                                <p:fltVal val="0"/>
                                              </p:val>
                                            </p:tav>
                                            <p:tav tm="100000">
                                              <p:val>
                                                <p:strVal val="#ppt_h"/>
                                              </p:val>
                                            </p:tav>
                                          </p:tavLst>
                                        </p:anim>
                                        <p:anim calcmode="lin" valueType="num">
                                          <p:cBhvr>
                                            <p:cTn id="45" dur="500" fill="hold"/>
                                            <p:tgtEl>
                                              <p:spTgt spid="63"/>
                                            </p:tgtEl>
                                            <p:attrNameLst>
                                              <p:attrName>style.rotation</p:attrName>
                                            </p:attrNameLst>
                                          </p:cBhvr>
                                          <p:tavLst>
                                            <p:tav tm="0">
                                              <p:val>
                                                <p:fltVal val="360"/>
                                              </p:val>
                                            </p:tav>
                                            <p:tav tm="100000">
                                              <p:val>
                                                <p:fltVal val="0"/>
                                              </p:val>
                                            </p:tav>
                                          </p:tavLst>
                                        </p:anim>
                                        <p:animEffect transition="in" filter="fade">
                                          <p:cBhvr>
                                            <p:cTn id="46" dur="500"/>
                                            <p:tgtEl>
                                              <p:spTgt spid="63"/>
                                            </p:tgtEl>
                                          </p:cBhvr>
                                        </p:animEffect>
                                      </p:childTnLst>
                                    </p:cTn>
                                  </p:par>
                                  <p:par>
                                    <p:cTn id="47" presetID="49" presetClass="entr" presetSubtype="0" decel="100000" fill="hold" grpId="0" nodeType="withEffect">
                                      <p:stCondLst>
                                        <p:cond delay="2300"/>
                                      </p:stCondLst>
                                      <p:childTnLst>
                                        <p:set>
                                          <p:cBhvr>
                                            <p:cTn id="48" dur="1" fill="hold">
                                              <p:stCondLst>
                                                <p:cond delay="0"/>
                                              </p:stCondLst>
                                            </p:cTn>
                                            <p:tgtEl>
                                              <p:spTgt spid="64"/>
                                            </p:tgtEl>
                                            <p:attrNameLst>
                                              <p:attrName>style.visibility</p:attrName>
                                            </p:attrNameLst>
                                          </p:cBhvr>
                                          <p:to>
                                            <p:strVal val="visible"/>
                                          </p:to>
                                        </p:set>
                                        <p:anim calcmode="lin" valueType="num">
                                          <p:cBhvr>
                                            <p:cTn id="49" dur="500" fill="hold"/>
                                            <p:tgtEl>
                                              <p:spTgt spid="64"/>
                                            </p:tgtEl>
                                            <p:attrNameLst>
                                              <p:attrName>ppt_w</p:attrName>
                                            </p:attrNameLst>
                                          </p:cBhvr>
                                          <p:tavLst>
                                            <p:tav tm="0">
                                              <p:val>
                                                <p:fltVal val="0"/>
                                              </p:val>
                                            </p:tav>
                                            <p:tav tm="100000">
                                              <p:val>
                                                <p:strVal val="#ppt_w"/>
                                              </p:val>
                                            </p:tav>
                                          </p:tavLst>
                                        </p:anim>
                                        <p:anim calcmode="lin" valueType="num">
                                          <p:cBhvr>
                                            <p:cTn id="50" dur="500" fill="hold"/>
                                            <p:tgtEl>
                                              <p:spTgt spid="64"/>
                                            </p:tgtEl>
                                            <p:attrNameLst>
                                              <p:attrName>ppt_h</p:attrName>
                                            </p:attrNameLst>
                                          </p:cBhvr>
                                          <p:tavLst>
                                            <p:tav tm="0">
                                              <p:val>
                                                <p:fltVal val="0"/>
                                              </p:val>
                                            </p:tav>
                                            <p:tav tm="100000">
                                              <p:val>
                                                <p:strVal val="#ppt_h"/>
                                              </p:val>
                                            </p:tav>
                                          </p:tavLst>
                                        </p:anim>
                                        <p:anim calcmode="lin" valueType="num">
                                          <p:cBhvr>
                                            <p:cTn id="51" dur="500" fill="hold"/>
                                            <p:tgtEl>
                                              <p:spTgt spid="64"/>
                                            </p:tgtEl>
                                            <p:attrNameLst>
                                              <p:attrName>style.rotation</p:attrName>
                                            </p:attrNameLst>
                                          </p:cBhvr>
                                          <p:tavLst>
                                            <p:tav tm="0">
                                              <p:val>
                                                <p:fltVal val="360"/>
                                              </p:val>
                                            </p:tav>
                                            <p:tav tm="100000">
                                              <p:val>
                                                <p:fltVal val="0"/>
                                              </p:val>
                                            </p:tav>
                                          </p:tavLst>
                                        </p:anim>
                                        <p:animEffect transition="in" filter="fade">
                                          <p:cBhvr>
                                            <p:cTn id="52"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p:bldP spid="56" grpId="0"/>
          <p:bldP spid="61" grpId="0" animBg="1"/>
          <p:bldP spid="62" grpId="0" animBg="1"/>
          <p:bldP spid="63" grpId="0" animBg="1"/>
          <p:bldP spid="64" grpId="0" animBg="1"/>
        </p:bldLst>
      </p:timing>
    </mc:Fallback>
  </mc:AlternateContent>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Oval 8">
            <a:extLst>
              <a:ext uri="{FF2B5EF4-FFF2-40B4-BE49-F238E27FC236}">
                <a16:creationId xmlns:a16="http://schemas.microsoft.com/office/drawing/2014/main" id="{128F519C-8D53-485A-8277-7B7606602217}"/>
              </a:ext>
            </a:extLst>
          </p:cNvPr>
          <p:cNvSpPr/>
          <p:nvPr/>
        </p:nvSpPr>
        <p:spPr>
          <a:xfrm>
            <a:off x="8086407" y="2750820"/>
            <a:ext cx="8214360" cy="8214360"/>
          </a:xfrm>
          <a:prstGeom prst="ellipse">
            <a:avLst/>
          </a:prstGeom>
          <a:solidFill>
            <a:schemeClr val="accent2">
              <a:alpha val="1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p>
        </p:txBody>
      </p:sp>
      <p:sp>
        <p:nvSpPr>
          <p:cNvPr id="10" name="Freeform 13">
            <a:extLst>
              <a:ext uri="{FF2B5EF4-FFF2-40B4-BE49-F238E27FC236}">
                <a16:creationId xmlns:a16="http://schemas.microsoft.com/office/drawing/2014/main" id="{022118C9-F70A-48C6-B46A-13F4A837E38C}"/>
              </a:ext>
            </a:extLst>
          </p:cNvPr>
          <p:cNvSpPr>
            <a:spLocks/>
          </p:cNvSpPr>
          <p:nvPr/>
        </p:nvSpPr>
        <p:spPr bwMode="auto">
          <a:xfrm>
            <a:off x="10556594" y="8415514"/>
            <a:ext cx="3273986" cy="3269453"/>
          </a:xfrm>
          <a:custGeom>
            <a:avLst/>
            <a:gdLst>
              <a:gd name="T0" fmla="*/ 642 w 763"/>
              <a:gd name="T1" fmla="*/ 163 h 762"/>
              <a:gd name="T2" fmla="*/ 600 w 763"/>
              <a:gd name="T3" fmla="*/ 642 h 762"/>
              <a:gd name="T4" fmla="*/ 121 w 763"/>
              <a:gd name="T5" fmla="*/ 600 h 762"/>
              <a:gd name="T6" fmla="*/ 163 w 763"/>
              <a:gd name="T7" fmla="*/ 121 h 762"/>
              <a:gd name="T8" fmla="*/ 642 w 763"/>
              <a:gd name="T9" fmla="*/ 163 h 762"/>
            </a:gdLst>
            <a:ahLst/>
            <a:cxnLst>
              <a:cxn ang="0">
                <a:pos x="T0" y="T1"/>
              </a:cxn>
              <a:cxn ang="0">
                <a:pos x="T2" y="T3"/>
              </a:cxn>
              <a:cxn ang="0">
                <a:pos x="T4" y="T5"/>
              </a:cxn>
              <a:cxn ang="0">
                <a:pos x="T6" y="T7"/>
              </a:cxn>
              <a:cxn ang="0">
                <a:pos x="T8" y="T9"/>
              </a:cxn>
            </a:cxnLst>
            <a:rect l="0" t="0" r="r" b="b"/>
            <a:pathLst>
              <a:path w="763" h="762">
                <a:moveTo>
                  <a:pt x="642" y="163"/>
                </a:moveTo>
                <a:cubicBezTo>
                  <a:pt x="763" y="307"/>
                  <a:pt x="744" y="521"/>
                  <a:pt x="600" y="642"/>
                </a:cubicBezTo>
                <a:cubicBezTo>
                  <a:pt x="456" y="762"/>
                  <a:pt x="242" y="744"/>
                  <a:pt x="121" y="600"/>
                </a:cubicBezTo>
                <a:cubicBezTo>
                  <a:pt x="0" y="456"/>
                  <a:pt x="19" y="242"/>
                  <a:pt x="163" y="121"/>
                </a:cubicBezTo>
                <a:cubicBezTo>
                  <a:pt x="307" y="0"/>
                  <a:pt x="521" y="19"/>
                  <a:pt x="642" y="163"/>
                </a:cubicBezTo>
                <a:close/>
              </a:path>
            </a:pathLst>
          </a:custGeom>
          <a:solidFill>
            <a:schemeClr val="accent5"/>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b" anchorCtr="0" compatLnSpc="1">
            <a:prstTxWarp prst="textNoShape">
              <a:avLst/>
            </a:prstTxWarp>
          </a:bodyPr>
          <a:lstStyle/>
          <a:p>
            <a:pPr algn="ctr" defTabSz="914400"/>
            <a:r>
              <a:rPr lang="en-US" sz="13800">
                <a:solidFill>
                  <a:srgbClr val="FFFFFF"/>
                </a:solidFill>
                <a:latin typeface="Designball-Edu-01" pitchFamily="2" charset="0"/>
                <a:ea typeface="Open Sans" panose="020B0606030504020204" pitchFamily="34" charset="0"/>
                <a:cs typeface="Arial" panose="020B0604020202020204" pitchFamily="34" charset="0"/>
              </a:rPr>
              <a:t>w</a:t>
            </a:r>
          </a:p>
        </p:txBody>
      </p:sp>
      <p:sp>
        <p:nvSpPr>
          <p:cNvPr id="12" name="Freeform 5">
            <a:extLst>
              <a:ext uri="{FF2B5EF4-FFF2-40B4-BE49-F238E27FC236}">
                <a16:creationId xmlns:a16="http://schemas.microsoft.com/office/drawing/2014/main" id="{E81030CC-03EC-4EB1-BF5F-558305B101AA}"/>
              </a:ext>
            </a:extLst>
          </p:cNvPr>
          <p:cNvSpPr>
            <a:spLocks/>
          </p:cNvSpPr>
          <p:nvPr/>
        </p:nvSpPr>
        <p:spPr bwMode="auto">
          <a:xfrm>
            <a:off x="8647524" y="7768865"/>
            <a:ext cx="3319332" cy="3314799"/>
          </a:xfrm>
          <a:custGeom>
            <a:avLst/>
            <a:gdLst>
              <a:gd name="T0" fmla="*/ 108 w 773"/>
              <a:gd name="T1" fmla="*/ 191 h 772"/>
              <a:gd name="T2" fmla="*/ 582 w 773"/>
              <a:gd name="T3" fmla="*/ 107 h 772"/>
              <a:gd name="T4" fmla="*/ 665 w 773"/>
              <a:gd name="T5" fmla="*/ 581 h 772"/>
              <a:gd name="T6" fmla="*/ 192 w 773"/>
              <a:gd name="T7" fmla="*/ 664 h 772"/>
              <a:gd name="T8" fmla="*/ 108 w 773"/>
              <a:gd name="T9" fmla="*/ 191 h 772"/>
            </a:gdLst>
            <a:ahLst/>
            <a:cxnLst>
              <a:cxn ang="0">
                <a:pos x="T0" y="T1"/>
              </a:cxn>
              <a:cxn ang="0">
                <a:pos x="T2" y="T3"/>
              </a:cxn>
              <a:cxn ang="0">
                <a:pos x="T4" y="T5"/>
              </a:cxn>
              <a:cxn ang="0">
                <a:pos x="T6" y="T7"/>
              </a:cxn>
              <a:cxn ang="0">
                <a:pos x="T8" y="T9"/>
              </a:cxn>
            </a:cxnLst>
            <a:rect l="0" t="0" r="r" b="b"/>
            <a:pathLst>
              <a:path w="773" h="772">
                <a:moveTo>
                  <a:pt x="108" y="191"/>
                </a:moveTo>
                <a:cubicBezTo>
                  <a:pt x="216" y="37"/>
                  <a:pt x="428" y="0"/>
                  <a:pt x="582" y="107"/>
                </a:cubicBezTo>
                <a:cubicBezTo>
                  <a:pt x="735" y="215"/>
                  <a:pt x="773" y="427"/>
                  <a:pt x="665" y="581"/>
                </a:cubicBezTo>
                <a:cubicBezTo>
                  <a:pt x="557" y="735"/>
                  <a:pt x="345" y="772"/>
                  <a:pt x="192" y="664"/>
                </a:cubicBezTo>
                <a:cubicBezTo>
                  <a:pt x="38" y="557"/>
                  <a:pt x="0" y="345"/>
                  <a:pt x="108" y="191"/>
                </a:cubicBezTo>
                <a:close/>
              </a:path>
            </a:pathLst>
          </a:custGeom>
          <a:solidFill>
            <a:schemeClr val="accent1"/>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b" anchorCtr="0" compatLnSpc="1">
            <a:prstTxWarp prst="textNoShape">
              <a:avLst/>
            </a:prstTxWarp>
          </a:bodyPr>
          <a:lstStyle/>
          <a:p>
            <a:pPr defTabSz="914400"/>
            <a:r>
              <a:rPr lang="en-US" sz="13800">
                <a:solidFill>
                  <a:srgbClr val="FFFFFF"/>
                </a:solidFill>
                <a:latin typeface="Designball-Edu-01" pitchFamily="2" charset="0"/>
                <a:ea typeface="Open Sans" panose="020B0606030504020204" pitchFamily="34" charset="0"/>
                <a:cs typeface="Arial" panose="020B0604020202020204" pitchFamily="34" charset="0"/>
              </a:rPr>
              <a:t>W</a:t>
            </a:r>
          </a:p>
        </p:txBody>
      </p:sp>
      <p:sp>
        <p:nvSpPr>
          <p:cNvPr id="15" name="Freeform 6">
            <a:extLst>
              <a:ext uri="{FF2B5EF4-FFF2-40B4-BE49-F238E27FC236}">
                <a16:creationId xmlns:a16="http://schemas.microsoft.com/office/drawing/2014/main" id="{29461EBE-13F6-465D-84E2-2BECD6821918}"/>
              </a:ext>
            </a:extLst>
          </p:cNvPr>
          <p:cNvSpPr>
            <a:spLocks/>
          </p:cNvSpPr>
          <p:nvPr/>
        </p:nvSpPr>
        <p:spPr bwMode="auto">
          <a:xfrm>
            <a:off x="7454921" y="6208960"/>
            <a:ext cx="3296661" cy="3292125"/>
          </a:xfrm>
          <a:custGeom>
            <a:avLst/>
            <a:gdLst>
              <a:gd name="T0" fmla="*/ 268 w 768"/>
              <a:gd name="T1" fmla="*/ 64 h 767"/>
              <a:gd name="T2" fmla="*/ 704 w 768"/>
              <a:gd name="T3" fmla="*/ 267 h 767"/>
              <a:gd name="T4" fmla="*/ 500 w 768"/>
              <a:gd name="T5" fmla="*/ 703 h 767"/>
              <a:gd name="T6" fmla="*/ 65 w 768"/>
              <a:gd name="T7" fmla="*/ 500 h 767"/>
              <a:gd name="T8" fmla="*/ 268 w 768"/>
              <a:gd name="T9" fmla="*/ 64 h 767"/>
            </a:gdLst>
            <a:ahLst/>
            <a:cxnLst>
              <a:cxn ang="0">
                <a:pos x="T0" y="T1"/>
              </a:cxn>
              <a:cxn ang="0">
                <a:pos x="T2" y="T3"/>
              </a:cxn>
              <a:cxn ang="0">
                <a:pos x="T4" y="T5"/>
              </a:cxn>
              <a:cxn ang="0">
                <a:pos x="T6" y="T7"/>
              </a:cxn>
              <a:cxn ang="0">
                <a:pos x="T8" y="T9"/>
              </a:cxn>
            </a:cxnLst>
            <a:rect l="0" t="0" r="r" b="b"/>
            <a:pathLst>
              <a:path w="768" h="767">
                <a:moveTo>
                  <a:pt x="268" y="64"/>
                </a:moveTo>
                <a:cubicBezTo>
                  <a:pt x="444" y="0"/>
                  <a:pt x="639" y="91"/>
                  <a:pt x="704" y="267"/>
                </a:cubicBezTo>
                <a:cubicBezTo>
                  <a:pt x="768" y="444"/>
                  <a:pt x="677" y="639"/>
                  <a:pt x="500" y="703"/>
                </a:cubicBezTo>
                <a:cubicBezTo>
                  <a:pt x="324" y="767"/>
                  <a:pt x="129" y="676"/>
                  <a:pt x="65" y="500"/>
                </a:cubicBezTo>
                <a:cubicBezTo>
                  <a:pt x="0" y="323"/>
                  <a:pt x="91" y="128"/>
                  <a:pt x="268" y="64"/>
                </a:cubicBezTo>
                <a:close/>
              </a:path>
            </a:pathLst>
          </a:custGeom>
          <a:solidFill>
            <a:schemeClr val="accent2"/>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b" anchorCtr="0" compatLnSpc="1">
            <a:prstTxWarp prst="textNoShape">
              <a:avLst/>
            </a:prstTxWarp>
          </a:bodyPr>
          <a:lstStyle/>
          <a:p>
            <a:pPr lvl="0" defTabSz="914400">
              <a:defRPr/>
            </a:pPr>
            <a:r>
              <a:rPr lang="en-US" sz="13800">
                <a:solidFill>
                  <a:srgbClr val="FFFFFF"/>
                </a:solidFill>
                <a:latin typeface="Designball-Edu-01" pitchFamily="2" charset="0"/>
                <a:ea typeface="Open Sans" panose="020B0606030504020204" pitchFamily="34" charset="0"/>
                <a:cs typeface="Arial" panose="020B0604020202020204" pitchFamily="34" charset="0"/>
              </a:rPr>
              <a:t>c</a:t>
            </a:r>
          </a:p>
        </p:txBody>
      </p:sp>
      <p:sp>
        <p:nvSpPr>
          <p:cNvPr id="18" name="Freeform 7">
            <a:extLst>
              <a:ext uri="{FF2B5EF4-FFF2-40B4-BE49-F238E27FC236}">
                <a16:creationId xmlns:a16="http://schemas.microsoft.com/office/drawing/2014/main" id="{29966699-4793-4899-89A1-B0F496B7F4DA}"/>
              </a:ext>
            </a:extLst>
          </p:cNvPr>
          <p:cNvSpPr>
            <a:spLocks/>
          </p:cNvSpPr>
          <p:nvPr/>
        </p:nvSpPr>
        <p:spPr bwMode="auto">
          <a:xfrm>
            <a:off x="7400506" y="4263613"/>
            <a:ext cx="3237709" cy="3233176"/>
          </a:xfrm>
          <a:custGeom>
            <a:avLst/>
            <a:gdLst>
              <a:gd name="T0" fmla="*/ 465 w 754"/>
              <a:gd name="T1" fmla="*/ 49 h 754"/>
              <a:gd name="T2" fmla="*/ 706 w 754"/>
              <a:gd name="T3" fmla="*/ 465 h 754"/>
              <a:gd name="T4" fmla="*/ 289 w 754"/>
              <a:gd name="T5" fmla="*/ 706 h 754"/>
              <a:gd name="T6" fmla="*/ 49 w 754"/>
              <a:gd name="T7" fmla="*/ 289 h 754"/>
              <a:gd name="T8" fmla="*/ 465 w 754"/>
              <a:gd name="T9" fmla="*/ 49 h 754"/>
            </a:gdLst>
            <a:ahLst/>
            <a:cxnLst>
              <a:cxn ang="0">
                <a:pos x="T0" y="T1"/>
              </a:cxn>
              <a:cxn ang="0">
                <a:pos x="T2" y="T3"/>
              </a:cxn>
              <a:cxn ang="0">
                <a:pos x="T4" y="T5"/>
              </a:cxn>
              <a:cxn ang="0">
                <a:pos x="T6" y="T7"/>
              </a:cxn>
              <a:cxn ang="0">
                <a:pos x="T8" y="T9"/>
              </a:cxn>
            </a:cxnLst>
            <a:rect l="0" t="0" r="r" b="b"/>
            <a:pathLst>
              <a:path w="754" h="754">
                <a:moveTo>
                  <a:pt x="465" y="49"/>
                </a:moveTo>
                <a:cubicBezTo>
                  <a:pt x="646" y="97"/>
                  <a:pt x="754" y="284"/>
                  <a:pt x="706" y="465"/>
                </a:cubicBezTo>
                <a:cubicBezTo>
                  <a:pt x="657" y="647"/>
                  <a:pt x="470" y="754"/>
                  <a:pt x="289" y="706"/>
                </a:cubicBezTo>
                <a:cubicBezTo>
                  <a:pt x="108" y="657"/>
                  <a:pt x="0" y="471"/>
                  <a:pt x="49" y="289"/>
                </a:cubicBezTo>
                <a:cubicBezTo>
                  <a:pt x="97" y="108"/>
                  <a:pt x="284" y="0"/>
                  <a:pt x="465" y="49"/>
                </a:cubicBezTo>
                <a:close/>
              </a:path>
            </a:pathLst>
          </a:custGeom>
          <a:solidFill>
            <a:schemeClr val="accent3"/>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ctr" anchorCtr="0" compatLnSpc="1">
            <a:prstTxWarp prst="textNoShape">
              <a:avLst/>
            </a:prstTxWarp>
          </a:bodyPr>
          <a:lstStyle/>
          <a:p>
            <a:pPr defTabSz="914400"/>
            <a:r>
              <a:rPr lang="en-US" sz="13800">
                <a:solidFill>
                  <a:srgbClr val="FFFFFF"/>
                </a:solidFill>
                <a:latin typeface="Designball-Edu-01" pitchFamily="2" charset="0"/>
                <a:ea typeface="Open Sans" panose="020B0606030504020204" pitchFamily="34" charset="0"/>
                <a:cs typeface="Arial" panose="020B0604020202020204" pitchFamily="34" charset="0"/>
              </a:rPr>
              <a:t>h</a:t>
            </a:r>
          </a:p>
        </p:txBody>
      </p:sp>
      <p:sp>
        <p:nvSpPr>
          <p:cNvPr id="21" name="Freeform 8">
            <a:extLst>
              <a:ext uri="{FF2B5EF4-FFF2-40B4-BE49-F238E27FC236}">
                <a16:creationId xmlns:a16="http://schemas.microsoft.com/office/drawing/2014/main" id="{868950F2-84A8-457F-8C5B-BB7C4C3D2F89}"/>
              </a:ext>
            </a:extLst>
          </p:cNvPr>
          <p:cNvSpPr>
            <a:spLocks/>
          </p:cNvSpPr>
          <p:nvPr/>
        </p:nvSpPr>
        <p:spPr bwMode="auto">
          <a:xfrm>
            <a:off x="8443466" y="2581275"/>
            <a:ext cx="3273986" cy="3269453"/>
          </a:xfrm>
          <a:custGeom>
            <a:avLst/>
            <a:gdLst>
              <a:gd name="T0" fmla="*/ 642 w 763"/>
              <a:gd name="T1" fmla="*/ 162 h 762"/>
              <a:gd name="T2" fmla="*/ 600 w 763"/>
              <a:gd name="T3" fmla="*/ 641 h 762"/>
              <a:gd name="T4" fmla="*/ 121 w 763"/>
              <a:gd name="T5" fmla="*/ 599 h 762"/>
              <a:gd name="T6" fmla="*/ 163 w 763"/>
              <a:gd name="T7" fmla="*/ 120 h 762"/>
              <a:gd name="T8" fmla="*/ 642 w 763"/>
              <a:gd name="T9" fmla="*/ 162 h 762"/>
            </a:gdLst>
            <a:ahLst/>
            <a:cxnLst>
              <a:cxn ang="0">
                <a:pos x="T0" y="T1"/>
              </a:cxn>
              <a:cxn ang="0">
                <a:pos x="T2" y="T3"/>
              </a:cxn>
              <a:cxn ang="0">
                <a:pos x="T4" y="T5"/>
              </a:cxn>
              <a:cxn ang="0">
                <a:pos x="T6" y="T7"/>
              </a:cxn>
              <a:cxn ang="0">
                <a:pos x="T8" y="T9"/>
              </a:cxn>
            </a:cxnLst>
            <a:rect l="0" t="0" r="r" b="b"/>
            <a:pathLst>
              <a:path w="763" h="762">
                <a:moveTo>
                  <a:pt x="642" y="162"/>
                </a:moveTo>
                <a:cubicBezTo>
                  <a:pt x="763" y="306"/>
                  <a:pt x="744" y="520"/>
                  <a:pt x="600" y="641"/>
                </a:cubicBezTo>
                <a:cubicBezTo>
                  <a:pt x="456" y="762"/>
                  <a:pt x="242" y="743"/>
                  <a:pt x="121" y="599"/>
                </a:cubicBezTo>
                <a:cubicBezTo>
                  <a:pt x="0" y="455"/>
                  <a:pt x="19" y="241"/>
                  <a:pt x="163" y="120"/>
                </a:cubicBezTo>
                <a:cubicBezTo>
                  <a:pt x="307" y="0"/>
                  <a:pt x="521" y="18"/>
                  <a:pt x="642" y="162"/>
                </a:cubicBezTo>
                <a:close/>
              </a:path>
            </a:pathLst>
          </a:custGeom>
          <a:solidFill>
            <a:schemeClr val="accent4"/>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t" anchorCtr="0" compatLnSpc="1">
            <a:prstTxWarp prst="textNoShape">
              <a:avLst/>
            </a:prstTxWarp>
          </a:bodyPr>
          <a:lstStyle/>
          <a:p>
            <a:pPr defTabSz="914400"/>
            <a:r>
              <a:rPr lang="en-US" sz="13800">
                <a:solidFill>
                  <a:srgbClr val="FFFFFF"/>
                </a:solidFill>
                <a:latin typeface="Designball-Edu-01" pitchFamily="2" charset="0"/>
                <a:ea typeface="Open Sans" panose="020B0606030504020204" pitchFamily="34" charset="0"/>
                <a:cs typeface="Arial" panose="020B0604020202020204" pitchFamily="34" charset="0"/>
              </a:rPr>
              <a:t>r</a:t>
            </a:r>
          </a:p>
        </p:txBody>
      </p:sp>
      <p:sp>
        <p:nvSpPr>
          <p:cNvPr id="24" name="Oval 9">
            <a:extLst>
              <a:ext uri="{FF2B5EF4-FFF2-40B4-BE49-F238E27FC236}">
                <a16:creationId xmlns:a16="http://schemas.microsoft.com/office/drawing/2014/main" id="{FF3FB391-132F-4F30-976C-7A0510D9E699}"/>
              </a:ext>
            </a:extLst>
          </p:cNvPr>
          <p:cNvSpPr>
            <a:spLocks noChangeArrowheads="1"/>
          </p:cNvSpPr>
          <p:nvPr/>
        </p:nvSpPr>
        <p:spPr bwMode="auto">
          <a:xfrm>
            <a:off x="10733444" y="1987240"/>
            <a:ext cx="2920287" cy="2920287"/>
          </a:xfrm>
          <a:prstGeom prst="ellipse">
            <a:avLst/>
          </a:prstGeom>
          <a:solidFill>
            <a:schemeClr val="accent5"/>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b" anchorCtr="0" compatLnSpc="1">
            <a:prstTxWarp prst="textNoShape">
              <a:avLst/>
            </a:prstTxWarp>
          </a:bodyPr>
          <a:lstStyle/>
          <a:p>
            <a:pPr algn="ctr" defTabSz="914400"/>
            <a:r>
              <a:rPr lang="en-US" sz="13800">
                <a:solidFill>
                  <a:srgbClr val="FFFFFF"/>
                </a:solidFill>
                <a:latin typeface="Designball-Edu-01" pitchFamily="2" charset="0"/>
                <a:ea typeface="Open Sans" panose="020B0606030504020204" pitchFamily="34" charset="0"/>
                <a:cs typeface="Arial" panose="020B0604020202020204" pitchFamily="34" charset="0"/>
              </a:rPr>
              <a:t>P</a:t>
            </a:r>
          </a:p>
        </p:txBody>
      </p:sp>
      <p:sp>
        <p:nvSpPr>
          <p:cNvPr id="27" name="Freeform 10">
            <a:extLst>
              <a:ext uri="{FF2B5EF4-FFF2-40B4-BE49-F238E27FC236}">
                <a16:creationId xmlns:a16="http://schemas.microsoft.com/office/drawing/2014/main" id="{65C27FA1-ABD6-4069-9638-A9323B6AD005}"/>
              </a:ext>
            </a:extLst>
          </p:cNvPr>
          <p:cNvSpPr>
            <a:spLocks/>
          </p:cNvSpPr>
          <p:nvPr/>
        </p:nvSpPr>
        <p:spPr bwMode="auto">
          <a:xfrm>
            <a:off x="12420317" y="2381752"/>
            <a:ext cx="3319332" cy="3314799"/>
          </a:xfrm>
          <a:custGeom>
            <a:avLst/>
            <a:gdLst>
              <a:gd name="T0" fmla="*/ 108 w 773"/>
              <a:gd name="T1" fmla="*/ 191 h 772"/>
              <a:gd name="T2" fmla="*/ 581 w 773"/>
              <a:gd name="T3" fmla="*/ 108 h 772"/>
              <a:gd name="T4" fmla="*/ 665 w 773"/>
              <a:gd name="T5" fmla="*/ 581 h 772"/>
              <a:gd name="T6" fmla="*/ 191 w 773"/>
              <a:gd name="T7" fmla="*/ 665 h 772"/>
              <a:gd name="T8" fmla="*/ 108 w 773"/>
              <a:gd name="T9" fmla="*/ 191 h 772"/>
            </a:gdLst>
            <a:ahLst/>
            <a:cxnLst>
              <a:cxn ang="0">
                <a:pos x="T0" y="T1"/>
              </a:cxn>
              <a:cxn ang="0">
                <a:pos x="T2" y="T3"/>
              </a:cxn>
              <a:cxn ang="0">
                <a:pos x="T4" y="T5"/>
              </a:cxn>
              <a:cxn ang="0">
                <a:pos x="T6" y="T7"/>
              </a:cxn>
              <a:cxn ang="0">
                <a:pos x="T8" y="T9"/>
              </a:cxn>
            </a:cxnLst>
            <a:rect l="0" t="0" r="r" b="b"/>
            <a:pathLst>
              <a:path w="773" h="772">
                <a:moveTo>
                  <a:pt x="108" y="191"/>
                </a:moveTo>
                <a:cubicBezTo>
                  <a:pt x="216" y="37"/>
                  <a:pt x="428" y="0"/>
                  <a:pt x="581" y="108"/>
                </a:cubicBezTo>
                <a:cubicBezTo>
                  <a:pt x="735" y="215"/>
                  <a:pt x="773" y="427"/>
                  <a:pt x="665" y="581"/>
                </a:cubicBezTo>
                <a:cubicBezTo>
                  <a:pt x="557" y="735"/>
                  <a:pt x="345" y="772"/>
                  <a:pt x="191" y="665"/>
                </a:cubicBezTo>
                <a:cubicBezTo>
                  <a:pt x="38" y="557"/>
                  <a:pt x="0" y="345"/>
                  <a:pt x="108" y="191"/>
                </a:cubicBezTo>
                <a:close/>
              </a:path>
            </a:pathLst>
          </a:custGeom>
          <a:solidFill>
            <a:schemeClr val="accent6"/>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t" anchorCtr="0" compatLnSpc="1">
            <a:prstTxWarp prst="textNoShape">
              <a:avLst/>
            </a:prstTxWarp>
          </a:bodyPr>
          <a:lstStyle/>
          <a:p>
            <a:pPr algn="r" defTabSz="914400"/>
            <a:r>
              <a:rPr lang="en-US" sz="13800">
                <a:solidFill>
                  <a:srgbClr val="FFFFFF"/>
                </a:solidFill>
                <a:latin typeface="Designball-Edu-01" pitchFamily="2" charset="0"/>
                <a:ea typeface="Open Sans" panose="020B0606030504020204" pitchFamily="34" charset="0"/>
                <a:cs typeface="Arial" panose="020B0604020202020204" pitchFamily="34" charset="0"/>
              </a:rPr>
              <a:t>u</a:t>
            </a:r>
          </a:p>
        </p:txBody>
      </p:sp>
      <p:sp>
        <p:nvSpPr>
          <p:cNvPr id="30" name="Freeform 11">
            <a:extLst>
              <a:ext uri="{FF2B5EF4-FFF2-40B4-BE49-F238E27FC236}">
                <a16:creationId xmlns:a16="http://schemas.microsoft.com/office/drawing/2014/main" id="{F92DA62A-AB6D-4B7F-B315-EED064B9B8AA}"/>
              </a:ext>
            </a:extLst>
          </p:cNvPr>
          <p:cNvSpPr>
            <a:spLocks/>
          </p:cNvSpPr>
          <p:nvPr/>
        </p:nvSpPr>
        <p:spPr bwMode="auto">
          <a:xfrm>
            <a:off x="13635592" y="3959795"/>
            <a:ext cx="3296661" cy="3292125"/>
          </a:xfrm>
          <a:custGeom>
            <a:avLst/>
            <a:gdLst>
              <a:gd name="T0" fmla="*/ 268 w 768"/>
              <a:gd name="T1" fmla="*/ 64 h 767"/>
              <a:gd name="T2" fmla="*/ 703 w 768"/>
              <a:gd name="T3" fmla="*/ 267 h 767"/>
              <a:gd name="T4" fmla="*/ 500 w 768"/>
              <a:gd name="T5" fmla="*/ 703 h 767"/>
              <a:gd name="T6" fmla="*/ 64 w 768"/>
              <a:gd name="T7" fmla="*/ 500 h 767"/>
              <a:gd name="T8" fmla="*/ 268 w 768"/>
              <a:gd name="T9" fmla="*/ 64 h 767"/>
            </a:gdLst>
            <a:ahLst/>
            <a:cxnLst>
              <a:cxn ang="0">
                <a:pos x="T0" y="T1"/>
              </a:cxn>
              <a:cxn ang="0">
                <a:pos x="T2" y="T3"/>
              </a:cxn>
              <a:cxn ang="0">
                <a:pos x="T4" y="T5"/>
              </a:cxn>
              <a:cxn ang="0">
                <a:pos x="T6" y="T7"/>
              </a:cxn>
              <a:cxn ang="0">
                <a:pos x="T8" y="T9"/>
              </a:cxn>
            </a:cxnLst>
            <a:rect l="0" t="0" r="r" b="b"/>
            <a:pathLst>
              <a:path w="768" h="767">
                <a:moveTo>
                  <a:pt x="268" y="64"/>
                </a:moveTo>
                <a:cubicBezTo>
                  <a:pt x="444" y="0"/>
                  <a:pt x="639" y="91"/>
                  <a:pt x="703" y="267"/>
                </a:cubicBezTo>
                <a:cubicBezTo>
                  <a:pt x="768" y="444"/>
                  <a:pt x="677" y="639"/>
                  <a:pt x="500" y="703"/>
                </a:cubicBezTo>
                <a:cubicBezTo>
                  <a:pt x="324" y="767"/>
                  <a:pt x="129" y="676"/>
                  <a:pt x="64" y="500"/>
                </a:cubicBezTo>
                <a:cubicBezTo>
                  <a:pt x="0" y="323"/>
                  <a:pt x="91" y="128"/>
                  <a:pt x="268" y="64"/>
                </a:cubicBezTo>
                <a:close/>
              </a:path>
            </a:pathLst>
          </a:custGeom>
          <a:solidFill>
            <a:schemeClr val="bg2"/>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ctr" anchorCtr="0" compatLnSpc="1">
            <a:prstTxWarp prst="textNoShape">
              <a:avLst/>
            </a:prstTxWarp>
          </a:bodyPr>
          <a:lstStyle/>
          <a:p>
            <a:pPr algn="r" defTabSz="914400"/>
            <a:r>
              <a:rPr lang="en-US" sz="13800">
                <a:solidFill>
                  <a:srgbClr val="FFFFFF"/>
                </a:solidFill>
                <a:latin typeface="Designball-Edu-01" pitchFamily="2" charset="0"/>
                <a:ea typeface="Open Sans" panose="020B0606030504020204" pitchFamily="34" charset="0"/>
                <a:cs typeface="Arial" panose="020B0604020202020204" pitchFamily="34" charset="0"/>
              </a:rPr>
              <a:t>d</a:t>
            </a:r>
          </a:p>
        </p:txBody>
      </p:sp>
      <p:sp>
        <p:nvSpPr>
          <p:cNvPr id="33" name="Freeform 12">
            <a:extLst>
              <a:ext uri="{FF2B5EF4-FFF2-40B4-BE49-F238E27FC236}">
                <a16:creationId xmlns:a16="http://schemas.microsoft.com/office/drawing/2014/main" id="{4154F2BB-4CFD-4B71-B8F0-E27115DE08A9}"/>
              </a:ext>
            </a:extLst>
          </p:cNvPr>
          <p:cNvSpPr>
            <a:spLocks/>
          </p:cNvSpPr>
          <p:nvPr/>
        </p:nvSpPr>
        <p:spPr bwMode="auto">
          <a:xfrm>
            <a:off x="13753492" y="5964092"/>
            <a:ext cx="3233176" cy="3237709"/>
          </a:xfrm>
          <a:custGeom>
            <a:avLst/>
            <a:gdLst>
              <a:gd name="T0" fmla="*/ 465 w 754"/>
              <a:gd name="T1" fmla="*/ 48 h 754"/>
              <a:gd name="T2" fmla="*/ 705 w 754"/>
              <a:gd name="T3" fmla="*/ 465 h 754"/>
              <a:gd name="T4" fmla="*/ 289 w 754"/>
              <a:gd name="T5" fmla="*/ 705 h 754"/>
              <a:gd name="T6" fmla="*/ 48 w 754"/>
              <a:gd name="T7" fmla="*/ 289 h 754"/>
              <a:gd name="T8" fmla="*/ 465 w 754"/>
              <a:gd name="T9" fmla="*/ 48 h 754"/>
            </a:gdLst>
            <a:ahLst/>
            <a:cxnLst>
              <a:cxn ang="0">
                <a:pos x="T0" y="T1"/>
              </a:cxn>
              <a:cxn ang="0">
                <a:pos x="T2" y="T3"/>
              </a:cxn>
              <a:cxn ang="0">
                <a:pos x="T4" y="T5"/>
              </a:cxn>
              <a:cxn ang="0">
                <a:pos x="T6" y="T7"/>
              </a:cxn>
              <a:cxn ang="0">
                <a:pos x="T8" y="T9"/>
              </a:cxn>
            </a:cxnLst>
            <a:rect l="0" t="0" r="r" b="b"/>
            <a:pathLst>
              <a:path w="754" h="754">
                <a:moveTo>
                  <a:pt x="465" y="48"/>
                </a:moveTo>
                <a:cubicBezTo>
                  <a:pt x="646" y="97"/>
                  <a:pt x="754" y="283"/>
                  <a:pt x="705" y="465"/>
                </a:cubicBezTo>
                <a:cubicBezTo>
                  <a:pt x="657" y="646"/>
                  <a:pt x="470" y="754"/>
                  <a:pt x="289" y="705"/>
                </a:cubicBezTo>
                <a:cubicBezTo>
                  <a:pt x="108" y="657"/>
                  <a:pt x="0" y="470"/>
                  <a:pt x="48" y="289"/>
                </a:cubicBezTo>
                <a:cubicBezTo>
                  <a:pt x="97" y="107"/>
                  <a:pt x="284" y="0"/>
                  <a:pt x="465" y="48"/>
                </a:cubicBezTo>
                <a:close/>
              </a:path>
            </a:pathLst>
          </a:custGeom>
          <a:solidFill>
            <a:schemeClr val="tx2"/>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b" anchorCtr="0" compatLnSpc="1">
            <a:prstTxWarp prst="textNoShape">
              <a:avLst/>
            </a:prstTxWarp>
          </a:bodyPr>
          <a:lstStyle/>
          <a:p>
            <a:pPr algn="r" defTabSz="914400"/>
            <a:r>
              <a:rPr lang="en-US" sz="13800">
                <a:solidFill>
                  <a:srgbClr val="FFFFFF"/>
                </a:solidFill>
                <a:latin typeface="Designball-Edu-01" pitchFamily="2" charset="0"/>
                <a:ea typeface="Open Sans" panose="020B0606030504020204" pitchFamily="34" charset="0"/>
                <a:cs typeface="Arial" panose="020B0604020202020204" pitchFamily="34" charset="0"/>
              </a:rPr>
              <a:t>D</a:t>
            </a:r>
          </a:p>
        </p:txBody>
      </p:sp>
      <p:sp>
        <p:nvSpPr>
          <p:cNvPr id="36" name="Freeform 13">
            <a:extLst>
              <a:ext uri="{FF2B5EF4-FFF2-40B4-BE49-F238E27FC236}">
                <a16:creationId xmlns:a16="http://schemas.microsoft.com/office/drawing/2014/main" id="{0286DF26-EF00-4A25-A363-DF4EAF8D87AB}"/>
              </a:ext>
            </a:extLst>
          </p:cNvPr>
          <p:cNvSpPr>
            <a:spLocks/>
          </p:cNvSpPr>
          <p:nvPr/>
        </p:nvSpPr>
        <p:spPr bwMode="auto">
          <a:xfrm>
            <a:off x="12669719" y="7614688"/>
            <a:ext cx="3273986" cy="3269453"/>
          </a:xfrm>
          <a:custGeom>
            <a:avLst/>
            <a:gdLst>
              <a:gd name="T0" fmla="*/ 642 w 763"/>
              <a:gd name="T1" fmla="*/ 163 h 762"/>
              <a:gd name="T2" fmla="*/ 600 w 763"/>
              <a:gd name="T3" fmla="*/ 642 h 762"/>
              <a:gd name="T4" fmla="*/ 121 w 763"/>
              <a:gd name="T5" fmla="*/ 600 h 762"/>
              <a:gd name="T6" fmla="*/ 163 w 763"/>
              <a:gd name="T7" fmla="*/ 121 h 762"/>
              <a:gd name="T8" fmla="*/ 642 w 763"/>
              <a:gd name="T9" fmla="*/ 163 h 762"/>
            </a:gdLst>
            <a:ahLst/>
            <a:cxnLst>
              <a:cxn ang="0">
                <a:pos x="T0" y="T1"/>
              </a:cxn>
              <a:cxn ang="0">
                <a:pos x="T2" y="T3"/>
              </a:cxn>
              <a:cxn ang="0">
                <a:pos x="T4" y="T5"/>
              </a:cxn>
              <a:cxn ang="0">
                <a:pos x="T6" y="T7"/>
              </a:cxn>
              <a:cxn ang="0">
                <a:pos x="T8" y="T9"/>
              </a:cxn>
            </a:cxnLst>
            <a:rect l="0" t="0" r="r" b="b"/>
            <a:pathLst>
              <a:path w="763" h="762">
                <a:moveTo>
                  <a:pt x="642" y="163"/>
                </a:moveTo>
                <a:cubicBezTo>
                  <a:pt x="763" y="307"/>
                  <a:pt x="744" y="521"/>
                  <a:pt x="600" y="642"/>
                </a:cubicBezTo>
                <a:cubicBezTo>
                  <a:pt x="456" y="762"/>
                  <a:pt x="242" y="744"/>
                  <a:pt x="121" y="600"/>
                </a:cubicBezTo>
                <a:cubicBezTo>
                  <a:pt x="0" y="456"/>
                  <a:pt x="19" y="242"/>
                  <a:pt x="163" y="121"/>
                </a:cubicBezTo>
                <a:cubicBezTo>
                  <a:pt x="307" y="0"/>
                  <a:pt x="521" y="19"/>
                  <a:pt x="642" y="163"/>
                </a:cubicBezTo>
                <a:close/>
              </a:path>
            </a:pathLst>
          </a:custGeom>
          <a:solidFill>
            <a:schemeClr val="accent3"/>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b" anchorCtr="0" compatLnSpc="1">
            <a:prstTxWarp prst="textNoShape">
              <a:avLst/>
            </a:prstTxWarp>
          </a:bodyPr>
          <a:lstStyle/>
          <a:p>
            <a:pPr algn="r" defTabSz="914400"/>
            <a:r>
              <a:rPr lang="en-US" sz="13800">
                <a:solidFill>
                  <a:srgbClr val="FFFFFF"/>
                </a:solidFill>
                <a:latin typeface="Designball-Edu-01" pitchFamily="2" charset="0"/>
                <a:ea typeface="Open Sans" panose="020B0606030504020204" pitchFamily="34" charset="0"/>
                <a:cs typeface="Arial" panose="020B0604020202020204" pitchFamily="34" charset="0"/>
              </a:rPr>
              <a:t>j</a:t>
            </a:r>
          </a:p>
        </p:txBody>
      </p:sp>
      <p:grpSp>
        <p:nvGrpSpPr>
          <p:cNvPr id="38" name="Group 37">
            <a:extLst>
              <a:ext uri="{FF2B5EF4-FFF2-40B4-BE49-F238E27FC236}">
                <a16:creationId xmlns:a16="http://schemas.microsoft.com/office/drawing/2014/main" id="{3E3D762D-BB0C-4C45-B30C-8CE97EFB6346}"/>
              </a:ext>
            </a:extLst>
          </p:cNvPr>
          <p:cNvGrpSpPr/>
          <p:nvPr/>
        </p:nvGrpSpPr>
        <p:grpSpPr>
          <a:xfrm>
            <a:off x="4713802" y="5352302"/>
            <a:ext cx="2357203" cy="1055798"/>
            <a:chOff x="6396631" y="9930120"/>
            <a:chExt cx="2357203" cy="1055798"/>
          </a:xfrm>
        </p:grpSpPr>
        <p:sp>
          <p:nvSpPr>
            <p:cNvPr id="39" name="TextBox 38">
              <a:extLst>
                <a:ext uri="{FF2B5EF4-FFF2-40B4-BE49-F238E27FC236}">
                  <a16:creationId xmlns:a16="http://schemas.microsoft.com/office/drawing/2014/main" id="{ABF5E4E0-5EE3-423B-ABC9-43856D3D36E8}"/>
                </a:ext>
              </a:extLst>
            </p:cNvPr>
            <p:cNvSpPr txBox="1"/>
            <p:nvPr/>
          </p:nvSpPr>
          <p:spPr>
            <a:xfrm>
              <a:off x="6538242" y="9930120"/>
              <a:ext cx="2215592"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40" name="TextBox 39">
              <a:extLst>
                <a:ext uri="{FF2B5EF4-FFF2-40B4-BE49-F238E27FC236}">
                  <a16:creationId xmlns:a16="http://schemas.microsoft.com/office/drawing/2014/main" id="{6713817F-4195-4574-A617-18A16F270363}"/>
                </a:ext>
              </a:extLst>
            </p:cNvPr>
            <p:cNvSpPr txBox="1"/>
            <p:nvPr/>
          </p:nvSpPr>
          <p:spPr>
            <a:xfrm>
              <a:off x="6396631" y="10401143"/>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3" name="Group 2">
            <a:extLst>
              <a:ext uri="{FF2B5EF4-FFF2-40B4-BE49-F238E27FC236}">
                <a16:creationId xmlns:a16="http://schemas.microsoft.com/office/drawing/2014/main" id="{8EEB777F-8226-46DC-9CB9-BED90A61A7BF}"/>
              </a:ext>
            </a:extLst>
          </p:cNvPr>
          <p:cNvGrpSpPr/>
          <p:nvPr/>
        </p:nvGrpSpPr>
        <p:grpSpPr>
          <a:xfrm>
            <a:off x="8390850" y="3408546"/>
            <a:ext cx="7605475" cy="8412283"/>
            <a:chOff x="8736553" y="3034235"/>
            <a:chExt cx="6914068" cy="7647530"/>
          </a:xfrm>
        </p:grpSpPr>
        <p:sp>
          <p:nvSpPr>
            <p:cNvPr id="4" name="Three">
              <a:extLst>
                <a:ext uri="{FF2B5EF4-FFF2-40B4-BE49-F238E27FC236}">
                  <a16:creationId xmlns:a16="http://schemas.microsoft.com/office/drawing/2014/main" id="{8D7F1D7B-6FD9-4C78-844C-BC4D89F4B5D9}"/>
                </a:ext>
              </a:extLst>
            </p:cNvPr>
            <p:cNvSpPr/>
            <p:nvPr/>
          </p:nvSpPr>
          <p:spPr>
            <a:xfrm>
              <a:off x="8736553" y="3808607"/>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chemeClr val="tx1">
                    <a:lumMod val="75000"/>
                    <a:lumOff val="25000"/>
                  </a:schemeClr>
                </a:gs>
                <a:gs pos="30000">
                  <a:schemeClr val="tx1">
                    <a:lumMod val="90000"/>
                    <a:lumOff val="1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 name="One">
              <a:extLst>
                <a:ext uri="{FF2B5EF4-FFF2-40B4-BE49-F238E27FC236}">
                  <a16:creationId xmlns:a16="http://schemas.microsoft.com/office/drawing/2014/main" id="{45C5C57D-A426-425A-BDCF-1DE71BC2FF9B}"/>
                </a:ext>
              </a:extLst>
            </p:cNvPr>
            <p:cNvSpPr/>
            <p:nvPr/>
          </p:nvSpPr>
          <p:spPr>
            <a:xfrm>
              <a:off x="9395686" y="3326019"/>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tx1"/>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 name="Two">
              <a:extLst>
                <a:ext uri="{FF2B5EF4-FFF2-40B4-BE49-F238E27FC236}">
                  <a16:creationId xmlns:a16="http://schemas.microsoft.com/office/drawing/2014/main" id="{89D934F5-C170-4B0C-9534-326884D0266E}"/>
                </a:ext>
              </a:extLst>
            </p:cNvPr>
            <p:cNvSpPr/>
            <p:nvPr/>
          </p:nvSpPr>
          <p:spPr>
            <a:xfrm>
              <a:off x="9312957" y="3453823"/>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chemeClr val="tx1">
                    <a:lumMod val="75000"/>
                    <a:lumOff val="25000"/>
                    <a:alpha val="0"/>
                  </a:schemeClr>
                </a:gs>
                <a:gs pos="76000">
                  <a:schemeClr val="tx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 name="Four">
              <a:extLst>
                <a:ext uri="{FF2B5EF4-FFF2-40B4-BE49-F238E27FC236}">
                  <a16:creationId xmlns:a16="http://schemas.microsoft.com/office/drawing/2014/main" id="{3375CD5E-4CC4-4F4E-B148-E027BE17BAAD}"/>
                </a:ext>
              </a:extLst>
            </p:cNvPr>
            <p:cNvSpPr/>
            <p:nvPr/>
          </p:nvSpPr>
          <p:spPr>
            <a:xfrm>
              <a:off x="9856768" y="3034235"/>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tx1">
                    <a:lumMod val="75000"/>
                    <a:lumOff val="25000"/>
                  </a:schemeClr>
                </a:gs>
                <a:gs pos="0">
                  <a:schemeClr val="tx1">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 name="Group 40">
            <a:extLst>
              <a:ext uri="{FF2B5EF4-FFF2-40B4-BE49-F238E27FC236}">
                <a16:creationId xmlns:a16="http://schemas.microsoft.com/office/drawing/2014/main" id="{18D7C798-69B0-40C2-8547-1F767FEF465A}"/>
              </a:ext>
            </a:extLst>
          </p:cNvPr>
          <p:cNvGrpSpPr/>
          <p:nvPr/>
        </p:nvGrpSpPr>
        <p:grpSpPr>
          <a:xfrm>
            <a:off x="5980757" y="2826025"/>
            <a:ext cx="2357203" cy="1055798"/>
            <a:chOff x="6396631" y="9930120"/>
            <a:chExt cx="2357203" cy="1055798"/>
          </a:xfrm>
        </p:grpSpPr>
        <p:sp>
          <p:nvSpPr>
            <p:cNvPr id="42" name="TextBox 41">
              <a:extLst>
                <a:ext uri="{FF2B5EF4-FFF2-40B4-BE49-F238E27FC236}">
                  <a16:creationId xmlns:a16="http://schemas.microsoft.com/office/drawing/2014/main" id="{EC772B12-39BC-4DEF-AEFE-433981D11268}"/>
                </a:ext>
              </a:extLst>
            </p:cNvPr>
            <p:cNvSpPr txBox="1"/>
            <p:nvPr/>
          </p:nvSpPr>
          <p:spPr>
            <a:xfrm>
              <a:off x="6538242" y="9930120"/>
              <a:ext cx="2215592"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43" name="TextBox 42">
              <a:extLst>
                <a:ext uri="{FF2B5EF4-FFF2-40B4-BE49-F238E27FC236}">
                  <a16:creationId xmlns:a16="http://schemas.microsoft.com/office/drawing/2014/main" id="{D7F35793-A994-4148-9D01-4567B294113E}"/>
                </a:ext>
              </a:extLst>
            </p:cNvPr>
            <p:cNvSpPr txBox="1"/>
            <p:nvPr/>
          </p:nvSpPr>
          <p:spPr>
            <a:xfrm>
              <a:off x="6396631" y="10401143"/>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44" name="Group 43">
            <a:extLst>
              <a:ext uri="{FF2B5EF4-FFF2-40B4-BE49-F238E27FC236}">
                <a16:creationId xmlns:a16="http://schemas.microsoft.com/office/drawing/2014/main" id="{9BA17AFB-BBE4-4A3A-801F-2EFFAFF9C8F2}"/>
              </a:ext>
            </a:extLst>
          </p:cNvPr>
          <p:cNvGrpSpPr/>
          <p:nvPr/>
        </p:nvGrpSpPr>
        <p:grpSpPr>
          <a:xfrm>
            <a:off x="11014986" y="573210"/>
            <a:ext cx="2357203" cy="1055798"/>
            <a:chOff x="6396631" y="9930120"/>
            <a:chExt cx="2357203" cy="1055798"/>
          </a:xfrm>
        </p:grpSpPr>
        <p:sp>
          <p:nvSpPr>
            <p:cNvPr id="45" name="TextBox 44">
              <a:extLst>
                <a:ext uri="{FF2B5EF4-FFF2-40B4-BE49-F238E27FC236}">
                  <a16:creationId xmlns:a16="http://schemas.microsoft.com/office/drawing/2014/main" id="{DE232C80-26E7-48CC-8D3C-0C790184B19B}"/>
                </a:ext>
              </a:extLst>
            </p:cNvPr>
            <p:cNvSpPr txBox="1"/>
            <p:nvPr/>
          </p:nvSpPr>
          <p:spPr>
            <a:xfrm>
              <a:off x="6538242"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46" name="TextBox 45">
              <a:extLst>
                <a:ext uri="{FF2B5EF4-FFF2-40B4-BE49-F238E27FC236}">
                  <a16:creationId xmlns:a16="http://schemas.microsoft.com/office/drawing/2014/main" id="{47A91028-EC8B-495D-8C81-4DAA17851456}"/>
                </a:ext>
              </a:extLst>
            </p:cNvPr>
            <p:cNvSpPr txBox="1"/>
            <p:nvPr/>
          </p:nvSpPr>
          <p:spPr>
            <a:xfrm>
              <a:off x="6396631" y="10401143"/>
              <a:ext cx="2357203" cy="58477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47" name="Group 46">
            <a:extLst>
              <a:ext uri="{FF2B5EF4-FFF2-40B4-BE49-F238E27FC236}">
                <a16:creationId xmlns:a16="http://schemas.microsoft.com/office/drawing/2014/main" id="{F3C5DA95-2AE6-4350-8B21-6C321665D33F}"/>
              </a:ext>
            </a:extLst>
          </p:cNvPr>
          <p:cNvGrpSpPr/>
          <p:nvPr/>
        </p:nvGrpSpPr>
        <p:grpSpPr>
          <a:xfrm>
            <a:off x="5004411" y="7566245"/>
            <a:ext cx="2357203" cy="1055798"/>
            <a:chOff x="6396631" y="9930120"/>
            <a:chExt cx="2357203" cy="1055798"/>
          </a:xfrm>
        </p:grpSpPr>
        <p:sp>
          <p:nvSpPr>
            <p:cNvPr id="48" name="TextBox 47">
              <a:extLst>
                <a:ext uri="{FF2B5EF4-FFF2-40B4-BE49-F238E27FC236}">
                  <a16:creationId xmlns:a16="http://schemas.microsoft.com/office/drawing/2014/main" id="{DA010BAD-33CC-450C-9A15-466F1BAB24B9}"/>
                </a:ext>
              </a:extLst>
            </p:cNvPr>
            <p:cNvSpPr txBox="1"/>
            <p:nvPr/>
          </p:nvSpPr>
          <p:spPr>
            <a:xfrm>
              <a:off x="6538242" y="9930120"/>
              <a:ext cx="2215592"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49" name="TextBox 48">
              <a:extLst>
                <a:ext uri="{FF2B5EF4-FFF2-40B4-BE49-F238E27FC236}">
                  <a16:creationId xmlns:a16="http://schemas.microsoft.com/office/drawing/2014/main" id="{78D7C1E2-1078-468F-A21C-EEA7778C407D}"/>
                </a:ext>
              </a:extLst>
            </p:cNvPr>
            <p:cNvSpPr txBox="1"/>
            <p:nvPr/>
          </p:nvSpPr>
          <p:spPr>
            <a:xfrm>
              <a:off x="6396631" y="10401143"/>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50" name="Group 49">
            <a:extLst>
              <a:ext uri="{FF2B5EF4-FFF2-40B4-BE49-F238E27FC236}">
                <a16:creationId xmlns:a16="http://schemas.microsoft.com/office/drawing/2014/main" id="{4B389CD9-3152-415E-950E-B30C6DF6D7E6}"/>
              </a:ext>
            </a:extLst>
          </p:cNvPr>
          <p:cNvGrpSpPr/>
          <p:nvPr/>
        </p:nvGrpSpPr>
        <p:grpSpPr>
          <a:xfrm>
            <a:off x="6312217" y="10201880"/>
            <a:ext cx="2357203" cy="1055798"/>
            <a:chOff x="6396631" y="9930120"/>
            <a:chExt cx="2357203" cy="1055798"/>
          </a:xfrm>
        </p:grpSpPr>
        <p:sp>
          <p:nvSpPr>
            <p:cNvPr id="51" name="TextBox 50">
              <a:extLst>
                <a:ext uri="{FF2B5EF4-FFF2-40B4-BE49-F238E27FC236}">
                  <a16:creationId xmlns:a16="http://schemas.microsoft.com/office/drawing/2014/main" id="{A0BAA9DD-D989-4C6D-91F1-87F0CD010205}"/>
                </a:ext>
              </a:extLst>
            </p:cNvPr>
            <p:cNvSpPr txBox="1"/>
            <p:nvPr/>
          </p:nvSpPr>
          <p:spPr>
            <a:xfrm>
              <a:off x="6538242" y="9930120"/>
              <a:ext cx="2215592"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52" name="TextBox 51">
              <a:extLst>
                <a:ext uri="{FF2B5EF4-FFF2-40B4-BE49-F238E27FC236}">
                  <a16:creationId xmlns:a16="http://schemas.microsoft.com/office/drawing/2014/main" id="{E177149A-0052-40B5-AFF2-BF2C1DB6ACD5}"/>
                </a:ext>
              </a:extLst>
            </p:cNvPr>
            <p:cNvSpPr txBox="1"/>
            <p:nvPr/>
          </p:nvSpPr>
          <p:spPr>
            <a:xfrm>
              <a:off x="6396631" y="10401143"/>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53" name="Group 52">
            <a:extLst>
              <a:ext uri="{FF2B5EF4-FFF2-40B4-BE49-F238E27FC236}">
                <a16:creationId xmlns:a16="http://schemas.microsoft.com/office/drawing/2014/main" id="{C1AD0A8C-835C-4693-BB39-3769AD707F94}"/>
              </a:ext>
            </a:extLst>
          </p:cNvPr>
          <p:cNvGrpSpPr/>
          <p:nvPr/>
        </p:nvGrpSpPr>
        <p:grpSpPr>
          <a:xfrm>
            <a:off x="11014986" y="11997186"/>
            <a:ext cx="2357203" cy="1055798"/>
            <a:chOff x="6396631" y="9930120"/>
            <a:chExt cx="2357203" cy="1055798"/>
          </a:xfrm>
        </p:grpSpPr>
        <p:sp>
          <p:nvSpPr>
            <p:cNvPr id="54" name="TextBox 53">
              <a:extLst>
                <a:ext uri="{FF2B5EF4-FFF2-40B4-BE49-F238E27FC236}">
                  <a16:creationId xmlns:a16="http://schemas.microsoft.com/office/drawing/2014/main" id="{DCE67F79-33EE-4C95-BAF1-53416BA55445}"/>
                </a:ext>
              </a:extLst>
            </p:cNvPr>
            <p:cNvSpPr txBox="1"/>
            <p:nvPr/>
          </p:nvSpPr>
          <p:spPr>
            <a:xfrm>
              <a:off x="6538242"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55" name="TextBox 54">
              <a:extLst>
                <a:ext uri="{FF2B5EF4-FFF2-40B4-BE49-F238E27FC236}">
                  <a16:creationId xmlns:a16="http://schemas.microsoft.com/office/drawing/2014/main" id="{254336B7-6EFE-47CA-B93C-A1D451A0AEAE}"/>
                </a:ext>
              </a:extLst>
            </p:cNvPr>
            <p:cNvSpPr txBox="1"/>
            <p:nvPr/>
          </p:nvSpPr>
          <p:spPr>
            <a:xfrm>
              <a:off x="6396631" y="10401143"/>
              <a:ext cx="2357203" cy="58477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56" name="Group 55">
            <a:extLst>
              <a:ext uri="{FF2B5EF4-FFF2-40B4-BE49-F238E27FC236}">
                <a16:creationId xmlns:a16="http://schemas.microsoft.com/office/drawing/2014/main" id="{3122D1ED-D188-424E-8971-775FF3572E2A}"/>
              </a:ext>
            </a:extLst>
          </p:cNvPr>
          <p:cNvGrpSpPr/>
          <p:nvPr/>
        </p:nvGrpSpPr>
        <p:grpSpPr>
          <a:xfrm flipH="1">
            <a:off x="17504105" y="5352302"/>
            <a:ext cx="2357203" cy="1055798"/>
            <a:chOff x="6396631" y="9930120"/>
            <a:chExt cx="2357203" cy="1055798"/>
          </a:xfrm>
        </p:grpSpPr>
        <p:sp>
          <p:nvSpPr>
            <p:cNvPr id="57" name="TextBox 56">
              <a:extLst>
                <a:ext uri="{FF2B5EF4-FFF2-40B4-BE49-F238E27FC236}">
                  <a16:creationId xmlns:a16="http://schemas.microsoft.com/office/drawing/2014/main" id="{544A4077-6925-4CE6-B260-8B4E033BEE68}"/>
                </a:ext>
              </a:extLst>
            </p:cNvPr>
            <p:cNvSpPr txBox="1"/>
            <p:nvPr/>
          </p:nvSpPr>
          <p:spPr>
            <a:xfrm>
              <a:off x="6538242" y="9930120"/>
              <a:ext cx="2215592"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58" name="TextBox 57">
              <a:extLst>
                <a:ext uri="{FF2B5EF4-FFF2-40B4-BE49-F238E27FC236}">
                  <a16:creationId xmlns:a16="http://schemas.microsoft.com/office/drawing/2014/main" id="{1BB6014E-4993-4107-A2B1-1D8B19BCE7C5}"/>
                </a:ext>
              </a:extLst>
            </p:cNvPr>
            <p:cNvSpPr txBox="1"/>
            <p:nvPr/>
          </p:nvSpPr>
          <p:spPr>
            <a:xfrm>
              <a:off x="6396631" y="10401143"/>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59" name="Group 58">
            <a:extLst>
              <a:ext uri="{FF2B5EF4-FFF2-40B4-BE49-F238E27FC236}">
                <a16:creationId xmlns:a16="http://schemas.microsoft.com/office/drawing/2014/main" id="{D62B96A0-9E58-4E20-9264-17D170672993}"/>
              </a:ext>
            </a:extLst>
          </p:cNvPr>
          <p:cNvGrpSpPr/>
          <p:nvPr/>
        </p:nvGrpSpPr>
        <p:grpSpPr>
          <a:xfrm flipH="1">
            <a:off x="16237150" y="2826025"/>
            <a:ext cx="2357203" cy="1055798"/>
            <a:chOff x="6396631" y="9930120"/>
            <a:chExt cx="2357203" cy="1055798"/>
          </a:xfrm>
        </p:grpSpPr>
        <p:sp>
          <p:nvSpPr>
            <p:cNvPr id="60" name="TextBox 59">
              <a:extLst>
                <a:ext uri="{FF2B5EF4-FFF2-40B4-BE49-F238E27FC236}">
                  <a16:creationId xmlns:a16="http://schemas.microsoft.com/office/drawing/2014/main" id="{4287F219-6088-44F4-83C0-50078F844127}"/>
                </a:ext>
              </a:extLst>
            </p:cNvPr>
            <p:cNvSpPr txBox="1"/>
            <p:nvPr/>
          </p:nvSpPr>
          <p:spPr>
            <a:xfrm>
              <a:off x="6538242" y="9930120"/>
              <a:ext cx="2215592"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61" name="TextBox 60">
              <a:extLst>
                <a:ext uri="{FF2B5EF4-FFF2-40B4-BE49-F238E27FC236}">
                  <a16:creationId xmlns:a16="http://schemas.microsoft.com/office/drawing/2014/main" id="{106F9372-8242-4BDE-AC6C-DB4E0493C4DD}"/>
                </a:ext>
              </a:extLst>
            </p:cNvPr>
            <p:cNvSpPr txBox="1"/>
            <p:nvPr/>
          </p:nvSpPr>
          <p:spPr>
            <a:xfrm>
              <a:off x="6396631" y="10401143"/>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62" name="Group 61">
            <a:extLst>
              <a:ext uri="{FF2B5EF4-FFF2-40B4-BE49-F238E27FC236}">
                <a16:creationId xmlns:a16="http://schemas.microsoft.com/office/drawing/2014/main" id="{1D80CBAE-07C9-41D3-8908-D7C2BEC4D1CD}"/>
              </a:ext>
            </a:extLst>
          </p:cNvPr>
          <p:cNvGrpSpPr/>
          <p:nvPr/>
        </p:nvGrpSpPr>
        <p:grpSpPr>
          <a:xfrm flipH="1">
            <a:off x="17213496" y="7566245"/>
            <a:ext cx="2357203" cy="1055798"/>
            <a:chOff x="6396631" y="9930120"/>
            <a:chExt cx="2357203" cy="1055798"/>
          </a:xfrm>
        </p:grpSpPr>
        <p:sp>
          <p:nvSpPr>
            <p:cNvPr id="63" name="TextBox 62">
              <a:extLst>
                <a:ext uri="{FF2B5EF4-FFF2-40B4-BE49-F238E27FC236}">
                  <a16:creationId xmlns:a16="http://schemas.microsoft.com/office/drawing/2014/main" id="{FC8BE0CA-CB87-4294-AA5B-B4524200069D}"/>
                </a:ext>
              </a:extLst>
            </p:cNvPr>
            <p:cNvSpPr txBox="1"/>
            <p:nvPr/>
          </p:nvSpPr>
          <p:spPr>
            <a:xfrm>
              <a:off x="6538242" y="9930120"/>
              <a:ext cx="2215592"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64" name="TextBox 63">
              <a:extLst>
                <a:ext uri="{FF2B5EF4-FFF2-40B4-BE49-F238E27FC236}">
                  <a16:creationId xmlns:a16="http://schemas.microsoft.com/office/drawing/2014/main" id="{9AF69D02-3667-4976-8D71-B825A08CCFC0}"/>
                </a:ext>
              </a:extLst>
            </p:cNvPr>
            <p:cNvSpPr txBox="1"/>
            <p:nvPr/>
          </p:nvSpPr>
          <p:spPr>
            <a:xfrm>
              <a:off x="6396631" y="10401143"/>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65" name="Group 64">
            <a:extLst>
              <a:ext uri="{FF2B5EF4-FFF2-40B4-BE49-F238E27FC236}">
                <a16:creationId xmlns:a16="http://schemas.microsoft.com/office/drawing/2014/main" id="{0346F5D2-5348-4FB0-B412-2E15AC4F325E}"/>
              </a:ext>
            </a:extLst>
          </p:cNvPr>
          <p:cNvGrpSpPr/>
          <p:nvPr/>
        </p:nvGrpSpPr>
        <p:grpSpPr>
          <a:xfrm flipH="1">
            <a:off x="15905690" y="10201880"/>
            <a:ext cx="2357203" cy="1055798"/>
            <a:chOff x="6396631" y="9930120"/>
            <a:chExt cx="2357203" cy="1055798"/>
          </a:xfrm>
        </p:grpSpPr>
        <p:sp>
          <p:nvSpPr>
            <p:cNvPr id="66" name="TextBox 65">
              <a:extLst>
                <a:ext uri="{FF2B5EF4-FFF2-40B4-BE49-F238E27FC236}">
                  <a16:creationId xmlns:a16="http://schemas.microsoft.com/office/drawing/2014/main" id="{3731A56B-0C38-4C92-9C4E-D0621ABDEE73}"/>
                </a:ext>
              </a:extLst>
            </p:cNvPr>
            <p:cNvSpPr txBox="1"/>
            <p:nvPr/>
          </p:nvSpPr>
          <p:spPr>
            <a:xfrm>
              <a:off x="6538242" y="9930120"/>
              <a:ext cx="2215592"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67" name="TextBox 66">
              <a:extLst>
                <a:ext uri="{FF2B5EF4-FFF2-40B4-BE49-F238E27FC236}">
                  <a16:creationId xmlns:a16="http://schemas.microsoft.com/office/drawing/2014/main" id="{58C6EE83-CEBD-4978-8F05-B153CCF46C61}"/>
                </a:ext>
              </a:extLst>
            </p:cNvPr>
            <p:cNvSpPr txBox="1"/>
            <p:nvPr/>
          </p:nvSpPr>
          <p:spPr>
            <a:xfrm>
              <a:off x="6396631" y="10401143"/>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sp>
        <p:nvSpPr>
          <p:cNvPr id="69" name="TextBox 68">
            <a:extLst>
              <a:ext uri="{FF2B5EF4-FFF2-40B4-BE49-F238E27FC236}">
                <a16:creationId xmlns:a16="http://schemas.microsoft.com/office/drawing/2014/main" id="{A47F9655-A7F9-4BB4-888C-AA00FB2F5B4A}"/>
              </a:ext>
            </a:extLst>
          </p:cNvPr>
          <p:cNvSpPr txBox="1"/>
          <p:nvPr/>
        </p:nvSpPr>
        <p:spPr>
          <a:xfrm>
            <a:off x="9221677" y="5784090"/>
            <a:ext cx="5943821" cy="978729"/>
          </a:xfrm>
          <a:prstGeom prst="rect">
            <a:avLst/>
          </a:prstGeom>
          <a:noFill/>
          <a:effectLst/>
        </p:spPr>
        <p:txBody>
          <a:bodyPr wrap="square" rtlCol="0" anchor="ctr">
            <a:spAutoFit/>
          </a:bodyPr>
          <a:lstStyle/>
          <a:p>
            <a:pPr algn="ctr">
              <a:lnSpc>
                <a:spcPct val="80000"/>
              </a:lnSpc>
            </a:pPr>
            <a:r>
              <a:rPr lang="en-US" sz="72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609600" algn="ctr" rotWithShape="0">
                    <a:schemeClr val="accent3"/>
                  </a:outerShdw>
                </a:effectLst>
                <a:latin typeface="+mj-lt"/>
              </a:rPr>
              <a:t>Educate</a:t>
            </a:r>
          </a:p>
        </p:txBody>
      </p:sp>
      <p:sp>
        <p:nvSpPr>
          <p:cNvPr id="70" name="Rectangle 69">
            <a:extLst>
              <a:ext uri="{FF2B5EF4-FFF2-40B4-BE49-F238E27FC236}">
                <a16:creationId xmlns:a16="http://schemas.microsoft.com/office/drawing/2014/main" id="{5EC2E4D4-7B1B-4237-BDD6-5C69ACB344FF}"/>
              </a:ext>
            </a:extLst>
          </p:cNvPr>
          <p:cNvSpPr/>
          <p:nvPr/>
        </p:nvSpPr>
        <p:spPr>
          <a:xfrm>
            <a:off x="9832349" y="6933484"/>
            <a:ext cx="4722476" cy="1200329"/>
          </a:xfrm>
          <a:prstGeom prst="rect">
            <a:avLst/>
          </a:prstGeom>
        </p:spPr>
        <p:txBody>
          <a:bodyPr wrap="square">
            <a:spAutoFit/>
          </a:bodyPr>
          <a:lstStyle/>
          <a:p>
            <a:pPr algn="ctr"/>
            <a:r>
              <a:rPr lang="en-US">
                <a:solidFill>
                  <a:schemeClr val="bg1"/>
                </a:solidFill>
              </a:rPr>
              <a:t>Fusce tincidunt eget ligula vitae hendrerit. Phasellus id ligula ut enim elementum bibendum eget eget magna. Fusce in magna diam. </a:t>
            </a:r>
          </a:p>
        </p:txBody>
      </p:sp>
    </p:spTree>
    <p:extLst>
      <p:ext uri="{BB962C8B-B14F-4D97-AF65-F5344CB8AC3E}">
        <p14:creationId xmlns:p14="http://schemas.microsoft.com/office/powerpoint/2010/main" val="1945616210"/>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6000">
                                      <p:stCondLst>
                                        <p:cond delay="0"/>
                                      </p:stCondLst>
                                      <p:childTnLst>
                                        <p:set>
                                          <p:cBhvr>
                                            <p:cTn id="6" dur="1" fill="hold">
                                              <p:stCondLst>
                                                <p:cond delay="0"/>
                                              </p:stCondLst>
                                            </p:cTn>
                                            <p:tgtEl>
                                              <p:spTgt spid="69"/>
                                            </p:tgtEl>
                                            <p:attrNameLst>
                                              <p:attrName>style.visibility</p:attrName>
                                            </p:attrNameLst>
                                          </p:cBhvr>
                                          <p:to>
                                            <p:strVal val="visible"/>
                                          </p:to>
                                        </p:set>
                                        <p:anim calcmode="lin" valueType="num" p14:bounceEnd="76000">
                                          <p:cBhvr additive="base">
                                            <p:cTn id="7" dur="2500" fill="hold"/>
                                            <p:tgtEl>
                                              <p:spTgt spid="69"/>
                                            </p:tgtEl>
                                            <p:attrNameLst>
                                              <p:attrName>ppt_x</p:attrName>
                                            </p:attrNameLst>
                                          </p:cBhvr>
                                          <p:tavLst>
                                            <p:tav tm="0">
                                              <p:val>
                                                <p:strVal val="#ppt_x"/>
                                              </p:val>
                                            </p:tav>
                                            <p:tav tm="100000">
                                              <p:val>
                                                <p:strVal val="#ppt_x"/>
                                              </p:val>
                                            </p:tav>
                                          </p:tavLst>
                                        </p:anim>
                                        <p:anim calcmode="lin" valueType="num" p14:bounceEnd="76000">
                                          <p:cBhvr additive="base">
                                            <p:cTn id="8" dur="2500" fill="hold"/>
                                            <p:tgtEl>
                                              <p:spTgt spid="69"/>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76000">
                                      <p:stCondLst>
                                        <p:cond delay="100"/>
                                      </p:stCondLst>
                                      <p:childTnLst>
                                        <p:set>
                                          <p:cBhvr>
                                            <p:cTn id="10" dur="1" fill="hold">
                                              <p:stCondLst>
                                                <p:cond delay="0"/>
                                              </p:stCondLst>
                                            </p:cTn>
                                            <p:tgtEl>
                                              <p:spTgt spid="70"/>
                                            </p:tgtEl>
                                            <p:attrNameLst>
                                              <p:attrName>style.visibility</p:attrName>
                                            </p:attrNameLst>
                                          </p:cBhvr>
                                          <p:to>
                                            <p:strVal val="visible"/>
                                          </p:to>
                                        </p:set>
                                        <p:anim calcmode="lin" valueType="num" p14:bounceEnd="76000">
                                          <p:cBhvr additive="base">
                                            <p:cTn id="11" dur="2500" fill="hold"/>
                                            <p:tgtEl>
                                              <p:spTgt spid="70"/>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70"/>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76000">
                                      <p:stCondLst>
                                        <p:cond delay="200"/>
                                      </p:stCondLst>
                                      <p:childTnLst>
                                        <p:set>
                                          <p:cBhvr>
                                            <p:cTn id="14" dur="1" fill="hold">
                                              <p:stCondLst>
                                                <p:cond delay="0"/>
                                              </p:stCondLst>
                                            </p:cTn>
                                            <p:tgtEl>
                                              <p:spTgt spid="3"/>
                                            </p:tgtEl>
                                            <p:attrNameLst>
                                              <p:attrName>style.visibility</p:attrName>
                                            </p:attrNameLst>
                                          </p:cBhvr>
                                          <p:to>
                                            <p:strVal val="visible"/>
                                          </p:to>
                                        </p:set>
                                        <p:anim calcmode="lin" valueType="num" p14:bounceEnd="76000">
                                          <p:cBhvr additive="base">
                                            <p:cTn id="15" dur="2500" fill="hold"/>
                                            <p:tgtEl>
                                              <p:spTgt spid="3"/>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3"/>
                                            </p:tgtEl>
                                            <p:attrNameLst>
                                              <p:attrName>ppt_y</p:attrName>
                                            </p:attrNameLst>
                                          </p:cBhvr>
                                          <p:tavLst>
                                            <p:tav tm="0">
                                              <p:val>
                                                <p:strVal val="1+#ppt_h/2"/>
                                              </p:val>
                                            </p:tav>
                                            <p:tav tm="100000">
                                              <p:val>
                                                <p:strVal val="#ppt_y"/>
                                              </p:val>
                                            </p:tav>
                                          </p:tavLst>
                                        </p:anim>
                                      </p:childTnLst>
                                    </p:cTn>
                                  </p:par>
                                  <p:par>
                                    <p:cTn id="17" presetID="49" presetClass="entr" presetSubtype="0" decel="100000" fill="hold" grpId="0" nodeType="withEffect">
                                      <p:stCondLst>
                                        <p:cond delay="800"/>
                                      </p:stCondLst>
                                      <p:childTnLst>
                                        <p:set>
                                          <p:cBhvr>
                                            <p:cTn id="18" dur="1" fill="hold">
                                              <p:stCondLst>
                                                <p:cond delay="0"/>
                                              </p:stCondLst>
                                            </p:cTn>
                                            <p:tgtEl>
                                              <p:spTgt spid="10"/>
                                            </p:tgtEl>
                                            <p:attrNameLst>
                                              <p:attrName>style.visibility</p:attrName>
                                            </p:attrNameLst>
                                          </p:cBhvr>
                                          <p:to>
                                            <p:strVal val="visible"/>
                                          </p:to>
                                        </p:set>
                                        <p:anim calcmode="lin" valueType="num">
                                          <p:cBhvr>
                                            <p:cTn id="19" dur="500" fill="hold"/>
                                            <p:tgtEl>
                                              <p:spTgt spid="10"/>
                                            </p:tgtEl>
                                            <p:attrNameLst>
                                              <p:attrName>ppt_w</p:attrName>
                                            </p:attrNameLst>
                                          </p:cBhvr>
                                          <p:tavLst>
                                            <p:tav tm="0">
                                              <p:val>
                                                <p:fltVal val="0"/>
                                              </p:val>
                                            </p:tav>
                                            <p:tav tm="100000">
                                              <p:val>
                                                <p:strVal val="#ppt_w"/>
                                              </p:val>
                                            </p:tav>
                                          </p:tavLst>
                                        </p:anim>
                                        <p:anim calcmode="lin" valueType="num">
                                          <p:cBhvr>
                                            <p:cTn id="20" dur="500" fill="hold"/>
                                            <p:tgtEl>
                                              <p:spTgt spid="10"/>
                                            </p:tgtEl>
                                            <p:attrNameLst>
                                              <p:attrName>ppt_h</p:attrName>
                                            </p:attrNameLst>
                                          </p:cBhvr>
                                          <p:tavLst>
                                            <p:tav tm="0">
                                              <p:val>
                                                <p:fltVal val="0"/>
                                              </p:val>
                                            </p:tav>
                                            <p:tav tm="100000">
                                              <p:val>
                                                <p:strVal val="#ppt_h"/>
                                              </p:val>
                                            </p:tav>
                                          </p:tavLst>
                                        </p:anim>
                                        <p:anim calcmode="lin" valueType="num">
                                          <p:cBhvr>
                                            <p:cTn id="21" dur="500" fill="hold"/>
                                            <p:tgtEl>
                                              <p:spTgt spid="10"/>
                                            </p:tgtEl>
                                            <p:attrNameLst>
                                              <p:attrName>style.rotation</p:attrName>
                                            </p:attrNameLst>
                                          </p:cBhvr>
                                          <p:tavLst>
                                            <p:tav tm="0">
                                              <p:val>
                                                <p:fltVal val="360"/>
                                              </p:val>
                                            </p:tav>
                                            <p:tav tm="100000">
                                              <p:val>
                                                <p:fltVal val="0"/>
                                              </p:val>
                                            </p:tav>
                                          </p:tavLst>
                                        </p:anim>
                                        <p:animEffect transition="in" filter="fade">
                                          <p:cBhvr>
                                            <p:cTn id="22" dur="500"/>
                                            <p:tgtEl>
                                              <p:spTgt spid="10"/>
                                            </p:tgtEl>
                                          </p:cBhvr>
                                        </p:animEffect>
                                      </p:childTnLst>
                                    </p:cTn>
                                  </p:par>
                                  <p:par>
                                    <p:cTn id="23" presetID="49" presetClass="entr" presetSubtype="0" decel="100000" fill="hold" grpId="0" nodeType="withEffect">
                                      <p:stCondLst>
                                        <p:cond delay="900"/>
                                      </p:stCondLst>
                                      <p:childTnLst>
                                        <p:set>
                                          <p:cBhvr>
                                            <p:cTn id="24" dur="1" fill="hold">
                                              <p:stCondLst>
                                                <p:cond delay="0"/>
                                              </p:stCondLst>
                                            </p:cTn>
                                            <p:tgtEl>
                                              <p:spTgt spid="12"/>
                                            </p:tgtEl>
                                            <p:attrNameLst>
                                              <p:attrName>style.visibility</p:attrName>
                                            </p:attrNameLst>
                                          </p:cBhvr>
                                          <p:to>
                                            <p:strVal val="visible"/>
                                          </p:to>
                                        </p:set>
                                        <p:anim calcmode="lin" valueType="num">
                                          <p:cBhvr>
                                            <p:cTn id="25" dur="500" fill="hold"/>
                                            <p:tgtEl>
                                              <p:spTgt spid="12"/>
                                            </p:tgtEl>
                                            <p:attrNameLst>
                                              <p:attrName>ppt_w</p:attrName>
                                            </p:attrNameLst>
                                          </p:cBhvr>
                                          <p:tavLst>
                                            <p:tav tm="0">
                                              <p:val>
                                                <p:fltVal val="0"/>
                                              </p:val>
                                            </p:tav>
                                            <p:tav tm="100000">
                                              <p:val>
                                                <p:strVal val="#ppt_w"/>
                                              </p:val>
                                            </p:tav>
                                          </p:tavLst>
                                        </p:anim>
                                        <p:anim calcmode="lin" valueType="num">
                                          <p:cBhvr>
                                            <p:cTn id="26" dur="500" fill="hold"/>
                                            <p:tgtEl>
                                              <p:spTgt spid="12"/>
                                            </p:tgtEl>
                                            <p:attrNameLst>
                                              <p:attrName>ppt_h</p:attrName>
                                            </p:attrNameLst>
                                          </p:cBhvr>
                                          <p:tavLst>
                                            <p:tav tm="0">
                                              <p:val>
                                                <p:fltVal val="0"/>
                                              </p:val>
                                            </p:tav>
                                            <p:tav tm="100000">
                                              <p:val>
                                                <p:strVal val="#ppt_h"/>
                                              </p:val>
                                            </p:tav>
                                          </p:tavLst>
                                        </p:anim>
                                        <p:anim calcmode="lin" valueType="num">
                                          <p:cBhvr>
                                            <p:cTn id="27" dur="500" fill="hold"/>
                                            <p:tgtEl>
                                              <p:spTgt spid="12"/>
                                            </p:tgtEl>
                                            <p:attrNameLst>
                                              <p:attrName>style.rotation</p:attrName>
                                            </p:attrNameLst>
                                          </p:cBhvr>
                                          <p:tavLst>
                                            <p:tav tm="0">
                                              <p:val>
                                                <p:fltVal val="360"/>
                                              </p:val>
                                            </p:tav>
                                            <p:tav tm="100000">
                                              <p:val>
                                                <p:fltVal val="0"/>
                                              </p:val>
                                            </p:tav>
                                          </p:tavLst>
                                        </p:anim>
                                        <p:animEffect transition="in" filter="fade">
                                          <p:cBhvr>
                                            <p:cTn id="28" dur="500"/>
                                            <p:tgtEl>
                                              <p:spTgt spid="12"/>
                                            </p:tgtEl>
                                          </p:cBhvr>
                                        </p:animEffect>
                                      </p:childTnLst>
                                    </p:cTn>
                                  </p:par>
                                  <p:par>
                                    <p:cTn id="29" presetID="49" presetClass="entr" presetSubtype="0" decel="100000" fill="hold" grpId="0" nodeType="withEffect">
                                      <p:stCondLst>
                                        <p:cond delay="1000"/>
                                      </p:stCondLst>
                                      <p:childTnLst>
                                        <p:set>
                                          <p:cBhvr>
                                            <p:cTn id="30" dur="1" fill="hold">
                                              <p:stCondLst>
                                                <p:cond delay="0"/>
                                              </p:stCondLst>
                                            </p:cTn>
                                            <p:tgtEl>
                                              <p:spTgt spid="15"/>
                                            </p:tgtEl>
                                            <p:attrNameLst>
                                              <p:attrName>style.visibility</p:attrName>
                                            </p:attrNameLst>
                                          </p:cBhvr>
                                          <p:to>
                                            <p:strVal val="visible"/>
                                          </p:to>
                                        </p:set>
                                        <p:anim calcmode="lin" valueType="num">
                                          <p:cBhvr>
                                            <p:cTn id="31" dur="500" fill="hold"/>
                                            <p:tgtEl>
                                              <p:spTgt spid="15"/>
                                            </p:tgtEl>
                                            <p:attrNameLst>
                                              <p:attrName>ppt_w</p:attrName>
                                            </p:attrNameLst>
                                          </p:cBhvr>
                                          <p:tavLst>
                                            <p:tav tm="0">
                                              <p:val>
                                                <p:fltVal val="0"/>
                                              </p:val>
                                            </p:tav>
                                            <p:tav tm="100000">
                                              <p:val>
                                                <p:strVal val="#ppt_w"/>
                                              </p:val>
                                            </p:tav>
                                          </p:tavLst>
                                        </p:anim>
                                        <p:anim calcmode="lin" valueType="num">
                                          <p:cBhvr>
                                            <p:cTn id="32" dur="500" fill="hold"/>
                                            <p:tgtEl>
                                              <p:spTgt spid="15"/>
                                            </p:tgtEl>
                                            <p:attrNameLst>
                                              <p:attrName>ppt_h</p:attrName>
                                            </p:attrNameLst>
                                          </p:cBhvr>
                                          <p:tavLst>
                                            <p:tav tm="0">
                                              <p:val>
                                                <p:fltVal val="0"/>
                                              </p:val>
                                            </p:tav>
                                            <p:tav tm="100000">
                                              <p:val>
                                                <p:strVal val="#ppt_h"/>
                                              </p:val>
                                            </p:tav>
                                          </p:tavLst>
                                        </p:anim>
                                        <p:anim calcmode="lin" valueType="num">
                                          <p:cBhvr>
                                            <p:cTn id="33" dur="500" fill="hold"/>
                                            <p:tgtEl>
                                              <p:spTgt spid="15"/>
                                            </p:tgtEl>
                                            <p:attrNameLst>
                                              <p:attrName>style.rotation</p:attrName>
                                            </p:attrNameLst>
                                          </p:cBhvr>
                                          <p:tavLst>
                                            <p:tav tm="0">
                                              <p:val>
                                                <p:fltVal val="360"/>
                                              </p:val>
                                            </p:tav>
                                            <p:tav tm="100000">
                                              <p:val>
                                                <p:fltVal val="0"/>
                                              </p:val>
                                            </p:tav>
                                          </p:tavLst>
                                        </p:anim>
                                        <p:animEffect transition="in" filter="fade">
                                          <p:cBhvr>
                                            <p:cTn id="34" dur="500"/>
                                            <p:tgtEl>
                                              <p:spTgt spid="15"/>
                                            </p:tgtEl>
                                          </p:cBhvr>
                                        </p:animEffect>
                                      </p:childTnLst>
                                    </p:cTn>
                                  </p:par>
                                  <p:par>
                                    <p:cTn id="35" presetID="49" presetClass="entr" presetSubtype="0" decel="100000" fill="hold" grpId="0" nodeType="withEffect">
                                      <p:stCondLst>
                                        <p:cond delay="1100"/>
                                      </p:stCondLst>
                                      <p:childTnLst>
                                        <p:set>
                                          <p:cBhvr>
                                            <p:cTn id="36" dur="1" fill="hold">
                                              <p:stCondLst>
                                                <p:cond delay="0"/>
                                              </p:stCondLst>
                                            </p:cTn>
                                            <p:tgtEl>
                                              <p:spTgt spid="18"/>
                                            </p:tgtEl>
                                            <p:attrNameLst>
                                              <p:attrName>style.visibility</p:attrName>
                                            </p:attrNameLst>
                                          </p:cBhvr>
                                          <p:to>
                                            <p:strVal val="visible"/>
                                          </p:to>
                                        </p:set>
                                        <p:anim calcmode="lin" valueType="num">
                                          <p:cBhvr>
                                            <p:cTn id="37" dur="500" fill="hold"/>
                                            <p:tgtEl>
                                              <p:spTgt spid="18"/>
                                            </p:tgtEl>
                                            <p:attrNameLst>
                                              <p:attrName>ppt_w</p:attrName>
                                            </p:attrNameLst>
                                          </p:cBhvr>
                                          <p:tavLst>
                                            <p:tav tm="0">
                                              <p:val>
                                                <p:fltVal val="0"/>
                                              </p:val>
                                            </p:tav>
                                            <p:tav tm="100000">
                                              <p:val>
                                                <p:strVal val="#ppt_w"/>
                                              </p:val>
                                            </p:tav>
                                          </p:tavLst>
                                        </p:anim>
                                        <p:anim calcmode="lin" valueType="num">
                                          <p:cBhvr>
                                            <p:cTn id="38" dur="500" fill="hold"/>
                                            <p:tgtEl>
                                              <p:spTgt spid="18"/>
                                            </p:tgtEl>
                                            <p:attrNameLst>
                                              <p:attrName>ppt_h</p:attrName>
                                            </p:attrNameLst>
                                          </p:cBhvr>
                                          <p:tavLst>
                                            <p:tav tm="0">
                                              <p:val>
                                                <p:fltVal val="0"/>
                                              </p:val>
                                            </p:tav>
                                            <p:tav tm="100000">
                                              <p:val>
                                                <p:strVal val="#ppt_h"/>
                                              </p:val>
                                            </p:tav>
                                          </p:tavLst>
                                        </p:anim>
                                        <p:anim calcmode="lin" valueType="num">
                                          <p:cBhvr>
                                            <p:cTn id="39" dur="500" fill="hold"/>
                                            <p:tgtEl>
                                              <p:spTgt spid="18"/>
                                            </p:tgtEl>
                                            <p:attrNameLst>
                                              <p:attrName>style.rotation</p:attrName>
                                            </p:attrNameLst>
                                          </p:cBhvr>
                                          <p:tavLst>
                                            <p:tav tm="0">
                                              <p:val>
                                                <p:fltVal val="360"/>
                                              </p:val>
                                            </p:tav>
                                            <p:tav tm="100000">
                                              <p:val>
                                                <p:fltVal val="0"/>
                                              </p:val>
                                            </p:tav>
                                          </p:tavLst>
                                        </p:anim>
                                        <p:animEffect transition="in" filter="fade">
                                          <p:cBhvr>
                                            <p:cTn id="40" dur="500"/>
                                            <p:tgtEl>
                                              <p:spTgt spid="18"/>
                                            </p:tgtEl>
                                          </p:cBhvr>
                                        </p:animEffect>
                                      </p:childTnLst>
                                    </p:cTn>
                                  </p:par>
                                  <p:par>
                                    <p:cTn id="41" presetID="49" presetClass="entr" presetSubtype="0" decel="100000" fill="hold" grpId="0" nodeType="withEffect">
                                      <p:stCondLst>
                                        <p:cond delay="1200"/>
                                      </p:stCondLst>
                                      <p:childTnLst>
                                        <p:set>
                                          <p:cBhvr>
                                            <p:cTn id="42" dur="1" fill="hold">
                                              <p:stCondLst>
                                                <p:cond delay="0"/>
                                              </p:stCondLst>
                                            </p:cTn>
                                            <p:tgtEl>
                                              <p:spTgt spid="21"/>
                                            </p:tgtEl>
                                            <p:attrNameLst>
                                              <p:attrName>style.visibility</p:attrName>
                                            </p:attrNameLst>
                                          </p:cBhvr>
                                          <p:to>
                                            <p:strVal val="visible"/>
                                          </p:to>
                                        </p:set>
                                        <p:anim calcmode="lin" valueType="num">
                                          <p:cBhvr>
                                            <p:cTn id="43" dur="500" fill="hold"/>
                                            <p:tgtEl>
                                              <p:spTgt spid="21"/>
                                            </p:tgtEl>
                                            <p:attrNameLst>
                                              <p:attrName>ppt_w</p:attrName>
                                            </p:attrNameLst>
                                          </p:cBhvr>
                                          <p:tavLst>
                                            <p:tav tm="0">
                                              <p:val>
                                                <p:fltVal val="0"/>
                                              </p:val>
                                            </p:tav>
                                            <p:tav tm="100000">
                                              <p:val>
                                                <p:strVal val="#ppt_w"/>
                                              </p:val>
                                            </p:tav>
                                          </p:tavLst>
                                        </p:anim>
                                        <p:anim calcmode="lin" valueType="num">
                                          <p:cBhvr>
                                            <p:cTn id="44" dur="500" fill="hold"/>
                                            <p:tgtEl>
                                              <p:spTgt spid="21"/>
                                            </p:tgtEl>
                                            <p:attrNameLst>
                                              <p:attrName>ppt_h</p:attrName>
                                            </p:attrNameLst>
                                          </p:cBhvr>
                                          <p:tavLst>
                                            <p:tav tm="0">
                                              <p:val>
                                                <p:fltVal val="0"/>
                                              </p:val>
                                            </p:tav>
                                            <p:tav tm="100000">
                                              <p:val>
                                                <p:strVal val="#ppt_h"/>
                                              </p:val>
                                            </p:tav>
                                          </p:tavLst>
                                        </p:anim>
                                        <p:anim calcmode="lin" valueType="num">
                                          <p:cBhvr>
                                            <p:cTn id="45" dur="500" fill="hold"/>
                                            <p:tgtEl>
                                              <p:spTgt spid="21"/>
                                            </p:tgtEl>
                                            <p:attrNameLst>
                                              <p:attrName>style.rotation</p:attrName>
                                            </p:attrNameLst>
                                          </p:cBhvr>
                                          <p:tavLst>
                                            <p:tav tm="0">
                                              <p:val>
                                                <p:fltVal val="360"/>
                                              </p:val>
                                            </p:tav>
                                            <p:tav tm="100000">
                                              <p:val>
                                                <p:fltVal val="0"/>
                                              </p:val>
                                            </p:tav>
                                          </p:tavLst>
                                        </p:anim>
                                        <p:animEffect transition="in" filter="fade">
                                          <p:cBhvr>
                                            <p:cTn id="46" dur="500"/>
                                            <p:tgtEl>
                                              <p:spTgt spid="21"/>
                                            </p:tgtEl>
                                          </p:cBhvr>
                                        </p:animEffect>
                                      </p:childTnLst>
                                    </p:cTn>
                                  </p:par>
                                  <p:par>
                                    <p:cTn id="47" presetID="49" presetClass="entr" presetSubtype="0" decel="100000" fill="hold" grpId="0" nodeType="withEffect">
                                      <p:stCondLst>
                                        <p:cond delay="1300"/>
                                      </p:stCondLst>
                                      <p:childTnLst>
                                        <p:set>
                                          <p:cBhvr>
                                            <p:cTn id="48" dur="1" fill="hold">
                                              <p:stCondLst>
                                                <p:cond delay="0"/>
                                              </p:stCondLst>
                                            </p:cTn>
                                            <p:tgtEl>
                                              <p:spTgt spid="24"/>
                                            </p:tgtEl>
                                            <p:attrNameLst>
                                              <p:attrName>style.visibility</p:attrName>
                                            </p:attrNameLst>
                                          </p:cBhvr>
                                          <p:to>
                                            <p:strVal val="visible"/>
                                          </p:to>
                                        </p:set>
                                        <p:anim calcmode="lin" valueType="num">
                                          <p:cBhvr>
                                            <p:cTn id="49" dur="500" fill="hold"/>
                                            <p:tgtEl>
                                              <p:spTgt spid="24"/>
                                            </p:tgtEl>
                                            <p:attrNameLst>
                                              <p:attrName>ppt_w</p:attrName>
                                            </p:attrNameLst>
                                          </p:cBhvr>
                                          <p:tavLst>
                                            <p:tav tm="0">
                                              <p:val>
                                                <p:fltVal val="0"/>
                                              </p:val>
                                            </p:tav>
                                            <p:tav tm="100000">
                                              <p:val>
                                                <p:strVal val="#ppt_w"/>
                                              </p:val>
                                            </p:tav>
                                          </p:tavLst>
                                        </p:anim>
                                        <p:anim calcmode="lin" valueType="num">
                                          <p:cBhvr>
                                            <p:cTn id="50" dur="500" fill="hold"/>
                                            <p:tgtEl>
                                              <p:spTgt spid="24"/>
                                            </p:tgtEl>
                                            <p:attrNameLst>
                                              <p:attrName>ppt_h</p:attrName>
                                            </p:attrNameLst>
                                          </p:cBhvr>
                                          <p:tavLst>
                                            <p:tav tm="0">
                                              <p:val>
                                                <p:fltVal val="0"/>
                                              </p:val>
                                            </p:tav>
                                            <p:tav tm="100000">
                                              <p:val>
                                                <p:strVal val="#ppt_h"/>
                                              </p:val>
                                            </p:tav>
                                          </p:tavLst>
                                        </p:anim>
                                        <p:anim calcmode="lin" valueType="num">
                                          <p:cBhvr>
                                            <p:cTn id="51" dur="500" fill="hold"/>
                                            <p:tgtEl>
                                              <p:spTgt spid="24"/>
                                            </p:tgtEl>
                                            <p:attrNameLst>
                                              <p:attrName>style.rotation</p:attrName>
                                            </p:attrNameLst>
                                          </p:cBhvr>
                                          <p:tavLst>
                                            <p:tav tm="0">
                                              <p:val>
                                                <p:fltVal val="360"/>
                                              </p:val>
                                            </p:tav>
                                            <p:tav tm="100000">
                                              <p:val>
                                                <p:fltVal val="0"/>
                                              </p:val>
                                            </p:tav>
                                          </p:tavLst>
                                        </p:anim>
                                        <p:animEffect transition="in" filter="fade">
                                          <p:cBhvr>
                                            <p:cTn id="52" dur="500"/>
                                            <p:tgtEl>
                                              <p:spTgt spid="24"/>
                                            </p:tgtEl>
                                          </p:cBhvr>
                                        </p:animEffect>
                                      </p:childTnLst>
                                    </p:cTn>
                                  </p:par>
                                  <p:par>
                                    <p:cTn id="53" presetID="49" presetClass="entr" presetSubtype="0" decel="100000" fill="hold" grpId="0" nodeType="withEffect">
                                      <p:stCondLst>
                                        <p:cond delay="1400"/>
                                      </p:stCondLst>
                                      <p:childTnLst>
                                        <p:set>
                                          <p:cBhvr>
                                            <p:cTn id="54" dur="1" fill="hold">
                                              <p:stCondLst>
                                                <p:cond delay="0"/>
                                              </p:stCondLst>
                                            </p:cTn>
                                            <p:tgtEl>
                                              <p:spTgt spid="27"/>
                                            </p:tgtEl>
                                            <p:attrNameLst>
                                              <p:attrName>style.visibility</p:attrName>
                                            </p:attrNameLst>
                                          </p:cBhvr>
                                          <p:to>
                                            <p:strVal val="visible"/>
                                          </p:to>
                                        </p:set>
                                        <p:anim calcmode="lin" valueType="num">
                                          <p:cBhvr>
                                            <p:cTn id="55" dur="500" fill="hold"/>
                                            <p:tgtEl>
                                              <p:spTgt spid="27"/>
                                            </p:tgtEl>
                                            <p:attrNameLst>
                                              <p:attrName>ppt_w</p:attrName>
                                            </p:attrNameLst>
                                          </p:cBhvr>
                                          <p:tavLst>
                                            <p:tav tm="0">
                                              <p:val>
                                                <p:fltVal val="0"/>
                                              </p:val>
                                            </p:tav>
                                            <p:tav tm="100000">
                                              <p:val>
                                                <p:strVal val="#ppt_w"/>
                                              </p:val>
                                            </p:tav>
                                          </p:tavLst>
                                        </p:anim>
                                        <p:anim calcmode="lin" valueType="num">
                                          <p:cBhvr>
                                            <p:cTn id="56" dur="500" fill="hold"/>
                                            <p:tgtEl>
                                              <p:spTgt spid="27"/>
                                            </p:tgtEl>
                                            <p:attrNameLst>
                                              <p:attrName>ppt_h</p:attrName>
                                            </p:attrNameLst>
                                          </p:cBhvr>
                                          <p:tavLst>
                                            <p:tav tm="0">
                                              <p:val>
                                                <p:fltVal val="0"/>
                                              </p:val>
                                            </p:tav>
                                            <p:tav tm="100000">
                                              <p:val>
                                                <p:strVal val="#ppt_h"/>
                                              </p:val>
                                            </p:tav>
                                          </p:tavLst>
                                        </p:anim>
                                        <p:anim calcmode="lin" valueType="num">
                                          <p:cBhvr>
                                            <p:cTn id="57" dur="500" fill="hold"/>
                                            <p:tgtEl>
                                              <p:spTgt spid="27"/>
                                            </p:tgtEl>
                                            <p:attrNameLst>
                                              <p:attrName>style.rotation</p:attrName>
                                            </p:attrNameLst>
                                          </p:cBhvr>
                                          <p:tavLst>
                                            <p:tav tm="0">
                                              <p:val>
                                                <p:fltVal val="360"/>
                                              </p:val>
                                            </p:tav>
                                            <p:tav tm="100000">
                                              <p:val>
                                                <p:fltVal val="0"/>
                                              </p:val>
                                            </p:tav>
                                          </p:tavLst>
                                        </p:anim>
                                        <p:animEffect transition="in" filter="fade">
                                          <p:cBhvr>
                                            <p:cTn id="58" dur="500"/>
                                            <p:tgtEl>
                                              <p:spTgt spid="27"/>
                                            </p:tgtEl>
                                          </p:cBhvr>
                                        </p:animEffect>
                                      </p:childTnLst>
                                    </p:cTn>
                                  </p:par>
                                  <p:par>
                                    <p:cTn id="59" presetID="49" presetClass="entr" presetSubtype="0" decel="100000" fill="hold" grpId="0" nodeType="withEffect">
                                      <p:stCondLst>
                                        <p:cond delay="1500"/>
                                      </p:stCondLst>
                                      <p:childTnLst>
                                        <p:set>
                                          <p:cBhvr>
                                            <p:cTn id="60" dur="1" fill="hold">
                                              <p:stCondLst>
                                                <p:cond delay="0"/>
                                              </p:stCondLst>
                                            </p:cTn>
                                            <p:tgtEl>
                                              <p:spTgt spid="30"/>
                                            </p:tgtEl>
                                            <p:attrNameLst>
                                              <p:attrName>style.visibility</p:attrName>
                                            </p:attrNameLst>
                                          </p:cBhvr>
                                          <p:to>
                                            <p:strVal val="visible"/>
                                          </p:to>
                                        </p:set>
                                        <p:anim calcmode="lin" valueType="num">
                                          <p:cBhvr>
                                            <p:cTn id="61" dur="500" fill="hold"/>
                                            <p:tgtEl>
                                              <p:spTgt spid="30"/>
                                            </p:tgtEl>
                                            <p:attrNameLst>
                                              <p:attrName>ppt_w</p:attrName>
                                            </p:attrNameLst>
                                          </p:cBhvr>
                                          <p:tavLst>
                                            <p:tav tm="0">
                                              <p:val>
                                                <p:fltVal val="0"/>
                                              </p:val>
                                            </p:tav>
                                            <p:tav tm="100000">
                                              <p:val>
                                                <p:strVal val="#ppt_w"/>
                                              </p:val>
                                            </p:tav>
                                          </p:tavLst>
                                        </p:anim>
                                        <p:anim calcmode="lin" valueType="num">
                                          <p:cBhvr>
                                            <p:cTn id="62" dur="500" fill="hold"/>
                                            <p:tgtEl>
                                              <p:spTgt spid="30"/>
                                            </p:tgtEl>
                                            <p:attrNameLst>
                                              <p:attrName>ppt_h</p:attrName>
                                            </p:attrNameLst>
                                          </p:cBhvr>
                                          <p:tavLst>
                                            <p:tav tm="0">
                                              <p:val>
                                                <p:fltVal val="0"/>
                                              </p:val>
                                            </p:tav>
                                            <p:tav tm="100000">
                                              <p:val>
                                                <p:strVal val="#ppt_h"/>
                                              </p:val>
                                            </p:tav>
                                          </p:tavLst>
                                        </p:anim>
                                        <p:anim calcmode="lin" valueType="num">
                                          <p:cBhvr>
                                            <p:cTn id="63" dur="500" fill="hold"/>
                                            <p:tgtEl>
                                              <p:spTgt spid="30"/>
                                            </p:tgtEl>
                                            <p:attrNameLst>
                                              <p:attrName>style.rotation</p:attrName>
                                            </p:attrNameLst>
                                          </p:cBhvr>
                                          <p:tavLst>
                                            <p:tav tm="0">
                                              <p:val>
                                                <p:fltVal val="360"/>
                                              </p:val>
                                            </p:tav>
                                            <p:tav tm="100000">
                                              <p:val>
                                                <p:fltVal val="0"/>
                                              </p:val>
                                            </p:tav>
                                          </p:tavLst>
                                        </p:anim>
                                        <p:animEffect transition="in" filter="fade">
                                          <p:cBhvr>
                                            <p:cTn id="64" dur="500"/>
                                            <p:tgtEl>
                                              <p:spTgt spid="30"/>
                                            </p:tgtEl>
                                          </p:cBhvr>
                                        </p:animEffect>
                                      </p:childTnLst>
                                    </p:cTn>
                                  </p:par>
                                  <p:par>
                                    <p:cTn id="65" presetID="49" presetClass="entr" presetSubtype="0" decel="100000" fill="hold" grpId="0" nodeType="withEffect">
                                      <p:stCondLst>
                                        <p:cond delay="1600"/>
                                      </p:stCondLst>
                                      <p:childTnLst>
                                        <p:set>
                                          <p:cBhvr>
                                            <p:cTn id="66" dur="1" fill="hold">
                                              <p:stCondLst>
                                                <p:cond delay="0"/>
                                              </p:stCondLst>
                                            </p:cTn>
                                            <p:tgtEl>
                                              <p:spTgt spid="33"/>
                                            </p:tgtEl>
                                            <p:attrNameLst>
                                              <p:attrName>style.visibility</p:attrName>
                                            </p:attrNameLst>
                                          </p:cBhvr>
                                          <p:to>
                                            <p:strVal val="visible"/>
                                          </p:to>
                                        </p:set>
                                        <p:anim calcmode="lin" valueType="num">
                                          <p:cBhvr>
                                            <p:cTn id="67" dur="500" fill="hold"/>
                                            <p:tgtEl>
                                              <p:spTgt spid="33"/>
                                            </p:tgtEl>
                                            <p:attrNameLst>
                                              <p:attrName>ppt_w</p:attrName>
                                            </p:attrNameLst>
                                          </p:cBhvr>
                                          <p:tavLst>
                                            <p:tav tm="0">
                                              <p:val>
                                                <p:fltVal val="0"/>
                                              </p:val>
                                            </p:tav>
                                            <p:tav tm="100000">
                                              <p:val>
                                                <p:strVal val="#ppt_w"/>
                                              </p:val>
                                            </p:tav>
                                          </p:tavLst>
                                        </p:anim>
                                        <p:anim calcmode="lin" valueType="num">
                                          <p:cBhvr>
                                            <p:cTn id="68" dur="500" fill="hold"/>
                                            <p:tgtEl>
                                              <p:spTgt spid="33"/>
                                            </p:tgtEl>
                                            <p:attrNameLst>
                                              <p:attrName>ppt_h</p:attrName>
                                            </p:attrNameLst>
                                          </p:cBhvr>
                                          <p:tavLst>
                                            <p:tav tm="0">
                                              <p:val>
                                                <p:fltVal val="0"/>
                                              </p:val>
                                            </p:tav>
                                            <p:tav tm="100000">
                                              <p:val>
                                                <p:strVal val="#ppt_h"/>
                                              </p:val>
                                            </p:tav>
                                          </p:tavLst>
                                        </p:anim>
                                        <p:anim calcmode="lin" valueType="num">
                                          <p:cBhvr>
                                            <p:cTn id="69" dur="500" fill="hold"/>
                                            <p:tgtEl>
                                              <p:spTgt spid="33"/>
                                            </p:tgtEl>
                                            <p:attrNameLst>
                                              <p:attrName>style.rotation</p:attrName>
                                            </p:attrNameLst>
                                          </p:cBhvr>
                                          <p:tavLst>
                                            <p:tav tm="0">
                                              <p:val>
                                                <p:fltVal val="360"/>
                                              </p:val>
                                            </p:tav>
                                            <p:tav tm="100000">
                                              <p:val>
                                                <p:fltVal val="0"/>
                                              </p:val>
                                            </p:tav>
                                          </p:tavLst>
                                        </p:anim>
                                        <p:animEffect transition="in" filter="fade">
                                          <p:cBhvr>
                                            <p:cTn id="70" dur="500"/>
                                            <p:tgtEl>
                                              <p:spTgt spid="33"/>
                                            </p:tgtEl>
                                          </p:cBhvr>
                                        </p:animEffect>
                                      </p:childTnLst>
                                    </p:cTn>
                                  </p:par>
                                  <p:par>
                                    <p:cTn id="71" presetID="49" presetClass="entr" presetSubtype="0" decel="100000" fill="hold" grpId="0" nodeType="withEffect">
                                      <p:stCondLst>
                                        <p:cond delay="1700"/>
                                      </p:stCondLst>
                                      <p:childTnLst>
                                        <p:set>
                                          <p:cBhvr>
                                            <p:cTn id="72" dur="1" fill="hold">
                                              <p:stCondLst>
                                                <p:cond delay="0"/>
                                              </p:stCondLst>
                                            </p:cTn>
                                            <p:tgtEl>
                                              <p:spTgt spid="36"/>
                                            </p:tgtEl>
                                            <p:attrNameLst>
                                              <p:attrName>style.visibility</p:attrName>
                                            </p:attrNameLst>
                                          </p:cBhvr>
                                          <p:to>
                                            <p:strVal val="visible"/>
                                          </p:to>
                                        </p:set>
                                        <p:anim calcmode="lin" valueType="num">
                                          <p:cBhvr>
                                            <p:cTn id="73" dur="500" fill="hold"/>
                                            <p:tgtEl>
                                              <p:spTgt spid="36"/>
                                            </p:tgtEl>
                                            <p:attrNameLst>
                                              <p:attrName>ppt_w</p:attrName>
                                            </p:attrNameLst>
                                          </p:cBhvr>
                                          <p:tavLst>
                                            <p:tav tm="0">
                                              <p:val>
                                                <p:fltVal val="0"/>
                                              </p:val>
                                            </p:tav>
                                            <p:tav tm="100000">
                                              <p:val>
                                                <p:strVal val="#ppt_w"/>
                                              </p:val>
                                            </p:tav>
                                          </p:tavLst>
                                        </p:anim>
                                        <p:anim calcmode="lin" valueType="num">
                                          <p:cBhvr>
                                            <p:cTn id="74" dur="500" fill="hold"/>
                                            <p:tgtEl>
                                              <p:spTgt spid="36"/>
                                            </p:tgtEl>
                                            <p:attrNameLst>
                                              <p:attrName>ppt_h</p:attrName>
                                            </p:attrNameLst>
                                          </p:cBhvr>
                                          <p:tavLst>
                                            <p:tav tm="0">
                                              <p:val>
                                                <p:fltVal val="0"/>
                                              </p:val>
                                            </p:tav>
                                            <p:tav tm="100000">
                                              <p:val>
                                                <p:strVal val="#ppt_h"/>
                                              </p:val>
                                            </p:tav>
                                          </p:tavLst>
                                        </p:anim>
                                        <p:anim calcmode="lin" valueType="num">
                                          <p:cBhvr>
                                            <p:cTn id="75" dur="500" fill="hold"/>
                                            <p:tgtEl>
                                              <p:spTgt spid="36"/>
                                            </p:tgtEl>
                                            <p:attrNameLst>
                                              <p:attrName>style.rotation</p:attrName>
                                            </p:attrNameLst>
                                          </p:cBhvr>
                                          <p:tavLst>
                                            <p:tav tm="0">
                                              <p:val>
                                                <p:fltVal val="360"/>
                                              </p:val>
                                            </p:tav>
                                            <p:tav tm="100000">
                                              <p:val>
                                                <p:fltVal val="0"/>
                                              </p:val>
                                            </p:tav>
                                          </p:tavLst>
                                        </p:anim>
                                        <p:animEffect transition="in" filter="fade">
                                          <p:cBhvr>
                                            <p:cTn id="76" dur="500"/>
                                            <p:tgtEl>
                                              <p:spTgt spid="36"/>
                                            </p:tgtEl>
                                          </p:cBhvr>
                                        </p:animEffect>
                                      </p:childTnLst>
                                    </p:cTn>
                                  </p:par>
                                  <p:par>
                                    <p:cTn id="77" presetID="10" presetClass="entr" presetSubtype="0" fill="hold" nodeType="withEffect">
                                      <p:stCondLst>
                                        <p:cond delay="1400"/>
                                      </p:stCondLst>
                                      <p:childTnLst>
                                        <p:set>
                                          <p:cBhvr>
                                            <p:cTn id="78" dur="1" fill="hold">
                                              <p:stCondLst>
                                                <p:cond delay="0"/>
                                              </p:stCondLst>
                                            </p:cTn>
                                            <p:tgtEl>
                                              <p:spTgt spid="53"/>
                                            </p:tgtEl>
                                            <p:attrNameLst>
                                              <p:attrName>style.visibility</p:attrName>
                                            </p:attrNameLst>
                                          </p:cBhvr>
                                          <p:to>
                                            <p:strVal val="visible"/>
                                          </p:to>
                                        </p:set>
                                        <p:animEffect transition="in" filter="fade">
                                          <p:cBhvr>
                                            <p:cTn id="79" dur="300"/>
                                            <p:tgtEl>
                                              <p:spTgt spid="53"/>
                                            </p:tgtEl>
                                          </p:cBhvr>
                                        </p:animEffect>
                                      </p:childTnLst>
                                    </p:cTn>
                                  </p:par>
                                  <p:par>
                                    <p:cTn id="80" presetID="10" presetClass="entr" presetSubtype="0" fill="hold" nodeType="withEffect">
                                      <p:stCondLst>
                                        <p:cond delay="1500"/>
                                      </p:stCondLst>
                                      <p:childTnLst>
                                        <p:set>
                                          <p:cBhvr>
                                            <p:cTn id="81" dur="1" fill="hold">
                                              <p:stCondLst>
                                                <p:cond delay="0"/>
                                              </p:stCondLst>
                                            </p:cTn>
                                            <p:tgtEl>
                                              <p:spTgt spid="50"/>
                                            </p:tgtEl>
                                            <p:attrNameLst>
                                              <p:attrName>style.visibility</p:attrName>
                                            </p:attrNameLst>
                                          </p:cBhvr>
                                          <p:to>
                                            <p:strVal val="visible"/>
                                          </p:to>
                                        </p:set>
                                        <p:animEffect transition="in" filter="fade">
                                          <p:cBhvr>
                                            <p:cTn id="82" dur="300"/>
                                            <p:tgtEl>
                                              <p:spTgt spid="50"/>
                                            </p:tgtEl>
                                          </p:cBhvr>
                                        </p:animEffect>
                                      </p:childTnLst>
                                    </p:cTn>
                                  </p:par>
                                  <p:par>
                                    <p:cTn id="83" presetID="10" presetClass="entr" presetSubtype="0" fill="hold" nodeType="withEffect">
                                      <p:stCondLst>
                                        <p:cond delay="1600"/>
                                      </p:stCondLst>
                                      <p:childTnLst>
                                        <p:set>
                                          <p:cBhvr>
                                            <p:cTn id="84" dur="1" fill="hold">
                                              <p:stCondLst>
                                                <p:cond delay="0"/>
                                              </p:stCondLst>
                                            </p:cTn>
                                            <p:tgtEl>
                                              <p:spTgt spid="47"/>
                                            </p:tgtEl>
                                            <p:attrNameLst>
                                              <p:attrName>style.visibility</p:attrName>
                                            </p:attrNameLst>
                                          </p:cBhvr>
                                          <p:to>
                                            <p:strVal val="visible"/>
                                          </p:to>
                                        </p:set>
                                        <p:animEffect transition="in" filter="fade">
                                          <p:cBhvr>
                                            <p:cTn id="85" dur="300"/>
                                            <p:tgtEl>
                                              <p:spTgt spid="47"/>
                                            </p:tgtEl>
                                          </p:cBhvr>
                                        </p:animEffect>
                                      </p:childTnLst>
                                    </p:cTn>
                                  </p:par>
                                  <p:par>
                                    <p:cTn id="86" presetID="10" presetClass="entr" presetSubtype="0" fill="hold" nodeType="withEffect">
                                      <p:stCondLst>
                                        <p:cond delay="1700"/>
                                      </p:stCondLst>
                                      <p:childTnLst>
                                        <p:set>
                                          <p:cBhvr>
                                            <p:cTn id="87" dur="1" fill="hold">
                                              <p:stCondLst>
                                                <p:cond delay="0"/>
                                              </p:stCondLst>
                                            </p:cTn>
                                            <p:tgtEl>
                                              <p:spTgt spid="38"/>
                                            </p:tgtEl>
                                            <p:attrNameLst>
                                              <p:attrName>style.visibility</p:attrName>
                                            </p:attrNameLst>
                                          </p:cBhvr>
                                          <p:to>
                                            <p:strVal val="visible"/>
                                          </p:to>
                                        </p:set>
                                        <p:animEffect transition="in" filter="fade">
                                          <p:cBhvr>
                                            <p:cTn id="88" dur="300"/>
                                            <p:tgtEl>
                                              <p:spTgt spid="38"/>
                                            </p:tgtEl>
                                          </p:cBhvr>
                                        </p:animEffect>
                                      </p:childTnLst>
                                    </p:cTn>
                                  </p:par>
                                  <p:par>
                                    <p:cTn id="89" presetID="10" presetClass="entr" presetSubtype="0" fill="hold" nodeType="withEffect">
                                      <p:stCondLst>
                                        <p:cond delay="1800"/>
                                      </p:stCondLst>
                                      <p:childTnLst>
                                        <p:set>
                                          <p:cBhvr>
                                            <p:cTn id="90" dur="1" fill="hold">
                                              <p:stCondLst>
                                                <p:cond delay="0"/>
                                              </p:stCondLst>
                                            </p:cTn>
                                            <p:tgtEl>
                                              <p:spTgt spid="41"/>
                                            </p:tgtEl>
                                            <p:attrNameLst>
                                              <p:attrName>style.visibility</p:attrName>
                                            </p:attrNameLst>
                                          </p:cBhvr>
                                          <p:to>
                                            <p:strVal val="visible"/>
                                          </p:to>
                                        </p:set>
                                        <p:animEffect transition="in" filter="fade">
                                          <p:cBhvr>
                                            <p:cTn id="91" dur="300"/>
                                            <p:tgtEl>
                                              <p:spTgt spid="41"/>
                                            </p:tgtEl>
                                          </p:cBhvr>
                                        </p:animEffect>
                                      </p:childTnLst>
                                    </p:cTn>
                                  </p:par>
                                  <p:par>
                                    <p:cTn id="92" presetID="10" presetClass="entr" presetSubtype="0" fill="hold" nodeType="withEffect">
                                      <p:stCondLst>
                                        <p:cond delay="1900"/>
                                      </p:stCondLst>
                                      <p:childTnLst>
                                        <p:set>
                                          <p:cBhvr>
                                            <p:cTn id="93" dur="1" fill="hold">
                                              <p:stCondLst>
                                                <p:cond delay="0"/>
                                              </p:stCondLst>
                                            </p:cTn>
                                            <p:tgtEl>
                                              <p:spTgt spid="44"/>
                                            </p:tgtEl>
                                            <p:attrNameLst>
                                              <p:attrName>style.visibility</p:attrName>
                                            </p:attrNameLst>
                                          </p:cBhvr>
                                          <p:to>
                                            <p:strVal val="visible"/>
                                          </p:to>
                                        </p:set>
                                        <p:animEffect transition="in" filter="fade">
                                          <p:cBhvr>
                                            <p:cTn id="94" dur="300"/>
                                            <p:tgtEl>
                                              <p:spTgt spid="44"/>
                                            </p:tgtEl>
                                          </p:cBhvr>
                                        </p:animEffect>
                                      </p:childTnLst>
                                    </p:cTn>
                                  </p:par>
                                  <p:par>
                                    <p:cTn id="95" presetID="10" presetClass="entr" presetSubtype="0" fill="hold" nodeType="withEffect">
                                      <p:stCondLst>
                                        <p:cond delay="2000"/>
                                      </p:stCondLst>
                                      <p:childTnLst>
                                        <p:set>
                                          <p:cBhvr>
                                            <p:cTn id="96" dur="1" fill="hold">
                                              <p:stCondLst>
                                                <p:cond delay="0"/>
                                              </p:stCondLst>
                                            </p:cTn>
                                            <p:tgtEl>
                                              <p:spTgt spid="59"/>
                                            </p:tgtEl>
                                            <p:attrNameLst>
                                              <p:attrName>style.visibility</p:attrName>
                                            </p:attrNameLst>
                                          </p:cBhvr>
                                          <p:to>
                                            <p:strVal val="visible"/>
                                          </p:to>
                                        </p:set>
                                        <p:animEffect transition="in" filter="fade">
                                          <p:cBhvr>
                                            <p:cTn id="97" dur="300"/>
                                            <p:tgtEl>
                                              <p:spTgt spid="59"/>
                                            </p:tgtEl>
                                          </p:cBhvr>
                                        </p:animEffect>
                                      </p:childTnLst>
                                    </p:cTn>
                                  </p:par>
                                  <p:par>
                                    <p:cTn id="98" presetID="10" presetClass="entr" presetSubtype="0" fill="hold" nodeType="withEffect">
                                      <p:stCondLst>
                                        <p:cond delay="2100"/>
                                      </p:stCondLst>
                                      <p:childTnLst>
                                        <p:set>
                                          <p:cBhvr>
                                            <p:cTn id="99" dur="1" fill="hold">
                                              <p:stCondLst>
                                                <p:cond delay="0"/>
                                              </p:stCondLst>
                                            </p:cTn>
                                            <p:tgtEl>
                                              <p:spTgt spid="56"/>
                                            </p:tgtEl>
                                            <p:attrNameLst>
                                              <p:attrName>style.visibility</p:attrName>
                                            </p:attrNameLst>
                                          </p:cBhvr>
                                          <p:to>
                                            <p:strVal val="visible"/>
                                          </p:to>
                                        </p:set>
                                        <p:animEffect transition="in" filter="fade">
                                          <p:cBhvr>
                                            <p:cTn id="100" dur="300"/>
                                            <p:tgtEl>
                                              <p:spTgt spid="56"/>
                                            </p:tgtEl>
                                          </p:cBhvr>
                                        </p:animEffect>
                                      </p:childTnLst>
                                    </p:cTn>
                                  </p:par>
                                  <p:par>
                                    <p:cTn id="101" presetID="10" presetClass="entr" presetSubtype="0" fill="hold" nodeType="withEffect">
                                      <p:stCondLst>
                                        <p:cond delay="2200"/>
                                      </p:stCondLst>
                                      <p:childTnLst>
                                        <p:set>
                                          <p:cBhvr>
                                            <p:cTn id="102" dur="1" fill="hold">
                                              <p:stCondLst>
                                                <p:cond delay="0"/>
                                              </p:stCondLst>
                                            </p:cTn>
                                            <p:tgtEl>
                                              <p:spTgt spid="62"/>
                                            </p:tgtEl>
                                            <p:attrNameLst>
                                              <p:attrName>style.visibility</p:attrName>
                                            </p:attrNameLst>
                                          </p:cBhvr>
                                          <p:to>
                                            <p:strVal val="visible"/>
                                          </p:to>
                                        </p:set>
                                        <p:animEffect transition="in" filter="fade">
                                          <p:cBhvr>
                                            <p:cTn id="103" dur="300"/>
                                            <p:tgtEl>
                                              <p:spTgt spid="62"/>
                                            </p:tgtEl>
                                          </p:cBhvr>
                                        </p:animEffect>
                                      </p:childTnLst>
                                    </p:cTn>
                                  </p:par>
                                  <p:par>
                                    <p:cTn id="104" presetID="10" presetClass="entr" presetSubtype="0" fill="hold" nodeType="withEffect">
                                      <p:stCondLst>
                                        <p:cond delay="2300"/>
                                      </p:stCondLst>
                                      <p:childTnLst>
                                        <p:set>
                                          <p:cBhvr>
                                            <p:cTn id="105" dur="1" fill="hold">
                                              <p:stCondLst>
                                                <p:cond delay="0"/>
                                              </p:stCondLst>
                                            </p:cTn>
                                            <p:tgtEl>
                                              <p:spTgt spid="65"/>
                                            </p:tgtEl>
                                            <p:attrNameLst>
                                              <p:attrName>style.visibility</p:attrName>
                                            </p:attrNameLst>
                                          </p:cBhvr>
                                          <p:to>
                                            <p:strVal val="visible"/>
                                          </p:to>
                                        </p:set>
                                        <p:animEffect transition="in" filter="fade">
                                          <p:cBhvr>
                                            <p:cTn id="106" dur="300"/>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2" grpId="0" animBg="1"/>
          <p:bldP spid="15" grpId="0" animBg="1"/>
          <p:bldP spid="18" grpId="0" animBg="1"/>
          <p:bldP spid="21" grpId="0" animBg="1"/>
          <p:bldP spid="24" grpId="0" animBg="1"/>
          <p:bldP spid="27" grpId="0" animBg="1"/>
          <p:bldP spid="30" grpId="0" animBg="1"/>
          <p:bldP spid="33" grpId="0" animBg="1"/>
          <p:bldP spid="36" grpId="0" animBg="1"/>
          <p:bldP spid="69" grpId="0"/>
          <p:bldP spid="70"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69"/>
                                            </p:tgtEl>
                                            <p:attrNameLst>
                                              <p:attrName>style.visibility</p:attrName>
                                            </p:attrNameLst>
                                          </p:cBhvr>
                                          <p:to>
                                            <p:strVal val="visible"/>
                                          </p:to>
                                        </p:set>
                                        <p:anim calcmode="lin" valueType="num">
                                          <p:cBhvr additive="base">
                                            <p:cTn id="7" dur="2500" fill="hold"/>
                                            <p:tgtEl>
                                              <p:spTgt spid="69"/>
                                            </p:tgtEl>
                                            <p:attrNameLst>
                                              <p:attrName>ppt_x</p:attrName>
                                            </p:attrNameLst>
                                          </p:cBhvr>
                                          <p:tavLst>
                                            <p:tav tm="0">
                                              <p:val>
                                                <p:strVal val="#ppt_x"/>
                                              </p:val>
                                            </p:tav>
                                            <p:tav tm="100000">
                                              <p:val>
                                                <p:strVal val="#ppt_x"/>
                                              </p:val>
                                            </p:tav>
                                          </p:tavLst>
                                        </p:anim>
                                        <p:anim calcmode="lin" valueType="num">
                                          <p:cBhvr additive="base">
                                            <p:cTn id="8" dur="2500" fill="hold"/>
                                            <p:tgtEl>
                                              <p:spTgt spid="69"/>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100"/>
                                      </p:stCondLst>
                                      <p:childTnLst>
                                        <p:set>
                                          <p:cBhvr>
                                            <p:cTn id="10" dur="1" fill="hold">
                                              <p:stCondLst>
                                                <p:cond delay="0"/>
                                              </p:stCondLst>
                                            </p:cTn>
                                            <p:tgtEl>
                                              <p:spTgt spid="70"/>
                                            </p:tgtEl>
                                            <p:attrNameLst>
                                              <p:attrName>style.visibility</p:attrName>
                                            </p:attrNameLst>
                                          </p:cBhvr>
                                          <p:to>
                                            <p:strVal val="visible"/>
                                          </p:to>
                                        </p:set>
                                        <p:anim calcmode="lin" valueType="num">
                                          <p:cBhvr additive="base">
                                            <p:cTn id="11" dur="2500" fill="hold"/>
                                            <p:tgtEl>
                                              <p:spTgt spid="70"/>
                                            </p:tgtEl>
                                            <p:attrNameLst>
                                              <p:attrName>ppt_x</p:attrName>
                                            </p:attrNameLst>
                                          </p:cBhvr>
                                          <p:tavLst>
                                            <p:tav tm="0">
                                              <p:val>
                                                <p:strVal val="#ppt_x"/>
                                              </p:val>
                                            </p:tav>
                                            <p:tav tm="100000">
                                              <p:val>
                                                <p:strVal val="#ppt_x"/>
                                              </p:val>
                                            </p:tav>
                                          </p:tavLst>
                                        </p:anim>
                                        <p:anim calcmode="lin" valueType="num">
                                          <p:cBhvr additive="base">
                                            <p:cTn id="12" dur="2500" fill="hold"/>
                                            <p:tgtEl>
                                              <p:spTgt spid="70"/>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3"/>
                                            </p:tgtEl>
                                            <p:attrNameLst>
                                              <p:attrName>style.visibility</p:attrName>
                                            </p:attrNameLst>
                                          </p:cBhvr>
                                          <p:to>
                                            <p:strVal val="visible"/>
                                          </p:to>
                                        </p:set>
                                        <p:anim calcmode="lin" valueType="num">
                                          <p:cBhvr additive="base">
                                            <p:cTn id="15" dur="2500" fill="hold"/>
                                            <p:tgtEl>
                                              <p:spTgt spid="3"/>
                                            </p:tgtEl>
                                            <p:attrNameLst>
                                              <p:attrName>ppt_x</p:attrName>
                                            </p:attrNameLst>
                                          </p:cBhvr>
                                          <p:tavLst>
                                            <p:tav tm="0">
                                              <p:val>
                                                <p:strVal val="#ppt_x"/>
                                              </p:val>
                                            </p:tav>
                                            <p:tav tm="100000">
                                              <p:val>
                                                <p:strVal val="#ppt_x"/>
                                              </p:val>
                                            </p:tav>
                                          </p:tavLst>
                                        </p:anim>
                                        <p:anim calcmode="lin" valueType="num">
                                          <p:cBhvr additive="base">
                                            <p:cTn id="16" dur="2500" fill="hold"/>
                                            <p:tgtEl>
                                              <p:spTgt spid="3"/>
                                            </p:tgtEl>
                                            <p:attrNameLst>
                                              <p:attrName>ppt_y</p:attrName>
                                            </p:attrNameLst>
                                          </p:cBhvr>
                                          <p:tavLst>
                                            <p:tav tm="0">
                                              <p:val>
                                                <p:strVal val="1+#ppt_h/2"/>
                                              </p:val>
                                            </p:tav>
                                            <p:tav tm="100000">
                                              <p:val>
                                                <p:strVal val="#ppt_y"/>
                                              </p:val>
                                            </p:tav>
                                          </p:tavLst>
                                        </p:anim>
                                      </p:childTnLst>
                                    </p:cTn>
                                  </p:par>
                                  <p:par>
                                    <p:cTn id="17" presetID="49" presetClass="entr" presetSubtype="0" decel="100000" fill="hold" grpId="0" nodeType="withEffect">
                                      <p:stCondLst>
                                        <p:cond delay="800"/>
                                      </p:stCondLst>
                                      <p:childTnLst>
                                        <p:set>
                                          <p:cBhvr>
                                            <p:cTn id="18" dur="1" fill="hold">
                                              <p:stCondLst>
                                                <p:cond delay="0"/>
                                              </p:stCondLst>
                                            </p:cTn>
                                            <p:tgtEl>
                                              <p:spTgt spid="10"/>
                                            </p:tgtEl>
                                            <p:attrNameLst>
                                              <p:attrName>style.visibility</p:attrName>
                                            </p:attrNameLst>
                                          </p:cBhvr>
                                          <p:to>
                                            <p:strVal val="visible"/>
                                          </p:to>
                                        </p:set>
                                        <p:anim calcmode="lin" valueType="num">
                                          <p:cBhvr>
                                            <p:cTn id="19" dur="500" fill="hold"/>
                                            <p:tgtEl>
                                              <p:spTgt spid="10"/>
                                            </p:tgtEl>
                                            <p:attrNameLst>
                                              <p:attrName>ppt_w</p:attrName>
                                            </p:attrNameLst>
                                          </p:cBhvr>
                                          <p:tavLst>
                                            <p:tav tm="0">
                                              <p:val>
                                                <p:fltVal val="0"/>
                                              </p:val>
                                            </p:tav>
                                            <p:tav tm="100000">
                                              <p:val>
                                                <p:strVal val="#ppt_w"/>
                                              </p:val>
                                            </p:tav>
                                          </p:tavLst>
                                        </p:anim>
                                        <p:anim calcmode="lin" valueType="num">
                                          <p:cBhvr>
                                            <p:cTn id="20" dur="500" fill="hold"/>
                                            <p:tgtEl>
                                              <p:spTgt spid="10"/>
                                            </p:tgtEl>
                                            <p:attrNameLst>
                                              <p:attrName>ppt_h</p:attrName>
                                            </p:attrNameLst>
                                          </p:cBhvr>
                                          <p:tavLst>
                                            <p:tav tm="0">
                                              <p:val>
                                                <p:fltVal val="0"/>
                                              </p:val>
                                            </p:tav>
                                            <p:tav tm="100000">
                                              <p:val>
                                                <p:strVal val="#ppt_h"/>
                                              </p:val>
                                            </p:tav>
                                          </p:tavLst>
                                        </p:anim>
                                        <p:anim calcmode="lin" valueType="num">
                                          <p:cBhvr>
                                            <p:cTn id="21" dur="500" fill="hold"/>
                                            <p:tgtEl>
                                              <p:spTgt spid="10"/>
                                            </p:tgtEl>
                                            <p:attrNameLst>
                                              <p:attrName>style.rotation</p:attrName>
                                            </p:attrNameLst>
                                          </p:cBhvr>
                                          <p:tavLst>
                                            <p:tav tm="0">
                                              <p:val>
                                                <p:fltVal val="360"/>
                                              </p:val>
                                            </p:tav>
                                            <p:tav tm="100000">
                                              <p:val>
                                                <p:fltVal val="0"/>
                                              </p:val>
                                            </p:tav>
                                          </p:tavLst>
                                        </p:anim>
                                        <p:animEffect transition="in" filter="fade">
                                          <p:cBhvr>
                                            <p:cTn id="22" dur="500"/>
                                            <p:tgtEl>
                                              <p:spTgt spid="10"/>
                                            </p:tgtEl>
                                          </p:cBhvr>
                                        </p:animEffect>
                                      </p:childTnLst>
                                    </p:cTn>
                                  </p:par>
                                  <p:par>
                                    <p:cTn id="23" presetID="49" presetClass="entr" presetSubtype="0" decel="100000" fill="hold" grpId="0" nodeType="withEffect">
                                      <p:stCondLst>
                                        <p:cond delay="900"/>
                                      </p:stCondLst>
                                      <p:childTnLst>
                                        <p:set>
                                          <p:cBhvr>
                                            <p:cTn id="24" dur="1" fill="hold">
                                              <p:stCondLst>
                                                <p:cond delay="0"/>
                                              </p:stCondLst>
                                            </p:cTn>
                                            <p:tgtEl>
                                              <p:spTgt spid="12"/>
                                            </p:tgtEl>
                                            <p:attrNameLst>
                                              <p:attrName>style.visibility</p:attrName>
                                            </p:attrNameLst>
                                          </p:cBhvr>
                                          <p:to>
                                            <p:strVal val="visible"/>
                                          </p:to>
                                        </p:set>
                                        <p:anim calcmode="lin" valueType="num">
                                          <p:cBhvr>
                                            <p:cTn id="25" dur="500" fill="hold"/>
                                            <p:tgtEl>
                                              <p:spTgt spid="12"/>
                                            </p:tgtEl>
                                            <p:attrNameLst>
                                              <p:attrName>ppt_w</p:attrName>
                                            </p:attrNameLst>
                                          </p:cBhvr>
                                          <p:tavLst>
                                            <p:tav tm="0">
                                              <p:val>
                                                <p:fltVal val="0"/>
                                              </p:val>
                                            </p:tav>
                                            <p:tav tm="100000">
                                              <p:val>
                                                <p:strVal val="#ppt_w"/>
                                              </p:val>
                                            </p:tav>
                                          </p:tavLst>
                                        </p:anim>
                                        <p:anim calcmode="lin" valueType="num">
                                          <p:cBhvr>
                                            <p:cTn id="26" dur="500" fill="hold"/>
                                            <p:tgtEl>
                                              <p:spTgt spid="12"/>
                                            </p:tgtEl>
                                            <p:attrNameLst>
                                              <p:attrName>ppt_h</p:attrName>
                                            </p:attrNameLst>
                                          </p:cBhvr>
                                          <p:tavLst>
                                            <p:tav tm="0">
                                              <p:val>
                                                <p:fltVal val="0"/>
                                              </p:val>
                                            </p:tav>
                                            <p:tav tm="100000">
                                              <p:val>
                                                <p:strVal val="#ppt_h"/>
                                              </p:val>
                                            </p:tav>
                                          </p:tavLst>
                                        </p:anim>
                                        <p:anim calcmode="lin" valueType="num">
                                          <p:cBhvr>
                                            <p:cTn id="27" dur="500" fill="hold"/>
                                            <p:tgtEl>
                                              <p:spTgt spid="12"/>
                                            </p:tgtEl>
                                            <p:attrNameLst>
                                              <p:attrName>style.rotation</p:attrName>
                                            </p:attrNameLst>
                                          </p:cBhvr>
                                          <p:tavLst>
                                            <p:tav tm="0">
                                              <p:val>
                                                <p:fltVal val="360"/>
                                              </p:val>
                                            </p:tav>
                                            <p:tav tm="100000">
                                              <p:val>
                                                <p:fltVal val="0"/>
                                              </p:val>
                                            </p:tav>
                                          </p:tavLst>
                                        </p:anim>
                                        <p:animEffect transition="in" filter="fade">
                                          <p:cBhvr>
                                            <p:cTn id="28" dur="500"/>
                                            <p:tgtEl>
                                              <p:spTgt spid="12"/>
                                            </p:tgtEl>
                                          </p:cBhvr>
                                        </p:animEffect>
                                      </p:childTnLst>
                                    </p:cTn>
                                  </p:par>
                                  <p:par>
                                    <p:cTn id="29" presetID="49" presetClass="entr" presetSubtype="0" decel="100000" fill="hold" grpId="0" nodeType="withEffect">
                                      <p:stCondLst>
                                        <p:cond delay="1000"/>
                                      </p:stCondLst>
                                      <p:childTnLst>
                                        <p:set>
                                          <p:cBhvr>
                                            <p:cTn id="30" dur="1" fill="hold">
                                              <p:stCondLst>
                                                <p:cond delay="0"/>
                                              </p:stCondLst>
                                            </p:cTn>
                                            <p:tgtEl>
                                              <p:spTgt spid="15"/>
                                            </p:tgtEl>
                                            <p:attrNameLst>
                                              <p:attrName>style.visibility</p:attrName>
                                            </p:attrNameLst>
                                          </p:cBhvr>
                                          <p:to>
                                            <p:strVal val="visible"/>
                                          </p:to>
                                        </p:set>
                                        <p:anim calcmode="lin" valueType="num">
                                          <p:cBhvr>
                                            <p:cTn id="31" dur="500" fill="hold"/>
                                            <p:tgtEl>
                                              <p:spTgt spid="15"/>
                                            </p:tgtEl>
                                            <p:attrNameLst>
                                              <p:attrName>ppt_w</p:attrName>
                                            </p:attrNameLst>
                                          </p:cBhvr>
                                          <p:tavLst>
                                            <p:tav tm="0">
                                              <p:val>
                                                <p:fltVal val="0"/>
                                              </p:val>
                                            </p:tav>
                                            <p:tav tm="100000">
                                              <p:val>
                                                <p:strVal val="#ppt_w"/>
                                              </p:val>
                                            </p:tav>
                                          </p:tavLst>
                                        </p:anim>
                                        <p:anim calcmode="lin" valueType="num">
                                          <p:cBhvr>
                                            <p:cTn id="32" dur="500" fill="hold"/>
                                            <p:tgtEl>
                                              <p:spTgt spid="15"/>
                                            </p:tgtEl>
                                            <p:attrNameLst>
                                              <p:attrName>ppt_h</p:attrName>
                                            </p:attrNameLst>
                                          </p:cBhvr>
                                          <p:tavLst>
                                            <p:tav tm="0">
                                              <p:val>
                                                <p:fltVal val="0"/>
                                              </p:val>
                                            </p:tav>
                                            <p:tav tm="100000">
                                              <p:val>
                                                <p:strVal val="#ppt_h"/>
                                              </p:val>
                                            </p:tav>
                                          </p:tavLst>
                                        </p:anim>
                                        <p:anim calcmode="lin" valueType="num">
                                          <p:cBhvr>
                                            <p:cTn id="33" dur="500" fill="hold"/>
                                            <p:tgtEl>
                                              <p:spTgt spid="15"/>
                                            </p:tgtEl>
                                            <p:attrNameLst>
                                              <p:attrName>style.rotation</p:attrName>
                                            </p:attrNameLst>
                                          </p:cBhvr>
                                          <p:tavLst>
                                            <p:tav tm="0">
                                              <p:val>
                                                <p:fltVal val="360"/>
                                              </p:val>
                                            </p:tav>
                                            <p:tav tm="100000">
                                              <p:val>
                                                <p:fltVal val="0"/>
                                              </p:val>
                                            </p:tav>
                                          </p:tavLst>
                                        </p:anim>
                                        <p:animEffect transition="in" filter="fade">
                                          <p:cBhvr>
                                            <p:cTn id="34" dur="500"/>
                                            <p:tgtEl>
                                              <p:spTgt spid="15"/>
                                            </p:tgtEl>
                                          </p:cBhvr>
                                        </p:animEffect>
                                      </p:childTnLst>
                                    </p:cTn>
                                  </p:par>
                                  <p:par>
                                    <p:cTn id="35" presetID="49" presetClass="entr" presetSubtype="0" decel="100000" fill="hold" grpId="0" nodeType="withEffect">
                                      <p:stCondLst>
                                        <p:cond delay="1100"/>
                                      </p:stCondLst>
                                      <p:childTnLst>
                                        <p:set>
                                          <p:cBhvr>
                                            <p:cTn id="36" dur="1" fill="hold">
                                              <p:stCondLst>
                                                <p:cond delay="0"/>
                                              </p:stCondLst>
                                            </p:cTn>
                                            <p:tgtEl>
                                              <p:spTgt spid="18"/>
                                            </p:tgtEl>
                                            <p:attrNameLst>
                                              <p:attrName>style.visibility</p:attrName>
                                            </p:attrNameLst>
                                          </p:cBhvr>
                                          <p:to>
                                            <p:strVal val="visible"/>
                                          </p:to>
                                        </p:set>
                                        <p:anim calcmode="lin" valueType="num">
                                          <p:cBhvr>
                                            <p:cTn id="37" dur="500" fill="hold"/>
                                            <p:tgtEl>
                                              <p:spTgt spid="18"/>
                                            </p:tgtEl>
                                            <p:attrNameLst>
                                              <p:attrName>ppt_w</p:attrName>
                                            </p:attrNameLst>
                                          </p:cBhvr>
                                          <p:tavLst>
                                            <p:tav tm="0">
                                              <p:val>
                                                <p:fltVal val="0"/>
                                              </p:val>
                                            </p:tav>
                                            <p:tav tm="100000">
                                              <p:val>
                                                <p:strVal val="#ppt_w"/>
                                              </p:val>
                                            </p:tav>
                                          </p:tavLst>
                                        </p:anim>
                                        <p:anim calcmode="lin" valueType="num">
                                          <p:cBhvr>
                                            <p:cTn id="38" dur="500" fill="hold"/>
                                            <p:tgtEl>
                                              <p:spTgt spid="18"/>
                                            </p:tgtEl>
                                            <p:attrNameLst>
                                              <p:attrName>ppt_h</p:attrName>
                                            </p:attrNameLst>
                                          </p:cBhvr>
                                          <p:tavLst>
                                            <p:tav tm="0">
                                              <p:val>
                                                <p:fltVal val="0"/>
                                              </p:val>
                                            </p:tav>
                                            <p:tav tm="100000">
                                              <p:val>
                                                <p:strVal val="#ppt_h"/>
                                              </p:val>
                                            </p:tav>
                                          </p:tavLst>
                                        </p:anim>
                                        <p:anim calcmode="lin" valueType="num">
                                          <p:cBhvr>
                                            <p:cTn id="39" dur="500" fill="hold"/>
                                            <p:tgtEl>
                                              <p:spTgt spid="18"/>
                                            </p:tgtEl>
                                            <p:attrNameLst>
                                              <p:attrName>style.rotation</p:attrName>
                                            </p:attrNameLst>
                                          </p:cBhvr>
                                          <p:tavLst>
                                            <p:tav tm="0">
                                              <p:val>
                                                <p:fltVal val="360"/>
                                              </p:val>
                                            </p:tav>
                                            <p:tav tm="100000">
                                              <p:val>
                                                <p:fltVal val="0"/>
                                              </p:val>
                                            </p:tav>
                                          </p:tavLst>
                                        </p:anim>
                                        <p:animEffect transition="in" filter="fade">
                                          <p:cBhvr>
                                            <p:cTn id="40" dur="500"/>
                                            <p:tgtEl>
                                              <p:spTgt spid="18"/>
                                            </p:tgtEl>
                                          </p:cBhvr>
                                        </p:animEffect>
                                      </p:childTnLst>
                                    </p:cTn>
                                  </p:par>
                                  <p:par>
                                    <p:cTn id="41" presetID="49" presetClass="entr" presetSubtype="0" decel="100000" fill="hold" grpId="0" nodeType="withEffect">
                                      <p:stCondLst>
                                        <p:cond delay="1200"/>
                                      </p:stCondLst>
                                      <p:childTnLst>
                                        <p:set>
                                          <p:cBhvr>
                                            <p:cTn id="42" dur="1" fill="hold">
                                              <p:stCondLst>
                                                <p:cond delay="0"/>
                                              </p:stCondLst>
                                            </p:cTn>
                                            <p:tgtEl>
                                              <p:spTgt spid="21"/>
                                            </p:tgtEl>
                                            <p:attrNameLst>
                                              <p:attrName>style.visibility</p:attrName>
                                            </p:attrNameLst>
                                          </p:cBhvr>
                                          <p:to>
                                            <p:strVal val="visible"/>
                                          </p:to>
                                        </p:set>
                                        <p:anim calcmode="lin" valueType="num">
                                          <p:cBhvr>
                                            <p:cTn id="43" dur="500" fill="hold"/>
                                            <p:tgtEl>
                                              <p:spTgt spid="21"/>
                                            </p:tgtEl>
                                            <p:attrNameLst>
                                              <p:attrName>ppt_w</p:attrName>
                                            </p:attrNameLst>
                                          </p:cBhvr>
                                          <p:tavLst>
                                            <p:tav tm="0">
                                              <p:val>
                                                <p:fltVal val="0"/>
                                              </p:val>
                                            </p:tav>
                                            <p:tav tm="100000">
                                              <p:val>
                                                <p:strVal val="#ppt_w"/>
                                              </p:val>
                                            </p:tav>
                                          </p:tavLst>
                                        </p:anim>
                                        <p:anim calcmode="lin" valueType="num">
                                          <p:cBhvr>
                                            <p:cTn id="44" dur="500" fill="hold"/>
                                            <p:tgtEl>
                                              <p:spTgt spid="21"/>
                                            </p:tgtEl>
                                            <p:attrNameLst>
                                              <p:attrName>ppt_h</p:attrName>
                                            </p:attrNameLst>
                                          </p:cBhvr>
                                          <p:tavLst>
                                            <p:tav tm="0">
                                              <p:val>
                                                <p:fltVal val="0"/>
                                              </p:val>
                                            </p:tav>
                                            <p:tav tm="100000">
                                              <p:val>
                                                <p:strVal val="#ppt_h"/>
                                              </p:val>
                                            </p:tav>
                                          </p:tavLst>
                                        </p:anim>
                                        <p:anim calcmode="lin" valueType="num">
                                          <p:cBhvr>
                                            <p:cTn id="45" dur="500" fill="hold"/>
                                            <p:tgtEl>
                                              <p:spTgt spid="21"/>
                                            </p:tgtEl>
                                            <p:attrNameLst>
                                              <p:attrName>style.rotation</p:attrName>
                                            </p:attrNameLst>
                                          </p:cBhvr>
                                          <p:tavLst>
                                            <p:tav tm="0">
                                              <p:val>
                                                <p:fltVal val="360"/>
                                              </p:val>
                                            </p:tav>
                                            <p:tav tm="100000">
                                              <p:val>
                                                <p:fltVal val="0"/>
                                              </p:val>
                                            </p:tav>
                                          </p:tavLst>
                                        </p:anim>
                                        <p:animEffect transition="in" filter="fade">
                                          <p:cBhvr>
                                            <p:cTn id="46" dur="500"/>
                                            <p:tgtEl>
                                              <p:spTgt spid="21"/>
                                            </p:tgtEl>
                                          </p:cBhvr>
                                        </p:animEffect>
                                      </p:childTnLst>
                                    </p:cTn>
                                  </p:par>
                                  <p:par>
                                    <p:cTn id="47" presetID="49" presetClass="entr" presetSubtype="0" decel="100000" fill="hold" grpId="0" nodeType="withEffect">
                                      <p:stCondLst>
                                        <p:cond delay="1300"/>
                                      </p:stCondLst>
                                      <p:childTnLst>
                                        <p:set>
                                          <p:cBhvr>
                                            <p:cTn id="48" dur="1" fill="hold">
                                              <p:stCondLst>
                                                <p:cond delay="0"/>
                                              </p:stCondLst>
                                            </p:cTn>
                                            <p:tgtEl>
                                              <p:spTgt spid="24"/>
                                            </p:tgtEl>
                                            <p:attrNameLst>
                                              <p:attrName>style.visibility</p:attrName>
                                            </p:attrNameLst>
                                          </p:cBhvr>
                                          <p:to>
                                            <p:strVal val="visible"/>
                                          </p:to>
                                        </p:set>
                                        <p:anim calcmode="lin" valueType="num">
                                          <p:cBhvr>
                                            <p:cTn id="49" dur="500" fill="hold"/>
                                            <p:tgtEl>
                                              <p:spTgt spid="24"/>
                                            </p:tgtEl>
                                            <p:attrNameLst>
                                              <p:attrName>ppt_w</p:attrName>
                                            </p:attrNameLst>
                                          </p:cBhvr>
                                          <p:tavLst>
                                            <p:tav tm="0">
                                              <p:val>
                                                <p:fltVal val="0"/>
                                              </p:val>
                                            </p:tav>
                                            <p:tav tm="100000">
                                              <p:val>
                                                <p:strVal val="#ppt_w"/>
                                              </p:val>
                                            </p:tav>
                                          </p:tavLst>
                                        </p:anim>
                                        <p:anim calcmode="lin" valueType="num">
                                          <p:cBhvr>
                                            <p:cTn id="50" dur="500" fill="hold"/>
                                            <p:tgtEl>
                                              <p:spTgt spid="24"/>
                                            </p:tgtEl>
                                            <p:attrNameLst>
                                              <p:attrName>ppt_h</p:attrName>
                                            </p:attrNameLst>
                                          </p:cBhvr>
                                          <p:tavLst>
                                            <p:tav tm="0">
                                              <p:val>
                                                <p:fltVal val="0"/>
                                              </p:val>
                                            </p:tav>
                                            <p:tav tm="100000">
                                              <p:val>
                                                <p:strVal val="#ppt_h"/>
                                              </p:val>
                                            </p:tav>
                                          </p:tavLst>
                                        </p:anim>
                                        <p:anim calcmode="lin" valueType="num">
                                          <p:cBhvr>
                                            <p:cTn id="51" dur="500" fill="hold"/>
                                            <p:tgtEl>
                                              <p:spTgt spid="24"/>
                                            </p:tgtEl>
                                            <p:attrNameLst>
                                              <p:attrName>style.rotation</p:attrName>
                                            </p:attrNameLst>
                                          </p:cBhvr>
                                          <p:tavLst>
                                            <p:tav tm="0">
                                              <p:val>
                                                <p:fltVal val="360"/>
                                              </p:val>
                                            </p:tav>
                                            <p:tav tm="100000">
                                              <p:val>
                                                <p:fltVal val="0"/>
                                              </p:val>
                                            </p:tav>
                                          </p:tavLst>
                                        </p:anim>
                                        <p:animEffect transition="in" filter="fade">
                                          <p:cBhvr>
                                            <p:cTn id="52" dur="500"/>
                                            <p:tgtEl>
                                              <p:spTgt spid="24"/>
                                            </p:tgtEl>
                                          </p:cBhvr>
                                        </p:animEffect>
                                      </p:childTnLst>
                                    </p:cTn>
                                  </p:par>
                                  <p:par>
                                    <p:cTn id="53" presetID="49" presetClass="entr" presetSubtype="0" decel="100000" fill="hold" grpId="0" nodeType="withEffect">
                                      <p:stCondLst>
                                        <p:cond delay="1400"/>
                                      </p:stCondLst>
                                      <p:childTnLst>
                                        <p:set>
                                          <p:cBhvr>
                                            <p:cTn id="54" dur="1" fill="hold">
                                              <p:stCondLst>
                                                <p:cond delay="0"/>
                                              </p:stCondLst>
                                            </p:cTn>
                                            <p:tgtEl>
                                              <p:spTgt spid="27"/>
                                            </p:tgtEl>
                                            <p:attrNameLst>
                                              <p:attrName>style.visibility</p:attrName>
                                            </p:attrNameLst>
                                          </p:cBhvr>
                                          <p:to>
                                            <p:strVal val="visible"/>
                                          </p:to>
                                        </p:set>
                                        <p:anim calcmode="lin" valueType="num">
                                          <p:cBhvr>
                                            <p:cTn id="55" dur="500" fill="hold"/>
                                            <p:tgtEl>
                                              <p:spTgt spid="27"/>
                                            </p:tgtEl>
                                            <p:attrNameLst>
                                              <p:attrName>ppt_w</p:attrName>
                                            </p:attrNameLst>
                                          </p:cBhvr>
                                          <p:tavLst>
                                            <p:tav tm="0">
                                              <p:val>
                                                <p:fltVal val="0"/>
                                              </p:val>
                                            </p:tav>
                                            <p:tav tm="100000">
                                              <p:val>
                                                <p:strVal val="#ppt_w"/>
                                              </p:val>
                                            </p:tav>
                                          </p:tavLst>
                                        </p:anim>
                                        <p:anim calcmode="lin" valueType="num">
                                          <p:cBhvr>
                                            <p:cTn id="56" dur="500" fill="hold"/>
                                            <p:tgtEl>
                                              <p:spTgt spid="27"/>
                                            </p:tgtEl>
                                            <p:attrNameLst>
                                              <p:attrName>ppt_h</p:attrName>
                                            </p:attrNameLst>
                                          </p:cBhvr>
                                          <p:tavLst>
                                            <p:tav tm="0">
                                              <p:val>
                                                <p:fltVal val="0"/>
                                              </p:val>
                                            </p:tav>
                                            <p:tav tm="100000">
                                              <p:val>
                                                <p:strVal val="#ppt_h"/>
                                              </p:val>
                                            </p:tav>
                                          </p:tavLst>
                                        </p:anim>
                                        <p:anim calcmode="lin" valueType="num">
                                          <p:cBhvr>
                                            <p:cTn id="57" dur="500" fill="hold"/>
                                            <p:tgtEl>
                                              <p:spTgt spid="27"/>
                                            </p:tgtEl>
                                            <p:attrNameLst>
                                              <p:attrName>style.rotation</p:attrName>
                                            </p:attrNameLst>
                                          </p:cBhvr>
                                          <p:tavLst>
                                            <p:tav tm="0">
                                              <p:val>
                                                <p:fltVal val="360"/>
                                              </p:val>
                                            </p:tav>
                                            <p:tav tm="100000">
                                              <p:val>
                                                <p:fltVal val="0"/>
                                              </p:val>
                                            </p:tav>
                                          </p:tavLst>
                                        </p:anim>
                                        <p:animEffect transition="in" filter="fade">
                                          <p:cBhvr>
                                            <p:cTn id="58" dur="500"/>
                                            <p:tgtEl>
                                              <p:spTgt spid="27"/>
                                            </p:tgtEl>
                                          </p:cBhvr>
                                        </p:animEffect>
                                      </p:childTnLst>
                                    </p:cTn>
                                  </p:par>
                                  <p:par>
                                    <p:cTn id="59" presetID="49" presetClass="entr" presetSubtype="0" decel="100000" fill="hold" grpId="0" nodeType="withEffect">
                                      <p:stCondLst>
                                        <p:cond delay="1500"/>
                                      </p:stCondLst>
                                      <p:childTnLst>
                                        <p:set>
                                          <p:cBhvr>
                                            <p:cTn id="60" dur="1" fill="hold">
                                              <p:stCondLst>
                                                <p:cond delay="0"/>
                                              </p:stCondLst>
                                            </p:cTn>
                                            <p:tgtEl>
                                              <p:spTgt spid="30"/>
                                            </p:tgtEl>
                                            <p:attrNameLst>
                                              <p:attrName>style.visibility</p:attrName>
                                            </p:attrNameLst>
                                          </p:cBhvr>
                                          <p:to>
                                            <p:strVal val="visible"/>
                                          </p:to>
                                        </p:set>
                                        <p:anim calcmode="lin" valueType="num">
                                          <p:cBhvr>
                                            <p:cTn id="61" dur="500" fill="hold"/>
                                            <p:tgtEl>
                                              <p:spTgt spid="30"/>
                                            </p:tgtEl>
                                            <p:attrNameLst>
                                              <p:attrName>ppt_w</p:attrName>
                                            </p:attrNameLst>
                                          </p:cBhvr>
                                          <p:tavLst>
                                            <p:tav tm="0">
                                              <p:val>
                                                <p:fltVal val="0"/>
                                              </p:val>
                                            </p:tav>
                                            <p:tav tm="100000">
                                              <p:val>
                                                <p:strVal val="#ppt_w"/>
                                              </p:val>
                                            </p:tav>
                                          </p:tavLst>
                                        </p:anim>
                                        <p:anim calcmode="lin" valueType="num">
                                          <p:cBhvr>
                                            <p:cTn id="62" dur="500" fill="hold"/>
                                            <p:tgtEl>
                                              <p:spTgt spid="30"/>
                                            </p:tgtEl>
                                            <p:attrNameLst>
                                              <p:attrName>ppt_h</p:attrName>
                                            </p:attrNameLst>
                                          </p:cBhvr>
                                          <p:tavLst>
                                            <p:tav tm="0">
                                              <p:val>
                                                <p:fltVal val="0"/>
                                              </p:val>
                                            </p:tav>
                                            <p:tav tm="100000">
                                              <p:val>
                                                <p:strVal val="#ppt_h"/>
                                              </p:val>
                                            </p:tav>
                                          </p:tavLst>
                                        </p:anim>
                                        <p:anim calcmode="lin" valueType="num">
                                          <p:cBhvr>
                                            <p:cTn id="63" dur="500" fill="hold"/>
                                            <p:tgtEl>
                                              <p:spTgt spid="30"/>
                                            </p:tgtEl>
                                            <p:attrNameLst>
                                              <p:attrName>style.rotation</p:attrName>
                                            </p:attrNameLst>
                                          </p:cBhvr>
                                          <p:tavLst>
                                            <p:tav tm="0">
                                              <p:val>
                                                <p:fltVal val="360"/>
                                              </p:val>
                                            </p:tav>
                                            <p:tav tm="100000">
                                              <p:val>
                                                <p:fltVal val="0"/>
                                              </p:val>
                                            </p:tav>
                                          </p:tavLst>
                                        </p:anim>
                                        <p:animEffect transition="in" filter="fade">
                                          <p:cBhvr>
                                            <p:cTn id="64" dur="500"/>
                                            <p:tgtEl>
                                              <p:spTgt spid="30"/>
                                            </p:tgtEl>
                                          </p:cBhvr>
                                        </p:animEffect>
                                      </p:childTnLst>
                                    </p:cTn>
                                  </p:par>
                                  <p:par>
                                    <p:cTn id="65" presetID="49" presetClass="entr" presetSubtype="0" decel="100000" fill="hold" grpId="0" nodeType="withEffect">
                                      <p:stCondLst>
                                        <p:cond delay="1600"/>
                                      </p:stCondLst>
                                      <p:childTnLst>
                                        <p:set>
                                          <p:cBhvr>
                                            <p:cTn id="66" dur="1" fill="hold">
                                              <p:stCondLst>
                                                <p:cond delay="0"/>
                                              </p:stCondLst>
                                            </p:cTn>
                                            <p:tgtEl>
                                              <p:spTgt spid="33"/>
                                            </p:tgtEl>
                                            <p:attrNameLst>
                                              <p:attrName>style.visibility</p:attrName>
                                            </p:attrNameLst>
                                          </p:cBhvr>
                                          <p:to>
                                            <p:strVal val="visible"/>
                                          </p:to>
                                        </p:set>
                                        <p:anim calcmode="lin" valueType="num">
                                          <p:cBhvr>
                                            <p:cTn id="67" dur="500" fill="hold"/>
                                            <p:tgtEl>
                                              <p:spTgt spid="33"/>
                                            </p:tgtEl>
                                            <p:attrNameLst>
                                              <p:attrName>ppt_w</p:attrName>
                                            </p:attrNameLst>
                                          </p:cBhvr>
                                          <p:tavLst>
                                            <p:tav tm="0">
                                              <p:val>
                                                <p:fltVal val="0"/>
                                              </p:val>
                                            </p:tav>
                                            <p:tav tm="100000">
                                              <p:val>
                                                <p:strVal val="#ppt_w"/>
                                              </p:val>
                                            </p:tav>
                                          </p:tavLst>
                                        </p:anim>
                                        <p:anim calcmode="lin" valueType="num">
                                          <p:cBhvr>
                                            <p:cTn id="68" dur="500" fill="hold"/>
                                            <p:tgtEl>
                                              <p:spTgt spid="33"/>
                                            </p:tgtEl>
                                            <p:attrNameLst>
                                              <p:attrName>ppt_h</p:attrName>
                                            </p:attrNameLst>
                                          </p:cBhvr>
                                          <p:tavLst>
                                            <p:tav tm="0">
                                              <p:val>
                                                <p:fltVal val="0"/>
                                              </p:val>
                                            </p:tav>
                                            <p:tav tm="100000">
                                              <p:val>
                                                <p:strVal val="#ppt_h"/>
                                              </p:val>
                                            </p:tav>
                                          </p:tavLst>
                                        </p:anim>
                                        <p:anim calcmode="lin" valueType="num">
                                          <p:cBhvr>
                                            <p:cTn id="69" dur="500" fill="hold"/>
                                            <p:tgtEl>
                                              <p:spTgt spid="33"/>
                                            </p:tgtEl>
                                            <p:attrNameLst>
                                              <p:attrName>style.rotation</p:attrName>
                                            </p:attrNameLst>
                                          </p:cBhvr>
                                          <p:tavLst>
                                            <p:tav tm="0">
                                              <p:val>
                                                <p:fltVal val="360"/>
                                              </p:val>
                                            </p:tav>
                                            <p:tav tm="100000">
                                              <p:val>
                                                <p:fltVal val="0"/>
                                              </p:val>
                                            </p:tav>
                                          </p:tavLst>
                                        </p:anim>
                                        <p:animEffect transition="in" filter="fade">
                                          <p:cBhvr>
                                            <p:cTn id="70" dur="500"/>
                                            <p:tgtEl>
                                              <p:spTgt spid="33"/>
                                            </p:tgtEl>
                                          </p:cBhvr>
                                        </p:animEffect>
                                      </p:childTnLst>
                                    </p:cTn>
                                  </p:par>
                                  <p:par>
                                    <p:cTn id="71" presetID="49" presetClass="entr" presetSubtype="0" decel="100000" fill="hold" grpId="0" nodeType="withEffect">
                                      <p:stCondLst>
                                        <p:cond delay="1700"/>
                                      </p:stCondLst>
                                      <p:childTnLst>
                                        <p:set>
                                          <p:cBhvr>
                                            <p:cTn id="72" dur="1" fill="hold">
                                              <p:stCondLst>
                                                <p:cond delay="0"/>
                                              </p:stCondLst>
                                            </p:cTn>
                                            <p:tgtEl>
                                              <p:spTgt spid="36"/>
                                            </p:tgtEl>
                                            <p:attrNameLst>
                                              <p:attrName>style.visibility</p:attrName>
                                            </p:attrNameLst>
                                          </p:cBhvr>
                                          <p:to>
                                            <p:strVal val="visible"/>
                                          </p:to>
                                        </p:set>
                                        <p:anim calcmode="lin" valueType="num">
                                          <p:cBhvr>
                                            <p:cTn id="73" dur="500" fill="hold"/>
                                            <p:tgtEl>
                                              <p:spTgt spid="36"/>
                                            </p:tgtEl>
                                            <p:attrNameLst>
                                              <p:attrName>ppt_w</p:attrName>
                                            </p:attrNameLst>
                                          </p:cBhvr>
                                          <p:tavLst>
                                            <p:tav tm="0">
                                              <p:val>
                                                <p:fltVal val="0"/>
                                              </p:val>
                                            </p:tav>
                                            <p:tav tm="100000">
                                              <p:val>
                                                <p:strVal val="#ppt_w"/>
                                              </p:val>
                                            </p:tav>
                                          </p:tavLst>
                                        </p:anim>
                                        <p:anim calcmode="lin" valueType="num">
                                          <p:cBhvr>
                                            <p:cTn id="74" dur="500" fill="hold"/>
                                            <p:tgtEl>
                                              <p:spTgt spid="36"/>
                                            </p:tgtEl>
                                            <p:attrNameLst>
                                              <p:attrName>ppt_h</p:attrName>
                                            </p:attrNameLst>
                                          </p:cBhvr>
                                          <p:tavLst>
                                            <p:tav tm="0">
                                              <p:val>
                                                <p:fltVal val="0"/>
                                              </p:val>
                                            </p:tav>
                                            <p:tav tm="100000">
                                              <p:val>
                                                <p:strVal val="#ppt_h"/>
                                              </p:val>
                                            </p:tav>
                                          </p:tavLst>
                                        </p:anim>
                                        <p:anim calcmode="lin" valueType="num">
                                          <p:cBhvr>
                                            <p:cTn id="75" dur="500" fill="hold"/>
                                            <p:tgtEl>
                                              <p:spTgt spid="36"/>
                                            </p:tgtEl>
                                            <p:attrNameLst>
                                              <p:attrName>style.rotation</p:attrName>
                                            </p:attrNameLst>
                                          </p:cBhvr>
                                          <p:tavLst>
                                            <p:tav tm="0">
                                              <p:val>
                                                <p:fltVal val="360"/>
                                              </p:val>
                                            </p:tav>
                                            <p:tav tm="100000">
                                              <p:val>
                                                <p:fltVal val="0"/>
                                              </p:val>
                                            </p:tav>
                                          </p:tavLst>
                                        </p:anim>
                                        <p:animEffect transition="in" filter="fade">
                                          <p:cBhvr>
                                            <p:cTn id="76" dur="500"/>
                                            <p:tgtEl>
                                              <p:spTgt spid="36"/>
                                            </p:tgtEl>
                                          </p:cBhvr>
                                        </p:animEffect>
                                      </p:childTnLst>
                                    </p:cTn>
                                  </p:par>
                                  <p:par>
                                    <p:cTn id="77" presetID="10" presetClass="entr" presetSubtype="0" fill="hold" nodeType="withEffect">
                                      <p:stCondLst>
                                        <p:cond delay="1400"/>
                                      </p:stCondLst>
                                      <p:childTnLst>
                                        <p:set>
                                          <p:cBhvr>
                                            <p:cTn id="78" dur="1" fill="hold">
                                              <p:stCondLst>
                                                <p:cond delay="0"/>
                                              </p:stCondLst>
                                            </p:cTn>
                                            <p:tgtEl>
                                              <p:spTgt spid="53"/>
                                            </p:tgtEl>
                                            <p:attrNameLst>
                                              <p:attrName>style.visibility</p:attrName>
                                            </p:attrNameLst>
                                          </p:cBhvr>
                                          <p:to>
                                            <p:strVal val="visible"/>
                                          </p:to>
                                        </p:set>
                                        <p:animEffect transition="in" filter="fade">
                                          <p:cBhvr>
                                            <p:cTn id="79" dur="300"/>
                                            <p:tgtEl>
                                              <p:spTgt spid="53"/>
                                            </p:tgtEl>
                                          </p:cBhvr>
                                        </p:animEffect>
                                      </p:childTnLst>
                                    </p:cTn>
                                  </p:par>
                                  <p:par>
                                    <p:cTn id="80" presetID="10" presetClass="entr" presetSubtype="0" fill="hold" nodeType="withEffect">
                                      <p:stCondLst>
                                        <p:cond delay="1500"/>
                                      </p:stCondLst>
                                      <p:childTnLst>
                                        <p:set>
                                          <p:cBhvr>
                                            <p:cTn id="81" dur="1" fill="hold">
                                              <p:stCondLst>
                                                <p:cond delay="0"/>
                                              </p:stCondLst>
                                            </p:cTn>
                                            <p:tgtEl>
                                              <p:spTgt spid="50"/>
                                            </p:tgtEl>
                                            <p:attrNameLst>
                                              <p:attrName>style.visibility</p:attrName>
                                            </p:attrNameLst>
                                          </p:cBhvr>
                                          <p:to>
                                            <p:strVal val="visible"/>
                                          </p:to>
                                        </p:set>
                                        <p:animEffect transition="in" filter="fade">
                                          <p:cBhvr>
                                            <p:cTn id="82" dur="300"/>
                                            <p:tgtEl>
                                              <p:spTgt spid="50"/>
                                            </p:tgtEl>
                                          </p:cBhvr>
                                        </p:animEffect>
                                      </p:childTnLst>
                                    </p:cTn>
                                  </p:par>
                                  <p:par>
                                    <p:cTn id="83" presetID="10" presetClass="entr" presetSubtype="0" fill="hold" nodeType="withEffect">
                                      <p:stCondLst>
                                        <p:cond delay="1600"/>
                                      </p:stCondLst>
                                      <p:childTnLst>
                                        <p:set>
                                          <p:cBhvr>
                                            <p:cTn id="84" dur="1" fill="hold">
                                              <p:stCondLst>
                                                <p:cond delay="0"/>
                                              </p:stCondLst>
                                            </p:cTn>
                                            <p:tgtEl>
                                              <p:spTgt spid="47"/>
                                            </p:tgtEl>
                                            <p:attrNameLst>
                                              <p:attrName>style.visibility</p:attrName>
                                            </p:attrNameLst>
                                          </p:cBhvr>
                                          <p:to>
                                            <p:strVal val="visible"/>
                                          </p:to>
                                        </p:set>
                                        <p:animEffect transition="in" filter="fade">
                                          <p:cBhvr>
                                            <p:cTn id="85" dur="300"/>
                                            <p:tgtEl>
                                              <p:spTgt spid="47"/>
                                            </p:tgtEl>
                                          </p:cBhvr>
                                        </p:animEffect>
                                      </p:childTnLst>
                                    </p:cTn>
                                  </p:par>
                                  <p:par>
                                    <p:cTn id="86" presetID="10" presetClass="entr" presetSubtype="0" fill="hold" nodeType="withEffect">
                                      <p:stCondLst>
                                        <p:cond delay="1700"/>
                                      </p:stCondLst>
                                      <p:childTnLst>
                                        <p:set>
                                          <p:cBhvr>
                                            <p:cTn id="87" dur="1" fill="hold">
                                              <p:stCondLst>
                                                <p:cond delay="0"/>
                                              </p:stCondLst>
                                            </p:cTn>
                                            <p:tgtEl>
                                              <p:spTgt spid="38"/>
                                            </p:tgtEl>
                                            <p:attrNameLst>
                                              <p:attrName>style.visibility</p:attrName>
                                            </p:attrNameLst>
                                          </p:cBhvr>
                                          <p:to>
                                            <p:strVal val="visible"/>
                                          </p:to>
                                        </p:set>
                                        <p:animEffect transition="in" filter="fade">
                                          <p:cBhvr>
                                            <p:cTn id="88" dur="300"/>
                                            <p:tgtEl>
                                              <p:spTgt spid="38"/>
                                            </p:tgtEl>
                                          </p:cBhvr>
                                        </p:animEffect>
                                      </p:childTnLst>
                                    </p:cTn>
                                  </p:par>
                                  <p:par>
                                    <p:cTn id="89" presetID="10" presetClass="entr" presetSubtype="0" fill="hold" nodeType="withEffect">
                                      <p:stCondLst>
                                        <p:cond delay="1800"/>
                                      </p:stCondLst>
                                      <p:childTnLst>
                                        <p:set>
                                          <p:cBhvr>
                                            <p:cTn id="90" dur="1" fill="hold">
                                              <p:stCondLst>
                                                <p:cond delay="0"/>
                                              </p:stCondLst>
                                            </p:cTn>
                                            <p:tgtEl>
                                              <p:spTgt spid="41"/>
                                            </p:tgtEl>
                                            <p:attrNameLst>
                                              <p:attrName>style.visibility</p:attrName>
                                            </p:attrNameLst>
                                          </p:cBhvr>
                                          <p:to>
                                            <p:strVal val="visible"/>
                                          </p:to>
                                        </p:set>
                                        <p:animEffect transition="in" filter="fade">
                                          <p:cBhvr>
                                            <p:cTn id="91" dur="300"/>
                                            <p:tgtEl>
                                              <p:spTgt spid="41"/>
                                            </p:tgtEl>
                                          </p:cBhvr>
                                        </p:animEffect>
                                      </p:childTnLst>
                                    </p:cTn>
                                  </p:par>
                                  <p:par>
                                    <p:cTn id="92" presetID="10" presetClass="entr" presetSubtype="0" fill="hold" nodeType="withEffect">
                                      <p:stCondLst>
                                        <p:cond delay="1900"/>
                                      </p:stCondLst>
                                      <p:childTnLst>
                                        <p:set>
                                          <p:cBhvr>
                                            <p:cTn id="93" dur="1" fill="hold">
                                              <p:stCondLst>
                                                <p:cond delay="0"/>
                                              </p:stCondLst>
                                            </p:cTn>
                                            <p:tgtEl>
                                              <p:spTgt spid="44"/>
                                            </p:tgtEl>
                                            <p:attrNameLst>
                                              <p:attrName>style.visibility</p:attrName>
                                            </p:attrNameLst>
                                          </p:cBhvr>
                                          <p:to>
                                            <p:strVal val="visible"/>
                                          </p:to>
                                        </p:set>
                                        <p:animEffect transition="in" filter="fade">
                                          <p:cBhvr>
                                            <p:cTn id="94" dur="300"/>
                                            <p:tgtEl>
                                              <p:spTgt spid="44"/>
                                            </p:tgtEl>
                                          </p:cBhvr>
                                        </p:animEffect>
                                      </p:childTnLst>
                                    </p:cTn>
                                  </p:par>
                                  <p:par>
                                    <p:cTn id="95" presetID="10" presetClass="entr" presetSubtype="0" fill="hold" nodeType="withEffect">
                                      <p:stCondLst>
                                        <p:cond delay="2000"/>
                                      </p:stCondLst>
                                      <p:childTnLst>
                                        <p:set>
                                          <p:cBhvr>
                                            <p:cTn id="96" dur="1" fill="hold">
                                              <p:stCondLst>
                                                <p:cond delay="0"/>
                                              </p:stCondLst>
                                            </p:cTn>
                                            <p:tgtEl>
                                              <p:spTgt spid="59"/>
                                            </p:tgtEl>
                                            <p:attrNameLst>
                                              <p:attrName>style.visibility</p:attrName>
                                            </p:attrNameLst>
                                          </p:cBhvr>
                                          <p:to>
                                            <p:strVal val="visible"/>
                                          </p:to>
                                        </p:set>
                                        <p:animEffect transition="in" filter="fade">
                                          <p:cBhvr>
                                            <p:cTn id="97" dur="300"/>
                                            <p:tgtEl>
                                              <p:spTgt spid="59"/>
                                            </p:tgtEl>
                                          </p:cBhvr>
                                        </p:animEffect>
                                      </p:childTnLst>
                                    </p:cTn>
                                  </p:par>
                                  <p:par>
                                    <p:cTn id="98" presetID="10" presetClass="entr" presetSubtype="0" fill="hold" nodeType="withEffect">
                                      <p:stCondLst>
                                        <p:cond delay="2100"/>
                                      </p:stCondLst>
                                      <p:childTnLst>
                                        <p:set>
                                          <p:cBhvr>
                                            <p:cTn id="99" dur="1" fill="hold">
                                              <p:stCondLst>
                                                <p:cond delay="0"/>
                                              </p:stCondLst>
                                            </p:cTn>
                                            <p:tgtEl>
                                              <p:spTgt spid="56"/>
                                            </p:tgtEl>
                                            <p:attrNameLst>
                                              <p:attrName>style.visibility</p:attrName>
                                            </p:attrNameLst>
                                          </p:cBhvr>
                                          <p:to>
                                            <p:strVal val="visible"/>
                                          </p:to>
                                        </p:set>
                                        <p:animEffect transition="in" filter="fade">
                                          <p:cBhvr>
                                            <p:cTn id="100" dur="300"/>
                                            <p:tgtEl>
                                              <p:spTgt spid="56"/>
                                            </p:tgtEl>
                                          </p:cBhvr>
                                        </p:animEffect>
                                      </p:childTnLst>
                                    </p:cTn>
                                  </p:par>
                                  <p:par>
                                    <p:cTn id="101" presetID="10" presetClass="entr" presetSubtype="0" fill="hold" nodeType="withEffect">
                                      <p:stCondLst>
                                        <p:cond delay="2200"/>
                                      </p:stCondLst>
                                      <p:childTnLst>
                                        <p:set>
                                          <p:cBhvr>
                                            <p:cTn id="102" dur="1" fill="hold">
                                              <p:stCondLst>
                                                <p:cond delay="0"/>
                                              </p:stCondLst>
                                            </p:cTn>
                                            <p:tgtEl>
                                              <p:spTgt spid="62"/>
                                            </p:tgtEl>
                                            <p:attrNameLst>
                                              <p:attrName>style.visibility</p:attrName>
                                            </p:attrNameLst>
                                          </p:cBhvr>
                                          <p:to>
                                            <p:strVal val="visible"/>
                                          </p:to>
                                        </p:set>
                                        <p:animEffect transition="in" filter="fade">
                                          <p:cBhvr>
                                            <p:cTn id="103" dur="300"/>
                                            <p:tgtEl>
                                              <p:spTgt spid="62"/>
                                            </p:tgtEl>
                                          </p:cBhvr>
                                        </p:animEffect>
                                      </p:childTnLst>
                                    </p:cTn>
                                  </p:par>
                                  <p:par>
                                    <p:cTn id="104" presetID="10" presetClass="entr" presetSubtype="0" fill="hold" nodeType="withEffect">
                                      <p:stCondLst>
                                        <p:cond delay="2300"/>
                                      </p:stCondLst>
                                      <p:childTnLst>
                                        <p:set>
                                          <p:cBhvr>
                                            <p:cTn id="105" dur="1" fill="hold">
                                              <p:stCondLst>
                                                <p:cond delay="0"/>
                                              </p:stCondLst>
                                            </p:cTn>
                                            <p:tgtEl>
                                              <p:spTgt spid="65"/>
                                            </p:tgtEl>
                                            <p:attrNameLst>
                                              <p:attrName>style.visibility</p:attrName>
                                            </p:attrNameLst>
                                          </p:cBhvr>
                                          <p:to>
                                            <p:strVal val="visible"/>
                                          </p:to>
                                        </p:set>
                                        <p:animEffect transition="in" filter="fade">
                                          <p:cBhvr>
                                            <p:cTn id="106" dur="300"/>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2" grpId="0" animBg="1"/>
          <p:bldP spid="15" grpId="0" animBg="1"/>
          <p:bldP spid="18" grpId="0" animBg="1"/>
          <p:bldP spid="21" grpId="0" animBg="1"/>
          <p:bldP spid="24" grpId="0" animBg="1"/>
          <p:bldP spid="27" grpId="0" animBg="1"/>
          <p:bldP spid="30" grpId="0" animBg="1"/>
          <p:bldP spid="33" grpId="0" animBg="1"/>
          <p:bldP spid="36" grpId="0" animBg="1"/>
          <p:bldP spid="69" grpId="0"/>
          <p:bldP spid="70" grpId="0"/>
        </p:bldLst>
      </p:timing>
    </mc:Fallback>
  </mc:AlternateContent>
</p:sld>
</file>

<file path=ppt/slides/slide27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9" name="Oval 8">
            <a:extLst>
              <a:ext uri="{FF2B5EF4-FFF2-40B4-BE49-F238E27FC236}">
                <a16:creationId xmlns:a16="http://schemas.microsoft.com/office/drawing/2014/main" id="{128F519C-8D53-485A-8277-7B7606602217}"/>
              </a:ext>
            </a:extLst>
          </p:cNvPr>
          <p:cNvSpPr/>
          <p:nvPr/>
        </p:nvSpPr>
        <p:spPr>
          <a:xfrm>
            <a:off x="8086407" y="2750820"/>
            <a:ext cx="8214360" cy="8214360"/>
          </a:xfrm>
          <a:prstGeom prst="ellipse">
            <a:avLst/>
          </a:prstGeom>
          <a:solidFill>
            <a:schemeClr val="accent2">
              <a:alpha val="1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a:p>
        </p:txBody>
      </p:sp>
      <p:sp>
        <p:nvSpPr>
          <p:cNvPr id="10" name="Freeform 13">
            <a:extLst>
              <a:ext uri="{FF2B5EF4-FFF2-40B4-BE49-F238E27FC236}">
                <a16:creationId xmlns:a16="http://schemas.microsoft.com/office/drawing/2014/main" id="{022118C9-F70A-48C6-B46A-13F4A837E38C}"/>
              </a:ext>
            </a:extLst>
          </p:cNvPr>
          <p:cNvSpPr>
            <a:spLocks/>
          </p:cNvSpPr>
          <p:nvPr/>
        </p:nvSpPr>
        <p:spPr bwMode="auto">
          <a:xfrm>
            <a:off x="10556594" y="8415514"/>
            <a:ext cx="3273986" cy="3269453"/>
          </a:xfrm>
          <a:custGeom>
            <a:avLst/>
            <a:gdLst>
              <a:gd name="T0" fmla="*/ 642 w 763"/>
              <a:gd name="T1" fmla="*/ 163 h 762"/>
              <a:gd name="T2" fmla="*/ 600 w 763"/>
              <a:gd name="T3" fmla="*/ 642 h 762"/>
              <a:gd name="T4" fmla="*/ 121 w 763"/>
              <a:gd name="T5" fmla="*/ 600 h 762"/>
              <a:gd name="T6" fmla="*/ 163 w 763"/>
              <a:gd name="T7" fmla="*/ 121 h 762"/>
              <a:gd name="T8" fmla="*/ 642 w 763"/>
              <a:gd name="T9" fmla="*/ 163 h 762"/>
            </a:gdLst>
            <a:ahLst/>
            <a:cxnLst>
              <a:cxn ang="0">
                <a:pos x="T0" y="T1"/>
              </a:cxn>
              <a:cxn ang="0">
                <a:pos x="T2" y="T3"/>
              </a:cxn>
              <a:cxn ang="0">
                <a:pos x="T4" y="T5"/>
              </a:cxn>
              <a:cxn ang="0">
                <a:pos x="T6" y="T7"/>
              </a:cxn>
              <a:cxn ang="0">
                <a:pos x="T8" y="T9"/>
              </a:cxn>
            </a:cxnLst>
            <a:rect l="0" t="0" r="r" b="b"/>
            <a:pathLst>
              <a:path w="763" h="762">
                <a:moveTo>
                  <a:pt x="642" y="163"/>
                </a:moveTo>
                <a:cubicBezTo>
                  <a:pt x="763" y="307"/>
                  <a:pt x="744" y="521"/>
                  <a:pt x="600" y="642"/>
                </a:cubicBezTo>
                <a:cubicBezTo>
                  <a:pt x="456" y="762"/>
                  <a:pt x="242" y="744"/>
                  <a:pt x="121" y="600"/>
                </a:cubicBezTo>
                <a:cubicBezTo>
                  <a:pt x="0" y="456"/>
                  <a:pt x="19" y="242"/>
                  <a:pt x="163" y="121"/>
                </a:cubicBezTo>
                <a:cubicBezTo>
                  <a:pt x="307" y="0"/>
                  <a:pt x="521" y="19"/>
                  <a:pt x="642" y="163"/>
                </a:cubicBezTo>
                <a:close/>
              </a:path>
            </a:pathLst>
          </a:custGeom>
          <a:solidFill>
            <a:schemeClr val="accent5"/>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b" anchorCtr="0" compatLnSpc="1">
            <a:prstTxWarp prst="textNoShape">
              <a:avLst/>
            </a:prstTxWarp>
          </a:bodyPr>
          <a:lstStyle/>
          <a:p>
            <a:pPr algn="ctr" defTabSz="914400"/>
            <a:r>
              <a:rPr lang="en-US" sz="13800">
                <a:solidFill>
                  <a:srgbClr val="FFFFFF"/>
                </a:solidFill>
                <a:latin typeface="Designball-Edu-01" pitchFamily="2" charset="0"/>
                <a:ea typeface="Open Sans" panose="020B0606030504020204" pitchFamily="34" charset="0"/>
                <a:cs typeface="Arial" panose="020B0604020202020204" pitchFamily="34" charset="0"/>
              </a:rPr>
              <a:t>w</a:t>
            </a:r>
          </a:p>
        </p:txBody>
      </p:sp>
      <p:sp>
        <p:nvSpPr>
          <p:cNvPr id="12" name="Freeform 5">
            <a:extLst>
              <a:ext uri="{FF2B5EF4-FFF2-40B4-BE49-F238E27FC236}">
                <a16:creationId xmlns:a16="http://schemas.microsoft.com/office/drawing/2014/main" id="{E81030CC-03EC-4EB1-BF5F-558305B101AA}"/>
              </a:ext>
            </a:extLst>
          </p:cNvPr>
          <p:cNvSpPr>
            <a:spLocks/>
          </p:cNvSpPr>
          <p:nvPr/>
        </p:nvSpPr>
        <p:spPr bwMode="auto">
          <a:xfrm>
            <a:off x="8647524" y="7768865"/>
            <a:ext cx="3319332" cy="3314799"/>
          </a:xfrm>
          <a:custGeom>
            <a:avLst/>
            <a:gdLst>
              <a:gd name="T0" fmla="*/ 108 w 773"/>
              <a:gd name="T1" fmla="*/ 191 h 772"/>
              <a:gd name="T2" fmla="*/ 582 w 773"/>
              <a:gd name="T3" fmla="*/ 107 h 772"/>
              <a:gd name="T4" fmla="*/ 665 w 773"/>
              <a:gd name="T5" fmla="*/ 581 h 772"/>
              <a:gd name="T6" fmla="*/ 192 w 773"/>
              <a:gd name="T7" fmla="*/ 664 h 772"/>
              <a:gd name="T8" fmla="*/ 108 w 773"/>
              <a:gd name="T9" fmla="*/ 191 h 772"/>
            </a:gdLst>
            <a:ahLst/>
            <a:cxnLst>
              <a:cxn ang="0">
                <a:pos x="T0" y="T1"/>
              </a:cxn>
              <a:cxn ang="0">
                <a:pos x="T2" y="T3"/>
              </a:cxn>
              <a:cxn ang="0">
                <a:pos x="T4" y="T5"/>
              </a:cxn>
              <a:cxn ang="0">
                <a:pos x="T6" y="T7"/>
              </a:cxn>
              <a:cxn ang="0">
                <a:pos x="T8" y="T9"/>
              </a:cxn>
            </a:cxnLst>
            <a:rect l="0" t="0" r="r" b="b"/>
            <a:pathLst>
              <a:path w="773" h="772">
                <a:moveTo>
                  <a:pt x="108" y="191"/>
                </a:moveTo>
                <a:cubicBezTo>
                  <a:pt x="216" y="37"/>
                  <a:pt x="428" y="0"/>
                  <a:pt x="582" y="107"/>
                </a:cubicBezTo>
                <a:cubicBezTo>
                  <a:pt x="735" y="215"/>
                  <a:pt x="773" y="427"/>
                  <a:pt x="665" y="581"/>
                </a:cubicBezTo>
                <a:cubicBezTo>
                  <a:pt x="557" y="735"/>
                  <a:pt x="345" y="772"/>
                  <a:pt x="192" y="664"/>
                </a:cubicBezTo>
                <a:cubicBezTo>
                  <a:pt x="38" y="557"/>
                  <a:pt x="0" y="345"/>
                  <a:pt x="108" y="191"/>
                </a:cubicBezTo>
                <a:close/>
              </a:path>
            </a:pathLst>
          </a:custGeom>
          <a:solidFill>
            <a:schemeClr val="accent1"/>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b" anchorCtr="0" compatLnSpc="1">
            <a:prstTxWarp prst="textNoShape">
              <a:avLst/>
            </a:prstTxWarp>
          </a:bodyPr>
          <a:lstStyle/>
          <a:p>
            <a:pPr defTabSz="914400"/>
            <a:r>
              <a:rPr lang="en-US" sz="13800">
                <a:solidFill>
                  <a:srgbClr val="FFFFFF"/>
                </a:solidFill>
                <a:latin typeface="Designball-Edu-01" pitchFamily="2" charset="0"/>
                <a:ea typeface="Open Sans" panose="020B0606030504020204" pitchFamily="34" charset="0"/>
                <a:cs typeface="Arial" panose="020B0604020202020204" pitchFamily="34" charset="0"/>
              </a:rPr>
              <a:t>W</a:t>
            </a:r>
          </a:p>
        </p:txBody>
      </p:sp>
      <p:sp>
        <p:nvSpPr>
          <p:cNvPr id="15" name="Freeform 6">
            <a:extLst>
              <a:ext uri="{FF2B5EF4-FFF2-40B4-BE49-F238E27FC236}">
                <a16:creationId xmlns:a16="http://schemas.microsoft.com/office/drawing/2014/main" id="{29461EBE-13F6-465D-84E2-2BECD6821918}"/>
              </a:ext>
            </a:extLst>
          </p:cNvPr>
          <p:cNvSpPr>
            <a:spLocks/>
          </p:cNvSpPr>
          <p:nvPr/>
        </p:nvSpPr>
        <p:spPr bwMode="auto">
          <a:xfrm>
            <a:off x="7454921" y="6208960"/>
            <a:ext cx="3296661" cy="3292125"/>
          </a:xfrm>
          <a:custGeom>
            <a:avLst/>
            <a:gdLst>
              <a:gd name="T0" fmla="*/ 268 w 768"/>
              <a:gd name="T1" fmla="*/ 64 h 767"/>
              <a:gd name="T2" fmla="*/ 704 w 768"/>
              <a:gd name="T3" fmla="*/ 267 h 767"/>
              <a:gd name="T4" fmla="*/ 500 w 768"/>
              <a:gd name="T5" fmla="*/ 703 h 767"/>
              <a:gd name="T6" fmla="*/ 65 w 768"/>
              <a:gd name="T7" fmla="*/ 500 h 767"/>
              <a:gd name="T8" fmla="*/ 268 w 768"/>
              <a:gd name="T9" fmla="*/ 64 h 767"/>
            </a:gdLst>
            <a:ahLst/>
            <a:cxnLst>
              <a:cxn ang="0">
                <a:pos x="T0" y="T1"/>
              </a:cxn>
              <a:cxn ang="0">
                <a:pos x="T2" y="T3"/>
              </a:cxn>
              <a:cxn ang="0">
                <a:pos x="T4" y="T5"/>
              </a:cxn>
              <a:cxn ang="0">
                <a:pos x="T6" y="T7"/>
              </a:cxn>
              <a:cxn ang="0">
                <a:pos x="T8" y="T9"/>
              </a:cxn>
            </a:cxnLst>
            <a:rect l="0" t="0" r="r" b="b"/>
            <a:pathLst>
              <a:path w="768" h="767">
                <a:moveTo>
                  <a:pt x="268" y="64"/>
                </a:moveTo>
                <a:cubicBezTo>
                  <a:pt x="444" y="0"/>
                  <a:pt x="639" y="91"/>
                  <a:pt x="704" y="267"/>
                </a:cubicBezTo>
                <a:cubicBezTo>
                  <a:pt x="768" y="444"/>
                  <a:pt x="677" y="639"/>
                  <a:pt x="500" y="703"/>
                </a:cubicBezTo>
                <a:cubicBezTo>
                  <a:pt x="324" y="767"/>
                  <a:pt x="129" y="676"/>
                  <a:pt x="65" y="500"/>
                </a:cubicBezTo>
                <a:cubicBezTo>
                  <a:pt x="0" y="323"/>
                  <a:pt x="91" y="128"/>
                  <a:pt x="268" y="64"/>
                </a:cubicBezTo>
                <a:close/>
              </a:path>
            </a:pathLst>
          </a:custGeom>
          <a:solidFill>
            <a:schemeClr val="accent2"/>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b" anchorCtr="0" compatLnSpc="1">
            <a:prstTxWarp prst="textNoShape">
              <a:avLst/>
            </a:prstTxWarp>
          </a:bodyPr>
          <a:lstStyle/>
          <a:p>
            <a:pPr lvl="0" defTabSz="914400">
              <a:defRPr/>
            </a:pPr>
            <a:r>
              <a:rPr lang="en-US" sz="13800">
                <a:solidFill>
                  <a:srgbClr val="FFFFFF"/>
                </a:solidFill>
                <a:latin typeface="Designball-Edu-01" pitchFamily="2" charset="0"/>
                <a:ea typeface="Open Sans" panose="020B0606030504020204" pitchFamily="34" charset="0"/>
                <a:cs typeface="Arial" panose="020B0604020202020204" pitchFamily="34" charset="0"/>
              </a:rPr>
              <a:t>c</a:t>
            </a:r>
          </a:p>
        </p:txBody>
      </p:sp>
      <p:sp>
        <p:nvSpPr>
          <p:cNvPr id="18" name="Freeform 7">
            <a:extLst>
              <a:ext uri="{FF2B5EF4-FFF2-40B4-BE49-F238E27FC236}">
                <a16:creationId xmlns:a16="http://schemas.microsoft.com/office/drawing/2014/main" id="{29966699-4793-4899-89A1-B0F496B7F4DA}"/>
              </a:ext>
            </a:extLst>
          </p:cNvPr>
          <p:cNvSpPr>
            <a:spLocks/>
          </p:cNvSpPr>
          <p:nvPr/>
        </p:nvSpPr>
        <p:spPr bwMode="auto">
          <a:xfrm>
            <a:off x="7400506" y="4263613"/>
            <a:ext cx="3237709" cy="3233176"/>
          </a:xfrm>
          <a:custGeom>
            <a:avLst/>
            <a:gdLst>
              <a:gd name="T0" fmla="*/ 465 w 754"/>
              <a:gd name="T1" fmla="*/ 49 h 754"/>
              <a:gd name="T2" fmla="*/ 706 w 754"/>
              <a:gd name="T3" fmla="*/ 465 h 754"/>
              <a:gd name="T4" fmla="*/ 289 w 754"/>
              <a:gd name="T5" fmla="*/ 706 h 754"/>
              <a:gd name="T6" fmla="*/ 49 w 754"/>
              <a:gd name="T7" fmla="*/ 289 h 754"/>
              <a:gd name="T8" fmla="*/ 465 w 754"/>
              <a:gd name="T9" fmla="*/ 49 h 754"/>
            </a:gdLst>
            <a:ahLst/>
            <a:cxnLst>
              <a:cxn ang="0">
                <a:pos x="T0" y="T1"/>
              </a:cxn>
              <a:cxn ang="0">
                <a:pos x="T2" y="T3"/>
              </a:cxn>
              <a:cxn ang="0">
                <a:pos x="T4" y="T5"/>
              </a:cxn>
              <a:cxn ang="0">
                <a:pos x="T6" y="T7"/>
              </a:cxn>
              <a:cxn ang="0">
                <a:pos x="T8" y="T9"/>
              </a:cxn>
            </a:cxnLst>
            <a:rect l="0" t="0" r="r" b="b"/>
            <a:pathLst>
              <a:path w="754" h="754">
                <a:moveTo>
                  <a:pt x="465" y="49"/>
                </a:moveTo>
                <a:cubicBezTo>
                  <a:pt x="646" y="97"/>
                  <a:pt x="754" y="284"/>
                  <a:pt x="706" y="465"/>
                </a:cubicBezTo>
                <a:cubicBezTo>
                  <a:pt x="657" y="647"/>
                  <a:pt x="470" y="754"/>
                  <a:pt x="289" y="706"/>
                </a:cubicBezTo>
                <a:cubicBezTo>
                  <a:pt x="108" y="657"/>
                  <a:pt x="0" y="471"/>
                  <a:pt x="49" y="289"/>
                </a:cubicBezTo>
                <a:cubicBezTo>
                  <a:pt x="97" y="108"/>
                  <a:pt x="284" y="0"/>
                  <a:pt x="465" y="49"/>
                </a:cubicBezTo>
                <a:close/>
              </a:path>
            </a:pathLst>
          </a:custGeom>
          <a:solidFill>
            <a:schemeClr val="accent3"/>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ctr" anchorCtr="0" compatLnSpc="1">
            <a:prstTxWarp prst="textNoShape">
              <a:avLst/>
            </a:prstTxWarp>
          </a:bodyPr>
          <a:lstStyle/>
          <a:p>
            <a:pPr defTabSz="914400"/>
            <a:r>
              <a:rPr lang="en-US" sz="13800">
                <a:solidFill>
                  <a:srgbClr val="FFFFFF"/>
                </a:solidFill>
                <a:latin typeface="Designball-Edu-01" pitchFamily="2" charset="0"/>
                <a:ea typeface="Open Sans" panose="020B0606030504020204" pitchFamily="34" charset="0"/>
                <a:cs typeface="Arial" panose="020B0604020202020204" pitchFamily="34" charset="0"/>
              </a:rPr>
              <a:t>h</a:t>
            </a:r>
          </a:p>
        </p:txBody>
      </p:sp>
      <p:sp>
        <p:nvSpPr>
          <p:cNvPr id="21" name="Freeform 8">
            <a:extLst>
              <a:ext uri="{FF2B5EF4-FFF2-40B4-BE49-F238E27FC236}">
                <a16:creationId xmlns:a16="http://schemas.microsoft.com/office/drawing/2014/main" id="{868950F2-84A8-457F-8C5B-BB7C4C3D2F89}"/>
              </a:ext>
            </a:extLst>
          </p:cNvPr>
          <p:cNvSpPr>
            <a:spLocks/>
          </p:cNvSpPr>
          <p:nvPr/>
        </p:nvSpPr>
        <p:spPr bwMode="auto">
          <a:xfrm>
            <a:off x="8443466" y="2581275"/>
            <a:ext cx="3273986" cy="3269453"/>
          </a:xfrm>
          <a:custGeom>
            <a:avLst/>
            <a:gdLst>
              <a:gd name="T0" fmla="*/ 642 w 763"/>
              <a:gd name="T1" fmla="*/ 162 h 762"/>
              <a:gd name="T2" fmla="*/ 600 w 763"/>
              <a:gd name="T3" fmla="*/ 641 h 762"/>
              <a:gd name="T4" fmla="*/ 121 w 763"/>
              <a:gd name="T5" fmla="*/ 599 h 762"/>
              <a:gd name="T6" fmla="*/ 163 w 763"/>
              <a:gd name="T7" fmla="*/ 120 h 762"/>
              <a:gd name="T8" fmla="*/ 642 w 763"/>
              <a:gd name="T9" fmla="*/ 162 h 762"/>
            </a:gdLst>
            <a:ahLst/>
            <a:cxnLst>
              <a:cxn ang="0">
                <a:pos x="T0" y="T1"/>
              </a:cxn>
              <a:cxn ang="0">
                <a:pos x="T2" y="T3"/>
              </a:cxn>
              <a:cxn ang="0">
                <a:pos x="T4" y="T5"/>
              </a:cxn>
              <a:cxn ang="0">
                <a:pos x="T6" y="T7"/>
              </a:cxn>
              <a:cxn ang="0">
                <a:pos x="T8" y="T9"/>
              </a:cxn>
            </a:cxnLst>
            <a:rect l="0" t="0" r="r" b="b"/>
            <a:pathLst>
              <a:path w="763" h="762">
                <a:moveTo>
                  <a:pt x="642" y="162"/>
                </a:moveTo>
                <a:cubicBezTo>
                  <a:pt x="763" y="306"/>
                  <a:pt x="744" y="520"/>
                  <a:pt x="600" y="641"/>
                </a:cubicBezTo>
                <a:cubicBezTo>
                  <a:pt x="456" y="762"/>
                  <a:pt x="242" y="743"/>
                  <a:pt x="121" y="599"/>
                </a:cubicBezTo>
                <a:cubicBezTo>
                  <a:pt x="0" y="455"/>
                  <a:pt x="19" y="241"/>
                  <a:pt x="163" y="120"/>
                </a:cubicBezTo>
                <a:cubicBezTo>
                  <a:pt x="307" y="0"/>
                  <a:pt x="521" y="18"/>
                  <a:pt x="642" y="162"/>
                </a:cubicBezTo>
                <a:close/>
              </a:path>
            </a:pathLst>
          </a:custGeom>
          <a:solidFill>
            <a:schemeClr val="accent4"/>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t" anchorCtr="0" compatLnSpc="1">
            <a:prstTxWarp prst="textNoShape">
              <a:avLst/>
            </a:prstTxWarp>
          </a:bodyPr>
          <a:lstStyle/>
          <a:p>
            <a:pPr defTabSz="914400"/>
            <a:r>
              <a:rPr lang="en-US" sz="13800">
                <a:solidFill>
                  <a:srgbClr val="FFFFFF"/>
                </a:solidFill>
                <a:latin typeface="Designball-Edu-01" pitchFamily="2" charset="0"/>
                <a:ea typeface="Open Sans" panose="020B0606030504020204" pitchFamily="34" charset="0"/>
                <a:cs typeface="Arial" panose="020B0604020202020204" pitchFamily="34" charset="0"/>
              </a:rPr>
              <a:t>r</a:t>
            </a:r>
          </a:p>
        </p:txBody>
      </p:sp>
      <p:sp>
        <p:nvSpPr>
          <p:cNvPr id="24" name="Oval 9">
            <a:extLst>
              <a:ext uri="{FF2B5EF4-FFF2-40B4-BE49-F238E27FC236}">
                <a16:creationId xmlns:a16="http://schemas.microsoft.com/office/drawing/2014/main" id="{FF3FB391-132F-4F30-976C-7A0510D9E699}"/>
              </a:ext>
            </a:extLst>
          </p:cNvPr>
          <p:cNvSpPr>
            <a:spLocks noChangeArrowheads="1"/>
          </p:cNvSpPr>
          <p:nvPr/>
        </p:nvSpPr>
        <p:spPr bwMode="auto">
          <a:xfrm>
            <a:off x="10733444" y="1987240"/>
            <a:ext cx="2920287" cy="2920287"/>
          </a:xfrm>
          <a:prstGeom prst="ellipse">
            <a:avLst/>
          </a:prstGeom>
          <a:solidFill>
            <a:schemeClr val="accent5"/>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t" anchorCtr="0" compatLnSpc="1">
            <a:prstTxWarp prst="textNoShape">
              <a:avLst/>
            </a:prstTxWarp>
            <a:normAutofit lnSpcReduction="10000"/>
          </a:bodyPr>
          <a:lstStyle/>
          <a:p>
            <a:pPr algn="ctr" defTabSz="914400"/>
            <a:r>
              <a:rPr lang="en-US" sz="13800">
                <a:solidFill>
                  <a:srgbClr val="FFFFFF"/>
                </a:solidFill>
                <a:latin typeface="Designball-Edu-01" pitchFamily="2" charset="0"/>
                <a:ea typeface="Open Sans" panose="020B0606030504020204" pitchFamily="34" charset="0"/>
                <a:cs typeface="Arial" panose="020B0604020202020204" pitchFamily="34" charset="0"/>
              </a:rPr>
              <a:t>P</a:t>
            </a:r>
          </a:p>
        </p:txBody>
      </p:sp>
      <p:sp>
        <p:nvSpPr>
          <p:cNvPr id="27" name="Freeform 10">
            <a:extLst>
              <a:ext uri="{FF2B5EF4-FFF2-40B4-BE49-F238E27FC236}">
                <a16:creationId xmlns:a16="http://schemas.microsoft.com/office/drawing/2014/main" id="{65C27FA1-ABD6-4069-9638-A9323B6AD005}"/>
              </a:ext>
            </a:extLst>
          </p:cNvPr>
          <p:cNvSpPr>
            <a:spLocks/>
          </p:cNvSpPr>
          <p:nvPr/>
        </p:nvSpPr>
        <p:spPr bwMode="auto">
          <a:xfrm>
            <a:off x="12420317" y="2381752"/>
            <a:ext cx="3319332" cy="3314799"/>
          </a:xfrm>
          <a:custGeom>
            <a:avLst/>
            <a:gdLst>
              <a:gd name="T0" fmla="*/ 108 w 773"/>
              <a:gd name="T1" fmla="*/ 191 h 772"/>
              <a:gd name="T2" fmla="*/ 581 w 773"/>
              <a:gd name="T3" fmla="*/ 108 h 772"/>
              <a:gd name="T4" fmla="*/ 665 w 773"/>
              <a:gd name="T5" fmla="*/ 581 h 772"/>
              <a:gd name="T6" fmla="*/ 191 w 773"/>
              <a:gd name="T7" fmla="*/ 665 h 772"/>
              <a:gd name="T8" fmla="*/ 108 w 773"/>
              <a:gd name="T9" fmla="*/ 191 h 772"/>
            </a:gdLst>
            <a:ahLst/>
            <a:cxnLst>
              <a:cxn ang="0">
                <a:pos x="T0" y="T1"/>
              </a:cxn>
              <a:cxn ang="0">
                <a:pos x="T2" y="T3"/>
              </a:cxn>
              <a:cxn ang="0">
                <a:pos x="T4" y="T5"/>
              </a:cxn>
              <a:cxn ang="0">
                <a:pos x="T6" y="T7"/>
              </a:cxn>
              <a:cxn ang="0">
                <a:pos x="T8" y="T9"/>
              </a:cxn>
            </a:cxnLst>
            <a:rect l="0" t="0" r="r" b="b"/>
            <a:pathLst>
              <a:path w="773" h="772">
                <a:moveTo>
                  <a:pt x="108" y="191"/>
                </a:moveTo>
                <a:cubicBezTo>
                  <a:pt x="216" y="37"/>
                  <a:pt x="428" y="0"/>
                  <a:pt x="581" y="108"/>
                </a:cubicBezTo>
                <a:cubicBezTo>
                  <a:pt x="735" y="215"/>
                  <a:pt x="773" y="427"/>
                  <a:pt x="665" y="581"/>
                </a:cubicBezTo>
                <a:cubicBezTo>
                  <a:pt x="557" y="735"/>
                  <a:pt x="345" y="772"/>
                  <a:pt x="191" y="665"/>
                </a:cubicBezTo>
                <a:cubicBezTo>
                  <a:pt x="38" y="557"/>
                  <a:pt x="0" y="345"/>
                  <a:pt x="108" y="191"/>
                </a:cubicBezTo>
                <a:close/>
              </a:path>
            </a:pathLst>
          </a:custGeom>
          <a:solidFill>
            <a:schemeClr val="accent6"/>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t" anchorCtr="0" compatLnSpc="1">
            <a:prstTxWarp prst="textNoShape">
              <a:avLst/>
            </a:prstTxWarp>
          </a:bodyPr>
          <a:lstStyle/>
          <a:p>
            <a:pPr algn="r" defTabSz="914400"/>
            <a:r>
              <a:rPr lang="en-US" sz="13800">
                <a:solidFill>
                  <a:srgbClr val="FFFFFF"/>
                </a:solidFill>
                <a:latin typeface="Designball-Edu-01" pitchFamily="2" charset="0"/>
                <a:ea typeface="Open Sans" panose="020B0606030504020204" pitchFamily="34" charset="0"/>
                <a:cs typeface="Arial" panose="020B0604020202020204" pitchFamily="34" charset="0"/>
              </a:rPr>
              <a:t>u</a:t>
            </a:r>
          </a:p>
        </p:txBody>
      </p:sp>
      <p:sp>
        <p:nvSpPr>
          <p:cNvPr id="30" name="Freeform 11">
            <a:extLst>
              <a:ext uri="{FF2B5EF4-FFF2-40B4-BE49-F238E27FC236}">
                <a16:creationId xmlns:a16="http://schemas.microsoft.com/office/drawing/2014/main" id="{F92DA62A-AB6D-4B7F-B315-EED064B9B8AA}"/>
              </a:ext>
            </a:extLst>
          </p:cNvPr>
          <p:cNvSpPr>
            <a:spLocks/>
          </p:cNvSpPr>
          <p:nvPr/>
        </p:nvSpPr>
        <p:spPr bwMode="auto">
          <a:xfrm>
            <a:off x="13635592" y="3959795"/>
            <a:ext cx="3296661" cy="3292125"/>
          </a:xfrm>
          <a:custGeom>
            <a:avLst/>
            <a:gdLst>
              <a:gd name="T0" fmla="*/ 268 w 768"/>
              <a:gd name="T1" fmla="*/ 64 h 767"/>
              <a:gd name="T2" fmla="*/ 703 w 768"/>
              <a:gd name="T3" fmla="*/ 267 h 767"/>
              <a:gd name="T4" fmla="*/ 500 w 768"/>
              <a:gd name="T5" fmla="*/ 703 h 767"/>
              <a:gd name="T6" fmla="*/ 64 w 768"/>
              <a:gd name="T7" fmla="*/ 500 h 767"/>
              <a:gd name="T8" fmla="*/ 268 w 768"/>
              <a:gd name="T9" fmla="*/ 64 h 767"/>
            </a:gdLst>
            <a:ahLst/>
            <a:cxnLst>
              <a:cxn ang="0">
                <a:pos x="T0" y="T1"/>
              </a:cxn>
              <a:cxn ang="0">
                <a:pos x="T2" y="T3"/>
              </a:cxn>
              <a:cxn ang="0">
                <a:pos x="T4" y="T5"/>
              </a:cxn>
              <a:cxn ang="0">
                <a:pos x="T6" y="T7"/>
              </a:cxn>
              <a:cxn ang="0">
                <a:pos x="T8" y="T9"/>
              </a:cxn>
            </a:cxnLst>
            <a:rect l="0" t="0" r="r" b="b"/>
            <a:pathLst>
              <a:path w="768" h="767">
                <a:moveTo>
                  <a:pt x="268" y="64"/>
                </a:moveTo>
                <a:cubicBezTo>
                  <a:pt x="444" y="0"/>
                  <a:pt x="639" y="91"/>
                  <a:pt x="703" y="267"/>
                </a:cubicBezTo>
                <a:cubicBezTo>
                  <a:pt x="768" y="444"/>
                  <a:pt x="677" y="639"/>
                  <a:pt x="500" y="703"/>
                </a:cubicBezTo>
                <a:cubicBezTo>
                  <a:pt x="324" y="767"/>
                  <a:pt x="129" y="676"/>
                  <a:pt x="64" y="500"/>
                </a:cubicBezTo>
                <a:cubicBezTo>
                  <a:pt x="0" y="323"/>
                  <a:pt x="91" y="128"/>
                  <a:pt x="268" y="64"/>
                </a:cubicBezTo>
                <a:close/>
              </a:path>
            </a:pathLst>
          </a:custGeom>
          <a:solidFill>
            <a:schemeClr val="bg2"/>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ctr" anchorCtr="0" compatLnSpc="1">
            <a:prstTxWarp prst="textNoShape">
              <a:avLst/>
            </a:prstTxWarp>
          </a:bodyPr>
          <a:lstStyle/>
          <a:p>
            <a:pPr algn="r" defTabSz="914400"/>
            <a:r>
              <a:rPr lang="en-US" sz="13800">
                <a:solidFill>
                  <a:srgbClr val="FFFFFF"/>
                </a:solidFill>
                <a:latin typeface="Designball-Edu-01" pitchFamily="2" charset="0"/>
                <a:ea typeface="Open Sans" panose="020B0606030504020204" pitchFamily="34" charset="0"/>
                <a:cs typeface="Arial" panose="020B0604020202020204" pitchFamily="34" charset="0"/>
              </a:rPr>
              <a:t>d</a:t>
            </a:r>
          </a:p>
        </p:txBody>
      </p:sp>
      <p:sp>
        <p:nvSpPr>
          <p:cNvPr id="33" name="Freeform 12">
            <a:extLst>
              <a:ext uri="{FF2B5EF4-FFF2-40B4-BE49-F238E27FC236}">
                <a16:creationId xmlns:a16="http://schemas.microsoft.com/office/drawing/2014/main" id="{4154F2BB-4CFD-4B71-B8F0-E27115DE08A9}"/>
              </a:ext>
            </a:extLst>
          </p:cNvPr>
          <p:cNvSpPr>
            <a:spLocks/>
          </p:cNvSpPr>
          <p:nvPr/>
        </p:nvSpPr>
        <p:spPr bwMode="auto">
          <a:xfrm>
            <a:off x="13753492" y="5964092"/>
            <a:ext cx="3233176" cy="3237709"/>
          </a:xfrm>
          <a:custGeom>
            <a:avLst/>
            <a:gdLst>
              <a:gd name="T0" fmla="*/ 465 w 754"/>
              <a:gd name="T1" fmla="*/ 48 h 754"/>
              <a:gd name="T2" fmla="*/ 705 w 754"/>
              <a:gd name="T3" fmla="*/ 465 h 754"/>
              <a:gd name="T4" fmla="*/ 289 w 754"/>
              <a:gd name="T5" fmla="*/ 705 h 754"/>
              <a:gd name="T6" fmla="*/ 48 w 754"/>
              <a:gd name="T7" fmla="*/ 289 h 754"/>
              <a:gd name="T8" fmla="*/ 465 w 754"/>
              <a:gd name="T9" fmla="*/ 48 h 754"/>
            </a:gdLst>
            <a:ahLst/>
            <a:cxnLst>
              <a:cxn ang="0">
                <a:pos x="T0" y="T1"/>
              </a:cxn>
              <a:cxn ang="0">
                <a:pos x="T2" y="T3"/>
              </a:cxn>
              <a:cxn ang="0">
                <a:pos x="T4" y="T5"/>
              </a:cxn>
              <a:cxn ang="0">
                <a:pos x="T6" y="T7"/>
              </a:cxn>
              <a:cxn ang="0">
                <a:pos x="T8" y="T9"/>
              </a:cxn>
            </a:cxnLst>
            <a:rect l="0" t="0" r="r" b="b"/>
            <a:pathLst>
              <a:path w="754" h="754">
                <a:moveTo>
                  <a:pt x="465" y="48"/>
                </a:moveTo>
                <a:cubicBezTo>
                  <a:pt x="646" y="97"/>
                  <a:pt x="754" y="283"/>
                  <a:pt x="705" y="465"/>
                </a:cubicBezTo>
                <a:cubicBezTo>
                  <a:pt x="657" y="646"/>
                  <a:pt x="470" y="754"/>
                  <a:pt x="289" y="705"/>
                </a:cubicBezTo>
                <a:cubicBezTo>
                  <a:pt x="108" y="657"/>
                  <a:pt x="0" y="470"/>
                  <a:pt x="48" y="289"/>
                </a:cubicBezTo>
                <a:cubicBezTo>
                  <a:pt x="97" y="107"/>
                  <a:pt x="284" y="0"/>
                  <a:pt x="465" y="48"/>
                </a:cubicBezTo>
                <a:close/>
              </a:path>
            </a:pathLst>
          </a:custGeom>
          <a:solidFill>
            <a:schemeClr val="tx2"/>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b" anchorCtr="0" compatLnSpc="1">
            <a:prstTxWarp prst="textNoShape">
              <a:avLst/>
            </a:prstTxWarp>
          </a:bodyPr>
          <a:lstStyle/>
          <a:p>
            <a:pPr algn="r" defTabSz="914400"/>
            <a:r>
              <a:rPr lang="en-US" sz="13800">
                <a:solidFill>
                  <a:srgbClr val="FFFFFF"/>
                </a:solidFill>
                <a:latin typeface="Designball-Edu-01" pitchFamily="2" charset="0"/>
                <a:ea typeface="Open Sans" panose="020B0606030504020204" pitchFamily="34" charset="0"/>
                <a:cs typeface="Arial" panose="020B0604020202020204" pitchFamily="34" charset="0"/>
              </a:rPr>
              <a:t>D</a:t>
            </a:r>
          </a:p>
        </p:txBody>
      </p:sp>
      <p:sp>
        <p:nvSpPr>
          <p:cNvPr id="36" name="Freeform 13">
            <a:extLst>
              <a:ext uri="{FF2B5EF4-FFF2-40B4-BE49-F238E27FC236}">
                <a16:creationId xmlns:a16="http://schemas.microsoft.com/office/drawing/2014/main" id="{0286DF26-EF00-4A25-A363-DF4EAF8D87AB}"/>
              </a:ext>
            </a:extLst>
          </p:cNvPr>
          <p:cNvSpPr>
            <a:spLocks/>
          </p:cNvSpPr>
          <p:nvPr/>
        </p:nvSpPr>
        <p:spPr bwMode="auto">
          <a:xfrm>
            <a:off x="12669719" y="7614688"/>
            <a:ext cx="3273986" cy="3269453"/>
          </a:xfrm>
          <a:custGeom>
            <a:avLst/>
            <a:gdLst>
              <a:gd name="T0" fmla="*/ 642 w 763"/>
              <a:gd name="T1" fmla="*/ 163 h 762"/>
              <a:gd name="T2" fmla="*/ 600 w 763"/>
              <a:gd name="T3" fmla="*/ 642 h 762"/>
              <a:gd name="T4" fmla="*/ 121 w 763"/>
              <a:gd name="T5" fmla="*/ 600 h 762"/>
              <a:gd name="T6" fmla="*/ 163 w 763"/>
              <a:gd name="T7" fmla="*/ 121 h 762"/>
              <a:gd name="T8" fmla="*/ 642 w 763"/>
              <a:gd name="T9" fmla="*/ 163 h 762"/>
            </a:gdLst>
            <a:ahLst/>
            <a:cxnLst>
              <a:cxn ang="0">
                <a:pos x="T0" y="T1"/>
              </a:cxn>
              <a:cxn ang="0">
                <a:pos x="T2" y="T3"/>
              </a:cxn>
              <a:cxn ang="0">
                <a:pos x="T4" y="T5"/>
              </a:cxn>
              <a:cxn ang="0">
                <a:pos x="T6" y="T7"/>
              </a:cxn>
              <a:cxn ang="0">
                <a:pos x="T8" y="T9"/>
              </a:cxn>
            </a:cxnLst>
            <a:rect l="0" t="0" r="r" b="b"/>
            <a:pathLst>
              <a:path w="763" h="762">
                <a:moveTo>
                  <a:pt x="642" y="163"/>
                </a:moveTo>
                <a:cubicBezTo>
                  <a:pt x="763" y="307"/>
                  <a:pt x="744" y="521"/>
                  <a:pt x="600" y="642"/>
                </a:cubicBezTo>
                <a:cubicBezTo>
                  <a:pt x="456" y="762"/>
                  <a:pt x="242" y="744"/>
                  <a:pt x="121" y="600"/>
                </a:cubicBezTo>
                <a:cubicBezTo>
                  <a:pt x="0" y="456"/>
                  <a:pt x="19" y="242"/>
                  <a:pt x="163" y="121"/>
                </a:cubicBezTo>
                <a:cubicBezTo>
                  <a:pt x="307" y="0"/>
                  <a:pt x="521" y="19"/>
                  <a:pt x="642" y="163"/>
                </a:cubicBezTo>
                <a:close/>
              </a:path>
            </a:pathLst>
          </a:custGeom>
          <a:solidFill>
            <a:schemeClr val="accent3"/>
          </a:solidFill>
          <a:ln>
            <a:noFill/>
          </a:ln>
          <a:effectLst>
            <a:outerShdw blurRad="558800" sx="116000" sy="116000" algn="ctr" rotWithShape="0">
              <a:schemeClr val="tx2">
                <a:lumMod val="50000"/>
                <a:alpha val="20000"/>
              </a:schemeClr>
            </a:outerShdw>
          </a:effectLst>
        </p:spPr>
        <p:txBody>
          <a:bodyPr vert="horz" wrap="square" lIns="91440" tIns="45720" rIns="91440" bIns="45720" numCol="1" anchor="b" anchorCtr="0" compatLnSpc="1">
            <a:prstTxWarp prst="textNoShape">
              <a:avLst/>
            </a:prstTxWarp>
          </a:bodyPr>
          <a:lstStyle/>
          <a:p>
            <a:pPr algn="r" defTabSz="914400"/>
            <a:r>
              <a:rPr lang="en-US" sz="13800">
                <a:solidFill>
                  <a:srgbClr val="FFFFFF"/>
                </a:solidFill>
                <a:latin typeface="Designball-Edu-01" pitchFamily="2" charset="0"/>
                <a:ea typeface="Open Sans" panose="020B0606030504020204" pitchFamily="34" charset="0"/>
                <a:cs typeface="Arial" panose="020B0604020202020204" pitchFamily="34" charset="0"/>
              </a:rPr>
              <a:t>j</a:t>
            </a:r>
          </a:p>
        </p:txBody>
      </p:sp>
      <p:grpSp>
        <p:nvGrpSpPr>
          <p:cNvPr id="38" name="Group 37">
            <a:extLst>
              <a:ext uri="{FF2B5EF4-FFF2-40B4-BE49-F238E27FC236}">
                <a16:creationId xmlns:a16="http://schemas.microsoft.com/office/drawing/2014/main" id="{3E3D762D-BB0C-4C45-B30C-8CE97EFB6346}"/>
              </a:ext>
            </a:extLst>
          </p:cNvPr>
          <p:cNvGrpSpPr/>
          <p:nvPr/>
        </p:nvGrpSpPr>
        <p:grpSpPr>
          <a:xfrm>
            <a:off x="4713802" y="5352302"/>
            <a:ext cx="2357203" cy="1055798"/>
            <a:chOff x="6396631" y="9930120"/>
            <a:chExt cx="2357203" cy="1055798"/>
          </a:xfrm>
        </p:grpSpPr>
        <p:sp>
          <p:nvSpPr>
            <p:cNvPr id="39" name="TextBox 38">
              <a:extLst>
                <a:ext uri="{FF2B5EF4-FFF2-40B4-BE49-F238E27FC236}">
                  <a16:creationId xmlns:a16="http://schemas.microsoft.com/office/drawing/2014/main" id="{ABF5E4E0-5EE3-423B-ABC9-43856D3D36E8}"/>
                </a:ext>
              </a:extLst>
            </p:cNvPr>
            <p:cNvSpPr txBox="1"/>
            <p:nvPr/>
          </p:nvSpPr>
          <p:spPr>
            <a:xfrm>
              <a:off x="6538242" y="9930120"/>
              <a:ext cx="2215592"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40" name="TextBox 39">
              <a:extLst>
                <a:ext uri="{FF2B5EF4-FFF2-40B4-BE49-F238E27FC236}">
                  <a16:creationId xmlns:a16="http://schemas.microsoft.com/office/drawing/2014/main" id="{6713817F-4195-4574-A617-18A16F270363}"/>
                </a:ext>
              </a:extLst>
            </p:cNvPr>
            <p:cNvSpPr txBox="1"/>
            <p:nvPr/>
          </p:nvSpPr>
          <p:spPr>
            <a:xfrm>
              <a:off x="6396631" y="10401143"/>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3" name="Group 2">
            <a:extLst>
              <a:ext uri="{FF2B5EF4-FFF2-40B4-BE49-F238E27FC236}">
                <a16:creationId xmlns:a16="http://schemas.microsoft.com/office/drawing/2014/main" id="{8EEB777F-8226-46DC-9CB9-BED90A61A7BF}"/>
              </a:ext>
            </a:extLst>
          </p:cNvPr>
          <p:cNvGrpSpPr/>
          <p:nvPr/>
        </p:nvGrpSpPr>
        <p:grpSpPr>
          <a:xfrm>
            <a:off x="8390850" y="3408546"/>
            <a:ext cx="7605475" cy="8412283"/>
            <a:chOff x="8736553" y="3034235"/>
            <a:chExt cx="6914068" cy="7647530"/>
          </a:xfrm>
        </p:grpSpPr>
        <p:sp>
          <p:nvSpPr>
            <p:cNvPr id="4" name="Three">
              <a:extLst>
                <a:ext uri="{FF2B5EF4-FFF2-40B4-BE49-F238E27FC236}">
                  <a16:creationId xmlns:a16="http://schemas.microsoft.com/office/drawing/2014/main" id="{8D7F1D7B-6FD9-4C78-844C-BC4D89F4B5D9}"/>
                </a:ext>
              </a:extLst>
            </p:cNvPr>
            <p:cNvSpPr/>
            <p:nvPr/>
          </p:nvSpPr>
          <p:spPr>
            <a:xfrm>
              <a:off x="8736553" y="3808607"/>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chemeClr val="tx1">
                    <a:lumMod val="75000"/>
                    <a:lumOff val="25000"/>
                  </a:schemeClr>
                </a:gs>
                <a:gs pos="30000">
                  <a:schemeClr val="tx1">
                    <a:lumMod val="90000"/>
                    <a:lumOff val="10000"/>
                  </a:scheme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5" name="One">
              <a:extLst>
                <a:ext uri="{FF2B5EF4-FFF2-40B4-BE49-F238E27FC236}">
                  <a16:creationId xmlns:a16="http://schemas.microsoft.com/office/drawing/2014/main" id="{45C5C57D-A426-425A-BDCF-1DE71BC2FF9B}"/>
                </a:ext>
              </a:extLst>
            </p:cNvPr>
            <p:cNvSpPr/>
            <p:nvPr/>
          </p:nvSpPr>
          <p:spPr>
            <a:xfrm>
              <a:off x="9395686" y="3326019"/>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chemeClr val="tx1"/>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6" name="Two">
              <a:extLst>
                <a:ext uri="{FF2B5EF4-FFF2-40B4-BE49-F238E27FC236}">
                  <a16:creationId xmlns:a16="http://schemas.microsoft.com/office/drawing/2014/main" id="{89D934F5-C170-4B0C-9534-326884D0266E}"/>
                </a:ext>
              </a:extLst>
            </p:cNvPr>
            <p:cNvSpPr/>
            <p:nvPr/>
          </p:nvSpPr>
          <p:spPr>
            <a:xfrm>
              <a:off x="9312957" y="3453823"/>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chemeClr val="tx1">
                    <a:lumMod val="75000"/>
                    <a:lumOff val="25000"/>
                    <a:alpha val="0"/>
                  </a:schemeClr>
                </a:gs>
                <a:gs pos="76000">
                  <a:schemeClr val="tx1"/>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7" name="Four">
              <a:extLst>
                <a:ext uri="{FF2B5EF4-FFF2-40B4-BE49-F238E27FC236}">
                  <a16:creationId xmlns:a16="http://schemas.microsoft.com/office/drawing/2014/main" id="{3375CD5E-4CC4-4F4E-B148-E027BE17BAAD}"/>
                </a:ext>
              </a:extLst>
            </p:cNvPr>
            <p:cNvSpPr/>
            <p:nvPr/>
          </p:nvSpPr>
          <p:spPr>
            <a:xfrm>
              <a:off x="9856768" y="3034235"/>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chemeClr val="tx1">
                    <a:lumMod val="75000"/>
                    <a:lumOff val="25000"/>
                  </a:schemeClr>
                </a:gs>
                <a:gs pos="0">
                  <a:schemeClr val="tx1">
                    <a:alpha val="0"/>
                  </a:scheme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grpSp>
        <p:nvGrpSpPr>
          <p:cNvPr id="41" name="Group 40">
            <a:extLst>
              <a:ext uri="{FF2B5EF4-FFF2-40B4-BE49-F238E27FC236}">
                <a16:creationId xmlns:a16="http://schemas.microsoft.com/office/drawing/2014/main" id="{18D7C798-69B0-40C2-8547-1F767FEF465A}"/>
              </a:ext>
            </a:extLst>
          </p:cNvPr>
          <p:cNvGrpSpPr/>
          <p:nvPr/>
        </p:nvGrpSpPr>
        <p:grpSpPr>
          <a:xfrm>
            <a:off x="5980757" y="2826025"/>
            <a:ext cx="2357203" cy="1055798"/>
            <a:chOff x="6396631" y="9930120"/>
            <a:chExt cx="2357203" cy="1055798"/>
          </a:xfrm>
        </p:grpSpPr>
        <p:sp>
          <p:nvSpPr>
            <p:cNvPr id="42" name="TextBox 41">
              <a:extLst>
                <a:ext uri="{FF2B5EF4-FFF2-40B4-BE49-F238E27FC236}">
                  <a16:creationId xmlns:a16="http://schemas.microsoft.com/office/drawing/2014/main" id="{EC772B12-39BC-4DEF-AEFE-433981D11268}"/>
                </a:ext>
              </a:extLst>
            </p:cNvPr>
            <p:cNvSpPr txBox="1"/>
            <p:nvPr/>
          </p:nvSpPr>
          <p:spPr>
            <a:xfrm>
              <a:off x="6538242" y="9930120"/>
              <a:ext cx="2215592"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43" name="TextBox 42">
              <a:extLst>
                <a:ext uri="{FF2B5EF4-FFF2-40B4-BE49-F238E27FC236}">
                  <a16:creationId xmlns:a16="http://schemas.microsoft.com/office/drawing/2014/main" id="{D7F35793-A994-4148-9D01-4567B294113E}"/>
                </a:ext>
              </a:extLst>
            </p:cNvPr>
            <p:cNvSpPr txBox="1"/>
            <p:nvPr/>
          </p:nvSpPr>
          <p:spPr>
            <a:xfrm>
              <a:off x="6396631" y="10401143"/>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44" name="Group 43">
            <a:extLst>
              <a:ext uri="{FF2B5EF4-FFF2-40B4-BE49-F238E27FC236}">
                <a16:creationId xmlns:a16="http://schemas.microsoft.com/office/drawing/2014/main" id="{9BA17AFB-BBE4-4A3A-801F-2EFFAFF9C8F2}"/>
              </a:ext>
            </a:extLst>
          </p:cNvPr>
          <p:cNvGrpSpPr/>
          <p:nvPr/>
        </p:nvGrpSpPr>
        <p:grpSpPr>
          <a:xfrm>
            <a:off x="11014986" y="573210"/>
            <a:ext cx="2357203" cy="1055798"/>
            <a:chOff x="6396631" y="9930120"/>
            <a:chExt cx="2357203" cy="1055798"/>
          </a:xfrm>
        </p:grpSpPr>
        <p:sp>
          <p:nvSpPr>
            <p:cNvPr id="45" name="TextBox 44">
              <a:extLst>
                <a:ext uri="{FF2B5EF4-FFF2-40B4-BE49-F238E27FC236}">
                  <a16:creationId xmlns:a16="http://schemas.microsoft.com/office/drawing/2014/main" id="{DE232C80-26E7-48CC-8D3C-0C790184B19B}"/>
                </a:ext>
              </a:extLst>
            </p:cNvPr>
            <p:cNvSpPr txBox="1"/>
            <p:nvPr/>
          </p:nvSpPr>
          <p:spPr>
            <a:xfrm>
              <a:off x="6538242"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46" name="TextBox 45">
              <a:extLst>
                <a:ext uri="{FF2B5EF4-FFF2-40B4-BE49-F238E27FC236}">
                  <a16:creationId xmlns:a16="http://schemas.microsoft.com/office/drawing/2014/main" id="{47A91028-EC8B-495D-8C81-4DAA17851456}"/>
                </a:ext>
              </a:extLst>
            </p:cNvPr>
            <p:cNvSpPr txBox="1"/>
            <p:nvPr/>
          </p:nvSpPr>
          <p:spPr>
            <a:xfrm>
              <a:off x="6396631" y="10401143"/>
              <a:ext cx="2357203" cy="58477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47" name="Group 46">
            <a:extLst>
              <a:ext uri="{FF2B5EF4-FFF2-40B4-BE49-F238E27FC236}">
                <a16:creationId xmlns:a16="http://schemas.microsoft.com/office/drawing/2014/main" id="{F3C5DA95-2AE6-4350-8B21-6C321665D33F}"/>
              </a:ext>
            </a:extLst>
          </p:cNvPr>
          <p:cNvGrpSpPr/>
          <p:nvPr/>
        </p:nvGrpSpPr>
        <p:grpSpPr>
          <a:xfrm>
            <a:off x="5004411" y="7566245"/>
            <a:ext cx="2357203" cy="1055798"/>
            <a:chOff x="6396631" y="9930120"/>
            <a:chExt cx="2357203" cy="1055798"/>
          </a:xfrm>
        </p:grpSpPr>
        <p:sp>
          <p:nvSpPr>
            <p:cNvPr id="48" name="TextBox 47">
              <a:extLst>
                <a:ext uri="{FF2B5EF4-FFF2-40B4-BE49-F238E27FC236}">
                  <a16:creationId xmlns:a16="http://schemas.microsoft.com/office/drawing/2014/main" id="{DA010BAD-33CC-450C-9A15-466F1BAB24B9}"/>
                </a:ext>
              </a:extLst>
            </p:cNvPr>
            <p:cNvSpPr txBox="1"/>
            <p:nvPr/>
          </p:nvSpPr>
          <p:spPr>
            <a:xfrm>
              <a:off x="6538242" y="9930120"/>
              <a:ext cx="2215592"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49" name="TextBox 48">
              <a:extLst>
                <a:ext uri="{FF2B5EF4-FFF2-40B4-BE49-F238E27FC236}">
                  <a16:creationId xmlns:a16="http://schemas.microsoft.com/office/drawing/2014/main" id="{78D7C1E2-1078-468F-A21C-EEA7778C407D}"/>
                </a:ext>
              </a:extLst>
            </p:cNvPr>
            <p:cNvSpPr txBox="1"/>
            <p:nvPr/>
          </p:nvSpPr>
          <p:spPr>
            <a:xfrm>
              <a:off x="6396631" y="10401143"/>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50" name="Group 49">
            <a:extLst>
              <a:ext uri="{FF2B5EF4-FFF2-40B4-BE49-F238E27FC236}">
                <a16:creationId xmlns:a16="http://schemas.microsoft.com/office/drawing/2014/main" id="{4B389CD9-3152-415E-950E-B30C6DF6D7E6}"/>
              </a:ext>
            </a:extLst>
          </p:cNvPr>
          <p:cNvGrpSpPr/>
          <p:nvPr/>
        </p:nvGrpSpPr>
        <p:grpSpPr>
          <a:xfrm>
            <a:off x="6312217" y="10201880"/>
            <a:ext cx="2357203" cy="1055798"/>
            <a:chOff x="6396631" y="9930120"/>
            <a:chExt cx="2357203" cy="1055798"/>
          </a:xfrm>
        </p:grpSpPr>
        <p:sp>
          <p:nvSpPr>
            <p:cNvPr id="51" name="TextBox 50">
              <a:extLst>
                <a:ext uri="{FF2B5EF4-FFF2-40B4-BE49-F238E27FC236}">
                  <a16:creationId xmlns:a16="http://schemas.microsoft.com/office/drawing/2014/main" id="{A0BAA9DD-D989-4C6D-91F1-87F0CD010205}"/>
                </a:ext>
              </a:extLst>
            </p:cNvPr>
            <p:cNvSpPr txBox="1"/>
            <p:nvPr/>
          </p:nvSpPr>
          <p:spPr>
            <a:xfrm>
              <a:off x="6538242" y="9930120"/>
              <a:ext cx="2215592"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52" name="TextBox 51">
              <a:extLst>
                <a:ext uri="{FF2B5EF4-FFF2-40B4-BE49-F238E27FC236}">
                  <a16:creationId xmlns:a16="http://schemas.microsoft.com/office/drawing/2014/main" id="{E177149A-0052-40B5-AFF2-BF2C1DB6ACD5}"/>
                </a:ext>
              </a:extLst>
            </p:cNvPr>
            <p:cNvSpPr txBox="1"/>
            <p:nvPr/>
          </p:nvSpPr>
          <p:spPr>
            <a:xfrm>
              <a:off x="6396631" y="10401143"/>
              <a:ext cx="2357203"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53" name="Group 52">
            <a:extLst>
              <a:ext uri="{FF2B5EF4-FFF2-40B4-BE49-F238E27FC236}">
                <a16:creationId xmlns:a16="http://schemas.microsoft.com/office/drawing/2014/main" id="{C1AD0A8C-835C-4693-BB39-3769AD707F94}"/>
              </a:ext>
            </a:extLst>
          </p:cNvPr>
          <p:cNvGrpSpPr/>
          <p:nvPr/>
        </p:nvGrpSpPr>
        <p:grpSpPr>
          <a:xfrm>
            <a:off x="11014986" y="11997186"/>
            <a:ext cx="2357203" cy="1055798"/>
            <a:chOff x="6396631" y="9930120"/>
            <a:chExt cx="2357203" cy="1055798"/>
          </a:xfrm>
        </p:grpSpPr>
        <p:sp>
          <p:nvSpPr>
            <p:cNvPr id="54" name="TextBox 53">
              <a:extLst>
                <a:ext uri="{FF2B5EF4-FFF2-40B4-BE49-F238E27FC236}">
                  <a16:creationId xmlns:a16="http://schemas.microsoft.com/office/drawing/2014/main" id="{DCE67F79-33EE-4C95-BAF1-53416BA55445}"/>
                </a:ext>
              </a:extLst>
            </p:cNvPr>
            <p:cNvSpPr txBox="1"/>
            <p:nvPr/>
          </p:nvSpPr>
          <p:spPr>
            <a:xfrm>
              <a:off x="6538242" y="9930120"/>
              <a:ext cx="2215592" cy="36933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55" name="TextBox 54">
              <a:extLst>
                <a:ext uri="{FF2B5EF4-FFF2-40B4-BE49-F238E27FC236}">
                  <a16:creationId xmlns:a16="http://schemas.microsoft.com/office/drawing/2014/main" id="{254336B7-6EFE-47CA-B93C-A1D451A0AEAE}"/>
                </a:ext>
              </a:extLst>
            </p:cNvPr>
            <p:cNvSpPr txBox="1"/>
            <p:nvPr/>
          </p:nvSpPr>
          <p:spPr>
            <a:xfrm>
              <a:off x="6396631" y="10401143"/>
              <a:ext cx="2357203" cy="58477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56" name="Group 55">
            <a:extLst>
              <a:ext uri="{FF2B5EF4-FFF2-40B4-BE49-F238E27FC236}">
                <a16:creationId xmlns:a16="http://schemas.microsoft.com/office/drawing/2014/main" id="{3122D1ED-D188-424E-8971-775FF3572E2A}"/>
              </a:ext>
            </a:extLst>
          </p:cNvPr>
          <p:cNvGrpSpPr/>
          <p:nvPr/>
        </p:nvGrpSpPr>
        <p:grpSpPr>
          <a:xfrm flipH="1">
            <a:off x="17504105" y="5352302"/>
            <a:ext cx="2357203" cy="1055798"/>
            <a:chOff x="6396631" y="9930120"/>
            <a:chExt cx="2357203" cy="1055798"/>
          </a:xfrm>
        </p:grpSpPr>
        <p:sp>
          <p:nvSpPr>
            <p:cNvPr id="57" name="TextBox 56">
              <a:extLst>
                <a:ext uri="{FF2B5EF4-FFF2-40B4-BE49-F238E27FC236}">
                  <a16:creationId xmlns:a16="http://schemas.microsoft.com/office/drawing/2014/main" id="{544A4077-6925-4CE6-B260-8B4E033BEE68}"/>
                </a:ext>
              </a:extLst>
            </p:cNvPr>
            <p:cNvSpPr txBox="1"/>
            <p:nvPr/>
          </p:nvSpPr>
          <p:spPr>
            <a:xfrm>
              <a:off x="6538242" y="9930120"/>
              <a:ext cx="2215592"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58" name="TextBox 57">
              <a:extLst>
                <a:ext uri="{FF2B5EF4-FFF2-40B4-BE49-F238E27FC236}">
                  <a16:creationId xmlns:a16="http://schemas.microsoft.com/office/drawing/2014/main" id="{1BB6014E-4993-4107-A2B1-1D8B19BCE7C5}"/>
                </a:ext>
              </a:extLst>
            </p:cNvPr>
            <p:cNvSpPr txBox="1"/>
            <p:nvPr/>
          </p:nvSpPr>
          <p:spPr>
            <a:xfrm>
              <a:off x="6396631" y="10401143"/>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59" name="Group 58">
            <a:extLst>
              <a:ext uri="{FF2B5EF4-FFF2-40B4-BE49-F238E27FC236}">
                <a16:creationId xmlns:a16="http://schemas.microsoft.com/office/drawing/2014/main" id="{D62B96A0-9E58-4E20-9264-17D170672993}"/>
              </a:ext>
            </a:extLst>
          </p:cNvPr>
          <p:cNvGrpSpPr/>
          <p:nvPr/>
        </p:nvGrpSpPr>
        <p:grpSpPr>
          <a:xfrm flipH="1">
            <a:off x="16237150" y="2826025"/>
            <a:ext cx="2357203" cy="1055798"/>
            <a:chOff x="6396631" y="9930120"/>
            <a:chExt cx="2357203" cy="1055798"/>
          </a:xfrm>
        </p:grpSpPr>
        <p:sp>
          <p:nvSpPr>
            <p:cNvPr id="60" name="TextBox 59">
              <a:extLst>
                <a:ext uri="{FF2B5EF4-FFF2-40B4-BE49-F238E27FC236}">
                  <a16:creationId xmlns:a16="http://schemas.microsoft.com/office/drawing/2014/main" id="{4287F219-6088-44F4-83C0-50078F844127}"/>
                </a:ext>
              </a:extLst>
            </p:cNvPr>
            <p:cNvSpPr txBox="1"/>
            <p:nvPr/>
          </p:nvSpPr>
          <p:spPr>
            <a:xfrm>
              <a:off x="6538242" y="9930120"/>
              <a:ext cx="2215592"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61" name="TextBox 60">
              <a:extLst>
                <a:ext uri="{FF2B5EF4-FFF2-40B4-BE49-F238E27FC236}">
                  <a16:creationId xmlns:a16="http://schemas.microsoft.com/office/drawing/2014/main" id="{106F9372-8242-4BDE-AC6C-DB4E0493C4DD}"/>
                </a:ext>
              </a:extLst>
            </p:cNvPr>
            <p:cNvSpPr txBox="1"/>
            <p:nvPr/>
          </p:nvSpPr>
          <p:spPr>
            <a:xfrm>
              <a:off x="6396631" y="10401143"/>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62" name="Group 61">
            <a:extLst>
              <a:ext uri="{FF2B5EF4-FFF2-40B4-BE49-F238E27FC236}">
                <a16:creationId xmlns:a16="http://schemas.microsoft.com/office/drawing/2014/main" id="{1D80CBAE-07C9-41D3-8908-D7C2BEC4D1CD}"/>
              </a:ext>
            </a:extLst>
          </p:cNvPr>
          <p:cNvGrpSpPr/>
          <p:nvPr/>
        </p:nvGrpSpPr>
        <p:grpSpPr>
          <a:xfrm flipH="1">
            <a:off x="17213496" y="7566245"/>
            <a:ext cx="2357203" cy="1055798"/>
            <a:chOff x="6396631" y="9930120"/>
            <a:chExt cx="2357203" cy="1055798"/>
          </a:xfrm>
        </p:grpSpPr>
        <p:sp>
          <p:nvSpPr>
            <p:cNvPr id="63" name="TextBox 62">
              <a:extLst>
                <a:ext uri="{FF2B5EF4-FFF2-40B4-BE49-F238E27FC236}">
                  <a16:creationId xmlns:a16="http://schemas.microsoft.com/office/drawing/2014/main" id="{FC8BE0CA-CB87-4294-AA5B-B4524200069D}"/>
                </a:ext>
              </a:extLst>
            </p:cNvPr>
            <p:cNvSpPr txBox="1"/>
            <p:nvPr/>
          </p:nvSpPr>
          <p:spPr>
            <a:xfrm>
              <a:off x="6538242" y="9930120"/>
              <a:ext cx="2215592"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64" name="TextBox 63">
              <a:extLst>
                <a:ext uri="{FF2B5EF4-FFF2-40B4-BE49-F238E27FC236}">
                  <a16:creationId xmlns:a16="http://schemas.microsoft.com/office/drawing/2014/main" id="{9AF69D02-3667-4976-8D71-B825A08CCFC0}"/>
                </a:ext>
              </a:extLst>
            </p:cNvPr>
            <p:cNvSpPr txBox="1"/>
            <p:nvPr/>
          </p:nvSpPr>
          <p:spPr>
            <a:xfrm>
              <a:off x="6396631" y="10401143"/>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grpSp>
        <p:nvGrpSpPr>
          <p:cNvPr id="65" name="Group 64">
            <a:extLst>
              <a:ext uri="{FF2B5EF4-FFF2-40B4-BE49-F238E27FC236}">
                <a16:creationId xmlns:a16="http://schemas.microsoft.com/office/drawing/2014/main" id="{0346F5D2-5348-4FB0-B412-2E15AC4F325E}"/>
              </a:ext>
            </a:extLst>
          </p:cNvPr>
          <p:cNvGrpSpPr/>
          <p:nvPr/>
        </p:nvGrpSpPr>
        <p:grpSpPr>
          <a:xfrm flipH="1">
            <a:off x="15905690" y="10201880"/>
            <a:ext cx="2357203" cy="1055798"/>
            <a:chOff x="6396631" y="9930120"/>
            <a:chExt cx="2357203" cy="1055798"/>
          </a:xfrm>
        </p:grpSpPr>
        <p:sp>
          <p:nvSpPr>
            <p:cNvPr id="66" name="TextBox 65">
              <a:extLst>
                <a:ext uri="{FF2B5EF4-FFF2-40B4-BE49-F238E27FC236}">
                  <a16:creationId xmlns:a16="http://schemas.microsoft.com/office/drawing/2014/main" id="{3731A56B-0C38-4C92-9C4E-D0621ABDEE73}"/>
                </a:ext>
              </a:extLst>
            </p:cNvPr>
            <p:cNvSpPr txBox="1"/>
            <p:nvPr/>
          </p:nvSpPr>
          <p:spPr>
            <a:xfrm>
              <a:off x="6538242" y="9930120"/>
              <a:ext cx="2215592" cy="369332"/>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Explain in here</a:t>
              </a:r>
            </a:p>
          </p:txBody>
        </p:sp>
        <p:sp>
          <p:nvSpPr>
            <p:cNvPr id="67" name="TextBox 66">
              <a:extLst>
                <a:ext uri="{FF2B5EF4-FFF2-40B4-BE49-F238E27FC236}">
                  <a16:creationId xmlns:a16="http://schemas.microsoft.com/office/drawing/2014/main" id="{58C6EE83-CEBD-4978-8F05-B153CCF46C61}"/>
                </a:ext>
              </a:extLst>
            </p:cNvPr>
            <p:cNvSpPr txBox="1"/>
            <p:nvPr/>
          </p:nvSpPr>
          <p:spPr>
            <a:xfrm>
              <a:off x="6396631" y="10401143"/>
              <a:ext cx="2357203" cy="584775"/>
            </a:xfrm>
            <a:prstGeom prst="rect">
              <a:avLst/>
            </a:prstGeom>
            <a:noFill/>
          </p:spPr>
          <p:txBody>
            <a:bodyPr wrap="square" rtlCol="0">
              <a:spAutoFit/>
            </a:bodyPr>
            <a:lstStyle/>
            <a:p>
              <a:pPr marL="0" marR="0" lvl="0" indent="0"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effectLst/>
                  <a:uLnTx/>
                  <a:uFillTx/>
                  <a:latin typeface="Calibri"/>
                  <a:ea typeface="+mn-ea"/>
                  <a:cs typeface="+mn-cs"/>
                </a:rPr>
                <a:t>Phasellus id ligula ut enim elementum Bibendum.</a:t>
              </a:r>
            </a:p>
          </p:txBody>
        </p:sp>
      </p:grpSp>
      <p:sp>
        <p:nvSpPr>
          <p:cNvPr id="69" name="TextBox 68">
            <a:extLst>
              <a:ext uri="{FF2B5EF4-FFF2-40B4-BE49-F238E27FC236}">
                <a16:creationId xmlns:a16="http://schemas.microsoft.com/office/drawing/2014/main" id="{A47F9655-A7F9-4BB4-888C-AA00FB2F5B4A}"/>
              </a:ext>
            </a:extLst>
          </p:cNvPr>
          <p:cNvSpPr txBox="1"/>
          <p:nvPr/>
        </p:nvSpPr>
        <p:spPr>
          <a:xfrm>
            <a:off x="9221677" y="5784090"/>
            <a:ext cx="5943821" cy="978729"/>
          </a:xfrm>
          <a:prstGeom prst="rect">
            <a:avLst/>
          </a:prstGeom>
          <a:noFill/>
          <a:effectLst/>
        </p:spPr>
        <p:txBody>
          <a:bodyPr wrap="square" rtlCol="0" anchor="ctr">
            <a:spAutoFit/>
          </a:bodyPr>
          <a:lstStyle/>
          <a:p>
            <a:pPr algn="ctr">
              <a:lnSpc>
                <a:spcPct val="80000"/>
              </a:lnSpc>
            </a:pPr>
            <a:r>
              <a:rPr lang="en-US" sz="72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609600" algn="ctr" rotWithShape="0">
                    <a:schemeClr val="accent3"/>
                  </a:outerShdw>
                </a:effectLst>
                <a:latin typeface="+mj-lt"/>
              </a:rPr>
              <a:t>Educate</a:t>
            </a:r>
          </a:p>
        </p:txBody>
      </p:sp>
      <p:sp>
        <p:nvSpPr>
          <p:cNvPr id="70" name="Rectangle 69">
            <a:extLst>
              <a:ext uri="{FF2B5EF4-FFF2-40B4-BE49-F238E27FC236}">
                <a16:creationId xmlns:a16="http://schemas.microsoft.com/office/drawing/2014/main" id="{5EC2E4D4-7B1B-4237-BDD6-5C69ACB344FF}"/>
              </a:ext>
            </a:extLst>
          </p:cNvPr>
          <p:cNvSpPr/>
          <p:nvPr/>
        </p:nvSpPr>
        <p:spPr>
          <a:xfrm>
            <a:off x="9832349" y="6933484"/>
            <a:ext cx="4722476" cy="1200329"/>
          </a:xfrm>
          <a:prstGeom prst="rect">
            <a:avLst/>
          </a:prstGeom>
        </p:spPr>
        <p:txBody>
          <a:bodyPr wrap="square">
            <a:spAutoFit/>
          </a:bodyPr>
          <a:lstStyle/>
          <a:p>
            <a:pPr algn="ctr"/>
            <a:r>
              <a:rPr lang="en-US">
                <a:solidFill>
                  <a:schemeClr val="bg1"/>
                </a:solidFill>
              </a:rPr>
              <a:t>Fusce tincidunt eget ligula vitae hendrerit. Phasellus id ligula ut enim elementum bibendum eget eget magna. Fusce in magna diam. </a:t>
            </a:r>
          </a:p>
        </p:txBody>
      </p:sp>
    </p:spTree>
    <p:extLst>
      <p:ext uri="{BB962C8B-B14F-4D97-AF65-F5344CB8AC3E}">
        <p14:creationId xmlns:p14="http://schemas.microsoft.com/office/powerpoint/2010/main" val="125723796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76000">
                                      <p:stCondLst>
                                        <p:cond delay="0"/>
                                      </p:stCondLst>
                                      <p:childTnLst>
                                        <p:set>
                                          <p:cBhvr>
                                            <p:cTn id="6" dur="1" fill="hold">
                                              <p:stCondLst>
                                                <p:cond delay="0"/>
                                              </p:stCondLst>
                                            </p:cTn>
                                            <p:tgtEl>
                                              <p:spTgt spid="69"/>
                                            </p:tgtEl>
                                            <p:attrNameLst>
                                              <p:attrName>style.visibility</p:attrName>
                                            </p:attrNameLst>
                                          </p:cBhvr>
                                          <p:to>
                                            <p:strVal val="visible"/>
                                          </p:to>
                                        </p:set>
                                        <p:anim calcmode="lin" valueType="num" p14:bounceEnd="76000">
                                          <p:cBhvr additive="base">
                                            <p:cTn id="7" dur="2500" fill="hold"/>
                                            <p:tgtEl>
                                              <p:spTgt spid="69"/>
                                            </p:tgtEl>
                                            <p:attrNameLst>
                                              <p:attrName>ppt_x</p:attrName>
                                            </p:attrNameLst>
                                          </p:cBhvr>
                                          <p:tavLst>
                                            <p:tav tm="0">
                                              <p:val>
                                                <p:strVal val="#ppt_x"/>
                                              </p:val>
                                            </p:tav>
                                            <p:tav tm="100000">
                                              <p:val>
                                                <p:strVal val="#ppt_x"/>
                                              </p:val>
                                            </p:tav>
                                          </p:tavLst>
                                        </p:anim>
                                        <p:anim calcmode="lin" valueType="num" p14:bounceEnd="76000">
                                          <p:cBhvr additive="base">
                                            <p:cTn id="8" dur="2500" fill="hold"/>
                                            <p:tgtEl>
                                              <p:spTgt spid="69"/>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14:presetBounceEnd="76000">
                                      <p:stCondLst>
                                        <p:cond delay="100"/>
                                      </p:stCondLst>
                                      <p:childTnLst>
                                        <p:set>
                                          <p:cBhvr>
                                            <p:cTn id="10" dur="1" fill="hold">
                                              <p:stCondLst>
                                                <p:cond delay="0"/>
                                              </p:stCondLst>
                                            </p:cTn>
                                            <p:tgtEl>
                                              <p:spTgt spid="70"/>
                                            </p:tgtEl>
                                            <p:attrNameLst>
                                              <p:attrName>style.visibility</p:attrName>
                                            </p:attrNameLst>
                                          </p:cBhvr>
                                          <p:to>
                                            <p:strVal val="visible"/>
                                          </p:to>
                                        </p:set>
                                        <p:anim calcmode="lin" valueType="num" p14:bounceEnd="76000">
                                          <p:cBhvr additive="base">
                                            <p:cTn id="11" dur="2500" fill="hold"/>
                                            <p:tgtEl>
                                              <p:spTgt spid="70"/>
                                            </p:tgtEl>
                                            <p:attrNameLst>
                                              <p:attrName>ppt_x</p:attrName>
                                            </p:attrNameLst>
                                          </p:cBhvr>
                                          <p:tavLst>
                                            <p:tav tm="0">
                                              <p:val>
                                                <p:strVal val="#ppt_x"/>
                                              </p:val>
                                            </p:tav>
                                            <p:tav tm="100000">
                                              <p:val>
                                                <p:strVal val="#ppt_x"/>
                                              </p:val>
                                            </p:tav>
                                          </p:tavLst>
                                        </p:anim>
                                        <p:anim calcmode="lin" valueType="num" p14:bounceEnd="76000">
                                          <p:cBhvr additive="base">
                                            <p:cTn id="12" dur="2500" fill="hold"/>
                                            <p:tgtEl>
                                              <p:spTgt spid="70"/>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76000">
                                      <p:stCondLst>
                                        <p:cond delay="200"/>
                                      </p:stCondLst>
                                      <p:childTnLst>
                                        <p:set>
                                          <p:cBhvr>
                                            <p:cTn id="14" dur="1" fill="hold">
                                              <p:stCondLst>
                                                <p:cond delay="0"/>
                                              </p:stCondLst>
                                            </p:cTn>
                                            <p:tgtEl>
                                              <p:spTgt spid="3"/>
                                            </p:tgtEl>
                                            <p:attrNameLst>
                                              <p:attrName>style.visibility</p:attrName>
                                            </p:attrNameLst>
                                          </p:cBhvr>
                                          <p:to>
                                            <p:strVal val="visible"/>
                                          </p:to>
                                        </p:set>
                                        <p:anim calcmode="lin" valueType="num" p14:bounceEnd="76000">
                                          <p:cBhvr additive="base">
                                            <p:cTn id="15" dur="2500" fill="hold"/>
                                            <p:tgtEl>
                                              <p:spTgt spid="3"/>
                                            </p:tgtEl>
                                            <p:attrNameLst>
                                              <p:attrName>ppt_x</p:attrName>
                                            </p:attrNameLst>
                                          </p:cBhvr>
                                          <p:tavLst>
                                            <p:tav tm="0">
                                              <p:val>
                                                <p:strVal val="#ppt_x"/>
                                              </p:val>
                                            </p:tav>
                                            <p:tav tm="100000">
                                              <p:val>
                                                <p:strVal val="#ppt_x"/>
                                              </p:val>
                                            </p:tav>
                                          </p:tavLst>
                                        </p:anim>
                                        <p:anim calcmode="lin" valueType="num" p14:bounceEnd="76000">
                                          <p:cBhvr additive="base">
                                            <p:cTn id="16" dur="2500" fill="hold"/>
                                            <p:tgtEl>
                                              <p:spTgt spid="3"/>
                                            </p:tgtEl>
                                            <p:attrNameLst>
                                              <p:attrName>ppt_y</p:attrName>
                                            </p:attrNameLst>
                                          </p:cBhvr>
                                          <p:tavLst>
                                            <p:tav tm="0">
                                              <p:val>
                                                <p:strVal val="1+#ppt_h/2"/>
                                              </p:val>
                                            </p:tav>
                                            <p:tav tm="100000">
                                              <p:val>
                                                <p:strVal val="#ppt_y"/>
                                              </p:val>
                                            </p:tav>
                                          </p:tavLst>
                                        </p:anim>
                                      </p:childTnLst>
                                    </p:cTn>
                                  </p:par>
                                  <p:par>
                                    <p:cTn id="17" presetID="49" presetClass="entr" presetSubtype="0" decel="100000" fill="hold" grpId="0" nodeType="withEffect">
                                      <p:stCondLst>
                                        <p:cond delay="800"/>
                                      </p:stCondLst>
                                      <p:childTnLst>
                                        <p:set>
                                          <p:cBhvr>
                                            <p:cTn id="18" dur="1" fill="hold">
                                              <p:stCondLst>
                                                <p:cond delay="0"/>
                                              </p:stCondLst>
                                            </p:cTn>
                                            <p:tgtEl>
                                              <p:spTgt spid="10"/>
                                            </p:tgtEl>
                                            <p:attrNameLst>
                                              <p:attrName>style.visibility</p:attrName>
                                            </p:attrNameLst>
                                          </p:cBhvr>
                                          <p:to>
                                            <p:strVal val="visible"/>
                                          </p:to>
                                        </p:set>
                                        <p:anim calcmode="lin" valueType="num">
                                          <p:cBhvr>
                                            <p:cTn id="19" dur="500" fill="hold"/>
                                            <p:tgtEl>
                                              <p:spTgt spid="10"/>
                                            </p:tgtEl>
                                            <p:attrNameLst>
                                              <p:attrName>ppt_w</p:attrName>
                                            </p:attrNameLst>
                                          </p:cBhvr>
                                          <p:tavLst>
                                            <p:tav tm="0">
                                              <p:val>
                                                <p:fltVal val="0"/>
                                              </p:val>
                                            </p:tav>
                                            <p:tav tm="100000">
                                              <p:val>
                                                <p:strVal val="#ppt_w"/>
                                              </p:val>
                                            </p:tav>
                                          </p:tavLst>
                                        </p:anim>
                                        <p:anim calcmode="lin" valueType="num">
                                          <p:cBhvr>
                                            <p:cTn id="20" dur="500" fill="hold"/>
                                            <p:tgtEl>
                                              <p:spTgt spid="10"/>
                                            </p:tgtEl>
                                            <p:attrNameLst>
                                              <p:attrName>ppt_h</p:attrName>
                                            </p:attrNameLst>
                                          </p:cBhvr>
                                          <p:tavLst>
                                            <p:tav tm="0">
                                              <p:val>
                                                <p:fltVal val="0"/>
                                              </p:val>
                                            </p:tav>
                                            <p:tav tm="100000">
                                              <p:val>
                                                <p:strVal val="#ppt_h"/>
                                              </p:val>
                                            </p:tav>
                                          </p:tavLst>
                                        </p:anim>
                                        <p:anim calcmode="lin" valueType="num">
                                          <p:cBhvr>
                                            <p:cTn id="21" dur="500" fill="hold"/>
                                            <p:tgtEl>
                                              <p:spTgt spid="10"/>
                                            </p:tgtEl>
                                            <p:attrNameLst>
                                              <p:attrName>style.rotation</p:attrName>
                                            </p:attrNameLst>
                                          </p:cBhvr>
                                          <p:tavLst>
                                            <p:tav tm="0">
                                              <p:val>
                                                <p:fltVal val="360"/>
                                              </p:val>
                                            </p:tav>
                                            <p:tav tm="100000">
                                              <p:val>
                                                <p:fltVal val="0"/>
                                              </p:val>
                                            </p:tav>
                                          </p:tavLst>
                                        </p:anim>
                                        <p:animEffect transition="in" filter="fade">
                                          <p:cBhvr>
                                            <p:cTn id="22" dur="500"/>
                                            <p:tgtEl>
                                              <p:spTgt spid="10"/>
                                            </p:tgtEl>
                                          </p:cBhvr>
                                        </p:animEffect>
                                      </p:childTnLst>
                                    </p:cTn>
                                  </p:par>
                                  <p:par>
                                    <p:cTn id="23" presetID="49" presetClass="entr" presetSubtype="0" decel="100000" fill="hold" grpId="0" nodeType="withEffect">
                                      <p:stCondLst>
                                        <p:cond delay="900"/>
                                      </p:stCondLst>
                                      <p:childTnLst>
                                        <p:set>
                                          <p:cBhvr>
                                            <p:cTn id="24" dur="1" fill="hold">
                                              <p:stCondLst>
                                                <p:cond delay="0"/>
                                              </p:stCondLst>
                                            </p:cTn>
                                            <p:tgtEl>
                                              <p:spTgt spid="12"/>
                                            </p:tgtEl>
                                            <p:attrNameLst>
                                              <p:attrName>style.visibility</p:attrName>
                                            </p:attrNameLst>
                                          </p:cBhvr>
                                          <p:to>
                                            <p:strVal val="visible"/>
                                          </p:to>
                                        </p:set>
                                        <p:anim calcmode="lin" valueType="num">
                                          <p:cBhvr>
                                            <p:cTn id="25" dur="500" fill="hold"/>
                                            <p:tgtEl>
                                              <p:spTgt spid="12"/>
                                            </p:tgtEl>
                                            <p:attrNameLst>
                                              <p:attrName>ppt_w</p:attrName>
                                            </p:attrNameLst>
                                          </p:cBhvr>
                                          <p:tavLst>
                                            <p:tav tm="0">
                                              <p:val>
                                                <p:fltVal val="0"/>
                                              </p:val>
                                            </p:tav>
                                            <p:tav tm="100000">
                                              <p:val>
                                                <p:strVal val="#ppt_w"/>
                                              </p:val>
                                            </p:tav>
                                          </p:tavLst>
                                        </p:anim>
                                        <p:anim calcmode="lin" valueType="num">
                                          <p:cBhvr>
                                            <p:cTn id="26" dur="500" fill="hold"/>
                                            <p:tgtEl>
                                              <p:spTgt spid="12"/>
                                            </p:tgtEl>
                                            <p:attrNameLst>
                                              <p:attrName>ppt_h</p:attrName>
                                            </p:attrNameLst>
                                          </p:cBhvr>
                                          <p:tavLst>
                                            <p:tav tm="0">
                                              <p:val>
                                                <p:fltVal val="0"/>
                                              </p:val>
                                            </p:tav>
                                            <p:tav tm="100000">
                                              <p:val>
                                                <p:strVal val="#ppt_h"/>
                                              </p:val>
                                            </p:tav>
                                          </p:tavLst>
                                        </p:anim>
                                        <p:anim calcmode="lin" valueType="num">
                                          <p:cBhvr>
                                            <p:cTn id="27" dur="500" fill="hold"/>
                                            <p:tgtEl>
                                              <p:spTgt spid="12"/>
                                            </p:tgtEl>
                                            <p:attrNameLst>
                                              <p:attrName>style.rotation</p:attrName>
                                            </p:attrNameLst>
                                          </p:cBhvr>
                                          <p:tavLst>
                                            <p:tav tm="0">
                                              <p:val>
                                                <p:fltVal val="360"/>
                                              </p:val>
                                            </p:tav>
                                            <p:tav tm="100000">
                                              <p:val>
                                                <p:fltVal val="0"/>
                                              </p:val>
                                            </p:tav>
                                          </p:tavLst>
                                        </p:anim>
                                        <p:animEffect transition="in" filter="fade">
                                          <p:cBhvr>
                                            <p:cTn id="28" dur="500"/>
                                            <p:tgtEl>
                                              <p:spTgt spid="12"/>
                                            </p:tgtEl>
                                          </p:cBhvr>
                                        </p:animEffect>
                                      </p:childTnLst>
                                    </p:cTn>
                                  </p:par>
                                  <p:par>
                                    <p:cTn id="29" presetID="49" presetClass="entr" presetSubtype="0" decel="100000" fill="hold" grpId="0" nodeType="withEffect">
                                      <p:stCondLst>
                                        <p:cond delay="1000"/>
                                      </p:stCondLst>
                                      <p:childTnLst>
                                        <p:set>
                                          <p:cBhvr>
                                            <p:cTn id="30" dur="1" fill="hold">
                                              <p:stCondLst>
                                                <p:cond delay="0"/>
                                              </p:stCondLst>
                                            </p:cTn>
                                            <p:tgtEl>
                                              <p:spTgt spid="15"/>
                                            </p:tgtEl>
                                            <p:attrNameLst>
                                              <p:attrName>style.visibility</p:attrName>
                                            </p:attrNameLst>
                                          </p:cBhvr>
                                          <p:to>
                                            <p:strVal val="visible"/>
                                          </p:to>
                                        </p:set>
                                        <p:anim calcmode="lin" valueType="num">
                                          <p:cBhvr>
                                            <p:cTn id="31" dur="500" fill="hold"/>
                                            <p:tgtEl>
                                              <p:spTgt spid="15"/>
                                            </p:tgtEl>
                                            <p:attrNameLst>
                                              <p:attrName>ppt_w</p:attrName>
                                            </p:attrNameLst>
                                          </p:cBhvr>
                                          <p:tavLst>
                                            <p:tav tm="0">
                                              <p:val>
                                                <p:fltVal val="0"/>
                                              </p:val>
                                            </p:tav>
                                            <p:tav tm="100000">
                                              <p:val>
                                                <p:strVal val="#ppt_w"/>
                                              </p:val>
                                            </p:tav>
                                          </p:tavLst>
                                        </p:anim>
                                        <p:anim calcmode="lin" valueType="num">
                                          <p:cBhvr>
                                            <p:cTn id="32" dur="500" fill="hold"/>
                                            <p:tgtEl>
                                              <p:spTgt spid="15"/>
                                            </p:tgtEl>
                                            <p:attrNameLst>
                                              <p:attrName>ppt_h</p:attrName>
                                            </p:attrNameLst>
                                          </p:cBhvr>
                                          <p:tavLst>
                                            <p:tav tm="0">
                                              <p:val>
                                                <p:fltVal val="0"/>
                                              </p:val>
                                            </p:tav>
                                            <p:tav tm="100000">
                                              <p:val>
                                                <p:strVal val="#ppt_h"/>
                                              </p:val>
                                            </p:tav>
                                          </p:tavLst>
                                        </p:anim>
                                        <p:anim calcmode="lin" valueType="num">
                                          <p:cBhvr>
                                            <p:cTn id="33" dur="500" fill="hold"/>
                                            <p:tgtEl>
                                              <p:spTgt spid="15"/>
                                            </p:tgtEl>
                                            <p:attrNameLst>
                                              <p:attrName>style.rotation</p:attrName>
                                            </p:attrNameLst>
                                          </p:cBhvr>
                                          <p:tavLst>
                                            <p:tav tm="0">
                                              <p:val>
                                                <p:fltVal val="360"/>
                                              </p:val>
                                            </p:tav>
                                            <p:tav tm="100000">
                                              <p:val>
                                                <p:fltVal val="0"/>
                                              </p:val>
                                            </p:tav>
                                          </p:tavLst>
                                        </p:anim>
                                        <p:animEffect transition="in" filter="fade">
                                          <p:cBhvr>
                                            <p:cTn id="34" dur="500"/>
                                            <p:tgtEl>
                                              <p:spTgt spid="15"/>
                                            </p:tgtEl>
                                          </p:cBhvr>
                                        </p:animEffect>
                                      </p:childTnLst>
                                    </p:cTn>
                                  </p:par>
                                  <p:par>
                                    <p:cTn id="35" presetID="49" presetClass="entr" presetSubtype="0" decel="100000" fill="hold" grpId="0" nodeType="withEffect">
                                      <p:stCondLst>
                                        <p:cond delay="1100"/>
                                      </p:stCondLst>
                                      <p:childTnLst>
                                        <p:set>
                                          <p:cBhvr>
                                            <p:cTn id="36" dur="1" fill="hold">
                                              <p:stCondLst>
                                                <p:cond delay="0"/>
                                              </p:stCondLst>
                                            </p:cTn>
                                            <p:tgtEl>
                                              <p:spTgt spid="18"/>
                                            </p:tgtEl>
                                            <p:attrNameLst>
                                              <p:attrName>style.visibility</p:attrName>
                                            </p:attrNameLst>
                                          </p:cBhvr>
                                          <p:to>
                                            <p:strVal val="visible"/>
                                          </p:to>
                                        </p:set>
                                        <p:anim calcmode="lin" valueType="num">
                                          <p:cBhvr>
                                            <p:cTn id="37" dur="500" fill="hold"/>
                                            <p:tgtEl>
                                              <p:spTgt spid="18"/>
                                            </p:tgtEl>
                                            <p:attrNameLst>
                                              <p:attrName>ppt_w</p:attrName>
                                            </p:attrNameLst>
                                          </p:cBhvr>
                                          <p:tavLst>
                                            <p:tav tm="0">
                                              <p:val>
                                                <p:fltVal val="0"/>
                                              </p:val>
                                            </p:tav>
                                            <p:tav tm="100000">
                                              <p:val>
                                                <p:strVal val="#ppt_w"/>
                                              </p:val>
                                            </p:tav>
                                          </p:tavLst>
                                        </p:anim>
                                        <p:anim calcmode="lin" valueType="num">
                                          <p:cBhvr>
                                            <p:cTn id="38" dur="500" fill="hold"/>
                                            <p:tgtEl>
                                              <p:spTgt spid="18"/>
                                            </p:tgtEl>
                                            <p:attrNameLst>
                                              <p:attrName>ppt_h</p:attrName>
                                            </p:attrNameLst>
                                          </p:cBhvr>
                                          <p:tavLst>
                                            <p:tav tm="0">
                                              <p:val>
                                                <p:fltVal val="0"/>
                                              </p:val>
                                            </p:tav>
                                            <p:tav tm="100000">
                                              <p:val>
                                                <p:strVal val="#ppt_h"/>
                                              </p:val>
                                            </p:tav>
                                          </p:tavLst>
                                        </p:anim>
                                        <p:anim calcmode="lin" valueType="num">
                                          <p:cBhvr>
                                            <p:cTn id="39" dur="500" fill="hold"/>
                                            <p:tgtEl>
                                              <p:spTgt spid="18"/>
                                            </p:tgtEl>
                                            <p:attrNameLst>
                                              <p:attrName>style.rotation</p:attrName>
                                            </p:attrNameLst>
                                          </p:cBhvr>
                                          <p:tavLst>
                                            <p:tav tm="0">
                                              <p:val>
                                                <p:fltVal val="360"/>
                                              </p:val>
                                            </p:tav>
                                            <p:tav tm="100000">
                                              <p:val>
                                                <p:fltVal val="0"/>
                                              </p:val>
                                            </p:tav>
                                          </p:tavLst>
                                        </p:anim>
                                        <p:animEffect transition="in" filter="fade">
                                          <p:cBhvr>
                                            <p:cTn id="40" dur="500"/>
                                            <p:tgtEl>
                                              <p:spTgt spid="18"/>
                                            </p:tgtEl>
                                          </p:cBhvr>
                                        </p:animEffect>
                                      </p:childTnLst>
                                    </p:cTn>
                                  </p:par>
                                  <p:par>
                                    <p:cTn id="41" presetID="49" presetClass="entr" presetSubtype="0" decel="100000" fill="hold" grpId="0" nodeType="withEffect">
                                      <p:stCondLst>
                                        <p:cond delay="1200"/>
                                      </p:stCondLst>
                                      <p:childTnLst>
                                        <p:set>
                                          <p:cBhvr>
                                            <p:cTn id="42" dur="1" fill="hold">
                                              <p:stCondLst>
                                                <p:cond delay="0"/>
                                              </p:stCondLst>
                                            </p:cTn>
                                            <p:tgtEl>
                                              <p:spTgt spid="21"/>
                                            </p:tgtEl>
                                            <p:attrNameLst>
                                              <p:attrName>style.visibility</p:attrName>
                                            </p:attrNameLst>
                                          </p:cBhvr>
                                          <p:to>
                                            <p:strVal val="visible"/>
                                          </p:to>
                                        </p:set>
                                        <p:anim calcmode="lin" valueType="num">
                                          <p:cBhvr>
                                            <p:cTn id="43" dur="500" fill="hold"/>
                                            <p:tgtEl>
                                              <p:spTgt spid="21"/>
                                            </p:tgtEl>
                                            <p:attrNameLst>
                                              <p:attrName>ppt_w</p:attrName>
                                            </p:attrNameLst>
                                          </p:cBhvr>
                                          <p:tavLst>
                                            <p:tav tm="0">
                                              <p:val>
                                                <p:fltVal val="0"/>
                                              </p:val>
                                            </p:tav>
                                            <p:tav tm="100000">
                                              <p:val>
                                                <p:strVal val="#ppt_w"/>
                                              </p:val>
                                            </p:tav>
                                          </p:tavLst>
                                        </p:anim>
                                        <p:anim calcmode="lin" valueType="num">
                                          <p:cBhvr>
                                            <p:cTn id="44" dur="500" fill="hold"/>
                                            <p:tgtEl>
                                              <p:spTgt spid="21"/>
                                            </p:tgtEl>
                                            <p:attrNameLst>
                                              <p:attrName>ppt_h</p:attrName>
                                            </p:attrNameLst>
                                          </p:cBhvr>
                                          <p:tavLst>
                                            <p:tav tm="0">
                                              <p:val>
                                                <p:fltVal val="0"/>
                                              </p:val>
                                            </p:tav>
                                            <p:tav tm="100000">
                                              <p:val>
                                                <p:strVal val="#ppt_h"/>
                                              </p:val>
                                            </p:tav>
                                          </p:tavLst>
                                        </p:anim>
                                        <p:anim calcmode="lin" valueType="num">
                                          <p:cBhvr>
                                            <p:cTn id="45" dur="500" fill="hold"/>
                                            <p:tgtEl>
                                              <p:spTgt spid="21"/>
                                            </p:tgtEl>
                                            <p:attrNameLst>
                                              <p:attrName>style.rotation</p:attrName>
                                            </p:attrNameLst>
                                          </p:cBhvr>
                                          <p:tavLst>
                                            <p:tav tm="0">
                                              <p:val>
                                                <p:fltVal val="360"/>
                                              </p:val>
                                            </p:tav>
                                            <p:tav tm="100000">
                                              <p:val>
                                                <p:fltVal val="0"/>
                                              </p:val>
                                            </p:tav>
                                          </p:tavLst>
                                        </p:anim>
                                        <p:animEffect transition="in" filter="fade">
                                          <p:cBhvr>
                                            <p:cTn id="46" dur="500"/>
                                            <p:tgtEl>
                                              <p:spTgt spid="21"/>
                                            </p:tgtEl>
                                          </p:cBhvr>
                                        </p:animEffect>
                                      </p:childTnLst>
                                    </p:cTn>
                                  </p:par>
                                  <p:par>
                                    <p:cTn id="47" presetID="49" presetClass="entr" presetSubtype="0" decel="100000" fill="hold" grpId="0" nodeType="withEffect">
                                      <p:stCondLst>
                                        <p:cond delay="1300"/>
                                      </p:stCondLst>
                                      <p:childTnLst>
                                        <p:set>
                                          <p:cBhvr>
                                            <p:cTn id="48" dur="1" fill="hold">
                                              <p:stCondLst>
                                                <p:cond delay="0"/>
                                              </p:stCondLst>
                                            </p:cTn>
                                            <p:tgtEl>
                                              <p:spTgt spid="24"/>
                                            </p:tgtEl>
                                            <p:attrNameLst>
                                              <p:attrName>style.visibility</p:attrName>
                                            </p:attrNameLst>
                                          </p:cBhvr>
                                          <p:to>
                                            <p:strVal val="visible"/>
                                          </p:to>
                                        </p:set>
                                        <p:anim calcmode="lin" valueType="num">
                                          <p:cBhvr>
                                            <p:cTn id="49" dur="500" fill="hold"/>
                                            <p:tgtEl>
                                              <p:spTgt spid="24"/>
                                            </p:tgtEl>
                                            <p:attrNameLst>
                                              <p:attrName>ppt_w</p:attrName>
                                            </p:attrNameLst>
                                          </p:cBhvr>
                                          <p:tavLst>
                                            <p:tav tm="0">
                                              <p:val>
                                                <p:fltVal val="0"/>
                                              </p:val>
                                            </p:tav>
                                            <p:tav tm="100000">
                                              <p:val>
                                                <p:strVal val="#ppt_w"/>
                                              </p:val>
                                            </p:tav>
                                          </p:tavLst>
                                        </p:anim>
                                        <p:anim calcmode="lin" valueType="num">
                                          <p:cBhvr>
                                            <p:cTn id="50" dur="500" fill="hold"/>
                                            <p:tgtEl>
                                              <p:spTgt spid="24"/>
                                            </p:tgtEl>
                                            <p:attrNameLst>
                                              <p:attrName>ppt_h</p:attrName>
                                            </p:attrNameLst>
                                          </p:cBhvr>
                                          <p:tavLst>
                                            <p:tav tm="0">
                                              <p:val>
                                                <p:fltVal val="0"/>
                                              </p:val>
                                            </p:tav>
                                            <p:tav tm="100000">
                                              <p:val>
                                                <p:strVal val="#ppt_h"/>
                                              </p:val>
                                            </p:tav>
                                          </p:tavLst>
                                        </p:anim>
                                        <p:anim calcmode="lin" valueType="num">
                                          <p:cBhvr>
                                            <p:cTn id="51" dur="500" fill="hold"/>
                                            <p:tgtEl>
                                              <p:spTgt spid="24"/>
                                            </p:tgtEl>
                                            <p:attrNameLst>
                                              <p:attrName>style.rotation</p:attrName>
                                            </p:attrNameLst>
                                          </p:cBhvr>
                                          <p:tavLst>
                                            <p:tav tm="0">
                                              <p:val>
                                                <p:fltVal val="360"/>
                                              </p:val>
                                            </p:tav>
                                            <p:tav tm="100000">
                                              <p:val>
                                                <p:fltVal val="0"/>
                                              </p:val>
                                            </p:tav>
                                          </p:tavLst>
                                        </p:anim>
                                        <p:animEffect transition="in" filter="fade">
                                          <p:cBhvr>
                                            <p:cTn id="52" dur="500"/>
                                            <p:tgtEl>
                                              <p:spTgt spid="24"/>
                                            </p:tgtEl>
                                          </p:cBhvr>
                                        </p:animEffect>
                                      </p:childTnLst>
                                    </p:cTn>
                                  </p:par>
                                  <p:par>
                                    <p:cTn id="53" presetID="49" presetClass="entr" presetSubtype="0" decel="100000" fill="hold" grpId="0" nodeType="withEffect">
                                      <p:stCondLst>
                                        <p:cond delay="1400"/>
                                      </p:stCondLst>
                                      <p:childTnLst>
                                        <p:set>
                                          <p:cBhvr>
                                            <p:cTn id="54" dur="1" fill="hold">
                                              <p:stCondLst>
                                                <p:cond delay="0"/>
                                              </p:stCondLst>
                                            </p:cTn>
                                            <p:tgtEl>
                                              <p:spTgt spid="27"/>
                                            </p:tgtEl>
                                            <p:attrNameLst>
                                              <p:attrName>style.visibility</p:attrName>
                                            </p:attrNameLst>
                                          </p:cBhvr>
                                          <p:to>
                                            <p:strVal val="visible"/>
                                          </p:to>
                                        </p:set>
                                        <p:anim calcmode="lin" valueType="num">
                                          <p:cBhvr>
                                            <p:cTn id="55" dur="500" fill="hold"/>
                                            <p:tgtEl>
                                              <p:spTgt spid="27"/>
                                            </p:tgtEl>
                                            <p:attrNameLst>
                                              <p:attrName>ppt_w</p:attrName>
                                            </p:attrNameLst>
                                          </p:cBhvr>
                                          <p:tavLst>
                                            <p:tav tm="0">
                                              <p:val>
                                                <p:fltVal val="0"/>
                                              </p:val>
                                            </p:tav>
                                            <p:tav tm="100000">
                                              <p:val>
                                                <p:strVal val="#ppt_w"/>
                                              </p:val>
                                            </p:tav>
                                          </p:tavLst>
                                        </p:anim>
                                        <p:anim calcmode="lin" valueType="num">
                                          <p:cBhvr>
                                            <p:cTn id="56" dur="500" fill="hold"/>
                                            <p:tgtEl>
                                              <p:spTgt spid="27"/>
                                            </p:tgtEl>
                                            <p:attrNameLst>
                                              <p:attrName>ppt_h</p:attrName>
                                            </p:attrNameLst>
                                          </p:cBhvr>
                                          <p:tavLst>
                                            <p:tav tm="0">
                                              <p:val>
                                                <p:fltVal val="0"/>
                                              </p:val>
                                            </p:tav>
                                            <p:tav tm="100000">
                                              <p:val>
                                                <p:strVal val="#ppt_h"/>
                                              </p:val>
                                            </p:tav>
                                          </p:tavLst>
                                        </p:anim>
                                        <p:anim calcmode="lin" valueType="num">
                                          <p:cBhvr>
                                            <p:cTn id="57" dur="500" fill="hold"/>
                                            <p:tgtEl>
                                              <p:spTgt spid="27"/>
                                            </p:tgtEl>
                                            <p:attrNameLst>
                                              <p:attrName>style.rotation</p:attrName>
                                            </p:attrNameLst>
                                          </p:cBhvr>
                                          <p:tavLst>
                                            <p:tav tm="0">
                                              <p:val>
                                                <p:fltVal val="360"/>
                                              </p:val>
                                            </p:tav>
                                            <p:tav tm="100000">
                                              <p:val>
                                                <p:fltVal val="0"/>
                                              </p:val>
                                            </p:tav>
                                          </p:tavLst>
                                        </p:anim>
                                        <p:animEffect transition="in" filter="fade">
                                          <p:cBhvr>
                                            <p:cTn id="58" dur="500"/>
                                            <p:tgtEl>
                                              <p:spTgt spid="27"/>
                                            </p:tgtEl>
                                          </p:cBhvr>
                                        </p:animEffect>
                                      </p:childTnLst>
                                    </p:cTn>
                                  </p:par>
                                  <p:par>
                                    <p:cTn id="59" presetID="49" presetClass="entr" presetSubtype="0" decel="100000" fill="hold" grpId="0" nodeType="withEffect">
                                      <p:stCondLst>
                                        <p:cond delay="1500"/>
                                      </p:stCondLst>
                                      <p:childTnLst>
                                        <p:set>
                                          <p:cBhvr>
                                            <p:cTn id="60" dur="1" fill="hold">
                                              <p:stCondLst>
                                                <p:cond delay="0"/>
                                              </p:stCondLst>
                                            </p:cTn>
                                            <p:tgtEl>
                                              <p:spTgt spid="30"/>
                                            </p:tgtEl>
                                            <p:attrNameLst>
                                              <p:attrName>style.visibility</p:attrName>
                                            </p:attrNameLst>
                                          </p:cBhvr>
                                          <p:to>
                                            <p:strVal val="visible"/>
                                          </p:to>
                                        </p:set>
                                        <p:anim calcmode="lin" valueType="num">
                                          <p:cBhvr>
                                            <p:cTn id="61" dur="500" fill="hold"/>
                                            <p:tgtEl>
                                              <p:spTgt spid="30"/>
                                            </p:tgtEl>
                                            <p:attrNameLst>
                                              <p:attrName>ppt_w</p:attrName>
                                            </p:attrNameLst>
                                          </p:cBhvr>
                                          <p:tavLst>
                                            <p:tav tm="0">
                                              <p:val>
                                                <p:fltVal val="0"/>
                                              </p:val>
                                            </p:tav>
                                            <p:tav tm="100000">
                                              <p:val>
                                                <p:strVal val="#ppt_w"/>
                                              </p:val>
                                            </p:tav>
                                          </p:tavLst>
                                        </p:anim>
                                        <p:anim calcmode="lin" valueType="num">
                                          <p:cBhvr>
                                            <p:cTn id="62" dur="500" fill="hold"/>
                                            <p:tgtEl>
                                              <p:spTgt spid="30"/>
                                            </p:tgtEl>
                                            <p:attrNameLst>
                                              <p:attrName>ppt_h</p:attrName>
                                            </p:attrNameLst>
                                          </p:cBhvr>
                                          <p:tavLst>
                                            <p:tav tm="0">
                                              <p:val>
                                                <p:fltVal val="0"/>
                                              </p:val>
                                            </p:tav>
                                            <p:tav tm="100000">
                                              <p:val>
                                                <p:strVal val="#ppt_h"/>
                                              </p:val>
                                            </p:tav>
                                          </p:tavLst>
                                        </p:anim>
                                        <p:anim calcmode="lin" valueType="num">
                                          <p:cBhvr>
                                            <p:cTn id="63" dur="500" fill="hold"/>
                                            <p:tgtEl>
                                              <p:spTgt spid="30"/>
                                            </p:tgtEl>
                                            <p:attrNameLst>
                                              <p:attrName>style.rotation</p:attrName>
                                            </p:attrNameLst>
                                          </p:cBhvr>
                                          <p:tavLst>
                                            <p:tav tm="0">
                                              <p:val>
                                                <p:fltVal val="360"/>
                                              </p:val>
                                            </p:tav>
                                            <p:tav tm="100000">
                                              <p:val>
                                                <p:fltVal val="0"/>
                                              </p:val>
                                            </p:tav>
                                          </p:tavLst>
                                        </p:anim>
                                        <p:animEffect transition="in" filter="fade">
                                          <p:cBhvr>
                                            <p:cTn id="64" dur="500"/>
                                            <p:tgtEl>
                                              <p:spTgt spid="30"/>
                                            </p:tgtEl>
                                          </p:cBhvr>
                                        </p:animEffect>
                                      </p:childTnLst>
                                    </p:cTn>
                                  </p:par>
                                  <p:par>
                                    <p:cTn id="65" presetID="49" presetClass="entr" presetSubtype="0" decel="100000" fill="hold" grpId="0" nodeType="withEffect">
                                      <p:stCondLst>
                                        <p:cond delay="1600"/>
                                      </p:stCondLst>
                                      <p:childTnLst>
                                        <p:set>
                                          <p:cBhvr>
                                            <p:cTn id="66" dur="1" fill="hold">
                                              <p:stCondLst>
                                                <p:cond delay="0"/>
                                              </p:stCondLst>
                                            </p:cTn>
                                            <p:tgtEl>
                                              <p:spTgt spid="33"/>
                                            </p:tgtEl>
                                            <p:attrNameLst>
                                              <p:attrName>style.visibility</p:attrName>
                                            </p:attrNameLst>
                                          </p:cBhvr>
                                          <p:to>
                                            <p:strVal val="visible"/>
                                          </p:to>
                                        </p:set>
                                        <p:anim calcmode="lin" valueType="num">
                                          <p:cBhvr>
                                            <p:cTn id="67" dur="500" fill="hold"/>
                                            <p:tgtEl>
                                              <p:spTgt spid="33"/>
                                            </p:tgtEl>
                                            <p:attrNameLst>
                                              <p:attrName>ppt_w</p:attrName>
                                            </p:attrNameLst>
                                          </p:cBhvr>
                                          <p:tavLst>
                                            <p:tav tm="0">
                                              <p:val>
                                                <p:fltVal val="0"/>
                                              </p:val>
                                            </p:tav>
                                            <p:tav tm="100000">
                                              <p:val>
                                                <p:strVal val="#ppt_w"/>
                                              </p:val>
                                            </p:tav>
                                          </p:tavLst>
                                        </p:anim>
                                        <p:anim calcmode="lin" valueType="num">
                                          <p:cBhvr>
                                            <p:cTn id="68" dur="500" fill="hold"/>
                                            <p:tgtEl>
                                              <p:spTgt spid="33"/>
                                            </p:tgtEl>
                                            <p:attrNameLst>
                                              <p:attrName>ppt_h</p:attrName>
                                            </p:attrNameLst>
                                          </p:cBhvr>
                                          <p:tavLst>
                                            <p:tav tm="0">
                                              <p:val>
                                                <p:fltVal val="0"/>
                                              </p:val>
                                            </p:tav>
                                            <p:tav tm="100000">
                                              <p:val>
                                                <p:strVal val="#ppt_h"/>
                                              </p:val>
                                            </p:tav>
                                          </p:tavLst>
                                        </p:anim>
                                        <p:anim calcmode="lin" valueType="num">
                                          <p:cBhvr>
                                            <p:cTn id="69" dur="500" fill="hold"/>
                                            <p:tgtEl>
                                              <p:spTgt spid="33"/>
                                            </p:tgtEl>
                                            <p:attrNameLst>
                                              <p:attrName>style.rotation</p:attrName>
                                            </p:attrNameLst>
                                          </p:cBhvr>
                                          <p:tavLst>
                                            <p:tav tm="0">
                                              <p:val>
                                                <p:fltVal val="360"/>
                                              </p:val>
                                            </p:tav>
                                            <p:tav tm="100000">
                                              <p:val>
                                                <p:fltVal val="0"/>
                                              </p:val>
                                            </p:tav>
                                          </p:tavLst>
                                        </p:anim>
                                        <p:animEffect transition="in" filter="fade">
                                          <p:cBhvr>
                                            <p:cTn id="70" dur="500"/>
                                            <p:tgtEl>
                                              <p:spTgt spid="33"/>
                                            </p:tgtEl>
                                          </p:cBhvr>
                                        </p:animEffect>
                                      </p:childTnLst>
                                    </p:cTn>
                                  </p:par>
                                  <p:par>
                                    <p:cTn id="71" presetID="49" presetClass="entr" presetSubtype="0" decel="100000" fill="hold" grpId="0" nodeType="withEffect">
                                      <p:stCondLst>
                                        <p:cond delay="1700"/>
                                      </p:stCondLst>
                                      <p:childTnLst>
                                        <p:set>
                                          <p:cBhvr>
                                            <p:cTn id="72" dur="1" fill="hold">
                                              <p:stCondLst>
                                                <p:cond delay="0"/>
                                              </p:stCondLst>
                                            </p:cTn>
                                            <p:tgtEl>
                                              <p:spTgt spid="36"/>
                                            </p:tgtEl>
                                            <p:attrNameLst>
                                              <p:attrName>style.visibility</p:attrName>
                                            </p:attrNameLst>
                                          </p:cBhvr>
                                          <p:to>
                                            <p:strVal val="visible"/>
                                          </p:to>
                                        </p:set>
                                        <p:anim calcmode="lin" valueType="num">
                                          <p:cBhvr>
                                            <p:cTn id="73" dur="500" fill="hold"/>
                                            <p:tgtEl>
                                              <p:spTgt spid="36"/>
                                            </p:tgtEl>
                                            <p:attrNameLst>
                                              <p:attrName>ppt_w</p:attrName>
                                            </p:attrNameLst>
                                          </p:cBhvr>
                                          <p:tavLst>
                                            <p:tav tm="0">
                                              <p:val>
                                                <p:fltVal val="0"/>
                                              </p:val>
                                            </p:tav>
                                            <p:tav tm="100000">
                                              <p:val>
                                                <p:strVal val="#ppt_w"/>
                                              </p:val>
                                            </p:tav>
                                          </p:tavLst>
                                        </p:anim>
                                        <p:anim calcmode="lin" valueType="num">
                                          <p:cBhvr>
                                            <p:cTn id="74" dur="500" fill="hold"/>
                                            <p:tgtEl>
                                              <p:spTgt spid="36"/>
                                            </p:tgtEl>
                                            <p:attrNameLst>
                                              <p:attrName>ppt_h</p:attrName>
                                            </p:attrNameLst>
                                          </p:cBhvr>
                                          <p:tavLst>
                                            <p:tav tm="0">
                                              <p:val>
                                                <p:fltVal val="0"/>
                                              </p:val>
                                            </p:tav>
                                            <p:tav tm="100000">
                                              <p:val>
                                                <p:strVal val="#ppt_h"/>
                                              </p:val>
                                            </p:tav>
                                          </p:tavLst>
                                        </p:anim>
                                        <p:anim calcmode="lin" valueType="num">
                                          <p:cBhvr>
                                            <p:cTn id="75" dur="500" fill="hold"/>
                                            <p:tgtEl>
                                              <p:spTgt spid="36"/>
                                            </p:tgtEl>
                                            <p:attrNameLst>
                                              <p:attrName>style.rotation</p:attrName>
                                            </p:attrNameLst>
                                          </p:cBhvr>
                                          <p:tavLst>
                                            <p:tav tm="0">
                                              <p:val>
                                                <p:fltVal val="360"/>
                                              </p:val>
                                            </p:tav>
                                            <p:tav tm="100000">
                                              <p:val>
                                                <p:fltVal val="0"/>
                                              </p:val>
                                            </p:tav>
                                          </p:tavLst>
                                        </p:anim>
                                        <p:animEffect transition="in" filter="fade">
                                          <p:cBhvr>
                                            <p:cTn id="76" dur="500"/>
                                            <p:tgtEl>
                                              <p:spTgt spid="36"/>
                                            </p:tgtEl>
                                          </p:cBhvr>
                                        </p:animEffect>
                                      </p:childTnLst>
                                    </p:cTn>
                                  </p:par>
                                  <p:par>
                                    <p:cTn id="77" presetID="10" presetClass="entr" presetSubtype="0" fill="hold" nodeType="withEffect">
                                      <p:stCondLst>
                                        <p:cond delay="1400"/>
                                      </p:stCondLst>
                                      <p:childTnLst>
                                        <p:set>
                                          <p:cBhvr>
                                            <p:cTn id="78" dur="1" fill="hold">
                                              <p:stCondLst>
                                                <p:cond delay="0"/>
                                              </p:stCondLst>
                                            </p:cTn>
                                            <p:tgtEl>
                                              <p:spTgt spid="53"/>
                                            </p:tgtEl>
                                            <p:attrNameLst>
                                              <p:attrName>style.visibility</p:attrName>
                                            </p:attrNameLst>
                                          </p:cBhvr>
                                          <p:to>
                                            <p:strVal val="visible"/>
                                          </p:to>
                                        </p:set>
                                        <p:animEffect transition="in" filter="fade">
                                          <p:cBhvr>
                                            <p:cTn id="79" dur="300"/>
                                            <p:tgtEl>
                                              <p:spTgt spid="53"/>
                                            </p:tgtEl>
                                          </p:cBhvr>
                                        </p:animEffect>
                                      </p:childTnLst>
                                    </p:cTn>
                                  </p:par>
                                  <p:par>
                                    <p:cTn id="80" presetID="10" presetClass="entr" presetSubtype="0" fill="hold" nodeType="withEffect">
                                      <p:stCondLst>
                                        <p:cond delay="1500"/>
                                      </p:stCondLst>
                                      <p:childTnLst>
                                        <p:set>
                                          <p:cBhvr>
                                            <p:cTn id="81" dur="1" fill="hold">
                                              <p:stCondLst>
                                                <p:cond delay="0"/>
                                              </p:stCondLst>
                                            </p:cTn>
                                            <p:tgtEl>
                                              <p:spTgt spid="50"/>
                                            </p:tgtEl>
                                            <p:attrNameLst>
                                              <p:attrName>style.visibility</p:attrName>
                                            </p:attrNameLst>
                                          </p:cBhvr>
                                          <p:to>
                                            <p:strVal val="visible"/>
                                          </p:to>
                                        </p:set>
                                        <p:animEffect transition="in" filter="fade">
                                          <p:cBhvr>
                                            <p:cTn id="82" dur="300"/>
                                            <p:tgtEl>
                                              <p:spTgt spid="50"/>
                                            </p:tgtEl>
                                          </p:cBhvr>
                                        </p:animEffect>
                                      </p:childTnLst>
                                    </p:cTn>
                                  </p:par>
                                  <p:par>
                                    <p:cTn id="83" presetID="10" presetClass="entr" presetSubtype="0" fill="hold" nodeType="withEffect">
                                      <p:stCondLst>
                                        <p:cond delay="1600"/>
                                      </p:stCondLst>
                                      <p:childTnLst>
                                        <p:set>
                                          <p:cBhvr>
                                            <p:cTn id="84" dur="1" fill="hold">
                                              <p:stCondLst>
                                                <p:cond delay="0"/>
                                              </p:stCondLst>
                                            </p:cTn>
                                            <p:tgtEl>
                                              <p:spTgt spid="47"/>
                                            </p:tgtEl>
                                            <p:attrNameLst>
                                              <p:attrName>style.visibility</p:attrName>
                                            </p:attrNameLst>
                                          </p:cBhvr>
                                          <p:to>
                                            <p:strVal val="visible"/>
                                          </p:to>
                                        </p:set>
                                        <p:animEffect transition="in" filter="fade">
                                          <p:cBhvr>
                                            <p:cTn id="85" dur="300"/>
                                            <p:tgtEl>
                                              <p:spTgt spid="47"/>
                                            </p:tgtEl>
                                          </p:cBhvr>
                                        </p:animEffect>
                                      </p:childTnLst>
                                    </p:cTn>
                                  </p:par>
                                  <p:par>
                                    <p:cTn id="86" presetID="10" presetClass="entr" presetSubtype="0" fill="hold" nodeType="withEffect">
                                      <p:stCondLst>
                                        <p:cond delay="1700"/>
                                      </p:stCondLst>
                                      <p:childTnLst>
                                        <p:set>
                                          <p:cBhvr>
                                            <p:cTn id="87" dur="1" fill="hold">
                                              <p:stCondLst>
                                                <p:cond delay="0"/>
                                              </p:stCondLst>
                                            </p:cTn>
                                            <p:tgtEl>
                                              <p:spTgt spid="38"/>
                                            </p:tgtEl>
                                            <p:attrNameLst>
                                              <p:attrName>style.visibility</p:attrName>
                                            </p:attrNameLst>
                                          </p:cBhvr>
                                          <p:to>
                                            <p:strVal val="visible"/>
                                          </p:to>
                                        </p:set>
                                        <p:animEffect transition="in" filter="fade">
                                          <p:cBhvr>
                                            <p:cTn id="88" dur="300"/>
                                            <p:tgtEl>
                                              <p:spTgt spid="38"/>
                                            </p:tgtEl>
                                          </p:cBhvr>
                                        </p:animEffect>
                                      </p:childTnLst>
                                    </p:cTn>
                                  </p:par>
                                  <p:par>
                                    <p:cTn id="89" presetID="10" presetClass="entr" presetSubtype="0" fill="hold" nodeType="withEffect">
                                      <p:stCondLst>
                                        <p:cond delay="1800"/>
                                      </p:stCondLst>
                                      <p:childTnLst>
                                        <p:set>
                                          <p:cBhvr>
                                            <p:cTn id="90" dur="1" fill="hold">
                                              <p:stCondLst>
                                                <p:cond delay="0"/>
                                              </p:stCondLst>
                                            </p:cTn>
                                            <p:tgtEl>
                                              <p:spTgt spid="41"/>
                                            </p:tgtEl>
                                            <p:attrNameLst>
                                              <p:attrName>style.visibility</p:attrName>
                                            </p:attrNameLst>
                                          </p:cBhvr>
                                          <p:to>
                                            <p:strVal val="visible"/>
                                          </p:to>
                                        </p:set>
                                        <p:animEffect transition="in" filter="fade">
                                          <p:cBhvr>
                                            <p:cTn id="91" dur="300"/>
                                            <p:tgtEl>
                                              <p:spTgt spid="41"/>
                                            </p:tgtEl>
                                          </p:cBhvr>
                                        </p:animEffect>
                                      </p:childTnLst>
                                    </p:cTn>
                                  </p:par>
                                  <p:par>
                                    <p:cTn id="92" presetID="10" presetClass="entr" presetSubtype="0" fill="hold" nodeType="withEffect">
                                      <p:stCondLst>
                                        <p:cond delay="1900"/>
                                      </p:stCondLst>
                                      <p:childTnLst>
                                        <p:set>
                                          <p:cBhvr>
                                            <p:cTn id="93" dur="1" fill="hold">
                                              <p:stCondLst>
                                                <p:cond delay="0"/>
                                              </p:stCondLst>
                                            </p:cTn>
                                            <p:tgtEl>
                                              <p:spTgt spid="44"/>
                                            </p:tgtEl>
                                            <p:attrNameLst>
                                              <p:attrName>style.visibility</p:attrName>
                                            </p:attrNameLst>
                                          </p:cBhvr>
                                          <p:to>
                                            <p:strVal val="visible"/>
                                          </p:to>
                                        </p:set>
                                        <p:animEffect transition="in" filter="fade">
                                          <p:cBhvr>
                                            <p:cTn id="94" dur="300"/>
                                            <p:tgtEl>
                                              <p:spTgt spid="44"/>
                                            </p:tgtEl>
                                          </p:cBhvr>
                                        </p:animEffect>
                                      </p:childTnLst>
                                    </p:cTn>
                                  </p:par>
                                  <p:par>
                                    <p:cTn id="95" presetID="10" presetClass="entr" presetSubtype="0" fill="hold" nodeType="withEffect">
                                      <p:stCondLst>
                                        <p:cond delay="2000"/>
                                      </p:stCondLst>
                                      <p:childTnLst>
                                        <p:set>
                                          <p:cBhvr>
                                            <p:cTn id="96" dur="1" fill="hold">
                                              <p:stCondLst>
                                                <p:cond delay="0"/>
                                              </p:stCondLst>
                                            </p:cTn>
                                            <p:tgtEl>
                                              <p:spTgt spid="59"/>
                                            </p:tgtEl>
                                            <p:attrNameLst>
                                              <p:attrName>style.visibility</p:attrName>
                                            </p:attrNameLst>
                                          </p:cBhvr>
                                          <p:to>
                                            <p:strVal val="visible"/>
                                          </p:to>
                                        </p:set>
                                        <p:animEffect transition="in" filter="fade">
                                          <p:cBhvr>
                                            <p:cTn id="97" dur="300"/>
                                            <p:tgtEl>
                                              <p:spTgt spid="59"/>
                                            </p:tgtEl>
                                          </p:cBhvr>
                                        </p:animEffect>
                                      </p:childTnLst>
                                    </p:cTn>
                                  </p:par>
                                  <p:par>
                                    <p:cTn id="98" presetID="10" presetClass="entr" presetSubtype="0" fill="hold" nodeType="withEffect">
                                      <p:stCondLst>
                                        <p:cond delay="2100"/>
                                      </p:stCondLst>
                                      <p:childTnLst>
                                        <p:set>
                                          <p:cBhvr>
                                            <p:cTn id="99" dur="1" fill="hold">
                                              <p:stCondLst>
                                                <p:cond delay="0"/>
                                              </p:stCondLst>
                                            </p:cTn>
                                            <p:tgtEl>
                                              <p:spTgt spid="56"/>
                                            </p:tgtEl>
                                            <p:attrNameLst>
                                              <p:attrName>style.visibility</p:attrName>
                                            </p:attrNameLst>
                                          </p:cBhvr>
                                          <p:to>
                                            <p:strVal val="visible"/>
                                          </p:to>
                                        </p:set>
                                        <p:animEffect transition="in" filter="fade">
                                          <p:cBhvr>
                                            <p:cTn id="100" dur="300"/>
                                            <p:tgtEl>
                                              <p:spTgt spid="56"/>
                                            </p:tgtEl>
                                          </p:cBhvr>
                                        </p:animEffect>
                                      </p:childTnLst>
                                    </p:cTn>
                                  </p:par>
                                  <p:par>
                                    <p:cTn id="101" presetID="10" presetClass="entr" presetSubtype="0" fill="hold" nodeType="withEffect">
                                      <p:stCondLst>
                                        <p:cond delay="2200"/>
                                      </p:stCondLst>
                                      <p:childTnLst>
                                        <p:set>
                                          <p:cBhvr>
                                            <p:cTn id="102" dur="1" fill="hold">
                                              <p:stCondLst>
                                                <p:cond delay="0"/>
                                              </p:stCondLst>
                                            </p:cTn>
                                            <p:tgtEl>
                                              <p:spTgt spid="62"/>
                                            </p:tgtEl>
                                            <p:attrNameLst>
                                              <p:attrName>style.visibility</p:attrName>
                                            </p:attrNameLst>
                                          </p:cBhvr>
                                          <p:to>
                                            <p:strVal val="visible"/>
                                          </p:to>
                                        </p:set>
                                        <p:animEffect transition="in" filter="fade">
                                          <p:cBhvr>
                                            <p:cTn id="103" dur="300"/>
                                            <p:tgtEl>
                                              <p:spTgt spid="62"/>
                                            </p:tgtEl>
                                          </p:cBhvr>
                                        </p:animEffect>
                                      </p:childTnLst>
                                    </p:cTn>
                                  </p:par>
                                  <p:par>
                                    <p:cTn id="104" presetID="10" presetClass="entr" presetSubtype="0" fill="hold" nodeType="withEffect">
                                      <p:stCondLst>
                                        <p:cond delay="2300"/>
                                      </p:stCondLst>
                                      <p:childTnLst>
                                        <p:set>
                                          <p:cBhvr>
                                            <p:cTn id="105" dur="1" fill="hold">
                                              <p:stCondLst>
                                                <p:cond delay="0"/>
                                              </p:stCondLst>
                                            </p:cTn>
                                            <p:tgtEl>
                                              <p:spTgt spid="65"/>
                                            </p:tgtEl>
                                            <p:attrNameLst>
                                              <p:attrName>style.visibility</p:attrName>
                                            </p:attrNameLst>
                                          </p:cBhvr>
                                          <p:to>
                                            <p:strVal val="visible"/>
                                          </p:to>
                                        </p:set>
                                        <p:animEffect transition="in" filter="fade">
                                          <p:cBhvr>
                                            <p:cTn id="106" dur="300"/>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2" grpId="0" animBg="1"/>
          <p:bldP spid="15" grpId="0" animBg="1"/>
          <p:bldP spid="18" grpId="0" animBg="1"/>
          <p:bldP spid="21" grpId="0" animBg="1"/>
          <p:bldP spid="24" grpId="0" animBg="1"/>
          <p:bldP spid="27" grpId="0" animBg="1"/>
          <p:bldP spid="30" grpId="0" animBg="1"/>
          <p:bldP spid="33" grpId="0" animBg="1"/>
          <p:bldP spid="36" grpId="0" animBg="1"/>
          <p:bldP spid="69" grpId="0"/>
          <p:bldP spid="70"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69"/>
                                            </p:tgtEl>
                                            <p:attrNameLst>
                                              <p:attrName>style.visibility</p:attrName>
                                            </p:attrNameLst>
                                          </p:cBhvr>
                                          <p:to>
                                            <p:strVal val="visible"/>
                                          </p:to>
                                        </p:set>
                                        <p:anim calcmode="lin" valueType="num">
                                          <p:cBhvr additive="base">
                                            <p:cTn id="7" dur="2500" fill="hold"/>
                                            <p:tgtEl>
                                              <p:spTgt spid="69"/>
                                            </p:tgtEl>
                                            <p:attrNameLst>
                                              <p:attrName>ppt_x</p:attrName>
                                            </p:attrNameLst>
                                          </p:cBhvr>
                                          <p:tavLst>
                                            <p:tav tm="0">
                                              <p:val>
                                                <p:strVal val="#ppt_x"/>
                                              </p:val>
                                            </p:tav>
                                            <p:tav tm="100000">
                                              <p:val>
                                                <p:strVal val="#ppt_x"/>
                                              </p:val>
                                            </p:tav>
                                          </p:tavLst>
                                        </p:anim>
                                        <p:anim calcmode="lin" valueType="num">
                                          <p:cBhvr additive="base">
                                            <p:cTn id="8" dur="2500" fill="hold"/>
                                            <p:tgtEl>
                                              <p:spTgt spid="69"/>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100"/>
                                      </p:stCondLst>
                                      <p:childTnLst>
                                        <p:set>
                                          <p:cBhvr>
                                            <p:cTn id="10" dur="1" fill="hold">
                                              <p:stCondLst>
                                                <p:cond delay="0"/>
                                              </p:stCondLst>
                                            </p:cTn>
                                            <p:tgtEl>
                                              <p:spTgt spid="70"/>
                                            </p:tgtEl>
                                            <p:attrNameLst>
                                              <p:attrName>style.visibility</p:attrName>
                                            </p:attrNameLst>
                                          </p:cBhvr>
                                          <p:to>
                                            <p:strVal val="visible"/>
                                          </p:to>
                                        </p:set>
                                        <p:anim calcmode="lin" valueType="num">
                                          <p:cBhvr additive="base">
                                            <p:cTn id="11" dur="2500" fill="hold"/>
                                            <p:tgtEl>
                                              <p:spTgt spid="70"/>
                                            </p:tgtEl>
                                            <p:attrNameLst>
                                              <p:attrName>ppt_x</p:attrName>
                                            </p:attrNameLst>
                                          </p:cBhvr>
                                          <p:tavLst>
                                            <p:tav tm="0">
                                              <p:val>
                                                <p:strVal val="#ppt_x"/>
                                              </p:val>
                                            </p:tav>
                                            <p:tav tm="100000">
                                              <p:val>
                                                <p:strVal val="#ppt_x"/>
                                              </p:val>
                                            </p:tav>
                                          </p:tavLst>
                                        </p:anim>
                                        <p:anim calcmode="lin" valueType="num">
                                          <p:cBhvr additive="base">
                                            <p:cTn id="12" dur="2500" fill="hold"/>
                                            <p:tgtEl>
                                              <p:spTgt spid="70"/>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3"/>
                                            </p:tgtEl>
                                            <p:attrNameLst>
                                              <p:attrName>style.visibility</p:attrName>
                                            </p:attrNameLst>
                                          </p:cBhvr>
                                          <p:to>
                                            <p:strVal val="visible"/>
                                          </p:to>
                                        </p:set>
                                        <p:anim calcmode="lin" valueType="num">
                                          <p:cBhvr additive="base">
                                            <p:cTn id="15" dur="2500" fill="hold"/>
                                            <p:tgtEl>
                                              <p:spTgt spid="3"/>
                                            </p:tgtEl>
                                            <p:attrNameLst>
                                              <p:attrName>ppt_x</p:attrName>
                                            </p:attrNameLst>
                                          </p:cBhvr>
                                          <p:tavLst>
                                            <p:tav tm="0">
                                              <p:val>
                                                <p:strVal val="#ppt_x"/>
                                              </p:val>
                                            </p:tav>
                                            <p:tav tm="100000">
                                              <p:val>
                                                <p:strVal val="#ppt_x"/>
                                              </p:val>
                                            </p:tav>
                                          </p:tavLst>
                                        </p:anim>
                                        <p:anim calcmode="lin" valueType="num">
                                          <p:cBhvr additive="base">
                                            <p:cTn id="16" dur="2500" fill="hold"/>
                                            <p:tgtEl>
                                              <p:spTgt spid="3"/>
                                            </p:tgtEl>
                                            <p:attrNameLst>
                                              <p:attrName>ppt_y</p:attrName>
                                            </p:attrNameLst>
                                          </p:cBhvr>
                                          <p:tavLst>
                                            <p:tav tm="0">
                                              <p:val>
                                                <p:strVal val="1+#ppt_h/2"/>
                                              </p:val>
                                            </p:tav>
                                            <p:tav tm="100000">
                                              <p:val>
                                                <p:strVal val="#ppt_y"/>
                                              </p:val>
                                            </p:tav>
                                          </p:tavLst>
                                        </p:anim>
                                      </p:childTnLst>
                                    </p:cTn>
                                  </p:par>
                                  <p:par>
                                    <p:cTn id="17" presetID="49" presetClass="entr" presetSubtype="0" decel="100000" fill="hold" grpId="0" nodeType="withEffect">
                                      <p:stCondLst>
                                        <p:cond delay="800"/>
                                      </p:stCondLst>
                                      <p:childTnLst>
                                        <p:set>
                                          <p:cBhvr>
                                            <p:cTn id="18" dur="1" fill="hold">
                                              <p:stCondLst>
                                                <p:cond delay="0"/>
                                              </p:stCondLst>
                                            </p:cTn>
                                            <p:tgtEl>
                                              <p:spTgt spid="10"/>
                                            </p:tgtEl>
                                            <p:attrNameLst>
                                              <p:attrName>style.visibility</p:attrName>
                                            </p:attrNameLst>
                                          </p:cBhvr>
                                          <p:to>
                                            <p:strVal val="visible"/>
                                          </p:to>
                                        </p:set>
                                        <p:anim calcmode="lin" valueType="num">
                                          <p:cBhvr>
                                            <p:cTn id="19" dur="500" fill="hold"/>
                                            <p:tgtEl>
                                              <p:spTgt spid="10"/>
                                            </p:tgtEl>
                                            <p:attrNameLst>
                                              <p:attrName>ppt_w</p:attrName>
                                            </p:attrNameLst>
                                          </p:cBhvr>
                                          <p:tavLst>
                                            <p:tav tm="0">
                                              <p:val>
                                                <p:fltVal val="0"/>
                                              </p:val>
                                            </p:tav>
                                            <p:tav tm="100000">
                                              <p:val>
                                                <p:strVal val="#ppt_w"/>
                                              </p:val>
                                            </p:tav>
                                          </p:tavLst>
                                        </p:anim>
                                        <p:anim calcmode="lin" valueType="num">
                                          <p:cBhvr>
                                            <p:cTn id="20" dur="500" fill="hold"/>
                                            <p:tgtEl>
                                              <p:spTgt spid="10"/>
                                            </p:tgtEl>
                                            <p:attrNameLst>
                                              <p:attrName>ppt_h</p:attrName>
                                            </p:attrNameLst>
                                          </p:cBhvr>
                                          <p:tavLst>
                                            <p:tav tm="0">
                                              <p:val>
                                                <p:fltVal val="0"/>
                                              </p:val>
                                            </p:tav>
                                            <p:tav tm="100000">
                                              <p:val>
                                                <p:strVal val="#ppt_h"/>
                                              </p:val>
                                            </p:tav>
                                          </p:tavLst>
                                        </p:anim>
                                        <p:anim calcmode="lin" valueType="num">
                                          <p:cBhvr>
                                            <p:cTn id="21" dur="500" fill="hold"/>
                                            <p:tgtEl>
                                              <p:spTgt spid="10"/>
                                            </p:tgtEl>
                                            <p:attrNameLst>
                                              <p:attrName>style.rotation</p:attrName>
                                            </p:attrNameLst>
                                          </p:cBhvr>
                                          <p:tavLst>
                                            <p:tav tm="0">
                                              <p:val>
                                                <p:fltVal val="360"/>
                                              </p:val>
                                            </p:tav>
                                            <p:tav tm="100000">
                                              <p:val>
                                                <p:fltVal val="0"/>
                                              </p:val>
                                            </p:tav>
                                          </p:tavLst>
                                        </p:anim>
                                        <p:animEffect transition="in" filter="fade">
                                          <p:cBhvr>
                                            <p:cTn id="22" dur="500"/>
                                            <p:tgtEl>
                                              <p:spTgt spid="10"/>
                                            </p:tgtEl>
                                          </p:cBhvr>
                                        </p:animEffect>
                                      </p:childTnLst>
                                    </p:cTn>
                                  </p:par>
                                  <p:par>
                                    <p:cTn id="23" presetID="49" presetClass="entr" presetSubtype="0" decel="100000" fill="hold" grpId="0" nodeType="withEffect">
                                      <p:stCondLst>
                                        <p:cond delay="900"/>
                                      </p:stCondLst>
                                      <p:childTnLst>
                                        <p:set>
                                          <p:cBhvr>
                                            <p:cTn id="24" dur="1" fill="hold">
                                              <p:stCondLst>
                                                <p:cond delay="0"/>
                                              </p:stCondLst>
                                            </p:cTn>
                                            <p:tgtEl>
                                              <p:spTgt spid="12"/>
                                            </p:tgtEl>
                                            <p:attrNameLst>
                                              <p:attrName>style.visibility</p:attrName>
                                            </p:attrNameLst>
                                          </p:cBhvr>
                                          <p:to>
                                            <p:strVal val="visible"/>
                                          </p:to>
                                        </p:set>
                                        <p:anim calcmode="lin" valueType="num">
                                          <p:cBhvr>
                                            <p:cTn id="25" dur="500" fill="hold"/>
                                            <p:tgtEl>
                                              <p:spTgt spid="12"/>
                                            </p:tgtEl>
                                            <p:attrNameLst>
                                              <p:attrName>ppt_w</p:attrName>
                                            </p:attrNameLst>
                                          </p:cBhvr>
                                          <p:tavLst>
                                            <p:tav tm="0">
                                              <p:val>
                                                <p:fltVal val="0"/>
                                              </p:val>
                                            </p:tav>
                                            <p:tav tm="100000">
                                              <p:val>
                                                <p:strVal val="#ppt_w"/>
                                              </p:val>
                                            </p:tav>
                                          </p:tavLst>
                                        </p:anim>
                                        <p:anim calcmode="lin" valueType="num">
                                          <p:cBhvr>
                                            <p:cTn id="26" dur="500" fill="hold"/>
                                            <p:tgtEl>
                                              <p:spTgt spid="12"/>
                                            </p:tgtEl>
                                            <p:attrNameLst>
                                              <p:attrName>ppt_h</p:attrName>
                                            </p:attrNameLst>
                                          </p:cBhvr>
                                          <p:tavLst>
                                            <p:tav tm="0">
                                              <p:val>
                                                <p:fltVal val="0"/>
                                              </p:val>
                                            </p:tav>
                                            <p:tav tm="100000">
                                              <p:val>
                                                <p:strVal val="#ppt_h"/>
                                              </p:val>
                                            </p:tav>
                                          </p:tavLst>
                                        </p:anim>
                                        <p:anim calcmode="lin" valueType="num">
                                          <p:cBhvr>
                                            <p:cTn id="27" dur="500" fill="hold"/>
                                            <p:tgtEl>
                                              <p:spTgt spid="12"/>
                                            </p:tgtEl>
                                            <p:attrNameLst>
                                              <p:attrName>style.rotation</p:attrName>
                                            </p:attrNameLst>
                                          </p:cBhvr>
                                          <p:tavLst>
                                            <p:tav tm="0">
                                              <p:val>
                                                <p:fltVal val="360"/>
                                              </p:val>
                                            </p:tav>
                                            <p:tav tm="100000">
                                              <p:val>
                                                <p:fltVal val="0"/>
                                              </p:val>
                                            </p:tav>
                                          </p:tavLst>
                                        </p:anim>
                                        <p:animEffect transition="in" filter="fade">
                                          <p:cBhvr>
                                            <p:cTn id="28" dur="500"/>
                                            <p:tgtEl>
                                              <p:spTgt spid="12"/>
                                            </p:tgtEl>
                                          </p:cBhvr>
                                        </p:animEffect>
                                      </p:childTnLst>
                                    </p:cTn>
                                  </p:par>
                                  <p:par>
                                    <p:cTn id="29" presetID="49" presetClass="entr" presetSubtype="0" decel="100000" fill="hold" grpId="0" nodeType="withEffect">
                                      <p:stCondLst>
                                        <p:cond delay="1000"/>
                                      </p:stCondLst>
                                      <p:childTnLst>
                                        <p:set>
                                          <p:cBhvr>
                                            <p:cTn id="30" dur="1" fill="hold">
                                              <p:stCondLst>
                                                <p:cond delay="0"/>
                                              </p:stCondLst>
                                            </p:cTn>
                                            <p:tgtEl>
                                              <p:spTgt spid="15"/>
                                            </p:tgtEl>
                                            <p:attrNameLst>
                                              <p:attrName>style.visibility</p:attrName>
                                            </p:attrNameLst>
                                          </p:cBhvr>
                                          <p:to>
                                            <p:strVal val="visible"/>
                                          </p:to>
                                        </p:set>
                                        <p:anim calcmode="lin" valueType="num">
                                          <p:cBhvr>
                                            <p:cTn id="31" dur="500" fill="hold"/>
                                            <p:tgtEl>
                                              <p:spTgt spid="15"/>
                                            </p:tgtEl>
                                            <p:attrNameLst>
                                              <p:attrName>ppt_w</p:attrName>
                                            </p:attrNameLst>
                                          </p:cBhvr>
                                          <p:tavLst>
                                            <p:tav tm="0">
                                              <p:val>
                                                <p:fltVal val="0"/>
                                              </p:val>
                                            </p:tav>
                                            <p:tav tm="100000">
                                              <p:val>
                                                <p:strVal val="#ppt_w"/>
                                              </p:val>
                                            </p:tav>
                                          </p:tavLst>
                                        </p:anim>
                                        <p:anim calcmode="lin" valueType="num">
                                          <p:cBhvr>
                                            <p:cTn id="32" dur="500" fill="hold"/>
                                            <p:tgtEl>
                                              <p:spTgt spid="15"/>
                                            </p:tgtEl>
                                            <p:attrNameLst>
                                              <p:attrName>ppt_h</p:attrName>
                                            </p:attrNameLst>
                                          </p:cBhvr>
                                          <p:tavLst>
                                            <p:tav tm="0">
                                              <p:val>
                                                <p:fltVal val="0"/>
                                              </p:val>
                                            </p:tav>
                                            <p:tav tm="100000">
                                              <p:val>
                                                <p:strVal val="#ppt_h"/>
                                              </p:val>
                                            </p:tav>
                                          </p:tavLst>
                                        </p:anim>
                                        <p:anim calcmode="lin" valueType="num">
                                          <p:cBhvr>
                                            <p:cTn id="33" dur="500" fill="hold"/>
                                            <p:tgtEl>
                                              <p:spTgt spid="15"/>
                                            </p:tgtEl>
                                            <p:attrNameLst>
                                              <p:attrName>style.rotation</p:attrName>
                                            </p:attrNameLst>
                                          </p:cBhvr>
                                          <p:tavLst>
                                            <p:tav tm="0">
                                              <p:val>
                                                <p:fltVal val="360"/>
                                              </p:val>
                                            </p:tav>
                                            <p:tav tm="100000">
                                              <p:val>
                                                <p:fltVal val="0"/>
                                              </p:val>
                                            </p:tav>
                                          </p:tavLst>
                                        </p:anim>
                                        <p:animEffect transition="in" filter="fade">
                                          <p:cBhvr>
                                            <p:cTn id="34" dur="500"/>
                                            <p:tgtEl>
                                              <p:spTgt spid="15"/>
                                            </p:tgtEl>
                                          </p:cBhvr>
                                        </p:animEffect>
                                      </p:childTnLst>
                                    </p:cTn>
                                  </p:par>
                                  <p:par>
                                    <p:cTn id="35" presetID="49" presetClass="entr" presetSubtype="0" decel="100000" fill="hold" grpId="0" nodeType="withEffect">
                                      <p:stCondLst>
                                        <p:cond delay="1100"/>
                                      </p:stCondLst>
                                      <p:childTnLst>
                                        <p:set>
                                          <p:cBhvr>
                                            <p:cTn id="36" dur="1" fill="hold">
                                              <p:stCondLst>
                                                <p:cond delay="0"/>
                                              </p:stCondLst>
                                            </p:cTn>
                                            <p:tgtEl>
                                              <p:spTgt spid="18"/>
                                            </p:tgtEl>
                                            <p:attrNameLst>
                                              <p:attrName>style.visibility</p:attrName>
                                            </p:attrNameLst>
                                          </p:cBhvr>
                                          <p:to>
                                            <p:strVal val="visible"/>
                                          </p:to>
                                        </p:set>
                                        <p:anim calcmode="lin" valueType="num">
                                          <p:cBhvr>
                                            <p:cTn id="37" dur="500" fill="hold"/>
                                            <p:tgtEl>
                                              <p:spTgt spid="18"/>
                                            </p:tgtEl>
                                            <p:attrNameLst>
                                              <p:attrName>ppt_w</p:attrName>
                                            </p:attrNameLst>
                                          </p:cBhvr>
                                          <p:tavLst>
                                            <p:tav tm="0">
                                              <p:val>
                                                <p:fltVal val="0"/>
                                              </p:val>
                                            </p:tav>
                                            <p:tav tm="100000">
                                              <p:val>
                                                <p:strVal val="#ppt_w"/>
                                              </p:val>
                                            </p:tav>
                                          </p:tavLst>
                                        </p:anim>
                                        <p:anim calcmode="lin" valueType="num">
                                          <p:cBhvr>
                                            <p:cTn id="38" dur="500" fill="hold"/>
                                            <p:tgtEl>
                                              <p:spTgt spid="18"/>
                                            </p:tgtEl>
                                            <p:attrNameLst>
                                              <p:attrName>ppt_h</p:attrName>
                                            </p:attrNameLst>
                                          </p:cBhvr>
                                          <p:tavLst>
                                            <p:tav tm="0">
                                              <p:val>
                                                <p:fltVal val="0"/>
                                              </p:val>
                                            </p:tav>
                                            <p:tav tm="100000">
                                              <p:val>
                                                <p:strVal val="#ppt_h"/>
                                              </p:val>
                                            </p:tav>
                                          </p:tavLst>
                                        </p:anim>
                                        <p:anim calcmode="lin" valueType="num">
                                          <p:cBhvr>
                                            <p:cTn id="39" dur="500" fill="hold"/>
                                            <p:tgtEl>
                                              <p:spTgt spid="18"/>
                                            </p:tgtEl>
                                            <p:attrNameLst>
                                              <p:attrName>style.rotation</p:attrName>
                                            </p:attrNameLst>
                                          </p:cBhvr>
                                          <p:tavLst>
                                            <p:tav tm="0">
                                              <p:val>
                                                <p:fltVal val="360"/>
                                              </p:val>
                                            </p:tav>
                                            <p:tav tm="100000">
                                              <p:val>
                                                <p:fltVal val="0"/>
                                              </p:val>
                                            </p:tav>
                                          </p:tavLst>
                                        </p:anim>
                                        <p:animEffect transition="in" filter="fade">
                                          <p:cBhvr>
                                            <p:cTn id="40" dur="500"/>
                                            <p:tgtEl>
                                              <p:spTgt spid="18"/>
                                            </p:tgtEl>
                                          </p:cBhvr>
                                        </p:animEffect>
                                      </p:childTnLst>
                                    </p:cTn>
                                  </p:par>
                                  <p:par>
                                    <p:cTn id="41" presetID="49" presetClass="entr" presetSubtype="0" decel="100000" fill="hold" grpId="0" nodeType="withEffect">
                                      <p:stCondLst>
                                        <p:cond delay="1200"/>
                                      </p:stCondLst>
                                      <p:childTnLst>
                                        <p:set>
                                          <p:cBhvr>
                                            <p:cTn id="42" dur="1" fill="hold">
                                              <p:stCondLst>
                                                <p:cond delay="0"/>
                                              </p:stCondLst>
                                            </p:cTn>
                                            <p:tgtEl>
                                              <p:spTgt spid="21"/>
                                            </p:tgtEl>
                                            <p:attrNameLst>
                                              <p:attrName>style.visibility</p:attrName>
                                            </p:attrNameLst>
                                          </p:cBhvr>
                                          <p:to>
                                            <p:strVal val="visible"/>
                                          </p:to>
                                        </p:set>
                                        <p:anim calcmode="lin" valueType="num">
                                          <p:cBhvr>
                                            <p:cTn id="43" dur="500" fill="hold"/>
                                            <p:tgtEl>
                                              <p:spTgt spid="21"/>
                                            </p:tgtEl>
                                            <p:attrNameLst>
                                              <p:attrName>ppt_w</p:attrName>
                                            </p:attrNameLst>
                                          </p:cBhvr>
                                          <p:tavLst>
                                            <p:tav tm="0">
                                              <p:val>
                                                <p:fltVal val="0"/>
                                              </p:val>
                                            </p:tav>
                                            <p:tav tm="100000">
                                              <p:val>
                                                <p:strVal val="#ppt_w"/>
                                              </p:val>
                                            </p:tav>
                                          </p:tavLst>
                                        </p:anim>
                                        <p:anim calcmode="lin" valueType="num">
                                          <p:cBhvr>
                                            <p:cTn id="44" dur="500" fill="hold"/>
                                            <p:tgtEl>
                                              <p:spTgt spid="21"/>
                                            </p:tgtEl>
                                            <p:attrNameLst>
                                              <p:attrName>ppt_h</p:attrName>
                                            </p:attrNameLst>
                                          </p:cBhvr>
                                          <p:tavLst>
                                            <p:tav tm="0">
                                              <p:val>
                                                <p:fltVal val="0"/>
                                              </p:val>
                                            </p:tav>
                                            <p:tav tm="100000">
                                              <p:val>
                                                <p:strVal val="#ppt_h"/>
                                              </p:val>
                                            </p:tav>
                                          </p:tavLst>
                                        </p:anim>
                                        <p:anim calcmode="lin" valueType="num">
                                          <p:cBhvr>
                                            <p:cTn id="45" dur="500" fill="hold"/>
                                            <p:tgtEl>
                                              <p:spTgt spid="21"/>
                                            </p:tgtEl>
                                            <p:attrNameLst>
                                              <p:attrName>style.rotation</p:attrName>
                                            </p:attrNameLst>
                                          </p:cBhvr>
                                          <p:tavLst>
                                            <p:tav tm="0">
                                              <p:val>
                                                <p:fltVal val="360"/>
                                              </p:val>
                                            </p:tav>
                                            <p:tav tm="100000">
                                              <p:val>
                                                <p:fltVal val="0"/>
                                              </p:val>
                                            </p:tav>
                                          </p:tavLst>
                                        </p:anim>
                                        <p:animEffect transition="in" filter="fade">
                                          <p:cBhvr>
                                            <p:cTn id="46" dur="500"/>
                                            <p:tgtEl>
                                              <p:spTgt spid="21"/>
                                            </p:tgtEl>
                                          </p:cBhvr>
                                        </p:animEffect>
                                      </p:childTnLst>
                                    </p:cTn>
                                  </p:par>
                                  <p:par>
                                    <p:cTn id="47" presetID="49" presetClass="entr" presetSubtype="0" decel="100000" fill="hold" grpId="0" nodeType="withEffect">
                                      <p:stCondLst>
                                        <p:cond delay="1300"/>
                                      </p:stCondLst>
                                      <p:childTnLst>
                                        <p:set>
                                          <p:cBhvr>
                                            <p:cTn id="48" dur="1" fill="hold">
                                              <p:stCondLst>
                                                <p:cond delay="0"/>
                                              </p:stCondLst>
                                            </p:cTn>
                                            <p:tgtEl>
                                              <p:spTgt spid="24"/>
                                            </p:tgtEl>
                                            <p:attrNameLst>
                                              <p:attrName>style.visibility</p:attrName>
                                            </p:attrNameLst>
                                          </p:cBhvr>
                                          <p:to>
                                            <p:strVal val="visible"/>
                                          </p:to>
                                        </p:set>
                                        <p:anim calcmode="lin" valueType="num">
                                          <p:cBhvr>
                                            <p:cTn id="49" dur="500" fill="hold"/>
                                            <p:tgtEl>
                                              <p:spTgt spid="24"/>
                                            </p:tgtEl>
                                            <p:attrNameLst>
                                              <p:attrName>ppt_w</p:attrName>
                                            </p:attrNameLst>
                                          </p:cBhvr>
                                          <p:tavLst>
                                            <p:tav tm="0">
                                              <p:val>
                                                <p:fltVal val="0"/>
                                              </p:val>
                                            </p:tav>
                                            <p:tav tm="100000">
                                              <p:val>
                                                <p:strVal val="#ppt_w"/>
                                              </p:val>
                                            </p:tav>
                                          </p:tavLst>
                                        </p:anim>
                                        <p:anim calcmode="lin" valueType="num">
                                          <p:cBhvr>
                                            <p:cTn id="50" dur="500" fill="hold"/>
                                            <p:tgtEl>
                                              <p:spTgt spid="24"/>
                                            </p:tgtEl>
                                            <p:attrNameLst>
                                              <p:attrName>ppt_h</p:attrName>
                                            </p:attrNameLst>
                                          </p:cBhvr>
                                          <p:tavLst>
                                            <p:tav tm="0">
                                              <p:val>
                                                <p:fltVal val="0"/>
                                              </p:val>
                                            </p:tav>
                                            <p:tav tm="100000">
                                              <p:val>
                                                <p:strVal val="#ppt_h"/>
                                              </p:val>
                                            </p:tav>
                                          </p:tavLst>
                                        </p:anim>
                                        <p:anim calcmode="lin" valueType="num">
                                          <p:cBhvr>
                                            <p:cTn id="51" dur="500" fill="hold"/>
                                            <p:tgtEl>
                                              <p:spTgt spid="24"/>
                                            </p:tgtEl>
                                            <p:attrNameLst>
                                              <p:attrName>style.rotation</p:attrName>
                                            </p:attrNameLst>
                                          </p:cBhvr>
                                          <p:tavLst>
                                            <p:tav tm="0">
                                              <p:val>
                                                <p:fltVal val="360"/>
                                              </p:val>
                                            </p:tav>
                                            <p:tav tm="100000">
                                              <p:val>
                                                <p:fltVal val="0"/>
                                              </p:val>
                                            </p:tav>
                                          </p:tavLst>
                                        </p:anim>
                                        <p:animEffect transition="in" filter="fade">
                                          <p:cBhvr>
                                            <p:cTn id="52" dur="500"/>
                                            <p:tgtEl>
                                              <p:spTgt spid="24"/>
                                            </p:tgtEl>
                                          </p:cBhvr>
                                        </p:animEffect>
                                      </p:childTnLst>
                                    </p:cTn>
                                  </p:par>
                                  <p:par>
                                    <p:cTn id="53" presetID="49" presetClass="entr" presetSubtype="0" decel="100000" fill="hold" grpId="0" nodeType="withEffect">
                                      <p:stCondLst>
                                        <p:cond delay="1400"/>
                                      </p:stCondLst>
                                      <p:childTnLst>
                                        <p:set>
                                          <p:cBhvr>
                                            <p:cTn id="54" dur="1" fill="hold">
                                              <p:stCondLst>
                                                <p:cond delay="0"/>
                                              </p:stCondLst>
                                            </p:cTn>
                                            <p:tgtEl>
                                              <p:spTgt spid="27"/>
                                            </p:tgtEl>
                                            <p:attrNameLst>
                                              <p:attrName>style.visibility</p:attrName>
                                            </p:attrNameLst>
                                          </p:cBhvr>
                                          <p:to>
                                            <p:strVal val="visible"/>
                                          </p:to>
                                        </p:set>
                                        <p:anim calcmode="lin" valueType="num">
                                          <p:cBhvr>
                                            <p:cTn id="55" dur="500" fill="hold"/>
                                            <p:tgtEl>
                                              <p:spTgt spid="27"/>
                                            </p:tgtEl>
                                            <p:attrNameLst>
                                              <p:attrName>ppt_w</p:attrName>
                                            </p:attrNameLst>
                                          </p:cBhvr>
                                          <p:tavLst>
                                            <p:tav tm="0">
                                              <p:val>
                                                <p:fltVal val="0"/>
                                              </p:val>
                                            </p:tav>
                                            <p:tav tm="100000">
                                              <p:val>
                                                <p:strVal val="#ppt_w"/>
                                              </p:val>
                                            </p:tav>
                                          </p:tavLst>
                                        </p:anim>
                                        <p:anim calcmode="lin" valueType="num">
                                          <p:cBhvr>
                                            <p:cTn id="56" dur="500" fill="hold"/>
                                            <p:tgtEl>
                                              <p:spTgt spid="27"/>
                                            </p:tgtEl>
                                            <p:attrNameLst>
                                              <p:attrName>ppt_h</p:attrName>
                                            </p:attrNameLst>
                                          </p:cBhvr>
                                          <p:tavLst>
                                            <p:tav tm="0">
                                              <p:val>
                                                <p:fltVal val="0"/>
                                              </p:val>
                                            </p:tav>
                                            <p:tav tm="100000">
                                              <p:val>
                                                <p:strVal val="#ppt_h"/>
                                              </p:val>
                                            </p:tav>
                                          </p:tavLst>
                                        </p:anim>
                                        <p:anim calcmode="lin" valueType="num">
                                          <p:cBhvr>
                                            <p:cTn id="57" dur="500" fill="hold"/>
                                            <p:tgtEl>
                                              <p:spTgt spid="27"/>
                                            </p:tgtEl>
                                            <p:attrNameLst>
                                              <p:attrName>style.rotation</p:attrName>
                                            </p:attrNameLst>
                                          </p:cBhvr>
                                          <p:tavLst>
                                            <p:tav tm="0">
                                              <p:val>
                                                <p:fltVal val="360"/>
                                              </p:val>
                                            </p:tav>
                                            <p:tav tm="100000">
                                              <p:val>
                                                <p:fltVal val="0"/>
                                              </p:val>
                                            </p:tav>
                                          </p:tavLst>
                                        </p:anim>
                                        <p:animEffect transition="in" filter="fade">
                                          <p:cBhvr>
                                            <p:cTn id="58" dur="500"/>
                                            <p:tgtEl>
                                              <p:spTgt spid="27"/>
                                            </p:tgtEl>
                                          </p:cBhvr>
                                        </p:animEffect>
                                      </p:childTnLst>
                                    </p:cTn>
                                  </p:par>
                                  <p:par>
                                    <p:cTn id="59" presetID="49" presetClass="entr" presetSubtype="0" decel="100000" fill="hold" grpId="0" nodeType="withEffect">
                                      <p:stCondLst>
                                        <p:cond delay="1500"/>
                                      </p:stCondLst>
                                      <p:childTnLst>
                                        <p:set>
                                          <p:cBhvr>
                                            <p:cTn id="60" dur="1" fill="hold">
                                              <p:stCondLst>
                                                <p:cond delay="0"/>
                                              </p:stCondLst>
                                            </p:cTn>
                                            <p:tgtEl>
                                              <p:spTgt spid="30"/>
                                            </p:tgtEl>
                                            <p:attrNameLst>
                                              <p:attrName>style.visibility</p:attrName>
                                            </p:attrNameLst>
                                          </p:cBhvr>
                                          <p:to>
                                            <p:strVal val="visible"/>
                                          </p:to>
                                        </p:set>
                                        <p:anim calcmode="lin" valueType="num">
                                          <p:cBhvr>
                                            <p:cTn id="61" dur="500" fill="hold"/>
                                            <p:tgtEl>
                                              <p:spTgt spid="30"/>
                                            </p:tgtEl>
                                            <p:attrNameLst>
                                              <p:attrName>ppt_w</p:attrName>
                                            </p:attrNameLst>
                                          </p:cBhvr>
                                          <p:tavLst>
                                            <p:tav tm="0">
                                              <p:val>
                                                <p:fltVal val="0"/>
                                              </p:val>
                                            </p:tav>
                                            <p:tav tm="100000">
                                              <p:val>
                                                <p:strVal val="#ppt_w"/>
                                              </p:val>
                                            </p:tav>
                                          </p:tavLst>
                                        </p:anim>
                                        <p:anim calcmode="lin" valueType="num">
                                          <p:cBhvr>
                                            <p:cTn id="62" dur="500" fill="hold"/>
                                            <p:tgtEl>
                                              <p:spTgt spid="30"/>
                                            </p:tgtEl>
                                            <p:attrNameLst>
                                              <p:attrName>ppt_h</p:attrName>
                                            </p:attrNameLst>
                                          </p:cBhvr>
                                          <p:tavLst>
                                            <p:tav tm="0">
                                              <p:val>
                                                <p:fltVal val="0"/>
                                              </p:val>
                                            </p:tav>
                                            <p:tav tm="100000">
                                              <p:val>
                                                <p:strVal val="#ppt_h"/>
                                              </p:val>
                                            </p:tav>
                                          </p:tavLst>
                                        </p:anim>
                                        <p:anim calcmode="lin" valueType="num">
                                          <p:cBhvr>
                                            <p:cTn id="63" dur="500" fill="hold"/>
                                            <p:tgtEl>
                                              <p:spTgt spid="30"/>
                                            </p:tgtEl>
                                            <p:attrNameLst>
                                              <p:attrName>style.rotation</p:attrName>
                                            </p:attrNameLst>
                                          </p:cBhvr>
                                          <p:tavLst>
                                            <p:tav tm="0">
                                              <p:val>
                                                <p:fltVal val="360"/>
                                              </p:val>
                                            </p:tav>
                                            <p:tav tm="100000">
                                              <p:val>
                                                <p:fltVal val="0"/>
                                              </p:val>
                                            </p:tav>
                                          </p:tavLst>
                                        </p:anim>
                                        <p:animEffect transition="in" filter="fade">
                                          <p:cBhvr>
                                            <p:cTn id="64" dur="500"/>
                                            <p:tgtEl>
                                              <p:spTgt spid="30"/>
                                            </p:tgtEl>
                                          </p:cBhvr>
                                        </p:animEffect>
                                      </p:childTnLst>
                                    </p:cTn>
                                  </p:par>
                                  <p:par>
                                    <p:cTn id="65" presetID="49" presetClass="entr" presetSubtype="0" decel="100000" fill="hold" grpId="0" nodeType="withEffect">
                                      <p:stCondLst>
                                        <p:cond delay="1600"/>
                                      </p:stCondLst>
                                      <p:childTnLst>
                                        <p:set>
                                          <p:cBhvr>
                                            <p:cTn id="66" dur="1" fill="hold">
                                              <p:stCondLst>
                                                <p:cond delay="0"/>
                                              </p:stCondLst>
                                            </p:cTn>
                                            <p:tgtEl>
                                              <p:spTgt spid="33"/>
                                            </p:tgtEl>
                                            <p:attrNameLst>
                                              <p:attrName>style.visibility</p:attrName>
                                            </p:attrNameLst>
                                          </p:cBhvr>
                                          <p:to>
                                            <p:strVal val="visible"/>
                                          </p:to>
                                        </p:set>
                                        <p:anim calcmode="lin" valueType="num">
                                          <p:cBhvr>
                                            <p:cTn id="67" dur="500" fill="hold"/>
                                            <p:tgtEl>
                                              <p:spTgt spid="33"/>
                                            </p:tgtEl>
                                            <p:attrNameLst>
                                              <p:attrName>ppt_w</p:attrName>
                                            </p:attrNameLst>
                                          </p:cBhvr>
                                          <p:tavLst>
                                            <p:tav tm="0">
                                              <p:val>
                                                <p:fltVal val="0"/>
                                              </p:val>
                                            </p:tav>
                                            <p:tav tm="100000">
                                              <p:val>
                                                <p:strVal val="#ppt_w"/>
                                              </p:val>
                                            </p:tav>
                                          </p:tavLst>
                                        </p:anim>
                                        <p:anim calcmode="lin" valueType="num">
                                          <p:cBhvr>
                                            <p:cTn id="68" dur="500" fill="hold"/>
                                            <p:tgtEl>
                                              <p:spTgt spid="33"/>
                                            </p:tgtEl>
                                            <p:attrNameLst>
                                              <p:attrName>ppt_h</p:attrName>
                                            </p:attrNameLst>
                                          </p:cBhvr>
                                          <p:tavLst>
                                            <p:tav tm="0">
                                              <p:val>
                                                <p:fltVal val="0"/>
                                              </p:val>
                                            </p:tav>
                                            <p:tav tm="100000">
                                              <p:val>
                                                <p:strVal val="#ppt_h"/>
                                              </p:val>
                                            </p:tav>
                                          </p:tavLst>
                                        </p:anim>
                                        <p:anim calcmode="lin" valueType="num">
                                          <p:cBhvr>
                                            <p:cTn id="69" dur="500" fill="hold"/>
                                            <p:tgtEl>
                                              <p:spTgt spid="33"/>
                                            </p:tgtEl>
                                            <p:attrNameLst>
                                              <p:attrName>style.rotation</p:attrName>
                                            </p:attrNameLst>
                                          </p:cBhvr>
                                          <p:tavLst>
                                            <p:tav tm="0">
                                              <p:val>
                                                <p:fltVal val="360"/>
                                              </p:val>
                                            </p:tav>
                                            <p:tav tm="100000">
                                              <p:val>
                                                <p:fltVal val="0"/>
                                              </p:val>
                                            </p:tav>
                                          </p:tavLst>
                                        </p:anim>
                                        <p:animEffect transition="in" filter="fade">
                                          <p:cBhvr>
                                            <p:cTn id="70" dur="500"/>
                                            <p:tgtEl>
                                              <p:spTgt spid="33"/>
                                            </p:tgtEl>
                                          </p:cBhvr>
                                        </p:animEffect>
                                      </p:childTnLst>
                                    </p:cTn>
                                  </p:par>
                                  <p:par>
                                    <p:cTn id="71" presetID="49" presetClass="entr" presetSubtype="0" decel="100000" fill="hold" grpId="0" nodeType="withEffect">
                                      <p:stCondLst>
                                        <p:cond delay="1700"/>
                                      </p:stCondLst>
                                      <p:childTnLst>
                                        <p:set>
                                          <p:cBhvr>
                                            <p:cTn id="72" dur="1" fill="hold">
                                              <p:stCondLst>
                                                <p:cond delay="0"/>
                                              </p:stCondLst>
                                            </p:cTn>
                                            <p:tgtEl>
                                              <p:spTgt spid="36"/>
                                            </p:tgtEl>
                                            <p:attrNameLst>
                                              <p:attrName>style.visibility</p:attrName>
                                            </p:attrNameLst>
                                          </p:cBhvr>
                                          <p:to>
                                            <p:strVal val="visible"/>
                                          </p:to>
                                        </p:set>
                                        <p:anim calcmode="lin" valueType="num">
                                          <p:cBhvr>
                                            <p:cTn id="73" dur="500" fill="hold"/>
                                            <p:tgtEl>
                                              <p:spTgt spid="36"/>
                                            </p:tgtEl>
                                            <p:attrNameLst>
                                              <p:attrName>ppt_w</p:attrName>
                                            </p:attrNameLst>
                                          </p:cBhvr>
                                          <p:tavLst>
                                            <p:tav tm="0">
                                              <p:val>
                                                <p:fltVal val="0"/>
                                              </p:val>
                                            </p:tav>
                                            <p:tav tm="100000">
                                              <p:val>
                                                <p:strVal val="#ppt_w"/>
                                              </p:val>
                                            </p:tav>
                                          </p:tavLst>
                                        </p:anim>
                                        <p:anim calcmode="lin" valueType="num">
                                          <p:cBhvr>
                                            <p:cTn id="74" dur="500" fill="hold"/>
                                            <p:tgtEl>
                                              <p:spTgt spid="36"/>
                                            </p:tgtEl>
                                            <p:attrNameLst>
                                              <p:attrName>ppt_h</p:attrName>
                                            </p:attrNameLst>
                                          </p:cBhvr>
                                          <p:tavLst>
                                            <p:tav tm="0">
                                              <p:val>
                                                <p:fltVal val="0"/>
                                              </p:val>
                                            </p:tav>
                                            <p:tav tm="100000">
                                              <p:val>
                                                <p:strVal val="#ppt_h"/>
                                              </p:val>
                                            </p:tav>
                                          </p:tavLst>
                                        </p:anim>
                                        <p:anim calcmode="lin" valueType="num">
                                          <p:cBhvr>
                                            <p:cTn id="75" dur="500" fill="hold"/>
                                            <p:tgtEl>
                                              <p:spTgt spid="36"/>
                                            </p:tgtEl>
                                            <p:attrNameLst>
                                              <p:attrName>style.rotation</p:attrName>
                                            </p:attrNameLst>
                                          </p:cBhvr>
                                          <p:tavLst>
                                            <p:tav tm="0">
                                              <p:val>
                                                <p:fltVal val="360"/>
                                              </p:val>
                                            </p:tav>
                                            <p:tav tm="100000">
                                              <p:val>
                                                <p:fltVal val="0"/>
                                              </p:val>
                                            </p:tav>
                                          </p:tavLst>
                                        </p:anim>
                                        <p:animEffect transition="in" filter="fade">
                                          <p:cBhvr>
                                            <p:cTn id="76" dur="500"/>
                                            <p:tgtEl>
                                              <p:spTgt spid="36"/>
                                            </p:tgtEl>
                                          </p:cBhvr>
                                        </p:animEffect>
                                      </p:childTnLst>
                                    </p:cTn>
                                  </p:par>
                                  <p:par>
                                    <p:cTn id="77" presetID="10" presetClass="entr" presetSubtype="0" fill="hold" nodeType="withEffect">
                                      <p:stCondLst>
                                        <p:cond delay="1400"/>
                                      </p:stCondLst>
                                      <p:childTnLst>
                                        <p:set>
                                          <p:cBhvr>
                                            <p:cTn id="78" dur="1" fill="hold">
                                              <p:stCondLst>
                                                <p:cond delay="0"/>
                                              </p:stCondLst>
                                            </p:cTn>
                                            <p:tgtEl>
                                              <p:spTgt spid="53"/>
                                            </p:tgtEl>
                                            <p:attrNameLst>
                                              <p:attrName>style.visibility</p:attrName>
                                            </p:attrNameLst>
                                          </p:cBhvr>
                                          <p:to>
                                            <p:strVal val="visible"/>
                                          </p:to>
                                        </p:set>
                                        <p:animEffect transition="in" filter="fade">
                                          <p:cBhvr>
                                            <p:cTn id="79" dur="300"/>
                                            <p:tgtEl>
                                              <p:spTgt spid="53"/>
                                            </p:tgtEl>
                                          </p:cBhvr>
                                        </p:animEffect>
                                      </p:childTnLst>
                                    </p:cTn>
                                  </p:par>
                                  <p:par>
                                    <p:cTn id="80" presetID="10" presetClass="entr" presetSubtype="0" fill="hold" nodeType="withEffect">
                                      <p:stCondLst>
                                        <p:cond delay="1500"/>
                                      </p:stCondLst>
                                      <p:childTnLst>
                                        <p:set>
                                          <p:cBhvr>
                                            <p:cTn id="81" dur="1" fill="hold">
                                              <p:stCondLst>
                                                <p:cond delay="0"/>
                                              </p:stCondLst>
                                            </p:cTn>
                                            <p:tgtEl>
                                              <p:spTgt spid="50"/>
                                            </p:tgtEl>
                                            <p:attrNameLst>
                                              <p:attrName>style.visibility</p:attrName>
                                            </p:attrNameLst>
                                          </p:cBhvr>
                                          <p:to>
                                            <p:strVal val="visible"/>
                                          </p:to>
                                        </p:set>
                                        <p:animEffect transition="in" filter="fade">
                                          <p:cBhvr>
                                            <p:cTn id="82" dur="300"/>
                                            <p:tgtEl>
                                              <p:spTgt spid="50"/>
                                            </p:tgtEl>
                                          </p:cBhvr>
                                        </p:animEffect>
                                      </p:childTnLst>
                                    </p:cTn>
                                  </p:par>
                                  <p:par>
                                    <p:cTn id="83" presetID="10" presetClass="entr" presetSubtype="0" fill="hold" nodeType="withEffect">
                                      <p:stCondLst>
                                        <p:cond delay="1600"/>
                                      </p:stCondLst>
                                      <p:childTnLst>
                                        <p:set>
                                          <p:cBhvr>
                                            <p:cTn id="84" dur="1" fill="hold">
                                              <p:stCondLst>
                                                <p:cond delay="0"/>
                                              </p:stCondLst>
                                            </p:cTn>
                                            <p:tgtEl>
                                              <p:spTgt spid="47"/>
                                            </p:tgtEl>
                                            <p:attrNameLst>
                                              <p:attrName>style.visibility</p:attrName>
                                            </p:attrNameLst>
                                          </p:cBhvr>
                                          <p:to>
                                            <p:strVal val="visible"/>
                                          </p:to>
                                        </p:set>
                                        <p:animEffect transition="in" filter="fade">
                                          <p:cBhvr>
                                            <p:cTn id="85" dur="300"/>
                                            <p:tgtEl>
                                              <p:spTgt spid="47"/>
                                            </p:tgtEl>
                                          </p:cBhvr>
                                        </p:animEffect>
                                      </p:childTnLst>
                                    </p:cTn>
                                  </p:par>
                                  <p:par>
                                    <p:cTn id="86" presetID="10" presetClass="entr" presetSubtype="0" fill="hold" nodeType="withEffect">
                                      <p:stCondLst>
                                        <p:cond delay="1700"/>
                                      </p:stCondLst>
                                      <p:childTnLst>
                                        <p:set>
                                          <p:cBhvr>
                                            <p:cTn id="87" dur="1" fill="hold">
                                              <p:stCondLst>
                                                <p:cond delay="0"/>
                                              </p:stCondLst>
                                            </p:cTn>
                                            <p:tgtEl>
                                              <p:spTgt spid="38"/>
                                            </p:tgtEl>
                                            <p:attrNameLst>
                                              <p:attrName>style.visibility</p:attrName>
                                            </p:attrNameLst>
                                          </p:cBhvr>
                                          <p:to>
                                            <p:strVal val="visible"/>
                                          </p:to>
                                        </p:set>
                                        <p:animEffect transition="in" filter="fade">
                                          <p:cBhvr>
                                            <p:cTn id="88" dur="300"/>
                                            <p:tgtEl>
                                              <p:spTgt spid="38"/>
                                            </p:tgtEl>
                                          </p:cBhvr>
                                        </p:animEffect>
                                      </p:childTnLst>
                                    </p:cTn>
                                  </p:par>
                                  <p:par>
                                    <p:cTn id="89" presetID="10" presetClass="entr" presetSubtype="0" fill="hold" nodeType="withEffect">
                                      <p:stCondLst>
                                        <p:cond delay="1800"/>
                                      </p:stCondLst>
                                      <p:childTnLst>
                                        <p:set>
                                          <p:cBhvr>
                                            <p:cTn id="90" dur="1" fill="hold">
                                              <p:stCondLst>
                                                <p:cond delay="0"/>
                                              </p:stCondLst>
                                            </p:cTn>
                                            <p:tgtEl>
                                              <p:spTgt spid="41"/>
                                            </p:tgtEl>
                                            <p:attrNameLst>
                                              <p:attrName>style.visibility</p:attrName>
                                            </p:attrNameLst>
                                          </p:cBhvr>
                                          <p:to>
                                            <p:strVal val="visible"/>
                                          </p:to>
                                        </p:set>
                                        <p:animEffect transition="in" filter="fade">
                                          <p:cBhvr>
                                            <p:cTn id="91" dur="300"/>
                                            <p:tgtEl>
                                              <p:spTgt spid="41"/>
                                            </p:tgtEl>
                                          </p:cBhvr>
                                        </p:animEffect>
                                      </p:childTnLst>
                                    </p:cTn>
                                  </p:par>
                                  <p:par>
                                    <p:cTn id="92" presetID="10" presetClass="entr" presetSubtype="0" fill="hold" nodeType="withEffect">
                                      <p:stCondLst>
                                        <p:cond delay="1900"/>
                                      </p:stCondLst>
                                      <p:childTnLst>
                                        <p:set>
                                          <p:cBhvr>
                                            <p:cTn id="93" dur="1" fill="hold">
                                              <p:stCondLst>
                                                <p:cond delay="0"/>
                                              </p:stCondLst>
                                            </p:cTn>
                                            <p:tgtEl>
                                              <p:spTgt spid="44"/>
                                            </p:tgtEl>
                                            <p:attrNameLst>
                                              <p:attrName>style.visibility</p:attrName>
                                            </p:attrNameLst>
                                          </p:cBhvr>
                                          <p:to>
                                            <p:strVal val="visible"/>
                                          </p:to>
                                        </p:set>
                                        <p:animEffect transition="in" filter="fade">
                                          <p:cBhvr>
                                            <p:cTn id="94" dur="300"/>
                                            <p:tgtEl>
                                              <p:spTgt spid="44"/>
                                            </p:tgtEl>
                                          </p:cBhvr>
                                        </p:animEffect>
                                      </p:childTnLst>
                                    </p:cTn>
                                  </p:par>
                                  <p:par>
                                    <p:cTn id="95" presetID="10" presetClass="entr" presetSubtype="0" fill="hold" nodeType="withEffect">
                                      <p:stCondLst>
                                        <p:cond delay="2000"/>
                                      </p:stCondLst>
                                      <p:childTnLst>
                                        <p:set>
                                          <p:cBhvr>
                                            <p:cTn id="96" dur="1" fill="hold">
                                              <p:stCondLst>
                                                <p:cond delay="0"/>
                                              </p:stCondLst>
                                            </p:cTn>
                                            <p:tgtEl>
                                              <p:spTgt spid="59"/>
                                            </p:tgtEl>
                                            <p:attrNameLst>
                                              <p:attrName>style.visibility</p:attrName>
                                            </p:attrNameLst>
                                          </p:cBhvr>
                                          <p:to>
                                            <p:strVal val="visible"/>
                                          </p:to>
                                        </p:set>
                                        <p:animEffect transition="in" filter="fade">
                                          <p:cBhvr>
                                            <p:cTn id="97" dur="300"/>
                                            <p:tgtEl>
                                              <p:spTgt spid="59"/>
                                            </p:tgtEl>
                                          </p:cBhvr>
                                        </p:animEffect>
                                      </p:childTnLst>
                                    </p:cTn>
                                  </p:par>
                                  <p:par>
                                    <p:cTn id="98" presetID="10" presetClass="entr" presetSubtype="0" fill="hold" nodeType="withEffect">
                                      <p:stCondLst>
                                        <p:cond delay="2100"/>
                                      </p:stCondLst>
                                      <p:childTnLst>
                                        <p:set>
                                          <p:cBhvr>
                                            <p:cTn id="99" dur="1" fill="hold">
                                              <p:stCondLst>
                                                <p:cond delay="0"/>
                                              </p:stCondLst>
                                            </p:cTn>
                                            <p:tgtEl>
                                              <p:spTgt spid="56"/>
                                            </p:tgtEl>
                                            <p:attrNameLst>
                                              <p:attrName>style.visibility</p:attrName>
                                            </p:attrNameLst>
                                          </p:cBhvr>
                                          <p:to>
                                            <p:strVal val="visible"/>
                                          </p:to>
                                        </p:set>
                                        <p:animEffect transition="in" filter="fade">
                                          <p:cBhvr>
                                            <p:cTn id="100" dur="300"/>
                                            <p:tgtEl>
                                              <p:spTgt spid="56"/>
                                            </p:tgtEl>
                                          </p:cBhvr>
                                        </p:animEffect>
                                      </p:childTnLst>
                                    </p:cTn>
                                  </p:par>
                                  <p:par>
                                    <p:cTn id="101" presetID="10" presetClass="entr" presetSubtype="0" fill="hold" nodeType="withEffect">
                                      <p:stCondLst>
                                        <p:cond delay="2200"/>
                                      </p:stCondLst>
                                      <p:childTnLst>
                                        <p:set>
                                          <p:cBhvr>
                                            <p:cTn id="102" dur="1" fill="hold">
                                              <p:stCondLst>
                                                <p:cond delay="0"/>
                                              </p:stCondLst>
                                            </p:cTn>
                                            <p:tgtEl>
                                              <p:spTgt spid="62"/>
                                            </p:tgtEl>
                                            <p:attrNameLst>
                                              <p:attrName>style.visibility</p:attrName>
                                            </p:attrNameLst>
                                          </p:cBhvr>
                                          <p:to>
                                            <p:strVal val="visible"/>
                                          </p:to>
                                        </p:set>
                                        <p:animEffect transition="in" filter="fade">
                                          <p:cBhvr>
                                            <p:cTn id="103" dur="300"/>
                                            <p:tgtEl>
                                              <p:spTgt spid="62"/>
                                            </p:tgtEl>
                                          </p:cBhvr>
                                        </p:animEffect>
                                      </p:childTnLst>
                                    </p:cTn>
                                  </p:par>
                                  <p:par>
                                    <p:cTn id="104" presetID="10" presetClass="entr" presetSubtype="0" fill="hold" nodeType="withEffect">
                                      <p:stCondLst>
                                        <p:cond delay="2300"/>
                                      </p:stCondLst>
                                      <p:childTnLst>
                                        <p:set>
                                          <p:cBhvr>
                                            <p:cTn id="105" dur="1" fill="hold">
                                              <p:stCondLst>
                                                <p:cond delay="0"/>
                                              </p:stCondLst>
                                            </p:cTn>
                                            <p:tgtEl>
                                              <p:spTgt spid="65"/>
                                            </p:tgtEl>
                                            <p:attrNameLst>
                                              <p:attrName>style.visibility</p:attrName>
                                            </p:attrNameLst>
                                          </p:cBhvr>
                                          <p:to>
                                            <p:strVal val="visible"/>
                                          </p:to>
                                        </p:set>
                                        <p:animEffect transition="in" filter="fade">
                                          <p:cBhvr>
                                            <p:cTn id="106" dur="300"/>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2" grpId="0" animBg="1"/>
          <p:bldP spid="15" grpId="0" animBg="1"/>
          <p:bldP spid="18" grpId="0" animBg="1"/>
          <p:bldP spid="21" grpId="0" animBg="1"/>
          <p:bldP spid="24" grpId="0" animBg="1"/>
          <p:bldP spid="27" grpId="0" animBg="1"/>
          <p:bldP spid="30" grpId="0" animBg="1"/>
          <p:bldP spid="33" grpId="0" animBg="1"/>
          <p:bldP spid="36" grpId="0" animBg="1"/>
          <p:bldP spid="69" grpId="0"/>
          <p:bldP spid="70" grpId="0"/>
        </p:bldLst>
      </p:timing>
    </mc:Fallback>
  </mc:AlternateContent>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 name="Oval 61">
            <a:extLst>
              <a:ext uri="{FF2B5EF4-FFF2-40B4-BE49-F238E27FC236}">
                <a16:creationId xmlns:a16="http://schemas.microsoft.com/office/drawing/2014/main" id="{40FADC0D-0500-42A8-AC1C-C63AF5F3E19E}"/>
              </a:ext>
            </a:extLst>
          </p:cNvPr>
          <p:cNvSpPr/>
          <p:nvPr/>
        </p:nvSpPr>
        <p:spPr>
          <a:xfrm>
            <a:off x="6726930" y="1391343"/>
            <a:ext cx="10933314" cy="10933314"/>
          </a:xfrm>
          <a:prstGeom prst="ellipse">
            <a:avLst/>
          </a:prstGeom>
          <a:solidFill>
            <a:schemeClr val="accent5">
              <a:alpha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1" name="Group 60">
            <a:extLst>
              <a:ext uri="{FF2B5EF4-FFF2-40B4-BE49-F238E27FC236}">
                <a16:creationId xmlns:a16="http://schemas.microsoft.com/office/drawing/2014/main" id="{10C7DA87-2860-43CC-B3C0-8B0F112CB663}"/>
              </a:ext>
            </a:extLst>
          </p:cNvPr>
          <p:cNvGrpSpPr/>
          <p:nvPr/>
        </p:nvGrpSpPr>
        <p:grpSpPr>
          <a:xfrm>
            <a:off x="8010576" y="3221066"/>
            <a:ext cx="8366023" cy="8399287"/>
            <a:chOff x="8010576" y="3690270"/>
            <a:chExt cx="8366023" cy="8399287"/>
          </a:xfrm>
        </p:grpSpPr>
        <p:grpSp>
          <p:nvGrpSpPr>
            <p:cNvPr id="39" name="Group 38">
              <a:extLst>
                <a:ext uri="{FF2B5EF4-FFF2-40B4-BE49-F238E27FC236}">
                  <a16:creationId xmlns:a16="http://schemas.microsoft.com/office/drawing/2014/main" id="{EA3BADD7-3E17-43BC-B70E-CFEE472C65A4}"/>
                </a:ext>
              </a:extLst>
            </p:cNvPr>
            <p:cNvGrpSpPr/>
            <p:nvPr/>
          </p:nvGrpSpPr>
          <p:grpSpPr>
            <a:xfrm>
              <a:off x="8010576" y="3690270"/>
              <a:ext cx="8366023" cy="8399287"/>
              <a:chOff x="8451073" y="3421389"/>
              <a:chExt cx="7485028" cy="7514789"/>
            </a:xfrm>
          </p:grpSpPr>
          <p:sp>
            <p:nvSpPr>
              <p:cNvPr id="43" name="Freeform: Shape 42">
                <a:extLst>
                  <a:ext uri="{FF2B5EF4-FFF2-40B4-BE49-F238E27FC236}">
                    <a16:creationId xmlns:a16="http://schemas.microsoft.com/office/drawing/2014/main" id="{F10B76F3-B244-467D-A0F4-867461ACD1DD}"/>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 name="Freeform: Shape 43">
                <a:extLst>
                  <a:ext uri="{FF2B5EF4-FFF2-40B4-BE49-F238E27FC236}">
                    <a16:creationId xmlns:a16="http://schemas.microsoft.com/office/drawing/2014/main" id="{2773F480-8624-41F8-ADEE-DC6314BD1894}"/>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 name="Freeform: Shape 44">
                <a:extLst>
                  <a:ext uri="{FF2B5EF4-FFF2-40B4-BE49-F238E27FC236}">
                    <a16:creationId xmlns:a16="http://schemas.microsoft.com/office/drawing/2014/main" id="{E73B4011-A631-4CD3-AEBB-4AF6C1A5C48F}"/>
                  </a:ext>
                </a:extLst>
              </p:cNvPr>
              <p:cNvSpPr/>
              <p:nvPr/>
            </p:nvSpPr>
            <p:spPr>
              <a:xfrm>
                <a:off x="8451073" y="3495439"/>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 name="Freeform: Shape 45">
                <a:extLst>
                  <a:ext uri="{FF2B5EF4-FFF2-40B4-BE49-F238E27FC236}">
                    <a16:creationId xmlns:a16="http://schemas.microsoft.com/office/drawing/2014/main" id="{CF43E9B2-25D6-4C9B-9D0F-8A9728A71853}"/>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4" name="TextBox 3">
              <a:extLst>
                <a:ext uri="{FF2B5EF4-FFF2-40B4-BE49-F238E27FC236}">
                  <a16:creationId xmlns:a16="http://schemas.microsoft.com/office/drawing/2014/main" id="{283E01C8-80C0-41DD-8329-E4981DFC0B9A}"/>
                </a:ext>
              </a:extLst>
            </p:cNvPr>
            <p:cNvSpPr txBox="1"/>
            <p:nvPr/>
          </p:nvSpPr>
          <p:spPr>
            <a:xfrm>
              <a:off x="10089836" y="7237721"/>
              <a:ext cx="4207502" cy="163121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172144"/>
                  </a:solidFill>
                  <a:effectLst/>
                  <a:uLnTx/>
                  <a:uFillTx/>
                  <a:latin typeface="Century Gothic"/>
                  <a:ea typeface="+mn-ea"/>
                  <a:cs typeface="+mn-cs"/>
                </a:rPr>
                <a:t>Research of Technology</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Donec ornare rutrum neque sit amet pellentesque. </a:t>
              </a:r>
            </a:p>
          </p:txBody>
        </p:sp>
        <p:sp>
          <p:nvSpPr>
            <p:cNvPr id="18" name="Rectangle 17">
              <a:extLst>
                <a:ext uri="{FF2B5EF4-FFF2-40B4-BE49-F238E27FC236}">
                  <a16:creationId xmlns:a16="http://schemas.microsoft.com/office/drawing/2014/main" id="{4CCEB397-CE16-455E-846A-2B662F22CC30}"/>
                </a:ext>
              </a:extLst>
            </p:cNvPr>
            <p:cNvSpPr/>
            <p:nvPr/>
          </p:nvSpPr>
          <p:spPr>
            <a:xfrm>
              <a:off x="11089237" y="5136801"/>
              <a:ext cx="2208700" cy="2478386"/>
            </a:xfrm>
            <a:prstGeom prst="rect">
              <a:avLst/>
            </a:prstGeom>
          </p:spPr>
          <p:txBody>
            <a:bodyPr wrap="none" anchor="ctr">
              <a:spAutoFit/>
            </a:bodyPr>
            <a:lstStyle/>
            <a:p>
              <a:pPr lvl="0" algn="ctr" defTabSz="914400">
                <a:defRPr/>
              </a:pPr>
              <a:r>
                <a:rPr lang="en-US" sz="11500">
                  <a:solidFill>
                    <a:schemeClr val="accent3"/>
                  </a:solidFill>
                  <a:latin typeface="Designball-Communication-01" pitchFamily="2" charset="0"/>
                  <a:ea typeface="Open Sans" panose="020B0606030504020204" pitchFamily="34" charset="0"/>
                  <a:cs typeface="Arial" panose="020B0604020202020204" pitchFamily="34" charset="0"/>
                </a:rPr>
                <a:t>f</a:t>
              </a:r>
            </a:p>
          </p:txBody>
        </p:sp>
      </p:grpSp>
      <p:grpSp>
        <p:nvGrpSpPr>
          <p:cNvPr id="20" name="Group 19">
            <a:extLst>
              <a:ext uri="{FF2B5EF4-FFF2-40B4-BE49-F238E27FC236}">
                <a16:creationId xmlns:a16="http://schemas.microsoft.com/office/drawing/2014/main" id="{7C90AF43-946C-4573-AB0E-9DAA053D2F40}"/>
              </a:ext>
            </a:extLst>
          </p:cNvPr>
          <p:cNvGrpSpPr/>
          <p:nvPr/>
        </p:nvGrpSpPr>
        <p:grpSpPr>
          <a:xfrm>
            <a:off x="3477830" y="4556992"/>
            <a:ext cx="5194641" cy="5215295"/>
            <a:chOff x="4780463" y="8499944"/>
            <a:chExt cx="5194641" cy="5215295"/>
          </a:xfrm>
        </p:grpSpPr>
        <p:grpSp>
          <p:nvGrpSpPr>
            <p:cNvPr id="10" name="Group 9">
              <a:extLst>
                <a:ext uri="{FF2B5EF4-FFF2-40B4-BE49-F238E27FC236}">
                  <a16:creationId xmlns:a16="http://schemas.microsoft.com/office/drawing/2014/main" id="{5C5E9D2D-9912-4DFA-93CC-FF7FD2043B0D}"/>
                </a:ext>
              </a:extLst>
            </p:cNvPr>
            <p:cNvGrpSpPr/>
            <p:nvPr/>
          </p:nvGrpSpPr>
          <p:grpSpPr>
            <a:xfrm>
              <a:off x="4780463" y="8499944"/>
              <a:ext cx="5194641" cy="5215295"/>
              <a:chOff x="8451073" y="3421389"/>
              <a:chExt cx="7485028" cy="7514789"/>
            </a:xfrm>
          </p:grpSpPr>
          <p:sp>
            <p:nvSpPr>
              <p:cNvPr id="14" name="Freeform: Shape 13">
                <a:extLst>
                  <a:ext uri="{FF2B5EF4-FFF2-40B4-BE49-F238E27FC236}">
                    <a16:creationId xmlns:a16="http://schemas.microsoft.com/office/drawing/2014/main" id="{F9969630-70B6-4134-888C-C1B646C85371}"/>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 name="Freeform: Shape 14">
                <a:extLst>
                  <a:ext uri="{FF2B5EF4-FFF2-40B4-BE49-F238E27FC236}">
                    <a16:creationId xmlns:a16="http://schemas.microsoft.com/office/drawing/2014/main" id="{AE71D0C9-215A-4861-AF94-A1C8C6E88B33}"/>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 name="Freeform: Shape 15">
                <a:extLst>
                  <a:ext uri="{FF2B5EF4-FFF2-40B4-BE49-F238E27FC236}">
                    <a16:creationId xmlns:a16="http://schemas.microsoft.com/office/drawing/2014/main" id="{45A428B7-A6C0-4131-9950-6FFA4D8F7374}"/>
                  </a:ext>
                </a:extLst>
              </p:cNvPr>
              <p:cNvSpPr/>
              <p:nvPr/>
            </p:nvSpPr>
            <p:spPr>
              <a:xfrm>
                <a:off x="8451073" y="3495439"/>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 name="Freeform: Shape 16">
                <a:extLst>
                  <a:ext uri="{FF2B5EF4-FFF2-40B4-BE49-F238E27FC236}">
                    <a16:creationId xmlns:a16="http://schemas.microsoft.com/office/drawing/2014/main" id="{8FFD1FA3-20DB-4F79-93BB-5AAACA9FED48}"/>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1" name="TextBox 10">
              <a:extLst>
                <a:ext uri="{FF2B5EF4-FFF2-40B4-BE49-F238E27FC236}">
                  <a16:creationId xmlns:a16="http://schemas.microsoft.com/office/drawing/2014/main" id="{888B5E68-0B3D-4D1B-B76C-508721E29D28}"/>
                </a:ext>
              </a:extLst>
            </p:cNvPr>
            <p:cNvSpPr txBox="1"/>
            <p:nvPr/>
          </p:nvSpPr>
          <p:spPr>
            <a:xfrm>
              <a:off x="6169760" y="10372013"/>
              <a:ext cx="2416046" cy="1015663"/>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chemeClr val="accent3"/>
                  </a:solidFill>
                  <a:effectLst/>
                  <a:uLnTx/>
                  <a:uFillTx/>
                  <a:latin typeface="Century Gothic"/>
                  <a:ea typeface="+mn-ea"/>
                  <a:cs typeface="+mn-cs"/>
                </a:rPr>
                <a:t>Drone</a:t>
              </a:r>
            </a:p>
          </p:txBody>
        </p:sp>
        <p:sp>
          <p:nvSpPr>
            <p:cNvPr id="12" name="Rectangle 11">
              <a:extLst>
                <a:ext uri="{FF2B5EF4-FFF2-40B4-BE49-F238E27FC236}">
                  <a16:creationId xmlns:a16="http://schemas.microsoft.com/office/drawing/2014/main" id="{EED114BC-315B-4DF9-803B-4DF4A7947F5C}"/>
                </a:ext>
              </a:extLst>
            </p:cNvPr>
            <p:cNvSpPr/>
            <p:nvPr/>
          </p:nvSpPr>
          <p:spPr>
            <a:xfrm>
              <a:off x="5695925" y="11440488"/>
              <a:ext cx="3363717" cy="646331"/>
            </a:xfrm>
            <a:prstGeom prst="rect">
              <a:avLst/>
            </a:prstGeom>
          </p:spPr>
          <p:txBody>
            <a:bodyPr wrap="square">
              <a:spAutoFit/>
            </a:bodyPr>
            <a:lstStyle/>
            <a:p>
              <a:pPr algn="ctr"/>
              <a:r>
                <a:rPr lang="en-US">
                  <a:solidFill>
                    <a:srgbClr val="000000"/>
                  </a:solidFill>
                </a:rPr>
                <a:t>Lorem ipsum dolor sit amet, consectetur adipiscing elit.</a:t>
              </a:r>
            </a:p>
          </p:txBody>
        </p:sp>
        <p:sp>
          <p:nvSpPr>
            <p:cNvPr id="13" name="Rectangle 12">
              <a:extLst>
                <a:ext uri="{FF2B5EF4-FFF2-40B4-BE49-F238E27FC236}">
                  <a16:creationId xmlns:a16="http://schemas.microsoft.com/office/drawing/2014/main" id="{F1F972F7-C810-4168-9113-4F20A20B6770}"/>
                </a:ext>
              </a:extLst>
            </p:cNvPr>
            <p:cNvSpPr/>
            <p:nvPr/>
          </p:nvSpPr>
          <p:spPr>
            <a:xfrm>
              <a:off x="6548069" y="8900163"/>
              <a:ext cx="1659429" cy="1862048"/>
            </a:xfrm>
            <a:prstGeom prst="rect">
              <a:avLst/>
            </a:prstGeom>
          </p:spPr>
          <p:txBody>
            <a:bodyPr wrap="none">
              <a:spAutoFit/>
            </a:bodyPr>
            <a:lstStyle/>
            <a:p>
              <a:pPr lvl="0" algn="ctr" defTabSz="914400">
                <a:defRPr/>
              </a:pPr>
              <a:r>
                <a:rPr lang="en-US" sz="11500">
                  <a:solidFill>
                    <a:schemeClr val="accent3"/>
                  </a:solidFill>
                  <a:latin typeface="Designball-Electronic-Device-02" pitchFamily="2" charset="0"/>
                  <a:ea typeface="Open Sans" panose="020B0606030504020204" pitchFamily="34" charset="0"/>
                  <a:cs typeface="Arial" panose="020B0604020202020204" pitchFamily="34" charset="0"/>
                </a:rPr>
                <a:t>i</a:t>
              </a:r>
            </a:p>
          </p:txBody>
        </p:sp>
      </p:grpSp>
      <p:grpSp>
        <p:nvGrpSpPr>
          <p:cNvPr id="27" name="Group 26">
            <a:extLst>
              <a:ext uri="{FF2B5EF4-FFF2-40B4-BE49-F238E27FC236}">
                <a16:creationId xmlns:a16="http://schemas.microsoft.com/office/drawing/2014/main" id="{B1257536-BA72-4C4F-8322-B945177AEF41}"/>
              </a:ext>
            </a:extLst>
          </p:cNvPr>
          <p:cNvGrpSpPr/>
          <p:nvPr/>
        </p:nvGrpSpPr>
        <p:grpSpPr>
          <a:xfrm>
            <a:off x="15714704" y="4556992"/>
            <a:ext cx="5194641" cy="5215295"/>
            <a:chOff x="4780463" y="8499944"/>
            <a:chExt cx="5194641" cy="5215295"/>
          </a:xfrm>
        </p:grpSpPr>
        <p:grpSp>
          <p:nvGrpSpPr>
            <p:cNvPr id="28" name="Group 27">
              <a:extLst>
                <a:ext uri="{FF2B5EF4-FFF2-40B4-BE49-F238E27FC236}">
                  <a16:creationId xmlns:a16="http://schemas.microsoft.com/office/drawing/2014/main" id="{0ECC2443-863B-4BC3-A4E5-521BAEE376EE}"/>
                </a:ext>
              </a:extLst>
            </p:cNvPr>
            <p:cNvGrpSpPr/>
            <p:nvPr/>
          </p:nvGrpSpPr>
          <p:grpSpPr>
            <a:xfrm>
              <a:off x="4780463" y="8499944"/>
              <a:ext cx="5194641" cy="5215295"/>
              <a:chOff x="8451073" y="3421389"/>
              <a:chExt cx="7485028" cy="7514789"/>
            </a:xfrm>
          </p:grpSpPr>
          <p:sp>
            <p:nvSpPr>
              <p:cNvPr id="32" name="Freeform: Shape 31">
                <a:extLst>
                  <a:ext uri="{FF2B5EF4-FFF2-40B4-BE49-F238E27FC236}">
                    <a16:creationId xmlns:a16="http://schemas.microsoft.com/office/drawing/2014/main" id="{1F7EB42B-EDE3-46E2-9E54-6EEBF2567EA7}"/>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3" name="Freeform: Shape 32">
                <a:extLst>
                  <a:ext uri="{FF2B5EF4-FFF2-40B4-BE49-F238E27FC236}">
                    <a16:creationId xmlns:a16="http://schemas.microsoft.com/office/drawing/2014/main" id="{48C3B004-CD26-47EF-936E-8BA5985D5ED4}"/>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4" name="Freeform: Shape 33">
                <a:extLst>
                  <a:ext uri="{FF2B5EF4-FFF2-40B4-BE49-F238E27FC236}">
                    <a16:creationId xmlns:a16="http://schemas.microsoft.com/office/drawing/2014/main" id="{0640887E-3B81-4517-8908-EF006BC8753C}"/>
                  </a:ext>
                </a:extLst>
              </p:cNvPr>
              <p:cNvSpPr/>
              <p:nvPr/>
            </p:nvSpPr>
            <p:spPr>
              <a:xfrm>
                <a:off x="8451073" y="3495439"/>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 name="Freeform: Shape 34">
                <a:extLst>
                  <a:ext uri="{FF2B5EF4-FFF2-40B4-BE49-F238E27FC236}">
                    <a16:creationId xmlns:a16="http://schemas.microsoft.com/office/drawing/2014/main" id="{B1F5DC84-9235-45A2-8304-326D7D444996}"/>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9" name="TextBox 28">
              <a:extLst>
                <a:ext uri="{FF2B5EF4-FFF2-40B4-BE49-F238E27FC236}">
                  <a16:creationId xmlns:a16="http://schemas.microsoft.com/office/drawing/2014/main" id="{7A256CF7-BB3D-42B3-ACB4-847E7C9A08D3}"/>
                </a:ext>
              </a:extLst>
            </p:cNvPr>
            <p:cNvSpPr txBox="1"/>
            <p:nvPr/>
          </p:nvSpPr>
          <p:spPr>
            <a:xfrm>
              <a:off x="6047130" y="10372013"/>
              <a:ext cx="2661306" cy="1015663"/>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chemeClr val="accent3"/>
                  </a:solidFill>
                  <a:effectLst/>
                  <a:uLnTx/>
                  <a:uFillTx/>
                  <a:latin typeface="Century Gothic"/>
                  <a:ea typeface="+mn-ea"/>
                  <a:cs typeface="+mn-cs"/>
                </a:rPr>
                <a:t>Detect</a:t>
              </a:r>
            </a:p>
          </p:txBody>
        </p:sp>
        <p:sp>
          <p:nvSpPr>
            <p:cNvPr id="30" name="Rectangle 29">
              <a:extLst>
                <a:ext uri="{FF2B5EF4-FFF2-40B4-BE49-F238E27FC236}">
                  <a16:creationId xmlns:a16="http://schemas.microsoft.com/office/drawing/2014/main" id="{EEB6A34C-430C-454E-A29A-B718A8C5605D}"/>
                </a:ext>
              </a:extLst>
            </p:cNvPr>
            <p:cNvSpPr/>
            <p:nvPr/>
          </p:nvSpPr>
          <p:spPr>
            <a:xfrm>
              <a:off x="5695925" y="11440488"/>
              <a:ext cx="3363717" cy="646331"/>
            </a:xfrm>
            <a:prstGeom prst="rect">
              <a:avLst/>
            </a:prstGeom>
          </p:spPr>
          <p:txBody>
            <a:bodyPr wrap="square">
              <a:spAutoFit/>
            </a:bodyPr>
            <a:lstStyle/>
            <a:p>
              <a:pPr algn="ctr"/>
              <a:r>
                <a:rPr lang="en-US">
                  <a:solidFill>
                    <a:srgbClr val="000000"/>
                  </a:solidFill>
                </a:rPr>
                <a:t>Lorem ipsum dolor sit amet, consectetur adipiscing elit.</a:t>
              </a:r>
            </a:p>
          </p:txBody>
        </p:sp>
        <p:sp>
          <p:nvSpPr>
            <p:cNvPr id="31" name="Rectangle 30">
              <a:extLst>
                <a:ext uri="{FF2B5EF4-FFF2-40B4-BE49-F238E27FC236}">
                  <a16:creationId xmlns:a16="http://schemas.microsoft.com/office/drawing/2014/main" id="{900458AF-82B6-4007-8B5A-5394989F2145}"/>
                </a:ext>
              </a:extLst>
            </p:cNvPr>
            <p:cNvSpPr/>
            <p:nvPr/>
          </p:nvSpPr>
          <p:spPr>
            <a:xfrm>
              <a:off x="6548069" y="8900163"/>
              <a:ext cx="1659429" cy="1862048"/>
            </a:xfrm>
            <a:prstGeom prst="rect">
              <a:avLst/>
            </a:prstGeom>
          </p:spPr>
          <p:txBody>
            <a:bodyPr wrap="none">
              <a:spAutoFit/>
            </a:bodyPr>
            <a:lstStyle/>
            <a:p>
              <a:pPr lvl="0" algn="ctr" defTabSz="914400">
                <a:defRPr/>
              </a:pPr>
              <a:r>
                <a:rPr lang="en-US" sz="11500">
                  <a:solidFill>
                    <a:schemeClr val="accent3"/>
                  </a:solidFill>
                  <a:latin typeface="Designball-Electronic-Device-01" pitchFamily="2" charset="0"/>
                  <a:ea typeface="Open Sans" panose="020B0606030504020204" pitchFamily="34" charset="0"/>
                  <a:cs typeface="Arial" panose="020B0604020202020204" pitchFamily="34" charset="0"/>
                </a:rPr>
                <a:t>b</a:t>
              </a:r>
            </a:p>
          </p:txBody>
        </p:sp>
      </p:grpSp>
      <p:grpSp>
        <p:nvGrpSpPr>
          <p:cNvPr id="54" name="Group 53">
            <a:extLst>
              <a:ext uri="{FF2B5EF4-FFF2-40B4-BE49-F238E27FC236}">
                <a16:creationId xmlns:a16="http://schemas.microsoft.com/office/drawing/2014/main" id="{98EE2BB3-2B0B-4C00-A05C-11D5081F0B5A}"/>
              </a:ext>
            </a:extLst>
          </p:cNvPr>
          <p:cNvGrpSpPr/>
          <p:nvPr/>
        </p:nvGrpSpPr>
        <p:grpSpPr>
          <a:xfrm>
            <a:off x="2447533" y="11063747"/>
            <a:ext cx="6011644" cy="1839412"/>
            <a:chOff x="3875306" y="3318495"/>
            <a:chExt cx="6011644" cy="1839412"/>
          </a:xfrm>
        </p:grpSpPr>
        <p:sp>
          <p:nvSpPr>
            <p:cNvPr id="55" name="TextBox 54">
              <a:extLst>
                <a:ext uri="{FF2B5EF4-FFF2-40B4-BE49-F238E27FC236}">
                  <a16:creationId xmlns:a16="http://schemas.microsoft.com/office/drawing/2014/main" id="{C28DD1F0-F1D5-4093-BC70-966EA6799606}"/>
                </a:ext>
              </a:extLst>
            </p:cNvPr>
            <p:cNvSpPr txBox="1"/>
            <p:nvPr/>
          </p:nvSpPr>
          <p:spPr>
            <a:xfrm>
              <a:off x="3875306" y="3318495"/>
              <a:ext cx="2444900"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Information</a:t>
              </a:r>
            </a:p>
          </p:txBody>
        </p:sp>
        <p:sp>
          <p:nvSpPr>
            <p:cNvPr id="56" name="TextBox 55">
              <a:extLst>
                <a:ext uri="{FF2B5EF4-FFF2-40B4-BE49-F238E27FC236}">
                  <a16:creationId xmlns:a16="http://schemas.microsoft.com/office/drawing/2014/main" id="{EAD8F858-E18C-438E-9358-3D242D5B117E}"/>
                </a:ext>
              </a:extLst>
            </p:cNvPr>
            <p:cNvSpPr txBox="1"/>
            <p:nvPr/>
          </p:nvSpPr>
          <p:spPr>
            <a:xfrm>
              <a:off x="3875306" y="3957578"/>
              <a:ext cx="6011644" cy="120032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a:t>
              </a:r>
            </a:p>
          </p:txBody>
        </p:sp>
      </p:grpSp>
      <p:sp>
        <p:nvSpPr>
          <p:cNvPr id="58" name="TextBox 57">
            <a:extLst>
              <a:ext uri="{FF2B5EF4-FFF2-40B4-BE49-F238E27FC236}">
                <a16:creationId xmlns:a16="http://schemas.microsoft.com/office/drawing/2014/main" id="{6DBF952C-B03C-4FC9-9D66-E9FA1C43ADBA}"/>
              </a:ext>
            </a:extLst>
          </p:cNvPr>
          <p:cNvSpPr txBox="1"/>
          <p:nvPr/>
        </p:nvSpPr>
        <p:spPr>
          <a:xfrm>
            <a:off x="7810852" y="1851530"/>
            <a:ext cx="8765471" cy="1200329"/>
          </a:xfrm>
          <a:prstGeom prst="rect">
            <a:avLst/>
          </a:prstGeom>
          <a:noFill/>
        </p:spPr>
        <p:txBody>
          <a:bodyPr wrap="square" rtlCol="0">
            <a:spAutoFit/>
          </a:bodyPr>
          <a:lstStyle/>
          <a:p>
            <a:pPr algn="ctr"/>
            <a:r>
              <a:rPr lang="en-US" sz="4800" b="1">
                <a:solidFill>
                  <a:schemeClr val="tx1">
                    <a:lumMod val="90000"/>
                    <a:lumOff val="10000"/>
                  </a:schemeClr>
                </a:solidFill>
                <a:latin typeface="+mj-lt"/>
              </a:rPr>
              <a:t>Process Infographic Design</a:t>
            </a:r>
          </a:p>
          <a:p>
            <a:pPr algn="ctr"/>
            <a:r>
              <a:rPr lang="en-US" sz="2400">
                <a:solidFill>
                  <a:schemeClr val="tx1">
                    <a:lumMod val="90000"/>
                    <a:lumOff val="10000"/>
                  </a:schemeClr>
                </a:solidFill>
              </a:rPr>
              <a:t>Lorem ipsum dolor sit amet, consectetur adipiscing elit. </a:t>
            </a:r>
            <a:endParaRPr lang="en-US" sz="4800">
              <a:solidFill>
                <a:schemeClr val="tx1">
                  <a:lumMod val="90000"/>
                  <a:lumOff val="10000"/>
                </a:schemeClr>
              </a:solidFill>
            </a:endParaRPr>
          </a:p>
        </p:txBody>
      </p:sp>
    </p:spTree>
    <p:extLst>
      <p:ext uri="{BB962C8B-B14F-4D97-AF65-F5344CB8AC3E}">
        <p14:creationId xmlns:p14="http://schemas.microsoft.com/office/powerpoint/2010/main" val="791592095"/>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14:presetBounceEnd="72000">
                                      <p:stCondLst>
                                        <p:cond delay="0"/>
                                      </p:stCondLst>
                                      <p:childTnLst>
                                        <p:set>
                                          <p:cBhvr>
                                            <p:cTn id="6" dur="1" fill="hold">
                                              <p:stCondLst>
                                                <p:cond delay="0"/>
                                              </p:stCondLst>
                                            </p:cTn>
                                            <p:tgtEl>
                                              <p:spTgt spid="58"/>
                                            </p:tgtEl>
                                            <p:attrNameLst>
                                              <p:attrName>style.visibility</p:attrName>
                                            </p:attrNameLst>
                                          </p:cBhvr>
                                          <p:to>
                                            <p:strVal val="visible"/>
                                          </p:to>
                                        </p:set>
                                        <p:anim calcmode="lin" valueType="num" p14:bounceEnd="72000">
                                          <p:cBhvr additive="base">
                                            <p:cTn id="7" dur="2500" fill="hold"/>
                                            <p:tgtEl>
                                              <p:spTgt spid="58"/>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58"/>
                                            </p:tgtEl>
                                            <p:attrNameLst>
                                              <p:attrName>ppt_y</p:attrName>
                                            </p:attrNameLst>
                                          </p:cBhvr>
                                          <p:tavLst>
                                            <p:tav tm="0">
                                              <p:val>
                                                <p:strVal val="0-#ppt_h/2"/>
                                              </p:val>
                                            </p:tav>
                                            <p:tav tm="100000">
                                              <p:val>
                                                <p:strVal val="#ppt_y"/>
                                              </p:val>
                                            </p:tav>
                                          </p:tavLst>
                                        </p:anim>
                                      </p:childTnLst>
                                    </p:cTn>
                                  </p:par>
                                  <p:par>
                                    <p:cTn id="9" presetID="49" presetClass="entr" presetSubtype="0" decel="100000" fill="hold" grpId="0" nodeType="withEffect">
                                      <p:stCondLst>
                                        <p:cond delay="100"/>
                                      </p:stCondLst>
                                      <p:childTnLst>
                                        <p:set>
                                          <p:cBhvr>
                                            <p:cTn id="10" dur="1" fill="hold">
                                              <p:stCondLst>
                                                <p:cond delay="0"/>
                                              </p:stCondLst>
                                            </p:cTn>
                                            <p:tgtEl>
                                              <p:spTgt spid="62"/>
                                            </p:tgtEl>
                                            <p:attrNameLst>
                                              <p:attrName>style.visibility</p:attrName>
                                            </p:attrNameLst>
                                          </p:cBhvr>
                                          <p:to>
                                            <p:strVal val="visible"/>
                                          </p:to>
                                        </p:set>
                                        <p:anim calcmode="lin" valueType="num">
                                          <p:cBhvr>
                                            <p:cTn id="11" dur="800" fill="hold"/>
                                            <p:tgtEl>
                                              <p:spTgt spid="62"/>
                                            </p:tgtEl>
                                            <p:attrNameLst>
                                              <p:attrName>ppt_w</p:attrName>
                                            </p:attrNameLst>
                                          </p:cBhvr>
                                          <p:tavLst>
                                            <p:tav tm="0">
                                              <p:val>
                                                <p:fltVal val="0"/>
                                              </p:val>
                                            </p:tav>
                                            <p:tav tm="100000">
                                              <p:val>
                                                <p:strVal val="#ppt_w"/>
                                              </p:val>
                                            </p:tav>
                                          </p:tavLst>
                                        </p:anim>
                                        <p:anim calcmode="lin" valueType="num">
                                          <p:cBhvr>
                                            <p:cTn id="12" dur="800" fill="hold"/>
                                            <p:tgtEl>
                                              <p:spTgt spid="62"/>
                                            </p:tgtEl>
                                            <p:attrNameLst>
                                              <p:attrName>ppt_h</p:attrName>
                                            </p:attrNameLst>
                                          </p:cBhvr>
                                          <p:tavLst>
                                            <p:tav tm="0">
                                              <p:val>
                                                <p:fltVal val="0"/>
                                              </p:val>
                                            </p:tav>
                                            <p:tav tm="100000">
                                              <p:val>
                                                <p:strVal val="#ppt_h"/>
                                              </p:val>
                                            </p:tav>
                                          </p:tavLst>
                                        </p:anim>
                                        <p:anim calcmode="lin" valueType="num">
                                          <p:cBhvr>
                                            <p:cTn id="13" dur="800" fill="hold"/>
                                            <p:tgtEl>
                                              <p:spTgt spid="62"/>
                                            </p:tgtEl>
                                            <p:attrNameLst>
                                              <p:attrName>style.rotation</p:attrName>
                                            </p:attrNameLst>
                                          </p:cBhvr>
                                          <p:tavLst>
                                            <p:tav tm="0">
                                              <p:val>
                                                <p:fltVal val="360"/>
                                              </p:val>
                                            </p:tav>
                                            <p:tav tm="100000">
                                              <p:val>
                                                <p:fltVal val="0"/>
                                              </p:val>
                                            </p:tav>
                                          </p:tavLst>
                                        </p:anim>
                                        <p:animEffect transition="in" filter="fade">
                                          <p:cBhvr>
                                            <p:cTn id="14" dur="800"/>
                                            <p:tgtEl>
                                              <p:spTgt spid="62"/>
                                            </p:tgtEl>
                                          </p:cBhvr>
                                        </p:animEffect>
                                      </p:childTnLst>
                                    </p:cTn>
                                  </p:par>
                                  <p:par>
                                    <p:cTn id="15" presetID="2" presetClass="entr" presetSubtype="4" fill="hold" nodeType="withEffect" p14:presetBounceEnd="76000">
                                      <p:stCondLst>
                                        <p:cond delay="300"/>
                                      </p:stCondLst>
                                      <p:childTnLst>
                                        <p:set>
                                          <p:cBhvr>
                                            <p:cTn id="16" dur="1" fill="hold">
                                              <p:stCondLst>
                                                <p:cond delay="0"/>
                                              </p:stCondLst>
                                            </p:cTn>
                                            <p:tgtEl>
                                              <p:spTgt spid="20"/>
                                            </p:tgtEl>
                                            <p:attrNameLst>
                                              <p:attrName>style.visibility</p:attrName>
                                            </p:attrNameLst>
                                          </p:cBhvr>
                                          <p:to>
                                            <p:strVal val="visible"/>
                                          </p:to>
                                        </p:set>
                                        <p:anim calcmode="lin" valueType="num" p14:bounceEnd="76000">
                                          <p:cBhvr additive="base">
                                            <p:cTn id="17" dur="2500" fill="hold"/>
                                            <p:tgtEl>
                                              <p:spTgt spid="20"/>
                                            </p:tgtEl>
                                            <p:attrNameLst>
                                              <p:attrName>ppt_x</p:attrName>
                                            </p:attrNameLst>
                                          </p:cBhvr>
                                          <p:tavLst>
                                            <p:tav tm="0">
                                              <p:val>
                                                <p:strVal val="#ppt_x"/>
                                              </p:val>
                                            </p:tav>
                                            <p:tav tm="100000">
                                              <p:val>
                                                <p:strVal val="#ppt_x"/>
                                              </p:val>
                                            </p:tav>
                                          </p:tavLst>
                                        </p:anim>
                                        <p:anim calcmode="lin" valueType="num" p14:bounceEnd="76000">
                                          <p:cBhvr additive="base">
                                            <p:cTn id="18" dur="2500" fill="hold"/>
                                            <p:tgtEl>
                                              <p:spTgt spid="20"/>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14:presetBounceEnd="76000">
                                      <p:stCondLst>
                                        <p:cond delay="500"/>
                                      </p:stCondLst>
                                      <p:childTnLst>
                                        <p:set>
                                          <p:cBhvr>
                                            <p:cTn id="20" dur="1" fill="hold">
                                              <p:stCondLst>
                                                <p:cond delay="0"/>
                                              </p:stCondLst>
                                            </p:cTn>
                                            <p:tgtEl>
                                              <p:spTgt spid="61"/>
                                            </p:tgtEl>
                                            <p:attrNameLst>
                                              <p:attrName>style.visibility</p:attrName>
                                            </p:attrNameLst>
                                          </p:cBhvr>
                                          <p:to>
                                            <p:strVal val="visible"/>
                                          </p:to>
                                        </p:set>
                                        <p:anim calcmode="lin" valueType="num" p14:bounceEnd="76000">
                                          <p:cBhvr additive="base">
                                            <p:cTn id="21" dur="2500" fill="hold"/>
                                            <p:tgtEl>
                                              <p:spTgt spid="61"/>
                                            </p:tgtEl>
                                            <p:attrNameLst>
                                              <p:attrName>ppt_x</p:attrName>
                                            </p:attrNameLst>
                                          </p:cBhvr>
                                          <p:tavLst>
                                            <p:tav tm="0">
                                              <p:val>
                                                <p:strVal val="#ppt_x"/>
                                              </p:val>
                                            </p:tav>
                                            <p:tav tm="100000">
                                              <p:val>
                                                <p:strVal val="#ppt_x"/>
                                              </p:val>
                                            </p:tav>
                                          </p:tavLst>
                                        </p:anim>
                                        <p:anim calcmode="lin" valueType="num" p14:bounceEnd="76000">
                                          <p:cBhvr additive="base">
                                            <p:cTn id="22" dur="2500" fill="hold"/>
                                            <p:tgtEl>
                                              <p:spTgt spid="61"/>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14:presetBounceEnd="76000">
                                      <p:stCondLst>
                                        <p:cond delay="700"/>
                                      </p:stCondLst>
                                      <p:childTnLst>
                                        <p:set>
                                          <p:cBhvr>
                                            <p:cTn id="24" dur="1" fill="hold">
                                              <p:stCondLst>
                                                <p:cond delay="0"/>
                                              </p:stCondLst>
                                            </p:cTn>
                                            <p:tgtEl>
                                              <p:spTgt spid="27"/>
                                            </p:tgtEl>
                                            <p:attrNameLst>
                                              <p:attrName>style.visibility</p:attrName>
                                            </p:attrNameLst>
                                          </p:cBhvr>
                                          <p:to>
                                            <p:strVal val="visible"/>
                                          </p:to>
                                        </p:set>
                                        <p:anim calcmode="lin" valueType="num" p14:bounceEnd="76000">
                                          <p:cBhvr additive="base">
                                            <p:cTn id="25" dur="2500" fill="hold"/>
                                            <p:tgtEl>
                                              <p:spTgt spid="27"/>
                                            </p:tgtEl>
                                            <p:attrNameLst>
                                              <p:attrName>ppt_x</p:attrName>
                                            </p:attrNameLst>
                                          </p:cBhvr>
                                          <p:tavLst>
                                            <p:tav tm="0">
                                              <p:val>
                                                <p:strVal val="#ppt_x"/>
                                              </p:val>
                                            </p:tav>
                                            <p:tav tm="100000">
                                              <p:val>
                                                <p:strVal val="#ppt_x"/>
                                              </p:val>
                                            </p:tav>
                                          </p:tavLst>
                                        </p:anim>
                                        <p:anim calcmode="lin" valueType="num" p14:bounceEnd="76000">
                                          <p:cBhvr additive="base">
                                            <p:cTn id="26" dur="2500" fill="hold"/>
                                            <p:tgtEl>
                                              <p:spTgt spid="2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animBg="1"/>
          <p:bldP spid="58"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58"/>
                                            </p:tgtEl>
                                            <p:attrNameLst>
                                              <p:attrName>style.visibility</p:attrName>
                                            </p:attrNameLst>
                                          </p:cBhvr>
                                          <p:to>
                                            <p:strVal val="visible"/>
                                          </p:to>
                                        </p:set>
                                        <p:anim calcmode="lin" valueType="num">
                                          <p:cBhvr additive="base">
                                            <p:cTn id="7" dur="2500" fill="hold"/>
                                            <p:tgtEl>
                                              <p:spTgt spid="58"/>
                                            </p:tgtEl>
                                            <p:attrNameLst>
                                              <p:attrName>ppt_x</p:attrName>
                                            </p:attrNameLst>
                                          </p:cBhvr>
                                          <p:tavLst>
                                            <p:tav tm="0">
                                              <p:val>
                                                <p:strVal val="#ppt_x"/>
                                              </p:val>
                                            </p:tav>
                                            <p:tav tm="100000">
                                              <p:val>
                                                <p:strVal val="#ppt_x"/>
                                              </p:val>
                                            </p:tav>
                                          </p:tavLst>
                                        </p:anim>
                                        <p:anim calcmode="lin" valueType="num">
                                          <p:cBhvr additive="base">
                                            <p:cTn id="8" dur="2500" fill="hold"/>
                                            <p:tgtEl>
                                              <p:spTgt spid="58"/>
                                            </p:tgtEl>
                                            <p:attrNameLst>
                                              <p:attrName>ppt_y</p:attrName>
                                            </p:attrNameLst>
                                          </p:cBhvr>
                                          <p:tavLst>
                                            <p:tav tm="0">
                                              <p:val>
                                                <p:strVal val="0-#ppt_h/2"/>
                                              </p:val>
                                            </p:tav>
                                            <p:tav tm="100000">
                                              <p:val>
                                                <p:strVal val="#ppt_y"/>
                                              </p:val>
                                            </p:tav>
                                          </p:tavLst>
                                        </p:anim>
                                      </p:childTnLst>
                                    </p:cTn>
                                  </p:par>
                                  <p:par>
                                    <p:cTn id="9" presetID="49" presetClass="entr" presetSubtype="0" decel="100000" fill="hold" grpId="0" nodeType="withEffect">
                                      <p:stCondLst>
                                        <p:cond delay="100"/>
                                      </p:stCondLst>
                                      <p:childTnLst>
                                        <p:set>
                                          <p:cBhvr>
                                            <p:cTn id="10" dur="1" fill="hold">
                                              <p:stCondLst>
                                                <p:cond delay="0"/>
                                              </p:stCondLst>
                                            </p:cTn>
                                            <p:tgtEl>
                                              <p:spTgt spid="62"/>
                                            </p:tgtEl>
                                            <p:attrNameLst>
                                              <p:attrName>style.visibility</p:attrName>
                                            </p:attrNameLst>
                                          </p:cBhvr>
                                          <p:to>
                                            <p:strVal val="visible"/>
                                          </p:to>
                                        </p:set>
                                        <p:anim calcmode="lin" valueType="num">
                                          <p:cBhvr>
                                            <p:cTn id="11" dur="800" fill="hold"/>
                                            <p:tgtEl>
                                              <p:spTgt spid="62"/>
                                            </p:tgtEl>
                                            <p:attrNameLst>
                                              <p:attrName>ppt_w</p:attrName>
                                            </p:attrNameLst>
                                          </p:cBhvr>
                                          <p:tavLst>
                                            <p:tav tm="0">
                                              <p:val>
                                                <p:fltVal val="0"/>
                                              </p:val>
                                            </p:tav>
                                            <p:tav tm="100000">
                                              <p:val>
                                                <p:strVal val="#ppt_w"/>
                                              </p:val>
                                            </p:tav>
                                          </p:tavLst>
                                        </p:anim>
                                        <p:anim calcmode="lin" valueType="num">
                                          <p:cBhvr>
                                            <p:cTn id="12" dur="800" fill="hold"/>
                                            <p:tgtEl>
                                              <p:spTgt spid="62"/>
                                            </p:tgtEl>
                                            <p:attrNameLst>
                                              <p:attrName>ppt_h</p:attrName>
                                            </p:attrNameLst>
                                          </p:cBhvr>
                                          <p:tavLst>
                                            <p:tav tm="0">
                                              <p:val>
                                                <p:fltVal val="0"/>
                                              </p:val>
                                            </p:tav>
                                            <p:tav tm="100000">
                                              <p:val>
                                                <p:strVal val="#ppt_h"/>
                                              </p:val>
                                            </p:tav>
                                          </p:tavLst>
                                        </p:anim>
                                        <p:anim calcmode="lin" valueType="num">
                                          <p:cBhvr>
                                            <p:cTn id="13" dur="800" fill="hold"/>
                                            <p:tgtEl>
                                              <p:spTgt spid="62"/>
                                            </p:tgtEl>
                                            <p:attrNameLst>
                                              <p:attrName>style.rotation</p:attrName>
                                            </p:attrNameLst>
                                          </p:cBhvr>
                                          <p:tavLst>
                                            <p:tav tm="0">
                                              <p:val>
                                                <p:fltVal val="360"/>
                                              </p:val>
                                            </p:tav>
                                            <p:tav tm="100000">
                                              <p:val>
                                                <p:fltVal val="0"/>
                                              </p:val>
                                            </p:tav>
                                          </p:tavLst>
                                        </p:anim>
                                        <p:animEffect transition="in" filter="fade">
                                          <p:cBhvr>
                                            <p:cTn id="14" dur="800"/>
                                            <p:tgtEl>
                                              <p:spTgt spid="62"/>
                                            </p:tgtEl>
                                          </p:cBhvr>
                                        </p:animEffect>
                                      </p:childTnLst>
                                    </p:cTn>
                                  </p:par>
                                  <p:par>
                                    <p:cTn id="15" presetID="2" presetClass="entr" presetSubtype="4" fill="hold" nodeType="withEffect">
                                      <p:stCondLst>
                                        <p:cond delay="300"/>
                                      </p:stCondLst>
                                      <p:childTnLst>
                                        <p:set>
                                          <p:cBhvr>
                                            <p:cTn id="16" dur="1" fill="hold">
                                              <p:stCondLst>
                                                <p:cond delay="0"/>
                                              </p:stCondLst>
                                            </p:cTn>
                                            <p:tgtEl>
                                              <p:spTgt spid="20"/>
                                            </p:tgtEl>
                                            <p:attrNameLst>
                                              <p:attrName>style.visibility</p:attrName>
                                            </p:attrNameLst>
                                          </p:cBhvr>
                                          <p:to>
                                            <p:strVal val="visible"/>
                                          </p:to>
                                        </p:set>
                                        <p:anim calcmode="lin" valueType="num">
                                          <p:cBhvr additive="base">
                                            <p:cTn id="17" dur="2500" fill="hold"/>
                                            <p:tgtEl>
                                              <p:spTgt spid="20"/>
                                            </p:tgtEl>
                                            <p:attrNameLst>
                                              <p:attrName>ppt_x</p:attrName>
                                            </p:attrNameLst>
                                          </p:cBhvr>
                                          <p:tavLst>
                                            <p:tav tm="0">
                                              <p:val>
                                                <p:strVal val="#ppt_x"/>
                                              </p:val>
                                            </p:tav>
                                            <p:tav tm="100000">
                                              <p:val>
                                                <p:strVal val="#ppt_x"/>
                                              </p:val>
                                            </p:tav>
                                          </p:tavLst>
                                        </p:anim>
                                        <p:anim calcmode="lin" valueType="num">
                                          <p:cBhvr additive="base">
                                            <p:cTn id="18" dur="2500" fill="hold"/>
                                            <p:tgtEl>
                                              <p:spTgt spid="20"/>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500"/>
                                      </p:stCondLst>
                                      <p:childTnLst>
                                        <p:set>
                                          <p:cBhvr>
                                            <p:cTn id="20" dur="1" fill="hold">
                                              <p:stCondLst>
                                                <p:cond delay="0"/>
                                              </p:stCondLst>
                                            </p:cTn>
                                            <p:tgtEl>
                                              <p:spTgt spid="61"/>
                                            </p:tgtEl>
                                            <p:attrNameLst>
                                              <p:attrName>style.visibility</p:attrName>
                                            </p:attrNameLst>
                                          </p:cBhvr>
                                          <p:to>
                                            <p:strVal val="visible"/>
                                          </p:to>
                                        </p:set>
                                        <p:anim calcmode="lin" valueType="num">
                                          <p:cBhvr additive="base">
                                            <p:cTn id="21" dur="2500" fill="hold"/>
                                            <p:tgtEl>
                                              <p:spTgt spid="61"/>
                                            </p:tgtEl>
                                            <p:attrNameLst>
                                              <p:attrName>ppt_x</p:attrName>
                                            </p:attrNameLst>
                                          </p:cBhvr>
                                          <p:tavLst>
                                            <p:tav tm="0">
                                              <p:val>
                                                <p:strVal val="#ppt_x"/>
                                              </p:val>
                                            </p:tav>
                                            <p:tav tm="100000">
                                              <p:val>
                                                <p:strVal val="#ppt_x"/>
                                              </p:val>
                                            </p:tav>
                                          </p:tavLst>
                                        </p:anim>
                                        <p:anim calcmode="lin" valueType="num">
                                          <p:cBhvr additive="base">
                                            <p:cTn id="22" dur="2500" fill="hold"/>
                                            <p:tgtEl>
                                              <p:spTgt spid="61"/>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stCondLst>
                                        <p:cond delay="700"/>
                                      </p:stCondLst>
                                      <p:childTnLst>
                                        <p:set>
                                          <p:cBhvr>
                                            <p:cTn id="24" dur="1" fill="hold">
                                              <p:stCondLst>
                                                <p:cond delay="0"/>
                                              </p:stCondLst>
                                            </p:cTn>
                                            <p:tgtEl>
                                              <p:spTgt spid="27"/>
                                            </p:tgtEl>
                                            <p:attrNameLst>
                                              <p:attrName>style.visibility</p:attrName>
                                            </p:attrNameLst>
                                          </p:cBhvr>
                                          <p:to>
                                            <p:strVal val="visible"/>
                                          </p:to>
                                        </p:set>
                                        <p:anim calcmode="lin" valueType="num">
                                          <p:cBhvr additive="base">
                                            <p:cTn id="25" dur="2500" fill="hold"/>
                                            <p:tgtEl>
                                              <p:spTgt spid="27"/>
                                            </p:tgtEl>
                                            <p:attrNameLst>
                                              <p:attrName>ppt_x</p:attrName>
                                            </p:attrNameLst>
                                          </p:cBhvr>
                                          <p:tavLst>
                                            <p:tav tm="0">
                                              <p:val>
                                                <p:strVal val="#ppt_x"/>
                                              </p:val>
                                            </p:tav>
                                            <p:tav tm="100000">
                                              <p:val>
                                                <p:strVal val="#ppt_x"/>
                                              </p:val>
                                            </p:tav>
                                          </p:tavLst>
                                        </p:anim>
                                        <p:anim calcmode="lin" valueType="num">
                                          <p:cBhvr additive="base">
                                            <p:cTn id="26" dur="2500" fill="hold"/>
                                            <p:tgtEl>
                                              <p:spTgt spid="2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animBg="1"/>
          <p:bldP spid="58" grpId="0"/>
        </p:bldLst>
      </p:timing>
    </mc:Fallback>
  </mc:AlternateContent>
</p:sld>
</file>

<file path=ppt/slides/slide27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62" name="Oval 61">
            <a:extLst>
              <a:ext uri="{FF2B5EF4-FFF2-40B4-BE49-F238E27FC236}">
                <a16:creationId xmlns:a16="http://schemas.microsoft.com/office/drawing/2014/main" id="{40FADC0D-0500-42A8-AC1C-C63AF5F3E19E}"/>
              </a:ext>
            </a:extLst>
          </p:cNvPr>
          <p:cNvSpPr/>
          <p:nvPr/>
        </p:nvSpPr>
        <p:spPr>
          <a:xfrm>
            <a:off x="6726930" y="1391343"/>
            <a:ext cx="10933314" cy="10933314"/>
          </a:xfrm>
          <a:prstGeom prst="ellipse">
            <a:avLst/>
          </a:prstGeom>
          <a:solidFill>
            <a:schemeClr val="accent5">
              <a:alpha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1" name="Group 60">
            <a:extLst>
              <a:ext uri="{FF2B5EF4-FFF2-40B4-BE49-F238E27FC236}">
                <a16:creationId xmlns:a16="http://schemas.microsoft.com/office/drawing/2014/main" id="{10C7DA87-2860-43CC-B3C0-8B0F112CB663}"/>
              </a:ext>
            </a:extLst>
          </p:cNvPr>
          <p:cNvGrpSpPr/>
          <p:nvPr/>
        </p:nvGrpSpPr>
        <p:grpSpPr>
          <a:xfrm>
            <a:off x="8010576" y="3221066"/>
            <a:ext cx="8366023" cy="8399287"/>
            <a:chOff x="8010576" y="3690270"/>
            <a:chExt cx="8366023" cy="8399287"/>
          </a:xfrm>
        </p:grpSpPr>
        <p:grpSp>
          <p:nvGrpSpPr>
            <p:cNvPr id="39" name="Group 38">
              <a:extLst>
                <a:ext uri="{FF2B5EF4-FFF2-40B4-BE49-F238E27FC236}">
                  <a16:creationId xmlns:a16="http://schemas.microsoft.com/office/drawing/2014/main" id="{EA3BADD7-3E17-43BC-B70E-CFEE472C65A4}"/>
                </a:ext>
              </a:extLst>
            </p:cNvPr>
            <p:cNvGrpSpPr/>
            <p:nvPr/>
          </p:nvGrpSpPr>
          <p:grpSpPr>
            <a:xfrm>
              <a:off x="8010576" y="3690270"/>
              <a:ext cx="8366023" cy="8399287"/>
              <a:chOff x="8451073" y="3421389"/>
              <a:chExt cx="7485028" cy="7514789"/>
            </a:xfrm>
          </p:grpSpPr>
          <p:sp>
            <p:nvSpPr>
              <p:cNvPr id="43" name="Freeform: Shape 42">
                <a:extLst>
                  <a:ext uri="{FF2B5EF4-FFF2-40B4-BE49-F238E27FC236}">
                    <a16:creationId xmlns:a16="http://schemas.microsoft.com/office/drawing/2014/main" id="{F10B76F3-B244-467D-A0F4-867461ACD1DD}"/>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 name="Freeform: Shape 43">
                <a:extLst>
                  <a:ext uri="{FF2B5EF4-FFF2-40B4-BE49-F238E27FC236}">
                    <a16:creationId xmlns:a16="http://schemas.microsoft.com/office/drawing/2014/main" id="{2773F480-8624-41F8-ADEE-DC6314BD1894}"/>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 name="Freeform: Shape 44">
                <a:extLst>
                  <a:ext uri="{FF2B5EF4-FFF2-40B4-BE49-F238E27FC236}">
                    <a16:creationId xmlns:a16="http://schemas.microsoft.com/office/drawing/2014/main" id="{E73B4011-A631-4CD3-AEBB-4AF6C1A5C48F}"/>
                  </a:ext>
                </a:extLst>
              </p:cNvPr>
              <p:cNvSpPr/>
              <p:nvPr/>
            </p:nvSpPr>
            <p:spPr>
              <a:xfrm>
                <a:off x="8451073" y="3495439"/>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 name="Freeform: Shape 45">
                <a:extLst>
                  <a:ext uri="{FF2B5EF4-FFF2-40B4-BE49-F238E27FC236}">
                    <a16:creationId xmlns:a16="http://schemas.microsoft.com/office/drawing/2014/main" id="{CF43E9B2-25D6-4C9B-9D0F-8A9728A71853}"/>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4" name="TextBox 3">
              <a:extLst>
                <a:ext uri="{FF2B5EF4-FFF2-40B4-BE49-F238E27FC236}">
                  <a16:creationId xmlns:a16="http://schemas.microsoft.com/office/drawing/2014/main" id="{283E01C8-80C0-41DD-8329-E4981DFC0B9A}"/>
                </a:ext>
              </a:extLst>
            </p:cNvPr>
            <p:cNvSpPr txBox="1"/>
            <p:nvPr/>
          </p:nvSpPr>
          <p:spPr>
            <a:xfrm>
              <a:off x="10089836" y="7237721"/>
              <a:ext cx="4207502" cy="1631217"/>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172144"/>
                  </a:solidFill>
                  <a:effectLst/>
                  <a:uLnTx/>
                  <a:uFillTx/>
                  <a:latin typeface="Century Gothic"/>
                  <a:ea typeface="+mn-ea"/>
                  <a:cs typeface="+mn-cs"/>
                </a:rPr>
                <a:t>Research of Technology</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solidFill>
                  <a:effectLst/>
                  <a:uLnTx/>
                  <a:uFillTx/>
                  <a:latin typeface="Calibri"/>
                  <a:ea typeface="+mn-ea"/>
                  <a:cs typeface="+mn-cs"/>
                </a:rPr>
                <a:t>Donec ornare rutrum neque sit amet pellentesque. </a:t>
              </a:r>
            </a:p>
          </p:txBody>
        </p:sp>
        <p:sp>
          <p:nvSpPr>
            <p:cNvPr id="18" name="Rectangle 17">
              <a:extLst>
                <a:ext uri="{FF2B5EF4-FFF2-40B4-BE49-F238E27FC236}">
                  <a16:creationId xmlns:a16="http://schemas.microsoft.com/office/drawing/2014/main" id="{4CCEB397-CE16-455E-846A-2B662F22CC30}"/>
                </a:ext>
              </a:extLst>
            </p:cNvPr>
            <p:cNvSpPr/>
            <p:nvPr/>
          </p:nvSpPr>
          <p:spPr>
            <a:xfrm>
              <a:off x="11089237" y="5136801"/>
              <a:ext cx="2208700" cy="2478386"/>
            </a:xfrm>
            <a:prstGeom prst="rect">
              <a:avLst/>
            </a:prstGeom>
          </p:spPr>
          <p:txBody>
            <a:bodyPr wrap="none" anchor="ctr">
              <a:spAutoFit/>
            </a:bodyPr>
            <a:lstStyle/>
            <a:p>
              <a:pPr lvl="0" algn="ctr" defTabSz="914400">
                <a:defRPr/>
              </a:pPr>
              <a:r>
                <a:rPr lang="en-US" sz="11500">
                  <a:solidFill>
                    <a:schemeClr val="accent3"/>
                  </a:solidFill>
                  <a:latin typeface="Designball-Communication-01" pitchFamily="2" charset="0"/>
                  <a:ea typeface="Open Sans" panose="020B0606030504020204" pitchFamily="34" charset="0"/>
                  <a:cs typeface="Arial" panose="020B0604020202020204" pitchFamily="34" charset="0"/>
                </a:rPr>
                <a:t>f</a:t>
              </a:r>
            </a:p>
          </p:txBody>
        </p:sp>
      </p:grpSp>
      <p:grpSp>
        <p:nvGrpSpPr>
          <p:cNvPr id="20" name="Group 19">
            <a:extLst>
              <a:ext uri="{FF2B5EF4-FFF2-40B4-BE49-F238E27FC236}">
                <a16:creationId xmlns:a16="http://schemas.microsoft.com/office/drawing/2014/main" id="{7C90AF43-946C-4573-AB0E-9DAA053D2F40}"/>
              </a:ext>
            </a:extLst>
          </p:cNvPr>
          <p:cNvGrpSpPr/>
          <p:nvPr/>
        </p:nvGrpSpPr>
        <p:grpSpPr>
          <a:xfrm>
            <a:off x="3477830" y="4556992"/>
            <a:ext cx="5194641" cy="5215295"/>
            <a:chOff x="4780463" y="8499944"/>
            <a:chExt cx="5194641" cy="5215295"/>
          </a:xfrm>
        </p:grpSpPr>
        <p:grpSp>
          <p:nvGrpSpPr>
            <p:cNvPr id="10" name="Group 9">
              <a:extLst>
                <a:ext uri="{FF2B5EF4-FFF2-40B4-BE49-F238E27FC236}">
                  <a16:creationId xmlns:a16="http://schemas.microsoft.com/office/drawing/2014/main" id="{5C5E9D2D-9912-4DFA-93CC-FF7FD2043B0D}"/>
                </a:ext>
              </a:extLst>
            </p:cNvPr>
            <p:cNvGrpSpPr/>
            <p:nvPr/>
          </p:nvGrpSpPr>
          <p:grpSpPr>
            <a:xfrm>
              <a:off x="4780463" y="8499944"/>
              <a:ext cx="5194641" cy="5215295"/>
              <a:chOff x="8451073" y="3421389"/>
              <a:chExt cx="7485028" cy="7514789"/>
            </a:xfrm>
          </p:grpSpPr>
          <p:sp>
            <p:nvSpPr>
              <p:cNvPr id="14" name="Freeform: Shape 13">
                <a:extLst>
                  <a:ext uri="{FF2B5EF4-FFF2-40B4-BE49-F238E27FC236}">
                    <a16:creationId xmlns:a16="http://schemas.microsoft.com/office/drawing/2014/main" id="{F9969630-70B6-4134-888C-C1B646C85371}"/>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5" name="Freeform: Shape 14">
                <a:extLst>
                  <a:ext uri="{FF2B5EF4-FFF2-40B4-BE49-F238E27FC236}">
                    <a16:creationId xmlns:a16="http://schemas.microsoft.com/office/drawing/2014/main" id="{AE71D0C9-215A-4861-AF94-A1C8C6E88B33}"/>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6" name="Freeform: Shape 15">
                <a:extLst>
                  <a:ext uri="{FF2B5EF4-FFF2-40B4-BE49-F238E27FC236}">
                    <a16:creationId xmlns:a16="http://schemas.microsoft.com/office/drawing/2014/main" id="{45A428B7-A6C0-4131-9950-6FFA4D8F7374}"/>
                  </a:ext>
                </a:extLst>
              </p:cNvPr>
              <p:cNvSpPr/>
              <p:nvPr/>
            </p:nvSpPr>
            <p:spPr>
              <a:xfrm>
                <a:off x="8451073" y="3495439"/>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17" name="Freeform: Shape 16">
                <a:extLst>
                  <a:ext uri="{FF2B5EF4-FFF2-40B4-BE49-F238E27FC236}">
                    <a16:creationId xmlns:a16="http://schemas.microsoft.com/office/drawing/2014/main" id="{8FFD1FA3-20DB-4F79-93BB-5AAACA9FED48}"/>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11" name="TextBox 10">
              <a:extLst>
                <a:ext uri="{FF2B5EF4-FFF2-40B4-BE49-F238E27FC236}">
                  <a16:creationId xmlns:a16="http://schemas.microsoft.com/office/drawing/2014/main" id="{888B5E68-0B3D-4D1B-B76C-508721E29D28}"/>
                </a:ext>
              </a:extLst>
            </p:cNvPr>
            <p:cNvSpPr txBox="1"/>
            <p:nvPr/>
          </p:nvSpPr>
          <p:spPr>
            <a:xfrm>
              <a:off x="6169760" y="10372013"/>
              <a:ext cx="2416046" cy="1015663"/>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chemeClr val="accent3"/>
                  </a:solidFill>
                  <a:effectLst/>
                  <a:uLnTx/>
                  <a:uFillTx/>
                  <a:latin typeface="Century Gothic"/>
                  <a:ea typeface="+mn-ea"/>
                  <a:cs typeface="+mn-cs"/>
                </a:rPr>
                <a:t>Drone</a:t>
              </a:r>
            </a:p>
          </p:txBody>
        </p:sp>
        <p:sp>
          <p:nvSpPr>
            <p:cNvPr id="12" name="Rectangle 11">
              <a:extLst>
                <a:ext uri="{FF2B5EF4-FFF2-40B4-BE49-F238E27FC236}">
                  <a16:creationId xmlns:a16="http://schemas.microsoft.com/office/drawing/2014/main" id="{EED114BC-315B-4DF9-803B-4DF4A7947F5C}"/>
                </a:ext>
              </a:extLst>
            </p:cNvPr>
            <p:cNvSpPr/>
            <p:nvPr/>
          </p:nvSpPr>
          <p:spPr>
            <a:xfrm>
              <a:off x="5695925" y="11440488"/>
              <a:ext cx="3363717" cy="646331"/>
            </a:xfrm>
            <a:prstGeom prst="rect">
              <a:avLst/>
            </a:prstGeom>
          </p:spPr>
          <p:txBody>
            <a:bodyPr wrap="square">
              <a:spAutoFit/>
            </a:bodyPr>
            <a:lstStyle/>
            <a:p>
              <a:pPr algn="ctr"/>
              <a:r>
                <a:rPr lang="en-US">
                  <a:solidFill>
                    <a:srgbClr val="000000"/>
                  </a:solidFill>
                </a:rPr>
                <a:t>Lorem ipsum dolor sit amet, consectetur adipiscing elit.</a:t>
              </a:r>
            </a:p>
          </p:txBody>
        </p:sp>
        <p:sp>
          <p:nvSpPr>
            <p:cNvPr id="13" name="Rectangle 12">
              <a:extLst>
                <a:ext uri="{FF2B5EF4-FFF2-40B4-BE49-F238E27FC236}">
                  <a16:creationId xmlns:a16="http://schemas.microsoft.com/office/drawing/2014/main" id="{F1F972F7-C810-4168-9113-4F20A20B6770}"/>
                </a:ext>
              </a:extLst>
            </p:cNvPr>
            <p:cNvSpPr/>
            <p:nvPr/>
          </p:nvSpPr>
          <p:spPr>
            <a:xfrm>
              <a:off x="6548069" y="8900163"/>
              <a:ext cx="1659429" cy="1862048"/>
            </a:xfrm>
            <a:prstGeom prst="rect">
              <a:avLst/>
            </a:prstGeom>
          </p:spPr>
          <p:txBody>
            <a:bodyPr wrap="none">
              <a:spAutoFit/>
            </a:bodyPr>
            <a:lstStyle/>
            <a:p>
              <a:pPr lvl="0" algn="ctr" defTabSz="914400">
                <a:defRPr/>
              </a:pPr>
              <a:r>
                <a:rPr lang="en-US" sz="11500">
                  <a:solidFill>
                    <a:schemeClr val="accent3"/>
                  </a:solidFill>
                  <a:latin typeface="Designball-Electronic-Device-02" pitchFamily="2" charset="0"/>
                  <a:ea typeface="Open Sans" panose="020B0606030504020204" pitchFamily="34" charset="0"/>
                  <a:cs typeface="Arial" panose="020B0604020202020204" pitchFamily="34" charset="0"/>
                </a:rPr>
                <a:t>i</a:t>
              </a:r>
            </a:p>
          </p:txBody>
        </p:sp>
      </p:grpSp>
      <p:grpSp>
        <p:nvGrpSpPr>
          <p:cNvPr id="27" name="Group 26">
            <a:extLst>
              <a:ext uri="{FF2B5EF4-FFF2-40B4-BE49-F238E27FC236}">
                <a16:creationId xmlns:a16="http://schemas.microsoft.com/office/drawing/2014/main" id="{B1257536-BA72-4C4F-8322-B945177AEF41}"/>
              </a:ext>
            </a:extLst>
          </p:cNvPr>
          <p:cNvGrpSpPr/>
          <p:nvPr/>
        </p:nvGrpSpPr>
        <p:grpSpPr>
          <a:xfrm>
            <a:off x="15714704" y="4556992"/>
            <a:ext cx="5194641" cy="5215295"/>
            <a:chOff x="4780463" y="8499944"/>
            <a:chExt cx="5194641" cy="5215295"/>
          </a:xfrm>
        </p:grpSpPr>
        <p:grpSp>
          <p:nvGrpSpPr>
            <p:cNvPr id="28" name="Group 27">
              <a:extLst>
                <a:ext uri="{FF2B5EF4-FFF2-40B4-BE49-F238E27FC236}">
                  <a16:creationId xmlns:a16="http://schemas.microsoft.com/office/drawing/2014/main" id="{0ECC2443-863B-4BC3-A4E5-521BAEE376EE}"/>
                </a:ext>
              </a:extLst>
            </p:cNvPr>
            <p:cNvGrpSpPr/>
            <p:nvPr/>
          </p:nvGrpSpPr>
          <p:grpSpPr>
            <a:xfrm>
              <a:off x="4780463" y="8499944"/>
              <a:ext cx="5194641" cy="5215295"/>
              <a:chOff x="8451073" y="3421389"/>
              <a:chExt cx="7485028" cy="7514789"/>
            </a:xfrm>
          </p:grpSpPr>
          <p:sp>
            <p:nvSpPr>
              <p:cNvPr id="32" name="Freeform: Shape 31">
                <a:extLst>
                  <a:ext uri="{FF2B5EF4-FFF2-40B4-BE49-F238E27FC236}">
                    <a16:creationId xmlns:a16="http://schemas.microsoft.com/office/drawing/2014/main" id="{1F7EB42B-EDE3-46E2-9E54-6EEBF2567EA7}"/>
                  </a:ext>
                </a:extLst>
              </p:cNvPr>
              <p:cNvSpPr/>
              <p:nvPr/>
            </p:nvSpPr>
            <p:spPr>
              <a:xfrm>
                <a:off x="9167494" y="3709750"/>
                <a:ext cx="6057900" cy="6019800"/>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EFF9FB"/>
              </a:solidFill>
              <a:ln w="9525" cap="flat">
                <a:noFill/>
                <a:prstDash val="solid"/>
                <a:miter/>
              </a:ln>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3" name="Freeform: Shape 32">
                <a:extLst>
                  <a:ext uri="{FF2B5EF4-FFF2-40B4-BE49-F238E27FC236}">
                    <a16:creationId xmlns:a16="http://schemas.microsoft.com/office/drawing/2014/main" id="{48C3B004-CD26-47EF-936E-8BA5985D5ED4}"/>
                  </a:ext>
                </a:extLst>
              </p:cNvPr>
              <p:cNvSpPr/>
              <p:nvPr/>
            </p:nvSpPr>
            <p:spPr>
              <a:xfrm>
                <a:off x="9075076" y="3848108"/>
                <a:ext cx="6237023" cy="6204984"/>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43000">
                    <a:srgbClr val="EFF9FB"/>
                  </a:gs>
                  <a:gs pos="0">
                    <a:srgbClr val="FBDBEA"/>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4" name="Freeform: Shape 33">
                <a:extLst>
                  <a:ext uri="{FF2B5EF4-FFF2-40B4-BE49-F238E27FC236}">
                    <a16:creationId xmlns:a16="http://schemas.microsoft.com/office/drawing/2014/main" id="{0640887E-3B81-4517-8908-EF006BC8753C}"/>
                  </a:ext>
                </a:extLst>
              </p:cNvPr>
              <p:cNvSpPr/>
              <p:nvPr/>
            </p:nvSpPr>
            <p:spPr>
              <a:xfrm>
                <a:off x="8451073" y="3495439"/>
                <a:ext cx="7485028" cy="7440739"/>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100000">
                    <a:srgbClr val="EFF9FB"/>
                  </a:gs>
                  <a:gs pos="0">
                    <a:srgbClr val="B0A9DB"/>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35" name="Freeform: Shape 34">
                <a:extLst>
                  <a:ext uri="{FF2B5EF4-FFF2-40B4-BE49-F238E27FC236}">
                    <a16:creationId xmlns:a16="http://schemas.microsoft.com/office/drawing/2014/main" id="{B1F5DC84-9235-45A2-8304-326D7D444996}"/>
                  </a:ext>
                </a:extLst>
              </p:cNvPr>
              <p:cNvSpPr/>
              <p:nvPr/>
            </p:nvSpPr>
            <p:spPr>
              <a:xfrm>
                <a:off x="9663795" y="3421389"/>
                <a:ext cx="5059585" cy="5036535"/>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FFFFFF">
                      <a:alpha val="66000"/>
                    </a:srgbClr>
                  </a:gs>
                  <a:gs pos="0">
                    <a:srgbClr val="B0A9DB">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29" name="TextBox 28">
              <a:extLst>
                <a:ext uri="{FF2B5EF4-FFF2-40B4-BE49-F238E27FC236}">
                  <a16:creationId xmlns:a16="http://schemas.microsoft.com/office/drawing/2014/main" id="{7A256CF7-BB3D-42B3-ACB4-847E7C9A08D3}"/>
                </a:ext>
              </a:extLst>
            </p:cNvPr>
            <p:cNvSpPr txBox="1"/>
            <p:nvPr/>
          </p:nvSpPr>
          <p:spPr>
            <a:xfrm>
              <a:off x="6047130" y="10372013"/>
              <a:ext cx="2661306" cy="1015663"/>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a:ln>
                    <a:noFill/>
                  </a:ln>
                  <a:solidFill>
                    <a:schemeClr val="accent3"/>
                  </a:solidFill>
                  <a:effectLst/>
                  <a:uLnTx/>
                  <a:uFillTx/>
                  <a:latin typeface="Century Gothic"/>
                  <a:ea typeface="+mn-ea"/>
                  <a:cs typeface="+mn-cs"/>
                </a:rPr>
                <a:t>Detect</a:t>
              </a:r>
            </a:p>
          </p:txBody>
        </p:sp>
        <p:sp>
          <p:nvSpPr>
            <p:cNvPr id="30" name="Rectangle 29">
              <a:extLst>
                <a:ext uri="{FF2B5EF4-FFF2-40B4-BE49-F238E27FC236}">
                  <a16:creationId xmlns:a16="http://schemas.microsoft.com/office/drawing/2014/main" id="{EEB6A34C-430C-454E-A29A-B718A8C5605D}"/>
                </a:ext>
              </a:extLst>
            </p:cNvPr>
            <p:cNvSpPr/>
            <p:nvPr/>
          </p:nvSpPr>
          <p:spPr>
            <a:xfrm>
              <a:off x="5695925" y="11440488"/>
              <a:ext cx="3363717" cy="646331"/>
            </a:xfrm>
            <a:prstGeom prst="rect">
              <a:avLst/>
            </a:prstGeom>
          </p:spPr>
          <p:txBody>
            <a:bodyPr wrap="square">
              <a:spAutoFit/>
            </a:bodyPr>
            <a:lstStyle/>
            <a:p>
              <a:pPr algn="ctr"/>
              <a:r>
                <a:rPr lang="en-US">
                  <a:solidFill>
                    <a:srgbClr val="000000"/>
                  </a:solidFill>
                </a:rPr>
                <a:t>Lorem ipsum dolor sit amet, consectetur adipiscing elit.</a:t>
              </a:r>
            </a:p>
          </p:txBody>
        </p:sp>
        <p:sp>
          <p:nvSpPr>
            <p:cNvPr id="31" name="Rectangle 30">
              <a:extLst>
                <a:ext uri="{FF2B5EF4-FFF2-40B4-BE49-F238E27FC236}">
                  <a16:creationId xmlns:a16="http://schemas.microsoft.com/office/drawing/2014/main" id="{900458AF-82B6-4007-8B5A-5394989F2145}"/>
                </a:ext>
              </a:extLst>
            </p:cNvPr>
            <p:cNvSpPr/>
            <p:nvPr/>
          </p:nvSpPr>
          <p:spPr>
            <a:xfrm>
              <a:off x="6548069" y="8900163"/>
              <a:ext cx="1659429" cy="1862048"/>
            </a:xfrm>
            <a:prstGeom prst="rect">
              <a:avLst/>
            </a:prstGeom>
          </p:spPr>
          <p:txBody>
            <a:bodyPr wrap="none">
              <a:spAutoFit/>
            </a:bodyPr>
            <a:lstStyle/>
            <a:p>
              <a:pPr lvl="0" algn="ctr" defTabSz="914400">
                <a:defRPr/>
              </a:pPr>
              <a:r>
                <a:rPr lang="en-US" sz="11500">
                  <a:solidFill>
                    <a:schemeClr val="accent3"/>
                  </a:solidFill>
                  <a:latin typeface="Designball-Electronic-Device-01" pitchFamily="2" charset="0"/>
                  <a:ea typeface="Open Sans" panose="020B0606030504020204" pitchFamily="34" charset="0"/>
                  <a:cs typeface="Arial" panose="020B0604020202020204" pitchFamily="34" charset="0"/>
                </a:rPr>
                <a:t>b</a:t>
              </a:r>
            </a:p>
          </p:txBody>
        </p:sp>
      </p:grpSp>
      <p:grpSp>
        <p:nvGrpSpPr>
          <p:cNvPr id="54" name="Group 53">
            <a:extLst>
              <a:ext uri="{FF2B5EF4-FFF2-40B4-BE49-F238E27FC236}">
                <a16:creationId xmlns:a16="http://schemas.microsoft.com/office/drawing/2014/main" id="{98EE2BB3-2B0B-4C00-A05C-11D5081F0B5A}"/>
              </a:ext>
            </a:extLst>
          </p:cNvPr>
          <p:cNvGrpSpPr/>
          <p:nvPr/>
        </p:nvGrpSpPr>
        <p:grpSpPr>
          <a:xfrm>
            <a:off x="2447533" y="11063747"/>
            <a:ext cx="6011644" cy="1839412"/>
            <a:chOff x="3875306" y="3318495"/>
            <a:chExt cx="6011644" cy="1839412"/>
          </a:xfrm>
        </p:grpSpPr>
        <p:sp>
          <p:nvSpPr>
            <p:cNvPr id="55" name="TextBox 54">
              <a:extLst>
                <a:ext uri="{FF2B5EF4-FFF2-40B4-BE49-F238E27FC236}">
                  <a16:creationId xmlns:a16="http://schemas.microsoft.com/office/drawing/2014/main" id="{C28DD1F0-F1D5-4093-BC70-966EA6799606}"/>
                </a:ext>
              </a:extLst>
            </p:cNvPr>
            <p:cNvSpPr txBox="1"/>
            <p:nvPr/>
          </p:nvSpPr>
          <p:spPr>
            <a:xfrm>
              <a:off x="3875306" y="3318495"/>
              <a:ext cx="2444900" cy="584775"/>
            </a:xfrm>
            <a:prstGeom prst="rect">
              <a:avLst/>
            </a:prstGeom>
            <a:noFill/>
          </p:spPr>
          <p:txBody>
            <a:bodyPr wrap="non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chemeClr val="tx1">
                      <a:lumMod val="90000"/>
                      <a:lumOff val="10000"/>
                    </a:schemeClr>
                  </a:solidFill>
                  <a:effectLst/>
                  <a:uLnTx/>
                  <a:uFillTx/>
                  <a:latin typeface="Century Gothic"/>
                  <a:ea typeface="+mn-ea"/>
                  <a:cs typeface="+mn-cs"/>
                </a:rPr>
                <a:t>Information</a:t>
              </a:r>
            </a:p>
          </p:txBody>
        </p:sp>
        <p:sp>
          <p:nvSpPr>
            <p:cNvPr id="56" name="TextBox 55">
              <a:extLst>
                <a:ext uri="{FF2B5EF4-FFF2-40B4-BE49-F238E27FC236}">
                  <a16:creationId xmlns:a16="http://schemas.microsoft.com/office/drawing/2014/main" id="{EAD8F858-E18C-438E-9358-3D242D5B117E}"/>
                </a:ext>
              </a:extLst>
            </p:cNvPr>
            <p:cNvSpPr txBox="1"/>
            <p:nvPr/>
          </p:nvSpPr>
          <p:spPr>
            <a:xfrm>
              <a:off x="3875306" y="3957578"/>
              <a:ext cx="6011644" cy="1200329"/>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a:t>
              </a:r>
            </a:p>
          </p:txBody>
        </p:sp>
      </p:grpSp>
      <p:sp>
        <p:nvSpPr>
          <p:cNvPr id="58" name="TextBox 57">
            <a:extLst>
              <a:ext uri="{FF2B5EF4-FFF2-40B4-BE49-F238E27FC236}">
                <a16:creationId xmlns:a16="http://schemas.microsoft.com/office/drawing/2014/main" id="{6DBF952C-B03C-4FC9-9D66-E9FA1C43ADBA}"/>
              </a:ext>
            </a:extLst>
          </p:cNvPr>
          <p:cNvSpPr txBox="1"/>
          <p:nvPr/>
        </p:nvSpPr>
        <p:spPr>
          <a:xfrm>
            <a:off x="7810852" y="1851530"/>
            <a:ext cx="8765471" cy="1200329"/>
          </a:xfrm>
          <a:prstGeom prst="rect">
            <a:avLst/>
          </a:prstGeom>
          <a:noFill/>
        </p:spPr>
        <p:txBody>
          <a:bodyPr wrap="square" rtlCol="0">
            <a:spAutoFit/>
          </a:bodyPr>
          <a:lstStyle/>
          <a:p>
            <a:pPr algn="ctr"/>
            <a:r>
              <a:rPr lang="en-US" sz="4800" b="1">
                <a:solidFill>
                  <a:schemeClr val="tx1">
                    <a:lumMod val="90000"/>
                    <a:lumOff val="10000"/>
                  </a:schemeClr>
                </a:solidFill>
                <a:latin typeface="+mj-lt"/>
              </a:rPr>
              <a:t>Process Infographic Design</a:t>
            </a:r>
          </a:p>
          <a:p>
            <a:pPr algn="ctr"/>
            <a:r>
              <a:rPr lang="en-US" sz="2400">
                <a:solidFill>
                  <a:schemeClr val="tx1">
                    <a:lumMod val="90000"/>
                    <a:lumOff val="10000"/>
                  </a:schemeClr>
                </a:solidFill>
              </a:rPr>
              <a:t>Lorem ipsum dolor sit amet, consectetur adipiscing elit. </a:t>
            </a:r>
            <a:endParaRPr lang="en-US" sz="4800">
              <a:solidFill>
                <a:schemeClr val="tx1">
                  <a:lumMod val="90000"/>
                  <a:lumOff val="10000"/>
                </a:schemeClr>
              </a:solidFill>
            </a:endParaRPr>
          </a:p>
        </p:txBody>
      </p:sp>
    </p:spTree>
    <p:extLst>
      <p:ext uri="{BB962C8B-B14F-4D97-AF65-F5344CB8AC3E}">
        <p14:creationId xmlns:p14="http://schemas.microsoft.com/office/powerpoint/2010/main" val="198169918"/>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14:presetBounceEnd="72000">
                                      <p:stCondLst>
                                        <p:cond delay="0"/>
                                      </p:stCondLst>
                                      <p:childTnLst>
                                        <p:set>
                                          <p:cBhvr>
                                            <p:cTn id="6" dur="1" fill="hold">
                                              <p:stCondLst>
                                                <p:cond delay="0"/>
                                              </p:stCondLst>
                                            </p:cTn>
                                            <p:tgtEl>
                                              <p:spTgt spid="58"/>
                                            </p:tgtEl>
                                            <p:attrNameLst>
                                              <p:attrName>style.visibility</p:attrName>
                                            </p:attrNameLst>
                                          </p:cBhvr>
                                          <p:to>
                                            <p:strVal val="visible"/>
                                          </p:to>
                                        </p:set>
                                        <p:anim calcmode="lin" valueType="num" p14:bounceEnd="72000">
                                          <p:cBhvr additive="base">
                                            <p:cTn id="7" dur="2500" fill="hold"/>
                                            <p:tgtEl>
                                              <p:spTgt spid="58"/>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58"/>
                                            </p:tgtEl>
                                            <p:attrNameLst>
                                              <p:attrName>ppt_y</p:attrName>
                                            </p:attrNameLst>
                                          </p:cBhvr>
                                          <p:tavLst>
                                            <p:tav tm="0">
                                              <p:val>
                                                <p:strVal val="0-#ppt_h/2"/>
                                              </p:val>
                                            </p:tav>
                                            <p:tav tm="100000">
                                              <p:val>
                                                <p:strVal val="#ppt_y"/>
                                              </p:val>
                                            </p:tav>
                                          </p:tavLst>
                                        </p:anim>
                                      </p:childTnLst>
                                    </p:cTn>
                                  </p:par>
                                  <p:par>
                                    <p:cTn id="9" presetID="49" presetClass="entr" presetSubtype="0" decel="100000" fill="hold" grpId="0" nodeType="withEffect">
                                      <p:stCondLst>
                                        <p:cond delay="100"/>
                                      </p:stCondLst>
                                      <p:childTnLst>
                                        <p:set>
                                          <p:cBhvr>
                                            <p:cTn id="10" dur="1" fill="hold">
                                              <p:stCondLst>
                                                <p:cond delay="0"/>
                                              </p:stCondLst>
                                            </p:cTn>
                                            <p:tgtEl>
                                              <p:spTgt spid="62"/>
                                            </p:tgtEl>
                                            <p:attrNameLst>
                                              <p:attrName>style.visibility</p:attrName>
                                            </p:attrNameLst>
                                          </p:cBhvr>
                                          <p:to>
                                            <p:strVal val="visible"/>
                                          </p:to>
                                        </p:set>
                                        <p:anim calcmode="lin" valueType="num">
                                          <p:cBhvr>
                                            <p:cTn id="11" dur="800" fill="hold"/>
                                            <p:tgtEl>
                                              <p:spTgt spid="62"/>
                                            </p:tgtEl>
                                            <p:attrNameLst>
                                              <p:attrName>ppt_w</p:attrName>
                                            </p:attrNameLst>
                                          </p:cBhvr>
                                          <p:tavLst>
                                            <p:tav tm="0">
                                              <p:val>
                                                <p:fltVal val="0"/>
                                              </p:val>
                                            </p:tav>
                                            <p:tav tm="100000">
                                              <p:val>
                                                <p:strVal val="#ppt_w"/>
                                              </p:val>
                                            </p:tav>
                                          </p:tavLst>
                                        </p:anim>
                                        <p:anim calcmode="lin" valueType="num">
                                          <p:cBhvr>
                                            <p:cTn id="12" dur="800" fill="hold"/>
                                            <p:tgtEl>
                                              <p:spTgt spid="62"/>
                                            </p:tgtEl>
                                            <p:attrNameLst>
                                              <p:attrName>ppt_h</p:attrName>
                                            </p:attrNameLst>
                                          </p:cBhvr>
                                          <p:tavLst>
                                            <p:tav tm="0">
                                              <p:val>
                                                <p:fltVal val="0"/>
                                              </p:val>
                                            </p:tav>
                                            <p:tav tm="100000">
                                              <p:val>
                                                <p:strVal val="#ppt_h"/>
                                              </p:val>
                                            </p:tav>
                                          </p:tavLst>
                                        </p:anim>
                                        <p:anim calcmode="lin" valueType="num">
                                          <p:cBhvr>
                                            <p:cTn id="13" dur="800" fill="hold"/>
                                            <p:tgtEl>
                                              <p:spTgt spid="62"/>
                                            </p:tgtEl>
                                            <p:attrNameLst>
                                              <p:attrName>style.rotation</p:attrName>
                                            </p:attrNameLst>
                                          </p:cBhvr>
                                          <p:tavLst>
                                            <p:tav tm="0">
                                              <p:val>
                                                <p:fltVal val="360"/>
                                              </p:val>
                                            </p:tav>
                                            <p:tav tm="100000">
                                              <p:val>
                                                <p:fltVal val="0"/>
                                              </p:val>
                                            </p:tav>
                                          </p:tavLst>
                                        </p:anim>
                                        <p:animEffect transition="in" filter="fade">
                                          <p:cBhvr>
                                            <p:cTn id="14" dur="800"/>
                                            <p:tgtEl>
                                              <p:spTgt spid="62"/>
                                            </p:tgtEl>
                                          </p:cBhvr>
                                        </p:animEffect>
                                      </p:childTnLst>
                                    </p:cTn>
                                  </p:par>
                                  <p:par>
                                    <p:cTn id="15" presetID="2" presetClass="entr" presetSubtype="4" fill="hold" nodeType="withEffect" p14:presetBounceEnd="76000">
                                      <p:stCondLst>
                                        <p:cond delay="300"/>
                                      </p:stCondLst>
                                      <p:childTnLst>
                                        <p:set>
                                          <p:cBhvr>
                                            <p:cTn id="16" dur="1" fill="hold">
                                              <p:stCondLst>
                                                <p:cond delay="0"/>
                                              </p:stCondLst>
                                            </p:cTn>
                                            <p:tgtEl>
                                              <p:spTgt spid="20"/>
                                            </p:tgtEl>
                                            <p:attrNameLst>
                                              <p:attrName>style.visibility</p:attrName>
                                            </p:attrNameLst>
                                          </p:cBhvr>
                                          <p:to>
                                            <p:strVal val="visible"/>
                                          </p:to>
                                        </p:set>
                                        <p:anim calcmode="lin" valueType="num" p14:bounceEnd="76000">
                                          <p:cBhvr additive="base">
                                            <p:cTn id="17" dur="2500" fill="hold"/>
                                            <p:tgtEl>
                                              <p:spTgt spid="20"/>
                                            </p:tgtEl>
                                            <p:attrNameLst>
                                              <p:attrName>ppt_x</p:attrName>
                                            </p:attrNameLst>
                                          </p:cBhvr>
                                          <p:tavLst>
                                            <p:tav tm="0">
                                              <p:val>
                                                <p:strVal val="#ppt_x"/>
                                              </p:val>
                                            </p:tav>
                                            <p:tav tm="100000">
                                              <p:val>
                                                <p:strVal val="#ppt_x"/>
                                              </p:val>
                                            </p:tav>
                                          </p:tavLst>
                                        </p:anim>
                                        <p:anim calcmode="lin" valueType="num" p14:bounceEnd="76000">
                                          <p:cBhvr additive="base">
                                            <p:cTn id="18" dur="2500" fill="hold"/>
                                            <p:tgtEl>
                                              <p:spTgt spid="20"/>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14:presetBounceEnd="76000">
                                      <p:stCondLst>
                                        <p:cond delay="500"/>
                                      </p:stCondLst>
                                      <p:childTnLst>
                                        <p:set>
                                          <p:cBhvr>
                                            <p:cTn id="20" dur="1" fill="hold">
                                              <p:stCondLst>
                                                <p:cond delay="0"/>
                                              </p:stCondLst>
                                            </p:cTn>
                                            <p:tgtEl>
                                              <p:spTgt spid="61"/>
                                            </p:tgtEl>
                                            <p:attrNameLst>
                                              <p:attrName>style.visibility</p:attrName>
                                            </p:attrNameLst>
                                          </p:cBhvr>
                                          <p:to>
                                            <p:strVal val="visible"/>
                                          </p:to>
                                        </p:set>
                                        <p:anim calcmode="lin" valueType="num" p14:bounceEnd="76000">
                                          <p:cBhvr additive="base">
                                            <p:cTn id="21" dur="2500" fill="hold"/>
                                            <p:tgtEl>
                                              <p:spTgt spid="61"/>
                                            </p:tgtEl>
                                            <p:attrNameLst>
                                              <p:attrName>ppt_x</p:attrName>
                                            </p:attrNameLst>
                                          </p:cBhvr>
                                          <p:tavLst>
                                            <p:tav tm="0">
                                              <p:val>
                                                <p:strVal val="#ppt_x"/>
                                              </p:val>
                                            </p:tav>
                                            <p:tav tm="100000">
                                              <p:val>
                                                <p:strVal val="#ppt_x"/>
                                              </p:val>
                                            </p:tav>
                                          </p:tavLst>
                                        </p:anim>
                                        <p:anim calcmode="lin" valueType="num" p14:bounceEnd="76000">
                                          <p:cBhvr additive="base">
                                            <p:cTn id="22" dur="2500" fill="hold"/>
                                            <p:tgtEl>
                                              <p:spTgt spid="61"/>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14:presetBounceEnd="76000">
                                      <p:stCondLst>
                                        <p:cond delay="700"/>
                                      </p:stCondLst>
                                      <p:childTnLst>
                                        <p:set>
                                          <p:cBhvr>
                                            <p:cTn id="24" dur="1" fill="hold">
                                              <p:stCondLst>
                                                <p:cond delay="0"/>
                                              </p:stCondLst>
                                            </p:cTn>
                                            <p:tgtEl>
                                              <p:spTgt spid="27"/>
                                            </p:tgtEl>
                                            <p:attrNameLst>
                                              <p:attrName>style.visibility</p:attrName>
                                            </p:attrNameLst>
                                          </p:cBhvr>
                                          <p:to>
                                            <p:strVal val="visible"/>
                                          </p:to>
                                        </p:set>
                                        <p:anim calcmode="lin" valueType="num" p14:bounceEnd="76000">
                                          <p:cBhvr additive="base">
                                            <p:cTn id="25" dur="2500" fill="hold"/>
                                            <p:tgtEl>
                                              <p:spTgt spid="27"/>
                                            </p:tgtEl>
                                            <p:attrNameLst>
                                              <p:attrName>ppt_x</p:attrName>
                                            </p:attrNameLst>
                                          </p:cBhvr>
                                          <p:tavLst>
                                            <p:tav tm="0">
                                              <p:val>
                                                <p:strVal val="#ppt_x"/>
                                              </p:val>
                                            </p:tav>
                                            <p:tav tm="100000">
                                              <p:val>
                                                <p:strVal val="#ppt_x"/>
                                              </p:val>
                                            </p:tav>
                                          </p:tavLst>
                                        </p:anim>
                                        <p:anim calcmode="lin" valueType="num" p14:bounceEnd="76000">
                                          <p:cBhvr additive="base">
                                            <p:cTn id="26" dur="2500" fill="hold"/>
                                            <p:tgtEl>
                                              <p:spTgt spid="2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animBg="1"/>
          <p:bldP spid="58"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58"/>
                                            </p:tgtEl>
                                            <p:attrNameLst>
                                              <p:attrName>style.visibility</p:attrName>
                                            </p:attrNameLst>
                                          </p:cBhvr>
                                          <p:to>
                                            <p:strVal val="visible"/>
                                          </p:to>
                                        </p:set>
                                        <p:anim calcmode="lin" valueType="num">
                                          <p:cBhvr additive="base">
                                            <p:cTn id="7" dur="2500" fill="hold"/>
                                            <p:tgtEl>
                                              <p:spTgt spid="58"/>
                                            </p:tgtEl>
                                            <p:attrNameLst>
                                              <p:attrName>ppt_x</p:attrName>
                                            </p:attrNameLst>
                                          </p:cBhvr>
                                          <p:tavLst>
                                            <p:tav tm="0">
                                              <p:val>
                                                <p:strVal val="#ppt_x"/>
                                              </p:val>
                                            </p:tav>
                                            <p:tav tm="100000">
                                              <p:val>
                                                <p:strVal val="#ppt_x"/>
                                              </p:val>
                                            </p:tav>
                                          </p:tavLst>
                                        </p:anim>
                                        <p:anim calcmode="lin" valueType="num">
                                          <p:cBhvr additive="base">
                                            <p:cTn id="8" dur="2500" fill="hold"/>
                                            <p:tgtEl>
                                              <p:spTgt spid="58"/>
                                            </p:tgtEl>
                                            <p:attrNameLst>
                                              <p:attrName>ppt_y</p:attrName>
                                            </p:attrNameLst>
                                          </p:cBhvr>
                                          <p:tavLst>
                                            <p:tav tm="0">
                                              <p:val>
                                                <p:strVal val="0-#ppt_h/2"/>
                                              </p:val>
                                            </p:tav>
                                            <p:tav tm="100000">
                                              <p:val>
                                                <p:strVal val="#ppt_y"/>
                                              </p:val>
                                            </p:tav>
                                          </p:tavLst>
                                        </p:anim>
                                      </p:childTnLst>
                                    </p:cTn>
                                  </p:par>
                                  <p:par>
                                    <p:cTn id="9" presetID="49" presetClass="entr" presetSubtype="0" decel="100000" fill="hold" grpId="0" nodeType="withEffect">
                                      <p:stCondLst>
                                        <p:cond delay="100"/>
                                      </p:stCondLst>
                                      <p:childTnLst>
                                        <p:set>
                                          <p:cBhvr>
                                            <p:cTn id="10" dur="1" fill="hold">
                                              <p:stCondLst>
                                                <p:cond delay="0"/>
                                              </p:stCondLst>
                                            </p:cTn>
                                            <p:tgtEl>
                                              <p:spTgt spid="62"/>
                                            </p:tgtEl>
                                            <p:attrNameLst>
                                              <p:attrName>style.visibility</p:attrName>
                                            </p:attrNameLst>
                                          </p:cBhvr>
                                          <p:to>
                                            <p:strVal val="visible"/>
                                          </p:to>
                                        </p:set>
                                        <p:anim calcmode="lin" valueType="num">
                                          <p:cBhvr>
                                            <p:cTn id="11" dur="800" fill="hold"/>
                                            <p:tgtEl>
                                              <p:spTgt spid="62"/>
                                            </p:tgtEl>
                                            <p:attrNameLst>
                                              <p:attrName>ppt_w</p:attrName>
                                            </p:attrNameLst>
                                          </p:cBhvr>
                                          <p:tavLst>
                                            <p:tav tm="0">
                                              <p:val>
                                                <p:fltVal val="0"/>
                                              </p:val>
                                            </p:tav>
                                            <p:tav tm="100000">
                                              <p:val>
                                                <p:strVal val="#ppt_w"/>
                                              </p:val>
                                            </p:tav>
                                          </p:tavLst>
                                        </p:anim>
                                        <p:anim calcmode="lin" valueType="num">
                                          <p:cBhvr>
                                            <p:cTn id="12" dur="800" fill="hold"/>
                                            <p:tgtEl>
                                              <p:spTgt spid="62"/>
                                            </p:tgtEl>
                                            <p:attrNameLst>
                                              <p:attrName>ppt_h</p:attrName>
                                            </p:attrNameLst>
                                          </p:cBhvr>
                                          <p:tavLst>
                                            <p:tav tm="0">
                                              <p:val>
                                                <p:fltVal val="0"/>
                                              </p:val>
                                            </p:tav>
                                            <p:tav tm="100000">
                                              <p:val>
                                                <p:strVal val="#ppt_h"/>
                                              </p:val>
                                            </p:tav>
                                          </p:tavLst>
                                        </p:anim>
                                        <p:anim calcmode="lin" valueType="num">
                                          <p:cBhvr>
                                            <p:cTn id="13" dur="800" fill="hold"/>
                                            <p:tgtEl>
                                              <p:spTgt spid="62"/>
                                            </p:tgtEl>
                                            <p:attrNameLst>
                                              <p:attrName>style.rotation</p:attrName>
                                            </p:attrNameLst>
                                          </p:cBhvr>
                                          <p:tavLst>
                                            <p:tav tm="0">
                                              <p:val>
                                                <p:fltVal val="360"/>
                                              </p:val>
                                            </p:tav>
                                            <p:tav tm="100000">
                                              <p:val>
                                                <p:fltVal val="0"/>
                                              </p:val>
                                            </p:tav>
                                          </p:tavLst>
                                        </p:anim>
                                        <p:animEffect transition="in" filter="fade">
                                          <p:cBhvr>
                                            <p:cTn id="14" dur="800"/>
                                            <p:tgtEl>
                                              <p:spTgt spid="62"/>
                                            </p:tgtEl>
                                          </p:cBhvr>
                                        </p:animEffect>
                                      </p:childTnLst>
                                    </p:cTn>
                                  </p:par>
                                  <p:par>
                                    <p:cTn id="15" presetID="2" presetClass="entr" presetSubtype="4" fill="hold" nodeType="withEffect">
                                      <p:stCondLst>
                                        <p:cond delay="300"/>
                                      </p:stCondLst>
                                      <p:childTnLst>
                                        <p:set>
                                          <p:cBhvr>
                                            <p:cTn id="16" dur="1" fill="hold">
                                              <p:stCondLst>
                                                <p:cond delay="0"/>
                                              </p:stCondLst>
                                            </p:cTn>
                                            <p:tgtEl>
                                              <p:spTgt spid="20"/>
                                            </p:tgtEl>
                                            <p:attrNameLst>
                                              <p:attrName>style.visibility</p:attrName>
                                            </p:attrNameLst>
                                          </p:cBhvr>
                                          <p:to>
                                            <p:strVal val="visible"/>
                                          </p:to>
                                        </p:set>
                                        <p:anim calcmode="lin" valueType="num">
                                          <p:cBhvr additive="base">
                                            <p:cTn id="17" dur="2500" fill="hold"/>
                                            <p:tgtEl>
                                              <p:spTgt spid="20"/>
                                            </p:tgtEl>
                                            <p:attrNameLst>
                                              <p:attrName>ppt_x</p:attrName>
                                            </p:attrNameLst>
                                          </p:cBhvr>
                                          <p:tavLst>
                                            <p:tav tm="0">
                                              <p:val>
                                                <p:strVal val="#ppt_x"/>
                                              </p:val>
                                            </p:tav>
                                            <p:tav tm="100000">
                                              <p:val>
                                                <p:strVal val="#ppt_x"/>
                                              </p:val>
                                            </p:tav>
                                          </p:tavLst>
                                        </p:anim>
                                        <p:anim calcmode="lin" valueType="num">
                                          <p:cBhvr additive="base">
                                            <p:cTn id="18" dur="2500" fill="hold"/>
                                            <p:tgtEl>
                                              <p:spTgt spid="20"/>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500"/>
                                      </p:stCondLst>
                                      <p:childTnLst>
                                        <p:set>
                                          <p:cBhvr>
                                            <p:cTn id="20" dur="1" fill="hold">
                                              <p:stCondLst>
                                                <p:cond delay="0"/>
                                              </p:stCondLst>
                                            </p:cTn>
                                            <p:tgtEl>
                                              <p:spTgt spid="61"/>
                                            </p:tgtEl>
                                            <p:attrNameLst>
                                              <p:attrName>style.visibility</p:attrName>
                                            </p:attrNameLst>
                                          </p:cBhvr>
                                          <p:to>
                                            <p:strVal val="visible"/>
                                          </p:to>
                                        </p:set>
                                        <p:anim calcmode="lin" valueType="num">
                                          <p:cBhvr additive="base">
                                            <p:cTn id="21" dur="2500" fill="hold"/>
                                            <p:tgtEl>
                                              <p:spTgt spid="61"/>
                                            </p:tgtEl>
                                            <p:attrNameLst>
                                              <p:attrName>ppt_x</p:attrName>
                                            </p:attrNameLst>
                                          </p:cBhvr>
                                          <p:tavLst>
                                            <p:tav tm="0">
                                              <p:val>
                                                <p:strVal val="#ppt_x"/>
                                              </p:val>
                                            </p:tav>
                                            <p:tav tm="100000">
                                              <p:val>
                                                <p:strVal val="#ppt_x"/>
                                              </p:val>
                                            </p:tav>
                                          </p:tavLst>
                                        </p:anim>
                                        <p:anim calcmode="lin" valueType="num">
                                          <p:cBhvr additive="base">
                                            <p:cTn id="22" dur="2500" fill="hold"/>
                                            <p:tgtEl>
                                              <p:spTgt spid="61"/>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stCondLst>
                                        <p:cond delay="700"/>
                                      </p:stCondLst>
                                      <p:childTnLst>
                                        <p:set>
                                          <p:cBhvr>
                                            <p:cTn id="24" dur="1" fill="hold">
                                              <p:stCondLst>
                                                <p:cond delay="0"/>
                                              </p:stCondLst>
                                            </p:cTn>
                                            <p:tgtEl>
                                              <p:spTgt spid="27"/>
                                            </p:tgtEl>
                                            <p:attrNameLst>
                                              <p:attrName>style.visibility</p:attrName>
                                            </p:attrNameLst>
                                          </p:cBhvr>
                                          <p:to>
                                            <p:strVal val="visible"/>
                                          </p:to>
                                        </p:set>
                                        <p:anim calcmode="lin" valueType="num">
                                          <p:cBhvr additive="base">
                                            <p:cTn id="25" dur="2500" fill="hold"/>
                                            <p:tgtEl>
                                              <p:spTgt spid="27"/>
                                            </p:tgtEl>
                                            <p:attrNameLst>
                                              <p:attrName>ppt_x</p:attrName>
                                            </p:attrNameLst>
                                          </p:cBhvr>
                                          <p:tavLst>
                                            <p:tav tm="0">
                                              <p:val>
                                                <p:strVal val="#ppt_x"/>
                                              </p:val>
                                            </p:tav>
                                            <p:tav tm="100000">
                                              <p:val>
                                                <p:strVal val="#ppt_x"/>
                                              </p:val>
                                            </p:tav>
                                          </p:tavLst>
                                        </p:anim>
                                        <p:anim calcmode="lin" valueType="num">
                                          <p:cBhvr additive="base">
                                            <p:cTn id="26" dur="2500" fill="hold"/>
                                            <p:tgtEl>
                                              <p:spTgt spid="2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animBg="1"/>
          <p:bldP spid="58" grpId="0"/>
        </p:bldLst>
      </p:timing>
    </mc:Fallback>
  </mc:AlternateContent>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 name="Group 30">
            <a:extLst>
              <a:ext uri="{FF2B5EF4-FFF2-40B4-BE49-F238E27FC236}">
                <a16:creationId xmlns:a16="http://schemas.microsoft.com/office/drawing/2014/main" id="{DE93D627-6534-4367-AA0A-FFB3A3307057}"/>
              </a:ext>
            </a:extLst>
          </p:cNvPr>
          <p:cNvGrpSpPr/>
          <p:nvPr/>
        </p:nvGrpSpPr>
        <p:grpSpPr>
          <a:xfrm>
            <a:off x="8010576" y="1381433"/>
            <a:ext cx="8366023" cy="9253511"/>
            <a:chOff x="3969168" y="2345252"/>
            <a:chExt cx="6914068" cy="7647530"/>
          </a:xfrm>
        </p:grpSpPr>
        <p:sp>
          <p:nvSpPr>
            <p:cNvPr id="43" name="Three">
              <a:extLst>
                <a:ext uri="{FF2B5EF4-FFF2-40B4-BE49-F238E27FC236}">
                  <a16:creationId xmlns:a16="http://schemas.microsoft.com/office/drawing/2014/main" id="{AA2D5C7B-7946-41D6-ABD5-D3E02FC26E36}"/>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 name="One">
              <a:extLst>
                <a:ext uri="{FF2B5EF4-FFF2-40B4-BE49-F238E27FC236}">
                  <a16:creationId xmlns:a16="http://schemas.microsoft.com/office/drawing/2014/main" id="{DC4CC743-A3BC-48C4-B31C-55609554833D}"/>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 name="Two">
              <a:extLst>
                <a:ext uri="{FF2B5EF4-FFF2-40B4-BE49-F238E27FC236}">
                  <a16:creationId xmlns:a16="http://schemas.microsoft.com/office/drawing/2014/main" id="{D3140838-7FE1-45A5-B2A4-731EBA8F5867}"/>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 name="Four">
              <a:extLst>
                <a:ext uri="{FF2B5EF4-FFF2-40B4-BE49-F238E27FC236}">
                  <a16:creationId xmlns:a16="http://schemas.microsoft.com/office/drawing/2014/main" id="{ED0A5002-FAB6-4EBB-BAA3-0ACE9F9F7D17}"/>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8" name="TextBox 7">
            <a:extLst>
              <a:ext uri="{FF2B5EF4-FFF2-40B4-BE49-F238E27FC236}">
                <a16:creationId xmlns:a16="http://schemas.microsoft.com/office/drawing/2014/main" id="{9D70E8B3-E2AB-4594-A8F1-A81F1B0E323B}"/>
              </a:ext>
            </a:extLst>
          </p:cNvPr>
          <p:cNvSpPr txBox="1"/>
          <p:nvPr/>
        </p:nvSpPr>
        <p:spPr>
          <a:xfrm>
            <a:off x="6308004" y="2738133"/>
            <a:ext cx="11771171" cy="3770263"/>
          </a:xfrm>
          <a:prstGeom prst="rect">
            <a:avLst/>
          </a:prstGeom>
          <a:noFill/>
          <a:effectLst/>
        </p:spPr>
        <p:txBody>
          <a:bodyPr wrap="none" rtlCol="0" anchor="ctr">
            <a:spAutoFit/>
          </a:bodyPr>
          <a:lstStyle/>
          <a:p>
            <a:pPr algn="ctr"/>
            <a:r>
              <a:rPr lang="en-US" sz="239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609600" algn="ctr" rotWithShape="0">
                    <a:schemeClr val="accent3"/>
                  </a:outerShdw>
                </a:effectLst>
                <a:latin typeface="+mj-lt"/>
              </a:rPr>
              <a:t>agency</a:t>
            </a:r>
          </a:p>
        </p:txBody>
      </p:sp>
      <p:sp>
        <p:nvSpPr>
          <p:cNvPr id="12" name="TextBox 11">
            <a:extLst>
              <a:ext uri="{FF2B5EF4-FFF2-40B4-BE49-F238E27FC236}">
                <a16:creationId xmlns:a16="http://schemas.microsoft.com/office/drawing/2014/main" id="{875CD8D8-C682-461B-82FF-D0B2455A29E6}"/>
              </a:ext>
            </a:extLst>
          </p:cNvPr>
          <p:cNvSpPr txBox="1"/>
          <p:nvPr/>
        </p:nvSpPr>
        <p:spPr>
          <a:xfrm>
            <a:off x="3655033" y="8160332"/>
            <a:ext cx="1154482" cy="769441"/>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effectLst/>
                <a:uLnTx/>
                <a:uFillTx/>
                <a:latin typeface="Century Gothic"/>
                <a:ea typeface="+mn-ea"/>
                <a:cs typeface="+mn-cs"/>
              </a:rPr>
              <a:t>#01</a:t>
            </a:r>
          </a:p>
        </p:txBody>
      </p:sp>
      <p:sp>
        <p:nvSpPr>
          <p:cNvPr id="14" name="TextBox 13">
            <a:extLst>
              <a:ext uri="{FF2B5EF4-FFF2-40B4-BE49-F238E27FC236}">
                <a16:creationId xmlns:a16="http://schemas.microsoft.com/office/drawing/2014/main" id="{BDB08029-0A00-4177-8BF0-AC0A1402BE3A}"/>
              </a:ext>
            </a:extLst>
          </p:cNvPr>
          <p:cNvSpPr txBox="1"/>
          <p:nvPr/>
        </p:nvSpPr>
        <p:spPr>
          <a:xfrm>
            <a:off x="2516187" y="9232385"/>
            <a:ext cx="3409950"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a:t>
            </a:r>
          </a:p>
        </p:txBody>
      </p:sp>
      <p:sp>
        <p:nvSpPr>
          <p:cNvPr id="11" name="Rectangle 10">
            <a:extLst>
              <a:ext uri="{FF2B5EF4-FFF2-40B4-BE49-F238E27FC236}">
                <a16:creationId xmlns:a16="http://schemas.microsoft.com/office/drawing/2014/main" id="{A06E17DA-34DB-47CD-B351-AF247184A136}"/>
              </a:ext>
            </a:extLst>
          </p:cNvPr>
          <p:cNvSpPr/>
          <p:nvPr/>
        </p:nvSpPr>
        <p:spPr>
          <a:xfrm>
            <a:off x="3615868" y="6707942"/>
            <a:ext cx="1210588" cy="1323439"/>
          </a:xfrm>
          <a:prstGeom prst="rect">
            <a:avLst/>
          </a:prstGeom>
        </p:spPr>
        <p:txBody>
          <a:bodyPr wrap="none"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0" b="0" i="0" u="none" strike="noStrike" kern="1200" cap="none" spc="0" normalizeH="0" baseline="0" noProof="0">
                <a:ln>
                  <a:noFill/>
                </a:ln>
                <a:effectLst/>
                <a:uLnTx/>
                <a:uFillTx/>
                <a:latin typeface="Designball-Charts-01" pitchFamily="2" charset="0"/>
                <a:ea typeface="Open Sans" panose="020B0606030504020204" pitchFamily="34" charset="0"/>
                <a:cs typeface="Open Sans" panose="020B0606030504020204" pitchFamily="34" charset="0"/>
              </a:rPr>
              <a:t>A</a:t>
            </a:r>
          </a:p>
        </p:txBody>
      </p:sp>
      <p:sp>
        <p:nvSpPr>
          <p:cNvPr id="18" name="TextBox 17">
            <a:extLst>
              <a:ext uri="{FF2B5EF4-FFF2-40B4-BE49-F238E27FC236}">
                <a16:creationId xmlns:a16="http://schemas.microsoft.com/office/drawing/2014/main" id="{183C25AC-B32D-49E3-9628-C08264B3340F}"/>
              </a:ext>
            </a:extLst>
          </p:cNvPr>
          <p:cNvSpPr txBox="1"/>
          <p:nvPr/>
        </p:nvSpPr>
        <p:spPr>
          <a:xfrm>
            <a:off x="8969983" y="9823001"/>
            <a:ext cx="1154482" cy="769441"/>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effectLst/>
                <a:uLnTx/>
                <a:uFillTx/>
                <a:latin typeface="Century Gothic"/>
                <a:ea typeface="+mn-ea"/>
                <a:cs typeface="+mn-cs"/>
              </a:rPr>
              <a:t>#02</a:t>
            </a:r>
          </a:p>
        </p:txBody>
      </p:sp>
      <p:sp>
        <p:nvSpPr>
          <p:cNvPr id="20" name="TextBox 19">
            <a:extLst>
              <a:ext uri="{FF2B5EF4-FFF2-40B4-BE49-F238E27FC236}">
                <a16:creationId xmlns:a16="http://schemas.microsoft.com/office/drawing/2014/main" id="{E283DC5E-67F0-4905-9FDA-F384397570F5}"/>
              </a:ext>
            </a:extLst>
          </p:cNvPr>
          <p:cNvSpPr txBox="1"/>
          <p:nvPr/>
        </p:nvSpPr>
        <p:spPr>
          <a:xfrm>
            <a:off x="7831137" y="10895054"/>
            <a:ext cx="3409950"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a:t>
            </a:r>
          </a:p>
        </p:txBody>
      </p:sp>
      <p:sp>
        <p:nvSpPr>
          <p:cNvPr id="17" name="Rectangle 16">
            <a:extLst>
              <a:ext uri="{FF2B5EF4-FFF2-40B4-BE49-F238E27FC236}">
                <a16:creationId xmlns:a16="http://schemas.microsoft.com/office/drawing/2014/main" id="{5059F9DE-1D88-4F12-AE8C-8AF2480C97DB}"/>
              </a:ext>
            </a:extLst>
          </p:cNvPr>
          <p:cNvSpPr/>
          <p:nvPr/>
        </p:nvSpPr>
        <p:spPr>
          <a:xfrm>
            <a:off x="8980770" y="8370611"/>
            <a:ext cx="1210589" cy="1323439"/>
          </a:xfrm>
          <a:prstGeom prst="rect">
            <a:avLst/>
          </a:prstGeom>
        </p:spPr>
        <p:txBody>
          <a:bodyPr wrap="none" anchor="ctr">
            <a:spAutoFit/>
          </a:bodyPr>
          <a:lstStyle/>
          <a:p>
            <a:pPr lvl="0" algn="ctr">
              <a:defRPr/>
            </a:pPr>
            <a:r>
              <a:rPr lang="en-US" sz="8000">
                <a:latin typeface="Designball-Charts-01" pitchFamily="2" charset="0"/>
                <a:ea typeface="Open Sans" panose="020B0606030504020204" pitchFamily="34" charset="0"/>
                <a:cs typeface="Open Sans" panose="020B0606030504020204" pitchFamily="34" charset="0"/>
              </a:rPr>
              <a:t>T</a:t>
            </a:r>
          </a:p>
        </p:txBody>
      </p:sp>
      <p:sp>
        <p:nvSpPr>
          <p:cNvPr id="24" name="TextBox 23">
            <a:extLst>
              <a:ext uri="{FF2B5EF4-FFF2-40B4-BE49-F238E27FC236}">
                <a16:creationId xmlns:a16="http://schemas.microsoft.com/office/drawing/2014/main" id="{759CA8F9-406D-4FBD-A11A-AFDF4A76306C}"/>
              </a:ext>
            </a:extLst>
          </p:cNvPr>
          <p:cNvSpPr txBox="1"/>
          <p:nvPr/>
        </p:nvSpPr>
        <p:spPr>
          <a:xfrm>
            <a:off x="14284933" y="9823001"/>
            <a:ext cx="1154482" cy="769441"/>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effectLst/>
                <a:uLnTx/>
                <a:uFillTx/>
                <a:latin typeface="Century Gothic"/>
                <a:ea typeface="+mn-ea"/>
                <a:cs typeface="+mn-cs"/>
              </a:rPr>
              <a:t>#03</a:t>
            </a:r>
          </a:p>
        </p:txBody>
      </p:sp>
      <p:sp>
        <p:nvSpPr>
          <p:cNvPr id="26" name="TextBox 25">
            <a:extLst>
              <a:ext uri="{FF2B5EF4-FFF2-40B4-BE49-F238E27FC236}">
                <a16:creationId xmlns:a16="http://schemas.microsoft.com/office/drawing/2014/main" id="{3FFCDD8B-00EE-4908-AE1F-04AA38263F20}"/>
              </a:ext>
            </a:extLst>
          </p:cNvPr>
          <p:cNvSpPr txBox="1"/>
          <p:nvPr/>
        </p:nvSpPr>
        <p:spPr>
          <a:xfrm>
            <a:off x="13146087" y="10895054"/>
            <a:ext cx="3409950"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a:t>
            </a:r>
          </a:p>
        </p:txBody>
      </p:sp>
      <p:sp>
        <p:nvSpPr>
          <p:cNvPr id="23" name="Rectangle 22">
            <a:extLst>
              <a:ext uri="{FF2B5EF4-FFF2-40B4-BE49-F238E27FC236}">
                <a16:creationId xmlns:a16="http://schemas.microsoft.com/office/drawing/2014/main" id="{7E115910-FEF8-4E0F-81DB-38E81F00DE8F}"/>
              </a:ext>
            </a:extLst>
          </p:cNvPr>
          <p:cNvSpPr/>
          <p:nvPr/>
        </p:nvSpPr>
        <p:spPr>
          <a:xfrm>
            <a:off x="14092082" y="8370611"/>
            <a:ext cx="1210588" cy="1323439"/>
          </a:xfrm>
          <a:prstGeom prst="rect">
            <a:avLst/>
          </a:prstGeom>
        </p:spPr>
        <p:txBody>
          <a:bodyPr wrap="none" anchor="ctr">
            <a:spAutoFit/>
          </a:bodyPr>
          <a:lstStyle/>
          <a:p>
            <a:pPr lvl="0" algn="ctr">
              <a:defRPr/>
            </a:pPr>
            <a:r>
              <a:rPr lang="en-US" sz="8000">
                <a:latin typeface="Designball-Charts-01" pitchFamily="2" charset="0"/>
                <a:ea typeface="Open Sans" panose="020B0606030504020204" pitchFamily="34" charset="0"/>
                <a:cs typeface="Open Sans" panose="020B0606030504020204" pitchFamily="34" charset="0"/>
              </a:rPr>
              <a:t>f</a:t>
            </a:r>
          </a:p>
        </p:txBody>
      </p:sp>
      <p:sp>
        <p:nvSpPr>
          <p:cNvPr id="30" name="TextBox 29">
            <a:extLst>
              <a:ext uri="{FF2B5EF4-FFF2-40B4-BE49-F238E27FC236}">
                <a16:creationId xmlns:a16="http://schemas.microsoft.com/office/drawing/2014/main" id="{ABB89CAD-02FF-4248-8718-9CD28FDF9F59}"/>
              </a:ext>
            </a:extLst>
          </p:cNvPr>
          <p:cNvSpPr txBox="1"/>
          <p:nvPr/>
        </p:nvSpPr>
        <p:spPr>
          <a:xfrm>
            <a:off x="19599883" y="8160332"/>
            <a:ext cx="1154482" cy="769441"/>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effectLst/>
                <a:uLnTx/>
                <a:uFillTx/>
                <a:latin typeface="Century Gothic"/>
                <a:ea typeface="+mn-ea"/>
                <a:cs typeface="+mn-cs"/>
              </a:rPr>
              <a:t>#04</a:t>
            </a:r>
          </a:p>
        </p:txBody>
      </p:sp>
      <p:sp>
        <p:nvSpPr>
          <p:cNvPr id="32" name="TextBox 31">
            <a:extLst>
              <a:ext uri="{FF2B5EF4-FFF2-40B4-BE49-F238E27FC236}">
                <a16:creationId xmlns:a16="http://schemas.microsoft.com/office/drawing/2014/main" id="{B3A8304B-4A7B-4A98-AC5E-74B5A4FADF14}"/>
              </a:ext>
            </a:extLst>
          </p:cNvPr>
          <p:cNvSpPr txBox="1"/>
          <p:nvPr/>
        </p:nvSpPr>
        <p:spPr>
          <a:xfrm>
            <a:off x="18461037" y="9232385"/>
            <a:ext cx="3409950"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a:t>
            </a:r>
          </a:p>
        </p:txBody>
      </p:sp>
      <p:sp>
        <p:nvSpPr>
          <p:cNvPr id="29" name="Rectangle 28">
            <a:extLst>
              <a:ext uri="{FF2B5EF4-FFF2-40B4-BE49-F238E27FC236}">
                <a16:creationId xmlns:a16="http://schemas.microsoft.com/office/drawing/2014/main" id="{AF394BC8-5A78-4062-98DA-48CAE16F2A9D}"/>
              </a:ext>
            </a:extLst>
          </p:cNvPr>
          <p:cNvSpPr/>
          <p:nvPr/>
        </p:nvSpPr>
        <p:spPr>
          <a:xfrm>
            <a:off x="19560719" y="6707942"/>
            <a:ext cx="1210588" cy="1323439"/>
          </a:xfrm>
          <a:prstGeom prst="rect">
            <a:avLst/>
          </a:prstGeom>
        </p:spPr>
        <p:txBody>
          <a:bodyPr wrap="none" anchor="ctr">
            <a:spAutoFit/>
          </a:bodyPr>
          <a:lstStyle/>
          <a:p>
            <a:pPr lvl="0" algn="ctr">
              <a:defRPr/>
            </a:pPr>
            <a:r>
              <a:rPr lang="en-US" sz="8000">
                <a:latin typeface="Designball-Charts-01" pitchFamily="2" charset="0"/>
                <a:ea typeface="Open Sans" panose="020B0606030504020204" pitchFamily="34" charset="0"/>
                <a:cs typeface="Open Sans" panose="020B0606030504020204" pitchFamily="34" charset="0"/>
              </a:rPr>
              <a:t>n</a:t>
            </a:r>
          </a:p>
        </p:txBody>
      </p:sp>
      <p:sp>
        <p:nvSpPr>
          <p:cNvPr id="33" name="Oval 32">
            <a:extLst>
              <a:ext uri="{FF2B5EF4-FFF2-40B4-BE49-F238E27FC236}">
                <a16:creationId xmlns:a16="http://schemas.microsoft.com/office/drawing/2014/main" id="{ADE61402-2DFD-4523-9CA5-67EEDC748301}"/>
              </a:ext>
            </a:extLst>
          </p:cNvPr>
          <p:cNvSpPr/>
          <p:nvPr/>
        </p:nvSpPr>
        <p:spPr>
          <a:xfrm>
            <a:off x="8680106" y="2718556"/>
            <a:ext cx="974255" cy="974255"/>
          </a:xfrm>
          <a:prstGeom prst="ellipse">
            <a:avLst/>
          </a:prstGeom>
          <a:noFill/>
          <a:ln w="1016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4" name="Group 33">
            <a:extLst>
              <a:ext uri="{FF2B5EF4-FFF2-40B4-BE49-F238E27FC236}">
                <a16:creationId xmlns:a16="http://schemas.microsoft.com/office/drawing/2014/main" id="{D509A113-0228-4069-AD7F-D69D17E17E38}"/>
              </a:ext>
            </a:extLst>
          </p:cNvPr>
          <p:cNvGrpSpPr/>
          <p:nvPr/>
        </p:nvGrpSpPr>
        <p:grpSpPr>
          <a:xfrm>
            <a:off x="6513716" y="7236336"/>
            <a:ext cx="360362" cy="349605"/>
            <a:chOff x="1752601" y="4673601"/>
            <a:chExt cx="106363" cy="103188"/>
          </a:xfrm>
          <a:solidFill>
            <a:schemeClr val="accent1"/>
          </a:solidFill>
        </p:grpSpPr>
        <p:sp>
          <p:nvSpPr>
            <p:cNvPr id="35" name="Freeform 48">
              <a:extLst>
                <a:ext uri="{FF2B5EF4-FFF2-40B4-BE49-F238E27FC236}">
                  <a16:creationId xmlns:a16="http://schemas.microsoft.com/office/drawing/2014/main" id="{DA164ABA-AC42-4136-BF4D-CC86D1D3DBAF}"/>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49">
              <a:extLst>
                <a:ext uri="{FF2B5EF4-FFF2-40B4-BE49-F238E27FC236}">
                  <a16:creationId xmlns:a16="http://schemas.microsoft.com/office/drawing/2014/main" id="{E8EBCA66-9EAC-44CE-95C5-1E5A9D705536}"/>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7" name="Group 36">
            <a:extLst>
              <a:ext uri="{FF2B5EF4-FFF2-40B4-BE49-F238E27FC236}">
                <a16:creationId xmlns:a16="http://schemas.microsoft.com/office/drawing/2014/main" id="{2323FD2B-79CF-4D85-8BAE-017F1EB4688C}"/>
              </a:ext>
            </a:extLst>
          </p:cNvPr>
          <p:cNvGrpSpPr/>
          <p:nvPr/>
        </p:nvGrpSpPr>
        <p:grpSpPr>
          <a:xfrm>
            <a:off x="13146087" y="7529724"/>
            <a:ext cx="626207" cy="626207"/>
            <a:chOff x="965201" y="4870451"/>
            <a:chExt cx="228600" cy="228600"/>
          </a:xfrm>
          <a:solidFill>
            <a:schemeClr val="accent3"/>
          </a:solidFill>
        </p:grpSpPr>
        <p:sp>
          <p:nvSpPr>
            <p:cNvPr id="38" name="Freeform 46">
              <a:extLst>
                <a:ext uri="{FF2B5EF4-FFF2-40B4-BE49-F238E27FC236}">
                  <a16:creationId xmlns:a16="http://schemas.microsoft.com/office/drawing/2014/main" id="{3404A262-72AF-411C-94BE-2D974E4D6102}"/>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47">
              <a:extLst>
                <a:ext uri="{FF2B5EF4-FFF2-40B4-BE49-F238E27FC236}">
                  <a16:creationId xmlns:a16="http://schemas.microsoft.com/office/drawing/2014/main" id="{73491819-C438-40E7-B857-606AE15DD178}"/>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0" name="Group 39">
            <a:extLst>
              <a:ext uri="{FF2B5EF4-FFF2-40B4-BE49-F238E27FC236}">
                <a16:creationId xmlns:a16="http://schemas.microsoft.com/office/drawing/2014/main" id="{BB34750B-9284-4A72-82C9-62B0C6346374}"/>
              </a:ext>
            </a:extLst>
          </p:cNvPr>
          <p:cNvGrpSpPr/>
          <p:nvPr/>
        </p:nvGrpSpPr>
        <p:grpSpPr>
          <a:xfrm>
            <a:off x="16743253" y="2695699"/>
            <a:ext cx="818818" cy="794376"/>
            <a:chOff x="1752601" y="4673601"/>
            <a:chExt cx="106363" cy="103188"/>
          </a:xfrm>
          <a:solidFill>
            <a:schemeClr val="accent5"/>
          </a:solidFill>
        </p:grpSpPr>
        <p:sp>
          <p:nvSpPr>
            <p:cNvPr id="41" name="Freeform 48">
              <a:extLst>
                <a:ext uri="{FF2B5EF4-FFF2-40B4-BE49-F238E27FC236}">
                  <a16:creationId xmlns:a16="http://schemas.microsoft.com/office/drawing/2014/main" id="{021381DC-AD2A-4E1C-B607-C69FBAA930DC}"/>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49">
              <a:extLst>
                <a:ext uri="{FF2B5EF4-FFF2-40B4-BE49-F238E27FC236}">
                  <a16:creationId xmlns:a16="http://schemas.microsoft.com/office/drawing/2014/main" id="{379E7DDE-F8D4-4F53-90AC-DD4F5C67C6C9}"/>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4131811076"/>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14:presetBounceEnd="72000">
                                      <p:stCondLst>
                                        <p:cond delay="0"/>
                                      </p:stCondLst>
                                      <p:iterate type="lt">
                                        <p:tmPct val="10000"/>
                                      </p:iterate>
                                      <p:childTnLst>
                                        <p:set>
                                          <p:cBhvr>
                                            <p:cTn id="6" dur="1" fill="hold">
                                              <p:stCondLst>
                                                <p:cond delay="0"/>
                                              </p:stCondLst>
                                            </p:cTn>
                                            <p:tgtEl>
                                              <p:spTgt spid="8"/>
                                            </p:tgtEl>
                                            <p:attrNameLst>
                                              <p:attrName>style.visibility</p:attrName>
                                            </p:attrNameLst>
                                          </p:cBhvr>
                                          <p:to>
                                            <p:strVal val="visible"/>
                                          </p:to>
                                        </p:set>
                                        <p:anim calcmode="lin" valueType="num" p14:bounceEnd="72000">
                                          <p:cBhvr additive="base">
                                            <p:cTn id="7" dur="2500" fill="hold"/>
                                            <p:tgtEl>
                                              <p:spTgt spid="8"/>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8"/>
                                            </p:tgtEl>
                                            <p:attrNameLst>
                                              <p:attrName>ppt_y</p:attrName>
                                            </p:attrNameLst>
                                          </p:cBhvr>
                                          <p:tavLst>
                                            <p:tav tm="0">
                                              <p:val>
                                                <p:strVal val="0-#ppt_h/2"/>
                                              </p:val>
                                            </p:tav>
                                            <p:tav tm="100000">
                                              <p:val>
                                                <p:strVal val="#ppt_y"/>
                                              </p:val>
                                            </p:tav>
                                          </p:tavLst>
                                        </p:anim>
                                      </p:childTnLst>
                                    </p:cTn>
                                  </p:par>
                                  <p:par>
                                    <p:cTn id="9" presetID="2" presetClass="entr" presetSubtype="4" fill="hold" nodeType="withEffect" p14:presetBounceEnd="72000">
                                      <p:stCondLst>
                                        <p:cond delay="200"/>
                                      </p:stCondLst>
                                      <p:childTnLst>
                                        <p:set>
                                          <p:cBhvr>
                                            <p:cTn id="10" dur="1" fill="hold">
                                              <p:stCondLst>
                                                <p:cond delay="0"/>
                                              </p:stCondLst>
                                            </p:cTn>
                                            <p:tgtEl>
                                              <p:spTgt spid="37"/>
                                            </p:tgtEl>
                                            <p:attrNameLst>
                                              <p:attrName>style.visibility</p:attrName>
                                            </p:attrNameLst>
                                          </p:cBhvr>
                                          <p:to>
                                            <p:strVal val="visible"/>
                                          </p:to>
                                        </p:set>
                                        <p:anim calcmode="lin" valueType="num" p14:bounceEnd="72000">
                                          <p:cBhvr additive="base">
                                            <p:cTn id="11" dur="2500" fill="hold"/>
                                            <p:tgtEl>
                                              <p:spTgt spid="37"/>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37"/>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2000">
                                      <p:stCondLst>
                                        <p:cond delay="300"/>
                                      </p:stCondLst>
                                      <p:childTnLst>
                                        <p:set>
                                          <p:cBhvr>
                                            <p:cTn id="14" dur="1" fill="hold">
                                              <p:stCondLst>
                                                <p:cond delay="0"/>
                                              </p:stCondLst>
                                            </p:cTn>
                                            <p:tgtEl>
                                              <p:spTgt spid="33"/>
                                            </p:tgtEl>
                                            <p:attrNameLst>
                                              <p:attrName>style.visibility</p:attrName>
                                            </p:attrNameLst>
                                          </p:cBhvr>
                                          <p:to>
                                            <p:strVal val="visible"/>
                                          </p:to>
                                        </p:set>
                                        <p:anim calcmode="lin" valueType="num" p14:bounceEnd="72000">
                                          <p:cBhvr additive="base">
                                            <p:cTn id="15" dur="2500" fill="hold"/>
                                            <p:tgtEl>
                                              <p:spTgt spid="33"/>
                                            </p:tgtEl>
                                            <p:attrNameLst>
                                              <p:attrName>ppt_x</p:attrName>
                                            </p:attrNameLst>
                                          </p:cBhvr>
                                          <p:tavLst>
                                            <p:tav tm="0">
                                              <p:val>
                                                <p:strVal val="#ppt_x"/>
                                              </p:val>
                                            </p:tav>
                                            <p:tav tm="100000">
                                              <p:val>
                                                <p:strVal val="#ppt_x"/>
                                              </p:val>
                                            </p:tav>
                                          </p:tavLst>
                                        </p:anim>
                                        <p:anim calcmode="lin" valueType="num" p14:bounceEnd="72000">
                                          <p:cBhvr additive="base">
                                            <p:cTn id="16" dur="2500" fill="hold"/>
                                            <p:tgtEl>
                                              <p:spTgt spid="33"/>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2000">
                                      <p:stCondLst>
                                        <p:cond delay="400"/>
                                      </p:stCondLst>
                                      <p:childTnLst>
                                        <p:set>
                                          <p:cBhvr>
                                            <p:cTn id="18" dur="1" fill="hold">
                                              <p:stCondLst>
                                                <p:cond delay="0"/>
                                              </p:stCondLst>
                                            </p:cTn>
                                            <p:tgtEl>
                                              <p:spTgt spid="34"/>
                                            </p:tgtEl>
                                            <p:attrNameLst>
                                              <p:attrName>style.visibility</p:attrName>
                                            </p:attrNameLst>
                                          </p:cBhvr>
                                          <p:to>
                                            <p:strVal val="visible"/>
                                          </p:to>
                                        </p:set>
                                        <p:anim calcmode="lin" valueType="num" p14:bounceEnd="72000">
                                          <p:cBhvr additive="base">
                                            <p:cTn id="19" dur="2500" fill="hold"/>
                                            <p:tgtEl>
                                              <p:spTgt spid="34"/>
                                            </p:tgtEl>
                                            <p:attrNameLst>
                                              <p:attrName>ppt_x</p:attrName>
                                            </p:attrNameLst>
                                          </p:cBhvr>
                                          <p:tavLst>
                                            <p:tav tm="0">
                                              <p:val>
                                                <p:strVal val="#ppt_x"/>
                                              </p:val>
                                            </p:tav>
                                            <p:tav tm="100000">
                                              <p:val>
                                                <p:strVal val="#ppt_x"/>
                                              </p:val>
                                            </p:tav>
                                          </p:tavLst>
                                        </p:anim>
                                        <p:anim calcmode="lin" valueType="num" p14:bounceEnd="72000">
                                          <p:cBhvr additive="base">
                                            <p:cTn id="20" dur="2500" fill="hold"/>
                                            <p:tgtEl>
                                              <p:spTgt spid="34"/>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72000">
                                      <p:stCondLst>
                                        <p:cond delay="500"/>
                                      </p:stCondLst>
                                      <p:childTnLst>
                                        <p:set>
                                          <p:cBhvr>
                                            <p:cTn id="22" dur="1" fill="hold">
                                              <p:stCondLst>
                                                <p:cond delay="0"/>
                                              </p:stCondLst>
                                            </p:cTn>
                                            <p:tgtEl>
                                              <p:spTgt spid="40"/>
                                            </p:tgtEl>
                                            <p:attrNameLst>
                                              <p:attrName>style.visibility</p:attrName>
                                            </p:attrNameLst>
                                          </p:cBhvr>
                                          <p:to>
                                            <p:strVal val="visible"/>
                                          </p:to>
                                        </p:set>
                                        <p:anim calcmode="lin" valueType="num" p14:bounceEnd="72000">
                                          <p:cBhvr additive="base">
                                            <p:cTn id="23" dur="2500" fill="hold"/>
                                            <p:tgtEl>
                                              <p:spTgt spid="40"/>
                                            </p:tgtEl>
                                            <p:attrNameLst>
                                              <p:attrName>ppt_x</p:attrName>
                                            </p:attrNameLst>
                                          </p:cBhvr>
                                          <p:tavLst>
                                            <p:tav tm="0">
                                              <p:val>
                                                <p:strVal val="#ppt_x"/>
                                              </p:val>
                                            </p:tav>
                                            <p:tav tm="100000">
                                              <p:val>
                                                <p:strVal val="#ppt_x"/>
                                              </p:val>
                                            </p:tav>
                                          </p:tavLst>
                                        </p:anim>
                                        <p:anim calcmode="lin" valueType="num" p14:bounceEnd="72000">
                                          <p:cBhvr additive="base">
                                            <p:cTn id="24" dur="2500" fill="hold"/>
                                            <p:tgtEl>
                                              <p:spTgt spid="40"/>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14:presetBounceEnd="76000">
                                      <p:stCondLst>
                                        <p:cond delay="500"/>
                                      </p:stCondLst>
                                      <p:childTnLst>
                                        <p:set>
                                          <p:cBhvr>
                                            <p:cTn id="26" dur="1" fill="hold">
                                              <p:stCondLst>
                                                <p:cond delay="0"/>
                                              </p:stCondLst>
                                            </p:cTn>
                                            <p:tgtEl>
                                              <p:spTgt spid="31"/>
                                            </p:tgtEl>
                                            <p:attrNameLst>
                                              <p:attrName>style.visibility</p:attrName>
                                            </p:attrNameLst>
                                          </p:cBhvr>
                                          <p:to>
                                            <p:strVal val="visible"/>
                                          </p:to>
                                        </p:set>
                                        <p:anim calcmode="lin" valueType="num" p14:bounceEnd="76000">
                                          <p:cBhvr additive="base">
                                            <p:cTn id="27" dur="2500" fill="hold"/>
                                            <p:tgtEl>
                                              <p:spTgt spid="31"/>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31"/>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14:presetBounceEnd="76000">
                                      <p:stCondLst>
                                        <p:cond delay="500"/>
                                      </p:stCondLst>
                                      <p:childTnLst>
                                        <p:set>
                                          <p:cBhvr>
                                            <p:cTn id="30" dur="1" fill="hold">
                                              <p:stCondLst>
                                                <p:cond delay="0"/>
                                              </p:stCondLst>
                                            </p:cTn>
                                            <p:tgtEl>
                                              <p:spTgt spid="11"/>
                                            </p:tgtEl>
                                            <p:attrNameLst>
                                              <p:attrName>style.visibility</p:attrName>
                                            </p:attrNameLst>
                                          </p:cBhvr>
                                          <p:to>
                                            <p:strVal val="visible"/>
                                          </p:to>
                                        </p:set>
                                        <p:anim calcmode="lin" valueType="num" p14:bounceEnd="76000">
                                          <p:cBhvr additive="base">
                                            <p:cTn id="31" dur="2500" fill="hold"/>
                                            <p:tgtEl>
                                              <p:spTgt spid="11"/>
                                            </p:tgtEl>
                                            <p:attrNameLst>
                                              <p:attrName>ppt_x</p:attrName>
                                            </p:attrNameLst>
                                          </p:cBhvr>
                                          <p:tavLst>
                                            <p:tav tm="0">
                                              <p:val>
                                                <p:strVal val="#ppt_x"/>
                                              </p:val>
                                            </p:tav>
                                            <p:tav tm="100000">
                                              <p:val>
                                                <p:strVal val="#ppt_x"/>
                                              </p:val>
                                            </p:tav>
                                          </p:tavLst>
                                        </p:anim>
                                        <p:anim calcmode="lin" valueType="num" p14:bounceEnd="76000">
                                          <p:cBhvr additive="base">
                                            <p:cTn id="32" dur="2500" fill="hold"/>
                                            <p:tgtEl>
                                              <p:spTgt spid="11"/>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14:presetBounceEnd="76000">
                                      <p:stCondLst>
                                        <p:cond delay="500"/>
                                      </p:stCondLst>
                                      <p:childTnLst>
                                        <p:set>
                                          <p:cBhvr>
                                            <p:cTn id="34" dur="1" fill="hold">
                                              <p:stCondLst>
                                                <p:cond delay="0"/>
                                              </p:stCondLst>
                                            </p:cTn>
                                            <p:tgtEl>
                                              <p:spTgt spid="12"/>
                                            </p:tgtEl>
                                            <p:attrNameLst>
                                              <p:attrName>style.visibility</p:attrName>
                                            </p:attrNameLst>
                                          </p:cBhvr>
                                          <p:to>
                                            <p:strVal val="visible"/>
                                          </p:to>
                                        </p:set>
                                        <p:anim calcmode="lin" valueType="num" p14:bounceEnd="76000">
                                          <p:cBhvr additive="base">
                                            <p:cTn id="35" dur="2500" fill="hold"/>
                                            <p:tgtEl>
                                              <p:spTgt spid="12"/>
                                            </p:tgtEl>
                                            <p:attrNameLst>
                                              <p:attrName>ppt_x</p:attrName>
                                            </p:attrNameLst>
                                          </p:cBhvr>
                                          <p:tavLst>
                                            <p:tav tm="0">
                                              <p:val>
                                                <p:strVal val="#ppt_x"/>
                                              </p:val>
                                            </p:tav>
                                            <p:tav tm="100000">
                                              <p:val>
                                                <p:strVal val="#ppt_x"/>
                                              </p:val>
                                            </p:tav>
                                          </p:tavLst>
                                        </p:anim>
                                        <p:anim calcmode="lin" valueType="num" p14:bounceEnd="76000">
                                          <p:cBhvr additive="base">
                                            <p:cTn id="36" dur="2500" fill="hold"/>
                                            <p:tgtEl>
                                              <p:spTgt spid="12"/>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14:presetBounceEnd="76000">
                                      <p:stCondLst>
                                        <p:cond delay="500"/>
                                      </p:stCondLst>
                                      <p:childTnLst>
                                        <p:set>
                                          <p:cBhvr>
                                            <p:cTn id="38" dur="1" fill="hold">
                                              <p:stCondLst>
                                                <p:cond delay="0"/>
                                              </p:stCondLst>
                                            </p:cTn>
                                            <p:tgtEl>
                                              <p:spTgt spid="14"/>
                                            </p:tgtEl>
                                            <p:attrNameLst>
                                              <p:attrName>style.visibility</p:attrName>
                                            </p:attrNameLst>
                                          </p:cBhvr>
                                          <p:to>
                                            <p:strVal val="visible"/>
                                          </p:to>
                                        </p:set>
                                        <p:anim calcmode="lin" valueType="num" p14:bounceEnd="76000">
                                          <p:cBhvr additive="base">
                                            <p:cTn id="39" dur="2500" fill="hold"/>
                                            <p:tgtEl>
                                              <p:spTgt spid="14"/>
                                            </p:tgtEl>
                                            <p:attrNameLst>
                                              <p:attrName>ppt_x</p:attrName>
                                            </p:attrNameLst>
                                          </p:cBhvr>
                                          <p:tavLst>
                                            <p:tav tm="0">
                                              <p:val>
                                                <p:strVal val="#ppt_x"/>
                                              </p:val>
                                            </p:tav>
                                            <p:tav tm="100000">
                                              <p:val>
                                                <p:strVal val="#ppt_x"/>
                                              </p:val>
                                            </p:tav>
                                          </p:tavLst>
                                        </p:anim>
                                        <p:anim calcmode="lin" valueType="num" p14:bounceEnd="76000">
                                          <p:cBhvr additive="base">
                                            <p:cTn id="40" dur="2500" fill="hold"/>
                                            <p:tgtEl>
                                              <p:spTgt spid="14"/>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14:presetBounceEnd="76000">
                                      <p:stCondLst>
                                        <p:cond delay="500"/>
                                      </p:stCondLst>
                                      <p:childTnLst>
                                        <p:set>
                                          <p:cBhvr>
                                            <p:cTn id="42" dur="1" fill="hold">
                                              <p:stCondLst>
                                                <p:cond delay="0"/>
                                              </p:stCondLst>
                                            </p:cTn>
                                            <p:tgtEl>
                                              <p:spTgt spid="17"/>
                                            </p:tgtEl>
                                            <p:attrNameLst>
                                              <p:attrName>style.visibility</p:attrName>
                                            </p:attrNameLst>
                                          </p:cBhvr>
                                          <p:to>
                                            <p:strVal val="visible"/>
                                          </p:to>
                                        </p:set>
                                        <p:anim calcmode="lin" valueType="num" p14:bounceEnd="76000">
                                          <p:cBhvr additive="base">
                                            <p:cTn id="43" dur="2500" fill="hold"/>
                                            <p:tgtEl>
                                              <p:spTgt spid="17"/>
                                            </p:tgtEl>
                                            <p:attrNameLst>
                                              <p:attrName>ppt_x</p:attrName>
                                            </p:attrNameLst>
                                          </p:cBhvr>
                                          <p:tavLst>
                                            <p:tav tm="0">
                                              <p:val>
                                                <p:strVal val="#ppt_x"/>
                                              </p:val>
                                            </p:tav>
                                            <p:tav tm="100000">
                                              <p:val>
                                                <p:strVal val="#ppt_x"/>
                                              </p:val>
                                            </p:tav>
                                          </p:tavLst>
                                        </p:anim>
                                        <p:anim calcmode="lin" valueType="num" p14:bounceEnd="76000">
                                          <p:cBhvr additive="base">
                                            <p:cTn id="44" dur="2500" fill="hold"/>
                                            <p:tgtEl>
                                              <p:spTgt spid="17"/>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14:presetBounceEnd="76000">
                                      <p:stCondLst>
                                        <p:cond delay="500"/>
                                      </p:stCondLst>
                                      <p:childTnLst>
                                        <p:set>
                                          <p:cBhvr>
                                            <p:cTn id="46" dur="1" fill="hold">
                                              <p:stCondLst>
                                                <p:cond delay="0"/>
                                              </p:stCondLst>
                                            </p:cTn>
                                            <p:tgtEl>
                                              <p:spTgt spid="18"/>
                                            </p:tgtEl>
                                            <p:attrNameLst>
                                              <p:attrName>style.visibility</p:attrName>
                                            </p:attrNameLst>
                                          </p:cBhvr>
                                          <p:to>
                                            <p:strVal val="visible"/>
                                          </p:to>
                                        </p:set>
                                        <p:anim calcmode="lin" valueType="num" p14:bounceEnd="76000">
                                          <p:cBhvr additive="base">
                                            <p:cTn id="47" dur="2500" fill="hold"/>
                                            <p:tgtEl>
                                              <p:spTgt spid="18"/>
                                            </p:tgtEl>
                                            <p:attrNameLst>
                                              <p:attrName>ppt_x</p:attrName>
                                            </p:attrNameLst>
                                          </p:cBhvr>
                                          <p:tavLst>
                                            <p:tav tm="0">
                                              <p:val>
                                                <p:strVal val="#ppt_x"/>
                                              </p:val>
                                            </p:tav>
                                            <p:tav tm="100000">
                                              <p:val>
                                                <p:strVal val="#ppt_x"/>
                                              </p:val>
                                            </p:tav>
                                          </p:tavLst>
                                        </p:anim>
                                        <p:anim calcmode="lin" valueType="num" p14:bounceEnd="76000">
                                          <p:cBhvr additive="base">
                                            <p:cTn id="48" dur="2500" fill="hold"/>
                                            <p:tgtEl>
                                              <p:spTgt spid="18"/>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14:presetBounceEnd="76000">
                                      <p:stCondLst>
                                        <p:cond delay="500"/>
                                      </p:stCondLst>
                                      <p:childTnLst>
                                        <p:set>
                                          <p:cBhvr>
                                            <p:cTn id="50" dur="1" fill="hold">
                                              <p:stCondLst>
                                                <p:cond delay="0"/>
                                              </p:stCondLst>
                                            </p:cTn>
                                            <p:tgtEl>
                                              <p:spTgt spid="20"/>
                                            </p:tgtEl>
                                            <p:attrNameLst>
                                              <p:attrName>style.visibility</p:attrName>
                                            </p:attrNameLst>
                                          </p:cBhvr>
                                          <p:to>
                                            <p:strVal val="visible"/>
                                          </p:to>
                                        </p:set>
                                        <p:anim calcmode="lin" valueType="num" p14:bounceEnd="76000">
                                          <p:cBhvr additive="base">
                                            <p:cTn id="51" dur="2500" fill="hold"/>
                                            <p:tgtEl>
                                              <p:spTgt spid="20"/>
                                            </p:tgtEl>
                                            <p:attrNameLst>
                                              <p:attrName>ppt_x</p:attrName>
                                            </p:attrNameLst>
                                          </p:cBhvr>
                                          <p:tavLst>
                                            <p:tav tm="0">
                                              <p:val>
                                                <p:strVal val="#ppt_x"/>
                                              </p:val>
                                            </p:tav>
                                            <p:tav tm="100000">
                                              <p:val>
                                                <p:strVal val="#ppt_x"/>
                                              </p:val>
                                            </p:tav>
                                          </p:tavLst>
                                        </p:anim>
                                        <p:anim calcmode="lin" valueType="num" p14:bounceEnd="76000">
                                          <p:cBhvr additive="base">
                                            <p:cTn id="52" dur="2500" fill="hold"/>
                                            <p:tgtEl>
                                              <p:spTgt spid="20"/>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14:presetBounceEnd="76000">
                                      <p:stCondLst>
                                        <p:cond delay="500"/>
                                      </p:stCondLst>
                                      <p:childTnLst>
                                        <p:set>
                                          <p:cBhvr>
                                            <p:cTn id="54" dur="1" fill="hold">
                                              <p:stCondLst>
                                                <p:cond delay="0"/>
                                              </p:stCondLst>
                                            </p:cTn>
                                            <p:tgtEl>
                                              <p:spTgt spid="23"/>
                                            </p:tgtEl>
                                            <p:attrNameLst>
                                              <p:attrName>style.visibility</p:attrName>
                                            </p:attrNameLst>
                                          </p:cBhvr>
                                          <p:to>
                                            <p:strVal val="visible"/>
                                          </p:to>
                                        </p:set>
                                        <p:anim calcmode="lin" valueType="num" p14:bounceEnd="76000">
                                          <p:cBhvr additive="base">
                                            <p:cTn id="55" dur="2500" fill="hold"/>
                                            <p:tgtEl>
                                              <p:spTgt spid="23"/>
                                            </p:tgtEl>
                                            <p:attrNameLst>
                                              <p:attrName>ppt_x</p:attrName>
                                            </p:attrNameLst>
                                          </p:cBhvr>
                                          <p:tavLst>
                                            <p:tav tm="0">
                                              <p:val>
                                                <p:strVal val="#ppt_x"/>
                                              </p:val>
                                            </p:tav>
                                            <p:tav tm="100000">
                                              <p:val>
                                                <p:strVal val="#ppt_x"/>
                                              </p:val>
                                            </p:tav>
                                          </p:tavLst>
                                        </p:anim>
                                        <p:anim calcmode="lin" valueType="num" p14:bounceEnd="76000">
                                          <p:cBhvr additive="base">
                                            <p:cTn id="56" dur="2500" fill="hold"/>
                                            <p:tgtEl>
                                              <p:spTgt spid="23"/>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14:presetBounceEnd="76000">
                                      <p:stCondLst>
                                        <p:cond delay="500"/>
                                      </p:stCondLst>
                                      <p:childTnLst>
                                        <p:set>
                                          <p:cBhvr>
                                            <p:cTn id="58" dur="1" fill="hold">
                                              <p:stCondLst>
                                                <p:cond delay="0"/>
                                              </p:stCondLst>
                                            </p:cTn>
                                            <p:tgtEl>
                                              <p:spTgt spid="24"/>
                                            </p:tgtEl>
                                            <p:attrNameLst>
                                              <p:attrName>style.visibility</p:attrName>
                                            </p:attrNameLst>
                                          </p:cBhvr>
                                          <p:to>
                                            <p:strVal val="visible"/>
                                          </p:to>
                                        </p:set>
                                        <p:anim calcmode="lin" valueType="num" p14:bounceEnd="76000">
                                          <p:cBhvr additive="base">
                                            <p:cTn id="59" dur="2500" fill="hold"/>
                                            <p:tgtEl>
                                              <p:spTgt spid="24"/>
                                            </p:tgtEl>
                                            <p:attrNameLst>
                                              <p:attrName>ppt_x</p:attrName>
                                            </p:attrNameLst>
                                          </p:cBhvr>
                                          <p:tavLst>
                                            <p:tav tm="0">
                                              <p:val>
                                                <p:strVal val="#ppt_x"/>
                                              </p:val>
                                            </p:tav>
                                            <p:tav tm="100000">
                                              <p:val>
                                                <p:strVal val="#ppt_x"/>
                                              </p:val>
                                            </p:tav>
                                          </p:tavLst>
                                        </p:anim>
                                        <p:anim calcmode="lin" valueType="num" p14:bounceEnd="76000">
                                          <p:cBhvr additive="base">
                                            <p:cTn id="60" dur="2500" fill="hold"/>
                                            <p:tgtEl>
                                              <p:spTgt spid="24"/>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14:presetBounceEnd="76000">
                                      <p:stCondLst>
                                        <p:cond delay="500"/>
                                      </p:stCondLst>
                                      <p:childTnLst>
                                        <p:set>
                                          <p:cBhvr>
                                            <p:cTn id="62" dur="1" fill="hold">
                                              <p:stCondLst>
                                                <p:cond delay="0"/>
                                              </p:stCondLst>
                                            </p:cTn>
                                            <p:tgtEl>
                                              <p:spTgt spid="26"/>
                                            </p:tgtEl>
                                            <p:attrNameLst>
                                              <p:attrName>style.visibility</p:attrName>
                                            </p:attrNameLst>
                                          </p:cBhvr>
                                          <p:to>
                                            <p:strVal val="visible"/>
                                          </p:to>
                                        </p:set>
                                        <p:anim calcmode="lin" valueType="num" p14:bounceEnd="76000">
                                          <p:cBhvr additive="base">
                                            <p:cTn id="63" dur="2500" fill="hold"/>
                                            <p:tgtEl>
                                              <p:spTgt spid="26"/>
                                            </p:tgtEl>
                                            <p:attrNameLst>
                                              <p:attrName>ppt_x</p:attrName>
                                            </p:attrNameLst>
                                          </p:cBhvr>
                                          <p:tavLst>
                                            <p:tav tm="0">
                                              <p:val>
                                                <p:strVal val="#ppt_x"/>
                                              </p:val>
                                            </p:tav>
                                            <p:tav tm="100000">
                                              <p:val>
                                                <p:strVal val="#ppt_x"/>
                                              </p:val>
                                            </p:tav>
                                          </p:tavLst>
                                        </p:anim>
                                        <p:anim calcmode="lin" valueType="num" p14:bounceEnd="76000">
                                          <p:cBhvr additive="base">
                                            <p:cTn id="64" dur="2500" fill="hold"/>
                                            <p:tgtEl>
                                              <p:spTgt spid="26"/>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14:presetBounceEnd="76000">
                                      <p:stCondLst>
                                        <p:cond delay="500"/>
                                      </p:stCondLst>
                                      <p:childTnLst>
                                        <p:set>
                                          <p:cBhvr>
                                            <p:cTn id="66" dur="1" fill="hold">
                                              <p:stCondLst>
                                                <p:cond delay="0"/>
                                              </p:stCondLst>
                                            </p:cTn>
                                            <p:tgtEl>
                                              <p:spTgt spid="29"/>
                                            </p:tgtEl>
                                            <p:attrNameLst>
                                              <p:attrName>style.visibility</p:attrName>
                                            </p:attrNameLst>
                                          </p:cBhvr>
                                          <p:to>
                                            <p:strVal val="visible"/>
                                          </p:to>
                                        </p:set>
                                        <p:anim calcmode="lin" valueType="num" p14:bounceEnd="76000">
                                          <p:cBhvr additive="base">
                                            <p:cTn id="67" dur="2500" fill="hold"/>
                                            <p:tgtEl>
                                              <p:spTgt spid="29"/>
                                            </p:tgtEl>
                                            <p:attrNameLst>
                                              <p:attrName>ppt_x</p:attrName>
                                            </p:attrNameLst>
                                          </p:cBhvr>
                                          <p:tavLst>
                                            <p:tav tm="0">
                                              <p:val>
                                                <p:strVal val="#ppt_x"/>
                                              </p:val>
                                            </p:tav>
                                            <p:tav tm="100000">
                                              <p:val>
                                                <p:strVal val="#ppt_x"/>
                                              </p:val>
                                            </p:tav>
                                          </p:tavLst>
                                        </p:anim>
                                        <p:anim calcmode="lin" valueType="num" p14:bounceEnd="76000">
                                          <p:cBhvr additive="base">
                                            <p:cTn id="68" dur="2500" fill="hold"/>
                                            <p:tgtEl>
                                              <p:spTgt spid="29"/>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14:presetBounceEnd="76000">
                                      <p:stCondLst>
                                        <p:cond delay="500"/>
                                      </p:stCondLst>
                                      <p:childTnLst>
                                        <p:set>
                                          <p:cBhvr>
                                            <p:cTn id="70" dur="1" fill="hold">
                                              <p:stCondLst>
                                                <p:cond delay="0"/>
                                              </p:stCondLst>
                                            </p:cTn>
                                            <p:tgtEl>
                                              <p:spTgt spid="30"/>
                                            </p:tgtEl>
                                            <p:attrNameLst>
                                              <p:attrName>style.visibility</p:attrName>
                                            </p:attrNameLst>
                                          </p:cBhvr>
                                          <p:to>
                                            <p:strVal val="visible"/>
                                          </p:to>
                                        </p:set>
                                        <p:anim calcmode="lin" valueType="num" p14:bounceEnd="76000">
                                          <p:cBhvr additive="base">
                                            <p:cTn id="71" dur="2500" fill="hold"/>
                                            <p:tgtEl>
                                              <p:spTgt spid="30"/>
                                            </p:tgtEl>
                                            <p:attrNameLst>
                                              <p:attrName>ppt_x</p:attrName>
                                            </p:attrNameLst>
                                          </p:cBhvr>
                                          <p:tavLst>
                                            <p:tav tm="0">
                                              <p:val>
                                                <p:strVal val="#ppt_x"/>
                                              </p:val>
                                            </p:tav>
                                            <p:tav tm="100000">
                                              <p:val>
                                                <p:strVal val="#ppt_x"/>
                                              </p:val>
                                            </p:tav>
                                          </p:tavLst>
                                        </p:anim>
                                        <p:anim calcmode="lin" valueType="num" p14:bounceEnd="76000">
                                          <p:cBhvr additive="base">
                                            <p:cTn id="72" dur="2500" fill="hold"/>
                                            <p:tgtEl>
                                              <p:spTgt spid="30"/>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14:presetBounceEnd="76000">
                                      <p:stCondLst>
                                        <p:cond delay="500"/>
                                      </p:stCondLst>
                                      <p:childTnLst>
                                        <p:set>
                                          <p:cBhvr>
                                            <p:cTn id="74" dur="1" fill="hold">
                                              <p:stCondLst>
                                                <p:cond delay="0"/>
                                              </p:stCondLst>
                                            </p:cTn>
                                            <p:tgtEl>
                                              <p:spTgt spid="32"/>
                                            </p:tgtEl>
                                            <p:attrNameLst>
                                              <p:attrName>style.visibility</p:attrName>
                                            </p:attrNameLst>
                                          </p:cBhvr>
                                          <p:to>
                                            <p:strVal val="visible"/>
                                          </p:to>
                                        </p:set>
                                        <p:anim calcmode="lin" valueType="num" p14:bounceEnd="76000">
                                          <p:cBhvr additive="base">
                                            <p:cTn id="75" dur="2500" fill="hold"/>
                                            <p:tgtEl>
                                              <p:spTgt spid="32"/>
                                            </p:tgtEl>
                                            <p:attrNameLst>
                                              <p:attrName>ppt_x</p:attrName>
                                            </p:attrNameLst>
                                          </p:cBhvr>
                                          <p:tavLst>
                                            <p:tav tm="0">
                                              <p:val>
                                                <p:strVal val="#ppt_x"/>
                                              </p:val>
                                            </p:tav>
                                            <p:tav tm="100000">
                                              <p:val>
                                                <p:strVal val="#ppt_x"/>
                                              </p:val>
                                            </p:tav>
                                          </p:tavLst>
                                        </p:anim>
                                        <p:anim calcmode="lin" valueType="num" p14:bounceEnd="76000">
                                          <p:cBhvr additive="base">
                                            <p:cTn id="76" dur="2500" fill="hold"/>
                                            <p:tgtEl>
                                              <p:spTgt spid="3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2" grpId="0"/>
          <p:bldP spid="14" grpId="0"/>
          <p:bldP spid="11" grpId="0"/>
          <p:bldP spid="18" grpId="0"/>
          <p:bldP spid="20" grpId="0"/>
          <p:bldP spid="17" grpId="0"/>
          <p:bldP spid="24" grpId="0"/>
          <p:bldP spid="26" grpId="0"/>
          <p:bldP spid="23" grpId="0"/>
          <p:bldP spid="30" grpId="0"/>
          <p:bldP spid="32" grpId="0"/>
          <p:bldP spid="29" grpId="0"/>
          <p:bldP spid="33"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iterate type="lt">
                                        <p:tmPct val="10000"/>
                                      </p:iterate>
                                      <p:childTnLst>
                                        <p:set>
                                          <p:cBhvr>
                                            <p:cTn id="6" dur="1" fill="hold">
                                              <p:stCondLst>
                                                <p:cond delay="0"/>
                                              </p:stCondLst>
                                            </p:cTn>
                                            <p:tgtEl>
                                              <p:spTgt spid="8"/>
                                            </p:tgtEl>
                                            <p:attrNameLst>
                                              <p:attrName>style.visibility</p:attrName>
                                            </p:attrNameLst>
                                          </p:cBhvr>
                                          <p:to>
                                            <p:strVal val="visible"/>
                                          </p:to>
                                        </p:set>
                                        <p:anim calcmode="lin" valueType="num">
                                          <p:cBhvr additive="base">
                                            <p:cTn id="7" dur="2500" fill="hold"/>
                                            <p:tgtEl>
                                              <p:spTgt spid="8"/>
                                            </p:tgtEl>
                                            <p:attrNameLst>
                                              <p:attrName>ppt_x</p:attrName>
                                            </p:attrNameLst>
                                          </p:cBhvr>
                                          <p:tavLst>
                                            <p:tav tm="0">
                                              <p:val>
                                                <p:strVal val="#ppt_x"/>
                                              </p:val>
                                            </p:tav>
                                            <p:tav tm="100000">
                                              <p:val>
                                                <p:strVal val="#ppt_x"/>
                                              </p:val>
                                            </p:tav>
                                          </p:tavLst>
                                        </p:anim>
                                        <p:anim calcmode="lin" valueType="num">
                                          <p:cBhvr additive="base">
                                            <p:cTn id="8" dur="2500" fill="hold"/>
                                            <p:tgtEl>
                                              <p:spTgt spid="8"/>
                                            </p:tgtEl>
                                            <p:attrNameLst>
                                              <p:attrName>ppt_y</p:attrName>
                                            </p:attrNameLst>
                                          </p:cBhvr>
                                          <p:tavLst>
                                            <p:tav tm="0">
                                              <p:val>
                                                <p:strVal val="0-#ppt_h/2"/>
                                              </p:val>
                                            </p:tav>
                                            <p:tav tm="100000">
                                              <p:val>
                                                <p:strVal val="#ppt_y"/>
                                              </p:val>
                                            </p:tav>
                                          </p:tavLst>
                                        </p:anim>
                                      </p:childTnLst>
                                    </p:cTn>
                                  </p:par>
                                  <p:par>
                                    <p:cTn id="9" presetID="2" presetClass="entr" presetSubtype="4" fill="hold" nodeType="withEffect">
                                      <p:stCondLst>
                                        <p:cond delay="200"/>
                                      </p:stCondLst>
                                      <p:childTnLst>
                                        <p:set>
                                          <p:cBhvr>
                                            <p:cTn id="10" dur="1" fill="hold">
                                              <p:stCondLst>
                                                <p:cond delay="0"/>
                                              </p:stCondLst>
                                            </p:cTn>
                                            <p:tgtEl>
                                              <p:spTgt spid="37"/>
                                            </p:tgtEl>
                                            <p:attrNameLst>
                                              <p:attrName>style.visibility</p:attrName>
                                            </p:attrNameLst>
                                          </p:cBhvr>
                                          <p:to>
                                            <p:strVal val="visible"/>
                                          </p:to>
                                        </p:set>
                                        <p:anim calcmode="lin" valueType="num">
                                          <p:cBhvr additive="base">
                                            <p:cTn id="11" dur="2500" fill="hold"/>
                                            <p:tgtEl>
                                              <p:spTgt spid="37"/>
                                            </p:tgtEl>
                                            <p:attrNameLst>
                                              <p:attrName>ppt_x</p:attrName>
                                            </p:attrNameLst>
                                          </p:cBhvr>
                                          <p:tavLst>
                                            <p:tav tm="0">
                                              <p:val>
                                                <p:strVal val="#ppt_x"/>
                                              </p:val>
                                            </p:tav>
                                            <p:tav tm="100000">
                                              <p:val>
                                                <p:strVal val="#ppt_x"/>
                                              </p:val>
                                            </p:tav>
                                          </p:tavLst>
                                        </p:anim>
                                        <p:anim calcmode="lin" valueType="num">
                                          <p:cBhvr additive="base">
                                            <p:cTn id="12" dur="2500" fill="hold"/>
                                            <p:tgtEl>
                                              <p:spTgt spid="37"/>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300"/>
                                      </p:stCondLst>
                                      <p:childTnLst>
                                        <p:set>
                                          <p:cBhvr>
                                            <p:cTn id="14" dur="1" fill="hold">
                                              <p:stCondLst>
                                                <p:cond delay="0"/>
                                              </p:stCondLst>
                                            </p:cTn>
                                            <p:tgtEl>
                                              <p:spTgt spid="33"/>
                                            </p:tgtEl>
                                            <p:attrNameLst>
                                              <p:attrName>style.visibility</p:attrName>
                                            </p:attrNameLst>
                                          </p:cBhvr>
                                          <p:to>
                                            <p:strVal val="visible"/>
                                          </p:to>
                                        </p:set>
                                        <p:anim calcmode="lin" valueType="num">
                                          <p:cBhvr additive="base">
                                            <p:cTn id="15" dur="2500" fill="hold"/>
                                            <p:tgtEl>
                                              <p:spTgt spid="33"/>
                                            </p:tgtEl>
                                            <p:attrNameLst>
                                              <p:attrName>ppt_x</p:attrName>
                                            </p:attrNameLst>
                                          </p:cBhvr>
                                          <p:tavLst>
                                            <p:tav tm="0">
                                              <p:val>
                                                <p:strVal val="#ppt_x"/>
                                              </p:val>
                                            </p:tav>
                                            <p:tav tm="100000">
                                              <p:val>
                                                <p:strVal val="#ppt_x"/>
                                              </p:val>
                                            </p:tav>
                                          </p:tavLst>
                                        </p:anim>
                                        <p:anim calcmode="lin" valueType="num">
                                          <p:cBhvr additive="base">
                                            <p:cTn id="16" dur="2500" fill="hold"/>
                                            <p:tgtEl>
                                              <p:spTgt spid="33"/>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400"/>
                                      </p:stCondLst>
                                      <p:childTnLst>
                                        <p:set>
                                          <p:cBhvr>
                                            <p:cTn id="18" dur="1" fill="hold">
                                              <p:stCondLst>
                                                <p:cond delay="0"/>
                                              </p:stCondLst>
                                            </p:cTn>
                                            <p:tgtEl>
                                              <p:spTgt spid="34"/>
                                            </p:tgtEl>
                                            <p:attrNameLst>
                                              <p:attrName>style.visibility</p:attrName>
                                            </p:attrNameLst>
                                          </p:cBhvr>
                                          <p:to>
                                            <p:strVal val="visible"/>
                                          </p:to>
                                        </p:set>
                                        <p:anim calcmode="lin" valueType="num">
                                          <p:cBhvr additive="base">
                                            <p:cTn id="19" dur="2500" fill="hold"/>
                                            <p:tgtEl>
                                              <p:spTgt spid="34"/>
                                            </p:tgtEl>
                                            <p:attrNameLst>
                                              <p:attrName>ppt_x</p:attrName>
                                            </p:attrNameLst>
                                          </p:cBhvr>
                                          <p:tavLst>
                                            <p:tav tm="0">
                                              <p:val>
                                                <p:strVal val="#ppt_x"/>
                                              </p:val>
                                            </p:tav>
                                            <p:tav tm="100000">
                                              <p:val>
                                                <p:strVal val="#ppt_x"/>
                                              </p:val>
                                            </p:tav>
                                          </p:tavLst>
                                        </p:anim>
                                        <p:anim calcmode="lin" valueType="num">
                                          <p:cBhvr additive="base">
                                            <p:cTn id="20" dur="2500" fill="hold"/>
                                            <p:tgtEl>
                                              <p:spTgt spid="34"/>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500"/>
                                      </p:stCondLst>
                                      <p:childTnLst>
                                        <p:set>
                                          <p:cBhvr>
                                            <p:cTn id="22" dur="1" fill="hold">
                                              <p:stCondLst>
                                                <p:cond delay="0"/>
                                              </p:stCondLst>
                                            </p:cTn>
                                            <p:tgtEl>
                                              <p:spTgt spid="40"/>
                                            </p:tgtEl>
                                            <p:attrNameLst>
                                              <p:attrName>style.visibility</p:attrName>
                                            </p:attrNameLst>
                                          </p:cBhvr>
                                          <p:to>
                                            <p:strVal val="visible"/>
                                          </p:to>
                                        </p:set>
                                        <p:anim calcmode="lin" valueType="num">
                                          <p:cBhvr additive="base">
                                            <p:cTn id="23" dur="2500" fill="hold"/>
                                            <p:tgtEl>
                                              <p:spTgt spid="40"/>
                                            </p:tgtEl>
                                            <p:attrNameLst>
                                              <p:attrName>ppt_x</p:attrName>
                                            </p:attrNameLst>
                                          </p:cBhvr>
                                          <p:tavLst>
                                            <p:tav tm="0">
                                              <p:val>
                                                <p:strVal val="#ppt_x"/>
                                              </p:val>
                                            </p:tav>
                                            <p:tav tm="100000">
                                              <p:val>
                                                <p:strVal val="#ppt_x"/>
                                              </p:val>
                                            </p:tav>
                                          </p:tavLst>
                                        </p:anim>
                                        <p:anim calcmode="lin" valueType="num">
                                          <p:cBhvr additive="base">
                                            <p:cTn id="24" dur="2500" fill="hold"/>
                                            <p:tgtEl>
                                              <p:spTgt spid="40"/>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500"/>
                                      </p:stCondLst>
                                      <p:childTnLst>
                                        <p:set>
                                          <p:cBhvr>
                                            <p:cTn id="26" dur="1" fill="hold">
                                              <p:stCondLst>
                                                <p:cond delay="0"/>
                                              </p:stCondLst>
                                            </p:cTn>
                                            <p:tgtEl>
                                              <p:spTgt spid="31"/>
                                            </p:tgtEl>
                                            <p:attrNameLst>
                                              <p:attrName>style.visibility</p:attrName>
                                            </p:attrNameLst>
                                          </p:cBhvr>
                                          <p:to>
                                            <p:strVal val="visible"/>
                                          </p:to>
                                        </p:set>
                                        <p:anim calcmode="lin" valueType="num">
                                          <p:cBhvr additive="base">
                                            <p:cTn id="27" dur="2500" fill="hold"/>
                                            <p:tgtEl>
                                              <p:spTgt spid="31"/>
                                            </p:tgtEl>
                                            <p:attrNameLst>
                                              <p:attrName>ppt_x</p:attrName>
                                            </p:attrNameLst>
                                          </p:cBhvr>
                                          <p:tavLst>
                                            <p:tav tm="0">
                                              <p:val>
                                                <p:strVal val="#ppt_x"/>
                                              </p:val>
                                            </p:tav>
                                            <p:tav tm="100000">
                                              <p:val>
                                                <p:strVal val="#ppt_x"/>
                                              </p:val>
                                            </p:tav>
                                          </p:tavLst>
                                        </p:anim>
                                        <p:anim calcmode="lin" valueType="num">
                                          <p:cBhvr additive="base">
                                            <p:cTn id="28" dur="2500" fill="hold"/>
                                            <p:tgtEl>
                                              <p:spTgt spid="31"/>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500"/>
                                      </p:stCondLst>
                                      <p:childTnLst>
                                        <p:set>
                                          <p:cBhvr>
                                            <p:cTn id="30" dur="1" fill="hold">
                                              <p:stCondLst>
                                                <p:cond delay="0"/>
                                              </p:stCondLst>
                                            </p:cTn>
                                            <p:tgtEl>
                                              <p:spTgt spid="11"/>
                                            </p:tgtEl>
                                            <p:attrNameLst>
                                              <p:attrName>style.visibility</p:attrName>
                                            </p:attrNameLst>
                                          </p:cBhvr>
                                          <p:to>
                                            <p:strVal val="visible"/>
                                          </p:to>
                                        </p:set>
                                        <p:anim calcmode="lin" valueType="num">
                                          <p:cBhvr additive="base">
                                            <p:cTn id="31" dur="2500" fill="hold"/>
                                            <p:tgtEl>
                                              <p:spTgt spid="11"/>
                                            </p:tgtEl>
                                            <p:attrNameLst>
                                              <p:attrName>ppt_x</p:attrName>
                                            </p:attrNameLst>
                                          </p:cBhvr>
                                          <p:tavLst>
                                            <p:tav tm="0">
                                              <p:val>
                                                <p:strVal val="#ppt_x"/>
                                              </p:val>
                                            </p:tav>
                                            <p:tav tm="100000">
                                              <p:val>
                                                <p:strVal val="#ppt_x"/>
                                              </p:val>
                                            </p:tav>
                                          </p:tavLst>
                                        </p:anim>
                                        <p:anim calcmode="lin" valueType="num">
                                          <p:cBhvr additive="base">
                                            <p:cTn id="32" dur="2500" fill="hold"/>
                                            <p:tgtEl>
                                              <p:spTgt spid="11"/>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500"/>
                                      </p:stCondLst>
                                      <p:childTnLst>
                                        <p:set>
                                          <p:cBhvr>
                                            <p:cTn id="34" dur="1" fill="hold">
                                              <p:stCondLst>
                                                <p:cond delay="0"/>
                                              </p:stCondLst>
                                            </p:cTn>
                                            <p:tgtEl>
                                              <p:spTgt spid="12"/>
                                            </p:tgtEl>
                                            <p:attrNameLst>
                                              <p:attrName>style.visibility</p:attrName>
                                            </p:attrNameLst>
                                          </p:cBhvr>
                                          <p:to>
                                            <p:strVal val="visible"/>
                                          </p:to>
                                        </p:set>
                                        <p:anim calcmode="lin" valueType="num">
                                          <p:cBhvr additive="base">
                                            <p:cTn id="35" dur="2500" fill="hold"/>
                                            <p:tgtEl>
                                              <p:spTgt spid="12"/>
                                            </p:tgtEl>
                                            <p:attrNameLst>
                                              <p:attrName>ppt_x</p:attrName>
                                            </p:attrNameLst>
                                          </p:cBhvr>
                                          <p:tavLst>
                                            <p:tav tm="0">
                                              <p:val>
                                                <p:strVal val="#ppt_x"/>
                                              </p:val>
                                            </p:tav>
                                            <p:tav tm="100000">
                                              <p:val>
                                                <p:strVal val="#ppt_x"/>
                                              </p:val>
                                            </p:tav>
                                          </p:tavLst>
                                        </p:anim>
                                        <p:anim calcmode="lin" valueType="num">
                                          <p:cBhvr additive="base">
                                            <p:cTn id="36" dur="2500" fill="hold"/>
                                            <p:tgtEl>
                                              <p:spTgt spid="12"/>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500"/>
                                      </p:stCondLst>
                                      <p:childTnLst>
                                        <p:set>
                                          <p:cBhvr>
                                            <p:cTn id="38" dur="1" fill="hold">
                                              <p:stCondLst>
                                                <p:cond delay="0"/>
                                              </p:stCondLst>
                                            </p:cTn>
                                            <p:tgtEl>
                                              <p:spTgt spid="14"/>
                                            </p:tgtEl>
                                            <p:attrNameLst>
                                              <p:attrName>style.visibility</p:attrName>
                                            </p:attrNameLst>
                                          </p:cBhvr>
                                          <p:to>
                                            <p:strVal val="visible"/>
                                          </p:to>
                                        </p:set>
                                        <p:anim calcmode="lin" valueType="num">
                                          <p:cBhvr additive="base">
                                            <p:cTn id="39" dur="2500" fill="hold"/>
                                            <p:tgtEl>
                                              <p:spTgt spid="14"/>
                                            </p:tgtEl>
                                            <p:attrNameLst>
                                              <p:attrName>ppt_x</p:attrName>
                                            </p:attrNameLst>
                                          </p:cBhvr>
                                          <p:tavLst>
                                            <p:tav tm="0">
                                              <p:val>
                                                <p:strVal val="#ppt_x"/>
                                              </p:val>
                                            </p:tav>
                                            <p:tav tm="100000">
                                              <p:val>
                                                <p:strVal val="#ppt_x"/>
                                              </p:val>
                                            </p:tav>
                                          </p:tavLst>
                                        </p:anim>
                                        <p:anim calcmode="lin" valueType="num">
                                          <p:cBhvr additive="base">
                                            <p:cTn id="40" dur="2500" fill="hold"/>
                                            <p:tgtEl>
                                              <p:spTgt spid="14"/>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500"/>
                                      </p:stCondLst>
                                      <p:childTnLst>
                                        <p:set>
                                          <p:cBhvr>
                                            <p:cTn id="42" dur="1" fill="hold">
                                              <p:stCondLst>
                                                <p:cond delay="0"/>
                                              </p:stCondLst>
                                            </p:cTn>
                                            <p:tgtEl>
                                              <p:spTgt spid="17"/>
                                            </p:tgtEl>
                                            <p:attrNameLst>
                                              <p:attrName>style.visibility</p:attrName>
                                            </p:attrNameLst>
                                          </p:cBhvr>
                                          <p:to>
                                            <p:strVal val="visible"/>
                                          </p:to>
                                        </p:set>
                                        <p:anim calcmode="lin" valueType="num">
                                          <p:cBhvr additive="base">
                                            <p:cTn id="43" dur="2500" fill="hold"/>
                                            <p:tgtEl>
                                              <p:spTgt spid="17"/>
                                            </p:tgtEl>
                                            <p:attrNameLst>
                                              <p:attrName>ppt_x</p:attrName>
                                            </p:attrNameLst>
                                          </p:cBhvr>
                                          <p:tavLst>
                                            <p:tav tm="0">
                                              <p:val>
                                                <p:strVal val="#ppt_x"/>
                                              </p:val>
                                            </p:tav>
                                            <p:tav tm="100000">
                                              <p:val>
                                                <p:strVal val="#ppt_x"/>
                                              </p:val>
                                            </p:tav>
                                          </p:tavLst>
                                        </p:anim>
                                        <p:anim calcmode="lin" valueType="num">
                                          <p:cBhvr additive="base">
                                            <p:cTn id="44" dur="2500" fill="hold"/>
                                            <p:tgtEl>
                                              <p:spTgt spid="17"/>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500"/>
                                      </p:stCondLst>
                                      <p:childTnLst>
                                        <p:set>
                                          <p:cBhvr>
                                            <p:cTn id="46" dur="1" fill="hold">
                                              <p:stCondLst>
                                                <p:cond delay="0"/>
                                              </p:stCondLst>
                                            </p:cTn>
                                            <p:tgtEl>
                                              <p:spTgt spid="18"/>
                                            </p:tgtEl>
                                            <p:attrNameLst>
                                              <p:attrName>style.visibility</p:attrName>
                                            </p:attrNameLst>
                                          </p:cBhvr>
                                          <p:to>
                                            <p:strVal val="visible"/>
                                          </p:to>
                                        </p:set>
                                        <p:anim calcmode="lin" valueType="num">
                                          <p:cBhvr additive="base">
                                            <p:cTn id="47" dur="2500" fill="hold"/>
                                            <p:tgtEl>
                                              <p:spTgt spid="18"/>
                                            </p:tgtEl>
                                            <p:attrNameLst>
                                              <p:attrName>ppt_x</p:attrName>
                                            </p:attrNameLst>
                                          </p:cBhvr>
                                          <p:tavLst>
                                            <p:tav tm="0">
                                              <p:val>
                                                <p:strVal val="#ppt_x"/>
                                              </p:val>
                                            </p:tav>
                                            <p:tav tm="100000">
                                              <p:val>
                                                <p:strVal val="#ppt_x"/>
                                              </p:val>
                                            </p:tav>
                                          </p:tavLst>
                                        </p:anim>
                                        <p:anim calcmode="lin" valueType="num">
                                          <p:cBhvr additive="base">
                                            <p:cTn id="48" dur="2500" fill="hold"/>
                                            <p:tgtEl>
                                              <p:spTgt spid="18"/>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500"/>
                                      </p:stCondLst>
                                      <p:childTnLst>
                                        <p:set>
                                          <p:cBhvr>
                                            <p:cTn id="50" dur="1" fill="hold">
                                              <p:stCondLst>
                                                <p:cond delay="0"/>
                                              </p:stCondLst>
                                            </p:cTn>
                                            <p:tgtEl>
                                              <p:spTgt spid="20"/>
                                            </p:tgtEl>
                                            <p:attrNameLst>
                                              <p:attrName>style.visibility</p:attrName>
                                            </p:attrNameLst>
                                          </p:cBhvr>
                                          <p:to>
                                            <p:strVal val="visible"/>
                                          </p:to>
                                        </p:set>
                                        <p:anim calcmode="lin" valueType="num">
                                          <p:cBhvr additive="base">
                                            <p:cTn id="51" dur="2500" fill="hold"/>
                                            <p:tgtEl>
                                              <p:spTgt spid="20"/>
                                            </p:tgtEl>
                                            <p:attrNameLst>
                                              <p:attrName>ppt_x</p:attrName>
                                            </p:attrNameLst>
                                          </p:cBhvr>
                                          <p:tavLst>
                                            <p:tav tm="0">
                                              <p:val>
                                                <p:strVal val="#ppt_x"/>
                                              </p:val>
                                            </p:tav>
                                            <p:tav tm="100000">
                                              <p:val>
                                                <p:strVal val="#ppt_x"/>
                                              </p:val>
                                            </p:tav>
                                          </p:tavLst>
                                        </p:anim>
                                        <p:anim calcmode="lin" valueType="num">
                                          <p:cBhvr additive="base">
                                            <p:cTn id="52" dur="2500" fill="hold"/>
                                            <p:tgtEl>
                                              <p:spTgt spid="20"/>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500"/>
                                      </p:stCondLst>
                                      <p:childTnLst>
                                        <p:set>
                                          <p:cBhvr>
                                            <p:cTn id="54" dur="1" fill="hold">
                                              <p:stCondLst>
                                                <p:cond delay="0"/>
                                              </p:stCondLst>
                                            </p:cTn>
                                            <p:tgtEl>
                                              <p:spTgt spid="23"/>
                                            </p:tgtEl>
                                            <p:attrNameLst>
                                              <p:attrName>style.visibility</p:attrName>
                                            </p:attrNameLst>
                                          </p:cBhvr>
                                          <p:to>
                                            <p:strVal val="visible"/>
                                          </p:to>
                                        </p:set>
                                        <p:anim calcmode="lin" valueType="num">
                                          <p:cBhvr additive="base">
                                            <p:cTn id="55" dur="2500" fill="hold"/>
                                            <p:tgtEl>
                                              <p:spTgt spid="23"/>
                                            </p:tgtEl>
                                            <p:attrNameLst>
                                              <p:attrName>ppt_x</p:attrName>
                                            </p:attrNameLst>
                                          </p:cBhvr>
                                          <p:tavLst>
                                            <p:tav tm="0">
                                              <p:val>
                                                <p:strVal val="#ppt_x"/>
                                              </p:val>
                                            </p:tav>
                                            <p:tav tm="100000">
                                              <p:val>
                                                <p:strVal val="#ppt_x"/>
                                              </p:val>
                                            </p:tav>
                                          </p:tavLst>
                                        </p:anim>
                                        <p:anim calcmode="lin" valueType="num">
                                          <p:cBhvr additive="base">
                                            <p:cTn id="56" dur="2500" fill="hold"/>
                                            <p:tgtEl>
                                              <p:spTgt spid="23"/>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500"/>
                                      </p:stCondLst>
                                      <p:childTnLst>
                                        <p:set>
                                          <p:cBhvr>
                                            <p:cTn id="58" dur="1" fill="hold">
                                              <p:stCondLst>
                                                <p:cond delay="0"/>
                                              </p:stCondLst>
                                            </p:cTn>
                                            <p:tgtEl>
                                              <p:spTgt spid="24"/>
                                            </p:tgtEl>
                                            <p:attrNameLst>
                                              <p:attrName>style.visibility</p:attrName>
                                            </p:attrNameLst>
                                          </p:cBhvr>
                                          <p:to>
                                            <p:strVal val="visible"/>
                                          </p:to>
                                        </p:set>
                                        <p:anim calcmode="lin" valueType="num">
                                          <p:cBhvr additive="base">
                                            <p:cTn id="59" dur="2500" fill="hold"/>
                                            <p:tgtEl>
                                              <p:spTgt spid="24"/>
                                            </p:tgtEl>
                                            <p:attrNameLst>
                                              <p:attrName>ppt_x</p:attrName>
                                            </p:attrNameLst>
                                          </p:cBhvr>
                                          <p:tavLst>
                                            <p:tav tm="0">
                                              <p:val>
                                                <p:strVal val="#ppt_x"/>
                                              </p:val>
                                            </p:tav>
                                            <p:tav tm="100000">
                                              <p:val>
                                                <p:strVal val="#ppt_x"/>
                                              </p:val>
                                            </p:tav>
                                          </p:tavLst>
                                        </p:anim>
                                        <p:anim calcmode="lin" valueType="num">
                                          <p:cBhvr additive="base">
                                            <p:cTn id="60" dur="2500" fill="hold"/>
                                            <p:tgtEl>
                                              <p:spTgt spid="24"/>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500"/>
                                      </p:stCondLst>
                                      <p:childTnLst>
                                        <p:set>
                                          <p:cBhvr>
                                            <p:cTn id="62" dur="1" fill="hold">
                                              <p:stCondLst>
                                                <p:cond delay="0"/>
                                              </p:stCondLst>
                                            </p:cTn>
                                            <p:tgtEl>
                                              <p:spTgt spid="26"/>
                                            </p:tgtEl>
                                            <p:attrNameLst>
                                              <p:attrName>style.visibility</p:attrName>
                                            </p:attrNameLst>
                                          </p:cBhvr>
                                          <p:to>
                                            <p:strVal val="visible"/>
                                          </p:to>
                                        </p:set>
                                        <p:anim calcmode="lin" valueType="num">
                                          <p:cBhvr additive="base">
                                            <p:cTn id="63" dur="2500" fill="hold"/>
                                            <p:tgtEl>
                                              <p:spTgt spid="26"/>
                                            </p:tgtEl>
                                            <p:attrNameLst>
                                              <p:attrName>ppt_x</p:attrName>
                                            </p:attrNameLst>
                                          </p:cBhvr>
                                          <p:tavLst>
                                            <p:tav tm="0">
                                              <p:val>
                                                <p:strVal val="#ppt_x"/>
                                              </p:val>
                                            </p:tav>
                                            <p:tav tm="100000">
                                              <p:val>
                                                <p:strVal val="#ppt_x"/>
                                              </p:val>
                                            </p:tav>
                                          </p:tavLst>
                                        </p:anim>
                                        <p:anim calcmode="lin" valueType="num">
                                          <p:cBhvr additive="base">
                                            <p:cTn id="64" dur="2500" fill="hold"/>
                                            <p:tgtEl>
                                              <p:spTgt spid="26"/>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500"/>
                                      </p:stCondLst>
                                      <p:childTnLst>
                                        <p:set>
                                          <p:cBhvr>
                                            <p:cTn id="66" dur="1" fill="hold">
                                              <p:stCondLst>
                                                <p:cond delay="0"/>
                                              </p:stCondLst>
                                            </p:cTn>
                                            <p:tgtEl>
                                              <p:spTgt spid="29"/>
                                            </p:tgtEl>
                                            <p:attrNameLst>
                                              <p:attrName>style.visibility</p:attrName>
                                            </p:attrNameLst>
                                          </p:cBhvr>
                                          <p:to>
                                            <p:strVal val="visible"/>
                                          </p:to>
                                        </p:set>
                                        <p:anim calcmode="lin" valueType="num">
                                          <p:cBhvr additive="base">
                                            <p:cTn id="67" dur="2500" fill="hold"/>
                                            <p:tgtEl>
                                              <p:spTgt spid="29"/>
                                            </p:tgtEl>
                                            <p:attrNameLst>
                                              <p:attrName>ppt_x</p:attrName>
                                            </p:attrNameLst>
                                          </p:cBhvr>
                                          <p:tavLst>
                                            <p:tav tm="0">
                                              <p:val>
                                                <p:strVal val="#ppt_x"/>
                                              </p:val>
                                            </p:tav>
                                            <p:tav tm="100000">
                                              <p:val>
                                                <p:strVal val="#ppt_x"/>
                                              </p:val>
                                            </p:tav>
                                          </p:tavLst>
                                        </p:anim>
                                        <p:anim calcmode="lin" valueType="num">
                                          <p:cBhvr additive="base">
                                            <p:cTn id="68" dur="2500" fill="hold"/>
                                            <p:tgtEl>
                                              <p:spTgt spid="29"/>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500"/>
                                      </p:stCondLst>
                                      <p:childTnLst>
                                        <p:set>
                                          <p:cBhvr>
                                            <p:cTn id="70" dur="1" fill="hold">
                                              <p:stCondLst>
                                                <p:cond delay="0"/>
                                              </p:stCondLst>
                                            </p:cTn>
                                            <p:tgtEl>
                                              <p:spTgt spid="30"/>
                                            </p:tgtEl>
                                            <p:attrNameLst>
                                              <p:attrName>style.visibility</p:attrName>
                                            </p:attrNameLst>
                                          </p:cBhvr>
                                          <p:to>
                                            <p:strVal val="visible"/>
                                          </p:to>
                                        </p:set>
                                        <p:anim calcmode="lin" valueType="num">
                                          <p:cBhvr additive="base">
                                            <p:cTn id="71" dur="2500" fill="hold"/>
                                            <p:tgtEl>
                                              <p:spTgt spid="30"/>
                                            </p:tgtEl>
                                            <p:attrNameLst>
                                              <p:attrName>ppt_x</p:attrName>
                                            </p:attrNameLst>
                                          </p:cBhvr>
                                          <p:tavLst>
                                            <p:tav tm="0">
                                              <p:val>
                                                <p:strVal val="#ppt_x"/>
                                              </p:val>
                                            </p:tav>
                                            <p:tav tm="100000">
                                              <p:val>
                                                <p:strVal val="#ppt_x"/>
                                              </p:val>
                                            </p:tav>
                                          </p:tavLst>
                                        </p:anim>
                                        <p:anim calcmode="lin" valueType="num">
                                          <p:cBhvr additive="base">
                                            <p:cTn id="72" dur="2500" fill="hold"/>
                                            <p:tgtEl>
                                              <p:spTgt spid="30"/>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stCondLst>
                                        <p:cond delay="500"/>
                                      </p:stCondLst>
                                      <p:childTnLst>
                                        <p:set>
                                          <p:cBhvr>
                                            <p:cTn id="74" dur="1" fill="hold">
                                              <p:stCondLst>
                                                <p:cond delay="0"/>
                                              </p:stCondLst>
                                            </p:cTn>
                                            <p:tgtEl>
                                              <p:spTgt spid="32"/>
                                            </p:tgtEl>
                                            <p:attrNameLst>
                                              <p:attrName>style.visibility</p:attrName>
                                            </p:attrNameLst>
                                          </p:cBhvr>
                                          <p:to>
                                            <p:strVal val="visible"/>
                                          </p:to>
                                        </p:set>
                                        <p:anim calcmode="lin" valueType="num">
                                          <p:cBhvr additive="base">
                                            <p:cTn id="75" dur="2500" fill="hold"/>
                                            <p:tgtEl>
                                              <p:spTgt spid="32"/>
                                            </p:tgtEl>
                                            <p:attrNameLst>
                                              <p:attrName>ppt_x</p:attrName>
                                            </p:attrNameLst>
                                          </p:cBhvr>
                                          <p:tavLst>
                                            <p:tav tm="0">
                                              <p:val>
                                                <p:strVal val="#ppt_x"/>
                                              </p:val>
                                            </p:tav>
                                            <p:tav tm="100000">
                                              <p:val>
                                                <p:strVal val="#ppt_x"/>
                                              </p:val>
                                            </p:tav>
                                          </p:tavLst>
                                        </p:anim>
                                        <p:anim calcmode="lin" valueType="num">
                                          <p:cBhvr additive="base">
                                            <p:cTn id="76" dur="2500" fill="hold"/>
                                            <p:tgtEl>
                                              <p:spTgt spid="3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2" grpId="0"/>
          <p:bldP spid="14" grpId="0"/>
          <p:bldP spid="11" grpId="0"/>
          <p:bldP spid="18" grpId="0"/>
          <p:bldP spid="20" grpId="0"/>
          <p:bldP spid="17" grpId="0"/>
          <p:bldP spid="24" grpId="0"/>
          <p:bldP spid="26" grpId="0"/>
          <p:bldP spid="23" grpId="0"/>
          <p:bldP spid="30" grpId="0"/>
          <p:bldP spid="32" grpId="0"/>
          <p:bldP spid="29" grpId="0"/>
          <p:bldP spid="33" grpId="0" animBg="1"/>
        </p:bldLst>
      </p:timing>
    </mc:Fallback>
  </mc:AlternateContent>
</p:sld>
</file>

<file path=ppt/slides/slide27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31" name="Group 30">
            <a:extLst>
              <a:ext uri="{FF2B5EF4-FFF2-40B4-BE49-F238E27FC236}">
                <a16:creationId xmlns:a16="http://schemas.microsoft.com/office/drawing/2014/main" id="{DE93D627-6534-4367-AA0A-FFB3A3307057}"/>
              </a:ext>
            </a:extLst>
          </p:cNvPr>
          <p:cNvGrpSpPr/>
          <p:nvPr/>
        </p:nvGrpSpPr>
        <p:grpSpPr>
          <a:xfrm>
            <a:off x="8010576" y="1381433"/>
            <a:ext cx="8366023" cy="9253511"/>
            <a:chOff x="3969168" y="2345252"/>
            <a:chExt cx="6914068" cy="7647530"/>
          </a:xfrm>
        </p:grpSpPr>
        <p:sp>
          <p:nvSpPr>
            <p:cNvPr id="43" name="Three">
              <a:extLst>
                <a:ext uri="{FF2B5EF4-FFF2-40B4-BE49-F238E27FC236}">
                  <a16:creationId xmlns:a16="http://schemas.microsoft.com/office/drawing/2014/main" id="{AA2D5C7B-7946-41D6-ABD5-D3E02FC26E36}"/>
                </a:ext>
              </a:extLst>
            </p:cNvPr>
            <p:cNvSpPr/>
            <p:nvPr/>
          </p:nvSpPr>
          <p:spPr>
            <a:xfrm>
              <a:off x="3969168" y="3119624"/>
              <a:ext cx="6914068" cy="6873158"/>
            </a:xfrm>
            <a:custGeom>
              <a:avLst/>
              <a:gdLst>
                <a:gd name="connsiteX0" fmla="*/ 4831080 w 4829175"/>
                <a:gd name="connsiteY0" fmla="*/ 2400300 h 4800600"/>
                <a:gd name="connsiteX1" fmla="*/ 2415540 w 4829175"/>
                <a:gd name="connsiteY1" fmla="*/ 4800600 h 4800600"/>
                <a:gd name="connsiteX2" fmla="*/ 0 w 4829175"/>
                <a:gd name="connsiteY2" fmla="*/ 2400300 h 4800600"/>
                <a:gd name="connsiteX3" fmla="*/ 2415540 w 4829175"/>
                <a:gd name="connsiteY3" fmla="*/ 0 h 4800600"/>
                <a:gd name="connsiteX4" fmla="*/ 4831080 w 4829175"/>
                <a:gd name="connsiteY4" fmla="*/ 2400300 h 4800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9175" h="4800600">
                  <a:moveTo>
                    <a:pt x="4831080" y="2400300"/>
                  </a:moveTo>
                  <a:cubicBezTo>
                    <a:pt x="4831080" y="3725949"/>
                    <a:pt x="3749606" y="4800600"/>
                    <a:pt x="2415540" y="4800600"/>
                  </a:cubicBezTo>
                  <a:cubicBezTo>
                    <a:pt x="1081474" y="4800600"/>
                    <a:pt x="0" y="3725949"/>
                    <a:pt x="0" y="2400300"/>
                  </a:cubicBezTo>
                  <a:cubicBezTo>
                    <a:pt x="0" y="1074651"/>
                    <a:pt x="1081474" y="0"/>
                    <a:pt x="2415540" y="0"/>
                  </a:cubicBezTo>
                  <a:cubicBezTo>
                    <a:pt x="3749606" y="0"/>
                    <a:pt x="4831080" y="1074651"/>
                    <a:pt x="4831080" y="2400300"/>
                  </a:cubicBezTo>
                  <a:close/>
                </a:path>
              </a:pathLst>
            </a:custGeom>
            <a:gradFill>
              <a:gsLst>
                <a:gs pos="98000">
                  <a:srgbClr val="172144"/>
                </a:gs>
                <a:gs pos="30000">
                  <a:srgbClr val="223063">
                    <a:alpha val="89000"/>
                  </a:srgbClr>
                </a:gs>
              </a:gsLst>
              <a:lin ang="16200000" scaled="1"/>
            </a:gradFill>
            <a:ln w="9525" cap="flat">
              <a:noFill/>
              <a:prstDash val="solid"/>
              <a:miter/>
            </a:ln>
            <a:effectLst>
              <a:softEdge rad="1270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4" name="One">
              <a:extLst>
                <a:ext uri="{FF2B5EF4-FFF2-40B4-BE49-F238E27FC236}">
                  <a16:creationId xmlns:a16="http://schemas.microsoft.com/office/drawing/2014/main" id="{DC4CC743-A3BC-48C4-B31C-55609554833D}"/>
                </a:ext>
              </a:extLst>
            </p:cNvPr>
            <p:cNvSpPr/>
            <p:nvPr/>
          </p:nvSpPr>
          <p:spPr>
            <a:xfrm>
              <a:off x="4628301" y="2637036"/>
              <a:ext cx="5595802" cy="5560608"/>
            </a:xfrm>
            <a:custGeom>
              <a:avLst/>
              <a:gdLst>
                <a:gd name="connsiteX0" fmla="*/ 6057900 w 6057900"/>
                <a:gd name="connsiteY0" fmla="*/ 3009900 h 6019800"/>
                <a:gd name="connsiteX1" fmla="*/ 3028950 w 6057900"/>
                <a:gd name="connsiteY1" fmla="*/ 6019800 h 6019800"/>
                <a:gd name="connsiteX2" fmla="*/ 0 w 6057900"/>
                <a:gd name="connsiteY2" fmla="*/ 3009900 h 6019800"/>
                <a:gd name="connsiteX3" fmla="*/ 3028950 w 6057900"/>
                <a:gd name="connsiteY3" fmla="*/ 0 h 6019800"/>
                <a:gd name="connsiteX4" fmla="*/ 6057900 w 6057900"/>
                <a:gd name="connsiteY4" fmla="*/ 3009900 h 6019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57900" h="6019800">
                  <a:moveTo>
                    <a:pt x="6057900" y="3009900"/>
                  </a:moveTo>
                  <a:cubicBezTo>
                    <a:pt x="6057900" y="4672222"/>
                    <a:pt x="4701793" y="6019800"/>
                    <a:pt x="3028950" y="6019800"/>
                  </a:cubicBezTo>
                  <a:cubicBezTo>
                    <a:pt x="1356107" y="6019800"/>
                    <a:pt x="0" y="4672222"/>
                    <a:pt x="0" y="3009900"/>
                  </a:cubicBezTo>
                  <a:cubicBezTo>
                    <a:pt x="0" y="1347578"/>
                    <a:pt x="1356107" y="0"/>
                    <a:pt x="3028950" y="0"/>
                  </a:cubicBezTo>
                  <a:cubicBezTo>
                    <a:pt x="4701793" y="0"/>
                    <a:pt x="6057900" y="1347578"/>
                    <a:pt x="6057900" y="3009900"/>
                  </a:cubicBezTo>
                  <a:close/>
                </a:path>
              </a:pathLst>
            </a:custGeom>
            <a:solidFill>
              <a:srgbClr val="172144"/>
            </a:solidFill>
            <a:ln w="9525" cap="flat">
              <a:noFill/>
              <a:prstDash val="solid"/>
              <a:miter/>
            </a:ln>
            <a:effectLst>
              <a:outerShdw blurRad="635000" sx="111000" sy="111000" algn="ctr" rotWithShape="0">
                <a:schemeClr val="tx1">
                  <a:alpha val="35000"/>
                </a:schemeClr>
              </a:outerShdw>
              <a:softEdge rad="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5" name="Two">
              <a:extLst>
                <a:ext uri="{FF2B5EF4-FFF2-40B4-BE49-F238E27FC236}">
                  <a16:creationId xmlns:a16="http://schemas.microsoft.com/office/drawing/2014/main" id="{D3140838-7FE1-45A5-B2A4-731EBA8F5867}"/>
                </a:ext>
              </a:extLst>
            </p:cNvPr>
            <p:cNvSpPr/>
            <p:nvPr/>
          </p:nvSpPr>
          <p:spPr>
            <a:xfrm>
              <a:off x="4545572" y="2764840"/>
              <a:ext cx="5761261" cy="5731667"/>
            </a:xfrm>
            <a:custGeom>
              <a:avLst/>
              <a:gdLst>
                <a:gd name="connsiteX0" fmla="*/ 5568315 w 5562600"/>
                <a:gd name="connsiteY0" fmla="*/ 2767013 h 5534025"/>
                <a:gd name="connsiteX1" fmla="*/ 2784158 w 5562600"/>
                <a:gd name="connsiteY1" fmla="*/ 5534025 h 5534025"/>
                <a:gd name="connsiteX2" fmla="*/ 0 w 5562600"/>
                <a:gd name="connsiteY2" fmla="*/ 2767013 h 5534025"/>
                <a:gd name="connsiteX3" fmla="*/ 2784158 w 5562600"/>
                <a:gd name="connsiteY3" fmla="*/ 0 h 5534025"/>
                <a:gd name="connsiteX4" fmla="*/ 5568315 w 5562600"/>
                <a:gd name="connsiteY4" fmla="*/ 2767013 h 5534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2600" h="5534025">
                  <a:moveTo>
                    <a:pt x="5568315" y="2767013"/>
                  </a:moveTo>
                  <a:cubicBezTo>
                    <a:pt x="5568315" y="4295192"/>
                    <a:pt x="4321805" y="5534025"/>
                    <a:pt x="2784158" y="5534025"/>
                  </a:cubicBezTo>
                  <a:cubicBezTo>
                    <a:pt x="1246510" y="5534025"/>
                    <a:pt x="0" y="4295192"/>
                    <a:pt x="0" y="2767013"/>
                  </a:cubicBezTo>
                  <a:cubicBezTo>
                    <a:pt x="0" y="1238834"/>
                    <a:pt x="1246510" y="0"/>
                    <a:pt x="2784158" y="0"/>
                  </a:cubicBezTo>
                  <a:cubicBezTo>
                    <a:pt x="4321805" y="0"/>
                    <a:pt x="5568315" y="1238834"/>
                    <a:pt x="5568315" y="2767013"/>
                  </a:cubicBezTo>
                  <a:close/>
                </a:path>
              </a:pathLst>
            </a:custGeom>
            <a:gradFill flip="none" rotWithShape="1">
              <a:gsLst>
                <a:gs pos="100000">
                  <a:srgbClr val="314792">
                    <a:alpha val="0"/>
                  </a:srgbClr>
                </a:gs>
                <a:gs pos="76000">
                  <a:srgbClr val="172144"/>
                </a:gs>
              </a:gsLst>
              <a:lin ang="16200000" scaled="1"/>
              <a:tileRect/>
            </a:gradFill>
            <a:ln w="9525" cap="flat">
              <a:noFill/>
              <a:prstDash val="solid"/>
              <a:miter/>
            </a:ln>
            <a:effectLst>
              <a:softEdge rad="381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sp>
          <p:nvSpPr>
            <p:cNvPr id="46" name="Four">
              <a:extLst>
                <a:ext uri="{FF2B5EF4-FFF2-40B4-BE49-F238E27FC236}">
                  <a16:creationId xmlns:a16="http://schemas.microsoft.com/office/drawing/2014/main" id="{ED0A5002-FAB6-4EBB-BAA3-0ACE9F9F7D17}"/>
                </a:ext>
              </a:extLst>
            </p:cNvPr>
            <p:cNvSpPr/>
            <p:nvPr/>
          </p:nvSpPr>
          <p:spPr>
            <a:xfrm>
              <a:off x="5089383" y="2345252"/>
              <a:ext cx="4673638" cy="4652347"/>
            </a:xfrm>
            <a:custGeom>
              <a:avLst/>
              <a:gdLst>
                <a:gd name="connsiteX0" fmla="*/ 4189095 w 4181475"/>
                <a:gd name="connsiteY0" fmla="*/ 2081213 h 4162425"/>
                <a:gd name="connsiteX1" fmla="*/ 2094548 w 4181475"/>
                <a:gd name="connsiteY1" fmla="*/ 4162425 h 4162425"/>
                <a:gd name="connsiteX2" fmla="*/ 0 w 4181475"/>
                <a:gd name="connsiteY2" fmla="*/ 2081213 h 4162425"/>
                <a:gd name="connsiteX3" fmla="*/ 2094548 w 4181475"/>
                <a:gd name="connsiteY3" fmla="*/ 0 h 4162425"/>
                <a:gd name="connsiteX4" fmla="*/ 4189095 w 4181475"/>
                <a:gd name="connsiteY4" fmla="*/ 2081213 h 4162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81475" h="4162425">
                  <a:moveTo>
                    <a:pt x="4189095" y="2081213"/>
                  </a:moveTo>
                  <a:cubicBezTo>
                    <a:pt x="4189095" y="3230635"/>
                    <a:pt x="3251335" y="4162425"/>
                    <a:pt x="2094548" y="4162425"/>
                  </a:cubicBezTo>
                  <a:cubicBezTo>
                    <a:pt x="937761" y="4162425"/>
                    <a:pt x="0" y="3230635"/>
                    <a:pt x="0" y="2081213"/>
                  </a:cubicBezTo>
                  <a:cubicBezTo>
                    <a:pt x="0" y="931791"/>
                    <a:pt x="937761" y="0"/>
                    <a:pt x="2094548" y="0"/>
                  </a:cubicBezTo>
                  <a:cubicBezTo>
                    <a:pt x="3251335" y="0"/>
                    <a:pt x="4189095" y="931791"/>
                    <a:pt x="4189095" y="2081213"/>
                  </a:cubicBezTo>
                  <a:close/>
                </a:path>
              </a:pathLst>
            </a:custGeom>
            <a:gradFill>
              <a:gsLst>
                <a:gs pos="100000">
                  <a:srgbClr val="314792"/>
                </a:gs>
                <a:gs pos="0">
                  <a:srgbClr val="172144">
                    <a:alpha val="0"/>
                  </a:srgbClr>
                </a:gs>
              </a:gsLst>
              <a:lin ang="16200000" scaled="1"/>
            </a:gradFill>
            <a:ln w="9525" cap="flat">
              <a:noFill/>
              <a:prstDash val="solid"/>
              <a:miter/>
            </a:ln>
            <a:effectLst>
              <a:softEdge rad="508000"/>
            </a:effectLst>
          </p:spPr>
          <p:txBody>
            <a:bodyPr rot="0" spcFirstLastPara="0" vertOverflow="overflow" horzOverflow="overflow" vert="horz" wrap="square" lIns="45714" tIns="22857" rIns="45714" bIns="22857" numCol="1" spcCol="0" rtlCol="0" fromWordArt="0" anchor="ctr" anchorCtr="0" forceAA="0" compatLnSpc="1">
              <a:prstTxWarp prst="textNoShape">
                <a:avLst/>
              </a:prstTxWarp>
              <a:noAutofit/>
            </a:bodyPr>
            <a:lstStyle/>
            <a:p>
              <a:pPr defTabSz="228554"/>
              <a:endParaRPr lang="en-US" sz="900">
                <a:solidFill>
                  <a:srgbClr val="172144"/>
                </a:solidFill>
                <a:latin typeface="Calibri"/>
              </a:endParaRPr>
            </a:p>
          </p:txBody>
        </p:sp>
      </p:grpSp>
      <p:sp>
        <p:nvSpPr>
          <p:cNvPr id="8" name="TextBox 7">
            <a:extLst>
              <a:ext uri="{FF2B5EF4-FFF2-40B4-BE49-F238E27FC236}">
                <a16:creationId xmlns:a16="http://schemas.microsoft.com/office/drawing/2014/main" id="{9D70E8B3-E2AB-4594-A8F1-A81F1B0E323B}"/>
              </a:ext>
            </a:extLst>
          </p:cNvPr>
          <p:cNvSpPr txBox="1"/>
          <p:nvPr/>
        </p:nvSpPr>
        <p:spPr>
          <a:xfrm>
            <a:off x="6308004" y="2738133"/>
            <a:ext cx="11771171" cy="3770263"/>
          </a:xfrm>
          <a:prstGeom prst="rect">
            <a:avLst/>
          </a:prstGeom>
          <a:noFill/>
          <a:effectLst/>
        </p:spPr>
        <p:txBody>
          <a:bodyPr wrap="none" rtlCol="0" anchor="ctr">
            <a:spAutoFit/>
          </a:bodyPr>
          <a:lstStyle/>
          <a:p>
            <a:pPr algn="ctr"/>
            <a:r>
              <a:rPr lang="en-US" sz="23900" b="1">
                <a:gradFill flip="none" rotWithShape="1">
                  <a:gsLst>
                    <a:gs pos="0">
                      <a:schemeClr val="accent3"/>
                    </a:gs>
                    <a:gs pos="21000">
                      <a:schemeClr val="accent3">
                        <a:lumMod val="75000"/>
                      </a:schemeClr>
                    </a:gs>
                    <a:gs pos="48000">
                      <a:schemeClr val="accent4"/>
                    </a:gs>
                    <a:gs pos="82000">
                      <a:schemeClr val="accent2"/>
                    </a:gs>
                  </a:gsLst>
                  <a:lin ang="0" scaled="1"/>
                  <a:tileRect/>
                </a:gradFill>
                <a:effectLst>
                  <a:outerShdw blurRad="609600" algn="ctr" rotWithShape="0">
                    <a:schemeClr val="accent3"/>
                  </a:outerShdw>
                </a:effectLst>
                <a:latin typeface="+mj-lt"/>
              </a:rPr>
              <a:t>agency</a:t>
            </a:r>
          </a:p>
        </p:txBody>
      </p:sp>
      <p:sp>
        <p:nvSpPr>
          <p:cNvPr id="12" name="TextBox 11">
            <a:extLst>
              <a:ext uri="{FF2B5EF4-FFF2-40B4-BE49-F238E27FC236}">
                <a16:creationId xmlns:a16="http://schemas.microsoft.com/office/drawing/2014/main" id="{875CD8D8-C682-461B-82FF-D0B2455A29E6}"/>
              </a:ext>
            </a:extLst>
          </p:cNvPr>
          <p:cNvSpPr txBox="1"/>
          <p:nvPr/>
        </p:nvSpPr>
        <p:spPr>
          <a:xfrm>
            <a:off x="3655033" y="8160332"/>
            <a:ext cx="1154482" cy="769441"/>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effectLst/>
                <a:uLnTx/>
                <a:uFillTx/>
                <a:latin typeface="Century Gothic"/>
                <a:ea typeface="+mn-ea"/>
                <a:cs typeface="+mn-cs"/>
              </a:rPr>
              <a:t>#01</a:t>
            </a:r>
          </a:p>
        </p:txBody>
      </p:sp>
      <p:sp>
        <p:nvSpPr>
          <p:cNvPr id="14" name="TextBox 13">
            <a:extLst>
              <a:ext uri="{FF2B5EF4-FFF2-40B4-BE49-F238E27FC236}">
                <a16:creationId xmlns:a16="http://schemas.microsoft.com/office/drawing/2014/main" id="{BDB08029-0A00-4177-8BF0-AC0A1402BE3A}"/>
              </a:ext>
            </a:extLst>
          </p:cNvPr>
          <p:cNvSpPr txBox="1"/>
          <p:nvPr/>
        </p:nvSpPr>
        <p:spPr>
          <a:xfrm>
            <a:off x="2516187" y="9232385"/>
            <a:ext cx="3409950"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a:t>
            </a:r>
          </a:p>
        </p:txBody>
      </p:sp>
      <p:sp>
        <p:nvSpPr>
          <p:cNvPr id="11" name="Rectangle 10">
            <a:extLst>
              <a:ext uri="{FF2B5EF4-FFF2-40B4-BE49-F238E27FC236}">
                <a16:creationId xmlns:a16="http://schemas.microsoft.com/office/drawing/2014/main" id="{A06E17DA-34DB-47CD-B351-AF247184A136}"/>
              </a:ext>
            </a:extLst>
          </p:cNvPr>
          <p:cNvSpPr/>
          <p:nvPr/>
        </p:nvSpPr>
        <p:spPr>
          <a:xfrm>
            <a:off x="3615868" y="6707942"/>
            <a:ext cx="1210588" cy="1323439"/>
          </a:xfrm>
          <a:prstGeom prst="rect">
            <a:avLst/>
          </a:prstGeom>
        </p:spPr>
        <p:txBody>
          <a:bodyPr wrap="none"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0" b="0" i="0" u="none" strike="noStrike" kern="1200" cap="none" spc="0" normalizeH="0" baseline="0" noProof="0">
                <a:ln>
                  <a:noFill/>
                </a:ln>
                <a:effectLst/>
                <a:uLnTx/>
                <a:uFillTx/>
                <a:latin typeface="Designball-Charts-01" pitchFamily="2" charset="0"/>
                <a:ea typeface="Open Sans" panose="020B0606030504020204" pitchFamily="34" charset="0"/>
                <a:cs typeface="Open Sans" panose="020B0606030504020204" pitchFamily="34" charset="0"/>
              </a:rPr>
              <a:t>A</a:t>
            </a:r>
          </a:p>
        </p:txBody>
      </p:sp>
      <p:sp>
        <p:nvSpPr>
          <p:cNvPr id="18" name="TextBox 17">
            <a:extLst>
              <a:ext uri="{FF2B5EF4-FFF2-40B4-BE49-F238E27FC236}">
                <a16:creationId xmlns:a16="http://schemas.microsoft.com/office/drawing/2014/main" id="{183C25AC-B32D-49E3-9628-C08264B3340F}"/>
              </a:ext>
            </a:extLst>
          </p:cNvPr>
          <p:cNvSpPr txBox="1"/>
          <p:nvPr/>
        </p:nvSpPr>
        <p:spPr>
          <a:xfrm>
            <a:off x="8969983" y="9823001"/>
            <a:ext cx="1154482" cy="769441"/>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effectLst/>
                <a:uLnTx/>
                <a:uFillTx/>
                <a:latin typeface="Century Gothic"/>
                <a:ea typeface="+mn-ea"/>
                <a:cs typeface="+mn-cs"/>
              </a:rPr>
              <a:t>#02</a:t>
            </a:r>
          </a:p>
        </p:txBody>
      </p:sp>
      <p:sp>
        <p:nvSpPr>
          <p:cNvPr id="20" name="TextBox 19">
            <a:extLst>
              <a:ext uri="{FF2B5EF4-FFF2-40B4-BE49-F238E27FC236}">
                <a16:creationId xmlns:a16="http://schemas.microsoft.com/office/drawing/2014/main" id="{E283DC5E-67F0-4905-9FDA-F384397570F5}"/>
              </a:ext>
            </a:extLst>
          </p:cNvPr>
          <p:cNvSpPr txBox="1"/>
          <p:nvPr/>
        </p:nvSpPr>
        <p:spPr>
          <a:xfrm>
            <a:off x="7831137" y="10895054"/>
            <a:ext cx="3409950"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a:t>
            </a:r>
          </a:p>
        </p:txBody>
      </p:sp>
      <p:sp>
        <p:nvSpPr>
          <p:cNvPr id="17" name="Rectangle 16">
            <a:extLst>
              <a:ext uri="{FF2B5EF4-FFF2-40B4-BE49-F238E27FC236}">
                <a16:creationId xmlns:a16="http://schemas.microsoft.com/office/drawing/2014/main" id="{5059F9DE-1D88-4F12-AE8C-8AF2480C97DB}"/>
              </a:ext>
            </a:extLst>
          </p:cNvPr>
          <p:cNvSpPr/>
          <p:nvPr/>
        </p:nvSpPr>
        <p:spPr>
          <a:xfrm>
            <a:off x="8980770" y="8370611"/>
            <a:ext cx="1210589" cy="1323439"/>
          </a:xfrm>
          <a:prstGeom prst="rect">
            <a:avLst/>
          </a:prstGeom>
        </p:spPr>
        <p:txBody>
          <a:bodyPr wrap="none" anchor="ctr">
            <a:spAutoFit/>
          </a:bodyPr>
          <a:lstStyle/>
          <a:p>
            <a:pPr lvl="0" algn="ctr">
              <a:defRPr/>
            </a:pPr>
            <a:r>
              <a:rPr lang="en-US" sz="8000">
                <a:latin typeface="Designball-Charts-01" pitchFamily="2" charset="0"/>
                <a:ea typeface="Open Sans" panose="020B0606030504020204" pitchFamily="34" charset="0"/>
                <a:cs typeface="Open Sans" panose="020B0606030504020204" pitchFamily="34" charset="0"/>
              </a:rPr>
              <a:t>T</a:t>
            </a:r>
          </a:p>
        </p:txBody>
      </p:sp>
      <p:sp>
        <p:nvSpPr>
          <p:cNvPr id="24" name="TextBox 23">
            <a:extLst>
              <a:ext uri="{FF2B5EF4-FFF2-40B4-BE49-F238E27FC236}">
                <a16:creationId xmlns:a16="http://schemas.microsoft.com/office/drawing/2014/main" id="{759CA8F9-406D-4FBD-A11A-AFDF4A76306C}"/>
              </a:ext>
            </a:extLst>
          </p:cNvPr>
          <p:cNvSpPr txBox="1"/>
          <p:nvPr/>
        </p:nvSpPr>
        <p:spPr>
          <a:xfrm>
            <a:off x="14284933" y="9823001"/>
            <a:ext cx="1154482" cy="769441"/>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effectLst/>
                <a:uLnTx/>
                <a:uFillTx/>
                <a:latin typeface="Century Gothic"/>
                <a:ea typeface="+mn-ea"/>
                <a:cs typeface="+mn-cs"/>
              </a:rPr>
              <a:t>#03</a:t>
            </a:r>
          </a:p>
        </p:txBody>
      </p:sp>
      <p:sp>
        <p:nvSpPr>
          <p:cNvPr id="26" name="TextBox 25">
            <a:extLst>
              <a:ext uri="{FF2B5EF4-FFF2-40B4-BE49-F238E27FC236}">
                <a16:creationId xmlns:a16="http://schemas.microsoft.com/office/drawing/2014/main" id="{3FFCDD8B-00EE-4908-AE1F-04AA38263F20}"/>
              </a:ext>
            </a:extLst>
          </p:cNvPr>
          <p:cNvSpPr txBox="1"/>
          <p:nvPr/>
        </p:nvSpPr>
        <p:spPr>
          <a:xfrm>
            <a:off x="13146087" y="10895054"/>
            <a:ext cx="3409950"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a:t>
            </a:r>
          </a:p>
        </p:txBody>
      </p:sp>
      <p:sp>
        <p:nvSpPr>
          <p:cNvPr id="23" name="Rectangle 22">
            <a:extLst>
              <a:ext uri="{FF2B5EF4-FFF2-40B4-BE49-F238E27FC236}">
                <a16:creationId xmlns:a16="http://schemas.microsoft.com/office/drawing/2014/main" id="{7E115910-FEF8-4E0F-81DB-38E81F00DE8F}"/>
              </a:ext>
            </a:extLst>
          </p:cNvPr>
          <p:cNvSpPr/>
          <p:nvPr/>
        </p:nvSpPr>
        <p:spPr>
          <a:xfrm>
            <a:off x="14092082" y="8370611"/>
            <a:ext cx="1210588" cy="1323439"/>
          </a:xfrm>
          <a:prstGeom prst="rect">
            <a:avLst/>
          </a:prstGeom>
        </p:spPr>
        <p:txBody>
          <a:bodyPr wrap="none" anchor="ctr">
            <a:spAutoFit/>
          </a:bodyPr>
          <a:lstStyle/>
          <a:p>
            <a:pPr lvl="0" algn="ctr">
              <a:defRPr/>
            </a:pPr>
            <a:r>
              <a:rPr lang="en-US" sz="8000">
                <a:latin typeface="Designball-Charts-01" pitchFamily="2" charset="0"/>
                <a:ea typeface="Open Sans" panose="020B0606030504020204" pitchFamily="34" charset="0"/>
                <a:cs typeface="Open Sans" panose="020B0606030504020204" pitchFamily="34" charset="0"/>
              </a:rPr>
              <a:t>f</a:t>
            </a:r>
          </a:p>
        </p:txBody>
      </p:sp>
      <p:sp>
        <p:nvSpPr>
          <p:cNvPr id="30" name="TextBox 29">
            <a:extLst>
              <a:ext uri="{FF2B5EF4-FFF2-40B4-BE49-F238E27FC236}">
                <a16:creationId xmlns:a16="http://schemas.microsoft.com/office/drawing/2014/main" id="{ABB89CAD-02FF-4248-8718-9CD28FDF9F59}"/>
              </a:ext>
            </a:extLst>
          </p:cNvPr>
          <p:cNvSpPr txBox="1"/>
          <p:nvPr/>
        </p:nvSpPr>
        <p:spPr>
          <a:xfrm>
            <a:off x="19599883" y="8160332"/>
            <a:ext cx="1154482" cy="769441"/>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effectLst/>
                <a:uLnTx/>
                <a:uFillTx/>
                <a:latin typeface="Century Gothic"/>
                <a:ea typeface="+mn-ea"/>
                <a:cs typeface="+mn-cs"/>
              </a:rPr>
              <a:t>#04</a:t>
            </a:r>
          </a:p>
        </p:txBody>
      </p:sp>
      <p:sp>
        <p:nvSpPr>
          <p:cNvPr id="32" name="TextBox 31">
            <a:extLst>
              <a:ext uri="{FF2B5EF4-FFF2-40B4-BE49-F238E27FC236}">
                <a16:creationId xmlns:a16="http://schemas.microsoft.com/office/drawing/2014/main" id="{B3A8304B-4A7B-4A98-AC5E-74B5A4FADF14}"/>
              </a:ext>
            </a:extLst>
          </p:cNvPr>
          <p:cNvSpPr txBox="1"/>
          <p:nvPr/>
        </p:nvSpPr>
        <p:spPr>
          <a:xfrm>
            <a:off x="18461037" y="9232385"/>
            <a:ext cx="3409950" cy="92333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Phasellus id ligula ut enim elementum bibendum eget eget magna.</a:t>
            </a:r>
          </a:p>
        </p:txBody>
      </p:sp>
      <p:sp>
        <p:nvSpPr>
          <p:cNvPr id="29" name="Rectangle 28">
            <a:extLst>
              <a:ext uri="{FF2B5EF4-FFF2-40B4-BE49-F238E27FC236}">
                <a16:creationId xmlns:a16="http://schemas.microsoft.com/office/drawing/2014/main" id="{AF394BC8-5A78-4062-98DA-48CAE16F2A9D}"/>
              </a:ext>
            </a:extLst>
          </p:cNvPr>
          <p:cNvSpPr/>
          <p:nvPr/>
        </p:nvSpPr>
        <p:spPr>
          <a:xfrm>
            <a:off x="19560719" y="6707942"/>
            <a:ext cx="1210588" cy="1323439"/>
          </a:xfrm>
          <a:prstGeom prst="rect">
            <a:avLst/>
          </a:prstGeom>
        </p:spPr>
        <p:txBody>
          <a:bodyPr wrap="none" anchor="ctr">
            <a:spAutoFit/>
          </a:bodyPr>
          <a:lstStyle/>
          <a:p>
            <a:pPr lvl="0" algn="ctr">
              <a:defRPr/>
            </a:pPr>
            <a:r>
              <a:rPr lang="en-US" sz="8000">
                <a:latin typeface="Designball-Charts-01" pitchFamily="2" charset="0"/>
                <a:ea typeface="Open Sans" panose="020B0606030504020204" pitchFamily="34" charset="0"/>
                <a:cs typeface="Open Sans" panose="020B0606030504020204" pitchFamily="34" charset="0"/>
              </a:rPr>
              <a:t>n</a:t>
            </a:r>
          </a:p>
        </p:txBody>
      </p:sp>
      <p:sp>
        <p:nvSpPr>
          <p:cNvPr id="33" name="Oval 32">
            <a:extLst>
              <a:ext uri="{FF2B5EF4-FFF2-40B4-BE49-F238E27FC236}">
                <a16:creationId xmlns:a16="http://schemas.microsoft.com/office/drawing/2014/main" id="{ADE61402-2DFD-4523-9CA5-67EEDC748301}"/>
              </a:ext>
            </a:extLst>
          </p:cNvPr>
          <p:cNvSpPr/>
          <p:nvPr/>
        </p:nvSpPr>
        <p:spPr>
          <a:xfrm>
            <a:off x="8680106" y="2718556"/>
            <a:ext cx="974255" cy="974255"/>
          </a:xfrm>
          <a:prstGeom prst="ellipse">
            <a:avLst/>
          </a:prstGeom>
          <a:noFill/>
          <a:ln w="1016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4" name="Group 33">
            <a:extLst>
              <a:ext uri="{FF2B5EF4-FFF2-40B4-BE49-F238E27FC236}">
                <a16:creationId xmlns:a16="http://schemas.microsoft.com/office/drawing/2014/main" id="{D509A113-0228-4069-AD7F-D69D17E17E38}"/>
              </a:ext>
            </a:extLst>
          </p:cNvPr>
          <p:cNvGrpSpPr/>
          <p:nvPr/>
        </p:nvGrpSpPr>
        <p:grpSpPr>
          <a:xfrm>
            <a:off x="6513716" y="7236336"/>
            <a:ext cx="360362" cy="349605"/>
            <a:chOff x="1752601" y="4673601"/>
            <a:chExt cx="106363" cy="103188"/>
          </a:xfrm>
          <a:solidFill>
            <a:schemeClr val="accent1"/>
          </a:solidFill>
        </p:grpSpPr>
        <p:sp>
          <p:nvSpPr>
            <p:cNvPr id="35" name="Freeform 48">
              <a:extLst>
                <a:ext uri="{FF2B5EF4-FFF2-40B4-BE49-F238E27FC236}">
                  <a16:creationId xmlns:a16="http://schemas.microsoft.com/office/drawing/2014/main" id="{DA164ABA-AC42-4136-BF4D-CC86D1D3DBAF}"/>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49">
              <a:extLst>
                <a:ext uri="{FF2B5EF4-FFF2-40B4-BE49-F238E27FC236}">
                  <a16:creationId xmlns:a16="http://schemas.microsoft.com/office/drawing/2014/main" id="{E8EBCA66-9EAC-44CE-95C5-1E5A9D705536}"/>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7" name="Group 36">
            <a:extLst>
              <a:ext uri="{FF2B5EF4-FFF2-40B4-BE49-F238E27FC236}">
                <a16:creationId xmlns:a16="http://schemas.microsoft.com/office/drawing/2014/main" id="{2323FD2B-79CF-4D85-8BAE-017F1EB4688C}"/>
              </a:ext>
            </a:extLst>
          </p:cNvPr>
          <p:cNvGrpSpPr/>
          <p:nvPr/>
        </p:nvGrpSpPr>
        <p:grpSpPr>
          <a:xfrm>
            <a:off x="13146087" y="7529724"/>
            <a:ext cx="626207" cy="626207"/>
            <a:chOff x="965201" y="4870451"/>
            <a:chExt cx="228600" cy="228600"/>
          </a:xfrm>
          <a:solidFill>
            <a:schemeClr val="accent3"/>
          </a:solidFill>
        </p:grpSpPr>
        <p:sp>
          <p:nvSpPr>
            <p:cNvPr id="38" name="Freeform 46">
              <a:extLst>
                <a:ext uri="{FF2B5EF4-FFF2-40B4-BE49-F238E27FC236}">
                  <a16:creationId xmlns:a16="http://schemas.microsoft.com/office/drawing/2014/main" id="{3404A262-72AF-411C-94BE-2D974E4D6102}"/>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47">
              <a:extLst>
                <a:ext uri="{FF2B5EF4-FFF2-40B4-BE49-F238E27FC236}">
                  <a16:creationId xmlns:a16="http://schemas.microsoft.com/office/drawing/2014/main" id="{73491819-C438-40E7-B857-606AE15DD178}"/>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0" name="Group 39">
            <a:extLst>
              <a:ext uri="{FF2B5EF4-FFF2-40B4-BE49-F238E27FC236}">
                <a16:creationId xmlns:a16="http://schemas.microsoft.com/office/drawing/2014/main" id="{BB34750B-9284-4A72-82C9-62B0C6346374}"/>
              </a:ext>
            </a:extLst>
          </p:cNvPr>
          <p:cNvGrpSpPr/>
          <p:nvPr/>
        </p:nvGrpSpPr>
        <p:grpSpPr>
          <a:xfrm>
            <a:off x="16743253" y="2695699"/>
            <a:ext cx="818818" cy="794376"/>
            <a:chOff x="1752601" y="4673601"/>
            <a:chExt cx="106363" cy="103188"/>
          </a:xfrm>
          <a:solidFill>
            <a:schemeClr val="accent5"/>
          </a:solidFill>
        </p:grpSpPr>
        <p:sp>
          <p:nvSpPr>
            <p:cNvPr id="41" name="Freeform 48">
              <a:extLst>
                <a:ext uri="{FF2B5EF4-FFF2-40B4-BE49-F238E27FC236}">
                  <a16:creationId xmlns:a16="http://schemas.microsoft.com/office/drawing/2014/main" id="{021381DC-AD2A-4E1C-B607-C69FBAA930DC}"/>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49">
              <a:extLst>
                <a:ext uri="{FF2B5EF4-FFF2-40B4-BE49-F238E27FC236}">
                  <a16:creationId xmlns:a16="http://schemas.microsoft.com/office/drawing/2014/main" id="{379E7DDE-F8D4-4F53-90AC-DD4F5C67C6C9}"/>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2288760248"/>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14:presetBounceEnd="72000">
                                      <p:stCondLst>
                                        <p:cond delay="0"/>
                                      </p:stCondLst>
                                      <p:iterate type="lt">
                                        <p:tmPct val="10000"/>
                                      </p:iterate>
                                      <p:childTnLst>
                                        <p:set>
                                          <p:cBhvr>
                                            <p:cTn id="6" dur="1" fill="hold">
                                              <p:stCondLst>
                                                <p:cond delay="0"/>
                                              </p:stCondLst>
                                            </p:cTn>
                                            <p:tgtEl>
                                              <p:spTgt spid="8"/>
                                            </p:tgtEl>
                                            <p:attrNameLst>
                                              <p:attrName>style.visibility</p:attrName>
                                            </p:attrNameLst>
                                          </p:cBhvr>
                                          <p:to>
                                            <p:strVal val="visible"/>
                                          </p:to>
                                        </p:set>
                                        <p:anim calcmode="lin" valueType="num" p14:bounceEnd="72000">
                                          <p:cBhvr additive="base">
                                            <p:cTn id="7" dur="2500" fill="hold"/>
                                            <p:tgtEl>
                                              <p:spTgt spid="8"/>
                                            </p:tgtEl>
                                            <p:attrNameLst>
                                              <p:attrName>ppt_x</p:attrName>
                                            </p:attrNameLst>
                                          </p:cBhvr>
                                          <p:tavLst>
                                            <p:tav tm="0">
                                              <p:val>
                                                <p:strVal val="#ppt_x"/>
                                              </p:val>
                                            </p:tav>
                                            <p:tav tm="100000">
                                              <p:val>
                                                <p:strVal val="#ppt_x"/>
                                              </p:val>
                                            </p:tav>
                                          </p:tavLst>
                                        </p:anim>
                                        <p:anim calcmode="lin" valueType="num" p14:bounceEnd="72000">
                                          <p:cBhvr additive="base">
                                            <p:cTn id="8" dur="2500" fill="hold"/>
                                            <p:tgtEl>
                                              <p:spTgt spid="8"/>
                                            </p:tgtEl>
                                            <p:attrNameLst>
                                              <p:attrName>ppt_y</p:attrName>
                                            </p:attrNameLst>
                                          </p:cBhvr>
                                          <p:tavLst>
                                            <p:tav tm="0">
                                              <p:val>
                                                <p:strVal val="0-#ppt_h/2"/>
                                              </p:val>
                                            </p:tav>
                                            <p:tav tm="100000">
                                              <p:val>
                                                <p:strVal val="#ppt_y"/>
                                              </p:val>
                                            </p:tav>
                                          </p:tavLst>
                                        </p:anim>
                                      </p:childTnLst>
                                    </p:cTn>
                                  </p:par>
                                  <p:par>
                                    <p:cTn id="9" presetID="2" presetClass="entr" presetSubtype="4" fill="hold" nodeType="withEffect" p14:presetBounceEnd="72000">
                                      <p:stCondLst>
                                        <p:cond delay="200"/>
                                      </p:stCondLst>
                                      <p:childTnLst>
                                        <p:set>
                                          <p:cBhvr>
                                            <p:cTn id="10" dur="1" fill="hold">
                                              <p:stCondLst>
                                                <p:cond delay="0"/>
                                              </p:stCondLst>
                                            </p:cTn>
                                            <p:tgtEl>
                                              <p:spTgt spid="37"/>
                                            </p:tgtEl>
                                            <p:attrNameLst>
                                              <p:attrName>style.visibility</p:attrName>
                                            </p:attrNameLst>
                                          </p:cBhvr>
                                          <p:to>
                                            <p:strVal val="visible"/>
                                          </p:to>
                                        </p:set>
                                        <p:anim calcmode="lin" valueType="num" p14:bounceEnd="72000">
                                          <p:cBhvr additive="base">
                                            <p:cTn id="11" dur="2500" fill="hold"/>
                                            <p:tgtEl>
                                              <p:spTgt spid="37"/>
                                            </p:tgtEl>
                                            <p:attrNameLst>
                                              <p:attrName>ppt_x</p:attrName>
                                            </p:attrNameLst>
                                          </p:cBhvr>
                                          <p:tavLst>
                                            <p:tav tm="0">
                                              <p:val>
                                                <p:strVal val="#ppt_x"/>
                                              </p:val>
                                            </p:tav>
                                            <p:tav tm="100000">
                                              <p:val>
                                                <p:strVal val="#ppt_x"/>
                                              </p:val>
                                            </p:tav>
                                          </p:tavLst>
                                        </p:anim>
                                        <p:anim calcmode="lin" valueType="num" p14:bounceEnd="72000">
                                          <p:cBhvr additive="base">
                                            <p:cTn id="12" dur="2500" fill="hold"/>
                                            <p:tgtEl>
                                              <p:spTgt spid="37"/>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14:presetBounceEnd="72000">
                                      <p:stCondLst>
                                        <p:cond delay="300"/>
                                      </p:stCondLst>
                                      <p:childTnLst>
                                        <p:set>
                                          <p:cBhvr>
                                            <p:cTn id="14" dur="1" fill="hold">
                                              <p:stCondLst>
                                                <p:cond delay="0"/>
                                              </p:stCondLst>
                                            </p:cTn>
                                            <p:tgtEl>
                                              <p:spTgt spid="33"/>
                                            </p:tgtEl>
                                            <p:attrNameLst>
                                              <p:attrName>style.visibility</p:attrName>
                                            </p:attrNameLst>
                                          </p:cBhvr>
                                          <p:to>
                                            <p:strVal val="visible"/>
                                          </p:to>
                                        </p:set>
                                        <p:anim calcmode="lin" valueType="num" p14:bounceEnd="72000">
                                          <p:cBhvr additive="base">
                                            <p:cTn id="15" dur="2500" fill="hold"/>
                                            <p:tgtEl>
                                              <p:spTgt spid="33"/>
                                            </p:tgtEl>
                                            <p:attrNameLst>
                                              <p:attrName>ppt_x</p:attrName>
                                            </p:attrNameLst>
                                          </p:cBhvr>
                                          <p:tavLst>
                                            <p:tav tm="0">
                                              <p:val>
                                                <p:strVal val="#ppt_x"/>
                                              </p:val>
                                            </p:tav>
                                            <p:tav tm="100000">
                                              <p:val>
                                                <p:strVal val="#ppt_x"/>
                                              </p:val>
                                            </p:tav>
                                          </p:tavLst>
                                        </p:anim>
                                        <p:anim calcmode="lin" valueType="num" p14:bounceEnd="72000">
                                          <p:cBhvr additive="base">
                                            <p:cTn id="16" dur="2500" fill="hold"/>
                                            <p:tgtEl>
                                              <p:spTgt spid="33"/>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72000">
                                      <p:stCondLst>
                                        <p:cond delay="400"/>
                                      </p:stCondLst>
                                      <p:childTnLst>
                                        <p:set>
                                          <p:cBhvr>
                                            <p:cTn id="18" dur="1" fill="hold">
                                              <p:stCondLst>
                                                <p:cond delay="0"/>
                                              </p:stCondLst>
                                            </p:cTn>
                                            <p:tgtEl>
                                              <p:spTgt spid="34"/>
                                            </p:tgtEl>
                                            <p:attrNameLst>
                                              <p:attrName>style.visibility</p:attrName>
                                            </p:attrNameLst>
                                          </p:cBhvr>
                                          <p:to>
                                            <p:strVal val="visible"/>
                                          </p:to>
                                        </p:set>
                                        <p:anim calcmode="lin" valueType="num" p14:bounceEnd="72000">
                                          <p:cBhvr additive="base">
                                            <p:cTn id="19" dur="2500" fill="hold"/>
                                            <p:tgtEl>
                                              <p:spTgt spid="34"/>
                                            </p:tgtEl>
                                            <p:attrNameLst>
                                              <p:attrName>ppt_x</p:attrName>
                                            </p:attrNameLst>
                                          </p:cBhvr>
                                          <p:tavLst>
                                            <p:tav tm="0">
                                              <p:val>
                                                <p:strVal val="#ppt_x"/>
                                              </p:val>
                                            </p:tav>
                                            <p:tav tm="100000">
                                              <p:val>
                                                <p:strVal val="#ppt_x"/>
                                              </p:val>
                                            </p:tav>
                                          </p:tavLst>
                                        </p:anim>
                                        <p:anim calcmode="lin" valueType="num" p14:bounceEnd="72000">
                                          <p:cBhvr additive="base">
                                            <p:cTn id="20" dur="2500" fill="hold"/>
                                            <p:tgtEl>
                                              <p:spTgt spid="34"/>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14:presetBounceEnd="72000">
                                      <p:stCondLst>
                                        <p:cond delay="500"/>
                                      </p:stCondLst>
                                      <p:childTnLst>
                                        <p:set>
                                          <p:cBhvr>
                                            <p:cTn id="22" dur="1" fill="hold">
                                              <p:stCondLst>
                                                <p:cond delay="0"/>
                                              </p:stCondLst>
                                            </p:cTn>
                                            <p:tgtEl>
                                              <p:spTgt spid="40"/>
                                            </p:tgtEl>
                                            <p:attrNameLst>
                                              <p:attrName>style.visibility</p:attrName>
                                            </p:attrNameLst>
                                          </p:cBhvr>
                                          <p:to>
                                            <p:strVal val="visible"/>
                                          </p:to>
                                        </p:set>
                                        <p:anim calcmode="lin" valueType="num" p14:bounceEnd="72000">
                                          <p:cBhvr additive="base">
                                            <p:cTn id="23" dur="2500" fill="hold"/>
                                            <p:tgtEl>
                                              <p:spTgt spid="40"/>
                                            </p:tgtEl>
                                            <p:attrNameLst>
                                              <p:attrName>ppt_x</p:attrName>
                                            </p:attrNameLst>
                                          </p:cBhvr>
                                          <p:tavLst>
                                            <p:tav tm="0">
                                              <p:val>
                                                <p:strVal val="#ppt_x"/>
                                              </p:val>
                                            </p:tav>
                                            <p:tav tm="100000">
                                              <p:val>
                                                <p:strVal val="#ppt_x"/>
                                              </p:val>
                                            </p:tav>
                                          </p:tavLst>
                                        </p:anim>
                                        <p:anim calcmode="lin" valueType="num" p14:bounceEnd="72000">
                                          <p:cBhvr additive="base">
                                            <p:cTn id="24" dur="2500" fill="hold"/>
                                            <p:tgtEl>
                                              <p:spTgt spid="40"/>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14:presetBounceEnd="76000">
                                      <p:stCondLst>
                                        <p:cond delay="500"/>
                                      </p:stCondLst>
                                      <p:childTnLst>
                                        <p:set>
                                          <p:cBhvr>
                                            <p:cTn id="26" dur="1" fill="hold">
                                              <p:stCondLst>
                                                <p:cond delay="0"/>
                                              </p:stCondLst>
                                            </p:cTn>
                                            <p:tgtEl>
                                              <p:spTgt spid="31"/>
                                            </p:tgtEl>
                                            <p:attrNameLst>
                                              <p:attrName>style.visibility</p:attrName>
                                            </p:attrNameLst>
                                          </p:cBhvr>
                                          <p:to>
                                            <p:strVal val="visible"/>
                                          </p:to>
                                        </p:set>
                                        <p:anim calcmode="lin" valueType="num" p14:bounceEnd="76000">
                                          <p:cBhvr additive="base">
                                            <p:cTn id="27" dur="2500" fill="hold"/>
                                            <p:tgtEl>
                                              <p:spTgt spid="31"/>
                                            </p:tgtEl>
                                            <p:attrNameLst>
                                              <p:attrName>ppt_x</p:attrName>
                                            </p:attrNameLst>
                                          </p:cBhvr>
                                          <p:tavLst>
                                            <p:tav tm="0">
                                              <p:val>
                                                <p:strVal val="#ppt_x"/>
                                              </p:val>
                                            </p:tav>
                                            <p:tav tm="100000">
                                              <p:val>
                                                <p:strVal val="#ppt_x"/>
                                              </p:val>
                                            </p:tav>
                                          </p:tavLst>
                                        </p:anim>
                                        <p:anim calcmode="lin" valueType="num" p14:bounceEnd="76000">
                                          <p:cBhvr additive="base">
                                            <p:cTn id="28" dur="2500" fill="hold"/>
                                            <p:tgtEl>
                                              <p:spTgt spid="31"/>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14:presetBounceEnd="76000">
                                      <p:stCondLst>
                                        <p:cond delay="500"/>
                                      </p:stCondLst>
                                      <p:childTnLst>
                                        <p:set>
                                          <p:cBhvr>
                                            <p:cTn id="30" dur="1" fill="hold">
                                              <p:stCondLst>
                                                <p:cond delay="0"/>
                                              </p:stCondLst>
                                            </p:cTn>
                                            <p:tgtEl>
                                              <p:spTgt spid="11"/>
                                            </p:tgtEl>
                                            <p:attrNameLst>
                                              <p:attrName>style.visibility</p:attrName>
                                            </p:attrNameLst>
                                          </p:cBhvr>
                                          <p:to>
                                            <p:strVal val="visible"/>
                                          </p:to>
                                        </p:set>
                                        <p:anim calcmode="lin" valueType="num" p14:bounceEnd="76000">
                                          <p:cBhvr additive="base">
                                            <p:cTn id="31" dur="2500" fill="hold"/>
                                            <p:tgtEl>
                                              <p:spTgt spid="11"/>
                                            </p:tgtEl>
                                            <p:attrNameLst>
                                              <p:attrName>ppt_x</p:attrName>
                                            </p:attrNameLst>
                                          </p:cBhvr>
                                          <p:tavLst>
                                            <p:tav tm="0">
                                              <p:val>
                                                <p:strVal val="#ppt_x"/>
                                              </p:val>
                                            </p:tav>
                                            <p:tav tm="100000">
                                              <p:val>
                                                <p:strVal val="#ppt_x"/>
                                              </p:val>
                                            </p:tav>
                                          </p:tavLst>
                                        </p:anim>
                                        <p:anim calcmode="lin" valueType="num" p14:bounceEnd="76000">
                                          <p:cBhvr additive="base">
                                            <p:cTn id="32" dur="2500" fill="hold"/>
                                            <p:tgtEl>
                                              <p:spTgt spid="11"/>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14:presetBounceEnd="76000">
                                      <p:stCondLst>
                                        <p:cond delay="500"/>
                                      </p:stCondLst>
                                      <p:childTnLst>
                                        <p:set>
                                          <p:cBhvr>
                                            <p:cTn id="34" dur="1" fill="hold">
                                              <p:stCondLst>
                                                <p:cond delay="0"/>
                                              </p:stCondLst>
                                            </p:cTn>
                                            <p:tgtEl>
                                              <p:spTgt spid="12"/>
                                            </p:tgtEl>
                                            <p:attrNameLst>
                                              <p:attrName>style.visibility</p:attrName>
                                            </p:attrNameLst>
                                          </p:cBhvr>
                                          <p:to>
                                            <p:strVal val="visible"/>
                                          </p:to>
                                        </p:set>
                                        <p:anim calcmode="lin" valueType="num" p14:bounceEnd="76000">
                                          <p:cBhvr additive="base">
                                            <p:cTn id="35" dur="2500" fill="hold"/>
                                            <p:tgtEl>
                                              <p:spTgt spid="12"/>
                                            </p:tgtEl>
                                            <p:attrNameLst>
                                              <p:attrName>ppt_x</p:attrName>
                                            </p:attrNameLst>
                                          </p:cBhvr>
                                          <p:tavLst>
                                            <p:tav tm="0">
                                              <p:val>
                                                <p:strVal val="#ppt_x"/>
                                              </p:val>
                                            </p:tav>
                                            <p:tav tm="100000">
                                              <p:val>
                                                <p:strVal val="#ppt_x"/>
                                              </p:val>
                                            </p:tav>
                                          </p:tavLst>
                                        </p:anim>
                                        <p:anim calcmode="lin" valueType="num" p14:bounceEnd="76000">
                                          <p:cBhvr additive="base">
                                            <p:cTn id="36" dur="2500" fill="hold"/>
                                            <p:tgtEl>
                                              <p:spTgt spid="12"/>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14:presetBounceEnd="76000">
                                      <p:stCondLst>
                                        <p:cond delay="500"/>
                                      </p:stCondLst>
                                      <p:childTnLst>
                                        <p:set>
                                          <p:cBhvr>
                                            <p:cTn id="38" dur="1" fill="hold">
                                              <p:stCondLst>
                                                <p:cond delay="0"/>
                                              </p:stCondLst>
                                            </p:cTn>
                                            <p:tgtEl>
                                              <p:spTgt spid="14"/>
                                            </p:tgtEl>
                                            <p:attrNameLst>
                                              <p:attrName>style.visibility</p:attrName>
                                            </p:attrNameLst>
                                          </p:cBhvr>
                                          <p:to>
                                            <p:strVal val="visible"/>
                                          </p:to>
                                        </p:set>
                                        <p:anim calcmode="lin" valueType="num" p14:bounceEnd="76000">
                                          <p:cBhvr additive="base">
                                            <p:cTn id="39" dur="2500" fill="hold"/>
                                            <p:tgtEl>
                                              <p:spTgt spid="14"/>
                                            </p:tgtEl>
                                            <p:attrNameLst>
                                              <p:attrName>ppt_x</p:attrName>
                                            </p:attrNameLst>
                                          </p:cBhvr>
                                          <p:tavLst>
                                            <p:tav tm="0">
                                              <p:val>
                                                <p:strVal val="#ppt_x"/>
                                              </p:val>
                                            </p:tav>
                                            <p:tav tm="100000">
                                              <p:val>
                                                <p:strVal val="#ppt_x"/>
                                              </p:val>
                                            </p:tav>
                                          </p:tavLst>
                                        </p:anim>
                                        <p:anim calcmode="lin" valueType="num" p14:bounceEnd="76000">
                                          <p:cBhvr additive="base">
                                            <p:cTn id="40" dur="2500" fill="hold"/>
                                            <p:tgtEl>
                                              <p:spTgt spid="14"/>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14:presetBounceEnd="76000">
                                      <p:stCondLst>
                                        <p:cond delay="500"/>
                                      </p:stCondLst>
                                      <p:childTnLst>
                                        <p:set>
                                          <p:cBhvr>
                                            <p:cTn id="42" dur="1" fill="hold">
                                              <p:stCondLst>
                                                <p:cond delay="0"/>
                                              </p:stCondLst>
                                            </p:cTn>
                                            <p:tgtEl>
                                              <p:spTgt spid="17"/>
                                            </p:tgtEl>
                                            <p:attrNameLst>
                                              <p:attrName>style.visibility</p:attrName>
                                            </p:attrNameLst>
                                          </p:cBhvr>
                                          <p:to>
                                            <p:strVal val="visible"/>
                                          </p:to>
                                        </p:set>
                                        <p:anim calcmode="lin" valueType="num" p14:bounceEnd="76000">
                                          <p:cBhvr additive="base">
                                            <p:cTn id="43" dur="2500" fill="hold"/>
                                            <p:tgtEl>
                                              <p:spTgt spid="17"/>
                                            </p:tgtEl>
                                            <p:attrNameLst>
                                              <p:attrName>ppt_x</p:attrName>
                                            </p:attrNameLst>
                                          </p:cBhvr>
                                          <p:tavLst>
                                            <p:tav tm="0">
                                              <p:val>
                                                <p:strVal val="#ppt_x"/>
                                              </p:val>
                                            </p:tav>
                                            <p:tav tm="100000">
                                              <p:val>
                                                <p:strVal val="#ppt_x"/>
                                              </p:val>
                                            </p:tav>
                                          </p:tavLst>
                                        </p:anim>
                                        <p:anim calcmode="lin" valueType="num" p14:bounceEnd="76000">
                                          <p:cBhvr additive="base">
                                            <p:cTn id="44" dur="2500" fill="hold"/>
                                            <p:tgtEl>
                                              <p:spTgt spid="17"/>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14:presetBounceEnd="76000">
                                      <p:stCondLst>
                                        <p:cond delay="500"/>
                                      </p:stCondLst>
                                      <p:childTnLst>
                                        <p:set>
                                          <p:cBhvr>
                                            <p:cTn id="46" dur="1" fill="hold">
                                              <p:stCondLst>
                                                <p:cond delay="0"/>
                                              </p:stCondLst>
                                            </p:cTn>
                                            <p:tgtEl>
                                              <p:spTgt spid="18"/>
                                            </p:tgtEl>
                                            <p:attrNameLst>
                                              <p:attrName>style.visibility</p:attrName>
                                            </p:attrNameLst>
                                          </p:cBhvr>
                                          <p:to>
                                            <p:strVal val="visible"/>
                                          </p:to>
                                        </p:set>
                                        <p:anim calcmode="lin" valueType="num" p14:bounceEnd="76000">
                                          <p:cBhvr additive="base">
                                            <p:cTn id="47" dur="2500" fill="hold"/>
                                            <p:tgtEl>
                                              <p:spTgt spid="18"/>
                                            </p:tgtEl>
                                            <p:attrNameLst>
                                              <p:attrName>ppt_x</p:attrName>
                                            </p:attrNameLst>
                                          </p:cBhvr>
                                          <p:tavLst>
                                            <p:tav tm="0">
                                              <p:val>
                                                <p:strVal val="#ppt_x"/>
                                              </p:val>
                                            </p:tav>
                                            <p:tav tm="100000">
                                              <p:val>
                                                <p:strVal val="#ppt_x"/>
                                              </p:val>
                                            </p:tav>
                                          </p:tavLst>
                                        </p:anim>
                                        <p:anim calcmode="lin" valueType="num" p14:bounceEnd="76000">
                                          <p:cBhvr additive="base">
                                            <p:cTn id="48" dur="2500" fill="hold"/>
                                            <p:tgtEl>
                                              <p:spTgt spid="18"/>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14:presetBounceEnd="76000">
                                      <p:stCondLst>
                                        <p:cond delay="500"/>
                                      </p:stCondLst>
                                      <p:childTnLst>
                                        <p:set>
                                          <p:cBhvr>
                                            <p:cTn id="50" dur="1" fill="hold">
                                              <p:stCondLst>
                                                <p:cond delay="0"/>
                                              </p:stCondLst>
                                            </p:cTn>
                                            <p:tgtEl>
                                              <p:spTgt spid="20"/>
                                            </p:tgtEl>
                                            <p:attrNameLst>
                                              <p:attrName>style.visibility</p:attrName>
                                            </p:attrNameLst>
                                          </p:cBhvr>
                                          <p:to>
                                            <p:strVal val="visible"/>
                                          </p:to>
                                        </p:set>
                                        <p:anim calcmode="lin" valueType="num" p14:bounceEnd="76000">
                                          <p:cBhvr additive="base">
                                            <p:cTn id="51" dur="2500" fill="hold"/>
                                            <p:tgtEl>
                                              <p:spTgt spid="20"/>
                                            </p:tgtEl>
                                            <p:attrNameLst>
                                              <p:attrName>ppt_x</p:attrName>
                                            </p:attrNameLst>
                                          </p:cBhvr>
                                          <p:tavLst>
                                            <p:tav tm="0">
                                              <p:val>
                                                <p:strVal val="#ppt_x"/>
                                              </p:val>
                                            </p:tav>
                                            <p:tav tm="100000">
                                              <p:val>
                                                <p:strVal val="#ppt_x"/>
                                              </p:val>
                                            </p:tav>
                                          </p:tavLst>
                                        </p:anim>
                                        <p:anim calcmode="lin" valueType="num" p14:bounceEnd="76000">
                                          <p:cBhvr additive="base">
                                            <p:cTn id="52" dur="2500" fill="hold"/>
                                            <p:tgtEl>
                                              <p:spTgt spid="20"/>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14:presetBounceEnd="76000">
                                      <p:stCondLst>
                                        <p:cond delay="500"/>
                                      </p:stCondLst>
                                      <p:childTnLst>
                                        <p:set>
                                          <p:cBhvr>
                                            <p:cTn id="54" dur="1" fill="hold">
                                              <p:stCondLst>
                                                <p:cond delay="0"/>
                                              </p:stCondLst>
                                            </p:cTn>
                                            <p:tgtEl>
                                              <p:spTgt spid="23"/>
                                            </p:tgtEl>
                                            <p:attrNameLst>
                                              <p:attrName>style.visibility</p:attrName>
                                            </p:attrNameLst>
                                          </p:cBhvr>
                                          <p:to>
                                            <p:strVal val="visible"/>
                                          </p:to>
                                        </p:set>
                                        <p:anim calcmode="lin" valueType="num" p14:bounceEnd="76000">
                                          <p:cBhvr additive="base">
                                            <p:cTn id="55" dur="2500" fill="hold"/>
                                            <p:tgtEl>
                                              <p:spTgt spid="23"/>
                                            </p:tgtEl>
                                            <p:attrNameLst>
                                              <p:attrName>ppt_x</p:attrName>
                                            </p:attrNameLst>
                                          </p:cBhvr>
                                          <p:tavLst>
                                            <p:tav tm="0">
                                              <p:val>
                                                <p:strVal val="#ppt_x"/>
                                              </p:val>
                                            </p:tav>
                                            <p:tav tm="100000">
                                              <p:val>
                                                <p:strVal val="#ppt_x"/>
                                              </p:val>
                                            </p:tav>
                                          </p:tavLst>
                                        </p:anim>
                                        <p:anim calcmode="lin" valueType="num" p14:bounceEnd="76000">
                                          <p:cBhvr additive="base">
                                            <p:cTn id="56" dur="2500" fill="hold"/>
                                            <p:tgtEl>
                                              <p:spTgt spid="23"/>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14:presetBounceEnd="76000">
                                      <p:stCondLst>
                                        <p:cond delay="500"/>
                                      </p:stCondLst>
                                      <p:childTnLst>
                                        <p:set>
                                          <p:cBhvr>
                                            <p:cTn id="58" dur="1" fill="hold">
                                              <p:stCondLst>
                                                <p:cond delay="0"/>
                                              </p:stCondLst>
                                            </p:cTn>
                                            <p:tgtEl>
                                              <p:spTgt spid="24"/>
                                            </p:tgtEl>
                                            <p:attrNameLst>
                                              <p:attrName>style.visibility</p:attrName>
                                            </p:attrNameLst>
                                          </p:cBhvr>
                                          <p:to>
                                            <p:strVal val="visible"/>
                                          </p:to>
                                        </p:set>
                                        <p:anim calcmode="lin" valueType="num" p14:bounceEnd="76000">
                                          <p:cBhvr additive="base">
                                            <p:cTn id="59" dur="2500" fill="hold"/>
                                            <p:tgtEl>
                                              <p:spTgt spid="24"/>
                                            </p:tgtEl>
                                            <p:attrNameLst>
                                              <p:attrName>ppt_x</p:attrName>
                                            </p:attrNameLst>
                                          </p:cBhvr>
                                          <p:tavLst>
                                            <p:tav tm="0">
                                              <p:val>
                                                <p:strVal val="#ppt_x"/>
                                              </p:val>
                                            </p:tav>
                                            <p:tav tm="100000">
                                              <p:val>
                                                <p:strVal val="#ppt_x"/>
                                              </p:val>
                                            </p:tav>
                                          </p:tavLst>
                                        </p:anim>
                                        <p:anim calcmode="lin" valueType="num" p14:bounceEnd="76000">
                                          <p:cBhvr additive="base">
                                            <p:cTn id="60" dur="2500" fill="hold"/>
                                            <p:tgtEl>
                                              <p:spTgt spid="24"/>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14:presetBounceEnd="76000">
                                      <p:stCondLst>
                                        <p:cond delay="500"/>
                                      </p:stCondLst>
                                      <p:childTnLst>
                                        <p:set>
                                          <p:cBhvr>
                                            <p:cTn id="62" dur="1" fill="hold">
                                              <p:stCondLst>
                                                <p:cond delay="0"/>
                                              </p:stCondLst>
                                            </p:cTn>
                                            <p:tgtEl>
                                              <p:spTgt spid="26"/>
                                            </p:tgtEl>
                                            <p:attrNameLst>
                                              <p:attrName>style.visibility</p:attrName>
                                            </p:attrNameLst>
                                          </p:cBhvr>
                                          <p:to>
                                            <p:strVal val="visible"/>
                                          </p:to>
                                        </p:set>
                                        <p:anim calcmode="lin" valueType="num" p14:bounceEnd="76000">
                                          <p:cBhvr additive="base">
                                            <p:cTn id="63" dur="2500" fill="hold"/>
                                            <p:tgtEl>
                                              <p:spTgt spid="26"/>
                                            </p:tgtEl>
                                            <p:attrNameLst>
                                              <p:attrName>ppt_x</p:attrName>
                                            </p:attrNameLst>
                                          </p:cBhvr>
                                          <p:tavLst>
                                            <p:tav tm="0">
                                              <p:val>
                                                <p:strVal val="#ppt_x"/>
                                              </p:val>
                                            </p:tav>
                                            <p:tav tm="100000">
                                              <p:val>
                                                <p:strVal val="#ppt_x"/>
                                              </p:val>
                                            </p:tav>
                                          </p:tavLst>
                                        </p:anim>
                                        <p:anim calcmode="lin" valueType="num" p14:bounceEnd="76000">
                                          <p:cBhvr additive="base">
                                            <p:cTn id="64" dur="2500" fill="hold"/>
                                            <p:tgtEl>
                                              <p:spTgt spid="26"/>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14:presetBounceEnd="76000">
                                      <p:stCondLst>
                                        <p:cond delay="500"/>
                                      </p:stCondLst>
                                      <p:childTnLst>
                                        <p:set>
                                          <p:cBhvr>
                                            <p:cTn id="66" dur="1" fill="hold">
                                              <p:stCondLst>
                                                <p:cond delay="0"/>
                                              </p:stCondLst>
                                            </p:cTn>
                                            <p:tgtEl>
                                              <p:spTgt spid="29"/>
                                            </p:tgtEl>
                                            <p:attrNameLst>
                                              <p:attrName>style.visibility</p:attrName>
                                            </p:attrNameLst>
                                          </p:cBhvr>
                                          <p:to>
                                            <p:strVal val="visible"/>
                                          </p:to>
                                        </p:set>
                                        <p:anim calcmode="lin" valueType="num" p14:bounceEnd="76000">
                                          <p:cBhvr additive="base">
                                            <p:cTn id="67" dur="2500" fill="hold"/>
                                            <p:tgtEl>
                                              <p:spTgt spid="29"/>
                                            </p:tgtEl>
                                            <p:attrNameLst>
                                              <p:attrName>ppt_x</p:attrName>
                                            </p:attrNameLst>
                                          </p:cBhvr>
                                          <p:tavLst>
                                            <p:tav tm="0">
                                              <p:val>
                                                <p:strVal val="#ppt_x"/>
                                              </p:val>
                                            </p:tav>
                                            <p:tav tm="100000">
                                              <p:val>
                                                <p:strVal val="#ppt_x"/>
                                              </p:val>
                                            </p:tav>
                                          </p:tavLst>
                                        </p:anim>
                                        <p:anim calcmode="lin" valueType="num" p14:bounceEnd="76000">
                                          <p:cBhvr additive="base">
                                            <p:cTn id="68" dur="2500" fill="hold"/>
                                            <p:tgtEl>
                                              <p:spTgt spid="29"/>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14:presetBounceEnd="76000">
                                      <p:stCondLst>
                                        <p:cond delay="500"/>
                                      </p:stCondLst>
                                      <p:childTnLst>
                                        <p:set>
                                          <p:cBhvr>
                                            <p:cTn id="70" dur="1" fill="hold">
                                              <p:stCondLst>
                                                <p:cond delay="0"/>
                                              </p:stCondLst>
                                            </p:cTn>
                                            <p:tgtEl>
                                              <p:spTgt spid="30"/>
                                            </p:tgtEl>
                                            <p:attrNameLst>
                                              <p:attrName>style.visibility</p:attrName>
                                            </p:attrNameLst>
                                          </p:cBhvr>
                                          <p:to>
                                            <p:strVal val="visible"/>
                                          </p:to>
                                        </p:set>
                                        <p:anim calcmode="lin" valueType="num" p14:bounceEnd="76000">
                                          <p:cBhvr additive="base">
                                            <p:cTn id="71" dur="2500" fill="hold"/>
                                            <p:tgtEl>
                                              <p:spTgt spid="30"/>
                                            </p:tgtEl>
                                            <p:attrNameLst>
                                              <p:attrName>ppt_x</p:attrName>
                                            </p:attrNameLst>
                                          </p:cBhvr>
                                          <p:tavLst>
                                            <p:tav tm="0">
                                              <p:val>
                                                <p:strVal val="#ppt_x"/>
                                              </p:val>
                                            </p:tav>
                                            <p:tav tm="100000">
                                              <p:val>
                                                <p:strVal val="#ppt_x"/>
                                              </p:val>
                                            </p:tav>
                                          </p:tavLst>
                                        </p:anim>
                                        <p:anim calcmode="lin" valueType="num" p14:bounceEnd="76000">
                                          <p:cBhvr additive="base">
                                            <p:cTn id="72" dur="2500" fill="hold"/>
                                            <p:tgtEl>
                                              <p:spTgt spid="30"/>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14:presetBounceEnd="76000">
                                      <p:stCondLst>
                                        <p:cond delay="500"/>
                                      </p:stCondLst>
                                      <p:childTnLst>
                                        <p:set>
                                          <p:cBhvr>
                                            <p:cTn id="74" dur="1" fill="hold">
                                              <p:stCondLst>
                                                <p:cond delay="0"/>
                                              </p:stCondLst>
                                            </p:cTn>
                                            <p:tgtEl>
                                              <p:spTgt spid="32"/>
                                            </p:tgtEl>
                                            <p:attrNameLst>
                                              <p:attrName>style.visibility</p:attrName>
                                            </p:attrNameLst>
                                          </p:cBhvr>
                                          <p:to>
                                            <p:strVal val="visible"/>
                                          </p:to>
                                        </p:set>
                                        <p:anim calcmode="lin" valueType="num" p14:bounceEnd="76000">
                                          <p:cBhvr additive="base">
                                            <p:cTn id="75" dur="2500" fill="hold"/>
                                            <p:tgtEl>
                                              <p:spTgt spid="32"/>
                                            </p:tgtEl>
                                            <p:attrNameLst>
                                              <p:attrName>ppt_x</p:attrName>
                                            </p:attrNameLst>
                                          </p:cBhvr>
                                          <p:tavLst>
                                            <p:tav tm="0">
                                              <p:val>
                                                <p:strVal val="#ppt_x"/>
                                              </p:val>
                                            </p:tav>
                                            <p:tav tm="100000">
                                              <p:val>
                                                <p:strVal val="#ppt_x"/>
                                              </p:val>
                                            </p:tav>
                                          </p:tavLst>
                                        </p:anim>
                                        <p:anim calcmode="lin" valueType="num" p14:bounceEnd="76000">
                                          <p:cBhvr additive="base">
                                            <p:cTn id="76" dur="2500" fill="hold"/>
                                            <p:tgtEl>
                                              <p:spTgt spid="3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2" grpId="0"/>
          <p:bldP spid="14" grpId="0"/>
          <p:bldP spid="11" grpId="0"/>
          <p:bldP spid="18" grpId="0"/>
          <p:bldP spid="20" grpId="0"/>
          <p:bldP spid="17" grpId="0"/>
          <p:bldP spid="24" grpId="0"/>
          <p:bldP spid="26" grpId="0"/>
          <p:bldP spid="23" grpId="0"/>
          <p:bldP spid="30" grpId="0"/>
          <p:bldP spid="32" grpId="0"/>
          <p:bldP spid="29" grpId="0"/>
          <p:bldP spid="33"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iterate type="lt">
                                        <p:tmPct val="10000"/>
                                      </p:iterate>
                                      <p:childTnLst>
                                        <p:set>
                                          <p:cBhvr>
                                            <p:cTn id="6" dur="1" fill="hold">
                                              <p:stCondLst>
                                                <p:cond delay="0"/>
                                              </p:stCondLst>
                                            </p:cTn>
                                            <p:tgtEl>
                                              <p:spTgt spid="8"/>
                                            </p:tgtEl>
                                            <p:attrNameLst>
                                              <p:attrName>style.visibility</p:attrName>
                                            </p:attrNameLst>
                                          </p:cBhvr>
                                          <p:to>
                                            <p:strVal val="visible"/>
                                          </p:to>
                                        </p:set>
                                        <p:anim calcmode="lin" valueType="num">
                                          <p:cBhvr additive="base">
                                            <p:cTn id="7" dur="2500" fill="hold"/>
                                            <p:tgtEl>
                                              <p:spTgt spid="8"/>
                                            </p:tgtEl>
                                            <p:attrNameLst>
                                              <p:attrName>ppt_x</p:attrName>
                                            </p:attrNameLst>
                                          </p:cBhvr>
                                          <p:tavLst>
                                            <p:tav tm="0">
                                              <p:val>
                                                <p:strVal val="#ppt_x"/>
                                              </p:val>
                                            </p:tav>
                                            <p:tav tm="100000">
                                              <p:val>
                                                <p:strVal val="#ppt_x"/>
                                              </p:val>
                                            </p:tav>
                                          </p:tavLst>
                                        </p:anim>
                                        <p:anim calcmode="lin" valueType="num">
                                          <p:cBhvr additive="base">
                                            <p:cTn id="8" dur="2500" fill="hold"/>
                                            <p:tgtEl>
                                              <p:spTgt spid="8"/>
                                            </p:tgtEl>
                                            <p:attrNameLst>
                                              <p:attrName>ppt_y</p:attrName>
                                            </p:attrNameLst>
                                          </p:cBhvr>
                                          <p:tavLst>
                                            <p:tav tm="0">
                                              <p:val>
                                                <p:strVal val="0-#ppt_h/2"/>
                                              </p:val>
                                            </p:tav>
                                            <p:tav tm="100000">
                                              <p:val>
                                                <p:strVal val="#ppt_y"/>
                                              </p:val>
                                            </p:tav>
                                          </p:tavLst>
                                        </p:anim>
                                      </p:childTnLst>
                                    </p:cTn>
                                  </p:par>
                                  <p:par>
                                    <p:cTn id="9" presetID="2" presetClass="entr" presetSubtype="4" fill="hold" nodeType="withEffect">
                                      <p:stCondLst>
                                        <p:cond delay="200"/>
                                      </p:stCondLst>
                                      <p:childTnLst>
                                        <p:set>
                                          <p:cBhvr>
                                            <p:cTn id="10" dur="1" fill="hold">
                                              <p:stCondLst>
                                                <p:cond delay="0"/>
                                              </p:stCondLst>
                                            </p:cTn>
                                            <p:tgtEl>
                                              <p:spTgt spid="37"/>
                                            </p:tgtEl>
                                            <p:attrNameLst>
                                              <p:attrName>style.visibility</p:attrName>
                                            </p:attrNameLst>
                                          </p:cBhvr>
                                          <p:to>
                                            <p:strVal val="visible"/>
                                          </p:to>
                                        </p:set>
                                        <p:anim calcmode="lin" valueType="num">
                                          <p:cBhvr additive="base">
                                            <p:cTn id="11" dur="2500" fill="hold"/>
                                            <p:tgtEl>
                                              <p:spTgt spid="37"/>
                                            </p:tgtEl>
                                            <p:attrNameLst>
                                              <p:attrName>ppt_x</p:attrName>
                                            </p:attrNameLst>
                                          </p:cBhvr>
                                          <p:tavLst>
                                            <p:tav tm="0">
                                              <p:val>
                                                <p:strVal val="#ppt_x"/>
                                              </p:val>
                                            </p:tav>
                                            <p:tav tm="100000">
                                              <p:val>
                                                <p:strVal val="#ppt_x"/>
                                              </p:val>
                                            </p:tav>
                                          </p:tavLst>
                                        </p:anim>
                                        <p:anim calcmode="lin" valueType="num">
                                          <p:cBhvr additive="base">
                                            <p:cTn id="12" dur="2500" fill="hold"/>
                                            <p:tgtEl>
                                              <p:spTgt spid="37"/>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300"/>
                                      </p:stCondLst>
                                      <p:childTnLst>
                                        <p:set>
                                          <p:cBhvr>
                                            <p:cTn id="14" dur="1" fill="hold">
                                              <p:stCondLst>
                                                <p:cond delay="0"/>
                                              </p:stCondLst>
                                            </p:cTn>
                                            <p:tgtEl>
                                              <p:spTgt spid="33"/>
                                            </p:tgtEl>
                                            <p:attrNameLst>
                                              <p:attrName>style.visibility</p:attrName>
                                            </p:attrNameLst>
                                          </p:cBhvr>
                                          <p:to>
                                            <p:strVal val="visible"/>
                                          </p:to>
                                        </p:set>
                                        <p:anim calcmode="lin" valueType="num">
                                          <p:cBhvr additive="base">
                                            <p:cTn id="15" dur="2500" fill="hold"/>
                                            <p:tgtEl>
                                              <p:spTgt spid="33"/>
                                            </p:tgtEl>
                                            <p:attrNameLst>
                                              <p:attrName>ppt_x</p:attrName>
                                            </p:attrNameLst>
                                          </p:cBhvr>
                                          <p:tavLst>
                                            <p:tav tm="0">
                                              <p:val>
                                                <p:strVal val="#ppt_x"/>
                                              </p:val>
                                            </p:tav>
                                            <p:tav tm="100000">
                                              <p:val>
                                                <p:strVal val="#ppt_x"/>
                                              </p:val>
                                            </p:tav>
                                          </p:tavLst>
                                        </p:anim>
                                        <p:anim calcmode="lin" valueType="num">
                                          <p:cBhvr additive="base">
                                            <p:cTn id="16" dur="2500" fill="hold"/>
                                            <p:tgtEl>
                                              <p:spTgt spid="33"/>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400"/>
                                      </p:stCondLst>
                                      <p:childTnLst>
                                        <p:set>
                                          <p:cBhvr>
                                            <p:cTn id="18" dur="1" fill="hold">
                                              <p:stCondLst>
                                                <p:cond delay="0"/>
                                              </p:stCondLst>
                                            </p:cTn>
                                            <p:tgtEl>
                                              <p:spTgt spid="34"/>
                                            </p:tgtEl>
                                            <p:attrNameLst>
                                              <p:attrName>style.visibility</p:attrName>
                                            </p:attrNameLst>
                                          </p:cBhvr>
                                          <p:to>
                                            <p:strVal val="visible"/>
                                          </p:to>
                                        </p:set>
                                        <p:anim calcmode="lin" valueType="num">
                                          <p:cBhvr additive="base">
                                            <p:cTn id="19" dur="2500" fill="hold"/>
                                            <p:tgtEl>
                                              <p:spTgt spid="34"/>
                                            </p:tgtEl>
                                            <p:attrNameLst>
                                              <p:attrName>ppt_x</p:attrName>
                                            </p:attrNameLst>
                                          </p:cBhvr>
                                          <p:tavLst>
                                            <p:tav tm="0">
                                              <p:val>
                                                <p:strVal val="#ppt_x"/>
                                              </p:val>
                                            </p:tav>
                                            <p:tav tm="100000">
                                              <p:val>
                                                <p:strVal val="#ppt_x"/>
                                              </p:val>
                                            </p:tav>
                                          </p:tavLst>
                                        </p:anim>
                                        <p:anim calcmode="lin" valueType="num">
                                          <p:cBhvr additive="base">
                                            <p:cTn id="20" dur="2500" fill="hold"/>
                                            <p:tgtEl>
                                              <p:spTgt spid="34"/>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500"/>
                                      </p:stCondLst>
                                      <p:childTnLst>
                                        <p:set>
                                          <p:cBhvr>
                                            <p:cTn id="22" dur="1" fill="hold">
                                              <p:stCondLst>
                                                <p:cond delay="0"/>
                                              </p:stCondLst>
                                            </p:cTn>
                                            <p:tgtEl>
                                              <p:spTgt spid="40"/>
                                            </p:tgtEl>
                                            <p:attrNameLst>
                                              <p:attrName>style.visibility</p:attrName>
                                            </p:attrNameLst>
                                          </p:cBhvr>
                                          <p:to>
                                            <p:strVal val="visible"/>
                                          </p:to>
                                        </p:set>
                                        <p:anim calcmode="lin" valueType="num">
                                          <p:cBhvr additive="base">
                                            <p:cTn id="23" dur="2500" fill="hold"/>
                                            <p:tgtEl>
                                              <p:spTgt spid="40"/>
                                            </p:tgtEl>
                                            <p:attrNameLst>
                                              <p:attrName>ppt_x</p:attrName>
                                            </p:attrNameLst>
                                          </p:cBhvr>
                                          <p:tavLst>
                                            <p:tav tm="0">
                                              <p:val>
                                                <p:strVal val="#ppt_x"/>
                                              </p:val>
                                            </p:tav>
                                            <p:tav tm="100000">
                                              <p:val>
                                                <p:strVal val="#ppt_x"/>
                                              </p:val>
                                            </p:tav>
                                          </p:tavLst>
                                        </p:anim>
                                        <p:anim calcmode="lin" valueType="num">
                                          <p:cBhvr additive="base">
                                            <p:cTn id="24" dur="2500" fill="hold"/>
                                            <p:tgtEl>
                                              <p:spTgt spid="40"/>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500"/>
                                      </p:stCondLst>
                                      <p:childTnLst>
                                        <p:set>
                                          <p:cBhvr>
                                            <p:cTn id="26" dur="1" fill="hold">
                                              <p:stCondLst>
                                                <p:cond delay="0"/>
                                              </p:stCondLst>
                                            </p:cTn>
                                            <p:tgtEl>
                                              <p:spTgt spid="31"/>
                                            </p:tgtEl>
                                            <p:attrNameLst>
                                              <p:attrName>style.visibility</p:attrName>
                                            </p:attrNameLst>
                                          </p:cBhvr>
                                          <p:to>
                                            <p:strVal val="visible"/>
                                          </p:to>
                                        </p:set>
                                        <p:anim calcmode="lin" valueType="num">
                                          <p:cBhvr additive="base">
                                            <p:cTn id="27" dur="2500" fill="hold"/>
                                            <p:tgtEl>
                                              <p:spTgt spid="31"/>
                                            </p:tgtEl>
                                            <p:attrNameLst>
                                              <p:attrName>ppt_x</p:attrName>
                                            </p:attrNameLst>
                                          </p:cBhvr>
                                          <p:tavLst>
                                            <p:tav tm="0">
                                              <p:val>
                                                <p:strVal val="#ppt_x"/>
                                              </p:val>
                                            </p:tav>
                                            <p:tav tm="100000">
                                              <p:val>
                                                <p:strVal val="#ppt_x"/>
                                              </p:val>
                                            </p:tav>
                                          </p:tavLst>
                                        </p:anim>
                                        <p:anim calcmode="lin" valueType="num">
                                          <p:cBhvr additive="base">
                                            <p:cTn id="28" dur="2500" fill="hold"/>
                                            <p:tgtEl>
                                              <p:spTgt spid="31"/>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500"/>
                                      </p:stCondLst>
                                      <p:childTnLst>
                                        <p:set>
                                          <p:cBhvr>
                                            <p:cTn id="30" dur="1" fill="hold">
                                              <p:stCondLst>
                                                <p:cond delay="0"/>
                                              </p:stCondLst>
                                            </p:cTn>
                                            <p:tgtEl>
                                              <p:spTgt spid="11"/>
                                            </p:tgtEl>
                                            <p:attrNameLst>
                                              <p:attrName>style.visibility</p:attrName>
                                            </p:attrNameLst>
                                          </p:cBhvr>
                                          <p:to>
                                            <p:strVal val="visible"/>
                                          </p:to>
                                        </p:set>
                                        <p:anim calcmode="lin" valueType="num">
                                          <p:cBhvr additive="base">
                                            <p:cTn id="31" dur="2500" fill="hold"/>
                                            <p:tgtEl>
                                              <p:spTgt spid="11"/>
                                            </p:tgtEl>
                                            <p:attrNameLst>
                                              <p:attrName>ppt_x</p:attrName>
                                            </p:attrNameLst>
                                          </p:cBhvr>
                                          <p:tavLst>
                                            <p:tav tm="0">
                                              <p:val>
                                                <p:strVal val="#ppt_x"/>
                                              </p:val>
                                            </p:tav>
                                            <p:tav tm="100000">
                                              <p:val>
                                                <p:strVal val="#ppt_x"/>
                                              </p:val>
                                            </p:tav>
                                          </p:tavLst>
                                        </p:anim>
                                        <p:anim calcmode="lin" valueType="num">
                                          <p:cBhvr additive="base">
                                            <p:cTn id="32" dur="2500" fill="hold"/>
                                            <p:tgtEl>
                                              <p:spTgt spid="11"/>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500"/>
                                      </p:stCondLst>
                                      <p:childTnLst>
                                        <p:set>
                                          <p:cBhvr>
                                            <p:cTn id="34" dur="1" fill="hold">
                                              <p:stCondLst>
                                                <p:cond delay="0"/>
                                              </p:stCondLst>
                                            </p:cTn>
                                            <p:tgtEl>
                                              <p:spTgt spid="12"/>
                                            </p:tgtEl>
                                            <p:attrNameLst>
                                              <p:attrName>style.visibility</p:attrName>
                                            </p:attrNameLst>
                                          </p:cBhvr>
                                          <p:to>
                                            <p:strVal val="visible"/>
                                          </p:to>
                                        </p:set>
                                        <p:anim calcmode="lin" valueType="num">
                                          <p:cBhvr additive="base">
                                            <p:cTn id="35" dur="2500" fill="hold"/>
                                            <p:tgtEl>
                                              <p:spTgt spid="12"/>
                                            </p:tgtEl>
                                            <p:attrNameLst>
                                              <p:attrName>ppt_x</p:attrName>
                                            </p:attrNameLst>
                                          </p:cBhvr>
                                          <p:tavLst>
                                            <p:tav tm="0">
                                              <p:val>
                                                <p:strVal val="#ppt_x"/>
                                              </p:val>
                                            </p:tav>
                                            <p:tav tm="100000">
                                              <p:val>
                                                <p:strVal val="#ppt_x"/>
                                              </p:val>
                                            </p:tav>
                                          </p:tavLst>
                                        </p:anim>
                                        <p:anim calcmode="lin" valueType="num">
                                          <p:cBhvr additive="base">
                                            <p:cTn id="36" dur="2500" fill="hold"/>
                                            <p:tgtEl>
                                              <p:spTgt spid="12"/>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500"/>
                                      </p:stCondLst>
                                      <p:childTnLst>
                                        <p:set>
                                          <p:cBhvr>
                                            <p:cTn id="38" dur="1" fill="hold">
                                              <p:stCondLst>
                                                <p:cond delay="0"/>
                                              </p:stCondLst>
                                            </p:cTn>
                                            <p:tgtEl>
                                              <p:spTgt spid="14"/>
                                            </p:tgtEl>
                                            <p:attrNameLst>
                                              <p:attrName>style.visibility</p:attrName>
                                            </p:attrNameLst>
                                          </p:cBhvr>
                                          <p:to>
                                            <p:strVal val="visible"/>
                                          </p:to>
                                        </p:set>
                                        <p:anim calcmode="lin" valueType="num">
                                          <p:cBhvr additive="base">
                                            <p:cTn id="39" dur="2500" fill="hold"/>
                                            <p:tgtEl>
                                              <p:spTgt spid="14"/>
                                            </p:tgtEl>
                                            <p:attrNameLst>
                                              <p:attrName>ppt_x</p:attrName>
                                            </p:attrNameLst>
                                          </p:cBhvr>
                                          <p:tavLst>
                                            <p:tav tm="0">
                                              <p:val>
                                                <p:strVal val="#ppt_x"/>
                                              </p:val>
                                            </p:tav>
                                            <p:tav tm="100000">
                                              <p:val>
                                                <p:strVal val="#ppt_x"/>
                                              </p:val>
                                            </p:tav>
                                          </p:tavLst>
                                        </p:anim>
                                        <p:anim calcmode="lin" valueType="num">
                                          <p:cBhvr additive="base">
                                            <p:cTn id="40" dur="2500" fill="hold"/>
                                            <p:tgtEl>
                                              <p:spTgt spid="14"/>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500"/>
                                      </p:stCondLst>
                                      <p:childTnLst>
                                        <p:set>
                                          <p:cBhvr>
                                            <p:cTn id="42" dur="1" fill="hold">
                                              <p:stCondLst>
                                                <p:cond delay="0"/>
                                              </p:stCondLst>
                                            </p:cTn>
                                            <p:tgtEl>
                                              <p:spTgt spid="17"/>
                                            </p:tgtEl>
                                            <p:attrNameLst>
                                              <p:attrName>style.visibility</p:attrName>
                                            </p:attrNameLst>
                                          </p:cBhvr>
                                          <p:to>
                                            <p:strVal val="visible"/>
                                          </p:to>
                                        </p:set>
                                        <p:anim calcmode="lin" valueType="num">
                                          <p:cBhvr additive="base">
                                            <p:cTn id="43" dur="2500" fill="hold"/>
                                            <p:tgtEl>
                                              <p:spTgt spid="17"/>
                                            </p:tgtEl>
                                            <p:attrNameLst>
                                              <p:attrName>ppt_x</p:attrName>
                                            </p:attrNameLst>
                                          </p:cBhvr>
                                          <p:tavLst>
                                            <p:tav tm="0">
                                              <p:val>
                                                <p:strVal val="#ppt_x"/>
                                              </p:val>
                                            </p:tav>
                                            <p:tav tm="100000">
                                              <p:val>
                                                <p:strVal val="#ppt_x"/>
                                              </p:val>
                                            </p:tav>
                                          </p:tavLst>
                                        </p:anim>
                                        <p:anim calcmode="lin" valueType="num">
                                          <p:cBhvr additive="base">
                                            <p:cTn id="44" dur="2500" fill="hold"/>
                                            <p:tgtEl>
                                              <p:spTgt spid="17"/>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500"/>
                                      </p:stCondLst>
                                      <p:childTnLst>
                                        <p:set>
                                          <p:cBhvr>
                                            <p:cTn id="46" dur="1" fill="hold">
                                              <p:stCondLst>
                                                <p:cond delay="0"/>
                                              </p:stCondLst>
                                            </p:cTn>
                                            <p:tgtEl>
                                              <p:spTgt spid="18"/>
                                            </p:tgtEl>
                                            <p:attrNameLst>
                                              <p:attrName>style.visibility</p:attrName>
                                            </p:attrNameLst>
                                          </p:cBhvr>
                                          <p:to>
                                            <p:strVal val="visible"/>
                                          </p:to>
                                        </p:set>
                                        <p:anim calcmode="lin" valueType="num">
                                          <p:cBhvr additive="base">
                                            <p:cTn id="47" dur="2500" fill="hold"/>
                                            <p:tgtEl>
                                              <p:spTgt spid="18"/>
                                            </p:tgtEl>
                                            <p:attrNameLst>
                                              <p:attrName>ppt_x</p:attrName>
                                            </p:attrNameLst>
                                          </p:cBhvr>
                                          <p:tavLst>
                                            <p:tav tm="0">
                                              <p:val>
                                                <p:strVal val="#ppt_x"/>
                                              </p:val>
                                            </p:tav>
                                            <p:tav tm="100000">
                                              <p:val>
                                                <p:strVal val="#ppt_x"/>
                                              </p:val>
                                            </p:tav>
                                          </p:tavLst>
                                        </p:anim>
                                        <p:anim calcmode="lin" valueType="num">
                                          <p:cBhvr additive="base">
                                            <p:cTn id="48" dur="2500" fill="hold"/>
                                            <p:tgtEl>
                                              <p:spTgt spid="18"/>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500"/>
                                      </p:stCondLst>
                                      <p:childTnLst>
                                        <p:set>
                                          <p:cBhvr>
                                            <p:cTn id="50" dur="1" fill="hold">
                                              <p:stCondLst>
                                                <p:cond delay="0"/>
                                              </p:stCondLst>
                                            </p:cTn>
                                            <p:tgtEl>
                                              <p:spTgt spid="20"/>
                                            </p:tgtEl>
                                            <p:attrNameLst>
                                              <p:attrName>style.visibility</p:attrName>
                                            </p:attrNameLst>
                                          </p:cBhvr>
                                          <p:to>
                                            <p:strVal val="visible"/>
                                          </p:to>
                                        </p:set>
                                        <p:anim calcmode="lin" valueType="num">
                                          <p:cBhvr additive="base">
                                            <p:cTn id="51" dur="2500" fill="hold"/>
                                            <p:tgtEl>
                                              <p:spTgt spid="20"/>
                                            </p:tgtEl>
                                            <p:attrNameLst>
                                              <p:attrName>ppt_x</p:attrName>
                                            </p:attrNameLst>
                                          </p:cBhvr>
                                          <p:tavLst>
                                            <p:tav tm="0">
                                              <p:val>
                                                <p:strVal val="#ppt_x"/>
                                              </p:val>
                                            </p:tav>
                                            <p:tav tm="100000">
                                              <p:val>
                                                <p:strVal val="#ppt_x"/>
                                              </p:val>
                                            </p:tav>
                                          </p:tavLst>
                                        </p:anim>
                                        <p:anim calcmode="lin" valueType="num">
                                          <p:cBhvr additive="base">
                                            <p:cTn id="52" dur="2500" fill="hold"/>
                                            <p:tgtEl>
                                              <p:spTgt spid="20"/>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500"/>
                                      </p:stCondLst>
                                      <p:childTnLst>
                                        <p:set>
                                          <p:cBhvr>
                                            <p:cTn id="54" dur="1" fill="hold">
                                              <p:stCondLst>
                                                <p:cond delay="0"/>
                                              </p:stCondLst>
                                            </p:cTn>
                                            <p:tgtEl>
                                              <p:spTgt spid="23"/>
                                            </p:tgtEl>
                                            <p:attrNameLst>
                                              <p:attrName>style.visibility</p:attrName>
                                            </p:attrNameLst>
                                          </p:cBhvr>
                                          <p:to>
                                            <p:strVal val="visible"/>
                                          </p:to>
                                        </p:set>
                                        <p:anim calcmode="lin" valueType="num">
                                          <p:cBhvr additive="base">
                                            <p:cTn id="55" dur="2500" fill="hold"/>
                                            <p:tgtEl>
                                              <p:spTgt spid="23"/>
                                            </p:tgtEl>
                                            <p:attrNameLst>
                                              <p:attrName>ppt_x</p:attrName>
                                            </p:attrNameLst>
                                          </p:cBhvr>
                                          <p:tavLst>
                                            <p:tav tm="0">
                                              <p:val>
                                                <p:strVal val="#ppt_x"/>
                                              </p:val>
                                            </p:tav>
                                            <p:tav tm="100000">
                                              <p:val>
                                                <p:strVal val="#ppt_x"/>
                                              </p:val>
                                            </p:tav>
                                          </p:tavLst>
                                        </p:anim>
                                        <p:anim calcmode="lin" valueType="num">
                                          <p:cBhvr additive="base">
                                            <p:cTn id="56" dur="2500" fill="hold"/>
                                            <p:tgtEl>
                                              <p:spTgt spid="23"/>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500"/>
                                      </p:stCondLst>
                                      <p:childTnLst>
                                        <p:set>
                                          <p:cBhvr>
                                            <p:cTn id="58" dur="1" fill="hold">
                                              <p:stCondLst>
                                                <p:cond delay="0"/>
                                              </p:stCondLst>
                                            </p:cTn>
                                            <p:tgtEl>
                                              <p:spTgt spid="24"/>
                                            </p:tgtEl>
                                            <p:attrNameLst>
                                              <p:attrName>style.visibility</p:attrName>
                                            </p:attrNameLst>
                                          </p:cBhvr>
                                          <p:to>
                                            <p:strVal val="visible"/>
                                          </p:to>
                                        </p:set>
                                        <p:anim calcmode="lin" valueType="num">
                                          <p:cBhvr additive="base">
                                            <p:cTn id="59" dur="2500" fill="hold"/>
                                            <p:tgtEl>
                                              <p:spTgt spid="24"/>
                                            </p:tgtEl>
                                            <p:attrNameLst>
                                              <p:attrName>ppt_x</p:attrName>
                                            </p:attrNameLst>
                                          </p:cBhvr>
                                          <p:tavLst>
                                            <p:tav tm="0">
                                              <p:val>
                                                <p:strVal val="#ppt_x"/>
                                              </p:val>
                                            </p:tav>
                                            <p:tav tm="100000">
                                              <p:val>
                                                <p:strVal val="#ppt_x"/>
                                              </p:val>
                                            </p:tav>
                                          </p:tavLst>
                                        </p:anim>
                                        <p:anim calcmode="lin" valueType="num">
                                          <p:cBhvr additive="base">
                                            <p:cTn id="60" dur="2500" fill="hold"/>
                                            <p:tgtEl>
                                              <p:spTgt spid="24"/>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500"/>
                                      </p:stCondLst>
                                      <p:childTnLst>
                                        <p:set>
                                          <p:cBhvr>
                                            <p:cTn id="62" dur="1" fill="hold">
                                              <p:stCondLst>
                                                <p:cond delay="0"/>
                                              </p:stCondLst>
                                            </p:cTn>
                                            <p:tgtEl>
                                              <p:spTgt spid="26"/>
                                            </p:tgtEl>
                                            <p:attrNameLst>
                                              <p:attrName>style.visibility</p:attrName>
                                            </p:attrNameLst>
                                          </p:cBhvr>
                                          <p:to>
                                            <p:strVal val="visible"/>
                                          </p:to>
                                        </p:set>
                                        <p:anim calcmode="lin" valueType="num">
                                          <p:cBhvr additive="base">
                                            <p:cTn id="63" dur="2500" fill="hold"/>
                                            <p:tgtEl>
                                              <p:spTgt spid="26"/>
                                            </p:tgtEl>
                                            <p:attrNameLst>
                                              <p:attrName>ppt_x</p:attrName>
                                            </p:attrNameLst>
                                          </p:cBhvr>
                                          <p:tavLst>
                                            <p:tav tm="0">
                                              <p:val>
                                                <p:strVal val="#ppt_x"/>
                                              </p:val>
                                            </p:tav>
                                            <p:tav tm="100000">
                                              <p:val>
                                                <p:strVal val="#ppt_x"/>
                                              </p:val>
                                            </p:tav>
                                          </p:tavLst>
                                        </p:anim>
                                        <p:anim calcmode="lin" valueType="num">
                                          <p:cBhvr additive="base">
                                            <p:cTn id="64" dur="2500" fill="hold"/>
                                            <p:tgtEl>
                                              <p:spTgt spid="26"/>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500"/>
                                      </p:stCondLst>
                                      <p:childTnLst>
                                        <p:set>
                                          <p:cBhvr>
                                            <p:cTn id="66" dur="1" fill="hold">
                                              <p:stCondLst>
                                                <p:cond delay="0"/>
                                              </p:stCondLst>
                                            </p:cTn>
                                            <p:tgtEl>
                                              <p:spTgt spid="29"/>
                                            </p:tgtEl>
                                            <p:attrNameLst>
                                              <p:attrName>style.visibility</p:attrName>
                                            </p:attrNameLst>
                                          </p:cBhvr>
                                          <p:to>
                                            <p:strVal val="visible"/>
                                          </p:to>
                                        </p:set>
                                        <p:anim calcmode="lin" valueType="num">
                                          <p:cBhvr additive="base">
                                            <p:cTn id="67" dur="2500" fill="hold"/>
                                            <p:tgtEl>
                                              <p:spTgt spid="29"/>
                                            </p:tgtEl>
                                            <p:attrNameLst>
                                              <p:attrName>ppt_x</p:attrName>
                                            </p:attrNameLst>
                                          </p:cBhvr>
                                          <p:tavLst>
                                            <p:tav tm="0">
                                              <p:val>
                                                <p:strVal val="#ppt_x"/>
                                              </p:val>
                                            </p:tav>
                                            <p:tav tm="100000">
                                              <p:val>
                                                <p:strVal val="#ppt_x"/>
                                              </p:val>
                                            </p:tav>
                                          </p:tavLst>
                                        </p:anim>
                                        <p:anim calcmode="lin" valueType="num">
                                          <p:cBhvr additive="base">
                                            <p:cTn id="68" dur="2500" fill="hold"/>
                                            <p:tgtEl>
                                              <p:spTgt spid="29"/>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500"/>
                                      </p:stCondLst>
                                      <p:childTnLst>
                                        <p:set>
                                          <p:cBhvr>
                                            <p:cTn id="70" dur="1" fill="hold">
                                              <p:stCondLst>
                                                <p:cond delay="0"/>
                                              </p:stCondLst>
                                            </p:cTn>
                                            <p:tgtEl>
                                              <p:spTgt spid="30"/>
                                            </p:tgtEl>
                                            <p:attrNameLst>
                                              <p:attrName>style.visibility</p:attrName>
                                            </p:attrNameLst>
                                          </p:cBhvr>
                                          <p:to>
                                            <p:strVal val="visible"/>
                                          </p:to>
                                        </p:set>
                                        <p:anim calcmode="lin" valueType="num">
                                          <p:cBhvr additive="base">
                                            <p:cTn id="71" dur="2500" fill="hold"/>
                                            <p:tgtEl>
                                              <p:spTgt spid="30"/>
                                            </p:tgtEl>
                                            <p:attrNameLst>
                                              <p:attrName>ppt_x</p:attrName>
                                            </p:attrNameLst>
                                          </p:cBhvr>
                                          <p:tavLst>
                                            <p:tav tm="0">
                                              <p:val>
                                                <p:strVal val="#ppt_x"/>
                                              </p:val>
                                            </p:tav>
                                            <p:tav tm="100000">
                                              <p:val>
                                                <p:strVal val="#ppt_x"/>
                                              </p:val>
                                            </p:tav>
                                          </p:tavLst>
                                        </p:anim>
                                        <p:anim calcmode="lin" valueType="num">
                                          <p:cBhvr additive="base">
                                            <p:cTn id="72" dur="2500" fill="hold"/>
                                            <p:tgtEl>
                                              <p:spTgt spid="30"/>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stCondLst>
                                        <p:cond delay="500"/>
                                      </p:stCondLst>
                                      <p:childTnLst>
                                        <p:set>
                                          <p:cBhvr>
                                            <p:cTn id="74" dur="1" fill="hold">
                                              <p:stCondLst>
                                                <p:cond delay="0"/>
                                              </p:stCondLst>
                                            </p:cTn>
                                            <p:tgtEl>
                                              <p:spTgt spid="32"/>
                                            </p:tgtEl>
                                            <p:attrNameLst>
                                              <p:attrName>style.visibility</p:attrName>
                                            </p:attrNameLst>
                                          </p:cBhvr>
                                          <p:to>
                                            <p:strVal val="visible"/>
                                          </p:to>
                                        </p:set>
                                        <p:anim calcmode="lin" valueType="num">
                                          <p:cBhvr additive="base">
                                            <p:cTn id="75" dur="2500" fill="hold"/>
                                            <p:tgtEl>
                                              <p:spTgt spid="32"/>
                                            </p:tgtEl>
                                            <p:attrNameLst>
                                              <p:attrName>ppt_x</p:attrName>
                                            </p:attrNameLst>
                                          </p:cBhvr>
                                          <p:tavLst>
                                            <p:tav tm="0">
                                              <p:val>
                                                <p:strVal val="#ppt_x"/>
                                              </p:val>
                                            </p:tav>
                                            <p:tav tm="100000">
                                              <p:val>
                                                <p:strVal val="#ppt_x"/>
                                              </p:val>
                                            </p:tav>
                                          </p:tavLst>
                                        </p:anim>
                                        <p:anim calcmode="lin" valueType="num">
                                          <p:cBhvr additive="base">
                                            <p:cTn id="76" dur="2500" fill="hold"/>
                                            <p:tgtEl>
                                              <p:spTgt spid="3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2" grpId="0"/>
          <p:bldP spid="14" grpId="0"/>
          <p:bldP spid="11" grpId="0"/>
          <p:bldP spid="18" grpId="0"/>
          <p:bldP spid="20" grpId="0"/>
          <p:bldP spid="17" grpId="0"/>
          <p:bldP spid="24" grpId="0"/>
          <p:bldP spid="26" grpId="0"/>
          <p:bldP spid="23" grpId="0"/>
          <p:bldP spid="30" grpId="0"/>
          <p:bldP spid="32" grpId="0"/>
          <p:bldP spid="29" grpId="0"/>
          <p:bldP spid="33" grpId="0" animBg="1"/>
        </p:bldLst>
      </p:timing>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1" name="Rectangle: Top Corners Rounded 50">
            <a:extLst>
              <a:ext uri="{FF2B5EF4-FFF2-40B4-BE49-F238E27FC236}">
                <a16:creationId xmlns:a16="http://schemas.microsoft.com/office/drawing/2014/main" id="{DBD4E8AA-4500-45F3-A704-CA5AC0EA5705}"/>
              </a:ext>
            </a:extLst>
          </p:cNvPr>
          <p:cNvSpPr/>
          <p:nvPr/>
        </p:nvSpPr>
        <p:spPr>
          <a:xfrm rot="5400000" flipV="1">
            <a:off x="16587294" y="-3922117"/>
            <a:ext cx="405232" cy="21560233"/>
          </a:xfrm>
          <a:prstGeom prst="round2SameRect">
            <a:avLst>
              <a:gd name="adj1" fmla="val 50000"/>
              <a:gd name="adj2" fmla="val 0"/>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6" name="Group 55">
            <a:extLst>
              <a:ext uri="{FF2B5EF4-FFF2-40B4-BE49-F238E27FC236}">
                <a16:creationId xmlns:a16="http://schemas.microsoft.com/office/drawing/2014/main" id="{55977145-7C6A-411F-B414-31CB48550D2B}"/>
              </a:ext>
            </a:extLst>
          </p:cNvPr>
          <p:cNvGrpSpPr/>
          <p:nvPr/>
        </p:nvGrpSpPr>
        <p:grpSpPr>
          <a:xfrm>
            <a:off x="8128822" y="6442170"/>
            <a:ext cx="831659" cy="831659"/>
            <a:chOff x="8128822" y="6442170"/>
            <a:chExt cx="831659" cy="831659"/>
          </a:xfrm>
        </p:grpSpPr>
        <p:sp>
          <p:nvSpPr>
            <p:cNvPr id="57" name="Rectangle: Rounded Corners 56">
              <a:extLst>
                <a:ext uri="{FF2B5EF4-FFF2-40B4-BE49-F238E27FC236}">
                  <a16:creationId xmlns:a16="http://schemas.microsoft.com/office/drawing/2014/main" id="{61C173F7-2BC0-49CD-9101-A90B4F874305}"/>
                </a:ext>
              </a:extLst>
            </p:cNvPr>
            <p:cNvSpPr/>
            <p:nvPr/>
          </p:nvSpPr>
          <p:spPr>
            <a:xfrm rot="18900000" flipH="1">
              <a:off x="8128822" y="6442170"/>
              <a:ext cx="831659" cy="831659"/>
            </a:xfrm>
            <a:prstGeom prst="roundRect">
              <a:avLst>
                <a:gd name="adj" fmla="val 37412"/>
              </a:avLst>
            </a:prstGeom>
            <a:solidFill>
              <a:schemeClr val="accent1">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mj-lt"/>
              </a:endParaRPr>
            </a:p>
          </p:txBody>
        </p:sp>
        <p:sp>
          <p:nvSpPr>
            <p:cNvPr id="58" name="Rectangle 57">
              <a:extLst>
                <a:ext uri="{FF2B5EF4-FFF2-40B4-BE49-F238E27FC236}">
                  <a16:creationId xmlns:a16="http://schemas.microsoft.com/office/drawing/2014/main" id="{75D801BD-1F54-4463-AC26-FFA1B1C22E84}"/>
                </a:ext>
              </a:extLst>
            </p:cNvPr>
            <p:cNvSpPr/>
            <p:nvPr/>
          </p:nvSpPr>
          <p:spPr>
            <a:xfrm>
              <a:off x="8296826" y="6627167"/>
              <a:ext cx="495650" cy="461665"/>
            </a:xfrm>
            <a:prstGeom prst="rect">
              <a:avLst/>
            </a:prstGeom>
          </p:spPr>
          <p:txBody>
            <a:bodyPr wrap="none">
              <a:spAutoFit/>
            </a:bodyPr>
            <a:lstStyle/>
            <a:p>
              <a:pPr algn="ctr"/>
              <a:r>
                <a:rPr lang="en-US" sz="2400">
                  <a:solidFill>
                    <a:srgbClr val="FFFFFF"/>
                  </a:solidFill>
                </a:rPr>
                <a:t>01</a:t>
              </a:r>
            </a:p>
          </p:txBody>
        </p:sp>
      </p:grpSp>
      <p:grpSp>
        <p:nvGrpSpPr>
          <p:cNvPr id="59" name="Group 58">
            <a:extLst>
              <a:ext uri="{FF2B5EF4-FFF2-40B4-BE49-F238E27FC236}">
                <a16:creationId xmlns:a16="http://schemas.microsoft.com/office/drawing/2014/main" id="{79B88753-0064-4CC4-9669-76448999593D}"/>
              </a:ext>
            </a:extLst>
          </p:cNvPr>
          <p:cNvGrpSpPr/>
          <p:nvPr/>
        </p:nvGrpSpPr>
        <p:grpSpPr>
          <a:xfrm>
            <a:off x="11777757" y="6442170"/>
            <a:ext cx="831659" cy="831659"/>
            <a:chOff x="8128822" y="6442170"/>
            <a:chExt cx="831659" cy="831659"/>
          </a:xfrm>
        </p:grpSpPr>
        <p:sp>
          <p:nvSpPr>
            <p:cNvPr id="60" name="Rectangle: Rounded Corners 59">
              <a:extLst>
                <a:ext uri="{FF2B5EF4-FFF2-40B4-BE49-F238E27FC236}">
                  <a16:creationId xmlns:a16="http://schemas.microsoft.com/office/drawing/2014/main" id="{50E243E0-829A-4FAA-BC46-4D022FF216C5}"/>
                </a:ext>
              </a:extLst>
            </p:cNvPr>
            <p:cNvSpPr/>
            <p:nvPr/>
          </p:nvSpPr>
          <p:spPr>
            <a:xfrm rot="18900000" flipH="1">
              <a:off x="8128822" y="6442170"/>
              <a:ext cx="831659" cy="831659"/>
            </a:xfrm>
            <a:prstGeom prst="roundRect">
              <a:avLst>
                <a:gd name="adj" fmla="val 37412"/>
              </a:avLst>
            </a:prstGeom>
            <a:solidFill>
              <a:schemeClr val="accent1">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mj-lt"/>
              </a:endParaRPr>
            </a:p>
          </p:txBody>
        </p:sp>
        <p:sp>
          <p:nvSpPr>
            <p:cNvPr id="61" name="Rectangle 60">
              <a:extLst>
                <a:ext uri="{FF2B5EF4-FFF2-40B4-BE49-F238E27FC236}">
                  <a16:creationId xmlns:a16="http://schemas.microsoft.com/office/drawing/2014/main" id="{766E3A62-8248-481D-BC83-3C35DA0DC142}"/>
                </a:ext>
              </a:extLst>
            </p:cNvPr>
            <p:cNvSpPr/>
            <p:nvPr/>
          </p:nvSpPr>
          <p:spPr>
            <a:xfrm>
              <a:off x="8296826" y="6627167"/>
              <a:ext cx="495650" cy="461665"/>
            </a:xfrm>
            <a:prstGeom prst="rect">
              <a:avLst/>
            </a:prstGeom>
          </p:spPr>
          <p:txBody>
            <a:bodyPr wrap="none">
              <a:spAutoFit/>
            </a:bodyPr>
            <a:lstStyle/>
            <a:p>
              <a:pPr algn="ctr"/>
              <a:r>
                <a:rPr lang="en-US" sz="2400">
                  <a:solidFill>
                    <a:srgbClr val="FFFFFF"/>
                  </a:solidFill>
                </a:rPr>
                <a:t>02</a:t>
              </a:r>
            </a:p>
          </p:txBody>
        </p:sp>
      </p:grpSp>
      <p:grpSp>
        <p:nvGrpSpPr>
          <p:cNvPr id="62" name="Group 61">
            <a:extLst>
              <a:ext uri="{FF2B5EF4-FFF2-40B4-BE49-F238E27FC236}">
                <a16:creationId xmlns:a16="http://schemas.microsoft.com/office/drawing/2014/main" id="{C3452E27-2017-4BBD-B323-BDD2C76CDB79}"/>
              </a:ext>
            </a:extLst>
          </p:cNvPr>
          <p:cNvGrpSpPr/>
          <p:nvPr/>
        </p:nvGrpSpPr>
        <p:grpSpPr>
          <a:xfrm>
            <a:off x="4901795" y="3144512"/>
            <a:ext cx="3642856" cy="3297658"/>
            <a:chOff x="4901795" y="3144512"/>
            <a:chExt cx="3642856" cy="3297658"/>
          </a:xfrm>
        </p:grpSpPr>
        <p:grpSp>
          <p:nvGrpSpPr>
            <p:cNvPr id="63" name="Group 62">
              <a:extLst>
                <a:ext uri="{FF2B5EF4-FFF2-40B4-BE49-F238E27FC236}">
                  <a16:creationId xmlns:a16="http://schemas.microsoft.com/office/drawing/2014/main" id="{DD2F1F92-1DCB-42EA-AD23-AA58524F338C}"/>
                </a:ext>
              </a:extLst>
            </p:cNvPr>
            <p:cNvGrpSpPr/>
            <p:nvPr/>
          </p:nvGrpSpPr>
          <p:grpSpPr>
            <a:xfrm>
              <a:off x="4901795" y="3144512"/>
              <a:ext cx="3279077" cy="2835044"/>
              <a:chOff x="4901795" y="3144512"/>
              <a:chExt cx="3279077" cy="2835044"/>
            </a:xfrm>
          </p:grpSpPr>
          <p:sp>
            <p:nvSpPr>
              <p:cNvPr id="67" name="TextBox 66">
                <a:extLst>
                  <a:ext uri="{FF2B5EF4-FFF2-40B4-BE49-F238E27FC236}">
                    <a16:creationId xmlns:a16="http://schemas.microsoft.com/office/drawing/2014/main" id="{773D272E-B7FA-49B3-8F6D-F54BA553E6B9}"/>
                  </a:ext>
                </a:extLst>
              </p:cNvPr>
              <p:cNvSpPr txBox="1"/>
              <p:nvPr/>
            </p:nvSpPr>
            <p:spPr>
              <a:xfrm>
                <a:off x="6009792" y="3483065"/>
                <a:ext cx="1152880" cy="646331"/>
              </a:xfrm>
              <a:prstGeom prst="rect">
                <a:avLst/>
              </a:prstGeom>
              <a:noFill/>
            </p:spPr>
            <p:txBody>
              <a:bodyPr wrap="none" rtlCol="0" anchor="ctr">
                <a:spAutoFit/>
              </a:bodyPr>
              <a:lstStyle/>
              <a:p>
                <a:pPr algn="ctr"/>
                <a:r>
                  <a:rPr lang="en-US" sz="3600" b="1">
                    <a:latin typeface="+mj-lt"/>
                  </a:rPr>
                  <a:t>Start</a:t>
                </a:r>
              </a:p>
            </p:txBody>
          </p:sp>
          <p:sp>
            <p:nvSpPr>
              <p:cNvPr id="68" name="Rectangle 67">
                <a:extLst>
                  <a:ext uri="{FF2B5EF4-FFF2-40B4-BE49-F238E27FC236}">
                    <a16:creationId xmlns:a16="http://schemas.microsoft.com/office/drawing/2014/main" id="{FAB2A6BF-D68E-4BE3-81F1-A38AC57D0E72}"/>
                  </a:ext>
                </a:extLst>
              </p:cNvPr>
              <p:cNvSpPr/>
              <p:nvPr/>
            </p:nvSpPr>
            <p:spPr>
              <a:xfrm>
                <a:off x="4901795" y="3144512"/>
                <a:ext cx="1107997" cy="1200329"/>
              </a:xfrm>
              <a:prstGeom prst="rect">
                <a:avLst/>
              </a:prstGeom>
            </p:spPr>
            <p:txBody>
              <a:bodyPr wrap="none" anchor="ctr">
                <a:spAutoFit/>
              </a:bodyPr>
              <a:lstStyle/>
              <a:p>
                <a:pPr lvl="0" algn="ctr" defTabSz="914400">
                  <a:defRPr/>
                </a:pPr>
                <a:r>
                  <a:rPr lang="en-US" sz="7200">
                    <a:latin typeface="Designball-Location-01" pitchFamily="2" charset="0"/>
                    <a:ea typeface="Open Sans" panose="020B0606030504020204" pitchFamily="34" charset="0"/>
                    <a:cs typeface="Arial" panose="020B0604020202020204" pitchFamily="34" charset="0"/>
                  </a:rPr>
                  <a:t>m</a:t>
                </a:r>
              </a:p>
            </p:txBody>
          </p:sp>
          <p:sp>
            <p:nvSpPr>
              <p:cNvPr id="69" name="TextBox 68">
                <a:extLst>
                  <a:ext uri="{FF2B5EF4-FFF2-40B4-BE49-F238E27FC236}">
                    <a16:creationId xmlns:a16="http://schemas.microsoft.com/office/drawing/2014/main" id="{07F47DE5-E1B9-42BA-B157-4212A55366D5}"/>
                  </a:ext>
                </a:extLst>
              </p:cNvPr>
              <p:cNvSpPr txBox="1"/>
              <p:nvPr/>
            </p:nvSpPr>
            <p:spPr>
              <a:xfrm>
                <a:off x="5037533" y="4656117"/>
                <a:ext cx="3143339" cy="1323439"/>
              </a:xfrm>
              <a:prstGeom prst="rect">
                <a:avLst/>
              </a:prstGeom>
              <a:noFill/>
            </p:spPr>
            <p:txBody>
              <a:bodyPr wrap="square" rtlCol="0" anchor="t">
                <a:spAutoFit/>
              </a:bodyPr>
              <a:lstStyle/>
              <a:p>
                <a:r>
                  <a:rPr lang="en-US" sz="2000"/>
                  <a:t>Awesome notepad app. It gives you a quick and simple notepad editing experience when you write notes.</a:t>
                </a:r>
              </a:p>
            </p:txBody>
          </p:sp>
        </p:grpSp>
        <p:grpSp>
          <p:nvGrpSpPr>
            <p:cNvPr id="64" name="Group 63">
              <a:extLst>
                <a:ext uri="{FF2B5EF4-FFF2-40B4-BE49-F238E27FC236}">
                  <a16:creationId xmlns:a16="http://schemas.microsoft.com/office/drawing/2014/main" id="{C3BE8793-FB93-416A-8866-BD31C5FA705C}"/>
                </a:ext>
              </a:extLst>
            </p:cNvPr>
            <p:cNvGrpSpPr/>
            <p:nvPr/>
          </p:nvGrpSpPr>
          <p:grpSpPr>
            <a:xfrm>
              <a:off x="5174673" y="4536831"/>
              <a:ext cx="3369978" cy="1905339"/>
              <a:chOff x="5174673" y="4536831"/>
              <a:chExt cx="3369978" cy="1905339"/>
            </a:xfrm>
          </p:grpSpPr>
          <p:cxnSp>
            <p:nvCxnSpPr>
              <p:cNvPr id="65" name="Straight Connector 64">
                <a:extLst>
                  <a:ext uri="{FF2B5EF4-FFF2-40B4-BE49-F238E27FC236}">
                    <a16:creationId xmlns:a16="http://schemas.microsoft.com/office/drawing/2014/main" id="{00009576-3404-4BAA-83FA-C72E8A576630}"/>
                  </a:ext>
                </a:extLst>
              </p:cNvPr>
              <p:cNvCxnSpPr/>
              <p:nvPr/>
            </p:nvCxnSpPr>
            <p:spPr>
              <a:xfrm flipV="1">
                <a:off x="8544651" y="4536831"/>
                <a:ext cx="0" cy="1905339"/>
              </a:xfrm>
              <a:prstGeom prst="line">
                <a:avLst/>
              </a:prstGeom>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A6D22BBC-DF18-4720-B722-45B1334C6203}"/>
                  </a:ext>
                </a:extLst>
              </p:cNvPr>
              <p:cNvCxnSpPr/>
              <p:nvPr/>
            </p:nvCxnSpPr>
            <p:spPr>
              <a:xfrm flipH="1">
                <a:off x="5174673" y="4536831"/>
                <a:ext cx="3369978" cy="0"/>
              </a:xfrm>
              <a:prstGeom prst="line">
                <a:avLst/>
              </a:prstGeom>
            </p:spPr>
            <p:style>
              <a:lnRef idx="1">
                <a:schemeClr val="accent1"/>
              </a:lnRef>
              <a:fillRef idx="0">
                <a:schemeClr val="accent1"/>
              </a:fillRef>
              <a:effectRef idx="0">
                <a:schemeClr val="accent1"/>
              </a:effectRef>
              <a:fontRef idx="minor">
                <a:schemeClr val="tx1"/>
              </a:fontRef>
            </p:style>
          </p:cxnSp>
        </p:grpSp>
      </p:grpSp>
      <p:grpSp>
        <p:nvGrpSpPr>
          <p:cNvPr id="70" name="Group 69">
            <a:extLst>
              <a:ext uri="{FF2B5EF4-FFF2-40B4-BE49-F238E27FC236}">
                <a16:creationId xmlns:a16="http://schemas.microsoft.com/office/drawing/2014/main" id="{6C963571-C2C4-4C7A-AFB0-C7D8D67F1596}"/>
              </a:ext>
            </a:extLst>
          </p:cNvPr>
          <p:cNvGrpSpPr/>
          <p:nvPr/>
        </p:nvGrpSpPr>
        <p:grpSpPr>
          <a:xfrm>
            <a:off x="8823609" y="7273827"/>
            <a:ext cx="3369979" cy="3659139"/>
            <a:chOff x="8823609" y="7273827"/>
            <a:chExt cx="3369979" cy="3659139"/>
          </a:xfrm>
        </p:grpSpPr>
        <p:grpSp>
          <p:nvGrpSpPr>
            <p:cNvPr id="71" name="Group 70">
              <a:extLst>
                <a:ext uri="{FF2B5EF4-FFF2-40B4-BE49-F238E27FC236}">
                  <a16:creationId xmlns:a16="http://schemas.microsoft.com/office/drawing/2014/main" id="{0E15EF34-449E-4238-BC04-999A90F3F4A3}"/>
                </a:ext>
              </a:extLst>
            </p:cNvPr>
            <p:cNvGrpSpPr/>
            <p:nvPr/>
          </p:nvGrpSpPr>
          <p:grpSpPr>
            <a:xfrm flipV="1">
              <a:off x="8823610" y="7273827"/>
              <a:ext cx="3369978" cy="2150996"/>
              <a:chOff x="5174673" y="4536831"/>
              <a:chExt cx="3369978" cy="1905339"/>
            </a:xfrm>
          </p:grpSpPr>
          <p:cxnSp>
            <p:nvCxnSpPr>
              <p:cNvPr id="76" name="Straight Connector 75">
                <a:extLst>
                  <a:ext uri="{FF2B5EF4-FFF2-40B4-BE49-F238E27FC236}">
                    <a16:creationId xmlns:a16="http://schemas.microsoft.com/office/drawing/2014/main" id="{3362009B-B6F9-44A2-9861-DB5F31F4CB8C}"/>
                  </a:ext>
                </a:extLst>
              </p:cNvPr>
              <p:cNvCxnSpPr/>
              <p:nvPr/>
            </p:nvCxnSpPr>
            <p:spPr>
              <a:xfrm flipV="1">
                <a:off x="8544651" y="4536831"/>
                <a:ext cx="0" cy="1905339"/>
              </a:xfrm>
              <a:prstGeom prst="line">
                <a:avLst/>
              </a:prstGeom>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C00F54D2-56D8-4D57-AB1D-9F37FABFD6B8}"/>
                  </a:ext>
                </a:extLst>
              </p:cNvPr>
              <p:cNvCxnSpPr/>
              <p:nvPr/>
            </p:nvCxnSpPr>
            <p:spPr>
              <a:xfrm flipH="1">
                <a:off x="5174673" y="4536831"/>
                <a:ext cx="3369978" cy="0"/>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72" name="Group 71">
              <a:extLst>
                <a:ext uri="{FF2B5EF4-FFF2-40B4-BE49-F238E27FC236}">
                  <a16:creationId xmlns:a16="http://schemas.microsoft.com/office/drawing/2014/main" id="{7FF53A32-5261-421F-9831-9686202F6D6C}"/>
                </a:ext>
              </a:extLst>
            </p:cNvPr>
            <p:cNvGrpSpPr/>
            <p:nvPr/>
          </p:nvGrpSpPr>
          <p:grpSpPr>
            <a:xfrm>
              <a:off x="8823609" y="8097922"/>
              <a:ext cx="3279077" cy="2835044"/>
              <a:chOff x="8823609" y="8097922"/>
              <a:chExt cx="3279077" cy="2835044"/>
            </a:xfrm>
          </p:grpSpPr>
          <p:sp>
            <p:nvSpPr>
              <p:cNvPr id="73" name="TextBox 72">
                <a:extLst>
                  <a:ext uri="{FF2B5EF4-FFF2-40B4-BE49-F238E27FC236}">
                    <a16:creationId xmlns:a16="http://schemas.microsoft.com/office/drawing/2014/main" id="{BE677DCC-FEFF-42A5-8C1F-FD89A7CBA4D4}"/>
                  </a:ext>
                </a:extLst>
              </p:cNvPr>
              <p:cNvSpPr txBox="1"/>
              <p:nvPr/>
            </p:nvSpPr>
            <p:spPr>
              <a:xfrm>
                <a:off x="9712928" y="8436475"/>
                <a:ext cx="2270173" cy="646331"/>
              </a:xfrm>
              <a:prstGeom prst="rect">
                <a:avLst/>
              </a:prstGeom>
              <a:noFill/>
            </p:spPr>
            <p:txBody>
              <a:bodyPr wrap="none" rtlCol="0" anchor="ctr">
                <a:spAutoFit/>
              </a:bodyPr>
              <a:lstStyle/>
              <a:p>
                <a:r>
                  <a:rPr lang="en-US" sz="3600" b="1">
                    <a:latin typeface="+mj-lt"/>
                  </a:rPr>
                  <a:t>Research</a:t>
                </a:r>
              </a:p>
            </p:txBody>
          </p:sp>
          <p:sp>
            <p:nvSpPr>
              <p:cNvPr id="74" name="Rectangle 73">
                <a:extLst>
                  <a:ext uri="{FF2B5EF4-FFF2-40B4-BE49-F238E27FC236}">
                    <a16:creationId xmlns:a16="http://schemas.microsoft.com/office/drawing/2014/main" id="{8798B1CC-3BEC-48F8-8387-4260EBDD995A}"/>
                  </a:ext>
                </a:extLst>
              </p:cNvPr>
              <p:cNvSpPr/>
              <p:nvPr/>
            </p:nvSpPr>
            <p:spPr>
              <a:xfrm>
                <a:off x="8823609" y="8097922"/>
                <a:ext cx="1107997" cy="1200329"/>
              </a:xfrm>
              <a:prstGeom prst="rect">
                <a:avLst/>
              </a:prstGeom>
            </p:spPr>
            <p:txBody>
              <a:bodyPr wrap="none" anchor="ctr">
                <a:spAutoFit/>
              </a:bodyPr>
              <a:lstStyle/>
              <a:p>
                <a:pPr lvl="0" algn="ctr" defTabSz="914400">
                  <a:defRPr/>
                </a:pPr>
                <a:r>
                  <a:rPr lang="en-US" sz="7200">
                    <a:latin typeface="Designball-Documents-01" pitchFamily="2" charset="0"/>
                    <a:ea typeface="Open Sans" panose="020B0606030504020204" pitchFamily="34" charset="0"/>
                    <a:cs typeface="Arial" panose="020B0604020202020204" pitchFamily="34" charset="0"/>
                  </a:rPr>
                  <a:t>e</a:t>
                </a:r>
              </a:p>
            </p:txBody>
          </p:sp>
          <p:sp>
            <p:nvSpPr>
              <p:cNvPr id="75" name="TextBox 74">
                <a:extLst>
                  <a:ext uri="{FF2B5EF4-FFF2-40B4-BE49-F238E27FC236}">
                    <a16:creationId xmlns:a16="http://schemas.microsoft.com/office/drawing/2014/main" id="{2EB9AC37-FAFF-4BCA-B696-AEDF75557B51}"/>
                  </a:ext>
                </a:extLst>
              </p:cNvPr>
              <p:cNvSpPr txBox="1"/>
              <p:nvPr/>
            </p:nvSpPr>
            <p:spPr>
              <a:xfrm>
                <a:off x="8959347" y="9609527"/>
                <a:ext cx="3143339" cy="1323439"/>
              </a:xfrm>
              <a:prstGeom prst="rect">
                <a:avLst/>
              </a:prstGeom>
              <a:noFill/>
            </p:spPr>
            <p:txBody>
              <a:bodyPr wrap="square" rtlCol="0" anchor="t">
                <a:spAutoFit/>
              </a:bodyPr>
              <a:lstStyle/>
              <a:p>
                <a:r>
                  <a:rPr lang="en-US" sz="2000"/>
                  <a:t>Awesome notepad app. It gives you a quick and simple notepad editing experience when you write notes.</a:t>
                </a:r>
              </a:p>
            </p:txBody>
          </p:sp>
        </p:grpSp>
      </p:grpSp>
      <p:grpSp>
        <p:nvGrpSpPr>
          <p:cNvPr id="78" name="Group 77">
            <a:extLst>
              <a:ext uri="{FF2B5EF4-FFF2-40B4-BE49-F238E27FC236}">
                <a16:creationId xmlns:a16="http://schemas.microsoft.com/office/drawing/2014/main" id="{06671BAE-379A-426A-81AC-B92B78F3F296}"/>
              </a:ext>
            </a:extLst>
          </p:cNvPr>
          <p:cNvGrpSpPr/>
          <p:nvPr/>
        </p:nvGrpSpPr>
        <p:grpSpPr>
          <a:xfrm>
            <a:off x="15426692" y="6442170"/>
            <a:ext cx="831659" cy="831659"/>
            <a:chOff x="8128822" y="6442170"/>
            <a:chExt cx="831659" cy="831659"/>
          </a:xfrm>
        </p:grpSpPr>
        <p:sp>
          <p:nvSpPr>
            <p:cNvPr id="79" name="Rectangle: Rounded Corners 78">
              <a:extLst>
                <a:ext uri="{FF2B5EF4-FFF2-40B4-BE49-F238E27FC236}">
                  <a16:creationId xmlns:a16="http://schemas.microsoft.com/office/drawing/2014/main" id="{584B1270-5AB9-4099-B11D-9B192D385B10}"/>
                </a:ext>
              </a:extLst>
            </p:cNvPr>
            <p:cNvSpPr/>
            <p:nvPr/>
          </p:nvSpPr>
          <p:spPr>
            <a:xfrm rot="18900000" flipH="1">
              <a:off x="8128822" y="6442170"/>
              <a:ext cx="831659" cy="831659"/>
            </a:xfrm>
            <a:prstGeom prst="roundRect">
              <a:avLst>
                <a:gd name="adj" fmla="val 37412"/>
              </a:avLst>
            </a:prstGeom>
            <a:solidFill>
              <a:schemeClr val="accent1">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mj-lt"/>
              </a:endParaRPr>
            </a:p>
          </p:txBody>
        </p:sp>
        <p:sp>
          <p:nvSpPr>
            <p:cNvPr id="80" name="Rectangle 79">
              <a:extLst>
                <a:ext uri="{FF2B5EF4-FFF2-40B4-BE49-F238E27FC236}">
                  <a16:creationId xmlns:a16="http://schemas.microsoft.com/office/drawing/2014/main" id="{A3BBE00D-664B-4FD5-862C-23958378D9A0}"/>
                </a:ext>
              </a:extLst>
            </p:cNvPr>
            <p:cNvSpPr/>
            <p:nvPr/>
          </p:nvSpPr>
          <p:spPr>
            <a:xfrm>
              <a:off x="8296826" y="6627167"/>
              <a:ext cx="495650" cy="461665"/>
            </a:xfrm>
            <a:prstGeom prst="rect">
              <a:avLst/>
            </a:prstGeom>
          </p:spPr>
          <p:txBody>
            <a:bodyPr wrap="none">
              <a:spAutoFit/>
            </a:bodyPr>
            <a:lstStyle/>
            <a:p>
              <a:pPr algn="ctr"/>
              <a:r>
                <a:rPr lang="en-US" sz="2400">
                  <a:solidFill>
                    <a:srgbClr val="FFFFFF"/>
                  </a:solidFill>
                </a:rPr>
                <a:t>03</a:t>
              </a:r>
            </a:p>
          </p:txBody>
        </p:sp>
      </p:grpSp>
      <p:grpSp>
        <p:nvGrpSpPr>
          <p:cNvPr id="81" name="Group 80">
            <a:extLst>
              <a:ext uri="{FF2B5EF4-FFF2-40B4-BE49-F238E27FC236}">
                <a16:creationId xmlns:a16="http://schemas.microsoft.com/office/drawing/2014/main" id="{2580A7A4-D333-4D8A-BE1C-76B9DEE95AE4}"/>
              </a:ext>
            </a:extLst>
          </p:cNvPr>
          <p:cNvGrpSpPr/>
          <p:nvPr/>
        </p:nvGrpSpPr>
        <p:grpSpPr>
          <a:xfrm>
            <a:off x="19075628" y="6442170"/>
            <a:ext cx="831659" cy="831659"/>
            <a:chOff x="8128822" y="6442170"/>
            <a:chExt cx="831659" cy="831659"/>
          </a:xfrm>
        </p:grpSpPr>
        <p:sp>
          <p:nvSpPr>
            <p:cNvPr id="82" name="Rectangle: Rounded Corners 81">
              <a:extLst>
                <a:ext uri="{FF2B5EF4-FFF2-40B4-BE49-F238E27FC236}">
                  <a16:creationId xmlns:a16="http://schemas.microsoft.com/office/drawing/2014/main" id="{B683D860-7E33-4D0C-91E3-4E022E097FCE}"/>
                </a:ext>
              </a:extLst>
            </p:cNvPr>
            <p:cNvSpPr/>
            <p:nvPr/>
          </p:nvSpPr>
          <p:spPr>
            <a:xfrm rot="18900000" flipH="1">
              <a:off x="8128822" y="6442170"/>
              <a:ext cx="831659" cy="831659"/>
            </a:xfrm>
            <a:prstGeom prst="roundRect">
              <a:avLst>
                <a:gd name="adj" fmla="val 37412"/>
              </a:avLst>
            </a:prstGeom>
            <a:solidFill>
              <a:schemeClr val="accent1">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mj-lt"/>
              </a:endParaRPr>
            </a:p>
          </p:txBody>
        </p:sp>
        <p:sp>
          <p:nvSpPr>
            <p:cNvPr id="83" name="Rectangle 82">
              <a:extLst>
                <a:ext uri="{FF2B5EF4-FFF2-40B4-BE49-F238E27FC236}">
                  <a16:creationId xmlns:a16="http://schemas.microsoft.com/office/drawing/2014/main" id="{BF37070E-BB9C-4686-B393-D18748D6A835}"/>
                </a:ext>
              </a:extLst>
            </p:cNvPr>
            <p:cNvSpPr/>
            <p:nvPr/>
          </p:nvSpPr>
          <p:spPr>
            <a:xfrm>
              <a:off x="8296826" y="6627167"/>
              <a:ext cx="495650" cy="461665"/>
            </a:xfrm>
            <a:prstGeom prst="rect">
              <a:avLst/>
            </a:prstGeom>
          </p:spPr>
          <p:txBody>
            <a:bodyPr wrap="none">
              <a:spAutoFit/>
            </a:bodyPr>
            <a:lstStyle/>
            <a:p>
              <a:pPr algn="ctr"/>
              <a:r>
                <a:rPr lang="en-US" sz="2400">
                  <a:solidFill>
                    <a:srgbClr val="FFFFFF"/>
                  </a:solidFill>
                </a:rPr>
                <a:t>04</a:t>
              </a:r>
            </a:p>
          </p:txBody>
        </p:sp>
      </p:grpSp>
      <p:grpSp>
        <p:nvGrpSpPr>
          <p:cNvPr id="84" name="Group 83">
            <a:extLst>
              <a:ext uri="{FF2B5EF4-FFF2-40B4-BE49-F238E27FC236}">
                <a16:creationId xmlns:a16="http://schemas.microsoft.com/office/drawing/2014/main" id="{806B8B35-A1B2-45E7-AD7A-D197079494E4}"/>
              </a:ext>
            </a:extLst>
          </p:cNvPr>
          <p:cNvGrpSpPr/>
          <p:nvPr/>
        </p:nvGrpSpPr>
        <p:grpSpPr>
          <a:xfrm>
            <a:off x="12193586" y="1992386"/>
            <a:ext cx="3642856" cy="4449784"/>
            <a:chOff x="12193586" y="1992386"/>
            <a:chExt cx="3642856" cy="4449784"/>
          </a:xfrm>
        </p:grpSpPr>
        <p:grpSp>
          <p:nvGrpSpPr>
            <p:cNvPr id="85" name="Group 84">
              <a:extLst>
                <a:ext uri="{FF2B5EF4-FFF2-40B4-BE49-F238E27FC236}">
                  <a16:creationId xmlns:a16="http://schemas.microsoft.com/office/drawing/2014/main" id="{D9F1C36E-A537-493B-B635-A6CECB330176}"/>
                </a:ext>
              </a:extLst>
            </p:cNvPr>
            <p:cNvGrpSpPr/>
            <p:nvPr/>
          </p:nvGrpSpPr>
          <p:grpSpPr>
            <a:xfrm>
              <a:off x="12193586" y="1992386"/>
              <a:ext cx="3279077" cy="3892085"/>
              <a:chOff x="12193586" y="1992386"/>
              <a:chExt cx="3279077" cy="3892085"/>
            </a:xfrm>
          </p:grpSpPr>
          <p:sp>
            <p:nvSpPr>
              <p:cNvPr id="89" name="TextBox 88">
                <a:extLst>
                  <a:ext uri="{FF2B5EF4-FFF2-40B4-BE49-F238E27FC236}">
                    <a16:creationId xmlns:a16="http://schemas.microsoft.com/office/drawing/2014/main" id="{125DA3EA-9B70-424B-9356-C35983A26434}"/>
                  </a:ext>
                </a:extLst>
              </p:cNvPr>
              <p:cNvSpPr txBox="1"/>
              <p:nvPr/>
            </p:nvSpPr>
            <p:spPr>
              <a:xfrm>
                <a:off x="13133779" y="2330939"/>
                <a:ext cx="1699504" cy="646331"/>
              </a:xfrm>
              <a:prstGeom prst="rect">
                <a:avLst/>
              </a:prstGeom>
              <a:noFill/>
            </p:spPr>
            <p:txBody>
              <a:bodyPr wrap="none" rtlCol="0" anchor="ctr">
                <a:spAutoFit/>
              </a:bodyPr>
              <a:lstStyle/>
              <a:p>
                <a:r>
                  <a:rPr lang="en-US" sz="3600" b="1">
                    <a:latin typeface="+mj-lt"/>
                  </a:rPr>
                  <a:t>Design</a:t>
                </a:r>
              </a:p>
            </p:txBody>
          </p:sp>
          <p:sp>
            <p:nvSpPr>
              <p:cNvPr id="90" name="Rectangle 89">
                <a:extLst>
                  <a:ext uri="{FF2B5EF4-FFF2-40B4-BE49-F238E27FC236}">
                    <a16:creationId xmlns:a16="http://schemas.microsoft.com/office/drawing/2014/main" id="{F64FD828-1FC3-4753-8363-707CBE232C06}"/>
                  </a:ext>
                </a:extLst>
              </p:cNvPr>
              <p:cNvSpPr/>
              <p:nvPr/>
            </p:nvSpPr>
            <p:spPr>
              <a:xfrm>
                <a:off x="12193586" y="1992386"/>
                <a:ext cx="1107997" cy="1200329"/>
              </a:xfrm>
              <a:prstGeom prst="rect">
                <a:avLst/>
              </a:prstGeom>
            </p:spPr>
            <p:txBody>
              <a:bodyPr wrap="none" anchor="ctr">
                <a:spAutoFit/>
              </a:bodyPr>
              <a:lstStyle/>
              <a:p>
                <a:pPr lvl="0" algn="ctr" defTabSz="914400">
                  <a:defRPr/>
                </a:pPr>
                <a:r>
                  <a:rPr lang="en-US" sz="7200">
                    <a:latin typeface="Designball-Art-Design-01" pitchFamily="2" charset="0"/>
                    <a:ea typeface="Open Sans" panose="020B0606030504020204" pitchFamily="34" charset="0"/>
                    <a:cs typeface="Arial" panose="020B0604020202020204" pitchFamily="34" charset="0"/>
                  </a:rPr>
                  <a:t>B</a:t>
                </a:r>
              </a:p>
            </p:txBody>
          </p:sp>
          <p:sp>
            <p:nvSpPr>
              <p:cNvPr id="91" name="TextBox 90">
                <a:extLst>
                  <a:ext uri="{FF2B5EF4-FFF2-40B4-BE49-F238E27FC236}">
                    <a16:creationId xmlns:a16="http://schemas.microsoft.com/office/drawing/2014/main" id="{87E2F942-B7BC-44F3-9EDE-F90BF8317EF8}"/>
                  </a:ext>
                </a:extLst>
              </p:cNvPr>
              <p:cNvSpPr txBox="1"/>
              <p:nvPr/>
            </p:nvSpPr>
            <p:spPr>
              <a:xfrm>
                <a:off x="12329324" y="3329926"/>
                <a:ext cx="3143339" cy="2554545"/>
              </a:xfrm>
              <a:prstGeom prst="rect">
                <a:avLst/>
              </a:prstGeom>
              <a:noFill/>
            </p:spPr>
            <p:txBody>
              <a:bodyPr wrap="square" rtlCol="0" anchor="t">
                <a:spAutoFit/>
              </a:bodyPr>
              <a:lstStyle/>
              <a:p>
                <a:r>
                  <a:rPr lang="en-US" sz="2000"/>
                  <a:t>Awesome notepad app. It gives you a quick and simple notepad editing experience when you write notes. Nunc sed sagittis velit. Nam vehicula felis at pretium bibendum. Mauris dapibus aliquet egestas. </a:t>
                </a:r>
              </a:p>
            </p:txBody>
          </p:sp>
        </p:grpSp>
        <p:grpSp>
          <p:nvGrpSpPr>
            <p:cNvPr id="86" name="Group 85">
              <a:extLst>
                <a:ext uri="{FF2B5EF4-FFF2-40B4-BE49-F238E27FC236}">
                  <a16:creationId xmlns:a16="http://schemas.microsoft.com/office/drawing/2014/main" id="{157E1485-441F-4D87-B9BF-E59CC1CB0732}"/>
                </a:ext>
              </a:extLst>
            </p:cNvPr>
            <p:cNvGrpSpPr/>
            <p:nvPr/>
          </p:nvGrpSpPr>
          <p:grpSpPr>
            <a:xfrm>
              <a:off x="12466464" y="3188677"/>
              <a:ext cx="3369978" cy="3253493"/>
              <a:chOff x="5174673" y="4536831"/>
              <a:chExt cx="3369978" cy="1905339"/>
            </a:xfrm>
          </p:grpSpPr>
          <p:cxnSp>
            <p:nvCxnSpPr>
              <p:cNvPr id="87" name="Straight Connector 86">
                <a:extLst>
                  <a:ext uri="{FF2B5EF4-FFF2-40B4-BE49-F238E27FC236}">
                    <a16:creationId xmlns:a16="http://schemas.microsoft.com/office/drawing/2014/main" id="{2331EFB4-D50B-4CAA-8F45-3B26C9B0A537}"/>
                  </a:ext>
                </a:extLst>
              </p:cNvPr>
              <p:cNvCxnSpPr/>
              <p:nvPr/>
            </p:nvCxnSpPr>
            <p:spPr>
              <a:xfrm flipV="1">
                <a:off x="8544651" y="4536831"/>
                <a:ext cx="0" cy="1905339"/>
              </a:xfrm>
              <a:prstGeom prst="line">
                <a:avLst/>
              </a:prstGeom>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a16="http://schemas.microsoft.com/office/drawing/2014/main" id="{483BBDE3-AA2F-40B2-A48D-61C54438A174}"/>
                  </a:ext>
                </a:extLst>
              </p:cNvPr>
              <p:cNvCxnSpPr/>
              <p:nvPr/>
            </p:nvCxnSpPr>
            <p:spPr>
              <a:xfrm flipH="1">
                <a:off x="5174673" y="4536831"/>
                <a:ext cx="3369978" cy="0"/>
              </a:xfrm>
              <a:prstGeom prst="line">
                <a:avLst/>
              </a:prstGeom>
            </p:spPr>
            <p:style>
              <a:lnRef idx="1">
                <a:schemeClr val="accent1"/>
              </a:lnRef>
              <a:fillRef idx="0">
                <a:schemeClr val="accent1"/>
              </a:fillRef>
              <a:effectRef idx="0">
                <a:schemeClr val="accent1"/>
              </a:effectRef>
              <a:fontRef idx="minor">
                <a:schemeClr val="tx1"/>
              </a:fontRef>
            </p:style>
          </p:cxnSp>
        </p:grpSp>
      </p:grpSp>
      <p:grpSp>
        <p:nvGrpSpPr>
          <p:cNvPr id="92" name="Group 91">
            <a:extLst>
              <a:ext uri="{FF2B5EF4-FFF2-40B4-BE49-F238E27FC236}">
                <a16:creationId xmlns:a16="http://schemas.microsoft.com/office/drawing/2014/main" id="{A1E0A947-B6D8-43D3-9B9F-208FF6FFEF8A}"/>
              </a:ext>
            </a:extLst>
          </p:cNvPr>
          <p:cNvGrpSpPr/>
          <p:nvPr/>
        </p:nvGrpSpPr>
        <p:grpSpPr>
          <a:xfrm>
            <a:off x="16103656" y="7273827"/>
            <a:ext cx="3369978" cy="4740384"/>
            <a:chOff x="16103656" y="7273827"/>
            <a:chExt cx="3369978" cy="4740384"/>
          </a:xfrm>
        </p:grpSpPr>
        <p:grpSp>
          <p:nvGrpSpPr>
            <p:cNvPr id="93" name="Group 92">
              <a:extLst>
                <a:ext uri="{FF2B5EF4-FFF2-40B4-BE49-F238E27FC236}">
                  <a16:creationId xmlns:a16="http://schemas.microsoft.com/office/drawing/2014/main" id="{95164DF6-F31B-444F-8A0F-A264014D182F}"/>
                </a:ext>
              </a:extLst>
            </p:cNvPr>
            <p:cNvGrpSpPr/>
            <p:nvPr/>
          </p:nvGrpSpPr>
          <p:grpSpPr>
            <a:xfrm flipV="1">
              <a:off x="16103656" y="7273827"/>
              <a:ext cx="3369978" cy="3253495"/>
              <a:chOff x="5174673" y="4536831"/>
              <a:chExt cx="3369978" cy="1905339"/>
            </a:xfrm>
          </p:grpSpPr>
          <p:cxnSp>
            <p:nvCxnSpPr>
              <p:cNvPr id="98" name="Straight Connector 97">
                <a:extLst>
                  <a:ext uri="{FF2B5EF4-FFF2-40B4-BE49-F238E27FC236}">
                    <a16:creationId xmlns:a16="http://schemas.microsoft.com/office/drawing/2014/main" id="{3F769D9C-9A90-476F-91E0-05DF31F2FD82}"/>
                  </a:ext>
                </a:extLst>
              </p:cNvPr>
              <p:cNvCxnSpPr/>
              <p:nvPr/>
            </p:nvCxnSpPr>
            <p:spPr>
              <a:xfrm flipV="1">
                <a:off x="8544651" y="4536831"/>
                <a:ext cx="0" cy="1905339"/>
              </a:xfrm>
              <a:prstGeom prst="line">
                <a:avLst/>
              </a:prstGeom>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5E94A034-DFF9-4252-838F-082DB99B5701}"/>
                  </a:ext>
                </a:extLst>
              </p:cNvPr>
              <p:cNvCxnSpPr/>
              <p:nvPr/>
            </p:nvCxnSpPr>
            <p:spPr>
              <a:xfrm flipH="1">
                <a:off x="5174673" y="4536831"/>
                <a:ext cx="3369978" cy="0"/>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94" name="Group 93">
              <a:extLst>
                <a:ext uri="{FF2B5EF4-FFF2-40B4-BE49-F238E27FC236}">
                  <a16:creationId xmlns:a16="http://schemas.microsoft.com/office/drawing/2014/main" id="{B3104D77-BBB2-4511-A0D3-AEFBB1292352}"/>
                </a:ext>
              </a:extLst>
            </p:cNvPr>
            <p:cNvGrpSpPr/>
            <p:nvPr/>
          </p:nvGrpSpPr>
          <p:grpSpPr>
            <a:xfrm>
              <a:off x="16126689" y="9179167"/>
              <a:ext cx="3279077" cy="2835044"/>
              <a:chOff x="16126689" y="9179167"/>
              <a:chExt cx="3279077" cy="2835044"/>
            </a:xfrm>
          </p:grpSpPr>
          <p:sp>
            <p:nvSpPr>
              <p:cNvPr id="95" name="TextBox 94">
                <a:extLst>
                  <a:ext uri="{FF2B5EF4-FFF2-40B4-BE49-F238E27FC236}">
                    <a16:creationId xmlns:a16="http://schemas.microsoft.com/office/drawing/2014/main" id="{839D5799-4E69-41BD-8571-61429E8AD1BB}"/>
                  </a:ext>
                </a:extLst>
              </p:cNvPr>
              <p:cNvSpPr txBox="1"/>
              <p:nvPr/>
            </p:nvSpPr>
            <p:spPr>
              <a:xfrm>
                <a:off x="17016008" y="9517720"/>
                <a:ext cx="2066591" cy="646331"/>
              </a:xfrm>
              <a:prstGeom prst="rect">
                <a:avLst/>
              </a:prstGeom>
              <a:noFill/>
            </p:spPr>
            <p:txBody>
              <a:bodyPr wrap="none" rtlCol="0" anchor="ctr">
                <a:spAutoFit/>
              </a:bodyPr>
              <a:lstStyle/>
              <a:p>
                <a:r>
                  <a:rPr lang="en-US" sz="3600" b="1">
                    <a:latin typeface="+mj-lt"/>
                  </a:rPr>
                  <a:t>Develop</a:t>
                </a:r>
              </a:p>
            </p:txBody>
          </p:sp>
          <p:sp>
            <p:nvSpPr>
              <p:cNvPr id="96" name="Rectangle 95">
                <a:extLst>
                  <a:ext uri="{FF2B5EF4-FFF2-40B4-BE49-F238E27FC236}">
                    <a16:creationId xmlns:a16="http://schemas.microsoft.com/office/drawing/2014/main" id="{F367DDC5-19DE-4A83-92E6-BBA8B527A41C}"/>
                  </a:ext>
                </a:extLst>
              </p:cNvPr>
              <p:cNvSpPr/>
              <p:nvPr/>
            </p:nvSpPr>
            <p:spPr>
              <a:xfrm>
                <a:off x="16126689" y="9179167"/>
                <a:ext cx="1107997" cy="1200329"/>
              </a:xfrm>
              <a:prstGeom prst="rect">
                <a:avLst/>
              </a:prstGeom>
            </p:spPr>
            <p:txBody>
              <a:bodyPr wrap="none" anchor="ctr">
                <a:spAutoFit/>
              </a:bodyPr>
              <a:lstStyle/>
              <a:p>
                <a:pPr lvl="0" algn="ctr" defTabSz="914400">
                  <a:defRPr/>
                </a:pPr>
                <a:r>
                  <a:rPr lang="en-US" sz="7200">
                    <a:latin typeface="Designball-Documents-01" pitchFamily="2" charset="0"/>
                    <a:ea typeface="Open Sans" panose="020B0606030504020204" pitchFamily="34" charset="0"/>
                    <a:cs typeface="Arial" panose="020B0604020202020204" pitchFamily="34" charset="0"/>
                  </a:rPr>
                  <a:t>u</a:t>
                </a:r>
              </a:p>
            </p:txBody>
          </p:sp>
          <p:sp>
            <p:nvSpPr>
              <p:cNvPr id="97" name="TextBox 96">
                <a:extLst>
                  <a:ext uri="{FF2B5EF4-FFF2-40B4-BE49-F238E27FC236}">
                    <a16:creationId xmlns:a16="http://schemas.microsoft.com/office/drawing/2014/main" id="{AF276017-76B0-4FDB-A63D-D91FA5976EC9}"/>
                  </a:ext>
                </a:extLst>
              </p:cNvPr>
              <p:cNvSpPr txBox="1"/>
              <p:nvPr/>
            </p:nvSpPr>
            <p:spPr>
              <a:xfrm>
                <a:off x="16262427" y="10690772"/>
                <a:ext cx="3143339" cy="1323439"/>
              </a:xfrm>
              <a:prstGeom prst="rect">
                <a:avLst/>
              </a:prstGeom>
              <a:noFill/>
            </p:spPr>
            <p:txBody>
              <a:bodyPr wrap="square" rtlCol="0" anchor="t">
                <a:spAutoFit/>
              </a:bodyPr>
              <a:lstStyle/>
              <a:p>
                <a:r>
                  <a:rPr lang="en-US" sz="2000"/>
                  <a:t>Awesome notepad app. It gives you a quick and simple notepad editing experience when you write notes.</a:t>
                </a:r>
              </a:p>
            </p:txBody>
          </p:sp>
        </p:grpSp>
      </p:grpSp>
    </p:spTree>
    <p:extLst>
      <p:ext uri="{BB962C8B-B14F-4D97-AF65-F5344CB8AC3E}">
        <p14:creationId xmlns:p14="http://schemas.microsoft.com/office/powerpoint/2010/main" val="2674167154"/>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14:presetBounceEnd="60000">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14:bounceEnd="60000">
                                          <p:cBhvr additive="base">
                                            <p:cTn id="7" dur="1500" fill="hold"/>
                                            <p:tgtEl>
                                              <p:spTgt spid="51"/>
                                            </p:tgtEl>
                                            <p:attrNameLst>
                                              <p:attrName>ppt_x</p:attrName>
                                            </p:attrNameLst>
                                          </p:cBhvr>
                                          <p:tavLst>
                                            <p:tav tm="0">
                                              <p:val>
                                                <p:strVal val="1+#ppt_w/2"/>
                                              </p:val>
                                            </p:tav>
                                            <p:tav tm="100000">
                                              <p:val>
                                                <p:strVal val="#ppt_x"/>
                                              </p:val>
                                            </p:tav>
                                          </p:tavLst>
                                        </p:anim>
                                        <p:anim calcmode="lin" valueType="num" p14:bounceEnd="60000">
                                          <p:cBhvr additive="base">
                                            <p:cTn id="8" dur="1500" fill="hold"/>
                                            <p:tgtEl>
                                              <p:spTgt spid="51"/>
                                            </p:tgtEl>
                                            <p:attrNameLst>
                                              <p:attrName>ppt_y</p:attrName>
                                            </p:attrNameLst>
                                          </p:cBhvr>
                                          <p:tavLst>
                                            <p:tav tm="0">
                                              <p:val>
                                                <p:strVal val="#ppt_y"/>
                                              </p:val>
                                            </p:tav>
                                            <p:tav tm="100000">
                                              <p:val>
                                                <p:strVal val="#ppt_y"/>
                                              </p:val>
                                            </p:tav>
                                          </p:tavLst>
                                        </p:anim>
                                      </p:childTnLst>
                                    </p:cTn>
                                  </p:par>
                                  <p:par>
                                    <p:cTn id="9" presetID="49" presetClass="entr" presetSubtype="0" decel="100000" fill="hold" nodeType="withEffect">
                                      <p:stCondLst>
                                        <p:cond delay="1000"/>
                                      </p:stCondLst>
                                      <p:childTnLst>
                                        <p:set>
                                          <p:cBhvr>
                                            <p:cTn id="10" dur="1" fill="hold">
                                              <p:stCondLst>
                                                <p:cond delay="0"/>
                                              </p:stCondLst>
                                            </p:cTn>
                                            <p:tgtEl>
                                              <p:spTgt spid="56"/>
                                            </p:tgtEl>
                                            <p:attrNameLst>
                                              <p:attrName>style.visibility</p:attrName>
                                            </p:attrNameLst>
                                          </p:cBhvr>
                                          <p:to>
                                            <p:strVal val="visible"/>
                                          </p:to>
                                        </p:set>
                                        <p:anim calcmode="lin" valueType="num">
                                          <p:cBhvr>
                                            <p:cTn id="11" dur="500" fill="hold"/>
                                            <p:tgtEl>
                                              <p:spTgt spid="56"/>
                                            </p:tgtEl>
                                            <p:attrNameLst>
                                              <p:attrName>ppt_w</p:attrName>
                                            </p:attrNameLst>
                                          </p:cBhvr>
                                          <p:tavLst>
                                            <p:tav tm="0">
                                              <p:val>
                                                <p:fltVal val="0"/>
                                              </p:val>
                                            </p:tav>
                                            <p:tav tm="100000">
                                              <p:val>
                                                <p:strVal val="#ppt_w"/>
                                              </p:val>
                                            </p:tav>
                                          </p:tavLst>
                                        </p:anim>
                                        <p:anim calcmode="lin" valueType="num">
                                          <p:cBhvr>
                                            <p:cTn id="12" dur="500" fill="hold"/>
                                            <p:tgtEl>
                                              <p:spTgt spid="56"/>
                                            </p:tgtEl>
                                            <p:attrNameLst>
                                              <p:attrName>ppt_h</p:attrName>
                                            </p:attrNameLst>
                                          </p:cBhvr>
                                          <p:tavLst>
                                            <p:tav tm="0">
                                              <p:val>
                                                <p:fltVal val="0"/>
                                              </p:val>
                                            </p:tav>
                                            <p:tav tm="100000">
                                              <p:val>
                                                <p:strVal val="#ppt_h"/>
                                              </p:val>
                                            </p:tav>
                                          </p:tavLst>
                                        </p:anim>
                                        <p:anim calcmode="lin" valueType="num">
                                          <p:cBhvr>
                                            <p:cTn id="13" dur="500" fill="hold"/>
                                            <p:tgtEl>
                                              <p:spTgt spid="56"/>
                                            </p:tgtEl>
                                            <p:attrNameLst>
                                              <p:attrName>style.rotation</p:attrName>
                                            </p:attrNameLst>
                                          </p:cBhvr>
                                          <p:tavLst>
                                            <p:tav tm="0">
                                              <p:val>
                                                <p:fltVal val="360"/>
                                              </p:val>
                                            </p:tav>
                                            <p:tav tm="100000">
                                              <p:val>
                                                <p:fltVal val="0"/>
                                              </p:val>
                                            </p:tav>
                                          </p:tavLst>
                                        </p:anim>
                                        <p:animEffect transition="in" filter="fade">
                                          <p:cBhvr>
                                            <p:cTn id="14" dur="500"/>
                                            <p:tgtEl>
                                              <p:spTgt spid="56"/>
                                            </p:tgtEl>
                                          </p:cBhvr>
                                        </p:animEffect>
                                      </p:childTnLst>
                                    </p:cTn>
                                  </p:par>
                                  <p:par>
                                    <p:cTn id="15" presetID="49" presetClass="entr" presetSubtype="0" decel="100000" fill="hold" nodeType="withEffect">
                                      <p:stCondLst>
                                        <p:cond delay="1100"/>
                                      </p:stCondLst>
                                      <p:childTnLst>
                                        <p:set>
                                          <p:cBhvr>
                                            <p:cTn id="16" dur="1" fill="hold">
                                              <p:stCondLst>
                                                <p:cond delay="0"/>
                                              </p:stCondLst>
                                            </p:cTn>
                                            <p:tgtEl>
                                              <p:spTgt spid="59"/>
                                            </p:tgtEl>
                                            <p:attrNameLst>
                                              <p:attrName>style.visibility</p:attrName>
                                            </p:attrNameLst>
                                          </p:cBhvr>
                                          <p:to>
                                            <p:strVal val="visible"/>
                                          </p:to>
                                        </p:set>
                                        <p:anim calcmode="lin" valueType="num">
                                          <p:cBhvr>
                                            <p:cTn id="17" dur="500" fill="hold"/>
                                            <p:tgtEl>
                                              <p:spTgt spid="59"/>
                                            </p:tgtEl>
                                            <p:attrNameLst>
                                              <p:attrName>ppt_w</p:attrName>
                                            </p:attrNameLst>
                                          </p:cBhvr>
                                          <p:tavLst>
                                            <p:tav tm="0">
                                              <p:val>
                                                <p:fltVal val="0"/>
                                              </p:val>
                                            </p:tav>
                                            <p:tav tm="100000">
                                              <p:val>
                                                <p:strVal val="#ppt_w"/>
                                              </p:val>
                                            </p:tav>
                                          </p:tavLst>
                                        </p:anim>
                                        <p:anim calcmode="lin" valueType="num">
                                          <p:cBhvr>
                                            <p:cTn id="18" dur="500" fill="hold"/>
                                            <p:tgtEl>
                                              <p:spTgt spid="59"/>
                                            </p:tgtEl>
                                            <p:attrNameLst>
                                              <p:attrName>ppt_h</p:attrName>
                                            </p:attrNameLst>
                                          </p:cBhvr>
                                          <p:tavLst>
                                            <p:tav tm="0">
                                              <p:val>
                                                <p:fltVal val="0"/>
                                              </p:val>
                                            </p:tav>
                                            <p:tav tm="100000">
                                              <p:val>
                                                <p:strVal val="#ppt_h"/>
                                              </p:val>
                                            </p:tav>
                                          </p:tavLst>
                                        </p:anim>
                                        <p:anim calcmode="lin" valueType="num">
                                          <p:cBhvr>
                                            <p:cTn id="19" dur="500" fill="hold"/>
                                            <p:tgtEl>
                                              <p:spTgt spid="59"/>
                                            </p:tgtEl>
                                            <p:attrNameLst>
                                              <p:attrName>style.rotation</p:attrName>
                                            </p:attrNameLst>
                                          </p:cBhvr>
                                          <p:tavLst>
                                            <p:tav tm="0">
                                              <p:val>
                                                <p:fltVal val="360"/>
                                              </p:val>
                                            </p:tav>
                                            <p:tav tm="100000">
                                              <p:val>
                                                <p:fltVal val="0"/>
                                              </p:val>
                                            </p:tav>
                                          </p:tavLst>
                                        </p:anim>
                                        <p:animEffect transition="in" filter="fade">
                                          <p:cBhvr>
                                            <p:cTn id="20" dur="500"/>
                                            <p:tgtEl>
                                              <p:spTgt spid="59"/>
                                            </p:tgtEl>
                                          </p:cBhvr>
                                        </p:animEffect>
                                      </p:childTnLst>
                                    </p:cTn>
                                  </p:par>
                                  <p:par>
                                    <p:cTn id="21" presetID="49" presetClass="entr" presetSubtype="0" decel="100000" fill="hold" nodeType="withEffect">
                                      <p:stCondLst>
                                        <p:cond delay="1200"/>
                                      </p:stCondLst>
                                      <p:childTnLst>
                                        <p:set>
                                          <p:cBhvr>
                                            <p:cTn id="22" dur="1" fill="hold">
                                              <p:stCondLst>
                                                <p:cond delay="0"/>
                                              </p:stCondLst>
                                            </p:cTn>
                                            <p:tgtEl>
                                              <p:spTgt spid="78"/>
                                            </p:tgtEl>
                                            <p:attrNameLst>
                                              <p:attrName>style.visibility</p:attrName>
                                            </p:attrNameLst>
                                          </p:cBhvr>
                                          <p:to>
                                            <p:strVal val="visible"/>
                                          </p:to>
                                        </p:set>
                                        <p:anim calcmode="lin" valueType="num">
                                          <p:cBhvr>
                                            <p:cTn id="23" dur="500" fill="hold"/>
                                            <p:tgtEl>
                                              <p:spTgt spid="78"/>
                                            </p:tgtEl>
                                            <p:attrNameLst>
                                              <p:attrName>ppt_w</p:attrName>
                                            </p:attrNameLst>
                                          </p:cBhvr>
                                          <p:tavLst>
                                            <p:tav tm="0">
                                              <p:val>
                                                <p:fltVal val="0"/>
                                              </p:val>
                                            </p:tav>
                                            <p:tav tm="100000">
                                              <p:val>
                                                <p:strVal val="#ppt_w"/>
                                              </p:val>
                                            </p:tav>
                                          </p:tavLst>
                                        </p:anim>
                                        <p:anim calcmode="lin" valueType="num">
                                          <p:cBhvr>
                                            <p:cTn id="24" dur="500" fill="hold"/>
                                            <p:tgtEl>
                                              <p:spTgt spid="78"/>
                                            </p:tgtEl>
                                            <p:attrNameLst>
                                              <p:attrName>ppt_h</p:attrName>
                                            </p:attrNameLst>
                                          </p:cBhvr>
                                          <p:tavLst>
                                            <p:tav tm="0">
                                              <p:val>
                                                <p:fltVal val="0"/>
                                              </p:val>
                                            </p:tav>
                                            <p:tav tm="100000">
                                              <p:val>
                                                <p:strVal val="#ppt_h"/>
                                              </p:val>
                                            </p:tav>
                                          </p:tavLst>
                                        </p:anim>
                                        <p:anim calcmode="lin" valueType="num">
                                          <p:cBhvr>
                                            <p:cTn id="25" dur="500" fill="hold"/>
                                            <p:tgtEl>
                                              <p:spTgt spid="78"/>
                                            </p:tgtEl>
                                            <p:attrNameLst>
                                              <p:attrName>style.rotation</p:attrName>
                                            </p:attrNameLst>
                                          </p:cBhvr>
                                          <p:tavLst>
                                            <p:tav tm="0">
                                              <p:val>
                                                <p:fltVal val="360"/>
                                              </p:val>
                                            </p:tav>
                                            <p:tav tm="100000">
                                              <p:val>
                                                <p:fltVal val="0"/>
                                              </p:val>
                                            </p:tav>
                                          </p:tavLst>
                                        </p:anim>
                                        <p:animEffect transition="in" filter="fade">
                                          <p:cBhvr>
                                            <p:cTn id="26" dur="500"/>
                                            <p:tgtEl>
                                              <p:spTgt spid="78"/>
                                            </p:tgtEl>
                                          </p:cBhvr>
                                        </p:animEffect>
                                      </p:childTnLst>
                                    </p:cTn>
                                  </p:par>
                                  <p:par>
                                    <p:cTn id="27" presetID="49" presetClass="entr" presetSubtype="0" decel="100000" fill="hold" nodeType="withEffect">
                                      <p:stCondLst>
                                        <p:cond delay="1300"/>
                                      </p:stCondLst>
                                      <p:childTnLst>
                                        <p:set>
                                          <p:cBhvr>
                                            <p:cTn id="28" dur="1" fill="hold">
                                              <p:stCondLst>
                                                <p:cond delay="0"/>
                                              </p:stCondLst>
                                            </p:cTn>
                                            <p:tgtEl>
                                              <p:spTgt spid="81"/>
                                            </p:tgtEl>
                                            <p:attrNameLst>
                                              <p:attrName>style.visibility</p:attrName>
                                            </p:attrNameLst>
                                          </p:cBhvr>
                                          <p:to>
                                            <p:strVal val="visible"/>
                                          </p:to>
                                        </p:set>
                                        <p:anim calcmode="lin" valueType="num">
                                          <p:cBhvr>
                                            <p:cTn id="29" dur="500" fill="hold"/>
                                            <p:tgtEl>
                                              <p:spTgt spid="81"/>
                                            </p:tgtEl>
                                            <p:attrNameLst>
                                              <p:attrName>ppt_w</p:attrName>
                                            </p:attrNameLst>
                                          </p:cBhvr>
                                          <p:tavLst>
                                            <p:tav tm="0">
                                              <p:val>
                                                <p:fltVal val="0"/>
                                              </p:val>
                                            </p:tav>
                                            <p:tav tm="100000">
                                              <p:val>
                                                <p:strVal val="#ppt_w"/>
                                              </p:val>
                                            </p:tav>
                                          </p:tavLst>
                                        </p:anim>
                                        <p:anim calcmode="lin" valueType="num">
                                          <p:cBhvr>
                                            <p:cTn id="30" dur="500" fill="hold"/>
                                            <p:tgtEl>
                                              <p:spTgt spid="81"/>
                                            </p:tgtEl>
                                            <p:attrNameLst>
                                              <p:attrName>ppt_h</p:attrName>
                                            </p:attrNameLst>
                                          </p:cBhvr>
                                          <p:tavLst>
                                            <p:tav tm="0">
                                              <p:val>
                                                <p:fltVal val="0"/>
                                              </p:val>
                                            </p:tav>
                                            <p:tav tm="100000">
                                              <p:val>
                                                <p:strVal val="#ppt_h"/>
                                              </p:val>
                                            </p:tav>
                                          </p:tavLst>
                                        </p:anim>
                                        <p:anim calcmode="lin" valueType="num">
                                          <p:cBhvr>
                                            <p:cTn id="31" dur="500" fill="hold"/>
                                            <p:tgtEl>
                                              <p:spTgt spid="81"/>
                                            </p:tgtEl>
                                            <p:attrNameLst>
                                              <p:attrName>style.rotation</p:attrName>
                                            </p:attrNameLst>
                                          </p:cBhvr>
                                          <p:tavLst>
                                            <p:tav tm="0">
                                              <p:val>
                                                <p:fltVal val="360"/>
                                              </p:val>
                                            </p:tav>
                                            <p:tav tm="100000">
                                              <p:val>
                                                <p:fltVal val="0"/>
                                              </p:val>
                                            </p:tav>
                                          </p:tavLst>
                                        </p:anim>
                                        <p:animEffect transition="in" filter="fade">
                                          <p:cBhvr>
                                            <p:cTn id="32" dur="500"/>
                                            <p:tgtEl>
                                              <p:spTgt spid="81"/>
                                            </p:tgtEl>
                                          </p:cBhvr>
                                        </p:animEffect>
                                      </p:childTnLst>
                                    </p:cTn>
                                  </p:par>
                                  <p:par>
                                    <p:cTn id="33" presetID="10" presetClass="entr" presetSubtype="0" fill="hold" nodeType="withEffect">
                                      <p:stCondLst>
                                        <p:cond delay="1300"/>
                                      </p:stCondLst>
                                      <p:childTnLst>
                                        <p:set>
                                          <p:cBhvr>
                                            <p:cTn id="34" dur="1" fill="hold">
                                              <p:stCondLst>
                                                <p:cond delay="0"/>
                                              </p:stCondLst>
                                            </p:cTn>
                                            <p:tgtEl>
                                              <p:spTgt spid="62"/>
                                            </p:tgtEl>
                                            <p:attrNameLst>
                                              <p:attrName>style.visibility</p:attrName>
                                            </p:attrNameLst>
                                          </p:cBhvr>
                                          <p:to>
                                            <p:strVal val="visible"/>
                                          </p:to>
                                        </p:set>
                                        <p:animEffect transition="in" filter="fade">
                                          <p:cBhvr>
                                            <p:cTn id="35" dur="300"/>
                                            <p:tgtEl>
                                              <p:spTgt spid="62"/>
                                            </p:tgtEl>
                                          </p:cBhvr>
                                        </p:animEffect>
                                      </p:childTnLst>
                                    </p:cTn>
                                  </p:par>
                                  <p:par>
                                    <p:cTn id="36" presetID="10" presetClass="entr" presetSubtype="0" fill="hold" nodeType="withEffect">
                                      <p:stCondLst>
                                        <p:cond delay="1400"/>
                                      </p:stCondLst>
                                      <p:childTnLst>
                                        <p:set>
                                          <p:cBhvr>
                                            <p:cTn id="37" dur="1" fill="hold">
                                              <p:stCondLst>
                                                <p:cond delay="0"/>
                                              </p:stCondLst>
                                            </p:cTn>
                                            <p:tgtEl>
                                              <p:spTgt spid="70"/>
                                            </p:tgtEl>
                                            <p:attrNameLst>
                                              <p:attrName>style.visibility</p:attrName>
                                            </p:attrNameLst>
                                          </p:cBhvr>
                                          <p:to>
                                            <p:strVal val="visible"/>
                                          </p:to>
                                        </p:set>
                                        <p:animEffect transition="in" filter="fade">
                                          <p:cBhvr>
                                            <p:cTn id="38" dur="300"/>
                                            <p:tgtEl>
                                              <p:spTgt spid="70"/>
                                            </p:tgtEl>
                                          </p:cBhvr>
                                        </p:animEffect>
                                      </p:childTnLst>
                                    </p:cTn>
                                  </p:par>
                                  <p:par>
                                    <p:cTn id="39" presetID="10" presetClass="entr" presetSubtype="0" fill="hold" nodeType="withEffect">
                                      <p:stCondLst>
                                        <p:cond delay="1500"/>
                                      </p:stCondLst>
                                      <p:childTnLst>
                                        <p:set>
                                          <p:cBhvr>
                                            <p:cTn id="40" dur="1" fill="hold">
                                              <p:stCondLst>
                                                <p:cond delay="0"/>
                                              </p:stCondLst>
                                            </p:cTn>
                                            <p:tgtEl>
                                              <p:spTgt spid="84"/>
                                            </p:tgtEl>
                                            <p:attrNameLst>
                                              <p:attrName>style.visibility</p:attrName>
                                            </p:attrNameLst>
                                          </p:cBhvr>
                                          <p:to>
                                            <p:strVal val="visible"/>
                                          </p:to>
                                        </p:set>
                                        <p:animEffect transition="in" filter="fade">
                                          <p:cBhvr>
                                            <p:cTn id="41" dur="300"/>
                                            <p:tgtEl>
                                              <p:spTgt spid="84"/>
                                            </p:tgtEl>
                                          </p:cBhvr>
                                        </p:animEffect>
                                      </p:childTnLst>
                                    </p:cTn>
                                  </p:par>
                                  <p:par>
                                    <p:cTn id="42" presetID="10" presetClass="entr" presetSubtype="0" fill="hold" nodeType="withEffect">
                                      <p:stCondLst>
                                        <p:cond delay="1600"/>
                                      </p:stCondLst>
                                      <p:childTnLst>
                                        <p:set>
                                          <p:cBhvr>
                                            <p:cTn id="43" dur="1" fill="hold">
                                              <p:stCondLst>
                                                <p:cond delay="0"/>
                                              </p:stCondLst>
                                            </p:cTn>
                                            <p:tgtEl>
                                              <p:spTgt spid="92"/>
                                            </p:tgtEl>
                                            <p:attrNameLst>
                                              <p:attrName>style.visibility</p:attrName>
                                            </p:attrNameLst>
                                          </p:cBhvr>
                                          <p:to>
                                            <p:strVal val="visible"/>
                                          </p:to>
                                        </p:set>
                                        <p:animEffect transition="in" filter="fade">
                                          <p:cBhvr>
                                            <p:cTn id="44" dur="300"/>
                                            <p:tgtEl>
                                              <p:spTgt spid="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additive="base">
                                            <p:cTn id="7" dur="1500" fill="hold"/>
                                            <p:tgtEl>
                                              <p:spTgt spid="51"/>
                                            </p:tgtEl>
                                            <p:attrNameLst>
                                              <p:attrName>ppt_x</p:attrName>
                                            </p:attrNameLst>
                                          </p:cBhvr>
                                          <p:tavLst>
                                            <p:tav tm="0">
                                              <p:val>
                                                <p:strVal val="1+#ppt_w/2"/>
                                              </p:val>
                                            </p:tav>
                                            <p:tav tm="100000">
                                              <p:val>
                                                <p:strVal val="#ppt_x"/>
                                              </p:val>
                                            </p:tav>
                                          </p:tavLst>
                                        </p:anim>
                                        <p:anim calcmode="lin" valueType="num">
                                          <p:cBhvr additive="base">
                                            <p:cTn id="8" dur="1500" fill="hold"/>
                                            <p:tgtEl>
                                              <p:spTgt spid="51"/>
                                            </p:tgtEl>
                                            <p:attrNameLst>
                                              <p:attrName>ppt_y</p:attrName>
                                            </p:attrNameLst>
                                          </p:cBhvr>
                                          <p:tavLst>
                                            <p:tav tm="0">
                                              <p:val>
                                                <p:strVal val="#ppt_y"/>
                                              </p:val>
                                            </p:tav>
                                            <p:tav tm="100000">
                                              <p:val>
                                                <p:strVal val="#ppt_y"/>
                                              </p:val>
                                            </p:tav>
                                          </p:tavLst>
                                        </p:anim>
                                      </p:childTnLst>
                                    </p:cTn>
                                  </p:par>
                                  <p:par>
                                    <p:cTn id="9" presetID="49" presetClass="entr" presetSubtype="0" decel="100000" fill="hold" nodeType="withEffect">
                                      <p:stCondLst>
                                        <p:cond delay="1000"/>
                                      </p:stCondLst>
                                      <p:childTnLst>
                                        <p:set>
                                          <p:cBhvr>
                                            <p:cTn id="10" dur="1" fill="hold">
                                              <p:stCondLst>
                                                <p:cond delay="0"/>
                                              </p:stCondLst>
                                            </p:cTn>
                                            <p:tgtEl>
                                              <p:spTgt spid="56"/>
                                            </p:tgtEl>
                                            <p:attrNameLst>
                                              <p:attrName>style.visibility</p:attrName>
                                            </p:attrNameLst>
                                          </p:cBhvr>
                                          <p:to>
                                            <p:strVal val="visible"/>
                                          </p:to>
                                        </p:set>
                                        <p:anim calcmode="lin" valueType="num">
                                          <p:cBhvr>
                                            <p:cTn id="11" dur="500" fill="hold"/>
                                            <p:tgtEl>
                                              <p:spTgt spid="56"/>
                                            </p:tgtEl>
                                            <p:attrNameLst>
                                              <p:attrName>ppt_w</p:attrName>
                                            </p:attrNameLst>
                                          </p:cBhvr>
                                          <p:tavLst>
                                            <p:tav tm="0">
                                              <p:val>
                                                <p:fltVal val="0"/>
                                              </p:val>
                                            </p:tav>
                                            <p:tav tm="100000">
                                              <p:val>
                                                <p:strVal val="#ppt_w"/>
                                              </p:val>
                                            </p:tav>
                                          </p:tavLst>
                                        </p:anim>
                                        <p:anim calcmode="lin" valueType="num">
                                          <p:cBhvr>
                                            <p:cTn id="12" dur="500" fill="hold"/>
                                            <p:tgtEl>
                                              <p:spTgt spid="56"/>
                                            </p:tgtEl>
                                            <p:attrNameLst>
                                              <p:attrName>ppt_h</p:attrName>
                                            </p:attrNameLst>
                                          </p:cBhvr>
                                          <p:tavLst>
                                            <p:tav tm="0">
                                              <p:val>
                                                <p:fltVal val="0"/>
                                              </p:val>
                                            </p:tav>
                                            <p:tav tm="100000">
                                              <p:val>
                                                <p:strVal val="#ppt_h"/>
                                              </p:val>
                                            </p:tav>
                                          </p:tavLst>
                                        </p:anim>
                                        <p:anim calcmode="lin" valueType="num">
                                          <p:cBhvr>
                                            <p:cTn id="13" dur="500" fill="hold"/>
                                            <p:tgtEl>
                                              <p:spTgt spid="56"/>
                                            </p:tgtEl>
                                            <p:attrNameLst>
                                              <p:attrName>style.rotation</p:attrName>
                                            </p:attrNameLst>
                                          </p:cBhvr>
                                          <p:tavLst>
                                            <p:tav tm="0">
                                              <p:val>
                                                <p:fltVal val="360"/>
                                              </p:val>
                                            </p:tav>
                                            <p:tav tm="100000">
                                              <p:val>
                                                <p:fltVal val="0"/>
                                              </p:val>
                                            </p:tav>
                                          </p:tavLst>
                                        </p:anim>
                                        <p:animEffect transition="in" filter="fade">
                                          <p:cBhvr>
                                            <p:cTn id="14" dur="500"/>
                                            <p:tgtEl>
                                              <p:spTgt spid="56"/>
                                            </p:tgtEl>
                                          </p:cBhvr>
                                        </p:animEffect>
                                      </p:childTnLst>
                                    </p:cTn>
                                  </p:par>
                                  <p:par>
                                    <p:cTn id="15" presetID="49" presetClass="entr" presetSubtype="0" decel="100000" fill="hold" nodeType="withEffect">
                                      <p:stCondLst>
                                        <p:cond delay="1100"/>
                                      </p:stCondLst>
                                      <p:childTnLst>
                                        <p:set>
                                          <p:cBhvr>
                                            <p:cTn id="16" dur="1" fill="hold">
                                              <p:stCondLst>
                                                <p:cond delay="0"/>
                                              </p:stCondLst>
                                            </p:cTn>
                                            <p:tgtEl>
                                              <p:spTgt spid="59"/>
                                            </p:tgtEl>
                                            <p:attrNameLst>
                                              <p:attrName>style.visibility</p:attrName>
                                            </p:attrNameLst>
                                          </p:cBhvr>
                                          <p:to>
                                            <p:strVal val="visible"/>
                                          </p:to>
                                        </p:set>
                                        <p:anim calcmode="lin" valueType="num">
                                          <p:cBhvr>
                                            <p:cTn id="17" dur="500" fill="hold"/>
                                            <p:tgtEl>
                                              <p:spTgt spid="59"/>
                                            </p:tgtEl>
                                            <p:attrNameLst>
                                              <p:attrName>ppt_w</p:attrName>
                                            </p:attrNameLst>
                                          </p:cBhvr>
                                          <p:tavLst>
                                            <p:tav tm="0">
                                              <p:val>
                                                <p:fltVal val="0"/>
                                              </p:val>
                                            </p:tav>
                                            <p:tav tm="100000">
                                              <p:val>
                                                <p:strVal val="#ppt_w"/>
                                              </p:val>
                                            </p:tav>
                                          </p:tavLst>
                                        </p:anim>
                                        <p:anim calcmode="lin" valueType="num">
                                          <p:cBhvr>
                                            <p:cTn id="18" dur="500" fill="hold"/>
                                            <p:tgtEl>
                                              <p:spTgt spid="59"/>
                                            </p:tgtEl>
                                            <p:attrNameLst>
                                              <p:attrName>ppt_h</p:attrName>
                                            </p:attrNameLst>
                                          </p:cBhvr>
                                          <p:tavLst>
                                            <p:tav tm="0">
                                              <p:val>
                                                <p:fltVal val="0"/>
                                              </p:val>
                                            </p:tav>
                                            <p:tav tm="100000">
                                              <p:val>
                                                <p:strVal val="#ppt_h"/>
                                              </p:val>
                                            </p:tav>
                                          </p:tavLst>
                                        </p:anim>
                                        <p:anim calcmode="lin" valueType="num">
                                          <p:cBhvr>
                                            <p:cTn id="19" dur="500" fill="hold"/>
                                            <p:tgtEl>
                                              <p:spTgt spid="59"/>
                                            </p:tgtEl>
                                            <p:attrNameLst>
                                              <p:attrName>style.rotation</p:attrName>
                                            </p:attrNameLst>
                                          </p:cBhvr>
                                          <p:tavLst>
                                            <p:tav tm="0">
                                              <p:val>
                                                <p:fltVal val="360"/>
                                              </p:val>
                                            </p:tav>
                                            <p:tav tm="100000">
                                              <p:val>
                                                <p:fltVal val="0"/>
                                              </p:val>
                                            </p:tav>
                                          </p:tavLst>
                                        </p:anim>
                                        <p:animEffect transition="in" filter="fade">
                                          <p:cBhvr>
                                            <p:cTn id="20" dur="500"/>
                                            <p:tgtEl>
                                              <p:spTgt spid="59"/>
                                            </p:tgtEl>
                                          </p:cBhvr>
                                        </p:animEffect>
                                      </p:childTnLst>
                                    </p:cTn>
                                  </p:par>
                                  <p:par>
                                    <p:cTn id="21" presetID="49" presetClass="entr" presetSubtype="0" decel="100000" fill="hold" nodeType="withEffect">
                                      <p:stCondLst>
                                        <p:cond delay="1200"/>
                                      </p:stCondLst>
                                      <p:childTnLst>
                                        <p:set>
                                          <p:cBhvr>
                                            <p:cTn id="22" dur="1" fill="hold">
                                              <p:stCondLst>
                                                <p:cond delay="0"/>
                                              </p:stCondLst>
                                            </p:cTn>
                                            <p:tgtEl>
                                              <p:spTgt spid="78"/>
                                            </p:tgtEl>
                                            <p:attrNameLst>
                                              <p:attrName>style.visibility</p:attrName>
                                            </p:attrNameLst>
                                          </p:cBhvr>
                                          <p:to>
                                            <p:strVal val="visible"/>
                                          </p:to>
                                        </p:set>
                                        <p:anim calcmode="lin" valueType="num">
                                          <p:cBhvr>
                                            <p:cTn id="23" dur="500" fill="hold"/>
                                            <p:tgtEl>
                                              <p:spTgt spid="78"/>
                                            </p:tgtEl>
                                            <p:attrNameLst>
                                              <p:attrName>ppt_w</p:attrName>
                                            </p:attrNameLst>
                                          </p:cBhvr>
                                          <p:tavLst>
                                            <p:tav tm="0">
                                              <p:val>
                                                <p:fltVal val="0"/>
                                              </p:val>
                                            </p:tav>
                                            <p:tav tm="100000">
                                              <p:val>
                                                <p:strVal val="#ppt_w"/>
                                              </p:val>
                                            </p:tav>
                                          </p:tavLst>
                                        </p:anim>
                                        <p:anim calcmode="lin" valueType="num">
                                          <p:cBhvr>
                                            <p:cTn id="24" dur="500" fill="hold"/>
                                            <p:tgtEl>
                                              <p:spTgt spid="78"/>
                                            </p:tgtEl>
                                            <p:attrNameLst>
                                              <p:attrName>ppt_h</p:attrName>
                                            </p:attrNameLst>
                                          </p:cBhvr>
                                          <p:tavLst>
                                            <p:tav tm="0">
                                              <p:val>
                                                <p:fltVal val="0"/>
                                              </p:val>
                                            </p:tav>
                                            <p:tav tm="100000">
                                              <p:val>
                                                <p:strVal val="#ppt_h"/>
                                              </p:val>
                                            </p:tav>
                                          </p:tavLst>
                                        </p:anim>
                                        <p:anim calcmode="lin" valueType="num">
                                          <p:cBhvr>
                                            <p:cTn id="25" dur="500" fill="hold"/>
                                            <p:tgtEl>
                                              <p:spTgt spid="78"/>
                                            </p:tgtEl>
                                            <p:attrNameLst>
                                              <p:attrName>style.rotation</p:attrName>
                                            </p:attrNameLst>
                                          </p:cBhvr>
                                          <p:tavLst>
                                            <p:tav tm="0">
                                              <p:val>
                                                <p:fltVal val="360"/>
                                              </p:val>
                                            </p:tav>
                                            <p:tav tm="100000">
                                              <p:val>
                                                <p:fltVal val="0"/>
                                              </p:val>
                                            </p:tav>
                                          </p:tavLst>
                                        </p:anim>
                                        <p:animEffect transition="in" filter="fade">
                                          <p:cBhvr>
                                            <p:cTn id="26" dur="500"/>
                                            <p:tgtEl>
                                              <p:spTgt spid="78"/>
                                            </p:tgtEl>
                                          </p:cBhvr>
                                        </p:animEffect>
                                      </p:childTnLst>
                                    </p:cTn>
                                  </p:par>
                                  <p:par>
                                    <p:cTn id="27" presetID="49" presetClass="entr" presetSubtype="0" decel="100000" fill="hold" nodeType="withEffect">
                                      <p:stCondLst>
                                        <p:cond delay="1300"/>
                                      </p:stCondLst>
                                      <p:childTnLst>
                                        <p:set>
                                          <p:cBhvr>
                                            <p:cTn id="28" dur="1" fill="hold">
                                              <p:stCondLst>
                                                <p:cond delay="0"/>
                                              </p:stCondLst>
                                            </p:cTn>
                                            <p:tgtEl>
                                              <p:spTgt spid="81"/>
                                            </p:tgtEl>
                                            <p:attrNameLst>
                                              <p:attrName>style.visibility</p:attrName>
                                            </p:attrNameLst>
                                          </p:cBhvr>
                                          <p:to>
                                            <p:strVal val="visible"/>
                                          </p:to>
                                        </p:set>
                                        <p:anim calcmode="lin" valueType="num">
                                          <p:cBhvr>
                                            <p:cTn id="29" dur="500" fill="hold"/>
                                            <p:tgtEl>
                                              <p:spTgt spid="81"/>
                                            </p:tgtEl>
                                            <p:attrNameLst>
                                              <p:attrName>ppt_w</p:attrName>
                                            </p:attrNameLst>
                                          </p:cBhvr>
                                          <p:tavLst>
                                            <p:tav tm="0">
                                              <p:val>
                                                <p:fltVal val="0"/>
                                              </p:val>
                                            </p:tav>
                                            <p:tav tm="100000">
                                              <p:val>
                                                <p:strVal val="#ppt_w"/>
                                              </p:val>
                                            </p:tav>
                                          </p:tavLst>
                                        </p:anim>
                                        <p:anim calcmode="lin" valueType="num">
                                          <p:cBhvr>
                                            <p:cTn id="30" dur="500" fill="hold"/>
                                            <p:tgtEl>
                                              <p:spTgt spid="81"/>
                                            </p:tgtEl>
                                            <p:attrNameLst>
                                              <p:attrName>ppt_h</p:attrName>
                                            </p:attrNameLst>
                                          </p:cBhvr>
                                          <p:tavLst>
                                            <p:tav tm="0">
                                              <p:val>
                                                <p:fltVal val="0"/>
                                              </p:val>
                                            </p:tav>
                                            <p:tav tm="100000">
                                              <p:val>
                                                <p:strVal val="#ppt_h"/>
                                              </p:val>
                                            </p:tav>
                                          </p:tavLst>
                                        </p:anim>
                                        <p:anim calcmode="lin" valueType="num">
                                          <p:cBhvr>
                                            <p:cTn id="31" dur="500" fill="hold"/>
                                            <p:tgtEl>
                                              <p:spTgt spid="81"/>
                                            </p:tgtEl>
                                            <p:attrNameLst>
                                              <p:attrName>style.rotation</p:attrName>
                                            </p:attrNameLst>
                                          </p:cBhvr>
                                          <p:tavLst>
                                            <p:tav tm="0">
                                              <p:val>
                                                <p:fltVal val="360"/>
                                              </p:val>
                                            </p:tav>
                                            <p:tav tm="100000">
                                              <p:val>
                                                <p:fltVal val="0"/>
                                              </p:val>
                                            </p:tav>
                                          </p:tavLst>
                                        </p:anim>
                                        <p:animEffect transition="in" filter="fade">
                                          <p:cBhvr>
                                            <p:cTn id="32" dur="500"/>
                                            <p:tgtEl>
                                              <p:spTgt spid="81"/>
                                            </p:tgtEl>
                                          </p:cBhvr>
                                        </p:animEffect>
                                      </p:childTnLst>
                                    </p:cTn>
                                  </p:par>
                                  <p:par>
                                    <p:cTn id="33" presetID="10" presetClass="entr" presetSubtype="0" fill="hold" nodeType="withEffect">
                                      <p:stCondLst>
                                        <p:cond delay="1300"/>
                                      </p:stCondLst>
                                      <p:childTnLst>
                                        <p:set>
                                          <p:cBhvr>
                                            <p:cTn id="34" dur="1" fill="hold">
                                              <p:stCondLst>
                                                <p:cond delay="0"/>
                                              </p:stCondLst>
                                            </p:cTn>
                                            <p:tgtEl>
                                              <p:spTgt spid="62"/>
                                            </p:tgtEl>
                                            <p:attrNameLst>
                                              <p:attrName>style.visibility</p:attrName>
                                            </p:attrNameLst>
                                          </p:cBhvr>
                                          <p:to>
                                            <p:strVal val="visible"/>
                                          </p:to>
                                        </p:set>
                                        <p:animEffect transition="in" filter="fade">
                                          <p:cBhvr>
                                            <p:cTn id="35" dur="300"/>
                                            <p:tgtEl>
                                              <p:spTgt spid="62"/>
                                            </p:tgtEl>
                                          </p:cBhvr>
                                        </p:animEffect>
                                      </p:childTnLst>
                                    </p:cTn>
                                  </p:par>
                                  <p:par>
                                    <p:cTn id="36" presetID="10" presetClass="entr" presetSubtype="0" fill="hold" nodeType="withEffect">
                                      <p:stCondLst>
                                        <p:cond delay="1400"/>
                                      </p:stCondLst>
                                      <p:childTnLst>
                                        <p:set>
                                          <p:cBhvr>
                                            <p:cTn id="37" dur="1" fill="hold">
                                              <p:stCondLst>
                                                <p:cond delay="0"/>
                                              </p:stCondLst>
                                            </p:cTn>
                                            <p:tgtEl>
                                              <p:spTgt spid="70"/>
                                            </p:tgtEl>
                                            <p:attrNameLst>
                                              <p:attrName>style.visibility</p:attrName>
                                            </p:attrNameLst>
                                          </p:cBhvr>
                                          <p:to>
                                            <p:strVal val="visible"/>
                                          </p:to>
                                        </p:set>
                                        <p:animEffect transition="in" filter="fade">
                                          <p:cBhvr>
                                            <p:cTn id="38" dur="300"/>
                                            <p:tgtEl>
                                              <p:spTgt spid="70"/>
                                            </p:tgtEl>
                                          </p:cBhvr>
                                        </p:animEffect>
                                      </p:childTnLst>
                                    </p:cTn>
                                  </p:par>
                                  <p:par>
                                    <p:cTn id="39" presetID="10" presetClass="entr" presetSubtype="0" fill="hold" nodeType="withEffect">
                                      <p:stCondLst>
                                        <p:cond delay="1500"/>
                                      </p:stCondLst>
                                      <p:childTnLst>
                                        <p:set>
                                          <p:cBhvr>
                                            <p:cTn id="40" dur="1" fill="hold">
                                              <p:stCondLst>
                                                <p:cond delay="0"/>
                                              </p:stCondLst>
                                            </p:cTn>
                                            <p:tgtEl>
                                              <p:spTgt spid="84"/>
                                            </p:tgtEl>
                                            <p:attrNameLst>
                                              <p:attrName>style.visibility</p:attrName>
                                            </p:attrNameLst>
                                          </p:cBhvr>
                                          <p:to>
                                            <p:strVal val="visible"/>
                                          </p:to>
                                        </p:set>
                                        <p:animEffect transition="in" filter="fade">
                                          <p:cBhvr>
                                            <p:cTn id="41" dur="300"/>
                                            <p:tgtEl>
                                              <p:spTgt spid="84"/>
                                            </p:tgtEl>
                                          </p:cBhvr>
                                        </p:animEffect>
                                      </p:childTnLst>
                                    </p:cTn>
                                  </p:par>
                                  <p:par>
                                    <p:cTn id="42" presetID="10" presetClass="entr" presetSubtype="0" fill="hold" nodeType="withEffect">
                                      <p:stCondLst>
                                        <p:cond delay="1600"/>
                                      </p:stCondLst>
                                      <p:childTnLst>
                                        <p:set>
                                          <p:cBhvr>
                                            <p:cTn id="43" dur="1" fill="hold">
                                              <p:stCondLst>
                                                <p:cond delay="0"/>
                                              </p:stCondLst>
                                            </p:cTn>
                                            <p:tgtEl>
                                              <p:spTgt spid="92"/>
                                            </p:tgtEl>
                                            <p:attrNameLst>
                                              <p:attrName>style.visibility</p:attrName>
                                            </p:attrNameLst>
                                          </p:cBhvr>
                                          <p:to>
                                            <p:strVal val="visible"/>
                                          </p:to>
                                        </p:set>
                                        <p:animEffect transition="in" filter="fade">
                                          <p:cBhvr>
                                            <p:cTn id="44" dur="300"/>
                                            <p:tgtEl>
                                              <p:spTgt spid="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animBg="1"/>
        </p:bldLst>
      </p:timing>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56" name="Group 55">
            <a:extLst>
              <a:ext uri="{FF2B5EF4-FFF2-40B4-BE49-F238E27FC236}">
                <a16:creationId xmlns:a16="http://schemas.microsoft.com/office/drawing/2014/main" id="{5893C8C6-EEFB-4C43-A57D-8A8A34207FBE}"/>
              </a:ext>
            </a:extLst>
          </p:cNvPr>
          <p:cNvGrpSpPr/>
          <p:nvPr/>
        </p:nvGrpSpPr>
        <p:grpSpPr>
          <a:xfrm>
            <a:off x="5092860" y="1295400"/>
            <a:ext cx="17360348" cy="11087100"/>
            <a:chOff x="5092860" y="1295400"/>
            <a:chExt cx="17360348" cy="11087100"/>
          </a:xfrm>
        </p:grpSpPr>
        <p:cxnSp>
          <p:nvCxnSpPr>
            <p:cNvPr id="10" name="Straight Connector 9">
              <a:extLst>
                <a:ext uri="{FF2B5EF4-FFF2-40B4-BE49-F238E27FC236}">
                  <a16:creationId xmlns:a16="http://schemas.microsoft.com/office/drawing/2014/main" id="{A3E5821B-7104-491D-9E57-F206B5589ABE}"/>
                </a:ext>
              </a:extLst>
            </p:cNvPr>
            <p:cNvCxnSpPr/>
            <p:nvPr/>
          </p:nvCxnSpPr>
          <p:spPr>
            <a:xfrm>
              <a:off x="5092860"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BF0BAC6C-A0F0-4CC9-A4FF-911F7EF4BD14}"/>
                </a:ext>
              </a:extLst>
            </p:cNvPr>
            <p:cNvCxnSpPr/>
            <p:nvPr/>
          </p:nvCxnSpPr>
          <p:spPr>
            <a:xfrm>
              <a:off x="6006563"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634C8807-E640-4A48-93C7-1C61C1E0A2D7}"/>
                </a:ext>
              </a:extLst>
            </p:cNvPr>
            <p:cNvCxnSpPr/>
            <p:nvPr/>
          </p:nvCxnSpPr>
          <p:spPr>
            <a:xfrm>
              <a:off x="6920266"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A705F8A8-CADB-4C59-8F64-5A54D73598F3}"/>
                </a:ext>
              </a:extLst>
            </p:cNvPr>
            <p:cNvCxnSpPr/>
            <p:nvPr/>
          </p:nvCxnSpPr>
          <p:spPr>
            <a:xfrm>
              <a:off x="7833969"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7E920E93-62AD-4791-AC1E-6439CA277B85}"/>
                </a:ext>
              </a:extLst>
            </p:cNvPr>
            <p:cNvCxnSpPr/>
            <p:nvPr/>
          </p:nvCxnSpPr>
          <p:spPr>
            <a:xfrm>
              <a:off x="8747672"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BE5774A4-5C0D-41B1-93E9-014E0A13803E}"/>
                </a:ext>
              </a:extLst>
            </p:cNvPr>
            <p:cNvCxnSpPr/>
            <p:nvPr/>
          </p:nvCxnSpPr>
          <p:spPr>
            <a:xfrm>
              <a:off x="9661375"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378673A5-77C1-4F3C-88B1-61DEA99480EE}"/>
                </a:ext>
              </a:extLst>
            </p:cNvPr>
            <p:cNvCxnSpPr/>
            <p:nvPr/>
          </p:nvCxnSpPr>
          <p:spPr>
            <a:xfrm>
              <a:off x="10575078"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981276B3-C4A4-43FF-971D-ED2880CAE27F}"/>
                </a:ext>
              </a:extLst>
            </p:cNvPr>
            <p:cNvCxnSpPr/>
            <p:nvPr/>
          </p:nvCxnSpPr>
          <p:spPr>
            <a:xfrm>
              <a:off x="11488781"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9BD29EFE-098E-4D59-A18C-D6BF1E1E0A2D}"/>
                </a:ext>
              </a:extLst>
            </p:cNvPr>
            <p:cNvCxnSpPr/>
            <p:nvPr/>
          </p:nvCxnSpPr>
          <p:spPr>
            <a:xfrm>
              <a:off x="12402484"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43D8C519-7399-413F-A943-D1FA7F1D45AB}"/>
                </a:ext>
              </a:extLst>
            </p:cNvPr>
            <p:cNvCxnSpPr/>
            <p:nvPr/>
          </p:nvCxnSpPr>
          <p:spPr>
            <a:xfrm>
              <a:off x="13316187"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2FABBBDD-DE0D-4B41-A72E-6AC18BEF7E11}"/>
                </a:ext>
              </a:extLst>
            </p:cNvPr>
            <p:cNvCxnSpPr/>
            <p:nvPr/>
          </p:nvCxnSpPr>
          <p:spPr>
            <a:xfrm>
              <a:off x="14229890"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04C69BB7-8EBB-478C-893B-180D727E3C4B}"/>
                </a:ext>
              </a:extLst>
            </p:cNvPr>
            <p:cNvCxnSpPr/>
            <p:nvPr/>
          </p:nvCxnSpPr>
          <p:spPr>
            <a:xfrm>
              <a:off x="15143593"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24E46342-8FAD-4C6C-9CBA-36FACB9DE374}"/>
                </a:ext>
              </a:extLst>
            </p:cNvPr>
            <p:cNvCxnSpPr/>
            <p:nvPr/>
          </p:nvCxnSpPr>
          <p:spPr>
            <a:xfrm>
              <a:off x="16057296"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345D37AF-376E-4A69-8F7F-BCD371DC24D4}"/>
                </a:ext>
              </a:extLst>
            </p:cNvPr>
            <p:cNvCxnSpPr/>
            <p:nvPr/>
          </p:nvCxnSpPr>
          <p:spPr>
            <a:xfrm>
              <a:off x="16970999"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133B848E-90BB-4BEE-8FBF-606435AEF259}"/>
                </a:ext>
              </a:extLst>
            </p:cNvPr>
            <p:cNvCxnSpPr/>
            <p:nvPr/>
          </p:nvCxnSpPr>
          <p:spPr>
            <a:xfrm>
              <a:off x="18798405"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DE4BDDF9-5E61-4DC7-A5B0-73A07C0D6935}"/>
                </a:ext>
              </a:extLst>
            </p:cNvPr>
            <p:cNvCxnSpPr/>
            <p:nvPr/>
          </p:nvCxnSpPr>
          <p:spPr>
            <a:xfrm>
              <a:off x="17884702" y="13335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42DA897C-49A4-4FDF-885E-446D8A265968}"/>
                </a:ext>
              </a:extLst>
            </p:cNvPr>
            <p:cNvCxnSpPr/>
            <p:nvPr/>
          </p:nvCxnSpPr>
          <p:spPr>
            <a:xfrm>
              <a:off x="19712108"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94CCE229-C539-4B3B-AE36-8AFF410EB3F1}"/>
                </a:ext>
              </a:extLst>
            </p:cNvPr>
            <p:cNvCxnSpPr/>
            <p:nvPr/>
          </p:nvCxnSpPr>
          <p:spPr>
            <a:xfrm>
              <a:off x="20625811"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BBA7919E-D082-4DB5-8229-0E6449273C3A}"/>
                </a:ext>
              </a:extLst>
            </p:cNvPr>
            <p:cNvCxnSpPr/>
            <p:nvPr/>
          </p:nvCxnSpPr>
          <p:spPr>
            <a:xfrm>
              <a:off x="22453208"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81BD17D2-5BCE-4AF2-9F95-9B8EC9EDF749}"/>
                </a:ext>
              </a:extLst>
            </p:cNvPr>
            <p:cNvCxnSpPr/>
            <p:nvPr/>
          </p:nvCxnSpPr>
          <p:spPr>
            <a:xfrm>
              <a:off x="21539514" y="13335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grpSp>
      <p:sp>
        <p:nvSpPr>
          <p:cNvPr id="7" name="Rectangle: Top Corners Rounded 6">
            <a:extLst>
              <a:ext uri="{FF2B5EF4-FFF2-40B4-BE49-F238E27FC236}">
                <a16:creationId xmlns:a16="http://schemas.microsoft.com/office/drawing/2014/main" id="{4BA01752-534D-41F2-84FF-406D7C1D4C76}"/>
              </a:ext>
            </a:extLst>
          </p:cNvPr>
          <p:cNvSpPr/>
          <p:nvPr/>
        </p:nvSpPr>
        <p:spPr>
          <a:xfrm rot="5400000" flipV="1">
            <a:off x="11990973" y="-5335590"/>
            <a:ext cx="405232" cy="24387179"/>
          </a:xfrm>
          <a:prstGeom prst="round2SameRect">
            <a:avLst>
              <a:gd name="adj1" fmla="val 0"/>
              <a:gd name="adj2" fmla="val 0"/>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a:extLst>
              <a:ext uri="{FF2B5EF4-FFF2-40B4-BE49-F238E27FC236}">
                <a16:creationId xmlns:a16="http://schemas.microsoft.com/office/drawing/2014/main" id="{8CB15961-BBBC-46B6-ADDC-7A31835D6AF7}"/>
              </a:ext>
            </a:extLst>
          </p:cNvPr>
          <p:cNvSpPr txBox="1"/>
          <p:nvPr/>
        </p:nvSpPr>
        <p:spPr>
          <a:xfrm>
            <a:off x="2893882" y="6449936"/>
            <a:ext cx="19929606" cy="610680"/>
          </a:xfrm>
          <a:prstGeom prst="rect">
            <a:avLst/>
          </a:prstGeom>
          <a:noFill/>
        </p:spPr>
        <p:txBody>
          <a:bodyPr wrap="square" rtlCol="0">
            <a:spAutoFit/>
          </a:bodyPr>
          <a:lstStyle/>
          <a:p>
            <a:pPr algn="r">
              <a:lnSpc>
                <a:spcPct val="200000"/>
              </a:lnSpc>
            </a:pPr>
            <a:r>
              <a:rPr lang="en-US" sz="2000" b="1">
                <a:solidFill>
                  <a:schemeClr val="bg1">
                    <a:alpha val="58000"/>
                  </a:schemeClr>
                </a:solidFill>
                <a:latin typeface="+mj-lt"/>
              </a:rPr>
              <a:t>2000	2001	2002	2003	2004	2005	2006	2007	2008	2009	2010	2011	2012	2013	2014	2015	2016	2017	2018	2019</a:t>
            </a:r>
          </a:p>
        </p:txBody>
      </p:sp>
      <p:grpSp>
        <p:nvGrpSpPr>
          <p:cNvPr id="48" name="Group 47">
            <a:extLst>
              <a:ext uri="{FF2B5EF4-FFF2-40B4-BE49-F238E27FC236}">
                <a16:creationId xmlns:a16="http://schemas.microsoft.com/office/drawing/2014/main" id="{F95F4C9D-EF93-47AE-965F-31C7A842BDEA}"/>
              </a:ext>
            </a:extLst>
          </p:cNvPr>
          <p:cNvGrpSpPr/>
          <p:nvPr/>
        </p:nvGrpSpPr>
        <p:grpSpPr>
          <a:xfrm>
            <a:off x="5092860" y="1669774"/>
            <a:ext cx="17360321" cy="4634409"/>
            <a:chOff x="5092860" y="1669774"/>
            <a:chExt cx="17360321" cy="4634409"/>
          </a:xfrm>
        </p:grpSpPr>
        <p:sp>
          <p:nvSpPr>
            <p:cNvPr id="42" name="Rectangle 41">
              <a:extLst>
                <a:ext uri="{FF2B5EF4-FFF2-40B4-BE49-F238E27FC236}">
                  <a16:creationId xmlns:a16="http://schemas.microsoft.com/office/drawing/2014/main" id="{460D5F87-2462-4DBC-AD87-BCD5833D6E77}"/>
                </a:ext>
              </a:extLst>
            </p:cNvPr>
            <p:cNvSpPr/>
            <p:nvPr/>
          </p:nvSpPr>
          <p:spPr>
            <a:xfrm>
              <a:off x="5092860" y="1669774"/>
              <a:ext cx="17360321" cy="424070"/>
            </a:xfrm>
            <a:prstGeom prst="rect">
              <a:avLst/>
            </a:prstGeom>
            <a:solidFill>
              <a:schemeClr val="tx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a:extLst>
                <a:ext uri="{FF2B5EF4-FFF2-40B4-BE49-F238E27FC236}">
                  <a16:creationId xmlns:a16="http://schemas.microsoft.com/office/drawing/2014/main" id="{6B0F92CF-06F3-448C-B81D-90A89296DD03}"/>
                </a:ext>
              </a:extLst>
            </p:cNvPr>
            <p:cNvSpPr/>
            <p:nvPr/>
          </p:nvSpPr>
          <p:spPr>
            <a:xfrm>
              <a:off x="5092860" y="2511842"/>
              <a:ext cx="17360321" cy="424070"/>
            </a:xfrm>
            <a:prstGeom prst="rect">
              <a:avLst/>
            </a:prstGeom>
            <a:solidFill>
              <a:schemeClr val="tx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ectangle 43">
              <a:extLst>
                <a:ext uri="{FF2B5EF4-FFF2-40B4-BE49-F238E27FC236}">
                  <a16:creationId xmlns:a16="http://schemas.microsoft.com/office/drawing/2014/main" id="{1C4ABBB7-617A-4C6C-BD65-00780D430EB8}"/>
                </a:ext>
              </a:extLst>
            </p:cNvPr>
            <p:cNvSpPr/>
            <p:nvPr/>
          </p:nvSpPr>
          <p:spPr>
            <a:xfrm>
              <a:off x="5092860" y="3353910"/>
              <a:ext cx="17360321" cy="424070"/>
            </a:xfrm>
            <a:prstGeom prst="rect">
              <a:avLst/>
            </a:prstGeom>
            <a:solidFill>
              <a:schemeClr val="tx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Rectangle 44">
              <a:extLst>
                <a:ext uri="{FF2B5EF4-FFF2-40B4-BE49-F238E27FC236}">
                  <a16:creationId xmlns:a16="http://schemas.microsoft.com/office/drawing/2014/main" id="{DD1F499A-E8BC-469E-BFA0-546A972D9AE6}"/>
                </a:ext>
              </a:extLst>
            </p:cNvPr>
            <p:cNvSpPr/>
            <p:nvPr/>
          </p:nvSpPr>
          <p:spPr>
            <a:xfrm>
              <a:off x="5092860" y="4195978"/>
              <a:ext cx="17360321" cy="424070"/>
            </a:xfrm>
            <a:prstGeom prst="rect">
              <a:avLst/>
            </a:prstGeom>
            <a:solidFill>
              <a:schemeClr val="tx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a:extLst>
                <a:ext uri="{FF2B5EF4-FFF2-40B4-BE49-F238E27FC236}">
                  <a16:creationId xmlns:a16="http://schemas.microsoft.com/office/drawing/2014/main" id="{62BBCB29-8ABF-4630-BA93-1A6282A62D9A}"/>
                </a:ext>
              </a:extLst>
            </p:cNvPr>
            <p:cNvSpPr/>
            <p:nvPr/>
          </p:nvSpPr>
          <p:spPr>
            <a:xfrm>
              <a:off x="5092860" y="5038046"/>
              <a:ext cx="17360321" cy="424070"/>
            </a:xfrm>
            <a:prstGeom prst="rect">
              <a:avLst/>
            </a:prstGeom>
            <a:solidFill>
              <a:schemeClr val="tx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46">
              <a:extLst>
                <a:ext uri="{FF2B5EF4-FFF2-40B4-BE49-F238E27FC236}">
                  <a16:creationId xmlns:a16="http://schemas.microsoft.com/office/drawing/2014/main" id="{4910BF10-6BD3-4A83-9524-176624F62BBC}"/>
                </a:ext>
              </a:extLst>
            </p:cNvPr>
            <p:cNvSpPr/>
            <p:nvPr/>
          </p:nvSpPr>
          <p:spPr>
            <a:xfrm>
              <a:off x="5092860" y="5880113"/>
              <a:ext cx="17360321" cy="424070"/>
            </a:xfrm>
            <a:prstGeom prst="rect">
              <a:avLst/>
            </a:prstGeom>
            <a:solidFill>
              <a:schemeClr val="tx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9" name="Group 48">
            <a:extLst>
              <a:ext uri="{FF2B5EF4-FFF2-40B4-BE49-F238E27FC236}">
                <a16:creationId xmlns:a16="http://schemas.microsoft.com/office/drawing/2014/main" id="{8B51E8FD-0EE8-471B-84B7-1C1923E73AE3}"/>
              </a:ext>
            </a:extLst>
          </p:cNvPr>
          <p:cNvGrpSpPr/>
          <p:nvPr/>
        </p:nvGrpSpPr>
        <p:grpSpPr>
          <a:xfrm>
            <a:off x="5092860" y="7404353"/>
            <a:ext cx="17360321" cy="4634409"/>
            <a:chOff x="5092860" y="1669774"/>
            <a:chExt cx="17360321" cy="4634409"/>
          </a:xfrm>
        </p:grpSpPr>
        <p:sp>
          <p:nvSpPr>
            <p:cNvPr id="50" name="Rectangle 49">
              <a:extLst>
                <a:ext uri="{FF2B5EF4-FFF2-40B4-BE49-F238E27FC236}">
                  <a16:creationId xmlns:a16="http://schemas.microsoft.com/office/drawing/2014/main" id="{22E30FFE-DC12-4693-881E-D38590EBAF3E}"/>
                </a:ext>
              </a:extLst>
            </p:cNvPr>
            <p:cNvSpPr/>
            <p:nvPr/>
          </p:nvSpPr>
          <p:spPr>
            <a:xfrm>
              <a:off x="5092860" y="1669774"/>
              <a:ext cx="17360321" cy="424070"/>
            </a:xfrm>
            <a:prstGeom prst="rect">
              <a:avLst/>
            </a:prstGeom>
            <a:solidFill>
              <a:schemeClr val="tx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Rectangle 50">
              <a:extLst>
                <a:ext uri="{FF2B5EF4-FFF2-40B4-BE49-F238E27FC236}">
                  <a16:creationId xmlns:a16="http://schemas.microsoft.com/office/drawing/2014/main" id="{62823365-30CB-445E-B7CB-9C50E979A648}"/>
                </a:ext>
              </a:extLst>
            </p:cNvPr>
            <p:cNvSpPr/>
            <p:nvPr/>
          </p:nvSpPr>
          <p:spPr>
            <a:xfrm>
              <a:off x="5092860" y="2511842"/>
              <a:ext cx="17360321" cy="424070"/>
            </a:xfrm>
            <a:prstGeom prst="rect">
              <a:avLst/>
            </a:prstGeom>
            <a:solidFill>
              <a:schemeClr val="tx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Rectangle 51">
              <a:extLst>
                <a:ext uri="{FF2B5EF4-FFF2-40B4-BE49-F238E27FC236}">
                  <a16:creationId xmlns:a16="http://schemas.microsoft.com/office/drawing/2014/main" id="{4AFFF44C-F8C4-491A-9043-17436B6E19B9}"/>
                </a:ext>
              </a:extLst>
            </p:cNvPr>
            <p:cNvSpPr/>
            <p:nvPr/>
          </p:nvSpPr>
          <p:spPr>
            <a:xfrm>
              <a:off x="5092860" y="3353910"/>
              <a:ext cx="17360321" cy="424070"/>
            </a:xfrm>
            <a:prstGeom prst="rect">
              <a:avLst/>
            </a:prstGeom>
            <a:solidFill>
              <a:schemeClr val="tx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Rectangle 52">
              <a:extLst>
                <a:ext uri="{FF2B5EF4-FFF2-40B4-BE49-F238E27FC236}">
                  <a16:creationId xmlns:a16="http://schemas.microsoft.com/office/drawing/2014/main" id="{45443621-8F17-41D2-A8C0-F2832567B0EA}"/>
                </a:ext>
              </a:extLst>
            </p:cNvPr>
            <p:cNvSpPr/>
            <p:nvPr/>
          </p:nvSpPr>
          <p:spPr>
            <a:xfrm>
              <a:off x="5092860" y="4195978"/>
              <a:ext cx="17360321" cy="424070"/>
            </a:xfrm>
            <a:prstGeom prst="rect">
              <a:avLst/>
            </a:prstGeom>
            <a:solidFill>
              <a:schemeClr val="tx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Rectangle 53">
              <a:extLst>
                <a:ext uri="{FF2B5EF4-FFF2-40B4-BE49-F238E27FC236}">
                  <a16:creationId xmlns:a16="http://schemas.microsoft.com/office/drawing/2014/main" id="{1AF96414-4D48-4855-9228-B57B6D63F8D6}"/>
                </a:ext>
              </a:extLst>
            </p:cNvPr>
            <p:cNvSpPr/>
            <p:nvPr/>
          </p:nvSpPr>
          <p:spPr>
            <a:xfrm>
              <a:off x="5092860" y="5038046"/>
              <a:ext cx="17360321" cy="424070"/>
            </a:xfrm>
            <a:prstGeom prst="rect">
              <a:avLst/>
            </a:prstGeom>
            <a:solidFill>
              <a:schemeClr val="tx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Rectangle 54">
              <a:extLst>
                <a:ext uri="{FF2B5EF4-FFF2-40B4-BE49-F238E27FC236}">
                  <a16:creationId xmlns:a16="http://schemas.microsoft.com/office/drawing/2014/main" id="{1F15B785-CCE4-475E-8BA7-926F4456D345}"/>
                </a:ext>
              </a:extLst>
            </p:cNvPr>
            <p:cNvSpPr/>
            <p:nvPr/>
          </p:nvSpPr>
          <p:spPr>
            <a:xfrm>
              <a:off x="5092860" y="5880113"/>
              <a:ext cx="17360321" cy="424070"/>
            </a:xfrm>
            <a:prstGeom prst="rect">
              <a:avLst/>
            </a:prstGeom>
            <a:solidFill>
              <a:schemeClr val="tx1">
                <a:alpha val="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8" name="TextBox 57">
            <a:extLst>
              <a:ext uri="{FF2B5EF4-FFF2-40B4-BE49-F238E27FC236}">
                <a16:creationId xmlns:a16="http://schemas.microsoft.com/office/drawing/2014/main" id="{A05584E6-8D48-4530-925E-C75574DB0BEB}"/>
              </a:ext>
            </a:extLst>
          </p:cNvPr>
          <p:cNvSpPr txBox="1"/>
          <p:nvPr/>
        </p:nvSpPr>
        <p:spPr>
          <a:xfrm>
            <a:off x="3013908" y="1669774"/>
            <a:ext cx="1745478" cy="369332"/>
          </a:xfrm>
          <a:prstGeom prst="rect">
            <a:avLst/>
          </a:prstGeom>
          <a:noFill/>
        </p:spPr>
        <p:txBody>
          <a:bodyPr wrap="none" rtlCol="0">
            <a:spAutoFit/>
          </a:bodyPr>
          <a:lstStyle/>
          <a:p>
            <a:pPr algn="l"/>
            <a:r>
              <a:rPr lang="en-US"/>
              <a:t>Project Name 01</a:t>
            </a:r>
          </a:p>
        </p:txBody>
      </p:sp>
      <p:sp>
        <p:nvSpPr>
          <p:cNvPr id="59" name="TextBox 58">
            <a:extLst>
              <a:ext uri="{FF2B5EF4-FFF2-40B4-BE49-F238E27FC236}">
                <a16:creationId xmlns:a16="http://schemas.microsoft.com/office/drawing/2014/main" id="{2EBEAE35-80DA-4041-A034-D273F26BA49A}"/>
              </a:ext>
            </a:extLst>
          </p:cNvPr>
          <p:cNvSpPr txBox="1"/>
          <p:nvPr/>
        </p:nvSpPr>
        <p:spPr>
          <a:xfrm>
            <a:off x="3013908" y="2510203"/>
            <a:ext cx="1745478" cy="369332"/>
          </a:xfrm>
          <a:prstGeom prst="rect">
            <a:avLst/>
          </a:prstGeom>
          <a:noFill/>
        </p:spPr>
        <p:txBody>
          <a:bodyPr wrap="none" rtlCol="0">
            <a:spAutoFit/>
          </a:bodyPr>
          <a:lstStyle/>
          <a:p>
            <a:pPr algn="l"/>
            <a:r>
              <a:rPr lang="en-US"/>
              <a:t>Project Name 02</a:t>
            </a:r>
          </a:p>
        </p:txBody>
      </p:sp>
      <p:sp>
        <p:nvSpPr>
          <p:cNvPr id="60" name="TextBox 59">
            <a:extLst>
              <a:ext uri="{FF2B5EF4-FFF2-40B4-BE49-F238E27FC236}">
                <a16:creationId xmlns:a16="http://schemas.microsoft.com/office/drawing/2014/main" id="{6F8CCDF9-E4DB-455F-A0DC-38E8B8948562}"/>
              </a:ext>
            </a:extLst>
          </p:cNvPr>
          <p:cNvSpPr txBox="1"/>
          <p:nvPr/>
        </p:nvSpPr>
        <p:spPr>
          <a:xfrm>
            <a:off x="3013908" y="3350632"/>
            <a:ext cx="1745478" cy="369332"/>
          </a:xfrm>
          <a:prstGeom prst="rect">
            <a:avLst/>
          </a:prstGeom>
          <a:noFill/>
        </p:spPr>
        <p:txBody>
          <a:bodyPr wrap="none" rtlCol="0">
            <a:spAutoFit/>
          </a:bodyPr>
          <a:lstStyle/>
          <a:p>
            <a:pPr algn="l"/>
            <a:r>
              <a:rPr lang="en-US"/>
              <a:t>Project Name 03</a:t>
            </a:r>
          </a:p>
        </p:txBody>
      </p:sp>
      <p:sp>
        <p:nvSpPr>
          <p:cNvPr id="61" name="TextBox 60">
            <a:extLst>
              <a:ext uri="{FF2B5EF4-FFF2-40B4-BE49-F238E27FC236}">
                <a16:creationId xmlns:a16="http://schemas.microsoft.com/office/drawing/2014/main" id="{B67ABA31-166A-4065-900F-1F2C07DC300F}"/>
              </a:ext>
            </a:extLst>
          </p:cNvPr>
          <p:cNvSpPr txBox="1"/>
          <p:nvPr/>
        </p:nvSpPr>
        <p:spPr>
          <a:xfrm>
            <a:off x="3013908" y="4191061"/>
            <a:ext cx="1745478" cy="369332"/>
          </a:xfrm>
          <a:prstGeom prst="rect">
            <a:avLst/>
          </a:prstGeom>
          <a:noFill/>
        </p:spPr>
        <p:txBody>
          <a:bodyPr wrap="none" rtlCol="0">
            <a:spAutoFit/>
          </a:bodyPr>
          <a:lstStyle/>
          <a:p>
            <a:pPr algn="l"/>
            <a:r>
              <a:rPr lang="en-US"/>
              <a:t>Project Name 04</a:t>
            </a:r>
          </a:p>
        </p:txBody>
      </p:sp>
      <p:sp>
        <p:nvSpPr>
          <p:cNvPr id="62" name="TextBox 61">
            <a:extLst>
              <a:ext uri="{FF2B5EF4-FFF2-40B4-BE49-F238E27FC236}">
                <a16:creationId xmlns:a16="http://schemas.microsoft.com/office/drawing/2014/main" id="{014C01AD-29C5-4379-80DD-A4E610F7F689}"/>
              </a:ext>
            </a:extLst>
          </p:cNvPr>
          <p:cNvSpPr txBox="1"/>
          <p:nvPr/>
        </p:nvSpPr>
        <p:spPr>
          <a:xfrm>
            <a:off x="3013908" y="5031490"/>
            <a:ext cx="1745478" cy="369332"/>
          </a:xfrm>
          <a:prstGeom prst="rect">
            <a:avLst/>
          </a:prstGeom>
          <a:noFill/>
        </p:spPr>
        <p:txBody>
          <a:bodyPr wrap="none" rtlCol="0">
            <a:spAutoFit/>
          </a:bodyPr>
          <a:lstStyle/>
          <a:p>
            <a:pPr algn="l"/>
            <a:r>
              <a:rPr lang="en-US"/>
              <a:t>Project Name 05</a:t>
            </a:r>
          </a:p>
        </p:txBody>
      </p:sp>
      <p:sp>
        <p:nvSpPr>
          <p:cNvPr id="63" name="TextBox 62">
            <a:extLst>
              <a:ext uri="{FF2B5EF4-FFF2-40B4-BE49-F238E27FC236}">
                <a16:creationId xmlns:a16="http://schemas.microsoft.com/office/drawing/2014/main" id="{0B6A44A9-AC95-45D0-8459-788DDB2085B4}"/>
              </a:ext>
            </a:extLst>
          </p:cNvPr>
          <p:cNvSpPr txBox="1"/>
          <p:nvPr/>
        </p:nvSpPr>
        <p:spPr>
          <a:xfrm>
            <a:off x="3013908" y="5871917"/>
            <a:ext cx="1745478" cy="369332"/>
          </a:xfrm>
          <a:prstGeom prst="rect">
            <a:avLst/>
          </a:prstGeom>
          <a:noFill/>
        </p:spPr>
        <p:txBody>
          <a:bodyPr wrap="none" rtlCol="0">
            <a:spAutoFit/>
          </a:bodyPr>
          <a:lstStyle/>
          <a:p>
            <a:pPr algn="l"/>
            <a:r>
              <a:rPr lang="en-US"/>
              <a:t>Project Name 06</a:t>
            </a:r>
          </a:p>
        </p:txBody>
      </p:sp>
      <p:sp>
        <p:nvSpPr>
          <p:cNvPr id="64" name="TextBox 63">
            <a:extLst>
              <a:ext uri="{FF2B5EF4-FFF2-40B4-BE49-F238E27FC236}">
                <a16:creationId xmlns:a16="http://schemas.microsoft.com/office/drawing/2014/main" id="{C85BD055-2DE8-4C46-ADE8-1E200B2E9129}"/>
              </a:ext>
            </a:extLst>
          </p:cNvPr>
          <p:cNvSpPr txBox="1"/>
          <p:nvPr/>
        </p:nvSpPr>
        <p:spPr>
          <a:xfrm>
            <a:off x="3013908" y="7412918"/>
            <a:ext cx="1745478" cy="369332"/>
          </a:xfrm>
          <a:prstGeom prst="rect">
            <a:avLst/>
          </a:prstGeom>
          <a:noFill/>
        </p:spPr>
        <p:txBody>
          <a:bodyPr wrap="none" rtlCol="0">
            <a:spAutoFit/>
          </a:bodyPr>
          <a:lstStyle/>
          <a:p>
            <a:pPr algn="l"/>
            <a:r>
              <a:rPr lang="en-US"/>
              <a:t>Project Name 07</a:t>
            </a:r>
          </a:p>
        </p:txBody>
      </p:sp>
      <p:sp>
        <p:nvSpPr>
          <p:cNvPr id="65" name="TextBox 64">
            <a:extLst>
              <a:ext uri="{FF2B5EF4-FFF2-40B4-BE49-F238E27FC236}">
                <a16:creationId xmlns:a16="http://schemas.microsoft.com/office/drawing/2014/main" id="{ADE6F0FB-3F23-4FBC-B192-41D18B927FF1}"/>
              </a:ext>
            </a:extLst>
          </p:cNvPr>
          <p:cNvSpPr txBox="1"/>
          <p:nvPr/>
        </p:nvSpPr>
        <p:spPr>
          <a:xfrm>
            <a:off x="3013908" y="8253347"/>
            <a:ext cx="1745478" cy="369332"/>
          </a:xfrm>
          <a:prstGeom prst="rect">
            <a:avLst/>
          </a:prstGeom>
          <a:noFill/>
        </p:spPr>
        <p:txBody>
          <a:bodyPr wrap="none" rtlCol="0">
            <a:spAutoFit/>
          </a:bodyPr>
          <a:lstStyle/>
          <a:p>
            <a:pPr algn="l"/>
            <a:r>
              <a:rPr lang="en-US"/>
              <a:t>Project Name 08</a:t>
            </a:r>
          </a:p>
        </p:txBody>
      </p:sp>
      <p:sp>
        <p:nvSpPr>
          <p:cNvPr id="66" name="TextBox 65">
            <a:extLst>
              <a:ext uri="{FF2B5EF4-FFF2-40B4-BE49-F238E27FC236}">
                <a16:creationId xmlns:a16="http://schemas.microsoft.com/office/drawing/2014/main" id="{E7E7A86C-E5AB-4635-B87E-238A49C8FEE2}"/>
              </a:ext>
            </a:extLst>
          </p:cNvPr>
          <p:cNvSpPr txBox="1"/>
          <p:nvPr/>
        </p:nvSpPr>
        <p:spPr>
          <a:xfrm>
            <a:off x="3013908" y="9093776"/>
            <a:ext cx="1745478" cy="369332"/>
          </a:xfrm>
          <a:prstGeom prst="rect">
            <a:avLst/>
          </a:prstGeom>
          <a:noFill/>
        </p:spPr>
        <p:txBody>
          <a:bodyPr wrap="none" rtlCol="0">
            <a:spAutoFit/>
          </a:bodyPr>
          <a:lstStyle/>
          <a:p>
            <a:pPr algn="l"/>
            <a:r>
              <a:rPr lang="en-US"/>
              <a:t>Project Name 09</a:t>
            </a:r>
          </a:p>
        </p:txBody>
      </p:sp>
      <p:sp>
        <p:nvSpPr>
          <p:cNvPr id="67" name="TextBox 66">
            <a:extLst>
              <a:ext uri="{FF2B5EF4-FFF2-40B4-BE49-F238E27FC236}">
                <a16:creationId xmlns:a16="http://schemas.microsoft.com/office/drawing/2014/main" id="{85E4D677-350E-4FC2-9BC6-C95143FB0165}"/>
              </a:ext>
            </a:extLst>
          </p:cNvPr>
          <p:cNvSpPr txBox="1"/>
          <p:nvPr/>
        </p:nvSpPr>
        <p:spPr>
          <a:xfrm>
            <a:off x="3013908" y="9934205"/>
            <a:ext cx="1745478" cy="369332"/>
          </a:xfrm>
          <a:prstGeom prst="rect">
            <a:avLst/>
          </a:prstGeom>
          <a:noFill/>
        </p:spPr>
        <p:txBody>
          <a:bodyPr wrap="none" rtlCol="0">
            <a:spAutoFit/>
          </a:bodyPr>
          <a:lstStyle/>
          <a:p>
            <a:pPr algn="l"/>
            <a:r>
              <a:rPr lang="en-US"/>
              <a:t>Project Name 10</a:t>
            </a:r>
          </a:p>
        </p:txBody>
      </p:sp>
      <p:sp>
        <p:nvSpPr>
          <p:cNvPr id="68" name="TextBox 67">
            <a:extLst>
              <a:ext uri="{FF2B5EF4-FFF2-40B4-BE49-F238E27FC236}">
                <a16:creationId xmlns:a16="http://schemas.microsoft.com/office/drawing/2014/main" id="{7F391FD8-C196-43C4-B400-9D2897B4B49B}"/>
              </a:ext>
            </a:extLst>
          </p:cNvPr>
          <p:cNvSpPr txBox="1"/>
          <p:nvPr/>
        </p:nvSpPr>
        <p:spPr>
          <a:xfrm>
            <a:off x="3013908" y="10774634"/>
            <a:ext cx="1745478" cy="369332"/>
          </a:xfrm>
          <a:prstGeom prst="rect">
            <a:avLst/>
          </a:prstGeom>
          <a:noFill/>
        </p:spPr>
        <p:txBody>
          <a:bodyPr wrap="none" rtlCol="0">
            <a:spAutoFit/>
          </a:bodyPr>
          <a:lstStyle/>
          <a:p>
            <a:pPr algn="l"/>
            <a:r>
              <a:rPr lang="en-US"/>
              <a:t>Project Name 11</a:t>
            </a:r>
          </a:p>
        </p:txBody>
      </p:sp>
      <p:sp>
        <p:nvSpPr>
          <p:cNvPr id="69" name="TextBox 68">
            <a:extLst>
              <a:ext uri="{FF2B5EF4-FFF2-40B4-BE49-F238E27FC236}">
                <a16:creationId xmlns:a16="http://schemas.microsoft.com/office/drawing/2014/main" id="{438CFD91-AE42-443D-BEF6-B15410AFBF9D}"/>
              </a:ext>
            </a:extLst>
          </p:cNvPr>
          <p:cNvSpPr txBox="1"/>
          <p:nvPr/>
        </p:nvSpPr>
        <p:spPr>
          <a:xfrm>
            <a:off x="3013908" y="11615061"/>
            <a:ext cx="1745478" cy="369332"/>
          </a:xfrm>
          <a:prstGeom prst="rect">
            <a:avLst/>
          </a:prstGeom>
          <a:noFill/>
        </p:spPr>
        <p:txBody>
          <a:bodyPr wrap="none" rtlCol="0">
            <a:spAutoFit/>
          </a:bodyPr>
          <a:lstStyle/>
          <a:p>
            <a:pPr algn="l"/>
            <a:r>
              <a:rPr lang="en-US"/>
              <a:t>Project Name 12</a:t>
            </a:r>
          </a:p>
        </p:txBody>
      </p:sp>
      <p:cxnSp>
        <p:nvCxnSpPr>
          <p:cNvPr id="73" name="Straight Connector 72">
            <a:extLst>
              <a:ext uri="{FF2B5EF4-FFF2-40B4-BE49-F238E27FC236}">
                <a16:creationId xmlns:a16="http://schemas.microsoft.com/office/drawing/2014/main" id="{37A7DA8B-0012-4E1C-8F07-BD0BE9C0F771}"/>
              </a:ext>
            </a:extLst>
          </p:cNvPr>
          <p:cNvCxnSpPr>
            <a:cxnSpLocks/>
            <a:endCxn id="42" idx="3"/>
          </p:cNvCxnSpPr>
          <p:nvPr/>
        </p:nvCxnSpPr>
        <p:spPr>
          <a:xfrm>
            <a:off x="13365358" y="1881809"/>
            <a:ext cx="9087823" cy="0"/>
          </a:xfrm>
          <a:prstGeom prst="line">
            <a:avLst/>
          </a:prstGeom>
          <a:ln w="215900" cap="rnd"/>
          <a:effectLst>
            <a:outerShdw blurRad="88900" dist="63500" dir="8100000" algn="tr" rotWithShape="0">
              <a:schemeClr val="accent1">
                <a:lumMod val="75000"/>
                <a:alpha val="55000"/>
              </a:schemeClr>
            </a:outerShdw>
          </a:effectLst>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C95B5F85-63B3-4F88-B2F0-6FF700D56976}"/>
              </a:ext>
            </a:extLst>
          </p:cNvPr>
          <p:cNvCxnSpPr>
            <a:cxnSpLocks/>
          </p:cNvCxnSpPr>
          <p:nvPr/>
        </p:nvCxnSpPr>
        <p:spPr>
          <a:xfrm>
            <a:off x="7350108" y="2723877"/>
            <a:ext cx="7412814" cy="0"/>
          </a:xfrm>
          <a:prstGeom prst="line">
            <a:avLst/>
          </a:prstGeom>
          <a:ln w="215900" cap="rnd">
            <a:solidFill>
              <a:schemeClr val="tx2"/>
            </a:solidFill>
          </a:ln>
          <a:effectLst>
            <a:outerShdw blurRad="88900" dist="63500" dir="8100000" algn="tr" rotWithShape="0">
              <a:schemeClr val="accent1">
                <a:lumMod val="75000"/>
                <a:alpha val="55000"/>
              </a:schemeClr>
            </a:outerShdw>
          </a:effectLst>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E4BA5EE3-6C5E-475B-A8C4-6BFE9F6A0603}"/>
              </a:ext>
            </a:extLst>
          </p:cNvPr>
          <p:cNvCxnSpPr>
            <a:cxnSpLocks/>
          </p:cNvCxnSpPr>
          <p:nvPr/>
        </p:nvCxnSpPr>
        <p:spPr>
          <a:xfrm>
            <a:off x="6436405" y="3565945"/>
            <a:ext cx="1713682" cy="0"/>
          </a:xfrm>
          <a:prstGeom prst="line">
            <a:avLst/>
          </a:prstGeom>
          <a:ln w="215900" cap="rnd">
            <a:solidFill>
              <a:schemeClr val="accent4"/>
            </a:solidFill>
          </a:ln>
          <a:effectLst>
            <a:outerShdw blurRad="88900" dist="63500" dir="8100000" algn="tr" rotWithShape="0">
              <a:schemeClr val="accent1">
                <a:lumMod val="75000"/>
                <a:alpha val="55000"/>
              </a:schemeClr>
            </a:outerShdw>
          </a:effectLst>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71C4B30F-706A-434A-88B5-4C24E79E35BF}"/>
              </a:ext>
            </a:extLst>
          </p:cNvPr>
          <p:cNvCxnSpPr>
            <a:cxnSpLocks/>
          </p:cNvCxnSpPr>
          <p:nvPr/>
        </p:nvCxnSpPr>
        <p:spPr>
          <a:xfrm>
            <a:off x="6613916" y="4408013"/>
            <a:ext cx="4186606" cy="0"/>
          </a:xfrm>
          <a:prstGeom prst="line">
            <a:avLst/>
          </a:prstGeom>
          <a:ln w="215900" cap="rnd"/>
          <a:effectLst>
            <a:outerShdw blurRad="88900" dist="63500" dir="8100000" algn="tr" rotWithShape="0">
              <a:schemeClr val="accent1">
                <a:lumMod val="75000"/>
                <a:alpha val="55000"/>
              </a:schemeClr>
            </a:outerShdw>
          </a:effectLst>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id="{DEA7C947-3EEB-418B-9754-7A9F7CC6C2CF}"/>
              </a:ext>
            </a:extLst>
          </p:cNvPr>
          <p:cNvCxnSpPr>
            <a:cxnSpLocks/>
          </p:cNvCxnSpPr>
          <p:nvPr/>
        </p:nvCxnSpPr>
        <p:spPr>
          <a:xfrm>
            <a:off x="7594576" y="5250081"/>
            <a:ext cx="7830954" cy="0"/>
          </a:xfrm>
          <a:prstGeom prst="line">
            <a:avLst/>
          </a:prstGeom>
          <a:ln w="215900" cap="rnd">
            <a:solidFill>
              <a:schemeClr val="accent5"/>
            </a:solidFill>
          </a:ln>
          <a:effectLst>
            <a:outerShdw blurRad="88900" dist="63500" dir="8100000" algn="tr" rotWithShape="0">
              <a:schemeClr val="accent1">
                <a:lumMod val="75000"/>
                <a:alpha val="55000"/>
              </a:schemeClr>
            </a:outerShdw>
          </a:effectLst>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5C164D90-7A6B-4D6F-8A07-232C4241CE5C}"/>
              </a:ext>
            </a:extLst>
          </p:cNvPr>
          <p:cNvCxnSpPr>
            <a:cxnSpLocks/>
          </p:cNvCxnSpPr>
          <p:nvPr/>
        </p:nvCxnSpPr>
        <p:spPr>
          <a:xfrm>
            <a:off x="14521282" y="6092149"/>
            <a:ext cx="5190826" cy="0"/>
          </a:xfrm>
          <a:prstGeom prst="line">
            <a:avLst/>
          </a:prstGeom>
          <a:ln w="215900" cap="rnd"/>
          <a:effectLst>
            <a:outerShdw blurRad="88900" dist="63500" dir="8100000" algn="tr" rotWithShape="0">
              <a:schemeClr val="accent1">
                <a:lumMod val="75000"/>
                <a:alpha val="55000"/>
              </a:schemeClr>
            </a:outerShdw>
          </a:effectLst>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CC81B3B3-F3CD-4A36-9750-B063398EC518}"/>
              </a:ext>
            </a:extLst>
          </p:cNvPr>
          <p:cNvCxnSpPr>
            <a:cxnSpLocks/>
          </p:cNvCxnSpPr>
          <p:nvPr/>
        </p:nvCxnSpPr>
        <p:spPr>
          <a:xfrm>
            <a:off x="5354959" y="7616388"/>
            <a:ext cx="2795128" cy="0"/>
          </a:xfrm>
          <a:prstGeom prst="line">
            <a:avLst/>
          </a:prstGeom>
          <a:ln w="215900" cap="rnd">
            <a:solidFill>
              <a:schemeClr val="tx2"/>
            </a:solidFill>
          </a:ln>
          <a:effectLst>
            <a:outerShdw blurRad="88900" dist="63500" dir="8100000" algn="tr" rotWithShape="0">
              <a:schemeClr val="accent1">
                <a:lumMod val="75000"/>
                <a:alpha val="55000"/>
              </a:schemeClr>
            </a:outerShdw>
          </a:effectLst>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1A490C48-E7FB-4419-BDBC-EA4B16982FC1}"/>
              </a:ext>
            </a:extLst>
          </p:cNvPr>
          <p:cNvCxnSpPr>
            <a:cxnSpLocks/>
          </p:cNvCxnSpPr>
          <p:nvPr/>
        </p:nvCxnSpPr>
        <p:spPr>
          <a:xfrm>
            <a:off x="7350108" y="8458456"/>
            <a:ext cx="12475144" cy="0"/>
          </a:xfrm>
          <a:prstGeom prst="line">
            <a:avLst/>
          </a:prstGeom>
          <a:ln w="215900" cap="rnd"/>
          <a:effectLst>
            <a:outerShdw blurRad="88900" dist="63500" dir="8100000" algn="tr" rotWithShape="0">
              <a:schemeClr val="accent1">
                <a:lumMod val="75000"/>
                <a:alpha val="55000"/>
              </a:schemeClr>
            </a:outerShdw>
          </a:effectLst>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4EAB98D7-CBF0-4C19-9728-D355A70E576A}"/>
              </a:ext>
            </a:extLst>
          </p:cNvPr>
          <p:cNvCxnSpPr>
            <a:cxnSpLocks/>
          </p:cNvCxnSpPr>
          <p:nvPr/>
        </p:nvCxnSpPr>
        <p:spPr>
          <a:xfrm>
            <a:off x="6436405" y="9300524"/>
            <a:ext cx="7151275" cy="0"/>
          </a:xfrm>
          <a:prstGeom prst="line">
            <a:avLst/>
          </a:prstGeom>
          <a:ln w="215900" cap="rnd">
            <a:solidFill>
              <a:schemeClr val="accent4"/>
            </a:solidFill>
          </a:ln>
          <a:effectLst>
            <a:outerShdw blurRad="88900" dist="63500" dir="8100000" algn="tr" rotWithShape="0">
              <a:schemeClr val="accent1">
                <a:lumMod val="75000"/>
                <a:alpha val="55000"/>
              </a:schemeClr>
            </a:outerShdw>
          </a:effectLst>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a16="http://schemas.microsoft.com/office/drawing/2014/main" id="{8BF34BF3-5227-4386-9775-873CF383359C}"/>
              </a:ext>
            </a:extLst>
          </p:cNvPr>
          <p:cNvCxnSpPr>
            <a:cxnSpLocks/>
            <a:endCxn id="53" idx="3"/>
          </p:cNvCxnSpPr>
          <p:nvPr/>
        </p:nvCxnSpPr>
        <p:spPr>
          <a:xfrm>
            <a:off x="12004450" y="10142592"/>
            <a:ext cx="10448731" cy="0"/>
          </a:xfrm>
          <a:prstGeom prst="line">
            <a:avLst/>
          </a:prstGeom>
          <a:ln w="215900" cap="rnd">
            <a:solidFill>
              <a:schemeClr val="tx2"/>
            </a:solidFill>
          </a:ln>
          <a:effectLst>
            <a:outerShdw blurRad="88900" dist="63500" dir="8100000" algn="tr" rotWithShape="0">
              <a:schemeClr val="accent1">
                <a:lumMod val="75000"/>
                <a:alpha val="55000"/>
              </a:schemeClr>
            </a:outerShdw>
          </a:effectLst>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D5A868EE-0DA6-4792-93DB-2FD29541D7B3}"/>
              </a:ext>
            </a:extLst>
          </p:cNvPr>
          <p:cNvCxnSpPr>
            <a:cxnSpLocks/>
          </p:cNvCxnSpPr>
          <p:nvPr/>
        </p:nvCxnSpPr>
        <p:spPr>
          <a:xfrm>
            <a:off x="7594576" y="10984660"/>
            <a:ext cx="4599012" cy="0"/>
          </a:xfrm>
          <a:prstGeom prst="line">
            <a:avLst/>
          </a:prstGeom>
          <a:ln w="215900" cap="rnd"/>
          <a:effectLst>
            <a:outerShdw blurRad="88900" dist="63500" dir="8100000" algn="tr" rotWithShape="0">
              <a:schemeClr val="accent1">
                <a:lumMod val="75000"/>
                <a:alpha val="55000"/>
              </a:schemeClr>
            </a:outerShdw>
          </a:effectLst>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93A9D0C9-A12D-4154-801C-1C61E0BE090F}"/>
              </a:ext>
            </a:extLst>
          </p:cNvPr>
          <p:cNvCxnSpPr>
            <a:cxnSpLocks/>
          </p:cNvCxnSpPr>
          <p:nvPr/>
        </p:nvCxnSpPr>
        <p:spPr>
          <a:xfrm>
            <a:off x="12402484" y="11826728"/>
            <a:ext cx="7309624" cy="0"/>
          </a:xfrm>
          <a:prstGeom prst="line">
            <a:avLst/>
          </a:prstGeom>
          <a:ln w="215900" cap="rnd">
            <a:solidFill>
              <a:schemeClr val="accent4"/>
            </a:solidFill>
          </a:ln>
          <a:effectLst>
            <a:outerShdw blurRad="88900" dist="63500" dir="8100000" algn="tr" rotWithShape="0">
              <a:schemeClr val="accent1">
                <a:lumMod val="75000"/>
                <a:alpha val="55000"/>
              </a:schemeClr>
            </a:outerShdw>
          </a:effectLst>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81923002"/>
      </p:ext>
    </p:extLst>
  </p:cSld>
  <p:clrMapOvr>
    <a:overrideClrMapping bg1="dk1" tx1="lt1" bg2="dk2" tx2="lt2" accent1="accent1" accent2="accent2" accent3="accent3" accent4="accent4" accent5="accent5" accent6="accent6" hlink="hlink" folHlink="folHlink"/>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iterate type="wd">
                                    <p:tmPct val="3432"/>
                                  </p:iterate>
                                  <p:childTnLst>
                                    <p:set>
                                      <p:cBhvr>
                                        <p:cTn id="6" dur="1" fill="hold">
                                          <p:stCondLst>
                                            <p:cond delay="0"/>
                                          </p:stCondLst>
                                        </p:cTn>
                                        <p:tgtEl>
                                          <p:spTgt spid="8"/>
                                        </p:tgtEl>
                                        <p:attrNameLst>
                                          <p:attrName>style.visibility</p:attrName>
                                        </p:attrNameLst>
                                      </p:cBhvr>
                                      <p:to>
                                        <p:strVal val="visible"/>
                                      </p:to>
                                    </p:set>
                                    <p:anim calcmode="lin" valueType="num">
                                      <p:cBhvr additive="base">
                                        <p:cTn id="7" dur="2300" fill="hold"/>
                                        <p:tgtEl>
                                          <p:spTgt spid="8"/>
                                        </p:tgtEl>
                                        <p:attrNameLst>
                                          <p:attrName>ppt_x</p:attrName>
                                        </p:attrNameLst>
                                      </p:cBhvr>
                                      <p:tavLst>
                                        <p:tav tm="0">
                                          <p:val>
                                            <p:strVal val="1+#ppt_w/2"/>
                                          </p:val>
                                        </p:tav>
                                        <p:tav tm="100000">
                                          <p:val>
                                            <p:strVal val="#ppt_x"/>
                                          </p:val>
                                        </p:tav>
                                      </p:tavLst>
                                    </p:anim>
                                    <p:anim calcmode="lin" valueType="num">
                                      <p:cBhvr additive="base">
                                        <p:cTn id="8" dur="2300" fill="hold"/>
                                        <p:tgtEl>
                                          <p:spTgt spid="8"/>
                                        </p:tgtEl>
                                        <p:attrNameLst>
                                          <p:attrName>ppt_y</p:attrName>
                                        </p:attrNameLst>
                                      </p:cBhvr>
                                      <p:tavLst>
                                        <p:tav tm="0">
                                          <p:val>
                                            <p:strVal val="#ppt_y"/>
                                          </p:val>
                                        </p:tav>
                                        <p:tav tm="100000">
                                          <p:val>
                                            <p:strVal val="#ppt_y"/>
                                          </p:val>
                                        </p:tav>
                                      </p:tavLst>
                                    </p:anim>
                                  </p:childTnLst>
                                </p:cTn>
                              </p:par>
                              <p:par>
                                <p:cTn id="9" presetID="16" presetClass="entr" presetSubtype="42" fill="hold" nodeType="withEffect">
                                  <p:stCondLst>
                                    <p:cond delay="0"/>
                                  </p:stCondLst>
                                  <p:childTnLst>
                                    <p:set>
                                      <p:cBhvr>
                                        <p:cTn id="10" dur="1" fill="hold">
                                          <p:stCondLst>
                                            <p:cond delay="0"/>
                                          </p:stCondLst>
                                        </p:cTn>
                                        <p:tgtEl>
                                          <p:spTgt spid="56"/>
                                        </p:tgtEl>
                                        <p:attrNameLst>
                                          <p:attrName>style.visibility</p:attrName>
                                        </p:attrNameLst>
                                      </p:cBhvr>
                                      <p:to>
                                        <p:strVal val="visible"/>
                                      </p:to>
                                    </p:set>
                                    <p:animEffect transition="in" filter="barn(outHorizontal)">
                                      <p:cBhvr>
                                        <p:cTn id="11" dur="500"/>
                                        <p:tgtEl>
                                          <p:spTgt spid="56"/>
                                        </p:tgtEl>
                                      </p:cBhvr>
                                    </p:animEffect>
                                  </p:childTnLst>
                                </p:cTn>
                              </p:par>
                              <p:par>
                                <p:cTn id="12" presetID="2" presetClass="entr" presetSubtype="2" decel="100000" fill="hold" nodeType="withEffect">
                                  <p:stCondLst>
                                    <p:cond delay="0"/>
                                  </p:stCondLst>
                                  <p:childTnLst>
                                    <p:set>
                                      <p:cBhvr>
                                        <p:cTn id="13" dur="1" fill="hold">
                                          <p:stCondLst>
                                            <p:cond delay="0"/>
                                          </p:stCondLst>
                                        </p:cTn>
                                        <p:tgtEl>
                                          <p:spTgt spid="73"/>
                                        </p:tgtEl>
                                        <p:attrNameLst>
                                          <p:attrName>style.visibility</p:attrName>
                                        </p:attrNameLst>
                                      </p:cBhvr>
                                      <p:to>
                                        <p:strVal val="visible"/>
                                      </p:to>
                                    </p:set>
                                    <p:anim calcmode="lin" valueType="num">
                                      <p:cBhvr additive="base">
                                        <p:cTn id="14" dur="1500" fill="hold"/>
                                        <p:tgtEl>
                                          <p:spTgt spid="73"/>
                                        </p:tgtEl>
                                        <p:attrNameLst>
                                          <p:attrName>ppt_x</p:attrName>
                                        </p:attrNameLst>
                                      </p:cBhvr>
                                      <p:tavLst>
                                        <p:tav tm="0">
                                          <p:val>
                                            <p:strVal val="1+#ppt_w/2"/>
                                          </p:val>
                                        </p:tav>
                                        <p:tav tm="100000">
                                          <p:val>
                                            <p:strVal val="#ppt_x"/>
                                          </p:val>
                                        </p:tav>
                                      </p:tavLst>
                                    </p:anim>
                                    <p:anim calcmode="lin" valueType="num">
                                      <p:cBhvr additive="base">
                                        <p:cTn id="15" dur="1500" fill="hold"/>
                                        <p:tgtEl>
                                          <p:spTgt spid="73"/>
                                        </p:tgtEl>
                                        <p:attrNameLst>
                                          <p:attrName>ppt_y</p:attrName>
                                        </p:attrNameLst>
                                      </p:cBhvr>
                                      <p:tavLst>
                                        <p:tav tm="0">
                                          <p:val>
                                            <p:strVal val="#ppt_y"/>
                                          </p:val>
                                        </p:tav>
                                        <p:tav tm="100000">
                                          <p:val>
                                            <p:strVal val="#ppt_y"/>
                                          </p:val>
                                        </p:tav>
                                      </p:tavLst>
                                    </p:anim>
                                  </p:childTnLst>
                                </p:cTn>
                              </p:par>
                              <p:par>
                                <p:cTn id="16" presetID="2" presetClass="entr" presetSubtype="2" decel="100000" fill="hold" nodeType="withEffect">
                                  <p:stCondLst>
                                    <p:cond delay="100"/>
                                  </p:stCondLst>
                                  <p:childTnLst>
                                    <p:set>
                                      <p:cBhvr>
                                        <p:cTn id="17" dur="1" fill="hold">
                                          <p:stCondLst>
                                            <p:cond delay="0"/>
                                          </p:stCondLst>
                                        </p:cTn>
                                        <p:tgtEl>
                                          <p:spTgt spid="75"/>
                                        </p:tgtEl>
                                        <p:attrNameLst>
                                          <p:attrName>style.visibility</p:attrName>
                                        </p:attrNameLst>
                                      </p:cBhvr>
                                      <p:to>
                                        <p:strVal val="visible"/>
                                      </p:to>
                                    </p:set>
                                    <p:anim calcmode="lin" valueType="num">
                                      <p:cBhvr additive="base">
                                        <p:cTn id="18" dur="1500" fill="hold"/>
                                        <p:tgtEl>
                                          <p:spTgt spid="75"/>
                                        </p:tgtEl>
                                        <p:attrNameLst>
                                          <p:attrName>ppt_x</p:attrName>
                                        </p:attrNameLst>
                                      </p:cBhvr>
                                      <p:tavLst>
                                        <p:tav tm="0">
                                          <p:val>
                                            <p:strVal val="1+#ppt_w/2"/>
                                          </p:val>
                                        </p:tav>
                                        <p:tav tm="100000">
                                          <p:val>
                                            <p:strVal val="#ppt_x"/>
                                          </p:val>
                                        </p:tav>
                                      </p:tavLst>
                                    </p:anim>
                                    <p:anim calcmode="lin" valueType="num">
                                      <p:cBhvr additive="base">
                                        <p:cTn id="19" dur="1500" fill="hold"/>
                                        <p:tgtEl>
                                          <p:spTgt spid="75"/>
                                        </p:tgtEl>
                                        <p:attrNameLst>
                                          <p:attrName>ppt_y</p:attrName>
                                        </p:attrNameLst>
                                      </p:cBhvr>
                                      <p:tavLst>
                                        <p:tav tm="0">
                                          <p:val>
                                            <p:strVal val="#ppt_y"/>
                                          </p:val>
                                        </p:tav>
                                        <p:tav tm="100000">
                                          <p:val>
                                            <p:strVal val="#ppt_y"/>
                                          </p:val>
                                        </p:tav>
                                      </p:tavLst>
                                    </p:anim>
                                  </p:childTnLst>
                                </p:cTn>
                              </p:par>
                              <p:par>
                                <p:cTn id="20" presetID="2" presetClass="entr" presetSubtype="2" decel="100000" fill="hold" nodeType="withEffect">
                                  <p:stCondLst>
                                    <p:cond delay="200"/>
                                  </p:stCondLst>
                                  <p:childTnLst>
                                    <p:set>
                                      <p:cBhvr>
                                        <p:cTn id="21" dur="1" fill="hold">
                                          <p:stCondLst>
                                            <p:cond delay="0"/>
                                          </p:stCondLst>
                                        </p:cTn>
                                        <p:tgtEl>
                                          <p:spTgt spid="76"/>
                                        </p:tgtEl>
                                        <p:attrNameLst>
                                          <p:attrName>style.visibility</p:attrName>
                                        </p:attrNameLst>
                                      </p:cBhvr>
                                      <p:to>
                                        <p:strVal val="visible"/>
                                      </p:to>
                                    </p:set>
                                    <p:anim calcmode="lin" valueType="num">
                                      <p:cBhvr additive="base">
                                        <p:cTn id="22" dur="1500" fill="hold"/>
                                        <p:tgtEl>
                                          <p:spTgt spid="76"/>
                                        </p:tgtEl>
                                        <p:attrNameLst>
                                          <p:attrName>ppt_x</p:attrName>
                                        </p:attrNameLst>
                                      </p:cBhvr>
                                      <p:tavLst>
                                        <p:tav tm="0">
                                          <p:val>
                                            <p:strVal val="1+#ppt_w/2"/>
                                          </p:val>
                                        </p:tav>
                                        <p:tav tm="100000">
                                          <p:val>
                                            <p:strVal val="#ppt_x"/>
                                          </p:val>
                                        </p:tav>
                                      </p:tavLst>
                                    </p:anim>
                                    <p:anim calcmode="lin" valueType="num">
                                      <p:cBhvr additive="base">
                                        <p:cTn id="23" dur="1500" fill="hold"/>
                                        <p:tgtEl>
                                          <p:spTgt spid="76"/>
                                        </p:tgtEl>
                                        <p:attrNameLst>
                                          <p:attrName>ppt_y</p:attrName>
                                        </p:attrNameLst>
                                      </p:cBhvr>
                                      <p:tavLst>
                                        <p:tav tm="0">
                                          <p:val>
                                            <p:strVal val="#ppt_y"/>
                                          </p:val>
                                        </p:tav>
                                        <p:tav tm="100000">
                                          <p:val>
                                            <p:strVal val="#ppt_y"/>
                                          </p:val>
                                        </p:tav>
                                      </p:tavLst>
                                    </p:anim>
                                  </p:childTnLst>
                                </p:cTn>
                              </p:par>
                              <p:par>
                                <p:cTn id="24" presetID="2" presetClass="entr" presetSubtype="2" decel="100000" fill="hold" nodeType="withEffect">
                                  <p:stCondLst>
                                    <p:cond delay="300"/>
                                  </p:stCondLst>
                                  <p:childTnLst>
                                    <p:set>
                                      <p:cBhvr>
                                        <p:cTn id="25" dur="1" fill="hold">
                                          <p:stCondLst>
                                            <p:cond delay="0"/>
                                          </p:stCondLst>
                                        </p:cTn>
                                        <p:tgtEl>
                                          <p:spTgt spid="77"/>
                                        </p:tgtEl>
                                        <p:attrNameLst>
                                          <p:attrName>style.visibility</p:attrName>
                                        </p:attrNameLst>
                                      </p:cBhvr>
                                      <p:to>
                                        <p:strVal val="visible"/>
                                      </p:to>
                                    </p:set>
                                    <p:anim calcmode="lin" valueType="num">
                                      <p:cBhvr additive="base">
                                        <p:cTn id="26" dur="1500" fill="hold"/>
                                        <p:tgtEl>
                                          <p:spTgt spid="77"/>
                                        </p:tgtEl>
                                        <p:attrNameLst>
                                          <p:attrName>ppt_x</p:attrName>
                                        </p:attrNameLst>
                                      </p:cBhvr>
                                      <p:tavLst>
                                        <p:tav tm="0">
                                          <p:val>
                                            <p:strVal val="1+#ppt_w/2"/>
                                          </p:val>
                                        </p:tav>
                                        <p:tav tm="100000">
                                          <p:val>
                                            <p:strVal val="#ppt_x"/>
                                          </p:val>
                                        </p:tav>
                                      </p:tavLst>
                                    </p:anim>
                                    <p:anim calcmode="lin" valueType="num">
                                      <p:cBhvr additive="base">
                                        <p:cTn id="27" dur="1500" fill="hold"/>
                                        <p:tgtEl>
                                          <p:spTgt spid="77"/>
                                        </p:tgtEl>
                                        <p:attrNameLst>
                                          <p:attrName>ppt_y</p:attrName>
                                        </p:attrNameLst>
                                      </p:cBhvr>
                                      <p:tavLst>
                                        <p:tav tm="0">
                                          <p:val>
                                            <p:strVal val="#ppt_y"/>
                                          </p:val>
                                        </p:tav>
                                        <p:tav tm="100000">
                                          <p:val>
                                            <p:strVal val="#ppt_y"/>
                                          </p:val>
                                        </p:tav>
                                      </p:tavLst>
                                    </p:anim>
                                  </p:childTnLst>
                                </p:cTn>
                              </p:par>
                              <p:par>
                                <p:cTn id="28" presetID="2" presetClass="entr" presetSubtype="2" decel="100000" fill="hold" nodeType="withEffect">
                                  <p:stCondLst>
                                    <p:cond delay="400"/>
                                  </p:stCondLst>
                                  <p:childTnLst>
                                    <p:set>
                                      <p:cBhvr>
                                        <p:cTn id="29" dur="1" fill="hold">
                                          <p:stCondLst>
                                            <p:cond delay="0"/>
                                          </p:stCondLst>
                                        </p:cTn>
                                        <p:tgtEl>
                                          <p:spTgt spid="78"/>
                                        </p:tgtEl>
                                        <p:attrNameLst>
                                          <p:attrName>style.visibility</p:attrName>
                                        </p:attrNameLst>
                                      </p:cBhvr>
                                      <p:to>
                                        <p:strVal val="visible"/>
                                      </p:to>
                                    </p:set>
                                    <p:anim calcmode="lin" valueType="num">
                                      <p:cBhvr additive="base">
                                        <p:cTn id="30" dur="1500" fill="hold"/>
                                        <p:tgtEl>
                                          <p:spTgt spid="78"/>
                                        </p:tgtEl>
                                        <p:attrNameLst>
                                          <p:attrName>ppt_x</p:attrName>
                                        </p:attrNameLst>
                                      </p:cBhvr>
                                      <p:tavLst>
                                        <p:tav tm="0">
                                          <p:val>
                                            <p:strVal val="1+#ppt_w/2"/>
                                          </p:val>
                                        </p:tav>
                                        <p:tav tm="100000">
                                          <p:val>
                                            <p:strVal val="#ppt_x"/>
                                          </p:val>
                                        </p:tav>
                                      </p:tavLst>
                                    </p:anim>
                                    <p:anim calcmode="lin" valueType="num">
                                      <p:cBhvr additive="base">
                                        <p:cTn id="31" dur="1500" fill="hold"/>
                                        <p:tgtEl>
                                          <p:spTgt spid="78"/>
                                        </p:tgtEl>
                                        <p:attrNameLst>
                                          <p:attrName>ppt_y</p:attrName>
                                        </p:attrNameLst>
                                      </p:cBhvr>
                                      <p:tavLst>
                                        <p:tav tm="0">
                                          <p:val>
                                            <p:strVal val="#ppt_y"/>
                                          </p:val>
                                        </p:tav>
                                        <p:tav tm="100000">
                                          <p:val>
                                            <p:strVal val="#ppt_y"/>
                                          </p:val>
                                        </p:tav>
                                      </p:tavLst>
                                    </p:anim>
                                  </p:childTnLst>
                                </p:cTn>
                              </p:par>
                              <p:par>
                                <p:cTn id="32" presetID="2" presetClass="entr" presetSubtype="2" decel="100000" fill="hold" nodeType="withEffect">
                                  <p:stCondLst>
                                    <p:cond delay="500"/>
                                  </p:stCondLst>
                                  <p:childTnLst>
                                    <p:set>
                                      <p:cBhvr>
                                        <p:cTn id="33" dur="1" fill="hold">
                                          <p:stCondLst>
                                            <p:cond delay="0"/>
                                          </p:stCondLst>
                                        </p:cTn>
                                        <p:tgtEl>
                                          <p:spTgt spid="79"/>
                                        </p:tgtEl>
                                        <p:attrNameLst>
                                          <p:attrName>style.visibility</p:attrName>
                                        </p:attrNameLst>
                                      </p:cBhvr>
                                      <p:to>
                                        <p:strVal val="visible"/>
                                      </p:to>
                                    </p:set>
                                    <p:anim calcmode="lin" valueType="num">
                                      <p:cBhvr additive="base">
                                        <p:cTn id="34" dur="1500" fill="hold"/>
                                        <p:tgtEl>
                                          <p:spTgt spid="79"/>
                                        </p:tgtEl>
                                        <p:attrNameLst>
                                          <p:attrName>ppt_x</p:attrName>
                                        </p:attrNameLst>
                                      </p:cBhvr>
                                      <p:tavLst>
                                        <p:tav tm="0">
                                          <p:val>
                                            <p:strVal val="1+#ppt_w/2"/>
                                          </p:val>
                                        </p:tav>
                                        <p:tav tm="100000">
                                          <p:val>
                                            <p:strVal val="#ppt_x"/>
                                          </p:val>
                                        </p:tav>
                                      </p:tavLst>
                                    </p:anim>
                                    <p:anim calcmode="lin" valueType="num">
                                      <p:cBhvr additive="base">
                                        <p:cTn id="35" dur="1500" fill="hold"/>
                                        <p:tgtEl>
                                          <p:spTgt spid="79"/>
                                        </p:tgtEl>
                                        <p:attrNameLst>
                                          <p:attrName>ppt_y</p:attrName>
                                        </p:attrNameLst>
                                      </p:cBhvr>
                                      <p:tavLst>
                                        <p:tav tm="0">
                                          <p:val>
                                            <p:strVal val="#ppt_y"/>
                                          </p:val>
                                        </p:tav>
                                        <p:tav tm="100000">
                                          <p:val>
                                            <p:strVal val="#ppt_y"/>
                                          </p:val>
                                        </p:tav>
                                      </p:tavLst>
                                    </p:anim>
                                  </p:childTnLst>
                                </p:cTn>
                              </p:par>
                              <p:par>
                                <p:cTn id="36" presetID="2" presetClass="entr" presetSubtype="2" decel="100000" fill="hold" nodeType="withEffect">
                                  <p:stCondLst>
                                    <p:cond delay="600"/>
                                  </p:stCondLst>
                                  <p:childTnLst>
                                    <p:set>
                                      <p:cBhvr>
                                        <p:cTn id="37" dur="1" fill="hold">
                                          <p:stCondLst>
                                            <p:cond delay="0"/>
                                          </p:stCondLst>
                                        </p:cTn>
                                        <p:tgtEl>
                                          <p:spTgt spid="85"/>
                                        </p:tgtEl>
                                        <p:attrNameLst>
                                          <p:attrName>style.visibility</p:attrName>
                                        </p:attrNameLst>
                                      </p:cBhvr>
                                      <p:to>
                                        <p:strVal val="visible"/>
                                      </p:to>
                                    </p:set>
                                    <p:anim calcmode="lin" valueType="num">
                                      <p:cBhvr additive="base">
                                        <p:cTn id="38" dur="1500" fill="hold"/>
                                        <p:tgtEl>
                                          <p:spTgt spid="85"/>
                                        </p:tgtEl>
                                        <p:attrNameLst>
                                          <p:attrName>ppt_x</p:attrName>
                                        </p:attrNameLst>
                                      </p:cBhvr>
                                      <p:tavLst>
                                        <p:tav tm="0">
                                          <p:val>
                                            <p:strVal val="1+#ppt_w/2"/>
                                          </p:val>
                                        </p:tav>
                                        <p:tav tm="100000">
                                          <p:val>
                                            <p:strVal val="#ppt_x"/>
                                          </p:val>
                                        </p:tav>
                                      </p:tavLst>
                                    </p:anim>
                                    <p:anim calcmode="lin" valueType="num">
                                      <p:cBhvr additive="base">
                                        <p:cTn id="39" dur="1500" fill="hold"/>
                                        <p:tgtEl>
                                          <p:spTgt spid="85"/>
                                        </p:tgtEl>
                                        <p:attrNameLst>
                                          <p:attrName>ppt_y</p:attrName>
                                        </p:attrNameLst>
                                      </p:cBhvr>
                                      <p:tavLst>
                                        <p:tav tm="0">
                                          <p:val>
                                            <p:strVal val="#ppt_y"/>
                                          </p:val>
                                        </p:tav>
                                        <p:tav tm="100000">
                                          <p:val>
                                            <p:strVal val="#ppt_y"/>
                                          </p:val>
                                        </p:tav>
                                      </p:tavLst>
                                    </p:anim>
                                  </p:childTnLst>
                                </p:cTn>
                              </p:par>
                              <p:par>
                                <p:cTn id="40" presetID="2" presetClass="entr" presetSubtype="2" decel="100000" fill="hold" nodeType="withEffect">
                                  <p:stCondLst>
                                    <p:cond delay="700"/>
                                  </p:stCondLst>
                                  <p:childTnLst>
                                    <p:set>
                                      <p:cBhvr>
                                        <p:cTn id="41" dur="1" fill="hold">
                                          <p:stCondLst>
                                            <p:cond delay="0"/>
                                          </p:stCondLst>
                                        </p:cTn>
                                        <p:tgtEl>
                                          <p:spTgt spid="86"/>
                                        </p:tgtEl>
                                        <p:attrNameLst>
                                          <p:attrName>style.visibility</p:attrName>
                                        </p:attrNameLst>
                                      </p:cBhvr>
                                      <p:to>
                                        <p:strVal val="visible"/>
                                      </p:to>
                                    </p:set>
                                    <p:anim calcmode="lin" valueType="num">
                                      <p:cBhvr additive="base">
                                        <p:cTn id="42" dur="1500" fill="hold"/>
                                        <p:tgtEl>
                                          <p:spTgt spid="86"/>
                                        </p:tgtEl>
                                        <p:attrNameLst>
                                          <p:attrName>ppt_x</p:attrName>
                                        </p:attrNameLst>
                                      </p:cBhvr>
                                      <p:tavLst>
                                        <p:tav tm="0">
                                          <p:val>
                                            <p:strVal val="1+#ppt_w/2"/>
                                          </p:val>
                                        </p:tav>
                                        <p:tav tm="100000">
                                          <p:val>
                                            <p:strVal val="#ppt_x"/>
                                          </p:val>
                                        </p:tav>
                                      </p:tavLst>
                                    </p:anim>
                                    <p:anim calcmode="lin" valueType="num">
                                      <p:cBhvr additive="base">
                                        <p:cTn id="43" dur="1500" fill="hold"/>
                                        <p:tgtEl>
                                          <p:spTgt spid="86"/>
                                        </p:tgtEl>
                                        <p:attrNameLst>
                                          <p:attrName>ppt_y</p:attrName>
                                        </p:attrNameLst>
                                      </p:cBhvr>
                                      <p:tavLst>
                                        <p:tav tm="0">
                                          <p:val>
                                            <p:strVal val="#ppt_y"/>
                                          </p:val>
                                        </p:tav>
                                        <p:tav tm="100000">
                                          <p:val>
                                            <p:strVal val="#ppt_y"/>
                                          </p:val>
                                        </p:tav>
                                      </p:tavLst>
                                    </p:anim>
                                  </p:childTnLst>
                                </p:cTn>
                              </p:par>
                              <p:par>
                                <p:cTn id="44" presetID="2" presetClass="entr" presetSubtype="2" decel="100000" fill="hold" nodeType="withEffect">
                                  <p:stCondLst>
                                    <p:cond delay="800"/>
                                  </p:stCondLst>
                                  <p:childTnLst>
                                    <p:set>
                                      <p:cBhvr>
                                        <p:cTn id="45" dur="1" fill="hold">
                                          <p:stCondLst>
                                            <p:cond delay="0"/>
                                          </p:stCondLst>
                                        </p:cTn>
                                        <p:tgtEl>
                                          <p:spTgt spid="87"/>
                                        </p:tgtEl>
                                        <p:attrNameLst>
                                          <p:attrName>style.visibility</p:attrName>
                                        </p:attrNameLst>
                                      </p:cBhvr>
                                      <p:to>
                                        <p:strVal val="visible"/>
                                      </p:to>
                                    </p:set>
                                    <p:anim calcmode="lin" valueType="num">
                                      <p:cBhvr additive="base">
                                        <p:cTn id="46" dur="1500" fill="hold"/>
                                        <p:tgtEl>
                                          <p:spTgt spid="87"/>
                                        </p:tgtEl>
                                        <p:attrNameLst>
                                          <p:attrName>ppt_x</p:attrName>
                                        </p:attrNameLst>
                                      </p:cBhvr>
                                      <p:tavLst>
                                        <p:tav tm="0">
                                          <p:val>
                                            <p:strVal val="1+#ppt_w/2"/>
                                          </p:val>
                                        </p:tav>
                                        <p:tav tm="100000">
                                          <p:val>
                                            <p:strVal val="#ppt_x"/>
                                          </p:val>
                                        </p:tav>
                                      </p:tavLst>
                                    </p:anim>
                                    <p:anim calcmode="lin" valueType="num">
                                      <p:cBhvr additive="base">
                                        <p:cTn id="47" dur="1500" fill="hold"/>
                                        <p:tgtEl>
                                          <p:spTgt spid="87"/>
                                        </p:tgtEl>
                                        <p:attrNameLst>
                                          <p:attrName>ppt_y</p:attrName>
                                        </p:attrNameLst>
                                      </p:cBhvr>
                                      <p:tavLst>
                                        <p:tav tm="0">
                                          <p:val>
                                            <p:strVal val="#ppt_y"/>
                                          </p:val>
                                        </p:tav>
                                        <p:tav tm="100000">
                                          <p:val>
                                            <p:strVal val="#ppt_y"/>
                                          </p:val>
                                        </p:tav>
                                      </p:tavLst>
                                    </p:anim>
                                  </p:childTnLst>
                                </p:cTn>
                              </p:par>
                              <p:par>
                                <p:cTn id="48" presetID="2" presetClass="entr" presetSubtype="2" decel="100000" fill="hold" nodeType="withEffect">
                                  <p:stCondLst>
                                    <p:cond delay="900"/>
                                  </p:stCondLst>
                                  <p:childTnLst>
                                    <p:set>
                                      <p:cBhvr>
                                        <p:cTn id="49" dur="1" fill="hold">
                                          <p:stCondLst>
                                            <p:cond delay="0"/>
                                          </p:stCondLst>
                                        </p:cTn>
                                        <p:tgtEl>
                                          <p:spTgt spid="88"/>
                                        </p:tgtEl>
                                        <p:attrNameLst>
                                          <p:attrName>style.visibility</p:attrName>
                                        </p:attrNameLst>
                                      </p:cBhvr>
                                      <p:to>
                                        <p:strVal val="visible"/>
                                      </p:to>
                                    </p:set>
                                    <p:anim calcmode="lin" valueType="num">
                                      <p:cBhvr additive="base">
                                        <p:cTn id="50" dur="1500" fill="hold"/>
                                        <p:tgtEl>
                                          <p:spTgt spid="88"/>
                                        </p:tgtEl>
                                        <p:attrNameLst>
                                          <p:attrName>ppt_x</p:attrName>
                                        </p:attrNameLst>
                                      </p:cBhvr>
                                      <p:tavLst>
                                        <p:tav tm="0">
                                          <p:val>
                                            <p:strVal val="1+#ppt_w/2"/>
                                          </p:val>
                                        </p:tav>
                                        <p:tav tm="100000">
                                          <p:val>
                                            <p:strVal val="#ppt_x"/>
                                          </p:val>
                                        </p:tav>
                                      </p:tavLst>
                                    </p:anim>
                                    <p:anim calcmode="lin" valueType="num">
                                      <p:cBhvr additive="base">
                                        <p:cTn id="51" dur="1500" fill="hold"/>
                                        <p:tgtEl>
                                          <p:spTgt spid="88"/>
                                        </p:tgtEl>
                                        <p:attrNameLst>
                                          <p:attrName>ppt_y</p:attrName>
                                        </p:attrNameLst>
                                      </p:cBhvr>
                                      <p:tavLst>
                                        <p:tav tm="0">
                                          <p:val>
                                            <p:strVal val="#ppt_y"/>
                                          </p:val>
                                        </p:tav>
                                        <p:tav tm="100000">
                                          <p:val>
                                            <p:strVal val="#ppt_y"/>
                                          </p:val>
                                        </p:tav>
                                      </p:tavLst>
                                    </p:anim>
                                  </p:childTnLst>
                                </p:cTn>
                              </p:par>
                              <p:par>
                                <p:cTn id="52" presetID="2" presetClass="entr" presetSubtype="2" decel="100000" fill="hold" nodeType="withEffect">
                                  <p:stCondLst>
                                    <p:cond delay="1000"/>
                                  </p:stCondLst>
                                  <p:childTnLst>
                                    <p:set>
                                      <p:cBhvr>
                                        <p:cTn id="53" dur="1" fill="hold">
                                          <p:stCondLst>
                                            <p:cond delay="0"/>
                                          </p:stCondLst>
                                        </p:cTn>
                                        <p:tgtEl>
                                          <p:spTgt spid="89"/>
                                        </p:tgtEl>
                                        <p:attrNameLst>
                                          <p:attrName>style.visibility</p:attrName>
                                        </p:attrNameLst>
                                      </p:cBhvr>
                                      <p:to>
                                        <p:strVal val="visible"/>
                                      </p:to>
                                    </p:set>
                                    <p:anim calcmode="lin" valueType="num">
                                      <p:cBhvr additive="base">
                                        <p:cTn id="54" dur="1500" fill="hold"/>
                                        <p:tgtEl>
                                          <p:spTgt spid="89"/>
                                        </p:tgtEl>
                                        <p:attrNameLst>
                                          <p:attrName>ppt_x</p:attrName>
                                        </p:attrNameLst>
                                      </p:cBhvr>
                                      <p:tavLst>
                                        <p:tav tm="0">
                                          <p:val>
                                            <p:strVal val="1+#ppt_w/2"/>
                                          </p:val>
                                        </p:tav>
                                        <p:tav tm="100000">
                                          <p:val>
                                            <p:strVal val="#ppt_x"/>
                                          </p:val>
                                        </p:tav>
                                      </p:tavLst>
                                    </p:anim>
                                    <p:anim calcmode="lin" valueType="num">
                                      <p:cBhvr additive="base">
                                        <p:cTn id="55" dur="1500" fill="hold"/>
                                        <p:tgtEl>
                                          <p:spTgt spid="89"/>
                                        </p:tgtEl>
                                        <p:attrNameLst>
                                          <p:attrName>ppt_y</p:attrName>
                                        </p:attrNameLst>
                                      </p:cBhvr>
                                      <p:tavLst>
                                        <p:tav tm="0">
                                          <p:val>
                                            <p:strVal val="#ppt_y"/>
                                          </p:val>
                                        </p:tav>
                                        <p:tav tm="100000">
                                          <p:val>
                                            <p:strVal val="#ppt_y"/>
                                          </p:val>
                                        </p:tav>
                                      </p:tavLst>
                                    </p:anim>
                                  </p:childTnLst>
                                </p:cTn>
                              </p:par>
                              <p:par>
                                <p:cTn id="56" presetID="2" presetClass="entr" presetSubtype="2" decel="100000" fill="hold" nodeType="withEffect">
                                  <p:stCondLst>
                                    <p:cond delay="1100"/>
                                  </p:stCondLst>
                                  <p:childTnLst>
                                    <p:set>
                                      <p:cBhvr>
                                        <p:cTn id="57" dur="1" fill="hold">
                                          <p:stCondLst>
                                            <p:cond delay="0"/>
                                          </p:stCondLst>
                                        </p:cTn>
                                        <p:tgtEl>
                                          <p:spTgt spid="90"/>
                                        </p:tgtEl>
                                        <p:attrNameLst>
                                          <p:attrName>style.visibility</p:attrName>
                                        </p:attrNameLst>
                                      </p:cBhvr>
                                      <p:to>
                                        <p:strVal val="visible"/>
                                      </p:to>
                                    </p:set>
                                    <p:anim calcmode="lin" valueType="num">
                                      <p:cBhvr additive="base">
                                        <p:cTn id="58" dur="1500" fill="hold"/>
                                        <p:tgtEl>
                                          <p:spTgt spid="90"/>
                                        </p:tgtEl>
                                        <p:attrNameLst>
                                          <p:attrName>ppt_x</p:attrName>
                                        </p:attrNameLst>
                                      </p:cBhvr>
                                      <p:tavLst>
                                        <p:tav tm="0">
                                          <p:val>
                                            <p:strVal val="1+#ppt_w/2"/>
                                          </p:val>
                                        </p:tav>
                                        <p:tav tm="100000">
                                          <p:val>
                                            <p:strVal val="#ppt_x"/>
                                          </p:val>
                                        </p:tav>
                                      </p:tavLst>
                                    </p:anim>
                                    <p:anim calcmode="lin" valueType="num">
                                      <p:cBhvr additive="base">
                                        <p:cTn id="59" dur="1500" fill="hold"/>
                                        <p:tgtEl>
                                          <p:spTgt spid="9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ext Placeholder 7"/>
          <p:cNvSpPr txBox="1">
            <a:spLocks/>
          </p:cNvSpPr>
          <p:nvPr/>
        </p:nvSpPr>
        <p:spPr>
          <a:xfrm>
            <a:off x="5126434" y="1315843"/>
            <a:ext cx="14134310" cy="1347362"/>
          </a:xfrm>
          <a:prstGeom prst="rect">
            <a:avLst/>
          </a:prstGeom>
        </p:spPr>
        <p:txBody>
          <a:bodyPr/>
          <a:lstStyle>
            <a:lvl1pPr marL="0" indent="0" algn="l" defTabSz="914400" rtl="0" eaLnBrk="1" latinLnBrk="0" hangingPunct="1">
              <a:lnSpc>
                <a:spcPct val="90000"/>
              </a:lnSpc>
              <a:spcBef>
                <a:spcPts val="1000"/>
              </a:spcBef>
              <a:buFont typeface="Arial" panose="020B0604020202020204" pitchFamily="34" charset="0"/>
              <a:buNone/>
              <a:defRPr sz="3200" b="1" kern="1200">
                <a:solidFill>
                  <a:schemeClr val="accent4"/>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1828800" rtl="0" eaLnBrk="1" fontAlgn="auto" latinLnBrk="0" hangingPunct="1">
              <a:lnSpc>
                <a:spcPct val="90000"/>
              </a:lnSpc>
              <a:spcBef>
                <a:spcPts val="2000"/>
              </a:spcBef>
              <a:spcAft>
                <a:spcPts val="0"/>
              </a:spcAft>
              <a:buClrTx/>
              <a:buSzTx/>
              <a:buFont typeface="Arial" panose="020B0604020202020204" pitchFamily="34" charset="0"/>
              <a:buNone/>
              <a:tabLst/>
              <a:defRPr/>
            </a:pPr>
            <a:r>
              <a:rPr kumimoji="0" lang="en-US" sz="8798" b="0" i="0" u="none" strike="noStrike" kern="1200" cap="none" spc="0" normalizeH="0" baseline="0" noProof="0" dirty="0">
                <a:ln>
                  <a:noFill/>
                </a:ln>
                <a:solidFill>
                  <a:srgbClr val="FFFFFF"/>
                </a:solidFill>
                <a:effectLst/>
                <a:uLnTx/>
                <a:uFillTx/>
                <a:latin typeface="Lato Heavy" panose="020F0502020204030203" pitchFamily="34" charset="0"/>
                <a:ea typeface="Lato Heavy" panose="020F0502020204030203" pitchFamily="34" charset="0"/>
                <a:cs typeface="Lato Heavy" panose="020F0502020204030203" pitchFamily="34" charset="0"/>
              </a:rPr>
              <a:t>Icon-font check!!!</a:t>
            </a:r>
            <a:endParaRPr kumimoji="0" lang="en-US" sz="5598" b="0" i="0" u="none" strike="noStrike" kern="1200" cap="none" spc="0" normalizeH="0" baseline="0" noProof="0" dirty="0">
              <a:ln>
                <a:noFill/>
              </a:ln>
              <a:solidFill>
                <a:srgbClr val="FFFFFF"/>
              </a:solidFill>
              <a:effectLst/>
              <a:uLnTx/>
              <a:uFillTx/>
              <a:latin typeface="Lato Heavy" panose="020F0502020204030203" pitchFamily="34" charset="0"/>
              <a:ea typeface="Lato Heavy" panose="020F0502020204030203" pitchFamily="34" charset="0"/>
              <a:cs typeface="Lato Heavy" panose="020F0502020204030203" pitchFamily="34" charset="0"/>
            </a:endParaRPr>
          </a:p>
        </p:txBody>
      </p:sp>
      <p:sp>
        <p:nvSpPr>
          <p:cNvPr id="3" name="Rectangle 2"/>
          <p:cNvSpPr/>
          <p:nvPr/>
        </p:nvSpPr>
        <p:spPr>
          <a:xfrm>
            <a:off x="1976274" y="3857114"/>
            <a:ext cx="20434650" cy="1200329"/>
          </a:xfrm>
          <a:prstGeom prst="rect">
            <a:avLst/>
          </a:prstGeom>
        </p:spPr>
        <p:txBody>
          <a:bodyPr wrap="square">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srgbClr val="FFFFFF"/>
                </a:solidFill>
                <a:effectLst/>
                <a:uLnTx/>
                <a:uFillTx/>
                <a:latin typeface="Lato"/>
                <a:ea typeface="+mn-ea"/>
                <a:cs typeface="+mn-cs"/>
              </a:rPr>
              <a:t>This presentation uses </a:t>
            </a:r>
            <a:r>
              <a:rPr kumimoji="0" lang="en-US" sz="3600" b="0" i="0" u="none" strike="noStrike" kern="1200" cap="none" spc="0" normalizeH="0" baseline="0" noProof="0">
                <a:ln>
                  <a:noFill/>
                </a:ln>
                <a:solidFill>
                  <a:srgbClr val="FFFFFF"/>
                </a:solidFill>
                <a:effectLst/>
                <a:uLnTx/>
                <a:uFillTx/>
                <a:latin typeface="Lato"/>
                <a:ea typeface="+mn-ea"/>
                <a:cs typeface="+mn-cs"/>
              </a:rPr>
              <a:t>the DesignBall font icons, </a:t>
            </a:r>
            <a:r>
              <a:rPr kumimoji="0" lang="en-US" sz="3600" b="0" i="0" u="none" strike="noStrike" kern="1200" cap="none" spc="0" normalizeH="0" baseline="0" noProof="0" dirty="0">
                <a:ln>
                  <a:noFill/>
                </a:ln>
                <a:solidFill>
                  <a:srgbClr val="FFFFFF"/>
                </a:solidFill>
                <a:effectLst/>
                <a:uLnTx/>
                <a:uFillTx/>
                <a:latin typeface="Lato"/>
                <a:ea typeface="+mn-ea"/>
                <a:cs typeface="+mn-cs"/>
              </a:rPr>
              <a:t>which is free and can be downloaded here: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1786FF"/>
                </a:solidFill>
                <a:effectLst/>
                <a:uLnTx/>
                <a:uFillTx/>
                <a:latin typeface="Lato"/>
                <a:ea typeface="+mn-ea"/>
                <a:cs typeface="+mn-cs"/>
                <a:hlinkClick r:id="rId3">
                  <a:extLst>
                    <a:ext uri="{A12FA001-AC4F-418D-AE19-62706E023703}">
                      <ahyp:hlinkClr xmlns:ahyp="http://schemas.microsoft.com/office/drawing/2018/hyperlinkcolor" val="tx"/>
                    </a:ext>
                  </a:extLst>
                </a:hlinkClick>
              </a:rPr>
              <a:t>https://massivexppt.com/designball-font-icons/</a:t>
            </a:r>
            <a:endParaRPr kumimoji="0" lang="en-US" sz="3600" b="1" i="0" u="none" strike="noStrike" kern="1200" cap="none" spc="0" normalizeH="0" baseline="0" noProof="0">
              <a:ln>
                <a:noFill/>
              </a:ln>
              <a:solidFill>
                <a:srgbClr val="1786FF"/>
              </a:solidFill>
              <a:effectLst/>
              <a:uLnTx/>
              <a:uFillTx/>
              <a:latin typeface="Lato"/>
              <a:ea typeface="+mn-ea"/>
              <a:cs typeface="+mn-cs"/>
            </a:endParaRPr>
          </a:p>
        </p:txBody>
      </p:sp>
      <p:sp>
        <p:nvSpPr>
          <p:cNvPr id="4" name="Rectangle 3"/>
          <p:cNvSpPr/>
          <p:nvPr/>
        </p:nvSpPr>
        <p:spPr>
          <a:xfrm>
            <a:off x="2377202" y="5309799"/>
            <a:ext cx="19632782" cy="646331"/>
          </a:xfrm>
          <a:prstGeom prst="rect">
            <a:avLst/>
          </a:prstGeom>
        </p:spPr>
        <p:txBody>
          <a:bodyPr>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rgbClr val="FFFFFF"/>
                </a:solidFill>
                <a:effectLst/>
                <a:uLnTx/>
                <a:uFillTx/>
                <a:latin typeface="Lato"/>
                <a:ea typeface="Open Sans Semibold" pitchFamily="34" charset="0"/>
                <a:cs typeface="Open Sans Semibold" pitchFamily="34" charset="0"/>
              </a:rPr>
              <a:t>If the left and right look the same it means you have properly installed all icon fonts.</a:t>
            </a:r>
          </a:p>
        </p:txBody>
      </p:sp>
      <p:sp>
        <p:nvSpPr>
          <p:cNvPr id="7" name="Rectangle 6"/>
          <p:cNvSpPr/>
          <p:nvPr/>
        </p:nvSpPr>
        <p:spPr>
          <a:xfrm>
            <a:off x="2377202" y="11138879"/>
            <a:ext cx="19632782" cy="646331"/>
          </a:xfrm>
          <a:prstGeom prst="rect">
            <a:avLst/>
          </a:prstGeom>
        </p:spPr>
        <p:txBody>
          <a:bodyPr>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srgbClr val="FFFFFF"/>
                </a:solidFill>
                <a:effectLst/>
                <a:uLnTx/>
                <a:uFillTx/>
                <a:latin typeface="Lato"/>
                <a:ea typeface="+mn-ea"/>
                <a:cs typeface="+mn-cs"/>
              </a:rPr>
              <a:t>If the left looks different, you need to reinstall dt-icon of fonts, quit </a:t>
            </a:r>
            <a:r>
              <a:rPr kumimoji="0" lang="en-US" sz="3600" b="0" i="0" u="none" strike="noStrike" kern="1200" cap="none" spc="0" normalizeH="0" baseline="0" noProof="0" dirty="0">
                <a:ln>
                  <a:noFill/>
                </a:ln>
                <a:solidFill>
                  <a:srgbClr val="FF0000"/>
                </a:solidFill>
                <a:effectLst/>
                <a:uLnTx/>
                <a:uFillTx/>
                <a:latin typeface="Lato"/>
                <a:ea typeface="+mn-ea"/>
                <a:cs typeface="+mn-cs"/>
              </a:rPr>
              <a:t>PowerPoint and restart</a:t>
            </a:r>
          </a:p>
        </p:txBody>
      </p:sp>
      <p:grpSp>
        <p:nvGrpSpPr>
          <p:cNvPr id="40" name="Group 39">
            <a:extLst>
              <a:ext uri="{FF2B5EF4-FFF2-40B4-BE49-F238E27FC236}">
                <a16:creationId xmlns:a16="http://schemas.microsoft.com/office/drawing/2014/main" id="{17413501-0159-4FCF-944F-2883656E6E5A}"/>
              </a:ext>
            </a:extLst>
          </p:cNvPr>
          <p:cNvGrpSpPr/>
          <p:nvPr/>
        </p:nvGrpSpPr>
        <p:grpSpPr>
          <a:xfrm>
            <a:off x="5481335" y="6614862"/>
            <a:ext cx="5922500" cy="3957616"/>
            <a:chOff x="2084857" y="3307431"/>
            <a:chExt cx="2961250" cy="1978808"/>
          </a:xfrm>
        </p:grpSpPr>
        <p:grpSp>
          <p:nvGrpSpPr>
            <p:cNvPr id="39" name="Group 38">
              <a:extLst>
                <a:ext uri="{FF2B5EF4-FFF2-40B4-BE49-F238E27FC236}">
                  <a16:creationId xmlns:a16="http://schemas.microsoft.com/office/drawing/2014/main" id="{C34DF352-0449-4906-8ABF-C373E1D754FD}"/>
                </a:ext>
              </a:extLst>
            </p:cNvPr>
            <p:cNvGrpSpPr/>
            <p:nvPr/>
          </p:nvGrpSpPr>
          <p:grpSpPr>
            <a:xfrm>
              <a:off x="2084857" y="3307431"/>
              <a:ext cx="2961250" cy="376162"/>
              <a:chOff x="1756419" y="3171843"/>
              <a:chExt cx="2961250" cy="376162"/>
            </a:xfrm>
          </p:grpSpPr>
          <p:sp>
            <p:nvSpPr>
              <p:cNvPr id="12" name="Oval 11">
                <a:extLst>
                  <a:ext uri="{FF2B5EF4-FFF2-40B4-BE49-F238E27FC236}">
                    <a16:creationId xmlns:a16="http://schemas.microsoft.com/office/drawing/2014/main" id="{B406DF46-95AA-40CE-884B-54802F19B54C}"/>
                  </a:ext>
                </a:extLst>
              </p:cNvPr>
              <p:cNvSpPr/>
              <p:nvPr/>
            </p:nvSpPr>
            <p:spPr>
              <a:xfrm>
                <a:off x="1756419" y="3171843"/>
                <a:ext cx="366230" cy="36623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no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Art-Design-01" pitchFamily="2" charset="0"/>
                    <a:ea typeface="Open Sans" panose="020B0606030504020204" pitchFamily="34" charset="0"/>
                    <a:cs typeface="Arial" panose="020B0604020202020204" pitchFamily="34" charset="0"/>
                  </a:rPr>
                  <a:t>A</a:t>
                </a:r>
              </a:p>
            </p:txBody>
          </p:sp>
          <p:sp>
            <p:nvSpPr>
              <p:cNvPr id="13" name="Oval 12">
                <a:extLst>
                  <a:ext uri="{FF2B5EF4-FFF2-40B4-BE49-F238E27FC236}">
                    <a16:creationId xmlns:a16="http://schemas.microsoft.com/office/drawing/2014/main" id="{1FB0A3FF-D586-4DD1-B998-3BF86F0F0DC6}"/>
                  </a:ext>
                </a:extLst>
              </p:cNvPr>
              <p:cNvSpPr/>
              <p:nvPr/>
            </p:nvSpPr>
            <p:spPr>
              <a:xfrm>
                <a:off x="2275423" y="3171843"/>
                <a:ext cx="366230" cy="36623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no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Art-Design-02" pitchFamily="2" charset="0"/>
                    <a:ea typeface="Open Sans" panose="020B0606030504020204" pitchFamily="34" charset="0"/>
                    <a:cs typeface="Arial" panose="020B0604020202020204" pitchFamily="34" charset="0"/>
                  </a:rPr>
                  <a:t>A</a:t>
                </a:r>
              </a:p>
            </p:txBody>
          </p:sp>
          <p:sp>
            <p:nvSpPr>
              <p:cNvPr id="14" name="Oval 13">
                <a:extLst>
                  <a:ext uri="{FF2B5EF4-FFF2-40B4-BE49-F238E27FC236}">
                    <a16:creationId xmlns:a16="http://schemas.microsoft.com/office/drawing/2014/main" id="{B6B662D3-2FF1-4432-A9BA-AD1D384928BE}"/>
                  </a:ext>
                </a:extLst>
              </p:cNvPr>
              <p:cNvSpPr/>
              <p:nvPr/>
            </p:nvSpPr>
            <p:spPr>
              <a:xfrm>
                <a:off x="2794427" y="3171843"/>
                <a:ext cx="366230" cy="36623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no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Arrow-01" pitchFamily="2" charset="0"/>
                    <a:ea typeface="Open Sans" panose="020B0606030504020204" pitchFamily="34" charset="0"/>
                    <a:cs typeface="Arial" panose="020B0604020202020204" pitchFamily="34" charset="0"/>
                  </a:rPr>
                  <a:t>A</a:t>
                </a:r>
              </a:p>
            </p:txBody>
          </p:sp>
          <p:sp>
            <p:nvSpPr>
              <p:cNvPr id="15" name="Oval 14">
                <a:extLst>
                  <a:ext uri="{FF2B5EF4-FFF2-40B4-BE49-F238E27FC236}">
                    <a16:creationId xmlns:a16="http://schemas.microsoft.com/office/drawing/2014/main" id="{58126279-8E37-4B2B-A1A2-999411BDFED4}"/>
                  </a:ext>
                </a:extLst>
              </p:cNvPr>
              <p:cNvSpPr/>
              <p:nvPr/>
            </p:nvSpPr>
            <p:spPr>
              <a:xfrm>
                <a:off x="3313431" y="3171843"/>
                <a:ext cx="366230" cy="36623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no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Arrow-02" pitchFamily="2" charset="0"/>
                    <a:ea typeface="Open Sans" panose="020B0606030504020204" pitchFamily="34" charset="0"/>
                    <a:cs typeface="Arial" panose="020B0604020202020204" pitchFamily="34" charset="0"/>
                  </a:rPr>
                  <a:t>h</a:t>
                </a:r>
              </a:p>
            </p:txBody>
          </p:sp>
          <p:sp>
            <p:nvSpPr>
              <p:cNvPr id="20" name="Oval 19">
                <a:extLst>
                  <a:ext uri="{FF2B5EF4-FFF2-40B4-BE49-F238E27FC236}">
                    <a16:creationId xmlns:a16="http://schemas.microsoft.com/office/drawing/2014/main" id="{EB20EE04-6A62-4A1F-BA30-9A10871A2E9D}"/>
                  </a:ext>
                </a:extLst>
              </p:cNvPr>
              <p:cNvSpPr/>
              <p:nvPr/>
            </p:nvSpPr>
            <p:spPr>
              <a:xfrm>
                <a:off x="3832435" y="3181775"/>
                <a:ext cx="366230" cy="36623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9600" b="0" i="0" u="none" strike="noStrike" kern="1200" cap="none" spc="0" normalizeH="0" baseline="0" noProof="0">
                    <a:ln>
                      <a:noFill/>
                    </a:ln>
                    <a:solidFill>
                      <a:srgbClr val="FFFFFF"/>
                    </a:solidFill>
                    <a:effectLst/>
                    <a:uLnTx/>
                    <a:uFillTx/>
                    <a:latin typeface="Designball-Edu-01" pitchFamily="2" charset="0"/>
                    <a:ea typeface="Open Sans" panose="020B0606030504020204" pitchFamily="34" charset="0"/>
                    <a:cs typeface="Arial" panose="020B0604020202020204" pitchFamily="34" charset="0"/>
                  </a:rPr>
                  <a:t>A</a:t>
                </a:r>
              </a:p>
            </p:txBody>
          </p:sp>
          <p:sp>
            <p:nvSpPr>
              <p:cNvPr id="21" name="Oval 20">
                <a:extLst>
                  <a:ext uri="{FF2B5EF4-FFF2-40B4-BE49-F238E27FC236}">
                    <a16:creationId xmlns:a16="http://schemas.microsoft.com/office/drawing/2014/main" id="{C247C5A5-C0DD-452C-8443-86C949713BAF}"/>
                  </a:ext>
                </a:extLst>
              </p:cNvPr>
              <p:cNvSpPr/>
              <p:nvPr/>
            </p:nvSpPr>
            <p:spPr>
              <a:xfrm>
                <a:off x="4351439" y="3181775"/>
                <a:ext cx="366230" cy="36623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9600" b="0" i="0" u="none" strike="noStrike" kern="1200" cap="none" spc="0" normalizeH="0" baseline="0" noProof="0">
                    <a:ln>
                      <a:noFill/>
                    </a:ln>
                    <a:solidFill>
                      <a:srgbClr val="FFFFFF"/>
                    </a:solidFill>
                    <a:effectLst/>
                    <a:uLnTx/>
                    <a:uFillTx/>
                    <a:latin typeface="Designball-Edu-01" pitchFamily="2" charset="0"/>
                    <a:ea typeface="Open Sans" panose="020B0606030504020204" pitchFamily="34" charset="0"/>
                    <a:cs typeface="Arial" panose="020B0604020202020204" pitchFamily="34" charset="0"/>
                  </a:rPr>
                  <a:t>b</a:t>
                </a:r>
              </a:p>
            </p:txBody>
          </p:sp>
        </p:grpSp>
        <p:grpSp>
          <p:nvGrpSpPr>
            <p:cNvPr id="38" name="Group 37">
              <a:extLst>
                <a:ext uri="{FF2B5EF4-FFF2-40B4-BE49-F238E27FC236}">
                  <a16:creationId xmlns:a16="http://schemas.microsoft.com/office/drawing/2014/main" id="{F94E4D17-9786-4E61-BFD6-78EB1041A335}"/>
                </a:ext>
              </a:extLst>
            </p:cNvPr>
            <p:cNvGrpSpPr/>
            <p:nvPr/>
          </p:nvGrpSpPr>
          <p:grpSpPr>
            <a:xfrm>
              <a:off x="2084857" y="3839103"/>
              <a:ext cx="2961250" cy="403657"/>
              <a:chOff x="1756419" y="3649307"/>
              <a:chExt cx="2961250" cy="403657"/>
            </a:xfrm>
          </p:grpSpPr>
          <p:sp>
            <p:nvSpPr>
              <p:cNvPr id="16" name="Oval 15">
                <a:extLst>
                  <a:ext uri="{FF2B5EF4-FFF2-40B4-BE49-F238E27FC236}">
                    <a16:creationId xmlns:a16="http://schemas.microsoft.com/office/drawing/2014/main" id="{FE84C26B-02F1-4597-8DE7-2D49F4CFD3EC}"/>
                  </a:ext>
                </a:extLst>
              </p:cNvPr>
              <p:cNvSpPr/>
              <p:nvPr/>
            </p:nvSpPr>
            <p:spPr>
              <a:xfrm>
                <a:off x="1756419" y="3649307"/>
                <a:ext cx="366230" cy="36623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no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Buildings-01" pitchFamily="2" charset="0"/>
                    <a:ea typeface="Open Sans" panose="020B0606030504020204" pitchFamily="34" charset="0"/>
                    <a:cs typeface="Arial" panose="020B0604020202020204" pitchFamily="34" charset="0"/>
                  </a:rPr>
                  <a:t>A</a:t>
                </a:r>
              </a:p>
            </p:txBody>
          </p:sp>
          <p:sp>
            <p:nvSpPr>
              <p:cNvPr id="17" name="Oval 16">
                <a:extLst>
                  <a:ext uri="{FF2B5EF4-FFF2-40B4-BE49-F238E27FC236}">
                    <a16:creationId xmlns:a16="http://schemas.microsoft.com/office/drawing/2014/main" id="{ECA30E16-593D-4AFE-94F5-1F7DBABA60AA}"/>
                  </a:ext>
                </a:extLst>
              </p:cNvPr>
              <p:cNvSpPr/>
              <p:nvPr/>
            </p:nvSpPr>
            <p:spPr>
              <a:xfrm>
                <a:off x="2275423" y="3649307"/>
                <a:ext cx="366230" cy="36623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Arial" panose="020B0604020202020204" pitchFamily="34" charset="0"/>
                  </a:rPr>
                  <a:t>Y</a:t>
                </a:r>
              </a:p>
            </p:txBody>
          </p:sp>
          <p:sp>
            <p:nvSpPr>
              <p:cNvPr id="18" name="Oval 17">
                <a:extLst>
                  <a:ext uri="{FF2B5EF4-FFF2-40B4-BE49-F238E27FC236}">
                    <a16:creationId xmlns:a16="http://schemas.microsoft.com/office/drawing/2014/main" id="{FE62A29F-5A80-4C2F-875B-D5A6BA70925E}"/>
                  </a:ext>
                </a:extLst>
              </p:cNvPr>
              <p:cNvSpPr/>
              <p:nvPr/>
            </p:nvSpPr>
            <p:spPr>
              <a:xfrm>
                <a:off x="2794427" y="3649307"/>
                <a:ext cx="366230" cy="36623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Electronic-Device-01" pitchFamily="2" charset="0"/>
                    <a:ea typeface="Open Sans" panose="020B0606030504020204" pitchFamily="34" charset="0"/>
                    <a:cs typeface="Arial" panose="020B0604020202020204" pitchFamily="34" charset="0"/>
                  </a:rPr>
                  <a:t>A</a:t>
                </a:r>
              </a:p>
            </p:txBody>
          </p:sp>
          <p:sp>
            <p:nvSpPr>
              <p:cNvPr id="19" name="Oval 18">
                <a:extLst>
                  <a:ext uri="{FF2B5EF4-FFF2-40B4-BE49-F238E27FC236}">
                    <a16:creationId xmlns:a16="http://schemas.microsoft.com/office/drawing/2014/main" id="{CCB2C9E2-CF46-4510-B262-F6CF31AC869A}"/>
                  </a:ext>
                </a:extLst>
              </p:cNvPr>
              <p:cNvSpPr/>
              <p:nvPr/>
            </p:nvSpPr>
            <p:spPr>
              <a:xfrm>
                <a:off x="3313431" y="3649307"/>
                <a:ext cx="366230" cy="36623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Electronic-Device-02" pitchFamily="2" charset="0"/>
                    <a:ea typeface="Open Sans" panose="020B0606030504020204" pitchFamily="34" charset="0"/>
                    <a:cs typeface="Arial" panose="020B0604020202020204" pitchFamily="34" charset="0"/>
                  </a:rPr>
                  <a:t>A</a:t>
                </a:r>
              </a:p>
            </p:txBody>
          </p:sp>
          <p:sp>
            <p:nvSpPr>
              <p:cNvPr id="22" name="Oval 21">
                <a:extLst>
                  <a:ext uri="{FF2B5EF4-FFF2-40B4-BE49-F238E27FC236}">
                    <a16:creationId xmlns:a16="http://schemas.microsoft.com/office/drawing/2014/main" id="{E0E728AD-4C0A-496C-9B08-0914D337EE18}"/>
                  </a:ext>
                </a:extLst>
              </p:cNvPr>
              <p:cNvSpPr/>
              <p:nvPr/>
            </p:nvSpPr>
            <p:spPr>
              <a:xfrm>
                <a:off x="3832435" y="3686734"/>
                <a:ext cx="366230" cy="36623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9600" b="0" i="0" u="none" strike="noStrike" kern="1200" cap="none" spc="0" normalizeH="0" baseline="0" noProof="0">
                    <a:ln>
                      <a:noFill/>
                    </a:ln>
                    <a:solidFill>
                      <a:srgbClr val="FFFFFF"/>
                    </a:solidFill>
                    <a:effectLst/>
                    <a:uLnTx/>
                    <a:uFillTx/>
                    <a:latin typeface="Designball-Emotions-01" pitchFamily="2" charset="0"/>
                    <a:ea typeface="Open Sans" panose="020B0606030504020204" pitchFamily="34" charset="0"/>
                    <a:cs typeface="Arial" panose="020B0604020202020204" pitchFamily="34" charset="0"/>
                  </a:rPr>
                  <a:t>A</a:t>
                </a:r>
              </a:p>
            </p:txBody>
          </p:sp>
          <p:sp>
            <p:nvSpPr>
              <p:cNvPr id="23" name="Oval 22">
                <a:extLst>
                  <a:ext uri="{FF2B5EF4-FFF2-40B4-BE49-F238E27FC236}">
                    <a16:creationId xmlns:a16="http://schemas.microsoft.com/office/drawing/2014/main" id="{2B6F1582-08D9-46F7-BC02-9A38D7256D78}"/>
                  </a:ext>
                </a:extLst>
              </p:cNvPr>
              <p:cNvSpPr/>
              <p:nvPr/>
            </p:nvSpPr>
            <p:spPr>
              <a:xfrm>
                <a:off x="4351439" y="3686734"/>
                <a:ext cx="366230" cy="36623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Users-01" pitchFamily="2" charset="0"/>
                    <a:ea typeface="Open Sans" panose="020B0606030504020204" pitchFamily="34" charset="0"/>
                    <a:cs typeface="Arial" panose="020B0604020202020204" pitchFamily="34" charset="0"/>
                  </a:rPr>
                  <a:t>A</a:t>
                </a:r>
              </a:p>
            </p:txBody>
          </p:sp>
        </p:grpSp>
        <p:grpSp>
          <p:nvGrpSpPr>
            <p:cNvPr id="37" name="Group 36">
              <a:extLst>
                <a:ext uri="{FF2B5EF4-FFF2-40B4-BE49-F238E27FC236}">
                  <a16:creationId xmlns:a16="http://schemas.microsoft.com/office/drawing/2014/main" id="{E2D1E28A-2FBF-442A-97B1-8FB03E0B3ADA}"/>
                </a:ext>
              </a:extLst>
            </p:cNvPr>
            <p:cNvGrpSpPr/>
            <p:nvPr/>
          </p:nvGrpSpPr>
          <p:grpSpPr>
            <a:xfrm>
              <a:off x="2084857" y="4398270"/>
              <a:ext cx="2961250" cy="366230"/>
              <a:chOff x="1756419" y="4228736"/>
              <a:chExt cx="2961250" cy="366230"/>
            </a:xfrm>
          </p:grpSpPr>
          <p:sp>
            <p:nvSpPr>
              <p:cNvPr id="24" name="Oval 23">
                <a:extLst>
                  <a:ext uri="{FF2B5EF4-FFF2-40B4-BE49-F238E27FC236}">
                    <a16:creationId xmlns:a16="http://schemas.microsoft.com/office/drawing/2014/main" id="{B5F688F5-3D99-4B69-9EAE-AB13C9ADE3FB}"/>
                  </a:ext>
                </a:extLst>
              </p:cNvPr>
              <p:cNvSpPr/>
              <p:nvPr/>
            </p:nvSpPr>
            <p:spPr>
              <a:xfrm>
                <a:off x="1756419" y="4228736"/>
                <a:ext cx="366230" cy="36623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Users-02" pitchFamily="2" charset="0"/>
                    <a:ea typeface="Open Sans" panose="020B0606030504020204" pitchFamily="34" charset="0"/>
                    <a:cs typeface="Arial" panose="020B0604020202020204" pitchFamily="34" charset="0"/>
                  </a:rPr>
                  <a:t>A</a:t>
                </a:r>
              </a:p>
            </p:txBody>
          </p:sp>
          <p:sp>
            <p:nvSpPr>
              <p:cNvPr id="25" name="Oval 24">
                <a:extLst>
                  <a:ext uri="{FF2B5EF4-FFF2-40B4-BE49-F238E27FC236}">
                    <a16:creationId xmlns:a16="http://schemas.microsoft.com/office/drawing/2014/main" id="{C139FEFE-34E3-4B02-941B-0A7E3C031E39}"/>
                  </a:ext>
                </a:extLst>
              </p:cNvPr>
              <p:cNvSpPr/>
              <p:nvPr/>
            </p:nvSpPr>
            <p:spPr>
              <a:xfrm>
                <a:off x="2275423" y="4228736"/>
                <a:ext cx="366230" cy="36623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Communication-01" pitchFamily="2" charset="0"/>
                    <a:ea typeface="Open Sans" panose="020B0606030504020204" pitchFamily="34" charset="0"/>
                    <a:cs typeface="Arial" panose="020B0604020202020204" pitchFamily="34" charset="0"/>
                  </a:rPr>
                  <a:t>A</a:t>
                </a:r>
              </a:p>
            </p:txBody>
          </p:sp>
          <p:sp>
            <p:nvSpPr>
              <p:cNvPr id="26" name="Oval 25">
                <a:extLst>
                  <a:ext uri="{FF2B5EF4-FFF2-40B4-BE49-F238E27FC236}">
                    <a16:creationId xmlns:a16="http://schemas.microsoft.com/office/drawing/2014/main" id="{BABBD303-8C53-4E34-8404-4376501F8FC4}"/>
                  </a:ext>
                </a:extLst>
              </p:cNvPr>
              <p:cNvSpPr/>
              <p:nvPr/>
            </p:nvSpPr>
            <p:spPr>
              <a:xfrm>
                <a:off x="2794427" y="4228736"/>
                <a:ext cx="366230" cy="36623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Documents-01" pitchFamily="2" charset="0"/>
                    <a:ea typeface="Open Sans" panose="020B0606030504020204" pitchFamily="34" charset="0"/>
                    <a:cs typeface="Arial" panose="020B0604020202020204" pitchFamily="34" charset="0"/>
                  </a:rPr>
                  <a:t>A</a:t>
                </a:r>
              </a:p>
            </p:txBody>
          </p:sp>
          <p:sp>
            <p:nvSpPr>
              <p:cNvPr id="27" name="Oval 26">
                <a:extLst>
                  <a:ext uri="{FF2B5EF4-FFF2-40B4-BE49-F238E27FC236}">
                    <a16:creationId xmlns:a16="http://schemas.microsoft.com/office/drawing/2014/main" id="{7328C897-A7CA-4C80-B9A0-F138212AE9E8}"/>
                  </a:ext>
                </a:extLst>
              </p:cNvPr>
              <p:cNvSpPr/>
              <p:nvPr/>
            </p:nvSpPr>
            <p:spPr>
              <a:xfrm>
                <a:off x="3313431" y="4228736"/>
                <a:ext cx="366230" cy="36623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Documents-02" pitchFamily="2" charset="0"/>
                    <a:ea typeface="Open Sans" panose="020B0606030504020204" pitchFamily="34" charset="0"/>
                    <a:cs typeface="Arial" panose="020B0604020202020204" pitchFamily="34" charset="0"/>
                  </a:rPr>
                  <a:t>A</a:t>
                </a:r>
              </a:p>
            </p:txBody>
          </p:sp>
          <p:sp>
            <p:nvSpPr>
              <p:cNvPr id="30" name="Oval 29">
                <a:extLst>
                  <a:ext uri="{FF2B5EF4-FFF2-40B4-BE49-F238E27FC236}">
                    <a16:creationId xmlns:a16="http://schemas.microsoft.com/office/drawing/2014/main" id="{4CA70E0A-9A8E-4265-91D1-3D60C7DCF971}"/>
                  </a:ext>
                </a:extLst>
              </p:cNvPr>
              <p:cNvSpPr/>
              <p:nvPr/>
            </p:nvSpPr>
            <p:spPr>
              <a:xfrm>
                <a:off x="3832435" y="4228736"/>
                <a:ext cx="366230" cy="36623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Social-01" pitchFamily="2" charset="0"/>
                    <a:ea typeface="Open Sans" panose="020B0606030504020204" pitchFamily="34" charset="0"/>
                    <a:cs typeface="Arial" panose="020B0604020202020204" pitchFamily="34" charset="0"/>
                  </a:rPr>
                  <a:t>A</a:t>
                </a:r>
              </a:p>
            </p:txBody>
          </p:sp>
          <p:sp>
            <p:nvSpPr>
              <p:cNvPr id="31" name="Oval 30">
                <a:extLst>
                  <a:ext uri="{FF2B5EF4-FFF2-40B4-BE49-F238E27FC236}">
                    <a16:creationId xmlns:a16="http://schemas.microsoft.com/office/drawing/2014/main" id="{3E074F86-29DF-4E6D-BEB7-4563A1AEE175}"/>
                  </a:ext>
                </a:extLst>
              </p:cNvPr>
              <p:cNvSpPr/>
              <p:nvPr/>
            </p:nvSpPr>
            <p:spPr>
              <a:xfrm>
                <a:off x="4351439" y="4228736"/>
                <a:ext cx="366230" cy="36623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Electronic-Device-01" pitchFamily="2" charset="0"/>
                    <a:ea typeface="Open Sans" panose="020B0606030504020204" pitchFamily="34" charset="0"/>
                    <a:cs typeface="Arial" panose="020B0604020202020204" pitchFamily="34" charset="0"/>
                  </a:rPr>
                  <a:t>b</a:t>
                </a:r>
              </a:p>
            </p:txBody>
          </p:sp>
        </p:grpSp>
        <p:grpSp>
          <p:nvGrpSpPr>
            <p:cNvPr id="36" name="Group 35">
              <a:extLst>
                <a:ext uri="{FF2B5EF4-FFF2-40B4-BE49-F238E27FC236}">
                  <a16:creationId xmlns:a16="http://schemas.microsoft.com/office/drawing/2014/main" id="{A6C95F0F-05F0-43E5-AD56-4BB02C8D8247}"/>
                </a:ext>
              </a:extLst>
            </p:cNvPr>
            <p:cNvGrpSpPr/>
            <p:nvPr/>
          </p:nvGrpSpPr>
          <p:grpSpPr>
            <a:xfrm>
              <a:off x="2117728" y="4920009"/>
              <a:ext cx="2928379" cy="366230"/>
              <a:chOff x="1789290" y="4784421"/>
              <a:chExt cx="2928379" cy="366230"/>
            </a:xfrm>
          </p:grpSpPr>
          <p:sp>
            <p:nvSpPr>
              <p:cNvPr id="28" name="Oval 27">
                <a:extLst>
                  <a:ext uri="{FF2B5EF4-FFF2-40B4-BE49-F238E27FC236}">
                    <a16:creationId xmlns:a16="http://schemas.microsoft.com/office/drawing/2014/main" id="{2D2F3AED-75C2-4612-8AD1-53CB2A3267BF}"/>
                  </a:ext>
                </a:extLst>
              </p:cNvPr>
              <p:cNvSpPr/>
              <p:nvPr/>
            </p:nvSpPr>
            <p:spPr>
              <a:xfrm>
                <a:off x="1789290" y="4784421"/>
                <a:ext cx="366230" cy="366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Finance-01" pitchFamily="2" charset="0"/>
                    <a:ea typeface="Open Sans" panose="020B0606030504020204" pitchFamily="34" charset="0"/>
                    <a:cs typeface="Arial" panose="020B0604020202020204" pitchFamily="34" charset="0"/>
                  </a:rPr>
                  <a:t>A</a:t>
                </a:r>
              </a:p>
            </p:txBody>
          </p:sp>
          <p:sp>
            <p:nvSpPr>
              <p:cNvPr id="29" name="Oval 28">
                <a:extLst>
                  <a:ext uri="{FF2B5EF4-FFF2-40B4-BE49-F238E27FC236}">
                    <a16:creationId xmlns:a16="http://schemas.microsoft.com/office/drawing/2014/main" id="{4B42130E-2B2A-44DA-A2F9-9A1F5059C99A}"/>
                  </a:ext>
                </a:extLst>
              </p:cNvPr>
              <p:cNvSpPr/>
              <p:nvPr/>
            </p:nvSpPr>
            <p:spPr>
              <a:xfrm>
                <a:off x="2301720" y="4784421"/>
                <a:ext cx="366230" cy="366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Location-01" pitchFamily="2" charset="0"/>
                    <a:ea typeface="Open Sans" panose="020B0606030504020204" pitchFamily="34" charset="0"/>
                    <a:cs typeface="Arial" panose="020B0604020202020204" pitchFamily="34" charset="0"/>
                  </a:rPr>
                  <a:t>A</a:t>
                </a:r>
              </a:p>
            </p:txBody>
          </p:sp>
          <p:sp>
            <p:nvSpPr>
              <p:cNvPr id="32" name="Oval 31">
                <a:extLst>
                  <a:ext uri="{FF2B5EF4-FFF2-40B4-BE49-F238E27FC236}">
                    <a16:creationId xmlns:a16="http://schemas.microsoft.com/office/drawing/2014/main" id="{DD447FE6-77D6-4308-AAD2-489D3A951DFC}"/>
                  </a:ext>
                </a:extLst>
              </p:cNvPr>
              <p:cNvSpPr/>
              <p:nvPr/>
            </p:nvSpPr>
            <p:spPr>
              <a:xfrm>
                <a:off x="2814150" y="4784421"/>
                <a:ext cx="366230" cy="366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Documents-01" pitchFamily="2" charset="0"/>
                    <a:ea typeface="Open Sans" panose="020B0606030504020204" pitchFamily="34" charset="0"/>
                    <a:cs typeface="Arial" panose="020B0604020202020204" pitchFamily="34" charset="0"/>
                  </a:rPr>
                  <a:t>c</a:t>
                </a:r>
              </a:p>
            </p:txBody>
          </p:sp>
          <p:sp>
            <p:nvSpPr>
              <p:cNvPr id="33" name="Oval 32">
                <a:extLst>
                  <a:ext uri="{FF2B5EF4-FFF2-40B4-BE49-F238E27FC236}">
                    <a16:creationId xmlns:a16="http://schemas.microsoft.com/office/drawing/2014/main" id="{6AFB67A3-41AB-4481-9638-5405B728709E}"/>
                  </a:ext>
                </a:extLst>
              </p:cNvPr>
              <p:cNvSpPr/>
              <p:nvPr/>
            </p:nvSpPr>
            <p:spPr>
              <a:xfrm>
                <a:off x="3326580" y="4784421"/>
                <a:ext cx="366230" cy="366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Documents-02" pitchFamily="2" charset="0"/>
                    <a:ea typeface="Open Sans" panose="020B0606030504020204" pitchFamily="34" charset="0"/>
                    <a:cs typeface="Arial" panose="020B0604020202020204" pitchFamily="34" charset="0"/>
                  </a:rPr>
                  <a:t>Z</a:t>
                </a:r>
              </a:p>
            </p:txBody>
          </p:sp>
          <p:sp>
            <p:nvSpPr>
              <p:cNvPr id="34" name="Oval 33">
                <a:extLst>
                  <a:ext uri="{FF2B5EF4-FFF2-40B4-BE49-F238E27FC236}">
                    <a16:creationId xmlns:a16="http://schemas.microsoft.com/office/drawing/2014/main" id="{015D8B3A-569E-476E-806B-FD58EC025961}"/>
                  </a:ext>
                </a:extLst>
              </p:cNvPr>
              <p:cNvSpPr/>
              <p:nvPr/>
            </p:nvSpPr>
            <p:spPr>
              <a:xfrm>
                <a:off x="3839010" y="4784421"/>
                <a:ext cx="366230" cy="366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Electronic-Device-02" pitchFamily="2" charset="0"/>
                    <a:ea typeface="Open Sans" panose="020B0606030504020204" pitchFamily="34" charset="0"/>
                    <a:cs typeface="Arial" panose="020B0604020202020204" pitchFamily="34" charset="0"/>
                  </a:rPr>
                  <a:t>b</a:t>
                </a:r>
              </a:p>
            </p:txBody>
          </p:sp>
          <p:sp>
            <p:nvSpPr>
              <p:cNvPr id="35" name="Oval 34">
                <a:extLst>
                  <a:ext uri="{FF2B5EF4-FFF2-40B4-BE49-F238E27FC236}">
                    <a16:creationId xmlns:a16="http://schemas.microsoft.com/office/drawing/2014/main" id="{BFD1B7B5-7B07-4F64-A5DE-FFF8311711D9}"/>
                  </a:ext>
                </a:extLst>
              </p:cNvPr>
              <p:cNvSpPr/>
              <p:nvPr/>
            </p:nvSpPr>
            <p:spPr>
              <a:xfrm>
                <a:off x="4351439" y="4784421"/>
                <a:ext cx="366230" cy="366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Electronic-Device-01" pitchFamily="2" charset="0"/>
                    <a:ea typeface="Open Sans" panose="020B0606030504020204" pitchFamily="34" charset="0"/>
                    <a:cs typeface="Arial" panose="020B0604020202020204" pitchFamily="34" charset="0"/>
                  </a:rPr>
                  <a:t>h</a:t>
                </a:r>
              </a:p>
            </p:txBody>
          </p:sp>
        </p:grpSp>
      </p:grpSp>
      <p:pic>
        <p:nvPicPr>
          <p:cNvPr id="71" name="Picture 70">
            <a:extLst>
              <a:ext uri="{FF2B5EF4-FFF2-40B4-BE49-F238E27FC236}">
                <a16:creationId xmlns:a16="http://schemas.microsoft.com/office/drawing/2014/main" id="{996710F2-9F2B-402C-8D29-C5F2C2825C75}"/>
              </a:ext>
            </a:extLst>
          </p:cNvPr>
          <p:cNvPicPr>
            <a:picLocks noChangeAspect="1"/>
          </p:cNvPicPr>
          <p:nvPr/>
        </p:nvPicPr>
        <p:blipFill rotWithShape="1">
          <a:blip r:embed="rId4">
            <a:extLst>
              <a:ext uri="{28A0092B-C50C-407E-A947-70E740481C1C}">
                <a14:useLocalDpi xmlns:a14="http://schemas.microsoft.com/office/drawing/2010/main" val="0"/>
              </a:ext>
            </a:extLst>
          </a:blip>
          <a:srcRect l="7053" t="10491" r="11699" b="11415"/>
          <a:stretch/>
        </p:blipFill>
        <p:spPr>
          <a:xfrm>
            <a:off x="12773690" y="6432987"/>
            <a:ext cx="6132150" cy="4227754"/>
          </a:xfrm>
          <a:prstGeom prst="rect">
            <a:avLst/>
          </a:prstGeom>
        </p:spPr>
      </p:pic>
    </p:spTree>
    <p:extLst>
      <p:ext uri="{BB962C8B-B14F-4D97-AF65-F5344CB8AC3E}">
        <p14:creationId xmlns:p14="http://schemas.microsoft.com/office/powerpoint/2010/main" val="3365883470"/>
      </p:ext>
    </p:extLst>
  </p:cSld>
  <p:clrMapOvr>
    <a:overrideClrMapping bg1="dk1" tx1="lt1" bg2="dk2" tx2="lt2" accent1="accent1" accent2="accent2" accent3="accent3" accent4="accent4" accent5="accent5" accent6="accent6" hlink="hlink" folHlink="folHlink"/>
  </p:clrMapOvr>
</p:sld>
</file>

<file path=ppt/slides/slide3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7" name="Rectangle: Top Corners Rounded 6">
            <a:extLst>
              <a:ext uri="{FF2B5EF4-FFF2-40B4-BE49-F238E27FC236}">
                <a16:creationId xmlns:a16="http://schemas.microsoft.com/office/drawing/2014/main" id="{2B85B461-9AF7-4FC7-8335-703D987AE66A}"/>
              </a:ext>
            </a:extLst>
          </p:cNvPr>
          <p:cNvSpPr/>
          <p:nvPr/>
        </p:nvSpPr>
        <p:spPr>
          <a:xfrm rot="5400000" flipV="1">
            <a:off x="11990973" y="-5335590"/>
            <a:ext cx="405232" cy="24387179"/>
          </a:xfrm>
          <a:prstGeom prst="round2SameRect">
            <a:avLst>
              <a:gd name="adj1" fmla="val 0"/>
              <a:gd name="adj2" fmla="val 0"/>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 name="Group 7">
            <a:extLst>
              <a:ext uri="{FF2B5EF4-FFF2-40B4-BE49-F238E27FC236}">
                <a16:creationId xmlns:a16="http://schemas.microsoft.com/office/drawing/2014/main" id="{A7871EEC-31DF-4F21-870F-D2C682A776FD}"/>
              </a:ext>
            </a:extLst>
          </p:cNvPr>
          <p:cNvGrpSpPr/>
          <p:nvPr/>
        </p:nvGrpSpPr>
        <p:grpSpPr>
          <a:xfrm>
            <a:off x="2351593" y="4662958"/>
            <a:ext cx="4438777" cy="4436915"/>
            <a:chOff x="2351593" y="4662958"/>
            <a:chExt cx="4438777" cy="4436915"/>
          </a:xfrm>
        </p:grpSpPr>
        <p:sp>
          <p:nvSpPr>
            <p:cNvPr id="9" name="Freeform 5">
              <a:extLst>
                <a:ext uri="{FF2B5EF4-FFF2-40B4-BE49-F238E27FC236}">
                  <a16:creationId xmlns:a16="http://schemas.microsoft.com/office/drawing/2014/main" id="{7A7D2A0E-B4AD-4CA1-AE52-B35714DE7C18}"/>
                </a:ext>
              </a:extLst>
            </p:cNvPr>
            <p:cNvSpPr>
              <a:spLocks/>
            </p:cNvSpPr>
            <p:nvPr/>
          </p:nvSpPr>
          <p:spPr bwMode="auto">
            <a:xfrm rot="2700000">
              <a:off x="2352524" y="4662027"/>
              <a:ext cx="4436915" cy="4438777"/>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1"/>
            </a:solidFill>
            <a:ln w="53975">
              <a:noFill/>
            </a:ln>
            <a:effectLst>
              <a:outerShdw blurRad="965200" dist="952500" dir="414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10" name="TextBox 9">
              <a:extLst>
                <a:ext uri="{FF2B5EF4-FFF2-40B4-BE49-F238E27FC236}">
                  <a16:creationId xmlns:a16="http://schemas.microsoft.com/office/drawing/2014/main" id="{0A90C97F-FF9A-4F69-BB07-F9098B694B99}"/>
                </a:ext>
              </a:extLst>
            </p:cNvPr>
            <p:cNvSpPr txBox="1"/>
            <p:nvPr/>
          </p:nvSpPr>
          <p:spPr>
            <a:xfrm>
              <a:off x="3284410" y="5924824"/>
              <a:ext cx="2573140" cy="830997"/>
            </a:xfrm>
            <a:prstGeom prst="rect">
              <a:avLst/>
            </a:prstGeom>
            <a:noFill/>
          </p:spPr>
          <p:txBody>
            <a:bodyPr wrap="none" rtlCol="0" anchor="ctr">
              <a:spAutoFit/>
            </a:bodyPr>
            <a:lstStyle/>
            <a:p>
              <a:pPr algn="ctr"/>
              <a:r>
                <a:rPr lang="en-US" sz="4800" b="1">
                  <a:solidFill>
                    <a:srgbClr val="FFFFFF"/>
                  </a:solidFill>
                  <a:latin typeface="+mj-lt"/>
                </a:rPr>
                <a:t>Visibility</a:t>
              </a:r>
            </a:p>
          </p:txBody>
        </p:sp>
        <p:sp>
          <p:nvSpPr>
            <p:cNvPr id="11" name="TextBox 10">
              <a:extLst>
                <a:ext uri="{FF2B5EF4-FFF2-40B4-BE49-F238E27FC236}">
                  <a16:creationId xmlns:a16="http://schemas.microsoft.com/office/drawing/2014/main" id="{9D3B16FD-E1A7-4A21-A144-8953CB2D8080}"/>
                </a:ext>
              </a:extLst>
            </p:cNvPr>
            <p:cNvSpPr txBox="1"/>
            <p:nvPr/>
          </p:nvSpPr>
          <p:spPr>
            <a:xfrm>
              <a:off x="3133729" y="6932365"/>
              <a:ext cx="2874505" cy="830997"/>
            </a:xfrm>
            <a:prstGeom prst="rect">
              <a:avLst/>
            </a:prstGeom>
            <a:noFill/>
          </p:spPr>
          <p:txBody>
            <a:bodyPr wrap="square" rtlCol="0">
              <a:spAutoFit/>
            </a:bodyPr>
            <a:lstStyle/>
            <a:p>
              <a:pPr algn="ctr"/>
              <a:r>
                <a:rPr lang="fr-FR" sz="2400">
                  <a:solidFill>
                    <a:srgbClr val="FFFFFF"/>
                  </a:solidFill>
                </a:rPr>
                <a:t>Sed eu lectus at nunc dictum elementum. </a:t>
              </a:r>
              <a:endParaRPr lang="en-US" sz="2400">
                <a:solidFill>
                  <a:srgbClr val="FFFFFF"/>
                </a:solidFill>
              </a:endParaRPr>
            </a:p>
          </p:txBody>
        </p:sp>
      </p:grpSp>
      <p:grpSp>
        <p:nvGrpSpPr>
          <p:cNvPr id="12" name="Group 11">
            <a:extLst>
              <a:ext uri="{FF2B5EF4-FFF2-40B4-BE49-F238E27FC236}">
                <a16:creationId xmlns:a16="http://schemas.microsoft.com/office/drawing/2014/main" id="{D638F04A-96BC-4CA1-A477-92370810466A}"/>
              </a:ext>
            </a:extLst>
          </p:cNvPr>
          <p:cNvGrpSpPr/>
          <p:nvPr/>
        </p:nvGrpSpPr>
        <p:grpSpPr>
          <a:xfrm>
            <a:off x="7438219" y="4662958"/>
            <a:ext cx="4438777" cy="4436915"/>
            <a:chOff x="7438219" y="4662958"/>
            <a:chExt cx="4438777" cy="4436915"/>
          </a:xfrm>
        </p:grpSpPr>
        <p:sp>
          <p:nvSpPr>
            <p:cNvPr id="13" name="Freeform 5">
              <a:extLst>
                <a:ext uri="{FF2B5EF4-FFF2-40B4-BE49-F238E27FC236}">
                  <a16:creationId xmlns:a16="http://schemas.microsoft.com/office/drawing/2014/main" id="{122FB45F-2DAA-44CD-A7D7-CBDFB10AD3F8}"/>
                </a:ext>
              </a:extLst>
            </p:cNvPr>
            <p:cNvSpPr>
              <a:spLocks/>
            </p:cNvSpPr>
            <p:nvPr/>
          </p:nvSpPr>
          <p:spPr bwMode="auto">
            <a:xfrm rot="2700000">
              <a:off x="7439150" y="4662027"/>
              <a:ext cx="4436915" cy="4438777"/>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3"/>
            </a:solidFill>
            <a:ln w="53975">
              <a:noFill/>
            </a:ln>
            <a:effectLst>
              <a:outerShdw blurRad="965200" dist="952500" dir="414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14" name="TextBox 13">
              <a:extLst>
                <a:ext uri="{FF2B5EF4-FFF2-40B4-BE49-F238E27FC236}">
                  <a16:creationId xmlns:a16="http://schemas.microsoft.com/office/drawing/2014/main" id="{1FE1AACD-222F-47F3-9E4B-9C44FBA0E37D}"/>
                </a:ext>
              </a:extLst>
            </p:cNvPr>
            <p:cNvSpPr txBox="1"/>
            <p:nvPr/>
          </p:nvSpPr>
          <p:spPr>
            <a:xfrm>
              <a:off x="8413517" y="5924824"/>
              <a:ext cx="2488182" cy="830997"/>
            </a:xfrm>
            <a:prstGeom prst="rect">
              <a:avLst/>
            </a:prstGeom>
            <a:noFill/>
          </p:spPr>
          <p:txBody>
            <a:bodyPr wrap="none" rtlCol="0" anchor="ctr">
              <a:spAutoFit/>
            </a:bodyPr>
            <a:lstStyle/>
            <a:p>
              <a:pPr algn="ctr"/>
              <a:r>
                <a:rPr lang="en-US" sz="4800" b="1">
                  <a:solidFill>
                    <a:srgbClr val="FFFFFF"/>
                  </a:solidFill>
                  <a:latin typeface="+mj-lt"/>
                </a:rPr>
                <a:t>Stability</a:t>
              </a:r>
            </a:p>
          </p:txBody>
        </p:sp>
        <p:sp>
          <p:nvSpPr>
            <p:cNvPr id="15" name="TextBox 14">
              <a:extLst>
                <a:ext uri="{FF2B5EF4-FFF2-40B4-BE49-F238E27FC236}">
                  <a16:creationId xmlns:a16="http://schemas.microsoft.com/office/drawing/2014/main" id="{9D126B7D-28FA-41F3-AA0C-7A70AE54C1DD}"/>
                </a:ext>
              </a:extLst>
            </p:cNvPr>
            <p:cNvSpPr txBox="1"/>
            <p:nvPr/>
          </p:nvSpPr>
          <p:spPr>
            <a:xfrm>
              <a:off x="8220355" y="6932365"/>
              <a:ext cx="2874505" cy="830997"/>
            </a:xfrm>
            <a:prstGeom prst="rect">
              <a:avLst/>
            </a:prstGeom>
            <a:noFill/>
          </p:spPr>
          <p:txBody>
            <a:bodyPr wrap="square" rtlCol="0">
              <a:spAutoFit/>
            </a:bodyPr>
            <a:lstStyle/>
            <a:p>
              <a:pPr algn="ctr"/>
              <a:r>
                <a:rPr lang="fr-FR" sz="2400">
                  <a:solidFill>
                    <a:srgbClr val="FFFFFF"/>
                  </a:solidFill>
                </a:rPr>
                <a:t>Sed eu lectus at nunc dictum elementum. </a:t>
              </a:r>
              <a:endParaRPr lang="en-US" sz="2400">
                <a:solidFill>
                  <a:srgbClr val="FFFFFF"/>
                </a:solidFill>
              </a:endParaRPr>
            </a:p>
          </p:txBody>
        </p:sp>
      </p:grpSp>
      <p:grpSp>
        <p:nvGrpSpPr>
          <p:cNvPr id="16" name="Group 15">
            <a:extLst>
              <a:ext uri="{FF2B5EF4-FFF2-40B4-BE49-F238E27FC236}">
                <a16:creationId xmlns:a16="http://schemas.microsoft.com/office/drawing/2014/main" id="{D83DCB8F-256F-4C98-8685-2A8A15D13710}"/>
              </a:ext>
            </a:extLst>
          </p:cNvPr>
          <p:cNvGrpSpPr/>
          <p:nvPr/>
        </p:nvGrpSpPr>
        <p:grpSpPr>
          <a:xfrm>
            <a:off x="12524845" y="4662958"/>
            <a:ext cx="4438777" cy="4436915"/>
            <a:chOff x="12524845" y="4662958"/>
            <a:chExt cx="4438777" cy="4436915"/>
          </a:xfrm>
        </p:grpSpPr>
        <p:sp>
          <p:nvSpPr>
            <p:cNvPr id="17" name="Freeform 5">
              <a:extLst>
                <a:ext uri="{FF2B5EF4-FFF2-40B4-BE49-F238E27FC236}">
                  <a16:creationId xmlns:a16="http://schemas.microsoft.com/office/drawing/2014/main" id="{F37A066D-0086-4D09-8020-300706AAD592}"/>
                </a:ext>
              </a:extLst>
            </p:cNvPr>
            <p:cNvSpPr>
              <a:spLocks/>
            </p:cNvSpPr>
            <p:nvPr/>
          </p:nvSpPr>
          <p:spPr bwMode="auto">
            <a:xfrm rot="2700000">
              <a:off x="12525776" y="4662027"/>
              <a:ext cx="4436915" cy="4438777"/>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accent5"/>
            </a:solidFill>
            <a:ln w="53975">
              <a:noFill/>
            </a:ln>
            <a:effectLst>
              <a:outerShdw blurRad="965200" dist="952500" dir="414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18" name="TextBox 17">
              <a:extLst>
                <a:ext uri="{FF2B5EF4-FFF2-40B4-BE49-F238E27FC236}">
                  <a16:creationId xmlns:a16="http://schemas.microsoft.com/office/drawing/2014/main" id="{D397016E-4ECE-429B-B3AD-6A7FE37FBD9F}"/>
                </a:ext>
              </a:extLst>
            </p:cNvPr>
            <p:cNvSpPr txBox="1"/>
            <p:nvPr/>
          </p:nvSpPr>
          <p:spPr>
            <a:xfrm>
              <a:off x="13557054" y="5924824"/>
              <a:ext cx="2374368" cy="830997"/>
            </a:xfrm>
            <a:prstGeom prst="rect">
              <a:avLst/>
            </a:prstGeom>
            <a:noFill/>
          </p:spPr>
          <p:txBody>
            <a:bodyPr wrap="none" rtlCol="0" anchor="ctr">
              <a:spAutoFit/>
            </a:bodyPr>
            <a:lstStyle/>
            <a:p>
              <a:pPr algn="ctr"/>
              <a:r>
                <a:rPr lang="en-US" sz="4800" b="1">
                  <a:solidFill>
                    <a:srgbClr val="FFFFFF"/>
                  </a:solidFill>
                  <a:latin typeface="+mj-lt"/>
                </a:rPr>
                <a:t>Insights</a:t>
              </a:r>
            </a:p>
          </p:txBody>
        </p:sp>
        <p:sp>
          <p:nvSpPr>
            <p:cNvPr id="19" name="TextBox 18">
              <a:extLst>
                <a:ext uri="{FF2B5EF4-FFF2-40B4-BE49-F238E27FC236}">
                  <a16:creationId xmlns:a16="http://schemas.microsoft.com/office/drawing/2014/main" id="{E4A28FA9-7F0F-43B1-8DC0-863F75DDA5F9}"/>
                </a:ext>
              </a:extLst>
            </p:cNvPr>
            <p:cNvSpPr txBox="1"/>
            <p:nvPr/>
          </p:nvSpPr>
          <p:spPr>
            <a:xfrm>
              <a:off x="13306981" y="6932365"/>
              <a:ext cx="2874505" cy="830997"/>
            </a:xfrm>
            <a:prstGeom prst="rect">
              <a:avLst/>
            </a:prstGeom>
            <a:noFill/>
          </p:spPr>
          <p:txBody>
            <a:bodyPr wrap="square" rtlCol="0">
              <a:spAutoFit/>
            </a:bodyPr>
            <a:lstStyle/>
            <a:p>
              <a:pPr algn="ctr"/>
              <a:r>
                <a:rPr lang="fr-FR" sz="2400">
                  <a:solidFill>
                    <a:srgbClr val="FFFFFF"/>
                  </a:solidFill>
                </a:rPr>
                <a:t>Sed eu lectus at nunc dictum elementum. </a:t>
              </a:r>
              <a:endParaRPr lang="en-US" sz="2400">
                <a:solidFill>
                  <a:srgbClr val="FFFFFF"/>
                </a:solidFill>
              </a:endParaRPr>
            </a:p>
          </p:txBody>
        </p:sp>
      </p:grpSp>
      <p:grpSp>
        <p:nvGrpSpPr>
          <p:cNvPr id="20" name="Group 19">
            <a:extLst>
              <a:ext uri="{FF2B5EF4-FFF2-40B4-BE49-F238E27FC236}">
                <a16:creationId xmlns:a16="http://schemas.microsoft.com/office/drawing/2014/main" id="{6F0AB7E4-F9D8-4ABA-982C-D64C3210CFC0}"/>
              </a:ext>
            </a:extLst>
          </p:cNvPr>
          <p:cNvGrpSpPr/>
          <p:nvPr/>
        </p:nvGrpSpPr>
        <p:grpSpPr>
          <a:xfrm>
            <a:off x="17611472" y="4662958"/>
            <a:ext cx="4438777" cy="4436915"/>
            <a:chOff x="17611472" y="4662958"/>
            <a:chExt cx="4438777" cy="4436915"/>
          </a:xfrm>
        </p:grpSpPr>
        <p:sp>
          <p:nvSpPr>
            <p:cNvPr id="21" name="Freeform 5">
              <a:extLst>
                <a:ext uri="{FF2B5EF4-FFF2-40B4-BE49-F238E27FC236}">
                  <a16:creationId xmlns:a16="http://schemas.microsoft.com/office/drawing/2014/main" id="{150F7F96-6361-441E-8A2B-20962E0EAD21}"/>
                </a:ext>
              </a:extLst>
            </p:cNvPr>
            <p:cNvSpPr>
              <a:spLocks/>
            </p:cNvSpPr>
            <p:nvPr/>
          </p:nvSpPr>
          <p:spPr bwMode="auto">
            <a:xfrm rot="2700000">
              <a:off x="17612403" y="4662027"/>
              <a:ext cx="4436915" cy="4438777"/>
            </a:xfrm>
            <a:custGeom>
              <a:avLst/>
              <a:gdLst>
                <a:gd name="T0" fmla="*/ 2134 w 2516"/>
                <a:gd name="T1" fmla="*/ 1950 h 2516"/>
                <a:gd name="T2" fmla="*/ 1950 w 2516"/>
                <a:gd name="T3" fmla="*/ 2134 h 2516"/>
                <a:gd name="T4" fmla="*/ 566 w 2516"/>
                <a:gd name="T5" fmla="*/ 2134 h 2516"/>
                <a:gd name="T6" fmla="*/ 382 w 2516"/>
                <a:gd name="T7" fmla="*/ 1950 h 2516"/>
                <a:gd name="T8" fmla="*/ 382 w 2516"/>
                <a:gd name="T9" fmla="*/ 566 h 2516"/>
                <a:gd name="T10" fmla="*/ 566 w 2516"/>
                <a:gd name="T11" fmla="*/ 382 h 2516"/>
                <a:gd name="T12" fmla="*/ 1950 w 2516"/>
                <a:gd name="T13" fmla="*/ 382 h 2516"/>
                <a:gd name="T14" fmla="*/ 2134 w 2516"/>
                <a:gd name="T15" fmla="*/ 566 h 2516"/>
                <a:gd name="T16" fmla="*/ 2134 w 2516"/>
                <a:gd name="T17" fmla="*/ 195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16" h="2516">
                  <a:moveTo>
                    <a:pt x="2134" y="1950"/>
                  </a:moveTo>
                  <a:cubicBezTo>
                    <a:pt x="1950" y="2134"/>
                    <a:pt x="1950" y="2134"/>
                    <a:pt x="1950" y="2134"/>
                  </a:cubicBezTo>
                  <a:cubicBezTo>
                    <a:pt x="1568" y="2516"/>
                    <a:pt x="948" y="2516"/>
                    <a:pt x="566" y="2134"/>
                  </a:cubicBezTo>
                  <a:cubicBezTo>
                    <a:pt x="382" y="1950"/>
                    <a:pt x="382" y="1950"/>
                    <a:pt x="382" y="1950"/>
                  </a:cubicBezTo>
                  <a:cubicBezTo>
                    <a:pt x="0" y="1568"/>
                    <a:pt x="0" y="948"/>
                    <a:pt x="382" y="566"/>
                  </a:cubicBezTo>
                  <a:cubicBezTo>
                    <a:pt x="566" y="382"/>
                    <a:pt x="566" y="382"/>
                    <a:pt x="566" y="382"/>
                  </a:cubicBezTo>
                  <a:cubicBezTo>
                    <a:pt x="948" y="0"/>
                    <a:pt x="1568" y="0"/>
                    <a:pt x="1950" y="382"/>
                  </a:cubicBezTo>
                  <a:cubicBezTo>
                    <a:pt x="2134" y="566"/>
                    <a:pt x="2134" y="566"/>
                    <a:pt x="2134" y="566"/>
                  </a:cubicBezTo>
                  <a:cubicBezTo>
                    <a:pt x="2516" y="948"/>
                    <a:pt x="2516" y="1568"/>
                    <a:pt x="2134" y="1950"/>
                  </a:cubicBezTo>
                  <a:close/>
                </a:path>
              </a:pathLst>
            </a:custGeom>
            <a:solidFill>
              <a:schemeClr val="bg2"/>
            </a:solidFill>
            <a:ln w="53975">
              <a:noFill/>
            </a:ln>
            <a:effectLst>
              <a:outerShdw blurRad="965200" dist="952500" dir="4140000" sx="91000" sy="91000" algn="tl" rotWithShape="0">
                <a:schemeClr val="accent1">
                  <a:lumMod val="75000"/>
                  <a:alpha val="40000"/>
                </a:schemeClr>
              </a:outerShdw>
            </a:effectLst>
          </p:spPr>
          <p:txBody>
            <a:bodyPr vert="horz" wrap="square" lIns="91440" tIns="45720" rIns="91440" bIns="45720" numCol="1" anchor="t" anchorCtr="0" compatLnSpc="1">
              <a:prstTxWarp prst="textNoShape">
                <a:avLst/>
              </a:prstTxWarp>
            </a:bodyPr>
            <a:lstStyle/>
            <a:p>
              <a:endParaRPr lang="en-US"/>
            </a:p>
          </p:txBody>
        </p:sp>
        <p:sp>
          <p:nvSpPr>
            <p:cNvPr id="22" name="TextBox 21">
              <a:extLst>
                <a:ext uri="{FF2B5EF4-FFF2-40B4-BE49-F238E27FC236}">
                  <a16:creationId xmlns:a16="http://schemas.microsoft.com/office/drawing/2014/main" id="{6F231CA0-517F-471D-A3A2-CDC2A6FA7323}"/>
                </a:ext>
              </a:extLst>
            </p:cNvPr>
            <p:cNvSpPr txBox="1"/>
            <p:nvPr/>
          </p:nvSpPr>
          <p:spPr>
            <a:xfrm>
              <a:off x="18497566" y="5924824"/>
              <a:ext cx="2637261" cy="830997"/>
            </a:xfrm>
            <a:prstGeom prst="rect">
              <a:avLst/>
            </a:prstGeom>
            <a:noFill/>
          </p:spPr>
          <p:txBody>
            <a:bodyPr wrap="none" rtlCol="0" anchor="ctr">
              <a:spAutoFit/>
            </a:bodyPr>
            <a:lstStyle/>
            <a:p>
              <a:pPr algn="ctr"/>
              <a:r>
                <a:rPr lang="en-US" sz="4800" b="1">
                  <a:solidFill>
                    <a:srgbClr val="FFFFFF"/>
                  </a:solidFill>
                  <a:latin typeface="+mj-lt"/>
                </a:rPr>
                <a:t>Strategy</a:t>
              </a:r>
            </a:p>
          </p:txBody>
        </p:sp>
        <p:sp>
          <p:nvSpPr>
            <p:cNvPr id="23" name="TextBox 22">
              <a:extLst>
                <a:ext uri="{FF2B5EF4-FFF2-40B4-BE49-F238E27FC236}">
                  <a16:creationId xmlns:a16="http://schemas.microsoft.com/office/drawing/2014/main" id="{A29CF6F0-3D1B-4D5E-92DD-1E0786144173}"/>
                </a:ext>
              </a:extLst>
            </p:cNvPr>
            <p:cNvSpPr txBox="1"/>
            <p:nvPr/>
          </p:nvSpPr>
          <p:spPr>
            <a:xfrm>
              <a:off x="18378941" y="6932365"/>
              <a:ext cx="2874505" cy="830997"/>
            </a:xfrm>
            <a:prstGeom prst="rect">
              <a:avLst/>
            </a:prstGeom>
            <a:noFill/>
          </p:spPr>
          <p:txBody>
            <a:bodyPr wrap="square" rtlCol="0">
              <a:spAutoFit/>
            </a:bodyPr>
            <a:lstStyle/>
            <a:p>
              <a:pPr algn="ctr"/>
              <a:r>
                <a:rPr lang="fr-FR" sz="2400">
                  <a:solidFill>
                    <a:srgbClr val="FFFFFF"/>
                  </a:solidFill>
                </a:rPr>
                <a:t>Sed eu lectus at nunc dictum elementum. </a:t>
              </a:r>
              <a:endParaRPr lang="en-US" sz="2400">
                <a:solidFill>
                  <a:srgbClr val="FFFFFF"/>
                </a:solidFill>
              </a:endParaRPr>
            </a:p>
          </p:txBody>
        </p:sp>
      </p:grpSp>
      <p:sp>
        <p:nvSpPr>
          <p:cNvPr id="24" name="Freeform 5">
            <a:extLst>
              <a:ext uri="{FF2B5EF4-FFF2-40B4-BE49-F238E27FC236}">
                <a16:creationId xmlns:a16="http://schemas.microsoft.com/office/drawing/2014/main" id="{79B9DC4B-04CC-43FF-9245-8B616A5629C2}"/>
              </a:ext>
            </a:extLst>
          </p:cNvPr>
          <p:cNvSpPr>
            <a:spLocks noEditPoints="1"/>
          </p:cNvSpPr>
          <p:nvPr/>
        </p:nvSpPr>
        <p:spPr bwMode="auto">
          <a:xfrm>
            <a:off x="6828463" y="6560975"/>
            <a:ext cx="651169" cy="594050"/>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5">
            <a:extLst>
              <a:ext uri="{FF2B5EF4-FFF2-40B4-BE49-F238E27FC236}">
                <a16:creationId xmlns:a16="http://schemas.microsoft.com/office/drawing/2014/main" id="{77BAFF3F-7E60-4A0C-AF2C-289E6F49AB38}"/>
              </a:ext>
            </a:extLst>
          </p:cNvPr>
          <p:cNvSpPr>
            <a:spLocks noEditPoints="1"/>
          </p:cNvSpPr>
          <p:nvPr/>
        </p:nvSpPr>
        <p:spPr bwMode="auto">
          <a:xfrm>
            <a:off x="11920503" y="6560975"/>
            <a:ext cx="651169" cy="594050"/>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6" name="Freeform 5">
            <a:extLst>
              <a:ext uri="{FF2B5EF4-FFF2-40B4-BE49-F238E27FC236}">
                <a16:creationId xmlns:a16="http://schemas.microsoft.com/office/drawing/2014/main" id="{7A16E2D7-68FC-4BE1-A7C4-E9B9BAE9FC7A}"/>
              </a:ext>
            </a:extLst>
          </p:cNvPr>
          <p:cNvSpPr>
            <a:spLocks noEditPoints="1"/>
          </p:cNvSpPr>
          <p:nvPr/>
        </p:nvSpPr>
        <p:spPr bwMode="auto">
          <a:xfrm>
            <a:off x="16942893" y="6560975"/>
            <a:ext cx="651169" cy="594050"/>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7" name="TextBox 26">
            <a:extLst>
              <a:ext uri="{FF2B5EF4-FFF2-40B4-BE49-F238E27FC236}">
                <a16:creationId xmlns:a16="http://schemas.microsoft.com/office/drawing/2014/main" id="{907BE474-C9D0-4961-85C9-0E8848326DC6}"/>
              </a:ext>
            </a:extLst>
          </p:cNvPr>
          <p:cNvSpPr txBox="1"/>
          <p:nvPr/>
        </p:nvSpPr>
        <p:spPr>
          <a:xfrm>
            <a:off x="4134001" y="9340207"/>
            <a:ext cx="873957" cy="830997"/>
          </a:xfrm>
          <a:prstGeom prst="rect">
            <a:avLst/>
          </a:prstGeom>
          <a:noFill/>
        </p:spPr>
        <p:txBody>
          <a:bodyPr wrap="none" rtlCol="0" anchor="ctr">
            <a:spAutoFit/>
          </a:bodyPr>
          <a:lstStyle/>
          <a:p>
            <a:pPr algn="ctr"/>
            <a:r>
              <a:rPr lang="en-US" sz="4800" b="1">
                <a:solidFill>
                  <a:schemeClr val="tx1">
                    <a:lumMod val="90000"/>
                    <a:lumOff val="10000"/>
                  </a:schemeClr>
                </a:solidFill>
                <a:latin typeface="+mj-lt"/>
              </a:rPr>
              <a:t>01</a:t>
            </a:r>
          </a:p>
        </p:txBody>
      </p:sp>
      <p:sp>
        <p:nvSpPr>
          <p:cNvPr id="28" name="TextBox 27">
            <a:extLst>
              <a:ext uri="{FF2B5EF4-FFF2-40B4-BE49-F238E27FC236}">
                <a16:creationId xmlns:a16="http://schemas.microsoft.com/office/drawing/2014/main" id="{C6AB69C6-4A0F-4953-A094-2719D970FA0F}"/>
              </a:ext>
            </a:extLst>
          </p:cNvPr>
          <p:cNvSpPr txBox="1"/>
          <p:nvPr/>
        </p:nvSpPr>
        <p:spPr>
          <a:xfrm>
            <a:off x="9220627" y="9340207"/>
            <a:ext cx="873957" cy="830997"/>
          </a:xfrm>
          <a:prstGeom prst="rect">
            <a:avLst/>
          </a:prstGeom>
          <a:noFill/>
        </p:spPr>
        <p:txBody>
          <a:bodyPr wrap="none" rtlCol="0" anchor="ctr">
            <a:spAutoFit/>
          </a:bodyPr>
          <a:lstStyle/>
          <a:p>
            <a:pPr algn="ctr"/>
            <a:r>
              <a:rPr lang="en-US" sz="4800" b="1">
                <a:solidFill>
                  <a:schemeClr val="tx1">
                    <a:lumMod val="90000"/>
                    <a:lumOff val="10000"/>
                  </a:schemeClr>
                </a:solidFill>
                <a:latin typeface="+mj-lt"/>
              </a:rPr>
              <a:t>02</a:t>
            </a:r>
          </a:p>
        </p:txBody>
      </p:sp>
      <p:sp>
        <p:nvSpPr>
          <p:cNvPr id="29" name="TextBox 28">
            <a:extLst>
              <a:ext uri="{FF2B5EF4-FFF2-40B4-BE49-F238E27FC236}">
                <a16:creationId xmlns:a16="http://schemas.microsoft.com/office/drawing/2014/main" id="{18758D65-5197-48DA-94EF-8C0DFA637FF6}"/>
              </a:ext>
            </a:extLst>
          </p:cNvPr>
          <p:cNvSpPr txBox="1"/>
          <p:nvPr/>
        </p:nvSpPr>
        <p:spPr>
          <a:xfrm>
            <a:off x="14307254" y="9340207"/>
            <a:ext cx="873957" cy="830997"/>
          </a:xfrm>
          <a:prstGeom prst="rect">
            <a:avLst/>
          </a:prstGeom>
          <a:noFill/>
        </p:spPr>
        <p:txBody>
          <a:bodyPr wrap="none" rtlCol="0" anchor="ctr">
            <a:spAutoFit/>
          </a:bodyPr>
          <a:lstStyle/>
          <a:p>
            <a:pPr algn="ctr"/>
            <a:r>
              <a:rPr lang="en-US" sz="4800" b="1">
                <a:solidFill>
                  <a:schemeClr val="tx1">
                    <a:lumMod val="90000"/>
                    <a:lumOff val="10000"/>
                  </a:schemeClr>
                </a:solidFill>
                <a:latin typeface="+mj-lt"/>
              </a:rPr>
              <a:t>03</a:t>
            </a:r>
          </a:p>
        </p:txBody>
      </p:sp>
      <p:sp>
        <p:nvSpPr>
          <p:cNvPr id="30" name="TextBox 29">
            <a:extLst>
              <a:ext uri="{FF2B5EF4-FFF2-40B4-BE49-F238E27FC236}">
                <a16:creationId xmlns:a16="http://schemas.microsoft.com/office/drawing/2014/main" id="{469E2AFA-CCD9-45B2-9333-CA39DE37B344}"/>
              </a:ext>
            </a:extLst>
          </p:cNvPr>
          <p:cNvSpPr txBox="1"/>
          <p:nvPr/>
        </p:nvSpPr>
        <p:spPr>
          <a:xfrm>
            <a:off x="19393881" y="9340207"/>
            <a:ext cx="873957" cy="830997"/>
          </a:xfrm>
          <a:prstGeom prst="rect">
            <a:avLst/>
          </a:prstGeom>
          <a:noFill/>
        </p:spPr>
        <p:txBody>
          <a:bodyPr wrap="none" rtlCol="0" anchor="ctr">
            <a:spAutoFit/>
          </a:bodyPr>
          <a:lstStyle/>
          <a:p>
            <a:pPr algn="ctr"/>
            <a:r>
              <a:rPr lang="en-US" sz="4800" b="1">
                <a:solidFill>
                  <a:schemeClr val="tx1">
                    <a:lumMod val="90000"/>
                    <a:lumOff val="10000"/>
                  </a:schemeClr>
                </a:solidFill>
                <a:latin typeface="+mj-lt"/>
              </a:rPr>
              <a:t>04</a:t>
            </a:r>
          </a:p>
        </p:txBody>
      </p:sp>
      <p:sp>
        <p:nvSpPr>
          <p:cNvPr id="31" name="TextBox 30">
            <a:extLst>
              <a:ext uri="{FF2B5EF4-FFF2-40B4-BE49-F238E27FC236}">
                <a16:creationId xmlns:a16="http://schemas.microsoft.com/office/drawing/2014/main" id="{F6DE0637-D367-40E8-AE08-77BC94CEDCB7}"/>
              </a:ext>
            </a:extLst>
          </p:cNvPr>
          <p:cNvSpPr txBox="1"/>
          <p:nvPr/>
        </p:nvSpPr>
        <p:spPr>
          <a:xfrm>
            <a:off x="3053741" y="2489622"/>
            <a:ext cx="5607617" cy="707886"/>
          </a:xfrm>
          <a:prstGeom prst="rect">
            <a:avLst/>
          </a:prstGeom>
          <a:noFill/>
        </p:spPr>
        <p:txBody>
          <a:bodyPr wrap="square" rtlCol="0" anchor="ctr">
            <a:spAutoFit/>
          </a:bodyPr>
          <a:lstStyle/>
          <a:p>
            <a:r>
              <a:rPr lang="en-US" sz="4000" b="1">
                <a:solidFill>
                  <a:schemeClr val="tx1">
                    <a:lumMod val="90000"/>
                    <a:lumOff val="10000"/>
                  </a:schemeClr>
                </a:solidFill>
                <a:latin typeface="+mj-lt"/>
              </a:rPr>
              <a:t>How It Works?</a:t>
            </a:r>
          </a:p>
        </p:txBody>
      </p:sp>
      <p:sp>
        <p:nvSpPr>
          <p:cNvPr id="32" name="TextBox 31">
            <a:extLst>
              <a:ext uri="{FF2B5EF4-FFF2-40B4-BE49-F238E27FC236}">
                <a16:creationId xmlns:a16="http://schemas.microsoft.com/office/drawing/2014/main" id="{B715B4BC-47A2-466B-90ED-9788D9F27025}"/>
              </a:ext>
            </a:extLst>
          </p:cNvPr>
          <p:cNvSpPr txBox="1"/>
          <p:nvPr/>
        </p:nvSpPr>
        <p:spPr>
          <a:xfrm>
            <a:off x="3053741" y="3197508"/>
            <a:ext cx="6494598" cy="369332"/>
          </a:xfrm>
          <a:prstGeom prst="rect">
            <a:avLst/>
          </a:prstGeom>
          <a:noFill/>
        </p:spPr>
        <p:txBody>
          <a:bodyPr wrap="none" rtlCol="0">
            <a:spAutoFit/>
          </a:bodyPr>
          <a:lstStyle/>
          <a:p>
            <a:pPr algn="ctr"/>
            <a:r>
              <a:rPr lang="en-US"/>
              <a:t>Suspendisse a tellus consectetur, porttitor nibh et, venenatis libero.</a:t>
            </a:r>
          </a:p>
        </p:txBody>
      </p:sp>
    </p:spTree>
    <p:extLst>
      <p:ext uri="{BB962C8B-B14F-4D97-AF65-F5344CB8AC3E}">
        <p14:creationId xmlns:p14="http://schemas.microsoft.com/office/powerpoint/2010/main" val="3300437843"/>
      </p:ext>
    </p:extLst>
  </p:cSld>
  <p:clrMapOvr>
    <a:overrideClrMapping bg1="dk1" tx1="lt1" bg2="dk2" tx2="lt2" accent1="accent1" accent2="accent2" accent3="accent3" accent4="accent4" accent5="accent5" accent6="accent6" hlink="hlink" folHlink="folHlink"/>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000" fill="hold"/>
                                        <p:tgtEl>
                                          <p:spTgt spid="8"/>
                                        </p:tgtEl>
                                        <p:attrNameLst>
                                          <p:attrName>ppt_x</p:attrName>
                                        </p:attrNameLst>
                                      </p:cBhvr>
                                      <p:tavLst>
                                        <p:tav tm="0">
                                          <p:val>
                                            <p:strVal val="#ppt_x"/>
                                          </p:val>
                                        </p:tav>
                                        <p:tav tm="100000">
                                          <p:val>
                                            <p:strVal val="#ppt_x"/>
                                          </p:val>
                                        </p:tav>
                                      </p:tavLst>
                                    </p:anim>
                                    <p:anim calcmode="lin" valueType="num">
                                      <p:cBhvr additive="base">
                                        <p:cTn id="8" dur="10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500"/>
                                  </p:stCondLst>
                                  <p:childTnLst>
                                    <p:set>
                                      <p:cBhvr>
                                        <p:cTn id="10" dur="1" fill="hold">
                                          <p:stCondLst>
                                            <p:cond delay="0"/>
                                          </p:stCondLst>
                                        </p:cTn>
                                        <p:tgtEl>
                                          <p:spTgt spid="12"/>
                                        </p:tgtEl>
                                        <p:attrNameLst>
                                          <p:attrName>style.visibility</p:attrName>
                                        </p:attrNameLst>
                                      </p:cBhvr>
                                      <p:to>
                                        <p:strVal val="visible"/>
                                      </p:to>
                                    </p:set>
                                    <p:anim calcmode="lin" valueType="num">
                                      <p:cBhvr additive="base">
                                        <p:cTn id="11" dur="1000" fill="hold"/>
                                        <p:tgtEl>
                                          <p:spTgt spid="12"/>
                                        </p:tgtEl>
                                        <p:attrNameLst>
                                          <p:attrName>ppt_x</p:attrName>
                                        </p:attrNameLst>
                                      </p:cBhvr>
                                      <p:tavLst>
                                        <p:tav tm="0">
                                          <p:val>
                                            <p:strVal val="#ppt_x"/>
                                          </p:val>
                                        </p:tav>
                                        <p:tav tm="100000">
                                          <p:val>
                                            <p:strVal val="#ppt_x"/>
                                          </p:val>
                                        </p:tav>
                                      </p:tavLst>
                                    </p:anim>
                                    <p:anim calcmode="lin" valueType="num">
                                      <p:cBhvr additive="base">
                                        <p:cTn id="12" dur="1000" fill="hold"/>
                                        <p:tgtEl>
                                          <p:spTgt spid="12"/>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100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000" fill="hold"/>
                                        <p:tgtEl>
                                          <p:spTgt spid="16"/>
                                        </p:tgtEl>
                                        <p:attrNameLst>
                                          <p:attrName>ppt_x</p:attrName>
                                        </p:attrNameLst>
                                      </p:cBhvr>
                                      <p:tavLst>
                                        <p:tav tm="0">
                                          <p:val>
                                            <p:strVal val="#ppt_x"/>
                                          </p:val>
                                        </p:tav>
                                        <p:tav tm="100000">
                                          <p:val>
                                            <p:strVal val="#ppt_x"/>
                                          </p:val>
                                        </p:tav>
                                      </p:tavLst>
                                    </p:anim>
                                    <p:anim calcmode="lin" valueType="num">
                                      <p:cBhvr additive="base">
                                        <p:cTn id="16" dur="1000" fill="hold"/>
                                        <p:tgtEl>
                                          <p:spTgt spid="16"/>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1600"/>
                                  </p:stCondLst>
                                  <p:childTnLst>
                                    <p:set>
                                      <p:cBhvr>
                                        <p:cTn id="18" dur="1" fill="hold">
                                          <p:stCondLst>
                                            <p:cond delay="0"/>
                                          </p:stCondLst>
                                        </p:cTn>
                                        <p:tgtEl>
                                          <p:spTgt spid="20"/>
                                        </p:tgtEl>
                                        <p:attrNameLst>
                                          <p:attrName>style.visibility</p:attrName>
                                        </p:attrNameLst>
                                      </p:cBhvr>
                                      <p:to>
                                        <p:strVal val="visible"/>
                                      </p:to>
                                    </p:set>
                                    <p:anim calcmode="lin" valueType="num">
                                      <p:cBhvr additive="base">
                                        <p:cTn id="19" dur="1000" fill="hold"/>
                                        <p:tgtEl>
                                          <p:spTgt spid="20"/>
                                        </p:tgtEl>
                                        <p:attrNameLst>
                                          <p:attrName>ppt_x</p:attrName>
                                        </p:attrNameLst>
                                      </p:cBhvr>
                                      <p:tavLst>
                                        <p:tav tm="0">
                                          <p:val>
                                            <p:strVal val="#ppt_x"/>
                                          </p:val>
                                        </p:tav>
                                        <p:tav tm="100000">
                                          <p:val>
                                            <p:strVal val="#ppt_x"/>
                                          </p:val>
                                        </p:tav>
                                      </p:tavLst>
                                    </p:anim>
                                    <p:anim calcmode="lin" valueType="num">
                                      <p:cBhvr additive="base">
                                        <p:cTn id="20" dur="1000" fill="hold"/>
                                        <p:tgtEl>
                                          <p:spTgt spid="20"/>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100"/>
                                  </p:stCondLst>
                                  <p:childTnLst>
                                    <p:set>
                                      <p:cBhvr>
                                        <p:cTn id="22" dur="1" fill="hold">
                                          <p:stCondLst>
                                            <p:cond delay="0"/>
                                          </p:stCondLst>
                                        </p:cTn>
                                        <p:tgtEl>
                                          <p:spTgt spid="24"/>
                                        </p:tgtEl>
                                        <p:attrNameLst>
                                          <p:attrName>style.visibility</p:attrName>
                                        </p:attrNameLst>
                                      </p:cBhvr>
                                      <p:to>
                                        <p:strVal val="visible"/>
                                      </p:to>
                                    </p:set>
                                    <p:anim calcmode="lin" valueType="num">
                                      <p:cBhvr additive="base">
                                        <p:cTn id="23" dur="1000" fill="hold"/>
                                        <p:tgtEl>
                                          <p:spTgt spid="24"/>
                                        </p:tgtEl>
                                        <p:attrNameLst>
                                          <p:attrName>ppt_x</p:attrName>
                                        </p:attrNameLst>
                                      </p:cBhvr>
                                      <p:tavLst>
                                        <p:tav tm="0">
                                          <p:val>
                                            <p:strVal val="#ppt_x"/>
                                          </p:val>
                                        </p:tav>
                                        <p:tav tm="100000">
                                          <p:val>
                                            <p:strVal val="#ppt_x"/>
                                          </p:val>
                                        </p:tav>
                                      </p:tavLst>
                                    </p:anim>
                                    <p:anim calcmode="lin" valueType="num">
                                      <p:cBhvr additive="base">
                                        <p:cTn id="24" dur="1000" fill="hold"/>
                                        <p:tgtEl>
                                          <p:spTgt spid="24"/>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600"/>
                                  </p:stCondLst>
                                  <p:childTnLst>
                                    <p:set>
                                      <p:cBhvr>
                                        <p:cTn id="26" dur="1" fill="hold">
                                          <p:stCondLst>
                                            <p:cond delay="0"/>
                                          </p:stCondLst>
                                        </p:cTn>
                                        <p:tgtEl>
                                          <p:spTgt spid="25"/>
                                        </p:tgtEl>
                                        <p:attrNameLst>
                                          <p:attrName>style.visibility</p:attrName>
                                        </p:attrNameLst>
                                      </p:cBhvr>
                                      <p:to>
                                        <p:strVal val="visible"/>
                                      </p:to>
                                    </p:set>
                                    <p:anim calcmode="lin" valueType="num">
                                      <p:cBhvr additive="base">
                                        <p:cTn id="27" dur="1000" fill="hold"/>
                                        <p:tgtEl>
                                          <p:spTgt spid="25"/>
                                        </p:tgtEl>
                                        <p:attrNameLst>
                                          <p:attrName>ppt_x</p:attrName>
                                        </p:attrNameLst>
                                      </p:cBhvr>
                                      <p:tavLst>
                                        <p:tav tm="0">
                                          <p:val>
                                            <p:strVal val="#ppt_x"/>
                                          </p:val>
                                        </p:tav>
                                        <p:tav tm="100000">
                                          <p:val>
                                            <p:strVal val="#ppt_x"/>
                                          </p:val>
                                        </p:tav>
                                      </p:tavLst>
                                    </p:anim>
                                    <p:anim calcmode="lin" valueType="num">
                                      <p:cBhvr additive="base">
                                        <p:cTn id="28" dur="1000" fill="hold"/>
                                        <p:tgtEl>
                                          <p:spTgt spid="25"/>
                                        </p:tgtEl>
                                        <p:attrNameLst>
                                          <p:attrName>ppt_y</p:attrName>
                                        </p:attrNameLst>
                                      </p:cBhvr>
                                      <p:tavLst>
                                        <p:tav tm="0">
                                          <p:val>
                                            <p:strVal val="1+#ppt_h/2"/>
                                          </p:val>
                                        </p:tav>
                                        <p:tav tm="100000">
                                          <p:val>
                                            <p:strVal val="#ppt_y"/>
                                          </p:val>
                                        </p:tav>
                                      </p:tavLst>
                                    </p:anim>
                                  </p:childTnLst>
                                </p:cTn>
                              </p:par>
                              <p:par>
                                <p:cTn id="29" presetID="2" presetClass="entr" presetSubtype="4" decel="100000" fill="hold" grpId="0" nodeType="withEffect">
                                  <p:stCondLst>
                                    <p:cond delay="1100"/>
                                  </p:stCondLst>
                                  <p:childTnLst>
                                    <p:set>
                                      <p:cBhvr>
                                        <p:cTn id="30" dur="1" fill="hold">
                                          <p:stCondLst>
                                            <p:cond delay="0"/>
                                          </p:stCondLst>
                                        </p:cTn>
                                        <p:tgtEl>
                                          <p:spTgt spid="26"/>
                                        </p:tgtEl>
                                        <p:attrNameLst>
                                          <p:attrName>style.visibility</p:attrName>
                                        </p:attrNameLst>
                                      </p:cBhvr>
                                      <p:to>
                                        <p:strVal val="visible"/>
                                      </p:to>
                                    </p:set>
                                    <p:anim calcmode="lin" valueType="num">
                                      <p:cBhvr additive="base">
                                        <p:cTn id="31" dur="1000" fill="hold"/>
                                        <p:tgtEl>
                                          <p:spTgt spid="26"/>
                                        </p:tgtEl>
                                        <p:attrNameLst>
                                          <p:attrName>ppt_x</p:attrName>
                                        </p:attrNameLst>
                                      </p:cBhvr>
                                      <p:tavLst>
                                        <p:tav tm="0">
                                          <p:val>
                                            <p:strVal val="#ppt_x"/>
                                          </p:val>
                                        </p:tav>
                                        <p:tav tm="100000">
                                          <p:val>
                                            <p:strVal val="#ppt_x"/>
                                          </p:val>
                                        </p:tav>
                                      </p:tavLst>
                                    </p:anim>
                                    <p:anim calcmode="lin" valueType="num">
                                      <p:cBhvr additive="base">
                                        <p:cTn id="32" dur="1000" fill="hold"/>
                                        <p:tgtEl>
                                          <p:spTgt spid="26"/>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200"/>
                                  </p:stCondLst>
                                  <p:childTnLst>
                                    <p:set>
                                      <p:cBhvr>
                                        <p:cTn id="34" dur="1" fill="hold">
                                          <p:stCondLst>
                                            <p:cond delay="0"/>
                                          </p:stCondLst>
                                        </p:cTn>
                                        <p:tgtEl>
                                          <p:spTgt spid="27"/>
                                        </p:tgtEl>
                                        <p:attrNameLst>
                                          <p:attrName>style.visibility</p:attrName>
                                        </p:attrNameLst>
                                      </p:cBhvr>
                                      <p:to>
                                        <p:strVal val="visible"/>
                                      </p:to>
                                    </p:set>
                                    <p:anim calcmode="lin" valueType="num">
                                      <p:cBhvr additive="base">
                                        <p:cTn id="35" dur="1000" fill="hold"/>
                                        <p:tgtEl>
                                          <p:spTgt spid="27"/>
                                        </p:tgtEl>
                                        <p:attrNameLst>
                                          <p:attrName>ppt_x</p:attrName>
                                        </p:attrNameLst>
                                      </p:cBhvr>
                                      <p:tavLst>
                                        <p:tav tm="0">
                                          <p:val>
                                            <p:strVal val="#ppt_x"/>
                                          </p:val>
                                        </p:tav>
                                        <p:tav tm="100000">
                                          <p:val>
                                            <p:strVal val="#ppt_x"/>
                                          </p:val>
                                        </p:tav>
                                      </p:tavLst>
                                    </p:anim>
                                    <p:anim calcmode="lin" valueType="num">
                                      <p:cBhvr additive="base">
                                        <p:cTn id="36" dur="1000" fill="hold"/>
                                        <p:tgtEl>
                                          <p:spTgt spid="27"/>
                                        </p:tgtEl>
                                        <p:attrNameLst>
                                          <p:attrName>ppt_y</p:attrName>
                                        </p:attrNameLst>
                                      </p:cBhvr>
                                      <p:tavLst>
                                        <p:tav tm="0">
                                          <p:val>
                                            <p:strVal val="1+#ppt_h/2"/>
                                          </p:val>
                                        </p:tav>
                                        <p:tav tm="100000">
                                          <p:val>
                                            <p:strVal val="#ppt_y"/>
                                          </p:val>
                                        </p:tav>
                                      </p:tavLst>
                                    </p:anim>
                                  </p:childTnLst>
                                </p:cTn>
                              </p:par>
                              <p:par>
                                <p:cTn id="37" presetID="2" presetClass="entr" presetSubtype="4" decel="100000" fill="hold" grpId="0" nodeType="withEffect">
                                  <p:stCondLst>
                                    <p:cond delay="700"/>
                                  </p:stCondLst>
                                  <p:childTnLst>
                                    <p:set>
                                      <p:cBhvr>
                                        <p:cTn id="38" dur="1" fill="hold">
                                          <p:stCondLst>
                                            <p:cond delay="0"/>
                                          </p:stCondLst>
                                        </p:cTn>
                                        <p:tgtEl>
                                          <p:spTgt spid="28"/>
                                        </p:tgtEl>
                                        <p:attrNameLst>
                                          <p:attrName>style.visibility</p:attrName>
                                        </p:attrNameLst>
                                      </p:cBhvr>
                                      <p:to>
                                        <p:strVal val="visible"/>
                                      </p:to>
                                    </p:set>
                                    <p:anim calcmode="lin" valueType="num">
                                      <p:cBhvr additive="base">
                                        <p:cTn id="39" dur="1000" fill="hold"/>
                                        <p:tgtEl>
                                          <p:spTgt spid="28"/>
                                        </p:tgtEl>
                                        <p:attrNameLst>
                                          <p:attrName>ppt_x</p:attrName>
                                        </p:attrNameLst>
                                      </p:cBhvr>
                                      <p:tavLst>
                                        <p:tav tm="0">
                                          <p:val>
                                            <p:strVal val="#ppt_x"/>
                                          </p:val>
                                        </p:tav>
                                        <p:tav tm="100000">
                                          <p:val>
                                            <p:strVal val="#ppt_x"/>
                                          </p:val>
                                        </p:tav>
                                      </p:tavLst>
                                    </p:anim>
                                    <p:anim calcmode="lin" valueType="num">
                                      <p:cBhvr additive="base">
                                        <p:cTn id="40" dur="1000" fill="hold"/>
                                        <p:tgtEl>
                                          <p:spTgt spid="28"/>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1200"/>
                                  </p:stCondLst>
                                  <p:childTnLst>
                                    <p:set>
                                      <p:cBhvr>
                                        <p:cTn id="42" dur="1" fill="hold">
                                          <p:stCondLst>
                                            <p:cond delay="0"/>
                                          </p:stCondLst>
                                        </p:cTn>
                                        <p:tgtEl>
                                          <p:spTgt spid="29"/>
                                        </p:tgtEl>
                                        <p:attrNameLst>
                                          <p:attrName>style.visibility</p:attrName>
                                        </p:attrNameLst>
                                      </p:cBhvr>
                                      <p:to>
                                        <p:strVal val="visible"/>
                                      </p:to>
                                    </p:set>
                                    <p:anim calcmode="lin" valueType="num">
                                      <p:cBhvr additive="base">
                                        <p:cTn id="43" dur="1000" fill="hold"/>
                                        <p:tgtEl>
                                          <p:spTgt spid="29"/>
                                        </p:tgtEl>
                                        <p:attrNameLst>
                                          <p:attrName>ppt_x</p:attrName>
                                        </p:attrNameLst>
                                      </p:cBhvr>
                                      <p:tavLst>
                                        <p:tav tm="0">
                                          <p:val>
                                            <p:strVal val="#ppt_x"/>
                                          </p:val>
                                        </p:tav>
                                        <p:tav tm="100000">
                                          <p:val>
                                            <p:strVal val="#ppt_x"/>
                                          </p:val>
                                        </p:tav>
                                      </p:tavLst>
                                    </p:anim>
                                    <p:anim calcmode="lin" valueType="num">
                                      <p:cBhvr additive="base">
                                        <p:cTn id="44" dur="1000" fill="hold"/>
                                        <p:tgtEl>
                                          <p:spTgt spid="29"/>
                                        </p:tgtEl>
                                        <p:attrNameLst>
                                          <p:attrName>ppt_y</p:attrName>
                                        </p:attrNameLst>
                                      </p:cBhvr>
                                      <p:tavLst>
                                        <p:tav tm="0">
                                          <p:val>
                                            <p:strVal val="1+#ppt_h/2"/>
                                          </p:val>
                                        </p:tav>
                                        <p:tav tm="100000">
                                          <p:val>
                                            <p:strVal val="#ppt_y"/>
                                          </p:val>
                                        </p:tav>
                                      </p:tavLst>
                                    </p:anim>
                                  </p:childTnLst>
                                </p:cTn>
                              </p:par>
                              <p:par>
                                <p:cTn id="45" presetID="2" presetClass="entr" presetSubtype="4" decel="100000" fill="hold" grpId="0" nodeType="withEffect">
                                  <p:stCondLst>
                                    <p:cond delay="1700"/>
                                  </p:stCondLst>
                                  <p:childTnLst>
                                    <p:set>
                                      <p:cBhvr>
                                        <p:cTn id="46" dur="1" fill="hold">
                                          <p:stCondLst>
                                            <p:cond delay="0"/>
                                          </p:stCondLst>
                                        </p:cTn>
                                        <p:tgtEl>
                                          <p:spTgt spid="30"/>
                                        </p:tgtEl>
                                        <p:attrNameLst>
                                          <p:attrName>style.visibility</p:attrName>
                                        </p:attrNameLst>
                                      </p:cBhvr>
                                      <p:to>
                                        <p:strVal val="visible"/>
                                      </p:to>
                                    </p:set>
                                    <p:anim calcmode="lin" valueType="num">
                                      <p:cBhvr additive="base">
                                        <p:cTn id="47" dur="1000" fill="hold"/>
                                        <p:tgtEl>
                                          <p:spTgt spid="30"/>
                                        </p:tgtEl>
                                        <p:attrNameLst>
                                          <p:attrName>ppt_x</p:attrName>
                                        </p:attrNameLst>
                                      </p:cBhvr>
                                      <p:tavLst>
                                        <p:tav tm="0">
                                          <p:val>
                                            <p:strVal val="#ppt_x"/>
                                          </p:val>
                                        </p:tav>
                                        <p:tav tm="100000">
                                          <p:val>
                                            <p:strVal val="#ppt_x"/>
                                          </p:val>
                                        </p:tav>
                                      </p:tavLst>
                                    </p:anim>
                                    <p:anim calcmode="lin" valueType="num">
                                      <p:cBhvr additive="base">
                                        <p:cTn id="48" dur="1000" fill="hold"/>
                                        <p:tgtEl>
                                          <p:spTgt spid="3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5" grpId="0" animBg="1"/>
      <p:bldP spid="26" grpId="0" animBg="1"/>
      <p:bldP spid="27" grpId="0"/>
      <p:bldP spid="28" grpId="0"/>
      <p:bldP spid="29" grpId="0"/>
      <p:bldP spid="30" grpId="0"/>
    </p:bldLst>
  </p:timing>
</p:sld>
</file>

<file path=ppt/slides/slide3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57" name="Group 156">
            <a:extLst>
              <a:ext uri="{FF2B5EF4-FFF2-40B4-BE49-F238E27FC236}">
                <a16:creationId xmlns:a16="http://schemas.microsoft.com/office/drawing/2014/main" id="{D384BB0C-4E6D-49C7-AFC8-53CD0202C821}"/>
              </a:ext>
            </a:extLst>
          </p:cNvPr>
          <p:cNvGrpSpPr/>
          <p:nvPr/>
        </p:nvGrpSpPr>
        <p:grpSpPr>
          <a:xfrm>
            <a:off x="1563689" y="1295400"/>
            <a:ext cx="21269337" cy="5562600"/>
            <a:chOff x="1563689" y="1295400"/>
            <a:chExt cx="21269337" cy="5562600"/>
          </a:xfrm>
        </p:grpSpPr>
        <p:grpSp>
          <p:nvGrpSpPr>
            <p:cNvPr id="34" name="Group 33">
              <a:extLst>
                <a:ext uri="{FF2B5EF4-FFF2-40B4-BE49-F238E27FC236}">
                  <a16:creationId xmlns:a16="http://schemas.microsoft.com/office/drawing/2014/main" id="{C64699F9-A3C3-42EF-9A4B-2D20A8EA3222}"/>
                </a:ext>
              </a:extLst>
            </p:cNvPr>
            <p:cNvGrpSpPr/>
            <p:nvPr/>
          </p:nvGrpSpPr>
          <p:grpSpPr>
            <a:xfrm>
              <a:off x="1573231" y="1295400"/>
              <a:ext cx="21259795" cy="5562600"/>
              <a:chOff x="5092860" y="1295400"/>
              <a:chExt cx="17360348" cy="11087100"/>
            </a:xfrm>
          </p:grpSpPr>
          <p:cxnSp>
            <p:nvCxnSpPr>
              <p:cNvPr id="35" name="Straight Connector 34">
                <a:extLst>
                  <a:ext uri="{FF2B5EF4-FFF2-40B4-BE49-F238E27FC236}">
                    <a16:creationId xmlns:a16="http://schemas.microsoft.com/office/drawing/2014/main" id="{A3476958-063E-4DA5-AC44-747CB0BEE088}"/>
                  </a:ext>
                </a:extLst>
              </p:cNvPr>
              <p:cNvCxnSpPr/>
              <p:nvPr/>
            </p:nvCxnSpPr>
            <p:spPr>
              <a:xfrm>
                <a:off x="5092860"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550C1D25-FC8D-4BB0-B956-7F84733D8411}"/>
                  </a:ext>
                </a:extLst>
              </p:cNvPr>
              <p:cNvCxnSpPr/>
              <p:nvPr/>
            </p:nvCxnSpPr>
            <p:spPr>
              <a:xfrm>
                <a:off x="6006563"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0FC3DE06-B7B2-4D2E-8A72-B33737F8C2A4}"/>
                  </a:ext>
                </a:extLst>
              </p:cNvPr>
              <p:cNvCxnSpPr/>
              <p:nvPr/>
            </p:nvCxnSpPr>
            <p:spPr>
              <a:xfrm>
                <a:off x="6920266"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A251BE11-DC49-4944-BCAC-9000833A9F73}"/>
                  </a:ext>
                </a:extLst>
              </p:cNvPr>
              <p:cNvCxnSpPr/>
              <p:nvPr/>
            </p:nvCxnSpPr>
            <p:spPr>
              <a:xfrm>
                <a:off x="7833969"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D50ED684-E759-41B4-B968-645565A5CC5A}"/>
                  </a:ext>
                </a:extLst>
              </p:cNvPr>
              <p:cNvCxnSpPr/>
              <p:nvPr/>
            </p:nvCxnSpPr>
            <p:spPr>
              <a:xfrm>
                <a:off x="8747672"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346676CC-6931-4252-872B-7FB92070FCA0}"/>
                  </a:ext>
                </a:extLst>
              </p:cNvPr>
              <p:cNvCxnSpPr/>
              <p:nvPr/>
            </p:nvCxnSpPr>
            <p:spPr>
              <a:xfrm>
                <a:off x="9661375"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B3F443BD-6464-4BCB-B5AF-0916842B78E3}"/>
                  </a:ext>
                </a:extLst>
              </p:cNvPr>
              <p:cNvCxnSpPr/>
              <p:nvPr/>
            </p:nvCxnSpPr>
            <p:spPr>
              <a:xfrm>
                <a:off x="10575078"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0C6839B4-5973-4C96-8295-EBC0C351834E}"/>
                  </a:ext>
                </a:extLst>
              </p:cNvPr>
              <p:cNvCxnSpPr/>
              <p:nvPr/>
            </p:nvCxnSpPr>
            <p:spPr>
              <a:xfrm>
                <a:off x="11488781"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02EB7532-EF83-43BB-BF3E-A423062F0CE1}"/>
                  </a:ext>
                </a:extLst>
              </p:cNvPr>
              <p:cNvCxnSpPr/>
              <p:nvPr/>
            </p:nvCxnSpPr>
            <p:spPr>
              <a:xfrm>
                <a:off x="12402484"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DE6DB9B3-C6C0-478B-801A-D4E154DD128E}"/>
                  </a:ext>
                </a:extLst>
              </p:cNvPr>
              <p:cNvCxnSpPr/>
              <p:nvPr/>
            </p:nvCxnSpPr>
            <p:spPr>
              <a:xfrm>
                <a:off x="13316187"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2377D8DA-C3B9-4354-9A87-5DA4D04874DF}"/>
                  </a:ext>
                </a:extLst>
              </p:cNvPr>
              <p:cNvCxnSpPr/>
              <p:nvPr/>
            </p:nvCxnSpPr>
            <p:spPr>
              <a:xfrm>
                <a:off x="14229890"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9466528-B576-4AC9-9158-CA9E405227D7}"/>
                  </a:ext>
                </a:extLst>
              </p:cNvPr>
              <p:cNvCxnSpPr/>
              <p:nvPr/>
            </p:nvCxnSpPr>
            <p:spPr>
              <a:xfrm>
                <a:off x="15143593"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9D26322F-1759-4BA2-BE90-B86300CE7573}"/>
                  </a:ext>
                </a:extLst>
              </p:cNvPr>
              <p:cNvCxnSpPr/>
              <p:nvPr/>
            </p:nvCxnSpPr>
            <p:spPr>
              <a:xfrm>
                <a:off x="16057296"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496241D0-98F5-4EFB-B4E7-AA37AABF1544}"/>
                  </a:ext>
                </a:extLst>
              </p:cNvPr>
              <p:cNvCxnSpPr/>
              <p:nvPr/>
            </p:nvCxnSpPr>
            <p:spPr>
              <a:xfrm>
                <a:off x="16970999"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A00660DD-7297-47CC-816C-1E0203360553}"/>
                  </a:ext>
                </a:extLst>
              </p:cNvPr>
              <p:cNvCxnSpPr/>
              <p:nvPr/>
            </p:nvCxnSpPr>
            <p:spPr>
              <a:xfrm>
                <a:off x="18798405"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3CE2753B-43E0-4415-9C24-81EDB3D2773D}"/>
                  </a:ext>
                </a:extLst>
              </p:cNvPr>
              <p:cNvCxnSpPr/>
              <p:nvPr/>
            </p:nvCxnSpPr>
            <p:spPr>
              <a:xfrm>
                <a:off x="17884702" y="13335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B5D4A826-D204-4D04-B264-2A9674F06CB1}"/>
                  </a:ext>
                </a:extLst>
              </p:cNvPr>
              <p:cNvCxnSpPr/>
              <p:nvPr/>
            </p:nvCxnSpPr>
            <p:spPr>
              <a:xfrm>
                <a:off x="19712108"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E429F422-CE5A-4FF5-9402-B80AB1A77AFD}"/>
                  </a:ext>
                </a:extLst>
              </p:cNvPr>
              <p:cNvCxnSpPr/>
              <p:nvPr/>
            </p:nvCxnSpPr>
            <p:spPr>
              <a:xfrm>
                <a:off x="20625811"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33DBF68-9839-4364-870E-F8CC64D43236}"/>
                  </a:ext>
                </a:extLst>
              </p:cNvPr>
              <p:cNvCxnSpPr/>
              <p:nvPr/>
            </p:nvCxnSpPr>
            <p:spPr>
              <a:xfrm>
                <a:off x="22453208" y="12954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4A971FEA-D022-4655-B41E-0E1E656B6886}"/>
                  </a:ext>
                </a:extLst>
              </p:cNvPr>
              <p:cNvCxnSpPr/>
              <p:nvPr/>
            </p:nvCxnSpPr>
            <p:spPr>
              <a:xfrm>
                <a:off x="21539514" y="1333500"/>
                <a:ext cx="0" cy="11049000"/>
              </a:xfrm>
              <a:prstGeom prst="line">
                <a:avLst/>
              </a:prstGeom>
              <a:ln>
                <a:solidFill>
                  <a:schemeClr val="tx1">
                    <a:alpha val="10000"/>
                  </a:schemeClr>
                </a:solidFill>
              </a:ln>
            </p:spPr>
            <p:style>
              <a:lnRef idx="1">
                <a:schemeClr val="accent1"/>
              </a:lnRef>
              <a:fillRef idx="0">
                <a:schemeClr val="accent1"/>
              </a:fillRef>
              <a:effectRef idx="0">
                <a:schemeClr val="accent1"/>
              </a:effectRef>
              <a:fontRef idx="minor">
                <a:schemeClr val="tx1"/>
              </a:fontRef>
            </p:style>
          </p:cxnSp>
        </p:grpSp>
        <p:grpSp>
          <p:nvGrpSpPr>
            <p:cNvPr id="147" name="Group 146">
              <a:extLst>
                <a:ext uri="{FF2B5EF4-FFF2-40B4-BE49-F238E27FC236}">
                  <a16:creationId xmlns:a16="http://schemas.microsoft.com/office/drawing/2014/main" id="{59904648-42F6-42BB-808F-1F75CA6A8CCB}"/>
                </a:ext>
              </a:extLst>
            </p:cNvPr>
            <p:cNvGrpSpPr/>
            <p:nvPr/>
          </p:nvGrpSpPr>
          <p:grpSpPr>
            <a:xfrm>
              <a:off x="1563689" y="1296857"/>
              <a:ext cx="21259795" cy="4906761"/>
              <a:chOff x="1563689" y="1296857"/>
              <a:chExt cx="21259795" cy="4906761"/>
            </a:xfrm>
          </p:grpSpPr>
          <p:sp>
            <p:nvSpPr>
              <p:cNvPr id="57" name="Rectangle 56">
                <a:extLst>
                  <a:ext uri="{FF2B5EF4-FFF2-40B4-BE49-F238E27FC236}">
                    <a16:creationId xmlns:a16="http://schemas.microsoft.com/office/drawing/2014/main" id="{37227F75-A093-4970-A2BC-B2F498BCBEDE}"/>
                  </a:ext>
                </a:extLst>
              </p:cNvPr>
              <p:cNvSpPr/>
              <p:nvPr/>
            </p:nvSpPr>
            <p:spPr>
              <a:xfrm>
                <a:off x="1563689" y="1296857"/>
                <a:ext cx="21259795" cy="564438"/>
              </a:xfrm>
              <a:prstGeom prst="rect">
                <a:avLst/>
              </a:prstGeom>
              <a:solidFill>
                <a:schemeClr val="tx1">
                  <a:alpha val="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Rectangle 57">
                <a:extLst>
                  <a:ext uri="{FF2B5EF4-FFF2-40B4-BE49-F238E27FC236}">
                    <a16:creationId xmlns:a16="http://schemas.microsoft.com/office/drawing/2014/main" id="{4224DA29-A7D6-4D0B-9978-7C6928CD71E4}"/>
                  </a:ext>
                </a:extLst>
              </p:cNvPr>
              <p:cNvSpPr/>
              <p:nvPr/>
            </p:nvSpPr>
            <p:spPr>
              <a:xfrm>
                <a:off x="1563689" y="2382438"/>
                <a:ext cx="21259795" cy="564438"/>
              </a:xfrm>
              <a:prstGeom prst="rect">
                <a:avLst/>
              </a:prstGeom>
              <a:solidFill>
                <a:schemeClr val="tx1">
                  <a:alpha val="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Rectangle 58">
                <a:extLst>
                  <a:ext uri="{FF2B5EF4-FFF2-40B4-BE49-F238E27FC236}">
                    <a16:creationId xmlns:a16="http://schemas.microsoft.com/office/drawing/2014/main" id="{880BD231-B7F4-4AF2-95DA-1CB5E40BA681}"/>
                  </a:ext>
                </a:extLst>
              </p:cNvPr>
              <p:cNvSpPr/>
              <p:nvPr/>
            </p:nvSpPr>
            <p:spPr>
              <a:xfrm>
                <a:off x="1563689" y="3468019"/>
                <a:ext cx="21259795" cy="564438"/>
              </a:xfrm>
              <a:prstGeom prst="rect">
                <a:avLst/>
              </a:prstGeom>
              <a:solidFill>
                <a:schemeClr val="tx1">
                  <a:alpha val="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Rectangle 59">
                <a:extLst>
                  <a:ext uri="{FF2B5EF4-FFF2-40B4-BE49-F238E27FC236}">
                    <a16:creationId xmlns:a16="http://schemas.microsoft.com/office/drawing/2014/main" id="{90C2F4F5-A0A1-4C24-A9E1-AB1F930BE9E3}"/>
                  </a:ext>
                </a:extLst>
              </p:cNvPr>
              <p:cNvSpPr/>
              <p:nvPr/>
            </p:nvSpPr>
            <p:spPr>
              <a:xfrm>
                <a:off x="1563689" y="4553600"/>
                <a:ext cx="21259795" cy="564438"/>
              </a:xfrm>
              <a:prstGeom prst="rect">
                <a:avLst/>
              </a:prstGeom>
              <a:solidFill>
                <a:schemeClr val="tx1">
                  <a:alpha val="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Rectangle 60">
                <a:extLst>
                  <a:ext uri="{FF2B5EF4-FFF2-40B4-BE49-F238E27FC236}">
                    <a16:creationId xmlns:a16="http://schemas.microsoft.com/office/drawing/2014/main" id="{92E25C8A-F03A-4A0E-92F6-5BA3C9BE8BAD}"/>
                  </a:ext>
                </a:extLst>
              </p:cNvPr>
              <p:cNvSpPr/>
              <p:nvPr/>
            </p:nvSpPr>
            <p:spPr>
              <a:xfrm>
                <a:off x="1563689" y="5639180"/>
                <a:ext cx="21259795" cy="564438"/>
              </a:xfrm>
              <a:prstGeom prst="rect">
                <a:avLst/>
              </a:prstGeom>
              <a:solidFill>
                <a:schemeClr val="tx1">
                  <a:alpha val="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8" name="Group 7">
            <a:extLst>
              <a:ext uri="{FF2B5EF4-FFF2-40B4-BE49-F238E27FC236}">
                <a16:creationId xmlns:a16="http://schemas.microsoft.com/office/drawing/2014/main" id="{0454CA21-9556-4EFB-BB2F-75A4766243BD}"/>
              </a:ext>
            </a:extLst>
          </p:cNvPr>
          <p:cNvGrpSpPr/>
          <p:nvPr/>
        </p:nvGrpSpPr>
        <p:grpSpPr>
          <a:xfrm>
            <a:off x="9355375" y="2218535"/>
            <a:ext cx="3080245" cy="4436846"/>
            <a:chOff x="2789763" y="3294234"/>
            <a:chExt cx="4265345" cy="2414068"/>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9" name="Freeform 5">
              <a:extLst>
                <a:ext uri="{FF2B5EF4-FFF2-40B4-BE49-F238E27FC236}">
                  <a16:creationId xmlns:a16="http://schemas.microsoft.com/office/drawing/2014/main" id="{6A23D83E-7518-4189-9EB4-0D85BBAA38B3}"/>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a:gsLst>
                <a:gs pos="0">
                  <a:schemeClr val="accent4"/>
                </a:gs>
                <a:gs pos="100000">
                  <a:schemeClr val="accent4">
                    <a:alpha val="50000"/>
                  </a:schemeClr>
                </a:gs>
              </a:gsLst>
              <a:lin ang="54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10" name="Freeform 6">
              <a:extLst>
                <a:ext uri="{FF2B5EF4-FFF2-40B4-BE49-F238E27FC236}">
                  <a16:creationId xmlns:a16="http://schemas.microsoft.com/office/drawing/2014/main" id="{3A7010A2-9556-4205-B138-D87A03F161C0}"/>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4">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grpSp>
        <p:nvGrpSpPr>
          <p:cNvPr id="11" name="Group 10">
            <a:extLst>
              <a:ext uri="{FF2B5EF4-FFF2-40B4-BE49-F238E27FC236}">
                <a16:creationId xmlns:a16="http://schemas.microsoft.com/office/drawing/2014/main" id="{365E91BD-FE48-42A4-8B84-7E5B9CBAF8AC}"/>
              </a:ext>
            </a:extLst>
          </p:cNvPr>
          <p:cNvGrpSpPr/>
          <p:nvPr/>
        </p:nvGrpSpPr>
        <p:grpSpPr>
          <a:xfrm>
            <a:off x="6761327" y="3608971"/>
            <a:ext cx="3080245" cy="3046411"/>
            <a:chOff x="2789763" y="3294234"/>
            <a:chExt cx="4265345" cy="2414068"/>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12" name="Freeform 5">
              <a:extLst>
                <a:ext uri="{FF2B5EF4-FFF2-40B4-BE49-F238E27FC236}">
                  <a16:creationId xmlns:a16="http://schemas.microsoft.com/office/drawing/2014/main" id="{86CBB82A-22A6-4595-A976-955B1897963D}"/>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a:gsLst>
                <a:gs pos="0">
                  <a:schemeClr val="accent3"/>
                </a:gs>
                <a:gs pos="100000">
                  <a:schemeClr val="accent3">
                    <a:alpha val="50000"/>
                  </a:schemeClr>
                </a:gs>
              </a:gsLst>
              <a:lin ang="54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13" name="Freeform 6">
              <a:extLst>
                <a:ext uri="{FF2B5EF4-FFF2-40B4-BE49-F238E27FC236}">
                  <a16:creationId xmlns:a16="http://schemas.microsoft.com/office/drawing/2014/main" id="{A5584A90-8BC6-4968-BABF-F1817FB816F6}"/>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3">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grpSp>
        <p:nvGrpSpPr>
          <p:cNvPr id="14" name="Group 13">
            <a:extLst>
              <a:ext uri="{FF2B5EF4-FFF2-40B4-BE49-F238E27FC236}">
                <a16:creationId xmlns:a16="http://schemas.microsoft.com/office/drawing/2014/main" id="{970F18C6-04B5-414F-84C8-A3A9EB84E5C7}"/>
              </a:ext>
            </a:extLst>
          </p:cNvPr>
          <p:cNvGrpSpPr/>
          <p:nvPr/>
        </p:nvGrpSpPr>
        <p:grpSpPr>
          <a:xfrm>
            <a:off x="4167279" y="2893354"/>
            <a:ext cx="3080245" cy="3762027"/>
            <a:chOff x="2789763" y="3294234"/>
            <a:chExt cx="4265345" cy="2414068"/>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15" name="Freeform 5">
              <a:extLst>
                <a:ext uri="{FF2B5EF4-FFF2-40B4-BE49-F238E27FC236}">
                  <a16:creationId xmlns:a16="http://schemas.microsoft.com/office/drawing/2014/main" id="{C70414E4-48A8-446F-B459-601B6B15DCBB}"/>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a:gsLst>
                <a:gs pos="0">
                  <a:schemeClr val="accent2"/>
                </a:gs>
                <a:gs pos="100000">
                  <a:schemeClr val="accent2">
                    <a:alpha val="50000"/>
                  </a:schemeClr>
                </a:gs>
              </a:gsLst>
              <a:lin ang="54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16" name="Freeform 6">
              <a:extLst>
                <a:ext uri="{FF2B5EF4-FFF2-40B4-BE49-F238E27FC236}">
                  <a16:creationId xmlns:a16="http://schemas.microsoft.com/office/drawing/2014/main" id="{A54CAB7A-41E9-4510-B6DF-DA8C683F79A4}"/>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2">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grpSp>
        <p:nvGrpSpPr>
          <p:cNvPr id="17" name="Group 16">
            <a:extLst>
              <a:ext uri="{FF2B5EF4-FFF2-40B4-BE49-F238E27FC236}">
                <a16:creationId xmlns:a16="http://schemas.microsoft.com/office/drawing/2014/main" id="{6556C186-71D7-4038-9080-2E683A3640EA}"/>
              </a:ext>
            </a:extLst>
          </p:cNvPr>
          <p:cNvGrpSpPr/>
          <p:nvPr/>
        </p:nvGrpSpPr>
        <p:grpSpPr>
          <a:xfrm>
            <a:off x="1573231" y="4912048"/>
            <a:ext cx="3080245" cy="1743335"/>
            <a:chOff x="2789763" y="3294234"/>
            <a:chExt cx="4265345" cy="2414069"/>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18" name="Freeform 5">
              <a:extLst>
                <a:ext uri="{FF2B5EF4-FFF2-40B4-BE49-F238E27FC236}">
                  <a16:creationId xmlns:a16="http://schemas.microsoft.com/office/drawing/2014/main" id="{F7E6D77D-FCA6-4ECB-A9C7-21126805F054}"/>
                </a:ext>
              </a:extLst>
            </p:cNvPr>
            <p:cNvSpPr>
              <a:spLocks/>
            </p:cNvSpPr>
            <p:nvPr/>
          </p:nvSpPr>
          <p:spPr bwMode="auto">
            <a:xfrm>
              <a:off x="2789763" y="3294235"/>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flip="none" rotWithShape="1">
              <a:gsLst>
                <a:gs pos="0">
                  <a:schemeClr val="accent1"/>
                </a:gs>
                <a:gs pos="100000">
                  <a:schemeClr val="accent1">
                    <a:alpha val="50000"/>
                  </a:schemeClr>
                </a:gs>
              </a:gsLst>
              <a:lin ang="5400000" scaled="1"/>
              <a:tileRect/>
            </a:gra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19" name="Freeform 6">
              <a:extLst>
                <a:ext uri="{FF2B5EF4-FFF2-40B4-BE49-F238E27FC236}">
                  <a16:creationId xmlns:a16="http://schemas.microsoft.com/office/drawing/2014/main" id="{A7BA1F4E-7BE5-4AC1-AD42-E8E42797C61B}"/>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1">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grpSp>
        <p:nvGrpSpPr>
          <p:cNvPr id="21" name="Group 20">
            <a:extLst>
              <a:ext uri="{FF2B5EF4-FFF2-40B4-BE49-F238E27FC236}">
                <a16:creationId xmlns:a16="http://schemas.microsoft.com/office/drawing/2014/main" id="{175734C1-B166-465D-8D9A-4CE31AA975F6}"/>
              </a:ext>
            </a:extLst>
          </p:cNvPr>
          <p:cNvGrpSpPr/>
          <p:nvPr/>
        </p:nvGrpSpPr>
        <p:grpSpPr>
          <a:xfrm>
            <a:off x="19731564" y="2743199"/>
            <a:ext cx="3080245" cy="3912181"/>
            <a:chOff x="2789763" y="3294234"/>
            <a:chExt cx="4265345" cy="2414068"/>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22" name="Freeform 5">
              <a:extLst>
                <a:ext uri="{FF2B5EF4-FFF2-40B4-BE49-F238E27FC236}">
                  <a16:creationId xmlns:a16="http://schemas.microsoft.com/office/drawing/2014/main" id="{EB78BE84-04D1-4BDB-95F8-E3C500D04910}"/>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a:gsLst>
                <a:gs pos="0">
                  <a:schemeClr val="tx2"/>
                </a:gs>
                <a:gs pos="100000">
                  <a:schemeClr val="tx2">
                    <a:alpha val="50000"/>
                  </a:schemeClr>
                </a:gs>
              </a:gsLst>
              <a:lin ang="54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23" name="Freeform 6">
              <a:extLst>
                <a:ext uri="{FF2B5EF4-FFF2-40B4-BE49-F238E27FC236}">
                  <a16:creationId xmlns:a16="http://schemas.microsoft.com/office/drawing/2014/main" id="{0F3D5D62-6D55-4333-AB74-4FD20F302513}"/>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4">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grpSp>
        <p:nvGrpSpPr>
          <p:cNvPr id="24" name="Group 23">
            <a:extLst>
              <a:ext uri="{FF2B5EF4-FFF2-40B4-BE49-F238E27FC236}">
                <a16:creationId xmlns:a16="http://schemas.microsoft.com/office/drawing/2014/main" id="{BD69EB8F-9755-4171-ABE3-CBBE32F6B385}"/>
              </a:ext>
            </a:extLst>
          </p:cNvPr>
          <p:cNvGrpSpPr/>
          <p:nvPr/>
        </p:nvGrpSpPr>
        <p:grpSpPr>
          <a:xfrm>
            <a:off x="17137519" y="1863307"/>
            <a:ext cx="3080245" cy="4792076"/>
            <a:chOff x="2789763" y="3294234"/>
            <a:chExt cx="4265345" cy="2414068"/>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25" name="Freeform 5">
              <a:extLst>
                <a:ext uri="{FF2B5EF4-FFF2-40B4-BE49-F238E27FC236}">
                  <a16:creationId xmlns:a16="http://schemas.microsoft.com/office/drawing/2014/main" id="{F0B348B0-4055-471A-B66F-9C0FCC861820}"/>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a:gsLst>
                <a:gs pos="0">
                  <a:schemeClr val="bg2"/>
                </a:gs>
                <a:gs pos="100000">
                  <a:schemeClr val="bg2">
                    <a:alpha val="50000"/>
                  </a:schemeClr>
                </a:gs>
              </a:gsLst>
              <a:lin ang="54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26" name="Freeform 6">
              <a:extLst>
                <a:ext uri="{FF2B5EF4-FFF2-40B4-BE49-F238E27FC236}">
                  <a16:creationId xmlns:a16="http://schemas.microsoft.com/office/drawing/2014/main" id="{65C2BF51-2B45-4603-9B10-82E70D901595}"/>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3">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grpSp>
        <p:nvGrpSpPr>
          <p:cNvPr id="27" name="Group 26">
            <a:extLst>
              <a:ext uri="{FF2B5EF4-FFF2-40B4-BE49-F238E27FC236}">
                <a16:creationId xmlns:a16="http://schemas.microsoft.com/office/drawing/2014/main" id="{08DB9755-E0E6-412D-A5D3-DADAE5D5719E}"/>
              </a:ext>
            </a:extLst>
          </p:cNvPr>
          <p:cNvGrpSpPr/>
          <p:nvPr/>
        </p:nvGrpSpPr>
        <p:grpSpPr>
          <a:xfrm>
            <a:off x="14543471" y="4347713"/>
            <a:ext cx="3080245" cy="2307668"/>
            <a:chOff x="2789763" y="3294234"/>
            <a:chExt cx="4265345" cy="2414068"/>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28" name="Freeform 5">
              <a:extLst>
                <a:ext uri="{FF2B5EF4-FFF2-40B4-BE49-F238E27FC236}">
                  <a16:creationId xmlns:a16="http://schemas.microsoft.com/office/drawing/2014/main" id="{95F90700-7111-47C2-95AF-5FD2F50996FC}"/>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a:gsLst>
                <a:gs pos="0">
                  <a:schemeClr val="accent6"/>
                </a:gs>
                <a:gs pos="100000">
                  <a:schemeClr val="accent6">
                    <a:alpha val="50000"/>
                  </a:schemeClr>
                </a:gs>
              </a:gsLst>
              <a:lin ang="54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29" name="Freeform 6">
              <a:extLst>
                <a:ext uri="{FF2B5EF4-FFF2-40B4-BE49-F238E27FC236}">
                  <a16:creationId xmlns:a16="http://schemas.microsoft.com/office/drawing/2014/main" id="{B3B0BBDD-7F0B-4BFD-AD16-B6B1DB9A5292}"/>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2">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grpSp>
        <p:nvGrpSpPr>
          <p:cNvPr id="30" name="Group 29">
            <a:extLst>
              <a:ext uri="{FF2B5EF4-FFF2-40B4-BE49-F238E27FC236}">
                <a16:creationId xmlns:a16="http://schemas.microsoft.com/office/drawing/2014/main" id="{83601112-C8A8-4C33-AE27-F6F2527DA0C9}"/>
              </a:ext>
            </a:extLst>
          </p:cNvPr>
          <p:cNvGrpSpPr/>
          <p:nvPr/>
        </p:nvGrpSpPr>
        <p:grpSpPr>
          <a:xfrm>
            <a:off x="11949423" y="3608972"/>
            <a:ext cx="3080245" cy="3046412"/>
            <a:chOff x="2789763" y="3294234"/>
            <a:chExt cx="4265345" cy="2414069"/>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31" name="Freeform 5">
              <a:extLst>
                <a:ext uri="{FF2B5EF4-FFF2-40B4-BE49-F238E27FC236}">
                  <a16:creationId xmlns:a16="http://schemas.microsoft.com/office/drawing/2014/main" id="{19F0E675-49ED-49A3-8935-EC9E56FD8F4B}"/>
                </a:ext>
              </a:extLst>
            </p:cNvPr>
            <p:cNvSpPr>
              <a:spLocks/>
            </p:cNvSpPr>
            <p:nvPr/>
          </p:nvSpPr>
          <p:spPr bwMode="auto">
            <a:xfrm>
              <a:off x="2789763" y="3294235"/>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a:gsLst>
                <a:gs pos="0">
                  <a:schemeClr val="accent5"/>
                </a:gs>
                <a:gs pos="100000">
                  <a:schemeClr val="accent5">
                    <a:alpha val="50000"/>
                  </a:schemeClr>
                </a:gs>
              </a:gsLst>
              <a:lin ang="54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sp>
          <p:nvSpPr>
            <p:cNvPr id="32" name="Freeform 6">
              <a:extLst>
                <a:ext uri="{FF2B5EF4-FFF2-40B4-BE49-F238E27FC236}">
                  <a16:creationId xmlns:a16="http://schemas.microsoft.com/office/drawing/2014/main" id="{BEECAEA4-6B88-4464-8CF6-D6A3A17C3222}"/>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1">
                <a:lumMod val="50000"/>
                <a:alpha val="15000"/>
              </a:schemeClr>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endParaRPr lang="en-US" sz="2700"/>
            </a:p>
          </p:txBody>
        </p:sp>
      </p:grpSp>
      <p:grpSp>
        <p:nvGrpSpPr>
          <p:cNvPr id="158" name="Group 157">
            <a:extLst>
              <a:ext uri="{FF2B5EF4-FFF2-40B4-BE49-F238E27FC236}">
                <a16:creationId xmlns:a16="http://schemas.microsoft.com/office/drawing/2014/main" id="{637F3501-664A-447B-8F53-2846A4E80990}"/>
              </a:ext>
            </a:extLst>
          </p:cNvPr>
          <p:cNvGrpSpPr/>
          <p:nvPr/>
        </p:nvGrpSpPr>
        <p:grpSpPr>
          <a:xfrm>
            <a:off x="755813" y="1409799"/>
            <a:ext cx="684803" cy="5188979"/>
            <a:chOff x="755813" y="1409799"/>
            <a:chExt cx="684803" cy="5188979"/>
          </a:xfrm>
        </p:grpSpPr>
        <p:sp>
          <p:nvSpPr>
            <p:cNvPr id="87" name="TextBox 86">
              <a:extLst>
                <a:ext uri="{FF2B5EF4-FFF2-40B4-BE49-F238E27FC236}">
                  <a16:creationId xmlns:a16="http://schemas.microsoft.com/office/drawing/2014/main" id="{BF08C1FB-1FA6-494C-8FAD-59E51DC1C11D}"/>
                </a:ext>
              </a:extLst>
            </p:cNvPr>
            <p:cNvSpPr txBox="1"/>
            <p:nvPr/>
          </p:nvSpPr>
          <p:spPr>
            <a:xfrm>
              <a:off x="869627" y="6260224"/>
              <a:ext cx="570989" cy="338554"/>
            </a:xfrm>
            <a:prstGeom prst="rect">
              <a:avLst/>
            </a:prstGeom>
            <a:noFill/>
          </p:spPr>
          <p:txBody>
            <a:bodyPr wrap="none" rtlCol="0">
              <a:spAutoFit/>
            </a:bodyPr>
            <a:lstStyle/>
            <a:p>
              <a:pPr algn="r"/>
              <a:r>
                <a:rPr lang="en-US" sz="1600">
                  <a:latin typeface="+mj-lt"/>
                </a:rPr>
                <a:t>10%</a:t>
              </a:r>
            </a:p>
          </p:txBody>
        </p:sp>
        <p:sp>
          <p:nvSpPr>
            <p:cNvPr id="88" name="TextBox 87">
              <a:extLst>
                <a:ext uri="{FF2B5EF4-FFF2-40B4-BE49-F238E27FC236}">
                  <a16:creationId xmlns:a16="http://schemas.microsoft.com/office/drawing/2014/main" id="{5A0893B0-8855-450F-87A4-6F7E4F672F7F}"/>
                </a:ext>
              </a:extLst>
            </p:cNvPr>
            <p:cNvSpPr txBox="1"/>
            <p:nvPr/>
          </p:nvSpPr>
          <p:spPr>
            <a:xfrm>
              <a:off x="869626" y="5721287"/>
              <a:ext cx="570990" cy="338554"/>
            </a:xfrm>
            <a:prstGeom prst="rect">
              <a:avLst/>
            </a:prstGeom>
            <a:noFill/>
          </p:spPr>
          <p:txBody>
            <a:bodyPr wrap="none" rtlCol="0">
              <a:spAutoFit/>
            </a:bodyPr>
            <a:lstStyle/>
            <a:p>
              <a:pPr algn="r"/>
              <a:r>
                <a:rPr lang="en-US" sz="1600">
                  <a:latin typeface="+mj-lt"/>
                </a:rPr>
                <a:t>20%</a:t>
              </a:r>
            </a:p>
          </p:txBody>
        </p:sp>
        <p:sp>
          <p:nvSpPr>
            <p:cNvPr id="89" name="TextBox 88">
              <a:extLst>
                <a:ext uri="{FF2B5EF4-FFF2-40B4-BE49-F238E27FC236}">
                  <a16:creationId xmlns:a16="http://schemas.microsoft.com/office/drawing/2014/main" id="{69E5FF64-D726-4008-95D5-AA9564B8609A}"/>
                </a:ext>
              </a:extLst>
            </p:cNvPr>
            <p:cNvSpPr txBox="1"/>
            <p:nvPr/>
          </p:nvSpPr>
          <p:spPr>
            <a:xfrm>
              <a:off x="869626" y="5182351"/>
              <a:ext cx="570990" cy="338554"/>
            </a:xfrm>
            <a:prstGeom prst="rect">
              <a:avLst/>
            </a:prstGeom>
            <a:noFill/>
          </p:spPr>
          <p:txBody>
            <a:bodyPr wrap="none" rtlCol="0">
              <a:spAutoFit/>
            </a:bodyPr>
            <a:lstStyle/>
            <a:p>
              <a:pPr algn="r"/>
              <a:r>
                <a:rPr lang="en-US" sz="1600">
                  <a:latin typeface="+mj-lt"/>
                </a:rPr>
                <a:t>30%</a:t>
              </a:r>
            </a:p>
          </p:txBody>
        </p:sp>
        <p:sp>
          <p:nvSpPr>
            <p:cNvPr id="90" name="TextBox 89">
              <a:extLst>
                <a:ext uri="{FF2B5EF4-FFF2-40B4-BE49-F238E27FC236}">
                  <a16:creationId xmlns:a16="http://schemas.microsoft.com/office/drawing/2014/main" id="{7F50F39D-FFC7-46DF-8545-18BCB6B4FD26}"/>
                </a:ext>
              </a:extLst>
            </p:cNvPr>
            <p:cNvSpPr txBox="1"/>
            <p:nvPr/>
          </p:nvSpPr>
          <p:spPr>
            <a:xfrm>
              <a:off x="869626" y="4643415"/>
              <a:ext cx="570990" cy="338554"/>
            </a:xfrm>
            <a:prstGeom prst="rect">
              <a:avLst/>
            </a:prstGeom>
            <a:noFill/>
          </p:spPr>
          <p:txBody>
            <a:bodyPr wrap="none" rtlCol="0">
              <a:spAutoFit/>
            </a:bodyPr>
            <a:lstStyle/>
            <a:p>
              <a:pPr algn="r"/>
              <a:r>
                <a:rPr lang="en-US" sz="1600">
                  <a:latin typeface="+mj-lt"/>
                </a:rPr>
                <a:t>40%</a:t>
              </a:r>
            </a:p>
          </p:txBody>
        </p:sp>
        <p:sp>
          <p:nvSpPr>
            <p:cNvPr id="91" name="TextBox 90">
              <a:extLst>
                <a:ext uri="{FF2B5EF4-FFF2-40B4-BE49-F238E27FC236}">
                  <a16:creationId xmlns:a16="http://schemas.microsoft.com/office/drawing/2014/main" id="{99EA8FCA-3C61-4E4C-9274-1B27B4BAC1CF}"/>
                </a:ext>
              </a:extLst>
            </p:cNvPr>
            <p:cNvSpPr txBox="1"/>
            <p:nvPr/>
          </p:nvSpPr>
          <p:spPr>
            <a:xfrm>
              <a:off x="869626" y="4104479"/>
              <a:ext cx="570990" cy="338554"/>
            </a:xfrm>
            <a:prstGeom prst="rect">
              <a:avLst/>
            </a:prstGeom>
            <a:noFill/>
          </p:spPr>
          <p:txBody>
            <a:bodyPr wrap="none" rtlCol="0">
              <a:spAutoFit/>
            </a:bodyPr>
            <a:lstStyle/>
            <a:p>
              <a:pPr algn="r"/>
              <a:r>
                <a:rPr lang="en-US" sz="1600">
                  <a:latin typeface="+mj-lt"/>
                </a:rPr>
                <a:t>50%</a:t>
              </a:r>
            </a:p>
          </p:txBody>
        </p:sp>
        <p:sp>
          <p:nvSpPr>
            <p:cNvPr id="92" name="TextBox 91">
              <a:extLst>
                <a:ext uri="{FF2B5EF4-FFF2-40B4-BE49-F238E27FC236}">
                  <a16:creationId xmlns:a16="http://schemas.microsoft.com/office/drawing/2014/main" id="{F338C87F-3F94-4BB0-BE99-52D784412A8D}"/>
                </a:ext>
              </a:extLst>
            </p:cNvPr>
            <p:cNvSpPr txBox="1"/>
            <p:nvPr/>
          </p:nvSpPr>
          <p:spPr>
            <a:xfrm>
              <a:off x="869626" y="3565543"/>
              <a:ext cx="570990" cy="338554"/>
            </a:xfrm>
            <a:prstGeom prst="rect">
              <a:avLst/>
            </a:prstGeom>
            <a:noFill/>
          </p:spPr>
          <p:txBody>
            <a:bodyPr wrap="none" rtlCol="0">
              <a:spAutoFit/>
            </a:bodyPr>
            <a:lstStyle/>
            <a:p>
              <a:pPr algn="r"/>
              <a:r>
                <a:rPr lang="en-US" sz="1600">
                  <a:latin typeface="+mj-lt"/>
                </a:rPr>
                <a:t>60%</a:t>
              </a:r>
            </a:p>
          </p:txBody>
        </p:sp>
        <p:sp>
          <p:nvSpPr>
            <p:cNvPr id="93" name="TextBox 92">
              <a:extLst>
                <a:ext uri="{FF2B5EF4-FFF2-40B4-BE49-F238E27FC236}">
                  <a16:creationId xmlns:a16="http://schemas.microsoft.com/office/drawing/2014/main" id="{04876A54-8EF6-40B8-8247-76EF04CCFB4D}"/>
                </a:ext>
              </a:extLst>
            </p:cNvPr>
            <p:cNvSpPr txBox="1"/>
            <p:nvPr/>
          </p:nvSpPr>
          <p:spPr>
            <a:xfrm>
              <a:off x="869626" y="3026607"/>
              <a:ext cx="570990" cy="338554"/>
            </a:xfrm>
            <a:prstGeom prst="rect">
              <a:avLst/>
            </a:prstGeom>
            <a:noFill/>
          </p:spPr>
          <p:txBody>
            <a:bodyPr wrap="none" rtlCol="0">
              <a:spAutoFit/>
            </a:bodyPr>
            <a:lstStyle/>
            <a:p>
              <a:pPr algn="r"/>
              <a:r>
                <a:rPr lang="en-US" sz="1600">
                  <a:latin typeface="+mj-lt"/>
                </a:rPr>
                <a:t>70%</a:t>
              </a:r>
            </a:p>
          </p:txBody>
        </p:sp>
        <p:sp>
          <p:nvSpPr>
            <p:cNvPr id="94" name="TextBox 93">
              <a:extLst>
                <a:ext uri="{FF2B5EF4-FFF2-40B4-BE49-F238E27FC236}">
                  <a16:creationId xmlns:a16="http://schemas.microsoft.com/office/drawing/2014/main" id="{1FD90912-9023-4702-9E30-C2B6DFDC599B}"/>
                </a:ext>
              </a:extLst>
            </p:cNvPr>
            <p:cNvSpPr txBox="1"/>
            <p:nvPr/>
          </p:nvSpPr>
          <p:spPr>
            <a:xfrm>
              <a:off x="869626" y="2487671"/>
              <a:ext cx="570990" cy="338554"/>
            </a:xfrm>
            <a:prstGeom prst="rect">
              <a:avLst/>
            </a:prstGeom>
            <a:noFill/>
          </p:spPr>
          <p:txBody>
            <a:bodyPr wrap="none" rtlCol="0">
              <a:spAutoFit/>
            </a:bodyPr>
            <a:lstStyle/>
            <a:p>
              <a:pPr algn="r"/>
              <a:r>
                <a:rPr lang="en-US" sz="1600">
                  <a:latin typeface="+mj-lt"/>
                </a:rPr>
                <a:t>80%</a:t>
              </a:r>
            </a:p>
          </p:txBody>
        </p:sp>
        <p:sp>
          <p:nvSpPr>
            <p:cNvPr id="95" name="TextBox 94">
              <a:extLst>
                <a:ext uri="{FF2B5EF4-FFF2-40B4-BE49-F238E27FC236}">
                  <a16:creationId xmlns:a16="http://schemas.microsoft.com/office/drawing/2014/main" id="{1DBA8619-46E5-4253-B781-04F77EA712E2}"/>
                </a:ext>
              </a:extLst>
            </p:cNvPr>
            <p:cNvSpPr txBox="1"/>
            <p:nvPr/>
          </p:nvSpPr>
          <p:spPr>
            <a:xfrm>
              <a:off x="869626" y="1948735"/>
              <a:ext cx="570990" cy="338554"/>
            </a:xfrm>
            <a:prstGeom prst="rect">
              <a:avLst/>
            </a:prstGeom>
            <a:noFill/>
          </p:spPr>
          <p:txBody>
            <a:bodyPr wrap="none" rtlCol="0">
              <a:spAutoFit/>
            </a:bodyPr>
            <a:lstStyle/>
            <a:p>
              <a:pPr algn="r"/>
              <a:r>
                <a:rPr lang="en-US" sz="1600">
                  <a:latin typeface="+mj-lt"/>
                </a:rPr>
                <a:t>90%</a:t>
              </a:r>
            </a:p>
          </p:txBody>
        </p:sp>
        <p:sp>
          <p:nvSpPr>
            <p:cNvPr id="96" name="TextBox 95">
              <a:extLst>
                <a:ext uri="{FF2B5EF4-FFF2-40B4-BE49-F238E27FC236}">
                  <a16:creationId xmlns:a16="http://schemas.microsoft.com/office/drawing/2014/main" id="{6BF533D7-EBE2-4556-88C4-41A7E0EF3BD9}"/>
                </a:ext>
              </a:extLst>
            </p:cNvPr>
            <p:cNvSpPr txBox="1"/>
            <p:nvPr/>
          </p:nvSpPr>
          <p:spPr>
            <a:xfrm>
              <a:off x="755813" y="1409799"/>
              <a:ext cx="684803" cy="338554"/>
            </a:xfrm>
            <a:prstGeom prst="rect">
              <a:avLst/>
            </a:prstGeom>
            <a:noFill/>
          </p:spPr>
          <p:txBody>
            <a:bodyPr wrap="none" rtlCol="0">
              <a:spAutoFit/>
            </a:bodyPr>
            <a:lstStyle/>
            <a:p>
              <a:pPr algn="r"/>
              <a:r>
                <a:rPr lang="en-US" sz="1600">
                  <a:latin typeface="+mj-lt"/>
                </a:rPr>
                <a:t>100%</a:t>
              </a:r>
            </a:p>
          </p:txBody>
        </p:sp>
      </p:grpSp>
      <p:sp useBgFill="1">
        <p:nvSpPr>
          <p:cNvPr id="156" name="Rectangle 155">
            <a:extLst>
              <a:ext uri="{FF2B5EF4-FFF2-40B4-BE49-F238E27FC236}">
                <a16:creationId xmlns:a16="http://schemas.microsoft.com/office/drawing/2014/main" id="{F4CEE54D-A4E6-45DC-97C5-DE78C44164DE}"/>
              </a:ext>
            </a:extLst>
          </p:cNvPr>
          <p:cNvSpPr/>
          <p:nvPr/>
        </p:nvSpPr>
        <p:spPr>
          <a:xfrm>
            <a:off x="437322" y="6838885"/>
            <a:ext cx="23151548" cy="72216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Top Corners Rounded 6">
            <a:extLst>
              <a:ext uri="{FF2B5EF4-FFF2-40B4-BE49-F238E27FC236}">
                <a16:creationId xmlns:a16="http://schemas.microsoft.com/office/drawing/2014/main" id="{C009D231-4B7E-4719-92A8-27E1CF6DC32E}"/>
              </a:ext>
            </a:extLst>
          </p:cNvPr>
          <p:cNvSpPr/>
          <p:nvPr/>
        </p:nvSpPr>
        <p:spPr>
          <a:xfrm rot="5400000" flipV="1">
            <a:off x="11990973" y="-5335590"/>
            <a:ext cx="405232" cy="24387179"/>
          </a:xfrm>
          <a:prstGeom prst="round2SameRect">
            <a:avLst>
              <a:gd name="adj1" fmla="val 0"/>
              <a:gd name="adj2" fmla="val 0"/>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8" name="Group 147">
            <a:extLst>
              <a:ext uri="{FF2B5EF4-FFF2-40B4-BE49-F238E27FC236}">
                <a16:creationId xmlns:a16="http://schemas.microsoft.com/office/drawing/2014/main" id="{6E7A1DD1-A22E-42D4-98BE-C9CFB3EC7DCE}"/>
              </a:ext>
            </a:extLst>
          </p:cNvPr>
          <p:cNvGrpSpPr/>
          <p:nvPr/>
        </p:nvGrpSpPr>
        <p:grpSpPr>
          <a:xfrm>
            <a:off x="2371801" y="8272365"/>
            <a:ext cx="1483099" cy="1318663"/>
            <a:chOff x="2371801" y="8272365"/>
            <a:chExt cx="1483099" cy="1318663"/>
          </a:xfrm>
        </p:grpSpPr>
        <p:sp>
          <p:nvSpPr>
            <p:cNvPr id="85" name="TextBox 84">
              <a:extLst>
                <a:ext uri="{FF2B5EF4-FFF2-40B4-BE49-F238E27FC236}">
                  <a16:creationId xmlns:a16="http://schemas.microsoft.com/office/drawing/2014/main" id="{5386BB16-EAA4-464F-9C61-FC9E8D7BF34D}"/>
                </a:ext>
              </a:extLst>
            </p:cNvPr>
            <p:cNvSpPr txBox="1"/>
            <p:nvPr/>
          </p:nvSpPr>
          <p:spPr>
            <a:xfrm>
              <a:off x="2371801" y="9129363"/>
              <a:ext cx="1483099" cy="461665"/>
            </a:xfrm>
            <a:prstGeom prst="rect">
              <a:avLst/>
            </a:prstGeom>
            <a:noFill/>
          </p:spPr>
          <p:txBody>
            <a:bodyPr wrap="none" rtlCol="0">
              <a:spAutoFit/>
            </a:bodyPr>
            <a:lstStyle/>
            <a:p>
              <a:pPr algn="ctr"/>
              <a:r>
                <a:rPr lang="en-US" sz="2400">
                  <a:latin typeface="+mj-lt"/>
                </a:rPr>
                <a:t>Title One</a:t>
              </a:r>
            </a:p>
          </p:txBody>
        </p:sp>
        <p:sp>
          <p:nvSpPr>
            <p:cNvPr id="86" name="TextBox 85">
              <a:extLst>
                <a:ext uri="{FF2B5EF4-FFF2-40B4-BE49-F238E27FC236}">
                  <a16:creationId xmlns:a16="http://schemas.microsoft.com/office/drawing/2014/main" id="{A80E77EC-A1CE-486D-ACDF-C615AB0E0575}"/>
                </a:ext>
              </a:extLst>
            </p:cNvPr>
            <p:cNvSpPr txBox="1"/>
            <p:nvPr/>
          </p:nvSpPr>
          <p:spPr>
            <a:xfrm>
              <a:off x="2417489" y="8272365"/>
              <a:ext cx="1391728" cy="923330"/>
            </a:xfrm>
            <a:prstGeom prst="rect">
              <a:avLst/>
            </a:prstGeom>
            <a:noFill/>
          </p:spPr>
          <p:txBody>
            <a:bodyPr wrap="none" rtlCol="0">
              <a:spAutoFit/>
            </a:bodyPr>
            <a:lstStyle/>
            <a:p>
              <a:pPr algn="ctr"/>
              <a:r>
                <a:rPr lang="en-US" sz="5400" b="1">
                  <a:solidFill>
                    <a:schemeClr val="tx1">
                      <a:alpha val="43000"/>
                    </a:schemeClr>
                  </a:solidFill>
                </a:rPr>
                <a:t>38%</a:t>
              </a:r>
            </a:p>
          </p:txBody>
        </p:sp>
      </p:grpSp>
      <p:grpSp>
        <p:nvGrpSpPr>
          <p:cNvPr id="97" name="Group 96">
            <a:extLst>
              <a:ext uri="{FF2B5EF4-FFF2-40B4-BE49-F238E27FC236}">
                <a16:creationId xmlns:a16="http://schemas.microsoft.com/office/drawing/2014/main" id="{B784E907-A62F-4A3F-8901-1A280943663E}"/>
              </a:ext>
            </a:extLst>
          </p:cNvPr>
          <p:cNvGrpSpPr/>
          <p:nvPr/>
        </p:nvGrpSpPr>
        <p:grpSpPr>
          <a:xfrm>
            <a:off x="2691286" y="6442170"/>
            <a:ext cx="831659" cy="831659"/>
            <a:chOff x="8128822" y="6442170"/>
            <a:chExt cx="831659" cy="831659"/>
          </a:xfrm>
        </p:grpSpPr>
        <p:sp>
          <p:nvSpPr>
            <p:cNvPr id="98" name="Rectangle: Rounded Corners 97">
              <a:extLst>
                <a:ext uri="{FF2B5EF4-FFF2-40B4-BE49-F238E27FC236}">
                  <a16:creationId xmlns:a16="http://schemas.microsoft.com/office/drawing/2014/main" id="{7A6AED06-92B4-4D6F-A60F-9E1F48B17E28}"/>
                </a:ext>
              </a:extLst>
            </p:cNvPr>
            <p:cNvSpPr/>
            <p:nvPr/>
          </p:nvSpPr>
          <p:spPr>
            <a:xfrm rot="18900000" flipH="1">
              <a:off x="8128822" y="6442170"/>
              <a:ext cx="831659" cy="831659"/>
            </a:xfrm>
            <a:prstGeom prst="roundRect">
              <a:avLst>
                <a:gd name="adj" fmla="val 37412"/>
              </a:avLst>
            </a:prstGeom>
            <a:solidFill>
              <a:schemeClr val="accent1">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mj-lt"/>
              </a:endParaRPr>
            </a:p>
          </p:txBody>
        </p:sp>
        <p:sp>
          <p:nvSpPr>
            <p:cNvPr id="99" name="Rectangle 98">
              <a:extLst>
                <a:ext uri="{FF2B5EF4-FFF2-40B4-BE49-F238E27FC236}">
                  <a16:creationId xmlns:a16="http://schemas.microsoft.com/office/drawing/2014/main" id="{1BD05409-0B12-4879-A824-6EB630F8E048}"/>
                </a:ext>
              </a:extLst>
            </p:cNvPr>
            <p:cNvSpPr/>
            <p:nvPr/>
          </p:nvSpPr>
          <p:spPr>
            <a:xfrm>
              <a:off x="8296826" y="6627167"/>
              <a:ext cx="495650" cy="461665"/>
            </a:xfrm>
            <a:prstGeom prst="rect">
              <a:avLst/>
            </a:prstGeom>
          </p:spPr>
          <p:txBody>
            <a:bodyPr wrap="none">
              <a:spAutoFit/>
            </a:bodyPr>
            <a:lstStyle/>
            <a:p>
              <a:pPr algn="ctr"/>
              <a:r>
                <a:rPr lang="en-US" sz="2400">
                  <a:solidFill>
                    <a:srgbClr val="FFFFFF"/>
                  </a:solidFill>
                </a:rPr>
                <a:t>01</a:t>
              </a:r>
            </a:p>
          </p:txBody>
        </p:sp>
      </p:grpSp>
      <p:grpSp>
        <p:nvGrpSpPr>
          <p:cNvPr id="100" name="Group 99">
            <a:extLst>
              <a:ext uri="{FF2B5EF4-FFF2-40B4-BE49-F238E27FC236}">
                <a16:creationId xmlns:a16="http://schemas.microsoft.com/office/drawing/2014/main" id="{4632F0D6-474A-4F5C-AD1A-02CE2E76133A}"/>
              </a:ext>
            </a:extLst>
          </p:cNvPr>
          <p:cNvGrpSpPr/>
          <p:nvPr/>
        </p:nvGrpSpPr>
        <p:grpSpPr>
          <a:xfrm>
            <a:off x="5291315" y="6442170"/>
            <a:ext cx="831659" cy="831659"/>
            <a:chOff x="8128822" y="6442170"/>
            <a:chExt cx="831659" cy="831659"/>
          </a:xfrm>
        </p:grpSpPr>
        <p:sp>
          <p:nvSpPr>
            <p:cNvPr id="101" name="Rectangle: Rounded Corners 100">
              <a:extLst>
                <a:ext uri="{FF2B5EF4-FFF2-40B4-BE49-F238E27FC236}">
                  <a16:creationId xmlns:a16="http://schemas.microsoft.com/office/drawing/2014/main" id="{787BC5D1-55CB-410C-B651-CB9B9B2CCF79}"/>
                </a:ext>
              </a:extLst>
            </p:cNvPr>
            <p:cNvSpPr/>
            <p:nvPr/>
          </p:nvSpPr>
          <p:spPr>
            <a:xfrm rot="18900000" flipH="1">
              <a:off x="8128822" y="6442170"/>
              <a:ext cx="831659" cy="831659"/>
            </a:xfrm>
            <a:prstGeom prst="roundRect">
              <a:avLst>
                <a:gd name="adj" fmla="val 37412"/>
              </a:avLst>
            </a:prstGeom>
            <a:solidFill>
              <a:schemeClr val="accent1">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mj-lt"/>
              </a:endParaRPr>
            </a:p>
          </p:txBody>
        </p:sp>
        <p:sp>
          <p:nvSpPr>
            <p:cNvPr id="102" name="Rectangle 101">
              <a:extLst>
                <a:ext uri="{FF2B5EF4-FFF2-40B4-BE49-F238E27FC236}">
                  <a16:creationId xmlns:a16="http://schemas.microsoft.com/office/drawing/2014/main" id="{5C1BB236-ADAE-4810-A8E0-B9C94A9ADA9C}"/>
                </a:ext>
              </a:extLst>
            </p:cNvPr>
            <p:cNvSpPr/>
            <p:nvPr/>
          </p:nvSpPr>
          <p:spPr>
            <a:xfrm>
              <a:off x="8296826" y="6627167"/>
              <a:ext cx="495650" cy="461665"/>
            </a:xfrm>
            <a:prstGeom prst="rect">
              <a:avLst/>
            </a:prstGeom>
          </p:spPr>
          <p:txBody>
            <a:bodyPr wrap="none">
              <a:spAutoFit/>
            </a:bodyPr>
            <a:lstStyle/>
            <a:p>
              <a:pPr algn="ctr"/>
              <a:r>
                <a:rPr lang="en-US" sz="2400">
                  <a:solidFill>
                    <a:srgbClr val="FFFFFF"/>
                  </a:solidFill>
                </a:rPr>
                <a:t>02</a:t>
              </a:r>
            </a:p>
          </p:txBody>
        </p:sp>
      </p:grpSp>
      <p:grpSp>
        <p:nvGrpSpPr>
          <p:cNvPr id="103" name="Group 102">
            <a:extLst>
              <a:ext uri="{FF2B5EF4-FFF2-40B4-BE49-F238E27FC236}">
                <a16:creationId xmlns:a16="http://schemas.microsoft.com/office/drawing/2014/main" id="{98C7BF35-EED2-47A8-8E07-C37A7B6E7A24}"/>
              </a:ext>
            </a:extLst>
          </p:cNvPr>
          <p:cNvGrpSpPr/>
          <p:nvPr/>
        </p:nvGrpSpPr>
        <p:grpSpPr>
          <a:xfrm>
            <a:off x="7891344" y="6442170"/>
            <a:ext cx="831659" cy="831659"/>
            <a:chOff x="8128822" y="6442170"/>
            <a:chExt cx="831659" cy="831659"/>
          </a:xfrm>
        </p:grpSpPr>
        <p:sp>
          <p:nvSpPr>
            <p:cNvPr id="104" name="Rectangle: Rounded Corners 103">
              <a:extLst>
                <a:ext uri="{FF2B5EF4-FFF2-40B4-BE49-F238E27FC236}">
                  <a16:creationId xmlns:a16="http://schemas.microsoft.com/office/drawing/2014/main" id="{B7E816AE-5E8E-4F30-9C08-9D45B5BFBCA6}"/>
                </a:ext>
              </a:extLst>
            </p:cNvPr>
            <p:cNvSpPr/>
            <p:nvPr/>
          </p:nvSpPr>
          <p:spPr>
            <a:xfrm rot="18900000" flipH="1">
              <a:off x="8128822" y="6442170"/>
              <a:ext cx="831659" cy="831659"/>
            </a:xfrm>
            <a:prstGeom prst="roundRect">
              <a:avLst>
                <a:gd name="adj" fmla="val 37412"/>
              </a:avLst>
            </a:prstGeom>
            <a:solidFill>
              <a:schemeClr val="accent1">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mj-lt"/>
              </a:endParaRPr>
            </a:p>
          </p:txBody>
        </p:sp>
        <p:sp>
          <p:nvSpPr>
            <p:cNvPr id="105" name="Rectangle 104">
              <a:extLst>
                <a:ext uri="{FF2B5EF4-FFF2-40B4-BE49-F238E27FC236}">
                  <a16:creationId xmlns:a16="http://schemas.microsoft.com/office/drawing/2014/main" id="{1FFD01D8-C8A3-4854-ADAB-C094545017CC}"/>
                </a:ext>
              </a:extLst>
            </p:cNvPr>
            <p:cNvSpPr/>
            <p:nvPr/>
          </p:nvSpPr>
          <p:spPr>
            <a:xfrm>
              <a:off x="8296826" y="6627167"/>
              <a:ext cx="495650" cy="461665"/>
            </a:xfrm>
            <a:prstGeom prst="rect">
              <a:avLst/>
            </a:prstGeom>
          </p:spPr>
          <p:txBody>
            <a:bodyPr wrap="none">
              <a:spAutoFit/>
            </a:bodyPr>
            <a:lstStyle/>
            <a:p>
              <a:pPr algn="ctr"/>
              <a:r>
                <a:rPr lang="en-US" sz="2400">
                  <a:solidFill>
                    <a:srgbClr val="FFFFFF"/>
                  </a:solidFill>
                </a:rPr>
                <a:t>03</a:t>
              </a:r>
            </a:p>
          </p:txBody>
        </p:sp>
      </p:grpSp>
      <p:grpSp>
        <p:nvGrpSpPr>
          <p:cNvPr id="106" name="Group 105">
            <a:extLst>
              <a:ext uri="{FF2B5EF4-FFF2-40B4-BE49-F238E27FC236}">
                <a16:creationId xmlns:a16="http://schemas.microsoft.com/office/drawing/2014/main" id="{B4898912-355B-4E02-9D4E-25763B600E5A}"/>
              </a:ext>
            </a:extLst>
          </p:cNvPr>
          <p:cNvGrpSpPr/>
          <p:nvPr/>
        </p:nvGrpSpPr>
        <p:grpSpPr>
          <a:xfrm>
            <a:off x="10491373" y="6442170"/>
            <a:ext cx="831659" cy="831659"/>
            <a:chOff x="8128822" y="6442170"/>
            <a:chExt cx="831659" cy="831659"/>
          </a:xfrm>
        </p:grpSpPr>
        <p:sp>
          <p:nvSpPr>
            <p:cNvPr id="107" name="Rectangle: Rounded Corners 106">
              <a:extLst>
                <a:ext uri="{FF2B5EF4-FFF2-40B4-BE49-F238E27FC236}">
                  <a16:creationId xmlns:a16="http://schemas.microsoft.com/office/drawing/2014/main" id="{BEE980B6-B66F-4B62-B2A2-771263D01E9B}"/>
                </a:ext>
              </a:extLst>
            </p:cNvPr>
            <p:cNvSpPr/>
            <p:nvPr/>
          </p:nvSpPr>
          <p:spPr>
            <a:xfrm rot="18900000" flipH="1">
              <a:off x="8128822" y="6442170"/>
              <a:ext cx="831659" cy="831659"/>
            </a:xfrm>
            <a:prstGeom prst="roundRect">
              <a:avLst>
                <a:gd name="adj" fmla="val 37412"/>
              </a:avLst>
            </a:prstGeom>
            <a:solidFill>
              <a:schemeClr val="accent1">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mj-lt"/>
              </a:endParaRPr>
            </a:p>
          </p:txBody>
        </p:sp>
        <p:sp>
          <p:nvSpPr>
            <p:cNvPr id="108" name="Rectangle 107">
              <a:extLst>
                <a:ext uri="{FF2B5EF4-FFF2-40B4-BE49-F238E27FC236}">
                  <a16:creationId xmlns:a16="http://schemas.microsoft.com/office/drawing/2014/main" id="{33BFEE38-2A47-4B4D-A3BE-01BCE2249369}"/>
                </a:ext>
              </a:extLst>
            </p:cNvPr>
            <p:cNvSpPr/>
            <p:nvPr/>
          </p:nvSpPr>
          <p:spPr>
            <a:xfrm>
              <a:off x="8296826" y="6627167"/>
              <a:ext cx="495650" cy="461665"/>
            </a:xfrm>
            <a:prstGeom prst="rect">
              <a:avLst/>
            </a:prstGeom>
          </p:spPr>
          <p:txBody>
            <a:bodyPr wrap="none">
              <a:spAutoFit/>
            </a:bodyPr>
            <a:lstStyle/>
            <a:p>
              <a:pPr algn="ctr"/>
              <a:r>
                <a:rPr lang="en-US" sz="2400">
                  <a:solidFill>
                    <a:srgbClr val="FFFFFF"/>
                  </a:solidFill>
                </a:rPr>
                <a:t>04</a:t>
              </a:r>
            </a:p>
          </p:txBody>
        </p:sp>
      </p:grpSp>
      <p:grpSp>
        <p:nvGrpSpPr>
          <p:cNvPr id="109" name="Group 108">
            <a:extLst>
              <a:ext uri="{FF2B5EF4-FFF2-40B4-BE49-F238E27FC236}">
                <a16:creationId xmlns:a16="http://schemas.microsoft.com/office/drawing/2014/main" id="{F9BA81F8-8F12-46BB-B1B6-7B4EAE56FEB5}"/>
              </a:ext>
            </a:extLst>
          </p:cNvPr>
          <p:cNvGrpSpPr/>
          <p:nvPr/>
        </p:nvGrpSpPr>
        <p:grpSpPr>
          <a:xfrm>
            <a:off x="13091402" y="6442170"/>
            <a:ext cx="831659" cy="831659"/>
            <a:chOff x="8128822" y="6442170"/>
            <a:chExt cx="831659" cy="831659"/>
          </a:xfrm>
        </p:grpSpPr>
        <p:sp>
          <p:nvSpPr>
            <p:cNvPr id="110" name="Rectangle: Rounded Corners 109">
              <a:extLst>
                <a:ext uri="{FF2B5EF4-FFF2-40B4-BE49-F238E27FC236}">
                  <a16:creationId xmlns:a16="http://schemas.microsoft.com/office/drawing/2014/main" id="{8D805BA0-78EC-4B5E-9597-EBEFF05679F8}"/>
                </a:ext>
              </a:extLst>
            </p:cNvPr>
            <p:cNvSpPr/>
            <p:nvPr/>
          </p:nvSpPr>
          <p:spPr>
            <a:xfrm rot="18900000" flipH="1">
              <a:off x="8128822" y="6442170"/>
              <a:ext cx="831659" cy="831659"/>
            </a:xfrm>
            <a:prstGeom prst="roundRect">
              <a:avLst>
                <a:gd name="adj" fmla="val 37412"/>
              </a:avLst>
            </a:prstGeom>
            <a:solidFill>
              <a:schemeClr val="accent1">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mj-lt"/>
              </a:endParaRPr>
            </a:p>
          </p:txBody>
        </p:sp>
        <p:sp>
          <p:nvSpPr>
            <p:cNvPr id="111" name="Rectangle 110">
              <a:extLst>
                <a:ext uri="{FF2B5EF4-FFF2-40B4-BE49-F238E27FC236}">
                  <a16:creationId xmlns:a16="http://schemas.microsoft.com/office/drawing/2014/main" id="{02EAAA68-422F-4EDA-B4E4-96F5F145967E}"/>
                </a:ext>
              </a:extLst>
            </p:cNvPr>
            <p:cNvSpPr/>
            <p:nvPr/>
          </p:nvSpPr>
          <p:spPr>
            <a:xfrm>
              <a:off x="8296826" y="6627167"/>
              <a:ext cx="495650" cy="461665"/>
            </a:xfrm>
            <a:prstGeom prst="rect">
              <a:avLst/>
            </a:prstGeom>
          </p:spPr>
          <p:txBody>
            <a:bodyPr wrap="none">
              <a:spAutoFit/>
            </a:bodyPr>
            <a:lstStyle/>
            <a:p>
              <a:pPr algn="ctr"/>
              <a:r>
                <a:rPr lang="en-US" sz="2400">
                  <a:solidFill>
                    <a:srgbClr val="FFFFFF"/>
                  </a:solidFill>
                </a:rPr>
                <a:t>05</a:t>
              </a:r>
            </a:p>
          </p:txBody>
        </p:sp>
      </p:grpSp>
      <p:grpSp>
        <p:nvGrpSpPr>
          <p:cNvPr id="112" name="Group 111">
            <a:extLst>
              <a:ext uri="{FF2B5EF4-FFF2-40B4-BE49-F238E27FC236}">
                <a16:creationId xmlns:a16="http://schemas.microsoft.com/office/drawing/2014/main" id="{2FF7D1C4-607E-41D1-B787-61BB2E0D7B79}"/>
              </a:ext>
            </a:extLst>
          </p:cNvPr>
          <p:cNvGrpSpPr/>
          <p:nvPr/>
        </p:nvGrpSpPr>
        <p:grpSpPr>
          <a:xfrm>
            <a:off x="15691431" y="6442170"/>
            <a:ext cx="831659" cy="831659"/>
            <a:chOff x="8128822" y="6442170"/>
            <a:chExt cx="831659" cy="831659"/>
          </a:xfrm>
        </p:grpSpPr>
        <p:sp>
          <p:nvSpPr>
            <p:cNvPr id="113" name="Rectangle: Rounded Corners 112">
              <a:extLst>
                <a:ext uri="{FF2B5EF4-FFF2-40B4-BE49-F238E27FC236}">
                  <a16:creationId xmlns:a16="http://schemas.microsoft.com/office/drawing/2014/main" id="{1A12E931-6769-43EF-921A-BE72037CD75D}"/>
                </a:ext>
              </a:extLst>
            </p:cNvPr>
            <p:cNvSpPr/>
            <p:nvPr/>
          </p:nvSpPr>
          <p:spPr>
            <a:xfrm rot="18900000" flipH="1">
              <a:off x="8128822" y="6442170"/>
              <a:ext cx="831659" cy="831659"/>
            </a:xfrm>
            <a:prstGeom prst="roundRect">
              <a:avLst>
                <a:gd name="adj" fmla="val 37412"/>
              </a:avLst>
            </a:prstGeom>
            <a:solidFill>
              <a:schemeClr val="accent1">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mj-lt"/>
              </a:endParaRPr>
            </a:p>
          </p:txBody>
        </p:sp>
        <p:sp>
          <p:nvSpPr>
            <p:cNvPr id="114" name="Rectangle 113">
              <a:extLst>
                <a:ext uri="{FF2B5EF4-FFF2-40B4-BE49-F238E27FC236}">
                  <a16:creationId xmlns:a16="http://schemas.microsoft.com/office/drawing/2014/main" id="{E2EAB5B2-D82B-4279-97E3-FBF72E0B673E}"/>
                </a:ext>
              </a:extLst>
            </p:cNvPr>
            <p:cNvSpPr/>
            <p:nvPr/>
          </p:nvSpPr>
          <p:spPr>
            <a:xfrm>
              <a:off x="8296826" y="6627167"/>
              <a:ext cx="495650" cy="461665"/>
            </a:xfrm>
            <a:prstGeom prst="rect">
              <a:avLst/>
            </a:prstGeom>
          </p:spPr>
          <p:txBody>
            <a:bodyPr wrap="none">
              <a:spAutoFit/>
            </a:bodyPr>
            <a:lstStyle/>
            <a:p>
              <a:pPr algn="ctr"/>
              <a:r>
                <a:rPr lang="en-US" sz="2400">
                  <a:solidFill>
                    <a:srgbClr val="FFFFFF"/>
                  </a:solidFill>
                </a:rPr>
                <a:t>06</a:t>
              </a:r>
            </a:p>
          </p:txBody>
        </p:sp>
      </p:grpSp>
      <p:grpSp>
        <p:nvGrpSpPr>
          <p:cNvPr id="115" name="Group 114">
            <a:extLst>
              <a:ext uri="{FF2B5EF4-FFF2-40B4-BE49-F238E27FC236}">
                <a16:creationId xmlns:a16="http://schemas.microsoft.com/office/drawing/2014/main" id="{BC1BCBE2-648D-458A-97D4-F8541503DA1C}"/>
              </a:ext>
            </a:extLst>
          </p:cNvPr>
          <p:cNvGrpSpPr/>
          <p:nvPr/>
        </p:nvGrpSpPr>
        <p:grpSpPr>
          <a:xfrm>
            <a:off x="18291460" y="6442170"/>
            <a:ext cx="831659" cy="831659"/>
            <a:chOff x="8128822" y="6442170"/>
            <a:chExt cx="831659" cy="831659"/>
          </a:xfrm>
        </p:grpSpPr>
        <p:sp>
          <p:nvSpPr>
            <p:cNvPr id="116" name="Rectangle: Rounded Corners 115">
              <a:extLst>
                <a:ext uri="{FF2B5EF4-FFF2-40B4-BE49-F238E27FC236}">
                  <a16:creationId xmlns:a16="http://schemas.microsoft.com/office/drawing/2014/main" id="{2A3A3C58-2CF4-40E7-9F09-09976BF9C382}"/>
                </a:ext>
              </a:extLst>
            </p:cNvPr>
            <p:cNvSpPr/>
            <p:nvPr/>
          </p:nvSpPr>
          <p:spPr>
            <a:xfrm rot="18900000" flipH="1">
              <a:off x="8128822" y="6442170"/>
              <a:ext cx="831659" cy="831659"/>
            </a:xfrm>
            <a:prstGeom prst="roundRect">
              <a:avLst>
                <a:gd name="adj" fmla="val 37412"/>
              </a:avLst>
            </a:prstGeom>
            <a:solidFill>
              <a:schemeClr val="accent1">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mj-lt"/>
              </a:endParaRPr>
            </a:p>
          </p:txBody>
        </p:sp>
        <p:sp>
          <p:nvSpPr>
            <p:cNvPr id="117" name="Rectangle 116">
              <a:extLst>
                <a:ext uri="{FF2B5EF4-FFF2-40B4-BE49-F238E27FC236}">
                  <a16:creationId xmlns:a16="http://schemas.microsoft.com/office/drawing/2014/main" id="{24CC48E5-7788-4103-9E73-918FC3D1222C}"/>
                </a:ext>
              </a:extLst>
            </p:cNvPr>
            <p:cNvSpPr/>
            <p:nvPr/>
          </p:nvSpPr>
          <p:spPr>
            <a:xfrm>
              <a:off x="8296826" y="6627167"/>
              <a:ext cx="495650" cy="461665"/>
            </a:xfrm>
            <a:prstGeom prst="rect">
              <a:avLst/>
            </a:prstGeom>
          </p:spPr>
          <p:txBody>
            <a:bodyPr wrap="none">
              <a:spAutoFit/>
            </a:bodyPr>
            <a:lstStyle/>
            <a:p>
              <a:pPr algn="ctr"/>
              <a:r>
                <a:rPr lang="en-US" sz="2400">
                  <a:solidFill>
                    <a:srgbClr val="FFFFFF"/>
                  </a:solidFill>
                </a:rPr>
                <a:t>07</a:t>
              </a:r>
            </a:p>
          </p:txBody>
        </p:sp>
      </p:grpSp>
      <p:grpSp>
        <p:nvGrpSpPr>
          <p:cNvPr id="118" name="Group 117">
            <a:extLst>
              <a:ext uri="{FF2B5EF4-FFF2-40B4-BE49-F238E27FC236}">
                <a16:creationId xmlns:a16="http://schemas.microsoft.com/office/drawing/2014/main" id="{A0C7C387-DA14-4EC4-9021-300CC57344C2}"/>
              </a:ext>
            </a:extLst>
          </p:cNvPr>
          <p:cNvGrpSpPr/>
          <p:nvPr/>
        </p:nvGrpSpPr>
        <p:grpSpPr>
          <a:xfrm>
            <a:off x="20891487" y="6442170"/>
            <a:ext cx="831659" cy="831659"/>
            <a:chOff x="8128822" y="6442170"/>
            <a:chExt cx="831659" cy="831659"/>
          </a:xfrm>
        </p:grpSpPr>
        <p:sp>
          <p:nvSpPr>
            <p:cNvPr id="119" name="Rectangle: Rounded Corners 118">
              <a:extLst>
                <a:ext uri="{FF2B5EF4-FFF2-40B4-BE49-F238E27FC236}">
                  <a16:creationId xmlns:a16="http://schemas.microsoft.com/office/drawing/2014/main" id="{37BE6FFB-564C-42F6-8322-A1D784BF7DD1}"/>
                </a:ext>
              </a:extLst>
            </p:cNvPr>
            <p:cNvSpPr/>
            <p:nvPr/>
          </p:nvSpPr>
          <p:spPr>
            <a:xfrm rot="18900000" flipH="1">
              <a:off x="8128822" y="6442170"/>
              <a:ext cx="831659" cy="831659"/>
            </a:xfrm>
            <a:prstGeom prst="roundRect">
              <a:avLst>
                <a:gd name="adj" fmla="val 37412"/>
              </a:avLst>
            </a:prstGeom>
            <a:solidFill>
              <a:schemeClr val="accent1">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mj-lt"/>
              </a:endParaRPr>
            </a:p>
          </p:txBody>
        </p:sp>
        <p:sp>
          <p:nvSpPr>
            <p:cNvPr id="120" name="Rectangle 119">
              <a:extLst>
                <a:ext uri="{FF2B5EF4-FFF2-40B4-BE49-F238E27FC236}">
                  <a16:creationId xmlns:a16="http://schemas.microsoft.com/office/drawing/2014/main" id="{268F16BE-1ACF-47BB-A8E0-DE0BA2457A48}"/>
                </a:ext>
              </a:extLst>
            </p:cNvPr>
            <p:cNvSpPr/>
            <p:nvPr/>
          </p:nvSpPr>
          <p:spPr>
            <a:xfrm>
              <a:off x="8296826" y="6627167"/>
              <a:ext cx="495650" cy="461665"/>
            </a:xfrm>
            <a:prstGeom prst="rect">
              <a:avLst/>
            </a:prstGeom>
          </p:spPr>
          <p:txBody>
            <a:bodyPr wrap="none">
              <a:spAutoFit/>
            </a:bodyPr>
            <a:lstStyle/>
            <a:p>
              <a:pPr algn="ctr"/>
              <a:r>
                <a:rPr lang="en-US" sz="2400">
                  <a:solidFill>
                    <a:srgbClr val="FFFFFF"/>
                  </a:solidFill>
                </a:rPr>
                <a:t>08</a:t>
              </a:r>
            </a:p>
          </p:txBody>
        </p:sp>
      </p:grpSp>
      <p:cxnSp>
        <p:nvCxnSpPr>
          <p:cNvPr id="122" name="Straight Connector 121">
            <a:extLst>
              <a:ext uri="{FF2B5EF4-FFF2-40B4-BE49-F238E27FC236}">
                <a16:creationId xmlns:a16="http://schemas.microsoft.com/office/drawing/2014/main" id="{677F9ABA-3830-48C3-BFA6-5F0E85BE1A6F}"/>
              </a:ext>
            </a:extLst>
          </p:cNvPr>
          <p:cNvCxnSpPr>
            <a:cxnSpLocks/>
          </p:cNvCxnSpPr>
          <p:nvPr/>
        </p:nvCxnSpPr>
        <p:spPr>
          <a:xfrm>
            <a:off x="3113353" y="7341079"/>
            <a:ext cx="0" cy="1003540"/>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grpSp>
        <p:nvGrpSpPr>
          <p:cNvPr id="149" name="Group 148">
            <a:extLst>
              <a:ext uri="{FF2B5EF4-FFF2-40B4-BE49-F238E27FC236}">
                <a16:creationId xmlns:a16="http://schemas.microsoft.com/office/drawing/2014/main" id="{6ECC1602-313D-40BC-991F-8A12595DC570}"/>
              </a:ext>
            </a:extLst>
          </p:cNvPr>
          <p:cNvGrpSpPr/>
          <p:nvPr/>
        </p:nvGrpSpPr>
        <p:grpSpPr>
          <a:xfrm>
            <a:off x="4998711" y="9554691"/>
            <a:ext cx="1417376" cy="1318663"/>
            <a:chOff x="4998711" y="9554691"/>
            <a:chExt cx="1417376" cy="1318663"/>
          </a:xfrm>
        </p:grpSpPr>
        <p:sp>
          <p:nvSpPr>
            <p:cNvPr id="125" name="TextBox 124">
              <a:extLst>
                <a:ext uri="{FF2B5EF4-FFF2-40B4-BE49-F238E27FC236}">
                  <a16:creationId xmlns:a16="http://schemas.microsoft.com/office/drawing/2014/main" id="{0E997462-6ECC-4CE0-8418-4D160B0FC059}"/>
                </a:ext>
              </a:extLst>
            </p:cNvPr>
            <p:cNvSpPr txBox="1"/>
            <p:nvPr/>
          </p:nvSpPr>
          <p:spPr>
            <a:xfrm>
              <a:off x="4998711" y="10411689"/>
              <a:ext cx="1417376" cy="461665"/>
            </a:xfrm>
            <a:prstGeom prst="rect">
              <a:avLst/>
            </a:prstGeom>
            <a:noFill/>
          </p:spPr>
          <p:txBody>
            <a:bodyPr wrap="none" rtlCol="0">
              <a:spAutoFit/>
            </a:bodyPr>
            <a:lstStyle/>
            <a:p>
              <a:pPr algn="ctr"/>
              <a:r>
                <a:rPr lang="en-US" sz="2400">
                  <a:latin typeface="+mj-lt"/>
                </a:rPr>
                <a:t>Title Two</a:t>
              </a:r>
            </a:p>
          </p:txBody>
        </p:sp>
        <p:sp>
          <p:nvSpPr>
            <p:cNvPr id="126" name="TextBox 125">
              <a:extLst>
                <a:ext uri="{FF2B5EF4-FFF2-40B4-BE49-F238E27FC236}">
                  <a16:creationId xmlns:a16="http://schemas.microsoft.com/office/drawing/2014/main" id="{4666B4AD-586D-4DA4-A846-12AFC3E77F81}"/>
                </a:ext>
              </a:extLst>
            </p:cNvPr>
            <p:cNvSpPr txBox="1"/>
            <p:nvPr/>
          </p:nvSpPr>
          <p:spPr>
            <a:xfrm>
              <a:off x="5011537" y="9554691"/>
              <a:ext cx="1391728" cy="923330"/>
            </a:xfrm>
            <a:prstGeom prst="rect">
              <a:avLst/>
            </a:prstGeom>
            <a:noFill/>
          </p:spPr>
          <p:txBody>
            <a:bodyPr wrap="none" rtlCol="0">
              <a:spAutoFit/>
            </a:bodyPr>
            <a:lstStyle/>
            <a:p>
              <a:pPr algn="ctr"/>
              <a:r>
                <a:rPr lang="en-US" sz="5400" b="1">
                  <a:solidFill>
                    <a:schemeClr val="tx1">
                      <a:alpha val="43000"/>
                    </a:schemeClr>
                  </a:solidFill>
                </a:rPr>
                <a:t>76%</a:t>
              </a:r>
            </a:p>
          </p:txBody>
        </p:sp>
      </p:grpSp>
      <p:cxnSp>
        <p:nvCxnSpPr>
          <p:cNvPr id="127" name="Straight Connector 126">
            <a:extLst>
              <a:ext uri="{FF2B5EF4-FFF2-40B4-BE49-F238E27FC236}">
                <a16:creationId xmlns:a16="http://schemas.microsoft.com/office/drawing/2014/main" id="{D4598399-73DA-470F-97FB-D178B107AFA8}"/>
              </a:ext>
            </a:extLst>
          </p:cNvPr>
          <p:cNvCxnSpPr>
            <a:cxnSpLocks/>
          </p:cNvCxnSpPr>
          <p:nvPr/>
        </p:nvCxnSpPr>
        <p:spPr>
          <a:xfrm>
            <a:off x="5707401" y="7341079"/>
            <a:ext cx="0" cy="2213612"/>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grpSp>
        <p:nvGrpSpPr>
          <p:cNvPr id="150" name="Group 149">
            <a:extLst>
              <a:ext uri="{FF2B5EF4-FFF2-40B4-BE49-F238E27FC236}">
                <a16:creationId xmlns:a16="http://schemas.microsoft.com/office/drawing/2014/main" id="{F519C9E5-CFAD-4D5D-991F-27B3DB26DC55}"/>
              </a:ext>
            </a:extLst>
          </p:cNvPr>
          <p:cNvGrpSpPr/>
          <p:nvPr/>
        </p:nvGrpSpPr>
        <p:grpSpPr>
          <a:xfrm>
            <a:off x="7559897" y="8272365"/>
            <a:ext cx="1483099" cy="1318663"/>
            <a:chOff x="7559897" y="8272365"/>
            <a:chExt cx="1483099" cy="1318663"/>
          </a:xfrm>
        </p:grpSpPr>
        <p:sp>
          <p:nvSpPr>
            <p:cNvPr id="129" name="TextBox 128">
              <a:extLst>
                <a:ext uri="{FF2B5EF4-FFF2-40B4-BE49-F238E27FC236}">
                  <a16:creationId xmlns:a16="http://schemas.microsoft.com/office/drawing/2014/main" id="{4B2F5348-AF32-40A0-ADE2-90877A8E51DE}"/>
                </a:ext>
              </a:extLst>
            </p:cNvPr>
            <p:cNvSpPr txBox="1"/>
            <p:nvPr/>
          </p:nvSpPr>
          <p:spPr>
            <a:xfrm>
              <a:off x="7559897" y="9129363"/>
              <a:ext cx="1483099" cy="461665"/>
            </a:xfrm>
            <a:prstGeom prst="rect">
              <a:avLst/>
            </a:prstGeom>
            <a:noFill/>
          </p:spPr>
          <p:txBody>
            <a:bodyPr wrap="none" rtlCol="0">
              <a:spAutoFit/>
            </a:bodyPr>
            <a:lstStyle/>
            <a:p>
              <a:pPr algn="ctr"/>
              <a:r>
                <a:rPr lang="en-US" sz="2400">
                  <a:latin typeface="+mj-lt"/>
                </a:rPr>
                <a:t>Title One</a:t>
              </a:r>
            </a:p>
          </p:txBody>
        </p:sp>
        <p:sp>
          <p:nvSpPr>
            <p:cNvPr id="130" name="TextBox 129">
              <a:extLst>
                <a:ext uri="{FF2B5EF4-FFF2-40B4-BE49-F238E27FC236}">
                  <a16:creationId xmlns:a16="http://schemas.microsoft.com/office/drawing/2014/main" id="{111E21DB-6D43-453F-93E4-FF68D2486DA4}"/>
                </a:ext>
              </a:extLst>
            </p:cNvPr>
            <p:cNvSpPr txBox="1"/>
            <p:nvPr/>
          </p:nvSpPr>
          <p:spPr>
            <a:xfrm>
              <a:off x="7605585" y="8272365"/>
              <a:ext cx="1391728" cy="923330"/>
            </a:xfrm>
            <a:prstGeom prst="rect">
              <a:avLst/>
            </a:prstGeom>
            <a:noFill/>
          </p:spPr>
          <p:txBody>
            <a:bodyPr wrap="none" rtlCol="0">
              <a:spAutoFit/>
            </a:bodyPr>
            <a:lstStyle/>
            <a:p>
              <a:pPr algn="ctr"/>
              <a:r>
                <a:rPr lang="en-US" sz="5400" b="1">
                  <a:solidFill>
                    <a:schemeClr val="tx1">
                      <a:alpha val="43000"/>
                    </a:schemeClr>
                  </a:solidFill>
                </a:rPr>
                <a:t>66%</a:t>
              </a:r>
            </a:p>
          </p:txBody>
        </p:sp>
      </p:grpSp>
      <p:cxnSp>
        <p:nvCxnSpPr>
          <p:cNvPr id="131" name="Straight Connector 130">
            <a:extLst>
              <a:ext uri="{FF2B5EF4-FFF2-40B4-BE49-F238E27FC236}">
                <a16:creationId xmlns:a16="http://schemas.microsoft.com/office/drawing/2014/main" id="{2C753723-A039-44B9-B328-4AD65D62C15A}"/>
              </a:ext>
            </a:extLst>
          </p:cNvPr>
          <p:cNvCxnSpPr>
            <a:cxnSpLocks/>
          </p:cNvCxnSpPr>
          <p:nvPr/>
        </p:nvCxnSpPr>
        <p:spPr>
          <a:xfrm>
            <a:off x="8301449" y="7341079"/>
            <a:ext cx="0" cy="1003540"/>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grpSp>
        <p:nvGrpSpPr>
          <p:cNvPr id="151" name="Group 150">
            <a:extLst>
              <a:ext uri="{FF2B5EF4-FFF2-40B4-BE49-F238E27FC236}">
                <a16:creationId xmlns:a16="http://schemas.microsoft.com/office/drawing/2014/main" id="{99CF22A4-F9B3-49EE-96D2-CC66490CC04A}"/>
              </a:ext>
            </a:extLst>
          </p:cNvPr>
          <p:cNvGrpSpPr/>
          <p:nvPr/>
        </p:nvGrpSpPr>
        <p:grpSpPr>
          <a:xfrm>
            <a:off x="10186807" y="9554691"/>
            <a:ext cx="1417376" cy="1318663"/>
            <a:chOff x="10186807" y="9554691"/>
            <a:chExt cx="1417376" cy="1318663"/>
          </a:xfrm>
        </p:grpSpPr>
        <p:sp>
          <p:nvSpPr>
            <p:cNvPr id="132" name="TextBox 131">
              <a:extLst>
                <a:ext uri="{FF2B5EF4-FFF2-40B4-BE49-F238E27FC236}">
                  <a16:creationId xmlns:a16="http://schemas.microsoft.com/office/drawing/2014/main" id="{121896BD-3E1A-4103-A66F-CDFF083C596F}"/>
                </a:ext>
              </a:extLst>
            </p:cNvPr>
            <p:cNvSpPr txBox="1"/>
            <p:nvPr/>
          </p:nvSpPr>
          <p:spPr>
            <a:xfrm>
              <a:off x="10186807" y="10411689"/>
              <a:ext cx="1417376" cy="461665"/>
            </a:xfrm>
            <a:prstGeom prst="rect">
              <a:avLst/>
            </a:prstGeom>
            <a:noFill/>
          </p:spPr>
          <p:txBody>
            <a:bodyPr wrap="none" rtlCol="0">
              <a:spAutoFit/>
            </a:bodyPr>
            <a:lstStyle/>
            <a:p>
              <a:pPr algn="ctr"/>
              <a:r>
                <a:rPr lang="en-US" sz="2400">
                  <a:latin typeface="+mj-lt"/>
                </a:rPr>
                <a:t>Title Two</a:t>
              </a:r>
            </a:p>
          </p:txBody>
        </p:sp>
        <p:sp>
          <p:nvSpPr>
            <p:cNvPr id="133" name="TextBox 132">
              <a:extLst>
                <a:ext uri="{FF2B5EF4-FFF2-40B4-BE49-F238E27FC236}">
                  <a16:creationId xmlns:a16="http://schemas.microsoft.com/office/drawing/2014/main" id="{BBDFE170-B6C9-4486-B6FE-99874D1F7259}"/>
                </a:ext>
              </a:extLst>
            </p:cNvPr>
            <p:cNvSpPr txBox="1"/>
            <p:nvPr/>
          </p:nvSpPr>
          <p:spPr>
            <a:xfrm>
              <a:off x="10199633" y="9554691"/>
              <a:ext cx="1391728" cy="923330"/>
            </a:xfrm>
            <a:prstGeom prst="rect">
              <a:avLst/>
            </a:prstGeom>
            <a:noFill/>
          </p:spPr>
          <p:txBody>
            <a:bodyPr wrap="none" rtlCol="0">
              <a:spAutoFit/>
            </a:bodyPr>
            <a:lstStyle/>
            <a:p>
              <a:pPr algn="ctr"/>
              <a:r>
                <a:rPr lang="en-US" sz="5400" b="1">
                  <a:solidFill>
                    <a:schemeClr val="tx1">
                      <a:alpha val="43000"/>
                    </a:schemeClr>
                  </a:solidFill>
                </a:rPr>
                <a:t>90%</a:t>
              </a:r>
            </a:p>
          </p:txBody>
        </p:sp>
      </p:grpSp>
      <p:cxnSp>
        <p:nvCxnSpPr>
          <p:cNvPr id="134" name="Straight Connector 133">
            <a:extLst>
              <a:ext uri="{FF2B5EF4-FFF2-40B4-BE49-F238E27FC236}">
                <a16:creationId xmlns:a16="http://schemas.microsoft.com/office/drawing/2014/main" id="{A4FB5D02-BBF0-4171-96CB-37BB13DE50FB}"/>
              </a:ext>
            </a:extLst>
          </p:cNvPr>
          <p:cNvCxnSpPr>
            <a:cxnSpLocks/>
          </p:cNvCxnSpPr>
          <p:nvPr/>
        </p:nvCxnSpPr>
        <p:spPr>
          <a:xfrm>
            <a:off x="10895497" y="7341079"/>
            <a:ext cx="0" cy="2213612"/>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grpSp>
        <p:nvGrpSpPr>
          <p:cNvPr id="152" name="Group 151">
            <a:extLst>
              <a:ext uri="{FF2B5EF4-FFF2-40B4-BE49-F238E27FC236}">
                <a16:creationId xmlns:a16="http://schemas.microsoft.com/office/drawing/2014/main" id="{F0686B57-E696-4CBC-A404-59DE4EC2EB8A}"/>
              </a:ext>
            </a:extLst>
          </p:cNvPr>
          <p:cNvGrpSpPr/>
          <p:nvPr/>
        </p:nvGrpSpPr>
        <p:grpSpPr>
          <a:xfrm>
            <a:off x="12747993" y="8272365"/>
            <a:ext cx="1483099" cy="1318663"/>
            <a:chOff x="12747993" y="8272365"/>
            <a:chExt cx="1483099" cy="1318663"/>
          </a:xfrm>
        </p:grpSpPr>
        <p:sp>
          <p:nvSpPr>
            <p:cNvPr id="135" name="TextBox 134">
              <a:extLst>
                <a:ext uri="{FF2B5EF4-FFF2-40B4-BE49-F238E27FC236}">
                  <a16:creationId xmlns:a16="http://schemas.microsoft.com/office/drawing/2014/main" id="{FFD2460E-987F-4257-89B0-DB9FBE5963BA}"/>
                </a:ext>
              </a:extLst>
            </p:cNvPr>
            <p:cNvSpPr txBox="1"/>
            <p:nvPr/>
          </p:nvSpPr>
          <p:spPr>
            <a:xfrm>
              <a:off x="12747993" y="9129363"/>
              <a:ext cx="1483099" cy="461665"/>
            </a:xfrm>
            <a:prstGeom prst="rect">
              <a:avLst/>
            </a:prstGeom>
            <a:noFill/>
          </p:spPr>
          <p:txBody>
            <a:bodyPr wrap="none" rtlCol="0">
              <a:spAutoFit/>
            </a:bodyPr>
            <a:lstStyle/>
            <a:p>
              <a:pPr algn="ctr"/>
              <a:r>
                <a:rPr lang="en-US" sz="2400">
                  <a:latin typeface="+mj-lt"/>
                </a:rPr>
                <a:t>Title One</a:t>
              </a:r>
            </a:p>
          </p:txBody>
        </p:sp>
        <p:sp>
          <p:nvSpPr>
            <p:cNvPr id="136" name="TextBox 135">
              <a:extLst>
                <a:ext uri="{FF2B5EF4-FFF2-40B4-BE49-F238E27FC236}">
                  <a16:creationId xmlns:a16="http://schemas.microsoft.com/office/drawing/2014/main" id="{E271D39E-6353-415B-9386-6F05797CA2DB}"/>
                </a:ext>
              </a:extLst>
            </p:cNvPr>
            <p:cNvSpPr txBox="1"/>
            <p:nvPr/>
          </p:nvSpPr>
          <p:spPr>
            <a:xfrm>
              <a:off x="12793681" y="8272365"/>
              <a:ext cx="1391728" cy="923330"/>
            </a:xfrm>
            <a:prstGeom prst="rect">
              <a:avLst/>
            </a:prstGeom>
            <a:noFill/>
          </p:spPr>
          <p:txBody>
            <a:bodyPr wrap="none" rtlCol="0">
              <a:spAutoFit/>
            </a:bodyPr>
            <a:lstStyle/>
            <a:p>
              <a:pPr algn="ctr"/>
              <a:r>
                <a:rPr lang="en-US" sz="5400" b="1">
                  <a:solidFill>
                    <a:schemeClr val="tx1">
                      <a:alpha val="43000"/>
                    </a:schemeClr>
                  </a:solidFill>
                </a:rPr>
                <a:t>62%</a:t>
              </a:r>
            </a:p>
          </p:txBody>
        </p:sp>
      </p:grpSp>
      <p:cxnSp>
        <p:nvCxnSpPr>
          <p:cNvPr id="137" name="Straight Connector 136">
            <a:extLst>
              <a:ext uri="{FF2B5EF4-FFF2-40B4-BE49-F238E27FC236}">
                <a16:creationId xmlns:a16="http://schemas.microsoft.com/office/drawing/2014/main" id="{F66020DD-CBFE-4D87-9D3A-A97F302FCCC6}"/>
              </a:ext>
            </a:extLst>
          </p:cNvPr>
          <p:cNvCxnSpPr>
            <a:cxnSpLocks/>
          </p:cNvCxnSpPr>
          <p:nvPr/>
        </p:nvCxnSpPr>
        <p:spPr>
          <a:xfrm>
            <a:off x="13489545" y="7341079"/>
            <a:ext cx="0" cy="1003540"/>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grpSp>
        <p:nvGrpSpPr>
          <p:cNvPr id="153" name="Group 152">
            <a:extLst>
              <a:ext uri="{FF2B5EF4-FFF2-40B4-BE49-F238E27FC236}">
                <a16:creationId xmlns:a16="http://schemas.microsoft.com/office/drawing/2014/main" id="{D6F6B0D1-C390-47AA-944E-667FD0FCBE68}"/>
              </a:ext>
            </a:extLst>
          </p:cNvPr>
          <p:cNvGrpSpPr/>
          <p:nvPr/>
        </p:nvGrpSpPr>
        <p:grpSpPr>
          <a:xfrm>
            <a:off x="15374903" y="9554691"/>
            <a:ext cx="1417376" cy="1318663"/>
            <a:chOff x="15374903" y="9554691"/>
            <a:chExt cx="1417376" cy="1318663"/>
          </a:xfrm>
        </p:grpSpPr>
        <p:sp>
          <p:nvSpPr>
            <p:cNvPr id="138" name="TextBox 137">
              <a:extLst>
                <a:ext uri="{FF2B5EF4-FFF2-40B4-BE49-F238E27FC236}">
                  <a16:creationId xmlns:a16="http://schemas.microsoft.com/office/drawing/2014/main" id="{C8318690-18CD-4307-BDF0-1D94B6F152BF}"/>
                </a:ext>
              </a:extLst>
            </p:cNvPr>
            <p:cNvSpPr txBox="1"/>
            <p:nvPr/>
          </p:nvSpPr>
          <p:spPr>
            <a:xfrm>
              <a:off x="15374903" y="10411689"/>
              <a:ext cx="1417376" cy="461665"/>
            </a:xfrm>
            <a:prstGeom prst="rect">
              <a:avLst/>
            </a:prstGeom>
            <a:noFill/>
          </p:spPr>
          <p:txBody>
            <a:bodyPr wrap="none" rtlCol="0">
              <a:spAutoFit/>
            </a:bodyPr>
            <a:lstStyle/>
            <a:p>
              <a:pPr algn="ctr"/>
              <a:r>
                <a:rPr lang="en-US" sz="2400">
                  <a:latin typeface="+mj-lt"/>
                </a:rPr>
                <a:t>Title Two</a:t>
              </a:r>
            </a:p>
          </p:txBody>
        </p:sp>
        <p:sp>
          <p:nvSpPr>
            <p:cNvPr id="139" name="TextBox 138">
              <a:extLst>
                <a:ext uri="{FF2B5EF4-FFF2-40B4-BE49-F238E27FC236}">
                  <a16:creationId xmlns:a16="http://schemas.microsoft.com/office/drawing/2014/main" id="{7AA47B61-46D1-4FE0-8D8D-28B7D5E1BFCA}"/>
                </a:ext>
              </a:extLst>
            </p:cNvPr>
            <p:cNvSpPr txBox="1"/>
            <p:nvPr/>
          </p:nvSpPr>
          <p:spPr>
            <a:xfrm>
              <a:off x="15387729" y="9554691"/>
              <a:ext cx="1391728" cy="923330"/>
            </a:xfrm>
            <a:prstGeom prst="rect">
              <a:avLst/>
            </a:prstGeom>
            <a:noFill/>
          </p:spPr>
          <p:txBody>
            <a:bodyPr wrap="none" rtlCol="0">
              <a:spAutoFit/>
            </a:bodyPr>
            <a:lstStyle/>
            <a:p>
              <a:pPr algn="ctr"/>
              <a:r>
                <a:rPr lang="en-US" sz="5400" b="1">
                  <a:solidFill>
                    <a:schemeClr val="tx1">
                      <a:alpha val="43000"/>
                    </a:schemeClr>
                  </a:solidFill>
                </a:rPr>
                <a:t>50%</a:t>
              </a:r>
            </a:p>
          </p:txBody>
        </p:sp>
      </p:grpSp>
      <p:cxnSp>
        <p:nvCxnSpPr>
          <p:cNvPr id="140" name="Straight Connector 139">
            <a:extLst>
              <a:ext uri="{FF2B5EF4-FFF2-40B4-BE49-F238E27FC236}">
                <a16:creationId xmlns:a16="http://schemas.microsoft.com/office/drawing/2014/main" id="{5DAF8E9C-9017-49F9-8157-10503AA8ACC1}"/>
              </a:ext>
            </a:extLst>
          </p:cNvPr>
          <p:cNvCxnSpPr>
            <a:cxnSpLocks/>
          </p:cNvCxnSpPr>
          <p:nvPr/>
        </p:nvCxnSpPr>
        <p:spPr>
          <a:xfrm>
            <a:off x="16083593" y="7341079"/>
            <a:ext cx="0" cy="2213612"/>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grpSp>
        <p:nvGrpSpPr>
          <p:cNvPr id="154" name="Group 153">
            <a:extLst>
              <a:ext uri="{FF2B5EF4-FFF2-40B4-BE49-F238E27FC236}">
                <a16:creationId xmlns:a16="http://schemas.microsoft.com/office/drawing/2014/main" id="{6235655F-BE0C-4282-942D-CD82BA4FEFDA}"/>
              </a:ext>
            </a:extLst>
          </p:cNvPr>
          <p:cNvGrpSpPr/>
          <p:nvPr/>
        </p:nvGrpSpPr>
        <p:grpSpPr>
          <a:xfrm>
            <a:off x="17962487" y="8272365"/>
            <a:ext cx="1483099" cy="1318663"/>
            <a:chOff x="17962487" y="8272365"/>
            <a:chExt cx="1483099" cy="1318663"/>
          </a:xfrm>
        </p:grpSpPr>
        <p:sp>
          <p:nvSpPr>
            <p:cNvPr id="141" name="TextBox 140">
              <a:extLst>
                <a:ext uri="{FF2B5EF4-FFF2-40B4-BE49-F238E27FC236}">
                  <a16:creationId xmlns:a16="http://schemas.microsoft.com/office/drawing/2014/main" id="{375836D5-9C0C-42A4-B296-E947EB24A4AD}"/>
                </a:ext>
              </a:extLst>
            </p:cNvPr>
            <p:cNvSpPr txBox="1"/>
            <p:nvPr/>
          </p:nvSpPr>
          <p:spPr>
            <a:xfrm>
              <a:off x="17962487" y="9129363"/>
              <a:ext cx="1483099" cy="461665"/>
            </a:xfrm>
            <a:prstGeom prst="rect">
              <a:avLst/>
            </a:prstGeom>
            <a:noFill/>
          </p:spPr>
          <p:txBody>
            <a:bodyPr wrap="none" rtlCol="0">
              <a:spAutoFit/>
            </a:bodyPr>
            <a:lstStyle/>
            <a:p>
              <a:pPr algn="ctr"/>
              <a:r>
                <a:rPr lang="en-US" sz="2400">
                  <a:latin typeface="+mj-lt"/>
                </a:rPr>
                <a:t>Title One</a:t>
              </a:r>
            </a:p>
          </p:txBody>
        </p:sp>
        <p:sp>
          <p:nvSpPr>
            <p:cNvPr id="142" name="TextBox 141">
              <a:extLst>
                <a:ext uri="{FF2B5EF4-FFF2-40B4-BE49-F238E27FC236}">
                  <a16:creationId xmlns:a16="http://schemas.microsoft.com/office/drawing/2014/main" id="{7BB10EF6-2F6E-4C92-B20F-1ACAFBF95496}"/>
                </a:ext>
              </a:extLst>
            </p:cNvPr>
            <p:cNvSpPr txBox="1"/>
            <p:nvPr/>
          </p:nvSpPr>
          <p:spPr>
            <a:xfrm>
              <a:off x="18008175" y="8272365"/>
              <a:ext cx="1391728" cy="923330"/>
            </a:xfrm>
            <a:prstGeom prst="rect">
              <a:avLst/>
            </a:prstGeom>
            <a:noFill/>
          </p:spPr>
          <p:txBody>
            <a:bodyPr wrap="none" rtlCol="0">
              <a:spAutoFit/>
            </a:bodyPr>
            <a:lstStyle/>
            <a:p>
              <a:pPr algn="ctr"/>
              <a:r>
                <a:rPr lang="en-US" sz="5400" b="1">
                  <a:solidFill>
                    <a:schemeClr val="tx1">
                      <a:alpha val="43000"/>
                    </a:schemeClr>
                  </a:solidFill>
                </a:rPr>
                <a:t>90%</a:t>
              </a:r>
            </a:p>
          </p:txBody>
        </p:sp>
      </p:grpSp>
      <p:cxnSp>
        <p:nvCxnSpPr>
          <p:cNvPr id="143" name="Straight Connector 142">
            <a:extLst>
              <a:ext uri="{FF2B5EF4-FFF2-40B4-BE49-F238E27FC236}">
                <a16:creationId xmlns:a16="http://schemas.microsoft.com/office/drawing/2014/main" id="{7D2DEFD8-5C41-48EB-B810-E9DC3480DF4E}"/>
              </a:ext>
            </a:extLst>
          </p:cNvPr>
          <p:cNvCxnSpPr>
            <a:cxnSpLocks/>
          </p:cNvCxnSpPr>
          <p:nvPr/>
        </p:nvCxnSpPr>
        <p:spPr>
          <a:xfrm>
            <a:off x="18704039" y="7341079"/>
            <a:ext cx="0" cy="1003540"/>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grpSp>
        <p:nvGrpSpPr>
          <p:cNvPr id="155" name="Group 154">
            <a:extLst>
              <a:ext uri="{FF2B5EF4-FFF2-40B4-BE49-F238E27FC236}">
                <a16:creationId xmlns:a16="http://schemas.microsoft.com/office/drawing/2014/main" id="{A7D1A47C-A03F-419F-BD82-D2B09369C4D3}"/>
              </a:ext>
            </a:extLst>
          </p:cNvPr>
          <p:cNvGrpSpPr/>
          <p:nvPr/>
        </p:nvGrpSpPr>
        <p:grpSpPr>
          <a:xfrm>
            <a:off x="20589397" y="9554691"/>
            <a:ext cx="1417376" cy="1318663"/>
            <a:chOff x="20589397" y="9554691"/>
            <a:chExt cx="1417376" cy="1318663"/>
          </a:xfrm>
        </p:grpSpPr>
        <p:sp>
          <p:nvSpPr>
            <p:cNvPr id="144" name="TextBox 143">
              <a:extLst>
                <a:ext uri="{FF2B5EF4-FFF2-40B4-BE49-F238E27FC236}">
                  <a16:creationId xmlns:a16="http://schemas.microsoft.com/office/drawing/2014/main" id="{DE9B97C2-5C12-4D1F-84B3-179E082B3E58}"/>
                </a:ext>
              </a:extLst>
            </p:cNvPr>
            <p:cNvSpPr txBox="1"/>
            <p:nvPr/>
          </p:nvSpPr>
          <p:spPr>
            <a:xfrm>
              <a:off x="20589397" y="10411689"/>
              <a:ext cx="1417376" cy="461665"/>
            </a:xfrm>
            <a:prstGeom prst="rect">
              <a:avLst/>
            </a:prstGeom>
            <a:noFill/>
          </p:spPr>
          <p:txBody>
            <a:bodyPr wrap="none" rtlCol="0">
              <a:spAutoFit/>
            </a:bodyPr>
            <a:lstStyle/>
            <a:p>
              <a:pPr algn="ctr"/>
              <a:r>
                <a:rPr lang="en-US" sz="2400">
                  <a:latin typeface="+mj-lt"/>
                </a:rPr>
                <a:t>Title Two</a:t>
              </a:r>
            </a:p>
          </p:txBody>
        </p:sp>
        <p:sp>
          <p:nvSpPr>
            <p:cNvPr id="145" name="TextBox 144">
              <a:extLst>
                <a:ext uri="{FF2B5EF4-FFF2-40B4-BE49-F238E27FC236}">
                  <a16:creationId xmlns:a16="http://schemas.microsoft.com/office/drawing/2014/main" id="{1CD05D04-8885-4D09-82FF-197A8582E841}"/>
                </a:ext>
              </a:extLst>
            </p:cNvPr>
            <p:cNvSpPr txBox="1"/>
            <p:nvPr/>
          </p:nvSpPr>
          <p:spPr>
            <a:xfrm>
              <a:off x="20602223" y="9554691"/>
              <a:ext cx="1391728" cy="923330"/>
            </a:xfrm>
            <a:prstGeom prst="rect">
              <a:avLst/>
            </a:prstGeom>
            <a:noFill/>
          </p:spPr>
          <p:txBody>
            <a:bodyPr wrap="none" rtlCol="0">
              <a:spAutoFit/>
            </a:bodyPr>
            <a:lstStyle/>
            <a:p>
              <a:pPr algn="ctr"/>
              <a:r>
                <a:rPr lang="en-US" sz="5400" b="1">
                  <a:solidFill>
                    <a:schemeClr val="tx1">
                      <a:alpha val="43000"/>
                    </a:schemeClr>
                  </a:solidFill>
                </a:rPr>
                <a:t>81%</a:t>
              </a:r>
            </a:p>
          </p:txBody>
        </p:sp>
      </p:grpSp>
      <p:cxnSp>
        <p:nvCxnSpPr>
          <p:cNvPr id="146" name="Straight Connector 145">
            <a:extLst>
              <a:ext uri="{FF2B5EF4-FFF2-40B4-BE49-F238E27FC236}">
                <a16:creationId xmlns:a16="http://schemas.microsoft.com/office/drawing/2014/main" id="{979AF691-2DA1-4C53-A9D6-A02AD04D5CCF}"/>
              </a:ext>
            </a:extLst>
          </p:cNvPr>
          <p:cNvCxnSpPr>
            <a:cxnSpLocks/>
          </p:cNvCxnSpPr>
          <p:nvPr/>
        </p:nvCxnSpPr>
        <p:spPr>
          <a:xfrm>
            <a:off x="21298087" y="7341079"/>
            <a:ext cx="0" cy="2213612"/>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46063999"/>
      </p:ext>
    </p:extLst>
  </p:cSld>
  <p:clrMapOvr>
    <a:overrideClrMapping bg1="dk1" tx1="lt1" bg2="dk2" tx2="lt2" accent1="accent1" accent2="accent2" accent3="accent3" accent4="accent4" accent5="accent5" accent6="accent6" hlink="hlink" folHlink="folHlink"/>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40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1000" fill="hold"/>
                                        <p:tgtEl>
                                          <p:spTgt spid="17"/>
                                        </p:tgtEl>
                                        <p:attrNameLst>
                                          <p:attrName>ppt_x</p:attrName>
                                        </p:attrNameLst>
                                      </p:cBhvr>
                                      <p:tavLst>
                                        <p:tav tm="0">
                                          <p:val>
                                            <p:strVal val="#ppt_x"/>
                                          </p:val>
                                        </p:tav>
                                        <p:tav tm="100000">
                                          <p:val>
                                            <p:strVal val="#ppt_x"/>
                                          </p:val>
                                        </p:tav>
                                      </p:tavLst>
                                    </p:anim>
                                    <p:anim calcmode="lin" valueType="num">
                                      <p:cBhvr additive="base">
                                        <p:cTn id="8" dur="1000" fill="hold"/>
                                        <p:tgtEl>
                                          <p:spTgt spid="17"/>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50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1000" fill="hold"/>
                                        <p:tgtEl>
                                          <p:spTgt spid="14"/>
                                        </p:tgtEl>
                                        <p:attrNameLst>
                                          <p:attrName>ppt_x</p:attrName>
                                        </p:attrNameLst>
                                      </p:cBhvr>
                                      <p:tavLst>
                                        <p:tav tm="0">
                                          <p:val>
                                            <p:strVal val="#ppt_x"/>
                                          </p:val>
                                        </p:tav>
                                        <p:tav tm="100000">
                                          <p:val>
                                            <p:strVal val="#ppt_x"/>
                                          </p:val>
                                        </p:tav>
                                      </p:tavLst>
                                    </p:anim>
                                    <p:anim calcmode="lin" valueType="num">
                                      <p:cBhvr additive="base">
                                        <p:cTn id="12" dur="1000" fill="hold"/>
                                        <p:tgtEl>
                                          <p:spTgt spid="14"/>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60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1000" fill="hold"/>
                                        <p:tgtEl>
                                          <p:spTgt spid="11"/>
                                        </p:tgtEl>
                                        <p:attrNameLst>
                                          <p:attrName>ppt_x</p:attrName>
                                        </p:attrNameLst>
                                      </p:cBhvr>
                                      <p:tavLst>
                                        <p:tav tm="0">
                                          <p:val>
                                            <p:strVal val="#ppt_x"/>
                                          </p:val>
                                        </p:tav>
                                        <p:tav tm="100000">
                                          <p:val>
                                            <p:strVal val="#ppt_x"/>
                                          </p:val>
                                        </p:tav>
                                      </p:tavLst>
                                    </p:anim>
                                    <p:anim calcmode="lin" valueType="num">
                                      <p:cBhvr additive="base">
                                        <p:cTn id="16" dur="1000" fill="hold"/>
                                        <p:tgtEl>
                                          <p:spTgt spid="11"/>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700"/>
                                  </p:stCondLst>
                                  <p:childTnLst>
                                    <p:set>
                                      <p:cBhvr>
                                        <p:cTn id="18" dur="1" fill="hold">
                                          <p:stCondLst>
                                            <p:cond delay="0"/>
                                          </p:stCondLst>
                                        </p:cTn>
                                        <p:tgtEl>
                                          <p:spTgt spid="8"/>
                                        </p:tgtEl>
                                        <p:attrNameLst>
                                          <p:attrName>style.visibility</p:attrName>
                                        </p:attrNameLst>
                                      </p:cBhvr>
                                      <p:to>
                                        <p:strVal val="visible"/>
                                      </p:to>
                                    </p:set>
                                    <p:anim calcmode="lin" valueType="num">
                                      <p:cBhvr additive="base">
                                        <p:cTn id="19" dur="1000" fill="hold"/>
                                        <p:tgtEl>
                                          <p:spTgt spid="8"/>
                                        </p:tgtEl>
                                        <p:attrNameLst>
                                          <p:attrName>ppt_x</p:attrName>
                                        </p:attrNameLst>
                                      </p:cBhvr>
                                      <p:tavLst>
                                        <p:tav tm="0">
                                          <p:val>
                                            <p:strVal val="#ppt_x"/>
                                          </p:val>
                                        </p:tav>
                                        <p:tav tm="100000">
                                          <p:val>
                                            <p:strVal val="#ppt_x"/>
                                          </p:val>
                                        </p:tav>
                                      </p:tavLst>
                                    </p:anim>
                                    <p:anim calcmode="lin" valueType="num">
                                      <p:cBhvr additive="base">
                                        <p:cTn id="20" dur="1000" fill="hold"/>
                                        <p:tgtEl>
                                          <p:spTgt spid="8"/>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800"/>
                                  </p:stCondLst>
                                  <p:childTnLst>
                                    <p:set>
                                      <p:cBhvr>
                                        <p:cTn id="22" dur="1" fill="hold">
                                          <p:stCondLst>
                                            <p:cond delay="0"/>
                                          </p:stCondLst>
                                        </p:cTn>
                                        <p:tgtEl>
                                          <p:spTgt spid="30"/>
                                        </p:tgtEl>
                                        <p:attrNameLst>
                                          <p:attrName>style.visibility</p:attrName>
                                        </p:attrNameLst>
                                      </p:cBhvr>
                                      <p:to>
                                        <p:strVal val="visible"/>
                                      </p:to>
                                    </p:set>
                                    <p:anim calcmode="lin" valueType="num">
                                      <p:cBhvr additive="base">
                                        <p:cTn id="23" dur="1000" fill="hold"/>
                                        <p:tgtEl>
                                          <p:spTgt spid="30"/>
                                        </p:tgtEl>
                                        <p:attrNameLst>
                                          <p:attrName>ppt_x</p:attrName>
                                        </p:attrNameLst>
                                      </p:cBhvr>
                                      <p:tavLst>
                                        <p:tav tm="0">
                                          <p:val>
                                            <p:strVal val="#ppt_x"/>
                                          </p:val>
                                        </p:tav>
                                        <p:tav tm="100000">
                                          <p:val>
                                            <p:strVal val="#ppt_x"/>
                                          </p:val>
                                        </p:tav>
                                      </p:tavLst>
                                    </p:anim>
                                    <p:anim calcmode="lin" valueType="num">
                                      <p:cBhvr additive="base">
                                        <p:cTn id="24" dur="1000" fill="hold"/>
                                        <p:tgtEl>
                                          <p:spTgt spid="30"/>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900"/>
                                  </p:stCondLst>
                                  <p:childTnLst>
                                    <p:set>
                                      <p:cBhvr>
                                        <p:cTn id="26" dur="1" fill="hold">
                                          <p:stCondLst>
                                            <p:cond delay="0"/>
                                          </p:stCondLst>
                                        </p:cTn>
                                        <p:tgtEl>
                                          <p:spTgt spid="27"/>
                                        </p:tgtEl>
                                        <p:attrNameLst>
                                          <p:attrName>style.visibility</p:attrName>
                                        </p:attrNameLst>
                                      </p:cBhvr>
                                      <p:to>
                                        <p:strVal val="visible"/>
                                      </p:to>
                                    </p:set>
                                    <p:anim calcmode="lin" valueType="num">
                                      <p:cBhvr additive="base">
                                        <p:cTn id="27" dur="1000" fill="hold"/>
                                        <p:tgtEl>
                                          <p:spTgt spid="27"/>
                                        </p:tgtEl>
                                        <p:attrNameLst>
                                          <p:attrName>ppt_x</p:attrName>
                                        </p:attrNameLst>
                                      </p:cBhvr>
                                      <p:tavLst>
                                        <p:tav tm="0">
                                          <p:val>
                                            <p:strVal val="#ppt_x"/>
                                          </p:val>
                                        </p:tav>
                                        <p:tav tm="100000">
                                          <p:val>
                                            <p:strVal val="#ppt_x"/>
                                          </p:val>
                                        </p:tav>
                                      </p:tavLst>
                                    </p:anim>
                                    <p:anim calcmode="lin" valueType="num">
                                      <p:cBhvr additive="base">
                                        <p:cTn id="28" dur="1000" fill="hold"/>
                                        <p:tgtEl>
                                          <p:spTgt spid="27"/>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1000"/>
                                  </p:stCondLst>
                                  <p:childTnLst>
                                    <p:set>
                                      <p:cBhvr>
                                        <p:cTn id="30" dur="1" fill="hold">
                                          <p:stCondLst>
                                            <p:cond delay="0"/>
                                          </p:stCondLst>
                                        </p:cTn>
                                        <p:tgtEl>
                                          <p:spTgt spid="24"/>
                                        </p:tgtEl>
                                        <p:attrNameLst>
                                          <p:attrName>style.visibility</p:attrName>
                                        </p:attrNameLst>
                                      </p:cBhvr>
                                      <p:to>
                                        <p:strVal val="visible"/>
                                      </p:to>
                                    </p:set>
                                    <p:anim calcmode="lin" valueType="num">
                                      <p:cBhvr additive="base">
                                        <p:cTn id="31" dur="1000" fill="hold"/>
                                        <p:tgtEl>
                                          <p:spTgt spid="24"/>
                                        </p:tgtEl>
                                        <p:attrNameLst>
                                          <p:attrName>ppt_x</p:attrName>
                                        </p:attrNameLst>
                                      </p:cBhvr>
                                      <p:tavLst>
                                        <p:tav tm="0">
                                          <p:val>
                                            <p:strVal val="#ppt_x"/>
                                          </p:val>
                                        </p:tav>
                                        <p:tav tm="100000">
                                          <p:val>
                                            <p:strVal val="#ppt_x"/>
                                          </p:val>
                                        </p:tav>
                                      </p:tavLst>
                                    </p:anim>
                                    <p:anim calcmode="lin" valueType="num">
                                      <p:cBhvr additive="base">
                                        <p:cTn id="32" dur="1000" fill="hold"/>
                                        <p:tgtEl>
                                          <p:spTgt spid="24"/>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1100"/>
                                  </p:stCondLst>
                                  <p:childTnLst>
                                    <p:set>
                                      <p:cBhvr>
                                        <p:cTn id="34" dur="1" fill="hold">
                                          <p:stCondLst>
                                            <p:cond delay="0"/>
                                          </p:stCondLst>
                                        </p:cTn>
                                        <p:tgtEl>
                                          <p:spTgt spid="21"/>
                                        </p:tgtEl>
                                        <p:attrNameLst>
                                          <p:attrName>style.visibility</p:attrName>
                                        </p:attrNameLst>
                                      </p:cBhvr>
                                      <p:to>
                                        <p:strVal val="visible"/>
                                      </p:to>
                                    </p:set>
                                    <p:anim calcmode="lin" valueType="num">
                                      <p:cBhvr additive="base">
                                        <p:cTn id="35" dur="1000" fill="hold"/>
                                        <p:tgtEl>
                                          <p:spTgt spid="21"/>
                                        </p:tgtEl>
                                        <p:attrNameLst>
                                          <p:attrName>ppt_x</p:attrName>
                                        </p:attrNameLst>
                                      </p:cBhvr>
                                      <p:tavLst>
                                        <p:tav tm="0">
                                          <p:val>
                                            <p:strVal val="#ppt_x"/>
                                          </p:val>
                                        </p:tav>
                                        <p:tav tm="100000">
                                          <p:val>
                                            <p:strVal val="#ppt_x"/>
                                          </p:val>
                                        </p:tav>
                                      </p:tavLst>
                                    </p:anim>
                                    <p:anim calcmode="lin" valueType="num">
                                      <p:cBhvr additive="base">
                                        <p:cTn id="36" dur="1000" fill="hold"/>
                                        <p:tgtEl>
                                          <p:spTgt spid="21"/>
                                        </p:tgtEl>
                                        <p:attrNameLst>
                                          <p:attrName>ppt_y</p:attrName>
                                        </p:attrNameLst>
                                      </p:cBhvr>
                                      <p:tavLst>
                                        <p:tav tm="0">
                                          <p:val>
                                            <p:strVal val="1+#ppt_h/2"/>
                                          </p:val>
                                        </p:tav>
                                        <p:tav tm="100000">
                                          <p:val>
                                            <p:strVal val="#ppt_y"/>
                                          </p:val>
                                        </p:tav>
                                      </p:tavLst>
                                    </p:anim>
                                  </p:childTnLst>
                                </p:cTn>
                              </p:par>
                              <p:par>
                                <p:cTn id="37" presetID="49" presetClass="entr" presetSubtype="0" decel="100000" fill="hold" nodeType="withEffect">
                                  <p:stCondLst>
                                    <p:cond delay="900"/>
                                  </p:stCondLst>
                                  <p:childTnLst>
                                    <p:set>
                                      <p:cBhvr>
                                        <p:cTn id="38" dur="1" fill="hold">
                                          <p:stCondLst>
                                            <p:cond delay="0"/>
                                          </p:stCondLst>
                                        </p:cTn>
                                        <p:tgtEl>
                                          <p:spTgt spid="97"/>
                                        </p:tgtEl>
                                        <p:attrNameLst>
                                          <p:attrName>style.visibility</p:attrName>
                                        </p:attrNameLst>
                                      </p:cBhvr>
                                      <p:to>
                                        <p:strVal val="visible"/>
                                      </p:to>
                                    </p:set>
                                    <p:anim calcmode="lin" valueType="num">
                                      <p:cBhvr>
                                        <p:cTn id="39" dur="500" fill="hold"/>
                                        <p:tgtEl>
                                          <p:spTgt spid="97"/>
                                        </p:tgtEl>
                                        <p:attrNameLst>
                                          <p:attrName>ppt_w</p:attrName>
                                        </p:attrNameLst>
                                      </p:cBhvr>
                                      <p:tavLst>
                                        <p:tav tm="0">
                                          <p:val>
                                            <p:fltVal val="0"/>
                                          </p:val>
                                        </p:tav>
                                        <p:tav tm="100000">
                                          <p:val>
                                            <p:strVal val="#ppt_w"/>
                                          </p:val>
                                        </p:tav>
                                      </p:tavLst>
                                    </p:anim>
                                    <p:anim calcmode="lin" valueType="num">
                                      <p:cBhvr>
                                        <p:cTn id="40" dur="500" fill="hold"/>
                                        <p:tgtEl>
                                          <p:spTgt spid="97"/>
                                        </p:tgtEl>
                                        <p:attrNameLst>
                                          <p:attrName>ppt_h</p:attrName>
                                        </p:attrNameLst>
                                      </p:cBhvr>
                                      <p:tavLst>
                                        <p:tav tm="0">
                                          <p:val>
                                            <p:fltVal val="0"/>
                                          </p:val>
                                        </p:tav>
                                        <p:tav tm="100000">
                                          <p:val>
                                            <p:strVal val="#ppt_h"/>
                                          </p:val>
                                        </p:tav>
                                      </p:tavLst>
                                    </p:anim>
                                    <p:anim calcmode="lin" valueType="num">
                                      <p:cBhvr>
                                        <p:cTn id="41" dur="500" fill="hold"/>
                                        <p:tgtEl>
                                          <p:spTgt spid="97"/>
                                        </p:tgtEl>
                                        <p:attrNameLst>
                                          <p:attrName>style.rotation</p:attrName>
                                        </p:attrNameLst>
                                      </p:cBhvr>
                                      <p:tavLst>
                                        <p:tav tm="0">
                                          <p:val>
                                            <p:fltVal val="360"/>
                                          </p:val>
                                        </p:tav>
                                        <p:tav tm="100000">
                                          <p:val>
                                            <p:fltVal val="0"/>
                                          </p:val>
                                        </p:tav>
                                      </p:tavLst>
                                    </p:anim>
                                    <p:animEffect transition="in" filter="fade">
                                      <p:cBhvr>
                                        <p:cTn id="42" dur="500"/>
                                        <p:tgtEl>
                                          <p:spTgt spid="97"/>
                                        </p:tgtEl>
                                      </p:cBhvr>
                                    </p:animEffect>
                                  </p:childTnLst>
                                </p:cTn>
                              </p:par>
                              <p:par>
                                <p:cTn id="43" presetID="49" presetClass="entr" presetSubtype="0" decel="100000" fill="hold" nodeType="withEffect">
                                  <p:stCondLst>
                                    <p:cond delay="1000"/>
                                  </p:stCondLst>
                                  <p:childTnLst>
                                    <p:set>
                                      <p:cBhvr>
                                        <p:cTn id="44" dur="1" fill="hold">
                                          <p:stCondLst>
                                            <p:cond delay="0"/>
                                          </p:stCondLst>
                                        </p:cTn>
                                        <p:tgtEl>
                                          <p:spTgt spid="100"/>
                                        </p:tgtEl>
                                        <p:attrNameLst>
                                          <p:attrName>style.visibility</p:attrName>
                                        </p:attrNameLst>
                                      </p:cBhvr>
                                      <p:to>
                                        <p:strVal val="visible"/>
                                      </p:to>
                                    </p:set>
                                    <p:anim calcmode="lin" valueType="num">
                                      <p:cBhvr>
                                        <p:cTn id="45" dur="500" fill="hold"/>
                                        <p:tgtEl>
                                          <p:spTgt spid="100"/>
                                        </p:tgtEl>
                                        <p:attrNameLst>
                                          <p:attrName>ppt_w</p:attrName>
                                        </p:attrNameLst>
                                      </p:cBhvr>
                                      <p:tavLst>
                                        <p:tav tm="0">
                                          <p:val>
                                            <p:fltVal val="0"/>
                                          </p:val>
                                        </p:tav>
                                        <p:tav tm="100000">
                                          <p:val>
                                            <p:strVal val="#ppt_w"/>
                                          </p:val>
                                        </p:tav>
                                      </p:tavLst>
                                    </p:anim>
                                    <p:anim calcmode="lin" valueType="num">
                                      <p:cBhvr>
                                        <p:cTn id="46" dur="500" fill="hold"/>
                                        <p:tgtEl>
                                          <p:spTgt spid="100"/>
                                        </p:tgtEl>
                                        <p:attrNameLst>
                                          <p:attrName>ppt_h</p:attrName>
                                        </p:attrNameLst>
                                      </p:cBhvr>
                                      <p:tavLst>
                                        <p:tav tm="0">
                                          <p:val>
                                            <p:fltVal val="0"/>
                                          </p:val>
                                        </p:tav>
                                        <p:tav tm="100000">
                                          <p:val>
                                            <p:strVal val="#ppt_h"/>
                                          </p:val>
                                        </p:tav>
                                      </p:tavLst>
                                    </p:anim>
                                    <p:anim calcmode="lin" valueType="num">
                                      <p:cBhvr>
                                        <p:cTn id="47" dur="500" fill="hold"/>
                                        <p:tgtEl>
                                          <p:spTgt spid="100"/>
                                        </p:tgtEl>
                                        <p:attrNameLst>
                                          <p:attrName>style.rotation</p:attrName>
                                        </p:attrNameLst>
                                      </p:cBhvr>
                                      <p:tavLst>
                                        <p:tav tm="0">
                                          <p:val>
                                            <p:fltVal val="360"/>
                                          </p:val>
                                        </p:tav>
                                        <p:tav tm="100000">
                                          <p:val>
                                            <p:fltVal val="0"/>
                                          </p:val>
                                        </p:tav>
                                      </p:tavLst>
                                    </p:anim>
                                    <p:animEffect transition="in" filter="fade">
                                      <p:cBhvr>
                                        <p:cTn id="48" dur="500"/>
                                        <p:tgtEl>
                                          <p:spTgt spid="100"/>
                                        </p:tgtEl>
                                      </p:cBhvr>
                                    </p:animEffect>
                                  </p:childTnLst>
                                </p:cTn>
                              </p:par>
                              <p:par>
                                <p:cTn id="49" presetID="49" presetClass="entr" presetSubtype="0" decel="100000" fill="hold" nodeType="withEffect">
                                  <p:stCondLst>
                                    <p:cond delay="1100"/>
                                  </p:stCondLst>
                                  <p:childTnLst>
                                    <p:set>
                                      <p:cBhvr>
                                        <p:cTn id="50" dur="1" fill="hold">
                                          <p:stCondLst>
                                            <p:cond delay="0"/>
                                          </p:stCondLst>
                                        </p:cTn>
                                        <p:tgtEl>
                                          <p:spTgt spid="103"/>
                                        </p:tgtEl>
                                        <p:attrNameLst>
                                          <p:attrName>style.visibility</p:attrName>
                                        </p:attrNameLst>
                                      </p:cBhvr>
                                      <p:to>
                                        <p:strVal val="visible"/>
                                      </p:to>
                                    </p:set>
                                    <p:anim calcmode="lin" valueType="num">
                                      <p:cBhvr>
                                        <p:cTn id="51" dur="500" fill="hold"/>
                                        <p:tgtEl>
                                          <p:spTgt spid="103"/>
                                        </p:tgtEl>
                                        <p:attrNameLst>
                                          <p:attrName>ppt_w</p:attrName>
                                        </p:attrNameLst>
                                      </p:cBhvr>
                                      <p:tavLst>
                                        <p:tav tm="0">
                                          <p:val>
                                            <p:fltVal val="0"/>
                                          </p:val>
                                        </p:tav>
                                        <p:tav tm="100000">
                                          <p:val>
                                            <p:strVal val="#ppt_w"/>
                                          </p:val>
                                        </p:tav>
                                      </p:tavLst>
                                    </p:anim>
                                    <p:anim calcmode="lin" valueType="num">
                                      <p:cBhvr>
                                        <p:cTn id="52" dur="500" fill="hold"/>
                                        <p:tgtEl>
                                          <p:spTgt spid="103"/>
                                        </p:tgtEl>
                                        <p:attrNameLst>
                                          <p:attrName>ppt_h</p:attrName>
                                        </p:attrNameLst>
                                      </p:cBhvr>
                                      <p:tavLst>
                                        <p:tav tm="0">
                                          <p:val>
                                            <p:fltVal val="0"/>
                                          </p:val>
                                        </p:tav>
                                        <p:tav tm="100000">
                                          <p:val>
                                            <p:strVal val="#ppt_h"/>
                                          </p:val>
                                        </p:tav>
                                      </p:tavLst>
                                    </p:anim>
                                    <p:anim calcmode="lin" valueType="num">
                                      <p:cBhvr>
                                        <p:cTn id="53" dur="500" fill="hold"/>
                                        <p:tgtEl>
                                          <p:spTgt spid="103"/>
                                        </p:tgtEl>
                                        <p:attrNameLst>
                                          <p:attrName>style.rotation</p:attrName>
                                        </p:attrNameLst>
                                      </p:cBhvr>
                                      <p:tavLst>
                                        <p:tav tm="0">
                                          <p:val>
                                            <p:fltVal val="360"/>
                                          </p:val>
                                        </p:tav>
                                        <p:tav tm="100000">
                                          <p:val>
                                            <p:fltVal val="0"/>
                                          </p:val>
                                        </p:tav>
                                      </p:tavLst>
                                    </p:anim>
                                    <p:animEffect transition="in" filter="fade">
                                      <p:cBhvr>
                                        <p:cTn id="54" dur="500"/>
                                        <p:tgtEl>
                                          <p:spTgt spid="103"/>
                                        </p:tgtEl>
                                      </p:cBhvr>
                                    </p:animEffect>
                                  </p:childTnLst>
                                </p:cTn>
                              </p:par>
                              <p:par>
                                <p:cTn id="55" presetID="49" presetClass="entr" presetSubtype="0" decel="100000" fill="hold" nodeType="withEffect">
                                  <p:stCondLst>
                                    <p:cond delay="1200"/>
                                  </p:stCondLst>
                                  <p:childTnLst>
                                    <p:set>
                                      <p:cBhvr>
                                        <p:cTn id="56" dur="1" fill="hold">
                                          <p:stCondLst>
                                            <p:cond delay="0"/>
                                          </p:stCondLst>
                                        </p:cTn>
                                        <p:tgtEl>
                                          <p:spTgt spid="106"/>
                                        </p:tgtEl>
                                        <p:attrNameLst>
                                          <p:attrName>style.visibility</p:attrName>
                                        </p:attrNameLst>
                                      </p:cBhvr>
                                      <p:to>
                                        <p:strVal val="visible"/>
                                      </p:to>
                                    </p:set>
                                    <p:anim calcmode="lin" valueType="num">
                                      <p:cBhvr>
                                        <p:cTn id="57" dur="500" fill="hold"/>
                                        <p:tgtEl>
                                          <p:spTgt spid="106"/>
                                        </p:tgtEl>
                                        <p:attrNameLst>
                                          <p:attrName>ppt_w</p:attrName>
                                        </p:attrNameLst>
                                      </p:cBhvr>
                                      <p:tavLst>
                                        <p:tav tm="0">
                                          <p:val>
                                            <p:fltVal val="0"/>
                                          </p:val>
                                        </p:tav>
                                        <p:tav tm="100000">
                                          <p:val>
                                            <p:strVal val="#ppt_w"/>
                                          </p:val>
                                        </p:tav>
                                      </p:tavLst>
                                    </p:anim>
                                    <p:anim calcmode="lin" valueType="num">
                                      <p:cBhvr>
                                        <p:cTn id="58" dur="500" fill="hold"/>
                                        <p:tgtEl>
                                          <p:spTgt spid="106"/>
                                        </p:tgtEl>
                                        <p:attrNameLst>
                                          <p:attrName>ppt_h</p:attrName>
                                        </p:attrNameLst>
                                      </p:cBhvr>
                                      <p:tavLst>
                                        <p:tav tm="0">
                                          <p:val>
                                            <p:fltVal val="0"/>
                                          </p:val>
                                        </p:tav>
                                        <p:tav tm="100000">
                                          <p:val>
                                            <p:strVal val="#ppt_h"/>
                                          </p:val>
                                        </p:tav>
                                      </p:tavLst>
                                    </p:anim>
                                    <p:anim calcmode="lin" valueType="num">
                                      <p:cBhvr>
                                        <p:cTn id="59" dur="500" fill="hold"/>
                                        <p:tgtEl>
                                          <p:spTgt spid="106"/>
                                        </p:tgtEl>
                                        <p:attrNameLst>
                                          <p:attrName>style.rotation</p:attrName>
                                        </p:attrNameLst>
                                      </p:cBhvr>
                                      <p:tavLst>
                                        <p:tav tm="0">
                                          <p:val>
                                            <p:fltVal val="360"/>
                                          </p:val>
                                        </p:tav>
                                        <p:tav tm="100000">
                                          <p:val>
                                            <p:fltVal val="0"/>
                                          </p:val>
                                        </p:tav>
                                      </p:tavLst>
                                    </p:anim>
                                    <p:animEffect transition="in" filter="fade">
                                      <p:cBhvr>
                                        <p:cTn id="60" dur="500"/>
                                        <p:tgtEl>
                                          <p:spTgt spid="106"/>
                                        </p:tgtEl>
                                      </p:cBhvr>
                                    </p:animEffect>
                                  </p:childTnLst>
                                </p:cTn>
                              </p:par>
                              <p:par>
                                <p:cTn id="61" presetID="49" presetClass="entr" presetSubtype="0" decel="100000" fill="hold" nodeType="withEffect">
                                  <p:stCondLst>
                                    <p:cond delay="1300"/>
                                  </p:stCondLst>
                                  <p:childTnLst>
                                    <p:set>
                                      <p:cBhvr>
                                        <p:cTn id="62" dur="1" fill="hold">
                                          <p:stCondLst>
                                            <p:cond delay="0"/>
                                          </p:stCondLst>
                                        </p:cTn>
                                        <p:tgtEl>
                                          <p:spTgt spid="109"/>
                                        </p:tgtEl>
                                        <p:attrNameLst>
                                          <p:attrName>style.visibility</p:attrName>
                                        </p:attrNameLst>
                                      </p:cBhvr>
                                      <p:to>
                                        <p:strVal val="visible"/>
                                      </p:to>
                                    </p:set>
                                    <p:anim calcmode="lin" valueType="num">
                                      <p:cBhvr>
                                        <p:cTn id="63" dur="500" fill="hold"/>
                                        <p:tgtEl>
                                          <p:spTgt spid="109"/>
                                        </p:tgtEl>
                                        <p:attrNameLst>
                                          <p:attrName>ppt_w</p:attrName>
                                        </p:attrNameLst>
                                      </p:cBhvr>
                                      <p:tavLst>
                                        <p:tav tm="0">
                                          <p:val>
                                            <p:fltVal val="0"/>
                                          </p:val>
                                        </p:tav>
                                        <p:tav tm="100000">
                                          <p:val>
                                            <p:strVal val="#ppt_w"/>
                                          </p:val>
                                        </p:tav>
                                      </p:tavLst>
                                    </p:anim>
                                    <p:anim calcmode="lin" valueType="num">
                                      <p:cBhvr>
                                        <p:cTn id="64" dur="500" fill="hold"/>
                                        <p:tgtEl>
                                          <p:spTgt spid="109"/>
                                        </p:tgtEl>
                                        <p:attrNameLst>
                                          <p:attrName>ppt_h</p:attrName>
                                        </p:attrNameLst>
                                      </p:cBhvr>
                                      <p:tavLst>
                                        <p:tav tm="0">
                                          <p:val>
                                            <p:fltVal val="0"/>
                                          </p:val>
                                        </p:tav>
                                        <p:tav tm="100000">
                                          <p:val>
                                            <p:strVal val="#ppt_h"/>
                                          </p:val>
                                        </p:tav>
                                      </p:tavLst>
                                    </p:anim>
                                    <p:anim calcmode="lin" valueType="num">
                                      <p:cBhvr>
                                        <p:cTn id="65" dur="500" fill="hold"/>
                                        <p:tgtEl>
                                          <p:spTgt spid="109"/>
                                        </p:tgtEl>
                                        <p:attrNameLst>
                                          <p:attrName>style.rotation</p:attrName>
                                        </p:attrNameLst>
                                      </p:cBhvr>
                                      <p:tavLst>
                                        <p:tav tm="0">
                                          <p:val>
                                            <p:fltVal val="360"/>
                                          </p:val>
                                        </p:tav>
                                        <p:tav tm="100000">
                                          <p:val>
                                            <p:fltVal val="0"/>
                                          </p:val>
                                        </p:tav>
                                      </p:tavLst>
                                    </p:anim>
                                    <p:animEffect transition="in" filter="fade">
                                      <p:cBhvr>
                                        <p:cTn id="66" dur="500"/>
                                        <p:tgtEl>
                                          <p:spTgt spid="109"/>
                                        </p:tgtEl>
                                      </p:cBhvr>
                                    </p:animEffect>
                                  </p:childTnLst>
                                </p:cTn>
                              </p:par>
                              <p:par>
                                <p:cTn id="67" presetID="49" presetClass="entr" presetSubtype="0" decel="100000" fill="hold" nodeType="withEffect">
                                  <p:stCondLst>
                                    <p:cond delay="1400"/>
                                  </p:stCondLst>
                                  <p:childTnLst>
                                    <p:set>
                                      <p:cBhvr>
                                        <p:cTn id="68" dur="1" fill="hold">
                                          <p:stCondLst>
                                            <p:cond delay="0"/>
                                          </p:stCondLst>
                                        </p:cTn>
                                        <p:tgtEl>
                                          <p:spTgt spid="112"/>
                                        </p:tgtEl>
                                        <p:attrNameLst>
                                          <p:attrName>style.visibility</p:attrName>
                                        </p:attrNameLst>
                                      </p:cBhvr>
                                      <p:to>
                                        <p:strVal val="visible"/>
                                      </p:to>
                                    </p:set>
                                    <p:anim calcmode="lin" valueType="num">
                                      <p:cBhvr>
                                        <p:cTn id="69" dur="500" fill="hold"/>
                                        <p:tgtEl>
                                          <p:spTgt spid="112"/>
                                        </p:tgtEl>
                                        <p:attrNameLst>
                                          <p:attrName>ppt_w</p:attrName>
                                        </p:attrNameLst>
                                      </p:cBhvr>
                                      <p:tavLst>
                                        <p:tav tm="0">
                                          <p:val>
                                            <p:fltVal val="0"/>
                                          </p:val>
                                        </p:tav>
                                        <p:tav tm="100000">
                                          <p:val>
                                            <p:strVal val="#ppt_w"/>
                                          </p:val>
                                        </p:tav>
                                      </p:tavLst>
                                    </p:anim>
                                    <p:anim calcmode="lin" valueType="num">
                                      <p:cBhvr>
                                        <p:cTn id="70" dur="500" fill="hold"/>
                                        <p:tgtEl>
                                          <p:spTgt spid="112"/>
                                        </p:tgtEl>
                                        <p:attrNameLst>
                                          <p:attrName>ppt_h</p:attrName>
                                        </p:attrNameLst>
                                      </p:cBhvr>
                                      <p:tavLst>
                                        <p:tav tm="0">
                                          <p:val>
                                            <p:fltVal val="0"/>
                                          </p:val>
                                        </p:tav>
                                        <p:tav tm="100000">
                                          <p:val>
                                            <p:strVal val="#ppt_h"/>
                                          </p:val>
                                        </p:tav>
                                      </p:tavLst>
                                    </p:anim>
                                    <p:anim calcmode="lin" valueType="num">
                                      <p:cBhvr>
                                        <p:cTn id="71" dur="500" fill="hold"/>
                                        <p:tgtEl>
                                          <p:spTgt spid="112"/>
                                        </p:tgtEl>
                                        <p:attrNameLst>
                                          <p:attrName>style.rotation</p:attrName>
                                        </p:attrNameLst>
                                      </p:cBhvr>
                                      <p:tavLst>
                                        <p:tav tm="0">
                                          <p:val>
                                            <p:fltVal val="360"/>
                                          </p:val>
                                        </p:tav>
                                        <p:tav tm="100000">
                                          <p:val>
                                            <p:fltVal val="0"/>
                                          </p:val>
                                        </p:tav>
                                      </p:tavLst>
                                    </p:anim>
                                    <p:animEffect transition="in" filter="fade">
                                      <p:cBhvr>
                                        <p:cTn id="72" dur="500"/>
                                        <p:tgtEl>
                                          <p:spTgt spid="112"/>
                                        </p:tgtEl>
                                      </p:cBhvr>
                                    </p:animEffect>
                                  </p:childTnLst>
                                </p:cTn>
                              </p:par>
                              <p:par>
                                <p:cTn id="73" presetID="49" presetClass="entr" presetSubtype="0" decel="100000" fill="hold" nodeType="withEffect">
                                  <p:stCondLst>
                                    <p:cond delay="1500"/>
                                  </p:stCondLst>
                                  <p:childTnLst>
                                    <p:set>
                                      <p:cBhvr>
                                        <p:cTn id="74" dur="1" fill="hold">
                                          <p:stCondLst>
                                            <p:cond delay="0"/>
                                          </p:stCondLst>
                                        </p:cTn>
                                        <p:tgtEl>
                                          <p:spTgt spid="115"/>
                                        </p:tgtEl>
                                        <p:attrNameLst>
                                          <p:attrName>style.visibility</p:attrName>
                                        </p:attrNameLst>
                                      </p:cBhvr>
                                      <p:to>
                                        <p:strVal val="visible"/>
                                      </p:to>
                                    </p:set>
                                    <p:anim calcmode="lin" valueType="num">
                                      <p:cBhvr>
                                        <p:cTn id="75" dur="500" fill="hold"/>
                                        <p:tgtEl>
                                          <p:spTgt spid="115"/>
                                        </p:tgtEl>
                                        <p:attrNameLst>
                                          <p:attrName>ppt_w</p:attrName>
                                        </p:attrNameLst>
                                      </p:cBhvr>
                                      <p:tavLst>
                                        <p:tav tm="0">
                                          <p:val>
                                            <p:fltVal val="0"/>
                                          </p:val>
                                        </p:tav>
                                        <p:tav tm="100000">
                                          <p:val>
                                            <p:strVal val="#ppt_w"/>
                                          </p:val>
                                        </p:tav>
                                      </p:tavLst>
                                    </p:anim>
                                    <p:anim calcmode="lin" valueType="num">
                                      <p:cBhvr>
                                        <p:cTn id="76" dur="500" fill="hold"/>
                                        <p:tgtEl>
                                          <p:spTgt spid="115"/>
                                        </p:tgtEl>
                                        <p:attrNameLst>
                                          <p:attrName>ppt_h</p:attrName>
                                        </p:attrNameLst>
                                      </p:cBhvr>
                                      <p:tavLst>
                                        <p:tav tm="0">
                                          <p:val>
                                            <p:fltVal val="0"/>
                                          </p:val>
                                        </p:tav>
                                        <p:tav tm="100000">
                                          <p:val>
                                            <p:strVal val="#ppt_h"/>
                                          </p:val>
                                        </p:tav>
                                      </p:tavLst>
                                    </p:anim>
                                    <p:anim calcmode="lin" valueType="num">
                                      <p:cBhvr>
                                        <p:cTn id="77" dur="500" fill="hold"/>
                                        <p:tgtEl>
                                          <p:spTgt spid="115"/>
                                        </p:tgtEl>
                                        <p:attrNameLst>
                                          <p:attrName>style.rotation</p:attrName>
                                        </p:attrNameLst>
                                      </p:cBhvr>
                                      <p:tavLst>
                                        <p:tav tm="0">
                                          <p:val>
                                            <p:fltVal val="360"/>
                                          </p:val>
                                        </p:tav>
                                        <p:tav tm="100000">
                                          <p:val>
                                            <p:fltVal val="0"/>
                                          </p:val>
                                        </p:tav>
                                      </p:tavLst>
                                    </p:anim>
                                    <p:animEffect transition="in" filter="fade">
                                      <p:cBhvr>
                                        <p:cTn id="78" dur="500"/>
                                        <p:tgtEl>
                                          <p:spTgt spid="115"/>
                                        </p:tgtEl>
                                      </p:cBhvr>
                                    </p:animEffect>
                                  </p:childTnLst>
                                </p:cTn>
                              </p:par>
                              <p:par>
                                <p:cTn id="79" presetID="49" presetClass="entr" presetSubtype="0" decel="100000" fill="hold" nodeType="withEffect">
                                  <p:stCondLst>
                                    <p:cond delay="1600"/>
                                  </p:stCondLst>
                                  <p:childTnLst>
                                    <p:set>
                                      <p:cBhvr>
                                        <p:cTn id="80" dur="1" fill="hold">
                                          <p:stCondLst>
                                            <p:cond delay="0"/>
                                          </p:stCondLst>
                                        </p:cTn>
                                        <p:tgtEl>
                                          <p:spTgt spid="118"/>
                                        </p:tgtEl>
                                        <p:attrNameLst>
                                          <p:attrName>style.visibility</p:attrName>
                                        </p:attrNameLst>
                                      </p:cBhvr>
                                      <p:to>
                                        <p:strVal val="visible"/>
                                      </p:to>
                                    </p:set>
                                    <p:anim calcmode="lin" valueType="num">
                                      <p:cBhvr>
                                        <p:cTn id="81" dur="500" fill="hold"/>
                                        <p:tgtEl>
                                          <p:spTgt spid="118"/>
                                        </p:tgtEl>
                                        <p:attrNameLst>
                                          <p:attrName>ppt_w</p:attrName>
                                        </p:attrNameLst>
                                      </p:cBhvr>
                                      <p:tavLst>
                                        <p:tav tm="0">
                                          <p:val>
                                            <p:fltVal val="0"/>
                                          </p:val>
                                        </p:tav>
                                        <p:tav tm="100000">
                                          <p:val>
                                            <p:strVal val="#ppt_w"/>
                                          </p:val>
                                        </p:tav>
                                      </p:tavLst>
                                    </p:anim>
                                    <p:anim calcmode="lin" valueType="num">
                                      <p:cBhvr>
                                        <p:cTn id="82" dur="500" fill="hold"/>
                                        <p:tgtEl>
                                          <p:spTgt spid="118"/>
                                        </p:tgtEl>
                                        <p:attrNameLst>
                                          <p:attrName>ppt_h</p:attrName>
                                        </p:attrNameLst>
                                      </p:cBhvr>
                                      <p:tavLst>
                                        <p:tav tm="0">
                                          <p:val>
                                            <p:fltVal val="0"/>
                                          </p:val>
                                        </p:tav>
                                        <p:tav tm="100000">
                                          <p:val>
                                            <p:strVal val="#ppt_h"/>
                                          </p:val>
                                        </p:tav>
                                      </p:tavLst>
                                    </p:anim>
                                    <p:anim calcmode="lin" valueType="num">
                                      <p:cBhvr>
                                        <p:cTn id="83" dur="500" fill="hold"/>
                                        <p:tgtEl>
                                          <p:spTgt spid="118"/>
                                        </p:tgtEl>
                                        <p:attrNameLst>
                                          <p:attrName>style.rotation</p:attrName>
                                        </p:attrNameLst>
                                      </p:cBhvr>
                                      <p:tavLst>
                                        <p:tav tm="0">
                                          <p:val>
                                            <p:fltVal val="360"/>
                                          </p:val>
                                        </p:tav>
                                        <p:tav tm="100000">
                                          <p:val>
                                            <p:fltVal val="0"/>
                                          </p:val>
                                        </p:tav>
                                      </p:tavLst>
                                    </p:anim>
                                    <p:animEffect transition="in" filter="fade">
                                      <p:cBhvr>
                                        <p:cTn id="84" dur="500"/>
                                        <p:tgtEl>
                                          <p:spTgt spid="118"/>
                                        </p:tgtEl>
                                      </p:cBhvr>
                                    </p:animEffect>
                                  </p:childTnLst>
                                </p:cTn>
                              </p:par>
                              <p:par>
                                <p:cTn id="85" presetID="22" presetClass="entr" presetSubtype="1" fill="hold" nodeType="withEffect">
                                  <p:stCondLst>
                                    <p:cond delay="1300"/>
                                  </p:stCondLst>
                                  <p:childTnLst>
                                    <p:set>
                                      <p:cBhvr>
                                        <p:cTn id="86" dur="1" fill="hold">
                                          <p:stCondLst>
                                            <p:cond delay="0"/>
                                          </p:stCondLst>
                                        </p:cTn>
                                        <p:tgtEl>
                                          <p:spTgt spid="122"/>
                                        </p:tgtEl>
                                        <p:attrNameLst>
                                          <p:attrName>style.visibility</p:attrName>
                                        </p:attrNameLst>
                                      </p:cBhvr>
                                      <p:to>
                                        <p:strVal val="visible"/>
                                      </p:to>
                                    </p:set>
                                    <p:animEffect transition="in" filter="wipe(up)">
                                      <p:cBhvr>
                                        <p:cTn id="87" dur="500"/>
                                        <p:tgtEl>
                                          <p:spTgt spid="122"/>
                                        </p:tgtEl>
                                      </p:cBhvr>
                                    </p:animEffect>
                                  </p:childTnLst>
                                </p:cTn>
                              </p:par>
                              <p:par>
                                <p:cTn id="88" presetID="22" presetClass="entr" presetSubtype="1" fill="hold" nodeType="withEffect">
                                  <p:stCondLst>
                                    <p:cond delay="1400"/>
                                  </p:stCondLst>
                                  <p:childTnLst>
                                    <p:set>
                                      <p:cBhvr>
                                        <p:cTn id="89" dur="1" fill="hold">
                                          <p:stCondLst>
                                            <p:cond delay="0"/>
                                          </p:stCondLst>
                                        </p:cTn>
                                        <p:tgtEl>
                                          <p:spTgt spid="127"/>
                                        </p:tgtEl>
                                        <p:attrNameLst>
                                          <p:attrName>style.visibility</p:attrName>
                                        </p:attrNameLst>
                                      </p:cBhvr>
                                      <p:to>
                                        <p:strVal val="visible"/>
                                      </p:to>
                                    </p:set>
                                    <p:animEffect transition="in" filter="wipe(up)">
                                      <p:cBhvr>
                                        <p:cTn id="90" dur="500"/>
                                        <p:tgtEl>
                                          <p:spTgt spid="127"/>
                                        </p:tgtEl>
                                      </p:cBhvr>
                                    </p:animEffect>
                                  </p:childTnLst>
                                </p:cTn>
                              </p:par>
                              <p:par>
                                <p:cTn id="91" presetID="22" presetClass="entr" presetSubtype="1" fill="hold" nodeType="withEffect">
                                  <p:stCondLst>
                                    <p:cond delay="1500"/>
                                  </p:stCondLst>
                                  <p:childTnLst>
                                    <p:set>
                                      <p:cBhvr>
                                        <p:cTn id="92" dur="1" fill="hold">
                                          <p:stCondLst>
                                            <p:cond delay="0"/>
                                          </p:stCondLst>
                                        </p:cTn>
                                        <p:tgtEl>
                                          <p:spTgt spid="131"/>
                                        </p:tgtEl>
                                        <p:attrNameLst>
                                          <p:attrName>style.visibility</p:attrName>
                                        </p:attrNameLst>
                                      </p:cBhvr>
                                      <p:to>
                                        <p:strVal val="visible"/>
                                      </p:to>
                                    </p:set>
                                    <p:animEffect transition="in" filter="wipe(up)">
                                      <p:cBhvr>
                                        <p:cTn id="93" dur="500"/>
                                        <p:tgtEl>
                                          <p:spTgt spid="131"/>
                                        </p:tgtEl>
                                      </p:cBhvr>
                                    </p:animEffect>
                                  </p:childTnLst>
                                </p:cTn>
                              </p:par>
                              <p:par>
                                <p:cTn id="94" presetID="22" presetClass="entr" presetSubtype="1" fill="hold" nodeType="withEffect">
                                  <p:stCondLst>
                                    <p:cond delay="1600"/>
                                  </p:stCondLst>
                                  <p:childTnLst>
                                    <p:set>
                                      <p:cBhvr>
                                        <p:cTn id="95" dur="1" fill="hold">
                                          <p:stCondLst>
                                            <p:cond delay="0"/>
                                          </p:stCondLst>
                                        </p:cTn>
                                        <p:tgtEl>
                                          <p:spTgt spid="134"/>
                                        </p:tgtEl>
                                        <p:attrNameLst>
                                          <p:attrName>style.visibility</p:attrName>
                                        </p:attrNameLst>
                                      </p:cBhvr>
                                      <p:to>
                                        <p:strVal val="visible"/>
                                      </p:to>
                                    </p:set>
                                    <p:animEffect transition="in" filter="wipe(up)">
                                      <p:cBhvr>
                                        <p:cTn id="96" dur="500"/>
                                        <p:tgtEl>
                                          <p:spTgt spid="134"/>
                                        </p:tgtEl>
                                      </p:cBhvr>
                                    </p:animEffect>
                                  </p:childTnLst>
                                </p:cTn>
                              </p:par>
                              <p:par>
                                <p:cTn id="97" presetID="22" presetClass="entr" presetSubtype="1" fill="hold" nodeType="withEffect">
                                  <p:stCondLst>
                                    <p:cond delay="1700"/>
                                  </p:stCondLst>
                                  <p:childTnLst>
                                    <p:set>
                                      <p:cBhvr>
                                        <p:cTn id="98" dur="1" fill="hold">
                                          <p:stCondLst>
                                            <p:cond delay="0"/>
                                          </p:stCondLst>
                                        </p:cTn>
                                        <p:tgtEl>
                                          <p:spTgt spid="137"/>
                                        </p:tgtEl>
                                        <p:attrNameLst>
                                          <p:attrName>style.visibility</p:attrName>
                                        </p:attrNameLst>
                                      </p:cBhvr>
                                      <p:to>
                                        <p:strVal val="visible"/>
                                      </p:to>
                                    </p:set>
                                    <p:animEffect transition="in" filter="wipe(up)">
                                      <p:cBhvr>
                                        <p:cTn id="99" dur="500"/>
                                        <p:tgtEl>
                                          <p:spTgt spid="137"/>
                                        </p:tgtEl>
                                      </p:cBhvr>
                                    </p:animEffect>
                                  </p:childTnLst>
                                </p:cTn>
                              </p:par>
                              <p:par>
                                <p:cTn id="100" presetID="22" presetClass="entr" presetSubtype="1" fill="hold" nodeType="withEffect">
                                  <p:stCondLst>
                                    <p:cond delay="1800"/>
                                  </p:stCondLst>
                                  <p:childTnLst>
                                    <p:set>
                                      <p:cBhvr>
                                        <p:cTn id="101" dur="1" fill="hold">
                                          <p:stCondLst>
                                            <p:cond delay="0"/>
                                          </p:stCondLst>
                                        </p:cTn>
                                        <p:tgtEl>
                                          <p:spTgt spid="140"/>
                                        </p:tgtEl>
                                        <p:attrNameLst>
                                          <p:attrName>style.visibility</p:attrName>
                                        </p:attrNameLst>
                                      </p:cBhvr>
                                      <p:to>
                                        <p:strVal val="visible"/>
                                      </p:to>
                                    </p:set>
                                    <p:animEffect transition="in" filter="wipe(up)">
                                      <p:cBhvr>
                                        <p:cTn id="102" dur="500"/>
                                        <p:tgtEl>
                                          <p:spTgt spid="140"/>
                                        </p:tgtEl>
                                      </p:cBhvr>
                                    </p:animEffect>
                                  </p:childTnLst>
                                </p:cTn>
                              </p:par>
                              <p:par>
                                <p:cTn id="103" presetID="22" presetClass="entr" presetSubtype="1" fill="hold" nodeType="withEffect">
                                  <p:stCondLst>
                                    <p:cond delay="1900"/>
                                  </p:stCondLst>
                                  <p:childTnLst>
                                    <p:set>
                                      <p:cBhvr>
                                        <p:cTn id="104" dur="1" fill="hold">
                                          <p:stCondLst>
                                            <p:cond delay="0"/>
                                          </p:stCondLst>
                                        </p:cTn>
                                        <p:tgtEl>
                                          <p:spTgt spid="143"/>
                                        </p:tgtEl>
                                        <p:attrNameLst>
                                          <p:attrName>style.visibility</p:attrName>
                                        </p:attrNameLst>
                                      </p:cBhvr>
                                      <p:to>
                                        <p:strVal val="visible"/>
                                      </p:to>
                                    </p:set>
                                    <p:animEffect transition="in" filter="wipe(up)">
                                      <p:cBhvr>
                                        <p:cTn id="105" dur="500"/>
                                        <p:tgtEl>
                                          <p:spTgt spid="143"/>
                                        </p:tgtEl>
                                      </p:cBhvr>
                                    </p:animEffect>
                                  </p:childTnLst>
                                </p:cTn>
                              </p:par>
                              <p:par>
                                <p:cTn id="106" presetID="22" presetClass="entr" presetSubtype="1" fill="hold" nodeType="withEffect">
                                  <p:stCondLst>
                                    <p:cond delay="2000"/>
                                  </p:stCondLst>
                                  <p:childTnLst>
                                    <p:set>
                                      <p:cBhvr>
                                        <p:cTn id="107" dur="1" fill="hold">
                                          <p:stCondLst>
                                            <p:cond delay="0"/>
                                          </p:stCondLst>
                                        </p:cTn>
                                        <p:tgtEl>
                                          <p:spTgt spid="146"/>
                                        </p:tgtEl>
                                        <p:attrNameLst>
                                          <p:attrName>style.visibility</p:attrName>
                                        </p:attrNameLst>
                                      </p:cBhvr>
                                      <p:to>
                                        <p:strVal val="visible"/>
                                      </p:to>
                                    </p:set>
                                    <p:animEffect transition="in" filter="wipe(up)">
                                      <p:cBhvr>
                                        <p:cTn id="108" dur="500"/>
                                        <p:tgtEl>
                                          <p:spTgt spid="146"/>
                                        </p:tgtEl>
                                      </p:cBhvr>
                                    </p:animEffect>
                                  </p:childTnLst>
                                </p:cTn>
                              </p:par>
                              <p:par>
                                <p:cTn id="109" presetID="10" presetClass="entr" presetSubtype="0" fill="hold" nodeType="withEffect">
                                  <p:stCondLst>
                                    <p:cond delay="1000"/>
                                  </p:stCondLst>
                                  <p:childTnLst>
                                    <p:set>
                                      <p:cBhvr>
                                        <p:cTn id="110" dur="1" fill="hold">
                                          <p:stCondLst>
                                            <p:cond delay="0"/>
                                          </p:stCondLst>
                                        </p:cTn>
                                        <p:tgtEl>
                                          <p:spTgt spid="148"/>
                                        </p:tgtEl>
                                        <p:attrNameLst>
                                          <p:attrName>style.visibility</p:attrName>
                                        </p:attrNameLst>
                                      </p:cBhvr>
                                      <p:to>
                                        <p:strVal val="visible"/>
                                      </p:to>
                                    </p:set>
                                    <p:animEffect transition="in" filter="fade">
                                      <p:cBhvr>
                                        <p:cTn id="111" dur="300"/>
                                        <p:tgtEl>
                                          <p:spTgt spid="148"/>
                                        </p:tgtEl>
                                      </p:cBhvr>
                                    </p:animEffect>
                                  </p:childTnLst>
                                </p:cTn>
                              </p:par>
                              <p:par>
                                <p:cTn id="112" presetID="10" presetClass="entr" presetSubtype="0" fill="hold" nodeType="withEffect">
                                  <p:stCondLst>
                                    <p:cond delay="1100"/>
                                  </p:stCondLst>
                                  <p:childTnLst>
                                    <p:set>
                                      <p:cBhvr>
                                        <p:cTn id="113" dur="1" fill="hold">
                                          <p:stCondLst>
                                            <p:cond delay="0"/>
                                          </p:stCondLst>
                                        </p:cTn>
                                        <p:tgtEl>
                                          <p:spTgt spid="149"/>
                                        </p:tgtEl>
                                        <p:attrNameLst>
                                          <p:attrName>style.visibility</p:attrName>
                                        </p:attrNameLst>
                                      </p:cBhvr>
                                      <p:to>
                                        <p:strVal val="visible"/>
                                      </p:to>
                                    </p:set>
                                    <p:animEffect transition="in" filter="fade">
                                      <p:cBhvr>
                                        <p:cTn id="114" dur="300"/>
                                        <p:tgtEl>
                                          <p:spTgt spid="149"/>
                                        </p:tgtEl>
                                      </p:cBhvr>
                                    </p:animEffect>
                                  </p:childTnLst>
                                </p:cTn>
                              </p:par>
                              <p:par>
                                <p:cTn id="115" presetID="10" presetClass="entr" presetSubtype="0" fill="hold" nodeType="withEffect">
                                  <p:stCondLst>
                                    <p:cond delay="1200"/>
                                  </p:stCondLst>
                                  <p:childTnLst>
                                    <p:set>
                                      <p:cBhvr>
                                        <p:cTn id="116" dur="1" fill="hold">
                                          <p:stCondLst>
                                            <p:cond delay="0"/>
                                          </p:stCondLst>
                                        </p:cTn>
                                        <p:tgtEl>
                                          <p:spTgt spid="150"/>
                                        </p:tgtEl>
                                        <p:attrNameLst>
                                          <p:attrName>style.visibility</p:attrName>
                                        </p:attrNameLst>
                                      </p:cBhvr>
                                      <p:to>
                                        <p:strVal val="visible"/>
                                      </p:to>
                                    </p:set>
                                    <p:animEffect transition="in" filter="fade">
                                      <p:cBhvr>
                                        <p:cTn id="117" dur="300"/>
                                        <p:tgtEl>
                                          <p:spTgt spid="150"/>
                                        </p:tgtEl>
                                      </p:cBhvr>
                                    </p:animEffect>
                                  </p:childTnLst>
                                </p:cTn>
                              </p:par>
                              <p:par>
                                <p:cTn id="118" presetID="10" presetClass="entr" presetSubtype="0" fill="hold" nodeType="withEffect">
                                  <p:stCondLst>
                                    <p:cond delay="1300"/>
                                  </p:stCondLst>
                                  <p:childTnLst>
                                    <p:set>
                                      <p:cBhvr>
                                        <p:cTn id="119" dur="1" fill="hold">
                                          <p:stCondLst>
                                            <p:cond delay="0"/>
                                          </p:stCondLst>
                                        </p:cTn>
                                        <p:tgtEl>
                                          <p:spTgt spid="151"/>
                                        </p:tgtEl>
                                        <p:attrNameLst>
                                          <p:attrName>style.visibility</p:attrName>
                                        </p:attrNameLst>
                                      </p:cBhvr>
                                      <p:to>
                                        <p:strVal val="visible"/>
                                      </p:to>
                                    </p:set>
                                    <p:animEffect transition="in" filter="fade">
                                      <p:cBhvr>
                                        <p:cTn id="120" dur="300"/>
                                        <p:tgtEl>
                                          <p:spTgt spid="151"/>
                                        </p:tgtEl>
                                      </p:cBhvr>
                                    </p:animEffect>
                                  </p:childTnLst>
                                </p:cTn>
                              </p:par>
                              <p:par>
                                <p:cTn id="121" presetID="10" presetClass="entr" presetSubtype="0" fill="hold" nodeType="withEffect">
                                  <p:stCondLst>
                                    <p:cond delay="1400"/>
                                  </p:stCondLst>
                                  <p:childTnLst>
                                    <p:set>
                                      <p:cBhvr>
                                        <p:cTn id="122" dur="1" fill="hold">
                                          <p:stCondLst>
                                            <p:cond delay="0"/>
                                          </p:stCondLst>
                                        </p:cTn>
                                        <p:tgtEl>
                                          <p:spTgt spid="152"/>
                                        </p:tgtEl>
                                        <p:attrNameLst>
                                          <p:attrName>style.visibility</p:attrName>
                                        </p:attrNameLst>
                                      </p:cBhvr>
                                      <p:to>
                                        <p:strVal val="visible"/>
                                      </p:to>
                                    </p:set>
                                    <p:animEffect transition="in" filter="fade">
                                      <p:cBhvr>
                                        <p:cTn id="123" dur="300"/>
                                        <p:tgtEl>
                                          <p:spTgt spid="152"/>
                                        </p:tgtEl>
                                      </p:cBhvr>
                                    </p:animEffect>
                                  </p:childTnLst>
                                </p:cTn>
                              </p:par>
                              <p:par>
                                <p:cTn id="124" presetID="10" presetClass="entr" presetSubtype="0" fill="hold" nodeType="withEffect">
                                  <p:stCondLst>
                                    <p:cond delay="1500"/>
                                  </p:stCondLst>
                                  <p:childTnLst>
                                    <p:set>
                                      <p:cBhvr>
                                        <p:cTn id="125" dur="1" fill="hold">
                                          <p:stCondLst>
                                            <p:cond delay="0"/>
                                          </p:stCondLst>
                                        </p:cTn>
                                        <p:tgtEl>
                                          <p:spTgt spid="153"/>
                                        </p:tgtEl>
                                        <p:attrNameLst>
                                          <p:attrName>style.visibility</p:attrName>
                                        </p:attrNameLst>
                                      </p:cBhvr>
                                      <p:to>
                                        <p:strVal val="visible"/>
                                      </p:to>
                                    </p:set>
                                    <p:animEffect transition="in" filter="fade">
                                      <p:cBhvr>
                                        <p:cTn id="126" dur="300"/>
                                        <p:tgtEl>
                                          <p:spTgt spid="153"/>
                                        </p:tgtEl>
                                      </p:cBhvr>
                                    </p:animEffect>
                                  </p:childTnLst>
                                </p:cTn>
                              </p:par>
                              <p:par>
                                <p:cTn id="127" presetID="10" presetClass="entr" presetSubtype="0" fill="hold" nodeType="withEffect">
                                  <p:stCondLst>
                                    <p:cond delay="1600"/>
                                  </p:stCondLst>
                                  <p:childTnLst>
                                    <p:set>
                                      <p:cBhvr>
                                        <p:cTn id="128" dur="1" fill="hold">
                                          <p:stCondLst>
                                            <p:cond delay="0"/>
                                          </p:stCondLst>
                                        </p:cTn>
                                        <p:tgtEl>
                                          <p:spTgt spid="154"/>
                                        </p:tgtEl>
                                        <p:attrNameLst>
                                          <p:attrName>style.visibility</p:attrName>
                                        </p:attrNameLst>
                                      </p:cBhvr>
                                      <p:to>
                                        <p:strVal val="visible"/>
                                      </p:to>
                                    </p:set>
                                    <p:animEffect transition="in" filter="fade">
                                      <p:cBhvr>
                                        <p:cTn id="129" dur="300"/>
                                        <p:tgtEl>
                                          <p:spTgt spid="154"/>
                                        </p:tgtEl>
                                      </p:cBhvr>
                                    </p:animEffect>
                                  </p:childTnLst>
                                </p:cTn>
                              </p:par>
                              <p:par>
                                <p:cTn id="130" presetID="10" presetClass="entr" presetSubtype="0" fill="hold" nodeType="withEffect">
                                  <p:stCondLst>
                                    <p:cond delay="1700"/>
                                  </p:stCondLst>
                                  <p:childTnLst>
                                    <p:set>
                                      <p:cBhvr>
                                        <p:cTn id="131" dur="1" fill="hold">
                                          <p:stCondLst>
                                            <p:cond delay="0"/>
                                          </p:stCondLst>
                                        </p:cTn>
                                        <p:tgtEl>
                                          <p:spTgt spid="155"/>
                                        </p:tgtEl>
                                        <p:attrNameLst>
                                          <p:attrName>style.visibility</p:attrName>
                                        </p:attrNameLst>
                                      </p:cBhvr>
                                      <p:to>
                                        <p:strVal val="visible"/>
                                      </p:to>
                                    </p:set>
                                    <p:animEffect transition="in" filter="fade">
                                      <p:cBhvr>
                                        <p:cTn id="132" dur="300"/>
                                        <p:tgtEl>
                                          <p:spTgt spid="1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7" name="Rectangle: Top Corners Rounded 6">
            <a:extLst>
              <a:ext uri="{FF2B5EF4-FFF2-40B4-BE49-F238E27FC236}">
                <a16:creationId xmlns:a16="http://schemas.microsoft.com/office/drawing/2014/main" id="{3B5C0CE5-8F1C-4E09-A785-D1C9652E1371}"/>
              </a:ext>
            </a:extLst>
          </p:cNvPr>
          <p:cNvSpPr/>
          <p:nvPr/>
        </p:nvSpPr>
        <p:spPr>
          <a:xfrm rot="5400000" flipV="1">
            <a:off x="8320063" y="-1664678"/>
            <a:ext cx="405232" cy="17045356"/>
          </a:xfrm>
          <a:prstGeom prst="round2SameRect">
            <a:avLst>
              <a:gd name="adj1" fmla="val 0"/>
              <a:gd name="adj2" fmla="val 50000"/>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Oval 7">
            <a:extLst>
              <a:ext uri="{FF2B5EF4-FFF2-40B4-BE49-F238E27FC236}">
                <a16:creationId xmlns:a16="http://schemas.microsoft.com/office/drawing/2014/main" id="{B0585E63-29C5-4189-8E6E-C0E9D3C0DE80}"/>
              </a:ext>
            </a:extLst>
          </p:cNvPr>
          <p:cNvSpPr/>
          <p:nvPr/>
        </p:nvSpPr>
        <p:spPr>
          <a:xfrm>
            <a:off x="3022046" y="6384982"/>
            <a:ext cx="946036" cy="946036"/>
          </a:xfrm>
          <a:prstGeom prst="ellipse">
            <a:avLst/>
          </a:prstGeom>
          <a:solidFill>
            <a:schemeClr val="bg1"/>
          </a:solidFill>
          <a:ln w="63500">
            <a:solidFill>
              <a:schemeClr val="accent1">
                <a:lumMod val="40000"/>
                <a:lumOff val="60000"/>
              </a:schemeClr>
            </a:solidFill>
          </a:ln>
          <a:effectLst>
            <a:outerShdw blurRad="355600" dist="114300" dir="8100000" algn="tr" rotWithShape="0">
              <a:schemeClr val="accent1">
                <a:alpha val="3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a:solidFill>
                  <a:schemeClr val="accent1"/>
                </a:solidFill>
                <a:latin typeface="+mj-lt"/>
              </a:rPr>
              <a:t>01</a:t>
            </a:r>
          </a:p>
        </p:txBody>
      </p:sp>
      <p:sp>
        <p:nvSpPr>
          <p:cNvPr id="9" name="Rectangle 8">
            <a:extLst>
              <a:ext uri="{FF2B5EF4-FFF2-40B4-BE49-F238E27FC236}">
                <a16:creationId xmlns:a16="http://schemas.microsoft.com/office/drawing/2014/main" id="{4A4CFBE4-5DFD-427D-887B-05C34999126F}"/>
              </a:ext>
            </a:extLst>
          </p:cNvPr>
          <p:cNvSpPr/>
          <p:nvPr/>
        </p:nvSpPr>
        <p:spPr>
          <a:xfrm>
            <a:off x="1596760" y="8021032"/>
            <a:ext cx="3796607" cy="1571584"/>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latin typeface="+mj-lt"/>
              </a:rPr>
              <a:t>Best</a:t>
            </a:r>
          </a:p>
          <a:p>
            <a:pPr algn="ctr">
              <a:lnSpc>
                <a:spcPct val="89000"/>
              </a:lnSpc>
            </a:pPr>
            <a:r>
              <a:rPr lang="en-US" sz="3600" b="1">
                <a:solidFill>
                  <a:schemeClr val="tx1">
                    <a:lumMod val="90000"/>
                    <a:lumOff val="10000"/>
                  </a:schemeClr>
                </a:solidFill>
                <a:latin typeface="+mj-lt"/>
              </a:rPr>
              <a:t>Investment</a:t>
            </a:r>
            <a:endParaRPr lang="en-US" sz="2000" b="1">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cxnSp>
        <p:nvCxnSpPr>
          <p:cNvPr id="11" name="Straight Connector 10">
            <a:extLst>
              <a:ext uri="{FF2B5EF4-FFF2-40B4-BE49-F238E27FC236}">
                <a16:creationId xmlns:a16="http://schemas.microsoft.com/office/drawing/2014/main" id="{C5220350-D259-4E6B-BAE8-299E33C5F559}"/>
              </a:ext>
            </a:extLst>
          </p:cNvPr>
          <p:cNvCxnSpPr>
            <a:stCxn id="8" idx="4"/>
            <a:endCxn id="9" idx="0"/>
          </p:cNvCxnSpPr>
          <p:nvPr/>
        </p:nvCxnSpPr>
        <p:spPr>
          <a:xfrm>
            <a:off x="3495064" y="7331018"/>
            <a:ext cx="0" cy="690014"/>
          </a:xfrm>
          <a:prstGeom prst="line">
            <a:avLst/>
          </a:prstGeom>
        </p:spPr>
        <p:style>
          <a:lnRef idx="1">
            <a:schemeClr val="accent1"/>
          </a:lnRef>
          <a:fillRef idx="0">
            <a:schemeClr val="accent1"/>
          </a:fillRef>
          <a:effectRef idx="0">
            <a:schemeClr val="accent1"/>
          </a:effectRef>
          <a:fontRef idx="minor">
            <a:schemeClr val="tx1"/>
          </a:fontRef>
        </p:style>
      </p:cxnSp>
      <p:sp>
        <p:nvSpPr>
          <p:cNvPr id="21" name="Oval 20">
            <a:extLst>
              <a:ext uri="{FF2B5EF4-FFF2-40B4-BE49-F238E27FC236}">
                <a16:creationId xmlns:a16="http://schemas.microsoft.com/office/drawing/2014/main" id="{062A08AC-39F1-471B-8CE2-459E6960C25A}"/>
              </a:ext>
            </a:extLst>
          </p:cNvPr>
          <p:cNvSpPr/>
          <p:nvPr/>
        </p:nvSpPr>
        <p:spPr>
          <a:xfrm>
            <a:off x="8373465" y="6384982"/>
            <a:ext cx="946036" cy="946036"/>
          </a:xfrm>
          <a:prstGeom prst="ellipse">
            <a:avLst/>
          </a:prstGeom>
          <a:solidFill>
            <a:schemeClr val="bg1"/>
          </a:solidFill>
          <a:ln w="63500">
            <a:solidFill>
              <a:schemeClr val="accent1">
                <a:lumMod val="40000"/>
                <a:lumOff val="60000"/>
              </a:schemeClr>
            </a:solidFill>
          </a:ln>
          <a:effectLst>
            <a:outerShdw blurRad="355600" dist="114300" dir="8100000" algn="tr" rotWithShape="0">
              <a:schemeClr val="accent1">
                <a:alpha val="3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mn-MN" sz="2000" b="1">
                <a:solidFill>
                  <a:schemeClr val="accent1"/>
                </a:solidFill>
                <a:latin typeface="+mj-lt"/>
              </a:rPr>
              <a:t>02</a:t>
            </a:r>
            <a:endParaRPr lang="en-US" sz="2000" b="1">
              <a:solidFill>
                <a:schemeClr val="accent1"/>
              </a:solidFill>
              <a:latin typeface="+mj-lt"/>
            </a:endParaRPr>
          </a:p>
        </p:txBody>
      </p:sp>
      <p:sp>
        <p:nvSpPr>
          <p:cNvPr id="22" name="Rectangle 21">
            <a:extLst>
              <a:ext uri="{FF2B5EF4-FFF2-40B4-BE49-F238E27FC236}">
                <a16:creationId xmlns:a16="http://schemas.microsoft.com/office/drawing/2014/main" id="{E32A68A1-1485-49A5-BC1E-5037CA720744}"/>
              </a:ext>
            </a:extLst>
          </p:cNvPr>
          <p:cNvSpPr/>
          <p:nvPr/>
        </p:nvSpPr>
        <p:spPr>
          <a:xfrm>
            <a:off x="6948179" y="2806540"/>
            <a:ext cx="3796607" cy="1571584"/>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latin typeface="+mj-lt"/>
              </a:rPr>
              <a:t>Hedge Foundation</a:t>
            </a:r>
            <a:endParaRPr lang="en-US" sz="2000" b="1">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cxnSp>
        <p:nvCxnSpPr>
          <p:cNvPr id="23" name="Straight Connector 22">
            <a:extLst>
              <a:ext uri="{FF2B5EF4-FFF2-40B4-BE49-F238E27FC236}">
                <a16:creationId xmlns:a16="http://schemas.microsoft.com/office/drawing/2014/main" id="{5B9E6BA1-5EB6-4CD0-BC88-D0C1FF759A4E}"/>
              </a:ext>
            </a:extLst>
          </p:cNvPr>
          <p:cNvCxnSpPr>
            <a:cxnSpLocks/>
            <a:stCxn id="21" idx="0"/>
            <a:endCxn id="22" idx="2"/>
          </p:cNvCxnSpPr>
          <p:nvPr/>
        </p:nvCxnSpPr>
        <p:spPr>
          <a:xfrm flipV="1">
            <a:off x="8846483" y="4378124"/>
            <a:ext cx="0" cy="2006858"/>
          </a:xfrm>
          <a:prstGeom prst="line">
            <a:avLst/>
          </a:prstGeom>
        </p:spPr>
        <p:style>
          <a:lnRef idx="1">
            <a:schemeClr val="accent1"/>
          </a:lnRef>
          <a:fillRef idx="0">
            <a:schemeClr val="accent1"/>
          </a:fillRef>
          <a:effectRef idx="0">
            <a:schemeClr val="accent1"/>
          </a:effectRef>
          <a:fontRef idx="minor">
            <a:schemeClr val="tx1"/>
          </a:fontRef>
        </p:style>
      </p:cxnSp>
      <p:sp>
        <p:nvSpPr>
          <p:cNvPr id="25" name="Oval 24">
            <a:extLst>
              <a:ext uri="{FF2B5EF4-FFF2-40B4-BE49-F238E27FC236}">
                <a16:creationId xmlns:a16="http://schemas.microsoft.com/office/drawing/2014/main" id="{501B5540-1484-44CF-AFA3-8AEDD192EE76}"/>
              </a:ext>
            </a:extLst>
          </p:cNvPr>
          <p:cNvSpPr/>
          <p:nvPr/>
        </p:nvSpPr>
        <p:spPr>
          <a:xfrm>
            <a:off x="13724884" y="6384982"/>
            <a:ext cx="946036" cy="946036"/>
          </a:xfrm>
          <a:prstGeom prst="ellipse">
            <a:avLst/>
          </a:prstGeom>
          <a:solidFill>
            <a:schemeClr val="bg1"/>
          </a:solidFill>
          <a:ln w="63500">
            <a:solidFill>
              <a:schemeClr val="accent1">
                <a:lumMod val="40000"/>
                <a:lumOff val="60000"/>
              </a:schemeClr>
            </a:solidFill>
          </a:ln>
          <a:effectLst>
            <a:outerShdw blurRad="355600" dist="114300" dir="8100000" algn="tr" rotWithShape="0">
              <a:schemeClr val="accent1">
                <a:alpha val="3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mn-MN" sz="2000" b="1">
                <a:solidFill>
                  <a:schemeClr val="accent1"/>
                </a:solidFill>
                <a:latin typeface="+mj-lt"/>
              </a:rPr>
              <a:t>03</a:t>
            </a:r>
            <a:endParaRPr lang="en-US" sz="2000" b="1">
              <a:solidFill>
                <a:schemeClr val="accent1"/>
              </a:solidFill>
              <a:latin typeface="+mj-lt"/>
            </a:endParaRPr>
          </a:p>
        </p:txBody>
      </p:sp>
      <p:sp>
        <p:nvSpPr>
          <p:cNvPr id="26" name="Rectangle 25">
            <a:extLst>
              <a:ext uri="{FF2B5EF4-FFF2-40B4-BE49-F238E27FC236}">
                <a16:creationId xmlns:a16="http://schemas.microsoft.com/office/drawing/2014/main" id="{297E7D03-362D-4B2C-941B-AE415464100E}"/>
              </a:ext>
            </a:extLst>
          </p:cNvPr>
          <p:cNvSpPr/>
          <p:nvPr/>
        </p:nvSpPr>
        <p:spPr>
          <a:xfrm>
            <a:off x="12299598" y="9447361"/>
            <a:ext cx="3796607" cy="1571584"/>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latin typeface="+mj-lt"/>
              </a:rPr>
              <a:t>Unlimited Opportunities</a:t>
            </a:r>
            <a:endParaRPr lang="en-US" sz="2000" b="1">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cxnSp>
        <p:nvCxnSpPr>
          <p:cNvPr id="27" name="Straight Connector 26">
            <a:extLst>
              <a:ext uri="{FF2B5EF4-FFF2-40B4-BE49-F238E27FC236}">
                <a16:creationId xmlns:a16="http://schemas.microsoft.com/office/drawing/2014/main" id="{E2AF71F4-6A3C-4AB6-94EB-F244E715C13D}"/>
              </a:ext>
            </a:extLst>
          </p:cNvPr>
          <p:cNvCxnSpPr>
            <a:stCxn id="25" idx="4"/>
            <a:endCxn id="26" idx="0"/>
          </p:cNvCxnSpPr>
          <p:nvPr/>
        </p:nvCxnSpPr>
        <p:spPr>
          <a:xfrm>
            <a:off x="14197902" y="7331018"/>
            <a:ext cx="0" cy="2116343"/>
          </a:xfrm>
          <a:prstGeom prst="line">
            <a:avLst/>
          </a:prstGeom>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722B1A3E-7522-4EF7-B466-854AF1FCF823}"/>
              </a:ext>
            </a:extLst>
          </p:cNvPr>
          <p:cNvSpPr txBox="1"/>
          <p:nvPr/>
        </p:nvSpPr>
        <p:spPr>
          <a:xfrm>
            <a:off x="14800216" y="2100434"/>
            <a:ext cx="5980160" cy="3416320"/>
          </a:xfrm>
          <a:prstGeom prst="rect">
            <a:avLst/>
          </a:prstGeom>
          <a:noFill/>
        </p:spPr>
        <p:txBody>
          <a:bodyPr wrap="square" rtlCol="0">
            <a:spAutoFit/>
          </a:bodyPr>
          <a:lstStyle/>
          <a:p>
            <a:r>
              <a:rPr lang="en-US" sz="5400" b="1" dirty="0">
                <a:latin typeface="+mj-lt"/>
              </a:rPr>
              <a:t>Bank of </a:t>
            </a:r>
            <a:r>
              <a:rPr lang="en-US" sz="5400" b="1" dirty="0">
                <a:solidFill>
                  <a:schemeClr val="accent1"/>
                </a:solidFill>
                <a:latin typeface="+mj-lt"/>
              </a:rPr>
              <a:t>investment</a:t>
            </a:r>
            <a:r>
              <a:rPr lang="en-US" sz="5400" b="1" dirty="0">
                <a:latin typeface="+mj-lt"/>
              </a:rPr>
              <a:t> and technological innovation</a:t>
            </a:r>
          </a:p>
        </p:txBody>
      </p:sp>
    </p:spTree>
    <p:extLst>
      <p:ext uri="{BB962C8B-B14F-4D97-AF65-F5344CB8AC3E}">
        <p14:creationId xmlns:p14="http://schemas.microsoft.com/office/powerpoint/2010/main" val="1807210734"/>
      </p:ext>
    </p:extLst>
  </p:cSld>
  <p:clrMapOvr>
    <a:overrideClrMapping bg1="dk1" tx1="lt1" bg2="dk2" tx2="lt2" accent1="accent1" accent2="accent2" accent3="accent3" accent4="accent4" accent5="accent5" accent6="accent6" hlink="hlink" folHlink="folHlink"/>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anim calcmode="lin" valueType="num">
                                      <p:cBhvr>
                                        <p:cTn id="9" dur="500" fill="hold"/>
                                        <p:tgtEl>
                                          <p:spTgt spid="8"/>
                                        </p:tgtEl>
                                        <p:attrNameLst>
                                          <p:attrName>style.rotation</p:attrName>
                                        </p:attrNameLst>
                                      </p:cBhvr>
                                      <p:tavLst>
                                        <p:tav tm="0">
                                          <p:val>
                                            <p:fltVal val="360"/>
                                          </p:val>
                                        </p:tav>
                                        <p:tav tm="100000">
                                          <p:val>
                                            <p:fltVal val="0"/>
                                          </p:val>
                                        </p:tav>
                                      </p:tavLst>
                                    </p:anim>
                                    <p:animEffect transition="in" filter="fade">
                                      <p:cBhvr>
                                        <p:cTn id="10" dur="500"/>
                                        <p:tgtEl>
                                          <p:spTgt spid="8"/>
                                        </p:tgtEl>
                                      </p:cBhvr>
                                    </p:animEffect>
                                  </p:childTnLst>
                                </p:cTn>
                              </p:par>
                              <p:par>
                                <p:cTn id="11" presetID="49" presetClass="entr" presetSubtype="0" decel="100000" fill="hold" grpId="0" nodeType="withEffect">
                                  <p:stCondLst>
                                    <p:cond delay="100"/>
                                  </p:stCondLst>
                                  <p:childTnLst>
                                    <p:set>
                                      <p:cBhvr>
                                        <p:cTn id="12" dur="1" fill="hold">
                                          <p:stCondLst>
                                            <p:cond delay="0"/>
                                          </p:stCondLst>
                                        </p:cTn>
                                        <p:tgtEl>
                                          <p:spTgt spid="21"/>
                                        </p:tgtEl>
                                        <p:attrNameLst>
                                          <p:attrName>style.visibility</p:attrName>
                                        </p:attrNameLst>
                                      </p:cBhvr>
                                      <p:to>
                                        <p:strVal val="visible"/>
                                      </p:to>
                                    </p:set>
                                    <p:anim calcmode="lin" valueType="num">
                                      <p:cBhvr>
                                        <p:cTn id="13" dur="500" fill="hold"/>
                                        <p:tgtEl>
                                          <p:spTgt spid="21"/>
                                        </p:tgtEl>
                                        <p:attrNameLst>
                                          <p:attrName>ppt_w</p:attrName>
                                        </p:attrNameLst>
                                      </p:cBhvr>
                                      <p:tavLst>
                                        <p:tav tm="0">
                                          <p:val>
                                            <p:fltVal val="0"/>
                                          </p:val>
                                        </p:tav>
                                        <p:tav tm="100000">
                                          <p:val>
                                            <p:strVal val="#ppt_w"/>
                                          </p:val>
                                        </p:tav>
                                      </p:tavLst>
                                    </p:anim>
                                    <p:anim calcmode="lin" valueType="num">
                                      <p:cBhvr>
                                        <p:cTn id="14" dur="500" fill="hold"/>
                                        <p:tgtEl>
                                          <p:spTgt spid="21"/>
                                        </p:tgtEl>
                                        <p:attrNameLst>
                                          <p:attrName>ppt_h</p:attrName>
                                        </p:attrNameLst>
                                      </p:cBhvr>
                                      <p:tavLst>
                                        <p:tav tm="0">
                                          <p:val>
                                            <p:fltVal val="0"/>
                                          </p:val>
                                        </p:tav>
                                        <p:tav tm="100000">
                                          <p:val>
                                            <p:strVal val="#ppt_h"/>
                                          </p:val>
                                        </p:tav>
                                      </p:tavLst>
                                    </p:anim>
                                    <p:anim calcmode="lin" valueType="num">
                                      <p:cBhvr>
                                        <p:cTn id="15" dur="500" fill="hold"/>
                                        <p:tgtEl>
                                          <p:spTgt spid="21"/>
                                        </p:tgtEl>
                                        <p:attrNameLst>
                                          <p:attrName>style.rotation</p:attrName>
                                        </p:attrNameLst>
                                      </p:cBhvr>
                                      <p:tavLst>
                                        <p:tav tm="0">
                                          <p:val>
                                            <p:fltVal val="360"/>
                                          </p:val>
                                        </p:tav>
                                        <p:tav tm="100000">
                                          <p:val>
                                            <p:fltVal val="0"/>
                                          </p:val>
                                        </p:tav>
                                      </p:tavLst>
                                    </p:anim>
                                    <p:animEffect transition="in" filter="fade">
                                      <p:cBhvr>
                                        <p:cTn id="16" dur="500"/>
                                        <p:tgtEl>
                                          <p:spTgt spid="21"/>
                                        </p:tgtEl>
                                      </p:cBhvr>
                                    </p:animEffect>
                                  </p:childTnLst>
                                </p:cTn>
                              </p:par>
                              <p:par>
                                <p:cTn id="17" presetID="49" presetClass="entr" presetSubtype="0" decel="100000" fill="hold" grpId="0" nodeType="withEffect">
                                  <p:stCondLst>
                                    <p:cond delay="200"/>
                                  </p:stCondLst>
                                  <p:childTnLst>
                                    <p:set>
                                      <p:cBhvr>
                                        <p:cTn id="18" dur="1" fill="hold">
                                          <p:stCondLst>
                                            <p:cond delay="0"/>
                                          </p:stCondLst>
                                        </p:cTn>
                                        <p:tgtEl>
                                          <p:spTgt spid="25"/>
                                        </p:tgtEl>
                                        <p:attrNameLst>
                                          <p:attrName>style.visibility</p:attrName>
                                        </p:attrNameLst>
                                      </p:cBhvr>
                                      <p:to>
                                        <p:strVal val="visible"/>
                                      </p:to>
                                    </p:set>
                                    <p:anim calcmode="lin" valueType="num">
                                      <p:cBhvr>
                                        <p:cTn id="19" dur="500" fill="hold"/>
                                        <p:tgtEl>
                                          <p:spTgt spid="25"/>
                                        </p:tgtEl>
                                        <p:attrNameLst>
                                          <p:attrName>ppt_w</p:attrName>
                                        </p:attrNameLst>
                                      </p:cBhvr>
                                      <p:tavLst>
                                        <p:tav tm="0">
                                          <p:val>
                                            <p:fltVal val="0"/>
                                          </p:val>
                                        </p:tav>
                                        <p:tav tm="100000">
                                          <p:val>
                                            <p:strVal val="#ppt_w"/>
                                          </p:val>
                                        </p:tav>
                                      </p:tavLst>
                                    </p:anim>
                                    <p:anim calcmode="lin" valueType="num">
                                      <p:cBhvr>
                                        <p:cTn id="20" dur="500" fill="hold"/>
                                        <p:tgtEl>
                                          <p:spTgt spid="25"/>
                                        </p:tgtEl>
                                        <p:attrNameLst>
                                          <p:attrName>ppt_h</p:attrName>
                                        </p:attrNameLst>
                                      </p:cBhvr>
                                      <p:tavLst>
                                        <p:tav tm="0">
                                          <p:val>
                                            <p:fltVal val="0"/>
                                          </p:val>
                                        </p:tav>
                                        <p:tav tm="100000">
                                          <p:val>
                                            <p:strVal val="#ppt_h"/>
                                          </p:val>
                                        </p:tav>
                                      </p:tavLst>
                                    </p:anim>
                                    <p:anim calcmode="lin" valueType="num">
                                      <p:cBhvr>
                                        <p:cTn id="21" dur="500" fill="hold"/>
                                        <p:tgtEl>
                                          <p:spTgt spid="25"/>
                                        </p:tgtEl>
                                        <p:attrNameLst>
                                          <p:attrName>style.rotation</p:attrName>
                                        </p:attrNameLst>
                                      </p:cBhvr>
                                      <p:tavLst>
                                        <p:tav tm="0">
                                          <p:val>
                                            <p:fltVal val="360"/>
                                          </p:val>
                                        </p:tav>
                                        <p:tav tm="100000">
                                          <p:val>
                                            <p:fltVal val="0"/>
                                          </p:val>
                                        </p:tav>
                                      </p:tavLst>
                                    </p:anim>
                                    <p:animEffect transition="in" filter="fade">
                                      <p:cBhvr>
                                        <p:cTn id="22" dur="500"/>
                                        <p:tgtEl>
                                          <p:spTgt spid="25"/>
                                        </p:tgtEl>
                                      </p:cBhvr>
                                    </p:animEffect>
                                  </p:childTnLst>
                                </p:cTn>
                              </p:par>
                              <p:par>
                                <p:cTn id="23" presetID="22" presetClass="entr" presetSubtype="1" fill="hold" nodeType="withEffect">
                                  <p:stCondLst>
                                    <p:cond delay="300"/>
                                  </p:stCondLst>
                                  <p:childTnLst>
                                    <p:set>
                                      <p:cBhvr>
                                        <p:cTn id="24" dur="1" fill="hold">
                                          <p:stCondLst>
                                            <p:cond delay="0"/>
                                          </p:stCondLst>
                                        </p:cTn>
                                        <p:tgtEl>
                                          <p:spTgt spid="11"/>
                                        </p:tgtEl>
                                        <p:attrNameLst>
                                          <p:attrName>style.visibility</p:attrName>
                                        </p:attrNameLst>
                                      </p:cBhvr>
                                      <p:to>
                                        <p:strVal val="visible"/>
                                      </p:to>
                                    </p:set>
                                    <p:animEffect transition="in" filter="wipe(up)">
                                      <p:cBhvr>
                                        <p:cTn id="25" dur="500"/>
                                        <p:tgtEl>
                                          <p:spTgt spid="11"/>
                                        </p:tgtEl>
                                      </p:cBhvr>
                                    </p:animEffect>
                                  </p:childTnLst>
                                </p:cTn>
                              </p:par>
                              <p:par>
                                <p:cTn id="26" presetID="22" presetClass="entr" presetSubtype="4" fill="hold" nodeType="withEffect">
                                  <p:stCondLst>
                                    <p:cond delay="400"/>
                                  </p:stCondLst>
                                  <p:childTnLst>
                                    <p:set>
                                      <p:cBhvr>
                                        <p:cTn id="27" dur="1" fill="hold">
                                          <p:stCondLst>
                                            <p:cond delay="0"/>
                                          </p:stCondLst>
                                        </p:cTn>
                                        <p:tgtEl>
                                          <p:spTgt spid="23"/>
                                        </p:tgtEl>
                                        <p:attrNameLst>
                                          <p:attrName>style.visibility</p:attrName>
                                        </p:attrNameLst>
                                      </p:cBhvr>
                                      <p:to>
                                        <p:strVal val="visible"/>
                                      </p:to>
                                    </p:set>
                                    <p:animEffect transition="in" filter="wipe(down)">
                                      <p:cBhvr>
                                        <p:cTn id="28" dur="500"/>
                                        <p:tgtEl>
                                          <p:spTgt spid="23"/>
                                        </p:tgtEl>
                                      </p:cBhvr>
                                    </p:animEffect>
                                  </p:childTnLst>
                                </p:cTn>
                              </p:par>
                              <p:par>
                                <p:cTn id="29" presetID="22" presetClass="entr" presetSubtype="1" fill="hold" nodeType="withEffect">
                                  <p:stCondLst>
                                    <p:cond delay="500"/>
                                  </p:stCondLst>
                                  <p:childTnLst>
                                    <p:set>
                                      <p:cBhvr>
                                        <p:cTn id="30" dur="1" fill="hold">
                                          <p:stCondLst>
                                            <p:cond delay="0"/>
                                          </p:stCondLst>
                                        </p:cTn>
                                        <p:tgtEl>
                                          <p:spTgt spid="27"/>
                                        </p:tgtEl>
                                        <p:attrNameLst>
                                          <p:attrName>style.visibility</p:attrName>
                                        </p:attrNameLst>
                                      </p:cBhvr>
                                      <p:to>
                                        <p:strVal val="visible"/>
                                      </p:to>
                                    </p:set>
                                    <p:animEffect transition="in" filter="wipe(up)">
                                      <p:cBhvr>
                                        <p:cTn id="31" dur="500"/>
                                        <p:tgtEl>
                                          <p:spTgt spid="27"/>
                                        </p:tgtEl>
                                      </p:cBhvr>
                                    </p:animEffect>
                                  </p:childTnLst>
                                </p:cTn>
                              </p:par>
                              <p:par>
                                <p:cTn id="32" presetID="10" presetClass="entr" presetSubtype="0" fill="hold" grpId="0" nodeType="withEffect">
                                  <p:stCondLst>
                                    <p:cond delay="600"/>
                                  </p:stCondLst>
                                  <p:childTnLst>
                                    <p:set>
                                      <p:cBhvr>
                                        <p:cTn id="33" dur="1" fill="hold">
                                          <p:stCondLst>
                                            <p:cond delay="0"/>
                                          </p:stCondLst>
                                        </p:cTn>
                                        <p:tgtEl>
                                          <p:spTgt spid="9"/>
                                        </p:tgtEl>
                                        <p:attrNameLst>
                                          <p:attrName>style.visibility</p:attrName>
                                        </p:attrNameLst>
                                      </p:cBhvr>
                                      <p:to>
                                        <p:strVal val="visible"/>
                                      </p:to>
                                    </p:set>
                                    <p:animEffect transition="in" filter="fade">
                                      <p:cBhvr>
                                        <p:cTn id="34" dur="500"/>
                                        <p:tgtEl>
                                          <p:spTgt spid="9"/>
                                        </p:tgtEl>
                                      </p:cBhvr>
                                    </p:animEffect>
                                  </p:childTnLst>
                                </p:cTn>
                              </p:par>
                              <p:par>
                                <p:cTn id="35" presetID="10" presetClass="entr" presetSubtype="0" fill="hold" grpId="0" nodeType="withEffect">
                                  <p:stCondLst>
                                    <p:cond delay="700"/>
                                  </p:stCondLst>
                                  <p:childTnLst>
                                    <p:set>
                                      <p:cBhvr>
                                        <p:cTn id="36" dur="1" fill="hold">
                                          <p:stCondLst>
                                            <p:cond delay="0"/>
                                          </p:stCondLst>
                                        </p:cTn>
                                        <p:tgtEl>
                                          <p:spTgt spid="22"/>
                                        </p:tgtEl>
                                        <p:attrNameLst>
                                          <p:attrName>style.visibility</p:attrName>
                                        </p:attrNameLst>
                                      </p:cBhvr>
                                      <p:to>
                                        <p:strVal val="visible"/>
                                      </p:to>
                                    </p:set>
                                    <p:animEffect transition="in" filter="fade">
                                      <p:cBhvr>
                                        <p:cTn id="37" dur="500"/>
                                        <p:tgtEl>
                                          <p:spTgt spid="22"/>
                                        </p:tgtEl>
                                      </p:cBhvr>
                                    </p:animEffect>
                                  </p:childTnLst>
                                </p:cTn>
                              </p:par>
                              <p:par>
                                <p:cTn id="38" presetID="10" presetClass="entr" presetSubtype="0" fill="hold" grpId="0" nodeType="withEffect">
                                  <p:stCondLst>
                                    <p:cond delay="800"/>
                                  </p:stCondLst>
                                  <p:childTnLst>
                                    <p:set>
                                      <p:cBhvr>
                                        <p:cTn id="39" dur="1" fill="hold">
                                          <p:stCondLst>
                                            <p:cond delay="0"/>
                                          </p:stCondLst>
                                        </p:cTn>
                                        <p:tgtEl>
                                          <p:spTgt spid="26"/>
                                        </p:tgtEl>
                                        <p:attrNameLst>
                                          <p:attrName>style.visibility</p:attrName>
                                        </p:attrNameLst>
                                      </p:cBhvr>
                                      <p:to>
                                        <p:strVal val="visible"/>
                                      </p:to>
                                    </p:set>
                                    <p:animEffect transition="in" filter="fade">
                                      <p:cBhvr>
                                        <p:cTn id="40"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p:bldP spid="21" grpId="0" animBg="1"/>
      <p:bldP spid="22" grpId="0"/>
      <p:bldP spid="25" grpId="0" animBg="1"/>
      <p:bldP spid="26"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0" name="Straight Connector 9">
            <a:extLst>
              <a:ext uri="{FF2B5EF4-FFF2-40B4-BE49-F238E27FC236}">
                <a16:creationId xmlns:a16="http://schemas.microsoft.com/office/drawing/2014/main" id="{9F51FA27-2B53-4A04-ADD9-31973BF65054}"/>
              </a:ext>
            </a:extLst>
          </p:cNvPr>
          <p:cNvCxnSpPr>
            <a:cxnSpLocks/>
            <a:stCxn id="7" idx="6"/>
          </p:cNvCxnSpPr>
          <p:nvPr/>
        </p:nvCxnSpPr>
        <p:spPr>
          <a:xfrm>
            <a:off x="2608716" y="6858000"/>
            <a:ext cx="21778459" cy="0"/>
          </a:xfrm>
          <a:prstGeom prst="line">
            <a:avLst/>
          </a:prstGeom>
          <a:ln w="25400">
            <a:solidFill>
              <a:schemeClr val="tx1">
                <a:lumMod val="90000"/>
                <a:lumOff val="10000"/>
              </a:schemeClr>
            </a:solidFill>
          </a:ln>
        </p:spPr>
        <p:style>
          <a:lnRef idx="1">
            <a:schemeClr val="accent1"/>
          </a:lnRef>
          <a:fillRef idx="0">
            <a:schemeClr val="accent1"/>
          </a:fillRef>
          <a:effectRef idx="0">
            <a:schemeClr val="accent1"/>
          </a:effectRef>
          <a:fontRef idx="minor">
            <a:schemeClr val="tx1"/>
          </a:fontRef>
        </p:style>
      </p:cxnSp>
      <p:sp>
        <p:nvSpPr>
          <p:cNvPr id="26" name="Freeform 5">
            <a:extLst>
              <a:ext uri="{FF2B5EF4-FFF2-40B4-BE49-F238E27FC236}">
                <a16:creationId xmlns:a16="http://schemas.microsoft.com/office/drawing/2014/main" id="{7BE41860-B824-4487-9DD1-29BE78DD4DAB}"/>
              </a:ext>
            </a:extLst>
          </p:cNvPr>
          <p:cNvSpPr>
            <a:spLocks noEditPoints="1"/>
          </p:cNvSpPr>
          <p:nvPr/>
        </p:nvSpPr>
        <p:spPr bwMode="auto">
          <a:xfrm>
            <a:off x="22187431" y="6560975"/>
            <a:ext cx="651169" cy="594050"/>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7" name="Rectangle 26">
            <a:extLst>
              <a:ext uri="{FF2B5EF4-FFF2-40B4-BE49-F238E27FC236}">
                <a16:creationId xmlns:a16="http://schemas.microsoft.com/office/drawing/2014/main" id="{1509B840-2935-422A-85D8-3D65DAB32DDF}"/>
              </a:ext>
            </a:extLst>
          </p:cNvPr>
          <p:cNvSpPr/>
          <p:nvPr/>
        </p:nvSpPr>
        <p:spPr>
          <a:xfrm>
            <a:off x="0" y="6003985"/>
            <a:ext cx="2772453" cy="16390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Oval 6">
            <a:extLst>
              <a:ext uri="{FF2B5EF4-FFF2-40B4-BE49-F238E27FC236}">
                <a16:creationId xmlns:a16="http://schemas.microsoft.com/office/drawing/2014/main" id="{1EC68DE6-B556-46C2-B76D-5AFC42B6ED10}"/>
              </a:ext>
            </a:extLst>
          </p:cNvPr>
          <p:cNvSpPr/>
          <p:nvPr/>
        </p:nvSpPr>
        <p:spPr>
          <a:xfrm>
            <a:off x="1563688" y="6335486"/>
            <a:ext cx="1045028" cy="1045028"/>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6BF626C5-3E80-4EAC-AC7D-AB66DBE44E45}"/>
              </a:ext>
            </a:extLst>
          </p:cNvPr>
          <p:cNvSpPr/>
          <p:nvPr/>
        </p:nvSpPr>
        <p:spPr>
          <a:xfrm>
            <a:off x="6533872" y="6384982"/>
            <a:ext cx="946036" cy="946036"/>
          </a:xfrm>
          <a:prstGeom prst="ellipse">
            <a:avLst/>
          </a:prstGeom>
          <a:solidFill>
            <a:schemeClr val="bg1"/>
          </a:solidFill>
          <a:ln w="63500">
            <a:solidFill>
              <a:schemeClr val="accent1">
                <a:lumMod val="40000"/>
                <a:lumOff val="60000"/>
              </a:schemeClr>
            </a:solidFill>
          </a:ln>
          <a:effectLst>
            <a:outerShdw blurRad="355600" dist="114300" dir="8100000" algn="tr" rotWithShape="0">
              <a:schemeClr val="accent1">
                <a:alpha val="3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a:solidFill>
                  <a:schemeClr val="accent1"/>
                </a:solidFill>
                <a:latin typeface="+mj-lt"/>
              </a:rPr>
              <a:t>01</a:t>
            </a:r>
          </a:p>
        </p:txBody>
      </p:sp>
      <p:sp>
        <p:nvSpPr>
          <p:cNvPr id="14" name="Rectangle 13">
            <a:extLst>
              <a:ext uri="{FF2B5EF4-FFF2-40B4-BE49-F238E27FC236}">
                <a16:creationId xmlns:a16="http://schemas.microsoft.com/office/drawing/2014/main" id="{08A14584-3C20-4FBC-A860-B8D111118AE6}"/>
              </a:ext>
            </a:extLst>
          </p:cNvPr>
          <p:cNvSpPr/>
          <p:nvPr/>
        </p:nvSpPr>
        <p:spPr>
          <a:xfrm>
            <a:off x="5108586" y="8590876"/>
            <a:ext cx="3796607" cy="1571584"/>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latin typeface="+mj-lt"/>
              </a:rPr>
              <a:t>Our Future and first invest</a:t>
            </a:r>
            <a:endParaRPr lang="en-US" sz="2000" b="1">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cxnSp>
        <p:nvCxnSpPr>
          <p:cNvPr id="15" name="Straight Connector 14">
            <a:extLst>
              <a:ext uri="{FF2B5EF4-FFF2-40B4-BE49-F238E27FC236}">
                <a16:creationId xmlns:a16="http://schemas.microsoft.com/office/drawing/2014/main" id="{ED6D34EB-F2DB-4694-8C29-C749D8C0985F}"/>
              </a:ext>
            </a:extLst>
          </p:cNvPr>
          <p:cNvCxnSpPr>
            <a:stCxn id="13" idx="4"/>
            <a:endCxn id="14" idx="0"/>
          </p:cNvCxnSpPr>
          <p:nvPr/>
        </p:nvCxnSpPr>
        <p:spPr>
          <a:xfrm>
            <a:off x="7006890" y="7331018"/>
            <a:ext cx="0" cy="1259858"/>
          </a:xfrm>
          <a:prstGeom prst="line">
            <a:avLst/>
          </a:prstGeom>
        </p:spPr>
        <p:style>
          <a:lnRef idx="1">
            <a:schemeClr val="accent1"/>
          </a:lnRef>
          <a:fillRef idx="0">
            <a:schemeClr val="accent1"/>
          </a:fillRef>
          <a:effectRef idx="0">
            <a:schemeClr val="accent1"/>
          </a:effectRef>
          <a:fontRef idx="minor">
            <a:schemeClr val="tx1"/>
          </a:fontRef>
        </p:style>
      </p:cxnSp>
      <p:sp>
        <p:nvSpPr>
          <p:cNvPr id="17" name="Oval 16">
            <a:extLst>
              <a:ext uri="{FF2B5EF4-FFF2-40B4-BE49-F238E27FC236}">
                <a16:creationId xmlns:a16="http://schemas.microsoft.com/office/drawing/2014/main" id="{00C1CDAF-8A80-436F-8DB3-43EB31EC2098}"/>
              </a:ext>
            </a:extLst>
          </p:cNvPr>
          <p:cNvSpPr/>
          <p:nvPr/>
        </p:nvSpPr>
        <p:spPr>
          <a:xfrm>
            <a:off x="11720570" y="6384982"/>
            <a:ext cx="946036" cy="946036"/>
          </a:xfrm>
          <a:prstGeom prst="ellipse">
            <a:avLst/>
          </a:prstGeom>
          <a:solidFill>
            <a:schemeClr val="bg1"/>
          </a:solidFill>
          <a:ln w="63500">
            <a:solidFill>
              <a:schemeClr val="accent1">
                <a:lumMod val="40000"/>
                <a:lumOff val="60000"/>
              </a:schemeClr>
            </a:solidFill>
          </a:ln>
          <a:effectLst>
            <a:outerShdw blurRad="355600" dist="114300" dir="8100000" algn="tr" rotWithShape="0">
              <a:schemeClr val="accent1">
                <a:alpha val="3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a:solidFill>
                  <a:schemeClr val="accent1"/>
                </a:solidFill>
                <a:latin typeface="+mj-lt"/>
              </a:rPr>
              <a:t>02</a:t>
            </a:r>
          </a:p>
        </p:txBody>
      </p:sp>
      <p:sp>
        <p:nvSpPr>
          <p:cNvPr id="18" name="Rectangle 17">
            <a:extLst>
              <a:ext uri="{FF2B5EF4-FFF2-40B4-BE49-F238E27FC236}">
                <a16:creationId xmlns:a16="http://schemas.microsoft.com/office/drawing/2014/main" id="{F009DA28-1052-4853-BE29-408D7DA7F380}"/>
              </a:ext>
            </a:extLst>
          </p:cNvPr>
          <p:cNvSpPr/>
          <p:nvPr/>
        </p:nvSpPr>
        <p:spPr>
          <a:xfrm>
            <a:off x="10295284" y="8590876"/>
            <a:ext cx="3796607" cy="2557751"/>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latin typeface="+mj-lt"/>
              </a:rPr>
              <a:t>Corporate governance</a:t>
            </a:r>
            <a:endParaRPr lang="en-US" sz="2000" b="1">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Donec ornare rutrum neque sit amet pellentesque. Nulla eget dictum tortor. Nunc interdum velit vulputate, finibus elit et, iaculis neque. Curabitur in augue gravida, ultrices dui eu, ultrices eros.</a:t>
            </a:r>
          </a:p>
        </p:txBody>
      </p:sp>
      <p:cxnSp>
        <p:nvCxnSpPr>
          <p:cNvPr id="19" name="Straight Connector 18">
            <a:extLst>
              <a:ext uri="{FF2B5EF4-FFF2-40B4-BE49-F238E27FC236}">
                <a16:creationId xmlns:a16="http://schemas.microsoft.com/office/drawing/2014/main" id="{46F717A4-8356-4658-9961-30A4CBBF0E21}"/>
              </a:ext>
            </a:extLst>
          </p:cNvPr>
          <p:cNvCxnSpPr>
            <a:stCxn id="17" idx="4"/>
            <a:endCxn id="18" idx="0"/>
          </p:cNvCxnSpPr>
          <p:nvPr/>
        </p:nvCxnSpPr>
        <p:spPr>
          <a:xfrm>
            <a:off x="12193588" y="7331018"/>
            <a:ext cx="0" cy="1259858"/>
          </a:xfrm>
          <a:prstGeom prst="line">
            <a:avLst/>
          </a:prstGeom>
        </p:spPr>
        <p:style>
          <a:lnRef idx="1">
            <a:schemeClr val="accent1"/>
          </a:lnRef>
          <a:fillRef idx="0">
            <a:schemeClr val="accent1"/>
          </a:fillRef>
          <a:effectRef idx="0">
            <a:schemeClr val="accent1"/>
          </a:effectRef>
          <a:fontRef idx="minor">
            <a:schemeClr val="tx1"/>
          </a:fontRef>
        </p:style>
      </p:cxnSp>
      <p:sp>
        <p:nvSpPr>
          <p:cNvPr id="21" name="Oval 20">
            <a:extLst>
              <a:ext uri="{FF2B5EF4-FFF2-40B4-BE49-F238E27FC236}">
                <a16:creationId xmlns:a16="http://schemas.microsoft.com/office/drawing/2014/main" id="{07C050F8-8CBF-40B2-9A6D-E0511CBDBE6B}"/>
              </a:ext>
            </a:extLst>
          </p:cNvPr>
          <p:cNvSpPr/>
          <p:nvPr/>
        </p:nvSpPr>
        <p:spPr>
          <a:xfrm>
            <a:off x="17380285" y="6384982"/>
            <a:ext cx="946036" cy="946036"/>
          </a:xfrm>
          <a:prstGeom prst="ellipse">
            <a:avLst/>
          </a:prstGeom>
          <a:solidFill>
            <a:schemeClr val="bg1"/>
          </a:solidFill>
          <a:ln w="63500">
            <a:solidFill>
              <a:schemeClr val="accent1">
                <a:lumMod val="40000"/>
                <a:lumOff val="60000"/>
              </a:schemeClr>
            </a:solidFill>
          </a:ln>
          <a:effectLst>
            <a:outerShdw blurRad="355600" dist="114300" dir="8100000" algn="tr" rotWithShape="0">
              <a:schemeClr val="accent1">
                <a:alpha val="3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a:solidFill>
                  <a:schemeClr val="accent1"/>
                </a:solidFill>
                <a:latin typeface="+mj-lt"/>
              </a:rPr>
              <a:t>02</a:t>
            </a:r>
          </a:p>
        </p:txBody>
      </p:sp>
      <p:sp>
        <p:nvSpPr>
          <p:cNvPr id="22" name="Rectangle 21">
            <a:extLst>
              <a:ext uri="{FF2B5EF4-FFF2-40B4-BE49-F238E27FC236}">
                <a16:creationId xmlns:a16="http://schemas.microsoft.com/office/drawing/2014/main" id="{19932E9C-103B-4551-8B7F-F4EA454F3FF2}"/>
              </a:ext>
            </a:extLst>
          </p:cNvPr>
          <p:cNvSpPr/>
          <p:nvPr/>
        </p:nvSpPr>
        <p:spPr>
          <a:xfrm>
            <a:off x="15954999" y="8590876"/>
            <a:ext cx="3796607" cy="1078500"/>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rPr>
              <a:t>Corporate Vision</a:t>
            </a:r>
            <a:endParaRPr lang="en-US" sz="2000" b="1">
              <a:solidFill>
                <a:schemeClr val="tx1">
                  <a:lumMod val="90000"/>
                  <a:lumOff val="10000"/>
                </a:schemeClr>
              </a:solidFill>
            </a:endParaRPr>
          </a:p>
          <a:p>
            <a:pPr algn="ctr">
              <a:lnSpc>
                <a:spcPct val="89000"/>
              </a:lnSpc>
            </a:pPr>
            <a:r>
              <a:rPr lang="en-US">
                <a:solidFill>
                  <a:schemeClr val="tx1">
                    <a:lumMod val="90000"/>
                    <a:lumOff val="10000"/>
                  </a:schemeClr>
                </a:solidFill>
              </a:rPr>
              <a:t>Donec ornare rutrum neque sit amet pellentesque. </a:t>
            </a:r>
          </a:p>
        </p:txBody>
      </p:sp>
      <p:cxnSp>
        <p:nvCxnSpPr>
          <p:cNvPr id="23" name="Straight Connector 22">
            <a:extLst>
              <a:ext uri="{FF2B5EF4-FFF2-40B4-BE49-F238E27FC236}">
                <a16:creationId xmlns:a16="http://schemas.microsoft.com/office/drawing/2014/main" id="{5EE21340-3129-47FD-B087-EE78542761F2}"/>
              </a:ext>
            </a:extLst>
          </p:cNvPr>
          <p:cNvCxnSpPr>
            <a:stCxn id="21" idx="4"/>
            <a:endCxn id="22" idx="0"/>
          </p:cNvCxnSpPr>
          <p:nvPr/>
        </p:nvCxnSpPr>
        <p:spPr>
          <a:xfrm>
            <a:off x="17853303" y="7331018"/>
            <a:ext cx="0" cy="1259858"/>
          </a:xfrm>
          <a:prstGeom prst="line">
            <a:avLst/>
          </a:prstGeom>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8641BB26-645A-4A4A-9292-8F119314DF84}"/>
              </a:ext>
            </a:extLst>
          </p:cNvPr>
          <p:cNvSpPr txBox="1"/>
          <p:nvPr/>
        </p:nvSpPr>
        <p:spPr>
          <a:xfrm>
            <a:off x="7849832" y="2950068"/>
            <a:ext cx="8687511" cy="1754326"/>
          </a:xfrm>
          <a:prstGeom prst="rect">
            <a:avLst/>
          </a:prstGeom>
          <a:noFill/>
        </p:spPr>
        <p:txBody>
          <a:bodyPr wrap="square" rtlCol="0">
            <a:spAutoFit/>
          </a:bodyPr>
          <a:lstStyle/>
          <a:p>
            <a:pPr algn="ctr"/>
            <a:r>
              <a:rPr lang="en-US" sz="5400" b="1" dirty="0">
                <a:latin typeface="+mj-lt"/>
              </a:rPr>
              <a:t>Bank of </a:t>
            </a:r>
            <a:r>
              <a:rPr lang="en-US" sz="5400" b="1" dirty="0">
                <a:solidFill>
                  <a:schemeClr val="accent1"/>
                </a:solidFill>
                <a:latin typeface="+mj-lt"/>
              </a:rPr>
              <a:t>investment</a:t>
            </a:r>
            <a:r>
              <a:rPr lang="en-US" sz="5400" b="1" dirty="0">
                <a:latin typeface="+mj-lt"/>
              </a:rPr>
              <a:t> and technological innovation</a:t>
            </a:r>
          </a:p>
        </p:txBody>
      </p:sp>
    </p:spTree>
    <p:extLst>
      <p:ext uri="{BB962C8B-B14F-4D97-AF65-F5344CB8AC3E}">
        <p14:creationId xmlns:p14="http://schemas.microsoft.com/office/powerpoint/2010/main" val="35258025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 calcmode="lin" valueType="num">
                                      <p:cBhvr>
                                        <p:cTn id="9" dur="500" fill="hold"/>
                                        <p:tgtEl>
                                          <p:spTgt spid="7"/>
                                        </p:tgtEl>
                                        <p:attrNameLst>
                                          <p:attrName>style.rotation</p:attrName>
                                        </p:attrNameLst>
                                      </p:cBhvr>
                                      <p:tavLst>
                                        <p:tav tm="0">
                                          <p:val>
                                            <p:fltVal val="360"/>
                                          </p:val>
                                        </p:tav>
                                        <p:tav tm="100000">
                                          <p:val>
                                            <p:fltVal val="0"/>
                                          </p:val>
                                        </p:tav>
                                      </p:tavLst>
                                    </p:anim>
                                    <p:animEffect transition="in" filter="fade">
                                      <p:cBhvr>
                                        <p:cTn id="10" dur="500"/>
                                        <p:tgtEl>
                                          <p:spTgt spid="7"/>
                                        </p:tgtEl>
                                      </p:cBhvr>
                                    </p:animEffect>
                                  </p:childTnLst>
                                </p:cTn>
                              </p:par>
                              <p:par>
                                <p:cTn id="11" presetID="2" presetClass="entr" presetSubtype="8" decel="100000" fill="hold" grpId="0" nodeType="withEffect">
                                  <p:stCondLst>
                                    <p:cond delay="100"/>
                                  </p:stCondLst>
                                  <p:childTnLst>
                                    <p:set>
                                      <p:cBhvr>
                                        <p:cTn id="12" dur="1" fill="hold">
                                          <p:stCondLst>
                                            <p:cond delay="0"/>
                                          </p:stCondLst>
                                        </p:cTn>
                                        <p:tgtEl>
                                          <p:spTgt spid="26"/>
                                        </p:tgtEl>
                                        <p:attrNameLst>
                                          <p:attrName>style.visibility</p:attrName>
                                        </p:attrNameLst>
                                      </p:cBhvr>
                                      <p:to>
                                        <p:strVal val="visible"/>
                                      </p:to>
                                    </p:set>
                                    <p:anim calcmode="lin" valueType="num">
                                      <p:cBhvr additive="base">
                                        <p:cTn id="13" dur="1500" fill="hold"/>
                                        <p:tgtEl>
                                          <p:spTgt spid="26"/>
                                        </p:tgtEl>
                                        <p:attrNameLst>
                                          <p:attrName>ppt_x</p:attrName>
                                        </p:attrNameLst>
                                      </p:cBhvr>
                                      <p:tavLst>
                                        <p:tav tm="0">
                                          <p:val>
                                            <p:strVal val="0-#ppt_w/2"/>
                                          </p:val>
                                        </p:tav>
                                        <p:tav tm="100000">
                                          <p:val>
                                            <p:strVal val="#ppt_x"/>
                                          </p:val>
                                        </p:tav>
                                      </p:tavLst>
                                    </p:anim>
                                    <p:anim calcmode="lin" valueType="num">
                                      <p:cBhvr additive="base">
                                        <p:cTn id="14" dur="1500" fill="hold"/>
                                        <p:tgtEl>
                                          <p:spTgt spid="26"/>
                                        </p:tgtEl>
                                        <p:attrNameLst>
                                          <p:attrName>ppt_y</p:attrName>
                                        </p:attrNameLst>
                                      </p:cBhvr>
                                      <p:tavLst>
                                        <p:tav tm="0">
                                          <p:val>
                                            <p:strVal val="#ppt_y"/>
                                          </p:val>
                                        </p:tav>
                                        <p:tav tm="100000">
                                          <p:val>
                                            <p:strVal val="#ppt_y"/>
                                          </p:val>
                                        </p:tav>
                                      </p:tavLst>
                                    </p:anim>
                                  </p:childTnLst>
                                </p:cTn>
                              </p:par>
                              <p:par>
                                <p:cTn id="15" presetID="2" presetClass="entr" presetSubtype="8" decel="100000" fill="hold" nodeType="withEffect">
                                  <p:stCondLst>
                                    <p:cond delay="200"/>
                                  </p:stCondLst>
                                  <p:childTnLst>
                                    <p:set>
                                      <p:cBhvr>
                                        <p:cTn id="16" dur="1" fill="hold">
                                          <p:stCondLst>
                                            <p:cond delay="0"/>
                                          </p:stCondLst>
                                        </p:cTn>
                                        <p:tgtEl>
                                          <p:spTgt spid="10"/>
                                        </p:tgtEl>
                                        <p:attrNameLst>
                                          <p:attrName>style.visibility</p:attrName>
                                        </p:attrNameLst>
                                      </p:cBhvr>
                                      <p:to>
                                        <p:strVal val="visible"/>
                                      </p:to>
                                    </p:set>
                                    <p:anim calcmode="lin" valueType="num">
                                      <p:cBhvr additive="base">
                                        <p:cTn id="17" dur="1500" fill="hold"/>
                                        <p:tgtEl>
                                          <p:spTgt spid="10"/>
                                        </p:tgtEl>
                                        <p:attrNameLst>
                                          <p:attrName>ppt_x</p:attrName>
                                        </p:attrNameLst>
                                      </p:cBhvr>
                                      <p:tavLst>
                                        <p:tav tm="0">
                                          <p:val>
                                            <p:strVal val="0-#ppt_w/2"/>
                                          </p:val>
                                        </p:tav>
                                        <p:tav tm="100000">
                                          <p:val>
                                            <p:strVal val="#ppt_x"/>
                                          </p:val>
                                        </p:tav>
                                      </p:tavLst>
                                    </p:anim>
                                    <p:anim calcmode="lin" valueType="num">
                                      <p:cBhvr additive="base">
                                        <p:cTn id="18" dur="1500" fill="hold"/>
                                        <p:tgtEl>
                                          <p:spTgt spid="10"/>
                                        </p:tgtEl>
                                        <p:attrNameLst>
                                          <p:attrName>ppt_y</p:attrName>
                                        </p:attrNameLst>
                                      </p:cBhvr>
                                      <p:tavLst>
                                        <p:tav tm="0">
                                          <p:val>
                                            <p:strVal val="#ppt_y"/>
                                          </p:val>
                                        </p:tav>
                                        <p:tav tm="100000">
                                          <p:val>
                                            <p:strVal val="#ppt_y"/>
                                          </p:val>
                                        </p:tav>
                                      </p:tavLst>
                                    </p:anim>
                                  </p:childTnLst>
                                </p:cTn>
                              </p:par>
                              <p:par>
                                <p:cTn id="19" presetID="49" presetClass="entr" presetSubtype="0" decel="100000" fill="hold" grpId="0" nodeType="withEffect">
                                  <p:stCondLst>
                                    <p:cond delay="200"/>
                                  </p:stCondLst>
                                  <p:childTnLst>
                                    <p:set>
                                      <p:cBhvr>
                                        <p:cTn id="20" dur="1" fill="hold">
                                          <p:stCondLst>
                                            <p:cond delay="0"/>
                                          </p:stCondLst>
                                        </p:cTn>
                                        <p:tgtEl>
                                          <p:spTgt spid="13"/>
                                        </p:tgtEl>
                                        <p:attrNameLst>
                                          <p:attrName>style.visibility</p:attrName>
                                        </p:attrNameLst>
                                      </p:cBhvr>
                                      <p:to>
                                        <p:strVal val="visible"/>
                                      </p:to>
                                    </p:set>
                                    <p:anim calcmode="lin" valueType="num">
                                      <p:cBhvr>
                                        <p:cTn id="21" dur="500" fill="hold"/>
                                        <p:tgtEl>
                                          <p:spTgt spid="13"/>
                                        </p:tgtEl>
                                        <p:attrNameLst>
                                          <p:attrName>ppt_w</p:attrName>
                                        </p:attrNameLst>
                                      </p:cBhvr>
                                      <p:tavLst>
                                        <p:tav tm="0">
                                          <p:val>
                                            <p:fltVal val="0"/>
                                          </p:val>
                                        </p:tav>
                                        <p:tav tm="100000">
                                          <p:val>
                                            <p:strVal val="#ppt_w"/>
                                          </p:val>
                                        </p:tav>
                                      </p:tavLst>
                                    </p:anim>
                                    <p:anim calcmode="lin" valueType="num">
                                      <p:cBhvr>
                                        <p:cTn id="22" dur="500" fill="hold"/>
                                        <p:tgtEl>
                                          <p:spTgt spid="13"/>
                                        </p:tgtEl>
                                        <p:attrNameLst>
                                          <p:attrName>ppt_h</p:attrName>
                                        </p:attrNameLst>
                                      </p:cBhvr>
                                      <p:tavLst>
                                        <p:tav tm="0">
                                          <p:val>
                                            <p:fltVal val="0"/>
                                          </p:val>
                                        </p:tav>
                                        <p:tav tm="100000">
                                          <p:val>
                                            <p:strVal val="#ppt_h"/>
                                          </p:val>
                                        </p:tav>
                                      </p:tavLst>
                                    </p:anim>
                                    <p:anim calcmode="lin" valueType="num">
                                      <p:cBhvr>
                                        <p:cTn id="23" dur="500" fill="hold"/>
                                        <p:tgtEl>
                                          <p:spTgt spid="13"/>
                                        </p:tgtEl>
                                        <p:attrNameLst>
                                          <p:attrName>style.rotation</p:attrName>
                                        </p:attrNameLst>
                                      </p:cBhvr>
                                      <p:tavLst>
                                        <p:tav tm="0">
                                          <p:val>
                                            <p:fltVal val="360"/>
                                          </p:val>
                                        </p:tav>
                                        <p:tav tm="100000">
                                          <p:val>
                                            <p:fltVal val="0"/>
                                          </p:val>
                                        </p:tav>
                                      </p:tavLst>
                                    </p:anim>
                                    <p:animEffect transition="in" filter="fade">
                                      <p:cBhvr>
                                        <p:cTn id="24" dur="500"/>
                                        <p:tgtEl>
                                          <p:spTgt spid="13"/>
                                        </p:tgtEl>
                                      </p:cBhvr>
                                    </p:animEffect>
                                  </p:childTnLst>
                                </p:cTn>
                              </p:par>
                              <p:par>
                                <p:cTn id="25" presetID="49" presetClass="entr" presetSubtype="0" decel="100000" fill="hold" grpId="0" nodeType="withEffect">
                                  <p:stCondLst>
                                    <p:cond delay="300"/>
                                  </p:stCondLst>
                                  <p:childTnLst>
                                    <p:set>
                                      <p:cBhvr>
                                        <p:cTn id="26" dur="1" fill="hold">
                                          <p:stCondLst>
                                            <p:cond delay="0"/>
                                          </p:stCondLst>
                                        </p:cTn>
                                        <p:tgtEl>
                                          <p:spTgt spid="17"/>
                                        </p:tgtEl>
                                        <p:attrNameLst>
                                          <p:attrName>style.visibility</p:attrName>
                                        </p:attrNameLst>
                                      </p:cBhvr>
                                      <p:to>
                                        <p:strVal val="visible"/>
                                      </p:to>
                                    </p:set>
                                    <p:anim calcmode="lin" valueType="num">
                                      <p:cBhvr>
                                        <p:cTn id="27" dur="500" fill="hold"/>
                                        <p:tgtEl>
                                          <p:spTgt spid="17"/>
                                        </p:tgtEl>
                                        <p:attrNameLst>
                                          <p:attrName>ppt_w</p:attrName>
                                        </p:attrNameLst>
                                      </p:cBhvr>
                                      <p:tavLst>
                                        <p:tav tm="0">
                                          <p:val>
                                            <p:fltVal val="0"/>
                                          </p:val>
                                        </p:tav>
                                        <p:tav tm="100000">
                                          <p:val>
                                            <p:strVal val="#ppt_w"/>
                                          </p:val>
                                        </p:tav>
                                      </p:tavLst>
                                    </p:anim>
                                    <p:anim calcmode="lin" valueType="num">
                                      <p:cBhvr>
                                        <p:cTn id="28" dur="500" fill="hold"/>
                                        <p:tgtEl>
                                          <p:spTgt spid="17"/>
                                        </p:tgtEl>
                                        <p:attrNameLst>
                                          <p:attrName>ppt_h</p:attrName>
                                        </p:attrNameLst>
                                      </p:cBhvr>
                                      <p:tavLst>
                                        <p:tav tm="0">
                                          <p:val>
                                            <p:fltVal val="0"/>
                                          </p:val>
                                        </p:tav>
                                        <p:tav tm="100000">
                                          <p:val>
                                            <p:strVal val="#ppt_h"/>
                                          </p:val>
                                        </p:tav>
                                      </p:tavLst>
                                    </p:anim>
                                    <p:anim calcmode="lin" valueType="num">
                                      <p:cBhvr>
                                        <p:cTn id="29" dur="500" fill="hold"/>
                                        <p:tgtEl>
                                          <p:spTgt spid="17"/>
                                        </p:tgtEl>
                                        <p:attrNameLst>
                                          <p:attrName>style.rotation</p:attrName>
                                        </p:attrNameLst>
                                      </p:cBhvr>
                                      <p:tavLst>
                                        <p:tav tm="0">
                                          <p:val>
                                            <p:fltVal val="360"/>
                                          </p:val>
                                        </p:tav>
                                        <p:tav tm="100000">
                                          <p:val>
                                            <p:fltVal val="0"/>
                                          </p:val>
                                        </p:tav>
                                      </p:tavLst>
                                    </p:anim>
                                    <p:animEffect transition="in" filter="fade">
                                      <p:cBhvr>
                                        <p:cTn id="30" dur="500"/>
                                        <p:tgtEl>
                                          <p:spTgt spid="17"/>
                                        </p:tgtEl>
                                      </p:cBhvr>
                                    </p:animEffect>
                                  </p:childTnLst>
                                </p:cTn>
                              </p:par>
                              <p:par>
                                <p:cTn id="31" presetID="49" presetClass="entr" presetSubtype="0" decel="100000" fill="hold" grpId="0" nodeType="withEffect">
                                  <p:stCondLst>
                                    <p:cond delay="400"/>
                                  </p:stCondLst>
                                  <p:childTnLst>
                                    <p:set>
                                      <p:cBhvr>
                                        <p:cTn id="32" dur="1" fill="hold">
                                          <p:stCondLst>
                                            <p:cond delay="0"/>
                                          </p:stCondLst>
                                        </p:cTn>
                                        <p:tgtEl>
                                          <p:spTgt spid="21"/>
                                        </p:tgtEl>
                                        <p:attrNameLst>
                                          <p:attrName>style.visibility</p:attrName>
                                        </p:attrNameLst>
                                      </p:cBhvr>
                                      <p:to>
                                        <p:strVal val="visible"/>
                                      </p:to>
                                    </p:set>
                                    <p:anim calcmode="lin" valueType="num">
                                      <p:cBhvr>
                                        <p:cTn id="33" dur="500" fill="hold"/>
                                        <p:tgtEl>
                                          <p:spTgt spid="21"/>
                                        </p:tgtEl>
                                        <p:attrNameLst>
                                          <p:attrName>ppt_w</p:attrName>
                                        </p:attrNameLst>
                                      </p:cBhvr>
                                      <p:tavLst>
                                        <p:tav tm="0">
                                          <p:val>
                                            <p:fltVal val="0"/>
                                          </p:val>
                                        </p:tav>
                                        <p:tav tm="100000">
                                          <p:val>
                                            <p:strVal val="#ppt_w"/>
                                          </p:val>
                                        </p:tav>
                                      </p:tavLst>
                                    </p:anim>
                                    <p:anim calcmode="lin" valueType="num">
                                      <p:cBhvr>
                                        <p:cTn id="34" dur="500" fill="hold"/>
                                        <p:tgtEl>
                                          <p:spTgt spid="21"/>
                                        </p:tgtEl>
                                        <p:attrNameLst>
                                          <p:attrName>ppt_h</p:attrName>
                                        </p:attrNameLst>
                                      </p:cBhvr>
                                      <p:tavLst>
                                        <p:tav tm="0">
                                          <p:val>
                                            <p:fltVal val="0"/>
                                          </p:val>
                                        </p:tav>
                                        <p:tav tm="100000">
                                          <p:val>
                                            <p:strVal val="#ppt_h"/>
                                          </p:val>
                                        </p:tav>
                                      </p:tavLst>
                                    </p:anim>
                                    <p:anim calcmode="lin" valueType="num">
                                      <p:cBhvr>
                                        <p:cTn id="35" dur="500" fill="hold"/>
                                        <p:tgtEl>
                                          <p:spTgt spid="21"/>
                                        </p:tgtEl>
                                        <p:attrNameLst>
                                          <p:attrName>style.rotation</p:attrName>
                                        </p:attrNameLst>
                                      </p:cBhvr>
                                      <p:tavLst>
                                        <p:tav tm="0">
                                          <p:val>
                                            <p:fltVal val="360"/>
                                          </p:val>
                                        </p:tav>
                                        <p:tav tm="100000">
                                          <p:val>
                                            <p:fltVal val="0"/>
                                          </p:val>
                                        </p:tav>
                                      </p:tavLst>
                                    </p:anim>
                                    <p:animEffect transition="in" filter="fade">
                                      <p:cBhvr>
                                        <p:cTn id="36" dur="500"/>
                                        <p:tgtEl>
                                          <p:spTgt spid="21"/>
                                        </p:tgtEl>
                                      </p:cBhvr>
                                    </p:animEffect>
                                  </p:childTnLst>
                                </p:cTn>
                              </p:par>
                              <p:par>
                                <p:cTn id="37" presetID="22" presetClass="entr" presetSubtype="1" fill="hold" nodeType="withEffect">
                                  <p:stCondLst>
                                    <p:cond delay="500"/>
                                  </p:stCondLst>
                                  <p:childTnLst>
                                    <p:set>
                                      <p:cBhvr>
                                        <p:cTn id="38" dur="1" fill="hold">
                                          <p:stCondLst>
                                            <p:cond delay="0"/>
                                          </p:stCondLst>
                                        </p:cTn>
                                        <p:tgtEl>
                                          <p:spTgt spid="15"/>
                                        </p:tgtEl>
                                        <p:attrNameLst>
                                          <p:attrName>style.visibility</p:attrName>
                                        </p:attrNameLst>
                                      </p:cBhvr>
                                      <p:to>
                                        <p:strVal val="visible"/>
                                      </p:to>
                                    </p:set>
                                    <p:animEffect transition="in" filter="wipe(up)">
                                      <p:cBhvr>
                                        <p:cTn id="39" dur="500"/>
                                        <p:tgtEl>
                                          <p:spTgt spid="15"/>
                                        </p:tgtEl>
                                      </p:cBhvr>
                                    </p:animEffect>
                                  </p:childTnLst>
                                </p:cTn>
                              </p:par>
                              <p:par>
                                <p:cTn id="40" presetID="22" presetClass="entr" presetSubtype="1" fill="hold" nodeType="withEffect">
                                  <p:stCondLst>
                                    <p:cond delay="600"/>
                                  </p:stCondLst>
                                  <p:childTnLst>
                                    <p:set>
                                      <p:cBhvr>
                                        <p:cTn id="41" dur="1" fill="hold">
                                          <p:stCondLst>
                                            <p:cond delay="0"/>
                                          </p:stCondLst>
                                        </p:cTn>
                                        <p:tgtEl>
                                          <p:spTgt spid="19"/>
                                        </p:tgtEl>
                                        <p:attrNameLst>
                                          <p:attrName>style.visibility</p:attrName>
                                        </p:attrNameLst>
                                      </p:cBhvr>
                                      <p:to>
                                        <p:strVal val="visible"/>
                                      </p:to>
                                    </p:set>
                                    <p:animEffect transition="in" filter="wipe(up)">
                                      <p:cBhvr>
                                        <p:cTn id="42" dur="500"/>
                                        <p:tgtEl>
                                          <p:spTgt spid="19"/>
                                        </p:tgtEl>
                                      </p:cBhvr>
                                    </p:animEffect>
                                  </p:childTnLst>
                                </p:cTn>
                              </p:par>
                              <p:par>
                                <p:cTn id="43" presetID="22" presetClass="entr" presetSubtype="1" fill="hold" nodeType="withEffect">
                                  <p:stCondLst>
                                    <p:cond delay="700"/>
                                  </p:stCondLst>
                                  <p:childTnLst>
                                    <p:set>
                                      <p:cBhvr>
                                        <p:cTn id="44" dur="1" fill="hold">
                                          <p:stCondLst>
                                            <p:cond delay="0"/>
                                          </p:stCondLst>
                                        </p:cTn>
                                        <p:tgtEl>
                                          <p:spTgt spid="23"/>
                                        </p:tgtEl>
                                        <p:attrNameLst>
                                          <p:attrName>style.visibility</p:attrName>
                                        </p:attrNameLst>
                                      </p:cBhvr>
                                      <p:to>
                                        <p:strVal val="visible"/>
                                      </p:to>
                                    </p:set>
                                    <p:animEffect transition="in" filter="wipe(up)">
                                      <p:cBhvr>
                                        <p:cTn id="45" dur="500"/>
                                        <p:tgtEl>
                                          <p:spTgt spid="23"/>
                                        </p:tgtEl>
                                      </p:cBhvr>
                                    </p:animEffect>
                                  </p:childTnLst>
                                </p:cTn>
                              </p:par>
                              <p:par>
                                <p:cTn id="46" presetID="10" presetClass="entr" presetSubtype="0" fill="hold" grpId="0" nodeType="withEffect">
                                  <p:stCondLst>
                                    <p:cond delay="800"/>
                                  </p:stCondLst>
                                  <p:childTnLst>
                                    <p:set>
                                      <p:cBhvr>
                                        <p:cTn id="47" dur="1" fill="hold">
                                          <p:stCondLst>
                                            <p:cond delay="0"/>
                                          </p:stCondLst>
                                        </p:cTn>
                                        <p:tgtEl>
                                          <p:spTgt spid="14"/>
                                        </p:tgtEl>
                                        <p:attrNameLst>
                                          <p:attrName>style.visibility</p:attrName>
                                        </p:attrNameLst>
                                      </p:cBhvr>
                                      <p:to>
                                        <p:strVal val="visible"/>
                                      </p:to>
                                    </p:set>
                                    <p:animEffect transition="in" filter="fade">
                                      <p:cBhvr>
                                        <p:cTn id="48" dur="300"/>
                                        <p:tgtEl>
                                          <p:spTgt spid="14"/>
                                        </p:tgtEl>
                                      </p:cBhvr>
                                    </p:animEffect>
                                  </p:childTnLst>
                                </p:cTn>
                              </p:par>
                              <p:par>
                                <p:cTn id="49" presetID="10" presetClass="entr" presetSubtype="0" fill="hold" grpId="0" nodeType="withEffect">
                                  <p:stCondLst>
                                    <p:cond delay="900"/>
                                  </p:stCondLst>
                                  <p:childTnLst>
                                    <p:set>
                                      <p:cBhvr>
                                        <p:cTn id="50" dur="1" fill="hold">
                                          <p:stCondLst>
                                            <p:cond delay="0"/>
                                          </p:stCondLst>
                                        </p:cTn>
                                        <p:tgtEl>
                                          <p:spTgt spid="18"/>
                                        </p:tgtEl>
                                        <p:attrNameLst>
                                          <p:attrName>style.visibility</p:attrName>
                                        </p:attrNameLst>
                                      </p:cBhvr>
                                      <p:to>
                                        <p:strVal val="visible"/>
                                      </p:to>
                                    </p:set>
                                    <p:animEffect transition="in" filter="fade">
                                      <p:cBhvr>
                                        <p:cTn id="51" dur="300"/>
                                        <p:tgtEl>
                                          <p:spTgt spid="18"/>
                                        </p:tgtEl>
                                      </p:cBhvr>
                                    </p:animEffect>
                                  </p:childTnLst>
                                </p:cTn>
                              </p:par>
                              <p:par>
                                <p:cTn id="52" presetID="10" presetClass="entr" presetSubtype="0" fill="hold" grpId="0" nodeType="withEffect">
                                  <p:stCondLst>
                                    <p:cond delay="1000"/>
                                  </p:stCondLst>
                                  <p:childTnLst>
                                    <p:set>
                                      <p:cBhvr>
                                        <p:cTn id="53" dur="1" fill="hold">
                                          <p:stCondLst>
                                            <p:cond delay="0"/>
                                          </p:stCondLst>
                                        </p:cTn>
                                        <p:tgtEl>
                                          <p:spTgt spid="22"/>
                                        </p:tgtEl>
                                        <p:attrNameLst>
                                          <p:attrName>style.visibility</p:attrName>
                                        </p:attrNameLst>
                                      </p:cBhvr>
                                      <p:to>
                                        <p:strVal val="visible"/>
                                      </p:to>
                                    </p:set>
                                    <p:animEffect transition="in" filter="fade">
                                      <p:cBhvr>
                                        <p:cTn id="54" dur="3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7" grpId="0" animBg="1"/>
      <p:bldP spid="13" grpId="0" animBg="1"/>
      <p:bldP spid="14" grpId="0"/>
      <p:bldP spid="17" grpId="0" animBg="1"/>
      <p:bldP spid="18" grpId="0"/>
      <p:bldP spid="21" grpId="0" animBg="1"/>
      <p:bldP spid="22"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 name="Straight Connector 6">
            <a:extLst>
              <a:ext uri="{FF2B5EF4-FFF2-40B4-BE49-F238E27FC236}">
                <a16:creationId xmlns:a16="http://schemas.microsoft.com/office/drawing/2014/main" id="{EE2D7EB0-FB8F-45B3-AC48-4D6FD081DD3B}"/>
              </a:ext>
            </a:extLst>
          </p:cNvPr>
          <p:cNvCxnSpPr>
            <a:cxnSpLocks/>
          </p:cNvCxnSpPr>
          <p:nvPr/>
        </p:nvCxnSpPr>
        <p:spPr>
          <a:xfrm>
            <a:off x="0" y="6858000"/>
            <a:ext cx="24387175" cy="0"/>
          </a:xfrm>
          <a:prstGeom prst="line">
            <a:avLst/>
          </a:prstGeom>
          <a:ln w="25400">
            <a:solidFill>
              <a:schemeClr val="tx1">
                <a:lumMod val="90000"/>
                <a:lumOff val="10000"/>
              </a:schemeClr>
            </a:solidFill>
          </a:ln>
        </p:spPr>
        <p:style>
          <a:lnRef idx="1">
            <a:schemeClr val="accent1"/>
          </a:lnRef>
          <a:fillRef idx="0">
            <a:schemeClr val="accent1"/>
          </a:fillRef>
          <a:effectRef idx="0">
            <a:schemeClr val="accent1"/>
          </a:effectRef>
          <a:fontRef idx="minor">
            <a:schemeClr val="tx1"/>
          </a:fontRef>
        </p:style>
      </p:cxnSp>
      <p:sp>
        <p:nvSpPr>
          <p:cNvPr id="64" name="Rectangle 63">
            <a:extLst>
              <a:ext uri="{FF2B5EF4-FFF2-40B4-BE49-F238E27FC236}">
                <a16:creationId xmlns:a16="http://schemas.microsoft.com/office/drawing/2014/main" id="{5EEDB112-73FE-442B-B95B-D65332C3A6A7}"/>
              </a:ext>
            </a:extLst>
          </p:cNvPr>
          <p:cNvSpPr/>
          <p:nvPr/>
        </p:nvSpPr>
        <p:spPr>
          <a:xfrm>
            <a:off x="1563688" y="6482291"/>
            <a:ext cx="20434921" cy="7514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Oval 8">
            <a:extLst>
              <a:ext uri="{FF2B5EF4-FFF2-40B4-BE49-F238E27FC236}">
                <a16:creationId xmlns:a16="http://schemas.microsoft.com/office/drawing/2014/main" id="{A9C2A61C-057F-4EB2-93F2-A0E3C45D1499}"/>
              </a:ext>
            </a:extLst>
          </p:cNvPr>
          <p:cNvSpPr/>
          <p:nvPr/>
        </p:nvSpPr>
        <p:spPr>
          <a:xfrm>
            <a:off x="9999520" y="4123807"/>
            <a:ext cx="5468387" cy="5468387"/>
          </a:xfrm>
          <a:prstGeom prst="ellipse">
            <a:avLst/>
          </a:prstGeom>
          <a:solidFill>
            <a:schemeClr val="accent4">
              <a:alpha val="51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Oval 9">
            <a:extLst>
              <a:ext uri="{FF2B5EF4-FFF2-40B4-BE49-F238E27FC236}">
                <a16:creationId xmlns:a16="http://schemas.microsoft.com/office/drawing/2014/main" id="{2DB5998A-BD36-4DF8-A520-52F47BFF699D}"/>
              </a:ext>
            </a:extLst>
          </p:cNvPr>
          <p:cNvSpPr/>
          <p:nvPr/>
        </p:nvSpPr>
        <p:spPr>
          <a:xfrm>
            <a:off x="6635131" y="4598336"/>
            <a:ext cx="4519328" cy="4519328"/>
          </a:xfrm>
          <a:prstGeom prst="ellipse">
            <a:avLst/>
          </a:prstGeom>
          <a:solidFill>
            <a:schemeClr val="accent3">
              <a:alpha val="51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val 10">
            <a:extLst>
              <a:ext uri="{FF2B5EF4-FFF2-40B4-BE49-F238E27FC236}">
                <a16:creationId xmlns:a16="http://schemas.microsoft.com/office/drawing/2014/main" id="{6169CA28-55D1-429F-A0F3-DCD1572539F9}"/>
              </a:ext>
            </a:extLst>
          </p:cNvPr>
          <p:cNvSpPr/>
          <p:nvPr/>
        </p:nvSpPr>
        <p:spPr>
          <a:xfrm>
            <a:off x="14343780" y="4990509"/>
            <a:ext cx="3734982" cy="3734982"/>
          </a:xfrm>
          <a:prstGeom prst="ellipse">
            <a:avLst/>
          </a:prstGeom>
          <a:solidFill>
            <a:schemeClr val="accent5">
              <a:alpha val="51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89FF8BCC-3506-4FDD-B952-E7573CFECC73}"/>
              </a:ext>
            </a:extLst>
          </p:cNvPr>
          <p:cNvSpPr/>
          <p:nvPr/>
        </p:nvSpPr>
        <p:spPr>
          <a:xfrm>
            <a:off x="4661639" y="5434782"/>
            <a:ext cx="2846437" cy="2846437"/>
          </a:xfrm>
          <a:prstGeom prst="ellipse">
            <a:avLst/>
          </a:prstGeom>
          <a:solidFill>
            <a:schemeClr val="accent2">
              <a:alpha val="51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a:extLst>
              <a:ext uri="{FF2B5EF4-FFF2-40B4-BE49-F238E27FC236}">
                <a16:creationId xmlns:a16="http://schemas.microsoft.com/office/drawing/2014/main" id="{41973F40-9AD8-48DB-91D9-3119C73A8EE0}"/>
              </a:ext>
            </a:extLst>
          </p:cNvPr>
          <p:cNvSpPr/>
          <p:nvPr/>
        </p:nvSpPr>
        <p:spPr>
          <a:xfrm>
            <a:off x="16893011" y="5135906"/>
            <a:ext cx="3444189" cy="3444189"/>
          </a:xfrm>
          <a:prstGeom prst="ellipse">
            <a:avLst/>
          </a:prstGeom>
          <a:solidFill>
            <a:schemeClr val="accent6">
              <a:alpha val="51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a:extLst>
              <a:ext uri="{FF2B5EF4-FFF2-40B4-BE49-F238E27FC236}">
                <a16:creationId xmlns:a16="http://schemas.microsoft.com/office/drawing/2014/main" id="{54098F6D-8D7A-44FE-907F-3E95DC7E5B05}"/>
              </a:ext>
            </a:extLst>
          </p:cNvPr>
          <p:cNvSpPr/>
          <p:nvPr/>
        </p:nvSpPr>
        <p:spPr>
          <a:xfrm>
            <a:off x="1755886" y="4963696"/>
            <a:ext cx="3788609" cy="3788609"/>
          </a:xfrm>
          <a:prstGeom prst="ellipse">
            <a:avLst/>
          </a:prstGeom>
          <a:solidFill>
            <a:schemeClr val="accent1">
              <a:alpha val="51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val 15">
            <a:extLst>
              <a:ext uri="{FF2B5EF4-FFF2-40B4-BE49-F238E27FC236}">
                <a16:creationId xmlns:a16="http://schemas.microsoft.com/office/drawing/2014/main" id="{4722150F-DFF1-48C4-8FB8-3B2D1E0392E9}"/>
              </a:ext>
            </a:extLst>
          </p:cNvPr>
          <p:cNvSpPr/>
          <p:nvPr/>
        </p:nvSpPr>
        <p:spPr>
          <a:xfrm>
            <a:off x="19681958" y="5788715"/>
            <a:ext cx="2138571" cy="2138571"/>
          </a:xfrm>
          <a:prstGeom prst="ellipse">
            <a:avLst/>
          </a:prstGeom>
          <a:solidFill>
            <a:schemeClr val="bg2">
              <a:alpha val="51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Freeform 5">
            <a:extLst>
              <a:ext uri="{FF2B5EF4-FFF2-40B4-BE49-F238E27FC236}">
                <a16:creationId xmlns:a16="http://schemas.microsoft.com/office/drawing/2014/main" id="{9BF33923-87AB-43D3-9A3B-AB693FECD8A7}"/>
              </a:ext>
            </a:extLst>
          </p:cNvPr>
          <p:cNvSpPr>
            <a:spLocks noEditPoints="1"/>
          </p:cNvSpPr>
          <p:nvPr/>
        </p:nvSpPr>
        <p:spPr bwMode="auto">
          <a:xfrm>
            <a:off x="22187431" y="6560975"/>
            <a:ext cx="651169" cy="594050"/>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3" name="Rectangle 32">
            <a:extLst>
              <a:ext uri="{FF2B5EF4-FFF2-40B4-BE49-F238E27FC236}">
                <a16:creationId xmlns:a16="http://schemas.microsoft.com/office/drawing/2014/main" id="{30781764-1DA3-4A98-96D8-AE7BF6840018}"/>
              </a:ext>
            </a:extLst>
          </p:cNvPr>
          <p:cNvSpPr/>
          <p:nvPr/>
        </p:nvSpPr>
        <p:spPr>
          <a:xfrm>
            <a:off x="1751887" y="10285331"/>
            <a:ext cx="3796607" cy="1078500"/>
          </a:xfrm>
          <a:prstGeom prst="rect">
            <a:avLst/>
          </a:prstGeom>
        </p:spPr>
        <p:txBody>
          <a:bodyPr wrap="square" anchor="ctr">
            <a:spAutoFit/>
          </a:bodyPr>
          <a:lstStyle/>
          <a:p>
            <a:pPr algn="ctr">
              <a:lnSpc>
                <a:spcPct val="89000"/>
              </a:lnSpc>
            </a:pPr>
            <a:r>
              <a:rPr lang="en-US" sz="3600">
                <a:solidFill>
                  <a:schemeClr val="tx1">
                    <a:lumMod val="90000"/>
                    <a:lumOff val="10000"/>
                  </a:schemeClr>
                </a:solidFill>
                <a:latin typeface="+mj-lt"/>
              </a:rPr>
              <a:t>Title</a:t>
            </a:r>
            <a:endParaRPr lang="en-US" sz="2000">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cxnSp>
        <p:nvCxnSpPr>
          <p:cNvPr id="34" name="Straight Connector 33">
            <a:extLst>
              <a:ext uri="{FF2B5EF4-FFF2-40B4-BE49-F238E27FC236}">
                <a16:creationId xmlns:a16="http://schemas.microsoft.com/office/drawing/2014/main" id="{673DF072-AD3C-443D-8886-EAE7F355EC45}"/>
              </a:ext>
            </a:extLst>
          </p:cNvPr>
          <p:cNvCxnSpPr>
            <a:cxnSpLocks/>
            <a:stCxn id="15" idx="4"/>
            <a:endCxn id="33" idx="0"/>
          </p:cNvCxnSpPr>
          <p:nvPr/>
        </p:nvCxnSpPr>
        <p:spPr>
          <a:xfrm>
            <a:off x="3650191" y="8752305"/>
            <a:ext cx="0" cy="1533026"/>
          </a:xfrm>
          <a:prstGeom prst="line">
            <a:avLst/>
          </a:prstGeom>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569D8954-7FBF-4A4C-BC38-6AA6DE3F600E}"/>
              </a:ext>
            </a:extLst>
          </p:cNvPr>
          <p:cNvSpPr txBox="1"/>
          <p:nvPr/>
        </p:nvSpPr>
        <p:spPr>
          <a:xfrm>
            <a:off x="2269836" y="6396335"/>
            <a:ext cx="2768707" cy="923330"/>
          </a:xfrm>
          <a:prstGeom prst="rect">
            <a:avLst/>
          </a:prstGeom>
          <a:noFill/>
        </p:spPr>
        <p:txBody>
          <a:bodyPr wrap="none" rtlCol="0" anchor="ctr">
            <a:spAutoFit/>
          </a:bodyPr>
          <a:lstStyle/>
          <a:p>
            <a:pPr algn="ctr"/>
            <a:r>
              <a:rPr lang="en-US" sz="4000">
                <a:latin typeface="+mj-lt"/>
              </a:rPr>
              <a:t>$</a:t>
            </a:r>
            <a:r>
              <a:rPr lang="en-US" sz="5400" b="1">
                <a:latin typeface="+mj-lt"/>
              </a:rPr>
              <a:t>225.0</a:t>
            </a:r>
            <a:r>
              <a:rPr lang="en-US" sz="4000">
                <a:latin typeface="+mj-lt"/>
              </a:rPr>
              <a:t>bi</a:t>
            </a:r>
            <a:endParaRPr lang="en-US" sz="5400">
              <a:latin typeface="+mj-lt"/>
            </a:endParaRPr>
          </a:p>
        </p:txBody>
      </p:sp>
      <p:sp>
        <p:nvSpPr>
          <p:cNvPr id="37" name="TextBox 36">
            <a:extLst>
              <a:ext uri="{FF2B5EF4-FFF2-40B4-BE49-F238E27FC236}">
                <a16:creationId xmlns:a16="http://schemas.microsoft.com/office/drawing/2014/main" id="{4B18D0A3-45A4-4586-9D69-E9515C16D047}"/>
              </a:ext>
            </a:extLst>
          </p:cNvPr>
          <p:cNvSpPr txBox="1"/>
          <p:nvPr/>
        </p:nvSpPr>
        <p:spPr>
          <a:xfrm>
            <a:off x="5475556" y="6596388"/>
            <a:ext cx="1218603" cy="523220"/>
          </a:xfrm>
          <a:prstGeom prst="rect">
            <a:avLst/>
          </a:prstGeom>
          <a:noFill/>
        </p:spPr>
        <p:txBody>
          <a:bodyPr wrap="none" rtlCol="0" anchor="ctr">
            <a:spAutoFit/>
          </a:bodyPr>
          <a:lstStyle/>
          <a:p>
            <a:pPr algn="ctr"/>
            <a:r>
              <a:rPr lang="en-US">
                <a:latin typeface="+mj-lt"/>
              </a:rPr>
              <a:t>$</a:t>
            </a:r>
            <a:r>
              <a:rPr lang="en-US" sz="2800" b="1">
                <a:latin typeface="+mj-lt"/>
              </a:rPr>
              <a:t>83.0</a:t>
            </a:r>
            <a:r>
              <a:rPr lang="en-US">
                <a:latin typeface="+mj-lt"/>
              </a:rPr>
              <a:t>bi</a:t>
            </a:r>
            <a:endParaRPr lang="en-US" sz="2800">
              <a:latin typeface="+mj-lt"/>
            </a:endParaRPr>
          </a:p>
        </p:txBody>
      </p:sp>
      <p:sp>
        <p:nvSpPr>
          <p:cNvPr id="38" name="TextBox 37">
            <a:extLst>
              <a:ext uri="{FF2B5EF4-FFF2-40B4-BE49-F238E27FC236}">
                <a16:creationId xmlns:a16="http://schemas.microsoft.com/office/drawing/2014/main" id="{40DEBCA4-9616-463D-A307-88293A3DD137}"/>
              </a:ext>
            </a:extLst>
          </p:cNvPr>
          <p:cNvSpPr txBox="1"/>
          <p:nvPr/>
        </p:nvSpPr>
        <p:spPr>
          <a:xfrm>
            <a:off x="7561738" y="6396335"/>
            <a:ext cx="2666114" cy="923330"/>
          </a:xfrm>
          <a:prstGeom prst="rect">
            <a:avLst/>
          </a:prstGeom>
          <a:noFill/>
        </p:spPr>
        <p:txBody>
          <a:bodyPr wrap="none" rtlCol="0" anchor="ctr">
            <a:spAutoFit/>
          </a:bodyPr>
          <a:lstStyle/>
          <a:p>
            <a:pPr algn="ctr"/>
            <a:r>
              <a:rPr lang="en-US" sz="4000">
                <a:latin typeface="+mj-lt"/>
              </a:rPr>
              <a:t>$</a:t>
            </a:r>
            <a:r>
              <a:rPr lang="en-US" sz="5400" b="1">
                <a:latin typeface="+mj-lt"/>
              </a:rPr>
              <a:t>380.0</a:t>
            </a:r>
            <a:r>
              <a:rPr lang="en-US" sz="4000">
                <a:latin typeface="+mj-lt"/>
              </a:rPr>
              <a:t>bi</a:t>
            </a:r>
            <a:endParaRPr lang="en-US" sz="5400">
              <a:latin typeface="+mj-lt"/>
            </a:endParaRPr>
          </a:p>
        </p:txBody>
      </p:sp>
      <p:sp>
        <p:nvSpPr>
          <p:cNvPr id="39" name="TextBox 38">
            <a:extLst>
              <a:ext uri="{FF2B5EF4-FFF2-40B4-BE49-F238E27FC236}">
                <a16:creationId xmlns:a16="http://schemas.microsoft.com/office/drawing/2014/main" id="{5C4CE04B-E72D-4699-A135-3EA72B6CA4A1}"/>
              </a:ext>
            </a:extLst>
          </p:cNvPr>
          <p:cNvSpPr txBox="1"/>
          <p:nvPr/>
        </p:nvSpPr>
        <p:spPr>
          <a:xfrm>
            <a:off x="11131351" y="6304003"/>
            <a:ext cx="3204724" cy="1107996"/>
          </a:xfrm>
          <a:prstGeom prst="rect">
            <a:avLst/>
          </a:prstGeom>
          <a:noFill/>
        </p:spPr>
        <p:txBody>
          <a:bodyPr wrap="none" rtlCol="0" anchor="ctr">
            <a:spAutoFit/>
          </a:bodyPr>
          <a:lstStyle/>
          <a:p>
            <a:pPr algn="ctr"/>
            <a:r>
              <a:rPr lang="en-US" sz="4800">
                <a:latin typeface="+mj-lt"/>
              </a:rPr>
              <a:t>$</a:t>
            </a:r>
            <a:r>
              <a:rPr lang="en-US" sz="6600" b="1">
                <a:latin typeface="+mj-lt"/>
              </a:rPr>
              <a:t>765.2</a:t>
            </a:r>
            <a:r>
              <a:rPr lang="en-US" sz="4800">
                <a:latin typeface="+mj-lt"/>
              </a:rPr>
              <a:t>bi</a:t>
            </a:r>
            <a:endParaRPr lang="en-US" sz="6600">
              <a:latin typeface="+mj-lt"/>
            </a:endParaRPr>
          </a:p>
        </p:txBody>
      </p:sp>
      <p:sp>
        <p:nvSpPr>
          <p:cNvPr id="40" name="TextBox 39">
            <a:extLst>
              <a:ext uri="{FF2B5EF4-FFF2-40B4-BE49-F238E27FC236}">
                <a16:creationId xmlns:a16="http://schemas.microsoft.com/office/drawing/2014/main" id="{247B16C6-318C-43BD-8DD2-187DE0F9A2AF}"/>
              </a:ext>
            </a:extLst>
          </p:cNvPr>
          <p:cNvSpPr txBox="1"/>
          <p:nvPr/>
        </p:nvSpPr>
        <p:spPr>
          <a:xfrm>
            <a:off x="15083043" y="6473279"/>
            <a:ext cx="2194833" cy="769441"/>
          </a:xfrm>
          <a:prstGeom prst="rect">
            <a:avLst/>
          </a:prstGeom>
          <a:noFill/>
        </p:spPr>
        <p:txBody>
          <a:bodyPr wrap="none" rtlCol="0" anchor="ctr">
            <a:spAutoFit/>
          </a:bodyPr>
          <a:lstStyle/>
          <a:p>
            <a:pPr algn="ctr"/>
            <a:r>
              <a:rPr lang="en-US" sz="3200">
                <a:latin typeface="+mj-lt"/>
              </a:rPr>
              <a:t>$</a:t>
            </a:r>
            <a:r>
              <a:rPr lang="en-US" sz="4400" b="1">
                <a:latin typeface="+mj-lt"/>
              </a:rPr>
              <a:t>198.5</a:t>
            </a:r>
            <a:r>
              <a:rPr lang="en-US" sz="3200">
                <a:latin typeface="+mj-lt"/>
              </a:rPr>
              <a:t>bi</a:t>
            </a:r>
            <a:endParaRPr lang="en-US" sz="4400">
              <a:latin typeface="+mj-lt"/>
            </a:endParaRPr>
          </a:p>
        </p:txBody>
      </p:sp>
      <p:sp>
        <p:nvSpPr>
          <p:cNvPr id="41" name="TextBox 40">
            <a:extLst>
              <a:ext uri="{FF2B5EF4-FFF2-40B4-BE49-F238E27FC236}">
                <a16:creationId xmlns:a16="http://schemas.microsoft.com/office/drawing/2014/main" id="{469ADD5A-D9E4-4D21-9736-B9622CC73FD3}"/>
              </a:ext>
            </a:extLst>
          </p:cNvPr>
          <p:cNvSpPr txBox="1"/>
          <p:nvPr/>
        </p:nvSpPr>
        <p:spPr>
          <a:xfrm>
            <a:off x="17618679" y="6504056"/>
            <a:ext cx="1992853" cy="707886"/>
          </a:xfrm>
          <a:prstGeom prst="rect">
            <a:avLst/>
          </a:prstGeom>
          <a:noFill/>
        </p:spPr>
        <p:txBody>
          <a:bodyPr wrap="none" rtlCol="0" anchor="ctr">
            <a:spAutoFit/>
          </a:bodyPr>
          <a:lstStyle/>
          <a:p>
            <a:pPr algn="ctr"/>
            <a:r>
              <a:rPr lang="en-US" sz="2800">
                <a:latin typeface="+mj-lt"/>
              </a:rPr>
              <a:t>$</a:t>
            </a:r>
            <a:r>
              <a:rPr lang="en-US" sz="4000" b="1">
                <a:latin typeface="+mj-lt"/>
              </a:rPr>
              <a:t>189.5</a:t>
            </a:r>
            <a:r>
              <a:rPr lang="en-US" sz="2800">
                <a:latin typeface="+mj-lt"/>
              </a:rPr>
              <a:t>bi</a:t>
            </a:r>
            <a:endParaRPr lang="en-US" sz="4000">
              <a:latin typeface="+mj-lt"/>
            </a:endParaRPr>
          </a:p>
        </p:txBody>
      </p:sp>
      <p:sp>
        <p:nvSpPr>
          <p:cNvPr id="42" name="TextBox 41">
            <a:extLst>
              <a:ext uri="{FF2B5EF4-FFF2-40B4-BE49-F238E27FC236}">
                <a16:creationId xmlns:a16="http://schemas.microsoft.com/office/drawing/2014/main" id="{36CEBAC4-C4DC-4779-9D6A-71B7AEFCAD00}"/>
              </a:ext>
            </a:extLst>
          </p:cNvPr>
          <p:cNvSpPr txBox="1"/>
          <p:nvPr/>
        </p:nvSpPr>
        <p:spPr>
          <a:xfrm>
            <a:off x="20090733" y="6596388"/>
            <a:ext cx="1218603" cy="523220"/>
          </a:xfrm>
          <a:prstGeom prst="rect">
            <a:avLst/>
          </a:prstGeom>
          <a:noFill/>
        </p:spPr>
        <p:txBody>
          <a:bodyPr wrap="none" rtlCol="0" anchor="ctr">
            <a:spAutoFit/>
          </a:bodyPr>
          <a:lstStyle/>
          <a:p>
            <a:pPr algn="ctr"/>
            <a:r>
              <a:rPr lang="en-US">
                <a:latin typeface="+mj-lt"/>
              </a:rPr>
              <a:t>$</a:t>
            </a:r>
            <a:r>
              <a:rPr lang="en-US" sz="2800" b="1">
                <a:latin typeface="+mj-lt"/>
              </a:rPr>
              <a:t>83.0</a:t>
            </a:r>
            <a:r>
              <a:rPr lang="en-US">
                <a:latin typeface="+mj-lt"/>
              </a:rPr>
              <a:t>bi</a:t>
            </a:r>
            <a:endParaRPr lang="en-US" sz="2800">
              <a:latin typeface="+mj-lt"/>
            </a:endParaRPr>
          </a:p>
        </p:txBody>
      </p:sp>
      <p:sp>
        <p:nvSpPr>
          <p:cNvPr id="45" name="Rectangle 44">
            <a:extLst>
              <a:ext uri="{FF2B5EF4-FFF2-40B4-BE49-F238E27FC236}">
                <a16:creationId xmlns:a16="http://schemas.microsoft.com/office/drawing/2014/main" id="{DCF1A182-1125-4816-9468-BA01D21DBF7F}"/>
              </a:ext>
            </a:extLst>
          </p:cNvPr>
          <p:cNvSpPr/>
          <p:nvPr/>
        </p:nvSpPr>
        <p:spPr>
          <a:xfrm>
            <a:off x="6959991" y="10682896"/>
            <a:ext cx="3796607" cy="1078500"/>
          </a:xfrm>
          <a:prstGeom prst="rect">
            <a:avLst/>
          </a:prstGeom>
        </p:spPr>
        <p:txBody>
          <a:bodyPr wrap="square" anchor="ctr">
            <a:spAutoFit/>
          </a:bodyPr>
          <a:lstStyle/>
          <a:p>
            <a:pPr algn="ctr">
              <a:lnSpc>
                <a:spcPct val="89000"/>
              </a:lnSpc>
            </a:pPr>
            <a:r>
              <a:rPr lang="en-US" sz="3600">
                <a:solidFill>
                  <a:schemeClr val="tx1">
                    <a:lumMod val="90000"/>
                    <a:lumOff val="10000"/>
                  </a:schemeClr>
                </a:solidFill>
                <a:latin typeface="+mj-lt"/>
              </a:rPr>
              <a:t>Title</a:t>
            </a:r>
            <a:endParaRPr lang="en-US" sz="2000">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cxnSp>
        <p:nvCxnSpPr>
          <p:cNvPr id="46" name="Straight Connector 45">
            <a:extLst>
              <a:ext uri="{FF2B5EF4-FFF2-40B4-BE49-F238E27FC236}">
                <a16:creationId xmlns:a16="http://schemas.microsoft.com/office/drawing/2014/main" id="{ECABDC58-E460-43C8-8EEC-307C4B9F7C3C}"/>
              </a:ext>
            </a:extLst>
          </p:cNvPr>
          <p:cNvCxnSpPr>
            <a:cxnSpLocks/>
            <a:endCxn id="45" idx="0"/>
          </p:cNvCxnSpPr>
          <p:nvPr/>
        </p:nvCxnSpPr>
        <p:spPr>
          <a:xfrm>
            <a:off x="8858295" y="9149870"/>
            <a:ext cx="0" cy="1533026"/>
          </a:xfrm>
          <a:prstGeom prst="line">
            <a:avLst/>
          </a:prstGeom>
        </p:spPr>
        <p:style>
          <a:lnRef idx="1">
            <a:schemeClr val="accent1"/>
          </a:lnRef>
          <a:fillRef idx="0">
            <a:schemeClr val="accent1"/>
          </a:fillRef>
          <a:effectRef idx="0">
            <a:schemeClr val="accent1"/>
          </a:effectRef>
          <a:fontRef idx="minor">
            <a:schemeClr val="tx1"/>
          </a:fontRef>
        </p:style>
      </p:cxnSp>
      <p:sp>
        <p:nvSpPr>
          <p:cNvPr id="47" name="Rectangle 46">
            <a:extLst>
              <a:ext uri="{FF2B5EF4-FFF2-40B4-BE49-F238E27FC236}">
                <a16:creationId xmlns:a16="http://schemas.microsoft.com/office/drawing/2014/main" id="{305D1D8A-D547-4F97-9602-8CB8D01D75CB}"/>
              </a:ext>
            </a:extLst>
          </p:cNvPr>
          <p:cNvSpPr/>
          <p:nvPr/>
        </p:nvSpPr>
        <p:spPr>
          <a:xfrm>
            <a:off x="10835410" y="1728424"/>
            <a:ext cx="3796607" cy="1078500"/>
          </a:xfrm>
          <a:prstGeom prst="rect">
            <a:avLst/>
          </a:prstGeom>
        </p:spPr>
        <p:txBody>
          <a:bodyPr wrap="square" anchor="ctr">
            <a:spAutoFit/>
          </a:bodyPr>
          <a:lstStyle/>
          <a:p>
            <a:pPr algn="ctr">
              <a:lnSpc>
                <a:spcPct val="89000"/>
              </a:lnSpc>
            </a:pPr>
            <a:r>
              <a:rPr lang="en-US" sz="3600">
                <a:solidFill>
                  <a:schemeClr val="tx1">
                    <a:lumMod val="90000"/>
                    <a:lumOff val="10000"/>
                  </a:schemeClr>
                </a:solidFill>
                <a:latin typeface="+mj-lt"/>
              </a:rPr>
              <a:t>Title</a:t>
            </a:r>
            <a:endParaRPr lang="en-US" sz="2000">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cxnSp>
        <p:nvCxnSpPr>
          <p:cNvPr id="48" name="Straight Connector 47">
            <a:extLst>
              <a:ext uri="{FF2B5EF4-FFF2-40B4-BE49-F238E27FC236}">
                <a16:creationId xmlns:a16="http://schemas.microsoft.com/office/drawing/2014/main" id="{C37B0BDA-1522-4157-9011-ADD9650B0952}"/>
              </a:ext>
            </a:extLst>
          </p:cNvPr>
          <p:cNvCxnSpPr>
            <a:cxnSpLocks/>
            <a:stCxn id="47" idx="2"/>
          </p:cNvCxnSpPr>
          <p:nvPr/>
        </p:nvCxnSpPr>
        <p:spPr>
          <a:xfrm>
            <a:off x="12733714" y="2806924"/>
            <a:ext cx="0" cy="1312988"/>
          </a:xfrm>
          <a:prstGeom prst="line">
            <a:avLst/>
          </a:prstGeom>
        </p:spPr>
        <p:style>
          <a:lnRef idx="1">
            <a:schemeClr val="accent1"/>
          </a:lnRef>
          <a:fillRef idx="0">
            <a:schemeClr val="accent1"/>
          </a:fillRef>
          <a:effectRef idx="0">
            <a:schemeClr val="accent1"/>
          </a:effectRef>
          <a:fontRef idx="minor">
            <a:schemeClr val="tx1"/>
          </a:fontRef>
        </p:style>
      </p:cxnSp>
      <p:sp>
        <p:nvSpPr>
          <p:cNvPr id="49" name="Rectangle 48">
            <a:extLst>
              <a:ext uri="{FF2B5EF4-FFF2-40B4-BE49-F238E27FC236}">
                <a16:creationId xmlns:a16="http://schemas.microsoft.com/office/drawing/2014/main" id="{4328FD78-5839-461D-8E08-DAB7DF3315B3}"/>
              </a:ext>
            </a:extLst>
          </p:cNvPr>
          <p:cNvSpPr/>
          <p:nvPr/>
        </p:nvSpPr>
        <p:spPr>
          <a:xfrm>
            <a:off x="14312968" y="10221041"/>
            <a:ext cx="3796607" cy="1078500"/>
          </a:xfrm>
          <a:prstGeom prst="rect">
            <a:avLst/>
          </a:prstGeom>
        </p:spPr>
        <p:txBody>
          <a:bodyPr wrap="square" anchor="ctr">
            <a:spAutoFit/>
          </a:bodyPr>
          <a:lstStyle/>
          <a:p>
            <a:pPr algn="ctr">
              <a:lnSpc>
                <a:spcPct val="89000"/>
              </a:lnSpc>
            </a:pPr>
            <a:r>
              <a:rPr lang="en-US" sz="3600">
                <a:solidFill>
                  <a:schemeClr val="tx1">
                    <a:lumMod val="90000"/>
                    <a:lumOff val="10000"/>
                  </a:schemeClr>
                </a:solidFill>
                <a:latin typeface="+mj-lt"/>
              </a:rPr>
              <a:t>Title</a:t>
            </a:r>
            <a:endParaRPr lang="en-US" sz="2000">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cxnSp>
        <p:nvCxnSpPr>
          <p:cNvPr id="50" name="Straight Connector 49">
            <a:extLst>
              <a:ext uri="{FF2B5EF4-FFF2-40B4-BE49-F238E27FC236}">
                <a16:creationId xmlns:a16="http://schemas.microsoft.com/office/drawing/2014/main" id="{3AAD6956-73AF-4E57-9CAA-015E26ED5642}"/>
              </a:ext>
            </a:extLst>
          </p:cNvPr>
          <p:cNvCxnSpPr>
            <a:cxnSpLocks/>
            <a:endCxn id="49" idx="0"/>
          </p:cNvCxnSpPr>
          <p:nvPr/>
        </p:nvCxnSpPr>
        <p:spPr>
          <a:xfrm>
            <a:off x="16211271" y="8688015"/>
            <a:ext cx="1" cy="1533026"/>
          </a:xfrm>
          <a:prstGeom prst="line">
            <a:avLst/>
          </a:prstGeom>
        </p:spPr>
        <p:style>
          <a:lnRef idx="1">
            <a:schemeClr val="accent1"/>
          </a:lnRef>
          <a:fillRef idx="0">
            <a:schemeClr val="accent1"/>
          </a:fillRef>
          <a:effectRef idx="0">
            <a:schemeClr val="accent1"/>
          </a:effectRef>
          <a:fontRef idx="minor">
            <a:schemeClr val="tx1"/>
          </a:fontRef>
        </p:style>
      </p:cxnSp>
      <p:sp>
        <p:nvSpPr>
          <p:cNvPr id="51" name="Rectangle 50">
            <a:extLst>
              <a:ext uri="{FF2B5EF4-FFF2-40B4-BE49-F238E27FC236}">
                <a16:creationId xmlns:a16="http://schemas.microsoft.com/office/drawing/2014/main" id="{68520A99-EE17-4D3C-82D6-035D5E163D0D}"/>
              </a:ext>
            </a:extLst>
          </p:cNvPr>
          <p:cNvSpPr/>
          <p:nvPr/>
        </p:nvSpPr>
        <p:spPr>
          <a:xfrm>
            <a:off x="18852940" y="9541978"/>
            <a:ext cx="3796607" cy="1078500"/>
          </a:xfrm>
          <a:prstGeom prst="rect">
            <a:avLst/>
          </a:prstGeom>
        </p:spPr>
        <p:txBody>
          <a:bodyPr wrap="square" anchor="ctr">
            <a:spAutoFit/>
          </a:bodyPr>
          <a:lstStyle/>
          <a:p>
            <a:pPr algn="ctr">
              <a:lnSpc>
                <a:spcPct val="89000"/>
              </a:lnSpc>
            </a:pPr>
            <a:r>
              <a:rPr lang="en-US" sz="3600">
                <a:solidFill>
                  <a:schemeClr val="tx1">
                    <a:lumMod val="90000"/>
                    <a:lumOff val="10000"/>
                  </a:schemeClr>
                </a:solidFill>
                <a:latin typeface="+mj-lt"/>
              </a:rPr>
              <a:t>Title</a:t>
            </a:r>
            <a:endParaRPr lang="en-US" sz="2000">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cxnSp>
        <p:nvCxnSpPr>
          <p:cNvPr id="52" name="Straight Connector 51">
            <a:extLst>
              <a:ext uri="{FF2B5EF4-FFF2-40B4-BE49-F238E27FC236}">
                <a16:creationId xmlns:a16="http://schemas.microsoft.com/office/drawing/2014/main" id="{8EF59F75-399F-40F9-AD34-4F3DCFB98DE6}"/>
              </a:ext>
            </a:extLst>
          </p:cNvPr>
          <p:cNvCxnSpPr>
            <a:cxnSpLocks/>
            <a:endCxn id="51" idx="0"/>
          </p:cNvCxnSpPr>
          <p:nvPr/>
        </p:nvCxnSpPr>
        <p:spPr>
          <a:xfrm>
            <a:off x="20751243" y="8008952"/>
            <a:ext cx="1" cy="1533026"/>
          </a:xfrm>
          <a:prstGeom prst="line">
            <a:avLst/>
          </a:prstGeom>
        </p:spPr>
        <p:style>
          <a:lnRef idx="1">
            <a:schemeClr val="accent1"/>
          </a:lnRef>
          <a:fillRef idx="0">
            <a:schemeClr val="accent1"/>
          </a:fillRef>
          <a:effectRef idx="0">
            <a:schemeClr val="accent1"/>
          </a:effectRef>
          <a:fontRef idx="minor">
            <a:schemeClr val="tx1"/>
          </a:fontRef>
        </p:style>
      </p:cxnSp>
      <p:sp>
        <p:nvSpPr>
          <p:cNvPr id="53" name="Rectangle 52">
            <a:extLst>
              <a:ext uri="{FF2B5EF4-FFF2-40B4-BE49-F238E27FC236}">
                <a16:creationId xmlns:a16="http://schemas.microsoft.com/office/drawing/2014/main" id="{9E6834B7-2694-47F2-B43E-70D0BED7621F}"/>
              </a:ext>
            </a:extLst>
          </p:cNvPr>
          <p:cNvSpPr/>
          <p:nvPr/>
        </p:nvSpPr>
        <p:spPr>
          <a:xfrm>
            <a:off x="4169566" y="3030526"/>
            <a:ext cx="3796607" cy="1078500"/>
          </a:xfrm>
          <a:prstGeom prst="rect">
            <a:avLst/>
          </a:prstGeom>
        </p:spPr>
        <p:txBody>
          <a:bodyPr wrap="square" anchor="ctr">
            <a:spAutoFit/>
          </a:bodyPr>
          <a:lstStyle/>
          <a:p>
            <a:pPr algn="ctr">
              <a:lnSpc>
                <a:spcPct val="89000"/>
              </a:lnSpc>
            </a:pPr>
            <a:r>
              <a:rPr lang="en-US" sz="3600">
                <a:solidFill>
                  <a:schemeClr val="tx1">
                    <a:lumMod val="90000"/>
                    <a:lumOff val="10000"/>
                  </a:schemeClr>
                </a:solidFill>
                <a:latin typeface="+mj-lt"/>
              </a:rPr>
              <a:t>Title</a:t>
            </a:r>
            <a:endParaRPr lang="en-US" sz="2000">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cxnSp>
        <p:nvCxnSpPr>
          <p:cNvPr id="54" name="Straight Connector 53">
            <a:extLst>
              <a:ext uri="{FF2B5EF4-FFF2-40B4-BE49-F238E27FC236}">
                <a16:creationId xmlns:a16="http://schemas.microsoft.com/office/drawing/2014/main" id="{F21CD57D-63E6-484A-8557-9C99472F4E9B}"/>
              </a:ext>
            </a:extLst>
          </p:cNvPr>
          <p:cNvCxnSpPr>
            <a:cxnSpLocks/>
            <a:stCxn id="53" idx="2"/>
          </p:cNvCxnSpPr>
          <p:nvPr/>
        </p:nvCxnSpPr>
        <p:spPr>
          <a:xfrm>
            <a:off x="6067870" y="4109026"/>
            <a:ext cx="0" cy="1312988"/>
          </a:xfrm>
          <a:prstGeom prst="line">
            <a:avLst/>
          </a:prstGeom>
        </p:spPr>
        <p:style>
          <a:lnRef idx="1">
            <a:schemeClr val="accent1"/>
          </a:lnRef>
          <a:fillRef idx="0">
            <a:schemeClr val="accent1"/>
          </a:fillRef>
          <a:effectRef idx="0">
            <a:schemeClr val="accent1"/>
          </a:effectRef>
          <a:fontRef idx="minor">
            <a:schemeClr val="tx1"/>
          </a:fontRef>
        </p:style>
      </p:cxnSp>
      <p:sp>
        <p:nvSpPr>
          <p:cNvPr id="55" name="Rectangle 54">
            <a:extLst>
              <a:ext uri="{FF2B5EF4-FFF2-40B4-BE49-F238E27FC236}">
                <a16:creationId xmlns:a16="http://schemas.microsoft.com/office/drawing/2014/main" id="{A96B22EC-C5DE-4AE8-A974-09E1AFD3A175}"/>
              </a:ext>
            </a:extLst>
          </p:cNvPr>
          <p:cNvSpPr/>
          <p:nvPr/>
        </p:nvSpPr>
        <p:spPr>
          <a:xfrm>
            <a:off x="16679619" y="2688684"/>
            <a:ext cx="3796607" cy="1078500"/>
          </a:xfrm>
          <a:prstGeom prst="rect">
            <a:avLst/>
          </a:prstGeom>
        </p:spPr>
        <p:txBody>
          <a:bodyPr wrap="square" anchor="ctr">
            <a:spAutoFit/>
          </a:bodyPr>
          <a:lstStyle/>
          <a:p>
            <a:pPr algn="ctr">
              <a:lnSpc>
                <a:spcPct val="89000"/>
              </a:lnSpc>
            </a:pPr>
            <a:r>
              <a:rPr lang="en-US" sz="3600">
                <a:solidFill>
                  <a:schemeClr val="tx1">
                    <a:lumMod val="90000"/>
                    <a:lumOff val="10000"/>
                  </a:schemeClr>
                </a:solidFill>
                <a:latin typeface="+mj-lt"/>
              </a:rPr>
              <a:t>Title</a:t>
            </a:r>
            <a:endParaRPr lang="en-US" sz="2000">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cxnSp>
        <p:nvCxnSpPr>
          <p:cNvPr id="56" name="Straight Connector 55">
            <a:extLst>
              <a:ext uri="{FF2B5EF4-FFF2-40B4-BE49-F238E27FC236}">
                <a16:creationId xmlns:a16="http://schemas.microsoft.com/office/drawing/2014/main" id="{6F813FC4-EEE6-41DC-A548-D7797993629E}"/>
              </a:ext>
            </a:extLst>
          </p:cNvPr>
          <p:cNvCxnSpPr>
            <a:cxnSpLocks/>
            <a:stCxn id="55" idx="2"/>
          </p:cNvCxnSpPr>
          <p:nvPr/>
        </p:nvCxnSpPr>
        <p:spPr>
          <a:xfrm>
            <a:off x="18577923" y="3767184"/>
            <a:ext cx="0" cy="1312988"/>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55415877"/>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1500" fill="hold"/>
                                        <p:tgtEl>
                                          <p:spTgt spid="32"/>
                                        </p:tgtEl>
                                        <p:attrNameLst>
                                          <p:attrName>ppt_x</p:attrName>
                                        </p:attrNameLst>
                                      </p:cBhvr>
                                      <p:tavLst>
                                        <p:tav tm="0">
                                          <p:val>
                                            <p:strVal val="0-#ppt_w/2"/>
                                          </p:val>
                                        </p:tav>
                                        <p:tav tm="100000">
                                          <p:val>
                                            <p:strVal val="#ppt_x"/>
                                          </p:val>
                                        </p:tav>
                                      </p:tavLst>
                                    </p:anim>
                                    <p:anim calcmode="lin" valueType="num">
                                      <p:cBhvr additive="base">
                                        <p:cTn id="8" dur="1500" fill="hold"/>
                                        <p:tgtEl>
                                          <p:spTgt spid="32"/>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200"/>
                                  </p:stCondLst>
                                  <p:childTnLst>
                                    <p:set>
                                      <p:cBhvr>
                                        <p:cTn id="10" dur="1" fill="hold">
                                          <p:stCondLst>
                                            <p:cond delay="0"/>
                                          </p:stCondLst>
                                        </p:cTn>
                                        <p:tgtEl>
                                          <p:spTgt spid="64"/>
                                        </p:tgtEl>
                                        <p:attrNameLst>
                                          <p:attrName>style.visibility</p:attrName>
                                        </p:attrNameLst>
                                      </p:cBhvr>
                                      <p:to>
                                        <p:strVal val="visible"/>
                                      </p:to>
                                    </p:set>
                                    <p:anim calcmode="lin" valueType="num">
                                      <p:cBhvr additive="base">
                                        <p:cTn id="11" dur="1500" fill="hold"/>
                                        <p:tgtEl>
                                          <p:spTgt spid="64"/>
                                        </p:tgtEl>
                                        <p:attrNameLst>
                                          <p:attrName>ppt_x</p:attrName>
                                        </p:attrNameLst>
                                      </p:cBhvr>
                                      <p:tavLst>
                                        <p:tav tm="0">
                                          <p:val>
                                            <p:strVal val="0-#ppt_w/2"/>
                                          </p:val>
                                        </p:tav>
                                        <p:tav tm="100000">
                                          <p:val>
                                            <p:strVal val="#ppt_x"/>
                                          </p:val>
                                        </p:tav>
                                      </p:tavLst>
                                    </p:anim>
                                    <p:anim calcmode="lin" valueType="num">
                                      <p:cBhvr additive="base">
                                        <p:cTn id="12" dur="1500" fill="hold"/>
                                        <p:tgtEl>
                                          <p:spTgt spid="64"/>
                                        </p:tgtEl>
                                        <p:attrNameLst>
                                          <p:attrName>ppt_y</p:attrName>
                                        </p:attrNameLst>
                                      </p:cBhvr>
                                      <p:tavLst>
                                        <p:tav tm="0">
                                          <p:val>
                                            <p:strVal val="#ppt_y"/>
                                          </p:val>
                                        </p:tav>
                                        <p:tav tm="100000">
                                          <p:val>
                                            <p:strVal val="#ppt_y"/>
                                          </p:val>
                                        </p:tav>
                                      </p:tavLst>
                                    </p:anim>
                                  </p:childTnLst>
                                </p:cTn>
                              </p:par>
                              <p:par>
                                <p:cTn id="13" presetID="49" presetClass="entr" presetSubtype="0" decel="100000" fill="hold" grpId="0" nodeType="withEffect">
                                  <p:stCondLst>
                                    <p:cond delay="1000"/>
                                  </p:stCondLst>
                                  <p:childTnLst>
                                    <p:set>
                                      <p:cBhvr>
                                        <p:cTn id="14" dur="1" fill="hold">
                                          <p:stCondLst>
                                            <p:cond delay="0"/>
                                          </p:stCondLst>
                                        </p:cTn>
                                        <p:tgtEl>
                                          <p:spTgt spid="16"/>
                                        </p:tgtEl>
                                        <p:attrNameLst>
                                          <p:attrName>style.visibility</p:attrName>
                                        </p:attrNameLst>
                                      </p:cBhvr>
                                      <p:to>
                                        <p:strVal val="visible"/>
                                      </p:to>
                                    </p:set>
                                    <p:anim calcmode="lin" valueType="num">
                                      <p:cBhvr>
                                        <p:cTn id="15" dur="500" fill="hold"/>
                                        <p:tgtEl>
                                          <p:spTgt spid="16"/>
                                        </p:tgtEl>
                                        <p:attrNameLst>
                                          <p:attrName>ppt_w</p:attrName>
                                        </p:attrNameLst>
                                      </p:cBhvr>
                                      <p:tavLst>
                                        <p:tav tm="0">
                                          <p:val>
                                            <p:fltVal val="0"/>
                                          </p:val>
                                        </p:tav>
                                        <p:tav tm="100000">
                                          <p:val>
                                            <p:strVal val="#ppt_w"/>
                                          </p:val>
                                        </p:tav>
                                      </p:tavLst>
                                    </p:anim>
                                    <p:anim calcmode="lin" valueType="num">
                                      <p:cBhvr>
                                        <p:cTn id="16" dur="500" fill="hold"/>
                                        <p:tgtEl>
                                          <p:spTgt spid="16"/>
                                        </p:tgtEl>
                                        <p:attrNameLst>
                                          <p:attrName>ppt_h</p:attrName>
                                        </p:attrNameLst>
                                      </p:cBhvr>
                                      <p:tavLst>
                                        <p:tav tm="0">
                                          <p:val>
                                            <p:fltVal val="0"/>
                                          </p:val>
                                        </p:tav>
                                        <p:tav tm="100000">
                                          <p:val>
                                            <p:strVal val="#ppt_h"/>
                                          </p:val>
                                        </p:tav>
                                      </p:tavLst>
                                    </p:anim>
                                    <p:anim calcmode="lin" valueType="num">
                                      <p:cBhvr>
                                        <p:cTn id="17" dur="500" fill="hold"/>
                                        <p:tgtEl>
                                          <p:spTgt spid="16"/>
                                        </p:tgtEl>
                                        <p:attrNameLst>
                                          <p:attrName>style.rotation</p:attrName>
                                        </p:attrNameLst>
                                      </p:cBhvr>
                                      <p:tavLst>
                                        <p:tav tm="0">
                                          <p:val>
                                            <p:fltVal val="360"/>
                                          </p:val>
                                        </p:tav>
                                        <p:tav tm="100000">
                                          <p:val>
                                            <p:fltVal val="0"/>
                                          </p:val>
                                        </p:tav>
                                      </p:tavLst>
                                    </p:anim>
                                    <p:animEffect transition="in" filter="fade">
                                      <p:cBhvr>
                                        <p:cTn id="18" dur="500"/>
                                        <p:tgtEl>
                                          <p:spTgt spid="16"/>
                                        </p:tgtEl>
                                      </p:cBhvr>
                                    </p:animEffect>
                                  </p:childTnLst>
                                </p:cTn>
                              </p:par>
                              <p:par>
                                <p:cTn id="19" presetID="49" presetClass="entr" presetSubtype="0" decel="100000" fill="hold" grpId="0" nodeType="withEffect">
                                  <p:stCondLst>
                                    <p:cond delay="1100"/>
                                  </p:stCondLst>
                                  <p:childTnLst>
                                    <p:set>
                                      <p:cBhvr>
                                        <p:cTn id="20" dur="1" fill="hold">
                                          <p:stCondLst>
                                            <p:cond delay="0"/>
                                          </p:stCondLst>
                                        </p:cTn>
                                        <p:tgtEl>
                                          <p:spTgt spid="14"/>
                                        </p:tgtEl>
                                        <p:attrNameLst>
                                          <p:attrName>style.visibility</p:attrName>
                                        </p:attrNameLst>
                                      </p:cBhvr>
                                      <p:to>
                                        <p:strVal val="visible"/>
                                      </p:to>
                                    </p:set>
                                    <p:anim calcmode="lin" valueType="num">
                                      <p:cBhvr>
                                        <p:cTn id="21" dur="500" fill="hold"/>
                                        <p:tgtEl>
                                          <p:spTgt spid="14"/>
                                        </p:tgtEl>
                                        <p:attrNameLst>
                                          <p:attrName>ppt_w</p:attrName>
                                        </p:attrNameLst>
                                      </p:cBhvr>
                                      <p:tavLst>
                                        <p:tav tm="0">
                                          <p:val>
                                            <p:fltVal val="0"/>
                                          </p:val>
                                        </p:tav>
                                        <p:tav tm="100000">
                                          <p:val>
                                            <p:strVal val="#ppt_w"/>
                                          </p:val>
                                        </p:tav>
                                      </p:tavLst>
                                    </p:anim>
                                    <p:anim calcmode="lin" valueType="num">
                                      <p:cBhvr>
                                        <p:cTn id="22" dur="500" fill="hold"/>
                                        <p:tgtEl>
                                          <p:spTgt spid="14"/>
                                        </p:tgtEl>
                                        <p:attrNameLst>
                                          <p:attrName>ppt_h</p:attrName>
                                        </p:attrNameLst>
                                      </p:cBhvr>
                                      <p:tavLst>
                                        <p:tav tm="0">
                                          <p:val>
                                            <p:fltVal val="0"/>
                                          </p:val>
                                        </p:tav>
                                        <p:tav tm="100000">
                                          <p:val>
                                            <p:strVal val="#ppt_h"/>
                                          </p:val>
                                        </p:tav>
                                      </p:tavLst>
                                    </p:anim>
                                    <p:anim calcmode="lin" valueType="num">
                                      <p:cBhvr>
                                        <p:cTn id="23" dur="500" fill="hold"/>
                                        <p:tgtEl>
                                          <p:spTgt spid="14"/>
                                        </p:tgtEl>
                                        <p:attrNameLst>
                                          <p:attrName>style.rotation</p:attrName>
                                        </p:attrNameLst>
                                      </p:cBhvr>
                                      <p:tavLst>
                                        <p:tav tm="0">
                                          <p:val>
                                            <p:fltVal val="360"/>
                                          </p:val>
                                        </p:tav>
                                        <p:tav tm="100000">
                                          <p:val>
                                            <p:fltVal val="0"/>
                                          </p:val>
                                        </p:tav>
                                      </p:tavLst>
                                    </p:anim>
                                    <p:animEffect transition="in" filter="fade">
                                      <p:cBhvr>
                                        <p:cTn id="24" dur="500"/>
                                        <p:tgtEl>
                                          <p:spTgt spid="14"/>
                                        </p:tgtEl>
                                      </p:cBhvr>
                                    </p:animEffect>
                                  </p:childTnLst>
                                </p:cTn>
                              </p:par>
                              <p:par>
                                <p:cTn id="25" presetID="49" presetClass="entr" presetSubtype="0" decel="100000" fill="hold" grpId="0" nodeType="withEffect">
                                  <p:stCondLst>
                                    <p:cond delay="1200"/>
                                  </p:stCondLst>
                                  <p:childTnLst>
                                    <p:set>
                                      <p:cBhvr>
                                        <p:cTn id="26" dur="1" fill="hold">
                                          <p:stCondLst>
                                            <p:cond delay="0"/>
                                          </p:stCondLst>
                                        </p:cTn>
                                        <p:tgtEl>
                                          <p:spTgt spid="11"/>
                                        </p:tgtEl>
                                        <p:attrNameLst>
                                          <p:attrName>style.visibility</p:attrName>
                                        </p:attrNameLst>
                                      </p:cBhvr>
                                      <p:to>
                                        <p:strVal val="visible"/>
                                      </p:to>
                                    </p:set>
                                    <p:anim calcmode="lin" valueType="num">
                                      <p:cBhvr>
                                        <p:cTn id="27" dur="500" fill="hold"/>
                                        <p:tgtEl>
                                          <p:spTgt spid="11"/>
                                        </p:tgtEl>
                                        <p:attrNameLst>
                                          <p:attrName>ppt_w</p:attrName>
                                        </p:attrNameLst>
                                      </p:cBhvr>
                                      <p:tavLst>
                                        <p:tav tm="0">
                                          <p:val>
                                            <p:fltVal val="0"/>
                                          </p:val>
                                        </p:tav>
                                        <p:tav tm="100000">
                                          <p:val>
                                            <p:strVal val="#ppt_w"/>
                                          </p:val>
                                        </p:tav>
                                      </p:tavLst>
                                    </p:anim>
                                    <p:anim calcmode="lin" valueType="num">
                                      <p:cBhvr>
                                        <p:cTn id="28" dur="500" fill="hold"/>
                                        <p:tgtEl>
                                          <p:spTgt spid="11"/>
                                        </p:tgtEl>
                                        <p:attrNameLst>
                                          <p:attrName>ppt_h</p:attrName>
                                        </p:attrNameLst>
                                      </p:cBhvr>
                                      <p:tavLst>
                                        <p:tav tm="0">
                                          <p:val>
                                            <p:fltVal val="0"/>
                                          </p:val>
                                        </p:tav>
                                        <p:tav tm="100000">
                                          <p:val>
                                            <p:strVal val="#ppt_h"/>
                                          </p:val>
                                        </p:tav>
                                      </p:tavLst>
                                    </p:anim>
                                    <p:anim calcmode="lin" valueType="num">
                                      <p:cBhvr>
                                        <p:cTn id="29" dur="500" fill="hold"/>
                                        <p:tgtEl>
                                          <p:spTgt spid="11"/>
                                        </p:tgtEl>
                                        <p:attrNameLst>
                                          <p:attrName>style.rotation</p:attrName>
                                        </p:attrNameLst>
                                      </p:cBhvr>
                                      <p:tavLst>
                                        <p:tav tm="0">
                                          <p:val>
                                            <p:fltVal val="360"/>
                                          </p:val>
                                        </p:tav>
                                        <p:tav tm="100000">
                                          <p:val>
                                            <p:fltVal val="0"/>
                                          </p:val>
                                        </p:tav>
                                      </p:tavLst>
                                    </p:anim>
                                    <p:animEffect transition="in" filter="fade">
                                      <p:cBhvr>
                                        <p:cTn id="30" dur="500"/>
                                        <p:tgtEl>
                                          <p:spTgt spid="11"/>
                                        </p:tgtEl>
                                      </p:cBhvr>
                                    </p:animEffect>
                                  </p:childTnLst>
                                </p:cTn>
                              </p:par>
                              <p:par>
                                <p:cTn id="31" presetID="49" presetClass="entr" presetSubtype="0" decel="100000" fill="hold" grpId="0" nodeType="withEffect">
                                  <p:stCondLst>
                                    <p:cond delay="1300"/>
                                  </p:stCondLst>
                                  <p:childTnLst>
                                    <p:set>
                                      <p:cBhvr>
                                        <p:cTn id="32" dur="1" fill="hold">
                                          <p:stCondLst>
                                            <p:cond delay="0"/>
                                          </p:stCondLst>
                                        </p:cTn>
                                        <p:tgtEl>
                                          <p:spTgt spid="9"/>
                                        </p:tgtEl>
                                        <p:attrNameLst>
                                          <p:attrName>style.visibility</p:attrName>
                                        </p:attrNameLst>
                                      </p:cBhvr>
                                      <p:to>
                                        <p:strVal val="visible"/>
                                      </p:to>
                                    </p:set>
                                    <p:anim calcmode="lin" valueType="num">
                                      <p:cBhvr>
                                        <p:cTn id="33" dur="500" fill="hold"/>
                                        <p:tgtEl>
                                          <p:spTgt spid="9"/>
                                        </p:tgtEl>
                                        <p:attrNameLst>
                                          <p:attrName>ppt_w</p:attrName>
                                        </p:attrNameLst>
                                      </p:cBhvr>
                                      <p:tavLst>
                                        <p:tav tm="0">
                                          <p:val>
                                            <p:fltVal val="0"/>
                                          </p:val>
                                        </p:tav>
                                        <p:tav tm="100000">
                                          <p:val>
                                            <p:strVal val="#ppt_w"/>
                                          </p:val>
                                        </p:tav>
                                      </p:tavLst>
                                    </p:anim>
                                    <p:anim calcmode="lin" valueType="num">
                                      <p:cBhvr>
                                        <p:cTn id="34" dur="500" fill="hold"/>
                                        <p:tgtEl>
                                          <p:spTgt spid="9"/>
                                        </p:tgtEl>
                                        <p:attrNameLst>
                                          <p:attrName>ppt_h</p:attrName>
                                        </p:attrNameLst>
                                      </p:cBhvr>
                                      <p:tavLst>
                                        <p:tav tm="0">
                                          <p:val>
                                            <p:fltVal val="0"/>
                                          </p:val>
                                        </p:tav>
                                        <p:tav tm="100000">
                                          <p:val>
                                            <p:strVal val="#ppt_h"/>
                                          </p:val>
                                        </p:tav>
                                      </p:tavLst>
                                    </p:anim>
                                    <p:anim calcmode="lin" valueType="num">
                                      <p:cBhvr>
                                        <p:cTn id="35" dur="500" fill="hold"/>
                                        <p:tgtEl>
                                          <p:spTgt spid="9"/>
                                        </p:tgtEl>
                                        <p:attrNameLst>
                                          <p:attrName>style.rotation</p:attrName>
                                        </p:attrNameLst>
                                      </p:cBhvr>
                                      <p:tavLst>
                                        <p:tav tm="0">
                                          <p:val>
                                            <p:fltVal val="360"/>
                                          </p:val>
                                        </p:tav>
                                        <p:tav tm="100000">
                                          <p:val>
                                            <p:fltVal val="0"/>
                                          </p:val>
                                        </p:tav>
                                      </p:tavLst>
                                    </p:anim>
                                    <p:animEffect transition="in" filter="fade">
                                      <p:cBhvr>
                                        <p:cTn id="36" dur="500"/>
                                        <p:tgtEl>
                                          <p:spTgt spid="9"/>
                                        </p:tgtEl>
                                      </p:cBhvr>
                                    </p:animEffect>
                                  </p:childTnLst>
                                </p:cTn>
                              </p:par>
                              <p:par>
                                <p:cTn id="37" presetID="49" presetClass="entr" presetSubtype="0" decel="100000" fill="hold" grpId="0" nodeType="withEffect">
                                  <p:stCondLst>
                                    <p:cond delay="1400"/>
                                  </p:stCondLst>
                                  <p:childTnLst>
                                    <p:set>
                                      <p:cBhvr>
                                        <p:cTn id="38" dur="1" fill="hold">
                                          <p:stCondLst>
                                            <p:cond delay="0"/>
                                          </p:stCondLst>
                                        </p:cTn>
                                        <p:tgtEl>
                                          <p:spTgt spid="10"/>
                                        </p:tgtEl>
                                        <p:attrNameLst>
                                          <p:attrName>style.visibility</p:attrName>
                                        </p:attrNameLst>
                                      </p:cBhvr>
                                      <p:to>
                                        <p:strVal val="visible"/>
                                      </p:to>
                                    </p:set>
                                    <p:anim calcmode="lin" valueType="num">
                                      <p:cBhvr>
                                        <p:cTn id="39" dur="500" fill="hold"/>
                                        <p:tgtEl>
                                          <p:spTgt spid="10"/>
                                        </p:tgtEl>
                                        <p:attrNameLst>
                                          <p:attrName>ppt_w</p:attrName>
                                        </p:attrNameLst>
                                      </p:cBhvr>
                                      <p:tavLst>
                                        <p:tav tm="0">
                                          <p:val>
                                            <p:fltVal val="0"/>
                                          </p:val>
                                        </p:tav>
                                        <p:tav tm="100000">
                                          <p:val>
                                            <p:strVal val="#ppt_w"/>
                                          </p:val>
                                        </p:tav>
                                      </p:tavLst>
                                    </p:anim>
                                    <p:anim calcmode="lin" valueType="num">
                                      <p:cBhvr>
                                        <p:cTn id="40" dur="500" fill="hold"/>
                                        <p:tgtEl>
                                          <p:spTgt spid="10"/>
                                        </p:tgtEl>
                                        <p:attrNameLst>
                                          <p:attrName>ppt_h</p:attrName>
                                        </p:attrNameLst>
                                      </p:cBhvr>
                                      <p:tavLst>
                                        <p:tav tm="0">
                                          <p:val>
                                            <p:fltVal val="0"/>
                                          </p:val>
                                        </p:tav>
                                        <p:tav tm="100000">
                                          <p:val>
                                            <p:strVal val="#ppt_h"/>
                                          </p:val>
                                        </p:tav>
                                      </p:tavLst>
                                    </p:anim>
                                    <p:anim calcmode="lin" valueType="num">
                                      <p:cBhvr>
                                        <p:cTn id="41" dur="500" fill="hold"/>
                                        <p:tgtEl>
                                          <p:spTgt spid="10"/>
                                        </p:tgtEl>
                                        <p:attrNameLst>
                                          <p:attrName>style.rotation</p:attrName>
                                        </p:attrNameLst>
                                      </p:cBhvr>
                                      <p:tavLst>
                                        <p:tav tm="0">
                                          <p:val>
                                            <p:fltVal val="360"/>
                                          </p:val>
                                        </p:tav>
                                        <p:tav tm="100000">
                                          <p:val>
                                            <p:fltVal val="0"/>
                                          </p:val>
                                        </p:tav>
                                      </p:tavLst>
                                    </p:anim>
                                    <p:animEffect transition="in" filter="fade">
                                      <p:cBhvr>
                                        <p:cTn id="42" dur="500"/>
                                        <p:tgtEl>
                                          <p:spTgt spid="10"/>
                                        </p:tgtEl>
                                      </p:cBhvr>
                                    </p:animEffect>
                                  </p:childTnLst>
                                </p:cTn>
                              </p:par>
                              <p:par>
                                <p:cTn id="43" presetID="49" presetClass="entr" presetSubtype="0" decel="100000" fill="hold" grpId="0" nodeType="withEffect">
                                  <p:stCondLst>
                                    <p:cond delay="1500"/>
                                  </p:stCondLst>
                                  <p:childTnLst>
                                    <p:set>
                                      <p:cBhvr>
                                        <p:cTn id="44" dur="1" fill="hold">
                                          <p:stCondLst>
                                            <p:cond delay="0"/>
                                          </p:stCondLst>
                                        </p:cTn>
                                        <p:tgtEl>
                                          <p:spTgt spid="13"/>
                                        </p:tgtEl>
                                        <p:attrNameLst>
                                          <p:attrName>style.visibility</p:attrName>
                                        </p:attrNameLst>
                                      </p:cBhvr>
                                      <p:to>
                                        <p:strVal val="visible"/>
                                      </p:to>
                                    </p:set>
                                    <p:anim calcmode="lin" valueType="num">
                                      <p:cBhvr>
                                        <p:cTn id="45" dur="500" fill="hold"/>
                                        <p:tgtEl>
                                          <p:spTgt spid="13"/>
                                        </p:tgtEl>
                                        <p:attrNameLst>
                                          <p:attrName>ppt_w</p:attrName>
                                        </p:attrNameLst>
                                      </p:cBhvr>
                                      <p:tavLst>
                                        <p:tav tm="0">
                                          <p:val>
                                            <p:fltVal val="0"/>
                                          </p:val>
                                        </p:tav>
                                        <p:tav tm="100000">
                                          <p:val>
                                            <p:strVal val="#ppt_w"/>
                                          </p:val>
                                        </p:tav>
                                      </p:tavLst>
                                    </p:anim>
                                    <p:anim calcmode="lin" valueType="num">
                                      <p:cBhvr>
                                        <p:cTn id="46" dur="500" fill="hold"/>
                                        <p:tgtEl>
                                          <p:spTgt spid="13"/>
                                        </p:tgtEl>
                                        <p:attrNameLst>
                                          <p:attrName>ppt_h</p:attrName>
                                        </p:attrNameLst>
                                      </p:cBhvr>
                                      <p:tavLst>
                                        <p:tav tm="0">
                                          <p:val>
                                            <p:fltVal val="0"/>
                                          </p:val>
                                        </p:tav>
                                        <p:tav tm="100000">
                                          <p:val>
                                            <p:strVal val="#ppt_h"/>
                                          </p:val>
                                        </p:tav>
                                      </p:tavLst>
                                    </p:anim>
                                    <p:anim calcmode="lin" valueType="num">
                                      <p:cBhvr>
                                        <p:cTn id="47" dur="500" fill="hold"/>
                                        <p:tgtEl>
                                          <p:spTgt spid="13"/>
                                        </p:tgtEl>
                                        <p:attrNameLst>
                                          <p:attrName>style.rotation</p:attrName>
                                        </p:attrNameLst>
                                      </p:cBhvr>
                                      <p:tavLst>
                                        <p:tav tm="0">
                                          <p:val>
                                            <p:fltVal val="360"/>
                                          </p:val>
                                        </p:tav>
                                        <p:tav tm="100000">
                                          <p:val>
                                            <p:fltVal val="0"/>
                                          </p:val>
                                        </p:tav>
                                      </p:tavLst>
                                    </p:anim>
                                    <p:animEffect transition="in" filter="fade">
                                      <p:cBhvr>
                                        <p:cTn id="48" dur="500"/>
                                        <p:tgtEl>
                                          <p:spTgt spid="13"/>
                                        </p:tgtEl>
                                      </p:cBhvr>
                                    </p:animEffect>
                                  </p:childTnLst>
                                </p:cTn>
                              </p:par>
                              <p:par>
                                <p:cTn id="49" presetID="49" presetClass="entr" presetSubtype="0" decel="100000" fill="hold" grpId="0" nodeType="withEffect">
                                  <p:stCondLst>
                                    <p:cond delay="1600"/>
                                  </p:stCondLst>
                                  <p:childTnLst>
                                    <p:set>
                                      <p:cBhvr>
                                        <p:cTn id="50" dur="1" fill="hold">
                                          <p:stCondLst>
                                            <p:cond delay="0"/>
                                          </p:stCondLst>
                                        </p:cTn>
                                        <p:tgtEl>
                                          <p:spTgt spid="15"/>
                                        </p:tgtEl>
                                        <p:attrNameLst>
                                          <p:attrName>style.visibility</p:attrName>
                                        </p:attrNameLst>
                                      </p:cBhvr>
                                      <p:to>
                                        <p:strVal val="visible"/>
                                      </p:to>
                                    </p:set>
                                    <p:anim calcmode="lin" valueType="num">
                                      <p:cBhvr>
                                        <p:cTn id="51" dur="500" fill="hold"/>
                                        <p:tgtEl>
                                          <p:spTgt spid="15"/>
                                        </p:tgtEl>
                                        <p:attrNameLst>
                                          <p:attrName>ppt_w</p:attrName>
                                        </p:attrNameLst>
                                      </p:cBhvr>
                                      <p:tavLst>
                                        <p:tav tm="0">
                                          <p:val>
                                            <p:fltVal val="0"/>
                                          </p:val>
                                        </p:tav>
                                        <p:tav tm="100000">
                                          <p:val>
                                            <p:strVal val="#ppt_w"/>
                                          </p:val>
                                        </p:tav>
                                      </p:tavLst>
                                    </p:anim>
                                    <p:anim calcmode="lin" valueType="num">
                                      <p:cBhvr>
                                        <p:cTn id="52" dur="500" fill="hold"/>
                                        <p:tgtEl>
                                          <p:spTgt spid="15"/>
                                        </p:tgtEl>
                                        <p:attrNameLst>
                                          <p:attrName>ppt_h</p:attrName>
                                        </p:attrNameLst>
                                      </p:cBhvr>
                                      <p:tavLst>
                                        <p:tav tm="0">
                                          <p:val>
                                            <p:fltVal val="0"/>
                                          </p:val>
                                        </p:tav>
                                        <p:tav tm="100000">
                                          <p:val>
                                            <p:strVal val="#ppt_h"/>
                                          </p:val>
                                        </p:tav>
                                      </p:tavLst>
                                    </p:anim>
                                    <p:anim calcmode="lin" valueType="num">
                                      <p:cBhvr>
                                        <p:cTn id="53" dur="500" fill="hold"/>
                                        <p:tgtEl>
                                          <p:spTgt spid="15"/>
                                        </p:tgtEl>
                                        <p:attrNameLst>
                                          <p:attrName>style.rotation</p:attrName>
                                        </p:attrNameLst>
                                      </p:cBhvr>
                                      <p:tavLst>
                                        <p:tav tm="0">
                                          <p:val>
                                            <p:fltVal val="360"/>
                                          </p:val>
                                        </p:tav>
                                        <p:tav tm="100000">
                                          <p:val>
                                            <p:fltVal val="0"/>
                                          </p:val>
                                        </p:tav>
                                      </p:tavLst>
                                    </p:anim>
                                    <p:animEffect transition="in" filter="fade">
                                      <p:cBhvr>
                                        <p:cTn id="54" dur="500"/>
                                        <p:tgtEl>
                                          <p:spTgt spid="15"/>
                                        </p:tgtEl>
                                      </p:cBhvr>
                                    </p:animEffect>
                                  </p:childTnLst>
                                </p:cTn>
                              </p:par>
                              <p:par>
                                <p:cTn id="55" presetID="22" presetClass="entr" presetSubtype="1" fill="hold" nodeType="withEffect">
                                  <p:stCondLst>
                                    <p:cond delay="1500"/>
                                  </p:stCondLst>
                                  <p:childTnLst>
                                    <p:set>
                                      <p:cBhvr>
                                        <p:cTn id="56" dur="1" fill="hold">
                                          <p:stCondLst>
                                            <p:cond delay="0"/>
                                          </p:stCondLst>
                                        </p:cTn>
                                        <p:tgtEl>
                                          <p:spTgt spid="34"/>
                                        </p:tgtEl>
                                        <p:attrNameLst>
                                          <p:attrName>style.visibility</p:attrName>
                                        </p:attrNameLst>
                                      </p:cBhvr>
                                      <p:to>
                                        <p:strVal val="visible"/>
                                      </p:to>
                                    </p:set>
                                    <p:animEffect transition="in" filter="wipe(up)">
                                      <p:cBhvr>
                                        <p:cTn id="57" dur="500"/>
                                        <p:tgtEl>
                                          <p:spTgt spid="34"/>
                                        </p:tgtEl>
                                      </p:cBhvr>
                                    </p:animEffect>
                                  </p:childTnLst>
                                </p:cTn>
                              </p:par>
                              <p:par>
                                <p:cTn id="58" presetID="22" presetClass="entr" presetSubtype="4" fill="hold" nodeType="withEffect">
                                  <p:stCondLst>
                                    <p:cond delay="1600"/>
                                  </p:stCondLst>
                                  <p:childTnLst>
                                    <p:set>
                                      <p:cBhvr>
                                        <p:cTn id="59" dur="1" fill="hold">
                                          <p:stCondLst>
                                            <p:cond delay="0"/>
                                          </p:stCondLst>
                                        </p:cTn>
                                        <p:tgtEl>
                                          <p:spTgt spid="54"/>
                                        </p:tgtEl>
                                        <p:attrNameLst>
                                          <p:attrName>style.visibility</p:attrName>
                                        </p:attrNameLst>
                                      </p:cBhvr>
                                      <p:to>
                                        <p:strVal val="visible"/>
                                      </p:to>
                                    </p:set>
                                    <p:animEffect transition="in" filter="wipe(down)">
                                      <p:cBhvr>
                                        <p:cTn id="60" dur="500"/>
                                        <p:tgtEl>
                                          <p:spTgt spid="54"/>
                                        </p:tgtEl>
                                      </p:cBhvr>
                                    </p:animEffect>
                                  </p:childTnLst>
                                </p:cTn>
                              </p:par>
                              <p:par>
                                <p:cTn id="61" presetID="22" presetClass="entr" presetSubtype="1" fill="hold" nodeType="withEffect">
                                  <p:stCondLst>
                                    <p:cond delay="1700"/>
                                  </p:stCondLst>
                                  <p:childTnLst>
                                    <p:set>
                                      <p:cBhvr>
                                        <p:cTn id="62" dur="1" fill="hold">
                                          <p:stCondLst>
                                            <p:cond delay="0"/>
                                          </p:stCondLst>
                                        </p:cTn>
                                        <p:tgtEl>
                                          <p:spTgt spid="46"/>
                                        </p:tgtEl>
                                        <p:attrNameLst>
                                          <p:attrName>style.visibility</p:attrName>
                                        </p:attrNameLst>
                                      </p:cBhvr>
                                      <p:to>
                                        <p:strVal val="visible"/>
                                      </p:to>
                                    </p:set>
                                    <p:animEffect transition="in" filter="wipe(up)">
                                      <p:cBhvr>
                                        <p:cTn id="63" dur="500"/>
                                        <p:tgtEl>
                                          <p:spTgt spid="46"/>
                                        </p:tgtEl>
                                      </p:cBhvr>
                                    </p:animEffect>
                                  </p:childTnLst>
                                </p:cTn>
                              </p:par>
                              <p:par>
                                <p:cTn id="64" presetID="22" presetClass="entr" presetSubtype="4" fill="hold" nodeType="withEffect">
                                  <p:stCondLst>
                                    <p:cond delay="1800"/>
                                  </p:stCondLst>
                                  <p:childTnLst>
                                    <p:set>
                                      <p:cBhvr>
                                        <p:cTn id="65" dur="1" fill="hold">
                                          <p:stCondLst>
                                            <p:cond delay="0"/>
                                          </p:stCondLst>
                                        </p:cTn>
                                        <p:tgtEl>
                                          <p:spTgt spid="48"/>
                                        </p:tgtEl>
                                        <p:attrNameLst>
                                          <p:attrName>style.visibility</p:attrName>
                                        </p:attrNameLst>
                                      </p:cBhvr>
                                      <p:to>
                                        <p:strVal val="visible"/>
                                      </p:to>
                                    </p:set>
                                    <p:animEffect transition="in" filter="wipe(down)">
                                      <p:cBhvr>
                                        <p:cTn id="66" dur="500"/>
                                        <p:tgtEl>
                                          <p:spTgt spid="48"/>
                                        </p:tgtEl>
                                      </p:cBhvr>
                                    </p:animEffect>
                                  </p:childTnLst>
                                </p:cTn>
                              </p:par>
                              <p:par>
                                <p:cTn id="67" presetID="22" presetClass="entr" presetSubtype="1" fill="hold" nodeType="withEffect">
                                  <p:stCondLst>
                                    <p:cond delay="1900"/>
                                  </p:stCondLst>
                                  <p:childTnLst>
                                    <p:set>
                                      <p:cBhvr>
                                        <p:cTn id="68" dur="1" fill="hold">
                                          <p:stCondLst>
                                            <p:cond delay="0"/>
                                          </p:stCondLst>
                                        </p:cTn>
                                        <p:tgtEl>
                                          <p:spTgt spid="50"/>
                                        </p:tgtEl>
                                        <p:attrNameLst>
                                          <p:attrName>style.visibility</p:attrName>
                                        </p:attrNameLst>
                                      </p:cBhvr>
                                      <p:to>
                                        <p:strVal val="visible"/>
                                      </p:to>
                                    </p:set>
                                    <p:animEffect transition="in" filter="wipe(up)">
                                      <p:cBhvr>
                                        <p:cTn id="69" dur="500"/>
                                        <p:tgtEl>
                                          <p:spTgt spid="50"/>
                                        </p:tgtEl>
                                      </p:cBhvr>
                                    </p:animEffect>
                                  </p:childTnLst>
                                </p:cTn>
                              </p:par>
                              <p:par>
                                <p:cTn id="70" presetID="22" presetClass="entr" presetSubtype="4" fill="hold" nodeType="withEffect">
                                  <p:stCondLst>
                                    <p:cond delay="2000"/>
                                  </p:stCondLst>
                                  <p:childTnLst>
                                    <p:set>
                                      <p:cBhvr>
                                        <p:cTn id="71" dur="1" fill="hold">
                                          <p:stCondLst>
                                            <p:cond delay="0"/>
                                          </p:stCondLst>
                                        </p:cTn>
                                        <p:tgtEl>
                                          <p:spTgt spid="56"/>
                                        </p:tgtEl>
                                        <p:attrNameLst>
                                          <p:attrName>style.visibility</p:attrName>
                                        </p:attrNameLst>
                                      </p:cBhvr>
                                      <p:to>
                                        <p:strVal val="visible"/>
                                      </p:to>
                                    </p:set>
                                    <p:animEffect transition="in" filter="wipe(down)">
                                      <p:cBhvr>
                                        <p:cTn id="72" dur="500"/>
                                        <p:tgtEl>
                                          <p:spTgt spid="56"/>
                                        </p:tgtEl>
                                      </p:cBhvr>
                                    </p:animEffect>
                                  </p:childTnLst>
                                </p:cTn>
                              </p:par>
                              <p:par>
                                <p:cTn id="73" presetID="22" presetClass="entr" presetSubtype="1" fill="hold" nodeType="withEffect">
                                  <p:stCondLst>
                                    <p:cond delay="2000"/>
                                  </p:stCondLst>
                                  <p:childTnLst>
                                    <p:set>
                                      <p:cBhvr>
                                        <p:cTn id="74" dur="1" fill="hold">
                                          <p:stCondLst>
                                            <p:cond delay="0"/>
                                          </p:stCondLst>
                                        </p:cTn>
                                        <p:tgtEl>
                                          <p:spTgt spid="52"/>
                                        </p:tgtEl>
                                        <p:attrNameLst>
                                          <p:attrName>style.visibility</p:attrName>
                                        </p:attrNameLst>
                                      </p:cBhvr>
                                      <p:to>
                                        <p:strVal val="visible"/>
                                      </p:to>
                                    </p:set>
                                    <p:animEffect transition="in" filter="wipe(up)">
                                      <p:cBhvr>
                                        <p:cTn id="75" dur="500"/>
                                        <p:tgtEl>
                                          <p:spTgt spid="52"/>
                                        </p:tgtEl>
                                      </p:cBhvr>
                                    </p:animEffect>
                                  </p:childTnLst>
                                </p:cTn>
                              </p:par>
                              <p:par>
                                <p:cTn id="76" presetID="10" presetClass="entr" presetSubtype="0" fill="hold" grpId="0" nodeType="withEffect">
                                  <p:stCondLst>
                                    <p:cond delay="2000"/>
                                  </p:stCondLst>
                                  <p:childTnLst>
                                    <p:set>
                                      <p:cBhvr>
                                        <p:cTn id="77" dur="1" fill="hold">
                                          <p:stCondLst>
                                            <p:cond delay="0"/>
                                          </p:stCondLst>
                                        </p:cTn>
                                        <p:tgtEl>
                                          <p:spTgt spid="33"/>
                                        </p:tgtEl>
                                        <p:attrNameLst>
                                          <p:attrName>style.visibility</p:attrName>
                                        </p:attrNameLst>
                                      </p:cBhvr>
                                      <p:to>
                                        <p:strVal val="visible"/>
                                      </p:to>
                                    </p:set>
                                    <p:animEffect transition="in" filter="fade">
                                      <p:cBhvr>
                                        <p:cTn id="78" dur="300"/>
                                        <p:tgtEl>
                                          <p:spTgt spid="33"/>
                                        </p:tgtEl>
                                      </p:cBhvr>
                                    </p:animEffect>
                                  </p:childTnLst>
                                </p:cTn>
                              </p:par>
                              <p:par>
                                <p:cTn id="79" presetID="10" presetClass="entr" presetSubtype="0" fill="hold" grpId="0" nodeType="withEffect">
                                  <p:stCondLst>
                                    <p:cond delay="2100"/>
                                  </p:stCondLst>
                                  <p:childTnLst>
                                    <p:set>
                                      <p:cBhvr>
                                        <p:cTn id="80" dur="1" fill="hold">
                                          <p:stCondLst>
                                            <p:cond delay="0"/>
                                          </p:stCondLst>
                                        </p:cTn>
                                        <p:tgtEl>
                                          <p:spTgt spid="53"/>
                                        </p:tgtEl>
                                        <p:attrNameLst>
                                          <p:attrName>style.visibility</p:attrName>
                                        </p:attrNameLst>
                                      </p:cBhvr>
                                      <p:to>
                                        <p:strVal val="visible"/>
                                      </p:to>
                                    </p:set>
                                    <p:animEffect transition="in" filter="fade">
                                      <p:cBhvr>
                                        <p:cTn id="81" dur="300"/>
                                        <p:tgtEl>
                                          <p:spTgt spid="53"/>
                                        </p:tgtEl>
                                      </p:cBhvr>
                                    </p:animEffect>
                                  </p:childTnLst>
                                </p:cTn>
                              </p:par>
                              <p:par>
                                <p:cTn id="82" presetID="10" presetClass="entr" presetSubtype="0" fill="hold" grpId="0" nodeType="withEffect">
                                  <p:stCondLst>
                                    <p:cond delay="2200"/>
                                  </p:stCondLst>
                                  <p:childTnLst>
                                    <p:set>
                                      <p:cBhvr>
                                        <p:cTn id="83" dur="1" fill="hold">
                                          <p:stCondLst>
                                            <p:cond delay="0"/>
                                          </p:stCondLst>
                                        </p:cTn>
                                        <p:tgtEl>
                                          <p:spTgt spid="45"/>
                                        </p:tgtEl>
                                        <p:attrNameLst>
                                          <p:attrName>style.visibility</p:attrName>
                                        </p:attrNameLst>
                                      </p:cBhvr>
                                      <p:to>
                                        <p:strVal val="visible"/>
                                      </p:to>
                                    </p:set>
                                    <p:animEffect transition="in" filter="fade">
                                      <p:cBhvr>
                                        <p:cTn id="84" dur="300"/>
                                        <p:tgtEl>
                                          <p:spTgt spid="45"/>
                                        </p:tgtEl>
                                      </p:cBhvr>
                                    </p:animEffect>
                                  </p:childTnLst>
                                </p:cTn>
                              </p:par>
                              <p:par>
                                <p:cTn id="85" presetID="10" presetClass="entr" presetSubtype="0" fill="hold" grpId="0" nodeType="withEffect">
                                  <p:stCondLst>
                                    <p:cond delay="2300"/>
                                  </p:stCondLst>
                                  <p:childTnLst>
                                    <p:set>
                                      <p:cBhvr>
                                        <p:cTn id="86" dur="1" fill="hold">
                                          <p:stCondLst>
                                            <p:cond delay="0"/>
                                          </p:stCondLst>
                                        </p:cTn>
                                        <p:tgtEl>
                                          <p:spTgt spid="47"/>
                                        </p:tgtEl>
                                        <p:attrNameLst>
                                          <p:attrName>style.visibility</p:attrName>
                                        </p:attrNameLst>
                                      </p:cBhvr>
                                      <p:to>
                                        <p:strVal val="visible"/>
                                      </p:to>
                                    </p:set>
                                    <p:animEffect transition="in" filter="fade">
                                      <p:cBhvr>
                                        <p:cTn id="87" dur="300"/>
                                        <p:tgtEl>
                                          <p:spTgt spid="47"/>
                                        </p:tgtEl>
                                      </p:cBhvr>
                                    </p:animEffect>
                                  </p:childTnLst>
                                </p:cTn>
                              </p:par>
                              <p:par>
                                <p:cTn id="88" presetID="10" presetClass="entr" presetSubtype="0" fill="hold" grpId="0" nodeType="withEffect">
                                  <p:stCondLst>
                                    <p:cond delay="2400"/>
                                  </p:stCondLst>
                                  <p:childTnLst>
                                    <p:set>
                                      <p:cBhvr>
                                        <p:cTn id="89" dur="1" fill="hold">
                                          <p:stCondLst>
                                            <p:cond delay="0"/>
                                          </p:stCondLst>
                                        </p:cTn>
                                        <p:tgtEl>
                                          <p:spTgt spid="49"/>
                                        </p:tgtEl>
                                        <p:attrNameLst>
                                          <p:attrName>style.visibility</p:attrName>
                                        </p:attrNameLst>
                                      </p:cBhvr>
                                      <p:to>
                                        <p:strVal val="visible"/>
                                      </p:to>
                                    </p:set>
                                    <p:animEffect transition="in" filter="fade">
                                      <p:cBhvr>
                                        <p:cTn id="90" dur="300"/>
                                        <p:tgtEl>
                                          <p:spTgt spid="49"/>
                                        </p:tgtEl>
                                      </p:cBhvr>
                                    </p:animEffect>
                                  </p:childTnLst>
                                </p:cTn>
                              </p:par>
                              <p:par>
                                <p:cTn id="91" presetID="10" presetClass="entr" presetSubtype="0" fill="hold" grpId="0" nodeType="withEffect">
                                  <p:stCondLst>
                                    <p:cond delay="2500"/>
                                  </p:stCondLst>
                                  <p:childTnLst>
                                    <p:set>
                                      <p:cBhvr>
                                        <p:cTn id="92" dur="1" fill="hold">
                                          <p:stCondLst>
                                            <p:cond delay="0"/>
                                          </p:stCondLst>
                                        </p:cTn>
                                        <p:tgtEl>
                                          <p:spTgt spid="55"/>
                                        </p:tgtEl>
                                        <p:attrNameLst>
                                          <p:attrName>style.visibility</p:attrName>
                                        </p:attrNameLst>
                                      </p:cBhvr>
                                      <p:to>
                                        <p:strVal val="visible"/>
                                      </p:to>
                                    </p:set>
                                    <p:animEffect transition="in" filter="fade">
                                      <p:cBhvr>
                                        <p:cTn id="93" dur="300"/>
                                        <p:tgtEl>
                                          <p:spTgt spid="55"/>
                                        </p:tgtEl>
                                      </p:cBhvr>
                                    </p:animEffect>
                                  </p:childTnLst>
                                </p:cTn>
                              </p:par>
                              <p:par>
                                <p:cTn id="94" presetID="10" presetClass="entr" presetSubtype="0" fill="hold" grpId="0" nodeType="withEffect">
                                  <p:stCondLst>
                                    <p:cond delay="2600"/>
                                  </p:stCondLst>
                                  <p:childTnLst>
                                    <p:set>
                                      <p:cBhvr>
                                        <p:cTn id="95" dur="1" fill="hold">
                                          <p:stCondLst>
                                            <p:cond delay="0"/>
                                          </p:stCondLst>
                                        </p:cTn>
                                        <p:tgtEl>
                                          <p:spTgt spid="51"/>
                                        </p:tgtEl>
                                        <p:attrNameLst>
                                          <p:attrName>style.visibility</p:attrName>
                                        </p:attrNameLst>
                                      </p:cBhvr>
                                      <p:to>
                                        <p:strVal val="visible"/>
                                      </p:to>
                                    </p:set>
                                    <p:animEffect transition="in" filter="fade">
                                      <p:cBhvr>
                                        <p:cTn id="96" dur="300"/>
                                        <p:tgtEl>
                                          <p:spTgt spid="51"/>
                                        </p:tgtEl>
                                      </p:cBhvr>
                                    </p:animEffect>
                                  </p:childTnLst>
                                </p:cTn>
                              </p:par>
                              <p:par>
                                <p:cTn id="97" presetID="10" presetClass="entr" presetSubtype="0" fill="hold" grpId="0" nodeType="withEffect">
                                  <p:stCondLst>
                                    <p:cond delay="2100"/>
                                  </p:stCondLst>
                                  <p:childTnLst>
                                    <p:set>
                                      <p:cBhvr>
                                        <p:cTn id="98" dur="1" fill="hold">
                                          <p:stCondLst>
                                            <p:cond delay="0"/>
                                          </p:stCondLst>
                                        </p:cTn>
                                        <p:tgtEl>
                                          <p:spTgt spid="35"/>
                                        </p:tgtEl>
                                        <p:attrNameLst>
                                          <p:attrName>style.visibility</p:attrName>
                                        </p:attrNameLst>
                                      </p:cBhvr>
                                      <p:to>
                                        <p:strVal val="visible"/>
                                      </p:to>
                                    </p:set>
                                    <p:animEffect transition="in" filter="fade">
                                      <p:cBhvr>
                                        <p:cTn id="99" dur="300"/>
                                        <p:tgtEl>
                                          <p:spTgt spid="35"/>
                                        </p:tgtEl>
                                      </p:cBhvr>
                                    </p:animEffect>
                                  </p:childTnLst>
                                </p:cTn>
                              </p:par>
                              <p:par>
                                <p:cTn id="100" presetID="10" presetClass="entr" presetSubtype="0" fill="hold" grpId="0" nodeType="withEffect">
                                  <p:stCondLst>
                                    <p:cond delay="2200"/>
                                  </p:stCondLst>
                                  <p:childTnLst>
                                    <p:set>
                                      <p:cBhvr>
                                        <p:cTn id="101" dur="1" fill="hold">
                                          <p:stCondLst>
                                            <p:cond delay="0"/>
                                          </p:stCondLst>
                                        </p:cTn>
                                        <p:tgtEl>
                                          <p:spTgt spid="37"/>
                                        </p:tgtEl>
                                        <p:attrNameLst>
                                          <p:attrName>style.visibility</p:attrName>
                                        </p:attrNameLst>
                                      </p:cBhvr>
                                      <p:to>
                                        <p:strVal val="visible"/>
                                      </p:to>
                                    </p:set>
                                    <p:animEffect transition="in" filter="fade">
                                      <p:cBhvr>
                                        <p:cTn id="102" dur="300"/>
                                        <p:tgtEl>
                                          <p:spTgt spid="37"/>
                                        </p:tgtEl>
                                      </p:cBhvr>
                                    </p:animEffect>
                                  </p:childTnLst>
                                </p:cTn>
                              </p:par>
                              <p:par>
                                <p:cTn id="103" presetID="10" presetClass="entr" presetSubtype="0" fill="hold" grpId="0" nodeType="withEffect">
                                  <p:stCondLst>
                                    <p:cond delay="2300"/>
                                  </p:stCondLst>
                                  <p:childTnLst>
                                    <p:set>
                                      <p:cBhvr>
                                        <p:cTn id="104" dur="1" fill="hold">
                                          <p:stCondLst>
                                            <p:cond delay="0"/>
                                          </p:stCondLst>
                                        </p:cTn>
                                        <p:tgtEl>
                                          <p:spTgt spid="38"/>
                                        </p:tgtEl>
                                        <p:attrNameLst>
                                          <p:attrName>style.visibility</p:attrName>
                                        </p:attrNameLst>
                                      </p:cBhvr>
                                      <p:to>
                                        <p:strVal val="visible"/>
                                      </p:to>
                                    </p:set>
                                    <p:animEffect transition="in" filter="fade">
                                      <p:cBhvr>
                                        <p:cTn id="105" dur="300"/>
                                        <p:tgtEl>
                                          <p:spTgt spid="38"/>
                                        </p:tgtEl>
                                      </p:cBhvr>
                                    </p:animEffect>
                                  </p:childTnLst>
                                </p:cTn>
                              </p:par>
                              <p:par>
                                <p:cTn id="106" presetID="10" presetClass="entr" presetSubtype="0" fill="hold" grpId="0" nodeType="withEffect">
                                  <p:stCondLst>
                                    <p:cond delay="2400"/>
                                  </p:stCondLst>
                                  <p:childTnLst>
                                    <p:set>
                                      <p:cBhvr>
                                        <p:cTn id="107" dur="1" fill="hold">
                                          <p:stCondLst>
                                            <p:cond delay="0"/>
                                          </p:stCondLst>
                                        </p:cTn>
                                        <p:tgtEl>
                                          <p:spTgt spid="39"/>
                                        </p:tgtEl>
                                        <p:attrNameLst>
                                          <p:attrName>style.visibility</p:attrName>
                                        </p:attrNameLst>
                                      </p:cBhvr>
                                      <p:to>
                                        <p:strVal val="visible"/>
                                      </p:to>
                                    </p:set>
                                    <p:animEffect transition="in" filter="fade">
                                      <p:cBhvr>
                                        <p:cTn id="108" dur="300"/>
                                        <p:tgtEl>
                                          <p:spTgt spid="39"/>
                                        </p:tgtEl>
                                      </p:cBhvr>
                                    </p:animEffect>
                                  </p:childTnLst>
                                </p:cTn>
                              </p:par>
                              <p:par>
                                <p:cTn id="109" presetID="10" presetClass="entr" presetSubtype="0" fill="hold" grpId="0" nodeType="withEffect">
                                  <p:stCondLst>
                                    <p:cond delay="2500"/>
                                  </p:stCondLst>
                                  <p:childTnLst>
                                    <p:set>
                                      <p:cBhvr>
                                        <p:cTn id="110" dur="1" fill="hold">
                                          <p:stCondLst>
                                            <p:cond delay="0"/>
                                          </p:stCondLst>
                                        </p:cTn>
                                        <p:tgtEl>
                                          <p:spTgt spid="40"/>
                                        </p:tgtEl>
                                        <p:attrNameLst>
                                          <p:attrName>style.visibility</p:attrName>
                                        </p:attrNameLst>
                                      </p:cBhvr>
                                      <p:to>
                                        <p:strVal val="visible"/>
                                      </p:to>
                                    </p:set>
                                    <p:animEffect transition="in" filter="fade">
                                      <p:cBhvr>
                                        <p:cTn id="111" dur="300"/>
                                        <p:tgtEl>
                                          <p:spTgt spid="40"/>
                                        </p:tgtEl>
                                      </p:cBhvr>
                                    </p:animEffect>
                                  </p:childTnLst>
                                </p:cTn>
                              </p:par>
                              <p:par>
                                <p:cTn id="112" presetID="10" presetClass="entr" presetSubtype="0" fill="hold" grpId="0" nodeType="withEffect">
                                  <p:stCondLst>
                                    <p:cond delay="2600"/>
                                  </p:stCondLst>
                                  <p:childTnLst>
                                    <p:set>
                                      <p:cBhvr>
                                        <p:cTn id="113" dur="1" fill="hold">
                                          <p:stCondLst>
                                            <p:cond delay="0"/>
                                          </p:stCondLst>
                                        </p:cTn>
                                        <p:tgtEl>
                                          <p:spTgt spid="41"/>
                                        </p:tgtEl>
                                        <p:attrNameLst>
                                          <p:attrName>style.visibility</p:attrName>
                                        </p:attrNameLst>
                                      </p:cBhvr>
                                      <p:to>
                                        <p:strVal val="visible"/>
                                      </p:to>
                                    </p:set>
                                    <p:animEffect transition="in" filter="fade">
                                      <p:cBhvr>
                                        <p:cTn id="114" dur="300"/>
                                        <p:tgtEl>
                                          <p:spTgt spid="41"/>
                                        </p:tgtEl>
                                      </p:cBhvr>
                                    </p:animEffect>
                                  </p:childTnLst>
                                </p:cTn>
                              </p:par>
                              <p:par>
                                <p:cTn id="115" presetID="10" presetClass="entr" presetSubtype="0" fill="hold" grpId="0" nodeType="withEffect">
                                  <p:stCondLst>
                                    <p:cond delay="2700"/>
                                  </p:stCondLst>
                                  <p:childTnLst>
                                    <p:set>
                                      <p:cBhvr>
                                        <p:cTn id="116" dur="1" fill="hold">
                                          <p:stCondLst>
                                            <p:cond delay="0"/>
                                          </p:stCondLst>
                                        </p:cTn>
                                        <p:tgtEl>
                                          <p:spTgt spid="42"/>
                                        </p:tgtEl>
                                        <p:attrNameLst>
                                          <p:attrName>style.visibility</p:attrName>
                                        </p:attrNameLst>
                                      </p:cBhvr>
                                      <p:to>
                                        <p:strVal val="visible"/>
                                      </p:to>
                                    </p:set>
                                    <p:animEffect transition="in" filter="fade">
                                      <p:cBhvr>
                                        <p:cTn id="117" dur="3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 grpId="0" animBg="1"/>
      <p:bldP spid="9" grpId="0" animBg="1"/>
      <p:bldP spid="10" grpId="0" animBg="1"/>
      <p:bldP spid="11" grpId="0" animBg="1"/>
      <p:bldP spid="13" grpId="0" animBg="1"/>
      <p:bldP spid="14" grpId="0" animBg="1"/>
      <p:bldP spid="15" grpId="0" animBg="1"/>
      <p:bldP spid="16" grpId="0" animBg="1"/>
      <p:bldP spid="32" grpId="0" animBg="1"/>
      <p:bldP spid="33" grpId="0"/>
      <p:bldP spid="35" grpId="0"/>
      <p:bldP spid="37" grpId="0"/>
      <p:bldP spid="38" grpId="0"/>
      <p:bldP spid="39" grpId="0"/>
      <p:bldP spid="40" grpId="0"/>
      <p:bldP spid="41" grpId="0"/>
      <p:bldP spid="42" grpId="0"/>
      <p:bldP spid="45" grpId="0"/>
      <p:bldP spid="47" grpId="0"/>
      <p:bldP spid="49" grpId="0"/>
      <p:bldP spid="51" grpId="0"/>
      <p:bldP spid="53" grpId="0"/>
      <p:bldP spid="55"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17">
            <a:extLst>
              <a:ext uri="{FF2B5EF4-FFF2-40B4-BE49-F238E27FC236}">
                <a16:creationId xmlns:a16="http://schemas.microsoft.com/office/drawing/2014/main" id="{808D4BF4-F2AB-4B8B-9754-DCFA00AAA396}"/>
              </a:ext>
            </a:extLst>
          </p:cNvPr>
          <p:cNvSpPr/>
          <p:nvPr/>
        </p:nvSpPr>
        <p:spPr>
          <a:xfrm>
            <a:off x="8380712" y="3045124"/>
            <a:ext cx="7625751" cy="7625752"/>
          </a:xfrm>
          <a:prstGeom prst="rect">
            <a:avLst/>
          </a:prstGeom>
          <a:solidFill>
            <a:schemeClr val="accent1">
              <a:alpha val="1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 name="Straight Connector 6">
            <a:extLst>
              <a:ext uri="{FF2B5EF4-FFF2-40B4-BE49-F238E27FC236}">
                <a16:creationId xmlns:a16="http://schemas.microsoft.com/office/drawing/2014/main" id="{127840BF-8282-4A61-BF97-E7CA90566B88}"/>
              </a:ext>
            </a:extLst>
          </p:cNvPr>
          <p:cNvCxnSpPr>
            <a:cxnSpLocks/>
          </p:cNvCxnSpPr>
          <p:nvPr/>
        </p:nvCxnSpPr>
        <p:spPr>
          <a:xfrm>
            <a:off x="0" y="6858000"/>
            <a:ext cx="24387175" cy="0"/>
          </a:xfrm>
          <a:prstGeom prst="line">
            <a:avLst/>
          </a:prstGeom>
          <a:ln w="25400">
            <a:solidFill>
              <a:schemeClr val="tx1">
                <a:lumMod val="90000"/>
                <a:lumOff val="10000"/>
              </a:schemeClr>
            </a:solidFill>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2ACC9B28-9347-4404-B5E5-5C163F7C9F3B}"/>
              </a:ext>
            </a:extLst>
          </p:cNvPr>
          <p:cNvSpPr/>
          <p:nvPr/>
        </p:nvSpPr>
        <p:spPr>
          <a:xfrm>
            <a:off x="8380712" y="4929809"/>
            <a:ext cx="7625751" cy="686462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useBgFill="1">
        <p:nvSpPr>
          <p:cNvPr id="13" name="Freeform: Shape 12">
            <a:extLst>
              <a:ext uri="{FF2B5EF4-FFF2-40B4-BE49-F238E27FC236}">
                <a16:creationId xmlns:a16="http://schemas.microsoft.com/office/drawing/2014/main" id="{BC452A14-A831-4234-8074-F2F06CEC4D62}"/>
              </a:ext>
            </a:extLst>
          </p:cNvPr>
          <p:cNvSpPr/>
          <p:nvPr/>
        </p:nvSpPr>
        <p:spPr bwMode="white">
          <a:xfrm>
            <a:off x="8087414" y="-17253"/>
            <a:ext cx="8212347" cy="14889193"/>
          </a:xfrm>
          <a:custGeom>
            <a:avLst/>
            <a:gdLst>
              <a:gd name="connsiteX0" fmla="*/ 4106173 w 8212347"/>
              <a:gd name="connsiteY0" fmla="*/ 872509 h 12473797"/>
              <a:gd name="connsiteX1" fmla="*/ 518825 w 8212347"/>
              <a:gd name="connsiteY1" fmla="*/ 4459857 h 12473797"/>
              <a:gd name="connsiteX2" fmla="*/ 4106173 w 8212347"/>
              <a:gd name="connsiteY2" fmla="*/ 8047205 h 12473797"/>
              <a:gd name="connsiteX3" fmla="*/ 7693521 w 8212347"/>
              <a:gd name="connsiteY3" fmla="*/ 4459857 h 12473797"/>
              <a:gd name="connsiteX4" fmla="*/ 4106173 w 8212347"/>
              <a:gd name="connsiteY4" fmla="*/ 872509 h 12473797"/>
              <a:gd name="connsiteX5" fmla="*/ 0 w 8212347"/>
              <a:gd name="connsiteY5" fmla="*/ 0 h 12473797"/>
              <a:gd name="connsiteX6" fmla="*/ 8212347 w 8212347"/>
              <a:gd name="connsiteY6" fmla="*/ 0 h 12473797"/>
              <a:gd name="connsiteX7" fmla="*/ 8212347 w 8212347"/>
              <a:gd name="connsiteY7" fmla="*/ 12473797 h 12473797"/>
              <a:gd name="connsiteX8" fmla="*/ 0 w 8212347"/>
              <a:gd name="connsiteY8" fmla="*/ 12473797 h 12473797"/>
              <a:gd name="connsiteX0" fmla="*/ 4106173 w 8212347"/>
              <a:gd name="connsiteY0" fmla="*/ 3287905 h 14889193"/>
              <a:gd name="connsiteX1" fmla="*/ 518825 w 8212347"/>
              <a:gd name="connsiteY1" fmla="*/ 6875253 h 14889193"/>
              <a:gd name="connsiteX2" fmla="*/ 4106173 w 8212347"/>
              <a:gd name="connsiteY2" fmla="*/ 10462601 h 14889193"/>
              <a:gd name="connsiteX3" fmla="*/ 7693521 w 8212347"/>
              <a:gd name="connsiteY3" fmla="*/ 6875253 h 14889193"/>
              <a:gd name="connsiteX4" fmla="*/ 4106173 w 8212347"/>
              <a:gd name="connsiteY4" fmla="*/ 3287905 h 14889193"/>
              <a:gd name="connsiteX5" fmla="*/ 0 w 8212347"/>
              <a:gd name="connsiteY5" fmla="*/ 0 h 14889193"/>
              <a:gd name="connsiteX6" fmla="*/ 8212347 w 8212347"/>
              <a:gd name="connsiteY6" fmla="*/ 2415396 h 14889193"/>
              <a:gd name="connsiteX7" fmla="*/ 8212347 w 8212347"/>
              <a:gd name="connsiteY7" fmla="*/ 14889193 h 14889193"/>
              <a:gd name="connsiteX8" fmla="*/ 0 w 8212347"/>
              <a:gd name="connsiteY8" fmla="*/ 14889193 h 14889193"/>
              <a:gd name="connsiteX9" fmla="*/ 0 w 8212347"/>
              <a:gd name="connsiteY9" fmla="*/ 0 h 14889193"/>
              <a:gd name="connsiteX0" fmla="*/ 4106173 w 8212347"/>
              <a:gd name="connsiteY0" fmla="*/ 3287905 h 14889193"/>
              <a:gd name="connsiteX1" fmla="*/ 518825 w 8212347"/>
              <a:gd name="connsiteY1" fmla="*/ 6875253 h 14889193"/>
              <a:gd name="connsiteX2" fmla="*/ 4106173 w 8212347"/>
              <a:gd name="connsiteY2" fmla="*/ 10462601 h 14889193"/>
              <a:gd name="connsiteX3" fmla="*/ 7693521 w 8212347"/>
              <a:gd name="connsiteY3" fmla="*/ 6875253 h 14889193"/>
              <a:gd name="connsiteX4" fmla="*/ 4106173 w 8212347"/>
              <a:gd name="connsiteY4" fmla="*/ 3287905 h 14889193"/>
              <a:gd name="connsiteX5" fmla="*/ 0 w 8212347"/>
              <a:gd name="connsiteY5" fmla="*/ 0 h 14889193"/>
              <a:gd name="connsiteX6" fmla="*/ 8195094 w 8212347"/>
              <a:gd name="connsiteY6" fmla="*/ 0 h 14889193"/>
              <a:gd name="connsiteX7" fmla="*/ 8212347 w 8212347"/>
              <a:gd name="connsiteY7" fmla="*/ 14889193 h 14889193"/>
              <a:gd name="connsiteX8" fmla="*/ 0 w 8212347"/>
              <a:gd name="connsiteY8" fmla="*/ 14889193 h 14889193"/>
              <a:gd name="connsiteX9" fmla="*/ 0 w 8212347"/>
              <a:gd name="connsiteY9" fmla="*/ 0 h 14889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12347" h="14889193">
                <a:moveTo>
                  <a:pt x="4106173" y="3287905"/>
                </a:moveTo>
                <a:cubicBezTo>
                  <a:pt x="2124935" y="3287905"/>
                  <a:pt x="518825" y="4894015"/>
                  <a:pt x="518825" y="6875253"/>
                </a:cubicBezTo>
                <a:cubicBezTo>
                  <a:pt x="518825" y="8856491"/>
                  <a:pt x="2124935" y="10462601"/>
                  <a:pt x="4106173" y="10462601"/>
                </a:cubicBezTo>
                <a:cubicBezTo>
                  <a:pt x="6087411" y="10462601"/>
                  <a:pt x="7693521" y="8856491"/>
                  <a:pt x="7693521" y="6875253"/>
                </a:cubicBezTo>
                <a:cubicBezTo>
                  <a:pt x="7693521" y="4894015"/>
                  <a:pt x="6087411" y="3287905"/>
                  <a:pt x="4106173" y="3287905"/>
                </a:cubicBezTo>
                <a:close/>
                <a:moveTo>
                  <a:pt x="0" y="0"/>
                </a:moveTo>
                <a:lnTo>
                  <a:pt x="8195094" y="0"/>
                </a:lnTo>
                <a:lnTo>
                  <a:pt x="8212347" y="14889193"/>
                </a:lnTo>
                <a:lnTo>
                  <a:pt x="0" y="14889193"/>
                </a:lnTo>
                <a:lnTo>
                  <a:pt x="0"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5">
            <a:extLst>
              <a:ext uri="{FF2B5EF4-FFF2-40B4-BE49-F238E27FC236}">
                <a16:creationId xmlns:a16="http://schemas.microsoft.com/office/drawing/2014/main" id="{8CCF874A-9165-411F-9D93-B3273F7A8364}"/>
              </a:ext>
            </a:extLst>
          </p:cNvPr>
          <p:cNvSpPr>
            <a:spLocks noEditPoints="1"/>
          </p:cNvSpPr>
          <p:nvPr/>
        </p:nvSpPr>
        <p:spPr bwMode="auto">
          <a:xfrm>
            <a:off x="22187431" y="6560975"/>
            <a:ext cx="651169" cy="594050"/>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Oval 22">
            <a:extLst>
              <a:ext uri="{FF2B5EF4-FFF2-40B4-BE49-F238E27FC236}">
                <a16:creationId xmlns:a16="http://schemas.microsoft.com/office/drawing/2014/main" id="{44B510D3-A0FD-4B90-B17E-7BE16E0D6362}"/>
              </a:ext>
            </a:extLst>
          </p:cNvPr>
          <p:cNvSpPr/>
          <p:nvPr/>
        </p:nvSpPr>
        <p:spPr>
          <a:xfrm>
            <a:off x="8243972" y="2908385"/>
            <a:ext cx="7899230" cy="789923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TextBox 23">
            <a:extLst>
              <a:ext uri="{FF2B5EF4-FFF2-40B4-BE49-F238E27FC236}">
                <a16:creationId xmlns:a16="http://schemas.microsoft.com/office/drawing/2014/main" id="{6F751F05-2D26-46C3-BE00-A7BBB30765A3}"/>
              </a:ext>
            </a:extLst>
          </p:cNvPr>
          <p:cNvSpPr txBox="1"/>
          <p:nvPr/>
        </p:nvSpPr>
        <p:spPr>
          <a:xfrm>
            <a:off x="10406078" y="7971177"/>
            <a:ext cx="3575018" cy="1200329"/>
          </a:xfrm>
          <a:prstGeom prst="rect">
            <a:avLst/>
          </a:prstGeom>
          <a:noFill/>
        </p:spPr>
        <p:txBody>
          <a:bodyPr wrap="none" rtlCol="0" anchor="ctr">
            <a:spAutoFit/>
          </a:bodyPr>
          <a:lstStyle/>
          <a:p>
            <a:pPr algn="ctr"/>
            <a:r>
              <a:rPr lang="en-US" sz="5400">
                <a:solidFill>
                  <a:srgbClr val="FFFFFF"/>
                </a:solidFill>
                <a:latin typeface="+mj-lt"/>
              </a:rPr>
              <a:t>$</a:t>
            </a:r>
            <a:r>
              <a:rPr lang="en-US" sz="7200" b="1">
                <a:solidFill>
                  <a:srgbClr val="FFFFFF"/>
                </a:solidFill>
                <a:latin typeface="+mj-lt"/>
              </a:rPr>
              <a:t>380.0</a:t>
            </a:r>
            <a:r>
              <a:rPr lang="en-US" sz="5400">
                <a:solidFill>
                  <a:srgbClr val="FFFFFF"/>
                </a:solidFill>
                <a:latin typeface="+mj-lt"/>
              </a:rPr>
              <a:t>bi</a:t>
            </a:r>
            <a:endParaRPr lang="en-US" sz="7200">
              <a:solidFill>
                <a:srgbClr val="FFFFFF"/>
              </a:solidFill>
              <a:latin typeface="+mj-lt"/>
            </a:endParaRPr>
          </a:p>
        </p:txBody>
      </p:sp>
      <p:sp>
        <p:nvSpPr>
          <p:cNvPr id="25" name="TextBox 24">
            <a:extLst>
              <a:ext uri="{FF2B5EF4-FFF2-40B4-BE49-F238E27FC236}">
                <a16:creationId xmlns:a16="http://schemas.microsoft.com/office/drawing/2014/main" id="{C3CD86C0-55D4-43E5-8CBC-D60CCE08A462}"/>
              </a:ext>
            </a:extLst>
          </p:cNvPr>
          <p:cNvSpPr txBox="1"/>
          <p:nvPr/>
        </p:nvSpPr>
        <p:spPr>
          <a:xfrm>
            <a:off x="9446856" y="7045983"/>
            <a:ext cx="5493462" cy="954107"/>
          </a:xfrm>
          <a:prstGeom prst="rect">
            <a:avLst/>
          </a:prstGeom>
          <a:noFill/>
        </p:spPr>
        <p:txBody>
          <a:bodyPr wrap="square" rtlCol="0" anchor="ctr">
            <a:spAutoFit/>
          </a:bodyPr>
          <a:lstStyle/>
          <a:p>
            <a:pPr algn="ctr"/>
            <a:r>
              <a:rPr lang="en-US" sz="2800">
                <a:solidFill>
                  <a:srgbClr val="FFFFFF"/>
                </a:solidFill>
              </a:rPr>
              <a:t>Total value of corporate sales, before taxes</a:t>
            </a:r>
            <a:endParaRPr lang="en-US" sz="7200">
              <a:solidFill>
                <a:srgbClr val="FFFFFF"/>
              </a:solidFill>
              <a:latin typeface="+mj-lt"/>
            </a:endParaRPr>
          </a:p>
        </p:txBody>
      </p:sp>
      <p:sp>
        <p:nvSpPr>
          <p:cNvPr id="26" name="TextBox 25">
            <a:extLst>
              <a:ext uri="{FF2B5EF4-FFF2-40B4-BE49-F238E27FC236}">
                <a16:creationId xmlns:a16="http://schemas.microsoft.com/office/drawing/2014/main" id="{1F408BB5-4B50-48DA-8CBA-44C6BAF3111C}"/>
              </a:ext>
            </a:extLst>
          </p:cNvPr>
          <p:cNvSpPr txBox="1"/>
          <p:nvPr/>
        </p:nvSpPr>
        <p:spPr>
          <a:xfrm>
            <a:off x="10941481" y="5337893"/>
            <a:ext cx="2504212" cy="1569660"/>
          </a:xfrm>
          <a:prstGeom prst="rect">
            <a:avLst/>
          </a:prstGeom>
          <a:noFill/>
        </p:spPr>
        <p:txBody>
          <a:bodyPr wrap="none" rtlCol="0" anchor="ctr">
            <a:spAutoFit/>
          </a:bodyPr>
          <a:lstStyle/>
          <a:p>
            <a:pPr algn="ctr"/>
            <a:r>
              <a:rPr lang="en-US" sz="9600">
                <a:solidFill>
                  <a:srgbClr val="FFFFFF">
                    <a:alpha val="48000"/>
                  </a:srgbClr>
                </a:solidFill>
                <a:latin typeface="+mj-lt"/>
              </a:rPr>
              <a:t>80%</a:t>
            </a:r>
            <a:endParaRPr lang="en-US" sz="16600">
              <a:solidFill>
                <a:srgbClr val="FFFFFF">
                  <a:alpha val="48000"/>
                </a:srgbClr>
              </a:solidFill>
              <a:latin typeface="+mj-lt"/>
            </a:endParaRPr>
          </a:p>
        </p:txBody>
      </p:sp>
      <p:sp>
        <p:nvSpPr>
          <p:cNvPr id="36" name="Oval 35">
            <a:extLst>
              <a:ext uri="{FF2B5EF4-FFF2-40B4-BE49-F238E27FC236}">
                <a16:creationId xmlns:a16="http://schemas.microsoft.com/office/drawing/2014/main" id="{86B29E5E-12DF-49B1-AB7C-1EF01682004A}"/>
              </a:ext>
            </a:extLst>
          </p:cNvPr>
          <p:cNvSpPr/>
          <p:nvPr/>
        </p:nvSpPr>
        <p:spPr>
          <a:xfrm>
            <a:off x="4131700" y="6384982"/>
            <a:ext cx="946036" cy="946036"/>
          </a:xfrm>
          <a:prstGeom prst="ellipse">
            <a:avLst/>
          </a:prstGeom>
          <a:solidFill>
            <a:schemeClr val="bg1"/>
          </a:solidFill>
          <a:ln w="63500">
            <a:solidFill>
              <a:schemeClr val="accent1">
                <a:lumMod val="40000"/>
                <a:lumOff val="60000"/>
              </a:schemeClr>
            </a:solidFill>
          </a:ln>
          <a:effectLst>
            <a:outerShdw blurRad="355600" dist="114300" dir="8100000" algn="tr" rotWithShape="0">
              <a:schemeClr val="accent1">
                <a:alpha val="3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a:solidFill>
                  <a:schemeClr val="accent1"/>
                </a:solidFill>
                <a:latin typeface="+mj-lt"/>
              </a:rPr>
              <a:t>01</a:t>
            </a:r>
          </a:p>
        </p:txBody>
      </p:sp>
      <p:sp>
        <p:nvSpPr>
          <p:cNvPr id="37" name="Rectangle 36">
            <a:extLst>
              <a:ext uri="{FF2B5EF4-FFF2-40B4-BE49-F238E27FC236}">
                <a16:creationId xmlns:a16="http://schemas.microsoft.com/office/drawing/2014/main" id="{1E736624-7E94-4D84-92FA-7A263D0D0C49}"/>
              </a:ext>
            </a:extLst>
          </p:cNvPr>
          <p:cNvSpPr/>
          <p:nvPr/>
        </p:nvSpPr>
        <p:spPr>
          <a:xfrm>
            <a:off x="2706414" y="9171506"/>
            <a:ext cx="3796607" cy="1571584"/>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latin typeface="+mj-lt"/>
              </a:rPr>
              <a:t>Our Future and first invest</a:t>
            </a:r>
            <a:endParaRPr lang="en-US" sz="2000" b="1">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cxnSp>
        <p:nvCxnSpPr>
          <p:cNvPr id="38" name="Straight Connector 37">
            <a:extLst>
              <a:ext uri="{FF2B5EF4-FFF2-40B4-BE49-F238E27FC236}">
                <a16:creationId xmlns:a16="http://schemas.microsoft.com/office/drawing/2014/main" id="{1ED2D4B4-E6C0-40CB-9CFB-85F44D832245}"/>
              </a:ext>
            </a:extLst>
          </p:cNvPr>
          <p:cNvCxnSpPr>
            <a:stCxn id="36" idx="4"/>
            <a:endCxn id="37" idx="0"/>
          </p:cNvCxnSpPr>
          <p:nvPr/>
        </p:nvCxnSpPr>
        <p:spPr>
          <a:xfrm>
            <a:off x="4604718" y="7331018"/>
            <a:ext cx="0" cy="1840488"/>
          </a:xfrm>
          <a:prstGeom prst="line">
            <a:avLst/>
          </a:prstGeom>
        </p:spPr>
        <p:style>
          <a:lnRef idx="1">
            <a:schemeClr val="accent1"/>
          </a:lnRef>
          <a:fillRef idx="0">
            <a:schemeClr val="accent1"/>
          </a:fillRef>
          <a:effectRef idx="0">
            <a:schemeClr val="accent1"/>
          </a:effectRef>
          <a:fontRef idx="minor">
            <a:schemeClr val="tx1"/>
          </a:fontRef>
        </p:style>
      </p:cxnSp>
      <p:sp>
        <p:nvSpPr>
          <p:cNvPr id="39" name="Oval 38">
            <a:extLst>
              <a:ext uri="{FF2B5EF4-FFF2-40B4-BE49-F238E27FC236}">
                <a16:creationId xmlns:a16="http://schemas.microsoft.com/office/drawing/2014/main" id="{97A5B42E-D338-4BCB-85F3-094FEF5650AB}"/>
              </a:ext>
            </a:extLst>
          </p:cNvPr>
          <p:cNvSpPr/>
          <p:nvPr/>
        </p:nvSpPr>
        <p:spPr>
          <a:xfrm>
            <a:off x="18926373" y="6384982"/>
            <a:ext cx="946036" cy="946036"/>
          </a:xfrm>
          <a:prstGeom prst="ellipse">
            <a:avLst/>
          </a:prstGeom>
          <a:solidFill>
            <a:schemeClr val="bg1"/>
          </a:solidFill>
          <a:ln w="63500">
            <a:solidFill>
              <a:schemeClr val="accent1">
                <a:lumMod val="40000"/>
                <a:lumOff val="60000"/>
              </a:schemeClr>
            </a:solidFill>
          </a:ln>
          <a:effectLst>
            <a:outerShdw blurRad="355600" dist="114300" dir="8100000" algn="tr" rotWithShape="0">
              <a:schemeClr val="accent1">
                <a:alpha val="3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a:solidFill>
                  <a:schemeClr val="accent1"/>
                </a:solidFill>
                <a:latin typeface="+mj-lt"/>
              </a:rPr>
              <a:t>02</a:t>
            </a:r>
          </a:p>
        </p:txBody>
      </p:sp>
      <p:sp>
        <p:nvSpPr>
          <p:cNvPr id="40" name="Rectangle 39">
            <a:extLst>
              <a:ext uri="{FF2B5EF4-FFF2-40B4-BE49-F238E27FC236}">
                <a16:creationId xmlns:a16="http://schemas.microsoft.com/office/drawing/2014/main" id="{6DD88535-D327-4B16-9688-047E160661DA}"/>
              </a:ext>
            </a:extLst>
          </p:cNvPr>
          <p:cNvSpPr/>
          <p:nvPr/>
        </p:nvSpPr>
        <p:spPr>
          <a:xfrm>
            <a:off x="17501087" y="2908385"/>
            <a:ext cx="3796607" cy="1078500"/>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rPr>
              <a:t>Corporate Vision</a:t>
            </a:r>
            <a:endParaRPr lang="en-US" sz="2000" b="1">
              <a:solidFill>
                <a:schemeClr val="tx1">
                  <a:lumMod val="90000"/>
                  <a:lumOff val="10000"/>
                </a:schemeClr>
              </a:solidFill>
            </a:endParaRPr>
          </a:p>
          <a:p>
            <a:pPr algn="ctr">
              <a:lnSpc>
                <a:spcPct val="89000"/>
              </a:lnSpc>
            </a:pPr>
            <a:r>
              <a:rPr lang="en-US">
                <a:solidFill>
                  <a:schemeClr val="tx1">
                    <a:lumMod val="90000"/>
                    <a:lumOff val="10000"/>
                  </a:schemeClr>
                </a:solidFill>
              </a:rPr>
              <a:t>Donec ornare rutrum neque sit amet pellentesque. </a:t>
            </a:r>
          </a:p>
        </p:txBody>
      </p:sp>
      <p:cxnSp>
        <p:nvCxnSpPr>
          <p:cNvPr id="41" name="Straight Connector 40">
            <a:extLst>
              <a:ext uri="{FF2B5EF4-FFF2-40B4-BE49-F238E27FC236}">
                <a16:creationId xmlns:a16="http://schemas.microsoft.com/office/drawing/2014/main" id="{4CCCB036-4A66-4968-B8B4-FE6D327A5043}"/>
              </a:ext>
            </a:extLst>
          </p:cNvPr>
          <p:cNvCxnSpPr>
            <a:cxnSpLocks/>
            <a:stCxn id="39" idx="0"/>
            <a:endCxn id="40" idx="2"/>
          </p:cNvCxnSpPr>
          <p:nvPr/>
        </p:nvCxnSpPr>
        <p:spPr>
          <a:xfrm flipV="1">
            <a:off x="19399391" y="3986885"/>
            <a:ext cx="0" cy="2398097"/>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62063853"/>
      </p:ext>
    </p:extLst>
  </p:cSld>
  <p:clrMapOvr>
    <a:masterClrMapping/>
  </p:clrMapOvr>
  <p:transition spd="slow">
    <p:push/>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1500" fill="hold"/>
                                            <p:tgtEl>
                                              <p:spTgt spid="14"/>
                                            </p:tgtEl>
                                            <p:attrNameLst>
                                              <p:attrName>ppt_x</p:attrName>
                                            </p:attrNameLst>
                                          </p:cBhvr>
                                          <p:tavLst>
                                            <p:tav tm="0">
                                              <p:val>
                                                <p:strVal val="0-#ppt_w/2"/>
                                              </p:val>
                                            </p:tav>
                                            <p:tav tm="100000">
                                              <p:val>
                                                <p:strVal val="#ppt_x"/>
                                              </p:val>
                                            </p:tav>
                                          </p:tavLst>
                                        </p:anim>
                                        <p:anim calcmode="lin" valueType="num">
                                          <p:cBhvr additive="base">
                                            <p:cTn id="8" dur="1500" fill="hold"/>
                                            <p:tgtEl>
                                              <p:spTgt spid="14"/>
                                            </p:tgtEl>
                                            <p:attrNameLst>
                                              <p:attrName>ppt_y</p:attrName>
                                            </p:attrNameLst>
                                          </p:cBhvr>
                                          <p:tavLst>
                                            <p:tav tm="0">
                                              <p:val>
                                                <p:strVal val="#ppt_y"/>
                                              </p:val>
                                            </p:tav>
                                            <p:tav tm="100000">
                                              <p:val>
                                                <p:strVal val="#ppt_y"/>
                                              </p:val>
                                            </p:tav>
                                          </p:tavLst>
                                        </p:anim>
                                      </p:childTnLst>
                                    </p:cTn>
                                  </p:par>
                                  <p:par>
                                    <p:cTn id="9" presetID="2" presetClass="entr" presetSubtype="8" decel="100000" fill="hold" nodeType="withEffect">
                                      <p:stCondLst>
                                        <p:cond delay="2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500" fill="hold"/>
                                            <p:tgtEl>
                                              <p:spTgt spid="7"/>
                                            </p:tgtEl>
                                            <p:attrNameLst>
                                              <p:attrName>ppt_x</p:attrName>
                                            </p:attrNameLst>
                                          </p:cBhvr>
                                          <p:tavLst>
                                            <p:tav tm="0">
                                              <p:val>
                                                <p:strVal val="0-#ppt_w/2"/>
                                              </p:val>
                                            </p:tav>
                                            <p:tav tm="100000">
                                              <p:val>
                                                <p:strVal val="#ppt_x"/>
                                              </p:val>
                                            </p:tav>
                                          </p:tavLst>
                                        </p:anim>
                                        <p:anim calcmode="lin" valueType="num">
                                          <p:cBhvr additive="base">
                                            <p:cTn id="12" dur="1500" fill="hold"/>
                                            <p:tgtEl>
                                              <p:spTgt spid="7"/>
                                            </p:tgtEl>
                                            <p:attrNameLst>
                                              <p:attrName>ppt_y</p:attrName>
                                            </p:attrNameLst>
                                          </p:cBhvr>
                                          <p:tavLst>
                                            <p:tav tm="0">
                                              <p:val>
                                                <p:strVal val="#ppt_y"/>
                                              </p:val>
                                            </p:tav>
                                            <p:tav tm="100000">
                                              <p:val>
                                                <p:strVal val="#ppt_y"/>
                                              </p:val>
                                            </p:tav>
                                          </p:tavLst>
                                        </p:anim>
                                      </p:childTnLst>
                                    </p:cTn>
                                  </p:par>
                                  <p:par>
                                    <p:cTn id="13" presetID="49" presetClass="entr" presetSubtype="0" decel="100000" fill="hold" grpId="0" nodeType="withEffect">
                                      <p:stCondLst>
                                        <p:cond delay="600"/>
                                      </p:stCondLst>
                                      <p:childTnLst>
                                        <p:set>
                                          <p:cBhvr>
                                            <p:cTn id="14" dur="1" fill="hold">
                                              <p:stCondLst>
                                                <p:cond delay="0"/>
                                              </p:stCondLst>
                                            </p:cTn>
                                            <p:tgtEl>
                                              <p:spTgt spid="23"/>
                                            </p:tgtEl>
                                            <p:attrNameLst>
                                              <p:attrName>style.visibility</p:attrName>
                                            </p:attrNameLst>
                                          </p:cBhvr>
                                          <p:to>
                                            <p:strVal val="visible"/>
                                          </p:to>
                                        </p:set>
                                        <p:anim calcmode="lin" valueType="num">
                                          <p:cBhvr>
                                            <p:cTn id="15" dur="500" fill="hold"/>
                                            <p:tgtEl>
                                              <p:spTgt spid="23"/>
                                            </p:tgtEl>
                                            <p:attrNameLst>
                                              <p:attrName>ppt_w</p:attrName>
                                            </p:attrNameLst>
                                          </p:cBhvr>
                                          <p:tavLst>
                                            <p:tav tm="0">
                                              <p:val>
                                                <p:fltVal val="0"/>
                                              </p:val>
                                            </p:tav>
                                            <p:tav tm="100000">
                                              <p:val>
                                                <p:strVal val="#ppt_w"/>
                                              </p:val>
                                            </p:tav>
                                          </p:tavLst>
                                        </p:anim>
                                        <p:anim calcmode="lin" valueType="num">
                                          <p:cBhvr>
                                            <p:cTn id="16" dur="500" fill="hold"/>
                                            <p:tgtEl>
                                              <p:spTgt spid="23"/>
                                            </p:tgtEl>
                                            <p:attrNameLst>
                                              <p:attrName>ppt_h</p:attrName>
                                            </p:attrNameLst>
                                          </p:cBhvr>
                                          <p:tavLst>
                                            <p:tav tm="0">
                                              <p:val>
                                                <p:fltVal val="0"/>
                                              </p:val>
                                            </p:tav>
                                            <p:tav tm="100000">
                                              <p:val>
                                                <p:strVal val="#ppt_h"/>
                                              </p:val>
                                            </p:tav>
                                          </p:tavLst>
                                        </p:anim>
                                        <p:anim calcmode="lin" valueType="num">
                                          <p:cBhvr>
                                            <p:cTn id="17" dur="500" fill="hold"/>
                                            <p:tgtEl>
                                              <p:spTgt spid="23"/>
                                            </p:tgtEl>
                                            <p:attrNameLst>
                                              <p:attrName>style.rotation</p:attrName>
                                            </p:attrNameLst>
                                          </p:cBhvr>
                                          <p:tavLst>
                                            <p:tav tm="0">
                                              <p:val>
                                                <p:fltVal val="360"/>
                                              </p:val>
                                            </p:tav>
                                            <p:tav tm="100000">
                                              <p:val>
                                                <p:fltVal val="0"/>
                                              </p:val>
                                            </p:tav>
                                          </p:tavLst>
                                        </p:anim>
                                        <p:animEffect transition="in" filter="fade">
                                          <p:cBhvr>
                                            <p:cTn id="18" dur="500"/>
                                            <p:tgtEl>
                                              <p:spTgt spid="23"/>
                                            </p:tgtEl>
                                          </p:cBhvr>
                                        </p:animEffect>
                                      </p:childTnLst>
                                    </p:cTn>
                                  </p:par>
                                  <p:par>
                                    <p:cTn id="19" presetID="2" presetClass="entr" presetSubtype="4" fill="hold" grpId="0" nodeType="withEffect" p14:presetBounceEnd="80000">
                                      <p:stCondLst>
                                        <p:cond delay="800"/>
                                      </p:stCondLst>
                                      <p:childTnLst>
                                        <p:set>
                                          <p:cBhvr>
                                            <p:cTn id="20" dur="1" fill="hold">
                                              <p:stCondLst>
                                                <p:cond delay="0"/>
                                              </p:stCondLst>
                                            </p:cTn>
                                            <p:tgtEl>
                                              <p:spTgt spid="18"/>
                                            </p:tgtEl>
                                            <p:attrNameLst>
                                              <p:attrName>style.visibility</p:attrName>
                                            </p:attrNameLst>
                                          </p:cBhvr>
                                          <p:to>
                                            <p:strVal val="visible"/>
                                          </p:to>
                                        </p:set>
                                        <p:anim calcmode="lin" valueType="num" p14:bounceEnd="80000">
                                          <p:cBhvr additive="base">
                                            <p:cTn id="21" dur="2500" fill="hold"/>
                                            <p:tgtEl>
                                              <p:spTgt spid="18"/>
                                            </p:tgtEl>
                                            <p:attrNameLst>
                                              <p:attrName>ppt_x</p:attrName>
                                            </p:attrNameLst>
                                          </p:cBhvr>
                                          <p:tavLst>
                                            <p:tav tm="0">
                                              <p:val>
                                                <p:strVal val="#ppt_x"/>
                                              </p:val>
                                            </p:tav>
                                            <p:tav tm="100000">
                                              <p:val>
                                                <p:strVal val="#ppt_x"/>
                                              </p:val>
                                            </p:tav>
                                          </p:tavLst>
                                        </p:anim>
                                        <p:anim calcmode="lin" valueType="num" p14:bounceEnd="80000">
                                          <p:cBhvr additive="base">
                                            <p:cTn id="22" dur="2500" fill="hold"/>
                                            <p:tgtEl>
                                              <p:spTgt spid="18"/>
                                            </p:tgtEl>
                                            <p:attrNameLst>
                                              <p:attrName>ppt_y</p:attrName>
                                            </p:attrNameLst>
                                          </p:cBhvr>
                                          <p:tavLst>
                                            <p:tav tm="0">
                                              <p:val>
                                                <p:strVal val="1+#ppt_h/2"/>
                                              </p:val>
                                            </p:tav>
                                            <p:tav tm="100000">
                                              <p:val>
                                                <p:strVal val="#ppt_y"/>
                                              </p:val>
                                            </p:tav>
                                          </p:tavLst>
                                        </p:anim>
                                      </p:childTnLst>
                                    </p:cTn>
                                  </p:par>
                                  <p:par>
                                    <p:cTn id="23" presetID="2" presetClass="entr" presetSubtype="4" fill="hold" grpId="0" nodeType="withEffect" p14:presetBounceEnd="80000">
                                      <p:stCondLst>
                                        <p:cond delay="900"/>
                                      </p:stCondLst>
                                      <p:childTnLst>
                                        <p:set>
                                          <p:cBhvr>
                                            <p:cTn id="24" dur="1" fill="hold">
                                              <p:stCondLst>
                                                <p:cond delay="0"/>
                                              </p:stCondLst>
                                            </p:cTn>
                                            <p:tgtEl>
                                              <p:spTgt spid="15"/>
                                            </p:tgtEl>
                                            <p:attrNameLst>
                                              <p:attrName>style.visibility</p:attrName>
                                            </p:attrNameLst>
                                          </p:cBhvr>
                                          <p:to>
                                            <p:strVal val="visible"/>
                                          </p:to>
                                        </p:set>
                                        <p:anim calcmode="lin" valueType="num" p14:bounceEnd="80000">
                                          <p:cBhvr additive="base">
                                            <p:cTn id="25" dur="2500" fill="hold"/>
                                            <p:tgtEl>
                                              <p:spTgt spid="15"/>
                                            </p:tgtEl>
                                            <p:attrNameLst>
                                              <p:attrName>ppt_x</p:attrName>
                                            </p:attrNameLst>
                                          </p:cBhvr>
                                          <p:tavLst>
                                            <p:tav tm="0">
                                              <p:val>
                                                <p:strVal val="#ppt_x"/>
                                              </p:val>
                                            </p:tav>
                                            <p:tav tm="100000">
                                              <p:val>
                                                <p:strVal val="#ppt_x"/>
                                              </p:val>
                                            </p:tav>
                                          </p:tavLst>
                                        </p:anim>
                                        <p:anim calcmode="lin" valueType="num" p14:bounceEnd="80000">
                                          <p:cBhvr additive="base">
                                            <p:cTn id="26" dur="2500" fill="hold"/>
                                            <p:tgtEl>
                                              <p:spTgt spid="15"/>
                                            </p:tgtEl>
                                            <p:attrNameLst>
                                              <p:attrName>ppt_y</p:attrName>
                                            </p:attrNameLst>
                                          </p:cBhvr>
                                          <p:tavLst>
                                            <p:tav tm="0">
                                              <p:val>
                                                <p:strVal val="1+#ppt_h/2"/>
                                              </p:val>
                                            </p:tav>
                                            <p:tav tm="100000">
                                              <p:val>
                                                <p:strVal val="#ppt_y"/>
                                              </p:val>
                                            </p:tav>
                                          </p:tavLst>
                                        </p:anim>
                                      </p:childTnLst>
                                    </p:cTn>
                                  </p:par>
                                  <p:par>
                                    <p:cTn id="27" presetID="2" presetClass="entr" presetSubtype="4" fill="hold" grpId="0" nodeType="withEffect" p14:presetBounceEnd="80000">
                                      <p:stCondLst>
                                        <p:cond delay="1200"/>
                                      </p:stCondLst>
                                      <p:childTnLst>
                                        <p:set>
                                          <p:cBhvr>
                                            <p:cTn id="28" dur="1" fill="hold">
                                              <p:stCondLst>
                                                <p:cond delay="0"/>
                                              </p:stCondLst>
                                            </p:cTn>
                                            <p:tgtEl>
                                              <p:spTgt spid="26"/>
                                            </p:tgtEl>
                                            <p:attrNameLst>
                                              <p:attrName>style.visibility</p:attrName>
                                            </p:attrNameLst>
                                          </p:cBhvr>
                                          <p:to>
                                            <p:strVal val="visible"/>
                                          </p:to>
                                        </p:set>
                                        <p:anim calcmode="lin" valueType="num" p14:bounceEnd="80000">
                                          <p:cBhvr additive="base">
                                            <p:cTn id="29" dur="2500" fill="hold"/>
                                            <p:tgtEl>
                                              <p:spTgt spid="26"/>
                                            </p:tgtEl>
                                            <p:attrNameLst>
                                              <p:attrName>ppt_x</p:attrName>
                                            </p:attrNameLst>
                                          </p:cBhvr>
                                          <p:tavLst>
                                            <p:tav tm="0">
                                              <p:val>
                                                <p:strVal val="#ppt_x"/>
                                              </p:val>
                                            </p:tav>
                                            <p:tav tm="100000">
                                              <p:val>
                                                <p:strVal val="#ppt_x"/>
                                              </p:val>
                                            </p:tav>
                                          </p:tavLst>
                                        </p:anim>
                                        <p:anim calcmode="lin" valueType="num" p14:bounceEnd="80000">
                                          <p:cBhvr additive="base">
                                            <p:cTn id="30" dur="2500" fill="hold"/>
                                            <p:tgtEl>
                                              <p:spTgt spid="26"/>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14:presetBounceEnd="80000">
                                      <p:stCondLst>
                                        <p:cond delay="1400"/>
                                      </p:stCondLst>
                                      <p:childTnLst>
                                        <p:set>
                                          <p:cBhvr>
                                            <p:cTn id="32" dur="1" fill="hold">
                                              <p:stCondLst>
                                                <p:cond delay="0"/>
                                              </p:stCondLst>
                                            </p:cTn>
                                            <p:tgtEl>
                                              <p:spTgt spid="25"/>
                                            </p:tgtEl>
                                            <p:attrNameLst>
                                              <p:attrName>style.visibility</p:attrName>
                                            </p:attrNameLst>
                                          </p:cBhvr>
                                          <p:to>
                                            <p:strVal val="visible"/>
                                          </p:to>
                                        </p:set>
                                        <p:anim calcmode="lin" valueType="num" p14:bounceEnd="80000">
                                          <p:cBhvr additive="base">
                                            <p:cTn id="33" dur="2500" fill="hold"/>
                                            <p:tgtEl>
                                              <p:spTgt spid="25"/>
                                            </p:tgtEl>
                                            <p:attrNameLst>
                                              <p:attrName>ppt_x</p:attrName>
                                            </p:attrNameLst>
                                          </p:cBhvr>
                                          <p:tavLst>
                                            <p:tav tm="0">
                                              <p:val>
                                                <p:strVal val="#ppt_x"/>
                                              </p:val>
                                            </p:tav>
                                            <p:tav tm="100000">
                                              <p:val>
                                                <p:strVal val="#ppt_x"/>
                                              </p:val>
                                            </p:tav>
                                          </p:tavLst>
                                        </p:anim>
                                        <p:anim calcmode="lin" valueType="num" p14:bounceEnd="80000">
                                          <p:cBhvr additive="base">
                                            <p:cTn id="34" dur="2500" fill="hold"/>
                                            <p:tgtEl>
                                              <p:spTgt spid="25"/>
                                            </p:tgtEl>
                                            <p:attrNameLst>
                                              <p:attrName>ppt_y</p:attrName>
                                            </p:attrNameLst>
                                          </p:cBhvr>
                                          <p:tavLst>
                                            <p:tav tm="0">
                                              <p:val>
                                                <p:strVal val="1+#ppt_h/2"/>
                                              </p:val>
                                            </p:tav>
                                            <p:tav tm="100000">
                                              <p:val>
                                                <p:strVal val="#ppt_y"/>
                                              </p:val>
                                            </p:tav>
                                          </p:tavLst>
                                        </p:anim>
                                      </p:childTnLst>
                                    </p:cTn>
                                  </p:par>
                                  <p:par>
                                    <p:cTn id="35" presetID="2" presetClass="entr" presetSubtype="4" fill="hold" grpId="0" nodeType="withEffect" p14:presetBounceEnd="80000">
                                      <p:stCondLst>
                                        <p:cond delay="1700"/>
                                      </p:stCondLst>
                                      <p:childTnLst>
                                        <p:set>
                                          <p:cBhvr>
                                            <p:cTn id="36" dur="1" fill="hold">
                                              <p:stCondLst>
                                                <p:cond delay="0"/>
                                              </p:stCondLst>
                                            </p:cTn>
                                            <p:tgtEl>
                                              <p:spTgt spid="24"/>
                                            </p:tgtEl>
                                            <p:attrNameLst>
                                              <p:attrName>style.visibility</p:attrName>
                                            </p:attrNameLst>
                                          </p:cBhvr>
                                          <p:to>
                                            <p:strVal val="visible"/>
                                          </p:to>
                                        </p:set>
                                        <p:anim calcmode="lin" valueType="num" p14:bounceEnd="80000">
                                          <p:cBhvr additive="base">
                                            <p:cTn id="37" dur="2500" fill="hold"/>
                                            <p:tgtEl>
                                              <p:spTgt spid="24"/>
                                            </p:tgtEl>
                                            <p:attrNameLst>
                                              <p:attrName>ppt_x</p:attrName>
                                            </p:attrNameLst>
                                          </p:cBhvr>
                                          <p:tavLst>
                                            <p:tav tm="0">
                                              <p:val>
                                                <p:strVal val="#ppt_x"/>
                                              </p:val>
                                            </p:tav>
                                            <p:tav tm="100000">
                                              <p:val>
                                                <p:strVal val="#ppt_x"/>
                                              </p:val>
                                            </p:tav>
                                          </p:tavLst>
                                        </p:anim>
                                        <p:anim calcmode="lin" valueType="num" p14:bounceEnd="80000">
                                          <p:cBhvr additive="base">
                                            <p:cTn id="38" dur="2500" fill="hold"/>
                                            <p:tgtEl>
                                              <p:spTgt spid="24"/>
                                            </p:tgtEl>
                                            <p:attrNameLst>
                                              <p:attrName>ppt_y</p:attrName>
                                            </p:attrNameLst>
                                          </p:cBhvr>
                                          <p:tavLst>
                                            <p:tav tm="0">
                                              <p:val>
                                                <p:strVal val="1+#ppt_h/2"/>
                                              </p:val>
                                            </p:tav>
                                            <p:tav tm="100000">
                                              <p:val>
                                                <p:strVal val="#ppt_y"/>
                                              </p:val>
                                            </p:tav>
                                          </p:tavLst>
                                        </p:anim>
                                      </p:childTnLst>
                                    </p:cTn>
                                  </p:par>
                                  <p:par>
                                    <p:cTn id="39" presetID="49" presetClass="entr" presetSubtype="0" decel="100000" fill="hold" grpId="0" nodeType="withEffect">
                                      <p:stCondLst>
                                        <p:cond delay="2500"/>
                                      </p:stCondLst>
                                      <p:childTnLst>
                                        <p:set>
                                          <p:cBhvr>
                                            <p:cTn id="40" dur="1" fill="hold">
                                              <p:stCondLst>
                                                <p:cond delay="0"/>
                                              </p:stCondLst>
                                            </p:cTn>
                                            <p:tgtEl>
                                              <p:spTgt spid="36"/>
                                            </p:tgtEl>
                                            <p:attrNameLst>
                                              <p:attrName>style.visibility</p:attrName>
                                            </p:attrNameLst>
                                          </p:cBhvr>
                                          <p:to>
                                            <p:strVal val="visible"/>
                                          </p:to>
                                        </p:set>
                                        <p:anim calcmode="lin" valueType="num">
                                          <p:cBhvr>
                                            <p:cTn id="41" dur="500" fill="hold"/>
                                            <p:tgtEl>
                                              <p:spTgt spid="36"/>
                                            </p:tgtEl>
                                            <p:attrNameLst>
                                              <p:attrName>ppt_w</p:attrName>
                                            </p:attrNameLst>
                                          </p:cBhvr>
                                          <p:tavLst>
                                            <p:tav tm="0">
                                              <p:val>
                                                <p:fltVal val="0"/>
                                              </p:val>
                                            </p:tav>
                                            <p:tav tm="100000">
                                              <p:val>
                                                <p:strVal val="#ppt_w"/>
                                              </p:val>
                                            </p:tav>
                                          </p:tavLst>
                                        </p:anim>
                                        <p:anim calcmode="lin" valueType="num">
                                          <p:cBhvr>
                                            <p:cTn id="42" dur="500" fill="hold"/>
                                            <p:tgtEl>
                                              <p:spTgt spid="36"/>
                                            </p:tgtEl>
                                            <p:attrNameLst>
                                              <p:attrName>ppt_h</p:attrName>
                                            </p:attrNameLst>
                                          </p:cBhvr>
                                          <p:tavLst>
                                            <p:tav tm="0">
                                              <p:val>
                                                <p:fltVal val="0"/>
                                              </p:val>
                                            </p:tav>
                                            <p:tav tm="100000">
                                              <p:val>
                                                <p:strVal val="#ppt_h"/>
                                              </p:val>
                                            </p:tav>
                                          </p:tavLst>
                                        </p:anim>
                                        <p:anim calcmode="lin" valueType="num">
                                          <p:cBhvr>
                                            <p:cTn id="43" dur="500" fill="hold"/>
                                            <p:tgtEl>
                                              <p:spTgt spid="36"/>
                                            </p:tgtEl>
                                            <p:attrNameLst>
                                              <p:attrName>style.rotation</p:attrName>
                                            </p:attrNameLst>
                                          </p:cBhvr>
                                          <p:tavLst>
                                            <p:tav tm="0">
                                              <p:val>
                                                <p:fltVal val="360"/>
                                              </p:val>
                                            </p:tav>
                                            <p:tav tm="100000">
                                              <p:val>
                                                <p:fltVal val="0"/>
                                              </p:val>
                                            </p:tav>
                                          </p:tavLst>
                                        </p:anim>
                                        <p:animEffect transition="in" filter="fade">
                                          <p:cBhvr>
                                            <p:cTn id="44" dur="500"/>
                                            <p:tgtEl>
                                              <p:spTgt spid="36"/>
                                            </p:tgtEl>
                                          </p:cBhvr>
                                        </p:animEffect>
                                      </p:childTnLst>
                                    </p:cTn>
                                  </p:par>
                                  <p:par>
                                    <p:cTn id="45" presetID="22" presetClass="entr" presetSubtype="1" fill="hold" nodeType="withEffect">
                                      <p:stCondLst>
                                        <p:cond delay="2600"/>
                                      </p:stCondLst>
                                      <p:childTnLst>
                                        <p:set>
                                          <p:cBhvr>
                                            <p:cTn id="46" dur="1" fill="hold">
                                              <p:stCondLst>
                                                <p:cond delay="0"/>
                                              </p:stCondLst>
                                            </p:cTn>
                                            <p:tgtEl>
                                              <p:spTgt spid="38"/>
                                            </p:tgtEl>
                                            <p:attrNameLst>
                                              <p:attrName>style.visibility</p:attrName>
                                            </p:attrNameLst>
                                          </p:cBhvr>
                                          <p:to>
                                            <p:strVal val="visible"/>
                                          </p:to>
                                        </p:set>
                                        <p:animEffect transition="in" filter="wipe(up)">
                                          <p:cBhvr>
                                            <p:cTn id="47" dur="500"/>
                                            <p:tgtEl>
                                              <p:spTgt spid="38"/>
                                            </p:tgtEl>
                                          </p:cBhvr>
                                        </p:animEffect>
                                      </p:childTnLst>
                                    </p:cTn>
                                  </p:par>
                                  <p:par>
                                    <p:cTn id="48" presetID="10" presetClass="entr" presetSubtype="0" fill="hold" grpId="0" nodeType="withEffect">
                                      <p:stCondLst>
                                        <p:cond delay="2700"/>
                                      </p:stCondLst>
                                      <p:childTnLst>
                                        <p:set>
                                          <p:cBhvr>
                                            <p:cTn id="49" dur="1" fill="hold">
                                              <p:stCondLst>
                                                <p:cond delay="0"/>
                                              </p:stCondLst>
                                            </p:cTn>
                                            <p:tgtEl>
                                              <p:spTgt spid="37"/>
                                            </p:tgtEl>
                                            <p:attrNameLst>
                                              <p:attrName>style.visibility</p:attrName>
                                            </p:attrNameLst>
                                          </p:cBhvr>
                                          <p:to>
                                            <p:strVal val="visible"/>
                                          </p:to>
                                        </p:set>
                                        <p:animEffect transition="in" filter="fade">
                                          <p:cBhvr>
                                            <p:cTn id="50" dur="500"/>
                                            <p:tgtEl>
                                              <p:spTgt spid="37"/>
                                            </p:tgtEl>
                                          </p:cBhvr>
                                        </p:animEffect>
                                      </p:childTnLst>
                                    </p:cTn>
                                  </p:par>
                                  <p:par>
                                    <p:cTn id="51" presetID="49" presetClass="entr" presetSubtype="0" decel="100000" fill="hold" grpId="0" nodeType="withEffect">
                                      <p:stCondLst>
                                        <p:cond delay="2900"/>
                                      </p:stCondLst>
                                      <p:childTnLst>
                                        <p:set>
                                          <p:cBhvr>
                                            <p:cTn id="52" dur="1" fill="hold">
                                              <p:stCondLst>
                                                <p:cond delay="0"/>
                                              </p:stCondLst>
                                            </p:cTn>
                                            <p:tgtEl>
                                              <p:spTgt spid="39"/>
                                            </p:tgtEl>
                                            <p:attrNameLst>
                                              <p:attrName>style.visibility</p:attrName>
                                            </p:attrNameLst>
                                          </p:cBhvr>
                                          <p:to>
                                            <p:strVal val="visible"/>
                                          </p:to>
                                        </p:set>
                                        <p:anim calcmode="lin" valueType="num">
                                          <p:cBhvr>
                                            <p:cTn id="53" dur="500" fill="hold"/>
                                            <p:tgtEl>
                                              <p:spTgt spid="39"/>
                                            </p:tgtEl>
                                            <p:attrNameLst>
                                              <p:attrName>ppt_w</p:attrName>
                                            </p:attrNameLst>
                                          </p:cBhvr>
                                          <p:tavLst>
                                            <p:tav tm="0">
                                              <p:val>
                                                <p:fltVal val="0"/>
                                              </p:val>
                                            </p:tav>
                                            <p:tav tm="100000">
                                              <p:val>
                                                <p:strVal val="#ppt_w"/>
                                              </p:val>
                                            </p:tav>
                                          </p:tavLst>
                                        </p:anim>
                                        <p:anim calcmode="lin" valueType="num">
                                          <p:cBhvr>
                                            <p:cTn id="54" dur="500" fill="hold"/>
                                            <p:tgtEl>
                                              <p:spTgt spid="39"/>
                                            </p:tgtEl>
                                            <p:attrNameLst>
                                              <p:attrName>ppt_h</p:attrName>
                                            </p:attrNameLst>
                                          </p:cBhvr>
                                          <p:tavLst>
                                            <p:tav tm="0">
                                              <p:val>
                                                <p:fltVal val="0"/>
                                              </p:val>
                                            </p:tav>
                                            <p:tav tm="100000">
                                              <p:val>
                                                <p:strVal val="#ppt_h"/>
                                              </p:val>
                                            </p:tav>
                                          </p:tavLst>
                                        </p:anim>
                                        <p:anim calcmode="lin" valueType="num">
                                          <p:cBhvr>
                                            <p:cTn id="55" dur="500" fill="hold"/>
                                            <p:tgtEl>
                                              <p:spTgt spid="39"/>
                                            </p:tgtEl>
                                            <p:attrNameLst>
                                              <p:attrName>style.rotation</p:attrName>
                                            </p:attrNameLst>
                                          </p:cBhvr>
                                          <p:tavLst>
                                            <p:tav tm="0">
                                              <p:val>
                                                <p:fltVal val="360"/>
                                              </p:val>
                                            </p:tav>
                                            <p:tav tm="100000">
                                              <p:val>
                                                <p:fltVal val="0"/>
                                              </p:val>
                                            </p:tav>
                                          </p:tavLst>
                                        </p:anim>
                                        <p:animEffect transition="in" filter="fade">
                                          <p:cBhvr>
                                            <p:cTn id="56" dur="500"/>
                                            <p:tgtEl>
                                              <p:spTgt spid="39"/>
                                            </p:tgtEl>
                                          </p:cBhvr>
                                        </p:animEffect>
                                      </p:childTnLst>
                                    </p:cTn>
                                  </p:par>
                                  <p:par>
                                    <p:cTn id="57" presetID="22" presetClass="entr" presetSubtype="4" fill="hold" nodeType="withEffect">
                                      <p:stCondLst>
                                        <p:cond delay="3000"/>
                                      </p:stCondLst>
                                      <p:childTnLst>
                                        <p:set>
                                          <p:cBhvr>
                                            <p:cTn id="58" dur="1" fill="hold">
                                              <p:stCondLst>
                                                <p:cond delay="0"/>
                                              </p:stCondLst>
                                            </p:cTn>
                                            <p:tgtEl>
                                              <p:spTgt spid="41"/>
                                            </p:tgtEl>
                                            <p:attrNameLst>
                                              <p:attrName>style.visibility</p:attrName>
                                            </p:attrNameLst>
                                          </p:cBhvr>
                                          <p:to>
                                            <p:strVal val="visible"/>
                                          </p:to>
                                        </p:set>
                                        <p:animEffect transition="in" filter="wipe(down)">
                                          <p:cBhvr>
                                            <p:cTn id="59" dur="500"/>
                                            <p:tgtEl>
                                              <p:spTgt spid="41"/>
                                            </p:tgtEl>
                                          </p:cBhvr>
                                        </p:animEffect>
                                      </p:childTnLst>
                                    </p:cTn>
                                  </p:par>
                                  <p:par>
                                    <p:cTn id="60" presetID="10" presetClass="entr" presetSubtype="0" fill="hold" grpId="0" nodeType="withEffect">
                                      <p:stCondLst>
                                        <p:cond delay="3100"/>
                                      </p:stCondLst>
                                      <p:childTnLst>
                                        <p:set>
                                          <p:cBhvr>
                                            <p:cTn id="61" dur="1" fill="hold">
                                              <p:stCondLst>
                                                <p:cond delay="0"/>
                                              </p:stCondLst>
                                            </p:cTn>
                                            <p:tgtEl>
                                              <p:spTgt spid="40"/>
                                            </p:tgtEl>
                                            <p:attrNameLst>
                                              <p:attrName>style.visibility</p:attrName>
                                            </p:attrNameLst>
                                          </p:cBhvr>
                                          <p:to>
                                            <p:strVal val="visible"/>
                                          </p:to>
                                        </p:set>
                                        <p:animEffect transition="in" filter="fade">
                                          <p:cBhvr>
                                            <p:cTn id="62"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5" grpId="0" animBg="1"/>
          <p:bldP spid="14" grpId="0" animBg="1"/>
          <p:bldP spid="23" grpId="0" animBg="1"/>
          <p:bldP spid="24" grpId="0"/>
          <p:bldP spid="25" grpId="0"/>
          <p:bldP spid="26" grpId="0"/>
          <p:bldP spid="36" grpId="0" animBg="1"/>
          <p:bldP spid="37" grpId="0"/>
          <p:bldP spid="39" grpId="0" animBg="1"/>
          <p:bldP spid="40"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1500" fill="hold"/>
                                            <p:tgtEl>
                                              <p:spTgt spid="14"/>
                                            </p:tgtEl>
                                            <p:attrNameLst>
                                              <p:attrName>ppt_x</p:attrName>
                                            </p:attrNameLst>
                                          </p:cBhvr>
                                          <p:tavLst>
                                            <p:tav tm="0">
                                              <p:val>
                                                <p:strVal val="0-#ppt_w/2"/>
                                              </p:val>
                                            </p:tav>
                                            <p:tav tm="100000">
                                              <p:val>
                                                <p:strVal val="#ppt_x"/>
                                              </p:val>
                                            </p:tav>
                                          </p:tavLst>
                                        </p:anim>
                                        <p:anim calcmode="lin" valueType="num">
                                          <p:cBhvr additive="base">
                                            <p:cTn id="8" dur="1500" fill="hold"/>
                                            <p:tgtEl>
                                              <p:spTgt spid="14"/>
                                            </p:tgtEl>
                                            <p:attrNameLst>
                                              <p:attrName>ppt_y</p:attrName>
                                            </p:attrNameLst>
                                          </p:cBhvr>
                                          <p:tavLst>
                                            <p:tav tm="0">
                                              <p:val>
                                                <p:strVal val="#ppt_y"/>
                                              </p:val>
                                            </p:tav>
                                            <p:tav tm="100000">
                                              <p:val>
                                                <p:strVal val="#ppt_y"/>
                                              </p:val>
                                            </p:tav>
                                          </p:tavLst>
                                        </p:anim>
                                      </p:childTnLst>
                                    </p:cTn>
                                  </p:par>
                                  <p:par>
                                    <p:cTn id="9" presetID="2" presetClass="entr" presetSubtype="8" decel="100000" fill="hold" nodeType="withEffect">
                                      <p:stCondLst>
                                        <p:cond delay="2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500" fill="hold"/>
                                            <p:tgtEl>
                                              <p:spTgt spid="7"/>
                                            </p:tgtEl>
                                            <p:attrNameLst>
                                              <p:attrName>ppt_x</p:attrName>
                                            </p:attrNameLst>
                                          </p:cBhvr>
                                          <p:tavLst>
                                            <p:tav tm="0">
                                              <p:val>
                                                <p:strVal val="0-#ppt_w/2"/>
                                              </p:val>
                                            </p:tav>
                                            <p:tav tm="100000">
                                              <p:val>
                                                <p:strVal val="#ppt_x"/>
                                              </p:val>
                                            </p:tav>
                                          </p:tavLst>
                                        </p:anim>
                                        <p:anim calcmode="lin" valueType="num">
                                          <p:cBhvr additive="base">
                                            <p:cTn id="12" dur="1500" fill="hold"/>
                                            <p:tgtEl>
                                              <p:spTgt spid="7"/>
                                            </p:tgtEl>
                                            <p:attrNameLst>
                                              <p:attrName>ppt_y</p:attrName>
                                            </p:attrNameLst>
                                          </p:cBhvr>
                                          <p:tavLst>
                                            <p:tav tm="0">
                                              <p:val>
                                                <p:strVal val="#ppt_y"/>
                                              </p:val>
                                            </p:tav>
                                            <p:tav tm="100000">
                                              <p:val>
                                                <p:strVal val="#ppt_y"/>
                                              </p:val>
                                            </p:tav>
                                          </p:tavLst>
                                        </p:anim>
                                      </p:childTnLst>
                                    </p:cTn>
                                  </p:par>
                                  <p:par>
                                    <p:cTn id="13" presetID="49" presetClass="entr" presetSubtype="0" decel="100000" fill="hold" grpId="0" nodeType="withEffect">
                                      <p:stCondLst>
                                        <p:cond delay="600"/>
                                      </p:stCondLst>
                                      <p:childTnLst>
                                        <p:set>
                                          <p:cBhvr>
                                            <p:cTn id="14" dur="1" fill="hold">
                                              <p:stCondLst>
                                                <p:cond delay="0"/>
                                              </p:stCondLst>
                                            </p:cTn>
                                            <p:tgtEl>
                                              <p:spTgt spid="23"/>
                                            </p:tgtEl>
                                            <p:attrNameLst>
                                              <p:attrName>style.visibility</p:attrName>
                                            </p:attrNameLst>
                                          </p:cBhvr>
                                          <p:to>
                                            <p:strVal val="visible"/>
                                          </p:to>
                                        </p:set>
                                        <p:anim calcmode="lin" valueType="num">
                                          <p:cBhvr>
                                            <p:cTn id="15" dur="500" fill="hold"/>
                                            <p:tgtEl>
                                              <p:spTgt spid="23"/>
                                            </p:tgtEl>
                                            <p:attrNameLst>
                                              <p:attrName>ppt_w</p:attrName>
                                            </p:attrNameLst>
                                          </p:cBhvr>
                                          <p:tavLst>
                                            <p:tav tm="0">
                                              <p:val>
                                                <p:fltVal val="0"/>
                                              </p:val>
                                            </p:tav>
                                            <p:tav tm="100000">
                                              <p:val>
                                                <p:strVal val="#ppt_w"/>
                                              </p:val>
                                            </p:tav>
                                          </p:tavLst>
                                        </p:anim>
                                        <p:anim calcmode="lin" valueType="num">
                                          <p:cBhvr>
                                            <p:cTn id="16" dur="500" fill="hold"/>
                                            <p:tgtEl>
                                              <p:spTgt spid="23"/>
                                            </p:tgtEl>
                                            <p:attrNameLst>
                                              <p:attrName>ppt_h</p:attrName>
                                            </p:attrNameLst>
                                          </p:cBhvr>
                                          <p:tavLst>
                                            <p:tav tm="0">
                                              <p:val>
                                                <p:fltVal val="0"/>
                                              </p:val>
                                            </p:tav>
                                            <p:tav tm="100000">
                                              <p:val>
                                                <p:strVal val="#ppt_h"/>
                                              </p:val>
                                            </p:tav>
                                          </p:tavLst>
                                        </p:anim>
                                        <p:anim calcmode="lin" valueType="num">
                                          <p:cBhvr>
                                            <p:cTn id="17" dur="500" fill="hold"/>
                                            <p:tgtEl>
                                              <p:spTgt spid="23"/>
                                            </p:tgtEl>
                                            <p:attrNameLst>
                                              <p:attrName>style.rotation</p:attrName>
                                            </p:attrNameLst>
                                          </p:cBhvr>
                                          <p:tavLst>
                                            <p:tav tm="0">
                                              <p:val>
                                                <p:fltVal val="360"/>
                                              </p:val>
                                            </p:tav>
                                            <p:tav tm="100000">
                                              <p:val>
                                                <p:fltVal val="0"/>
                                              </p:val>
                                            </p:tav>
                                          </p:tavLst>
                                        </p:anim>
                                        <p:animEffect transition="in" filter="fade">
                                          <p:cBhvr>
                                            <p:cTn id="18" dur="500"/>
                                            <p:tgtEl>
                                              <p:spTgt spid="23"/>
                                            </p:tgtEl>
                                          </p:cBhvr>
                                        </p:animEffect>
                                      </p:childTnLst>
                                    </p:cTn>
                                  </p:par>
                                  <p:par>
                                    <p:cTn id="19" presetID="2" presetClass="entr" presetSubtype="4" fill="hold" grpId="0" nodeType="withEffect">
                                      <p:stCondLst>
                                        <p:cond delay="800"/>
                                      </p:stCondLst>
                                      <p:childTnLst>
                                        <p:set>
                                          <p:cBhvr>
                                            <p:cTn id="20" dur="1" fill="hold">
                                              <p:stCondLst>
                                                <p:cond delay="0"/>
                                              </p:stCondLst>
                                            </p:cTn>
                                            <p:tgtEl>
                                              <p:spTgt spid="18"/>
                                            </p:tgtEl>
                                            <p:attrNameLst>
                                              <p:attrName>style.visibility</p:attrName>
                                            </p:attrNameLst>
                                          </p:cBhvr>
                                          <p:to>
                                            <p:strVal val="visible"/>
                                          </p:to>
                                        </p:set>
                                        <p:anim calcmode="lin" valueType="num">
                                          <p:cBhvr additive="base">
                                            <p:cTn id="21" dur="2500" fill="hold"/>
                                            <p:tgtEl>
                                              <p:spTgt spid="18"/>
                                            </p:tgtEl>
                                            <p:attrNameLst>
                                              <p:attrName>ppt_x</p:attrName>
                                            </p:attrNameLst>
                                          </p:cBhvr>
                                          <p:tavLst>
                                            <p:tav tm="0">
                                              <p:val>
                                                <p:strVal val="#ppt_x"/>
                                              </p:val>
                                            </p:tav>
                                            <p:tav tm="100000">
                                              <p:val>
                                                <p:strVal val="#ppt_x"/>
                                              </p:val>
                                            </p:tav>
                                          </p:tavLst>
                                        </p:anim>
                                        <p:anim calcmode="lin" valueType="num">
                                          <p:cBhvr additive="base">
                                            <p:cTn id="22" dur="2500" fill="hold"/>
                                            <p:tgtEl>
                                              <p:spTgt spid="18"/>
                                            </p:tgtEl>
                                            <p:attrNameLst>
                                              <p:attrName>ppt_y</p:attrName>
                                            </p:attrNameLst>
                                          </p:cBhvr>
                                          <p:tavLst>
                                            <p:tav tm="0">
                                              <p:val>
                                                <p:strVal val="1+#ppt_h/2"/>
                                              </p:val>
                                            </p:tav>
                                            <p:tav tm="100000">
                                              <p:val>
                                                <p:strVal val="#ppt_y"/>
                                              </p:val>
                                            </p:tav>
                                          </p:tavLst>
                                        </p:anim>
                                      </p:childTnLst>
                                    </p:cTn>
                                  </p:par>
                                  <p:par>
                                    <p:cTn id="23" presetID="2" presetClass="entr" presetSubtype="4" fill="hold" grpId="0" nodeType="withEffect">
                                      <p:stCondLst>
                                        <p:cond delay="900"/>
                                      </p:stCondLst>
                                      <p:childTnLst>
                                        <p:set>
                                          <p:cBhvr>
                                            <p:cTn id="24" dur="1" fill="hold">
                                              <p:stCondLst>
                                                <p:cond delay="0"/>
                                              </p:stCondLst>
                                            </p:cTn>
                                            <p:tgtEl>
                                              <p:spTgt spid="15"/>
                                            </p:tgtEl>
                                            <p:attrNameLst>
                                              <p:attrName>style.visibility</p:attrName>
                                            </p:attrNameLst>
                                          </p:cBhvr>
                                          <p:to>
                                            <p:strVal val="visible"/>
                                          </p:to>
                                        </p:set>
                                        <p:anim calcmode="lin" valueType="num">
                                          <p:cBhvr additive="base">
                                            <p:cTn id="25" dur="2500" fill="hold"/>
                                            <p:tgtEl>
                                              <p:spTgt spid="15"/>
                                            </p:tgtEl>
                                            <p:attrNameLst>
                                              <p:attrName>ppt_x</p:attrName>
                                            </p:attrNameLst>
                                          </p:cBhvr>
                                          <p:tavLst>
                                            <p:tav tm="0">
                                              <p:val>
                                                <p:strVal val="#ppt_x"/>
                                              </p:val>
                                            </p:tav>
                                            <p:tav tm="100000">
                                              <p:val>
                                                <p:strVal val="#ppt_x"/>
                                              </p:val>
                                            </p:tav>
                                          </p:tavLst>
                                        </p:anim>
                                        <p:anim calcmode="lin" valueType="num">
                                          <p:cBhvr additive="base">
                                            <p:cTn id="26" dur="2500" fill="hold"/>
                                            <p:tgtEl>
                                              <p:spTgt spid="15"/>
                                            </p:tgtEl>
                                            <p:attrNameLst>
                                              <p:attrName>ppt_y</p:attrName>
                                            </p:attrNameLst>
                                          </p:cBhvr>
                                          <p:tavLst>
                                            <p:tav tm="0">
                                              <p:val>
                                                <p:strVal val="1+#ppt_h/2"/>
                                              </p:val>
                                            </p:tav>
                                            <p:tav tm="100000">
                                              <p:val>
                                                <p:strVal val="#ppt_y"/>
                                              </p:val>
                                            </p:tav>
                                          </p:tavLst>
                                        </p:anim>
                                      </p:childTnLst>
                                    </p:cTn>
                                  </p:par>
                                  <p:par>
                                    <p:cTn id="27" presetID="2" presetClass="entr" presetSubtype="4" fill="hold" grpId="0" nodeType="withEffect">
                                      <p:stCondLst>
                                        <p:cond delay="1200"/>
                                      </p:stCondLst>
                                      <p:childTnLst>
                                        <p:set>
                                          <p:cBhvr>
                                            <p:cTn id="28" dur="1" fill="hold">
                                              <p:stCondLst>
                                                <p:cond delay="0"/>
                                              </p:stCondLst>
                                            </p:cTn>
                                            <p:tgtEl>
                                              <p:spTgt spid="26"/>
                                            </p:tgtEl>
                                            <p:attrNameLst>
                                              <p:attrName>style.visibility</p:attrName>
                                            </p:attrNameLst>
                                          </p:cBhvr>
                                          <p:to>
                                            <p:strVal val="visible"/>
                                          </p:to>
                                        </p:set>
                                        <p:anim calcmode="lin" valueType="num">
                                          <p:cBhvr additive="base">
                                            <p:cTn id="29" dur="2500" fill="hold"/>
                                            <p:tgtEl>
                                              <p:spTgt spid="26"/>
                                            </p:tgtEl>
                                            <p:attrNameLst>
                                              <p:attrName>ppt_x</p:attrName>
                                            </p:attrNameLst>
                                          </p:cBhvr>
                                          <p:tavLst>
                                            <p:tav tm="0">
                                              <p:val>
                                                <p:strVal val="#ppt_x"/>
                                              </p:val>
                                            </p:tav>
                                            <p:tav tm="100000">
                                              <p:val>
                                                <p:strVal val="#ppt_x"/>
                                              </p:val>
                                            </p:tav>
                                          </p:tavLst>
                                        </p:anim>
                                        <p:anim calcmode="lin" valueType="num">
                                          <p:cBhvr additive="base">
                                            <p:cTn id="30" dur="2500" fill="hold"/>
                                            <p:tgtEl>
                                              <p:spTgt spid="26"/>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stCondLst>
                                        <p:cond delay="1400"/>
                                      </p:stCondLst>
                                      <p:childTnLst>
                                        <p:set>
                                          <p:cBhvr>
                                            <p:cTn id="32" dur="1" fill="hold">
                                              <p:stCondLst>
                                                <p:cond delay="0"/>
                                              </p:stCondLst>
                                            </p:cTn>
                                            <p:tgtEl>
                                              <p:spTgt spid="25"/>
                                            </p:tgtEl>
                                            <p:attrNameLst>
                                              <p:attrName>style.visibility</p:attrName>
                                            </p:attrNameLst>
                                          </p:cBhvr>
                                          <p:to>
                                            <p:strVal val="visible"/>
                                          </p:to>
                                        </p:set>
                                        <p:anim calcmode="lin" valueType="num">
                                          <p:cBhvr additive="base">
                                            <p:cTn id="33" dur="2500" fill="hold"/>
                                            <p:tgtEl>
                                              <p:spTgt spid="25"/>
                                            </p:tgtEl>
                                            <p:attrNameLst>
                                              <p:attrName>ppt_x</p:attrName>
                                            </p:attrNameLst>
                                          </p:cBhvr>
                                          <p:tavLst>
                                            <p:tav tm="0">
                                              <p:val>
                                                <p:strVal val="#ppt_x"/>
                                              </p:val>
                                            </p:tav>
                                            <p:tav tm="100000">
                                              <p:val>
                                                <p:strVal val="#ppt_x"/>
                                              </p:val>
                                            </p:tav>
                                          </p:tavLst>
                                        </p:anim>
                                        <p:anim calcmode="lin" valueType="num">
                                          <p:cBhvr additive="base">
                                            <p:cTn id="34" dur="2500" fill="hold"/>
                                            <p:tgtEl>
                                              <p:spTgt spid="25"/>
                                            </p:tgtEl>
                                            <p:attrNameLst>
                                              <p:attrName>ppt_y</p:attrName>
                                            </p:attrNameLst>
                                          </p:cBhvr>
                                          <p:tavLst>
                                            <p:tav tm="0">
                                              <p:val>
                                                <p:strVal val="1+#ppt_h/2"/>
                                              </p:val>
                                            </p:tav>
                                            <p:tav tm="100000">
                                              <p:val>
                                                <p:strVal val="#ppt_y"/>
                                              </p:val>
                                            </p:tav>
                                          </p:tavLst>
                                        </p:anim>
                                      </p:childTnLst>
                                    </p:cTn>
                                  </p:par>
                                  <p:par>
                                    <p:cTn id="35" presetID="2" presetClass="entr" presetSubtype="4" fill="hold" grpId="0" nodeType="withEffect">
                                      <p:stCondLst>
                                        <p:cond delay="1700"/>
                                      </p:stCondLst>
                                      <p:childTnLst>
                                        <p:set>
                                          <p:cBhvr>
                                            <p:cTn id="36" dur="1" fill="hold">
                                              <p:stCondLst>
                                                <p:cond delay="0"/>
                                              </p:stCondLst>
                                            </p:cTn>
                                            <p:tgtEl>
                                              <p:spTgt spid="24"/>
                                            </p:tgtEl>
                                            <p:attrNameLst>
                                              <p:attrName>style.visibility</p:attrName>
                                            </p:attrNameLst>
                                          </p:cBhvr>
                                          <p:to>
                                            <p:strVal val="visible"/>
                                          </p:to>
                                        </p:set>
                                        <p:anim calcmode="lin" valueType="num">
                                          <p:cBhvr additive="base">
                                            <p:cTn id="37" dur="2500" fill="hold"/>
                                            <p:tgtEl>
                                              <p:spTgt spid="24"/>
                                            </p:tgtEl>
                                            <p:attrNameLst>
                                              <p:attrName>ppt_x</p:attrName>
                                            </p:attrNameLst>
                                          </p:cBhvr>
                                          <p:tavLst>
                                            <p:tav tm="0">
                                              <p:val>
                                                <p:strVal val="#ppt_x"/>
                                              </p:val>
                                            </p:tav>
                                            <p:tav tm="100000">
                                              <p:val>
                                                <p:strVal val="#ppt_x"/>
                                              </p:val>
                                            </p:tav>
                                          </p:tavLst>
                                        </p:anim>
                                        <p:anim calcmode="lin" valueType="num">
                                          <p:cBhvr additive="base">
                                            <p:cTn id="38" dur="2500" fill="hold"/>
                                            <p:tgtEl>
                                              <p:spTgt spid="24"/>
                                            </p:tgtEl>
                                            <p:attrNameLst>
                                              <p:attrName>ppt_y</p:attrName>
                                            </p:attrNameLst>
                                          </p:cBhvr>
                                          <p:tavLst>
                                            <p:tav tm="0">
                                              <p:val>
                                                <p:strVal val="1+#ppt_h/2"/>
                                              </p:val>
                                            </p:tav>
                                            <p:tav tm="100000">
                                              <p:val>
                                                <p:strVal val="#ppt_y"/>
                                              </p:val>
                                            </p:tav>
                                          </p:tavLst>
                                        </p:anim>
                                      </p:childTnLst>
                                    </p:cTn>
                                  </p:par>
                                  <p:par>
                                    <p:cTn id="39" presetID="49" presetClass="entr" presetSubtype="0" decel="100000" fill="hold" grpId="0" nodeType="withEffect">
                                      <p:stCondLst>
                                        <p:cond delay="2500"/>
                                      </p:stCondLst>
                                      <p:childTnLst>
                                        <p:set>
                                          <p:cBhvr>
                                            <p:cTn id="40" dur="1" fill="hold">
                                              <p:stCondLst>
                                                <p:cond delay="0"/>
                                              </p:stCondLst>
                                            </p:cTn>
                                            <p:tgtEl>
                                              <p:spTgt spid="36"/>
                                            </p:tgtEl>
                                            <p:attrNameLst>
                                              <p:attrName>style.visibility</p:attrName>
                                            </p:attrNameLst>
                                          </p:cBhvr>
                                          <p:to>
                                            <p:strVal val="visible"/>
                                          </p:to>
                                        </p:set>
                                        <p:anim calcmode="lin" valueType="num">
                                          <p:cBhvr>
                                            <p:cTn id="41" dur="500" fill="hold"/>
                                            <p:tgtEl>
                                              <p:spTgt spid="36"/>
                                            </p:tgtEl>
                                            <p:attrNameLst>
                                              <p:attrName>ppt_w</p:attrName>
                                            </p:attrNameLst>
                                          </p:cBhvr>
                                          <p:tavLst>
                                            <p:tav tm="0">
                                              <p:val>
                                                <p:fltVal val="0"/>
                                              </p:val>
                                            </p:tav>
                                            <p:tav tm="100000">
                                              <p:val>
                                                <p:strVal val="#ppt_w"/>
                                              </p:val>
                                            </p:tav>
                                          </p:tavLst>
                                        </p:anim>
                                        <p:anim calcmode="lin" valueType="num">
                                          <p:cBhvr>
                                            <p:cTn id="42" dur="500" fill="hold"/>
                                            <p:tgtEl>
                                              <p:spTgt spid="36"/>
                                            </p:tgtEl>
                                            <p:attrNameLst>
                                              <p:attrName>ppt_h</p:attrName>
                                            </p:attrNameLst>
                                          </p:cBhvr>
                                          <p:tavLst>
                                            <p:tav tm="0">
                                              <p:val>
                                                <p:fltVal val="0"/>
                                              </p:val>
                                            </p:tav>
                                            <p:tav tm="100000">
                                              <p:val>
                                                <p:strVal val="#ppt_h"/>
                                              </p:val>
                                            </p:tav>
                                          </p:tavLst>
                                        </p:anim>
                                        <p:anim calcmode="lin" valueType="num">
                                          <p:cBhvr>
                                            <p:cTn id="43" dur="500" fill="hold"/>
                                            <p:tgtEl>
                                              <p:spTgt spid="36"/>
                                            </p:tgtEl>
                                            <p:attrNameLst>
                                              <p:attrName>style.rotation</p:attrName>
                                            </p:attrNameLst>
                                          </p:cBhvr>
                                          <p:tavLst>
                                            <p:tav tm="0">
                                              <p:val>
                                                <p:fltVal val="360"/>
                                              </p:val>
                                            </p:tav>
                                            <p:tav tm="100000">
                                              <p:val>
                                                <p:fltVal val="0"/>
                                              </p:val>
                                            </p:tav>
                                          </p:tavLst>
                                        </p:anim>
                                        <p:animEffect transition="in" filter="fade">
                                          <p:cBhvr>
                                            <p:cTn id="44" dur="500"/>
                                            <p:tgtEl>
                                              <p:spTgt spid="36"/>
                                            </p:tgtEl>
                                          </p:cBhvr>
                                        </p:animEffect>
                                      </p:childTnLst>
                                    </p:cTn>
                                  </p:par>
                                  <p:par>
                                    <p:cTn id="45" presetID="22" presetClass="entr" presetSubtype="1" fill="hold" nodeType="withEffect">
                                      <p:stCondLst>
                                        <p:cond delay="2600"/>
                                      </p:stCondLst>
                                      <p:childTnLst>
                                        <p:set>
                                          <p:cBhvr>
                                            <p:cTn id="46" dur="1" fill="hold">
                                              <p:stCondLst>
                                                <p:cond delay="0"/>
                                              </p:stCondLst>
                                            </p:cTn>
                                            <p:tgtEl>
                                              <p:spTgt spid="38"/>
                                            </p:tgtEl>
                                            <p:attrNameLst>
                                              <p:attrName>style.visibility</p:attrName>
                                            </p:attrNameLst>
                                          </p:cBhvr>
                                          <p:to>
                                            <p:strVal val="visible"/>
                                          </p:to>
                                        </p:set>
                                        <p:animEffect transition="in" filter="wipe(up)">
                                          <p:cBhvr>
                                            <p:cTn id="47" dur="500"/>
                                            <p:tgtEl>
                                              <p:spTgt spid="38"/>
                                            </p:tgtEl>
                                          </p:cBhvr>
                                        </p:animEffect>
                                      </p:childTnLst>
                                    </p:cTn>
                                  </p:par>
                                  <p:par>
                                    <p:cTn id="48" presetID="10" presetClass="entr" presetSubtype="0" fill="hold" grpId="0" nodeType="withEffect">
                                      <p:stCondLst>
                                        <p:cond delay="2700"/>
                                      </p:stCondLst>
                                      <p:childTnLst>
                                        <p:set>
                                          <p:cBhvr>
                                            <p:cTn id="49" dur="1" fill="hold">
                                              <p:stCondLst>
                                                <p:cond delay="0"/>
                                              </p:stCondLst>
                                            </p:cTn>
                                            <p:tgtEl>
                                              <p:spTgt spid="37"/>
                                            </p:tgtEl>
                                            <p:attrNameLst>
                                              <p:attrName>style.visibility</p:attrName>
                                            </p:attrNameLst>
                                          </p:cBhvr>
                                          <p:to>
                                            <p:strVal val="visible"/>
                                          </p:to>
                                        </p:set>
                                        <p:animEffect transition="in" filter="fade">
                                          <p:cBhvr>
                                            <p:cTn id="50" dur="500"/>
                                            <p:tgtEl>
                                              <p:spTgt spid="37"/>
                                            </p:tgtEl>
                                          </p:cBhvr>
                                        </p:animEffect>
                                      </p:childTnLst>
                                    </p:cTn>
                                  </p:par>
                                  <p:par>
                                    <p:cTn id="51" presetID="49" presetClass="entr" presetSubtype="0" decel="100000" fill="hold" grpId="0" nodeType="withEffect">
                                      <p:stCondLst>
                                        <p:cond delay="2900"/>
                                      </p:stCondLst>
                                      <p:childTnLst>
                                        <p:set>
                                          <p:cBhvr>
                                            <p:cTn id="52" dur="1" fill="hold">
                                              <p:stCondLst>
                                                <p:cond delay="0"/>
                                              </p:stCondLst>
                                            </p:cTn>
                                            <p:tgtEl>
                                              <p:spTgt spid="39"/>
                                            </p:tgtEl>
                                            <p:attrNameLst>
                                              <p:attrName>style.visibility</p:attrName>
                                            </p:attrNameLst>
                                          </p:cBhvr>
                                          <p:to>
                                            <p:strVal val="visible"/>
                                          </p:to>
                                        </p:set>
                                        <p:anim calcmode="lin" valueType="num">
                                          <p:cBhvr>
                                            <p:cTn id="53" dur="500" fill="hold"/>
                                            <p:tgtEl>
                                              <p:spTgt spid="39"/>
                                            </p:tgtEl>
                                            <p:attrNameLst>
                                              <p:attrName>ppt_w</p:attrName>
                                            </p:attrNameLst>
                                          </p:cBhvr>
                                          <p:tavLst>
                                            <p:tav tm="0">
                                              <p:val>
                                                <p:fltVal val="0"/>
                                              </p:val>
                                            </p:tav>
                                            <p:tav tm="100000">
                                              <p:val>
                                                <p:strVal val="#ppt_w"/>
                                              </p:val>
                                            </p:tav>
                                          </p:tavLst>
                                        </p:anim>
                                        <p:anim calcmode="lin" valueType="num">
                                          <p:cBhvr>
                                            <p:cTn id="54" dur="500" fill="hold"/>
                                            <p:tgtEl>
                                              <p:spTgt spid="39"/>
                                            </p:tgtEl>
                                            <p:attrNameLst>
                                              <p:attrName>ppt_h</p:attrName>
                                            </p:attrNameLst>
                                          </p:cBhvr>
                                          <p:tavLst>
                                            <p:tav tm="0">
                                              <p:val>
                                                <p:fltVal val="0"/>
                                              </p:val>
                                            </p:tav>
                                            <p:tav tm="100000">
                                              <p:val>
                                                <p:strVal val="#ppt_h"/>
                                              </p:val>
                                            </p:tav>
                                          </p:tavLst>
                                        </p:anim>
                                        <p:anim calcmode="lin" valueType="num">
                                          <p:cBhvr>
                                            <p:cTn id="55" dur="500" fill="hold"/>
                                            <p:tgtEl>
                                              <p:spTgt spid="39"/>
                                            </p:tgtEl>
                                            <p:attrNameLst>
                                              <p:attrName>style.rotation</p:attrName>
                                            </p:attrNameLst>
                                          </p:cBhvr>
                                          <p:tavLst>
                                            <p:tav tm="0">
                                              <p:val>
                                                <p:fltVal val="360"/>
                                              </p:val>
                                            </p:tav>
                                            <p:tav tm="100000">
                                              <p:val>
                                                <p:fltVal val="0"/>
                                              </p:val>
                                            </p:tav>
                                          </p:tavLst>
                                        </p:anim>
                                        <p:animEffect transition="in" filter="fade">
                                          <p:cBhvr>
                                            <p:cTn id="56" dur="500"/>
                                            <p:tgtEl>
                                              <p:spTgt spid="39"/>
                                            </p:tgtEl>
                                          </p:cBhvr>
                                        </p:animEffect>
                                      </p:childTnLst>
                                    </p:cTn>
                                  </p:par>
                                  <p:par>
                                    <p:cTn id="57" presetID="22" presetClass="entr" presetSubtype="4" fill="hold" nodeType="withEffect">
                                      <p:stCondLst>
                                        <p:cond delay="3000"/>
                                      </p:stCondLst>
                                      <p:childTnLst>
                                        <p:set>
                                          <p:cBhvr>
                                            <p:cTn id="58" dur="1" fill="hold">
                                              <p:stCondLst>
                                                <p:cond delay="0"/>
                                              </p:stCondLst>
                                            </p:cTn>
                                            <p:tgtEl>
                                              <p:spTgt spid="41"/>
                                            </p:tgtEl>
                                            <p:attrNameLst>
                                              <p:attrName>style.visibility</p:attrName>
                                            </p:attrNameLst>
                                          </p:cBhvr>
                                          <p:to>
                                            <p:strVal val="visible"/>
                                          </p:to>
                                        </p:set>
                                        <p:animEffect transition="in" filter="wipe(down)">
                                          <p:cBhvr>
                                            <p:cTn id="59" dur="500"/>
                                            <p:tgtEl>
                                              <p:spTgt spid="41"/>
                                            </p:tgtEl>
                                          </p:cBhvr>
                                        </p:animEffect>
                                      </p:childTnLst>
                                    </p:cTn>
                                  </p:par>
                                  <p:par>
                                    <p:cTn id="60" presetID="10" presetClass="entr" presetSubtype="0" fill="hold" grpId="0" nodeType="withEffect">
                                      <p:stCondLst>
                                        <p:cond delay="3100"/>
                                      </p:stCondLst>
                                      <p:childTnLst>
                                        <p:set>
                                          <p:cBhvr>
                                            <p:cTn id="61" dur="1" fill="hold">
                                              <p:stCondLst>
                                                <p:cond delay="0"/>
                                              </p:stCondLst>
                                            </p:cTn>
                                            <p:tgtEl>
                                              <p:spTgt spid="40"/>
                                            </p:tgtEl>
                                            <p:attrNameLst>
                                              <p:attrName>style.visibility</p:attrName>
                                            </p:attrNameLst>
                                          </p:cBhvr>
                                          <p:to>
                                            <p:strVal val="visible"/>
                                          </p:to>
                                        </p:set>
                                        <p:animEffect transition="in" filter="fade">
                                          <p:cBhvr>
                                            <p:cTn id="62"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5" grpId="0" animBg="1"/>
          <p:bldP spid="14" grpId="0" animBg="1"/>
          <p:bldP spid="23" grpId="0" animBg="1"/>
          <p:bldP spid="24" grpId="0"/>
          <p:bldP spid="25" grpId="0"/>
          <p:bldP spid="26" grpId="0"/>
          <p:bldP spid="36" grpId="0" animBg="1"/>
          <p:bldP spid="37" grpId="0"/>
          <p:bldP spid="39" grpId="0" animBg="1"/>
          <p:bldP spid="40" grpId="0"/>
        </p:bldLst>
      </p:timing>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extBox 21">
            <a:extLst>
              <a:ext uri="{FF2B5EF4-FFF2-40B4-BE49-F238E27FC236}">
                <a16:creationId xmlns:a16="http://schemas.microsoft.com/office/drawing/2014/main" id="{77E2C154-FC42-4F63-8C4F-21D8669A3472}"/>
              </a:ext>
            </a:extLst>
          </p:cNvPr>
          <p:cNvSpPr txBox="1"/>
          <p:nvPr/>
        </p:nvSpPr>
        <p:spPr>
          <a:xfrm rot="16200000">
            <a:off x="10463652" y="-295913"/>
            <a:ext cx="3459871" cy="7571303"/>
          </a:xfrm>
          <a:prstGeom prst="rect">
            <a:avLst/>
          </a:prstGeom>
          <a:noFill/>
        </p:spPr>
        <p:txBody>
          <a:bodyPr wrap="square" rtlCol="0">
            <a:spAutoFit/>
          </a:bodyPr>
          <a:lstStyle/>
          <a:p>
            <a:r>
              <a:rPr lang="en-US" sz="5400" b="1">
                <a:latin typeface="+mj-lt"/>
              </a:rPr>
              <a:t>Creating inspiring </a:t>
            </a:r>
            <a:r>
              <a:rPr lang="en-US" sz="5400" b="1">
                <a:solidFill>
                  <a:schemeClr val="accent1"/>
                </a:solidFill>
                <a:latin typeface="+mj-lt"/>
              </a:rPr>
              <a:t>ideas and building </a:t>
            </a:r>
            <a:r>
              <a:rPr lang="en-US" sz="5400" b="1">
                <a:latin typeface="+mj-lt"/>
              </a:rPr>
              <a:t>brands that truly matter to people.</a:t>
            </a:r>
            <a:endParaRPr lang="en-US" sz="5400" b="1" dirty="0">
              <a:latin typeface="+mj-lt"/>
            </a:endParaRPr>
          </a:p>
        </p:txBody>
      </p:sp>
      <p:sp useBgFill="1">
        <p:nvSpPr>
          <p:cNvPr id="28" name="Rectangle 27">
            <a:extLst>
              <a:ext uri="{FF2B5EF4-FFF2-40B4-BE49-F238E27FC236}">
                <a16:creationId xmlns:a16="http://schemas.microsoft.com/office/drawing/2014/main" id="{EAE7744C-E62D-4D6E-BD7B-C3F375A94AD4}"/>
              </a:ext>
            </a:extLst>
          </p:cNvPr>
          <p:cNvSpPr/>
          <p:nvPr/>
        </p:nvSpPr>
        <p:spPr>
          <a:xfrm>
            <a:off x="7540052" y="5219674"/>
            <a:ext cx="8976122" cy="941072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 name="Straight Connector 6">
            <a:extLst>
              <a:ext uri="{FF2B5EF4-FFF2-40B4-BE49-F238E27FC236}">
                <a16:creationId xmlns:a16="http://schemas.microsoft.com/office/drawing/2014/main" id="{1B500270-5854-4B75-ACD6-20D91B9942DD}"/>
              </a:ext>
            </a:extLst>
          </p:cNvPr>
          <p:cNvCxnSpPr>
            <a:cxnSpLocks/>
          </p:cNvCxnSpPr>
          <p:nvPr/>
        </p:nvCxnSpPr>
        <p:spPr>
          <a:xfrm>
            <a:off x="0" y="6858000"/>
            <a:ext cx="21778459" cy="0"/>
          </a:xfrm>
          <a:prstGeom prst="line">
            <a:avLst/>
          </a:prstGeom>
          <a:ln w="25400">
            <a:solidFill>
              <a:schemeClr val="tx1">
                <a:lumMod val="90000"/>
                <a:lumOff val="10000"/>
              </a:schemeClr>
            </a:solidFill>
          </a:ln>
        </p:spPr>
        <p:style>
          <a:lnRef idx="1">
            <a:schemeClr val="accent1"/>
          </a:lnRef>
          <a:fillRef idx="0">
            <a:schemeClr val="accent1"/>
          </a:fillRef>
          <a:effectRef idx="0">
            <a:schemeClr val="accent1"/>
          </a:effectRef>
          <a:fontRef idx="minor">
            <a:schemeClr val="tx1"/>
          </a:fontRef>
        </p:style>
      </p:cxnSp>
      <p:sp>
        <p:nvSpPr>
          <p:cNvPr id="8" name="Oval 7">
            <a:extLst>
              <a:ext uri="{FF2B5EF4-FFF2-40B4-BE49-F238E27FC236}">
                <a16:creationId xmlns:a16="http://schemas.microsoft.com/office/drawing/2014/main" id="{6A364253-4041-473B-96A0-609A5C7B5897}"/>
              </a:ext>
            </a:extLst>
          </p:cNvPr>
          <p:cNvSpPr/>
          <p:nvPr/>
        </p:nvSpPr>
        <p:spPr>
          <a:xfrm>
            <a:off x="21778459" y="6335486"/>
            <a:ext cx="1045028" cy="1045028"/>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Freeform 5">
            <a:extLst>
              <a:ext uri="{FF2B5EF4-FFF2-40B4-BE49-F238E27FC236}">
                <a16:creationId xmlns:a16="http://schemas.microsoft.com/office/drawing/2014/main" id="{BE0E69F0-4793-4698-95E1-5DD20939CE50}"/>
              </a:ext>
            </a:extLst>
          </p:cNvPr>
          <p:cNvSpPr>
            <a:spLocks noEditPoints="1"/>
          </p:cNvSpPr>
          <p:nvPr/>
        </p:nvSpPr>
        <p:spPr bwMode="auto">
          <a:xfrm>
            <a:off x="20873418" y="6560975"/>
            <a:ext cx="651169" cy="594050"/>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TextBox 9">
            <a:extLst>
              <a:ext uri="{FF2B5EF4-FFF2-40B4-BE49-F238E27FC236}">
                <a16:creationId xmlns:a16="http://schemas.microsoft.com/office/drawing/2014/main" id="{A172C717-2A52-42F1-AE61-DA6A05CCA321}"/>
              </a:ext>
            </a:extLst>
          </p:cNvPr>
          <p:cNvSpPr txBox="1"/>
          <p:nvPr/>
        </p:nvSpPr>
        <p:spPr>
          <a:xfrm>
            <a:off x="1563688" y="8009820"/>
            <a:ext cx="4737182" cy="1942198"/>
          </a:xfrm>
          <a:prstGeom prst="rect">
            <a:avLst/>
          </a:prstGeom>
          <a:noFill/>
        </p:spPr>
        <p:txBody>
          <a:bodyPr wrap="square" rtlCol="0" anchor="ctr">
            <a:spAutoFit/>
          </a:bodyPr>
          <a:lstStyle/>
          <a:p>
            <a:pPr algn="ctr">
              <a:lnSpc>
                <a:spcPct val="150000"/>
              </a:lnSpc>
            </a:pPr>
            <a:r>
              <a:rPr lang="en-US" sz="2800" b="1">
                <a:solidFill>
                  <a:schemeClr val="tx1">
                    <a:lumMod val="90000"/>
                    <a:lumOff val="10000"/>
                  </a:schemeClr>
                </a:solidFill>
                <a:latin typeface="+mj-lt"/>
                <a:ea typeface="Open Sans Extrabold" panose="020B0906030804020204" pitchFamily="34" charset="0"/>
                <a:cs typeface="Open Sans Extrabold" panose="020B0906030804020204" pitchFamily="34" charset="0"/>
              </a:rPr>
              <a:t>Photography.</a:t>
            </a:r>
          </a:p>
          <a:p>
            <a:pPr algn="ctr">
              <a:lnSpc>
                <a:spcPct val="150000"/>
              </a:lnSpc>
            </a:pPr>
            <a:r>
              <a:rPr lang="en-US">
                <a:solidFill>
                  <a:schemeClr val="tx1">
                    <a:lumMod val="90000"/>
                    <a:lumOff val="10000"/>
                  </a:schemeClr>
                </a:solidFill>
              </a:rPr>
              <a:t>Donec vitae dolor sed urna laoreet consectetur et a odio. Cras vestibulum diam id risus convallis maximus. </a:t>
            </a:r>
            <a:endParaRPr lang="en-US" sz="2000">
              <a:solidFill>
                <a:schemeClr val="tx1">
                  <a:lumMod val="90000"/>
                  <a:lumOff val="10000"/>
                </a:schemeClr>
              </a:solidFill>
            </a:endParaRPr>
          </a:p>
        </p:txBody>
      </p:sp>
      <p:sp>
        <p:nvSpPr>
          <p:cNvPr id="11" name="TextBox 10">
            <a:extLst>
              <a:ext uri="{FF2B5EF4-FFF2-40B4-BE49-F238E27FC236}">
                <a16:creationId xmlns:a16="http://schemas.microsoft.com/office/drawing/2014/main" id="{73A6B678-7BCE-4276-BEF0-EE06386F4E95}"/>
              </a:ext>
            </a:extLst>
          </p:cNvPr>
          <p:cNvSpPr txBox="1"/>
          <p:nvPr/>
        </p:nvSpPr>
        <p:spPr>
          <a:xfrm>
            <a:off x="8565381" y="8009820"/>
            <a:ext cx="4737182" cy="1942198"/>
          </a:xfrm>
          <a:prstGeom prst="rect">
            <a:avLst/>
          </a:prstGeom>
          <a:noFill/>
        </p:spPr>
        <p:txBody>
          <a:bodyPr wrap="square" rtlCol="0" anchor="ctr">
            <a:spAutoFit/>
          </a:bodyPr>
          <a:lstStyle/>
          <a:p>
            <a:pPr algn="ctr">
              <a:lnSpc>
                <a:spcPct val="150000"/>
              </a:lnSpc>
            </a:pPr>
            <a:r>
              <a:rPr lang="en-US" sz="2800" b="1">
                <a:solidFill>
                  <a:schemeClr val="tx1">
                    <a:lumMod val="90000"/>
                    <a:lumOff val="10000"/>
                  </a:schemeClr>
                </a:solidFill>
                <a:latin typeface="+mj-lt"/>
                <a:ea typeface="Open Sans Extrabold" panose="020B0906030804020204" pitchFamily="34" charset="0"/>
                <a:cs typeface="Open Sans Extrabold" panose="020B0906030804020204" pitchFamily="34" charset="0"/>
              </a:rPr>
              <a:t>SEO Service.</a:t>
            </a:r>
          </a:p>
          <a:p>
            <a:pPr algn="ctr">
              <a:lnSpc>
                <a:spcPct val="150000"/>
              </a:lnSpc>
            </a:pPr>
            <a:r>
              <a:rPr lang="en-US">
                <a:solidFill>
                  <a:schemeClr val="tx1">
                    <a:lumMod val="90000"/>
                    <a:lumOff val="10000"/>
                  </a:schemeClr>
                </a:solidFill>
              </a:rPr>
              <a:t>Aliquam et ante nunc fusce tincidunt eget ligula vitae hendrerit. Phasellus id ligula ut enim elementum.</a:t>
            </a:r>
            <a:endParaRPr lang="en-US" sz="2000">
              <a:solidFill>
                <a:schemeClr val="tx1">
                  <a:lumMod val="90000"/>
                  <a:lumOff val="10000"/>
                </a:schemeClr>
              </a:solidFill>
            </a:endParaRPr>
          </a:p>
        </p:txBody>
      </p:sp>
      <p:sp>
        <p:nvSpPr>
          <p:cNvPr id="12" name="TextBox 11">
            <a:extLst>
              <a:ext uri="{FF2B5EF4-FFF2-40B4-BE49-F238E27FC236}">
                <a16:creationId xmlns:a16="http://schemas.microsoft.com/office/drawing/2014/main" id="{A7A07557-8AF0-4F22-BA32-F895D4209C03}"/>
              </a:ext>
            </a:extLst>
          </p:cNvPr>
          <p:cNvSpPr txBox="1"/>
          <p:nvPr/>
        </p:nvSpPr>
        <p:spPr>
          <a:xfrm>
            <a:off x="15567073" y="8009820"/>
            <a:ext cx="4737182" cy="1942198"/>
          </a:xfrm>
          <a:prstGeom prst="rect">
            <a:avLst/>
          </a:prstGeom>
          <a:noFill/>
        </p:spPr>
        <p:txBody>
          <a:bodyPr wrap="square" rtlCol="0" anchor="ctr">
            <a:spAutoFit/>
          </a:bodyPr>
          <a:lstStyle/>
          <a:p>
            <a:pPr algn="ctr">
              <a:lnSpc>
                <a:spcPct val="150000"/>
              </a:lnSpc>
            </a:pPr>
            <a:r>
              <a:rPr lang="en-US" sz="2800" b="1">
                <a:solidFill>
                  <a:schemeClr val="tx1">
                    <a:lumMod val="90000"/>
                    <a:lumOff val="10000"/>
                  </a:schemeClr>
                </a:solidFill>
                <a:latin typeface="+mj-lt"/>
                <a:ea typeface="Open Sans Extrabold" panose="020B0906030804020204" pitchFamily="34" charset="0"/>
                <a:cs typeface="Open Sans Extrabold" panose="020B0906030804020204" pitchFamily="34" charset="0"/>
              </a:rPr>
              <a:t>Graphic Service.</a:t>
            </a:r>
          </a:p>
          <a:p>
            <a:pPr algn="ctr">
              <a:lnSpc>
                <a:spcPct val="150000"/>
              </a:lnSpc>
            </a:pPr>
            <a:r>
              <a:rPr lang="en-US">
                <a:solidFill>
                  <a:schemeClr val="tx1">
                    <a:lumMod val="90000"/>
                    <a:lumOff val="10000"/>
                  </a:schemeClr>
                </a:solidFill>
              </a:rPr>
              <a:t>Aliquam et ante nunc fusce tincidunt eget ligula vitae hendrerit. Phasellus id ligula ut enim elementum.</a:t>
            </a:r>
            <a:endParaRPr lang="en-US" sz="2000">
              <a:solidFill>
                <a:schemeClr val="tx1">
                  <a:lumMod val="90000"/>
                  <a:lumOff val="10000"/>
                </a:schemeClr>
              </a:solidFill>
            </a:endParaRPr>
          </a:p>
        </p:txBody>
      </p:sp>
      <p:grpSp>
        <p:nvGrpSpPr>
          <p:cNvPr id="17" name="Group 16">
            <a:extLst>
              <a:ext uri="{FF2B5EF4-FFF2-40B4-BE49-F238E27FC236}">
                <a16:creationId xmlns:a16="http://schemas.microsoft.com/office/drawing/2014/main" id="{71F0376F-4559-4156-B702-459CF56E3023}"/>
              </a:ext>
            </a:extLst>
          </p:cNvPr>
          <p:cNvGrpSpPr/>
          <p:nvPr/>
        </p:nvGrpSpPr>
        <p:grpSpPr>
          <a:xfrm>
            <a:off x="3416753" y="6372447"/>
            <a:ext cx="1031052" cy="1107996"/>
            <a:chOff x="3416753" y="6372447"/>
            <a:chExt cx="1031052" cy="1107996"/>
          </a:xfrm>
        </p:grpSpPr>
        <p:sp>
          <p:nvSpPr>
            <p:cNvPr id="16" name="Oval 15">
              <a:extLst>
                <a:ext uri="{FF2B5EF4-FFF2-40B4-BE49-F238E27FC236}">
                  <a16:creationId xmlns:a16="http://schemas.microsoft.com/office/drawing/2014/main" id="{4C3E38D8-C1C9-4A94-B74D-CF972A8DF65D}"/>
                </a:ext>
              </a:extLst>
            </p:cNvPr>
            <p:cNvSpPr/>
            <p:nvPr/>
          </p:nvSpPr>
          <p:spPr>
            <a:xfrm>
              <a:off x="3455225" y="6407499"/>
              <a:ext cx="973015" cy="973015"/>
            </a:xfrm>
            <a:prstGeom prst="ellipse">
              <a:avLst/>
            </a:prstGeom>
            <a:solidFill>
              <a:schemeClr val="bg1"/>
            </a:solidFill>
            <a:ln w="254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Designball-Electronic-Device-01" pitchFamily="2" charset="0"/>
              </a:endParaRPr>
            </a:p>
          </p:txBody>
        </p:sp>
        <p:sp>
          <p:nvSpPr>
            <p:cNvPr id="13" name="Rectangle 12">
              <a:extLst>
                <a:ext uri="{FF2B5EF4-FFF2-40B4-BE49-F238E27FC236}">
                  <a16:creationId xmlns:a16="http://schemas.microsoft.com/office/drawing/2014/main" id="{8E100EA9-4D9D-43BE-B126-CF3576ABE6CC}"/>
                </a:ext>
              </a:extLst>
            </p:cNvPr>
            <p:cNvSpPr/>
            <p:nvPr/>
          </p:nvSpPr>
          <p:spPr>
            <a:xfrm>
              <a:off x="3416753" y="6372447"/>
              <a:ext cx="1031052" cy="1107996"/>
            </a:xfrm>
            <a:prstGeom prst="rect">
              <a:avLst/>
            </a:prstGeom>
          </p:spPr>
          <p:txBody>
            <a:bodyPr wrap="none" anchor="ctr">
              <a:spAutoFit/>
            </a:bodyPr>
            <a:lstStyle/>
            <a:p>
              <a:pPr algn="ctr"/>
              <a:r>
                <a:rPr lang="en-US" sz="6600">
                  <a:solidFill>
                    <a:schemeClr val="accent1"/>
                  </a:solidFill>
                  <a:latin typeface="Designball-Electronic-Device-01" pitchFamily="2" charset="0"/>
                </a:rPr>
                <a:t>f</a:t>
              </a:r>
            </a:p>
          </p:txBody>
        </p:sp>
      </p:grpSp>
      <p:grpSp>
        <p:nvGrpSpPr>
          <p:cNvPr id="21" name="Group 20">
            <a:extLst>
              <a:ext uri="{FF2B5EF4-FFF2-40B4-BE49-F238E27FC236}">
                <a16:creationId xmlns:a16="http://schemas.microsoft.com/office/drawing/2014/main" id="{55F7C406-66F3-4668-A4B1-C678DA1B845C}"/>
              </a:ext>
            </a:extLst>
          </p:cNvPr>
          <p:cNvGrpSpPr/>
          <p:nvPr/>
        </p:nvGrpSpPr>
        <p:grpSpPr>
          <a:xfrm>
            <a:off x="10411880" y="6335486"/>
            <a:ext cx="975396" cy="1015663"/>
            <a:chOff x="10411880" y="6335486"/>
            <a:chExt cx="975396" cy="1015663"/>
          </a:xfrm>
        </p:grpSpPr>
        <p:sp>
          <p:nvSpPr>
            <p:cNvPr id="18" name="Oval 17">
              <a:extLst>
                <a:ext uri="{FF2B5EF4-FFF2-40B4-BE49-F238E27FC236}">
                  <a16:creationId xmlns:a16="http://schemas.microsoft.com/office/drawing/2014/main" id="{8090DD2B-AF08-49E1-B3F6-D3B6309B6D72}"/>
                </a:ext>
              </a:extLst>
            </p:cNvPr>
            <p:cNvSpPr/>
            <p:nvPr/>
          </p:nvSpPr>
          <p:spPr>
            <a:xfrm>
              <a:off x="10411880" y="6371493"/>
              <a:ext cx="973015" cy="973015"/>
            </a:xfrm>
            <a:prstGeom prst="ellipse">
              <a:avLst/>
            </a:prstGeom>
            <a:solidFill>
              <a:schemeClr val="bg1"/>
            </a:solidFill>
            <a:ln w="254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Designball-Electronic-Device-01" pitchFamily="2" charset="0"/>
              </a:endParaRPr>
            </a:p>
          </p:txBody>
        </p:sp>
        <p:sp>
          <p:nvSpPr>
            <p:cNvPr id="14" name="Rectangle 13">
              <a:extLst>
                <a:ext uri="{FF2B5EF4-FFF2-40B4-BE49-F238E27FC236}">
                  <a16:creationId xmlns:a16="http://schemas.microsoft.com/office/drawing/2014/main" id="{EFBE76A0-59F7-4553-8874-C18C67D0DF30}"/>
                </a:ext>
              </a:extLst>
            </p:cNvPr>
            <p:cNvSpPr/>
            <p:nvPr/>
          </p:nvSpPr>
          <p:spPr>
            <a:xfrm>
              <a:off x="10433169" y="6335486"/>
              <a:ext cx="954107" cy="1015663"/>
            </a:xfrm>
            <a:prstGeom prst="rect">
              <a:avLst/>
            </a:prstGeom>
          </p:spPr>
          <p:txBody>
            <a:bodyPr wrap="none" anchor="ctr">
              <a:spAutoFit/>
            </a:bodyPr>
            <a:lstStyle/>
            <a:p>
              <a:pPr algn="ctr"/>
              <a:r>
                <a:rPr lang="en-US" sz="6000">
                  <a:solidFill>
                    <a:schemeClr val="accent1"/>
                  </a:solidFill>
                  <a:latin typeface="Designball-Electronic-Device-01" pitchFamily="2" charset="0"/>
                </a:rPr>
                <a:t>t</a:t>
              </a:r>
            </a:p>
          </p:txBody>
        </p:sp>
      </p:grpSp>
      <p:grpSp>
        <p:nvGrpSpPr>
          <p:cNvPr id="20" name="Group 19">
            <a:extLst>
              <a:ext uri="{FF2B5EF4-FFF2-40B4-BE49-F238E27FC236}">
                <a16:creationId xmlns:a16="http://schemas.microsoft.com/office/drawing/2014/main" id="{FAB6435A-E16F-4501-88C7-54C3A5EB53A5}"/>
              </a:ext>
            </a:extLst>
          </p:cNvPr>
          <p:cNvGrpSpPr/>
          <p:nvPr/>
        </p:nvGrpSpPr>
        <p:grpSpPr>
          <a:xfrm>
            <a:off x="17381667" y="6243154"/>
            <a:ext cx="1107996" cy="1200329"/>
            <a:chOff x="17381667" y="6243154"/>
            <a:chExt cx="1107996" cy="1200329"/>
          </a:xfrm>
        </p:grpSpPr>
        <p:sp>
          <p:nvSpPr>
            <p:cNvPr id="19" name="Oval 18">
              <a:extLst>
                <a:ext uri="{FF2B5EF4-FFF2-40B4-BE49-F238E27FC236}">
                  <a16:creationId xmlns:a16="http://schemas.microsoft.com/office/drawing/2014/main" id="{02E1EBFD-96EE-4E3B-BEEA-17A2913D52A5}"/>
                </a:ext>
              </a:extLst>
            </p:cNvPr>
            <p:cNvSpPr/>
            <p:nvPr/>
          </p:nvSpPr>
          <p:spPr>
            <a:xfrm>
              <a:off x="17451578" y="6371493"/>
              <a:ext cx="973015" cy="973015"/>
            </a:xfrm>
            <a:prstGeom prst="ellipse">
              <a:avLst/>
            </a:prstGeom>
            <a:solidFill>
              <a:schemeClr val="bg1"/>
            </a:solidFill>
            <a:ln w="254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Designball-Electronic-Device-01" pitchFamily="2" charset="0"/>
              </a:endParaRPr>
            </a:p>
          </p:txBody>
        </p:sp>
        <p:sp>
          <p:nvSpPr>
            <p:cNvPr id="15" name="Rectangle 14">
              <a:extLst>
                <a:ext uri="{FF2B5EF4-FFF2-40B4-BE49-F238E27FC236}">
                  <a16:creationId xmlns:a16="http://schemas.microsoft.com/office/drawing/2014/main" id="{31FF19AC-87E9-4E87-BF9F-EE12727F52CF}"/>
                </a:ext>
              </a:extLst>
            </p:cNvPr>
            <p:cNvSpPr/>
            <p:nvPr/>
          </p:nvSpPr>
          <p:spPr>
            <a:xfrm>
              <a:off x="17381667" y="6243154"/>
              <a:ext cx="1107996" cy="1200329"/>
            </a:xfrm>
            <a:prstGeom prst="rect">
              <a:avLst/>
            </a:prstGeom>
          </p:spPr>
          <p:txBody>
            <a:bodyPr wrap="none" anchor="ctr">
              <a:spAutoFit/>
            </a:bodyPr>
            <a:lstStyle/>
            <a:p>
              <a:pPr algn="ctr"/>
              <a:r>
                <a:rPr lang="en-US" sz="7200">
                  <a:solidFill>
                    <a:schemeClr val="accent1"/>
                  </a:solidFill>
                  <a:latin typeface="Designball-Electronic-Device-01" pitchFamily="2" charset="0"/>
                </a:rPr>
                <a:t>I</a:t>
              </a:r>
            </a:p>
          </p:txBody>
        </p:sp>
      </p:grpSp>
      <p:grpSp>
        <p:nvGrpSpPr>
          <p:cNvPr id="27" name="Group 26">
            <a:extLst>
              <a:ext uri="{FF2B5EF4-FFF2-40B4-BE49-F238E27FC236}">
                <a16:creationId xmlns:a16="http://schemas.microsoft.com/office/drawing/2014/main" id="{CB92F135-BBD5-483D-9690-545C8D51E9D2}"/>
              </a:ext>
            </a:extLst>
          </p:cNvPr>
          <p:cNvGrpSpPr/>
          <p:nvPr/>
        </p:nvGrpSpPr>
        <p:grpSpPr>
          <a:xfrm rot="16200000">
            <a:off x="11992548" y="-2562178"/>
            <a:ext cx="402078" cy="8093223"/>
            <a:chOff x="7471680" y="3165997"/>
            <a:chExt cx="402078" cy="8093223"/>
          </a:xfrm>
        </p:grpSpPr>
        <p:sp>
          <p:nvSpPr>
            <p:cNvPr id="25" name="Freeform 5">
              <a:extLst>
                <a:ext uri="{FF2B5EF4-FFF2-40B4-BE49-F238E27FC236}">
                  <a16:creationId xmlns:a16="http://schemas.microsoft.com/office/drawing/2014/main" id="{05384C91-5386-4F0A-B673-FAE9A59133AB}"/>
                </a:ext>
              </a:extLst>
            </p:cNvPr>
            <p:cNvSpPr>
              <a:spLocks/>
            </p:cNvSpPr>
            <p:nvPr/>
          </p:nvSpPr>
          <p:spPr bwMode="auto">
            <a:xfrm rot="10800000">
              <a:off x="7471680" y="10857143"/>
              <a:ext cx="402077" cy="402077"/>
            </a:xfrm>
            <a:custGeom>
              <a:avLst/>
              <a:gdLst>
                <a:gd name="T0" fmla="*/ 0 w 1058"/>
                <a:gd name="T1" fmla="*/ 1058 h 1058"/>
                <a:gd name="T2" fmla="*/ 0 w 1058"/>
                <a:gd name="T3" fmla="*/ 0 h 1058"/>
                <a:gd name="T4" fmla="*/ 1058 w 1058"/>
                <a:gd name="T5" fmla="*/ 0 h 1058"/>
              </a:gdLst>
              <a:ahLst/>
              <a:cxnLst>
                <a:cxn ang="0">
                  <a:pos x="T0" y="T1"/>
                </a:cxn>
                <a:cxn ang="0">
                  <a:pos x="T2" y="T3"/>
                </a:cxn>
                <a:cxn ang="0">
                  <a:pos x="T4" y="T5"/>
                </a:cxn>
              </a:cxnLst>
              <a:rect l="0" t="0" r="r" b="b"/>
              <a:pathLst>
                <a:path w="1058" h="1058">
                  <a:moveTo>
                    <a:pt x="0" y="1058"/>
                  </a:moveTo>
                  <a:lnTo>
                    <a:pt x="0" y="0"/>
                  </a:lnTo>
                  <a:lnTo>
                    <a:pt x="1058" y="0"/>
                  </a:lnTo>
                </a:path>
              </a:pathLst>
            </a:custGeom>
            <a:noFill/>
            <a:ln w="77788"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400"/>
            </a:p>
          </p:txBody>
        </p:sp>
        <p:sp>
          <p:nvSpPr>
            <p:cNvPr id="26" name="Freeform 5">
              <a:extLst>
                <a:ext uri="{FF2B5EF4-FFF2-40B4-BE49-F238E27FC236}">
                  <a16:creationId xmlns:a16="http://schemas.microsoft.com/office/drawing/2014/main" id="{D4203695-5F9B-4788-ABE3-DD5E6D9B13AE}"/>
                </a:ext>
              </a:extLst>
            </p:cNvPr>
            <p:cNvSpPr>
              <a:spLocks/>
            </p:cNvSpPr>
            <p:nvPr/>
          </p:nvSpPr>
          <p:spPr bwMode="auto">
            <a:xfrm rot="5400000">
              <a:off x="7471681" y="3165997"/>
              <a:ext cx="402077" cy="402077"/>
            </a:xfrm>
            <a:custGeom>
              <a:avLst/>
              <a:gdLst>
                <a:gd name="T0" fmla="*/ 0 w 1058"/>
                <a:gd name="T1" fmla="*/ 1058 h 1058"/>
                <a:gd name="T2" fmla="*/ 0 w 1058"/>
                <a:gd name="T3" fmla="*/ 0 h 1058"/>
                <a:gd name="T4" fmla="*/ 1058 w 1058"/>
                <a:gd name="T5" fmla="*/ 0 h 1058"/>
              </a:gdLst>
              <a:ahLst/>
              <a:cxnLst>
                <a:cxn ang="0">
                  <a:pos x="T0" y="T1"/>
                </a:cxn>
                <a:cxn ang="0">
                  <a:pos x="T2" y="T3"/>
                </a:cxn>
                <a:cxn ang="0">
                  <a:pos x="T4" y="T5"/>
                </a:cxn>
              </a:cxnLst>
              <a:rect l="0" t="0" r="r" b="b"/>
              <a:pathLst>
                <a:path w="1058" h="1058">
                  <a:moveTo>
                    <a:pt x="0" y="1058"/>
                  </a:moveTo>
                  <a:lnTo>
                    <a:pt x="0" y="0"/>
                  </a:lnTo>
                  <a:lnTo>
                    <a:pt x="1058" y="0"/>
                  </a:lnTo>
                </a:path>
              </a:pathLst>
            </a:custGeom>
            <a:noFill/>
            <a:ln w="77788"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400"/>
            </a:p>
          </p:txBody>
        </p:sp>
      </p:grpSp>
    </p:spTree>
    <p:extLst>
      <p:ext uri="{BB962C8B-B14F-4D97-AF65-F5344CB8AC3E}">
        <p14:creationId xmlns:p14="http://schemas.microsoft.com/office/powerpoint/2010/main" val="939977005"/>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1500" fill="hold"/>
                                        <p:tgtEl>
                                          <p:spTgt spid="9"/>
                                        </p:tgtEl>
                                        <p:attrNameLst>
                                          <p:attrName>ppt_x</p:attrName>
                                        </p:attrNameLst>
                                      </p:cBhvr>
                                      <p:tavLst>
                                        <p:tav tm="0">
                                          <p:val>
                                            <p:strVal val="0-#ppt_w/2"/>
                                          </p:val>
                                        </p:tav>
                                        <p:tav tm="100000">
                                          <p:val>
                                            <p:strVal val="#ppt_x"/>
                                          </p:val>
                                        </p:tav>
                                      </p:tavLst>
                                    </p:anim>
                                    <p:anim calcmode="lin" valueType="num">
                                      <p:cBhvr additive="base">
                                        <p:cTn id="8" dur="1500" fill="hold"/>
                                        <p:tgtEl>
                                          <p:spTgt spid="9"/>
                                        </p:tgtEl>
                                        <p:attrNameLst>
                                          <p:attrName>ppt_y</p:attrName>
                                        </p:attrNameLst>
                                      </p:cBhvr>
                                      <p:tavLst>
                                        <p:tav tm="0">
                                          <p:val>
                                            <p:strVal val="#ppt_y"/>
                                          </p:val>
                                        </p:tav>
                                        <p:tav tm="100000">
                                          <p:val>
                                            <p:strVal val="#ppt_y"/>
                                          </p:val>
                                        </p:tav>
                                      </p:tavLst>
                                    </p:anim>
                                  </p:childTnLst>
                                </p:cTn>
                              </p:par>
                              <p:par>
                                <p:cTn id="9" presetID="2" presetClass="entr" presetSubtype="8" decel="100000" fill="hold" nodeType="withEffect">
                                  <p:stCondLst>
                                    <p:cond delay="2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500" fill="hold"/>
                                        <p:tgtEl>
                                          <p:spTgt spid="7"/>
                                        </p:tgtEl>
                                        <p:attrNameLst>
                                          <p:attrName>ppt_x</p:attrName>
                                        </p:attrNameLst>
                                      </p:cBhvr>
                                      <p:tavLst>
                                        <p:tav tm="0">
                                          <p:val>
                                            <p:strVal val="0-#ppt_w/2"/>
                                          </p:val>
                                        </p:tav>
                                        <p:tav tm="100000">
                                          <p:val>
                                            <p:strVal val="#ppt_x"/>
                                          </p:val>
                                        </p:tav>
                                      </p:tavLst>
                                    </p:anim>
                                    <p:anim calcmode="lin" valueType="num">
                                      <p:cBhvr additive="base">
                                        <p:cTn id="12" dur="1500" fill="hold"/>
                                        <p:tgtEl>
                                          <p:spTgt spid="7"/>
                                        </p:tgtEl>
                                        <p:attrNameLst>
                                          <p:attrName>ppt_y</p:attrName>
                                        </p:attrNameLst>
                                      </p:cBhvr>
                                      <p:tavLst>
                                        <p:tav tm="0">
                                          <p:val>
                                            <p:strVal val="#ppt_y"/>
                                          </p:val>
                                        </p:tav>
                                        <p:tav tm="100000">
                                          <p:val>
                                            <p:strVal val="#ppt_y"/>
                                          </p:val>
                                        </p:tav>
                                      </p:tavLst>
                                    </p:anim>
                                  </p:childTnLst>
                                </p:cTn>
                              </p:par>
                              <p:par>
                                <p:cTn id="13" presetID="49" presetClass="entr" presetSubtype="0" decel="100000" fill="hold" grpId="0" nodeType="withEffect">
                                  <p:stCondLst>
                                    <p:cond delay="1200"/>
                                  </p:stCondLst>
                                  <p:childTnLst>
                                    <p:set>
                                      <p:cBhvr>
                                        <p:cTn id="14" dur="1" fill="hold">
                                          <p:stCondLst>
                                            <p:cond delay="0"/>
                                          </p:stCondLst>
                                        </p:cTn>
                                        <p:tgtEl>
                                          <p:spTgt spid="8"/>
                                        </p:tgtEl>
                                        <p:attrNameLst>
                                          <p:attrName>style.visibility</p:attrName>
                                        </p:attrNameLst>
                                      </p:cBhvr>
                                      <p:to>
                                        <p:strVal val="visible"/>
                                      </p:to>
                                    </p:set>
                                    <p:anim calcmode="lin" valueType="num">
                                      <p:cBhvr>
                                        <p:cTn id="15" dur="500" fill="hold"/>
                                        <p:tgtEl>
                                          <p:spTgt spid="8"/>
                                        </p:tgtEl>
                                        <p:attrNameLst>
                                          <p:attrName>ppt_w</p:attrName>
                                        </p:attrNameLst>
                                      </p:cBhvr>
                                      <p:tavLst>
                                        <p:tav tm="0">
                                          <p:val>
                                            <p:fltVal val="0"/>
                                          </p:val>
                                        </p:tav>
                                        <p:tav tm="100000">
                                          <p:val>
                                            <p:strVal val="#ppt_w"/>
                                          </p:val>
                                        </p:tav>
                                      </p:tavLst>
                                    </p:anim>
                                    <p:anim calcmode="lin" valueType="num">
                                      <p:cBhvr>
                                        <p:cTn id="16" dur="500" fill="hold"/>
                                        <p:tgtEl>
                                          <p:spTgt spid="8"/>
                                        </p:tgtEl>
                                        <p:attrNameLst>
                                          <p:attrName>ppt_h</p:attrName>
                                        </p:attrNameLst>
                                      </p:cBhvr>
                                      <p:tavLst>
                                        <p:tav tm="0">
                                          <p:val>
                                            <p:fltVal val="0"/>
                                          </p:val>
                                        </p:tav>
                                        <p:tav tm="100000">
                                          <p:val>
                                            <p:strVal val="#ppt_h"/>
                                          </p:val>
                                        </p:tav>
                                      </p:tavLst>
                                    </p:anim>
                                    <p:anim calcmode="lin" valueType="num">
                                      <p:cBhvr>
                                        <p:cTn id="17" dur="500" fill="hold"/>
                                        <p:tgtEl>
                                          <p:spTgt spid="8"/>
                                        </p:tgtEl>
                                        <p:attrNameLst>
                                          <p:attrName>style.rotation</p:attrName>
                                        </p:attrNameLst>
                                      </p:cBhvr>
                                      <p:tavLst>
                                        <p:tav tm="0">
                                          <p:val>
                                            <p:fltVal val="360"/>
                                          </p:val>
                                        </p:tav>
                                        <p:tav tm="100000">
                                          <p:val>
                                            <p:fltVal val="0"/>
                                          </p:val>
                                        </p:tav>
                                      </p:tavLst>
                                    </p:anim>
                                    <p:animEffect transition="in" filter="fade">
                                      <p:cBhvr>
                                        <p:cTn id="18" dur="500"/>
                                        <p:tgtEl>
                                          <p:spTgt spid="8"/>
                                        </p:tgtEl>
                                      </p:cBhvr>
                                    </p:animEffect>
                                  </p:childTnLst>
                                </p:cTn>
                              </p:par>
                              <p:par>
                                <p:cTn id="19" presetID="49" presetClass="entr" presetSubtype="0" decel="100000" fill="hold" nodeType="withEffect">
                                  <p:stCondLst>
                                    <p:cond delay="1300"/>
                                  </p:stCondLst>
                                  <p:childTnLst>
                                    <p:set>
                                      <p:cBhvr>
                                        <p:cTn id="20" dur="1" fill="hold">
                                          <p:stCondLst>
                                            <p:cond delay="0"/>
                                          </p:stCondLst>
                                        </p:cTn>
                                        <p:tgtEl>
                                          <p:spTgt spid="20"/>
                                        </p:tgtEl>
                                        <p:attrNameLst>
                                          <p:attrName>style.visibility</p:attrName>
                                        </p:attrNameLst>
                                      </p:cBhvr>
                                      <p:to>
                                        <p:strVal val="visible"/>
                                      </p:to>
                                    </p:set>
                                    <p:anim calcmode="lin" valueType="num">
                                      <p:cBhvr>
                                        <p:cTn id="21" dur="500" fill="hold"/>
                                        <p:tgtEl>
                                          <p:spTgt spid="20"/>
                                        </p:tgtEl>
                                        <p:attrNameLst>
                                          <p:attrName>ppt_w</p:attrName>
                                        </p:attrNameLst>
                                      </p:cBhvr>
                                      <p:tavLst>
                                        <p:tav tm="0">
                                          <p:val>
                                            <p:fltVal val="0"/>
                                          </p:val>
                                        </p:tav>
                                        <p:tav tm="100000">
                                          <p:val>
                                            <p:strVal val="#ppt_w"/>
                                          </p:val>
                                        </p:tav>
                                      </p:tavLst>
                                    </p:anim>
                                    <p:anim calcmode="lin" valueType="num">
                                      <p:cBhvr>
                                        <p:cTn id="22" dur="500" fill="hold"/>
                                        <p:tgtEl>
                                          <p:spTgt spid="20"/>
                                        </p:tgtEl>
                                        <p:attrNameLst>
                                          <p:attrName>ppt_h</p:attrName>
                                        </p:attrNameLst>
                                      </p:cBhvr>
                                      <p:tavLst>
                                        <p:tav tm="0">
                                          <p:val>
                                            <p:fltVal val="0"/>
                                          </p:val>
                                        </p:tav>
                                        <p:tav tm="100000">
                                          <p:val>
                                            <p:strVal val="#ppt_h"/>
                                          </p:val>
                                        </p:tav>
                                      </p:tavLst>
                                    </p:anim>
                                    <p:anim calcmode="lin" valueType="num">
                                      <p:cBhvr>
                                        <p:cTn id="23" dur="500" fill="hold"/>
                                        <p:tgtEl>
                                          <p:spTgt spid="20"/>
                                        </p:tgtEl>
                                        <p:attrNameLst>
                                          <p:attrName>style.rotation</p:attrName>
                                        </p:attrNameLst>
                                      </p:cBhvr>
                                      <p:tavLst>
                                        <p:tav tm="0">
                                          <p:val>
                                            <p:fltVal val="360"/>
                                          </p:val>
                                        </p:tav>
                                        <p:tav tm="100000">
                                          <p:val>
                                            <p:fltVal val="0"/>
                                          </p:val>
                                        </p:tav>
                                      </p:tavLst>
                                    </p:anim>
                                    <p:animEffect transition="in" filter="fade">
                                      <p:cBhvr>
                                        <p:cTn id="24" dur="500"/>
                                        <p:tgtEl>
                                          <p:spTgt spid="20"/>
                                        </p:tgtEl>
                                      </p:cBhvr>
                                    </p:animEffect>
                                  </p:childTnLst>
                                </p:cTn>
                              </p:par>
                              <p:par>
                                <p:cTn id="25" presetID="49" presetClass="entr" presetSubtype="0" decel="100000" fill="hold" nodeType="withEffect">
                                  <p:stCondLst>
                                    <p:cond delay="1400"/>
                                  </p:stCondLst>
                                  <p:childTnLst>
                                    <p:set>
                                      <p:cBhvr>
                                        <p:cTn id="26" dur="1" fill="hold">
                                          <p:stCondLst>
                                            <p:cond delay="0"/>
                                          </p:stCondLst>
                                        </p:cTn>
                                        <p:tgtEl>
                                          <p:spTgt spid="21"/>
                                        </p:tgtEl>
                                        <p:attrNameLst>
                                          <p:attrName>style.visibility</p:attrName>
                                        </p:attrNameLst>
                                      </p:cBhvr>
                                      <p:to>
                                        <p:strVal val="visible"/>
                                      </p:to>
                                    </p:set>
                                    <p:anim calcmode="lin" valueType="num">
                                      <p:cBhvr>
                                        <p:cTn id="27" dur="500" fill="hold"/>
                                        <p:tgtEl>
                                          <p:spTgt spid="21"/>
                                        </p:tgtEl>
                                        <p:attrNameLst>
                                          <p:attrName>ppt_w</p:attrName>
                                        </p:attrNameLst>
                                      </p:cBhvr>
                                      <p:tavLst>
                                        <p:tav tm="0">
                                          <p:val>
                                            <p:fltVal val="0"/>
                                          </p:val>
                                        </p:tav>
                                        <p:tav tm="100000">
                                          <p:val>
                                            <p:strVal val="#ppt_w"/>
                                          </p:val>
                                        </p:tav>
                                      </p:tavLst>
                                    </p:anim>
                                    <p:anim calcmode="lin" valueType="num">
                                      <p:cBhvr>
                                        <p:cTn id="28" dur="500" fill="hold"/>
                                        <p:tgtEl>
                                          <p:spTgt spid="21"/>
                                        </p:tgtEl>
                                        <p:attrNameLst>
                                          <p:attrName>ppt_h</p:attrName>
                                        </p:attrNameLst>
                                      </p:cBhvr>
                                      <p:tavLst>
                                        <p:tav tm="0">
                                          <p:val>
                                            <p:fltVal val="0"/>
                                          </p:val>
                                        </p:tav>
                                        <p:tav tm="100000">
                                          <p:val>
                                            <p:strVal val="#ppt_h"/>
                                          </p:val>
                                        </p:tav>
                                      </p:tavLst>
                                    </p:anim>
                                    <p:anim calcmode="lin" valueType="num">
                                      <p:cBhvr>
                                        <p:cTn id="29" dur="500" fill="hold"/>
                                        <p:tgtEl>
                                          <p:spTgt spid="21"/>
                                        </p:tgtEl>
                                        <p:attrNameLst>
                                          <p:attrName>style.rotation</p:attrName>
                                        </p:attrNameLst>
                                      </p:cBhvr>
                                      <p:tavLst>
                                        <p:tav tm="0">
                                          <p:val>
                                            <p:fltVal val="360"/>
                                          </p:val>
                                        </p:tav>
                                        <p:tav tm="100000">
                                          <p:val>
                                            <p:fltVal val="0"/>
                                          </p:val>
                                        </p:tav>
                                      </p:tavLst>
                                    </p:anim>
                                    <p:animEffect transition="in" filter="fade">
                                      <p:cBhvr>
                                        <p:cTn id="30" dur="500"/>
                                        <p:tgtEl>
                                          <p:spTgt spid="21"/>
                                        </p:tgtEl>
                                      </p:cBhvr>
                                    </p:animEffect>
                                  </p:childTnLst>
                                </p:cTn>
                              </p:par>
                              <p:par>
                                <p:cTn id="31" presetID="49" presetClass="entr" presetSubtype="0" decel="100000" fill="hold" nodeType="withEffect">
                                  <p:stCondLst>
                                    <p:cond delay="1500"/>
                                  </p:stCondLst>
                                  <p:childTnLst>
                                    <p:set>
                                      <p:cBhvr>
                                        <p:cTn id="32" dur="1" fill="hold">
                                          <p:stCondLst>
                                            <p:cond delay="0"/>
                                          </p:stCondLst>
                                        </p:cTn>
                                        <p:tgtEl>
                                          <p:spTgt spid="17"/>
                                        </p:tgtEl>
                                        <p:attrNameLst>
                                          <p:attrName>style.visibility</p:attrName>
                                        </p:attrNameLst>
                                      </p:cBhvr>
                                      <p:to>
                                        <p:strVal val="visible"/>
                                      </p:to>
                                    </p:set>
                                    <p:anim calcmode="lin" valueType="num">
                                      <p:cBhvr>
                                        <p:cTn id="33" dur="500" fill="hold"/>
                                        <p:tgtEl>
                                          <p:spTgt spid="17"/>
                                        </p:tgtEl>
                                        <p:attrNameLst>
                                          <p:attrName>ppt_w</p:attrName>
                                        </p:attrNameLst>
                                      </p:cBhvr>
                                      <p:tavLst>
                                        <p:tav tm="0">
                                          <p:val>
                                            <p:fltVal val="0"/>
                                          </p:val>
                                        </p:tav>
                                        <p:tav tm="100000">
                                          <p:val>
                                            <p:strVal val="#ppt_w"/>
                                          </p:val>
                                        </p:tav>
                                      </p:tavLst>
                                    </p:anim>
                                    <p:anim calcmode="lin" valueType="num">
                                      <p:cBhvr>
                                        <p:cTn id="34" dur="500" fill="hold"/>
                                        <p:tgtEl>
                                          <p:spTgt spid="17"/>
                                        </p:tgtEl>
                                        <p:attrNameLst>
                                          <p:attrName>ppt_h</p:attrName>
                                        </p:attrNameLst>
                                      </p:cBhvr>
                                      <p:tavLst>
                                        <p:tav tm="0">
                                          <p:val>
                                            <p:fltVal val="0"/>
                                          </p:val>
                                        </p:tav>
                                        <p:tav tm="100000">
                                          <p:val>
                                            <p:strVal val="#ppt_h"/>
                                          </p:val>
                                        </p:tav>
                                      </p:tavLst>
                                    </p:anim>
                                    <p:anim calcmode="lin" valueType="num">
                                      <p:cBhvr>
                                        <p:cTn id="35" dur="500" fill="hold"/>
                                        <p:tgtEl>
                                          <p:spTgt spid="17"/>
                                        </p:tgtEl>
                                        <p:attrNameLst>
                                          <p:attrName>style.rotation</p:attrName>
                                        </p:attrNameLst>
                                      </p:cBhvr>
                                      <p:tavLst>
                                        <p:tav tm="0">
                                          <p:val>
                                            <p:fltVal val="360"/>
                                          </p:val>
                                        </p:tav>
                                        <p:tav tm="100000">
                                          <p:val>
                                            <p:fltVal val="0"/>
                                          </p:val>
                                        </p:tav>
                                      </p:tavLst>
                                    </p:anim>
                                    <p:animEffect transition="in" filter="fade">
                                      <p:cBhvr>
                                        <p:cTn id="36" dur="500"/>
                                        <p:tgtEl>
                                          <p:spTgt spid="17"/>
                                        </p:tgtEl>
                                      </p:cBhvr>
                                    </p:animEffect>
                                  </p:childTnLst>
                                </p:cTn>
                              </p:par>
                              <p:par>
                                <p:cTn id="37" presetID="10" presetClass="entr" presetSubtype="0" fill="hold" grpId="0" nodeType="withEffect">
                                  <p:stCondLst>
                                    <p:cond delay="1600"/>
                                  </p:stCondLst>
                                  <p:childTnLst>
                                    <p:set>
                                      <p:cBhvr>
                                        <p:cTn id="38" dur="1" fill="hold">
                                          <p:stCondLst>
                                            <p:cond delay="0"/>
                                          </p:stCondLst>
                                        </p:cTn>
                                        <p:tgtEl>
                                          <p:spTgt spid="12"/>
                                        </p:tgtEl>
                                        <p:attrNameLst>
                                          <p:attrName>style.visibility</p:attrName>
                                        </p:attrNameLst>
                                      </p:cBhvr>
                                      <p:to>
                                        <p:strVal val="visible"/>
                                      </p:to>
                                    </p:set>
                                    <p:animEffect transition="in" filter="fade">
                                      <p:cBhvr>
                                        <p:cTn id="39" dur="500"/>
                                        <p:tgtEl>
                                          <p:spTgt spid="12"/>
                                        </p:tgtEl>
                                      </p:cBhvr>
                                    </p:animEffect>
                                  </p:childTnLst>
                                </p:cTn>
                              </p:par>
                              <p:par>
                                <p:cTn id="40" presetID="10" presetClass="entr" presetSubtype="0" fill="hold" grpId="0" nodeType="withEffect">
                                  <p:stCondLst>
                                    <p:cond delay="1700"/>
                                  </p:stCondLst>
                                  <p:childTnLst>
                                    <p:set>
                                      <p:cBhvr>
                                        <p:cTn id="41" dur="1" fill="hold">
                                          <p:stCondLst>
                                            <p:cond delay="0"/>
                                          </p:stCondLst>
                                        </p:cTn>
                                        <p:tgtEl>
                                          <p:spTgt spid="11"/>
                                        </p:tgtEl>
                                        <p:attrNameLst>
                                          <p:attrName>style.visibility</p:attrName>
                                        </p:attrNameLst>
                                      </p:cBhvr>
                                      <p:to>
                                        <p:strVal val="visible"/>
                                      </p:to>
                                    </p:set>
                                    <p:animEffect transition="in" filter="fade">
                                      <p:cBhvr>
                                        <p:cTn id="42" dur="500"/>
                                        <p:tgtEl>
                                          <p:spTgt spid="11"/>
                                        </p:tgtEl>
                                      </p:cBhvr>
                                    </p:animEffect>
                                  </p:childTnLst>
                                </p:cTn>
                              </p:par>
                              <p:par>
                                <p:cTn id="43" presetID="10" presetClass="entr" presetSubtype="0" fill="hold" grpId="0" nodeType="withEffect">
                                  <p:stCondLst>
                                    <p:cond delay="1800"/>
                                  </p:stCondLst>
                                  <p:childTnLst>
                                    <p:set>
                                      <p:cBhvr>
                                        <p:cTn id="44" dur="1" fill="hold">
                                          <p:stCondLst>
                                            <p:cond delay="0"/>
                                          </p:stCondLst>
                                        </p:cTn>
                                        <p:tgtEl>
                                          <p:spTgt spid="10"/>
                                        </p:tgtEl>
                                        <p:attrNameLst>
                                          <p:attrName>style.visibility</p:attrName>
                                        </p:attrNameLst>
                                      </p:cBhvr>
                                      <p:to>
                                        <p:strVal val="visible"/>
                                      </p:to>
                                    </p:set>
                                    <p:animEffect transition="in" filter="fade">
                                      <p:cBhvr>
                                        <p:cTn id="45" dur="500"/>
                                        <p:tgtEl>
                                          <p:spTgt spid="10"/>
                                        </p:tgtEl>
                                      </p:cBhvr>
                                    </p:animEffect>
                                  </p:childTnLst>
                                </p:cTn>
                              </p:par>
                              <p:par>
                                <p:cTn id="46" presetID="2" presetClass="entr" presetSubtype="4" decel="100000" fill="hold" grpId="0" nodeType="withEffect">
                                  <p:stCondLst>
                                    <p:cond delay="1800"/>
                                  </p:stCondLst>
                                  <p:iterate type="wd">
                                    <p:tmPct val="10000"/>
                                  </p:iterate>
                                  <p:childTnLst>
                                    <p:set>
                                      <p:cBhvr>
                                        <p:cTn id="47" dur="1" fill="hold">
                                          <p:stCondLst>
                                            <p:cond delay="0"/>
                                          </p:stCondLst>
                                        </p:cTn>
                                        <p:tgtEl>
                                          <p:spTgt spid="22"/>
                                        </p:tgtEl>
                                        <p:attrNameLst>
                                          <p:attrName>style.visibility</p:attrName>
                                        </p:attrNameLst>
                                      </p:cBhvr>
                                      <p:to>
                                        <p:strVal val="visible"/>
                                      </p:to>
                                    </p:set>
                                    <p:anim calcmode="lin" valueType="num">
                                      <p:cBhvr additive="base">
                                        <p:cTn id="48" dur="1500" fill="hold"/>
                                        <p:tgtEl>
                                          <p:spTgt spid="22"/>
                                        </p:tgtEl>
                                        <p:attrNameLst>
                                          <p:attrName>ppt_x</p:attrName>
                                        </p:attrNameLst>
                                      </p:cBhvr>
                                      <p:tavLst>
                                        <p:tav tm="0">
                                          <p:val>
                                            <p:strVal val="#ppt_x"/>
                                          </p:val>
                                        </p:tav>
                                        <p:tav tm="100000">
                                          <p:val>
                                            <p:strVal val="#ppt_x"/>
                                          </p:val>
                                        </p:tav>
                                      </p:tavLst>
                                    </p:anim>
                                    <p:anim calcmode="lin" valueType="num">
                                      <p:cBhvr additive="base">
                                        <p:cTn id="49" dur="1500" fill="hold"/>
                                        <p:tgtEl>
                                          <p:spTgt spid="2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8" grpId="0" animBg="1"/>
      <p:bldP spid="9" grpId="0" animBg="1"/>
      <p:bldP spid="10" grpId="0"/>
      <p:bldP spid="11" grpId="0"/>
      <p:bldP spid="12"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 name="Straight Connector 6">
            <a:extLst>
              <a:ext uri="{FF2B5EF4-FFF2-40B4-BE49-F238E27FC236}">
                <a16:creationId xmlns:a16="http://schemas.microsoft.com/office/drawing/2014/main" id="{CB944428-E8E3-45C1-87DC-FDE991F6EBD7}"/>
              </a:ext>
            </a:extLst>
          </p:cNvPr>
          <p:cNvCxnSpPr>
            <a:cxnSpLocks/>
          </p:cNvCxnSpPr>
          <p:nvPr/>
        </p:nvCxnSpPr>
        <p:spPr>
          <a:xfrm>
            <a:off x="2294288" y="10343322"/>
            <a:ext cx="19798599" cy="0"/>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8" name="Freeform 5">
            <a:extLst>
              <a:ext uri="{FF2B5EF4-FFF2-40B4-BE49-F238E27FC236}">
                <a16:creationId xmlns:a16="http://schemas.microsoft.com/office/drawing/2014/main" id="{1DE39317-4338-46A7-9DA4-424D096F4C78}"/>
              </a:ext>
            </a:extLst>
          </p:cNvPr>
          <p:cNvSpPr>
            <a:spLocks noEditPoints="1"/>
          </p:cNvSpPr>
          <p:nvPr/>
        </p:nvSpPr>
        <p:spPr bwMode="auto">
          <a:xfrm>
            <a:off x="22227953" y="10046297"/>
            <a:ext cx="651169" cy="594050"/>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31" name="Group 30">
            <a:extLst>
              <a:ext uri="{FF2B5EF4-FFF2-40B4-BE49-F238E27FC236}">
                <a16:creationId xmlns:a16="http://schemas.microsoft.com/office/drawing/2014/main" id="{188915BE-5BE4-4089-B72B-B9B436E63AA2}"/>
              </a:ext>
            </a:extLst>
          </p:cNvPr>
          <p:cNvGrpSpPr/>
          <p:nvPr/>
        </p:nvGrpSpPr>
        <p:grpSpPr>
          <a:xfrm>
            <a:off x="4052617" y="4457611"/>
            <a:ext cx="2358885" cy="5900577"/>
            <a:chOff x="3244234" y="4457611"/>
            <a:chExt cx="2358885" cy="5900577"/>
          </a:xfrm>
        </p:grpSpPr>
        <p:grpSp>
          <p:nvGrpSpPr>
            <p:cNvPr id="16" name="Group 15">
              <a:extLst>
                <a:ext uri="{FF2B5EF4-FFF2-40B4-BE49-F238E27FC236}">
                  <a16:creationId xmlns:a16="http://schemas.microsoft.com/office/drawing/2014/main" id="{C02FCB56-E600-4A87-9AD3-6C17F2306CFB}"/>
                </a:ext>
              </a:extLst>
            </p:cNvPr>
            <p:cNvGrpSpPr/>
            <p:nvPr/>
          </p:nvGrpSpPr>
          <p:grpSpPr>
            <a:xfrm>
              <a:off x="3483038" y="5181600"/>
              <a:ext cx="2120081" cy="5176588"/>
              <a:chOff x="4435551" y="5181600"/>
              <a:chExt cx="3369978" cy="5176588"/>
            </a:xfrm>
          </p:grpSpPr>
          <p:cxnSp>
            <p:nvCxnSpPr>
              <p:cNvPr id="9" name="Straight Connector 8">
                <a:extLst>
                  <a:ext uri="{FF2B5EF4-FFF2-40B4-BE49-F238E27FC236}">
                    <a16:creationId xmlns:a16="http://schemas.microsoft.com/office/drawing/2014/main" id="{994DF802-A9B8-4E61-98A8-D2EB3ECC8A7B}"/>
                  </a:ext>
                </a:extLst>
              </p:cNvPr>
              <p:cNvCxnSpPr/>
              <p:nvPr/>
            </p:nvCxnSpPr>
            <p:spPr>
              <a:xfrm flipV="1">
                <a:off x="7805529" y="5181600"/>
                <a:ext cx="0" cy="5176588"/>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1C324895-9721-4BDB-A46A-0DC986822FB5}"/>
                  </a:ext>
                </a:extLst>
              </p:cNvPr>
              <p:cNvCxnSpPr/>
              <p:nvPr/>
            </p:nvCxnSpPr>
            <p:spPr>
              <a:xfrm flipH="1">
                <a:off x="4435551" y="5181600"/>
                <a:ext cx="3369978" cy="0"/>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sp>
          <p:nvSpPr>
            <p:cNvPr id="12" name="Rectangle 11">
              <a:extLst>
                <a:ext uri="{FF2B5EF4-FFF2-40B4-BE49-F238E27FC236}">
                  <a16:creationId xmlns:a16="http://schemas.microsoft.com/office/drawing/2014/main" id="{6197F609-7865-41A1-BA32-29BAEF13ED15}"/>
                </a:ext>
              </a:extLst>
            </p:cNvPr>
            <p:cNvSpPr/>
            <p:nvPr/>
          </p:nvSpPr>
          <p:spPr>
            <a:xfrm>
              <a:off x="3244234" y="5455853"/>
              <a:ext cx="2120080" cy="2804294"/>
            </a:xfrm>
            <a:prstGeom prst="rect">
              <a:avLst/>
            </a:prstGeom>
          </p:spPr>
          <p:txBody>
            <a:bodyPr wrap="square" anchor="ctr">
              <a:spAutoFit/>
            </a:bodyPr>
            <a:lstStyle/>
            <a:p>
              <a:pPr algn="r">
                <a:lnSpc>
                  <a:spcPct val="89000"/>
                </a:lnSpc>
              </a:pPr>
              <a:r>
                <a:rPr lang="en-US" sz="3600" b="1">
                  <a:solidFill>
                    <a:schemeClr val="tx1">
                      <a:lumMod val="90000"/>
                      <a:lumOff val="10000"/>
                    </a:schemeClr>
                  </a:solidFill>
                  <a:latin typeface="+mj-lt"/>
                </a:rPr>
                <a:t>Our Future and first invest</a:t>
              </a:r>
              <a:endParaRPr lang="en-US" sz="2000" b="1">
                <a:solidFill>
                  <a:schemeClr val="tx1">
                    <a:lumMod val="90000"/>
                    <a:lumOff val="10000"/>
                  </a:schemeClr>
                </a:solidFill>
                <a:latin typeface="+mj-lt"/>
              </a:endParaRPr>
            </a:p>
            <a:p>
              <a:pPr algn="r">
                <a:lnSpc>
                  <a:spcPct val="89000"/>
                </a:lnSpc>
              </a:pPr>
              <a:r>
                <a:rPr lang="en-US">
                  <a:solidFill>
                    <a:schemeClr val="tx1">
                      <a:lumMod val="90000"/>
                      <a:lumOff val="10000"/>
                    </a:schemeClr>
                  </a:solidFill>
                </a:rPr>
                <a:t>Lorem ipsum dolor sit amet, consectetur </a:t>
              </a:r>
            </a:p>
          </p:txBody>
        </p:sp>
        <p:sp>
          <p:nvSpPr>
            <p:cNvPr id="15" name="Rectangle 14">
              <a:extLst>
                <a:ext uri="{FF2B5EF4-FFF2-40B4-BE49-F238E27FC236}">
                  <a16:creationId xmlns:a16="http://schemas.microsoft.com/office/drawing/2014/main" id="{88BD831A-7279-4310-9B95-F7A777947BAC}"/>
                </a:ext>
              </a:extLst>
            </p:cNvPr>
            <p:cNvSpPr/>
            <p:nvPr/>
          </p:nvSpPr>
          <p:spPr>
            <a:xfrm>
              <a:off x="3704885" y="8179835"/>
              <a:ext cx="1659429" cy="1862048"/>
            </a:xfrm>
            <a:prstGeom prst="rect">
              <a:avLst/>
            </a:prstGeom>
          </p:spPr>
          <p:txBody>
            <a:bodyPr wrap="none">
              <a:spAutoFit/>
            </a:bodyPr>
            <a:lstStyle/>
            <a:p>
              <a:pPr algn="r"/>
              <a:r>
                <a:rPr lang="en-US" sz="11500">
                  <a:solidFill>
                    <a:schemeClr val="accent1"/>
                  </a:solidFill>
                  <a:latin typeface="Designball-Buildings-01" pitchFamily="2" charset="0"/>
                  <a:ea typeface="Open Sans" panose="020B0606030504020204" pitchFamily="34" charset="0"/>
                  <a:cs typeface="Open Sans" panose="020B0606030504020204" pitchFamily="34" charset="0"/>
                </a:rPr>
                <a:t>f</a:t>
              </a:r>
            </a:p>
          </p:txBody>
        </p:sp>
        <p:sp>
          <p:nvSpPr>
            <p:cNvPr id="17" name="TextBox 16">
              <a:extLst>
                <a:ext uri="{FF2B5EF4-FFF2-40B4-BE49-F238E27FC236}">
                  <a16:creationId xmlns:a16="http://schemas.microsoft.com/office/drawing/2014/main" id="{A14F1AA0-2299-4DAE-B361-2BBC2597DB01}"/>
                </a:ext>
              </a:extLst>
            </p:cNvPr>
            <p:cNvSpPr txBox="1"/>
            <p:nvPr/>
          </p:nvSpPr>
          <p:spPr>
            <a:xfrm>
              <a:off x="3701842" y="4457611"/>
              <a:ext cx="1888659" cy="523220"/>
            </a:xfrm>
            <a:prstGeom prst="rect">
              <a:avLst/>
            </a:prstGeom>
            <a:noFill/>
          </p:spPr>
          <p:txBody>
            <a:bodyPr wrap="none" rtlCol="0" anchor="b">
              <a:spAutoFit/>
            </a:bodyPr>
            <a:lstStyle/>
            <a:p>
              <a:pPr algn="ctr"/>
              <a:r>
                <a:rPr lang="en-US" sz="2800">
                  <a:solidFill>
                    <a:schemeClr val="accent1"/>
                  </a:solidFill>
                  <a:latin typeface="+mj-lt"/>
                </a:rPr>
                <a:t>Option 01</a:t>
              </a:r>
            </a:p>
          </p:txBody>
        </p:sp>
      </p:grpSp>
      <p:grpSp>
        <p:nvGrpSpPr>
          <p:cNvPr id="30" name="Group 29">
            <a:extLst>
              <a:ext uri="{FF2B5EF4-FFF2-40B4-BE49-F238E27FC236}">
                <a16:creationId xmlns:a16="http://schemas.microsoft.com/office/drawing/2014/main" id="{A4E660F0-171C-469F-A5BD-BC31D3ECB9C8}"/>
              </a:ext>
            </a:extLst>
          </p:cNvPr>
          <p:cNvGrpSpPr/>
          <p:nvPr/>
        </p:nvGrpSpPr>
        <p:grpSpPr>
          <a:xfrm>
            <a:off x="8182124" y="2996916"/>
            <a:ext cx="3372594" cy="7361272"/>
            <a:chOff x="7373741" y="2996916"/>
            <a:chExt cx="3372594" cy="7361272"/>
          </a:xfrm>
        </p:grpSpPr>
        <p:sp>
          <p:nvSpPr>
            <p:cNvPr id="13" name="Rectangle 12">
              <a:extLst>
                <a:ext uri="{FF2B5EF4-FFF2-40B4-BE49-F238E27FC236}">
                  <a16:creationId xmlns:a16="http://schemas.microsoft.com/office/drawing/2014/main" id="{28103182-3111-4FCC-8268-D65E1D44BE70}"/>
                </a:ext>
              </a:extLst>
            </p:cNvPr>
            <p:cNvSpPr/>
            <p:nvPr/>
          </p:nvSpPr>
          <p:spPr>
            <a:xfrm>
              <a:off x="7373741" y="3975640"/>
              <a:ext cx="3099671" cy="2804294"/>
            </a:xfrm>
            <a:prstGeom prst="rect">
              <a:avLst/>
            </a:prstGeom>
          </p:spPr>
          <p:txBody>
            <a:bodyPr wrap="square" anchor="ctr">
              <a:spAutoFit/>
            </a:bodyPr>
            <a:lstStyle/>
            <a:p>
              <a:pPr algn="r">
                <a:lnSpc>
                  <a:spcPct val="89000"/>
                </a:lnSpc>
              </a:pPr>
              <a:r>
                <a:rPr lang="en-US" sz="3600" b="1">
                  <a:solidFill>
                    <a:schemeClr val="tx1">
                      <a:lumMod val="90000"/>
                      <a:lumOff val="10000"/>
                    </a:schemeClr>
                  </a:solidFill>
                  <a:latin typeface="+mj-lt"/>
                </a:rPr>
                <a:t>Corporate governance</a:t>
              </a:r>
              <a:endParaRPr lang="en-US" sz="2000" b="1">
                <a:solidFill>
                  <a:schemeClr val="tx1">
                    <a:lumMod val="90000"/>
                    <a:lumOff val="10000"/>
                  </a:schemeClr>
                </a:solidFill>
                <a:latin typeface="+mj-lt"/>
              </a:endParaRPr>
            </a:p>
            <a:p>
              <a:pPr algn="r">
                <a:lnSpc>
                  <a:spcPct val="89000"/>
                </a:lnSpc>
              </a:pPr>
              <a:r>
                <a:rPr lang="en-US">
                  <a:solidFill>
                    <a:schemeClr val="tx1">
                      <a:lumMod val="90000"/>
                      <a:lumOff val="10000"/>
                    </a:schemeClr>
                  </a:solidFill>
                </a:rPr>
                <a:t>Donec ornare rutrum neque sit amet pellentesque. Nulla eget dictum tortor. Nunc interdum velit vulputate, finibus elit et, iaculis neque. Curabitur in augue gravida, ultrices dui eu, ultrices eros.</a:t>
              </a:r>
            </a:p>
          </p:txBody>
        </p:sp>
        <p:grpSp>
          <p:nvGrpSpPr>
            <p:cNvPr id="18" name="Group 17">
              <a:extLst>
                <a:ext uri="{FF2B5EF4-FFF2-40B4-BE49-F238E27FC236}">
                  <a16:creationId xmlns:a16="http://schemas.microsoft.com/office/drawing/2014/main" id="{A11B119A-9EC9-4FBA-902A-F91FBCB93D33}"/>
                </a:ext>
              </a:extLst>
            </p:cNvPr>
            <p:cNvGrpSpPr/>
            <p:nvPr/>
          </p:nvGrpSpPr>
          <p:grpSpPr>
            <a:xfrm>
              <a:off x="7484395" y="3670855"/>
              <a:ext cx="3261940" cy="6687333"/>
              <a:chOff x="4435551" y="5181600"/>
              <a:chExt cx="3369978" cy="5176588"/>
            </a:xfrm>
          </p:grpSpPr>
          <p:cxnSp>
            <p:nvCxnSpPr>
              <p:cNvPr id="19" name="Straight Connector 18">
                <a:extLst>
                  <a:ext uri="{FF2B5EF4-FFF2-40B4-BE49-F238E27FC236}">
                    <a16:creationId xmlns:a16="http://schemas.microsoft.com/office/drawing/2014/main" id="{FF4FCFA4-2EC4-4189-8053-39F4DBB78F82}"/>
                  </a:ext>
                </a:extLst>
              </p:cNvPr>
              <p:cNvCxnSpPr/>
              <p:nvPr/>
            </p:nvCxnSpPr>
            <p:spPr>
              <a:xfrm flipV="1">
                <a:off x="7805529" y="5181600"/>
                <a:ext cx="0" cy="5176588"/>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73C447E-B095-41C0-9919-C6BF05779A0D}"/>
                  </a:ext>
                </a:extLst>
              </p:cNvPr>
              <p:cNvCxnSpPr/>
              <p:nvPr/>
            </p:nvCxnSpPr>
            <p:spPr>
              <a:xfrm flipH="1">
                <a:off x="4435551" y="5181600"/>
                <a:ext cx="3369978" cy="0"/>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sp>
          <p:nvSpPr>
            <p:cNvPr id="21" name="Rectangle 20">
              <a:extLst>
                <a:ext uri="{FF2B5EF4-FFF2-40B4-BE49-F238E27FC236}">
                  <a16:creationId xmlns:a16="http://schemas.microsoft.com/office/drawing/2014/main" id="{F33EC073-9DAE-4159-B9C7-2F4D6191FFDC}"/>
                </a:ext>
              </a:extLst>
            </p:cNvPr>
            <p:cNvSpPr/>
            <p:nvPr/>
          </p:nvSpPr>
          <p:spPr>
            <a:xfrm>
              <a:off x="8726272" y="6779934"/>
              <a:ext cx="1659429" cy="1862048"/>
            </a:xfrm>
            <a:prstGeom prst="rect">
              <a:avLst/>
            </a:prstGeom>
          </p:spPr>
          <p:txBody>
            <a:bodyPr wrap="none">
              <a:spAutoFit/>
            </a:bodyPr>
            <a:lstStyle/>
            <a:p>
              <a:pPr algn="r"/>
              <a:r>
                <a:rPr lang="en-US" sz="11500">
                  <a:solidFill>
                    <a:schemeClr val="accent1"/>
                  </a:solidFill>
                  <a:latin typeface="Designball-Buildings-01" pitchFamily="2" charset="0"/>
                  <a:ea typeface="Open Sans" panose="020B0606030504020204" pitchFamily="34" charset="0"/>
                  <a:cs typeface="Open Sans" panose="020B0606030504020204" pitchFamily="34" charset="0"/>
                </a:rPr>
                <a:t>Q</a:t>
              </a:r>
            </a:p>
          </p:txBody>
        </p:sp>
        <p:sp>
          <p:nvSpPr>
            <p:cNvPr id="22" name="TextBox 21">
              <a:extLst>
                <a:ext uri="{FF2B5EF4-FFF2-40B4-BE49-F238E27FC236}">
                  <a16:creationId xmlns:a16="http://schemas.microsoft.com/office/drawing/2014/main" id="{EA910D62-2249-4B47-BA0C-7591BB383958}"/>
                </a:ext>
              </a:extLst>
            </p:cNvPr>
            <p:cNvSpPr txBox="1"/>
            <p:nvPr/>
          </p:nvSpPr>
          <p:spPr>
            <a:xfrm>
              <a:off x="8845057" y="2996916"/>
              <a:ext cx="1888659" cy="523220"/>
            </a:xfrm>
            <a:prstGeom prst="rect">
              <a:avLst/>
            </a:prstGeom>
            <a:noFill/>
          </p:spPr>
          <p:txBody>
            <a:bodyPr wrap="none" rtlCol="0" anchor="b">
              <a:spAutoFit/>
            </a:bodyPr>
            <a:lstStyle/>
            <a:p>
              <a:pPr algn="ctr"/>
              <a:r>
                <a:rPr lang="en-US" sz="2800">
                  <a:solidFill>
                    <a:schemeClr val="accent1"/>
                  </a:solidFill>
                  <a:latin typeface="+mj-lt"/>
                </a:rPr>
                <a:t>Option 02</a:t>
              </a:r>
            </a:p>
          </p:txBody>
        </p:sp>
      </p:grpSp>
      <p:grpSp>
        <p:nvGrpSpPr>
          <p:cNvPr id="29" name="Group 28">
            <a:extLst>
              <a:ext uri="{FF2B5EF4-FFF2-40B4-BE49-F238E27FC236}">
                <a16:creationId xmlns:a16="http://schemas.microsoft.com/office/drawing/2014/main" id="{0FAFE25C-641A-44F6-B744-026EFA1A1174}"/>
              </a:ext>
            </a:extLst>
          </p:cNvPr>
          <p:cNvGrpSpPr/>
          <p:nvPr/>
        </p:nvGrpSpPr>
        <p:grpSpPr>
          <a:xfrm>
            <a:off x="13001970" y="6030491"/>
            <a:ext cx="2402400" cy="4327697"/>
            <a:chOff x="12960626" y="6030491"/>
            <a:chExt cx="2402400" cy="4327697"/>
          </a:xfrm>
        </p:grpSpPr>
        <p:sp>
          <p:nvSpPr>
            <p:cNvPr id="14" name="Rectangle 13">
              <a:extLst>
                <a:ext uri="{FF2B5EF4-FFF2-40B4-BE49-F238E27FC236}">
                  <a16:creationId xmlns:a16="http://schemas.microsoft.com/office/drawing/2014/main" id="{0A06C645-0E56-4721-BD02-24C8513FA407}"/>
                </a:ext>
              </a:extLst>
            </p:cNvPr>
            <p:cNvSpPr/>
            <p:nvPr/>
          </p:nvSpPr>
          <p:spPr>
            <a:xfrm>
              <a:off x="12960626" y="6987963"/>
              <a:ext cx="2129477" cy="1818126"/>
            </a:xfrm>
            <a:prstGeom prst="rect">
              <a:avLst/>
            </a:prstGeom>
          </p:spPr>
          <p:txBody>
            <a:bodyPr wrap="square" anchor="ctr">
              <a:spAutoFit/>
            </a:bodyPr>
            <a:lstStyle/>
            <a:p>
              <a:pPr algn="r">
                <a:lnSpc>
                  <a:spcPct val="89000"/>
                </a:lnSpc>
              </a:pPr>
              <a:r>
                <a:rPr lang="en-US" sz="3600" b="1">
                  <a:solidFill>
                    <a:schemeClr val="tx1">
                      <a:lumMod val="90000"/>
                      <a:lumOff val="10000"/>
                    </a:schemeClr>
                  </a:solidFill>
                </a:rPr>
                <a:t>Corporate Vision</a:t>
              </a:r>
              <a:endParaRPr lang="en-US" sz="2000" b="1">
                <a:solidFill>
                  <a:schemeClr val="tx1">
                    <a:lumMod val="90000"/>
                    <a:lumOff val="10000"/>
                  </a:schemeClr>
                </a:solidFill>
              </a:endParaRPr>
            </a:p>
            <a:p>
              <a:pPr algn="r">
                <a:lnSpc>
                  <a:spcPct val="89000"/>
                </a:lnSpc>
              </a:pPr>
              <a:r>
                <a:rPr lang="en-US">
                  <a:solidFill>
                    <a:schemeClr val="tx1">
                      <a:lumMod val="90000"/>
                      <a:lumOff val="10000"/>
                    </a:schemeClr>
                  </a:solidFill>
                </a:rPr>
                <a:t>Donec ornare rutrum neque sit amet pellentesque. </a:t>
              </a:r>
            </a:p>
          </p:txBody>
        </p:sp>
        <p:grpSp>
          <p:nvGrpSpPr>
            <p:cNvPr id="24" name="Group 23">
              <a:extLst>
                <a:ext uri="{FF2B5EF4-FFF2-40B4-BE49-F238E27FC236}">
                  <a16:creationId xmlns:a16="http://schemas.microsoft.com/office/drawing/2014/main" id="{0706107A-226D-4A48-85EB-D01FA12B8BAF}"/>
                </a:ext>
              </a:extLst>
            </p:cNvPr>
            <p:cNvGrpSpPr/>
            <p:nvPr/>
          </p:nvGrpSpPr>
          <p:grpSpPr>
            <a:xfrm>
              <a:off x="13053391" y="6779934"/>
              <a:ext cx="2309635" cy="3578254"/>
              <a:chOff x="4435551" y="5181600"/>
              <a:chExt cx="3369978" cy="5176588"/>
            </a:xfrm>
          </p:grpSpPr>
          <p:cxnSp>
            <p:nvCxnSpPr>
              <p:cNvPr id="25" name="Straight Connector 24">
                <a:extLst>
                  <a:ext uri="{FF2B5EF4-FFF2-40B4-BE49-F238E27FC236}">
                    <a16:creationId xmlns:a16="http://schemas.microsoft.com/office/drawing/2014/main" id="{0267B3D7-1E48-494E-8269-E2F12B4C1B90}"/>
                  </a:ext>
                </a:extLst>
              </p:cNvPr>
              <p:cNvCxnSpPr/>
              <p:nvPr/>
            </p:nvCxnSpPr>
            <p:spPr>
              <a:xfrm flipV="1">
                <a:off x="7805529" y="5181600"/>
                <a:ext cx="0" cy="5176588"/>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BB61632E-2819-4868-9B77-4DD2974DC2CB}"/>
                  </a:ext>
                </a:extLst>
              </p:cNvPr>
              <p:cNvCxnSpPr/>
              <p:nvPr/>
            </p:nvCxnSpPr>
            <p:spPr>
              <a:xfrm flipH="1">
                <a:off x="4435551" y="5181600"/>
                <a:ext cx="3369978" cy="0"/>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sp>
          <p:nvSpPr>
            <p:cNvPr id="27" name="Rectangle 26">
              <a:extLst>
                <a:ext uri="{FF2B5EF4-FFF2-40B4-BE49-F238E27FC236}">
                  <a16:creationId xmlns:a16="http://schemas.microsoft.com/office/drawing/2014/main" id="{0E3B4FB1-712C-49CC-8E15-D80E59A80644}"/>
                </a:ext>
              </a:extLst>
            </p:cNvPr>
            <p:cNvSpPr/>
            <p:nvPr/>
          </p:nvSpPr>
          <p:spPr>
            <a:xfrm>
              <a:off x="13674331" y="8681857"/>
              <a:ext cx="1415772" cy="1569660"/>
            </a:xfrm>
            <a:prstGeom prst="rect">
              <a:avLst/>
            </a:prstGeom>
          </p:spPr>
          <p:txBody>
            <a:bodyPr wrap="none">
              <a:spAutoFit/>
            </a:bodyPr>
            <a:lstStyle/>
            <a:p>
              <a:pPr algn="r"/>
              <a:r>
                <a:rPr lang="en-US" sz="9600">
                  <a:solidFill>
                    <a:schemeClr val="accent1"/>
                  </a:solidFill>
                  <a:latin typeface="Designball-Buildings-01" pitchFamily="2" charset="0"/>
                  <a:ea typeface="Open Sans" panose="020B0606030504020204" pitchFamily="34" charset="0"/>
                  <a:cs typeface="Open Sans" panose="020B0606030504020204" pitchFamily="34" charset="0"/>
                </a:rPr>
                <a:t>T</a:t>
              </a:r>
            </a:p>
          </p:txBody>
        </p:sp>
        <p:sp>
          <p:nvSpPr>
            <p:cNvPr id="28" name="TextBox 27">
              <a:extLst>
                <a:ext uri="{FF2B5EF4-FFF2-40B4-BE49-F238E27FC236}">
                  <a16:creationId xmlns:a16="http://schemas.microsoft.com/office/drawing/2014/main" id="{2C4970F5-4E08-4880-984F-CE982292AFAC}"/>
                </a:ext>
              </a:extLst>
            </p:cNvPr>
            <p:cNvSpPr txBox="1"/>
            <p:nvPr/>
          </p:nvSpPr>
          <p:spPr>
            <a:xfrm>
              <a:off x="13474367" y="6030491"/>
              <a:ext cx="1888659" cy="523220"/>
            </a:xfrm>
            <a:prstGeom prst="rect">
              <a:avLst/>
            </a:prstGeom>
            <a:noFill/>
          </p:spPr>
          <p:txBody>
            <a:bodyPr wrap="none" rtlCol="0" anchor="b">
              <a:spAutoFit/>
            </a:bodyPr>
            <a:lstStyle/>
            <a:p>
              <a:pPr algn="ctr"/>
              <a:r>
                <a:rPr lang="en-US" sz="2800">
                  <a:solidFill>
                    <a:schemeClr val="accent1"/>
                  </a:solidFill>
                  <a:latin typeface="+mj-lt"/>
                </a:rPr>
                <a:t>Option 03</a:t>
              </a:r>
            </a:p>
          </p:txBody>
        </p:sp>
      </p:grpSp>
      <p:grpSp>
        <p:nvGrpSpPr>
          <p:cNvPr id="39" name="Group 38">
            <a:extLst>
              <a:ext uri="{FF2B5EF4-FFF2-40B4-BE49-F238E27FC236}">
                <a16:creationId xmlns:a16="http://schemas.microsoft.com/office/drawing/2014/main" id="{9170C8BB-4CA8-412D-A6A3-C59C88810D44}"/>
              </a:ext>
            </a:extLst>
          </p:cNvPr>
          <p:cNvGrpSpPr/>
          <p:nvPr/>
        </p:nvGrpSpPr>
        <p:grpSpPr>
          <a:xfrm>
            <a:off x="16511764" y="3452420"/>
            <a:ext cx="2582556" cy="6905768"/>
            <a:chOff x="16511764" y="3452420"/>
            <a:chExt cx="2582556" cy="6905768"/>
          </a:xfrm>
        </p:grpSpPr>
        <p:sp>
          <p:nvSpPr>
            <p:cNvPr id="33" name="Rectangle 32">
              <a:extLst>
                <a:ext uri="{FF2B5EF4-FFF2-40B4-BE49-F238E27FC236}">
                  <a16:creationId xmlns:a16="http://schemas.microsoft.com/office/drawing/2014/main" id="{A407317C-BE6B-434A-9B21-1ACD56B07752}"/>
                </a:ext>
              </a:extLst>
            </p:cNvPr>
            <p:cNvSpPr/>
            <p:nvPr/>
          </p:nvSpPr>
          <p:spPr>
            <a:xfrm>
              <a:off x="16511764" y="4365662"/>
              <a:ext cx="2309634" cy="1818126"/>
            </a:xfrm>
            <a:prstGeom prst="rect">
              <a:avLst/>
            </a:prstGeom>
          </p:spPr>
          <p:txBody>
            <a:bodyPr wrap="square" anchor="ctr">
              <a:spAutoFit/>
            </a:bodyPr>
            <a:lstStyle/>
            <a:p>
              <a:pPr algn="r">
                <a:lnSpc>
                  <a:spcPct val="89000"/>
                </a:lnSpc>
              </a:pPr>
              <a:r>
                <a:rPr lang="en-US" sz="3600" b="1">
                  <a:solidFill>
                    <a:schemeClr val="tx1">
                      <a:lumMod val="90000"/>
                      <a:lumOff val="10000"/>
                    </a:schemeClr>
                  </a:solidFill>
                </a:rPr>
                <a:t>Corporate Employers</a:t>
              </a:r>
              <a:endParaRPr lang="en-US" sz="2000" b="1">
                <a:solidFill>
                  <a:schemeClr val="tx1">
                    <a:lumMod val="90000"/>
                    <a:lumOff val="10000"/>
                  </a:schemeClr>
                </a:solidFill>
              </a:endParaRPr>
            </a:p>
            <a:p>
              <a:pPr algn="r">
                <a:lnSpc>
                  <a:spcPct val="89000"/>
                </a:lnSpc>
              </a:pPr>
              <a:r>
                <a:rPr lang="en-US">
                  <a:solidFill>
                    <a:schemeClr val="tx1">
                      <a:lumMod val="90000"/>
                      <a:lumOff val="10000"/>
                    </a:schemeClr>
                  </a:solidFill>
                </a:rPr>
                <a:t>Donec ornare rutrum neque sit amet pellentesque. </a:t>
              </a:r>
            </a:p>
          </p:txBody>
        </p:sp>
        <p:grpSp>
          <p:nvGrpSpPr>
            <p:cNvPr id="34" name="Group 33">
              <a:extLst>
                <a:ext uri="{FF2B5EF4-FFF2-40B4-BE49-F238E27FC236}">
                  <a16:creationId xmlns:a16="http://schemas.microsoft.com/office/drawing/2014/main" id="{C89E2DD4-E8D0-44FD-B4B3-9FEC63815D2D}"/>
                </a:ext>
              </a:extLst>
            </p:cNvPr>
            <p:cNvGrpSpPr/>
            <p:nvPr/>
          </p:nvGrpSpPr>
          <p:grpSpPr>
            <a:xfrm>
              <a:off x="16784685" y="4161187"/>
              <a:ext cx="2309635" cy="6197001"/>
              <a:chOff x="4435551" y="5181600"/>
              <a:chExt cx="3369978" cy="5176588"/>
            </a:xfrm>
          </p:grpSpPr>
          <p:cxnSp>
            <p:nvCxnSpPr>
              <p:cNvPr id="37" name="Straight Connector 36">
                <a:extLst>
                  <a:ext uri="{FF2B5EF4-FFF2-40B4-BE49-F238E27FC236}">
                    <a16:creationId xmlns:a16="http://schemas.microsoft.com/office/drawing/2014/main" id="{A1EDCCC3-38E3-4D44-8F3B-340B20969005}"/>
                  </a:ext>
                </a:extLst>
              </p:cNvPr>
              <p:cNvCxnSpPr/>
              <p:nvPr/>
            </p:nvCxnSpPr>
            <p:spPr>
              <a:xfrm flipV="1">
                <a:off x="7805529" y="5181600"/>
                <a:ext cx="0" cy="5176588"/>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D85382D5-8232-4079-8F49-86D0E991C7F5}"/>
                  </a:ext>
                </a:extLst>
              </p:cNvPr>
              <p:cNvCxnSpPr/>
              <p:nvPr/>
            </p:nvCxnSpPr>
            <p:spPr>
              <a:xfrm flipH="1">
                <a:off x="4435551" y="5181600"/>
                <a:ext cx="3369978" cy="0"/>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sp>
          <p:nvSpPr>
            <p:cNvPr id="35" name="Rectangle 34">
              <a:extLst>
                <a:ext uri="{FF2B5EF4-FFF2-40B4-BE49-F238E27FC236}">
                  <a16:creationId xmlns:a16="http://schemas.microsoft.com/office/drawing/2014/main" id="{51B0EB88-430E-4885-B08F-8B24987DB394}"/>
                </a:ext>
              </a:extLst>
            </p:cNvPr>
            <p:cNvSpPr/>
            <p:nvPr/>
          </p:nvSpPr>
          <p:spPr>
            <a:xfrm>
              <a:off x="17405625" y="6352801"/>
              <a:ext cx="1415772" cy="1569660"/>
            </a:xfrm>
            <a:prstGeom prst="rect">
              <a:avLst/>
            </a:prstGeom>
          </p:spPr>
          <p:txBody>
            <a:bodyPr wrap="none">
              <a:spAutoFit/>
            </a:bodyPr>
            <a:lstStyle/>
            <a:p>
              <a:pPr algn="r"/>
              <a:r>
                <a:rPr lang="en-US" sz="9600">
                  <a:solidFill>
                    <a:schemeClr val="accent1"/>
                  </a:solidFill>
                  <a:latin typeface="Designball-Buildings-01" pitchFamily="2" charset="0"/>
                  <a:ea typeface="Open Sans" panose="020B0606030504020204" pitchFamily="34" charset="0"/>
                  <a:cs typeface="Open Sans" panose="020B0606030504020204" pitchFamily="34" charset="0"/>
                </a:rPr>
                <a:t>d</a:t>
              </a:r>
            </a:p>
          </p:txBody>
        </p:sp>
        <p:sp>
          <p:nvSpPr>
            <p:cNvPr id="36" name="TextBox 35">
              <a:extLst>
                <a:ext uri="{FF2B5EF4-FFF2-40B4-BE49-F238E27FC236}">
                  <a16:creationId xmlns:a16="http://schemas.microsoft.com/office/drawing/2014/main" id="{07432927-20C3-4345-A916-EFF0E322B324}"/>
                </a:ext>
              </a:extLst>
            </p:cNvPr>
            <p:cNvSpPr txBox="1"/>
            <p:nvPr/>
          </p:nvSpPr>
          <p:spPr>
            <a:xfrm>
              <a:off x="17205661" y="3452420"/>
              <a:ext cx="1888659" cy="523220"/>
            </a:xfrm>
            <a:prstGeom prst="rect">
              <a:avLst/>
            </a:prstGeom>
            <a:noFill/>
          </p:spPr>
          <p:txBody>
            <a:bodyPr wrap="none" rtlCol="0" anchor="b">
              <a:spAutoFit/>
            </a:bodyPr>
            <a:lstStyle/>
            <a:p>
              <a:pPr algn="ctr"/>
              <a:r>
                <a:rPr lang="en-US" sz="2800">
                  <a:solidFill>
                    <a:schemeClr val="accent1"/>
                  </a:solidFill>
                  <a:latin typeface="+mj-lt"/>
                </a:rPr>
                <a:t>Option 05</a:t>
              </a:r>
            </a:p>
          </p:txBody>
        </p:sp>
      </p:grpSp>
    </p:spTree>
    <p:extLst>
      <p:ext uri="{BB962C8B-B14F-4D97-AF65-F5344CB8AC3E}">
        <p14:creationId xmlns:p14="http://schemas.microsoft.com/office/powerpoint/2010/main" val="28823227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20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500" fill="hold"/>
                                        <p:tgtEl>
                                          <p:spTgt spid="7"/>
                                        </p:tgtEl>
                                        <p:attrNameLst>
                                          <p:attrName>ppt_x</p:attrName>
                                        </p:attrNameLst>
                                      </p:cBhvr>
                                      <p:tavLst>
                                        <p:tav tm="0">
                                          <p:val>
                                            <p:strVal val="0-#ppt_w/2"/>
                                          </p:val>
                                        </p:tav>
                                        <p:tav tm="100000">
                                          <p:val>
                                            <p:strVal val="#ppt_x"/>
                                          </p:val>
                                        </p:tav>
                                      </p:tavLst>
                                    </p:anim>
                                    <p:anim calcmode="lin" valueType="num">
                                      <p:cBhvr additive="base">
                                        <p:cTn id="8" dur="1500" fill="hold"/>
                                        <p:tgtEl>
                                          <p:spTgt spid="7"/>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0"/>
                                  </p:stCondLst>
                                  <p:childTnLst>
                                    <p:set>
                                      <p:cBhvr>
                                        <p:cTn id="10" dur="1" fill="hold">
                                          <p:stCondLst>
                                            <p:cond delay="0"/>
                                          </p:stCondLst>
                                        </p:cTn>
                                        <p:tgtEl>
                                          <p:spTgt spid="8"/>
                                        </p:tgtEl>
                                        <p:attrNameLst>
                                          <p:attrName>style.visibility</p:attrName>
                                        </p:attrNameLst>
                                      </p:cBhvr>
                                      <p:to>
                                        <p:strVal val="visible"/>
                                      </p:to>
                                    </p:set>
                                    <p:anim calcmode="lin" valueType="num">
                                      <p:cBhvr additive="base">
                                        <p:cTn id="11" dur="1500" fill="hold"/>
                                        <p:tgtEl>
                                          <p:spTgt spid="8"/>
                                        </p:tgtEl>
                                        <p:attrNameLst>
                                          <p:attrName>ppt_x</p:attrName>
                                        </p:attrNameLst>
                                      </p:cBhvr>
                                      <p:tavLst>
                                        <p:tav tm="0">
                                          <p:val>
                                            <p:strVal val="0-#ppt_w/2"/>
                                          </p:val>
                                        </p:tav>
                                        <p:tav tm="100000">
                                          <p:val>
                                            <p:strVal val="#ppt_x"/>
                                          </p:val>
                                        </p:tav>
                                      </p:tavLst>
                                    </p:anim>
                                    <p:anim calcmode="lin" valueType="num">
                                      <p:cBhvr additive="base">
                                        <p:cTn id="12" dur="1500" fill="hold"/>
                                        <p:tgtEl>
                                          <p:spTgt spid="8"/>
                                        </p:tgtEl>
                                        <p:attrNameLst>
                                          <p:attrName>ppt_y</p:attrName>
                                        </p:attrNameLst>
                                      </p:cBhvr>
                                      <p:tavLst>
                                        <p:tav tm="0">
                                          <p:val>
                                            <p:strVal val="#ppt_y"/>
                                          </p:val>
                                        </p:tav>
                                        <p:tav tm="100000">
                                          <p:val>
                                            <p:strVal val="#ppt_y"/>
                                          </p:val>
                                        </p:tav>
                                      </p:tavLst>
                                    </p:anim>
                                  </p:childTnLst>
                                </p:cTn>
                              </p:par>
                              <p:par>
                                <p:cTn id="13" presetID="10" presetClass="entr" presetSubtype="0" fill="hold" nodeType="withEffect">
                                  <p:stCondLst>
                                    <p:cond delay="750"/>
                                  </p:stCondLst>
                                  <p:childTnLst>
                                    <p:set>
                                      <p:cBhvr>
                                        <p:cTn id="14" dur="1" fill="hold">
                                          <p:stCondLst>
                                            <p:cond delay="0"/>
                                          </p:stCondLst>
                                        </p:cTn>
                                        <p:tgtEl>
                                          <p:spTgt spid="31"/>
                                        </p:tgtEl>
                                        <p:attrNameLst>
                                          <p:attrName>style.visibility</p:attrName>
                                        </p:attrNameLst>
                                      </p:cBhvr>
                                      <p:to>
                                        <p:strVal val="visible"/>
                                      </p:to>
                                    </p:set>
                                    <p:animEffect transition="in" filter="fade">
                                      <p:cBhvr>
                                        <p:cTn id="15" dur="500"/>
                                        <p:tgtEl>
                                          <p:spTgt spid="31"/>
                                        </p:tgtEl>
                                      </p:cBhvr>
                                    </p:animEffect>
                                  </p:childTnLst>
                                </p:cTn>
                              </p:par>
                              <p:par>
                                <p:cTn id="16" presetID="10" presetClass="entr" presetSubtype="0" fill="hold" nodeType="withEffect">
                                  <p:stCondLst>
                                    <p:cond delay="1100"/>
                                  </p:stCondLst>
                                  <p:childTnLst>
                                    <p:set>
                                      <p:cBhvr>
                                        <p:cTn id="17" dur="1" fill="hold">
                                          <p:stCondLst>
                                            <p:cond delay="0"/>
                                          </p:stCondLst>
                                        </p:cTn>
                                        <p:tgtEl>
                                          <p:spTgt spid="30"/>
                                        </p:tgtEl>
                                        <p:attrNameLst>
                                          <p:attrName>style.visibility</p:attrName>
                                        </p:attrNameLst>
                                      </p:cBhvr>
                                      <p:to>
                                        <p:strVal val="visible"/>
                                      </p:to>
                                    </p:set>
                                    <p:animEffect transition="in" filter="fade">
                                      <p:cBhvr>
                                        <p:cTn id="18" dur="500"/>
                                        <p:tgtEl>
                                          <p:spTgt spid="30"/>
                                        </p:tgtEl>
                                      </p:cBhvr>
                                    </p:animEffect>
                                  </p:childTnLst>
                                </p:cTn>
                              </p:par>
                              <p:par>
                                <p:cTn id="19" presetID="10" presetClass="entr" presetSubtype="0" fill="hold" nodeType="withEffect">
                                  <p:stCondLst>
                                    <p:cond delay="1400"/>
                                  </p:stCondLst>
                                  <p:childTnLst>
                                    <p:set>
                                      <p:cBhvr>
                                        <p:cTn id="20" dur="1" fill="hold">
                                          <p:stCondLst>
                                            <p:cond delay="0"/>
                                          </p:stCondLst>
                                        </p:cTn>
                                        <p:tgtEl>
                                          <p:spTgt spid="29"/>
                                        </p:tgtEl>
                                        <p:attrNameLst>
                                          <p:attrName>style.visibility</p:attrName>
                                        </p:attrNameLst>
                                      </p:cBhvr>
                                      <p:to>
                                        <p:strVal val="visible"/>
                                      </p:to>
                                    </p:set>
                                    <p:animEffect transition="in" filter="fade">
                                      <p:cBhvr>
                                        <p:cTn id="21" dur="500"/>
                                        <p:tgtEl>
                                          <p:spTgt spid="29"/>
                                        </p:tgtEl>
                                      </p:cBhvr>
                                    </p:animEffect>
                                  </p:childTnLst>
                                </p:cTn>
                              </p:par>
                              <p:par>
                                <p:cTn id="22" presetID="10" presetClass="entr" presetSubtype="0" fill="hold" nodeType="withEffect">
                                  <p:stCondLst>
                                    <p:cond delay="1700"/>
                                  </p:stCondLst>
                                  <p:childTnLst>
                                    <p:set>
                                      <p:cBhvr>
                                        <p:cTn id="23" dur="1" fill="hold">
                                          <p:stCondLst>
                                            <p:cond delay="0"/>
                                          </p:stCondLst>
                                        </p:cTn>
                                        <p:tgtEl>
                                          <p:spTgt spid="39"/>
                                        </p:tgtEl>
                                        <p:attrNameLst>
                                          <p:attrName>style.visibility</p:attrName>
                                        </p:attrNameLst>
                                      </p:cBhvr>
                                      <p:to>
                                        <p:strVal val="visible"/>
                                      </p:to>
                                    </p:set>
                                    <p:animEffect transition="in" filter="fade">
                                      <p:cBhvr>
                                        <p:cTn id="24"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6" name="Straight Connector 15">
            <a:extLst>
              <a:ext uri="{FF2B5EF4-FFF2-40B4-BE49-F238E27FC236}">
                <a16:creationId xmlns:a16="http://schemas.microsoft.com/office/drawing/2014/main" id="{7ECE6D9B-C375-4E2A-96FE-3FFDE40FD74A}"/>
              </a:ext>
            </a:extLst>
          </p:cNvPr>
          <p:cNvCxnSpPr>
            <a:cxnSpLocks/>
          </p:cNvCxnSpPr>
          <p:nvPr/>
        </p:nvCxnSpPr>
        <p:spPr>
          <a:xfrm>
            <a:off x="1794294" y="6858000"/>
            <a:ext cx="22790989" cy="0"/>
          </a:xfrm>
          <a:prstGeom prst="line">
            <a:avLst/>
          </a:prstGeom>
          <a:ln w="190500" cap="rnd">
            <a:solidFill>
              <a:schemeClr val="tx1">
                <a:lumMod val="90000"/>
                <a:lumOff val="10000"/>
                <a:alpha val="26000"/>
              </a:schemeClr>
            </a:solidFill>
          </a:ln>
        </p:spPr>
        <p:style>
          <a:lnRef idx="1">
            <a:schemeClr val="accent1"/>
          </a:lnRef>
          <a:fillRef idx="0">
            <a:schemeClr val="accent1"/>
          </a:fillRef>
          <a:effectRef idx="0">
            <a:schemeClr val="accent1"/>
          </a:effectRef>
          <a:fontRef idx="minor">
            <a:schemeClr val="tx1"/>
          </a:fontRef>
        </p:style>
      </p:cxnSp>
      <p:grpSp>
        <p:nvGrpSpPr>
          <p:cNvPr id="34" name="Group 33">
            <a:extLst>
              <a:ext uri="{FF2B5EF4-FFF2-40B4-BE49-F238E27FC236}">
                <a16:creationId xmlns:a16="http://schemas.microsoft.com/office/drawing/2014/main" id="{E5F2ED86-194A-445B-A701-A6647E0A08DB}"/>
              </a:ext>
            </a:extLst>
          </p:cNvPr>
          <p:cNvGrpSpPr/>
          <p:nvPr/>
        </p:nvGrpSpPr>
        <p:grpSpPr>
          <a:xfrm>
            <a:off x="2593179" y="6749034"/>
            <a:ext cx="217930" cy="5836428"/>
            <a:chOff x="2593179" y="6749034"/>
            <a:chExt cx="217930" cy="5836428"/>
          </a:xfrm>
        </p:grpSpPr>
        <p:cxnSp>
          <p:nvCxnSpPr>
            <p:cNvPr id="20" name="Straight Connector 19">
              <a:extLst>
                <a:ext uri="{FF2B5EF4-FFF2-40B4-BE49-F238E27FC236}">
                  <a16:creationId xmlns:a16="http://schemas.microsoft.com/office/drawing/2014/main" id="{1C3EC525-793E-4AAC-A65D-E56A5D2A11F2}"/>
                </a:ext>
              </a:extLst>
            </p:cNvPr>
            <p:cNvCxnSpPr>
              <a:cxnSpLocks/>
              <a:endCxn id="22" idx="4"/>
            </p:cNvCxnSpPr>
            <p:nvPr/>
          </p:nvCxnSpPr>
          <p:spPr>
            <a:xfrm flipV="1">
              <a:off x="2702144" y="6966964"/>
              <a:ext cx="0" cy="5618498"/>
            </a:xfrm>
            <a:prstGeom prst="line">
              <a:avLst/>
            </a:prstGeom>
            <a:ln w="25400">
              <a:solidFill>
                <a:schemeClr val="tx1">
                  <a:lumMod val="90000"/>
                  <a:lumOff val="10000"/>
                  <a:alpha val="26000"/>
                </a:schemeClr>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sp>
          <p:nvSpPr>
            <p:cNvPr id="22" name="Oval 21">
              <a:extLst>
                <a:ext uri="{FF2B5EF4-FFF2-40B4-BE49-F238E27FC236}">
                  <a16:creationId xmlns:a16="http://schemas.microsoft.com/office/drawing/2014/main" id="{0631897C-216F-407C-B2CB-91164A0B8FDF}"/>
                </a:ext>
              </a:extLst>
            </p:cNvPr>
            <p:cNvSpPr/>
            <p:nvPr/>
          </p:nvSpPr>
          <p:spPr>
            <a:xfrm>
              <a:off x="2593179" y="6749034"/>
              <a:ext cx="217930" cy="217930"/>
            </a:xfrm>
            <a:prstGeom prst="ellipse">
              <a:avLst/>
            </a:prstGeom>
            <a:solidFill>
              <a:schemeClr val="tx1">
                <a:lumMod val="90000"/>
                <a:lumOff val="1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6" name="Rectangle 25">
            <a:extLst>
              <a:ext uri="{FF2B5EF4-FFF2-40B4-BE49-F238E27FC236}">
                <a16:creationId xmlns:a16="http://schemas.microsoft.com/office/drawing/2014/main" id="{3DD03FFE-D8BF-44F0-9017-C4CBBBA58A7D}"/>
              </a:ext>
            </a:extLst>
          </p:cNvPr>
          <p:cNvSpPr/>
          <p:nvPr/>
        </p:nvSpPr>
        <p:spPr>
          <a:xfrm>
            <a:off x="3078322" y="10520793"/>
            <a:ext cx="2562456" cy="2064668"/>
          </a:xfrm>
          <a:prstGeom prst="rect">
            <a:avLst/>
          </a:prstGeom>
        </p:spPr>
        <p:txBody>
          <a:bodyPr wrap="square" anchor="t">
            <a:spAutoFit/>
          </a:bodyPr>
          <a:lstStyle/>
          <a:p>
            <a:pPr>
              <a:lnSpc>
                <a:spcPct val="89000"/>
              </a:lnSpc>
            </a:pPr>
            <a:r>
              <a:rPr lang="en-US" sz="3600">
                <a:solidFill>
                  <a:schemeClr val="tx1">
                    <a:lumMod val="90000"/>
                    <a:lumOff val="10000"/>
                  </a:schemeClr>
                </a:solidFill>
                <a:latin typeface="+mj-lt"/>
              </a:rPr>
              <a:t>Title</a:t>
            </a:r>
            <a:endParaRPr lang="en-US" sz="2000">
              <a:solidFill>
                <a:schemeClr val="tx1">
                  <a:lumMod val="90000"/>
                  <a:lumOff val="10000"/>
                </a:schemeClr>
              </a:solidFill>
              <a:latin typeface="+mj-lt"/>
            </a:endParaRPr>
          </a:p>
          <a:p>
            <a:pPr>
              <a:lnSpc>
                <a:spcPct val="89000"/>
              </a:lnSpc>
            </a:pPr>
            <a:r>
              <a:rPr lang="en-US">
                <a:solidFill>
                  <a:schemeClr val="tx1">
                    <a:lumMod val="90000"/>
                    <a:lumOff val="10000"/>
                  </a:schemeClr>
                </a:solidFill>
              </a:rPr>
              <a:t>Integer ut consequat quam. Sed vitae nulla pulvinar ante varius sollicitudin. Integer posuere nunc quis efficitur molestie.</a:t>
            </a:r>
          </a:p>
        </p:txBody>
      </p:sp>
      <p:grpSp>
        <p:nvGrpSpPr>
          <p:cNvPr id="64" name="Group 63">
            <a:extLst>
              <a:ext uri="{FF2B5EF4-FFF2-40B4-BE49-F238E27FC236}">
                <a16:creationId xmlns:a16="http://schemas.microsoft.com/office/drawing/2014/main" id="{75C47A48-1EF8-4EE3-9E63-190E95D70F0D}"/>
              </a:ext>
            </a:extLst>
          </p:cNvPr>
          <p:cNvGrpSpPr/>
          <p:nvPr/>
        </p:nvGrpSpPr>
        <p:grpSpPr>
          <a:xfrm>
            <a:off x="5241903" y="3674853"/>
            <a:ext cx="217930" cy="3292111"/>
            <a:chOff x="5241903" y="3674853"/>
            <a:chExt cx="217930" cy="3292111"/>
          </a:xfrm>
        </p:grpSpPr>
        <p:sp>
          <p:nvSpPr>
            <p:cNvPr id="30" name="Oval 29">
              <a:extLst>
                <a:ext uri="{FF2B5EF4-FFF2-40B4-BE49-F238E27FC236}">
                  <a16:creationId xmlns:a16="http://schemas.microsoft.com/office/drawing/2014/main" id="{715A3FE0-9AF2-4915-9D9E-25E75CC558BF}"/>
                </a:ext>
              </a:extLst>
            </p:cNvPr>
            <p:cNvSpPr/>
            <p:nvPr/>
          </p:nvSpPr>
          <p:spPr>
            <a:xfrm>
              <a:off x="5241903" y="6749034"/>
              <a:ext cx="217930" cy="217930"/>
            </a:xfrm>
            <a:prstGeom prst="ellipse">
              <a:avLst/>
            </a:prstGeom>
            <a:solidFill>
              <a:schemeClr val="tx1">
                <a:lumMod val="90000"/>
                <a:lumOff val="1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1" name="Straight Connector 30">
              <a:extLst>
                <a:ext uri="{FF2B5EF4-FFF2-40B4-BE49-F238E27FC236}">
                  <a16:creationId xmlns:a16="http://schemas.microsoft.com/office/drawing/2014/main" id="{E14C7338-F09F-4C9A-BF08-7B7D70C0F5BD}"/>
                </a:ext>
              </a:extLst>
            </p:cNvPr>
            <p:cNvCxnSpPr>
              <a:cxnSpLocks/>
              <a:endCxn id="30" idx="0"/>
            </p:cNvCxnSpPr>
            <p:nvPr/>
          </p:nvCxnSpPr>
          <p:spPr>
            <a:xfrm>
              <a:off x="5350868" y="3674853"/>
              <a:ext cx="0" cy="3074181"/>
            </a:xfrm>
            <a:prstGeom prst="line">
              <a:avLst/>
            </a:prstGeom>
            <a:ln w="25400">
              <a:solidFill>
                <a:schemeClr val="tx1">
                  <a:lumMod val="90000"/>
                  <a:lumOff val="10000"/>
                  <a:alpha val="26000"/>
                </a:schemeClr>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grpSp>
      <p:sp>
        <p:nvSpPr>
          <p:cNvPr id="33" name="Rectangle 32">
            <a:extLst>
              <a:ext uri="{FF2B5EF4-FFF2-40B4-BE49-F238E27FC236}">
                <a16:creationId xmlns:a16="http://schemas.microsoft.com/office/drawing/2014/main" id="{64D59834-C318-4E45-BD39-5F96A3F51F46}"/>
              </a:ext>
            </a:extLst>
          </p:cNvPr>
          <p:cNvSpPr/>
          <p:nvPr/>
        </p:nvSpPr>
        <p:spPr>
          <a:xfrm>
            <a:off x="2009681" y="3396351"/>
            <a:ext cx="3099671" cy="2804294"/>
          </a:xfrm>
          <a:prstGeom prst="rect">
            <a:avLst/>
          </a:prstGeom>
        </p:spPr>
        <p:txBody>
          <a:bodyPr wrap="square" anchor="ctr">
            <a:spAutoFit/>
          </a:bodyPr>
          <a:lstStyle/>
          <a:p>
            <a:pPr algn="r">
              <a:lnSpc>
                <a:spcPct val="89000"/>
              </a:lnSpc>
            </a:pPr>
            <a:r>
              <a:rPr lang="en-US" sz="3600" b="1">
                <a:solidFill>
                  <a:schemeClr val="tx1">
                    <a:lumMod val="90000"/>
                    <a:lumOff val="10000"/>
                  </a:schemeClr>
                </a:solidFill>
                <a:latin typeface="+mj-lt"/>
              </a:rPr>
              <a:t>Corporate governance</a:t>
            </a:r>
            <a:endParaRPr lang="en-US" sz="2000" b="1">
              <a:solidFill>
                <a:schemeClr val="tx1">
                  <a:lumMod val="90000"/>
                  <a:lumOff val="10000"/>
                </a:schemeClr>
              </a:solidFill>
              <a:latin typeface="+mj-lt"/>
            </a:endParaRPr>
          </a:p>
          <a:p>
            <a:pPr algn="r">
              <a:lnSpc>
                <a:spcPct val="89000"/>
              </a:lnSpc>
            </a:pPr>
            <a:r>
              <a:rPr lang="en-US">
                <a:solidFill>
                  <a:schemeClr val="tx1">
                    <a:lumMod val="90000"/>
                    <a:lumOff val="10000"/>
                  </a:schemeClr>
                </a:solidFill>
              </a:rPr>
              <a:t>Donec ornare rutrum neque sit amet pellentesque. Nulla eget dictum tortor. Nunc interdum velit vulputate, finibus elit et, iaculis neque. Curabitur in augue gravida, ultrices dui eu, ultrices eros.</a:t>
            </a:r>
          </a:p>
        </p:txBody>
      </p:sp>
      <p:grpSp>
        <p:nvGrpSpPr>
          <p:cNvPr id="35" name="Group 34">
            <a:extLst>
              <a:ext uri="{FF2B5EF4-FFF2-40B4-BE49-F238E27FC236}">
                <a16:creationId xmlns:a16="http://schemas.microsoft.com/office/drawing/2014/main" id="{6E2B2103-DFFC-4BC5-B4FD-3B516BF9FA87}"/>
              </a:ext>
            </a:extLst>
          </p:cNvPr>
          <p:cNvGrpSpPr/>
          <p:nvPr/>
        </p:nvGrpSpPr>
        <p:grpSpPr>
          <a:xfrm>
            <a:off x="6105005" y="6749034"/>
            <a:ext cx="217930" cy="3123836"/>
            <a:chOff x="2593179" y="6749034"/>
            <a:chExt cx="217930" cy="3123836"/>
          </a:xfrm>
        </p:grpSpPr>
        <p:cxnSp>
          <p:nvCxnSpPr>
            <p:cNvPr id="36" name="Straight Connector 35">
              <a:extLst>
                <a:ext uri="{FF2B5EF4-FFF2-40B4-BE49-F238E27FC236}">
                  <a16:creationId xmlns:a16="http://schemas.microsoft.com/office/drawing/2014/main" id="{D8D6194A-3B06-4F40-8EA1-D5737AAD24B6}"/>
                </a:ext>
              </a:extLst>
            </p:cNvPr>
            <p:cNvCxnSpPr>
              <a:cxnSpLocks/>
              <a:endCxn id="37" idx="4"/>
            </p:cNvCxnSpPr>
            <p:nvPr/>
          </p:nvCxnSpPr>
          <p:spPr>
            <a:xfrm flipV="1">
              <a:off x="2702144" y="6966964"/>
              <a:ext cx="0" cy="2905906"/>
            </a:xfrm>
            <a:prstGeom prst="line">
              <a:avLst/>
            </a:prstGeom>
            <a:ln w="25400">
              <a:solidFill>
                <a:schemeClr val="tx1">
                  <a:lumMod val="90000"/>
                  <a:lumOff val="10000"/>
                  <a:alpha val="26000"/>
                </a:schemeClr>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sp>
          <p:nvSpPr>
            <p:cNvPr id="37" name="Oval 36">
              <a:extLst>
                <a:ext uri="{FF2B5EF4-FFF2-40B4-BE49-F238E27FC236}">
                  <a16:creationId xmlns:a16="http://schemas.microsoft.com/office/drawing/2014/main" id="{B6B65A93-F0C2-426A-9FFE-2A31C6B0E850}"/>
                </a:ext>
              </a:extLst>
            </p:cNvPr>
            <p:cNvSpPr/>
            <p:nvPr/>
          </p:nvSpPr>
          <p:spPr>
            <a:xfrm>
              <a:off x="2593179" y="6749034"/>
              <a:ext cx="217930" cy="217930"/>
            </a:xfrm>
            <a:prstGeom prst="ellipse">
              <a:avLst/>
            </a:prstGeom>
            <a:solidFill>
              <a:schemeClr val="tx1">
                <a:lumMod val="90000"/>
                <a:lumOff val="1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5" name="Group 84">
            <a:extLst>
              <a:ext uri="{FF2B5EF4-FFF2-40B4-BE49-F238E27FC236}">
                <a16:creationId xmlns:a16="http://schemas.microsoft.com/office/drawing/2014/main" id="{CCCD5931-6AAE-4DDA-A58D-BCE449AE9D31}"/>
              </a:ext>
            </a:extLst>
          </p:cNvPr>
          <p:cNvGrpSpPr/>
          <p:nvPr/>
        </p:nvGrpSpPr>
        <p:grpSpPr>
          <a:xfrm>
            <a:off x="6468525" y="7387583"/>
            <a:ext cx="3257271" cy="2670058"/>
            <a:chOff x="6468525" y="7387583"/>
            <a:chExt cx="3257271" cy="2670058"/>
          </a:xfrm>
        </p:grpSpPr>
        <p:sp>
          <p:nvSpPr>
            <p:cNvPr id="39" name="Rectangle 38">
              <a:extLst>
                <a:ext uri="{FF2B5EF4-FFF2-40B4-BE49-F238E27FC236}">
                  <a16:creationId xmlns:a16="http://schemas.microsoft.com/office/drawing/2014/main" id="{15858943-D28D-417C-B1B6-2823BF07992A}"/>
                </a:ext>
              </a:extLst>
            </p:cNvPr>
            <p:cNvSpPr/>
            <p:nvPr/>
          </p:nvSpPr>
          <p:spPr>
            <a:xfrm>
              <a:off x="6481182" y="7387583"/>
              <a:ext cx="3244614" cy="1325043"/>
            </a:xfrm>
            <a:prstGeom prst="rect">
              <a:avLst/>
            </a:prstGeom>
          </p:spPr>
          <p:txBody>
            <a:bodyPr wrap="square" anchor="t">
              <a:spAutoFit/>
            </a:bodyPr>
            <a:lstStyle/>
            <a:p>
              <a:pPr>
                <a:lnSpc>
                  <a:spcPct val="89000"/>
                </a:lnSpc>
              </a:pPr>
              <a:r>
                <a:rPr lang="en-US" sz="3600" b="1">
                  <a:solidFill>
                    <a:schemeClr val="tx1">
                      <a:lumMod val="90000"/>
                      <a:lumOff val="10000"/>
                    </a:schemeClr>
                  </a:solidFill>
                  <a:latin typeface="+mj-lt"/>
                </a:rPr>
                <a:t>Title</a:t>
              </a:r>
              <a:endParaRPr lang="en-US" sz="2000" b="1">
                <a:solidFill>
                  <a:schemeClr val="tx1">
                    <a:lumMod val="90000"/>
                    <a:lumOff val="10000"/>
                  </a:schemeClr>
                </a:solidFill>
                <a:latin typeface="+mj-lt"/>
              </a:endParaRPr>
            </a:p>
            <a:p>
              <a:pPr>
                <a:lnSpc>
                  <a:spcPct val="89000"/>
                </a:lnSpc>
              </a:pPr>
              <a:r>
                <a:rPr lang="en-US">
                  <a:solidFill>
                    <a:schemeClr val="tx1">
                      <a:lumMod val="90000"/>
                      <a:lumOff val="10000"/>
                    </a:schemeClr>
                  </a:solidFill>
                </a:rPr>
                <a:t>Integer ut consequat quam. Sed vitae nulla pulvinar ante varius sollicitudin. </a:t>
              </a:r>
            </a:p>
          </p:txBody>
        </p:sp>
        <p:sp>
          <p:nvSpPr>
            <p:cNvPr id="40" name="Rectangle 39">
              <a:extLst>
                <a:ext uri="{FF2B5EF4-FFF2-40B4-BE49-F238E27FC236}">
                  <a16:creationId xmlns:a16="http://schemas.microsoft.com/office/drawing/2014/main" id="{A7EA6BFE-3DA3-4C31-BC7A-F36602757D15}"/>
                </a:ext>
              </a:extLst>
            </p:cNvPr>
            <p:cNvSpPr/>
            <p:nvPr/>
          </p:nvSpPr>
          <p:spPr>
            <a:xfrm>
              <a:off x="6468525" y="8611091"/>
              <a:ext cx="1313180" cy="1446550"/>
            </a:xfrm>
            <a:prstGeom prst="rect">
              <a:avLst/>
            </a:prstGeom>
          </p:spPr>
          <p:txBody>
            <a:bodyPr wrap="none">
              <a:spAutoFit/>
            </a:bodyPr>
            <a:lstStyle/>
            <a:p>
              <a:pPr algn="r"/>
              <a:r>
                <a:rPr lang="en-US" sz="8800">
                  <a:solidFill>
                    <a:schemeClr val="accent1"/>
                  </a:solidFill>
                  <a:latin typeface="Designball-Buildings-01" pitchFamily="2" charset="0"/>
                  <a:ea typeface="Open Sans" panose="020B0606030504020204" pitchFamily="34" charset="0"/>
                  <a:cs typeface="Open Sans" panose="020B0606030504020204" pitchFamily="34" charset="0"/>
                </a:rPr>
                <a:t>d</a:t>
              </a:r>
            </a:p>
          </p:txBody>
        </p:sp>
      </p:grpSp>
      <p:grpSp>
        <p:nvGrpSpPr>
          <p:cNvPr id="86" name="Group 85">
            <a:extLst>
              <a:ext uri="{FF2B5EF4-FFF2-40B4-BE49-F238E27FC236}">
                <a16:creationId xmlns:a16="http://schemas.microsoft.com/office/drawing/2014/main" id="{86F2EF51-2B1F-43D9-875C-2432F0A0F8D6}"/>
              </a:ext>
            </a:extLst>
          </p:cNvPr>
          <p:cNvGrpSpPr/>
          <p:nvPr/>
        </p:nvGrpSpPr>
        <p:grpSpPr>
          <a:xfrm>
            <a:off x="6968107" y="1239500"/>
            <a:ext cx="217930" cy="5727464"/>
            <a:chOff x="6968107" y="1239500"/>
            <a:chExt cx="217930" cy="5727464"/>
          </a:xfrm>
        </p:grpSpPr>
        <p:sp>
          <p:nvSpPr>
            <p:cNvPr id="41" name="Oval 40">
              <a:extLst>
                <a:ext uri="{FF2B5EF4-FFF2-40B4-BE49-F238E27FC236}">
                  <a16:creationId xmlns:a16="http://schemas.microsoft.com/office/drawing/2014/main" id="{F03A54FA-B8B9-4C79-8092-3F8CE57855FD}"/>
                </a:ext>
              </a:extLst>
            </p:cNvPr>
            <p:cNvSpPr/>
            <p:nvPr/>
          </p:nvSpPr>
          <p:spPr>
            <a:xfrm>
              <a:off x="6968107" y="6749034"/>
              <a:ext cx="217930" cy="217930"/>
            </a:xfrm>
            <a:prstGeom prst="ellipse">
              <a:avLst/>
            </a:prstGeom>
            <a:solidFill>
              <a:schemeClr val="tx1">
                <a:lumMod val="90000"/>
                <a:lumOff val="1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2" name="Straight Connector 41">
              <a:extLst>
                <a:ext uri="{FF2B5EF4-FFF2-40B4-BE49-F238E27FC236}">
                  <a16:creationId xmlns:a16="http://schemas.microsoft.com/office/drawing/2014/main" id="{9F49646F-E8DE-42DC-9EAE-13FFAD495914}"/>
                </a:ext>
              </a:extLst>
            </p:cNvPr>
            <p:cNvCxnSpPr>
              <a:cxnSpLocks/>
              <a:endCxn id="41" idx="0"/>
            </p:cNvCxnSpPr>
            <p:nvPr/>
          </p:nvCxnSpPr>
          <p:spPr>
            <a:xfrm>
              <a:off x="7077072" y="1239500"/>
              <a:ext cx="0" cy="5509534"/>
            </a:xfrm>
            <a:prstGeom prst="line">
              <a:avLst/>
            </a:prstGeom>
            <a:ln w="25400">
              <a:solidFill>
                <a:schemeClr val="tx1">
                  <a:lumMod val="90000"/>
                  <a:lumOff val="10000"/>
                  <a:alpha val="26000"/>
                </a:schemeClr>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grpSp>
      <p:grpSp>
        <p:nvGrpSpPr>
          <p:cNvPr id="87" name="Group 86">
            <a:extLst>
              <a:ext uri="{FF2B5EF4-FFF2-40B4-BE49-F238E27FC236}">
                <a16:creationId xmlns:a16="http://schemas.microsoft.com/office/drawing/2014/main" id="{A0D82B30-0D6B-4E67-B5A8-0183B628C95C}"/>
              </a:ext>
            </a:extLst>
          </p:cNvPr>
          <p:cNvGrpSpPr/>
          <p:nvPr/>
        </p:nvGrpSpPr>
        <p:grpSpPr>
          <a:xfrm>
            <a:off x="7470475" y="1239500"/>
            <a:ext cx="3325730" cy="2064668"/>
            <a:chOff x="7470475" y="1239500"/>
            <a:chExt cx="3325730" cy="2064668"/>
          </a:xfrm>
        </p:grpSpPr>
        <p:sp>
          <p:nvSpPr>
            <p:cNvPr id="44" name="Rectangle 43">
              <a:extLst>
                <a:ext uri="{FF2B5EF4-FFF2-40B4-BE49-F238E27FC236}">
                  <a16:creationId xmlns:a16="http://schemas.microsoft.com/office/drawing/2014/main" id="{CD41F0FD-4C13-417A-9EA2-E852AADDE429}"/>
                </a:ext>
              </a:extLst>
            </p:cNvPr>
            <p:cNvSpPr/>
            <p:nvPr/>
          </p:nvSpPr>
          <p:spPr>
            <a:xfrm>
              <a:off x="7696534" y="1239500"/>
              <a:ext cx="3099671" cy="2064668"/>
            </a:xfrm>
            <a:prstGeom prst="rect">
              <a:avLst/>
            </a:prstGeom>
          </p:spPr>
          <p:txBody>
            <a:bodyPr wrap="square" anchor="ctr">
              <a:spAutoFit/>
            </a:bodyPr>
            <a:lstStyle/>
            <a:p>
              <a:pPr>
                <a:lnSpc>
                  <a:spcPct val="89000"/>
                </a:lnSpc>
              </a:pPr>
              <a:r>
                <a:rPr lang="en-US">
                  <a:solidFill>
                    <a:schemeClr val="tx1">
                      <a:lumMod val="90000"/>
                      <a:lumOff val="10000"/>
                    </a:schemeClr>
                  </a:solidFill>
                </a:rPr>
                <a:t>Etiam finibus eros vitae efficitur molestie. Nullam tincidunt, urna ut fermentum accumsan, lorem felis lobortis augue, eu vestibulum nunc arcu quis ligula. Praesent at bibendum erat, eu porttitor orci.</a:t>
              </a:r>
            </a:p>
          </p:txBody>
        </p:sp>
        <p:cxnSp>
          <p:nvCxnSpPr>
            <p:cNvPr id="46" name="Straight Connector 45">
              <a:extLst>
                <a:ext uri="{FF2B5EF4-FFF2-40B4-BE49-F238E27FC236}">
                  <a16:creationId xmlns:a16="http://schemas.microsoft.com/office/drawing/2014/main" id="{E9D48417-B9D6-468A-919D-4B778416D754}"/>
                </a:ext>
              </a:extLst>
            </p:cNvPr>
            <p:cNvCxnSpPr/>
            <p:nvPr/>
          </p:nvCxnSpPr>
          <p:spPr>
            <a:xfrm>
              <a:off x="7470475" y="1316966"/>
              <a:ext cx="0" cy="1840302"/>
            </a:xfrm>
            <a:prstGeom prst="line">
              <a:avLst/>
            </a:prstGeom>
            <a:ln w="127000"/>
          </p:spPr>
          <p:style>
            <a:lnRef idx="1">
              <a:schemeClr val="accent1"/>
            </a:lnRef>
            <a:fillRef idx="0">
              <a:schemeClr val="accent1"/>
            </a:fillRef>
            <a:effectRef idx="0">
              <a:schemeClr val="accent1"/>
            </a:effectRef>
            <a:fontRef idx="minor">
              <a:schemeClr val="tx1"/>
            </a:fontRef>
          </p:style>
        </p:cxnSp>
      </p:grpSp>
      <p:grpSp>
        <p:nvGrpSpPr>
          <p:cNvPr id="47" name="Group 46">
            <a:extLst>
              <a:ext uri="{FF2B5EF4-FFF2-40B4-BE49-F238E27FC236}">
                <a16:creationId xmlns:a16="http://schemas.microsoft.com/office/drawing/2014/main" id="{44E15056-62C2-4586-9C55-D05F6FCE51D1}"/>
              </a:ext>
            </a:extLst>
          </p:cNvPr>
          <p:cNvGrpSpPr/>
          <p:nvPr/>
        </p:nvGrpSpPr>
        <p:grpSpPr>
          <a:xfrm>
            <a:off x="10687240" y="6749034"/>
            <a:ext cx="217930" cy="5562236"/>
            <a:chOff x="2593179" y="6749034"/>
            <a:chExt cx="217930" cy="5562236"/>
          </a:xfrm>
        </p:grpSpPr>
        <p:cxnSp>
          <p:nvCxnSpPr>
            <p:cNvPr id="48" name="Straight Connector 47">
              <a:extLst>
                <a:ext uri="{FF2B5EF4-FFF2-40B4-BE49-F238E27FC236}">
                  <a16:creationId xmlns:a16="http://schemas.microsoft.com/office/drawing/2014/main" id="{74934EDD-0D0F-45F9-BEA4-A7D4B0B746F9}"/>
                </a:ext>
              </a:extLst>
            </p:cNvPr>
            <p:cNvCxnSpPr>
              <a:cxnSpLocks/>
              <a:endCxn id="49" idx="4"/>
            </p:cNvCxnSpPr>
            <p:nvPr/>
          </p:nvCxnSpPr>
          <p:spPr>
            <a:xfrm flipV="1">
              <a:off x="2702144" y="6966964"/>
              <a:ext cx="0" cy="5344306"/>
            </a:xfrm>
            <a:prstGeom prst="line">
              <a:avLst/>
            </a:prstGeom>
            <a:ln w="25400">
              <a:solidFill>
                <a:schemeClr val="tx1">
                  <a:lumMod val="90000"/>
                  <a:lumOff val="10000"/>
                  <a:alpha val="26000"/>
                </a:schemeClr>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sp>
          <p:nvSpPr>
            <p:cNvPr id="49" name="Oval 48">
              <a:extLst>
                <a:ext uri="{FF2B5EF4-FFF2-40B4-BE49-F238E27FC236}">
                  <a16:creationId xmlns:a16="http://schemas.microsoft.com/office/drawing/2014/main" id="{3B05D43D-F11F-4010-9269-3A35DDA32888}"/>
                </a:ext>
              </a:extLst>
            </p:cNvPr>
            <p:cNvSpPr/>
            <p:nvPr/>
          </p:nvSpPr>
          <p:spPr>
            <a:xfrm>
              <a:off x="2593179" y="6749034"/>
              <a:ext cx="217930" cy="217930"/>
            </a:xfrm>
            <a:prstGeom prst="ellipse">
              <a:avLst/>
            </a:prstGeom>
            <a:solidFill>
              <a:schemeClr val="tx1">
                <a:lumMod val="90000"/>
                <a:lumOff val="1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3" name="Rectangle 52">
            <a:extLst>
              <a:ext uri="{FF2B5EF4-FFF2-40B4-BE49-F238E27FC236}">
                <a16:creationId xmlns:a16="http://schemas.microsoft.com/office/drawing/2014/main" id="{41629076-1D34-4043-99D4-FE8F303945ED}"/>
              </a:ext>
            </a:extLst>
          </p:cNvPr>
          <p:cNvSpPr/>
          <p:nvPr/>
        </p:nvSpPr>
        <p:spPr>
          <a:xfrm>
            <a:off x="11063415" y="7468295"/>
            <a:ext cx="3817789" cy="1078500"/>
          </a:xfrm>
          <a:prstGeom prst="rect">
            <a:avLst/>
          </a:prstGeom>
        </p:spPr>
        <p:txBody>
          <a:bodyPr wrap="square" anchor="t">
            <a:spAutoFit/>
          </a:bodyPr>
          <a:lstStyle/>
          <a:p>
            <a:pPr>
              <a:lnSpc>
                <a:spcPct val="89000"/>
              </a:lnSpc>
            </a:pPr>
            <a:r>
              <a:rPr lang="en-US" sz="3600">
                <a:solidFill>
                  <a:schemeClr val="tx1">
                    <a:lumMod val="90000"/>
                    <a:lumOff val="10000"/>
                  </a:schemeClr>
                </a:solidFill>
                <a:latin typeface="+mj-lt"/>
              </a:rPr>
              <a:t>Title</a:t>
            </a:r>
            <a:endParaRPr lang="en-US" sz="2000">
              <a:solidFill>
                <a:schemeClr val="tx1">
                  <a:lumMod val="90000"/>
                  <a:lumOff val="10000"/>
                </a:schemeClr>
              </a:solidFill>
              <a:latin typeface="+mj-lt"/>
            </a:endParaRPr>
          </a:p>
          <a:p>
            <a:pPr>
              <a:lnSpc>
                <a:spcPct val="89000"/>
              </a:lnSpc>
            </a:pPr>
            <a:r>
              <a:rPr lang="en-US">
                <a:solidFill>
                  <a:schemeClr val="tx1">
                    <a:lumMod val="90000"/>
                    <a:lumOff val="10000"/>
                  </a:schemeClr>
                </a:solidFill>
              </a:rPr>
              <a:t>Integer ut consequat quam. Sed vitae nulla pulvinar ante varius sollicitudin. </a:t>
            </a:r>
          </a:p>
        </p:txBody>
      </p:sp>
      <p:grpSp>
        <p:nvGrpSpPr>
          <p:cNvPr id="62" name="Group 61">
            <a:extLst>
              <a:ext uri="{FF2B5EF4-FFF2-40B4-BE49-F238E27FC236}">
                <a16:creationId xmlns:a16="http://schemas.microsoft.com/office/drawing/2014/main" id="{8B8E5D1D-C1D3-4185-9065-A78AE20C674A}"/>
              </a:ext>
            </a:extLst>
          </p:cNvPr>
          <p:cNvGrpSpPr/>
          <p:nvPr/>
        </p:nvGrpSpPr>
        <p:grpSpPr>
          <a:xfrm>
            <a:off x="11853817" y="5039271"/>
            <a:ext cx="217930" cy="1927693"/>
            <a:chOff x="11853817" y="5039271"/>
            <a:chExt cx="217930" cy="1927693"/>
          </a:xfrm>
        </p:grpSpPr>
        <p:sp>
          <p:nvSpPr>
            <p:cNvPr id="55" name="Oval 54">
              <a:extLst>
                <a:ext uri="{FF2B5EF4-FFF2-40B4-BE49-F238E27FC236}">
                  <a16:creationId xmlns:a16="http://schemas.microsoft.com/office/drawing/2014/main" id="{FC56259E-A331-4FA6-867A-FDCD2F321EEA}"/>
                </a:ext>
              </a:extLst>
            </p:cNvPr>
            <p:cNvSpPr/>
            <p:nvPr/>
          </p:nvSpPr>
          <p:spPr>
            <a:xfrm>
              <a:off x="11853817" y="6749034"/>
              <a:ext cx="217930" cy="217930"/>
            </a:xfrm>
            <a:prstGeom prst="ellipse">
              <a:avLst/>
            </a:prstGeom>
            <a:solidFill>
              <a:schemeClr val="tx1">
                <a:lumMod val="90000"/>
                <a:lumOff val="1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6" name="Straight Connector 55">
              <a:extLst>
                <a:ext uri="{FF2B5EF4-FFF2-40B4-BE49-F238E27FC236}">
                  <a16:creationId xmlns:a16="http://schemas.microsoft.com/office/drawing/2014/main" id="{5EC860BF-F459-4374-BB8C-8C46AD4DFA9A}"/>
                </a:ext>
              </a:extLst>
            </p:cNvPr>
            <p:cNvCxnSpPr>
              <a:cxnSpLocks/>
              <a:endCxn id="55" idx="0"/>
            </p:cNvCxnSpPr>
            <p:nvPr/>
          </p:nvCxnSpPr>
          <p:spPr>
            <a:xfrm>
              <a:off x="11962782" y="5039271"/>
              <a:ext cx="0" cy="1709763"/>
            </a:xfrm>
            <a:prstGeom prst="line">
              <a:avLst/>
            </a:prstGeom>
            <a:ln w="25400">
              <a:solidFill>
                <a:schemeClr val="tx1">
                  <a:lumMod val="90000"/>
                  <a:lumOff val="10000"/>
                  <a:alpha val="26000"/>
                </a:schemeClr>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grpSp>
      <p:sp>
        <p:nvSpPr>
          <p:cNvPr id="58" name="Rectangle 57">
            <a:extLst>
              <a:ext uri="{FF2B5EF4-FFF2-40B4-BE49-F238E27FC236}">
                <a16:creationId xmlns:a16="http://schemas.microsoft.com/office/drawing/2014/main" id="{46378B76-573D-479B-B0D1-0D7390D0130C}"/>
              </a:ext>
            </a:extLst>
          </p:cNvPr>
          <p:cNvSpPr/>
          <p:nvPr/>
        </p:nvSpPr>
        <p:spPr>
          <a:xfrm>
            <a:off x="12193587" y="4863774"/>
            <a:ext cx="3796607" cy="1571584"/>
          </a:xfrm>
          <a:prstGeom prst="rect">
            <a:avLst/>
          </a:prstGeom>
        </p:spPr>
        <p:txBody>
          <a:bodyPr wrap="square" anchor="ctr">
            <a:spAutoFit/>
          </a:bodyPr>
          <a:lstStyle/>
          <a:p>
            <a:pPr>
              <a:lnSpc>
                <a:spcPct val="89000"/>
              </a:lnSpc>
            </a:pPr>
            <a:r>
              <a:rPr lang="en-US" sz="3600" b="1">
                <a:solidFill>
                  <a:schemeClr val="tx1">
                    <a:lumMod val="90000"/>
                    <a:lumOff val="10000"/>
                  </a:schemeClr>
                </a:solidFill>
                <a:latin typeface="+mj-lt"/>
              </a:rPr>
              <a:t>Our Future and first invest</a:t>
            </a:r>
            <a:endParaRPr lang="en-US" sz="2000" b="1">
              <a:solidFill>
                <a:schemeClr val="tx1">
                  <a:lumMod val="90000"/>
                  <a:lumOff val="10000"/>
                </a:schemeClr>
              </a:solidFill>
              <a:latin typeface="+mj-lt"/>
            </a:endParaRPr>
          </a:p>
          <a:p>
            <a:pPr>
              <a:lnSpc>
                <a:spcPct val="89000"/>
              </a:lnSpc>
            </a:pPr>
            <a:r>
              <a:rPr lang="en-US">
                <a:solidFill>
                  <a:schemeClr val="tx1">
                    <a:lumMod val="90000"/>
                    <a:lumOff val="10000"/>
                  </a:schemeClr>
                </a:solidFill>
              </a:rPr>
              <a:t>Lorem ipsum dolor sit amet, consectetur </a:t>
            </a:r>
          </a:p>
        </p:txBody>
      </p:sp>
      <p:sp>
        <p:nvSpPr>
          <p:cNvPr id="61" name="Freeform 5">
            <a:extLst>
              <a:ext uri="{FF2B5EF4-FFF2-40B4-BE49-F238E27FC236}">
                <a16:creationId xmlns:a16="http://schemas.microsoft.com/office/drawing/2014/main" id="{D98F20E6-73E0-4D80-AAF3-F131AF8B0564}"/>
              </a:ext>
            </a:extLst>
          </p:cNvPr>
          <p:cNvSpPr>
            <a:spLocks noEditPoints="1"/>
          </p:cNvSpPr>
          <p:nvPr/>
        </p:nvSpPr>
        <p:spPr bwMode="auto">
          <a:xfrm>
            <a:off x="22497903" y="6560975"/>
            <a:ext cx="651169" cy="594050"/>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65" name="Group 64">
            <a:extLst>
              <a:ext uri="{FF2B5EF4-FFF2-40B4-BE49-F238E27FC236}">
                <a16:creationId xmlns:a16="http://schemas.microsoft.com/office/drawing/2014/main" id="{B68F0DCB-E6EB-4E82-AEA2-58B45B139125}"/>
              </a:ext>
            </a:extLst>
          </p:cNvPr>
          <p:cNvGrpSpPr/>
          <p:nvPr/>
        </p:nvGrpSpPr>
        <p:grpSpPr>
          <a:xfrm>
            <a:off x="16175897" y="6749034"/>
            <a:ext cx="217930" cy="3570615"/>
            <a:chOff x="2593179" y="6749034"/>
            <a:chExt cx="217930" cy="3570615"/>
          </a:xfrm>
        </p:grpSpPr>
        <p:cxnSp>
          <p:nvCxnSpPr>
            <p:cNvPr id="66" name="Straight Connector 65">
              <a:extLst>
                <a:ext uri="{FF2B5EF4-FFF2-40B4-BE49-F238E27FC236}">
                  <a16:creationId xmlns:a16="http://schemas.microsoft.com/office/drawing/2014/main" id="{B64D0B69-9860-44DE-AA3B-666599B0DE54}"/>
                </a:ext>
              </a:extLst>
            </p:cNvPr>
            <p:cNvCxnSpPr>
              <a:cxnSpLocks/>
              <a:endCxn id="67" idx="4"/>
            </p:cNvCxnSpPr>
            <p:nvPr/>
          </p:nvCxnSpPr>
          <p:spPr>
            <a:xfrm flipV="1">
              <a:off x="2702144" y="6966964"/>
              <a:ext cx="0" cy="3352685"/>
            </a:xfrm>
            <a:prstGeom prst="line">
              <a:avLst/>
            </a:prstGeom>
            <a:ln w="25400">
              <a:solidFill>
                <a:schemeClr val="tx1">
                  <a:lumMod val="90000"/>
                  <a:lumOff val="10000"/>
                  <a:alpha val="26000"/>
                </a:schemeClr>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sp>
          <p:nvSpPr>
            <p:cNvPr id="67" name="Oval 66">
              <a:extLst>
                <a:ext uri="{FF2B5EF4-FFF2-40B4-BE49-F238E27FC236}">
                  <a16:creationId xmlns:a16="http://schemas.microsoft.com/office/drawing/2014/main" id="{A8136904-3512-4E07-BE39-67993BEFE4F4}"/>
                </a:ext>
              </a:extLst>
            </p:cNvPr>
            <p:cNvSpPr/>
            <p:nvPr/>
          </p:nvSpPr>
          <p:spPr>
            <a:xfrm>
              <a:off x="2593179" y="6749034"/>
              <a:ext cx="217930" cy="217930"/>
            </a:xfrm>
            <a:prstGeom prst="ellipse">
              <a:avLst/>
            </a:prstGeom>
            <a:solidFill>
              <a:schemeClr val="tx1">
                <a:lumMod val="90000"/>
                <a:lumOff val="1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69" name="TextBox 68">
            <a:extLst>
              <a:ext uri="{FF2B5EF4-FFF2-40B4-BE49-F238E27FC236}">
                <a16:creationId xmlns:a16="http://schemas.microsoft.com/office/drawing/2014/main" id="{AD672913-9D9F-4E90-A1A7-0D1A1167DE5D}"/>
              </a:ext>
            </a:extLst>
          </p:cNvPr>
          <p:cNvSpPr txBox="1"/>
          <p:nvPr/>
        </p:nvSpPr>
        <p:spPr>
          <a:xfrm>
            <a:off x="19328871" y="7385704"/>
            <a:ext cx="3358846" cy="2585323"/>
          </a:xfrm>
          <a:prstGeom prst="rect">
            <a:avLst/>
          </a:prstGeom>
          <a:noFill/>
        </p:spPr>
        <p:txBody>
          <a:bodyPr wrap="square" rtlCol="0">
            <a:spAutoFit/>
          </a:bodyPr>
          <a:lstStyle/>
          <a:p>
            <a:r>
              <a:rPr lang="en-US"/>
              <a:t>Praesent viverra non magna sit amet pharetra. Nam pulvinar mollis sapien, sed facilisis lacus lobortis rhoncus. Orci varius natoque penatibus et magnis dis parturient montes, nascetur ridiculus mus. Donec tempus lacus imperdiet tortor feugiat, id auctor orci efficitur.</a:t>
            </a:r>
          </a:p>
        </p:txBody>
      </p:sp>
      <p:sp>
        <p:nvSpPr>
          <p:cNvPr id="3" name="Picture Placeholder 2">
            <a:extLst>
              <a:ext uri="{FF2B5EF4-FFF2-40B4-BE49-F238E27FC236}">
                <a16:creationId xmlns:a16="http://schemas.microsoft.com/office/drawing/2014/main" id="{16F0C167-FF5F-4F57-B29E-254D7E55A6BE}"/>
              </a:ext>
            </a:extLst>
          </p:cNvPr>
          <p:cNvSpPr>
            <a:spLocks noGrp="1"/>
          </p:cNvSpPr>
          <p:nvPr>
            <p:ph type="pic" sz="quarter" idx="16"/>
          </p:nvPr>
        </p:nvSpPr>
        <p:spPr/>
      </p:sp>
      <p:sp>
        <p:nvSpPr>
          <p:cNvPr id="5" name="Picture Placeholder 4">
            <a:extLst>
              <a:ext uri="{FF2B5EF4-FFF2-40B4-BE49-F238E27FC236}">
                <a16:creationId xmlns:a16="http://schemas.microsoft.com/office/drawing/2014/main" id="{E964EB0A-F6A4-42FC-9A12-6CF201597BAF}"/>
              </a:ext>
            </a:extLst>
          </p:cNvPr>
          <p:cNvSpPr>
            <a:spLocks noGrp="1"/>
          </p:cNvSpPr>
          <p:nvPr>
            <p:ph type="pic" sz="quarter" idx="15"/>
          </p:nvPr>
        </p:nvSpPr>
        <p:spPr/>
      </p:sp>
      <p:sp>
        <p:nvSpPr>
          <p:cNvPr id="7" name="Picture Placeholder 6">
            <a:extLst>
              <a:ext uri="{FF2B5EF4-FFF2-40B4-BE49-F238E27FC236}">
                <a16:creationId xmlns:a16="http://schemas.microsoft.com/office/drawing/2014/main" id="{0A403CA8-5173-4A8D-AE61-520B50D131CE}"/>
              </a:ext>
            </a:extLst>
          </p:cNvPr>
          <p:cNvSpPr>
            <a:spLocks noGrp="1"/>
          </p:cNvSpPr>
          <p:nvPr>
            <p:ph type="pic" sz="quarter" idx="17"/>
          </p:nvPr>
        </p:nvSpPr>
        <p:spPr/>
      </p:sp>
      <p:sp>
        <p:nvSpPr>
          <p:cNvPr id="9" name="Picture Placeholder 8">
            <a:extLst>
              <a:ext uri="{FF2B5EF4-FFF2-40B4-BE49-F238E27FC236}">
                <a16:creationId xmlns:a16="http://schemas.microsoft.com/office/drawing/2014/main" id="{9C5E8AA8-E16A-4DB5-BC4E-2B78F9F19C81}"/>
              </a:ext>
            </a:extLst>
          </p:cNvPr>
          <p:cNvSpPr>
            <a:spLocks noGrp="1"/>
          </p:cNvSpPr>
          <p:nvPr>
            <p:ph type="pic" sz="quarter" idx="18"/>
          </p:nvPr>
        </p:nvSpPr>
        <p:spPr/>
      </p:sp>
    </p:spTree>
    <p:extLst>
      <p:ext uri="{BB962C8B-B14F-4D97-AF65-F5344CB8AC3E}">
        <p14:creationId xmlns:p14="http://schemas.microsoft.com/office/powerpoint/2010/main" val="181489996"/>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20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1500" fill="hold"/>
                                        <p:tgtEl>
                                          <p:spTgt spid="16"/>
                                        </p:tgtEl>
                                        <p:attrNameLst>
                                          <p:attrName>ppt_x</p:attrName>
                                        </p:attrNameLst>
                                      </p:cBhvr>
                                      <p:tavLst>
                                        <p:tav tm="0">
                                          <p:val>
                                            <p:strVal val="0-#ppt_w/2"/>
                                          </p:val>
                                        </p:tav>
                                        <p:tav tm="100000">
                                          <p:val>
                                            <p:strVal val="#ppt_x"/>
                                          </p:val>
                                        </p:tav>
                                      </p:tavLst>
                                    </p:anim>
                                    <p:anim calcmode="lin" valueType="num">
                                      <p:cBhvr additive="base">
                                        <p:cTn id="8" dur="1500" fill="hold"/>
                                        <p:tgtEl>
                                          <p:spTgt spid="16"/>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200"/>
                                  </p:stCondLst>
                                  <p:childTnLst>
                                    <p:set>
                                      <p:cBhvr>
                                        <p:cTn id="10" dur="1" fill="hold">
                                          <p:stCondLst>
                                            <p:cond delay="0"/>
                                          </p:stCondLst>
                                        </p:cTn>
                                        <p:tgtEl>
                                          <p:spTgt spid="61"/>
                                        </p:tgtEl>
                                        <p:attrNameLst>
                                          <p:attrName>style.visibility</p:attrName>
                                        </p:attrNameLst>
                                      </p:cBhvr>
                                      <p:to>
                                        <p:strVal val="visible"/>
                                      </p:to>
                                    </p:set>
                                    <p:anim calcmode="lin" valueType="num">
                                      <p:cBhvr additive="base">
                                        <p:cTn id="11" dur="1500" fill="hold"/>
                                        <p:tgtEl>
                                          <p:spTgt spid="61"/>
                                        </p:tgtEl>
                                        <p:attrNameLst>
                                          <p:attrName>ppt_x</p:attrName>
                                        </p:attrNameLst>
                                      </p:cBhvr>
                                      <p:tavLst>
                                        <p:tav tm="0">
                                          <p:val>
                                            <p:strVal val="0-#ppt_w/2"/>
                                          </p:val>
                                        </p:tav>
                                        <p:tav tm="100000">
                                          <p:val>
                                            <p:strVal val="#ppt_x"/>
                                          </p:val>
                                        </p:tav>
                                      </p:tavLst>
                                    </p:anim>
                                    <p:anim calcmode="lin" valueType="num">
                                      <p:cBhvr additive="base">
                                        <p:cTn id="12" dur="1500" fill="hold"/>
                                        <p:tgtEl>
                                          <p:spTgt spid="61"/>
                                        </p:tgtEl>
                                        <p:attrNameLst>
                                          <p:attrName>ppt_y</p:attrName>
                                        </p:attrNameLst>
                                      </p:cBhvr>
                                      <p:tavLst>
                                        <p:tav tm="0">
                                          <p:val>
                                            <p:strVal val="#ppt_y"/>
                                          </p:val>
                                        </p:tav>
                                        <p:tav tm="100000">
                                          <p:val>
                                            <p:strVal val="#ppt_y"/>
                                          </p:val>
                                        </p:tav>
                                      </p:tavLst>
                                    </p:anim>
                                  </p:childTnLst>
                                </p:cTn>
                              </p:par>
                              <p:par>
                                <p:cTn id="13" presetID="22" presetClass="entr" presetSubtype="1" fill="hold" nodeType="withEffect">
                                  <p:stCondLst>
                                    <p:cond delay="500"/>
                                  </p:stCondLst>
                                  <p:childTnLst>
                                    <p:set>
                                      <p:cBhvr>
                                        <p:cTn id="14" dur="1" fill="hold">
                                          <p:stCondLst>
                                            <p:cond delay="0"/>
                                          </p:stCondLst>
                                        </p:cTn>
                                        <p:tgtEl>
                                          <p:spTgt spid="34"/>
                                        </p:tgtEl>
                                        <p:attrNameLst>
                                          <p:attrName>style.visibility</p:attrName>
                                        </p:attrNameLst>
                                      </p:cBhvr>
                                      <p:to>
                                        <p:strVal val="visible"/>
                                      </p:to>
                                    </p:set>
                                    <p:animEffect transition="in" filter="wipe(up)">
                                      <p:cBhvr>
                                        <p:cTn id="15" dur="500"/>
                                        <p:tgtEl>
                                          <p:spTgt spid="34"/>
                                        </p:tgtEl>
                                      </p:cBhvr>
                                    </p:animEffect>
                                  </p:childTnLst>
                                </p:cTn>
                              </p:par>
                              <p:par>
                                <p:cTn id="16" presetID="22" presetClass="entr" presetSubtype="4" fill="hold" nodeType="withEffect">
                                  <p:stCondLst>
                                    <p:cond delay="600"/>
                                  </p:stCondLst>
                                  <p:childTnLst>
                                    <p:set>
                                      <p:cBhvr>
                                        <p:cTn id="17" dur="1" fill="hold">
                                          <p:stCondLst>
                                            <p:cond delay="0"/>
                                          </p:stCondLst>
                                        </p:cTn>
                                        <p:tgtEl>
                                          <p:spTgt spid="64"/>
                                        </p:tgtEl>
                                        <p:attrNameLst>
                                          <p:attrName>style.visibility</p:attrName>
                                        </p:attrNameLst>
                                      </p:cBhvr>
                                      <p:to>
                                        <p:strVal val="visible"/>
                                      </p:to>
                                    </p:set>
                                    <p:animEffect transition="in" filter="wipe(down)">
                                      <p:cBhvr>
                                        <p:cTn id="18" dur="500"/>
                                        <p:tgtEl>
                                          <p:spTgt spid="64"/>
                                        </p:tgtEl>
                                      </p:cBhvr>
                                    </p:animEffect>
                                  </p:childTnLst>
                                </p:cTn>
                              </p:par>
                              <p:par>
                                <p:cTn id="19" presetID="22" presetClass="entr" presetSubtype="1" fill="hold" nodeType="withEffect">
                                  <p:stCondLst>
                                    <p:cond delay="700"/>
                                  </p:stCondLst>
                                  <p:childTnLst>
                                    <p:set>
                                      <p:cBhvr>
                                        <p:cTn id="20" dur="1" fill="hold">
                                          <p:stCondLst>
                                            <p:cond delay="0"/>
                                          </p:stCondLst>
                                        </p:cTn>
                                        <p:tgtEl>
                                          <p:spTgt spid="35"/>
                                        </p:tgtEl>
                                        <p:attrNameLst>
                                          <p:attrName>style.visibility</p:attrName>
                                        </p:attrNameLst>
                                      </p:cBhvr>
                                      <p:to>
                                        <p:strVal val="visible"/>
                                      </p:to>
                                    </p:set>
                                    <p:animEffect transition="in" filter="wipe(up)">
                                      <p:cBhvr>
                                        <p:cTn id="21" dur="500"/>
                                        <p:tgtEl>
                                          <p:spTgt spid="35"/>
                                        </p:tgtEl>
                                      </p:cBhvr>
                                    </p:animEffect>
                                  </p:childTnLst>
                                </p:cTn>
                              </p:par>
                              <p:par>
                                <p:cTn id="22" presetID="22" presetClass="entr" presetSubtype="4" fill="hold" nodeType="withEffect">
                                  <p:stCondLst>
                                    <p:cond delay="800"/>
                                  </p:stCondLst>
                                  <p:childTnLst>
                                    <p:set>
                                      <p:cBhvr>
                                        <p:cTn id="23" dur="1" fill="hold">
                                          <p:stCondLst>
                                            <p:cond delay="0"/>
                                          </p:stCondLst>
                                        </p:cTn>
                                        <p:tgtEl>
                                          <p:spTgt spid="86"/>
                                        </p:tgtEl>
                                        <p:attrNameLst>
                                          <p:attrName>style.visibility</p:attrName>
                                        </p:attrNameLst>
                                      </p:cBhvr>
                                      <p:to>
                                        <p:strVal val="visible"/>
                                      </p:to>
                                    </p:set>
                                    <p:animEffect transition="in" filter="wipe(down)">
                                      <p:cBhvr>
                                        <p:cTn id="24" dur="500"/>
                                        <p:tgtEl>
                                          <p:spTgt spid="86"/>
                                        </p:tgtEl>
                                      </p:cBhvr>
                                    </p:animEffect>
                                  </p:childTnLst>
                                </p:cTn>
                              </p:par>
                              <p:par>
                                <p:cTn id="25" presetID="22" presetClass="entr" presetSubtype="1" fill="hold" nodeType="withEffect">
                                  <p:stCondLst>
                                    <p:cond delay="900"/>
                                  </p:stCondLst>
                                  <p:childTnLst>
                                    <p:set>
                                      <p:cBhvr>
                                        <p:cTn id="26" dur="1" fill="hold">
                                          <p:stCondLst>
                                            <p:cond delay="0"/>
                                          </p:stCondLst>
                                        </p:cTn>
                                        <p:tgtEl>
                                          <p:spTgt spid="47"/>
                                        </p:tgtEl>
                                        <p:attrNameLst>
                                          <p:attrName>style.visibility</p:attrName>
                                        </p:attrNameLst>
                                      </p:cBhvr>
                                      <p:to>
                                        <p:strVal val="visible"/>
                                      </p:to>
                                    </p:set>
                                    <p:animEffect transition="in" filter="wipe(up)">
                                      <p:cBhvr>
                                        <p:cTn id="27" dur="500"/>
                                        <p:tgtEl>
                                          <p:spTgt spid="47"/>
                                        </p:tgtEl>
                                      </p:cBhvr>
                                    </p:animEffect>
                                  </p:childTnLst>
                                </p:cTn>
                              </p:par>
                              <p:par>
                                <p:cTn id="28" presetID="22" presetClass="entr" presetSubtype="4" fill="hold" nodeType="withEffect">
                                  <p:stCondLst>
                                    <p:cond delay="1000"/>
                                  </p:stCondLst>
                                  <p:childTnLst>
                                    <p:set>
                                      <p:cBhvr>
                                        <p:cTn id="29" dur="1" fill="hold">
                                          <p:stCondLst>
                                            <p:cond delay="0"/>
                                          </p:stCondLst>
                                        </p:cTn>
                                        <p:tgtEl>
                                          <p:spTgt spid="62"/>
                                        </p:tgtEl>
                                        <p:attrNameLst>
                                          <p:attrName>style.visibility</p:attrName>
                                        </p:attrNameLst>
                                      </p:cBhvr>
                                      <p:to>
                                        <p:strVal val="visible"/>
                                      </p:to>
                                    </p:set>
                                    <p:animEffect transition="in" filter="wipe(down)">
                                      <p:cBhvr>
                                        <p:cTn id="30" dur="500"/>
                                        <p:tgtEl>
                                          <p:spTgt spid="62"/>
                                        </p:tgtEl>
                                      </p:cBhvr>
                                    </p:animEffect>
                                  </p:childTnLst>
                                </p:cTn>
                              </p:par>
                              <p:par>
                                <p:cTn id="31" presetID="22" presetClass="entr" presetSubtype="1" fill="hold" nodeType="withEffect">
                                  <p:stCondLst>
                                    <p:cond delay="1100"/>
                                  </p:stCondLst>
                                  <p:childTnLst>
                                    <p:set>
                                      <p:cBhvr>
                                        <p:cTn id="32" dur="1" fill="hold">
                                          <p:stCondLst>
                                            <p:cond delay="0"/>
                                          </p:stCondLst>
                                        </p:cTn>
                                        <p:tgtEl>
                                          <p:spTgt spid="65"/>
                                        </p:tgtEl>
                                        <p:attrNameLst>
                                          <p:attrName>style.visibility</p:attrName>
                                        </p:attrNameLst>
                                      </p:cBhvr>
                                      <p:to>
                                        <p:strVal val="visible"/>
                                      </p:to>
                                    </p:set>
                                    <p:animEffect transition="in" filter="wipe(up)">
                                      <p:cBhvr>
                                        <p:cTn id="33" dur="500"/>
                                        <p:tgtEl>
                                          <p:spTgt spid="65"/>
                                        </p:tgtEl>
                                      </p:cBhvr>
                                    </p:animEffect>
                                  </p:childTnLst>
                                </p:cTn>
                              </p:par>
                              <p:par>
                                <p:cTn id="34" presetID="10" presetClass="entr" presetSubtype="0" fill="hold" grpId="0" nodeType="withEffect">
                                  <p:stCondLst>
                                    <p:cond delay="1200"/>
                                  </p:stCondLst>
                                  <p:childTnLst>
                                    <p:set>
                                      <p:cBhvr>
                                        <p:cTn id="35" dur="1" fill="hold">
                                          <p:stCondLst>
                                            <p:cond delay="0"/>
                                          </p:stCondLst>
                                        </p:cTn>
                                        <p:tgtEl>
                                          <p:spTgt spid="26"/>
                                        </p:tgtEl>
                                        <p:attrNameLst>
                                          <p:attrName>style.visibility</p:attrName>
                                        </p:attrNameLst>
                                      </p:cBhvr>
                                      <p:to>
                                        <p:strVal val="visible"/>
                                      </p:to>
                                    </p:set>
                                    <p:animEffect transition="in" filter="fade">
                                      <p:cBhvr>
                                        <p:cTn id="36" dur="500"/>
                                        <p:tgtEl>
                                          <p:spTgt spid="26"/>
                                        </p:tgtEl>
                                      </p:cBhvr>
                                    </p:animEffect>
                                  </p:childTnLst>
                                </p:cTn>
                              </p:par>
                              <p:par>
                                <p:cTn id="37" presetID="10" presetClass="entr" presetSubtype="0" fill="hold" grpId="0" nodeType="withEffect">
                                  <p:stCondLst>
                                    <p:cond delay="1300"/>
                                  </p:stCondLst>
                                  <p:childTnLst>
                                    <p:set>
                                      <p:cBhvr>
                                        <p:cTn id="38" dur="1" fill="hold">
                                          <p:stCondLst>
                                            <p:cond delay="0"/>
                                          </p:stCondLst>
                                        </p:cTn>
                                        <p:tgtEl>
                                          <p:spTgt spid="33"/>
                                        </p:tgtEl>
                                        <p:attrNameLst>
                                          <p:attrName>style.visibility</p:attrName>
                                        </p:attrNameLst>
                                      </p:cBhvr>
                                      <p:to>
                                        <p:strVal val="visible"/>
                                      </p:to>
                                    </p:set>
                                    <p:animEffect transition="in" filter="fade">
                                      <p:cBhvr>
                                        <p:cTn id="39" dur="500"/>
                                        <p:tgtEl>
                                          <p:spTgt spid="33"/>
                                        </p:tgtEl>
                                      </p:cBhvr>
                                    </p:animEffect>
                                  </p:childTnLst>
                                </p:cTn>
                              </p:par>
                              <p:par>
                                <p:cTn id="40" presetID="10" presetClass="entr" presetSubtype="0" fill="hold" nodeType="withEffect">
                                  <p:stCondLst>
                                    <p:cond delay="1400"/>
                                  </p:stCondLst>
                                  <p:childTnLst>
                                    <p:set>
                                      <p:cBhvr>
                                        <p:cTn id="41" dur="1" fill="hold">
                                          <p:stCondLst>
                                            <p:cond delay="0"/>
                                          </p:stCondLst>
                                        </p:cTn>
                                        <p:tgtEl>
                                          <p:spTgt spid="85"/>
                                        </p:tgtEl>
                                        <p:attrNameLst>
                                          <p:attrName>style.visibility</p:attrName>
                                        </p:attrNameLst>
                                      </p:cBhvr>
                                      <p:to>
                                        <p:strVal val="visible"/>
                                      </p:to>
                                    </p:set>
                                    <p:animEffect transition="in" filter="fade">
                                      <p:cBhvr>
                                        <p:cTn id="42" dur="500"/>
                                        <p:tgtEl>
                                          <p:spTgt spid="85"/>
                                        </p:tgtEl>
                                      </p:cBhvr>
                                    </p:animEffect>
                                  </p:childTnLst>
                                </p:cTn>
                              </p:par>
                              <p:par>
                                <p:cTn id="43" presetID="10" presetClass="entr" presetSubtype="0" fill="hold" nodeType="withEffect">
                                  <p:stCondLst>
                                    <p:cond delay="1500"/>
                                  </p:stCondLst>
                                  <p:childTnLst>
                                    <p:set>
                                      <p:cBhvr>
                                        <p:cTn id="44" dur="1" fill="hold">
                                          <p:stCondLst>
                                            <p:cond delay="0"/>
                                          </p:stCondLst>
                                        </p:cTn>
                                        <p:tgtEl>
                                          <p:spTgt spid="87"/>
                                        </p:tgtEl>
                                        <p:attrNameLst>
                                          <p:attrName>style.visibility</p:attrName>
                                        </p:attrNameLst>
                                      </p:cBhvr>
                                      <p:to>
                                        <p:strVal val="visible"/>
                                      </p:to>
                                    </p:set>
                                    <p:animEffect transition="in" filter="fade">
                                      <p:cBhvr>
                                        <p:cTn id="45" dur="500"/>
                                        <p:tgtEl>
                                          <p:spTgt spid="87"/>
                                        </p:tgtEl>
                                      </p:cBhvr>
                                    </p:animEffect>
                                  </p:childTnLst>
                                </p:cTn>
                              </p:par>
                              <p:par>
                                <p:cTn id="46" presetID="10" presetClass="entr" presetSubtype="0" fill="hold" grpId="0" nodeType="withEffect">
                                  <p:stCondLst>
                                    <p:cond delay="1600"/>
                                  </p:stCondLst>
                                  <p:childTnLst>
                                    <p:set>
                                      <p:cBhvr>
                                        <p:cTn id="47" dur="1" fill="hold">
                                          <p:stCondLst>
                                            <p:cond delay="0"/>
                                          </p:stCondLst>
                                        </p:cTn>
                                        <p:tgtEl>
                                          <p:spTgt spid="53"/>
                                        </p:tgtEl>
                                        <p:attrNameLst>
                                          <p:attrName>style.visibility</p:attrName>
                                        </p:attrNameLst>
                                      </p:cBhvr>
                                      <p:to>
                                        <p:strVal val="visible"/>
                                      </p:to>
                                    </p:set>
                                    <p:animEffect transition="in" filter="fade">
                                      <p:cBhvr>
                                        <p:cTn id="48" dur="500"/>
                                        <p:tgtEl>
                                          <p:spTgt spid="53"/>
                                        </p:tgtEl>
                                      </p:cBhvr>
                                    </p:animEffect>
                                  </p:childTnLst>
                                </p:cTn>
                              </p:par>
                              <p:par>
                                <p:cTn id="49" presetID="10" presetClass="entr" presetSubtype="0" fill="hold" grpId="0" nodeType="withEffect">
                                  <p:stCondLst>
                                    <p:cond delay="1700"/>
                                  </p:stCondLst>
                                  <p:childTnLst>
                                    <p:set>
                                      <p:cBhvr>
                                        <p:cTn id="50" dur="1" fill="hold">
                                          <p:stCondLst>
                                            <p:cond delay="0"/>
                                          </p:stCondLst>
                                        </p:cTn>
                                        <p:tgtEl>
                                          <p:spTgt spid="58"/>
                                        </p:tgtEl>
                                        <p:attrNameLst>
                                          <p:attrName>style.visibility</p:attrName>
                                        </p:attrNameLst>
                                      </p:cBhvr>
                                      <p:to>
                                        <p:strVal val="visible"/>
                                      </p:to>
                                    </p:set>
                                    <p:animEffect transition="in" filter="fade">
                                      <p:cBhvr>
                                        <p:cTn id="51" dur="500"/>
                                        <p:tgtEl>
                                          <p:spTgt spid="58"/>
                                        </p:tgtEl>
                                      </p:cBhvr>
                                    </p:animEffect>
                                  </p:childTnLst>
                                </p:cTn>
                              </p:par>
                              <p:par>
                                <p:cTn id="52" presetID="10" presetClass="entr" presetSubtype="0" fill="hold" grpId="0" nodeType="withEffect">
                                  <p:stCondLst>
                                    <p:cond delay="1800"/>
                                  </p:stCondLst>
                                  <p:childTnLst>
                                    <p:set>
                                      <p:cBhvr>
                                        <p:cTn id="53" dur="1" fill="hold">
                                          <p:stCondLst>
                                            <p:cond delay="0"/>
                                          </p:stCondLst>
                                        </p:cTn>
                                        <p:tgtEl>
                                          <p:spTgt spid="69"/>
                                        </p:tgtEl>
                                        <p:attrNameLst>
                                          <p:attrName>style.visibility</p:attrName>
                                        </p:attrNameLst>
                                      </p:cBhvr>
                                      <p:to>
                                        <p:strVal val="visible"/>
                                      </p:to>
                                    </p:set>
                                    <p:animEffect transition="in" filter="fade">
                                      <p:cBhvr>
                                        <p:cTn id="54" dur="5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33" grpId="0"/>
      <p:bldP spid="53" grpId="0"/>
      <p:bldP spid="58" grpId="0"/>
      <p:bldP spid="61" grpId="0" animBg="1"/>
      <p:bldP spid="69"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 name="Straight Connector 5">
            <a:extLst>
              <a:ext uri="{FF2B5EF4-FFF2-40B4-BE49-F238E27FC236}">
                <a16:creationId xmlns:a16="http://schemas.microsoft.com/office/drawing/2014/main" id="{AAE15555-4E5D-45DF-A5FF-2647DC603E56}"/>
              </a:ext>
            </a:extLst>
          </p:cNvPr>
          <p:cNvCxnSpPr>
            <a:cxnSpLocks/>
          </p:cNvCxnSpPr>
          <p:nvPr/>
        </p:nvCxnSpPr>
        <p:spPr>
          <a:xfrm>
            <a:off x="-1217847" y="6858000"/>
            <a:ext cx="22790989" cy="0"/>
          </a:xfrm>
          <a:prstGeom prst="line">
            <a:avLst/>
          </a:prstGeom>
          <a:ln w="190500" cap="rnd">
            <a:solidFill>
              <a:schemeClr val="tx1">
                <a:lumMod val="90000"/>
                <a:lumOff val="10000"/>
                <a:alpha val="26000"/>
              </a:schemeClr>
            </a:solidFill>
          </a:ln>
        </p:spPr>
        <p:style>
          <a:lnRef idx="1">
            <a:schemeClr val="accent1"/>
          </a:lnRef>
          <a:fillRef idx="0">
            <a:schemeClr val="accent1"/>
          </a:fillRef>
          <a:effectRef idx="0">
            <a:schemeClr val="accent1"/>
          </a:effectRef>
          <a:fontRef idx="minor">
            <a:schemeClr val="tx1"/>
          </a:fontRef>
        </p:style>
      </p:cxnSp>
      <p:sp>
        <p:nvSpPr>
          <p:cNvPr id="7" name="Freeform 5">
            <a:extLst>
              <a:ext uri="{FF2B5EF4-FFF2-40B4-BE49-F238E27FC236}">
                <a16:creationId xmlns:a16="http://schemas.microsoft.com/office/drawing/2014/main" id="{5DB57FD1-A645-4C3E-A4CA-25000082FF89}"/>
              </a:ext>
            </a:extLst>
          </p:cNvPr>
          <p:cNvSpPr>
            <a:spLocks noEditPoints="1"/>
          </p:cNvSpPr>
          <p:nvPr/>
        </p:nvSpPr>
        <p:spPr bwMode="auto">
          <a:xfrm>
            <a:off x="672225" y="6560975"/>
            <a:ext cx="651169" cy="594050"/>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8" name="Group 7">
            <a:extLst>
              <a:ext uri="{FF2B5EF4-FFF2-40B4-BE49-F238E27FC236}">
                <a16:creationId xmlns:a16="http://schemas.microsoft.com/office/drawing/2014/main" id="{465FBCE8-510F-412C-823F-1C6F59917775}"/>
              </a:ext>
            </a:extLst>
          </p:cNvPr>
          <p:cNvGrpSpPr/>
          <p:nvPr/>
        </p:nvGrpSpPr>
        <p:grpSpPr>
          <a:xfrm>
            <a:off x="2593179" y="6749034"/>
            <a:ext cx="217930" cy="5836428"/>
            <a:chOff x="2593179" y="6749034"/>
            <a:chExt cx="217930" cy="5836428"/>
          </a:xfrm>
        </p:grpSpPr>
        <p:cxnSp>
          <p:nvCxnSpPr>
            <p:cNvPr id="9" name="Straight Connector 8">
              <a:extLst>
                <a:ext uri="{FF2B5EF4-FFF2-40B4-BE49-F238E27FC236}">
                  <a16:creationId xmlns:a16="http://schemas.microsoft.com/office/drawing/2014/main" id="{DD834DA3-C267-40AF-A704-DDAAEE41DD72}"/>
                </a:ext>
              </a:extLst>
            </p:cNvPr>
            <p:cNvCxnSpPr>
              <a:cxnSpLocks/>
              <a:endCxn id="10" idx="4"/>
            </p:cNvCxnSpPr>
            <p:nvPr/>
          </p:nvCxnSpPr>
          <p:spPr>
            <a:xfrm flipV="1">
              <a:off x="2702144" y="6966964"/>
              <a:ext cx="0" cy="5618498"/>
            </a:xfrm>
            <a:prstGeom prst="line">
              <a:avLst/>
            </a:prstGeom>
            <a:ln w="25400">
              <a:solidFill>
                <a:schemeClr val="tx1">
                  <a:lumMod val="90000"/>
                  <a:lumOff val="10000"/>
                  <a:alpha val="26000"/>
                </a:schemeClr>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sp>
          <p:nvSpPr>
            <p:cNvPr id="10" name="Oval 9">
              <a:extLst>
                <a:ext uri="{FF2B5EF4-FFF2-40B4-BE49-F238E27FC236}">
                  <a16:creationId xmlns:a16="http://schemas.microsoft.com/office/drawing/2014/main" id="{0C61B538-E91A-4527-9A48-C37D3871CBAD}"/>
                </a:ext>
              </a:extLst>
            </p:cNvPr>
            <p:cNvSpPr/>
            <p:nvPr/>
          </p:nvSpPr>
          <p:spPr>
            <a:xfrm>
              <a:off x="2593179" y="6749034"/>
              <a:ext cx="217930" cy="217930"/>
            </a:xfrm>
            <a:prstGeom prst="ellipse">
              <a:avLst/>
            </a:prstGeom>
            <a:solidFill>
              <a:schemeClr val="tx1">
                <a:lumMod val="90000"/>
                <a:lumOff val="1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9" name="Group 48">
            <a:extLst>
              <a:ext uri="{FF2B5EF4-FFF2-40B4-BE49-F238E27FC236}">
                <a16:creationId xmlns:a16="http://schemas.microsoft.com/office/drawing/2014/main" id="{9D3BDE74-9F61-4B06-92DB-1A291A1F154C}"/>
              </a:ext>
            </a:extLst>
          </p:cNvPr>
          <p:cNvGrpSpPr/>
          <p:nvPr/>
        </p:nvGrpSpPr>
        <p:grpSpPr>
          <a:xfrm>
            <a:off x="2997274" y="7191113"/>
            <a:ext cx="3280784" cy="2855472"/>
            <a:chOff x="2997274" y="7191113"/>
            <a:chExt cx="3280784" cy="2855472"/>
          </a:xfrm>
        </p:grpSpPr>
        <p:sp>
          <p:nvSpPr>
            <p:cNvPr id="11" name="Rectangle 10">
              <a:extLst>
                <a:ext uri="{FF2B5EF4-FFF2-40B4-BE49-F238E27FC236}">
                  <a16:creationId xmlns:a16="http://schemas.microsoft.com/office/drawing/2014/main" id="{AE3535E2-1CD0-434B-9870-B115AB90BF1D}"/>
                </a:ext>
              </a:extLst>
            </p:cNvPr>
            <p:cNvSpPr/>
            <p:nvPr/>
          </p:nvSpPr>
          <p:spPr>
            <a:xfrm>
              <a:off x="3033444" y="8447621"/>
              <a:ext cx="3244614" cy="1598964"/>
            </a:xfrm>
            <a:prstGeom prst="rect">
              <a:avLst/>
            </a:prstGeom>
          </p:spPr>
          <p:txBody>
            <a:bodyPr wrap="square" anchor="t">
              <a:spAutoFit/>
            </a:bodyPr>
            <a:lstStyle/>
            <a:p>
              <a:pPr>
                <a:lnSpc>
                  <a:spcPct val="89000"/>
                </a:lnSpc>
              </a:pPr>
              <a:r>
                <a:rPr lang="en-US" sz="3600">
                  <a:solidFill>
                    <a:schemeClr val="tx1">
                      <a:lumMod val="90000"/>
                      <a:lumOff val="10000"/>
                    </a:schemeClr>
                  </a:solidFill>
                  <a:latin typeface="+mj-lt"/>
                </a:rPr>
                <a:t>Title</a:t>
              </a:r>
            </a:p>
            <a:p>
              <a:pPr>
                <a:lnSpc>
                  <a:spcPct val="89000"/>
                </a:lnSpc>
              </a:pPr>
              <a:endParaRPr lang="en-US" sz="2000">
                <a:solidFill>
                  <a:schemeClr val="tx1">
                    <a:lumMod val="90000"/>
                    <a:lumOff val="10000"/>
                  </a:schemeClr>
                </a:solidFill>
                <a:latin typeface="+mj-lt"/>
              </a:endParaRPr>
            </a:p>
            <a:p>
              <a:pPr>
                <a:lnSpc>
                  <a:spcPct val="89000"/>
                </a:lnSpc>
              </a:pPr>
              <a:r>
                <a:rPr lang="en-US">
                  <a:solidFill>
                    <a:schemeClr val="tx1">
                      <a:lumMod val="90000"/>
                      <a:lumOff val="10000"/>
                    </a:schemeClr>
                  </a:solidFill>
                </a:rPr>
                <a:t>Integer ut consequat quam. Sed vitae nulla pulvinar ante varius sollicitudin. </a:t>
              </a:r>
            </a:p>
          </p:txBody>
        </p:sp>
        <p:sp>
          <p:nvSpPr>
            <p:cNvPr id="12" name="TextBox 11">
              <a:extLst>
                <a:ext uri="{FF2B5EF4-FFF2-40B4-BE49-F238E27FC236}">
                  <a16:creationId xmlns:a16="http://schemas.microsoft.com/office/drawing/2014/main" id="{4DFFEF1F-3ACA-48CA-B676-77FF50614C0C}"/>
                </a:ext>
              </a:extLst>
            </p:cNvPr>
            <p:cNvSpPr txBox="1"/>
            <p:nvPr/>
          </p:nvSpPr>
          <p:spPr>
            <a:xfrm>
              <a:off x="2997274" y="7191113"/>
              <a:ext cx="1903085" cy="1107996"/>
            </a:xfrm>
            <a:prstGeom prst="rect">
              <a:avLst/>
            </a:prstGeom>
            <a:noFill/>
          </p:spPr>
          <p:txBody>
            <a:bodyPr wrap="none" rtlCol="0">
              <a:spAutoFit/>
            </a:bodyPr>
            <a:lstStyle/>
            <a:p>
              <a:pPr algn="l"/>
              <a:r>
                <a:rPr lang="en-US" sz="6600" b="1"/>
                <a:t>1985</a:t>
              </a:r>
            </a:p>
          </p:txBody>
        </p:sp>
      </p:grpSp>
      <p:grpSp>
        <p:nvGrpSpPr>
          <p:cNvPr id="15" name="Group 14">
            <a:extLst>
              <a:ext uri="{FF2B5EF4-FFF2-40B4-BE49-F238E27FC236}">
                <a16:creationId xmlns:a16="http://schemas.microsoft.com/office/drawing/2014/main" id="{0C73978D-87B8-4B3E-9CFA-7EFFF8D744A0}"/>
              </a:ext>
            </a:extLst>
          </p:cNvPr>
          <p:cNvGrpSpPr/>
          <p:nvPr/>
        </p:nvGrpSpPr>
        <p:grpSpPr>
          <a:xfrm flipV="1">
            <a:off x="5597579" y="1184223"/>
            <a:ext cx="217930" cy="5782743"/>
            <a:chOff x="2593179" y="6749034"/>
            <a:chExt cx="217930" cy="5782743"/>
          </a:xfrm>
        </p:grpSpPr>
        <p:cxnSp>
          <p:nvCxnSpPr>
            <p:cNvPr id="16" name="Straight Connector 15">
              <a:extLst>
                <a:ext uri="{FF2B5EF4-FFF2-40B4-BE49-F238E27FC236}">
                  <a16:creationId xmlns:a16="http://schemas.microsoft.com/office/drawing/2014/main" id="{F2CDB7CE-093E-4F5F-AC76-EEB25C43EDE4}"/>
                </a:ext>
              </a:extLst>
            </p:cNvPr>
            <p:cNvCxnSpPr>
              <a:cxnSpLocks/>
              <a:endCxn id="17" idx="4"/>
            </p:cNvCxnSpPr>
            <p:nvPr/>
          </p:nvCxnSpPr>
          <p:spPr>
            <a:xfrm flipV="1">
              <a:off x="2702144" y="6966964"/>
              <a:ext cx="0" cy="5564813"/>
            </a:xfrm>
            <a:prstGeom prst="line">
              <a:avLst/>
            </a:prstGeom>
            <a:ln w="25400">
              <a:solidFill>
                <a:schemeClr val="tx1">
                  <a:lumMod val="90000"/>
                  <a:lumOff val="10000"/>
                  <a:alpha val="26000"/>
                </a:schemeClr>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sp>
          <p:nvSpPr>
            <p:cNvPr id="17" name="Oval 16">
              <a:extLst>
                <a:ext uri="{FF2B5EF4-FFF2-40B4-BE49-F238E27FC236}">
                  <a16:creationId xmlns:a16="http://schemas.microsoft.com/office/drawing/2014/main" id="{520EC987-85F7-4992-B03F-4F257B850853}"/>
                </a:ext>
              </a:extLst>
            </p:cNvPr>
            <p:cNvSpPr/>
            <p:nvPr/>
          </p:nvSpPr>
          <p:spPr>
            <a:xfrm>
              <a:off x="2593179" y="6749034"/>
              <a:ext cx="217930" cy="217930"/>
            </a:xfrm>
            <a:prstGeom prst="ellipse">
              <a:avLst/>
            </a:prstGeom>
            <a:solidFill>
              <a:schemeClr val="tx1">
                <a:lumMod val="90000"/>
                <a:lumOff val="1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6" name="Group 45">
            <a:extLst>
              <a:ext uri="{FF2B5EF4-FFF2-40B4-BE49-F238E27FC236}">
                <a16:creationId xmlns:a16="http://schemas.microsoft.com/office/drawing/2014/main" id="{ABD4E808-A07B-4BC7-9449-CB6E1D4A9D06}"/>
              </a:ext>
            </a:extLst>
          </p:cNvPr>
          <p:cNvGrpSpPr/>
          <p:nvPr/>
        </p:nvGrpSpPr>
        <p:grpSpPr>
          <a:xfrm>
            <a:off x="5965326" y="1784699"/>
            <a:ext cx="3280784" cy="2855472"/>
            <a:chOff x="5965326" y="1784699"/>
            <a:chExt cx="3280784" cy="2855472"/>
          </a:xfrm>
        </p:grpSpPr>
        <p:sp>
          <p:nvSpPr>
            <p:cNvPr id="19" name="Rectangle 18">
              <a:extLst>
                <a:ext uri="{FF2B5EF4-FFF2-40B4-BE49-F238E27FC236}">
                  <a16:creationId xmlns:a16="http://schemas.microsoft.com/office/drawing/2014/main" id="{A33C3024-98F8-4845-8F35-96DDED03DF76}"/>
                </a:ext>
              </a:extLst>
            </p:cNvPr>
            <p:cNvSpPr/>
            <p:nvPr/>
          </p:nvSpPr>
          <p:spPr>
            <a:xfrm>
              <a:off x="6001496" y="3041207"/>
              <a:ext cx="3244614" cy="1598964"/>
            </a:xfrm>
            <a:prstGeom prst="rect">
              <a:avLst/>
            </a:prstGeom>
          </p:spPr>
          <p:txBody>
            <a:bodyPr wrap="square" anchor="t">
              <a:spAutoFit/>
            </a:bodyPr>
            <a:lstStyle/>
            <a:p>
              <a:pPr>
                <a:lnSpc>
                  <a:spcPct val="89000"/>
                </a:lnSpc>
              </a:pPr>
              <a:r>
                <a:rPr lang="en-US" sz="3600">
                  <a:solidFill>
                    <a:schemeClr val="tx1">
                      <a:lumMod val="90000"/>
                      <a:lumOff val="10000"/>
                    </a:schemeClr>
                  </a:solidFill>
                  <a:latin typeface="+mj-lt"/>
                </a:rPr>
                <a:t>Title</a:t>
              </a:r>
            </a:p>
            <a:p>
              <a:pPr>
                <a:lnSpc>
                  <a:spcPct val="89000"/>
                </a:lnSpc>
              </a:pPr>
              <a:endParaRPr lang="en-US" sz="2000">
                <a:solidFill>
                  <a:schemeClr val="tx1">
                    <a:lumMod val="90000"/>
                    <a:lumOff val="10000"/>
                  </a:schemeClr>
                </a:solidFill>
                <a:latin typeface="+mj-lt"/>
              </a:endParaRPr>
            </a:p>
            <a:p>
              <a:pPr>
                <a:lnSpc>
                  <a:spcPct val="89000"/>
                </a:lnSpc>
              </a:pPr>
              <a:r>
                <a:rPr lang="en-US">
                  <a:solidFill>
                    <a:schemeClr val="tx1">
                      <a:lumMod val="90000"/>
                      <a:lumOff val="10000"/>
                    </a:schemeClr>
                  </a:solidFill>
                </a:rPr>
                <a:t>Integer ut consequat quam. Sed vitae nulla pulvinar ante varius sollicitudin. </a:t>
              </a:r>
            </a:p>
          </p:txBody>
        </p:sp>
        <p:sp>
          <p:nvSpPr>
            <p:cNvPr id="20" name="TextBox 19">
              <a:extLst>
                <a:ext uri="{FF2B5EF4-FFF2-40B4-BE49-F238E27FC236}">
                  <a16:creationId xmlns:a16="http://schemas.microsoft.com/office/drawing/2014/main" id="{11563342-5693-41D7-94B2-B0CF46172C9E}"/>
                </a:ext>
              </a:extLst>
            </p:cNvPr>
            <p:cNvSpPr txBox="1"/>
            <p:nvPr/>
          </p:nvSpPr>
          <p:spPr>
            <a:xfrm>
              <a:off x="5965326" y="1784699"/>
              <a:ext cx="1903085" cy="1107996"/>
            </a:xfrm>
            <a:prstGeom prst="rect">
              <a:avLst/>
            </a:prstGeom>
            <a:noFill/>
          </p:spPr>
          <p:txBody>
            <a:bodyPr wrap="none" rtlCol="0">
              <a:spAutoFit/>
            </a:bodyPr>
            <a:lstStyle/>
            <a:p>
              <a:pPr algn="l"/>
              <a:r>
                <a:rPr lang="en-US" sz="6600" b="1"/>
                <a:t>1997</a:t>
              </a:r>
            </a:p>
          </p:txBody>
        </p:sp>
      </p:grpSp>
      <p:grpSp>
        <p:nvGrpSpPr>
          <p:cNvPr id="23" name="Group 22">
            <a:extLst>
              <a:ext uri="{FF2B5EF4-FFF2-40B4-BE49-F238E27FC236}">
                <a16:creationId xmlns:a16="http://schemas.microsoft.com/office/drawing/2014/main" id="{4DF469E6-3F6B-4675-9101-E65B5AC9224B}"/>
              </a:ext>
            </a:extLst>
          </p:cNvPr>
          <p:cNvGrpSpPr/>
          <p:nvPr/>
        </p:nvGrpSpPr>
        <p:grpSpPr>
          <a:xfrm>
            <a:off x="8439343" y="6749034"/>
            <a:ext cx="217930" cy="4013904"/>
            <a:chOff x="2593179" y="6749034"/>
            <a:chExt cx="217930" cy="4013904"/>
          </a:xfrm>
        </p:grpSpPr>
        <p:cxnSp>
          <p:nvCxnSpPr>
            <p:cNvPr id="24" name="Straight Connector 23">
              <a:extLst>
                <a:ext uri="{FF2B5EF4-FFF2-40B4-BE49-F238E27FC236}">
                  <a16:creationId xmlns:a16="http://schemas.microsoft.com/office/drawing/2014/main" id="{A33F3CAB-AD29-4C4F-A80B-A6049993325F}"/>
                </a:ext>
              </a:extLst>
            </p:cNvPr>
            <p:cNvCxnSpPr>
              <a:cxnSpLocks/>
              <a:endCxn id="25" idx="4"/>
            </p:cNvCxnSpPr>
            <p:nvPr/>
          </p:nvCxnSpPr>
          <p:spPr>
            <a:xfrm flipV="1">
              <a:off x="2702144" y="6966964"/>
              <a:ext cx="0" cy="3795974"/>
            </a:xfrm>
            <a:prstGeom prst="line">
              <a:avLst/>
            </a:prstGeom>
            <a:ln w="25400">
              <a:solidFill>
                <a:schemeClr val="tx1">
                  <a:lumMod val="90000"/>
                  <a:lumOff val="10000"/>
                  <a:alpha val="26000"/>
                </a:schemeClr>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sp>
          <p:nvSpPr>
            <p:cNvPr id="25" name="Oval 24">
              <a:extLst>
                <a:ext uri="{FF2B5EF4-FFF2-40B4-BE49-F238E27FC236}">
                  <a16:creationId xmlns:a16="http://schemas.microsoft.com/office/drawing/2014/main" id="{43D6CFB5-23B3-454E-9F2A-A33563BAD891}"/>
                </a:ext>
              </a:extLst>
            </p:cNvPr>
            <p:cNvSpPr/>
            <p:nvPr/>
          </p:nvSpPr>
          <p:spPr>
            <a:xfrm>
              <a:off x="2593179" y="6749034"/>
              <a:ext cx="217930" cy="217930"/>
            </a:xfrm>
            <a:prstGeom prst="ellipse">
              <a:avLst/>
            </a:prstGeom>
            <a:solidFill>
              <a:schemeClr val="tx1">
                <a:lumMod val="90000"/>
                <a:lumOff val="1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8" name="Group 47">
            <a:extLst>
              <a:ext uri="{FF2B5EF4-FFF2-40B4-BE49-F238E27FC236}">
                <a16:creationId xmlns:a16="http://schemas.microsoft.com/office/drawing/2014/main" id="{16FBE49D-C269-4C56-8FC4-B0E00C062840}"/>
              </a:ext>
            </a:extLst>
          </p:cNvPr>
          <p:cNvGrpSpPr/>
          <p:nvPr/>
        </p:nvGrpSpPr>
        <p:grpSpPr>
          <a:xfrm>
            <a:off x="13111629" y="7078833"/>
            <a:ext cx="3280784" cy="2855472"/>
            <a:chOff x="13111629" y="7078833"/>
            <a:chExt cx="3280784" cy="2855472"/>
          </a:xfrm>
        </p:grpSpPr>
        <p:sp>
          <p:nvSpPr>
            <p:cNvPr id="28" name="Rectangle 27">
              <a:extLst>
                <a:ext uri="{FF2B5EF4-FFF2-40B4-BE49-F238E27FC236}">
                  <a16:creationId xmlns:a16="http://schemas.microsoft.com/office/drawing/2014/main" id="{4CB64A91-806E-4272-85B9-F1754B7EC7DE}"/>
                </a:ext>
              </a:extLst>
            </p:cNvPr>
            <p:cNvSpPr/>
            <p:nvPr/>
          </p:nvSpPr>
          <p:spPr>
            <a:xfrm>
              <a:off x="13147799" y="8335341"/>
              <a:ext cx="3244614" cy="1598964"/>
            </a:xfrm>
            <a:prstGeom prst="rect">
              <a:avLst/>
            </a:prstGeom>
          </p:spPr>
          <p:txBody>
            <a:bodyPr wrap="square" anchor="t">
              <a:spAutoFit/>
            </a:bodyPr>
            <a:lstStyle/>
            <a:p>
              <a:pPr>
                <a:lnSpc>
                  <a:spcPct val="89000"/>
                </a:lnSpc>
              </a:pPr>
              <a:r>
                <a:rPr lang="en-US" sz="3600">
                  <a:solidFill>
                    <a:schemeClr val="tx1">
                      <a:lumMod val="90000"/>
                      <a:lumOff val="10000"/>
                    </a:schemeClr>
                  </a:solidFill>
                  <a:latin typeface="+mj-lt"/>
                </a:rPr>
                <a:t>Title</a:t>
              </a:r>
            </a:p>
            <a:p>
              <a:pPr>
                <a:lnSpc>
                  <a:spcPct val="89000"/>
                </a:lnSpc>
              </a:pPr>
              <a:endParaRPr lang="en-US" sz="2000">
                <a:solidFill>
                  <a:schemeClr val="tx1">
                    <a:lumMod val="90000"/>
                    <a:lumOff val="10000"/>
                  </a:schemeClr>
                </a:solidFill>
                <a:latin typeface="+mj-lt"/>
              </a:endParaRPr>
            </a:p>
            <a:p>
              <a:pPr>
                <a:lnSpc>
                  <a:spcPct val="89000"/>
                </a:lnSpc>
              </a:pPr>
              <a:r>
                <a:rPr lang="en-US">
                  <a:solidFill>
                    <a:schemeClr val="tx1">
                      <a:lumMod val="90000"/>
                      <a:lumOff val="10000"/>
                    </a:schemeClr>
                  </a:solidFill>
                </a:rPr>
                <a:t>Integer ut consequat quam. Sed vitae nulla pulvinar ante varius sollicitudin. </a:t>
              </a:r>
            </a:p>
          </p:txBody>
        </p:sp>
        <p:sp>
          <p:nvSpPr>
            <p:cNvPr id="29" name="TextBox 28">
              <a:extLst>
                <a:ext uri="{FF2B5EF4-FFF2-40B4-BE49-F238E27FC236}">
                  <a16:creationId xmlns:a16="http://schemas.microsoft.com/office/drawing/2014/main" id="{CCC185B2-5F33-484B-B19B-26C52B7FC25D}"/>
                </a:ext>
              </a:extLst>
            </p:cNvPr>
            <p:cNvSpPr txBox="1"/>
            <p:nvPr/>
          </p:nvSpPr>
          <p:spPr>
            <a:xfrm>
              <a:off x="13111629" y="7078833"/>
              <a:ext cx="1903085" cy="1107996"/>
            </a:xfrm>
            <a:prstGeom prst="rect">
              <a:avLst/>
            </a:prstGeom>
            <a:noFill/>
          </p:spPr>
          <p:txBody>
            <a:bodyPr wrap="none" rtlCol="0">
              <a:spAutoFit/>
            </a:bodyPr>
            <a:lstStyle/>
            <a:p>
              <a:pPr algn="l"/>
              <a:r>
                <a:rPr lang="en-US" sz="6600" b="1"/>
                <a:t>2001</a:t>
              </a:r>
            </a:p>
          </p:txBody>
        </p:sp>
      </p:grpSp>
      <p:grpSp>
        <p:nvGrpSpPr>
          <p:cNvPr id="30" name="Group 29">
            <a:extLst>
              <a:ext uri="{FF2B5EF4-FFF2-40B4-BE49-F238E27FC236}">
                <a16:creationId xmlns:a16="http://schemas.microsoft.com/office/drawing/2014/main" id="{BA5C6039-C2C6-4495-90DE-9324BB2388EF}"/>
              </a:ext>
            </a:extLst>
          </p:cNvPr>
          <p:cNvGrpSpPr/>
          <p:nvPr/>
        </p:nvGrpSpPr>
        <p:grpSpPr>
          <a:xfrm flipV="1">
            <a:off x="12821487" y="5771213"/>
            <a:ext cx="217930" cy="1195753"/>
            <a:chOff x="2593179" y="6749034"/>
            <a:chExt cx="217930" cy="1195753"/>
          </a:xfrm>
        </p:grpSpPr>
        <p:cxnSp>
          <p:nvCxnSpPr>
            <p:cNvPr id="31" name="Straight Connector 30">
              <a:extLst>
                <a:ext uri="{FF2B5EF4-FFF2-40B4-BE49-F238E27FC236}">
                  <a16:creationId xmlns:a16="http://schemas.microsoft.com/office/drawing/2014/main" id="{D168ABA8-E162-44F2-918E-13AAC07D415E}"/>
                </a:ext>
              </a:extLst>
            </p:cNvPr>
            <p:cNvCxnSpPr>
              <a:cxnSpLocks/>
              <a:endCxn id="32" idx="4"/>
            </p:cNvCxnSpPr>
            <p:nvPr/>
          </p:nvCxnSpPr>
          <p:spPr>
            <a:xfrm flipV="1">
              <a:off x="2702144" y="6966964"/>
              <a:ext cx="0" cy="977823"/>
            </a:xfrm>
            <a:prstGeom prst="line">
              <a:avLst/>
            </a:prstGeom>
            <a:ln w="25400">
              <a:solidFill>
                <a:schemeClr val="tx1">
                  <a:lumMod val="90000"/>
                  <a:lumOff val="10000"/>
                  <a:alpha val="26000"/>
                </a:schemeClr>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sp>
          <p:nvSpPr>
            <p:cNvPr id="32" name="Oval 31">
              <a:extLst>
                <a:ext uri="{FF2B5EF4-FFF2-40B4-BE49-F238E27FC236}">
                  <a16:creationId xmlns:a16="http://schemas.microsoft.com/office/drawing/2014/main" id="{D4F60B78-ACBD-4287-8971-30AE685B3CF2}"/>
                </a:ext>
              </a:extLst>
            </p:cNvPr>
            <p:cNvSpPr/>
            <p:nvPr/>
          </p:nvSpPr>
          <p:spPr>
            <a:xfrm>
              <a:off x="2593179" y="6749034"/>
              <a:ext cx="217930" cy="217930"/>
            </a:xfrm>
            <a:prstGeom prst="ellipse">
              <a:avLst/>
            </a:prstGeom>
            <a:solidFill>
              <a:schemeClr val="tx1">
                <a:lumMod val="90000"/>
                <a:lumOff val="1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7" name="Group 46">
            <a:extLst>
              <a:ext uri="{FF2B5EF4-FFF2-40B4-BE49-F238E27FC236}">
                <a16:creationId xmlns:a16="http://schemas.microsoft.com/office/drawing/2014/main" id="{7DA8D7CD-14AE-438D-A916-403F029E0ADF}"/>
              </a:ext>
            </a:extLst>
          </p:cNvPr>
          <p:cNvGrpSpPr/>
          <p:nvPr/>
        </p:nvGrpSpPr>
        <p:grpSpPr>
          <a:xfrm>
            <a:off x="11032148" y="2635578"/>
            <a:ext cx="3796607" cy="2775741"/>
            <a:chOff x="11032148" y="2635578"/>
            <a:chExt cx="3796607" cy="2775741"/>
          </a:xfrm>
        </p:grpSpPr>
        <p:sp>
          <p:nvSpPr>
            <p:cNvPr id="34" name="Rectangle 33">
              <a:extLst>
                <a:ext uri="{FF2B5EF4-FFF2-40B4-BE49-F238E27FC236}">
                  <a16:creationId xmlns:a16="http://schemas.microsoft.com/office/drawing/2014/main" id="{D9AD7DA3-12A5-4C10-A59E-7BB65E2B21A2}"/>
                </a:ext>
              </a:extLst>
            </p:cNvPr>
            <p:cNvSpPr/>
            <p:nvPr/>
          </p:nvSpPr>
          <p:spPr>
            <a:xfrm>
              <a:off x="11032148" y="3839735"/>
              <a:ext cx="3796607" cy="1571584"/>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latin typeface="+mj-lt"/>
                </a:rPr>
                <a:t>Our Future and first invest</a:t>
              </a:r>
              <a:endParaRPr lang="en-US" sz="2000" b="1">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sp>
          <p:nvSpPr>
            <p:cNvPr id="36" name="TextBox 35">
              <a:extLst>
                <a:ext uri="{FF2B5EF4-FFF2-40B4-BE49-F238E27FC236}">
                  <a16:creationId xmlns:a16="http://schemas.microsoft.com/office/drawing/2014/main" id="{A20FB70C-C000-4E77-A588-37A9E27D9D31}"/>
                </a:ext>
              </a:extLst>
            </p:cNvPr>
            <p:cNvSpPr txBox="1"/>
            <p:nvPr/>
          </p:nvSpPr>
          <p:spPr>
            <a:xfrm>
              <a:off x="11978908" y="2635578"/>
              <a:ext cx="1903085" cy="1107996"/>
            </a:xfrm>
            <a:prstGeom prst="rect">
              <a:avLst/>
            </a:prstGeom>
            <a:noFill/>
          </p:spPr>
          <p:txBody>
            <a:bodyPr wrap="none" rtlCol="0">
              <a:spAutoFit/>
            </a:bodyPr>
            <a:lstStyle/>
            <a:p>
              <a:pPr algn="l"/>
              <a:r>
                <a:rPr lang="en-US" sz="6600" b="1"/>
                <a:t>2008</a:t>
              </a:r>
            </a:p>
          </p:txBody>
        </p:sp>
      </p:grpSp>
      <p:sp>
        <p:nvSpPr>
          <p:cNvPr id="3" name="Picture Placeholder 2">
            <a:extLst>
              <a:ext uri="{FF2B5EF4-FFF2-40B4-BE49-F238E27FC236}">
                <a16:creationId xmlns:a16="http://schemas.microsoft.com/office/drawing/2014/main" id="{FEED881D-019C-4F52-96CF-6C5EFF1F6FCF}"/>
              </a:ext>
            </a:extLst>
          </p:cNvPr>
          <p:cNvSpPr>
            <a:spLocks noGrp="1"/>
          </p:cNvSpPr>
          <p:nvPr>
            <p:ph type="pic" sz="quarter" idx="17"/>
          </p:nvPr>
        </p:nvSpPr>
        <p:spPr/>
      </p:sp>
      <p:sp>
        <p:nvSpPr>
          <p:cNvPr id="5" name="Picture Placeholder 4">
            <a:extLst>
              <a:ext uri="{FF2B5EF4-FFF2-40B4-BE49-F238E27FC236}">
                <a16:creationId xmlns:a16="http://schemas.microsoft.com/office/drawing/2014/main" id="{FDDE016F-F0AE-4D69-8EBC-4560FF54975A}"/>
              </a:ext>
            </a:extLst>
          </p:cNvPr>
          <p:cNvSpPr>
            <a:spLocks noGrp="1"/>
          </p:cNvSpPr>
          <p:nvPr>
            <p:ph type="pic" sz="quarter" idx="15"/>
          </p:nvPr>
        </p:nvSpPr>
        <p:spPr/>
      </p:sp>
      <p:sp>
        <p:nvSpPr>
          <p:cNvPr id="14" name="Picture Placeholder 13">
            <a:extLst>
              <a:ext uri="{FF2B5EF4-FFF2-40B4-BE49-F238E27FC236}">
                <a16:creationId xmlns:a16="http://schemas.microsoft.com/office/drawing/2014/main" id="{C8F669C5-9757-4A71-8170-772C6AB558CB}"/>
              </a:ext>
            </a:extLst>
          </p:cNvPr>
          <p:cNvSpPr>
            <a:spLocks noGrp="1"/>
          </p:cNvSpPr>
          <p:nvPr>
            <p:ph type="pic" sz="quarter" idx="16"/>
          </p:nvPr>
        </p:nvSpPr>
        <p:spPr/>
      </p:sp>
    </p:spTree>
    <p:extLst>
      <p:ext uri="{BB962C8B-B14F-4D97-AF65-F5344CB8AC3E}">
        <p14:creationId xmlns:p14="http://schemas.microsoft.com/office/powerpoint/2010/main" val="3651500946"/>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20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500" fill="hold"/>
                                        <p:tgtEl>
                                          <p:spTgt spid="6"/>
                                        </p:tgtEl>
                                        <p:attrNameLst>
                                          <p:attrName>ppt_x</p:attrName>
                                        </p:attrNameLst>
                                      </p:cBhvr>
                                      <p:tavLst>
                                        <p:tav tm="0">
                                          <p:val>
                                            <p:strVal val="0-#ppt_w/2"/>
                                          </p:val>
                                        </p:tav>
                                        <p:tav tm="100000">
                                          <p:val>
                                            <p:strVal val="#ppt_x"/>
                                          </p:val>
                                        </p:tav>
                                      </p:tavLst>
                                    </p:anim>
                                    <p:anim calcmode="lin" valueType="num">
                                      <p:cBhvr additive="base">
                                        <p:cTn id="8" dur="1500" fill="hold"/>
                                        <p:tgtEl>
                                          <p:spTgt spid="6"/>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2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500" fill="hold"/>
                                        <p:tgtEl>
                                          <p:spTgt spid="7"/>
                                        </p:tgtEl>
                                        <p:attrNameLst>
                                          <p:attrName>ppt_x</p:attrName>
                                        </p:attrNameLst>
                                      </p:cBhvr>
                                      <p:tavLst>
                                        <p:tav tm="0">
                                          <p:val>
                                            <p:strVal val="0-#ppt_w/2"/>
                                          </p:val>
                                        </p:tav>
                                        <p:tav tm="100000">
                                          <p:val>
                                            <p:strVal val="#ppt_x"/>
                                          </p:val>
                                        </p:tav>
                                      </p:tavLst>
                                    </p:anim>
                                    <p:anim calcmode="lin" valueType="num">
                                      <p:cBhvr additive="base">
                                        <p:cTn id="12" dur="1500" fill="hold"/>
                                        <p:tgtEl>
                                          <p:spTgt spid="7"/>
                                        </p:tgtEl>
                                        <p:attrNameLst>
                                          <p:attrName>ppt_y</p:attrName>
                                        </p:attrNameLst>
                                      </p:cBhvr>
                                      <p:tavLst>
                                        <p:tav tm="0">
                                          <p:val>
                                            <p:strVal val="#ppt_y"/>
                                          </p:val>
                                        </p:tav>
                                        <p:tav tm="100000">
                                          <p:val>
                                            <p:strVal val="#ppt_y"/>
                                          </p:val>
                                        </p:tav>
                                      </p:tavLst>
                                    </p:anim>
                                  </p:childTnLst>
                                </p:cTn>
                              </p:par>
                              <p:par>
                                <p:cTn id="13" presetID="22" presetClass="entr" presetSubtype="1" fill="hold" nodeType="withEffect">
                                  <p:stCondLst>
                                    <p:cond delay="300"/>
                                  </p:stCondLst>
                                  <p:childTnLst>
                                    <p:set>
                                      <p:cBhvr>
                                        <p:cTn id="14" dur="1" fill="hold">
                                          <p:stCondLst>
                                            <p:cond delay="0"/>
                                          </p:stCondLst>
                                        </p:cTn>
                                        <p:tgtEl>
                                          <p:spTgt spid="8"/>
                                        </p:tgtEl>
                                        <p:attrNameLst>
                                          <p:attrName>style.visibility</p:attrName>
                                        </p:attrNameLst>
                                      </p:cBhvr>
                                      <p:to>
                                        <p:strVal val="visible"/>
                                      </p:to>
                                    </p:set>
                                    <p:animEffect transition="in" filter="wipe(up)">
                                      <p:cBhvr>
                                        <p:cTn id="15" dur="500"/>
                                        <p:tgtEl>
                                          <p:spTgt spid="8"/>
                                        </p:tgtEl>
                                      </p:cBhvr>
                                    </p:animEffect>
                                  </p:childTnLst>
                                </p:cTn>
                              </p:par>
                              <p:par>
                                <p:cTn id="16" presetID="22" presetClass="entr" presetSubtype="4" fill="hold" nodeType="withEffect">
                                  <p:stCondLst>
                                    <p:cond delay="400"/>
                                  </p:stCondLst>
                                  <p:childTnLst>
                                    <p:set>
                                      <p:cBhvr>
                                        <p:cTn id="17" dur="1" fill="hold">
                                          <p:stCondLst>
                                            <p:cond delay="0"/>
                                          </p:stCondLst>
                                        </p:cTn>
                                        <p:tgtEl>
                                          <p:spTgt spid="15"/>
                                        </p:tgtEl>
                                        <p:attrNameLst>
                                          <p:attrName>style.visibility</p:attrName>
                                        </p:attrNameLst>
                                      </p:cBhvr>
                                      <p:to>
                                        <p:strVal val="visible"/>
                                      </p:to>
                                    </p:set>
                                    <p:animEffect transition="in" filter="wipe(down)">
                                      <p:cBhvr>
                                        <p:cTn id="18" dur="500"/>
                                        <p:tgtEl>
                                          <p:spTgt spid="15"/>
                                        </p:tgtEl>
                                      </p:cBhvr>
                                    </p:animEffect>
                                  </p:childTnLst>
                                </p:cTn>
                              </p:par>
                              <p:par>
                                <p:cTn id="19" presetID="22" presetClass="entr" presetSubtype="1" fill="hold" nodeType="withEffect">
                                  <p:stCondLst>
                                    <p:cond delay="500"/>
                                  </p:stCondLst>
                                  <p:childTnLst>
                                    <p:set>
                                      <p:cBhvr>
                                        <p:cTn id="20" dur="1" fill="hold">
                                          <p:stCondLst>
                                            <p:cond delay="0"/>
                                          </p:stCondLst>
                                        </p:cTn>
                                        <p:tgtEl>
                                          <p:spTgt spid="23"/>
                                        </p:tgtEl>
                                        <p:attrNameLst>
                                          <p:attrName>style.visibility</p:attrName>
                                        </p:attrNameLst>
                                      </p:cBhvr>
                                      <p:to>
                                        <p:strVal val="visible"/>
                                      </p:to>
                                    </p:set>
                                    <p:animEffect transition="in" filter="wipe(up)">
                                      <p:cBhvr>
                                        <p:cTn id="21" dur="500"/>
                                        <p:tgtEl>
                                          <p:spTgt spid="23"/>
                                        </p:tgtEl>
                                      </p:cBhvr>
                                    </p:animEffect>
                                  </p:childTnLst>
                                </p:cTn>
                              </p:par>
                              <p:par>
                                <p:cTn id="22" presetID="22" presetClass="entr" presetSubtype="4" fill="hold" nodeType="withEffect">
                                  <p:stCondLst>
                                    <p:cond delay="600"/>
                                  </p:stCondLst>
                                  <p:childTnLst>
                                    <p:set>
                                      <p:cBhvr>
                                        <p:cTn id="23" dur="1" fill="hold">
                                          <p:stCondLst>
                                            <p:cond delay="0"/>
                                          </p:stCondLst>
                                        </p:cTn>
                                        <p:tgtEl>
                                          <p:spTgt spid="30"/>
                                        </p:tgtEl>
                                        <p:attrNameLst>
                                          <p:attrName>style.visibility</p:attrName>
                                        </p:attrNameLst>
                                      </p:cBhvr>
                                      <p:to>
                                        <p:strVal val="visible"/>
                                      </p:to>
                                    </p:set>
                                    <p:animEffect transition="in" filter="wipe(down)">
                                      <p:cBhvr>
                                        <p:cTn id="24" dur="500"/>
                                        <p:tgtEl>
                                          <p:spTgt spid="30"/>
                                        </p:tgtEl>
                                      </p:cBhvr>
                                    </p:animEffect>
                                  </p:childTnLst>
                                </p:cTn>
                              </p:par>
                              <p:par>
                                <p:cTn id="25" presetID="10" presetClass="entr" presetSubtype="0" fill="hold" nodeType="withEffect">
                                  <p:stCondLst>
                                    <p:cond delay="700"/>
                                  </p:stCondLst>
                                  <p:childTnLst>
                                    <p:set>
                                      <p:cBhvr>
                                        <p:cTn id="26" dur="1" fill="hold">
                                          <p:stCondLst>
                                            <p:cond delay="0"/>
                                          </p:stCondLst>
                                        </p:cTn>
                                        <p:tgtEl>
                                          <p:spTgt spid="49"/>
                                        </p:tgtEl>
                                        <p:attrNameLst>
                                          <p:attrName>style.visibility</p:attrName>
                                        </p:attrNameLst>
                                      </p:cBhvr>
                                      <p:to>
                                        <p:strVal val="visible"/>
                                      </p:to>
                                    </p:set>
                                    <p:animEffect transition="in" filter="fade">
                                      <p:cBhvr>
                                        <p:cTn id="27" dur="500"/>
                                        <p:tgtEl>
                                          <p:spTgt spid="49"/>
                                        </p:tgtEl>
                                      </p:cBhvr>
                                    </p:animEffect>
                                  </p:childTnLst>
                                </p:cTn>
                              </p:par>
                              <p:par>
                                <p:cTn id="28" presetID="10" presetClass="entr" presetSubtype="0" fill="hold" nodeType="withEffect">
                                  <p:stCondLst>
                                    <p:cond delay="800"/>
                                  </p:stCondLst>
                                  <p:childTnLst>
                                    <p:set>
                                      <p:cBhvr>
                                        <p:cTn id="29" dur="1" fill="hold">
                                          <p:stCondLst>
                                            <p:cond delay="0"/>
                                          </p:stCondLst>
                                        </p:cTn>
                                        <p:tgtEl>
                                          <p:spTgt spid="46"/>
                                        </p:tgtEl>
                                        <p:attrNameLst>
                                          <p:attrName>style.visibility</p:attrName>
                                        </p:attrNameLst>
                                      </p:cBhvr>
                                      <p:to>
                                        <p:strVal val="visible"/>
                                      </p:to>
                                    </p:set>
                                    <p:animEffect transition="in" filter="fade">
                                      <p:cBhvr>
                                        <p:cTn id="30" dur="500"/>
                                        <p:tgtEl>
                                          <p:spTgt spid="46"/>
                                        </p:tgtEl>
                                      </p:cBhvr>
                                    </p:animEffect>
                                  </p:childTnLst>
                                </p:cTn>
                              </p:par>
                              <p:par>
                                <p:cTn id="31" presetID="10" presetClass="entr" presetSubtype="0" fill="hold" nodeType="withEffect">
                                  <p:stCondLst>
                                    <p:cond delay="900"/>
                                  </p:stCondLst>
                                  <p:childTnLst>
                                    <p:set>
                                      <p:cBhvr>
                                        <p:cTn id="32" dur="1" fill="hold">
                                          <p:stCondLst>
                                            <p:cond delay="0"/>
                                          </p:stCondLst>
                                        </p:cTn>
                                        <p:tgtEl>
                                          <p:spTgt spid="48"/>
                                        </p:tgtEl>
                                        <p:attrNameLst>
                                          <p:attrName>style.visibility</p:attrName>
                                        </p:attrNameLst>
                                      </p:cBhvr>
                                      <p:to>
                                        <p:strVal val="visible"/>
                                      </p:to>
                                    </p:set>
                                    <p:animEffect transition="in" filter="fade">
                                      <p:cBhvr>
                                        <p:cTn id="33" dur="500"/>
                                        <p:tgtEl>
                                          <p:spTgt spid="48"/>
                                        </p:tgtEl>
                                      </p:cBhvr>
                                    </p:animEffect>
                                  </p:childTnLst>
                                </p:cTn>
                              </p:par>
                              <p:par>
                                <p:cTn id="34" presetID="10" presetClass="entr" presetSubtype="0" fill="hold" nodeType="withEffect">
                                  <p:stCondLst>
                                    <p:cond delay="1000"/>
                                  </p:stCondLst>
                                  <p:childTnLst>
                                    <p:set>
                                      <p:cBhvr>
                                        <p:cTn id="35" dur="1" fill="hold">
                                          <p:stCondLst>
                                            <p:cond delay="0"/>
                                          </p:stCondLst>
                                        </p:cTn>
                                        <p:tgtEl>
                                          <p:spTgt spid="47"/>
                                        </p:tgtEl>
                                        <p:attrNameLst>
                                          <p:attrName>style.visibility</p:attrName>
                                        </p:attrNameLst>
                                      </p:cBhvr>
                                      <p:to>
                                        <p:strVal val="visible"/>
                                      </p:to>
                                    </p:set>
                                    <p:animEffect transition="in" filter="fade">
                                      <p:cBhvr>
                                        <p:cTn id="36"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ext Placeholder 7"/>
          <p:cNvSpPr txBox="1">
            <a:spLocks/>
          </p:cNvSpPr>
          <p:nvPr/>
        </p:nvSpPr>
        <p:spPr>
          <a:xfrm>
            <a:off x="4035761" y="4095125"/>
            <a:ext cx="16315652" cy="1347362"/>
          </a:xfrm>
          <a:prstGeom prst="rect">
            <a:avLst/>
          </a:prstGeom>
        </p:spPr>
        <p:txBody>
          <a:bodyPr/>
          <a:lstStyle>
            <a:defPPr>
              <a:defRPr lang="en-US"/>
            </a:defPPr>
            <a:lvl1pPr indent="0" algn="ctr">
              <a:lnSpc>
                <a:spcPct val="90000"/>
              </a:lnSpc>
              <a:spcBef>
                <a:spcPts val="1000"/>
              </a:spcBef>
              <a:buFont typeface="Arial" panose="020B0604020202020204" pitchFamily="34" charset="0"/>
              <a:buNone/>
              <a:defRPr sz="4399" b="0">
                <a:solidFill>
                  <a:srgbClr val="FFFFFF"/>
                </a:solidFill>
                <a:latin typeface="Lato Heavy" panose="020F0502020204030203" pitchFamily="34" charset="0"/>
                <a:ea typeface="Lato Heavy" panose="020F0502020204030203" pitchFamily="34" charset="0"/>
                <a:cs typeface="Lato Heavy" panose="020F0502020204030203" pitchFamily="34" charset="0"/>
              </a:defRPr>
            </a:lvl1pPr>
            <a:lvl2pPr indent="0">
              <a:lnSpc>
                <a:spcPct val="90000"/>
              </a:lnSpc>
              <a:spcBef>
                <a:spcPts val="500"/>
              </a:spcBef>
              <a:buFont typeface="Arial" panose="020B0604020202020204" pitchFamily="34" charset="0"/>
              <a:buNone/>
              <a:defRPr sz="2400"/>
            </a:lvl2pPr>
            <a:lvl3pPr indent="0">
              <a:lnSpc>
                <a:spcPct val="90000"/>
              </a:lnSpc>
              <a:spcBef>
                <a:spcPts val="500"/>
              </a:spcBef>
              <a:buFont typeface="Arial" panose="020B0604020202020204" pitchFamily="34" charset="0"/>
              <a:buNone/>
              <a:defRPr sz="2000"/>
            </a:lvl3pPr>
            <a:lvl4pPr indent="0">
              <a:lnSpc>
                <a:spcPct val="90000"/>
              </a:lnSpc>
              <a:spcBef>
                <a:spcPts val="500"/>
              </a:spcBef>
              <a:buFont typeface="Arial" panose="020B0604020202020204" pitchFamily="34" charset="0"/>
              <a:buNone/>
            </a:lvl4pPr>
            <a:lvl5pPr indent="0">
              <a:lnSpc>
                <a:spcPct val="90000"/>
              </a:lnSpc>
              <a:spcBef>
                <a:spcPts val="500"/>
              </a:spcBef>
              <a:buFont typeface="Arial" panose="020B0604020202020204" pitchFamily="34" charset="0"/>
              <a:buNone/>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pPr marL="0" marR="0" lvl="0" indent="0" algn="ctr" defTabSz="1828800" rtl="0" eaLnBrk="1" fontAlgn="auto" latinLnBrk="0" hangingPunct="1">
              <a:lnSpc>
                <a:spcPct val="90000"/>
              </a:lnSpc>
              <a:spcBef>
                <a:spcPts val="2000"/>
              </a:spcBef>
              <a:spcAft>
                <a:spcPts val="0"/>
              </a:spcAft>
              <a:buClrTx/>
              <a:buSzTx/>
              <a:buFont typeface="Arial" panose="020B0604020202020204" pitchFamily="34" charset="0"/>
              <a:buNone/>
              <a:tabLst/>
              <a:defRPr/>
            </a:pPr>
            <a:r>
              <a:rPr kumimoji="0" lang="en-US" sz="8798" b="0" i="0" u="none" strike="noStrike" kern="1200" cap="none" spc="0" normalizeH="0" baseline="0" noProof="0">
                <a:ln>
                  <a:noFill/>
                </a:ln>
                <a:solidFill>
                  <a:srgbClr val="FFFFFF"/>
                </a:solidFill>
                <a:effectLst/>
                <a:uLnTx/>
                <a:uFillTx/>
                <a:latin typeface="Lato Heavy" panose="020F0502020204030203" pitchFamily="34" charset="0"/>
                <a:ea typeface="Lato Heavy" panose="020F0502020204030203" pitchFamily="34" charset="0"/>
                <a:cs typeface="Lato Heavy" panose="020F0502020204030203" pitchFamily="34" charset="0"/>
              </a:rPr>
              <a:t>Install DesignBall-font icons</a:t>
            </a:r>
          </a:p>
        </p:txBody>
      </p:sp>
      <p:sp>
        <p:nvSpPr>
          <p:cNvPr id="4" name="Rectangle 3"/>
          <p:cNvSpPr/>
          <p:nvPr/>
        </p:nvSpPr>
        <p:spPr>
          <a:xfrm>
            <a:off x="5517725" y="5828682"/>
            <a:ext cx="13351732" cy="2308324"/>
          </a:xfrm>
          <a:prstGeom prst="rect">
            <a:avLst/>
          </a:prstGeom>
        </p:spPr>
        <p:txBody>
          <a:bodyPr wrap="none">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rgbClr val="FEFFFF"/>
                </a:solidFill>
                <a:effectLst/>
                <a:uLnTx/>
                <a:uFillTx/>
                <a:latin typeface="Lato"/>
                <a:ea typeface="Roboto Light" charset="0"/>
                <a:cs typeface="Roboto Light" charset="0"/>
              </a:rPr>
              <a:t>Download </a:t>
            </a:r>
            <a:r>
              <a:rPr kumimoji="0" lang="en-US" sz="3600" b="1" i="0" u="none" strike="noStrike" kern="1200" cap="none" spc="0" normalizeH="0" baseline="0" noProof="0">
                <a:ln>
                  <a:noFill/>
                </a:ln>
                <a:solidFill>
                  <a:srgbClr val="1786FF"/>
                </a:solidFill>
                <a:effectLst/>
                <a:uLnTx/>
                <a:uFillTx/>
                <a:latin typeface="Lato"/>
                <a:ea typeface="Roboto Light" charset="0"/>
                <a:cs typeface="Roboto Light" charset="0"/>
                <a:hlinkClick r:id="rId3">
                  <a:extLst>
                    <a:ext uri="{A12FA001-AC4F-418D-AE19-62706E023703}">
                      <ahyp:hlinkClr xmlns:ahyp="http://schemas.microsoft.com/office/drawing/2018/hyperlinkcolor" val="tx"/>
                    </a:ext>
                  </a:extLst>
                </a:hlinkClick>
              </a:rPr>
              <a:t>DesignBall-font-icons </a:t>
            </a:r>
            <a:r>
              <a:rPr kumimoji="0" lang="en-US" sz="3600" b="1" i="0" u="none" strike="noStrike" kern="1200" cap="none" spc="0" normalizeH="0" baseline="0" noProof="0" dirty="0">
                <a:ln>
                  <a:noFill/>
                </a:ln>
                <a:solidFill>
                  <a:srgbClr val="1786FF"/>
                </a:solidFill>
                <a:effectLst/>
                <a:uLnTx/>
                <a:uFillTx/>
                <a:latin typeface="Lato"/>
                <a:ea typeface="Roboto Light" charset="0"/>
                <a:cs typeface="Roboto Light" charset="0"/>
                <a:hlinkClick r:id="rId3">
                  <a:extLst>
                    <a:ext uri="{A12FA001-AC4F-418D-AE19-62706E023703}">
                      <ahyp:hlinkClr xmlns:ahyp="http://schemas.microsoft.com/office/drawing/2018/hyperlinkcolor" val="tx"/>
                    </a:ext>
                  </a:extLst>
                </a:hlinkClick>
              </a:rPr>
              <a:t>here</a:t>
            </a:r>
            <a:endParaRPr kumimoji="0" lang="en-US" sz="3600" b="1" i="0" u="none" strike="noStrike" kern="1200" cap="none" spc="0" normalizeH="0" baseline="0" noProof="0" dirty="0">
              <a:ln>
                <a:noFill/>
              </a:ln>
              <a:solidFill>
                <a:srgbClr val="1786FF"/>
              </a:solidFill>
              <a:effectLst/>
              <a:uLnTx/>
              <a:uFillTx/>
              <a:latin typeface="Lato"/>
              <a:ea typeface="Roboto Light" charset="0"/>
              <a:cs typeface="Roboto Light" charset="0"/>
            </a:endParaRPr>
          </a:p>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srgbClr val="FEFFFF"/>
                </a:solidFill>
                <a:effectLst/>
                <a:uLnTx/>
                <a:uFillTx/>
                <a:latin typeface="Lato"/>
                <a:ea typeface="Roboto Light" charset="0"/>
                <a:cs typeface="Roboto Light" charset="0"/>
              </a:rPr>
              <a:t>Please, be sure that you installed this following our custom fonts:</a:t>
            </a:r>
          </a:p>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srgbClr val="FEFFFF"/>
                </a:solidFill>
                <a:effectLst/>
                <a:uLnTx/>
                <a:uFillTx/>
                <a:latin typeface="Lato"/>
                <a:ea typeface="Roboto Light" charset="0"/>
                <a:cs typeface="Roboto Light" charset="0"/>
              </a:rPr>
              <a:t>Folder location</a:t>
            </a:r>
            <a:r>
              <a:rPr kumimoji="0" lang="en-US" sz="3600" b="0" i="0" u="none" strike="noStrike" kern="1200" cap="none" spc="0" normalizeH="0" baseline="0" noProof="0">
                <a:ln>
                  <a:noFill/>
                </a:ln>
                <a:solidFill>
                  <a:srgbClr val="FEFFFF"/>
                </a:solidFill>
                <a:effectLst/>
                <a:uLnTx/>
                <a:uFillTx/>
                <a:latin typeface="Lato"/>
                <a:ea typeface="Roboto Light" charset="0"/>
                <a:cs typeface="Roboto Light" charset="0"/>
              </a:rPr>
              <a:t>: </a:t>
            </a:r>
            <a:r>
              <a:rPr kumimoji="0" lang="en-US" sz="3600" b="1" i="0" u="none" strike="noStrike" kern="1200" cap="none" spc="0" normalizeH="0" baseline="0" noProof="0">
                <a:ln>
                  <a:noFill/>
                </a:ln>
                <a:solidFill>
                  <a:srgbClr val="FEFFFF"/>
                </a:solidFill>
                <a:effectLst/>
                <a:uLnTx/>
                <a:uFillTx/>
                <a:latin typeface="Lato"/>
                <a:ea typeface="Roboto Light" charset="0"/>
                <a:cs typeface="Roboto Light" charset="0"/>
              </a:rPr>
              <a:t>01-DesignBall font icons set</a:t>
            </a:r>
          </a:p>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rgbClr val="FF0000"/>
                </a:solidFill>
                <a:effectLst/>
                <a:uLnTx/>
                <a:uFillTx/>
                <a:latin typeface="Lato"/>
                <a:ea typeface="Roboto Light" charset="0"/>
                <a:cs typeface="Roboto Light" charset="0"/>
              </a:rPr>
              <a:t>Select all and install</a:t>
            </a:r>
            <a:endParaRPr kumimoji="0" lang="en-US" sz="3600" b="0" i="0" u="none" strike="noStrike" kern="1200" cap="none" spc="0" normalizeH="0" baseline="0" noProof="0" dirty="0">
              <a:ln>
                <a:noFill/>
              </a:ln>
              <a:solidFill>
                <a:srgbClr val="FF0000"/>
              </a:solidFill>
              <a:effectLst/>
              <a:uLnTx/>
              <a:uFillTx/>
              <a:latin typeface="Lato"/>
              <a:ea typeface="Roboto Light" charset="0"/>
              <a:cs typeface="Roboto Light" charset="0"/>
            </a:endParaRPr>
          </a:p>
        </p:txBody>
      </p:sp>
      <p:sp>
        <p:nvSpPr>
          <p:cNvPr id="3" name="Rectangle 2">
            <a:extLst>
              <a:ext uri="{FF2B5EF4-FFF2-40B4-BE49-F238E27FC236}">
                <a16:creationId xmlns:a16="http://schemas.microsoft.com/office/drawing/2014/main" id="{34860D1C-24D8-42F4-8D5C-6CFEF1B6295E}"/>
              </a:ext>
            </a:extLst>
          </p:cNvPr>
          <p:cNvSpPr/>
          <p:nvPr/>
        </p:nvSpPr>
        <p:spPr>
          <a:xfrm>
            <a:off x="6861839" y="10151052"/>
            <a:ext cx="10663497"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Lato"/>
                <a:ea typeface="+mn-ea"/>
                <a:cs typeface="+mn-cs"/>
              </a:rPr>
              <a:t>if you want to know how to install designball font icons on the windows 10 see in here. and Mac is here</a:t>
            </a:r>
          </a:p>
        </p:txBody>
      </p:sp>
    </p:spTree>
    <p:extLst>
      <p:ext uri="{BB962C8B-B14F-4D97-AF65-F5344CB8AC3E}">
        <p14:creationId xmlns:p14="http://schemas.microsoft.com/office/powerpoint/2010/main" val="3122126652"/>
      </p:ext>
    </p:extLst>
  </p:cSld>
  <p:clrMapOvr>
    <a:overrideClrMapping bg1="dk1" tx1="lt1" bg2="dk2" tx2="lt2" accent1="accent1" accent2="accent2" accent3="accent3" accent4="accent4" accent5="accent5" accent6="accent6" hlink="hlink" folHlink="folHlink"/>
  </p:clrMapOvr>
</p:sld>
</file>

<file path=ppt/slides/slide4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cxnSp>
        <p:nvCxnSpPr>
          <p:cNvPr id="10" name="Straight Connector 9">
            <a:extLst>
              <a:ext uri="{FF2B5EF4-FFF2-40B4-BE49-F238E27FC236}">
                <a16:creationId xmlns:a16="http://schemas.microsoft.com/office/drawing/2014/main" id="{9F51FA27-2B53-4A04-ADD9-31973BF65054}"/>
              </a:ext>
            </a:extLst>
          </p:cNvPr>
          <p:cNvCxnSpPr>
            <a:cxnSpLocks/>
            <a:stCxn id="7" idx="6"/>
          </p:cNvCxnSpPr>
          <p:nvPr/>
        </p:nvCxnSpPr>
        <p:spPr>
          <a:xfrm>
            <a:off x="2608716" y="6858000"/>
            <a:ext cx="21778459" cy="0"/>
          </a:xfrm>
          <a:prstGeom prst="line">
            <a:avLst/>
          </a:prstGeom>
          <a:ln w="25400">
            <a:solidFill>
              <a:schemeClr val="tx1">
                <a:lumMod val="90000"/>
                <a:lumOff val="10000"/>
              </a:schemeClr>
            </a:solidFill>
          </a:ln>
        </p:spPr>
        <p:style>
          <a:lnRef idx="1">
            <a:schemeClr val="accent1"/>
          </a:lnRef>
          <a:fillRef idx="0">
            <a:schemeClr val="accent1"/>
          </a:fillRef>
          <a:effectRef idx="0">
            <a:schemeClr val="accent1"/>
          </a:effectRef>
          <a:fontRef idx="minor">
            <a:schemeClr val="tx1"/>
          </a:fontRef>
        </p:style>
      </p:cxnSp>
      <p:sp>
        <p:nvSpPr>
          <p:cNvPr id="26" name="Freeform 5">
            <a:extLst>
              <a:ext uri="{FF2B5EF4-FFF2-40B4-BE49-F238E27FC236}">
                <a16:creationId xmlns:a16="http://schemas.microsoft.com/office/drawing/2014/main" id="{7BE41860-B824-4487-9DD1-29BE78DD4DAB}"/>
              </a:ext>
            </a:extLst>
          </p:cNvPr>
          <p:cNvSpPr>
            <a:spLocks noEditPoints="1"/>
          </p:cNvSpPr>
          <p:nvPr/>
        </p:nvSpPr>
        <p:spPr bwMode="auto">
          <a:xfrm>
            <a:off x="22187431" y="6560975"/>
            <a:ext cx="651169" cy="594050"/>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7" name="Rectangle 26">
            <a:extLst>
              <a:ext uri="{FF2B5EF4-FFF2-40B4-BE49-F238E27FC236}">
                <a16:creationId xmlns:a16="http://schemas.microsoft.com/office/drawing/2014/main" id="{1509B840-2935-422A-85D8-3D65DAB32DDF}"/>
              </a:ext>
            </a:extLst>
          </p:cNvPr>
          <p:cNvSpPr/>
          <p:nvPr/>
        </p:nvSpPr>
        <p:spPr>
          <a:xfrm>
            <a:off x="0" y="6003985"/>
            <a:ext cx="2772453" cy="16390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Oval 6">
            <a:extLst>
              <a:ext uri="{FF2B5EF4-FFF2-40B4-BE49-F238E27FC236}">
                <a16:creationId xmlns:a16="http://schemas.microsoft.com/office/drawing/2014/main" id="{1EC68DE6-B556-46C2-B76D-5AFC42B6ED10}"/>
              </a:ext>
            </a:extLst>
          </p:cNvPr>
          <p:cNvSpPr/>
          <p:nvPr/>
        </p:nvSpPr>
        <p:spPr>
          <a:xfrm>
            <a:off x="1563688" y="6335486"/>
            <a:ext cx="1045028" cy="1045028"/>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6BF626C5-3E80-4EAC-AC7D-AB66DBE44E45}"/>
              </a:ext>
            </a:extLst>
          </p:cNvPr>
          <p:cNvSpPr/>
          <p:nvPr/>
        </p:nvSpPr>
        <p:spPr>
          <a:xfrm>
            <a:off x="6533872" y="6384982"/>
            <a:ext cx="946036" cy="946036"/>
          </a:xfrm>
          <a:prstGeom prst="ellipse">
            <a:avLst/>
          </a:prstGeom>
          <a:solidFill>
            <a:schemeClr val="bg1"/>
          </a:solidFill>
          <a:ln w="63500">
            <a:solidFill>
              <a:schemeClr val="accent1">
                <a:lumMod val="40000"/>
                <a:lumOff val="60000"/>
              </a:schemeClr>
            </a:solidFill>
          </a:ln>
          <a:effectLst>
            <a:outerShdw blurRad="355600" dist="114300" dir="8100000" algn="tr" rotWithShape="0">
              <a:schemeClr val="accent1">
                <a:alpha val="3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a:solidFill>
                  <a:schemeClr val="accent1"/>
                </a:solidFill>
                <a:latin typeface="+mj-lt"/>
              </a:rPr>
              <a:t>01</a:t>
            </a:r>
          </a:p>
        </p:txBody>
      </p:sp>
      <p:sp>
        <p:nvSpPr>
          <p:cNvPr id="14" name="Rectangle 13">
            <a:extLst>
              <a:ext uri="{FF2B5EF4-FFF2-40B4-BE49-F238E27FC236}">
                <a16:creationId xmlns:a16="http://schemas.microsoft.com/office/drawing/2014/main" id="{08A14584-3C20-4FBC-A860-B8D111118AE6}"/>
              </a:ext>
            </a:extLst>
          </p:cNvPr>
          <p:cNvSpPr/>
          <p:nvPr/>
        </p:nvSpPr>
        <p:spPr>
          <a:xfrm>
            <a:off x="5108586" y="8590876"/>
            <a:ext cx="3796607" cy="1571584"/>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latin typeface="+mj-lt"/>
              </a:rPr>
              <a:t>Our Future and first invest</a:t>
            </a:r>
            <a:endParaRPr lang="en-US" sz="2000" b="1">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cxnSp>
        <p:nvCxnSpPr>
          <p:cNvPr id="15" name="Straight Connector 14">
            <a:extLst>
              <a:ext uri="{FF2B5EF4-FFF2-40B4-BE49-F238E27FC236}">
                <a16:creationId xmlns:a16="http://schemas.microsoft.com/office/drawing/2014/main" id="{ED6D34EB-F2DB-4694-8C29-C749D8C0985F}"/>
              </a:ext>
            </a:extLst>
          </p:cNvPr>
          <p:cNvCxnSpPr>
            <a:stCxn id="13" idx="4"/>
            <a:endCxn id="14" idx="0"/>
          </p:cNvCxnSpPr>
          <p:nvPr/>
        </p:nvCxnSpPr>
        <p:spPr>
          <a:xfrm>
            <a:off x="7006890" y="7331018"/>
            <a:ext cx="0" cy="1259858"/>
          </a:xfrm>
          <a:prstGeom prst="line">
            <a:avLst/>
          </a:prstGeom>
        </p:spPr>
        <p:style>
          <a:lnRef idx="1">
            <a:schemeClr val="accent1"/>
          </a:lnRef>
          <a:fillRef idx="0">
            <a:schemeClr val="accent1"/>
          </a:fillRef>
          <a:effectRef idx="0">
            <a:schemeClr val="accent1"/>
          </a:effectRef>
          <a:fontRef idx="minor">
            <a:schemeClr val="tx1"/>
          </a:fontRef>
        </p:style>
      </p:cxnSp>
      <p:sp>
        <p:nvSpPr>
          <p:cNvPr id="17" name="Oval 16">
            <a:extLst>
              <a:ext uri="{FF2B5EF4-FFF2-40B4-BE49-F238E27FC236}">
                <a16:creationId xmlns:a16="http://schemas.microsoft.com/office/drawing/2014/main" id="{00C1CDAF-8A80-436F-8DB3-43EB31EC2098}"/>
              </a:ext>
            </a:extLst>
          </p:cNvPr>
          <p:cNvSpPr/>
          <p:nvPr/>
        </p:nvSpPr>
        <p:spPr>
          <a:xfrm>
            <a:off x="11720570" y="6384982"/>
            <a:ext cx="946036" cy="946036"/>
          </a:xfrm>
          <a:prstGeom prst="ellipse">
            <a:avLst/>
          </a:prstGeom>
          <a:solidFill>
            <a:schemeClr val="bg1"/>
          </a:solidFill>
          <a:ln w="63500">
            <a:solidFill>
              <a:schemeClr val="accent1">
                <a:lumMod val="40000"/>
                <a:lumOff val="60000"/>
              </a:schemeClr>
            </a:solidFill>
          </a:ln>
          <a:effectLst>
            <a:outerShdw blurRad="355600" dist="114300" dir="8100000" algn="tr" rotWithShape="0">
              <a:schemeClr val="accent1">
                <a:alpha val="3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a:solidFill>
                  <a:schemeClr val="accent1"/>
                </a:solidFill>
                <a:latin typeface="+mj-lt"/>
              </a:rPr>
              <a:t>02</a:t>
            </a:r>
          </a:p>
        </p:txBody>
      </p:sp>
      <p:sp>
        <p:nvSpPr>
          <p:cNvPr id="18" name="Rectangle 17">
            <a:extLst>
              <a:ext uri="{FF2B5EF4-FFF2-40B4-BE49-F238E27FC236}">
                <a16:creationId xmlns:a16="http://schemas.microsoft.com/office/drawing/2014/main" id="{F009DA28-1052-4853-BE29-408D7DA7F380}"/>
              </a:ext>
            </a:extLst>
          </p:cNvPr>
          <p:cNvSpPr/>
          <p:nvPr/>
        </p:nvSpPr>
        <p:spPr>
          <a:xfrm>
            <a:off x="10295284" y="8590876"/>
            <a:ext cx="3796607" cy="2557751"/>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latin typeface="+mj-lt"/>
              </a:rPr>
              <a:t>Corporate governance</a:t>
            </a:r>
            <a:endParaRPr lang="en-US" sz="2000" b="1">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Donec ornare rutrum neque sit amet pellentesque. Nulla eget dictum tortor. Nunc interdum velit vulputate, finibus elit et, iaculis neque. Curabitur in augue gravida, ultrices dui eu, ultrices eros.</a:t>
            </a:r>
          </a:p>
        </p:txBody>
      </p:sp>
      <p:cxnSp>
        <p:nvCxnSpPr>
          <p:cNvPr id="19" name="Straight Connector 18">
            <a:extLst>
              <a:ext uri="{FF2B5EF4-FFF2-40B4-BE49-F238E27FC236}">
                <a16:creationId xmlns:a16="http://schemas.microsoft.com/office/drawing/2014/main" id="{46F717A4-8356-4658-9961-30A4CBBF0E21}"/>
              </a:ext>
            </a:extLst>
          </p:cNvPr>
          <p:cNvCxnSpPr>
            <a:stCxn id="17" idx="4"/>
            <a:endCxn id="18" idx="0"/>
          </p:cNvCxnSpPr>
          <p:nvPr/>
        </p:nvCxnSpPr>
        <p:spPr>
          <a:xfrm>
            <a:off x="12193588" y="7331018"/>
            <a:ext cx="0" cy="1259858"/>
          </a:xfrm>
          <a:prstGeom prst="line">
            <a:avLst/>
          </a:prstGeom>
        </p:spPr>
        <p:style>
          <a:lnRef idx="1">
            <a:schemeClr val="accent1"/>
          </a:lnRef>
          <a:fillRef idx="0">
            <a:schemeClr val="accent1"/>
          </a:fillRef>
          <a:effectRef idx="0">
            <a:schemeClr val="accent1"/>
          </a:effectRef>
          <a:fontRef idx="minor">
            <a:schemeClr val="tx1"/>
          </a:fontRef>
        </p:style>
      </p:cxnSp>
      <p:sp>
        <p:nvSpPr>
          <p:cNvPr id="21" name="Oval 20">
            <a:extLst>
              <a:ext uri="{FF2B5EF4-FFF2-40B4-BE49-F238E27FC236}">
                <a16:creationId xmlns:a16="http://schemas.microsoft.com/office/drawing/2014/main" id="{07C050F8-8CBF-40B2-9A6D-E0511CBDBE6B}"/>
              </a:ext>
            </a:extLst>
          </p:cNvPr>
          <p:cNvSpPr/>
          <p:nvPr/>
        </p:nvSpPr>
        <p:spPr>
          <a:xfrm>
            <a:off x="17380285" y="6384982"/>
            <a:ext cx="946036" cy="946036"/>
          </a:xfrm>
          <a:prstGeom prst="ellipse">
            <a:avLst/>
          </a:prstGeom>
          <a:solidFill>
            <a:schemeClr val="bg1"/>
          </a:solidFill>
          <a:ln w="63500">
            <a:solidFill>
              <a:schemeClr val="accent1">
                <a:lumMod val="40000"/>
                <a:lumOff val="60000"/>
              </a:schemeClr>
            </a:solidFill>
          </a:ln>
          <a:effectLst>
            <a:outerShdw blurRad="355600" dist="114300" dir="8100000" algn="tr" rotWithShape="0">
              <a:schemeClr val="accent1">
                <a:alpha val="3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a:solidFill>
                  <a:schemeClr val="accent1"/>
                </a:solidFill>
                <a:latin typeface="+mj-lt"/>
              </a:rPr>
              <a:t>02</a:t>
            </a:r>
          </a:p>
        </p:txBody>
      </p:sp>
      <p:sp>
        <p:nvSpPr>
          <p:cNvPr id="22" name="Rectangle 21">
            <a:extLst>
              <a:ext uri="{FF2B5EF4-FFF2-40B4-BE49-F238E27FC236}">
                <a16:creationId xmlns:a16="http://schemas.microsoft.com/office/drawing/2014/main" id="{19932E9C-103B-4551-8B7F-F4EA454F3FF2}"/>
              </a:ext>
            </a:extLst>
          </p:cNvPr>
          <p:cNvSpPr/>
          <p:nvPr/>
        </p:nvSpPr>
        <p:spPr>
          <a:xfrm>
            <a:off x="15954999" y="8590876"/>
            <a:ext cx="3796607" cy="1078500"/>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rPr>
              <a:t>Corporate Vision</a:t>
            </a:r>
            <a:endParaRPr lang="en-US" sz="2000" b="1">
              <a:solidFill>
                <a:schemeClr val="tx1">
                  <a:lumMod val="90000"/>
                  <a:lumOff val="10000"/>
                </a:schemeClr>
              </a:solidFill>
            </a:endParaRPr>
          </a:p>
          <a:p>
            <a:pPr algn="ctr">
              <a:lnSpc>
                <a:spcPct val="89000"/>
              </a:lnSpc>
            </a:pPr>
            <a:r>
              <a:rPr lang="en-US">
                <a:solidFill>
                  <a:schemeClr val="tx1">
                    <a:lumMod val="90000"/>
                    <a:lumOff val="10000"/>
                  </a:schemeClr>
                </a:solidFill>
              </a:rPr>
              <a:t>Donec ornare rutrum neque sit amet pellentesque. </a:t>
            </a:r>
          </a:p>
        </p:txBody>
      </p:sp>
      <p:cxnSp>
        <p:nvCxnSpPr>
          <p:cNvPr id="23" name="Straight Connector 22">
            <a:extLst>
              <a:ext uri="{FF2B5EF4-FFF2-40B4-BE49-F238E27FC236}">
                <a16:creationId xmlns:a16="http://schemas.microsoft.com/office/drawing/2014/main" id="{5EE21340-3129-47FD-B087-EE78542761F2}"/>
              </a:ext>
            </a:extLst>
          </p:cNvPr>
          <p:cNvCxnSpPr>
            <a:stCxn id="21" idx="4"/>
            <a:endCxn id="22" idx="0"/>
          </p:cNvCxnSpPr>
          <p:nvPr/>
        </p:nvCxnSpPr>
        <p:spPr>
          <a:xfrm>
            <a:off x="17853303" y="7331018"/>
            <a:ext cx="0" cy="1259858"/>
          </a:xfrm>
          <a:prstGeom prst="line">
            <a:avLst/>
          </a:prstGeom>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8641BB26-645A-4A4A-9292-8F119314DF84}"/>
              </a:ext>
            </a:extLst>
          </p:cNvPr>
          <p:cNvSpPr txBox="1"/>
          <p:nvPr/>
        </p:nvSpPr>
        <p:spPr>
          <a:xfrm>
            <a:off x="7849832" y="2950068"/>
            <a:ext cx="8687511" cy="1754326"/>
          </a:xfrm>
          <a:prstGeom prst="rect">
            <a:avLst/>
          </a:prstGeom>
          <a:noFill/>
        </p:spPr>
        <p:txBody>
          <a:bodyPr wrap="square" rtlCol="0">
            <a:spAutoFit/>
          </a:bodyPr>
          <a:lstStyle/>
          <a:p>
            <a:pPr algn="ctr"/>
            <a:r>
              <a:rPr lang="en-US" sz="5400" b="1" dirty="0">
                <a:latin typeface="+mj-lt"/>
              </a:rPr>
              <a:t>Bank of </a:t>
            </a:r>
            <a:r>
              <a:rPr lang="en-US" sz="5400" b="1" dirty="0">
                <a:solidFill>
                  <a:schemeClr val="accent1"/>
                </a:solidFill>
                <a:latin typeface="+mj-lt"/>
              </a:rPr>
              <a:t>investment</a:t>
            </a:r>
            <a:r>
              <a:rPr lang="en-US" sz="5400" b="1" dirty="0">
                <a:latin typeface="+mj-lt"/>
              </a:rPr>
              <a:t> and technological innovation</a:t>
            </a:r>
          </a:p>
        </p:txBody>
      </p:sp>
    </p:spTree>
    <p:extLst>
      <p:ext uri="{BB962C8B-B14F-4D97-AF65-F5344CB8AC3E}">
        <p14:creationId xmlns:p14="http://schemas.microsoft.com/office/powerpoint/2010/main" val="2549023842"/>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 calcmode="lin" valueType="num">
                                      <p:cBhvr>
                                        <p:cTn id="9" dur="500" fill="hold"/>
                                        <p:tgtEl>
                                          <p:spTgt spid="7"/>
                                        </p:tgtEl>
                                        <p:attrNameLst>
                                          <p:attrName>style.rotation</p:attrName>
                                        </p:attrNameLst>
                                      </p:cBhvr>
                                      <p:tavLst>
                                        <p:tav tm="0">
                                          <p:val>
                                            <p:fltVal val="360"/>
                                          </p:val>
                                        </p:tav>
                                        <p:tav tm="100000">
                                          <p:val>
                                            <p:fltVal val="0"/>
                                          </p:val>
                                        </p:tav>
                                      </p:tavLst>
                                    </p:anim>
                                    <p:animEffect transition="in" filter="fade">
                                      <p:cBhvr>
                                        <p:cTn id="10" dur="500"/>
                                        <p:tgtEl>
                                          <p:spTgt spid="7"/>
                                        </p:tgtEl>
                                      </p:cBhvr>
                                    </p:animEffect>
                                  </p:childTnLst>
                                </p:cTn>
                              </p:par>
                              <p:par>
                                <p:cTn id="11" presetID="2" presetClass="entr" presetSubtype="8" decel="100000" fill="hold" grpId="0" nodeType="withEffect">
                                  <p:stCondLst>
                                    <p:cond delay="100"/>
                                  </p:stCondLst>
                                  <p:childTnLst>
                                    <p:set>
                                      <p:cBhvr>
                                        <p:cTn id="12" dur="1" fill="hold">
                                          <p:stCondLst>
                                            <p:cond delay="0"/>
                                          </p:stCondLst>
                                        </p:cTn>
                                        <p:tgtEl>
                                          <p:spTgt spid="26"/>
                                        </p:tgtEl>
                                        <p:attrNameLst>
                                          <p:attrName>style.visibility</p:attrName>
                                        </p:attrNameLst>
                                      </p:cBhvr>
                                      <p:to>
                                        <p:strVal val="visible"/>
                                      </p:to>
                                    </p:set>
                                    <p:anim calcmode="lin" valueType="num">
                                      <p:cBhvr additive="base">
                                        <p:cTn id="13" dur="1500" fill="hold"/>
                                        <p:tgtEl>
                                          <p:spTgt spid="26"/>
                                        </p:tgtEl>
                                        <p:attrNameLst>
                                          <p:attrName>ppt_x</p:attrName>
                                        </p:attrNameLst>
                                      </p:cBhvr>
                                      <p:tavLst>
                                        <p:tav tm="0">
                                          <p:val>
                                            <p:strVal val="0-#ppt_w/2"/>
                                          </p:val>
                                        </p:tav>
                                        <p:tav tm="100000">
                                          <p:val>
                                            <p:strVal val="#ppt_x"/>
                                          </p:val>
                                        </p:tav>
                                      </p:tavLst>
                                    </p:anim>
                                    <p:anim calcmode="lin" valueType="num">
                                      <p:cBhvr additive="base">
                                        <p:cTn id="14" dur="1500" fill="hold"/>
                                        <p:tgtEl>
                                          <p:spTgt spid="26"/>
                                        </p:tgtEl>
                                        <p:attrNameLst>
                                          <p:attrName>ppt_y</p:attrName>
                                        </p:attrNameLst>
                                      </p:cBhvr>
                                      <p:tavLst>
                                        <p:tav tm="0">
                                          <p:val>
                                            <p:strVal val="#ppt_y"/>
                                          </p:val>
                                        </p:tav>
                                        <p:tav tm="100000">
                                          <p:val>
                                            <p:strVal val="#ppt_y"/>
                                          </p:val>
                                        </p:tav>
                                      </p:tavLst>
                                    </p:anim>
                                  </p:childTnLst>
                                </p:cTn>
                              </p:par>
                              <p:par>
                                <p:cTn id="15" presetID="2" presetClass="entr" presetSubtype="8" decel="100000" fill="hold" nodeType="withEffect">
                                  <p:stCondLst>
                                    <p:cond delay="200"/>
                                  </p:stCondLst>
                                  <p:childTnLst>
                                    <p:set>
                                      <p:cBhvr>
                                        <p:cTn id="16" dur="1" fill="hold">
                                          <p:stCondLst>
                                            <p:cond delay="0"/>
                                          </p:stCondLst>
                                        </p:cTn>
                                        <p:tgtEl>
                                          <p:spTgt spid="10"/>
                                        </p:tgtEl>
                                        <p:attrNameLst>
                                          <p:attrName>style.visibility</p:attrName>
                                        </p:attrNameLst>
                                      </p:cBhvr>
                                      <p:to>
                                        <p:strVal val="visible"/>
                                      </p:to>
                                    </p:set>
                                    <p:anim calcmode="lin" valueType="num">
                                      <p:cBhvr additive="base">
                                        <p:cTn id="17" dur="1500" fill="hold"/>
                                        <p:tgtEl>
                                          <p:spTgt spid="10"/>
                                        </p:tgtEl>
                                        <p:attrNameLst>
                                          <p:attrName>ppt_x</p:attrName>
                                        </p:attrNameLst>
                                      </p:cBhvr>
                                      <p:tavLst>
                                        <p:tav tm="0">
                                          <p:val>
                                            <p:strVal val="0-#ppt_w/2"/>
                                          </p:val>
                                        </p:tav>
                                        <p:tav tm="100000">
                                          <p:val>
                                            <p:strVal val="#ppt_x"/>
                                          </p:val>
                                        </p:tav>
                                      </p:tavLst>
                                    </p:anim>
                                    <p:anim calcmode="lin" valueType="num">
                                      <p:cBhvr additive="base">
                                        <p:cTn id="18" dur="1500" fill="hold"/>
                                        <p:tgtEl>
                                          <p:spTgt spid="10"/>
                                        </p:tgtEl>
                                        <p:attrNameLst>
                                          <p:attrName>ppt_y</p:attrName>
                                        </p:attrNameLst>
                                      </p:cBhvr>
                                      <p:tavLst>
                                        <p:tav tm="0">
                                          <p:val>
                                            <p:strVal val="#ppt_y"/>
                                          </p:val>
                                        </p:tav>
                                        <p:tav tm="100000">
                                          <p:val>
                                            <p:strVal val="#ppt_y"/>
                                          </p:val>
                                        </p:tav>
                                      </p:tavLst>
                                    </p:anim>
                                  </p:childTnLst>
                                </p:cTn>
                              </p:par>
                              <p:par>
                                <p:cTn id="19" presetID="49" presetClass="entr" presetSubtype="0" decel="100000" fill="hold" grpId="0" nodeType="withEffect">
                                  <p:stCondLst>
                                    <p:cond delay="200"/>
                                  </p:stCondLst>
                                  <p:childTnLst>
                                    <p:set>
                                      <p:cBhvr>
                                        <p:cTn id="20" dur="1" fill="hold">
                                          <p:stCondLst>
                                            <p:cond delay="0"/>
                                          </p:stCondLst>
                                        </p:cTn>
                                        <p:tgtEl>
                                          <p:spTgt spid="13"/>
                                        </p:tgtEl>
                                        <p:attrNameLst>
                                          <p:attrName>style.visibility</p:attrName>
                                        </p:attrNameLst>
                                      </p:cBhvr>
                                      <p:to>
                                        <p:strVal val="visible"/>
                                      </p:to>
                                    </p:set>
                                    <p:anim calcmode="lin" valueType="num">
                                      <p:cBhvr>
                                        <p:cTn id="21" dur="500" fill="hold"/>
                                        <p:tgtEl>
                                          <p:spTgt spid="13"/>
                                        </p:tgtEl>
                                        <p:attrNameLst>
                                          <p:attrName>ppt_w</p:attrName>
                                        </p:attrNameLst>
                                      </p:cBhvr>
                                      <p:tavLst>
                                        <p:tav tm="0">
                                          <p:val>
                                            <p:fltVal val="0"/>
                                          </p:val>
                                        </p:tav>
                                        <p:tav tm="100000">
                                          <p:val>
                                            <p:strVal val="#ppt_w"/>
                                          </p:val>
                                        </p:tav>
                                      </p:tavLst>
                                    </p:anim>
                                    <p:anim calcmode="lin" valueType="num">
                                      <p:cBhvr>
                                        <p:cTn id="22" dur="500" fill="hold"/>
                                        <p:tgtEl>
                                          <p:spTgt spid="13"/>
                                        </p:tgtEl>
                                        <p:attrNameLst>
                                          <p:attrName>ppt_h</p:attrName>
                                        </p:attrNameLst>
                                      </p:cBhvr>
                                      <p:tavLst>
                                        <p:tav tm="0">
                                          <p:val>
                                            <p:fltVal val="0"/>
                                          </p:val>
                                        </p:tav>
                                        <p:tav tm="100000">
                                          <p:val>
                                            <p:strVal val="#ppt_h"/>
                                          </p:val>
                                        </p:tav>
                                      </p:tavLst>
                                    </p:anim>
                                    <p:anim calcmode="lin" valueType="num">
                                      <p:cBhvr>
                                        <p:cTn id="23" dur="500" fill="hold"/>
                                        <p:tgtEl>
                                          <p:spTgt spid="13"/>
                                        </p:tgtEl>
                                        <p:attrNameLst>
                                          <p:attrName>style.rotation</p:attrName>
                                        </p:attrNameLst>
                                      </p:cBhvr>
                                      <p:tavLst>
                                        <p:tav tm="0">
                                          <p:val>
                                            <p:fltVal val="360"/>
                                          </p:val>
                                        </p:tav>
                                        <p:tav tm="100000">
                                          <p:val>
                                            <p:fltVal val="0"/>
                                          </p:val>
                                        </p:tav>
                                      </p:tavLst>
                                    </p:anim>
                                    <p:animEffect transition="in" filter="fade">
                                      <p:cBhvr>
                                        <p:cTn id="24" dur="500"/>
                                        <p:tgtEl>
                                          <p:spTgt spid="13"/>
                                        </p:tgtEl>
                                      </p:cBhvr>
                                    </p:animEffect>
                                  </p:childTnLst>
                                </p:cTn>
                              </p:par>
                              <p:par>
                                <p:cTn id="25" presetID="49" presetClass="entr" presetSubtype="0" decel="100000" fill="hold" grpId="0" nodeType="withEffect">
                                  <p:stCondLst>
                                    <p:cond delay="300"/>
                                  </p:stCondLst>
                                  <p:childTnLst>
                                    <p:set>
                                      <p:cBhvr>
                                        <p:cTn id="26" dur="1" fill="hold">
                                          <p:stCondLst>
                                            <p:cond delay="0"/>
                                          </p:stCondLst>
                                        </p:cTn>
                                        <p:tgtEl>
                                          <p:spTgt spid="17"/>
                                        </p:tgtEl>
                                        <p:attrNameLst>
                                          <p:attrName>style.visibility</p:attrName>
                                        </p:attrNameLst>
                                      </p:cBhvr>
                                      <p:to>
                                        <p:strVal val="visible"/>
                                      </p:to>
                                    </p:set>
                                    <p:anim calcmode="lin" valueType="num">
                                      <p:cBhvr>
                                        <p:cTn id="27" dur="500" fill="hold"/>
                                        <p:tgtEl>
                                          <p:spTgt spid="17"/>
                                        </p:tgtEl>
                                        <p:attrNameLst>
                                          <p:attrName>ppt_w</p:attrName>
                                        </p:attrNameLst>
                                      </p:cBhvr>
                                      <p:tavLst>
                                        <p:tav tm="0">
                                          <p:val>
                                            <p:fltVal val="0"/>
                                          </p:val>
                                        </p:tav>
                                        <p:tav tm="100000">
                                          <p:val>
                                            <p:strVal val="#ppt_w"/>
                                          </p:val>
                                        </p:tav>
                                      </p:tavLst>
                                    </p:anim>
                                    <p:anim calcmode="lin" valueType="num">
                                      <p:cBhvr>
                                        <p:cTn id="28" dur="500" fill="hold"/>
                                        <p:tgtEl>
                                          <p:spTgt spid="17"/>
                                        </p:tgtEl>
                                        <p:attrNameLst>
                                          <p:attrName>ppt_h</p:attrName>
                                        </p:attrNameLst>
                                      </p:cBhvr>
                                      <p:tavLst>
                                        <p:tav tm="0">
                                          <p:val>
                                            <p:fltVal val="0"/>
                                          </p:val>
                                        </p:tav>
                                        <p:tav tm="100000">
                                          <p:val>
                                            <p:strVal val="#ppt_h"/>
                                          </p:val>
                                        </p:tav>
                                      </p:tavLst>
                                    </p:anim>
                                    <p:anim calcmode="lin" valueType="num">
                                      <p:cBhvr>
                                        <p:cTn id="29" dur="500" fill="hold"/>
                                        <p:tgtEl>
                                          <p:spTgt spid="17"/>
                                        </p:tgtEl>
                                        <p:attrNameLst>
                                          <p:attrName>style.rotation</p:attrName>
                                        </p:attrNameLst>
                                      </p:cBhvr>
                                      <p:tavLst>
                                        <p:tav tm="0">
                                          <p:val>
                                            <p:fltVal val="360"/>
                                          </p:val>
                                        </p:tav>
                                        <p:tav tm="100000">
                                          <p:val>
                                            <p:fltVal val="0"/>
                                          </p:val>
                                        </p:tav>
                                      </p:tavLst>
                                    </p:anim>
                                    <p:animEffect transition="in" filter="fade">
                                      <p:cBhvr>
                                        <p:cTn id="30" dur="500"/>
                                        <p:tgtEl>
                                          <p:spTgt spid="17"/>
                                        </p:tgtEl>
                                      </p:cBhvr>
                                    </p:animEffect>
                                  </p:childTnLst>
                                </p:cTn>
                              </p:par>
                              <p:par>
                                <p:cTn id="31" presetID="49" presetClass="entr" presetSubtype="0" decel="100000" fill="hold" grpId="0" nodeType="withEffect">
                                  <p:stCondLst>
                                    <p:cond delay="400"/>
                                  </p:stCondLst>
                                  <p:childTnLst>
                                    <p:set>
                                      <p:cBhvr>
                                        <p:cTn id="32" dur="1" fill="hold">
                                          <p:stCondLst>
                                            <p:cond delay="0"/>
                                          </p:stCondLst>
                                        </p:cTn>
                                        <p:tgtEl>
                                          <p:spTgt spid="21"/>
                                        </p:tgtEl>
                                        <p:attrNameLst>
                                          <p:attrName>style.visibility</p:attrName>
                                        </p:attrNameLst>
                                      </p:cBhvr>
                                      <p:to>
                                        <p:strVal val="visible"/>
                                      </p:to>
                                    </p:set>
                                    <p:anim calcmode="lin" valueType="num">
                                      <p:cBhvr>
                                        <p:cTn id="33" dur="500" fill="hold"/>
                                        <p:tgtEl>
                                          <p:spTgt spid="21"/>
                                        </p:tgtEl>
                                        <p:attrNameLst>
                                          <p:attrName>ppt_w</p:attrName>
                                        </p:attrNameLst>
                                      </p:cBhvr>
                                      <p:tavLst>
                                        <p:tav tm="0">
                                          <p:val>
                                            <p:fltVal val="0"/>
                                          </p:val>
                                        </p:tav>
                                        <p:tav tm="100000">
                                          <p:val>
                                            <p:strVal val="#ppt_w"/>
                                          </p:val>
                                        </p:tav>
                                      </p:tavLst>
                                    </p:anim>
                                    <p:anim calcmode="lin" valueType="num">
                                      <p:cBhvr>
                                        <p:cTn id="34" dur="500" fill="hold"/>
                                        <p:tgtEl>
                                          <p:spTgt spid="21"/>
                                        </p:tgtEl>
                                        <p:attrNameLst>
                                          <p:attrName>ppt_h</p:attrName>
                                        </p:attrNameLst>
                                      </p:cBhvr>
                                      <p:tavLst>
                                        <p:tav tm="0">
                                          <p:val>
                                            <p:fltVal val="0"/>
                                          </p:val>
                                        </p:tav>
                                        <p:tav tm="100000">
                                          <p:val>
                                            <p:strVal val="#ppt_h"/>
                                          </p:val>
                                        </p:tav>
                                      </p:tavLst>
                                    </p:anim>
                                    <p:anim calcmode="lin" valueType="num">
                                      <p:cBhvr>
                                        <p:cTn id="35" dur="500" fill="hold"/>
                                        <p:tgtEl>
                                          <p:spTgt spid="21"/>
                                        </p:tgtEl>
                                        <p:attrNameLst>
                                          <p:attrName>style.rotation</p:attrName>
                                        </p:attrNameLst>
                                      </p:cBhvr>
                                      <p:tavLst>
                                        <p:tav tm="0">
                                          <p:val>
                                            <p:fltVal val="360"/>
                                          </p:val>
                                        </p:tav>
                                        <p:tav tm="100000">
                                          <p:val>
                                            <p:fltVal val="0"/>
                                          </p:val>
                                        </p:tav>
                                      </p:tavLst>
                                    </p:anim>
                                    <p:animEffect transition="in" filter="fade">
                                      <p:cBhvr>
                                        <p:cTn id="36" dur="500"/>
                                        <p:tgtEl>
                                          <p:spTgt spid="21"/>
                                        </p:tgtEl>
                                      </p:cBhvr>
                                    </p:animEffect>
                                  </p:childTnLst>
                                </p:cTn>
                              </p:par>
                              <p:par>
                                <p:cTn id="37" presetID="22" presetClass="entr" presetSubtype="1" fill="hold" nodeType="withEffect">
                                  <p:stCondLst>
                                    <p:cond delay="500"/>
                                  </p:stCondLst>
                                  <p:childTnLst>
                                    <p:set>
                                      <p:cBhvr>
                                        <p:cTn id="38" dur="1" fill="hold">
                                          <p:stCondLst>
                                            <p:cond delay="0"/>
                                          </p:stCondLst>
                                        </p:cTn>
                                        <p:tgtEl>
                                          <p:spTgt spid="15"/>
                                        </p:tgtEl>
                                        <p:attrNameLst>
                                          <p:attrName>style.visibility</p:attrName>
                                        </p:attrNameLst>
                                      </p:cBhvr>
                                      <p:to>
                                        <p:strVal val="visible"/>
                                      </p:to>
                                    </p:set>
                                    <p:animEffect transition="in" filter="wipe(up)">
                                      <p:cBhvr>
                                        <p:cTn id="39" dur="500"/>
                                        <p:tgtEl>
                                          <p:spTgt spid="15"/>
                                        </p:tgtEl>
                                      </p:cBhvr>
                                    </p:animEffect>
                                  </p:childTnLst>
                                </p:cTn>
                              </p:par>
                              <p:par>
                                <p:cTn id="40" presetID="22" presetClass="entr" presetSubtype="1" fill="hold" nodeType="withEffect">
                                  <p:stCondLst>
                                    <p:cond delay="600"/>
                                  </p:stCondLst>
                                  <p:childTnLst>
                                    <p:set>
                                      <p:cBhvr>
                                        <p:cTn id="41" dur="1" fill="hold">
                                          <p:stCondLst>
                                            <p:cond delay="0"/>
                                          </p:stCondLst>
                                        </p:cTn>
                                        <p:tgtEl>
                                          <p:spTgt spid="19"/>
                                        </p:tgtEl>
                                        <p:attrNameLst>
                                          <p:attrName>style.visibility</p:attrName>
                                        </p:attrNameLst>
                                      </p:cBhvr>
                                      <p:to>
                                        <p:strVal val="visible"/>
                                      </p:to>
                                    </p:set>
                                    <p:animEffect transition="in" filter="wipe(up)">
                                      <p:cBhvr>
                                        <p:cTn id="42" dur="500"/>
                                        <p:tgtEl>
                                          <p:spTgt spid="19"/>
                                        </p:tgtEl>
                                      </p:cBhvr>
                                    </p:animEffect>
                                  </p:childTnLst>
                                </p:cTn>
                              </p:par>
                              <p:par>
                                <p:cTn id="43" presetID="22" presetClass="entr" presetSubtype="1" fill="hold" nodeType="withEffect">
                                  <p:stCondLst>
                                    <p:cond delay="700"/>
                                  </p:stCondLst>
                                  <p:childTnLst>
                                    <p:set>
                                      <p:cBhvr>
                                        <p:cTn id="44" dur="1" fill="hold">
                                          <p:stCondLst>
                                            <p:cond delay="0"/>
                                          </p:stCondLst>
                                        </p:cTn>
                                        <p:tgtEl>
                                          <p:spTgt spid="23"/>
                                        </p:tgtEl>
                                        <p:attrNameLst>
                                          <p:attrName>style.visibility</p:attrName>
                                        </p:attrNameLst>
                                      </p:cBhvr>
                                      <p:to>
                                        <p:strVal val="visible"/>
                                      </p:to>
                                    </p:set>
                                    <p:animEffect transition="in" filter="wipe(up)">
                                      <p:cBhvr>
                                        <p:cTn id="45" dur="500"/>
                                        <p:tgtEl>
                                          <p:spTgt spid="23"/>
                                        </p:tgtEl>
                                      </p:cBhvr>
                                    </p:animEffect>
                                  </p:childTnLst>
                                </p:cTn>
                              </p:par>
                              <p:par>
                                <p:cTn id="46" presetID="10" presetClass="entr" presetSubtype="0" fill="hold" grpId="0" nodeType="withEffect">
                                  <p:stCondLst>
                                    <p:cond delay="800"/>
                                  </p:stCondLst>
                                  <p:childTnLst>
                                    <p:set>
                                      <p:cBhvr>
                                        <p:cTn id="47" dur="1" fill="hold">
                                          <p:stCondLst>
                                            <p:cond delay="0"/>
                                          </p:stCondLst>
                                        </p:cTn>
                                        <p:tgtEl>
                                          <p:spTgt spid="14"/>
                                        </p:tgtEl>
                                        <p:attrNameLst>
                                          <p:attrName>style.visibility</p:attrName>
                                        </p:attrNameLst>
                                      </p:cBhvr>
                                      <p:to>
                                        <p:strVal val="visible"/>
                                      </p:to>
                                    </p:set>
                                    <p:animEffect transition="in" filter="fade">
                                      <p:cBhvr>
                                        <p:cTn id="48" dur="300"/>
                                        <p:tgtEl>
                                          <p:spTgt spid="14"/>
                                        </p:tgtEl>
                                      </p:cBhvr>
                                    </p:animEffect>
                                  </p:childTnLst>
                                </p:cTn>
                              </p:par>
                              <p:par>
                                <p:cTn id="49" presetID="10" presetClass="entr" presetSubtype="0" fill="hold" grpId="0" nodeType="withEffect">
                                  <p:stCondLst>
                                    <p:cond delay="900"/>
                                  </p:stCondLst>
                                  <p:childTnLst>
                                    <p:set>
                                      <p:cBhvr>
                                        <p:cTn id="50" dur="1" fill="hold">
                                          <p:stCondLst>
                                            <p:cond delay="0"/>
                                          </p:stCondLst>
                                        </p:cTn>
                                        <p:tgtEl>
                                          <p:spTgt spid="18"/>
                                        </p:tgtEl>
                                        <p:attrNameLst>
                                          <p:attrName>style.visibility</p:attrName>
                                        </p:attrNameLst>
                                      </p:cBhvr>
                                      <p:to>
                                        <p:strVal val="visible"/>
                                      </p:to>
                                    </p:set>
                                    <p:animEffect transition="in" filter="fade">
                                      <p:cBhvr>
                                        <p:cTn id="51" dur="300"/>
                                        <p:tgtEl>
                                          <p:spTgt spid="18"/>
                                        </p:tgtEl>
                                      </p:cBhvr>
                                    </p:animEffect>
                                  </p:childTnLst>
                                </p:cTn>
                              </p:par>
                              <p:par>
                                <p:cTn id="52" presetID="10" presetClass="entr" presetSubtype="0" fill="hold" grpId="0" nodeType="withEffect">
                                  <p:stCondLst>
                                    <p:cond delay="1000"/>
                                  </p:stCondLst>
                                  <p:childTnLst>
                                    <p:set>
                                      <p:cBhvr>
                                        <p:cTn id="53" dur="1" fill="hold">
                                          <p:stCondLst>
                                            <p:cond delay="0"/>
                                          </p:stCondLst>
                                        </p:cTn>
                                        <p:tgtEl>
                                          <p:spTgt spid="22"/>
                                        </p:tgtEl>
                                        <p:attrNameLst>
                                          <p:attrName>style.visibility</p:attrName>
                                        </p:attrNameLst>
                                      </p:cBhvr>
                                      <p:to>
                                        <p:strVal val="visible"/>
                                      </p:to>
                                    </p:set>
                                    <p:animEffect transition="in" filter="fade">
                                      <p:cBhvr>
                                        <p:cTn id="54" dur="3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7" grpId="0" animBg="1"/>
      <p:bldP spid="13" grpId="0" animBg="1"/>
      <p:bldP spid="14" grpId="0"/>
      <p:bldP spid="17" grpId="0" animBg="1"/>
      <p:bldP spid="18" grpId="0"/>
      <p:bldP spid="21" grpId="0" animBg="1"/>
      <p:bldP spid="22" grpId="0"/>
    </p:bldLst>
  </p:timing>
</p:sld>
</file>

<file path=ppt/slides/slide4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cxnSp>
        <p:nvCxnSpPr>
          <p:cNvPr id="7" name="Straight Connector 6">
            <a:extLst>
              <a:ext uri="{FF2B5EF4-FFF2-40B4-BE49-F238E27FC236}">
                <a16:creationId xmlns:a16="http://schemas.microsoft.com/office/drawing/2014/main" id="{EE2D7EB0-FB8F-45B3-AC48-4D6FD081DD3B}"/>
              </a:ext>
            </a:extLst>
          </p:cNvPr>
          <p:cNvCxnSpPr>
            <a:cxnSpLocks/>
          </p:cNvCxnSpPr>
          <p:nvPr/>
        </p:nvCxnSpPr>
        <p:spPr>
          <a:xfrm>
            <a:off x="0" y="6858000"/>
            <a:ext cx="24387175" cy="0"/>
          </a:xfrm>
          <a:prstGeom prst="line">
            <a:avLst/>
          </a:prstGeom>
          <a:ln w="25400">
            <a:solidFill>
              <a:schemeClr val="tx1">
                <a:lumMod val="90000"/>
                <a:lumOff val="10000"/>
              </a:schemeClr>
            </a:solidFill>
          </a:ln>
        </p:spPr>
        <p:style>
          <a:lnRef idx="1">
            <a:schemeClr val="accent1"/>
          </a:lnRef>
          <a:fillRef idx="0">
            <a:schemeClr val="accent1"/>
          </a:fillRef>
          <a:effectRef idx="0">
            <a:schemeClr val="accent1"/>
          </a:effectRef>
          <a:fontRef idx="minor">
            <a:schemeClr val="tx1"/>
          </a:fontRef>
        </p:style>
      </p:cxnSp>
      <p:sp>
        <p:nvSpPr>
          <p:cNvPr id="64" name="Rectangle 63">
            <a:extLst>
              <a:ext uri="{FF2B5EF4-FFF2-40B4-BE49-F238E27FC236}">
                <a16:creationId xmlns:a16="http://schemas.microsoft.com/office/drawing/2014/main" id="{5EEDB112-73FE-442B-B95B-D65332C3A6A7}"/>
              </a:ext>
            </a:extLst>
          </p:cNvPr>
          <p:cNvSpPr/>
          <p:nvPr/>
        </p:nvSpPr>
        <p:spPr>
          <a:xfrm>
            <a:off x="1563688" y="6482291"/>
            <a:ext cx="20434921" cy="7514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Oval 8">
            <a:extLst>
              <a:ext uri="{FF2B5EF4-FFF2-40B4-BE49-F238E27FC236}">
                <a16:creationId xmlns:a16="http://schemas.microsoft.com/office/drawing/2014/main" id="{A9C2A61C-057F-4EB2-93F2-A0E3C45D1499}"/>
              </a:ext>
            </a:extLst>
          </p:cNvPr>
          <p:cNvSpPr/>
          <p:nvPr/>
        </p:nvSpPr>
        <p:spPr>
          <a:xfrm>
            <a:off x="9999520" y="4123807"/>
            <a:ext cx="5468387" cy="5468387"/>
          </a:xfrm>
          <a:prstGeom prst="ellipse">
            <a:avLst/>
          </a:prstGeom>
          <a:solidFill>
            <a:schemeClr val="accent4">
              <a:alpha val="51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Oval 9">
            <a:extLst>
              <a:ext uri="{FF2B5EF4-FFF2-40B4-BE49-F238E27FC236}">
                <a16:creationId xmlns:a16="http://schemas.microsoft.com/office/drawing/2014/main" id="{2DB5998A-BD36-4DF8-A520-52F47BFF699D}"/>
              </a:ext>
            </a:extLst>
          </p:cNvPr>
          <p:cNvSpPr/>
          <p:nvPr/>
        </p:nvSpPr>
        <p:spPr>
          <a:xfrm>
            <a:off x="6635131" y="4598336"/>
            <a:ext cx="4519328" cy="4519328"/>
          </a:xfrm>
          <a:prstGeom prst="ellipse">
            <a:avLst/>
          </a:prstGeom>
          <a:solidFill>
            <a:schemeClr val="accent3">
              <a:alpha val="51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val 10">
            <a:extLst>
              <a:ext uri="{FF2B5EF4-FFF2-40B4-BE49-F238E27FC236}">
                <a16:creationId xmlns:a16="http://schemas.microsoft.com/office/drawing/2014/main" id="{6169CA28-55D1-429F-A0F3-DCD1572539F9}"/>
              </a:ext>
            </a:extLst>
          </p:cNvPr>
          <p:cNvSpPr/>
          <p:nvPr/>
        </p:nvSpPr>
        <p:spPr>
          <a:xfrm>
            <a:off x="14343780" y="4990509"/>
            <a:ext cx="3734982" cy="3734982"/>
          </a:xfrm>
          <a:prstGeom prst="ellipse">
            <a:avLst/>
          </a:prstGeom>
          <a:solidFill>
            <a:schemeClr val="accent5">
              <a:alpha val="51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89FF8BCC-3506-4FDD-B952-E7573CFECC73}"/>
              </a:ext>
            </a:extLst>
          </p:cNvPr>
          <p:cNvSpPr/>
          <p:nvPr/>
        </p:nvSpPr>
        <p:spPr>
          <a:xfrm>
            <a:off x="4661639" y="5434782"/>
            <a:ext cx="2846437" cy="2846437"/>
          </a:xfrm>
          <a:prstGeom prst="ellipse">
            <a:avLst/>
          </a:prstGeom>
          <a:solidFill>
            <a:schemeClr val="accent2">
              <a:alpha val="51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a:extLst>
              <a:ext uri="{FF2B5EF4-FFF2-40B4-BE49-F238E27FC236}">
                <a16:creationId xmlns:a16="http://schemas.microsoft.com/office/drawing/2014/main" id="{41973F40-9AD8-48DB-91D9-3119C73A8EE0}"/>
              </a:ext>
            </a:extLst>
          </p:cNvPr>
          <p:cNvSpPr/>
          <p:nvPr/>
        </p:nvSpPr>
        <p:spPr>
          <a:xfrm>
            <a:off x="16893011" y="5135906"/>
            <a:ext cx="3444189" cy="3444189"/>
          </a:xfrm>
          <a:prstGeom prst="ellipse">
            <a:avLst/>
          </a:prstGeom>
          <a:solidFill>
            <a:schemeClr val="accent6">
              <a:alpha val="51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a:extLst>
              <a:ext uri="{FF2B5EF4-FFF2-40B4-BE49-F238E27FC236}">
                <a16:creationId xmlns:a16="http://schemas.microsoft.com/office/drawing/2014/main" id="{54098F6D-8D7A-44FE-907F-3E95DC7E5B05}"/>
              </a:ext>
            </a:extLst>
          </p:cNvPr>
          <p:cNvSpPr/>
          <p:nvPr/>
        </p:nvSpPr>
        <p:spPr>
          <a:xfrm>
            <a:off x="1755886" y="4963696"/>
            <a:ext cx="3788609" cy="3788609"/>
          </a:xfrm>
          <a:prstGeom prst="ellipse">
            <a:avLst/>
          </a:prstGeom>
          <a:solidFill>
            <a:schemeClr val="accent1">
              <a:alpha val="51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Oval 15">
            <a:extLst>
              <a:ext uri="{FF2B5EF4-FFF2-40B4-BE49-F238E27FC236}">
                <a16:creationId xmlns:a16="http://schemas.microsoft.com/office/drawing/2014/main" id="{4722150F-DFF1-48C4-8FB8-3B2D1E0392E9}"/>
              </a:ext>
            </a:extLst>
          </p:cNvPr>
          <p:cNvSpPr/>
          <p:nvPr/>
        </p:nvSpPr>
        <p:spPr>
          <a:xfrm>
            <a:off x="19681958" y="5788715"/>
            <a:ext cx="2138571" cy="2138571"/>
          </a:xfrm>
          <a:prstGeom prst="ellipse">
            <a:avLst/>
          </a:prstGeom>
          <a:solidFill>
            <a:schemeClr val="bg2">
              <a:alpha val="51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Freeform 5">
            <a:extLst>
              <a:ext uri="{FF2B5EF4-FFF2-40B4-BE49-F238E27FC236}">
                <a16:creationId xmlns:a16="http://schemas.microsoft.com/office/drawing/2014/main" id="{9BF33923-87AB-43D3-9A3B-AB693FECD8A7}"/>
              </a:ext>
            </a:extLst>
          </p:cNvPr>
          <p:cNvSpPr>
            <a:spLocks noEditPoints="1"/>
          </p:cNvSpPr>
          <p:nvPr/>
        </p:nvSpPr>
        <p:spPr bwMode="auto">
          <a:xfrm>
            <a:off x="22187431" y="6560975"/>
            <a:ext cx="651169" cy="594050"/>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3" name="Rectangle 32">
            <a:extLst>
              <a:ext uri="{FF2B5EF4-FFF2-40B4-BE49-F238E27FC236}">
                <a16:creationId xmlns:a16="http://schemas.microsoft.com/office/drawing/2014/main" id="{30781764-1DA3-4A98-96D8-AE7BF6840018}"/>
              </a:ext>
            </a:extLst>
          </p:cNvPr>
          <p:cNvSpPr/>
          <p:nvPr/>
        </p:nvSpPr>
        <p:spPr>
          <a:xfrm>
            <a:off x="1751887" y="10285331"/>
            <a:ext cx="3796607" cy="1078500"/>
          </a:xfrm>
          <a:prstGeom prst="rect">
            <a:avLst/>
          </a:prstGeom>
        </p:spPr>
        <p:txBody>
          <a:bodyPr wrap="square" anchor="ctr">
            <a:spAutoFit/>
          </a:bodyPr>
          <a:lstStyle/>
          <a:p>
            <a:pPr algn="ctr">
              <a:lnSpc>
                <a:spcPct val="89000"/>
              </a:lnSpc>
            </a:pPr>
            <a:r>
              <a:rPr lang="en-US" sz="3600">
                <a:solidFill>
                  <a:schemeClr val="tx1">
                    <a:lumMod val="90000"/>
                    <a:lumOff val="10000"/>
                  </a:schemeClr>
                </a:solidFill>
                <a:latin typeface="+mj-lt"/>
              </a:rPr>
              <a:t>Title</a:t>
            </a:r>
            <a:endParaRPr lang="en-US" sz="2000">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cxnSp>
        <p:nvCxnSpPr>
          <p:cNvPr id="34" name="Straight Connector 33">
            <a:extLst>
              <a:ext uri="{FF2B5EF4-FFF2-40B4-BE49-F238E27FC236}">
                <a16:creationId xmlns:a16="http://schemas.microsoft.com/office/drawing/2014/main" id="{673DF072-AD3C-443D-8886-EAE7F355EC45}"/>
              </a:ext>
            </a:extLst>
          </p:cNvPr>
          <p:cNvCxnSpPr>
            <a:cxnSpLocks/>
            <a:stCxn id="15" idx="4"/>
            <a:endCxn id="33" idx="0"/>
          </p:cNvCxnSpPr>
          <p:nvPr/>
        </p:nvCxnSpPr>
        <p:spPr>
          <a:xfrm>
            <a:off x="3650191" y="8752305"/>
            <a:ext cx="0" cy="1533026"/>
          </a:xfrm>
          <a:prstGeom prst="line">
            <a:avLst/>
          </a:prstGeom>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569D8954-7FBF-4A4C-BC38-6AA6DE3F600E}"/>
              </a:ext>
            </a:extLst>
          </p:cNvPr>
          <p:cNvSpPr txBox="1"/>
          <p:nvPr/>
        </p:nvSpPr>
        <p:spPr>
          <a:xfrm>
            <a:off x="2269836" y="6396335"/>
            <a:ext cx="2768707" cy="923330"/>
          </a:xfrm>
          <a:prstGeom prst="rect">
            <a:avLst/>
          </a:prstGeom>
          <a:noFill/>
        </p:spPr>
        <p:txBody>
          <a:bodyPr wrap="none" rtlCol="0" anchor="ctr">
            <a:spAutoFit/>
          </a:bodyPr>
          <a:lstStyle/>
          <a:p>
            <a:pPr algn="ctr"/>
            <a:r>
              <a:rPr lang="en-US" sz="4000">
                <a:latin typeface="+mj-lt"/>
              </a:rPr>
              <a:t>$</a:t>
            </a:r>
            <a:r>
              <a:rPr lang="en-US" sz="5400" b="1">
                <a:latin typeface="+mj-lt"/>
              </a:rPr>
              <a:t>225.0</a:t>
            </a:r>
            <a:r>
              <a:rPr lang="en-US" sz="4000">
                <a:latin typeface="+mj-lt"/>
              </a:rPr>
              <a:t>bi</a:t>
            </a:r>
            <a:endParaRPr lang="en-US" sz="5400">
              <a:latin typeface="+mj-lt"/>
            </a:endParaRPr>
          </a:p>
        </p:txBody>
      </p:sp>
      <p:sp>
        <p:nvSpPr>
          <p:cNvPr id="37" name="TextBox 36">
            <a:extLst>
              <a:ext uri="{FF2B5EF4-FFF2-40B4-BE49-F238E27FC236}">
                <a16:creationId xmlns:a16="http://schemas.microsoft.com/office/drawing/2014/main" id="{4B18D0A3-45A4-4586-9D69-E9515C16D047}"/>
              </a:ext>
            </a:extLst>
          </p:cNvPr>
          <p:cNvSpPr txBox="1"/>
          <p:nvPr/>
        </p:nvSpPr>
        <p:spPr>
          <a:xfrm>
            <a:off x="5475556" y="6596388"/>
            <a:ext cx="1218603" cy="523220"/>
          </a:xfrm>
          <a:prstGeom prst="rect">
            <a:avLst/>
          </a:prstGeom>
          <a:noFill/>
        </p:spPr>
        <p:txBody>
          <a:bodyPr wrap="none" rtlCol="0" anchor="ctr">
            <a:spAutoFit/>
          </a:bodyPr>
          <a:lstStyle/>
          <a:p>
            <a:pPr algn="ctr"/>
            <a:r>
              <a:rPr lang="en-US">
                <a:latin typeface="+mj-lt"/>
              </a:rPr>
              <a:t>$</a:t>
            </a:r>
            <a:r>
              <a:rPr lang="en-US" sz="2800" b="1">
                <a:latin typeface="+mj-lt"/>
              </a:rPr>
              <a:t>83.0</a:t>
            </a:r>
            <a:r>
              <a:rPr lang="en-US">
                <a:latin typeface="+mj-lt"/>
              </a:rPr>
              <a:t>bi</a:t>
            </a:r>
            <a:endParaRPr lang="en-US" sz="2800">
              <a:latin typeface="+mj-lt"/>
            </a:endParaRPr>
          </a:p>
        </p:txBody>
      </p:sp>
      <p:sp>
        <p:nvSpPr>
          <p:cNvPr id="38" name="TextBox 37">
            <a:extLst>
              <a:ext uri="{FF2B5EF4-FFF2-40B4-BE49-F238E27FC236}">
                <a16:creationId xmlns:a16="http://schemas.microsoft.com/office/drawing/2014/main" id="{40DEBCA4-9616-463D-A307-88293A3DD137}"/>
              </a:ext>
            </a:extLst>
          </p:cNvPr>
          <p:cNvSpPr txBox="1"/>
          <p:nvPr/>
        </p:nvSpPr>
        <p:spPr>
          <a:xfrm>
            <a:off x="7561738" y="6396335"/>
            <a:ext cx="2666114" cy="923330"/>
          </a:xfrm>
          <a:prstGeom prst="rect">
            <a:avLst/>
          </a:prstGeom>
          <a:noFill/>
        </p:spPr>
        <p:txBody>
          <a:bodyPr wrap="none" rtlCol="0" anchor="ctr">
            <a:spAutoFit/>
          </a:bodyPr>
          <a:lstStyle/>
          <a:p>
            <a:pPr algn="ctr"/>
            <a:r>
              <a:rPr lang="en-US" sz="4000">
                <a:latin typeface="+mj-lt"/>
              </a:rPr>
              <a:t>$</a:t>
            </a:r>
            <a:r>
              <a:rPr lang="en-US" sz="5400" b="1">
                <a:latin typeface="+mj-lt"/>
              </a:rPr>
              <a:t>380.0</a:t>
            </a:r>
            <a:r>
              <a:rPr lang="en-US" sz="4000">
                <a:latin typeface="+mj-lt"/>
              </a:rPr>
              <a:t>bi</a:t>
            </a:r>
            <a:endParaRPr lang="en-US" sz="5400">
              <a:latin typeface="+mj-lt"/>
            </a:endParaRPr>
          </a:p>
        </p:txBody>
      </p:sp>
      <p:sp>
        <p:nvSpPr>
          <p:cNvPr id="39" name="TextBox 38">
            <a:extLst>
              <a:ext uri="{FF2B5EF4-FFF2-40B4-BE49-F238E27FC236}">
                <a16:creationId xmlns:a16="http://schemas.microsoft.com/office/drawing/2014/main" id="{5C4CE04B-E72D-4699-A135-3EA72B6CA4A1}"/>
              </a:ext>
            </a:extLst>
          </p:cNvPr>
          <p:cNvSpPr txBox="1"/>
          <p:nvPr/>
        </p:nvSpPr>
        <p:spPr>
          <a:xfrm>
            <a:off x="11131351" y="6304003"/>
            <a:ext cx="3204724" cy="1107996"/>
          </a:xfrm>
          <a:prstGeom prst="rect">
            <a:avLst/>
          </a:prstGeom>
          <a:noFill/>
        </p:spPr>
        <p:txBody>
          <a:bodyPr wrap="none" rtlCol="0" anchor="ctr">
            <a:spAutoFit/>
          </a:bodyPr>
          <a:lstStyle/>
          <a:p>
            <a:pPr algn="ctr"/>
            <a:r>
              <a:rPr lang="en-US" sz="4800">
                <a:latin typeface="+mj-lt"/>
              </a:rPr>
              <a:t>$</a:t>
            </a:r>
            <a:r>
              <a:rPr lang="en-US" sz="6600" b="1">
                <a:latin typeface="+mj-lt"/>
              </a:rPr>
              <a:t>765.2</a:t>
            </a:r>
            <a:r>
              <a:rPr lang="en-US" sz="4800">
                <a:latin typeface="+mj-lt"/>
              </a:rPr>
              <a:t>bi</a:t>
            </a:r>
            <a:endParaRPr lang="en-US" sz="6600">
              <a:latin typeface="+mj-lt"/>
            </a:endParaRPr>
          </a:p>
        </p:txBody>
      </p:sp>
      <p:sp>
        <p:nvSpPr>
          <p:cNvPr id="40" name="TextBox 39">
            <a:extLst>
              <a:ext uri="{FF2B5EF4-FFF2-40B4-BE49-F238E27FC236}">
                <a16:creationId xmlns:a16="http://schemas.microsoft.com/office/drawing/2014/main" id="{247B16C6-318C-43BD-8DD2-187DE0F9A2AF}"/>
              </a:ext>
            </a:extLst>
          </p:cNvPr>
          <p:cNvSpPr txBox="1"/>
          <p:nvPr/>
        </p:nvSpPr>
        <p:spPr>
          <a:xfrm>
            <a:off x="15083043" y="6473279"/>
            <a:ext cx="2194833" cy="769441"/>
          </a:xfrm>
          <a:prstGeom prst="rect">
            <a:avLst/>
          </a:prstGeom>
          <a:noFill/>
        </p:spPr>
        <p:txBody>
          <a:bodyPr wrap="none" rtlCol="0" anchor="ctr">
            <a:spAutoFit/>
          </a:bodyPr>
          <a:lstStyle/>
          <a:p>
            <a:pPr algn="ctr"/>
            <a:r>
              <a:rPr lang="en-US" sz="3200">
                <a:latin typeface="+mj-lt"/>
              </a:rPr>
              <a:t>$</a:t>
            </a:r>
            <a:r>
              <a:rPr lang="en-US" sz="4400" b="1">
                <a:latin typeface="+mj-lt"/>
              </a:rPr>
              <a:t>198.5</a:t>
            </a:r>
            <a:r>
              <a:rPr lang="en-US" sz="3200">
                <a:latin typeface="+mj-lt"/>
              </a:rPr>
              <a:t>bi</a:t>
            </a:r>
            <a:endParaRPr lang="en-US" sz="4400">
              <a:latin typeface="+mj-lt"/>
            </a:endParaRPr>
          </a:p>
        </p:txBody>
      </p:sp>
      <p:sp>
        <p:nvSpPr>
          <p:cNvPr id="41" name="TextBox 40">
            <a:extLst>
              <a:ext uri="{FF2B5EF4-FFF2-40B4-BE49-F238E27FC236}">
                <a16:creationId xmlns:a16="http://schemas.microsoft.com/office/drawing/2014/main" id="{469ADD5A-D9E4-4D21-9736-B9622CC73FD3}"/>
              </a:ext>
            </a:extLst>
          </p:cNvPr>
          <p:cNvSpPr txBox="1"/>
          <p:nvPr/>
        </p:nvSpPr>
        <p:spPr>
          <a:xfrm>
            <a:off x="17618679" y="6504056"/>
            <a:ext cx="1992853" cy="707886"/>
          </a:xfrm>
          <a:prstGeom prst="rect">
            <a:avLst/>
          </a:prstGeom>
          <a:noFill/>
        </p:spPr>
        <p:txBody>
          <a:bodyPr wrap="none" rtlCol="0" anchor="ctr">
            <a:spAutoFit/>
          </a:bodyPr>
          <a:lstStyle/>
          <a:p>
            <a:pPr algn="ctr"/>
            <a:r>
              <a:rPr lang="en-US" sz="2800">
                <a:latin typeface="+mj-lt"/>
              </a:rPr>
              <a:t>$</a:t>
            </a:r>
            <a:r>
              <a:rPr lang="en-US" sz="4000" b="1">
                <a:latin typeface="+mj-lt"/>
              </a:rPr>
              <a:t>189.5</a:t>
            </a:r>
            <a:r>
              <a:rPr lang="en-US" sz="2800">
                <a:latin typeface="+mj-lt"/>
              </a:rPr>
              <a:t>bi</a:t>
            </a:r>
            <a:endParaRPr lang="en-US" sz="4000">
              <a:latin typeface="+mj-lt"/>
            </a:endParaRPr>
          </a:p>
        </p:txBody>
      </p:sp>
      <p:sp>
        <p:nvSpPr>
          <p:cNvPr id="42" name="TextBox 41">
            <a:extLst>
              <a:ext uri="{FF2B5EF4-FFF2-40B4-BE49-F238E27FC236}">
                <a16:creationId xmlns:a16="http://schemas.microsoft.com/office/drawing/2014/main" id="{36CEBAC4-C4DC-4779-9D6A-71B7AEFCAD00}"/>
              </a:ext>
            </a:extLst>
          </p:cNvPr>
          <p:cNvSpPr txBox="1"/>
          <p:nvPr/>
        </p:nvSpPr>
        <p:spPr>
          <a:xfrm>
            <a:off x="20090733" y="6596388"/>
            <a:ext cx="1218603" cy="523220"/>
          </a:xfrm>
          <a:prstGeom prst="rect">
            <a:avLst/>
          </a:prstGeom>
          <a:noFill/>
        </p:spPr>
        <p:txBody>
          <a:bodyPr wrap="none" rtlCol="0" anchor="ctr">
            <a:spAutoFit/>
          </a:bodyPr>
          <a:lstStyle/>
          <a:p>
            <a:pPr algn="ctr"/>
            <a:r>
              <a:rPr lang="en-US">
                <a:latin typeface="+mj-lt"/>
              </a:rPr>
              <a:t>$</a:t>
            </a:r>
            <a:r>
              <a:rPr lang="en-US" sz="2800" b="1">
                <a:latin typeface="+mj-lt"/>
              </a:rPr>
              <a:t>83.0</a:t>
            </a:r>
            <a:r>
              <a:rPr lang="en-US">
                <a:latin typeface="+mj-lt"/>
              </a:rPr>
              <a:t>bi</a:t>
            </a:r>
            <a:endParaRPr lang="en-US" sz="2800">
              <a:latin typeface="+mj-lt"/>
            </a:endParaRPr>
          </a:p>
        </p:txBody>
      </p:sp>
      <p:sp>
        <p:nvSpPr>
          <p:cNvPr id="45" name="Rectangle 44">
            <a:extLst>
              <a:ext uri="{FF2B5EF4-FFF2-40B4-BE49-F238E27FC236}">
                <a16:creationId xmlns:a16="http://schemas.microsoft.com/office/drawing/2014/main" id="{DCF1A182-1125-4816-9468-BA01D21DBF7F}"/>
              </a:ext>
            </a:extLst>
          </p:cNvPr>
          <p:cNvSpPr/>
          <p:nvPr/>
        </p:nvSpPr>
        <p:spPr>
          <a:xfrm>
            <a:off x="6959991" y="10682896"/>
            <a:ext cx="3796607" cy="1078500"/>
          </a:xfrm>
          <a:prstGeom prst="rect">
            <a:avLst/>
          </a:prstGeom>
        </p:spPr>
        <p:txBody>
          <a:bodyPr wrap="square" anchor="ctr">
            <a:spAutoFit/>
          </a:bodyPr>
          <a:lstStyle/>
          <a:p>
            <a:pPr algn="ctr">
              <a:lnSpc>
                <a:spcPct val="89000"/>
              </a:lnSpc>
            </a:pPr>
            <a:r>
              <a:rPr lang="en-US" sz="3600">
                <a:solidFill>
                  <a:schemeClr val="tx1">
                    <a:lumMod val="90000"/>
                    <a:lumOff val="10000"/>
                  </a:schemeClr>
                </a:solidFill>
                <a:latin typeface="+mj-lt"/>
              </a:rPr>
              <a:t>Title</a:t>
            </a:r>
            <a:endParaRPr lang="en-US" sz="2000">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cxnSp>
        <p:nvCxnSpPr>
          <p:cNvPr id="46" name="Straight Connector 45">
            <a:extLst>
              <a:ext uri="{FF2B5EF4-FFF2-40B4-BE49-F238E27FC236}">
                <a16:creationId xmlns:a16="http://schemas.microsoft.com/office/drawing/2014/main" id="{ECABDC58-E460-43C8-8EEC-307C4B9F7C3C}"/>
              </a:ext>
            </a:extLst>
          </p:cNvPr>
          <p:cNvCxnSpPr>
            <a:cxnSpLocks/>
            <a:endCxn id="45" idx="0"/>
          </p:cNvCxnSpPr>
          <p:nvPr/>
        </p:nvCxnSpPr>
        <p:spPr>
          <a:xfrm>
            <a:off x="8858295" y="9149870"/>
            <a:ext cx="0" cy="1533026"/>
          </a:xfrm>
          <a:prstGeom prst="line">
            <a:avLst/>
          </a:prstGeom>
        </p:spPr>
        <p:style>
          <a:lnRef idx="1">
            <a:schemeClr val="accent1"/>
          </a:lnRef>
          <a:fillRef idx="0">
            <a:schemeClr val="accent1"/>
          </a:fillRef>
          <a:effectRef idx="0">
            <a:schemeClr val="accent1"/>
          </a:effectRef>
          <a:fontRef idx="minor">
            <a:schemeClr val="tx1"/>
          </a:fontRef>
        </p:style>
      </p:cxnSp>
      <p:sp>
        <p:nvSpPr>
          <p:cNvPr id="47" name="Rectangle 46">
            <a:extLst>
              <a:ext uri="{FF2B5EF4-FFF2-40B4-BE49-F238E27FC236}">
                <a16:creationId xmlns:a16="http://schemas.microsoft.com/office/drawing/2014/main" id="{305D1D8A-D547-4F97-9602-8CB8D01D75CB}"/>
              </a:ext>
            </a:extLst>
          </p:cNvPr>
          <p:cNvSpPr/>
          <p:nvPr/>
        </p:nvSpPr>
        <p:spPr>
          <a:xfrm>
            <a:off x="10835410" y="1728424"/>
            <a:ext cx="3796607" cy="1078500"/>
          </a:xfrm>
          <a:prstGeom prst="rect">
            <a:avLst/>
          </a:prstGeom>
        </p:spPr>
        <p:txBody>
          <a:bodyPr wrap="square" anchor="ctr">
            <a:spAutoFit/>
          </a:bodyPr>
          <a:lstStyle/>
          <a:p>
            <a:pPr algn="ctr">
              <a:lnSpc>
                <a:spcPct val="89000"/>
              </a:lnSpc>
            </a:pPr>
            <a:r>
              <a:rPr lang="en-US" sz="3600">
                <a:solidFill>
                  <a:schemeClr val="tx1">
                    <a:lumMod val="90000"/>
                    <a:lumOff val="10000"/>
                  </a:schemeClr>
                </a:solidFill>
                <a:latin typeface="+mj-lt"/>
              </a:rPr>
              <a:t>Title</a:t>
            </a:r>
            <a:endParaRPr lang="en-US" sz="2000">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cxnSp>
        <p:nvCxnSpPr>
          <p:cNvPr id="48" name="Straight Connector 47">
            <a:extLst>
              <a:ext uri="{FF2B5EF4-FFF2-40B4-BE49-F238E27FC236}">
                <a16:creationId xmlns:a16="http://schemas.microsoft.com/office/drawing/2014/main" id="{C37B0BDA-1522-4157-9011-ADD9650B0952}"/>
              </a:ext>
            </a:extLst>
          </p:cNvPr>
          <p:cNvCxnSpPr>
            <a:cxnSpLocks/>
            <a:stCxn id="47" idx="2"/>
          </p:cNvCxnSpPr>
          <p:nvPr/>
        </p:nvCxnSpPr>
        <p:spPr>
          <a:xfrm>
            <a:off x="12733714" y="2806924"/>
            <a:ext cx="0" cy="1312988"/>
          </a:xfrm>
          <a:prstGeom prst="line">
            <a:avLst/>
          </a:prstGeom>
        </p:spPr>
        <p:style>
          <a:lnRef idx="1">
            <a:schemeClr val="accent1"/>
          </a:lnRef>
          <a:fillRef idx="0">
            <a:schemeClr val="accent1"/>
          </a:fillRef>
          <a:effectRef idx="0">
            <a:schemeClr val="accent1"/>
          </a:effectRef>
          <a:fontRef idx="minor">
            <a:schemeClr val="tx1"/>
          </a:fontRef>
        </p:style>
      </p:cxnSp>
      <p:sp>
        <p:nvSpPr>
          <p:cNvPr id="49" name="Rectangle 48">
            <a:extLst>
              <a:ext uri="{FF2B5EF4-FFF2-40B4-BE49-F238E27FC236}">
                <a16:creationId xmlns:a16="http://schemas.microsoft.com/office/drawing/2014/main" id="{4328FD78-5839-461D-8E08-DAB7DF3315B3}"/>
              </a:ext>
            </a:extLst>
          </p:cNvPr>
          <p:cNvSpPr/>
          <p:nvPr/>
        </p:nvSpPr>
        <p:spPr>
          <a:xfrm>
            <a:off x="14312968" y="10221041"/>
            <a:ext cx="3796607" cy="1078500"/>
          </a:xfrm>
          <a:prstGeom prst="rect">
            <a:avLst/>
          </a:prstGeom>
        </p:spPr>
        <p:txBody>
          <a:bodyPr wrap="square" anchor="ctr">
            <a:spAutoFit/>
          </a:bodyPr>
          <a:lstStyle/>
          <a:p>
            <a:pPr algn="ctr">
              <a:lnSpc>
                <a:spcPct val="89000"/>
              </a:lnSpc>
            </a:pPr>
            <a:r>
              <a:rPr lang="en-US" sz="3600">
                <a:solidFill>
                  <a:schemeClr val="tx1">
                    <a:lumMod val="90000"/>
                    <a:lumOff val="10000"/>
                  </a:schemeClr>
                </a:solidFill>
                <a:latin typeface="+mj-lt"/>
              </a:rPr>
              <a:t>Title</a:t>
            </a:r>
            <a:endParaRPr lang="en-US" sz="2000">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cxnSp>
        <p:nvCxnSpPr>
          <p:cNvPr id="50" name="Straight Connector 49">
            <a:extLst>
              <a:ext uri="{FF2B5EF4-FFF2-40B4-BE49-F238E27FC236}">
                <a16:creationId xmlns:a16="http://schemas.microsoft.com/office/drawing/2014/main" id="{3AAD6956-73AF-4E57-9CAA-015E26ED5642}"/>
              </a:ext>
            </a:extLst>
          </p:cNvPr>
          <p:cNvCxnSpPr>
            <a:cxnSpLocks/>
            <a:endCxn id="49" idx="0"/>
          </p:cNvCxnSpPr>
          <p:nvPr/>
        </p:nvCxnSpPr>
        <p:spPr>
          <a:xfrm>
            <a:off x="16211271" y="8688015"/>
            <a:ext cx="1" cy="1533026"/>
          </a:xfrm>
          <a:prstGeom prst="line">
            <a:avLst/>
          </a:prstGeom>
        </p:spPr>
        <p:style>
          <a:lnRef idx="1">
            <a:schemeClr val="accent1"/>
          </a:lnRef>
          <a:fillRef idx="0">
            <a:schemeClr val="accent1"/>
          </a:fillRef>
          <a:effectRef idx="0">
            <a:schemeClr val="accent1"/>
          </a:effectRef>
          <a:fontRef idx="minor">
            <a:schemeClr val="tx1"/>
          </a:fontRef>
        </p:style>
      </p:cxnSp>
      <p:sp>
        <p:nvSpPr>
          <p:cNvPr id="51" name="Rectangle 50">
            <a:extLst>
              <a:ext uri="{FF2B5EF4-FFF2-40B4-BE49-F238E27FC236}">
                <a16:creationId xmlns:a16="http://schemas.microsoft.com/office/drawing/2014/main" id="{68520A99-EE17-4D3C-82D6-035D5E163D0D}"/>
              </a:ext>
            </a:extLst>
          </p:cNvPr>
          <p:cNvSpPr/>
          <p:nvPr/>
        </p:nvSpPr>
        <p:spPr>
          <a:xfrm>
            <a:off x="18852940" y="9541978"/>
            <a:ext cx="3796607" cy="1078500"/>
          </a:xfrm>
          <a:prstGeom prst="rect">
            <a:avLst/>
          </a:prstGeom>
        </p:spPr>
        <p:txBody>
          <a:bodyPr wrap="square" anchor="ctr">
            <a:spAutoFit/>
          </a:bodyPr>
          <a:lstStyle/>
          <a:p>
            <a:pPr algn="ctr">
              <a:lnSpc>
                <a:spcPct val="89000"/>
              </a:lnSpc>
            </a:pPr>
            <a:r>
              <a:rPr lang="en-US" sz="3600">
                <a:solidFill>
                  <a:schemeClr val="tx1">
                    <a:lumMod val="90000"/>
                    <a:lumOff val="10000"/>
                  </a:schemeClr>
                </a:solidFill>
                <a:latin typeface="+mj-lt"/>
              </a:rPr>
              <a:t>Title</a:t>
            </a:r>
            <a:endParaRPr lang="en-US" sz="2000">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cxnSp>
        <p:nvCxnSpPr>
          <p:cNvPr id="52" name="Straight Connector 51">
            <a:extLst>
              <a:ext uri="{FF2B5EF4-FFF2-40B4-BE49-F238E27FC236}">
                <a16:creationId xmlns:a16="http://schemas.microsoft.com/office/drawing/2014/main" id="{8EF59F75-399F-40F9-AD34-4F3DCFB98DE6}"/>
              </a:ext>
            </a:extLst>
          </p:cNvPr>
          <p:cNvCxnSpPr>
            <a:cxnSpLocks/>
            <a:endCxn id="51" idx="0"/>
          </p:cNvCxnSpPr>
          <p:nvPr/>
        </p:nvCxnSpPr>
        <p:spPr>
          <a:xfrm>
            <a:off x="20751243" y="8008952"/>
            <a:ext cx="1" cy="1533026"/>
          </a:xfrm>
          <a:prstGeom prst="line">
            <a:avLst/>
          </a:prstGeom>
        </p:spPr>
        <p:style>
          <a:lnRef idx="1">
            <a:schemeClr val="accent1"/>
          </a:lnRef>
          <a:fillRef idx="0">
            <a:schemeClr val="accent1"/>
          </a:fillRef>
          <a:effectRef idx="0">
            <a:schemeClr val="accent1"/>
          </a:effectRef>
          <a:fontRef idx="minor">
            <a:schemeClr val="tx1"/>
          </a:fontRef>
        </p:style>
      </p:cxnSp>
      <p:sp>
        <p:nvSpPr>
          <p:cNvPr id="53" name="Rectangle 52">
            <a:extLst>
              <a:ext uri="{FF2B5EF4-FFF2-40B4-BE49-F238E27FC236}">
                <a16:creationId xmlns:a16="http://schemas.microsoft.com/office/drawing/2014/main" id="{9E6834B7-2694-47F2-B43E-70D0BED7621F}"/>
              </a:ext>
            </a:extLst>
          </p:cNvPr>
          <p:cNvSpPr/>
          <p:nvPr/>
        </p:nvSpPr>
        <p:spPr>
          <a:xfrm>
            <a:off x="4169566" y="3030526"/>
            <a:ext cx="3796607" cy="1078500"/>
          </a:xfrm>
          <a:prstGeom prst="rect">
            <a:avLst/>
          </a:prstGeom>
        </p:spPr>
        <p:txBody>
          <a:bodyPr wrap="square" anchor="ctr">
            <a:spAutoFit/>
          </a:bodyPr>
          <a:lstStyle/>
          <a:p>
            <a:pPr algn="ctr">
              <a:lnSpc>
                <a:spcPct val="89000"/>
              </a:lnSpc>
            </a:pPr>
            <a:r>
              <a:rPr lang="en-US" sz="3600">
                <a:solidFill>
                  <a:schemeClr val="tx1">
                    <a:lumMod val="90000"/>
                    <a:lumOff val="10000"/>
                  </a:schemeClr>
                </a:solidFill>
                <a:latin typeface="+mj-lt"/>
              </a:rPr>
              <a:t>Title</a:t>
            </a:r>
            <a:endParaRPr lang="en-US" sz="2000">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cxnSp>
        <p:nvCxnSpPr>
          <p:cNvPr id="54" name="Straight Connector 53">
            <a:extLst>
              <a:ext uri="{FF2B5EF4-FFF2-40B4-BE49-F238E27FC236}">
                <a16:creationId xmlns:a16="http://schemas.microsoft.com/office/drawing/2014/main" id="{F21CD57D-63E6-484A-8557-9C99472F4E9B}"/>
              </a:ext>
            </a:extLst>
          </p:cNvPr>
          <p:cNvCxnSpPr>
            <a:cxnSpLocks/>
            <a:stCxn id="53" idx="2"/>
          </p:cNvCxnSpPr>
          <p:nvPr/>
        </p:nvCxnSpPr>
        <p:spPr>
          <a:xfrm>
            <a:off x="6067870" y="4109026"/>
            <a:ext cx="0" cy="1312988"/>
          </a:xfrm>
          <a:prstGeom prst="line">
            <a:avLst/>
          </a:prstGeom>
        </p:spPr>
        <p:style>
          <a:lnRef idx="1">
            <a:schemeClr val="accent1"/>
          </a:lnRef>
          <a:fillRef idx="0">
            <a:schemeClr val="accent1"/>
          </a:fillRef>
          <a:effectRef idx="0">
            <a:schemeClr val="accent1"/>
          </a:effectRef>
          <a:fontRef idx="minor">
            <a:schemeClr val="tx1"/>
          </a:fontRef>
        </p:style>
      </p:cxnSp>
      <p:sp>
        <p:nvSpPr>
          <p:cNvPr id="55" name="Rectangle 54">
            <a:extLst>
              <a:ext uri="{FF2B5EF4-FFF2-40B4-BE49-F238E27FC236}">
                <a16:creationId xmlns:a16="http://schemas.microsoft.com/office/drawing/2014/main" id="{A96B22EC-C5DE-4AE8-A974-09E1AFD3A175}"/>
              </a:ext>
            </a:extLst>
          </p:cNvPr>
          <p:cNvSpPr/>
          <p:nvPr/>
        </p:nvSpPr>
        <p:spPr>
          <a:xfrm>
            <a:off x="16679619" y="2688684"/>
            <a:ext cx="3796607" cy="1078500"/>
          </a:xfrm>
          <a:prstGeom prst="rect">
            <a:avLst/>
          </a:prstGeom>
        </p:spPr>
        <p:txBody>
          <a:bodyPr wrap="square" anchor="ctr">
            <a:spAutoFit/>
          </a:bodyPr>
          <a:lstStyle/>
          <a:p>
            <a:pPr algn="ctr">
              <a:lnSpc>
                <a:spcPct val="89000"/>
              </a:lnSpc>
            </a:pPr>
            <a:r>
              <a:rPr lang="en-US" sz="3600">
                <a:solidFill>
                  <a:schemeClr val="tx1">
                    <a:lumMod val="90000"/>
                    <a:lumOff val="10000"/>
                  </a:schemeClr>
                </a:solidFill>
                <a:latin typeface="+mj-lt"/>
              </a:rPr>
              <a:t>Title</a:t>
            </a:r>
            <a:endParaRPr lang="en-US" sz="2000">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cxnSp>
        <p:nvCxnSpPr>
          <p:cNvPr id="56" name="Straight Connector 55">
            <a:extLst>
              <a:ext uri="{FF2B5EF4-FFF2-40B4-BE49-F238E27FC236}">
                <a16:creationId xmlns:a16="http://schemas.microsoft.com/office/drawing/2014/main" id="{6F813FC4-EEE6-41DC-A548-D7797993629E}"/>
              </a:ext>
            </a:extLst>
          </p:cNvPr>
          <p:cNvCxnSpPr>
            <a:cxnSpLocks/>
            <a:stCxn id="55" idx="2"/>
          </p:cNvCxnSpPr>
          <p:nvPr/>
        </p:nvCxnSpPr>
        <p:spPr>
          <a:xfrm>
            <a:off x="18577923" y="3767184"/>
            <a:ext cx="0" cy="1312988"/>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27744085"/>
      </p:ext>
    </p:extLst>
  </p:cSld>
  <p:clrMapOvr>
    <a:overrideClrMapping bg1="dk1" tx1="lt1" bg2="dk2" tx2="lt2" accent1="accent1" accent2="accent2" accent3="accent3" accent4="accent4" accent5="accent5" accent6="accent6" hlink="hlink" folHlink="folHlink"/>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1500" fill="hold"/>
                                        <p:tgtEl>
                                          <p:spTgt spid="32"/>
                                        </p:tgtEl>
                                        <p:attrNameLst>
                                          <p:attrName>ppt_x</p:attrName>
                                        </p:attrNameLst>
                                      </p:cBhvr>
                                      <p:tavLst>
                                        <p:tav tm="0">
                                          <p:val>
                                            <p:strVal val="0-#ppt_w/2"/>
                                          </p:val>
                                        </p:tav>
                                        <p:tav tm="100000">
                                          <p:val>
                                            <p:strVal val="#ppt_x"/>
                                          </p:val>
                                        </p:tav>
                                      </p:tavLst>
                                    </p:anim>
                                    <p:anim calcmode="lin" valueType="num">
                                      <p:cBhvr additive="base">
                                        <p:cTn id="8" dur="1500" fill="hold"/>
                                        <p:tgtEl>
                                          <p:spTgt spid="32"/>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200"/>
                                  </p:stCondLst>
                                  <p:childTnLst>
                                    <p:set>
                                      <p:cBhvr>
                                        <p:cTn id="10" dur="1" fill="hold">
                                          <p:stCondLst>
                                            <p:cond delay="0"/>
                                          </p:stCondLst>
                                        </p:cTn>
                                        <p:tgtEl>
                                          <p:spTgt spid="64"/>
                                        </p:tgtEl>
                                        <p:attrNameLst>
                                          <p:attrName>style.visibility</p:attrName>
                                        </p:attrNameLst>
                                      </p:cBhvr>
                                      <p:to>
                                        <p:strVal val="visible"/>
                                      </p:to>
                                    </p:set>
                                    <p:anim calcmode="lin" valueType="num">
                                      <p:cBhvr additive="base">
                                        <p:cTn id="11" dur="1500" fill="hold"/>
                                        <p:tgtEl>
                                          <p:spTgt spid="64"/>
                                        </p:tgtEl>
                                        <p:attrNameLst>
                                          <p:attrName>ppt_x</p:attrName>
                                        </p:attrNameLst>
                                      </p:cBhvr>
                                      <p:tavLst>
                                        <p:tav tm="0">
                                          <p:val>
                                            <p:strVal val="0-#ppt_w/2"/>
                                          </p:val>
                                        </p:tav>
                                        <p:tav tm="100000">
                                          <p:val>
                                            <p:strVal val="#ppt_x"/>
                                          </p:val>
                                        </p:tav>
                                      </p:tavLst>
                                    </p:anim>
                                    <p:anim calcmode="lin" valueType="num">
                                      <p:cBhvr additive="base">
                                        <p:cTn id="12" dur="1500" fill="hold"/>
                                        <p:tgtEl>
                                          <p:spTgt spid="64"/>
                                        </p:tgtEl>
                                        <p:attrNameLst>
                                          <p:attrName>ppt_y</p:attrName>
                                        </p:attrNameLst>
                                      </p:cBhvr>
                                      <p:tavLst>
                                        <p:tav tm="0">
                                          <p:val>
                                            <p:strVal val="#ppt_y"/>
                                          </p:val>
                                        </p:tav>
                                        <p:tav tm="100000">
                                          <p:val>
                                            <p:strVal val="#ppt_y"/>
                                          </p:val>
                                        </p:tav>
                                      </p:tavLst>
                                    </p:anim>
                                  </p:childTnLst>
                                </p:cTn>
                              </p:par>
                              <p:par>
                                <p:cTn id="13" presetID="49" presetClass="entr" presetSubtype="0" decel="100000" fill="hold" grpId="0" nodeType="withEffect">
                                  <p:stCondLst>
                                    <p:cond delay="1000"/>
                                  </p:stCondLst>
                                  <p:childTnLst>
                                    <p:set>
                                      <p:cBhvr>
                                        <p:cTn id="14" dur="1" fill="hold">
                                          <p:stCondLst>
                                            <p:cond delay="0"/>
                                          </p:stCondLst>
                                        </p:cTn>
                                        <p:tgtEl>
                                          <p:spTgt spid="16"/>
                                        </p:tgtEl>
                                        <p:attrNameLst>
                                          <p:attrName>style.visibility</p:attrName>
                                        </p:attrNameLst>
                                      </p:cBhvr>
                                      <p:to>
                                        <p:strVal val="visible"/>
                                      </p:to>
                                    </p:set>
                                    <p:anim calcmode="lin" valueType="num">
                                      <p:cBhvr>
                                        <p:cTn id="15" dur="500" fill="hold"/>
                                        <p:tgtEl>
                                          <p:spTgt spid="16"/>
                                        </p:tgtEl>
                                        <p:attrNameLst>
                                          <p:attrName>ppt_w</p:attrName>
                                        </p:attrNameLst>
                                      </p:cBhvr>
                                      <p:tavLst>
                                        <p:tav tm="0">
                                          <p:val>
                                            <p:fltVal val="0"/>
                                          </p:val>
                                        </p:tav>
                                        <p:tav tm="100000">
                                          <p:val>
                                            <p:strVal val="#ppt_w"/>
                                          </p:val>
                                        </p:tav>
                                      </p:tavLst>
                                    </p:anim>
                                    <p:anim calcmode="lin" valueType="num">
                                      <p:cBhvr>
                                        <p:cTn id="16" dur="500" fill="hold"/>
                                        <p:tgtEl>
                                          <p:spTgt spid="16"/>
                                        </p:tgtEl>
                                        <p:attrNameLst>
                                          <p:attrName>ppt_h</p:attrName>
                                        </p:attrNameLst>
                                      </p:cBhvr>
                                      <p:tavLst>
                                        <p:tav tm="0">
                                          <p:val>
                                            <p:fltVal val="0"/>
                                          </p:val>
                                        </p:tav>
                                        <p:tav tm="100000">
                                          <p:val>
                                            <p:strVal val="#ppt_h"/>
                                          </p:val>
                                        </p:tav>
                                      </p:tavLst>
                                    </p:anim>
                                    <p:anim calcmode="lin" valueType="num">
                                      <p:cBhvr>
                                        <p:cTn id="17" dur="500" fill="hold"/>
                                        <p:tgtEl>
                                          <p:spTgt spid="16"/>
                                        </p:tgtEl>
                                        <p:attrNameLst>
                                          <p:attrName>style.rotation</p:attrName>
                                        </p:attrNameLst>
                                      </p:cBhvr>
                                      <p:tavLst>
                                        <p:tav tm="0">
                                          <p:val>
                                            <p:fltVal val="360"/>
                                          </p:val>
                                        </p:tav>
                                        <p:tav tm="100000">
                                          <p:val>
                                            <p:fltVal val="0"/>
                                          </p:val>
                                        </p:tav>
                                      </p:tavLst>
                                    </p:anim>
                                    <p:animEffect transition="in" filter="fade">
                                      <p:cBhvr>
                                        <p:cTn id="18" dur="500"/>
                                        <p:tgtEl>
                                          <p:spTgt spid="16"/>
                                        </p:tgtEl>
                                      </p:cBhvr>
                                    </p:animEffect>
                                  </p:childTnLst>
                                </p:cTn>
                              </p:par>
                              <p:par>
                                <p:cTn id="19" presetID="49" presetClass="entr" presetSubtype="0" decel="100000" fill="hold" grpId="0" nodeType="withEffect">
                                  <p:stCondLst>
                                    <p:cond delay="1100"/>
                                  </p:stCondLst>
                                  <p:childTnLst>
                                    <p:set>
                                      <p:cBhvr>
                                        <p:cTn id="20" dur="1" fill="hold">
                                          <p:stCondLst>
                                            <p:cond delay="0"/>
                                          </p:stCondLst>
                                        </p:cTn>
                                        <p:tgtEl>
                                          <p:spTgt spid="14"/>
                                        </p:tgtEl>
                                        <p:attrNameLst>
                                          <p:attrName>style.visibility</p:attrName>
                                        </p:attrNameLst>
                                      </p:cBhvr>
                                      <p:to>
                                        <p:strVal val="visible"/>
                                      </p:to>
                                    </p:set>
                                    <p:anim calcmode="lin" valueType="num">
                                      <p:cBhvr>
                                        <p:cTn id="21" dur="500" fill="hold"/>
                                        <p:tgtEl>
                                          <p:spTgt spid="14"/>
                                        </p:tgtEl>
                                        <p:attrNameLst>
                                          <p:attrName>ppt_w</p:attrName>
                                        </p:attrNameLst>
                                      </p:cBhvr>
                                      <p:tavLst>
                                        <p:tav tm="0">
                                          <p:val>
                                            <p:fltVal val="0"/>
                                          </p:val>
                                        </p:tav>
                                        <p:tav tm="100000">
                                          <p:val>
                                            <p:strVal val="#ppt_w"/>
                                          </p:val>
                                        </p:tav>
                                      </p:tavLst>
                                    </p:anim>
                                    <p:anim calcmode="lin" valueType="num">
                                      <p:cBhvr>
                                        <p:cTn id="22" dur="500" fill="hold"/>
                                        <p:tgtEl>
                                          <p:spTgt spid="14"/>
                                        </p:tgtEl>
                                        <p:attrNameLst>
                                          <p:attrName>ppt_h</p:attrName>
                                        </p:attrNameLst>
                                      </p:cBhvr>
                                      <p:tavLst>
                                        <p:tav tm="0">
                                          <p:val>
                                            <p:fltVal val="0"/>
                                          </p:val>
                                        </p:tav>
                                        <p:tav tm="100000">
                                          <p:val>
                                            <p:strVal val="#ppt_h"/>
                                          </p:val>
                                        </p:tav>
                                      </p:tavLst>
                                    </p:anim>
                                    <p:anim calcmode="lin" valueType="num">
                                      <p:cBhvr>
                                        <p:cTn id="23" dur="500" fill="hold"/>
                                        <p:tgtEl>
                                          <p:spTgt spid="14"/>
                                        </p:tgtEl>
                                        <p:attrNameLst>
                                          <p:attrName>style.rotation</p:attrName>
                                        </p:attrNameLst>
                                      </p:cBhvr>
                                      <p:tavLst>
                                        <p:tav tm="0">
                                          <p:val>
                                            <p:fltVal val="360"/>
                                          </p:val>
                                        </p:tav>
                                        <p:tav tm="100000">
                                          <p:val>
                                            <p:fltVal val="0"/>
                                          </p:val>
                                        </p:tav>
                                      </p:tavLst>
                                    </p:anim>
                                    <p:animEffect transition="in" filter="fade">
                                      <p:cBhvr>
                                        <p:cTn id="24" dur="500"/>
                                        <p:tgtEl>
                                          <p:spTgt spid="14"/>
                                        </p:tgtEl>
                                      </p:cBhvr>
                                    </p:animEffect>
                                  </p:childTnLst>
                                </p:cTn>
                              </p:par>
                              <p:par>
                                <p:cTn id="25" presetID="49" presetClass="entr" presetSubtype="0" decel="100000" fill="hold" grpId="0" nodeType="withEffect">
                                  <p:stCondLst>
                                    <p:cond delay="1200"/>
                                  </p:stCondLst>
                                  <p:childTnLst>
                                    <p:set>
                                      <p:cBhvr>
                                        <p:cTn id="26" dur="1" fill="hold">
                                          <p:stCondLst>
                                            <p:cond delay="0"/>
                                          </p:stCondLst>
                                        </p:cTn>
                                        <p:tgtEl>
                                          <p:spTgt spid="11"/>
                                        </p:tgtEl>
                                        <p:attrNameLst>
                                          <p:attrName>style.visibility</p:attrName>
                                        </p:attrNameLst>
                                      </p:cBhvr>
                                      <p:to>
                                        <p:strVal val="visible"/>
                                      </p:to>
                                    </p:set>
                                    <p:anim calcmode="lin" valueType="num">
                                      <p:cBhvr>
                                        <p:cTn id="27" dur="500" fill="hold"/>
                                        <p:tgtEl>
                                          <p:spTgt spid="11"/>
                                        </p:tgtEl>
                                        <p:attrNameLst>
                                          <p:attrName>ppt_w</p:attrName>
                                        </p:attrNameLst>
                                      </p:cBhvr>
                                      <p:tavLst>
                                        <p:tav tm="0">
                                          <p:val>
                                            <p:fltVal val="0"/>
                                          </p:val>
                                        </p:tav>
                                        <p:tav tm="100000">
                                          <p:val>
                                            <p:strVal val="#ppt_w"/>
                                          </p:val>
                                        </p:tav>
                                      </p:tavLst>
                                    </p:anim>
                                    <p:anim calcmode="lin" valueType="num">
                                      <p:cBhvr>
                                        <p:cTn id="28" dur="500" fill="hold"/>
                                        <p:tgtEl>
                                          <p:spTgt spid="11"/>
                                        </p:tgtEl>
                                        <p:attrNameLst>
                                          <p:attrName>ppt_h</p:attrName>
                                        </p:attrNameLst>
                                      </p:cBhvr>
                                      <p:tavLst>
                                        <p:tav tm="0">
                                          <p:val>
                                            <p:fltVal val="0"/>
                                          </p:val>
                                        </p:tav>
                                        <p:tav tm="100000">
                                          <p:val>
                                            <p:strVal val="#ppt_h"/>
                                          </p:val>
                                        </p:tav>
                                      </p:tavLst>
                                    </p:anim>
                                    <p:anim calcmode="lin" valueType="num">
                                      <p:cBhvr>
                                        <p:cTn id="29" dur="500" fill="hold"/>
                                        <p:tgtEl>
                                          <p:spTgt spid="11"/>
                                        </p:tgtEl>
                                        <p:attrNameLst>
                                          <p:attrName>style.rotation</p:attrName>
                                        </p:attrNameLst>
                                      </p:cBhvr>
                                      <p:tavLst>
                                        <p:tav tm="0">
                                          <p:val>
                                            <p:fltVal val="360"/>
                                          </p:val>
                                        </p:tav>
                                        <p:tav tm="100000">
                                          <p:val>
                                            <p:fltVal val="0"/>
                                          </p:val>
                                        </p:tav>
                                      </p:tavLst>
                                    </p:anim>
                                    <p:animEffect transition="in" filter="fade">
                                      <p:cBhvr>
                                        <p:cTn id="30" dur="500"/>
                                        <p:tgtEl>
                                          <p:spTgt spid="11"/>
                                        </p:tgtEl>
                                      </p:cBhvr>
                                    </p:animEffect>
                                  </p:childTnLst>
                                </p:cTn>
                              </p:par>
                              <p:par>
                                <p:cTn id="31" presetID="49" presetClass="entr" presetSubtype="0" decel="100000" fill="hold" grpId="0" nodeType="withEffect">
                                  <p:stCondLst>
                                    <p:cond delay="1300"/>
                                  </p:stCondLst>
                                  <p:childTnLst>
                                    <p:set>
                                      <p:cBhvr>
                                        <p:cTn id="32" dur="1" fill="hold">
                                          <p:stCondLst>
                                            <p:cond delay="0"/>
                                          </p:stCondLst>
                                        </p:cTn>
                                        <p:tgtEl>
                                          <p:spTgt spid="9"/>
                                        </p:tgtEl>
                                        <p:attrNameLst>
                                          <p:attrName>style.visibility</p:attrName>
                                        </p:attrNameLst>
                                      </p:cBhvr>
                                      <p:to>
                                        <p:strVal val="visible"/>
                                      </p:to>
                                    </p:set>
                                    <p:anim calcmode="lin" valueType="num">
                                      <p:cBhvr>
                                        <p:cTn id="33" dur="500" fill="hold"/>
                                        <p:tgtEl>
                                          <p:spTgt spid="9"/>
                                        </p:tgtEl>
                                        <p:attrNameLst>
                                          <p:attrName>ppt_w</p:attrName>
                                        </p:attrNameLst>
                                      </p:cBhvr>
                                      <p:tavLst>
                                        <p:tav tm="0">
                                          <p:val>
                                            <p:fltVal val="0"/>
                                          </p:val>
                                        </p:tav>
                                        <p:tav tm="100000">
                                          <p:val>
                                            <p:strVal val="#ppt_w"/>
                                          </p:val>
                                        </p:tav>
                                      </p:tavLst>
                                    </p:anim>
                                    <p:anim calcmode="lin" valueType="num">
                                      <p:cBhvr>
                                        <p:cTn id="34" dur="500" fill="hold"/>
                                        <p:tgtEl>
                                          <p:spTgt spid="9"/>
                                        </p:tgtEl>
                                        <p:attrNameLst>
                                          <p:attrName>ppt_h</p:attrName>
                                        </p:attrNameLst>
                                      </p:cBhvr>
                                      <p:tavLst>
                                        <p:tav tm="0">
                                          <p:val>
                                            <p:fltVal val="0"/>
                                          </p:val>
                                        </p:tav>
                                        <p:tav tm="100000">
                                          <p:val>
                                            <p:strVal val="#ppt_h"/>
                                          </p:val>
                                        </p:tav>
                                      </p:tavLst>
                                    </p:anim>
                                    <p:anim calcmode="lin" valueType="num">
                                      <p:cBhvr>
                                        <p:cTn id="35" dur="500" fill="hold"/>
                                        <p:tgtEl>
                                          <p:spTgt spid="9"/>
                                        </p:tgtEl>
                                        <p:attrNameLst>
                                          <p:attrName>style.rotation</p:attrName>
                                        </p:attrNameLst>
                                      </p:cBhvr>
                                      <p:tavLst>
                                        <p:tav tm="0">
                                          <p:val>
                                            <p:fltVal val="360"/>
                                          </p:val>
                                        </p:tav>
                                        <p:tav tm="100000">
                                          <p:val>
                                            <p:fltVal val="0"/>
                                          </p:val>
                                        </p:tav>
                                      </p:tavLst>
                                    </p:anim>
                                    <p:animEffect transition="in" filter="fade">
                                      <p:cBhvr>
                                        <p:cTn id="36" dur="500"/>
                                        <p:tgtEl>
                                          <p:spTgt spid="9"/>
                                        </p:tgtEl>
                                      </p:cBhvr>
                                    </p:animEffect>
                                  </p:childTnLst>
                                </p:cTn>
                              </p:par>
                              <p:par>
                                <p:cTn id="37" presetID="49" presetClass="entr" presetSubtype="0" decel="100000" fill="hold" grpId="0" nodeType="withEffect">
                                  <p:stCondLst>
                                    <p:cond delay="1400"/>
                                  </p:stCondLst>
                                  <p:childTnLst>
                                    <p:set>
                                      <p:cBhvr>
                                        <p:cTn id="38" dur="1" fill="hold">
                                          <p:stCondLst>
                                            <p:cond delay="0"/>
                                          </p:stCondLst>
                                        </p:cTn>
                                        <p:tgtEl>
                                          <p:spTgt spid="10"/>
                                        </p:tgtEl>
                                        <p:attrNameLst>
                                          <p:attrName>style.visibility</p:attrName>
                                        </p:attrNameLst>
                                      </p:cBhvr>
                                      <p:to>
                                        <p:strVal val="visible"/>
                                      </p:to>
                                    </p:set>
                                    <p:anim calcmode="lin" valueType="num">
                                      <p:cBhvr>
                                        <p:cTn id="39" dur="500" fill="hold"/>
                                        <p:tgtEl>
                                          <p:spTgt spid="10"/>
                                        </p:tgtEl>
                                        <p:attrNameLst>
                                          <p:attrName>ppt_w</p:attrName>
                                        </p:attrNameLst>
                                      </p:cBhvr>
                                      <p:tavLst>
                                        <p:tav tm="0">
                                          <p:val>
                                            <p:fltVal val="0"/>
                                          </p:val>
                                        </p:tav>
                                        <p:tav tm="100000">
                                          <p:val>
                                            <p:strVal val="#ppt_w"/>
                                          </p:val>
                                        </p:tav>
                                      </p:tavLst>
                                    </p:anim>
                                    <p:anim calcmode="lin" valueType="num">
                                      <p:cBhvr>
                                        <p:cTn id="40" dur="500" fill="hold"/>
                                        <p:tgtEl>
                                          <p:spTgt spid="10"/>
                                        </p:tgtEl>
                                        <p:attrNameLst>
                                          <p:attrName>ppt_h</p:attrName>
                                        </p:attrNameLst>
                                      </p:cBhvr>
                                      <p:tavLst>
                                        <p:tav tm="0">
                                          <p:val>
                                            <p:fltVal val="0"/>
                                          </p:val>
                                        </p:tav>
                                        <p:tav tm="100000">
                                          <p:val>
                                            <p:strVal val="#ppt_h"/>
                                          </p:val>
                                        </p:tav>
                                      </p:tavLst>
                                    </p:anim>
                                    <p:anim calcmode="lin" valueType="num">
                                      <p:cBhvr>
                                        <p:cTn id="41" dur="500" fill="hold"/>
                                        <p:tgtEl>
                                          <p:spTgt spid="10"/>
                                        </p:tgtEl>
                                        <p:attrNameLst>
                                          <p:attrName>style.rotation</p:attrName>
                                        </p:attrNameLst>
                                      </p:cBhvr>
                                      <p:tavLst>
                                        <p:tav tm="0">
                                          <p:val>
                                            <p:fltVal val="360"/>
                                          </p:val>
                                        </p:tav>
                                        <p:tav tm="100000">
                                          <p:val>
                                            <p:fltVal val="0"/>
                                          </p:val>
                                        </p:tav>
                                      </p:tavLst>
                                    </p:anim>
                                    <p:animEffect transition="in" filter="fade">
                                      <p:cBhvr>
                                        <p:cTn id="42" dur="500"/>
                                        <p:tgtEl>
                                          <p:spTgt spid="10"/>
                                        </p:tgtEl>
                                      </p:cBhvr>
                                    </p:animEffect>
                                  </p:childTnLst>
                                </p:cTn>
                              </p:par>
                              <p:par>
                                <p:cTn id="43" presetID="49" presetClass="entr" presetSubtype="0" decel="100000" fill="hold" grpId="0" nodeType="withEffect">
                                  <p:stCondLst>
                                    <p:cond delay="1500"/>
                                  </p:stCondLst>
                                  <p:childTnLst>
                                    <p:set>
                                      <p:cBhvr>
                                        <p:cTn id="44" dur="1" fill="hold">
                                          <p:stCondLst>
                                            <p:cond delay="0"/>
                                          </p:stCondLst>
                                        </p:cTn>
                                        <p:tgtEl>
                                          <p:spTgt spid="13"/>
                                        </p:tgtEl>
                                        <p:attrNameLst>
                                          <p:attrName>style.visibility</p:attrName>
                                        </p:attrNameLst>
                                      </p:cBhvr>
                                      <p:to>
                                        <p:strVal val="visible"/>
                                      </p:to>
                                    </p:set>
                                    <p:anim calcmode="lin" valueType="num">
                                      <p:cBhvr>
                                        <p:cTn id="45" dur="500" fill="hold"/>
                                        <p:tgtEl>
                                          <p:spTgt spid="13"/>
                                        </p:tgtEl>
                                        <p:attrNameLst>
                                          <p:attrName>ppt_w</p:attrName>
                                        </p:attrNameLst>
                                      </p:cBhvr>
                                      <p:tavLst>
                                        <p:tav tm="0">
                                          <p:val>
                                            <p:fltVal val="0"/>
                                          </p:val>
                                        </p:tav>
                                        <p:tav tm="100000">
                                          <p:val>
                                            <p:strVal val="#ppt_w"/>
                                          </p:val>
                                        </p:tav>
                                      </p:tavLst>
                                    </p:anim>
                                    <p:anim calcmode="lin" valueType="num">
                                      <p:cBhvr>
                                        <p:cTn id="46" dur="500" fill="hold"/>
                                        <p:tgtEl>
                                          <p:spTgt spid="13"/>
                                        </p:tgtEl>
                                        <p:attrNameLst>
                                          <p:attrName>ppt_h</p:attrName>
                                        </p:attrNameLst>
                                      </p:cBhvr>
                                      <p:tavLst>
                                        <p:tav tm="0">
                                          <p:val>
                                            <p:fltVal val="0"/>
                                          </p:val>
                                        </p:tav>
                                        <p:tav tm="100000">
                                          <p:val>
                                            <p:strVal val="#ppt_h"/>
                                          </p:val>
                                        </p:tav>
                                      </p:tavLst>
                                    </p:anim>
                                    <p:anim calcmode="lin" valueType="num">
                                      <p:cBhvr>
                                        <p:cTn id="47" dur="500" fill="hold"/>
                                        <p:tgtEl>
                                          <p:spTgt spid="13"/>
                                        </p:tgtEl>
                                        <p:attrNameLst>
                                          <p:attrName>style.rotation</p:attrName>
                                        </p:attrNameLst>
                                      </p:cBhvr>
                                      <p:tavLst>
                                        <p:tav tm="0">
                                          <p:val>
                                            <p:fltVal val="360"/>
                                          </p:val>
                                        </p:tav>
                                        <p:tav tm="100000">
                                          <p:val>
                                            <p:fltVal val="0"/>
                                          </p:val>
                                        </p:tav>
                                      </p:tavLst>
                                    </p:anim>
                                    <p:animEffect transition="in" filter="fade">
                                      <p:cBhvr>
                                        <p:cTn id="48" dur="500"/>
                                        <p:tgtEl>
                                          <p:spTgt spid="13"/>
                                        </p:tgtEl>
                                      </p:cBhvr>
                                    </p:animEffect>
                                  </p:childTnLst>
                                </p:cTn>
                              </p:par>
                              <p:par>
                                <p:cTn id="49" presetID="49" presetClass="entr" presetSubtype="0" decel="100000" fill="hold" grpId="0" nodeType="withEffect">
                                  <p:stCondLst>
                                    <p:cond delay="1600"/>
                                  </p:stCondLst>
                                  <p:childTnLst>
                                    <p:set>
                                      <p:cBhvr>
                                        <p:cTn id="50" dur="1" fill="hold">
                                          <p:stCondLst>
                                            <p:cond delay="0"/>
                                          </p:stCondLst>
                                        </p:cTn>
                                        <p:tgtEl>
                                          <p:spTgt spid="15"/>
                                        </p:tgtEl>
                                        <p:attrNameLst>
                                          <p:attrName>style.visibility</p:attrName>
                                        </p:attrNameLst>
                                      </p:cBhvr>
                                      <p:to>
                                        <p:strVal val="visible"/>
                                      </p:to>
                                    </p:set>
                                    <p:anim calcmode="lin" valueType="num">
                                      <p:cBhvr>
                                        <p:cTn id="51" dur="500" fill="hold"/>
                                        <p:tgtEl>
                                          <p:spTgt spid="15"/>
                                        </p:tgtEl>
                                        <p:attrNameLst>
                                          <p:attrName>ppt_w</p:attrName>
                                        </p:attrNameLst>
                                      </p:cBhvr>
                                      <p:tavLst>
                                        <p:tav tm="0">
                                          <p:val>
                                            <p:fltVal val="0"/>
                                          </p:val>
                                        </p:tav>
                                        <p:tav tm="100000">
                                          <p:val>
                                            <p:strVal val="#ppt_w"/>
                                          </p:val>
                                        </p:tav>
                                      </p:tavLst>
                                    </p:anim>
                                    <p:anim calcmode="lin" valueType="num">
                                      <p:cBhvr>
                                        <p:cTn id="52" dur="500" fill="hold"/>
                                        <p:tgtEl>
                                          <p:spTgt spid="15"/>
                                        </p:tgtEl>
                                        <p:attrNameLst>
                                          <p:attrName>ppt_h</p:attrName>
                                        </p:attrNameLst>
                                      </p:cBhvr>
                                      <p:tavLst>
                                        <p:tav tm="0">
                                          <p:val>
                                            <p:fltVal val="0"/>
                                          </p:val>
                                        </p:tav>
                                        <p:tav tm="100000">
                                          <p:val>
                                            <p:strVal val="#ppt_h"/>
                                          </p:val>
                                        </p:tav>
                                      </p:tavLst>
                                    </p:anim>
                                    <p:anim calcmode="lin" valueType="num">
                                      <p:cBhvr>
                                        <p:cTn id="53" dur="500" fill="hold"/>
                                        <p:tgtEl>
                                          <p:spTgt spid="15"/>
                                        </p:tgtEl>
                                        <p:attrNameLst>
                                          <p:attrName>style.rotation</p:attrName>
                                        </p:attrNameLst>
                                      </p:cBhvr>
                                      <p:tavLst>
                                        <p:tav tm="0">
                                          <p:val>
                                            <p:fltVal val="360"/>
                                          </p:val>
                                        </p:tav>
                                        <p:tav tm="100000">
                                          <p:val>
                                            <p:fltVal val="0"/>
                                          </p:val>
                                        </p:tav>
                                      </p:tavLst>
                                    </p:anim>
                                    <p:animEffect transition="in" filter="fade">
                                      <p:cBhvr>
                                        <p:cTn id="54" dur="500"/>
                                        <p:tgtEl>
                                          <p:spTgt spid="15"/>
                                        </p:tgtEl>
                                      </p:cBhvr>
                                    </p:animEffect>
                                  </p:childTnLst>
                                </p:cTn>
                              </p:par>
                              <p:par>
                                <p:cTn id="55" presetID="22" presetClass="entr" presetSubtype="1" fill="hold" nodeType="withEffect">
                                  <p:stCondLst>
                                    <p:cond delay="1500"/>
                                  </p:stCondLst>
                                  <p:childTnLst>
                                    <p:set>
                                      <p:cBhvr>
                                        <p:cTn id="56" dur="1" fill="hold">
                                          <p:stCondLst>
                                            <p:cond delay="0"/>
                                          </p:stCondLst>
                                        </p:cTn>
                                        <p:tgtEl>
                                          <p:spTgt spid="34"/>
                                        </p:tgtEl>
                                        <p:attrNameLst>
                                          <p:attrName>style.visibility</p:attrName>
                                        </p:attrNameLst>
                                      </p:cBhvr>
                                      <p:to>
                                        <p:strVal val="visible"/>
                                      </p:to>
                                    </p:set>
                                    <p:animEffect transition="in" filter="wipe(up)">
                                      <p:cBhvr>
                                        <p:cTn id="57" dur="500"/>
                                        <p:tgtEl>
                                          <p:spTgt spid="34"/>
                                        </p:tgtEl>
                                      </p:cBhvr>
                                    </p:animEffect>
                                  </p:childTnLst>
                                </p:cTn>
                              </p:par>
                              <p:par>
                                <p:cTn id="58" presetID="22" presetClass="entr" presetSubtype="4" fill="hold" nodeType="withEffect">
                                  <p:stCondLst>
                                    <p:cond delay="1600"/>
                                  </p:stCondLst>
                                  <p:childTnLst>
                                    <p:set>
                                      <p:cBhvr>
                                        <p:cTn id="59" dur="1" fill="hold">
                                          <p:stCondLst>
                                            <p:cond delay="0"/>
                                          </p:stCondLst>
                                        </p:cTn>
                                        <p:tgtEl>
                                          <p:spTgt spid="54"/>
                                        </p:tgtEl>
                                        <p:attrNameLst>
                                          <p:attrName>style.visibility</p:attrName>
                                        </p:attrNameLst>
                                      </p:cBhvr>
                                      <p:to>
                                        <p:strVal val="visible"/>
                                      </p:to>
                                    </p:set>
                                    <p:animEffect transition="in" filter="wipe(down)">
                                      <p:cBhvr>
                                        <p:cTn id="60" dur="500"/>
                                        <p:tgtEl>
                                          <p:spTgt spid="54"/>
                                        </p:tgtEl>
                                      </p:cBhvr>
                                    </p:animEffect>
                                  </p:childTnLst>
                                </p:cTn>
                              </p:par>
                              <p:par>
                                <p:cTn id="61" presetID="22" presetClass="entr" presetSubtype="1" fill="hold" nodeType="withEffect">
                                  <p:stCondLst>
                                    <p:cond delay="1700"/>
                                  </p:stCondLst>
                                  <p:childTnLst>
                                    <p:set>
                                      <p:cBhvr>
                                        <p:cTn id="62" dur="1" fill="hold">
                                          <p:stCondLst>
                                            <p:cond delay="0"/>
                                          </p:stCondLst>
                                        </p:cTn>
                                        <p:tgtEl>
                                          <p:spTgt spid="46"/>
                                        </p:tgtEl>
                                        <p:attrNameLst>
                                          <p:attrName>style.visibility</p:attrName>
                                        </p:attrNameLst>
                                      </p:cBhvr>
                                      <p:to>
                                        <p:strVal val="visible"/>
                                      </p:to>
                                    </p:set>
                                    <p:animEffect transition="in" filter="wipe(up)">
                                      <p:cBhvr>
                                        <p:cTn id="63" dur="500"/>
                                        <p:tgtEl>
                                          <p:spTgt spid="46"/>
                                        </p:tgtEl>
                                      </p:cBhvr>
                                    </p:animEffect>
                                  </p:childTnLst>
                                </p:cTn>
                              </p:par>
                              <p:par>
                                <p:cTn id="64" presetID="22" presetClass="entr" presetSubtype="4" fill="hold" nodeType="withEffect">
                                  <p:stCondLst>
                                    <p:cond delay="1800"/>
                                  </p:stCondLst>
                                  <p:childTnLst>
                                    <p:set>
                                      <p:cBhvr>
                                        <p:cTn id="65" dur="1" fill="hold">
                                          <p:stCondLst>
                                            <p:cond delay="0"/>
                                          </p:stCondLst>
                                        </p:cTn>
                                        <p:tgtEl>
                                          <p:spTgt spid="48"/>
                                        </p:tgtEl>
                                        <p:attrNameLst>
                                          <p:attrName>style.visibility</p:attrName>
                                        </p:attrNameLst>
                                      </p:cBhvr>
                                      <p:to>
                                        <p:strVal val="visible"/>
                                      </p:to>
                                    </p:set>
                                    <p:animEffect transition="in" filter="wipe(down)">
                                      <p:cBhvr>
                                        <p:cTn id="66" dur="500"/>
                                        <p:tgtEl>
                                          <p:spTgt spid="48"/>
                                        </p:tgtEl>
                                      </p:cBhvr>
                                    </p:animEffect>
                                  </p:childTnLst>
                                </p:cTn>
                              </p:par>
                              <p:par>
                                <p:cTn id="67" presetID="22" presetClass="entr" presetSubtype="1" fill="hold" nodeType="withEffect">
                                  <p:stCondLst>
                                    <p:cond delay="1900"/>
                                  </p:stCondLst>
                                  <p:childTnLst>
                                    <p:set>
                                      <p:cBhvr>
                                        <p:cTn id="68" dur="1" fill="hold">
                                          <p:stCondLst>
                                            <p:cond delay="0"/>
                                          </p:stCondLst>
                                        </p:cTn>
                                        <p:tgtEl>
                                          <p:spTgt spid="50"/>
                                        </p:tgtEl>
                                        <p:attrNameLst>
                                          <p:attrName>style.visibility</p:attrName>
                                        </p:attrNameLst>
                                      </p:cBhvr>
                                      <p:to>
                                        <p:strVal val="visible"/>
                                      </p:to>
                                    </p:set>
                                    <p:animEffect transition="in" filter="wipe(up)">
                                      <p:cBhvr>
                                        <p:cTn id="69" dur="500"/>
                                        <p:tgtEl>
                                          <p:spTgt spid="50"/>
                                        </p:tgtEl>
                                      </p:cBhvr>
                                    </p:animEffect>
                                  </p:childTnLst>
                                </p:cTn>
                              </p:par>
                              <p:par>
                                <p:cTn id="70" presetID="22" presetClass="entr" presetSubtype="4" fill="hold" nodeType="withEffect">
                                  <p:stCondLst>
                                    <p:cond delay="2000"/>
                                  </p:stCondLst>
                                  <p:childTnLst>
                                    <p:set>
                                      <p:cBhvr>
                                        <p:cTn id="71" dur="1" fill="hold">
                                          <p:stCondLst>
                                            <p:cond delay="0"/>
                                          </p:stCondLst>
                                        </p:cTn>
                                        <p:tgtEl>
                                          <p:spTgt spid="56"/>
                                        </p:tgtEl>
                                        <p:attrNameLst>
                                          <p:attrName>style.visibility</p:attrName>
                                        </p:attrNameLst>
                                      </p:cBhvr>
                                      <p:to>
                                        <p:strVal val="visible"/>
                                      </p:to>
                                    </p:set>
                                    <p:animEffect transition="in" filter="wipe(down)">
                                      <p:cBhvr>
                                        <p:cTn id="72" dur="500"/>
                                        <p:tgtEl>
                                          <p:spTgt spid="56"/>
                                        </p:tgtEl>
                                      </p:cBhvr>
                                    </p:animEffect>
                                  </p:childTnLst>
                                </p:cTn>
                              </p:par>
                              <p:par>
                                <p:cTn id="73" presetID="22" presetClass="entr" presetSubtype="1" fill="hold" nodeType="withEffect">
                                  <p:stCondLst>
                                    <p:cond delay="2000"/>
                                  </p:stCondLst>
                                  <p:childTnLst>
                                    <p:set>
                                      <p:cBhvr>
                                        <p:cTn id="74" dur="1" fill="hold">
                                          <p:stCondLst>
                                            <p:cond delay="0"/>
                                          </p:stCondLst>
                                        </p:cTn>
                                        <p:tgtEl>
                                          <p:spTgt spid="52"/>
                                        </p:tgtEl>
                                        <p:attrNameLst>
                                          <p:attrName>style.visibility</p:attrName>
                                        </p:attrNameLst>
                                      </p:cBhvr>
                                      <p:to>
                                        <p:strVal val="visible"/>
                                      </p:to>
                                    </p:set>
                                    <p:animEffect transition="in" filter="wipe(up)">
                                      <p:cBhvr>
                                        <p:cTn id="75" dur="500"/>
                                        <p:tgtEl>
                                          <p:spTgt spid="52"/>
                                        </p:tgtEl>
                                      </p:cBhvr>
                                    </p:animEffect>
                                  </p:childTnLst>
                                </p:cTn>
                              </p:par>
                              <p:par>
                                <p:cTn id="76" presetID="10" presetClass="entr" presetSubtype="0" fill="hold" grpId="0" nodeType="withEffect">
                                  <p:stCondLst>
                                    <p:cond delay="2000"/>
                                  </p:stCondLst>
                                  <p:childTnLst>
                                    <p:set>
                                      <p:cBhvr>
                                        <p:cTn id="77" dur="1" fill="hold">
                                          <p:stCondLst>
                                            <p:cond delay="0"/>
                                          </p:stCondLst>
                                        </p:cTn>
                                        <p:tgtEl>
                                          <p:spTgt spid="33"/>
                                        </p:tgtEl>
                                        <p:attrNameLst>
                                          <p:attrName>style.visibility</p:attrName>
                                        </p:attrNameLst>
                                      </p:cBhvr>
                                      <p:to>
                                        <p:strVal val="visible"/>
                                      </p:to>
                                    </p:set>
                                    <p:animEffect transition="in" filter="fade">
                                      <p:cBhvr>
                                        <p:cTn id="78" dur="300"/>
                                        <p:tgtEl>
                                          <p:spTgt spid="33"/>
                                        </p:tgtEl>
                                      </p:cBhvr>
                                    </p:animEffect>
                                  </p:childTnLst>
                                </p:cTn>
                              </p:par>
                              <p:par>
                                <p:cTn id="79" presetID="10" presetClass="entr" presetSubtype="0" fill="hold" grpId="0" nodeType="withEffect">
                                  <p:stCondLst>
                                    <p:cond delay="2100"/>
                                  </p:stCondLst>
                                  <p:childTnLst>
                                    <p:set>
                                      <p:cBhvr>
                                        <p:cTn id="80" dur="1" fill="hold">
                                          <p:stCondLst>
                                            <p:cond delay="0"/>
                                          </p:stCondLst>
                                        </p:cTn>
                                        <p:tgtEl>
                                          <p:spTgt spid="53"/>
                                        </p:tgtEl>
                                        <p:attrNameLst>
                                          <p:attrName>style.visibility</p:attrName>
                                        </p:attrNameLst>
                                      </p:cBhvr>
                                      <p:to>
                                        <p:strVal val="visible"/>
                                      </p:to>
                                    </p:set>
                                    <p:animEffect transition="in" filter="fade">
                                      <p:cBhvr>
                                        <p:cTn id="81" dur="300"/>
                                        <p:tgtEl>
                                          <p:spTgt spid="53"/>
                                        </p:tgtEl>
                                      </p:cBhvr>
                                    </p:animEffect>
                                  </p:childTnLst>
                                </p:cTn>
                              </p:par>
                              <p:par>
                                <p:cTn id="82" presetID="10" presetClass="entr" presetSubtype="0" fill="hold" grpId="0" nodeType="withEffect">
                                  <p:stCondLst>
                                    <p:cond delay="2200"/>
                                  </p:stCondLst>
                                  <p:childTnLst>
                                    <p:set>
                                      <p:cBhvr>
                                        <p:cTn id="83" dur="1" fill="hold">
                                          <p:stCondLst>
                                            <p:cond delay="0"/>
                                          </p:stCondLst>
                                        </p:cTn>
                                        <p:tgtEl>
                                          <p:spTgt spid="45"/>
                                        </p:tgtEl>
                                        <p:attrNameLst>
                                          <p:attrName>style.visibility</p:attrName>
                                        </p:attrNameLst>
                                      </p:cBhvr>
                                      <p:to>
                                        <p:strVal val="visible"/>
                                      </p:to>
                                    </p:set>
                                    <p:animEffect transition="in" filter="fade">
                                      <p:cBhvr>
                                        <p:cTn id="84" dur="300"/>
                                        <p:tgtEl>
                                          <p:spTgt spid="45"/>
                                        </p:tgtEl>
                                      </p:cBhvr>
                                    </p:animEffect>
                                  </p:childTnLst>
                                </p:cTn>
                              </p:par>
                              <p:par>
                                <p:cTn id="85" presetID="10" presetClass="entr" presetSubtype="0" fill="hold" grpId="0" nodeType="withEffect">
                                  <p:stCondLst>
                                    <p:cond delay="2300"/>
                                  </p:stCondLst>
                                  <p:childTnLst>
                                    <p:set>
                                      <p:cBhvr>
                                        <p:cTn id="86" dur="1" fill="hold">
                                          <p:stCondLst>
                                            <p:cond delay="0"/>
                                          </p:stCondLst>
                                        </p:cTn>
                                        <p:tgtEl>
                                          <p:spTgt spid="47"/>
                                        </p:tgtEl>
                                        <p:attrNameLst>
                                          <p:attrName>style.visibility</p:attrName>
                                        </p:attrNameLst>
                                      </p:cBhvr>
                                      <p:to>
                                        <p:strVal val="visible"/>
                                      </p:to>
                                    </p:set>
                                    <p:animEffect transition="in" filter="fade">
                                      <p:cBhvr>
                                        <p:cTn id="87" dur="300"/>
                                        <p:tgtEl>
                                          <p:spTgt spid="47"/>
                                        </p:tgtEl>
                                      </p:cBhvr>
                                    </p:animEffect>
                                  </p:childTnLst>
                                </p:cTn>
                              </p:par>
                              <p:par>
                                <p:cTn id="88" presetID="10" presetClass="entr" presetSubtype="0" fill="hold" grpId="0" nodeType="withEffect">
                                  <p:stCondLst>
                                    <p:cond delay="2400"/>
                                  </p:stCondLst>
                                  <p:childTnLst>
                                    <p:set>
                                      <p:cBhvr>
                                        <p:cTn id="89" dur="1" fill="hold">
                                          <p:stCondLst>
                                            <p:cond delay="0"/>
                                          </p:stCondLst>
                                        </p:cTn>
                                        <p:tgtEl>
                                          <p:spTgt spid="49"/>
                                        </p:tgtEl>
                                        <p:attrNameLst>
                                          <p:attrName>style.visibility</p:attrName>
                                        </p:attrNameLst>
                                      </p:cBhvr>
                                      <p:to>
                                        <p:strVal val="visible"/>
                                      </p:to>
                                    </p:set>
                                    <p:animEffect transition="in" filter="fade">
                                      <p:cBhvr>
                                        <p:cTn id="90" dur="300"/>
                                        <p:tgtEl>
                                          <p:spTgt spid="49"/>
                                        </p:tgtEl>
                                      </p:cBhvr>
                                    </p:animEffect>
                                  </p:childTnLst>
                                </p:cTn>
                              </p:par>
                              <p:par>
                                <p:cTn id="91" presetID="10" presetClass="entr" presetSubtype="0" fill="hold" grpId="0" nodeType="withEffect">
                                  <p:stCondLst>
                                    <p:cond delay="2500"/>
                                  </p:stCondLst>
                                  <p:childTnLst>
                                    <p:set>
                                      <p:cBhvr>
                                        <p:cTn id="92" dur="1" fill="hold">
                                          <p:stCondLst>
                                            <p:cond delay="0"/>
                                          </p:stCondLst>
                                        </p:cTn>
                                        <p:tgtEl>
                                          <p:spTgt spid="55"/>
                                        </p:tgtEl>
                                        <p:attrNameLst>
                                          <p:attrName>style.visibility</p:attrName>
                                        </p:attrNameLst>
                                      </p:cBhvr>
                                      <p:to>
                                        <p:strVal val="visible"/>
                                      </p:to>
                                    </p:set>
                                    <p:animEffect transition="in" filter="fade">
                                      <p:cBhvr>
                                        <p:cTn id="93" dur="300"/>
                                        <p:tgtEl>
                                          <p:spTgt spid="55"/>
                                        </p:tgtEl>
                                      </p:cBhvr>
                                    </p:animEffect>
                                  </p:childTnLst>
                                </p:cTn>
                              </p:par>
                              <p:par>
                                <p:cTn id="94" presetID="10" presetClass="entr" presetSubtype="0" fill="hold" grpId="0" nodeType="withEffect">
                                  <p:stCondLst>
                                    <p:cond delay="2600"/>
                                  </p:stCondLst>
                                  <p:childTnLst>
                                    <p:set>
                                      <p:cBhvr>
                                        <p:cTn id="95" dur="1" fill="hold">
                                          <p:stCondLst>
                                            <p:cond delay="0"/>
                                          </p:stCondLst>
                                        </p:cTn>
                                        <p:tgtEl>
                                          <p:spTgt spid="51"/>
                                        </p:tgtEl>
                                        <p:attrNameLst>
                                          <p:attrName>style.visibility</p:attrName>
                                        </p:attrNameLst>
                                      </p:cBhvr>
                                      <p:to>
                                        <p:strVal val="visible"/>
                                      </p:to>
                                    </p:set>
                                    <p:animEffect transition="in" filter="fade">
                                      <p:cBhvr>
                                        <p:cTn id="96" dur="300"/>
                                        <p:tgtEl>
                                          <p:spTgt spid="51"/>
                                        </p:tgtEl>
                                      </p:cBhvr>
                                    </p:animEffect>
                                  </p:childTnLst>
                                </p:cTn>
                              </p:par>
                              <p:par>
                                <p:cTn id="97" presetID="10" presetClass="entr" presetSubtype="0" fill="hold" grpId="0" nodeType="withEffect">
                                  <p:stCondLst>
                                    <p:cond delay="2100"/>
                                  </p:stCondLst>
                                  <p:childTnLst>
                                    <p:set>
                                      <p:cBhvr>
                                        <p:cTn id="98" dur="1" fill="hold">
                                          <p:stCondLst>
                                            <p:cond delay="0"/>
                                          </p:stCondLst>
                                        </p:cTn>
                                        <p:tgtEl>
                                          <p:spTgt spid="35"/>
                                        </p:tgtEl>
                                        <p:attrNameLst>
                                          <p:attrName>style.visibility</p:attrName>
                                        </p:attrNameLst>
                                      </p:cBhvr>
                                      <p:to>
                                        <p:strVal val="visible"/>
                                      </p:to>
                                    </p:set>
                                    <p:animEffect transition="in" filter="fade">
                                      <p:cBhvr>
                                        <p:cTn id="99" dur="300"/>
                                        <p:tgtEl>
                                          <p:spTgt spid="35"/>
                                        </p:tgtEl>
                                      </p:cBhvr>
                                    </p:animEffect>
                                  </p:childTnLst>
                                </p:cTn>
                              </p:par>
                              <p:par>
                                <p:cTn id="100" presetID="10" presetClass="entr" presetSubtype="0" fill="hold" grpId="0" nodeType="withEffect">
                                  <p:stCondLst>
                                    <p:cond delay="2200"/>
                                  </p:stCondLst>
                                  <p:childTnLst>
                                    <p:set>
                                      <p:cBhvr>
                                        <p:cTn id="101" dur="1" fill="hold">
                                          <p:stCondLst>
                                            <p:cond delay="0"/>
                                          </p:stCondLst>
                                        </p:cTn>
                                        <p:tgtEl>
                                          <p:spTgt spid="37"/>
                                        </p:tgtEl>
                                        <p:attrNameLst>
                                          <p:attrName>style.visibility</p:attrName>
                                        </p:attrNameLst>
                                      </p:cBhvr>
                                      <p:to>
                                        <p:strVal val="visible"/>
                                      </p:to>
                                    </p:set>
                                    <p:animEffect transition="in" filter="fade">
                                      <p:cBhvr>
                                        <p:cTn id="102" dur="300"/>
                                        <p:tgtEl>
                                          <p:spTgt spid="37"/>
                                        </p:tgtEl>
                                      </p:cBhvr>
                                    </p:animEffect>
                                  </p:childTnLst>
                                </p:cTn>
                              </p:par>
                              <p:par>
                                <p:cTn id="103" presetID="10" presetClass="entr" presetSubtype="0" fill="hold" grpId="0" nodeType="withEffect">
                                  <p:stCondLst>
                                    <p:cond delay="2300"/>
                                  </p:stCondLst>
                                  <p:childTnLst>
                                    <p:set>
                                      <p:cBhvr>
                                        <p:cTn id="104" dur="1" fill="hold">
                                          <p:stCondLst>
                                            <p:cond delay="0"/>
                                          </p:stCondLst>
                                        </p:cTn>
                                        <p:tgtEl>
                                          <p:spTgt spid="38"/>
                                        </p:tgtEl>
                                        <p:attrNameLst>
                                          <p:attrName>style.visibility</p:attrName>
                                        </p:attrNameLst>
                                      </p:cBhvr>
                                      <p:to>
                                        <p:strVal val="visible"/>
                                      </p:to>
                                    </p:set>
                                    <p:animEffect transition="in" filter="fade">
                                      <p:cBhvr>
                                        <p:cTn id="105" dur="300"/>
                                        <p:tgtEl>
                                          <p:spTgt spid="38"/>
                                        </p:tgtEl>
                                      </p:cBhvr>
                                    </p:animEffect>
                                  </p:childTnLst>
                                </p:cTn>
                              </p:par>
                              <p:par>
                                <p:cTn id="106" presetID="10" presetClass="entr" presetSubtype="0" fill="hold" grpId="0" nodeType="withEffect">
                                  <p:stCondLst>
                                    <p:cond delay="2400"/>
                                  </p:stCondLst>
                                  <p:childTnLst>
                                    <p:set>
                                      <p:cBhvr>
                                        <p:cTn id="107" dur="1" fill="hold">
                                          <p:stCondLst>
                                            <p:cond delay="0"/>
                                          </p:stCondLst>
                                        </p:cTn>
                                        <p:tgtEl>
                                          <p:spTgt spid="39"/>
                                        </p:tgtEl>
                                        <p:attrNameLst>
                                          <p:attrName>style.visibility</p:attrName>
                                        </p:attrNameLst>
                                      </p:cBhvr>
                                      <p:to>
                                        <p:strVal val="visible"/>
                                      </p:to>
                                    </p:set>
                                    <p:animEffect transition="in" filter="fade">
                                      <p:cBhvr>
                                        <p:cTn id="108" dur="300"/>
                                        <p:tgtEl>
                                          <p:spTgt spid="39"/>
                                        </p:tgtEl>
                                      </p:cBhvr>
                                    </p:animEffect>
                                  </p:childTnLst>
                                </p:cTn>
                              </p:par>
                              <p:par>
                                <p:cTn id="109" presetID="10" presetClass="entr" presetSubtype="0" fill="hold" grpId="0" nodeType="withEffect">
                                  <p:stCondLst>
                                    <p:cond delay="2500"/>
                                  </p:stCondLst>
                                  <p:childTnLst>
                                    <p:set>
                                      <p:cBhvr>
                                        <p:cTn id="110" dur="1" fill="hold">
                                          <p:stCondLst>
                                            <p:cond delay="0"/>
                                          </p:stCondLst>
                                        </p:cTn>
                                        <p:tgtEl>
                                          <p:spTgt spid="40"/>
                                        </p:tgtEl>
                                        <p:attrNameLst>
                                          <p:attrName>style.visibility</p:attrName>
                                        </p:attrNameLst>
                                      </p:cBhvr>
                                      <p:to>
                                        <p:strVal val="visible"/>
                                      </p:to>
                                    </p:set>
                                    <p:animEffect transition="in" filter="fade">
                                      <p:cBhvr>
                                        <p:cTn id="111" dur="300"/>
                                        <p:tgtEl>
                                          <p:spTgt spid="40"/>
                                        </p:tgtEl>
                                      </p:cBhvr>
                                    </p:animEffect>
                                  </p:childTnLst>
                                </p:cTn>
                              </p:par>
                              <p:par>
                                <p:cTn id="112" presetID="10" presetClass="entr" presetSubtype="0" fill="hold" grpId="0" nodeType="withEffect">
                                  <p:stCondLst>
                                    <p:cond delay="2600"/>
                                  </p:stCondLst>
                                  <p:childTnLst>
                                    <p:set>
                                      <p:cBhvr>
                                        <p:cTn id="113" dur="1" fill="hold">
                                          <p:stCondLst>
                                            <p:cond delay="0"/>
                                          </p:stCondLst>
                                        </p:cTn>
                                        <p:tgtEl>
                                          <p:spTgt spid="41"/>
                                        </p:tgtEl>
                                        <p:attrNameLst>
                                          <p:attrName>style.visibility</p:attrName>
                                        </p:attrNameLst>
                                      </p:cBhvr>
                                      <p:to>
                                        <p:strVal val="visible"/>
                                      </p:to>
                                    </p:set>
                                    <p:animEffect transition="in" filter="fade">
                                      <p:cBhvr>
                                        <p:cTn id="114" dur="300"/>
                                        <p:tgtEl>
                                          <p:spTgt spid="41"/>
                                        </p:tgtEl>
                                      </p:cBhvr>
                                    </p:animEffect>
                                  </p:childTnLst>
                                </p:cTn>
                              </p:par>
                              <p:par>
                                <p:cTn id="115" presetID="10" presetClass="entr" presetSubtype="0" fill="hold" grpId="0" nodeType="withEffect">
                                  <p:stCondLst>
                                    <p:cond delay="2700"/>
                                  </p:stCondLst>
                                  <p:childTnLst>
                                    <p:set>
                                      <p:cBhvr>
                                        <p:cTn id="116" dur="1" fill="hold">
                                          <p:stCondLst>
                                            <p:cond delay="0"/>
                                          </p:stCondLst>
                                        </p:cTn>
                                        <p:tgtEl>
                                          <p:spTgt spid="42"/>
                                        </p:tgtEl>
                                        <p:attrNameLst>
                                          <p:attrName>style.visibility</p:attrName>
                                        </p:attrNameLst>
                                      </p:cBhvr>
                                      <p:to>
                                        <p:strVal val="visible"/>
                                      </p:to>
                                    </p:set>
                                    <p:animEffect transition="in" filter="fade">
                                      <p:cBhvr>
                                        <p:cTn id="117" dur="3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 grpId="0" animBg="1"/>
      <p:bldP spid="9" grpId="0" animBg="1"/>
      <p:bldP spid="10" grpId="0" animBg="1"/>
      <p:bldP spid="11" grpId="0" animBg="1"/>
      <p:bldP spid="13" grpId="0" animBg="1"/>
      <p:bldP spid="14" grpId="0" animBg="1"/>
      <p:bldP spid="15" grpId="0" animBg="1"/>
      <p:bldP spid="16" grpId="0" animBg="1"/>
      <p:bldP spid="32" grpId="0" animBg="1"/>
      <p:bldP spid="33" grpId="0"/>
      <p:bldP spid="35" grpId="0"/>
      <p:bldP spid="37" grpId="0"/>
      <p:bldP spid="38" grpId="0"/>
      <p:bldP spid="39" grpId="0"/>
      <p:bldP spid="40" grpId="0"/>
      <p:bldP spid="41" grpId="0"/>
      <p:bldP spid="42" grpId="0"/>
      <p:bldP spid="45" grpId="0"/>
      <p:bldP spid="47" grpId="0"/>
      <p:bldP spid="49" grpId="0"/>
      <p:bldP spid="51" grpId="0"/>
      <p:bldP spid="53" grpId="0"/>
      <p:bldP spid="55" grpId="0"/>
    </p:bldLst>
  </p:timing>
</p:sld>
</file>

<file path=ppt/slides/slide4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8" name="Rectangle 17">
            <a:extLst>
              <a:ext uri="{FF2B5EF4-FFF2-40B4-BE49-F238E27FC236}">
                <a16:creationId xmlns:a16="http://schemas.microsoft.com/office/drawing/2014/main" id="{808D4BF4-F2AB-4B8B-9754-DCFA00AAA396}"/>
              </a:ext>
            </a:extLst>
          </p:cNvPr>
          <p:cNvSpPr/>
          <p:nvPr/>
        </p:nvSpPr>
        <p:spPr>
          <a:xfrm>
            <a:off x="8380712" y="3045124"/>
            <a:ext cx="7625751" cy="7625752"/>
          </a:xfrm>
          <a:prstGeom prst="rect">
            <a:avLst/>
          </a:prstGeom>
          <a:solidFill>
            <a:schemeClr val="accent1">
              <a:alpha val="1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 name="Straight Connector 6">
            <a:extLst>
              <a:ext uri="{FF2B5EF4-FFF2-40B4-BE49-F238E27FC236}">
                <a16:creationId xmlns:a16="http://schemas.microsoft.com/office/drawing/2014/main" id="{127840BF-8282-4A61-BF97-E7CA90566B88}"/>
              </a:ext>
            </a:extLst>
          </p:cNvPr>
          <p:cNvCxnSpPr>
            <a:cxnSpLocks/>
          </p:cNvCxnSpPr>
          <p:nvPr/>
        </p:nvCxnSpPr>
        <p:spPr>
          <a:xfrm>
            <a:off x="0" y="6858000"/>
            <a:ext cx="24387175" cy="0"/>
          </a:xfrm>
          <a:prstGeom prst="line">
            <a:avLst/>
          </a:prstGeom>
          <a:ln w="25400">
            <a:solidFill>
              <a:schemeClr val="tx1">
                <a:lumMod val="90000"/>
                <a:lumOff val="10000"/>
              </a:schemeClr>
            </a:solidFill>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2ACC9B28-9347-4404-B5E5-5C163F7C9F3B}"/>
              </a:ext>
            </a:extLst>
          </p:cNvPr>
          <p:cNvSpPr/>
          <p:nvPr/>
        </p:nvSpPr>
        <p:spPr>
          <a:xfrm>
            <a:off x="8380712" y="4929809"/>
            <a:ext cx="7625751" cy="686462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useBgFill="1">
        <p:nvSpPr>
          <p:cNvPr id="13" name="Freeform: Shape 12">
            <a:extLst>
              <a:ext uri="{FF2B5EF4-FFF2-40B4-BE49-F238E27FC236}">
                <a16:creationId xmlns:a16="http://schemas.microsoft.com/office/drawing/2014/main" id="{BC452A14-A831-4234-8074-F2F06CEC4D62}"/>
              </a:ext>
            </a:extLst>
          </p:cNvPr>
          <p:cNvSpPr/>
          <p:nvPr/>
        </p:nvSpPr>
        <p:spPr bwMode="white">
          <a:xfrm>
            <a:off x="8087414" y="-17253"/>
            <a:ext cx="8212347" cy="14889193"/>
          </a:xfrm>
          <a:custGeom>
            <a:avLst/>
            <a:gdLst>
              <a:gd name="connsiteX0" fmla="*/ 4106173 w 8212347"/>
              <a:gd name="connsiteY0" fmla="*/ 872509 h 12473797"/>
              <a:gd name="connsiteX1" fmla="*/ 518825 w 8212347"/>
              <a:gd name="connsiteY1" fmla="*/ 4459857 h 12473797"/>
              <a:gd name="connsiteX2" fmla="*/ 4106173 w 8212347"/>
              <a:gd name="connsiteY2" fmla="*/ 8047205 h 12473797"/>
              <a:gd name="connsiteX3" fmla="*/ 7693521 w 8212347"/>
              <a:gd name="connsiteY3" fmla="*/ 4459857 h 12473797"/>
              <a:gd name="connsiteX4" fmla="*/ 4106173 w 8212347"/>
              <a:gd name="connsiteY4" fmla="*/ 872509 h 12473797"/>
              <a:gd name="connsiteX5" fmla="*/ 0 w 8212347"/>
              <a:gd name="connsiteY5" fmla="*/ 0 h 12473797"/>
              <a:gd name="connsiteX6" fmla="*/ 8212347 w 8212347"/>
              <a:gd name="connsiteY6" fmla="*/ 0 h 12473797"/>
              <a:gd name="connsiteX7" fmla="*/ 8212347 w 8212347"/>
              <a:gd name="connsiteY7" fmla="*/ 12473797 h 12473797"/>
              <a:gd name="connsiteX8" fmla="*/ 0 w 8212347"/>
              <a:gd name="connsiteY8" fmla="*/ 12473797 h 12473797"/>
              <a:gd name="connsiteX0" fmla="*/ 4106173 w 8212347"/>
              <a:gd name="connsiteY0" fmla="*/ 3287905 h 14889193"/>
              <a:gd name="connsiteX1" fmla="*/ 518825 w 8212347"/>
              <a:gd name="connsiteY1" fmla="*/ 6875253 h 14889193"/>
              <a:gd name="connsiteX2" fmla="*/ 4106173 w 8212347"/>
              <a:gd name="connsiteY2" fmla="*/ 10462601 h 14889193"/>
              <a:gd name="connsiteX3" fmla="*/ 7693521 w 8212347"/>
              <a:gd name="connsiteY3" fmla="*/ 6875253 h 14889193"/>
              <a:gd name="connsiteX4" fmla="*/ 4106173 w 8212347"/>
              <a:gd name="connsiteY4" fmla="*/ 3287905 h 14889193"/>
              <a:gd name="connsiteX5" fmla="*/ 0 w 8212347"/>
              <a:gd name="connsiteY5" fmla="*/ 0 h 14889193"/>
              <a:gd name="connsiteX6" fmla="*/ 8212347 w 8212347"/>
              <a:gd name="connsiteY6" fmla="*/ 2415396 h 14889193"/>
              <a:gd name="connsiteX7" fmla="*/ 8212347 w 8212347"/>
              <a:gd name="connsiteY7" fmla="*/ 14889193 h 14889193"/>
              <a:gd name="connsiteX8" fmla="*/ 0 w 8212347"/>
              <a:gd name="connsiteY8" fmla="*/ 14889193 h 14889193"/>
              <a:gd name="connsiteX9" fmla="*/ 0 w 8212347"/>
              <a:gd name="connsiteY9" fmla="*/ 0 h 14889193"/>
              <a:gd name="connsiteX0" fmla="*/ 4106173 w 8212347"/>
              <a:gd name="connsiteY0" fmla="*/ 3287905 h 14889193"/>
              <a:gd name="connsiteX1" fmla="*/ 518825 w 8212347"/>
              <a:gd name="connsiteY1" fmla="*/ 6875253 h 14889193"/>
              <a:gd name="connsiteX2" fmla="*/ 4106173 w 8212347"/>
              <a:gd name="connsiteY2" fmla="*/ 10462601 h 14889193"/>
              <a:gd name="connsiteX3" fmla="*/ 7693521 w 8212347"/>
              <a:gd name="connsiteY3" fmla="*/ 6875253 h 14889193"/>
              <a:gd name="connsiteX4" fmla="*/ 4106173 w 8212347"/>
              <a:gd name="connsiteY4" fmla="*/ 3287905 h 14889193"/>
              <a:gd name="connsiteX5" fmla="*/ 0 w 8212347"/>
              <a:gd name="connsiteY5" fmla="*/ 0 h 14889193"/>
              <a:gd name="connsiteX6" fmla="*/ 8195094 w 8212347"/>
              <a:gd name="connsiteY6" fmla="*/ 0 h 14889193"/>
              <a:gd name="connsiteX7" fmla="*/ 8212347 w 8212347"/>
              <a:gd name="connsiteY7" fmla="*/ 14889193 h 14889193"/>
              <a:gd name="connsiteX8" fmla="*/ 0 w 8212347"/>
              <a:gd name="connsiteY8" fmla="*/ 14889193 h 14889193"/>
              <a:gd name="connsiteX9" fmla="*/ 0 w 8212347"/>
              <a:gd name="connsiteY9" fmla="*/ 0 h 14889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12347" h="14889193">
                <a:moveTo>
                  <a:pt x="4106173" y="3287905"/>
                </a:moveTo>
                <a:cubicBezTo>
                  <a:pt x="2124935" y="3287905"/>
                  <a:pt x="518825" y="4894015"/>
                  <a:pt x="518825" y="6875253"/>
                </a:cubicBezTo>
                <a:cubicBezTo>
                  <a:pt x="518825" y="8856491"/>
                  <a:pt x="2124935" y="10462601"/>
                  <a:pt x="4106173" y="10462601"/>
                </a:cubicBezTo>
                <a:cubicBezTo>
                  <a:pt x="6087411" y="10462601"/>
                  <a:pt x="7693521" y="8856491"/>
                  <a:pt x="7693521" y="6875253"/>
                </a:cubicBezTo>
                <a:cubicBezTo>
                  <a:pt x="7693521" y="4894015"/>
                  <a:pt x="6087411" y="3287905"/>
                  <a:pt x="4106173" y="3287905"/>
                </a:cubicBezTo>
                <a:close/>
                <a:moveTo>
                  <a:pt x="0" y="0"/>
                </a:moveTo>
                <a:lnTo>
                  <a:pt x="8195094" y="0"/>
                </a:lnTo>
                <a:lnTo>
                  <a:pt x="8212347" y="14889193"/>
                </a:lnTo>
                <a:lnTo>
                  <a:pt x="0" y="14889193"/>
                </a:lnTo>
                <a:lnTo>
                  <a:pt x="0"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5">
            <a:extLst>
              <a:ext uri="{FF2B5EF4-FFF2-40B4-BE49-F238E27FC236}">
                <a16:creationId xmlns:a16="http://schemas.microsoft.com/office/drawing/2014/main" id="{8CCF874A-9165-411F-9D93-B3273F7A8364}"/>
              </a:ext>
            </a:extLst>
          </p:cNvPr>
          <p:cNvSpPr>
            <a:spLocks noEditPoints="1"/>
          </p:cNvSpPr>
          <p:nvPr/>
        </p:nvSpPr>
        <p:spPr bwMode="auto">
          <a:xfrm>
            <a:off x="22187431" y="6560975"/>
            <a:ext cx="651169" cy="594050"/>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Oval 22">
            <a:extLst>
              <a:ext uri="{FF2B5EF4-FFF2-40B4-BE49-F238E27FC236}">
                <a16:creationId xmlns:a16="http://schemas.microsoft.com/office/drawing/2014/main" id="{44B510D3-A0FD-4B90-B17E-7BE16E0D6362}"/>
              </a:ext>
            </a:extLst>
          </p:cNvPr>
          <p:cNvSpPr/>
          <p:nvPr/>
        </p:nvSpPr>
        <p:spPr>
          <a:xfrm>
            <a:off x="8243972" y="2908385"/>
            <a:ext cx="7899230" cy="789923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TextBox 23">
            <a:extLst>
              <a:ext uri="{FF2B5EF4-FFF2-40B4-BE49-F238E27FC236}">
                <a16:creationId xmlns:a16="http://schemas.microsoft.com/office/drawing/2014/main" id="{6F751F05-2D26-46C3-BE00-A7BBB30765A3}"/>
              </a:ext>
            </a:extLst>
          </p:cNvPr>
          <p:cNvSpPr txBox="1"/>
          <p:nvPr/>
        </p:nvSpPr>
        <p:spPr>
          <a:xfrm>
            <a:off x="10406078" y="7971177"/>
            <a:ext cx="3575018" cy="1200329"/>
          </a:xfrm>
          <a:prstGeom prst="rect">
            <a:avLst/>
          </a:prstGeom>
          <a:noFill/>
        </p:spPr>
        <p:txBody>
          <a:bodyPr wrap="none" rtlCol="0" anchor="ctr">
            <a:spAutoFit/>
          </a:bodyPr>
          <a:lstStyle/>
          <a:p>
            <a:pPr algn="ctr"/>
            <a:r>
              <a:rPr lang="en-US" sz="5400">
                <a:solidFill>
                  <a:srgbClr val="FFFFFF"/>
                </a:solidFill>
                <a:latin typeface="+mj-lt"/>
              </a:rPr>
              <a:t>$</a:t>
            </a:r>
            <a:r>
              <a:rPr lang="en-US" sz="7200" b="1">
                <a:solidFill>
                  <a:srgbClr val="FFFFFF"/>
                </a:solidFill>
                <a:latin typeface="+mj-lt"/>
              </a:rPr>
              <a:t>380.0</a:t>
            </a:r>
            <a:r>
              <a:rPr lang="en-US" sz="5400">
                <a:solidFill>
                  <a:srgbClr val="FFFFFF"/>
                </a:solidFill>
                <a:latin typeface="+mj-lt"/>
              </a:rPr>
              <a:t>bi</a:t>
            </a:r>
            <a:endParaRPr lang="en-US" sz="7200">
              <a:solidFill>
                <a:srgbClr val="FFFFFF"/>
              </a:solidFill>
              <a:latin typeface="+mj-lt"/>
            </a:endParaRPr>
          </a:p>
        </p:txBody>
      </p:sp>
      <p:sp>
        <p:nvSpPr>
          <p:cNvPr id="25" name="TextBox 24">
            <a:extLst>
              <a:ext uri="{FF2B5EF4-FFF2-40B4-BE49-F238E27FC236}">
                <a16:creationId xmlns:a16="http://schemas.microsoft.com/office/drawing/2014/main" id="{C3CD86C0-55D4-43E5-8CBC-D60CCE08A462}"/>
              </a:ext>
            </a:extLst>
          </p:cNvPr>
          <p:cNvSpPr txBox="1"/>
          <p:nvPr/>
        </p:nvSpPr>
        <p:spPr>
          <a:xfrm>
            <a:off x="9446856" y="7045983"/>
            <a:ext cx="5493462" cy="954107"/>
          </a:xfrm>
          <a:prstGeom prst="rect">
            <a:avLst/>
          </a:prstGeom>
          <a:noFill/>
        </p:spPr>
        <p:txBody>
          <a:bodyPr wrap="square" rtlCol="0" anchor="ctr">
            <a:spAutoFit/>
          </a:bodyPr>
          <a:lstStyle/>
          <a:p>
            <a:pPr algn="ctr"/>
            <a:r>
              <a:rPr lang="en-US" sz="2800">
                <a:solidFill>
                  <a:srgbClr val="FFFFFF"/>
                </a:solidFill>
              </a:rPr>
              <a:t>Total value of corporate sales, before taxes</a:t>
            </a:r>
            <a:endParaRPr lang="en-US" sz="7200">
              <a:solidFill>
                <a:srgbClr val="FFFFFF"/>
              </a:solidFill>
              <a:latin typeface="+mj-lt"/>
            </a:endParaRPr>
          </a:p>
        </p:txBody>
      </p:sp>
      <p:sp>
        <p:nvSpPr>
          <p:cNvPr id="26" name="TextBox 25">
            <a:extLst>
              <a:ext uri="{FF2B5EF4-FFF2-40B4-BE49-F238E27FC236}">
                <a16:creationId xmlns:a16="http://schemas.microsoft.com/office/drawing/2014/main" id="{1F408BB5-4B50-48DA-8CBA-44C6BAF3111C}"/>
              </a:ext>
            </a:extLst>
          </p:cNvPr>
          <p:cNvSpPr txBox="1"/>
          <p:nvPr/>
        </p:nvSpPr>
        <p:spPr>
          <a:xfrm>
            <a:off x="10941481" y="5337893"/>
            <a:ext cx="2504212" cy="1569660"/>
          </a:xfrm>
          <a:prstGeom prst="rect">
            <a:avLst/>
          </a:prstGeom>
          <a:noFill/>
        </p:spPr>
        <p:txBody>
          <a:bodyPr wrap="none" rtlCol="0" anchor="ctr">
            <a:spAutoFit/>
          </a:bodyPr>
          <a:lstStyle/>
          <a:p>
            <a:pPr algn="ctr"/>
            <a:r>
              <a:rPr lang="en-US" sz="9600">
                <a:solidFill>
                  <a:srgbClr val="FFFFFF">
                    <a:alpha val="48000"/>
                  </a:srgbClr>
                </a:solidFill>
                <a:latin typeface="+mj-lt"/>
              </a:rPr>
              <a:t>80%</a:t>
            </a:r>
            <a:endParaRPr lang="en-US" sz="16600">
              <a:solidFill>
                <a:srgbClr val="FFFFFF">
                  <a:alpha val="48000"/>
                </a:srgbClr>
              </a:solidFill>
              <a:latin typeface="+mj-lt"/>
            </a:endParaRPr>
          </a:p>
        </p:txBody>
      </p:sp>
      <p:sp>
        <p:nvSpPr>
          <p:cNvPr id="36" name="Oval 35">
            <a:extLst>
              <a:ext uri="{FF2B5EF4-FFF2-40B4-BE49-F238E27FC236}">
                <a16:creationId xmlns:a16="http://schemas.microsoft.com/office/drawing/2014/main" id="{86B29E5E-12DF-49B1-AB7C-1EF01682004A}"/>
              </a:ext>
            </a:extLst>
          </p:cNvPr>
          <p:cNvSpPr/>
          <p:nvPr/>
        </p:nvSpPr>
        <p:spPr>
          <a:xfrm>
            <a:off x="4131700" y="6384982"/>
            <a:ext cx="946036" cy="946036"/>
          </a:xfrm>
          <a:prstGeom prst="ellipse">
            <a:avLst/>
          </a:prstGeom>
          <a:solidFill>
            <a:schemeClr val="bg1"/>
          </a:solidFill>
          <a:ln w="63500">
            <a:solidFill>
              <a:schemeClr val="accent1">
                <a:lumMod val="40000"/>
                <a:lumOff val="60000"/>
              </a:schemeClr>
            </a:solidFill>
          </a:ln>
          <a:effectLst>
            <a:outerShdw blurRad="355600" dist="114300" dir="8100000" algn="tr" rotWithShape="0">
              <a:schemeClr val="accent1">
                <a:alpha val="3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a:solidFill>
                  <a:schemeClr val="accent1"/>
                </a:solidFill>
                <a:latin typeface="+mj-lt"/>
              </a:rPr>
              <a:t>01</a:t>
            </a:r>
          </a:p>
        </p:txBody>
      </p:sp>
      <p:sp>
        <p:nvSpPr>
          <p:cNvPr id="37" name="Rectangle 36">
            <a:extLst>
              <a:ext uri="{FF2B5EF4-FFF2-40B4-BE49-F238E27FC236}">
                <a16:creationId xmlns:a16="http://schemas.microsoft.com/office/drawing/2014/main" id="{1E736624-7E94-4D84-92FA-7A263D0D0C49}"/>
              </a:ext>
            </a:extLst>
          </p:cNvPr>
          <p:cNvSpPr/>
          <p:nvPr/>
        </p:nvSpPr>
        <p:spPr>
          <a:xfrm>
            <a:off x="2706414" y="9171506"/>
            <a:ext cx="3796607" cy="1571584"/>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latin typeface="+mj-lt"/>
              </a:rPr>
              <a:t>Our Future and first invest</a:t>
            </a:r>
            <a:endParaRPr lang="en-US" sz="2000" b="1">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cxnSp>
        <p:nvCxnSpPr>
          <p:cNvPr id="38" name="Straight Connector 37">
            <a:extLst>
              <a:ext uri="{FF2B5EF4-FFF2-40B4-BE49-F238E27FC236}">
                <a16:creationId xmlns:a16="http://schemas.microsoft.com/office/drawing/2014/main" id="{1ED2D4B4-E6C0-40CB-9CFB-85F44D832245}"/>
              </a:ext>
            </a:extLst>
          </p:cNvPr>
          <p:cNvCxnSpPr>
            <a:stCxn id="36" idx="4"/>
            <a:endCxn id="37" idx="0"/>
          </p:cNvCxnSpPr>
          <p:nvPr/>
        </p:nvCxnSpPr>
        <p:spPr>
          <a:xfrm>
            <a:off x="4604718" y="7331018"/>
            <a:ext cx="0" cy="1840488"/>
          </a:xfrm>
          <a:prstGeom prst="line">
            <a:avLst/>
          </a:prstGeom>
        </p:spPr>
        <p:style>
          <a:lnRef idx="1">
            <a:schemeClr val="accent1"/>
          </a:lnRef>
          <a:fillRef idx="0">
            <a:schemeClr val="accent1"/>
          </a:fillRef>
          <a:effectRef idx="0">
            <a:schemeClr val="accent1"/>
          </a:effectRef>
          <a:fontRef idx="minor">
            <a:schemeClr val="tx1"/>
          </a:fontRef>
        </p:style>
      </p:cxnSp>
      <p:sp>
        <p:nvSpPr>
          <p:cNvPr id="39" name="Oval 38">
            <a:extLst>
              <a:ext uri="{FF2B5EF4-FFF2-40B4-BE49-F238E27FC236}">
                <a16:creationId xmlns:a16="http://schemas.microsoft.com/office/drawing/2014/main" id="{97A5B42E-D338-4BCB-85F3-094FEF5650AB}"/>
              </a:ext>
            </a:extLst>
          </p:cNvPr>
          <p:cNvSpPr/>
          <p:nvPr/>
        </p:nvSpPr>
        <p:spPr>
          <a:xfrm>
            <a:off x="18926373" y="6384982"/>
            <a:ext cx="946036" cy="946036"/>
          </a:xfrm>
          <a:prstGeom prst="ellipse">
            <a:avLst/>
          </a:prstGeom>
          <a:solidFill>
            <a:schemeClr val="bg1"/>
          </a:solidFill>
          <a:ln w="63500">
            <a:solidFill>
              <a:schemeClr val="accent1">
                <a:lumMod val="40000"/>
                <a:lumOff val="60000"/>
              </a:schemeClr>
            </a:solidFill>
          </a:ln>
          <a:effectLst>
            <a:outerShdw blurRad="355600" dist="114300" dir="8100000" algn="tr" rotWithShape="0">
              <a:schemeClr val="accent1">
                <a:alpha val="3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a:solidFill>
                  <a:schemeClr val="accent1"/>
                </a:solidFill>
                <a:latin typeface="+mj-lt"/>
              </a:rPr>
              <a:t>02</a:t>
            </a:r>
          </a:p>
        </p:txBody>
      </p:sp>
      <p:sp>
        <p:nvSpPr>
          <p:cNvPr id="40" name="Rectangle 39">
            <a:extLst>
              <a:ext uri="{FF2B5EF4-FFF2-40B4-BE49-F238E27FC236}">
                <a16:creationId xmlns:a16="http://schemas.microsoft.com/office/drawing/2014/main" id="{6DD88535-D327-4B16-9688-047E160661DA}"/>
              </a:ext>
            </a:extLst>
          </p:cNvPr>
          <p:cNvSpPr/>
          <p:nvPr/>
        </p:nvSpPr>
        <p:spPr>
          <a:xfrm>
            <a:off x="17501087" y="2908385"/>
            <a:ext cx="3796607" cy="1078500"/>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rPr>
              <a:t>Corporate Vision</a:t>
            </a:r>
            <a:endParaRPr lang="en-US" sz="2000" b="1">
              <a:solidFill>
                <a:schemeClr val="tx1">
                  <a:lumMod val="90000"/>
                  <a:lumOff val="10000"/>
                </a:schemeClr>
              </a:solidFill>
            </a:endParaRPr>
          </a:p>
          <a:p>
            <a:pPr algn="ctr">
              <a:lnSpc>
                <a:spcPct val="89000"/>
              </a:lnSpc>
            </a:pPr>
            <a:r>
              <a:rPr lang="en-US">
                <a:solidFill>
                  <a:schemeClr val="tx1">
                    <a:lumMod val="90000"/>
                    <a:lumOff val="10000"/>
                  </a:schemeClr>
                </a:solidFill>
              </a:rPr>
              <a:t>Donec ornare rutrum neque sit amet pellentesque. </a:t>
            </a:r>
          </a:p>
        </p:txBody>
      </p:sp>
      <p:cxnSp>
        <p:nvCxnSpPr>
          <p:cNvPr id="41" name="Straight Connector 40">
            <a:extLst>
              <a:ext uri="{FF2B5EF4-FFF2-40B4-BE49-F238E27FC236}">
                <a16:creationId xmlns:a16="http://schemas.microsoft.com/office/drawing/2014/main" id="{4CCCB036-4A66-4968-B8B4-FE6D327A5043}"/>
              </a:ext>
            </a:extLst>
          </p:cNvPr>
          <p:cNvCxnSpPr>
            <a:cxnSpLocks/>
            <a:stCxn id="39" idx="0"/>
            <a:endCxn id="40" idx="2"/>
          </p:cNvCxnSpPr>
          <p:nvPr/>
        </p:nvCxnSpPr>
        <p:spPr>
          <a:xfrm flipV="1">
            <a:off x="19399391" y="3986885"/>
            <a:ext cx="0" cy="2398097"/>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32764151"/>
      </p:ext>
    </p:extLst>
  </p:cSld>
  <p:clrMapOvr>
    <a:overrideClrMapping bg1="dk1" tx1="lt1" bg2="dk2" tx2="lt2" accent1="accent1" accent2="accent2" accent3="accent3" accent4="accent4" accent5="accent5" accent6="accent6" hlink="hlink" folHlink="folHlink"/>
  </p:clrMapOvr>
  <p:transition spd="slow">
    <p:push/>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1500" fill="hold"/>
                                            <p:tgtEl>
                                              <p:spTgt spid="14"/>
                                            </p:tgtEl>
                                            <p:attrNameLst>
                                              <p:attrName>ppt_x</p:attrName>
                                            </p:attrNameLst>
                                          </p:cBhvr>
                                          <p:tavLst>
                                            <p:tav tm="0">
                                              <p:val>
                                                <p:strVal val="0-#ppt_w/2"/>
                                              </p:val>
                                            </p:tav>
                                            <p:tav tm="100000">
                                              <p:val>
                                                <p:strVal val="#ppt_x"/>
                                              </p:val>
                                            </p:tav>
                                          </p:tavLst>
                                        </p:anim>
                                        <p:anim calcmode="lin" valueType="num">
                                          <p:cBhvr additive="base">
                                            <p:cTn id="8" dur="1500" fill="hold"/>
                                            <p:tgtEl>
                                              <p:spTgt spid="14"/>
                                            </p:tgtEl>
                                            <p:attrNameLst>
                                              <p:attrName>ppt_y</p:attrName>
                                            </p:attrNameLst>
                                          </p:cBhvr>
                                          <p:tavLst>
                                            <p:tav tm="0">
                                              <p:val>
                                                <p:strVal val="#ppt_y"/>
                                              </p:val>
                                            </p:tav>
                                            <p:tav tm="100000">
                                              <p:val>
                                                <p:strVal val="#ppt_y"/>
                                              </p:val>
                                            </p:tav>
                                          </p:tavLst>
                                        </p:anim>
                                      </p:childTnLst>
                                    </p:cTn>
                                  </p:par>
                                  <p:par>
                                    <p:cTn id="9" presetID="2" presetClass="entr" presetSubtype="8" decel="100000" fill="hold" nodeType="withEffect">
                                      <p:stCondLst>
                                        <p:cond delay="2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500" fill="hold"/>
                                            <p:tgtEl>
                                              <p:spTgt spid="7"/>
                                            </p:tgtEl>
                                            <p:attrNameLst>
                                              <p:attrName>ppt_x</p:attrName>
                                            </p:attrNameLst>
                                          </p:cBhvr>
                                          <p:tavLst>
                                            <p:tav tm="0">
                                              <p:val>
                                                <p:strVal val="0-#ppt_w/2"/>
                                              </p:val>
                                            </p:tav>
                                            <p:tav tm="100000">
                                              <p:val>
                                                <p:strVal val="#ppt_x"/>
                                              </p:val>
                                            </p:tav>
                                          </p:tavLst>
                                        </p:anim>
                                        <p:anim calcmode="lin" valueType="num">
                                          <p:cBhvr additive="base">
                                            <p:cTn id="12" dur="1500" fill="hold"/>
                                            <p:tgtEl>
                                              <p:spTgt spid="7"/>
                                            </p:tgtEl>
                                            <p:attrNameLst>
                                              <p:attrName>ppt_y</p:attrName>
                                            </p:attrNameLst>
                                          </p:cBhvr>
                                          <p:tavLst>
                                            <p:tav tm="0">
                                              <p:val>
                                                <p:strVal val="#ppt_y"/>
                                              </p:val>
                                            </p:tav>
                                            <p:tav tm="100000">
                                              <p:val>
                                                <p:strVal val="#ppt_y"/>
                                              </p:val>
                                            </p:tav>
                                          </p:tavLst>
                                        </p:anim>
                                      </p:childTnLst>
                                    </p:cTn>
                                  </p:par>
                                  <p:par>
                                    <p:cTn id="13" presetID="49" presetClass="entr" presetSubtype="0" decel="100000" fill="hold" grpId="0" nodeType="withEffect">
                                      <p:stCondLst>
                                        <p:cond delay="600"/>
                                      </p:stCondLst>
                                      <p:childTnLst>
                                        <p:set>
                                          <p:cBhvr>
                                            <p:cTn id="14" dur="1" fill="hold">
                                              <p:stCondLst>
                                                <p:cond delay="0"/>
                                              </p:stCondLst>
                                            </p:cTn>
                                            <p:tgtEl>
                                              <p:spTgt spid="23"/>
                                            </p:tgtEl>
                                            <p:attrNameLst>
                                              <p:attrName>style.visibility</p:attrName>
                                            </p:attrNameLst>
                                          </p:cBhvr>
                                          <p:to>
                                            <p:strVal val="visible"/>
                                          </p:to>
                                        </p:set>
                                        <p:anim calcmode="lin" valueType="num">
                                          <p:cBhvr>
                                            <p:cTn id="15" dur="500" fill="hold"/>
                                            <p:tgtEl>
                                              <p:spTgt spid="23"/>
                                            </p:tgtEl>
                                            <p:attrNameLst>
                                              <p:attrName>ppt_w</p:attrName>
                                            </p:attrNameLst>
                                          </p:cBhvr>
                                          <p:tavLst>
                                            <p:tav tm="0">
                                              <p:val>
                                                <p:fltVal val="0"/>
                                              </p:val>
                                            </p:tav>
                                            <p:tav tm="100000">
                                              <p:val>
                                                <p:strVal val="#ppt_w"/>
                                              </p:val>
                                            </p:tav>
                                          </p:tavLst>
                                        </p:anim>
                                        <p:anim calcmode="lin" valueType="num">
                                          <p:cBhvr>
                                            <p:cTn id="16" dur="500" fill="hold"/>
                                            <p:tgtEl>
                                              <p:spTgt spid="23"/>
                                            </p:tgtEl>
                                            <p:attrNameLst>
                                              <p:attrName>ppt_h</p:attrName>
                                            </p:attrNameLst>
                                          </p:cBhvr>
                                          <p:tavLst>
                                            <p:tav tm="0">
                                              <p:val>
                                                <p:fltVal val="0"/>
                                              </p:val>
                                            </p:tav>
                                            <p:tav tm="100000">
                                              <p:val>
                                                <p:strVal val="#ppt_h"/>
                                              </p:val>
                                            </p:tav>
                                          </p:tavLst>
                                        </p:anim>
                                        <p:anim calcmode="lin" valueType="num">
                                          <p:cBhvr>
                                            <p:cTn id="17" dur="500" fill="hold"/>
                                            <p:tgtEl>
                                              <p:spTgt spid="23"/>
                                            </p:tgtEl>
                                            <p:attrNameLst>
                                              <p:attrName>style.rotation</p:attrName>
                                            </p:attrNameLst>
                                          </p:cBhvr>
                                          <p:tavLst>
                                            <p:tav tm="0">
                                              <p:val>
                                                <p:fltVal val="360"/>
                                              </p:val>
                                            </p:tav>
                                            <p:tav tm="100000">
                                              <p:val>
                                                <p:fltVal val="0"/>
                                              </p:val>
                                            </p:tav>
                                          </p:tavLst>
                                        </p:anim>
                                        <p:animEffect transition="in" filter="fade">
                                          <p:cBhvr>
                                            <p:cTn id="18" dur="500"/>
                                            <p:tgtEl>
                                              <p:spTgt spid="23"/>
                                            </p:tgtEl>
                                          </p:cBhvr>
                                        </p:animEffect>
                                      </p:childTnLst>
                                    </p:cTn>
                                  </p:par>
                                  <p:par>
                                    <p:cTn id="19" presetID="2" presetClass="entr" presetSubtype="4" fill="hold" grpId="0" nodeType="withEffect" p14:presetBounceEnd="80000">
                                      <p:stCondLst>
                                        <p:cond delay="800"/>
                                      </p:stCondLst>
                                      <p:childTnLst>
                                        <p:set>
                                          <p:cBhvr>
                                            <p:cTn id="20" dur="1" fill="hold">
                                              <p:stCondLst>
                                                <p:cond delay="0"/>
                                              </p:stCondLst>
                                            </p:cTn>
                                            <p:tgtEl>
                                              <p:spTgt spid="18"/>
                                            </p:tgtEl>
                                            <p:attrNameLst>
                                              <p:attrName>style.visibility</p:attrName>
                                            </p:attrNameLst>
                                          </p:cBhvr>
                                          <p:to>
                                            <p:strVal val="visible"/>
                                          </p:to>
                                        </p:set>
                                        <p:anim calcmode="lin" valueType="num" p14:bounceEnd="80000">
                                          <p:cBhvr additive="base">
                                            <p:cTn id="21" dur="2500" fill="hold"/>
                                            <p:tgtEl>
                                              <p:spTgt spid="18"/>
                                            </p:tgtEl>
                                            <p:attrNameLst>
                                              <p:attrName>ppt_x</p:attrName>
                                            </p:attrNameLst>
                                          </p:cBhvr>
                                          <p:tavLst>
                                            <p:tav tm="0">
                                              <p:val>
                                                <p:strVal val="#ppt_x"/>
                                              </p:val>
                                            </p:tav>
                                            <p:tav tm="100000">
                                              <p:val>
                                                <p:strVal val="#ppt_x"/>
                                              </p:val>
                                            </p:tav>
                                          </p:tavLst>
                                        </p:anim>
                                        <p:anim calcmode="lin" valueType="num" p14:bounceEnd="80000">
                                          <p:cBhvr additive="base">
                                            <p:cTn id="22" dur="2500" fill="hold"/>
                                            <p:tgtEl>
                                              <p:spTgt spid="18"/>
                                            </p:tgtEl>
                                            <p:attrNameLst>
                                              <p:attrName>ppt_y</p:attrName>
                                            </p:attrNameLst>
                                          </p:cBhvr>
                                          <p:tavLst>
                                            <p:tav tm="0">
                                              <p:val>
                                                <p:strVal val="1+#ppt_h/2"/>
                                              </p:val>
                                            </p:tav>
                                            <p:tav tm="100000">
                                              <p:val>
                                                <p:strVal val="#ppt_y"/>
                                              </p:val>
                                            </p:tav>
                                          </p:tavLst>
                                        </p:anim>
                                      </p:childTnLst>
                                    </p:cTn>
                                  </p:par>
                                  <p:par>
                                    <p:cTn id="23" presetID="2" presetClass="entr" presetSubtype="4" fill="hold" grpId="0" nodeType="withEffect" p14:presetBounceEnd="80000">
                                      <p:stCondLst>
                                        <p:cond delay="900"/>
                                      </p:stCondLst>
                                      <p:childTnLst>
                                        <p:set>
                                          <p:cBhvr>
                                            <p:cTn id="24" dur="1" fill="hold">
                                              <p:stCondLst>
                                                <p:cond delay="0"/>
                                              </p:stCondLst>
                                            </p:cTn>
                                            <p:tgtEl>
                                              <p:spTgt spid="15"/>
                                            </p:tgtEl>
                                            <p:attrNameLst>
                                              <p:attrName>style.visibility</p:attrName>
                                            </p:attrNameLst>
                                          </p:cBhvr>
                                          <p:to>
                                            <p:strVal val="visible"/>
                                          </p:to>
                                        </p:set>
                                        <p:anim calcmode="lin" valueType="num" p14:bounceEnd="80000">
                                          <p:cBhvr additive="base">
                                            <p:cTn id="25" dur="2500" fill="hold"/>
                                            <p:tgtEl>
                                              <p:spTgt spid="15"/>
                                            </p:tgtEl>
                                            <p:attrNameLst>
                                              <p:attrName>ppt_x</p:attrName>
                                            </p:attrNameLst>
                                          </p:cBhvr>
                                          <p:tavLst>
                                            <p:tav tm="0">
                                              <p:val>
                                                <p:strVal val="#ppt_x"/>
                                              </p:val>
                                            </p:tav>
                                            <p:tav tm="100000">
                                              <p:val>
                                                <p:strVal val="#ppt_x"/>
                                              </p:val>
                                            </p:tav>
                                          </p:tavLst>
                                        </p:anim>
                                        <p:anim calcmode="lin" valueType="num" p14:bounceEnd="80000">
                                          <p:cBhvr additive="base">
                                            <p:cTn id="26" dur="2500" fill="hold"/>
                                            <p:tgtEl>
                                              <p:spTgt spid="15"/>
                                            </p:tgtEl>
                                            <p:attrNameLst>
                                              <p:attrName>ppt_y</p:attrName>
                                            </p:attrNameLst>
                                          </p:cBhvr>
                                          <p:tavLst>
                                            <p:tav tm="0">
                                              <p:val>
                                                <p:strVal val="1+#ppt_h/2"/>
                                              </p:val>
                                            </p:tav>
                                            <p:tav tm="100000">
                                              <p:val>
                                                <p:strVal val="#ppt_y"/>
                                              </p:val>
                                            </p:tav>
                                          </p:tavLst>
                                        </p:anim>
                                      </p:childTnLst>
                                    </p:cTn>
                                  </p:par>
                                  <p:par>
                                    <p:cTn id="27" presetID="2" presetClass="entr" presetSubtype="4" fill="hold" grpId="0" nodeType="withEffect" p14:presetBounceEnd="80000">
                                      <p:stCondLst>
                                        <p:cond delay="1200"/>
                                      </p:stCondLst>
                                      <p:childTnLst>
                                        <p:set>
                                          <p:cBhvr>
                                            <p:cTn id="28" dur="1" fill="hold">
                                              <p:stCondLst>
                                                <p:cond delay="0"/>
                                              </p:stCondLst>
                                            </p:cTn>
                                            <p:tgtEl>
                                              <p:spTgt spid="26"/>
                                            </p:tgtEl>
                                            <p:attrNameLst>
                                              <p:attrName>style.visibility</p:attrName>
                                            </p:attrNameLst>
                                          </p:cBhvr>
                                          <p:to>
                                            <p:strVal val="visible"/>
                                          </p:to>
                                        </p:set>
                                        <p:anim calcmode="lin" valueType="num" p14:bounceEnd="80000">
                                          <p:cBhvr additive="base">
                                            <p:cTn id="29" dur="2500" fill="hold"/>
                                            <p:tgtEl>
                                              <p:spTgt spid="26"/>
                                            </p:tgtEl>
                                            <p:attrNameLst>
                                              <p:attrName>ppt_x</p:attrName>
                                            </p:attrNameLst>
                                          </p:cBhvr>
                                          <p:tavLst>
                                            <p:tav tm="0">
                                              <p:val>
                                                <p:strVal val="#ppt_x"/>
                                              </p:val>
                                            </p:tav>
                                            <p:tav tm="100000">
                                              <p:val>
                                                <p:strVal val="#ppt_x"/>
                                              </p:val>
                                            </p:tav>
                                          </p:tavLst>
                                        </p:anim>
                                        <p:anim calcmode="lin" valueType="num" p14:bounceEnd="80000">
                                          <p:cBhvr additive="base">
                                            <p:cTn id="30" dur="2500" fill="hold"/>
                                            <p:tgtEl>
                                              <p:spTgt spid="26"/>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14:presetBounceEnd="80000">
                                      <p:stCondLst>
                                        <p:cond delay="1400"/>
                                      </p:stCondLst>
                                      <p:childTnLst>
                                        <p:set>
                                          <p:cBhvr>
                                            <p:cTn id="32" dur="1" fill="hold">
                                              <p:stCondLst>
                                                <p:cond delay="0"/>
                                              </p:stCondLst>
                                            </p:cTn>
                                            <p:tgtEl>
                                              <p:spTgt spid="25"/>
                                            </p:tgtEl>
                                            <p:attrNameLst>
                                              <p:attrName>style.visibility</p:attrName>
                                            </p:attrNameLst>
                                          </p:cBhvr>
                                          <p:to>
                                            <p:strVal val="visible"/>
                                          </p:to>
                                        </p:set>
                                        <p:anim calcmode="lin" valueType="num" p14:bounceEnd="80000">
                                          <p:cBhvr additive="base">
                                            <p:cTn id="33" dur="2500" fill="hold"/>
                                            <p:tgtEl>
                                              <p:spTgt spid="25"/>
                                            </p:tgtEl>
                                            <p:attrNameLst>
                                              <p:attrName>ppt_x</p:attrName>
                                            </p:attrNameLst>
                                          </p:cBhvr>
                                          <p:tavLst>
                                            <p:tav tm="0">
                                              <p:val>
                                                <p:strVal val="#ppt_x"/>
                                              </p:val>
                                            </p:tav>
                                            <p:tav tm="100000">
                                              <p:val>
                                                <p:strVal val="#ppt_x"/>
                                              </p:val>
                                            </p:tav>
                                          </p:tavLst>
                                        </p:anim>
                                        <p:anim calcmode="lin" valueType="num" p14:bounceEnd="80000">
                                          <p:cBhvr additive="base">
                                            <p:cTn id="34" dur="2500" fill="hold"/>
                                            <p:tgtEl>
                                              <p:spTgt spid="25"/>
                                            </p:tgtEl>
                                            <p:attrNameLst>
                                              <p:attrName>ppt_y</p:attrName>
                                            </p:attrNameLst>
                                          </p:cBhvr>
                                          <p:tavLst>
                                            <p:tav tm="0">
                                              <p:val>
                                                <p:strVal val="1+#ppt_h/2"/>
                                              </p:val>
                                            </p:tav>
                                            <p:tav tm="100000">
                                              <p:val>
                                                <p:strVal val="#ppt_y"/>
                                              </p:val>
                                            </p:tav>
                                          </p:tavLst>
                                        </p:anim>
                                      </p:childTnLst>
                                    </p:cTn>
                                  </p:par>
                                  <p:par>
                                    <p:cTn id="35" presetID="2" presetClass="entr" presetSubtype="4" fill="hold" grpId="0" nodeType="withEffect" p14:presetBounceEnd="80000">
                                      <p:stCondLst>
                                        <p:cond delay="1700"/>
                                      </p:stCondLst>
                                      <p:childTnLst>
                                        <p:set>
                                          <p:cBhvr>
                                            <p:cTn id="36" dur="1" fill="hold">
                                              <p:stCondLst>
                                                <p:cond delay="0"/>
                                              </p:stCondLst>
                                            </p:cTn>
                                            <p:tgtEl>
                                              <p:spTgt spid="24"/>
                                            </p:tgtEl>
                                            <p:attrNameLst>
                                              <p:attrName>style.visibility</p:attrName>
                                            </p:attrNameLst>
                                          </p:cBhvr>
                                          <p:to>
                                            <p:strVal val="visible"/>
                                          </p:to>
                                        </p:set>
                                        <p:anim calcmode="lin" valueType="num" p14:bounceEnd="80000">
                                          <p:cBhvr additive="base">
                                            <p:cTn id="37" dur="2500" fill="hold"/>
                                            <p:tgtEl>
                                              <p:spTgt spid="24"/>
                                            </p:tgtEl>
                                            <p:attrNameLst>
                                              <p:attrName>ppt_x</p:attrName>
                                            </p:attrNameLst>
                                          </p:cBhvr>
                                          <p:tavLst>
                                            <p:tav tm="0">
                                              <p:val>
                                                <p:strVal val="#ppt_x"/>
                                              </p:val>
                                            </p:tav>
                                            <p:tav tm="100000">
                                              <p:val>
                                                <p:strVal val="#ppt_x"/>
                                              </p:val>
                                            </p:tav>
                                          </p:tavLst>
                                        </p:anim>
                                        <p:anim calcmode="lin" valueType="num" p14:bounceEnd="80000">
                                          <p:cBhvr additive="base">
                                            <p:cTn id="38" dur="2500" fill="hold"/>
                                            <p:tgtEl>
                                              <p:spTgt spid="24"/>
                                            </p:tgtEl>
                                            <p:attrNameLst>
                                              <p:attrName>ppt_y</p:attrName>
                                            </p:attrNameLst>
                                          </p:cBhvr>
                                          <p:tavLst>
                                            <p:tav tm="0">
                                              <p:val>
                                                <p:strVal val="1+#ppt_h/2"/>
                                              </p:val>
                                            </p:tav>
                                            <p:tav tm="100000">
                                              <p:val>
                                                <p:strVal val="#ppt_y"/>
                                              </p:val>
                                            </p:tav>
                                          </p:tavLst>
                                        </p:anim>
                                      </p:childTnLst>
                                    </p:cTn>
                                  </p:par>
                                  <p:par>
                                    <p:cTn id="39" presetID="49" presetClass="entr" presetSubtype="0" decel="100000" fill="hold" grpId="0" nodeType="withEffect">
                                      <p:stCondLst>
                                        <p:cond delay="2500"/>
                                      </p:stCondLst>
                                      <p:childTnLst>
                                        <p:set>
                                          <p:cBhvr>
                                            <p:cTn id="40" dur="1" fill="hold">
                                              <p:stCondLst>
                                                <p:cond delay="0"/>
                                              </p:stCondLst>
                                            </p:cTn>
                                            <p:tgtEl>
                                              <p:spTgt spid="36"/>
                                            </p:tgtEl>
                                            <p:attrNameLst>
                                              <p:attrName>style.visibility</p:attrName>
                                            </p:attrNameLst>
                                          </p:cBhvr>
                                          <p:to>
                                            <p:strVal val="visible"/>
                                          </p:to>
                                        </p:set>
                                        <p:anim calcmode="lin" valueType="num">
                                          <p:cBhvr>
                                            <p:cTn id="41" dur="500" fill="hold"/>
                                            <p:tgtEl>
                                              <p:spTgt spid="36"/>
                                            </p:tgtEl>
                                            <p:attrNameLst>
                                              <p:attrName>ppt_w</p:attrName>
                                            </p:attrNameLst>
                                          </p:cBhvr>
                                          <p:tavLst>
                                            <p:tav tm="0">
                                              <p:val>
                                                <p:fltVal val="0"/>
                                              </p:val>
                                            </p:tav>
                                            <p:tav tm="100000">
                                              <p:val>
                                                <p:strVal val="#ppt_w"/>
                                              </p:val>
                                            </p:tav>
                                          </p:tavLst>
                                        </p:anim>
                                        <p:anim calcmode="lin" valueType="num">
                                          <p:cBhvr>
                                            <p:cTn id="42" dur="500" fill="hold"/>
                                            <p:tgtEl>
                                              <p:spTgt spid="36"/>
                                            </p:tgtEl>
                                            <p:attrNameLst>
                                              <p:attrName>ppt_h</p:attrName>
                                            </p:attrNameLst>
                                          </p:cBhvr>
                                          <p:tavLst>
                                            <p:tav tm="0">
                                              <p:val>
                                                <p:fltVal val="0"/>
                                              </p:val>
                                            </p:tav>
                                            <p:tav tm="100000">
                                              <p:val>
                                                <p:strVal val="#ppt_h"/>
                                              </p:val>
                                            </p:tav>
                                          </p:tavLst>
                                        </p:anim>
                                        <p:anim calcmode="lin" valueType="num">
                                          <p:cBhvr>
                                            <p:cTn id="43" dur="500" fill="hold"/>
                                            <p:tgtEl>
                                              <p:spTgt spid="36"/>
                                            </p:tgtEl>
                                            <p:attrNameLst>
                                              <p:attrName>style.rotation</p:attrName>
                                            </p:attrNameLst>
                                          </p:cBhvr>
                                          <p:tavLst>
                                            <p:tav tm="0">
                                              <p:val>
                                                <p:fltVal val="360"/>
                                              </p:val>
                                            </p:tav>
                                            <p:tav tm="100000">
                                              <p:val>
                                                <p:fltVal val="0"/>
                                              </p:val>
                                            </p:tav>
                                          </p:tavLst>
                                        </p:anim>
                                        <p:animEffect transition="in" filter="fade">
                                          <p:cBhvr>
                                            <p:cTn id="44" dur="500"/>
                                            <p:tgtEl>
                                              <p:spTgt spid="36"/>
                                            </p:tgtEl>
                                          </p:cBhvr>
                                        </p:animEffect>
                                      </p:childTnLst>
                                    </p:cTn>
                                  </p:par>
                                  <p:par>
                                    <p:cTn id="45" presetID="22" presetClass="entr" presetSubtype="1" fill="hold" nodeType="withEffect">
                                      <p:stCondLst>
                                        <p:cond delay="2600"/>
                                      </p:stCondLst>
                                      <p:childTnLst>
                                        <p:set>
                                          <p:cBhvr>
                                            <p:cTn id="46" dur="1" fill="hold">
                                              <p:stCondLst>
                                                <p:cond delay="0"/>
                                              </p:stCondLst>
                                            </p:cTn>
                                            <p:tgtEl>
                                              <p:spTgt spid="38"/>
                                            </p:tgtEl>
                                            <p:attrNameLst>
                                              <p:attrName>style.visibility</p:attrName>
                                            </p:attrNameLst>
                                          </p:cBhvr>
                                          <p:to>
                                            <p:strVal val="visible"/>
                                          </p:to>
                                        </p:set>
                                        <p:animEffect transition="in" filter="wipe(up)">
                                          <p:cBhvr>
                                            <p:cTn id="47" dur="500"/>
                                            <p:tgtEl>
                                              <p:spTgt spid="38"/>
                                            </p:tgtEl>
                                          </p:cBhvr>
                                        </p:animEffect>
                                      </p:childTnLst>
                                    </p:cTn>
                                  </p:par>
                                  <p:par>
                                    <p:cTn id="48" presetID="10" presetClass="entr" presetSubtype="0" fill="hold" grpId="0" nodeType="withEffect">
                                      <p:stCondLst>
                                        <p:cond delay="2700"/>
                                      </p:stCondLst>
                                      <p:childTnLst>
                                        <p:set>
                                          <p:cBhvr>
                                            <p:cTn id="49" dur="1" fill="hold">
                                              <p:stCondLst>
                                                <p:cond delay="0"/>
                                              </p:stCondLst>
                                            </p:cTn>
                                            <p:tgtEl>
                                              <p:spTgt spid="37"/>
                                            </p:tgtEl>
                                            <p:attrNameLst>
                                              <p:attrName>style.visibility</p:attrName>
                                            </p:attrNameLst>
                                          </p:cBhvr>
                                          <p:to>
                                            <p:strVal val="visible"/>
                                          </p:to>
                                        </p:set>
                                        <p:animEffect transition="in" filter="fade">
                                          <p:cBhvr>
                                            <p:cTn id="50" dur="500"/>
                                            <p:tgtEl>
                                              <p:spTgt spid="37"/>
                                            </p:tgtEl>
                                          </p:cBhvr>
                                        </p:animEffect>
                                      </p:childTnLst>
                                    </p:cTn>
                                  </p:par>
                                  <p:par>
                                    <p:cTn id="51" presetID="49" presetClass="entr" presetSubtype="0" decel="100000" fill="hold" grpId="0" nodeType="withEffect">
                                      <p:stCondLst>
                                        <p:cond delay="2900"/>
                                      </p:stCondLst>
                                      <p:childTnLst>
                                        <p:set>
                                          <p:cBhvr>
                                            <p:cTn id="52" dur="1" fill="hold">
                                              <p:stCondLst>
                                                <p:cond delay="0"/>
                                              </p:stCondLst>
                                            </p:cTn>
                                            <p:tgtEl>
                                              <p:spTgt spid="39"/>
                                            </p:tgtEl>
                                            <p:attrNameLst>
                                              <p:attrName>style.visibility</p:attrName>
                                            </p:attrNameLst>
                                          </p:cBhvr>
                                          <p:to>
                                            <p:strVal val="visible"/>
                                          </p:to>
                                        </p:set>
                                        <p:anim calcmode="lin" valueType="num">
                                          <p:cBhvr>
                                            <p:cTn id="53" dur="500" fill="hold"/>
                                            <p:tgtEl>
                                              <p:spTgt spid="39"/>
                                            </p:tgtEl>
                                            <p:attrNameLst>
                                              <p:attrName>ppt_w</p:attrName>
                                            </p:attrNameLst>
                                          </p:cBhvr>
                                          <p:tavLst>
                                            <p:tav tm="0">
                                              <p:val>
                                                <p:fltVal val="0"/>
                                              </p:val>
                                            </p:tav>
                                            <p:tav tm="100000">
                                              <p:val>
                                                <p:strVal val="#ppt_w"/>
                                              </p:val>
                                            </p:tav>
                                          </p:tavLst>
                                        </p:anim>
                                        <p:anim calcmode="lin" valueType="num">
                                          <p:cBhvr>
                                            <p:cTn id="54" dur="500" fill="hold"/>
                                            <p:tgtEl>
                                              <p:spTgt spid="39"/>
                                            </p:tgtEl>
                                            <p:attrNameLst>
                                              <p:attrName>ppt_h</p:attrName>
                                            </p:attrNameLst>
                                          </p:cBhvr>
                                          <p:tavLst>
                                            <p:tav tm="0">
                                              <p:val>
                                                <p:fltVal val="0"/>
                                              </p:val>
                                            </p:tav>
                                            <p:tav tm="100000">
                                              <p:val>
                                                <p:strVal val="#ppt_h"/>
                                              </p:val>
                                            </p:tav>
                                          </p:tavLst>
                                        </p:anim>
                                        <p:anim calcmode="lin" valueType="num">
                                          <p:cBhvr>
                                            <p:cTn id="55" dur="500" fill="hold"/>
                                            <p:tgtEl>
                                              <p:spTgt spid="39"/>
                                            </p:tgtEl>
                                            <p:attrNameLst>
                                              <p:attrName>style.rotation</p:attrName>
                                            </p:attrNameLst>
                                          </p:cBhvr>
                                          <p:tavLst>
                                            <p:tav tm="0">
                                              <p:val>
                                                <p:fltVal val="360"/>
                                              </p:val>
                                            </p:tav>
                                            <p:tav tm="100000">
                                              <p:val>
                                                <p:fltVal val="0"/>
                                              </p:val>
                                            </p:tav>
                                          </p:tavLst>
                                        </p:anim>
                                        <p:animEffect transition="in" filter="fade">
                                          <p:cBhvr>
                                            <p:cTn id="56" dur="500"/>
                                            <p:tgtEl>
                                              <p:spTgt spid="39"/>
                                            </p:tgtEl>
                                          </p:cBhvr>
                                        </p:animEffect>
                                      </p:childTnLst>
                                    </p:cTn>
                                  </p:par>
                                  <p:par>
                                    <p:cTn id="57" presetID="22" presetClass="entr" presetSubtype="4" fill="hold" nodeType="withEffect">
                                      <p:stCondLst>
                                        <p:cond delay="3000"/>
                                      </p:stCondLst>
                                      <p:childTnLst>
                                        <p:set>
                                          <p:cBhvr>
                                            <p:cTn id="58" dur="1" fill="hold">
                                              <p:stCondLst>
                                                <p:cond delay="0"/>
                                              </p:stCondLst>
                                            </p:cTn>
                                            <p:tgtEl>
                                              <p:spTgt spid="41"/>
                                            </p:tgtEl>
                                            <p:attrNameLst>
                                              <p:attrName>style.visibility</p:attrName>
                                            </p:attrNameLst>
                                          </p:cBhvr>
                                          <p:to>
                                            <p:strVal val="visible"/>
                                          </p:to>
                                        </p:set>
                                        <p:animEffect transition="in" filter="wipe(down)">
                                          <p:cBhvr>
                                            <p:cTn id="59" dur="500"/>
                                            <p:tgtEl>
                                              <p:spTgt spid="41"/>
                                            </p:tgtEl>
                                          </p:cBhvr>
                                        </p:animEffect>
                                      </p:childTnLst>
                                    </p:cTn>
                                  </p:par>
                                  <p:par>
                                    <p:cTn id="60" presetID="10" presetClass="entr" presetSubtype="0" fill="hold" grpId="0" nodeType="withEffect">
                                      <p:stCondLst>
                                        <p:cond delay="3100"/>
                                      </p:stCondLst>
                                      <p:childTnLst>
                                        <p:set>
                                          <p:cBhvr>
                                            <p:cTn id="61" dur="1" fill="hold">
                                              <p:stCondLst>
                                                <p:cond delay="0"/>
                                              </p:stCondLst>
                                            </p:cTn>
                                            <p:tgtEl>
                                              <p:spTgt spid="40"/>
                                            </p:tgtEl>
                                            <p:attrNameLst>
                                              <p:attrName>style.visibility</p:attrName>
                                            </p:attrNameLst>
                                          </p:cBhvr>
                                          <p:to>
                                            <p:strVal val="visible"/>
                                          </p:to>
                                        </p:set>
                                        <p:animEffect transition="in" filter="fade">
                                          <p:cBhvr>
                                            <p:cTn id="62"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5" grpId="0" animBg="1"/>
          <p:bldP spid="14" grpId="0" animBg="1"/>
          <p:bldP spid="23" grpId="0" animBg="1"/>
          <p:bldP spid="24" grpId="0"/>
          <p:bldP spid="25" grpId="0"/>
          <p:bldP spid="26" grpId="0"/>
          <p:bldP spid="36" grpId="0" animBg="1"/>
          <p:bldP spid="37" grpId="0"/>
          <p:bldP spid="39" grpId="0" animBg="1"/>
          <p:bldP spid="40"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1500" fill="hold"/>
                                            <p:tgtEl>
                                              <p:spTgt spid="14"/>
                                            </p:tgtEl>
                                            <p:attrNameLst>
                                              <p:attrName>ppt_x</p:attrName>
                                            </p:attrNameLst>
                                          </p:cBhvr>
                                          <p:tavLst>
                                            <p:tav tm="0">
                                              <p:val>
                                                <p:strVal val="0-#ppt_w/2"/>
                                              </p:val>
                                            </p:tav>
                                            <p:tav tm="100000">
                                              <p:val>
                                                <p:strVal val="#ppt_x"/>
                                              </p:val>
                                            </p:tav>
                                          </p:tavLst>
                                        </p:anim>
                                        <p:anim calcmode="lin" valueType="num">
                                          <p:cBhvr additive="base">
                                            <p:cTn id="8" dur="1500" fill="hold"/>
                                            <p:tgtEl>
                                              <p:spTgt spid="14"/>
                                            </p:tgtEl>
                                            <p:attrNameLst>
                                              <p:attrName>ppt_y</p:attrName>
                                            </p:attrNameLst>
                                          </p:cBhvr>
                                          <p:tavLst>
                                            <p:tav tm="0">
                                              <p:val>
                                                <p:strVal val="#ppt_y"/>
                                              </p:val>
                                            </p:tav>
                                            <p:tav tm="100000">
                                              <p:val>
                                                <p:strVal val="#ppt_y"/>
                                              </p:val>
                                            </p:tav>
                                          </p:tavLst>
                                        </p:anim>
                                      </p:childTnLst>
                                    </p:cTn>
                                  </p:par>
                                  <p:par>
                                    <p:cTn id="9" presetID="2" presetClass="entr" presetSubtype="8" decel="100000" fill="hold" nodeType="withEffect">
                                      <p:stCondLst>
                                        <p:cond delay="2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500" fill="hold"/>
                                            <p:tgtEl>
                                              <p:spTgt spid="7"/>
                                            </p:tgtEl>
                                            <p:attrNameLst>
                                              <p:attrName>ppt_x</p:attrName>
                                            </p:attrNameLst>
                                          </p:cBhvr>
                                          <p:tavLst>
                                            <p:tav tm="0">
                                              <p:val>
                                                <p:strVal val="0-#ppt_w/2"/>
                                              </p:val>
                                            </p:tav>
                                            <p:tav tm="100000">
                                              <p:val>
                                                <p:strVal val="#ppt_x"/>
                                              </p:val>
                                            </p:tav>
                                          </p:tavLst>
                                        </p:anim>
                                        <p:anim calcmode="lin" valueType="num">
                                          <p:cBhvr additive="base">
                                            <p:cTn id="12" dur="1500" fill="hold"/>
                                            <p:tgtEl>
                                              <p:spTgt spid="7"/>
                                            </p:tgtEl>
                                            <p:attrNameLst>
                                              <p:attrName>ppt_y</p:attrName>
                                            </p:attrNameLst>
                                          </p:cBhvr>
                                          <p:tavLst>
                                            <p:tav tm="0">
                                              <p:val>
                                                <p:strVal val="#ppt_y"/>
                                              </p:val>
                                            </p:tav>
                                            <p:tav tm="100000">
                                              <p:val>
                                                <p:strVal val="#ppt_y"/>
                                              </p:val>
                                            </p:tav>
                                          </p:tavLst>
                                        </p:anim>
                                      </p:childTnLst>
                                    </p:cTn>
                                  </p:par>
                                  <p:par>
                                    <p:cTn id="13" presetID="49" presetClass="entr" presetSubtype="0" decel="100000" fill="hold" grpId="0" nodeType="withEffect">
                                      <p:stCondLst>
                                        <p:cond delay="600"/>
                                      </p:stCondLst>
                                      <p:childTnLst>
                                        <p:set>
                                          <p:cBhvr>
                                            <p:cTn id="14" dur="1" fill="hold">
                                              <p:stCondLst>
                                                <p:cond delay="0"/>
                                              </p:stCondLst>
                                            </p:cTn>
                                            <p:tgtEl>
                                              <p:spTgt spid="23"/>
                                            </p:tgtEl>
                                            <p:attrNameLst>
                                              <p:attrName>style.visibility</p:attrName>
                                            </p:attrNameLst>
                                          </p:cBhvr>
                                          <p:to>
                                            <p:strVal val="visible"/>
                                          </p:to>
                                        </p:set>
                                        <p:anim calcmode="lin" valueType="num">
                                          <p:cBhvr>
                                            <p:cTn id="15" dur="500" fill="hold"/>
                                            <p:tgtEl>
                                              <p:spTgt spid="23"/>
                                            </p:tgtEl>
                                            <p:attrNameLst>
                                              <p:attrName>ppt_w</p:attrName>
                                            </p:attrNameLst>
                                          </p:cBhvr>
                                          <p:tavLst>
                                            <p:tav tm="0">
                                              <p:val>
                                                <p:fltVal val="0"/>
                                              </p:val>
                                            </p:tav>
                                            <p:tav tm="100000">
                                              <p:val>
                                                <p:strVal val="#ppt_w"/>
                                              </p:val>
                                            </p:tav>
                                          </p:tavLst>
                                        </p:anim>
                                        <p:anim calcmode="lin" valueType="num">
                                          <p:cBhvr>
                                            <p:cTn id="16" dur="500" fill="hold"/>
                                            <p:tgtEl>
                                              <p:spTgt spid="23"/>
                                            </p:tgtEl>
                                            <p:attrNameLst>
                                              <p:attrName>ppt_h</p:attrName>
                                            </p:attrNameLst>
                                          </p:cBhvr>
                                          <p:tavLst>
                                            <p:tav tm="0">
                                              <p:val>
                                                <p:fltVal val="0"/>
                                              </p:val>
                                            </p:tav>
                                            <p:tav tm="100000">
                                              <p:val>
                                                <p:strVal val="#ppt_h"/>
                                              </p:val>
                                            </p:tav>
                                          </p:tavLst>
                                        </p:anim>
                                        <p:anim calcmode="lin" valueType="num">
                                          <p:cBhvr>
                                            <p:cTn id="17" dur="500" fill="hold"/>
                                            <p:tgtEl>
                                              <p:spTgt spid="23"/>
                                            </p:tgtEl>
                                            <p:attrNameLst>
                                              <p:attrName>style.rotation</p:attrName>
                                            </p:attrNameLst>
                                          </p:cBhvr>
                                          <p:tavLst>
                                            <p:tav tm="0">
                                              <p:val>
                                                <p:fltVal val="360"/>
                                              </p:val>
                                            </p:tav>
                                            <p:tav tm="100000">
                                              <p:val>
                                                <p:fltVal val="0"/>
                                              </p:val>
                                            </p:tav>
                                          </p:tavLst>
                                        </p:anim>
                                        <p:animEffect transition="in" filter="fade">
                                          <p:cBhvr>
                                            <p:cTn id="18" dur="500"/>
                                            <p:tgtEl>
                                              <p:spTgt spid="23"/>
                                            </p:tgtEl>
                                          </p:cBhvr>
                                        </p:animEffect>
                                      </p:childTnLst>
                                    </p:cTn>
                                  </p:par>
                                  <p:par>
                                    <p:cTn id="19" presetID="2" presetClass="entr" presetSubtype="4" fill="hold" grpId="0" nodeType="withEffect">
                                      <p:stCondLst>
                                        <p:cond delay="800"/>
                                      </p:stCondLst>
                                      <p:childTnLst>
                                        <p:set>
                                          <p:cBhvr>
                                            <p:cTn id="20" dur="1" fill="hold">
                                              <p:stCondLst>
                                                <p:cond delay="0"/>
                                              </p:stCondLst>
                                            </p:cTn>
                                            <p:tgtEl>
                                              <p:spTgt spid="18"/>
                                            </p:tgtEl>
                                            <p:attrNameLst>
                                              <p:attrName>style.visibility</p:attrName>
                                            </p:attrNameLst>
                                          </p:cBhvr>
                                          <p:to>
                                            <p:strVal val="visible"/>
                                          </p:to>
                                        </p:set>
                                        <p:anim calcmode="lin" valueType="num">
                                          <p:cBhvr additive="base">
                                            <p:cTn id="21" dur="2500" fill="hold"/>
                                            <p:tgtEl>
                                              <p:spTgt spid="18"/>
                                            </p:tgtEl>
                                            <p:attrNameLst>
                                              <p:attrName>ppt_x</p:attrName>
                                            </p:attrNameLst>
                                          </p:cBhvr>
                                          <p:tavLst>
                                            <p:tav tm="0">
                                              <p:val>
                                                <p:strVal val="#ppt_x"/>
                                              </p:val>
                                            </p:tav>
                                            <p:tav tm="100000">
                                              <p:val>
                                                <p:strVal val="#ppt_x"/>
                                              </p:val>
                                            </p:tav>
                                          </p:tavLst>
                                        </p:anim>
                                        <p:anim calcmode="lin" valueType="num">
                                          <p:cBhvr additive="base">
                                            <p:cTn id="22" dur="2500" fill="hold"/>
                                            <p:tgtEl>
                                              <p:spTgt spid="18"/>
                                            </p:tgtEl>
                                            <p:attrNameLst>
                                              <p:attrName>ppt_y</p:attrName>
                                            </p:attrNameLst>
                                          </p:cBhvr>
                                          <p:tavLst>
                                            <p:tav tm="0">
                                              <p:val>
                                                <p:strVal val="1+#ppt_h/2"/>
                                              </p:val>
                                            </p:tav>
                                            <p:tav tm="100000">
                                              <p:val>
                                                <p:strVal val="#ppt_y"/>
                                              </p:val>
                                            </p:tav>
                                          </p:tavLst>
                                        </p:anim>
                                      </p:childTnLst>
                                    </p:cTn>
                                  </p:par>
                                  <p:par>
                                    <p:cTn id="23" presetID="2" presetClass="entr" presetSubtype="4" fill="hold" grpId="0" nodeType="withEffect">
                                      <p:stCondLst>
                                        <p:cond delay="900"/>
                                      </p:stCondLst>
                                      <p:childTnLst>
                                        <p:set>
                                          <p:cBhvr>
                                            <p:cTn id="24" dur="1" fill="hold">
                                              <p:stCondLst>
                                                <p:cond delay="0"/>
                                              </p:stCondLst>
                                            </p:cTn>
                                            <p:tgtEl>
                                              <p:spTgt spid="15"/>
                                            </p:tgtEl>
                                            <p:attrNameLst>
                                              <p:attrName>style.visibility</p:attrName>
                                            </p:attrNameLst>
                                          </p:cBhvr>
                                          <p:to>
                                            <p:strVal val="visible"/>
                                          </p:to>
                                        </p:set>
                                        <p:anim calcmode="lin" valueType="num">
                                          <p:cBhvr additive="base">
                                            <p:cTn id="25" dur="2500" fill="hold"/>
                                            <p:tgtEl>
                                              <p:spTgt spid="15"/>
                                            </p:tgtEl>
                                            <p:attrNameLst>
                                              <p:attrName>ppt_x</p:attrName>
                                            </p:attrNameLst>
                                          </p:cBhvr>
                                          <p:tavLst>
                                            <p:tav tm="0">
                                              <p:val>
                                                <p:strVal val="#ppt_x"/>
                                              </p:val>
                                            </p:tav>
                                            <p:tav tm="100000">
                                              <p:val>
                                                <p:strVal val="#ppt_x"/>
                                              </p:val>
                                            </p:tav>
                                          </p:tavLst>
                                        </p:anim>
                                        <p:anim calcmode="lin" valueType="num">
                                          <p:cBhvr additive="base">
                                            <p:cTn id="26" dur="2500" fill="hold"/>
                                            <p:tgtEl>
                                              <p:spTgt spid="15"/>
                                            </p:tgtEl>
                                            <p:attrNameLst>
                                              <p:attrName>ppt_y</p:attrName>
                                            </p:attrNameLst>
                                          </p:cBhvr>
                                          <p:tavLst>
                                            <p:tav tm="0">
                                              <p:val>
                                                <p:strVal val="1+#ppt_h/2"/>
                                              </p:val>
                                            </p:tav>
                                            <p:tav tm="100000">
                                              <p:val>
                                                <p:strVal val="#ppt_y"/>
                                              </p:val>
                                            </p:tav>
                                          </p:tavLst>
                                        </p:anim>
                                      </p:childTnLst>
                                    </p:cTn>
                                  </p:par>
                                  <p:par>
                                    <p:cTn id="27" presetID="2" presetClass="entr" presetSubtype="4" fill="hold" grpId="0" nodeType="withEffect">
                                      <p:stCondLst>
                                        <p:cond delay="1200"/>
                                      </p:stCondLst>
                                      <p:childTnLst>
                                        <p:set>
                                          <p:cBhvr>
                                            <p:cTn id="28" dur="1" fill="hold">
                                              <p:stCondLst>
                                                <p:cond delay="0"/>
                                              </p:stCondLst>
                                            </p:cTn>
                                            <p:tgtEl>
                                              <p:spTgt spid="26"/>
                                            </p:tgtEl>
                                            <p:attrNameLst>
                                              <p:attrName>style.visibility</p:attrName>
                                            </p:attrNameLst>
                                          </p:cBhvr>
                                          <p:to>
                                            <p:strVal val="visible"/>
                                          </p:to>
                                        </p:set>
                                        <p:anim calcmode="lin" valueType="num">
                                          <p:cBhvr additive="base">
                                            <p:cTn id="29" dur="2500" fill="hold"/>
                                            <p:tgtEl>
                                              <p:spTgt spid="26"/>
                                            </p:tgtEl>
                                            <p:attrNameLst>
                                              <p:attrName>ppt_x</p:attrName>
                                            </p:attrNameLst>
                                          </p:cBhvr>
                                          <p:tavLst>
                                            <p:tav tm="0">
                                              <p:val>
                                                <p:strVal val="#ppt_x"/>
                                              </p:val>
                                            </p:tav>
                                            <p:tav tm="100000">
                                              <p:val>
                                                <p:strVal val="#ppt_x"/>
                                              </p:val>
                                            </p:tav>
                                          </p:tavLst>
                                        </p:anim>
                                        <p:anim calcmode="lin" valueType="num">
                                          <p:cBhvr additive="base">
                                            <p:cTn id="30" dur="2500" fill="hold"/>
                                            <p:tgtEl>
                                              <p:spTgt spid="26"/>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stCondLst>
                                        <p:cond delay="1400"/>
                                      </p:stCondLst>
                                      <p:childTnLst>
                                        <p:set>
                                          <p:cBhvr>
                                            <p:cTn id="32" dur="1" fill="hold">
                                              <p:stCondLst>
                                                <p:cond delay="0"/>
                                              </p:stCondLst>
                                            </p:cTn>
                                            <p:tgtEl>
                                              <p:spTgt spid="25"/>
                                            </p:tgtEl>
                                            <p:attrNameLst>
                                              <p:attrName>style.visibility</p:attrName>
                                            </p:attrNameLst>
                                          </p:cBhvr>
                                          <p:to>
                                            <p:strVal val="visible"/>
                                          </p:to>
                                        </p:set>
                                        <p:anim calcmode="lin" valueType="num">
                                          <p:cBhvr additive="base">
                                            <p:cTn id="33" dur="2500" fill="hold"/>
                                            <p:tgtEl>
                                              <p:spTgt spid="25"/>
                                            </p:tgtEl>
                                            <p:attrNameLst>
                                              <p:attrName>ppt_x</p:attrName>
                                            </p:attrNameLst>
                                          </p:cBhvr>
                                          <p:tavLst>
                                            <p:tav tm="0">
                                              <p:val>
                                                <p:strVal val="#ppt_x"/>
                                              </p:val>
                                            </p:tav>
                                            <p:tav tm="100000">
                                              <p:val>
                                                <p:strVal val="#ppt_x"/>
                                              </p:val>
                                            </p:tav>
                                          </p:tavLst>
                                        </p:anim>
                                        <p:anim calcmode="lin" valueType="num">
                                          <p:cBhvr additive="base">
                                            <p:cTn id="34" dur="2500" fill="hold"/>
                                            <p:tgtEl>
                                              <p:spTgt spid="25"/>
                                            </p:tgtEl>
                                            <p:attrNameLst>
                                              <p:attrName>ppt_y</p:attrName>
                                            </p:attrNameLst>
                                          </p:cBhvr>
                                          <p:tavLst>
                                            <p:tav tm="0">
                                              <p:val>
                                                <p:strVal val="1+#ppt_h/2"/>
                                              </p:val>
                                            </p:tav>
                                            <p:tav tm="100000">
                                              <p:val>
                                                <p:strVal val="#ppt_y"/>
                                              </p:val>
                                            </p:tav>
                                          </p:tavLst>
                                        </p:anim>
                                      </p:childTnLst>
                                    </p:cTn>
                                  </p:par>
                                  <p:par>
                                    <p:cTn id="35" presetID="2" presetClass="entr" presetSubtype="4" fill="hold" grpId="0" nodeType="withEffect">
                                      <p:stCondLst>
                                        <p:cond delay="1700"/>
                                      </p:stCondLst>
                                      <p:childTnLst>
                                        <p:set>
                                          <p:cBhvr>
                                            <p:cTn id="36" dur="1" fill="hold">
                                              <p:stCondLst>
                                                <p:cond delay="0"/>
                                              </p:stCondLst>
                                            </p:cTn>
                                            <p:tgtEl>
                                              <p:spTgt spid="24"/>
                                            </p:tgtEl>
                                            <p:attrNameLst>
                                              <p:attrName>style.visibility</p:attrName>
                                            </p:attrNameLst>
                                          </p:cBhvr>
                                          <p:to>
                                            <p:strVal val="visible"/>
                                          </p:to>
                                        </p:set>
                                        <p:anim calcmode="lin" valueType="num">
                                          <p:cBhvr additive="base">
                                            <p:cTn id="37" dur="2500" fill="hold"/>
                                            <p:tgtEl>
                                              <p:spTgt spid="24"/>
                                            </p:tgtEl>
                                            <p:attrNameLst>
                                              <p:attrName>ppt_x</p:attrName>
                                            </p:attrNameLst>
                                          </p:cBhvr>
                                          <p:tavLst>
                                            <p:tav tm="0">
                                              <p:val>
                                                <p:strVal val="#ppt_x"/>
                                              </p:val>
                                            </p:tav>
                                            <p:tav tm="100000">
                                              <p:val>
                                                <p:strVal val="#ppt_x"/>
                                              </p:val>
                                            </p:tav>
                                          </p:tavLst>
                                        </p:anim>
                                        <p:anim calcmode="lin" valueType="num">
                                          <p:cBhvr additive="base">
                                            <p:cTn id="38" dur="2500" fill="hold"/>
                                            <p:tgtEl>
                                              <p:spTgt spid="24"/>
                                            </p:tgtEl>
                                            <p:attrNameLst>
                                              <p:attrName>ppt_y</p:attrName>
                                            </p:attrNameLst>
                                          </p:cBhvr>
                                          <p:tavLst>
                                            <p:tav tm="0">
                                              <p:val>
                                                <p:strVal val="1+#ppt_h/2"/>
                                              </p:val>
                                            </p:tav>
                                            <p:tav tm="100000">
                                              <p:val>
                                                <p:strVal val="#ppt_y"/>
                                              </p:val>
                                            </p:tav>
                                          </p:tavLst>
                                        </p:anim>
                                      </p:childTnLst>
                                    </p:cTn>
                                  </p:par>
                                  <p:par>
                                    <p:cTn id="39" presetID="49" presetClass="entr" presetSubtype="0" decel="100000" fill="hold" grpId="0" nodeType="withEffect">
                                      <p:stCondLst>
                                        <p:cond delay="2500"/>
                                      </p:stCondLst>
                                      <p:childTnLst>
                                        <p:set>
                                          <p:cBhvr>
                                            <p:cTn id="40" dur="1" fill="hold">
                                              <p:stCondLst>
                                                <p:cond delay="0"/>
                                              </p:stCondLst>
                                            </p:cTn>
                                            <p:tgtEl>
                                              <p:spTgt spid="36"/>
                                            </p:tgtEl>
                                            <p:attrNameLst>
                                              <p:attrName>style.visibility</p:attrName>
                                            </p:attrNameLst>
                                          </p:cBhvr>
                                          <p:to>
                                            <p:strVal val="visible"/>
                                          </p:to>
                                        </p:set>
                                        <p:anim calcmode="lin" valueType="num">
                                          <p:cBhvr>
                                            <p:cTn id="41" dur="500" fill="hold"/>
                                            <p:tgtEl>
                                              <p:spTgt spid="36"/>
                                            </p:tgtEl>
                                            <p:attrNameLst>
                                              <p:attrName>ppt_w</p:attrName>
                                            </p:attrNameLst>
                                          </p:cBhvr>
                                          <p:tavLst>
                                            <p:tav tm="0">
                                              <p:val>
                                                <p:fltVal val="0"/>
                                              </p:val>
                                            </p:tav>
                                            <p:tav tm="100000">
                                              <p:val>
                                                <p:strVal val="#ppt_w"/>
                                              </p:val>
                                            </p:tav>
                                          </p:tavLst>
                                        </p:anim>
                                        <p:anim calcmode="lin" valueType="num">
                                          <p:cBhvr>
                                            <p:cTn id="42" dur="500" fill="hold"/>
                                            <p:tgtEl>
                                              <p:spTgt spid="36"/>
                                            </p:tgtEl>
                                            <p:attrNameLst>
                                              <p:attrName>ppt_h</p:attrName>
                                            </p:attrNameLst>
                                          </p:cBhvr>
                                          <p:tavLst>
                                            <p:tav tm="0">
                                              <p:val>
                                                <p:fltVal val="0"/>
                                              </p:val>
                                            </p:tav>
                                            <p:tav tm="100000">
                                              <p:val>
                                                <p:strVal val="#ppt_h"/>
                                              </p:val>
                                            </p:tav>
                                          </p:tavLst>
                                        </p:anim>
                                        <p:anim calcmode="lin" valueType="num">
                                          <p:cBhvr>
                                            <p:cTn id="43" dur="500" fill="hold"/>
                                            <p:tgtEl>
                                              <p:spTgt spid="36"/>
                                            </p:tgtEl>
                                            <p:attrNameLst>
                                              <p:attrName>style.rotation</p:attrName>
                                            </p:attrNameLst>
                                          </p:cBhvr>
                                          <p:tavLst>
                                            <p:tav tm="0">
                                              <p:val>
                                                <p:fltVal val="360"/>
                                              </p:val>
                                            </p:tav>
                                            <p:tav tm="100000">
                                              <p:val>
                                                <p:fltVal val="0"/>
                                              </p:val>
                                            </p:tav>
                                          </p:tavLst>
                                        </p:anim>
                                        <p:animEffect transition="in" filter="fade">
                                          <p:cBhvr>
                                            <p:cTn id="44" dur="500"/>
                                            <p:tgtEl>
                                              <p:spTgt spid="36"/>
                                            </p:tgtEl>
                                          </p:cBhvr>
                                        </p:animEffect>
                                      </p:childTnLst>
                                    </p:cTn>
                                  </p:par>
                                  <p:par>
                                    <p:cTn id="45" presetID="22" presetClass="entr" presetSubtype="1" fill="hold" nodeType="withEffect">
                                      <p:stCondLst>
                                        <p:cond delay="2600"/>
                                      </p:stCondLst>
                                      <p:childTnLst>
                                        <p:set>
                                          <p:cBhvr>
                                            <p:cTn id="46" dur="1" fill="hold">
                                              <p:stCondLst>
                                                <p:cond delay="0"/>
                                              </p:stCondLst>
                                            </p:cTn>
                                            <p:tgtEl>
                                              <p:spTgt spid="38"/>
                                            </p:tgtEl>
                                            <p:attrNameLst>
                                              <p:attrName>style.visibility</p:attrName>
                                            </p:attrNameLst>
                                          </p:cBhvr>
                                          <p:to>
                                            <p:strVal val="visible"/>
                                          </p:to>
                                        </p:set>
                                        <p:animEffect transition="in" filter="wipe(up)">
                                          <p:cBhvr>
                                            <p:cTn id="47" dur="500"/>
                                            <p:tgtEl>
                                              <p:spTgt spid="38"/>
                                            </p:tgtEl>
                                          </p:cBhvr>
                                        </p:animEffect>
                                      </p:childTnLst>
                                    </p:cTn>
                                  </p:par>
                                  <p:par>
                                    <p:cTn id="48" presetID="10" presetClass="entr" presetSubtype="0" fill="hold" grpId="0" nodeType="withEffect">
                                      <p:stCondLst>
                                        <p:cond delay="2700"/>
                                      </p:stCondLst>
                                      <p:childTnLst>
                                        <p:set>
                                          <p:cBhvr>
                                            <p:cTn id="49" dur="1" fill="hold">
                                              <p:stCondLst>
                                                <p:cond delay="0"/>
                                              </p:stCondLst>
                                            </p:cTn>
                                            <p:tgtEl>
                                              <p:spTgt spid="37"/>
                                            </p:tgtEl>
                                            <p:attrNameLst>
                                              <p:attrName>style.visibility</p:attrName>
                                            </p:attrNameLst>
                                          </p:cBhvr>
                                          <p:to>
                                            <p:strVal val="visible"/>
                                          </p:to>
                                        </p:set>
                                        <p:animEffect transition="in" filter="fade">
                                          <p:cBhvr>
                                            <p:cTn id="50" dur="500"/>
                                            <p:tgtEl>
                                              <p:spTgt spid="37"/>
                                            </p:tgtEl>
                                          </p:cBhvr>
                                        </p:animEffect>
                                      </p:childTnLst>
                                    </p:cTn>
                                  </p:par>
                                  <p:par>
                                    <p:cTn id="51" presetID="49" presetClass="entr" presetSubtype="0" decel="100000" fill="hold" grpId="0" nodeType="withEffect">
                                      <p:stCondLst>
                                        <p:cond delay="2900"/>
                                      </p:stCondLst>
                                      <p:childTnLst>
                                        <p:set>
                                          <p:cBhvr>
                                            <p:cTn id="52" dur="1" fill="hold">
                                              <p:stCondLst>
                                                <p:cond delay="0"/>
                                              </p:stCondLst>
                                            </p:cTn>
                                            <p:tgtEl>
                                              <p:spTgt spid="39"/>
                                            </p:tgtEl>
                                            <p:attrNameLst>
                                              <p:attrName>style.visibility</p:attrName>
                                            </p:attrNameLst>
                                          </p:cBhvr>
                                          <p:to>
                                            <p:strVal val="visible"/>
                                          </p:to>
                                        </p:set>
                                        <p:anim calcmode="lin" valueType="num">
                                          <p:cBhvr>
                                            <p:cTn id="53" dur="500" fill="hold"/>
                                            <p:tgtEl>
                                              <p:spTgt spid="39"/>
                                            </p:tgtEl>
                                            <p:attrNameLst>
                                              <p:attrName>ppt_w</p:attrName>
                                            </p:attrNameLst>
                                          </p:cBhvr>
                                          <p:tavLst>
                                            <p:tav tm="0">
                                              <p:val>
                                                <p:fltVal val="0"/>
                                              </p:val>
                                            </p:tav>
                                            <p:tav tm="100000">
                                              <p:val>
                                                <p:strVal val="#ppt_w"/>
                                              </p:val>
                                            </p:tav>
                                          </p:tavLst>
                                        </p:anim>
                                        <p:anim calcmode="lin" valueType="num">
                                          <p:cBhvr>
                                            <p:cTn id="54" dur="500" fill="hold"/>
                                            <p:tgtEl>
                                              <p:spTgt spid="39"/>
                                            </p:tgtEl>
                                            <p:attrNameLst>
                                              <p:attrName>ppt_h</p:attrName>
                                            </p:attrNameLst>
                                          </p:cBhvr>
                                          <p:tavLst>
                                            <p:tav tm="0">
                                              <p:val>
                                                <p:fltVal val="0"/>
                                              </p:val>
                                            </p:tav>
                                            <p:tav tm="100000">
                                              <p:val>
                                                <p:strVal val="#ppt_h"/>
                                              </p:val>
                                            </p:tav>
                                          </p:tavLst>
                                        </p:anim>
                                        <p:anim calcmode="lin" valueType="num">
                                          <p:cBhvr>
                                            <p:cTn id="55" dur="500" fill="hold"/>
                                            <p:tgtEl>
                                              <p:spTgt spid="39"/>
                                            </p:tgtEl>
                                            <p:attrNameLst>
                                              <p:attrName>style.rotation</p:attrName>
                                            </p:attrNameLst>
                                          </p:cBhvr>
                                          <p:tavLst>
                                            <p:tav tm="0">
                                              <p:val>
                                                <p:fltVal val="360"/>
                                              </p:val>
                                            </p:tav>
                                            <p:tav tm="100000">
                                              <p:val>
                                                <p:fltVal val="0"/>
                                              </p:val>
                                            </p:tav>
                                          </p:tavLst>
                                        </p:anim>
                                        <p:animEffect transition="in" filter="fade">
                                          <p:cBhvr>
                                            <p:cTn id="56" dur="500"/>
                                            <p:tgtEl>
                                              <p:spTgt spid="39"/>
                                            </p:tgtEl>
                                          </p:cBhvr>
                                        </p:animEffect>
                                      </p:childTnLst>
                                    </p:cTn>
                                  </p:par>
                                  <p:par>
                                    <p:cTn id="57" presetID="22" presetClass="entr" presetSubtype="4" fill="hold" nodeType="withEffect">
                                      <p:stCondLst>
                                        <p:cond delay="3000"/>
                                      </p:stCondLst>
                                      <p:childTnLst>
                                        <p:set>
                                          <p:cBhvr>
                                            <p:cTn id="58" dur="1" fill="hold">
                                              <p:stCondLst>
                                                <p:cond delay="0"/>
                                              </p:stCondLst>
                                            </p:cTn>
                                            <p:tgtEl>
                                              <p:spTgt spid="41"/>
                                            </p:tgtEl>
                                            <p:attrNameLst>
                                              <p:attrName>style.visibility</p:attrName>
                                            </p:attrNameLst>
                                          </p:cBhvr>
                                          <p:to>
                                            <p:strVal val="visible"/>
                                          </p:to>
                                        </p:set>
                                        <p:animEffect transition="in" filter="wipe(down)">
                                          <p:cBhvr>
                                            <p:cTn id="59" dur="500"/>
                                            <p:tgtEl>
                                              <p:spTgt spid="41"/>
                                            </p:tgtEl>
                                          </p:cBhvr>
                                        </p:animEffect>
                                      </p:childTnLst>
                                    </p:cTn>
                                  </p:par>
                                  <p:par>
                                    <p:cTn id="60" presetID="10" presetClass="entr" presetSubtype="0" fill="hold" grpId="0" nodeType="withEffect">
                                      <p:stCondLst>
                                        <p:cond delay="3100"/>
                                      </p:stCondLst>
                                      <p:childTnLst>
                                        <p:set>
                                          <p:cBhvr>
                                            <p:cTn id="61" dur="1" fill="hold">
                                              <p:stCondLst>
                                                <p:cond delay="0"/>
                                              </p:stCondLst>
                                            </p:cTn>
                                            <p:tgtEl>
                                              <p:spTgt spid="40"/>
                                            </p:tgtEl>
                                            <p:attrNameLst>
                                              <p:attrName>style.visibility</p:attrName>
                                            </p:attrNameLst>
                                          </p:cBhvr>
                                          <p:to>
                                            <p:strVal val="visible"/>
                                          </p:to>
                                        </p:set>
                                        <p:animEffect transition="in" filter="fade">
                                          <p:cBhvr>
                                            <p:cTn id="62"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5" grpId="0" animBg="1"/>
          <p:bldP spid="14" grpId="0" animBg="1"/>
          <p:bldP spid="23" grpId="0" animBg="1"/>
          <p:bldP spid="24" grpId="0"/>
          <p:bldP spid="25" grpId="0"/>
          <p:bldP spid="26" grpId="0"/>
          <p:bldP spid="36" grpId="0" animBg="1"/>
          <p:bldP spid="37" grpId="0"/>
          <p:bldP spid="39" grpId="0" animBg="1"/>
          <p:bldP spid="40" grpId="0"/>
        </p:bldLst>
      </p:timing>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2" name="TextBox 21">
            <a:extLst>
              <a:ext uri="{FF2B5EF4-FFF2-40B4-BE49-F238E27FC236}">
                <a16:creationId xmlns:a16="http://schemas.microsoft.com/office/drawing/2014/main" id="{77E2C154-FC42-4F63-8C4F-21D8669A3472}"/>
              </a:ext>
            </a:extLst>
          </p:cNvPr>
          <p:cNvSpPr txBox="1"/>
          <p:nvPr/>
        </p:nvSpPr>
        <p:spPr>
          <a:xfrm rot="16200000">
            <a:off x="10463652" y="-295913"/>
            <a:ext cx="3459871" cy="7571303"/>
          </a:xfrm>
          <a:prstGeom prst="rect">
            <a:avLst/>
          </a:prstGeom>
          <a:noFill/>
        </p:spPr>
        <p:txBody>
          <a:bodyPr wrap="square" rtlCol="0">
            <a:spAutoFit/>
          </a:bodyPr>
          <a:lstStyle/>
          <a:p>
            <a:r>
              <a:rPr lang="en-US" sz="5400" b="1">
                <a:latin typeface="+mj-lt"/>
              </a:rPr>
              <a:t>Creating inspiring </a:t>
            </a:r>
            <a:r>
              <a:rPr lang="en-US" sz="5400" b="1">
                <a:solidFill>
                  <a:schemeClr val="accent1"/>
                </a:solidFill>
                <a:latin typeface="+mj-lt"/>
              </a:rPr>
              <a:t>ideas and building </a:t>
            </a:r>
            <a:r>
              <a:rPr lang="en-US" sz="5400" b="1">
                <a:latin typeface="+mj-lt"/>
              </a:rPr>
              <a:t>brands that truly matter to people.</a:t>
            </a:r>
            <a:endParaRPr lang="en-US" sz="5400" b="1" dirty="0">
              <a:latin typeface="+mj-lt"/>
            </a:endParaRPr>
          </a:p>
        </p:txBody>
      </p:sp>
      <p:sp useBgFill="1">
        <p:nvSpPr>
          <p:cNvPr id="28" name="Rectangle 27">
            <a:extLst>
              <a:ext uri="{FF2B5EF4-FFF2-40B4-BE49-F238E27FC236}">
                <a16:creationId xmlns:a16="http://schemas.microsoft.com/office/drawing/2014/main" id="{EAE7744C-E62D-4D6E-BD7B-C3F375A94AD4}"/>
              </a:ext>
            </a:extLst>
          </p:cNvPr>
          <p:cNvSpPr/>
          <p:nvPr/>
        </p:nvSpPr>
        <p:spPr>
          <a:xfrm>
            <a:off x="7540052" y="5219674"/>
            <a:ext cx="8976122" cy="941072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 name="Straight Connector 6">
            <a:extLst>
              <a:ext uri="{FF2B5EF4-FFF2-40B4-BE49-F238E27FC236}">
                <a16:creationId xmlns:a16="http://schemas.microsoft.com/office/drawing/2014/main" id="{1B500270-5854-4B75-ACD6-20D91B9942DD}"/>
              </a:ext>
            </a:extLst>
          </p:cNvPr>
          <p:cNvCxnSpPr>
            <a:cxnSpLocks/>
          </p:cNvCxnSpPr>
          <p:nvPr/>
        </p:nvCxnSpPr>
        <p:spPr>
          <a:xfrm>
            <a:off x="0" y="6858000"/>
            <a:ext cx="21778459" cy="0"/>
          </a:xfrm>
          <a:prstGeom prst="line">
            <a:avLst/>
          </a:prstGeom>
          <a:ln w="25400">
            <a:solidFill>
              <a:schemeClr val="tx1">
                <a:lumMod val="90000"/>
                <a:lumOff val="10000"/>
              </a:schemeClr>
            </a:solidFill>
          </a:ln>
        </p:spPr>
        <p:style>
          <a:lnRef idx="1">
            <a:schemeClr val="accent1"/>
          </a:lnRef>
          <a:fillRef idx="0">
            <a:schemeClr val="accent1"/>
          </a:fillRef>
          <a:effectRef idx="0">
            <a:schemeClr val="accent1"/>
          </a:effectRef>
          <a:fontRef idx="minor">
            <a:schemeClr val="tx1"/>
          </a:fontRef>
        </p:style>
      </p:cxnSp>
      <p:sp>
        <p:nvSpPr>
          <p:cNvPr id="8" name="Oval 7">
            <a:extLst>
              <a:ext uri="{FF2B5EF4-FFF2-40B4-BE49-F238E27FC236}">
                <a16:creationId xmlns:a16="http://schemas.microsoft.com/office/drawing/2014/main" id="{6A364253-4041-473B-96A0-609A5C7B5897}"/>
              </a:ext>
            </a:extLst>
          </p:cNvPr>
          <p:cNvSpPr/>
          <p:nvPr/>
        </p:nvSpPr>
        <p:spPr>
          <a:xfrm>
            <a:off x="21778459" y="6335486"/>
            <a:ext cx="1045028" cy="1045028"/>
          </a:xfrm>
          <a:prstGeom prst="ellipse">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Freeform 5">
            <a:extLst>
              <a:ext uri="{FF2B5EF4-FFF2-40B4-BE49-F238E27FC236}">
                <a16:creationId xmlns:a16="http://schemas.microsoft.com/office/drawing/2014/main" id="{BE0E69F0-4793-4698-95E1-5DD20939CE50}"/>
              </a:ext>
            </a:extLst>
          </p:cNvPr>
          <p:cNvSpPr>
            <a:spLocks noEditPoints="1"/>
          </p:cNvSpPr>
          <p:nvPr/>
        </p:nvSpPr>
        <p:spPr bwMode="auto">
          <a:xfrm>
            <a:off x="20873418" y="6560975"/>
            <a:ext cx="651169" cy="594050"/>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TextBox 9">
            <a:extLst>
              <a:ext uri="{FF2B5EF4-FFF2-40B4-BE49-F238E27FC236}">
                <a16:creationId xmlns:a16="http://schemas.microsoft.com/office/drawing/2014/main" id="{A172C717-2A52-42F1-AE61-DA6A05CCA321}"/>
              </a:ext>
            </a:extLst>
          </p:cNvPr>
          <p:cNvSpPr txBox="1"/>
          <p:nvPr/>
        </p:nvSpPr>
        <p:spPr>
          <a:xfrm>
            <a:off x="1563688" y="8009820"/>
            <a:ext cx="4737182" cy="1942198"/>
          </a:xfrm>
          <a:prstGeom prst="rect">
            <a:avLst/>
          </a:prstGeom>
          <a:noFill/>
        </p:spPr>
        <p:txBody>
          <a:bodyPr wrap="square" rtlCol="0" anchor="ctr">
            <a:spAutoFit/>
          </a:bodyPr>
          <a:lstStyle/>
          <a:p>
            <a:pPr algn="ctr">
              <a:lnSpc>
                <a:spcPct val="150000"/>
              </a:lnSpc>
            </a:pPr>
            <a:r>
              <a:rPr lang="en-US" sz="2800" b="1">
                <a:solidFill>
                  <a:schemeClr val="tx1">
                    <a:lumMod val="90000"/>
                    <a:lumOff val="10000"/>
                  </a:schemeClr>
                </a:solidFill>
                <a:latin typeface="+mj-lt"/>
                <a:ea typeface="Open Sans Extrabold" panose="020B0906030804020204" pitchFamily="34" charset="0"/>
                <a:cs typeface="Open Sans Extrabold" panose="020B0906030804020204" pitchFamily="34" charset="0"/>
              </a:rPr>
              <a:t>Photography.</a:t>
            </a:r>
          </a:p>
          <a:p>
            <a:pPr algn="ctr">
              <a:lnSpc>
                <a:spcPct val="150000"/>
              </a:lnSpc>
            </a:pPr>
            <a:r>
              <a:rPr lang="en-US">
                <a:solidFill>
                  <a:schemeClr val="tx1">
                    <a:lumMod val="90000"/>
                    <a:lumOff val="10000"/>
                  </a:schemeClr>
                </a:solidFill>
              </a:rPr>
              <a:t>Donec vitae dolor sed urna laoreet consectetur et a odio. Cras vestibulum diam id risus convallis maximus. </a:t>
            </a:r>
            <a:endParaRPr lang="en-US" sz="2000">
              <a:solidFill>
                <a:schemeClr val="tx1">
                  <a:lumMod val="90000"/>
                  <a:lumOff val="10000"/>
                </a:schemeClr>
              </a:solidFill>
            </a:endParaRPr>
          </a:p>
        </p:txBody>
      </p:sp>
      <p:sp>
        <p:nvSpPr>
          <p:cNvPr id="11" name="TextBox 10">
            <a:extLst>
              <a:ext uri="{FF2B5EF4-FFF2-40B4-BE49-F238E27FC236}">
                <a16:creationId xmlns:a16="http://schemas.microsoft.com/office/drawing/2014/main" id="{73A6B678-7BCE-4276-BEF0-EE06386F4E95}"/>
              </a:ext>
            </a:extLst>
          </p:cNvPr>
          <p:cNvSpPr txBox="1"/>
          <p:nvPr/>
        </p:nvSpPr>
        <p:spPr>
          <a:xfrm>
            <a:off x="8565381" y="8009820"/>
            <a:ext cx="4737182" cy="1942198"/>
          </a:xfrm>
          <a:prstGeom prst="rect">
            <a:avLst/>
          </a:prstGeom>
          <a:noFill/>
        </p:spPr>
        <p:txBody>
          <a:bodyPr wrap="square" rtlCol="0" anchor="ctr">
            <a:spAutoFit/>
          </a:bodyPr>
          <a:lstStyle/>
          <a:p>
            <a:pPr algn="ctr">
              <a:lnSpc>
                <a:spcPct val="150000"/>
              </a:lnSpc>
            </a:pPr>
            <a:r>
              <a:rPr lang="en-US" sz="2800" b="1">
                <a:solidFill>
                  <a:schemeClr val="tx1">
                    <a:lumMod val="90000"/>
                    <a:lumOff val="10000"/>
                  </a:schemeClr>
                </a:solidFill>
                <a:latin typeface="+mj-lt"/>
                <a:ea typeface="Open Sans Extrabold" panose="020B0906030804020204" pitchFamily="34" charset="0"/>
                <a:cs typeface="Open Sans Extrabold" panose="020B0906030804020204" pitchFamily="34" charset="0"/>
              </a:rPr>
              <a:t>SEO Service.</a:t>
            </a:r>
          </a:p>
          <a:p>
            <a:pPr algn="ctr">
              <a:lnSpc>
                <a:spcPct val="150000"/>
              </a:lnSpc>
            </a:pPr>
            <a:r>
              <a:rPr lang="en-US">
                <a:solidFill>
                  <a:schemeClr val="tx1">
                    <a:lumMod val="90000"/>
                    <a:lumOff val="10000"/>
                  </a:schemeClr>
                </a:solidFill>
              </a:rPr>
              <a:t>Aliquam et ante nunc fusce tincidunt eget ligula vitae hendrerit. Phasellus id ligula ut enim elementum.</a:t>
            </a:r>
            <a:endParaRPr lang="en-US" sz="2000">
              <a:solidFill>
                <a:schemeClr val="tx1">
                  <a:lumMod val="90000"/>
                  <a:lumOff val="10000"/>
                </a:schemeClr>
              </a:solidFill>
            </a:endParaRPr>
          </a:p>
        </p:txBody>
      </p:sp>
      <p:sp>
        <p:nvSpPr>
          <p:cNvPr id="12" name="TextBox 11">
            <a:extLst>
              <a:ext uri="{FF2B5EF4-FFF2-40B4-BE49-F238E27FC236}">
                <a16:creationId xmlns:a16="http://schemas.microsoft.com/office/drawing/2014/main" id="{A7A07557-8AF0-4F22-BA32-F895D4209C03}"/>
              </a:ext>
            </a:extLst>
          </p:cNvPr>
          <p:cNvSpPr txBox="1"/>
          <p:nvPr/>
        </p:nvSpPr>
        <p:spPr>
          <a:xfrm>
            <a:off x="15567073" y="8009820"/>
            <a:ext cx="4737182" cy="1942198"/>
          </a:xfrm>
          <a:prstGeom prst="rect">
            <a:avLst/>
          </a:prstGeom>
          <a:noFill/>
        </p:spPr>
        <p:txBody>
          <a:bodyPr wrap="square" rtlCol="0" anchor="ctr">
            <a:spAutoFit/>
          </a:bodyPr>
          <a:lstStyle/>
          <a:p>
            <a:pPr algn="ctr">
              <a:lnSpc>
                <a:spcPct val="150000"/>
              </a:lnSpc>
            </a:pPr>
            <a:r>
              <a:rPr lang="en-US" sz="2800" b="1">
                <a:solidFill>
                  <a:schemeClr val="tx1">
                    <a:lumMod val="90000"/>
                    <a:lumOff val="10000"/>
                  </a:schemeClr>
                </a:solidFill>
                <a:latin typeface="+mj-lt"/>
                <a:ea typeface="Open Sans Extrabold" panose="020B0906030804020204" pitchFamily="34" charset="0"/>
                <a:cs typeface="Open Sans Extrabold" panose="020B0906030804020204" pitchFamily="34" charset="0"/>
              </a:rPr>
              <a:t>Graphic Service.</a:t>
            </a:r>
          </a:p>
          <a:p>
            <a:pPr algn="ctr">
              <a:lnSpc>
                <a:spcPct val="150000"/>
              </a:lnSpc>
            </a:pPr>
            <a:r>
              <a:rPr lang="en-US">
                <a:solidFill>
                  <a:schemeClr val="tx1">
                    <a:lumMod val="90000"/>
                    <a:lumOff val="10000"/>
                  </a:schemeClr>
                </a:solidFill>
              </a:rPr>
              <a:t>Aliquam et ante nunc fusce tincidunt eget ligula vitae hendrerit. Phasellus id ligula ut enim elementum.</a:t>
            </a:r>
            <a:endParaRPr lang="en-US" sz="2000">
              <a:solidFill>
                <a:schemeClr val="tx1">
                  <a:lumMod val="90000"/>
                  <a:lumOff val="10000"/>
                </a:schemeClr>
              </a:solidFill>
            </a:endParaRPr>
          </a:p>
        </p:txBody>
      </p:sp>
      <p:grpSp>
        <p:nvGrpSpPr>
          <p:cNvPr id="17" name="Group 16">
            <a:extLst>
              <a:ext uri="{FF2B5EF4-FFF2-40B4-BE49-F238E27FC236}">
                <a16:creationId xmlns:a16="http://schemas.microsoft.com/office/drawing/2014/main" id="{71F0376F-4559-4156-B702-459CF56E3023}"/>
              </a:ext>
            </a:extLst>
          </p:cNvPr>
          <p:cNvGrpSpPr/>
          <p:nvPr/>
        </p:nvGrpSpPr>
        <p:grpSpPr>
          <a:xfrm>
            <a:off x="3416753" y="6372447"/>
            <a:ext cx="1031052" cy="1107996"/>
            <a:chOff x="3416753" y="6372447"/>
            <a:chExt cx="1031052" cy="1107996"/>
          </a:xfrm>
        </p:grpSpPr>
        <p:sp>
          <p:nvSpPr>
            <p:cNvPr id="16" name="Oval 15">
              <a:extLst>
                <a:ext uri="{FF2B5EF4-FFF2-40B4-BE49-F238E27FC236}">
                  <a16:creationId xmlns:a16="http://schemas.microsoft.com/office/drawing/2014/main" id="{4C3E38D8-C1C9-4A94-B74D-CF972A8DF65D}"/>
                </a:ext>
              </a:extLst>
            </p:cNvPr>
            <p:cNvSpPr/>
            <p:nvPr/>
          </p:nvSpPr>
          <p:spPr>
            <a:xfrm>
              <a:off x="3455225" y="6407499"/>
              <a:ext cx="973015" cy="973015"/>
            </a:xfrm>
            <a:prstGeom prst="ellipse">
              <a:avLst/>
            </a:prstGeom>
            <a:solidFill>
              <a:schemeClr val="bg1"/>
            </a:solidFill>
            <a:ln w="254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Designball-Electronic-Device-01" pitchFamily="2" charset="0"/>
              </a:endParaRPr>
            </a:p>
          </p:txBody>
        </p:sp>
        <p:sp>
          <p:nvSpPr>
            <p:cNvPr id="13" name="Rectangle 12">
              <a:extLst>
                <a:ext uri="{FF2B5EF4-FFF2-40B4-BE49-F238E27FC236}">
                  <a16:creationId xmlns:a16="http://schemas.microsoft.com/office/drawing/2014/main" id="{8E100EA9-4D9D-43BE-B126-CF3576ABE6CC}"/>
                </a:ext>
              </a:extLst>
            </p:cNvPr>
            <p:cNvSpPr/>
            <p:nvPr/>
          </p:nvSpPr>
          <p:spPr>
            <a:xfrm>
              <a:off x="3416753" y="6372447"/>
              <a:ext cx="1031052" cy="1107996"/>
            </a:xfrm>
            <a:prstGeom prst="rect">
              <a:avLst/>
            </a:prstGeom>
          </p:spPr>
          <p:txBody>
            <a:bodyPr wrap="none" anchor="ctr">
              <a:spAutoFit/>
            </a:bodyPr>
            <a:lstStyle/>
            <a:p>
              <a:pPr algn="ctr"/>
              <a:r>
                <a:rPr lang="en-US" sz="6600">
                  <a:solidFill>
                    <a:schemeClr val="accent1"/>
                  </a:solidFill>
                  <a:latin typeface="Designball-Electronic-Device-01" pitchFamily="2" charset="0"/>
                </a:rPr>
                <a:t>f</a:t>
              </a:r>
            </a:p>
          </p:txBody>
        </p:sp>
      </p:grpSp>
      <p:grpSp>
        <p:nvGrpSpPr>
          <p:cNvPr id="21" name="Group 20">
            <a:extLst>
              <a:ext uri="{FF2B5EF4-FFF2-40B4-BE49-F238E27FC236}">
                <a16:creationId xmlns:a16="http://schemas.microsoft.com/office/drawing/2014/main" id="{55F7C406-66F3-4668-A4B1-C678DA1B845C}"/>
              </a:ext>
            </a:extLst>
          </p:cNvPr>
          <p:cNvGrpSpPr/>
          <p:nvPr/>
        </p:nvGrpSpPr>
        <p:grpSpPr>
          <a:xfrm>
            <a:off x="10411880" y="6335486"/>
            <a:ext cx="975396" cy="1015663"/>
            <a:chOff x="10411880" y="6335486"/>
            <a:chExt cx="975396" cy="1015663"/>
          </a:xfrm>
        </p:grpSpPr>
        <p:sp>
          <p:nvSpPr>
            <p:cNvPr id="18" name="Oval 17">
              <a:extLst>
                <a:ext uri="{FF2B5EF4-FFF2-40B4-BE49-F238E27FC236}">
                  <a16:creationId xmlns:a16="http://schemas.microsoft.com/office/drawing/2014/main" id="{8090DD2B-AF08-49E1-B3F6-D3B6309B6D72}"/>
                </a:ext>
              </a:extLst>
            </p:cNvPr>
            <p:cNvSpPr/>
            <p:nvPr/>
          </p:nvSpPr>
          <p:spPr>
            <a:xfrm>
              <a:off x="10411880" y="6371493"/>
              <a:ext cx="973015" cy="973015"/>
            </a:xfrm>
            <a:prstGeom prst="ellipse">
              <a:avLst/>
            </a:prstGeom>
            <a:solidFill>
              <a:schemeClr val="bg1"/>
            </a:solidFill>
            <a:ln w="254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Designball-Electronic-Device-01" pitchFamily="2" charset="0"/>
              </a:endParaRPr>
            </a:p>
          </p:txBody>
        </p:sp>
        <p:sp>
          <p:nvSpPr>
            <p:cNvPr id="14" name="Rectangle 13">
              <a:extLst>
                <a:ext uri="{FF2B5EF4-FFF2-40B4-BE49-F238E27FC236}">
                  <a16:creationId xmlns:a16="http://schemas.microsoft.com/office/drawing/2014/main" id="{EFBE76A0-59F7-4553-8874-C18C67D0DF30}"/>
                </a:ext>
              </a:extLst>
            </p:cNvPr>
            <p:cNvSpPr/>
            <p:nvPr/>
          </p:nvSpPr>
          <p:spPr>
            <a:xfrm>
              <a:off x="10433169" y="6335486"/>
              <a:ext cx="954107" cy="1015663"/>
            </a:xfrm>
            <a:prstGeom prst="rect">
              <a:avLst/>
            </a:prstGeom>
          </p:spPr>
          <p:txBody>
            <a:bodyPr wrap="none" anchor="ctr">
              <a:spAutoFit/>
            </a:bodyPr>
            <a:lstStyle/>
            <a:p>
              <a:pPr algn="ctr"/>
              <a:r>
                <a:rPr lang="en-US" sz="6000">
                  <a:solidFill>
                    <a:schemeClr val="accent1"/>
                  </a:solidFill>
                  <a:latin typeface="Designball-Electronic-Device-01" pitchFamily="2" charset="0"/>
                </a:rPr>
                <a:t>t</a:t>
              </a:r>
            </a:p>
          </p:txBody>
        </p:sp>
      </p:grpSp>
      <p:grpSp>
        <p:nvGrpSpPr>
          <p:cNvPr id="20" name="Group 19">
            <a:extLst>
              <a:ext uri="{FF2B5EF4-FFF2-40B4-BE49-F238E27FC236}">
                <a16:creationId xmlns:a16="http://schemas.microsoft.com/office/drawing/2014/main" id="{FAB6435A-E16F-4501-88C7-54C3A5EB53A5}"/>
              </a:ext>
            </a:extLst>
          </p:cNvPr>
          <p:cNvGrpSpPr/>
          <p:nvPr/>
        </p:nvGrpSpPr>
        <p:grpSpPr>
          <a:xfrm>
            <a:off x="17381667" y="6243154"/>
            <a:ext cx="1107996" cy="1200329"/>
            <a:chOff x="17381667" y="6243154"/>
            <a:chExt cx="1107996" cy="1200329"/>
          </a:xfrm>
        </p:grpSpPr>
        <p:sp>
          <p:nvSpPr>
            <p:cNvPr id="19" name="Oval 18">
              <a:extLst>
                <a:ext uri="{FF2B5EF4-FFF2-40B4-BE49-F238E27FC236}">
                  <a16:creationId xmlns:a16="http://schemas.microsoft.com/office/drawing/2014/main" id="{02E1EBFD-96EE-4E3B-BEEA-17A2913D52A5}"/>
                </a:ext>
              </a:extLst>
            </p:cNvPr>
            <p:cNvSpPr/>
            <p:nvPr/>
          </p:nvSpPr>
          <p:spPr>
            <a:xfrm>
              <a:off x="17451578" y="6371493"/>
              <a:ext cx="973015" cy="973015"/>
            </a:xfrm>
            <a:prstGeom prst="ellipse">
              <a:avLst/>
            </a:prstGeom>
            <a:solidFill>
              <a:schemeClr val="bg1"/>
            </a:solidFill>
            <a:ln w="254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latin typeface="Designball-Electronic-Device-01" pitchFamily="2" charset="0"/>
              </a:endParaRPr>
            </a:p>
          </p:txBody>
        </p:sp>
        <p:sp>
          <p:nvSpPr>
            <p:cNvPr id="15" name="Rectangle 14">
              <a:extLst>
                <a:ext uri="{FF2B5EF4-FFF2-40B4-BE49-F238E27FC236}">
                  <a16:creationId xmlns:a16="http://schemas.microsoft.com/office/drawing/2014/main" id="{31FF19AC-87E9-4E87-BF9F-EE12727F52CF}"/>
                </a:ext>
              </a:extLst>
            </p:cNvPr>
            <p:cNvSpPr/>
            <p:nvPr/>
          </p:nvSpPr>
          <p:spPr>
            <a:xfrm>
              <a:off x="17381667" y="6243154"/>
              <a:ext cx="1107996" cy="1200329"/>
            </a:xfrm>
            <a:prstGeom prst="rect">
              <a:avLst/>
            </a:prstGeom>
          </p:spPr>
          <p:txBody>
            <a:bodyPr wrap="none" anchor="ctr">
              <a:spAutoFit/>
            </a:bodyPr>
            <a:lstStyle/>
            <a:p>
              <a:pPr algn="ctr"/>
              <a:r>
                <a:rPr lang="en-US" sz="7200">
                  <a:solidFill>
                    <a:schemeClr val="accent1"/>
                  </a:solidFill>
                  <a:latin typeface="Designball-Electronic-Device-01" pitchFamily="2" charset="0"/>
                </a:rPr>
                <a:t>I</a:t>
              </a:r>
            </a:p>
          </p:txBody>
        </p:sp>
      </p:grpSp>
      <p:grpSp>
        <p:nvGrpSpPr>
          <p:cNvPr id="27" name="Group 26">
            <a:extLst>
              <a:ext uri="{FF2B5EF4-FFF2-40B4-BE49-F238E27FC236}">
                <a16:creationId xmlns:a16="http://schemas.microsoft.com/office/drawing/2014/main" id="{CB92F135-BBD5-483D-9690-545C8D51E9D2}"/>
              </a:ext>
            </a:extLst>
          </p:cNvPr>
          <p:cNvGrpSpPr/>
          <p:nvPr/>
        </p:nvGrpSpPr>
        <p:grpSpPr>
          <a:xfrm rot="16200000">
            <a:off x="11992548" y="-2562178"/>
            <a:ext cx="402078" cy="8093223"/>
            <a:chOff x="7471680" y="3165997"/>
            <a:chExt cx="402078" cy="8093223"/>
          </a:xfrm>
        </p:grpSpPr>
        <p:sp>
          <p:nvSpPr>
            <p:cNvPr id="25" name="Freeform 5">
              <a:extLst>
                <a:ext uri="{FF2B5EF4-FFF2-40B4-BE49-F238E27FC236}">
                  <a16:creationId xmlns:a16="http://schemas.microsoft.com/office/drawing/2014/main" id="{05384C91-5386-4F0A-B673-FAE9A59133AB}"/>
                </a:ext>
              </a:extLst>
            </p:cNvPr>
            <p:cNvSpPr>
              <a:spLocks/>
            </p:cNvSpPr>
            <p:nvPr/>
          </p:nvSpPr>
          <p:spPr bwMode="auto">
            <a:xfrm rot="10800000">
              <a:off x="7471680" y="10857143"/>
              <a:ext cx="402077" cy="402077"/>
            </a:xfrm>
            <a:custGeom>
              <a:avLst/>
              <a:gdLst>
                <a:gd name="T0" fmla="*/ 0 w 1058"/>
                <a:gd name="T1" fmla="*/ 1058 h 1058"/>
                <a:gd name="T2" fmla="*/ 0 w 1058"/>
                <a:gd name="T3" fmla="*/ 0 h 1058"/>
                <a:gd name="T4" fmla="*/ 1058 w 1058"/>
                <a:gd name="T5" fmla="*/ 0 h 1058"/>
              </a:gdLst>
              <a:ahLst/>
              <a:cxnLst>
                <a:cxn ang="0">
                  <a:pos x="T0" y="T1"/>
                </a:cxn>
                <a:cxn ang="0">
                  <a:pos x="T2" y="T3"/>
                </a:cxn>
                <a:cxn ang="0">
                  <a:pos x="T4" y="T5"/>
                </a:cxn>
              </a:cxnLst>
              <a:rect l="0" t="0" r="r" b="b"/>
              <a:pathLst>
                <a:path w="1058" h="1058">
                  <a:moveTo>
                    <a:pt x="0" y="1058"/>
                  </a:moveTo>
                  <a:lnTo>
                    <a:pt x="0" y="0"/>
                  </a:lnTo>
                  <a:lnTo>
                    <a:pt x="1058" y="0"/>
                  </a:lnTo>
                </a:path>
              </a:pathLst>
            </a:custGeom>
            <a:noFill/>
            <a:ln w="77788"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400"/>
            </a:p>
          </p:txBody>
        </p:sp>
        <p:sp>
          <p:nvSpPr>
            <p:cNvPr id="26" name="Freeform 5">
              <a:extLst>
                <a:ext uri="{FF2B5EF4-FFF2-40B4-BE49-F238E27FC236}">
                  <a16:creationId xmlns:a16="http://schemas.microsoft.com/office/drawing/2014/main" id="{D4203695-5F9B-4788-ABE3-DD5E6D9B13AE}"/>
                </a:ext>
              </a:extLst>
            </p:cNvPr>
            <p:cNvSpPr>
              <a:spLocks/>
            </p:cNvSpPr>
            <p:nvPr/>
          </p:nvSpPr>
          <p:spPr bwMode="auto">
            <a:xfrm rot="5400000">
              <a:off x="7471681" y="3165997"/>
              <a:ext cx="402077" cy="402077"/>
            </a:xfrm>
            <a:custGeom>
              <a:avLst/>
              <a:gdLst>
                <a:gd name="T0" fmla="*/ 0 w 1058"/>
                <a:gd name="T1" fmla="*/ 1058 h 1058"/>
                <a:gd name="T2" fmla="*/ 0 w 1058"/>
                <a:gd name="T3" fmla="*/ 0 h 1058"/>
                <a:gd name="T4" fmla="*/ 1058 w 1058"/>
                <a:gd name="T5" fmla="*/ 0 h 1058"/>
              </a:gdLst>
              <a:ahLst/>
              <a:cxnLst>
                <a:cxn ang="0">
                  <a:pos x="T0" y="T1"/>
                </a:cxn>
                <a:cxn ang="0">
                  <a:pos x="T2" y="T3"/>
                </a:cxn>
                <a:cxn ang="0">
                  <a:pos x="T4" y="T5"/>
                </a:cxn>
              </a:cxnLst>
              <a:rect l="0" t="0" r="r" b="b"/>
              <a:pathLst>
                <a:path w="1058" h="1058">
                  <a:moveTo>
                    <a:pt x="0" y="1058"/>
                  </a:moveTo>
                  <a:lnTo>
                    <a:pt x="0" y="0"/>
                  </a:lnTo>
                  <a:lnTo>
                    <a:pt x="1058" y="0"/>
                  </a:lnTo>
                </a:path>
              </a:pathLst>
            </a:custGeom>
            <a:noFill/>
            <a:ln w="77788"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400"/>
            </a:p>
          </p:txBody>
        </p:sp>
      </p:grpSp>
    </p:spTree>
    <p:extLst>
      <p:ext uri="{BB962C8B-B14F-4D97-AF65-F5344CB8AC3E}">
        <p14:creationId xmlns:p14="http://schemas.microsoft.com/office/powerpoint/2010/main" val="2834586635"/>
      </p:ext>
    </p:extLst>
  </p:cSld>
  <p:clrMapOvr>
    <a:overrideClrMapping bg1="dk1" tx1="lt1" bg2="dk2" tx2="lt2" accent1="accent1" accent2="accent2" accent3="accent3" accent4="accent4" accent5="accent5" accent6="accent6" hlink="hlink" folHlink="folHlink"/>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1500" fill="hold"/>
                                        <p:tgtEl>
                                          <p:spTgt spid="9"/>
                                        </p:tgtEl>
                                        <p:attrNameLst>
                                          <p:attrName>ppt_x</p:attrName>
                                        </p:attrNameLst>
                                      </p:cBhvr>
                                      <p:tavLst>
                                        <p:tav tm="0">
                                          <p:val>
                                            <p:strVal val="0-#ppt_w/2"/>
                                          </p:val>
                                        </p:tav>
                                        <p:tav tm="100000">
                                          <p:val>
                                            <p:strVal val="#ppt_x"/>
                                          </p:val>
                                        </p:tav>
                                      </p:tavLst>
                                    </p:anim>
                                    <p:anim calcmode="lin" valueType="num">
                                      <p:cBhvr additive="base">
                                        <p:cTn id="8" dur="1500" fill="hold"/>
                                        <p:tgtEl>
                                          <p:spTgt spid="9"/>
                                        </p:tgtEl>
                                        <p:attrNameLst>
                                          <p:attrName>ppt_y</p:attrName>
                                        </p:attrNameLst>
                                      </p:cBhvr>
                                      <p:tavLst>
                                        <p:tav tm="0">
                                          <p:val>
                                            <p:strVal val="#ppt_y"/>
                                          </p:val>
                                        </p:tav>
                                        <p:tav tm="100000">
                                          <p:val>
                                            <p:strVal val="#ppt_y"/>
                                          </p:val>
                                        </p:tav>
                                      </p:tavLst>
                                    </p:anim>
                                  </p:childTnLst>
                                </p:cTn>
                              </p:par>
                              <p:par>
                                <p:cTn id="9" presetID="2" presetClass="entr" presetSubtype="8" decel="100000" fill="hold" nodeType="withEffect">
                                  <p:stCondLst>
                                    <p:cond delay="2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500" fill="hold"/>
                                        <p:tgtEl>
                                          <p:spTgt spid="7"/>
                                        </p:tgtEl>
                                        <p:attrNameLst>
                                          <p:attrName>ppt_x</p:attrName>
                                        </p:attrNameLst>
                                      </p:cBhvr>
                                      <p:tavLst>
                                        <p:tav tm="0">
                                          <p:val>
                                            <p:strVal val="0-#ppt_w/2"/>
                                          </p:val>
                                        </p:tav>
                                        <p:tav tm="100000">
                                          <p:val>
                                            <p:strVal val="#ppt_x"/>
                                          </p:val>
                                        </p:tav>
                                      </p:tavLst>
                                    </p:anim>
                                    <p:anim calcmode="lin" valueType="num">
                                      <p:cBhvr additive="base">
                                        <p:cTn id="12" dur="1500" fill="hold"/>
                                        <p:tgtEl>
                                          <p:spTgt spid="7"/>
                                        </p:tgtEl>
                                        <p:attrNameLst>
                                          <p:attrName>ppt_y</p:attrName>
                                        </p:attrNameLst>
                                      </p:cBhvr>
                                      <p:tavLst>
                                        <p:tav tm="0">
                                          <p:val>
                                            <p:strVal val="#ppt_y"/>
                                          </p:val>
                                        </p:tav>
                                        <p:tav tm="100000">
                                          <p:val>
                                            <p:strVal val="#ppt_y"/>
                                          </p:val>
                                        </p:tav>
                                      </p:tavLst>
                                    </p:anim>
                                  </p:childTnLst>
                                </p:cTn>
                              </p:par>
                              <p:par>
                                <p:cTn id="13" presetID="49" presetClass="entr" presetSubtype="0" decel="100000" fill="hold" grpId="0" nodeType="withEffect">
                                  <p:stCondLst>
                                    <p:cond delay="1200"/>
                                  </p:stCondLst>
                                  <p:childTnLst>
                                    <p:set>
                                      <p:cBhvr>
                                        <p:cTn id="14" dur="1" fill="hold">
                                          <p:stCondLst>
                                            <p:cond delay="0"/>
                                          </p:stCondLst>
                                        </p:cTn>
                                        <p:tgtEl>
                                          <p:spTgt spid="8"/>
                                        </p:tgtEl>
                                        <p:attrNameLst>
                                          <p:attrName>style.visibility</p:attrName>
                                        </p:attrNameLst>
                                      </p:cBhvr>
                                      <p:to>
                                        <p:strVal val="visible"/>
                                      </p:to>
                                    </p:set>
                                    <p:anim calcmode="lin" valueType="num">
                                      <p:cBhvr>
                                        <p:cTn id="15" dur="500" fill="hold"/>
                                        <p:tgtEl>
                                          <p:spTgt spid="8"/>
                                        </p:tgtEl>
                                        <p:attrNameLst>
                                          <p:attrName>ppt_w</p:attrName>
                                        </p:attrNameLst>
                                      </p:cBhvr>
                                      <p:tavLst>
                                        <p:tav tm="0">
                                          <p:val>
                                            <p:fltVal val="0"/>
                                          </p:val>
                                        </p:tav>
                                        <p:tav tm="100000">
                                          <p:val>
                                            <p:strVal val="#ppt_w"/>
                                          </p:val>
                                        </p:tav>
                                      </p:tavLst>
                                    </p:anim>
                                    <p:anim calcmode="lin" valueType="num">
                                      <p:cBhvr>
                                        <p:cTn id="16" dur="500" fill="hold"/>
                                        <p:tgtEl>
                                          <p:spTgt spid="8"/>
                                        </p:tgtEl>
                                        <p:attrNameLst>
                                          <p:attrName>ppt_h</p:attrName>
                                        </p:attrNameLst>
                                      </p:cBhvr>
                                      <p:tavLst>
                                        <p:tav tm="0">
                                          <p:val>
                                            <p:fltVal val="0"/>
                                          </p:val>
                                        </p:tav>
                                        <p:tav tm="100000">
                                          <p:val>
                                            <p:strVal val="#ppt_h"/>
                                          </p:val>
                                        </p:tav>
                                      </p:tavLst>
                                    </p:anim>
                                    <p:anim calcmode="lin" valueType="num">
                                      <p:cBhvr>
                                        <p:cTn id="17" dur="500" fill="hold"/>
                                        <p:tgtEl>
                                          <p:spTgt spid="8"/>
                                        </p:tgtEl>
                                        <p:attrNameLst>
                                          <p:attrName>style.rotation</p:attrName>
                                        </p:attrNameLst>
                                      </p:cBhvr>
                                      <p:tavLst>
                                        <p:tav tm="0">
                                          <p:val>
                                            <p:fltVal val="360"/>
                                          </p:val>
                                        </p:tav>
                                        <p:tav tm="100000">
                                          <p:val>
                                            <p:fltVal val="0"/>
                                          </p:val>
                                        </p:tav>
                                      </p:tavLst>
                                    </p:anim>
                                    <p:animEffect transition="in" filter="fade">
                                      <p:cBhvr>
                                        <p:cTn id="18" dur="500"/>
                                        <p:tgtEl>
                                          <p:spTgt spid="8"/>
                                        </p:tgtEl>
                                      </p:cBhvr>
                                    </p:animEffect>
                                  </p:childTnLst>
                                </p:cTn>
                              </p:par>
                              <p:par>
                                <p:cTn id="19" presetID="49" presetClass="entr" presetSubtype="0" decel="100000" fill="hold" nodeType="withEffect">
                                  <p:stCondLst>
                                    <p:cond delay="1300"/>
                                  </p:stCondLst>
                                  <p:childTnLst>
                                    <p:set>
                                      <p:cBhvr>
                                        <p:cTn id="20" dur="1" fill="hold">
                                          <p:stCondLst>
                                            <p:cond delay="0"/>
                                          </p:stCondLst>
                                        </p:cTn>
                                        <p:tgtEl>
                                          <p:spTgt spid="20"/>
                                        </p:tgtEl>
                                        <p:attrNameLst>
                                          <p:attrName>style.visibility</p:attrName>
                                        </p:attrNameLst>
                                      </p:cBhvr>
                                      <p:to>
                                        <p:strVal val="visible"/>
                                      </p:to>
                                    </p:set>
                                    <p:anim calcmode="lin" valueType="num">
                                      <p:cBhvr>
                                        <p:cTn id="21" dur="500" fill="hold"/>
                                        <p:tgtEl>
                                          <p:spTgt spid="20"/>
                                        </p:tgtEl>
                                        <p:attrNameLst>
                                          <p:attrName>ppt_w</p:attrName>
                                        </p:attrNameLst>
                                      </p:cBhvr>
                                      <p:tavLst>
                                        <p:tav tm="0">
                                          <p:val>
                                            <p:fltVal val="0"/>
                                          </p:val>
                                        </p:tav>
                                        <p:tav tm="100000">
                                          <p:val>
                                            <p:strVal val="#ppt_w"/>
                                          </p:val>
                                        </p:tav>
                                      </p:tavLst>
                                    </p:anim>
                                    <p:anim calcmode="lin" valueType="num">
                                      <p:cBhvr>
                                        <p:cTn id="22" dur="500" fill="hold"/>
                                        <p:tgtEl>
                                          <p:spTgt spid="20"/>
                                        </p:tgtEl>
                                        <p:attrNameLst>
                                          <p:attrName>ppt_h</p:attrName>
                                        </p:attrNameLst>
                                      </p:cBhvr>
                                      <p:tavLst>
                                        <p:tav tm="0">
                                          <p:val>
                                            <p:fltVal val="0"/>
                                          </p:val>
                                        </p:tav>
                                        <p:tav tm="100000">
                                          <p:val>
                                            <p:strVal val="#ppt_h"/>
                                          </p:val>
                                        </p:tav>
                                      </p:tavLst>
                                    </p:anim>
                                    <p:anim calcmode="lin" valueType="num">
                                      <p:cBhvr>
                                        <p:cTn id="23" dur="500" fill="hold"/>
                                        <p:tgtEl>
                                          <p:spTgt spid="20"/>
                                        </p:tgtEl>
                                        <p:attrNameLst>
                                          <p:attrName>style.rotation</p:attrName>
                                        </p:attrNameLst>
                                      </p:cBhvr>
                                      <p:tavLst>
                                        <p:tav tm="0">
                                          <p:val>
                                            <p:fltVal val="360"/>
                                          </p:val>
                                        </p:tav>
                                        <p:tav tm="100000">
                                          <p:val>
                                            <p:fltVal val="0"/>
                                          </p:val>
                                        </p:tav>
                                      </p:tavLst>
                                    </p:anim>
                                    <p:animEffect transition="in" filter="fade">
                                      <p:cBhvr>
                                        <p:cTn id="24" dur="500"/>
                                        <p:tgtEl>
                                          <p:spTgt spid="20"/>
                                        </p:tgtEl>
                                      </p:cBhvr>
                                    </p:animEffect>
                                  </p:childTnLst>
                                </p:cTn>
                              </p:par>
                              <p:par>
                                <p:cTn id="25" presetID="49" presetClass="entr" presetSubtype="0" decel="100000" fill="hold" nodeType="withEffect">
                                  <p:stCondLst>
                                    <p:cond delay="1400"/>
                                  </p:stCondLst>
                                  <p:childTnLst>
                                    <p:set>
                                      <p:cBhvr>
                                        <p:cTn id="26" dur="1" fill="hold">
                                          <p:stCondLst>
                                            <p:cond delay="0"/>
                                          </p:stCondLst>
                                        </p:cTn>
                                        <p:tgtEl>
                                          <p:spTgt spid="21"/>
                                        </p:tgtEl>
                                        <p:attrNameLst>
                                          <p:attrName>style.visibility</p:attrName>
                                        </p:attrNameLst>
                                      </p:cBhvr>
                                      <p:to>
                                        <p:strVal val="visible"/>
                                      </p:to>
                                    </p:set>
                                    <p:anim calcmode="lin" valueType="num">
                                      <p:cBhvr>
                                        <p:cTn id="27" dur="500" fill="hold"/>
                                        <p:tgtEl>
                                          <p:spTgt spid="21"/>
                                        </p:tgtEl>
                                        <p:attrNameLst>
                                          <p:attrName>ppt_w</p:attrName>
                                        </p:attrNameLst>
                                      </p:cBhvr>
                                      <p:tavLst>
                                        <p:tav tm="0">
                                          <p:val>
                                            <p:fltVal val="0"/>
                                          </p:val>
                                        </p:tav>
                                        <p:tav tm="100000">
                                          <p:val>
                                            <p:strVal val="#ppt_w"/>
                                          </p:val>
                                        </p:tav>
                                      </p:tavLst>
                                    </p:anim>
                                    <p:anim calcmode="lin" valueType="num">
                                      <p:cBhvr>
                                        <p:cTn id="28" dur="500" fill="hold"/>
                                        <p:tgtEl>
                                          <p:spTgt spid="21"/>
                                        </p:tgtEl>
                                        <p:attrNameLst>
                                          <p:attrName>ppt_h</p:attrName>
                                        </p:attrNameLst>
                                      </p:cBhvr>
                                      <p:tavLst>
                                        <p:tav tm="0">
                                          <p:val>
                                            <p:fltVal val="0"/>
                                          </p:val>
                                        </p:tav>
                                        <p:tav tm="100000">
                                          <p:val>
                                            <p:strVal val="#ppt_h"/>
                                          </p:val>
                                        </p:tav>
                                      </p:tavLst>
                                    </p:anim>
                                    <p:anim calcmode="lin" valueType="num">
                                      <p:cBhvr>
                                        <p:cTn id="29" dur="500" fill="hold"/>
                                        <p:tgtEl>
                                          <p:spTgt spid="21"/>
                                        </p:tgtEl>
                                        <p:attrNameLst>
                                          <p:attrName>style.rotation</p:attrName>
                                        </p:attrNameLst>
                                      </p:cBhvr>
                                      <p:tavLst>
                                        <p:tav tm="0">
                                          <p:val>
                                            <p:fltVal val="360"/>
                                          </p:val>
                                        </p:tav>
                                        <p:tav tm="100000">
                                          <p:val>
                                            <p:fltVal val="0"/>
                                          </p:val>
                                        </p:tav>
                                      </p:tavLst>
                                    </p:anim>
                                    <p:animEffect transition="in" filter="fade">
                                      <p:cBhvr>
                                        <p:cTn id="30" dur="500"/>
                                        <p:tgtEl>
                                          <p:spTgt spid="21"/>
                                        </p:tgtEl>
                                      </p:cBhvr>
                                    </p:animEffect>
                                  </p:childTnLst>
                                </p:cTn>
                              </p:par>
                              <p:par>
                                <p:cTn id="31" presetID="49" presetClass="entr" presetSubtype="0" decel="100000" fill="hold" nodeType="withEffect">
                                  <p:stCondLst>
                                    <p:cond delay="1500"/>
                                  </p:stCondLst>
                                  <p:childTnLst>
                                    <p:set>
                                      <p:cBhvr>
                                        <p:cTn id="32" dur="1" fill="hold">
                                          <p:stCondLst>
                                            <p:cond delay="0"/>
                                          </p:stCondLst>
                                        </p:cTn>
                                        <p:tgtEl>
                                          <p:spTgt spid="17"/>
                                        </p:tgtEl>
                                        <p:attrNameLst>
                                          <p:attrName>style.visibility</p:attrName>
                                        </p:attrNameLst>
                                      </p:cBhvr>
                                      <p:to>
                                        <p:strVal val="visible"/>
                                      </p:to>
                                    </p:set>
                                    <p:anim calcmode="lin" valueType="num">
                                      <p:cBhvr>
                                        <p:cTn id="33" dur="500" fill="hold"/>
                                        <p:tgtEl>
                                          <p:spTgt spid="17"/>
                                        </p:tgtEl>
                                        <p:attrNameLst>
                                          <p:attrName>ppt_w</p:attrName>
                                        </p:attrNameLst>
                                      </p:cBhvr>
                                      <p:tavLst>
                                        <p:tav tm="0">
                                          <p:val>
                                            <p:fltVal val="0"/>
                                          </p:val>
                                        </p:tav>
                                        <p:tav tm="100000">
                                          <p:val>
                                            <p:strVal val="#ppt_w"/>
                                          </p:val>
                                        </p:tav>
                                      </p:tavLst>
                                    </p:anim>
                                    <p:anim calcmode="lin" valueType="num">
                                      <p:cBhvr>
                                        <p:cTn id="34" dur="500" fill="hold"/>
                                        <p:tgtEl>
                                          <p:spTgt spid="17"/>
                                        </p:tgtEl>
                                        <p:attrNameLst>
                                          <p:attrName>ppt_h</p:attrName>
                                        </p:attrNameLst>
                                      </p:cBhvr>
                                      <p:tavLst>
                                        <p:tav tm="0">
                                          <p:val>
                                            <p:fltVal val="0"/>
                                          </p:val>
                                        </p:tav>
                                        <p:tav tm="100000">
                                          <p:val>
                                            <p:strVal val="#ppt_h"/>
                                          </p:val>
                                        </p:tav>
                                      </p:tavLst>
                                    </p:anim>
                                    <p:anim calcmode="lin" valueType="num">
                                      <p:cBhvr>
                                        <p:cTn id="35" dur="500" fill="hold"/>
                                        <p:tgtEl>
                                          <p:spTgt spid="17"/>
                                        </p:tgtEl>
                                        <p:attrNameLst>
                                          <p:attrName>style.rotation</p:attrName>
                                        </p:attrNameLst>
                                      </p:cBhvr>
                                      <p:tavLst>
                                        <p:tav tm="0">
                                          <p:val>
                                            <p:fltVal val="360"/>
                                          </p:val>
                                        </p:tav>
                                        <p:tav tm="100000">
                                          <p:val>
                                            <p:fltVal val="0"/>
                                          </p:val>
                                        </p:tav>
                                      </p:tavLst>
                                    </p:anim>
                                    <p:animEffect transition="in" filter="fade">
                                      <p:cBhvr>
                                        <p:cTn id="36" dur="500"/>
                                        <p:tgtEl>
                                          <p:spTgt spid="17"/>
                                        </p:tgtEl>
                                      </p:cBhvr>
                                    </p:animEffect>
                                  </p:childTnLst>
                                </p:cTn>
                              </p:par>
                              <p:par>
                                <p:cTn id="37" presetID="10" presetClass="entr" presetSubtype="0" fill="hold" grpId="0" nodeType="withEffect">
                                  <p:stCondLst>
                                    <p:cond delay="1600"/>
                                  </p:stCondLst>
                                  <p:childTnLst>
                                    <p:set>
                                      <p:cBhvr>
                                        <p:cTn id="38" dur="1" fill="hold">
                                          <p:stCondLst>
                                            <p:cond delay="0"/>
                                          </p:stCondLst>
                                        </p:cTn>
                                        <p:tgtEl>
                                          <p:spTgt spid="12"/>
                                        </p:tgtEl>
                                        <p:attrNameLst>
                                          <p:attrName>style.visibility</p:attrName>
                                        </p:attrNameLst>
                                      </p:cBhvr>
                                      <p:to>
                                        <p:strVal val="visible"/>
                                      </p:to>
                                    </p:set>
                                    <p:animEffect transition="in" filter="fade">
                                      <p:cBhvr>
                                        <p:cTn id="39" dur="500"/>
                                        <p:tgtEl>
                                          <p:spTgt spid="12"/>
                                        </p:tgtEl>
                                      </p:cBhvr>
                                    </p:animEffect>
                                  </p:childTnLst>
                                </p:cTn>
                              </p:par>
                              <p:par>
                                <p:cTn id="40" presetID="10" presetClass="entr" presetSubtype="0" fill="hold" grpId="0" nodeType="withEffect">
                                  <p:stCondLst>
                                    <p:cond delay="1700"/>
                                  </p:stCondLst>
                                  <p:childTnLst>
                                    <p:set>
                                      <p:cBhvr>
                                        <p:cTn id="41" dur="1" fill="hold">
                                          <p:stCondLst>
                                            <p:cond delay="0"/>
                                          </p:stCondLst>
                                        </p:cTn>
                                        <p:tgtEl>
                                          <p:spTgt spid="11"/>
                                        </p:tgtEl>
                                        <p:attrNameLst>
                                          <p:attrName>style.visibility</p:attrName>
                                        </p:attrNameLst>
                                      </p:cBhvr>
                                      <p:to>
                                        <p:strVal val="visible"/>
                                      </p:to>
                                    </p:set>
                                    <p:animEffect transition="in" filter="fade">
                                      <p:cBhvr>
                                        <p:cTn id="42" dur="500"/>
                                        <p:tgtEl>
                                          <p:spTgt spid="11"/>
                                        </p:tgtEl>
                                      </p:cBhvr>
                                    </p:animEffect>
                                  </p:childTnLst>
                                </p:cTn>
                              </p:par>
                              <p:par>
                                <p:cTn id="43" presetID="10" presetClass="entr" presetSubtype="0" fill="hold" grpId="0" nodeType="withEffect">
                                  <p:stCondLst>
                                    <p:cond delay="1800"/>
                                  </p:stCondLst>
                                  <p:childTnLst>
                                    <p:set>
                                      <p:cBhvr>
                                        <p:cTn id="44" dur="1" fill="hold">
                                          <p:stCondLst>
                                            <p:cond delay="0"/>
                                          </p:stCondLst>
                                        </p:cTn>
                                        <p:tgtEl>
                                          <p:spTgt spid="10"/>
                                        </p:tgtEl>
                                        <p:attrNameLst>
                                          <p:attrName>style.visibility</p:attrName>
                                        </p:attrNameLst>
                                      </p:cBhvr>
                                      <p:to>
                                        <p:strVal val="visible"/>
                                      </p:to>
                                    </p:set>
                                    <p:animEffect transition="in" filter="fade">
                                      <p:cBhvr>
                                        <p:cTn id="45" dur="500"/>
                                        <p:tgtEl>
                                          <p:spTgt spid="10"/>
                                        </p:tgtEl>
                                      </p:cBhvr>
                                    </p:animEffect>
                                  </p:childTnLst>
                                </p:cTn>
                              </p:par>
                              <p:par>
                                <p:cTn id="46" presetID="2" presetClass="entr" presetSubtype="4" decel="100000" fill="hold" grpId="0" nodeType="withEffect">
                                  <p:stCondLst>
                                    <p:cond delay="1800"/>
                                  </p:stCondLst>
                                  <p:iterate type="wd">
                                    <p:tmPct val="10000"/>
                                  </p:iterate>
                                  <p:childTnLst>
                                    <p:set>
                                      <p:cBhvr>
                                        <p:cTn id="47" dur="1" fill="hold">
                                          <p:stCondLst>
                                            <p:cond delay="0"/>
                                          </p:stCondLst>
                                        </p:cTn>
                                        <p:tgtEl>
                                          <p:spTgt spid="22"/>
                                        </p:tgtEl>
                                        <p:attrNameLst>
                                          <p:attrName>style.visibility</p:attrName>
                                        </p:attrNameLst>
                                      </p:cBhvr>
                                      <p:to>
                                        <p:strVal val="visible"/>
                                      </p:to>
                                    </p:set>
                                    <p:anim calcmode="lin" valueType="num">
                                      <p:cBhvr additive="base">
                                        <p:cTn id="48" dur="1500" fill="hold"/>
                                        <p:tgtEl>
                                          <p:spTgt spid="22"/>
                                        </p:tgtEl>
                                        <p:attrNameLst>
                                          <p:attrName>ppt_x</p:attrName>
                                        </p:attrNameLst>
                                      </p:cBhvr>
                                      <p:tavLst>
                                        <p:tav tm="0">
                                          <p:val>
                                            <p:strVal val="#ppt_x"/>
                                          </p:val>
                                        </p:tav>
                                        <p:tav tm="100000">
                                          <p:val>
                                            <p:strVal val="#ppt_x"/>
                                          </p:val>
                                        </p:tav>
                                      </p:tavLst>
                                    </p:anim>
                                    <p:anim calcmode="lin" valueType="num">
                                      <p:cBhvr additive="base">
                                        <p:cTn id="49" dur="1500" fill="hold"/>
                                        <p:tgtEl>
                                          <p:spTgt spid="2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8" grpId="0" animBg="1"/>
      <p:bldP spid="9" grpId="0" animBg="1"/>
      <p:bldP spid="10" grpId="0"/>
      <p:bldP spid="11" grpId="0"/>
      <p:bldP spid="12" grpId="0"/>
    </p:bldLst>
  </p:timing>
</p:sld>
</file>

<file path=ppt/slides/slide4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cxnSp>
        <p:nvCxnSpPr>
          <p:cNvPr id="7" name="Straight Connector 6">
            <a:extLst>
              <a:ext uri="{FF2B5EF4-FFF2-40B4-BE49-F238E27FC236}">
                <a16:creationId xmlns:a16="http://schemas.microsoft.com/office/drawing/2014/main" id="{CB944428-E8E3-45C1-87DC-FDE991F6EBD7}"/>
              </a:ext>
            </a:extLst>
          </p:cNvPr>
          <p:cNvCxnSpPr>
            <a:cxnSpLocks/>
          </p:cNvCxnSpPr>
          <p:nvPr/>
        </p:nvCxnSpPr>
        <p:spPr>
          <a:xfrm>
            <a:off x="2294288" y="10343322"/>
            <a:ext cx="19798599" cy="0"/>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8" name="Freeform 5">
            <a:extLst>
              <a:ext uri="{FF2B5EF4-FFF2-40B4-BE49-F238E27FC236}">
                <a16:creationId xmlns:a16="http://schemas.microsoft.com/office/drawing/2014/main" id="{1DE39317-4338-46A7-9DA4-424D096F4C78}"/>
              </a:ext>
            </a:extLst>
          </p:cNvPr>
          <p:cNvSpPr>
            <a:spLocks noEditPoints="1"/>
          </p:cNvSpPr>
          <p:nvPr/>
        </p:nvSpPr>
        <p:spPr bwMode="auto">
          <a:xfrm>
            <a:off x="22227953" y="10046297"/>
            <a:ext cx="651169" cy="594050"/>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31" name="Group 30">
            <a:extLst>
              <a:ext uri="{FF2B5EF4-FFF2-40B4-BE49-F238E27FC236}">
                <a16:creationId xmlns:a16="http://schemas.microsoft.com/office/drawing/2014/main" id="{188915BE-5BE4-4089-B72B-B9B436E63AA2}"/>
              </a:ext>
            </a:extLst>
          </p:cNvPr>
          <p:cNvGrpSpPr/>
          <p:nvPr/>
        </p:nvGrpSpPr>
        <p:grpSpPr>
          <a:xfrm>
            <a:off x="4052617" y="4457611"/>
            <a:ext cx="2358885" cy="5900577"/>
            <a:chOff x="3244234" y="4457611"/>
            <a:chExt cx="2358885" cy="5900577"/>
          </a:xfrm>
        </p:grpSpPr>
        <p:grpSp>
          <p:nvGrpSpPr>
            <p:cNvPr id="16" name="Group 15">
              <a:extLst>
                <a:ext uri="{FF2B5EF4-FFF2-40B4-BE49-F238E27FC236}">
                  <a16:creationId xmlns:a16="http://schemas.microsoft.com/office/drawing/2014/main" id="{C02FCB56-E600-4A87-9AD3-6C17F2306CFB}"/>
                </a:ext>
              </a:extLst>
            </p:cNvPr>
            <p:cNvGrpSpPr/>
            <p:nvPr/>
          </p:nvGrpSpPr>
          <p:grpSpPr>
            <a:xfrm>
              <a:off x="3483038" y="5181600"/>
              <a:ext cx="2120081" cy="5176588"/>
              <a:chOff x="4435551" y="5181600"/>
              <a:chExt cx="3369978" cy="5176588"/>
            </a:xfrm>
          </p:grpSpPr>
          <p:cxnSp>
            <p:nvCxnSpPr>
              <p:cNvPr id="9" name="Straight Connector 8">
                <a:extLst>
                  <a:ext uri="{FF2B5EF4-FFF2-40B4-BE49-F238E27FC236}">
                    <a16:creationId xmlns:a16="http://schemas.microsoft.com/office/drawing/2014/main" id="{994DF802-A9B8-4E61-98A8-D2EB3ECC8A7B}"/>
                  </a:ext>
                </a:extLst>
              </p:cNvPr>
              <p:cNvCxnSpPr/>
              <p:nvPr/>
            </p:nvCxnSpPr>
            <p:spPr>
              <a:xfrm flipV="1">
                <a:off x="7805529" y="5181600"/>
                <a:ext cx="0" cy="5176588"/>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1C324895-9721-4BDB-A46A-0DC986822FB5}"/>
                  </a:ext>
                </a:extLst>
              </p:cNvPr>
              <p:cNvCxnSpPr/>
              <p:nvPr/>
            </p:nvCxnSpPr>
            <p:spPr>
              <a:xfrm flipH="1">
                <a:off x="4435551" y="5181600"/>
                <a:ext cx="3369978" cy="0"/>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sp>
          <p:nvSpPr>
            <p:cNvPr id="12" name="Rectangle 11">
              <a:extLst>
                <a:ext uri="{FF2B5EF4-FFF2-40B4-BE49-F238E27FC236}">
                  <a16:creationId xmlns:a16="http://schemas.microsoft.com/office/drawing/2014/main" id="{6197F609-7865-41A1-BA32-29BAEF13ED15}"/>
                </a:ext>
              </a:extLst>
            </p:cNvPr>
            <p:cNvSpPr/>
            <p:nvPr/>
          </p:nvSpPr>
          <p:spPr>
            <a:xfrm>
              <a:off x="3244234" y="5455853"/>
              <a:ext cx="2120080" cy="2804294"/>
            </a:xfrm>
            <a:prstGeom prst="rect">
              <a:avLst/>
            </a:prstGeom>
          </p:spPr>
          <p:txBody>
            <a:bodyPr wrap="square" anchor="ctr">
              <a:spAutoFit/>
            </a:bodyPr>
            <a:lstStyle/>
            <a:p>
              <a:pPr algn="r">
                <a:lnSpc>
                  <a:spcPct val="89000"/>
                </a:lnSpc>
              </a:pPr>
              <a:r>
                <a:rPr lang="en-US" sz="3600" b="1">
                  <a:solidFill>
                    <a:schemeClr val="tx1">
                      <a:lumMod val="90000"/>
                      <a:lumOff val="10000"/>
                    </a:schemeClr>
                  </a:solidFill>
                  <a:latin typeface="+mj-lt"/>
                </a:rPr>
                <a:t>Our Future and first invest</a:t>
              </a:r>
              <a:endParaRPr lang="en-US" sz="2000" b="1">
                <a:solidFill>
                  <a:schemeClr val="tx1">
                    <a:lumMod val="90000"/>
                    <a:lumOff val="10000"/>
                  </a:schemeClr>
                </a:solidFill>
                <a:latin typeface="+mj-lt"/>
              </a:endParaRPr>
            </a:p>
            <a:p>
              <a:pPr algn="r">
                <a:lnSpc>
                  <a:spcPct val="89000"/>
                </a:lnSpc>
              </a:pPr>
              <a:r>
                <a:rPr lang="en-US">
                  <a:solidFill>
                    <a:schemeClr val="tx1">
                      <a:lumMod val="90000"/>
                      <a:lumOff val="10000"/>
                    </a:schemeClr>
                  </a:solidFill>
                </a:rPr>
                <a:t>Lorem ipsum dolor sit amet, consectetur </a:t>
              </a:r>
            </a:p>
          </p:txBody>
        </p:sp>
        <p:sp>
          <p:nvSpPr>
            <p:cNvPr id="15" name="Rectangle 14">
              <a:extLst>
                <a:ext uri="{FF2B5EF4-FFF2-40B4-BE49-F238E27FC236}">
                  <a16:creationId xmlns:a16="http://schemas.microsoft.com/office/drawing/2014/main" id="{88BD831A-7279-4310-9B95-F7A777947BAC}"/>
                </a:ext>
              </a:extLst>
            </p:cNvPr>
            <p:cNvSpPr/>
            <p:nvPr/>
          </p:nvSpPr>
          <p:spPr>
            <a:xfrm>
              <a:off x="3704885" y="8179835"/>
              <a:ext cx="1659429" cy="1862048"/>
            </a:xfrm>
            <a:prstGeom prst="rect">
              <a:avLst/>
            </a:prstGeom>
          </p:spPr>
          <p:txBody>
            <a:bodyPr wrap="none">
              <a:spAutoFit/>
            </a:bodyPr>
            <a:lstStyle/>
            <a:p>
              <a:pPr algn="r"/>
              <a:r>
                <a:rPr lang="en-US" sz="11500">
                  <a:solidFill>
                    <a:schemeClr val="accent1"/>
                  </a:solidFill>
                  <a:latin typeface="Designball-Buildings-01" pitchFamily="2" charset="0"/>
                  <a:ea typeface="Open Sans" panose="020B0606030504020204" pitchFamily="34" charset="0"/>
                  <a:cs typeface="Open Sans" panose="020B0606030504020204" pitchFamily="34" charset="0"/>
                </a:rPr>
                <a:t>f</a:t>
              </a:r>
            </a:p>
          </p:txBody>
        </p:sp>
        <p:sp>
          <p:nvSpPr>
            <p:cNvPr id="17" name="TextBox 16">
              <a:extLst>
                <a:ext uri="{FF2B5EF4-FFF2-40B4-BE49-F238E27FC236}">
                  <a16:creationId xmlns:a16="http://schemas.microsoft.com/office/drawing/2014/main" id="{A14F1AA0-2299-4DAE-B361-2BBC2597DB01}"/>
                </a:ext>
              </a:extLst>
            </p:cNvPr>
            <p:cNvSpPr txBox="1"/>
            <p:nvPr/>
          </p:nvSpPr>
          <p:spPr>
            <a:xfrm>
              <a:off x="3701842" y="4457611"/>
              <a:ext cx="1888659" cy="523220"/>
            </a:xfrm>
            <a:prstGeom prst="rect">
              <a:avLst/>
            </a:prstGeom>
            <a:noFill/>
          </p:spPr>
          <p:txBody>
            <a:bodyPr wrap="none" rtlCol="0" anchor="b">
              <a:spAutoFit/>
            </a:bodyPr>
            <a:lstStyle/>
            <a:p>
              <a:pPr algn="ctr"/>
              <a:r>
                <a:rPr lang="en-US" sz="2800">
                  <a:solidFill>
                    <a:schemeClr val="accent1"/>
                  </a:solidFill>
                  <a:latin typeface="+mj-lt"/>
                </a:rPr>
                <a:t>Option 01</a:t>
              </a:r>
            </a:p>
          </p:txBody>
        </p:sp>
      </p:grpSp>
      <p:grpSp>
        <p:nvGrpSpPr>
          <p:cNvPr id="30" name="Group 29">
            <a:extLst>
              <a:ext uri="{FF2B5EF4-FFF2-40B4-BE49-F238E27FC236}">
                <a16:creationId xmlns:a16="http://schemas.microsoft.com/office/drawing/2014/main" id="{A4E660F0-171C-469F-A5BD-BC31D3ECB9C8}"/>
              </a:ext>
            </a:extLst>
          </p:cNvPr>
          <p:cNvGrpSpPr/>
          <p:nvPr/>
        </p:nvGrpSpPr>
        <p:grpSpPr>
          <a:xfrm>
            <a:off x="8182124" y="2996916"/>
            <a:ext cx="3372594" cy="7361272"/>
            <a:chOff x="7373741" y="2996916"/>
            <a:chExt cx="3372594" cy="7361272"/>
          </a:xfrm>
        </p:grpSpPr>
        <p:sp>
          <p:nvSpPr>
            <p:cNvPr id="13" name="Rectangle 12">
              <a:extLst>
                <a:ext uri="{FF2B5EF4-FFF2-40B4-BE49-F238E27FC236}">
                  <a16:creationId xmlns:a16="http://schemas.microsoft.com/office/drawing/2014/main" id="{28103182-3111-4FCC-8268-D65E1D44BE70}"/>
                </a:ext>
              </a:extLst>
            </p:cNvPr>
            <p:cNvSpPr/>
            <p:nvPr/>
          </p:nvSpPr>
          <p:spPr>
            <a:xfrm>
              <a:off x="7373741" y="3975640"/>
              <a:ext cx="3099671" cy="2804294"/>
            </a:xfrm>
            <a:prstGeom prst="rect">
              <a:avLst/>
            </a:prstGeom>
          </p:spPr>
          <p:txBody>
            <a:bodyPr wrap="square" anchor="ctr">
              <a:spAutoFit/>
            </a:bodyPr>
            <a:lstStyle/>
            <a:p>
              <a:pPr algn="r">
                <a:lnSpc>
                  <a:spcPct val="89000"/>
                </a:lnSpc>
              </a:pPr>
              <a:r>
                <a:rPr lang="en-US" sz="3600" b="1">
                  <a:solidFill>
                    <a:schemeClr val="tx1">
                      <a:lumMod val="90000"/>
                      <a:lumOff val="10000"/>
                    </a:schemeClr>
                  </a:solidFill>
                  <a:latin typeface="+mj-lt"/>
                </a:rPr>
                <a:t>Corporate governance</a:t>
              </a:r>
              <a:endParaRPr lang="en-US" sz="2000" b="1">
                <a:solidFill>
                  <a:schemeClr val="tx1">
                    <a:lumMod val="90000"/>
                    <a:lumOff val="10000"/>
                  </a:schemeClr>
                </a:solidFill>
                <a:latin typeface="+mj-lt"/>
              </a:endParaRPr>
            </a:p>
            <a:p>
              <a:pPr algn="r">
                <a:lnSpc>
                  <a:spcPct val="89000"/>
                </a:lnSpc>
              </a:pPr>
              <a:r>
                <a:rPr lang="en-US">
                  <a:solidFill>
                    <a:schemeClr val="tx1">
                      <a:lumMod val="90000"/>
                      <a:lumOff val="10000"/>
                    </a:schemeClr>
                  </a:solidFill>
                </a:rPr>
                <a:t>Donec ornare rutrum neque sit amet pellentesque. Nulla eget dictum tortor. Nunc interdum velit vulputate, finibus elit et, iaculis neque. Curabitur in augue gravida, ultrices dui eu, ultrices eros.</a:t>
              </a:r>
            </a:p>
          </p:txBody>
        </p:sp>
        <p:grpSp>
          <p:nvGrpSpPr>
            <p:cNvPr id="18" name="Group 17">
              <a:extLst>
                <a:ext uri="{FF2B5EF4-FFF2-40B4-BE49-F238E27FC236}">
                  <a16:creationId xmlns:a16="http://schemas.microsoft.com/office/drawing/2014/main" id="{A11B119A-9EC9-4FBA-902A-F91FBCB93D33}"/>
                </a:ext>
              </a:extLst>
            </p:cNvPr>
            <p:cNvGrpSpPr/>
            <p:nvPr/>
          </p:nvGrpSpPr>
          <p:grpSpPr>
            <a:xfrm>
              <a:off x="7484395" y="3670855"/>
              <a:ext cx="3261940" cy="6687333"/>
              <a:chOff x="4435551" y="5181600"/>
              <a:chExt cx="3369978" cy="5176588"/>
            </a:xfrm>
          </p:grpSpPr>
          <p:cxnSp>
            <p:nvCxnSpPr>
              <p:cNvPr id="19" name="Straight Connector 18">
                <a:extLst>
                  <a:ext uri="{FF2B5EF4-FFF2-40B4-BE49-F238E27FC236}">
                    <a16:creationId xmlns:a16="http://schemas.microsoft.com/office/drawing/2014/main" id="{FF4FCFA4-2EC4-4189-8053-39F4DBB78F82}"/>
                  </a:ext>
                </a:extLst>
              </p:cNvPr>
              <p:cNvCxnSpPr/>
              <p:nvPr/>
            </p:nvCxnSpPr>
            <p:spPr>
              <a:xfrm flipV="1">
                <a:off x="7805529" y="5181600"/>
                <a:ext cx="0" cy="5176588"/>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273C447E-B095-41C0-9919-C6BF05779A0D}"/>
                  </a:ext>
                </a:extLst>
              </p:cNvPr>
              <p:cNvCxnSpPr/>
              <p:nvPr/>
            </p:nvCxnSpPr>
            <p:spPr>
              <a:xfrm flipH="1">
                <a:off x="4435551" y="5181600"/>
                <a:ext cx="3369978" cy="0"/>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sp>
          <p:nvSpPr>
            <p:cNvPr id="21" name="Rectangle 20">
              <a:extLst>
                <a:ext uri="{FF2B5EF4-FFF2-40B4-BE49-F238E27FC236}">
                  <a16:creationId xmlns:a16="http://schemas.microsoft.com/office/drawing/2014/main" id="{F33EC073-9DAE-4159-B9C7-2F4D6191FFDC}"/>
                </a:ext>
              </a:extLst>
            </p:cNvPr>
            <p:cNvSpPr/>
            <p:nvPr/>
          </p:nvSpPr>
          <p:spPr>
            <a:xfrm>
              <a:off x="8726272" y="6779934"/>
              <a:ext cx="1659429" cy="1862048"/>
            </a:xfrm>
            <a:prstGeom prst="rect">
              <a:avLst/>
            </a:prstGeom>
          </p:spPr>
          <p:txBody>
            <a:bodyPr wrap="none">
              <a:spAutoFit/>
            </a:bodyPr>
            <a:lstStyle/>
            <a:p>
              <a:pPr algn="r"/>
              <a:r>
                <a:rPr lang="en-US" sz="11500">
                  <a:solidFill>
                    <a:schemeClr val="accent1"/>
                  </a:solidFill>
                  <a:latin typeface="Designball-Buildings-01" pitchFamily="2" charset="0"/>
                  <a:ea typeface="Open Sans" panose="020B0606030504020204" pitchFamily="34" charset="0"/>
                  <a:cs typeface="Open Sans" panose="020B0606030504020204" pitchFamily="34" charset="0"/>
                </a:rPr>
                <a:t>Q</a:t>
              </a:r>
            </a:p>
          </p:txBody>
        </p:sp>
        <p:sp>
          <p:nvSpPr>
            <p:cNvPr id="22" name="TextBox 21">
              <a:extLst>
                <a:ext uri="{FF2B5EF4-FFF2-40B4-BE49-F238E27FC236}">
                  <a16:creationId xmlns:a16="http://schemas.microsoft.com/office/drawing/2014/main" id="{EA910D62-2249-4B47-BA0C-7591BB383958}"/>
                </a:ext>
              </a:extLst>
            </p:cNvPr>
            <p:cNvSpPr txBox="1"/>
            <p:nvPr/>
          </p:nvSpPr>
          <p:spPr>
            <a:xfrm>
              <a:off x="8845057" y="2996916"/>
              <a:ext cx="1888659" cy="523220"/>
            </a:xfrm>
            <a:prstGeom prst="rect">
              <a:avLst/>
            </a:prstGeom>
            <a:noFill/>
          </p:spPr>
          <p:txBody>
            <a:bodyPr wrap="none" rtlCol="0" anchor="b">
              <a:spAutoFit/>
            </a:bodyPr>
            <a:lstStyle/>
            <a:p>
              <a:pPr algn="ctr"/>
              <a:r>
                <a:rPr lang="en-US" sz="2800">
                  <a:solidFill>
                    <a:schemeClr val="accent1"/>
                  </a:solidFill>
                  <a:latin typeface="+mj-lt"/>
                </a:rPr>
                <a:t>Option 02</a:t>
              </a:r>
            </a:p>
          </p:txBody>
        </p:sp>
      </p:grpSp>
      <p:grpSp>
        <p:nvGrpSpPr>
          <p:cNvPr id="29" name="Group 28">
            <a:extLst>
              <a:ext uri="{FF2B5EF4-FFF2-40B4-BE49-F238E27FC236}">
                <a16:creationId xmlns:a16="http://schemas.microsoft.com/office/drawing/2014/main" id="{0FAFE25C-641A-44F6-B744-026EFA1A1174}"/>
              </a:ext>
            </a:extLst>
          </p:cNvPr>
          <p:cNvGrpSpPr/>
          <p:nvPr/>
        </p:nvGrpSpPr>
        <p:grpSpPr>
          <a:xfrm>
            <a:off x="13001970" y="6030491"/>
            <a:ext cx="2402400" cy="4327697"/>
            <a:chOff x="12960626" y="6030491"/>
            <a:chExt cx="2402400" cy="4327697"/>
          </a:xfrm>
        </p:grpSpPr>
        <p:sp>
          <p:nvSpPr>
            <p:cNvPr id="14" name="Rectangle 13">
              <a:extLst>
                <a:ext uri="{FF2B5EF4-FFF2-40B4-BE49-F238E27FC236}">
                  <a16:creationId xmlns:a16="http://schemas.microsoft.com/office/drawing/2014/main" id="{0A06C645-0E56-4721-BD02-24C8513FA407}"/>
                </a:ext>
              </a:extLst>
            </p:cNvPr>
            <p:cNvSpPr/>
            <p:nvPr/>
          </p:nvSpPr>
          <p:spPr>
            <a:xfrm>
              <a:off x="12960626" y="6987963"/>
              <a:ext cx="2129477" cy="1818126"/>
            </a:xfrm>
            <a:prstGeom prst="rect">
              <a:avLst/>
            </a:prstGeom>
          </p:spPr>
          <p:txBody>
            <a:bodyPr wrap="square" anchor="ctr">
              <a:spAutoFit/>
            </a:bodyPr>
            <a:lstStyle/>
            <a:p>
              <a:pPr algn="r">
                <a:lnSpc>
                  <a:spcPct val="89000"/>
                </a:lnSpc>
              </a:pPr>
              <a:r>
                <a:rPr lang="en-US" sz="3600" b="1">
                  <a:solidFill>
                    <a:schemeClr val="tx1">
                      <a:lumMod val="90000"/>
                      <a:lumOff val="10000"/>
                    </a:schemeClr>
                  </a:solidFill>
                </a:rPr>
                <a:t>Corporate Vision</a:t>
              </a:r>
              <a:endParaRPr lang="en-US" sz="2000" b="1">
                <a:solidFill>
                  <a:schemeClr val="tx1">
                    <a:lumMod val="90000"/>
                    <a:lumOff val="10000"/>
                  </a:schemeClr>
                </a:solidFill>
              </a:endParaRPr>
            </a:p>
            <a:p>
              <a:pPr algn="r">
                <a:lnSpc>
                  <a:spcPct val="89000"/>
                </a:lnSpc>
              </a:pPr>
              <a:r>
                <a:rPr lang="en-US">
                  <a:solidFill>
                    <a:schemeClr val="tx1">
                      <a:lumMod val="90000"/>
                      <a:lumOff val="10000"/>
                    </a:schemeClr>
                  </a:solidFill>
                </a:rPr>
                <a:t>Donec ornare rutrum neque sit amet pellentesque. </a:t>
              </a:r>
            </a:p>
          </p:txBody>
        </p:sp>
        <p:grpSp>
          <p:nvGrpSpPr>
            <p:cNvPr id="24" name="Group 23">
              <a:extLst>
                <a:ext uri="{FF2B5EF4-FFF2-40B4-BE49-F238E27FC236}">
                  <a16:creationId xmlns:a16="http://schemas.microsoft.com/office/drawing/2014/main" id="{0706107A-226D-4A48-85EB-D01FA12B8BAF}"/>
                </a:ext>
              </a:extLst>
            </p:cNvPr>
            <p:cNvGrpSpPr/>
            <p:nvPr/>
          </p:nvGrpSpPr>
          <p:grpSpPr>
            <a:xfrm>
              <a:off x="13053391" y="6779934"/>
              <a:ext cx="2309635" cy="3578254"/>
              <a:chOff x="4435551" y="5181600"/>
              <a:chExt cx="3369978" cy="5176588"/>
            </a:xfrm>
          </p:grpSpPr>
          <p:cxnSp>
            <p:nvCxnSpPr>
              <p:cNvPr id="25" name="Straight Connector 24">
                <a:extLst>
                  <a:ext uri="{FF2B5EF4-FFF2-40B4-BE49-F238E27FC236}">
                    <a16:creationId xmlns:a16="http://schemas.microsoft.com/office/drawing/2014/main" id="{0267B3D7-1E48-494E-8269-E2F12B4C1B90}"/>
                  </a:ext>
                </a:extLst>
              </p:cNvPr>
              <p:cNvCxnSpPr/>
              <p:nvPr/>
            </p:nvCxnSpPr>
            <p:spPr>
              <a:xfrm flipV="1">
                <a:off x="7805529" y="5181600"/>
                <a:ext cx="0" cy="5176588"/>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BB61632E-2819-4868-9B77-4DD2974DC2CB}"/>
                  </a:ext>
                </a:extLst>
              </p:cNvPr>
              <p:cNvCxnSpPr/>
              <p:nvPr/>
            </p:nvCxnSpPr>
            <p:spPr>
              <a:xfrm flipH="1">
                <a:off x="4435551" y="5181600"/>
                <a:ext cx="3369978" cy="0"/>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sp>
          <p:nvSpPr>
            <p:cNvPr id="27" name="Rectangle 26">
              <a:extLst>
                <a:ext uri="{FF2B5EF4-FFF2-40B4-BE49-F238E27FC236}">
                  <a16:creationId xmlns:a16="http://schemas.microsoft.com/office/drawing/2014/main" id="{0E3B4FB1-712C-49CC-8E15-D80E59A80644}"/>
                </a:ext>
              </a:extLst>
            </p:cNvPr>
            <p:cNvSpPr/>
            <p:nvPr/>
          </p:nvSpPr>
          <p:spPr>
            <a:xfrm>
              <a:off x="13674331" y="8681857"/>
              <a:ext cx="1415772" cy="1569660"/>
            </a:xfrm>
            <a:prstGeom prst="rect">
              <a:avLst/>
            </a:prstGeom>
          </p:spPr>
          <p:txBody>
            <a:bodyPr wrap="none">
              <a:spAutoFit/>
            </a:bodyPr>
            <a:lstStyle/>
            <a:p>
              <a:pPr algn="r"/>
              <a:r>
                <a:rPr lang="en-US" sz="9600">
                  <a:solidFill>
                    <a:schemeClr val="accent1"/>
                  </a:solidFill>
                  <a:latin typeface="Designball-Buildings-01" pitchFamily="2" charset="0"/>
                  <a:ea typeface="Open Sans" panose="020B0606030504020204" pitchFamily="34" charset="0"/>
                  <a:cs typeface="Open Sans" panose="020B0606030504020204" pitchFamily="34" charset="0"/>
                </a:rPr>
                <a:t>T</a:t>
              </a:r>
            </a:p>
          </p:txBody>
        </p:sp>
        <p:sp>
          <p:nvSpPr>
            <p:cNvPr id="28" name="TextBox 27">
              <a:extLst>
                <a:ext uri="{FF2B5EF4-FFF2-40B4-BE49-F238E27FC236}">
                  <a16:creationId xmlns:a16="http://schemas.microsoft.com/office/drawing/2014/main" id="{2C4970F5-4E08-4880-984F-CE982292AFAC}"/>
                </a:ext>
              </a:extLst>
            </p:cNvPr>
            <p:cNvSpPr txBox="1"/>
            <p:nvPr/>
          </p:nvSpPr>
          <p:spPr>
            <a:xfrm>
              <a:off x="13474367" y="6030491"/>
              <a:ext cx="1888659" cy="523220"/>
            </a:xfrm>
            <a:prstGeom prst="rect">
              <a:avLst/>
            </a:prstGeom>
            <a:noFill/>
          </p:spPr>
          <p:txBody>
            <a:bodyPr wrap="none" rtlCol="0" anchor="b">
              <a:spAutoFit/>
            </a:bodyPr>
            <a:lstStyle/>
            <a:p>
              <a:pPr algn="ctr"/>
              <a:r>
                <a:rPr lang="en-US" sz="2800">
                  <a:solidFill>
                    <a:schemeClr val="accent1"/>
                  </a:solidFill>
                  <a:latin typeface="+mj-lt"/>
                </a:rPr>
                <a:t>Option 03</a:t>
              </a:r>
            </a:p>
          </p:txBody>
        </p:sp>
      </p:grpSp>
      <p:grpSp>
        <p:nvGrpSpPr>
          <p:cNvPr id="39" name="Group 38">
            <a:extLst>
              <a:ext uri="{FF2B5EF4-FFF2-40B4-BE49-F238E27FC236}">
                <a16:creationId xmlns:a16="http://schemas.microsoft.com/office/drawing/2014/main" id="{9170C8BB-4CA8-412D-A6A3-C59C88810D44}"/>
              </a:ext>
            </a:extLst>
          </p:cNvPr>
          <p:cNvGrpSpPr/>
          <p:nvPr/>
        </p:nvGrpSpPr>
        <p:grpSpPr>
          <a:xfrm>
            <a:off x="16511764" y="3452420"/>
            <a:ext cx="2582556" cy="6905768"/>
            <a:chOff x="16511764" y="3452420"/>
            <a:chExt cx="2582556" cy="6905768"/>
          </a:xfrm>
        </p:grpSpPr>
        <p:sp>
          <p:nvSpPr>
            <p:cNvPr id="33" name="Rectangle 32">
              <a:extLst>
                <a:ext uri="{FF2B5EF4-FFF2-40B4-BE49-F238E27FC236}">
                  <a16:creationId xmlns:a16="http://schemas.microsoft.com/office/drawing/2014/main" id="{A407317C-BE6B-434A-9B21-1ACD56B07752}"/>
                </a:ext>
              </a:extLst>
            </p:cNvPr>
            <p:cNvSpPr/>
            <p:nvPr/>
          </p:nvSpPr>
          <p:spPr>
            <a:xfrm>
              <a:off x="16511764" y="4365662"/>
              <a:ext cx="2309634" cy="1818126"/>
            </a:xfrm>
            <a:prstGeom prst="rect">
              <a:avLst/>
            </a:prstGeom>
          </p:spPr>
          <p:txBody>
            <a:bodyPr wrap="square" anchor="ctr">
              <a:spAutoFit/>
            </a:bodyPr>
            <a:lstStyle/>
            <a:p>
              <a:pPr algn="r">
                <a:lnSpc>
                  <a:spcPct val="89000"/>
                </a:lnSpc>
              </a:pPr>
              <a:r>
                <a:rPr lang="en-US" sz="3600" b="1">
                  <a:solidFill>
                    <a:schemeClr val="tx1">
                      <a:lumMod val="90000"/>
                      <a:lumOff val="10000"/>
                    </a:schemeClr>
                  </a:solidFill>
                </a:rPr>
                <a:t>Corporate Employers</a:t>
              </a:r>
              <a:endParaRPr lang="en-US" sz="2000" b="1">
                <a:solidFill>
                  <a:schemeClr val="tx1">
                    <a:lumMod val="90000"/>
                    <a:lumOff val="10000"/>
                  </a:schemeClr>
                </a:solidFill>
              </a:endParaRPr>
            </a:p>
            <a:p>
              <a:pPr algn="r">
                <a:lnSpc>
                  <a:spcPct val="89000"/>
                </a:lnSpc>
              </a:pPr>
              <a:r>
                <a:rPr lang="en-US">
                  <a:solidFill>
                    <a:schemeClr val="tx1">
                      <a:lumMod val="90000"/>
                      <a:lumOff val="10000"/>
                    </a:schemeClr>
                  </a:solidFill>
                </a:rPr>
                <a:t>Donec ornare rutrum neque sit amet pellentesque. </a:t>
              </a:r>
            </a:p>
          </p:txBody>
        </p:sp>
        <p:grpSp>
          <p:nvGrpSpPr>
            <p:cNvPr id="34" name="Group 33">
              <a:extLst>
                <a:ext uri="{FF2B5EF4-FFF2-40B4-BE49-F238E27FC236}">
                  <a16:creationId xmlns:a16="http://schemas.microsoft.com/office/drawing/2014/main" id="{C89E2DD4-E8D0-44FD-B4B3-9FEC63815D2D}"/>
                </a:ext>
              </a:extLst>
            </p:cNvPr>
            <p:cNvGrpSpPr/>
            <p:nvPr/>
          </p:nvGrpSpPr>
          <p:grpSpPr>
            <a:xfrm>
              <a:off x="16784685" y="4161187"/>
              <a:ext cx="2309635" cy="6197001"/>
              <a:chOff x="4435551" y="5181600"/>
              <a:chExt cx="3369978" cy="5176588"/>
            </a:xfrm>
          </p:grpSpPr>
          <p:cxnSp>
            <p:nvCxnSpPr>
              <p:cNvPr id="37" name="Straight Connector 36">
                <a:extLst>
                  <a:ext uri="{FF2B5EF4-FFF2-40B4-BE49-F238E27FC236}">
                    <a16:creationId xmlns:a16="http://schemas.microsoft.com/office/drawing/2014/main" id="{A1EDCCC3-38E3-4D44-8F3B-340B20969005}"/>
                  </a:ext>
                </a:extLst>
              </p:cNvPr>
              <p:cNvCxnSpPr/>
              <p:nvPr/>
            </p:nvCxnSpPr>
            <p:spPr>
              <a:xfrm flipV="1">
                <a:off x="7805529" y="5181600"/>
                <a:ext cx="0" cy="5176588"/>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D85382D5-8232-4079-8F49-86D0E991C7F5}"/>
                  </a:ext>
                </a:extLst>
              </p:cNvPr>
              <p:cNvCxnSpPr/>
              <p:nvPr/>
            </p:nvCxnSpPr>
            <p:spPr>
              <a:xfrm flipH="1">
                <a:off x="4435551" y="5181600"/>
                <a:ext cx="3369978" cy="0"/>
              </a:xfrm>
              <a:prstGeom prst="line">
                <a:avLst/>
              </a:prstGeom>
              <a:ln w="25400">
                <a:solidFill>
                  <a:schemeClr val="tx1">
                    <a:lumMod val="90000"/>
                    <a:lumOff val="1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sp>
          <p:nvSpPr>
            <p:cNvPr id="35" name="Rectangle 34">
              <a:extLst>
                <a:ext uri="{FF2B5EF4-FFF2-40B4-BE49-F238E27FC236}">
                  <a16:creationId xmlns:a16="http://schemas.microsoft.com/office/drawing/2014/main" id="{51B0EB88-430E-4885-B08F-8B24987DB394}"/>
                </a:ext>
              </a:extLst>
            </p:cNvPr>
            <p:cNvSpPr/>
            <p:nvPr/>
          </p:nvSpPr>
          <p:spPr>
            <a:xfrm>
              <a:off x="17405625" y="6352801"/>
              <a:ext cx="1415772" cy="1569660"/>
            </a:xfrm>
            <a:prstGeom prst="rect">
              <a:avLst/>
            </a:prstGeom>
          </p:spPr>
          <p:txBody>
            <a:bodyPr wrap="none">
              <a:spAutoFit/>
            </a:bodyPr>
            <a:lstStyle/>
            <a:p>
              <a:pPr algn="r"/>
              <a:r>
                <a:rPr lang="en-US" sz="9600">
                  <a:solidFill>
                    <a:schemeClr val="accent1"/>
                  </a:solidFill>
                  <a:latin typeface="Designball-Buildings-01" pitchFamily="2" charset="0"/>
                  <a:ea typeface="Open Sans" panose="020B0606030504020204" pitchFamily="34" charset="0"/>
                  <a:cs typeface="Open Sans" panose="020B0606030504020204" pitchFamily="34" charset="0"/>
                </a:rPr>
                <a:t>d</a:t>
              </a:r>
            </a:p>
          </p:txBody>
        </p:sp>
        <p:sp>
          <p:nvSpPr>
            <p:cNvPr id="36" name="TextBox 35">
              <a:extLst>
                <a:ext uri="{FF2B5EF4-FFF2-40B4-BE49-F238E27FC236}">
                  <a16:creationId xmlns:a16="http://schemas.microsoft.com/office/drawing/2014/main" id="{07432927-20C3-4345-A916-EFF0E322B324}"/>
                </a:ext>
              </a:extLst>
            </p:cNvPr>
            <p:cNvSpPr txBox="1"/>
            <p:nvPr/>
          </p:nvSpPr>
          <p:spPr>
            <a:xfrm>
              <a:off x="17205661" y="3452420"/>
              <a:ext cx="1888659" cy="523220"/>
            </a:xfrm>
            <a:prstGeom prst="rect">
              <a:avLst/>
            </a:prstGeom>
            <a:noFill/>
          </p:spPr>
          <p:txBody>
            <a:bodyPr wrap="none" rtlCol="0" anchor="b">
              <a:spAutoFit/>
            </a:bodyPr>
            <a:lstStyle/>
            <a:p>
              <a:pPr algn="ctr"/>
              <a:r>
                <a:rPr lang="en-US" sz="2800">
                  <a:solidFill>
                    <a:schemeClr val="accent1"/>
                  </a:solidFill>
                  <a:latin typeface="+mj-lt"/>
                </a:rPr>
                <a:t>Option 05</a:t>
              </a:r>
            </a:p>
          </p:txBody>
        </p:sp>
      </p:grpSp>
    </p:spTree>
    <p:extLst>
      <p:ext uri="{BB962C8B-B14F-4D97-AF65-F5344CB8AC3E}">
        <p14:creationId xmlns:p14="http://schemas.microsoft.com/office/powerpoint/2010/main" val="1868313186"/>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20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500" fill="hold"/>
                                        <p:tgtEl>
                                          <p:spTgt spid="7"/>
                                        </p:tgtEl>
                                        <p:attrNameLst>
                                          <p:attrName>ppt_x</p:attrName>
                                        </p:attrNameLst>
                                      </p:cBhvr>
                                      <p:tavLst>
                                        <p:tav tm="0">
                                          <p:val>
                                            <p:strVal val="0-#ppt_w/2"/>
                                          </p:val>
                                        </p:tav>
                                        <p:tav tm="100000">
                                          <p:val>
                                            <p:strVal val="#ppt_x"/>
                                          </p:val>
                                        </p:tav>
                                      </p:tavLst>
                                    </p:anim>
                                    <p:anim calcmode="lin" valueType="num">
                                      <p:cBhvr additive="base">
                                        <p:cTn id="8" dur="1500" fill="hold"/>
                                        <p:tgtEl>
                                          <p:spTgt spid="7"/>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0"/>
                                  </p:stCondLst>
                                  <p:childTnLst>
                                    <p:set>
                                      <p:cBhvr>
                                        <p:cTn id="10" dur="1" fill="hold">
                                          <p:stCondLst>
                                            <p:cond delay="0"/>
                                          </p:stCondLst>
                                        </p:cTn>
                                        <p:tgtEl>
                                          <p:spTgt spid="8"/>
                                        </p:tgtEl>
                                        <p:attrNameLst>
                                          <p:attrName>style.visibility</p:attrName>
                                        </p:attrNameLst>
                                      </p:cBhvr>
                                      <p:to>
                                        <p:strVal val="visible"/>
                                      </p:to>
                                    </p:set>
                                    <p:anim calcmode="lin" valueType="num">
                                      <p:cBhvr additive="base">
                                        <p:cTn id="11" dur="1500" fill="hold"/>
                                        <p:tgtEl>
                                          <p:spTgt spid="8"/>
                                        </p:tgtEl>
                                        <p:attrNameLst>
                                          <p:attrName>ppt_x</p:attrName>
                                        </p:attrNameLst>
                                      </p:cBhvr>
                                      <p:tavLst>
                                        <p:tav tm="0">
                                          <p:val>
                                            <p:strVal val="0-#ppt_w/2"/>
                                          </p:val>
                                        </p:tav>
                                        <p:tav tm="100000">
                                          <p:val>
                                            <p:strVal val="#ppt_x"/>
                                          </p:val>
                                        </p:tav>
                                      </p:tavLst>
                                    </p:anim>
                                    <p:anim calcmode="lin" valueType="num">
                                      <p:cBhvr additive="base">
                                        <p:cTn id="12" dur="1500" fill="hold"/>
                                        <p:tgtEl>
                                          <p:spTgt spid="8"/>
                                        </p:tgtEl>
                                        <p:attrNameLst>
                                          <p:attrName>ppt_y</p:attrName>
                                        </p:attrNameLst>
                                      </p:cBhvr>
                                      <p:tavLst>
                                        <p:tav tm="0">
                                          <p:val>
                                            <p:strVal val="#ppt_y"/>
                                          </p:val>
                                        </p:tav>
                                        <p:tav tm="100000">
                                          <p:val>
                                            <p:strVal val="#ppt_y"/>
                                          </p:val>
                                        </p:tav>
                                      </p:tavLst>
                                    </p:anim>
                                  </p:childTnLst>
                                </p:cTn>
                              </p:par>
                              <p:par>
                                <p:cTn id="13" presetID="10" presetClass="entr" presetSubtype="0" fill="hold" nodeType="withEffect">
                                  <p:stCondLst>
                                    <p:cond delay="750"/>
                                  </p:stCondLst>
                                  <p:childTnLst>
                                    <p:set>
                                      <p:cBhvr>
                                        <p:cTn id="14" dur="1" fill="hold">
                                          <p:stCondLst>
                                            <p:cond delay="0"/>
                                          </p:stCondLst>
                                        </p:cTn>
                                        <p:tgtEl>
                                          <p:spTgt spid="31"/>
                                        </p:tgtEl>
                                        <p:attrNameLst>
                                          <p:attrName>style.visibility</p:attrName>
                                        </p:attrNameLst>
                                      </p:cBhvr>
                                      <p:to>
                                        <p:strVal val="visible"/>
                                      </p:to>
                                    </p:set>
                                    <p:animEffect transition="in" filter="fade">
                                      <p:cBhvr>
                                        <p:cTn id="15" dur="500"/>
                                        <p:tgtEl>
                                          <p:spTgt spid="31"/>
                                        </p:tgtEl>
                                      </p:cBhvr>
                                    </p:animEffect>
                                  </p:childTnLst>
                                </p:cTn>
                              </p:par>
                              <p:par>
                                <p:cTn id="16" presetID="10" presetClass="entr" presetSubtype="0" fill="hold" nodeType="withEffect">
                                  <p:stCondLst>
                                    <p:cond delay="1100"/>
                                  </p:stCondLst>
                                  <p:childTnLst>
                                    <p:set>
                                      <p:cBhvr>
                                        <p:cTn id="17" dur="1" fill="hold">
                                          <p:stCondLst>
                                            <p:cond delay="0"/>
                                          </p:stCondLst>
                                        </p:cTn>
                                        <p:tgtEl>
                                          <p:spTgt spid="30"/>
                                        </p:tgtEl>
                                        <p:attrNameLst>
                                          <p:attrName>style.visibility</p:attrName>
                                        </p:attrNameLst>
                                      </p:cBhvr>
                                      <p:to>
                                        <p:strVal val="visible"/>
                                      </p:to>
                                    </p:set>
                                    <p:animEffect transition="in" filter="fade">
                                      <p:cBhvr>
                                        <p:cTn id="18" dur="500"/>
                                        <p:tgtEl>
                                          <p:spTgt spid="30"/>
                                        </p:tgtEl>
                                      </p:cBhvr>
                                    </p:animEffect>
                                  </p:childTnLst>
                                </p:cTn>
                              </p:par>
                              <p:par>
                                <p:cTn id="19" presetID="10" presetClass="entr" presetSubtype="0" fill="hold" nodeType="withEffect">
                                  <p:stCondLst>
                                    <p:cond delay="1400"/>
                                  </p:stCondLst>
                                  <p:childTnLst>
                                    <p:set>
                                      <p:cBhvr>
                                        <p:cTn id="20" dur="1" fill="hold">
                                          <p:stCondLst>
                                            <p:cond delay="0"/>
                                          </p:stCondLst>
                                        </p:cTn>
                                        <p:tgtEl>
                                          <p:spTgt spid="29"/>
                                        </p:tgtEl>
                                        <p:attrNameLst>
                                          <p:attrName>style.visibility</p:attrName>
                                        </p:attrNameLst>
                                      </p:cBhvr>
                                      <p:to>
                                        <p:strVal val="visible"/>
                                      </p:to>
                                    </p:set>
                                    <p:animEffect transition="in" filter="fade">
                                      <p:cBhvr>
                                        <p:cTn id="21" dur="500"/>
                                        <p:tgtEl>
                                          <p:spTgt spid="29"/>
                                        </p:tgtEl>
                                      </p:cBhvr>
                                    </p:animEffect>
                                  </p:childTnLst>
                                </p:cTn>
                              </p:par>
                              <p:par>
                                <p:cTn id="22" presetID="10" presetClass="entr" presetSubtype="0" fill="hold" nodeType="withEffect">
                                  <p:stCondLst>
                                    <p:cond delay="1700"/>
                                  </p:stCondLst>
                                  <p:childTnLst>
                                    <p:set>
                                      <p:cBhvr>
                                        <p:cTn id="23" dur="1" fill="hold">
                                          <p:stCondLst>
                                            <p:cond delay="0"/>
                                          </p:stCondLst>
                                        </p:cTn>
                                        <p:tgtEl>
                                          <p:spTgt spid="39"/>
                                        </p:tgtEl>
                                        <p:attrNameLst>
                                          <p:attrName>style.visibility</p:attrName>
                                        </p:attrNameLst>
                                      </p:cBhvr>
                                      <p:to>
                                        <p:strVal val="visible"/>
                                      </p:to>
                                    </p:set>
                                    <p:animEffect transition="in" filter="fade">
                                      <p:cBhvr>
                                        <p:cTn id="24"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cxnSp>
        <p:nvCxnSpPr>
          <p:cNvPr id="16" name="Straight Connector 15">
            <a:extLst>
              <a:ext uri="{FF2B5EF4-FFF2-40B4-BE49-F238E27FC236}">
                <a16:creationId xmlns:a16="http://schemas.microsoft.com/office/drawing/2014/main" id="{7ECE6D9B-C375-4E2A-96FE-3FFDE40FD74A}"/>
              </a:ext>
            </a:extLst>
          </p:cNvPr>
          <p:cNvCxnSpPr>
            <a:cxnSpLocks/>
          </p:cNvCxnSpPr>
          <p:nvPr/>
        </p:nvCxnSpPr>
        <p:spPr>
          <a:xfrm>
            <a:off x="1794294" y="6858000"/>
            <a:ext cx="22790989" cy="0"/>
          </a:xfrm>
          <a:prstGeom prst="line">
            <a:avLst/>
          </a:prstGeom>
          <a:ln w="190500" cap="rnd">
            <a:solidFill>
              <a:schemeClr val="tx1">
                <a:lumMod val="90000"/>
                <a:lumOff val="10000"/>
                <a:alpha val="26000"/>
              </a:schemeClr>
            </a:solidFill>
          </a:ln>
        </p:spPr>
        <p:style>
          <a:lnRef idx="1">
            <a:schemeClr val="accent1"/>
          </a:lnRef>
          <a:fillRef idx="0">
            <a:schemeClr val="accent1"/>
          </a:fillRef>
          <a:effectRef idx="0">
            <a:schemeClr val="accent1"/>
          </a:effectRef>
          <a:fontRef idx="minor">
            <a:schemeClr val="tx1"/>
          </a:fontRef>
        </p:style>
      </p:cxnSp>
      <p:grpSp>
        <p:nvGrpSpPr>
          <p:cNvPr id="34" name="Group 33">
            <a:extLst>
              <a:ext uri="{FF2B5EF4-FFF2-40B4-BE49-F238E27FC236}">
                <a16:creationId xmlns:a16="http://schemas.microsoft.com/office/drawing/2014/main" id="{E5F2ED86-194A-445B-A701-A6647E0A08DB}"/>
              </a:ext>
            </a:extLst>
          </p:cNvPr>
          <p:cNvGrpSpPr/>
          <p:nvPr/>
        </p:nvGrpSpPr>
        <p:grpSpPr>
          <a:xfrm>
            <a:off x="2593179" y="6749034"/>
            <a:ext cx="217930" cy="5836428"/>
            <a:chOff x="2593179" y="6749034"/>
            <a:chExt cx="217930" cy="5836428"/>
          </a:xfrm>
        </p:grpSpPr>
        <p:cxnSp>
          <p:nvCxnSpPr>
            <p:cNvPr id="20" name="Straight Connector 19">
              <a:extLst>
                <a:ext uri="{FF2B5EF4-FFF2-40B4-BE49-F238E27FC236}">
                  <a16:creationId xmlns:a16="http://schemas.microsoft.com/office/drawing/2014/main" id="{1C3EC525-793E-4AAC-A65D-E56A5D2A11F2}"/>
                </a:ext>
              </a:extLst>
            </p:cNvPr>
            <p:cNvCxnSpPr>
              <a:cxnSpLocks/>
              <a:endCxn id="22" idx="4"/>
            </p:cNvCxnSpPr>
            <p:nvPr/>
          </p:nvCxnSpPr>
          <p:spPr>
            <a:xfrm flipV="1">
              <a:off x="2702144" y="6966964"/>
              <a:ext cx="0" cy="5618498"/>
            </a:xfrm>
            <a:prstGeom prst="line">
              <a:avLst/>
            </a:prstGeom>
            <a:ln w="25400">
              <a:solidFill>
                <a:schemeClr val="tx1">
                  <a:lumMod val="90000"/>
                  <a:lumOff val="10000"/>
                  <a:alpha val="26000"/>
                </a:schemeClr>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sp>
          <p:nvSpPr>
            <p:cNvPr id="22" name="Oval 21">
              <a:extLst>
                <a:ext uri="{FF2B5EF4-FFF2-40B4-BE49-F238E27FC236}">
                  <a16:creationId xmlns:a16="http://schemas.microsoft.com/office/drawing/2014/main" id="{0631897C-216F-407C-B2CB-91164A0B8FDF}"/>
                </a:ext>
              </a:extLst>
            </p:cNvPr>
            <p:cNvSpPr/>
            <p:nvPr/>
          </p:nvSpPr>
          <p:spPr>
            <a:xfrm>
              <a:off x="2593179" y="6749034"/>
              <a:ext cx="217930" cy="217930"/>
            </a:xfrm>
            <a:prstGeom prst="ellipse">
              <a:avLst/>
            </a:prstGeom>
            <a:solidFill>
              <a:schemeClr val="tx1">
                <a:lumMod val="90000"/>
                <a:lumOff val="1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6" name="Rectangle 25">
            <a:extLst>
              <a:ext uri="{FF2B5EF4-FFF2-40B4-BE49-F238E27FC236}">
                <a16:creationId xmlns:a16="http://schemas.microsoft.com/office/drawing/2014/main" id="{3DD03FFE-D8BF-44F0-9017-C4CBBBA58A7D}"/>
              </a:ext>
            </a:extLst>
          </p:cNvPr>
          <p:cNvSpPr/>
          <p:nvPr/>
        </p:nvSpPr>
        <p:spPr>
          <a:xfrm>
            <a:off x="3078322" y="10520793"/>
            <a:ext cx="2562456" cy="2064668"/>
          </a:xfrm>
          <a:prstGeom prst="rect">
            <a:avLst/>
          </a:prstGeom>
        </p:spPr>
        <p:txBody>
          <a:bodyPr wrap="square" anchor="t">
            <a:spAutoFit/>
          </a:bodyPr>
          <a:lstStyle/>
          <a:p>
            <a:pPr>
              <a:lnSpc>
                <a:spcPct val="89000"/>
              </a:lnSpc>
            </a:pPr>
            <a:r>
              <a:rPr lang="en-US" sz="3600">
                <a:solidFill>
                  <a:schemeClr val="tx1">
                    <a:lumMod val="90000"/>
                    <a:lumOff val="10000"/>
                  </a:schemeClr>
                </a:solidFill>
                <a:latin typeface="+mj-lt"/>
              </a:rPr>
              <a:t>Title</a:t>
            </a:r>
            <a:endParaRPr lang="en-US" sz="2000">
              <a:solidFill>
                <a:schemeClr val="tx1">
                  <a:lumMod val="90000"/>
                  <a:lumOff val="10000"/>
                </a:schemeClr>
              </a:solidFill>
              <a:latin typeface="+mj-lt"/>
            </a:endParaRPr>
          </a:p>
          <a:p>
            <a:pPr>
              <a:lnSpc>
                <a:spcPct val="89000"/>
              </a:lnSpc>
            </a:pPr>
            <a:r>
              <a:rPr lang="en-US">
                <a:solidFill>
                  <a:schemeClr val="tx1">
                    <a:lumMod val="90000"/>
                    <a:lumOff val="10000"/>
                  </a:schemeClr>
                </a:solidFill>
              </a:rPr>
              <a:t>Integer ut consequat quam. Sed vitae nulla pulvinar ante varius sollicitudin. Integer posuere nunc quis efficitur molestie.</a:t>
            </a:r>
          </a:p>
        </p:txBody>
      </p:sp>
      <p:grpSp>
        <p:nvGrpSpPr>
          <p:cNvPr id="64" name="Group 63">
            <a:extLst>
              <a:ext uri="{FF2B5EF4-FFF2-40B4-BE49-F238E27FC236}">
                <a16:creationId xmlns:a16="http://schemas.microsoft.com/office/drawing/2014/main" id="{75C47A48-1EF8-4EE3-9E63-190E95D70F0D}"/>
              </a:ext>
            </a:extLst>
          </p:cNvPr>
          <p:cNvGrpSpPr/>
          <p:nvPr/>
        </p:nvGrpSpPr>
        <p:grpSpPr>
          <a:xfrm>
            <a:off x="5241903" y="3674853"/>
            <a:ext cx="217930" cy="3292111"/>
            <a:chOff x="5241903" y="3674853"/>
            <a:chExt cx="217930" cy="3292111"/>
          </a:xfrm>
        </p:grpSpPr>
        <p:sp>
          <p:nvSpPr>
            <p:cNvPr id="30" name="Oval 29">
              <a:extLst>
                <a:ext uri="{FF2B5EF4-FFF2-40B4-BE49-F238E27FC236}">
                  <a16:creationId xmlns:a16="http://schemas.microsoft.com/office/drawing/2014/main" id="{715A3FE0-9AF2-4915-9D9E-25E75CC558BF}"/>
                </a:ext>
              </a:extLst>
            </p:cNvPr>
            <p:cNvSpPr/>
            <p:nvPr/>
          </p:nvSpPr>
          <p:spPr>
            <a:xfrm>
              <a:off x="5241903" y="6749034"/>
              <a:ext cx="217930" cy="217930"/>
            </a:xfrm>
            <a:prstGeom prst="ellipse">
              <a:avLst/>
            </a:prstGeom>
            <a:solidFill>
              <a:schemeClr val="tx1">
                <a:lumMod val="90000"/>
                <a:lumOff val="1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1" name="Straight Connector 30">
              <a:extLst>
                <a:ext uri="{FF2B5EF4-FFF2-40B4-BE49-F238E27FC236}">
                  <a16:creationId xmlns:a16="http://schemas.microsoft.com/office/drawing/2014/main" id="{E14C7338-F09F-4C9A-BF08-7B7D70C0F5BD}"/>
                </a:ext>
              </a:extLst>
            </p:cNvPr>
            <p:cNvCxnSpPr>
              <a:cxnSpLocks/>
              <a:endCxn id="30" idx="0"/>
            </p:cNvCxnSpPr>
            <p:nvPr/>
          </p:nvCxnSpPr>
          <p:spPr>
            <a:xfrm>
              <a:off x="5350868" y="3674853"/>
              <a:ext cx="0" cy="3074181"/>
            </a:xfrm>
            <a:prstGeom prst="line">
              <a:avLst/>
            </a:prstGeom>
            <a:ln w="25400">
              <a:solidFill>
                <a:schemeClr val="tx1">
                  <a:lumMod val="90000"/>
                  <a:lumOff val="10000"/>
                  <a:alpha val="26000"/>
                </a:schemeClr>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grpSp>
      <p:sp>
        <p:nvSpPr>
          <p:cNvPr id="33" name="Rectangle 32">
            <a:extLst>
              <a:ext uri="{FF2B5EF4-FFF2-40B4-BE49-F238E27FC236}">
                <a16:creationId xmlns:a16="http://schemas.microsoft.com/office/drawing/2014/main" id="{64D59834-C318-4E45-BD39-5F96A3F51F46}"/>
              </a:ext>
            </a:extLst>
          </p:cNvPr>
          <p:cNvSpPr/>
          <p:nvPr/>
        </p:nvSpPr>
        <p:spPr>
          <a:xfrm>
            <a:off x="2009681" y="3396351"/>
            <a:ext cx="3099671" cy="2804294"/>
          </a:xfrm>
          <a:prstGeom prst="rect">
            <a:avLst/>
          </a:prstGeom>
        </p:spPr>
        <p:txBody>
          <a:bodyPr wrap="square" anchor="ctr">
            <a:spAutoFit/>
          </a:bodyPr>
          <a:lstStyle/>
          <a:p>
            <a:pPr algn="r">
              <a:lnSpc>
                <a:spcPct val="89000"/>
              </a:lnSpc>
            </a:pPr>
            <a:r>
              <a:rPr lang="en-US" sz="3600" b="1">
                <a:solidFill>
                  <a:schemeClr val="tx1">
                    <a:lumMod val="90000"/>
                    <a:lumOff val="10000"/>
                  </a:schemeClr>
                </a:solidFill>
                <a:latin typeface="+mj-lt"/>
              </a:rPr>
              <a:t>Corporate governance</a:t>
            </a:r>
            <a:endParaRPr lang="en-US" sz="2000" b="1">
              <a:solidFill>
                <a:schemeClr val="tx1">
                  <a:lumMod val="90000"/>
                  <a:lumOff val="10000"/>
                </a:schemeClr>
              </a:solidFill>
              <a:latin typeface="+mj-lt"/>
            </a:endParaRPr>
          </a:p>
          <a:p>
            <a:pPr algn="r">
              <a:lnSpc>
                <a:spcPct val="89000"/>
              </a:lnSpc>
            </a:pPr>
            <a:r>
              <a:rPr lang="en-US">
                <a:solidFill>
                  <a:schemeClr val="tx1">
                    <a:lumMod val="90000"/>
                    <a:lumOff val="10000"/>
                  </a:schemeClr>
                </a:solidFill>
              </a:rPr>
              <a:t>Donec ornare rutrum neque sit amet pellentesque. Nulla eget dictum tortor. Nunc interdum velit vulputate, finibus elit et, iaculis neque. Curabitur in augue gravida, ultrices dui eu, ultrices eros.</a:t>
            </a:r>
          </a:p>
        </p:txBody>
      </p:sp>
      <p:grpSp>
        <p:nvGrpSpPr>
          <p:cNvPr id="35" name="Group 34">
            <a:extLst>
              <a:ext uri="{FF2B5EF4-FFF2-40B4-BE49-F238E27FC236}">
                <a16:creationId xmlns:a16="http://schemas.microsoft.com/office/drawing/2014/main" id="{6E2B2103-DFFC-4BC5-B4FD-3B516BF9FA87}"/>
              </a:ext>
            </a:extLst>
          </p:cNvPr>
          <p:cNvGrpSpPr/>
          <p:nvPr/>
        </p:nvGrpSpPr>
        <p:grpSpPr>
          <a:xfrm>
            <a:off x="6105005" y="6749034"/>
            <a:ext cx="217930" cy="3123836"/>
            <a:chOff x="2593179" y="6749034"/>
            <a:chExt cx="217930" cy="3123836"/>
          </a:xfrm>
        </p:grpSpPr>
        <p:cxnSp>
          <p:nvCxnSpPr>
            <p:cNvPr id="36" name="Straight Connector 35">
              <a:extLst>
                <a:ext uri="{FF2B5EF4-FFF2-40B4-BE49-F238E27FC236}">
                  <a16:creationId xmlns:a16="http://schemas.microsoft.com/office/drawing/2014/main" id="{D8D6194A-3B06-4F40-8EA1-D5737AAD24B6}"/>
                </a:ext>
              </a:extLst>
            </p:cNvPr>
            <p:cNvCxnSpPr>
              <a:cxnSpLocks/>
              <a:endCxn id="37" idx="4"/>
            </p:cNvCxnSpPr>
            <p:nvPr/>
          </p:nvCxnSpPr>
          <p:spPr>
            <a:xfrm flipV="1">
              <a:off x="2702144" y="6966964"/>
              <a:ext cx="0" cy="2905906"/>
            </a:xfrm>
            <a:prstGeom prst="line">
              <a:avLst/>
            </a:prstGeom>
            <a:ln w="25400">
              <a:solidFill>
                <a:schemeClr val="tx1">
                  <a:lumMod val="90000"/>
                  <a:lumOff val="10000"/>
                  <a:alpha val="26000"/>
                </a:schemeClr>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sp>
          <p:nvSpPr>
            <p:cNvPr id="37" name="Oval 36">
              <a:extLst>
                <a:ext uri="{FF2B5EF4-FFF2-40B4-BE49-F238E27FC236}">
                  <a16:creationId xmlns:a16="http://schemas.microsoft.com/office/drawing/2014/main" id="{B6B65A93-F0C2-426A-9FFE-2A31C6B0E850}"/>
                </a:ext>
              </a:extLst>
            </p:cNvPr>
            <p:cNvSpPr/>
            <p:nvPr/>
          </p:nvSpPr>
          <p:spPr>
            <a:xfrm>
              <a:off x="2593179" y="6749034"/>
              <a:ext cx="217930" cy="217930"/>
            </a:xfrm>
            <a:prstGeom prst="ellipse">
              <a:avLst/>
            </a:prstGeom>
            <a:solidFill>
              <a:schemeClr val="tx1">
                <a:lumMod val="90000"/>
                <a:lumOff val="1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5" name="Group 84">
            <a:extLst>
              <a:ext uri="{FF2B5EF4-FFF2-40B4-BE49-F238E27FC236}">
                <a16:creationId xmlns:a16="http://schemas.microsoft.com/office/drawing/2014/main" id="{CCCD5931-6AAE-4DDA-A58D-BCE449AE9D31}"/>
              </a:ext>
            </a:extLst>
          </p:cNvPr>
          <p:cNvGrpSpPr/>
          <p:nvPr/>
        </p:nvGrpSpPr>
        <p:grpSpPr>
          <a:xfrm>
            <a:off x="6468525" y="7387583"/>
            <a:ext cx="3257271" cy="2670058"/>
            <a:chOff x="6468525" y="7387583"/>
            <a:chExt cx="3257271" cy="2670058"/>
          </a:xfrm>
        </p:grpSpPr>
        <p:sp>
          <p:nvSpPr>
            <p:cNvPr id="39" name="Rectangle 38">
              <a:extLst>
                <a:ext uri="{FF2B5EF4-FFF2-40B4-BE49-F238E27FC236}">
                  <a16:creationId xmlns:a16="http://schemas.microsoft.com/office/drawing/2014/main" id="{15858943-D28D-417C-B1B6-2823BF07992A}"/>
                </a:ext>
              </a:extLst>
            </p:cNvPr>
            <p:cNvSpPr/>
            <p:nvPr/>
          </p:nvSpPr>
          <p:spPr>
            <a:xfrm>
              <a:off x="6481182" y="7387583"/>
              <a:ext cx="3244614" cy="1325043"/>
            </a:xfrm>
            <a:prstGeom prst="rect">
              <a:avLst/>
            </a:prstGeom>
          </p:spPr>
          <p:txBody>
            <a:bodyPr wrap="square" anchor="t">
              <a:spAutoFit/>
            </a:bodyPr>
            <a:lstStyle/>
            <a:p>
              <a:pPr>
                <a:lnSpc>
                  <a:spcPct val="89000"/>
                </a:lnSpc>
              </a:pPr>
              <a:r>
                <a:rPr lang="en-US" sz="3600" b="1">
                  <a:solidFill>
                    <a:schemeClr val="tx1">
                      <a:lumMod val="90000"/>
                      <a:lumOff val="10000"/>
                    </a:schemeClr>
                  </a:solidFill>
                  <a:latin typeface="+mj-lt"/>
                </a:rPr>
                <a:t>Title</a:t>
              </a:r>
              <a:endParaRPr lang="en-US" sz="2000" b="1">
                <a:solidFill>
                  <a:schemeClr val="tx1">
                    <a:lumMod val="90000"/>
                    <a:lumOff val="10000"/>
                  </a:schemeClr>
                </a:solidFill>
                <a:latin typeface="+mj-lt"/>
              </a:endParaRPr>
            </a:p>
            <a:p>
              <a:pPr>
                <a:lnSpc>
                  <a:spcPct val="89000"/>
                </a:lnSpc>
              </a:pPr>
              <a:r>
                <a:rPr lang="en-US">
                  <a:solidFill>
                    <a:schemeClr val="tx1">
                      <a:lumMod val="90000"/>
                      <a:lumOff val="10000"/>
                    </a:schemeClr>
                  </a:solidFill>
                </a:rPr>
                <a:t>Integer ut consequat quam. Sed vitae nulla pulvinar ante varius sollicitudin. </a:t>
              </a:r>
            </a:p>
          </p:txBody>
        </p:sp>
        <p:sp>
          <p:nvSpPr>
            <p:cNvPr id="40" name="Rectangle 39">
              <a:extLst>
                <a:ext uri="{FF2B5EF4-FFF2-40B4-BE49-F238E27FC236}">
                  <a16:creationId xmlns:a16="http://schemas.microsoft.com/office/drawing/2014/main" id="{A7EA6BFE-3DA3-4C31-BC7A-F36602757D15}"/>
                </a:ext>
              </a:extLst>
            </p:cNvPr>
            <p:cNvSpPr/>
            <p:nvPr/>
          </p:nvSpPr>
          <p:spPr>
            <a:xfrm>
              <a:off x="6468525" y="8611091"/>
              <a:ext cx="1313180" cy="1446550"/>
            </a:xfrm>
            <a:prstGeom prst="rect">
              <a:avLst/>
            </a:prstGeom>
          </p:spPr>
          <p:txBody>
            <a:bodyPr wrap="none">
              <a:spAutoFit/>
            </a:bodyPr>
            <a:lstStyle/>
            <a:p>
              <a:pPr algn="r"/>
              <a:r>
                <a:rPr lang="en-US" sz="8800">
                  <a:solidFill>
                    <a:schemeClr val="accent1"/>
                  </a:solidFill>
                  <a:latin typeface="Designball-Buildings-01" pitchFamily="2" charset="0"/>
                  <a:ea typeface="Open Sans" panose="020B0606030504020204" pitchFamily="34" charset="0"/>
                  <a:cs typeface="Open Sans" panose="020B0606030504020204" pitchFamily="34" charset="0"/>
                </a:rPr>
                <a:t>d</a:t>
              </a:r>
            </a:p>
          </p:txBody>
        </p:sp>
      </p:grpSp>
      <p:grpSp>
        <p:nvGrpSpPr>
          <p:cNvPr id="86" name="Group 85">
            <a:extLst>
              <a:ext uri="{FF2B5EF4-FFF2-40B4-BE49-F238E27FC236}">
                <a16:creationId xmlns:a16="http://schemas.microsoft.com/office/drawing/2014/main" id="{86F2EF51-2B1F-43D9-875C-2432F0A0F8D6}"/>
              </a:ext>
            </a:extLst>
          </p:cNvPr>
          <p:cNvGrpSpPr/>
          <p:nvPr/>
        </p:nvGrpSpPr>
        <p:grpSpPr>
          <a:xfrm>
            <a:off x="6968107" y="1239500"/>
            <a:ext cx="217930" cy="5727464"/>
            <a:chOff x="6968107" y="1239500"/>
            <a:chExt cx="217930" cy="5727464"/>
          </a:xfrm>
        </p:grpSpPr>
        <p:sp>
          <p:nvSpPr>
            <p:cNvPr id="41" name="Oval 40">
              <a:extLst>
                <a:ext uri="{FF2B5EF4-FFF2-40B4-BE49-F238E27FC236}">
                  <a16:creationId xmlns:a16="http://schemas.microsoft.com/office/drawing/2014/main" id="{F03A54FA-B8B9-4C79-8092-3F8CE57855FD}"/>
                </a:ext>
              </a:extLst>
            </p:cNvPr>
            <p:cNvSpPr/>
            <p:nvPr/>
          </p:nvSpPr>
          <p:spPr>
            <a:xfrm>
              <a:off x="6968107" y="6749034"/>
              <a:ext cx="217930" cy="217930"/>
            </a:xfrm>
            <a:prstGeom prst="ellipse">
              <a:avLst/>
            </a:prstGeom>
            <a:solidFill>
              <a:schemeClr val="tx1">
                <a:lumMod val="90000"/>
                <a:lumOff val="1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2" name="Straight Connector 41">
              <a:extLst>
                <a:ext uri="{FF2B5EF4-FFF2-40B4-BE49-F238E27FC236}">
                  <a16:creationId xmlns:a16="http://schemas.microsoft.com/office/drawing/2014/main" id="{9F49646F-E8DE-42DC-9EAE-13FFAD495914}"/>
                </a:ext>
              </a:extLst>
            </p:cNvPr>
            <p:cNvCxnSpPr>
              <a:cxnSpLocks/>
              <a:endCxn id="41" idx="0"/>
            </p:cNvCxnSpPr>
            <p:nvPr/>
          </p:nvCxnSpPr>
          <p:spPr>
            <a:xfrm>
              <a:off x="7077072" y="1239500"/>
              <a:ext cx="0" cy="5509534"/>
            </a:xfrm>
            <a:prstGeom prst="line">
              <a:avLst/>
            </a:prstGeom>
            <a:ln w="25400">
              <a:solidFill>
                <a:schemeClr val="tx1">
                  <a:lumMod val="90000"/>
                  <a:lumOff val="10000"/>
                  <a:alpha val="26000"/>
                </a:schemeClr>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grpSp>
      <p:grpSp>
        <p:nvGrpSpPr>
          <p:cNvPr id="87" name="Group 86">
            <a:extLst>
              <a:ext uri="{FF2B5EF4-FFF2-40B4-BE49-F238E27FC236}">
                <a16:creationId xmlns:a16="http://schemas.microsoft.com/office/drawing/2014/main" id="{A0D82B30-0D6B-4E67-B5A8-0183B628C95C}"/>
              </a:ext>
            </a:extLst>
          </p:cNvPr>
          <p:cNvGrpSpPr/>
          <p:nvPr/>
        </p:nvGrpSpPr>
        <p:grpSpPr>
          <a:xfrm>
            <a:off x="7470475" y="1239500"/>
            <a:ext cx="3325730" cy="2064668"/>
            <a:chOff x="7470475" y="1239500"/>
            <a:chExt cx="3325730" cy="2064668"/>
          </a:xfrm>
        </p:grpSpPr>
        <p:sp>
          <p:nvSpPr>
            <p:cNvPr id="44" name="Rectangle 43">
              <a:extLst>
                <a:ext uri="{FF2B5EF4-FFF2-40B4-BE49-F238E27FC236}">
                  <a16:creationId xmlns:a16="http://schemas.microsoft.com/office/drawing/2014/main" id="{CD41F0FD-4C13-417A-9EA2-E852AADDE429}"/>
                </a:ext>
              </a:extLst>
            </p:cNvPr>
            <p:cNvSpPr/>
            <p:nvPr/>
          </p:nvSpPr>
          <p:spPr>
            <a:xfrm>
              <a:off x="7696534" y="1239500"/>
              <a:ext cx="3099671" cy="2064668"/>
            </a:xfrm>
            <a:prstGeom prst="rect">
              <a:avLst/>
            </a:prstGeom>
          </p:spPr>
          <p:txBody>
            <a:bodyPr wrap="square" anchor="ctr">
              <a:spAutoFit/>
            </a:bodyPr>
            <a:lstStyle/>
            <a:p>
              <a:pPr>
                <a:lnSpc>
                  <a:spcPct val="89000"/>
                </a:lnSpc>
              </a:pPr>
              <a:r>
                <a:rPr lang="en-US">
                  <a:solidFill>
                    <a:schemeClr val="tx1">
                      <a:lumMod val="90000"/>
                      <a:lumOff val="10000"/>
                    </a:schemeClr>
                  </a:solidFill>
                </a:rPr>
                <a:t>Etiam finibus eros vitae efficitur molestie. Nullam tincidunt, urna ut fermentum accumsan, lorem felis lobortis augue, eu vestibulum nunc arcu quis ligula. Praesent at bibendum erat, eu porttitor orci.</a:t>
              </a:r>
            </a:p>
          </p:txBody>
        </p:sp>
        <p:cxnSp>
          <p:nvCxnSpPr>
            <p:cNvPr id="46" name="Straight Connector 45">
              <a:extLst>
                <a:ext uri="{FF2B5EF4-FFF2-40B4-BE49-F238E27FC236}">
                  <a16:creationId xmlns:a16="http://schemas.microsoft.com/office/drawing/2014/main" id="{E9D48417-B9D6-468A-919D-4B778416D754}"/>
                </a:ext>
              </a:extLst>
            </p:cNvPr>
            <p:cNvCxnSpPr/>
            <p:nvPr/>
          </p:nvCxnSpPr>
          <p:spPr>
            <a:xfrm>
              <a:off x="7470475" y="1316966"/>
              <a:ext cx="0" cy="1840302"/>
            </a:xfrm>
            <a:prstGeom prst="line">
              <a:avLst/>
            </a:prstGeom>
            <a:ln w="127000"/>
          </p:spPr>
          <p:style>
            <a:lnRef idx="1">
              <a:schemeClr val="accent1"/>
            </a:lnRef>
            <a:fillRef idx="0">
              <a:schemeClr val="accent1"/>
            </a:fillRef>
            <a:effectRef idx="0">
              <a:schemeClr val="accent1"/>
            </a:effectRef>
            <a:fontRef idx="minor">
              <a:schemeClr val="tx1"/>
            </a:fontRef>
          </p:style>
        </p:cxnSp>
      </p:grpSp>
      <p:grpSp>
        <p:nvGrpSpPr>
          <p:cNvPr id="47" name="Group 46">
            <a:extLst>
              <a:ext uri="{FF2B5EF4-FFF2-40B4-BE49-F238E27FC236}">
                <a16:creationId xmlns:a16="http://schemas.microsoft.com/office/drawing/2014/main" id="{44E15056-62C2-4586-9C55-D05F6FCE51D1}"/>
              </a:ext>
            </a:extLst>
          </p:cNvPr>
          <p:cNvGrpSpPr/>
          <p:nvPr/>
        </p:nvGrpSpPr>
        <p:grpSpPr>
          <a:xfrm>
            <a:off x="10687240" y="6749034"/>
            <a:ext cx="217930" cy="5562236"/>
            <a:chOff x="2593179" y="6749034"/>
            <a:chExt cx="217930" cy="5562236"/>
          </a:xfrm>
        </p:grpSpPr>
        <p:cxnSp>
          <p:nvCxnSpPr>
            <p:cNvPr id="48" name="Straight Connector 47">
              <a:extLst>
                <a:ext uri="{FF2B5EF4-FFF2-40B4-BE49-F238E27FC236}">
                  <a16:creationId xmlns:a16="http://schemas.microsoft.com/office/drawing/2014/main" id="{74934EDD-0D0F-45F9-BEA4-A7D4B0B746F9}"/>
                </a:ext>
              </a:extLst>
            </p:cNvPr>
            <p:cNvCxnSpPr>
              <a:cxnSpLocks/>
              <a:endCxn id="49" idx="4"/>
            </p:cNvCxnSpPr>
            <p:nvPr/>
          </p:nvCxnSpPr>
          <p:spPr>
            <a:xfrm flipV="1">
              <a:off x="2702144" y="6966964"/>
              <a:ext cx="0" cy="5344306"/>
            </a:xfrm>
            <a:prstGeom prst="line">
              <a:avLst/>
            </a:prstGeom>
            <a:ln w="25400">
              <a:solidFill>
                <a:schemeClr val="tx1">
                  <a:lumMod val="90000"/>
                  <a:lumOff val="10000"/>
                  <a:alpha val="26000"/>
                </a:schemeClr>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sp>
          <p:nvSpPr>
            <p:cNvPr id="49" name="Oval 48">
              <a:extLst>
                <a:ext uri="{FF2B5EF4-FFF2-40B4-BE49-F238E27FC236}">
                  <a16:creationId xmlns:a16="http://schemas.microsoft.com/office/drawing/2014/main" id="{3B05D43D-F11F-4010-9269-3A35DDA32888}"/>
                </a:ext>
              </a:extLst>
            </p:cNvPr>
            <p:cNvSpPr/>
            <p:nvPr/>
          </p:nvSpPr>
          <p:spPr>
            <a:xfrm>
              <a:off x="2593179" y="6749034"/>
              <a:ext cx="217930" cy="217930"/>
            </a:xfrm>
            <a:prstGeom prst="ellipse">
              <a:avLst/>
            </a:prstGeom>
            <a:solidFill>
              <a:schemeClr val="tx1">
                <a:lumMod val="90000"/>
                <a:lumOff val="1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3" name="Rectangle 52">
            <a:extLst>
              <a:ext uri="{FF2B5EF4-FFF2-40B4-BE49-F238E27FC236}">
                <a16:creationId xmlns:a16="http://schemas.microsoft.com/office/drawing/2014/main" id="{41629076-1D34-4043-99D4-FE8F303945ED}"/>
              </a:ext>
            </a:extLst>
          </p:cNvPr>
          <p:cNvSpPr/>
          <p:nvPr/>
        </p:nvSpPr>
        <p:spPr>
          <a:xfrm>
            <a:off x="11063415" y="7468295"/>
            <a:ext cx="3817789" cy="1078500"/>
          </a:xfrm>
          <a:prstGeom prst="rect">
            <a:avLst/>
          </a:prstGeom>
        </p:spPr>
        <p:txBody>
          <a:bodyPr wrap="square" anchor="t">
            <a:spAutoFit/>
          </a:bodyPr>
          <a:lstStyle/>
          <a:p>
            <a:pPr>
              <a:lnSpc>
                <a:spcPct val="89000"/>
              </a:lnSpc>
            </a:pPr>
            <a:r>
              <a:rPr lang="en-US" sz="3600">
                <a:solidFill>
                  <a:schemeClr val="tx1">
                    <a:lumMod val="90000"/>
                    <a:lumOff val="10000"/>
                  </a:schemeClr>
                </a:solidFill>
                <a:latin typeface="+mj-lt"/>
              </a:rPr>
              <a:t>Title</a:t>
            </a:r>
            <a:endParaRPr lang="en-US" sz="2000">
              <a:solidFill>
                <a:schemeClr val="tx1">
                  <a:lumMod val="90000"/>
                  <a:lumOff val="10000"/>
                </a:schemeClr>
              </a:solidFill>
              <a:latin typeface="+mj-lt"/>
            </a:endParaRPr>
          </a:p>
          <a:p>
            <a:pPr>
              <a:lnSpc>
                <a:spcPct val="89000"/>
              </a:lnSpc>
            </a:pPr>
            <a:r>
              <a:rPr lang="en-US">
                <a:solidFill>
                  <a:schemeClr val="tx1">
                    <a:lumMod val="90000"/>
                    <a:lumOff val="10000"/>
                  </a:schemeClr>
                </a:solidFill>
              </a:rPr>
              <a:t>Integer ut consequat quam. Sed vitae nulla pulvinar ante varius sollicitudin. </a:t>
            </a:r>
          </a:p>
        </p:txBody>
      </p:sp>
      <p:grpSp>
        <p:nvGrpSpPr>
          <p:cNvPr id="62" name="Group 61">
            <a:extLst>
              <a:ext uri="{FF2B5EF4-FFF2-40B4-BE49-F238E27FC236}">
                <a16:creationId xmlns:a16="http://schemas.microsoft.com/office/drawing/2014/main" id="{8B8E5D1D-C1D3-4185-9065-A78AE20C674A}"/>
              </a:ext>
            </a:extLst>
          </p:cNvPr>
          <p:cNvGrpSpPr/>
          <p:nvPr/>
        </p:nvGrpSpPr>
        <p:grpSpPr>
          <a:xfrm>
            <a:off x="11853817" y="5039271"/>
            <a:ext cx="217930" cy="1927693"/>
            <a:chOff x="11853817" y="5039271"/>
            <a:chExt cx="217930" cy="1927693"/>
          </a:xfrm>
        </p:grpSpPr>
        <p:sp>
          <p:nvSpPr>
            <p:cNvPr id="55" name="Oval 54">
              <a:extLst>
                <a:ext uri="{FF2B5EF4-FFF2-40B4-BE49-F238E27FC236}">
                  <a16:creationId xmlns:a16="http://schemas.microsoft.com/office/drawing/2014/main" id="{FC56259E-A331-4FA6-867A-FDCD2F321EEA}"/>
                </a:ext>
              </a:extLst>
            </p:cNvPr>
            <p:cNvSpPr/>
            <p:nvPr/>
          </p:nvSpPr>
          <p:spPr>
            <a:xfrm>
              <a:off x="11853817" y="6749034"/>
              <a:ext cx="217930" cy="217930"/>
            </a:xfrm>
            <a:prstGeom prst="ellipse">
              <a:avLst/>
            </a:prstGeom>
            <a:solidFill>
              <a:schemeClr val="tx1">
                <a:lumMod val="90000"/>
                <a:lumOff val="1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6" name="Straight Connector 55">
              <a:extLst>
                <a:ext uri="{FF2B5EF4-FFF2-40B4-BE49-F238E27FC236}">
                  <a16:creationId xmlns:a16="http://schemas.microsoft.com/office/drawing/2014/main" id="{5EC860BF-F459-4374-BB8C-8C46AD4DFA9A}"/>
                </a:ext>
              </a:extLst>
            </p:cNvPr>
            <p:cNvCxnSpPr>
              <a:cxnSpLocks/>
              <a:endCxn id="55" idx="0"/>
            </p:cNvCxnSpPr>
            <p:nvPr/>
          </p:nvCxnSpPr>
          <p:spPr>
            <a:xfrm>
              <a:off x="11962782" y="5039271"/>
              <a:ext cx="0" cy="1709763"/>
            </a:xfrm>
            <a:prstGeom prst="line">
              <a:avLst/>
            </a:prstGeom>
            <a:ln w="25400">
              <a:solidFill>
                <a:schemeClr val="tx1">
                  <a:lumMod val="90000"/>
                  <a:lumOff val="10000"/>
                  <a:alpha val="26000"/>
                </a:schemeClr>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grpSp>
      <p:sp>
        <p:nvSpPr>
          <p:cNvPr id="58" name="Rectangle 57">
            <a:extLst>
              <a:ext uri="{FF2B5EF4-FFF2-40B4-BE49-F238E27FC236}">
                <a16:creationId xmlns:a16="http://schemas.microsoft.com/office/drawing/2014/main" id="{46378B76-573D-479B-B0D1-0D7390D0130C}"/>
              </a:ext>
            </a:extLst>
          </p:cNvPr>
          <p:cNvSpPr/>
          <p:nvPr/>
        </p:nvSpPr>
        <p:spPr>
          <a:xfrm>
            <a:off x="12193587" y="4863774"/>
            <a:ext cx="3796607" cy="1571584"/>
          </a:xfrm>
          <a:prstGeom prst="rect">
            <a:avLst/>
          </a:prstGeom>
        </p:spPr>
        <p:txBody>
          <a:bodyPr wrap="square" anchor="ctr">
            <a:spAutoFit/>
          </a:bodyPr>
          <a:lstStyle/>
          <a:p>
            <a:pPr>
              <a:lnSpc>
                <a:spcPct val="89000"/>
              </a:lnSpc>
            </a:pPr>
            <a:r>
              <a:rPr lang="en-US" sz="3600" b="1">
                <a:solidFill>
                  <a:schemeClr val="tx1">
                    <a:lumMod val="90000"/>
                    <a:lumOff val="10000"/>
                  </a:schemeClr>
                </a:solidFill>
                <a:latin typeface="+mj-lt"/>
              </a:rPr>
              <a:t>Our Future and first invest</a:t>
            </a:r>
            <a:endParaRPr lang="en-US" sz="2000" b="1">
              <a:solidFill>
                <a:schemeClr val="tx1">
                  <a:lumMod val="90000"/>
                  <a:lumOff val="10000"/>
                </a:schemeClr>
              </a:solidFill>
              <a:latin typeface="+mj-lt"/>
            </a:endParaRPr>
          </a:p>
          <a:p>
            <a:pPr>
              <a:lnSpc>
                <a:spcPct val="89000"/>
              </a:lnSpc>
            </a:pPr>
            <a:r>
              <a:rPr lang="en-US">
                <a:solidFill>
                  <a:schemeClr val="tx1">
                    <a:lumMod val="90000"/>
                    <a:lumOff val="10000"/>
                  </a:schemeClr>
                </a:solidFill>
              </a:rPr>
              <a:t>Lorem ipsum dolor sit amet, consectetur </a:t>
            </a:r>
          </a:p>
        </p:txBody>
      </p:sp>
      <p:sp>
        <p:nvSpPr>
          <p:cNvPr id="61" name="Freeform 5">
            <a:extLst>
              <a:ext uri="{FF2B5EF4-FFF2-40B4-BE49-F238E27FC236}">
                <a16:creationId xmlns:a16="http://schemas.microsoft.com/office/drawing/2014/main" id="{D98F20E6-73E0-4D80-AAF3-F131AF8B0564}"/>
              </a:ext>
            </a:extLst>
          </p:cNvPr>
          <p:cNvSpPr>
            <a:spLocks noEditPoints="1"/>
          </p:cNvSpPr>
          <p:nvPr/>
        </p:nvSpPr>
        <p:spPr bwMode="auto">
          <a:xfrm>
            <a:off x="22497903" y="6560975"/>
            <a:ext cx="651169" cy="594050"/>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65" name="Group 64">
            <a:extLst>
              <a:ext uri="{FF2B5EF4-FFF2-40B4-BE49-F238E27FC236}">
                <a16:creationId xmlns:a16="http://schemas.microsoft.com/office/drawing/2014/main" id="{B68F0DCB-E6EB-4E82-AEA2-58B45B139125}"/>
              </a:ext>
            </a:extLst>
          </p:cNvPr>
          <p:cNvGrpSpPr/>
          <p:nvPr/>
        </p:nvGrpSpPr>
        <p:grpSpPr>
          <a:xfrm>
            <a:off x="16175897" y="6749034"/>
            <a:ext cx="217930" cy="3570615"/>
            <a:chOff x="2593179" y="6749034"/>
            <a:chExt cx="217930" cy="3570615"/>
          </a:xfrm>
        </p:grpSpPr>
        <p:cxnSp>
          <p:nvCxnSpPr>
            <p:cNvPr id="66" name="Straight Connector 65">
              <a:extLst>
                <a:ext uri="{FF2B5EF4-FFF2-40B4-BE49-F238E27FC236}">
                  <a16:creationId xmlns:a16="http://schemas.microsoft.com/office/drawing/2014/main" id="{B64D0B69-9860-44DE-AA3B-666599B0DE54}"/>
                </a:ext>
              </a:extLst>
            </p:cNvPr>
            <p:cNvCxnSpPr>
              <a:cxnSpLocks/>
              <a:endCxn id="67" idx="4"/>
            </p:cNvCxnSpPr>
            <p:nvPr/>
          </p:nvCxnSpPr>
          <p:spPr>
            <a:xfrm flipV="1">
              <a:off x="2702144" y="6966964"/>
              <a:ext cx="0" cy="3352685"/>
            </a:xfrm>
            <a:prstGeom prst="line">
              <a:avLst/>
            </a:prstGeom>
            <a:ln w="25400">
              <a:solidFill>
                <a:schemeClr val="tx1">
                  <a:lumMod val="90000"/>
                  <a:lumOff val="10000"/>
                  <a:alpha val="26000"/>
                </a:schemeClr>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sp>
          <p:nvSpPr>
            <p:cNvPr id="67" name="Oval 66">
              <a:extLst>
                <a:ext uri="{FF2B5EF4-FFF2-40B4-BE49-F238E27FC236}">
                  <a16:creationId xmlns:a16="http://schemas.microsoft.com/office/drawing/2014/main" id="{A8136904-3512-4E07-BE39-67993BEFE4F4}"/>
                </a:ext>
              </a:extLst>
            </p:cNvPr>
            <p:cNvSpPr/>
            <p:nvPr/>
          </p:nvSpPr>
          <p:spPr>
            <a:xfrm>
              <a:off x="2593179" y="6749034"/>
              <a:ext cx="217930" cy="217930"/>
            </a:xfrm>
            <a:prstGeom prst="ellipse">
              <a:avLst/>
            </a:prstGeom>
            <a:solidFill>
              <a:schemeClr val="tx1">
                <a:lumMod val="90000"/>
                <a:lumOff val="1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69" name="TextBox 68">
            <a:extLst>
              <a:ext uri="{FF2B5EF4-FFF2-40B4-BE49-F238E27FC236}">
                <a16:creationId xmlns:a16="http://schemas.microsoft.com/office/drawing/2014/main" id="{AD672913-9D9F-4E90-A1A7-0D1A1167DE5D}"/>
              </a:ext>
            </a:extLst>
          </p:cNvPr>
          <p:cNvSpPr txBox="1"/>
          <p:nvPr/>
        </p:nvSpPr>
        <p:spPr>
          <a:xfrm>
            <a:off x="19328871" y="7385704"/>
            <a:ext cx="3358846" cy="2585323"/>
          </a:xfrm>
          <a:prstGeom prst="rect">
            <a:avLst/>
          </a:prstGeom>
          <a:noFill/>
        </p:spPr>
        <p:txBody>
          <a:bodyPr wrap="square" rtlCol="0">
            <a:spAutoFit/>
          </a:bodyPr>
          <a:lstStyle/>
          <a:p>
            <a:r>
              <a:rPr lang="en-US"/>
              <a:t>Praesent viverra non magna sit amet pharetra. Nam pulvinar mollis sapien, sed facilisis lacus lobortis rhoncus. Orci varius natoque penatibus et magnis dis parturient montes, nascetur ridiculus mus. Donec tempus lacus imperdiet tortor feugiat, id auctor orci efficitur.</a:t>
            </a:r>
          </a:p>
        </p:txBody>
      </p:sp>
      <p:sp>
        <p:nvSpPr>
          <p:cNvPr id="3" name="Picture Placeholder 2">
            <a:extLst>
              <a:ext uri="{FF2B5EF4-FFF2-40B4-BE49-F238E27FC236}">
                <a16:creationId xmlns:a16="http://schemas.microsoft.com/office/drawing/2014/main" id="{16F0C167-FF5F-4F57-B29E-254D7E55A6BE}"/>
              </a:ext>
            </a:extLst>
          </p:cNvPr>
          <p:cNvSpPr>
            <a:spLocks noGrp="1"/>
          </p:cNvSpPr>
          <p:nvPr>
            <p:ph type="pic" sz="quarter" idx="16"/>
          </p:nvPr>
        </p:nvSpPr>
        <p:spPr/>
      </p:sp>
      <p:sp>
        <p:nvSpPr>
          <p:cNvPr id="5" name="Picture Placeholder 4">
            <a:extLst>
              <a:ext uri="{FF2B5EF4-FFF2-40B4-BE49-F238E27FC236}">
                <a16:creationId xmlns:a16="http://schemas.microsoft.com/office/drawing/2014/main" id="{E964EB0A-F6A4-42FC-9A12-6CF201597BAF}"/>
              </a:ext>
            </a:extLst>
          </p:cNvPr>
          <p:cNvSpPr>
            <a:spLocks noGrp="1"/>
          </p:cNvSpPr>
          <p:nvPr>
            <p:ph type="pic" sz="quarter" idx="15"/>
          </p:nvPr>
        </p:nvSpPr>
        <p:spPr/>
      </p:sp>
      <p:sp>
        <p:nvSpPr>
          <p:cNvPr id="7" name="Picture Placeholder 6">
            <a:extLst>
              <a:ext uri="{FF2B5EF4-FFF2-40B4-BE49-F238E27FC236}">
                <a16:creationId xmlns:a16="http://schemas.microsoft.com/office/drawing/2014/main" id="{0A403CA8-5173-4A8D-AE61-520B50D131CE}"/>
              </a:ext>
            </a:extLst>
          </p:cNvPr>
          <p:cNvSpPr>
            <a:spLocks noGrp="1"/>
          </p:cNvSpPr>
          <p:nvPr>
            <p:ph type="pic" sz="quarter" idx="17"/>
          </p:nvPr>
        </p:nvSpPr>
        <p:spPr/>
      </p:sp>
      <p:sp>
        <p:nvSpPr>
          <p:cNvPr id="9" name="Picture Placeholder 8">
            <a:extLst>
              <a:ext uri="{FF2B5EF4-FFF2-40B4-BE49-F238E27FC236}">
                <a16:creationId xmlns:a16="http://schemas.microsoft.com/office/drawing/2014/main" id="{9C5E8AA8-E16A-4DB5-BC4E-2B78F9F19C81}"/>
              </a:ext>
            </a:extLst>
          </p:cNvPr>
          <p:cNvSpPr>
            <a:spLocks noGrp="1"/>
          </p:cNvSpPr>
          <p:nvPr>
            <p:ph type="pic" sz="quarter" idx="18"/>
          </p:nvPr>
        </p:nvSpPr>
        <p:spPr/>
      </p:sp>
    </p:spTree>
    <p:extLst>
      <p:ext uri="{BB962C8B-B14F-4D97-AF65-F5344CB8AC3E}">
        <p14:creationId xmlns:p14="http://schemas.microsoft.com/office/powerpoint/2010/main" val="4099962130"/>
      </p:ext>
    </p:extLst>
  </p:cSld>
  <p:clrMapOvr>
    <a:overrideClrMapping bg1="dk1" tx1="lt1" bg2="dk2" tx2="lt2" accent1="accent1" accent2="accent2" accent3="accent3" accent4="accent4" accent5="accent5" accent6="accent6" hlink="hlink" folHlink="folHlink"/>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20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1500" fill="hold"/>
                                        <p:tgtEl>
                                          <p:spTgt spid="16"/>
                                        </p:tgtEl>
                                        <p:attrNameLst>
                                          <p:attrName>ppt_x</p:attrName>
                                        </p:attrNameLst>
                                      </p:cBhvr>
                                      <p:tavLst>
                                        <p:tav tm="0">
                                          <p:val>
                                            <p:strVal val="0-#ppt_w/2"/>
                                          </p:val>
                                        </p:tav>
                                        <p:tav tm="100000">
                                          <p:val>
                                            <p:strVal val="#ppt_x"/>
                                          </p:val>
                                        </p:tav>
                                      </p:tavLst>
                                    </p:anim>
                                    <p:anim calcmode="lin" valueType="num">
                                      <p:cBhvr additive="base">
                                        <p:cTn id="8" dur="1500" fill="hold"/>
                                        <p:tgtEl>
                                          <p:spTgt spid="16"/>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200"/>
                                  </p:stCondLst>
                                  <p:childTnLst>
                                    <p:set>
                                      <p:cBhvr>
                                        <p:cTn id="10" dur="1" fill="hold">
                                          <p:stCondLst>
                                            <p:cond delay="0"/>
                                          </p:stCondLst>
                                        </p:cTn>
                                        <p:tgtEl>
                                          <p:spTgt spid="61"/>
                                        </p:tgtEl>
                                        <p:attrNameLst>
                                          <p:attrName>style.visibility</p:attrName>
                                        </p:attrNameLst>
                                      </p:cBhvr>
                                      <p:to>
                                        <p:strVal val="visible"/>
                                      </p:to>
                                    </p:set>
                                    <p:anim calcmode="lin" valueType="num">
                                      <p:cBhvr additive="base">
                                        <p:cTn id="11" dur="1500" fill="hold"/>
                                        <p:tgtEl>
                                          <p:spTgt spid="61"/>
                                        </p:tgtEl>
                                        <p:attrNameLst>
                                          <p:attrName>ppt_x</p:attrName>
                                        </p:attrNameLst>
                                      </p:cBhvr>
                                      <p:tavLst>
                                        <p:tav tm="0">
                                          <p:val>
                                            <p:strVal val="0-#ppt_w/2"/>
                                          </p:val>
                                        </p:tav>
                                        <p:tav tm="100000">
                                          <p:val>
                                            <p:strVal val="#ppt_x"/>
                                          </p:val>
                                        </p:tav>
                                      </p:tavLst>
                                    </p:anim>
                                    <p:anim calcmode="lin" valueType="num">
                                      <p:cBhvr additive="base">
                                        <p:cTn id="12" dur="1500" fill="hold"/>
                                        <p:tgtEl>
                                          <p:spTgt spid="61"/>
                                        </p:tgtEl>
                                        <p:attrNameLst>
                                          <p:attrName>ppt_y</p:attrName>
                                        </p:attrNameLst>
                                      </p:cBhvr>
                                      <p:tavLst>
                                        <p:tav tm="0">
                                          <p:val>
                                            <p:strVal val="#ppt_y"/>
                                          </p:val>
                                        </p:tav>
                                        <p:tav tm="100000">
                                          <p:val>
                                            <p:strVal val="#ppt_y"/>
                                          </p:val>
                                        </p:tav>
                                      </p:tavLst>
                                    </p:anim>
                                  </p:childTnLst>
                                </p:cTn>
                              </p:par>
                              <p:par>
                                <p:cTn id="13" presetID="22" presetClass="entr" presetSubtype="1" fill="hold" nodeType="withEffect">
                                  <p:stCondLst>
                                    <p:cond delay="500"/>
                                  </p:stCondLst>
                                  <p:childTnLst>
                                    <p:set>
                                      <p:cBhvr>
                                        <p:cTn id="14" dur="1" fill="hold">
                                          <p:stCondLst>
                                            <p:cond delay="0"/>
                                          </p:stCondLst>
                                        </p:cTn>
                                        <p:tgtEl>
                                          <p:spTgt spid="34"/>
                                        </p:tgtEl>
                                        <p:attrNameLst>
                                          <p:attrName>style.visibility</p:attrName>
                                        </p:attrNameLst>
                                      </p:cBhvr>
                                      <p:to>
                                        <p:strVal val="visible"/>
                                      </p:to>
                                    </p:set>
                                    <p:animEffect transition="in" filter="wipe(up)">
                                      <p:cBhvr>
                                        <p:cTn id="15" dur="500"/>
                                        <p:tgtEl>
                                          <p:spTgt spid="34"/>
                                        </p:tgtEl>
                                      </p:cBhvr>
                                    </p:animEffect>
                                  </p:childTnLst>
                                </p:cTn>
                              </p:par>
                              <p:par>
                                <p:cTn id="16" presetID="22" presetClass="entr" presetSubtype="4" fill="hold" nodeType="withEffect">
                                  <p:stCondLst>
                                    <p:cond delay="600"/>
                                  </p:stCondLst>
                                  <p:childTnLst>
                                    <p:set>
                                      <p:cBhvr>
                                        <p:cTn id="17" dur="1" fill="hold">
                                          <p:stCondLst>
                                            <p:cond delay="0"/>
                                          </p:stCondLst>
                                        </p:cTn>
                                        <p:tgtEl>
                                          <p:spTgt spid="64"/>
                                        </p:tgtEl>
                                        <p:attrNameLst>
                                          <p:attrName>style.visibility</p:attrName>
                                        </p:attrNameLst>
                                      </p:cBhvr>
                                      <p:to>
                                        <p:strVal val="visible"/>
                                      </p:to>
                                    </p:set>
                                    <p:animEffect transition="in" filter="wipe(down)">
                                      <p:cBhvr>
                                        <p:cTn id="18" dur="500"/>
                                        <p:tgtEl>
                                          <p:spTgt spid="64"/>
                                        </p:tgtEl>
                                      </p:cBhvr>
                                    </p:animEffect>
                                  </p:childTnLst>
                                </p:cTn>
                              </p:par>
                              <p:par>
                                <p:cTn id="19" presetID="22" presetClass="entr" presetSubtype="1" fill="hold" nodeType="withEffect">
                                  <p:stCondLst>
                                    <p:cond delay="700"/>
                                  </p:stCondLst>
                                  <p:childTnLst>
                                    <p:set>
                                      <p:cBhvr>
                                        <p:cTn id="20" dur="1" fill="hold">
                                          <p:stCondLst>
                                            <p:cond delay="0"/>
                                          </p:stCondLst>
                                        </p:cTn>
                                        <p:tgtEl>
                                          <p:spTgt spid="35"/>
                                        </p:tgtEl>
                                        <p:attrNameLst>
                                          <p:attrName>style.visibility</p:attrName>
                                        </p:attrNameLst>
                                      </p:cBhvr>
                                      <p:to>
                                        <p:strVal val="visible"/>
                                      </p:to>
                                    </p:set>
                                    <p:animEffect transition="in" filter="wipe(up)">
                                      <p:cBhvr>
                                        <p:cTn id="21" dur="500"/>
                                        <p:tgtEl>
                                          <p:spTgt spid="35"/>
                                        </p:tgtEl>
                                      </p:cBhvr>
                                    </p:animEffect>
                                  </p:childTnLst>
                                </p:cTn>
                              </p:par>
                              <p:par>
                                <p:cTn id="22" presetID="22" presetClass="entr" presetSubtype="4" fill="hold" nodeType="withEffect">
                                  <p:stCondLst>
                                    <p:cond delay="800"/>
                                  </p:stCondLst>
                                  <p:childTnLst>
                                    <p:set>
                                      <p:cBhvr>
                                        <p:cTn id="23" dur="1" fill="hold">
                                          <p:stCondLst>
                                            <p:cond delay="0"/>
                                          </p:stCondLst>
                                        </p:cTn>
                                        <p:tgtEl>
                                          <p:spTgt spid="86"/>
                                        </p:tgtEl>
                                        <p:attrNameLst>
                                          <p:attrName>style.visibility</p:attrName>
                                        </p:attrNameLst>
                                      </p:cBhvr>
                                      <p:to>
                                        <p:strVal val="visible"/>
                                      </p:to>
                                    </p:set>
                                    <p:animEffect transition="in" filter="wipe(down)">
                                      <p:cBhvr>
                                        <p:cTn id="24" dur="500"/>
                                        <p:tgtEl>
                                          <p:spTgt spid="86"/>
                                        </p:tgtEl>
                                      </p:cBhvr>
                                    </p:animEffect>
                                  </p:childTnLst>
                                </p:cTn>
                              </p:par>
                              <p:par>
                                <p:cTn id="25" presetID="22" presetClass="entr" presetSubtype="1" fill="hold" nodeType="withEffect">
                                  <p:stCondLst>
                                    <p:cond delay="900"/>
                                  </p:stCondLst>
                                  <p:childTnLst>
                                    <p:set>
                                      <p:cBhvr>
                                        <p:cTn id="26" dur="1" fill="hold">
                                          <p:stCondLst>
                                            <p:cond delay="0"/>
                                          </p:stCondLst>
                                        </p:cTn>
                                        <p:tgtEl>
                                          <p:spTgt spid="47"/>
                                        </p:tgtEl>
                                        <p:attrNameLst>
                                          <p:attrName>style.visibility</p:attrName>
                                        </p:attrNameLst>
                                      </p:cBhvr>
                                      <p:to>
                                        <p:strVal val="visible"/>
                                      </p:to>
                                    </p:set>
                                    <p:animEffect transition="in" filter="wipe(up)">
                                      <p:cBhvr>
                                        <p:cTn id="27" dur="500"/>
                                        <p:tgtEl>
                                          <p:spTgt spid="47"/>
                                        </p:tgtEl>
                                      </p:cBhvr>
                                    </p:animEffect>
                                  </p:childTnLst>
                                </p:cTn>
                              </p:par>
                              <p:par>
                                <p:cTn id="28" presetID="22" presetClass="entr" presetSubtype="4" fill="hold" nodeType="withEffect">
                                  <p:stCondLst>
                                    <p:cond delay="1000"/>
                                  </p:stCondLst>
                                  <p:childTnLst>
                                    <p:set>
                                      <p:cBhvr>
                                        <p:cTn id="29" dur="1" fill="hold">
                                          <p:stCondLst>
                                            <p:cond delay="0"/>
                                          </p:stCondLst>
                                        </p:cTn>
                                        <p:tgtEl>
                                          <p:spTgt spid="62"/>
                                        </p:tgtEl>
                                        <p:attrNameLst>
                                          <p:attrName>style.visibility</p:attrName>
                                        </p:attrNameLst>
                                      </p:cBhvr>
                                      <p:to>
                                        <p:strVal val="visible"/>
                                      </p:to>
                                    </p:set>
                                    <p:animEffect transition="in" filter="wipe(down)">
                                      <p:cBhvr>
                                        <p:cTn id="30" dur="500"/>
                                        <p:tgtEl>
                                          <p:spTgt spid="62"/>
                                        </p:tgtEl>
                                      </p:cBhvr>
                                    </p:animEffect>
                                  </p:childTnLst>
                                </p:cTn>
                              </p:par>
                              <p:par>
                                <p:cTn id="31" presetID="22" presetClass="entr" presetSubtype="1" fill="hold" nodeType="withEffect">
                                  <p:stCondLst>
                                    <p:cond delay="1100"/>
                                  </p:stCondLst>
                                  <p:childTnLst>
                                    <p:set>
                                      <p:cBhvr>
                                        <p:cTn id="32" dur="1" fill="hold">
                                          <p:stCondLst>
                                            <p:cond delay="0"/>
                                          </p:stCondLst>
                                        </p:cTn>
                                        <p:tgtEl>
                                          <p:spTgt spid="65"/>
                                        </p:tgtEl>
                                        <p:attrNameLst>
                                          <p:attrName>style.visibility</p:attrName>
                                        </p:attrNameLst>
                                      </p:cBhvr>
                                      <p:to>
                                        <p:strVal val="visible"/>
                                      </p:to>
                                    </p:set>
                                    <p:animEffect transition="in" filter="wipe(up)">
                                      <p:cBhvr>
                                        <p:cTn id="33" dur="500"/>
                                        <p:tgtEl>
                                          <p:spTgt spid="65"/>
                                        </p:tgtEl>
                                      </p:cBhvr>
                                    </p:animEffect>
                                  </p:childTnLst>
                                </p:cTn>
                              </p:par>
                              <p:par>
                                <p:cTn id="34" presetID="10" presetClass="entr" presetSubtype="0" fill="hold" grpId="0" nodeType="withEffect">
                                  <p:stCondLst>
                                    <p:cond delay="1200"/>
                                  </p:stCondLst>
                                  <p:childTnLst>
                                    <p:set>
                                      <p:cBhvr>
                                        <p:cTn id="35" dur="1" fill="hold">
                                          <p:stCondLst>
                                            <p:cond delay="0"/>
                                          </p:stCondLst>
                                        </p:cTn>
                                        <p:tgtEl>
                                          <p:spTgt spid="26"/>
                                        </p:tgtEl>
                                        <p:attrNameLst>
                                          <p:attrName>style.visibility</p:attrName>
                                        </p:attrNameLst>
                                      </p:cBhvr>
                                      <p:to>
                                        <p:strVal val="visible"/>
                                      </p:to>
                                    </p:set>
                                    <p:animEffect transition="in" filter="fade">
                                      <p:cBhvr>
                                        <p:cTn id="36" dur="500"/>
                                        <p:tgtEl>
                                          <p:spTgt spid="26"/>
                                        </p:tgtEl>
                                      </p:cBhvr>
                                    </p:animEffect>
                                  </p:childTnLst>
                                </p:cTn>
                              </p:par>
                              <p:par>
                                <p:cTn id="37" presetID="10" presetClass="entr" presetSubtype="0" fill="hold" grpId="0" nodeType="withEffect">
                                  <p:stCondLst>
                                    <p:cond delay="1300"/>
                                  </p:stCondLst>
                                  <p:childTnLst>
                                    <p:set>
                                      <p:cBhvr>
                                        <p:cTn id="38" dur="1" fill="hold">
                                          <p:stCondLst>
                                            <p:cond delay="0"/>
                                          </p:stCondLst>
                                        </p:cTn>
                                        <p:tgtEl>
                                          <p:spTgt spid="33"/>
                                        </p:tgtEl>
                                        <p:attrNameLst>
                                          <p:attrName>style.visibility</p:attrName>
                                        </p:attrNameLst>
                                      </p:cBhvr>
                                      <p:to>
                                        <p:strVal val="visible"/>
                                      </p:to>
                                    </p:set>
                                    <p:animEffect transition="in" filter="fade">
                                      <p:cBhvr>
                                        <p:cTn id="39" dur="500"/>
                                        <p:tgtEl>
                                          <p:spTgt spid="33"/>
                                        </p:tgtEl>
                                      </p:cBhvr>
                                    </p:animEffect>
                                  </p:childTnLst>
                                </p:cTn>
                              </p:par>
                              <p:par>
                                <p:cTn id="40" presetID="10" presetClass="entr" presetSubtype="0" fill="hold" nodeType="withEffect">
                                  <p:stCondLst>
                                    <p:cond delay="1400"/>
                                  </p:stCondLst>
                                  <p:childTnLst>
                                    <p:set>
                                      <p:cBhvr>
                                        <p:cTn id="41" dur="1" fill="hold">
                                          <p:stCondLst>
                                            <p:cond delay="0"/>
                                          </p:stCondLst>
                                        </p:cTn>
                                        <p:tgtEl>
                                          <p:spTgt spid="85"/>
                                        </p:tgtEl>
                                        <p:attrNameLst>
                                          <p:attrName>style.visibility</p:attrName>
                                        </p:attrNameLst>
                                      </p:cBhvr>
                                      <p:to>
                                        <p:strVal val="visible"/>
                                      </p:to>
                                    </p:set>
                                    <p:animEffect transition="in" filter="fade">
                                      <p:cBhvr>
                                        <p:cTn id="42" dur="500"/>
                                        <p:tgtEl>
                                          <p:spTgt spid="85"/>
                                        </p:tgtEl>
                                      </p:cBhvr>
                                    </p:animEffect>
                                  </p:childTnLst>
                                </p:cTn>
                              </p:par>
                              <p:par>
                                <p:cTn id="43" presetID="10" presetClass="entr" presetSubtype="0" fill="hold" nodeType="withEffect">
                                  <p:stCondLst>
                                    <p:cond delay="1500"/>
                                  </p:stCondLst>
                                  <p:childTnLst>
                                    <p:set>
                                      <p:cBhvr>
                                        <p:cTn id="44" dur="1" fill="hold">
                                          <p:stCondLst>
                                            <p:cond delay="0"/>
                                          </p:stCondLst>
                                        </p:cTn>
                                        <p:tgtEl>
                                          <p:spTgt spid="87"/>
                                        </p:tgtEl>
                                        <p:attrNameLst>
                                          <p:attrName>style.visibility</p:attrName>
                                        </p:attrNameLst>
                                      </p:cBhvr>
                                      <p:to>
                                        <p:strVal val="visible"/>
                                      </p:to>
                                    </p:set>
                                    <p:animEffect transition="in" filter="fade">
                                      <p:cBhvr>
                                        <p:cTn id="45" dur="500"/>
                                        <p:tgtEl>
                                          <p:spTgt spid="87"/>
                                        </p:tgtEl>
                                      </p:cBhvr>
                                    </p:animEffect>
                                  </p:childTnLst>
                                </p:cTn>
                              </p:par>
                              <p:par>
                                <p:cTn id="46" presetID="10" presetClass="entr" presetSubtype="0" fill="hold" grpId="0" nodeType="withEffect">
                                  <p:stCondLst>
                                    <p:cond delay="1600"/>
                                  </p:stCondLst>
                                  <p:childTnLst>
                                    <p:set>
                                      <p:cBhvr>
                                        <p:cTn id="47" dur="1" fill="hold">
                                          <p:stCondLst>
                                            <p:cond delay="0"/>
                                          </p:stCondLst>
                                        </p:cTn>
                                        <p:tgtEl>
                                          <p:spTgt spid="53"/>
                                        </p:tgtEl>
                                        <p:attrNameLst>
                                          <p:attrName>style.visibility</p:attrName>
                                        </p:attrNameLst>
                                      </p:cBhvr>
                                      <p:to>
                                        <p:strVal val="visible"/>
                                      </p:to>
                                    </p:set>
                                    <p:animEffect transition="in" filter="fade">
                                      <p:cBhvr>
                                        <p:cTn id="48" dur="500"/>
                                        <p:tgtEl>
                                          <p:spTgt spid="53"/>
                                        </p:tgtEl>
                                      </p:cBhvr>
                                    </p:animEffect>
                                  </p:childTnLst>
                                </p:cTn>
                              </p:par>
                              <p:par>
                                <p:cTn id="49" presetID="10" presetClass="entr" presetSubtype="0" fill="hold" grpId="0" nodeType="withEffect">
                                  <p:stCondLst>
                                    <p:cond delay="1700"/>
                                  </p:stCondLst>
                                  <p:childTnLst>
                                    <p:set>
                                      <p:cBhvr>
                                        <p:cTn id="50" dur="1" fill="hold">
                                          <p:stCondLst>
                                            <p:cond delay="0"/>
                                          </p:stCondLst>
                                        </p:cTn>
                                        <p:tgtEl>
                                          <p:spTgt spid="58"/>
                                        </p:tgtEl>
                                        <p:attrNameLst>
                                          <p:attrName>style.visibility</p:attrName>
                                        </p:attrNameLst>
                                      </p:cBhvr>
                                      <p:to>
                                        <p:strVal val="visible"/>
                                      </p:to>
                                    </p:set>
                                    <p:animEffect transition="in" filter="fade">
                                      <p:cBhvr>
                                        <p:cTn id="51" dur="500"/>
                                        <p:tgtEl>
                                          <p:spTgt spid="58"/>
                                        </p:tgtEl>
                                      </p:cBhvr>
                                    </p:animEffect>
                                  </p:childTnLst>
                                </p:cTn>
                              </p:par>
                              <p:par>
                                <p:cTn id="52" presetID="10" presetClass="entr" presetSubtype="0" fill="hold" grpId="0" nodeType="withEffect">
                                  <p:stCondLst>
                                    <p:cond delay="1800"/>
                                  </p:stCondLst>
                                  <p:childTnLst>
                                    <p:set>
                                      <p:cBhvr>
                                        <p:cTn id="53" dur="1" fill="hold">
                                          <p:stCondLst>
                                            <p:cond delay="0"/>
                                          </p:stCondLst>
                                        </p:cTn>
                                        <p:tgtEl>
                                          <p:spTgt spid="69"/>
                                        </p:tgtEl>
                                        <p:attrNameLst>
                                          <p:attrName>style.visibility</p:attrName>
                                        </p:attrNameLst>
                                      </p:cBhvr>
                                      <p:to>
                                        <p:strVal val="visible"/>
                                      </p:to>
                                    </p:set>
                                    <p:animEffect transition="in" filter="fade">
                                      <p:cBhvr>
                                        <p:cTn id="54" dur="5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33" grpId="0"/>
      <p:bldP spid="53" grpId="0"/>
      <p:bldP spid="58" grpId="0"/>
      <p:bldP spid="61" grpId="0" animBg="1"/>
      <p:bldP spid="69" grpId="0"/>
    </p:bldLst>
  </p:timing>
</p:sld>
</file>

<file path=ppt/slides/slide4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cxnSp>
        <p:nvCxnSpPr>
          <p:cNvPr id="6" name="Straight Connector 5">
            <a:extLst>
              <a:ext uri="{FF2B5EF4-FFF2-40B4-BE49-F238E27FC236}">
                <a16:creationId xmlns:a16="http://schemas.microsoft.com/office/drawing/2014/main" id="{AAE15555-4E5D-45DF-A5FF-2647DC603E56}"/>
              </a:ext>
            </a:extLst>
          </p:cNvPr>
          <p:cNvCxnSpPr>
            <a:cxnSpLocks/>
          </p:cNvCxnSpPr>
          <p:nvPr/>
        </p:nvCxnSpPr>
        <p:spPr>
          <a:xfrm>
            <a:off x="-1217847" y="6858000"/>
            <a:ext cx="22790989" cy="0"/>
          </a:xfrm>
          <a:prstGeom prst="line">
            <a:avLst/>
          </a:prstGeom>
          <a:ln w="190500" cap="rnd">
            <a:solidFill>
              <a:schemeClr val="tx1">
                <a:lumMod val="90000"/>
                <a:lumOff val="10000"/>
                <a:alpha val="26000"/>
              </a:schemeClr>
            </a:solidFill>
          </a:ln>
        </p:spPr>
        <p:style>
          <a:lnRef idx="1">
            <a:schemeClr val="accent1"/>
          </a:lnRef>
          <a:fillRef idx="0">
            <a:schemeClr val="accent1"/>
          </a:fillRef>
          <a:effectRef idx="0">
            <a:schemeClr val="accent1"/>
          </a:effectRef>
          <a:fontRef idx="minor">
            <a:schemeClr val="tx1"/>
          </a:fontRef>
        </p:style>
      </p:cxnSp>
      <p:sp>
        <p:nvSpPr>
          <p:cNvPr id="7" name="Freeform 5">
            <a:extLst>
              <a:ext uri="{FF2B5EF4-FFF2-40B4-BE49-F238E27FC236}">
                <a16:creationId xmlns:a16="http://schemas.microsoft.com/office/drawing/2014/main" id="{5DB57FD1-A645-4C3E-A4CA-25000082FF89}"/>
              </a:ext>
            </a:extLst>
          </p:cNvPr>
          <p:cNvSpPr>
            <a:spLocks noEditPoints="1"/>
          </p:cNvSpPr>
          <p:nvPr/>
        </p:nvSpPr>
        <p:spPr bwMode="auto">
          <a:xfrm>
            <a:off x="672225" y="6560975"/>
            <a:ext cx="651169" cy="594050"/>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8" name="Group 7">
            <a:extLst>
              <a:ext uri="{FF2B5EF4-FFF2-40B4-BE49-F238E27FC236}">
                <a16:creationId xmlns:a16="http://schemas.microsoft.com/office/drawing/2014/main" id="{465FBCE8-510F-412C-823F-1C6F59917775}"/>
              </a:ext>
            </a:extLst>
          </p:cNvPr>
          <p:cNvGrpSpPr/>
          <p:nvPr/>
        </p:nvGrpSpPr>
        <p:grpSpPr>
          <a:xfrm>
            <a:off x="2593179" y="6749034"/>
            <a:ext cx="217930" cy="5836428"/>
            <a:chOff x="2593179" y="6749034"/>
            <a:chExt cx="217930" cy="5836428"/>
          </a:xfrm>
        </p:grpSpPr>
        <p:cxnSp>
          <p:nvCxnSpPr>
            <p:cNvPr id="9" name="Straight Connector 8">
              <a:extLst>
                <a:ext uri="{FF2B5EF4-FFF2-40B4-BE49-F238E27FC236}">
                  <a16:creationId xmlns:a16="http://schemas.microsoft.com/office/drawing/2014/main" id="{DD834DA3-C267-40AF-A704-DDAAEE41DD72}"/>
                </a:ext>
              </a:extLst>
            </p:cNvPr>
            <p:cNvCxnSpPr>
              <a:cxnSpLocks/>
              <a:endCxn id="10" idx="4"/>
            </p:cNvCxnSpPr>
            <p:nvPr/>
          </p:nvCxnSpPr>
          <p:spPr>
            <a:xfrm flipV="1">
              <a:off x="2702144" y="6966964"/>
              <a:ext cx="0" cy="5618498"/>
            </a:xfrm>
            <a:prstGeom prst="line">
              <a:avLst/>
            </a:prstGeom>
            <a:ln w="25400">
              <a:solidFill>
                <a:schemeClr val="tx1">
                  <a:lumMod val="90000"/>
                  <a:lumOff val="10000"/>
                  <a:alpha val="26000"/>
                </a:schemeClr>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sp>
          <p:nvSpPr>
            <p:cNvPr id="10" name="Oval 9">
              <a:extLst>
                <a:ext uri="{FF2B5EF4-FFF2-40B4-BE49-F238E27FC236}">
                  <a16:creationId xmlns:a16="http://schemas.microsoft.com/office/drawing/2014/main" id="{0C61B538-E91A-4527-9A48-C37D3871CBAD}"/>
                </a:ext>
              </a:extLst>
            </p:cNvPr>
            <p:cNvSpPr/>
            <p:nvPr/>
          </p:nvSpPr>
          <p:spPr>
            <a:xfrm>
              <a:off x="2593179" y="6749034"/>
              <a:ext cx="217930" cy="217930"/>
            </a:xfrm>
            <a:prstGeom prst="ellipse">
              <a:avLst/>
            </a:prstGeom>
            <a:solidFill>
              <a:schemeClr val="tx1">
                <a:lumMod val="90000"/>
                <a:lumOff val="1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9" name="Group 48">
            <a:extLst>
              <a:ext uri="{FF2B5EF4-FFF2-40B4-BE49-F238E27FC236}">
                <a16:creationId xmlns:a16="http://schemas.microsoft.com/office/drawing/2014/main" id="{9D3BDE74-9F61-4B06-92DB-1A291A1F154C}"/>
              </a:ext>
            </a:extLst>
          </p:cNvPr>
          <p:cNvGrpSpPr/>
          <p:nvPr/>
        </p:nvGrpSpPr>
        <p:grpSpPr>
          <a:xfrm>
            <a:off x="2997274" y="7191113"/>
            <a:ext cx="3280784" cy="2855472"/>
            <a:chOff x="2997274" y="7191113"/>
            <a:chExt cx="3280784" cy="2855472"/>
          </a:xfrm>
        </p:grpSpPr>
        <p:sp>
          <p:nvSpPr>
            <p:cNvPr id="11" name="Rectangle 10">
              <a:extLst>
                <a:ext uri="{FF2B5EF4-FFF2-40B4-BE49-F238E27FC236}">
                  <a16:creationId xmlns:a16="http://schemas.microsoft.com/office/drawing/2014/main" id="{AE3535E2-1CD0-434B-9870-B115AB90BF1D}"/>
                </a:ext>
              </a:extLst>
            </p:cNvPr>
            <p:cNvSpPr/>
            <p:nvPr/>
          </p:nvSpPr>
          <p:spPr>
            <a:xfrm>
              <a:off x="3033444" y="8447621"/>
              <a:ext cx="3244614" cy="1598964"/>
            </a:xfrm>
            <a:prstGeom prst="rect">
              <a:avLst/>
            </a:prstGeom>
          </p:spPr>
          <p:txBody>
            <a:bodyPr wrap="square" anchor="t">
              <a:spAutoFit/>
            </a:bodyPr>
            <a:lstStyle/>
            <a:p>
              <a:pPr>
                <a:lnSpc>
                  <a:spcPct val="89000"/>
                </a:lnSpc>
              </a:pPr>
              <a:r>
                <a:rPr lang="en-US" sz="3600">
                  <a:solidFill>
                    <a:schemeClr val="tx1">
                      <a:lumMod val="90000"/>
                      <a:lumOff val="10000"/>
                    </a:schemeClr>
                  </a:solidFill>
                  <a:latin typeface="+mj-lt"/>
                </a:rPr>
                <a:t>Title</a:t>
              </a:r>
            </a:p>
            <a:p>
              <a:pPr>
                <a:lnSpc>
                  <a:spcPct val="89000"/>
                </a:lnSpc>
              </a:pPr>
              <a:endParaRPr lang="en-US" sz="2000">
                <a:solidFill>
                  <a:schemeClr val="tx1">
                    <a:lumMod val="90000"/>
                    <a:lumOff val="10000"/>
                  </a:schemeClr>
                </a:solidFill>
                <a:latin typeface="+mj-lt"/>
              </a:endParaRPr>
            </a:p>
            <a:p>
              <a:pPr>
                <a:lnSpc>
                  <a:spcPct val="89000"/>
                </a:lnSpc>
              </a:pPr>
              <a:r>
                <a:rPr lang="en-US">
                  <a:solidFill>
                    <a:schemeClr val="tx1">
                      <a:lumMod val="90000"/>
                      <a:lumOff val="10000"/>
                    </a:schemeClr>
                  </a:solidFill>
                </a:rPr>
                <a:t>Integer ut consequat quam. Sed vitae nulla pulvinar ante varius sollicitudin. </a:t>
              </a:r>
            </a:p>
          </p:txBody>
        </p:sp>
        <p:sp>
          <p:nvSpPr>
            <p:cNvPr id="12" name="TextBox 11">
              <a:extLst>
                <a:ext uri="{FF2B5EF4-FFF2-40B4-BE49-F238E27FC236}">
                  <a16:creationId xmlns:a16="http://schemas.microsoft.com/office/drawing/2014/main" id="{4DFFEF1F-3ACA-48CA-B676-77FF50614C0C}"/>
                </a:ext>
              </a:extLst>
            </p:cNvPr>
            <p:cNvSpPr txBox="1"/>
            <p:nvPr/>
          </p:nvSpPr>
          <p:spPr>
            <a:xfrm>
              <a:off x="2997274" y="7191113"/>
              <a:ext cx="1903085" cy="1107996"/>
            </a:xfrm>
            <a:prstGeom prst="rect">
              <a:avLst/>
            </a:prstGeom>
            <a:noFill/>
          </p:spPr>
          <p:txBody>
            <a:bodyPr wrap="none" rtlCol="0">
              <a:spAutoFit/>
            </a:bodyPr>
            <a:lstStyle/>
            <a:p>
              <a:pPr algn="l"/>
              <a:r>
                <a:rPr lang="en-US" sz="6600" b="1"/>
                <a:t>1985</a:t>
              </a:r>
            </a:p>
          </p:txBody>
        </p:sp>
      </p:grpSp>
      <p:grpSp>
        <p:nvGrpSpPr>
          <p:cNvPr id="15" name="Group 14">
            <a:extLst>
              <a:ext uri="{FF2B5EF4-FFF2-40B4-BE49-F238E27FC236}">
                <a16:creationId xmlns:a16="http://schemas.microsoft.com/office/drawing/2014/main" id="{0C73978D-87B8-4B3E-9CFA-7EFFF8D744A0}"/>
              </a:ext>
            </a:extLst>
          </p:cNvPr>
          <p:cNvGrpSpPr/>
          <p:nvPr/>
        </p:nvGrpSpPr>
        <p:grpSpPr>
          <a:xfrm flipV="1">
            <a:off x="5597579" y="1184223"/>
            <a:ext cx="217930" cy="5782743"/>
            <a:chOff x="2593179" y="6749034"/>
            <a:chExt cx="217930" cy="5782743"/>
          </a:xfrm>
        </p:grpSpPr>
        <p:cxnSp>
          <p:nvCxnSpPr>
            <p:cNvPr id="16" name="Straight Connector 15">
              <a:extLst>
                <a:ext uri="{FF2B5EF4-FFF2-40B4-BE49-F238E27FC236}">
                  <a16:creationId xmlns:a16="http://schemas.microsoft.com/office/drawing/2014/main" id="{F2CDB7CE-093E-4F5F-AC76-EEB25C43EDE4}"/>
                </a:ext>
              </a:extLst>
            </p:cNvPr>
            <p:cNvCxnSpPr>
              <a:cxnSpLocks/>
              <a:endCxn id="17" idx="4"/>
            </p:cNvCxnSpPr>
            <p:nvPr/>
          </p:nvCxnSpPr>
          <p:spPr>
            <a:xfrm flipV="1">
              <a:off x="2702144" y="6966964"/>
              <a:ext cx="0" cy="5564813"/>
            </a:xfrm>
            <a:prstGeom prst="line">
              <a:avLst/>
            </a:prstGeom>
            <a:ln w="25400">
              <a:solidFill>
                <a:schemeClr val="tx1">
                  <a:lumMod val="90000"/>
                  <a:lumOff val="10000"/>
                  <a:alpha val="26000"/>
                </a:schemeClr>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sp>
          <p:nvSpPr>
            <p:cNvPr id="17" name="Oval 16">
              <a:extLst>
                <a:ext uri="{FF2B5EF4-FFF2-40B4-BE49-F238E27FC236}">
                  <a16:creationId xmlns:a16="http://schemas.microsoft.com/office/drawing/2014/main" id="{520EC987-85F7-4992-B03F-4F257B850853}"/>
                </a:ext>
              </a:extLst>
            </p:cNvPr>
            <p:cNvSpPr/>
            <p:nvPr/>
          </p:nvSpPr>
          <p:spPr>
            <a:xfrm>
              <a:off x="2593179" y="6749034"/>
              <a:ext cx="217930" cy="217930"/>
            </a:xfrm>
            <a:prstGeom prst="ellipse">
              <a:avLst/>
            </a:prstGeom>
            <a:solidFill>
              <a:schemeClr val="tx1">
                <a:lumMod val="90000"/>
                <a:lumOff val="1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6" name="Group 45">
            <a:extLst>
              <a:ext uri="{FF2B5EF4-FFF2-40B4-BE49-F238E27FC236}">
                <a16:creationId xmlns:a16="http://schemas.microsoft.com/office/drawing/2014/main" id="{ABD4E808-A07B-4BC7-9449-CB6E1D4A9D06}"/>
              </a:ext>
            </a:extLst>
          </p:cNvPr>
          <p:cNvGrpSpPr/>
          <p:nvPr/>
        </p:nvGrpSpPr>
        <p:grpSpPr>
          <a:xfrm>
            <a:off x="5965326" y="1784699"/>
            <a:ext cx="3280784" cy="2855472"/>
            <a:chOff x="5965326" y="1784699"/>
            <a:chExt cx="3280784" cy="2855472"/>
          </a:xfrm>
        </p:grpSpPr>
        <p:sp>
          <p:nvSpPr>
            <p:cNvPr id="19" name="Rectangle 18">
              <a:extLst>
                <a:ext uri="{FF2B5EF4-FFF2-40B4-BE49-F238E27FC236}">
                  <a16:creationId xmlns:a16="http://schemas.microsoft.com/office/drawing/2014/main" id="{A33C3024-98F8-4845-8F35-96DDED03DF76}"/>
                </a:ext>
              </a:extLst>
            </p:cNvPr>
            <p:cNvSpPr/>
            <p:nvPr/>
          </p:nvSpPr>
          <p:spPr>
            <a:xfrm>
              <a:off x="6001496" y="3041207"/>
              <a:ext cx="3244614" cy="1598964"/>
            </a:xfrm>
            <a:prstGeom prst="rect">
              <a:avLst/>
            </a:prstGeom>
          </p:spPr>
          <p:txBody>
            <a:bodyPr wrap="square" anchor="t">
              <a:spAutoFit/>
            </a:bodyPr>
            <a:lstStyle/>
            <a:p>
              <a:pPr>
                <a:lnSpc>
                  <a:spcPct val="89000"/>
                </a:lnSpc>
              </a:pPr>
              <a:r>
                <a:rPr lang="en-US" sz="3600">
                  <a:solidFill>
                    <a:schemeClr val="tx1">
                      <a:lumMod val="90000"/>
                      <a:lumOff val="10000"/>
                    </a:schemeClr>
                  </a:solidFill>
                  <a:latin typeface="+mj-lt"/>
                </a:rPr>
                <a:t>Title</a:t>
              </a:r>
            </a:p>
            <a:p>
              <a:pPr>
                <a:lnSpc>
                  <a:spcPct val="89000"/>
                </a:lnSpc>
              </a:pPr>
              <a:endParaRPr lang="en-US" sz="2000">
                <a:solidFill>
                  <a:schemeClr val="tx1">
                    <a:lumMod val="90000"/>
                    <a:lumOff val="10000"/>
                  </a:schemeClr>
                </a:solidFill>
                <a:latin typeface="+mj-lt"/>
              </a:endParaRPr>
            </a:p>
            <a:p>
              <a:pPr>
                <a:lnSpc>
                  <a:spcPct val="89000"/>
                </a:lnSpc>
              </a:pPr>
              <a:r>
                <a:rPr lang="en-US">
                  <a:solidFill>
                    <a:schemeClr val="tx1">
                      <a:lumMod val="90000"/>
                      <a:lumOff val="10000"/>
                    </a:schemeClr>
                  </a:solidFill>
                </a:rPr>
                <a:t>Integer ut consequat quam. Sed vitae nulla pulvinar ante varius sollicitudin. </a:t>
              </a:r>
            </a:p>
          </p:txBody>
        </p:sp>
        <p:sp>
          <p:nvSpPr>
            <p:cNvPr id="20" name="TextBox 19">
              <a:extLst>
                <a:ext uri="{FF2B5EF4-FFF2-40B4-BE49-F238E27FC236}">
                  <a16:creationId xmlns:a16="http://schemas.microsoft.com/office/drawing/2014/main" id="{11563342-5693-41D7-94B2-B0CF46172C9E}"/>
                </a:ext>
              </a:extLst>
            </p:cNvPr>
            <p:cNvSpPr txBox="1"/>
            <p:nvPr/>
          </p:nvSpPr>
          <p:spPr>
            <a:xfrm>
              <a:off x="5965326" y="1784699"/>
              <a:ext cx="1903085" cy="1107996"/>
            </a:xfrm>
            <a:prstGeom prst="rect">
              <a:avLst/>
            </a:prstGeom>
            <a:noFill/>
          </p:spPr>
          <p:txBody>
            <a:bodyPr wrap="none" rtlCol="0">
              <a:spAutoFit/>
            </a:bodyPr>
            <a:lstStyle/>
            <a:p>
              <a:pPr algn="l"/>
              <a:r>
                <a:rPr lang="en-US" sz="6600" b="1"/>
                <a:t>1997</a:t>
              </a:r>
            </a:p>
          </p:txBody>
        </p:sp>
      </p:grpSp>
      <p:grpSp>
        <p:nvGrpSpPr>
          <p:cNvPr id="23" name="Group 22">
            <a:extLst>
              <a:ext uri="{FF2B5EF4-FFF2-40B4-BE49-F238E27FC236}">
                <a16:creationId xmlns:a16="http://schemas.microsoft.com/office/drawing/2014/main" id="{4DF469E6-3F6B-4675-9101-E65B5AC9224B}"/>
              </a:ext>
            </a:extLst>
          </p:cNvPr>
          <p:cNvGrpSpPr/>
          <p:nvPr/>
        </p:nvGrpSpPr>
        <p:grpSpPr>
          <a:xfrm>
            <a:off x="8439343" y="6749034"/>
            <a:ext cx="217930" cy="4013904"/>
            <a:chOff x="2593179" y="6749034"/>
            <a:chExt cx="217930" cy="4013904"/>
          </a:xfrm>
        </p:grpSpPr>
        <p:cxnSp>
          <p:nvCxnSpPr>
            <p:cNvPr id="24" name="Straight Connector 23">
              <a:extLst>
                <a:ext uri="{FF2B5EF4-FFF2-40B4-BE49-F238E27FC236}">
                  <a16:creationId xmlns:a16="http://schemas.microsoft.com/office/drawing/2014/main" id="{A33F3CAB-AD29-4C4F-A80B-A6049993325F}"/>
                </a:ext>
              </a:extLst>
            </p:cNvPr>
            <p:cNvCxnSpPr>
              <a:cxnSpLocks/>
              <a:endCxn id="25" idx="4"/>
            </p:cNvCxnSpPr>
            <p:nvPr/>
          </p:nvCxnSpPr>
          <p:spPr>
            <a:xfrm flipV="1">
              <a:off x="2702144" y="6966964"/>
              <a:ext cx="0" cy="3795974"/>
            </a:xfrm>
            <a:prstGeom prst="line">
              <a:avLst/>
            </a:prstGeom>
            <a:ln w="25400">
              <a:solidFill>
                <a:schemeClr val="tx1">
                  <a:lumMod val="90000"/>
                  <a:lumOff val="10000"/>
                  <a:alpha val="26000"/>
                </a:schemeClr>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sp>
          <p:nvSpPr>
            <p:cNvPr id="25" name="Oval 24">
              <a:extLst>
                <a:ext uri="{FF2B5EF4-FFF2-40B4-BE49-F238E27FC236}">
                  <a16:creationId xmlns:a16="http://schemas.microsoft.com/office/drawing/2014/main" id="{43D6CFB5-23B3-454E-9F2A-A33563BAD891}"/>
                </a:ext>
              </a:extLst>
            </p:cNvPr>
            <p:cNvSpPr/>
            <p:nvPr/>
          </p:nvSpPr>
          <p:spPr>
            <a:xfrm>
              <a:off x="2593179" y="6749034"/>
              <a:ext cx="217930" cy="217930"/>
            </a:xfrm>
            <a:prstGeom prst="ellipse">
              <a:avLst/>
            </a:prstGeom>
            <a:solidFill>
              <a:schemeClr val="tx1">
                <a:lumMod val="90000"/>
                <a:lumOff val="1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8" name="Group 47">
            <a:extLst>
              <a:ext uri="{FF2B5EF4-FFF2-40B4-BE49-F238E27FC236}">
                <a16:creationId xmlns:a16="http://schemas.microsoft.com/office/drawing/2014/main" id="{16FBE49D-C269-4C56-8FC4-B0E00C062840}"/>
              </a:ext>
            </a:extLst>
          </p:cNvPr>
          <p:cNvGrpSpPr/>
          <p:nvPr/>
        </p:nvGrpSpPr>
        <p:grpSpPr>
          <a:xfrm>
            <a:off x="13111629" y="7078833"/>
            <a:ext cx="3280784" cy="2855472"/>
            <a:chOff x="13111629" y="7078833"/>
            <a:chExt cx="3280784" cy="2855472"/>
          </a:xfrm>
        </p:grpSpPr>
        <p:sp>
          <p:nvSpPr>
            <p:cNvPr id="28" name="Rectangle 27">
              <a:extLst>
                <a:ext uri="{FF2B5EF4-FFF2-40B4-BE49-F238E27FC236}">
                  <a16:creationId xmlns:a16="http://schemas.microsoft.com/office/drawing/2014/main" id="{4CB64A91-806E-4272-85B9-F1754B7EC7DE}"/>
                </a:ext>
              </a:extLst>
            </p:cNvPr>
            <p:cNvSpPr/>
            <p:nvPr/>
          </p:nvSpPr>
          <p:spPr>
            <a:xfrm>
              <a:off x="13147799" y="8335341"/>
              <a:ext cx="3244614" cy="1598964"/>
            </a:xfrm>
            <a:prstGeom prst="rect">
              <a:avLst/>
            </a:prstGeom>
          </p:spPr>
          <p:txBody>
            <a:bodyPr wrap="square" anchor="t">
              <a:spAutoFit/>
            </a:bodyPr>
            <a:lstStyle/>
            <a:p>
              <a:pPr>
                <a:lnSpc>
                  <a:spcPct val="89000"/>
                </a:lnSpc>
              </a:pPr>
              <a:r>
                <a:rPr lang="en-US" sz="3600">
                  <a:solidFill>
                    <a:schemeClr val="tx1">
                      <a:lumMod val="90000"/>
                      <a:lumOff val="10000"/>
                    </a:schemeClr>
                  </a:solidFill>
                  <a:latin typeface="+mj-lt"/>
                </a:rPr>
                <a:t>Title</a:t>
              </a:r>
            </a:p>
            <a:p>
              <a:pPr>
                <a:lnSpc>
                  <a:spcPct val="89000"/>
                </a:lnSpc>
              </a:pPr>
              <a:endParaRPr lang="en-US" sz="2000">
                <a:solidFill>
                  <a:schemeClr val="tx1">
                    <a:lumMod val="90000"/>
                    <a:lumOff val="10000"/>
                  </a:schemeClr>
                </a:solidFill>
                <a:latin typeface="+mj-lt"/>
              </a:endParaRPr>
            </a:p>
            <a:p>
              <a:pPr>
                <a:lnSpc>
                  <a:spcPct val="89000"/>
                </a:lnSpc>
              </a:pPr>
              <a:r>
                <a:rPr lang="en-US">
                  <a:solidFill>
                    <a:schemeClr val="tx1">
                      <a:lumMod val="90000"/>
                      <a:lumOff val="10000"/>
                    </a:schemeClr>
                  </a:solidFill>
                </a:rPr>
                <a:t>Integer ut consequat quam. Sed vitae nulla pulvinar ante varius sollicitudin. </a:t>
              </a:r>
            </a:p>
          </p:txBody>
        </p:sp>
        <p:sp>
          <p:nvSpPr>
            <p:cNvPr id="29" name="TextBox 28">
              <a:extLst>
                <a:ext uri="{FF2B5EF4-FFF2-40B4-BE49-F238E27FC236}">
                  <a16:creationId xmlns:a16="http://schemas.microsoft.com/office/drawing/2014/main" id="{CCC185B2-5F33-484B-B19B-26C52B7FC25D}"/>
                </a:ext>
              </a:extLst>
            </p:cNvPr>
            <p:cNvSpPr txBox="1"/>
            <p:nvPr/>
          </p:nvSpPr>
          <p:spPr>
            <a:xfrm>
              <a:off x="13111629" y="7078833"/>
              <a:ext cx="1903085" cy="1107996"/>
            </a:xfrm>
            <a:prstGeom prst="rect">
              <a:avLst/>
            </a:prstGeom>
            <a:noFill/>
          </p:spPr>
          <p:txBody>
            <a:bodyPr wrap="none" rtlCol="0">
              <a:spAutoFit/>
            </a:bodyPr>
            <a:lstStyle/>
            <a:p>
              <a:pPr algn="l"/>
              <a:r>
                <a:rPr lang="en-US" sz="6600" b="1"/>
                <a:t>2001</a:t>
              </a:r>
            </a:p>
          </p:txBody>
        </p:sp>
      </p:grpSp>
      <p:grpSp>
        <p:nvGrpSpPr>
          <p:cNvPr id="30" name="Group 29">
            <a:extLst>
              <a:ext uri="{FF2B5EF4-FFF2-40B4-BE49-F238E27FC236}">
                <a16:creationId xmlns:a16="http://schemas.microsoft.com/office/drawing/2014/main" id="{BA5C6039-C2C6-4495-90DE-9324BB2388EF}"/>
              </a:ext>
            </a:extLst>
          </p:cNvPr>
          <p:cNvGrpSpPr/>
          <p:nvPr/>
        </p:nvGrpSpPr>
        <p:grpSpPr>
          <a:xfrm flipV="1">
            <a:off x="12821487" y="5771213"/>
            <a:ext cx="217930" cy="1195753"/>
            <a:chOff x="2593179" y="6749034"/>
            <a:chExt cx="217930" cy="1195753"/>
          </a:xfrm>
        </p:grpSpPr>
        <p:cxnSp>
          <p:nvCxnSpPr>
            <p:cNvPr id="31" name="Straight Connector 30">
              <a:extLst>
                <a:ext uri="{FF2B5EF4-FFF2-40B4-BE49-F238E27FC236}">
                  <a16:creationId xmlns:a16="http://schemas.microsoft.com/office/drawing/2014/main" id="{D168ABA8-E162-44F2-918E-13AAC07D415E}"/>
                </a:ext>
              </a:extLst>
            </p:cNvPr>
            <p:cNvCxnSpPr>
              <a:cxnSpLocks/>
              <a:endCxn id="32" idx="4"/>
            </p:cNvCxnSpPr>
            <p:nvPr/>
          </p:nvCxnSpPr>
          <p:spPr>
            <a:xfrm flipV="1">
              <a:off x="2702144" y="6966964"/>
              <a:ext cx="0" cy="977823"/>
            </a:xfrm>
            <a:prstGeom prst="line">
              <a:avLst/>
            </a:prstGeom>
            <a:ln w="25400">
              <a:solidFill>
                <a:schemeClr val="tx1">
                  <a:lumMod val="90000"/>
                  <a:lumOff val="10000"/>
                  <a:alpha val="26000"/>
                </a:schemeClr>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sp>
          <p:nvSpPr>
            <p:cNvPr id="32" name="Oval 31">
              <a:extLst>
                <a:ext uri="{FF2B5EF4-FFF2-40B4-BE49-F238E27FC236}">
                  <a16:creationId xmlns:a16="http://schemas.microsoft.com/office/drawing/2014/main" id="{D4F60B78-ACBD-4287-8971-30AE685B3CF2}"/>
                </a:ext>
              </a:extLst>
            </p:cNvPr>
            <p:cNvSpPr/>
            <p:nvPr/>
          </p:nvSpPr>
          <p:spPr>
            <a:xfrm>
              <a:off x="2593179" y="6749034"/>
              <a:ext cx="217930" cy="217930"/>
            </a:xfrm>
            <a:prstGeom prst="ellipse">
              <a:avLst/>
            </a:prstGeom>
            <a:solidFill>
              <a:schemeClr val="tx1">
                <a:lumMod val="90000"/>
                <a:lumOff val="1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7" name="Group 46">
            <a:extLst>
              <a:ext uri="{FF2B5EF4-FFF2-40B4-BE49-F238E27FC236}">
                <a16:creationId xmlns:a16="http://schemas.microsoft.com/office/drawing/2014/main" id="{7DA8D7CD-14AE-438D-A916-403F029E0ADF}"/>
              </a:ext>
            </a:extLst>
          </p:cNvPr>
          <p:cNvGrpSpPr/>
          <p:nvPr/>
        </p:nvGrpSpPr>
        <p:grpSpPr>
          <a:xfrm>
            <a:off x="11032148" y="2635578"/>
            <a:ext cx="3796607" cy="2775741"/>
            <a:chOff x="11032148" y="2635578"/>
            <a:chExt cx="3796607" cy="2775741"/>
          </a:xfrm>
        </p:grpSpPr>
        <p:sp>
          <p:nvSpPr>
            <p:cNvPr id="34" name="Rectangle 33">
              <a:extLst>
                <a:ext uri="{FF2B5EF4-FFF2-40B4-BE49-F238E27FC236}">
                  <a16:creationId xmlns:a16="http://schemas.microsoft.com/office/drawing/2014/main" id="{D9AD7DA3-12A5-4C10-A59E-7BB65E2B21A2}"/>
                </a:ext>
              </a:extLst>
            </p:cNvPr>
            <p:cNvSpPr/>
            <p:nvPr/>
          </p:nvSpPr>
          <p:spPr>
            <a:xfrm>
              <a:off x="11032148" y="3839735"/>
              <a:ext cx="3796607" cy="1571584"/>
            </a:xfrm>
            <a:prstGeom prst="rect">
              <a:avLst/>
            </a:prstGeom>
          </p:spPr>
          <p:txBody>
            <a:bodyPr wrap="square" anchor="ctr">
              <a:spAutoFit/>
            </a:bodyPr>
            <a:lstStyle/>
            <a:p>
              <a:pPr algn="ctr">
                <a:lnSpc>
                  <a:spcPct val="89000"/>
                </a:lnSpc>
              </a:pPr>
              <a:r>
                <a:rPr lang="en-US" sz="3600" b="1">
                  <a:solidFill>
                    <a:schemeClr val="tx1">
                      <a:lumMod val="90000"/>
                      <a:lumOff val="10000"/>
                    </a:schemeClr>
                  </a:solidFill>
                  <a:latin typeface="+mj-lt"/>
                </a:rPr>
                <a:t>Our Future and first invest</a:t>
              </a:r>
              <a:endParaRPr lang="en-US" sz="2000" b="1">
                <a:solidFill>
                  <a:schemeClr val="tx1">
                    <a:lumMod val="90000"/>
                    <a:lumOff val="10000"/>
                  </a:schemeClr>
                </a:solidFill>
                <a:latin typeface="+mj-lt"/>
              </a:endParaRPr>
            </a:p>
            <a:p>
              <a:pPr algn="ctr">
                <a:lnSpc>
                  <a:spcPct val="89000"/>
                </a:lnSpc>
              </a:pPr>
              <a:r>
                <a:rPr lang="en-US">
                  <a:solidFill>
                    <a:schemeClr val="tx1">
                      <a:lumMod val="90000"/>
                      <a:lumOff val="10000"/>
                    </a:schemeClr>
                  </a:solidFill>
                </a:rPr>
                <a:t>Lorem ipsum dolor sit amet, consectetur </a:t>
              </a:r>
            </a:p>
          </p:txBody>
        </p:sp>
        <p:sp>
          <p:nvSpPr>
            <p:cNvPr id="36" name="TextBox 35">
              <a:extLst>
                <a:ext uri="{FF2B5EF4-FFF2-40B4-BE49-F238E27FC236}">
                  <a16:creationId xmlns:a16="http://schemas.microsoft.com/office/drawing/2014/main" id="{A20FB70C-C000-4E77-A588-37A9E27D9D31}"/>
                </a:ext>
              </a:extLst>
            </p:cNvPr>
            <p:cNvSpPr txBox="1"/>
            <p:nvPr/>
          </p:nvSpPr>
          <p:spPr>
            <a:xfrm>
              <a:off x="11978908" y="2635578"/>
              <a:ext cx="1903085" cy="1107996"/>
            </a:xfrm>
            <a:prstGeom prst="rect">
              <a:avLst/>
            </a:prstGeom>
            <a:noFill/>
          </p:spPr>
          <p:txBody>
            <a:bodyPr wrap="none" rtlCol="0">
              <a:spAutoFit/>
            </a:bodyPr>
            <a:lstStyle/>
            <a:p>
              <a:pPr algn="l"/>
              <a:r>
                <a:rPr lang="en-US" sz="6600" b="1"/>
                <a:t>2008</a:t>
              </a:r>
            </a:p>
          </p:txBody>
        </p:sp>
      </p:grpSp>
      <p:sp>
        <p:nvSpPr>
          <p:cNvPr id="3" name="Picture Placeholder 2">
            <a:extLst>
              <a:ext uri="{FF2B5EF4-FFF2-40B4-BE49-F238E27FC236}">
                <a16:creationId xmlns:a16="http://schemas.microsoft.com/office/drawing/2014/main" id="{FEED881D-019C-4F52-96CF-6C5EFF1F6FCF}"/>
              </a:ext>
            </a:extLst>
          </p:cNvPr>
          <p:cNvSpPr>
            <a:spLocks noGrp="1"/>
          </p:cNvSpPr>
          <p:nvPr>
            <p:ph type="pic" sz="quarter" idx="17"/>
          </p:nvPr>
        </p:nvSpPr>
        <p:spPr/>
      </p:sp>
      <p:sp>
        <p:nvSpPr>
          <p:cNvPr id="5" name="Picture Placeholder 4">
            <a:extLst>
              <a:ext uri="{FF2B5EF4-FFF2-40B4-BE49-F238E27FC236}">
                <a16:creationId xmlns:a16="http://schemas.microsoft.com/office/drawing/2014/main" id="{FDDE016F-F0AE-4D69-8EBC-4560FF54975A}"/>
              </a:ext>
            </a:extLst>
          </p:cNvPr>
          <p:cNvSpPr>
            <a:spLocks noGrp="1"/>
          </p:cNvSpPr>
          <p:nvPr>
            <p:ph type="pic" sz="quarter" idx="15"/>
          </p:nvPr>
        </p:nvSpPr>
        <p:spPr/>
      </p:sp>
      <p:sp>
        <p:nvSpPr>
          <p:cNvPr id="14" name="Picture Placeholder 13">
            <a:extLst>
              <a:ext uri="{FF2B5EF4-FFF2-40B4-BE49-F238E27FC236}">
                <a16:creationId xmlns:a16="http://schemas.microsoft.com/office/drawing/2014/main" id="{C8F669C5-9757-4A71-8170-772C6AB558CB}"/>
              </a:ext>
            </a:extLst>
          </p:cNvPr>
          <p:cNvSpPr>
            <a:spLocks noGrp="1"/>
          </p:cNvSpPr>
          <p:nvPr>
            <p:ph type="pic" sz="quarter" idx="16"/>
          </p:nvPr>
        </p:nvSpPr>
        <p:spPr/>
      </p:sp>
    </p:spTree>
    <p:extLst>
      <p:ext uri="{BB962C8B-B14F-4D97-AF65-F5344CB8AC3E}">
        <p14:creationId xmlns:p14="http://schemas.microsoft.com/office/powerpoint/2010/main" val="2327199088"/>
      </p:ext>
    </p:extLst>
  </p:cSld>
  <p:clrMapOvr>
    <a:overrideClrMapping bg1="dk1" tx1="lt1" bg2="dk2" tx2="lt2" accent1="accent1" accent2="accent2" accent3="accent3" accent4="accent4" accent5="accent5" accent6="accent6" hlink="hlink" folHlink="folHlink"/>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20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500" fill="hold"/>
                                        <p:tgtEl>
                                          <p:spTgt spid="6"/>
                                        </p:tgtEl>
                                        <p:attrNameLst>
                                          <p:attrName>ppt_x</p:attrName>
                                        </p:attrNameLst>
                                      </p:cBhvr>
                                      <p:tavLst>
                                        <p:tav tm="0">
                                          <p:val>
                                            <p:strVal val="0-#ppt_w/2"/>
                                          </p:val>
                                        </p:tav>
                                        <p:tav tm="100000">
                                          <p:val>
                                            <p:strVal val="#ppt_x"/>
                                          </p:val>
                                        </p:tav>
                                      </p:tavLst>
                                    </p:anim>
                                    <p:anim calcmode="lin" valueType="num">
                                      <p:cBhvr additive="base">
                                        <p:cTn id="8" dur="1500" fill="hold"/>
                                        <p:tgtEl>
                                          <p:spTgt spid="6"/>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2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500" fill="hold"/>
                                        <p:tgtEl>
                                          <p:spTgt spid="7"/>
                                        </p:tgtEl>
                                        <p:attrNameLst>
                                          <p:attrName>ppt_x</p:attrName>
                                        </p:attrNameLst>
                                      </p:cBhvr>
                                      <p:tavLst>
                                        <p:tav tm="0">
                                          <p:val>
                                            <p:strVal val="0-#ppt_w/2"/>
                                          </p:val>
                                        </p:tav>
                                        <p:tav tm="100000">
                                          <p:val>
                                            <p:strVal val="#ppt_x"/>
                                          </p:val>
                                        </p:tav>
                                      </p:tavLst>
                                    </p:anim>
                                    <p:anim calcmode="lin" valueType="num">
                                      <p:cBhvr additive="base">
                                        <p:cTn id="12" dur="1500" fill="hold"/>
                                        <p:tgtEl>
                                          <p:spTgt spid="7"/>
                                        </p:tgtEl>
                                        <p:attrNameLst>
                                          <p:attrName>ppt_y</p:attrName>
                                        </p:attrNameLst>
                                      </p:cBhvr>
                                      <p:tavLst>
                                        <p:tav tm="0">
                                          <p:val>
                                            <p:strVal val="#ppt_y"/>
                                          </p:val>
                                        </p:tav>
                                        <p:tav tm="100000">
                                          <p:val>
                                            <p:strVal val="#ppt_y"/>
                                          </p:val>
                                        </p:tav>
                                      </p:tavLst>
                                    </p:anim>
                                  </p:childTnLst>
                                </p:cTn>
                              </p:par>
                              <p:par>
                                <p:cTn id="13" presetID="22" presetClass="entr" presetSubtype="1" fill="hold" nodeType="withEffect">
                                  <p:stCondLst>
                                    <p:cond delay="300"/>
                                  </p:stCondLst>
                                  <p:childTnLst>
                                    <p:set>
                                      <p:cBhvr>
                                        <p:cTn id="14" dur="1" fill="hold">
                                          <p:stCondLst>
                                            <p:cond delay="0"/>
                                          </p:stCondLst>
                                        </p:cTn>
                                        <p:tgtEl>
                                          <p:spTgt spid="8"/>
                                        </p:tgtEl>
                                        <p:attrNameLst>
                                          <p:attrName>style.visibility</p:attrName>
                                        </p:attrNameLst>
                                      </p:cBhvr>
                                      <p:to>
                                        <p:strVal val="visible"/>
                                      </p:to>
                                    </p:set>
                                    <p:animEffect transition="in" filter="wipe(up)">
                                      <p:cBhvr>
                                        <p:cTn id="15" dur="500"/>
                                        <p:tgtEl>
                                          <p:spTgt spid="8"/>
                                        </p:tgtEl>
                                      </p:cBhvr>
                                    </p:animEffect>
                                  </p:childTnLst>
                                </p:cTn>
                              </p:par>
                              <p:par>
                                <p:cTn id="16" presetID="22" presetClass="entr" presetSubtype="4" fill="hold" nodeType="withEffect">
                                  <p:stCondLst>
                                    <p:cond delay="400"/>
                                  </p:stCondLst>
                                  <p:childTnLst>
                                    <p:set>
                                      <p:cBhvr>
                                        <p:cTn id="17" dur="1" fill="hold">
                                          <p:stCondLst>
                                            <p:cond delay="0"/>
                                          </p:stCondLst>
                                        </p:cTn>
                                        <p:tgtEl>
                                          <p:spTgt spid="15"/>
                                        </p:tgtEl>
                                        <p:attrNameLst>
                                          <p:attrName>style.visibility</p:attrName>
                                        </p:attrNameLst>
                                      </p:cBhvr>
                                      <p:to>
                                        <p:strVal val="visible"/>
                                      </p:to>
                                    </p:set>
                                    <p:animEffect transition="in" filter="wipe(down)">
                                      <p:cBhvr>
                                        <p:cTn id="18" dur="500"/>
                                        <p:tgtEl>
                                          <p:spTgt spid="15"/>
                                        </p:tgtEl>
                                      </p:cBhvr>
                                    </p:animEffect>
                                  </p:childTnLst>
                                </p:cTn>
                              </p:par>
                              <p:par>
                                <p:cTn id="19" presetID="22" presetClass="entr" presetSubtype="1" fill="hold" nodeType="withEffect">
                                  <p:stCondLst>
                                    <p:cond delay="500"/>
                                  </p:stCondLst>
                                  <p:childTnLst>
                                    <p:set>
                                      <p:cBhvr>
                                        <p:cTn id="20" dur="1" fill="hold">
                                          <p:stCondLst>
                                            <p:cond delay="0"/>
                                          </p:stCondLst>
                                        </p:cTn>
                                        <p:tgtEl>
                                          <p:spTgt spid="23"/>
                                        </p:tgtEl>
                                        <p:attrNameLst>
                                          <p:attrName>style.visibility</p:attrName>
                                        </p:attrNameLst>
                                      </p:cBhvr>
                                      <p:to>
                                        <p:strVal val="visible"/>
                                      </p:to>
                                    </p:set>
                                    <p:animEffect transition="in" filter="wipe(up)">
                                      <p:cBhvr>
                                        <p:cTn id="21" dur="500"/>
                                        <p:tgtEl>
                                          <p:spTgt spid="23"/>
                                        </p:tgtEl>
                                      </p:cBhvr>
                                    </p:animEffect>
                                  </p:childTnLst>
                                </p:cTn>
                              </p:par>
                              <p:par>
                                <p:cTn id="22" presetID="22" presetClass="entr" presetSubtype="4" fill="hold" nodeType="withEffect">
                                  <p:stCondLst>
                                    <p:cond delay="600"/>
                                  </p:stCondLst>
                                  <p:childTnLst>
                                    <p:set>
                                      <p:cBhvr>
                                        <p:cTn id="23" dur="1" fill="hold">
                                          <p:stCondLst>
                                            <p:cond delay="0"/>
                                          </p:stCondLst>
                                        </p:cTn>
                                        <p:tgtEl>
                                          <p:spTgt spid="30"/>
                                        </p:tgtEl>
                                        <p:attrNameLst>
                                          <p:attrName>style.visibility</p:attrName>
                                        </p:attrNameLst>
                                      </p:cBhvr>
                                      <p:to>
                                        <p:strVal val="visible"/>
                                      </p:to>
                                    </p:set>
                                    <p:animEffect transition="in" filter="wipe(down)">
                                      <p:cBhvr>
                                        <p:cTn id="24" dur="500"/>
                                        <p:tgtEl>
                                          <p:spTgt spid="30"/>
                                        </p:tgtEl>
                                      </p:cBhvr>
                                    </p:animEffect>
                                  </p:childTnLst>
                                </p:cTn>
                              </p:par>
                              <p:par>
                                <p:cTn id="25" presetID="10" presetClass="entr" presetSubtype="0" fill="hold" nodeType="withEffect">
                                  <p:stCondLst>
                                    <p:cond delay="700"/>
                                  </p:stCondLst>
                                  <p:childTnLst>
                                    <p:set>
                                      <p:cBhvr>
                                        <p:cTn id="26" dur="1" fill="hold">
                                          <p:stCondLst>
                                            <p:cond delay="0"/>
                                          </p:stCondLst>
                                        </p:cTn>
                                        <p:tgtEl>
                                          <p:spTgt spid="49"/>
                                        </p:tgtEl>
                                        <p:attrNameLst>
                                          <p:attrName>style.visibility</p:attrName>
                                        </p:attrNameLst>
                                      </p:cBhvr>
                                      <p:to>
                                        <p:strVal val="visible"/>
                                      </p:to>
                                    </p:set>
                                    <p:animEffect transition="in" filter="fade">
                                      <p:cBhvr>
                                        <p:cTn id="27" dur="500"/>
                                        <p:tgtEl>
                                          <p:spTgt spid="49"/>
                                        </p:tgtEl>
                                      </p:cBhvr>
                                    </p:animEffect>
                                  </p:childTnLst>
                                </p:cTn>
                              </p:par>
                              <p:par>
                                <p:cTn id="28" presetID="10" presetClass="entr" presetSubtype="0" fill="hold" nodeType="withEffect">
                                  <p:stCondLst>
                                    <p:cond delay="800"/>
                                  </p:stCondLst>
                                  <p:childTnLst>
                                    <p:set>
                                      <p:cBhvr>
                                        <p:cTn id="29" dur="1" fill="hold">
                                          <p:stCondLst>
                                            <p:cond delay="0"/>
                                          </p:stCondLst>
                                        </p:cTn>
                                        <p:tgtEl>
                                          <p:spTgt spid="46"/>
                                        </p:tgtEl>
                                        <p:attrNameLst>
                                          <p:attrName>style.visibility</p:attrName>
                                        </p:attrNameLst>
                                      </p:cBhvr>
                                      <p:to>
                                        <p:strVal val="visible"/>
                                      </p:to>
                                    </p:set>
                                    <p:animEffect transition="in" filter="fade">
                                      <p:cBhvr>
                                        <p:cTn id="30" dur="500"/>
                                        <p:tgtEl>
                                          <p:spTgt spid="46"/>
                                        </p:tgtEl>
                                      </p:cBhvr>
                                    </p:animEffect>
                                  </p:childTnLst>
                                </p:cTn>
                              </p:par>
                              <p:par>
                                <p:cTn id="31" presetID="10" presetClass="entr" presetSubtype="0" fill="hold" nodeType="withEffect">
                                  <p:stCondLst>
                                    <p:cond delay="900"/>
                                  </p:stCondLst>
                                  <p:childTnLst>
                                    <p:set>
                                      <p:cBhvr>
                                        <p:cTn id="32" dur="1" fill="hold">
                                          <p:stCondLst>
                                            <p:cond delay="0"/>
                                          </p:stCondLst>
                                        </p:cTn>
                                        <p:tgtEl>
                                          <p:spTgt spid="48"/>
                                        </p:tgtEl>
                                        <p:attrNameLst>
                                          <p:attrName>style.visibility</p:attrName>
                                        </p:attrNameLst>
                                      </p:cBhvr>
                                      <p:to>
                                        <p:strVal val="visible"/>
                                      </p:to>
                                    </p:set>
                                    <p:animEffect transition="in" filter="fade">
                                      <p:cBhvr>
                                        <p:cTn id="33" dur="500"/>
                                        <p:tgtEl>
                                          <p:spTgt spid="48"/>
                                        </p:tgtEl>
                                      </p:cBhvr>
                                    </p:animEffect>
                                  </p:childTnLst>
                                </p:cTn>
                              </p:par>
                              <p:par>
                                <p:cTn id="34" presetID="10" presetClass="entr" presetSubtype="0" fill="hold" nodeType="withEffect">
                                  <p:stCondLst>
                                    <p:cond delay="1000"/>
                                  </p:stCondLst>
                                  <p:childTnLst>
                                    <p:set>
                                      <p:cBhvr>
                                        <p:cTn id="35" dur="1" fill="hold">
                                          <p:stCondLst>
                                            <p:cond delay="0"/>
                                          </p:stCondLst>
                                        </p:cTn>
                                        <p:tgtEl>
                                          <p:spTgt spid="47"/>
                                        </p:tgtEl>
                                        <p:attrNameLst>
                                          <p:attrName>style.visibility</p:attrName>
                                        </p:attrNameLst>
                                      </p:cBhvr>
                                      <p:to>
                                        <p:strVal val="visible"/>
                                      </p:to>
                                    </p:set>
                                    <p:animEffect transition="in" filter="fade">
                                      <p:cBhvr>
                                        <p:cTn id="36"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3943265"/>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19" y="2494932"/>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5" y="4505504"/>
            <a:ext cx="5649303" cy="156966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600" b="0" i="0" u="none" strike="noStrike" kern="1200" cap="none" spc="0" normalizeH="0" baseline="0" noProof="0">
                <a:ln>
                  <a:noFill/>
                </a:ln>
                <a:solidFill>
                  <a:srgbClr val="FFFFFF"/>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4" y="5819016"/>
            <a:ext cx="5107231" cy="2646878"/>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0" i="0" u="none" strike="noStrike" kern="1200" cap="none" spc="0" normalizeH="0" baseline="0" noProof="0">
                <a:ln>
                  <a:noFill/>
                </a:ln>
                <a:solidFill>
                  <a:srgbClr val="FFFFFF"/>
                </a:solidFill>
                <a:effectLst/>
                <a:uLnTx/>
                <a:uFillTx/>
                <a:latin typeface="Open Sans Bold" panose="020B0806030504020204" pitchFamily="34" charset="0"/>
                <a:ea typeface="Open Sans Bold" panose="020B0806030504020204" pitchFamily="34" charset="0"/>
                <a:cs typeface="Open Sans Bold" panose="020B0806030504020204" pitchFamily="34" charset="0"/>
              </a:rPr>
              <a:t>V.3.1</a:t>
            </a:r>
          </a:p>
        </p:txBody>
      </p:sp>
      <p:sp>
        <p:nvSpPr>
          <p:cNvPr id="7" name="TextBox 6">
            <a:extLst>
              <a:ext uri="{FF2B5EF4-FFF2-40B4-BE49-F238E27FC236}">
                <a16:creationId xmlns:a16="http://schemas.microsoft.com/office/drawing/2014/main" id="{CA3C29B8-03CF-4789-B751-7412709683A9}"/>
              </a:ext>
            </a:extLst>
          </p:cNvPr>
          <p:cNvSpPr txBox="1"/>
          <p:nvPr/>
        </p:nvSpPr>
        <p:spPr>
          <a:xfrm>
            <a:off x="8681576" y="8202539"/>
            <a:ext cx="7024039" cy="707886"/>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Released on </a:t>
            </a:r>
            <a:r>
              <a:rPr kumimoji="0" lang="en-US" sz="4000" b="1"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March 20, 2019</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6" y="5586999"/>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4116189056"/>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4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63058701-68C2-4257-AEDD-B7EEDD094351}"/>
              </a:ext>
            </a:extLst>
          </p:cNvPr>
          <p:cNvGrpSpPr/>
          <p:nvPr/>
        </p:nvGrpSpPr>
        <p:grpSpPr>
          <a:xfrm>
            <a:off x="11895027" y="11459950"/>
            <a:ext cx="597122" cy="2256050"/>
            <a:chOff x="11895027" y="11459950"/>
            <a:chExt cx="597122" cy="2256050"/>
          </a:xfrm>
        </p:grpSpPr>
        <p:cxnSp>
          <p:nvCxnSpPr>
            <p:cNvPr id="54" name="Straight Connector 53">
              <a:extLst>
                <a:ext uri="{FF2B5EF4-FFF2-40B4-BE49-F238E27FC236}">
                  <a16:creationId xmlns:a16="http://schemas.microsoft.com/office/drawing/2014/main" id="{E744514A-6920-48EB-A607-8F55F9BEB397}"/>
                </a:ext>
              </a:extLst>
            </p:cNvPr>
            <p:cNvCxnSpPr>
              <a:cxnSpLocks/>
            </p:cNvCxnSpPr>
            <p:nvPr/>
          </p:nvCxnSpPr>
          <p:spPr>
            <a:xfrm>
              <a:off x="12193587" y="11459950"/>
              <a:ext cx="0" cy="2256050"/>
            </a:xfrm>
            <a:prstGeom prst="line">
              <a:avLst/>
            </a:prstGeom>
            <a:ln w="381000" cap="rnd">
              <a:gradFill flip="none" rotWithShape="1">
                <a:gsLst>
                  <a:gs pos="0">
                    <a:schemeClr val="accent6">
                      <a:alpha val="70000"/>
                    </a:schemeClr>
                  </a:gs>
                  <a:gs pos="100000">
                    <a:schemeClr val="accent1">
                      <a:alpha val="70000"/>
                    </a:schemeClr>
                  </a:gs>
                </a:gsLst>
                <a:lin ang="5400000" scaled="1"/>
                <a:tileRect/>
              </a:gradFill>
            </a:ln>
          </p:spPr>
          <p:style>
            <a:lnRef idx="1">
              <a:schemeClr val="accent1"/>
            </a:lnRef>
            <a:fillRef idx="0">
              <a:schemeClr val="accent1"/>
            </a:fillRef>
            <a:effectRef idx="0">
              <a:schemeClr val="accent1"/>
            </a:effectRef>
            <a:fontRef idx="minor">
              <a:schemeClr val="tx1"/>
            </a:fontRef>
          </p:style>
        </p:cxnSp>
        <p:sp>
          <p:nvSpPr>
            <p:cNvPr id="59" name="Freeform 5">
              <a:extLst>
                <a:ext uri="{FF2B5EF4-FFF2-40B4-BE49-F238E27FC236}">
                  <a16:creationId xmlns:a16="http://schemas.microsoft.com/office/drawing/2014/main" id="{215A5A55-5163-4A7E-B4D4-8101A5084D1F}"/>
                </a:ext>
              </a:extLst>
            </p:cNvPr>
            <p:cNvSpPr>
              <a:spLocks noEditPoints="1"/>
            </p:cNvSpPr>
            <p:nvPr/>
          </p:nvSpPr>
          <p:spPr bwMode="auto">
            <a:xfrm rot="5400000">
              <a:off x="11866319" y="12289414"/>
              <a:ext cx="654537" cy="597122"/>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bg1">
                <a:alpha val="72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9" name="Group 8">
            <a:extLst>
              <a:ext uri="{FF2B5EF4-FFF2-40B4-BE49-F238E27FC236}">
                <a16:creationId xmlns:a16="http://schemas.microsoft.com/office/drawing/2014/main" id="{EB98F924-EB6F-4B28-BA6F-778222249167}"/>
              </a:ext>
            </a:extLst>
          </p:cNvPr>
          <p:cNvGrpSpPr/>
          <p:nvPr/>
        </p:nvGrpSpPr>
        <p:grpSpPr>
          <a:xfrm>
            <a:off x="8252777" y="6858000"/>
            <a:ext cx="3940810" cy="3501342"/>
            <a:chOff x="8252777" y="6858000"/>
            <a:chExt cx="3940810" cy="3501342"/>
          </a:xfrm>
        </p:grpSpPr>
        <p:cxnSp>
          <p:nvCxnSpPr>
            <p:cNvPr id="40" name="Straight Connector 39">
              <a:extLst>
                <a:ext uri="{FF2B5EF4-FFF2-40B4-BE49-F238E27FC236}">
                  <a16:creationId xmlns:a16="http://schemas.microsoft.com/office/drawing/2014/main" id="{C31B5CB6-97C3-4199-B949-33C3CBD34FFE}"/>
                </a:ext>
              </a:extLst>
            </p:cNvPr>
            <p:cNvCxnSpPr>
              <a:cxnSpLocks/>
            </p:cNvCxnSpPr>
            <p:nvPr/>
          </p:nvCxnSpPr>
          <p:spPr>
            <a:xfrm>
              <a:off x="8252777" y="6858000"/>
              <a:ext cx="3940810" cy="3501342"/>
            </a:xfrm>
            <a:prstGeom prst="line">
              <a:avLst/>
            </a:prstGeom>
            <a:ln w="381000" cap="rnd">
              <a:gradFill flip="none" rotWithShape="1">
                <a:gsLst>
                  <a:gs pos="30000">
                    <a:schemeClr val="tx2">
                      <a:alpha val="60000"/>
                    </a:schemeClr>
                  </a:gs>
                  <a:gs pos="76000">
                    <a:schemeClr val="accent3">
                      <a:alpha val="6000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23" name="Freeform 5">
              <a:extLst>
                <a:ext uri="{FF2B5EF4-FFF2-40B4-BE49-F238E27FC236}">
                  <a16:creationId xmlns:a16="http://schemas.microsoft.com/office/drawing/2014/main" id="{B80E3036-D7B8-415E-81AC-B18C08B69FFE}"/>
                </a:ext>
              </a:extLst>
            </p:cNvPr>
            <p:cNvSpPr>
              <a:spLocks noEditPoints="1"/>
            </p:cNvSpPr>
            <p:nvPr/>
          </p:nvSpPr>
          <p:spPr bwMode="auto">
            <a:xfrm rot="2700000">
              <a:off x="9959654" y="8390353"/>
              <a:ext cx="591973" cy="540047"/>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bg1">
                <a:alpha val="72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8" name="Group 7">
            <a:extLst>
              <a:ext uri="{FF2B5EF4-FFF2-40B4-BE49-F238E27FC236}">
                <a16:creationId xmlns:a16="http://schemas.microsoft.com/office/drawing/2014/main" id="{AD2EE7FB-0DD1-495C-A95C-8AEA05E852E0}"/>
              </a:ext>
            </a:extLst>
          </p:cNvPr>
          <p:cNvGrpSpPr/>
          <p:nvPr/>
        </p:nvGrpSpPr>
        <p:grpSpPr>
          <a:xfrm>
            <a:off x="12193588" y="6858000"/>
            <a:ext cx="3940810" cy="3501342"/>
            <a:chOff x="12193588" y="6858000"/>
            <a:chExt cx="3940810" cy="3501342"/>
          </a:xfrm>
        </p:grpSpPr>
        <p:cxnSp>
          <p:nvCxnSpPr>
            <p:cNvPr id="46" name="Straight Connector 45">
              <a:extLst>
                <a:ext uri="{FF2B5EF4-FFF2-40B4-BE49-F238E27FC236}">
                  <a16:creationId xmlns:a16="http://schemas.microsoft.com/office/drawing/2014/main" id="{56E26CB6-86F5-4DDA-90FE-67C1B1227549}"/>
                </a:ext>
              </a:extLst>
            </p:cNvPr>
            <p:cNvCxnSpPr>
              <a:cxnSpLocks/>
            </p:cNvCxnSpPr>
            <p:nvPr/>
          </p:nvCxnSpPr>
          <p:spPr>
            <a:xfrm flipH="1">
              <a:off x="12193588" y="6858000"/>
              <a:ext cx="3940810" cy="3501342"/>
            </a:xfrm>
            <a:prstGeom prst="line">
              <a:avLst/>
            </a:prstGeom>
            <a:ln w="381000" cap="rnd">
              <a:gradFill flip="none" rotWithShape="1">
                <a:gsLst>
                  <a:gs pos="30000">
                    <a:schemeClr val="accent6">
                      <a:alpha val="70000"/>
                    </a:schemeClr>
                  </a:gs>
                  <a:gs pos="76000">
                    <a:schemeClr val="accent3">
                      <a:alpha val="6000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24" name="Freeform 5">
              <a:extLst>
                <a:ext uri="{FF2B5EF4-FFF2-40B4-BE49-F238E27FC236}">
                  <a16:creationId xmlns:a16="http://schemas.microsoft.com/office/drawing/2014/main" id="{3F490C8F-5E8C-472F-B00E-4140D040FC1D}"/>
                </a:ext>
              </a:extLst>
            </p:cNvPr>
            <p:cNvSpPr>
              <a:spLocks noEditPoints="1"/>
            </p:cNvSpPr>
            <p:nvPr/>
          </p:nvSpPr>
          <p:spPr bwMode="auto">
            <a:xfrm rot="8100000">
              <a:off x="13759130" y="8480407"/>
              <a:ext cx="591973" cy="540047"/>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bg1">
                <a:alpha val="72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7" name="Group 6">
            <a:extLst>
              <a:ext uri="{FF2B5EF4-FFF2-40B4-BE49-F238E27FC236}">
                <a16:creationId xmlns:a16="http://schemas.microsoft.com/office/drawing/2014/main" id="{6E068873-BEE4-4D0F-B4C9-F1EB87AF33EF}"/>
              </a:ext>
            </a:extLst>
          </p:cNvPr>
          <p:cNvGrpSpPr/>
          <p:nvPr/>
        </p:nvGrpSpPr>
        <p:grpSpPr>
          <a:xfrm>
            <a:off x="12193588" y="3356658"/>
            <a:ext cx="3940810" cy="3501342"/>
            <a:chOff x="12193588" y="3356658"/>
            <a:chExt cx="3940810" cy="3501342"/>
          </a:xfrm>
        </p:grpSpPr>
        <p:cxnSp>
          <p:nvCxnSpPr>
            <p:cNvPr id="47" name="Straight Connector 46">
              <a:extLst>
                <a:ext uri="{FF2B5EF4-FFF2-40B4-BE49-F238E27FC236}">
                  <a16:creationId xmlns:a16="http://schemas.microsoft.com/office/drawing/2014/main" id="{2EFCDAAE-39C6-496B-BAED-6CE4D22157E1}"/>
                </a:ext>
              </a:extLst>
            </p:cNvPr>
            <p:cNvCxnSpPr>
              <a:cxnSpLocks/>
            </p:cNvCxnSpPr>
            <p:nvPr/>
          </p:nvCxnSpPr>
          <p:spPr>
            <a:xfrm flipH="1" flipV="1">
              <a:off x="12193588" y="3356658"/>
              <a:ext cx="3940810" cy="3501342"/>
            </a:xfrm>
            <a:prstGeom prst="line">
              <a:avLst/>
            </a:prstGeom>
            <a:ln w="381000" cap="rnd">
              <a:gradFill flip="none" rotWithShape="1">
                <a:gsLst>
                  <a:gs pos="30000">
                    <a:schemeClr val="accent5">
                      <a:alpha val="70000"/>
                    </a:schemeClr>
                  </a:gs>
                  <a:gs pos="76000">
                    <a:schemeClr val="accent3">
                      <a:alpha val="6000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22" name="Freeform 5">
              <a:extLst>
                <a:ext uri="{FF2B5EF4-FFF2-40B4-BE49-F238E27FC236}">
                  <a16:creationId xmlns:a16="http://schemas.microsoft.com/office/drawing/2014/main" id="{DD8E2F76-6021-4A85-B907-58D4006FBBFF}"/>
                </a:ext>
              </a:extLst>
            </p:cNvPr>
            <p:cNvSpPr>
              <a:spLocks noEditPoints="1"/>
            </p:cNvSpPr>
            <p:nvPr/>
          </p:nvSpPr>
          <p:spPr bwMode="auto">
            <a:xfrm rot="2700000">
              <a:off x="13763344" y="4783487"/>
              <a:ext cx="591973" cy="540047"/>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bg1">
                <a:alpha val="72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 name="Group 5">
            <a:extLst>
              <a:ext uri="{FF2B5EF4-FFF2-40B4-BE49-F238E27FC236}">
                <a16:creationId xmlns:a16="http://schemas.microsoft.com/office/drawing/2014/main" id="{1C2FEF73-C624-4CA5-8A83-5EB2BF659AFC}"/>
              </a:ext>
            </a:extLst>
          </p:cNvPr>
          <p:cNvGrpSpPr/>
          <p:nvPr/>
        </p:nvGrpSpPr>
        <p:grpSpPr>
          <a:xfrm>
            <a:off x="8252777" y="3356658"/>
            <a:ext cx="3940810" cy="3501342"/>
            <a:chOff x="8252777" y="3356658"/>
            <a:chExt cx="3940810" cy="3501342"/>
          </a:xfrm>
        </p:grpSpPr>
        <p:cxnSp>
          <p:nvCxnSpPr>
            <p:cNvPr id="34" name="Straight Connector 33">
              <a:extLst>
                <a:ext uri="{FF2B5EF4-FFF2-40B4-BE49-F238E27FC236}">
                  <a16:creationId xmlns:a16="http://schemas.microsoft.com/office/drawing/2014/main" id="{D4774281-566B-4B80-9DB5-F886E38EDE41}"/>
                </a:ext>
              </a:extLst>
            </p:cNvPr>
            <p:cNvCxnSpPr>
              <a:cxnSpLocks/>
            </p:cNvCxnSpPr>
            <p:nvPr/>
          </p:nvCxnSpPr>
          <p:spPr>
            <a:xfrm flipV="1">
              <a:off x="8252777" y="3356658"/>
              <a:ext cx="3940810" cy="3501342"/>
            </a:xfrm>
            <a:prstGeom prst="line">
              <a:avLst/>
            </a:prstGeom>
            <a:ln w="381000" cap="rnd">
              <a:gradFill flip="none" rotWithShape="1">
                <a:gsLst>
                  <a:gs pos="30000">
                    <a:schemeClr val="tx2">
                      <a:alpha val="60000"/>
                    </a:schemeClr>
                  </a:gs>
                  <a:gs pos="76000">
                    <a:schemeClr val="accent3">
                      <a:alpha val="6000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20" name="Freeform 5">
              <a:extLst>
                <a:ext uri="{FF2B5EF4-FFF2-40B4-BE49-F238E27FC236}">
                  <a16:creationId xmlns:a16="http://schemas.microsoft.com/office/drawing/2014/main" id="{E5057BE1-44DE-4BC9-8594-417FE845571E}"/>
                </a:ext>
              </a:extLst>
            </p:cNvPr>
            <p:cNvSpPr>
              <a:spLocks noEditPoints="1"/>
            </p:cNvSpPr>
            <p:nvPr/>
          </p:nvSpPr>
          <p:spPr bwMode="auto">
            <a:xfrm rot="18900000">
              <a:off x="10098812" y="4684630"/>
              <a:ext cx="591973" cy="540047"/>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bg1">
                <a:alpha val="72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 name="Group 1">
            <a:extLst>
              <a:ext uri="{FF2B5EF4-FFF2-40B4-BE49-F238E27FC236}">
                <a16:creationId xmlns:a16="http://schemas.microsoft.com/office/drawing/2014/main" id="{6C0DEA93-6104-4F7E-A82E-A1FAA08EA196}"/>
              </a:ext>
            </a:extLst>
          </p:cNvPr>
          <p:cNvGrpSpPr/>
          <p:nvPr/>
        </p:nvGrpSpPr>
        <p:grpSpPr>
          <a:xfrm>
            <a:off x="5049732" y="6587977"/>
            <a:ext cx="2015212" cy="540047"/>
            <a:chOff x="5049732" y="6587977"/>
            <a:chExt cx="2015212" cy="540047"/>
          </a:xfrm>
        </p:grpSpPr>
        <p:cxnSp>
          <p:nvCxnSpPr>
            <p:cNvPr id="12" name="Straight Connector 11">
              <a:extLst>
                <a:ext uri="{FF2B5EF4-FFF2-40B4-BE49-F238E27FC236}">
                  <a16:creationId xmlns:a16="http://schemas.microsoft.com/office/drawing/2014/main" id="{D9FD3BB4-8C98-41A9-81CC-8617969F2B35}"/>
                </a:ext>
              </a:extLst>
            </p:cNvPr>
            <p:cNvCxnSpPr>
              <a:cxnSpLocks/>
            </p:cNvCxnSpPr>
            <p:nvPr/>
          </p:nvCxnSpPr>
          <p:spPr>
            <a:xfrm>
              <a:off x="5049732" y="6858000"/>
              <a:ext cx="2015212" cy="0"/>
            </a:xfrm>
            <a:prstGeom prst="line">
              <a:avLst/>
            </a:prstGeom>
            <a:ln w="381000" cap="rnd">
              <a:gradFill flip="none" rotWithShape="1">
                <a:gsLst>
                  <a:gs pos="0">
                    <a:schemeClr val="accent1">
                      <a:alpha val="60000"/>
                    </a:schemeClr>
                  </a:gs>
                  <a:gs pos="100000">
                    <a:schemeClr val="tx2">
                      <a:alpha val="6000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19" name="Freeform 5">
              <a:extLst>
                <a:ext uri="{FF2B5EF4-FFF2-40B4-BE49-F238E27FC236}">
                  <a16:creationId xmlns:a16="http://schemas.microsoft.com/office/drawing/2014/main" id="{B6844634-A393-462F-89D9-9B4AAC670359}"/>
                </a:ext>
              </a:extLst>
            </p:cNvPr>
            <p:cNvSpPr>
              <a:spLocks noEditPoints="1"/>
            </p:cNvSpPr>
            <p:nvPr/>
          </p:nvSpPr>
          <p:spPr bwMode="auto">
            <a:xfrm>
              <a:off x="5761352" y="6587977"/>
              <a:ext cx="591973" cy="540047"/>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bg1">
                <a:alpha val="72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5" name="Rectangle: Rounded Corners 4">
            <a:extLst>
              <a:ext uri="{FF2B5EF4-FFF2-40B4-BE49-F238E27FC236}">
                <a16:creationId xmlns:a16="http://schemas.microsoft.com/office/drawing/2014/main" id="{CAAA3593-B51C-4640-AB5C-B1E10AD1EB13}"/>
              </a:ext>
            </a:extLst>
          </p:cNvPr>
          <p:cNvSpPr/>
          <p:nvPr/>
        </p:nvSpPr>
        <p:spPr>
          <a:xfrm>
            <a:off x="2550100" y="5608184"/>
            <a:ext cx="2499632" cy="2499632"/>
          </a:xfrm>
          <a:prstGeom prst="roundRect">
            <a:avLst>
              <a:gd name="adj" fmla="val 50000"/>
            </a:avLst>
          </a:prstGeom>
          <a:gradFill>
            <a:gsLst>
              <a:gs pos="0">
                <a:schemeClr val="accent1"/>
              </a:gs>
              <a:gs pos="100000">
                <a:schemeClr val="accent2"/>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Start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Nunc interdum velit vulputate.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3" name="Rectangle: Rounded Corners 2">
            <a:extLst>
              <a:ext uri="{FF2B5EF4-FFF2-40B4-BE49-F238E27FC236}">
                <a16:creationId xmlns:a16="http://schemas.microsoft.com/office/drawing/2014/main" id="{C5303237-9BAC-4CE2-A0E3-95693DF035AD}"/>
              </a:ext>
            </a:extLst>
          </p:cNvPr>
          <p:cNvSpPr/>
          <p:nvPr/>
        </p:nvSpPr>
        <p:spPr>
          <a:xfrm>
            <a:off x="7064944" y="5608184"/>
            <a:ext cx="2499632" cy="2499632"/>
          </a:xfrm>
          <a:prstGeom prst="roundRect">
            <a:avLst>
              <a:gd name="adj" fmla="val 4772"/>
            </a:avLst>
          </a:prstGeom>
          <a:gradFill>
            <a:gsLst>
              <a:gs pos="91000">
                <a:schemeClr val="bg2"/>
              </a:gs>
              <a:gs pos="0">
                <a:schemeClr val="tx2"/>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alibri"/>
                <a:ea typeface="+mn-ea"/>
                <a:cs typeface="+mn-cs"/>
              </a:rPr>
              <a:t>Option 01</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Nunc interdum velit vulputate.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21" name="Diamond 20">
            <a:extLst>
              <a:ext uri="{FF2B5EF4-FFF2-40B4-BE49-F238E27FC236}">
                <a16:creationId xmlns:a16="http://schemas.microsoft.com/office/drawing/2014/main" id="{4D8F0610-52A8-441E-A1DC-B6D676DD5812}"/>
              </a:ext>
            </a:extLst>
          </p:cNvPr>
          <p:cNvSpPr/>
          <p:nvPr/>
        </p:nvSpPr>
        <p:spPr>
          <a:xfrm>
            <a:off x="10530082" y="1675791"/>
            <a:ext cx="3327011" cy="3327011"/>
          </a:xfrm>
          <a:prstGeom prst="diamond">
            <a:avLst/>
          </a:prstGeom>
          <a:gradFill>
            <a:gsLst>
              <a:gs pos="100000">
                <a:schemeClr val="accent3"/>
              </a:gs>
              <a:gs pos="0">
                <a:schemeClr val="accent4"/>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alibri"/>
                <a:ea typeface="+mn-ea"/>
                <a:cs typeface="+mn-cs"/>
              </a:rPr>
              <a:t>Option 02</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Nunc interdum velit vulputate.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49" name="TextBox 48">
            <a:extLst>
              <a:ext uri="{FF2B5EF4-FFF2-40B4-BE49-F238E27FC236}">
                <a16:creationId xmlns:a16="http://schemas.microsoft.com/office/drawing/2014/main" id="{737D222C-3737-4413-AF3A-C4D44358CFAA}"/>
              </a:ext>
            </a:extLst>
          </p:cNvPr>
          <p:cNvSpPr txBox="1"/>
          <p:nvPr/>
        </p:nvSpPr>
        <p:spPr>
          <a:xfrm>
            <a:off x="9964554" y="5980837"/>
            <a:ext cx="4458066" cy="175432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a:ea typeface="+mn-ea"/>
                <a:cs typeface="+mn-cs"/>
              </a:rPr>
              <a:t>Simple Flow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a:ea typeface="+mn-ea"/>
                <a:cs typeface="+mn-cs"/>
              </a:rPr>
              <a:t>Chart</a:t>
            </a:r>
            <a:endParaRPr kumimoji="0" lang="en-US" sz="5400" b="1" i="0" u="none" strike="noStrike" kern="1200" cap="none" spc="0" normalizeH="0" baseline="0" noProof="0" dirty="0">
              <a:ln>
                <a:noFill/>
              </a:ln>
              <a:effectLst/>
              <a:uLnTx/>
              <a:uFillTx/>
              <a:latin typeface="Century Gothic"/>
              <a:ea typeface="+mn-ea"/>
              <a:cs typeface="+mn-cs"/>
            </a:endParaRPr>
          </a:p>
        </p:txBody>
      </p:sp>
      <p:sp>
        <p:nvSpPr>
          <p:cNvPr id="51" name="Rectangle 50">
            <a:extLst>
              <a:ext uri="{FF2B5EF4-FFF2-40B4-BE49-F238E27FC236}">
                <a16:creationId xmlns:a16="http://schemas.microsoft.com/office/drawing/2014/main" id="{CEB3EF5B-50A2-48F2-A89E-F9C60DFF95FB}"/>
              </a:ext>
            </a:extLst>
          </p:cNvPr>
          <p:cNvSpPr/>
          <p:nvPr/>
        </p:nvSpPr>
        <p:spPr>
          <a:xfrm>
            <a:off x="19582951" y="7329123"/>
            <a:ext cx="1954381" cy="2215991"/>
          </a:xfrm>
          <a:prstGeom prst="rect">
            <a:avLst/>
          </a:prstGeom>
        </p:spPr>
        <p:txBody>
          <a:bodyPr wrap="none">
            <a:spAutoFit/>
          </a:bodyPr>
          <a:lstStyle/>
          <a:p>
            <a:pPr marR="0" lvl="0" indent="0" algn="r" fontAlgn="auto">
              <a:lnSpc>
                <a:spcPct val="100000"/>
              </a:lnSpc>
              <a:spcBef>
                <a:spcPts val="0"/>
              </a:spcBef>
              <a:spcAft>
                <a:spcPts val="0"/>
              </a:spcAft>
              <a:buClrTx/>
              <a:buSzTx/>
              <a:buFontTx/>
              <a:buNone/>
              <a:tabLst/>
              <a:defRPr/>
            </a:pPr>
            <a:r>
              <a:rPr lang="en-US" sz="13800">
                <a:solidFill>
                  <a:schemeClr val="accent2"/>
                </a:solidFill>
                <a:latin typeface="Designball-Buildings-01" pitchFamily="2" charset="0"/>
                <a:ea typeface="Open Sans" panose="020B0606030504020204" pitchFamily="34" charset="0"/>
                <a:cs typeface="Open Sans" panose="020B0606030504020204" pitchFamily="34" charset="0"/>
              </a:rPr>
              <a:t>Q</a:t>
            </a:r>
          </a:p>
        </p:txBody>
      </p:sp>
      <p:sp>
        <p:nvSpPr>
          <p:cNvPr id="41" name="Diamond 40">
            <a:extLst>
              <a:ext uri="{FF2B5EF4-FFF2-40B4-BE49-F238E27FC236}">
                <a16:creationId xmlns:a16="http://schemas.microsoft.com/office/drawing/2014/main" id="{B3F105A5-2215-4378-8C85-1CFA1D3A3DD2}"/>
              </a:ext>
            </a:extLst>
          </p:cNvPr>
          <p:cNvSpPr/>
          <p:nvPr/>
        </p:nvSpPr>
        <p:spPr>
          <a:xfrm>
            <a:off x="10530082" y="8713198"/>
            <a:ext cx="3327011" cy="3327011"/>
          </a:xfrm>
          <a:prstGeom prst="diamond">
            <a:avLst/>
          </a:prstGeom>
          <a:gradFill>
            <a:gsLst>
              <a:gs pos="100000">
                <a:schemeClr val="accent3"/>
              </a:gs>
              <a:gs pos="0">
                <a:schemeClr val="accent4"/>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alibri"/>
                <a:ea typeface="+mn-ea"/>
                <a:cs typeface="+mn-cs"/>
              </a:rPr>
              <a:t>Option 02</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Nunc interdum velit vulputate.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48" name="Rectangle: Rounded Corners 47">
            <a:extLst>
              <a:ext uri="{FF2B5EF4-FFF2-40B4-BE49-F238E27FC236}">
                <a16:creationId xmlns:a16="http://schemas.microsoft.com/office/drawing/2014/main" id="{1BFC29F4-04E4-4749-8EE4-07A50CEBAECA}"/>
              </a:ext>
            </a:extLst>
          </p:cNvPr>
          <p:cNvSpPr/>
          <p:nvPr/>
        </p:nvSpPr>
        <p:spPr>
          <a:xfrm>
            <a:off x="14884582" y="5608184"/>
            <a:ext cx="2499632" cy="2499632"/>
          </a:xfrm>
          <a:prstGeom prst="roundRect">
            <a:avLst>
              <a:gd name="adj" fmla="val 5302"/>
            </a:avLst>
          </a:prstGeom>
          <a:gradFill>
            <a:gsLst>
              <a:gs pos="0">
                <a:schemeClr val="accent5"/>
              </a:gs>
              <a:gs pos="79000">
                <a:schemeClr val="accent6"/>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alibri"/>
                <a:ea typeface="+mn-ea"/>
                <a:cs typeface="+mn-cs"/>
              </a:rPr>
              <a:t>Option 03</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Nunc interdum velit vulputate.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50" name="Rectangle 49">
            <a:extLst>
              <a:ext uri="{FF2B5EF4-FFF2-40B4-BE49-F238E27FC236}">
                <a16:creationId xmlns:a16="http://schemas.microsoft.com/office/drawing/2014/main" id="{2972C767-7D6C-413C-8A5A-172ED16901D8}"/>
              </a:ext>
            </a:extLst>
          </p:cNvPr>
          <p:cNvSpPr/>
          <p:nvPr/>
        </p:nvSpPr>
        <p:spPr>
          <a:xfrm>
            <a:off x="18525372" y="4524829"/>
            <a:ext cx="3099671" cy="2804294"/>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Corporate governance</a:t>
            </a:r>
            <a:endParaRPr kumimoji="0" lang="en-US" sz="2000" b="1" i="0" u="none" strike="noStrike" kern="1200" cap="none" spc="0" normalizeH="0" baseline="0" noProof="0">
              <a:ln>
                <a:noFill/>
              </a:ln>
              <a:effectLst/>
              <a:uLnTx/>
              <a:uFillTx/>
              <a:latin typeface="Century Gothic"/>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Nunc interdum velit vulputate, finibus elit et, iaculis neque. Curabitur in augue gravida, ultrices dui eu, ultrices eros.</a:t>
            </a:r>
          </a:p>
        </p:txBody>
      </p:sp>
    </p:spTree>
    <p:extLst>
      <p:ext uri="{BB962C8B-B14F-4D97-AF65-F5344CB8AC3E}">
        <p14:creationId xmlns:p14="http://schemas.microsoft.com/office/powerpoint/2010/main" val="651247628"/>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 calcmode="lin" valueType="num">
                                      <p:cBhvr>
                                        <p:cTn id="9" dur="500" fill="hold"/>
                                        <p:tgtEl>
                                          <p:spTgt spid="5"/>
                                        </p:tgtEl>
                                        <p:attrNameLst>
                                          <p:attrName>style.rotation</p:attrName>
                                        </p:attrNameLst>
                                      </p:cBhvr>
                                      <p:tavLst>
                                        <p:tav tm="0">
                                          <p:val>
                                            <p:fltVal val="360"/>
                                          </p:val>
                                        </p:tav>
                                        <p:tav tm="100000">
                                          <p:val>
                                            <p:fltVal val="0"/>
                                          </p:val>
                                        </p:tav>
                                      </p:tavLst>
                                    </p:anim>
                                    <p:animEffect transition="in" filter="fade">
                                      <p:cBhvr>
                                        <p:cTn id="10" dur="500"/>
                                        <p:tgtEl>
                                          <p:spTgt spid="5"/>
                                        </p:tgtEl>
                                      </p:cBhvr>
                                    </p:animEffect>
                                  </p:childTnLst>
                                </p:cTn>
                              </p:par>
                            </p:childTnLst>
                          </p:cTn>
                        </p:par>
                        <p:par>
                          <p:cTn id="11" fill="hold">
                            <p:stCondLst>
                              <p:cond delay="500"/>
                            </p:stCondLst>
                            <p:childTnLst>
                              <p:par>
                                <p:cTn id="12" presetID="22" presetClass="entr" presetSubtype="8" fill="hold" nodeType="after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wipe(left)">
                                      <p:cBhvr>
                                        <p:cTn id="14" dur="500"/>
                                        <p:tgtEl>
                                          <p:spTgt spid="2"/>
                                        </p:tgtEl>
                                      </p:cBhvr>
                                    </p:animEffect>
                                  </p:childTnLst>
                                </p:cTn>
                              </p:par>
                            </p:childTnLst>
                          </p:cTn>
                        </p:par>
                        <p:par>
                          <p:cTn id="15" fill="hold">
                            <p:stCondLst>
                              <p:cond delay="1000"/>
                            </p:stCondLst>
                            <p:childTnLst>
                              <p:par>
                                <p:cTn id="16" presetID="49" presetClass="entr" presetSubtype="0" decel="100000" fill="hold" grpId="0" nodeType="after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p:cTn id="18" dur="500" fill="hold"/>
                                        <p:tgtEl>
                                          <p:spTgt spid="3"/>
                                        </p:tgtEl>
                                        <p:attrNameLst>
                                          <p:attrName>ppt_w</p:attrName>
                                        </p:attrNameLst>
                                      </p:cBhvr>
                                      <p:tavLst>
                                        <p:tav tm="0">
                                          <p:val>
                                            <p:fltVal val="0"/>
                                          </p:val>
                                        </p:tav>
                                        <p:tav tm="100000">
                                          <p:val>
                                            <p:strVal val="#ppt_w"/>
                                          </p:val>
                                        </p:tav>
                                      </p:tavLst>
                                    </p:anim>
                                    <p:anim calcmode="lin" valueType="num">
                                      <p:cBhvr>
                                        <p:cTn id="19" dur="500" fill="hold"/>
                                        <p:tgtEl>
                                          <p:spTgt spid="3"/>
                                        </p:tgtEl>
                                        <p:attrNameLst>
                                          <p:attrName>ppt_h</p:attrName>
                                        </p:attrNameLst>
                                      </p:cBhvr>
                                      <p:tavLst>
                                        <p:tav tm="0">
                                          <p:val>
                                            <p:fltVal val="0"/>
                                          </p:val>
                                        </p:tav>
                                        <p:tav tm="100000">
                                          <p:val>
                                            <p:strVal val="#ppt_h"/>
                                          </p:val>
                                        </p:tav>
                                      </p:tavLst>
                                    </p:anim>
                                    <p:anim calcmode="lin" valueType="num">
                                      <p:cBhvr>
                                        <p:cTn id="20" dur="500" fill="hold"/>
                                        <p:tgtEl>
                                          <p:spTgt spid="3"/>
                                        </p:tgtEl>
                                        <p:attrNameLst>
                                          <p:attrName>style.rotation</p:attrName>
                                        </p:attrNameLst>
                                      </p:cBhvr>
                                      <p:tavLst>
                                        <p:tav tm="0">
                                          <p:val>
                                            <p:fltVal val="360"/>
                                          </p:val>
                                        </p:tav>
                                        <p:tav tm="100000">
                                          <p:val>
                                            <p:fltVal val="0"/>
                                          </p:val>
                                        </p:tav>
                                      </p:tavLst>
                                    </p:anim>
                                    <p:animEffect transition="in" filter="fade">
                                      <p:cBhvr>
                                        <p:cTn id="21" dur="500"/>
                                        <p:tgtEl>
                                          <p:spTgt spid="3"/>
                                        </p:tgtEl>
                                      </p:cBhvr>
                                    </p:animEffect>
                                  </p:childTnLst>
                                </p:cTn>
                              </p:par>
                            </p:childTnLst>
                          </p:cTn>
                        </p:par>
                        <p:par>
                          <p:cTn id="22" fill="hold">
                            <p:stCondLst>
                              <p:cond delay="1500"/>
                            </p:stCondLst>
                            <p:childTnLst>
                              <p:par>
                                <p:cTn id="23" presetID="22" presetClass="entr" presetSubtype="8" fill="hold" nodeType="after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wipe(left)">
                                      <p:cBhvr>
                                        <p:cTn id="25" dur="500"/>
                                        <p:tgtEl>
                                          <p:spTgt spid="6"/>
                                        </p:tgtEl>
                                      </p:cBhvr>
                                    </p:animEffect>
                                  </p:childTnLst>
                                </p:cTn>
                              </p:par>
                            </p:childTnLst>
                          </p:cTn>
                        </p:par>
                        <p:par>
                          <p:cTn id="26" fill="hold">
                            <p:stCondLst>
                              <p:cond delay="2000"/>
                            </p:stCondLst>
                            <p:childTnLst>
                              <p:par>
                                <p:cTn id="27" presetID="49" presetClass="entr" presetSubtype="0" decel="100000" fill="hold" grpId="0" nodeType="afterEffect">
                                  <p:stCondLst>
                                    <p:cond delay="0"/>
                                  </p:stCondLst>
                                  <p:childTnLst>
                                    <p:set>
                                      <p:cBhvr>
                                        <p:cTn id="28" dur="1" fill="hold">
                                          <p:stCondLst>
                                            <p:cond delay="0"/>
                                          </p:stCondLst>
                                        </p:cTn>
                                        <p:tgtEl>
                                          <p:spTgt spid="21"/>
                                        </p:tgtEl>
                                        <p:attrNameLst>
                                          <p:attrName>style.visibility</p:attrName>
                                        </p:attrNameLst>
                                      </p:cBhvr>
                                      <p:to>
                                        <p:strVal val="visible"/>
                                      </p:to>
                                    </p:set>
                                    <p:anim calcmode="lin" valueType="num">
                                      <p:cBhvr>
                                        <p:cTn id="29" dur="500" fill="hold"/>
                                        <p:tgtEl>
                                          <p:spTgt spid="21"/>
                                        </p:tgtEl>
                                        <p:attrNameLst>
                                          <p:attrName>ppt_w</p:attrName>
                                        </p:attrNameLst>
                                      </p:cBhvr>
                                      <p:tavLst>
                                        <p:tav tm="0">
                                          <p:val>
                                            <p:fltVal val="0"/>
                                          </p:val>
                                        </p:tav>
                                        <p:tav tm="100000">
                                          <p:val>
                                            <p:strVal val="#ppt_w"/>
                                          </p:val>
                                        </p:tav>
                                      </p:tavLst>
                                    </p:anim>
                                    <p:anim calcmode="lin" valueType="num">
                                      <p:cBhvr>
                                        <p:cTn id="30" dur="500" fill="hold"/>
                                        <p:tgtEl>
                                          <p:spTgt spid="21"/>
                                        </p:tgtEl>
                                        <p:attrNameLst>
                                          <p:attrName>ppt_h</p:attrName>
                                        </p:attrNameLst>
                                      </p:cBhvr>
                                      <p:tavLst>
                                        <p:tav tm="0">
                                          <p:val>
                                            <p:fltVal val="0"/>
                                          </p:val>
                                        </p:tav>
                                        <p:tav tm="100000">
                                          <p:val>
                                            <p:strVal val="#ppt_h"/>
                                          </p:val>
                                        </p:tav>
                                      </p:tavLst>
                                    </p:anim>
                                    <p:anim calcmode="lin" valueType="num">
                                      <p:cBhvr>
                                        <p:cTn id="31" dur="500" fill="hold"/>
                                        <p:tgtEl>
                                          <p:spTgt spid="21"/>
                                        </p:tgtEl>
                                        <p:attrNameLst>
                                          <p:attrName>style.rotation</p:attrName>
                                        </p:attrNameLst>
                                      </p:cBhvr>
                                      <p:tavLst>
                                        <p:tav tm="0">
                                          <p:val>
                                            <p:fltVal val="360"/>
                                          </p:val>
                                        </p:tav>
                                        <p:tav tm="100000">
                                          <p:val>
                                            <p:fltVal val="0"/>
                                          </p:val>
                                        </p:tav>
                                      </p:tavLst>
                                    </p:anim>
                                    <p:animEffect transition="in" filter="fade">
                                      <p:cBhvr>
                                        <p:cTn id="32" dur="500"/>
                                        <p:tgtEl>
                                          <p:spTgt spid="21"/>
                                        </p:tgtEl>
                                      </p:cBhvr>
                                    </p:animEffect>
                                  </p:childTnLst>
                                </p:cTn>
                              </p:par>
                            </p:childTnLst>
                          </p:cTn>
                        </p:par>
                        <p:par>
                          <p:cTn id="33" fill="hold">
                            <p:stCondLst>
                              <p:cond delay="2500"/>
                            </p:stCondLst>
                            <p:childTnLst>
                              <p:par>
                                <p:cTn id="34" presetID="22" presetClass="entr" presetSubtype="8" fill="hold" nodeType="afterEffect">
                                  <p:stCondLst>
                                    <p:cond delay="0"/>
                                  </p:stCondLst>
                                  <p:childTnLst>
                                    <p:set>
                                      <p:cBhvr>
                                        <p:cTn id="35" dur="1" fill="hold">
                                          <p:stCondLst>
                                            <p:cond delay="0"/>
                                          </p:stCondLst>
                                        </p:cTn>
                                        <p:tgtEl>
                                          <p:spTgt spid="7"/>
                                        </p:tgtEl>
                                        <p:attrNameLst>
                                          <p:attrName>style.visibility</p:attrName>
                                        </p:attrNameLst>
                                      </p:cBhvr>
                                      <p:to>
                                        <p:strVal val="visible"/>
                                      </p:to>
                                    </p:set>
                                    <p:animEffect transition="in" filter="wipe(left)">
                                      <p:cBhvr>
                                        <p:cTn id="36" dur="500"/>
                                        <p:tgtEl>
                                          <p:spTgt spid="7"/>
                                        </p:tgtEl>
                                      </p:cBhvr>
                                    </p:animEffect>
                                  </p:childTnLst>
                                </p:cTn>
                              </p:par>
                            </p:childTnLst>
                          </p:cTn>
                        </p:par>
                        <p:par>
                          <p:cTn id="37" fill="hold">
                            <p:stCondLst>
                              <p:cond delay="3000"/>
                            </p:stCondLst>
                            <p:childTnLst>
                              <p:par>
                                <p:cTn id="38" presetID="49" presetClass="entr" presetSubtype="0" decel="100000" fill="hold" grpId="0" nodeType="afterEffect">
                                  <p:stCondLst>
                                    <p:cond delay="0"/>
                                  </p:stCondLst>
                                  <p:childTnLst>
                                    <p:set>
                                      <p:cBhvr>
                                        <p:cTn id="39" dur="1" fill="hold">
                                          <p:stCondLst>
                                            <p:cond delay="0"/>
                                          </p:stCondLst>
                                        </p:cTn>
                                        <p:tgtEl>
                                          <p:spTgt spid="48"/>
                                        </p:tgtEl>
                                        <p:attrNameLst>
                                          <p:attrName>style.visibility</p:attrName>
                                        </p:attrNameLst>
                                      </p:cBhvr>
                                      <p:to>
                                        <p:strVal val="visible"/>
                                      </p:to>
                                    </p:set>
                                    <p:anim calcmode="lin" valueType="num">
                                      <p:cBhvr>
                                        <p:cTn id="40" dur="500" fill="hold"/>
                                        <p:tgtEl>
                                          <p:spTgt spid="48"/>
                                        </p:tgtEl>
                                        <p:attrNameLst>
                                          <p:attrName>ppt_w</p:attrName>
                                        </p:attrNameLst>
                                      </p:cBhvr>
                                      <p:tavLst>
                                        <p:tav tm="0">
                                          <p:val>
                                            <p:fltVal val="0"/>
                                          </p:val>
                                        </p:tav>
                                        <p:tav tm="100000">
                                          <p:val>
                                            <p:strVal val="#ppt_w"/>
                                          </p:val>
                                        </p:tav>
                                      </p:tavLst>
                                    </p:anim>
                                    <p:anim calcmode="lin" valueType="num">
                                      <p:cBhvr>
                                        <p:cTn id="41" dur="500" fill="hold"/>
                                        <p:tgtEl>
                                          <p:spTgt spid="48"/>
                                        </p:tgtEl>
                                        <p:attrNameLst>
                                          <p:attrName>ppt_h</p:attrName>
                                        </p:attrNameLst>
                                      </p:cBhvr>
                                      <p:tavLst>
                                        <p:tav tm="0">
                                          <p:val>
                                            <p:fltVal val="0"/>
                                          </p:val>
                                        </p:tav>
                                        <p:tav tm="100000">
                                          <p:val>
                                            <p:strVal val="#ppt_h"/>
                                          </p:val>
                                        </p:tav>
                                      </p:tavLst>
                                    </p:anim>
                                    <p:anim calcmode="lin" valueType="num">
                                      <p:cBhvr>
                                        <p:cTn id="42" dur="500" fill="hold"/>
                                        <p:tgtEl>
                                          <p:spTgt spid="48"/>
                                        </p:tgtEl>
                                        <p:attrNameLst>
                                          <p:attrName>style.rotation</p:attrName>
                                        </p:attrNameLst>
                                      </p:cBhvr>
                                      <p:tavLst>
                                        <p:tav tm="0">
                                          <p:val>
                                            <p:fltVal val="360"/>
                                          </p:val>
                                        </p:tav>
                                        <p:tav tm="100000">
                                          <p:val>
                                            <p:fltVal val="0"/>
                                          </p:val>
                                        </p:tav>
                                      </p:tavLst>
                                    </p:anim>
                                    <p:animEffect transition="in" filter="fade">
                                      <p:cBhvr>
                                        <p:cTn id="43" dur="500"/>
                                        <p:tgtEl>
                                          <p:spTgt spid="48"/>
                                        </p:tgtEl>
                                      </p:cBhvr>
                                    </p:animEffect>
                                  </p:childTnLst>
                                </p:cTn>
                              </p:par>
                              <p:par>
                                <p:cTn id="44" presetID="22" presetClass="entr" presetSubtype="2" fill="hold" nodeType="withEffect">
                                  <p:stCondLst>
                                    <p:cond delay="0"/>
                                  </p:stCondLst>
                                  <p:childTnLst>
                                    <p:set>
                                      <p:cBhvr>
                                        <p:cTn id="45" dur="1" fill="hold">
                                          <p:stCondLst>
                                            <p:cond delay="0"/>
                                          </p:stCondLst>
                                        </p:cTn>
                                        <p:tgtEl>
                                          <p:spTgt spid="8"/>
                                        </p:tgtEl>
                                        <p:attrNameLst>
                                          <p:attrName>style.visibility</p:attrName>
                                        </p:attrNameLst>
                                      </p:cBhvr>
                                      <p:to>
                                        <p:strVal val="visible"/>
                                      </p:to>
                                    </p:set>
                                    <p:animEffect transition="in" filter="wipe(right)">
                                      <p:cBhvr>
                                        <p:cTn id="46" dur="500"/>
                                        <p:tgtEl>
                                          <p:spTgt spid="8"/>
                                        </p:tgtEl>
                                      </p:cBhvr>
                                    </p:animEffect>
                                  </p:childTnLst>
                                </p:cTn>
                              </p:par>
                              <p:par>
                                <p:cTn id="47" presetID="22" presetClass="entr" presetSubtype="8" fill="hold" nodeType="withEffect">
                                  <p:stCondLst>
                                    <p:cond delay="0"/>
                                  </p:stCondLst>
                                  <p:childTnLst>
                                    <p:set>
                                      <p:cBhvr>
                                        <p:cTn id="48" dur="1" fill="hold">
                                          <p:stCondLst>
                                            <p:cond delay="0"/>
                                          </p:stCondLst>
                                        </p:cTn>
                                        <p:tgtEl>
                                          <p:spTgt spid="9"/>
                                        </p:tgtEl>
                                        <p:attrNameLst>
                                          <p:attrName>style.visibility</p:attrName>
                                        </p:attrNameLst>
                                      </p:cBhvr>
                                      <p:to>
                                        <p:strVal val="visible"/>
                                      </p:to>
                                    </p:set>
                                    <p:animEffect transition="in" filter="wipe(left)">
                                      <p:cBhvr>
                                        <p:cTn id="49" dur="500"/>
                                        <p:tgtEl>
                                          <p:spTgt spid="9"/>
                                        </p:tgtEl>
                                      </p:cBhvr>
                                    </p:animEffect>
                                  </p:childTnLst>
                                </p:cTn>
                              </p:par>
                            </p:childTnLst>
                          </p:cTn>
                        </p:par>
                        <p:par>
                          <p:cTn id="50" fill="hold">
                            <p:stCondLst>
                              <p:cond delay="3500"/>
                            </p:stCondLst>
                            <p:childTnLst>
                              <p:par>
                                <p:cTn id="51" presetID="49" presetClass="entr" presetSubtype="0" decel="100000" fill="hold" grpId="0" nodeType="afterEffect">
                                  <p:stCondLst>
                                    <p:cond delay="0"/>
                                  </p:stCondLst>
                                  <p:childTnLst>
                                    <p:set>
                                      <p:cBhvr>
                                        <p:cTn id="52" dur="1" fill="hold">
                                          <p:stCondLst>
                                            <p:cond delay="0"/>
                                          </p:stCondLst>
                                        </p:cTn>
                                        <p:tgtEl>
                                          <p:spTgt spid="41"/>
                                        </p:tgtEl>
                                        <p:attrNameLst>
                                          <p:attrName>style.visibility</p:attrName>
                                        </p:attrNameLst>
                                      </p:cBhvr>
                                      <p:to>
                                        <p:strVal val="visible"/>
                                      </p:to>
                                    </p:set>
                                    <p:anim calcmode="lin" valueType="num">
                                      <p:cBhvr>
                                        <p:cTn id="53" dur="500" fill="hold"/>
                                        <p:tgtEl>
                                          <p:spTgt spid="41"/>
                                        </p:tgtEl>
                                        <p:attrNameLst>
                                          <p:attrName>ppt_w</p:attrName>
                                        </p:attrNameLst>
                                      </p:cBhvr>
                                      <p:tavLst>
                                        <p:tav tm="0">
                                          <p:val>
                                            <p:fltVal val="0"/>
                                          </p:val>
                                        </p:tav>
                                        <p:tav tm="100000">
                                          <p:val>
                                            <p:strVal val="#ppt_w"/>
                                          </p:val>
                                        </p:tav>
                                      </p:tavLst>
                                    </p:anim>
                                    <p:anim calcmode="lin" valueType="num">
                                      <p:cBhvr>
                                        <p:cTn id="54" dur="500" fill="hold"/>
                                        <p:tgtEl>
                                          <p:spTgt spid="41"/>
                                        </p:tgtEl>
                                        <p:attrNameLst>
                                          <p:attrName>ppt_h</p:attrName>
                                        </p:attrNameLst>
                                      </p:cBhvr>
                                      <p:tavLst>
                                        <p:tav tm="0">
                                          <p:val>
                                            <p:fltVal val="0"/>
                                          </p:val>
                                        </p:tav>
                                        <p:tav tm="100000">
                                          <p:val>
                                            <p:strVal val="#ppt_h"/>
                                          </p:val>
                                        </p:tav>
                                      </p:tavLst>
                                    </p:anim>
                                    <p:anim calcmode="lin" valueType="num">
                                      <p:cBhvr>
                                        <p:cTn id="55" dur="500" fill="hold"/>
                                        <p:tgtEl>
                                          <p:spTgt spid="41"/>
                                        </p:tgtEl>
                                        <p:attrNameLst>
                                          <p:attrName>style.rotation</p:attrName>
                                        </p:attrNameLst>
                                      </p:cBhvr>
                                      <p:tavLst>
                                        <p:tav tm="0">
                                          <p:val>
                                            <p:fltVal val="360"/>
                                          </p:val>
                                        </p:tav>
                                        <p:tav tm="100000">
                                          <p:val>
                                            <p:fltVal val="0"/>
                                          </p:val>
                                        </p:tav>
                                      </p:tavLst>
                                    </p:anim>
                                    <p:animEffect transition="in" filter="fade">
                                      <p:cBhvr>
                                        <p:cTn id="56" dur="500"/>
                                        <p:tgtEl>
                                          <p:spTgt spid="41"/>
                                        </p:tgtEl>
                                      </p:cBhvr>
                                    </p:animEffect>
                                  </p:childTnLst>
                                </p:cTn>
                              </p:par>
                            </p:childTnLst>
                          </p:cTn>
                        </p:par>
                        <p:par>
                          <p:cTn id="57" fill="hold">
                            <p:stCondLst>
                              <p:cond delay="4000"/>
                            </p:stCondLst>
                            <p:childTnLst>
                              <p:par>
                                <p:cTn id="58" presetID="22" presetClass="entr" presetSubtype="1" fill="hold" nodeType="afterEffect">
                                  <p:stCondLst>
                                    <p:cond delay="0"/>
                                  </p:stCondLst>
                                  <p:childTnLst>
                                    <p:set>
                                      <p:cBhvr>
                                        <p:cTn id="59" dur="1" fill="hold">
                                          <p:stCondLst>
                                            <p:cond delay="0"/>
                                          </p:stCondLst>
                                        </p:cTn>
                                        <p:tgtEl>
                                          <p:spTgt spid="10"/>
                                        </p:tgtEl>
                                        <p:attrNameLst>
                                          <p:attrName>style.visibility</p:attrName>
                                        </p:attrNameLst>
                                      </p:cBhvr>
                                      <p:to>
                                        <p:strVal val="visible"/>
                                      </p:to>
                                    </p:set>
                                    <p:animEffect transition="in" filter="wipe(up)">
                                      <p:cBhvr>
                                        <p:cTn id="6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3" grpId="0" animBg="1"/>
      <p:bldP spid="21" grpId="0" animBg="1"/>
      <p:bldP spid="41" grpId="0" animBg="1"/>
      <p:bldP spid="48" grpId="0" animBg="1"/>
    </p:bldLst>
  </p:timing>
</p:sld>
</file>

<file path=ppt/slides/slide4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cxnSp>
        <p:nvCxnSpPr>
          <p:cNvPr id="32" name="Straight Connector 31">
            <a:extLst>
              <a:ext uri="{FF2B5EF4-FFF2-40B4-BE49-F238E27FC236}">
                <a16:creationId xmlns:a16="http://schemas.microsoft.com/office/drawing/2014/main" id="{9F45F9BF-0277-4C5A-8B59-3643B2778FAF}"/>
              </a:ext>
            </a:extLst>
          </p:cNvPr>
          <p:cNvCxnSpPr>
            <a:cxnSpLocks/>
          </p:cNvCxnSpPr>
          <p:nvPr/>
        </p:nvCxnSpPr>
        <p:spPr>
          <a:xfrm>
            <a:off x="12193587" y="5269259"/>
            <a:ext cx="0" cy="8941011"/>
          </a:xfrm>
          <a:prstGeom prst="line">
            <a:avLst/>
          </a:prstGeom>
          <a:ln w="381000" cap="rnd">
            <a:gradFill flip="none" rotWithShape="1">
              <a:gsLst>
                <a:gs pos="0">
                  <a:schemeClr val="accent2"/>
                </a:gs>
                <a:gs pos="92000">
                  <a:schemeClr val="accent1">
                    <a:alpha val="70000"/>
                  </a:schemeClr>
                </a:gs>
              </a:gsLst>
              <a:lin ang="5400000" scaled="1"/>
              <a:tileRect/>
            </a:gradFill>
          </a:ln>
          <a:effectLst>
            <a:outerShdw blurRad="317500" dist="38100" dir="2700000" algn="tl" rotWithShape="0">
              <a:schemeClr val="accent1">
                <a:lumMod val="75000"/>
                <a:alpha val="40000"/>
              </a:schemeClr>
            </a:outerShdw>
          </a:effectLst>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9B65EC52-D457-4A7D-9D26-55448F71FF19}"/>
              </a:ext>
            </a:extLst>
          </p:cNvPr>
          <p:cNvCxnSpPr>
            <a:cxnSpLocks/>
          </p:cNvCxnSpPr>
          <p:nvPr/>
        </p:nvCxnSpPr>
        <p:spPr>
          <a:xfrm>
            <a:off x="12193587" y="4339087"/>
            <a:ext cx="4824218" cy="3456462"/>
          </a:xfrm>
          <a:prstGeom prst="line">
            <a:avLst/>
          </a:prstGeom>
          <a:ln w="381000" cap="rnd">
            <a:gradFill flip="none" rotWithShape="1">
              <a:gsLst>
                <a:gs pos="100000">
                  <a:schemeClr val="accent6"/>
                </a:gs>
                <a:gs pos="0">
                  <a:schemeClr val="accent1"/>
                </a:gs>
              </a:gsLst>
              <a:lin ang="5400000" scaled="1"/>
              <a:tileRect/>
            </a:gra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32E0AD54-F976-4799-BC65-E074721AE940}"/>
              </a:ext>
            </a:extLst>
          </p:cNvPr>
          <p:cNvCxnSpPr>
            <a:cxnSpLocks/>
          </p:cNvCxnSpPr>
          <p:nvPr/>
        </p:nvCxnSpPr>
        <p:spPr>
          <a:xfrm flipH="1">
            <a:off x="7369369" y="4339087"/>
            <a:ext cx="4824218" cy="3456462"/>
          </a:xfrm>
          <a:prstGeom prst="line">
            <a:avLst/>
          </a:prstGeom>
          <a:ln w="381000" cap="rnd">
            <a:gradFill flip="none" rotWithShape="1">
              <a:gsLst>
                <a:gs pos="100000">
                  <a:schemeClr val="tx2"/>
                </a:gs>
                <a:gs pos="0">
                  <a:schemeClr val="accent1"/>
                </a:gs>
              </a:gsLst>
              <a:lin ang="5400000" scaled="1"/>
              <a:tileRect/>
            </a:gradFill>
          </a:ln>
        </p:spPr>
        <p:style>
          <a:lnRef idx="1">
            <a:schemeClr val="accent1"/>
          </a:lnRef>
          <a:fillRef idx="0">
            <a:schemeClr val="accent1"/>
          </a:fillRef>
          <a:effectRef idx="0">
            <a:schemeClr val="accent1"/>
          </a:effectRef>
          <a:fontRef idx="minor">
            <a:schemeClr val="tx1"/>
          </a:fontRef>
        </p:style>
      </p:cxnSp>
      <p:sp>
        <p:nvSpPr>
          <p:cNvPr id="10" name="Rectangle: Rounded Corners 9">
            <a:extLst>
              <a:ext uri="{FF2B5EF4-FFF2-40B4-BE49-F238E27FC236}">
                <a16:creationId xmlns:a16="http://schemas.microsoft.com/office/drawing/2014/main" id="{F891845E-4B7F-481E-9352-081C9FEFE2F0}"/>
              </a:ext>
            </a:extLst>
          </p:cNvPr>
          <p:cNvSpPr/>
          <p:nvPr/>
        </p:nvSpPr>
        <p:spPr>
          <a:xfrm>
            <a:off x="10363731" y="2509231"/>
            <a:ext cx="3659712" cy="3659712"/>
          </a:xfrm>
          <a:prstGeom prst="roundRect">
            <a:avLst>
              <a:gd name="adj" fmla="val 50000"/>
            </a:avLst>
          </a:prstGeom>
          <a:gradFill>
            <a:gsLst>
              <a:gs pos="100000">
                <a:schemeClr val="accent1"/>
              </a:gs>
              <a:gs pos="0">
                <a:schemeClr val="accent2"/>
              </a:gs>
            </a:gsLst>
            <a:path path="circle">
              <a:fillToRect l="100000" t="100000"/>
            </a:path>
          </a:gradFill>
          <a:ln>
            <a:noFill/>
          </a:ln>
          <a:effectLst>
            <a:outerShdw blurRad="711200" dist="177800" dir="2700000" algn="tl" rotWithShape="0">
              <a:schemeClr val="accent2">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Can you answer this simple question</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Nunc interdum velit vulputate.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17" name="Rectangle: Rounded Corners 16">
            <a:extLst>
              <a:ext uri="{FF2B5EF4-FFF2-40B4-BE49-F238E27FC236}">
                <a16:creationId xmlns:a16="http://schemas.microsoft.com/office/drawing/2014/main" id="{FBACA069-2596-4BD4-8C46-A403A677FFB1}"/>
              </a:ext>
            </a:extLst>
          </p:cNvPr>
          <p:cNvSpPr/>
          <p:nvPr/>
        </p:nvSpPr>
        <p:spPr>
          <a:xfrm>
            <a:off x="6119553" y="6545733"/>
            <a:ext cx="2499632" cy="2499632"/>
          </a:xfrm>
          <a:prstGeom prst="roundRect">
            <a:avLst>
              <a:gd name="adj" fmla="val 10073"/>
            </a:avLst>
          </a:prstGeom>
          <a:gradFill>
            <a:gsLst>
              <a:gs pos="86000">
                <a:schemeClr val="bg2"/>
              </a:gs>
              <a:gs pos="4000">
                <a:schemeClr val="tx2"/>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alibri"/>
                <a:ea typeface="+mn-ea"/>
                <a:cs typeface="+mn-cs"/>
              </a:rPr>
              <a:t>Do Something</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Nunc interdum velit vulputate.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21" name="Rectangle: Rounded Corners 20">
            <a:extLst>
              <a:ext uri="{FF2B5EF4-FFF2-40B4-BE49-F238E27FC236}">
                <a16:creationId xmlns:a16="http://schemas.microsoft.com/office/drawing/2014/main" id="{B347206E-71D3-4A6B-90CE-B3B3809DBC47}"/>
              </a:ext>
            </a:extLst>
          </p:cNvPr>
          <p:cNvSpPr/>
          <p:nvPr/>
        </p:nvSpPr>
        <p:spPr>
          <a:xfrm>
            <a:off x="15767990" y="6545733"/>
            <a:ext cx="2499632" cy="2499632"/>
          </a:xfrm>
          <a:prstGeom prst="roundRect">
            <a:avLst>
              <a:gd name="adj" fmla="val 11664"/>
            </a:avLst>
          </a:prstGeom>
          <a:gradFill>
            <a:gsLst>
              <a:gs pos="0">
                <a:schemeClr val="accent5"/>
              </a:gs>
              <a:gs pos="79000">
                <a:schemeClr val="accent6"/>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alibri"/>
                <a:ea typeface="+mn-ea"/>
                <a:cs typeface="+mn-cs"/>
              </a:rPr>
              <a:t>Option 03</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Nunc interdum velit vulputate.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grpSp>
        <p:nvGrpSpPr>
          <p:cNvPr id="2" name="Group 1">
            <a:extLst>
              <a:ext uri="{FF2B5EF4-FFF2-40B4-BE49-F238E27FC236}">
                <a16:creationId xmlns:a16="http://schemas.microsoft.com/office/drawing/2014/main" id="{4A388B91-4933-467B-B7A1-F1093F640749}"/>
              </a:ext>
            </a:extLst>
          </p:cNvPr>
          <p:cNvGrpSpPr/>
          <p:nvPr/>
        </p:nvGrpSpPr>
        <p:grpSpPr>
          <a:xfrm>
            <a:off x="11895027" y="0"/>
            <a:ext cx="597122" cy="3536830"/>
            <a:chOff x="11895027" y="0"/>
            <a:chExt cx="597122" cy="3536830"/>
          </a:xfrm>
        </p:grpSpPr>
        <p:cxnSp>
          <p:nvCxnSpPr>
            <p:cNvPr id="8" name="Straight Connector 7">
              <a:extLst>
                <a:ext uri="{FF2B5EF4-FFF2-40B4-BE49-F238E27FC236}">
                  <a16:creationId xmlns:a16="http://schemas.microsoft.com/office/drawing/2014/main" id="{B4C98306-D1D4-4A1B-B576-14922B50DF99}"/>
                </a:ext>
              </a:extLst>
            </p:cNvPr>
            <p:cNvCxnSpPr>
              <a:cxnSpLocks/>
            </p:cNvCxnSpPr>
            <p:nvPr/>
          </p:nvCxnSpPr>
          <p:spPr>
            <a:xfrm>
              <a:off x="12193587" y="0"/>
              <a:ext cx="0" cy="3536830"/>
            </a:xfrm>
            <a:prstGeom prst="line">
              <a:avLst/>
            </a:prstGeom>
            <a:ln w="381000" cap="rnd">
              <a:gradFill flip="none" rotWithShape="1">
                <a:gsLst>
                  <a:gs pos="0">
                    <a:schemeClr val="accent3">
                      <a:alpha val="70000"/>
                    </a:schemeClr>
                  </a:gs>
                  <a:gs pos="68000">
                    <a:schemeClr val="accent1">
                      <a:alpha val="70000"/>
                    </a:schemeClr>
                  </a:gs>
                </a:gsLst>
                <a:lin ang="5400000" scaled="1"/>
                <a:tileRect/>
              </a:gradFill>
            </a:ln>
          </p:spPr>
          <p:style>
            <a:lnRef idx="1">
              <a:schemeClr val="accent1"/>
            </a:lnRef>
            <a:fillRef idx="0">
              <a:schemeClr val="accent1"/>
            </a:fillRef>
            <a:effectRef idx="0">
              <a:schemeClr val="accent1"/>
            </a:effectRef>
            <a:fontRef idx="minor">
              <a:schemeClr val="tx1"/>
            </a:fontRef>
          </p:style>
        </p:cxnSp>
        <p:sp>
          <p:nvSpPr>
            <p:cNvPr id="26" name="Freeform 5">
              <a:extLst>
                <a:ext uri="{FF2B5EF4-FFF2-40B4-BE49-F238E27FC236}">
                  <a16:creationId xmlns:a16="http://schemas.microsoft.com/office/drawing/2014/main" id="{897B0C95-1588-4DAA-8178-7E30FD7BFA06}"/>
                </a:ext>
              </a:extLst>
            </p:cNvPr>
            <p:cNvSpPr>
              <a:spLocks noEditPoints="1"/>
            </p:cNvSpPr>
            <p:nvPr/>
          </p:nvSpPr>
          <p:spPr bwMode="auto">
            <a:xfrm rot="5400000">
              <a:off x="11866319" y="996839"/>
              <a:ext cx="654537" cy="597122"/>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bg1">
                <a:alpha val="72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28" name="TextBox 27">
            <a:extLst>
              <a:ext uri="{FF2B5EF4-FFF2-40B4-BE49-F238E27FC236}">
                <a16:creationId xmlns:a16="http://schemas.microsoft.com/office/drawing/2014/main" id="{C963A15E-ADA8-410F-AECF-C9867671D9AC}"/>
              </a:ext>
            </a:extLst>
          </p:cNvPr>
          <p:cNvSpPr txBox="1"/>
          <p:nvPr/>
        </p:nvSpPr>
        <p:spPr>
          <a:xfrm>
            <a:off x="6893116" y="5744152"/>
            <a:ext cx="952505" cy="646331"/>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YES</a:t>
            </a:r>
          </a:p>
        </p:txBody>
      </p:sp>
      <p:sp>
        <p:nvSpPr>
          <p:cNvPr id="29" name="TextBox 28">
            <a:extLst>
              <a:ext uri="{FF2B5EF4-FFF2-40B4-BE49-F238E27FC236}">
                <a16:creationId xmlns:a16="http://schemas.microsoft.com/office/drawing/2014/main" id="{A2AE38A2-EC53-45C9-AECC-E47B692F7FC0}"/>
              </a:ext>
            </a:extLst>
          </p:cNvPr>
          <p:cNvSpPr txBox="1"/>
          <p:nvPr/>
        </p:nvSpPr>
        <p:spPr>
          <a:xfrm>
            <a:off x="16560788" y="5744152"/>
            <a:ext cx="914033" cy="646331"/>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NO</a:t>
            </a:r>
          </a:p>
        </p:txBody>
      </p:sp>
      <p:sp>
        <p:nvSpPr>
          <p:cNvPr id="30" name="Rectangle 29">
            <a:extLst>
              <a:ext uri="{FF2B5EF4-FFF2-40B4-BE49-F238E27FC236}">
                <a16:creationId xmlns:a16="http://schemas.microsoft.com/office/drawing/2014/main" id="{F62841B6-1DC0-46D5-A8B7-82D923431ABF}"/>
              </a:ext>
            </a:extLst>
          </p:cNvPr>
          <p:cNvSpPr/>
          <p:nvPr/>
        </p:nvSpPr>
        <p:spPr>
          <a:xfrm>
            <a:off x="3550246" y="6987963"/>
            <a:ext cx="2129477" cy="1818126"/>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Corporate Vision</a:t>
            </a:r>
            <a:endParaRPr kumimoji="0" lang="en-US" sz="20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a:t>
            </a:r>
          </a:p>
        </p:txBody>
      </p:sp>
      <p:sp>
        <p:nvSpPr>
          <p:cNvPr id="31" name="Rectangle 30">
            <a:extLst>
              <a:ext uri="{FF2B5EF4-FFF2-40B4-BE49-F238E27FC236}">
                <a16:creationId xmlns:a16="http://schemas.microsoft.com/office/drawing/2014/main" id="{F08ACC53-A25B-4431-882C-5A37BA11F33B}"/>
              </a:ext>
            </a:extLst>
          </p:cNvPr>
          <p:cNvSpPr/>
          <p:nvPr/>
        </p:nvSpPr>
        <p:spPr>
          <a:xfrm>
            <a:off x="18624252" y="6639944"/>
            <a:ext cx="2120080" cy="2311210"/>
          </a:xfrm>
          <a:prstGeom prst="rect">
            <a:avLst/>
          </a:prstGeom>
        </p:spPr>
        <p:txBody>
          <a:bodyPr wrap="square" anchor="ctr">
            <a:spAutoFit/>
          </a:bodyP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Our Future and first invest</a:t>
            </a:r>
            <a:endParaRPr kumimoji="0" lang="en-US" sz="2000" b="1" i="0" u="none" strike="noStrike" kern="1200" cap="none" spc="0" normalizeH="0" baseline="0" noProof="0">
              <a:ln>
                <a:noFill/>
              </a:ln>
              <a:effectLst/>
              <a:uLnTx/>
              <a:uFillTx/>
              <a:latin typeface="Century Gothic"/>
              <a:ea typeface="+mn-ea"/>
              <a:cs typeface="+mn-cs"/>
            </a:endParaRPr>
          </a:p>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Lorem ipsum dolor</a:t>
            </a:r>
          </a:p>
        </p:txBody>
      </p:sp>
    </p:spTree>
    <p:extLst>
      <p:ext uri="{BB962C8B-B14F-4D97-AF65-F5344CB8AC3E}">
        <p14:creationId xmlns:p14="http://schemas.microsoft.com/office/powerpoint/2010/main" val="122830037"/>
      </p:ext>
    </p:extLst>
  </p:cSld>
  <p:clrMapOvr>
    <a:overrideClrMapping bg1="lt1" tx1="dk1" bg2="lt2" tx2="dk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with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right)">
                                      <p:cBhvr>
                                        <p:cTn id="7" dur="500"/>
                                        <p:tgtEl>
                                          <p:spTgt spid="15"/>
                                        </p:tgtEl>
                                      </p:cBhvr>
                                    </p:animEffect>
                                  </p:childTnLst>
                                </p:cTn>
                              </p:par>
                              <p:par>
                                <p:cTn id="8" presetID="49" presetClass="entr" presetSubtype="0" decel="100000" fill="hold" grpId="0" nodeType="withEffect">
                                  <p:stCondLst>
                                    <p:cond delay="300"/>
                                  </p:stCondLst>
                                  <p:childTnLst>
                                    <p:set>
                                      <p:cBhvr>
                                        <p:cTn id="9" dur="1" fill="hold">
                                          <p:stCondLst>
                                            <p:cond delay="0"/>
                                          </p:stCondLst>
                                        </p:cTn>
                                        <p:tgtEl>
                                          <p:spTgt spid="17"/>
                                        </p:tgtEl>
                                        <p:attrNameLst>
                                          <p:attrName>style.visibility</p:attrName>
                                        </p:attrNameLst>
                                      </p:cBhvr>
                                      <p:to>
                                        <p:strVal val="visible"/>
                                      </p:to>
                                    </p:set>
                                    <p:anim calcmode="lin" valueType="num">
                                      <p:cBhvr>
                                        <p:cTn id="10" dur="500" fill="hold"/>
                                        <p:tgtEl>
                                          <p:spTgt spid="17"/>
                                        </p:tgtEl>
                                        <p:attrNameLst>
                                          <p:attrName>ppt_w</p:attrName>
                                        </p:attrNameLst>
                                      </p:cBhvr>
                                      <p:tavLst>
                                        <p:tav tm="0">
                                          <p:val>
                                            <p:fltVal val="0"/>
                                          </p:val>
                                        </p:tav>
                                        <p:tav tm="100000">
                                          <p:val>
                                            <p:strVal val="#ppt_w"/>
                                          </p:val>
                                        </p:tav>
                                      </p:tavLst>
                                    </p:anim>
                                    <p:anim calcmode="lin" valueType="num">
                                      <p:cBhvr>
                                        <p:cTn id="11" dur="500" fill="hold"/>
                                        <p:tgtEl>
                                          <p:spTgt spid="17"/>
                                        </p:tgtEl>
                                        <p:attrNameLst>
                                          <p:attrName>ppt_h</p:attrName>
                                        </p:attrNameLst>
                                      </p:cBhvr>
                                      <p:tavLst>
                                        <p:tav tm="0">
                                          <p:val>
                                            <p:fltVal val="0"/>
                                          </p:val>
                                        </p:tav>
                                        <p:tav tm="100000">
                                          <p:val>
                                            <p:strVal val="#ppt_h"/>
                                          </p:val>
                                        </p:tav>
                                      </p:tavLst>
                                    </p:anim>
                                    <p:anim calcmode="lin" valueType="num">
                                      <p:cBhvr>
                                        <p:cTn id="12" dur="500" fill="hold"/>
                                        <p:tgtEl>
                                          <p:spTgt spid="17"/>
                                        </p:tgtEl>
                                        <p:attrNameLst>
                                          <p:attrName>style.rotation</p:attrName>
                                        </p:attrNameLst>
                                      </p:cBhvr>
                                      <p:tavLst>
                                        <p:tav tm="0">
                                          <p:val>
                                            <p:fltVal val="360"/>
                                          </p:val>
                                        </p:tav>
                                        <p:tav tm="100000">
                                          <p:val>
                                            <p:fltVal val="0"/>
                                          </p:val>
                                        </p:tav>
                                      </p:tavLst>
                                    </p:anim>
                                    <p:animEffect transition="in" filter="fade">
                                      <p:cBhvr>
                                        <p:cTn id="13" dur="500"/>
                                        <p:tgtEl>
                                          <p:spTgt spid="17"/>
                                        </p:tgtEl>
                                      </p:cBhvr>
                                    </p:animEffect>
                                  </p:childTnLst>
                                </p:cTn>
                              </p:par>
                              <p:par>
                                <p:cTn id="14" presetID="10" presetClass="entr" presetSubtype="0" fill="hold" grpId="0" nodeType="withEffect">
                                  <p:stCondLst>
                                    <p:cond delay="500"/>
                                  </p:stCondLst>
                                  <p:childTnLst>
                                    <p:set>
                                      <p:cBhvr>
                                        <p:cTn id="15" dur="1" fill="hold">
                                          <p:stCondLst>
                                            <p:cond delay="0"/>
                                          </p:stCondLst>
                                        </p:cTn>
                                        <p:tgtEl>
                                          <p:spTgt spid="28"/>
                                        </p:tgtEl>
                                        <p:attrNameLst>
                                          <p:attrName>style.visibility</p:attrName>
                                        </p:attrNameLst>
                                      </p:cBhvr>
                                      <p:to>
                                        <p:strVal val="visible"/>
                                      </p:to>
                                    </p:set>
                                    <p:animEffect transition="in" filter="fade">
                                      <p:cBhvr>
                                        <p:cTn id="16" dur="500"/>
                                        <p:tgtEl>
                                          <p:spTgt spid="28"/>
                                        </p:tgtEl>
                                      </p:cBhvr>
                                    </p:animEffect>
                                  </p:childTnLst>
                                </p:cTn>
                              </p:par>
                              <p:par>
                                <p:cTn id="17" presetID="10" presetClass="entr" presetSubtype="0" fill="hold" grpId="0" nodeType="withEffect">
                                  <p:stCondLst>
                                    <p:cond delay="700"/>
                                  </p:stCondLst>
                                  <p:childTnLst>
                                    <p:set>
                                      <p:cBhvr>
                                        <p:cTn id="18" dur="1" fill="hold">
                                          <p:stCondLst>
                                            <p:cond delay="0"/>
                                          </p:stCondLst>
                                        </p:cTn>
                                        <p:tgtEl>
                                          <p:spTgt spid="30"/>
                                        </p:tgtEl>
                                        <p:attrNameLst>
                                          <p:attrName>style.visibility</p:attrName>
                                        </p:attrNameLst>
                                      </p:cBhvr>
                                      <p:to>
                                        <p:strVal val="visible"/>
                                      </p:to>
                                    </p:set>
                                    <p:animEffect transition="in" filter="fade">
                                      <p:cBhvr>
                                        <p:cTn id="19" dur="500"/>
                                        <p:tgtEl>
                                          <p:spTgt spid="30"/>
                                        </p:tgtEl>
                                      </p:cBhvr>
                                    </p:animEffect>
                                  </p:childTnLst>
                                </p:cTn>
                              </p:par>
                            </p:childTnLst>
                          </p:cTn>
                        </p:par>
                        <p:par>
                          <p:cTn id="20" fill="hold">
                            <p:stCondLst>
                              <p:cond delay="1200"/>
                            </p:stCondLst>
                            <p:childTnLst>
                              <p:par>
                                <p:cTn id="21" presetID="22" presetClass="entr" presetSubtype="8" fill="hold" nodeType="afterEffect">
                                  <p:stCondLst>
                                    <p:cond delay="0"/>
                                  </p:stCondLst>
                                  <p:childTnLst>
                                    <p:set>
                                      <p:cBhvr>
                                        <p:cTn id="22" dur="1" fill="hold">
                                          <p:stCondLst>
                                            <p:cond delay="0"/>
                                          </p:stCondLst>
                                        </p:cTn>
                                        <p:tgtEl>
                                          <p:spTgt spid="24"/>
                                        </p:tgtEl>
                                        <p:attrNameLst>
                                          <p:attrName>style.visibility</p:attrName>
                                        </p:attrNameLst>
                                      </p:cBhvr>
                                      <p:to>
                                        <p:strVal val="visible"/>
                                      </p:to>
                                    </p:set>
                                    <p:animEffect transition="in" filter="wipe(left)">
                                      <p:cBhvr>
                                        <p:cTn id="23" dur="500"/>
                                        <p:tgtEl>
                                          <p:spTgt spid="24"/>
                                        </p:tgtEl>
                                      </p:cBhvr>
                                    </p:animEffect>
                                  </p:childTnLst>
                                </p:cTn>
                              </p:par>
                              <p:par>
                                <p:cTn id="24" presetID="49" presetClass="entr" presetSubtype="0" decel="100000" fill="hold" grpId="0" nodeType="withEffect">
                                  <p:stCondLst>
                                    <p:cond delay="200"/>
                                  </p:stCondLst>
                                  <p:childTnLst>
                                    <p:set>
                                      <p:cBhvr>
                                        <p:cTn id="25" dur="1" fill="hold">
                                          <p:stCondLst>
                                            <p:cond delay="0"/>
                                          </p:stCondLst>
                                        </p:cTn>
                                        <p:tgtEl>
                                          <p:spTgt spid="21"/>
                                        </p:tgtEl>
                                        <p:attrNameLst>
                                          <p:attrName>style.visibility</p:attrName>
                                        </p:attrNameLst>
                                      </p:cBhvr>
                                      <p:to>
                                        <p:strVal val="visible"/>
                                      </p:to>
                                    </p:set>
                                    <p:anim calcmode="lin" valueType="num">
                                      <p:cBhvr>
                                        <p:cTn id="26" dur="500" fill="hold"/>
                                        <p:tgtEl>
                                          <p:spTgt spid="21"/>
                                        </p:tgtEl>
                                        <p:attrNameLst>
                                          <p:attrName>ppt_w</p:attrName>
                                        </p:attrNameLst>
                                      </p:cBhvr>
                                      <p:tavLst>
                                        <p:tav tm="0">
                                          <p:val>
                                            <p:fltVal val="0"/>
                                          </p:val>
                                        </p:tav>
                                        <p:tav tm="100000">
                                          <p:val>
                                            <p:strVal val="#ppt_w"/>
                                          </p:val>
                                        </p:tav>
                                      </p:tavLst>
                                    </p:anim>
                                    <p:anim calcmode="lin" valueType="num">
                                      <p:cBhvr>
                                        <p:cTn id="27" dur="500" fill="hold"/>
                                        <p:tgtEl>
                                          <p:spTgt spid="21"/>
                                        </p:tgtEl>
                                        <p:attrNameLst>
                                          <p:attrName>ppt_h</p:attrName>
                                        </p:attrNameLst>
                                      </p:cBhvr>
                                      <p:tavLst>
                                        <p:tav tm="0">
                                          <p:val>
                                            <p:fltVal val="0"/>
                                          </p:val>
                                        </p:tav>
                                        <p:tav tm="100000">
                                          <p:val>
                                            <p:strVal val="#ppt_h"/>
                                          </p:val>
                                        </p:tav>
                                      </p:tavLst>
                                    </p:anim>
                                    <p:anim calcmode="lin" valueType="num">
                                      <p:cBhvr>
                                        <p:cTn id="28" dur="500" fill="hold"/>
                                        <p:tgtEl>
                                          <p:spTgt spid="21"/>
                                        </p:tgtEl>
                                        <p:attrNameLst>
                                          <p:attrName>style.rotation</p:attrName>
                                        </p:attrNameLst>
                                      </p:cBhvr>
                                      <p:tavLst>
                                        <p:tav tm="0">
                                          <p:val>
                                            <p:fltVal val="360"/>
                                          </p:val>
                                        </p:tav>
                                        <p:tav tm="100000">
                                          <p:val>
                                            <p:fltVal val="0"/>
                                          </p:val>
                                        </p:tav>
                                      </p:tavLst>
                                    </p:anim>
                                    <p:animEffect transition="in" filter="fade">
                                      <p:cBhvr>
                                        <p:cTn id="29" dur="500"/>
                                        <p:tgtEl>
                                          <p:spTgt spid="21"/>
                                        </p:tgtEl>
                                      </p:cBhvr>
                                    </p:animEffect>
                                  </p:childTnLst>
                                </p:cTn>
                              </p:par>
                              <p:par>
                                <p:cTn id="30" presetID="10" presetClass="entr" presetSubtype="0" fill="hold" grpId="0" nodeType="withEffect">
                                  <p:stCondLst>
                                    <p:cond delay="400"/>
                                  </p:stCondLst>
                                  <p:childTnLst>
                                    <p:set>
                                      <p:cBhvr>
                                        <p:cTn id="31" dur="1" fill="hold">
                                          <p:stCondLst>
                                            <p:cond delay="0"/>
                                          </p:stCondLst>
                                        </p:cTn>
                                        <p:tgtEl>
                                          <p:spTgt spid="29"/>
                                        </p:tgtEl>
                                        <p:attrNameLst>
                                          <p:attrName>style.visibility</p:attrName>
                                        </p:attrNameLst>
                                      </p:cBhvr>
                                      <p:to>
                                        <p:strVal val="visible"/>
                                      </p:to>
                                    </p:set>
                                    <p:animEffect transition="in" filter="fade">
                                      <p:cBhvr>
                                        <p:cTn id="32" dur="500"/>
                                        <p:tgtEl>
                                          <p:spTgt spid="29"/>
                                        </p:tgtEl>
                                      </p:cBhvr>
                                    </p:animEffect>
                                  </p:childTnLst>
                                </p:cTn>
                              </p:par>
                              <p:par>
                                <p:cTn id="33" presetID="10" presetClass="entr" presetSubtype="0" fill="hold" grpId="0" nodeType="withEffect">
                                  <p:stCondLst>
                                    <p:cond delay="600"/>
                                  </p:stCondLst>
                                  <p:childTnLst>
                                    <p:set>
                                      <p:cBhvr>
                                        <p:cTn id="34" dur="1" fill="hold">
                                          <p:stCondLst>
                                            <p:cond delay="0"/>
                                          </p:stCondLst>
                                        </p:cTn>
                                        <p:tgtEl>
                                          <p:spTgt spid="31"/>
                                        </p:tgtEl>
                                        <p:attrNameLst>
                                          <p:attrName>style.visibility</p:attrName>
                                        </p:attrNameLst>
                                      </p:cBhvr>
                                      <p:to>
                                        <p:strVal val="visible"/>
                                      </p:to>
                                    </p:set>
                                    <p:animEffect transition="in" filter="fade">
                                      <p:cBhvr>
                                        <p:cTn id="35" dur="500"/>
                                        <p:tgtEl>
                                          <p:spTgt spid="31"/>
                                        </p:tgtEl>
                                      </p:cBhvr>
                                    </p:animEffect>
                                  </p:childTnLst>
                                </p:cTn>
                              </p:par>
                              <p:par>
                                <p:cTn id="36" presetID="22" presetClass="entr" presetSubtype="1" fill="hold" nodeType="withEffect">
                                  <p:stCondLst>
                                    <p:cond delay="1300"/>
                                  </p:stCondLst>
                                  <p:childTnLst>
                                    <p:set>
                                      <p:cBhvr>
                                        <p:cTn id="37" dur="1" fill="hold">
                                          <p:stCondLst>
                                            <p:cond delay="0"/>
                                          </p:stCondLst>
                                        </p:cTn>
                                        <p:tgtEl>
                                          <p:spTgt spid="32"/>
                                        </p:tgtEl>
                                        <p:attrNameLst>
                                          <p:attrName>style.visibility</p:attrName>
                                        </p:attrNameLst>
                                      </p:cBhvr>
                                      <p:to>
                                        <p:strVal val="visible"/>
                                      </p:to>
                                    </p:set>
                                    <p:animEffect transition="in" filter="wipe(up)">
                                      <p:cBhvr>
                                        <p:cTn id="38"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21" grpId="0" animBg="1"/>
      <p:bldP spid="28" grpId="0"/>
      <p:bldP spid="29" grpId="0"/>
      <p:bldP spid="30" grpId="0"/>
      <p:bldP spid="31" grpId="0"/>
    </p:bldLst>
  </p:timing>
</p:sld>
</file>

<file path=ppt/slides/slide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Text Placeholder 7"/>
          <p:cNvSpPr txBox="1">
            <a:spLocks/>
          </p:cNvSpPr>
          <p:nvPr/>
        </p:nvSpPr>
        <p:spPr>
          <a:xfrm>
            <a:off x="5125518" y="2862812"/>
            <a:ext cx="14136150" cy="1347538"/>
          </a:xfrm>
          <a:prstGeom prst="rect">
            <a:avLst/>
          </a:prstGeom>
        </p:spPr>
        <p:txBody>
          <a:bodyPr/>
          <a:lstStyle>
            <a:lvl1pPr marL="0" indent="0" algn="l" defTabSz="914400" rtl="0" eaLnBrk="1" latinLnBrk="0" hangingPunct="1">
              <a:lnSpc>
                <a:spcPct val="90000"/>
              </a:lnSpc>
              <a:spcBef>
                <a:spcPts val="1000"/>
              </a:spcBef>
              <a:buFont typeface="Arial" panose="020B0604020202020204" pitchFamily="34" charset="0"/>
              <a:buNone/>
              <a:defRPr sz="3200" b="1" kern="1200">
                <a:solidFill>
                  <a:schemeClr val="accent4"/>
                </a:solidFill>
                <a:latin typeface="+mn-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400"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8800" b="0" i="0" u="none" strike="noStrike" kern="1200" cap="none" spc="0" normalizeH="0" baseline="0" noProof="0">
                <a:ln>
                  <a:noFill/>
                </a:ln>
                <a:solidFill>
                  <a:srgbClr val="FFFFFF"/>
                </a:solidFill>
                <a:effectLst/>
                <a:uLnTx/>
                <a:uFillTx/>
                <a:latin typeface="Lato Heavy" panose="020F0502020204030203" pitchFamily="34" charset="0"/>
                <a:ea typeface="Lato Heavy" panose="020F0502020204030203" pitchFamily="34" charset="0"/>
                <a:cs typeface="Lato Heavy" panose="020F0502020204030203" pitchFamily="34" charset="0"/>
              </a:rPr>
              <a:t>How to rate?</a:t>
            </a:r>
            <a:endParaRPr kumimoji="0" lang="en-US" sz="5600" b="0" i="0" u="none" strike="noStrike" kern="1200" cap="none" spc="0" normalizeH="0" baseline="0" noProof="0">
              <a:ln>
                <a:noFill/>
              </a:ln>
              <a:solidFill>
                <a:srgbClr val="FFFFFF"/>
              </a:solidFill>
              <a:effectLst/>
              <a:uLnTx/>
              <a:uFillTx/>
              <a:latin typeface="Lato Heavy" panose="020F0502020204030203" pitchFamily="34" charset="0"/>
              <a:ea typeface="Lato Heavy" panose="020F0502020204030203" pitchFamily="34" charset="0"/>
              <a:cs typeface="Lato Heavy" panose="020F0502020204030203" pitchFamily="34" charset="0"/>
            </a:endParaRPr>
          </a:p>
        </p:txBody>
      </p:sp>
      <p:grpSp>
        <p:nvGrpSpPr>
          <p:cNvPr id="4" name="Group 3"/>
          <p:cNvGrpSpPr/>
          <p:nvPr/>
        </p:nvGrpSpPr>
        <p:grpSpPr>
          <a:xfrm>
            <a:off x="9060024" y="9354898"/>
            <a:ext cx="6267126" cy="1146382"/>
            <a:chOff x="3217670" y="5214822"/>
            <a:chExt cx="5767882" cy="1055061"/>
          </a:xfrm>
        </p:grpSpPr>
        <p:grpSp>
          <p:nvGrpSpPr>
            <p:cNvPr id="5" name="Group 4"/>
            <p:cNvGrpSpPr/>
            <p:nvPr/>
          </p:nvGrpSpPr>
          <p:grpSpPr>
            <a:xfrm>
              <a:off x="4382491" y="5214822"/>
              <a:ext cx="1108598" cy="1055061"/>
              <a:chOff x="3540125" y="4206875"/>
              <a:chExt cx="2695576" cy="2565400"/>
            </a:xfrm>
          </p:grpSpPr>
          <p:sp>
            <p:nvSpPr>
              <p:cNvPr id="66" name="Freeform 5"/>
              <p:cNvSpPr>
                <a:spLocks/>
              </p:cNvSpPr>
              <p:nvPr/>
            </p:nvSpPr>
            <p:spPr bwMode="auto">
              <a:xfrm>
                <a:off x="3540125" y="5189538"/>
                <a:ext cx="1347788" cy="436563"/>
              </a:xfrm>
              <a:custGeom>
                <a:avLst/>
                <a:gdLst>
                  <a:gd name="T0" fmla="*/ 648 w 849"/>
                  <a:gd name="T1" fmla="*/ 0 h 275"/>
                  <a:gd name="T2" fmla="*/ 0 w 849"/>
                  <a:gd name="T3" fmla="*/ 0 h 275"/>
                  <a:gd name="T4" fmla="*/ 849 w 849"/>
                  <a:gd name="T5" fmla="*/ 275 h 275"/>
                  <a:gd name="T6" fmla="*/ 648 w 849"/>
                  <a:gd name="T7" fmla="*/ 0 h 275"/>
                </a:gdLst>
                <a:ahLst/>
                <a:cxnLst>
                  <a:cxn ang="0">
                    <a:pos x="T0" y="T1"/>
                  </a:cxn>
                  <a:cxn ang="0">
                    <a:pos x="T2" y="T3"/>
                  </a:cxn>
                  <a:cxn ang="0">
                    <a:pos x="T4" y="T5"/>
                  </a:cxn>
                  <a:cxn ang="0">
                    <a:pos x="T6" y="T7"/>
                  </a:cxn>
                </a:cxnLst>
                <a:rect l="0" t="0" r="r" b="b"/>
                <a:pathLst>
                  <a:path w="849" h="275">
                    <a:moveTo>
                      <a:pt x="648" y="0"/>
                    </a:moveTo>
                    <a:lnTo>
                      <a:pt x="0" y="0"/>
                    </a:lnTo>
                    <a:lnTo>
                      <a:pt x="849" y="275"/>
                    </a:lnTo>
                    <a:lnTo>
                      <a:pt x="648"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67" name="Rectangle 6"/>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68" name="Freeform 7"/>
              <p:cNvSpPr>
                <a:spLocks/>
              </p:cNvSpPr>
              <p:nvPr/>
            </p:nvSpPr>
            <p:spPr bwMode="auto">
              <a:xfrm>
                <a:off x="4887913" y="5626100"/>
                <a:ext cx="831850" cy="1146175"/>
              </a:xfrm>
              <a:custGeom>
                <a:avLst/>
                <a:gdLst>
                  <a:gd name="T0" fmla="*/ 0 w 524"/>
                  <a:gd name="T1" fmla="*/ 0 h 722"/>
                  <a:gd name="T2" fmla="*/ 0 w 524"/>
                  <a:gd name="T3" fmla="*/ 0 h 722"/>
                  <a:gd name="T4" fmla="*/ 524 w 524"/>
                  <a:gd name="T5" fmla="*/ 722 h 722"/>
                  <a:gd name="T6" fmla="*/ 323 w 524"/>
                  <a:gd name="T7" fmla="*/ 105 h 722"/>
                  <a:gd name="T8" fmla="*/ 0 w 524"/>
                  <a:gd name="T9" fmla="*/ 0 h 722"/>
                </a:gdLst>
                <a:ahLst/>
                <a:cxnLst>
                  <a:cxn ang="0">
                    <a:pos x="T0" y="T1"/>
                  </a:cxn>
                  <a:cxn ang="0">
                    <a:pos x="T2" y="T3"/>
                  </a:cxn>
                  <a:cxn ang="0">
                    <a:pos x="T4" y="T5"/>
                  </a:cxn>
                  <a:cxn ang="0">
                    <a:pos x="T6" y="T7"/>
                  </a:cxn>
                  <a:cxn ang="0">
                    <a:pos x="T8" y="T9"/>
                  </a:cxn>
                </a:cxnLst>
                <a:rect l="0" t="0" r="r" b="b"/>
                <a:pathLst>
                  <a:path w="524" h="722">
                    <a:moveTo>
                      <a:pt x="0" y="0"/>
                    </a:moveTo>
                    <a:lnTo>
                      <a:pt x="0" y="0"/>
                    </a:lnTo>
                    <a:lnTo>
                      <a:pt x="524" y="722"/>
                    </a:lnTo>
                    <a:lnTo>
                      <a:pt x="323" y="105"/>
                    </a:lnTo>
                    <a:lnTo>
                      <a:pt x="0"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69" name="Freeform 8"/>
              <p:cNvSpPr>
                <a:spLocks/>
              </p:cNvSpPr>
              <p:nvPr/>
            </p:nvSpPr>
            <p:spPr bwMode="auto">
              <a:xfrm>
                <a:off x="4052888" y="5626100"/>
                <a:ext cx="835025" cy="1146175"/>
              </a:xfrm>
              <a:custGeom>
                <a:avLst/>
                <a:gdLst>
                  <a:gd name="T0" fmla="*/ 0 w 526"/>
                  <a:gd name="T1" fmla="*/ 722 h 722"/>
                  <a:gd name="T2" fmla="*/ 526 w 526"/>
                  <a:gd name="T3" fmla="*/ 342 h 722"/>
                  <a:gd name="T4" fmla="*/ 526 w 526"/>
                  <a:gd name="T5" fmla="*/ 0 h 722"/>
                  <a:gd name="T6" fmla="*/ 0 w 526"/>
                  <a:gd name="T7" fmla="*/ 722 h 722"/>
                </a:gdLst>
                <a:ahLst/>
                <a:cxnLst>
                  <a:cxn ang="0">
                    <a:pos x="T0" y="T1"/>
                  </a:cxn>
                  <a:cxn ang="0">
                    <a:pos x="T2" y="T3"/>
                  </a:cxn>
                  <a:cxn ang="0">
                    <a:pos x="T4" y="T5"/>
                  </a:cxn>
                  <a:cxn ang="0">
                    <a:pos x="T6" y="T7"/>
                  </a:cxn>
                </a:cxnLst>
                <a:rect l="0" t="0" r="r" b="b"/>
                <a:pathLst>
                  <a:path w="526" h="722">
                    <a:moveTo>
                      <a:pt x="0" y="722"/>
                    </a:moveTo>
                    <a:lnTo>
                      <a:pt x="526" y="342"/>
                    </a:lnTo>
                    <a:lnTo>
                      <a:pt x="526" y="0"/>
                    </a:lnTo>
                    <a:lnTo>
                      <a:pt x="0" y="722"/>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70" name="Freeform 9"/>
              <p:cNvSpPr>
                <a:spLocks/>
              </p:cNvSpPr>
              <p:nvPr/>
            </p:nvSpPr>
            <p:spPr bwMode="auto">
              <a:xfrm>
                <a:off x="4887913" y="5189538"/>
                <a:ext cx="1347788" cy="436563"/>
              </a:xfrm>
              <a:custGeom>
                <a:avLst/>
                <a:gdLst>
                  <a:gd name="T0" fmla="*/ 849 w 849"/>
                  <a:gd name="T1" fmla="*/ 0 h 275"/>
                  <a:gd name="T2" fmla="*/ 199 w 849"/>
                  <a:gd name="T3" fmla="*/ 0 h 275"/>
                  <a:gd name="T4" fmla="*/ 0 w 849"/>
                  <a:gd name="T5" fmla="*/ 275 h 275"/>
                  <a:gd name="T6" fmla="*/ 849 w 849"/>
                  <a:gd name="T7" fmla="*/ 0 h 275"/>
                </a:gdLst>
                <a:ahLst/>
                <a:cxnLst>
                  <a:cxn ang="0">
                    <a:pos x="T0" y="T1"/>
                  </a:cxn>
                  <a:cxn ang="0">
                    <a:pos x="T2" y="T3"/>
                  </a:cxn>
                  <a:cxn ang="0">
                    <a:pos x="T4" y="T5"/>
                  </a:cxn>
                  <a:cxn ang="0">
                    <a:pos x="T6" y="T7"/>
                  </a:cxn>
                </a:cxnLst>
                <a:rect l="0" t="0" r="r" b="b"/>
                <a:pathLst>
                  <a:path w="849" h="275">
                    <a:moveTo>
                      <a:pt x="849" y="0"/>
                    </a:moveTo>
                    <a:lnTo>
                      <a:pt x="199" y="0"/>
                    </a:lnTo>
                    <a:lnTo>
                      <a:pt x="0" y="275"/>
                    </a:lnTo>
                    <a:lnTo>
                      <a:pt x="849"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71" name="Rectangle 10"/>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72" name="Freeform 11"/>
              <p:cNvSpPr>
                <a:spLocks/>
              </p:cNvSpPr>
              <p:nvPr/>
            </p:nvSpPr>
            <p:spPr bwMode="auto">
              <a:xfrm>
                <a:off x="4887913" y="5626100"/>
                <a:ext cx="831850" cy="1146175"/>
              </a:xfrm>
              <a:custGeom>
                <a:avLst/>
                <a:gdLst>
                  <a:gd name="T0" fmla="*/ 0 w 524"/>
                  <a:gd name="T1" fmla="*/ 342 h 722"/>
                  <a:gd name="T2" fmla="*/ 524 w 524"/>
                  <a:gd name="T3" fmla="*/ 722 h 722"/>
                  <a:gd name="T4" fmla="*/ 0 w 524"/>
                  <a:gd name="T5" fmla="*/ 0 h 722"/>
                  <a:gd name="T6" fmla="*/ 0 w 524"/>
                  <a:gd name="T7" fmla="*/ 342 h 722"/>
                </a:gdLst>
                <a:ahLst/>
                <a:cxnLst>
                  <a:cxn ang="0">
                    <a:pos x="T0" y="T1"/>
                  </a:cxn>
                  <a:cxn ang="0">
                    <a:pos x="T2" y="T3"/>
                  </a:cxn>
                  <a:cxn ang="0">
                    <a:pos x="T4" y="T5"/>
                  </a:cxn>
                  <a:cxn ang="0">
                    <a:pos x="T6" y="T7"/>
                  </a:cxn>
                </a:cxnLst>
                <a:rect l="0" t="0" r="r" b="b"/>
                <a:pathLst>
                  <a:path w="524" h="722">
                    <a:moveTo>
                      <a:pt x="0" y="342"/>
                    </a:moveTo>
                    <a:lnTo>
                      <a:pt x="524" y="722"/>
                    </a:lnTo>
                    <a:lnTo>
                      <a:pt x="0" y="0"/>
                    </a:lnTo>
                    <a:lnTo>
                      <a:pt x="0" y="342"/>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73" name="Freeform 12"/>
              <p:cNvSpPr>
                <a:spLocks/>
              </p:cNvSpPr>
              <p:nvPr/>
            </p:nvSpPr>
            <p:spPr bwMode="auto">
              <a:xfrm>
                <a:off x="4052888" y="5626100"/>
                <a:ext cx="835025" cy="1146175"/>
              </a:xfrm>
              <a:custGeom>
                <a:avLst/>
                <a:gdLst>
                  <a:gd name="T0" fmla="*/ 526 w 526"/>
                  <a:gd name="T1" fmla="*/ 0 h 722"/>
                  <a:gd name="T2" fmla="*/ 201 w 526"/>
                  <a:gd name="T3" fmla="*/ 105 h 722"/>
                  <a:gd name="T4" fmla="*/ 0 w 526"/>
                  <a:gd name="T5" fmla="*/ 722 h 722"/>
                  <a:gd name="T6" fmla="*/ 526 w 526"/>
                  <a:gd name="T7" fmla="*/ 0 h 722"/>
                  <a:gd name="T8" fmla="*/ 526 w 526"/>
                  <a:gd name="T9" fmla="*/ 0 h 722"/>
                </a:gdLst>
                <a:ahLst/>
                <a:cxnLst>
                  <a:cxn ang="0">
                    <a:pos x="T0" y="T1"/>
                  </a:cxn>
                  <a:cxn ang="0">
                    <a:pos x="T2" y="T3"/>
                  </a:cxn>
                  <a:cxn ang="0">
                    <a:pos x="T4" y="T5"/>
                  </a:cxn>
                  <a:cxn ang="0">
                    <a:pos x="T6" y="T7"/>
                  </a:cxn>
                  <a:cxn ang="0">
                    <a:pos x="T8" y="T9"/>
                  </a:cxn>
                </a:cxnLst>
                <a:rect l="0" t="0" r="r" b="b"/>
                <a:pathLst>
                  <a:path w="526" h="722">
                    <a:moveTo>
                      <a:pt x="526" y="0"/>
                    </a:moveTo>
                    <a:lnTo>
                      <a:pt x="201" y="105"/>
                    </a:lnTo>
                    <a:lnTo>
                      <a:pt x="0" y="722"/>
                    </a:lnTo>
                    <a:lnTo>
                      <a:pt x="526" y="0"/>
                    </a:lnTo>
                    <a:lnTo>
                      <a:pt x="526"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74" name="Freeform 13"/>
              <p:cNvSpPr>
                <a:spLocks/>
              </p:cNvSpPr>
              <p:nvPr/>
            </p:nvSpPr>
            <p:spPr bwMode="auto">
              <a:xfrm>
                <a:off x="4568825" y="4206875"/>
                <a:ext cx="319088" cy="1419225"/>
              </a:xfrm>
              <a:custGeom>
                <a:avLst/>
                <a:gdLst>
                  <a:gd name="T0" fmla="*/ 0 w 201"/>
                  <a:gd name="T1" fmla="*/ 619 h 894"/>
                  <a:gd name="T2" fmla="*/ 201 w 201"/>
                  <a:gd name="T3" fmla="*/ 894 h 894"/>
                  <a:gd name="T4" fmla="*/ 201 w 201"/>
                  <a:gd name="T5" fmla="*/ 0 h 894"/>
                  <a:gd name="T6" fmla="*/ 0 w 201"/>
                  <a:gd name="T7" fmla="*/ 619 h 894"/>
                </a:gdLst>
                <a:ahLst/>
                <a:cxnLst>
                  <a:cxn ang="0">
                    <a:pos x="T0" y="T1"/>
                  </a:cxn>
                  <a:cxn ang="0">
                    <a:pos x="T2" y="T3"/>
                  </a:cxn>
                  <a:cxn ang="0">
                    <a:pos x="T4" y="T5"/>
                  </a:cxn>
                  <a:cxn ang="0">
                    <a:pos x="T6" y="T7"/>
                  </a:cxn>
                </a:cxnLst>
                <a:rect l="0" t="0" r="r" b="b"/>
                <a:pathLst>
                  <a:path w="201" h="894">
                    <a:moveTo>
                      <a:pt x="0" y="619"/>
                    </a:moveTo>
                    <a:lnTo>
                      <a:pt x="201" y="894"/>
                    </a:lnTo>
                    <a:lnTo>
                      <a:pt x="201" y="0"/>
                    </a:lnTo>
                    <a:lnTo>
                      <a:pt x="0" y="619"/>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75" name="Freeform 14"/>
              <p:cNvSpPr>
                <a:spLocks/>
              </p:cNvSpPr>
              <p:nvPr/>
            </p:nvSpPr>
            <p:spPr bwMode="auto">
              <a:xfrm>
                <a:off x="4887913" y="4206875"/>
                <a:ext cx="315913" cy="1419225"/>
              </a:xfrm>
              <a:custGeom>
                <a:avLst/>
                <a:gdLst>
                  <a:gd name="T0" fmla="*/ 0 w 199"/>
                  <a:gd name="T1" fmla="*/ 0 h 894"/>
                  <a:gd name="T2" fmla="*/ 0 w 199"/>
                  <a:gd name="T3" fmla="*/ 894 h 894"/>
                  <a:gd name="T4" fmla="*/ 199 w 199"/>
                  <a:gd name="T5" fmla="*/ 619 h 894"/>
                  <a:gd name="T6" fmla="*/ 0 w 199"/>
                  <a:gd name="T7" fmla="*/ 0 h 894"/>
                </a:gdLst>
                <a:ahLst/>
                <a:cxnLst>
                  <a:cxn ang="0">
                    <a:pos x="T0" y="T1"/>
                  </a:cxn>
                  <a:cxn ang="0">
                    <a:pos x="T2" y="T3"/>
                  </a:cxn>
                  <a:cxn ang="0">
                    <a:pos x="T4" y="T5"/>
                  </a:cxn>
                  <a:cxn ang="0">
                    <a:pos x="T6" y="T7"/>
                  </a:cxn>
                </a:cxnLst>
                <a:rect l="0" t="0" r="r" b="b"/>
                <a:pathLst>
                  <a:path w="199" h="894">
                    <a:moveTo>
                      <a:pt x="0" y="0"/>
                    </a:moveTo>
                    <a:lnTo>
                      <a:pt x="0" y="894"/>
                    </a:lnTo>
                    <a:lnTo>
                      <a:pt x="199" y="619"/>
                    </a:lnTo>
                    <a:lnTo>
                      <a:pt x="0"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76" name="Freeform 15"/>
              <p:cNvSpPr>
                <a:spLocks/>
              </p:cNvSpPr>
              <p:nvPr/>
            </p:nvSpPr>
            <p:spPr bwMode="auto">
              <a:xfrm>
                <a:off x="3540125" y="5189538"/>
                <a:ext cx="1347788" cy="603250"/>
              </a:xfrm>
              <a:custGeom>
                <a:avLst/>
                <a:gdLst>
                  <a:gd name="T0" fmla="*/ 849 w 849"/>
                  <a:gd name="T1" fmla="*/ 275 h 380"/>
                  <a:gd name="T2" fmla="*/ 0 w 849"/>
                  <a:gd name="T3" fmla="*/ 0 h 380"/>
                  <a:gd name="T4" fmla="*/ 524 w 849"/>
                  <a:gd name="T5" fmla="*/ 380 h 380"/>
                  <a:gd name="T6" fmla="*/ 849 w 849"/>
                  <a:gd name="T7" fmla="*/ 275 h 380"/>
                  <a:gd name="T8" fmla="*/ 849 w 849"/>
                  <a:gd name="T9" fmla="*/ 275 h 380"/>
                </a:gdLst>
                <a:ahLst/>
                <a:cxnLst>
                  <a:cxn ang="0">
                    <a:pos x="T0" y="T1"/>
                  </a:cxn>
                  <a:cxn ang="0">
                    <a:pos x="T2" y="T3"/>
                  </a:cxn>
                  <a:cxn ang="0">
                    <a:pos x="T4" y="T5"/>
                  </a:cxn>
                  <a:cxn ang="0">
                    <a:pos x="T6" y="T7"/>
                  </a:cxn>
                  <a:cxn ang="0">
                    <a:pos x="T8" y="T9"/>
                  </a:cxn>
                </a:cxnLst>
                <a:rect l="0" t="0" r="r" b="b"/>
                <a:pathLst>
                  <a:path w="849" h="380">
                    <a:moveTo>
                      <a:pt x="849" y="275"/>
                    </a:moveTo>
                    <a:lnTo>
                      <a:pt x="0" y="0"/>
                    </a:lnTo>
                    <a:lnTo>
                      <a:pt x="524" y="380"/>
                    </a:lnTo>
                    <a:lnTo>
                      <a:pt x="849" y="275"/>
                    </a:lnTo>
                    <a:lnTo>
                      <a:pt x="849"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77" name="Freeform 16"/>
              <p:cNvSpPr>
                <a:spLocks/>
              </p:cNvSpPr>
              <p:nvPr/>
            </p:nvSpPr>
            <p:spPr bwMode="auto">
              <a:xfrm>
                <a:off x="4887913" y="5189538"/>
                <a:ext cx="1347788" cy="603250"/>
              </a:xfrm>
              <a:custGeom>
                <a:avLst/>
                <a:gdLst>
                  <a:gd name="T0" fmla="*/ 0 w 849"/>
                  <a:gd name="T1" fmla="*/ 275 h 380"/>
                  <a:gd name="T2" fmla="*/ 323 w 849"/>
                  <a:gd name="T3" fmla="*/ 380 h 380"/>
                  <a:gd name="T4" fmla="*/ 849 w 849"/>
                  <a:gd name="T5" fmla="*/ 0 h 380"/>
                  <a:gd name="T6" fmla="*/ 0 w 849"/>
                  <a:gd name="T7" fmla="*/ 275 h 380"/>
                  <a:gd name="T8" fmla="*/ 0 w 849"/>
                  <a:gd name="T9" fmla="*/ 275 h 380"/>
                </a:gdLst>
                <a:ahLst/>
                <a:cxnLst>
                  <a:cxn ang="0">
                    <a:pos x="T0" y="T1"/>
                  </a:cxn>
                  <a:cxn ang="0">
                    <a:pos x="T2" y="T3"/>
                  </a:cxn>
                  <a:cxn ang="0">
                    <a:pos x="T4" y="T5"/>
                  </a:cxn>
                  <a:cxn ang="0">
                    <a:pos x="T6" y="T7"/>
                  </a:cxn>
                  <a:cxn ang="0">
                    <a:pos x="T8" y="T9"/>
                  </a:cxn>
                </a:cxnLst>
                <a:rect l="0" t="0" r="r" b="b"/>
                <a:pathLst>
                  <a:path w="849" h="380">
                    <a:moveTo>
                      <a:pt x="0" y="275"/>
                    </a:moveTo>
                    <a:lnTo>
                      <a:pt x="323" y="380"/>
                    </a:lnTo>
                    <a:lnTo>
                      <a:pt x="849" y="0"/>
                    </a:lnTo>
                    <a:lnTo>
                      <a:pt x="0" y="275"/>
                    </a:lnTo>
                    <a:lnTo>
                      <a:pt x="0"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78" name="Rectangle 17"/>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79" name="Rectangle 18"/>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grpSp>
        <p:grpSp>
          <p:nvGrpSpPr>
            <p:cNvPr id="6" name="Group 5"/>
            <p:cNvGrpSpPr/>
            <p:nvPr/>
          </p:nvGrpSpPr>
          <p:grpSpPr>
            <a:xfrm>
              <a:off x="5547312" y="5214822"/>
              <a:ext cx="1108598" cy="1055061"/>
              <a:chOff x="3540125" y="4206875"/>
              <a:chExt cx="2695576" cy="2565400"/>
            </a:xfrm>
          </p:grpSpPr>
          <p:sp>
            <p:nvSpPr>
              <p:cNvPr id="52" name="Freeform 5"/>
              <p:cNvSpPr>
                <a:spLocks/>
              </p:cNvSpPr>
              <p:nvPr/>
            </p:nvSpPr>
            <p:spPr bwMode="auto">
              <a:xfrm>
                <a:off x="3540125" y="5189538"/>
                <a:ext cx="1347788" cy="436563"/>
              </a:xfrm>
              <a:custGeom>
                <a:avLst/>
                <a:gdLst>
                  <a:gd name="T0" fmla="*/ 648 w 849"/>
                  <a:gd name="T1" fmla="*/ 0 h 275"/>
                  <a:gd name="T2" fmla="*/ 0 w 849"/>
                  <a:gd name="T3" fmla="*/ 0 h 275"/>
                  <a:gd name="T4" fmla="*/ 849 w 849"/>
                  <a:gd name="T5" fmla="*/ 275 h 275"/>
                  <a:gd name="T6" fmla="*/ 648 w 849"/>
                  <a:gd name="T7" fmla="*/ 0 h 275"/>
                </a:gdLst>
                <a:ahLst/>
                <a:cxnLst>
                  <a:cxn ang="0">
                    <a:pos x="T0" y="T1"/>
                  </a:cxn>
                  <a:cxn ang="0">
                    <a:pos x="T2" y="T3"/>
                  </a:cxn>
                  <a:cxn ang="0">
                    <a:pos x="T4" y="T5"/>
                  </a:cxn>
                  <a:cxn ang="0">
                    <a:pos x="T6" y="T7"/>
                  </a:cxn>
                </a:cxnLst>
                <a:rect l="0" t="0" r="r" b="b"/>
                <a:pathLst>
                  <a:path w="849" h="275">
                    <a:moveTo>
                      <a:pt x="648" y="0"/>
                    </a:moveTo>
                    <a:lnTo>
                      <a:pt x="0" y="0"/>
                    </a:lnTo>
                    <a:lnTo>
                      <a:pt x="849" y="275"/>
                    </a:lnTo>
                    <a:lnTo>
                      <a:pt x="648"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53" name="Rectangle 6"/>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54" name="Freeform 7"/>
              <p:cNvSpPr>
                <a:spLocks/>
              </p:cNvSpPr>
              <p:nvPr/>
            </p:nvSpPr>
            <p:spPr bwMode="auto">
              <a:xfrm>
                <a:off x="4887913" y="5626100"/>
                <a:ext cx="831850" cy="1146175"/>
              </a:xfrm>
              <a:custGeom>
                <a:avLst/>
                <a:gdLst>
                  <a:gd name="T0" fmla="*/ 0 w 524"/>
                  <a:gd name="T1" fmla="*/ 0 h 722"/>
                  <a:gd name="T2" fmla="*/ 0 w 524"/>
                  <a:gd name="T3" fmla="*/ 0 h 722"/>
                  <a:gd name="T4" fmla="*/ 524 w 524"/>
                  <a:gd name="T5" fmla="*/ 722 h 722"/>
                  <a:gd name="T6" fmla="*/ 323 w 524"/>
                  <a:gd name="T7" fmla="*/ 105 h 722"/>
                  <a:gd name="T8" fmla="*/ 0 w 524"/>
                  <a:gd name="T9" fmla="*/ 0 h 722"/>
                </a:gdLst>
                <a:ahLst/>
                <a:cxnLst>
                  <a:cxn ang="0">
                    <a:pos x="T0" y="T1"/>
                  </a:cxn>
                  <a:cxn ang="0">
                    <a:pos x="T2" y="T3"/>
                  </a:cxn>
                  <a:cxn ang="0">
                    <a:pos x="T4" y="T5"/>
                  </a:cxn>
                  <a:cxn ang="0">
                    <a:pos x="T6" y="T7"/>
                  </a:cxn>
                  <a:cxn ang="0">
                    <a:pos x="T8" y="T9"/>
                  </a:cxn>
                </a:cxnLst>
                <a:rect l="0" t="0" r="r" b="b"/>
                <a:pathLst>
                  <a:path w="524" h="722">
                    <a:moveTo>
                      <a:pt x="0" y="0"/>
                    </a:moveTo>
                    <a:lnTo>
                      <a:pt x="0" y="0"/>
                    </a:lnTo>
                    <a:lnTo>
                      <a:pt x="524" y="722"/>
                    </a:lnTo>
                    <a:lnTo>
                      <a:pt x="323" y="105"/>
                    </a:lnTo>
                    <a:lnTo>
                      <a:pt x="0"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55" name="Freeform 8"/>
              <p:cNvSpPr>
                <a:spLocks/>
              </p:cNvSpPr>
              <p:nvPr/>
            </p:nvSpPr>
            <p:spPr bwMode="auto">
              <a:xfrm>
                <a:off x="4052888" y="5626100"/>
                <a:ext cx="835025" cy="1146175"/>
              </a:xfrm>
              <a:custGeom>
                <a:avLst/>
                <a:gdLst>
                  <a:gd name="T0" fmla="*/ 0 w 526"/>
                  <a:gd name="T1" fmla="*/ 722 h 722"/>
                  <a:gd name="T2" fmla="*/ 526 w 526"/>
                  <a:gd name="T3" fmla="*/ 342 h 722"/>
                  <a:gd name="T4" fmla="*/ 526 w 526"/>
                  <a:gd name="T5" fmla="*/ 0 h 722"/>
                  <a:gd name="T6" fmla="*/ 0 w 526"/>
                  <a:gd name="T7" fmla="*/ 722 h 722"/>
                </a:gdLst>
                <a:ahLst/>
                <a:cxnLst>
                  <a:cxn ang="0">
                    <a:pos x="T0" y="T1"/>
                  </a:cxn>
                  <a:cxn ang="0">
                    <a:pos x="T2" y="T3"/>
                  </a:cxn>
                  <a:cxn ang="0">
                    <a:pos x="T4" y="T5"/>
                  </a:cxn>
                  <a:cxn ang="0">
                    <a:pos x="T6" y="T7"/>
                  </a:cxn>
                </a:cxnLst>
                <a:rect l="0" t="0" r="r" b="b"/>
                <a:pathLst>
                  <a:path w="526" h="722">
                    <a:moveTo>
                      <a:pt x="0" y="722"/>
                    </a:moveTo>
                    <a:lnTo>
                      <a:pt x="526" y="342"/>
                    </a:lnTo>
                    <a:lnTo>
                      <a:pt x="526" y="0"/>
                    </a:lnTo>
                    <a:lnTo>
                      <a:pt x="0" y="722"/>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56" name="Freeform 9"/>
              <p:cNvSpPr>
                <a:spLocks/>
              </p:cNvSpPr>
              <p:nvPr/>
            </p:nvSpPr>
            <p:spPr bwMode="auto">
              <a:xfrm>
                <a:off x="4887913" y="5189538"/>
                <a:ext cx="1347788" cy="436563"/>
              </a:xfrm>
              <a:custGeom>
                <a:avLst/>
                <a:gdLst>
                  <a:gd name="T0" fmla="*/ 849 w 849"/>
                  <a:gd name="T1" fmla="*/ 0 h 275"/>
                  <a:gd name="T2" fmla="*/ 199 w 849"/>
                  <a:gd name="T3" fmla="*/ 0 h 275"/>
                  <a:gd name="T4" fmla="*/ 0 w 849"/>
                  <a:gd name="T5" fmla="*/ 275 h 275"/>
                  <a:gd name="T6" fmla="*/ 849 w 849"/>
                  <a:gd name="T7" fmla="*/ 0 h 275"/>
                </a:gdLst>
                <a:ahLst/>
                <a:cxnLst>
                  <a:cxn ang="0">
                    <a:pos x="T0" y="T1"/>
                  </a:cxn>
                  <a:cxn ang="0">
                    <a:pos x="T2" y="T3"/>
                  </a:cxn>
                  <a:cxn ang="0">
                    <a:pos x="T4" y="T5"/>
                  </a:cxn>
                  <a:cxn ang="0">
                    <a:pos x="T6" y="T7"/>
                  </a:cxn>
                </a:cxnLst>
                <a:rect l="0" t="0" r="r" b="b"/>
                <a:pathLst>
                  <a:path w="849" h="275">
                    <a:moveTo>
                      <a:pt x="849" y="0"/>
                    </a:moveTo>
                    <a:lnTo>
                      <a:pt x="199" y="0"/>
                    </a:lnTo>
                    <a:lnTo>
                      <a:pt x="0" y="275"/>
                    </a:lnTo>
                    <a:lnTo>
                      <a:pt x="849"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57" name="Rectangle 10"/>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58" name="Freeform 11"/>
              <p:cNvSpPr>
                <a:spLocks/>
              </p:cNvSpPr>
              <p:nvPr/>
            </p:nvSpPr>
            <p:spPr bwMode="auto">
              <a:xfrm>
                <a:off x="4887913" y="5626100"/>
                <a:ext cx="831850" cy="1146175"/>
              </a:xfrm>
              <a:custGeom>
                <a:avLst/>
                <a:gdLst>
                  <a:gd name="T0" fmla="*/ 0 w 524"/>
                  <a:gd name="T1" fmla="*/ 342 h 722"/>
                  <a:gd name="T2" fmla="*/ 524 w 524"/>
                  <a:gd name="T3" fmla="*/ 722 h 722"/>
                  <a:gd name="T4" fmla="*/ 0 w 524"/>
                  <a:gd name="T5" fmla="*/ 0 h 722"/>
                  <a:gd name="T6" fmla="*/ 0 w 524"/>
                  <a:gd name="T7" fmla="*/ 342 h 722"/>
                </a:gdLst>
                <a:ahLst/>
                <a:cxnLst>
                  <a:cxn ang="0">
                    <a:pos x="T0" y="T1"/>
                  </a:cxn>
                  <a:cxn ang="0">
                    <a:pos x="T2" y="T3"/>
                  </a:cxn>
                  <a:cxn ang="0">
                    <a:pos x="T4" y="T5"/>
                  </a:cxn>
                  <a:cxn ang="0">
                    <a:pos x="T6" y="T7"/>
                  </a:cxn>
                </a:cxnLst>
                <a:rect l="0" t="0" r="r" b="b"/>
                <a:pathLst>
                  <a:path w="524" h="722">
                    <a:moveTo>
                      <a:pt x="0" y="342"/>
                    </a:moveTo>
                    <a:lnTo>
                      <a:pt x="524" y="722"/>
                    </a:lnTo>
                    <a:lnTo>
                      <a:pt x="0" y="0"/>
                    </a:lnTo>
                    <a:lnTo>
                      <a:pt x="0" y="342"/>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59" name="Freeform 12"/>
              <p:cNvSpPr>
                <a:spLocks/>
              </p:cNvSpPr>
              <p:nvPr/>
            </p:nvSpPr>
            <p:spPr bwMode="auto">
              <a:xfrm>
                <a:off x="4052888" y="5626100"/>
                <a:ext cx="835025" cy="1146175"/>
              </a:xfrm>
              <a:custGeom>
                <a:avLst/>
                <a:gdLst>
                  <a:gd name="T0" fmla="*/ 526 w 526"/>
                  <a:gd name="T1" fmla="*/ 0 h 722"/>
                  <a:gd name="T2" fmla="*/ 201 w 526"/>
                  <a:gd name="T3" fmla="*/ 105 h 722"/>
                  <a:gd name="T4" fmla="*/ 0 w 526"/>
                  <a:gd name="T5" fmla="*/ 722 h 722"/>
                  <a:gd name="T6" fmla="*/ 526 w 526"/>
                  <a:gd name="T7" fmla="*/ 0 h 722"/>
                  <a:gd name="T8" fmla="*/ 526 w 526"/>
                  <a:gd name="T9" fmla="*/ 0 h 722"/>
                </a:gdLst>
                <a:ahLst/>
                <a:cxnLst>
                  <a:cxn ang="0">
                    <a:pos x="T0" y="T1"/>
                  </a:cxn>
                  <a:cxn ang="0">
                    <a:pos x="T2" y="T3"/>
                  </a:cxn>
                  <a:cxn ang="0">
                    <a:pos x="T4" y="T5"/>
                  </a:cxn>
                  <a:cxn ang="0">
                    <a:pos x="T6" y="T7"/>
                  </a:cxn>
                  <a:cxn ang="0">
                    <a:pos x="T8" y="T9"/>
                  </a:cxn>
                </a:cxnLst>
                <a:rect l="0" t="0" r="r" b="b"/>
                <a:pathLst>
                  <a:path w="526" h="722">
                    <a:moveTo>
                      <a:pt x="526" y="0"/>
                    </a:moveTo>
                    <a:lnTo>
                      <a:pt x="201" y="105"/>
                    </a:lnTo>
                    <a:lnTo>
                      <a:pt x="0" y="722"/>
                    </a:lnTo>
                    <a:lnTo>
                      <a:pt x="526" y="0"/>
                    </a:lnTo>
                    <a:lnTo>
                      <a:pt x="526"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60" name="Freeform 13"/>
              <p:cNvSpPr>
                <a:spLocks/>
              </p:cNvSpPr>
              <p:nvPr/>
            </p:nvSpPr>
            <p:spPr bwMode="auto">
              <a:xfrm>
                <a:off x="4568825" y="4206875"/>
                <a:ext cx="319088" cy="1419225"/>
              </a:xfrm>
              <a:custGeom>
                <a:avLst/>
                <a:gdLst>
                  <a:gd name="T0" fmla="*/ 0 w 201"/>
                  <a:gd name="T1" fmla="*/ 619 h 894"/>
                  <a:gd name="T2" fmla="*/ 201 w 201"/>
                  <a:gd name="T3" fmla="*/ 894 h 894"/>
                  <a:gd name="T4" fmla="*/ 201 w 201"/>
                  <a:gd name="T5" fmla="*/ 0 h 894"/>
                  <a:gd name="T6" fmla="*/ 0 w 201"/>
                  <a:gd name="T7" fmla="*/ 619 h 894"/>
                </a:gdLst>
                <a:ahLst/>
                <a:cxnLst>
                  <a:cxn ang="0">
                    <a:pos x="T0" y="T1"/>
                  </a:cxn>
                  <a:cxn ang="0">
                    <a:pos x="T2" y="T3"/>
                  </a:cxn>
                  <a:cxn ang="0">
                    <a:pos x="T4" y="T5"/>
                  </a:cxn>
                  <a:cxn ang="0">
                    <a:pos x="T6" y="T7"/>
                  </a:cxn>
                </a:cxnLst>
                <a:rect l="0" t="0" r="r" b="b"/>
                <a:pathLst>
                  <a:path w="201" h="894">
                    <a:moveTo>
                      <a:pt x="0" y="619"/>
                    </a:moveTo>
                    <a:lnTo>
                      <a:pt x="201" y="894"/>
                    </a:lnTo>
                    <a:lnTo>
                      <a:pt x="201" y="0"/>
                    </a:lnTo>
                    <a:lnTo>
                      <a:pt x="0" y="619"/>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61" name="Freeform 14"/>
              <p:cNvSpPr>
                <a:spLocks/>
              </p:cNvSpPr>
              <p:nvPr/>
            </p:nvSpPr>
            <p:spPr bwMode="auto">
              <a:xfrm>
                <a:off x="4887913" y="4206875"/>
                <a:ext cx="315913" cy="1419225"/>
              </a:xfrm>
              <a:custGeom>
                <a:avLst/>
                <a:gdLst>
                  <a:gd name="T0" fmla="*/ 0 w 199"/>
                  <a:gd name="T1" fmla="*/ 0 h 894"/>
                  <a:gd name="T2" fmla="*/ 0 w 199"/>
                  <a:gd name="T3" fmla="*/ 894 h 894"/>
                  <a:gd name="T4" fmla="*/ 199 w 199"/>
                  <a:gd name="T5" fmla="*/ 619 h 894"/>
                  <a:gd name="T6" fmla="*/ 0 w 199"/>
                  <a:gd name="T7" fmla="*/ 0 h 894"/>
                </a:gdLst>
                <a:ahLst/>
                <a:cxnLst>
                  <a:cxn ang="0">
                    <a:pos x="T0" y="T1"/>
                  </a:cxn>
                  <a:cxn ang="0">
                    <a:pos x="T2" y="T3"/>
                  </a:cxn>
                  <a:cxn ang="0">
                    <a:pos x="T4" y="T5"/>
                  </a:cxn>
                  <a:cxn ang="0">
                    <a:pos x="T6" y="T7"/>
                  </a:cxn>
                </a:cxnLst>
                <a:rect l="0" t="0" r="r" b="b"/>
                <a:pathLst>
                  <a:path w="199" h="894">
                    <a:moveTo>
                      <a:pt x="0" y="0"/>
                    </a:moveTo>
                    <a:lnTo>
                      <a:pt x="0" y="894"/>
                    </a:lnTo>
                    <a:lnTo>
                      <a:pt x="199" y="619"/>
                    </a:lnTo>
                    <a:lnTo>
                      <a:pt x="0"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62" name="Freeform 15"/>
              <p:cNvSpPr>
                <a:spLocks/>
              </p:cNvSpPr>
              <p:nvPr/>
            </p:nvSpPr>
            <p:spPr bwMode="auto">
              <a:xfrm>
                <a:off x="3540125" y="5189538"/>
                <a:ext cx="1347788" cy="603250"/>
              </a:xfrm>
              <a:custGeom>
                <a:avLst/>
                <a:gdLst>
                  <a:gd name="T0" fmla="*/ 849 w 849"/>
                  <a:gd name="T1" fmla="*/ 275 h 380"/>
                  <a:gd name="T2" fmla="*/ 0 w 849"/>
                  <a:gd name="T3" fmla="*/ 0 h 380"/>
                  <a:gd name="T4" fmla="*/ 524 w 849"/>
                  <a:gd name="T5" fmla="*/ 380 h 380"/>
                  <a:gd name="T6" fmla="*/ 849 w 849"/>
                  <a:gd name="T7" fmla="*/ 275 h 380"/>
                  <a:gd name="T8" fmla="*/ 849 w 849"/>
                  <a:gd name="T9" fmla="*/ 275 h 380"/>
                </a:gdLst>
                <a:ahLst/>
                <a:cxnLst>
                  <a:cxn ang="0">
                    <a:pos x="T0" y="T1"/>
                  </a:cxn>
                  <a:cxn ang="0">
                    <a:pos x="T2" y="T3"/>
                  </a:cxn>
                  <a:cxn ang="0">
                    <a:pos x="T4" y="T5"/>
                  </a:cxn>
                  <a:cxn ang="0">
                    <a:pos x="T6" y="T7"/>
                  </a:cxn>
                  <a:cxn ang="0">
                    <a:pos x="T8" y="T9"/>
                  </a:cxn>
                </a:cxnLst>
                <a:rect l="0" t="0" r="r" b="b"/>
                <a:pathLst>
                  <a:path w="849" h="380">
                    <a:moveTo>
                      <a:pt x="849" y="275"/>
                    </a:moveTo>
                    <a:lnTo>
                      <a:pt x="0" y="0"/>
                    </a:lnTo>
                    <a:lnTo>
                      <a:pt x="524" y="380"/>
                    </a:lnTo>
                    <a:lnTo>
                      <a:pt x="849" y="275"/>
                    </a:lnTo>
                    <a:lnTo>
                      <a:pt x="849"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63" name="Freeform 16"/>
              <p:cNvSpPr>
                <a:spLocks/>
              </p:cNvSpPr>
              <p:nvPr/>
            </p:nvSpPr>
            <p:spPr bwMode="auto">
              <a:xfrm>
                <a:off x="4887913" y="5189538"/>
                <a:ext cx="1347788" cy="603250"/>
              </a:xfrm>
              <a:custGeom>
                <a:avLst/>
                <a:gdLst>
                  <a:gd name="T0" fmla="*/ 0 w 849"/>
                  <a:gd name="T1" fmla="*/ 275 h 380"/>
                  <a:gd name="T2" fmla="*/ 323 w 849"/>
                  <a:gd name="T3" fmla="*/ 380 h 380"/>
                  <a:gd name="T4" fmla="*/ 849 w 849"/>
                  <a:gd name="T5" fmla="*/ 0 h 380"/>
                  <a:gd name="T6" fmla="*/ 0 w 849"/>
                  <a:gd name="T7" fmla="*/ 275 h 380"/>
                  <a:gd name="T8" fmla="*/ 0 w 849"/>
                  <a:gd name="T9" fmla="*/ 275 h 380"/>
                </a:gdLst>
                <a:ahLst/>
                <a:cxnLst>
                  <a:cxn ang="0">
                    <a:pos x="T0" y="T1"/>
                  </a:cxn>
                  <a:cxn ang="0">
                    <a:pos x="T2" y="T3"/>
                  </a:cxn>
                  <a:cxn ang="0">
                    <a:pos x="T4" y="T5"/>
                  </a:cxn>
                  <a:cxn ang="0">
                    <a:pos x="T6" y="T7"/>
                  </a:cxn>
                  <a:cxn ang="0">
                    <a:pos x="T8" y="T9"/>
                  </a:cxn>
                </a:cxnLst>
                <a:rect l="0" t="0" r="r" b="b"/>
                <a:pathLst>
                  <a:path w="849" h="380">
                    <a:moveTo>
                      <a:pt x="0" y="275"/>
                    </a:moveTo>
                    <a:lnTo>
                      <a:pt x="323" y="380"/>
                    </a:lnTo>
                    <a:lnTo>
                      <a:pt x="849" y="0"/>
                    </a:lnTo>
                    <a:lnTo>
                      <a:pt x="0" y="275"/>
                    </a:lnTo>
                    <a:lnTo>
                      <a:pt x="0"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64" name="Rectangle 17"/>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65" name="Rectangle 18"/>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grpSp>
        <p:grpSp>
          <p:nvGrpSpPr>
            <p:cNvPr id="7" name="Group 6"/>
            <p:cNvGrpSpPr/>
            <p:nvPr/>
          </p:nvGrpSpPr>
          <p:grpSpPr>
            <a:xfrm>
              <a:off x="6712133" y="5214822"/>
              <a:ext cx="1108598" cy="1055061"/>
              <a:chOff x="3540125" y="4206875"/>
              <a:chExt cx="2695576" cy="2565400"/>
            </a:xfrm>
          </p:grpSpPr>
          <p:sp>
            <p:nvSpPr>
              <p:cNvPr id="38" name="Freeform 5"/>
              <p:cNvSpPr>
                <a:spLocks/>
              </p:cNvSpPr>
              <p:nvPr/>
            </p:nvSpPr>
            <p:spPr bwMode="auto">
              <a:xfrm>
                <a:off x="3540125" y="5189538"/>
                <a:ext cx="1347788" cy="436563"/>
              </a:xfrm>
              <a:custGeom>
                <a:avLst/>
                <a:gdLst>
                  <a:gd name="T0" fmla="*/ 648 w 849"/>
                  <a:gd name="T1" fmla="*/ 0 h 275"/>
                  <a:gd name="T2" fmla="*/ 0 w 849"/>
                  <a:gd name="T3" fmla="*/ 0 h 275"/>
                  <a:gd name="T4" fmla="*/ 849 w 849"/>
                  <a:gd name="T5" fmla="*/ 275 h 275"/>
                  <a:gd name="T6" fmla="*/ 648 w 849"/>
                  <a:gd name="T7" fmla="*/ 0 h 275"/>
                </a:gdLst>
                <a:ahLst/>
                <a:cxnLst>
                  <a:cxn ang="0">
                    <a:pos x="T0" y="T1"/>
                  </a:cxn>
                  <a:cxn ang="0">
                    <a:pos x="T2" y="T3"/>
                  </a:cxn>
                  <a:cxn ang="0">
                    <a:pos x="T4" y="T5"/>
                  </a:cxn>
                  <a:cxn ang="0">
                    <a:pos x="T6" y="T7"/>
                  </a:cxn>
                </a:cxnLst>
                <a:rect l="0" t="0" r="r" b="b"/>
                <a:pathLst>
                  <a:path w="849" h="275">
                    <a:moveTo>
                      <a:pt x="648" y="0"/>
                    </a:moveTo>
                    <a:lnTo>
                      <a:pt x="0" y="0"/>
                    </a:lnTo>
                    <a:lnTo>
                      <a:pt x="849" y="275"/>
                    </a:lnTo>
                    <a:lnTo>
                      <a:pt x="648"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39" name="Rectangle 6"/>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40" name="Freeform 7"/>
              <p:cNvSpPr>
                <a:spLocks/>
              </p:cNvSpPr>
              <p:nvPr/>
            </p:nvSpPr>
            <p:spPr bwMode="auto">
              <a:xfrm>
                <a:off x="4887913" y="5626100"/>
                <a:ext cx="831850" cy="1146175"/>
              </a:xfrm>
              <a:custGeom>
                <a:avLst/>
                <a:gdLst>
                  <a:gd name="T0" fmla="*/ 0 w 524"/>
                  <a:gd name="T1" fmla="*/ 0 h 722"/>
                  <a:gd name="T2" fmla="*/ 0 w 524"/>
                  <a:gd name="T3" fmla="*/ 0 h 722"/>
                  <a:gd name="T4" fmla="*/ 524 w 524"/>
                  <a:gd name="T5" fmla="*/ 722 h 722"/>
                  <a:gd name="T6" fmla="*/ 323 w 524"/>
                  <a:gd name="T7" fmla="*/ 105 h 722"/>
                  <a:gd name="T8" fmla="*/ 0 w 524"/>
                  <a:gd name="T9" fmla="*/ 0 h 722"/>
                </a:gdLst>
                <a:ahLst/>
                <a:cxnLst>
                  <a:cxn ang="0">
                    <a:pos x="T0" y="T1"/>
                  </a:cxn>
                  <a:cxn ang="0">
                    <a:pos x="T2" y="T3"/>
                  </a:cxn>
                  <a:cxn ang="0">
                    <a:pos x="T4" y="T5"/>
                  </a:cxn>
                  <a:cxn ang="0">
                    <a:pos x="T6" y="T7"/>
                  </a:cxn>
                  <a:cxn ang="0">
                    <a:pos x="T8" y="T9"/>
                  </a:cxn>
                </a:cxnLst>
                <a:rect l="0" t="0" r="r" b="b"/>
                <a:pathLst>
                  <a:path w="524" h="722">
                    <a:moveTo>
                      <a:pt x="0" y="0"/>
                    </a:moveTo>
                    <a:lnTo>
                      <a:pt x="0" y="0"/>
                    </a:lnTo>
                    <a:lnTo>
                      <a:pt x="524" y="722"/>
                    </a:lnTo>
                    <a:lnTo>
                      <a:pt x="323" y="105"/>
                    </a:lnTo>
                    <a:lnTo>
                      <a:pt x="0"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41" name="Freeform 8"/>
              <p:cNvSpPr>
                <a:spLocks/>
              </p:cNvSpPr>
              <p:nvPr/>
            </p:nvSpPr>
            <p:spPr bwMode="auto">
              <a:xfrm>
                <a:off x="4052888" y="5626100"/>
                <a:ext cx="835025" cy="1146175"/>
              </a:xfrm>
              <a:custGeom>
                <a:avLst/>
                <a:gdLst>
                  <a:gd name="T0" fmla="*/ 0 w 526"/>
                  <a:gd name="T1" fmla="*/ 722 h 722"/>
                  <a:gd name="T2" fmla="*/ 526 w 526"/>
                  <a:gd name="T3" fmla="*/ 342 h 722"/>
                  <a:gd name="T4" fmla="*/ 526 w 526"/>
                  <a:gd name="T5" fmla="*/ 0 h 722"/>
                  <a:gd name="T6" fmla="*/ 0 w 526"/>
                  <a:gd name="T7" fmla="*/ 722 h 722"/>
                </a:gdLst>
                <a:ahLst/>
                <a:cxnLst>
                  <a:cxn ang="0">
                    <a:pos x="T0" y="T1"/>
                  </a:cxn>
                  <a:cxn ang="0">
                    <a:pos x="T2" y="T3"/>
                  </a:cxn>
                  <a:cxn ang="0">
                    <a:pos x="T4" y="T5"/>
                  </a:cxn>
                  <a:cxn ang="0">
                    <a:pos x="T6" y="T7"/>
                  </a:cxn>
                </a:cxnLst>
                <a:rect l="0" t="0" r="r" b="b"/>
                <a:pathLst>
                  <a:path w="526" h="722">
                    <a:moveTo>
                      <a:pt x="0" y="722"/>
                    </a:moveTo>
                    <a:lnTo>
                      <a:pt x="526" y="342"/>
                    </a:lnTo>
                    <a:lnTo>
                      <a:pt x="526" y="0"/>
                    </a:lnTo>
                    <a:lnTo>
                      <a:pt x="0" y="722"/>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42" name="Freeform 9"/>
              <p:cNvSpPr>
                <a:spLocks/>
              </p:cNvSpPr>
              <p:nvPr/>
            </p:nvSpPr>
            <p:spPr bwMode="auto">
              <a:xfrm>
                <a:off x="4887913" y="5189538"/>
                <a:ext cx="1347788" cy="436563"/>
              </a:xfrm>
              <a:custGeom>
                <a:avLst/>
                <a:gdLst>
                  <a:gd name="T0" fmla="*/ 849 w 849"/>
                  <a:gd name="T1" fmla="*/ 0 h 275"/>
                  <a:gd name="T2" fmla="*/ 199 w 849"/>
                  <a:gd name="T3" fmla="*/ 0 h 275"/>
                  <a:gd name="T4" fmla="*/ 0 w 849"/>
                  <a:gd name="T5" fmla="*/ 275 h 275"/>
                  <a:gd name="T6" fmla="*/ 849 w 849"/>
                  <a:gd name="T7" fmla="*/ 0 h 275"/>
                </a:gdLst>
                <a:ahLst/>
                <a:cxnLst>
                  <a:cxn ang="0">
                    <a:pos x="T0" y="T1"/>
                  </a:cxn>
                  <a:cxn ang="0">
                    <a:pos x="T2" y="T3"/>
                  </a:cxn>
                  <a:cxn ang="0">
                    <a:pos x="T4" y="T5"/>
                  </a:cxn>
                  <a:cxn ang="0">
                    <a:pos x="T6" y="T7"/>
                  </a:cxn>
                </a:cxnLst>
                <a:rect l="0" t="0" r="r" b="b"/>
                <a:pathLst>
                  <a:path w="849" h="275">
                    <a:moveTo>
                      <a:pt x="849" y="0"/>
                    </a:moveTo>
                    <a:lnTo>
                      <a:pt x="199" y="0"/>
                    </a:lnTo>
                    <a:lnTo>
                      <a:pt x="0" y="275"/>
                    </a:lnTo>
                    <a:lnTo>
                      <a:pt x="849"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43" name="Rectangle 10"/>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44" name="Freeform 11"/>
              <p:cNvSpPr>
                <a:spLocks/>
              </p:cNvSpPr>
              <p:nvPr/>
            </p:nvSpPr>
            <p:spPr bwMode="auto">
              <a:xfrm>
                <a:off x="4887913" y="5626100"/>
                <a:ext cx="831850" cy="1146175"/>
              </a:xfrm>
              <a:custGeom>
                <a:avLst/>
                <a:gdLst>
                  <a:gd name="T0" fmla="*/ 0 w 524"/>
                  <a:gd name="T1" fmla="*/ 342 h 722"/>
                  <a:gd name="T2" fmla="*/ 524 w 524"/>
                  <a:gd name="T3" fmla="*/ 722 h 722"/>
                  <a:gd name="T4" fmla="*/ 0 w 524"/>
                  <a:gd name="T5" fmla="*/ 0 h 722"/>
                  <a:gd name="T6" fmla="*/ 0 w 524"/>
                  <a:gd name="T7" fmla="*/ 342 h 722"/>
                </a:gdLst>
                <a:ahLst/>
                <a:cxnLst>
                  <a:cxn ang="0">
                    <a:pos x="T0" y="T1"/>
                  </a:cxn>
                  <a:cxn ang="0">
                    <a:pos x="T2" y="T3"/>
                  </a:cxn>
                  <a:cxn ang="0">
                    <a:pos x="T4" y="T5"/>
                  </a:cxn>
                  <a:cxn ang="0">
                    <a:pos x="T6" y="T7"/>
                  </a:cxn>
                </a:cxnLst>
                <a:rect l="0" t="0" r="r" b="b"/>
                <a:pathLst>
                  <a:path w="524" h="722">
                    <a:moveTo>
                      <a:pt x="0" y="342"/>
                    </a:moveTo>
                    <a:lnTo>
                      <a:pt x="524" y="722"/>
                    </a:lnTo>
                    <a:lnTo>
                      <a:pt x="0" y="0"/>
                    </a:lnTo>
                    <a:lnTo>
                      <a:pt x="0" y="342"/>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45" name="Freeform 12"/>
              <p:cNvSpPr>
                <a:spLocks/>
              </p:cNvSpPr>
              <p:nvPr/>
            </p:nvSpPr>
            <p:spPr bwMode="auto">
              <a:xfrm>
                <a:off x="4052888" y="5626100"/>
                <a:ext cx="835025" cy="1146175"/>
              </a:xfrm>
              <a:custGeom>
                <a:avLst/>
                <a:gdLst>
                  <a:gd name="T0" fmla="*/ 526 w 526"/>
                  <a:gd name="T1" fmla="*/ 0 h 722"/>
                  <a:gd name="T2" fmla="*/ 201 w 526"/>
                  <a:gd name="T3" fmla="*/ 105 h 722"/>
                  <a:gd name="T4" fmla="*/ 0 w 526"/>
                  <a:gd name="T5" fmla="*/ 722 h 722"/>
                  <a:gd name="T6" fmla="*/ 526 w 526"/>
                  <a:gd name="T7" fmla="*/ 0 h 722"/>
                  <a:gd name="T8" fmla="*/ 526 w 526"/>
                  <a:gd name="T9" fmla="*/ 0 h 722"/>
                </a:gdLst>
                <a:ahLst/>
                <a:cxnLst>
                  <a:cxn ang="0">
                    <a:pos x="T0" y="T1"/>
                  </a:cxn>
                  <a:cxn ang="0">
                    <a:pos x="T2" y="T3"/>
                  </a:cxn>
                  <a:cxn ang="0">
                    <a:pos x="T4" y="T5"/>
                  </a:cxn>
                  <a:cxn ang="0">
                    <a:pos x="T6" y="T7"/>
                  </a:cxn>
                  <a:cxn ang="0">
                    <a:pos x="T8" y="T9"/>
                  </a:cxn>
                </a:cxnLst>
                <a:rect l="0" t="0" r="r" b="b"/>
                <a:pathLst>
                  <a:path w="526" h="722">
                    <a:moveTo>
                      <a:pt x="526" y="0"/>
                    </a:moveTo>
                    <a:lnTo>
                      <a:pt x="201" y="105"/>
                    </a:lnTo>
                    <a:lnTo>
                      <a:pt x="0" y="722"/>
                    </a:lnTo>
                    <a:lnTo>
                      <a:pt x="526" y="0"/>
                    </a:lnTo>
                    <a:lnTo>
                      <a:pt x="526"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46" name="Freeform 13"/>
              <p:cNvSpPr>
                <a:spLocks/>
              </p:cNvSpPr>
              <p:nvPr/>
            </p:nvSpPr>
            <p:spPr bwMode="auto">
              <a:xfrm>
                <a:off x="4568825" y="4206875"/>
                <a:ext cx="319088" cy="1419225"/>
              </a:xfrm>
              <a:custGeom>
                <a:avLst/>
                <a:gdLst>
                  <a:gd name="T0" fmla="*/ 0 w 201"/>
                  <a:gd name="T1" fmla="*/ 619 h 894"/>
                  <a:gd name="T2" fmla="*/ 201 w 201"/>
                  <a:gd name="T3" fmla="*/ 894 h 894"/>
                  <a:gd name="T4" fmla="*/ 201 w 201"/>
                  <a:gd name="T5" fmla="*/ 0 h 894"/>
                  <a:gd name="T6" fmla="*/ 0 w 201"/>
                  <a:gd name="T7" fmla="*/ 619 h 894"/>
                </a:gdLst>
                <a:ahLst/>
                <a:cxnLst>
                  <a:cxn ang="0">
                    <a:pos x="T0" y="T1"/>
                  </a:cxn>
                  <a:cxn ang="0">
                    <a:pos x="T2" y="T3"/>
                  </a:cxn>
                  <a:cxn ang="0">
                    <a:pos x="T4" y="T5"/>
                  </a:cxn>
                  <a:cxn ang="0">
                    <a:pos x="T6" y="T7"/>
                  </a:cxn>
                </a:cxnLst>
                <a:rect l="0" t="0" r="r" b="b"/>
                <a:pathLst>
                  <a:path w="201" h="894">
                    <a:moveTo>
                      <a:pt x="0" y="619"/>
                    </a:moveTo>
                    <a:lnTo>
                      <a:pt x="201" y="894"/>
                    </a:lnTo>
                    <a:lnTo>
                      <a:pt x="201" y="0"/>
                    </a:lnTo>
                    <a:lnTo>
                      <a:pt x="0" y="619"/>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47" name="Freeform 14"/>
              <p:cNvSpPr>
                <a:spLocks/>
              </p:cNvSpPr>
              <p:nvPr/>
            </p:nvSpPr>
            <p:spPr bwMode="auto">
              <a:xfrm>
                <a:off x="4887913" y="4206875"/>
                <a:ext cx="315913" cy="1419225"/>
              </a:xfrm>
              <a:custGeom>
                <a:avLst/>
                <a:gdLst>
                  <a:gd name="T0" fmla="*/ 0 w 199"/>
                  <a:gd name="T1" fmla="*/ 0 h 894"/>
                  <a:gd name="T2" fmla="*/ 0 w 199"/>
                  <a:gd name="T3" fmla="*/ 894 h 894"/>
                  <a:gd name="T4" fmla="*/ 199 w 199"/>
                  <a:gd name="T5" fmla="*/ 619 h 894"/>
                  <a:gd name="T6" fmla="*/ 0 w 199"/>
                  <a:gd name="T7" fmla="*/ 0 h 894"/>
                </a:gdLst>
                <a:ahLst/>
                <a:cxnLst>
                  <a:cxn ang="0">
                    <a:pos x="T0" y="T1"/>
                  </a:cxn>
                  <a:cxn ang="0">
                    <a:pos x="T2" y="T3"/>
                  </a:cxn>
                  <a:cxn ang="0">
                    <a:pos x="T4" y="T5"/>
                  </a:cxn>
                  <a:cxn ang="0">
                    <a:pos x="T6" y="T7"/>
                  </a:cxn>
                </a:cxnLst>
                <a:rect l="0" t="0" r="r" b="b"/>
                <a:pathLst>
                  <a:path w="199" h="894">
                    <a:moveTo>
                      <a:pt x="0" y="0"/>
                    </a:moveTo>
                    <a:lnTo>
                      <a:pt x="0" y="894"/>
                    </a:lnTo>
                    <a:lnTo>
                      <a:pt x="199" y="619"/>
                    </a:lnTo>
                    <a:lnTo>
                      <a:pt x="0"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48" name="Freeform 15"/>
              <p:cNvSpPr>
                <a:spLocks/>
              </p:cNvSpPr>
              <p:nvPr/>
            </p:nvSpPr>
            <p:spPr bwMode="auto">
              <a:xfrm>
                <a:off x="3540125" y="5189538"/>
                <a:ext cx="1347788" cy="603250"/>
              </a:xfrm>
              <a:custGeom>
                <a:avLst/>
                <a:gdLst>
                  <a:gd name="T0" fmla="*/ 849 w 849"/>
                  <a:gd name="T1" fmla="*/ 275 h 380"/>
                  <a:gd name="T2" fmla="*/ 0 w 849"/>
                  <a:gd name="T3" fmla="*/ 0 h 380"/>
                  <a:gd name="T4" fmla="*/ 524 w 849"/>
                  <a:gd name="T5" fmla="*/ 380 h 380"/>
                  <a:gd name="T6" fmla="*/ 849 w 849"/>
                  <a:gd name="T7" fmla="*/ 275 h 380"/>
                  <a:gd name="T8" fmla="*/ 849 w 849"/>
                  <a:gd name="T9" fmla="*/ 275 h 380"/>
                </a:gdLst>
                <a:ahLst/>
                <a:cxnLst>
                  <a:cxn ang="0">
                    <a:pos x="T0" y="T1"/>
                  </a:cxn>
                  <a:cxn ang="0">
                    <a:pos x="T2" y="T3"/>
                  </a:cxn>
                  <a:cxn ang="0">
                    <a:pos x="T4" y="T5"/>
                  </a:cxn>
                  <a:cxn ang="0">
                    <a:pos x="T6" y="T7"/>
                  </a:cxn>
                  <a:cxn ang="0">
                    <a:pos x="T8" y="T9"/>
                  </a:cxn>
                </a:cxnLst>
                <a:rect l="0" t="0" r="r" b="b"/>
                <a:pathLst>
                  <a:path w="849" h="380">
                    <a:moveTo>
                      <a:pt x="849" y="275"/>
                    </a:moveTo>
                    <a:lnTo>
                      <a:pt x="0" y="0"/>
                    </a:lnTo>
                    <a:lnTo>
                      <a:pt x="524" y="380"/>
                    </a:lnTo>
                    <a:lnTo>
                      <a:pt x="849" y="275"/>
                    </a:lnTo>
                    <a:lnTo>
                      <a:pt x="849"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49" name="Freeform 16"/>
              <p:cNvSpPr>
                <a:spLocks/>
              </p:cNvSpPr>
              <p:nvPr/>
            </p:nvSpPr>
            <p:spPr bwMode="auto">
              <a:xfrm>
                <a:off x="4887913" y="5189538"/>
                <a:ext cx="1347788" cy="603250"/>
              </a:xfrm>
              <a:custGeom>
                <a:avLst/>
                <a:gdLst>
                  <a:gd name="T0" fmla="*/ 0 w 849"/>
                  <a:gd name="T1" fmla="*/ 275 h 380"/>
                  <a:gd name="T2" fmla="*/ 323 w 849"/>
                  <a:gd name="T3" fmla="*/ 380 h 380"/>
                  <a:gd name="T4" fmla="*/ 849 w 849"/>
                  <a:gd name="T5" fmla="*/ 0 h 380"/>
                  <a:gd name="T6" fmla="*/ 0 w 849"/>
                  <a:gd name="T7" fmla="*/ 275 h 380"/>
                  <a:gd name="T8" fmla="*/ 0 w 849"/>
                  <a:gd name="T9" fmla="*/ 275 h 380"/>
                </a:gdLst>
                <a:ahLst/>
                <a:cxnLst>
                  <a:cxn ang="0">
                    <a:pos x="T0" y="T1"/>
                  </a:cxn>
                  <a:cxn ang="0">
                    <a:pos x="T2" y="T3"/>
                  </a:cxn>
                  <a:cxn ang="0">
                    <a:pos x="T4" y="T5"/>
                  </a:cxn>
                  <a:cxn ang="0">
                    <a:pos x="T6" y="T7"/>
                  </a:cxn>
                  <a:cxn ang="0">
                    <a:pos x="T8" y="T9"/>
                  </a:cxn>
                </a:cxnLst>
                <a:rect l="0" t="0" r="r" b="b"/>
                <a:pathLst>
                  <a:path w="849" h="380">
                    <a:moveTo>
                      <a:pt x="0" y="275"/>
                    </a:moveTo>
                    <a:lnTo>
                      <a:pt x="323" y="380"/>
                    </a:lnTo>
                    <a:lnTo>
                      <a:pt x="849" y="0"/>
                    </a:lnTo>
                    <a:lnTo>
                      <a:pt x="0" y="275"/>
                    </a:lnTo>
                    <a:lnTo>
                      <a:pt x="0"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50" name="Rectangle 17"/>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51" name="Rectangle 18"/>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grpSp>
        <p:grpSp>
          <p:nvGrpSpPr>
            <p:cNvPr id="8" name="Group 7"/>
            <p:cNvGrpSpPr/>
            <p:nvPr/>
          </p:nvGrpSpPr>
          <p:grpSpPr>
            <a:xfrm>
              <a:off x="3217670" y="5214822"/>
              <a:ext cx="1108598" cy="1055061"/>
              <a:chOff x="3540125" y="4206875"/>
              <a:chExt cx="2695576" cy="2565400"/>
            </a:xfrm>
          </p:grpSpPr>
          <p:sp>
            <p:nvSpPr>
              <p:cNvPr id="24" name="Freeform 5"/>
              <p:cNvSpPr>
                <a:spLocks/>
              </p:cNvSpPr>
              <p:nvPr/>
            </p:nvSpPr>
            <p:spPr bwMode="auto">
              <a:xfrm>
                <a:off x="3540125" y="5189538"/>
                <a:ext cx="1347788" cy="436563"/>
              </a:xfrm>
              <a:custGeom>
                <a:avLst/>
                <a:gdLst>
                  <a:gd name="T0" fmla="*/ 648 w 849"/>
                  <a:gd name="T1" fmla="*/ 0 h 275"/>
                  <a:gd name="T2" fmla="*/ 0 w 849"/>
                  <a:gd name="T3" fmla="*/ 0 h 275"/>
                  <a:gd name="T4" fmla="*/ 849 w 849"/>
                  <a:gd name="T5" fmla="*/ 275 h 275"/>
                  <a:gd name="T6" fmla="*/ 648 w 849"/>
                  <a:gd name="T7" fmla="*/ 0 h 275"/>
                </a:gdLst>
                <a:ahLst/>
                <a:cxnLst>
                  <a:cxn ang="0">
                    <a:pos x="T0" y="T1"/>
                  </a:cxn>
                  <a:cxn ang="0">
                    <a:pos x="T2" y="T3"/>
                  </a:cxn>
                  <a:cxn ang="0">
                    <a:pos x="T4" y="T5"/>
                  </a:cxn>
                  <a:cxn ang="0">
                    <a:pos x="T6" y="T7"/>
                  </a:cxn>
                </a:cxnLst>
                <a:rect l="0" t="0" r="r" b="b"/>
                <a:pathLst>
                  <a:path w="849" h="275">
                    <a:moveTo>
                      <a:pt x="648" y="0"/>
                    </a:moveTo>
                    <a:lnTo>
                      <a:pt x="0" y="0"/>
                    </a:lnTo>
                    <a:lnTo>
                      <a:pt x="849" y="275"/>
                    </a:lnTo>
                    <a:lnTo>
                      <a:pt x="648"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25" name="Rectangle 6"/>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26" name="Freeform 7"/>
              <p:cNvSpPr>
                <a:spLocks/>
              </p:cNvSpPr>
              <p:nvPr/>
            </p:nvSpPr>
            <p:spPr bwMode="auto">
              <a:xfrm>
                <a:off x="4887913" y="5626100"/>
                <a:ext cx="831850" cy="1146175"/>
              </a:xfrm>
              <a:custGeom>
                <a:avLst/>
                <a:gdLst>
                  <a:gd name="T0" fmla="*/ 0 w 524"/>
                  <a:gd name="T1" fmla="*/ 0 h 722"/>
                  <a:gd name="T2" fmla="*/ 0 w 524"/>
                  <a:gd name="T3" fmla="*/ 0 h 722"/>
                  <a:gd name="T4" fmla="*/ 524 w 524"/>
                  <a:gd name="T5" fmla="*/ 722 h 722"/>
                  <a:gd name="T6" fmla="*/ 323 w 524"/>
                  <a:gd name="T7" fmla="*/ 105 h 722"/>
                  <a:gd name="T8" fmla="*/ 0 w 524"/>
                  <a:gd name="T9" fmla="*/ 0 h 722"/>
                </a:gdLst>
                <a:ahLst/>
                <a:cxnLst>
                  <a:cxn ang="0">
                    <a:pos x="T0" y="T1"/>
                  </a:cxn>
                  <a:cxn ang="0">
                    <a:pos x="T2" y="T3"/>
                  </a:cxn>
                  <a:cxn ang="0">
                    <a:pos x="T4" y="T5"/>
                  </a:cxn>
                  <a:cxn ang="0">
                    <a:pos x="T6" y="T7"/>
                  </a:cxn>
                  <a:cxn ang="0">
                    <a:pos x="T8" y="T9"/>
                  </a:cxn>
                </a:cxnLst>
                <a:rect l="0" t="0" r="r" b="b"/>
                <a:pathLst>
                  <a:path w="524" h="722">
                    <a:moveTo>
                      <a:pt x="0" y="0"/>
                    </a:moveTo>
                    <a:lnTo>
                      <a:pt x="0" y="0"/>
                    </a:lnTo>
                    <a:lnTo>
                      <a:pt x="524" y="722"/>
                    </a:lnTo>
                    <a:lnTo>
                      <a:pt x="323" y="105"/>
                    </a:lnTo>
                    <a:lnTo>
                      <a:pt x="0"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27" name="Freeform 8"/>
              <p:cNvSpPr>
                <a:spLocks/>
              </p:cNvSpPr>
              <p:nvPr/>
            </p:nvSpPr>
            <p:spPr bwMode="auto">
              <a:xfrm>
                <a:off x="4052888" y="5626100"/>
                <a:ext cx="835025" cy="1146175"/>
              </a:xfrm>
              <a:custGeom>
                <a:avLst/>
                <a:gdLst>
                  <a:gd name="T0" fmla="*/ 0 w 526"/>
                  <a:gd name="T1" fmla="*/ 722 h 722"/>
                  <a:gd name="T2" fmla="*/ 526 w 526"/>
                  <a:gd name="T3" fmla="*/ 342 h 722"/>
                  <a:gd name="T4" fmla="*/ 526 w 526"/>
                  <a:gd name="T5" fmla="*/ 0 h 722"/>
                  <a:gd name="T6" fmla="*/ 0 w 526"/>
                  <a:gd name="T7" fmla="*/ 722 h 722"/>
                </a:gdLst>
                <a:ahLst/>
                <a:cxnLst>
                  <a:cxn ang="0">
                    <a:pos x="T0" y="T1"/>
                  </a:cxn>
                  <a:cxn ang="0">
                    <a:pos x="T2" y="T3"/>
                  </a:cxn>
                  <a:cxn ang="0">
                    <a:pos x="T4" y="T5"/>
                  </a:cxn>
                  <a:cxn ang="0">
                    <a:pos x="T6" y="T7"/>
                  </a:cxn>
                </a:cxnLst>
                <a:rect l="0" t="0" r="r" b="b"/>
                <a:pathLst>
                  <a:path w="526" h="722">
                    <a:moveTo>
                      <a:pt x="0" y="722"/>
                    </a:moveTo>
                    <a:lnTo>
                      <a:pt x="526" y="342"/>
                    </a:lnTo>
                    <a:lnTo>
                      <a:pt x="526" y="0"/>
                    </a:lnTo>
                    <a:lnTo>
                      <a:pt x="0" y="722"/>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28" name="Freeform 9"/>
              <p:cNvSpPr>
                <a:spLocks/>
              </p:cNvSpPr>
              <p:nvPr/>
            </p:nvSpPr>
            <p:spPr bwMode="auto">
              <a:xfrm>
                <a:off x="4887913" y="5189538"/>
                <a:ext cx="1347788" cy="436563"/>
              </a:xfrm>
              <a:custGeom>
                <a:avLst/>
                <a:gdLst>
                  <a:gd name="T0" fmla="*/ 849 w 849"/>
                  <a:gd name="T1" fmla="*/ 0 h 275"/>
                  <a:gd name="T2" fmla="*/ 199 w 849"/>
                  <a:gd name="T3" fmla="*/ 0 h 275"/>
                  <a:gd name="T4" fmla="*/ 0 w 849"/>
                  <a:gd name="T5" fmla="*/ 275 h 275"/>
                  <a:gd name="T6" fmla="*/ 849 w 849"/>
                  <a:gd name="T7" fmla="*/ 0 h 275"/>
                </a:gdLst>
                <a:ahLst/>
                <a:cxnLst>
                  <a:cxn ang="0">
                    <a:pos x="T0" y="T1"/>
                  </a:cxn>
                  <a:cxn ang="0">
                    <a:pos x="T2" y="T3"/>
                  </a:cxn>
                  <a:cxn ang="0">
                    <a:pos x="T4" y="T5"/>
                  </a:cxn>
                  <a:cxn ang="0">
                    <a:pos x="T6" y="T7"/>
                  </a:cxn>
                </a:cxnLst>
                <a:rect l="0" t="0" r="r" b="b"/>
                <a:pathLst>
                  <a:path w="849" h="275">
                    <a:moveTo>
                      <a:pt x="849" y="0"/>
                    </a:moveTo>
                    <a:lnTo>
                      <a:pt x="199" y="0"/>
                    </a:lnTo>
                    <a:lnTo>
                      <a:pt x="0" y="275"/>
                    </a:lnTo>
                    <a:lnTo>
                      <a:pt x="849"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29" name="Rectangle 10"/>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30" name="Freeform 11"/>
              <p:cNvSpPr>
                <a:spLocks/>
              </p:cNvSpPr>
              <p:nvPr/>
            </p:nvSpPr>
            <p:spPr bwMode="auto">
              <a:xfrm>
                <a:off x="4887913" y="5626100"/>
                <a:ext cx="831850" cy="1146175"/>
              </a:xfrm>
              <a:custGeom>
                <a:avLst/>
                <a:gdLst>
                  <a:gd name="T0" fmla="*/ 0 w 524"/>
                  <a:gd name="T1" fmla="*/ 342 h 722"/>
                  <a:gd name="T2" fmla="*/ 524 w 524"/>
                  <a:gd name="T3" fmla="*/ 722 h 722"/>
                  <a:gd name="T4" fmla="*/ 0 w 524"/>
                  <a:gd name="T5" fmla="*/ 0 h 722"/>
                  <a:gd name="T6" fmla="*/ 0 w 524"/>
                  <a:gd name="T7" fmla="*/ 342 h 722"/>
                </a:gdLst>
                <a:ahLst/>
                <a:cxnLst>
                  <a:cxn ang="0">
                    <a:pos x="T0" y="T1"/>
                  </a:cxn>
                  <a:cxn ang="0">
                    <a:pos x="T2" y="T3"/>
                  </a:cxn>
                  <a:cxn ang="0">
                    <a:pos x="T4" y="T5"/>
                  </a:cxn>
                  <a:cxn ang="0">
                    <a:pos x="T6" y="T7"/>
                  </a:cxn>
                </a:cxnLst>
                <a:rect l="0" t="0" r="r" b="b"/>
                <a:pathLst>
                  <a:path w="524" h="722">
                    <a:moveTo>
                      <a:pt x="0" y="342"/>
                    </a:moveTo>
                    <a:lnTo>
                      <a:pt x="524" y="722"/>
                    </a:lnTo>
                    <a:lnTo>
                      <a:pt x="0" y="0"/>
                    </a:lnTo>
                    <a:lnTo>
                      <a:pt x="0" y="342"/>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31" name="Freeform 12"/>
              <p:cNvSpPr>
                <a:spLocks/>
              </p:cNvSpPr>
              <p:nvPr/>
            </p:nvSpPr>
            <p:spPr bwMode="auto">
              <a:xfrm>
                <a:off x="4052888" y="5626100"/>
                <a:ext cx="835025" cy="1146175"/>
              </a:xfrm>
              <a:custGeom>
                <a:avLst/>
                <a:gdLst>
                  <a:gd name="T0" fmla="*/ 526 w 526"/>
                  <a:gd name="T1" fmla="*/ 0 h 722"/>
                  <a:gd name="T2" fmla="*/ 201 w 526"/>
                  <a:gd name="T3" fmla="*/ 105 h 722"/>
                  <a:gd name="T4" fmla="*/ 0 w 526"/>
                  <a:gd name="T5" fmla="*/ 722 h 722"/>
                  <a:gd name="T6" fmla="*/ 526 w 526"/>
                  <a:gd name="T7" fmla="*/ 0 h 722"/>
                  <a:gd name="T8" fmla="*/ 526 w 526"/>
                  <a:gd name="T9" fmla="*/ 0 h 722"/>
                </a:gdLst>
                <a:ahLst/>
                <a:cxnLst>
                  <a:cxn ang="0">
                    <a:pos x="T0" y="T1"/>
                  </a:cxn>
                  <a:cxn ang="0">
                    <a:pos x="T2" y="T3"/>
                  </a:cxn>
                  <a:cxn ang="0">
                    <a:pos x="T4" y="T5"/>
                  </a:cxn>
                  <a:cxn ang="0">
                    <a:pos x="T6" y="T7"/>
                  </a:cxn>
                  <a:cxn ang="0">
                    <a:pos x="T8" y="T9"/>
                  </a:cxn>
                </a:cxnLst>
                <a:rect l="0" t="0" r="r" b="b"/>
                <a:pathLst>
                  <a:path w="526" h="722">
                    <a:moveTo>
                      <a:pt x="526" y="0"/>
                    </a:moveTo>
                    <a:lnTo>
                      <a:pt x="201" y="105"/>
                    </a:lnTo>
                    <a:lnTo>
                      <a:pt x="0" y="722"/>
                    </a:lnTo>
                    <a:lnTo>
                      <a:pt x="526" y="0"/>
                    </a:lnTo>
                    <a:lnTo>
                      <a:pt x="526"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32" name="Freeform 13"/>
              <p:cNvSpPr>
                <a:spLocks/>
              </p:cNvSpPr>
              <p:nvPr/>
            </p:nvSpPr>
            <p:spPr bwMode="auto">
              <a:xfrm>
                <a:off x="4568825" y="4206875"/>
                <a:ext cx="319088" cy="1419225"/>
              </a:xfrm>
              <a:custGeom>
                <a:avLst/>
                <a:gdLst>
                  <a:gd name="T0" fmla="*/ 0 w 201"/>
                  <a:gd name="T1" fmla="*/ 619 h 894"/>
                  <a:gd name="T2" fmla="*/ 201 w 201"/>
                  <a:gd name="T3" fmla="*/ 894 h 894"/>
                  <a:gd name="T4" fmla="*/ 201 w 201"/>
                  <a:gd name="T5" fmla="*/ 0 h 894"/>
                  <a:gd name="T6" fmla="*/ 0 w 201"/>
                  <a:gd name="T7" fmla="*/ 619 h 894"/>
                </a:gdLst>
                <a:ahLst/>
                <a:cxnLst>
                  <a:cxn ang="0">
                    <a:pos x="T0" y="T1"/>
                  </a:cxn>
                  <a:cxn ang="0">
                    <a:pos x="T2" y="T3"/>
                  </a:cxn>
                  <a:cxn ang="0">
                    <a:pos x="T4" y="T5"/>
                  </a:cxn>
                  <a:cxn ang="0">
                    <a:pos x="T6" y="T7"/>
                  </a:cxn>
                </a:cxnLst>
                <a:rect l="0" t="0" r="r" b="b"/>
                <a:pathLst>
                  <a:path w="201" h="894">
                    <a:moveTo>
                      <a:pt x="0" y="619"/>
                    </a:moveTo>
                    <a:lnTo>
                      <a:pt x="201" y="894"/>
                    </a:lnTo>
                    <a:lnTo>
                      <a:pt x="201" y="0"/>
                    </a:lnTo>
                    <a:lnTo>
                      <a:pt x="0" y="619"/>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33" name="Freeform 14"/>
              <p:cNvSpPr>
                <a:spLocks/>
              </p:cNvSpPr>
              <p:nvPr/>
            </p:nvSpPr>
            <p:spPr bwMode="auto">
              <a:xfrm>
                <a:off x="4887913" y="4206875"/>
                <a:ext cx="315913" cy="1419225"/>
              </a:xfrm>
              <a:custGeom>
                <a:avLst/>
                <a:gdLst>
                  <a:gd name="T0" fmla="*/ 0 w 199"/>
                  <a:gd name="T1" fmla="*/ 0 h 894"/>
                  <a:gd name="T2" fmla="*/ 0 w 199"/>
                  <a:gd name="T3" fmla="*/ 894 h 894"/>
                  <a:gd name="T4" fmla="*/ 199 w 199"/>
                  <a:gd name="T5" fmla="*/ 619 h 894"/>
                  <a:gd name="T6" fmla="*/ 0 w 199"/>
                  <a:gd name="T7" fmla="*/ 0 h 894"/>
                </a:gdLst>
                <a:ahLst/>
                <a:cxnLst>
                  <a:cxn ang="0">
                    <a:pos x="T0" y="T1"/>
                  </a:cxn>
                  <a:cxn ang="0">
                    <a:pos x="T2" y="T3"/>
                  </a:cxn>
                  <a:cxn ang="0">
                    <a:pos x="T4" y="T5"/>
                  </a:cxn>
                  <a:cxn ang="0">
                    <a:pos x="T6" y="T7"/>
                  </a:cxn>
                </a:cxnLst>
                <a:rect l="0" t="0" r="r" b="b"/>
                <a:pathLst>
                  <a:path w="199" h="894">
                    <a:moveTo>
                      <a:pt x="0" y="0"/>
                    </a:moveTo>
                    <a:lnTo>
                      <a:pt x="0" y="894"/>
                    </a:lnTo>
                    <a:lnTo>
                      <a:pt x="199" y="619"/>
                    </a:lnTo>
                    <a:lnTo>
                      <a:pt x="0"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34" name="Freeform 15"/>
              <p:cNvSpPr>
                <a:spLocks/>
              </p:cNvSpPr>
              <p:nvPr/>
            </p:nvSpPr>
            <p:spPr bwMode="auto">
              <a:xfrm>
                <a:off x="3540125" y="5189538"/>
                <a:ext cx="1347788" cy="603250"/>
              </a:xfrm>
              <a:custGeom>
                <a:avLst/>
                <a:gdLst>
                  <a:gd name="T0" fmla="*/ 849 w 849"/>
                  <a:gd name="T1" fmla="*/ 275 h 380"/>
                  <a:gd name="T2" fmla="*/ 0 w 849"/>
                  <a:gd name="T3" fmla="*/ 0 h 380"/>
                  <a:gd name="T4" fmla="*/ 524 w 849"/>
                  <a:gd name="T5" fmla="*/ 380 h 380"/>
                  <a:gd name="T6" fmla="*/ 849 w 849"/>
                  <a:gd name="T7" fmla="*/ 275 h 380"/>
                  <a:gd name="T8" fmla="*/ 849 w 849"/>
                  <a:gd name="T9" fmla="*/ 275 h 380"/>
                </a:gdLst>
                <a:ahLst/>
                <a:cxnLst>
                  <a:cxn ang="0">
                    <a:pos x="T0" y="T1"/>
                  </a:cxn>
                  <a:cxn ang="0">
                    <a:pos x="T2" y="T3"/>
                  </a:cxn>
                  <a:cxn ang="0">
                    <a:pos x="T4" y="T5"/>
                  </a:cxn>
                  <a:cxn ang="0">
                    <a:pos x="T6" y="T7"/>
                  </a:cxn>
                  <a:cxn ang="0">
                    <a:pos x="T8" y="T9"/>
                  </a:cxn>
                </a:cxnLst>
                <a:rect l="0" t="0" r="r" b="b"/>
                <a:pathLst>
                  <a:path w="849" h="380">
                    <a:moveTo>
                      <a:pt x="849" y="275"/>
                    </a:moveTo>
                    <a:lnTo>
                      <a:pt x="0" y="0"/>
                    </a:lnTo>
                    <a:lnTo>
                      <a:pt x="524" y="380"/>
                    </a:lnTo>
                    <a:lnTo>
                      <a:pt x="849" y="275"/>
                    </a:lnTo>
                    <a:lnTo>
                      <a:pt x="849"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35" name="Freeform 16"/>
              <p:cNvSpPr>
                <a:spLocks/>
              </p:cNvSpPr>
              <p:nvPr/>
            </p:nvSpPr>
            <p:spPr bwMode="auto">
              <a:xfrm>
                <a:off x="4887913" y="5189538"/>
                <a:ext cx="1347788" cy="603250"/>
              </a:xfrm>
              <a:custGeom>
                <a:avLst/>
                <a:gdLst>
                  <a:gd name="T0" fmla="*/ 0 w 849"/>
                  <a:gd name="T1" fmla="*/ 275 h 380"/>
                  <a:gd name="T2" fmla="*/ 323 w 849"/>
                  <a:gd name="T3" fmla="*/ 380 h 380"/>
                  <a:gd name="T4" fmla="*/ 849 w 849"/>
                  <a:gd name="T5" fmla="*/ 0 h 380"/>
                  <a:gd name="T6" fmla="*/ 0 w 849"/>
                  <a:gd name="T7" fmla="*/ 275 h 380"/>
                  <a:gd name="T8" fmla="*/ 0 w 849"/>
                  <a:gd name="T9" fmla="*/ 275 h 380"/>
                </a:gdLst>
                <a:ahLst/>
                <a:cxnLst>
                  <a:cxn ang="0">
                    <a:pos x="T0" y="T1"/>
                  </a:cxn>
                  <a:cxn ang="0">
                    <a:pos x="T2" y="T3"/>
                  </a:cxn>
                  <a:cxn ang="0">
                    <a:pos x="T4" y="T5"/>
                  </a:cxn>
                  <a:cxn ang="0">
                    <a:pos x="T6" y="T7"/>
                  </a:cxn>
                  <a:cxn ang="0">
                    <a:pos x="T8" y="T9"/>
                  </a:cxn>
                </a:cxnLst>
                <a:rect l="0" t="0" r="r" b="b"/>
                <a:pathLst>
                  <a:path w="849" h="380">
                    <a:moveTo>
                      <a:pt x="0" y="275"/>
                    </a:moveTo>
                    <a:lnTo>
                      <a:pt x="323" y="380"/>
                    </a:lnTo>
                    <a:lnTo>
                      <a:pt x="849" y="0"/>
                    </a:lnTo>
                    <a:lnTo>
                      <a:pt x="0" y="275"/>
                    </a:lnTo>
                    <a:lnTo>
                      <a:pt x="0"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36" name="Rectangle 17"/>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37" name="Rectangle 18"/>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grpSp>
        <p:grpSp>
          <p:nvGrpSpPr>
            <p:cNvPr id="9" name="Group 8"/>
            <p:cNvGrpSpPr/>
            <p:nvPr/>
          </p:nvGrpSpPr>
          <p:grpSpPr>
            <a:xfrm>
              <a:off x="7876954" y="5214822"/>
              <a:ext cx="1108598" cy="1055061"/>
              <a:chOff x="3540125" y="4206875"/>
              <a:chExt cx="2695576" cy="2565400"/>
            </a:xfrm>
          </p:grpSpPr>
          <p:sp>
            <p:nvSpPr>
              <p:cNvPr id="10" name="Freeform 5"/>
              <p:cNvSpPr>
                <a:spLocks/>
              </p:cNvSpPr>
              <p:nvPr/>
            </p:nvSpPr>
            <p:spPr bwMode="auto">
              <a:xfrm>
                <a:off x="3540125" y="5189538"/>
                <a:ext cx="1347788" cy="436563"/>
              </a:xfrm>
              <a:custGeom>
                <a:avLst/>
                <a:gdLst>
                  <a:gd name="T0" fmla="*/ 648 w 849"/>
                  <a:gd name="T1" fmla="*/ 0 h 275"/>
                  <a:gd name="T2" fmla="*/ 0 w 849"/>
                  <a:gd name="T3" fmla="*/ 0 h 275"/>
                  <a:gd name="T4" fmla="*/ 849 w 849"/>
                  <a:gd name="T5" fmla="*/ 275 h 275"/>
                  <a:gd name="T6" fmla="*/ 648 w 849"/>
                  <a:gd name="T7" fmla="*/ 0 h 275"/>
                </a:gdLst>
                <a:ahLst/>
                <a:cxnLst>
                  <a:cxn ang="0">
                    <a:pos x="T0" y="T1"/>
                  </a:cxn>
                  <a:cxn ang="0">
                    <a:pos x="T2" y="T3"/>
                  </a:cxn>
                  <a:cxn ang="0">
                    <a:pos x="T4" y="T5"/>
                  </a:cxn>
                  <a:cxn ang="0">
                    <a:pos x="T6" y="T7"/>
                  </a:cxn>
                </a:cxnLst>
                <a:rect l="0" t="0" r="r" b="b"/>
                <a:pathLst>
                  <a:path w="849" h="275">
                    <a:moveTo>
                      <a:pt x="648" y="0"/>
                    </a:moveTo>
                    <a:lnTo>
                      <a:pt x="0" y="0"/>
                    </a:lnTo>
                    <a:lnTo>
                      <a:pt x="849" y="275"/>
                    </a:lnTo>
                    <a:lnTo>
                      <a:pt x="648"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11" name="Rectangle 6"/>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12" name="Freeform 7"/>
              <p:cNvSpPr>
                <a:spLocks/>
              </p:cNvSpPr>
              <p:nvPr/>
            </p:nvSpPr>
            <p:spPr bwMode="auto">
              <a:xfrm>
                <a:off x="4887913" y="5626100"/>
                <a:ext cx="831850" cy="1146175"/>
              </a:xfrm>
              <a:custGeom>
                <a:avLst/>
                <a:gdLst>
                  <a:gd name="T0" fmla="*/ 0 w 524"/>
                  <a:gd name="T1" fmla="*/ 0 h 722"/>
                  <a:gd name="T2" fmla="*/ 0 w 524"/>
                  <a:gd name="T3" fmla="*/ 0 h 722"/>
                  <a:gd name="T4" fmla="*/ 524 w 524"/>
                  <a:gd name="T5" fmla="*/ 722 h 722"/>
                  <a:gd name="T6" fmla="*/ 323 w 524"/>
                  <a:gd name="T7" fmla="*/ 105 h 722"/>
                  <a:gd name="T8" fmla="*/ 0 w 524"/>
                  <a:gd name="T9" fmla="*/ 0 h 722"/>
                </a:gdLst>
                <a:ahLst/>
                <a:cxnLst>
                  <a:cxn ang="0">
                    <a:pos x="T0" y="T1"/>
                  </a:cxn>
                  <a:cxn ang="0">
                    <a:pos x="T2" y="T3"/>
                  </a:cxn>
                  <a:cxn ang="0">
                    <a:pos x="T4" y="T5"/>
                  </a:cxn>
                  <a:cxn ang="0">
                    <a:pos x="T6" y="T7"/>
                  </a:cxn>
                  <a:cxn ang="0">
                    <a:pos x="T8" y="T9"/>
                  </a:cxn>
                </a:cxnLst>
                <a:rect l="0" t="0" r="r" b="b"/>
                <a:pathLst>
                  <a:path w="524" h="722">
                    <a:moveTo>
                      <a:pt x="0" y="0"/>
                    </a:moveTo>
                    <a:lnTo>
                      <a:pt x="0" y="0"/>
                    </a:lnTo>
                    <a:lnTo>
                      <a:pt x="524" y="722"/>
                    </a:lnTo>
                    <a:lnTo>
                      <a:pt x="323" y="105"/>
                    </a:lnTo>
                    <a:lnTo>
                      <a:pt x="0"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13" name="Freeform 8"/>
              <p:cNvSpPr>
                <a:spLocks/>
              </p:cNvSpPr>
              <p:nvPr/>
            </p:nvSpPr>
            <p:spPr bwMode="auto">
              <a:xfrm>
                <a:off x="4052888" y="5626100"/>
                <a:ext cx="835025" cy="1146175"/>
              </a:xfrm>
              <a:custGeom>
                <a:avLst/>
                <a:gdLst>
                  <a:gd name="T0" fmla="*/ 0 w 526"/>
                  <a:gd name="T1" fmla="*/ 722 h 722"/>
                  <a:gd name="T2" fmla="*/ 526 w 526"/>
                  <a:gd name="T3" fmla="*/ 342 h 722"/>
                  <a:gd name="T4" fmla="*/ 526 w 526"/>
                  <a:gd name="T5" fmla="*/ 0 h 722"/>
                  <a:gd name="T6" fmla="*/ 0 w 526"/>
                  <a:gd name="T7" fmla="*/ 722 h 722"/>
                </a:gdLst>
                <a:ahLst/>
                <a:cxnLst>
                  <a:cxn ang="0">
                    <a:pos x="T0" y="T1"/>
                  </a:cxn>
                  <a:cxn ang="0">
                    <a:pos x="T2" y="T3"/>
                  </a:cxn>
                  <a:cxn ang="0">
                    <a:pos x="T4" y="T5"/>
                  </a:cxn>
                  <a:cxn ang="0">
                    <a:pos x="T6" y="T7"/>
                  </a:cxn>
                </a:cxnLst>
                <a:rect l="0" t="0" r="r" b="b"/>
                <a:pathLst>
                  <a:path w="526" h="722">
                    <a:moveTo>
                      <a:pt x="0" y="722"/>
                    </a:moveTo>
                    <a:lnTo>
                      <a:pt x="526" y="342"/>
                    </a:lnTo>
                    <a:lnTo>
                      <a:pt x="526" y="0"/>
                    </a:lnTo>
                    <a:lnTo>
                      <a:pt x="0" y="722"/>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14" name="Freeform 9"/>
              <p:cNvSpPr>
                <a:spLocks/>
              </p:cNvSpPr>
              <p:nvPr/>
            </p:nvSpPr>
            <p:spPr bwMode="auto">
              <a:xfrm>
                <a:off x="4887913" y="5189538"/>
                <a:ext cx="1347788" cy="436563"/>
              </a:xfrm>
              <a:custGeom>
                <a:avLst/>
                <a:gdLst>
                  <a:gd name="T0" fmla="*/ 849 w 849"/>
                  <a:gd name="T1" fmla="*/ 0 h 275"/>
                  <a:gd name="T2" fmla="*/ 199 w 849"/>
                  <a:gd name="T3" fmla="*/ 0 h 275"/>
                  <a:gd name="T4" fmla="*/ 0 w 849"/>
                  <a:gd name="T5" fmla="*/ 275 h 275"/>
                  <a:gd name="T6" fmla="*/ 849 w 849"/>
                  <a:gd name="T7" fmla="*/ 0 h 275"/>
                </a:gdLst>
                <a:ahLst/>
                <a:cxnLst>
                  <a:cxn ang="0">
                    <a:pos x="T0" y="T1"/>
                  </a:cxn>
                  <a:cxn ang="0">
                    <a:pos x="T2" y="T3"/>
                  </a:cxn>
                  <a:cxn ang="0">
                    <a:pos x="T4" y="T5"/>
                  </a:cxn>
                  <a:cxn ang="0">
                    <a:pos x="T6" y="T7"/>
                  </a:cxn>
                </a:cxnLst>
                <a:rect l="0" t="0" r="r" b="b"/>
                <a:pathLst>
                  <a:path w="849" h="275">
                    <a:moveTo>
                      <a:pt x="849" y="0"/>
                    </a:moveTo>
                    <a:lnTo>
                      <a:pt x="199" y="0"/>
                    </a:lnTo>
                    <a:lnTo>
                      <a:pt x="0" y="275"/>
                    </a:lnTo>
                    <a:lnTo>
                      <a:pt x="849"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15" name="Rectangle 10"/>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16" name="Freeform 11"/>
              <p:cNvSpPr>
                <a:spLocks/>
              </p:cNvSpPr>
              <p:nvPr/>
            </p:nvSpPr>
            <p:spPr bwMode="auto">
              <a:xfrm>
                <a:off x="4887913" y="5626100"/>
                <a:ext cx="831850" cy="1146175"/>
              </a:xfrm>
              <a:custGeom>
                <a:avLst/>
                <a:gdLst>
                  <a:gd name="T0" fmla="*/ 0 w 524"/>
                  <a:gd name="T1" fmla="*/ 342 h 722"/>
                  <a:gd name="T2" fmla="*/ 524 w 524"/>
                  <a:gd name="T3" fmla="*/ 722 h 722"/>
                  <a:gd name="T4" fmla="*/ 0 w 524"/>
                  <a:gd name="T5" fmla="*/ 0 h 722"/>
                  <a:gd name="T6" fmla="*/ 0 w 524"/>
                  <a:gd name="T7" fmla="*/ 342 h 722"/>
                </a:gdLst>
                <a:ahLst/>
                <a:cxnLst>
                  <a:cxn ang="0">
                    <a:pos x="T0" y="T1"/>
                  </a:cxn>
                  <a:cxn ang="0">
                    <a:pos x="T2" y="T3"/>
                  </a:cxn>
                  <a:cxn ang="0">
                    <a:pos x="T4" y="T5"/>
                  </a:cxn>
                  <a:cxn ang="0">
                    <a:pos x="T6" y="T7"/>
                  </a:cxn>
                </a:cxnLst>
                <a:rect l="0" t="0" r="r" b="b"/>
                <a:pathLst>
                  <a:path w="524" h="722">
                    <a:moveTo>
                      <a:pt x="0" y="342"/>
                    </a:moveTo>
                    <a:lnTo>
                      <a:pt x="524" y="722"/>
                    </a:lnTo>
                    <a:lnTo>
                      <a:pt x="0" y="0"/>
                    </a:lnTo>
                    <a:lnTo>
                      <a:pt x="0" y="342"/>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17" name="Freeform 12"/>
              <p:cNvSpPr>
                <a:spLocks/>
              </p:cNvSpPr>
              <p:nvPr/>
            </p:nvSpPr>
            <p:spPr bwMode="auto">
              <a:xfrm>
                <a:off x="4052888" y="5626100"/>
                <a:ext cx="835025" cy="1146175"/>
              </a:xfrm>
              <a:custGeom>
                <a:avLst/>
                <a:gdLst>
                  <a:gd name="T0" fmla="*/ 526 w 526"/>
                  <a:gd name="T1" fmla="*/ 0 h 722"/>
                  <a:gd name="T2" fmla="*/ 201 w 526"/>
                  <a:gd name="T3" fmla="*/ 105 h 722"/>
                  <a:gd name="T4" fmla="*/ 0 w 526"/>
                  <a:gd name="T5" fmla="*/ 722 h 722"/>
                  <a:gd name="T6" fmla="*/ 526 w 526"/>
                  <a:gd name="T7" fmla="*/ 0 h 722"/>
                  <a:gd name="T8" fmla="*/ 526 w 526"/>
                  <a:gd name="T9" fmla="*/ 0 h 722"/>
                </a:gdLst>
                <a:ahLst/>
                <a:cxnLst>
                  <a:cxn ang="0">
                    <a:pos x="T0" y="T1"/>
                  </a:cxn>
                  <a:cxn ang="0">
                    <a:pos x="T2" y="T3"/>
                  </a:cxn>
                  <a:cxn ang="0">
                    <a:pos x="T4" y="T5"/>
                  </a:cxn>
                  <a:cxn ang="0">
                    <a:pos x="T6" y="T7"/>
                  </a:cxn>
                  <a:cxn ang="0">
                    <a:pos x="T8" y="T9"/>
                  </a:cxn>
                </a:cxnLst>
                <a:rect l="0" t="0" r="r" b="b"/>
                <a:pathLst>
                  <a:path w="526" h="722">
                    <a:moveTo>
                      <a:pt x="526" y="0"/>
                    </a:moveTo>
                    <a:lnTo>
                      <a:pt x="201" y="105"/>
                    </a:lnTo>
                    <a:lnTo>
                      <a:pt x="0" y="722"/>
                    </a:lnTo>
                    <a:lnTo>
                      <a:pt x="526" y="0"/>
                    </a:lnTo>
                    <a:lnTo>
                      <a:pt x="526" y="0"/>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18" name="Freeform 13"/>
              <p:cNvSpPr>
                <a:spLocks/>
              </p:cNvSpPr>
              <p:nvPr/>
            </p:nvSpPr>
            <p:spPr bwMode="auto">
              <a:xfrm>
                <a:off x="4568825" y="4206875"/>
                <a:ext cx="319088" cy="1419225"/>
              </a:xfrm>
              <a:custGeom>
                <a:avLst/>
                <a:gdLst>
                  <a:gd name="T0" fmla="*/ 0 w 201"/>
                  <a:gd name="T1" fmla="*/ 619 h 894"/>
                  <a:gd name="T2" fmla="*/ 201 w 201"/>
                  <a:gd name="T3" fmla="*/ 894 h 894"/>
                  <a:gd name="T4" fmla="*/ 201 w 201"/>
                  <a:gd name="T5" fmla="*/ 0 h 894"/>
                  <a:gd name="T6" fmla="*/ 0 w 201"/>
                  <a:gd name="T7" fmla="*/ 619 h 894"/>
                </a:gdLst>
                <a:ahLst/>
                <a:cxnLst>
                  <a:cxn ang="0">
                    <a:pos x="T0" y="T1"/>
                  </a:cxn>
                  <a:cxn ang="0">
                    <a:pos x="T2" y="T3"/>
                  </a:cxn>
                  <a:cxn ang="0">
                    <a:pos x="T4" y="T5"/>
                  </a:cxn>
                  <a:cxn ang="0">
                    <a:pos x="T6" y="T7"/>
                  </a:cxn>
                </a:cxnLst>
                <a:rect l="0" t="0" r="r" b="b"/>
                <a:pathLst>
                  <a:path w="201" h="894">
                    <a:moveTo>
                      <a:pt x="0" y="619"/>
                    </a:moveTo>
                    <a:lnTo>
                      <a:pt x="201" y="894"/>
                    </a:lnTo>
                    <a:lnTo>
                      <a:pt x="201" y="0"/>
                    </a:lnTo>
                    <a:lnTo>
                      <a:pt x="0" y="619"/>
                    </a:lnTo>
                    <a:close/>
                  </a:path>
                </a:pathLst>
              </a:custGeom>
              <a:solidFill>
                <a:srgbClr val="FFDB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19" name="Freeform 14"/>
              <p:cNvSpPr>
                <a:spLocks/>
              </p:cNvSpPr>
              <p:nvPr/>
            </p:nvSpPr>
            <p:spPr bwMode="auto">
              <a:xfrm>
                <a:off x="4887913" y="4206875"/>
                <a:ext cx="315913" cy="1419225"/>
              </a:xfrm>
              <a:custGeom>
                <a:avLst/>
                <a:gdLst>
                  <a:gd name="T0" fmla="*/ 0 w 199"/>
                  <a:gd name="T1" fmla="*/ 0 h 894"/>
                  <a:gd name="T2" fmla="*/ 0 w 199"/>
                  <a:gd name="T3" fmla="*/ 894 h 894"/>
                  <a:gd name="T4" fmla="*/ 199 w 199"/>
                  <a:gd name="T5" fmla="*/ 619 h 894"/>
                  <a:gd name="T6" fmla="*/ 0 w 199"/>
                  <a:gd name="T7" fmla="*/ 0 h 894"/>
                </a:gdLst>
                <a:ahLst/>
                <a:cxnLst>
                  <a:cxn ang="0">
                    <a:pos x="T0" y="T1"/>
                  </a:cxn>
                  <a:cxn ang="0">
                    <a:pos x="T2" y="T3"/>
                  </a:cxn>
                  <a:cxn ang="0">
                    <a:pos x="T4" y="T5"/>
                  </a:cxn>
                  <a:cxn ang="0">
                    <a:pos x="T6" y="T7"/>
                  </a:cxn>
                </a:cxnLst>
                <a:rect l="0" t="0" r="r" b="b"/>
                <a:pathLst>
                  <a:path w="199" h="894">
                    <a:moveTo>
                      <a:pt x="0" y="0"/>
                    </a:moveTo>
                    <a:lnTo>
                      <a:pt x="0" y="894"/>
                    </a:lnTo>
                    <a:lnTo>
                      <a:pt x="199" y="619"/>
                    </a:lnTo>
                    <a:lnTo>
                      <a:pt x="0" y="0"/>
                    </a:lnTo>
                    <a:close/>
                  </a:path>
                </a:pathLst>
              </a:custGeom>
              <a:solidFill>
                <a:srgbClr val="E9B3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20" name="Freeform 15"/>
              <p:cNvSpPr>
                <a:spLocks/>
              </p:cNvSpPr>
              <p:nvPr/>
            </p:nvSpPr>
            <p:spPr bwMode="auto">
              <a:xfrm>
                <a:off x="3540125" y="5189538"/>
                <a:ext cx="1347788" cy="603250"/>
              </a:xfrm>
              <a:custGeom>
                <a:avLst/>
                <a:gdLst>
                  <a:gd name="T0" fmla="*/ 849 w 849"/>
                  <a:gd name="T1" fmla="*/ 275 h 380"/>
                  <a:gd name="T2" fmla="*/ 0 w 849"/>
                  <a:gd name="T3" fmla="*/ 0 h 380"/>
                  <a:gd name="T4" fmla="*/ 524 w 849"/>
                  <a:gd name="T5" fmla="*/ 380 h 380"/>
                  <a:gd name="T6" fmla="*/ 849 w 849"/>
                  <a:gd name="T7" fmla="*/ 275 h 380"/>
                  <a:gd name="T8" fmla="*/ 849 w 849"/>
                  <a:gd name="T9" fmla="*/ 275 h 380"/>
                </a:gdLst>
                <a:ahLst/>
                <a:cxnLst>
                  <a:cxn ang="0">
                    <a:pos x="T0" y="T1"/>
                  </a:cxn>
                  <a:cxn ang="0">
                    <a:pos x="T2" y="T3"/>
                  </a:cxn>
                  <a:cxn ang="0">
                    <a:pos x="T4" y="T5"/>
                  </a:cxn>
                  <a:cxn ang="0">
                    <a:pos x="T6" y="T7"/>
                  </a:cxn>
                  <a:cxn ang="0">
                    <a:pos x="T8" y="T9"/>
                  </a:cxn>
                </a:cxnLst>
                <a:rect l="0" t="0" r="r" b="b"/>
                <a:pathLst>
                  <a:path w="849" h="380">
                    <a:moveTo>
                      <a:pt x="849" y="275"/>
                    </a:moveTo>
                    <a:lnTo>
                      <a:pt x="0" y="0"/>
                    </a:lnTo>
                    <a:lnTo>
                      <a:pt x="524" y="380"/>
                    </a:lnTo>
                    <a:lnTo>
                      <a:pt x="849" y="275"/>
                    </a:lnTo>
                    <a:lnTo>
                      <a:pt x="849"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21" name="Freeform 16"/>
              <p:cNvSpPr>
                <a:spLocks/>
              </p:cNvSpPr>
              <p:nvPr/>
            </p:nvSpPr>
            <p:spPr bwMode="auto">
              <a:xfrm>
                <a:off x="4887913" y="5189538"/>
                <a:ext cx="1347788" cy="603250"/>
              </a:xfrm>
              <a:custGeom>
                <a:avLst/>
                <a:gdLst>
                  <a:gd name="T0" fmla="*/ 0 w 849"/>
                  <a:gd name="T1" fmla="*/ 275 h 380"/>
                  <a:gd name="T2" fmla="*/ 323 w 849"/>
                  <a:gd name="T3" fmla="*/ 380 h 380"/>
                  <a:gd name="T4" fmla="*/ 849 w 849"/>
                  <a:gd name="T5" fmla="*/ 0 h 380"/>
                  <a:gd name="T6" fmla="*/ 0 w 849"/>
                  <a:gd name="T7" fmla="*/ 275 h 380"/>
                  <a:gd name="T8" fmla="*/ 0 w 849"/>
                  <a:gd name="T9" fmla="*/ 275 h 380"/>
                </a:gdLst>
                <a:ahLst/>
                <a:cxnLst>
                  <a:cxn ang="0">
                    <a:pos x="T0" y="T1"/>
                  </a:cxn>
                  <a:cxn ang="0">
                    <a:pos x="T2" y="T3"/>
                  </a:cxn>
                  <a:cxn ang="0">
                    <a:pos x="T4" y="T5"/>
                  </a:cxn>
                  <a:cxn ang="0">
                    <a:pos x="T6" y="T7"/>
                  </a:cxn>
                  <a:cxn ang="0">
                    <a:pos x="T8" y="T9"/>
                  </a:cxn>
                </a:cxnLst>
                <a:rect l="0" t="0" r="r" b="b"/>
                <a:pathLst>
                  <a:path w="849" h="380">
                    <a:moveTo>
                      <a:pt x="0" y="275"/>
                    </a:moveTo>
                    <a:lnTo>
                      <a:pt x="323" y="380"/>
                    </a:lnTo>
                    <a:lnTo>
                      <a:pt x="849" y="0"/>
                    </a:lnTo>
                    <a:lnTo>
                      <a:pt x="0" y="275"/>
                    </a:lnTo>
                    <a:lnTo>
                      <a:pt x="0" y="275"/>
                    </a:lnTo>
                    <a:close/>
                  </a:path>
                </a:pathLst>
              </a:custGeom>
              <a:solidFill>
                <a:srgbClr val="D39E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22" name="Rectangle 17"/>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sp>
            <p:nvSpPr>
              <p:cNvPr id="23" name="Rectangle 18"/>
              <p:cNvSpPr>
                <a:spLocks noChangeArrowheads="1"/>
              </p:cNvSpPr>
              <p:nvPr/>
            </p:nvSpPr>
            <p:spPr bwMode="auto">
              <a:xfrm>
                <a:off x="4887913" y="5626100"/>
                <a:ext cx="1588" cy="1588"/>
              </a:xfrm>
              <a:prstGeom prst="rect">
                <a:avLst/>
              </a:prstGeom>
              <a:solidFill>
                <a:srgbClr val="FFDB3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80" tIns="91440" rIns="182880" bIns="9144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Roboto Thin" charset="0"/>
                  <a:ea typeface="+mn-ea"/>
                  <a:cs typeface="+mn-cs"/>
                </a:endParaRPr>
              </a:p>
            </p:txBody>
          </p:sp>
        </p:grpSp>
      </p:grpSp>
      <p:sp>
        <p:nvSpPr>
          <p:cNvPr id="80" name="Rectangle 79"/>
          <p:cNvSpPr/>
          <p:nvPr/>
        </p:nvSpPr>
        <p:spPr>
          <a:xfrm>
            <a:off x="3268438" y="5103677"/>
            <a:ext cx="17850310" cy="2862322"/>
          </a:xfrm>
          <a:prstGeom prst="rect">
            <a:avLst/>
          </a:prstGeom>
        </p:spPr>
        <p:txBody>
          <a:bodyP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rgbClr val="FFFFFF"/>
                </a:solidFill>
                <a:effectLst/>
                <a:uLnTx/>
                <a:uFillTx/>
                <a:latin typeface="Lato"/>
                <a:ea typeface="Roboto Light" charset="0"/>
                <a:cs typeface="Roboto Light" charset="0"/>
              </a:rPr>
              <a:t>Go to your "Downloads" page where you access the items you have purchased, Once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FFFFFF"/>
                </a:solidFill>
                <a:effectLst/>
                <a:uLnTx/>
                <a:uFillTx/>
                <a:latin typeface="Lato"/>
                <a:ea typeface="Roboto Light" charset="0"/>
                <a:cs typeface="Roboto Light" charset="0"/>
              </a:rPr>
              <a:t>“Massive X Presentation template” </a:t>
            </a:r>
            <a:r>
              <a:rPr kumimoji="0" lang="en-US" sz="3600" b="0" i="0" u="none" strike="noStrike" kern="1200" cap="none" spc="0" normalizeH="0" baseline="0" noProof="0">
                <a:ln>
                  <a:noFill/>
                </a:ln>
                <a:solidFill>
                  <a:srgbClr val="FFFFFF"/>
                </a:solidFill>
                <a:effectLst/>
                <a:uLnTx/>
                <a:uFillTx/>
                <a:latin typeface="Lato"/>
                <a:ea typeface="Roboto Light" charset="0"/>
                <a:cs typeface="Roboto Light" charset="0"/>
              </a:rPr>
              <a:t>downloaded, "Rate this item" option below the download button will appear.</a:t>
            </a: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srgbClr val="FFFFFF"/>
              </a:solidFill>
              <a:effectLst/>
              <a:uLnTx/>
              <a:uFillTx/>
              <a:latin typeface="Lato"/>
              <a:ea typeface="Roboto Light" charset="0"/>
              <a:cs typeface="Roboto Light" charset="0"/>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rgbClr val="FFFFFF"/>
                </a:solidFill>
                <a:effectLst/>
                <a:uLnTx/>
                <a:uFillTx/>
                <a:latin typeface="Lato"/>
                <a:ea typeface="Roboto Light" charset="0"/>
                <a:cs typeface="Roboto Light" charset="0"/>
              </a:rPr>
              <a:t>Downloads page URL: </a:t>
            </a:r>
            <a:r>
              <a:rPr kumimoji="0" lang="en-US" sz="3600" b="1" i="0" u="none" strike="noStrike" kern="1200" cap="none" spc="0" normalizeH="0" baseline="0" noProof="0">
                <a:ln>
                  <a:noFill/>
                </a:ln>
                <a:solidFill>
                  <a:srgbClr val="1786FF"/>
                </a:solidFill>
                <a:effectLst/>
                <a:uLnTx/>
                <a:uFillTx/>
                <a:latin typeface="Lato"/>
                <a:ea typeface="+mn-ea"/>
                <a:cs typeface="+mn-cs"/>
                <a:hlinkClick r:id="rId3">
                  <a:extLst>
                    <a:ext uri="{A12FA001-AC4F-418D-AE19-62706E023703}">
                      <ahyp:hlinkClr xmlns:ahyp="http://schemas.microsoft.com/office/drawing/2018/hyperlinkcolor" val="tx"/>
                    </a:ext>
                  </a:extLst>
                </a:hlinkClick>
              </a:rPr>
              <a:t>http://graphicriver.net/downloads</a:t>
            </a:r>
            <a:endParaRPr kumimoji="0" lang="en-US" sz="3600" b="1" i="0" u="none" strike="noStrike" kern="1200" cap="none" spc="0" normalizeH="0" baseline="0" noProof="0">
              <a:ln>
                <a:noFill/>
              </a:ln>
              <a:solidFill>
                <a:srgbClr val="1786FF"/>
              </a:solidFill>
              <a:effectLst/>
              <a:uLnTx/>
              <a:uFillTx/>
              <a:latin typeface="Lato"/>
              <a:ea typeface="+mn-ea"/>
              <a:cs typeface="+mn-cs"/>
            </a:endParaRPr>
          </a:p>
        </p:txBody>
      </p:sp>
    </p:spTree>
    <p:extLst>
      <p:ext uri="{BB962C8B-B14F-4D97-AF65-F5344CB8AC3E}">
        <p14:creationId xmlns:p14="http://schemas.microsoft.com/office/powerpoint/2010/main" val="638086673"/>
      </p:ext>
    </p:extLst>
  </p:cSld>
  <p:clrMapOvr>
    <a:overrideClrMapping bg1="dk1" tx1="lt1" bg2="dk2" tx2="lt2" accent1="accent1" accent2="accent2" accent3="accent3" accent4="accent4" accent5="accent5" accent6="accent6" hlink="hlink" folHlink="folHlink"/>
  </p:clrMapOvr>
</p:sld>
</file>

<file path=ppt/slides/slide5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cxnSp>
        <p:nvCxnSpPr>
          <p:cNvPr id="12" name="Straight Connector 11">
            <a:extLst>
              <a:ext uri="{FF2B5EF4-FFF2-40B4-BE49-F238E27FC236}">
                <a16:creationId xmlns:a16="http://schemas.microsoft.com/office/drawing/2014/main" id="{47AB81CF-7523-432C-B822-BBA2EB3B4ED2}"/>
              </a:ext>
            </a:extLst>
          </p:cNvPr>
          <p:cNvCxnSpPr/>
          <p:nvPr/>
        </p:nvCxnSpPr>
        <p:spPr>
          <a:xfrm>
            <a:off x="12455172" y="6918211"/>
            <a:ext cx="5377574" cy="2725576"/>
          </a:xfrm>
          <a:prstGeom prst="line">
            <a:avLst/>
          </a:prstGeom>
          <a:ln w="381000" cap="rnd">
            <a:gradFill flip="none" rotWithShape="1">
              <a:gsLst>
                <a:gs pos="31000">
                  <a:schemeClr val="accent1"/>
                </a:gs>
                <a:gs pos="73000">
                  <a:schemeClr val="accent6"/>
                </a:gs>
              </a:gsLst>
              <a:lin ang="5400000" scaled="1"/>
              <a:tileRect/>
            </a:gradFill>
          </a:ln>
          <a:effectLst>
            <a:outerShdw blurRad="317500" dist="38100" dir="2700000" algn="tl" rotWithShape="0">
              <a:schemeClr val="accent1">
                <a:lumMod val="75000"/>
                <a:alpha val="40000"/>
              </a:schemeClr>
            </a:outerShdw>
          </a:effectLst>
        </p:spPr>
        <p:style>
          <a:lnRef idx="1">
            <a:schemeClr val="accent1"/>
          </a:lnRef>
          <a:fillRef idx="0">
            <a:schemeClr val="accent1"/>
          </a:fillRef>
          <a:effectRef idx="0">
            <a:schemeClr val="accent1"/>
          </a:effectRef>
          <a:fontRef idx="minor">
            <a:schemeClr val="tx1"/>
          </a:fontRef>
        </p:style>
      </p:cxnSp>
      <p:sp>
        <p:nvSpPr>
          <p:cNvPr id="13" name="Oval 12">
            <a:extLst>
              <a:ext uri="{FF2B5EF4-FFF2-40B4-BE49-F238E27FC236}">
                <a16:creationId xmlns:a16="http://schemas.microsoft.com/office/drawing/2014/main" id="{9B839DD7-33D0-47EF-A414-965B1718EF0C}"/>
              </a:ext>
            </a:extLst>
          </p:cNvPr>
          <p:cNvSpPr/>
          <p:nvPr/>
        </p:nvSpPr>
        <p:spPr>
          <a:xfrm>
            <a:off x="16461164" y="8281813"/>
            <a:ext cx="2652220" cy="2652220"/>
          </a:xfrm>
          <a:prstGeom prst="ellipse">
            <a:avLst/>
          </a:prstGeom>
          <a:gradFill>
            <a:gsLst>
              <a:gs pos="0">
                <a:schemeClr val="accent5"/>
              </a:gs>
              <a:gs pos="79000">
                <a:schemeClr val="accent6"/>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alibri"/>
                <a:ea typeface="+mn-ea"/>
                <a:cs typeface="+mn-cs"/>
              </a:rPr>
              <a:t>Option 04</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Nunc interdum velit vulputate.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cxnSp>
        <p:nvCxnSpPr>
          <p:cNvPr id="17" name="Straight Connector 16">
            <a:extLst>
              <a:ext uri="{FF2B5EF4-FFF2-40B4-BE49-F238E27FC236}">
                <a16:creationId xmlns:a16="http://schemas.microsoft.com/office/drawing/2014/main" id="{372DB4ED-6D8A-4453-9BDA-C21ED41BB4BC}"/>
              </a:ext>
            </a:extLst>
          </p:cNvPr>
          <p:cNvCxnSpPr/>
          <p:nvPr/>
        </p:nvCxnSpPr>
        <p:spPr>
          <a:xfrm flipH="1">
            <a:off x="7064483" y="6903133"/>
            <a:ext cx="5129104" cy="3140944"/>
          </a:xfrm>
          <a:prstGeom prst="line">
            <a:avLst/>
          </a:prstGeom>
          <a:ln w="381000" cap="rnd">
            <a:gradFill flip="none" rotWithShape="1">
              <a:gsLst>
                <a:gs pos="65000">
                  <a:schemeClr val="accent1"/>
                </a:gs>
                <a:gs pos="27000">
                  <a:schemeClr val="tx2"/>
                </a:gs>
              </a:gsLst>
              <a:lin ang="10800000" scaled="0"/>
              <a:tileRect/>
            </a:gradFill>
          </a:ln>
          <a:effectLst>
            <a:outerShdw blurRad="317500" dist="38100" dir="2700000" algn="tl" rotWithShape="0">
              <a:schemeClr val="accent1">
                <a:lumMod val="75000"/>
                <a:alpha val="40000"/>
              </a:schemeClr>
            </a:outerShdw>
          </a:effectLst>
        </p:spPr>
        <p:style>
          <a:lnRef idx="1">
            <a:schemeClr val="accent1"/>
          </a:lnRef>
          <a:fillRef idx="0">
            <a:schemeClr val="accent1"/>
          </a:fillRef>
          <a:effectRef idx="0">
            <a:schemeClr val="accent1"/>
          </a:effectRef>
          <a:fontRef idx="minor">
            <a:schemeClr val="tx1"/>
          </a:fontRef>
        </p:style>
      </p:cxnSp>
      <p:sp>
        <p:nvSpPr>
          <p:cNvPr id="19" name="Oval 18">
            <a:extLst>
              <a:ext uri="{FF2B5EF4-FFF2-40B4-BE49-F238E27FC236}">
                <a16:creationId xmlns:a16="http://schemas.microsoft.com/office/drawing/2014/main" id="{56587997-476A-4147-AA7B-2A35295E4932}"/>
              </a:ext>
            </a:extLst>
          </p:cNvPr>
          <p:cNvSpPr/>
          <p:nvPr/>
        </p:nvSpPr>
        <p:spPr>
          <a:xfrm>
            <a:off x="5397523" y="8180587"/>
            <a:ext cx="3374482" cy="3374482"/>
          </a:xfrm>
          <a:prstGeom prst="ellipse">
            <a:avLst/>
          </a:prstGeom>
          <a:gradFill>
            <a:gsLst>
              <a:gs pos="85000">
                <a:schemeClr val="bg2"/>
              </a:gs>
              <a:gs pos="4000">
                <a:schemeClr val="tx2"/>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03</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FFFFFF"/>
                </a:solidFill>
                <a:effectLst/>
                <a:uLnTx/>
                <a:uFillTx/>
                <a:latin typeface="Calibri"/>
                <a:ea typeface="+mn-ea"/>
                <a:cs typeface="+mn-cs"/>
              </a:rPr>
              <a:t>Nunc interdum velit vulputate.</a:t>
            </a:r>
            <a:endParaRPr kumimoji="0" lang="en-US" sz="3200" b="0" i="0" u="none" strike="noStrike" kern="1200" cap="none" spc="0" normalizeH="0" baseline="0" noProof="0">
              <a:ln>
                <a:noFill/>
              </a:ln>
              <a:solidFill>
                <a:srgbClr val="FFFFFF"/>
              </a:solidFill>
              <a:effectLst/>
              <a:uLnTx/>
              <a:uFillTx/>
              <a:latin typeface="Calibri"/>
              <a:ea typeface="+mn-ea"/>
              <a:cs typeface="+mn-cs"/>
            </a:endParaRPr>
          </a:p>
        </p:txBody>
      </p:sp>
      <p:cxnSp>
        <p:nvCxnSpPr>
          <p:cNvPr id="24" name="Straight Connector 23">
            <a:extLst>
              <a:ext uri="{FF2B5EF4-FFF2-40B4-BE49-F238E27FC236}">
                <a16:creationId xmlns:a16="http://schemas.microsoft.com/office/drawing/2014/main" id="{2FE219E5-6614-449A-8346-9FC0EA94CFF3}"/>
              </a:ext>
            </a:extLst>
          </p:cNvPr>
          <p:cNvCxnSpPr/>
          <p:nvPr/>
        </p:nvCxnSpPr>
        <p:spPr>
          <a:xfrm flipH="1">
            <a:off x="12298962" y="3637758"/>
            <a:ext cx="6338970" cy="3352406"/>
          </a:xfrm>
          <a:prstGeom prst="line">
            <a:avLst/>
          </a:prstGeom>
          <a:ln w="381000" cap="rnd">
            <a:gradFill flip="none" rotWithShape="1">
              <a:gsLst>
                <a:gs pos="0">
                  <a:schemeClr val="accent2"/>
                </a:gs>
                <a:gs pos="92000">
                  <a:schemeClr val="accent1">
                    <a:alpha val="70000"/>
                  </a:schemeClr>
                </a:gs>
              </a:gsLst>
              <a:lin ang="5400000" scaled="1"/>
              <a:tileRect/>
            </a:gradFill>
          </a:ln>
          <a:effectLst>
            <a:outerShdw blurRad="317500" dist="38100" dir="2700000" algn="tl" rotWithShape="0">
              <a:schemeClr val="accent1">
                <a:lumMod val="75000"/>
                <a:alpha val="40000"/>
              </a:schemeClr>
            </a:outerShdw>
          </a:effectLst>
        </p:spPr>
        <p:style>
          <a:lnRef idx="1">
            <a:schemeClr val="accent1"/>
          </a:lnRef>
          <a:fillRef idx="0">
            <a:schemeClr val="accent1"/>
          </a:fillRef>
          <a:effectRef idx="0">
            <a:schemeClr val="accent1"/>
          </a:effectRef>
          <a:fontRef idx="minor">
            <a:schemeClr val="tx1"/>
          </a:fontRef>
        </p:style>
      </p:cxnSp>
      <p:sp>
        <p:nvSpPr>
          <p:cNvPr id="26" name="Oval 25">
            <a:extLst>
              <a:ext uri="{FF2B5EF4-FFF2-40B4-BE49-F238E27FC236}">
                <a16:creationId xmlns:a16="http://schemas.microsoft.com/office/drawing/2014/main" id="{ADA4A056-A56B-4080-85E2-A768154B7E1D}"/>
              </a:ext>
            </a:extLst>
          </p:cNvPr>
          <p:cNvSpPr/>
          <p:nvPr/>
        </p:nvSpPr>
        <p:spPr>
          <a:xfrm>
            <a:off x="16065466" y="2509478"/>
            <a:ext cx="3543566" cy="354356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FFFFFF"/>
                </a:solidFill>
                <a:effectLst/>
                <a:uLnTx/>
                <a:uFillTx/>
                <a:latin typeface="Calibri"/>
                <a:ea typeface="+mn-ea"/>
                <a:cs typeface="+mn-cs"/>
              </a:rPr>
              <a:t>Option 02</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FFFFFF"/>
                </a:solidFill>
                <a:effectLst/>
                <a:uLnTx/>
                <a:uFillTx/>
                <a:latin typeface="Calibri"/>
                <a:ea typeface="+mn-ea"/>
                <a:cs typeface="+mn-cs"/>
              </a:rPr>
              <a:t>Nunc interdum velit vulputate.</a:t>
            </a:r>
            <a:endParaRPr kumimoji="0" lang="en-US" sz="3600" b="0" i="0" u="none" strike="noStrike" kern="1200" cap="none" spc="0" normalizeH="0" baseline="0" noProof="0">
              <a:ln>
                <a:noFill/>
              </a:ln>
              <a:solidFill>
                <a:srgbClr val="FFFFFF"/>
              </a:solidFill>
              <a:effectLst/>
              <a:uLnTx/>
              <a:uFillTx/>
              <a:latin typeface="Calibri"/>
              <a:ea typeface="+mn-ea"/>
              <a:cs typeface="+mn-cs"/>
            </a:endParaRPr>
          </a:p>
        </p:txBody>
      </p:sp>
      <p:cxnSp>
        <p:nvCxnSpPr>
          <p:cNvPr id="30" name="Straight Connector 29">
            <a:extLst>
              <a:ext uri="{FF2B5EF4-FFF2-40B4-BE49-F238E27FC236}">
                <a16:creationId xmlns:a16="http://schemas.microsoft.com/office/drawing/2014/main" id="{7962C2EB-5296-4DE9-A7EC-55D191EF3AD3}"/>
              </a:ext>
            </a:extLst>
          </p:cNvPr>
          <p:cNvCxnSpPr/>
          <p:nvPr/>
        </p:nvCxnSpPr>
        <p:spPr>
          <a:xfrm>
            <a:off x="6285972" y="3037602"/>
            <a:ext cx="5875684" cy="3865530"/>
          </a:xfrm>
          <a:prstGeom prst="line">
            <a:avLst/>
          </a:prstGeom>
          <a:ln w="381000" cap="rnd">
            <a:gradFill flip="none" rotWithShape="1">
              <a:gsLst>
                <a:gs pos="23000">
                  <a:schemeClr val="accent3"/>
                </a:gs>
                <a:gs pos="92000">
                  <a:schemeClr val="accent1">
                    <a:alpha val="70000"/>
                  </a:schemeClr>
                </a:gs>
              </a:gsLst>
              <a:lin ang="5400000" scaled="1"/>
              <a:tileRect/>
            </a:gradFill>
          </a:ln>
          <a:effectLst>
            <a:outerShdw blurRad="317500" dist="38100" dir="2700000" algn="tl" rotWithShape="0">
              <a:schemeClr val="accent1">
                <a:lumMod val="75000"/>
                <a:alpha val="40000"/>
              </a:schemeClr>
            </a:outerShdw>
          </a:effectLst>
        </p:spPr>
        <p:style>
          <a:lnRef idx="1">
            <a:schemeClr val="accent1"/>
          </a:lnRef>
          <a:fillRef idx="0">
            <a:schemeClr val="accent1"/>
          </a:fillRef>
          <a:effectRef idx="0">
            <a:schemeClr val="accent1"/>
          </a:effectRef>
          <a:fontRef idx="minor">
            <a:schemeClr val="tx1"/>
          </a:fontRef>
        </p:style>
      </p:cxnSp>
      <p:sp>
        <p:nvSpPr>
          <p:cNvPr id="31" name="Oval 30">
            <a:extLst>
              <a:ext uri="{FF2B5EF4-FFF2-40B4-BE49-F238E27FC236}">
                <a16:creationId xmlns:a16="http://schemas.microsoft.com/office/drawing/2014/main" id="{8BC847CD-6542-49D0-9A69-334FC8BAACEB}"/>
              </a:ext>
            </a:extLst>
          </p:cNvPr>
          <p:cNvSpPr/>
          <p:nvPr/>
        </p:nvSpPr>
        <p:spPr>
          <a:xfrm>
            <a:off x="4151872" y="927500"/>
            <a:ext cx="4290180" cy="4290180"/>
          </a:xfrm>
          <a:prstGeom prst="ellipse">
            <a:avLst/>
          </a:prstGeom>
          <a:gradFill>
            <a:gsLst>
              <a:gs pos="100000">
                <a:schemeClr val="accent3"/>
              </a:gs>
              <a:gs pos="0">
                <a:schemeClr val="accent4"/>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solidFill>
                  <a:srgbClr val="FFFFFF"/>
                </a:solidFill>
                <a:effectLst/>
                <a:uLnTx/>
                <a:uFillTx/>
                <a:latin typeface="Century Gothic"/>
                <a:ea typeface="+mn-ea"/>
                <a:cs typeface="+mn-cs"/>
              </a:rPr>
              <a:t>Option 01</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FFFF"/>
                </a:solidFill>
                <a:effectLst/>
                <a:uLnTx/>
                <a:uFillTx/>
                <a:latin typeface="Calibri"/>
                <a:ea typeface="+mn-ea"/>
                <a:cs typeface="+mn-cs"/>
              </a:rPr>
              <a:t>Nunc interdum velit vulputate.</a:t>
            </a:r>
            <a:endParaRPr kumimoji="0" lang="en-US" sz="2800" b="1" i="0" u="none" strike="noStrike" kern="1200" cap="none" spc="0" normalizeH="0" baseline="0" noProof="0">
              <a:ln>
                <a:noFill/>
              </a:ln>
              <a:solidFill>
                <a:srgbClr val="FFFFFF"/>
              </a:solidFill>
              <a:effectLst/>
              <a:uLnTx/>
              <a:uFillTx/>
              <a:latin typeface="Calibri"/>
              <a:ea typeface="+mn-ea"/>
              <a:cs typeface="+mn-cs"/>
            </a:endParaRPr>
          </a:p>
        </p:txBody>
      </p:sp>
      <p:cxnSp>
        <p:nvCxnSpPr>
          <p:cNvPr id="5" name="Straight Connector 4">
            <a:extLst>
              <a:ext uri="{FF2B5EF4-FFF2-40B4-BE49-F238E27FC236}">
                <a16:creationId xmlns:a16="http://schemas.microsoft.com/office/drawing/2014/main" id="{B4CC67B5-F862-48EA-9149-EDE15782A93E}"/>
              </a:ext>
            </a:extLst>
          </p:cNvPr>
          <p:cNvCxnSpPr>
            <a:cxnSpLocks/>
          </p:cNvCxnSpPr>
          <p:nvPr/>
        </p:nvCxnSpPr>
        <p:spPr>
          <a:xfrm flipV="1">
            <a:off x="12193587" y="-207033"/>
            <a:ext cx="0" cy="7065033"/>
          </a:xfrm>
          <a:prstGeom prst="line">
            <a:avLst/>
          </a:prstGeom>
          <a:ln w="381000" cap="rnd">
            <a:gradFill flip="none" rotWithShape="1">
              <a:gsLst>
                <a:gs pos="0">
                  <a:schemeClr val="accent2"/>
                </a:gs>
                <a:gs pos="92000">
                  <a:schemeClr val="accent1">
                    <a:alpha val="70000"/>
                  </a:schemeClr>
                </a:gs>
              </a:gsLst>
              <a:lin ang="5400000" scaled="1"/>
              <a:tileRect/>
            </a:gradFill>
          </a:ln>
          <a:effectLst>
            <a:outerShdw blurRad="317500" dist="38100" dir="2700000" algn="tl" rotWithShape="0">
              <a:schemeClr val="accent1">
                <a:lumMod val="75000"/>
                <a:alpha val="40000"/>
              </a:schemeClr>
            </a:outerShdw>
          </a:effectLst>
        </p:spPr>
        <p:style>
          <a:lnRef idx="1">
            <a:schemeClr val="accent1"/>
          </a:lnRef>
          <a:fillRef idx="0">
            <a:schemeClr val="accent1"/>
          </a:fillRef>
          <a:effectRef idx="0">
            <a:schemeClr val="accent1"/>
          </a:effectRef>
          <a:fontRef idx="minor">
            <a:schemeClr val="tx1"/>
          </a:fontRef>
        </p:style>
      </p:cxnSp>
      <p:sp>
        <p:nvSpPr>
          <p:cNvPr id="6" name="Rectangle: Rounded Corners 5">
            <a:extLst>
              <a:ext uri="{FF2B5EF4-FFF2-40B4-BE49-F238E27FC236}">
                <a16:creationId xmlns:a16="http://schemas.microsoft.com/office/drawing/2014/main" id="{4CD0D3BC-E598-4C69-865B-3F1DF78DB0C6}"/>
              </a:ext>
            </a:extLst>
          </p:cNvPr>
          <p:cNvSpPr/>
          <p:nvPr/>
        </p:nvSpPr>
        <p:spPr>
          <a:xfrm>
            <a:off x="10180746" y="4845159"/>
            <a:ext cx="4025683" cy="4025683"/>
          </a:xfrm>
          <a:prstGeom prst="roundRect">
            <a:avLst>
              <a:gd name="adj" fmla="val 50000"/>
            </a:avLst>
          </a:prstGeom>
          <a:gradFill>
            <a:gsLst>
              <a:gs pos="100000">
                <a:schemeClr val="accent1"/>
              </a:gs>
              <a:gs pos="0">
                <a:schemeClr val="accent2"/>
              </a:gs>
            </a:gsLst>
            <a:path path="circle">
              <a:fillToRect l="100000" t="100000"/>
            </a:path>
          </a:gradFill>
          <a:ln>
            <a:noFill/>
          </a:ln>
          <a:effectLst>
            <a:outerShdw blurRad="711200" dist="177800" dir="2700000" algn="tl" rotWithShape="0">
              <a:schemeClr val="accent2">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Can you choose these simple options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Nunc interdum velit vulputate.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58" name="Rectangle 57">
            <a:extLst>
              <a:ext uri="{FF2B5EF4-FFF2-40B4-BE49-F238E27FC236}">
                <a16:creationId xmlns:a16="http://schemas.microsoft.com/office/drawing/2014/main" id="{BF7B37DD-0AFC-4108-9752-E6EE2D7D40FA}"/>
              </a:ext>
            </a:extLst>
          </p:cNvPr>
          <p:cNvSpPr/>
          <p:nvPr/>
        </p:nvSpPr>
        <p:spPr>
          <a:xfrm>
            <a:off x="2878095" y="8580009"/>
            <a:ext cx="2211361" cy="2557751"/>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Our Future and first invest</a:t>
            </a:r>
            <a:endParaRPr kumimoji="0" lang="en-US" sz="2000" b="1" i="0" u="none" strike="noStrike" kern="1200" cap="none" spc="0" normalizeH="0" baseline="0" noProof="0">
              <a:ln>
                <a:noFill/>
              </a:ln>
              <a:effectLst/>
              <a:uLnTx/>
              <a:uFillTx/>
              <a:latin typeface="Century Gothic"/>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Lorem ipsum dolor sit amet, consectetur </a:t>
            </a:r>
          </a:p>
        </p:txBody>
      </p:sp>
      <p:sp>
        <p:nvSpPr>
          <p:cNvPr id="59" name="Rectangle 58">
            <a:extLst>
              <a:ext uri="{FF2B5EF4-FFF2-40B4-BE49-F238E27FC236}">
                <a16:creationId xmlns:a16="http://schemas.microsoft.com/office/drawing/2014/main" id="{3A53DB5B-0842-48A0-BF0C-ACB70273C8D7}"/>
              </a:ext>
            </a:extLst>
          </p:cNvPr>
          <p:cNvSpPr/>
          <p:nvPr/>
        </p:nvSpPr>
        <p:spPr>
          <a:xfrm>
            <a:off x="19863064" y="3412851"/>
            <a:ext cx="2168800" cy="1818126"/>
          </a:xfrm>
          <a:prstGeom prst="rect">
            <a:avLst/>
          </a:prstGeom>
        </p:spPr>
        <p:txBody>
          <a:bodyPr wrap="square" anchor="ctr">
            <a:spAutoFit/>
          </a:bodyP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Corporate Vision</a:t>
            </a:r>
            <a:endParaRPr kumimoji="0" lang="en-US" sz="2000" b="1" i="0" u="none" strike="noStrike" kern="1200" cap="none" spc="0" normalizeH="0" baseline="0" noProof="0">
              <a:ln>
                <a:noFill/>
              </a:ln>
              <a:effectLst/>
              <a:uLnTx/>
              <a:uFillTx/>
              <a:latin typeface="Calibri"/>
              <a:ea typeface="+mn-ea"/>
              <a:cs typeface="+mn-cs"/>
            </a:endParaRPr>
          </a:p>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a:t>
            </a:r>
          </a:p>
        </p:txBody>
      </p:sp>
      <p:sp>
        <p:nvSpPr>
          <p:cNvPr id="61" name="Rectangle 60">
            <a:extLst>
              <a:ext uri="{FF2B5EF4-FFF2-40B4-BE49-F238E27FC236}">
                <a16:creationId xmlns:a16="http://schemas.microsoft.com/office/drawing/2014/main" id="{899620B1-413C-4E45-93D1-641A702C1AF9}"/>
              </a:ext>
            </a:extLst>
          </p:cNvPr>
          <p:cNvSpPr/>
          <p:nvPr/>
        </p:nvSpPr>
        <p:spPr>
          <a:xfrm>
            <a:off x="8676449" y="2163527"/>
            <a:ext cx="2309634" cy="1818126"/>
          </a:xfrm>
          <a:prstGeom prst="rect">
            <a:avLst/>
          </a:prstGeom>
        </p:spPr>
        <p:txBody>
          <a:bodyPr wrap="square" anchor="ctr">
            <a:spAutoFit/>
          </a:bodyP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Retail Sales</a:t>
            </a:r>
            <a:endParaRPr kumimoji="0" lang="en-US" sz="2000" b="1" i="0" u="none" strike="noStrike" kern="1200" cap="none" spc="0" normalizeH="0" baseline="0" noProof="0">
              <a:ln>
                <a:noFill/>
              </a:ln>
              <a:effectLst/>
              <a:uLnTx/>
              <a:uFillTx/>
              <a:latin typeface="Calibri"/>
              <a:ea typeface="+mn-ea"/>
              <a:cs typeface="+mn-cs"/>
            </a:endParaRPr>
          </a:p>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a:t>
            </a:r>
          </a:p>
        </p:txBody>
      </p:sp>
      <p:sp>
        <p:nvSpPr>
          <p:cNvPr id="62" name="Rectangle 61">
            <a:extLst>
              <a:ext uri="{FF2B5EF4-FFF2-40B4-BE49-F238E27FC236}">
                <a16:creationId xmlns:a16="http://schemas.microsoft.com/office/drawing/2014/main" id="{734B3961-314C-4705-A50C-58BACD632049}"/>
              </a:ext>
            </a:extLst>
          </p:cNvPr>
          <p:cNvSpPr/>
          <p:nvPr/>
        </p:nvSpPr>
        <p:spPr>
          <a:xfrm>
            <a:off x="13628636" y="9169180"/>
            <a:ext cx="2309634" cy="1818126"/>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Corporate Employers</a:t>
            </a:r>
            <a:endParaRPr kumimoji="0" lang="en-US" sz="20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a:t>
            </a:r>
          </a:p>
        </p:txBody>
      </p:sp>
    </p:spTree>
    <p:extLst>
      <p:ext uri="{BB962C8B-B14F-4D97-AF65-F5344CB8AC3E}">
        <p14:creationId xmlns:p14="http://schemas.microsoft.com/office/powerpoint/2010/main" val="1363410038"/>
      </p:ext>
    </p:extLst>
  </p:cSld>
  <p:clrMapOvr>
    <a:overrideClrMapping bg1="lt1" tx1="dk1" bg2="lt2" tx2="dk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with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wipe(right)">
                                      <p:cBhvr>
                                        <p:cTn id="7" dur="500"/>
                                        <p:tgtEl>
                                          <p:spTgt spid="30"/>
                                        </p:tgtEl>
                                      </p:cBhvr>
                                    </p:animEffect>
                                  </p:childTnLst>
                                </p:cTn>
                              </p:par>
                              <p:par>
                                <p:cTn id="8" presetID="22" presetClass="entr" presetSubtype="8" fill="hold" nodeType="withEffect">
                                  <p:stCondLst>
                                    <p:cond delay="100"/>
                                  </p:stCondLst>
                                  <p:childTnLst>
                                    <p:set>
                                      <p:cBhvr>
                                        <p:cTn id="9" dur="1" fill="hold">
                                          <p:stCondLst>
                                            <p:cond delay="0"/>
                                          </p:stCondLst>
                                        </p:cTn>
                                        <p:tgtEl>
                                          <p:spTgt spid="24"/>
                                        </p:tgtEl>
                                        <p:attrNameLst>
                                          <p:attrName>style.visibility</p:attrName>
                                        </p:attrNameLst>
                                      </p:cBhvr>
                                      <p:to>
                                        <p:strVal val="visible"/>
                                      </p:to>
                                    </p:set>
                                    <p:animEffect transition="in" filter="wipe(left)">
                                      <p:cBhvr>
                                        <p:cTn id="10" dur="500"/>
                                        <p:tgtEl>
                                          <p:spTgt spid="24"/>
                                        </p:tgtEl>
                                      </p:cBhvr>
                                    </p:animEffect>
                                  </p:childTnLst>
                                </p:cTn>
                              </p:par>
                              <p:par>
                                <p:cTn id="11" presetID="22" presetClass="entr" presetSubtype="8" fill="hold" nodeType="withEffect">
                                  <p:stCondLst>
                                    <p:cond delay="200"/>
                                  </p:stCondLst>
                                  <p:childTnLst>
                                    <p:set>
                                      <p:cBhvr>
                                        <p:cTn id="12" dur="1" fill="hold">
                                          <p:stCondLst>
                                            <p:cond delay="0"/>
                                          </p:stCondLst>
                                        </p:cTn>
                                        <p:tgtEl>
                                          <p:spTgt spid="12"/>
                                        </p:tgtEl>
                                        <p:attrNameLst>
                                          <p:attrName>style.visibility</p:attrName>
                                        </p:attrNameLst>
                                      </p:cBhvr>
                                      <p:to>
                                        <p:strVal val="visible"/>
                                      </p:to>
                                    </p:set>
                                    <p:animEffect transition="in" filter="wipe(left)">
                                      <p:cBhvr>
                                        <p:cTn id="13" dur="500"/>
                                        <p:tgtEl>
                                          <p:spTgt spid="12"/>
                                        </p:tgtEl>
                                      </p:cBhvr>
                                    </p:animEffect>
                                  </p:childTnLst>
                                </p:cTn>
                              </p:par>
                              <p:par>
                                <p:cTn id="14" presetID="22" presetClass="entr" presetSubtype="2" fill="hold" nodeType="withEffect">
                                  <p:stCondLst>
                                    <p:cond delay="300"/>
                                  </p:stCondLst>
                                  <p:childTnLst>
                                    <p:set>
                                      <p:cBhvr>
                                        <p:cTn id="15" dur="1" fill="hold">
                                          <p:stCondLst>
                                            <p:cond delay="0"/>
                                          </p:stCondLst>
                                        </p:cTn>
                                        <p:tgtEl>
                                          <p:spTgt spid="17"/>
                                        </p:tgtEl>
                                        <p:attrNameLst>
                                          <p:attrName>style.visibility</p:attrName>
                                        </p:attrNameLst>
                                      </p:cBhvr>
                                      <p:to>
                                        <p:strVal val="visible"/>
                                      </p:to>
                                    </p:set>
                                    <p:animEffect transition="in" filter="wipe(right)">
                                      <p:cBhvr>
                                        <p:cTn id="16" dur="500"/>
                                        <p:tgtEl>
                                          <p:spTgt spid="17"/>
                                        </p:tgtEl>
                                      </p:cBhvr>
                                    </p:animEffect>
                                  </p:childTnLst>
                                </p:cTn>
                              </p:par>
                              <p:par>
                                <p:cTn id="17" presetID="49" presetClass="entr" presetSubtype="0" decel="100000" fill="hold" grpId="0" nodeType="withEffect">
                                  <p:stCondLst>
                                    <p:cond delay="400"/>
                                  </p:stCondLst>
                                  <p:childTnLst>
                                    <p:set>
                                      <p:cBhvr>
                                        <p:cTn id="18" dur="1" fill="hold">
                                          <p:stCondLst>
                                            <p:cond delay="0"/>
                                          </p:stCondLst>
                                        </p:cTn>
                                        <p:tgtEl>
                                          <p:spTgt spid="31"/>
                                        </p:tgtEl>
                                        <p:attrNameLst>
                                          <p:attrName>style.visibility</p:attrName>
                                        </p:attrNameLst>
                                      </p:cBhvr>
                                      <p:to>
                                        <p:strVal val="visible"/>
                                      </p:to>
                                    </p:set>
                                    <p:anim calcmode="lin" valueType="num">
                                      <p:cBhvr>
                                        <p:cTn id="19" dur="500" fill="hold"/>
                                        <p:tgtEl>
                                          <p:spTgt spid="31"/>
                                        </p:tgtEl>
                                        <p:attrNameLst>
                                          <p:attrName>ppt_w</p:attrName>
                                        </p:attrNameLst>
                                      </p:cBhvr>
                                      <p:tavLst>
                                        <p:tav tm="0">
                                          <p:val>
                                            <p:fltVal val="0"/>
                                          </p:val>
                                        </p:tav>
                                        <p:tav tm="100000">
                                          <p:val>
                                            <p:strVal val="#ppt_w"/>
                                          </p:val>
                                        </p:tav>
                                      </p:tavLst>
                                    </p:anim>
                                    <p:anim calcmode="lin" valueType="num">
                                      <p:cBhvr>
                                        <p:cTn id="20" dur="500" fill="hold"/>
                                        <p:tgtEl>
                                          <p:spTgt spid="31"/>
                                        </p:tgtEl>
                                        <p:attrNameLst>
                                          <p:attrName>ppt_h</p:attrName>
                                        </p:attrNameLst>
                                      </p:cBhvr>
                                      <p:tavLst>
                                        <p:tav tm="0">
                                          <p:val>
                                            <p:fltVal val="0"/>
                                          </p:val>
                                        </p:tav>
                                        <p:tav tm="100000">
                                          <p:val>
                                            <p:strVal val="#ppt_h"/>
                                          </p:val>
                                        </p:tav>
                                      </p:tavLst>
                                    </p:anim>
                                    <p:anim calcmode="lin" valueType="num">
                                      <p:cBhvr>
                                        <p:cTn id="21" dur="500" fill="hold"/>
                                        <p:tgtEl>
                                          <p:spTgt spid="31"/>
                                        </p:tgtEl>
                                        <p:attrNameLst>
                                          <p:attrName>style.rotation</p:attrName>
                                        </p:attrNameLst>
                                      </p:cBhvr>
                                      <p:tavLst>
                                        <p:tav tm="0">
                                          <p:val>
                                            <p:fltVal val="360"/>
                                          </p:val>
                                        </p:tav>
                                        <p:tav tm="100000">
                                          <p:val>
                                            <p:fltVal val="0"/>
                                          </p:val>
                                        </p:tav>
                                      </p:tavLst>
                                    </p:anim>
                                    <p:animEffect transition="in" filter="fade">
                                      <p:cBhvr>
                                        <p:cTn id="22" dur="500"/>
                                        <p:tgtEl>
                                          <p:spTgt spid="31"/>
                                        </p:tgtEl>
                                      </p:cBhvr>
                                    </p:animEffect>
                                  </p:childTnLst>
                                </p:cTn>
                              </p:par>
                              <p:par>
                                <p:cTn id="23" presetID="49" presetClass="entr" presetSubtype="0" decel="100000" fill="hold" grpId="0" nodeType="withEffect">
                                  <p:stCondLst>
                                    <p:cond delay="500"/>
                                  </p:stCondLst>
                                  <p:childTnLst>
                                    <p:set>
                                      <p:cBhvr>
                                        <p:cTn id="24" dur="1" fill="hold">
                                          <p:stCondLst>
                                            <p:cond delay="0"/>
                                          </p:stCondLst>
                                        </p:cTn>
                                        <p:tgtEl>
                                          <p:spTgt spid="26"/>
                                        </p:tgtEl>
                                        <p:attrNameLst>
                                          <p:attrName>style.visibility</p:attrName>
                                        </p:attrNameLst>
                                      </p:cBhvr>
                                      <p:to>
                                        <p:strVal val="visible"/>
                                      </p:to>
                                    </p:set>
                                    <p:anim calcmode="lin" valueType="num">
                                      <p:cBhvr>
                                        <p:cTn id="25" dur="500" fill="hold"/>
                                        <p:tgtEl>
                                          <p:spTgt spid="26"/>
                                        </p:tgtEl>
                                        <p:attrNameLst>
                                          <p:attrName>ppt_w</p:attrName>
                                        </p:attrNameLst>
                                      </p:cBhvr>
                                      <p:tavLst>
                                        <p:tav tm="0">
                                          <p:val>
                                            <p:fltVal val="0"/>
                                          </p:val>
                                        </p:tav>
                                        <p:tav tm="100000">
                                          <p:val>
                                            <p:strVal val="#ppt_w"/>
                                          </p:val>
                                        </p:tav>
                                      </p:tavLst>
                                    </p:anim>
                                    <p:anim calcmode="lin" valueType="num">
                                      <p:cBhvr>
                                        <p:cTn id="26" dur="500" fill="hold"/>
                                        <p:tgtEl>
                                          <p:spTgt spid="26"/>
                                        </p:tgtEl>
                                        <p:attrNameLst>
                                          <p:attrName>ppt_h</p:attrName>
                                        </p:attrNameLst>
                                      </p:cBhvr>
                                      <p:tavLst>
                                        <p:tav tm="0">
                                          <p:val>
                                            <p:fltVal val="0"/>
                                          </p:val>
                                        </p:tav>
                                        <p:tav tm="100000">
                                          <p:val>
                                            <p:strVal val="#ppt_h"/>
                                          </p:val>
                                        </p:tav>
                                      </p:tavLst>
                                    </p:anim>
                                    <p:anim calcmode="lin" valueType="num">
                                      <p:cBhvr>
                                        <p:cTn id="27" dur="500" fill="hold"/>
                                        <p:tgtEl>
                                          <p:spTgt spid="26"/>
                                        </p:tgtEl>
                                        <p:attrNameLst>
                                          <p:attrName>style.rotation</p:attrName>
                                        </p:attrNameLst>
                                      </p:cBhvr>
                                      <p:tavLst>
                                        <p:tav tm="0">
                                          <p:val>
                                            <p:fltVal val="360"/>
                                          </p:val>
                                        </p:tav>
                                        <p:tav tm="100000">
                                          <p:val>
                                            <p:fltVal val="0"/>
                                          </p:val>
                                        </p:tav>
                                      </p:tavLst>
                                    </p:anim>
                                    <p:animEffect transition="in" filter="fade">
                                      <p:cBhvr>
                                        <p:cTn id="28" dur="500"/>
                                        <p:tgtEl>
                                          <p:spTgt spid="26"/>
                                        </p:tgtEl>
                                      </p:cBhvr>
                                    </p:animEffect>
                                  </p:childTnLst>
                                </p:cTn>
                              </p:par>
                              <p:par>
                                <p:cTn id="29" presetID="49" presetClass="entr" presetSubtype="0" decel="100000" fill="hold" grpId="0" nodeType="withEffect">
                                  <p:stCondLst>
                                    <p:cond delay="600"/>
                                  </p:stCondLst>
                                  <p:childTnLst>
                                    <p:set>
                                      <p:cBhvr>
                                        <p:cTn id="30" dur="1" fill="hold">
                                          <p:stCondLst>
                                            <p:cond delay="0"/>
                                          </p:stCondLst>
                                        </p:cTn>
                                        <p:tgtEl>
                                          <p:spTgt spid="13"/>
                                        </p:tgtEl>
                                        <p:attrNameLst>
                                          <p:attrName>style.visibility</p:attrName>
                                        </p:attrNameLst>
                                      </p:cBhvr>
                                      <p:to>
                                        <p:strVal val="visible"/>
                                      </p:to>
                                    </p:set>
                                    <p:anim calcmode="lin" valueType="num">
                                      <p:cBhvr>
                                        <p:cTn id="31" dur="500" fill="hold"/>
                                        <p:tgtEl>
                                          <p:spTgt spid="13"/>
                                        </p:tgtEl>
                                        <p:attrNameLst>
                                          <p:attrName>ppt_w</p:attrName>
                                        </p:attrNameLst>
                                      </p:cBhvr>
                                      <p:tavLst>
                                        <p:tav tm="0">
                                          <p:val>
                                            <p:fltVal val="0"/>
                                          </p:val>
                                        </p:tav>
                                        <p:tav tm="100000">
                                          <p:val>
                                            <p:strVal val="#ppt_w"/>
                                          </p:val>
                                        </p:tav>
                                      </p:tavLst>
                                    </p:anim>
                                    <p:anim calcmode="lin" valueType="num">
                                      <p:cBhvr>
                                        <p:cTn id="32" dur="500" fill="hold"/>
                                        <p:tgtEl>
                                          <p:spTgt spid="13"/>
                                        </p:tgtEl>
                                        <p:attrNameLst>
                                          <p:attrName>ppt_h</p:attrName>
                                        </p:attrNameLst>
                                      </p:cBhvr>
                                      <p:tavLst>
                                        <p:tav tm="0">
                                          <p:val>
                                            <p:fltVal val="0"/>
                                          </p:val>
                                        </p:tav>
                                        <p:tav tm="100000">
                                          <p:val>
                                            <p:strVal val="#ppt_h"/>
                                          </p:val>
                                        </p:tav>
                                      </p:tavLst>
                                    </p:anim>
                                    <p:anim calcmode="lin" valueType="num">
                                      <p:cBhvr>
                                        <p:cTn id="33" dur="500" fill="hold"/>
                                        <p:tgtEl>
                                          <p:spTgt spid="13"/>
                                        </p:tgtEl>
                                        <p:attrNameLst>
                                          <p:attrName>style.rotation</p:attrName>
                                        </p:attrNameLst>
                                      </p:cBhvr>
                                      <p:tavLst>
                                        <p:tav tm="0">
                                          <p:val>
                                            <p:fltVal val="360"/>
                                          </p:val>
                                        </p:tav>
                                        <p:tav tm="100000">
                                          <p:val>
                                            <p:fltVal val="0"/>
                                          </p:val>
                                        </p:tav>
                                      </p:tavLst>
                                    </p:anim>
                                    <p:animEffect transition="in" filter="fade">
                                      <p:cBhvr>
                                        <p:cTn id="34" dur="500"/>
                                        <p:tgtEl>
                                          <p:spTgt spid="13"/>
                                        </p:tgtEl>
                                      </p:cBhvr>
                                    </p:animEffect>
                                  </p:childTnLst>
                                </p:cTn>
                              </p:par>
                              <p:par>
                                <p:cTn id="35" presetID="49" presetClass="entr" presetSubtype="0" decel="100000" fill="hold" grpId="0" nodeType="withEffect">
                                  <p:stCondLst>
                                    <p:cond delay="700"/>
                                  </p:stCondLst>
                                  <p:childTnLst>
                                    <p:set>
                                      <p:cBhvr>
                                        <p:cTn id="36" dur="1" fill="hold">
                                          <p:stCondLst>
                                            <p:cond delay="0"/>
                                          </p:stCondLst>
                                        </p:cTn>
                                        <p:tgtEl>
                                          <p:spTgt spid="19"/>
                                        </p:tgtEl>
                                        <p:attrNameLst>
                                          <p:attrName>style.visibility</p:attrName>
                                        </p:attrNameLst>
                                      </p:cBhvr>
                                      <p:to>
                                        <p:strVal val="visible"/>
                                      </p:to>
                                    </p:set>
                                    <p:anim calcmode="lin" valueType="num">
                                      <p:cBhvr>
                                        <p:cTn id="37" dur="500" fill="hold"/>
                                        <p:tgtEl>
                                          <p:spTgt spid="19"/>
                                        </p:tgtEl>
                                        <p:attrNameLst>
                                          <p:attrName>ppt_w</p:attrName>
                                        </p:attrNameLst>
                                      </p:cBhvr>
                                      <p:tavLst>
                                        <p:tav tm="0">
                                          <p:val>
                                            <p:fltVal val="0"/>
                                          </p:val>
                                        </p:tav>
                                        <p:tav tm="100000">
                                          <p:val>
                                            <p:strVal val="#ppt_w"/>
                                          </p:val>
                                        </p:tav>
                                      </p:tavLst>
                                    </p:anim>
                                    <p:anim calcmode="lin" valueType="num">
                                      <p:cBhvr>
                                        <p:cTn id="38" dur="500" fill="hold"/>
                                        <p:tgtEl>
                                          <p:spTgt spid="19"/>
                                        </p:tgtEl>
                                        <p:attrNameLst>
                                          <p:attrName>ppt_h</p:attrName>
                                        </p:attrNameLst>
                                      </p:cBhvr>
                                      <p:tavLst>
                                        <p:tav tm="0">
                                          <p:val>
                                            <p:fltVal val="0"/>
                                          </p:val>
                                        </p:tav>
                                        <p:tav tm="100000">
                                          <p:val>
                                            <p:strVal val="#ppt_h"/>
                                          </p:val>
                                        </p:tav>
                                      </p:tavLst>
                                    </p:anim>
                                    <p:anim calcmode="lin" valueType="num">
                                      <p:cBhvr>
                                        <p:cTn id="39" dur="500" fill="hold"/>
                                        <p:tgtEl>
                                          <p:spTgt spid="19"/>
                                        </p:tgtEl>
                                        <p:attrNameLst>
                                          <p:attrName>style.rotation</p:attrName>
                                        </p:attrNameLst>
                                      </p:cBhvr>
                                      <p:tavLst>
                                        <p:tav tm="0">
                                          <p:val>
                                            <p:fltVal val="360"/>
                                          </p:val>
                                        </p:tav>
                                        <p:tav tm="100000">
                                          <p:val>
                                            <p:fltVal val="0"/>
                                          </p:val>
                                        </p:tav>
                                      </p:tavLst>
                                    </p:anim>
                                    <p:animEffect transition="in" filter="fade">
                                      <p:cBhvr>
                                        <p:cTn id="40" dur="500"/>
                                        <p:tgtEl>
                                          <p:spTgt spid="19"/>
                                        </p:tgtEl>
                                      </p:cBhvr>
                                    </p:animEffect>
                                  </p:childTnLst>
                                </p:cTn>
                              </p:par>
                              <p:par>
                                <p:cTn id="41" presetID="10" presetClass="entr" presetSubtype="0" fill="hold" grpId="0" nodeType="withEffect">
                                  <p:stCondLst>
                                    <p:cond delay="800"/>
                                  </p:stCondLst>
                                  <p:childTnLst>
                                    <p:set>
                                      <p:cBhvr>
                                        <p:cTn id="42" dur="1" fill="hold">
                                          <p:stCondLst>
                                            <p:cond delay="0"/>
                                          </p:stCondLst>
                                        </p:cTn>
                                        <p:tgtEl>
                                          <p:spTgt spid="61"/>
                                        </p:tgtEl>
                                        <p:attrNameLst>
                                          <p:attrName>style.visibility</p:attrName>
                                        </p:attrNameLst>
                                      </p:cBhvr>
                                      <p:to>
                                        <p:strVal val="visible"/>
                                      </p:to>
                                    </p:set>
                                    <p:animEffect transition="in" filter="fade">
                                      <p:cBhvr>
                                        <p:cTn id="43" dur="500"/>
                                        <p:tgtEl>
                                          <p:spTgt spid="61"/>
                                        </p:tgtEl>
                                      </p:cBhvr>
                                    </p:animEffect>
                                  </p:childTnLst>
                                </p:cTn>
                              </p:par>
                              <p:par>
                                <p:cTn id="44" presetID="10" presetClass="entr" presetSubtype="0" fill="hold" grpId="0" nodeType="withEffect">
                                  <p:stCondLst>
                                    <p:cond delay="900"/>
                                  </p:stCondLst>
                                  <p:childTnLst>
                                    <p:set>
                                      <p:cBhvr>
                                        <p:cTn id="45" dur="1" fill="hold">
                                          <p:stCondLst>
                                            <p:cond delay="0"/>
                                          </p:stCondLst>
                                        </p:cTn>
                                        <p:tgtEl>
                                          <p:spTgt spid="59"/>
                                        </p:tgtEl>
                                        <p:attrNameLst>
                                          <p:attrName>style.visibility</p:attrName>
                                        </p:attrNameLst>
                                      </p:cBhvr>
                                      <p:to>
                                        <p:strVal val="visible"/>
                                      </p:to>
                                    </p:set>
                                    <p:animEffect transition="in" filter="fade">
                                      <p:cBhvr>
                                        <p:cTn id="46" dur="500"/>
                                        <p:tgtEl>
                                          <p:spTgt spid="59"/>
                                        </p:tgtEl>
                                      </p:cBhvr>
                                    </p:animEffect>
                                  </p:childTnLst>
                                </p:cTn>
                              </p:par>
                              <p:par>
                                <p:cTn id="47" presetID="10" presetClass="entr" presetSubtype="0" fill="hold" grpId="0" nodeType="withEffect">
                                  <p:stCondLst>
                                    <p:cond delay="1000"/>
                                  </p:stCondLst>
                                  <p:childTnLst>
                                    <p:set>
                                      <p:cBhvr>
                                        <p:cTn id="48" dur="1" fill="hold">
                                          <p:stCondLst>
                                            <p:cond delay="0"/>
                                          </p:stCondLst>
                                        </p:cTn>
                                        <p:tgtEl>
                                          <p:spTgt spid="62"/>
                                        </p:tgtEl>
                                        <p:attrNameLst>
                                          <p:attrName>style.visibility</p:attrName>
                                        </p:attrNameLst>
                                      </p:cBhvr>
                                      <p:to>
                                        <p:strVal val="visible"/>
                                      </p:to>
                                    </p:set>
                                    <p:animEffect transition="in" filter="fade">
                                      <p:cBhvr>
                                        <p:cTn id="49" dur="500"/>
                                        <p:tgtEl>
                                          <p:spTgt spid="62"/>
                                        </p:tgtEl>
                                      </p:cBhvr>
                                    </p:animEffect>
                                  </p:childTnLst>
                                </p:cTn>
                              </p:par>
                              <p:par>
                                <p:cTn id="50" presetID="10" presetClass="entr" presetSubtype="0" fill="hold" grpId="0" nodeType="withEffect">
                                  <p:stCondLst>
                                    <p:cond delay="1100"/>
                                  </p:stCondLst>
                                  <p:childTnLst>
                                    <p:set>
                                      <p:cBhvr>
                                        <p:cTn id="51" dur="1" fill="hold">
                                          <p:stCondLst>
                                            <p:cond delay="0"/>
                                          </p:stCondLst>
                                        </p:cTn>
                                        <p:tgtEl>
                                          <p:spTgt spid="58"/>
                                        </p:tgtEl>
                                        <p:attrNameLst>
                                          <p:attrName>style.visibility</p:attrName>
                                        </p:attrNameLst>
                                      </p:cBhvr>
                                      <p:to>
                                        <p:strVal val="visible"/>
                                      </p:to>
                                    </p:set>
                                    <p:animEffect transition="in" filter="fade">
                                      <p:cBhvr>
                                        <p:cTn id="52" dur="5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9" grpId="0" animBg="1"/>
      <p:bldP spid="26" grpId="0" animBg="1"/>
      <p:bldP spid="31" grpId="0" animBg="1"/>
      <p:bldP spid="58" grpId="0"/>
      <p:bldP spid="59" grpId="0"/>
      <p:bldP spid="61" grpId="0"/>
      <p:bldP spid="62" grpId="0"/>
    </p:bldLst>
  </p:timing>
</p:sld>
</file>

<file path=ppt/slides/slide5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63058701-68C2-4257-AEDD-B7EEDD094351}"/>
              </a:ext>
            </a:extLst>
          </p:cNvPr>
          <p:cNvGrpSpPr/>
          <p:nvPr/>
        </p:nvGrpSpPr>
        <p:grpSpPr>
          <a:xfrm>
            <a:off x="11895027" y="11459950"/>
            <a:ext cx="597122" cy="2256050"/>
            <a:chOff x="11895027" y="11459950"/>
            <a:chExt cx="597122" cy="2256050"/>
          </a:xfrm>
        </p:grpSpPr>
        <p:cxnSp>
          <p:nvCxnSpPr>
            <p:cNvPr id="54" name="Straight Connector 53">
              <a:extLst>
                <a:ext uri="{FF2B5EF4-FFF2-40B4-BE49-F238E27FC236}">
                  <a16:creationId xmlns:a16="http://schemas.microsoft.com/office/drawing/2014/main" id="{E744514A-6920-48EB-A607-8F55F9BEB397}"/>
                </a:ext>
              </a:extLst>
            </p:cNvPr>
            <p:cNvCxnSpPr>
              <a:cxnSpLocks/>
            </p:cNvCxnSpPr>
            <p:nvPr/>
          </p:nvCxnSpPr>
          <p:spPr>
            <a:xfrm>
              <a:off x="12193587" y="11459950"/>
              <a:ext cx="0" cy="2256050"/>
            </a:xfrm>
            <a:prstGeom prst="line">
              <a:avLst/>
            </a:prstGeom>
            <a:ln w="381000" cap="rnd">
              <a:gradFill flip="none" rotWithShape="1">
                <a:gsLst>
                  <a:gs pos="0">
                    <a:schemeClr val="accent6">
                      <a:alpha val="70000"/>
                    </a:schemeClr>
                  </a:gs>
                  <a:gs pos="100000">
                    <a:schemeClr val="accent1">
                      <a:alpha val="70000"/>
                    </a:schemeClr>
                  </a:gs>
                </a:gsLst>
                <a:lin ang="5400000" scaled="1"/>
                <a:tileRect/>
              </a:gradFill>
            </a:ln>
          </p:spPr>
          <p:style>
            <a:lnRef idx="1">
              <a:schemeClr val="accent1"/>
            </a:lnRef>
            <a:fillRef idx="0">
              <a:schemeClr val="accent1"/>
            </a:fillRef>
            <a:effectRef idx="0">
              <a:schemeClr val="accent1"/>
            </a:effectRef>
            <a:fontRef idx="minor">
              <a:schemeClr val="tx1"/>
            </a:fontRef>
          </p:style>
        </p:cxnSp>
        <p:sp>
          <p:nvSpPr>
            <p:cNvPr id="59" name="Freeform 5">
              <a:extLst>
                <a:ext uri="{FF2B5EF4-FFF2-40B4-BE49-F238E27FC236}">
                  <a16:creationId xmlns:a16="http://schemas.microsoft.com/office/drawing/2014/main" id="{215A5A55-5163-4A7E-B4D4-8101A5084D1F}"/>
                </a:ext>
              </a:extLst>
            </p:cNvPr>
            <p:cNvSpPr>
              <a:spLocks noEditPoints="1"/>
            </p:cNvSpPr>
            <p:nvPr/>
          </p:nvSpPr>
          <p:spPr bwMode="auto">
            <a:xfrm rot="5400000">
              <a:off x="11866319" y="12289414"/>
              <a:ext cx="654537" cy="597122"/>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bg1">
                <a:alpha val="72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9" name="Group 8">
            <a:extLst>
              <a:ext uri="{FF2B5EF4-FFF2-40B4-BE49-F238E27FC236}">
                <a16:creationId xmlns:a16="http://schemas.microsoft.com/office/drawing/2014/main" id="{EB98F924-EB6F-4B28-BA6F-778222249167}"/>
              </a:ext>
            </a:extLst>
          </p:cNvPr>
          <p:cNvGrpSpPr/>
          <p:nvPr/>
        </p:nvGrpSpPr>
        <p:grpSpPr>
          <a:xfrm>
            <a:off x="8252777" y="6858000"/>
            <a:ext cx="3940810" cy="3501342"/>
            <a:chOff x="8252777" y="6858000"/>
            <a:chExt cx="3940810" cy="3501342"/>
          </a:xfrm>
        </p:grpSpPr>
        <p:cxnSp>
          <p:nvCxnSpPr>
            <p:cNvPr id="40" name="Straight Connector 39">
              <a:extLst>
                <a:ext uri="{FF2B5EF4-FFF2-40B4-BE49-F238E27FC236}">
                  <a16:creationId xmlns:a16="http://schemas.microsoft.com/office/drawing/2014/main" id="{C31B5CB6-97C3-4199-B949-33C3CBD34FFE}"/>
                </a:ext>
              </a:extLst>
            </p:cNvPr>
            <p:cNvCxnSpPr>
              <a:cxnSpLocks/>
            </p:cNvCxnSpPr>
            <p:nvPr/>
          </p:nvCxnSpPr>
          <p:spPr>
            <a:xfrm>
              <a:off x="8252777" y="6858000"/>
              <a:ext cx="3940810" cy="3501342"/>
            </a:xfrm>
            <a:prstGeom prst="line">
              <a:avLst/>
            </a:prstGeom>
            <a:ln w="381000" cap="rnd">
              <a:gradFill flip="none" rotWithShape="1">
                <a:gsLst>
                  <a:gs pos="30000">
                    <a:schemeClr val="tx2">
                      <a:alpha val="60000"/>
                    </a:schemeClr>
                  </a:gs>
                  <a:gs pos="76000">
                    <a:schemeClr val="accent3">
                      <a:alpha val="6000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23" name="Freeform 5">
              <a:extLst>
                <a:ext uri="{FF2B5EF4-FFF2-40B4-BE49-F238E27FC236}">
                  <a16:creationId xmlns:a16="http://schemas.microsoft.com/office/drawing/2014/main" id="{B80E3036-D7B8-415E-81AC-B18C08B69FFE}"/>
                </a:ext>
              </a:extLst>
            </p:cNvPr>
            <p:cNvSpPr>
              <a:spLocks noEditPoints="1"/>
            </p:cNvSpPr>
            <p:nvPr/>
          </p:nvSpPr>
          <p:spPr bwMode="auto">
            <a:xfrm rot="2700000">
              <a:off x="9959654" y="8390353"/>
              <a:ext cx="591973" cy="540047"/>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bg1">
                <a:alpha val="72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8" name="Group 7">
            <a:extLst>
              <a:ext uri="{FF2B5EF4-FFF2-40B4-BE49-F238E27FC236}">
                <a16:creationId xmlns:a16="http://schemas.microsoft.com/office/drawing/2014/main" id="{AD2EE7FB-0DD1-495C-A95C-8AEA05E852E0}"/>
              </a:ext>
            </a:extLst>
          </p:cNvPr>
          <p:cNvGrpSpPr/>
          <p:nvPr/>
        </p:nvGrpSpPr>
        <p:grpSpPr>
          <a:xfrm>
            <a:off x="12193588" y="6858000"/>
            <a:ext cx="3940810" cy="3501342"/>
            <a:chOff x="12193588" y="6858000"/>
            <a:chExt cx="3940810" cy="3501342"/>
          </a:xfrm>
        </p:grpSpPr>
        <p:cxnSp>
          <p:nvCxnSpPr>
            <p:cNvPr id="46" name="Straight Connector 45">
              <a:extLst>
                <a:ext uri="{FF2B5EF4-FFF2-40B4-BE49-F238E27FC236}">
                  <a16:creationId xmlns:a16="http://schemas.microsoft.com/office/drawing/2014/main" id="{56E26CB6-86F5-4DDA-90FE-67C1B1227549}"/>
                </a:ext>
              </a:extLst>
            </p:cNvPr>
            <p:cNvCxnSpPr>
              <a:cxnSpLocks/>
            </p:cNvCxnSpPr>
            <p:nvPr/>
          </p:nvCxnSpPr>
          <p:spPr>
            <a:xfrm flipH="1">
              <a:off x="12193588" y="6858000"/>
              <a:ext cx="3940810" cy="3501342"/>
            </a:xfrm>
            <a:prstGeom prst="line">
              <a:avLst/>
            </a:prstGeom>
            <a:ln w="381000" cap="rnd">
              <a:gradFill flip="none" rotWithShape="1">
                <a:gsLst>
                  <a:gs pos="30000">
                    <a:schemeClr val="accent6">
                      <a:alpha val="70000"/>
                    </a:schemeClr>
                  </a:gs>
                  <a:gs pos="76000">
                    <a:schemeClr val="accent3">
                      <a:alpha val="6000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24" name="Freeform 5">
              <a:extLst>
                <a:ext uri="{FF2B5EF4-FFF2-40B4-BE49-F238E27FC236}">
                  <a16:creationId xmlns:a16="http://schemas.microsoft.com/office/drawing/2014/main" id="{3F490C8F-5E8C-472F-B00E-4140D040FC1D}"/>
                </a:ext>
              </a:extLst>
            </p:cNvPr>
            <p:cNvSpPr>
              <a:spLocks noEditPoints="1"/>
            </p:cNvSpPr>
            <p:nvPr/>
          </p:nvSpPr>
          <p:spPr bwMode="auto">
            <a:xfrm rot="8100000">
              <a:off x="13759130" y="8480407"/>
              <a:ext cx="591973" cy="540047"/>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bg1">
                <a:alpha val="72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7" name="Group 6">
            <a:extLst>
              <a:ext uri="{FF2B5EF4-FFF2-40B4-BE49-F238E27FC236}">
                <a16:creationId xmlns:a16="http://schemas.microsoft.com/office/drawing/2014/main" id="{6E068873-BEE4-4D0F-B4C9-F1EB87AF33EF}"/>
              </a:ext>
            </a:extLst>
          </p:cNvPr>
          <p:cNvGrpSpPr/>
          <p:nvPr/>
        </p:nvGrpSpPr>
        <p:grpSpPr>
          <a:xfrm>
            <a:off x="12193588" y="3356658"/>
            <a:ext cx="3940810" cy="3501342"/>
            <a:chOff x="12193588" y="3356658"/>
            <a:chExt cx="3940810" cy="3501342"/>
          </a:xfrm>
        </p:grpSpPr>
        <p:cxnSp>
          <p:nvCxnSpPr>
            <p:cNvPr id="47" name="Straight Connector 46">
              <a:extLst>
                <a:ext uri="{FF2B5EF4-FFF2-40B4-BE49-F238E27FC236}">
                  <a16:creationId xmlns:a16="http://schemas.microsoft.com/office/drawing/2014/main" id="{2EFCDAAE-39C6-496B-BAED-6CE4D22157E1}"/>
                </a:ext>
              </a:extLst>
            </p:cNvPr>
            <p:cNvCxnSpPr>
              <a:cxnSpLocks/>
            </p:cNvCxnSpPr>
            <p:nvPr/>
          </p:nvCxnSpPr>
          <p:spPr>
            <a:xfrm flipH="1" flipV="1">
              <a:off x="12193588" y="3356658"/>
              <a:ext cx="3940810" cy="3501342"/>
            </a:xfrm>
            <a:prstGeom prst="line">
              <a:avLst/>
            </a:prstGeom>
            <a:ln w="381000" cap="rnd">
              <a:gradFill flip="none" rotWithShape="1">
                <a:gsLst>
                  <a:gs pos="30000">
                    <a:schemeClr val="accent5">
                      <a:alpha val="70000"/>
                    </a:schemeClr>
                  </a:gs>
                  <a:gs pos="76000">
                    <a:schemeClr val="accent3">
                      <a:alpha val="6000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22" name="Freeform 5">
              <a:extLst>
                <a:ext uri="{FF2B5EF4-FFF2-40B4-BE49-F238E27FC236}">
                  <a16:creationId xmlns:a16="http://schemas.microsoft.com/office/drawing/2014/main" id="{DD8E2F76-6021-4A85-B907-58D4006FBBFF}"/>
                </a:ext>
              </a:extLst>
            </p:cNvPr>
            <p:cNvSpPr>
              <a:spLocks noEditPoints="1"/>
            </p:cNvSpPr>
            <p:nvPr/>
          </p:nvSpPr>
          <p:spPr bwMode="auto">
            <a:xfrm rot="2700000">
              <a:off x="13763344" y="4783487"/>
              <a:ext cx="591973" cy="540047"/>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bg1">
                <a:alpha val="72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6" name="Group 5">
            <a:extLst>
              <a:ext uri="{FF2B5EF4-FFF2-40B4-BE49-F238E27FC236}">
                <a16:creationId xmlns:a16="http://schemas.microsoft.com/office/drawing/2014/main" id="{1C2FEF73-C624-4CA5-8A83-5EB2BF659AFC}"/>
              </a:ext>
            </a:extLst>
          </p:cNvPr>
          <p:cNvGrpSpPr/>
          <p:nvPr/>
        </p:nvGrpSpPr>
        <p:grpSpPr>
          <a:xfrm>
            <a:off x="8252777" y="3356658"/>
            <a:ext cx="3940810" cy="3501342"/>
            <a:chOff x="8252777" y="3356658"/>
            <a:chExt cx="3940810" cy="3501342"/>
          </a:xfrm>
        </p:grpSpPr>
        <p:cxnSp>
          <p:nvCxnSpPr>
            <p:cNvPr id="34" name="Straight Connector 33">
              <a:extLst>
                <a:ext uri="{FF2B5EF4-FFF2-40B4-BE49-F238E27FC236}">
                  <a16:creationId xmlns:a16="http://schemas.microsoft.com/office/drawing/2014/main" id="{D4774281-566B-4B80-9DB5-F886E38EDE41}"/>
                </a:ext>
              </a:extLst>
            </p:cNvPr>
            <p:cNvCxnSpPr>
              <a:cxnSpLocks/>
            </p:cNvCxnSpPr>
            <p:nvPr/>
          </p:nvCxnSpPr>
          <p:spPr>
            <a:xfrm flipV="1">
              <a:off x="8252777" y="3356658"/>
              <a:ext cx="3940810" cy="3501342"/>
            </a:xfrm>
            <a:prstGeom prst="line">
              <a:avLst/>
            </a:prstGeom>
            <a:ln w="381000" cap="rnd">
              <a:gradFill flip="none" rotWithShape="1">
                <a:gsLst>
                  <a:gs pos="30000">
                    <a:schemeClr val="tx2">
                      <a:alpha val="60000"/>
                    </a:schemeClr>
                  </a:gs>
                  <a:gs pos="76000">
                    <a:schemeClr val="accent3">
                      <a:alpha val="6000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20" name="Freeform 5">
              <a:extLst>
                <a:ext uri="{FF2B5EF4-FFF2-40B4-BE49-F238E27FC236}">
                  <a16:creationId xmlns:a16="http://schemas.microsoft.com/office/drawing/2014/main" id="{E5057BE1-44DE-4BC9-8594-417FE845571E}"/>
                </a:ext>
              </a:extLst>
            </p:cNvPr>
            <p:cNvSpPr>
              <a:spLocks noEditPoints="1"/>
            </p:cNvSpPr>
            <p:nvPr/>
          </p:nvSpPr>
          <p:spPr bwMode="auto">
            <a:xfrm rot="18900000">
              <a:off x="10098812" y="4684630"/>
              <a:ext cx="591973" cy="540047"/>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bg1">
                <a:alpha val="72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 name="Group 1">
            <a:extLst>
              <a:ext uri="{FF2B5EF4-FFF2-40B4-BE49-F238E27FC236}">
                <a16:creationId xmlns:a16="http://schemas.microsoft.com/office/drawing/2014/main" id="{6C0DEA93-6104-4F7E-A82E-A1FAA08EA196}"/>
              </a:ext>
            </a:extLst>
          </p:cNvPr>
          <p:cNvGrpSpPr/>
          <p:nvPr/>
        </p:nvGrpSpPr>
        <p:grpSpPr>
          <a:xfrm>
            <a:off x="5049732" y="6587977"/>
            <a:ext cx="2015212" cy="540047"/>
            <a:chOff x="5049732" y="6587977"/>
            <a:chExt cx="2015212" cy="540047"/>
          </a:xfrm>
        </p:grpSpPr>
        <p:cxnSp>
          <p:nvCxnSpPr>
            <p:cNvPr id="12" name="Straight Connector 11">
              <a:extLst>
                <a:ext uri="{FF2B5EF4-FFF2-40B4-BE49-F238E27FC236}">
                  <a16:creationId xmlns:a16="http://schemas.microsoft.com/office/drawing/2014/main" id="{D9FD3BB4-8C98-41A9-81CC-8617969F2B35}"/>
                </a:ext>
              </a:extLst>
            </p:cNvPr>
            <p:cNvCxnSpPr>
              <a:cxnSpLocks/>
            </p:cNvCxnSpPr>
            <p:nvPr/>
          </p:nvCxnSpPr>
          <p:spPr>
            <a:xfrm>
              <a:off x="5049732" y="6858000"/>
              <a:ext cx="2015212" cy="0"/>
            </a:xfrm>
            <a:prstGeom prst="line">
              <a:avLst/>
            </a:prstGeom>
            <a:ln w="381000" cap="rnd">
              <a:gradFill flip="none" rotWithShape="1">
                <a:gsLst>
                  <a:gs pos="0">
                    <a:schemeClr val="accent1">
                      <a:alpha val="60000"/>
                    </a:schemeClr>
                  </a:gs>
                  <a:gs pos="100000">
                    <a:schemeClr val="tx2">
                      <a:alpha val="60000"/>
                    </a:schemeClr>
                  </a:gs>
                </a:gsLst>
                <a:lin ang="0" scaled="1"/>
                <a:tileRect/>
              </a:gradFill>
            </a:ln>
          </p:spPr>
          <p:style>
            <a:lnRef idx="1">
              <a:schemeClr val="accent1"/>
            </a:lnRef>
            <a:fillRef idx="0">
              <a:schemeClr val="accent1"/>
            </a:fillRef>
            <a:effectRef idx="0">
              <a:schemeClr val="accent1"/>
            </a:effectRef>
            <a:fontRef idx="minor">
              <a:schemeClr val="tx1"/>
            </a:fontRef>
          </p:style>
        </p:cxnSp>
        <p:sp>
          <p:nvSpPr>
            <p:cNvPr id="19" name="Freeform 5">
              <a:extLst>
                <a:ext uri="{FF2B5EF4-FFF2-40B4-BE49-F238E27FC236}">
                  <a16:creationId xmlns:a16="http://schemas.microsoft.com/office/drawing/2014/main" id="{B6844634-A393-462F-89D9-9B4AAC670359}"/>
                </a:ext>
              </a:extLst>
            </p:cNvPr>
            <p:cNvSpPr>
              <a:spLocks noEditPoints="1"/>
            </p:cNvSpPr>
            <p:nvPr/>
          </p:nvSpPr>
          <p:spPr bwMode="auto">
            <a:xfrm>
              <a:off x="5761352" y="6587977"/>
              <a:ext cx="591973" cy="540047"/>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bg1">
                <a:alpha val="72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5" name="Rectangle: Rounded Corners 4">
            <a:extLst>
              <a:ext uri="{FF2B5EF4-FFF2-40B4-BE49-F238E27FC236}">
                <a16:creationId xmlns:a16="http://schemas.microsoft.com/office/drawing/2014/main" id="{CAAA3593-B51C-4640-AB5C-B1E10AD1EB13}"/>
              </a:ext>
            </a:extLst>
          </p:cNvPr>
          <p:cNvSpPr/>
          <p:nvPr/>
        </p:nvSpPr>
        <p:spPr>
          <a:xfrm>
            <a:off x="2550100" y="5608184"/>
            <a:ext cx="2499632" cy="2499632"/>
          </a:xfrm>
          <a:prstGeom prst="roundRect">
            <a:avLst>
              <a:gd name="adj" fmla="val 50000"/>
            </a:avLst>
          </a:prstGeom>
          <a:gradFill>
            <a:gsLst>
              <a:gs pos="0">
                <a:schemeClr val="accent1"/>
              </a:gs>
              <a:gs pos="100000">
                <a:schemeClr val="accent2"/>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Start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Nunc interdum velit vulputate.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3" name="Rectangle: Rounded Corners 2">
            <a:extLst>
              <a:ext uri="{FF2B5EF4-FFF2-40B4-BE49-F238E27FC236}">
                <a16:creationId xmlns:a16="http://schemas.microsoft.com/office/drawing/2014/main" id="{C5303237-9BAC-4CE2-A0E3-95693DF035AD}"/>
              </a:ext>
            </a:extLst>
          </p:cNvPr>
          <p:cNvSpPr/>
          <p:nvPr/>
        </p:nvSpPr>
        <p:spPr>
          <a:xfrm>
            <a:off x="7064944" y="5608184"/>
            <a:ext cx="2499632" cy="2499632"/>
          </a:xfrm>
          <a:prstGeom prst="roundRect">
            <a:avLst>
              <a:gd name="adj" fmla="val 4772"/>
            </a:avLst>
          </a:prstGeom>
          <a:gradFill>
            <a:gsLst>
              <a:gs pos="91000">
                <a:schemeClr val="bg2"/>
              </a:gs>
              <a:gs pos="0">
                <a:schemeClr val="tx2"/>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alibri"/>
                <a:ea typeface="+mn-ea"/>
                <a:cs typeface="+mn-cs"/>
              </a:rPr>
              <a:t>Option 01</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Nunc interdum velit vulputate.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21" name="Diamond 20">
            <a:extLst>
              <a:ext uri="{FF2B5EF4-FFF2-40B4-BE49-F238E27FC236}">
                <a16:creationId xmlns:a16="http://schemas.microsoft.com/office/drawing/2014/main" id="{4D8F0610-52A8-441E-A1DC-B6D676DD5812}"/>
              </a:ext>
            </a:extLst>
          </p:cNvPr>
          <p:cNvSpPr/>
          <p:nvPr/>
        </p:nvSpPr>
        <p:spPr>
          <a:xfrm>
            <a:off x="10530082" y="1675791"/>
            <a:ext cx="3327011" cy="3327011"/>
          </a:xfrm>
          <a:prstGeom prst="diamond">
            <a:avLst/>
          </a:prstGeom>
          <a:gradFill>
            <a:gsLst>
              <a:gs pos="100000">
                <a:schemeClr val="accent3"/>
              </a:gs>
              <a:gs pos="0">
                <a:schemeClr val="accent4"/>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alibri"/>
                <a:ea typeface="+mn-ea"/>
                <a:cs typeface="+mn-cs"/>
              </a:rPr>
              <a:t>Option 02</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Nunc interdum velit vulputate.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49" name="TextBox 48">
            <a:extLst>
              <a:ext uri="{FF2B5EF4-FFF2-40B4-BE49-F238E27FC236}">
                <a16:creationId xmlns:a16="http://schemas.microsoft.com/office/drawing/2014/main" id="{737D222C-3737-4413-AF3A-C4D44358CFAA}"/>
              </a:ext>
            </a:extLst>
          </p:cNvPr>
          <p:cNvSpPr txBox="1"/>
          <p:nvPr/>
        </p:nvSpPr>
        <p:spPr>
          <a:xfrm>
            <a:off x="9964554" y="5980837"/>
            <a:ext cx="4458066" cy="1754326"/>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a:ea typeface="+mn-ea"/>
                <a:cs typeface="+mn-cs"/>
              </a:rPr>
              <a:t>Simple Flow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a:ea typeface="+mn-ea"/>
                <a:cs typeface="+mn-cs"/>
              </a:rPr>
              <a:t>Chart</a:t>
            </a:r>
            <a:endParaRPr kumimoji="0" lang="en-US" sz="5400" b="1" i="0" u="none" strike="noStrike" kern="1200" cap="none" spc="0" normalizeH="0" baseline="0" noProof="0" dirty="0">
              <a:ln>
                <a:noFill/>
              </a:ln>
              <a:effectLst/>
              <a:uLnTx/>
              <a:uFillTx/>
              <a:latin typeface="Century Gothic"/>
              <a:ea typeface="+mn-ea"/>
              <a:cs typeface="+mn-cs"/>
            </a:endParaRPr>
          </a:p>
        </p:txBody>
      </p:sp>
      <p:sp>
        <p:nvSpPr>
          <p:cNvPr id="51" name="Rectangle 50">
            <a:extLst>
              <a:ext uri="{FF2B5EF4-FFF2-40B4-BE49-F238E27FC236}">
                <a16:creationId xmlns:a16="http://schemas.microsoft.com/office/drawing/2014/main" id="{CEB3EF5B-50A2-48F2-A89E-F9C60DFF95FB}"/>
              </a:ext>
            </a:extLst>
          </p:cNvPr>
          <p:cNvSpPr/>
          <p:nvPr/>
        </p:nvSpPr>
        <p:spPr>
          <a:xfrm>
            <a:off x="19582951" y="7329123"/>
            <a:ext cx="1954381" cy="2215991"/>
          </a:xfrm>
          <a:prstGeom prst="rect">
            <a:avLst/>
          </a:prstGeom>
        </p:spPr>
        <p:txBody>
          <a:bodyPr wrap="none">
            <a:spAutoFit/>
          </a:bodyPr>
          <a:lstStyle/>
          <a:p>
            <a:pPr marR="0" lvl="0" indent="0" algn="r" fontAlgn="auto">
              <a:lnSpc>
                <a:spcPct val="100000"/>
              </a:lnSpc>
              <a:spcBef>
                <a:spcPts val="0"/>
              </a:spcBef>
              <a:spcAft>
                <a:spcPts val="0"/>
              </a:spcAft>
              <a:buClrTx/>
              <a:buSzTx/>
              <a:buFontTx/>
              <a:buNone/>
              <a:tabLst/>
              <a:defRPr/>
            </a:pPr>
            <a:r>
              <a:rPr lang="en-US" sz="13800">
                <a:solidFill>
                  <a:schemeClr val="accent5"/>
                </a:solidFill>
                <a:latin typeface="Designball-Buildings-01" pitchFamily="2" charset="0"/>
                <a:ea typeface="Open Sans" panose="020B0606030504020204" pitchFamily="34" charset="0"/>
                <a:cs typeface="Open Sans" panose="020B0606030504020204" pitchFamily="34" charset="0"/>
              </a:rPr>
              <a:t>Q</a:t>
            </a:r>
          </a:p>
        </p:txBody>
      </p:sp>
      <p:sp>
        <p:nvSpPr>
          <p:cNvPr id="41" name="Diamond 40">
            <a:extLst>
              <a:ext uri="{FF2B5EF4-FFF2-40B4-BE49-F238E27FC236}">
                <a16:creationId xmlns:a16="http://schemas.microsoft.com/office/drawing/2014/main" id="{B3F105A5-2215-4378-8C85-1CFA1D3A3DD2}"/>
              </a:ext>
            </a:extLst>
          </p:cNvPr>
          <p:cNvSpPr/>
          <p:nvPr/>
        </p:nvSpPr>
        <p:spPr>
          <a:xfrm>
            <a:off x="10530082" y="8713198"/>
            <a:ext cx="3327011" cy="3327011"/>
          </a:xfrm>
          <a:prstGeom prst="diamond">
            <a:avLst/>
          </a:prstGeom>
          <a:gradFill>
            <a:gsLst>
              <a:gs pos="100000">
                <a:schemeClr val="accent3"/>
              </a:gs>
              <a:gs pos="0">
                <a:schemeClr val="accent4"/>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alibri"/>
                <a:ea typeface="+mn-ea"/>
                <a:cs typeface="+mn-cs"/>
              </a:rPr>
              <a:t>Option 02</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Nunc interdum velit vulputate.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48" name="Rectangle: Rounded Corners 47">
            <a:extLst>
              <a:ext uri="{FF2B5EF4-FFF2-40B4-BE49-F238E27FC236}">
                <a16:creationId xmlns:a16="http://schemas.microsoft.com/office/drawing/2014/main" id="{1BFC29F4-04E4-4749-8EE4-07A50CEBAECA}"/>
              </a:ext>
            </a:extLst>
          </p:cNvPr>
          <p:cNvSpPr/>
          <p:nvPr/>
        </p:nvSpPr>
        <p:spPr>
          <a:xfrm>
            <a:off x="14884582" y="5608184"/>
            <a:ext cx="2499632" cy="2499632"/>
          </a:xfrm>
          <a:prstGeom prst="roundRect">
            <a:avLst>
              <a:gd name="adj" fmla="val 5302"/>
            </a:avLst>
          </a:prstGeom>
          <a:gradFill>
            <a:gsLst>
              <a:gs pos="0">
                <a:schemeClr val="accent5"/>
              </a:gs>
              <a:gs pos="79000">
                <a:schemeClr val="accent6"/>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alibri"/>
                <a:ea typeface="+mn-ea"/>
                <a:cs typeface="+mn-cs"/>
              </a:rPr>
              <a:t>Option 03</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Nunc interdum velit vulputate.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50" name="Rectangle 49">
            <a:extLst>
              <a:ext uri="{FF2B5EF4-FFF2-40B4-BE49-F238E27FC236}">
                <a16:creationId xmlns:a16="http://schemas.microsoft.com/office/drawing/2014/main" id="{2972C767-7D6C-413C-8A5A-172ED16901D8}"/>
              </a:ext>
            </a:extLst>
          </p:cNvPr>
          <p:cNvSpPr/>
          <p:nvPr/>
        </p:nvSpPr>
        <p:spPr>
          <a:xfrm>
            <a:off x="18525372" y="4524829"/>
            <a:ext cx="3099671" cy="2804294"/>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Corporate governance</a:t>
            </a:r>
            <a:endParaRPr kumimoji="0" lang="en-US" sz="2000" b="1" i="0" u="none" strike="noStrike" kern="1200" cap="none" spc="0" normalizeH="0" baseline="0" noProof="0">
              <a:ln>
                <a:noFill/>
              </a:ln>
              <a:effectLst/>
              <a:uLnTx/>
              <a:uFillTx/>
              <a:latin typeface="Century Gothic"/>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Nunc interdum velit vulputate, finibus elit et, iaculis neque. Curabitur in augue gravida, ultrices dui eu, ultrices eros.</a:t>
            </a:r>
          </a:p>
        </p:txBody>
      </p:sp>
    </p:spTree>
    <p:extLst>
      <p:ext uri="{BB962C8B-B14F-4D97-AF65-F5344CB8AC3E}">
        <p14:creationId xmlns:p14="http://schemas.microsoft.com/office/powerpoint/2010/main" val="1158423847"/>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 calcmode="lin" valueType="num">
                                      <p:cBhvr>
                                        <p:cTn id="9" dur="500" fill="hold"/>
                                        <p:tgtEl>
                                          <p:spTgt spid="5"/>
                                        </p:tgtEl>
                                        <p:attrNameLst>
                                          <p:attrName>style.rotation</p:attrName>
                                        </p:attrNameLst>
                                      </p:cBhvr>
                                      <p:tavLst>
                                        <p:tav tm="0">
                                          <p:val>
                                            <p:fltVal val="360"/>
                                          </p:val>
                                        </p:tav>
                                        <p:tav tm="100000">
                                          <p:val>
                                            <p:fltVal val="0"/>
                                          </p:val>
                                        </p:tav>
                                      </p:tavLst>
                                    </p:anim>
                                    <p:animEffect transition="in" filter="fade">
                                      <p:cBhvr>
                                        <p:cTn id="10" dur="500"/>
                                        <p:tgtEl>
                                          <p:spTgt spid="5"/>
                                        </p:tgtEl>
                                      </p:cBhvr>
                                    </p:animEffect>
                                  </p:childTnLst>
                                </p:cTn>
                              </p:par>
                            </p:childTnLst>
                          </p:cTn>
                        </p:par>
                        <p:par>
                          <p:cTn id="11" fill="hold">
                            <p:stCondLst>
                              <p:cond delay="500"/>
                            </p:stCondLst>
                            <p:childTnLst>
                              <p:par>
                                <p:cTn id="12" presetID="22" presetClass="entr" presetSubtype="8" fill="hold" nodeType="after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wipe(left)">
                                      <p:cBhvr>
                                        <p:cTn id="14" dur="500"/>
                                        <p:tgtEl>
                                          <p:spTgt spid="2"/>
                                        </p:tgtEl>
                                      </p:cBhvr>
                                    </p:animEffect>
                                  </p:childTnLst>
                                </p:cTn>
                              </p:par>
                            </p:childTnLst>
                          </p:cTn>
                        </p:par>
                        <p:par>
                          <p:cTn id="15" fill="hold">
                            <p:stCondLst>
                              <p:cond delay="1000"/>
                            </p:stCondLst>
                            <p:childTnLst>
                              <p:par>
                                <p:cTn id="16" presetID="49" presetClass="entr" presetSubtype="0" decel="100000" fill="hold" grpId="0" nodeType="after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p:cTn id="18" dur="500" fill="hold"/>
                                        <p:tgtEl>
                                          <p:spTgt spid="3"/>
                                        </p:tgtEl>
                                        <p:attrNameLst>
                                          <p:attrName>ppt_w</p:attrName>
                                        </p:attrNameLst>
                                      </p:cBhvr>
                                      <p:tavLst>
                                        <p:tav tm="0">
                                          <p:val>
                                            <p:fltVal val="0"/>
                                          </p:val>
                                        </p:tav>
                                        <p:tav tm="100000">
                                          <p:val>
                                            <p:strVal val="#ppt_w"/>
                                          </p:val>
                                        </p:tav>
                                      </p:tavLst>
                                    </p:anim>
                                    <p:anim calcmode="lin" valueType="num">
                                      <p:cBhvr>
                                        <p:cTn id="19" dur="500" fill="hold"/>
                                        <p:tgtEl>
                                          <p:spTgt spid="3"/>
                                        </p:tgtEl>
                                        <p:attrNameLst>
                                          <p:attrName>ppt_h</p:attrName>
                                        </p:attrNameLst>
                                      </p:cBhvr>
                                      <p:tavLst>
                                        <p:tav tm="0">
                                          <p:val>
                                            <p:fltVal val="0"/>
                                          </p:val>
                                        </p:tav>
                                        <p:tav tm="100000">
                                          <p:val>
                                            <p:strVal val="#ppt_h"/>
                                          </p:val>
                                        </p:tav>
                                      </p:tavLst>
                                    </p:anim>
                                    <p:anim calcmode="lin" valueType="num">
                                      <p:cBhvr>
                                        <p:cTn id="20" dur="500" fill="hold"/>
                                        <p:tgtEl>
                                          <p:spTgt spid="3"/>
                                        </p:tgtEl>
                                        <p:attrNameLst>
                                          <p:attrName>style.rotation</p:attrName>
                                        </p:attrNameLst>
                                      </p:cBhvr>
                                      <p:tavLst>
                                        <p:tav tm="0">
                                          <p:val>
                                            <p:fltVal val="360"/>
                                          </p:val>
                                        </p:tav>
                                        <p:tav tm="100000">
                                          <p:val>
                                            <p:fltVal val="0"/>
                                          </p:val>
                                        </p:tav>
                                      </p:tavLst>
                                    </p:anim>
                                    <p:animEffect transition="in" filter="fade">
                                      <p:cBhvr>
                                        <p:cTn id="21" dur="500"/>
                                        <p:tgtEl>
                                          <p:spTgt spid="3"/>
                                        </p:tgtEl>
                                      </p:cBhvr>
                                    </p:animEffect>
                                  </p:childTnLst>
                                </p:cTn>
                              </p:par>
                            </p:childTnLst>
                          </p:cTn>
                        </p:par>
                        <p:par>
                          <p:cTn id="22" fill="hold">
                            <p:stCondLst>
                              <p:cond delay="1500"/>
                            </p:stCondLst>
                            <p:childTnLst>
                              <p:par>
                                <p:cTn id="23" presetID="22" presetClass="entr" presetSubtype="8" fill="hold" nodeType="after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wipe(left)">
                                      <p:cBhvr>
                                        <p:cTn id="25" dur="500"/>
                                        <p:tgtEl>
                                          <p:spTgt spid="6"/>
                                        </p:tgtEl>
                                      </p:cBhvr>
                                    </p:animEffect>
                                  </p:childTnLst>
                                </p:cTn>
                              </p:par>
                            </p:childTnLst>
                          </p:cTn>
                        </p:par>
                        <p:par>
                          <p:cTn id="26" fill="hold">
                            <p:stCondLst>
                              <p:cond delay="2000"/>
                            </p:stCondLst>
                            <p:childTnLst>
                              <p:par>
                                <p:cTn id="27" presetID="49" presetClass="entr" presetSubtype="0" decel="100000" fill="hold" grpId="0" nodeType="afterEffect">
                                  <p:stCondLst>
                                    <p:cond delay="0"/>
                                  </p:stCondLst>
                                  <p:childTnLst>
                                    <p:set>
                                      <p:cBhvr>
                                        <p:cTn id="28" dur="1" fill="hold">
                                          <p:stCondLst>
                                            <p:cond delay="0"/>
                                          </p:stCondLst>
                                        </p:cTn>
                                        <p:tgtEl>
                                          <p:spTgt spid="21"/>
                                        </p:tgtEl>
                                        <p:attrNameLst>
                                          <p:attrName>style.visibility</p:attrName>
                                        </p:attrNameLst>
                                      </p:cBhvr>
                                      <p:to>
                                        <p:strVal val="visible"/>
                                      </p:to>
                                    </p:set>
                                    <p:anim calcmode="lin" valueType="num">
                                      <p:cBhvr>
                                        <p:cTn id="29" dur="500" fill="hold"/>
                                        <p:tgtEl>
                                          <p:spTgt spid="21"/>
                                        </p:tgtEl>
                                        <p:attrNameLst>
                                          <p:attrName>ppt_w</p:attrName>
                                        </p:attrNameLst>
                                      </p:cBhvr>
                                      <p:tavLst>
                                        <p:tav tm="0">
                                          <p:val>
                                            <p:fltVal val="0"/>
                                          </p:val>
                                        </p:tav>
                                        <p:tav tm="100000">
                                          <p:val>
                                            <p:strVal val="#ppt_w"/>
                                          </p:val>
                                        </p:tav>
                                      </p:tavLst>
                                    </p:anim>
                                    <p:anim calcmode="lin" valueType="num">
                                      <p:cBhvr>
                                        <p:cTn id="30" dur="500" fill="hold"/>
                                        <p:tgtEl>
                                          <p:spTgt spid="21"/>
                                        </p:tgtEl>
                                        <p:attrNameLst>
                                          <p:attrName>ppt_h</p:attrName>
                                        </p:attrNameLst>
                                      </p:cBhvr>
                                      <p:tavLst>
                                        <p:tav tm="0">
                                          <p:val>
                                            <p:fltVal val="0"/>
                                          </p:val>
                                        </p:tav>
                                        <p:tav tm="100000">
                                          <p:val>
                                            <p:strVal val="#ppt_h"/>
                                          </p:val>
                                        </p:tav>
                                      </p:tavLst>
                                    </p:anim>
                                    <p:anim calcmode="lin" valueType="num">
                                      <p:cBhvr>
                                        <p:cTn id="31" dur="500" fill="hold"/>
                                        <p:tgtEl>
                                          <p:spTgt spid="21"/>
                                        </p:tgtEl>
                                        <p:attrNameLst>
                                          <p:attrName>style.rotation</p:attrName>
                                        </p:attrNameLst>
                                      </p:cBhvr>
                                      <p:tavLst>
                                        <p:tav tm="0">
                                          <p:val>
                                            <p:fltVal val="360"/>
                                          </p:val>
                                        </p:tav>
                                        <p:tav tm="100000">
                                          <p:val>
                                            <p:fltVal val="0"/>
                                          </p:val>
                                        </p:tav>
                                      </p:tavLst>
                                    </p:anim>
                                    <p:animEffect transition="in" filter="fade">
                                      <p:cBhvr>
                                        <p:cTn id="32" dur="500"/>
                                        <p:tgtEl>
                                          <p:spTgt spid="21"/>
                                        </p:tgtEl>
                                      </p:cBhvr>
                                    </p:animEffect>
                                  </p:childTnLst>
                                </p:cTn>
                              </p:par>
                            </p:childTnLst>
                          </p:cTn>
                        </p:par>
                        <p:par>
                          <p:cTn id="33" fill="hold">
                            <p:stCondLst>
                              <p:cond delay="2500"/>
                            </p:stCondLst>
                            <p:childTnLst>
                              <p:par>
                                <p:cTn id="34" presetID="22" presetClass="entr" presetSubtype="8" fill="hold" nodeType="afterEffect">
                                  <p:stCondLst>
                                    <p:cond delay="0"/>
                                  </p:stCondLst>
                                  <p:childTnLst>
                                    <p:set>
                                      <p:cBhvr>
                                        <p:cTn id="35" dur="1" fill="hold">
                                          <p:stCondLst>
                                            <p:cond delay="0"/>
                                          </p:stCondLst>
                                        </p:cTn>
                                        <p:tgtEl>
                                          <p:spTgt spid="7"/>
                                        </p:tgtEl>
                                        <p:attrNameLst>
                                          <p:attrName>style.visibility</p:attrName>
                                        </p:attrNameLst>
                                      </p:cBhvr>
                                      <p:to>
                                        <p:strVal val="visible"/>
                                      </p:to>
                                    </p:set>
                                    <p:animEffect transition="in" filter="wipe(left)">
                                      <p:cBhvr>
                                        <p:cTn id="36" dur="500"/>
                                        <p:tgtEl>
                                          <p:spTgt spid="7"/>
                                        </p:tgtEl>
                                      </p:cBhvr>
                                    </p:animEffect>
                                  </p:childTnLst>
                                </p:cTn>
                              </p:par>
                            </p:childTnLst>
                          </p:cTn>
                        </p:par>
                        <p:par>
                          <p:cTn id="37" fill="hold">
                            <p:stCondLst>
                              <p:cond delay="3000"/>
                            </p:stCondLst>
                            <p:childTnLst>
                              <p:par>
                                <p:cTn id="38" presetID="49" presetClass="entr" presetSubtype="0" decel="100000" fill="hold" grpId="0" nodeType="afterEffect">
                                  <p:stCondLst>
                                    <p:cond delay="0"/>
                                  </p:stCondLst>
                                  <p:childTnLst>
                                    <p:set>
                                      <p:cBhvr>
                                        <p:cTn id="39" dur="1" fill="hold">
                                          <p:stCondLst>
                                            <p:cond delay="0"/>
                                          </p:stCondLst>
                                        </p:cTn>
                                        <p:tgtEl>
                                          <p:spTgt spid="48"/>
                                        </p:tgtEl>
                                        <p:attrNameLst>
                                          <p:attrName>style.visibility</p:attrName>
                                        </p:attrNameLst>
                                      </p:cBhvr>
                                      <p:to>
                                        <p:strVal val="visible"/>
                                      </p:to>
                                    </p:set>
                                    <p:anim calcmode="lin" valueType="num">
                                      <p:cBhvr>
                                        <p:cTn id="40" dur="500" fill="hold"/>
                                        <p:tgtEl>
                                          <p:spTgt spid="48"/>
                                        </p:tgtEl>
                                        <p:attrNameLst>
                                          <p:attrName>ppt_w</p:attrName>
                                        </p:attrNameLst>
                                      </p:cBhvr>
                                      <p:tavLst>
                                        <p:tav tm="0">
                                          <p:val>
                                            <p:fltVal val="0"/>
                                          </p:val>
                                        </p:tav>
                                        <p:tav tm="100000">
                                          <p:val>
                                            <p:strVal val="#ppt_w"/>
                                          </p:val>
                                        </p:tav>
                                      </p:tavLst>
                                    </p:anim>
                                    <p:anim calcmode="lin" valueType="num">
                                      <p:cBhvr>
                                        <p:cTn id="41" dur="500" fill="hold"/>
                                        <p:tgtEl>
                                          <p:spTgt spid="48"/>
                                        </p:tgtEl>
                                        <p:attrNameLst>
                                          <p:attrName>ppt_h</p:attrName>
                                        </p:attrNameLst>
                                      </p:cBhvr>
                                      <p:tavLst>
                                        <p:tav tm="0">
                                          <p:val>
                                            <p:fltVal val="0"/>
                                          </p:val>
                                        </p:tav>
                                        <p:tav tm="100000">
                                          <p:val>
                                            <p:strVal val="#ppt_h"/>
                                          </p:val>
                                        </p:tav>
                                      </p:tavLst>
                                    </p:anim>
                                    <p:anim calcmode="lin" valueType="num">
                                      <p:cBhvr>
                                        <p:cTn id="42" dur="500" fill="hold"/>
                                        <p:tgtEl>
                                          <p:spTgt spid="48"/>
                                        </p:tgtEl>
                                        <p:attrNameLst>
                                          <p:attrName>style.rotation</p:attrName>
                                        </p:attrNameLst>
                                      </p:cBhvr>
                                      <p:tavLst>
                                        <p:tav tm="0">
                                          <p:val>
                                            <p:fltVal val="360"/>
                                          </p:val>
                                        </p:tav>
                                        <p:tav tm="100000">
                                          <p:val>
                                            <p:fltVal val="0"/>
                                          </p:val>
                                        </p:tav>
                                      </p:tavLst>
                                    </p:anim>
                                    <p:animEffect transition="in" filter="fade">
                                      <p:cBhvr>
                                        <p:cTn id="43" dur="500"/>
                                        <p:tgtEl>
                                          <p:spTgt spid="48"/>
                                        </p:tgtEl>
                                      </p:cBhvr>
                                    </p:animEffect>
                                  </p:childTnLst>
                                </p:cTn>
                              </p:par>
                              <p:par>
                                <p:cTn id="44" presetID="22" presetClass="entr" presetSubtype="2" fill="hold" nodeType="withEffect">
                                  <p:stCondLst>
                                    <p:cond delay="0"/>
                                  </p:stCondLst>
                                  <p:childTnLst>
                                    <p:set>
                                      <p:cBhvr>
                                        <p:cTn id="45" dur="1" fill="hold">
                                          <p:stCondLst>
                                            <p:cond delay="0"/>
                                          </p:stCondLst>
                                        </p:cTn>
                                        <p:tgtEl>
                                          <p:spTgt spid="8"/>
                                        </p:tgtEl>
                                        <p:attrNameLst>
                                          <p:attrName>style.visibility</p:attrName>
                                        </p:attrNameLst>
                                      </p:cBhvr>
                                      <p:to>
                                        <p:strVal val="visible"/>
                                      </p:to>
                                    </p:set>
                                    <p:animEffect transition="in" filter="wipe(right)">
                                      <p:cBhvr>
                                        <p:cTn id="46" dur="500"/>
                                        <p:tgtEl>
                                          <p:spTgt spid="8"/>
                                        </p:tgtEl>
                                      </p:cBhvr>
                                    </p:animEffect>
                                  </p:childTnLst>
                                </p:cTn>
                              </p:par>
                              <p:par>
                                <p:cTn id="47" presetID="22" presetClass="entr" presetSubtype="8" fill="hold" nodeType="withEffect">
                                  <p:stCondLst>
                                    <p:cond delay="0"/>
                                  </p:stCondLst>
                                  <p:childTnLst>
                                    <p:set>
                                      <p:cBhvr>
                                        <p:cTn id="48" dur="1" fill="hold">
                                          <p:stCondLst>
                                            <p:cond delay="0"/>
                                          </p:stCondLst>
                                        </p:cTn>
                                        <p:tgtEl>
                                          <p:spTgt spid="9"/>
                                        </p:tgtEl>
                                        <p:attrNameLst>
                                          <p:attrName>style.visibility</p:attrName>
                                        </p:attrNameLst>
                                      </p:cBhvr>
                                      <p:to>
                                        <p:strVal val="visible"/>
                                      </p:to>
                                    </p:set>
                                    <p:animEffect transition="in" filter="wipe(left)">
                                      <p:cBhvr>
                                        <p:cTn id="49" dur="500"/>
                                        <p:tgtEl>
                                          <p:spTgt spid="9"/>
                                        </p:tgtEl>
                                      </p:cBhvr>
                                    </p:animEffect>
                                  </p:childTnLst>
                                </p:cTn>
                              </p:par>
                            </p:childTnLst>
                          </p:cTn>
                        </p:par>
                        <p:par>
                          <p:cTn id="50" fill="hold">
                            <p:stCondLst>
                              <p:cond delay="3500"/>
                            </p:stCondLst>
                            <p:childTnLst>
                              <p:par>
                                <p:cTn id="51" presetID="49" presetClass="entr" presetSubtype="0" decel="100000" fill="hold" grpId="0" nodeType="afterEffect">
                                  <p:stCondLst>
                                    <p:cond delay="0"/>
                                  </p:stCondLst>
                                  <p:childTnLst>
                                    <p:set>
                                      <p:cBhvr>
                                        <p:cTn id="52" dur="1" fill="hold">
                                          <p:stCondLst>
                                            <p:cond delay="0"/>
                                          </p:stCondLst>
                                        </p:cTn>
                                        <p:tgtEl>
                                          <p:spTgt spid="41"/>
                                        </p:tgtEl>
                                        <p:attrNameLst>
                                          <p:attrName>style.visibility</p:attrName>
                                        </p:attrNameLst>
                                      </p:cBhvr>
                                      <p:to>
                                        <p:strVal val="visible"/>
                                      </p:to>
                                    </p:set>
                                    <p:anim calcmode="lin" valueType="num">
                                      <p:cBhvr>
                                        <p:cTn id="53" dur="500" fill="hold"/>
                                        <p:tgtEl>
                                          <p:spTgt spid="41"/>
                                        </p:tgtEl>
                                        <p:attrNameLst>
                                          <p:attrName>ppt_w</p:attrName>
                                        </p:attrNameLst>
                                      </p:cBhvr>
                                      <p:tavLst>
                                        <p:tav tm="0">
                                          <p:val>
                                            <p:fltVal val="0"/>
                                          </p:val>
                                        </p:tav>
                                        <p:tav tm="100000">
                                          <p:val>
                                            <p:strVal val="#ppt_w"/>
                                          </p:val>
                                        </p:tav>
                                      </p:tavLst>
                                    </p:anim>
                                    <p:anim calcmode="lin" valueType="num">
                                      <p:cBhvr>
                                        <p:cTn id="54" dur="500" fill="hold"/>
                                        <p:tgtEl>
                                          <p:spTgt spid="41"/>
                                        </p:tgtEl>
                                        <p:attrNameLst>
                                          <p:attrName>ppt_h</p:attrName>
                                        </p:attrNameLst>
                                      </p:cBhvr>
                                      <p:tavLst>
                                        <p:tav tm="0">
                                          <p:val>
                                            <p:fltVal val="0"/>
                                          </p:val>
                                        </p:tav>
                                        <p:tav tm="100000">
                                          <p:val>
                                            <p:strVal val="#ppt_h"/>
                                          </p:val>
                                        </p:tav>
                                      </p:tavLst>
                                    </p:anim>
                                    <p:anim calcmode="lin" valueType="num">
                                      <p:cBhvr>
                                        <p:cTn id="55" dur="500" fill="hold"/>
                                        <p:tgtEl>
                                          <p:spTgt spid="41"/>
                                        </p:tgtEl>
                                        <p:attrNameLst>
                                          <p:attrName>style.rotation</p:attrName>
                                        </p:attrNameLst>
                                      </p:cBhvr>
                                      <p:tavLst>
                                        <p:tav tm="0">
                                          <p:val>
                                            <p:fltVal val="360"/>
                                          </p:val>
                                        </p:tav>
                                        <p:tav tm="100000">
                                          <p:val>
                                            <p:fltVal val="0"/>
                                          </p:val>
                                        </p:tav>
                                      </p:tavLst>
                                    </p:anim>
                                    <p:animEffect transition="in" filter="fade">
                                      <p:cBhvr>
                                        <p:cTn id="56" dur="500"/>
                                        <p:tgtEl>
                                          <p:spTgt spid="41"/>
                                        </p:tgtEl>
                                      </p:cBhvr>
                                    </p:animEffect>
                                  </p:childTnLst>
                                </p:cTn>
                              </p:par>
                            </p:childTnLst>
                          </p:cTn>
                        </p:par>
                        <p:par>
                          <p:cTn id="57" fill="hold">
                            <p:stCondLst>
                              <p:cond delay="4000"/>
                            </p:stCondLst>
                            <p:childTnLst>
                              <p:par>
                                <p:cTn id="58" presetID="22" presetClass="entr" presetSubtype="1" fill="hold" nodeType="afterEffect">
                                  <p:stCondLst>
                                    <p:cond delay="0"/>
                                  </p:stCondLst>
                                  <p:childTnLst>
                                    <p:set>
                                      <p:cBhvr>
                                        <p:cTn id="59" dur="1" fill="hold">
                                          <p:stCondLst>
                                            <p:cond delay="0"/>
                                          </p:stCondLst>
                                        </p:cTn>
                                        <p:tgtEl>
                                          <p:spTgt spid="10"/>
                                        </p:tgtEl>
                                        <p:attrNameLst>
                                          <p:attrName>style.visibility</p:attrName>
                                        </p:attrNameLst>
                                      </p:cBhvr>
                                      <p:to>
                                        <p:strVal val="visible"/>
                                      </p:to>
                                    </p:set>
                                    <p:animEffect transition="in" filter="wipe(up)">
                                      <p:cBhvr>
                                        <p:cTn id="60"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3" grpId="0" animBg="1"/>
      <p:bldP spid="21" grpId="0" animBg="1"/>
      <p:bldP spid="41" grpId="0" animBg="1"/>
      <p:bldP spid="48"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cxnSp>
        <p:nvCxnSpPr>
          <p:cNvPr id="32" name="Straight Connector 31">
            <a:extLst>
              <a:ext uri="{FF2B5EF4-FFF2-40B4-BE49-F238E27FC236}">
                <a16:creationId xmlns:a16="http://schemas.microsoft.com/office/drawing/2014/main" id="{9F45F9BF-0277-4C5A-8B59-3643B2778FAF}"/>
              </a:ext>
            </a:extLst>
          </p:cNvPr>
          <p:cNvCxnSpPr>
            <a:cxnSpLocks/>
          </p:cNvCxnSpPr>
          <p:nvPr/>
        </p:nvCxnSpPr>
        <p:spPr>
          <a:xfrm>
            <a:off x="12193587" y="5269259"/>
            <a:ext cx="0" cy="8941011"/>
          </a:xfrm>
          <a:prstGeom prst="line">
            <a:avLst/>
          </a:prstGeom>
          <a:ln w="381000" cap="rnd">
            <a:gradFill flip="none" rotWithShape="1">
              <a:gsLst>
                <a:gs pos="0">
                  <a:schemeClr val="accent2"/>
                </a:gs>
                <a:gs pos="92000">
                  <a:schemeClr val="accent1">
                    <a:alpha val="70000"/>
                  </a:schemeClr>
                </a:gs>
              </a:gsLst>
              <a:lin ang="5400000" scaled="1"/>
              <a:tileRect/>
            </a:gradFill>
          </a:ln>
          <a:effectLst>
            <a:outerShdw blurRad="317500" dist="38100" dir="2700000" algn="tl" rotWithShape="0">
              <a:schemeClr val="accent1">
                <a:lumMod val="75000"/>
                <a:alpha val="40000"/>
              </a:schemeClr>
            </a:outerShdw>
          </a:effectLst>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9B65EC52-D457-4A7D-9D26-55448F71FF19}"/>
              </a:ext>
            </a:extLst>
          </p:cNvPr>
          <p:cNvCxnSpPr>
            <a:cxnSpLocks/>
          </p:cNvCxnSpPr>
          <p:nvPr/>
        </p:nvCxnSpPr>
        <p:spPr>
          <a:xfrm>
            <a:off x="12193587" y="4339087"/>
            <a:ext cx="4824218" cy="3456462"/>
          </a:xfrm>
          <a:prstGeom prst="line">
            <a:avLst/>
          </a:prstGeom>
          <a:ln w="381000" cap="rnd">
            <a:gradFill flip="none" rotWithShape="1">
              <a:gsLst>
                <a:gs pos="100000">
                  <a:schemeClr val="accent6"/>
                </a:gs>
                <a:gs pos="0">
                  <a:schemeClr val="accent1"/>
                </a:gs>
              </a:gsLst>
              <a:lin ang="5400000" scaled="1"/>
              <a:tileRect/>
            </a:gra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32E0AD54-F976-4799-BC65-E074721AE940}"/>
              </a:ext>
            </a:extLst>
          </p:cNvPr>
          <p:cNvCxnSpPr>
            <a:cxnSpLocks/>
          </p:cNvCxnSpPr>
          <p:nvPr/>
        </p:nvCxnSpPr>
        <p:spPr>
          <a:xfrm flipH="1">
            <a:off x="7369369" y="4339087"/>
            <a:ext cx="4824218" cy="3456462"/>
          </a:xfrm>
          <a:prstGeom prst="line">
            <a:avLst/>
          </a:prstGeom>
          <a:ln w="381000" cap="rnd">
            <a:gradFill flip="none" rotWithShape="1">
              <a:gsLst>
                <a:gs pos="100000">
                  <a:schemeClr val="tx2"/>
                </a:gs>
                <a:gs pos="0">
                  <a:schemeClr val="accent1"/>
                </a:gs>
              </a:gsLst>
              <a:lin ang="5400000" scaled="1"/>
              <a:tileRect/>
            </a:gradFill>
          </a:ln>
        </p:spPr>
        <p:style>
          <a:lnRef idx="1">
            <a:schemeClr val="accent1"/>
          </a:lnRef>
          <a:fillRef idx="0">
            <a:schemeClr val="accent1"/>
          </a:fillRef>
          <a:effectRef idx="0">
            <a:schemeClr val="accent1"/>
          </a:effectRef>
          <a:fontRef idx="minor">
            <a:schemeClr val="tx1"/>
          </a:fontRef>
        </p:style>
      </p:cxnSp>
      <p:sp>
        <p:nvSpPr>
          <p:cNvPr id="10" name="Rectangle: Rounded Corners 9">
            <a:extLst>
              <a:ext uri="{FF2B5EF4-FFF2-40B4-BE49-F238E27FC236}">
                <a16:creationId xmlns:a16="http://schemas.microsoft.com/office/drawing/2014/main" id="{F891845E-4B7F-481E-9352-081C9FEFE2F0}"/>
              </a:ext>
            </a:extLst>
          </p:cNvPr>
          <p:cNvSpPr/>
          <p:nvPr/>
        </p:nvSpPr>
        <p:spPr>
          <a:xfrm>
            <a:off x="10363731" y="2509231"/>
            <a:ext cx="3659712" cy="3659712"/>
          </a:xfrm>
          <a:prstGeom prst="roundRect">
            <a:avLst>
              <a:gd name="adj" fmla="val 50000"/>
            </a:avLst>
          </a:prstGeom>
          <a:gradFill>
            <a:gsLst>
              <a:gs pos="100000">
                <a:schemeClr val="accent1"/>
              </a:gs>
              <a:gs pos="0">
                <a:schemeClr val="accent2"/>
              </a:gs>
            </a:gsLst>
            <a:path path="circle">
              <a:fillToRect l="100000" t="100000"/>
            </a:path>
          </a:gradFill>
          <a:ln>
            <a:noFill/>
          </a:ln>
          <a:effectLst>
            <a:outerShdw blurRad="711200" dist="177800" dir="2700000" algn="tl" rotWithShape="0">
              <a:schemeClr val="accent2">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Can you answer this simple question</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Nunc interdum velit vulputate.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17" name="Rectangle: Rounded Corners 16">
            <a:extLst>
              <a:ext uri="{FF2B5EF4-FFF2-40B4-BE49-F238E27FC236}">
                <a16:creationId xmlns:a16="http://schemas.microsoft.com/office/drawing/2014/main" id="{FBACA069-2596-4BD4-8C46-A403A677FFB1}"/>
              </a:ext>
            </a:extLst>
          </p:cNvPr>
          <p:cNvSpPr/>
          <p:nvPr/>
        </p:nvSpPr>
        <p:spPr>
          <a:xfrm>
            <a:off x="6119553" y="6545733"/>
            <a:ext cx="2499632" cy="2499632"/>
          </a:xfrm>
          <a:prstGeom prst="roundRect">
            <a:avLst>
              <a:gd name="adj" fmla="val 10073"/>
            </a:avLst>
          </a:prstGeom>
          <a:gradFill>
            <a:gsLst>
              <a:gs pos="86000">
                <a:schemeClr val="bg2"/>
              </a:gs>
              <a:gs pos="4000">
                <a:schemeClr val="tx2"/>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alibri"/>
                <a:ea typeface="+mn-ea"/>
                <a:cs typeface="+mn-cs"/>
              </a:rPr>
              <a:t>Do Something</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Nunc interdum velit vulputate.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21" name="Rectangle: Rounded Corners 20">
            <a:extLst>
              <a:ext uri="{FF2B5EF4-FFF2-40B4-BE49-F238E27FC236}">
                <a16:creationId xmlns:a16="http://schemas.microsoft.com/office/drawing/2014/main" id="{B347206E-71D3-4A6B-90CE-B3B3809DBC47}"/>
              </a:ext>
            </a:extLst>
          </p:cNvPr>
          <p:cNvSpPr/>
          <p:nvPr/>
        </p:nvSpPr>
        <p:spPr>
          <a:xfrm>
            <a:off x="15767990" y="6545733"/>
            <a:ext cx="2499632" cy="2499632"/>
          </a:xfrm>
          <a:prstGeom prst="roundRect">
            <a:avLst>
              <a:gd name="adj" fmla="val 11664"/>
            </a:avLst>
          </a:prstGeom>
          <a:gradFill>
            <a:gsLst>
              <a:gs pos="0">
                <a:schemeClr val="accent5"/>
              </a:gs>
              <a:gs pos="79000">
                <a:schemeClr val="accent6"/>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alibri"/>
                <a:ea typeface="+mn-ea"/>
                <a:cs typeface="+mn-cs"/>
              </a:rPr>
              <a:t>Option 03</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Nunc interdum velit vulputate.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grpSp>
        <p:nvGrpSpPr>
          <p:cNvPr id="2" name="Group 1">
            <a:extLst>
              <a:ext uri="{FF2B5EF4-FFF2-40B4-BE49-F238E27FC236}">
                <a16:creationId xmlns:a16="http://schemas.microsoft.com/office/drawing/2014/main" id="{4A388B91-4933-467B-B7A1-F1093F640749}"/>
              </a:ext>
            </a:extLst>
          </p:cNvPr>
          <p:cNvGrpSpPr/>
          <p:nvPr/>
        </p:nvGrpSpPr>
        <p:grpSpPr>
          <a:xfrm>
            <a:off x="11895027" y="0"/>
            <a:ext cx="597122" cy="3536830"/>
            <a:chOff x="11895027" y="0"/>
            <a:chExt cx="597122" cy="3536830"/>
          </a:xfrm>
        </p:grpSpPr>
        <p:cxnSp>
          <p:nvCxnSpPr>
            <p:cNvPr id="8" name="Straight Connector 7">
              <a:extLst>
                <a:ext uri="{FF2B5EF4-FFF2-40B4-BE49-F238E27FC236}">
                  <a16:creationId xmlns:a16="http://schemas.microsoft.com/office/drawing/2014/main" id="{B4C98306-D1D4-4A1B-B576-14922B50DF99}"/>
                </a:ext>
              </a:extLst>
            </p:cNvPr>
            <p:cNvCxnSpPr>
              <a:cxnSpLocks/>
            </p:cNvCxnSpPr>
            <p:nvPr/>
          </p:nvCxnSpPr>
          <p:spPr>
            <a:xfrm>
              <a:off x="12193587" y="0"/>
              <a:ext cx="0" cy="3536830"/>
            </a:xfrm>
            <a:prstGeom prst="line">
              <a:avLst/>
            </a:prstGeom>
            <a:ln w="381000" cap="rnd">
              <a:gradFill flip="none" rotWithShape="1">
                <a:gsLst>
                  <a:gs pos="0">
                    <a:schemeClr val="accent3">
                      <a:alpha val="70000"/>
                    </a:schemeClr>
                  </a:gs>
                  <a:gs pos="68000">
                    <a:schemeClr val="accent1">
                      <a:alpha val="70000"/>
                    </a:schemeClr>
                  </a:gs>
                </a:gsLst>
                <a:lin ang="5400000" scaled="1"/>
                <a:tileRect/>
              </a:gradFill>
            </a:ln>
          </p:spPr>
          <p:style>
            <a:lnRef idx="1">
              <a:schemeClr val="accent1"/>
            </a:lnRef>
            <a:fillRef idx="0">
              <a:schemeClr val="accent1"/>
            </a:fillRef>
            <a:effectRef idx="0">
              <a:schemeClr val="accent1"/>
            </a:effectRef>
            <a:fontRef idx="minor">
              <a:schemeClr val="tx1"/>
            </a:fontRef>
          </p:style>
        </p:cxnSp>
        <p:sp>
          <p:nvSpPr>
            <p:cNvPr id="26" name="Freeform 5">
              <a:extLst>
                <a:ext uri="{FF2B5EF4-FFF2-40B4-BE49-F238E27FC236}">
                  <a16:creationId xmlns:a16="http://schemas.microsoft.com/office/drawing/2014/main" id="{897B0C95-1588-4DAA-8178-7E30FD7BFA06}"/>
                </a:ext>
              </a:extLst>
            </p:cNvPr>
            <p:cNvSpPr>
              <a:spLocks noEditPoints="1"/>
            </p:cNvSpPr>
            <p:nvPr/>
          </p:nvSpPr>
          <p:spPr bwMode="auto">
            <a:xfrm rot="5400000">
              <a:off x="11866319" y="996839"/>
              <a:ext cx="654537" cy="597122"/>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bg1">
                <a:alpha val="72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28" name="TextBox 27">
            <a:extLst>
              <a:ext uri="{FF2B5EF4-FFF2-40B4-BE49-F238E27FC236}">
                <a16:creationId xmlns:a16="http://schemas.microsoft.com/office/drawing/2014/main" id="{C963A15E-ADA8-410F-AECF-C9867671D9AC}"/>
              </a:ext>
            </a:extLst>
          </p:cNvPr>
          <p:cNvSpPr txBox="1"/>
          <p:nvPr/>
        </p:nvSpPr>
        <p:spPr>
          <a:xfrm>
            <a:off x="6893116" y="5744152"/>
            <a:ext cx="952505" cy="646331"/>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YES</a:t>
            </a:r>
          </a:p>
        </p:txBody>
      </p:sp>
      <p:sp>
        <p:nvSpPr>
          <p:cNvPr id="29" name="TextBox 28">
            <a:extLst>
              <a:ext uri="{FF2B5EF4-FFF2-40B4-BE49-F238E27FC236}">
                <a16:creationId xmlns:a16="http://schemas.microsoft.com/office/drawing/2014/main" id="{A2AE38A2-EC53-45C9-AECC-E47B692F7FC0}"/>
              </a:ext>
            </a:extLst>
          </p:cNvPr>
          <p:cNvSpPr txBox="1"/>
          <p:nvPr/>
        </p:nvSpPr>
        <p:spPr>
          <a:xfrm>
            <a:off x="16560788" y="5744152"/>
            <a:ext cx="914033" cy="646331"/>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NO</a:t>
            </a:r>
          </a:p>
        </p:txBody>
      </p:sp>
      <p:sp>
        <p:nvSpPr>
          <p:cNvPr id="30" name="Rectangle 29">
            <a:extLst>
              <a:ext uri="{FF2B5EF4-FFF2-40B4-BE49-F238E27FC236}">
                <a16:creationId xmlns:a16="http://schemas.microsoft.com/office/drawing/2014/main" id="{F62841B6-1DC0-46D5-A8B7-82D923431ABF}"/>
              </a:ext>
            </a:extLst>
          </p:cNvPr>
          <p:cNvSpPr/>
          <p:nvPr/>
        </p:nvSpPr>
        <p:spPr>
          <a:xfrm>
            <a:off x="3550246" y="6987963"/>
            <a:ext cx="2129477" cy="1818126"/>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Corporate Vision</a:t>
            </a:r>
            <a:endParaRPr kumimoji="0" lang="en-US" sz="20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a:t>
            </a:r>
          </a:p>
        </p:txBody>
      </p:sp>
      <p:sp>
        <p:nvSpPr>
          <p:cNvPr id="31" name="Rectangle 30">
            <a:extLst>
              <a:ext uri="{FF2B5EF4-FFF2-40B4-BE49-F238E27FC236}">
                <a16:creationId xmlns:a16="http://schemas.microsoft.com/office/drawing/2014/main" id="{F08ACC53-A25B-4431-882C-5A37BA11F33B}"/>
              </a:ext>
            </a:extLst>
          </p:cNvPr>
          <p:cNvSpPr/>
          <p:nvPr/>
        </p:nvSpPr>
        <p:spPr>
          <a:xfrm>
            <a:off x="18624252" y="6639944"/>
            <a:ext cx="2120080" cy="2311210"/>
          </a:xfrm>
          <a:prstGeom prst="rect">
            <a:avLst/>
          </a:prstGeom>
        </p:spPr>
        <p:txBody>
          <a:bodyPr wrap="square" anchor="ctr">
            <a:spAutoFit/>
          </a:bodyP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Our Future and first invest</a:t>
            </a:r>
            <a:endParaRPr kumimoji="0" lang="en-US" sz="2000" b="1" i="0" u="none" strike="noStrike" kern="1200" cap="none" spc="0" normalizeH="0" baseline="0" noProof="0">
              <a:ln>
                <a:noFill/>
              </a:ln>
              <a:effectLst/>
              <a:uLnTx/>
              <a:uFillTx/>
              <a:latin typeface="Century Gothic"/>
              <a:ea typeface="+mn-ea"/>
              <a:cs typeface="+mn-cs"/>
            </a:endParaRPr>
          </a:p>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Lorem ipsum dolor</a:t>
            </a:r>
          </a:p>
        </p:txBody>
      </p:sp>
    </p:spTree>
    <p:extLst>
      <p:ext uri="{BB962C8B-B14F-4D97-AF65-F5344CB8AC3E}">
        <p14:creationId xmlns:p14="http://schemas.microsoft.com/office/powerpoint/2010/main" val="1437560433"/>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with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right)">
                                      <p:cBhvr>
                                        <p:cTn id="7" dur="500"/>
                                        <p:tgtEl>
                                          <p:spTgt spid="15"/>
                                        </p:tgtEl>
                                      </p:cBhvr>
                                    </p:animEffect>
                                  </p:childTnLst>
                                </p:cTn>
                              </p:par>
                              <p:par>
                                <p:cTn id="8" presetID="49" presetClass="entr" presetSubtype="0" decel="100000" fill="hold" grpId="0" nodeType="withEffect">
                                  <p:stCondLst>
                                    <p:cond delay="300"/>
                                  </p:stCondLst>
                                  <p:childTnLst>
                                    <p:set>
                                      <p:cBhvr>
                                        <p:cTn id="9" dur="1" fill="hold">
                                          <p:stCondLst>
                                            <p:cond delay="0"/>
                                          </p:stCondLst>
                                        </p:cTn>
                                        <p:tgtEl>
                                          <p:spTgt spid="17"/>
                                        </p:tgtEl>
                                        <p:attrNameLst>
                                          <p:attrName>style.visibility</p:attrName>
                                        </p:attrNameLst>
                                      </p:cBhvr>
                                      <p:to>
                                        <p:strVal val="visible"/>
                                      </p:to>
                                    </p:set>
                                    <p:anim calcmode="lin" valueType="num">
                                      <p:cBhvr>
                                        <p:cTn id="10" dur="500" fill="hold"/>
                                        <p:tgtEl>
                                          <p:spTgt spid="17"/>
                                        </p:tgtEl>
                                        <p:attrNameLst>
                                          <p:attrName>ppt_w</p:attrName>
                                        </p:attrNameLst>
                                      </p:cBhvr>
                                      <p:tavLst>
                                        <p:tav tm="0">
                                          <p:val>
                                            <p:fltVal val="0"/>
                                          </p:val>
                                        </p:tav>
                                        <p:tav tm="100000">
                                          <p:val>
                                            <p:strVal val="#ppt_w"/>
                                          </p:val>
                                        </p:tav>
                                      </p:tavLst>
                                    </p:anim>
                                    <p:anim calcmode="lin" valueType="num">
                                      <p:cBhvr>
                                        <p:cTn id="11" dur="500" fill="hold"/>
                                        <p:tgtEl>
                                          <p:spTgt spid="17"/>
                                        </p:tgtEl>
                                        <p:attrNameLst>
                                          <p:attrName>ppt_h</p:attrName>
                                        </p:attrNameLst>
                                      </p:cBhvr>
                                      <p:tavLst>
                                        <p:tav tm="0">
                                          <p:val>
                                            <p:fltVal val="0"/>
                                          </p:val>
                                        </p:tav>
                                        <p:tav tm="100000">
                                          <p:val>
                                            <p:strVal val="#ppt_h"/>
                                          </p:val>
                                        </p:tav>
                                      </p:tavLst>
                                    </p:anim>
                                    <p:anim calcmode="lin" valueType="num">
                                      <p:cBhvr>
                                        <p:cTn id="12" dur="500" fill="hold"/>
                                        <p:tgtEl>
                                          <p:spTgt spid="17"/>
                                        </p:tgtEl>
                                        <p:attrNameLst>
                                          <p:attrName>style.rotation</p:attrName>
                                        </p:attrNameLst>
                                      </p:cBhvr>
                                      <p:tavLst>
                                        <p:tav tm="0">
                                          <p:val>
                                            <p:fltVal val="360"/>
                                          </p:val>
                                        </p:tav>
                                        <p:tav tm="100000">
                                          <p:val>
                                            <p:fltVal val="0"/>
                                          </p:val>
                                        </p:tav>
                                      </p:tavLst>
                                    </p:anim>
                                    <p:animEffect transition="in" filter="fade">
                                      <p:cBhvr>
                                        <p:cTn id="13" dur="500"/>
                                        <p:tgtEl>
                                          <p:spTgt spid="17"/>
                                        </p:tgtEl>
                                      </p:cBhvr>
                                    </p:animEffect>
                                  </p:childTnLst>
                                </p:cTn>
                              </p:par>
                              <p:par>
                                <p:cTn id="14" presetID="10" presetClass="entr" presetSubtype="0" fill="hold" grpId="0" nodeType="withEffect">
                                  <p:stCondLst>
                                    <p:cond delay="500"/>
                                  </p:stCondLst>
                                  <p:childTnLst>
                                    <p:set>
                                      <p:cBhvr>
                                        <p:cTn id="15" dur="1" fill="hold">
                                          <p:stCondLst>
                                            <p:cond delay="0"/>
                                          </p:stCondLst>
                                        </p:cTn>
                                        <p:tgtEl>
                                          <p:spTgt spid="28"/>
                                        </p:tgtEl>
                                        <p:attrNameLst>
                                          <p:attrName>style.visibility</p:attrName>
                                        </p:attrNameLst>
                                      </p:cBhvr>
                                      <p:to>
                                        <p:strVal val="visible"/>
                                      </p:to>
                                    </p:set>
                                    <p:animEffect transition="in" filter="fade">
                                      <p:cBhvr>
                                        <p:cTn id="16" dur="500"/>
                                        <p:tgtEl>
                                          <p:spTgt spid="28"/>
                                        </p:tgtEl>
                                      </p:cBhvr>
                                    </p:animEffect>
                                  </p:childTnLst>
                                </p:cTn>
                              </p:par>
                              <p:par>
                                <p:cTn id="17" presetID="10" presetClass="entr" presetSubtype="0" fill="hold" grpId="0" nodeType="withEffect">
                                  <p:stCondLst>
                                    <p:cond delay="700"/>
                                  </p:stCondLst>
                                  <p:childTnLst>
                                    <p:set>
                                      <p:cBhvr>
                                        <p:cTn id="18" dur="1" fill="hold">
                                          <p:stCondLst>
                                            <p:cond delay="0"/>
                                          </p:stCondLst>
                                        </p:cTn>
                                        <p:tgtEl>
                                          <p:spTgt spid="30"/>
                                        </p:tgtEl>
                                        <p:attrNameLst>
                                          <p:attrName>style.visibility</p:attrName>
                                        </p:attrNameLst>
                                      </p:cBhvr>
                                      <p:to>
                                        <p:strVal val="visible"/>
                                      </p:to>
                                    </p:set>
                                    <p:animEffect transition="in" filter="fade">
                                      <p:cBhvr>
                                        <p:cTn id="19" dur="500"/>
                                        <p:tgtEl>
                                          <p:spTgt spid="30"/>
                                        </p:tgtEl>
                                      </p:cBhvr>
                                    </p:animEffect>
                                  </p:childTnLst>
                                </p:cTn>
                              </p:par>
                            </p:childTnLst>
                          </p:cTn>
                        </p:par>
                        <p:par>
                          <p:cTn id="20" fill="hold">
                            <p:stCondLst>
                              <p:cond delay="1200"/>
                            </p:stCondLst>
                            <p:childTnLst>
                              <p:par>
                                <p:cTn id="21" presetID="22" presetClass="entr" presetSubtype="8" fill="hold" nodeType="afterEffect">
                                  <p:stCondLst>
                                    <p:cond delay="0"/>
                                  </p:stCondLst>
                                  <p:childTnLst>
                                    <p:set>
                                      <p:cBhvr>
                                        <p:cTn id="22" dur="1" fill="hold">
                                          <p:stCondLst>
                                            <p:cond delay="0"/>
                                          </p:stCondLst>
                                        </p:cTn>
                                        <p:tgtEl>
                                          <p:spTgt spid="24"/>
                                        </p:tgtEl>
                                        <p:attrNameLst>
                                          <p:attrName>style.visibility</p:attrName>
                                        </p:attrNameLst>
                                      </p:cBhvr>
                                      <p:to>
                                        <p:strVal val="visible"/>
                                      </p:to>
                                    </p:set>
                                    <p:animEffect transition="in" filter="wipe(left)">
                                      <p:cBhvr>
                                        <p:cTn id="23" dur="500"/>
                                        <p:tgtEl>
                                          <p:spTgt spid="24"/>
                                        </p:tgtEl>
                                      </p:cBhvr>
                                    </p:animEffect>
                                  </p:childTnLst>
                                </p:cTn>
                              </p:par>
                              <p:par>
                                <p:cTn id="24" presetID="49" presetClass="entr" presetSubtype="0" decel="100000" fill="hold" grpId="0" nodeType="withEffect">
                                  <p:stCondLst>
                                    <p:cond delay="200"/>
                                  </p:stCondLst>
                                  <p:childTnLst>
                                    <p:set>
                                      <p:cBhvr>
                                        <p:cTn id="25" dur="1" fill="hold">
                                          <p:stCondLst>
                                            <p:cond delay="0"/>
                                          </p:stCondLst>
                                        </p:cTn>
                                        <p:tgtEl>
                                          <p:spTgt spid="21"/>
                                        </p:tgtEl>
                                        <p:attrNameLst>
                                          <p:attrName>style.visibility</p:attrName>
                                        </p:attrNameLst>
                                      </p:cBhvr>
                                      <p:to>
                                        <p:strVal val="visible"/>
                                      </p:to>
                                    </p:set>
                                    <p:anim calcmode="lin" valueType="num">
                                      <p:cBhvr>
                                        <p:cTn id="26" dur="500" fill="hold"/>
                                        <p:tgtEl>
                                          <p:spTgt spid="21"/>
                                        </p:tgtEl>
                                        <p:attrNameLst>
                                          <p:attrName>ppt_w</p:attrName>
                                        </p:attrNameLst>
                                      </p:cBhvr>
                                      <p:tavLst>
                                        <p:tav tm="0">
                                          <p:val>
                                            <p:fltVal val="0"/>
                                          </p:val>
                                        </p:tav>
                                        <p:tav tm="100000">
                                          <p:val>
                                            <p:strVal val="#ppt_w"/>
                                          </p:val>
                                        </p:tav>
                                      </p:tavLst>
                                    </p:anim>
                                    <p:anim calcmode="lin" valueType="num">
                                      <p:cBhvr>
                                        <p:cTn id="27" dur="500" fill="hold"/>
                                        <p:tgtEl>
                                          <p:spTgt spid="21"/>
                                        </p:tgtEl>
                                        <p:attrNameLst>
                                          <p:attrName>ppt_h</p:attrName>
                                        </p:attrNameLst>
                                      </p:cBhvr>
                                      <p:tavLst>
                                        <p:tav tm="0">
                                          <p:val>
                                            <p:fltVal val="0"/>
                                          </p:val>
                                        </p:tav>
                                        <p:tav tm="100000">
                                          <p:val>
                                            <p:strVal val="#ppt_h"/>
                                          </p:val>
                                        </p:tav>
                                      </p:tavLst>
                                    </p:anim>
                                    <p:anim calcmode="lin" valueType="num">
                                      <p:cBhvr>
                                        <p:cTn id="28" dur="500" fill="hold"/>
                                        <p:tgtEl>
                                          <p:spTgt spid="21"/>
                                        </p:tgtEl>
                                        <p:attrNameLst>
                                          <p:attrName>style.rotation</p:attrName>
                                        </p:attrNameLst>
                                      </p:cBhvr>
                                      <p:tavLst>
                                        <p:tav tm="0">
                                          <p:val>
                                            <p:fltVal val="360"/>
                                          </p:val>
                                        </p:tav>
                                        <p:tav tm="100000">
                                          <p:val>
                                            <p:fltVal val="0"/>
                                          </p:val>
                                        </p:tav>
                                      </p:tavLst>
                                    </p:anim>
                                    <p:animEffect transition="in" filter="fade">
                                      <p:cBhvr>
                                        <p:cTn id="29" dur="500"/>
                                        <p:tgtEl>
                                          <p:spTgt spid="21"/>
                                        </p:tgtEl>
                                      </p:cBhvr>
                                    </p:animEffect>
                                  </p:childTnLst>
                                </p:cTn>
                              </p:par>
                              <p:par>
                                <p:cTn id="30" presetID="10" presetClass="entr" presetSubtype="0" fill="hold" grpId="0" nodeType="withEffect">
                                  <p:stCondLst>
                                    <p:cond delay="400"/>
                                  </p:stCondLst>
                                  <p:childTnLst>
                                    <p:set>
                                      <p:cBhvr>
                                        <p:cTn id="31" dur="1" fill="hold">
                                          <p:stCondLst>
                                            <p:cond delay="0"/>
                                          </p:stCondLst>
                                        </p:cTn>
                                        <p:tgtEl>
                                          <p:spTgt spid="29"/>
                                        </p:tgtEl>
                                        <p:attrNameLst>
                                          <p:attrName>style.visibility</p:attrName>
                                        </p:attrNameLst>
                                      </p:cBhvr>
                                      <p:to>
                                        <p:strVal val="visible"/>
                                      </p:to>
                                    </p:set>
                                    <p:animEffect transition="in" filter="fade">
                                      <p:cBhvr>
                                        <p:cTn id="32" dur="500"/>
                                        <p:tgtEl>
                                          <p:spTgt spid="29"/>
                                        </p:tgtEl>
                                      </p:cBhvr>
                                    </p:animEffect>
                                  </p:childTnLst>
                                </p:cTn>
                              </p:par>
                              <p:par>
                                <p:cTn id="33" presetID="10" presetClass="entr" presetSubtype="0" fill="hold" grpId="0" nodeType="withEffect">
                                  <p:stCondLst>
                                    <p:cond delay="600"/>
                                  </p:stCondLst>
                                  <p:childTnLst>
                                    <p:set>
                                      <p:cBhvr>
                                        <p:cTn id="34" dur="1" fill="hold">
                                          <p:stCondLst>
                                            <p:cond delay="0"/>
                                          </p:stCondLst>
                                        </p:cTn>
                                        <p:tgtEl>
                                          <p:spTgt spid="31"/>
                                        </p:tgtEl>
                                        <p:attrNameLst>
                                          <p:attrName>style.visibility</p:attrName>
                                        </p:attrNameLst>
                                      </p:cBhvr>
                                      <p:to>
                                        <p:strVal val="visible"/>
                                      </p:to>
                                    </p:set>
                                    <p:animEffect transition="in" filter="fade">
                                      <p:cBhvr>
                                        <p:cTn id="35" dur="500"/>
                                        <p:tgtEl>
                                          <p:spTgt spid="31"/>
                                        </p:tgtEl>
                                      </p:cBhvr>
                                    </p:animEffect>
                                  </p:childTnLst>
                                </p:cTn>
                              </p:par>
                              <p:par>
                                <p:cTn id="36" presetID="22" presetClass="entr" presetSubtype="1" fill="hold" nodeType="withEffect">
                                  <p:stCondLst>
                                    <p:cond delay="1300"/>
                                  </p:stCondLst>
                                  <p:childTnLst>
                                    <p:set>
                                      <p:cBhvr>
                                        <p:cTn id="37" dur="1" fill="hold">
                                          <p:stCondLst>
                                            <p:cond delay="0"/>
                                          </p:stCondLst>
                                        </p:cTn>
                                        <p:tgtEl>
                                          <p:spTgt spid="32"/>
                                        </p:tgtEl>
                                        <p:attrNameLst>
                                          <p:attrName>style.visibility</p:attrName>
                                        </p:attrNameLst>
                                      </p:cBhvr>
                                      <p:to>
                                        <p:strVal val="visible"/>
                                      </p:to>
                                    </p:set>
                                    <p:animEffect transition="in" filter="wipe(up)">
                                      <p:cBhvr>
                                        <p:cTn id="38"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21" grpId="0" animBg="1"/>
      <p:bldP spid="28" grpId="0"/>
      <p:bldP spid="29" grpId="0"/>
      <p:bldP spid="30" grpId="0"/>
      <p:bldP spid="31" grpId="0"/>
    </p:bldLst>
  </p:timing>
</p:sld>
</file>

<file path=ppt/slides/slide5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cxnSp>
        <p:nvCxnSpPr>
          <p:cNvPr id="12" name="Straight Connector 11">
            <a:extLst>
              <a:ext uri="{FF2B5EF4-FFF2-40B4-BE49-F238E27FC236}">
                <a16:creationId xmlns:a16="http://schemas.microsoft.com/office/drawing/2014/main" id="{47AB81CF-7523-432C-B822-BBA2EB3B4ED2}"/>
              </a:ext>
            </a:extLst>
          </p:cNvPr>
          <p:cNvCxnSpPr/>
          <p:nvPr/>
        </p:nvCxnSpPr>
        <p:spPr>
          <a:xfrm>
            <a:off x="12455172" y="6918211"/>
            <a:ext cx="5377574" cy="2725576"/>
          </a:xfrm>
          <a:prstGeom prst="line">
            <a:avLst/>
          </a:prstGeom>
          <a:ln w="381000" cap="rnd">
            <a:gradFill flip="none" rotWithShape="1">
              <a:gsLst>
                <a:gs pos="31000">
                  <a:schemeClr val="accent1"/>
                </a:gs>
                <a:gs pos="73000">
                  <a:schemeClr val="accent6"/>
                </a:gs>
              </a:gsLst>
              <a:lin ang="5400000" scaled="1"/>
              <a:tileRect/>
            </a:gradFill>
          </a:ln>
          <a:effectLst>
            <a:outerShdw blurRad="317500" dist="38100" dir="2700000" algn="tl" rotWithShape="0">
              <a:schemeClr val="accent1">
                <a:lumMod val="75000"/>
                <a:alpha val="40000"/>
              </a:schemeClr>
            </a:outerShdw>
          </a:effectLst>
        </p:spPr>
        <p:style>
          <a:lnRef idx="1">
            <a:schemeClr val="accent1"/>
          </a:lnRef>
          <a:fillRef idx="0">
            <a:schemeClr val="accent1"/>
          </a:fillRef>
          <a:effectRef idx="0">
            <a:schemeClr val="accent1"/>
          </a:effectRef>
          <a:fontRef idx="minor">
            <a:schemeClr val="tx1"/>
          </a:fontRef>
        </p:style>
      </p:cxnSp>
      <p:sp>
        <p:nvSpPr>
          <p:cNvPr id="13" name="Oval 12">
            <a:extLst>
              <a:ext uri="{FF2B5EF4-FFF2-40B4-BE49-F238E27FC236}">
                <a16:creationId xmlns:a16="http://schemas.microsoft.com/office/drawing/2014/main" id="{9B839DD7-33D0-47EF-A414-965B1718EF0C}"/>
              </a:ext>
            </a:extLst>
          </p:cNvPr>
          <p:cNvSpPr/>
          <p:nvPr/>
        </p:nvSpPr>
        <p:spPr>
          <a:xfrm>
            <a:off x="16461164" y="8281813"/>
            <a:ext cx="2652220" cy="2652220"/>
          </a:xfrm>
          <a:prstGeom prst="ellipse">
            <a:avLst/>
          </a:prstGeom>
          <a:gradFill>
            <a:gsLst>
              <a:gs pos="0">
                <a:schemeClr val="accent5"/>
              </a:gs>
              <a:gs pos="79000">
                <a:schemeClr val="accent6"/>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alibri"/>
                <a:ea typeface="+mn-ea"/>
                <a:cs typeface="+mn-cs"/>
              </a:rPr>
              <a:t>Option 04</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Nunc interdum velit vulputate.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cxnSp>
        <p:nvCxnSpPr>
          <p:cNvPr id="17" name="Straight Connector 16">
            <a:extLst>
              <a:ext uri="{FF2B5EF4-FFF2-40B4-BE49-F238E27FC236}">
                <a16:creationId xmlns:a16="http://schemas.microsoft.com/office/drawing/2014/main" id="{372DB4ED-6D8A-4453-9BDA-C21ED41BB4BC}"/>
              </a:ext>
            </a:extLst>
          </p:cNvPr>
          <p:cNvCxnSpPr/>
          <p:nvPr/>
        </p:nvCxnSpPr>
        <p:spPr>
          <a:xfrm flipH="1">
            <a:off x="7064483" y="6903133"/>
            <a:ext cx="5129104" cy="3140944"/>
          </a:xfrm>
          <a:prstGeom prst="line">
            <a:avLst/>
          </a:prstGeom>
          <a:ln w="381000" cap="rnd">
            <a:gradFill flip="none" rotWithShape="1">
              <a:gsLst>
                <a:gs pos="65000">
                  <a:schemeClr val="accent1"/>
                </a:gs>
                <a:gs pos="27000">
                  <a:schemeClr val="tx2"/>
                </a:gs>
              </a:gsLst>
              <a:lin ang="10800000" scaled="0"/>
              <a:tileRect/>
            </a:gradFill>
          </a:ln>
          <a:effectLst>
            <a:outerShdw blurRad="317500" dist="38100" dir="2700000" algn="tl" rotWithShape="0">
              <a:schemeClr val="accent1">
                <a:lumMod val="75000"/>
                <a:alpha val="40000"/>
              </a:schemeClr>
            </a:outerShdw>
          </a:effectLst>
        </p:spPr>
        <p:style>
          <a:lnRef idx="1">
            <a:schemeClr val="accent1"/>
          </a:lnRef>
          <a:fillRef idx="0">
            <a:schemeClr val="accent1"/>
          </a:fillRef>
          <a:effectRef idx="0">
            <a:schemeClr val="accent1"/>
          </a:effectRef>
          <a:fontRef idx="minor">
            <a:schemeClr val="tx1"/>
          </a:fontRef>
        </p:style>
      </p:cxnSp>
      <p:sp>
        <p:nvSpPr>
          <p:cNvPr id="19" name="Oval 18">
            <a:extLst>
              <a:ext uri="{FF2B5EF4-FFF2-40B4-BE49-F238E27FC236}">
                <a16:creationId xmlns:a16="http://schemas.microsoft.com/office/drawing/2014/main" id="{56587997-476A-4147-AA7B-2A35295E4932}"/>
              </a:ext>
            </a:extLst>
          </p:cNvPr>
          <p:cNvSpPr/>
          <p:nvPr/>
        </p:nvSpPr>
        <p:spPr>
          <a:xfrm>
            <a:off x="5397523" y="8180587"/>
            <a:ext cx="3374482" cy="3374482"/>
          </a:xfrm>
          <a:prstGeom prst="ellipse">
            <a:avLst/>
          </a:prstGeom>
          <a:gradFill>
            <a:gsLst>
              <a:gs pos="85000">
                <a:schemeClr val="bg2"/>
              </a:gs>
              <a:gs pos="4000">
                <a:schemeClr val="tx2"/>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entury Gothic"/>
                <a:ea typeface="+mn-ea"/>
                <a:cs typeface="+mn-cs"/>
              </a:rPr>
              <a:t>Option 03</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srgbClr val="FFFFFF"/>
                </a:solidFill>
                <a:effectLst/>
                <a:uLnTx/>
                <a:uFillTx/>
                <a:latin typeface="Calibri"/>
                <a:ea typeface="+mn-ea"/>
                <a:cs typeface="+mn-cs"/>
              </a:rPr>
              <a:t>Nunc interdum velit vulputate.</a:t>
            </a:r>
            <a:endParaRPr kumimoji="0" lang="en-US" sz="3200" b="0" i="0" u="none" strike="noStrike" kern="1200" cap="none" spc="0" normalizeH="0" baseline="0" noProof="0">
              <a:ln>
                <a:noFill/>
              </a:ln>
              <a:solidFill>
                <a:srgbClr val="FFFFFF"/>
              </a:solidFill>
              <a:effectLst/>
              <a:uLnTx/>
              <a:uFillTx/>
              <a:latin typeface="Calibri"/>
              <a:ea typeface="+mn-ea"/>
              <a:cs typeface="+mn-cs"/>
            </a:endParaRPr>
          </a:p>
        </p:txBody>
      </p:sp>
      <p:cxnSp>
        <p:nvCxnSpPr>
          <p:cNvPr id="24" name="Straight Connector 23">
            <a:extLst>
              <a:ext uri="{FF2B5EF4-FFF2-40B4-BE49-F238E27FC236}">
                <a16:creationId xmlns:a16="http://schemas.microsoft.com/office/drawing/2014/main" id="{2FE219E5-6614-449A-8346-9FC0EA94CFF3}"/>
              </a:ext>
            </a:extLst>
          </p:cNvPr>
          <p:cNvCxnSpPr/>
          <p:nvPr/>
        </p:nvCxnSpPr>
        <p:spPr>
          <a:xfrm flipH="1">
            <a:off x="12298962" y="3637758"/>
            <a:ext cx="6338970" cy="3352406"/>
          </a:xfrm>
          <a:prstGeom prst="line">
            <a:avLst/>
          </a:prstGeom>
          <a:ln w="381000" cap="rnd">
            <a:gradFill flip="none" rotWithShape="1">
              <a:gsLst>
                <a:gs pos="0">
                  <a:schemeClr val="accent2"/>
                </a:gs>
                <a:gs pos="92000">
                  <a:schemeClr val="accent1">
                    <a:alpha val="70000"/>
                  </a:schemeClr>
                </a:gs>
              </a:gsLst>
              <a:lin ang="5400000" scaled="1"/>
              <a:tileRect/>
            </a:gradFill>
          </a:ln>
          <a:effectLst>
            <a:outerShdw blurRad="317500" dist="38100" dir="2700000" algn="tl" rotWithShape="0">
              <a:schemeClr val="accent1">
                <a:lumMod val="75000"/>
                <a:alpha val="40000"/>
              </a:schemeClr>
            </a:outerShdw>
          </a:effectLst>
        </p:spPr>
        <p:style>
          <a:lnRef idx="1">
            <a:schemeClr val="accent1"/>
          </a:lnRef>
          <a:fillRef idx="0">
            <a:schemeClr val="accent1"/>
          </a:fillRef>
          <a:effectRef idx="0">
            <a:schemeClr val="accent1"/>
          </a:effectRef>
          <a:fontRef idx="minor">
            <a:schemeClr val="tx1"/>
          </a:fontRef>
        </p:style>
      </p:cxnSp>
      <p:sp>
        <p:nvSpPr>
          <p:cNvPr id="26" name="Oval 25">
            <a:extLst>
              <a:ext uri="{FF2B5EF4-FFF2-40B4-BE49-F238E27FC236}">
                <a16:creationId xmlns:a16="http://schemas.microsoft.com/office/drawing/2014/main" id="{ADA4A056-A56B-4080-85E2-A768154B7E1D}"/>
              </a:ext>
            </a:extLst>
          </p:cNvPr>
          <p:cNvSpPr/>
          <p:nvPr/>
        </p:nvSpPr>
        <p:spPr>
          <a:xfrm>
            <a:off x="16065466" y="2509478"/>
            <a:ext cx="3543566" cy="354356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rgbClr val="FFFFFF"/>
                </a:solidFill>
                <a:effectLst/>
                <a:uLnTx/>
                <a:uFillTx/>
                <a:latin typeface="Calibri"/>
                <a:ea typeface="+mn-ea"/>
                <a:cs typeface="+mn-cs"/>
              </a:rPr>
              <a:t>Option 02</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a:ln>
                  <a:noFill/>
                </a:ln>
                <a:solidFill>
                  <a:srgbClr val="FFFFFF"/>
                </a:solidFill>
                <a:effectLst/>
                <a:uLnTx/>
                <a:uFillTx/>
                <a:latin typeface="Calibri"/>
                <a:ea typeface="+mn-ea"/>
                <a:cs typeface="+mn-cs"/>
              </a:rPr>
              <a:t>Nunc interdum velit vulputate.</a:t>
            </a:r>
            <a:endParaRPr kumimoji="0" lang="en-US" sz="3600" b="0" i="0" u="none" strike="noStrike" kern="1200" cap="none" spc="0" normalizeH="0" baseline="0" noProof="0">
              <a:ln>
                <a:noFill/>
              </a:ln>
              <a:solidFill>
                <a:srgbClr val="FFFFFF"/>
              </a:solidFill>
              <a:effectLst/>
              <a:uLnTx/>
              <a:uFillTx/>
              <a:latin typeface="Calibri"/>
              <a:ea typeface="+mn-ea"/>
              <a:cs typeface="+mn-cs"/>
            </a:endParaRPr>
          </a:p>
        </p:txBody>
      </p:sp>
      <p:cxnSp>
        <p:nvCxnSpPr>
          <p:cNvPr id="30" name="Straight Connector 29">
            <a:extLst>
              <a:ext uri="{FF2B5EF4-FFF2-40B4-BE49-F238E27FC236}">
                <a16:creationId xmlns:a16="http://schemas.microsoft.com/office/drawing/2014/main" id="{7962C2EB-5296-4DE9-A7EC-55D191EF3AD3}"/>
              </a:ext>
            </a:extLst>
          </p:cNvPr>
          <p:cNvCxnSpPr/>
          <p:nvPr/>
        </p:nvCxnSpPr>
        <p:spPr>
          <a:xfrm>
            <a:off x="6285972" y="3037602"/>
            <a:ext cx="5875684" cy="3865530"/>
          </a:xfrm>
          <a:prstGeom prst="line">
            <a:avLst/>
          </a:prstGeom>
          <a:ln w="381000" cap="rnd">
            <a:gradFill flip="none" rotWithShape="1">
              <a:gsLst>
                <a:gs pos="23000">
                  <a:schemeClr val="accent3"/>
                </a:gs>
                <a:gs pos="92000">
                  <a:schemeClr val="accent1">
                    <a:alpha val="70000"/>
                  </a:schemeClr>
                </a:gs>
              </a:gsLst>
              <a:lin ang="5400000" scaled="1"/>
              <a:tileRect/>
            </a:gradFill>
          </a:ln>
          <a:effectLst>
            <a:outerShdw blurRad="317500" dist="38100" dir="2700000" algn="tl" rotWithShape="0">
              <a:schemeClr val="accent1">
                <a:lumMod val="75000"/>
                <a:alpha val="40000"/>
              </a:schemeClr>
            </a:outerShdw>
          </a:effectLst>
        </p:spPr>
        <p:style>
          <a:lnRef idx="1">
            <a:schemeClr val="accent1"/>
          </a:lnRef>
          <a:fillRef idx="0">
            <a:schemeClr val="accent1"/>
          </a:fillRef>
          <a:effectRef idx="0">
            <a:schemeClr val="accent1"/>
          </a:effectRef>
          <a:fontRef idx="minor">
            <a:schemeClr val="tx1"/>
          </a:fontRef>
        </p:style>
      </p:cxnSp>
      <p:sp>
        <p:nvSpPr>
          <p:cNvPr id="31" name="Oval 30">
            <a:extLst>
              <a:ext uri="{FF2B5EF4-FFF2-40B4-BE49-F238E27FC236}">
                <a16:creationId xmlns:a16="http://schemas.microsoft.com/office/drawing/2014/main" id="{8BC847CD-6542-49D0-9A69-334FC8BAACEB}"/>
              </a:ext>
            </a:extLst>
          </p:cNvPr>
          <p:cNvSpPr/>
          <p:nvPr/>
        </p:nvSpPr>
        <p:spPr>
          <a:xfrm>
            <a:off x="4151872" y="927500"/>
            <a:ext cx="4290180" cy="4290180"/>
          </a:xfrm>
          <a:prstGeom prst="ellipse">
            <a:avLst/>
          </a:prstGeom>
          <a:gradFill>
            <a:gsLst>
              <a:gs pos="100000">
                <a:schemeClr val="accent3"/>
              </a:gs>
              <a:gs pos="0">
                <a:schemeClr val="accent4"/>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solidFill>
                  <a:srgbClr val="FFFFFF"/>
                </a:solidFill>
                <a:effectLst/>
                <a:uLnTx/>
                <a:uFillTx/>
                <a:latin typeface="Century Gothic"/>
                <a:ea typeface="+mn-ea"/>
                <a:cs typeface="+mn-cs"/>
              </a:rPr>
              <a:t>Option 01</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FFFF"/>
                </a:solidFill>
                <a:effectLst/>
                <a:uLnTx/>
                <a:uFillTx/>
                <a:latin typeface="Calibri"/>
                <a:ea typeface="+mn-ea"/>
                <a:cs typeface="+mn-cs"/>
              </a:rPr>
              <a:t>Nunc interdum velit vulputate.</a:t>
            </a:r>
            <a:endParaRPr kumimoji="0" lang="en-US" sz="2800" b="1" i="0" u="none" strike="noStrike" kern="1200" cap="none" spc="0" normalizeH="0" baseline="0" noProof="0">
              <a:ln>
                <a:noFill/>
              </a:ln>
              <a:solidFill>
                <a:srgbClr val="FFFFFF"/>
              </a:solidFill>
              <a:effectLst/>
              <a:uLnTx/>
              <a:uFillTx/>
              <a:latin typeface="Calibri"/>
              <a:ea typeface="+mn-ea"/>
              <a:cs typeface="+mn-cs"/>
            </a:endParaRPr>
          </a:p>
        </p:txBody>
      </p:sp>
      <p:cxnSp>
        <p:nvCxnSpPr>
          <p:cNvPr id="5" name="Straight Connector 4">
            <a:extLst>
              <a:ext uri="{FF2B5EF4-FFF2-40B4-BE49-F238E27FC236}">
                <a16:creationId xmlns:a16="http://schemas.microsoft.com/office/drawing/2014/main" id="{B4CC67B5-F862-48EA-9149-EDE15782A93E}"/>
              </a:ext>
            </a:extLst>
          </p:cNvPr>
          <p:cNvCxnSpPr>
            <a:cxnSpLocks/>
          </p:cNvCxnSpPr>
          <p:nvPr/>
        </p:nvCxnSpPr>
        <p:spPr>
          <a:xfrm flipV="1">
            <a:off x="12193587" y="-207033"/>
            <a:ext cx="0" cy="7065033"/>
          </a:xfrm>
          <a:prstGeom prst="line">
            <a:avLst/>
          </a:prstGeom>
          <a:ln w="381000" cap="rnd">
            <a:gradFill flip="none" rotWithShape="1">
              <a:gsLst>
                <a:gs pos="0">
                  <a:schemeClr val="accent2"/>
                </a:gs>
                <a:gs pos="92000">
                  <a:schemeClr val="accent1">
                    <a:alpha val="70000"/>
                  </a:schemeClr>
                </a:gs>
              </a:gsLst>
              <a:lin ang="5400000" scaled="1"/>
              <a:tileRect/>
            </a:gradFill>
          </a:ln>
          <a:effectLst>
            <a:outerShdw blurRad="317500" dist="38100" dir="2700000" algn="tl" rotWithShape="0">
              <a:schemeClr val="accent1">
                <a:lumMod val="75000"/>
                <a:alpha val="40000"/>
              </a:schemeClr>
            </a:outerShdw>
          </a:effectLst>
        </p:spPr>
        <p:style>
          <a:lnRef idx="1">
            <a:schemeClr val="accent1"/>
          </a:lnRef>
          <a:fillRef idx="0">
            <a:schemeClr val="accent1"/>
          </a:fillRef>
          <a:effectRef idx="0">
            <a:schemeClr val="accent1"/>
          </a:effectRef>
          <a:fontRef idx="minor">
            <a:schemeClr val="tx1"/>
          </a:fontRef>
        </p:style>
      </p:cxnSp>
      <p:sp>
        <p:nvSpPr>
          <p:cNvPr id="6" name="Rectangle: Rounded Corners 5">
            <a:extLst>
              <a:ext uri="{FF2B5EF4-FFF2-40B4-BE49-F238E27FC236}">
                <a16:creationId xmlns:a16="http://schemas.microsoft.com/office/drawing/2014/main" id="{4CD0D3BC-E598-4C69-865B-3F1DF78DB0C6}"/>
              </a:ext>
            </a:extLst>
          </p:cNvPr>
          <p:cNvSpPr/>
          <p:nvPr/>
        </p:nvSpPr>
        <p:spPr>
          <a:xfrm>
            <a:off x="10180746" y="4845159"/>
            <a:ext cx="4025683" cy="4025683"/>
          </a:xfrm>
          <a:prstGeom prst="roundRect">
            <a:avLst>
              <a:gd name="adj" fmla="val 50000"/>
            </a:avLst>
          </a:prstGeom>
          <a:gradFill>
            <a:gsLst>
              <a:gs pos="100000">
                <a:schemeClr val="accent1"/>
              </a:gs>
              <a:gs pos="0">
                <a:schemeClr val="accent2"/>
              </a:gs>
            </a:gsLst>
            <a:path path="circle">
              <a:fillToRect l="100000" t="100000"/>
            </a:path>
          </a:gradFill>
          <a:ln>
            <a:noFill/>
          </a:ln>
          <a:effectLst>
            <a:outerShdw blurRad="711200" dist="177800" dir="2700000" algn="tl" rotWithShape="0">
              <a:schemeClr val="accent2">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Can you choose these simple options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Nunc interdum velit vulputate.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58" name="Rectangle 57">
            <a:extLst>
              <a:ext uri="{FF2B5EF4-FFF2-40B4-BE49-F238E27FC236}">
                <a16:creationId xmlns:a16="http://schemas.microsoft.com/office/drawing/2014/main" id="{BF7B37DD-0AFC-4108-9752-E6EE2D7D40FA}"/>
              </a:ext>
            </a:extLst>
          </p:cNvPr>
          <p:cNvSpPr/>
          <p:nvPr/>
        </p:nvSpPr>
        <p:spPr>
          <a:xfrm>
            <a:off x="2878095" y="8580009"/>
            <a:ext cx="2211361" cy="2557751"/>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Our Future and first invest</a:t>
            </a:r>
            <a:endParaRPr kumimoji="0" lang="en-US" sz="2000" b="1" i="0" u="none" strike="noStrike" kern="1200" cap="none" spc="0" normalizeH="0" baseline="0" noProof="0">
              <a:ln>
                <a:noFill/>
              </a:ln>
              <a:effectLst/>
              <a:uLnTx/>
              <a:uFillTx/>
              <a:latin typeface="Century Gothic"/>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Lorem ipsum dolor sit amet, consectetur </a:t>
            </a:r>
          </a:p>
        </p:txBody>
      </p:sp>
      <p:sp>
        <p:nvSpPr>
          <p:cNvPr id="59" name="Rectangle 58">
            <a:extLst>
              <a:ext uri="{FF2B5EF4-FFF2-40B4-BE49-F238E27FC236}">
                <a16:creationId xmlns:a16="http://schemas.microsoft.com/office/drawing/2014/main" id="{3A53DB5B-0842-48A0-BF0C-ACB70273C8D7}"/>
              </a:ext>
            </a:extLst>
          </p:cNvPr>
          <p:cNvSpPr/>
          <p:nvPr/>
        </p:nvSpPr>
        <p:spPr>
          <a:xfrm>
            <a:off x="19863064" y="3412851"/>
            <a:ext cx="2168800" cy="1818126"/>
          </a:xfrm>
          <a:prstGeom prst="rect">
            <a:avLst/>
          </a:prstGeom>
        </p:spPr>
        <p:txBody>
          <a:bodyPr wrap="square" anchor="ctr">
            <a:spAutoFit/>
          </a:bodyP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Corporate Vision</a:t>
            </a:r>
            <a:endParaRPr kumimoji="0" lang="en-US" sz="2000" b="1" i="0" u="none" strike="noStrike" kern="1200" cap="none" spc="0" normalizeH="0" baseline="0" noProof="0">
              <a:ln>
                <a:noFill/>
              </a:ln>
              <a:effectLst/>
              <a:uLnTx/>
              <a:uFillTx/>
              <a:latin typeface="Calibri"/>
              <a:ea typeface="+mn-ea"/>
              <a:cs typeface="+mn-cs"/>
            </a:endParaRPr>
          </a:p>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a:t>
            </a:r>
          </a:p>
        </p:txBody>
      </p:sp>
      <p:sp>
        <p:nvSpPr>
          <p:cNvPr id="61" name="Rectangle 60">
            <a:extLst>
              <a:ext uri="{FF2B5EF4-FFF2-40B4-BE49-F238E27FC236}">
                <a16:creationId xmlns:a16="http://schemas.microsoft.com/office/drawing/2014/main" id="{899620B1-413C-4E45-93D1-641A702C1AF9}"/>
              </a:ext>
            </a:extLst>
          </p:cNvPr>
          <p:cNvSpPr/>
          <p:nvPr/>
        </p:nvSpPr>
        <p:spPr>
          <a:xfrm>
            <a:off x="8676449" y="2163527"/>
            <a:ext cx="2309634" cy="1818126"/>
          </a:xfrm>
          <a:prstGeom prst="rect">
            <a:avLst/>
          </a:prstGeom>
        </p:spPr>
        <p:txBody>
          <a:bodyPr wrap="square" anchor="ctr">
            <a:spAutoFit/>
          </a:bodyP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Retail Sales</a:t>
            </a:r>
            <a:endParaRPr kumimoji="0" lang="en-US" sz="2000" b="1" i="0" u="none" strike="noStrike" kern="1200" cap="none" spc="0" normalizeH="0" baseline="0" noProof="0">
              <a:ln>
                <a:noFill/>
              </a:ln>
              <a:effectLst/>
              <a:uLnTx/>
              <a:uFillTx/>
              <a:latin typeface="Calibri"/>
              <a:ea typeface="+mn-ea"/>
              <a:cs typeface="+mn-cs"/>
            </a:endParaRPr>
          </a:p>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a:t>
            </a:r>
          </a:p>
        </p:txBody>
      </p:sp>
      <p:sp>
        <p:nvSpPr>
          <p:cNvPr id="62" name="Rectangle 61">
            <a:extLst>
              <a:ext uri="{FF2B5EF4-FFF2-40B4-BE49-F238E27FC236}">
                <a16:creationId xmlns:a16="http://schemas.microsoft.com/office/drawing/2014/main" id="{734B3961-314C-4705-A50C-58BACD632049}"/>
              </a:ext>
            </a:extLst>
          </p:cNvPr>
          <p:cNvSpPr/>
          <p:nvPr/>
        </p:nvSpPr>
        <p:spPr>
          <a:xfrm>
            <a:off x="13628636" y="9169180"/>
            <a:ext cx="2309634" cy="1818126"/>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Corporate Employers</a:t>
            </a:r>
            <a:endParaRPr kumimoji="0" lang="en-US" sz="20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a:t>
            </a:r>
          </a:p>
        </p:txBody>
      </p:sp>
    </p:spTree>
    <p:extLst>
      <p:ext uri="{BB962C8B-B14F-4D97-AF65-F5344CB8AC3E}">
        <p14:creationId xmlns:p14="http://schemas.microsoft.com/office/powerpoint/2010/main" val="444441631"/>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with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wipe(right)">
                                      <p:cBhvr>
                                        <p:cTn id="7" dur="500"/>
                                        <p:tgtEl>
                                          <p:spTgt spid="30"/>
                                        </p:tgtEl>
                                      </p:cBhvr>
                                    </p:animEffect>
                                  </p:childTnLst>
                                </p:cTn>
                              </p:par>
                              <p:par>
                                <p:cTn id="8" presetID="22" presetClass="entr" presetSubtype="8" fill="hold" nodeType="withEffect">
                                  <p:stCondLst>
                                    <p:cond delay="100"/>
                                  </p:stCondLst>
                                  <p:childTnLst>
                                    <p:set>
                                      <p:cBhvr>
                                        <p:cTn id="9" dur="1" fill="hold">
                                          <p:stCondLst>
                                            <p:cond delay="0"/>
                                          </p:stCondLst>
                                        </p:cTn>
                                        <p:tgtEl>
                                          <p:spTgt spid="24"/>
                                        </p:tgtEl>
                                        <p:attrNameLst>
                                          <p:attrName>style.visibility</p:attrName>
                                        </p:attrNameLst>
                                      </p:cBhvr>
                                      <p:to>
                                        <p:strVal val="visible"/>
                                      </p:to>
                                    </p:set>
                                    <p:animEffect transition="in" filter="wipe(left)">
                                      <p:cBhvr>
                                        <p:cTn id="10" dur="500"/>
                                        <p:tgtEl>
                                          <p:spTgt spid="24"/>
                                        </p:tgtEl>
                                      </p:cBhvr>
                                    </p:animEffect>
                                  </p:childTnLst>
                                </p:cTn>
                              </p:par>
                              <p:par>
                                <p:cTn id="11" presetID="22" presetClass="entr" presetSubtype="8" fill="hold" nodeType="withEffect">
                                  <p:stCondLst>
                                    <p:cond delay="200"/>
                                  </p:stCondLst>
                                  <p:childTnLst>
                                    <p:set>
                                      <p:cBhvr>
                                        <p:cTn id="12" dur="1" fill="hold">
                                          <p:stCondLst>
                                            <p:cond delay="0"/>
                                          </p:stCondLst>
                                        </p:cTn>
                                        <p:tgtEl>
                                          <p:spTgt spid="12"/>
                                        </p:tgtEl>
                                        <p:attrNameLst>
                                          <p:attrName>style.visibility</p:attrName>
                                        </p:attrNameLst>
                                      </p:cBhvr>
                                      <p:to>
                                        <p:strVal val="visible"/>
                                      </p:to>
                                    </p:set>
                                    <p:animEffect transition="in" filter="wipe(left)">
                                      <p:cBhvr>
                                        <p:cTn id="13" dur="500"/>
                                        <p:tgtEl>
                                          <p:spTgt spid="12"/>
                                        </p:tgtEl>
                                      </p:cBhvr>
                                    </p:animEffect>
                                  </p:childTnLst>
                                </p:cTn>
                              </p:par>
                              <p:par>
                                <p:cTn id="14" presetID="22" presetClass="entr" presetSubtype="2" fill="hold" nodeType="withEffect">
                                  <p:stCondLst>
                                    <p:cond delay="300"/>
                                  </p:stCondLst>
                                  <p:childTnLst>
                                    <p:set>
                                      <p:cBhvr>
                                        <p:cTn id="15" dur="1" fill="hold">
                                          <p:stCondLst>
                                            <p:cond delay="0"/>
                                          </p:stCondLst>
                                        </p:cTn>
                                        <p:tgtEl>
                                          <p:spTgt spid="17"/>
                                        </p:tgtEl>
                                        <p:attrNameLst>
                                          <p:attrName>style.visibility</p:attrName>
                                        </p:attrNameLst>
                                      </p:cBhvr>
                                      <p:to>
                                        <p:strVal val="visible"/>
                                      </p:to>
                                    </p:set>
                                    <p:animEffect transition="in" filter="wipe(right)">
                                      <p:cBhvr>
                                        <p:cTn id="16" dur="500"/>
                                        <p:tgtEl>
                                          <p:spTgt spid="17"/>
                                        </p:tgtEl>
                                      </p:cBhvr>
                                    </p:animEffect>
                                  </p:childTnLst>
                                </p:cTn>
                              </p:par>
                              <p:par>
                                <p:cTn id="17" presetID="49" presetClass="entr" presetSubtype="0" decel="100000" fill="hold" grpId="0" nodeType="withEffect">
                                  <p:stCondLst>
                                    <p:cond delay="400"/>
                                  </p:stCondLst>
                                  <p:childTnLst>
                                    <p:set>
                                      <p:cBhvr>
                                        <p:cTn id="18" dur="1" fill="hold">
                                          <p:stCondLst>
                                            <p:cond delay="0"/>
                                          </p:stCondLst>
                                        </p:cTn>
                                        <p:tgtEl>
                                          <p:spTgt spid="31"/>
                                        </p:tgtEl>
                                        <p:attrNameLst>
                                          <p:attrName>style.visibility</p:attrName>
                                        </p:attrNameLst>
                                      </p:cBhvr>
                                      <p:to>
                                        <p:strVal val="visible"/>
                                      </p:to>
                                    </p:set>
                                    <p:anim calcmode="lin" valueType="num">
                                      <p:cBhvr>
                                        <p:cTn id="19" dur="500" fill="hold"/>
                                        <p:tgtEl>
                                          <p:spTgt spid="31"/>
                                        </p:tgtEl>
                                        <p:attrNameLst>
                                          <p:attrName>ppt_w</p:attrName>
                                        </p:attrNameLst>
                                      </p:cBhvr>
                                      <p:tavLst>
                                        <p:tav tm="0">
                                          <p:val>
                                            <p:fltVal val="0"/>
                                          </p:val>
                                        </p:tav>
                                        <p:tav tm="100000">
                                          <p:val>
                                            <p:strVal val="#ppt_w"/>
                                          </p:val>
                                        </p:tav>
                                      </p:tavLst>
                                    </p:anim>
                                    <p:anim calcmode="lin" valueType="num">
                                      <p:cBhvr>
                                        <p:cTn id="20" dur="500" fill="hold"/>
                                        <p:tgtEl>
                                          <p:spTgt spid="31"/>
                                        </p:tgtEl>
                                        <p:attrNameLst>
                                          <p:attrName>ppt_h</p:attrName>
                                        </p:attrNameLst>
                                      </p:cBhvr>
                                      <p:tavLst>
                                        <p:tav tm="0">
                                          <p:val>
                                            <p:fltVal val="0"/>
                                          </p:val>
                                        </p:tav>
                                        <p:tav tm="100000">
                                          <p:val>
                                            <p:strVal val="#ppt_h"/>
                                          </p:val>
                                        </p:tav>
                                      </p:tavLst>
                                    </p:anim>
                                    <p:anim calcmode="lin" valueType="num">
                                      <p:cBhvr>
                                        <p:cTn id="21" dur="500" fill="hold"/>
                                        <p:tgtEl>
                                          <p:spTgt spid="31"/>
                                        </p:tgtEl>
                                        <p:attrNameLst>
                                          <p:attrName>style.rotation</p:attrName>
                                        </p:attrNameLst>
                                      </p:cBhvr>
                                      <p:tavLst>
                                        <p:tav tm="0">
                                          <p:val>
                                            <p:fltVal val="360"/>
                                          </p:val>
                                        </p:tav>
                                        <p:tav tm="100000">
                                          <p:val>
                                            <p:fltVal val="0"/>
                                          </p:val>
                                        </p:tav>
                                      </p:tavLst>
                                    </p:anim>
                                    <p:animEffect transition="in" filter="fade">
                                      <p:cBhvr>
                                        <p:cTn id="22" dur="500"/>
                                        <p:tgtEl>
                                          <p:spTgt spid="31"/>
                                        </p:tgtEl>
                                      </p:cBhvr>
                                    </p:animEffect>
                                  </p:childTnLst>
                                </p:cTn>
                              </p:par>
                              <p:par>
                                <p:cTn id="23" presetID="49" presetClass="entr" presetSubtype="0" decel="100000" fill="hold" grpId="0" nodeType="withEffect">
                                  <p:stCondLst>
                                    <p:cond delay="500"/>
                                  </p:stCondLst>
                                  <p:childTnLst>
                                    <p:set>
                                      <p:cBhvr>
                                        <p:cTn id="24" dur="1" fill="hold">
                                          <p:stCondLst>
                                            <p:cond delay="0"/>
                                          </p:stCondLst>
                                        </p:cTn>
                                        <p:tgtEl>
                                          <p:spTgt spid="26"/>
                                        </p:tgtEl>
                                        <p:attrNameLst>
                                          <p:attrName>style.visibility</p:attrName>
                                        </p:attrNameLst>
                                      </p:cBhvr>
                                      <p:to>
                                        <p:strVal val="visible"/>
                                      </p:to>
                                    </p:set>
                                    <p:anim calcmode="lin" valueType="num">
                                      <p:cBhvr>
                                        <p:cTn id="25" dur="500" fill="hold"/>
                                        <p:tgtEl>
                                          <p:spTgt spid="26"/>
                                        </p:tgtEl>
                                        <p:attrNameLst>
                                          <p:attrName>ppt_w</p:attrName>
                                        </p:attrNameLst>
                                      </p:cBhvr>
                                      <p:tavLst>
                                        <p:tav tm="0">
                                          <p:val>
                                            <p:fltVal val="0"/>
                                          </p:val>
                                        </p:tav>
                                        <p:tav tm="100000">
                                          <p:val>
                                            <p:strVal val="#ppt_w"/>
                                          </p:val>
                                        </p:tav>
                                      </p:tavLst>
                                    </p:anim>
                                    <p:anim calcmode="lin" valueType="num">
                                      <p:cBhvr>
                                        <p:cTn id="26" dur="500" fill="hold"/>
                                        <p:tgtEl>
                                          <p:spTgt spid="26"/>
                                        </p:tgtEl>
                                        <p:attrNameLst>
                                          <p:attrName>ppt_h</p:attrName>
                                        </p:attrNameLst>
                                      </p:cBhvr>
                                      <p:tavLst>
                                        <p:tav tm="0">
                                          <p:val>
                                            <p:fltVal val="0"/>
                                          </p:val>
                                        </p:tav>
                                        <p:tav tm="100000">
                                          <p:val>
                                            <p:strVal val="#ppt_h"/>
                                          </p:val>
                                        </p:tav>
                                      </p:tavLst>
                                    </p:anim>
                                    <p:anim calcmode="lin" valueType="num">
                                      <p:cBhvr>
                                        <p:cTn id="27" dur="500" fill="hold"/>
                                        <p:tgtEl>
                                          <p:spTgt spid="26"/>
                                        </p:tgtEl>
                                        <p:attrNameLst>
                                          <p:attrName>style.rotation</p:attrName>
                                        </p:attrNameLst>
                                      </p:cBhvr>
                                      <p:tavLst>
                                        <p:tav tm="0">
                                          <p:val>
                                            <p:fltVal val="360"/>
                                          </p:val>
                                        </p:tav>
                                        <p:tav tm="100000">
                                          <p:val>
                                            <p:fltVal val="0"/>
                                          </p:val>
                                        </p:tav>
                                      </p:tavLst>
                                    </p:anim>
                                    <p:animEffect transition="in" filter="fade">
                                      <p:cBhvr>
                                        <p:cTn id="28" dur="500"/>
                                        <p:tgtEl>
                                          <p:spTgt spid="26"/>
                                        </p:tgtEl>
                                      </p:cBhvr>
                                    </p:animEffect>
                                  </p:childTnLst>
                                </p:cTn>
                              </p:par>
                              <p:par>
                                <p:cTn id="29" presetID="49" presetClass="entr" presetSubtype="0" decel="100000" fill="hold" grpId="0" nodeType="withEffect">
                                  <p:stCondLst>
                                    <p:cond delay="600"/>
                                  </p:stCondLst>
                                  <p:childTnLst>
                                    <p:set>
                                      <p:cBhvr>
                                        <p:cTn id="30" dur="1" fill="hold">
                                          <p:stCondLst>
                                            <p:cond delay="0"/>
                                          </p:stCondLst>
                                        </p:cTn>
                                        <p:tgtEl>
                                          <p:spTgt spid="13"/>
                                        </p:tgtEl>
                                        <p:attrNameLst>
                                          <p:attrName>style.visibility</p:attrName>
                                        </p:attrNameLst>
                                      </p:cBhvr>
                                      <p:to>
                                        <p:strVal val="visible"/>
                                      </p:to>
                                    </p:set>
                                    <p:anim calcmode="lin" valueType="num">
                                      <p:cBhvr>
                                        <p:cTn id="31" dur="500" fill="hold"/>
                                        <p:tgtEl>
                                          <p:spTgt spid="13"/>
                                        </p:tgtEl>
                                        <p:attrNameLst>
                                          <p:attrName>ppt_w</p:attrName>
                                        </p:attrNameLst>
                                      </p:cBhvr>
                                      <p:tavLst>
                                        <p:tav tm="0">
                                          <p:val>
                                            <p:fltVal val="0"/>
                                          </p:val>
                                        </p:tav>
                                        <p:tav tm="100000">
                                          <p:val>
                                            <p:strVal val="#ppt_w"/>
                                          </p:val>
                                        </p:tav>
                                      </p:tavLst>
                                    </p:anim>
                                    <p:anim calcmode="lin" valueType="num">
                                      <p:cBhvr>
                                        <p:cTn id="32" dur="500" fill="hold"/>
                                        <p:tgtEl>
                                          <p:spTgt spid="13"/>
                                        </p:tgtEl>
                                        <p:attrNameLst>
                                          <p:attrName>ppt_h</p:attrName>
                                        </p:attrNameLst>
                                      </p:cBhvr>
                                      <p:tavLst>
                                        <p:tav tm="0">
                                          <p:val>
                                            <p:fltVal val="0"/>
                                          </p:val>
                                        </p:tav>
                                        <p:tav tm="100000">
                                          <p:val>
                                            <p:strVal val="#ppt_h"/>
                                          </p:val>
                                        </p:tav>
                                      </p:tavLst>
                                    </p:anim>
                                    <p:anim calcmode="lin" valueType="num">
                                      <p:cBhvr>
                                        <p:cTn id="33" dur="500" fill="hold"/>
                                        <p:tgtEl>
                                          <p:spTgt spid="13"/>
                                        </p:tgtEl>
                                        <p:attrNameLst>
                                          <p:attrName>style.rotation</p:attrName>
                                        </p:attrNameLst>
                                      </p:cBhvr>
                                      <p:tavLst>
                                        <p:tav tm="0">
                                          <p:val>
                                            <p:fltVal val="360"/>
                                          </p:val>
                                        </p:tav>
                                        <p:tav tm="100000">
                                          <p:val>
                                            <p:fltVal val="0"/>
                                          </p:val>
                                        </p:tav>
                                      </p:tavLst>
                                    </p:anim>
                                    <p:animEffect transition="in" filter="fade">
                                      <p:cBhvr>
                                        <p:cTn id="34" dur="500"/>
                                        <p:tgtEl>
                                          <p:spTgt spid="13"/>
                                        </p:tgtEl>
                                      </p:cBhvr>
                                    </p:animEffect>
                                  </p:childTnLst>
                                </p:cTn>
                              </p:par>
                              <p:par>
                                <p:cTn id="35" presetID="49" presetClass="entr" presetSubtype="0" decel="100000" fill="hold" grpId="0" nodeType="withEffect">
                                  <p:stCondLst>
                                    <p:cond delay="700"/>
                                  </p:stCondLst>
                                  <p:childTnLst>
                                    <p:set>
                                      <p:cBhvr>
                                        <p:cTn id="36" dur="1" fill="hold">
                                          <p:stCondLst>
                                            <p:cond delay="0"/>
                                          </p:stCondLst>
                                        </p:cTn>
                                        <p:tgtEl>
                                          <p:spTgt spid="19"/>
                                        </p:tgtEl>
                                        <p:attrNameLst>
                                          <p:attrName>style.visibility</p:attrName>
                                        </p:attrNameLst>
                                      </p:cBhvr>
                                      <p:to>
                                        <p:strVal val="visible"/>
                                      </p:to>
                                    </p:set>
                                    <p:anim calcmode="lin" valueType="num">
                                      <p:cBhvr>
                                        <p:cTn id="37" dur="500" fill="hold"/>
                                        <p:tgtEl>
                                          <p:spTgt spid="19"/>
                                        </p:tgtEl>
                                        <p:attrNameLst>
                                          <p:attrName>ppt_w</p:attrName>
                                        </p:attrNameLst>
                                      </p:cBhvr>
                                      <p:tavLst>
                                        <p:tav tm="0">
                                          <p:val>
                                            <p:fltVal val="0"/>
                                          </p:val>
                                        </p:tav>
                                        <p:tav tm="100000">
                                          <p:val>
                                            <p:strVal val="#ppt_w"/>
                                          </p:val>
                                        </p:tav>
                                      </p:tavLst>
                                    </p:anim>
                                    <p:anim calcmode="lin" valueType="num">
                                      <p:cBhvr>
                                        <p:cTn id="38" dur="500" fill="hold"/>
                                        <p:tgtEl>
                                          <p:spTgt spid="19"/>
                                        </p:tgtEl>
                                        <p:attrNameLst>
                                          <p:attrName>ppt_h</p:attrName>
                                        </p:attrNameLst>
                                      </p:cBhvr>
                                      <p:tavLst>
                                        <p:tav tm="0">
                                          <p:val>
                                            <p:fltVal val="0"/>
                                          </p:val>
                                        </p:tav>
                                        <p:tav tm="100000">
                                          <p:val>
                                            <p:strVal val="#ppt_h"/>
                                          </p:val>
                                        </p:tav>
                                      </p:tavLst>
                                    </p:anim>
                                    <p:anim calcmode="lin" valueType="num">
                                      <p:cBhvr>
                                        <p:cTn id="39" dur="500" fill="hold"/>
                                        <p:tgtEl>
                                          <p:spTgt spid="19"/>
                                        </p:tgtEl>
                                        <p:attrNameLst>
                                          <p:attrName>style.rotation</p:attrName>
                                        </p:attrNameLst>
                                      </p:cBhvr>
                                      <p:tavLst>
                                        <p:tav tm="0">
                                          <p:val>
                                            <p:fltVal val="360"/>
                                          </p:val>
                                        </p:tav>
                                        <p:tav tm="100000">
                                          <p:val>
                                            <p:fltVal val="0"/>
                                          </p:val>
                                        </p:tav>
                                      </p:tavLst>
                                    </p:anim>
                                    <p:animEffect transition="in" filter="fade">
                                      <p:cBhvr>
                                        <p:cTn id="40" dur="500"/>
                                        <p:tgtEl>
                                          <p:spTgt spid="19"/>
                                        </p:tgtEl>
                                      </p:cBhvr>
                                    </p:animEffect>
                                  </p:childTnLst>
                                </p:cTn>
                              </p:par>
                              <p:par>
                                <p:cTn id="41" presetID="10" presetClass="entr" presetSubtype="0" fill="hold" grpId="0" nodeType="withEffect">
                                  <p:stCondLst>
                                    <p:cond delay="800"/>
                                  </p:stCondLst>
                                  <p:childTnLst>
                                    <p:set>
                                      <p:cBhvr>
                                        <p:cTn id="42" dur="1" fill="hold">
                                          <p:stCondLst>
                                            <p:cond delay="0"/>
                                          </p:stCondLst>
                                        </p:cTn>
                                        <p:tgtEl>
                                          <p:spTgt spid="61"/>
                                        </p:tgtEl>
                                        <p:attrNameLst>
                                          <p:attrName>style.visibility</p:attrName>
                                        </p:attrNameLst>
                                      </p:cBhvr>
                                      <p:to>
                                        <p:strVal val="visible"/>
                                      </p:to>
                                    </p:set>
                                    <p:animEffect transition="in" filter="fade">
                                      <p:cBhvr>
                                        <p:cTn id="43" dur="500"/>
                                        <p:tgtEl>
                                          <p:spTgt spid="61"/>
                                        </p:tgtEl>
                                      </p:cBhvr>
                                    </p:animEffect>
                                  </p:childTnLst>
                                </p:cTn>
                              </p:par>
                              <p:par>
                                <p:cTn id="44" presetID="10" presetClass="entr" presetSubtype="0" fill="hold" grpId="0" nodeType="withEffect">
                                  <p:stCondLst>
                                    <p:cond delay="900"/>
                                  </p:stCondLst>
                                  <p:childTnLst>
                                    <p:set>
                                      <p:cBhvr>
                                        <p:cTn id="45" dur="1" fill="hold">
                                          <p:stCondLst>
                                            <p:cond delay="0"/>
                                          </p:stCondLst>
                                        </p:cTn>
                                        <p:tgtEl>
                                          <p:spTgt spid="59"/>
                                        </p:tgtEl>
                                        <p:attrNameLst>
                                          <p:attrName>style.visibility</p:attrName>
                                        </p:attrNameLst>
                                      </p:cBhvr>
                                      <p:to>
                                        <p:strVal val="visible"/>
                                      </p:to>
                                    </p:set>
                                    <p:animEffect transition="in" filter="fade">
                                      <p:cBhvr>
                                        <p:cTn id="46" dur="500"/>
                                        <p:tgtEl>
                                          <p:spTgt spid="59"/>
                                        </p:tgtEl>
                                      </p:cBhvr>
                                    </p:animEffect>
                                  </p:childTnLst>
                                </p:cTn>
                              </p:par>
                              <p:par>
                                <p:cTn id="47" presetID="10" presetClass="entr" presetSubtype="0" fill="hold" grpId="0" nodeType="withEffect">
                                  <p:stCondLst>
                                    <p:cond delay="1000"/>
                                  </p:stCondLst>
                                  <p:childTnLst>
                                    <p:set>
                                      <p:cBhvr>
                                        <p:cTn id="48" dur="1" fill="hold">
                                          <p:stCondLst>
                                            <p:cond delay="0"/>
                                          </p:stCondLst>
                                        </p:cTn>
                                        <p:tgtEl>
                                          <p:spTgt spid="62"/>
                                        </p:tgtEl>
                                        <p:attrNameLst>
                                          <p:attrName>style.visibility</p:attrName>
                                        </p:attrNameLst>
                                      </p:cBhvr>
                                      <p:to>
                                        <p:strVal val="visible"/>
                                      </p:to>
                                    </p:set>
                                    <p:animEffect transition="in" filter="fade">
                                      <p:cBhvr>
                                        <p:cTn id="49" dur="500"/>
                                        <p:tgtEl>
                                          <p:spTgt spid="62"/>
                                        </p:tgtEl>
                                      </p:cBhvr>
                                    </p:animEffect>
                                  </p:childTnLst>
                                </p:cTn>
                              </p:par>
                              <p:par>
                                <p:cTn id="50" presetID="10" presetClass="entr" presetSubtype="0" fill="hold" grpId="0" nodeType="withEffect">
                                  <p:stCondLst>
                                    <p:cond delay="1100"/>
                                  </p:stCondLst>
                                  <p:childTnLst>
                                    <p:set>
                                      <p:cBhvr>
                                        <p:cTn id="51" dur="1" fill="hold">
                                          <p:stCondLst>
                                            <p:cond delay="0"/>
                                          </p:stCondLst>
                                        </p:cTn>
                                        <p:tgtEl>
                                          <p:spTgt spid="58"/>
                                        </p:tgtEl>
                                        <p:attrNameLst>
                                          <p:attrName>style.visibility</p:attrName>
                                        </p:attrNameLst>
                                      </p:cBhvr>
                                      <p:to>
                                        <p:strVal val="visible"/>
                                      </p:to>
                                    </p:set>
                                    <p:animEffect transition="in" filter="fade">
                                      <p:cBhvr>
                                        <p:cTn id="52" dur="5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9" grpId="0" animBg="1"/>
      <p:bldP spid="26" grpId="0" animBg="1"/>
      <p:bldP spid="31" grpId="0" animBg="1"/>
      <p:bldP spid="58" grpId="0"/>
      <p:bldP spid="59" grpId="0"/>
      <p:bldP spid="61" grpId="0"/>
      <p:bldP spid="62" grpId="0"/>
    </p:bldLst>
  </p:timing>
</p:sld>
</file>

<file path=ppt/slides/slide5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423A9F48-9A70-4423-919D-2A423A87ACFF}"/>
              </a:ext>
            </a:extLst>
          </p:cNvPr>
          <p:cNvSpPr txBox="1"/>
          <p:nvPr/>
        </p:nvSpPr>
        <p:spPr>
          <a:xfrm>
            <a:off x="2179752" y="1846515"/>
            <a:ext cx="8202739"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chemeClr val="tx1">
                    <a:lumMod val="10000"/>
                    <a:lumOff val="90000"/>
                  </a:schemeClr>
                </a:solidFill>
                <a:effectLst/>
                <a:uLnTx/>
                <a:uFillTx/>
                <a:latin typeface="Century Gothic"/>
                <a:ea typeface="+mn-ea"/>
                <a:cs typeface="+mn-cs"/>
              </a:rPr>
              <a:t>Sitemap of https://example.com</a:t>
            </a:r>
          </a:p>
        </p:txBody>
      </p:sp>
      <p:cxnSp>
        <p:nvCxnSpPr>
          <p:cNvPr id="78" name="Straight Connector 77">
            <a:extLst>
              <a:ext uri="{FF2B5EF4-FFF2-40B4-BE49-F238E27FC236}">
                <a16:creationId xmlns:a16="http://schemas.microsoft.com/office/drawing/2014/main" id="{E6C0CC58-E990-4545-AE9E-9FA6714C01B8}"/>
              </a:ext>
            </a:extLst>
          </p:cNvPr>
          <p:cNvCxnSpPr>
            <a:cxnSpLocks/>
          </p:cNvCxnSpPr>
          <p:nvPr/>
        </p:nvCxnSpPr>
        <p:spPr>
          <a:xfrm>
            <a:off x="15877002" y="4352658"/>
            <a:ext cx="0" cy="5010685"/>
          </a:xfrm>
          <a:prstGeom prst="line">
            <a:avLst/>
          </a:prstGeom>
          <a:ln w="25400" cap="rnd">
            <a:solidFill>
              <a:schemeClr val="accent2"/>
            </a:solidFill>
            <a:headEnd type="none" w="lg" len="lg"/>
            <a:tailEnd type="none" w="lg" len="lg"/>
          </a:ln>
        </p:spPr>
        <p:style>
          <a:lnRef idx="1">
            <a:schemeClr val="accent1"/>
          </a:lnRef>
          <a:fillRef idx="0">
            <a:schemeClr val="accent1"/>
          </a:fillRef>
          <a:effectRef idx="0">
            <a:schemeClr val="accent1"/>
          </a:effectRef>
          <a:fontRef idx="minor">
            <a:schemeClr val="tx1"/>
          </a:fontRef>
        </p:style>
      </p:cxnSp>
      <p:grpSp>
        <p:nvGrpSpPr>
          <p:cNvPr id="80" name="Group 79">
            <a:extLst>
              <a:ext uri="{FF2B5EF4-FFF2-40B4-BE49-F238E27FC236}">
                <a16:creationId xmlns:a16="http://schemas.microsoft.com/office/drawing/2014/main" id="{BB7FAC19-9C07-451D-B610-89FD1FDB77CB}"/>
              </a:ext>
            </a:extLst>
          </p:cNvPr>
          <p:cNvGrpSpPr/>
          <p:nvPr/>
        </p:nvGrpSpPr>
        <p:grpSpPr>
          <a:xfrm>
            <a:off x="16185118" y="5358503"/>
            <a:ext cx="4086869" cy="1319514"/>
            <a:chOff x="3067292" y="3565002"/>
            <a:chExt cx="1799905" cy="1319514"/>
          </a:xfrm>
        </p:grpSpPr>
        <p:sp>
          <p:nvSpPr>
            <p:cNvPr id="82" name="Rectangle: Rounded Corners 81">
              <a:extLst>
                <a:ext uri="{FF2B5EF4-FFF2-40B4-BE49-F238E27FC236}">
                  <a16:creationId xmlns:a16="http://schemas.microsoft.com/office/drawing/2014/main" id="{D09541E0-4F5C-4ED5-937F-D086FED35182}"/>
                </a:ext>
              </a:extLst>
            </p:cNvPr>
            <p:cNvSpPr/>
            <p:nvPr/>
          </p:nvSpPr>
          <p:spPr>
            <a:xfrm>
              <a:off x="3067292" y="3565002"/>
              <a:ext cx="1799905"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3" name="TextBox 82">
              <a:extLst>
                <a:ext uri="{FF2B5EF4-FFF2-40B4-BE49-F238E27FC236}">
                  <a16:creationId xmlns:a16="http://schemas.microsoft.com/office/drawing/2014/main" id="{FE367E49-6107-4D03-B218-997C4835AE61}"/>
                </a:ext>
              </a:extLst>
            </p:cNvPr>
            <p:cNvSpPr txBox="1"/>
            <p:nvPr/>
          </p:nvSpPr>
          <p:spPr>
            <a:xfrm>
              <a:off x="3251004" y="3789860"/>
              <a:ext cx="1521151" cy="754053"/>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lang="en-US" b="1">
                  <a:latin typeface="Century Gothic"/>
                </a:rPr>
                <a:t>Option 01</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A3585"/>
                  </a:solidFill>
                  <a:effectLst/>
                  <a:uLnTx/>
                  <a:uFillTx/>
                  <a:latin typeface="Century Gothic"/>
                  <a:ea typeface="+mn-ea"/>
                  <a:cs typeface="+mn-cs"/>
                </a:rPr>
                <a:t>Curabitur in augue gravida</a:t>
              </a:r>
            </a:p>
          </p:txBody>
        </p:sp>
      </p:grpSp>
      <p:cxnSp>
        <p:nvCxnSpPr>
          <p:cNvPr id="81" name="Straight Connector 80">
            <a:extLst>
              <a:ext uri="{FF2B5EF4-FFF2-40B4-BE49-F238E27FC236}">
                <a16:creationId xmlns:a16="http://schemas.microsoft.com/office/drawing/2014/main" id="{80D4B312-CF9A-4119-9EB0-479195C8FF07}"/>
              </a:ext>
            </a:extLst>
          </p:cNvPr>
          <p:cNvCxnSpPr>
            <a:cxnSpLocks/>
            <a:endCxn id="82" idx="1"/>
          </p:cNvCxnSpPr>
          <p:nvPr/>
        </p:nvCxnSpPr>
        <p:spPr>
          <a:xfrm>
            <a:off x="15877002" y="6018260"/>
            <a:ext cx="308116" cy="0"/>
          </a:xfrm>
          <a:prstGeom prst="line">
            <a:avLst/>
          </a:prstGeom>
          <a:ln w="25400">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grpSp>
        <p:nvGrpSpPr>
          <p:cNvPr id="84" name="Group 83">
            <a:extLst>
              <a:ext uri="{FF2B5EF4-FFF2-40B4-BE49-F238E27FC236}">
                <a16:creationId xmlns:a16="http://schemas.microsoft.com/office/drawing/2014/main" id="{8E9A6DE7-058A-4122-A75C-C8085A89D4FB}"/>
              </a:ext>
            </a:extLst>
          </p:cNvPr>
          <p:cNvGrpSpPr/>
          <p:nvPr/>
        </p:nvGrpSpPr>
        <p:grpSpPr>
          <a:xfrm>
            <a:off x="16185118" y="3692901"/>
            <a:ext cx="4086883" cy="1319514"/>
            <a:chOff x="3067291" y="3565002"/>
            <a:chExt cx="3113590" cy="1319514"/>
          </a:xfrm>
        </p:grpSpPr>
        <p:sp>
          <p:nvSpPr>
            <p:cNvPr id="85" name="Rectangle: Rounded Corners 84">
              <a:extLst>
                <a:ext uri="{FF2B5EF4-FFF2-40B4-BE49-F238E27FC236}">
                  <a16:creationId xmlns:a16="http://schemas.microsoft.com/office/drawing/2014/main" id="{E904229F-2BBD-4697-A5FF-0D516F878339}"/>
                </a:ext>
              </a:extLst>
            </p:cNvPr>
            <p:cNvSpPr/>
            <p:nvPr/>
          </p:nvSpPr>
          <p:spPr>
            <a:xfrm>
              <a:off x="3067291" y="3565002"/>
              <a:ext cx="3113590"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6" name="TextBox 85">
              <a:extLst>
                <a:ext uri="{FF2B5EF4-FFF2-40B4-BE49-F238E27FC236}">
                  <a16:creationId xmlns:a16="http://schemas.microsoft.com/office/drawing/2014/main" id="{C3AFB9C8-B9AD-4B1B-9494-9CE84CCEF437}"/>
                </a:ext>
              </a:extLst>
            </p:cNvPr>
            <p:cNvSpPr txBox="1"/>
            <p:nvPr/>
          </p:nvSpPr>
          <p:spPr>
            <a:xfrm>
              <a:off x="3434498" y="3901594"/>
              <a:ext cx="2464721" cy="646331"/>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b="1">
                  <a:latin typeface="Century Gothic"/>
                </a:rPr>
                <a:t>Buy</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3BC8F1"/>
                  </a:solidFill>
                  <a:effectLst/>
                  <a:uLnTx/>
                  <a:uFillTx/>
                  <a:latin typeface="Century Gothic"/>
                  <a:ea typeface="+mn-ea"/>
                  <a:cs typeface="+mn-cs"/>
                </a:rPr>
                <a:t>www.example.com/homes</a:t>
              </a:r>
            </a:p>
          </p:txBody>
        </p:sp>
      </p:grpSp>
      <p:sp>
        <p:nvSpPr>
          <p:cNvPr id="87" name="TextBox 86">
            <a:extLst>
              <a:ext uri="{FF2B5EF4-FFF2-40B4-BE49-F238E27FC236}">
                <a16:creationId xmlns:a16="http://schemas.microsoft.com/office/drawing/2014/main" id="{96CE4C7D-9D23-4DAC-BF97-D2192CBCE820}"/>
              </a:ext>
            </a:extLst>
          </p:cNvPr>
          <p:cNvSpPr txBox="1"/>
          <p:nvPr/>
        </p:nvSpPr>
        <p:spPr>
          <a:xfrm>
            <a:off x="16185118" y="2806356"/>
            <a:ext cx="960519" cy="646331"/>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b="1">
                <a:latin typeface="Century Gothic"/>
              </a:rPr>
              <a:t>Level 2</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6070FF"/>
                </a:solidFill>
                <a:effectLst/>
                <a:uLnTx/>
                <a:uFillTx/>
                <a:latin typeface="Century Gothic"/>
                <a:ea typeface="+mn-ea"/>
                <a:cs typeface="+mn-cs"/>
              </a:rPr>
              <a:t>Dyna</a:t>
            </a:r>
          </a:p>
        </p:txBody>
      </p:sp>
      <p:grpSp>
        <p:nvGrpSpPr>
          <p:cNvPr id="89" name="Group 88">
            <a:extLst>
              <a:ext uri="{FF2B5EF4-FFF2-40B4-BE49-F238E27FC236}">
                <a16:creationId xmlns:a16="http://schemas.microsoft.com/office/drawing/2014/main" id="{88C1099D-6BDF-4247-8015-24FE0AA5657C}"/>
              </a:ext>
            </a:extLst>
          </p:cNvPr>
          <p:cNvGrpSpPr/>
          <p:nvPr/>
        </p:nvGrpSpPr>
        <p:grpSpPr>
          <a:xfrm>
            <a:off x="16185118" y="7031045"/>
            <a:ext cx="4086869" cy="1319514"/>
            <a:chOff x="3067292" y="3565002"/>
            <a:chExt cx="1799905" cy="1319514"/>
          </a:xfrm>
        </p:grpSpPr>
        <p:sp>
          <p:nvSpPr>
            <p:cNvPr id="91" name="Rectangle: Rounded Corners 90">
              <a:extLst>
                <a:ext uri="{FF2B5EF4-FFF2-40B4-BE49-F238E27FC236}">
                  <a16:creationId xmlns:a16="http://schemas.microsoft.com/office/drawing/2014/main" id="{A4027BF2-B2DC-4DC5-BD15-73965ED2A03C}"/>
                </a:ext>
              </a:extLst>
            </p:cNvPr>
            <p:cNvSpPr/>
            <p:nvPr/>
          </p:nvSpPr>
          <p:spPr>
            <a:xfrm>
              <a:off x="3067292" y="3565002"/>
              <a:ext cx="1799905"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2" name="TextBox 91">
              <a:extLst>
                <a:ext uri="{FF2B5EF4-FFF2-40B4-BE49-F238E27FC236}">
                  <a16:creationId xmlns:a16="http://schemas.microsoft.com/office/drawing/2014/main" id="{828CFE94-80DD-47EE-8D1F-BD036B18D8DC}"/>
                </a:ext>
              </a:extLst>
            </p:cNvPr>
            <p:cNvSpPr txBox="1"/>
            <p:nvPr/>
          </p:nvSpPr>
          <p:spPr>
            <a:xfrm>
              <a:off x="3251004" y="3739747"/>
              <a:ext cx="1521151" cy="784830"/>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lang="en-US" b="1">
                  <a:latin typeface="Century Gothic"/>
                </a:rPr>
                <a:t>Option 01</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alibri"/>
                  <a:ea typeface="+mn-ea"/>
                  <a:cs typeface="+mn-cs"/>
                </a:rPr>
                <a:t>Curabitur in augue gravida</a:t>
              </a:r>
            </a:p>
          </p:txBody>
        </p:sp>
      </p:grpSp>
      <p:cxnSp>
        <p:nvCxnSpPr>
          <p:cNvPr id="90" name="Straight Connector 89">
            <a:extLst>
              <a:ext uri="{FF2B5EF4-FFF2-40B4-BE49-F238E27FC236}">
                <a16:creationId xmlns:a16="http://schemas.microsoft.com/office/drawing/2014/main" id="{585D49DF-8471-4FBA-B985-F81819453E89}"/>
              </a:ext>
            </a:extLst>
          </p:cNvPr>
          <p:cNvCxnSpPr>
            <a:cxnSpLocks/>
            <a:endCxn id="91" idx="1"/>
          </p:cNvCxnSpPr>
          <p:nvPr/>
        </p:nvCxnSpPr>
        <p:spPr>
          <a:xfrm>
            <a:off x="15877002" y="7690802"/>
            <a:ext cx="308116" cy="0"/>
          </a:xfrm>
          <a:prstGeom prst="line">
            <a:avLst/>
          </a:prstGeom>
          <a:ln w="25400">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grpSp>
        <p:nvGrpSpPr>
          <p:cNvPr id="94" name="Group 93">
            <a:extLst>
              <a:ext uri="{FF2B5EF4-FFF2-40B4-BE49-F238E27FC236}">
                <a16:creationId xmlns:a16="http://schemas.microsoft.com/office/drawing/2014/main" id="{F3C479D3-A4DF-4F3A-891F-F60682AB9FC8}"/>
              </a:ext>
            </a:extLst>
          </p:cNvPr>
          <p:cNvGrpSpPr/>
          <p:nvPr/>
        </p:nvGrpSpPr>
        <p:grpSpPr>
          <a:xfrm>
            <a:off x="16185118" y="8703586"/>
            <a:ext cx="4086869" cy="1319514"/>
            <a:chOff x="3067292" y="3565002"/>
            <a:chExt cx="1799905" cy="1319514"/>
          </a:xfrm>
        </p:grpSpPr>
        <p:sp>
          <p:nvSpPr>
            <p:cNvPr id="96" name="Rectangle: Rounded Corners 95">
              <a:extLst>
                <a:ext uri="{FF2B5EF4-FFF2-40B4-BE49-F238E27FC236}">
                  <a16:creationId xmlns:a16="http://schemas.microsoft.com/office/drawing/2014/main" id="{EE325D6A-DFF3-45B4-9214-2C9E186BF95A}"/>
                </a:ext>
              </a:extLst>
            </p:cNvPr>
            <p:cNvSpPr/>
            <p:nvPr/>
          </p:nvSpPr>
          <p:spPr>
            <a:xfrm>
              <a:off x="3067292" y="3565002"/>
              <a:ext cx="1799905"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7" name="TextBox 96">
              <a:extLst>
                <a:ext uri="{FF2B5EF4-FFF2-40B4-BE49-F238E27FC236}">
                  <a16:creationId xmlns:a16="http://schemas.microsoft.com/office/drawing/2014/main" id="{6301F131-B808-4DF8-8725-54DD54DFE149}"/>
                </a:ext>
              </a:extLst>
            </p:cNvPr>
            <p:cNvSpPr txBox="1"/>
            <p:nvPr/>
          </p:nvSpPr>
          <p:spPr>
            <a:xfrm>
              <a:off x="3251004" y="3762897"/>
              <a:ext cx="1521151" cy="784830"/>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lang="en-US" b="1">
                  <a:latin typeface="Century Gothic"/>
                </a:rPr>
                <a:t>Option 01</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alibri"/>
                  <a:ea typeface="+mn-ea"/>
                  <a:cs typeface="+mn-cs"/>
                </a:rPr>
                <a:t>Curabitur in augue gravida</a:t>
              </a:r>
            </a:p>
          </p:txBody>
        </p:sp>
      </p:grpSp>
      <p:cxnSp>
        <p:nvCxnSpPr>
          <p:cNvPr id="95" name="Straight Connector 94">
            <a:extLst>
              <a:ext uri="{FF2B5EF4-FFF2-40B4-BE49-F238E27FC236}">
                <a16:creationId xmlns:a16="http://schemas.microsoft.com/office/drawing/2014/main" id="{BA350266-926B-4988-A806-61D95BB8C589}"/>
              </a:ext>
            </a:extLst>
          </p:cNvPr>
          <p:cNvCxnSpPr>
            <a:cxnSpLocks/>
            <a:endCxn id="96" idx="1"/>
          </p:cNvCxnSpPr>
          <p:nvPr/>
        </p:nvCxnSpPr>
        <p:spPr>
          <a:xfrm>
            <a:off x="15877002" y="9363343"/>
            <a:ext cx="308116" cy="0"/>
          </a:xfrm>
          <a:prstGeom prst="line">
            <a:avLst/>
          </a:prstGeom>
          <a:ln w="25400">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7545DF0E-D771-4B19-A4E7-7018645DA41C}"/>
              </a:ext>
            </a:extLst>
          </p:cNvPr>
          <p:cNvCxnSpPr>
            <a:cxnSpLocks/>
          </p:cNvCxnSpPr>
          <p:nvPr/>
        </p:nvCxnSpPr>
        <p:spPr>
          <a:xfrm>
            <a:off x="4461966" y="4846512"/>
            <a:ext cx="0" cy="4516831"/>
          </a:xfrm>
          <a:prstGeom prst="line">
            <a:avLst/>
          </a:prstGeom>
          <a:ln w="25400" cap="rnd">
            <a:solidFill>
              <a:schemeClr val="accent2"/>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grpSp>
        <p:nvGrpSpPr>
          <p:cNvPr id="14" name="Group 13">
            <a:extLst>
              <a:ext uri="{FF2B5EF4-FFF2-40B4-BE49-F238E27FC236}">
                <a16:creationId xmlns:a16="http://schemas.microsoft.com/office/drawing/2014/main" id="{A7C997EF-88A5-4C0A-9F9F-D2971ECD82BE}"/>
              </a:ext>
            </a:extLst>
          </p:cNvPr>
          <p:cNvGrpSpPr/>
          <p:nvPr/>
        </p:nvGrpSpPr>
        <p:grpSpPr>
          <a:xfrm>
            <a:off x="4879104" y="5358503"/>
            <a:ext cx="2362546" cy="1319514"/>
            <a:chOff x="3067292" y="3565002"/>
            <a:chExt cx="1799905" cy="1319514"/>
          </a:xfrm>
        </p:grpSpPr>
        <p:sp>
          <p:nvSpPr>
            <p:cNvPr id="15" name="Rectangle: Rounded Corners 14">
              <a:extLst>
                <a:ext uri="{FF2B5EF4-FFF2-40B4-BE49-F238E27FC236}">
                  <a16:creationId xmlns:a16="http://schemas.microsoft.com/office/drawing/2014/main" id="{97079E63-8F61-42DF-8B9D-E4D74AB97FA8}"/>
                </a:ext>
              </a:extLst>
            </p:cNvPr>
            <p:cNvSpPr/>
            <p:nvPr/>
          </p:nvSpPr>
          <p:spPr>
            <a:xfrm>
              <a:off x="3067292" y="3565002"/>
              <a:ext cx="1799905"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6" name="TextBox 15">
              <a:extLst>
                <a:ext uri="{FF2B5EF4-FFF2-40B4-BE49-F238E27FC236}">
                  <a16:creationId xmlns:a16="http://schemas.microsoft.com/office/drawing/2014/main" id="{A8EB39C7-D84F-4461-9775-F4DD27AA8393}"/>
                </a:ext>
              </a:extLst>
            </p:cNvPr>
            <p:cNvSpPr txBox="1"/>
            <p:nvPr/>
          </p:nvSpPr>
          <p:spPr>
            <a:xfrm>
              <a:off x="3434498" y="3693846"/>
              <a:ext cx="954038" cy="1061829"/>
            </a:xfrm>
            <a:prstGeom prst="rect">
              <a:avLst/>
            </a:prstGeom>
            <a:noFill/>
          </p:spPr>
          <p:txBody>
            <a:bodyPr wrap="non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lang="en-US" b="1">
                  <a:latin typeface="Century Gothic"/>
                </a:rPr>
                <a:t>Acount</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entury Gothic"/>
                  <a:ea typeface="+mn-ea"/>
                  <a:cs typeface="+mn-cs"/>
                </a:rPr>
                <a:t>/account</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entury Gothic"/>
                  <a:ea typeface="+mn-ea"/>
                  <a:cs typeface="+mn-cs"/>
                </a:rPr>
                <a:t>/login</a:t>
              </a:r>
            </a:p>
          </p:txBody>
        </p:sp>
      </p:grpSp>
      <p:cxnSp>
        <p:nvCxnSpPr>
          <p:cNvPr id="9" name="Straight Connector 8">
            <a:extLst>
              <a:ext uri="{FF2B5EF4-FFF2-40B4-BE49-F238E27FC236}">
                <a16:creationId xmlns:a16="http://schemas.microsoft.com/office/drawing/2014/main" id="{04820A35-229B-4D80-A149-9BD83F99A0C9}"/>
              </a:ext>
            </a:extLst>
          </p:cNvPr>
          <p:cNvCxnSpPr>
            <a:cxnSpLocks/>
          </p:cNvCxnSpPr>
          <p:nvPr/>
        </p:nvCxnSpPr>
        <p:spPr>
          <a:xfrm>
            <a:off x="4461966" y="6018260"/>
            <a:ext cx="417138" cy="0"/>
          </a:xfrm>
          <a:prstGeom prst="line">
            <a:avLst/>
          </a:prstGeom>
          <a:ln w="25400">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grpSp>
        <p:nvGrpSpPr>
          <p:cNvPr id="7" name="Group 6">
            <a:extLst>
              <a:ext uri="{FF2B5EF4-FFF2-40B4-BE49-F238E27FC236}">
                <a16:creationId xmlns:a16="http://schemas.microsoft.com/office/drawing/2014/main" id="{F4189D3B-B85A-4332-8FBE-B30FEC1C0E78}"/>
              </a:ext>
            </a:extLst>
          </p:cNvPr>
          <p:cNvGrpSpPr/>
          <p:nvPr/>
        </p:nvGrpSpPr>
        <p:grpSpPr>
          <a:xfrm>
            <a:off x="4115174" y="3692901"/>
            <a:ext cx="4086883" cy="1319514"/>
            <a:chOff x="3067291" y="3565002"/>
            <a:chExt cx="3113590" cy="1319514"/>
          </a:xfrm>
        </p:grpSpPr>
        <p:sp>
          <p:nvSpPr>
            <p:cNvPr id="2" name="Rectangle: Rounded Corners 1">
              <a:extLst>
                <a:ext uri="{FF2B5EF4-FFF2-40B4-BE49-F238E27FC236}">
                  <a16:creationId xmlns:a16="http://schemas.microsoft.com/office/drawing/2014/main" id="{2B9EA0A7-A24B-48E2-81A3-D6A29714152A}"/>
                </a:ext>
              </a:extLst>
            </p:cNvPr>
            <p:cNvSpPr/>
            <p:nvPr/>
          </p:nvSpPr>
          <p:spPr>
            <a:xfrm>
              <a:off x="3067291" y="3565002"/>
              <a:ext cx="3113590"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 name="TextBox 5">
              <a:extLst>
                <a:ext uri="{FF2B5EF4-FFF2-40B4-BE49-F238E27FC236}">
                  <a16:creationId xmlns:a16="http://schemas.microsoft.com/office/drawing/2014/main" id="{DEF29CDE-5805-45D9-8414-834CBB0F5B96}"/>
                </a:ext>
              </a:extLst>
            </p:cNvPr>
            <p:cNvSpPr txBox="1"/>
            <p:nvPr/>
          </p:nvSpPr>
          <p:spPr>
            <a:xfrm>
              <a:off x="3434498" y="3901594"/>
              <a:ext cx="1812575" cy="646331"/>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Homepage</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3BC8F1"/>
                  </a:solidFill>
                  <a:effectLst/>
                  <a:uLnTx/>
                  <a:uFillTx/>
                  <a:latin typeface="Century Gothic"/>
                  <a:ea typeface="+mn-ea"/>
                  <a:cs typeface="+mn-cs"/>
                </a:rPr>
                <a:t>www.example.com</a:t>
              </a:r>
            </a:p>
          </p:txBody>
        </p:sp>
      </p:grpSp>
      <p:grpSp>
        <p:nvGrpSpPr>
          <p:cNvPr id="17" name="Group 16">
            <a:extLst>
              <a:ext uri="{FF2B5EF4-FFF2-40B4-BE49-F238E27FC236}">
                <a16:creationId xmlns:a16="http://schemas.microsoft.com/office/drawing/2014/main" id="{A56F2411-0743-45BE-9E43-DA1E384478EC}"/>
              </a:ext>
            </a:extLst>
          </p:cNvPr>
          <p:cNvGrpSpPr/>
          <p:nvPr/>
        </p:nvGrpSpPr>
        <p:grpSpPr>
          <a:xfrm>
            <a:off x="4879106" y="7031045"/>
            <a:ext cx="3837661" cy="1319514"/>
            <a:chOff x="3067291" y="3565002"/>
            <a:chExt cx="2923721" cy="1319514"/>
          </a:xfrm>
        </p:grpSpPr>
        <p:sp>
          <p:nvSpPr>
            <p:cNvPr id="18" name="Rectangle: Rounded Corners 17">
              <a:extLst>
                <a:ext uri="{FF2B5EF4-FFF2-40B4-BE49-F238E27FC236}">
                  <a16:creationId xmlns:a16="http://schemas.microsoft.com/office/drawing/2014/main" id="{4522DC43-0845-4763-8B42-ACE46AB98BE5}"/>
                </a:ext>
              </a:extLst>
            </p:cNvPr>
            <p:cNvSpPr/>
            <p:nvPr/>
          </p:nvSpPr>
          <p:spPr>
            <a:xfrm>
              <a:off x="3067291" y="3565002"/>
              <a:ext cx="2923721"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 name="TextBox 18">
              <a:extLst>
                <a:ext uri="{FF2B5EF4-FFF2-40B4-BE49-F238E27FC236}">
                  <a16:creationId xmlns:a16="http://schemas.microsoft.com/office/drawing/2014/main" id="{9374C289-54A9-45D5-9C3C-2D1100FE7F88}"/>
                </a:ext>
              </a:extLst>
            </p:cNvPr>
            <p:cNvSpPr txBox="1"/>
            <p:nvPr/>
          </p:nvSpPr>
          <p:spPr>
            <a:xfrm>
              <a:off x="3434498" y="3693846"/>
              <a:ext cx="2154525" cy="1061829"/>
            </a:xfrm>
            <a:prstGeom prst="rect">
              <a:avLst/>
            </a:prstGeom>
            <a:noFill/>
          </p:spPr>
          <p:txBody>
            <a:bodyPr wrap="non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lang="en-US" b="1">
                  <a:latin typeface="Century Gothic"/>
                </a:rPr>
                <a:t>Search</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a:ln>
                    <a:noFill/>
                  </a:ln>
                  <a:solidFill>
                    <a:srgbClr val="172144">
                      <a:lumMod val="25000"/>
                      <a:lumOff val="75000"/>
                    </a:srgbClr>
                  </a:solidFill>
                  <a:effectLst/>
                  <a:uLnTx/>
                  <a:uFillTx/>
                  <a:latin typeface="Century Gothic"/>
                  <a:ea typeface="+mn-ea"/>
                  <a:cs typeface="+mn-cs"/>
                </a:rPr>
                <a:t>Search module + results</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alibri"/>
                  <a:ea typeface="+mn-ea"/>
                  <a:cs typeface="+mn-cs"/>
                </a:rPr>
                <a:t>/?s=“search”</a:t>
              </a:r>
            </a:p>
          </p:txBody>
        </p:sp>
      </p:grpSp>
      <p:cxnSp>
        <p:nvCxnSpPr>
          <p:cNvPr id="20" name="Straight Connector 19">
            <a:extLst>
              <a:ext uri="{FF2B5EF4-FFF2-40B4-BE49-F238E27FC236}">
                <a16:creationId xmlns:a16="http://schemas.microsoft.com/office/drawing/2014/main" id="{EC84AC4B-2FDC-42CB-8BEC-35B6CEEBE18B}"/>
              </a:ext>
            </a:extLst>
          </p:cNvPr>
          <p:cNvCxnSpPr>
            <a:cxnSpLocks/>
          </p:cNvCxnSpPr>
          <p:nvPr/>
        </p:nvCxnSpPr>
        <p:spPr>
          <a:xfrm>
            <a:off x="4461966" y="7690802"/>
            <a:ext cx="417138" cy="0"/>
          </a:xfrm>
          <a:prstGeom prst="line">
            <a:avLst/>
          </a:prstGeom>
          <a:ln w="25400">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grpSp>
        <p:nvGrpSpPr>
          <p:cNvPr id="24" name="Group 23">
            <a:extLst>
              <a:ext uri="{FF2B5EF4-FFF2-40B4-BE49-F238E27FC236}">
                <a16:creationId xmlns:a16="http://schemas.microsoft.com/office/drawing/2014/main" id="{B897A2E9-C987-4822-8E42-805B828E6FAF}"/>
              </a:ext>
            </a:extLst>
          </p:cNvPr>
          <p:cNvGrpSpPr/>
          <p:nvPr/>
        </p:nvGrpSpPr>
        <p:grpSpPr>
          <a:xfrm>
            <a:off x="4828644" y="8703586"/>
            <a:ext cx="3373413" cy="1319514"/>
            <a:chOff x="3067291" y="3565002"/>
            <a:chExt cx="2923721" cy="1319514"/>
          </a:xfrm>
        </p:grpSpPr>
        <p:sp>
          <p:nvSpPr>
            <p:cNvPr id="26" name="Rectangle: Rounded Corners 25">
              <a:extLst>
                <a:ext uri="{FF2B5EF4-FFF2-40B4-BE49-F238E27FC236}">
                  <a16:creationId xmlns:a16="http://schemas.microsoft.com/office/drawing/2014/main" id="{66427FB9-BF6D-493F-89C2-F5A4D2C00BD3}"/>
                </a:ext>
              </a:extLst>
            </p:cNvPr>
            <p:cNvSpPr/>
            <p:nvPr/>
          </p:nvSpPr>
          <p:spPr>
            <a:xfrm>
              <a:off x="3067291" y="3565002"/>
              <a:ext cx="2923721"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7" name="TextBox 26">
              <a:extLst>
                <a:ext uri="{FF2B5EF4-FFF2-40B4-BE49-F238E27FC236}">
                  <a16:creationId xmlns:a16="http://schemas.microsoft.com/office/drawing/2014/main" id="{CC739090-6F29-46E0-8742-81BB941BF9C2}"/>
                </a:ext>
              </a:extLst>
            </p:cNvPr>
            <p:cNvSpPr txBox="1"/>
            <p:nvPr/>
          </p:nvSpPr>
          <p:spPr>
            <a:xfrm>
              <a:off x="3434498" y="3624596"/>
              <a:ext cx="2220404" cy="1200329"/>
            </a:xfrm>
            <a:prstGeom prst="rect">
              <a:avLst/>
            </a:prstGeom>
            <a:noFill/>
          </p:spPr>
          <p:txBody>
            <a:bodyPr wrap="none" rtlCol="0" anchor="ctr">
              <a:spAutoFit/>
            </a:bodyPr>
            <a:lstStyle/>
            <a:p>
              <a:pPr marL="0" marR="0" lvl="0" indent="0" algn="l" defTabSz="457200" rtl="0" eaLnBrk="1" fontAlgn="auto" latinLnBrk="0" hangingPunct="1">
                <a:lnSpc>
                  <a:spcPct val="200000"/>
                </a:lnSpc>
                <a:spcBef>
                  <a:spcPts val="0"/>
                </a:spcBef>
                <a:spcAft>
                  <a:spcPts val="0"/>
                </a:spcAft>
                <a:buClrTx/>
                <a:buSzTx/>
                <a:buFontTx/>
                <a:buNone/>
                <a:tabLst/>
                <a:defRPr/>
              </a:pPr>
              <a:r>
                <a:rPr lang="en-US" b="1">
                  <a:latin typeface="Century Gothic"/>
                </a:rPr>
                <a:t>Market</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a:ln>
                    <a:noFill/>
                  </a:ln>
                  <a:solidFill>
                    <a:srgbClr val="172144">
                      <a:lumMod val="25000"/>
                      <a:lumOff val="75000"/>
                    </a:srgbClr>
                  </a:solidFill>
                  <a:effectLst/>
                  <a:uLnTx/>
                  <a:uFillTx/>
                  <a:latin typeface="Century Gothic"/>
                  <a:ea typeface="+mn-ea"/>
                  <a:cs typeface="+mn-cs"/>
                </a:rPr>
                <a:t>Market and locations</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alibri"/>
                  <a:ea typeface="+mn-ea"/>
                  <a:cs typeface="+mn-cs"/>
                </a:rPr>
                <a:t>w/market-name</a:t>
              </a:r>
            </a:p>
          </p:txBody>
        </p:sp>
      </p:grpSp>
      <p:cxnSp>
        <p:nvCxnSpPr>
          <p:cNvPr id="25" name="Straight Connector 24">
            <a:extLst>
              <a:ext uri="{FF2B5EF4-FFF2-40B4-BE49-F238E27FC236}">
                <a16:creationId xmlns:a16="http://schemas.microsoft.com/office/drawing/2014/main" id="{2ED7F435-BF24-4C8E-A2FF-34542F995991}"/>
              </a:ext>
            </a:extLst>
          </p:cNvPr>
          <p:cNvCxnSpPr>
            <a:cxnSpLocks/>
          </p:cNvCxnSpPr>
          <p:nvPr/>
        </p:nvCxnSpPr>
        <p:spPr>
          <a:xfrm>
            <a:off x="4461966" y="9363343"/>
            <a:ext cx="366676" cy="0"/>
          </a:xfrm>
          <a:prstGeom prst="line">
            <a:avLst/>
          </a:prstGeom>
          <a:ln w="25400" cap="rnd">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E02213A7-C0E8-4A3D-9F46-3133386FEDD4}"/>
              </a:ext>
            </a:extLst>
          </p:cNvPr>
          <p:cNvCxnSpPr>
            <a:cxnSpLocks/>
          </p:cNvCxnSpPr>
          <p:nvPr/>
        </p:nvCxnSpPr>
        <p:spPr>
          <a:xfrm>
            <a:off x="9342884" y="2863717"/>
            <a:ext cx="0" cy="8640424"/>
          </a:xfrm>
          <a:prstGeom prst="line">
            <a:avLst/>
          </a:prstGeom>
          <a:ln w="25400">
            <a:gradFill flip="none" rotWithShape="1">
              <a:gsLst>
                <a:gs pos="40000">
                  <a:schemeClr val="tx1">
                    <a:lumMod val="90000"/>
                    <a:lumOff val="10000"/>
                    <a:alpha val="20000"/>
                  </a:schemeClr>
                </a:gs>
                <a:gs pos="100000">
                  <a:schemeClr val="tx1">
                    <a:lumMod val="90000"/>
                    <a:lumOff val="10000"/>
                    <a:alpha val="0"/>
                  </a:schemeClr>
                </a:gs>
              </a:gsLst>
              <a:lin ang="5400000" scaled="1"/>
              <a:tileRect/>
            </a:gradFill>
            <a:prstDash val="dash"/>
            <a:headEnd type="none" w="lg" len="lg"/>
            <a:tailEnd type="none" w="lg" len="lg"/>
          </a:ln>
        </p:spPr>
        <p:style>
          <a:lnRef idx="1">
            <a:schemeClr val="accent1"/>
          </a:lnRef>
          <a:fillRef idx="0">
            <a:schemeClr val="accent1"/>
          </a:fillRef>
          <a:effectRef idx="0">
            <a:schemeClr val="accent1"/>
          </a:effectRef>
          <a:fontRef idx="minor">
            <a:schemeClr val="tx1"/>
          </a:fontRef>
        </p:style>
      </p:cxnSp>
      <p:sp>
        <p:nvSpPr>
          <p:cNvPr id="32" name="TextBox 31">
            <a:extLst>
              <a:ext uri="{FF2B5EF4-FFF2-40B4-BE49-F238E27FC236}">
                <a16:creationId xmlns:a16="http://schemas.microsoft.com/office/drawing/2014/main" id="{235E2D42-0BDC-41E4-BE59-D8A1F7B66805}"/>
              </a:ext>
            </a:extLst>
          </p:cNvPr>
          <p:cNvSpPr txBox="1"/>
          <p:nvPr/>
        </p:nvSpPr>
        <p:spPr>
          <a:xfrm>
            <a:off x="4115174" y="2806356"/>
            <a:ext cx="960519" cy="646331"/>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b="1">
                <a:latin typeface="Century Gothic"/>
              </a:rPr>
              <a:t>Level 0</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6070FF"/>
                </a:solidFill>
                <a:effectLst/>
                <a:uLnTx/>
                <a:uFillTx/>
                <a:latin typeface="Century Gothic"/>
                <a:ea typeface="+mn-ea"/>
                <a:cs typeface="+mn-cs"/>
              </a:rPr>
              <a:t>REACT</a:t>
            </a:r>
          </a:p>
        </p:txBody>
      </p:sp>
      <p:cxnSp>
        <p:nvCxnSpPr>
          <p:cNvPr id="33" name="Straight Connector 32">
            <a:extLst>
              <a:ext uri="{FF2B5EF4-FFF2-40B4-BE49-F238E27FC236}">
                <a16:creationId xmlns:a16="http://schemas.microsoft.com/office/drawing/2014/main" id="{87E086AF-FFB0-4C50-8BFD-F735CF170D17}"/>
              </a:ext>
            </a:extLst>
          </p:cNvPr>
          <p:cNvCxnSpPr>
            <a:cxnSpLocks/>
          </p:cNvCxnSpPr>
          <p:nvPr/>
        </p:nvCxnSpPr>
        <p:spPr>
          <a:xfrm>
            <a:off x="9978119" y="4352658"/>
            <a:ext cx="0" cy="6757172"/>
          </a:xfrm>
          <a:prstGeom prst="line">
            <a:avLst/>
          </a:prstGeom>
          <a:ln w="25400" cap="rnd">
            <a:solidFill>
              <a:schemeClr val="accent2"/>
            </a:solidFill>
            <a:headEnd type="none" w="lg" len="lg"/>
            <a:tailEnd type="none" w="lg" len="lg"/>
          </a:ln>
        </p:spPr>
        <p:style>
          <a:lnRef idx="1">
            <a:schemeClr val="accent1"/>
          </a:lnRef>
          <a:fillRef idx="0">
            <a:schemeClr val="accent1"/>
          </a:fillRef>
          <a:effectRef idx="0">
            <a:schemeClr val="accent1"/>
          </a:effectRef>
          <a:fontRef idx="minor">
            <a:schemeClr val="tx1"/>
          </a:fontRef>
        </p:style>
      </p:cxnSp>
      <p:grpSp>
        <p:nvGrpSpPr>
          <p:cNvPr id="34" name="Group 33">
            <a:extLst>
              <a:ext uri="{FF2B5EF4-FFF2-40B4-BE49-F238E27FC236}">
                <a16:creationId xmlns:a16="http://schemas.microsoft.com/office/drawing/2014/main" id="{4C82ACAA-13C2-4BCC-A530-F2EBFBA17EAC}"/>
              </a:ext>
            </a:extLst>
          </p:cNvPr>
          <p:cNvGrpSpPr/>
          <p:nvPr/>
        </p:nvGrpSpPr>
        <p:grpSpPr>
          <a:xfrm>
            <a:off x="10286235" y="5358503"/>
            <a:ext cx="4086869" cy="1319514"/>
            <a:chOff x="3067292" y="3565002"/>
            <a:chExt cx="1799905" cy="1319514"/>
          </a:xfrm>
        </p:grpSpPr>
        <p:sp>
          <p:nvSpPr>
            <p:cNvPr id="35" name="Rectangle: Rounded Corners 34">
              <a:extLst>
                <a:ext uri="{FF2B5EF4-FFF2-40B4-BE49-F238E27FC236}">
                  <a16:creationId xmlns:a16="http://schemas.microsoft.com/office/drawing/2014/main" id="{16061676-54E5-45EE-AF06-6F002E0EBD78}"/>
                </a:ext>
              </a:extLst>
            </p:cNvPr>
            <p:cNvSpPr/>
            <p:nvPr/>
          </p:nvSpPr>
          <p:spPr>
            <a:xfrm>
              <a:off x="3067292" y="3565002"/>
              <a:ext cx="1799905"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6" name="TextBox 35">
              <a:extLst>
                <a:ext uri="{FF2B5EF4-FFF2-40B4-BE49-F238E27FC236}">
                  <a16:creationId xmlns:a16="http://schemas.microsoft.com/office/drawing/2014/main" id="{E1C21E24-CC86-47B1-8F8C-0BBE90015E35}"/>
                </a:ext>
              </a:extLst>
            </p:cNvPr>
            <p:cNvSpPr txBox="1"/>
            <p:nvPr/>
          </p:nvSpPr>
          <p:spPr>
            <a:xfrm>
              <a:off x="3251004" y="3789860"/>
              <a:ext cx="1521151" cy="754053"/>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lang="en-US" b="1">
                  <a:latin typeface="Century Gothic"/>
                </a:rPr>
                <a:t>Option 01</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A3585"/>
                  </a:solidFill>
                  <a:effectLst/>
                  <a:uLnTx/>
                  <a:uFillTx/>
                  <a:latin typeface="Century Gothic"/>
                  <a:ea typeface="+mn-ea"/>
                  <a:cs typeface="+mn-cs"/>
                </a:rPr>
                <a:t>Curabitur in augue gravida</a:t>
              </a:r>
            </a:p>
          </p:txBody>
        </p:sp>
      </p:grpSp>
      <p:cxnSp>
        <p:nvCxnSpPr>
          <p:cNvPr id="37" name="Straight Connector 36">
            <a:extLst>
              <a:ext uri="{FF2B5EF4-FFF2-40B4-BE49-F238E27FC236}">
                <a16:creationId xmlns:a16="http://schemas.microsoft.com/office/drawing/2014/main" id="{88EE47D9-853D-4411-B7EC-B43302A10386}"/>
              </a:ext>
            </a:extLst>
          </p:cNvPr>
          <p:cNvCxnSpPr>
            <a:cxnSpLocks/>
            <a:endCxn id="35" idx="1"/>
          </p:cNvCxnSpPr>
          <p:nvPr/>
        </p:nvCxnSpPr>
        <p:spPr>
          <a:xfrm>
            <a:off x="9978119" y="6018260"/>
            <a:ext cx="308116" cy="0"/>
          </a:xfrm>
          <a:prstGeom prst="line">
            <a:avLst/>
          </a:prstGeom>
          <a:ln w="25400">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grpSp>
        <p:nvGrpSpPr>
          <p:cNvPr id="38" name="Group 37">
            <a:extLst>
              <a:ext uri="{FF2B5EF4-FFF2-40B4-BE49-F238E27FC236}">
                <a16:creationId xmlns:a16="http://schemas.microsoft.com/office/drawing/2014/main" id="{BBCAC527-DBD7-4492-88B1-FC8CC7C6DF2C}"/>
              </a:ext>
            </a:extLst>
          </p:cNvPr>
          <p:cNvGrpSpPr/>
          <p:nvPr/>
        </p:nvGrpSpPr>
        <p:grpSpPr>
          <a:xfrm>
            <a:off x="10286235" y="3692901"/>
            <a:ext cx="4086883" cy="1319514"/>
            <a:chOff x="3067291" y="3565002"/>
            <a:chExt cx="3113590" cy="1319514"/>
          </a:xfrm>
        </p:grpSpPr>
        <p:sp>
          <p:nvSpPr>
            <p:cNvPr id="39" name="Rectangle: Rounded Corners 38">
              <a:extLst>
                <a:ext uri="{FF2B5EF4-FFF2-40B4-BE49-F238E27FC236}">
                  <a16:creationId xmlns:a16="http://schemas.microsoft.com/office/drawing/2014/main" id="{E44CF955-C3F0-4199-BA4F-F61580C31950}"/>
                </a:ext>
              </a:extLst>
            </p:cNvPr>
            <p:cNvSpPr/>
            <p:nvPr/>
          </p:nvSpPr>
          <p:spPr>
            <a:xfrm>
              <a:off x="3067291" y="3565002"/>
              <a:ext cx="3113590"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0" name="TextBox 39">
              <a:extLst>
                <a:ext uri="{FF2B5EF4-FFF2-40B4-BE49-F238E27FC236}">
                  <a16:creationId xmlns:a16="http://schemas.microsoft.com/office/drawing/2014/main" id="{AB3D40F3-F076-4A73-9A2A-2006257366E6}"/>
                </a:ext>
              </a:extLst>
            </p:cNvPr>
            <p:cNvSpPr txBox="1"/>
            <p:nvPr/>
          </p:nvSpPr>
          <p:spPr>
            <a:xfrm>
              <a:off x="3434498" y="3901594"/>
              <a:ext cx="2464721" cy="646331"/>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b="1">
                  <a:latin typeface="Century Gothic"/>
                </a:rPr>
                <a:t>Buy</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3BC8F1"/>
                  </a:solidFill>
                  <a:effectLst/>
                  <a:uLnTx/>
                  <a:uFillTx/>
                  <a:latin typeface="Century Gothic"/>
                  <a:ea typeface="+mn-ea"/>
                  <a:cs typeface="+mn-cs"/>
                </a:rPr>
                <a:t>www.example.com/homes</a:t>
              </a:r>
            </a:p>
          </p:txBody>
        </p:sp>
      </p:grpSp>
      <p:sp>
        <p:nvSpPr>
          <p:cNvPr id="43" name="TextBox 42">
            <a:extLst>
              <a:ext uri="{FF2B5EF4-FFF2-40B4-BE49-F238E27FC236}">
                <a16:creationId xmlns:a16="http://schemas.microsoft.com/office/drawing/2014/main" id="{793F9AE9-61E9-4ADB-BDFA-EB807395D764}"/>
              </a:ext>
            </a:extLst>
          </p:cNvPr>
          <p:cNvSpPr txBox="1"/>
          <p:nvPr/>
        </p:nvSpPr>
        <p:spPr>
          <a:xfrm>
            <a:off x="10286235" y="2806356"/>
            <a:ext cx="960519" cy="646331"/>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b="1">
                <a:latin typeface="Century Gothic"/>
              </a:rPr>
              <a:t>Level 1</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6070FF"/>
                </a:solidFill>
                <a:effectLst/>
                <a:uLnTx/>
                <a:uFillTx/>
                <a:latin typeface="Century Gothic"/>
                <a:ea typeface="+mn-ea"/>
                <a:cs typeface="+mn-cs"/>
              </a:rPr>
              <a:t>Static</a:t>
            </a:r>
          </a:p>
        </p:txBody>
      </p:sp>
      <p:cxnSp>
        <p:nvCxnSpPr>
          <p:cNvPr id="45" name="Straight Connector 44">
            <a:extLst>
              <a:ext uri="{FF2B5EF4-FFF2-40B4-BE49-F238E27FC236}">
                <a16:creationId xmlns:a16="http://schemas.microsoft.com/office/drawing/2014/main" id="{8C26BE03-29D1-40EE-8B6D-CB378C176788}"/>
              </a:ext>
            </a:extLst>
          </p:cNvPr>
          <p:cNvCxnSpPr>
            <a:cxnSpLocks/>
            <a:stCxn id="39" idx="1"/>
          </p:cNvCxnSpPr>
          <p:nvPr/>
        </p:nvCxnSpPr>
        <p:spPr>
          <a:xfrm flipH="1">
            <a:off x="8202057" y="4352658"/>
            <a:ext cx="2084178" cy="0"/>
          </a:xfrm>
          <a:prstGeom prst="line">
            <a:avLst/>
          </a:prstGeom>
          <a:ln w="25400">
            <a:solidFill>
              <a:schemeClr val="accent2"/>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DF49FF8-D550-4167-A1F1-D4B78E5BB136}"/>
              </a:ext>
            </a:extLst>
          </p:cNvPr>
          <p:cNvCxnSpPr>
            <a:cxnSpLocks/>
          </p:cNvCxnSpPr>
          <p:nvPr/>
        </p:nvCxnSpPr>
        <p:spPr>
          <a:xfrm flipH="1">
            <a:off x="14373104" y="4352658"/>
            <a:ext cx="1795510" cy="0"/>
          </a:xfrm>
          <a:prstGeom prst="line">
            <a:avLst/>
          </a:prstGeom>
          <a:ln w="25400">
            <a:solidFill>
              <a:schemeClr val="accent2"/>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nvGrpSpPr>
          <p:cNvPr id="60" name="Group 59">
            <a:extLst>
              <a:ext uri="{FF2B5EF4-FFF2-40B4-BE49-F238E27FC236}">
                <a16:creationId xmlns:a16="http://schemas.microsoft.com/office/drawing/2014/main" id="{BDFAC6FF-1CB0-469F-8784-6DE5F2381ABB}"/>
              </a:ext>
            </a:extLst>
          </p:cNvPr>
          <p:cNvGrpSpPr/>
          <p:nvPr/>
        </p:nvGrpSpPr>
        <p:grpSpPr>
          <a:xfrm>
            <a:off x="10286235" y="7031045"/>
            <a:ext cx="4086869" cy="1319514"/>
            <a:chOff x="3067292" y="3565002"/>
            <a:chExt cx="1799905" cy="1319514"/>
          </a:xfrm>
        </p:grpSpPr>
        <p:sp>
          <p:nvSpPr>
            <p:cNvPr id="62" name="Rectangle: Rounded Corners 61">
              <a:extLst>
                <a:ext uri="{FF2B5EF4-FFF2-40B4-BE49-F238E27FC236}">
                  <a16:creationId xmlns:a16="http://schemas.microsoft.com/office/drawing/2014/main" id="{5B2731A6-3EDE-490A-A8CE-B71528BC1FEE}"/>
                </a:ext>
              </a:extLst>
            </p:cNvPr>
            <p:cNvSpPr/>
            <p:nvPr/>
          </p:nvSpPr>
          <p:spPr>
            <a:xfrm>
              <a:off x="3067292" y="3565002"/>
              <a:ext cx="1799905"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3" name="TextBox 62">
              <a:extLst>
                <a:ext uri="{FF2B5EF4-FFF2-40B4-BE49-F238E27FC236}">
                  <a16:creationId xmlns:a16="http://schemas.microsoft.com/office/drawing/2014/main" id="{B7053A14-175E-4E3F-9F8E-B9AD343E0AC0}"/>
                </a:ext>
              </a:extLst>
            </p:cNvPr>
            <p:cNvSpPr txBox="1"/>
            <p:nvPr/>
          </p:nvSpPr>
          <p:spPr>
            <a:xfrm>
              <a:off x="3251004" y="3739747"/>
              <a:ext cx="1521151" cy="784830"/>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lang="en-US" b="1">
                  <a:latin typeface="Century Gothic"/>
                </a:rPr>
                <a:t>Option 01</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alibri"/>
                  <a:ea typeface="+mn-ea"/>
                  <a:cs typeface="+mn-cs"/>
                </a:rPr>
                <a:t>Curabitur in augue gravida</a:t>
              </a:r>
            </a:p>
          </p:txBody>
        </p:sp>
      </p:grpSp>
      <p:cxnSp>
        <p:nvCxnSpPr>
          <p:cNvPr id="61" name="Straight Connector 60">
            <a:extLst>
              <a:ext uri="{FF2B5EF4-FFF2-40B4-BE49-F238E27FC236}">
                <a16:creationId xmlns:a16="http://schemas.microsoft.com/office/drawing/2014/main" id="{80FDE4A6-E70F-4E88-9057-05FDA1B7C65C}"/>
              </a:ext>
            </a:extLst>
          </p:cNvPr>
          <p:cNvCxnSpPr>
            <a:cxnSpLocks/>
            <a:endCxn id="62" idx="1"/>
          </p:cNvCxnSpPr>
          <p:nvPr/>
        </p:nvCxnSpPr>
        <p:spPr>
          <a:xfrm>
            <a:off x="9978119" y="7690802"/>
            <a:ext cx="308116" cy="0"/>
          </a:xfrm>
          <a:prstGeom prst="line">
            <a:avLst/>
          </a:prstGeom>
          <a:ln w="25400">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grpSp>
        <p:nvGrpSpPr>
          <p:cNvPr id="65" name="Group 64">
            <a:extLst>
              <a:ext uri="{FF2B5EF4-FFF2-40B4-BE49-F238E27FC236}">
                <a16:creationId xmlns:a16="http://schemas.microsoft.com/office/drawing/2014/main" id="{68C7F0C8-E09C-41AB-AFA6-9BCD35886E92}"/>
              </a:ext>
            </a:extLst>
          </p:cNvPr>
          <p:cNvGrpSpPr/>
          <p:nvPr/>
        </p:nvGrpSpPr>
        <p:grpSpPr>
          <a:xfrm>
            <a:off x="10286235" y="8703586"/>
            <a:ext cx="4086869" cy="1319514"/>
            <a:chOff x="3067292" y="3565002"/>
            <a:chExt cx="1799905" cy="1319514"/>
          </a:xfrm>
        </p:grpSpPr>
        <p:sp>
          <p:nvSpPr>
            <p:cNvPr id="67" name="Rectangle: Rounded Corners 66">
              <a:extLst>
                <a:ext uri="{FF2B5EF4-FFF2-40B4-BE49-F238E27FC236}">
                  <a16:creationId xmlns:a16="http://schemas.microsoft.com/office/drawing/2014/main" id="{111B2D16-6172-491E-B0F1-1530D26855D9}"/>
                </a:ext>
              </a:extLst>
            </p:cNvPr>
            <p:cNvSpPr/>
            <p:nvPr/>
          </p:nvSpPr>
          <p:spPr>
            <a:xfrm>
              <a:off x="3067292" y="3565002"/>
              <a:ext cx="1799905"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8" name="TextBox 67">
              <a:extLst>
                <a:ext uri="{FF2B5EF4-FFF2-40B4-BE49-F238E27FC236}">
                  <a16:creationId xmlns:a16="http://schemas.microsoft.com/office/drawing/2014/main" id="{48546588-064B-4002-A88C-7E67B89D0F36}"/>
                </a:ext>
              </a:extLst>
            </p:cNvPr>
            <p:cNvSpPr txBox="1"/>
            <p:nvPr/>
          </p:nvSpPr>
          <p:spPr>
            <a:xfrm>
              <a:off x="3251004" y="3762897"/>
              <a:ext cx="1521151" cy="784830"/>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lang="en-US" b="1">
                  <a:latin typeface="Century Gothic"/>
                </a:rPr>
                <a:t>Option 01</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alibri"/>
                  <a:ea typeface="+mn-ea"/>
                  <a:cs typeface="+mn-cs"/>
                </a:rPr>
                <a:t>Curabitur in augue gravida</a:t>
              </a:r>
            </a:p>
          </p:txBody>
        </p:sp>
      </p:grpSp>
      <p:cxnSp>
        <p:nvCxnSpPr>
          <p:cNvPr id="66" name="Straight Connector 65">
            <a:extLst>
              <a:ext uri="{FF2B5EF4-FFF2-40B4-BE49-F238E27FC236}">
                <a16:creationId xmlns:a16="http://schemas.microsoft.com/office/drawing/2014/main" id="{4E17241D-644E-42C8-8247-FAD54F016781}"/>
              </a:ext>
            </a:extLst>
          </p:cNvPr>
          <p:cNvCxnSpPr>
            <a:cxnSpLocks/>
            <a:endCxn id="67" idx="1"/>
          </p:cNvCxnSpPr>
          <p:nvPr/>
        </p:nvCxnSpPr>
        <p:spPr>
          <a:xfrm>
            <a:off x="9978119" y="9363343"/>
            <a:ext cx="308116" cy="0"/>
          </a:xfrm>
          <a:prstGeom prst="line">
            <a:avLst/>
          </a:prstGeom>
          <a:ln w="25400">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grpSp>
        <p:nvGrpSpPr>
          <p:cNvPr id="70" name="Group 69">
            <a:extLst>
              <a:ext uri="{FF2B5EF4-FFF2-40B4-BE49-F238E27FC236}">
                <a16:creationId xmlns:a16="http://schemas.microsoft.com/office/drawing/2014/main" id="{D29F27CF-67BD-4004-8635-39A95220A152}"/>
              </a:ext>
            </a:extLst>
          </p:cNvPr>
          <p:cNvGrpSpPr/>
          <p:nvPr/>
        </p:nvGrpSpPr>
        <p:grpSpPr>
          <a:xfrm>
            <a:off x="10286235" y="10450073"/>
            <a:ext cx="4086869" cy="1319514"/>
            <a:chOff x="3067292" y="3565002"/>
            <a:chExt cx="1799905" cy="1319514"/>
          </a:xfrm>
        </p:grpSpPr>
        <p:sp>
          <p:nvSpPr>
            <p:cNvPr id="72" name="Rectangle: Rounded Corners 71">
              <a:extLst>
                <a:ext uri="{FF2B5EF4-FFF2-40B4-BE49-F238E27FC236}">
                  <a16:creationId xmlns:a16="http://schemas.microsoft.com/office/drawing/2014/main" id="{DE5EBEE2-7DBA-4DAB-BC1E-06FDB39C4643}"/>
                </a:ext>
              </a:extLst>
            </p:cNvPr>
            <p:cNvSpPr/>
            <p:nvPr/>
          </p:nvSpPr>
          <p:spPr>
            <a:xfrm>
              <a:off x="3067292" y="3565002"/>
              <a:ext cx="1799905"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3" name="TextBox 72">
              <a:extLst>
                <a:ext uri="{FF2B5EF4-FFF2-40B4-BE49-F238E27FC236}">
                  <a16:creationId xmlns:a16="http://schemas.microsoft.com/office/drawing/2014/main" id="{413DC8CB-ACF9-4DFA-879E-893D010D810B}"/>
                </a:ext>
              </a:extLst>
            </p:cNvPr>
            <p:cNvSpPr txBox="1"/>
            <p:nvPr/>
          </p:nvSpPr>
          <p:spPr>
            <a:xfrm>
              <a:off x="3251004" y="3774472"/>
              <a:ext cx="1521151" cy="784830"/>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lang="en-US" b="1">
                  <a:latin typeface="Century Gothic"/>
                </a:rPr>
                <a:t>Option 01</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alibri"/>
                  <a:ea typeface="+mn-ea"/>
                  <a:cs typeface="+mn-cs"/>
                </a:rPr>
                <a:t>Curabitur in augue gravida</a:t>
              </a:r>
            </a:p>
          </p:txBody>
        </p:sp>
      </p:grpSp>
      <p:cxnSp>
        <p:nvCxnSpPr>
          <p:cNvPr id="71" name="Straight Connector 70">
            <a:extLst>
              <a:ext uri="{FF2B5EF4-FFF2-40B4-BE49-F238E27FC236}">
                <a16:creationId xmlns:a16="http://schemas.microsoft.com/office/drawing/2014/main" id="{DCC1931B-9642-41E3-9EF7-1886DFB870E9}"/>
              </a:ext>
            </a:extLst>
          </p:cNvPr>
          <p:cNvCxnSpPr>
            <a:cxnSpLocks/>
            <a:endCxn id="72" idx="1"/>
          </p:cNvCxnSpPr>
          <p:nvPr/>
        </p:nvCxnSpPr>
        <p:spPr>
          <a:xfrm>
            <a:off x="9978119" y="11109830"/>
            <a:ext cx="308116" cy="0"/>
          </a:xfrm>
          <a:prstGeom prst="line">
            <a:avLst/>
          </a:prstGeom>
          <a:ln w="25400">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799A4B65-ABCE-4277-85B0-C479B2463593}"/>
              </a:ext>
            </a:extLst>
          </p:cNvPr>
          <p:cNvCxnSpPr>
            <a:cxnSpLocks/>
          </p:cNvCxnSpPr>
          <p:nvPr/>
        </p:nvCxnSpPr>
        <p:spPr>
          <a:xfrm>
            <a:off x="15200344" y="2863717"/>
            <a:ext cx="0" cy="8640424"/>
          </a:xfrm>
          <a:prstGeom prst="line">
            <a:avLst/>
          </a:prstGeom>
          <a:ln w="25400">
            <a:gradFill flip="none" rotWithShape="1">
              <a:gsLst>
                <a:gs pos="40000">
                  <a:schemeClr val="tx1">
                    <a:lumMod val="90000"/>
                    <a:lumOff val="10000"/>
                    <a:alpha val="20000"/>
                  </a:schemeClr>
                </a:gs>
                <a:gs pos="100000">
                  <a:schemeClr val="tx1">
                    <a:lumMod val="90000"/>
                    <a:lumOff val="10000"/>
                    <a:alpha val="0"/>
                  </a:schemeClr>
                </a:gs>
              </a:gsLst>
              <a:lin ang="5400000" scaled="1"/>
              <a:tileRect/>
            </a:gradFill>
            <a:prstDash val="dash"/>
            <a:headEnd type="none" w="lg" len="lg"/>
            <a:tailEnd type="none" w="lg" len="lg"/>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97188837"/>
      </p:ext>
    </p:extLst>
  </p:cSld>
  <p:clrMapOvr>
    <a:overrideClrMapping bg1="lt1" tx1="dk1" bg2="lt2" tx2="dk2" accent1="accent1" accent2="accent2" accent3="accent3" accent4="accent4" accent5="accent5" accent6="accent6" hlink="hlink" folHlink="folHlink"/>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66667">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14:bounceEnd="66667">
                                          <p:cBhvr additive="base">
                                            <p:cTn id="7" dur="1500" fill="hold"/>
                                            <p:tgtEl>
                                              <p:spTgt spid="7"/>
                                            </p:tgtEl>
                                            <p:attrNameLst>
                                              <p:attrName>ppt_x</p:attrName>
                                            </p:attrNameLst>
                                          </p:cBhvr>
                                          <p:tavLst>
                                            <p:tav tm="0">
                                              <p:val>
                                                <p:strVal val="#ppt_x"/>
                                              </p:val>
                                            </p:tav>
                                            <p:tav tm="100000">
                                              <p:val>
                                                <p:strVal val="#ppt_x"/>
                                              </p:val>
                                            </p:tav>
                                          </p:tavLst>
                                        </p:anim>
                                        <p:anim calcmode="lin" valueType="num" p14:bounceEnd="66667">
                                          <p:cBhvr additive="base">
                                            <p:cTn id="8" dur="1500" fill="hold"/>
                                            <p:tgtEl>
                                              <p:spTgt spid="7"/>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66667">
                                      <p:stCondLst>
                                        <p:cond delay="100"/>
                                      </p:stCondLst>
                                      <p:childTnLst>
                                        <p:set>
                                          <p:cBhvr>
                                            <p:cTn id="10" dur="1" fill="hold">
                                              <p:stCondLst>
                                                <p:cond delay="0"/>
                                              </p:stCondLst>
                                            </p:cTn>
                                            <p:tgtEl>
                                              <p:spTgt spid="14"/>
                                            </p:tgtEl>
                                            <p:attrNameLst>
                                              <p:attrName>style.visibility</p:attrName>
                                            </p:attrNameLst>
                                          </p:cBhvr>
                                          <p:to>
                                            <p:strVal val="visible"/>
                                          </p:to>
                                        </p:set>
                                        <p:anim calcmode="lin" valueType="num" p14:bounceEnd="66667">
                                          <p:cBhvr additive="base">
                                            <p:cTn id="11" dur="1500" fill="hold"/>
                                            <p:tgtEl>
                                              <p:spTgt spid="14"/>
                                            </p:tgtEl>
                                            <p:attrNameLst>
                                              <p:attrName>ppt_x</p:attrName>
                                            </p:attrNameLst>
                                          </p:cBhvr>
                                          <p:tavLst>
                                            <p:tav tm="0">
                                              <p:val>
                                                <p:strVal val="#ppt_x"/>
                                              </p:val>
                                            </p:tav>
                                            <p:tav tm="100000">
                                              <p:val>
                                                <p:strVal val="#ppt_x"/>
                                              </p:val>
                                            </p:tav>
                                          </p:tavLst>
                                        </p:anim>
                                        <p:anim calcmode="lin" valueType="num" p14:bounceEnd="66667">
                                          <p:cBhvr additive="base">
                                            <p:cTn id="12" dur="1500" fill="hold"/>
                                            <p:tgtEl>
                                              <p:spTgt spid="14"/>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66667">
                                      <p:stCondLst>
                                        <p:cond delay="200"/>
                                      </p:stCondLst>
                                      <p:childTnLst>
                                        <p:set>
                                          <p:cBhvr>
                                            <p:cTn id="14" dur="1" fill="hold">
                                              <p:stCondLst>
                                                <p:cond delay="0"/>
                                              </p:stCondLst>
                                            </p:cTn>
                                            <p:tgtEl>
                                              <p:spTgt spid="17"/>
                                            </p:tgtEl>
                                            <p:attrNameLst>
                                              <p:attrName>style.visibility</p:attrName>
                                            </p:attrNameLst>
                                          </p:cBhvr>
                                          <p:to>
                                            <p:strVal val="visible"/>
                                          </p:to>
                                        </p:set>
                                        <p:anim calcmode="lin" valueType="num" p14:bounceEnd="66667">
                                          <p:cBhvr additive="base">
                                            <p:cTn id="15" dur="1500" fill="hold"/>
                                            <p:tgtEl>
                                              <p:spTgt spid="17"/>
                                            </p:tgtEl>
                                            <p:attrNameLst>
                                              <p:attrName>ppt_x</p:attrName>
                                            </p:attrNameLst>
                                          </p:cBhvr>
                                          <p:tavLst>
                                            <p:tav tm="0">
                                              <p:val>
                                                <p:strVal val="#ppt_x"/>
                                              </p:val>
                                            </p:tav>
                                            <p:tav tm="100000">
                                              <p:val>
                                                <p:strVal val="#ppt_x"/>
                                              </p:val>
                                            </p:tav>
                                          </p:tavLst>
                                        </p:anim>
                                        <p:anim calcmode="lin" valueType="num" p14:bounceEnd="66667">
                                          <p:cBhvr additive="base">
                                            <p:cTn id="16" dur="1500" fill="hold"/>
                                            <p:tgtEl>
                                              <p:spTgt spid="1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66667">
                                      <p:stCondLst>
                                        <p:cond delay="300"/>
                                      </p:stCondLst>
                                      <p:childTnLst>
                                        <p:set>
                                          <p:cBhvr>
                                            <p:cTn id="18" dur="1" fill="hold">
                                              <p:stCondLst>
                                                <p:cond delay="0"/>
                                              </p:stCondLst>
                                            </p:cTn>
                                            <p:tgtEl>
                                              <p:spTgt spid="24"/>
                                            </p:tgtEl>
                                            <p:attrNameLst>
                                              <p:attrName>style.visibility</p:attrName>
                                            </p:attrNameLst>
                                          </p:cBhvr>
                                          <p:to>
                                            <p:strVal val="visible"/>
                                          </p:to>
                                        </p:set>
                                        <p:anim calcmode="lin" valueType="num" p14:bounceEnd="66667">
                                          <p:cBhvr additive="base">
                                            <p:cTn id="19" dur="1500" fill="hold"/>
                                            <p:tgtEl>
                                              <p:spTgt spid="24"/>
                                            </p:tgtEl>
                                            <p:attrNameLst>
                                              <p:attrName>ppt_x</p:attrName>
                                            </p:attrNameLst>
                                          </p:cBhvr>
                                          <p:tavLst>
                                            <p:tav tm="0">
                                              <p:val>
                                                <p:strVal val="#ppt_x"/>
                                              </p:val>
                                            </p:tav>
                                            <p:tav tm="100000">
                                              <p:val>
                                                <p:strVal val="#ppt_x"/>
                                              </p:val>
                                            </p:tav>
                                          </p:tavLst>
                                        </p:anim>
                                        <p:anim calcmode="lin" valueType="num" p14:bounceEnd="66667">
                                          <p:cBhvr additive="base">
                                            <p:cTn id="20" dur="1500" fill="hold"/>
                                            <p:tgtEl>
                                              <p:spTgt spid="24"/>
                                            </p:tgtEl>
                                            <p:attrNameLst>
                                              <p:attrName>ppt_y</p:attrName>
                                            </p:attrNameLst>
                                          </p:cBhvr>
                                          <p:tavLst>
                                            <p:tav tm="0">
                                              <p:val>
                                                <p:strVal val="1+#ppt_h/2"/>
                                              </p:val>
                                            </p:tav>
                                            <p:tav tm="100000">
                                              <p:val>
                                                <p:strVal val="#ppt_y"/>
                                              </p:val>
                                            </p:tav>
                                          </p:tavLst>
                                        </p:anim>
                                      </p:childTnLst>
                                    </p:cTn>
                                  </p:par>
                                  <p:par>
                                    <p:cTn id="21" presetID="22" presetClass="entr" presetSubtype="1" fill="hold" nodeType="withEffect">
                                      <p:stCondLst>
                                        <p:cond delay="1300"/>
                                      </p:stCondLst>
                                      <p:childTnLst>
                                        <p:set>
                                          <p:cBhvr>
                                            <p:cTn id="22" dur="1" fill="hold">
                                              <p:stCondLst>
                                                <p:cond delay="0"/>
                                              </p:stCondLst>
                                            </p:cTn>
                                            <p:tgtEl>
                                              <p:spTgt spid="8"/>
                                            </p:tgtEl>
                                            <p:attrNameLst>
                                              <p:attrName>style.visibility</p:attrName>
                                            </p:attrNameLst>
                                          </p:cBhvr>
                                          <p:to>
                                            <p:strVal val="visible"/>
                                          </p:to>
                                        </p:set>
                                        <p:animEffect transition="in" filter="wipe(up)">
                                          <p:cBhvr>
                                            <p:cTn id="23" dur="500"/>
                                            <p:tgtEl>
                                              <p:spTgt spid="8"/>
                                            </p:tgtEl>
                                          </p:cBhvr>
                                        </p:animEffect>
                                      </p:childTnLst>
                                    </p:cTn>
                                  </p:par>
                                  <p:par>
                                    <p:cTn id="24" presetID="22" presetClass="entr" presetSubtype="8" fill="hold" nodeType="withEffect">
                                      <p:stCondLst>
                                        <p:cond delay="1700"/>
                                      </p:stCondLst>
                                      <p:childTnLst>
                                        <p:set>
                                          <p:cBhvr>
                                            <p:cTn id="25" dur="1" fill="hold">
                                              <p:stCondLst>
                                                <p:cond delay="0"/>
                                              </p:stCondLst>
                                            </p:cTn>
                                            <p:tgtEl>
                                              <p:spTgt spid="9"/>
                                            </p:tgtEl>
                                            <p:attrNameLst>
                                              <p:attrName>style.visibility</p:attrName>
                                            </p:attrNameLst>
                                          </p:cBhvr>
                                          <p:to>
                                            <p:strVal val="visible"/>
                                          </p:to>
                                        </p:set>
                                        <p:animEffect transition="in" filter="wipe(left)">
                                          <p:cBhvr>
                                            <p:cTn id="26" dur="500"/>
                                            <p:tgtEl>
                                              <p:spTgt spid="9"/>
                                            </p:tgtEl>
                                          </p:cBhvr>
                                        </p:animEffect>
                                      </p:childTnLst>
                                    </p:cTn>
                                  </p:par>
                                  <p:par>
                                    <p:cTn id="27" presetID="22" presetClass="entr" presetSubtype="8" fill="hold" nodeType="withEffect">
                                      <p:stCondLst>
                                        <p:cond delay="1800"/>
                                      </p:stCondLst>
                                      <p:childTnLst>
                                        <p:set>
                                          <p:cBhvr>
                                            <p:cTn id="28" dur="1" fill="hold">
                                              <p:stCondLst>
                                                <p:cond delay="0"/>
                                              </p:stCondLst>
                                            </p:cTn>
                                            <p:tgtEl>
                                              <p:spTgt spid="20"/>
                                            </p:tgtEl>
                                            <p:attrNameLst>
                                              <p:attrName>style.visibility</p:attrName>
                                            </p:attrNameLst>
                                          </p:cBhvr>
                                          <p:to>
                                            <p:strVal val="visible"/>
                                          </p:to>
                                        </p:set>
                                        <p:animEffect transition="in" filter="wipe(left)">
                                          <p:cBhvr>
                                            <p:cTn id="29" dur="500"/>
                                            <p:tgtEl>
                                              <p:spTgt spid="20"/>
                                            </p:tgtEl>
                                          </p:cBhvr>
                                        </p:animEffect>
                                      </p:childTnLst>
                                    </p:cTn>
                                  </p:par>
                                  <p:par>
                                    <p:cTn id="30" presetID="22" presetClass="entr" presetSubtype="8" fill="hold" nodeType="withEffect">
                                      <p:stCondLst>
                                        <p:cond delay="1900"/>
                                      </p:stCondLst>
                                      <p:childTnLst>
                                        <p:set>
                                          <p:cBhvr>
                                            <p:cTn id="31" dur="1" fill="hold">
                                              <p:stCondLst>
                                                <p:cond delay="0"/>
                                              </p:stCondLst>
                                            </p:cTn>
                                            <p:tgtEl>
                                              <p:spTgt spid="25"/>
                                            </p:tgtEl>
                                            <p:attrNameLst>
                                              <p:attrName>style.visibility</p:attrName>
                                            </p:attrNameLst>
                                          </p:cBhvr>
                                          <p:to>
                                            <p:strVal val="visible"/>
                                          </p:to>
                                        </p:set>
                                        <p:animEffect transition="in" filter="wipe(left)">
                                          <p:cBhvr>
                                            <p:cTn id="32" dur="500"/>
                                            <p:tgtEl>
                                              <p:spTgt spid="25"/>
                                            </p:tgtEl>
                                          </p:cBhvr>
                                        </p:animEffect>
                                      </p:childTnLst>
                                    </p:cTn>
                                  </p:par>
                                </p:childTnLst>
                              </p:cTn>
                            </p:par>
                            <p:par>
                              <p:cTn id="33" fill="hold">
                                <p:stCondLst>
                                  <p:cond delay="2400"/>
                                </p:stCondLst>
                                <p:childTnLst>
                                  <p:par>
                                    <p:cTn id="34" presetID="22" presetClass="entr" presetSubtype="8" fill="hold" nodeType="afterEffect">
                                      <p:stCondLst>
                                        <p:cond delay="0"/>
                                      </p:stCondLst>
                                      <p:childTnLst>
                                        <p:set>
                                          <p:cBhvr>
                                            <p:cTn id="35" dur="1" fill="hold">
                                              <p:stCondLst>
                                                <p:cond delay="0"/>
                                              </p:stCondLst>
                                            </p:cTn>
                                            <p:tgtEl>
                                              <p:spTgt spid="45"/>
                                            </p:tgtEl>
                                            <p:attrNameLst>
                                              <p:attrName>style.visibility</p:attrName>
                                            </p:attrNameLst>
                                          </p:cBhvr>
                                          <p:to>
                                            <p:strVal val="visible"/>
                                          </p:to>
                                        </p:set>
                                        <p:animEffect transition="in" filter="wipe(left)">
                                          <p:cBhvr>
                                            <p:cTn id="36" dur="500"/>
                                            <p:tgtEl>
                                              <p:spTgt spid="45"/>
                                            </p:tgtEl>
                                          </p:cBhvr>
                                        </p:animEffect>
                                      </p:childTnLst>
                                    </p:cTn>
                                  </p:par>
                                  <p:par>
                                    <p:cTn id="37" presetID="2" presetClass="entr" presetSubtype="4" fill="hold" nodeType="withEffect" p14:presetBounceEnd="66667">
                                      <p:stCondLst>
                                        <p:cond delay="500"/>
                                      </p:stCondLst>
                                      <p:childTnLst>
                                        <p:set>
                                          <p:cBhvr>
                                            <p:cTn id="38" dur="1" fill="hold">
                                              <p:stCondLst>
                                                <p:cond delay="0"/>
                                              </p:stCondLst>
                                            </p:cTn>
                                            <p:tgtEl>
                                              <p:spTgt spid="38"/>
                                            </p:tgtEl>
                                            <p:attrNameLst>
                                              <p:attrName>style.visibility</p:attrName>
                                            </p:attrNameLst>
                                          </p:cBhvr>
                                          <p:to>
                                            <p:strVal val="visible"/>
                                          </p:to>
                                        </p:set>
                                        <p:anim calcmode="lin" valueType="num" p14:bounceEnd="66667">
                                          <p:cBhvr additive="base">
                                            <p:cTn id="39" dur="1500" fill="hold"/>
                                            <p:tgtEl>
                                              <p:spTgt spid="38"/>
                                            </p:tgtEl>
                                            <p:attrNameLst>
                                              <p:attrName>ppt_x</p:attrName>
                                            </p:attrNameLst>
                                          </p:cBhvr>
                                          <p:tavLst>
                                            <p:tav tm="0">
                                              <p:val>
                                                <p:strVal val="#ppt_x"/>
                                              </p:val>
                                            </p:tav>
                                            <p:tav tm="100000">
                                              <p:val>
                                                <p:strVal val="#ppt_x"/>
                                              </p:val>
                                            </p:tav>
                                          </p:tavLst>
                                        </p:anim>
                                        <p:anim calcmode="lin" valueType="num" p14:bounceEnd="66667">
                                          <p:cBhvr additive="base">
                                            <p:cTn id="40" dur="1500" fill="hold"/>
                                            <p:tgtEl>
                                              <p:spTgt spid="38"/>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14:presetBounceEnd="66667">
                                      <p:stCondLst>
                                        <p:cond delay="600"/>
                                      </p:stCondLst>
                                      <p:childTnLst>
                                        <p:set>
                                          <p:cBhvr>
                                            <p:cTn id="42" dur="1" fill="hold">
                                              <p:stCondLst>
                                                <p:cond delay="0"/>
                                              </p:stCondLst>
                                            </p:cTn>
                                            <p:tgtEl>
                                              <p:spTgt spid="34"/>
                                            </p:tgtEl>
                                            <p:attrNameLst>
                                              <p:attrName>style.visibility</p:attrName>
                                            </p:attrNameLst>
                                          </p:cBhvr>
                                          <p:to>
                                            <p:strVal val="visible"/>
                                          </p:to>
                                        </p:set>
                                        <p:anim calcmode="lin" valueType="num" p14:bounceEnd="66667">
                                          <p:cBhvr additive="base">
                                            <p:cTn id="43" dur="1500" fill="hold"/>
                                            <p:tgtEl>
                                              <p:spTgt spid="34"/>
                                            </p:tgtEl>
                                            <p:attrNameLst>
                                              <p:attrName>ppt_x</p:attrName>
                                            </p:attrNameLst>
                                          </p:cBhvr>
                                          <p:tavLst>
                                            <p:tav tm="0">
                                              <p:val>
                                                <p:strVal val="#ppt_x"/>
                                              </p:val>
                                            </p:tav>
                                            <p:tav tm="100000">
                                              <p:val>
                                                <p:strVal val="#ppt_x"/>
                                              </p:val>
                                            </p:tav>
                                          </p:tavLst>
                                        </p:anim>
                                        <p:anim calcmode="lin" valueType="num" p14:bounceEnd="66667">
                                          <p:cBhvr additive="base">
                                            <p:cTn id="44" dur="1500" fill="hold"/>
                                            <p:tgtEl>
                                              <p:spTgt spid="34"/>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14:presetBounceEnd="66667">
                                      <p:stCondLst>
                                        <p:cond delay="700"/>
                                      </p:stCondLst>
                                      <p:childTnLst>
                                        <p:set>
                                          <p:cBhvr>
                                            <p:cTn id="46" dur="1" fill="hold">
                                              <p:stCondLst>
                                                <p:cond delay="0"/>
                                              </p:stCondLst>
                                            </p:cTn>
                                            <p:tgtEl>
                                              <p:spTgt spid="60"/>
                                            </p:tgtEl>
                                            <p:attrNameLst>
                                              <p:attrName>style.visibility</p:attrName>
                                            </p:attrNameLst>
                                          </p:cBhvr>
                                          <p:to>
                                            <p:strVal val="visible"/>
                                          </p:to>
                                        </p:set>
                                        <p:anim calcmode="lin" valueType="num" p14:bounceEnd="66667">
                                          <p:cBhvr additive="base">
                                            <p:cTn id="47" dur="1500" fill="hold"/>
                                            <p:tgtEl>
                                              <p:spTgt spid="60"/>
                                            </p:tgtEl>
                                            <p:attrNameLst>
                                              <p:attrName>ppt_x</p:attrName>
                                            </p:attrNameLst>
                                          </p:cBhvr>
                                          <p:tavLst>
                                            <p:tav tm="0">
                                              <p:val>
                                                <p:strVal val="#ppt_x"/>
                                              </p:val>
                                            </p:tav>
                                            <p:tav tm="100000">
                                              <p:val>
                                                <p:strVal val="#ppt_x"/>
                                              </p:val>
                                            </p:tav>
                                          </p:tavLst>
                                        </p:anim>
                                        <p:anim calcmode="lin" valueType="num" p14:bounceEnd="66667">
                                          <p:cBhvr additive="base">
                                            <p:cTn id="48" dur="1500" fill="hold"/>
                                            <p:tgtEl>
                                              <p:spTgt spid="60"/>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14:presetBounceEnd="66667">
                                      <p:stCondLst>
                                        <p:cond delay="800"/>
                                      </p:stCondLst>
                                      <p:childTnLst>
                                        <p:set>
                                          <p:cBhvr>
                                            <p:cTn id="50" dur="1" fill="hold">
                                              <p:stCondLst>
                                                <p:cond delay="0"/>
                                              </p:stCondLst>
                                            </p:cTn>
                                            <p:tgtEl>
                                              <p:spTgt spid="65"/>
                                            </p:tgtEl>
                                            <p:attrNameLst>
                                              <p:attrName>style.visibility</p:attrName>
                                            </p:attrNameLst>
                                          </p:cBhvr>
                                          <p:to>
                                            <p:strVal val="visible"/>
                                          </p:to>
                                        </p:set>
                                        <p:anim calcmode="lin" valueType="num" p14:bounceEnd="66667">
                                          <p:cBhvr additive="base">
                                            <p:cTn id="51" dur="1500" fill="hold"/>
                                            <p:tgtEl>
                                              <p:spTgt spid="65"/>
                                            </p:tgtEl>
                                            <p:attrNameLst>
                                              <p:attrName>ppt_x</p:attrName>
                                            </p:attrNameLst>
                                          </p:cBhvr>
                                          <p:tavLst>
                                            <p:tav tm="0">
                                              <p:val>
                                                <p:strVal val="#ppt_x"/>
                                              </p:val>
                                            </p:tav>
                                            <p:tav tm="100000">
                                              <p:val>
                                                <p:strVal val="#ppt_x"/>
                                              </p:val>
                                            </p:tav>
                                          </p:tavLst>
                                        </p:anim>
                                        <p:anim calcmode="lin" valueType="num" p14:bounceEnd="66667">
                                          <p:cBhvr additive="base">
                                            <p:cTn id="52" dur="1500" fill="hold"/>
                                            <p:tgtEl>
                                              <p:spTgt spid="65"/>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14:presetBounceEnd="66667">
                                      <p:stCondLst>
                                        <p:cond delay="900"/>
                                      </p:stCondLst>
                                      <p:childTnLst>
                                        <p:set>
                                          <p:cBhvr>
                                            <p:cTn id="54" dur="1" fill="hold">
                                              <p:stCondLst>
                                                <p:cond delay="0"/>
                                              </p:stCondLst>
                                            </p:cTn>
                                            <p:tgtEl>
                                              <p:spTgt spid="70"/>
                                            </p:tgtEl>
                                            <p:attrNameLst>
                                              <p:attrName>style.visibility</p:attrName>
                                            </p:attrNameLst>
                                          </p:cBhvr>
                                          <p:to>
                                            <p:strVal val="visible"/>
                                          </p:to>
                                        </p:set>
                                        <p:anim calcmode="lin" valueType="num" p14:bounceEnd="66667">
                                          <p:cBhvr additive="base">
                                            <p:cTn id="55" dur="1500" fill="hold"/>
                                            <p:tgtEl>
                                              <p:spTgt spid="70"/>
                                            </p:tgtEl>
                                            <p:attrNameLst>
                                              <p:attrName>ppt_x</p:attrName>
                                            </p:attrNameLst>
                                          </p:cBhvr>
                                          <p:tavLst>
                                            <p:tav tm="0">
                                              <p:val>
                                                <p:strVal val="#ppt_x"/>
                                              </p:val>
                                            </p:tav>
                                            <p:tav tm="100000">
                                              <p:val>
                                                <p:strVal val="#ppt_x"/>
                                              </p:val>
                                            </p:tav>
                                          </p:tavLst>
                                        </p:anim>
                                        <p:anim calcmode="lin" valueType="num" p14:bounceEnd="66667">
                                          <p:cBhvr additive="base">
                                            <p:cTn id="56" dur="1500" fill="hold"/>
                                            <p:tgtEl>
                                              <p:spTgt spid="70"/>
                                            </p:tgtEl>
                                            <p:attrNameLst>
                                              <p:attrName>ppt_y</p:attrName>
                                            </p:attrNameLst>
                                          </p:cBhvr>
                                          <p:tavLst>
                                            <p:tav tm="0">
                                              <p:val>
                                                <p:strVal val="1+#ppt_h/2"/>
                                              </p:val>
                                            </p:tav>
                                            <p:tav tm="100000">
                                              <p:val>
                                                <p:strVal val="#ppt_y"/>
                                              </p:val>
                                            </p:tav>
                                          </p:tavLst>
                                        </p:anim>
                                      </p:childTnLst>
                                    </p:cTn>
                                  </p:par>
                                  <p:par>
                                    <p:cTn id="57" presetID="22" presetClass="entr" presetSubtype="1" fill="hold" nodeType="withEffect">
                                      <p:stCondLst>
                                        <p:cond delay="1800"/>
                                      </p:stCondLst>
                                      <p:childTnLst>
                                        <p:set>
                                          <p:cBhvr>
                                            <p:cTn id="58" dur="1" fill="hold">
                                              <p:stCondLst>
                                                <p:cond delay="0"/>
                                              </p:stCondLst>
                                            </p:cTn>
                                            <p:tgtEl>
                                              <p:spTgt spid="33"/>
                                            </p:tgtEl>
                                            <p:attrNameLst>
                                              <p:attrName>style.visibility</p:attrName>
                                            </p:attrNameLst>
                                          </p:cBhvr>
                                          <p:to>
                                            <p:strVal val="visible"/>
                                          </p:to>
                                        </p:set>
                                        <p:animEffect transition="in" filter="wipe(up)">
                                          <p:cBhvr>
                                            <p:cTn id="59" dur="500"/>
                                            <p:tgtEl>
                                              <p:spTgt spid="33"/>
                                            </p:tgtEl>
                                          </p:cBhvr>
                                        </p:animEffect>
                                      </p:childTnLst>
                                    </p:cTn>
                                  </p:par>
                                  <p:par>
                                    <p:cTn id="60" presetID="22" presetClass="entr" presetSubtype="8" fill="hold" nodeType="withEffect">
                                      <p:stCondLst>
                                        <p:cond delay="1900"/>
                                      </p:stCondLst>
                                      <p:childTnLst>
                                        <p:set>
                                          <p:cBhvr>
                                            <p:cTn id="61" dur="1" fill="hold">
                                              <p:stCondLst>
                                                <p:cond delay="0"/>
                                              </p:stCondLst>
                                            </p:cTn>
                                            <p:tgtEl>
                                              <p:spTgt spid="37"/>
                                            </p:tgtEl>
                                            <p:attrNameLst>
                                              <p:attrName>style.visibility</p:attrName>
                                            </p:attrNameLst>
                                          </p:cBhvr>
                                          <p:to>
                                            <p:strVal val="visible"/>
                                          </p:to>
                                        </p:set>
                                        <p:animEffect transition="in" filter="wipe(left)">
                                          <p:cBhvr>
                                            <p:cTn id="62" dur="500"/>
                                            <p:tgtEl>
                                              <p:spTgt spid="37"/>
                                            </p:tgtEl>
                                          </p:cBhvr>
                                        </p:animEffect>
                                      </p:childTnLst>
                                    </p:cTn>
                                  </p:par>
                                  <p:par>
                                    <p:cTn id="63" presetID="22" presetClass="entr" presetSubtype="8" fill="hold" nodeType="withEffect">
                                      <p:stCondLst>
                                        <p:cond delay="2000"/>
                                      </p:stCondLst>
                                      <p:childTnLst>
                                        <p:set>
                                          <p:cBhvr>
                                            <p:cTn id="64" dur="1" fill="hold">
                                              <p:stCondLst>
                                                <p:cond delay="0"/>
                                              </p:stCondLst>
                                            </p:cTn>
                                            <p:tgtEl>
                                              <p:spTgt spid="61"/>
                                            </p:tgtEl>
                                            <p:attrNameLst>
                                              <p:attrName>style.visibility</p:attrName>
                                            </p:attrNameLst>
                                          </p:cBhvr>
                                          <p:to>
                                            <p:strVal val="visible"/>
                                          </p:to>
                                        </p:set>
                                        <p:animEffect transition="in" filter="wipe(left)">
                                          <p:cBhvr>
                                            <p:cTn id="65" dur="500"/>
                                            <p:tgtEl>
                                              <p:spTgt spid="61"/>
                                            </p:tgtEl>
                                          </p:cBhvr>
                                        </p:animEffect>
                                      </p:childTnLst>
                                    </p:cTn>
                                  </p:par>
                                  <p:par>
                                    <p:cTn id="66" presetID="22" presetClass="entr" presetSubtype="8" fill="hold" nodeType="withEffect">
                                      <p:stCondLst>
                                        <p:cond delay="2100"/>
                                      </p:stCondLst>
                                      <p:childTnLst>
                                        <p:set>
                                          <p:cBhvr>
                                            <p:cTn id="67" dur="1" fill="hold">
                                              <p:stCondLst>
                                                <p:cond delay="0"/>
                                              </p:stCondLst>
                                            </p:cTn>
                                            <p:tgtEl>
                                              <p:spTgt spid="66"/>
                                            </p:tgtEl>
                                            <p:attrNameLst>
                                              <p:attrName>style.visibility</p:attrName>
                                            </p:attrNameLst>
                                          </p:cBhvr>
                                          <p:to>
                                            <p:strVal val="visible"/>
                                          </p:to>
                                        </p:set>
                                        <p:animEffect transition="in" filter="wipe(left)">
                                          <p:cBhvr>
                                            <p:cTn id="68" dur="500"/>
                                            <p:tgtEl>
                                              <p:spTgt spid="66"/>
                                            </p:tgtEl>
                                          </p:cBhvr>
                                        </p:animEffect>
                                      </p:childTnLst>
                                    </p:cTn>
                                  </p:par>
                                  <p:par>
                                    <p:cTn id="69" presetID="22" presetClass="entr" presetSubtype="8" fill="hold" nodeType="withEffect">
                                      <p:stCondLst>
                                        <p:cond delay="2200"/>
                                      </p:stCondLst>
                                      <p:childTnLst>
                                        <p:set>
                                          <p:cBhvr>
                                            <p:cTn id="70" dur="1" fill="hold">
                                              <p:stCondLst>
                                                <p:cond delay="0"/>
                                              </p:stCondLst>
                                            </p:cTn>
                                            <p:tgtEl>
                                              <p:spTgt spid="71"/>
                                            </p:tgtEl>
                                            <p:attrNameLst>
                                              <p:attrName>style.visibility</p:attrName>
                                            </p:attrNameLst>
                                          </p:cBhvr>
                                          <p:to>
                                            <p:strVal val="visible"/>
                                          </p:to>
                                        </p:set>
                                        <p:animEffect transition="in" filter="wipe(left)">
                                          <p:cBhvr>
                                            <p:cTn id="71" dur="500"/>
                                            <p:tgtEl>
                                              <p:spTgt spid="71"/>
                                            </p:tgtEl>
                                          </p:cBhvr>
                                        </p:animEffect>
                                      </p:childTnLst>
                                    </p:cTn>
                                  </p:par>
                                </p:childTnLst>
                              </p:cTn>
                            </p:par>
                            <p:par>
                              <p:cTn id="72" fill="hold">
                                <p:stCondLst>
                                  <p:cond delay="5100"/>
                                </p:stCondLst>
                                <p:childTnLst>
                                  <p:par>
                                    <p:cTn id="73" presetID="22" presetClass="entr" presetSubtype="8" fill="hold" nodeType="afterEffect">
                                      <p:stCondLst>
                                        <p:cond delay="0"/>
                                      </p:stCondLst>
                                      <p:childTnLst>
                                        <p:set>
                                          <p:cBhvr>
                                            <p:cTn id="74" dur="1" fill="hold">
                                              <p:stCondLst>
                                                <p:cond delay="0"/>
                                              </p:stCondLst>
                                            </p:cTn>
                                            <p:tgtEl>
                                              <p:spTgt spid="49"/>
                                            </p:tgtEl>
                                            <p:attrNameLst>
                                              <p:attrName>style.visibility</p:attrName>
                                            </p:attrNameLst>
                                          </p:cBhvr>
                                          <p:to>
                                            <p:strVal val="visible"/>
                                          </p:to>
                                        </p:set>
                                        <p:animEffect transition="in" filter="wipe(left)">
                                          <p:cBhvr>
                                            <p:cTn id="75" dur="500"/>
                                            <p:tgtEl>
                                              <p:spTgt spid="49"/>
                                            </p:tgtEl>
                                          </p:cBhvr>
                                        </p:animEffect>
                                      </p:childTnLst>
                                    </p:cTn>
                                  </p:par>
                                  <p:par>
                                    <p:cTn id="76" presetID="2" presetClass="entr" presetSubtype="4" fill="hold" nodeType="withEffect" p14:presetBounceEnd="66667">
                                      <p:stCondLst>
                                        <p:cond delay="400"/>
                                      </p:stCondLst>
                                      <p:childTnLst>
                                        <p:set>
                                          <p:cBhvr>
                                            <p:cTn id="77" dur="1" fill="hold">
                                              <p:stCondLst>
                                                <p:cond delay="0"/>
                                              </p:stCondLst>
                                            </p:cTn>
                                            <p:tgtEl>
                                              <p:spTgt spid="84"/>
                                            </p:tgtEl>
                                            <p:attrNameLst>
                                              <p:attrName>style.visibility</p:attrName>
                                            </p:attrNameLst>
                                          </p:cBhvr>
                                          <p:to>
                                            <p:strVal val="visible"/>
                                          </p:to>
                                        </p:set>
                                        <p:anim calcmode="lin" valueType="num" p14:bounceEnd="66667">
                                          <p:cBhvr additive="base">
                                            <p:cTn id="78" dur="1500" fill="hold"/>
                                            <p:tgtEl>
                                              <p:spTgt spid="84"/>
                                            </p:tgtEl>
                                            <p:attrNameLst>
                                              <p:attrName>ppt_x</p:attrName>
                                            </p:attrNameLst>
                                          </p:cBhvr>
                                          <p:tavLst>
                                            <p:tav tm="0">
                                              <p:val>
                                                <p:strVal val="#ppt_x"/>
                                              </p:val>
                                            </p:tav>
                                            <p:tav tm="100000">
                                              <p:val>
                                                <p:strVal val="#ppt_x"/>
                                              </p:val>
                                            </p:tav>
                                          </p:tavLst>
                                        </p:anim>
                                        <p:anim calcmode="lin" valueType="num" p14:bounceEnd="66667">
                                          <p:cBhvr additive="base">
                                            <p:cTn id="79" dur="1500" fill="hold"/>
                                            <p:tgtEl>
                                              <p:spTgt spid="84"/>
                                            </p:tgtEl>
                                            <p:attrNameLst>
                                              <p:attrName>ppt_y</p:attrName>
                                            </p:attrNameLst>
                                          </p:cBhvr>
                                          <p:tavLst>
                                            <p:tav tm="0">
                                              <p:val>
                                                <p:strVal val="1+#ppt_h/2"/>
                                              </p:val>
                                            </p:tav>
                                            <p:tav tm="100000">
                                              <p:val>
                                                <p:strVal val="#ppt_y"/>
                                              </p:val>
                                            </p:tav>
                                          </p:tavLst>
                                        </p:anim>
                                      </p:childTnLst>
                                    </p:cTn>
                                  </p:par>
                                  <p:par>
                                    <p:cTn id="80" presetID="2" presetClass="entr" presetSubtype="4" fill="hold" nodeType="withEffect" p14:presetBounceEnd="66667">
                                      <p:stCondLst>
                                        <p:cond delay="500"/>
                                      </p:stCondLst>
                                      <p:childTnLst>
                                        <p:set>
                                          <p:cBhvr>
                                            <p:cTn id="81" dur="1" fill="hold">
                                              <p:stCondLst>
                                                <p:cond delay="0"/>
                                              </p:stCondLst>
                                            </p:cTn>
                                            <p:tgtEl>
                                              <p:spTgt spid="80"/>
                                            </p:tgtEl>
                                            <p:attrNameLst>
                                              <p:attrName>style.visibility</p:attrName>
                                            </p:attrNameLst>
                                          </p:cBhvr>
                                          <p:to>
                                            <p:strVal val="visible"/>
                                          </p:to>
                                        </p:set>
                                        <p:anim calcmode="lin" valueType="num" p14:bounceEnd="66667">
                                          <p:cBhvr additive="base">
                                            <p:cTn id="82" dur="1500" fill="hold"/>
                                            <p:tgtEl>
                                              <p:spTgt spid="80"/>
                                            </p:tgtEl>
                                            <p:attrNameLst>
                                              <p:attrName>ppt_x</p:attrName>
                                            </p:attrNameLst>
                                          </p:cBhvr>
                                          <p:tavLst>
                                            <p:tav tm="0">
                                              <p:val>
                                                <p:strVal val="#ppt_x"/>
                                              </p:val>
                                            </p:tav>
                                            <p:tav tm="100000">
                                              <p:val>
                                                <p:strVal val="#ppt_x"/>
                                              </p:val>
                                            </p:tav>
                                          </p:tavLst>
                                        </p:anim>
                                        <p:anim calcmode="lin" valueType="num" p14:bounceEnd="66667">
                                          <p:cBhvr additive="base">
                                            <p:cTn id="83" dur="1500" fill="hold"/>
                                            <p:tgtEl>
                                              <p:spTgt spid="80"/>
                                            </p:tgtEl>
                                            <p:attrNameLst>
                                              <p:attrName>ppt_y</p:attrName>
                                            </p:attrNameLst>
                                          </p:cBhvr>
                                          <p:tavLst>
                                            <p:tav tm="0">
                                              <p:val>
                                                <p:strVal val="1+#ppt_h/2"/>
                                              </p:val>
                                            </p:tav>
                                            <p:tav tm="100000">
                                              <p:val>
                                                <p:strVal val="#ppt_y"/>
                                              </p:val>
                                            </p:tav>
                                          </p:tavLst>
                                        </p:anim>
                                      </p:childTnLst>
                                    </p:cTn>
                                  </p:par>
                                  <p:par>
                                    <p:cTn id="84" presetID="2" presetClass="entr" presetSubtype="4" fill="hold" nodeType="withEffect" p14:presetBounceEnd="66667">
                                      <p:stCondLst>
                                        <p:cond delay="700"/>
                                      </p:stCondLst>
                                      <p:childTnLst>
                                        <p:set>
                                          <p:cBhvr>
                                            <p:cTn id="85" dur="1" fill="hold">
                                              <p:stCondLst>
                                                <p:cond delay="0"/>
                                              </p:stCondLst>
                                            </p:cTn>
                                            <p:tgtEl>
                                              <p:spTgt spid="89"/>
                                            </p:tgtEl>
                                            <p:attrNameLst>
                                              <p:attrName>style.visibility</p:attrName>
                                            </p:attrNameLst>
                                          </p:cBhvr>
                                          <p:to>
                                            <p:strVal val="visible"/>
                                          </p:to>
                                        </p:set>
                                        <p:anim calcmode="lin" valueType="num" p14:bounceEnd="66667">
                                          <p:cBhvr additive="base">
                                            <p:cTn id="86" dur="1500" fill="hold"/>
                                            <p:tgtEl>
                                              <p:spTgt spid="89"/>
                                            </p:tgtEl>
                                            <p:attrNameLst>
                                              <p:attrName>ppt_x</p:attrName>
                                            </p:attrNameLst>
                                          </p:cBhvr>
                                          <p:tavLst>
                                            <p:tav tm="0">
                                              <p:val>
                                                <p:strVal val="#ppt_x"/>
                                              </p:val>
                                            </p:tav>
                                            <p:tav tm="100000">
                                              <p:val>
                                                <p:strVal val="#ppt_x"/>
                                              </p:val>
                                            </p:tav>
                                          </p:tavLst>
                                        </p:anim>
                                        <p:anim calcmode="lin" valueType="num" p14:bounceEnd="66667">
                                          <p:cBhvr additive="base">
                                            <p:cTn id="87" dur="1500" fill="hold"/>
                                            <p:tgtEl>
                                              <p:spTgt spid="89"/>
                                            </p:tgtEl>
                                            <p:attrNameLst>
                                              <p:attrName>ppt_y</p:attrName>
                                            </p:attrNameLst>
                                          </p:cBhvr>
                                          <p:tavLst>
                                            <p:tav tm="0">
                                              <p:val>
                                                <p:strVal val="1+#ppt_h/2"/>
                                              </p:val>
                                            </p:tav>
                                            <p:tav tm="100000">
                                              <p:val>
                                                <p:strVal val="#ppt_y"/>
                                              </p:val>
                                            </p:tav>
                                          </p:tavLst>
                                        </p:anim>
                                      </p:childTnLst>
                                    </p:cTn>
                                  </p:par>
                                  <p:par>
                                    <p:cTn id="88" presetID="2" presetClass="entr" presetSubtype="4" fill="hold" nodeType="withEffect" p14:presetBounceEnd="66667">
                                      <p:stCondLst>
                                        <p:cond delay="800"/>
                                      </p:stCondLst>
                                      <p:childTnLst>
                                        <p:set>
                                          <p:cBhvr>
                                            <p:cTn id="89" dur="1" fill="hold">
                                              <p:stCondLst>
                                                <p:cond delay="0"/>
                                              </p:stCondLst>
                                            </p:cTn>
                                            <p:tgtEl>
                                              <p:spTgt spid="94"/>
                                            </p:tgtEl>
                                            <p:attrNameLst>
                                              <p:attrName>style.visibility</p:attrName>
                                            </p:attrNameLst>
                                          </p:cBhvr>
                                          <p:to>
                                            <p:strVal val="visible"/>
                                          </p:to>
                                        </p:set>
                                        <p:anim calcmode="lin" valueType="num" p14:bounceEnd="66667">
                                          <p:cBhvr additive="base">
                                            <p:cTn id="90" dur="1500" fill="hold"/>
                                            <p:tgtEl>
                                              <p:spTgt spid="94"/>
                                            </p:tgtEl>
                                            <p:attrNameLst>
                                              <p:attrName>ppt_x</p:attrName>
                                            </p:attrNameLst>
                                          </p:cBhvr>
                                          <p:tavLst>
                                            <p:tav tm="0">
                                              <p:val>
                                                <p:strVal val="#ppt_x"/>
                                              </p:val>
                                            </p:tav>
                                            <p:tav tm="100000">
                                              <p:val>
                                                <p:strVal val="#ppt_x"/>
                                              </p:val>
                                            </p:tav>
                                          </p:tavLst>
                                        </p:anim>
                                        <p:anim calcmode="lin" valueType="num" p14:bounceEnd="66667">
                                          <p:cBhvr additive="base">
                                            <p:cTn id="91" dur="1500" fill="hold"/>
                                            <p:tgtEl>
                                              <p:spTgt spid="94"/>
                                            </p:tgtEl>
                                            <p:attrNameLst>
                                              <p:attrName>ppt_y</p:attrName>
                                            </p:attrNameLst>
                                          </p:cBhvr>
                                          <p:tavLst>
                                            <p:tav tm="0">
                                              <p:val>
                                                <p:strVal val="1+#ppt_h/2"/>
                                              </p:val>
                                            </p:tav>
                                            <p:tav tm="100000">
                                              <p:val>
                                                <p:strVal val="#ppt_y"/>
                                              </p:val>
                                            </p:tav>
                                          </p:tavLst>
                                        </p:anim>
                                      </p:childTnLst>
                                    </p:cTn>
                                  </p:par>
                                  <p:par>
                                    <p:cTn id="92" presetID="22" presetClass="entr" presetSubtype="1" fill="hold" nodeType="withEffect">
                                      <p:stCondLst>
                                        <p:cond delay="1600"/>
                                      </p:stCondLst>
                                      <p:childTnLst>
                                        <p:set>
                                          <p:cBhvr>
                                            <p:cTn id="93" dur="1" fill="hold">
                                              <p:stCondLst>
                                                <p:cond delay="0"/>
                                              </p:stCondLst>
                                            </p:cTn>
                                            <p:tgtEl>
                                              <p:spTgt spid="78"/>
                                            </p:tgtEl>
                                            <p:attrNameLst>
                                              <p:attrName>style.visibility</p:attrName>
                                            </p:attrNameLst>
                                          </p:cBhvr>
                                          <p:to>
                                            <p:strVal val="visible"/>
                                          </p:to>
                                        </p:set>
                                        <p:animEffect transition="in" filter="wipe(up)">
                                          <p:cBhvr>
                                            <p:cTn id="94" dur="500"/>
                                            <p:tgtEl>
                                              <p:spTgt spid="78"/>
                                            </p:tgtEl>
                                          </p:cBhvr>
                                        </p:animEffect>
                                      </p:childTnLst>
                                    </p:cTn>
                                  </p:par>
                                  <p:par>
                                    <p:cTn id="95" presetID="22" presetClass="entr" presetSubtype="8" fill="hold" nodeType="withEffect">
                                      <p:stCondLst>
                                        <p:cond delay="1700"/>
                                      </p:stCondLst>
                                      <p:childTnLst>
                                        <p:set>
                                          <p:cBhvr>
                                            <p:cTn id="96" dur="1" fill="hold">
                                              <p:stCondLst>
                                                <p:cond delay="0"/>
                                              </p:stCondLst>
                                            </p:cTn>
                                            <p:tgtEl>
                                              <p:spTgt spid="81"/>
                                            </p:tgtEl>
                                            <p:attrNameLst>
                                              <p:attrName>style.visibility</p:attrName>
                                            </p:attrNameLst>
                                          </p:cBhvr>
                                          <p:to>
                                            <p:strVal val="visible"/>
                                          </p:to>
                                        </p:set>
                                        <p:animEffect transition="in" filter="wipe(left)">
                                          <p:cBhvr>
                                            <p:cTn id="97" dur="500"/>
                                            <p:tgtEl>
                                              <p:spTgt spid="81"/>
                                            </p:tgtEl>
                                          </p:cBhvr>
                                        </p:animEffect>
                                      </p:childTnLst>
                                    </p:cTn>
                                  </p:par>
                                  <p:par>
                                    <p:cTn id="98" presetID="22" presetClass="entr" presetSubtype="8" fill="hold" nodeType="withEffect">
                                      <p:stCondLst>
                                        <p:cond delay="1800"/>
                                      </p:stCondLst>
                                      <p:childTnLst>
                                        <p:set>
                                          <p:cBhvr>
                                            <p:cTn id="99" dur="1" fill="hold">
                                              <p:stCondLst>
                                                <p:cond delay="0"/>
                                              </p:stCondLst>
                                            </p:cTn>
                                            <p:tgtEl>
                                              <p:spTgt spid="90"/>
                                            </p:tgtEl>
                                            <p:attrNameLst>
                                              <p:attrName>style.visibility</p:attrName>
                                            </p:attrNameLst>
                                          </p:cBhvr>
                                          <p:to>
                                            <p:strVal val="visible"/>
                                          </p:to>
                                        </p:set>
                                        <p:animEffect transition="in" filter="wipe(left)">
                                          <p:cBhvr>
                                            <p:cTn id="100" dur="500"/>
                                            <p:tgtEl>
                                              <p:spTgt spid="90"/>
                                            </p:tgtEl>
                                          </p:cBhvr>
                                        </p:animEffect>
                                      </p:childTnLst>
                                    </p:cTn>
                                  </p:par>
                                  <p:par>
                                    <p:cTn id="101" presetID="22" presetClass="entr" presetSubtype="8" fill="hold" nodeType="withEffect">
                                      <p:stCondLst>
                                        <p:cond delay="1900"/>
                                      </p:stCondLst>
                                      <p:childTnLst>
                                        <p:set>
                                          <p:cBhvr>
                                            <p:cTn id="102" dur="1" fill="hold">
                                              <p:stCondLst>
                                                <p:cond delay="0"/>
                                              </p:stCondLst>
                                            </p:cTn>
                                            <p:tgtEl>
                                              <p:spTgt spid="95"/>
                                            </p:tgtEl>
                                            <p:attrNameLst>
                                              <p:attrName>style.visibility</p:attrName>
                                            </p:attrNameLst>
                                          </p:cBhvr>
                                          <p:to>
                                            <p:strVal val="visible"/>
                                          </p:to>
                                        </p:set>
                                        <p:animEffect transition="in" filter="wipe(left)">
                                          <p:cBhvr>
                                            <p:cTn id="103" dur="500"/>
                                            <p:tgtEl>
                                              <p:spTgt spid="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500" fill="hold"/>
                                            <p:tgtEl>
                                              <p:spTgt spid="7"/>
                                            </p:tgtEl>
                                            <p:attrNameLst>
                                              <p:attrName>ppt_x</p:attrName>
                                            </p:attrNameLst>
                                          </p:cBhvr>
                                          <p:tavLst>
                                            <p:tav tm="0">
                                              <p:val>
                                                <p:strVal val="#ppt_x"/>
                                              </p:val>
                                            </p:tav>
                                            <p:tav tm="100000">
                                              <p:val>
                                                <p:strVal val="#ppt_x"/>
                                              </p:val>
                                            </p:tav>
                                          </p:tavLst>
                                        </p:anim>
                                        <p:anim calcmode="lin" valueType="num">
                                          <p:cBhvr additive="base">
                                            <p:cTn id="8" dur="1500" fill="hold"/>
                                            <p:tgtEl>
                                              <p:spTgt spid="7"/>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10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1500" fill="hold"/>
                                            <p:tgtEl>
                                              <p:spTgt spid="14"/>
                                            </p:tgtEl>
                                            <p:attrNameLst>
                                              <p:attrName>ppt_x</p:attrName>
                                            </p:attrNameLst>
                                          </p:cBhvr>
                                          <p:tavLst>
                                            <p:tav tm="0">
                                              <p:val>
                                                <p:strVal val="#ppt_x"/>
                                              </p:val>
                                            </p:tav>
                                            <p:tav tm="100000">
                                              <p:val>
                                                <p:strVal val="#ppt_x"/>
                                              </p:val>
                                            </p:tav>
                                          </p:tavLst>
                                        </p:anim>
                                        <p:anim calcmode="lin" valueType="num">
                                          <p:cBhvr additive="base">
                                            <p:cTn id="12" dur="1500" fill="hold"/>
                                            <p:tgtEl>
                                              <p:spTgt spid="14"/>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17"/>
                                            </p:tgtEl>
                                            <p:attrNameLst>
                                              <p:attrName>style.visibility</p:attrName>
                                            </p:attrNameLst>
                                          </p:cBhvr>
                                          <p:to>
                                            <p:strVal val="visible"/>
                                          </p:to>
                                        </p:set>
                                        <p:anim calcmode="lin" valueType="num">
                                          <p:cBhvr additive="base">
                                            <p:cTn id="15" dur="1500" fill="hold"/>
                                            <p:tgtEl>
                                              <p:spTgt spid="17"/>
                                            </p:tgtEl>
                                            <p:attrNameLst>
                                              <p:attrName>ppt_x</p:attrName>
                                            </p:attrNameLst>
                                          </p:cBhvr>
                                          <p:tavLst>
                                            <p:tav tm="0">
                                              <p:val>
                                                <p:strVal val="#ppt_x"/>
                                              </p:val>
                                            </p:tav>
                                            <p:tav tm="100000">
                                              <p:val>
                                                <p:strVal val="#ppt_x"/>
                                              </p:val>
                                            </p:tav>
                                          </p:tavLst>
                                        </p:anim>
                                        <p:anim calcmode="lin" valueType="num">
                                          <p:cBhvr additive="base">
                                            <p:cTn id="16" dur="1500" fill="hold"/>
                                            <p:tgtEl>
                                              <p:spTgt spid="1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24"/>
                                            </p:tgtEl>
                                            <p:attrNameLst>
                                              <p:attrName>style.visibility</p:attrName>
                                            </p:attrNameLst>
                                          </p:cBhvr>
                                          <p:to>
                                            <p:strVal val="visible"/>
                                          </p:to>
                                        </p:set>
                                        <p:anim calcmode="lin" valueType="num">
                                          <p:cBhvr additive="base">
                                            <p:cTn id="19" dur="1500" fill="hold"/>
                                            <p:tgtEl>
                                              <p:spTgt spid="24"/>
                                            </p:tgtEl>
                                            <p:attrNameLst>
                                              <p:attrName>ppt_x</p:attrName>
                                            </p:attrNameLst>
                                          </p:cBhvr>
                                          <p:tavLst>
                                            <p:tav tm="0">
                                              <p:val>
                                                <p:strVal val="#ppt_x"/>
                                              </p:val>
                                            </p:tav>
                                            <p:tav tm="100000">
                                              <p:val>
                                                <p:strVal val="#ppt_x"/>
                                              </p:val>
                                            </p:tav>
                                          </p:tavLst>
                                        </p:anim>
                                        <p:anim calcmode="lin" valueType="num">
                                          <p:cBhvr additive="base">
                                            <p:cTn id="20" dur="1500" fill="hold"/>
                                            <p:tgtEl>
                                              <p:spTgt spid="24"/>
                                            </p:tgtEl>
                                            <p:attrNameLst>
                                              <p:attrName>ppt_y</p:attrName>
                                            </p:attrNameLst>
                                          </p:cBhvr>
                                          <p:tavLst>
                                            <p:tav tm="0">
                                              <p:val>
                                                <p:strVal val="1+#ppt_h/2"/>
                                              </p:val>
                                            </p:tav>
                                            <p:tav tm="100000">
                                              <p:val>
                                                <p:strVal val="#ppt_y"/>
                                              </p:val>
                                            </p:tav>
                                          </p:tavLst>
                                        </p:anim>
                                      </p:childTnLst>
                                    </p:cTn>
                                  </p:par>
                                  <p:par>
                                    <p:cTn id="21" presetID="22" presetClass="entr" presetSubtype="1" fill="hold" nodeType="withEffect">
                                      <p:stCondLst>
                                        <p:cond delay="1300"/>
                                      </p:stCondLst>
                                      <p:childTnLst>
                                        <p:set>
                                          <p:cBhvr>
                                            <p:cTn id="22" dur="1" fill="hold">
                                              <p:stCondLst>
                                                <p:cond delay="0"/>
                                              </p:stCondLst>
                                            </p:cTn>
                                            <p:tgtEl>
                                              <p:spTgt spid="8"/>
                                            </p:tgtEl>
                                            <p:attrNameLst>
                                              <p:attrName>style.visibility</p:attrName>
                                            </p:attrNameLst>
                                          </p:cBhvr>
                                          <p:to>
                                            <p:strVal val="visible"/>
                                          </p:to>
                                        </p:set>
                                        <p:animEffect transition="in" filter="wipe(up)">
                                          <p:cBhvr>
                                            <p:cTn id="23" dur="500"/>
                                            <p:tgtEl>
                                              <p:spTgt spid="8"/>
                                            </p:tgtEl>
                                          </p:cBhvr>
                                        </p:animEffect>
                                      </p:childTnLst>
                                    </p:cTn>
                                  </p:par>
                                  <p:par>
                                    <p:cTn id="24" presetID="22" presetClass="entr" presetSubtype="8" fill="hold" nodeType="withEffect">
                                      <p:stCondLst>
                                        <p:cond delay="1700"/>
                                      </p:stCondLst>
                                      <p:childTnLst>
                                        <p:set>
                                          <p:cBhvr>
                                            <p:cTn id="25" dur="1" fill="hold">
                                              <p:stCondLst>
                                                <p:cond delay="0"/>
                                              </p:stCondLst>
                                            </p:cTn>
                                            <p:tgtEl>
                                              <p:spTgt spid="9"/>
                                            </p:tgtEl>
                                            <p:attrNameLst>
                                              <p:attrName>style.visibility</p:attrName>
                                            </p:attrNameLst>
                                          </p:cBhvr>
                                          <p:to>
                                            <p:strVal val="visible"/>
                                          </p:to>
                                        </p:set>
                                        <p:animEffect transition="in" filter="wipe(left)">
                                          <p:cBhvr>
                                            <p:cTn id="26" dur="500"/>
                                            <p:tgtEl>
                                              <p:spTgt spid="9"/>
                                            </p:tgtEl>
                                          </p:cBhvr>
                                        </p:animEffect>
                                      </p:childTnLst>
                                    </p:cTn>
                                  </p:par>
                                  <p:par>
                                    <p:cTn id="27" presetID="22" presetClass="entr" presetSubtype="8" fill="hold" nodeType="withEffect">
                                      <p:stCondLst>
                                        <p:cond delay="1800"/>
                                      </p:stCondLst>
                                      <p:childTnLst>
                                        <p:set>
                                          <p:cBhvr>
                                            <p:cTn id="28" dur="1" fill="hold">
                                              <p:stCondLst>
                                                <p:cond delay="0"/>
                                              </p:stCondLst>
                                            </p:cTn>
                                            <p:tgtEl>
                                              <p:spTgt spid="20"/>
                                            </p:tgtEl>
                                            <p:attrNameLst>
                                              <p:attrName>style.visibility</p:attrName>
                                            </p:attrNameLst>
                                          </p:cBhvr>
                                          <p:to>
                                            <p:strVal val="visible"/>
                                          </p:to>
                                        </p:set>
                                        <p:animEffect transition="in" filter="wipe(left)">
                                          <p:cBhvr>
                                            <p:cTn id="29" dur="500"/>
                                            <p:tgtEl>
                                              <p:spTgt spid="20"/>
                                            </p:tgtEl>
                                          </p:cBhvr>
                                        </p:animEffect>
                                      </p:childTnLst>
                                    </p:cTn>
                                  </p:par>
                                  <p:par>
                                    <p:cTn id="30" presetID="22" presetClass="entr" presetSubtype="8" fill="hold" nodeType="withEffect">
                                      <p:stCondLst>
                                        <p:cond delay="1900"/>
                                      </p:stCondLst>
                                      <p:childTnLst>
                                        <p:set>
                                          <p:cBhvr>
                                            <p:cTn id="31" dur="1" fill="hold">
                                              <p:stCondLst>
                                                <p:cond delay="0"/>
                                              </p:stCondLst>
                                            </p:cTn>
                                            <p:tgtEl>
                                              <p:spTgt spid="25"/>
                                            </p:tgtEl>
                                            <p:attrNameLst>
                                              <p:attrName>style.visibility</p:attrName>
                                            </p:attrNameLst>
                                          </p:cBhvr>
                                          <p:to>
                                            <p:strVal val="visible"/>
                                          </p:to>
                                        </p:set>
                                        <p:animEffect transition="in" filter="wipe(left)">
                                          <p:cBhvr>
                                            <p:cTn id="32" dur="500"/>
                                            <p:tgtEl>
                                              <p:spTgt spid="25"/>
                                            </p:tgtEl>
                                          </p:cBhvr>
                                        </p:animEffect>
                                      </p:childTnLst>
                                    </p:cTn>
                                  </p:par>
                                </p:childTnLst>
                              </p:cTn>
                            </p:par>
                            <p:par>
                              <p:cTn id="33" fill="hold">
                                <p:stCondLst>
                                  <p:cond delay="2400"/>
                                </p:stCondLst>
                                <p:childTnLst>
                                  <p:par>
                                    <p:cTn id="34" presetID="22" presetClass="entr" presetSubtype="8" fill="hold" nodeType="afterEffect">
                                      <p:stCondLst>
                                        <p:cond delay="0"/>
                                      </p:stCondLst>
                                      <p:childTnLst>
                                        <p:set>
                                          <p:cBhvr>
                                            <p:cTn id="35" dur="1" fill="hold">
                                              <p:stCondLst>
                                                <p:cond delay="0"/>
                                              </p:stCondLst>
                                            </p:cTn>
                                            <p:tgtEl>
                                              <p:spTgt spid="45"/>
                                            </p:tgtEl>
                                            <p:attrNameLst>
                                              <p:attrName>style.visibility</p:attrName>
                                            </p:attrNameLst>
                                          </p:cBhvr>
                                          <p:to>
                                            <p:strVal val="visible"/>
                                          </p:to>
                                        </p:set>
                                        <p:animEffect transition="in" filter="wipe(left)">
                                          <p:cBhvr>
                                            <p:cTn id="36" dur="500"/>
                                            <p:tgtEl>
                                              <p:spTgt spid="45"/>
                                            </p:tgtEl>
                                          </p:cBhvr>
                                        </p:animEffect>
                                      </p:childTnLst>
                                    </p:cTn>
                                  </p:par>
                                  <p:par>
                                    <p:cTn id="37" presetID="2" presetClass="entr" presetSubtype="4" fill="hold" nodeType="withEffect">
                                      <p:stCondLst>
                                        <p:cond delay="500"/>
                                      </p:stCondLst>
                                      <p:childTnLst>
                                        <p:set>
                                          <p:cBhvr>
                                            <p:cTn id="38" dur="1" fill="hold">
                                              <p:stCondLst>
                                                <p:cond delay="0"/>
                                              </p:stCondLst>
                                            </p:cTn>
                                            <p:tgtEl>
                                              <p:spTgt spid="38"/>
                                            </p:tgtEl>
                                            <p:attrNameLst>
                                              <p:attrName>style.visibility</p:attrName>
                                            </p:attrNameLst>
                                          </p:cBhvr>
                                          <p:to>
                                            <p:strVal val="visible"/>
                                          </p:to>
                                        </p:set>
                                        <p:anim calcmode="lin" valueType="num">
                                          <p:cBhvr additive="base">
                                            <p:cTn id="39" dur="1500" fill="hold"/>
                                            <p:tgtEl>
                                              <p:spTgt spid="38"/>
                                            </p:tgtEl>
                                            <p:attrNameLst>
                                              <p:attrName>ppt_x</p:attrName>
                                            </p:attrNameLst>
                                          </p:cBhvr>
                                          <p:tavLst>
                                            <p:tav tm="0">
                                              <p:val>
                                                <p:strVal val="#ppt_x"/>
                                              </p:val>
                                            </p:tav>
                                            <p:tav tm="100000">
                                              <p:val>
                                                <p:strVal val="#ppt_x"/>
                                              </p:val>
                                            </p:tav>
                                          </p:tavLst>
                                        </p:anim>
                                        <p:anim calcmode="lin" valueType="num">
                                          <p:cBhvr additive="base">
                                            <p:cTn id="40" dur="1500" fill="hold"/>
                                            <p:tgtEl>
                                              <p:spTgt spid="38"/>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stCondLst>
                                        <p:cond delay="600"/>
                                      </p:stCondLst>
                                      <p:childTnLst>
                                        <p:set>
                                          <p:cBhvr>
                                            <p:cTn id="42" dur="1" fill="hold">
                                              <p:stCondLst>
                                                <p:cond delay="0"/>
                                              </p:stCondLst>
                                            </p:cTn>
                                            <p:tgtEl>
                                              <p:spTgt spid="34"/>
                                            </p:tgtEl>
                                            <p:attrNameLst>
                                              <p:attrName>style.visibility</p:attrName>
                                            </p:attrNameLst>
                                          </p:cBhvr>
                                          <p:to>
                                            <p:strVal val="visible"/>
                                          </p:to>
                                        </p:set>
                                        <p:anim calcmode="lin" valueType="num">
                                          <p:cBhvr additive="base">
                                            <p:cTn id="43" dur="1500" fill="hold"/>
                                            <p:tgtEl>
                                              <p:spTgt spid="34"/>
                                            </p:tgtEl>
                                            <p:attrNameLst>
                                              <p:attrName>ppt_x</p:attrName>
                                            </p:attrNameLst>
                                          </p:cBhvr>
                                          <p:tavLst>
                                            <p:tav tm="0">
                                              <p:val>
                                                <p:strVal val="#ppt_x"/>
                                              </p:val>
                                            </p:tav>
                                            <p:tav tm="100000">
                                              <p:val>
                                                <p:strVal val="#ppt_x"/>
                                              </p:val>
                                            </p:tav>
                                          </p:tavLst>
                                        </p:anim>
                                        <p:anim calcmode="lin" valueType="num">
                                          <p:cBhvr additive="base">
                                            <p:cTn id="44" dur="1500" fill="hold"/>
                                            <p:tgtEl>
                                              <p:spTgt spid="34"/>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700"/>
                                      </p:stCondLst>
                                      <p:childTnLst>
                                        <p:set>
                                          <p:cBhvr>
                                            <p:cTn id="46" dur="1" fill="hold">
                                              <p:stCondLst>
                                                <p:cond delay="0"/>
                                              </p:stCondLst>
                                            </p:cTn>
                                            <p:tgtEl>
                                              <p:spTgt spid="60"/>
                                            </p:tgtEl>
                                            <p:attrNameLst>
                                              <p:attrName>style.visibility</p:attrName>
                                            </p:attrNameLst>
                                          </p:cBhvr>
                                          <p:to>
                                            <p:strVal val="visible"/>
                                          </p:to>
                                        </p:set>
                                        <p:anim calcmode="lin" valueType="num">
                                          <p:cBhvr additive="base">
                                            <p:cTn id="47" dur="1500" fill="hold"/>
                                            <p:tgtEl>
                                              <p:spTgt spid="60"/>
                                            </p:tgtEl>
                                            <p:attrNameLst>
                                              <p:attrName>ppt_x</p:attrName>
                                            </p:attrNameLst>
                                          </p:cBhvr>
                                          <p:tavLst>
                                            <p:tav tm="0">
                                              <p:val>
                                                <p:strVal val="#ppt_x"/>
                                              </p:val>
                                            </p:tav>
                                            <p:tav tm="100000">
                                              <p:val>
                                                <p:strVal val="#ppt_x"/>
                                              </p:val>
                                            </p:tav>
                                          </p:tavLst>
                                        </p:anim>
                                        <p:anim calcmode="lin" valueType="num">
                                          <p:cBhvr additive="base">
                                            <p:cTn id="48" dur="1500" fill="hold"/>
                                            <p:tgtEl>
                                              <p:spTgt spid="60"/>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stCondLst>
                                        <p:cond delay="800"/>
                                      </p:stCondLst>
                                      <p:childTnLst>
                                        <p:set>
                                          <p:cBhvr>
                                            <p:cTn id="50" dur="1" fill="hold">
                                              <p:stCondLst>
                                                <p:cond delay="0"/>
                                              </p:stCondLst>
                                            </p:cTn>
                                            <p:tgtEl>
                                              <p:spTgt spid="65"/>
                                            </p:tgtEl>
                                            <p:attrNameLst>
                                              <p:attrName>style.visibility</p:attrName>
                                            </p:attrNameLst>
                                          </p:cBhvr>
                                          <p:to>
                                            <p:strVal val="visible"/>
                                          </p:to>
                                        </p:set>
                                        <p:anim calcmode="lin" valueType="num">
                                          <p:cBhvr additive="base">
                                            <p:cTn id="51" dur="1500" fill="hold"/>
                                            <p:tgtEl>
                                              <p:spTgt spid="65"/>
                                            </p:tgtEl>
                                            <p:attrNameLst>
                                              <p:attrName>ppt_x</p:attrName>
                                            </p:attrNameLst>
                                          </p:cBhvr>
                                          <p:tavLst>
                                            <p:tav tm="0">
                                              <p:val>
                                                <p:strVal val="#ppt_x"/>
                                              </p:val>
                                            </p:tav>
                                            <p:tav tm="100000">
                                              <p:val>
                                                <p:strVal val="#ppt_x"/>
                                              </p:val>
                                            </p:tav>
                                          </p:tavLst>
                                        </p:anim>
                                        <p:anim calcmode="lin" valueType="num">
                                          <p:cBhvr additive="base">
                                            <p:cTn id="52" dur="1500" fill="hold"/>
                                            <p:tgtEl>
                                              <p:spTgt spid="65"/>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stCondLst>
                                        <p:cond delay="900"/>
                                      </p:stCondLst>
                                      <p:childTnLst>
                                        <p:set>
                                          <p:cBhvr>
                                            <p:cTn id="54" dur="1" fill="hold">
                                              <p:stCondLst>
                                                <p:cond delay="0"/>
                                              </p:stCondLst>
                                            </p:cTn>
                                            <p:tgtEl>
                                              <p:spTgt spid="70"/>
                                            </p:tgtEl>
                                            <p:attrNameLst>
                                              <p:attrName>style.visibility</p:attrName>
                                            </p:attrNameLst>
                                          </p:cBhvr>
                                          <p:to>
                                            <p:strVal val="visible"/>
                                          </p:to>
                                        </p:set>
                                        <p:anim calcmode="lin" valueType="num">
                                          <p:cBhvr additive="base">
                                            <p:cTn id="55" dur="1500" fill="hold"/>
                                            <p:tgtEl>
                                              <p:spTgt spid="70"/>
                                            </p:tgtEl>
                                            <p:attrNameLst>
                                              <p:attrName>ppt_x</p:attrName>
                                            </p:attrNameLst>
                                          </p:cBhvr>
                                          <p:tavLst>
                                            <p:tav tm="0">
                                              <p:val>
                                                <p:strVal val="#ppt_x"/>
                                              </p:val>
                                            </p:tav>
                                            <p:tav tm="100000">
                                              <p:val>
                                                <p:strVal val="#ppt_x"/>
                                              </p:val>
                                            </p:tav>
                                          </p:tavLst>
                                        </p:anim>
                                        <p:anim calcmode="lin" valueType="num">
                                          <p:cBhvr additive="base">
                                            <p:cTn id="56" dur="1500" fill="hold"/>
                                            <p:tgtEl>
                                              <p:spTgt spid="70"/>
                                            </p:tgtEl>
                                            <p:attrNameLst>
                                              <p:attrName>ppt_y</p:attrName>
                                            </p:attrNameLst>
                                          </p:cBhvr>
                                          <p:tavLst>
                                            <p:tav tm="0">
                                              <p:val>
                                                <p:strVal val="1+#ppt_h/2"/>
                                              </p:val>
                                            </p:tav>
                                            <p:tav tm="100000">
                                              <p:val>
                                                <p:strVal val="#ppt_y"/>
                                              </p:val>
                                            </p:tav>
                                          </p:tavLst>
                                        </p:anim>
                                      </p:childTnLst>
                                    </p:cTn>
                                  </p:par>
                                  <p:par>
                                    <p:cTn id="57" presetID="22" presetClass="entr" presetSubtype="1" fill="hold" nodeType="withEffect">
                                      <p:stCondLst>
                                        <p:cond delay="1800"/>
                                      </p:stCondLst>
                                      <p:childTnLst>
                                        <p:set>
                                          <p:cBhvr>
                                            <p:cTn id="58" dur="1" fill="hold">
                                              <p:stCondLst>
                                                <p:cond delay="0"/>
                                              </p:stCondLst>
                                            </p:cTn>
                                            <p:tgtEl>
                                              <p:spTgt spid="33"/>
                                            </p:tgtEl>
                                            <p:attrNameLst>
                                              <p:attrName>style.visibility</p:attrName>
                                            </p:attrNameLst>
                                          </p:cBhvr>
                                          <p:to>
                                            <p:strVal val="visible"/>
                                          </p:to>
                                        </p:set>
                                        <p:animEffect transition="in" filter="wipe(up)">
                                          <p:cBhvr>
                                            <p:cTn id="59" dur="500"/>
                                            <p:tgtEl>
                                              <p:spTgt spid="33"/>
                                            </p:tgtEl>
                                          </p:cBhvr>
                                        </p:animEffect>
                                      </p:childTnLst>
                                    </p:cTn>
                                  </p:par>
                                  <p:par>
                                    <p:cTn id="60" presetID="22" presetClass="entr" presetSubtype="8" fill="hold" nodeType="withEffect">
                                      <p:stCondLst>
                                        <p:cond delay="1900"/>
                                      </p:stCondLst>
                                      <p:childTnLst>
                                        <p:set>
                                          <p:cBhvr>
                                            <p:cTn id="61" dur="1" fill="hold">
                                              <p:stCondLst>
                                                <p:cond delay="0"/>
                                              </p:stCondLst>
                                            </p:cTn>
                                            <p:tgtEl>
                                              <p:spTgt spid="37"/>
                                            </p:tgtEl>
                                            <p:attrNameLst>
                                              <p:attrName>style.visibility</p:attrName>
                                            </p:attrNameLst>
                                          </p:cBhvr>
                                          <p:to>
                                            <p:strVal val="visible"/>
                                          </p:to>
                                        </p:set>
                                        <p:animEffect transition="in" filter="wipe(left)">
                                          <p:cBhvr>
                                            <p:cTn id="62" dur="500"/>
                                            <p:tgtEl>
                                              <p:spTgt spid="37"/>
                                            </p:tgtEl>
                                          </p:cBhvr>
                                        </p:animEffect>
                                      </p:childTnLst>
                                    </p:cTn>
                                  </p:par>
                                  <p:par>
                                    <p:cTn id="63" presetID="22" presetClass="entr" presetSubtype="8" fill="hold" nodeType="withEffect">
                                      <p:stCondLst>
                                        <p:cond delay="2000"/>
                                      </p:stCondLst>
                                      <p:childTnLst>
                                        <p:set>
                                          <p:cBhvr>
                                            <p:cTn id="64" dur="1" fill="hold">
                                              <p:stCondLst>
                                                <p:cond delay="0"/>
                                              </p:stCondLst>
                                            </p:cTn>
                                            <p:tgtEl>
                                              <p:spTgt spid="61"/>
                                            </p:tgtEl>
                                            <p:attrNameLst>
                                              <p:attrName>style.visibility</p:attrName>
                                            </p:attrNameLst>
                                          </p:cBhvr>
                                          <p:to>
                                            <p:strVal val="visible"/>
                                          </p:to>
                                        </p:set>
                                        <p:animEffect transition="in" filter="wipe(left)">
                                          <p:cBhvr>
                                            <p:cTn id="65" dur="500"/>
                                            <p:tgtEl>
                                              <p:spTgt spid="61"/>
                                            </p:tgtEl>
                                          </p:cBhvr>
                                        </p:animEffect>
                                      </p:childTnLst>
                                    </p:cTn>
                                  </p:par>
                                  <p:par>
                                    <p:cTn id="66" presetID="22" presetClass="entr" presetSubtype="8" fill="hold" nodeType="withEffect">
                                      <p:stCondLst>
                                        <p:cond delay="2100"/>
                                      </p:stCondLst>
                                      <p:childTnLst>
                                        <p:set>
                                          <p:cBhvr>
                                            <p:cTn id="67" dur="1" fill="hold">
                                              <p:stCondLst>
                                                <p:cond delay="0"/>
                                              </p:stCondLst>
                                            </p:cTn>
                                            <p:tgtEl>
                                              <p:spTgt spid="66"/>
                                            </p:tgtEl>
                                            <p:attrNameLst>
                                              <p:attrName>style.visibility</p:attrName>
                                            </p:attrNameLst>
                                          </p:cBhvr>
                                          <p:to>
                                            <p:strVal val="visible"/>
                                          </p:to>
                                        </p:set>
                                        <p:animEffect transition="in" filter="wipe(left)">
                                          <p:cBhvr>
                                            <p:cTn id="68" dur="500"/>
                                            <p:tgtEl>
                                              <p:spTgt spid="66"/>
                                            </p:tgtEl>
                                          </p:cBhvr>
                                        </p:animEffect>
                                      </p:childTnLst>
                                    </p:cTn>
                                  </p:par>
                                  <p:par>
                                    <p:cTn id="69" presetID="22" presetClass="entr" presetSubtype="8" fill="hold" nodeType="withEffect">
                                      <p:stCondLst>
                                        <p:cond delay="2200"/>
                                      </p:stCondLst>
                                      <p:childTnLst>
                                        <p:set>
                                          <p:cBhvr>
                                            <p:cTn id="70" dur="1" fill="hold">
                                              <p:stCondLst>
                                                <p:cond delay="0"/>
                                              </p:stCondLst>
                                            </p:cTn>
                                            <p:tgtEl>
                                              <p:spTgt spid="71"/>
                                            </p:tgtEl>
                                            <p:attrNameLst>
                                              <p:attrName>style.visibility</p:attrName>
                                            </p:attrNameLst>
                                          </p:cBhvr>
                                          <p:to>
                                            <p:strVal val="visible"/>
                                          </p:to>
                                        </p:set>
                                        <p:animEffect transition="in" filter="wipe(left)">
                                          <p:cBhvr>
                                            <p:cTn id="71" dur="500"/>
                                            <p:tgtEl>
                                              <p:spTgt spid="71"/>
                                            </p:tgtEl>
                                          </p:cBhvr>
                                        </p:animEffect>
                                      </p:childTnLst>
                                    </p:cTn>
                                  </p:par>
                                </p:childTnLst>
                              </p:cTn>
                            </p:par>
                            <p:par>
                              <p:cTn id="72" fill="hold">
                                <p:stCondLst>
                                  <p:cond delay="5100"/>
                                </p:stCondLst>
                                <p:childTnLst>
                                  <p:par>
                                    <p:cTn id="73" presetID="22" presetClass="entr" presetSubtype="8" fill="hold" nodeType="afterEffect">
                                      <p:stCondLst>
                                        <p:cond delay="0"/>
                                      </p:stCondLst>
                                      <p:childTnLst>
                                        <p:set>
                                          <p:cBhvr>
                                            <p:cTn id="74" dur="1" fill="hold">
                                              <p:stCondLst>
                                                <p:cond delay="0"/>
                                              </p:stCondLst>
                                            </p:cTn>
                                            <p:tgtEl>
                                              <p:spTgt spid="49"/>
                                            </p:tgtEl>
                                            <p:attrNameLst>
                                              <p:attrName>style.visibility</p:attrName>
                                            </p:attrNameLst>
                                          </p:cBhvr>
                                          <p:to>
                                            <p:strVal val="visible"/>
                                          </p:to>
                                        </p:set>
                                        <p:animEffect transition="in" filter="wipe(left)">
                                          <p:cBhvr>
                                            <p:cTn id="75" dur="500"/>
                                            <p:tgtEl>
                                              <p:spTgt spid="49"/>
                                            </p:tgtEl>
                                          </p:cBhvr>
                                        </p:animEffect>
                                      </p:childTnLst>
                                    </p:cTn>
                                  </p:par>
                                  <p:par>
                                    <p:cTn id="76" presetID="2" presetClass="entr" presetSubtype="4" fill="hold" nodeType="withEffect">
                                      <p:stCondLst>
                                        <p:cond delay="400"/>
                                      </p:stCondLst>
                                      <p:childTnLst>
                                        <p:set>
                                          <p:cBhvr>
                                            <p:cTn id="77" dur="1" fill="hold">
                                              <p:stCondLst>
                                                <p:cond delay="0"/>
                                              </p:stCondLst>
                                            </p:cTn>
                                            <p:tgtEl>
                                              <p:spTgt spid="84"/>
                                            </p:tgtEl>
                                            <p:attrNameLst>
                                              <p:attrName>style.visibility</p:attrName>
                                            </p:attrNameLst>
                                          </p:cBhvr>
                                          <p:to>
                                            <p:strVal val="visible"/>
                                          </p:to>
                                        </p:set>
                                        <p:anim calcmode="lin" valueType="num">
                                          <p:cBhvr additive="base">
                                            <p:cTn id="78" dur="1500" fill="hold"/>
                                            <p:tgtEl>
                                              <p:spTgt spid="84"/>
                                            </p:tgtEl>
                                            <p:attrNameLst>
                                              <p:attrName>ppt_x</p:attrName>
                                            </p:attrNameLst>
                                          </p:cBhvr>
                                          <p:tavLst>
                                            <p:tav tm="0">
                                              <p:val>
                                                <p:strVal val="#ppt_x"/>
                                              </p:val>
                                            </p:tav>
                                            <p:tav tm="100000">
                                              <p:val>
                                                <p:strVal val="#ppt_x"/>
                                              </p:val>
                                            </p:tav>
                                          </p:tavLst>
                                        </p:anim>
                                        <p:anim calcmode="lin" valueType="num">
                                          <p:cBhvr additive="base">
                                            <p:cTn id="79" dur="1500" fill="hold"/>
                                            <p:tgtEl>
                                              <p:spTgt spid="84"/>
                                            </p:tgtEl>
                                            <p:attrNameLst>
                                              <p:attrName>ppt_y</p:attrName>
                                            </p:attrNameLst>
                                          </p:cBhvr>
                                          <p:tavLst>
                                            <p:tav tm="0">
                                              <p:val>
                                                <p:strVal val="1+#ppt_h/2"/>
                                              </p:val>
                                            </p:tav>
                                            <p:tav tm="100000">
                                              <p:val>
                                                <p:strVal val="#ppt_y"/>
                                              </p:val>
                                            </p:tav>
                                          </p:tavLst>
                                        </p:anim>
                                      </p:childTnLst>
                                    </p:cTn>
                                  </p:par>
                                  <p:par>
                                    <p:cTn id="80" presetID="2" presetClass="entr" presetSubtype="4" fill="hold" nodeType="withEffect">
                                      <p:stCondLst>
                                        <p:cond delay="500"/>
                                      </p:stCondLst>
                                      <p:childTnLst>
                                        <p:set>
                                          <p:cBhvr>
                                            <p:cTn id="81" dur="1" fill="hold">
                                              <p:stCondLst>
                                                <p:cond delay="0"/>
                                              </p:stCondLst>
                                            </p:cTn>
                                            <p:tgtEl>
                                              <p:spTgt spid="80"/>
                                            </p:tgtEl>
                                            <p:attrNameLst>
                                              <p:attrName>style.visibility</p:attrName>
                                            </p:attrNameLst>
                                          </p:cBhvr>
                                          <p:to>
                                            <p:strVal val="visible"/>
                                          </p:to>
                                        </p:set>
                                        <p:anim calcmode="lin" valueType="num">
                                          <p:cBhvr additive="base">
                                            <p:cTn id="82" dur="1500" fill="hold"/>
                                            <p:tgtEl>
                                              <p:spTgt spid="80"/>
                                            </p:tgtEl>
                                            <p:attrNameLst>
                                              <p:attrName>ppt_x</p:attrName>
                                            </p:attrNameLst>
                                          </p:cBhvr>
                                          <p:tavLst>
                                            <p:tav tm="0">
                                              <p:val>
                                                <p:strVal val="#ppt_x"/>
                                              </p:val>
                                            </p:tav>
                                            <p:tav tm="100000">
                                              <p:val>
                                                <p:strVal val="#ppt_x"/>
                                              </p:val>
                                            </p:tav>
                                          </p:tavLst>
                                        </p:anim>
                                        <p:anim calcmode="lin" valueType="num">
                                          <p:cBhvr additive="base">
                                            <p:cTn id="83" dur="1500" fill="hold"/>
                                            <p:tgtEl>
                                              <p:spTgt spid="80"/>
                                            </p:tgtEl>
                                            <p:attrNameLst>
                                              <p:attrName>ppt_y</p:attrName>
                                            </p:attrNameLst>
                                          </p:cBhvr>
                                          <p:tavLst>
                                            <p:tav tm="0">
                                              <p:val>
                                                <p:strVal val="1+#ppt_h/2"/>
                                              </p:val>
                                            </p:tav>
                                            <p:tav tm="100000">
                                              <p:val>
                                                <p:strVal val="#ppt_y"/>
                                              </p:val>
                                            </p:tav>
                                          </p:tavLst>
                                        </p:anim>
                                      </p:childTnLst>
                                    </p:cTn>
                                  </p:par>
                                  <p:par>
                                    <p:cTn id="84" presetID="2" presetClass="entr" presetSubtype="4" fill="hold" nodeType="withEffect">
                                      <p:stCondLst>
                                        <p:cond delay="700"/>
                                      </p:stCondLst>
                                      <p:childTnLst>
                                        <p:set>
                                          <p:cBhvr>
                                            <p:cTn id="85" dur="1" fill="hold">
                                              <p:stCondLst>
                                                <p:cond delay="0"/>
                                              </p:stCondLst>
                                            </p:cTn>
                                            <p:tgtEl>
                                              <p:spTgt spid="89"/>
                                            </p:tgtEl>
                                            <p:attrNameLst>
                                              <p:attrName>style.visibility</p:attrName>
                                            </p:attrNameLst>
                                          </p:cBhvr>
                                          <p:to>
                                            <p:strVal val="visible"/>
                                          </p:to>
                                        </p:set>
                                        <p:anim calcmode="lin" valueType="num">
                                          <p:cBhvr additive="base">
                                            <p:cTn id="86" dur="1500" fill="hold"/>
                                            <p:tgtEl>
                                              <p:spTgt spid="89"/>
                                            </p:tgtEl>
                                            <p:attrNameLst>
                                              <p:attrName>ppt_x</p:attrName>
                                            </p:attrNameLst>
                                          </p:cBhvr>
                                          <p:tavLst>
                                            <p:tav tm="0">
                                              <p:val>
                                                <p:strVal val="#ppt_x"/>
                                              </p:val>
                                            </p:tav>
                                            <p:tav tm="100000">
                                              <p:val>
                                                <p:strVal val="#ppt_x"/>
                                              </p:val>
                                            </p:tav>
                                          </p:tavLst>
                                        </p:anim>
                                        <p:anim calcmode="lin" valueType="num">
                                          <p:cBhvr additive="base">
                                            <p:cTn id="87" dur="1500" fill="hold"/>
                                            <p:tgtEl>
                                              <p:spTgt spid="89"/>
                                            </p:tgtEl>
                                            <p:attrNameLst>
                                              <p:attrName>ppt_y</p:attrName>
                                            </p:attrNameLst>
                                          </p:cBhvr>
                                          <p:tavLst>
                                            <p:tav tm="0">
                                              <p:val>
                                                <p:strVal val="1+#ppt_h/2"/>
                                              </p:val>
                                            </p:tav>
                                            <p:tav tm="100000">
                                              <p:val>
                                                <p:strVal val="#ppt_y"/>
                                              </p:val>
                                            </p:tav>
                                          </p:tavLst>
                                        </p:anim>
                                      </p:childTnLst>
                                    </p:cTn>
                                  </p:par>
                                  <p:par>
                                    <p:cTn id="88" presetID="2" presetClass="entr" presetSubtype="4" fill="hold" nodeType="withEffect">
                                      <p:stCondLst>
                                        <p:cond delay="800"/>
                                      </p:stCondLst>
                                      <p:childTnLst>
                                        <p:set>
                                          <p:cBhvr>
                                            <p:cTn id="89" dur="1" fill="hold">
                                              <p:stCondLst>
                                                <p:cond delay="0"/>
                                              </p:stCondLst>
                                            </p:cTn>
                                            <p:tgtEl>
                                              <p:spTgt spid="94"/>
                                            </p:tgtEl>
                                            <p:attrNameLst>
                                              <p:attrName>style.visibility</p:attrName>
                                            </p:attrNameLst>
                                          </p:cBhvr>
                                          <p:to>
                                            <p:strVal val="visible"/>
                                          </p:to>
                                        </p:set>
                                        <p:anim calcmode="lin" valueType="num">
                                          <p:cBhvr additive="base">
                                            <p:cTn id="90" dur="1500" fill="hold"/>
                                            <p:tgtEl>
                                              <p:spTgt spid="94"/>
                                            </p:tgtEl>
                                            <p:attrNameLst>
                                              <p:attrName>ppt_x</p:attrName>
                                            </p:attrNameLst>
                                          </p:cBhvr>
                                          <p:tavLst>
                                            <p:tav tm="0">
                                              <p:val>
                                                <p:strVal val="#ppt_x"/>
                                              </p:val>
                                            </p:tav>
                                            <p:tav tm="100000">
                                              <p:val>
                                                <p:strVal val="#ppt_x"/>
                                              </p:val>
                                            </p:tav>
                                          </p:tavLst>
                                        </p:anim>
                                        <p:anim calcmode="lin" valueType="num">
                                          <p:cBhvr additive="base">
                                            <p:cTn id="91" dur="1500" fill="hold"/>
                                            <p:tgtEl>
                                              <p:spTgt spid="94"/>
                                            </p:tgtEl>
                                            <p:attrNameLst>
                                              <p:attrName>ppt_y</p:attrName>
                                            </p:attrNameLst>
                                          </p:cBhvr>
                                          <p:tavLst>
                                            <p:tav tm="0">
                                              <p:val>
                                                <p:strVal val="1+#ppt_h/2"/>
                                              </p:val>
                                            </p:tav>
                                            <p:tav tm="100000">
                                              <p:val>
                                                <p:strVal val="#ppt_y"/>
                                              </p:val>
                                            </p:tav>
                                          </p:tavLst>
                                        </p:anim>
                                      </p:childTnLst>
                                    </p:cTn>
                                  </p:par>
                                  <p:par>
                                    <p:cTn id="92" presetID="22" presetClass="entr" presetSubtype="1" fill="hold" nodeType="withEffect">
                                      <p:stCondLst>
                                        <p:cond delay="1600"/>
                                      </p:stCondLst>
                                      <p:childTnLst>
                                        <p:set>
                                          <p:cBhvr>
                                            <p:cTn id="93" dur="1" fill="hold">
                                              <p:stCondLst>
                                                <p:cond delay="0"/>
                                              </p:stCondLst>
                                            </p:cTn>
                                            <p:tgtEl>
                                              <p:spTgt spid="78"/>
                                            </p:tgtEl>
                                            <p:attrNameLst>
                                              <p:attrName>style.visibility</p:attrName>
                                            </p:attrNameLst>
                                          </p:cBhvr>
                                          <p:to>
                                            <p:strVal val="visible"/>
                                          </p:to>
                                        </p:set>
                                        <p:animEffect transition="in" filter="wipe(up)">
                                          <p:cBhvr>
                                            <p:cTn id="94" dur="500"/>
                                            <p:tgtEl>
                                              <p:spTgt spid="78"/>
                                            </p:tgtEl>
                                          </p:cBhvr>
                                        </p:animEffect>
                                      </p:childTnLst>
                                    </p:cTn>
                                  </p:par>
                                  <p:par>
                                    <p:cTn id="95" presetID="22" presetClass="entr" presetSubtype="8" fill="hold" nodeType="withEffect">
                                      <p:stCondLst>
                                        <p:cond delay="1700"/>
                                      </p:stCondLst>
                                      <p:childTnLst>
                                        <p:set>
                                          <p:cBhvr>
                                            <p:cTn id="96" dur="1" fill="hold">
                                              <p:stCondLst>
                                                <p:cond delay="0"/>
                                              </p:stCondLst>
                                            </p:cTn>
                                            <p:tgtEl>
                                              <p:spTgt spid="81"/>
                                            </p:tgtEl>
                                            <p:attrNameLst>
                                              <p:attrName>style.visibility</p:attrName>
                                            </p:attrNameLst>
                                          </p:cBhvr>
                                          <p:to>
                                            <p:strVal val="visible"/>
                                          </p:to>
                                        </p:set>
                                        <p:animEffect transition="in" filter="wipe(left)">
                                          <p:cBhvr>
                                            <p:cTn id="97" dur="500"/>
                                            <p:tgtEl>
                                              <p:spTgt spid="81"/>
                                            </p:tgtEl>
                                          </p:cBhvr>
                                        </p:animEffect>
                                      </p:childTnLst>
                                    </p:cTn>
                                  </p:par>
                                  <p:par>
                                    <p:cTn id="98" presetID="22" presetClass="entr" presetSubtype="8" fill="hold" nodeType="withEffect">
                                      <p:stCondLst>
                                        <p:cond delay="1800"/>
                                      </p:stCondLst>
                                      <p:childTnLst>
                                        <p:set>
                                          <p:cBhvr>
                                            <p:cTn id="99" dur="1" fill="hold">
                                              <p:stCondLst>
                                                <p:cond delay="0"/>
                                              </p:stCondLst>
                                            </p:cTn>
                                            <p:tgtEl>
                                              <p:spTgt spid="90"/>
                                            </p:tgtEl>
                                            <p:attrNameLst>
                                              <p:attrName>style.visibility</p:attrName>
                                            </p:attrNameLst>
                                          </p:cBhvr>
                                          <p:to>
                                            <p:strVal val="visible"/>
                                          </p:to>
                                        </p:set>
                                        <p:animEffect transition="in" filter="wipe(left)">
                                          <p:cBhvr>
                                            <p:cTn id="100" dur="500"/>
                                            <p:tgtEl>
                                              <p:spTgt spid="90"/>
                                            </p:tgtEl>
                                          </p:cBhvr>
                                        </p:animEffect>
                                      </p:childTnLst>
                                    </p:cTn>
                                  </p:par>
                                  <p:par>
                                    <p:cTn id="101" presetID="22" presetClass="entr" presetSubtype="8" fill="hold" nodeType="withEffect">
                                      <p:stCondLst>
                                        <p:cond delay="1900"/>
                                      </p:stCondLst>
                                      <p:childTnLst>
                                        <p:set>
                                          <p:cBhvr>
                                            <p:cTn id="102" dur="1" fill="hold">
                                              <p:stCondLst>
                                                <p:cond delay="0"/>
                                              </p:stCondLst>
                                            </p:cTn>
                                            <p:tgtEl>
                                              <p:spTgt spid="95"/>
                                            </p:tgtEl>
                                            <p:attrNameLst>
                                              <p:attrName>style.visibility</p:attrName>
                                            </p:attrNameLst>
                                          </p:cBhvr>
                                          <p:to>
                                            <p:strVal val="visible"/>
                                          </p:to>
                                        </p:set>
                                        <p:animEffect transition="in" filter="wipe(left)">
                                          <p:cBhvr>
                                            <p:cTn id="103" dur="500"/>
                                            <p:tgtEl>
                                              <p:spTgt spid="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423A9F48-9A70-4423-919D-2A423A87ACFF}"/>
              </a:ext>
            </a:extLst>
          </p:cNvPr>
          <p:cNvSpPr txBox="1"/>
          <p:nvPr/>
        </p:nvSpPr>
        <p:spPr>
          <a:xfrm>
            <a:off x="2179752" y="1846515"/>
            <a:ext cx="8202739"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a:ln>
                  <a:noFill/>
                </a:ln>
                <a:solidFill>
                  <a:schemeClr val="tx1">
                    <a:lumMod val="10000"/>
                    <a:lumOff val="90000"/>
                  </a:schemeClr>
                </a:solidFill>
                <a:effectLst/>
                <a:uLnTx/>
                <a:uFillTx/>
                <a:latin typeface="Century Gothic"/>
                <a:ea typeface="+mn-ea"/>
                <a:cs typeface="+mn-cs"/>
              </a:rPr>
              <a:t>Sitemap of https://example.com</a:t>
            </a:r>
          </a:p>
        </p:txBody>
      </p:sp>
      <p:cxnSp>
        <p:nvCxnSpPr>
          <p:cNvPr id="78" name="Straight Connector 77">
            <a:extLst>
              <a:ext uri="{FF2B5EF4-FFF2-40B4-BE49-F238E27FC236}">
                <a16:creationId xmlns:a16="http://schemas.microsoft.com/office/drawing/2014/main" id="{E6C0CC58-E990-4545-AE9E-9FA6714C01B8}"/>
              </a:ext>
            </a:extLst>
          </p:cNvPr>
          <p:cNvCxnSpPr>
            <a:cxnSpLocks/>
          </p:cNvCxnSpPr>
          <p:nvPr/>
        </p:nvCxnSpPr>
        <p:spPr>
          <a:xfrm>
            <a:off x="15877002" y="4352658"/>
            <a:ext cx="0" cy="5010685"/>
          </a:xfrm>
          <a:prstGeom prst="line">
            <a:avLst/>
          </a:prstGeom>
          <a:ln w="25400" cap="rnd">
            <a:solidFill>
              <a:schemeClr val="accent2"/>
            </a:solidFill>
            <a:headEnd type="none" w="lg" len="lg"/>
            <a:tailEnd type="none" w="lg" len="lg"/>
          </a:ln>
        </p:spPr>
        <p:style>
          <a:lnRef idx="1">
            <a:schemeClr val="accent1"/>
          </a:lnRef>
          <a:fillRef idx="0">
            <a:schemeClr val="accent1"/>
          </a:fillRef>
          <a:effectRef idx="0">
            <a:schemeClr val="accent1"/>
          </a:effectRef>
          <a:fontRef idx="minor">
            <a:schemeClr val="tx1"/>
          </a:fontRef>
        </p:style>
      </p:cxnSp>
      <p:grpSp>
        <p:nvGrpSpPr>
          <p:cNvPr id="80" name="Group 79">
            <a:extLst>
              <a:ext uri="{FF2B5EF4-FFF2-40B4-BE49-F238E27FC236}">
                <a16:creationId xmlns:a16="http://schemas.microsoft.com/office/drawing/2014/main" id="{BB7FAC19-9C07-451D-B610-89FD1FDB77CB}"/>
              </a:ext>
            </a:extLst>
          </p:cNvPr>
          <p:cNvGrpSpPr/>
          <p:nvPr/>
        </p:nvGrpSpPr>
        <p:grpSpPr>
          <a:xfrm>
            <a:off x="16185118" y="5358503"/>
            <a:ext cx="4086869" cy="1319514"/>
            <a:chOff x="3067292" y="3565002"/>
            <a:chExt cx="1799905" cy="1319514"/>
          </a:xfrm>
        </p:grpSpPr>
        <p:sp>
          <p:nvSpPr>
            <p:cNvPr id="82" name="Rectangle: Rounded Corners 81">
              <a:extLst>
                <a:ext uri="{FF2B5EF4-FFF2-40B4-BE49-F238E27FC236}">
                  <a16:creationId xmlns:a16="http://schemas.microsoft.com/office/drawing/2014/main" id="{D09541E0-4F5C-4ED5-937F-D086FED35182}"/>
                </a:ext>
              </a:extLst>
            </p:cNvPr>
            <p:cNvSpPr/>
            <p:nvPr/>
          </p:nvSpPr>
          <p:spPr>
            <a:xfrm>
              <a:off x="3067292" y="3565002"/>
              <a:ext cx="1799905"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3" name="TextBox 82">
              <a:extLst>
                <a:ext uri="{FF2B5EF4-FFF2-40B4-BE49-F238E27FC236}">
                  <a16:creationId xmlns:a16="http://schemas.microsoft.com/office/drawing/2014/main" id="{FE367E49-6107-4D03-B218-997C4835AE61}"/>
                </a:ext>
              </a:extLst>
            </p:cNvPr>
            <p:cNvSpPr txBox="1"/>
            <p:nvPr/>
          </p:nvSpPr>
          <p:spPr>
            <a:xfrm>
              <a:off x="3251004" y="3789860"/>
              <a:ext cx="1521151" cy="754053"/>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lang="en-US" b="1">
                  <a:latin typeface="Century Gothic"/>
                </a:rPr>
                <a:t>Option 01</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A3585"/>
                  </a:solidFill>
                  <a:effectLst/>
                  <a:uLnTx/>
                  <a:uFillTx/>
                  <a:latin typeface="Century Gothic"/>
                  <a:ea typeface="+mn-ea"/>
                  <a:cs typeface="+mn-cs"/>
                </a:rPr>
                <a:t>Curabitur in augue gravida</a:t>
              </a:r>
            </a:p>
          </p:txBody>
        </p:sp>
      </p:grpSp>
      <p:cxnSp>
        <p:nvCxnSpPr>
          <p:cNvPr id="81" name="Straight Connector 80">
            <a:extLst>
              <a:ext uri="{FF2B5EF4-FFF2-40B4-BE49-F238E27FC236}">
                <a16:creationId xmlns:a16="http://schemas.microsoft.com/office/drawing/2014/main" id="{80D4B312-CF9A-4119-9EB0-479195C8FF07}"/>
              </a:ext>
            </a:extLst>
          </p:cNvPr>
          <p:cNvCxnSpPr>
            <a:cxnSpLocks/>
            <a:endCxn id="82" idx="1"/>
          </p:cNvCxnSpPr>
          <p:nvPr/>
        </p:nvCxnSpPr>
        <p:spPr>
          <a:xfrm>
            <a:off x="15877002" y="6018260"/>
            <a:ext cx="308116" cy="0"/>
          </a:xfrm>
          <a:prstGeom prst="line">
            <a:avLst/>
          </a:prstGeom>
          <a:ln w="25400">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grpSp>
        <p:nvGrpSpPr>
          <p:cNvPr id="84" name="Group 83">
            <a:extLst>
              <a:ext uri="{FF2B5EF4-FFF2-40B4-BE49-F238E27FC236}">
                <a16:creationId xmlns:a16="http://schemas.microsoft.com/office/drawing/2014/main" id="{8E9A6DE7-058A-4122-A75C-C8085A89D4FB}"/>
              </a:ext>
            </a:extLst>
          </p:cNvPr>
          <p:cNvGrpSpPr/>
          <p:nvPr/>
        </p:nvGrpSpPr>
        <p:grpSpPr>
          <a:xfrm>
            <a:off x="16185118" y="3692901"/>
            <a:ext cx="4086883" cy="1319514"/>
            <a:chOff x="3067291" y="3565002"/>
            <a:chExt cx="3113590" cy="1319514"/>
          </a:xfrm>
        </p:grpSpPr>
        <p:sp>
          <p:nvSpPr>
            <p:cNvPr id="85" name="Rectangle: Rounded Corners 84">
              <a:extLst>
                <a:ext uri="{FF2B5EF4-FFF2-40B4-BE49-F238E27FC236}">
                  <a16:creationId xmlns:a16="http://schemas.microsoft.com/office/drawing/2014/main" id="{E904229F-2BBD-4697-A5FF-0D516F878339}"/>
                </a:ext>
              </a:extLst>
            </p:cNvPr>
            <p:cNvSpPr/>
            <p:nvPr/>
          </p:nvSpPr>
          <p:spPr>
            <a:xfrm>
              <a:off x="3067291" y="3565002"/>
              <a:ext cx="3113590"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6" name="TextBox 85">
              <a:extLst>
                <a:ext uri="{FF2B5EF4-FFF2-40B4-BE49-F238E27FC236}">
                  <a16:creationId xmlns:a16="http://schemas.microsoft.com/office/drawing/2014/main" id="{C3AFB9C8-B9AD-4B1B-9494-9CE84CCEF437}"/>
                </a:ext>
              </a:extLst>
            </p:cNvPr>
            <p:cNvSpPr txBox="1"/>
            <p:nvPr/>
          </p:nvSpPr>
          <p:spPr>
            <a:xfrm>
              <a:off x="3434498" y="3901594"/>
              <a:ext cx="2464721" cy="646331"/>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b="1">
                  <a:latin typeface="Century Gothic"/>
                </a:rPr>
                <a:t>Buy</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3BC8F1"/>
                  </a:solidFill>
                  <a:effectLst/>
                  <a:uLnTx/>
                  <a:uFillTx/>
                  <a:latin typeface="Century Gothic"/>
                  <a:ea typeface="+mn-ea"/>
                  <a:cs typeface="+mn-cs"/>
                </a:rPr>
                <a:t>www.example.com/homes</a:t>
              </a:r>
            </a:p>
          </p:txBody>
        </p:sp>
      </p:grpSp>
      <p:sp>
        <p:nvSpPr>
          <p:cNvPr id="87" name="TextBox 86">
            <a:extLst>
              <a:ext uri="{FF2B5EF4-FFF2-40B4-BE49-F238E27FC236}">
                <a16:creationId xmlns:a16="http://schemas.microsoft.com/office/drawing/2014/main" id="{96CE4C7D-9D23-4DAC-BF97-D2192CBCE820}"/>
              </a:ext>
            </a:extLst>
          </p:cNvPr>
          <p:cNvSpPr txBox="1"/>
          <p:nvPr/>
        </p:nvSpPr>
        <p:spPr>
          <a:xfrm>
            <a:off x="16185118" y="2806356"/>
            <a:ext cx="960519" cy="646331"/>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b="1">
                <a:latin typeface="Century Gothic"/>
              </a:rPr>
              <a:t>Level 2</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6070FF"/>
                </a:solidFill>
                <a:effectLst/>
                <a:uLnTx/>
                <a:uFillTx/>
                <a:latin typeface="Century Gothic"/>
                <a:ea typeface="+mn-ea"/>
                <a:cs typeface="+mn-cs"/>
              </a:rPr>
              <a:t>Dyna</a:t>
            </a:r>
          </a:p>
        </p:txBody>
      </p:sp>
      <p:grpSp>
        <p:nvGrpSpPr>
          <p:cNvPr id="89" name="Group 88">
            <a:extLst>
              <a:ext uri="{FF2B5EF4-FFF2-40B4-BE49-F238E27FC236}">
                <a16:creationId xmlns:a16="http://schemas.microsoft.com/office/drawing/2014/main" id="{88C1099D-6BDF-4247-8015-24FE0AA5657C}"/>
              </a:ext>
            </a:extLst>
          </p:cNvPr>
          <p:cNvGrpSpPr/>
          <p:nvPr/>
        </p:nvGrpSpPr>
        <p:grpSpPr>
          <a:xfrm>
            <a:off x="16185118" y="7031045"/>
            <a:ext cx="4086869" cy="1319514"/>
            <a:chOff x="3067292" y="3565002"/>
            <a:chExt cx="1799905" cy="1319514"/>
          </a:xfrm>
        </p:grpSpPr>
        <p:sp>
          <p:nvSpPr>
            <p:cNvPr id="91" name="Rectangle: Rounded Corners 90">
              <a:extLst>
                <a:ext uri="{FF2B5EF4-FFF2-40B4-BE49-F238E27FC236}">
                  <a16:creationId xmlns:a16="http://schemas.microsoft.com/office/drawing/2014/main" id="{A4027BF2-B2DC-4DC5-BD15-73965ED2A03C}"/>
                </a:ext>
              </a:extLst>
            </p:cNvPr>
            <p:cNvSpPr/>
            <p:nvPr/>
          </p:nvSpPr>
          <p:spPr>
            <a:xfrm>
              <a:off x="3067292" y="3565002"/>
              <a:ext cx="1799905"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2" name="TextBox 91">
              <a:extLst>
                <a:ext uri="{FF2B5EF4-FFF2-40B4-BE49-F238E27FC236}">
                  <a16:creationId xmlns:a16="http://schemas.microsoft.com/office/drawing/2014/main" id="{828CFE94-80DD-47EE-8D1F-BD036B18D8DC}"/>
                </a:ext>
              </a:extLst>
            </p:cNvPr>
            <p:cNvSpPr txBox="1"/>
            <p:nvPr/>
          </p:nvSpPr>
          <p:spPr>
            <a:xfrm>
              <a:off x="3251004" y="3739747"/>
              <a:ext cx="1521151" cy="784830"/>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lang="en-US" b="1">
                  <a:latin typeface="Century Gothic"/>
                </a:rPr>
                <a:t>Option 01</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alibri"/>
                  <a:ea typeface="+mn-ea"/>
                  <a:cs typeface="+mn-cs"/>
                </a:rPr>
                <a:t>Curabitur in augue gravida</a:t>
              </a:r>
            </a:p>
          </p:txBody>
        </p:sp>
      </p:grpSp>
      <p:cxnSp>
        <p:nvCxnSpPr>
          <p:cNvPr id="90" name="Straight Connector 89">
            <a:extLst>
              <a:ext uri="{FF2B5EF4-FFF2-40B4-BE49-F238E27FC236}">
                <a16:creationId xmlns:a16="http://schemas.microsoft.com/office/drawing/2014/main" id="{585D49DF-8471-4FBA-B985-F81819453E89}"/>
              </a:ext>
            </a:extLst>
          </p:cNvPr>
          <p:cNvCxnSpPr>
            <a:cxnSpLocks/>
            <a:endCxn id="91" idx="1"/>
          </p:cNvCxnSpPr>
          <p:nvPr/>
        </p:nvCxnSpPr>
        <p:spPr>
          <a:xfrm>
            <a:off x="15877002" y="7690802"/>
            <a:ext cx="308116" cy="0"/>
          </a:xfrm>
          <a:prstGeom prst="line">
            <a:avLst/>
          </a:prstGeom>
          <a:ln w="25400">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grpSp>
        <p:nvGrpSpPr>
          <p:cNvPr id="94" name="Group 93">
            <a:extLst>
              <a:ext uri="{FF2B5EF4-FFF2-40B4-BE49-F238E27FC236}">
                <a16:creationId xmlns:a16="http://schemas.microsoft.com/office/drawing/2014/main" id="{F3C479D3-A4DF-4F3A-891F-F60682AB9FC8}"/>
              </a:ext>
            </a:extLst>
          </p:cNvPr>
          <p:cNvGrpSpPr/>
          <p:nvPr/>
        </p:nvGrpSpPr>
        <p:grpSpPr>
          <a:xfrm>
            <a:off x="16185118" y="8703586"/>
            <a:ext cx="4086869" cy="1319514"/>
            <a:chOff x="3067292" y="3565002"/>
            <a:chExt cx="1799905" cy="1319514"/>
          </a:xfrm>
        </p:grpSpPr>
        <p:sp>
          <p:nvSpPr>
            <p:cNvPr id="96" name="Rectangle: Rounded Corners 95">
              <a:extLst>
                <a:ext uri="{FF2B5EF4-FFF2-40B4-BE49-F238E27FC236}">
                  <a16:creationId xmlns:a16="http://schemas.microsoft.com/office/drawing/2014/main" id="{EE325D6A-DFF3-45B4-9214-2C9E186BF95A}"/>
                </a:ext>
              </a:extLst>
            </p:cNvPr>
            <p:cNvSpPr/>
            <p:nvPr/>
          </p:nvSpPr>
          <p:spPr>
            <a:xfrm>
              <a:off x="3067292" y="3565002"/>
              <a:ext cx="1799905"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7" name="TextBox 96">
              <a:extLst>
                <a:ext uri="{FF2B5EF4-FFF2-40B4-BE49-F238E27FC236}">
                  <a16:creationId xmlns:a16="http://schemas.microsoft.com/office/drawing/2014/main" id="{6301F131-B808-4DF8-8725-54DD54DFE149}"/>
                </a:ext>
              </a:extLst>
            </p:cNvPr>
            <p:cNvSpPr txBox="1"/>
            <p:nvPr/>
          </p:nvSpPr>
          <p:spPr>
            <a:xfrm>
              <a:off x="3251004" y="3762897"/>
              <a:ext cx="1521151" cy="784830"/>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lang="en-US" b="1">
                  <a:latin typeface="Century Gothic"/>
                </a:rPr>
                <a:t>Option 01</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alibri"/>
                  <a:ea typeface="+mn-ea"/>
                  <a:cs typeface="+mn-cs"/>
                </a:rPr>
                <a:t>Curabitur in augue gravida</a:t>
              </a:r>
            </a:p>
          </p:txBody>
        </p:sp>
      </p:grpSp>
      <p:cxnSp>
        <p:nvCxnSpPr>
          <p:cNvPr id="95" name="Straight Connector 94">
            <a:extLst>
              <a:ext uri="{FF2B5EF4-FFF2-40B4-BE49-F238E27FC236}">
                <a16:creationId xmlns:a16="http://schemas.microsoft.com/office/drawing/2014/main" id="{BA350266-926B-4988-A806-61D95BB8C589}"/>
              </a:ext>
            </a:extLst>
          </p:cNvPr>
          <p:cNvCxnSpPr>
            <a:cxnSpLocks/>
            <a:endCxn id="96" idx="1"/>
          </p:cNvCxnSpPr>
          <p:nvPr/>
        </p:nvCxnSpPr>
        <p:spPr>
          <a:xfrm>
            <a:off x="15877002" y="9363343"/>
            <a:ext cx="308116" cy="0"/>
          </a:xfrm>
          <a:prstGeom prst="line">
            <a:avLst/>
          </a:prstGeom>
          <a:ln w="25400">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7545DF0E-D771-4B19-A4E7-7018645DA41C}"/>
              </a:ext>
            </a:extLst>
          </p:cNvPr>
          <p:cNvCxnSpPr>
            <a:cxnSpLocks/>
          </p:cNvCxnSpPr>
          <p:nvPr/>
        </p:nvCxnSpPr>
        <p:spPr>
          <a:xfrm>
            <a:off x="4461966" y="4846512"/>
            <a:ext cx="0" cy="4516831"/>
          </a:xfrm>
          <a:prstGeom prst="line">
            <a:avLst/>
          </a:prstGeom>
          <a:ln w="25400" cap="rnd">
            <a:solidFill>
              <a:schemeClr val="accent2"/>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grpSp>
        <p:nvGrpSpPr>
          <p:cNvPr id="14" name="Group 13">
            <a:extLst>
              <a:ext uri="{FF2B5EF4-FFF2-40B4-BE49-F238E27FC236}">
                <a16:creationId xmlns:a16="http://schemas.microsoft.com/office/drawing/2014/main" id="{A7C997EF-88A5-4C0A-9F9F-D2971ECD82BE}"/>
              </a:ext>
            </a:extLst>
          </p:cNvPr>
          <p:cNvGrpSpPr/>
          <p:nvPr/>
        </p:nvGrpSpPr>
        <p:grpSpPr>
          <a:xfrm>
            <a:off x="4879104" y="5358503"/>
            <a:ext cx="2362546" cy="1319514"/>
            <a:chOff x="3067292" y="3565002"/>
            <a:chExt cx="1799905" cy="1319514"/>
          </a:xfrm>
        </p:grpSpPr>
        <p:sp>
          <p:nvSpPr>
            <p:cNvPr id="15" name="Rectangle: Rounded Corners 14">
              <a:extLst>
                <a:ext uri="{FF2B5EF4-FFF2-40B4-BE49-F238E27FC236}">
                  <a16:creationId xmlns:a16="http://schemas.microsoft.com/office/drawing/2014/main" id="{97079E63-8F61-42DF-8B9D-E4D74AB97FA8}"/>
                </a:ext>
              </a:extLst>
            </p:cNvPr>
            <p:cNvSpPr/>
            <p:nvPr/>
          </p:nvSpPr>
          <p:spPr>
            <a:xfrm>
              <a:off x="3067292" y="3565002"/>
              <a:ext cx="1799905"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6" name="TextBox 15">
              <a:extLst>
                <a:ext uri="{FF2B5EF4-FFF2-40B4-BE49-F238E27FC236}">
                  <a16:creationId xmlns:a16="http://schemas.microsoft.com/office/drawing/2014/main" id="{A8EB39C7-D84F-4461-9775-F4DD27AA8393}"/>
                </a:ext>
              </a:extLst>
            </p:cNvPr>
            <p:cNvSpPr txBox="1"/>
            <p:nvPr/>
          </p:nvSpPr>
          <p:spPr>
            <a:xfrm>
              <a:off x="3434498" y="3693846"/>
              <a:ext cx="954038" cy="1061829"/>
            </a:xfrm>
            <a:prstGeom prst="rect">
              <a:avLst/>
            </a:prstGeom>
            <a:noFill/>
          </p:spPr>
          <p:txBody>
            <a:bodyPr wrap="non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lang="en-US" b="1">
                  <a:latin typeface="Century Gothic"/>
                </a:rPr>
                <a:t>Acount</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entury Gothic"/>
                  <a:ea typeface="+mn-ea"/>
                  <a:cs typeface="+mn-cs"/>
                </a:rPr>
                <a:t>/account</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entury Gothic"/>
                  <a:ea typeface="+mn-ea"/>
                  <a:cs typeface="+mn-cs"/>
                </a:rPr>
                <a:t>/login</a:t>
              </a:r>
            </a:p>
          </p:txBody>
        </p:sp>
      </p:grpSp>
      <p:cxnSp>
        <p:nvCxnSpPr>
          <p:cNvPr id="9" name="Straight Connector 8">
            <a:extLst>
              <a:ext uri="{FF2B5EF4-FFF2-40B4-BE49-F238E27FC236}">
                <a16:creationId xmlns:a16="http://schemas.microsoft.com/office/drawing/2014/main" id="{04820A35-229B-4D80-A149-9BD83F99A0C9}"/>
              </a:ext>
            </a:extLst>
          </p:cNvPr>
          <p:cNvCxnSpPr>
            <a:cxnSpLocks/>
          </p:cNvCxnSpPr>
          <p:nvPr/>
        </p:nvCxnSpPr>
        <p:spPr>
          <a:xfrm>
            <a:off x="4461966" y="6018260"/>
            <a:ext cx="417138" cy="0"/>
          </a:xfrm>
          <a:prstGeom prst="line">
            <a:avLst/>
          </a:prstGeom>
          <a:ln w="25400">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grpSp>
        <p:nvGrpSpPr>
          <p:cNvPr id="7" name="Group 6">
            <a:extLst>
              <a:ext uri="{FF2B5EF4-FFF2-40B4-BE49-F238E27FC236}">
                <a16:creationId xmlns:a16="http://schemas.microsoft.com/office/drawing/2014/main" id="{F4189D3B-B85A-4332-8FBE-B30FEC1C0E78}"/>
              </a:ext>
            </a:extLst>
          </p:cNvPr>
          <p:cNvGrpSpPr/>
          <p:nvPr/>
        </p:nvGrpSpPr>
        <p:grpSpPr>
          <a:xfrm>
            <a:off x="4115174" y="3692901"/>
            <a:ext cx="4086883" cy="1319514"/>
            <a:chOff x="3067291" y="3565002"/>
            <a:chExt cx="3113590" cy="1319514"/>
          </a:xfrm>
        </p:grpSpPr>
        <p:sp>
          <p:nvSpPr>
            <p:cNvPr id="2" name="Rectangle: Rounded Corners 1">
              <a:extLst>
                <a:ext uri="{FF2B5EF4-FFF2-40B4-BE49-F238E27FC236}">
                  <a16:creationId xmlns:a16="http://schemas.microsoft.com/office/drawing/2014/main" id="{2B9EA0A7-A24B-48E2-81A3-D6A29714152A}"/>
                </a:ext>
              </a:extLst>
            </p:cNvPr>
            <p:cNvSpPr/>
            <p:nvPr/>
          </p:nvSpPr>
          <p:spPr>
            <a:xfrm>
              <a:off x="3067291" y="3565002"/>
              <a:ext cx="3113590"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 name="TextBox 5">
              <a:extLst>
                <a:ext uri="{FF2B5EF4-FFF2-40B4-BE49-F238E27FC236}">
                  <a16:creationId xmlns:a16="http://schemas.microsoft.com/office/drawing/2014/main" id="{DEF29CDE-5805-45D9-8414-834CBB0F5B96}"/>
                </a:ext>
              </a:extLst>
            </p:cNvPr>
            <p:cNvSpPr txBox="1"/>
            <p:nvPr/>
          </p:nvSpPr>
          <p:spPr>
            <a:xfrm>
              <a:off x="3434498" y="3901594"/>
              <a:ext cx="1812575" cy="646331"/>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Homepage</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3BC8F1"/>
                  </a:solidFill>
                  <a:effectLst/>
                  <a:uLnTx/>
                  <a:uFillTx/>
                  <a:latin typeface="Century Gothic"/>
                  <a:ea typeface="+mn-ea"/>
                  <a:cs typeface="+mn-cs"/>
                </a:rPr>
                <a:t>www.example.com</a:t>
              </a:r>
            </a:p>
          </p:txBody>
        </p:sp>
      </p:grpSp>
      <p:grpSp>
        <p:nvGrpSpPr>
          <p:cNvPr id="17" name="Group 16">
            <a:extLst>
              <a:ext uri="{FF2B5EF4-FFF2-40B4-BE49-F238E27FC236}">
                <a16:creationId xmlns:a16="http://schemas.microsoft.com/office/drawing/2014/main" id="{A56F2411-0743-45BE-9E43-DA1E384478EC}"/>
              </a:ext>
            </a:extLst>
          </p:cNvPr>
          <p:cNvGrpSpPr/>
          <p:nvPr/>
        </p:nvGrpSpPr>
        <p:grpSpPr>
          <a:xfrm>
            <a:off x="4879106" y="7031045"/>
            <a:ext cx="3837661" cy="1319514"/>
            <a:chOff x="3067291" y="3565002"/>
            <a:chExt cx="2923721" cy="1319514"/>
          </a:xfrm>
        </p:grpSpPr>
        <p:sp>
          <p:nvSpPr>
            <p:cNvPr id="18" name="Rectangle: Rounded Corners 17">
              <a:extLst>
                <a:ext uri="{FF2B5EF4-FFF2-40B4-BE49-F238E27FC236}">
                  <a16:creationId xmlns:a16="http://schemas.microsoft.com/office/drawing/2014/main" id="{4522DC43-0845-4763-8B42-ACE46AB98BE5}"/>
                </a:ext>
              </a:extLst>
            </p:cNvPr>
            <p:cNvSpPr/>
            <p:nvPr/>
          </p:nvSpPr>
          <p:spPr>
            <a:xfrm>
              <a:off x="3067291" y="3565002"/>
              <a:ext cx="2923721"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 name="TextBox 18">
              <a:extLst>
                <a:ext uri="{FF2B5EF4-FFF2-40B4-BE49-F238E27FC236}">
                  <a16:creationId xmlns:a16="http://schemas.microsoft.com/office/drawing/2014/main" id="{9374C289-54A9-45D5-9C3C-2D1100FE7F88}"/>
                </a:ext>
              </a:extLst>
            </p:cNvPr>
            <p:cNvSpPr txBox="1"/>
            <p:nvPr/>
          </p:nvSpPr>
          <p:spPr>
            <a:xfrm>
              <a:off x="3434498" y="3693846"/>
              <a:ext cx="2154525" cy="1061829"/>
            </a:xfrm>
            <a:prstGeom prst="rect">
              <a:avLst/>
            </a:prstGeom>
            <a:noFill/>
          </p:spPr>
          <p:txBody>
            <a:bodyPr wrap="non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lang="en-US" b="1">
                  <a:latin typeface="Century Gothic"/>
                </a:rPr>
                <a:t>Search</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a:ln>
                    <a:noFill/>
                  </a:ln>
                  <a:solidFill>
                    <a:srgbClr val="172144">
                      <a:lumMod val="25000"/>
                      <a:lumOff val="75000"/>
                    </a:srgbClr>
                  </a:solidFill>
                  <a:effectLst/>
                  <a:uLnTx/>
                  <a:uFillTx/>
                  <a:latin typeface="Century Gothic"/>
                  <a:ea typeface="+mn-ea"/>
                  <a:cs typeface="+mn-cs"/>
                </a:rPr>
                <a:t>Search module + results</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alibri"/>
                  <a:ea typeface="+mn-ea"/>
                  <a:cs typeface="+mn-cs"/>
                </a:rPr>
                <a:t>/?s=“search”</a:t>
              </a:r>
            </a:p>
          </p:txBody>
        </p:sp>
      </p:grpSp>
      <p:cxnSp>
        <p:nvCxnSpPr>
          <p:cNvPr id="20" name="Straight Connector 19">
            <a:extLst>
              <a:ext uri="{FF2B5EF4-FFF2-40B4-BE49-F238E27FC236}">
                <a16:creationId xmlns:a16="http://schemas.microsoft.com/office/drawing/2014/main" id="{EC84AC4B-2FDC-42CB-8BEC-35B6CEEBE18B}"/>
              </a:ext>
            </a:extLst>
          </p:cNvPr>
          <p:cNvCxnSpPr>
            <a:cxnSpLocks/>
          </p:cNvCxnSpPr>
          <p:nvPr/>
        </p:nvCxnSpPr>
        <p:spPr>
          <a:xfrm>
            <a:off x="4461966" y="7690802"/>
            <a:ext cx="417138" cy="0"/>
          </a:xfrm>
          <a:prstGeom prst="line">
            <a:avLst/>
          </a:prstGeom>
          <a:ln w="25400">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grpSp>
        <p:nvGrpSpPr>
          <p:cNvPr id="24" name="Group 23">
            <a:extLst>
              <a:ext uri="{FF2B5EF4-FFF2-40B4-BE49-F238E27FC236}">
                <a16:creationId xmlns:a16="http://schemas.microsoft.com/office/drawing/2014/main" id="{B897A2E9-C987-4822-8E42-805B828E6FAF}"/>
              </a:ext>
            </a:extLst>
          </p:cNvPr>
          <p:cNvGrpSpPr/>
          <p:nvPr/>
        </p:nvGrpSpPr>
        <p:grpSpPr>
          <a:xfrm>
            <a:off x="4828644" y="8703586"/>
            <a:ext cx="3373413" cy="1319514"/>
            <a:chOff x="3067291" y="3565002"/>
            <a:chExt cx="2923721" cy="1319514"/>
          </a:xfrm>
        </p:grpSpPr>
        <p:sp>
          <p:nvSpPr>
            <p:cNvPr id="26" name="Rectangle: Rounded Corners 25">
              <a:extLst>
                <a:ext uri="{FF2B5EF4-FFF2-40B4-BE49-F238E27FC236}">
                  <a16:creationId xmlns:a16="http://schemas.microsoft.com/office/drawing/2014/main" id="{66427FB9-BF6D-493F-89C2-F5A4D2C00BD3}"/>
                </a:ext>
              </a:extLst>
            </p:cNvPr>
            <p:cNvSpPr/>
            <p:nvPr/>
          </p:nvSpPr>
          <p:spPr>
            <a:xfrm>
              <a:off x="3067291" y="3565002"/>
              <a:ext cx="2923721"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7" name="TextBox 26">
              <a:extLst>
                <a:ext uri="{FF2B5EF4-FFF2-40B4-BE49-F238E27FC236}">
                  <a16:creationId xmlns:a16="http://schemas.microsoft.com/office/drawing/2014/main" id="{CC739090-6F29-46E0-8742-81BB941BF9C2}"/>
                </a:ext>
              </a:extLst>
            </p:cNvPr>
            <p:cNvSpPr txBox="1"/>
            <p:nvPr/>
          </p:nvSpPr>
          <p:spPr>
            <a:xfrm>
              <a:off x="3434498" y="3624596"/>
              <a:ext cx="2220404" cy="1200329"/>
            </a:xfrm>
            <a:prstGeom prst="rect">
              <a:avLst/>
            </a:prstGeom>
            <a:noFill/>
          </p:spPr>
          <p:txBody>
            <a:bodyPr wrap="none" rtlCol="0" anchor="ctr">
              <a:spAutoFit/>
            </a:bodyPr>
            <a:lstStyle/>
            <a:p>
              <a:pPr marL="0" marR="0" lvl="0" indent="0" algn="l" defTabSz="457200" rtl="0" eaLnBrk="1" fontAlgn="auto" latinLnBrk="0" hangingPunct="1">
                <a:lnSpc>
                  <a:spcPct val="200000"/>
                </a:lnSpc>
                <a:spcBef>
                  <a:spcPts val="0"/>
                </a:spcBef>
                <a:spcAft>
                  <a:spcPts val="0"/>
                </a:spcAft>
                <a:buClrTx/>
                <a:buSzTx/>
                <a:buFontTx/>
                <a:buNone/>
                <a:tabLst/>
                <a:defRPr/>
              </a:pPr>
              <a:r>
                <a:rPr lang="en-US" b="1">
                  <a:latin typeface="Century Gothic"/>
                </a:rPr>
                <a:t>Market</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a:ln>
                    <a:noFill/>
                  </a:ln>
                  <a:solidFill>
                    <a:srgbClr val="172144">
                      <a:lumMod val="25000"/>
                      <a:lumOff val="75000"/>
                    </a:srgbClr>
                  </a:solidFill>
                  <a:effectLst/>
                  <a:uLnTx/>
                  <a:uFillTx/>
                  <a:latin typeface="Century Gothic"/>
                  <a:ea typeface="+mn-ea"/>
                  <a:cs typeface="+mn-cs"/>
                </a:rPr>
                <a:t>Market and locations</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alibri"/>
                  <a:ea typeface="+mn-ea"/>
                  <a:cs typeface="+mn-cs"/>
                </a:rPr>
                <a:t>w/market-name</a:t>
              </a:r>
            </a:p>
          </p:txBody>
        </p:sp>
      </p:grpSp>
      <p:cxnSp>
        <p:nvCxnSpPr>
          <p:cNvPr id="25" name="Straight Connector 24">
            <a:extLst>
              <a:ext uri="{FF2B5EF4-FFF2-40B4-BE49-F238E27FC236}">
                <a16:creationId xmlns:a16="http://schemas.microsoft.com/office/drawing/2014/main" id="{2ED7F435-BF24-4C8E-A2FF-34542F995991}"/>
              </a:ext>
            </a:extLst>
          </p:cNvPr>
          <p:cNvCxnSpPr>
            <a:cxnSpLocks/>
          </p:cNvCxnSpPr>
          <p:nvPr/>
        </p:nvCxnSpPr>
        <p:spPr>
          <a:xfrm>
            <a:off x="4461966" y="9363343"/>
            <a:ext cx="366676" cy="0"/>
          </a:xfrm>
          <a:prstGeom prst="line">
            <a:avLst/>
          </a:prstGeom>
          <a:ln w="25400" cap="rnd">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E02213A7-C0E8-4A3D-9F46-3133386FEDD4}"/>
              </a:ext>
            </a:extLst>
          </p:cNvPr>
          <p:cNvCxnSpPr>
            <a:cxnSpLocks/>
          </p:cNvCxnSpPr>
          <p:nvPr/>
        </p:nvCxnSpPr>
        <p:spPr>
          <a:xfrm>
            <a:off x="9342884" y="2863717"/>
            <a:ext cx="0" cy="8640424"/>
          </a:xfrm>
          <a:prstGeom prst="line">
            <a:avLst/>
          </a:prstGeom>
          <a:ln w="25400">
            <a:gradFill flip="none" rotWithShape="1">
              <a:gsLst>
                <a:gs pos="40000">
                  <a:schemeClr val="tx1">
                    <a:lumMod val="90000"/>
                    <a:lumOff val="10000"/>
                    <a:alpha val="20000"/>
                  </a:schemeClr>
                </a:gs>
                <a:gs pos="100000">
                  <a:schemeClr val="tx1">
                    <a:lumMod val="90000"/>
                    <a:lumOff val="10000"/>
                    <a:alpha val="0"/>
                  </a:schemeClr>
                </a:gs>
              </a:gsLst>
              <a:lin ang="5400000" scaled="1"/>
              <a:tileRect/>
            </a:gradFill>
            <a:prstDash val="dash"/>
            <a:headEnd type="none" w="lg" len="lg"/>
            <a:tailEnd type="none" w="lg" len="lg"/>
          </a:ln>
        </p:spPr>
        <p:style>
          <a:lnRef idx="1">
            <a:schemeClr val="accent1"/>
          </a:lnRef>
          <a:fillRef idx="0">
            <a:schemeClr val="accent1"/>
          </a:fillRef>
          <a:effectRef idx="0">
            <a:schemeClr val="accent1"/>
          </a:effectRef>
          <a:fontRef idx="minor">
            <a:schemeClr val="tx1"/>
          </a:fontRef>
        </p:style>
      </p:cxnSp>
      <p:sp>
        <p:nvSpPr>
          <p:cNvPr id="32" name="TextBox 31">
            <a:extLst>
              <a:ext uri="{FF2B5EF4-FFF2-40B4-BE49-F238E27FC236}">
                <a16:creationId xmlns:a16="http://schemas.microsoft.com/office/drawing/2014/main" id="{235E2D42-0BDC-41E4-BE59-D8A1F7B66805}"/>
              </a:ext>
            </a:extLst>
          </p:cNvPr>
          <p:cNvSpPr txBox="1"/>
          <p:nvPr/>
        </p:nvSpPr>
        <p:spPr>
          <a:xfrm>
            <a:off x="4115174" y="2806356"/>
            <a:ext cx="960519" cy="646331"/>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b="1">
                <a:latin typeface="Century Gothic"/>
              </a:rPr>
              <a:t>Level 0</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6070FF"/>
                </a:solidFill>
                <a:effectLst/>
                <a:uLnTx/>
                <a:uFillTx/>
                <a:latin typeface="Century Gothic"/>
                <a:ea typeface="+mn-ea"/>
                <a:cs typeface="+mn-cs"/>
              </a:rPr>
              <a:t>REACT</a:t>
            </a:r>
          </a:p>
        </p:txBody>
      </p:sp>
      <p:cxnSp>
        <p:nvCxnSpPr>
          <p:cNvPr id="33" name="Straight Connector 32">
            <a:extLst>
              <a:ext uri="{FF2B5EF4-FFF2-40B4-BE49-F238E27FC236}">
                <a16:creationId xmlns:a16="http://schemas.microsoft.com/office/drawing/2014/main" id="{87E086AF-FFB0-4C50-8BFD-F735CF170D17}"/>
              </a:ext>
            </a:extLst>
          </p:cNvPr>
          <p:cNvCxnSpPr>
            <a:cxnSpLocks/>
          </p:cNvCxnSpPr>
          <p:nvPr/>
        </p:nvCxnSpPr>
        <p:spPr>
          <a:xfrm>
            <a:off x="9978119" y="4352658"/>
            <a:ext cx="0" cy="6757172"/>
          </a:xfrm>
          <a:prstGeom prst="line">
            <a:avLst/>
          </a:prstGeom>
          <a:ln w="25400" cap="rnd">
            <a:solidFill>
              <a:schemeClr val="accent2"/>
            </a:solidFill>
            <a:headEnd type="none" w="lg" len="lg"/>
            <a:tailEnd type="none" w="lg" len="lg"/>
          </a:ln>
        </p:spPr>
        <p:style>
          <a:lnRef idx="1">
            <a:schemeClr val="accent1"/>
          </a:lnRef>
          <a:fillRef idx="0">
            <a:schemeClr val="accent1"/>
          </a:fillRef>
          <a:effectRef idx="0">
            <a:schemeClr val="accent1"/>
          </a:effectRef>
          <a:fontRef idx="minor">
            <a:schemeClr val="tx1"/>
          </a:fontRef>
        </p:style>
      </p:cxnSp>
      <p:grpSp>
        <p:nvGrpSpPr>
          <p:cNvPr id="34" name="Group 33">
            <a:extLst>
              <a:ext uri="{FF2B5EF4-FFF2-40B4-BE49-F238E27FC236}">
                <a16:creationId xmlns:a16="http://schemas.microsoft.com/office/drawing/2014/main" id="{4C82ACAA-13C2-4BCC-A530-F2EBFBA17EAC}"/>
              </a:ext>
            </a:extLst>
          </p:cNvPr>
          <p:cNvGrpSpPr/>
          <p:nvPr/>
        </p:nvGrpSpPr>
        <p:grpSpPr>
          <a:xfrm>
            <a:off x="10286235" y="5358503"/>
            <a:ext cx="4086869" cy="1319514"/>
            <a:chOff x="3067292" y="3565002"/>
            <a:chExt cx="1799905" cy="1319514"/>
          </a:xfrm>
        </p:grpSpPr>
        <p:sp>
          <p:nvSpPr>
            <p:cNvPr id="35" name="Rectangle: Rounded Corners 34">
              <a:extLst>
                <a:ext uri="{FF2B5EF4-FFF2-40B4-BE49-F238E27FC236}">
                  <a16:creationId xmlns:a16="http://schemas.microsoft.com/office/drawing/2014/main" id="{16061676-54E5-45EE-AF06-6F002E0EBD78}"/>
                </a:ext>
              </a:extLst>
            </p:cNvPr>
            <p:cNvSpPr/>
            <p:nvPr/>
          </p:nvSpPr>
          <p:spPr>
            <a:xfrm>
              <a:off x="3067292" y="3565002"/>
              <a:ext cx="1799905"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6" name="TextBox 35">
              <a:extLst>
                <a:ext uri="{FF2B5EF4-FFF2-40B4-BE49-F238E27FC236}">
                  <a16:creationId xmlns:a16="http://schemas.microsoft.com/office/drawing/2014/main" id="{E1C21E24-CC86-47B1-8F8C-0BBE90015E35}"/>
                </a:ext>
              </a:extLst>
            </p:cNvPr>
            <p:cNvSpPr txBox="1"/>
            <p:nvPr/>
          </p:nvSpPr>
          <p:spPr>
            <a:xfrm>
              <a:off x="3251004" y="3789860"/>
              <a:ext cx="1521151" cy="754053"/>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lang="en-US" b="1">
                  <a:latin typeface="Century Gothic"/>
                </a:rPr>
                <a:t>Option 01</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A3585"/>
                  </a:solidFill>
                  <a:effectLst/>
                  <a:uLnTx/>
                  <a:uFillTx/>
                  <a:latin typeface="Century Gothic"/>
                  <a:ea typeface="+mn-ea"/>
                  <a:cs typeface="+mn-cs"/>
                </a:rPr>
                <a:t>Curabitur in augue gravida</a:t>
              </a:r>
            </a:p>
          </p:txBody>
        </p:sp>
      </p:grpSp>
      <p:cxnSp>
        <p:nvCxnSpPr>
          <p:cNvPr id="37" name="Straight Connector 36">
            <a:extLst>
              <a:ext uri="{FF2B5EF4-FFF2-40B4-BE49-F238E27FC236}">
                <a16:creationId xmlns:a16="http://schemas.microsoft.com/office/drawing/2014/main" id="{88EE47D9-853D-4411-B7EC-B43302A10386}"/>
              </a:ext>
            </a:extLst>
          </p:cNvPr>
          <p:cNvCxnSpPr>
            <a:cxnSpLocks/>
            <a:endCxn id="35" idx="1"/>
          </p:cNvCxnSpPr>
          <p:nvPr/>
        </p:nvCxnSpPr>
        <p:spPr>
          <a:xfrm>
            <a:off x="9978119" y="6018260"/>
            <a:ext cx="308116" cy="0"/>
          </a:xfrm>
          <a:prstGeom prst="line">
            <a:avLst/>
          </a:prstGeom>
          <a:ln w="25400">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grpSp>
        <p:nvGrpSpPr>
          <p:cNvPr id="38" name="Group 37">
            <a:extLst>
              <a:ext uri="{FF2B5EF4-FFF2-40B4-BE49-F238E27FC236}">
                <a16:creationId xmlns:a16="http://schemas.microsoft.com/office/drawing/2014/main" id="{BBCAC527-DBD7-4492-88B1-FC8CC7C6DF2C}"/>
              </a:ext>
            </a:extLst>
          </p:cNvPr>
          <p:cNvGrpSpPr/>
          <p:nvPr/>
        </p:nvGrpSpPr>
        <p:grpSpPr>
          <a:xfrm>
            <a:off x="10286235" y="3692901"/>
            <a:ext cx="4086883" cy="1319514"/>
            <a:chOff x="3067291" y="3565002"/>
            <a:chExt cx="3113590" cy="1319514"/>
          </a:xfrm>
        </p:grpSpPr>
        <p:sp>
          <p:nvSpPr>
            <p:cNvPr id="39" name="Rectangle: Rounded Corners 38">
              <a:extLst>
                <a:ext uri="{FF2B5EF4-FFF2-40B4-BE49-F238E27FC236}">
                  <a16:creationId xmlns:a16="http://schemas.microsoft.com/office/drawing/2014/main" id="{E44CF955-C3F0-4199-BA4F-F61580C31950}"/>
                </a:ext>
              </a:extLst>
            </p:cNvPr>
            <p:cNvSpPr/>
            <p:nvPr/>
          </p:nvSpPr>
          <p:spPr>
            <a:xfrm>
              <a:off x="3067291" y="3565002"/>
              <a:ext cx="3113590"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0" name="TextBox 39">
              <a:extLst>
                <a:ext uri="{FF2B5EF4-FFF2-40B4-BE49-F238E27FC236}">
                  <a16:creationId xmlns:a16="http://schemas.microsoft.com/office/drawing/2014/main" id="{AB3D40F3-F076-4A73-9A2A-2006257366E6}"/>
                </a:ext>
              </a:extLst>
            </p:cNvPr>
            <p:cNvSpPr txBox="1"/>
            <p:nvPr/>
          </p:nvSpPr>
          <p:spPr>
            <a:xfrm>
              <a:off x="3434498" y="3901594"/>
              <a:ext cx="2464721" cy="646331"/>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b="1">
                  <a:latin typeface="Century Gothic"/>
                </a:rPr>
                <a:t>Buy</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3BC8F1"/>
                  </a:solidFill>
                  <a:effectLst/>
                  <a:uLnTx/>
                  <a:uFillTx/>
                  <a:latin typeface="Century Gothic"/>
                  <a:ea typeface="+mn-ea"/>
                  <a:cs typeface="+mn-cs"/>
                </a:rPr>
                <a:t>www.example.com/homes</a:t>
              </a:r>
            </a:p>
          </p:txBody>
        </p:sp>
      </p:grpSp>
      <p:sp>
        <p:nvSpPr>
          <p:cNvPr id="43" name="TextBox 42">
            <a:extLst>
              <a:ext uri="{FF2B5EF4-FFF2-40B4-BE49-F238E27FC236}">
                <a16:creationId xmlns:a16="http://schemas.microsoft.com/office/drawing/2014/main" id="{793F9AE9-61E9-4ADB-BDFA-EB807395D764}"/>
              </a:ext>
            </a:extLst>
          </p:cNvPr>
          <p:cNvSpPr txBox="1"/>
          <p:nvPr/>
        </p:nvSpPr>
        <p:spPr>
          <a:xfrm>
            <a:off x="10286235" y="2806356"/>
            <a:ext cx="960519" cy="646331"/>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b="1">
                <a:latin typeface="Century Gothic"/>
              </a:rPr>
              <a:t>Level 1</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6070FF"/>
                </a:solidFill>
                <a:effectLst/>
                <a:uLnTx/>
                <a:uFillTx/>
                <a:latin typeface="Century Gothic"/>
                <a:ea typeface="+mn-ea"/>
                <a:cs typeface="+mn-cs"/>
              </a:rPr>
              <a:t>Static</a:t>
            </a:r>
          </a:p>
        </p:txBody>
      </p:sp>
      <p:cxnSp>
        <p:nvCxnSpPr>
          <p:cNvPr id="45" name="Straight Connector 44">
            <a:extLst>
              <a:ext uri="{FF2B5EF4-FFF2-40B4-BE49-F238E27FC236}">
                <a16:creationId xmlns:a16="http://schemas.microsoft.com/office/drawing/2014/main" id="{8C26BE03-29D1-40EE-8B6D-CB378C176788}"/>
              </a:ext>
            </a:extLst>
          </p:cNvPr>
          <p:cNvCxnSpPr>
            <a:cxnSpLocks/>
            <a:stCxn id="39" idx="1"/>
          </p:cNvCxnSpPr>
          <p:nvPr/>
        </p:nvCxnSpPr>
        <p:spPr>
          <a:xfrm flipH="1">
            <a:off x="8202057" y="4352658"/>
            <a:ext cx="2084178" cy="0"/>
          </a:xfrm>
          <a:prstGeom prst="line">
            <a:avLst/>
          </a:prstGeom>
          <a:ln w="25400">
            <a:solidFill>
              <a:schemeClr val="accent2"/>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DF49FF8-D550-4167-A1F1-D4B78E5BB136}"/>
              </a:ext>
            </a:extLst>
          </p:cNvPr>
          <p:cNvCxnSpPr>
            <a:cxnSpLocks/>
          </p:cNvCxnSpPr>
          <p:nvPr/>
        </p:nvCxnSpPr>
        <p:spPr>
          <a:xfrm flipH="1">
            <a:off x="14373104" y="4352658"/>
            <a:ext cx="1795510" cy="0"/>
          </a:xfrm>
          <a:prstGeom prst="line">
            <a:avLst/>
          </a:prstGeom>
          <a:ln w="25400">
            <a:solidFill>
              <a:schemeClr val="accent2"/>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nvGrpSpPr>
          <p:cNvPr id="60" name="Group 59">
            <a:extLst>
              <a:ext uri="{FF2B5EF4-FFF2-40B4-BE49-F238E27FC236}">
                <a16:creationId xmlns:a16="http://schemas.microsoft.com/office/drawing/2014/main" id="{BDFAC6FF-1CB0-469F-8784-6DE5F2381ABB}"/>
              </a:ext>
            </a:extLst>
          </p:cNvPr>
          <p:cNvGrpSpPr/>
          <p:nvPr/>
        </p:nvGrpSpPr>
        <p:grpSpPr>
          <a:xfrm>
            <a:off x="10286235" y="7031045"/>
            <a:ext cx="4086869" cy="1319514"/>
            <a:chOff x="3067292" y="3565002"/>
            <a:chExt cx="1799905" cy="1319514"/>
          </a:xfrm>
        </p:grpSpPr>
        <p:sp>
          <p:nvSpPr>
            <p:cNvPr id="62" name="Rectangle: Rounded Corners 61">
              <a:extLst>
                <a:ext uri="{FF2B5EF4-FFF2-40B4-BE49-F238E27FC236}">
                  <a16:creationId xmlns:a16="http://schemas.microsoft.com/office/drawing/2014/main" id="{5B2731A6-3EDE-490A-A8CE-B71528BC1FEE}"/>
                </a:ext>
              </a:extLst>
            </p:cNvPr>
            <p:cNvSpPr/>
            <p:nvPr/>
          </p:nvSpPr>
          <p:spPr>
            <a:xfrm>
              <a:off x="3067292" y="3565002"/>
              <a:ext cx="1799905"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3" name="TextBox 62">
              <a:extLst>
                <a:ext uri="{FF2B5EF4-FFF2-40B4-BE49-F238E27FC236}">
                  <a16:creationId xmlns:a16="http://schemas.microsoft.com/office/drawing/2014/main" id="{B7053A14-175E-4E3F-9F8E-B9AD343E0AC0}"/>
                </a:ext>
              </a:extLst>
            </p:cNvPr>
            <p:cNvSpPr txBox="1"/>
            <p:nvPr/>
          </p:nvSpPr>
          <p:spPr>
            <a:xfrm>
              <a:off x="3251004" y="3739747"/>
              <a:ext cx="1521151" cy="784830"/>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lang="en-US" b="1">
                  <a:latin typeface="Century Gothic"/>
                </a:rPr>
                <a:t>Option 01</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alibri"/>
                  <a:ea typeface="+mn-ea"/>
                  <a:cs typeface="+mn-cs"/>
                </a:rPr>
                <a:t>Curabitur in augue gravida</a:t>
              </a:r>
            </a:p>
          </p:txBody>
        </p:sp>
      </p:grpSp>
      <p:cxnSp>
        <p:nvCxnSpPr>
          <p:cNvPr id="61" name="Straight Connector 60">
            <a:extLst>
              <a:ext uri="{FF2B5EF4-FFF2-40B4-BE49-F238E27FC236}">
                <a16:creationId xmlns:a16="http://schemas.microsoft.com/office/drawing/2014/main" id="{80FDE4A6-E70F-4E88-9057-05FDA1B7C65C}"/>
              </a:ext>
            </a:extLst>
          </p:cNvPr>
          <p:cNvCxnSpPr>
            <a:cxnSpLocks/>
            <a:endCxn id="62" idx="1"/>
          </p:cNvCxnSpPr>
          <p:nvPr/>
        </p:nvCxnSpPr>
        <p:spPr>
          <a:xfrm>
            <a:off x="9978119" y="7690802"/>
            <a:ext cx="308116" cy="0"/>
          </a:xfrm>
          <a:prstGeom prst="line">
            <a:avLst/>
          </a:prstGeom>
          <a:ln w="25400">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grpSp>
        <p:nvGrpSpPr>
          <p:cNvPr id="65" name="Group 64">
            <a:extLst>
              <a:ext uri="{FF2B5EF4-FFF2-40B4-BE49-F238E27FC236}">
                <a16:creationId xmlns:a16="http://schemas.microsoft.com/office/drawing/2014/main" id="{68C7F0C8-E09C-41AB-AFA6-9BCD35886E92}"/>
              </a:ext>
            </a:extLst>
          </p:cNvPr>
          <p:cNvGrpSpPr/>
          <p:nvPr/>
        </p:nvGrpSpPr>
        <p:grpSpPr>
          <a:xfrm>
            <a:off x="10286235" y="8703586"/>
            <a:ext cx="4086869" cy="1319514"/>
            <a:chOff x="3067292" y="3565002"/>
            <a:chExt cx="1799905" cy="1319514"/>
          </a:xfrm>
        </p:grpSpPr>
        <p:sp>
          <p:nvSpPr>
            <p:cNvPr id="67" name="Rectangle: Rounded Corners 66">
              <a:extLst>
                <a:ext uri="{FF2B5EF4-FFF2-40B4-BE49-F238E27FC236}">
                  <a16:creationId xmlns:a16="http://schemas.microsoft.com/office/drawing/2014/main" id="{111B2D16-6172-491E-B0F1-1530D26855D9}"/>
                </a:ext>
              </a:extLst>
            </p:cNvPr>
            <p:cNvSpPr/>
            <p:nvPr/>
          </p:nvSpPr>
          <p:spPr>
            <a:xfrm>
              <a:off x="3067292" y="3565002"/>
              <a:ext cx="1799905"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8" name="TextBox 67">
              <a:extLst>
                <a:ext uri="{FF2B5EF4-FFF2-40B4-BE49-F238E27FC236}">
                  <a16:creationId xmlns:a16="http://schemas.microsoft.com/office/drawing/2014/main" id="{48546588-064B-4002-A88C-7E67B89D0F36}"/>
                </a:ext>
              </a:extLst>
            </p:cNvPr>
            <p:cNvSpPr txBox="1"/>
            <p:nvPr/>
          </p:nvSpPr>
          <p:spPr>
            <a:xfrm>
              <a:off x="3251004" y="3762897"/>
              <a:ext cx="1521151" cy="784830"/>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lang="en-US" b="1">
                  <a:latin typeface="Century Gothic"/>
                </a:rPr>
                <a:t>Option 01</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alibri"/>
                  <a:ea typeface="+mn-ea"/>
                  <a:cs typeface="+mn-cs"/>
                </a:rPr>
                <a:t>Curabitur in augue gravida</a:t>
              </a:r>
            </a:p>
          </p:txBody>
        </p:sp>
      </p:grpSp>
      <p:cxnSp>
        <p:nvCxnSpPr>
          <p:cNvPr id="66" name="Straight Connector 65">
            <a:extLst>
              <a:ext uri="{FF2B5EF4-FFF2-40B4-BE49-F238E27FC236}">
                <a16:creationId xmlns:a16="http://schemas.microsoft.com/office/drawing/2014/main" id="{4E17241D-644E-42C8-8247-FAD54F016781}"/>
              </a:ext>
            </a:extLst>
          </p:cNvPr>
          <p:cNvCxnSpPr>
            <a:cxnSpLocks/>
            <a:endCxn id="67" idx="1"/>
          </p:cNvCxnSpPr>
          <p:nvPr/>
        </p:nvCxnSpPr>
        <p:spPr>
          <a:xfrm>
            <a:off x="9978119" y="9363343"/>
            <a:ext cx="308116" cy="0"/>
          </a:xfrm>
          <a:prstGeom prst="line">
            <a:avLst/>
          </a:prstGeom>
          <a:ln w="25400">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grpSp>
        <p:nvGrpSpPr>
          <p:cNvPr id="70" name="Group 69">
            <a:extLst>
              <a:ext uri="{FF2B5EF4-FFF2-40B4-BE49-F238E27FC236}">
                <a16:creationId xmlns:a16="http://schemas.microsoft.com/office/drawing/2014/main" id="{D29F27CF-67BD-4004-8635-39A95220A152}"/>
              </a:ext>
            </a:extLst>
          </p:cNvPr>
          <p:cNvGrpSpPr/>
          <p:nvPr/>
        </p:nvGrpSpPr>
        <p:grpSpPr>
          <a:xfrm>
            <a:off x="10286235" y="10450073"/>
            <a:ext cx="4086869" cy="1319514"/>
            <a:chOff x="3067292" y="3565002"/>
            <a:chExt cx="1799905" cy="1319514"/>
          </a:xfrm>
        </p:grpSpPr>
        <p:sp>
          <p:nvSpPr>
            <p:cNvPr id="72" name="Rectangle: Rounded Corners 71">
              <a:extLst>
                <a:ext uri="{FF2B5EF4-FFF2-40B4-BE49-F238E27FC236}">
                  <a16:creationId xmlns:a16="http://schemas.microsoft.com/office/drawing/2014/main" id="{DE5EBEE2-7DBA-4DAB-BC1E-06FDB39C4643}"/>
                </a:ext>
              </a:extLst>
            </p:cNvPr>
            <p:cNvSpPr/>
            <p:nvPr/>
          </p:nvSpPr>
          <p:spPr>
            <a:xfrm>
              <a:off x="3067292" y="3565002"/>
              <a:ext cx="1799905"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3" name="TextBox 72">
              <a:extLst>
                <a:ext uri="{FF2B5EF4-FFF2-40B4-BE49-F238E27FC236}">
                  <a16:creationId xmlns:a16="http://schemas.microsoft.com/office/drawing/2014/main" id="{413DC8CB-ACF9-4DFA-879E-893D010D810B}"/>
                </a:ext>
              </a:extLst>
            </p:cNvPr>
            <p:cNvSpPr txBox="1"/>
            <p:nvPr/>
          </p:nvSpPr>
          <p:spPr>
            <a:xfrm>
              <a:off x="3251004" y="3774472"/>
              <a:ext cx="1521151" cy="784830"/>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lang="en-US" b="1">
                  <a:latin typeface="Century Gothic"/>
                </a:rPr>
                <a:t>Option 01</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alibri"/>
                  <a:ea typeface="+mn-ea"/>
                  <a:cs typeface="+mn-cs"/>
                </a:rPr>
                <a:t>Curabitur in augue gravida</a:t>
              </a:r>
            </a:p>
          </p:txBody>
        </p:sp>
      </p:grpSp>
      <p:cxnSp>
        <p:nvCxnSpPr>
          <p:cNvPr id="71" name="Straight Connector 70">
            <a:extLst>
              <a:ext uri="{FF2B5EF4-FFF2-40B4-BE49-F238E27FC236}">
                <a16:creationId xmlns:a16="http://schemas.microsoft.com/office/drawing/2014/main" id="{DCC1931B-9642-41E3-9EF7-1886DFB870E9}"/>
              </a:ext>
            </a:extLst>
          </p:cNvPr>
          <p:cNvCxnSpPr>
            <a:cxnSpLocks/>
            <a:endCxn id="72" idx="1"/>
          </p:cNvCxnSpPr>
          <p:nvPr/>
        </p:nvCxnSpPr>
        <p:spPr>
          <a:xfrm>
            <a:off x="9978119" y="11109830"/>
            <a:ext cx="308116" cy="0"/>
          </a:xfrm>
          <a:prstGeom prst="line">
            <a:avLst/>
          </a:prstGeom>
          <a:ln w="25400">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799A4B65-ABCE-4277-85B0-C479B2463593}"/>
              </a:ext>
            </a:extLst>
          </p:cNvPr>
          <p:cNvCxnSpPr>
            <a:cxnSpLocks/>
          </p:cNvCxnSpPr>
          <p:nvPr/>
        </p:nvCxnSpPr>
        <p:spPr>
          <a:xfrm>
            <a:off x="15200344" y="2863717"/>
            <a:ext cx="0" cy="8640424"/>
          </a:xfrm>
          <a:prstGeom prst="line">
            <a:avLst/>
          </a:prstGeom>
          <a:ln w="25400">
            <a:gradFill flip="none" rotWithShape="1">
              <a:gsLst>
                <a:gs pos="40000">
                  <a:schemeClr val="tx1">
                    <a:lumMod val="90000"/>
                    <a:lumOff val="10000"/>
                    <a:alpha val="20000"/>
                  </a:schemeClr>
                </a:gs>
                <a:gs pos="100000">
                  <a:schemeClr val="tx1">
                    <a:lumMod val="90000"/>
                    <a:lumOff val="10000"/>
                    <a:alpha val="0"/>
                  </a:schemeClr>
                </a:gs>
              </a:gsLst>
              <a:lin ang="5400000" scaled="1"/>
              <a:tileRect/>
            </a:gradFill>
            <a:prstDash val="dash"/>
            <a:headEnd type="none" w="lg" len="lg"/>
            <a:tailEnd type="none" w="lg" len="lg"/>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52035307"/>
      </p:ext>
    </p:extLst>
  </p:cSld>
  <p:clrMapOvr>
    <a:overrideClrMapping bg1="dk1" tx1="lt1" bg2="dk2" tx2="lt2" accent1="accent1" accent2="accent2" accent3="accent3" accent4="accent4" accent5="accent5" accent6="accent6" hlink="hlink" folHlink="folHlink"/>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14:presetBounceEnd="66667">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14:bounceEnd="66667">
                                          <p:cBhvr additive="base">
                                            <p:cTn id="7" dur="1500" fill="hold"/>
                                            <p:tgtEl>
                                              <p:spTgt spid="7"/>
                                            </p:tgtEl>
                                            <p:attrNameLst>
                                              <p:attrName>ppt_x</p:attrName>
                                            </p:attrNameLst>
                                          </p:cBhvr>
                                          <p:tavLst>
                                            <p:tav tm="0">
                                              <p:val>
                                                <p:strVal val="#ppt_x"/>
                                              </p:val>
                                            </p:tav>
                                            <p:tav tm="100000">
                                              <p:val>
                                                <p:strVal val="#ppt_x"/>
                                              </p:val>
                                            </p:tav>
                                          </p:tavLst>
                                        </p:anim>
                                        <p:anim calcmode="lin" valueType="num" p14:bounceEnd="66667">
                                          <p:cBhvr additive="base">
                                            <p:cTn id="8" dur="1500" fill="hold"/>
                                            <p:tgtEl>
                                              <p:spTgt spid="7"/>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14:presetBounceEnd="66667">
                                      <p:stCondLst>
                                        <p:cond delay="100"/>
                                      </p:stCondLst>
                                      <p:childTnLst>
                                        <p:set>
                                          <p:cBhvr>
                                            <p:cTn id="10" dur="1" fill="hold">
                                              <p:stCondLst>
                                                <p:cond delay="0"/>
                                              </p:stCondLst>
                                            </p:cTn>
                                            <p:tgtEl>
                                              <p:spTgt spid="14"/>
                                            </p:tgtEl>
                                            <p:attrNameLst>
                                              <p:attrName>style.visibility</p:attrName>
                                            </p:attrNameLst>
                                          </p:cBhvr>
                                          <p:to>
                                            <p:strVal val="visible"/>
                                          </p:to>
                                        </p:set>
                                        <p:anim calcmode="lin" valueType="num" p14:bounceEnd="66667">
                                          <p:cBhvr additive="base">
                                            <p:cTn id="11" dur="1500" fill="hold"/>
                                            <p:tgtEl>
                                              <p:spTgt spid="14"/>
                                            </p:tgtEl>
                                            <p:attrNameLst>
                                              <p:attrName>ppt_x</p:attrName>
                                            </p:attrNameLst>
                                          </p:cBhvr>
                                          <p:tavLst>
                                            <p:tav tm="0">
                                              <p:val>
                                                <p:strVal val="#ppt_x"/>
                                              </p:val>
                                            </p:tav>
                                            <p:tav tm="100000">
                                              <p:val>
                                                <p:strVal val="#ppt_x"/>
                                              </p:val>
                                            </p:tav>
                                          </p:tavLst>
                                        </p:anim>
                                        <p:anim calcmode="lin" valueType="num" p14:bounceEnd="66667">
                                          <p:cBhvr additive="base">
                                            <p:cTn id="12" dur="1500" fill="hold"/>
                                            <p:tgtEl>
                                              <p:spTgt spid="14"/>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14:presetBounceEnd="66667">
                                      <p:stCondLst>
                                        <p:cond delay="200"/>
                                      </p:stCondLst>
                                      <p:childTnLst>
                                        <p:set>
                                          <p:cBhvr>
                                            <p:cTn id="14" dur="1" fill="hold">
                                              <p:stCondLst>
                                                <p:cond delay="0"/>
                                              </p:stCondLst>
                                            </p:cTn>
                                            <p:tgtEl>
                                              <p:spTgt spid="17"/>
                                            </p:tgtEl>
                                            <p:attrNameLst>
                                              <p:attrName>style.visibility</p:attrName>
                                            </p:attrNameLst>
                                          </p:cBhvr>
                                          <p:to>
                                            <p:strVal val="visible"/>
                                          </p:to>
                                        </p:set>
                                        <p:anim calcmode="lin" valueType="num" p14:bounceEnd="66667">
                                          <p:cBhvr additive="base">
                                            <p:cTn id="15" dur="1500" fill="hold"/>
                                            <p:tgtEl>
                                              <p:spTgt spid="17"/>
                                            </p:tgtEl>
                                            <p:attrNameLst>
                                              <p:attrName>ppt_x</p:attrName>
                                            </p:attrNameLst>
                                          </p:cBhvr>
                                          <p:tavLst>
                                            <p:tav tm="0">
                                              <p:val>
                                                <p:strVal val="#ppt_x"/>
                                              </p:val>
                                            </p:tav>
                                            <p:tav tm="100000">
                                              <p:val>
                                                <p:strVal val="#ppt_x"/>
                                              </p:val>
                                            </p:tav>
                                          </p:tavLst>
                                        </p:anim>
                                        <p:anim calcmode="lin" valueType="num" p14:bounceEnd="66667">
                                          <p:cBhvr additive="base">
                                            <p:cTn id="16" dur="1500" fill="hold"/>
                                            <p:tgtEl>
                                              <p:spTgt spid="1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14:presetBounceEnd="66667">
                                      <p:stCondLst>
                                        <p:cond delay="300"/>
                                      </p:stCondLst>
                                      <p:childTnLst>
                                        <p:set>
                                          <p:cBhvr>
                                            <p:cTn id="18" dur="1" fill="hold">
                                              <p:stCondLst>
                                                <p:cond delay="0"/>
                                              </p:stCondLst>
                                            </p:cTn>
                                            <p:tgtEl>
                                              <p:spTgt spid="24"/>
                                            </p:tgtEl>
                                            <p:attrNameLst>
                                              <p:attrName>style.visibility</p:attrName>
                                            </p:attrNameLst>
                                          </p:cBhvr>
                                          <p:to>
                                            <p:strVal val="visible"/>
                                          </p:to>
                                        </p:set>
                                        <p:anim calcmode="lin" valueType="num" p14:bounceEnd="66667">
                                          <p:cBhvr additive="base">
                                            <p:cTn id="19" dur="1500" fill="hold"/>
                                            <p:tgtEl>
                                              <p:spTgt spid="24"/>
                                            </p:tgtEl>
                                            <p:attrNameLst>
                                              <p:attrName>ppt_x</p:attrName>
                                            </p:attrNameLst>
                                          </p:cBhvr>
                                          <p:tavLst>
                                            <p:tav tm="0">
                                              <p:val>
                                                <p:strVal val="#ppt_x"/>
                                              </p:val>
                                            </p:tav>
                                            <p:tav tm="100000">
                                              <p:val>
                                                <p:strVal val="#ppt_x"/>
                                              </p:val>
                                            </p:tav>
                                          </p:tavLst>
                                        </p:anim>
                                        <p:anim calcmode="lin" valueType="num" p14:bounceEnd="66667">
                                          <p:cBhvr additive="base">
                                            <p:cTn id="20" dur="1500" fill="hold"/>
                                            <p:tgtEl>
                                              <p:spTgt spid="24"/>
                                            </p:tgtEl>
                                            <p:attrNameLst>
                                              <p:attrName>ppt_y</p:attrName>
                                            </p:attrNameLst>
                                          </p:cBhvr>
                                          <p:tavLst>
                                            <p:tav tm="0">
                                              <p:val>
                                                <p:strVal val="1+#ppt_h/2"/>
                                              </p:val>
                                            </p:tav>
                                            <p:tav tm="100000">
                                              <p:val>
                                                <p:strVal val="#ppt_y"/>
                                              </p:val>
                                            </p:tav>
                                          </p:tavLst>
                                        </p:anim>
                                      </p:childTnLst>
                                    </p:cTn>
                                  </p:par>
                                  <p:par>
                                    <p:cTn id="21" presetID="22" presetClass="entr" presetSubtype="1" fill="hold" nodeType="withEffect">
                                      <p:stCondLst>
                                        <p:cond delay="1300"/>
                                      </p:stCondLst>
                                      <p:childTnLst>
                                        <p:set>
                                          <p:cBhvr>
                                            <p:cTn id="22" dur="1" fill="hold">
                                              <p:stCondLst>
                                                <p:cond delay="0"/>
                                              </p:stCondLst>
                                            </p:cTn>
                                            <p:tgtEl>
                                              <p:spTgt spid="8"/>
                                            </p:tgtEl>
                                            <p:attrNameLst>
                                              <p:attrName>style.visibility</p:attrName>
                                            </p:attrNameLst>
                                          </p:cBhvr>
                                          <p:to>
                                            <p:strVal val="visible"/>
                                          </p:to>
                                        </p:set>
                                        <p:animEffect transition="in" filter="wipe(up)">
                                          <p:cBhvr>
                                            <p:cTn id="23" dur="500"/>
                                            <p:tgtEl>
                                              <p:spTgt spid="8"/>
                                            </p:tgtEl>
                                          </p:cBhvr>
                                        </p:animEffect>
                                      </p:childTnLst>
                                    </p:cTn>
                                  </p:par>
                                  <p:par>
                                    <p:cTn id="24" presetID="22" presetClass="entr" presetSubtype="8" fill="hold" nodeType="withEffect">
                                      <p:stCondLst>
                                        <p:cond delay="1700"/>
                                      </p:stCondLst>
                                      <p:childTnLst>
                                        <p:set>
                                          <p:cBhvr>
                                            <p:cTn id="25" dur="1" fill="hold">
                                              <p:stCondLst>
                                                <p:cond delay="0"/>
                                              </p:stCondLst>
                                            </p:cTn>
                                            <p:tgtEl>
                                              <p:spTgt spid="9"/>
                                            </p:tgtEl>
                                            <p:attrNameLst>
                                              <p:attrName>style.visibility</p:attrName>
                                            </p:attrNameLst>
                                          </p:cBhvr>
                                          <p:to>
                                            <p:strVal val="visible"/>
                                          </p:to>
                                        </p:set>
                                        <p:animEffect transition="in" filter="wipe(left)">
                                          <p:cBhvr>
                                            <p:cTn id="26" dur="500"/>
                                            <p:tgtEl>
                                              <p:spTgt spid="9"/>
                                            </p:tgtEl>
                                          </p:cBhvr>
                                        </p:animEffect>
                                      </p:childTnLst>
                                    </p:cTn>
                                  </p:par>
                                  <p:par>
                                    <p:cTn id="27" presetID="22" presetClass="entr" presetSubtype="8" fill="hold" nodeType="withEffect">
                                      <p:stCondLst>
                                        <p:cond delay="1800"/>
                                      </p:stCondLst>
                                      <p:childTnLst>
                                        <p:set>
                                          <p:cBhvr>
                                            <p:cTn id="28" dur="1" fill="hold">
                                              <p:stCondLst>
                                                <p:cond delay="0"/>
                                              </p:stCondLst>
                                            </p:cTn>
                                            <p:tgtEl>
                                              <p:spTgt spid="20"/>
                                            </p:tgtEl>
                                            <p:attrNameLst>
                                              <p:attrName>style.visibility</p:attrName>
                                            </p:attrNameLst>
                                          </p:cBhvr>
                                          <p:to>
                                            <p:strVal val="visible"/>
                                          </p:to>
                                        </p:set>
                                        <p:animEffect transition="in" filter="wipe(left)">
                                          <p:cBhvr>
                                            <p:cTn id="29" dur="500"/>
                                            <p:tgtEl>
                                              <p:spTgt spid="20"/>
                                            </p:tgtEl>
                                          </p:cBhvr>
                                        </p:animEffect>
                                      </p:childTnLst>
                                    </p:cTn>
                                  </p:par>
                                  <p:par>
                                    <p:cTn id="30" presetID="22" presetClass="entr" presetSubtype="8" fill="hold" nodeType="withEffect">
                                      <p:stCondLst>
                                        <p:cond delay="1900"/>
                                      </p:stCondLst>
                                      <p:childTnLst>
                                        <p:set>
                                          <p:cBhvr>
                                            <p:cTn id="31" dur="1" fill="hold">
                                              <p:stCondLst>
                                                <p:cond delay="0"/>
                                              </p:stCondLst>
                                            </p:cTn>
                                            <p:tgtEl>
                                              <p:spTgt spid="25"/>
                                            </p:tgtEl>
                                            <p:attrNameLst>
                                              <p:attrName>style.visibility</p:attrName>
                                            </p:attrNameLst>
                                          </p:cBhvr>
                                          <p:to>
                                            <p:strVal val="visible"/>
                                          </p:to>
                                        </p:set>
                                        <p:animEffect transition="in" filter="wipe(left)">
                                          <p:cBhvr>
                                            <p:cTn id="32" dur="500"/>
                                            <p:tgtEl>
                                              <p:spTgt spid="25"/>
                                            </p:tgtEl>
                                          </p:cBhvr>
                                        </p:animEffect>
                                      </p:childTnLst>
                                    </p:cTn>
                                  </p:par>
                                </p:childTnLst>
                              </p:cTn>
                            </p:par>
                            <p:par>
                              <p:cTn id="33" fill="hold">
                                <p:stCondLst>
                                  <p:cond delay="2400"/>
                                </p:stCondLst>
                                <p:childTnLst>
                                  <p:par>
                                    <p:cTn id="34" presetID="22" presetClass="entr" presetSubtype="8" fill="hold" nodeType="afterEffect">
                                      <p:stCondLst>
                                        <p:cond delay="0"/>
                                      </p:stCondLst>
                                      <p:childTnLst>
                                        <p:set>
                                          <p:cBhvr>
                                            <p:cTn id="35" dur="1" fill="hold">
                                              <p:stCondLst>
                                                <p:cond delay="0"/>
                                              </p:stCondLst>
                                            </p:cTn>
                                            <p:tgtEl>
                                              <p:spTgt spid="45"/>
                                            </p:tgtEl>
                                            <p:attrNameLst>
                                              <p:attrName>style.visibility</p:attrName>
                                            </p:attrNameLst>
                                          </p:cBhvr>
                                          <p:to>
                                            <p:strVal val="visible"/>
                                          </p:to>
                                        </p:set>
                                        <p:animEffect transition="in" filter="wipe(left)">
                                          <p:cBhvr>
                                            <p:cTn id="36" dur="500"/>
                                            <p:tgtEl>
                                              <p:spTgt spid="45"/>
                                            </p:tgtEl>
                                          </p:cBhvr>
                                        </p:animEffect>
                                      </p:childTnLst>
                                    </p:cTn>
                                  </p:par>
                                  <p:par>
                                    <p:cTn id="37" presetID="2" presetClass="entr" presetSubtype="4" fill="hold" nodeType="withEffect" p14:presetBounceEnd="66667">
                                      <p:stCondLst>
                                        <p:cond delay="500"/>
                                      </p:stCondLst>
                                      <p:childTnLst>
                                        <p:set>
                                          <p:cBhvr>
                                            <p:cTn id="38" dur="1" fill="hold">
                                              <p:stCondLst>
                                                <p:cond delay="0"/>
                                              </p:stCondLst>
                                            </p:cTn>
                                            <p:tgtEl>
                                              <p:spTgt spid="38"/>
                                            </p:tgtEl>
                                            <p:attrNameLst>
                                              <p:attrName>style.visibility</p:attrName>
                                            </p:attrNameLst>
                                          </p:cBhvr>
                                          <p:to>
                                            <p:strVal val="visible"/>
                                          </p:to>
                                        </p:set>
                                        <p:anim calcmode="lin" valueType="num" p14:bounceEnd="66667">
                                          <p:cBhvr additive="base">
                                            <p:cTn id="39" dur="1500" fill="hold"/>
                                            <p:tgtEl>
                                              <p:spTgt spid="38"/>
                                            </p:tgtEl>
                                            <p:attrNameLst>
                                              <p:attrName>ppt_x</p:attrName>
                                            </p:attrNameLst>
                                          </p:cBhvr>
                                          <p:tavLst>
                                            <p:tav tm="0">
                                              <p:val>
                                                <p:strVal val="#ppt_x"/>
                                              </p:val>
                                            </p:tav>
                                            <p:tav tm="100000">
                                              <p:val>
                                                <p:strVal val="#ppt_x"/>
                                              </p:val>
                                            </p:tav>
                                          </p:tavLst>
                                        </p:anim>
                                        <p:anim calcmode="lin" valueType="num" p14:bounceEnd="66667">
                                          <p:cBhvr additive="base">
                                            <p:cTn id="40" dur="1500" fill="hold"/>
                                            <p:tgtEl>
                                              <p:spTgt spid="38"/>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14:presetBounceEnd="66667">
                                      <p:stCondLst>
                                        <p:cond delay="600"/>
                                      </p:stCondLst>
                                      <p:childTnLst>
                                        <p:set>
                                          <p:cBhvr>
                                            <p:cTn id="42" dur="1" fill="hold">
                                              <p:stCondLst>
                                                <p:cond delay="0"/>
                                              </p:stCondLst>
                                            </p:cTn>
                                            <p:tgtEl>
                                              <p:spTgt spid="34"/>
                                            </p:tgtEl>
                                            <p:attrNameLst>
                                              <p:attrName>style.visibility</p:attrName>
                                            </p:attrNameLst>
                                          </p:cBhvr>
                                          <p:to>
                                            <p:strVal val="visible"/>
                                          </p:to>
                                        </p:set>
                                        <p:anim calcmode="lin" valueType="num" p14:bounceEnd="66667">
                                          <p:cBhvr additive="base">
                                            <p:cTn id="43" dur="1500" fill="hold"/>
                                            <p:tgtEl>
                                              <p:spTgt spid="34"/>
                                            </p:tgtEl>
                                            <p:attrNameLst>
                                              <p:attrName>ppt_x</p:attrName>
                                            </p:attrNameLst>
                                          </p:cBhvr>
                                          <p:tavLst>
                                            <p:tav tm="0">
                                              <p:val>
                                                <p:strVal val="#ppt_x"/>
                                              </p:val>
                                            </p:tav>
                                            <p:tav tm="100000">
                                              <p:val>
                                                <p:strVal val="#ppt_x"/>
                                              </p:val>
                                            </p:tav>
                                          </p:tavLst>
                                        </p:anim>
                                        <p:anim calcmode="lin" valueType="num" p14:bounceEnd="66667">
                                          <p:cBhvr additive="base">
                                            <p:cTn id="44" dur="1500" fill="hold"/>
                                            <p:tgtEl>
                                              <p:spTgt spid="34"/>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14:presetBounceEnd="66667">
                                      <p:stCondLst>
                                        <p:cond delay="700"/>
                                      </p:stCondLst>
                                      <p:childTnLst>
                                        <p:set>
                                          <p:cBhvr>
                                            <p:cTn id="46" dur="1" fill="hold">
                                              <p:stCondLst>
                                                <p:cond delay="0"/>
                                              </p:stCondLst>
                                            </p:cTn>
                                            <p:tgtEl>
                                              <p:spTgt spid="60"/>
                                            </p:tgtEl>
                                            <p:attrNameLst>
                                              <p:attrName>style.visibility</p:attrName>
                                            </p:attrNameLst>
                                          </p:cBhvr>
                                          <p:to>
                                            <p:strVal val="visible"/>
                                          </p:to>
                                        </p:set>
                                        <p:anim calcmode="lin" valueType="num" p14:bounceEnd="66667">
                                          <p:cBhvr additive="base">
                                            <p:cTn id="47" dur="1500" fill="hold"/>
                                            <p:tgtEl>
                                              <p:spTgt spid="60"/>
                                            </p:tgtEl>
                                            <p:attrNameLst>
                                              <p:attrName>ppt_x</p:attrName>
                                            </p:attrNameLst>
                                          </p:cBhvr>
                                          <p:tavLst>
                                            <p:tav tm="0">
                                              <p:val>
                                                <p:strVal val="#ppt_x"/>
                                              </p:val>
                                            </p:tav>
                                            <p:tav tm="100000">
                                              <p:val>
                                                <p:strVal val="#ppt_x"/>
                                              </p:val>
                                            </p:tav>
                                          </p:tavLst>
                                        </p:anim>
                                        <p:anim calcmode="lin" valueType="num" p14:bounceEnd="66667">
                                          <p:cBhvr additive="base">
                                            <p:cTn id="48" dur="1500" fill="hold"/>
                                            <p:tgtEl>
                                              <p:spTgt spid="60"/>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14:presetBounceEnd="66667">
                                      <p:stCondLst>
                                        <p:cond delay="800"/>
                                      </p:stCondLst>
                                      <p:childTnLst>
                                        <p:set>
                                          <p:cBhvr>
                                            <p:cTn id="50" dur="1" fill="hold">
                                              <p:stCondLst>
                                                <p:cond delay="0"/>
                                              </p:stCondLst>
                                            </p:cTn>
                                            <p:tgtEl>
                                              <p:spTgt spid="65"/>
                                            </p:tgtEl>
                                            <p:attrNameLst>
                                              <p:attrName>style.visibility</p:attrName>
                                            </p:attrNameLst>
                                          </p:cBhvr>
                                          <p:to>
                                            <p:strVal val="visible"/>
                                          </p:to>
                                        </p:set>
                                        <p:anim calcmode="lin" valueType="num" p14:bounceEnd="66667">
                                          <p:cBhvr additive="base">
                                            <p:cTn id="51" dur="1500" fill="hold"/>
                                            <p:tgtEl>
                                              <p:spTgt spid="65"/>
                                            </p:tgtEl>
                                            <p:attrNameLst>
                                              <p:attrName>ppt_x</p:attrName>
                                            </p:attrNameLst>
                                          </p:cBhvr>
                                          <p:tavLst>
                                            <p:tav tm="0">
                                              <p:val>
                                                <p:strVal val="#ppt_x"/>
                                              </p:val>
                                            </p:tav>
                                            <p:tav tm="100000">
                                              <p:val>
                                                <p:strVal val="#ppt_x"/>
                                              </p:val>
                                            </p:tav>
                                          </p:tavLst>
                                        </p:anim>
                                        <p:anim calcmode="lin" valueType="num" p14:bounceEnd="66667">
                                          <p:cBhvr additive="base">
                                            <p:cTn id="52" dur="1500" fill="hold"/>
                                            <p:tgtEl>
                                              <p:spTgt spid="65"/>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14:presetBounceEnd="66667">
                                      <p:stCondLst>
                                        <p:cond delay="900"/>
                                      </p:stCondLst>
                                      <p:childTnLst>
                                        <p:set>
                                          <p:cBhvr>
                                            <p:cTn id="54" dur="1" fill="hold">
                                              <p:stCondLst>
                                                <p:cond delay="0"/>
                                              </p:stCondLst>
                                            </p:cTn>
                                            <p:tgtEl>
                                              <p:spTgt spid="70"/>
                                            </p:tgtEl>
                                            <p:attrNameLst>
                                              <p:attrName>style.visibility</p:attrName>
                                            </p:attrNameLst>
                                          </p:cBhvr>
                                          <p:to>
                                            <p:strVal val="visible"/>
                                          </p:to>
                                        </p:set>
                                        <p:anim calcmode="lin" valueType="num" p14:bounceEnd="66667">
                                          <p:cBhvr additive="base">
                                            <p:cTn id="55" dur="1500" fill="hold"/>
                                            <p:tgtEl>
                                              <p:spTgt spid="70"/>
                                            </p:tgtEl>
                                            <p:attrNameLst>
                                              <p:attrName>ppt_x</p:attrName>
                                            </p:attrNameLst>
                                          </p:cBhvr>
                                          <p:tavLst>
                                            <p:tav tm="0">
                                              <p:val>
                                                <p:strVal val="#ppt_x"/>
                                              </p:val>
                                            </p:tav>
                                            <p:tav tm="100000">
                                              <p:val>
                                                <p:strVal val="#ppt_x"/>
                                              </p:val>
                                            </p:tav>
                                          </p:tavLst>
                                        </p:anim>
                                        <p:anim calcmode="lin" valueType="num" p14:bounceEnd="66667">
                                          <p:cBhvr additive="base">
                                            <p:cTn id="56" dur="1500" fill="hold"/>
                                            <p:tgtEl>
                                              <p:spTgt spid="70"/>
                                            </p:tgtEl>
                                            <p:attrNameLst>
                                              <p:attrName>ppt_y</p:attrName>
                                            </p:attrNameLst>
                                          </p:cBhvr>
                                          <p:tavLst>
                                            <p:tav tm="0">
                                              <p:val>
                                                <p:strVal val="1+#ppt_h/2"/>
                                              </p:val>
                                            </p:tav>
                                            <p:tav tm="100000">
                                              <p:val>
                                                <p:strVal val="#ppt_y"/>
                                              </p:val>
                                            </p:tav>
                                          </p:tavLst>
                                        </p:anim>
                                      </p:childTnLst>
                                    </p:cTn>
                                  </p:par>
                                  <p:par>
                                    <p:cTn id="57" presetID="22" presetClass="entr" presetSubtype="1" fill="hold" nodeType="withEffect">
                                      <p:stCondLst>
                                        <p:cond delay="1800"/>
                                      </p:stCondLst>
                                      <p:childTnLst>
                                        <p:set>
                                          <p:cBhvr>
                                            <p:cTn id="58" dur="1" fill="hold">
                                              <p:stCondLst>
                                                <p:cond delay="0"/>
                                              </p:stCondLst>
                                            </p:cTn>
                                            <p:tgtEl>
                                              <p:spTgt spid="33"/>
                                            </p:tgtEl>
                                            <p:attrNameLst>
                                              <p:attrName>style.visibility</p:attrName>
                                            </p:attrNameLst>
                                          </p:cBhvr>
                                          <p:to>
                                            <p:strVal val="visible"/>
                                          </p:to>
                                        </p:set>
                                        <p:animEffect transition="in" filter="wipe(up)">
                                          <p:cBhvr>
                                            <p:cTn id="59" dur="500"/>
                                            <p:tgtEl>
                                              <p:spTgt spid="33"/>
                                            </p:tgtEl>
                                          </p:cBhvr>
                                        </p:animEffect>
                                      </p:childTnLst>
                                    </p:cTn>
                                  </p:par>
                                  <p:par>
                                    <p:cTn id="60" presetID="22" presetClass="entr" presetSubtype="8" fill="hold" nodeType="withEffect">
                                      <p:stCondLst>
                                        <p:cond delay="1900"/>
                                      </p:stCondLst>
                                      <p:childTnLst>
                                        <p:set>
                                          <p:cBhvr>
                                            <p:cTn id="61" dur="1" fill="hold">
                                              <p:stCondLst>
                                                <p:cond delay="0"/>
                                              </p:stCondLst>
                                            </p:cTn>
                                            <p:tgtEl>
                                              <p:spTgt spid="37"/>
                                            </p:tgtEl>
                                            <p:attrNameLst>
                                              <p:attrName>style.visibility</p:attrName>
                                            </p:attrNameLst>
                                          </p:cBhvr>
                                          <p:to>
                                            <p:strVal val="visible"/>
                                          </p:to>
                                        </p:set>
                                        <p:animEffect transition="in" filter="wipe(left)">
                                          <p:cBhvr>
                                            <p:cTn id="62" dur="500"/>
                                            <p:tgtEl>
                                              <p:spTgt spid="37"/>
                                            </p:tgtEl>
                                          </p:cBhvr>
                                        </p:animEffect>
                                      </p:childTnLst>
                                    </p:cTn>
                                  </p:par>
                                  <p:par>
                                    <p:cTn id="63" presetID="22" presetClass="entr" presetSubtype="8" fill="hold" nodeType="withEffect">
                                      <p:stCondLst>
                                        <p:cond delay="2000"/>
                                      </p:stCondLst>
                                      <p:childTnLst>
                                        <p:set>
                                          <p:cBhvr>
                                            <p:cTn id="64" dur="1" fill="hold">
                                              <p:stCondLst>
                                                <p:cond delay="0"/>
                                              </p:stCondLst>
                                            </p:cTn>
                                            <p:tgtEl>
                                              <p:spTgt spid="61"/>
                                            </p:tgtEl>
                                            <p:attrNameLst>
                                              <p:attrName>style.visibility</p:attrName>
                                            </p:attrNameLst>
                                          </p:cBhvr>
                                          <p:to>
                                            <p:strVal val="visible"/>
                                          </p:to>
                                        </p:set>
                                        <p:animEffect transition="in" filter="wipe(left)">
                                          <p:cBhvr>
                                            <p:cTn id="65" dur="500"/>
                                            <p:tgtEl>
                                              <p:spTgt spid="61"/>
                                            </p:tgtEl>
                                          </p:cBhvr>
                                        </p:animEffect>
                                      </p:childTnLst>
                                    </p:cTn>
                                  </p:par>
                                  <p:par>
                                    <p:cTn id="66" presetID="22" presetClass="entr" presetSubtype="8" fill="hold" nodeType="withEffect">
                                      <p:stCondLst>
                                        <p:cond delay="2100"/>
                                      </p:stCondLst>
                                      <p:childTnLst>
                                        <p:set>
                                          <p:cBhvr>
                                            <p:cTn id="67" dur="1" fill="hold">
                                              <p:stCondLst>
                                                <p:cond delay="0"/>
                                              </p:stCondLst>
                                            </p:cTn>
                                            <p:tgtEl>
                                              <p:spTgt spid="66"/>
                                            </p:tgtEl>
                                            <p:attrNameLst>
                                              <p:attrName>style.visibility</p:attrName>
                                            </p:attrNameLst>
                                          </p:cBhvr>
                                          <p:to>
                                            <p:strVal val="visible"/>
                                          </p:to>
                                        </p:set>
                                        <p:animEffect transition="in" filter="wipe(left)">
                                          <p:cBhvr>
                                            <p:cTn id="68" dur="500"/>
                                            <p:tgtEl>
                                              <p:spTgt spid="66"/>
                                            </p:tgtEl>
                                          </p:cBhvr>
                                        </p:animEffect>
                                      </p:childTnLst>
                                    </p:cTn>
                                  </p:par>
                                  <p:par>
                                    <p:cTn id="69" presetID="22" presetClass="entr" presetSubtype="8" fill="hold" nodeType="withEffect">
                                      <p:stCondLst>
                                        <p:cond delay="2200"/>
                                      </p:stCondLst>
                                      <p:childTnLst>
                                        <p:set>
                                          <p:cBhvr>
                                            <p:cTn id="70" dur="1" fill="hold">
                                              <p:stCondLst>
                                                <p:cond delay="0"/>
                                              </p:stCondLst>
                                            </p:cTn>
                                            <p:tgtEl>
                                              <p:spTgt spid="71"/>
                                            </p:tgtEl>
                                            <p:attrNameLst>
                                              <p:attrName>style.visibility</p:attrName>
                                            </p:attrNameLst>
                                          </p:cBhvr>
                                          <p:to>
                                            <p:strVal val="visible"/>
                                          </p:to>
                                        </p:set>
                                        <p:animEffect transition="in" filter="wipe(left)">
                                          <p:cBhvr>
                                            <p:cTn id="71" dur="500"/>
                                            <p:tgtEl>
                                              <p:spTgt spid="71"/>
                                            </p:tgtEl>
                                          </p:cBhvr>
                                        </p:animEffect>
                                      </p:childTnLst>
                                    </p:cTn>
                                  </p:par>
                                </p:childTnLst>
                              </p:cTn>
                            </p:par>
                            <p:par>
                              <p:cTn id="72" fill="hold">
                                <p:stCondLst>
                                  <p:cond delay="5100"/>
                                </p:stCondLst>
                                <p:childTnLst>
                                  <p:par>
                                    <p:cTn id="73" presetID="22" presetClass="entr" presetSubtype="8" fill="hold" nodeType="afterEffect">
                                      <p:stCondLst>
                                        <p:cond delay="0"/>
                                      </p:stCondLst>
                                      <p:childTnLst>
                                        <p:set>
                                          <p:cBhvr>
                                            <p:cTn id="74" dur="1" fill="hold">
                                              <p:stCondLst>
                                                <p:cond delay="0"/>
                                              </p:stCondLst>
                                            </p:cTn>
                                            <p:tgtEl>
                                              <p:spTgt spid="49"/>
                                            </p:tgtEl>
                                            <p:attrNameLst>
                                              <p:attrName>style.visibility</p:attrName>
                                            </p:attrNameLst>
                                          </p:cBhvr>
                                          <p:to>
                                            <p:strVal val="visible"/>
                                          </p:to>
                                        </p:set>
                                        <p:animEffect transition="in" filter="wipe(left)">
                                          <p:cBhvr>
                                            <p:cTn id="75" dur="500"/>
                                            <p:tgtEl>
                                              <p:spTgt spid="49"/>
                                            </p:tgtEl>
                                          </p:cBhvr>
                                        </p:animEffect>
                                      </p:childTnLst>
                                    </p:cTn>
                                  </p:par>
                                  <p:par>
                                    <p:cTn id="76" presetID="2" presetClass="entr" presetSubtype="4" fill="hold" nodeType="withEffect" p14:presetBounceEnd="66667">
                                      <p:stCondLst>
                                        <p:cond delay="400"/>
                                      </p:stCondLst>
                                      <p:childTnLst>
                                        <p:set>
                                          <p:cBhvr>
                                            <p:cTn id="77" dur="1" fill="hold">
                                              <p:stCondLst>
                                                <p:cond delay="0"/>
                                              </p:stCondLst>
                                            </p:cTn>
                                            <p:tgtEl>
                                              <p:spTgt spid="84"/>
                                            </p:tgtEl>
                                            <p:attrNameLst>
                                              <p:attrName>style.visibility</p:attrName>
                                            </p:attrNameLst>
                                          </p:cBhvr>
                                          <p:to>
                                            <p:strVal val="visible"/>
                                          </p:to>
                                        </p:set>
                                        <p:anim calcmode="lin" valueType="num" p14:bounceEnd="66667">
                                          <p:cBhvr additive="base">
                                            <p:cTn id="78" dur="1500" fill="hold"/>
                                            <p:tgtEl>
                                              <p:spTgt spid="84"/>
                                            </p:tgtEl>
                                            <p:attrNameLst>
                                              <p:attrName>ppt_x</p:attrName>
                                            </p:attrNameLst>
                                          </p:cBhvr>
                                          <p:tavLst>
                                            <p:tav tm="0">
                                              <p:val>
                                                <p:strVal val="#ppt_x"/>
                                              </p:val>
                                            </p:tav>
                                            <p:tav tm="100000">
                                              <p:val>
                                                <p:strVal val="#ppt_x"/>
                                              </p:val>
                                            </p:tav>
                                          </p:tavLst>
                                        </p:anim>
                                        <p:anim calcmode="lin" valueType="num" p14:bounceEnd="66667">
                                          <p:cBhvr additive="base">
                                            <p:cTn id="79" dur="1500" fill="hold"/>
                                            <p:tgtEl>
                                              <p:spTgt spid="84"/>
                                            </p:tgtEl>
                                            <p:attrNameLst>
                                              <p:attrName>ppt_y</p:attrName>
                                            </p:attrNameLst>
                                          </p:cBhvr>
                                          <p:tavLst>
                                            <p:tav tm="0">
                                              <p:val>
                                                <p:strVal val="1+#ppt_h/2"/>
                                              </p:val>
                                            </p:tav>
                                            <p:tav tm="100000">
                                              <p:val>
                                                <p:strVal val="#ppt_y"/>
                                              </p:val>
                                            </p:tav>
                                          </p:tavLst>
                                        </p:anim>
                                      </p:childTnLst>
                                    </p:cTn>
                                  </p:par>
                                  <p:par>
                                    <p:cTn id="80" presetID="2" presetClass="entr" presetSubtype="4" fill="hold" nodeType="withEffect" p14:presetBounceEnd="66667">
                                      <p:stCondLst>
                                        <p:cond delay="500"/>
                                      </p:stCondLst>
                                      <p:childTnLst>
                                        <p:set>
                                          <p:cBhvr>
                                            <p:cTn id="81" dur="1" fill="hold">
                                              <p:stCondLst>
                                                <p:cond delay="0"/>
                                              </p:stCondLst>
                                            </p:cTn>
                                            <p:tgtEl>
                                              <p:spTgt spid="80"/>
                                            </p:tgtEl>
                                            <p:attrNameLst>
                                              <p:attrName>style.visibility</p:attrName>
                                            </p:attrNameLst>
                                          </p:cBhvr>
                                          <p:to>
                                            <p:strVal val="visible"/>
                                          </p:to>
                                        </p:set>
                                        <p:anim calcmode="lin" valueType="num" p14:bounceEnd="66667">
                                          <p:cBhvr additive="base">
                                            <p:cTn id="82" dur="1500" fill="hold"/>
                                            <p:tgtEl>
                                              <p:spTgt spid="80"/>
                                            </p:tgtEl>
                                            <p:attrNameLst>
                                              <p:attrName>ppt_x</p:attrName>
                                            </p:attrNameLst>
                                          </p:cBhvr>
                                          <p:tavLst>
                                            <p:tav tm="0">
                                              <p:val>
                                                <p:strVal val="#ppt_x"/>
                                              </p:val>
                                            </p:tav>
                                            <p:tav tm="100000">
                                              <p:val>
                                                <p:strVal val="#ppt_x"/>
                                              </p:val>
                                            </p:tav>
                                          </p:tavLst>
                                        </p:anim>
                                        <p:anim calcmode="lin" valueType="num" p14:bounceEnd="66667">
                                          <p:cBhvr additive="base">
                                            <p:cTn id="83" dur="1500" fill="hold"/>
                                            <p:tgtEl>
                                              <p:spTgt spid="80"/>
                                            </p:tgtEl>
                                            <p:attrNameLst>
                                              <p:attrName>ppt_y</p:attrName>
                                            </p:attrNameLst>
                                          </p:cBhvr>
                                          <p:tavLst>
                                            <p:tav tm="0">
                                              <p:val>
                                                <p:strVal val="1+#ppt_h/2"/>
                                              </p:val>
                                            </p:tav>
                                            <p:tav tm="100000">
                                              <p:val>
                                                <p:strVal val="#ppt_y"/>
                                              </p:val>
                                            </p:tav>
                                          </p:tavLst>
                                        </p:anim>
                                      </p:childTnLst>
                                    </p:cTn>
                                  </p:par>
                                  <p:par>
                                    <p:cTn id="84" presetID="2" presetClass="entr" presetSubtype="4" fill="hold" nodeType="withEffect" p14:presetBounceEnd="66667">
                                      <p:stCondLst>
                                        <p:cond delay="700"/>
                                      </p:stCondLst>
                                      <p:childTnLst>
                                        <p:set>
                                          <p:cBhvr>
                                            <p:cTn id="85" dur="1" fill="hold">
                                              <p:stCondLst>
                                                <p:cond delay="0"/>
                                              </p:stCondLst>
                                            </p:cTn>
                                            <p:tgtEl>
                                              <p:spTgt spid="89"/>
                                            </p:tgtEl>
                                            <p:attrNameLst>
                                              <p:attrName>style.visibility</p:attrName>
                                            </p:attrNameLst>
                                          </p:cBhvr>
                                          <p:to>
                                            <p:strVal val="visible"/>
                                          </p:to>
                                        </p:set>
                                        <p:anim calcmode="lin" valueType="num" p14:bounceEnd="66667">
                                          <p:cBhvr additive="base">
                                            <p:cTn id="86" dur="1500" fill="hold"/>
                                            <p:tgtEl>
                                              <p:spTgt spid="89"/>
                                            </p:tgtEl>
                                            <p:attrNameLst>
                                              <p:attrName>ppt_x</p:attrName>
                                            </p:attrNameLst>
                                          </p:cBhvr>
                                          <p:tavLst>
                                            <p:tav tm="0">
                                              <p:val>
                                                <p:strVal val="#ppt_x"/>
                                              </p:val>
                                            </p:tav>
                                            <p:tav tm="100000">
                                              <p:val>
                                                <p:strVal val="#ppt_x"/>
                                              </p:val>
                                            </p:tav>
                                          </p:tavLst>
                                        </p:anim>
                                        <p:anim calcmode="lin" valueType="num" p14:bounceEnd="66667">
                                          <p:cBhvr additive="base">
                                            <p:cTn id="87" dur="1500" fill="hold"/>
                                            <p:tgtEl>
                                              <p:spTgt spid="89"/>
                                            </p:tgtEl>
                                            <p:attrNameLst>
                                              <p:attrName>ppt_y</p:attrName>
                                            </p:attrNameLst>
                                          </p:cBhvr>
                                          <p:tavLst>
                                            <p:tav tm="0">
                                              <p:val>
                                                <p:strVal val="1+#ppt_h/2"/>
                                              </p:val>
                                            </p:tav>
                                            <p:tav tm="100000">
                                              <p:val>
                                                <p:strVal val="#ppt_y"/>
                                              </p:val>
                                            </p:tav>
                                          </p:tavLst>
                                        </p:anim>
                                      </p:childTnLst>
                                    </p:cTn>
                                  </p:par>
                                  <p:par>
                                    <p:cTn id="88" presetID="2" presetClass="entr" presetSubtype="4" fill="hold" nodeType="withEffect" p14:presetBounceEnd="66667">
                                      <p:stCondLst>
                                        <p:cond delay="800"/>
                                      </p:stCondLst>
                                      <p:childTnLst>
                                        <p:set>
                                          <p:cBhvr>
                                            <p:cTn id="89" dur="1" fill="hold">
                                              <p:stCondLst>
                                                <p:cond delay="0"/>
                                              </p:stCondLst>
                                            </p:cTn>
                                            <p:tgtEl>
                                              <p:spTgt spid="94"/>
                                            </p:tgtEl>
                                            <p:attrNameLst>
                                              <p:attrName>style.visibility</p:attrName>
                                            </p:attrNameLst>
                                          </p:cBhvr>
                                          <p:to>
                                            <p:strVal val="visible"/>
                                          </p:to>
                                        </p:set>
                                        <p:anim calcmode="lin" valueType="num" p14:bounceEnd="66667">
                                          <p:cBhvr additive="base">
                                            <p:cTn id="90" dur="1500" fill="hold"/>
                                            <p:tgtEl>
                                              <p:spTgt spid="94"/>
                                            </p:tgtEl>
                                            <p:attrNameLst>
                                              <p:attrName>ppt_x</p:attrName>
                                            </p:attrNameLst>
                                          </p:cBhvr>
                                          <p:tavLst>
                                            <p:tav tm="0">
                                              <p:val>
                                                <p:strVal val="#ppt_x"/>
                                              </p:val>
                                            </p:tav>
                                            <p:tav tm="100000">
                                              <p:val>
                                                <p:strVal val="#ppt_x"/>
                                              </p:val>
                                            </p:tav>
                                          </p:tavLst>
                                        </p:anim>
                                        <p:anim calcmode="lin" valueType="num" p14:bounceEnd="66667">
                                          <p:cBhvr additive="base">
                                            <p:cTn id="91" dur="1500" fill="hold"/>
                                            <p:tgtEl>
                                              <p:spTgt spid="94"/>
                                            </p:tgtEl>
                                            <p:attrNameLst>
                                              <p:attrName>ppt_y</p:attrName>
                                            </p:attrNameLst>
                                          </p:cBhvr>
                                          <p:tavLst>
                                            <p:tav tm="0">
                                              <p:val>
                                                <p:strVal val="1+#ppt_h/2"/>
                                              </p:val>
                                            </p:tav>
                                            <p:tav tm="100000">
                                              <p:val>
                                                <p:strVal val="#ppt_y"/>
                                              </p:val>
                                            </p:tav>
                                          </p:tavLst>
                                        </p:anim>
                                      </p:childTnLst>
                                    </p:cTn>
                                  </p:par>
                                  <p:par>
                                    <p:cTn id="92" presetID="22" presetClass="entr" presetSubtype="1" fill="hold" nodeType="withEffect">
                                      <p:stCondLst>
                                        <p:cond delay="1600"/>
                                      </p:stCondLst>
                                      <p:childTnLst>
                                        <p:set>
                                          <p:cBhvr>
                                            <p:cTn id="93" dur="1" fill="hold">
                                              <p:stCondLst>
                                                <p:cond delay="0"/>
                                              </p:stCondLst>
                                            </p:cTn>
                                            <p:tgtEl>
                                              <p:spTgt spid="78"/>
                                            </p:tgtEl>
                                            <p:attrNameLst>
                                              <p:attrName>style.visibility</p:attrName>
                                            </p:attrNameLst>
                                          </p:cBhvr>
                                          <p:to>
                                            <p:strVal val="visible"/>
                                          </p:to>
                                        </p:set>
                                        <p:animEffect transition="in" filter="wipe(up)">
                                          <p:cBhvr>
                                            <p:cTn id="94" dur="500"/>
                                            <p:tgtEl>
                                              <p:spTgt spid="78"/>
                                            </p:tgtEl>
                                          </p:cBhvr>
                                        </p:animEffect>
                                      </p:childTnLst>
                                    </p:cTn>
                                  </p:par>
                                  <p:par>
                                    <p:cTn id="95" presetID="22" presetClass="entr" presetSubtype="8" fill="hold" nodeType="withEffect">
                                      <p:stCondLst>
                                        <p:cond delay="1700"/>
                                      </p:stCondLst>
                                      <p:childTnLst>
                                        <p:set>
                                          <p:cBhvr>
                                            <p:cTn id="96" dur="1" fill="hold">
                                              <p:stCondLst>
                                                <p:cond delay="0"/>
                                              </p:stCondLst>
                                            </p:cTn>
                                            <p:tgtEl>
                                              <p:spTgt spid="81"/>
                                            </p:tgtEl>
                                            <p:attrNameLst>
                                              <p:attrName>style.visibility</p:attrName>
                                            </p:attrNameLst>
                                          </p:cBhvr>
                                          <p:to>
                                            <p:strVal val="visible"/>
                                          </p:to>
                                        </p:set>
                                        <p:animEffect transition="in" filter="wipe(left)">
                                          <p:cBhvr>
                                            <p:cTn id="97" dur="500"/>
                                            <p:tgtEl>
                                              <p:spTgt spid="81"/>
                                            </p:tgtEl>
                                          </p:cBhvr>
                                        </p:animEffect>
                                      </p:childTnLst>
                                    </p:cTn>
                                  </p:par>
                                  <p:par>
                                    <p:cTn id="98" presetID="22" presetClass="entr" presetSubtype="8" fill="hold" nodeType="withEffect">
                                      <p:stCondLst>
                                        <p:cond delay="1800"/>
                                      </p:stCondLst>
                                      <p:childTnLst>
                                        <p:set>
                                          <p:cBhvr>
                                            <p:cTn id="99" dur="1" fill="hold">
                                              <p:stCondLst>
                                                <p:cond delay="0"/>
                                              </p:stCondLst>
                                            </p:cTn>
                                            <p:tgtEl>
                                              <p:spTgt spid="90"/>
                                            </p:tgtEl>
                                            <p:attrNameLst>
                                              <p:attrName>style.visibility</p:attrName>
                                            </p:attrNameLst>
                                          </p:cBhvr>
                                          <p:to>
                                            <p:strVal val="visible"/>
                                          </p:to>
                                        </p:set>
                                        <p:animEffect transition="in" filter="wipe(left)">
                                          <p:cBhvr>
                                            <p:cTn id="100" dur="500"/>
                                            <p:tgtEl>
                                              <p:spTgt spid="90"/>
                                            </p:tgtEl>
                                          </p:cBhvr>
                                        </p:animEffect>
                                      </p:childTnLst>
                                    </p:cTn>
                                  </p:par>
                                  <p:par>
                                    <p:cTn id="101" presetID="22" presetClass="entr" presetSubtype="8" fill="hold" nodeType="withEffect">
                                      <p:stCondLst>
                                        <p:cond delay="1900"/>
                                      </p:stCondLst>
                                      <p:childTnLst>
                                        <p:set>
                                          <p:cBhvr>
                                            <p:cTn id="102" dur="1" fill="hold">
                                              <p:stCondLst>
                                                <p:cond delay="0"/>
                                              </p:stCondLst>
                                            </p:cTn>
                                            <p:tgtEl>
                                              <p:spTgt spid="95"/>
                                            </p:tgtEl>
                                            <p:attrNameLst>
                                              <p:attrName>style.visibility</p:attrName>
                                            </p:attrNameLst>
                                          </p:cBhvr>
                                          <p:to>
                                            <p:strVal val="visible"/>
                                          </p:to>
                                        </p:set>
                                        <p:animEffect transition="in" filter="wipe(left)">
                                          <p:cBhvr>
                                            <p:cTn id="103" dur="500"/>
                                            <p:tgtEl>
                                              <p:spTgt spid="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500" fill="hold"/>
                                            <p:tgtEl>
                                              <p:spTgt spid="7"/>
                                            </p:tgtEl>
                                            <p:attrNameLst>
                                              <p:attrName>ppt_x</p:attrName>
                                            </p:attrNameLst>
                                          </p:cBhvr>
                                          <p:tavLst>
                                            <p:tav tm="0">
                                              <p:val>
                                                <p:strVal val="#ppt_x"/>
                                              </p:val>
                                            </p:tav>
                                            <p:tav tm="100000">
                                              <p:val>
                                                <p:strVal val="#ppt_x"/>
                                              </p:val>
                                            </p:tav>
                                          </p:tavLst>
                                        </p:anim>
                                        <p:anim calcmode="lin" valueType="num">
                                          <p:cBhvr additive="base">
                                            <p:cTn id="8" dur="1500" fill="hold"/>
                                            <p:tgtEl>
                                              <p:spTgt spid="7"/>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10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1500" fill="hold"/>
                                            <p:tgtEl>
                                              <p:spTgt spid="14"/>
                                            </p:tgtEl>
                                            <p:attrNameLst>
                                              <p:attrName>ppt_x</p:attrName>
                                            </p:attrNameLst>
                                          </p:cBhvr>
                                          <p:tavLst>
                                            <p:tav tm="0">
                                              <p:val>
                                                <p:strVal val="#ppt_x"/>
                                              </p:val>
                                            </p:tav>
                                            <p:tav tm="100000">
                                              <p:val>
                                                <p:strVal val="#ppt_x"/>
                                              </p:val>
                                            </p:tav>
                                          </p:tavLst>
                                        </p:anim>
                                        <p:anim calcmode="lin" valueType="num">
                                          <p:cBhvr additive="base">
                                            <p:cTn id="12" dur="1500" fill="hold"/>
                                            <p:tgtEl>
                                              <p:spTgt spid="14"/>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200"/>
                                      </p:stCondLst>
                                      <p:childTnLst>
                                        <p:set>
                                          <p:cBhvr>
                                            <p:cTn id="14" dur="1" fill="hold">
                                              <p:stCondLst>
                                                <p:cond delay="0"/>
                                              </p:stCondLst>
                                            </p:cTn>
                                            <p:tgtEl>
                                              <p:spTgt spid="17"/>
                                            </p:tgtEl>
                                            <p:attrNameLst>
                                              <p:attrName>style.visibility</p:attrName>
                                            </p:attrNameLst>
                                          </p:cBhvr>
                                          <p:to>
                                            <p:strVal val="visible"/>
                                          </p:to>
                                        </p:set>
                                        <p:anim calcmode="lin" valueType="num">
                                          <p:cBhvr additive="base">
                                            <p:cTn id="15" dur="1500" fill="hold"/>
                                            <p:tgtEl>
                                              <p:spTgt spid="17"/>
                                            </p:tgtEl>
                                            <p:attrNameLst>
                                              <p:attrName>ppt_x</p:attrName>
                                            </p:attrNameLst>
                                          </p:cBhvr>
                                          <p:tavLst>
                                            <p:tav tm="0">
                                              <p:val>
                                                <p:strVal val="#ppt_x"/>
                                              </p:val>
                                            </p:tav>
                                            <p:tav tm="100000">
                                              <p:val>
                                                <p:strVal val="#ppt_x"/>
                                              </p:val>
                                            </p:tav>
                                          </p:tavLst>
                                        </p:anim>
                                        <p:anim calcmode="lin" valueType="num">
                                          <p:cBhvr additive="base">
                                            <p:cTn id="16" dur="1500" fill="hold"/>
                                            <p:tgtEl>
                                              <p:spTgt spid="1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300"/>
                                      </p:stCondLst>
                                      <p:childTnLst>
                                        <p:set>
                                          <p:cBhvr>
                                            <p:cTn id="18" dur="1" fill="hold">
                                              <p:stCondLst>
                                                <p:cond delay="0"/>
                                              </p:stCondLst>
                                            </p:cTn>
                                            <p:tgtEl>
                                              <p:spTgt spid="24"/>
                                            </p:tgtEl>
                                            <p:attrNameLst>
                                              <p:attrName>style.visibility</p:attrName>
                                            </p:attrNameLst>
                                          </p:cBhvr>
                                          <p:to>
                                            <p:strVal val="visible"/>
                                          </p:to>
                                        </p:set>
                                        <p:anim calcmode="lin" valueType="num">
                                          <p:cBhvr additive="base">
                                            <p:cTn id="19" dur="1500" fill="hold"/>
                                            <p:tgtEl>
                                              <p:spTgt spid="24"/>
                                            </p:tgtEl>
                                            <p:attrNameLst>
                                              <p:attrName>ppt_x</p:attrName>
                                            </p:attrNameLst>
                                          </p:cBhvr>
                                          <p:tavLst>
                                            <p:tav tm="0">
                                              <p:val>
                                                <p:strVal val="#ppt_x"/>
                                              </p:val>
                                            </p:tav>
                                            <p:tav tm="100000">
                                              <p:val>
                                                <p:strVal val="#ppt_x"/>
                                              </p:val>
                                            </p:tav>
                                          </p:tavLst>
                                        </p:anim>
                                        <p:anim calcmode="lin" valueType="num">
                                          <p:cBhvr additive="base">
                                            <p:cTn id="20" dur="1500" fill="hold"/>
                                            <p:tgtEl>
                                              <p:spTgt spid="24"/>
                                            </p:tgtEl>
                                            <p:attrNameLst>
                                              <p:attrName>ppt_y</p:attrName>
                                            </p:attrNameLst>
                                          </p:cBhvr>
                                          <p:tavLst>
                                            <p:tav tm="0">
                                              <p:val>
                                                <p:strVal val="1+#ppt_h/2"/>
                                              </p:val>
                                            </p:tav>
                                            <p:tav tm="100000">
                                              <p:val>
                                                <p:strVal val="#ppt_y"/>
                                              </p:val>
                                            </p:tav>
                                          </p:tavLst>
                                        </p:anim>
                                      </p:childTnLst>
                                    </p:cTn>
                                  </p:par>
                                  <p:par>
                                    <p:cTn id="21" presetID="22" presetClass="entr" presetSubtype="1" fill="hold" nodeType="withEffect">
                                      <p:stCondLst>
                                        <p:cond delay="1300"/>
                                      </p:stCondLst>
                                      <p:childTnLst>
                                        <p:set>
                                          <p:cBhvr>
                                            <p:cTn id="22" dur="1" fill="hold">
                                              <p:stCondLst>
                                                <p:cond delay="0"/>
                                              </p:stCondLst>
                                            </p:cTn>
                                            <p:tgtEl>
                                              <p:spTgt spid="8"/>
                                            </p:tgtEl>
                                            <p:attrNameLst>
                                              <p:attrName>style.visibility</p:attrName>
                                            </p:attrNameLst>
                                          </p:cBhvr>
                                          <p:to>
                                            <p:strVal val="visible"/>
                                          </p:to>
                                        </p:set>
                                        <p:animEffect transition="in" filter="wipe(up)">
                                          <p:cBhvr>
                                            <p:cTn id="23" dur="500"/>
                                            <p:tgtEl>
                                              <p:spTgt spid="8"/>
                                            </p:tgtEl>
                                          </p:cBhvr>
                                        </p:animEffect>
                                      </p:childTnLst>
                                    </p:cTn>
                                  </p:par>
                                  <p:par>
                                    <p:cTn id="24" presetID="22" presetClass="entr" presetSubtype="8" fill="hold" nodeType="withEffect">
                                      <p:stCondLst>
                                        <p:cond delay="1700"/>
                                      </p:stCondLst>
                                      <p:childTnLst>
                                        <p:set>
                                          <p:cBhvr>
                                            <p:cTn id="25" dur="1" fill="hold">
                                              <p:stCondLst>
                                                <p:cond delay="0"/>
                                              </p:stCondLst>
                                            </p:cTn>
                                            <p:tgtEl>
                                              <p:spTgt spid="9"/>
                                            </p:tgtEl>
                                            <p:attrNameLst>
                                              <p:attrName>style.visibility</p:attrName>
                                            </p:attrNameLst>
                                          </p:cBhvr>
                                          <p:to>
                                            <p:strVal val="visible"/>
                                          </p:to>
                                        </p:set>
                                        <p:animEffect transition="in" filter="wipe(left)">
                                          <p:cBhvr>
                                            <p:cTn id="26" dur="500"/>
                                            <p:tgtEl>
                                              <p:spTgt spid="9"/>
                                            </p:tgtEl>
                                          </p:cBhvr>
                                        </p:animEffect>
                                      </p:childTnLst>
                                    </p:cTn>
                                  </p:par>
                                  <p:par>
                                    <p:cTn id="27" presetID="22" presetClass="entr" presetSubtype="8" fill="hold" nodeType="withEffect">
                                      <p:stCondLst>
                                        <p:cond delay="1800"/>
                                      </p:stCondLst>
                                      <p:childTnLst>
                                        <p:set>
                                          <p:cBhvr>
                                            <p:cTn id="28" dur="1" fill="hold">
                                              <p:stCondLst>
                                                <p:cond delay="0"/>
                                              </p:stCondLst>
                                            </p:cTn>
                                            <p:tgtEl>
                                              <p:spTgt spid="20"/>
                                            </p:tgtEl>
                                            <p:attrNameLst>
                                              <p:attrName>style.visibility</p:attrName>
                                            </p:attrNameLst>
                                          </p:cBhvr>
                                          <p:to>
                                            <p:strVal val="visible"/>
                                          </p:to>
                                        </p:set>
                                        <p:animEffect transition="in" filter="wipe(left)">
                                          <p:cBhvr>
                                            <p:cTn id="29" dur="500"/>
                                            <p:tgtEl>
                                              <p:spTgt spid="20"/>
                                            </p:tgtEl>
                                          </p:cBhvr>
                                        </p:animEffect>
                                      </p:childTnLst>
                                    </p:cTn>
                                  </p:par>
                                  <p:par>
                                    <p:cTn id="30" presetID="22" presetClass="entr" presetSubtype="8" fill="hold" nodeType="withEffect">
                                      <p:stCondLst>
                                        <p:cond delay="1900"/>
                                      </p:stCondLst>
                                      <p:childTnLst>
                                        <p:set>
                                          <p:cBhvr>
                                            <p:cTn id="31" dur="1" fill="hold">
                                              <p:stCondLst>
                                                <p:cond delay="0"/>
                                              </p:stCondLst>
                                            </p:cTn>
                                            <p:tgtEl>
                                              <p:spTgt spid="25"/>
                                            </p:tgtEl>
                                            <p:attrNameLst>
                                              <p:attrName>style.visibility</p:attrName>
                                            </p:attrNameLst>
                                          </p:cBhvr>
                                          <p:to>
                                            <p:strVal val="visible"/>
                                          </p:to>
                                        </p:set>
                                        <p:animEffect transition="in" filter="wipe(left)">
                                          <p:cBhvr>
                                            <p:cTn id="32" dur="500"/>
                                            <p:tgtEl>
                                              <p:spTgt spid="25"/>
                                            </p:tgtEl>
                                          </p:cBhvr>
                                        </p:animEffect>
                                      </p:childTnLst>
                                    </p:cTn>
                                  </p:par>
                                </p:childTnLst>
                              </p:cTn>
                            </p:par>
                            <p:par>
                              <p:cTn id="33" fill="hold">
                                <p:stCondLst>
                                  <p:cond delay="2400"/>
                                </p:stCondLst>
                                <p:childTnLst>
                                  <p:par>
                                    <p:cTn id="34" presetID="22" presetClass="entr" presetSubtype="8" fill="hold" nodeType="afterEffect">
                                      <p:stCondLst>
                                        <p:cond delay="0"/>
                                      </p:stCondLst>
                                      <p:childTnLst>
                                        <p:set>
                                          <p:cBhvr>
                                            <p:cTn id="35" dur="1" fill="hold">
                                              <p:stCondLst>
                                                <p:cond delay="0"/>
                                              </p:stCondLst>
                                            </p:cTn>
                                            <p:tgtEl>
                                              <p:spTgt spid="45"/>
                                            </p:tgtEl>
                                            <p:attrNameLst>
                                              <p:attrName>style.visibility</p:attrName>
                                            </p:attrNameLst>
                                          </p:cBhvr>
                                          <p:to>
                                            <p:strVal val="visible"/>
                                          </p:to>
                                        </p:set>
                                        <p:animEffect transition="in" filter="wipe(left)">
                                          <p:cBhvr>
                                            <p:cTn id="36" dur="500"/>
                                            <p:tgtEl>
                                              <p:spTgt spid="45"/>
                                            </p:tgtEl>
                                          </p:cBhvr>
                                        </p:animEffect>
                                      </p:childTnLst>
                                    </p:cTn>
                                  </p:par>
                                  <p:par>
                                    <p:cTn id="37" presetID="2" presetClass="entr" presetSubtype="4" fill="hold" nodeType="withEffect">
                                      <p:stCondLst>
                                        <p:cond delay="500"/>
                                      </p:stCondLst>
                                      <p:childTnLst>
                                        <p:set>
                                          <p:cBhvr>
                                            <p:cTn id="38" dur="1" fill="hold">
                                              <p:stCondLst>
                                                <p:cond delay="0"/>
                                              </p:stCondLst>
                                            </p:cTn>
                                            <p:tgtEl>
                                              <p:spTgt spid="38"/>
                                            </p:tgtEl>
                                            <p:attrNameLst>
                                              <p:attrName>style.visibility</p:attrName>
                                            </p:attrNameLst>
                                          </p:cBhvr>
                                          <p:to>
                                            <p:strVal val="visible"/>
                                          </p:to>
                                        </p:set>
                                        <p:anim calcmode="lin" valueType="num">
                                          <p:cBhvr additive="base">
                                            <p:cTn id="39" dur="1500" fill="hold"/>
                                            <p:tgtEl>
                                              <p:spTgt spid="38"/>
                                            </p:tgtEl>
                                            <p:attrNameLst>
                                              <p:attrName>ppt_x</p:attrName>
                                            </p:attrNameLst>
                                          </p:cBhvr>
                                          <p:tavLst>
                                            <p:tav tm="0">
                                              <p:val>
                                                <p:strVal val="#ppt_x"/>
                                              </p:val>
                                            </p:tav>
                                            <p:tav tm="100000">
                                              <p:val>
                                                <p:strVal val="#ppt_x"/>
                                              </p:val>
                                            </p:tav>
                                          </p:tavLst>
                                        </p:anim>
                                        <p:anim calcmode="lin" valueType="num">
                                          <p:cBhvr additive="base">
                                            <p:cTn id="40" dur="1500" fill="hold"/>
                                            <p:tgtEl>
                                              <p:spTgt spid="38"/>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stCondLst>
                                        <p:cond delay="600"/>
                                      </p:stCondLst>
                                      <p:childTnLst>
                                        <p:set>
                                          <p:cBhvr>
                                            <p:cTn id="42" dur="1" fill="hold">
                                              <p:stCondLst>
                                                <p:cond delay="0"/>
                                              </p:stCondLst>
                                            </p:cTn>
                                            <p:tgtEl>
                                              <p:spTgt spid="34"/>
                                            </p:tgtEl>
                                            <p:attrNameLst>
                                              <p:attrName>style.visibility</p:attrName>
                                            </p:attrNameLst>
                                          </p:cBhvr>
                                          <p:to>
                                            <p:strVal val="visible"/>
                                          </p:to>
                                        </p:set>
                                        <p:anim calcmode="lin" valueType="num">
                                          <p:cBhvr additive="base">
                                            <p:cTn id="43" dur="1500" fill="hold"/>
                                            <p:tgtEl>
                                              <p:spTgt spid="34"/>
                                            </p:tgtEl>
                                            <p:attrNameLst>
                                              <p:attrName>ppt_x</p:attrName>
                                            </p:attrNameLst>
                                          </p:cBhvr>
                                          <p:tavLst>
                                            <p:tav tm="0">
                                              <p:val>
                                                <p:strVal val="#ppt_x"/>
                                              </p:val>
                                            </p:tav>
                                            <p:tav tm="100000">
                                              <p:val>
                                                <p:strVal val="#ppt_x"/>
                                              </p:val>
                                            </p:tav>
                                          </p:tavLst>
                                        </p:anim>
                                        <p:anim calcmode="lin" valueType="num">
                                          <p:cBhvr additive="base">
                                            <p:cTn id="44" dur="1500" fill="hold"/>
                                            <p:tgtEl>
                                              <p:spTgt spid="34"/>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700"/>
                                      </p:stCondLst>
                                      <p:childTnLst>
                                        <p:set>
                                          <p:cBhvr>
                                            <p:cTn id="46" dur="1" fill="hold">
                                              <p:stCondLst>
                                                <p:cond delay="0"/>
                                              </p:stCondLst>
                                            </p:cTn>
                                            <p:tgtEl>
                                              <p:spTgt spid="60"/>
                                            </p:tgtEl>
                                            <p:attrNameLst>
                                              <p:attrName>style.visibility</p:attrName>
                                            </p:attrNameLst>
                                          </p:cBhvr>
                                          <p:to>
                                            <p:strVal val="visible"/>
                                          </p:to>
                                        </p:set>
                                        <p:anim calcmode="lin" valueType="num">
                                          <p:cBhvr additive="base">
                                            <p:cTn id="47" dur="1500" fill="hold"/>
                                            <p:tgtEl>
                                              <p:spTgt spid="60"/>
                                            </p:tgtEl>
                                            <p:attrNameLst>
                                              <p:attrName>ppt_x</p:attrName>
                                            </p:attrNameLst>
                                          </p:cBhvr>
                                          <p:tavLst>
                                            <p:tav tm="0">
                                              <p:val>
                                                <p:strVal val="#ppt_x"/>
                                              </p:val>
                                            </p:tav>
                                            <p:tav tm="100000">
                                              <p:val>
                                                <p:strVal val="#ppt_x"/>
                                              </p:val>
                                            </p:tav>
                                          </p:tavLst>
                                        </p:anim>
                                        <p:anim calcmode="lin" valueType="num">
                                          <p:cBhvr additive="base">
                                            <p:cTn id="48" dur="1500" fill="hold"/>
                                            <p:tgtEl>
                                              <p:spTgt spid="60"/>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stCondLst>
                                        <p:cond delay="800"/>
                                      </p:stCondLst>
                                      <p:childTnLst>
                                        <p:set>
                                          <p:cBhvr>
                                            <p:cTn id="50" dur="1" fill="hold">
                                              <p:stCondLst>
                                                <p:cond delay="0"/>
                                              </p:stCondLst>
                                            </p:cTn>
                                            <p:tgtEl>
                                              <p:spTgt spid="65"/>
                                            </p:tgtEl>
                                            <p:attrNameLst>
                                              <p:attrName>style.visibility</p:attrName>
                                            </p:attrNameLst>
                                          </p:cBhvr>
                                          <p:to>
                                            <p:strVal val="visible"/>
                                          </p:to>
                                        </p:set>
                                        <p:anim calcmode="lin" valueType="num">
                                          <p:cBhvr additive="base">
                                            <p:cTn id="51" dur="1500" fill="hold"/>
                                            <p:tgtEl>
                                              <p:spTgt spid="65"/>
                                            </p:tgtEl>
                                            <p:attrNameLst>
                                              <p:attrName>ppt_x</p:attrName>
                                            </p:attrNameLst>
                                          </p:cBhvr>
                                          <p:tavLst>
                                            <p:tav tm="0">
                                              <p:val>
                                                <p:strVal val="#ppt_x"/>
                                              </p:val>
                                            </p:tav>
                                            <p:tav tm="100000">
                                              <p:val>
                                                <p:strVal val="#ppt_x"/>
                                              </p:val>
                                            </p:tav>
                                          </p:tavLst>
                                        </p:anim>
                                        <p:anim calcmode="lin" valueType="num">
                                          <p:cBhvr additive="base">
                                            <p:cTn id="52" dur="1500" fill="hold"/>
                                            <p:tgtEl>
                                              <p:spTgt spid="65"/>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stCondLst>
                                        <p:cond delay="900"/>
                                      </p:stCondLst>
                                      <p:childTnLst>
                                        <p:set>
                                          <p:cBhvr>
                                            <p:cTn id="54" dur="1" fill="hold">
                                              <p:stCondLst>
                                                <p:cond delay="0"/>
                                              </p:stCondLst>
                                            </p:cTn>
                                            <p:tgtEl>
                                              <p:spTgt spid="70"/>
                                            </p:tgtEl>
                                            <p:attrNameLst>
                                              <p:attrName>style.visibility</p:attrName>
                                            </p:attrNameLst>
                                          </p:cBhvr>
                                          <p:to>
                                            <p:strVal val="visible"/>
                                          </p:to>
                                        </p:set>
                                        <p:anim calcmode="lin" valueType="num">
                                          <p:cBhvr additive="base">
                                            <p:cTn id="55" dur="1500" fill="hold"/>
                                            <p:tgtEl>
                                              <p:spTgt spid="70"/>
                                            </p:tgtEl>
                                            <p:attrNameLst>
                                              <p:attrName>ppt_x</p:attrName>
                                            </p:attrNameLst>
                                          </p:cBhvr>
                                          <p:tavLst>
                                            <p:tav tm="0">
                                              <p:val>
                                                <p:strVal val="#ppt_x"/>
                                              </p:val>
                                            </p:tav>
                                            <p:tav tm="100000">
                                              <p:val>
                                                <p:strVal val="#ppt_x"/>
                                              </p:val>
                                            </p:tav>
                                          </p:tavLst>
                                        </p:anim>
                                        <p:anim calcmode="lin" valueType="num">
                                          <p:cBhvr additive="base">
                                            <p:cTn id="56" dur="1500" fill="hold"/>
                                            <p:tgtEl>
                                              <p:spTgt spid="70"/>
                                            </p:tgtEl>
                                            <p:attrNameLst>
                                              <p:attrName>ppt_y</p:attrName>
                                            </p:attrNameLst>
                                          </p:cBhvr>
                                          <p:tavLst>
                                            <p:tav tm="0">
                                              <p:val>
                                                <p:strVal val="1+#ppt_h/2"/>
                                              </p:val>
                                            </p:tav>
                                            <p:tav tm="100000">
                                              <p:val>
                                                <p:strVal val="#ppt_y"/>
                                              </p:val>
                                            </p:tav>
                                          </p:tavLst>
                                        </p:anim>
                                      </p:childTnLst>
                                    </p:cTn>
                                  </p:par>
                                  <p:par>
                                    <p:cTn id="57" presetID="22" presetClass="entr" presetSubtype="1" fill="hold" nodeType="withEffect">
                                      <p:stCondLst>
                                        <p:cond delay="1800"/>
                                      </p:stCondLst>
                                      <p:childTnLst>
                                        <p:set>
                                          <p:cBhvr>
                                            <p:cTn id="58" dur="1" fill="hold">
                                              <p:stCondLst>
                                                <p:cond delay="0"/>
                                              </p:stCondLst>
                                            </p:cTn>
                                            <p:tgtEl>
                                              <p:spTgt spid="33"/>
                                            </p:tgtEl>
                                            <p:attrNameLst>
                                              <p:attrName>style.visibility</p:attrName>
                                            </p:attrNameLst>
                                          </p:cBhvr>
                                          <p:to>
                                            <p:strVal val="visible"/>
                                          </p:to>
                                        </p:set>
                                        <p:animEffect transition="in" filter="wipe(up)">
                                          <p:cBhvr>
                                            <p:cTn id="59" dur="500"/>
                                            <p:tgtEl>
                                              <p:spTgt spid="33"/>
                                            </p:tgtEl>
                                          </p:cBhvr>
                                        </p:animEffect>
                                      </p:childTnLst>
                                    </p:cTn>
                                  </p:par>
                                  <p:par>
                                    <p:cTn id="60" presetID="22" presetClass="entr" presetSubtype="8" fill="hold" nodeType="withEffect">
                                      <p:stCondLst>
                                        <p:cond delay="1900"/>
                                      </p:stCondLst>
                                      <p:childTnLst>
                                        <p:set>
                                          <p:cBhvr>
                                            <p:cTn id="61" dur="1" fill="hold">
                                              <p:stCondLst>
                                                <p:cond delay="0"/>
                                              </p:stCondLst>
                                            </p:cTn>
                                            <p:tgtEl>
                                              <p:spTgt spid="37"/>
                                            </p:tgtEl>
                                            <p:attrNameLst>
                                              <p:attrName>style.visibility</p:attrName>
                                            </p:attrNameLst>
                                          </p:cBhvr>
                                          <p:to>
                                            <p:strVal val="visible"/>
                                          </p:to>
                                        </p:set>
                                        <p:animEffect transition="in" filter="wipe(left)">
                                          <p:cBhvr>
                                            <p:cTn id="62" dur="500"/>
                                            <p:tgtEl>
                                              <p:spTgt spid="37"/>
                                            </p:tgtEl>
                                          </p:cBhvr>
                                        </p:animEffect>
                                      </p:childTnLst>
                                    </p:cTn>
                                  </p:par>
                                  <p:par>
                                    <p:cTn id="63" presetID="22" presetClass="entr" presetSubtype="8" fill="hold" nodeType="withEffect">
                                      <p:stCondLst>
                                        <p:cond delay="2000"/>
                                      </p:stCondLst>
                                      <p:childTnLst>
                                        <p:set>
                                          <p:cBhvr>
                                            <p:cTn id="64" dur="1" fill="hold">
                                              <p:stCondLst>
                                                <p:cond delay="0"/>
                                              </p:stCondLst>
                                            </p:cTn>
                                            <p:tgtEl>
                                              <p:spTgt spid="61"/>
                                            </p:tgtEl>
                                            <p:attrNameLst>
                                              <p:attrName>style.visibility</p:attrName>
                                            </p:attrNameLst>
                                          </p:cBhvr>
                                          <p:to>
                                            <p:strVal val="visible"/>
                                          </p:to>
                                        </p:set>
                                        <p:animEffect transition="in" filter="wipe(left)">
                                          <p:cBhvr>
                                            <p:cTn id="65" dur="500"/>
                                            <p:tgtEl>
                                              <p:spTgt spid="61"/>
                                            </p:tgtEl>
                                          </p:cBhvr>
                                        </p:animEffect>
                                      </p:childTnLst>
                                    </p:cTn>
                                  </p:par>
                                  <p:par>
                                    <p:cTn id="66" presetID="22" presetClass="entr" presetSubtype="8" fill="hold" nodeType="withEffect">
                                      <p:stCondLst>
                                        <p:cond delay="2100"/>
                                      </p:stCondLst>
                                      <p:childTnLst>
                                        <p:set>
                                          <p:cBhvr>
                                            <p:cTn id="67" dur="1" fill="hold">
                                              <p:stCondLst>
                                                <p:cond delay="0"/>
                                              </p:stCondLst>
                                            </p:cTn>
                                            <p:tgtEl>
                                              <p:spTgt spid="66"/>
                                            </p:tgtEl>
                                            <p:attrNameLst>
                                              <p:attrName>style.visibility</p:attrName>
                                            </p:attrNameLst>
                                          </p:cBhvr>
                                          <p:to>
                                            <p:strVal val="visible"/>
                                          </p:to>
                                        </p:set>
                                        <p:animEffect transition="in" filter="wipe(left)">
                                          <p:cBhvr>
                                            <p:cTn id="68" dur="500"/>
                                            <p:tgtEl>
                                              <p:spTgt spid="66"/>
                                            </p:tgtEl>
                                          </p:cBhvr>
                                        </p:animEffect>
                                      </p:childTnLst>
                                    </p:cTn>
                                  </p:par>
                                  <p:par>
                                    <p:cTn id="69" presetID="22" presetClass="entr" presetSubtype="8" fill="hold" nodeType="withEffect">
                                      <p:stCondLst>
                                        <p:cond delay="2200"/>
                                      </p:stCondLst>
                                      <p:childTnLst>
                                        <p:set>
                                          <p:cBhvr>
                                            <p:cTn id="70" dur="1" fill="hold">
                                              <p:stCondLst>
                                                <p:cond delay="0"/>
                                              </p:stCondLst>
                                            </p:cTn>
                                            <p:tgtEl>
                                              <p:spTgt spid="71"/>
                                            </p:tgtEl>
                                            <p:attrNameLst>
                                              <p:attrName>style.visibility</p:attrName>
                                            </p:attrNameLst>
                                          </p:cBhvr>
                                          <p:to>
                                            <p:strVal val="visible"/>
                                          </p:to>
                                        </p:set>
                                        <p:animEffect transition="in" filter="wipe(left)">
                                          <p:cBhvr>
                                            <p:cTn id="71" dur="500"/>
                                            <p:tgtEl>
                                              <p:spTgt spid="71"/>
                                            </p:tgtEl>
                                          </p:cBhvr>
                                        </p:animEffect>
                                      </p:childTnLst>
                                    </p:cTn>
                                  </p:par>
                                </p:childTnLst>
                              </p:cTn>
                            </p:par>
                            <p:par>
                              <p:cTn id="72" fill="hold">
                                <p:stCondLst>
                                  <p:cond delay="5100"/>
                                </p:stCondLst>
                                <p:childTnLst>
                                  <p:par>
                                    <p:cTn id="73" presetID="22" presetClass="entr" presetSubtype="8" fill="hold" nodeType="afterEffect">
                                      <p:stCondLst>
                                        <p:cond delay="0"/>
                                      </p:stCondLst>
                                      <p:childTnLst>
                                        <p:set>
                                          <p:cBhvr>
                                            <p:cTn id="74" dur="1" fill="hold">
                                              <p:stCondLst>
                                                <p:cond delay="0"/>
                                              </p:stCondLst>
                                            </p:cTn>
                                            <p:tgtEl>
                                              <p:spTgt spid="49"/>
                                            </p:tgtEl>
                                            <p:attrNameLst>
                                              <p:attrName>style.visibility</p:attrName>
                                            </p:attrNameLst>
                                          </p:cBhvr>
                                          <p:to>
                                            <p:strVal val="visible"/>
                                          </p:to>
                                        </p:set>
                                        <p:animEffect transition="in" filter="wipe(left)">
                                          <p:cBhvr>
                                            <p:cTn id="75" dur="500"/>
                                            <p:tgtEl>
                                              <p:spTgt spid="49"/>
                                            </p:tgtEl>
                                          </p:cBhvr>
                                        </p:animEffect>
                                      </p:childTnLst>
                                    </p:cTn>
                                  </p:par>
                                  <p:par>
                                    <p:cTn id="76" presetID="2" presetClass="entr" presetSubtype="4" fill="hold" nodeType="withEffect">
                                      <p:stCondLst>
                                        <p:cond delay="400"/>
                                      </p:stCondLst>
                                      <p:childTnLst>
                                        <p:set>
                                          <p:cBhvr>
                                            <p:cTn id="77" dur="1" fill="hold">
                                              <p:stCondLst>
                                                <p:cond delay="0"/>
                                              </p:stCondLst>
                                            </p:cTn>
                                            <p:tgtEl>
                                              <p:spTgt spid="84"/>
                                            </p:tgtEl>
                                            <p:attrNameLst>
                                              <p:attrName>style.visibility</p:attrName>
                                            </p:attrNameLst>
                                          </p:cBhvr>
                                          <p:to>
                                            <p:strVal val="visible"/>
                                          </p:to>
                                        </p:set>
                                        <p:anim calcmode="lin" valueType="num">
                                          <p:cBhvr additive="base">
                                            <p:cTn id="78" dur="1500" fill="hold"/>
                                            <p:tgtEl>
                                              <p:spTgt spid="84"/>
                                            </p:tgtEl>
                                            <p:attrNameLst>
                                              <p:attrName>ppt_x</p:attrName>
                                            </p:attrNameLst>
                                          </p:cBhvr>
                                          <p:tavLst>
                                            <p:tav tm="0">
                                              <p:val>
                                                <p:strVal val="#ppt_x"/>
                                              </p:val>
                                            </p:tav>
                                            <p:tav tm="100000">
                                              <p:val>
                                                <p:strVal val="#ppt_x"/>
                                              </p:val>
                                            </p:tav>
                                          </p:tavLst>
                                        </p:anim>
                                        <p:anim calcmode="lin" valueType="num">
                                          <p:cBhvr additive="base">
                                            <p:cTn id="79" dur="1500" fill="hold"/>
                                            <p:tgtEl>
                                              <p:spTgt spid="84"/>
                                            </p:tgtEl>
                                            <p:attrNameLst>
                                              <p:attrName>ppt_y</p:attrName>
                                            </p:attrNameLst>
                                          </p:cBhvr>
                                          <p:tavLst>
                                            <p:tav tm="0">
                                              <p:val>
                                                <p:strVal val="1+#ppt_h/2"/>
                                              </p:val>
                                            </p:tav>
                                            <p:tav tm="100000">
                                              <p:val>
                                                <p:strVal val="#ppt_y"/>
                                              </p:val>
                                            </p:tav>
                                          </p:tavLst>
                                        </p:anim>
                                      </p:childTnLst>
                                    </p:cTn>
                                  </p:par>
                                  <p:par>
                                    <p:cTn id="80" presetID="2" presetClass="entr" presetSubtype="4" fill="hold" nodeType="withEffect">
                                      <p:stCondLst>
                                        <p:cond delay="500"/>
                                      </p:stCondLst>
                                      <p:childTnLst>
                                        <p:set>
                                          <p:cBhvr>
                                            <p:cTn id="81" dur="1" fill="hold">
                                              <p:stCondLst>
                                                <p:cond delay="0"/>
                                              </p:stCondLst>
                                            </p:cTn>
                                            <p:tgtEl>
                                              <p:spTgt spid="80"/>
                                            </p:tgtEl>
                                            <p:attrNameLst>
                                              <p:attrName>style.visibility</p:attrName>
                                            </p:attrNameLst>
                                          </p:cBhvr>
                                          <p:to>
                                            <p:strVal val="visible"/>
                                          </p:to>
                                        </p:set>
                                        <p:anim calcmode="lin" valueType="num">
                                          <p:cBhvr additive="base">
                                            <p:cTn id="82" dur="1500" fill="hold"/>
                                            <p:tgtEl>
                                              <p:spTgt spid="80"/>
                                            </p:tgtEl>
                                            <p:attrNameLst>
                                              <p:attrName>ppt_x</p:attrName>
                                            </p:attrNameLst>
                                          </p:cBhvr>
                                          <p:tavLst>
                                            <p:tav tm="0">
                                              <p:val>
                                                <p:strVal val="#ppt_x"/>
                                              </p:val>
                                            </p:tav>
                                            <p:tav tm="100000">
                                              <p:val>
                                                <p:strVal val="#ppt_x"/>
                                              </p:val>
                                            </p:tav>
                                          </p:tavLst>
                                        </p:anim>
                                        <p:anim calcmode="lin" valueType="num">
                                          <p:cBhvr additive="base">
                                            <p:cTn id="83" dur="1500" fill="hold"/>
                                            <p:tgtEl>
                                              <p:spTgt spid="80"/>
                                            </p:tgtEl>
                                            <p:attrNameLst>
                                              <p:attrName>ppt_y</p:attrName>
                                            </p:attrNameLst>
                                          </p:cBhvr>
                                          <p:tavLst>
                                            <p:tav tm="0">
                                              <p:val>
                                                <p:strVal val="1+#ppt_h/2"/>
                                              </p:val>
                                            </p:tav>
                                            <p:tav tm="100000">
                                              <p:val>
                                                <p:strVal val="#ppt_y"/>
                                              </p:val>
                                            </p:tav>
                                          </p:tavLst>
                                        </p:anim>
                                      </p:childTnLst>
                                    </p:cTn>
                                  </p:par>
                                  <p:par>
                                    <p:cTn id="84" presetID="2" presetClass="entr" presetSubtype="4" fill="hold" nodeType="withEffect">
                                      <p:stCondLst>
                                        <p:cond delay="700"/>
                                      </p:stCondLst>
                                      <p:childTnLst>
                                        <p:set>
                                          <p:cBhvr>
                                            <p:cTn id="85" dur="1" fill="hold">
                                              <p:stCondLst>
                                                <p:cond delay="0"/>
                                              </p:stCondLst>
                                            </p:cTn>
                                            <p:tgtEl>
                                              <p:spTgt spid="89"/>
                                            </p:tgtEl>
                                            <p:attrNameLst>
                                              <p:attrName>style.visibility</p:attrName>
                                            </p:attrNameLst>
                                          </p:cBhvr>
                                          <p:to>
                                            <p:strVal val="visible"/>
                                          </p:to>
                                        </p:set>
                                        <p:anim calcmode="lin" valueType="num">
                                          <p:cBhvr additive="base">
                                            <p:cTn id="86" dur="1500" fill="hold"/>
                                            <p:tgtEl>
                                              <p:spTgt spid="89"/>
                                            </p:tgtEl>
                                            <p:attrNameLst>
                                              <p:attrName>ppt_x</p:attrName>
                                            </p:attrNameLst>
                                          </p:cBhvr>
                                          <p:tavLst>
                                            <p:tav tm="0">
                                              <p:val>
                                                <p:strVal val="#ppt_x"/>
                                              </p:val>
                                            </p:tav>
                                            <p:tav tm="100000">
                                              <p:val>
                                                <p:strVal val="#ppt_x"/>
                                              </p:val>
                                            </p:tav>
                                          </p:tavLst>
                                        </p:anim>
                                        <p:anim calcmode="lin" valueType="num">
                                          <p:cBhvr additive="base">
                                            <p:cTn id="87" dur="1500" fill="hold"/>
                                            <p:tgtEl>
                                              <p:spTgt spid="89"/>
                                            </p:tgtEl>
                                            <p:attrNameLst>
                                              <p:attrName>ppt_y</p:attrName>
                                            </p:attrNameLst>
                                          </p:cBhvr>
                                          <p:tavLst>
                                            <p:tav tm="0">
                                              <p:val>
                                                <p:strVal val="1+#ppt_h/2"/>
                                              </p:val>
                                            </p:tav>
                                            <p:tav tm="100000">
                                              <p:val>
                                                <p:strVal val="#ppt_y"/>
                                              </p:val>
                                            </p:tav>
                                          </p:tavLst>
                                        </p:anim>
                                      </p:childTnLst>
                                    </p:cTn>
                                  </p:par>
                                  <p:par>
                                    <p:cTn id="88" presetID="2" presetClass="entr" presetSubtype="4" fill="hold" nodeType="withEffect">
                                      <p:stCondLst>
                                        <p:cond delay="800"/>
                                      </p:stCondLst>
                                      <p:childTnLst>
                                        <p:set>
                                          <p:cBhvr>
                                            <p:cTn id="89" dur="1" fill="hold">
                                              <p:stCondLst>
                                                <p:cond delay="0"/>
                                              </p:stCondLst>
                                            </p:cTn>
                                            <p:tgtEl>
                                              <p:spTgt spid="94"/>
                                            </p:tgtEl>
                                            <p:attrNameLst>
                                              <p:attrName>style.visibility</p:attrName>
                                            </p:attrNameLst>
                                          </p:cBhvr>
                                          <p:to>
                                            <p:strVal val="visible"/>
                                          </p:to>
                                        </p:set>
                                        <p:anim calcmode="lin" valueType="num">
                                          <p:cBhvr additive="base">
                                            <p:cTn id="90" dur="1500" fill="hold"/>
                                            <p:tgtEl>
                                              <p:spTgt spid="94"/>
                                            </p:tgtEl>
                                            <p:attrNameLst>
                                              <p:attrName>ppt_x</p:attrName>
                                            </p:attrNameLst>
                                          </p:cBhvr>
                                          <p:tavLst>
                                            <p:tav tm="0">
                                              <p:val>
                                                <p:strVal val="#ppt_x"/>
                                              </p:val>
                                            </p:tav>
                                            <p:tav tm="100000">
                                              <p:val>
                                                <p:strVal val="#ppt_x"/>
                                              </p:val>
                                            </p:tav>
                                          </p:tavLst>
                                        </p:anim>
                                        <p:anim calcmode="lin" valueType="num">
                                          <p:cBhvr additive="base">
                                            <p:cTn id="91" dur="1500" fill="hold"/>
                                            <p:tgtEl>
                                              <p:spTgt spid="94"/>
                                            </p:tgtEl>
                                            <p:attrNameLst>
                                              <p:attrName>ppt_y</p:attrName>
                                            </p:attrNameLst>
                                          </p:cBhvr>
                                          <p:tavLst>
                                            <p:tav tm="0">
                                              <p:val>
                                                <p:strVal val="1+#ppt_h/2"/>
                                              </p:val>
                                            </p:tav>
                                            <p:tav tm="100000">
                                              <p:val>
                                                <p:strVal val="#ppt_y"/>
                                              </p:val>
                                            </p:tav>
                                          </p:tavLst>
                                        </p:anim>
                                      </p:childTnLst>
                                    </p:cTn>
                                  </p:par>
                                  <p:par>
                                    <p:cTn id="92" presetID="22" presetClass="entr" presetSubtype="1" fill="hold" nodeType="withEffect">
                                      <p:stCondLst>
                                        <p:cond delay="1600"/>
                                      </p:stCondLst>
                                      <p:childTnLst>
                                        <p:set>
                                          <p:cBhvr>
                                            <p:cTn id="93" dur="1" fill="hold">
                                              <p:stCondLst>
                                                <p:cond delay="0"/>
                                              </p:stCondLst>
                                            </p:cTn>
                                            <p:tgtEl>
                                              <p:spTgt spid="78"/>
                                            </p:tgtEl>
                                            <p:attrNameLst>
                                              <p:attrName>style.visibility</p:attrName>
                                            </p:attrNameLst>
                                          </p:cBhvr>
                                          <p:to>
                                            <p:strVal val="visible"/>
                                          </p:to>
                                        </p:set>
                                        <p:animEffect transition="in" filter="wipe(up)">
                                          <p:cBhvr>
                                            <p:cTn id="94" dur="500"/>
                                            <p:tgtEl>
                                              <p:spTgt spid="78"/>
                                            </p:tgtEl>
                                          </p:cBhvr>
                                        </p:animEffect>
                                      </p:childTnLst>
                                    </p:cTn>
                                  </p:par>
                                  <p:par>
                                    <p:cTn id="95" presetID="22" presetClass="entr" presetSubtype="8" fill="hold" nodeType="withEffect">
                                      <p:stCondLst>
                                        <p:cond delay="1700"/>
                                      </p:stCondLst>
                                      <p:childTnLst>
                                        <p:set>
                                          <p:cBhvr>
                                            <p:cTn id="96" dur="1" fill="hold">
                                              <p:stCondLst>
                                                <p:cond delay="0"/>
                                              </p:stCondLst>
                                            </p:cTn>
                                            <p:tgtEl>
                                              <p:spTgt spid="81"/>
                                            </p:tgtEl>
                                            <p:attrNameLst>
                                              <p:attrName>style.visibility</p:attrName>
                                            </p:attrNameLst>
                                          </p:cBhvr>
                                          <p:to>
                                            <p:strVal val="visible"/>
                                          </p:to>
                                        </p:set>
                                        <p:animEffect transition="in" filter="wipe(left)">
                                          <p:cBhvr>
                                            <p:cTn id="97" dur="500"/>
                                            <p:tgtEl>
                                              <p:spTgt spid="81"/>
                                            </p:tgtEl>
                                          </p:cBhvr>
                                        </p:animEffect>
                                      </p:childTnLst>
                                    </p:cTn>
                                  </p:par>
                                  <p:par>
                                    <p:cTn id="98" presetID="22" presetClass="entr" presetSubtype="8" fill="hold" nodeType="withEffect">
                                      <p:stCondLst>
                                        <p:cond delay="1800"/>
                                      </p:stCondLst>
                                      <p:childTnLst>
                                        <p:set>
                                          <p:cBhvr>
                                            <p:cTn id="99" dur="1" fill="hold">
                                              <p:stCondLst>
                                                <p:cond delay="0"/>
                                              </p:stCondLst>
                                            </p:cTn>
                                            <p:tgtEl>
                                              <p:spTgt spid="90"/>
                                            </p:tgtEl>
                                            <p:attrNameLst>
                                              <p:attrName>style.visibility</p:attrName>
                                            </p:attrNameLst>
                                          </p:cBhvr>
                                          <p:to>
                                            <p:strVal val="visible"/>
                                          </p:to>
                                        </p:set>
                                        <p:animEffect transition="in" filter="wipe(left)">
                                          <p:cBhvr>
                                            <p:cTn id="100" dur="500"/>
                                            <p:tgtEl>
                                              <p:spTgt spid="90"/>
                                            </p:tgtEl>
                                          </p:cBhvr>
                                        </p:animEffect>
                                      </p:childTnLst>
                                    </p:cTn>
                                  </p:par>
                                  <p:par>
                                    <p:cTn id="101" presetID="22" presetClass="entr" presetSubtype="8" fill="hold" nodeType="withEffect">
                                      <p:stCondLst>
                                        <p:cond delay="1900"/>
                                      </p:stCondLst>
                                      <p:childTnLst>
                                        <p:set>
                                          <p:cBhvr>
                                            <p:cTn id="102" dur="1" fill="hold">
                                              <p:stCondLst>
                                                <p:cond delay="0"/>
                                              </p:stCondLst>
                                            </p:cTn>
                                            <p:tgtEl>
                                              <p:spTgt spid="95"/>
                                            </p:tgtEl>
                                            <p:attrNameLst>
                                              <p:attrName>style.visibility</p:attrName>
                                            </p:attrNameLst>
                                          </p:cBhvr>
                                          <p:to>
                                            <p:strVal val="visible"/>
                                          </p:to>
                                        </p:set>
                                        <p:animEffect transition="in" filter="wipe(left)">
                                          <p:cBhvr>
                                            <p:cTn id="103" dur="500"/>
                                            <p:tgtEl>
                                              <p:spTgt spid="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5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67" name="Group 66">
            <a:extLst>
              <a:ext uri="{FF2B5EF4-FFF2-40B4-BE49-F238E27FC236}">
                <a16:creationId xmlns:a16="http://schemas.microsoft.com/office/drawing/2014/main" id="{A07816DA-D06F-427B-A548-F7CC05A67FDA}"/>
              </a:ext>
            </a:extLst>
          </p:cNvPr>
          <p:cNvGrpSpPr/>
          <p:nvPr/>
        </p:nvGrpSpPr>
        <p:grpSpPr>
          <a:xfrm>
            <a:off x="8616508" y="7870784"/>
            <a:ext cx="3163918" cy="1319514"/>
            <a:chOff x="3067291" y="3565002"/>
            <a:chExt cx="3573716" cy="1319514"/>
          </a:xfrm>
        </p:grpSpPr>
        <p:sp>
          <p:nvSpPr>
            <p:cNvPr id="73" name="Rectangle: Rounded Corners 72">
              <a:extLst>
                <a:ext uri="{FF2B5EF4-FFF2-40B4-BE49-F238E27FC236}">
                  <a16:creationId xmlns:a16="http://schemas.microsoft.com/office/drawing/2014/main" id="{9523D54B-0641-4F27-A015-165F034A5534}"/>
                </a:ext>
              </a:extLst>
            </p:cNvPr>
            <p:cNvSpPr/>
            <p:nvPr/>
          </p:nvSpPr>
          <p:spPr>
            <a:xfrm>
              <a:off x="3067291" y="3565002"/>
              <a:ext cx="3573716"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4" name="TextBox 73">
              <a:extLst>
                <a:ext uri="{FF2B5EF4-FFF2-40B4-BE49-F238E27FC236}">
                  <a16:creationId xmlns:a16="http://schemas.microsoft.com/office/drawing/2014/main" id="{DA6DA246-23DF-4E50-B13A-41597486E08F}"/>
                </a:ext>
              </a:extLst>
            </p:cNvPr>
            <p:cNvSpPr txBox="1"/>
            <p:nvPr/>
          </p:nvSpPr>
          <p:spPr>
            <a:xfrm>
              <a:off x="3434498" y="3832345"/>
              <a:ext cx="1664329" cy="784830"/>
            </a:xfrm>
            <a:prstGeom prst="rect">
              <a:avLst/>
            </a:prstGeom>
            <a:noFill/>
          </p:spPr>
          <p:txBody>
            <a:bodyPr wrap="non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Option 01</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3BC8F1"/>
                  </a:solidFill>
                  <a:effectLst/>
                  <a:uLnTx/>
                  <a:uFillTx/>
                  <a:latin typeface="Century Gothic"/>
                  <a:ea typeface="+mn-ea"/>
                  <a:cs typeface="+mn-cs"/>
                </a:rPr>
                <a:t>Static Page</a:t>
              </a:r>
            </a:p>
          </p:txBody>
        </p:sp>
      </p:grpSp>
      <p:grpSp>
        <p:nvGrpSpPr>
          <p:cNvPr id="68" name="Group 67">
            <a:extLst>
              <a:ext uri="{FF2B5EF4-FFF2-40B4-BE49-F238E27FC236}">
                <a16:creationId xmlns:a16="http://schemas.microsoft.com/office/drawing/2014/main" id="{C2626161-6728-4947-BDED-BC39A98B016A}"/>
              </a:ext>
            </a:extLst>
          </p:cNvPr>
          <p:cNvGrpSpPr/>
          <p:nvPr/>
        </p:nvGrpSpPr>
        <p:grpSpPr>
          <a:xfrm>
            <a:off x="8616508" y="9475926"/>
            <a:ext cx="3577079" cy="1319514"/>
            <a:chOff x="3067290" y="3565002"/>
            <a:chExt cx="4040390" cy="1319514"/>
          </a:xfrm>
        </p:grpSpPr>
        <p:sp>
          <p:nvSpPr>
            <p:cNvPr id="71" name="Rectangle: Rounded Corners 70">
              <a:extLst>
                <a:ext uri="{FF2B5EF4-FFF2-40B4-BE49-F238E27FC236}">
                  <a16:creationId xmlns:a16="http://schemas.microsoft.com/office/drawing/2014/main" id="{5876E971-06FC-416F-A08B-4D2BFD4D17E9}"/>
                </a:ext>
              </a:extLst>
            </p:cNvPr>
            <p:cNvSpPr/>
            <p:nvPr/>
          </p:nvSpPr>
          <p:spPr>
            <a:xfrm>
              <a:off x="3067290" y="3565002"/>
              <a:ext cx="4040390"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2" name="TextBox 71">
              <a:extLst>
                <a:ext uri="{FF2B5EF4-FFF2-40B4-BE49-F238E27FC236}">
                  <a16:creationId xmlns:a16="http://schemas.microsoft.com/office/drawing/2014/main" id="{4AC7091E-32BE-48DF-8348-213716C3B2C4}"/>
                </a:ext>
              </a:extLst>
            </p:cNvPr>
            <p:cNvSpPr txBox="1"/>
            <p:nvPr/>
          </p:nvSpPr>
          <p:spPr>
            <a:xfrm>
              <a:off x="3434498" y="3832345"/>
              <a:ext cx="1428947" cy="784830"/>
            </a:xfrm>
            <a:prstGeom prst="rect">
              <a:avLst/>
            </a:prstGeom>
            <a:noFill/>
          </p:spPr>
          <p:txBody>
            <a:bodyPr wrap="non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Option 02</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3BC8F1"/>
                  </a:solidFill>
                  <a:effectLst/>
                  <a:uLnTx/>
                  <a:uFillTx/>
                  <a:latin typeface="Century Gothic"/>
                  <a:ea typeface="+mn-ea"/>
                  <a:cs typeface="+mn-cs"/>
                </a:rPr>
                <a:t>JQuery</a:t>
              </a:r>
            </a:p>
          </p:txBody>
        </p:sp>
      </p:grpSp>
      <p:cxnSp>
        <p:nvCxnSpPr>
          <p:cNvPr id="69" name="Straight Connector 68">
            <a:extLst>
              <a:ext uri="{FF2B5EF4-FFF2-40B4-BE49-F238E27FC236}">
                <a16:creationId xmlns:a16="http://schemas.microsoft.com/office/drawing/2014/main" id="{941176C8-A06C-4880-A3FD-063FAC511447}"/>
              </a:ext>
            </a:extLst>
          </p:cNvPr>
          <p:cNvCxnSpPr>
            <a:cxnSpLocks/>
          </p:cNvCxnSpPr>
          <p:nvPr/>
        </p:nvCxnSpPr>
        <p:spPr>
          <a:xfrm>
            <a:off x="7866046" y="8530541"/>
            <a:ext cx="0" cy="1605142"/>
          </a:xfrm>
          <a:prstGeom prst="line">
            <a:avLst/>
          </a:prstGeom>
          <a:ln w="25400" cap="rnd">
            <a:solidFill>
              <a:schemeClr val="accent2"/>
            </a:solidFill>
            <a:headEnd type="none" w="lg" len="lg"/>
            <a:tailEnd type="none" w="lg" len="lg"/>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C669546C-46AA-4196-956F-44B75A45BB99}"/>
              </a:ext>
            </a:extLst>
          </p:cNvPr>
          <p:cNvCxnSpPr>
            <a:cxnSpLocks/>
            <a:endCxn id="71" idx="1"/>
          </p:cNvCxnSpPr>
          <p:nvPr/>
        </p:nvCxnSpPr>
        <p:spPr>
          <a:xfrm>
            <a:off x="7866046" y="10135683"/>
            <a:ext cx="750462" cy="0"/>
          </a:xfrm>
          <a:prstGeom prst="line">
            <a:avLst/>
          </a:prstGeom>
          <a:ln w="25400" cap="rnd">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grpSp>
        <p:nvGrpSpPr>
          <p:cNvPr id="50" name="Group 49">
            <a:extLst>
              <a:ext uri="{FF2B5EF4-FFF2-40B4-BE49-F238E27FC236}">
                <a16:creationId xmlns:a16="http://schemas.microsoft.com/office/drawing/2014/main" id="{B878CC4F-316F-4497-9CE5-411D27D022F7}"/>
              </a:ext>
            </a:extLst>
          </p:cNvPr>
          <p:cNvGrpSpPr/>
          <p:nvPr/>
        </p:nvGrpSpPr>
        <p:grpSpPr>
          <a:xfrm>
            <a:off x="14058509" y="6198243"/>
            <a:ext cx="2531840" cy="1319514"/>
            <a:chOff x="3067291" y="3565002"/>
            <a:chExt cx="2859770" cy="1319514"/>
          </a:xfrm>
        </p:grpSpPr>
        <p:sp>
          <p:nvSpPr>
            <p:cNvPr id="51" name="Rectangle: Rounded Corners 50">
              <a:extLst>
                <a:ext uri="{FF2B5EF4-FFF2-40B4-BE49-F238E27FC236}">
                  <a16:creationId xmlns:a16="http://schemas.microsoft.com/office/drawing/2014/main" id="{7F5E2093-B845-494B-820E-F6F26AE9CC6A}"/>
                </a:ext>
              </a:extLst>
            </p:cNvPr>
            <p:cNvSpPr/>
            <p:nvPr/>
          </p:nvSpPr>
          <p:spPr>
            <a:xfrm>
              <a:off x="3067291" y="3565002"/>
              <a:ext cx="2859770"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2" name="TextBox 51">
              <a:extLst>
                <a:ext uri="{FF2B5EF4-FFF2-40B4-BE49-F238E27FC236}">
                  <a16:creationId xmlns:a16="http://schemas.microsoft.com/office/drawing/2014/main" id="{AB080163-F4F3-47AA-B2C7-2E64D74877B1}"/>
                </a:ext>
              </a:extLst>
            </p:cNvPr>
            <p:cNvSpPr txBox="1"/>
            <p:nvPr/>
          </p:nvSpPr>
          <p:spPr>
            <a:xfrm>
              <a:off x="3434498" y="3832345"/>
              <a:ext cx="1664329" cy="784830"/>
            </a:xfrm>
            <a:prstGeom prst="rect">
              <a:avLst/>
            </a:prstGeom>
            <a:noFill/>
          </p:spPr>
          <p:txBody>
            <a:bodyPr wrap="non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Option 01</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40D492"/>
                  </a:solidFill>
                  <a:effectLst/>
                  <a:uLnTx/>
                  <a:uFillTx/>
                  <a:latin typeface="Century Gothic"/>
                  <a:ea typeface="+mn-ea"/>
                  <a:cs typeface="+mn-cs"/>
                </a:rPr>
                <a:t>Static Page</a:t>
              </a:r>
            </a:p>
          </p:txBody>
        </p:sp>
      </p:grpSp>
      <p:grpSp>
        <p:nvGrpSpPr>
          <p:cNvPr id="53" name="Group 52">
            <a:extLst>
              <a:ext uri="{FF2B5EF4-FFF2-40B4-BE49-F238E27FC236}">
                <a16:creationId xmlns:a16="http://schemas.microsoft.com/office/drawing/2014/main" id="{4BF883F5-7F8D-4119-9E8C-0FBD7505BAD2}"/>
              </a:ext>
            </a:extLst>
          </p:cNvPr>
          <p:cNvGrpSpPr/>
          <p:nvPr/>
        </p:nvGrpSpPr>
        <p:grpSpPr>
          <a:xfrm>
            <a:off x="14058510" y="7803385"/>
            <a:ext cx="1901644" cy="1319514"/>
            <a:chOff x="3067291" y="3565002"/>
            <a:chExt cx="2147949" cy="1319514"/>
          </a:xfrm>
        </p:grpSpPr>
        <p:sp>
          <p:nvSpPr>
            <p:cNvPr id="54" name="Rectangle: Rounded Corners 53">
              <a:extLst>
                <a:ext uri="{FF2B5EF4-FFF2-40B4-BE49-F238E27FC236}">
                  <a16:creationId xmlns:a16="http://schemas.microsoft.com/office/drawing/2014/main" id="{92F9B0F4-5CAD-4FC0-A797-B3B4D147889B}"/>
                </a:ext>
              </a:extLst>
            </p:cNvPr>
            <p:cNvSpPr/>
            <p:nvPr/>
          </p:nvSpPr>
          <p:spPr>
            <a:xfrm>
              <a:off x="3067291" y="3565002"/>
              <a:ext cx="2147949"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5" name="TextBox 54">
              <a:extLst>
                <a:ext uri="{FF2B5EF4-FFF2-40B4-BE49-F238E27FC236}">
                  <a16:creationId xmlns:a16="http://schemas.microsoft.com/office/drawing/2014/main" id="{AB006DF3-588B-4E79-BC3E-62594561E6B1}"/>
                </a:ext>
              </a:extLst>
            </p:cNvPr>
            <p:cNvSpPr txBox="1"/>
            <p:nvPr/>
          </p:nvSpPr>
          <p:spPr>
            <a:xfrm>
              <a:off x="3434498" y="3832345"/>
              <a:ext cx="1428947" cy="784830"/>
            </a:xfrm>
            <a:prstGeom prst="rect">
              <a:avLst/>
            </a:prstGeom>
            <a:noFill/>
          </p:spPr>
          <p:txBody>
            <a:bodyPr wrap="non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Option 02</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40D492"/>
                  </a:solidFill>
                  <a:effectLst/>
                  <a:uLnTx/>
                  <a:uFillTx/>
                  <a:latin typeface="Century Gothic"/>
                  <a:ea typeface="+mn-ea"/>
                  <a:cs typeface="+mn-cs"/>
                </a:rPr>
                <a:t>JQuery</a:t>
              </a:r>
            </a:p>
          </p:txBody>
        </p:sp>
      </p:grpSp>
      <p:cxnSp>
        <p:nvCxnSpPr>
          <p:cNvPr id="56" name="Straight Connector 55">
            <a:extLst>
              <a:ext uri="{FF2B5EF4-FFF2-40B4-BE49-F238E27FC236}">
                <a16:creationId xmlns:a16="http://schemas.microsoft.com/office/drawing/2014/main" id="{EF5B5FE8-BE3E-4301-93D6-98C84602C177}"/>
              </a:ext>
            </a:extLst>
          </p:cNvPr>
          <p:cNvCxnSpPr>
            <a:cxnSpLocks/>
          </p:cNvCxnSpPr>
          <p:nvPr/>
        </p:nvCxnSpPr>
        <p:spPr>
          <a:xfrm>
            <a:off x="13308047" y="6858000"/>
            <a:ext cx="0" cy="3277683"/>
          </a:xfrm>
          <a:prstGeom prst="line">
            <a:avLst/>
          </a:prstGeom>
          <a:ln w="25400" cap="rnd">
            <a:solidFill>
              <a:schemeClr val="accent2"/>
            </a:solidFill>
            <a:headEnd type="none" w="lg" len="lg"/>
            <a:tailEnd type="none" w="lg" len="lg"/>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6970EC64-1410-439C-AE32-4F6596196B29}"/>
              </a:ext>
            </a:extLst>
          </p:cNvPr>
          <p:cNvCxnSpPr>
            <a:cxnSpLocks/>
            <a:endCxn id="54" idx="1"/>
          </p:cNvCxnSpPr>
          <p:nvPr/>
        </p:nvCxnSpPr>
        <p:spPr>
          <a:xfrm>
            <a:off x="13308047" y="8463142"/>
            <a:ext cx="750463" cy="0"/>
          </a:xfrm>
          <a:prstGeom prst="line">
            <a:avLst/>
          </a:prstGeom>
          <a:ln w="25400" cap="rnd">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grpSp>
        <p:nvGrpSpPr>
          <p:cNvPr id="31" name="Group 30">
            <a:extLst>
              <a:ext uri="{FF2B5EF4-FFF2-40B4-BE49-F238E27FC236}">
                <a16:creationId xmlns:a16="http://schemas.microsoft.com/office/drawing/2014/main" id="{2F828E2D-533D-4748-90F4-2AB089B95400}"/>
              </a:ext>
            </a:extLst>
          </p:cNvPr>
          <p:cNvGrpSpPr/>
          <p:nvPr/>
        </p:nvGrpSpPr>
        <p:grpSpPr>
          <a:xfrm>
            <a:off x="18003998" y="4525701"/>
            <a:ext cx="3753719" cy="1319514"/>
            <a:chOff x="3067291" y="3565002"/>
            <a:chExt cx="2859770" cy="1319514"/>
          </a:xfrm>
        </p:grpSpPr>
        <p:sp>
          <p:nvSpPr>
            <p:cNvPr id="32" name="Rectangle: Rounded Corners 31">
              <a:extLst>
                <a:ext uri="{FF2B5EF4-FFF2-40B4-BE49-F238E27FC236}">
                  <a16:creationId xmlns:a16="http://schemas.microsoft.com/office/drawing/2014/main" id="{536B9A4C-99BF-4F91-A37C-7B8A8E0EC670}"/>
                </a:ext>
              </a:extLst>
            </p:cNvPr>
            <p:cNvSpPr/>
            <p:nvPr/>
          </p:nvSpPr>
          <p:spPr>
            <a:xfrm>
              <a:off x="3067291" y="3565002"/>
              <a:ext cx="2859770" cy="1319514"/>
            </a:xfrm>
            <a:prstGeom prst="roundRect">
              <a:avLst>
                <a:gd name="adj" fmla="val 6861"/>
              </a:avLst>
            </a:prstGeom>
            <a:solidFill>
              <a:schemeClr val="tx1">
                <a:lumMod val="90000"/>
                <a:lumOff val="10000"/>
              </a:schemeClr>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3" name="TextBox 32">
              <a:extLst>
                <a:ext uri="{FF2B5EF4-FFF2-40B4-BE49-F238E27FC236}">
                  <a16:creationId xmlns:a16="http://schemas.microsoft.com/office/drawing/2014/main" id="{920045E2-0B30-46E4-94EB-AADC2DB9582F}"/>
                </a:ext>
              </a:extLst>
            </p:cNvPr>
            <p:cNvSpPr txBox="1"/>
            <p:nvPr/>
          </p:nvSpPr>
          <p:spPr>
            <a:xfrm>
              <a:off x="3434498" y="3832345"/>
              <a:ext cx="2253446" cy="784830"/>
            </a:xfrm>
            <a:prstGeom prst="rect">
              <a:avLst/>
            </a:prstGeom>
            <a:noFill/>
          </p:spPr>
          <p:txBody>
            <a:bodyPr wrap="non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1" i="0" u="none" strike="noStrike" kern="1200" cap="none" spc="0" normalizeH="0" baseline="0" noProof="0">
                  <a:ln>
                    <a:noFill/>
                  </a:ln>
                  <a:solidFill>
                    <a:schemeClr val="bg1"/>
                  </a:solidFill>
                  <a:effectLst/>
                  <a:uLnTx/>
                  <a:uFillTx/>
                  <a:latin typeface="Century Gothic"/>
                  <a:ea typeface="+mn-ea"/>
                  <a:cs typeface="+mn-cs"/>
                </a:rPr>
                <a:t>Acount</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entury Gothic"/>
                  <a:ea typeface="+mn-ea"/>
                  <a:cs typeface="+mn-cs"/>
                </a:rPr>
                <a:t>Vestibulum non ex ligula.</a:t>
              </a:r>
            </a:p>
          </p:txBody>
        </p:sp>
      </p:grpSp>
      <p:cxnSp>
        <p:nvCxnSpPr>
          <p:cNvPr id="6" name="Straight Connector 5">
            <a:extLst>
              <a:ext uri="{FF2B5EF4-FFF2-40B4-BE49-F238E27FC236}">
                <a16:creationId xmlns:a16="http://schemas.microsoft.com/office/drawing/2014/main" id="{5004D5DF-0729-4C33-98FA-0198415D1DE2}"/>
              </a:ext>
            </a:extLst>
          </p:cNvPr>
          <p:cNvCxnSpPr>
            <a:cxnSpLocks/>
          </p:cNvCxnSpPr>
          <p:nvPr/>
        </p:nvCxnSpPr>
        <p:spPr>
          <a:xfrm>
            <a:off x="2954442" y="4013710"/>
            <a:ext cx="0" cy="6182434"/>
          </a:xfrm>
          <a:prstGeom prst="line">
            <a:avLst/>
          </a:prstGeom>
          <a:ln w="25400" cap="rnd">
            <a:solidFill>
              <a:schemeClr val="accent2"/>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grpSp>
        <p:nvGrpSpPr>
          <p:cNvPr id="7" name="Group 6">
            <a:extLst>
              <a:ext uri="{FF2B5EF4-FFF2-40B4-BE49-F238E27FC236}">
                <a16:creationId xmlns:a16="http://schemas.microsoft.com/office/drawing/2014/main" id="{AB46054F-47D7-475F-B00E-5F5B46B34472}"/>
              </a:ext>
            </a:extLst>
          </p:cNvPr>
          <p:cNvGrpSpPr/>
          <p:nvPr/>
        </p:nvGrpSpPr>
        <p:grpSpPr>
          <a:xfrm>
            <a:off x="3371580" y="4525701"/>
            <a:ext cx="2362546" cy="1319514"/>
            <a:chOff x="3067292" y="3565002"/>
            <a:chExt cx="1799905" cy="1319514"/>
          </a:xfrm>
        </p:grpSpPr>
        <p:sp>
          <p:nvSpPr>
            <p:cNvPr id="8" name="Rectangle: Rounded Corners 7">
              <a:extLst>
                <a:ext uri="{FF2B5EF4-FFF2-40B4-BE49-F238E27FC236}">
                  <a16:creationId xmlns:a16="http://schemas.microsoft.com/office/drawing/2014/main" id="{3537AF37-4F0B-489E-9EE9-579671ACF2ED}"/>
                </a:ext>
              </a:extLst>
            </p:cNvPr>
            <p:cNvSpPr/>
            <p:nvPr/>
          </p:nvSpPr>
          <p:spPr>
            <a:xfrm>
              <a:off x="3067292" y="3565002"/>
              <a:ext cx="1799905" cy="1319514"/>
            </a:xfrm>
            <a:prstGeom prst="roundRect">
              <a:avLst>
                <a:gd name="adj" fmla="val 6861"/>
              </a:avLst>
            </a:prstGeom>
            <a:solidFill>
              <a:schemeClr val="tx1">
                <a:lumMod val="90000"/>
                <a:lumOff val="10000"/>
              </a:schemeClr>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 name="TextBox 8">
              <a:extLst>
                <a:ext uri="{FF2B5EF4-FFF2-40B4-BE49-F238E27FC236}">
                  <a16:creationId xmlns:a16="http://schemas.microsoft.com/office/drawing/2014/main" id="{47BADCAF-68FE-47C8-B129-5826D0B9F516}"/>
                </a:ext>
              </a:extLst>
            </p:cNvPr>
            <p:cNvSpPr txBox="1"/>
            <p:nvPr/>
          </p:nvSpPr>
          <p:spPr>
            <a:xfrm>
              <a:off x="3434498" y="3693846"/>
              <a:ext cx="954038" cy="1061829"/>
            </a:xfrm>
            <a:prstGeom prst="rect">
              <a:avLst/>
            </a:prstGeom>
            <a:noFill/>
          </p:spPr>
          <p:txBody>
            <a:bodyPr wrap="non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1" i="0" u="none" strike="noStrike" kern="1200" cap="none" spc="0" normalizeH="0" baseline="0" noProof="0">
                  <a:ln>
                    <a:noFill/>
                  </a:ln>
                  <a:solidFill>
                    <a:schemeClr val="bg1"/>
                  </a:solidFill>
                  <a:effectLst/>
                  <a:uLnTx/>
                  <a:uFillTx/>
                  <a:latin typeface="Century Gothic"/>
                  <a:ea typeface="+mn-ea"/>
                  <a:cs typeface="+mn-cs"/>
                </a:rPr>
                <a:t>Acount</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entury Gothic"/>
                  <a:ea typeface="+mn-ea"/>
                  <a:cs typeface="+mn-cs"/>
                </a:rPr>
                <a:t>/account</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entury Gothic"/>
                  <a:ea typeface="+mn-ea"/>
                  <a:cs typeface="+mn-cs"/>
                </a:rPr>
                <a:t>/login</a:t>
              </a:r>
            </a:p>
          </p:txBody>
        </p:sp>
      </p:grpSp>
      <p:cxnSp>
        <p:nvCxnSpPr>
          <p:cNvPr id="10" name="Straight Connector 9">
            <a:extLst>
              <a:ext uri="{FF2B5EF4-FFF2-40B4-BE49-F238E27FC236}">
                <a16:creationId xmlns:a16="http://schemas.microsoft.com/office/drawing/2014/main" id="{3150167A-BA1B-43DF-8666-FC26AAB81A6C}"/>
              </a:ext>
            </a:extLst>
          </p:cNvPr>
          <p:cNvCxnSpPr>
            <a:cxnSpLocks/>
          </p:cNvCxnSpPr>
          <p:nvPr/>
        </p:nvCxnSpPr>
        <p:spPr>
          <a:xfrm>
            <a:off x="2954442" y="5185458"/>
            <a:ext cx="417138" cy="0"/>
          </a:xfrm>
          <a:prstGeom prst="line">
            <a:avLst/>
          </a:prstGeom>
          <a:ln w="25400">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grpSp>
        <p:nvGrpSpPr>
          <p:cNvPr id="11" name="Group 10">
            <a:extLst>
              <a:ext uri="{FF2B5EF4-FFF2-40B4-BE49-F238E27FC236}">
                <a16:creationId xmlns:a16="http://schemas.microsoft.com/office/drawing/2014/main" id="{4632A570-2C6A-488A-9844-9B74CB909F99}"/>
              </a:ext>
            </a:extLst>
          </p:cNvPr>
          <p:cNvGrpSpPr/>
          <p:nvPr/>
        </p:nvGrpSpPr>
        <p:grpSpPr>
          <a:xfrm>
            <a:off x="2607650" y="2860099"/>
            <a:ext cx="4086883" cy="1319514"/>
            <a:chOff x="3067291" y="3565002"/>
            <a:chExt cx="3113590" cy="1319514"/>
          </a:xfrm>
        </p:grpSpPr>
        <p:sp>
          <p:nvSpPr>
            <p:cNvPr id="12" name="Rectangle: Rounded Corners 11">
              <a:extLst>
                <a:ext uri="{FF2B5EF4-FFF2-40B4-BE49-F238E27FC236}">
                  <a16:creationId xmlns:a16="http://schemas.microsoft.com/office/drawing/2014/main" id="{52CAA82F-EA88-4A5D-BF52-5EBD6331A8DE}"/>
                </a:ext>
              </a:extLst>
            </p:cNvPr>
            <p:cNvSpPr/>
            <p:nvPr/>
          </p:nvSpPr>
          <p:spPr>
            <a:xfrm>
              <a:off x="3067291" y="3565002"/>
              <a:ext cx="3113590"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3" name="TextBox 12">
              <a:extLst>
                <a:ext uri="{FF2B5EF4-FFF2-40B4-BE49-F238E27FC236}">
                  <a16:creationId xmlns:a16="http://schemas.microsoft.com/office/drawing/2014/main" id="{A84BA305-D69F-4F6E-A88A-80C5263E1ABF}"/>
                </a:ext>
              </a:extLst>
            </p:cNvPr>
            <p:cNvSpPr txBox="1"/>
            <p:nvPr/>
          </p:nvSpPr>
          <p:spPr>
            <a:xfrm>
              <a:off x="3434498" y="3901594"/>
              <a:ext cx="1812575" cy="646331"/>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Homepage</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3BC8F1"/>
                  </a:solidFill>
                  <a:effectLst/>
                  <a:uLnTx/>
                  <a:uFillTx/>
                  <a:latin typeface="Century Gothic"/>
                  <a:ea typeface="+mn-ea"/>
                  <a:cs typeface="+mn-cs"/>
                </a:rPr>
                <a:t>www.example.com</a:t>
              </a:r>
            </a:p>
          </p:txBody>
        </p:sp>
      </p:grpSp>
      <p:grpSp>
        <p:nvGrpSpPr>
          <p:cNvPr id="14" name="Group 13">
            <a:extLst>
              <a:ext uri="{FF2B5EF4-FFF2-40B4-BE49-F238E27FC236}">
                <a16:creationId xmlns:a16="http://schemas.microsoft.com/office/drawing/2014/main" id="{B2617279-6008-4184-9AA2-BC9B7B310DB6}"/>
              </a:ext>
            </a:extLst>
          </p:cNvPr>
          <p:cNvGrpSpPr/>
          <p:nvPr/>
        </p:nvGrpSpPr>
        <p:grpSpPr>
          <a:xfrm>
            <a:off x="3371582" y="6198243"/>
            <a:ext cx="3837661" cy="1319514"/>
            <a:chOff x="3067291" y="3565002"/>
            <a:chExt cx="2923721" cy="1319514"/>
          </a:xfrm>
        </p:grpSpPr>
        <p:sp>
          <p:nvSpPr>
            <p:cNvPr id="15" name="Rectangle: Rounded Corners 14">
              <a:extLst>
                <a:ext uri="{FF2B5EF4-FFF2-40B4-BE49-F238E27FC236}">
                  <a16:creationId xmlns:a16="http://schemas.microsoft.com/office/drawing/2014/main" id="{5F88FDEF-F4E5-46DE-A246-E4EED4DF17E5}"/>
                </a:ext>
              </a:extLst>
            </p:cNvPr>
            <p:cNvSpPr/>
            <p:nvPr/>
          </p:nvSpPr>
          <p:spPr>
            <a:xfrm>
              <a:off x="3067291" y="3565002"/>
              <a:ext cx="2923721"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6" name="TextBox 15">
              <a:extLst>
                <a:ext uri="{FF2B5EF4-FFF2-40B4-BE49-F238E27FC236}">
                  <a16:creationId xmlns:a16="http://schemas.microsoft.com/office/drawing/2014/main" id="{6F504E51-4C81-4CA3-ABAB-FD85C34506F4}"/>
                </a:ext>
              </a:extLst>
            </p:cNvPr>
            <p:cNvSpPr txBox="1"/>
            <p:nvPr/>
          </p:nvSpPr>
          <p:spPr>
            <a:xfrm>
              <a:off x="3434498" y="3693846"/>
              <a:ext cx="2154525" cy="1061829"/>
            </a:xfrm>
            <a:prstGeom prst="rect">
              <a:avLst/>
            </a:prstGeom>
            <a:noFill/>
          </p:spPr>
          <p:txBody>
            <a:bodyPr wrap="non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Search</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a:ln>
                    <a:noFill/>
                  </a:ln>
                  <a:solidFill>
                    <a:srgbClr val="172144">
                      <a:lumMod val="25000"/>
                      <a:lumOff val="75000"/>
                    </a:srgbClr>
                  </a:solidFill>
                  <a:effectLst/>
                  <a:uLnTx/>
                  <a:uFillTx/>
                  <a:latin typeface="Century Gothic"/>
                  <a:ea typeface="+mn-ea"/>
                  <a:cs typeface="+mn-cs"/>
                </a:rPr>
                <a:t>Search module + results</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40D492"/>
                  </a:solidFill>
                  <a:effectLst/>
                  <a:uLnTx/>
                  <a:uFillTx/>
                  <a:latin typeface="Calibri"/>
                  <a:ea typeface="+mn-ea"/>
                  <a:cs typeface="+mn-cs"/>
                </a:rPr>
                <a:t>/?s=“search”</a:t>
              </a:r>
            </a:p>
          </p:txBody>
        </p:sp>
      </p:grpSp>
      <p:cxnSp>
        <p:nvCxnSpPr>
          <p:cNvPr id="17" name="Straight Connector 16">
            <a:extLst>
              <a:ext uri="{FF2B5EF4-FFF2-40B4-BE49-F238E27FC236}">
                <a16:creationId xmlns:a16="http://schemas.microsoft.com/office/drawing/2014/main" id="{0EFA6D24-F883-4C59-9136-51841AE76488}"/>
              </a:ext>
            </a:extLst>
          </p:cNvPr>
          <p:cNvCxnSpPr>
            <a:cxnSpLocks/>
          </p:cNvCxnSpPr>
          <p:nvPr/>
        </p:nvCxnSpPr>
        <p:spPr>
          <a:xfrm>
            <a:off x="2954442" y="6858000"/>
            <a:ext cx="417138" cy="0"/>
          </a:xfrm>
          <a:prstGeom prst="line">
            <a:avLst/>
          </a:prstGeom>
          <a:ln w="25400">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grpSp>
        <p:nvGrpSpPr>
          <p:cNvPr id="18" name="Group 17">
            <a:extLst>
              <a:ext uri="{FF2B5EF4-FFF2-40B4-BE49-F238E27FC236}">
                <a16:creationId xmlns:a16="http://schemas.microsoft.com/office/drawing/2014/main" id="{F0D236D6-E6F0-468D-932D-D277C36F7B63}"/>
              </a:ext>
            </a:extLst>
          </p:cNvPr>
          <p:cNvGrpSpPr/>
          <p:nvPr/>
        </p:nvGrpSpPr>
        <p:grpSpPr>
          <a:xfrm>
            <a:off x="3321120" y="7870784"/>
            <a:ext cx="3373413" cy="1319514"/>
            <a:chOff x="3067291" y="3565002"/>
            <a:chExt cx="2923721" cy="1319514"/>
          </a:xfrm>
        </p:grpSpPr>
        <p:sp>
          <p:nvSpPr>
            <p:cNvPr id="19" name="Rectangle: Rounded Corners 18">
              <a:extLst>
                <a:ext uri="{FF2B5EF4-FFF2-40B4-BE49-F238E27FC236}">
                  <a16:creationId xmlns:a16="http://schemas.microsoft.com/office/drawing/2014/main" id="{E8378DB2-CEA2-4FFD-9CA5-12F620706CF1}"/>
                </a:ext>
              </a:extLst>
            </p:cNvPr>
            <p:cNvSpPr/>
            <p:nvPr/>
          </p:nvSpPr>
          <p:spPr>
            <a:xfrm>
              <a:off x="3067291" y="3565002"/>
              <a:ext cx="2923721"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0" name="TextBox 19">
              <a:extLst>
                <a:ext uri="{FF2B5EF4-FFF2-40B4-BE49-F238E27FC236}">
                  <a16:creationId xmlns:a16="http://schemas.microsoft.com/office/drawing/2014/main" id="{84F1AF6A-BD02-4AD4-A4E4-9C6CE0483A34}"/>
                </a:ext>
              </a:extLst>
            </p:cNvPr>
            <p:cNvSpPr txBox="1"/>
            <p:nvPr/>
          </p:nvSpPr>
          <p:spPr>
            <a:xfrm>
              <a:off x="3434498" y="3624596"/>
              <a:ext cx="2220404" cy="1200329"/>
            </a:xfrm>
            <a:prstGeom prst="rect">
              <a:avLst/>
            </a:prstGeom>
            <a:noFill/>
          </p:spPr>
          <p:txBody>
            <a:bodyPr wrap="none" rtlCol="0" anchor="ctr">
              <a:spAutoFit/>
            </a:bodyPr>
            <a:lstStyle/>
            <a:p>
              <a:pPr marL="0" marR="0" lvl="0" indent="0" algn="l" defTabSz="457200" rtl="0" eaLnBrk="1" fontAlgn="auto" latinLnBrk="0" hangingPunct="1">
                <a:lnSpc>
                  <a:spcPct val="2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Market</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a:ln>
                    <a:noFill/>
                  </a:ln>
                  <a:solidFill>
                    <a:srgbClr val="172144">
                      <a:lumMod val="25000"/>
                      <a:lumOff val="75000"/>
                    </a:srgbClr>
                  </a:solidFill>
                  <a:effectLst/>
                  <a:uLnTx/>
                  <a:uFillTx/>
                  <a:latin typeface="Century Gothic"/>
                  <a:ea typeface="+mn-ea"/>
                  <a:cs typeface="+mn-cs"/>
                </a:rPr>
                <a:t>Market and locations</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3BC8F1"/>
                  </a:solidFill>
                  <a:effectLst/>
                  <a:uLnTx/>
                  <a:uFillTx/>
                  <a:latin typeface="Calibri"/>
                  <a:ea typeface="+mn-ea"/>
                  <a:cs typeface="+mn-cs"/>
                </a:rPr>
                <a:t>w/market-name</a:t>
              </a:r>
            </a:p>
          </p:txBody>
        </p:sp>
      </p:grpSp>
      <p:cxnSp>
        <p:nvCxnSpPr>
          <p:cNvPr id="21" name="Straight Connector 20">
            <a:extLst>
              <a:ext uri="{FF2B5EF4-FFF2-40B4-BE49-F238E27FC236}">
                <a16:creationId xmlns:a16="http://schemas.microsoft.com/office/drawing/2014/main" id="{1DE710AF-CAFF-436A-9213-05AE8E5207A3}"/>
              </a:ext>
            </a:extLst>
          </p:cNvPr>
          <p:cNvCxnSpPr>
            <a:cxnSpLocks/>
          </p:cNvCxnSpPr>
          <p:nvPr/>
        </p:nvCxnSpPr>
        <p:spPr>
          <a:xfrm>
            <a:off x="2954442" y="8530541"/>
            <a:ext cx="366676" cy="0"/>
          </a:xfrm>
          <a:prstGeom prst="line">
            <a:avLst/>
          </a:prstGeom>
          <a:ln w="25400" cap="rnd">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981DFD41-352D-4010-B5B3-68B4614B6688}"/>
              </a:ext>
            </a:extLst>
          </p:cNvPr>
          <p:cNvSpPr txBox="1"/>
          <p:nvPr/>
        </p:nvSpPr>
        <p:spPr>
          <a:xfrm>
            <a:off x="2607650" y="1973554"/>
            <a:ext cx="960519" cy="646331"/>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Level 0</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6070FF"/>
                </a:solidFill>
                <a:effectLst/>
                <a:uLnTx/>
                <a:uFillTx/>
                <a:latin typeface="Century Gothic"/>
                <a:ea typeface="+mn-ea"/>
                <a:cs typeface="+mn-cs"/>
              </a:rPr>
              <a:t>REACT</a:t>
            </a:r>
          </a:p>
        </p:txBody>
      </p:sp>
      <p:grpSp>
        <p:nvGrpSpPr>
          <p:cNvPr id="24" name="Group 23">
            <a:extLst>
              <a:ext uri="{FF2B5EF4-FFF2-40B4-BE49-F238E27FC236}">
                <a16:creationId xmlns:a16="http://schemas.microsoft.com/office/drawing/2014/main" id="{BBD5A3E3-ACF0-4E92-9151-F7E795EFF0F1}"/>
              </a:ext>
            </a:extLst>
          </p:cNvPr>
          <p:cNvGrpSpPr/>
          <p:nvPr/>
        </p:nvGrpSpPr>
        <p:grpSpPr>
          <a:xfrm>
            <a:off x="3321120" y="9536387"/>
            <a:ext cx="3373413" cy="1319514"/>
            <a:chOff x="3067291" y="3565002"/>
            <a:chExt cx="2923721" cy="1319514"/>
          </a:xfrm>
        </p:grpSpPr>
        <p:sp>
          <p:nvSpPr>
            <p:cNvPr id="25" name="Rectangle: Rounded Corners 24">
              <a:extLst>
                <a:ext uri="{FF2B5EF4-FFF2-40B4-BE49-F238E27FC236}">
                  <a16:creationId xmlns:a16="http://schemas.microsoft.com/office/drawing/2014/main" id="{1E16812D-0F15-42F6-8CF6-E2484F9B3E47}"/>
                </a:ext>
              </a:extLst>
            </p:cNvPr>
            <p:cNvSpPr/>
            <p:nvPr/>
          </p:nvSpPr>
          <p:spPr>
            <a:xfrm>
              <a:off x="3067291" y="3565002"/>
              <a:ext cx="2923721"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6" name="TextBox 25">
              <a:extLst>
                <a:ext uri="{FF2B5EF4-FFF2-40B4-BE49-F238E27FC236}">
                  <a16:creationId xmlns:a16="http://schemas.microsoft.com/office/drawing/2014/main" id="{BC0D4E68-757E-43D2-988C-4355D07F72A9}"/>
                </a:ext>
              </a:extLst>
            </p:cNvPr>
            <p:cNvSpPr txBox="1"/>
            <p:nvPr/>
          </p:nvSpPr>
          <p:spPr>
            <a:xfrm>
              <a:off x="3434498" y="3624596"/>
              <a:ext cx="2220404" cy="1200329"/>
            </a:xfrm>
            <a:prstGeom prst="rect">
              <a:avLst/>
            </a:prstGeom>
            <a:noFill/>
          </p:spPr>
          <p:txBody>
            <a:bodyPr wrap="none" rtlCol="0" anchor="ctr">
              <a:spAutoFit/>
            </a:bodyPr>
            <a:lstStyle/>
            <a:p>
              <a:pPr marL="0" marR="0" lvl="0" indent="0" algn="l" defTabSz="457200" rtl="0" eaLnBrk="1" fontAlgn="auto" latinLnBrk="0" hangingPunct="1">
                <a:lnSpc>
                  <a:spcPct val="2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Market</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a:ln>
                    <a:noFill/>
                  </a:ln>
                  <a:solidFill>
                    <a:srgbClr val="172144">
                      <a:lumMod val="25000"/>
                      <a:lumOff val="75000"/>
                    </a:srgbClr>
                  </a:solidFill>
                  <a:effectLst/>
                  <a:uLnTx/>
                  <a:uFillTx/>
                  <a:latin typeface="Century Gothic"/>
                  <a:ea typeface="+mn-ea"/>
                  <a:cs typeface="+mn-cs"/>
                </a:rPr>
                <a:t>Market and locations</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alibri"/>
                  <a:ea typeface="+mn-ea"/>
                  <a:cs typeface="+mn-cs"/>
                </a:rPr>
                <a:t>w/market-name</a:t>
              </a:r>
            </a:p>
          </p:txBody>
        </p:sp>
      </p:grpSp>
      <p:cxnSp>
        <p:nvCxnSpPr>
          <p:cNvPr id="27" name="Straight Connector 26">
            <a:extLst>
              <a:ext uri="{FF2B5EF4-FFF2-40B4-BE49-F238E27FC236}">
                <a16:creationId xmlns:a16="http://schemas.microsoft.com/office/drawing/2014/main" id="{E1DCA9D7-B988-4F30-B046-1E794F2DB9D7}"/>
              </a:ext>
            </a:extLst>
          </p:cNvPr>
          <p:cNvCxnSpPr>
            <a:cxnSpLocks/>
          </p:cNvCxnSpPr>
          <p:nvPr/>
        </p:nvCxnSpPr>
        <p:spPr>
          <a:xfrm>
            <a:off x="2954442" y="10196144"/>
            <a:ext cx="366676" cy="0"/>
          </a:xfrm>
          <a:prstGeom prst="line">
            <a:avLst/>
          </a:prstGeom>
          <a:ln w="25400" cap="rnd">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44ED78CD-959E-41B3-9D62-CD87F6177257}"/>
              </a:ext>
            </a:extLst>
          </p:cNvPr>
          <p:cNvCxnSpPr>
            <a:cxnSpLocks/>
            <a:stCxn id="8" idx="3"/>
            <a:endCxn id="32" idx="1"/>
          </p:cNvCxnSpPr>
          <p:nvPr/>
        </p:nvCxnSpPr>
        <p:spPr>
          <a:xfrm>
            <a:off x="5734126" y="5185458"/>
            <a:ext cx="12269872" cy="0"/>
          </a:xfrm>
          <a:prstGeom prst="line">
            <a:avLst/>
          </a:prstGeom>
          <a:ln w="25400">
            <a:solidFill>
              <a:schemeClr val="accent2"/>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nvGrpSpPr>
          <p:cNvPr id="36" name="Group 35">
            <a:extLst>
              <a:ext uri="{FF2B5EF4-FFF2-40B4-BE49-F238E27FC236}">
                <a16:creationId xmlns:a16="http://schemas.microsoft.com/office/drawing/2014/main" id="{7CE5F973-E38C-4739-89CF-0D2035B685DF}"/>
              </a:ext>
            </a:extLst>
          </p:cNvPr>
          <p:cNvGrpSpPr/>
          <p:nvPr/>
        </p:nvGrpSpPr>
        <p:grpSpPr>
          <a:xfrm>
            <a:off x="18003998" y="6130843"/>
            <a:ext cx="3753719" cy="1319514"/>
            <a:chOff x="3067291" y="3565002"/>
            <a:chExt cx="2859770" cy="1319514"/>
          </a:xfrm>
        </p:grpSpPr>
        <p:sp>
          <p:nvSpPr>
            <p:cNvPr id="37" name="Rectangle: Rounded Corners 36">
              <a:extLst>
                <a:ext uri="{FF2B5EF4-FFF2-40B4-BE49-F238E27FC236}">
                  <a16:creationId xmlns:a16="http://schemas.microsoft.com/office/drawing/2014/main" id="{1211E81E-97E6-4EC2-8E6A-9BDC189BBB0D}"/>
                </a:ext>
              </a:extLst>
            </p:cNvPr>
            <p:cNvSpPr/>
            <p:nvPr/>
          </p:nvSpPr>
          <p:spPr>
            <a:xfrm>
              <a:off x="3067291" y="3565002"/>
              <a:ext cx="2859770" cy="1319514"/>
            </a:xfrm>
            <a:prstGeom prst="roundRect">
              <a:avLst>
                <a:gd name="adj" fmla="val 6861"/>
              </a:avLst>
            </a:prstGeom>
            <a:solidFill>
              <a:schemeClr val="tx1">
                <a:lumMod val="90000"/>
                <a:lumOff val="10000"/>
              </a:schemeClr>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8" name="TextBox 37">
              <a:extLst>
                <a:ext uri="{FF2B5EF4-FFF2-40B4-BE49-F238E27FC236}">
                  <a16:creationId xmlns:a16="http://schemas.microsoft.com/office/drawing/2014/main" id="{BA952B6C-E897-47B0-AF71-80B23D034413}"/>
                </a:ext>
              </a:extLst>
            </p:cNvPr>
            <p:cNvSpPr txBox="1"/>
            <p:nvPr/>
          </p:nvSpPr>
          <p:spPr>
            <a:xfrm>
              <a:off x="3434498" y="3832345"/>
              <a:ext cx="2253446" cy="784830"/>
            </a:xfrm>
            <a:prstGeom prst="rect">
              <a:avLst/>
            </a:prstGeom>
            <a:noFill/>
          </p:spPr>
          <p:txBody>
            <a:bodyPr wrap="non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1" i="0" u="none" strike="noStrike" kern="1200" cap="none" spc="0" normalizeH="0" baseline="0" noProof="0">
                  <a:ln>
                    <a:noFill/>
                  </a:ln>
                  <a:solidFill>
                    <a:schemeClr val="bg1"/>
                  </a:solidFill>
                  <a:effectLst/>
                  <a:uLnTx/>
                  <a:uFillTx/>
                  <a:latin typeface="Century Gothic"/>
                  <a:ea typeface="+mn-ea"/>
                  <a:cs typeface="+mn-cs"/>
                </a:rPr>
                <a:t>Login</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entury Gothic"/>
                  <a:ea typeface="+mn-ea"/>
                  <a:cs typeface="+mn-cs"/>
                </a:rPr>
                <a:t>Vestibulum non ex ligula.</a:t>
              </a:r>
            </a:p>
          </p:txBody>
        </p:sp>
      </p:grpSp>
      <p:cxnSp>
        <p:nvCxnSpPr>
          <p:cNvPr id="39" name="Straight Connector 38">
            <a:extLst>
              <a:ext uri="{FF2B5EF4-FFF2-40B4-BE49-F238E27FC236}">
                <a16:creationId xmlns:a16="http://schemas.microsoft.com/office/drawing/2014/main" id="{6CFAC7F6-7CBF-4D14-B4FE-0BEDBFB4B1C4}"/>
              </a:ext>
            </a:extLst>
          </p:cNvPr>
          <p:cNvCxnSpPr>
            <a:cxnSpLocks/>
          </p:cNvCxnSpPr>
          <p:nvPr/>
        </p:nvCxnSpPr>
        <p:spPr>
          <a:xfrm>
            <a:off x="17253537" y="5185458"/>
            <a:ext cx="0" cy="1605142"/>
          </a:xfrm>
          <a:prstGeom prst="line">
            <a:avLst/>
          </a:prstGeom>
          <a:ln w="25400" cap="rnd">
            <a:solidFill>
              <a:schemeClr val="accent2"/>
            </a:solidFill>
            <a:headEnd type="none" w="lg" len="lg"/>
            <a:tailEnd type="none" w="lg" len="lg"/>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BBA208E2-698E-4973-B805-06FF29FC1C2E}"/>
              </a:ext>
            </a:extLst>
          </p:cNvPr>
          <p:cNvCxnSpPr>
            <a:cxnSpLocks/>
            <a:endCxn id="37" idx="1"/>
          </p:cNvCxnSpPr>
          <p:nvPr/>
        </p:nvCxnSpPr>
        <p:spPr>
          <a:xfrm>
            <a:off x="17253537" y="6790600"/>
            <a:ext cx="750461" cy="0"/>
          </a:xfrm>
          <a:prstGeom prst="line">
            <a:avLst/>
          </a:prstGeom>
          <a:ln w="25400" cap="rnd">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4197D866-6D1A-4BE0-8087-A7A85F338AE3}"/>
              </a:ext>
            </a:extLst>
          </p:cNvPr>
          <p:cNvCxnSpPr>
            <a:cxnSpLocks/>
            <a:stCxn id="15" idx="3"/>
            <a:endCxn id="51" idx="1"/>
          </p:cNvCxnSpPr>
          <p:nvPr/>
        </p:nvCxnSpPr>
        <p:spPr>
          <a:xfrm>
            <a:off x="7209243" y="6858000"/>
            <a:ext cx="6849266" cy="0"/>
          </a:xfrm>
          <a:prstGeom prst="line">
            <a:avLst/>
          </a:prstGeom>
          <a:ln w="25400">
            <a:solidFill>
              <a:schemeClr val="accent2"/>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31F30E69-4F7F-4329-9B82-A127520D0D42}"/>
              </a:ext>
            </a:extLst>
          </p:cNvPr>
          <p:cNvCxnSpPr>
            <a:cxnSpLocks/>
            <a:stCxn id="19" idx="3"/>
            <a:endCxn id="73" idx="1"/>
          </p:cNvCxnSpPr>
          <p:nvPr/>
        </p:nvCxnSpPr>
        <p:spPr>
          <a:xfrm>
            <a:off x="6694533" y="8530541"/>
            <a:ext cx="1921975" cy="0"/>
          </a:xfrm>
          <a:prstGeom prst="line">
            <a:avLst/>
          </a:prstGeom>
          <a:ln w="25400">
            <a:solidFill>
              <a:schemeClr val="accent2"/>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nvGrpSpPr>
          <p:cNvPr id="78" name="Group 77">
            <a:extLst>
              <a:ext uri="{FF2B5EF4-FFF2-40B4-BE49-F238E27FC236}">
                <a16:creationId xmlns:a16="http://schemas.microsoft.com/office/drawing/2014/main" id="{D2A46661-5B30-4D97-BC35-954C89415FC0}"/>
              </a:ext>
            </a:extLst>
          </p:cNvPr>
          <p:cNvGrpSpPr/>
          <p:nvPr/>
        </p:nvGrpSpPr>
        <p:grpSpPr>
          <a:xfrm>
            <a:off x="14058509" y="9475926"/>
            <a:ext cx="3018529" cy="1319514"/>
            <a:chOff x="3067290" y="3565002"/>
            <a:chExt cx="3409495" cy="1319514"/>
          </a:xfrm>
        </p:grpSpPr>
        <p:sp>
          <p:nvSpPr>
            <p:cNvPr id="79" name="Rectangle: Rounded Corners 78">
              <a:extLst>
                <a:ext uri="{FF2B5EF4-FFF2-40B4-BE49-F238E27FC236}">
                  <a16:creationId xmlns:a16="http://schemas.microsoft.com/office/drawing/2014/main" id="{C178A262-4605-45B7-8502-FB11197350EC}"/>
                </a:ext>
              </a:extLst>
            </p:cNvPr>
            <p:cNvSpPr/>
            <p:nvPr/>
          </p:nvSpPr>
          <p:spPr>
            <a:xfrm>
              <a:off x="3067290" y="3565002"/>
              <a:ext cx="3409495"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0" name="TextBox 79">
              <a:extLst>
                <a:ext uri="{FF2B5EF4-FFF2-40B4-BE49-F238E27FC236}">
                  <a16:creationId xmlns:a16="http://schemas.microsoft.com/office/drawing/2014/main" id="{8D9B5C97-C6DC-428B-9E4A-18CD374F14AA}"/>
                </a:ext>
              </a:extLst>
            </p:cNvPr>
            <p:cNvSpPr txBox="1"/>
            <p:nvPr/>
          </p:nvSpPr>
          <p:spPr>
            <a:xfrm>
              <a:off x="3434498" y="3832345"/>
              <a:ext cx="2866585" cy="784830"/>
            </a:xfrm>
            <a:prstGeom prst="rect">
              <a:avLst/>
            </a:prstGeom>
            <a:noFill/>
          </p:spPr>
          <p:txBody>
            <a:bodyPr wrap="non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Option 03 | Dynamic</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40D492"/>
                  </a:solidFill>
                  <a:effectLst/>
                  <a:uLnTx/>
                  <a:uFillTx/>
                  <a:latin typeface="Century Gothic"/>
                  <a:ea typeface="+mn-ea"/>
                  <a:cs typeface="+mn-cs"/>
                </a:rPr>
                <a:t>HTML/CSS</a:t>
              </a:r>
            </a:p>
          </p:txBody>
        </p:sp>
      </p:grpSp>
      <p:cxnSp>
        <p:nvCxnSpPr>
          <p:cNvPr id="81" name="Straight Connector 80">
            <a:extLst>
              <a:ext uri="{FF2B5EF4-FFF2-40B4-BE49-F238E27FC236}">
                <a16:creationId xmlns:a16="http://schemas.microsoft.com/office/drawing/2014/main" id="{E5A2CE84-18B1-4B89-B521-43E51E7718E9}"/>
              </a:ext>
            </a:extLst>
          </p:cNvPr>
          <p:cNvCxnSpPr>
            <a:cxnSpLocks/>
          </p:cNvCxnSpPr>
          <p:nvPr/>
        </p:nvCxnSpPr>
        <p:spPr>
          <a:xfrm>
            <a:off x="13308047" y="10135683"/>
            <a:ext cx="750463" cy="0"/>
          </a:xfrm>
          <a:prstGeom prst="line">
            <a:avLst/>
          </a:prstGeom>
          <a:ln w="25400" cap="rnd">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grpSp>
        <p:nvGrpSpPr>
          <p:cNvPr id="83" name="Group 82">
            <a:extLst>
              <a:ext uri="{FF2B5EF4-FFF2-40B4-BE49-F238E27FC236}">
                <a16:creationId xmlns:a16="http://schemas.microsoft.com/office/drawing/2014/main" id="{22C241D6-9015-485A-878C-D7280697E7BC}"/>
              </a:ext>
            </a:extLst>
          </p:cNvPr>
          <p:cNvGrpSpPr/>
          <p:nvPr/>
        </p:nvGrpSpPr>
        <p:grpSpPr>
          <a:xfrm>
            <a:off x="7024129" y="2860099"/>
            <a:ext cx="4086883" cy="1319514"/>
            <a:chOff x="3067291" y="3565002"/>
            <a:chExt cx="3113590" cy="1319514"/>
          </a:xfrm>
        </p:grpSpPr>
        <p:sp>
          <p:nvSpPr>
            <p:cNvPr id="84" name="Rectangle: Rounded Corners 83">
              <a:extLst>
                <a:ext uri="{FF2B5EF4-FFF2-40B4-BE49-F238E27FC236}">
                  <a16:creationId xmlns:a16="http://schemas.microsoft.com/office/drawing/2014/main" id="{8FB582D8-C4C5-43DA-9AD4-456C20299725}"/>
                </a:ext>
              </a:extLst>
            </p:cNvPr>
            <p:cNvSpPr/>
            <p:nvPr/>
          </p:nvSpPr>
          <p:spPr>
            <a:xfrm>
              <a:off x="3067291" y="3565002"/>
              <a:ext cx="3113590"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5" name="TextBox 84">
              <a:extLst>
                <a:ext uri="{FF2B5EF4-FFF2-40B4-BE49-F238E27FC236}">
                  <a16:creationId xmlns:a16="http://schemas.microsoft.com/office/drawing/2014/main" id="{7A5E6ACC-FD7C-4E27-92CA-EDBE629525E6}"/>
                </a:ext>
              </a:extLst>
            </p:cNvPr>
            <p:cNvSpPr txBox="1"/>
            <p:nvPr/>
          </p:nvSpPr>
          <p:spPr>
            <a:xfrm>
              <a:off x="3434498" y="3901594"/>
              <a:ext cx="1812575" cy="646331"/>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About us</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3BC8F1"/>
                  </a:solidFill>
                  <a:effectLst/>
                  <a:uLnTx/>
                  <a:uFillTx/>
                  <a:latin typeface="Century Gothic"/>
                  <a:ea typeface="+mn-ea"/>
                  <a:cs typeface="+mn-cs"/>
                </a:rPr>
                <a:t>www.example.com</a:t>
              </a:r>
            </a:p>
          </p:txBody>
        </p:sp>
      </p:grpSp>
      <p:grpSp>
        <p:nvGrpSpPr>
          <p:cNvPr id="86" name="Group 85">
            <a:extLst>
              <a:ext uri="{FF2B5EF4-FFF2-40B4-BE49-F238E27FC236}">
                <a16:creationId xmlns:a16="http://schemas.microsoft.com/office/drawing/2014/main" id="{8A3D5472-4E6B-4AB0-AB95-F0E8A36F75BE}"/>
              </a:ext>
            </a:extLst>
          </p:cNvPr>
          <p:cNvGrpSpPr/>
          <p:nvPr/>
        </p:nvGrpSpPr>
        <p:grpSpPr>
          <a:xfrm>
            <a:off x="11440608" y="2860099"/>
            <a:ext cx="4086883" cy="1319514"/>
            <a:chOff x="3067291" y="3565002"/>
            <a:chExt cx="3113590" cy="1319514"/>
          </a:xfrm>
        </p:grpSpPr>
        <p:sp>
          <p:nvSpPr>
            <p:cNvPr id="87" name="Rectangle: Rounded Corners 86">
              <a:extLst>
                <a:ext uri="{FF2B5EF4-FFF2-40B4-BE49-F238E27FC236}">
                  <a16:creationId xmlns:a16="http://schemas.microsoft.com/office/drawing/2014/main" id="{57F40FDA-AFEF-48E4-BA91-2770CCCB3F1A}"/>
                </a:ext>
              </a:extLst>
            </p:cNvPr>
            <p:cNvSpPr/>
            <p:nvPr/>
          </p:nvSpPr>
          <p:spPr>
            <a:xfrm>
              <a:off x="3067291" y="3565002"/>
              <a:ext cx="3113590"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8" name="TextBox 87">
              <a:extLst>
                <a:ext uri="{FF2B5EF4-FFF2-40B4-BE49-F238E27FC236}">
                  <a16:creationId xmlns:a16="http://schemas.microsoft.com/office/drawing/2014/main" id="{DFAD2DDB-57BA-4A96-8E41-FEC809C111D6}"/>
                </a:ext>
              </a:extLst>
            </p:cNvPr>
            <p:cNvSpPr txBox="1"/>
            <p:nvPr/>
          </p:nvSpPr>
          <p:spPr>
            <a:xfrm>
              <a:off x="3434498" y="3901594"/>
              <a:ext cx="1812575" cy="646331"/>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Portfolio</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3BC8F1"/>
                  </a:solidFill>
                  <a:effectLst/>
                  <a:uLnTx/>
                  <a:uFillTx/>
                  <a:latin typeface="Century Gothic"/>
                  <a:ea typeface="+mn-ea"/>
                  <a:cs typeface="+mn-cs"/>
                </a:rPr>
                <a:t>www.example.com</a:t>
              </a:r>
            </a:p>
          </p:txBody>
        </p:sp>
      </p:grpSp>
      <p:grpSp>
        <p:nvGrpSpPr>
          <p:cNvPr id="89" name="Group 88">
            <a:extLst>
              <a:ext uri="{FF2B5EF4-FFF2-40B4-BE49-F238E27FC236}">
                <a16:creationId xmlns:a16="http://schemas.microsoft.com/office/drawing/2014/main" id="{059DA3F5-EAFF-4BD8-B931-A6A01A50885A}"/>
              </a:ext>
            </a:extLst>
          </p:cNvPr>
          <p:cNvGrpSpPr/>
          <p:nvPr/>
        </p:nvGrpSpPr>
        <p:grpSpPr>
          <a:xfrm>
            <a:off x="15857088" y="2860099"/>
            <a:ext cx="4086883" cy="1319514"/>
            <a:chOff x="3067291" y="3565002"/>
            <a:chExt cx="3113590" cy="1319514"/>
          </a:xfrm>
        </p:grpSpPr>
        <p:sp>
          <p:nvSpPr>
            <p:cNvPr id="90" name="Rectangle: Rounded Corners 89">
              <a:extLst>
                <a:ext uri="{FF2B5EF4-FFF2-40B4-BE49-F238E27FC236}">
                  <a16:creationId xmlns:a16="http://schemas.microsoft.com/office/drawing/2014/main" id="{CEF0161B-2BB5-4880-8F57-9287F73D9162}"/>
                </a:ext>
              </a:extLst>
            </p:cNvPr>
            <p:cNvSpPr/>
            <p:nvPr/>
          </p:nvSpPr>
          <p:spPr>
            <a:xfrm>
              <a:off x="3067291" y="3565002"/>
              <a:ext cx="3113590"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1" name="TextBox 90">
              <a:extLst>
                <a:ext uri="{FF2B5EF4-FFF2-40B4-BE49-F238E27FC236}">
                  <a16:creationId xmlns:a16="http://schemas.microsoft.com/office/drawing/2014/main" id="{165F103D-5EAA-4BAA-83AF-2E82CA3B91B2}"/>
                </a:ext>
              </a:extLst>
            </p:cNvPr>
            <p:cNvSpPr txBox="1"/>
            <p:nvPr/>
          </p:nvSpPr>
          <p:spPr>
            <a:xfrm>
              <a:off x="3434498" y="3901594"/>
              <a:ext cx="1812575" cy="646331"/>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Special Pages</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3BC8F1"/>
                  </a:solidFill>
                  <a:effectLst/>
                  <a:uLnTx/>
                  <a:uFillTx/>
                  <a:latin typeface="Century Gothic"/>
                  <a:ea typeface="+mn-ea"/>
                  <a:cs typeface="+mn-cs"/>
                </a:rPr>
                <a:t>www.example.com</a:t>
              </a:r>
            </a:p>
          </p:txBody>
        </p:sp>
      </p:grpSp>
    </p:spTree>
    <p:extLst>
      <p:ext uri="{BB962C8B-B14F-4D97-AF65-F5344CB8AC3E}">
        <p14:creationId xmlns:p14="http://schemas.microsoft.com/office/powerpoint/2010/main" val="1208655982"/>
      </p:ext>
    </p:extLst>
  </p:cSld>
  <p:clrMapOvr>
    <a:overrideClrMapping bg1="lt1" tx1="dk1" bg2="lt2" tx2="dk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1000" fill="hold"/>
                                        <p:tgtEl>
                                          <p:spTgt spid="11"/>
                                        </p:tgtEl>
                                        <p:attrNameLst>
                                          <p:attrName>ppt_x</p:attrName>
                                        </p:attrNameLst>
                                      </p:cBhvr>
                                      <p:tavLst>
                                        <p:tav tm="0">
                                          <p:val>
                                            <p:strVal val="1+#ppt_w/2"/>
                                          </p:val>
                                        </p:tav>
                                        <p:tav tm="100000">
                                          <p:val>
                                            <p:strVal val="#ppt_x"/>
                                          </p:val>
                                        </p:tav>
                                      </p:tavLst>
                                    </p:anim>
                                    <p:anim calcmode="lin" valueType="num">
                                      <p:cBhvr additive="base">
                                        <p:cTn id="8" dur="1000" fill="hold"/>
                                        <p:tgtEl>
                                          <p:spTgt spid="11"/>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100"/>
                                  </p:stCondLst>
                                  <p:childTnLst>
                                    <p:set>
                                      <p:cBhvr>
                                        <p:cTn id="10" dur="1" fill="hold">
                                          <p:stCondLst>
                                            <p:cond delay="0"/>
                                          </p:stCondLst>
                                        </p:cTn>
                                        <p:tgtEl>
                                          <p:spTgt spid="83"/>
                                        </p:tgtEl>
                                        <p:attrNameLst>
                                          <p:attrName>style.visibility</p:attrName>
                                        </p:attrNameLst>
                                      </p:cBhvr>
                                      <p:to>
                                        <p:strVal val="visible"/>
                                      </p:to>
                                    </p:set>
                                    <p:anim calcmode="lin" valueType="num">
                                      <p:cBhvr additive="base">
                                        <p:cTn id="11" dur="1000" fill="hold"/>
                                        <p:tgtEl>
                                          <p:spTgt spid="83"/>
                                        </p:tgtEl>
                                        <p:attrNameLst>
                                          <p:attrName>ppt_x</p:attrName>
                                        </p:attrNameLst>
                                      </p:cBhvr>
                                      <p:tavLst>
                                        <p:tav tm="0">
                                          <p:val>
                                            <p:strVal val="1+#ppt_w/2"/>
                                          </p:val>
                                        </p:tav>
                                        <p:tav tm="100000">
                                          <p:val>
                                            <p:strVal val="#ppt_x"/>
                                          </p:val>
                                        </p:tav>
                                      </p:tavLst>
                                    </p:anim>
                                    <p:anim calcmode="lin" valueType="num">
                                      <p:cBhvr additive="base">
                                        <p:cTn id="12" dur="1000" fill="hold"/>
                                        <p:tgtEl>
                                          <p:spTgt spid="83"/>
                                        </p:tgtEl>
                                        <p:attrNameLst>
                                          <p:attrName>ppt_y</p:attrName>
                                        </p:attrNameLst>
                                      </p:cBhvr>
                                      <p:tavLst>
                                        <p:tav tm="0">
                                          <p:val>
                                            <p:strVal val="#ppt_y"/>
                                          </p:val>
                                        </p:tav>
                                        <p:tav tm="100000">
                                          <p:val>
                                            <p:strVal val="#ppt_y"/>
                                          </p:val>
                                        </p:tav>
                                      </p:tavLst>
                                    </p:anim>
                                  </p:childTnLst>
                                </p:cTn>
                              </p:par>
                              <p:par>
                                <p:cTn id="13" presetID="2" presetClass="entr" presetSubtype="2" decel="100000" fill="hold" nodeType="withEffect">
                                  <p:stCondLst>
                                    <p:cond delay="200"/>
                                  </p:stCondLst>
                                  <p:childTnLst>
                                    <p:set>
                                      <p:cBhvr>
                                        <p:cTn id="14" dur="1" fill="hold">
                                          <p:stCondLst>
                                            <p:cond delay="0"/>
                                          </p:stCondLst>
                                        </p:cTn>
                                        <p:tgtEl>
                                          <p:spTgt spid="86"/>
                                        </p:tgtEl>
                                        <p:attrNameLst>
                                          <p:attrName>style.visibility</p:attrName>
                                        </p:attrNameLst>
                                      </p:cBhvr>
                                      <p:to>
                                        <p:strVal val="visible"/>
                                      </p:to>
                                    </p:set>
                                    <p:anim calcmode="lin" valueType="num">
                                      <p:cBhvr additive="base">
                                        <p:cTn id="15" dur="1000" fill="hold"/>
                                        <p:tgtEl>
                                          <p:spTgt spid="86"/>
                                        </p:tgtEl>
                                        <p:attrNameLst>
                                          <p:attrName>ppt_x</p:attrName>
                                        </p:attrNameLst>
                                      </p:cBhvr>
                                      <p:tavLst>
                                        <p:tav tm="0">
                                          <p:val>
                                            <p:strVal val="1+#ppt_w/2"/>
                                          </p:val>
                                        </p:tav>
                                        <p:tav tm="100000">
                                          <p:val>
                                            <p:strVal val="#ppt_x"/>
                                          </p:val>
                                        </p:tav>
                                      </p:tavLst>
                                    </p:anim>
                                    <p:anim calcmode="lin" valueType="num">
                                      <p:cBhvr additive="base">
                                        <p:cTn id="16" dur="1000" fill="hold"/>
                                        <p:tgtEl>
                                          <p:spTgt spid="86"/>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300"/>
                                  </p:stCondLst>
                                  <p:childTnLst>
                                    <p:set>
                                      <p:cBhvr>
                                        <p:cTn id="18" dur="1" fill="hold">
                                          <p:stCondLst>
                                            <p:cond delay="0"/>
                                          </p:stCondLst>
                                        </p:cTn>
                                        <p:tgtEl>
                                          <p:spTgt spid="89"/>
                                        </p:tgtEl>
                                        <p:attrNameLst>
                                          <p:attrName>style.visibility</p:attrName>
                                        </p:attrNameLst>
                                      </p:cBhvr>
                                      <p:to>
                                        <p:strVal val="visible"/>
                                      </p:to>
                                    </p:set>
                                    <p:anim calcmode="lin" valueType="num">
                                      <p:cBhvr additive="base">
                                        <p:cTn id="19" dur="1000" fill="hold"/>
                                        <p:tgtEl>
                                          <p:spTgt spid="89"/>
                                        </p:tgtEl>
                                        <p:attrNameLst>
                                          <p:attrName>ppt_x</p:attrName>
                                        </p:attrNameLst>
                                      </p:cBhvr>
                                      <p:tavLst>
                                        <p:tav tm="0">
                                          <p:val>
                                            <p:strVal val="1+#ppt_w/2"/>
                                          </p:val>
                                        </p:tav>
                                        <p:tav tm="100000">
                                          <p:val>
                                            <p:strVal val="#ppt_x"/>
                                          </p:val>
                                        </p:tav>
                                      </p:tavLst>
                                    </p:anim>
                                    <p:anim calcmode="lin" valueType="num">
                                      <p:cBhvr additive="base">
                                        <p:cTn id="20" dur="1000" fill="hold"/>
                                        <p:tgtEl>
                                          <p:spTgt spid="89"/>
                                        </p:tgtEl>
                                        <p:attrNameLst>
                                          <p:attrName>ppt_y</p:attrName>
                                        </p:attrNameLst>
                                      </p:cBhvr>
                                      <p:tavLst>
                                        <p:tav tm="0">
                                          <p:val>
                                            <p:strVal val="#ppt_y"/>
                                          </p:val>
                                        </p:tav>
                                        <p:tav tm="100000">
                                          <p:val>
                                            <p:strVal val="#ppt_y"/>
                                          </p:val>
                                        </p:tav>
                                      </p:tavLst>
                                    </p:anim>
                                  </p:childTnLst>
                                </p:cTn>
                              </p:par>
                              <p:par>
                                <p:cTn id="21" presetID="2" presetClass="entr" presetSubtype="2" decel="100000" fill="hold" nodeType="withEffect">
                                  <p:stCondLst>
                                    <p:cond delay="40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1000" fill="hold"/>
                                        <p:tgtEl>
                                          <p:spTgt spid="7"/>
                                        </p:tgtEl>
                                        <p:attrNameLst>
                                          <p:attrName>ppt_x</p:attrName>
                                        </p:attrNameLst>
                                      </p:cBhvr>
                                      <p:tavLst>
                                        <p:tav tm="0">
                                          <p:val>
                                            <p:strVal val="1+#ppt_w/2"/>
                                          </p:val>
                                        </p:tav>
                                        <p:tav tm="100000">
                                          <p:val>
                                            <p:strVal val="#ppt_x"/>
                                          </p:val>
                                        </p:tav>
                                      </p:tavLst>
                                    </p:anim>
                                    <p:anim calcmode="lin" valueType="num">
                                      <p:cBhvr additive="base">
                                        <p:cTn id="24" dur="1000" fill="hold"/>
                                        <p:tgtEl>
                                          <p:spTgt spid="7"/>
                                        </p:tgtEl>
                                        <p:attrNameLst>
                                          <p:attrName>ppt_y</p:attrName>
                                        </p:attrNameLst>
                                      </p:cBhvr>
                                      <p:tavLst>
                                        <p:tav tm="0">
                                          <p:val>
                                            <p:strVal val="#ppt_y"/>
                                          </p:val>
                                        </p:tav>
                                        <p:tav tm="100000">
                                          <p:val>
                                            <p:strVal val="#ppt_y"/>
                                          </p:val>
                                        </p:tav>
                                      </p:tavLst>
                                    </p:anim>
                                  </p:childTnLst>
                                </p:cTn>
                              </p:par>
                              <p:par>
                                <p:cTn id="25" presetID="2" presetClass="entr" presetSubtype="2" decel="100000" fill="hold" nodeType="withEffect">
                                  <p:stCondLst>
                                    <p:cond delay="500"/>
                                  </p:stCondLst>
                                  <p:childTnLst>
                                    <p:set>
                                      <p:cBhvr>
                                        <p:cTn id="26" dur="1" fill="hold">
                                          <p:stCondLst>
                                            <p:cond delay="0"/>
                                          </p:stCondLst>
                                        </p:cTn>
                                        <p:tgtEl>
                                          <p:spTgt spid="14"/>
                                        </p:tgtEl>
                                        <p:attrNameLst>
                                          <p:attrName>style.visibility</p:attrName>
                                        </p:attrNameLst>
                                      </p:cBhvr>
                                      <p:to>
                                        <p:strVal val="visible"/>
                                      </p:to>
                                    </p:set>
                                    <p:anim calcmode="lin" valueType="num">
                                      <p:cBhvr additive="base">
                                        <p:cTn id="27" dur="1000" fill="hold"/>
                                        <p:tgtEl>
                                          <p:spTgt spid="14"/>
                                        </p:tgtEl>
                                        <p:attrNameLst>
                                          <p:attrName>ppt_x</p:attrName>
                                        </p:attrNameLst>
                                      </p:cBhvr>
                                      <p:tavLst>
                                        <p:tav tm="0">
                                          <p:val>
                                            <p:strVal val="1+#ppt_w/2"/>
                                          </p:val>
                                        </p:tav>
                                        <p:tav tm="100000">
                                          <p:val>
                                            <p:strVal val="#ppt_x"/>
                                          </p:val>
                                        </p:tav>
                                      </p:tavLst>
                                    </p:anim>
                                    <p:anim calcmode="lin" valueType="num">
                                      <p:cBhvr additive="base">
                                        <p:cTn id="28" dur="1000" fill="hold"/>
                                        <p:tgtEl>
                                          <p:spTgt spid="14"/>
                                        </p:tgtEl>
                                        <p:attrNameLst>
                                          <p:attrName>ppt_y</p:attrName>
                                        </p:attrNameLst>
                                      </p:cBhvr>
                                      <p:tavLst>
                                        <p:tav tm="0">
                                          <p:val>
                                            <p:strVal val="#ppt_y"/>
                                          </p:val>
                                        </p:tav>
                                        <p:tav tm="100000">
                                          <p:val>
                                            <p:strVal val="#ppt_y"/>
                                          </p:val>
                                        </p:tav>
                                      </p:tavLst>
                                    </p:anim>
                                  </p:childTnLst>
                                </p:cTn>
                              </p:par>
                              <p:par>
                                <p:cTn id="29" presetID="2" presetClass="entr" presetSubtype="2" decel="100000" fill="hold" nodeType="withEffect">
                                  <p:stCondLst>
                                    <p:cond delay="600"/>
                                  </p:stCondLst>
                                  <p:childTnLst>
                                    <p:set>
                                      <p:cBhvr>
                                        <p:cTn id="30" dur="1" fill="hold">
                                          <p:stCondLst>
                                            <p:cond delay="0"/>
                                          </p:stCondLst>
                                        </p:cTn>
                                        <p:tgtEl>
                                          <p:spTgt spid="18"/>
                                        </p:tgtEl>
                                        <p:attrNameLst>
                                          <p:attrName>style.visibility</p:attrName>
                                        </p:attrNameLst>
                                      </p:cBhvr>
                                      <p:to>
                                        <p:strVal val="visible"/>
                                      </p:to>
                                    </p:set>
                                    <p:anim calcmode="lin" valueType="num">
                                      <p:cBhvr additive="base">
                                        <p:cTn id="31" dur="1000" fill="hold"/>
                                        <p:tgtEl>
                                          <p:spTgt spid="18"/>
                                        </p:tgtEl>
                                        <p:attrNameLst>
                                          <p:attrName>ppt_x</p:attrName>
                                        </p:attrNameLst>
                                      </p:cBhvr>
                                      <p:tavLst>
                                        <p:tav tm="0">
                                          <p:val>
                                            <p:strVal val="1+#ppt_w/2"/>
                                          </p:val>
                                        </p:tav>
                                        <p:tav tm="100000">
                                          <p:val>
                                            <p:strVal val="#ppt_x"/>
                                          </p:val>
                                        </p:tav>
                                      </p:tavLst>
                                    </p:anim>
                                    <p:anim calcmode="lin" valueType="num">
                                      <p:cBhvr additive="base">
                                        <p:cTn id="32" dur="1000" fill="hold"/>
                                        <p:tgtEl>
                                          <p:spTgt spid="18"/>
                                        </p:tgtEl>
                                        <p:attrNameLst>
                                          <p:attrName>ppt_y</p:attrName>
                                        </p:attrNameLst>
                                      </p:cBhvr>
                                      <p:tavLst>
                                        <p:tav tm="0">
                                          <p:val>
                                            <p:strVal val="#ppt_y"/>
                                          </p:val>
                                        </p:tav>
                                        <p:tav tm="100000">
                                          <p:val>
                                            <p:strVal val="#ppt_y"/>
                                          </p:val>
                                        </p:tav>
                                      </p:tavLst>
                                    </p:anim>
                                  </p:childTnLst>
                                </p:cTn>
                              </p:par>
                              <p:par>
                                <p:cTn id="33" presetID="2" presetClass="entr" presetSubtype="2" decel="100000" fill="hold" nodeType="withEffect">
                                  <p:stCondLst>
                                    <p:cond delay="700"/>
                                  </p:stCondLst>
                                  <p:childTnLst>
                                    <p:set>
                                      <p:cBhvr>
                                        <p:cTn id="34" dur="1" fill="hold">
                                          <p:stCondLst>
                                            <p:cond delay="0"/>
                                          </p:stCondLst>
                                        </p:cTn>
                                        <p:tgtEl>
                                          <p:spTgt spid="24"/>
                                        </p:tgtEl>
                                        <p:attrNameLst>
                                          <p:attrName>style.visibility</p:attrName>
                                        </p:attrNameLst>
                                      </p:cBhvr>
                                      <p:to>
                                        <p:strVal val="visible"/>
                                      </p:to>
                                    </p:set>
                                    <p:anim calcmode="lin" valueType="num">
                                      <p:cBhvr additive="base">
                                        <p:cTn id="35" dur="1000" fill="hold"/>
                                        <p:tgtEl>
                                          <p:spTgt spid="24"/>
                                        </p:tgtEl>
                                        <p:attrNameLst>
                                          <p:attrName>ppt_x</p:attrName>
                                        </p:attrNameLst>
                                      </p:cBhvr>
                                      <p:tavLst>
                                        <p:tav tm="0">
                                          <p:val>
                                            <p:strVal val="1+#ppt_w/2"/>
                                          </p:val>
                                        </p:tav>
                                        <p:tav tm="100000">
                                          <p:val>
                                            <p:strVal val="#ppt_x"/>
                                          </p:val>
                                        </p:tav>
                                      </p:tavLst>
                                    </p:anim>
                                    <p:anim calcmode="lin" valueType="num">
                                      <p:cBhvr additive="base">
                                        <p:cTn id="36" dur="1000" fill="hold"/>
                                        <p:tgtEl>
                                          <p:spTgt spid="24"/>
                                        </p:tgtEl>
                                        <p:attrNameLst>
                                          <p:attrName>ppt_y</p:attrName>
                                        </p:attrNameLst>
                                      </p:cBhvr>
                                      <p:tavLst>
                                        <p:tav tm="0">
                                          <p:val>
                                            <p:strVal val="#ppt_y"/>
                                          </p:val>
                                        </p:tav>
                                        <p:tav tm="100000">
                                          <p:val>
                                            <p:strVal val="#ppt_y"/>
                                          </p:val>
                                        </p:tav>
                                      </p:tavLst>
                                    </p:anim>
                                  </p:childTnLst>
                                </p:cTn>
                              </p:par>
                              <p:par>
                                <p:cTn id="37" presetID="22" presetClass="entr" presetSubtype="1" fill="hold" nodeType="withEffect">
                                  <p:stCondLst>
                                    <p:cond delay="1200"/>
                                  </p:stCondLst>
                                  <p:childTnLst>
                                    <p:set>
                                      <p:cBhvr>
                                        <p:cTn id="38" dur="1" fill="hold">
                                          <p:stCondLst>
                                            <p:cond delay="0"/>
                                          </p:stCondLst>
                                        </p:cTn>
                                        <p:tgtEl>
                                          <p:spTgt spid="6"/>
                                        </p:tgtEl>
                                        <p:attrNameLst>
                                          <p:attrName>style.visibility</p:attrName>
                                        </p:attrNameLst>
                                      </p:cBhvr>
                                      <p:to>
                                        <p:strVal val="visible"/>
                                      </p:to>
                                    </p:set>
                                    <p:animEffect transition="in" filter="wipe(up)">
                                      <p:cBhvr>
                                        <p:cTn id="39" dur="500"/>
                                        <p:tgtEl>
                                          <p:spTgt spid="6"/>
                                        </p:tgtEl>
                                      </p:cBhvr>
                                    </p:animEffect>
                                  </p:childTnLst>
                                </p:cTn>
                              </p:par>
                              <p:par>
                                <p:cTn id="40" presetID="22" presetClass="entr" presetSubtype="8" fill="hold" nodeType="withEffect">
                                  <p:stCondLst>
                                    <p:cond delay="1500"/>
                                  </p:stCondLst>
                                  <p:childTnLst>
                                    <p:set>
                                      <p:cBhvr>
                                        <p:cTn id="41" dur="1" fill="hold">
                                          <p:stCondLst>
                                            <p:cond delay="0"/>
                                          </p:stCondLst>
                                        </p:cTn>
                                        <p:tgtEl>
                                          <p:spTgt spid="10"/>
                                        </p:tgtEl>
                                        <p:attrNameLst>
                                          <p:attrName>style.visibility</p:attrName>
                                        </p:attrNameLst>
                                      </p:cBhvr>
                                      <p:to>
                                        <p:strVal val="visible"/>
                                      </p:to>
                                    </p:set>
                                    <p:animEffect transition="in" filter="wipe(left)">
                                      <p:cBhvr>
                                        <p:cTn id="42" dur="500"/>
                                        <p:tgtEl>
                                          <p:spTgt spid="10"/>
                                        </p:tgtEl>
                                      </p:cBhvr>
                                    </p:animEffect>
                                  </p:childTnLst>
                                </p:cTn>
                              </p:par>
                              <p:par>
                                <p:cTn id="43" presetID="22" presetClass="entr" presetSubtype="8" fill="hold" nodeType="withEffect">
                                  <p:stCondLst>
                                    <p:cond delay="1600"/>
                                  </p:stCondLst>
                                  <p:childTnLst>
                                    <p:set>
                                      <p:cBhvr>
                                        <p:cTn id="44" dur="1" fill="hold">
                                          <p:stCondLst>
                                            <p:cond delay="0"/>
                                          </p:stCondLst>
                                        </p:cTn>
                                        <p:tgtEl>
                                          <p:spTgt spid="17"/>
                                        </p:tgtEl>
                                        <p:attrNameLst>
                                          <p:attrName>style.visibility</p:attrName>
                                        </p:attrNameLst>
                                      </p:cBhvr>
                                      <p:to>
                                        <p:strVal val="visible"/>
                                      </p:to>
                                    </p:set>
                                    <p:animEffect transition="in" filter="wipe(left)">
                                      <p:cBhvr>
                                        <p:cTn id="45" dur="500"/>
                                        <p:tgtEl>
                                          <p:spTgt spid="17"/>
                                        </p:tgtEl>
                                      </p:cBhvr>
                                    </p:animEffect>
                                  </p:childTnLst>
                                </p:cTn>
                              </p:par>
                              <p:par>
                                <p:cTn id="46" presetID="22" presetClass="entr" presetSubtype="8" fill="hold" nodeType="withEffect">
                                  <p:stCondLst>
                                    <p:cond delay="1700"/>
                                  </p:stCondLst>
                                  <p:childTnLst>
                                    <p:set>
                                      <p:cBhvr>
                                        <p:cTn id="47" dur="1" fill="hold">
                                          <p:stCondLst>
                                            <p:cond delay="0"/>
                                          </p:stCondLst>
                                        </p:cTn>
                                        <p:tgtEl>
                                          <p:spTgt spid="21"/>
                                        </p:tgtEl>
                                        <p:attrNameLst>
                                          <p:attrName>style.visibility</p:attrName>
                                        </p:attrNameLst>
                                      </p:cBhvr>
                                      <p:to>
                                        <p:strVal val="visible"/>
                                      </p:to>
                                    </p:set>
                                    <p:animEffect transition="in" filter="wipe(left)">
                                      <p:cBhvr>
                                        <p:cTn id="48" dur="500"/>
                                        <p:tgtEl>
                                          <p:spTgt spid="21"/>
                                        </p:tgtEl>
                                      </p:cBhvr>
                                    </p:animEffect>
                                  </p:childTnLst>
                                </p:cTn>
                              </p:par>
                              <p:par>
                                <p:cTn id="49" presetID="22" presetClass="entr" presetSubtype="8" fill="hold" nodeType="withEffect">
                                  <p:stCondLst>
                                    <p:cond delay="1800"/>
                                  </p:stCondLst>
                                  <p:childTnLst>
                                    <p:set>
                                      <p:cBhvr>
                                        <p:cTn id="50" dur="1" fill="hold">
                                          <p:stCondLst>
                                            <p:cond delay="0"/>
                                          </p:stCondLst>
                                        </p:cTn>
                                        <p:tgtEl>
                                          <p:spTgt spid="27"/>
                                        </p:tgtEl>
                                        <p:attrNameLst>
                                          <p:attrName>style.visibility</p:attrName>
                                        </p:attrNameLst>
                                      </p:cBhvr>
                                      <p:to>
                                        <p:strVal val="visible"/>
                                      </p:to>
                                    </p:set>
                                    <p:animEffect transition="in" filter="wipe(left)">
                                      <p:cBhvr>
                                        <p:cTn id="51" dur="500"/>
                                        <p:tgtEl>
                                          <p:spTgt spid="27"/>
                                        </p:tgtEl>
                                      </p:cBhvr>
                                    </p:animEffect>
                                  </p:childTnLst>
                                </p:cTn>
                              </p:par>
                              <p:par>
                                <p:cTn id="52" presetID="22" presetClass="entr" presetSubtype="8" fill="hold" nodeType="withEffect">
                                  <p:stCondLst>
                                    <p:cond delay="2000"/>
                                  </p:stCondLst>
                                  <p:childTnLst>
                                    <p:set>
                                      <p:cBhvr>
                                        <p:cTn id="53" dur="1" fill="hold">
                                          <p:stCondLst>
                                            <p:cond delay="0"/>
                                          </p:stCondLst>
                                        </p:cTn>
                                        <p:tgtEl>
                                          <p:spTgt spid="29"/>
                                        </p:tgtEl>
                                        <p:attrNameLst>
                                          <p:attrName>style.visibility</p:attrName>
                                        </p:attrNameLst>
                                      </p:cBhvr>
                                      <p:to>
                                        <p:strVal val="visible"/>
                                      </p:to>
                                    </p:set>
                                    <p:animEffect transition="in" filter="wipe(left)">
                                      <p:cBhvr>
                                        <p:cTn id="54" dur="500"/>
                                        <p:tgtEl>
                                          <p:spTgt spid="29"/>
                                        </p:tgtEl>
                                      </p:cBhvr>
                                    </p:animEffect>
                                  </p:childTnLst>
                                </p:cTn>
                              </p:par>
                              <p:par>
                                <p:cTn id="55" presetID="22" presetClass="entr" presetSubtype="1" fill="hold" nodeType="withEffect">
                                  <p:stCondLst>
                                    <p:cond delay="2100"/>
                                  </p:stCondLst>
                                  <p:childTnLst>
                                    <p:set>
                                      <p:cBhvr>
                                        <p:cTn id="56" dur="1" fill="hold">
                                          <p:stCondLst>
                                            <p:cond delay="0"/>
                                          </p:stCondLst>
                                        </p:cTn>
                                        <p:tgtEl>
                                          <p:spTgt spid="39"/>
                                        </p:tgtEl>
                                        <p:attrNameLst>
                                          <p:attrName>style.visibility</p:attrName>
                                        </p:attrNameLst>
                                      </p:cBhvr>
                                      <p:to>
                                        <p:strVal val="visible"/>
                                      </p:to>
                                    </p:set>
                                    <p:animEffect transition="in" filter="wipe(up)">
                                      <p:cBhvr>
                                        <p:cTn id="57" dur="500"/>
                                        <p:tgtEl>
                                          <p:spTgt spid="39"/>
                                        </p:tgtEl>
                                      </p:cBhvr>
                                    </p:animEffect>
                                  </p:childTnLst>
                                </p:cTn>
                              </p:par>
                              <p:par>
                                <p:cTn id="58" presetID="22" presetClass="entr" presetSubtype="8" fill="hold" nodeType="withEffect">
                                  <p:stCondLst>
                                    <p:cond delay="2600"/>
                                  </p:stCondLst>
                                  <p:childTnLst>
                                    <p:set>
                                      <p:cBhvr>
                                        <p:cTn id="59" dur="1" fill="hold">
                                          <p:stCondLst>
                                            <p:cond delay="0"/>
                                          </p:stCondLst>
                                        </p:cTn>
                                        <p:tgtEl>
                                          <p:spTgt spid="43"/>
                                        </p:tgtEl>
                                        <p:attrNameLst>
                                          <p:attrName>style.visibility</p:attrName>
                                        </p:attrNameLst>
                                      </p:cBhvr>
                                      <p:to>
                                        <p:strVal val="visible"/>
                                      </p:to>
                                    </p:set>
                                    <p:animEffect transition="in" filter="wipe(left)">
                                      <p:cBhvr>
                                        <p:cTn id="60" dur="500"/>
                                        <p:tgtEl>
                                          <p:spTgt spid="43"/>
                                        </p:tgtEl>
                                      </p:cBhvr>
                                    </p:animEffect>
                                  </p:childTnLst>
                                </p:cTn>
                              </p:par>
                              <p:par>
                                <p:cTn id="61" presetID="2" presetClass="entr" presetSubtype="2" decel="100000" fill="hold" nodeType="withEffect">
                                  <p:stCondLst>
                                    <p:cond delay="2700"/>
                                  </p:stCondLst>
                                  <p:childTnLst>
                                    <p:set>
                                      <p:cBhvr>
                                        <p:cTn id="62" dur="1" fill="hold">
                                          <p:stCondLst>
                                            <p:cond delay="0"/>
                                          </p:stCondLst>
                                        </p:cTn>
                                        <p:tgtEl>
                                          <p:spTgt spid="31"/>
                                        </p:tgtEl>
                                        <p:attrNameLst>
                                          <p:attrName>style.visibility</p:attrName>
                                        </p:attrNameLst>
                                      </p:cBhvr>
                                      <p:to>
                                        <p:strVal val="visible"/>
                                      </p:to>
                                    </p:set>
                                    <p:anim calcmode="lin" valueType="num">
                                      <p:cBhvr additive="base">
                                        <p:cTn id="63" dur="1000" fill="hold"/>
                                        <p:tgtEl>
                                          <p:spTgt spid="31"/>
                                        </p:tgtEl>
                                        <p:attrNameLst>
                                          <p:attrName>ppt_x</p:attrName>
                                        </p:attrNameLst>
                                      </p:cBhvr>
                                      <p:tavLst>
                                        <p:tav tm="0">
                                          <p:val>
                                            <p:strVal val="1+#ppt_w/2"/>
                                          </p:val>
                                        </p:tav>
                                        <p:tav tm="100000">
                                          <p:val>
                                            <p:strVal val="#ppt_x"/>
                                          </p:val>
                                        </p:tav>
                                      </p:tavLst>
                                    </p:anim>
                                    <p:anim calcmode="lin" valueType="num">
                                      <p:cBhvr additive="base">
                                        <p:cTn id="64" dur="1000" fill="hold"/>
                                        <p:tgtEl>
                                          <p:spTgt spid="31"/>
                                        </p:tgtEl>
                                        <p:attrNameLst>
                                          <p:attrName>ppt_y</p:attrName>
                                        </p:attrNameLst>
                                      </p:cBhvr>
                                      <p:tavLst>
                                        <p:tav tm="0">
                                          <p:val>
                                            <p:strVal val="#ppt_y"/>
                                          </p:val>
                                        </p:tav>
                                        <p:tav tm="100000">
                                          <p:val>
                                            <p:strVal val="#ppt_y"/>
                                          </p:val>
                                        </p:tav>
                                      </p:tavLst>
                                    </p:anim>
                                  </p:childTnLst>
                                </p:cTn>
                              </p:par>
                              <p:par>
                                <p:cTn id="65" presetID="2" presetClass="entr" presetSubtype="2" decel="100000" fill="hold" nodeType="withEffect">
                                  <p:stCondLst>
                                    <p:cond delay="3100"/>
                                  </p:stCondLst>
                                  <p:childTnLst>
                                    <p:set>
                                      <p:cBhvr>
                                        <p:cTn id="66" dur="1" fill="hold">
                                          <p:stCondLst>
                                            <p:cond delay="0"/>
                                          </p:stCondLst>
                                        </p:cTn>
                                        <p:tgtEl>
                                          <p:spTgt spid="36"/>
                                        </p:tgtEl>
                                        <p:attrNameLst>
                                          <p:attrName>style.visibility</p:attrName>
                                        </p:attrNameLst>
                                      </p:cBhvr>
                                      <p:to>
                                        <p:strVal val="visible"/>
                                      </p:to>
                                    </p:set>
                                    <p:anim calcmode="lin" valueType="num">
                                      <p:cBhvr additive="base">
                                        <p:cTn id="67" dur="1000" fill="hold"/>
                                        <p:tgtEl>
                                          <p:spTgt spid="36"/>
                                        </p:tgtEl>
                                        <p:attrNameLst>
                                          <p:attrName>ppt_x</p:attrName>
                                        </p:attrNameLst>
                                      </p:cBhvr>
                                      <p:tavLst>
                                        <p:tav tm="0">
                                          <p:val>
                                            <p:strVal val="1+#ppt_w/2"/>
                                          </p:val>
                                        </p:tav>
                                        <p:tav tm="100000">
                                          <p:val>
                                            <p:strVal val="#ppt_x"/>
                                          </p:val>
                                        </p:tav>
                                      </p:tavLst>
                                    </p:anim>
                                    <p:anim calcmode="lin" valueType="num">
                                      <p:cBhvr additive="base">
                                        <p:cTn id="68" dur="1000" fill="hold"/>
                                        <p:tgtEl>
                                          <p:spTgt spid="36"/>
                                        </p:tgtEl>
                                        <p:attrNameLst>
                                          <p:attrName>ppt_y</p:attrName>
                                        </p:attrNameLst>
                                      </p:cBhvr>
                                      <p:tavLst>
                                        <p:tav tm="0">
                                          <p:val>
                                            <p:strVal val="#ppt_y"/>
                                          </p:val>
                                        </p:tav>
                                        <p:tav tm="100000">
                                          <p:val>
                                            <p:strVal val="#ppt_y"/>
                                          </p:val>
                                        </p:tav>
                                      </p:tavLst>
                                    </p:anim>
                                  </p:childTnLst>
                                </p:cTn>
                              </p:par>
                              <p:par>
                                <p:cTn id="69" presetID="22" presetClass="entr" presetSubtype="8" fill="hold" nodeType="withEffect">
                                  <p:stCondLst>
                                    <p:cond delay="3700"/>
                                  </p:stCondLst>
                                  <p:childTnLst>
                                    <p:set>
                                      <p:cBhvr>
                                        <p:cTn id="70" dur="1" fill="hold">
                                          <p:stCondLst>
                                            <p:cond delay="0"/>
                                          </p:stCondLst>
                                        </p:cTn>
                                        <p:tgtEl>
                                          <p:spTgt spid="47"/>
                                        </p:tgtEl>
                                        <p:attrNameLst>
                                          <p:attrName>style.visibility</p:attrName>
                                        </p:attrNameLst>
                                      </p:cBhvr>
                                      <p:to>
                                        <p:strVal val="visible"/>
                                      </p:to>
                                    </p:set>
                                    <p:animEffect transition="in" filter="wipe(left)">
                                      <p:cBhvr>
                                        <p:cTn id="71" dur="500"/>
                                        <p:tgtEl>
                                          <p:spTgt spid="47"/>
                                        </p:tgtEl>
                                      </p:cBhvr>
                                    </p:animEffect>
                                  </p:childTnLst>
                                </p:cTn>
                              </p:par>
                              <p:par>
                                <p:cTn id="72" presetID="2" presetClass="entr" presetSubtype="2" decel="100000" fill="hold" nodeType="withEffect">
                                  <p:stCondLst>
                                    <p:cond delay="3900"/>
                                  </p:stCondLst>
                                  <p:childTnLst>
                                    <p:set>
                                      <p:cBhvr>
                                        <p:cTn id="73" dur="1" fill="hold">
                                          <p:stCondLst>
                                            <p:cond delay="0"/>
                                          </p:stCondLst>
                                        </p:cTn>
                                        <p:tgtEl>
                                          <p:spTgt spid="50"/>
                                        </p:tgtEl>
                                        <p:attrNameLst>
                                          <p:attrName>style.visibility</p:attrName>
                                        </p:attrNameLst>
                                      </p:cBhvr>
                                      <p:to>
                                        <p:strVal val="visible"/>
                                      </p:to>
                                    </p:set>
                                    <p:anim calcmode="lin" valueType="num">
                                      <p:cBhvr additive="base">
                                        <p:cTn id="74" dur="1000" fill="hold"/>
                                        <p:tgtEl>
                                          <p:spTgt spid="50"/>
                                        </p:tgtEl>
                                        <p:attrNameLst>
                                          <p:attrName>ppt_x</p:attrName>
                                        </p:attrNameLst>
                                      </p:cBhvr>
                                      <p:tavLst>
                                        <p:tav tm="0">
                                          <p:val>
                                            <p:strVal val="1+#ppt_w/2"/>
                                          </p:val>
                                        </p:tav>
                                        <p:tav tm="100000">
                                          <p:val>
                                            <p:strVal val="#ppt_x"/>
                                          </p:val>
                                        </p:tav>
                                      </p:tavLst>
                                    </p:anim>
                                    <p:anim calcmode="lin" valueType="num">
                                      <p:cBhvr additive="base">
                                        <p:cTn id="75" dur="1000" fill="hold"/>
                                        <p:tgtEl>
                                          <p:spTgt spid="50"/>
                                        </p:tgtEl>
                                        <p:attrNameLst>
                                          <p:attrName>ppt_y</p:attrName>
                                        </p:attrNameLst>
                                      </p:cBhvr>
                                      <p:tavLst>
                                        <p:tav tm="0">
                                          <p:val>
                                            <p:strVal val="#ppt_y"/>
                                          </p:val>
                                        </p:tav>
                                        <p:tav tm="100000">
                                          <p:val>
                                            <p:strVal val="#ppt_y"/>
                                          </p:val>
                                        </p:tav>
                                      </p:tavLst>
                                    </p:anim>
                                  </p:childTnLst>
                                </p:cTn>
                              </p:par>
                              <p:par>
                                <p:cTn id="76" presetID="2" presetClass="entr" presetSubtype="2" decel="100000" fill="hold" nodeType="withEffect">
                                  <p:stCondLst>
                                    <p:cond delay="4000"/>
                                  </p:stCondLst>
                                  <p:childTnLst>
                                    <p:set>
                                      <p:cBhvr>
                                        <p:cTn id="77" dur="1" fill="hold">
                                          <p:stCondLst>
                                            <p:cond delay="0"/>
                                          </p:stCondLst>
                                        </p:cTn>
                                        <p:tgtEl>
                                          <p:spTgt spid="53"/>
                                        </p:tgtEl>
                                        <p:attrNameLst>
                                          <p:attrName>style.visibility</p:attrName>
                                        </p:attrNameLst>
                                      </p:cBhvr>
                                      <p:to>
                                        <p:strVal val="visible"/>
                                      </p:to>
                                    </p:set>
                                    <p:anim calcmode="lin" valueType="num">
                                      <p:cBhvr additive="base">
                                        <p:cTn id="78" dur="1000" fill="hold"/>
                                        <p:tgtEl>
                                          <p:spTgt spid="53"/>
                                        </p:tgtEl>
                                        <p:attrNameLst>
                                          <p:attrName>ppt_x</p:attrName>
                                        </p:attrNameLst>
                                      </p:cBhvr>
                                      <p:tavLst>
                                        <p:tav tm="0">
                                          <p:val>
                                            <p:strVal val="1+#ppt_w/2"/>
                                          </p:val>
                                        </p:tav>
                                        <p:tav tm="100000">
                                          <p:val>
                                            <p:strVal val="#ppt_x"/>
                                          </p:val>
                                        </p:tav>
                                      </p:tavLst>
                                    </p:anim>
                                    <p:anim calcmode="lin" valueType="num">
                                      <p:cBhvr additive="base">
                                        <p:cTn id="79" dur="1000" fill="hold"/>
                                        <p:tgtEl>
                                          <p:spTgt spid="53"/>
                                        </p:tgtEl>
                                        <p:attrNameLst>
                                          <p:attrName>ppt_y</p:attrName>
                                        </p:attrNameLst>
                                      </p:cBhvr>
                                      <p:tavLst>
                                        <p:tav tm="0">
                                          <p:val>
                                            <p:strVal val="#ppt_y"/>
                                          </p:val>
                                        </p:tav>
                                        <p:tav tm="100000">
                                          <p:val>
                                            <p:strVal val="#ppt_y"/>
                                          </p:val>
                                        </p:tav>
                                      </p:tavLst>
                                    </p:anim>
                                  </p:childTnLst>
                                </p:cTn>
                              </p:par>
                              <p:par>
                                <p:cTn id="80" presetID="2" presetClass="entr" presetSubtype="2" decel="100000" fill="hold" nodeType="withEffect">
                                  <p:stCondLst>
                                    <p:cond delay="4100"/>
                                  </p:stCondLst>
                                  <p:childTnLst>
                                    <p:set>
                                      <p:cBhvr>
                                        <p:cTn id="81" dur="1" fill="hold">
                                          <p:stCondLst>
                                            <p:cond delay="0"/>
                                          </p:stCondLst>
                                        </p:cTn>
                                        <p:tgtEl>
                                          <p:spTgt spid="78"/>
                                        </p:tgtEl>
                                        <p:attrNameLst>
                                          <p:attrName>style.visibility</p:attrName>
                                        </p:attrNameLst>
                                      </p:cBhvr>
                                      <p:to>
                                        <p:strVal val="visible"/>
                                      </p:to>
                                    </p:set>
                                    <p:anim calcmode="lin" valueType="num">
                                      <p:cBhvr additive="base">
                                        <p:cTn id="82" dur="1000" fill="hold"/>
                                        <p:tgtEl>
                                          <p:spTgt spid="78"/>
                                        </p:tgtEl>
                                        <p:attrNameLst>
                                          <p:attrName>ppt_x</p:attrName>
                                        </p:attrNameLst>
                                      </p:cBhvr>
                                      <p:tavLst>
                                        <p:tav tm="0">
                                          <p:val>
                                            <p:strVal val="1+#ppt_w/2"/>
                                          </p:val>
                                        </p:tav>
                                        <p:tav tm="100000">
                                          <p:val>
                                            <p:strVal val="#ppt_x"/>
                                          </p:val>
                                        </p:tav>
                                      </p:tavLst>
                                    </p:anim>
                                    <p:anim calcmode="lin" valueType="num">
                                      <p:cBhvr additive="base">
                                        <p:cTn id="83" dur="1000" fill="hold"/>
                                        <p:tgtEl>
                                          <p:spTgt spid="78"/>
                                        </p:tgtEl>
                                        <p:attrNameLst>
                                          <p:attrName>ppt_y</p:attrName>
                                        </p:attrNameLst>
                                      </p:cBhvr>
                                      <p:tavLst>
                                        <p:tav tm="0">
                                          <p:val>
                                            <p:strVal val="#ppt_y"/>
                                          </p:val>
                                        </p:tav>
                                        <p:tav tm="100000">
                                          <p:val>
                                            <p:strVal val="#ppt_y"/>
                                          </p:val>
                                        </p:tav>
                                      </p:tavLst>
                                    </p:anim>
                                  </p:childTnLst>
                                </p:cTn>
                              </p:par>
                              <p:par>
                                <p:cTn id="84" presetID="22" presetClass="entr" presetSubtype="1" fill="hold" nodeType="withEffect">
                                  <p:stCondLst>
                                    <p:cond delay="4200"/>
                                  </p:stCondLst>
                                  <p:childTnLst>
                                    <p:set>
                                      <p:cBhvr>
                                        <p:cTn id="85" dur="1" fill="hold">
                                          <p:stCondLst>
                                            <p:cond delay="0"/>
                                          </p:stCondLst>
                                        </p:cTn>
                                        <p:tgtEl>
                                          <p:spTgt spid="56"/>
                                        </p:tgtEl>
                                        <p:attrNameLst>
                                          <p:attrName>style.visibility</p:attrName>
                                        </p:attrNameLst>
                                      </p:cBhvr>
                                      <p:to>
                                        <p:strVal val="visible"/>
                                      </p:to>
                                    </p:set>
                                    <p:animEffect transition="in" filter="wipe(up)">
                                      <p:cBhvr>
                                        <p:cTn id="86" dur="500"/>
                                        <p:tgtEl>
                                          <p:spTgt spid="56"/>
                                        </p:tgtEl>
                                      </p:cBhvr>
                                    </p:animEffect>
                                  </p:childTnLst>
                                </p:cTn>
                              </p:par>
                              <p:par>
                                <p:cTn id="87" presetID="22" presetClass="entr" presetSubtype="8" fill="hold" nodeType="withEffect">
                                  <p:stCondLst>
                                    <p:cond delay="4500"/>
                                  </p:stCondLst>
                                  <p:childTnLst>
                                    <p:set>
                                      <p:cBhvr>
                                        <p:cTn id="88" dur="1" fill="hold">
                                          <p:stCondLst>
                                            <p:cond delay="0"/>
                                          </p:stCondLst>
                                        </p:cTn>
                                        <p:tgtEl>
                                          <p:spTgt spid="57"/>
                                        </p:tgtEl>
                                        <p:attrNameLst>
                                          <p:attrName>style.visibility</p:attrName>
                                        </p:attrNameLst>
                                      </p:cBhvr>
                                      <p:to>
                                        <p:strVal val="visible"/>
                                      </p:to>
                                    </p:set>
                                    <p:animEffect transition="in" filter="wipe(left)">
                                      <p:cBhvr>
                                        <p:cTn id="89" dur="500"/>
                                        <p:tgtEl>
                                          <p:spTgt spid="57"/>
                                        </p:tgtEl>
                                      </p:cBhvr>
                                    </p:animEffect>
                                  </p:childTnLst>
                                </p:cTn>
                              </p:par>
                              <p:par>
                                <p:cTn id="90" presetID="22" presetClass="entr" presetSubtype="8" fill="hold" nodeType="withEffect">
                                  <p:stCondLst>
                                    <p:cond delay="4600"/>
                                  </p:stCondLst>
                                  <p:childTnLst>
                                    <p:set>
                                      <p:cBhvr>
                                        <p:cTn id="91" dur="1" fill="hold">
                                          <p:stCondLst>
                                            <p:cond delay="0"/>
                                          </p:stCondLst>
                                        </p:cTn>
                                        <p:tgtEl>
                                          <p:spTgt spid="81"/>
                                        </p:tgtEl>
                                        <p:attrNameLst>
                                          <p:attrName>style.visibility</p:attrName>
                                        </p:attrNameLst>
                                      </p:cBhvr>
                                      <p:to>
                                        <p:strVal val="visible"/>
                                      </p:to>
                                    </p:set>
                                    <p:animEffect transition="in" filter="wipe(left)">
                                      <p:cBhvr>
                                        <p:cTn id="92" dur="500"/>
                                        <p:tgtEl>
                                          <p:spTgt spid="81"/>
                                        </p:tgtEl>
                                      </p:cBhvr>
                                    </p:animEffect>
                                  </p:childTnLst>
                                </p:cTn>
                              </p:par>
                              <p:par>
                                <p:cTn id="93" presetID="22" presetClass="entr" presetSubtype="8" fill="hold" nodeType="withEffect">
                                  <p:stCondLst>
                                    <p:cond delay="4700"/>
                                  </p:stCondLst>
                                  <p:childTnLst>
                                    <p:set>
                                      <p:cBhvr>
                                        <p:cTn id="94" dur="1" fill="hold">
                                          <p:stCondLst>
                                            <p:cond delay="0"/>
                                          </p:stCondLst>
                                        </p:cTn>
                                        <p:tgtEl>
                                          <p:spTgt spid="63"/>
                                        </p:tgtEl>
                                        <p:attrNameLst>
                                          <p:attrName>style.visibility</p:attrName>
                                        </p:attrNameLst>
                                      </p:cBhvr>
                                      <p:to>
                                        <p:strVal val="visible"/>
                                      </p:to>
                                    </p:set>
                                    <p:animEffect transition="in" filter="wipe(left)">
                                      <p:cBhvr>
                                        <p:cTn id="95" dur="500"/>
                                        <p:tgtEl>
                                          <p:spTgt spid="63"/>
                                        </p:tgtEl>
                                      </p:cBhvr>
                                    </p:animEffect>
                                  </p:childTnLst>
                                </p:cTn>
                              </p:par>
                              <p:par>
                                <p:cTn id="96" presetID="22" presetClass="entr" presetSubtype="1" fill="hold" nodeType="withEffect">
                                  <p:stCondLst>
                                    <p:cond delay="4800"/>
                                  </p:stCondLst>
                                  <p:childTnLst>
                                    <p:set>
                                      <p:cBhvr>
                                        <p:cTn id="97" dur="1" fill="hold">
                                          <p:stCondLst>
                                            <p:cond delay="0"/>
                                          </p:stCondLst>
                                        </p:cTn>
                                        <p:tgtEl>
                                          <p:spTgt spid="69"/>
                                        </p:tgtEl>
                                        <p:attrNameLst>
                                          <p:attrName>style.visibility</p:attrName>
                                        </p:attrNameLst>
                                      </p:cBhvr>
                                      <p:to>
                                        <p:strVal val="visible"/>
                                      </p:to>
                                    </p:set>
                                    <p:animEffect transition="in" filter="wipe(up)">
                                      <p:cBhvr>
                                        <p:cTn id="98" dur="500"/>
                                        <p:tgtEl>
                                          <p:spTgt spid="69"/>
                                        </p:tgtEl>
                                      </p:cBhvr>
                                    </p:animEffect>
                                  </p:childTnLst>
                                </p:cTn>
                              </p:par>
                              <p:par>
                                <p:cTn id="99" presetID="22" presetClass="entr" presetSubtype="8" fill="hold" nodeType="withEffect">
                                  <p:stCondLst>
                                    <p:cond delay="4900"/>
                                  </p:stCondLst>
                                  <p:childTnLst>
                                    <p:set>
                                      <p:cBhvr>
                                        <p:cTn id="100" dur="1" fill="hold">
                                          <p:stCondLst>
                                            <p:cond delay="0"/>
                                          </p:stCondLst>
                                        </p:cTn>
                                        <p:tgtEl>
                                          <p:spTgt spid="70"/>
                                        </p:tgtEl>
                                        <p:attrNameLst>
                                          <p:attrName>style.visibility</p:attrName>
                                        </p:attrNameLst>
                                      </p:cBhvr>
                                      <p:to>
                                        <p:strVal val="visible"/>
                                      </p:to>
                                    </p:set>
                                    <p:animEffect transition="in" filter="wipe(left)">
                                      <p:cBhvr>
                                        <p:cTn id="101" dur="500"/>
                                        <p:tgtEl>
                                          <p:spTgt spid="70"/>
                                        </p:tgtEl>
                                      </p:cBhvr>
                                    </p:animEffect>
                                  </p:childTnLst>
                                </p:cTn>
                              </p:par>
                              <p:par>
                                <p:cTn id="102" presetID="2" presetClass="entr" presetSubtype="2" decel="100000" fill="hold" nodeType="withEffect">
                                  <p:stCondLst>
                                    <p:cond delay="5100"/>
                                  </p:stCondLst>
                                  <p:childTnLst>
                                    <p:set>
                                      <p:cBhvr>
                                        <p:cTn id="103" dur="1" fill="hold">
                                          <p:stCondLst>
                                            <p:cond delay="0"/>
                                          </p:stCondLst>
                                        </p:cTn>
                                        <p:tgtEl>
                                          <p:spTgt spid="67"/>
                                        </p:tgtEl>
                                        <p:attrNameLst>
                                          <p:attrName>style.visibility</p:attrName>
                                        </p:attrNameLst>
                                      </p:cBhvr>
                                      <p:to>
                                        <p:strVal val="visible"/>
                                      </p:to>
                                    </p:set>
                                    <p:anim calcmode="lin" valueType="num">
                                      <p:cBhvr additive="base">
                                        <p:cTn id="104" dur="1000" fill="hold"/>
                                        <p:tgtEl>
                                          <p:spTgt spid="67"/>
                                        </p:tgtEl>
                                        <p:attrNameLst>
                                          <p:attrName>ppt_x</p:attrName>
                                        </p:attrNameLst>
                                      </p:cBhvr>
                                      <p:tavLst>
                                        <p:tav tm="0">
                                          <p:val>
                                            <p:strVal val="1+#ppt_w/2"/>
                                          </p:val>
                                        </p:tav>
                                        <p:tav tm="100000">
                                          <p:val>
                                            <p:strVal val="#ppt_x"/>
                                          </p:val>
                                        </p:tav>
                                      </p:tavLst>
                                    </p:anim>
                                    <p:anim calcmode="lin" valueType="num">
                                      <p:cBhvr additive="base">
                                        <p:cTn id="105" dur="1000" fill="hold"/>
                                        <p:tgtEl>
                                          <p:spTgt spid="67"/>
                                        </p:tgtEl>
                                        <p:attrNameLst>
                                          <p:attrName>ppt_y</p:attrName>
                                        </p:attrNameLst>
                                      </p:cBhvr>
                                      <p:tavLst>
                                        <p:tav tm="0">
                                          <p:val>
                                            <p:strVal val="#ppt_y"/>
                                          </p:val>
                                        </p:tav>
                                        <p:tav tm="100000">
                                          <p:val>
                                            <p:strVal val="#ppt_y"/>
                                          </p:val>
                                        </p:tav>
                                      </p:tavLst>
                                    </p:anim>
                                  </p:childTnLst>
                                </p:cTn>
                              </p:par>
                              <p:par>
                                <p:cTn id="106" presetID="2" presetClass="entr" presetSubtype="2" decel="100000" fill="hold" nodeType="withEffect">
                                  <p:stCondLst>
                                    <p:cond delay="5200"/>
                                  </p:stCondLst>
                                  <p:childTnLst>
                                    <p:set>
                                      <p:cBhvr>
                                        <p:cTn id="107" dur="1" fill="hold">
                                          <p:stCondLst>
                                            <p:cond delay="0"/>
                                          </p:stCondLst>
                                        </p:cTn>
                                        <p:tgtEl>
                                          <p:spTgt spid="68"/>
                                        </p:tgtEl>
                                        <p:attrNameLst>
                                          <p:attrName>style.visibility</p:attrName>
                                        </p:attrNameLst>
                                      </p:cBhvr>
                                      <p:to>
                                        <p:strVal val="visible"/>
                                      </p:to>
                                    </p:set>
                                    <p:anim calcmode="lin" valueType="num">
                                      <p:cBhvr additive="base">
                                        <p:cTn id="108" dur="1000" fill="hold"/>
                                        <p:tgtEl>
                                          <p:spTgt spid="68"/>
                                        </p:tgtEl>
                                        <p:attrNameLst>
                                          <p:attrName>ppt_x</p:attrName>
                                        </p:attrNameLst>
                                      </p:cBhvr>
                                      <p:tavLst>
                                        <p:tav tm="0">
                                          <p:val>
                                            <p:strVal val="1+#ppt_w/2"/>
                                          </p:val>
                                        </p:tav>
                                        <p:tav tm="100000">
                                          <p:val>
                                            <p:strVal val="#ppt_x"/>
                                          </p:val>
                                        </p:tav>
                                      </p:tavLst>
                                    </p:anim>
                                    <p:anim calcmode="lin" valueType="num">
                                      <p:cBhvr additive="base">
                                        <p:cTn id="109" dur="1000" fill="hold"/>
                                        <p:tgtEl>
                                          <p:spTgt spid="6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67" name="Group 66">
            <a:extLst>
              <a:ext uri="{FF2B5EF4-FFF2-40B4-BE49-F238E27FC236}">
                <a16:creationId xmlns:a16="http://schemas.microsoft.com/office/drawing/2014/main" id="{A07816DA-D06F-427B-A548-F7CC05A67FDA}"/>
              </a:ext>
            </a:extLst>
          </p:cNvPr>
          <p:cNvGrpSpPr/>
          <p:nvPr/>
        </p:nvGrpSpPr>
        <p:grpSpPr>
          <a:xfrm>
            <a:off x="8616508" y="7870784"/>
            <a:ext cx="3163918" cy="1319514"/>
            <a:chOff x="3067291" y="3565002"/>
            <a:chExt cx="3573716" cy="1319514"/>
          </a:xfrm>
        </p:grpSpPr>
        <p:sp>
          <p:nvSpPr>
            <p:cNvPr id="73" name="Rectangle: Rounded Corners 72">
              <a:extLst>
                <a:ext uri="{FF2B5EF4-FFF2-40B4-BE49-F238E27FC236}">
                  <a16:creationId xmlns:a16="http://schemas.microsoft.com/office/drawing/2014/main" id="{9523D54B-0641-4F27-A015-165F034A5534}"/>
                </a:ext>
              </a:extLst>
            </p:cNvPr>
            <p:cNvSpPr/>
            <p:nvPr/>
          </p:nvSpPr>
          <p:spPr>
            <a:xfrm>
              <a:off x="3067291" y="3565002"/>
              <a:ext cx="3573716"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4" name="TextBox 73">
              <a:extLst>
                <a:ext uri="{FF2B5EF4-FFF2-40B4-BE49-F238E27FC236}">
                  <a16:creationId xmlns:a16="http://schemas.microsoft.com/office/drawing/2014/main" id="{DA6DA246-23DF-4E50-B13A-41597486E08F}"/>
                </a:ext>
              </a:extLst>
            </p:cNvPr>
            <p:cNvSpPr txBox="1"/>
            <p:nvPr/>
          </p:nvSpPr>
          <p:spPr>
            <a:xfrm>
              <a:off x="3434498" y="3832345"/>
              <a:ext cx="1664329" cy="784830"/>
            </a:xfrm>
            <a:prstGeom prst="rect">
              <a:avLst/>
            </a:prstGeom>
            <a:noFill/>
          </p:spPr>
          <p:txBody>
            <a:bodyPr wrap="non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Option 01</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3BC8F1"/>
                  </a:solidFill>
                  <a:effectLst/>
                  <a:uLnTx/>
                  <a:uFillTx/>
                  <a:latin typeface="Century Gothic"/>
                  <a:ea typeface="+mn-ea"/>
                  <a:cs typeface="+mn-cs"/>
                </a:rPr>
                <a:t>Static Page</a:t>
              </a:r>
            </a:p>
          </p:txBody>
        </p:sp>
      </p:grpSp>
      <p:grpSp>
        <p:nvGrpSpPr>
          <p:cNvPr id="68" name="Group 67">
            <a:extLst>
              <a:ext uri="{FF2B5EF4-FFF2-40B4-BE49-F238E27FC236}">
                <a16:creationId xmlns:a16="http://schemas.microsoft.com/office/drawing/2014/main" id="{C2626161-6728-4947-BDED-BC39A98B016A}"/>
              </a:ext>
            </a:extLst>
          </p:cNvPr>
          <p:cNvGrpSpPr/>
          <p:nvPr/>
        </p:nvGrpSpPr>
        <p:grpSpPr>
          <a:xfrm>
            <a:off x="8616508" y="9475926"/>
            <a:ext cx="3577079" cy="1319514"/>
            <a:chOff x="3067290" y="3565002"/>
            <a:chExt cx="4040390" cy="1319514"/>
          </a:xfrm>
        </p:grpSpPr>
        <p:sp>
          <p:nvSpPr>
            <p:cNvPr id="71" name="Rectangle: Rounded Corners 70">
              <a:extLst>
                <a:ext uri="{FF2B5EF4-FFF2-40B4-BE49-F238E27FC236}">
                  <a16:creationId xmlns:a16="http://schemas.microsoft.com/office/drawing/2014/main" id="{5876E971-06FC-416F-A08B-4D2BFD4D17E9}"/>
                </a:ext>
              </a:extLst>
            </p:cNvPr>
            <p:cNvSpPr/>
            <p:nvPr/>
          </p:nvSpPr>
          <p:spPr>
            <a:xfrm>
              <a:off x="3067290" y="3565002"/>
              <a:ext cx="4040390"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2" name="TextBox 71">
              <a:extLst>
                <a:ext uri="{FF2B5EF4-FFF2-40B4-BE49-F238E27FC236}">
                  <a16:creationId xmlns:a16="http://schemas.microsoft.com/office/drawing/2014/main" id="{4AC7091E-32BE-48DF-8348-213716C3B2C4}"/>
                </a:ext>
              </a:extLst>
            </p:cNvPr>
            <p:cNvSpPr txBox="1"/>
            <p:nvPr/>
          </p:nvSpPr>
          <p:spPr>
            <a:xfrm>
              <a:off x="3434498" y="3832345"/>
              <a:ext cx="1428947" cy="784830"/>
            </a:xfrm>
            <a:prstGeom prst="rect">
              <a:avLst/>
            </a:prstGeom>
            <a:noFill/>
          </p:spPr>
          <p:txBody>
            <a:bodyPr wrap="non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Option 02</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3BC8F1"/>
                  </a:solidFill>
                  <a:effectLst/>
                  <a:uLnTx/>
                  <a:uFillTx/>
                  <a:latin typeface="Century Gothic"/>
                  <a:ea typeface="+mn-ea"/>
                  <a:cs typeface="+mn-cs"/>
                </a:rPr>
                <a:t>JQuery</a:t>
              </a:r>
            </a:p>
          </p:txBody>
        </p:sp>
      </p:grpSp>
      <p:cxnSp>
        <p:nvCxnSpPr>
          <p:cNvPr id="69" name="Straight Connector 68">
            <a:extLst>
              <a:ext uri="{FF2B5EF4-FFF2-40B4-BE49-F238E27FC236}">
                <a16:creationId xmlns:a16="http://schemas.microsoft.com/office/drawing/2014/main" id="{941176C8-A06C-4880-A3FD-063FAC511447}"/>
              </a:ext>
            </a:extLst>
          </p:cNvPr>
          <p:cNvCxnSpPr>
            <a:cxnSpLocks/>
          </p:cNvCxnSpPr>
          <p:nvPr/>
        </p:nvCxnSpPr>
        <p:spPr>
          <a:xfrm>
            <a:off x="7866046" y="8530541"/>
            <a:ext cx="0" cy="1605142"/>
          </a:xfrm>
          <a:prstGeom prst="line">
            <a:avLst/>
          </a:prstGeom>
          <a:ln w="25400" cap="rnd">
            <a:solidFill>
              <a:schemeClr val="accent2"/>
            </a:solidFill>
            <a:headEnd type="none" w="lg" len="lg"/>
            <a:tailEnd type="none" w="lg" len="lg"/>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C669546C-46AA-4196-956F-44B75A45BB99}"/>
              </a:ext>
            </a:extLst>
          </p:cNvPr>
          <p:cNvCxnSpPr>
            <a:cxnSpLocks/>
            <a:endCxn id="71" idx="1"/>
          </p:cNvCxnSpPr>
          <p:nvPr/>
        </p:nvCxnSpPr>
        <p:spPr>
          <a:xfrm>
            <a:off x="7866046" y="10135683"/>
            <a:ext cx="750462" cy="0"/>
          </a:xfrm>
          <a:prstGeom prst="line">
            <a:avLst/>
          </a:prstGeom>
          <a:ln w="25400" cap="rnd">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grpSp>
        <p:nvGrpSpPr>
          <p:cNvPr id="50" name="Group 49">
            <a:extLst>
              <a:ext uri="{FF2B5EF4-FFF2-40B4-BE49-F238E27FC236}">
                <a16:creationId xmlns:a16="http://schemas.microsoft.com/office/drawing/2014/main" id="{B878CC4F-316F-4497-9CE5-411D27D022F7}"/>
              </a:ext>
            </a:extLst>
          </p:cNvPr>
          <p:cNvGrpSpPr/>
          <p:nvPr/>
        </p:nvGrpSpPr>
        <p:grpSpPr>
          <a:xfrm>
            <a:off x="14058509" y="6198243"/>
            <a:ext cx="2531840" cy="1319514"/>
            <a:chOff x="3067291" y="3565002"/>
            <a:chExt cx="2859770" cy="1319514"/>
          </a:xfrm>
        </p:grpSpPr>
        <p:sp>
          <p:nvSpPr>
            <p:cNvPr id="51" name="Rectangle: Rounded Corners 50">
              <a:extLst>
                <a:ext uri="{FF2B5EF4-FFF2-40B4-BE49-F238E27FC236}">
                  <a16:creationId xmlns:a16="http://schemas.microsoft.com/office/drawing/2014/main" id="{7F5E2093-B845-494B-820E-F6F26AE9CC6A}"/>
                </a:ext>
              </a:extLst>
            </p:cNvPr>
            <p:cNvSpPr/>
            <p:nvPr/>
          </p:nvSpPr>
          <p:spPr>
            <a:xfrm>
              <a:off x="3067291" y="3565002"/>
              <a:ext cx="2859770"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2" name="TextBox 51">
              <a:extLst>
                <a:ext uri="{FF2B5EF4-FFF2-40B4-BE49-F238E27FC236}">
                  <a16:creationId xmlns:a16="http://schemas.microsoft.com/office/drawing/2014/main" id="{AB080163-F4F3-47AA-B2C7-2E64D74877B1}"/>
                </a:ext>
              </a:extLst>
            </p:cNvPr>
            <p:cNvSpPr txBox="1"/>
            <p:nvPr/>
          </p:nvSpPr>
          <p:spPr>
            <a:xfrm>
              <a:off x="3434498" y="3832345"/>
              <a:ext cx="1664329" cy="784830"/>
            </a:xfrm>
            <a:prstGeom prst="rect">
              <a:avLst/>
            </a:prstGeom>
            <a:noFill/>
          </p:spPr>
          <p:txBody>
            <a:bodyPr wrap="non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Option 01</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40D492"/>
                  </a:solidFill>
                  <a:effectLst/>
                  <a:uLnTx/>
                  <a:uFillTx/>
                  <a:latin typeface="Century Gothic"/>
                  <a:ea typeface="+mn-ea"/>
                  <a:cs typeface="+mn-cs"/>
                </a:rPr>
                <a:t>Static Page</a:t>
              </a:r>
            </a:p>
          </p:txBody>
        </p:sp>
      </p:grpSp>
      <p:grpSp>
        <p:nvGrpSpPr>
          <p:cNvPr id="53" name="Group 52">
            <a:extLst>
              <a:ext uri="{FF2B5EF4-FFF2-40B4-BE49-F238E27FC236}">
                <a16:creationId xmlns:a16="http://schemas.microsoft.com/office/drawing/2014/main" id="{4BF883F5-7F8D-4119-9E8C-0FBD7505BAD2}"/>
              </a:ext>
            </a:extLst>
          </p:cNvPr>
          <p:cNvGrpSpPr/>
          <p:nvPr/>
        </p:nvGrpSpPr>
        <p:grpSpPr>
          <a:xfrm>
            <a:off x="14058510" y="7803385"/>
            <a:ext cx="1901644" cy="1319514"/>
            <a:chOff x="3067291" y="3565002"/>
            <a:chExt cx="2147949" cy="1319514"/>
          </a:xfrm>
        </p:grpSpPr>
        <p:sp>
          <p:nvSpPr>
            <p:cNvPr id="54" name="Rectangle: Rounded Corners 53">
              <a:extLst>
                <a:ext uri="{FF2B5EF4-FFF2-40B4-BE49-F238E27FC236}">
                  <a16:creationId xmlns:a16="http://schemas.microsoft.com/office/drawing/2014/main" id="{92F9B0F4-5CAD-4FC0-A797-B3B4D147889B}"/>
                </a:ext>
              </a:extLst>
            </p:cNvPr>
            <p:cNvSpPr/>
            <p:nvPr/>
          </p:nvSpPr>
          <p:spPr>
            <a:xfrm>
              <a:off x="3067291" y="3565002"/>
              <a:ext cx="2147949"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5" name="TextBox 54">
              <a:extLst>
                <a:ext uri="{FF2B5EF4-FFF2-40B4-BE49-F238E27FC236}">
                  <a16:creationId xmlns:a16="http://schemas.microsoft.com/office/drawing/2014/main" id="{AB006DF3-588B-4E79-BC3E-62594561E6B1}"/>
                </a:ext>
              </a:extLst>
            </p:cNvPr>
            <p:cNvSpPr txBox="1"/>
            <p:nvPr/>
          </p:nvSpPr>
          <p:spPr>
            <a:xfrm>
              <a:off x="3434498" y="3832345"/>
              <a:ext cx="1428947" cy="784830"/>
            </a:xfrm>
            <a:prstGeom prst="rect">
              <a:avLst/>
            </a:prstGeom>
            <a:noFill/>
          </p:spPr>
          <p:txBody>
            <a:bodyPr wrap="non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Option 02</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40D492"/>
                  </a:solidFill>
                  <a:effectLst/>
                  <a:uLnTx/>
                  <a:uFillTx/>
                  <a:latin typeface="Century Gothic"/>
                  <a:ea typeface="+mn-ea"/>
                  <a:cs typeface="+mn-cs"/>
                </a:rPr>
                <a:t>JQuery</a:t>
              </a:r>
            </a:p>
          </p:txBody>
        </p:sp>
      </p:grpSp>
      <p:cxnSp>
        <p:nvCxnSpPr>
          <p:cNvPr id="56" name="Straight Connector 55">
            <a:extLst>
              <a:ext uri="{FF2B5EF4-FFF2-40B4-BE49-F238E27FC236}">
                <a16:creationId xmlns:a16="http://schemas.microsoft.com/office/drawing/2014/main" id="{EF5B5FE8-BE3E-4301-93D6-98C84602C177}"/>
              </a:ext>
            </a:extLst>
          </p:cNvPr>
          <p:cNvCxnSpPr>
            <a:cxnSpLocks/>
          </p:cNvCxnSpPr>
          <p:nvPr/>
        </p:nvCxnSpPr>
        <p:spPr>
          <a:xfrm>
            <a:off x="13308047" y="6858000"/>
            <a:ext cx="0" cy="3277683"/>
          </a:xfrm>
          <a:prstGeom prst="line">
            <a:avLst/>
          </a:prstGeom>
          <a:ln w="25400" cap="rnd">
            <a:solidFill>
              <a:schemeClr val="accent2"/>
            </a:solidFill>
            <a:headEnd type="none" w="lg" len="lg"/>
            <a:tailEnd type="none" w="lg" len="lg"/>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6970EC64-1410-439C-AE32-4F6596196B29}"/>
              </a:ext>
            </a:extLst>
          </p:cNvPr>
          <p:cNvCxnSpPr>
            <a:cxnSpLocks/>
            <a:endCxn id="54" idx="1"/>
          </p:cNvCxnSpPr>
          <p:nvPr/>
        </p:nvCxnSpPr>
        <p:spPr>
          <a:xfrm>
            <a:off x="13308047" y="8463142"/>
            <a:ext cx="750463" cy="0"/>
          </a:xfrm>
          <a:prstGeom prst="line">
            <a:avLst/>
          </a:prstGeom>
          <a:ln w="25400" cap="rnd">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grpSp>
        <p:nvGrpSpPr>
          <p:cNvPr id="31" name="Group 30">
            <a:extLst>
              <a:ext uri="{FF2B5EF4-FFF2-40B4-BE49-F238E27FC236}">
                <a16:creationId xmlns:a16="http://schemas.microsoft.com/office/drawing/2014/main" id="{2F828E2D-533D-4748-90F4-2AB089B95400}"/>
              </a:ext>
            </a:extLst>
          </p:cNvPr>
          <p:cNvGrpSpPr/>
          <p:nvPr/>
        </p:nvGrpSpPr>
        <p:grpSpPr>
          <a:xfrm>
            <a:off x="18003998" y="4525701"/>
            <a:ext cx="3753719" cy="1319514"/>
            <a:chOff x="3067291" y="3565002"/>
            <a:chExt cx="2859770" cy="1319514"/>
          </a:xfrm>
        </p:grpSpPr>
        <p:sp>
          <p:nvSpPr>
            <p:cNvPr id="32" name="Rectangle: Rounded Corners 31">
              <a:extLst>
                <a:ext uri="{FF2B5EF4-FFF2-40B4-BE49-F238E27FC236}">
                  <a16:creationId xmlns:a16="http://schemas.microsoft.com/office/drawing/2014/main" id="{536B9A4C-99BF-4F91-A37C-7B8A8E0EC670}"/>
                </a:ext>
              </a:extLst>
            </p:cNvPr>
            <p:cNvSpPr/>
            <p:nvPr/>
          </p:nvSpPr>
          <p:spPr>
            <a:xfrm>
              <a:off x="3067291" y="3565002"/>
              <a:ext cx="2859770" cy="1319514"/>
            </a:xfrm>
            <a:prstGeom prst="roundRect">
              <a:avLst>
                <a:gd name="adj" fmla="val 6861"/>
              </a:avLst>
            </a:prstGeom>
            <a:solidFill>
              <a:schemeClr val="tx1">
                <a:lumMod val="90000"/>
                <a:lumOff val="10000"/>
              </a:schemeClr>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3" name="TextBox 32">
              <a:extLst>
                <a:ext uri="{FF2B5EF4-FFF2-40B4-BE49-F238E27FC236}">
                  <a16:creationId xmlns:a16="http://schemas.microsoft.com/office/drawing/2014/main" id="{920045E2-0B30-46E4-94EB-AADC2DB9582F}"/>
                </a:ext>
              </a:extLst>
            </p:cNvPr>
            <p:cNvSpPr txBox="1"/>
            <p:nvPr/>
          </p:nvSpPr>
          <p:spPr>
            <a:xfrm>
              <a:off x="3434498" y="3832345"/>
              <a:ext cx="2253446" cy="784830"/>
            </a:xfrm>
            <a:prstGeom prst="rect">
              <a:avLst/>
            </a:prstGeom>
            <a:noFill/>
          </p:spPr>
          <p:txBody>
            <a:bodyPr wrap="non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1" i="0" u="none" strike="noStrike" kern="1200" cap="none" spc="0" normalizeH="0" baseline="0" noProof="0">
                  <a:ln>
                    <a:noFill/>
                  </a:ln>
                  <a:solidFill>
                    <a:schemeClr val="bg1"/>
                  </a:solidFill>
                  <a:effectLst/>
                  <a:uLnTx/>
                  <a:uFillTx/>
                  <a:latin typeface="Century Gothic"/>
                  <a:ea typeface="+mn-ea"/>
                  <a:cs typeface="+mn-cs"/>
                </a:rPr>
                <a:t>Acount</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entury Gothic"/>
                  <a:ea typeface="+mn-ea"/>
                  <a:cs typeface="+mn-cs"/>
                </a:rPr>
                <a:t>Vestibulum non ex ligula.</a:t>
              </a:r>
            </a:p>
          </p:txBody>
        </p:sp>
      </p:grpSp>
      <p:cxnSp>
        <p:nvCxnSpPr>
          <p:cNvPr id="6" name="Straight Connector 5">
            <a:extLst>
              <a:ext uri="{FF2B5EF4-FFF2-40B4-BE49-F238E27FC236}">
                <a16:creationId xmlns:a16="http://schemas.microsoft.com/office/drawing/2014/main" id="{5004D5DF-0729-4C33-98FA-0198415D1DE2}"/>
              </a:ext>
            </a:extLst>
          </p:cNvPr>
          <p:cNvCxnSpPr>
            <a:cxnSpLocks/>
          </p:cNvCxnSpPr>
          <p:nvPr/>
        </p:nvCxnSpPr>
        <p:spPr>
          <a:xfrm>
            <a:off x="2954442" y="4013710"/>
            <a:ext cx="0" cy="6182434"/>
          </a:xfrm>
          <a:prstGeom prst="line">
            <a:avLst/>
          </a:prstGeom>
          <a:ln w="25400" cap="rnd">
            <a:solidFill>
              <a:schemeClr val="accent2"/>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grpSp>
        <p:nvGrpSpPr>
          <p:cNvPr id="7" name="Group 6">
            <a:extLst>
              <a:ext uri="{FF2B5EF4-FFF2-40B4-BE49-F238E27FC236}">
                <a16:creationId xmlns:a16="http://schemas.microsoft.com/office/drawing/2014/main" id="{AB46054F-47D7-475F-B00E-5F5B46B34472}"/>
              </a:ext>
            </a:extLst>
          </p:cNvPr>
          <p:cNvGrpSpPr/>
          <p:nvPr/>
        </p:nvGrpSpPr>
        <p:grpSpPr>
          <a:xfrm>
            <a:off x="3371580" y="4525701"/>
            <a:ext cx="2362546" cy="1319514"/>
            <a:chOff x="3067292" y="3565002"/>
            <a:chExt cx="1799905" cy="1319514"/>
          </a:xfrm>
        </p:grpSpPr>
        <p:sp>
          <p:nvSpPr>
            <p:cNvPr id="8" name="Rectangle: Rounded Corners 7">
              <a:extLst>
                <a:ext uri="{FF2B5EF4-FFF2-40B4-BE49-F238E27FC236}">
                  <a16:creationId xmlns:a16="http://schemas.microsoft.com/office/drawing/2014/main" id="{3537AF37-4F0B-489E-9EE9-579671ACF2ED}"/>
                </a:ext>
              </a:extLst>
            </p:cNvPr>
            <p:cNvSpPr/>
            <p:nvPr/>
          </p:nvSpPr>
          <p:spPr>
            <a:xfrm>
              <a:off x="3067292" y="3565002"/>
              <a:ext cx="1799905" cy="1319514"/>
            </a:xfrm>
            <a:prstGeom prst="roundRect">
              <a:avLst>
                <a:gd name="adj" fmla="val 6861"/>
              </a:avLst>
            </a:prstGeom>
            <a:solidFill>
              <a:schemeClr val="tx1">
                <a:lumMod val="90000"/>
                <a:lumOff val="10000"/>
              </a:schemeClr>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 name="TextBox 8">
              <a:extLst>
                <a:ext uri="{FF2B5EF4-FFF2-40B4-BE49-F238E27FC236}">
                  <a16:creationId xmlns:a16="http://schemas.microsoft.com/office/drawing/2014/main" id="{47BADCAF-68FE-47C8-B129-5826D0B9F516}"/>
                </a:ext>
              </a:extLst>
            </p:cNvPr>
            <p:cNvSpPr txBox="1"/>
            <p:nvPr/>
          </p:nvSpPr>
          <p:spPr>
            <a:xfrm>
              <a:off x="3434498" y="3693846"/>
              <a:ext cx="954038" cy="1061829"/>
            </a:xfrm>
            <a:prstGeom prst="rect">
              <a:avLst/>
            </a:prstGeom>
            <a:noFill/>
          </p:spPr>
          <p:txBody>
            <a:bodyPr wrap="non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1" i="0" u="none" strike="noStrike" kern="1200" cap="none" spc="0" normalizeH="0" baseline="0" noProof="0">
                  <a:ln>
                    <a:noFill/>
                  </a:ln>
                  <a:solidFill>
                    <a:schemeClr val="bg1"/>
                  </a:solidFill>
                  <a:effectLst/>
                  <a:uLnTx/>
                  <a:uFillTx/>
                  <a:latin typeface="Century Gothic"/>
                  <a:ea typeface="+mn-ea"/>
                  <a:cs typeface="+mn-cs"/>
                </a:rPr>
                <a:t>Acount</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entury Gothic"/>
                  <a:ea typeface="+mn-ea"/>
                  <a:cs typeface="+mn-cs"/>
                </a:rPr>
                <a:t>/account</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entury Gothic"/>
                  <a:ea typeface="+mn-ea"/>
                  <a:cs typeface="+mn-cs"/>
                </a:rPr>
                <a:t>/login</a:t>
              </a:r>
            </a:p>
          </p:txBody>
        </p:sp>
      </p:grpSp>
      <p:cxnSp>
        <p:nvCxnSpPr>
          <p:cNvPr id="10" name="Straight Connector 9">
            <a:extLst>
              <a:ext uri="{FF2B5EF4-FFF2-40B4-BE49-F238E27FC236}">
                <a16:creationId xmlns:a16="http://schemas.microsoft.com/office/drawing/2014/main" id="{3150167A-BA1B-43DF-8666-FC26AAB81A6C}"/>
              </a:ext>
            </a:extLst>
          </p:cNvPr>
          <p:cNvCxnSpPr>
            <a:cxnSpLocks/>
          </p:cNvCxnSpPr>
          <p:nvPr/>
        </p:nvCxnSpPr>
        <p:spPr>
          <a:xfrm>
            <a:off x="2954442" y="5185458"/>
            <a:ext cx="417138" cy="0"/>
          </a:xfrm>
          <a:prstGeom prst="line">
            <a:avLst/>
          </a:prstGeom>
          <a:ln w="25400">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grpSp>
        <p:nvGrpSpPr>
          <p:cNvPr id="11" name="Group 10">
            <a:extLst>
              <a:ext uri="{FF2B5EF4-FFF2-40B4-BE49-F238E27FC236}">
                <a16:creationId xmlns:a16="http://schemas.microsoft.com/office/drawing/2014/main" id="{4632A570-2C6A-488A-9844-9B74CB909F99}"/>
              </a:ext>
            </a:extLst>
          </p:cNvPr>
          <p:cNvGrpSpPr/>
          <p:nvPr/>
        </p:nvGrpSpPr>
        <p:grpSpPr>
          <a:xfrm>
            <a:off x="2607650" y="2860099"/>
            <a:ext cx="4086883" cy="1319514"/>
            <a:chOff x="3067291" y="3565002"/>
            <a:chExt cx="3113590" cy="1319514"/>
          </a:xfrm>
        </p:grpSpPr>
        <p:sp>
          <p:nvSpPr>
            <p:cNvPr id="12" name="Rectangle: Rounded Corners 11">
              <a:extLst>
                <a:ext uri="{FF2B5EF4-FFF2-40B4-BE49-F238E27FC236}">
                  <a16:creationId xmlns:a16="http://schemas.microsoft.com/office/drawing/2014/main" id="{52CAA82F-EA88-4A5D-BF52-5EBD6331A8DE}"/>
                </a:ext>
              </a:extLst>
            </p:cNvPr>
            <p:cNvSpPr/>
            <p:nvPr/>
          </p:nvSpPr>
          <p:spPr>
            <a:xfrm>
              <a:off x="3067291" y="3565002"/>
              <a:ext cx="3113590"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3" name="TextBox 12">
              <a:extLst>
                <a:ext uri="{FF2B5EF4-FFF2-40B4-BE49-F238E27FC236}">
                  <a16:creationId xmlns:a16="http://schemas.microsoft.com/office/drawing/2014/main" id="{A84BA305-D69F-4F6E-A88A-80C5263E1ABF}"/>
                </a:ext>
              </a:extLst>
            </p:cNvPr>
            <p:cNvSpPr txBox="1"/>
            <p:nvPr/>
          </p:nvSpPr>
          <p:spPr>
            <a:xfrm>
              <a:off x="3434498" y="3901594"/>
              <a:ext cx="1812575" cy="646331"/>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Homepage</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3BC8F1"/>
                  </a:solidFill>
                  <a:effectLst/>
                  <a:uLnTx/>
                  <a:uFillTx/>
                  <a:latin typeface="Century Gothic"/>
                  <a:ea typeface="+mn-ea"/>
                  <a:cs typeface="+mn-cs"/>
                </a:rPr>
                <a:t>www.example.com</a:t>
              </a:r>
            </a:p>
          </p:txBody>
        </p:sp>
      </p:grpSp>
      <p:grpSp>
        <p:nvGrpSpPr>
          <p:cNvPr id="14" name="Group 13">
            <a:extLst>
              <a:ext uri="{FF2B5EF4-FFF2-40B4-BE49-F238E27FC236}">
                <a16:creationId xmlns:a16="http://schemas.microsoft.com/office/drawing/2014/main" id="{B2617279-6008-4184-9AA2-BC9B7B310DB6}"/>
              </a:ext>
            </a:extLst>
          </p:cNvPr>
          <p:cNvGrpSpPr/>
          <p:nvPr/>
        </p:nvGrpSpPr>
        <p:grpSpPr>
          <a:xfrm>
            <a:off x="3371582" y="6198243"/>
            <a:ext cx="3837661" cy="1319514"/>
            <a:chOff x="3067291" y="3565002"/>
            <a:chExt cx="2923721" cy="1319514"/>
          </a:xfrm>
        </p:grpSpPr>
        <p:sp>
          <p:nvSpPr>
            <p:cNvPr id="15" name="Rectangle: Rounded Corners 14">
              <a:extLst>
                <a:ext uri="{FF2B5EF4-FFF2-40B4-BE49-F238E27FC236}">
                  <a16:creationId xmlns:a16="http://schemas.microsoft.com/office/drawing/2014/main" id="{5F88FDEF-F4E5-46DE-A246-E4EED4DF17E5}"/>
                </a:ext>
              </a:extLst>
            </p:cNvPr>
            <p:cNvSpPr/>
            <p:nvPr/>
          </p:nvSpPr>
          <p:spPr>
            <a:xfrm>
              <a:off x="3067291" y="3565002"/>
              <a:ext cx="2923721"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6" name="TextBox 15">
              <a:extLst>
                <a:ext uri="{FF2B5EF4-FFF2-40B4-BE49-F238E27FC236}">
                  <a16:creationId xmlns:a16="http://schemas.microsoft.com/office/drawing/2014/main" id="{6F504E51-4C81-4CA3-ABAB-FD85C34506F4}"/>
                </a:ext>
              </a:extLst>
            </p:cNvPr>
            <p:cNvSpPr txBox="1"/>
            <p:nvPr/>
          </p:nvSpPr>
          <p:spPr>
            <a:xfrm>
              <a:off x="3434498" y="3693846"/>
              <a:ext cx="2154525" cy="1061829"/>
            </a:xfrm>
            <a:prstGeom prst="rect">
              <a:avLst/>
            </a:prstGeom>
            <a:noFill/>
          </p:spPr>
          <p:txBody>
            <a:bodyPr wrap="non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Search</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a:ln>
                    <a:noFill/>
                  </a:ln>
                  <a:solidFill>
                    <a:srgbClr val="172144">
                      <a:lumMod val="25000"/>
                      <a:lumOff val="75000"/>
                    </a:srgbClr>
                  </a:solidFill>
                  <a:effectLst/>
                  <a:uLnTx/>
                  <a:uFillTx/>
                  <a:latin typeface="Century Gothic"/>
                  <a:ea typeface="+mn-ea"/>
                  <a:cs typeface="+mn-cs"/>
                </a:rPr>
                <a:t>Search module + results</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40D492"/>
                  </a:solidFill>
                  <a:effectLst/>
                  <a:uLnTx/>
                  <a:uFillTx/>
                  <a:latin typeface="Calibri"/>
                  <a:ea typeface="+mn-ea"/>
                  <a:cs typeface="+mn-cs"/>
                </a:rPr>
                <a:t>/?s=“search”</a:t>
              </a:r>
            </a:p>
          </p:txBody>
        </p:sp>
      </p:grpSp>
      <p:cxnSp>
        <p:nvCxnSpPr>
          <p:cNvPr id="17" name="Straight Connector 16">
            <a:extLst>
              <a:ext uri="{FF2B5EF4-FFF2-40B4-BE49-F238E27FC236}">
                <a16:creationId xmlns:a16="http://schemas.microsoft.com/office/drawing/2014/main" id="{0EFA6D24-F883-4C59-9136-51841AE76488}"/>
              </a:ext>
            </a:extLst>
          </p:cNvPr>
          <p:cNvCxnSpPr>
            <a:cxnSpLocks/>
          </p:cNvCxnSpPr>
          <p:nvPr/>
        </p:nvCxnSpPr>
        <p:spPr>
          <a:xfrm>
            <a:off x="2954442" y="6858000"/>
            <a:ext cx="417138" cy="0"/>
          </a:xfrm>
          <a:prstGeom prst="line">
            <a:avLst/>
          </a:prstGeom>
          <a:ln w="25400">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grpSp>
        <p:nvGrpSpPr>
          <p:cNvPr id="18" name="Group 17">
            <a:extLst>
              <a:ext uri="{FF2B5EF4-FFF2-40B4-BE49-F238E27FC236}">
                <a16:creationId xmlns:a16="http://schemas.microsoft.com/office/drawing/2014/main" id="{F0D236D6-E6F0-468D-932D-D277C36F7B63}"/>
              </a:ext>
            </a:extLst>
          </p:cNvPr>
          <p:cNvGrpSpPr/>
          <p:nvPr/>
        </p:nvGrpSpPr>
        <p:grpSpPr>
          <a:xfrm>
            <a:off x="3321120" y="7870784"/>
            <a:ext cx="3373413" cy="1319514"/>
            <a:chOff x="3067291" y="3565002"/>
            <a:chExt cx="2923721" cy="1319514"/>
          </a:xfrm>
        </p:grpSpPr>
        <p:sp>
          <p:nvSpPr>
            <p:cNvPr id="19" name="Rectangle: Rounded Corners 18">
              <a:extLst>
                <a:ext uri="{FF2B5EF4-FFF2-40B4-BE49-F238E27FC236}">
                  <a16:creationId xmlns:a16="http://schemas.microsoft.com/office/drawing/2014/main" id="{E8378DB2-CEA2-4FFD-9CA5-12F620706CF1}"/>
                </a:ext>
              </a:extLst>
            </p:cNvPr>
            <p:cNvSpPr/>
            <p:nvPr/>
          </p:nvSpPr>
          <p:spPr>
            <a:xfrm>
              <a:off x="3067291" y="3565002"/>
              <a:ext cx="2923721"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0" name="TextBox 19">
              <a:extLst>
                <a:ext uri="{FF2B5EF4-FFF2-40B4-BE49-F238E27FC236}">
                  <a16:creationId xmlns:a16="http://schemas.microsoft.com/office/drawing/2014/main" id="{84F1AF6A-BD02-4AD4-A4E4-9C6CE0483A34}"/>
                </a:ext>
              </a:extLst>
            </p:cNvPr>
            <p:cNvSpPr txBox="1"/>
            <p:nvPr/>
          </p:nvSpPr>
          <p:spPr>
            <a:xfrm>
              <a:off x="3434498" y="3624596"/>
              <a:ext cx="2220404" cy="1200329"/>
            </a:xfrm>
            <a:prstGeom prst="rect">
              <a:avLst/>
            </a:prstGeom>
            <a:noFill/>
          </p:spPr>
          <p:txBody>
            <a:bodyPr wrap="none" rtlCol="0" anchor="ctr">
              <a:spAutoFit/>
            </a:bodyPr>
            <a:lstStyle/>
            <a:p>
              <a:pPr marL="0" marR="0" lvl="0" indent="0" algn="l" defTabSz="457200" rtl="0" eaLnBrk="1" fontAlgn="auto" latinLnBrk="0" hangingPunct="1">
                <a:lnSpc>
                  <a:spcPct val="2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Market</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a:ln>
                    <a:noFill/>
                  </a:ln>
                  <a:solidFill>
                    <a:srgbClr val="172144">
                      <a:lumMod val="25000"/>
                      <a:lumOff val="75000"/>
                    </a:srgbClr>
                  </a:solidFill>
                  <a:effectLst/>
                  <a:uLnTx/>
                  <a:uFillTx/>
                  <a:latin typeface="Century Gothic"/>
                  <a:ea typeface="+mn-ea"/>
                  <a:cs typeface="+mn-cs"/>
                </a:rPr>
                <a:t>Market and locations</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3BC8F1"/>
                  </a:solidFill>
                  <a:effectLst/>
                  <a:uLnTx/>
                  <a:uFillTx/>
                  <a:latin typeface="Calibri"/>
                  <a:ea typeface="+mn-ea"/>
                  <a:cs typeface="+mn-cs"/>
                </a:rPr>
                <a:t>w/market-name</a:t>
              </a:r>
            </a:p>
          </p:txBody>
        </p:sp>
      </p:grpSp>
      <p:cxnSp>
        <p:nvCxnSpPr>
          <p:cNvPr id="21" name="Straight Connector 20">
            <a:extLst>
              <a:ext uri="{FF2B5EF4-FFF2-40B4-BE49-F238E27FC236}">
                <a16:creationId xmlns:a16="http://schemas.microsoft.com/office/drawing/2014/main" id="{1DE710AF-CAFF-436A-9213-05AE8E5207A3}"/>
              </a:ext>
            </a:extLst>
          </p:cNvPr>
          <p:cNvCxnSpPr>
            <a:cxnSpLocks/>
          </p:cNvCxnSpPr>
          <p:nvPr/>
        </p:nvCxnSpPr>
        <p:spPr>
          <a:xfrm>
            <a:off x="2954442" y="8530541"/>
            <a:ext cx="366676" cy="0"/>
          </a:xfrm>
          <a:prstGeom prst="line">
            <a:avLst/>
          </a:prstGeom>
          <a:ln w="25400" cap="rnd">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981DFD41-352D-4010-B5B3-68B4614B6688}"/>
              </a:ext>
            </a:extLst>
          </p:cNvPr>
          <p:cNvSpPr txBox="1"/>
          <p:nvPr/>
        </p:nvSpPr>
        <p:spPr>
          <a:xfrm>
            <a:off x="2607650" y="1973554"/>
            <a:ext cx="960519" cy="646331"/>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Level 0</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6070FF"/>
                </a:solidFill>
                <a:effectLst/>
                <a:uLnTx/>
                <a:uFillTx/>
                <a:latin typeface="Century Gothic"/>
                <a:ea typeface="+mn-ea"/>
                <a:cs typeface="+mn-cs"/>
              </a:rPr>
              <a:t>REACT</a:t>
            </a:r>
          </a:p>
        </p:txBody>
      </p:sp>
      <p:grpSp>
        <p:nvGrpSpPr>
          <p:cNvPr id="24" name="Group 23">
            <a:extLst>
              <a:ext uri="{FF2B5EF4-FFF2-40B4-BE49-F238E27FC236}">
                <a16:creationId xmlns:a16="http://schemas.microsoft.com/office/drawing/2014/main" id="{BBD5A3E3-ACF0-4E92-9151-F7E795EFF0F1}"/>
              </a:ext>
            </a:extLst>
          </p:cNvPr>
          <p:cNvGrpSpPr/>
          <p:nvPr/>
        </p:nvGrpSpPr>
        <p:grpSpPr>
          <a:xfrm>
            <a:off x="3321120" y="9536387"/>
            <a:ext cx="3373413" cy="1319514"/>
            <a:chOff x="3067291" y="3565002"/>
            <a:chExt cx="2923721" cy="1319514"/>
          </a:xfrm>
        </p:grpSpPr>
        <p:sp>
          <p:nvSpPr>
            <p:cNvPr id="25" name="Rectangle: Rounded Corners 24">
              <a:extLst>
                <a:ext uri="{FF2B5EF4-FFF2-40B4-BE49-F238E27FC236}">
                  <a16:creationId xmlns:a16="http://schemas.microsoft.com/office/drawing/2014/main" id="{1E16812D-0F15-42F6-8CF6-E2484F9B3E47}"/>
                </a:ext>
              </a:extLst>
            </p:cNvPr>
            <p:cNvSpPr/>
            <p:nvPr/>
          </p:nvSpPr>
          <p:spPr>
            <a:xfrm>
              <a:off x="3067291" y="3565002"/>
              <a:ext cx="2923721"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6" name="TextBox 25">
              <a:extLst>
                <a:ext uri="{FF2B5EF4-FFF2-40B4-BE49-F238E27FC236}">
                  <a16:creationId xmlns:a16="http://schemas.microsoft.com/office/drawing/2014/main" id="{BC0D4E68-757E-43D2-988C-4355D07F72A9}"/>
                </a:ext>
              </a:extLst>
            </p:cNvPr>
            <p:cNvSpPr txBox="1"/>
            <p:nvPr/>
          </p:nvSpPr>
          <p:spPr>
            <a:xfrm>
              <a:off x="3434498" y="3624596"/>
              <a:ext cx="2220404" cy="1200329"/>
            </a:xfrm>
            <a:prstGeom prst="rect">
              <a:avLst/>
            </a:prstGeom>
            <a:noFill/>
          </p:spPr>
          <p:txBody>
            <a:bodyPr wrap="none" rtlCol="0" anchor="ctr">
              <a:spAutoFit/>
            </a:bodyPr>
            <a:lstStyle/>
            <a:p>
              <a:pPr marL="0" marR="0" lvl="0" indent="0" algn="l" defTabSz="457200" rtl="0" eaLnBrk="1" fontAlgn="auto" latinLnBrk="0" hangingPunct="1">
                <a:lnSpc>
                  <a:spcPct val="2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Market</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a:ln>
                    <a:noFill/>
                  </a:ln>
                  <a:solidFill>
                    <a:srgbClr val="172144">
                      <a:lumMod val="25000"/>
                      <a:lumOff val="75000"/>
                    </a:srgbClr>
                  </a:solidFill>
                  <a:effectLst/>
                  <a:uLnTx/>
                  <a:uFillTx/>
                  <a:latin typeface="Century Gothic"/>
                  <a:ea typeface="+mn-ea"/>
                  <a:cs typeface="+mn-cs"/>
                </a:rPr>
                <a:t>Market and locations</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alibri"/>
                  <a:ea typeface="+mn-ea"/>
                  <a:cs typeface="+mn-cs"/>
                </a:rPr>
                <a:t>w/market-name</a:t>
              </a:r>
            </a:p>
          </p:txBody>
        </p:sp>
      </p:grpSp>
      <p:cxnSp>
        <p:nvCxnSpPr>
          <p:cNvPr id="27" name="Straight Connector 26">
            <a:extLst>
              <a:ext uri="{FF2B5EF4-FFF2-40B4-BE49-F238E27FC236}">
                <a16:creationId xmlns:a16="http://schemas.microsoft.com/office/drawing/2014/main" id="{E1DCA9D7-B988-4F30-B046-1E794F2DB9D7}"/>
              </a:ext>
            </a:extLst>
          </p:cNvPr>
          <p:cNvCxnSpPr>
            <a:cxnSpLocks/>
          </p:cNvCxnSpPr>
          <p:nvPr/>
        </p:nvCxnSpPr>
        <p:spPr>
          <a:xfrm>
            <a:off x="2954442" y="10196144"/>
            <a:ext cx="366676" cy="0"/>
          </a:xfrm>
          <a:prstGeom prst="line">
            <a:avLst/>
          </a:prstGeom>
          <a:ln w="25400" cap="rnd">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44ED78CD-959E-41B3-9D62-CD87F6177257}"/>
              </a:ext>
            </a:extLst>
          </p:cNvPr>
          <p:cNvCxnSpPr>
            <a:cxnSpLocks/>
            <a:stCxn id="8" idx="3"/>
            <a:endCxn id="32" idx="1"/>
          </p:cNvCxnSpPr>
          <p:nvPr/>
        </p:nvCxnSpPr>
        <p:spPr>
          <a:xfrm>
            <a:off x="5734126" y="5185458"/>
            <a:ext cx="12269872" cy="0"/>
          </a:xfrm>
          <a:prstGeom prst="line">
            <a:avLst/>
          </a:prstGeom>
          <a:ln w="25400">
            <a:solidFill>
              <a:schemeClr val="accent2"/>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nvGrpSpPr>
          <p:cNvPr id="36" name="Group 35">
            <a:extLst>
              <a:ext uri="{FF2B5EF4-FFF2-40B4-BE49-F238E27FC236}">
                <a16:creationId xmlns:a16="http://schemas.microsoft.com/office/drawing/2014/main" id="{7CE5F973-E38C-4739-89CF-0D2035B685DF}"/>
              </a:ext>
            </a:extLst>
          </p:cNvPr>
          <p:cNvGrpSpPr/>
          <p:nvPr/>
        </p:nvGrpSpPr>
        <p:grpSpPr>
          <a:xfrm>
            <a:off x="18003998" y="6130843"/>
            <a:ext cx="3753719" cy="1319514"/>
            <a:chOff x="3067291" y="3565002"/>
            <a:chExt cx="2859770" cy="1319514"/>
          </a:xfrm>
        </p:grpSpPr>
        <p:sp>
          <p:nvSpPr>
            <p:cNvPr id="37" name="Rectangle: Rounded Corners 36">
              <a:extLst>
                <a:ext uri="{FF2B5EF4-FFF2-40B4-BE49-F238E27FC236}">
                  <a16:creationId xmlns:a16="http://schemas.microsoft.com/office/drawing/2014/main" id="{1211E81E-97E6-4EC2-8E6A-9BDC189BBB0D}"/>
                </a:ext>
              </a:extLst>
            </p:cNvPr>
            <p:cNvSpPr/>
            <p:nvPr/>
          </p:nvSpPr>
          <p:spPr>
            <a:xfrm>
              <a:off x="3067291" y="3565002"/>
              <a:ext cx="2859770" cy="1319514"/>
            </a:xfrm>
            <a:prstGeom prst="roundRect">
              <a:avLst>
                <a:gd name="adj" fmla="val 6861"/>
              </a:avLst>
            </a:prstGeom>
            <a:solidFill>
              <a:schemeClr val="tx1">
                <a:lumMod val="90000"/>
                <a:lumOff val="10000"/>
              </a:schemeClr>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8" name="TextBox 37">
              <a:extLst>
                <a:ext uri="{FF2B5EF4-FFF2-40B4-BE49-F238E27FC236}">
                  <a16:creationId xmlns:a16="http://schemas.microsoft.com/office/drawing/2014/main" id="{BA952B6C-E897-47B0-AF71-80B23D034413}"/>
                </a:ext>
              </a:extLst>
            </p:cNvPr>
            <p:cNvSpPr txBox="1"/>
            <p:nvPr/>
          </p:nvSpPr>
          <p:spPr>
            <a:xfrm>
              <a:off x="3434498" y="3832345"/>
              <a:ext cx="2253446" cy="784830"/>
            </a:xfrm>
            <a:prstGeom prst="rect">
              <a:avLst/>
            </a:prstGeom>
            <a:noFill/>
          </p:spPr>
          <p:txBody>
            <a:bodyPr wrap="non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1" i="0" u="none" strike="noStrike" kern="1200" cap="none" spc="0" normalizeH="0" baseline="0" noProof="0">
                  <a:ln>
                    <a:noFill/>
                  </a:ln>
                  <a:solidFill>
                    <a:schemeClr val="bg1"/>
                  </a:solidFill>
                  <a:effectLst/>
                  <a:uLnTx/>
                  <a:uFillTx/>
                  <a:latin typeface="Century Gothic"/>
                  <a:ea typeface="+mn-ea"/>
                  <a:cs typeface="+mn-cs"/>
                </a:rPr>
                <a:t>Login</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entury Gothic"/>
                  <a:ea typeface="+mn-ea"/>
                  <a:cs typeface="+mn-cs"/>
                </a:rPr>
                <a:t>Vestibulum non ex ligula.</a:t>
              </a:r>
            </a:p>
          </p:txBody>
        </p:sp>
      </p:grpSp>
      <p:cxnSp>
        <p:nvCxnSpPr>
          <p:cNvPr id="39" name="Straight Connector 38">
            <a:extLst>
              <a:ext uri="{FF2B5EF4-FFF2-40B4-BE49-F238E27FC236}">
                <a16:creationId xmlns:a16="http://schemas.microsoft.com/office/drawing/2014/main" id="{6CFAC7F6-7CBF-4D14-B4FE-0BEDBFB4B1C4}"/>
              </a:ext>
            </a:extLst>
          </p:cNvPr>
          <p:cNvCxnSpPr>
            <a:cxnSpLocks/>
          </p:cNvCxnSpPr>
          <p:nvPr/>
        </p:nvCxnSpPr>
        <p:spPr>
          <a:xfrm>
            <a:off x="17253537" y="5185458"/>
            <a:ext cx="0" cy="1605142"/>
          </a:xfrm>
          <a:prstGeom prst="line">
            <a:avLst/>
          </a:prstGeom>
          <a:ln w="25400" cap="rnd">
            <a:solidFill>
              <a:schemeClr val="accent2"/>
            </a:solidFill>
            <a:headEnd type="none" w="lg" len="lg"/>
            <a:tailEnd type="none" w="lg" len="lg"/>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BBA208E2-698E-4973-B805-06FF29FC1C2E}"/>
              </a:ext>
            </a:extLst>
          </p:cNvPr>
          <p:cNvCxnSpPr>
            <a:cxnSpLocks/>
            <a:endCxn id="37" idx="1"/>
          </p:cNvCxnSpPr>
          <p:nvPr/>
        </p:nvCxnSpPr>
        <p:spPr>
          <a:xfrm>
            <a:off x="17253537" y="6790600"/>
            <a:ext cx="750461" cy="0"/>
          </a:xfrm>
          <a:prstGeom prst="line">
            <a:avLst/>
          </a:prstGeom>
          <a:ln w="25400" cap="rnd">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4197D866-6D1A-4BE0-8087-A7A85F338AE3}"/>
              </a:ext>
            </a:extLst>
          </p:cNvPr>
          <p:cNvCxnSpPr>
            <a:cxnSpLocks/>
            <a:stCxn id="15" idx="3"/>
            <a:endCxn id="51" idx="1"/>
          </p:cNvCxnSpPr>
          <p:nvPr/>
        </p:nvCxnSpPr>
        <p:spPr>
          <a:xfrm>
            <a:off x="7209243" y="6858000"/>
            <a:ext cx="6849266" cy="0"/>
          </a:xfrm>
          <a:prstGeom prst="line">
            <a:avLst/>
          </a:prstGeom>
          <a:ln w="25400">
            <a:solidFill>
              <a:schemeClr val="accent2"/>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31F30E69-4F7F-4329-9B82-A127520D0D42}"/>
              </a:ext>
            </a:extLst>
          </p:cNvPr>
          <p:cNvCxnSpPr>
            <a:cxnSpLocks/>
            <a:stCxn id="19" idx="3"/>
            <a:endCxn id="73" idx="1"/>
          </p:cNvCxnSpPr>
          <p:nvPr/>
        </p:nvCxnSpPr>
        <p:spPr>
          <a:xfrm>
            <a:off x="6694533" y="8530541"/>
            <a:ext cx="1921975" cy="0"/>
          </a:xfrm>
          <a:prstGeom prst="line">
            <a:avLst/>
          </a:prstGeom>
          <a:ln w="25400">
            <a:solidFill>
              <a:schemeClr val="accent2"/>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nvGrpSpPr>
          <p:cNvPr id="78" name="Group 77">
            <a:extLst>
              <a:ext uri="{FF2B5EF4-FFF2-40B4-BE49-F238E27FC236}">
                <a16:creationId xmlns:a16="http://schemas.microsoft.com/office/drawing/2014/main" id="{D2A46661-5B30-4D97-BC35-954C89415FC0}"/>
              </a:ext>
            </a:extLst>
          </p:cNvPr>
          <p:cNvGrpSpPr/>
          <p:nvPr/>
        </p:nvGrpSpPr>
        <p:grpSpPr>
          <a:xfrm>
            <a:off x="14058509" y="9475926"/>
            <a:ext cx="3018529" cy="1319514"/>
            <a:chOff x="3067290" y="3565002"/>
            <a:chExt cx="3409495" cy="1319514"/>
          </a:xfrm>
        </p:grpSpPr>
        <p:sp>
          <p:nvSpPr>
            <p:cNvPr id="79" name="Rectangle: Rounded Corners 78">
              <a:extLst>
                <a:ext uri="{FF2B5EF4-FFF2-40B4-BE49-F238E27FC236}">
                  <a16:creationId xmlns:a16="http://schemas.microsoft.com/office/drawing/2014/main" id="{C178A262-4605-45B7-8502-FB11197350EC}"/>
                </a:ext>
              </a:extLst>
            </p:cNvPr>
            <p:cNvSpPr/>
            <p:nvPr/>
          </p:nvSpPr>
          <p:spPr>
            <a:xfrm>
              <a:off x="3067290" y="3565002"/>
              <a:ext cx="3409495"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0" name="TextBox 79">
              <a:extLst>
                <a:ext uri="{FF2B5EF4-FFF2-40B4-BE49-F238E27FC236}">
                  <a16:creationId xmlns:a16="http://schemas.microsoft.com/office/drawing/2014/main" id="{8D9B5C97-C6DC-428B-9E4A-18CD374F14AA}"/>
                </a:ext>
              </a:extLst>
            </p:cNvPr>
            <p:cNvSpPr txBox="1"/>
            <p:nvPr/>
          </p:nvSpPr>
          <p:spPr>
            <a:xfrm>
              <a:off x="3434498" y="3832345"/>
              <a:ext cx="2866585" cy="784830"/>
            </a:xfrm>
            <a:prstGeom prst="rect">
              <a:avLst/>
            </a:prstGeom>
            <a:noFill/>
          </p:spPr>
          <p:txBody>
            <a:bodyPr wrap="non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Option 03 | Dynamic</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40D492"/>
                  </a:solidFill>
                  <a:effectLst/>
                  <a:uLnTx/>
                  <a:uFillTx/>
                  <a:latin typeface="Century Gothic"/>
                  <a:ea typeface="+mn-ea"/>
                  <a:cs typeface="+mn-cs"/>
                </a:rPr>
                <a:t>HTML/CSS</a:t>
              </a:r>
            </a:p>
          </p:txBody>
        </p:sp>
      </p:grpSp>
      <p:cxnSp>
        <p:nvCxnSpPr>
          <p:cNvPr id="81" name="Straight Connector 80">
            <a:extLst>
              <a:ext uri="{FF2B5EF4-FFF2-40B4-BE49-F238E27FC236}">
                <a16:creationId xmlns:a16="http://schemas.microsoft.com/office/drawing/2014/main" id="{E5A2CE84-18B1-4B89-B521-43E51E7718E9}"/>
              </a:ext>
            </a:extLst>
          </p:cNvPr>
          <p:cNvCxnSpPr>
            <a:cxnSpLocks/>
          </p:cNvCxnSpPr>
          <p:nvPr/>
        </p:nvCxnSpPr>
        <p:spPr>
          <a:xfrm>
            <a:off x="13308047" y="10135683"/>
            <a:ext cx="750463" cy="0"/>
          </a:xfrm>
          <a:prstGeom prst="line">
            <a:avLst/>
          </a:prstGeom>
          <a:ln w="25400" cap="rnd">
            <a:solidFill>
              <a:schemeClr val="accent2"/>
            </a:solidFill>
            <a:headEnd type="none" w="lg" len="lg"/>
            <a:tailEnd type="oval" w="lg" len="lg"/>
          </a:ln>
        </p:spPr>
        <p:style>
          <a:lnRef idx="1">
            <a:schemeClr val="accent1"/>
          </a:lnRef>
          <a:fillRef idx="0">
            <a:schemeClr val="accent1"/>
          </a:fillRef>
          <a:effectRef idx="0">
            <a:schemeClr val="accent1"/>
          </a:effectRef>
          <a:fontRef idx="minor">
            <a:schemeClr val="tx1"/>
          </a:fontRef>
        </p:style>
      </p:cxnSp>
      <p:grpSp>
        <p:nvGrpSpPr>
          <p:cNvPr id="83" name="Group 82">
            <a:extLst>
              <a:ext uri="{FF2B5EF4-FFF2-40B4-BE49-F238E27FC236}">
                <a16:creationId xmlns:a16="http://schemas.microsoft.com/office/drawing/2014/main" id="{22C241D6-9015-485A-878C-D7280697E7BC}"/>
              </a:ext>
            </a:extLst>
          </p:cNvPr>
          <p:cNvGrpSpPr/>
          <p:nvPr/>
        </p:nvGrpSpPr>
        <p:grpSpPr>
          <a:xfrm>
            <a:off x="7024129" y="2860099"/>
            <a:ext cx="4086883" cy="1319514"/>
            <a:chOff x="3067291" y="3565002"/>
            <a:chExt cx="3113590" cy="1319514"/>
          </a:xfrm>
        </p:grpSpPr>
        <p:sp>
          <p:nvSpPr>
            <p:cNvPr id="84" name="Rectangle: Rounded Corners 83">
              <a:extLst>
                <a:ext uri="{FF2B5EF4-FFF2-40B4-BE49-F238E27FC236}">
                  <a16:creationId xmlns:a16="http://schemas.microsoft.com/office/drawing/2014/main" id="{8FB582D8-C4C5-43DA-9AD4-456C20299725}"/>
                </a:ext>
              </a:extLst>
            </p:cNvPr>
            <p:cNvSpPr/>
            <p:nvPr/>
          </p:nvSpPr>
          <p:spPr>
            <a:xfrm>
              <a:off x="3067291" y="3565002"/>
              <a:ext cx="3113590"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5" name="TextBox 84">
              <a:extLst>
                <a:ext uri="{FF2B5EF4-FFF2-40B4-BE49-F238E27FC236}">
                  <a16:creationId xmlns:a16="http://schemas.microsoft.com/office/drawing/2014/main" id="{7A5E6ACC-FD7C-4E27-92CA-EDBE629525E6}"/>
                </a:ext>
              </a:extLst>
            </p:cNvPr>
            <p:cNvSpPr txBox="1"/>
            <p:nvPr/>
          </p:nvSpPr>
          <p:spPr>
            <a:xfrm>
              <a:off x="3434498" y="3901594"/>
              <a:ext cx="1812575" cy="646331"/>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About us</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3BC8F1"/>
                  </a:solidFill>
                  <a:effectLst/>
                  <a:uLnTx/>
                  <a:uFillTx/>
                  <a:latin typeface="Century Gothic"/>
                  <a:ea typeface="+mn-ea"/>
                  <a:cs typeface="+mn-cs"/>
                </a:rPr>
                <a:t>www.example.com</a:t>
              </a:r>
            </a:p>
          </p:txBody>
        </p:sp>
      </p:grpSp>
      <p:grpSp>
        <p:nvGrpSpPr>
          <p:cNvPr id="86" name="Group 85">
            <a:extLst>
              <a:ext uri="{FF2B5EF4-FFF2-40B4-BE49-F238E27FC236}">
                <a16:creationId xmlns:a16="http://schemas.microsoft.com/office/drawing/2014/main" id="{8A3D5472-4E6B-4AB0-AB95-F0E8A36F75BE}"/>
              </a:ext>
            </a:extLst>
          </p:cNvPr>
          <p:cNvGrpSpPr/>
          <p:nvPr/>
        </p:nvGrpSpPr>
        <p:grpSpPr>
          <a:xfrm>
            <a:off x="11440608" y="2860099"/>
            <a:ext cx="4086883" cy="1319514"/>
            <a:chOff x="3067291" y="3565002"/>
            <a:chExt cx="3113590" cy="1319514"/>
          </a:xfrm>
        </p:grpSpPr>
        <p:sp>
          <p:nvSpPr>
            <p:cNvPr id="87" name="Rectangle: Rounded Corners 86">
              <a:extLst>
                <a:ext uri="{FF2B5EF4-FFF2-40B4-BE49-F238E27FC236}">
                  <a16:creationId xmlns:a16="http://schemas.microsoft.com/office/drawing/2014/main" id="{57F40FDA-AFEF-48E4-BA91-2770CCCB3F1A}"/>
                </a:ext>
              </a:extLst>
            </p:cNvPr>
            <p:cNvSpPr/>
            <p:nvPr/>
          </p:nvSpPr>
          <p:spPr>
            <a:xfrm>
              <a:off x="3067291" y="3565002"/>
              <a:ext cx="3113590"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8" name="TextBox 87">
              <a:extLst>
                <a:ext uri="{FF2B5EF4-FFF2-40B4-BE49-F238E27FC236}">
                  <a16:creationId xmlns:a16="http://schemas.microsoft.com/office/drawing/2014/main" id="{DFAD2DDB-57BA-4A96-8E41-FEC809C111D6}"/>
                </a:ext>
              </a:extLst>
            </p:cNvPr>
            <p:cNvSpPr txBox="1"/>
            <p:nvPr/>
          </p:nvSpPr>
          <p:spPr>
            <a:xfrm>
              <a:off x="3434498" y="3901594"/>
              <a:ext cx="1812575" cy="646331"/>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Portfolio</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3BC8F1"/>
                  </a:solidFill>
                  <a:effectLst/>
                  <a:uLnTx/>
                  <a:uFillTx/>
                  <a:latin typeface="Century Gothic"/>
                  <a:ea typeface="+mn-ea"/>
                  <a:cs typeface="+mn-cs"/>
                </a:rPr>
                <a:t>www.example.com</a:t>
              </a:r>
            </a:p>
          </p:txBody>
        </p:sp>
      </p:grpSp>
      <p:grpSp>
        <p:nvGrpSpPr>
          <p:cNvPr id="89" name="Group 88">
            <a:extLst>
              <a:ext uri="{FF2B5EF4-FFF2-40B4-BE49-F238E27FC236}">
                <a16:creationId xmlns:a16="http://schemas.microsoft.com/office/drawing/2014/main" id="{059DA3F5-EAFF-4BD8-B931-A6A01A50885A}"/>
              </a:ext>
            </a:extLst>
          </p:cNvPr>
          <p:cNvGrpSpPr/>
          <p:nvPr/>
        </p:nvGrpSpPr>
        <p:grpSpPr>
          <a:xfrm>
            <a:off x="15857088" y="2860099"/>
            <a:ext cx="4086883" cy="1319514"/>
            <a:chOff x="3067291" y="3565002"/>
            <a:chExt cx="3113590" cy="1319514"/>
          </a:xfrm>
        </p:grpSpPr>
        <p:sp>
          <p:nvSpPr>
            <p:cNvPr id="90" name="Rectangle: Rounded Corners 89">
              <a:extLst>
                <a:ext uri="{FF2B5EF4-FFF2-40B4-BE49-F238E27FC236}">
                  <a16:creationId xmlns:a16="http://schemas.microsoft.com/office/drawing/2014/main" id="{CEF0161B-2BB5-4880-8F57-9287F73D9162}"/>
                </a:ext>
              </a:extLst>
            </p:cNvPr>
            <p:cNvSpPr/>
            <p:nvPr/>
          </p:nvSpPr>
          <p:spPr>
            <a:xfrm>
              <a:off x="3067291" y="3565002"/>
              <a:ext cx="3113590"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1" name="TextBox 90">
              <a:extLst>
                <a:ext uri="{FF2B5EF4-FFF2-40B4-BE49-F238E27FC236}">
                  <a16:creationId xmlns:a16="http://schemas.microsoft.com/office/drawing/2014/main" id="{165F103D-5EAA-4BAA-83AF-2E82CA3B91B2}"/>
                </a:ext>
              </a:extLst>
            </p:cNvPr>
            <p:cNvSpPr txBox="1"/>
            <p:nvPr/>
          </p:nvSpPr>
          <p:spPr>
            <a:xfrm>
              <a:off x="3434498" y="3901594"/>
              <a:ext cx="1812575" cy="646331"/>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Special Pages</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3BC8F1"/>
                  </a:solidFill>
                  <a:effectLst/>
                  <a:uLnTx/>
                  <a:uFillTx/>
                  <a:latin typeface="Century Gothic"/>
                  <a:ea typeface="+mn-ea"/>
                  <a:cs typeface="+mn-cs"/>
                </a:rPr>
                <a:t>www.example.com</a:t>
              </a:r>
            </a:p>
          </p:txBody>
        </p:sp>
      </p:grpSp>
    </p:spTree>
    <p:extLst>
      <p:ext uri="{BB962C8B-B14F-4D97-AF65-F5344CB8AC3E}">
        <p14:creationId xmlns:p14="http://schemas.microsoft.com/office/powerpoint/2010/main" val="1302123497"/>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1000" fill="hold"/>
                                        <p:tgtEl>
                                          <p:spTgt spid="11"/>
                                        </p:tgtEl>
                                        <p:attrNameLst>
                                          <p:attrName>ppt_x</p:attrName>
                                        </p:attrNameLst>
                                      </p:cBhvr>
                                      <p:tavLst>
                                        <p:tav tm="0">
                                          <p:val>
                                            <p:strVal val="1+#ppt_w/2"/>
                                          </p:val>
                                        </p:tav>
                                        <p:tav tm="100000">
                                          <p:val>
                                            <p:strVal val="#ppt_x"/>
                                          </p:val>
                                        </p:tav>
                                      </p:tavLst>
                                    </p:anim>
                                    <p:anim calcmode="lin" valueType="num">
                                      <p:cBhvr additive="base">
                                        <p:cTn id="8" dur="1000" fill="hold"/>
                                        <p:tgtEl>
                                          <p:spTgt spid="11"/>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100"/>
                                  </p:stCondLst>
                                  <p:childTnLst>
                                    <p:set>
                                      <p:cBhvr>
                                        <p:cTn id="10" dur="1" fill="hold">
                                          <p:stCondLst>
                                            <p:cond delay="0"/>
                                          </p:stCondLst>
                                        </p:cTn>
                                        <p:tgtEl>
                                          <p:spTgt spid="83"/>
                                        </p:tgtEl>
                                        <p:attrNameLst>
                                          <p:attrName>style.visibility</p:attrName>
                                        </p:attrNameLst>
                                      </p:cBhvr>
                                      <p:to>
                                        <p:strVal val="visible"/>
                                      </p:to>
                                    </p:set>
                                    <p:anim calcmode="lin" valueType="num">
                                      <p:cBhvr additive="base">
                                        <p:cTn id="11" dur="1000" fill="hold"/>
                                        <p:tgtEl>
                                          <p:spTgt spid="83"/>
                                        </p:tgtEl>
                                        <p:attrNameLst>
                                          <p:attrName>ppt_x</p:attrName>
                                        </p:attrNameLst>
                                      </p:cBhvr>
                                      <p:tavLst>
                                        <p:tav tm="0">
                                          <p:val>
                                            <p:strVal val="1+#ppt_w/2"/>
                                          </p:val>
                                        </p:tav>
                                        <p:tav tm="100000">
                                          <p:val>
                                            <p:strVal val="#ppt_x"/>
                                          </p:val>
                                        </p:tav>
                                      </p:tavLst>
                                    </p:anim>
                                    <p:anim calcmode="lin" valueType="num">
                                      <p:cBhvr additive="base">
                                        <p:cTn id="12" dur="1000" fill="hold"/>
                                        <p:tgtEl>
                                          <p:spTgt spid="83"/>
                                        </p:tgtEl>
                                        <p:attrNameLst>
                                          <p:attrName>ppt_y</p:attrName>
                                        </p:attrNameLst>
                                      </p:cBhvr>
                                      <p:tavLst>
                                        <p:tav tm="0">
                                          <p:val>
                                            <p:strVal val="#ppt_y"/>
                                          </p:val>
                                        </p:tav>
                                        <p:tav tm="100000">
                                          <p:val>
                                            <p:strVal val="#ppt_y"/>
                                          </p:val>
                                        </p:tav>
                                      </p:tavLst>
                                    </p:anim>
                                  </p:childTnLst>
                                </p:cTn>
                              </p:par>
                              <p:par>
                                <p:cTn id="13" presetID="2" presetClass="entr" presetSubtype="2" decel="100000" fill="hold" nodeType="withEffect">
                                  <p:stCondLst>
                                    <p:cond delay="200"/>
                                  </p:stCondLst>
                                  <p:childTnLst>
                                    <p:set>
                                      <p:cBhvr>
                                        <p:cTn id="14" dur="1" fill="hold">
                                          <p:stCondLst>
                                            <p:cond delay="0"/>
                                          </p:stCondLst>
                                        </p:cTn>
                                        <p:tgtEl>
                                          <p:spTgt spid="86"/>
                                        </p:tgtEl>
                                        <p:attrNameLst>
                                          <p:attrName>style.visibility</p:attrName>
                                        </p:attrNameLst>
                                      </p:cBhvr>
                                      <p:to>
                                        <p:strVal val="visible"/>
                                      </p:to>
                                    </p:set>
                                    <p:anim calcmode="lin" valueType="num">
                                      <p:cBhvr additive="base">
                                        <p:cTn id="15" dur="1000" fill="hold"/>
                                        <p:tgtEl>
                                          <p:spTgt spid="86"/>
                                        </p:tgtEl>
                                        <p:attrNameLst>
                                          <p:attrName>ppt_x</p:attrName>
                                        </p:attrNameLst>
                                      </p:cBhvr>
                                      <p:tavLst>
                                        <p:tav tm="0">
                                          <p:val>
                                            <p:strVal val="1+#ppt_w/2"/>
                                          </p:val>
                                        </p:tav>
                                        <p:tav tm="100000">
                                          <p:val>
                                            <p:strVal val="#ppt_x"/>
                                          </p:val>
                                        </p:tav>
                                      </p:tavLst>
                                    </p:anim>
                                    <p:anim calcmode="lin" valueType="num">
                                      <p:cBhvr additive="base">
                                        <p:cTn id="16" dur="1000" fill="hold"/>
                                        <p:tgtEl>
                                          <p:spTgt spid="86"/>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300"/>
                                  </p:stCondLst>
                                  <p:childTnLst>
                                    <p:set>
                                      <p:cBhvr>
                                        <p:cTn id="18" dur="1" fill="hold">
                                          <p:stCondLst>
                                            <p:cond delay="0"/>
                                          </p:stCondLst>
                                        </p:cTn>
                                        <p:tgtEl>
                                          <p:spTgt spid="89"/>
                                        </p:tgtEl>
                                        <p:attrNameLst>
                                          <p:attrName>style.visibility</p:attrName>
                                        </p:attrNameLst>
                                      </p:cBhvr>
                                      <p:to>
                                        <p:strVal val="visible"/>
                                      </p:to>
                                    </p:set>
                                    <p:anim calcmode="lin" valueType="num">
                                      <p:cBhvr additive="base">
                                        <p:cTn id="19" dur="1000" fill="hold"/>
                                        <p:tgtEl>
                                          <p:spTgt spid="89"/>
                                        </p:tgtEl>
                                        <p:attrNameLst>
                                          <p:attrName>ppt_x</p:attrName>
                                        </p:attrNameLst>
                                      </p:cBhvr>
                                      <p:tavLst>
                                        <p:tav tm="0">
                                          <p:val>
                                            <p:strVal val="1+#ppt_w/2"/>
                                          </p:val>
                                        </p:tav>
                                        <p:tav tm="100000">
                                          <p:val>
                                            <p:strVal val="#ppt_x"/>
                                          </p:val>
                                        </p:tav>
                                      </p:tavLst>
                                    </p:anim>
                                    <p:anim calcmode="lin" valueType="num">
                                      <p:cBhvr additive="base">
                                        <p:cTn id="20" dur="1000" fill="hold"/>
                                        <p:tgtEl>
                                          <p:spTgt spid="89"/>
                                        </p:tgtEl>
                                        <p:attrNameLst>
                                          <p:attrName>ppt_y</p:attrName>
                                        </p:attrNameLst>
                                      </p:cBhvr>
                                      <p:tavLst>
                                        <p:tav tm="0">
                                          <p:val>
                                            <p:strVal val="#ppt_y"/>
                                          </p:val>
                                        </p:tav>
                                        <p:tav tm="100000">
                                          <p:val>
                                            <p:strVal val="#ppt_y"/>
                                          </p:val>
                                        </p:tav>
                                      </p:tavLst>
                                    </p:anim>
                                  </p:childTnLst>
                                </p:cTn>
                              </p:par>
                              <p:par>
                                <p:cTn id="21" presetID="2" presetClass="entr" presetSubtype="2" decel="100000" fill="hold" nodeType="withEffect">
                                  <p:stCondLst>
                                    <p:cond delay="400"/>
                                  </p:stCondLst>
                                  <p:childTnLst>
                                    <p:set>
                                      <p:cBhvr>
                                        <p:cTn id="22" dur="1" fill="hold">
                                          <p:stCondLst>
                                            <p:cond delay="0"/>
                                          </p:stCondLst>
                                        </p:cTn>
                                        <p:tgtEl>
                                          <p:spTgt spid="7"/>
                                        </p:tgtEl>
                                        <p:attrNameLst>
                                          <p:attrName>style.visibility</p:attrName>
                                        </p:attrNameLst>
                                      </p:cBhvr>
                                      <p:to>
                                        <p:strVal val="visible"/>
                                      </p:to>
                                    </p:set>
                                    <p:anim calcmode="lin" valueType="num">
                                      <p:cBhvr additive="base">
                                        <p:cTn id="23" dur="1000" fill="hold"/>
                                        <p:tgtEl>
                                          <p:spTgt spid="7"/>
                                        </p:tgtEl>
                                        <p:attrNameLst>
                                          <p:attrName>ppt_x</p:attrName>
                                        </p:attrNameLst>
                                      </p:cBhvr>
                                      <p:tavLst>
                                        <p:tav tm="0">
                                          <p:val>
                                            <p:strVal val="1+#ppt_w/2"/>
                                          </p:val>
                                        </p:tav>
                                        <p:tav tm="100000">
                                          <p:val>
                                            <p:strVal val="#ppt_x"/>
                                          </p:val>
                                        </p:tav>
                                      </p:tavLst>
                                    </p:anim>
                                    <p:anim calcmode="lin" valueType="num">
                                      <p:cBhvr additive="base">
                                        <p:cTn id="24" dur="1000" fill="hold"/>
                                        <p:tgtEl>
                                          <p:spTgt spid="7"/>
                                        </p:tgtEl>
                                        <p:attrNameLst>
                                          <p:attrName>ppt_y</p:attrName>
                                        </p:attrNameLst>
                                      </p:cBhvr>
                                      <p:tavLst>
                                        <p:tav tm="0">
                                          <p:val>
                                            <p:strVal val="#ppt_y"/>
                                          </p:val>
                                        </p:tav>
                                        <p:tav tm="100000">
                                          <p:val>
                                            <p:strVal val="#ppt_y"/>
                                          </p:val>
                                        </p:tav>
                                      </p:tavLst>
                                    </p:anim>
                                  </p:childTnLst>
                                </p:cTn>
                              </p:par>
                              <p:par>
                                <p:cTn id="25" presetID="2" presetClass="entr" presetSubtype="2" decel="100000" fill="hold" nodeType="withEffect">
                                  <p:stCondLst>
                                    <p:cond delay="500"/>
                                  </p:stCondLst>
                                  <p:childTnLst>
                                    <p:set>
                                      <p:cBhvr>
                                        <p:cTn id="26" dur="1" fill="hold">
                                          <p:stCondLst>
                                            <p:cond delay="0"/>
                                          </p:stCondLst>
                                        </p:cTn>
                                        <p:tgtEl>
                                          <p:spTgt spid="14"/>
                                        </p:tgtEl>
                                        <p:attrNameLst>
                                          <p:attrName>style.visibility</p:attrName>
                                        </p:attrNameLst>
                                      </p:cBhvr>
                                      <p:to>
                                        <p:strVal val="visible"/>
                                      </p:to>
                                    </p:set>
                                    <p:anim calcmode="lin" valueType="num">
                                      <p:cBhvr additive="base">
                                        <p:cTn id="27" dur="1000" fill="hold"/>
                                        <p:tgtEl>
                                          <p:spTgt spid="14"/>
                                        </p:tgtEl>
                                        <p:attrNameLst>
                                          <p:attrName>ppt_x</p:attrName>
                                        </p:attrNameLst>
                                      </p:cBhvr>
                                      <p:tavLst>
                                        <p:tav tm="0">
                                          <p:val>
                                            <p:strVal val="1+#ppt_w/2"/>
                                          </p:val>
                                        </p:tav>
                                        <p:tav tm="100000">
                                          <p:val>
                                            <p:strVal val="#ppt_x"/>
                                          </p:val>
                                        </p:tav>
                                      </p:tavLst>
                                    </p:anim>
                                    <p:anim calcmode="lin" valueType="num">
                                      <p:cBhvr additive="base">
                                        <p:cTn id="28" dur="1000" fill="hold"/>
                                        <p:tgtEl>
                                          <p:spTgt spid="14"/>
                                        </p:tgtEl>
                                        <p:attrNameLst>
                                          <p:attrName>ppt_y</p:attrName>
                                        </p:attrNameLst>
                                      </p:cBhvr>
                                      <p:tavLst>
                                        <p:tav tm="0">
                                          <p:val>
                                            <p:strVal val="#ppt_y"/>
                                          </p:val>
                                        </p:tav>
                                        <p:tav tm="100000">
                                          <p:val>
                                            <p:strVal val="#ppt_y"/>
                                          </p:val>
                                        </p:tav>
                                      </p:tavLst>
                                    </p:anim>
                                  </p:childTnLst>
                                </p:cTn>
                              </p:par>
                              <p:par>
                                <p:cTn id="29" presetID="2" presetClass="entr" presetSubtype="2" decel="100000" fill="hold" nodeType="withEffect">
                                  <p:stCondLst>
                                    <p:cond delay="600"/>
                                  </p:stCondLst>
                                  <p:childTnLst>
                                    <p:set>
                                      <p:cBhvr>
                                        <p:cTn id="30" dur="1" fill="hold">
                                          <p:stCondLst>
                                            <p:cond delay="0"/>
                                          </p:stCondLst>
                                        </p:cTn>
                                        <p:tgtEl>
                                          <p:spTgt spid="18"/>
                                        </p:tgtEl>
                                        <p:attrNameLst>
                                          <p:attrName>style.visibility</p:attrName>
                                        </p:attrNameLst>
                                      </p:cBhvr>
                                      <p:to>
                                        <p:strVal val="visible"/>
                                      </p:to>
                                    </p:set>
                                    <p:anim calcmode="lin" valueType="num">
                                      <p:cBhvr additive="base">
                                        <p:cTn id="31" dur="1000" fill="hold"/>
                                        <p:tgtEl>
                                          <p:spTgt spid="18"/>
                                        </p:tgtEl>
                                        <p:attrNameLst>
                                          <p:attrName>ppt_x</p:attrName>
                                        </p:attrNameLst>
                                      </p:cBhvr>
                                      <p:tavLst>
                                        <p:tav tm="0">
                                          <p:val>
                                            <p:strVal val="1+#ppt_w/2"/>
                                          </p:val>
                                        </p:tav>
                                        <p:tav tm="100000">
                                          <p:val>
                                            <p:strVal val="#ppt_x"/>
                                          </p:val>
                                        </p:tav>
                                      </p:tavLst>
                                    </p:anim>
                                    <p:anim calcmode="lin" valueType="num">
                                      <p:cBhvr additive="base">
                                        <p:cTn id="32" dur="1000" fill="hold"/>
                                        <p:tgtEl>
                                          <p:spTgt spid="18"/>
                                        </p:tgtEl>
                                        <p:attrNameLst>
                                          <p:attrName>ppt_y</p:attrName>
                                        </p:attrNameLst>
                                      </p:cBhvr>
                                      <p:tavLst>
                                        <p:tav tm="0">
                                          <p:val>
                                            <p:strVal val="#ppt_y"/>
                                          </p:val>
                                        </p:tav>
                                        <p:tav tm="100000">
                                          <p:val>
                                            <p:strVal val="#ppt_y"/>
                                          </p:val>
                                        </p:tav>
                                      </p:tavLst>
                                    </p:anim>
                                  </p:childTnLst>
                                </p:cTn>
                              </p:par>
                              <p:par>
                                <p:cTn id="33" presetID="2" presetClass="entr" presetSubtype="2" decel="100000" fill="hold" nodeType="withEffect">
                                  <p:stCondLst>
                                    <p:cond delay="700"/>
                                  </p:stCondLst>
                                  <p:childTnLst>
                                    <p:set>
                                      <p:cBhvr>
                                        <p:cTn id="34" dur="1" fill="hold">
                                          <p:stCondLst>
                                            <p:cond delay="0"/>
                                          </p:stCondLst>
                                        </p:cTn>
                                        <p:tgtEl>
                                          <p:spTgt spid="24"/>
                                        </p:tgtEl>
                                        <p:attrNameLst>
                                          <p:attrName>style.visibility</p:attrName>
                                        </p:attrNameLst>
                                      </p:cBhvr>
                                      <p:to>
                                        <p:strVal val="visible"/>
                                      </p:to>
                                    </p:set>
                                    <p:anim calcmode="lin" valueType="num">
                                      <p:cBhvr additive="base">
                                        <p:cTn id="35" dur="1000" fill="hold"/>
                                        <p:tgtEl>
                                          <p:spTgt spid="24"/>
                                        </p:tgtEl>
                                        <p:attrNameLst>
                                          <p:attrName>ppt_x</p:attrName>
                                        </p:attrNameLst>
                                      </p:cBhvr>
                                      <p:tavLst>
                                        <p:tav tm="0">
                                          <p:val>
                                            <p:strVal val="1+#ppt_w/2"/>
                                          </p:val>
                                        </p:tav>
                                        <p:tav tm="100000">
                                          <p:val>
                                            <p:strVal val="#ppt_x"/>
                                          </p:val>
                                        </p:tav>
                                      </p:tavLst>
                                    </p:anim>
                                    <p:anim calcmode="lin" valueType="num">
                                      <p:cBhvr additive="base">
                                        <p:cTn id="36" dur="1000" fill="hold"/>
                                        <p:tgtEl>
                                          <p:spTgt spid="24"/>
                                        </p:tgtEl>
                                        <p:attrNameLst>
                                          <p:attrName>ppt_y</p:attrName>
                                        </p:attrNameLst>
                                      </p:cBhvr>
                                      <p:tavLst>
                                        <p:tav tm="0">
                                          <p:val>
                                            <p:strVal val="#ppt_y"/>
                                          </p:val>
                                        </p:tav>
                                        <p:tav tm="100000">
                                          <p:val>
                                            <p:strVal val="#ppt_y"/>
                                          </p:val>
                                        </p:tav>
                                      </p:tavLst>
                                    </p:anim>
                                  </p:childTnLst>
                                </p:cTn>
                              </p:par>
                              <p:par>
                                <p:cTn id="37" presetID="22" presetClass="entr" presetSubtype="1" fill="hold" nodeType="withEffect">
                                  <p:stCondLst>
                                    <p:cond delay="1200"/>
                                  </p:stCondLst>
                                  <p:childTnLst>
                                    <p:set>
                                      <p:cBhvr>
                                        <p:cTn id="38" dur="1" fill="hold">
                                          <p:stCondLst>
                                            <p:cond delay="0"/>
                                          </p:stCondLst>
                                        </p:cTn>
                                        <p:tgtEl>
                                          <p:spTgt spid="6"/>
                                        </p:tgtEl>
                                        <p:attrNameLst>
                                          <p:attrName>style.visibility</p:attrName>
                                        </p:attrNameLst>
                                      </p:cBhvr>
                                      <p:to>
                                        <p:strVal val="visible"/>
                                      </p:to>
                                    </p:set>
                                    <p:animEffect transition="in" filter="wipe(up)">
                                      <p:cBhvr>
                                        <p:cTn id="39" dur="500"/>
                                        <p:tgtEl>
                                          <p:spTgt spid="6"/>
                                        </p:tgtEl>
                                      </p:cBhvr>
                                    </p:animEffect>
                                  </p:childTnLst>
                                </p:cTn>
                              </p:par>
                              <p:par>
                                <p:cTn id="40" presetID="22" presetClass="entr" presetSubtype="8" fill="hold" nodeType="withEffect">
                                  <p:stCondLst>
                                    <p:cond delay="1500"/>
                                  </p:stCondLst>
                                  <p:childTnLst>
                                    <p:set>
                                      <p:cBhvr>
                                        <p:cTn id="41" dur="1" fill="hold">
                                          <p:stCondLst>
                                            <p:cond delay="0"/>
                                          </p:stCondLst>
                                        </p:cTn>
                                        <p:tgtEl>
                                          <p:spTgt spid="10"/>
                                        </p:tgtEl>
                                        <p:attrNameLst>
                                          <p:attrName>style.visibility</p:attrName>
                                        </p:attrNameLst>
                                      </p:cBhvr>
                                      <p:to>
                                        <p:strVal val="visible"/>
                                      </p:to>
                                    </p:set>
                                    <p:animEffect transition="in" filter="wipe(left)">
                                      <p:cBhvr>
                                        <p:cTn id="42" dur="500"/>
                                        <p:tgtEl>
                                          <p:spTgt spid="10"/>
                                        </p:tgtEl>
                                      </p:cBhvr>
                                    </p:animEffect>
                                  </p:childTnLst>
                                </p:cTn>
                              </p:par>
                              <p:par>
                                <p:cTn id="43" presetID="22" presetClass="entr" presetSubtype="8" fill="hold" nodeType="withEffect">
                                  <p:stCondLst>
                                    <p:cond delay="1600"/>
                                  </p:stCondLst>
                                  <p:childTnLst>
                                    <p:set>
                                      <p:cBhvr>
                                        <p:cTn id="44" dur="1" fill="hold">
                                          <p:stCondLst>
                                            <p:cond delay="0"/>
                                          </p:stCondLst>
                                        </p:cTn>
                                        <p:tgtEl>
                                          <p:spTgt spid="17"/>
                                        </p:tgtEl>
                                        <p:attrNameLst>
                                          <p:attrName>style.visibility</p:attrName>
                                        </p:attrNameLst>
                                      </p:cBhvr>
                                      <p:to>
                                        <p:strVal val="visible"/>
                                      </p:to>
                                    </p:set>
                                    <p:animEffect transition="in" filter="wipe(left)">
                                      <p:cBhvr>
                                        <p:cTn id="45" dur="500"/>
                                        <p:tgtEl>
                                          <p:spTgt spid="17"/>
                                        </p:tgtEl>
                                      </p:cBhvr>
                                    </p:animEffect>
                                  </p:childTnLst>
                                </p:cTn>
                              </p:par>
                              <p:par>
                                <p:cTn id="46" presetID="22" presetClass="entr" presetSubtype="8" fill="hold" nodeType="withEffect">
                                  <p:stCondLst>
                                    <p:cond delay="1700"/>
                                  </p:stCondLst>
                                  <p:childTnLst>
                                    <p:set>
                                      <p:cBhvr>
                                        <p:cTn id="47" dur="1" fill="hold">
                                          <p:stCondLst>
                                            <p:cond delay="0"/>
                                          </p:stCondLst>
                                        </p:cTn>
                                        <p:tgtEl>
                                          <p:spTgt spid="21"/>
                                        </p:tgtEl>
                                        <p:attrNameLst>
                                          <p:attrName>style.visibility</p:attrName>
                                        </p:attrNameLst>
                                      </p:cBhvr>
                                      <p:to>
                                        <p:strVal val="visible"/>
                                      </p:to>
                                    </p:set>
                                    <p:animEffect transition="in" filter="wipe(left)">
                                      <p:cBhvr>
                                        <p:cTn id="48" dur="500"/>
                                        <p:tgtEl>
                                          <p:spTgt spid="21"/>
                                        </p:tgtEl>
                                      </p:cBhvr>
                                    </p:animEffect>
                                  </p:childTnLst>
                                </p:cTn>
                              </p:par>
                              <p:par>
                                <p:cTn id="49" presetID="22" presetClass="entr" presetSubtype="8" fill="hold" nodeType="withEffect">
                                  <p:stCondLst>
                                    <p:cond delay="1800"/>
                                  </p:stCondLst>
                                  <p:childTnLst>
                                    <p:set>
                                      <p:cBhvr>
                                        <p:cTn id="50" dur="1" fill="hold">
                                          <p:stCondLst>
                                            <p:cond delay="0"/>
                                          </p:stCondLst>
                                        </p:cTn>
                                        <p:tgtEl>
                                          <p:spTgt spid="27"/>
                                        </p:tgtEl>
                                        <p:attrNameLst>
                                          <p:attrName>style.visibility</p:attrName>
                                        </p:attrNameLst>
                                      </p:cBhvr>
                                      <p:to>
                                        <p:strVal val="visible"/>
                                      </p:to>
                                    </p:set>
                                    <p:animEffect transition="in" filter="wipe(left)">
                                      <p:cBhvr>
                                        <p:cTn id="51" dur="500"/>
                                        <p:tgtEl>
                                          <p:spTgt spid="27"/>
                                        </p:tgtEl>
                                      </p:cBhvr>
                                    </p:animEffect>
                                  </p:childTnLst>
                                </p:cTn>
                              </p:par>
                              <p:par>
                                <p:cTn id="52" presetID="22" presetClass="entr" presetSubtype="8" fill="hold" nodeType="withEffect">
                                  <p:stCondLst>
                                    <p:cond delay="2000"/>
                                  </p:stCondLst>
                                  <p:childTnLst>
                                    <p:set>
                                      <p:cBhvr>
                                        <p:cTn id="53" dur="1" fill="hold">
                                          <p:stCondLst>
                                            <p:cond delay="0"/>
                                          </p:stCondLst>
                                        </p:cTn>
                                        <p:tgtEl>
                                          <p:spTgt spid="29"/>
                                        </p:tgtEl>
                                        <p:attrNameLst>
                                          <p:attrName>style.visibility</p:attrName>
                                        </p:attrNameLst>
                                      </p:cBhvr>
                                      <p:to>
                                        <p:strVal val="visible"/>
                                      </p:to>
                                    </p:set>
                                    <p:animEffect transition="in" filter="wipe(left)">
                                      <p:cBhvr>
                                        <p:cTn id="54" dur="500"/>
                                        <p:tgtEl>
                                          <p:spTgt spid="29"/>
                                        </p:tgtEl>
                                      </p:cBhvr>
                                    </p:animEffect>
                                  </p:childTnLst>
                                </p:cTn>
                              </p:par>
                              <p:par>
                                <p:cTn id="55" presetID="22" presetClass="entr" presetSubtype="1" fill="hold" nodeType="withEffect">
                                  <p:stCondLst>
                                    <p:cond delay="2100"/>
                                  </p:stCondLst>
                                  <p:childTnLst>
                                    <p:set>
                                      <p:cBhvr>
                                        <p:cTn id="56" dur="1" fill="hold">
                                          <p:stCondLst>
                                            <p:cond delay="0"/>
                                          </p:stCondLst>
                                        </p:cTn>
                                        <p:tgtEl>
                                          <p:spTgt spid="39"/>
                                        </p:tgtEl>
                                        <p:attrNameLst>
                                          <p:attrName>style.visibility</p:attrName>
                                        </p:attrNameLst>
                                      </p:cBhvr>
                                      <p:to>
                                        <p:strVal val="visible"/>
                                      </p:to>
                                    </p:set>
                                    <p:animEffect transition="in" filter="wipe(up)">
                                      <p:cBhvr>
                                        <p:cTn id="57" dur="500"/>
                                        <p:tgtEl>
                                          <p:spTgt spid="39"/>
                                        </p:tgtEl>
                                      </p:cBhvr>
                                    </p:animEffect>
                                  </p:childTnLst>
                                </p:cTn>
                              </p:par>
                              <p:par>
                                <p:cTn id="58" presetID="22" presetClass="entr" presetSubtype="8" fill="hold" nodeType="withEffect">
                                  <p:stCondLst>
                                    <p:cond delay="2600"/>
                                  </p:stCondLst>
                                  <p:childTnLst>
                                    <p:set>
                                      <p:cBhvr>
                                        <p:cTn id="59" dur="1" fill="hold">
                                          <p:stCondLst>
                                            <p:cond delay="0"/>
                                          </p:stCondLst>
                                        </p:cTn>
                                        <p:tgtEl>
                                          <p:spTgt spid="43"/>
                                        </p:tgtEl>
                                        <p:attrNameLst>
                                          <p:attrName>style.visibility</p:attrName>
                                        </p:attrNameLst>
                                      </p:cBhvr>
                                      <p:to>
                                        <p:strVal val="visible"/>
                                      </p:to>
                                    </p:set>
                                    <p:animEffect transition="in" filter="wipe(left)">
                                      <p:cBhvr>
                                        <p:cTn id="60" dur="500"/>
                                        <p:tgtEl>
                                          <p:spTgt spid="43"/>
                                        </p:tgtEl>
                                      </p:cBhvr>
                                    </p:animEffect>
                                  </p:childTnLst>
                                </p:cTn>
                              </p:par>
                              <p:par>
                                <p:cTn id="61" presetID="2" presetClass="entr" presetSubtype="2" decel="100000" fill="hold" nodeType="withEffect">
                                  <p:stCondLst>
                                    <p:cond delay="2700"/>
                                  </p:stCondLst>
                                  <p:childTnLst>
                                    <p:set>
                                      <p:cBhvr>
                                        <p:cTn id="62" dur="1" fill="hold">
                                          <p:stCondLst>
                                            <p:cond delay="0"/>
                                          </p:stCondLst>
                                        </p:cTn>
                                        <p:tgtEl>
                                          <p:spTgt spid="31"/>
                                        </p:tgtEl>
                                        <p:attrNameLst>
                                          <p:attrName>style.visibility</p:attrName>
                                        </p:attrNameLst>
                                      </p:cBhvr>
                                      <p:to>
                                        <p:strVal val="visible"/>
                                      </p:to>
                                    </p:set>
                                    <p:anim calcmode="lin" valueType="num">
                                      <p:cBhvr additive="base">
                                        <p:cTn id="63" dur="1000" fill="hold"/>
                                        <p:tgtEl>
                                          <p:spTgt spid="31"/>
                                        </p:tgtEl>
                                        <p:attrNameLst>
                                          <p:attrName>ppt_x</p:attrName>
                                        </p:attrNameLst>
                                      </p:cBhvr>
                                      <p:tavLst>
                                        <p:tav tm="0">
                                          <p:val>
                                            <p:strVal val="1+#ppt_w/2"/>
                                          </p:val>
                                        </p:tav>
                                        <p:tav tm="100000">
                                          <p:val>
                                            <p:strVal val="#ppt_x"/>
                                          </p:val>
                                        </p:tav>
                                      </p:tavLst>
                                    </p:anim>
                                    <p:anim calcmode="lin" valueType="num">
                                      <p:cBhvr additive="base">
                                        <p:cTn id="64" dur="1000" fill="hold"/>
                                        <p:tgtEl>
                                          <p:spTgt spid="31"/>
                                        </p:tgtEl>
                                        <p:attrNameLst>
                                          <p:attrName>ppt_y</p:attrName>
                                        </p:attrNameLst>
                                      </p:cBhvr>
                                      <p:tavLst>
                                        <p:tav tm="0">
                                          <p:val>
                                            <p:strVal val="#ppt_y"/>
                                          </p:val>
                                        </p:tav>
                                        <p:tav tm="100000">
                                          <p:val>
                                            <p:strVal val="#ppt_y"/>
                                          </p:val>
                                        </p:tav>
                                      </p:tavLst>
                                    </p:anim>
                                  </p:childTnLst>
                                </p:cTn>
                              </p:par>
                              <p:par>
                                <p:cTn id="65" presetID="2" presetClass="entr" presetSubtype="2" decel="100000" fill="hold" nodeType="withEffect">
                                  <p:stCondLst>
                                    <p:cond delay="3100"/>
                                  </p:stCondLst>
                                  <p:childTnLst>
                                    <p:set>
                                      <p:cBhvr>
                                        <p:cTn id="66" dur="1" fill="hold">
                                          <p:stCondLst>
                                            <p:cond delay="0"/>
                                          </p:stCondLst>
                                        </p:cTn>
                                        <p:tgtEl>
                                          <p:spTgt spid="36"/>
                                        </p:tgtEl>
                                        <p:attrNameLst>
                                          <p:attrName>style.visibility</p:attrName>
                                        </p:attrNameLst>
                                      </p:cBhvr>
                                      <p:to>
                                        <p:strVal val="visible"/>
                                      </p:to>
                                    </p:set>
                                    <p:anim calcmode="lin" valueType="num">
                                      <p:cBhvr additive="base">
                                        <p:cTn id="67" dur="1000" fill="hold"/>
                                        <p:tgtEl>
                                          <p:spTgt spid="36"/>
                                        </p:tgtEl>
                                        <p:attrNameLst>
                                          <p:attrName>ppt_x</p:attrName>
                                        </p:attrNameLst>
                                      </p:cBhvr>
                                      <p:tavLst>
                                        <p:tav tm="0">
                                          <p:val>
                                            <p:strVal val="1+#ppt_w/2"/>
                                          </p:val>
                                        </p:tav>
                                        <p:tav tm="100000">
                                          <p:val>
                                            <p:strVal val="#ppt_x"/>
                                          </p:val>
                                        </p:tav>
                                      </p:tavLst>
                                    </p:anim>
                                    <p:anim calcmode="lin" valueType="num">
                                      <p:cBhvr additive="base">
                                        <p:cTn id="68" dur="1000" fill="hold"/>
                                        <p:tgtEl>
                                          <p:spTgt spid="36"/>
                                        </p:tgtEl>
                                        <p:attrNameLst>
                                          <p:attrName>ppt_y</p:attrName>
                                        </p:attrNameLst>
                                      </p:cBhvr>
                                      <p:tavLst>
                                        <p:tav tm="0">
                                          <p:val>
                                            <p:strVal val="#ppt_y"/>
                                          </p:val>
                                        </p:tav>
                                        <p:tav tm="100000">
                                          <p:val>
                                            <p:strVal val="#ppt_y"/>
                                          </p:val>
                                        </p:tav>
                                      </p:tavLst>
                                    </p:anim>
                                  </p:childTnLst>
                                </p:cTn>
                              </p:par>
                              <p:par>
                                <p:cTn id="69" presetID="22" presetClass="entr" presetSubtype="8" fill="hold" nodeType="withEffect">
                                  <p:stCondLst>
                                    <p:cond delay="3700"/>
                                  </p:stCondLst>
                                  <p:childTnLst>
                                    <p:set>
                                      <p:cBhvr>
                                        <p:cTn id="70" dur="1" fill="hold">
                                          <p:stCondLst>
                                            <p:cond delay="0"/>
                                          </p:stCondLst>
                                        </p:cTn>
                                        <p:tgtEl>
                                          <p:spTgt spid="47"/>
                                        </p:tgtEl>
                                        <p:attrNameLst>
                                          <p:attrName>style.visibility</p:attrName>
                                        </p:attrNameLst>
                                      </p:cBhvr>
                                      <p:to>
                                        <p:strVal val="visible"/>
                                      </p:to>
                                    </p:set>
                                    <p:animEffect transition="in" filter="wipe(left)">
                                      <p:cBhvr>
                                        <p:cTn id="71" dur="500"/>
                                        <p:tgtEl>
                                          <p:spTgt spid="47"/>
                                        </p:tgtEl>
                                      </p:cBhvr>
                                    </p:animEffect>
                                  </p:childTnLst>
                                </p:cTn>
                              </p:par>
                              <p:par>
                                <p:cTn id="72" presetID="2" presetClass="entr" presetSubtype="2" decel="100000" fill="hold" nodeType="withEffect">
                                  <p:stCondLst>
                                    <p:cond delay="3900"/>
                                  </p:stCondLst>
                                  <p:childTnLst>
                                    <p:set>
                                      <p:cBhvr>
                                        <p:cTn id="73" dur="1" fill="hold">
                                          <p:stCondLst>
                                            <p:cond delay="0"/>
                                          </p:stCondLst>
                                        </p:cTn>
                                        <p:tgtEl>
                                          <p:spTgt spid="50"/>
                                        </p:tgtEl>
                                        <p:attrNameLst>
                                          <p:attrName>style.visibility</p:attrName>
                                        </p:attrNameLst>
                                      </p:cBhvr>
                                      <p:to>
                                        <p:strVal val="visible"/>
                                      </p:to>
                                    </p:set>
                                    <p:anim calcmode="lin" valueType="num">
                                      <p:cBhvr additive="base">
                                        <p:cTn id="74" dur="1000" fill="hold"/>
                                        <p:tgtEl>
                                          <p:spTgt spid="50"/>
                                        </p:tgtEl>
                                        <p:attrNameLst>
                                          <p:attrName>ppt_x</p:attrName>
                                        </p:attrNameLst>
                                      </p:cBhvr>
                                      <p:tavLst>
                                        <p:tav tm="0">
                                          <p:val>
                                            <p:strVal val="1+#ppt_w/2"/>
                                          </p:val>
                                        </p:tav>
                                        <p:tav tm="100000">
                                          <p:val>
                                            <p:strVal val="#ppt_x"/>
                                          </p:val>
                                        </p:tav>
                                      </p:tavLst>
                                    </p:anim>
                                    <p:anim calcmode="lin" valueType="num">
                                      <p:cBhvr additive="base">
                                        <p:cTn id="75" dur="1000" fill="hold"/>
                                        <p:tgtEl>
                                          <p:spTgt spid="50"/>
                                        </p:tgtEl>
                                        <p:attrNameLst>
                                          <p:attrName>ppt_y</p:attrName>
                                        </p:attrNameLst>
                                      </p:cBhvr>
                                      <p:tavLst>
                                        <p:tav tm="0">
                                          <p:val>
                                            <p:strVal val="#ppt_y"/>
                                          </p:val>
                                        </p:tav>
                                        <p:tav tm="100000">
                                          <p:val>
                                            <p:strVal val="#ppt_y"/>
                                          </p:val>
                                        </p:tav>
                                      </p:tavLst>
                                    </p:anim>
                                  </p:childTnLst>
                                </p:cTn>
                              </p:par>
                              <p:par>
                                <p:cTn id="76" presetID="2" presetClass="entr" presetSubtype="2" decel="100000" fill="hold" nodeType="withEffect">
                                  <p:stCondLst>
                                    <p:cond delay="4000"/>
                                  </p:stCondLst>
                                  <p:childTnLst>
                                    <p:set>
                                      <p:cBhvr>
                                        <p:cTn id="77" dur="1" fill="hold">
                                          <p:stCondLst>
                                            <p:cond delay="0"/>
                                          </p:stCondLst>
                                        </p:cTn>
                                        <p:tgtEl>
                                          <p:spTgt spid="53"/>
                                        </p:tgtEl>
                                        <p:attrNameLst>
                                          <p:attrName>style.visibility</p:attrName>
                                        </p:attrNameLst>
                                      </p:cBhvr>
                                      <p:to>
                                        <p:strVal val="visible"/>
                                      </p:to>
                                    </p:set>
                                    <p:anim calcmode="lin" valueType="num">
                                      <p:cBhvr additive="base">
                                        <p:cTn id="78" dur="1000" fill="hold"/>
                                        <p:tgtEl>
                                          <p:spTgt spid="53"/>
                                        </p:tgtEl>
                                        <p:attrNameLst>
                                          <p:attrName>ppt_x</p:attrName>
                                        </p:attrNameLst>
                                      </p:cBhvr>
                                      <p:tavLst>
                                        <p:tav tm="0">
                                          <p:val>
                                            <p:strVal val="1+#ppt_w/2"/>
                                          </p:val>
                                        </p:tav>
                                        <p:tav tm="100000">
                                          <p:val>
                                            <p:strVal val="#ppt_x"/>
                                          </p:val>
                                        </p:tav>
                                      </p:tavLst>
                                    </p:anim>
                                    <p:anim calcmode="lin" valueType="num">
                                      <p:cBhvr additive="base">
                                        <p:cTn id="79" dur="1000" fill="hold"/>
                                        <p:tgtEl>
                                          <p:spTgt spid="53"/>
                                        </p:tgtEl>
                                        <p:attrNameLst>
                                          <p:attrName>ppt_y</p:attrName>
                                        </p:attrNameLst>
                                      </p:cBhvr>
                                      <p:tavLst>
                                        <p:tav tm="0">
                                          <p:val>
                                            <p:strVal val="#ppt_y"/>
                                          </p:val>
                                        </p:tav>
                                        <p:tav tm="100000">
                                          <p:val>
                                            <p:strVal val="#ppt_y"/>
                                          </p:val>
                                        </p:tav>
                                      </p:tavLst>
                                    </p:anim>
                                  </p:childTnLst>
                                </p:cTn>
                              </p:par>
                              <p:par>
                                <p:cTn id="80" presetID="2" presetClass="entr" presetSubtype="2" decel="100000" fill="hold" nodeType="withEffect">
                                  <p:stCondLst>
                                    <p:cond delay="4100"/>
                                  </p:stCondLst>
                                  <p:childTnLst>
                                    <p:set>
                                      <p:cBhvr>
                                        <p:cTn id="81" dur="1" fill="hold">
                                          <p:stCondLst>
                                            <p:cond delay="0"/>
                                          </p:stCondLst>
                                        </p:cTn>
                                        <p:tgtEl>
                                          <p:spTgt spid="78"/>
                                        </p:tgtEl>
                                        <p:attrNameLst>
                                          <p:attrName>style.visibility</p:attrName>
                                        </p:attrNameLst>
                                      </p:cBhvr>
                                      <p:to>
                                        <p:strVal val="visible"/>
                                      </p:to>
                                    </p:set>
                                    <p:anim calcmode="lin" valueType="num">
                                      <p:cBhvr additive="base">
                                        <p:cTn id="82" dur="1000" fill="hold"/>
                                        <p:tgtEl>
                                          <p:spTgt spid="78"/>
                                        </p:tgtEl>
                                        <p:attrNameLst>
                                          <p:attrName>ppt_x</p:attrName>
                                        </p:attrNameLst>
                                      </p:cBhvr>
                                      <p:tavLst>
                                        <p:tav tm="0">
                                          <p:val>
                                            <p:strVal val="1+#ppt_w/2"/>
                                          </p:val>
                                        </p:tav>
                                        <p:tav tm="100000">
                                          <p:val>
                                            <p:strVal val="#ppt_x"/>
                                          </p:val>
                                        </p:tav>
                                      </p:tavLst>
                                    </p:anim>
                                    <p:anim calcmode="lin" valueType="num">
                                      <p:cBhvr additive="base">
                                        <p:cTn id="83" dur="1000" fill="hold"/>
                                        <p:tgtEl>
                                          <p:spTgt spid="78"/>
                                        </p:tgtEl>
                                        <p:attrNameLst>
                                          <p:attrName>ppt_y</p:attrName>
                                        </p:attrNameLst>
                                      </p:cBhvr>
                                      <p:tavLst>
                                        <p:tav tm="0">
                                          <p:val>
                                            <p:strVal val="#ppt_y"/>
                                          </p:val>
                                        </p:tav>
                                        <p:tav tm="100000">
                                          <p:val>
                                            <p:strVal val="#ppt_y"/>
                                          </p:val>
                                        </p:tav>
                                      </p:tavLst>
                                    </p:anim>
                                  </p:childTnLst>
                                </p:cTn>
                              </p:par>
                              <p:par>
                                <p:cTn id="84" presetID="22" presetClass="entr" presetSubtype="1" fill="hold" nodeType="withEffect">
                                  <p:stCondLst>
                                    <p:cond delay="4200"/>
                                  </p:stCondLst>
                                  <p:childTnLst>
                                    <p:set>
                                      <p:cBhvr>
                                        <p:cTn id="85" dur="1" fill="hold">
                                          <p:stCondLst>
                                            <p:cond delay="0"/>
                                          </p:stCondLst>
                                        </p:cTn>
                                        <p:tgtEl>
                                          <p:spTgt spid="56"/>
                                        </p:tgtEl>
                                        <p:attrNameLst>
                                          <p:attrName>style.visibility</p:attrName>
                                        </p:attrNameLst>
                                      </p:cBhvr>
                                      <p:to>
                                        <p:strVal val="visible"/>
                                      </p:to>
                                    </p:set>
                                    <p:animEffect transition="in" filter="wipe(up)">
                                      <p:cBhvr>
                                        <p:cTn id="86" dur="500"/>
                                        <p:tgtEl>
                                          <p:spTgt spid="56"/>
                                        </p:tgtEl>
                                      </p:cBhvr>
                                    </p:animEffect>
                                  </p:childTnLst>
                                </p:cTn>
                              </p:par>
                              <p:par>
                                <p:cTn id="87" presetID="22" presetClass="entr" presetSubtype="8" fill="hold" nodeType="withEffect">
                                  <p:stCondLst>
                                    <p:cond delay="4500"/>
                                  </p:stCondLst>
                                  <p:childTnLst>
                                    <p:set>
                                      <p:cBhvr>
                                        <p:cTn id="88" dur="1" fill="hold">
                                          <p:stCondLst>
                                            <p:cond delay="0"/>
                                          </p:stCondLst>
                                        </p:cTn>
                                        <p:tgtEl>
                                          <p:spTgt spid="57"/>
                                        </p:tgtEl>
                                        <p:attrNameLst>
                                          <p:attrName>style.visibility</p:attrName>
                                        </p:attrNameLst>
                                      </p:cBhvr>
                                      <p:to>
                                        <p:strVal val="visible"/>
                                      </p:to>
                                    </p:set>
                                    <p:animEffect transition="in" filter="wipe(left)">
                                      <p:cBhvr>
                                        <p:cTn id="89" dur="500"/>
                                        <p:tgtEl>
                                          <p:spTgt spid="57"/>
                                        </p:tgtEl>
                                      </p:cBhvr>
                                    </p:animEffect>
                                  </p:childTnLst>
                                </p:cTn>
                              </p:par>
                              <p:par>
                                <p:cTn id="90" presetID="22" presetClass="entr" presetSubtype="8" fill="hold" nodeType="withEffect">
                                  <p:stCondLst>
                                    <p:cond delay="4600"/>
                                  </p:stCondLst>
                                  <p:childTnLst>
                                    <p:set>
                                      <p:cBhvr>
                                        <p:cTn id="91" dur="1" fill="hold">
                                          <p:stCondLst>
                                            <p:cond delay="0"/>
                                          </p:stCondLst>
                                        </p:cTn>
                                        <p:tgtEl>
                                          <p:spTgt spid="81"/>
                                        </p:tgtEl>
                                        <p:attrNameLst>
                                          <p:attrName>style.visibility</p:attrName>
                                        </p:attrNameLst>
                                      </p:cBhvr>
                                      <p:to>
                                        <p:strVal val="visible"/>
                                      </p:to>
                                    </p:set>
                                    <p:animEffect transition="in" filter="wipe(left)">
                                      <p:cBhvr>
                                        <p:cTn id="92" dur="500"/>
                                        <p:tgtEl>
                                          <p:spTgt spid="81"/>
                                        </p:tgtEl>
                                      </p:cBhvr>
                                    </p:animEffect>
                                  </p:childTnLst>
                                </p:cTn>
                              </p:par>
                              <p:par>
                                <p:cTn id="93" presetID="22" presetClass="entr" presetSubtype="8" fill="hold" nodeType="withEffect">
                                  <p:stCondLst>
                                    <p:cond delay="4700"/>
                                  </p:stCondLst>
                                  <p:childTnLst>
                                    <p:set>
                                      <p:cBhvr>
                                        <p:cTn id="94" dur="1" fill="hold">
                                          <p:stCondLst>
                                            <p:cond delay="0"/>
                                          </p:stCondLst>
                                        </p:cTn>
                                        <p:tgtEl>
                                          <p:spTgt spid="63"/>
                                        </p:tgtEl>
                                        <p:attrNameLst>
                                          <p:attrName>style.visibility</p:attrName>
                                        </p:attrNameLst>
                                      </p:cBhvr>
                                      <p:to>
                                        <p:strVal val="visible"/>
                                      </p:to>
                                    </p:set>
                                    <p:animEffect transition="in" filter="wipe(left)">
                                      <p:cBhvr>
                                        <p:cTn id="95" dur="500"/>
                                        <p:tgtEl>
                                          <p:spTgt spid="63"/>
                                        </p:tgtEl>
                                      </p:cBhvr>
                                    </p:animEffect>
                                  </p:childTnLst>
                                </p:cTn>
                              </p:par>
                              <p:par>
                                <p:cTn id="96" presetID="22" presetClass="entr" presetSubtype="1" fill="hold" nodeType="withEffect">
                                  <p:stCondLst>
                                    <p:cond delay="4800"/>
                                  </p:stCondLst>
                                  <p:childTnLst>
                                    <p:set>
                                      <p:cBhvr>
                                        <p:cTn id="97" dur="1" fill="hold">
                                          <p:stCondLst>
                                            <p:cond delay="0"/>
                                          </p:stCondLst>
                                        </p:cTn>
                                        <p:tgtEl>
                                          <p:spTgt spid="69"/>
                                        </p:tgtEl>
                                        <p:attrNameLst>
                                          <p:attrName>style.visibility</p:attrName>
                                        </p:attrNameLst>
                                      </p:cBhvr>
                                      <p:to>
                                        <p:strVal val="visible"/>
                                      </p:to>
                                    </p:set>
                                    <p:animEffect transition="in" filter="wipe(up)">
                                      <p:cBhvr>
                                        <p:cTn id="98" dur="500"/>
                                        <p:tgtEl>
                                          <p:spTgt spid="69"/>
                                        </p:tgtEl>
                                      </p:cBhvr>
                                    </p:animEffect>
                                  </p:childTnLst>
                                </p:cTn>
                              </p:par>
                              <p:par>
                                <p:cTn id="99" presetID="22" presetClass="entr" presetSubtype="8" fill="hold" nodeType="withEffect">
                                  <p:stCondLst>
                                    <p:cond delay="4900"/>
                                  </p:stCondLst>
                                  <p:childTnLst>
                                    <p:set>
                                      <p:cBhvr>
                                        <p:cTn id="100" dur="1" fill="hold">
                                          <p:stCondLst>
                                            <p:cond delay="0"/>
                                          </p:stCondLst>
                                        </p:cTn>
                                        <p:tgtEl>
                                          <p:spTgt spid="70"/>
                                        </p:tgtEl>
                                        <p:attrNameLst>
                                          <p:attrName>style.visibility</p:attrName>
                                        </p:attrNameLst>
                                      </p:cBhvr>
                                      <p:to>
                                        <p:strVal val="visible"/>
                                      </p:to>
                                    </p:set>
                                    <p:animEffect transition="in" filter="wipe(left)">
                                      <p:cBhvr>
                                        <p:cTn id="101" dur="500"/>
                                        <p:tgtEl>
                                          <p:spTgt spid="70"/>
                                        </p:tgtEl>
                                      </p:cBhvr>
                                    </p:animEffect>
                                  </p:childTnLst>
                                </p:cTn>
                              </p:par>
                              <p:par>
                                <p:cTn id="102" presetID="2" presetClass="entr" presetSubtype="2" decel="100000" fill="hold" nodeType="withEffect">
                                  <p:stCondLst>
                                    <p:cond delay="5100"/>
                                  </p:stCondLst>
                                  <p:childTnLst>
                                    <p:set>
                                      <p:cBhvr>
                                        <p:cTn id="103" dur="1" fill="hold">
                                          <p:stCondLst>
                                            <p:cond delay="0"/>
                                          </p:stCondLst>
                                        </p:cTn>
                                        <p:tgtEl>
                                          <p:spTgt spid="67"/>
                                        </p:tgtEl>
                                        <p:attrNameLst>
                                          <p:attrName>style.visibility</p:attrName>
                                        </p:attrNameLst>
                                      </p:cBhvr>
                                      <p:to>
                                        <p:strVal val="visible"/>
                                      </p:to>
                                    </p:set>
                                    <p:anim calcmode="lin" valueType="num">
                                      <p:cBhvr additive="base">
                                        <p:cTn id="104" dur="1000" fill="hold"/>
                                        <p:tgtEl>
                                          <p:spTgt spid="67"/>
                                        </p:tgtEl>
                                        <p:attrNameLst>
                                          <p:attrName>ppt_x</p:attrName>
                                        </p:attrNameLst>
                                      </p:cBhvr>
                                      <p:tavLst>
                                        <p:tav tm="0">
                                          <p:val>
                                            <p:strVal val="1+#ppt_w/2"/>
                                          </p:val>
                                        </p:tav>
                                        <p:tav tm="100000">
                                          <p:val>
                                            <p:strVal val="#ppt_x"/>
                                          </p:val>
                                        </p:tav>
                                      </p:tavLst>
                                    </p:anim>
                                    <p:anim calcmode="lin" valueType="num">
                                      <p:cBhvr additive="base">
                                        <p:cTn id="105" dur="1000" fill="hold"/>
                                        <p:tgtEl>
                                          <p:spTgt spid="67"/>
                                        </p:tgtEl>
                                        <p:attrNameLst>
                                          <p:attrName>ppt_y</p:attrName>
                                        </p:attrNameLst>
                                      </p:cBhvr>
                                      <p:tavLst>
                                        <p:tav tm="0">
                                          <p:val>
                                            <p:strVal val="#ppt_y"/>
                                          </p:val>
                                        </p:tav>
                                        <p:tav tm="100000">
                                          <p:val>
                                            <p:strVal val="#ppt_y"/>
                                          </p:val>
                                        </p:tav>
                                      </p:tavLst>
                                    </p:anim>
                                  </p:childTnLst>
                                </p:cTn>
                              </p:par>
                              <p:par>
                                <p:cTn id="106" presetID="2" presetClass="entr" presetSubtype="2" decel="100000" fill="hold" nodeType="withEffect">
                                  <p:stCondLst>
                                    <p:cond delay="5200"/>
                                  </p:stCondLst>
                                  <p:childTnLst>
                                    <p:set>
                                      <p:cBhvr>
                                        <p:cTn id="107" dur="1" fill="hold">
                                          <p:stCondLst>
                                            <p:cond delay="0"/>
                                          </p:stCondLst>
                                        </p:cTn>
                                        <p:tgtEl>
                                          <p:spTgt spid="68"/>
                                        </p:tgtEl>
                                        <p:attrNameLst>
                                          <p:attrName>style.visibility</p:attrName>
                                        </p:attrNameLst>
                                      </p:cBhvr>
                                      <p:to>
                                        <p:strVal val="visible"/>
                                      </p:to>
                                    </p:set>
                                    <p:anim calcmode="lin" valueType="num">
                                      <p:cBhvr additive="base">
                                        <p:cTn id="108" dur="1000" fill="hold"/>
                                        <p:tgtEl>
                                          <p:spTgt spid="68"/>
                                        </p:tgtEl>
                                        <p:attrNameLst>
                                          <p:attrName>ppt_x</p:attrName>
                                        </p:attrNameLst>
                                      </p:cBhvr>
                                      <p:tavLst>
                                        <p:tav tm="0">
                                          <p:val>
                                            <p:strVal val="1+#ppt_w/2"/>
                                          </p:val>
                                        </p:tav>
                                        <p:tav tm="100000">
                                          <p:val>
                                            <p:strVal val="#ppt_x"/>
                                          </p:val>
                                        </p:tav>
                                      </p:tavLst>
                                    </p:anim>
                                    <p:anim calcmode="lin" valueType="num">
                                      <p:cBhvr additive="base">
                                        <p:cTn id="109" dur="1000" fill="hold"/>
                                        <p:tgtEl>
                                          <p:spTgt spid="6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6" name="Group 5">
            <a:extLst>
              <a:ext uri="{FF2B5EF4-FFF2-40B4-BE49-F238E27FC236}">
                <a16:creationId xmlns:a16="http://schemas.microsoft.com/office/drawing/2014/main" id="{BAF4B792-C4BF-4814-AA0D-F04EC3F91960}"/>
              </a:ext>
            </a:extLst>
          </p:cNvPr>
          <p:cNvGrpSpPr/>
          <p:nvPr/>
        </p:nvGrpSpPr>
        <p:grpSpPr>
          <a:xfrm>
            <a:off x="3226916" y="4912185"/>
            <a:ext cx="2512385" cy="1319514"/>
            <a:chOff x="3067292" y="3565002"/>
            <a:chExt cx="2378485" cy="1319514"/>
          </a:xfrm>
        </p:grpSpPr>
        <p:sp>
          <p:nvSpPr>
            <p:cNvPr id="7" name="Rectangle: Rounded Corners 6">
              <a:extLst>
                <a:ext uri="{FF2B5EF4-FFF2-40B4-BE49-F238E27FC236}">
                  <a16:creationId xmlns:a16="http://schemas.microsoft.com/office/drawing/2014/main" id="{6376DD43-F92A-4D72-A7FE-A39C1F2B88E5}"/>
                </a:ext>
              </a:extLst>
            </p:cNvPr>
            <p:cNvSpPr/>
            <p:nvPr/>
          </p:nvSpPr>
          <p:spPr>
            <a:xfrm>
              <a:off x="3067292" y="3565002"/>
              <a:ext cx="2378485" cy="1319514"/>
            </a:xfrm>
            <a:prstGeom prst="roundRect">
              <a:avLst>
                <a:gd name="adj" fmla="val 6861"/>
              </a:avLst>
            </a:prstGeom>
            <a:solidFill>
              <a:schemeClr val="tx1">
                <a:lumMod val="90000"/>
                <a:lumOff val="10000"/>
              </a:schemeClr>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 name="TextBox 7">
              <a:extLst>
                <a:ext uri="{FF2B5EF4-FFF2-40B4-BE49-F238E27FC236}">
                  <a16:creationId xmlns:a16="http://schemas.microsoft.com/office/drawing/2014/main" id="{AC885406-A3AD-4395-B49A-42896EB940A9}"/>
                </a:ext>
              </a:extLst>
            </p:cNvPr>
            <p:cNvSpPr txBox="1"/>
            <p:nvPr/>
          </p:nvSpPr>
          <p:spPr>
            <a:xfrm>
              <a:off x="3283484" y="3805841"/>
              <a:ext cx="2021375" cy="784830"/>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1" i="0" u="none" strike="noStrike" kern="1200" cap="none" spc="0" normalizeH="0" baseline="0" noProof="0">
                  <a:ln>
                    <a:noFill/>
                  </a:ln>
                  <a:solidFill>
                    <a:schemeClr val="bg1"/>
                  </a:solidFill>
                  <a:effectLst/>
                  <a:uLnTx/>
                  <a:uFillTx/>
                  <a:latin typeface="Century Gothic"/>
                  <a:ea typeface="+mn-ea"/>
                  <a:cs typeface="+mn-cs"/>
                </a:rPr>
                <a:t>Acount</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entury Gothic"/>
                  <a:ea typeface="+mn-ea"/>
                  <a:cs typeface="+mn-cs"/>
                </a:rPr>
                <a:t>/Register /login</a:t>
              </a:r>
            </a:p>
          </p:txBody>
        </p:sp>
      </p:grpSp>
      <p:grpSp>
        <p:nvGrpSpPr>
          <p:cNvPr id="12" name="Group 11">
            <a:extLst>
              <a:ext uri="{FF2B5EF4-FFF2-40B4-BE49-F238E27FC236}">
                <a16:creationId xmlns:a16="http://schemas.microsoft.com/office/drawing/2014/main" id="{C5F645CA-9C8D-4071-8F5D-102A5EF87CAD}"/>
              </a:ext>
            </a:extLst>
          </p:cNvPr>
          <p:cNvGrpSpPr/>
          <p:nvPr/>
        </p:nvGrpSpPr>
        <p:grpSpPr>
          <a:xfrm>
            <a:off x="3226916" y="8418306"/>
            <a:ext cx="2512385" cy="2285917"/>
            <a:chOff x="3067292" y="3565001"/>
            <a:chExt cx="2378485" cy="2285917"/>
          </a:xfrm>
        </p:grpSpPr>
        <p:sp>
          <p:nvSpPr>
            <p:cNvPr id="13" name="Rectangle: Rounded Corners 12">
              <a:extLst>
                <a:ext uri="{FF2B5EF4-FFF2-40B4-BE49-F238E27FC236}">
                  <a16:creationId xmlns:a16="http://schemas.microsoft.com/office/drawing/2014/main" id="{3641B573-28D8-41AC-B6F0-777B53F96715}"/>
                </a:ext>
              </a:extLst>
            </p:cNvPr>
            <p:cNvSpPr/>
            <p:nvPr/>
          </p:nvSpPr>
          <p:spPr>
            <a:xfrm>
              <a:off x="3067292" y="3565001"/>
              <a:ext cx="2378485" cy="2285917"/>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4" name="TextBox 13">
              <a:extLst>
                <a:ext uri="{FF2B5EF4-FFF2-40B4-BE49-F238E27FC236}">
                  <a16:creationId xmlns:a16="http://schemas.microsoft.com/office/drawing/2014/main" id="{B088EA65-DFD0-4739-B51D-9A8736170198}"/>
                </a:ext>
              </a:extLst>
            </p:cNvPr>
            <p:cNvSpPr txBox="1"/>
            <p:nvPr/>
          </p:nvSpPr>
          <p:spPr>
            <a:xfrm>
              <a:off x="3283484" y="3728923"/>
              <a:ext cx="2021375" cy="1892826"/>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Register</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entury Gothic"/>
                  <a:ea typeface="+mn-ea"/>
                  <a:cs typeface="+mn-cs"/>
                </a:rPr>
                <a:t>Query/MySQL</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entury Gothic"/>
                  <a:ea typeface="+mn-ea"/>
                  <a:cs typeface="+mn-cs"/>
                </a:rPr>
                <a:t>-Name</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entury Gothic"/>
                  <a:ea typeface="+mn-ea"/>
                  <a:cs typeface="+mn-cs"/>
                </a:rPr>
                <a:t>-FullName</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entury Gothic"/>
                  <a:ea typeface="+mn-ea"/>
                  <a:cs typeface="+mn-cs"/>
                </a:rPr>
                <a:t>-UserName</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entury Gothic"/>
                  <a:ea typeface="+mn-ea"/>
                  <a:cs typeface="+mn-cs"/>
                </a:rPr>
                <a:t>-Password</a:t>
              </a:r>
            </a:p>
          </p:txBody>
        </p:sp>
      </p:grpSp>
      <p:grpSp>
        <p:nvGrpSpPr>
          <p:cNvPr id="15" name="Group 14">
            <a:extLst>
              <a:ext uri="{FF2B5EF4-FFF2-40B4-BE49-F238E27FC236}">
                <a16:creationId xmlns:a16="http://schemas.microsoft.com/office/drawing/2014/main" id="{168C29EE-6807-45E0-AABE-170231D86822}"/>
              </a:ext>
            </a:extLst>
          </p:cNvPr>
          <p:cNvGrpSpPr/>
          <p:nvPr/>
        </p:nvGrpSpPr>
        <p:grpSpPr>
          <a:xfrm>
            <a:off x="7422804" y="4912185"/>
            <a:ext cx="4086883" cy="1319514"/>
            <a:chOff x="3067291" y="3565002"/>
            <a:chExt cx="3113590" cy="1319514"/>
          </a:xfrm>
        </p:grpSpPr>
        <p:sp>
          <p:nvSpPr>
            <p:cNvPr id="16" name="Rectangle: Rounded Corners 15">
              <a:extLst>
                <a:ext uri="{FF2B5EF4-FFF2-40B4-BE49-F238E27FC236}">
                  <a16:creationId xmlns:a16="http://schemas.microsoft.com/office/drawing/2014/main" id="{8DCB912B-EBD7-463D-BEB1-49D4A51FB619}"/>
                </a:ext>
              </a:extLst>
            </p:cNvPr>
            <p:cNvSpPr/>
            <p:nvPr/>
          </p:nvSpPr>
          <p:spPr>
            <a:xfrm>
              <a:off x="3067291" y="3565002"/>
              <a:ext cx="3113590"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 name="TextBox 16">
              <a:extLst>
                <a:ext uri="{FF2B5EF4-FFF2-40B4-BE49-F238E27FC236}">
                  <a16:creationId xmlns:a16="http://schemas.microsoft.com/office/drawing/2014/main" id="{9DE58037-8E30-4F12-9718-1853AB1D701D}"/>
                </a:ext>
              </a:extLst>
            </p:cNvPr>
            <p:cNvSpPr txBox="1"/>
            <p:nvPr/>
          </p:nvSpPr>
          <p:spPr>
            <a:xfrm>
              <a:off x="3434498" y="3901594"/>
              <a:ext cx="2216808" cy="646331"/>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Login</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3BC8F1"/>
                  </a:solidFill>
                  <a:effectLst/>
                  <a:uLnTx/>
                  <a:uFillTx/>
                  <a:latin typeface="Century Gothic"/>
                  <a:ea typeface="+mn-ea"/>
                  <a:cs typeface="+mn-cs"/>
                </a:rPr>
                <a:t>www.example.com/Log</a:t>
              </a:r>
            </a:p>
          </p:txBody>
        </p:sp>
      </p:grpSp>
      <p:cxnSp>
        <p:nvCxnSpPr>
          <p:cNvPr id="26" name="Straight Connector 25">
            <a:extLst>
              <a:ext uri="{FF2B5EF4-FFF2-40B4-BE49-F238E27FC236}">
                <a16:creationId xmlns:a16="http://schemas.microsoft.com/office/drawing/2014/main" id="{8A61A236-BBD1-43DA-9781-EA43B1290B67}"/>
              </a:ext>
            </a:extLst>
          </p:cNvPr>
          <p:cNvCxnSpPr>
            <a:cxnSpLocks/>
            <a:stCxn id="7" idx="2"/>
            <a:endCxn id="13" idx="0"/>
          </p:cNvCxnSpPr>
          <p:nvPr/>
        </p:nvCxnSpPr>
        <p:spPr>
          <a:xfrm>
            <a:off x="4483109" y="6231699"/>
            <a:ext cx="0" cy="2186607"/>
          </a:xfrm>
          <a:prstGeom prst="line">
            <a:avLst/>
          </a:prstGeom>
          <a:ln w="25400">
            <a:solidFill>
              <a:schemeClr val="accent2"/>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nvGrpSpPr>
          <p:cNvPr id="29" name="Group 28">
            <a:extLst>
              <a:ext uri="{FF2B5EF4-FFF2-40B4-BE49-F238E27FC236}">
                <a16:creationId xmlns:a16="http://schemas.microsoft.com/office/drawing/2014/main" id="{77C9DF9E-E3D9-48BE-9260-91DB01E5E699}"/>
              </a:ext>
            </a:extLst>
          </p:cNvPr>
          <p:cNvGrpSpPr/>
          <p:nvPr/>
        </p:nvGrpSpPr>
        <p:grpSpPr>
          <a:xfrm>
            <a:off x="8070547" y="8762958"/>
            <a:ext cx="2791395" cy="1596612"/>
            <a:chOff x="3560774" y="3426453"/>
            <a:chExt cx="2126623" cy="1596612"/>
          </a:xfrm>
        </p:grpSpPr>
        <p:sp>
          <p:nvSpPr>
            <p:cNvPr id="30" name="Rectangle: Rounded Corners 29">
              <a:extLst>
                <a:ext uri="{FF2B5EF4-FFF2-40B4-BE49-F238E27FC236}">
                  <a16:creationId xmlns:a16="http://schemas.microsoft.com/office/drawing/2014/main" id="{6693EFAC-9070-402B-B08D-912EBB8898DF}"/>
                </a:ext>
              </a:extLst>
            </p:cNvPr>
            <p:cNvSpPr/>
            <p:nvPr/>
          </p:nvSpPr>
          <p:spPr>
            <a:xfrm>
              <a:off x="3560774" y="3426453"/>
              <a:ext cx="2126623" cy="1596612"/>
            </a:xfrm>
            <a:prstGeom prst="roundRect">
              <a:avLst>
                <a:gd name="adj" fmla="val 6861"/>
              </a:avLst>
            </a:prstGeom>
            <a:solidFill>
              <a:schemeClr val="accent4"/>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 name="TextBox 30">
              <a:extLst>
                <a:ext uri="{FF2B5EF4-FFF2-40B4-BE49-F238E27FC236}">
                  <a16:creationId xmlns:a16="http://schemas.microsoft.com/office/drawing/2014/main" id="{76C90A10-DA25-47E5-87BA-6DF06906098C}"/>
                </a:ext>
              </a:extLst>
            </p:cNvPr>
            <p:cNvSpPr txBox="1"/>
            <p:nvPr/>
          </p:nvSpPr>
          <p:spPr>
            <a:xfrm>
              <a:off x="3968183" y="3901594"/>
              <a:ext cx="1149437" cy="646331"/>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entury Gothic"/>
                  <a:ea typeface="+mn-ea"/>
                  <a:cs typeface="+mn-cs"/>
                </a:rPr>
                <a:t>Error Status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entury Gothic"/>
                  <a:ea typeface="+mn-ea"/>
                  <a:cs typeface="+mn-cs"/>
                </a:rPr>
                <a:t>Come Back</a:t>
              </a:r>
            </a:p>
          </p:txBody>
        </p:sp>
      </p:grpSp>
      <p:grpSp>
        <p:nvGrpSpPr>
          <p:cNvPr id="2" name="Group 1">
            <a:extLst>
              <a:ext uri="{FF2B5EF4-FFF2-40B4-BE49-F238E27FC236}">
                <a16:creationId xmlns:a16="http://schemas.microsoft.com/office/drawing/2014/main" id="{55141898-6D64-43B1-9657-CAFF526333B5}"/>
              </a:ext>
            </a:extLst>
          </p:cNvPr>
          <p:cNvGrpSpPr/>
          <p:nvPr/>
        </p:nvGrpSpPr>
        <p:grpSpPr>
          <a:xfrm>
            <a:off x="5739301" y="5418820"/>
            <a:ext cx="1683503" cy="253237"/>
            <a:chOff x="5739301" y="4602894"/>
            <a:chExt cx="1683503" cy="253237"/>
          </a:xfrm>
        </p:grpSpPr>
        <p:sp>
          <p:nvSpPr>
            <p:cNvPr id="55" name="Freeform 5">
              <a:extLst>
                <a:ext uri="{FF2B5EF4-FFF2-40B4-BE49-F238E27FC236}">
                  <a16:creationId xmlns:a16="http://schemas.microsoft.com/office/drawing/2014/main" id="{6ECDC2AF-27D2-4B7D-A49F-2E2902BB2AFE}"/>
                </a:ext>
              </a:extLst>
            </p:cNvPr>
            <p:cNvSpPr>
              <a:spLocks noEditPoints="1"/>
            </p:cNvSpPr>
            <p:nvPr/>
          </p:nvSpPr>
          <p:spPr bwMode="auto">
            <a:xfrm>
              <a:off x="6458350" y="4602894"/>
              <a:ext cx="277587" cy="253237"/>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lumMod val="90000"/>
                <a:lumOff val="10000"/>
                <a:alpha val="2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cxnSp>
          <p:nvCxnSpPr>
            <p:cNvPr id="37" name="Straight Connector 36">
              <a:extLst>
                <a:ext uri="{FF2B5EF4-FFF2-40B4-BE49-F238E27FC236}">
                  <a16:creationId xmlns:a16="http://schemas.microsoft.com/office/drawing/2014/main" id="{86BD154D-61BC-4682-B15A-AE3B62C8FDCB}"/>
                </a:ext>
              </a:extLst>
            </p:cNvPr>
            <p:cNvCxnSpPr>
              <a:cxnSpLocks/>
            </p:cNvCxnSpPr>
            <p:nvPr/>
          </p:nvCxnSpPr>
          <p:spPr>
            <a:xfrm>
              <a:off x="5739301" y="4729512"/>
              <a:ext cx="1683503" cy="0"/>
            </a:xfrm>
            <a:prstGeom prst="line">
              <a:avLst/>
            </a:prstGeom>
            <a:ln w="25400">
              <a:solidFill>
                <a:schemeClr val="accent2"/>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cxnSp>
        <p:nvCxnSpPr>
          <p:cNvPr id="45" name="Straight Connector 44">
            <a:extLst>
              <a:ext uri="{FF2B5EF4-FFF2-40B4-BE49-F238E27FC236}">
                <a16:creationId xmlns:a16="http://schemas.microsoft.com/office/drawing/2014/main" id="{B23DC81F-5094-40FA-A7DB-9B5893D9DBC4}"/>
              </a:ext>
            </a:extLst>
          </p:cNvPr>
          <p:cNvCxnSpPr>
            <a:cxnSpLocks/>
          </p:cNvCxnSpPr>
          <p:nvPr/>
        </p:nvCxnSpPr>
        <p:spPr>
          <a:xfrm>
            <a:off x="5739301" y="9003911"/>
            <a:ext cx="1956018" cy="0"/>
          </a:xfrm>
          <a:prstGeom prst="line">
            <a:avLst/>
          </a:prstGeom>
          <a:ln w="25400" cap="rnd">
            <a:solidFill>
              <a:schemeClr val="accent2"/>
            </a:solidFill>
            <a:round/>
            <a:headEnd type="oval" w="lg" len="lg"/>
            <a:tailEnd type="none" w="lg" len="lg"/>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831559A1-348E-4208-84A2-3589EDA30A91}"/>
              </a:ext>
            </a:extLst>
          </p:cNvPr>
          <p:cNvGrpSpPr/>
          <p:nvPr/>
        </p:nvGrpSpPr>
        <p:grpSpPr>
          <a:xfrm>
            <a:off x="7568700" y="6231699"/>
            <a:ext cx="253237" cy="2772212"/>
            <a:chOff x="7568700" y="5415773"/>
            <a:chExt cx="253237" cy="2772212"/>
          </a:xfrm>
        </p:grpSpPr>
        <p:cxnSp>
          <p:nvCxnSpPr>
            <p:cNvPr id="42" name="Straight Connector 41">
              <a:extLst>
                <a:ext uri="{FF2B5EF4-FFF2-40B4-BE49-F238E27FC236}">
                  <a16:creationId xmlns:a16="http://schemas.microsoft.com/office/drawing/2014/main" id="{7EB1EB55-3A71-437A-BA92-22383ABEDE1B}"/>
                </a:ext>
              </a:extLst>
            </p:cNvPr>
            <p:cNvCxnSpPr>
              <a:cxnSpLocks/>
            </p:cNvCxnSpPr>
            <p:nvPr/>
          </p:nvCxnSpPr>
          <p:spPr>
            <a:xfrm>
              <a:off x="7695319" y="5415773"/>
              <a:ext cx="0" cy="2772212"/>
            </a:xfrm>
            <a:prstGeom prst="line">
              <a:avLst/>
            </a:prstGeom>
            <a:ln w="25400">
              <a:solidFill>
                <a:schemeClr val="accent2"/>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sp>
          <p:nvSpPr>
            <p:cNvPr id="56" name="Freeform 5">
              <a:extLst>
                <a:ext uri="{FF2B5EF4-FFF2-40B4-BE49-F238E27FC236}">
                  <a16:creationId xmlns:a16="http://schemas.microsoft.com/office/drawing/2014/main" id="{C6B99998-5A71-4873-BA40-257DDF240DCC}"/>
                </a:ext>
              </a:extLst>
            </p:cNvPr>
            <p:cNvSpPr>
              <a:spLocks noEditPoints="1"/>
            </p:cNvSpPr>
            <p:nvPr/>
          </p:nvSpPr>
          <p:spPr bwMode="auto">
            <a:xfrm rot="16200000">
              <a:off x="7556525" y="7045027"/>
              <a:ext cx="277587" cy="253237"/>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lumMod val="90000"/>
                <a:lumOff val="10000"/>
                <a:alpha val="2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4" name="Group 3">
            <a:extLst>
              <a:ext uri="{FF2B5EF4-FFF2-40B4-BE49-F238E27FC236}">
                <a16:creationId xmlns:a16="http://schemas.microsoft.com/office/drawing/2014/main" id="{C120D51F-D252-45A0-A15D-C5512C0FFB6D}"/>
              </a:ext>
            </a:extLst>
          </p:cNvPr>
          <p:cNvGrpSpPr/>
          <p:nvPr/>
        </p:nvGrpSpPr>
        <p:grpSpPr>
          <a:xfrm>
            <a:off x="9339625" y="6231699"/>
            <a:ext cx="253237" cy="2531259"/>
            <a:chOff x="9339625" y="5415773"/>
            <a:chExt cx="253237" cy="2531259"/>
          </a:xfrm>
        </p:grpSpPr>
        <p:cxnSp>
          <p:nvCxnSpPr>
            <p:cNvPr id="40" name="Straight Connector 39">
              <a:extLst>
                <a:ext uri="{FF2B5EF4-FFF2-40B4-BE49-F238E27FC236}">
                  <a16:creationId xmlns:a16="http://schemas.microsoft.com/office/drawing/2014/main" id="{CF92AD1F-D261-4E33-9273-B5F06942342F}"/>
                </a:ext>
              </a:extLst>
            </p:cNvPr>
            <p:cNvCxnSpPr>
              <a:cxnSpLocks/>
            </p:cNvCxnSpPr>
            <p:nvPr/>
          </p:nvCxnSpPr>
          <p:spPr>
            <a:xfrm>
              <a:off x="9466245" y="5415773"/>
              <a:ext cx="0" cy="2531259"/>
            </a:xfrm>
            <a:prstGeom prst="line">
              <a:avLst/>
            </a:prstGeom>
            <a:ln w="25400">
              <a:solidFill>
                <a:schemeClr val="accent2"/>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57" name="Freeform 5">
              <a:extLst>
                <a:ext uri="{FF2B5EF4-FFF2-40B4-BE49-F238E27FC236}">
                  <a16:creationId xmlns:a16="http://schemas.microsoft.com/office/drawing/2014/main" id="{3BC18FB1-BF86-4B99-B887-85E56970DFA7}"/>
                </a:ext>
              </a:extLst>
            </p:cNvPr>
            <p:cNvSpPr>
              <a:spLocks noEditPoints="1"/>
            </p:cNvSpPr>
            <p:nvPr/>
          </p:nvSpPr>
          <p:spPr bwMode="auto">
            <a:xfrm rot="5400000" flipV="1">
              <a:off x="9327450" y="5883307"/>
              <a:ext cx="277587" cy="253237"/>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lumMod val="90000"/>
                <a:lumOff val="10000"/>
                <a:alpha val="2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9" name="Group 8">
            <a:extLst>
              <a:ext uri="{FF2B5EF4-FFF2-40B4-BE49-F238E27FC236}">
                <a16:creationId xmlns:a16="http://schemas.microsoft.com/office/drawing/2014/main" id="{2402B0E8-3EEA-427A-9AE2-D3F9D5A04D7D}"/>
              </a:ext>
            </a:extLst>
          </p:cNvPr>
          <p:cNvGrpSpPr/>
          <p:nvPr/>
        </p:nvGrpSpPr>
        <p:grpSpPr>
          <a:xfrm>
            <a:off x="5739301" y="9434645"/>
            <a:ext cx="2331246" cy="253237"/>
            <a:chOff x="5739301" y="9434645"/>
            <a:chExt cx="2331246" cy="253237"/>
          </a:xfrm>
        </p:grpSpPr>
        <p:cxnSp>
          <p:nvCxnSpPr>
            <p:cNvPr id="18" name="Straight Connector 17">
              <a:extLst>
                <a:ext uri="{FF2B5EF4-FFF2-40B4-BE49-F238E27FC236}">
                  <a16:creationId xmlns:a16="http://schemas.microsoft.com/office/drawing/2014/main" id="{F779D690-7233-4AFD-9CC0-FA9AB03BA2C7}"/>
                </a:ext>
              </a:extLst>
            </p:cNvPr>
            <p:cNvCxnSpPr>
              <a:cxnSpLocks/>
              <a:endCxn id="30" idx="1"/>
            </p:cNvCxnSpPr>
            <p:nvPr/>
          </p:nvCxnSpPr>
          <p:spPr>
            <a:xfrm>
              <a:off x="5739301" y="9561264"/>
              <a:ext cx="2331246" cy="0"/>
            </a:xfrm>
            <a:prstGeom prst="line">
              <a:avLst/>
            </a:prstGeom>
            <a:ln w="25400">
              <a:solidFill>
                <a:schemeClr val="accent2"/>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58" name="Freeform 5">
              <a:extLst>
                <a:ext uri="{FF2B5EF4-FFF2-40B4-BE49-F238E27FC236}">
                  <a16:creationId xmlns:a16="http://schemas.microsoft.com/office/drawing/2014/main" id="{A9084143-9DFA-466D-9F29-8726A831D1BF}"/>
                </a:ext>
              </a:extLst>
            </p:cNvPr>
            <p:cNvSpPr>
              <a:spLocks noEditPoints="1"/>
            </p:cNvSpPr>
            <p:nvPr/>
          </p:nvSpPr>
          <p:spPr bwMode="auto">
            <a:xfrm rot="10800000" flipV="1">
              <a:off x="6470525" y="9434645"/>
              <a:ext cx="277587" cy="253237"/>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lumMod val="90000"/>
                <a:lumOff val="10000"/>
                <a:alpha val="2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 name="Group 4">
            <a:extLst>
              <a:ext uri="{FF2B5EF4-FFF2-40B4-BE49-F238E27FC236}">
                <a16:creationId xmlns:a16="http://schemas.microsoft.com/office/drawing/2014/main" id="{D4B58EB7-6E6B-42D6-8756-4ED3E8AB1479}"/>
              </a:ext>
            </a:extLst>
          </p:cNvPr>
          <p:cNvGrpSpPr/>
          <p:nvPr/>
        </p:nvGrpSpPr>
        <p:grpSpPr>
          <a:xfrm>
            <a:off x="11509687" y="5445323"/>
            <a:ext cx="7966925" cy="253237"/>
            <a:chOff x="11509687" y="4629397"/>
            <a:chExt cx="7966925" cy="253237"/>
          </a:xfrm>
        </p:grpSpPr>
        <p:cxnSp>
          <p:nvCxnSpPr>
            <p:cNvPr id="21" name="Straight Connector 20">
              <a:extLst>
                <a:ext uri="{FF2B5EF4-FFF2-40B4-BE49-F238E27FC236}">
                  <a16:creationId xmlns:a16="http://schemas.microsoft.com/office/drawing/2014/main" id="{090C347A-7272-4D3E-A48B-00B0E81595BE}"/>
                </a:ext>
              </a:extLst>
            </p:cNvPr>
            <p:cNvCxnSpPr>
              <a:cxnSpLocks/>
            </p:cNvCxnSpPr>
            <p:nvPr/>
          </p:nvCxnSpPr>
          <p:spPr>
            <a:xfrm>
              <a:off x="11509687" y="4756016"/>
              <a:ext cx="7966925" cy="0"/>
            </a:xfrm>
            <a:prstGeom prst="line">
              <a:avLst/>
            </a:prstGeom>
            <a:ln w="25400">
              <a:solidFill>
                <a:schemeClr val="accent2"/>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59" name="Freeform 5">
              <a:extLst>
                <a:ext uri="{FF2B5EF4-FFF2-40B4-BE49-F238E27FC236}">
                  <a16:creationId xmlns:a16="http://schemas.microsoft.com/office/drawing/2014/main" id="{E7DFD478-E2B3-48F7-B718-F3F351AEC1A2}"/>
                </a:ext>
              </a:extLst>
            </p:cNvPr>
            <p:cNvSpPr>
              <a:spLocks noEditPoints="1"/>
            </p:cNvSpPr>
            <p:nvPr/>
          </p:nvSpPr>
          <p:spPr bwMode="auto">
            <a:xfrm>
              <a:off x="13395320" y="4629397"/>
              <a:ext cx="277587" cy="253237"/>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lumMod val="90000"/>
                <a:lumOff val="10000"/>
                <a:alpha val="2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1" name="Group 50">
            <a:extLst>
              <a:ext uri="{FF2B5EF4-FFF2-40B4-BE49-F238E27FC236}">
                <a16:creationId xmlns:a16="http://schemas.microsoft.com/office/drawing/2014/main" id="{298D3F0C-809B-4EC4-A14D-4A6F3D6E924B}"/>
              </a:ext>
            </a:extLst>
          </p:cNvPr>
          <p:cNvGrpSpPr/>
          <p:nvPr/>
        </p:nvGrpSpPr>
        <p:grpSpPr>
          <a:xfrm>
            <a:off x="9198146" y="7267070"/>
            <a:ext cx="536196" cy="553998"/>
            <a:chOff x="9727123" y="5420099"/>
            <a:chExt cx="536196" cy="553998"/>
          </a:xfrm>
        </p:grpSpPr>
        <p:sp>
          <p:nvSpPr>
            <p:cNvPr id="48" name="Oval 47">
              <a:extLst>
                <a:ext uri="{FF2B5EF4-FFF2-40B4-BE49-F238E27FC236}">
                  <a16:creationId xmlns:a16="http://schemas.microsoft.com/office/drawing/2014/main" id="{679FA6A3-D277-42F5-92D5-3F898AAF50FE}"/>
                </a:ext>
              </a:extLst>
            </p:cNvPr>
            <p:cNvSpPr/>
            <p:nvPr/>
          </p:nvSpPr>
          <p:spPr>
            <a:xfrm>
              <a:off x="9727123" y="5424763"/>
              <a:ext cx="536196" cy="536196"/>
            </a:xfrm>
            <a:prstGeom prst="ellipse">
              <a:avLst/>
            </a:prstGeom>
            <a:solidFill>
              <a:schemeClr val="accent4"/>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4800" b="0" i="0" u="none" strike="noStrike" kern="1200" cap="none" spc="0" normalizeH="0" baseline="0" noProof="0">
                <a:ln>
                  <a:noFill/>
                </a:ln>
                <a:solidFill>
                  <a:srgbClr val="FFFFFF"/>
                </a:solidFill>
                <a:effectLst/>
                <a:uLnTx/>
                <a:uFillTx/>
                <a:latin typeface="Designball-Documents-01" pitchFamily="2" charset="0"/>
                <a:ea typeface="Open Sans" panose="020B0606030504020204" pitchFamily="34" charset="0"/>
                <a:cs typeface="Open Sans" panose="020B0606030504020204" pitchFamily="34" charset="0"/>
              </a:endParaRPr>
            </a:p>
          </p:txBody>
        </p:sp>
        <p:sp>
          <p:nvSpPr>
            <p:cNvPr id="49" name="Rectangle 48">
              <a:extLst>
                <a:ext uri="{FF2B5EF4-FFF2-40B4-BE49-F238E27FC236}">
                  <a16:creationId xmlns:a16="http://schemas.microsoft.com/office/drawing/2014/main" id="{76E15D93-DAC6-40DA-97C8-A259E5D282D4}"/>
                </a:ext>
              </a:extLst>
            </p:cNvPr>
            <p:cNvSpPr/>
            <p:nvPr/>
          </p:nvSpPr>
          <p:spPr>
            <a:xfrm>
              <a:off x="9775889" y="5420099"/>
              <a:ext cx="461666" cy="553998"/>
            </a:xfrm>
            <a:prstGeom prst="rect">
              <a:avLst/>
            </a:prstGeom>
          </p:spPr>
          <p:txBody>
            <a:bodyPr wrap="none" lIns="0" tIns="0" rIns="0" bIns="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rgbClr val="FFFFFF"/>
                  </a:solidFill>
                  <a:effectLst/>
                  <a:uLnTx/>
                  <a:uFillTx/>
                  <a:latin typeface="Designball-Documents-01" pitchFamily="2" charset="0"/>
                  <a:ea typeface="Open Sans" panose="020B0606030504020204" pitchFamily="34" charset="0"/>
                  <a:cs typeface="Open Sans" panose="020B0606030504020204" pitchFamily="34" charset="0"/>
                </a:rPr>
                <a:t>f</a:t>
              </a:r>
            </a:p>
          </p:txBody>
        </p:sp>
      </p:grpSp>
      <p:grpSp>
        <p:nvGrpSpPr>
          <p:cNvPr id="23" name="Group 22">
            <a:extLst>
              <a:ext uri="{FF2B5EF4-FFF2-40B4-BE49-F238E27FC236}">
                <a16:creationId xmlns:a16="http://schemas.microsoft.com/office/drawing/2014/main" id="{669A9E67-9387-4EC1-9BC0-29ACAED4932C}"/>
              </a:ext>
            </a:extLst>
          </p:cNvPr>
          <p:cNvGrpSpPr/>
          <p:nvPr/>
        </p:nvGrpSpPr>
        <p:grpSpPr>
          <a:xfrm>
            <a:off x="14045400" y="4912184"/>
            <a:ext cx="3148339" cy="4091727"/>
            <a:chOff x="3067292" y="3565001"/>
            <a:chExt cx="2398561" cy="4091727"/>
          </a:xfrm>
        </p:grpSpPr>
        <p:sp>
          <p:nvSpPr>
            <p:cNvPr id="24" name="Rectangle: Rounded Corners 23">
              <a:extLst>
                <a:ext uri="{FF2B5EF4-FFF2-40B4-BE49-F238E27FC236}">
                  <a16:creationId xmlns:a16="http://schemas.microsoft.com/office/drawing/2014/main" id="{E06954E4-E4E5-46D3-BDC1-539BE9925CED}"/>
                </a:ext>
              </a:extLst>
            </p:cNvPr>
            <p:cNvSpPr/>
            <p:nvPr/>
          </p:nvSpPr>
          <p:spPr>
            <a:xfrm>
              <a:off x="3067292" y="3565001"/>
              <a:ext cx="2398561" cy="4091727"/>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5" name="TextBox 24">
              <a:extLst>
                <a:ext uri="{FF2B5EF4-FFF2-40B4-BE49-F238E27FC236}">
                  <a16:creationId xmlns:a16="http://schemas.microsoft.com/office/drawing/2014/main" id="{75F0BA96-A6BD-4CED-9189-A19333C81CC7}"/>
                </a:ext>
              </a:extLst>
            </p:cNvPr>
            <p:cNvSpPr txBox="1"/>
            <p:nvPr/>
          </p:nvSpPr>
          <p:spPr>
            <a:xfrm>
              <a:off x="3452135" y="3921591"/>
              <a:ext cx="1669810" cy="3416320"/>
            </a:xfrm>
            <a:prstGeom prst="rect">
              <a:avLst/>
            </a:prstGeom>
            <a:noFill/>
          </p:spPr>
          <p:txBody>
            <a:bodyPr wrap="square" rtlCol="0" anchor="t">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Official Tab</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effectLst/>
                <a:uLnTx/>
                <a:uFillTx/>
                <a:latin typeface="Century Gothic"/>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Quisque a ullamcorper ipsum. Duis vitae placerat enim, vel lacinia nisi. Integer sollicitudin ligula eget suscipit rhoncus. Pellentesque porttitor lacinia sem a imperdiet. </a:t>
              </a:r>
            </a:p>
          </p:txBody>
        </p:sp>
      </p:grpSp>
      <p:grpSp>
        <p:nvGrpSpPr>
          <p:cNvPr id="32" name="Group 31">
            <a:extLst>
              <a:ext uri="{FF2B5EF4-FFF2-40B4-BE49-F238E27FC236}">
                <a16:creationId xmlns:a16="http://schemas.microsoft.com/office/drawing/2014/main" id="{75646EB7-AB24-440E-8578-B58002B0AF74}"/>
              </a:ext>
            </a:extLst>
          </p:cNvPr>
          <p:cNvGrpSpPr/>
          <p:nvPr/>
        </p:nvGrpSpPr>
        <p:grpSpPr>
          <a:xfrm>
            <a:off x="18011919" y="4912184"/>
            <a:ext cx="3148339" cy="5702649"/>
            <a:chOff x="3067292" y="3565001"/>
            <a:chExt cx="2398561" cy="5702649"/>
          </a:xfrm>
        </p:grpSpPr>
        <p:sp>
          <p:nvSpPr>
            <p:cNvPr id="33" name="Rectangle: Rounded Corners 32">
              <a:extLst>
                <a:ext uri="{FF2B5EF4-FFF2-40B4-BE49-F238E27FC236}">
                  <a16:creationId xmlns:a16="http://schemas.microsoft.com/office/drawing/2014/main" id="{F01D2344-9B5C-49C4-929C-3E0EEDBDA710}"/>
                </a:ext>
              </a:extLst>
            </p:cNvPr>
            <p:cNvSpPr/>
            <p:nvPr/>
          </p:nvSpPr>
          <p:spPr>
            <a:xfrm>
              <a:off x="3067292" y="3565001"/>
              <a:ext cx="2398561" cy="5702649"/>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4" name="TextBox 33">
              <a:extLst>
                <a:ext uri="{FF2B5EF4-FFF2-40B4-BE49-F238E27FC236}">
                  <a16:creationId xmlns:a16="http://schemas.microsoft.com/office/drawing/2014/main" id="{B891D925-D0B7-413D-8D2B-3DF961DDF653}"/>
                </a:ext>
              </a:extLst>
            </p:cNvPr>
            <p:cNvSpPr txBox="1"/>
            <p:nvPr/>
          </p:nvSpPr>
          <p:spPr>
            <a:xfrm>
              <a:off x="3452135" y="3921591"/>
              <a:ext cx="1669810" cy="5078313"/>
            </a:xfrm>
            <a:prstGeom prst="rect">
              <a:avLst/>
            </a:prstGeom>
            <a:noFill/>
          </p:spPr>
          <p:txBody>
            <a:bodyPr wrap="square" rtlCol="0" anchor="t">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Official Tab 02</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effectLst/>
                <a:uLnTx/>
                <a:uFillTx/>
                <a:latin typeface="Century Gothic"/>
                <a:ea typeface="+mn-ea"/>
                <a:cs typeface="+mn-cs"/>
              </a:endParaRPr>
            </a:p>
            <a:p>
              <a:pPr marL="285750" marR="0" lvl="0" indent="-28575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a:ln>
                    <a:noFill/>
                  </a:ln>
                  <a:effectLst/>
                  <a:uLnTx/>
                  <a:uFillTx/>
                  <a:latin typeface="Calibri"/>
                  <a:ea typeface="+mn-ea"/>
                  <a:cs typeface="+mn-cs"/>
                </a:rPr>
                <a:t>Pellentesque at enim vel arcu fringilla porttitor non quis nunc.</a:t>
              </a:r>
            </a:p>
            <a:p>
              <a:pPr marL="285750" marR="0" lvl="0" indent="-28575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a:ln>
                    <a:noFill/>
                  </a:ln>
                  <a:effectLst/>
                  <a:uLnTx/>
                  <a:uFillTx/>
                  <a:latin typeface="Calibri"/>
                  <a:ea typeface="+mn-ea"/>
                  <a:cs typeface="+mn-cs"/>
                </a:rPr>
                <a:t>Sed sagittis justo vel erat ultrices, quis venenatis ante posuere.</a:t>
              </a:r>
            </a:p>
            <a:p>
              <a:pPr marL="285750" marR="0" lvl="0" indent="-28575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a:ln>
                    <a:noFill/>
                  </a:ln>
                  <a:effectLst/>
                  <a:uLnTx/>
                  <a:uFillTx/>
                  <a:latin typeface="Calibri"/>
                  <a:ea typeface="+mn-ea"/>
                  <a:cs typeface="+mn-cs"/>
                </a:rPr>
                <a:t>Mauris fringilla velit a arcu efficitur venenatis.</a:t>
              </a:r>
            </a:p>
            <a:p>
              <a:pPr marL="285750" marR="0" lvl="0" indent="-28575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a:ln>
                    <a:noFill/>
                  </a:ln>
                  <a:effectLst/>
                  <a:uLnTx/>
                  <a:uFillTx/>
                  <a:latin typeface="Calibri"/>
                  <a:ea typeface="+mn-ea"/>
                  <a:cs typeface="+mn-cs"/>
                </a:rPr>
                <a:t>Maecenas imperdiet libero a odio sollicitudin porta.</a:t>
              </a:r>
            </a:p>
          </p:txBody>
        </p:sp>
      </p:grpSp>
      <p:grpSp>
        <p:nvGrpSpPr>
          <p:cNvPr id="52" name="Group 51">
            <a:extLst>
              <a:ext uri="{FF2B5EF4-FFF2-40B4-BE49-F238E27FC236}">
                <a16:creationId xmlns:a16="http://schemas.microsoft.com/office/drawing/2014/main" id="{6AD3E566-4F80-4408-98BC-980FAF3D4CF7}"/>
              </a:ext>
            </a:extLst>
          </p:cNvPr>
          <p:cNvGrpSpPr/>
          <p:nvPr/>
        </p:nvGrpSpPr>
        <p:grpSpPr>
          <a:xfrm>
            <a:off x="12613543" y="5276932"/>
            <a:ext cx="536196" cy="553998"/>
            <a:chOff x="9727123" y="5414656"/>
            <a:chExt cx="536196" cy="553998"/>
          </a:xfrm>
        </p:grpSpPr>
        <p:sp>
          <p:nvSpPr>
            <p:cNvPr id="53" name="Oval 52">
              <a:extLst>
                <a:ext uri="{FF2B5EF4-FFF2-40B4-BE49-F238E27FC236}">
                  <a16:creationId xmlns:a16="http://schemas.microsoft.com/office/drawing/2014/main" id="{751A0519-6466-4A92-AD1B-42DCAE54AE95}"/>
                </a:ext>
              </a:extLst>
            </p:cNvPr>
            <p:cNvSpPr/>
            <p:nvPr/>
          </p:nvSpPr>
          <p:spPr>
            <a:xfrm>
              <a:off x="9727123" y="5424763"/>
              <a:ext cx="536196" cy="536196"/>
            </a:xfrm>
            <a:prstGeom prst="ellipse">
              <a:avLst/>
            </a:prstGeom>
            <a:solidFill>
              <a:schemeClr val="tx2"/>
            </a:solidFill>
            <a:ln w="349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4800" b="0" i="0" u="none" strike="noStrike" kern="1200" cap="none" spc="0" normalizeH="0" baseline="0" noProof="0">
                <a:ln>
                  <a:noFill/>
                </a:ln>
                <a:solidFill>
                  <a:srgbClr val="FFFFFF"/>
                </a:solidFill>
                <a:effectLst/>
                <a:uLnTx/>
                <a:uFillTx/>
                <a:latin typeface="Designball-Documents-01" pitchFamily="2" charset="0"/>
                <a:ea typeface="Open Sans" panose="020B0606030504020204" pitchFamily="34" charset="0"/>
                <a:cs typeface="Open Sans" panose="020B0606030504020204" pitchFamily="34" charset="0"/>
              </a:endParaRPr>
            </a:p>
          </p:txBody>
        </p:sp>
        <p:sp>
          <p:nvSpPr>
            <p:cNvPr id="54" name="Rectangle 53">
              <a:extLst>
                <a:ext uri="{FF2B5EF4-FFF2-40B4-BE49-F238E27FC236}">
                  <a16:creationId xmlns:a16="http://schemas.microsoft.com/office/drawing/2014/main" id="{4941E5D8-E094-4D18-8E24-4410C417DF5B}"/>
                </a:ext>
              </a:extLst>
            </p:cNvPr>
            <p:cNvSpPr/>
            <p:nvPr/>
          </p:nvSpPr>
          <p:spPr>
            <a:xfrm>
              <a:off x="9775889" y="5414656"/>
              <a:ext cx="461666" cy="553998"/>
            </a:xfrm>
            <a:prstGeom prst="rect">
              <a:avLst/>
            </a:prstGeom>
          </p:spPr>
          <p:txBody>
            <a:bodyPr wrap="none" lIns="0" tIns="0" rIns="0" bIns="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rgbClr val="000000"/>
                  </a:solidFill>
                  <a:effectLst/>
                  <a:uLnTx/>
                  <a:uFillTx/>
                  <a:latin typeface="Designball-Documents-01" pitchFamily="2" charset="0"/>
                  <a:ea typeface="Open Sans" panose="020B0606030504020204" pitchFamily="34" charset="0"/>
                  <a:cs typeface="Open Sans" panose="020B0606030504020204" pitchFamily="34" charset="0"/>
                </a:rPr>
                <a:t>e</a:t>
              </a:r>
            </a:p>
          </p:txBody>
        </p:sp>
      </p:grpSp>
      <p:sp>
        <p:nvSpPr>
          <p:cNvPr id="43" name="TextBox 42">
            <a:extLst>
              <a:ext uri="{FF2B5EF4-FFF2-40B4-BE49-F238E27FC236}">
                <a16:creationId xmlns:a16="http://schemas.microsoft.com/office/drawing/2014/main" id="{B8A4336F-77AB-4975-9F95-200DFA549E0B}"/>
              </a:ext>
            </a:extLst>
          </p:cNvPr>
          <p:cNvSpPr txBox="1"/>
          <p:nvPr/>
        </p:nvSpPr>
        <p:spPr>
          <a:xfrm>
            <a:off x="8578082" y="2000788"/>
            <a:ext cx="7231011" cy="1323439"/>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effectLst/>
                <a:uLnTx/>
                <a:uFillTx/>
                <a:latin typeface="Century Gothic"/>
                <a:ea typeface="+mn-ea"/>
                <a:cs typeface="+mn-cs"/>
              </a:rPr>
              <a:t>Creating inspiring ideas and building brands </a:t>
            </a:r>
          </a:p>
        </p:txBody>
      </p:sp>
    </p:spTree>
    <p:extLst>
      <p:ext uri="{BB962C8B-B14F-4D97-AF65-F5344CB8AC3E}">
        <p14:creationId xmlns:p14="http://schemas.microsoft.com/office/powerpoint/2010/main" val="350443176"/>
      </p:ext>
    </p:extLst>
  </p:cSld>
  <p:clrMapOvr>
    <a:overrideClrMapping bg1="lt1" tx1="dk1" bg2="lt2" tx2="dk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000" fill="hold"/>
                                        <p:tgtEl>
                                          <p:spTgt spid="6"/>
                                        </p:tgtEl>
                                        <p:attrNameLst>
                                          <p:attrName>ppt_x</p:attrName>
                                        </p:attrNameLst>
                                      </p:cBhvr>
                                      <p:tavLst>
                                        <p:tav tm="0">
                                          <p:val>
                                            <p:strVal val="#ppt_x"/>
                                          </p:val>
                                        </p:tav>
                                        <p:tav tm="100000">
                                          <p:val>
                                            <p:strVal val="#ppt_x"/>
                                          </p:val>
                                        </p:tav>
                                      </p:tavLst>
                                    </p:anim>
                                    <p:anim calcmode="lin" valueType="num">
                                      <p:cBhvr additive="base">
                                        <p:cTn id="8" dur="10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10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000" fill="hold"/>
                                        <p:tgtEl>
                                          <p:spTgt spid="15"/>
                                        </p:tgtEl>
                                        <p:attrNameLst>
                                          <p:attrName>ppt_x</p:attrName>
                                        </p:attrNameLst>
                                      </p:cBhvr>
                                      <p:tavLst>
                                        <p:tav tm="0">
                                          <p:val>
                                            <p:strVal val="#ppt_x"/>
                                          </p:val>
                                        </p:tav>
                                        <p:tav tm="100000">
                                          <p:val>
                                            <p:strVal val="#ppt_x"/>
                                          </p:val>
                                        </p:tav>
                                      </p:tavLst>
                                    </p:anim>
                                    <p:anim calcmode="lin" valueType="num">
                                      <p:cBhvr additive="base">
                                        <p:cTn id="12" dur="1000" fill="hold"/>
                                        <p:tgtEl>
                                          <p:spTgt spid="15"/>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20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000" fill="hold"/>
                                        <p:tgtEl>
                                          <p:spTgt spid="12"/>
                                        </p:tgtEl>
                                        <p:attrNameLst>
                                          <p:attrName>ppt_x</p:attrName>
                                        </p:attrNameLst>
                                      </p:cBhvr>
                                      <p:tavLst>
                                        <p:tav tm="0">
                                          <p:val>
                                            <p:strVal val="#ppt_x"/>
                                          </p:val>
                                        </p:tav>
                                        <p:tav tm="100000">
                                          <p:val>
                                            <p:strVal val="#ppt_x"/>
                                          </p:val>
                                        </p:tav>
                                      </p:tavLst>
                                    </p:anim>
                                    <p:anim calcmode="lin" valueType="num">
                                      <p:cBhvr additive="base">
                                        <p:cTn id="16" dur="1000" fill="hold"/>
                                        <p:tgtEl>
                                          <p:spTgt spid="12"/>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300"/>
                                  </p:stCondLst>
                                  <p:childTnLst>
                                    <p:set>
                                      <p:cBhvr>
                                        <p:cTn id="18" dur="1" fill="hold">
                                          <p:stCondLst>
                                            <p:cond delay="0"/>
                                          </p:stCondLst>
                                        </p:cTn>
                                        <p:tgtEl>
                                          <p:spTgt spid="29"/>
                                        </p:tgtEl>
                                        <p:attrNameLst>
                                          <p:attrName>style.visibility</p:attrName>
                                        </p:attrNameLst>
                                      </p:cBhvr>
                                      <p:to>
                                        <p:strVal val="visible"/>
                                      </p:to>
                                    </p:set>
                                    <p:anim calcmode="lin" valueType="num">
                                      <p:cBhvr additive="base">
                                        <p:cTn id="19" dur="1000" fill="hold"/>
                                        <p:tgtEl>
                                          <p:spTgt spid="29"/>
                                        </p:tgtEl>
                                        <p:attrNameLst>
                                          <p:attrName>ppt_x</p:attrName>
                                        </p:attrNameLst>
                                      </p:cBhvr>
                                      <p:tavLst>
                                        <p:tav tm="0">
                                          <p:val>
                                            <p:strVal val="#ppt_x"/>
                                          </p:val>
                                        </p:tav>
                                        <p:tav tm="100000">
                                          <p:val>
                                            <p:strVal val="#ppt_x"/>
                                          </p:val>
                                        </p:tav>
                                      </p:tavLst>
                                    </p:anim>
                                    <p:anim calcmode="lin" valueType="num">
                                      <p:cBhvr additive="base">
                                        <p:cTn id="20" dur="1000" fill="hold"/>
                                        <p:tgtEl>
                                          <p:spTgt spid="29"/>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400"/>
                                  </p:stCondLst>
                                  <p:childTnLst>
                                    <p:set>
                                      <p:cBhvr>
                                        <p:cTn id="22" dur="1" fill="hold">
                                          <p:stCondLst>
                                            <p:cond delay="0"/>
                                          </p:stCondLst>
                                        </p:cTn>
                                        <p:tgtEl>
                                          <p:spTgt spid="23"/>
                                        </p:tgtEl>
                                        <p:attrNameLst>
                                          <p:attrName>style.visibility</p:attrName>
                                        </p:attrNameLst>
                                      </p:cBhvr>
                                      <p:to>
                                        <p:strVal val="visible"/>
                                      </p:to>
                                    </p:set>
                                    <p:anim calcmode="lin" valueType="num">
                                      <p:cBhvr additive="base">
                                        <p:cTn id="23" dur="1000" fill="hold"/>
                                        <p:tgtEl>
                                          <p:spTgt spid="23"/>
                                        </p:tgtEl>
                                        <p:attrNameLst>
                                          <p:attrName>ppt_x</p:attrName>
                                        </p:attrNameLst>
                                      </p:cBhvr>
                                      <p:tavLst>
                                        <p:tav tm="0">
                                          <p:val>
                                            <p:strVal val="#ppt_x"/>
                                          </p:val>
                                        </p:tav>
                                        <p:tav tm="100000">
                                          <p:val>
                                            <p:strVal val="#ppt_x"/>
                                          </p:val>
                                        </p:tav>
                                      </p:tavLst>
                                    </p:anim>
                                    <p:anim calcmode="lin" valueType="num">
                                      <p:cBhvr additive="base">
                                        <p:cTn id="24" dur="1000" fill="hold"/>
                                        <p:tgtEl>
                                          <p:spTgt spid="23"/>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500"/>
                                  </p:stCondLst>
                                  <p:childTnLst>
                                    <p:set>
                                      <p:cBhvr>
                                        <p:cTn id="26" dur="1" fill="hold">
                                          <p:stCondLst>
                                            <p:cond delay="0"/>
                                          </p:stCondLst>
                                        </p:cTn>
                                        <p:tgtEl>
                                          <p:spTgt spid="32"/>
                                        </p:tgtEl>
                                        <p:attrNameLst>
                                          <p:attrName>style.visibility</p:attrName>
                                        </p:attrNameLst>
                                      </p:cBhvr>
                                      <p:to>
                                        <p:strVal val="visible"/>
                                      </p:to>
                                    </p:set>
                                    <p:anim calcmode="lin" valueType="num">
                                      <p:cBhvr additive="base">
                                        <p:cTn id="27" dur="1000" fill="hold"/>
                                        <p:tgtEl>
                                          <p:spTgt spid="32"/>
                                        </p:tgtEl>
                                        <p:attrNameLst>
                                          <p:attrName>ppt_x</p:attrName>
                                        </p:attrNameLst>
                                      </p:cBhvr>
                                      <p:tavLst>
                                        <p:tav tm="0">
                                          <p:val>
                                            <p:strVal val="#ppt_x"/>
                                          </p:val>
                                        </p:tav>
                                        <p:tav tm="100000">
                                          <p:val>
                                            <p:strVal val="#ppt_x"/>
                                          </p:val>
                                        </p:tav>
                                      </p:tavLst>
                                    </p:anim>
                                    <p:anim calcmode="lin" valueType="num">
                                      <p:cBhvr additive="base">
                                        <p:cTn id="28" dur="1000" fill="hold"/>
                                        <p:tgtEl>
                                          <p:spTgt spid="32"/>
                                        </p:tgtEl>
                                        <p:attrNameLst>
                                          <p:attrName>ppt_y</p:attrName>
                                        </p:attrNameLst>
                                      </p:cBhvr>
                                      <p:tavLst>
                                        <p:tav tm="0">
                                          <p:val>
                                            <p:strVal val="1+#ppt_h/2"/>
                                          </p:val>
                                        </p:tav>
                                        <p:tav tm="100000">
                                          <p:val>
                                            <p:strVal val="#ppt_y"/>
                                          </p:val>
                                        </p:tav>
                                      </p:tavLst>
                                    </p:anim>
                                  </p:childTnLst>
                                </p:cTn>
                              </p:par>
                              <p:par>
                                <p:cTn id="29" presetID="22" presetClass="entr" presetSubtype="8" fill="hold" nodeType="withEffect">
                                  <p:stCondLst>
                                    <p:cond delay="600"/>
                                  </p:stCondLst>
                                  <p:childTnLst>
                                    <p:set>
                                      <p:cBhvr>
                                        <p:cTn id="30" dur="1" fill="hold">
                                          <p:stCondLst>
                                            <p:cond delay="0"/>
                                          </p:stCondLst>
                                        </p:cTn>
                                        <p:tgtEl>
                                          <p:spTgt spid="2"/>
                                        </p:tgtEl>
                                        <p:attrNameLst>
                                          <p:attrName>style.visibility</p:attrName>
                                        </p:attrNameLst>
                                      </p:cBhvr>
                                      <p:to>
                                        <p:strVal val="visible"/>
                                      </p:to>
                                    </p:set>
                                    <p:animEffect transition="in" filter="wipe(left)">
                                      <p:cBhvr>
                                        <p:cTn id="31" dur="500"/>
                                        <p:tgtEl>
                                          <p:spTgt spid="2"/>
                                        </p:tgtEl>
                                      </p:cBhvr>
                                    </p:animEffect>
                                  </p:childTnLst>
                                </p:cTn>
                              </p:par>
                              <p:par>
                                <p:cTn id="32" presetID="22" presetClass="entr" presetSubtype="1" fill="hold" nodeType="withEffect">
                                  <p:stCondLst>
                                    <p:cond delay="700"/>
                                  </p:stCondLst>
                                  <p:childTnLst>
                                    <p:set>
                                      <p:cBhvr>
                                        <p:cTn id="33" dur="1" fill="hold">
                                          <p:stCondLst>
                                            <p:cond delay="0"/>
                                          </p:stCondLst>
                                        </p:cTn>
                                        <p:tgtEl>
                                          <p:spTgt spid="26"/>
                                        </p:tgtEl>
                                        <p:attrNameLst>
                                          <p:attrName>style.visibility</p:attrName>
                                        </p:attrNameLst>
                                      </p:cBhvr>
                                      <p:to>
                                        <p:strVal val="visible"/>
                                      </p:to>
                                    </p:set>
                                    <p:animEffect transition="in" filter="wipe(up)">
                                      <p:cBhvr>
                                        <p:cTn id="34" dur="500"/>
                                        <p:tgtEl>
                                          <p:spTgt spid="26"/>
                                        </p:tgtEl>
                                      </p:cBhvr>
                                    </p:animEffect>
                                  </p:childTnLst>
                                </p:cTn>
                              </p:par>
                              <p:par>
                                <p:cTn id="35" presetID="22" presetClass="entr" presetSubtype="8" fill="hold" nodeType="withEffect">
                                  <p:stCondLst>
                                    <p:cond delay="800"/>
                                  </p:stCondLst>
                                  <p:childTnLst>
                                    <p:set>
                                      <p:cBhvr>
                                        <p:cTn id="36" dur="1" fill="hold">
                                          <p:stCondLst>
                                            <p:cond delay="0"/>
                                          </p:stCondLst>
                                        </p:cTn>
                                        <p:tgtEl>
                                          <p:spTgt spid="45"/>
                                        </p:tgtEl>
                                        <p:attrNameLst>
                                          <p:attrName>style.visibility</p:attrName>
                                        </p:attrNameLst>
                                      </p:cBhvr>
                                      <p:to>
                                        <p:strVal val="visible"/>
                                      </p:to>
                                    </p:set>
                                    <p:animEffect transition="in" filter="wipe(left)">
                                      <p:cBhvr>
                                        <p:cTn id="37" dur="500"/>
                                        <p:tgtEl>
                                          <p:spTgt spid="45"/>
                                        </p:tgtEl>
                                      </p:cBhvr>
                                    </p:animEffect>
                                  </p:childTnLst>
                                </p:cTn>
                              </p:par>
                              <p:par>
                                <p:cTn id="38" presetID="22" presetClass="entr" presetSubtype="4" fill="hold" nodeType="withEffect">
                                  <p:stCondLst>
                                    <p:cond delay="900"/>
                                  </p:stCondLst>
                                  <p:childTnLst>
                                    <p:set>
                                      <p:cBhvr>
                                        <p:cTn id="39" dur="1" fill="hold">
                                          <p:stCondLst>
                                            <p:cond delay="0"/>
                                          </p:stCondLst>
                                        </p:cTn>
                                        <p:tgtEl>
                                          <p:spTgt spid="3"/>
                                        </p:tgtEl>
                                        <p:attrNameLst>
                                          <p:attrName>style.visibility</p:attrName>
                                        </p:attrNameLst>
                                      </p:cBhvr>
                                      <p:to>
                                        <p:strVal val="visible"/>
                                      </p:to>
                                    </p:set>
                                    <p:animEffect transition="in" filter="wipe(down)">
                                      <p:cBhvr>
                                        <p:cTn id="40" dur="500"/>
                                        <p:tgtEl>
                                          <p:spTgt spid="3"/>
                                        </p:tgtEl>
                                      </p:cBhvr>
                                    </p:animEffect>
                                  </p:childTnLst>
                                </p:cTn>
                              </p:par>
                              <p:par>
                                <p:cTn id="41" presetID="22" presetClass="entr" presetSubtype="1" fill="hold" nodeType="withEffect">
                                  <p:stCondLst>
                                    <p:cond delay="1000"/>
                                  </p:stCondLst>
                                  <p:childTnLst>
                                    <p:set>
                                      <p:cBhvr>
                                        <p:cTn id="42" dur="1" fill="hold">
                                          <p:stCondLst>
                                            <p:cond delay="0"/>
                                          </p:stCondLst>
                                        </p:cTn>
                                        <p:tgtEl>
                                          <p:spTgt spid="4"/>
                                        </p:tgtEl>
                                        <p:attrNameLst>
                                          <p:attrName>style.visibility</p:attrName>
                                        </p:attrNameLst>
                                      </p:cBhvr>
                                      <p:to>
                                        <p:strVal val="visible"/>
                                      </p:to>
                                    </p:set>
                                    <p:animEffect transition="in" filter="wipe(up)">
                                      <p:cBhvr>
                                        <p:cTn id="43" dur="500"/>
                                        <p:tgtEl>
                                          <p:spTgt spid="4"/>
                                        </p:tgtEl>
                                      </p:cBhvr>
                                    </p:animEffect>
                                  </p:childTnLst>
                                </p:cTn>
                              </p:par>
                              <p:par>
                                <p:cTn id="44" presetID="22" presetClass="entr" presetSubtype="2" fill="hold" nodeType="withEffect">
                                  <p:stCondLst>
                                    <p:cond delay="1100"/>
                                  </p:stCondLst>
                                  <p:childTnLst>
                                    <p:set>
                                      <p:cBhvr>
                                        <p:cTn id="45" dur="1" fill="hold">
                                          <p:stCondLst>
                                            <p:cond delay="0"/>
                                          </p:stCondLst>
                                        </p:cTn>
                                        <p:tgtEl>
                                          <p:spTgt spid="9"/>
                                        </p:tgtEl>
                                        <p:attrNameLst>
                                          <p:attrName>style.visibility</p:attrName>
                                        </p:attrNameLst>
                                      </p:cBhvr>
                                      <p:to>
                                        <p:strVal val="visible"/>
                                      </p:to>
                                    </p:set>
                                    <p:animEffect transition="in" filter="wipe(right)">
                                      <p:cBhvr>
                                        <p:cTn id="46" dur="500"/>
                                        <p:tgtEl>
                                          <p:spTgt spid="9"/>
                                        </p:tgtEl>
                                      </p:cBhvr>
                                    </p:animEffect>
                                  </p:childTnLst>
                                </p:cTn>
                              </p:par>
                              <p:par>
                                <p:cTn id="47" presetID="22" presetClass="entr" presetSubtype="8" fill="hold" nodeType="withEffect">
                                  <p:stCondLst>
                                    <p:cond delay="1200"/>
                                  </p:stCondLst>
                                  <p:childTnLst>
                                    <p:set>
                                      <p:cBhvr>
                                        <p:cTn id="48" dur="1" fill="hold">
                                          <p:stCondLst>
                                            <p:cond delay="0"/>
                                          </p:stCondLst>
                                        </p:cTn>
                                        <p:tgtEl>
                                          <p:spTgt spid="5"/>
                                        </p:tgtEl>
                                        <p:attrNameLst>
                                          <p:attrName>style.visibility</p:attrName>
                                        </p:attrNameLst>
                                      </p:cBhvr>
                                      <p:to>
                                        <p:strVal val="visible"/>
                                      </p:to>
                                    </p:set>
                                    <p:animEffect transition="in" filter="wipe(left)">
                                      <p:cBhvr>
                                        <p:cTn id="49" dur="500"/>
                                        <p:tgtEl>
                                          <p:spTgt spid="5"/>
                                        </p:tgtEl>
                                      </p:cBhvr>
                                    </p:animEffect>
                                  </p:childTnLst>
                                </p:cTn>
                              </p:par>
                              <p:par>
                                <p:cTn id="50" presetID="49" presetClass="entr" presetSubtype="0" decel="100000" fill="hold" nodeType="withEffect">
                                  <p:stCondLst>
                                    <p:cond delay="1300"/>
                                  </p:stCondLst>
                                  <p:childTnLst>
                                    <p:set>
                                      <p:cBhvr>
                                        <p:cTn id="51" dur="1" fill="hold">
                                          <p:stCondLst>
                                            <p:cond delay="0"/>
                                          </p:stCondLst>
                                        </p:cTn>
                                        <p:tgtEl>
                                          <p:spTgt spid="52"/>
                                        </p:tgtEl>
                                        <p:attrNameLst>
                                          <p:attrName>style.visibility</p:attrName>
                                        </p:attrNameLst>
                                      </p:cBhvr>
                                      <p:to>
                                        <p:strVal val="visible"/>
                                      </p:to>
                                    </p:set>
                                    <p:anim calcmode="lin" valueType="num">
                                      <p:cBhvr>
                                        <p:cTn id="52" dur="500" fill="hold"/>
                                        <p:tgtEl>
                                          <p:spTgt spid="52"/>
                                        </p:tgtEl>
                                        <p:attrNameLst>
                                          <p:attrName>ppt_w</p:attrName>
                                        </p:attrNameLst>
                                      </p:cBhvr>
                                      <p:tavLst>
                                        <p:tav tm="0">
                                          <p:val>
                                            <p:fltVal val="0"/>
                                          </p:val>
                                        </p:tav>
                                        <p:tav tm="100000">
                                          <p:val>
                                            <p:strVal val="#ppt_w"/>
                                          </p:val>
                                        </p:tav>
                                      </p:tavLst>
                                    </p:anim>
                                    <p:anim calcmode="lin" valueType="num">
                                      <p:cBhvr>
                                        <p:cTn id="53" dur="500" fill="hold"/>
                                        <p:tgtEl>
                                          <p:spTgt spid="52"/>
                                        </p:tgtEl>
                                        <p:attrNameLst>
                                          <p:attrName>ppt_h</p:attrName>
                                        </p:attrNameLst>
                                      </p:cBhvr>
                                      <p:tavLst>
                                        <p:tav tm="0">
                                          <p:val>
                                            <p:fltVal val="0"/>
                                          </p:val>
                                        </p:tav>
                                        <p:tav tm="100000">
                                          <p:val>
                                            <p:strVal val="#ppt_h"/>
                                          </p:val>
                                        </p:tav>
                                      </p:tavLst>
                                    </p:anim>
                                    <p:anim calcmode="lin" valueType="num">
                                      <p:cBhvr>
                                        <p:cTn id="54" dur="500" fill="hold"/>
                                        <p:tgtEl>
                                          <p:spTgt spid="52"/>
                                        </p:tgtEl>
                                        <p:attrNameLst>
                                          <p:attrName>style.rotation</p:attrName>
                                        </p:attrNameLst>
                                      </p:cBhvr>
                                      <p:tavLst>
                                        <p:tav tm="0">
                                          <p:val>
                                            <p:fltVal val="360"/>
                                          </p:val>
                                        </p:tav>
                                        <p:tav tm="100000">
                                          <p:val>
                                            <p:fltVal val="0"/>
                                          </p:val>
                                        </p:tav>
                                      </p:tavLst>
                                    </p:anim>
                                    <p:animEffect transition="in" filter="fade">
                                      <p:cBhvr>
                                        <p:cTn id="55" dur="500"/>
                                        <p:tgtEl>
                                          <p:spTgt spid="52"/>
                                        </p:tgtEl>
                                      </p:cBhvr>
                                    </p:animEffect>
                                  </p:childTnLst>
                                </p:cTn>
                              </p:par>
                              <p:par>
                                <p:cTn id="56" presetID="49" presetClass="entr" presetSubtype="0" decel="100000" fill="hold" nodeType="withEffect">
                                  <p:stCondLst>
                                    <p:cond delay="1400"/>
                                  </p:stCondLst>
                                  <p:childTnLst>
                                    <p:set>
                                      <p:cBhvr>
                                        <p:cTn id="57" dur="1" fill="hold">
                                          <p:stCondLst>
                                            <p:cond delay="0"/>
                                          </p:stCondLst>
                                        </p:cTn>
                                        <p:tgtEl>
                                          <p:spTgt spid="51"/>
                                        </p:tgtEl>
                                        <p:attrNameLst>
                                          <p:attrName>style.visibility</p:attrName>
                                        </p:attrNameLst>
                                      </p:cBhvr>
                                      <p:to>
                                        <p:strVal val="visible"/>
                                      </p:to>
                                    </p:set>
                                    <p:anim calcmode="lin" valueType="num">
                                      <p:cBhvr>
                                        <p:cTn id="58" dur="500" fill="hold"/>
                                        <p:tgtEl>
                                          <p:spTgt spid="51"/>
                                        </p:tgtEl>
                                        <p:attrNameLst>
                                          <p:attrName>ppt_w</p:attrName>
                                        </p:attrNameLst>
                                      </p:cBhvr>
                                      <p:tavLst>
                                        <p:tav tm="0">
                                          <p:val>
                                            <p:fltVal val="0"/>
                                          </p:val>
                                        </p:tav>
                                        <p:tav tm="100000">
                                          <p:val>
                                            <p:strVal val="#ppt_w"/>
                                          </p:val>
                                        </p:tav>
                                      </p:tavLst>
                                    </p:anim>
                                    <p:anim calcmode="lin" valueType="num">
                                      <p:cBhvr>
                                        <p:cTn id="59" dur="500" fill="hold"/>
                                        <p:tgtEl>
                                          <p:spTgt spid="51"/>
                                        </p:tgtEl>
                                        <p:attrNameLst>
                                          <p:attrName>ppt_h</p:attrName>
                                        </p:attrNameLst>
                                      </p:cBhvr>
                                      <p:tavLst>
                                        <p:tav tm="0">
                                          <p:val>
                                            <p:fltVal val="0"/>
                                          </p:val>
                                        </p:tav>
                                        <p:tav tm="100000">
                                          <p:val>
                                            <p:strVal val="#ppt_h"/>
                                          </p:val>
                                        </p:tav>
                                      </p:tavLst>
                                    </p:anim>
                                    <p:anim calcmode="lin" valueType="num">
                                      <p:cBhvr>
                                        <p:cTn id="60" dur="500" fill="hold"/>
                                        <p:tgtEl>
                                          <p:spTgt spid="51"/>
                                        </p:tgtEl>
                                        <p:attrNameLst>
                                          <p:attrName>style.rotation</p:attrName>
                                        </p:attrNameLst>
                                      </p:cBhvr>
                                      <p:tavLst>
                                        <p:tav tm="0">
                                          <p:val>
                                            <p:fltVal val="360"/>
                                          </p:val>
                                        </p:tav>
                                        <p:tav tm="100000">
                                          <p:val>
                                            <p:fltVal val="0"/>
                                          </p:val>
                                        </p:tav>
                                      </p:tavLst>
                                    </p:anim>
                                    <p:animEffect transition="in" filter="fade">
                                      <p:cBhvr>
                                        <p:cTn id="61"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6" name="Group 5">
            <a:extLst>
              <a:ext uri="{FF2B5EF4-FFF2-40B4-BE49-F238E27FC236}">
                <a16:creationId xmlns:a16="http://schemas.microsoft.com/office/drawing/2014/main" id="{BAF4B792-C4BF-4814-AA0D-F04EC3F91960}"/>
              </a:ext>
            </a:extLst>
          </p:cNvPr>
          <p:cNvGrpSpPr/>
          <p:nvPr/>
        </p:nvGrpSpPr>
        <p:grpSpPr>
          <a:xfrm>
            <a:off x="3226916" y="4912185"/>
            <a:ext cx="2512385" cy="1319514"/>
            <a:chOff x="3067292" y="3565002"/>
            <a:chExt cx="2378485" cy="1319514"/>
          </a:xfrm>
        </p:grpSpPr>
        <p:sp>
          <p:nvSpPr>
            <p:cNvPr id="7" name="Rectangle: Rounded Corners 6">
              <a:extLst>
                <a:ext uri="{FF2B5EF4-FFF2-40B4-BE49-F238E27FC236}">
                  <a16:creationId xmlns:a16="http://schemas.microsoft.com/office/drawing/2014/main" id="{6376DD43-F92A-4D72-A7FE-A39C1F2B88E5}"/>
                </a:ext>
              </a:extLst>
            </p:cNvPr>
            <p:cNvSpPr/>
            <p:nvPr/>
          </p:nvSpPr>
          <p:spPr>
            <a:xfrm>
              <a:off x="3067292" y="3565002"/>
              <a:ext cx="2378485" cy="1319514"/>
            </a:xfrm>
            <a:prstGeom prst="roundRect">
              <a:avLst>
                <a:gd name="adj" fmla="val 6861"/>
              </a:avLst>
            </a:prstGeom>
            <a:solidFill>
              <a:schemeClr val="tx1">
                <a:lumMod val="90000"/>
                <a:lumOff val="10000"/>
              </a:schemeClr>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 name="TextBox 7">
              <a:extLst>
                <a:ext uri="{FF2B5EF4-FFF2-40B4-BE49-F238E27FC236}">
                  <a16:creationId xmlns:a16="http://schemas.microsoft.com/office/drawing/2014/main" id="{AC885406-A3AD-4395-B49A-42896EB940A9}"/>
                </a:ext>
              </a:extLst>
            </p:cNvPr>
            <p:cNvSpPr txBox="1"/>
            <p:nvPr/>
          </p:nvSpPr>
          <p:spPr>
            <a:xfrm>
              <a:off x="3283484" y="3805841"/>
              <a:ext cx="2021375" cy="784830"/>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1" i="0" u="none" strike="noStrike" kern="1200" cap="none" spc="0" normalizeH="0" baseline="0" noProof="0">
                  <a:ln>
                    <a:noFill/>
                  </a:ln>
                  <a:solidFill>
                    <a:schemeClr val="bg1"/>
                  </a:solidFill>
                  <a:effectLst/>
                  <a:uLnTx/>
                  <a:uFillTx/>
                  <a:latin typeface="Century Gothic"/>
                  <a:ea typeface="+mn-ea"/>
                  <a:cs typeface="+mn-cs"/>
                </a:rPr>
                <a:t>Acount</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entury Gothic"/>
                  <a:ea typeface="+mn-ea"/>
                  <a:cs typeface="+mn-cs"/>
                </a:rPr>
                <a:t>/Register /login</a:t>
              </a:r>
            </a:p>
          </p:txBody>
        </p:sp>
      </p:grpSp>
      <p:grpSp>
        <p:nvGrpSpPr>
          <p:cNvPr id="12" name="Group 11">
            <a:extLst>
              <a:ext uri="{FF2B5EF4-FFF2-40B4-BE49-F238E27FC236}">
                <a16:creationId xmlns:a16="http://schemas.microsoft.com/office/drawing/2014/main" id="{C5F645CA-9C8D-4071-8F5D-102A5EF87CAD}"/>
              </a:ext>
            </a:extLst>
          </p:cNvPr>
          <p:cNvGrpSpPr/>
          <p:nvPr/>
        </p:nvGrpSpPr>
        <p:grpSpPr>
          <a:xfrm>
            <a:off x="3226916" y="8418306"/>
            <a:ext cx="2512385" cy="2285917"/>
            <a:chOff x="3067292" y="3565001"/>
            <a:chExt cx="2378485" cy="2285917"/>
          </a:xfrm>
        </p:grpSpPr>
        <p:sp>
          <p:nvSpPr>
            <p:cNvPr id="13" name="Rectangle: Rounded Corners 12">
              <a:extLst>
                <a:ext uri="{FF2B5EF4-FFF2-40B4-BE49-F238E27FC236}">
                  <a16:creationId xmlns:a16="http://schemas.microsoft.com/office/drawing/2014/main" id="{3641B573-28D8-41AC-B6F0-777B53F96715}"/>
                </a:ext>
              </a:extLst>
            </p:cNvPr>
            <p:cNvSpPr/>
            <p:nvPr/>
          </p:nvSpPr>
          <p:spPr>
            <a:xfrm>
              <a:off x="3067292" y="3565001"/>
              <a:ext cx="2378485" cy="2285917"/>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4" name="TextBox 13">
              <a:extLst>
                <a:ext uri="{FF2B5EF4-FFF2-40B4-BE49-F238E27FC236}">
                  <a16:creationId xmlns:a16="http://schemas.microsoft.com/office/drawing/2014/main" id="{B088EA65-DFD0-4739-B51D-9A8736170198}"/>
                </a:ext>
              </a:extLst>
            </p:cNvPr>
            <p:cNvSpPr txBox="1"/>
            <p:nvPr/>
          </p:nvSpPr>
          <p:spPr>
            <a:xfrm>
              <a:off x="3283484" y="3728923"/>
              <a:ext cx="2021375" cy="1892826"/>
            </a:xfrm>
            <a:prstGeom prst="rect">
              <a:avLst/>
            </a:prstGeom>
            <a:noFill/>
          </p:spPr>
          <p:txBody>
            <a:bodyPr wrap="square" rtlCol="0" anchor="ctr">
              <a:spAutoFit/>
            </a:bodyPr>
            <a:lstStyle/>
            <a:p>
              <a:pPr marL="0" marR="0" lvl="0" indent="0" algn="l" defTabSz="457200" rtl="0" eaLnBrk="1" fontAlgn="auto" latinLnBrk="0" hangingPunct="1">
                <a:lnSpc>
                  <a:spcPct val="15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Register</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entury Gothic"/>
                  <a:ea typeface="+mn-ea"/>
                  <a:cs typeface="+mn-cs"/>
                </a:rPr>
                <a:t>Query/MySQL</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entury Gothic"/>
                  <a:ea typeface="+mn-ea"/>
                  <a:cs typeface="+mn-cs"/>
                </a:rPr>
                <a:t>-Name</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entury Gothic"/>
                  <a:ea typeface="+mn-ea"/>
                  <a:cs typeface="+mn-cs"/>
                </a:rPr>
                <a:t>-FullName</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entury Gothic"/>
                  <a:ea typeface="+mn-ea"/>
                  <a:cs typeface="+mn-cs"/>
                </a:rPr>
                <a:t>-UserName</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A3585"/>
                  </a:solidFill>
                  <a:effectLst/>
                  <a:uLnTx/>
                  <a:uFillTx/>
                  <a:latin typeface="Century Gothic"/>
                  <a:ea typeface="+mn-ea"/>
                  <a:cs typeface="+mn-cs"/>
                </a:rPr>
                <a:t>-Password</a:t>
              </a:r>
            </a:p>
          </p:txBody>
        </p:sp>
      </p:grpSp>
      <p:grpSp>
        <p:nvGrpSpPr>
          <p:cNvPr id="15" name="Group 14">
            <a:extLst>
              <a:ext uri="{FF2B5EF4-FFF2-40B4-BE49-F238E27FC236}">
                <a16:creationId xmlns:a16="http://schemas.microsoft.com/office/drawing/2014/main" id="{168C29EE-6807-45E0-AABE-170231D86822}"/>
              </a:ext>
            </a:extLst>
          </p:cNvPr>
          <p:cNvGrpSpPr/>
          <p:nvPr/>
        </p:nvGrpSpPr>
        <p:grpSpPr>
          <a:xfrm>
            <a:off x="7422804" y="4912185"/>
            <a:ext cx="4086883" cy="1319514"/>
            <a:chOff x="3067291" y="3565002"/>
            <a:chExt cx="3113590" cy="1319514"/>
          </a:xfrm>
        </p:grpSpPr>
        <p:sp>
          <p:nvSpPr>
            <p:cNvPr id="16" name="Rectangle: Rounded Corners 15">
              <a:extLst>
                <a:ext uri="{FF2B5EF4-FFF2-40B4-BE49-F238E27FC236}">
                  <a16:creationId xmlns:a16="http://schemas.microsoft.com/office/drawing/2014/main" id="{8DCB912B-EBD7-463D-BEB1-49D4A51FB619}"/>
                </a:ext>
              </a:extLst>
            </p:cNvPr>
            <p:cNvSpPr/>
            <p:nvPr/>
          </p:nvSpPr>
          <p:spPr>
            <a:xfrm>
              <a:off x="3067291" y="3565002"/>
              <a:ext cx="3113590" cy="1319514"/>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 name="TextBox 16">
              <a:extLst>
                <a:ext uri="{FF2B5EF4-FFF2-40B4-BE49-F238E27FC236}">
                  <a16:creationId xmlns:a16="http://schemas.microsoft.com/office/drawing/2014/main" id="{9DE58037-8E30-4F12-9718-1853AB1D701D}"/>
                </a:ext>
              </a:extLst>
            </p:cNvPr>
            <p:cNvSpPr txBox="1"/>
            <p:nvPr/>
          </p:nvSpPr>
          <p:spPr>
            <a:xfrm>
              <a:off x="3434498" y="3901594"/>
              <a:ext cx="2216808" cy="646331"/>
            </a:xfrm>
            <a:prstGeom prst="rect">
              <a:avLst/>
            </a:prstGeom>
            <a:noFill/>
          </p:spPr>
          <p:txBody>
            <a:bodyPr wrap="none"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Login</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3BC8F1"/>
                  </a:solidFill>
                  <a:effectLst/>
                  <a:uLnTx/>
                  <a:uFillTx/>
                  <a:latin typeface="Century Gothic"/>
                  <a:ea typeface="+mn-ea"/>
                  <a:cs typeface="+mn-cs"/>
                </a:rPr>
                <a:t>www.example.com/Log</a:t>
              </a:r>
            </a:p>
          </p:txBody>
        </p:sp>
      </p:grpSp>
      <p:cxnSp>
        <p:nvCxnSpPr>
          <p:cNvPr id="26" name="Straight Connector 25">
            <a:extLst>
              <a:ext uri="{FF2B5EF4-FFF2-40B4-BE49-F238E27FC236}">
                <a16:creationId xmlns:a16="http://schemas.microsoft.com/office/drawing/2014/main" id="{8A61A236-BBD1-43DA-9781-EA43B1290B67}"/>
              </a:ext>
            </a:extLst>
          </p:cNvPr>
          <p:cNvCxnSpPr>
            <a:cxnSpLocks/>
            <a:stCxn id="7" idx="2"/>
            <a:endCxn id="13" idx="0"/>
          </p:cNvCxnSpPr>
          <p:nvPr/>
        </p:nvCxnSpPr>
        <p:spPr>
          <a:xfrm>
            <a:off x="4483109" y="6231699"/>
            <a:ext cx="0" cy="2186607"/>
          </a:xfrm>
          <a:prstGeom prst="line">
            <a:avLst/>
          </a:prstGeom>
          <a:ln w="25400">
            <a:solidFill>
              <a:schemeClr val="accent2"/>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nvGrpSpPr>
          <p:cNvPr id="29" name="Group 28">
            <a:extLst>
              <a:ext uri="{FF2B5EF4-FFF2-40B4-BE49-F238E27FC236}">
                <a16:creationId xmlns:a16="http://schemas.microsoft.com/office/drawing/2014/main" id="{77C9DF9E-E3D9-48BE-9260-91DB01E5E699}"/>
              </a:ext>
            </a:extLst>
          </p:cNvPr>
          <p:cNvGrpSpPr/>
          <p:nvPr/>
        </p:nvGrpSpPr>
        <p:grpSpPr>
          <a:xfrm>
            <a:off x="8070547" y="8762958"/>
            <a:ext cx="2791395" cy="1596612"/>
            <a:chOff x="3560774" y="3426453"/>
            <a:chExt cx="2126623" cy="1596612"/>
          </a:xfrm>
        </p:grpSpPr>
        <p:sp>
          <p:nvSpPr>
            <p:cNvPr id="30" name="Rectangle: Rounded Corners 29">
              <a:extLst>
                <a:ext uri="{FF2B5EF4-FFF2-40B4-BE49-F238E27FC236}">
                  <a16:creationId xmlns:a16="http://schemas.microsoft.com/office/drawing/2014/main" id="{6693EFAC-9070-402B-B08D-912EBB8898DF}"/>
                </a:ext>
              </a:extLst>
            </p:cNvPr>
            <p:cNvSpPr/>
            <p:nvPr/>
          </p:nvSpPr>
          <p:spPr>
            <a:xfrm>
              <a:off x="3560774" y="3426453"/>
              <a:ext cx="2126623" cy="1596612"/>
            </a:xfrm>
            <a:prstGeom prst="roundRect">
              <a:avLst>
                <a:gd name="adj" fmla="val 6861"/>
              </a:avLst>
            </a:prstGeom>
            <a:solidFill>
              <a:schemeClr val="accent4"/>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 name="TextBox 30">
              <a:extLst>
                <a:ext uri="{FF2B5EF4-FFF2-40B4-BE49-F238E27FC236}">
                  <a16:creationId xmlns:a16="http://schemas.microsoft.com/office/drawing/2014/main" id="{76C90A10-DA25-47E5-87BA-6DF06906098C}"/>
                </a:ext>
              </a:extLst>
            </p:cNvPr>
            <p:cNvSpPr txBox="1"/>
            <p:nvPr/>
          </p:nvSpPr>
          <p:spPr>
            <a:xfrm>
              <a:off x="3968183" y="3901594"/>
              <a:ext cx="1149437" cy="646331"/>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entury Gothic"/>
                  <a:ea typeface="+mn-ea"/>
                  <a:cs typeface="+mn-cs"/>
                </a:rPr>
                <a:t>Error Status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entury Gothic"/>
                  <a:ea typeface="+mn-ea"/>
                  <a:cs typeface="+mn-cs"/>
                </a:rPr>
                <a:t>Come Back</a:t>
              </a:r>
            </a:p>
          </p:txBody>
        </p:sp>
      </p:grpSp>
      <p:grpSp>
        <p:nvGrpSpPr>
          <p:cNvPr id="2" name="Group 1">
            <a:extLst>
              <a:ext uri="{FF2B5EF4-FFF2-40B4-BE49-F238E27FC236}">
                <a16:creationId xmlns:a16="http://schemas.microsoft.com/office/drawing/2014/main" id="{55141898-6D64-43B1-9657-CAFF526333B5}"/>
              </a:ext>
            </a:extLst>
          </p:cNvPr>
          <p:cNvGrpSpPr/>
          <p:nvPr/>
        </p:nvGrpSpPr>
        <p:grpSpPr>
          <a:xfrm>
            <a:off x="5739301" y="5418820"/>
            <a:ext cx="1683503" cy="253237"/>
            <a:chOff x="5739301" y="4602894"/>
            <a:chExt cx="1683503" cy="253237"/>
          </a:xfrm>
        </p:grpSpPr>
        <p:sp>
          <p:nvSpPr>
            <p:cNvPr id="55" name="Freeform 5">
              <a:extLst>
                <a:ext uri="{FF2B5EF4-FFF2-40B4-BE49-F238E27FC236}">
                  <a16:creationId xmlns:a16="http://schemas.microsoft.com/office/drawing/2014/main" id="{6ECDC2AF-27D2-4B7D-A49F-2E2902BB2AFE}"/>
                </a:ext>
              </a:extLst>
            </p:cNvPr>
            <p:cNvSpPr>
              <a:spLocks noEditPoints="1"/>
            </p:cNvSpPr>
            <p:nvPr/>
          </p:nvSpPr>
          <p:spPr bwMode="auto">
            <a:xfrm>
              <a:off x="6458350" y="4602894"/>
              <a:ext cx="277587" cy="253237"/>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lumMod val="90000"/>
                <a:lumOff val="10000"/>
                <a:alpha val="2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cxnSp>
          <p:nvCxnSpPr>
            <p:cNvPr id="37" name="Straight Connector 36">
              <a:extLst>
                <a:ext uri="{FF2B5EF4-FFF2-40B4-BE49-F238E27FC236}">
                  <a16:creationId xmlns:a16="http://schemas.microsoft.com/office/drawing/2014/main" id="{86BD154D-61BC-4682-B15A-AE3B62C8FDCB}"/>
                </a:ext>
              </a:extLst>
            </p:cNvPr>
            <p:cNvCxnSpPr>
              <a:cxnSpLocks/>
            </p:cNvCxnSpPr>
            <p:nvPr/>
          </p:nvCxnSpPr>
          <p:spPr>
            <a:xfrm>
              <a:off x="5739301" y="4729512"/>
              <a:ext cx="1683503" cy="0"/>
            </a:xfrm>
            <a:prstGeom prst="line">
              <a:avLst/>
            </a:prstGeom>
            <a:ln w="25400">
              <a:solidFill>
                <a:schemeClr val="accent2"/>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cxnSp>
        <p:nvCxnSpPr>
          <p:cNvPr id="45" name="Straight Connector 44">
            <a:extLst>
              <a:ext uri="{FF2B5EF4-FFF2-40B4-BE49-F238E27FC236}">
                <a16:creationId xmlns:a16="http://schemas.microsoft.com/office/drawing/2014/main" id="{B23DC81F-5094-40FA-A7DB-9B5893D9DBC4}"/>
              </a:ext>
            </a:extLst>
          </p:cNvPr>
          <p:cNvCxnSpPr>
            <a:cxnSpLocks/>
          </p:cNvCxnSpPr>
          <p:nvPr/>
        </p:nvCxnSpPr>
        <p:spPr>
          <a:xfrm>
            <a:off x="5739301" y="9003911"/>
            <a:ext cx="1956018" cy="0"/>
          </a:xfrm>
          <a:prstGeom prst="line">
            <a:avLst/>
          </a:prstGeom>
          <a:ln w="25400" cap="rnd">
            <a:solidFill>
              <a:schemeClr val="accent2"/>
            </a:solidFill>
            <a:round/>
            <a:headEnd type="oval" w="lg" len="lg"/>
            <a:tailEnd type="none" w="lg" len="lg"/>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831559A1-348E-4208-84A2-3589EDA30A91}"/>
              </a:ext>
            </a:extLst>
          </p:cNvPr>
          <p:cNvGrpSpPr/>
          <p:nvPr/>
        </p:nvGrpSpPr>
        <p:grpSpPr>
          <a:xfrm>
            <a:off x="7568700" y="6231699"/>
            <a:ext cx="253237" cy="2772212"/>
            <a:chOff x="7568700" y="5415773"/>
            <a:chExt cx="253237" cy="2772212"/>
          </a:xfrm>
        </p:grpSpPr>
        <p:cxnSp>
          <p:nvCxnSpPr>
            <p:cNvPr id="42" name="Straight Connector 41">
              <a:extLst>
                <a:ext uri="{FF2B5EF4-FFF2-40B4-BE49-F238E27FC236}">
                  <a16:creationId xmlns:a16="http://schemas.microsoft.com/office/drawing/2014/main" id="{7EB1EB55-3A71-437A-BA92-22383ABEDE1B}"/>
                </a:ext>
              </a:extLst>
            </p:cNvPr>
            <p:cNvCxnSpPr>
              <a:cxnSpLocks/>
            </p:cNvCxnSpPr>
            <p:nvPr/>
          </p:nvCxnSpPr>
          <p:spPr>
            <a:xfrm>
              <a:off x="7695319" y="5415773"/>
              <a:ext cx="0" cy="2772212"/>
            </a:xfrm>
            <a:prstGeom prst="line">
              <a:avLst/>
            </a:prstGeom>
            <a:ln w="25400">
              <a:solidFill>
                <a:schemeClr val="accent2"/>
              </a:solidFill>
              <a:headEnd type="oval" w="lg" len="lg"/>
              <a:tailEnd type="none" w="lg" len="lg"/>
            </a:ln>
          </p:spPr>
          <p:style>
            <a:lnRef idx="1">
              <a:schemeClr val="accent1"/>
            </a:lnRef>
            <a:fillRef idx="0">
              <a:schemeClr val="accent1"/>
            </a:fillRef>
            <a:effectRef idx="0">
              <a:schemeClr val="accent1"/>
            </a:effectRef>
            <a:fontRef idx="minor">
              <a:schemeClr val="tx1"/>
            </a:fontRef>
          </p:style>
        </p:cxnSp>
        <p:sp>
          <p:nvSpPr>
            <p:cNvPr id="56" name="Freeform 5">
              <a:extLst>
                <a:ext uri="{FF2B5EF4-FFF2-40B4-BE49-F238E27FC236}">
                  <a16:creationId xmlns:a16="http://schemas.microsoft.com/office/drawing/2014/main" id="{C6B99998-5A71-4873-BA40-257DDF240DCC}"/>
                </a:ext>
              </a:extLst>
            </p:cNvPr>
            <p:cNvSpPr>
              <a:spLocks noEditPoints="1"/>
            </p:cNvSpPr>
            <p:nvPr/>
          </p:nvSpPr>
          <p:spPr bwMode="auto">
            <a:xfrm rot="16200000">
              <a:off x="7556525" y="7045027"/>
              <a:ext cx="277587" cy="253237"/>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lumMod val="90000"/>
                <a:lumOff val="10000"/>
                <a:alpha val="2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4" name="Group 3">
            <a:extLst>
              <a:ext uri="{FF2B5EF4-FFF2-40B4-BE49-F238E27FC236}">
                <a16:creationId xmlns:a16="http://schemas.microsoft.com/office/drawing/2014/main" id="{C120D51F-D252-45A0-A15D-C5512C0FFB6D}"/>
              </a:ext>
            </a:extLst>
          </p:cNvPr>
          <p:cNvGrpSpPr/>
          <p:nvPr/>
        </p:nvGrpSpPr>
        <p:grpSpPr>
          <a:xfrm>
            <a:off x="9339625" y="6231699"/>
            <a:ext cx="253237" cy="2531259"/>
            <a:chOff x="9339625" y="5415773"/>
            <a:chExt cx="253237" cy="2531259"/>
          </a:xfrm>
        </p:grpSpPr>
        <p:cxnSp>
          <p:nvCxnSpPr>
            <p:cNvPr id="40" name="Straight Connector 39">
              <a:extLst>
                <a:ext uri="{FF2B5EF4-FFF2-40B4-BE49-F238E27FC236}">
                  <a16:creationId xmlns:a16="http://schemas.microsoft.com/office/drawing/2014/main" id="{CF92AD1F-D261-4E33-9273-B5F06942342F}"/>
                </a:ext>
              </a:extLst>
            </p:cNvPr>
            <p:cNvCxnSpPr>
              <a:cxnSpLocks/>
            </p:cNvCxnSpPr>
            <p:nvPr/>
          </p:nvCxnSpPr>
          <p:spPr>
            <a:xfrm>
              <a:off x="9466245" y="5415773"/>
              <a:ext cx="0" cy="2531259"/>
            </a:xfrm>
            <a:prstGeom prst="line">
              <a:avLst/>
            </a:prstGeom>
            <a:ln w="25400">
              <a:solidFill>
                <a:schemeClr val="accent2"/>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57" name="Freeform 5">
              <a:extLst>
                <a:ext uri="{FF2B5EF4-FFF2-40B4-BE49-F238E27FC236}">
                  <a16:creationId xmlns:a16="http://schemas.microsoft.com/office/drawing/2014/main" id="{3BC18FB1-BF86-4B99-B887-85E56970DFA7}"/>
                </a:ext>
              </a:extLst>
            </p:cNvPr>
            <p:cNvSpPr>
              <a:spLocks noEditPoints="1"/>
            </p:cNvSpPr>
            <p:nvPr/>
          </p:nvSpPr>
          <p:spPr bwMode="auto">
            <a:xfrm rot="5400000" flipV="1">
              <a:off x="9327450" y="5883307"/>
              <a:ext cx="277587" cy="253237"/>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lumMod val="90000"/>
                <a:lumOff val="10000"/>
                <a:alpha val="2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9" name="Group 8">
            <a:extLst>
              <a:ext uri="{FF2B5EF4-FFF2-40B4-BE49-F238E27FC236}">
                <a16:creationId xmlns:a16="http://schemas.microsoft.com/office/drawing/2014/main" id="{2402B0E8-3EEA-427A-9AE2-D3F9D5A04D7D}"/>
              </a:ext>
            </a:extLst>
          </p:cNvPr>
          <p:cNvGrpSpPr/>
          <p:nvPr/>
        </p:nvGrpSpPr>
        <p:grpSpPr>
          <a:xfrm>
            <a:off x="5739301" y="9434645"/>
            <a:ext cx="2331246" cy="253237"/>
            <a:chOff x="5739301" y="9434645"/>
            <a:chExt cx="2331246" cy="253237"/>
          </a:xfrm>
        </p:grpSpPr>
        <p:cxnSp>
          <p:nvCxnSpPr>
            <p:cNvPr id="18" name="Straight Connector 17">
              <a:extLst>
                <a:ext uri="{FF2B5EF4-FFF2-40B4-BE49-F238E27FC236}">
                  <a16:creationId xmlns:a16="http://schemas.microsoft.com/office/drawing/2014/main" id="{F779D690-7233-4AFD-9CC0-FA9AB03BA2C7}"/>
                </a:ext>
              </a:extLst>
            </p:cNvPr>
            <p:cNvCxnSpPr>
              <a:cxnSpLocks/>
              <a:endCxn id="30" idx="1"/>
            </p:cNvCxnSpPr>
            <p:nvPr/>
          </p:nvCxnSpPr>
          <p:spPr>
            <a:xfrm>
              <a:off x="5739301" y="9561264"/>
              <a:ext cx="2331246" cy="0"/>
            </a:xfrm>
            <a:prstGeom prst="line">
              <a:avLst/>
            </a:prstGeom>
            <a:ln w="25400">
              <a:solidFill>
                <a:schemeClr val="accent2"/>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58" name="Freeform 5">
              <a:extLst>
                <a:ext uri="{FF2B5EF4-FFF2-40B4-BE49-F238E27FC236}">
                  <a16:creationId xmlns:a16="http://schemas.microsoft.com/office/drawing/2014/main" id="{A9084143-9DFA-466D-9F29-8726A831D1BF}"/>
                </a:ext>
              </a:extLst>
            </p:cNvPr>
            <p:cNvSpPr>
              <a:spLocks noEditPoints="1"/>
            </p:cNvSpPr>
            <p:nvPr/>
          </p:nvSpPr>
          <p:spPr bwMode="auto">
            <a:xfrm rot="10800000" flipV="1">
              <a:off x="6470525" y="9434645"/>
              <a:ext cx="277587" cy="253237"/>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lumMod val="90000"/>
                <a:lumOff val="10000"/>
                <a:alpha val="2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 name="Group 4">
            <a:extLst>
              <a:ext uri="{FF2B5EF4-FFF2-40B4-BE49-F238E27FC236}">
                <a16:creationId xmlns:a16="http://schemas.microsoft.com/office/drawing/2014/main" id="{D4B58EB7-6E6B-42D6-8756-4ED3E8AB1479}"/>
              </a:ext>
            </a:extLst>
          </p:cNvPr>
          <p:cNvGrpSpPr/>
          <p:nvPr/>
        </p:nvGrpSpPr>
        <p:grpSpPr>
          <a:xfrm>
            <a:off x="11509687" y="5445323"/>
            <a:ext cx="7966925" cy="253237"/>
            <a:chOff x="11509687" y="4629397"/>
            <a:chExt cx="7966925" cy="253237"/>
          </a:xfrm>
        </p:grpSpPr>
        <p:cxnSp>
          <p:nvCxnSpPr>
            <p:cNvPr id="21" name="Straight Connector 20">
              <a:extLst>
                <a:ext uri="{FF2B5EF4-FFF2-40B4-BE49-F238E27FC236}">
                  <a16:creationId xmlns:a16="http://schemas.microsoft.com/office/drawing/2014/main" id="{090C347A-7272-4D3E-A48B-00B0E81595BE}"/>
                </a:ext>
              </a:extLst>
            </p:cNvPr>
            <p:cNvCxnSpPr>
              <a:cxnSpLocks/>
            </p:cNvCxnSpPr>
            <p:nvPr/>
          </p:nvCxnSpPr>
          <p:spPr>
            <a:xfrm>
              <a:off x="11509687" y="4756016"/>
              <a:ext cx="7966925" cy="0"/>
            </a:xfrm>
            <a:prstGeom prst="line">
              <a:avLst/>
            </a:prstGeom>
            <a:ln w="25400">
              <a:solidFill>
                <a:schemeClr val="accent2"/>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59" name="Freeform 5">
              <a:extLst>
                <a:ext uri="{FF2B5EF4-FFF2-40B4-BE49-F238E27FC236}">
                  <a16:creationId xmlns:a16="http://schemas.microsoft.com/office/drawing/2014/main" id="{E7DFD478-E2B3-48F7-B718-F3F351AEC1A2}"/>
                </a:ext>
              </a:extLst>
            </p:cNvPr>
            <p:cNvSpPr>
              <a:spLocks noEditPoints="1"/>
            </p:cNvSpPr>
            <p:nvPr/>
          </p:nvSpPr>
          <p:spPr bwMode="auto">
            <a:xfrm>
              <a:off x="13395320" y="4629397"/>
              <a:ext cx="277587" cy="253237"/>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lumMod val="90000"/>
                <a:lumOff val="10000"/>
                <a:alpha val="2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51" name="Group 50">
            <a:extLst>
              <a:ext uri="{FF2B5EF4-FFF2-40B4-BE49-F238E27FC236}">
                <a16:creationId xmlns:a16="http://schemas.microsoft.com/office/drawing/2014/main" id="{298D3F0C-809B-4EC4-A14D-4A6F3D6E924B}"/>
              </a:ext>
            </a:extLst>
          </p:cNvPr>
          <p:cNvGrpSpPr/>
          <p:nvPr/>
        </p:nvGrpSpPr>
        <p:grpSpPr>
          <a:xfrm>
            <a:off x="9198146" y="7267070"/>
            <a:ext cx="536196" cy="553998"/>
            <a:chOff x="9727123" y="5420099"/>
            <a:chExt cx="536196" cy="553998"/>
          </a:xfrm>
        </p:grpSpPr>
        <p:sp>
          <p:nvSpPr>
            <p:cNvPr id="48" name="Oval 47">
              <a:extLst>
                <a:ext uri="{FF2B5EF4-FFF2-40B4-BE49-F238E27FC236}">
                  <a16:creationId xmlns:a16="http://schemas.microsoft.com/office/drawing/2014/main" id="{679FA6A3-D277-42F5-92D5-3F898AAF50FE}"/>
                </a:ext>
              </a:extLst>
            </p:cNvPr>
            <p:cNvSpPr/>
            <p:nvPr/>
          </p:nvSpPr>
          <p:spPr>
            <a:xfrm>
              <a:off x="9727123" y="5424763"/>
              <a:ext cx="536196" cy="536196"/>
            </a:xfrm>
            <a:prstGeom prst="ellipse">
              <a:avLst/>
            </a:prstGeom>
            <a:solidFill>
              <a:schemeClr val="accent4"/>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4800" b="0" i="0" u="none" strike="noStrike" kern="1200" cap="none" spc="0" normalizeH="0" baseline="0" noProof="0">
                <a:ln>
                  <a:noFill/>
                </a:ln>
                <a:solidFill>
                  <a:srgbClr val="FFFFFF"/>
                </a:solidFill>
                <a:effectLst/>
                <a:uLnTx/>
                <a:uFillTx/>
                <a:latin typeface="Designball-Documents-01" pitchFamily="2" charset="0"/>
                <a:ea typeface="Open Sans" panose="020B0606030504020204" pitchFamily="34" charset="0"/>
                <a:cs typeface="Open Sans" panose="020B0606030504020204" pitchFamily="34" charset="0"/>
              </a:endParaRPr>
            </a:p>
          </p:txBody>
        </p:sp>
        <p:sp>
          <p:nvSpPr>
            <p:cNvPr id="49" name="Rectangle 48">
              <a:extLst>
                <a:ext uri="{FF2B5EF4-FFF2-40B4-BE49-F238E27FC236}">
                  <a16:creationId xmlns:a16="http://schemas.microsoft.com/office/drawing/2014/main" id="{76E15D93-DAC6-40DA-97C8-A259E5D282D4}"/>
                </a:ext>
              </a:extLst>
            </p:cNvPr>
            <p:cNvSpPr/>
            <p:nvPr/>
          </p:nvSpPr>
          <p:spPr>
            <a:xfrm>
              <a:off x="9775889" y="5420099"/>
              <a:ext cx="461666" cy="553998"/>
            </a:xfrm>
            <a:prstGeom prst="rect">
              <a:avLst/>
            </a:prstGeom>
          </p:spPr>
          <p:txBody>
            <a:bodyPr wrap="none" lIns="0" tIns="0" rIns="0" bIns="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rgbClr val="FFFFFF"/>
                  </a:solidFill>
                  <a:effectLst/>
                  <a:uLnTx/>
                  <a:uFillTx/>
                  <a:latin typeface="Designball-Documents-01" pitchFamily="2" charset="0"/>
                  <a:ea typeface="Open Sans" panose="020B0606030504020204" pitchFamily="34" charset="0"/>
                  <a:cs typeface="Open Sans" panose="020B0606030504020204" pitchFamily="34" charset="0"/>
                </a:rPr>
                <a:t>f</a:t>
              </a:r>
            </a:p>
          </p:txBody>
        </p:sp>
      </p:grpSp>
      <p:grpSp>
        <p:nvGrpSpPr>
          <p:cNvPr id="23" name="Group 22">
            <a:extLst>
              <a:ext uri="{FF2B5EF4-FFF2-40B4-BE49-F238E27FC236}">
                <a16:creationId xmlns:a16="http://schemas.microsoft.com/office/drawing/2014/main" id="{669A9E67-9387-4EC1-9BC0-29ACAED4932C}"/>
              </a:ext>
            </a:extLst>
          </p:cNvPr>
          <p:cNvGrpSpPr/>
          <p:nvPr/>
        </p:nvGrpSpPr>
        <p:grpSpPr>
          <a:xfrm>
            <a:off x="14045400" y="4912184"/>
            <a:ext cx="3148339" cy="4091727"/>
            <a:chOff x="3067292" y="3565001"/>
            <a:chExt cx="2398561" cy="4091727"/>
          </a:xfrm>
        </p:grpSpPr>
        <p:sp>
          <p:nvSpPr>
            <p:cNvPr id="24" name="Rectangle: Rounded Corners 23">
              <a:extLst>
                <a:ext uri="{FF2B5EF4-FFF2-40B4-BE49-F238E27FC236}">
                  <a16:creationId xmlns:a16="http://schemas.microsoft.com/office/drawing/2014/main" id="{E06954E4-E4E5-46D3-BDC1-539BE9925CED}"/>
                </a:ext>
              </a:extLst>
            </p:cNvPr>
            <p:cNvSpPr/>
            <p:nvPr/>
          </p:nvSpPr>
          <p:spPr>
            <a:xfrm>
              <a:off x="3067292" y="3565001"/>
              <a:ext cx="2398561" cy="4091727"/>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5" name="TextBox 24">
              <a:extLst>
                <a:ext uri="{FF2B5EF4-FFF2-40B4-BE49-F238E27FC236}">
                  <a16:creationId xmlns:a16="http://schemas.microsoft.com/office/drawing/2014/main" id="{75F0BA96-A6BD-4CED-9189-A19333C81CC7}"/>
                </a:ext>
              </a:extLst>
            </p:cNvPr>
            <p:cNvSpPr txBox="1"/>
            <p:nvPr/>
          </p:nvSpPr>
          <p:spPr>
            <a:xfrm>
              <a:off x="3452135" y="3921591"/>
              <a:ext cx="1669810" cy="3416320"/>
            </a:xfrm>
            <a:prstGeom prst="rect">
              <a:avLst/>
            </a:prstGeom>
            <a:noFill/>
          </p:spPr>
          <p:txBody>
            <a:bodyPr wrap="square" rtlCol="0" anchor="t">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Official Tab</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effectLst/>
                <a:uLnTx/>
                <a:uFillTx/>
                <a:latin typeface="Century Gothic"/>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Quisque a ullamcorper ipsum. Duis vitae placerat enim, vel lacinia nisi. Integer sollicitudin ligula eget suscipit rhoncus. Pellentesque porttitor lacinia sem a imperdiet. </a:t>
              </a:r>
            </a:p>
          </p:txBody>
        </p:sp>
      </p:grpSp>
      <p:grpSp>
        <p:nvGrpSpPr>
          <p:cNvPr id="32" name="Group 31">
            <a:extLst>
              <a:ext uri="{FF2B5EF4-FFF2-40B4-BE49-F238E27FC236}">
                <a16:creationId xmlns:a16="http://schemas.microsoft.com/office/drawing/2014/main" id="{75646EB7-AB24-440E-8578-B58002B0AF74}"/>
              </a:ext>
            </a:extLst>
          </p:cNvPr>
          <p:cNvGrpSpPr/>
          <p:nvPr/>
        </p:nvGrpSpPr>
        <p:grpSpPr>
          <a:xfrm>
            <a:off x="18011919" y="4912184"/>
            <a:ext cx="3148339" cy="5702649"/>
            <a:chOff x="3067292" y="3565001"/>
            <a:chExt cx="2398561" cy="5702649"/>
          </a:xfrm>
        </p:grpSpPr>
        <p:sp>
          <p:nvSpPr>
            <p:cNvPr id="33" name="Rectangle: Rounded Corners 32">
              <a:extLst>
                <a:ext uri="{FF2B5EF4-FFF2-40B4-BE49-F238E27FC236}">
                  <a16:creationId xmlns:a16="http://schemas.microsoft.com/office/drawing/2014/main" id="{F01D2344-9B5C-49C4-929C-3E0EEDBDA710}"/>
                </a:ext>
              </a:extLst>
            </p:cNvPr>
            <p:cNvSpPr/>
            <p:nvPr/>
          </p:nvSpPr>
          <p:spPr>
            <a:xfrm>
              <a:off x="3067292" y="3565001"/>
              <a:ext cx="2398561" cy="5702649"/>
            </a:xfrm>
            <a:prstGeom prst="roundRect">
              <a:avLst>
                <a:gd name="adj" fmla="val 6861"/>
              </a:avLst>
            </a:prstGeom>
            <a:solidFill>
              <a:schemeClr val="bg1"/>
            </a:solidFill>
            <a:ln>
              <a:noFill/>
            </a:ln>
            <a:effectLst>
              <a:outerShdw blurRad="635000" dist="342900" dir="2700000" algn="tl" rotWithShape="0">
                <a:schemeClr val="accent1">
                  <a:lumMod val="75000"/>
                  <a:alpha val="2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4" name="TextBox 33">
              <a:extLst>
                <a:ext uri="{FF2B5EF4-FFF2-40B4-BE49-F238E27FC236}">
                  <a16:creationId xmlns:a16="http://schemas.microsoft.com/office/drawing/2014/main" id="{B891D925-D0B7-413D-8D2B-3DF961DDF653}"/>
                </a:ext>
              </a:extLst>
            </p:cNvPr>
            <p:cNvSpPr txBox="1"/>
            <p:nvPr/>
          </p:nvSpPr>
          <p:spPr>
            <a:xfrm>
              <a:off x="3452135" y="3921591"/>
              <a:ext cx="1669810" cy="5078313"/>
            </a:xfrm>
            <a:prstGeom prst="rect">
              <a:avLst/>
            </a:prstGeom>
            <a:noFill/>
          </p:spPr>
          <p:txBody>
            <a:bodyPr wrap="square" rtlCol="0" anchor="t">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Official Tab 02</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a:ln>
                  <a:noFill/>
                </a:ln>
                <a:effectLst/>
                <a:uLnTx/>
                <a:uFillTx/>
                <a:latin typeface="Century Gothic"/>
                <a:ea typeface="+mn-ea"/>
                <a:cs typeface="+mn-cs"/>
              </a:endParaRPr>
            </a:p>
            <a:p>
              <a:pPr marL="285750" marR="0" lvl="0" indent="-28575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a:ln>
                    <a:noFill/>
                  </a:ln>
                  <a:effectLst/>
                  <a:uLnTx/>
                  <a:uFillTx/>
                  <a:latin typeface="Calibri"/>
                  <a:ea typeface="+mn-ea"/>
                  <a:cs typeface="+mn-cs"/>
                </a:rPr>
                <a:t>Pellentesque at enim vel arcu fringilla porttitor non quis nunc.</a:t>
              </a:r>
            </a:p>
            <a:p>
              <a:pPr marL="285750" marR="0" lvl="0" indent="-28575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a:ln>
                    <a:noFill/>
                  </a:ln>
                  <a:effectLst/>
                  <a:uLnTx/>
                  <a:uFillTx/>
                  <a:latin typeface="Calibri"/>
                  <a:ea typeface="+mn-ea"/>
                  <a:cs typeface="+mn-cs"/>
                </a:rPr>
                <a:t>Sed sagittis justo vel erat ultrices, quis venenatis ante posuere.</a:t>
              </a:r>
            </a:p>
            <a:p>
              <a:pPr marL="285750" marR="0" lvl="0" indent="-28575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a:ln>
                    <a:noFill/>
                  </a:ln>
                  <a:effectLst/>
                  <a:uLnTx/>
                  <a:uFillTx/>
                  <a:latin typeface="Calibri"/>
                  <a:ea typeface="+mn-ea"/>
                  <a:cs typeface="+mn-cs"/>
                </a:rPr>
                <a:t>Mauris fringilla velit a arcu efficitur venenatis.</a:t>
              </a:r>
            </a:p>
            <a:p>
              <a:pPr marL="285750" marR="0" lvl="0" indent="-285750" algn="l"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a:ln>
                    <a:noFill/>
                  </a:ln>
                  <a:effectLst/>
                  <a:uLnTx/>
                  <a:uFillTx/>
                  <a:latin typeface="Calibri"/>
                  <a:ea typeface="+mn-ea"/>
                  <a:cs typeface="+mn-cs"/>
                </a:rPr>
                <a:t>Maecenas imperdiet libero a odio sollicitudin porta.</a:t>
              </a:r>
            </a:p>
          </p:txBody>
        </p:sp>
      </p:grpSp>
      <p:grpSp>
        <p:nvGrpSpPr>
          <p:cNvPr id="52" name="Group 51">
            <a:extLst>
              <a:ext uri="{FF2B5EF4-FFF2-40B4-BE49-F238E27FC236}">
                <a16:creationId xmlns:a16="http://schemas.microsoft.com/office/drawing/2014/main" id="{6AD3E566-4F80-4408-98BC-980FAF3D4CF7}"/>
              </a:ext>
            </a:extLst>
          </p:cNvPr>
          <p:cNvGrpSpPr/>
          <p:nvPr/>
        </p:nvGrpSpPr>
        <p:grpSpPr>
          <a:xfrm>
            <a:off x="12613543" y="5276932"/>
            <a:ext cx="536196" cy="553998"/>
            <a:chOff x="9727123" y="5414656"/>
            <a:chExt cx="536196" cy="553998"/>
          </a:xfrm>
        </p:grpSpPr>
        <p:sp>
          <p:nvSpPr>
            <p:cNvPr id="53" name="Oval 52">
              <a:extLst>
                <a:ext uri="{FF2B5EF4-FFF2-40B4-BE49-F238E27FC236}">
                  <a16:creationId xmlns:a16="http://schemas.microsoft.com/office/drawing/2014/main" id="{751A0519-6466-4A92-AD1B-42DCAE54AE95}"/>
                </a:ext>
              </a:extLst>
            </p:cNvPr>
            <p:cNvSpPr/>
            <p:nvPr/>
          </p:nvSpPr>
          <p:spPr>
            <a:xfrm>
              <a:off x="9727123" y="5424763"/>
              <a:ext cx="536196" cy="536196"/>
            </a:xfrm>
            <a:prstGeom prst="ellipse">
              <a:avLst/>
            </a:prstGeom>
            <a:solidFill>
              <a:schemeClr val="tx2"/>
            </a:solidFill>
            <a:ln w="349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4800" b="0" i="0" u="none" strike="noStrike" kern="1200" cap="none" spc="0" normalizeH="0" baseline="0" noProof="0">
                <a:ln>
                  <a:noFill/>
                </a:ln>
                <a:solidFill>
                  <a:srgbClr val="FFFFFF"/>
                </a:solidFill>
                <a:effectLst/>
                <a:uLnTx/>
                <a:uFillTx/>
                <a:latin typeface="Designball-Documents-01" pitchFamily="2" charset="0"/>
                <a:ea typeface="Open Sans" panose="020B0606030504020204" pitchFamily="34" charset="0"/>
                <a:cs typeface="Open Sans" panose="020B0606030504020204" pitchFamily="34" charset="0"/>
              </a:endParaRPr>
            </a:p>
          </p:txBody>
        </p:sp>
        <p:sp>
          <p:nvSpPr>
            <p:cNvPr id="54" name="Rectangle 53">
              <a:extLst>
                <a:ext uri="{FF2B5EF4-FFF2-40B4-BE49-F238E27FC236}">
                  <a16:creationId xmlns:a16="http://schemas.microsoft.com/office/drawing/2014/main" id="{4941E5D8-E094-4D18-8E24-4410C417DF5B}"/>
                </a:ext>
              </a:extLst>
            </p:cNvPr>
            <p:cNvSpPr/>
            <p:nvPr/>
          </p:nvSpPr>
          <p:spPr>
            <a:xfrm>
              <a:off x="9775889" y="5414656"/>
              <a:ext cx="461666" cy="553998"/>
            </a:xfrm>
            <a:prstGeom prst="rect">
              <a:avLst/>
            </a:prstGeom>
          </p:spPr>
          <p:txBody>
            <a:bodyPr wrap="none" lIns="0" tIns="0" rIns="0" bIns="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rgbClr val="000000"/>
                  </a:solidFill>
                  <a:effectLst/>
                  <a:uLnTx/>
                  <a:uFillTx/>
                  <a:latin typeface="Designball-Documents-01" pitchFamily="2" charset="0"/>
                  <a:ea typeface="Open Sans" panose="020B0606030504020204" pitchFamily="34" charset="0"/>
                  <a:cs typeface="Open Sans" panose="020B0606030504020204" pitchFamily="34" charset="0"/>
                </a:rPr>
                <a:t>e</a:t>
              </a:r>
            </a:p>
          </p:txBody>
        </p:sp>
      </p:grpSp>
      <p:sp>
        <p:nvSpPr>
          <p:cNvPr id="43" name="TextBox 42">
            <a:extLst>
              <a:ext uri="{FF2B5EF4-FFF2-40B4-BE49-F238E27FC236}">
                <a16:creationId xmlns:a16="http://schemas.microsoft.com/office/drawing/2014/main" id="{B8A4336F-77AB-4975-9F95-200DFA549E0B}"/>
              </a:ext>
            </a:extLst>
          </p:cNvPr>
          <p:cNvSpPr txBox="1"/>
          <p:nvPr/>
        </p:nvSpPr>
        <p:spPr>
          <a:xfrm>
            <a:off x="8578082" y="2000788"/>
            <a:ext cx="7231011" cy="1323439"/>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effectLst/>
                <a:uLnTx/>
                <a:uFillTx/>
                <a:latin typeface="Century Gothic"/>
                <a:ea typeface="+mn-ea"/>
                <a:cs typeface="+mn-cs"/>
              </a:rPr>
              <a:t>Creating inspiring ideas and building brands </a:t>
            </a:r>
          </a:p>
        </p:txBody>
      </p:sp>
    </p:spTree>
    <p:extLst>
      <p:ext uri="{BB962C8B-B14F-4D97-AF65-F5344CB8AC3E}">
        <p14:creationId xmlns:p14="http://schemas.microsoft.com/office/powerpoint/2010/main" val="3785034817"/>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000" fill="hold"/>
                                        <p:tgtEl>
                                          <p:spTgt spid="6"/>
                                        </p:tgtEl>
                                        <p:attrNameLst>
                                          <p:attrName>ppt_x</p:attrName>
                                        </p:attrNameLst>
                                      </p:cBhvr>
                                      <p:tavLst>
                                        <p:tav tm="0">
                                          <p:val>
                                            <p:strVal val="#ppt_x"/>
                                          </p:val>
                                        </p:tav>
                                        <p:tav tm="100000">
                                          <p:val>
                                            <p:strVal val="#ppt_x"/>
                                          </p:val>
                                        </p:tav>
                                      </p:tavLst>
                                    </p:anim>
                                    <p:anim calcmode="lin" valueType="num">
                                      <p:cBhvr additive="base">
                                        <p:cTn id="8" dur="10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10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1000" fill="hold"/>
                                        <p:tgtEl>
                                          <p:spTgt spid="15"/>
                                        </p:tgtEl>
                                        <p:attrNameLst>
                                          <p:attrName>ppt_x</p:attrName>
                                        </p:attrNameLst>
                                      </p:cBhvr>
                                      <p:tavLst>
                                        <p:tav tm="0">
                                          <p:val>
                                            <p:strVal val="#ppt_x"/>
                                          </p:val>
                                        </p:tav>
                                        <p:tav tm="100000">
                                          <p:val>
                                            <p:strVal val="#ppt_x"/>
                                          </p:val>
                                        </p:tav>
                                      </p:tavLst>
                                    </p:anim>
                                    <p:anim calcmode="lin" valueType="num">
                                      <p:cBhvr additive="base">
                                        <p:cTn id="12" dur="1000" fill="hold"/>
                                        <p:tgtEl>
                                          <p:spTgt spid="15"/>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20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000" fill="hold"/>
                                        <p:tgtEl>
                                          <p:spTgt spid="12"/>
                                        </p:tgtEl>
                                        <p:attrNameLst>
                                          <p:attrName>ppt_x</p:attrName>
                                        </p:attrNameLst>
                                      </p:cBhvr>
                                      <p:tavLst>
                                        <p:tav tm="0">
                                          <p:val>
                                            <p:strVal val="#ppt_x"/>
                                          </p:val>
                                        </p:tav>
                                        <p:tav tm="100000">
                                          <p:val>
                                            <p:strVal val="#ppt_x"/>
                                          </p:val>
                                        </p:tav>
                                      </p:tavLst>
                                    </p:anim>
                                    <p:anim calcmode="lin" valueType="num">
                                      <p:cBhvr additive="base">
                                        <p:cTn id="16" dur="1000" fill="hold"/>
                                        <p:tgtEl>
                                          <p:spTgt spid="12"/>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300"/>
                                  </p:stCondLst>
                                  <p:childTnLst>
                                    <p:set>
                                      <p:cBhvr>
                                        <p:cTn id="18" dur="1" fill="hold">
                                          <p:stCondLst>
                                            <p:cond delay="0"/>
                                          </p:stCondLst>
                                        </p:cTn>
                                        <p:tgtEl>
                                          <p:spTgt spid="29"/>
                                        </p:tgtEl>
                                        <p:attrNameLst>
                                          <p:attrName>style.visibility</p:attrName>
                                        </p:attrNameLst>
                                      </p:cBhvr>
                                      <p:to>
                                        <p:strVal val="visible"/>
                                      </p:to>
                                    </p:set>
                                    <p:anim calcmode="lin" valueType="num">
                                      <p:cBhvr additive="base">
                                        <p:cTn id="19" dur="1000" fill="hold"/>
                                        <p:tgtEl>
                                          <p:spTgt spid="29"/>
                                        </p:tgtEl>
                                        <p:attrNameLst>
                                          <p:attrName>ppt_x</p:attrName>
                                        </p:attrNameLst>
                                      </p:cBhvr>
                                      <p:tavLst>
                                        <p:tav tm="0">
                                          <p:val>
                                            <p:strVal val="#ppt_x"/>
                                          </p:val>
                                        </p:tav>
                                        <p:tav tm="100000">
                                          <p:val>
                                            <p:strVal val="#ppt_x"/>
                                          </p:val>
                                        </p:tav>
                                      </p:tavLst>
                                    </p:anim>
                                    <p:anim calcmode="lin" valueType="num">
                                      <p:cBhvr additive="base">
                                        <p:cTn id="20" dur="1000" fill="hold"/>
                                        <p:tgtEl>
                                          <p:spTgt spid="29"/>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400"/>
                                  </p:stCondLst>
                                  <p:childTnLst>
                                    <p:set>
                                      <p:cBhvr>
                                        <p:cTn id="22" dur="1" fill="hold">
                                          <p:stCondLst>
                                            <p:cond delay="0"/>
                                          </p:stCondLst>
                                        </p:cTn>
                                        <p:tgtEl>
                                          <p:spTgt spid="23"/>
                                        </p:tgtEl>
                                        <p:attrNameLst>
                                          <p:attrName>style.visibility</p:attrName>
                                        </p:attrNameLst>
                                      </p:cBhvr>
                                      <p:to>
                                        <p:strVal val="visible"/>
                                      </p:to>
                                    </p:set>
                                    <p:anim calcmode="lin" valueType="num">
                                      <p:cBhvr additive="base">
                                        <p:cTn id="23" dur="1000" fill="hold"/>
                                        <p:tgtEl>
                                          <p:spTgt spid="23"/>
                                        </p:tgtEl>
                                        <p:attrNameLst>
                                          <p:attrName>ppt_x</p:attrName>
                                        </p:attrNameLst>
                                      </p:cBhvr>
                                      <p:tavLst>
                                        <p:tav tm="0">
                                          <p:val>
                                            <p:strVal val="#ppt_x"/>
                                          </p:val>
                                        </p:tav>
                                        <p:tav tm="100000">
                                          <p:val>
                                            <p:strVal val="#ppt_x"/>
                                          </p:val>
                                        </p:tav>
                                      </p:tavLst>
                                    </p:anim>
                                    <p:anim calcmode="lin" valueType="num">
                                      <p:cBhvr additive="base">
                                        <p:cTn id="24" dur="1000" fill="hold"/>
                                        <p:tgtEl>
                                          <p:spTgt spid="23"/>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500"/>
                                  </p:stCondLst>
                                  <p:childTnLst>
                                    <p:set>
                                      <p:cBhvr>
                                        <p:cTn id="26" dur="1" fill="hold">
                                          <p:stCondLst>
                                            <p:cond delay="0"/>
                                          </p:stCondLst>
                                        </p:cTn>
                                        <p:tgtEl>
                                          <p:spTgt spid="32"/>
                                        </p:tgtEl>
                                        <p:attrNameLst>
                                          <p:attrName>style.visibility</p:attrName>
                                        </p:attrNameLst>
                                      </p:cBhvr>
                                      <p:to>
                                        <p:strVal val="visible"/>
                                      </p:to>
                                    </p:set>
                                    <p:anim calcmode="lin" valueType="num">
                                      <p:cBhvr additive="base">
                                        <p:cTn id="27" dur="1000" fill="hold"/>
                                        <p:tgtEl>
                                          <p:spTgt spid="32"/>
                                        </p:tgtEl>
                                        <p:attrNameLst>
                                          <p:attrName>ppt_x</p:attrName>
                                        </p:attrNameLst>
                                      </p:cBhvr>
                                      <p:tavLst>
                                        <p:tav tm="0">
                                          <p:val>
                                            <p:strVal val="#ppt_x"/>
                                          </p:val>
                                        </p:tav>
                                        <p:tav tm="100000">
                                          <p:val>
                                            <p:strVal val="#ppt_x"/>
                                          </p:val>
                                        </p:tav>
                                      </p:tavLst>
                                    </p:anim>
                                    <p:anim calcmode="lin" valueType="num">
                                      <p:cBhvr additive="base">
                                        <p:cTn id="28" dur="1000" fill="hold"/>
                                        <p:tgtEl>
                                          <p:spTgt spid="32"/>
                                        </p:tgtEl>
                                        <p:attrNameLst>
                                          <p:attrName>ppt_y</p:attrName>
                                        </p:attrNameLst>
                                      </p:cBhvr>
                                      <p:tavLst>
                                        <p:tav tm="0">
                                          <p:val>
                                            <p:strVal val="1+#ppt_h/2"/>
                                          </p:val>
                                        </p:tav>
                                        <p:tav tm="100000">
                                          <p:val>
                                            <p:strVal val="#ppt_y"/>
                                          </p:val>
                                        </p:tav>
                                      </p:tavLst>
                                    </p:anim>
                                  </p:childTnLst>
                                </p:cTn>
                              </p:par>
                              <p:par>
                                <p:cTn id="29" presetID="22" presetClass="entr" presetSubtype="8" fill="hold" nodeType="withEffect">
                                  <p:stCondLst>
                                    <p:cond delay="600"/>
                                  </p:stCondLst>
                                  <p:childTnLst>
                                    <p:set>
                                      <p:cBhvr>
                                        <p:cTn id="30" dur="1" fill="hold">
                                          <p:stCondLst>
                                            <p:cond delay="0"/>
                                          </p:stCondLst>
                                        </p:cTn>
                                        <p:tgtEl>
                                          <p:spTgt spid="2"/>
                                        </p:tgtEl>
                                        <p:attrNameLst>
                                          <p:attrName>style.visibility</p:attrName>
                                        </p:attrNameLst>
                                      </p:cBhvr>
                                      <p:to>
                                        <p:strVal val="visible"/>
                                      </p:to>
                                    </p:set>
                                    <p:animEffect transition="in" filter="wipe(left)">
                                      <p:cBhvr>
                                        <p:cTn id="31" dur="500"/>
                                        <p:tgtEl>
                                          <p:spTgt spid="2"/>
                                        </p:tgtEl>
                                      </p:cBhvr>
                                    </p:animEffect>
                                  </p:childTnLst>
                                </p:cTn>
                              </p:par>
                              <p:par>
                                <p:cTn id="32" presetID="22" presetClass="entr" presetSubtype="1" fill="hold" nodeType="withEffect">
                                  <p:stCondLst>
                                    <p:cond delay="700"/>
                                  </p:stCondLst>
                                  <p:childTnLst>
                                    <p:set>
                                      <p:cBhvr>
                                        <p:cTn id="33" dur="1" fill="hold">
                                          <p:stCondLst>
                                            <p:cond delay="0"/>
                                          </p:stCondLst>
                                        </p:cTn>
                                        <p:tgtEl>
                                          <p:spTgt spid="26"/>
                                        </p:tgtEl>
                                        <p:attrNameLst>
                                          <p:attrName>style.visibility</p:attrName>
                                        </p:attrNameLst>
                                      </p:cBhvr>
                                      <p:to>
                                        <p:strVal val="visible"/>
                                      </p:to>
                                    </p:set>
                                    <p:animEffect transition="in" filter="wipe(up)">
                                      <p:cBhvr>
                                        <p:cTn id="34" dur="500"/>
                                        <p:tgtEl>
                                          <p:spTgt spid="26"/>
                                        </p:tgtEl>
                                      </p:cBhvr>
                                    </p:animEffect>
                                  </p:childTnLst>
                                </p:cTn>
                              </p:par>
                              <p:par>
                                <p:cTn id="35" presetID="22" presetClass="entr" presetSubtype="8" fill="hold" nodeType="withEffect">
                                  <p:stCondLst>
                                    <p:cond delay="800"/>
                                  </p:stCondLst>
                                  <p:childTnLst>
                                    <p:set>
                                      <p:cBhvr>
                                        <p:cTn id="36" dur="1" fill="hold">
                                          <p:stCondLst>
                                            <p:cond delay="0"/>
                                          </p:stCondLst>
                                        </p:cTn>
                                        <p:tgtEl>
                                          <p:spTgt spid="45"/>
                                        </p:tgtEl>
                                        <p:attrNameLst>
                                          <p:attrName>style.visibility</p:attrName>
                                        </p:attrNameLst>
                                      </p:cBhvr>
                                      <p:to>
                                        <p:strVal val="visible"/>
                                      </p:to>
                                    </p:set>
                                    <p:animEffect transition="in" filter="wipe(left)">
                                      <p:cBhvr>
                                        <p:cTn id="37" dur="500"/>
                                        <p:tgtEl>
                                          <p:spTgt spid="45"/>
                                        </p:tgtEl>
                                      </p:cBhvr>
                                    </p:animEffect>
                                  </p:childTnLst>
                                </p:cTn>
                              </p:par>
                              <p:par>
                                <p:cTn id="38" presetID="22" presetClass="entr" presetSubtype="4" fill="hold" nodeType="withEffect">
                                  <p:stCondLst>
                                    <p:cond delay="900"/>
                                  </p:stCondLst>
                                  <p:childTnLst>
                                    <p:set>
                                      <p:cBhvr>
                                        <p:cTn id="39" dur="1" fill="hold">
                                          <p:stCondLst>
                                            <p:cond delay="0"/>
                                          </p:stCondLst>
                                        </p:cTn>
                                        <p:tgtEl>
                                          <p:spTgt spid="3"/>
                                        </p:tgtEl>
                                        <p:attrNameLst>
                                          <p:attrName>style.visibility</p:attrName>
                                        </p:attrNameLst>
                                      </p:cBhvr>
                                      <p:to>
                                        <p:strVal val="visible"/>
                                      </p:to>
                                    </p:set>
                                    <p:animEffect transition="in" filter="wipe(down)">
                                      <p:cBhvr>
                                        <p:cTn id="40" dur="500"/>
                                        <p:tgtEl>
                                          <p:spTgt spid="3"/>
                                        </p:tgtEl>
                                      </p:cBhvr>
                                    </p:animEffect>
                                  </p:childTnLst>
                                </p:cTn>
                              </p:par>
                              <p:par>
                                <p:cTn id="41" presetID="22" presetClass="entr" presetSubtype="1" fill="hold" nodeType="withEffect">
                                  <p:stCondLst>
                                    <p:cond delay="1000"/>
                                  </p:stCondLst>
                                  <p:childTnLst>
                                    <p:set>
                                      <p:cBhvr>
                                        <p:cTn id="42" dur="1" fill="hold">
                                          <p:stCondLst>
                                            <p:cond delay="0"/>
                                          </p:stCondLst>
                                        </p:cTn>
                                        <p:tgtEl>
                                          <p:spTgt spid="4"/>
                                        </p:tgtEl>
                                        <p:attrNameLst>
                                          <p:attrName>style.visibility</p:attrName>
                                        </p:attrNameLst>
                                      </p:cBhvr>
                                      <p:to>
                                        <p:strVal val="visible"/>
                                      </p:to>
                                    </p:set>
                                    <p:animEffect transition="in" filter="wipe(up)">
                                      <p:cBhvr>
                                        <p:cTn id="43" dur="500"/>
                                        <p:tgtEl>
                                          <p:spTgt spid="4"/>
                                        </p:tgtEl>
                                      </p:cBhvr>
                                    </p:animEffect>
                                  </p:childTnLst>
                                </p:cTn>
                              </p:par>
                              <p:par>
                                <p:cTn id="44" presetID="22" presetClass="entr" presetSubtype="2" fill="hold" nodeType="withEffect">
                                  <p:stCondLst>
                                    <p:cond delay="1100"/>
                                  </p:stCondLst>
                                  <p:childTnLst>
                                    <p:set>
                                      <p:cBhvr>
                                        <p:cTn id="45" dur="1" fill="hold">
                                          <p:stCondLst>
                                            <p:cond delay="0"/>
                                          </p:stCondLst>
                                        </p:cTn>
                                        <p:tgtEl>
                                          <p:spTgt spid="9"/>
                                        </p:tgtEl>
                                        <p:attrNameLst>
                                          <p:attrName>style.visibility</p:attrName>
                                        </p:attrNameLst>
                                      </p:cBhvr>
                                      <p:to>
                                        <p:strVal val="visible"/>
                                      </p:to>
                                    </p:set>
                                    <p:animEffect transition="in" filter="wipe(right)">
                                      <p:cBhvr>
                                        <p:cTn id="46" dur="500"/>
                                        <p:tgtEl>
                                          <p:spTgt spid="9"/>
                                        </p:tgtEl>
                                      </p:cBhvr>
                                    </p:animEffect>
                                  </p:childTnLst>
                                </p:cTn>
                              </p:par>
                              <p:par>
                                <p:cTn id="47" presetID="22" presetClass="entr" presetSubtype="8" fill="hold" nodeType="withEffect">
                                  <p:stCondLst>
                                    <p:cond delay="1200"/>
                                  </p:stCondLst>
                                  <p:childTnLst>
                                    <p:set>
                                      <p:cBhvr>
                                        <p:cTn id="48" dur="1" fill="hold">
                                          <p:stCondLst>
                                            <p:cond delay="0"/>
                                          </p:stCondLst>
                                        </p:cTn>
                                        <p:tgtEl>
                                          <p:spTgt spid="5"/>
                                        </p:tgtEl>
                                        <p:attrNameLst>
                                          <p:attrName>style.visibility</p:attrName>
                                        </p:attrNameLst>
                                      </p:cBhvr>
                                      <p:to>
                                        <p:strVal val="visible"/>
                                      </p:to>
                                    </p:set>
                                    <p:animEffect transition="in" filter="wipe(left)">
                                      <p:cBhvr>
                                        <p:cTn id="49" dur="500"/>
                                        <p:tgtEl>
                                          <p:spTgt spid="5"/>
                                        </p:tgtEl>
                                      </p:cBhvr>
                                    </p:animEffect>
                                  </p:childTnLst>
                                </p:cTn>
                              </p:par>
                              <p:par>
                                <p:cTn id="50" presetID="49" presetClass="entr" presetSubtype="0" decel="100000" fill="hold" nodeType="withEffect">
                                  <p:stCondLst>
                                    <p:cond delay="1300"/>
                                  </p:stCondLst>
                                  <p:childTnLst>
                                    <p:set>
                                      <p:cBhvr>
                                        <p:cTn id="51" dur="1" fill="hold">
                                          <p:stCondLst>
                                            <p:cond delay="0"/>
                                          </p:stCondLst>
                                        </p:cTn>
                                        <p:tgtEl>
                                          <p:spTgt spid="52"/>
                                        </p:tgtEl>
                                        <p:attrNameLst>
                                          <p:attrName>style.visibility</p:attrName>
                                        </p:attrNameLst>
                                      </p:cBhvr>
                                      <p:to>
                                        <p:strVal val="visible"/>
                                      </p:to>
                                    </p:set>
                                    <p:anim calcmode="lin" valueType="num">
                                      <p:cBhvr>
                                        <p:cTn id="52" dur="500" fill="hold"/>
                                        <p:tgtEl>
                                          <p:spTgt spid="52"/>
                                        </p:tgtEl>
                                        <p:attrNameLst>
                                          <p:attrName>ppt_w</p:attrName>
                                        </p:attrNameLst>
                                      </p:cBhvr>
                                      <p:tavLst>
                                        <p:tav tm="0">
                                          <p:val>
                                            <p:fltVal val="0"/>
                                          </p:val>
                                        </p:tav>
                                        <p:tav tm="100000">
                                          <p:val>
                                            <p:strVal val="#ppt_w"/>
                                          </p:val>
                                        </p:tav>
                                      </p:tavLst>
                                    </p:anim>
                                    <p:anim calcmode="lin" valueType="num">
                                      <p:cBhvr>
                                        <p:cTn id="53" dur="500" fill="hold"/>
                                        <p:tgtEl>
                                          <p:spTgt spid="52"/>
                                        </p:tgtEl>
                                        <p:attrNameLst>
                                          <p:attrName>ppt_h</p:attrName>
                                        </p:attrNameLst>
                                      </p:cBhvr>
                                      <p:tavLst>
                                        <p:tav tm="0">
                                          <p:val>
                                            <p:fltVal val="0"/>
                                          </p:val>
                                        </p:tav>
                                        <p:tav tm="100000">
                                          <p:val>
                                            <p:strVal val="#ppt_h"/>
                                          </p:val>
                                        </p:tav>
                                      </p:tavLst>
                                    </p:anim>
                                    <p:anim calcmode="lin" valueType="num">
                                      <p:cBhvr>
                                        <p:cTn id="54" dur="500" fill="hold"/>
                                        <p:tgtEl>
                                          <p:spTgt spid="52"/>
                                        </p:tgtEl>
                                        <p:attrNameLst>
                                          <p:attrName>style.rotation</p:attrName>
                                        </p:attrNameLst>
                                      </p:cBhvr>
                                      <p:tavLst>
                                        <p:tav tm="0">
                                          <p:val>
                                            <p:fltVal val="360"/>
                                          </p:val>
                                        </p:tav>
                                        <p:tav tm="100000">
                                          <p:val>
                                            <p:fltVal val="0"/>
                                          </p:val>
                                        </p:tav>
                                      </p:tavLst>
                                    </p:anim>
                                    <p:animEffect transition="in" filter="fade">
                                      <p:cBhvr>
                                        <p:cTn id="55" dur="500"/>
                                        <p:tgtEl>
                                          <p:spTgt spid="52"/>
                                        </p:tgtEl>
                                      </p:cBhvr>
                                    </p:animEffect>
                                  </p:childTnLst>
                                </p:cTn>
                              </p:par>
                              <p:par>
                                <p:cTn id="56" presetID="49" presetClass="entr" presetSubtype="0" decel="100000" fill="hold" nodeType="withEffect">
                                  <p:stCondLst>
                                    <p:cond delay="1400"/>
                                  </p:stCondLst>
                                  <p:childTnLst>
                                    <p:set>
                                      <p:cBhvr>
                                        <p:cTn id="57" dur="1" fill="hold">
                                          <p:stCondLst>
                                            <p:cond delay="0"/>
                                          </p:stCondLst>
                                        </p:cTn>
                                        <p:tgtEl>
                                          <p:spTgt spid="51"/>
                                        </p:tgtEl>
                                        <p:attrNameLst>
                                          <p:attrName>style.visibility</p:attrName>
                                        </p:attrNameLst>
                                      </p:cBhvr>
                                      <p:to>
                                        <p:strVal val="visible"/>
                                      </p:to>
                                    </p:set>
                                    <p:anim calcmode="lin" valueType="num">
                                      <p:cBhvr>
                                        <p:cTn id="58" dur="500" fill="hold"/>
                                        <p:tgtEl>
                                          <p:spTgt spid="51"/>
                                        </p:tgtEl>
                                        <p:attrNameLst>
                                          <p:attrName>ppt_w</p:attrName>
                                        </p:attrNameLst>
                                      </p:cBhvr>
                                      <p:tavLst>
                                        <p:tav tm="0">
                                          <p:val>
                                            <p:fltVal val="0"/>
                                          </p:val>
                                        </p:tav>
                                        <p:tav tm="100000">
                                          <p:val>
                                            <p:strVal val="#ppt_w"/>
                                          </p:val>
                                        </p:tav>
                                      </p:tavLst>
                                    </p:anim>
                                    <p:anim calcmode="lin" valueType="num">
                                      <p:cBhvr>
                                        <p:cTn id="59" dur="500" fill="hold"/>
                                        <p:tgtEl>
                                          <p:spTgt spid="51"/>
                                        </p:tgtEl>
                                        <p:attrNameLst>
                                          <p:attrName>ppt_h</p:attrName>
                                        </p:attrNameLst>
                                      </p:cBhvr>
                                      <p:tavLst>
                                        <p:tav tm="0">
                                          <p:val>
                                            <p:fltVal val="0"/>
                                          </p:val>
                                        </p:tav>
                                        <p:tav tm="100000">
                                          <p:val>
                                            <p:strVal val="#ppt_h"/>
                                          </p:val>
                                        </p:tav>
                                      </p:tavLst>
                                    </p:anim>
                                    <p:anim calcmode="lin" valueType="num">
                                      <p:cBhvr>
                                        <p:cTn id="60" dur="500" fill="hold"/>
                                        <p:tgtEl>
                                          <p:spTgt spid="51"/>
                                        </p:tgtEl>
                                        <p:attrNameLst>
                                          <p:attrName>style.rotation</p:attrName>
                                        </p:attrNameLst>
                                      </p:cBhvr>
                                      <p:tavLst>
                                        <p:tav tm="0">
                                          <p:val>
                                            <p:fltVal val="360"/>
                                          </p:val>
                                        </p:tav>
                                        <p:tav tm="100000">
                                          <p:val>
                                            <p:fltVal val="0"/>
                                          </p:val>
                                        </p:tav>
                                      </p:tavLst>
                                    </p:anim>
                                    <p:animEffect transition="in" filter="fade">
                                      <p:cBhvr>
                                        <p:cTn id="61"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3943265"/>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19" y="2494932"/>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5" y="4505504"/>
            <a:ext cx="5649303" cy="156966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600" b="0" i="0" u="none" strike="noStrike" kern="1200" cap="none" spc="0" normalizeH="0" baseline="0" noProof="0">
                <a:ln>
                  <a:noFill/>
                </a:ln>
                <a:solidFill>
                  <a:srgbClr val="FFFFFF"/>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4" y="5819016"/>
            <a:ext cx="5107231" cy="2646878"/>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0" i="0" u="none" strike="noStrike" kern="1200" cap="none" spc="0" normalizeH="0" baseline="0" noProof="0">
                <a:ln>
                  <a:noFill/>
                </a:ln>
                <a:solidFill>
                  <a:srgbClr val="FFFFFF"/>
                </a:solidFill>
                <a:effectLst/>
                <a:uLnTx/>
                <a:uFillTx/>
                <a:latin typeface="Open Sans Bold" panose="020B0806030504020204" pitchFamily="34" charset="0"/>
                <a:ea typeface="Open Sans Bold" panose="020B0806030504020204" pitchFamily="34" charset="0"/>
                <a:cs typeface="Open Sans Bold" panose="020B0806030504020204" pitchFamily="34" charset="0"/>
              </a:rPr>
              <a:t>V.3.0</a:t>
            </a:r>
          </a:p>
        </p:txBody>
      </p:sp>
      <p:sp>
        <p:nvSpPr>
          <p:cNvPr id="7" name="TextBox 6">
            <a:extLst>
              <a:ext uri="{FF2B5EF4-FFF2-40B4-BE49-F238E27FC236}">
                <a16:creationId xmlns:a16="http://schemas.microsoft.com/office/drawing/2014/main" id="{CA3C29B8-03CF-4789-B751-7412709683A9}"/>
              </a:ext>
            </a:extLst>
          </p:cNvPr>
          <p:cNvSpPr txBox="1"/>
          <p:nvPr/>
        </p:nvSpPr>
        <p:spPr>
          <a:xfrm>
            <a:off x="8828251" y="8202539"/>
            <a:ext cx="6730689" cy="707886"/>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Released on </a:t>
            </a:r>
            <a:r>
              <a:rPr kumimoji="0" lang="en-US" sz="4000" b="1"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March 8, 2019</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6" y="5586999"/>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1235723288"/>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cxnSp>
        <p:nvCxnSpPr>
          <p:cNvPr id="36" name="Connector: Elbow 8">
            <a:extLst>
              <a:ext uri="{FF2B5EF4-FFF2-40B4-BE49-F238E27FC236}">
                <a16:creationId xmlns:a16="http://schemas.microsoft.com/office/drawing/2014/main" id="{A898CC5E-4B93-4F84-A4CF-0F0AF2A64FCD}"/>
              </a:ext>
            </a:extLst>
          </p:cNvPr>
          <p:cNvCxnSpPr>
            <a:cxnSpLocks/>
            <a:stCxn id="50" idx="2"/>
            <a:endCxn id="16" idx="6"/>
          </p:cNvCxnSpPr>
          <p:nvPr/>
        </p:nvCxnSpPr>
        <p:spPr>
          <a:xfrm flipH="1">
            <a:off x="6340537" y="3934643"/>
            <a:ext cx="1678781" cy="2923359"/>
          </a:xfrm>
          <a:prstGeom prst="straightConnector1">
            <a:avLst/>
          </a:prstGeom>
          <a:ln w="19050">
            <a:gradFill>
              <a:gsLst>
                <a:gs pos="0">
                  <a:schemeClr val="accent1"/>
                </a:gs>
                <a:gs pos="100000">
                  <a:schemeClr val="accent1"/>
                </a:gs>
              </a:gsLst>
              <a:lin ang="5400000" scaled="1"/>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0" name="Connector: Elbow 8">
            <a:extLst>
              <a:ext uri="{FF2B5EF4-FFF2-40B4-BE49-F238E27FC236}">
                <a16:creationId xmlns:a16="http://schemas.microsoft.com/office/drawing/2014/main" id="{479E4535-622F-46CF-8B78-63EEC734F2BF}"/>
              </a:ext>
            </a:extLst>
          </p:cNvPr>
          <p:cNvCxnSpPr>
            <a:cxnSpLocks/>
            <a:stCxn id="68" idx="2"/>
            <a:endCxn id="16" idx="6"/>
          </p:cNvCxnSpPr>
          <p:nvPr/>
        </p:nvCxnSpPr>
        <p:spPr>
          <a:xfrm flipH="1">
            <a:off x="6340537" y="5396322"/>
            <a:ext cx="1678781" cy="1461680"/>
          </a:xfrm>
          <a:prstGeom prst="straightConnector1">
            <a:avLst/>
          </a:prstGeom>
          <a:ln w="19050">
            <a:gradFill flip="none" rotWithShape="1">
              <a:gsLst>
                <a:gs pos="100000">
                  <a:schemeClr val="accent1"/>
                </a:gs>
                <a:gs pos="0">
                  <a:schemeClr val="accent2"/>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3" name="Connector: Elbow 8">
            <a:extLst>
              <a:ext uri="{FF2B5EF4-FFF2-40B4-BE49-F238E27FC236}">
                <a16:creationId xmlns:a16="http://schemas.microsoft.com/office/drawing/2014/main" id="{CFBFACD5-1C70-47A4-A433-BB76EA85147D}"/>
              </a:ext>
            </a:extLst>
          </p:cNvPr>
          <p:cNvCxnSpPr>
            <a:cxnSpLocks/>
            <a:stCxn id="80" idx="2"/>
            <a:endCxn id="16" idx="6"/>
          </p:cNvCxnSpPr>
          <p:nvPr/>
        </p:nvCxnSpPr>
        <p:spPr>
          <a:xfrm flipH="1" flipV="1">
            <a:off x="6340537" y="6858002"/>
            <a:ext cx="1678781" cy="1461678"/>
          </a:xfrm>
          <a:prstGeom prst="straightConnector1">
            <a:avLst/>
          </a:prstGeom>
          <a:ln w="19050">
            <a:gradFill flip="none" rotWithShape="1">
              <a:gsLst>
                <a:gs pos="100000">
                  <a:schemeClr val="accent1"/>
                </a:gs>
                <a:gs pos="0">
                  <a:schemeClr val="accent6"/>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6" name="Connector: Elbow 8">
            <a:extLst>
              <a:ext uri="{FF2B5EF4-FFF2-40B4-BE49-F238E27FC236}">
                <a16:creationId xmlns:a16="http://schemas.microsoft.com/office/drawing/2014/main" id="{11A6ABFD-ABE5-4F60-83B8-FC5E2AB08E75}"/>
              </a:ext>
            </a:extLst>
          </p:cNvPr>
          <p:cNvCxnSpPr>
            <a:cxnSpLocks/>
            <a:stCxn id="86" idx="2"/>
            <a:endCxn id="16" idx="6"/>
          </p:cNvCxnSpPr>
          <p:nvPr/>
        </p:nvCxnSpPr>
        <p:spPr>
          <a:xfrm flipH="1" flipV="1">
            <a:off x="6340537" y="6858002"/>
            <a:ext cx="1678781" cy="2923358"/>
          </a:xfrm>
          <a:prstGeom prst="straightConnector1">
            <a:avLst/>
          </a:prstGeom>
          <a:ln w="19050">
            <a:gradFill flip="none" rotWithShape="1">
              <a:gsLst>
                <a:gs pos="100000">
                  <a:schemeClr val="accent1"/>
                </a:gs>
                <a:gs pos="0">
                  <a:schemeClr val="bg2"/>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45" name="Group 44">
            <a:extLst>
              <a:ext uri="{FF2B5EF4-FFF2-40B4-BE49-F238E27FC236}">
                <a16:creationId xmlns:a16="http://schemas.microsoft.com/office/drawing/2014/main" id="{7A2CDE17-A5AF-4BB1-90DD-588C519860EE}"/>
              </a:ext>
            </a:extLst>
          </p:cNvPr>
          <p:cNvGrpSpPr/>
          <p:nvPr/>
        </p:nvGrpSpPr>
        <p:grpSpPr>
          <a:xfrm>
            <a:off x="2728352" y="6372671"/>
            <a:ext cx="3612185" cy="970659"/>
            <a:chOff x="2239043" y="6372671"/>
            <a:chExt cx="3612185" cy="970659"/>
          </a:xfrm>
        </p:grpSpPr>
        <p:grpSp>
          <p:nvGrpSpPr>
            <p:cNvPr id="19" name="Group 18">
              <a:extLst>
                <a:ext uri="{FF2B5EF4-FFF2-40B4-BE49-F238E27FC236}">
                  <a16:creationId xmlns:a16="http://schemas.microsoft.com/office/drawing/2014/main" id="{A0998AD0-3EFC-4D8D-9086-E5578662AF02}"/>
                </a:ext>
              </a:extLst>
            </p:cNvPr>
            <p:cNvGrpSpPr/>
            <p:nvPr/>
          </p:nvGrpSpPr>
          <p:grpSpPr>
            <a:xfrm>
              <a:off x="2239043" y="6372671"/>
              <a:ext cx="3612185" cy="970659"/>
              <a:chOff x="2239043" y="6465311"/>
              <a:chExt cx="2922685" cy="785378"/>
            </a:xfrm>
          </p:grpSpPr>
          <p:sp>
            <p:nvSpPr>
              <p:cNvPr id="13" name="Rectangle: Rounded Corners 12">
                <a:extLst>
                  <a:ext uri="{FF2B5EF4-FFF2-40B4-BE49-F238E27FC236}">
                    <a16:creationId xmlns:a16="http://schemas.microsoft.com/office/drawing/2014/main" id="{9F5834DA-ADD5-4B4C-9CC2-E1B0458E20BF}"/>
                  </a:ext>
                </a:extLst>
              </p:cNvPr>
              <p:cNvSpPr/>
              <p:nvPr/>
            </p:nvSpPr>
            <p:spPr>
              <a:xfrm>
                <a:off x="2313875" y="6465311"/>
                <a:ext cx="2773020" cy="785378"/>
              </a:xfrm>
              <a:prstGeom prst="roundRect">
                <a:avLst>
                  <a:gd name="adj" fmla="val 7839"/>
                </a:avLst>
              </a:prstGeom>
              <a:solidFill>
                <a:schemeClr val="bg1"/>
              </a:solid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 name="Oval 8">
                <a:extLst>
                  <a:ext uri="{FF2B5EF4-FFF2-40B4-BE49-F238E27FC236}">
                    <a16:creationId xmlns:a16="http://schemas.microsoft.com/office/drawing/2014/main" id="{79D614F9-C1D0-4029-8A6A-DEF157AB48E7}"/>
                  </a:ext>
                </a:extLst>
              </p:cNvPr>
              <p:cNvSpPr/>
              <p:nvPr/>
            </p:nvSpPr>
            <p:spPr>
              <a:xfrm>
                <a:off x="2239043" y="6783168"/>
                <a:ext cx="149665" cy="149665"/>
              </a:xfrm>
              <a:prstGeom prst="ellipse">
                <a:avLst/>
              </a:prstGeom>
              <a:solidFill>
                <a:schemeClr val="accent1"/>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6" name="Oval 15">
                <a:extLst>
                  <a:ext uri="{FF2B5EF4-FFF2-40B4-BE49-F238E27FC236}">
                    <a16:creationId xmlns:a16="http://schemas.microsoft.com/office/drawing/2014/main" id="{AD30AC45-19F3-41BE-BC72-7E995D08806E}"/>
                  </a:ext>
                </a:extLst>
              </p:cNvPr>
              <p:cNvSpPr/>
              <p:nvPr/>
            </p:nvSpPr>
            <p:spPr>
              <a:xfrm>
                <a:off x="5012063" y="6783168"/>
                <a:ext cx="149665" cy="149665"/>
              </a:xfrm>
              <a:prstGeom prst="ellipse">
                <a:avLst/>
              </a:prstGeom>
              <a:solidFill>
                <a:schemeClr val="accent1"/>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8" name="TextBox 17">
              <a:extLst>
                <a:ext uri="{FF2B5EF4-FFF2-40B4-BE49-F238E27FC236}">
                  <a16:creationId xmlns:a16="http://schemas.microsoft.com/office/drawing/2014/main" id="{1738D1DA-2715-46AD-8B21-BCD016F1A15D}"/>
                </a:ext>
              </a:extLst>
            </p:cNvPr>
            <p:cNvSpPr txBox="1"/>
            <p:nvPr/>
          </p:nvSpPr>
          <p:spPr>
            <a:xfrm>
              <a:off x="2590250" y="6488668"/>
              <a:ext cx="2909771"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Home</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3BC8F1"/>
                  </a:solidFill>
                  <a:effectLst/>
                  <a:uLnTx/>
                  <a:uFillTx/>
                  <a:latin typeface="Century Gothic"/>
                  <a:ea typeface="+mn-ea"/>
                  <a:cs typeface="+mn-cs"/>
                </a:rPr>
                <a:t>www.example.com/Log</a:t>
              </a:r>
            </a:p>
          </p:txBody>
        </p:sp>
      </p:grpSp>
      <p:grpSp>
        <p:nvGrpSpPr>
          <p:cNvPr id="46" name="Group 45">
            <a:extLst>
              <a:ext uri="{FF2B5EF4-FFF2-40B4-BE49-F238E27FC236}">
                <a16:creationId xmlns:a16="http://schemas.microsoft.com/office/drawing/2014/main" id="{2A06D2F5-9B21-4E08-9E6A-863E1B9EEAF7}"/>
              </a:ext>
            </a:extLst>
          </p:cNvPr>
          <p:cNvGrpSpPr/>
          <p:nvPr/>
        </p:nvGrpSpPr>
        <p:grpSpPr>
          <a:xfrm>
            <a:off x="8019318" y="3449312"/>
            <a:ext cx="3612185" cy="970659"/>
            <a:chOff x="2239043" y="6372671"/>
            <a:chExt cx="3612185" cy="970659"/>
          </a:xfrm>
        </p:grpSpPr>
        <p:grpSp>
          <p:nvGrpSpPr>
            <p:cNvPr id="47" name="Group 46">
              <a:extLst>
                <a:ext uri="{FF2B5EF4-FFF2-40B4-BE49-F238E27FC236}">
                  <a16:creationId xmlns:a16="http://schemas.microsoft.com/office/drawing/2014/main" id="{0B26FD37-57FA-4064-AAA1-F3F88B17ECEF}"/>
                </a:ext>
              </a:extLst>
            </p:cNvPr>
            <p:cNvGrpSpPr/>
            <p:nvPr/>
          </p:nvGrpSpPr>
          <p:grpSpPr>
            <a:xfrm>
              <a:off x="2239043" y="6372671"/>
              <a:ext cx="3612185" cy="970659"/>
              <a:chOff x="2239043" y="6465311"/>
              <a:chExt cx="2922685" cy="785378"/>
            </a:xfrm>
          </p:grpSpPr>
          <p:sp>
            <p:nvSpPr>
              <p:cNvPr id="49" name="Rectangle: Rounded Corners 48">
                <a:extLst>
                  <a:ext uri="{FF2B5EF4-FFF2-40B4-BE49-F238E27FC236}">
                    <a16:creationId xmlns:a16="http://schemas.microsoft.com/office/drawing/2014/main" id="{A146F9DD-BFC7-4E65-B414-E239E09F20B4}"/>
                  </a:ext>
                </a:extLst>
              </p:cNvPr>
              <p:cNvSpPr/>
              <p:nvPr/>
            </p:nvSpPr>
            <p:spPr>
              <a:xfrm>
                <a:off x="2313875" y="6465311"/>
                <a:ext cx="2773020" cy="785378"/>
              </a:xfrm>
              <a:prstGeom prst="roundRect">
                <a:avLst>
                  <a:gd name="adj" fmla="val 7839"/>
                </a:avLst>
              </a:prstGeom>
              <a:solidFill>
                <a:schemeClr val="bg1"/>
              </a:solid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0" name="Oval 49">
                <a:extLst>
                  <a:ext uri="{FF2B5EF4-FFF2-40B4-BE49-F238E27FC236}">
                    <a16:creationId xmlns:a16="http://schemas.microsoft.com/office/drawing/2014/main" id="{B1ECBFA0-2617-4DCD-941C-EF3F1FAA3A6E}"/>
                  </a:ext>
                </a:extLst>
              </p:cNvPr>
              <p:cNvSpPr/>
              <p:nvPr/>
            </p:nvSpPr>
            <p:spPr>
              <a:xfrm>
                <a:off x="2239043" y="6783168"/>
                <a:ext cx="149665" cy="149665"/>
              </a:xfrm>
              <a:prstGeom prst="ellipse">
                <a:avLst/>
              </a:prstGeom>
              <a:solidFill>
                <a:schemeClr val="accent1"/>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1" name="Oval 50">
                <a:extLst>
                  <a:ext uri="{FF2B5EF4-FFF2-40B4-BE49-F238E27FC236}">
                    <a16:creationId xmlns:a16="http://schemas.microsoft.com/office/drawing/2014/main" id="{873D91E2-2DE7-4870-8222-0AA8C1309FD9}"/>
                  </a:ext>
                </a:extLst>
              </p:cNvPr>
              <p:cNvSpPr/>
              <p:nvPr/>
            </p:nvSpPr>
            <p:spPr>
              <a:xfrm>
                <a:off x="5012063" y="6783168"/>
                <a:ext cx="149665" cy="149665"/>
              </a:xfrm>
              <a:prstGeom prst="ellipse">
                <a:avLst/>
              </a:prstGeom>
              <a:solidFill>
                <a:schemeClr val="accent1"/>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48" name="TextBox 47">
              <a:extLst>
                <a:ext uri="{FF2B5EF4-FFF2-40B4-BE49-F238E27FC236}">
                  <a16:creationId xmlns:a16="http://schemas.microsoft.com/office/drawing/2014/main" id="{F1E3CBC3-8CD6-4615-B6F3-DD4A77C6652C}"/>
                </a:ext>
              </a:extLst>
            </p:cNvPr>
            <p:cNvSpPr txBox="1"/>
            <p:nvPr/>
          </p:nvSpPr>
          <p:spPr>
            <a:xfrm>
              <a:off x="3072754" y="6488668"/>
              <a:ext cx="1944763"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2400" b="1">
                  <a:latin typeface="Century Gothic"/>
                </a:rPr>
                <a:t>Tournament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Event</a:t>
              </a:r>
            </a:p>
          </p:txBody>
        </p:sp>
      </p:grpSp>
      <p:grpSp>
        <p:nvGrpSpPr>
          <p:cNvPr id="64" name="Group 63">
            <a:extLst>
              <a:ext uri="{FF2B5EF4-FFF2-40B4-BE49-F238E27FC236}">
                <a16:creationId xmlns:a16="http://schemas.microsoft.com/office/drawing/2014/main" id="{F2D420ED-DE1C-4D1C-9389-1393FB707E85}"/>
              </a:ext>
            </a:extLst>
          </p:cNvPr>
          <p:cNvGrpSpPr/>
          <p:nvPr/>
        </p:nvGrpSpPr>
        <p:grpSpPr>
          <a:xfrm>
            <a:off x="8019318" y="4910991"/>
            <a:ext cx="3612185" cy="970659"/>
            <a:chOff x="2239043" y="6372671"/>
            <a:chExt cx="3612185" cy="970659"/>
          </a:xfrm>
        </p:grpSpPr>
        <p:grpSp>
          <p:nvGrpSpPr>
            <p:cNvPr id="65" name="Group 64">
              <a:extLst>
                <a:ext uri="{FF2B5EF4-FFF2-40B4-BE49-F238E27FC236}">
                  <a16:creationId xmlns:a16="http://schemas.microsoft.com/office/drawing/2014/main" id="{5E7ABE6B-AF17-41DF-8DCC-CA2DAFC83F12}"/>
                </a:ext>
              </a:extLst>
            </p:cNvPr>
            <p:cNvGrpSpPr/>
            <p:nvPr/>
          </p:nvGrpSpPr>
          <p:grpSpPr>
            <a:xfrm>
              <a:off x="2239043" y="6372671"/>
              <a:ext cx="3612185" cy="970659"/>
              <a:chOff x="2239043" y="6465311"/>
              <a:chExt cx="2922685" cy="785378"/>
            </a:xfrm>
          </p:grpSpPr>
          <p:sp>
            <p:nvSpPr>
              <p:cNvPr id="67" name="Rectangle: Rounded Corners 66">
                <a:extLst>
                  <a:ext uri="{FF2B5EF4-FFF2-40B4-BE49-F238E27FC236}">
                    <a16:creationId xmlns:a16="http://schemas.microsoft.com/office/drawing/2014/main" id="{5595CC91-0A07-4A97-8D18-94C37998D841}"/>
                  </a:ext>
                </a:extLst>
              </p:cNvPr>
              <p:cNvSpPr/>
              <p:nvPr/>
            </p:nvSpPr>
            <p:spPr>
              <a:xfrm>
                <a:off x="2313875" y="6465311"/>
                <a:ext cx="2773020" cy="785378"/>
              </a:xfrm>
              <a:prstGeom prst="roundRect">
                <a:avLst>
                  <a:gd name="adj" fmla="val 7839"/>
                </a:avLst>
              </a:prstGeom>
              <a:solidFill>
                <a:schemeClr val="bg1"/>
              </a:solidFill>
              <a:ln w="254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8" name="Oval 67">
                <a:extLst>
                  <a:ext uri="{FF2B5EF4-FFF2-40B4-BE49-F238E27FC236}">
                    <a16:creationId xmlns:a16="http://schemas.microsoft.com/office/drawing/2014/main" id="{3549E330-3E73-44BC-B5BE-39857F721D33}"/>
                  </a:ext>
                </a:extLst>
              </p:cNvPr>
              <p:cNvSpPr/>
              <p:nvPr/>
            </p:nvSpPr>
            <p:spPr>
              <a:xfrm>
                <a:off x="2239043" y="6783168"/>
                <a:ext cx="149665" cy="149665"/>
              </a:xfrm>
              <a:prstGeom prst="ellipse">
                <a:avLst/>
              </a:prstGeom>
              <a:solidFill>
                <a:schemeClr val="accent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9" name="Oval 68">
                <a:extLst>
                  <a:ext uri="{FF2B5EF4-FFF2-40B4-BE49-F238E27FC236}">
                    <a16:creationId xmlns:a16="http://schemas.microsoft.com/office/drawing/2014/main" id="{ADA15D81-8734-44AB-B407-CFDD6A99D02E}"/>
                  </a:ext>
                </a:extLst>
              </p:cNvPr>
              <p:cNvSpPr/>
              <p:nvPr/>
            </p:nvSpPr>
            <p:spPr>
              <a:xfrm>
                <a:off x="5012063" y="6783168"/>
                <a:ext cx="149665" cy="149665"/>
              </a:xfrm>
              <a:prstGeom prst="ellipse">
                <a:avLst/>
              </a:prstGeom>
              <a:solidFill>
                <a:schemeClr val="accent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66" name="TextBox 65">
              <a:extLst>
                <a:ext uri="{FF2B5EF4-FFF2-40B4-BE49-F238E27FC236}">
                  <a16:creationId xmlns:a16="http://schemas.microsoft.com/office/drawing/2014/main" id="{A0FC697F-D3B8-401E-8FA3-9A2FC86A4A41}"/>
                </a:ext>
              </a:extLst>
            </p:cNvPr>
            <p:cNvSpPr txBox="1"/>
            <p:nvPr/>
          </p:nvSpPr>
          <p:spPr>
            <a:xfrm>
              <a:off x="3348472" y="6488668"/>
              <a:ext cx="1393331"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2400" b="1">
                  <a:latin typeface="Century Gothic"/>
                </a:rPr>
                <a:t>Contact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Landing</a:t>
              </a:r>
            </a:p>
          </p:txBody>
        </p:sp>
      </p:grpSp>
      <p:grpSp>
        <p:nvGrpSpPr>
          <p:cNvPr id="76" name="Group 75">
            <a:extLst>
              <a:ext uri="{FF2B5EF4-FFF2-40B4-BE49-F238E27FC236}">
                <a16:creationId xmlns:a16="http://schemas.microsoft.com/office/drawing/2014/main" id="{5A7CD47D-0630-4CAB-AF06-D540EC5846A8}"/>
              </a:ext>
            </a:extLst>
          </p:cNvPr>
          <p:cNvGrpSpPr/>
          <p:nvPr/>
        </p:nvGrpSpPr>
        <p:grpSpPr>
          <a:xfrm>
            <a:off x="8019318" y="7834349"/>
            <a:ext cx="3612185" cy="970659"/>
            <a:chOff x="2239043" y="6372671"/>
            <a:chExt cx="3612185" cy="970659"/>
          </a:xfrm>
        </p:grpSpPr>
        <p:grpSp>
          <p:nvGrpSpPr>
            <p:cNvPr id="77" name="Group 76">
              <a:extLst>
                <a:ext uri="{FF2B5EF4-FFF2-40B4-BE49-F238E27FC236}">
                  <a16:creationId xmlns:a16="http://schemas.microsoft.com/office/drawing/2014/main" id="{4D7222EB-898A-4B5B-9415-B39A5E21038D}"/>
                </a:ext>
              </a:extLst>
            </p:cNvPr>
            <p:cNvGrpSpPr/>
            <p:nvPr/>
          </p:nvGrpSpPr>
          <p:grpSpPr>
            <a:xfrm>
              <a:off x="2239043" y="6372671"/>
              <a:ext cx="3612185" cy="970659"/>
              <a:chOff x="2239043" y="6465311"/>
              <a:chExt cx="2922685" cy="785378"/>
            </a:xfrm>
          </p:grpSpPr>
          <p:sp>
            <p:nvSpPr>
              <p:cNvPr id="79" name="Rectangle: Rounded Corners 78">
                <a:extLst>
                  <a:ext uri="{FF2B5EF4-FFF2-40B4-BE49-F238E27FC236}">
                    <a16:creationId xmlns:a16="http://schemas.microsoft.com/office/drawing/2014/main" id="{F16FC416-0F6C-406B-A0C5-B876946D18BE}"/>
                  </a:ext>
                </a:extLst>
              </p:cNvPr>
              <p:cNvSpPr/>
              <p:nvPr/>
            </p:nvSpPr>
            <p:spPr>
              <a:xfrm>
                <a:off x="2313875" y="6465311"/>
                <a:ext cx="2773020" cy="785378"/>
              </a:xfrm>
              <a:prstGeom prst="roundRect">
                <a:avLst>
                  <a:gd name="adj" fmla="val 7839"/>
                </a:avLst>
              </a:prstGeom>
              <a:solidFill>
                <a:schemeClr val="bg1"/>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0" name="Oval 79">
                <a:extLst>
                  <a:ext uri="{FF2B5EF4-FFF2-40B4-BE49-F238E27FC236}">
                    <a16:creationId xmlns:a16="http://schemas.microsoft.com/office/drawing/2014/main" id="{5F79BD3D-661A-46AF-844A-F8780D6D5DC1}"/>
                  </a:ext>
                </a:extLst>
              </p:cNvPr>
              <p:cNvSpPr/>
              <p:nvPr/>
            </p:nvSpPr>
            <p:spPr>
              <a:xfrm>
                <a:off x="2239043" y="6783168"/>
                <a:ext cx="149665" cy="149665"/>
              </a:xfrm>
              <a:prstGeom prst="ellipse">
                <a:avLst/>
              </a:prstGeom>
              <a:solidFill>
                <a:schemeClr val="accent6"/>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1" name="Oval 80">
                <a:extLst>
                  <a:ext uri="{FF2B5EF4-FFF2-40B4-BE49-F238E27FC236}">
                    <a16:creationId xmlns:a16="http://schemas.microsoft.com/office/drawing/2014/main" id="{FF0F55F0-037C-44ED-AA7B-8915C46C6124}"/>
                  </a:ext>
                </a:extLst>
              </p:cNvPr>
              <p:cNvSpPr/>
              <p:nvPr/>
            </p:nvSpPr>
            <p:spPr>
              <a:xfrm>
                <a:off x="5012063" y="6783168"/>
                <a:ext cx="149665" cy="149665"/>
              </a:xfrm>
              <a:prstGeom prst="ellipse">
                <a:avLst/>
              </a:prstGeom>
              <a:solidFill>
                <a:schemeClr val="accent6"/>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78" name="TextBox 77">
              <a:extLst>
                <a:ext uri="{FF2B5EF4-FFF2-40B4-BE49-F238E27FC236}">
                  <a16:creationId xmlns:a16="http://schemas.microsoft.com/office/drawing/2014/main" id="{FE05F6C3-5338-4E64-B77A-3C6D82A70661}"/>
                </a:ext>
              </a:extLst>
            </p:cNvPr>
            <p:cNvSpPr txBox="1"/>
            <p:nvPr/>
          </p:nvSpPr>
          <p:spPr>
            <a:xfrm>
              <a:off x="2675212" y="6488668"/>
              <a:ext cx="2739853"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Official Locations</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Business</a:t>
              </a:r>
            </a:p>
          </p:txBody>
        </p:sp>
      </p:grpSp>
      <p:grpSp>
        <p:nvGrpSpPr>
          <p:cNvPr id="82" name="Group 81">
            <a:extLst>
              <a:ext uri="{FF2B5EF4-FFF2-40B4-BE49-F238E27FC236}">
                <a16:creationId xmlns:a16="http://schemas.microsoft.com/office/drawing/2014/main" id="{68CE640C-75FF-4A19-8AB6-9F5C46D18336}"/>
              </a:ext>
            </a:extLst>
          </p:cNvPr>
          <p:cNvGrpSpPr/>
          <p:nvPr/>
        </p:nvGrpSpPr>
        <p:grpSpPr>
          <a:xfrm>
            <a:off x="8019318" y="9296029"/>
            <a:ext cx="3612185" cy="970659"/>
            <a:chOff x="2239043" y="6372671"/>
            <a:chExt cx="3612185" cy="970659"/>
          </a:xfrm>
        </p:grpSpPr>
        <p:grpSp>
          <p:nvGrpSpPr>
            <p:cNvPr id="83" name="Group 82">
              <a:extLst>
                <a:ext uri="{FF2B5EF4-FFF2-40B4-BE49-F238E27FC236}">
                  <a16:creationId xmlns:a16="http://schemas.microsoft.com/office/drawing/2014/main" id="{DBE6FB82-878F-4849-AB25-5EFEE9521BB5}"/>
                </a:ext>
              </a:extLst>
            </p:cNvPr>
            <p:cNvGrpSpPr/>
            <p:nvPr/>
          </p:nvGrpSpPr>
          <p:grpSpPr>
            <a:xfrm>
              <a:off x="2239043" y="6372671"/>
              <a:ext cx="3612185" cy="970659"/>
              <a:chOff x="2239043" y="6465311"/>
              <a:chExt cx="2922685" cy="785378"/>
            </a:xfrm>
          </p:grpSpPr>
          <p:sp>
            <p:nvSpPr>
              <p:cNvPr id="85" name="Rectangle: Rounded Corners 84">
                <a:extLst>
                  <a:ext uri="{FF2B5EF4-FFF2-40B4-BE49-F238E27FC236}">
                    <a16:creationId xmlns:a16="http://schemas.microsoft.com/office/drawing/2014/main" id="{16D7CA79-4061-46C3-8354-5F9AA9A9AA56}"/>
                  </a:ext>
                </a:extLst>
              </p:cNvPr>
              <p:cNvSpPr/>
              <p:nvPr/>
            </p:nvSpPr>
            <p:spPr>
              <a:xfrm>
                <a:off x="2313875" y="6465311"/>
                <a:ext cx="2773020" cy="785378"/>
              </a:xfrm>
              <a:prstGeom prst="roundRect">
                <a:avLst>
                  <a:gd name="adj" fmla="val 7839"/>
                </a:avLst>
              </a:prstGeom>
              <a:solidFill>
                <a:schemeClr val="bg1"/>
              </a:solidFill>
              <a:ln w="254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6" name="Oval 85">
                <a:extLst>
                  <a:ext uri="{FF2B5EF4-FFF2-40B4-BE49-F238E27FC236}">
                    <a16:creationId xmlns:a16="http://schemas.microsoft.com/office/drawing/2014/main" id="{F14D000B-6180-442A-AC19-5A82EB9CAE04}"/>
                  </a:ext>
                </a:extLst>
              </p:cNvPr>
              <p:cNvSpPr/>
              <p:nvPr/>
            </p:nvSpPr>
            <p:spPr>
              <a:xfrm>
                <a:off x="2239043" y="6783168"/>
                <a:ext cx="149665" cy="149665"/>
              </a:xfrm>
              <a:prstGeom prst="ellipse">
                <a:avLst/>
              </a:prstGeom>
              <a:solidFill>
                <a:schemeClr val="bg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7" name="Oval 86">
                <a:extLst>
                  <a:ext uri="{FF2B5EF4-FFF2-40B4-BE49-F238E27FC236}">
                    <a16:creationId xmlns:a16="http://schemas.microsoft.com/office/drawing/2014/main" id="{9B1A3705-EB07-4B9E-9396-C0F3EDD9B502}"/>
                  </a:ext>
                </a:extLst>
              </p:cNvPr>
              <p:cNvSpPr/>
              <p:nvPr/>
            </p:nvSpPr>
            <p:spPr>
              <a:xfrm>
                <a:off x="5012063" y="6783168"/>
                <a:ext cx="149665" cy="149665"/>
              </a:xfrm>
              <a:prstGeom prst="ellipse">
                <a:avLst/>
              </a:prstGeom>
              <a:solidFill>
                <a:schemeClr val="bg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84" name="TextBox 83">
              <a:extLst>
                <a:ext uri="{FF2B5EF4-FFF2-40B4-BE49-F238E27FC236}">
                  <a16:creationId xmlns:a16="http://schemas.microsoft.com/office/drawing/2014/main" id="{7CDDCD86-471A-48D4-A3BC-CC41ABC2791F}"/>
                </a:ext>
              </a:extLst>
            </p:cNvPr>
            <p:cNvSpPr txBox="1"/>
            <p:nvPr/>
          </p:nvSpPr>
          <p:spPr>
            <a:xfrm>
              <a:off x="3312403" y="6488668"/>
              <a:ext cx="1465466"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Products</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Landing</a:t>
              </a:r>
            </a:p>
          </p:txBody>
        </p:sp>
      </p:grpSp>
      <p:grpSp>
        <p:nvGrpSpPr>
          <p:cNvPr id="70" name="Group 69">
            <a:extLst>
              <a:ext uri="{FF2B5EF4-FFF2-40B4-BE49-F238E27FC236}">
                <a16:creationId xmlns:a16="http://schemas.microsoft.com/office/drawing/2014/main" id="{EB67A5A3-69D8-4CEA-8919-96476C5E2291}"/>
              </a:ext>
            </a:extLst>
          </p:cNvPr>
          <p:cNvGrpSpPr/>
          <p:nvPr/>
        </p:nvGrpSpPr>
        <p:grpSpPr>
          <a:xfrm>
            <a:off x="8019318" y="6372670"/>
            <a:ext cx="3612185" cy="970659"/>
            <a:chOff x="2239043" y="6372671"/>
            <a:chExt cx="3612185" cy="970659"/>
          </a:xfrm>
        </p:grpSpPr>
        <p:grpSp>
          <p:nvGrpSpPr>
            <p:cNvPr id="71" name="Group 70">
              <a:extLst>
                <a:ext uri="{FF2B5EF4-FFF2-40B4-BE49-F238E27FC236}">
                  <a16:creationId xmlns:a16="http://schemas.microsoft.com/office/drawing/2014/main" id="{44EEA926-0F00-4C11-B3D2-CC704B9F68C6}"/>
                </a:ext>
              </a:extLst>
            </p:cNvPr>
            <p:cNvGrpSpPr/>
            <p:nvPr/>
          </p:nvGrpSpPr>
          <p:grpSpPr>
            <a:xfrm>
              <a:off x="2239043" y="6372671"/>
              <a:ext cx="3612185" cy="970659"/>
              <a:chOff x="2239043" y="6465311"/>
              <a:chExt cx="2922685" cy="785378"/>
            </a:xfrm>
          </p:grpSpPr>
          <p:sp>
            <p:nvSpPr>
              <p:cNvPr id="73" name="Rectangle: Rounded Corners 72">
                <a:extLst>
                  <a:ext uri="{FF2B5EF4-FFF2-40B4-BE49-F238E27FC236}">
                    <a16:creationId xmlns:a16="http://schemas.microsoft.com/office/drawing/2014/main" id="{74EB9476-77BF-44A1-AB84-E44FDEEDB32E}"/>
                  </a:ext>
                </a:extLst>
              </p:cNvPr>
              <p:cNvSpPr/>
              <p:nvPr/>
            </p:nvSpPr>
            <p:spPr>
              <a:xfrm>
                <a:off x="2313875" y="6465311"/>
                <a:ext cx="2773020" cy="785378"/>
              </a:xfrm>
              <a:prstGeom prst="roundRect">
                <a:avLst>
                  <a:gd name="adj" fmla="val 7839"/>
                </a:avLst>
              </a:prstGeom>
              <a:solidFill>
                <a:schemeClr val="bg1"/>
              </a:solidFill>
              <a:ln w="254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4" name="Oval 73">
                <a:extLst>
                  <a:ext uri="{FF2B5EF4-FFF2-40B4-BE49-F238E27FC236}">
                    <a16:creationId xmlns:a16="http://schemas.microsoft.com/office/drawing/2014/main" id="{A1EB2538-AA0B-468E-8175-97E4CCB87944}"/>
                  </a:ext>
                </a:extLst>
              </p:cNvPr>
              <p:cNvSpPr/>
              <p:nvPr/>
            </p:nvSpPr>
            <p:spPr>
              <a:xfrm>
                <a:off x="2239043" y="6783168"/>
                <a:ext cx="149665" cy="149665"/>
              </a:xfrm>
              <a:prstGeom prst="ellipse">
                <a:avLst/>
              </a:prstGeom>
              <a:solidFill>
                <a:schemeClr val="accent3"/>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5" name="Oval 74">
                <a:extLst>
                  <a:ext uri="{FF2B5EF4-FFF2-40B4-BE49-F238E27FC236}">
                    <a16:creationId xmlns:a16="http://schemas.microsoft.com/office/drawing/2014/main" id="{59E81D40-4EA2-48D8-9F1D-35EAFFB2B30D}"/>
                  </a:ext>
                </a:extLst>
              </p:cNvPr>
              <p:cNvSpPr/>
              <p:nvPr/>
            </p:nvSpPr>
            <p:spPr>
              <a:xfrm>
                <a:off x="5012063" y="6783168"/>
                <a:ext cx="149665" cy="149665"/>
              </a:xfrm>
              <a:prstGeom prst="ellipse">
                <a:avLst/>
              </a:prstGeom>
              <a:solidFill>
                <a:schemeClr val="accent3"/>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72" name="TextBox 71">
              <a:extLst>
                <a:ext uri="{FF2B5EF4-FFF2-40B4-BE49-F238E27FC236}">
                  <a16:creationId xmlns:a16="http://schemas.microsoft.com/office/drawing/2014/main" id="{DD351D0A-F03E-4C23-AA57-D7781816E000}"/>
                </a:ext>
              </a:extLst>
            </p:cNvPr>
            <p:cNvSpPr txBox="1"/>
            <p:nvPr/>
          </p:nvSpPr>
          <p:spPr>
            <a:xfrm>
              <a:off x="3499954" y="6488668"/>
              <a:ext cx="1090363"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About</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Main</a:t>
              </a:r>
            </a:p>
          </p:txBody>
        </p:sp>
      </p:grpSp>
      <p:cxnSp>
        <p:nvCxnSpPr>
          <p:cNvPr id="100" name="Straight Connector 99">
            <a:extLst>
              <a:ext uri="{FF2B5EF4-FFF2-40B4-BE49-F238E27FC236}">
                <a16:creationId xmlns:a16="http://schemas.microsoft.com/office/drawing/2014/main" id="{8CB971B3-DA9E-41A6-810B-C85D7012ED81}"/>
              </a:ext>
            </a:extLst>
          </p:cNvPr>
          <p:cNvCxnSpPr>
            <a:cxnSpLocks/>
            <a:stCxn id="16" idx="6"/>
            <a:endCxn id="74" idx="2"/>
          </p:cNvCxnSpPr>
          <p:nvPr/>
        </p:nvCxnSpPr>
        <p:spPr>
          <a:xfrm flipV="1">
            <a:off x="6340537" y="6858001"/>
            <a:ext cx="1678781" cy="1"/>
          </a:xfrm>
          <a:prstGeom prst="line">
            <a:avLst/>
          </a:prstGeom>
          <a:ln w="19050">
            <a:gradFill flip="none" rotWithShape="1">
              <a:gsLst>
                <a:gs pos="100000">
                  <a:schemeClr val="accent1"/>
                </a:gs>
                <a:gs pos="0">
                  <a:schemeClr val="accent2"/>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06" name="Group 105">
            <a:extLst>
              <a:ext uri="{FF2B5EF4-FFF2-40B4-BE49-F238E27FC236}">
                <a16:creationId xmlns:a16="http://schemas.microsoft.com/office/drawing/2014/main" id="{0DE4ADF1-A346-491F-9674-04791252A4D9}"/>
              </a:ext>
            </a:extLst>
          </p:cNvPr>
          <p:cNvGrpSpPr/>
          <p:nvPr/>
        </p:nvGrpSpPr>
        <p:grpSpPr>
          <a:xfrm>
            <a:off x="12986735" y="1512486"/>
            <a:ext cx="3612185" cy="970659"/>
            <a:chOff x="2239043" y="6372671"/>
            <a:chExt cx="3612185" cy="970659"/>
          </a:xfrm>
        </p:grpSpPr>
        <p:grpSp>
          <p:nvGrpSpPr>
            <p:cNvPr id="107" name="Group 106">
              <a:extLst>
                <a:ext uri="{FF2B5EF4-FFF2-40B4-BE49-F238E27FC236}">
                  <a16:creationId xmlns:a16="http://schemas.microsoft.com/office/drawing/2014/main" id="{800EB343-3FB6-4544-8C62-A11E2B2E81E3}"/>
                </a:ext>
              </a:extLst>
            </p:cNvPr>
            <p:cNvGrpSpPr/>
            <p:nvPr/>
          </p:nvGrpSpPr>
          <p:grpSpPr>
            <a:xfrm>
              <a:off x="2239043" y="6372671"/>
              <a:ext cx="3612185" cy="970659"/>
              <a:chOff x="2239043" y="6465311"/>
              <a:chExt cx="2922685" cy="785378"/>
            </a:xfrm>
          </p:grpSpPr>
          <p:sp>
            <p:nvSpPr>
              <p:cNvPr id="109" name="Rectangle: Rounded Corners 108">
                <a:extLst>
                  <a:ext uri="{FF2B5EF4-FFF2-40B4-BE49-F238E27FC236}">
                    <a16:creationId xmlns:a16="http://schemas.microsoft.com/office/drawing/2014/main" id="{1BCFD862-BA32-4FF2-9EBC-24C44FA43634}"/>
                  </a:ext>
                </a:extLst>
              </p:cNvPr>
              <p:cNvSpPr/>
              <p:nvPr/>
            </p:nvSpPr>
            <p:spPr>
              <a:xfrm>
                <a:off x="2313875" y="6465311"/>
                <a:ext cx="2773020" cy="785378"/>
              </a:xfrm>
              <a:prstGeom prst="roundRect">
                <a:avLst>
                  <a:gd name="adj" fmla="val 7839"/>
                </a:avLst>
              </a:prstGeom>
              <a:solidFill>
                <a:schemeClr val="bg1"/>
              </a:solid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10" name="Oval 109">
                <a:extLst>
                  <a:ext uri="{FF2B5EF4-FFF2-40B4-BE49-F238E27FC236}">
                    <a16:creationId xmlns:a16="http://schemas.microsoft.com/office/drawing/2014/main" id="{17EF05D7-E471-46EB-B0FB-C640BF15E93F}"/>
                  </a:ext>
                </a:extLst>
              </p:cNvPr>
              <p:cNvSpPr/>
              <p:nvPr/>
            </p:nvSpPr>
            <p:spPr>
              <a:xfrm>
                <a:off x="2239043" y="6783168"/>
                <a:ext cx="149665" cy="149665"/>
              </a:xfrm>
              <a:prstGeom prst="ellipse">
                <a:avLst/>
              </a:prstGeom>
              <a:solidFill>
                <a:schemeClr val="accent1"/>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11" name="Oval 110">
                <a:extLst>
                  <a:ext uri="{FF2B5EF4-FFF2-40B4-BE49-F238E27FC236}">
                    <a16:creationId xmlns:a16="http://schemas.microsoft.com/office/drawing/2014/main" id="{ADEB836E-CF20-4C58-B320-27E046029453}"/>
                  </a:ext>
                </a:extLst>
              </p:cNvPr>
              <p:cNvSpPr/>
              <p:nvPr/>
            </p:nvSpPr>
            <p:spPr>
              <a:xfrm>
                <a:off x="5012063" y="6783168"/>
                <a:ext cx="149665" cy="149665"/>
              </a:xfrm>
              <a:prstGeom prst="ellipse">
                <a:avLst/>
              </a:prstGeom>
              <a:solidFill>
                <a:schemeClr val="accent1"/>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08" name="TextBox 107">
              <a:extLst>
                <a:ext uri="{FF2B5EF4-FFF2-40B4-BE49-F238E27FC236}">
                  <a16:creationId xmlns:a16="http://schemas.microsoft.com/office/drawing/2014/main" id="{8848774B-3088-40A5-B7FF-EECAED4791D1}"/>
                </a:ext>
              </a:extLst>
            </p:cNvPr>
            <p:cNvSpPr txBox="1"/>
            <p:nvPr/>
          </p:nvSpPr>
          <p:spPr>
            <a:xfrm>
              <a:off x="3196188" y="6488668"/>
              <a:ext cx="1697901"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BasketBall</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Event</a:t>
              </a:r>
              <a:endParaRPr kumimoji="0" lang="en-US" sz="1800" b="0" i="0" u="none" strike="noStrike" kern="1200" cap="none" spc="0" normalizeH="0" baseline="0" noProof="0">
                <a:ln>
                  <a:noFill/>
                </a:ln>
                <a:effectLst/>
                <a:uLnTx/>
                <a:uFillTx/>
                <a:latin typeface="Century Gothic"/>
                <a:ea typeface="+mn-ea"/>
                <a:cs typeface="+mn-cs"/>
              </a:endParaRPr>
            </a:p>
          </p:txBody>
        </p:sp>
      </p:grpSp>
      <p:grpSp>
        <p:nvGrpSpPr>
          <p:cNvPr id="161" name="Group 160">
            <a:extLst>
              <a:ext uri="{FF2B5EF4-FFF2-40B4-BE49-F238E27FC236}">
                <a16:creationId xmlns:a16="http://schemas.microsoft.com/office/drawing/2014/main" id="{FBD09469-55B7-41A8-97BD-91FC77999DF9}"/>
              </a:ext>
            </a:extLst>
          </p:cNvPr>
          <p:cNvGrpSpPr/>
          <p:nvPr/>
        </p:nvGrpSpPr>
        <p:grpSpPr>
          <a:xfrm>
            <a:off x="12986735" y="2727532"/>
            <a:ext cx="3612185" cy="970659"/>
            <a:chOff x="2239043" y="6372671"/>
            <a:chExt cx="3612185" cy="970659"/>
          </a:xfrm>
        </p:grpSpPr>
        <p:grpSp>
          <p:nvGrpSpPr>
            <p:cNvPr id="162" name="Group 161">
              <a:extLst>
                <a:ext uri="{FF2B5EF4-FFF2-40B4-BE49-F238E27FC236}">
                  <a16:creationId xmlns:a16="http://schemas.microsoft.com/office/drawing/2014/main" id="{D9B81D21-68DB-476D-BDB6-A0ABEE130753}"/>
                </a:ext>
              </a:extLst>
            </p:cNvPr>
            <p:cNvGrpSpPr/>
            <p:nvPr/>
          </p:nvGrpSpPr>
          <p:grpSpPr>
            <a:xfrm>
              <a:off x="2239043" y="6372671"/>
              <a:ext cx="3612185" cy="970659"/>
              <a:chOff x="2239043" y="6465311"/>
              <a:chExt cx="2922685" cy="785378"/>
            </a:xfrm>
          </p:grpSpPr>
          <p:sp>
            <p:nvSpPr>
              <p:cNvPr id="164" name="Rectangle: Rounded Corners 163">
                <a:extLst>
                  <a:ext uri="{FF2B5EF4-FFF2-40B4-BE49-F238E27FC236}">
                    <a16:creationId xmlns:a16="http://schemas.microsoft.com/office/drawing/2014/main" id="{AD602D5F-3634-4865-BC22-CA3C7CDEA422}"/>
                  </a:ext>
                </a:extLst>
              </p:cNvPr>
              <p:cNvSpPr/>
              <p:nvPr/>
            </p:nvSpPr>
            <p:spPr>
              <a:xfrm>
                <a:off x="2313875" y="6465311"/>
                <a:ext cx="2773020" cy="785378"/>
              </a:xfrm>
              <a:prstGeom prst="roundRect">
                <a:avLst>
                  <a:gd name="adj" fmla="val 7839"/>
                </a:avLst>
              </a:prstGeom>
              <a:solidFill>
                <a:schemeClr val="bg1"/>
              </a:solid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65" name="Oval 164">
                <a:extLst>
                  <a:ext uri="{FF2B5EF4-FFF2-40B4-BE49-F238E27FC236}">
                    <a16:creationId xmlns:a16="http://schemas.microsoft.com/office/drawing/2014/main" id="{75D857B0-E675-4F69-95AC-52B7AEBCFD04}"/>
                  </a:ext>
                </a:extLst>
              </p:cNvPr>
              <p:cNvSpPr/>
              <p:nvPr/>
            </p:nvSpPr>
            <p:spPr>
              <a:xfrm>
                <a:off x="2239043" y="6783168"/>
                <a:ext cx="149665" cy="149665"/>
              </a:xfrm>
              <a:prstGeom prst="ellipse">
                <a:avLst/>
              </a:prstGeom>
              <a:solidFill>
                <a:schemeClr val="accent1"/>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66" name="Oval 165">
                <a:extLst>
                  <a:ext uri="{FF2B5EF4-FFF2-40B4-BE49-F238E27FC236}">
                    <a16:creationId xmlns:a16="http://schemas.microsoft.com/office/drawing/2014/main" id="{B7E3C652-2FB5-4433-AF93-AFB8BB604A3A}"/>
                  </a:ext>
                </a:extLst>
              </p:cNvPr>
              <p:cNvSpPr/>
              <p:nvPr/>
            </p:nvSpPr>
            <p:spPr>
              <a:xfrm>
                <a:off x="5012063" y="6783168"/>
                <a:ext cx="149665" cy="149665"/>
              </a:xfrm>
              <a:prstGeom prst="ellipse">
                <a:avLst/>
              </a:prstGeom>
              <a:solidFill>
                <a:schemeClr val="accent1"/>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63" name="TextBox 162">
              <a:extLst>
                <a:ext uri="{FF2B5EF4-FFF2-40B4-BE49-F238E27FC236}">
                  <a16:creationId xmlns:a16="http://schemas.microsoft.com/office/drawing/2014/main" id="{B8B7E189-5DF6-417E-8021-90009C90AF9C}"/>
                </a:ext>
              </a:extLst>
            </p:cNvPr>
            <p:cNvSpPr txBox="1"/>
            <p:nvPr/>
          </p:nvSpPr>
          <p:spPr>
            <a:xfrm>
              <a:off x="3386143" y="6488668"/>
              <a:ext cx="1317990"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Offroad</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Event</a:t>
              </a:r>
              <a:endParaRPr kumimoji="0" lang="en-US" sz="1800" b="0" i="0" u="none" strike="noStrike" kern="1200" cap="none" spc="0" normalizeH="0" baseline="0" noProof="0">
                <a:ln>
                  <a:noFill/>
                </a:ln>
                <a:effectLst/>
                <a:uLnTx/>
                <a:uFillTx/>
                <a:latin typeface="Century Gothic"/>
                <a:ea typeface="+mn-ea"/>
                <a:cs typeface="+mn-cs"/>
              </a:endParaRPr>
            </a:p>
          </p:txBody>
        </p:sp>
      </p:grpSp>
      <p:grpSp>
        <p:nvGrpSpPr>
          <p:cNvPr id="167" name="Group 166">
            <a:extLst>
              <a:ext uri="{FF2B5EF4-FFF2-40B4-BE49-F238E27FC236}">
                <a16:creationId xmlns:a16="http://schemas.microsoft.com/office/drawing/2014/main" id="{BAF8B98D-B9ED-4077-AC71-F67552F9E139}"/>
              </a:ext>
            </a:extLst>
          </p:cNvPr>
          <p:cNvGrpSpPr/>
          <p:nvPr/>
        </p:nvGrpSpPr>
        <p:grpSpPr>
          <a:xfrm>
            <a:off x="12986735" y="3942578"/>
            <a:ext cx="3612185" cy="970659"/>
            <a:chOff x="2239043" y="6372671"/>
            <a:chExt cx="3612185" cy="970659"/>
          </a:xfrm>
        </p:grpSpPr>
        <p:grpSp>
          <p:nvGrpSpPr>
            <p:cNvPr id="168" name="Group 167">
              <a:extLst>
                <a:ext uri="{FF2B5EF4-FFF2-40B4-BE49-F238E27FC236}">
                  <a16:creationId xmlns:a16="http://schemas.microsoft.com/office/drawing/2014/main" id="{2993CEA3-739B-4EFF-AC0B-C4821D38702C}"/>
                </a:ext>
              </a:extLst>
            </p:cNvPr>
            <p:cNvGrpSpPr/>
            <p:nvPr/>
          </p:nvGrpSpPr>
          <p:grpSpPr>
            <a:xfrm>
              <a:off x="2239043" y="6372671"/>
              <a:ext cx="3612185" cy="970659"/>
              <a:chOff x="2239043" y="6465311"/>
              <a:chExt cx="2922685" cy="785378"/>
            </a:xfrm>
          </p:grpSpPr>
          <p:sp>
            <p:nvSpPr>
              <p:cNvPr id="170" name="Rectangle: Rounded Corners 169">
                <a:extLst>
                  <a:ext uri="{FF2B5EF4-FFF2-40B4-BE49-F238E27FC236}">
                    <a16:creationId xmlns:a16="http://schemas.microsoft.com/office/drawing/2014/main" id="{F590EE23-F1D2-4E04-A3FF-41EC0CFE2E74}"/>
                  </a:ext>
                </a:extLst>
              </p:cNvPr>
              <p:cNvSpPr/>
              <p:nvPr/>
            </p:nvSpPr>
            <p:spPr>
              <a:xfrm>
                <a:off x="2313875" y="6465311"/>
                <a:ext cx="2773020" cy="785378"/>
              </a:xfrm>
              <a:prstGeom prst="roundRect">
                <a:avLst>
                  <a:gd name="adj" fmla="val 7839"/>
                </a:avLst>
              </a:prstGeom>
              <a:solidFill>
                <a:schemeClr val="bg1"/>
              </a:solidFill>
              <a:ln w="254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1" name="Oval 170">
                <a:extLst>
                  <a:ext uri="{FF2B5EF4-FFF2-40B4-BE49-F238E27FC236}">
                    <a16:creationId xmlns:a16="http://schemas.microsoft.com/office/drawing/2014/main" id="{F73A6D24-151A-4762-9BAD-FCBF49ACE640}"/>
                  </a:ext>
                </a:extLst>
              </p:cNvPr>
              <p:cNvSpPr/>
              <p:nvPr/>
            </p:nvSpPr>
            <p:spPr>
              <a:xfrm>
                <a:off x="2239043" y="6783168"/>
                <a:ext cx="149665" cy="149665"/>
              </a:xfrm>
              <a:prstGeom prst="ellipse">
                <a:avLst/>
              </a:prstGeom>
              <a:solidFill>
                <a:schemeClr val="accent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2" name="Oval 171">
                <a:extLst>
                  <a:ext uri="{FF2B5EF4-FFF2-40B4-BE49-F238E27FC236}">
                    <a16:creationId xmlns:a16="http://schemas.microsoft.com/office/drawing/2014/main" id="{1F3A8E6A-0F51-4D90-BAF7-CDD356AB1BA0}"/>
                  </a:ext>
                </a:extLst>
              </p:cNvPr>
              <p:cNvSpPr/>
              <p:nvPr/>
            </p:nvSpPr>
            <p:spPr>
              <a:xfrm>
                <a:off x="5012063" y="6783168"/>
                <a:ext cx="149665" cy="149665"/>
              </a:xfrm>
              <a:prstGeom prst="ellipse">
                <a:avLst/>
              </a:prstGeom>
              <a:solidFill>
                <a:schemeClr val="accent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69" name="TextBox 168">
              <a:extLst>
                <a:ext uri="{FF2B5EF4-FFF2-40B4-BE49-F238E27FC236}">
                  <a16:creationId xmlns:a16="http://schemas.microsoft.com/office/drawing/2014/main" id="{B7D32A63-0762-4962-9FB8-FA2F619DC1F5}"/>
                </a:ext>
              </a:extLst>
            </p:cNvPr>
            <p:cNvSpPr txBox="1"/>
            <p:nvPr/>
          </p:nvSpPr>
          <p:spPr>
            <a:xfrm>
              <a:off x="3269124" y="6488668"/>
              <a:ext cx="1552028"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Manager</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Employee</a:t>
              </a:r>
              <a:endParaRPr kumimoji="0" lang="en-US" sz="1800" b="0" i="0" u="none" strike="noStrike" kern="1200" cap="none" spc="0" normalizeH="0" baseline="0" noProof="0">
                <a:ln>
                  <a:noFill/>
                </a:ln>
                <a:effectLst/>
                <a:uLnTx/>
                <a:uFillTx/>
                <a:latin typeface="Century Gothic"/>
                <a:ea typeface="+mn-ea"/>
                <a:cs typeface="+mn-cs"/>
              </a:endParaRPr>
            </a:p>
          </p:txBody>
        </p:sp>
      </p:grpSp>
      <p:grpSp>
        <p:nvGrpSpPr>
          <p:cNvPr id="173" name="Group 172">
            <a:extLst>
              <a:ext uri="{FF2B5EF4-FFF2-40B4-BE49-F238E27FC236}">
                <a16:creationId xmlns:a16="http://schemas.microsoft.com/office/drawing/2014/main" id="{C105607C-A982-4002-A4FE-3DC7F4E97188}"/>
              </a:ext>
            </a:extLst>
          </p:cNvPr>
          <p:cNvGrpSpPr/>
          <p:nvPr/>
        </p:nvGrpSpPr>
        <p:grpSpPr>
          <a:xfrm>
            <a:off x="12986735" y="5157624"/>
            <a:ext cx="3612185" cy="970659"/>
            <a:chOff x="2239043" y="6372671"/>
            <a:chExt cx="3612185" cy="970659"/>
          </a:xfrm>
        </p:grpSpPr>
        <p:grpSp>
          <p:nvGrpSpPr>
            <p:cNvPr id="174" name="Group 173">
              <a:extLst>
                <a:ext uri="{FF2B5EF4-FFF2-40B4-BE49-F238E27FC236}">
                  <a16:creationId xmlns:a16="http://schemas.microsoft.com/office/drawing/2014/main" id="{3EA6D7FD-9801-49D8-B26E-EFCA1A2EA0CC}"/>
                </a:ext>
              </a:extLst>
            </p:cNvPr>
            <p:cNvGrpSpPr/>
            <p:nvPr/>
          </p:nvGrpSpPr>
          <p:grpSpPr>
            <a:xfrm>
              <a:off x="2239043" y="6372671"/>
              <a:ext cx="3612185" cy="970659"/>
              <a:chOff x="2239043" y="6465311"/>
              <a:chExt cx="2922685" cy="785378"/>
            </a:xfrm>
          </p:grpSpPr>
          <p:sp>
            <p:nvSpPr>
              <p:cNvPr id="176" name="Rectangle: Rounded Corners 175">
                <a:extLst>
                  <a:ext uri="{FF2B5EF4-FFF2-40B4-BE49-F238E27FC236}">
                    <a16:creationId xmlns:a16="http://schemas.microsoft.com/office/drawing/2014/main" id="{4106F51F-25D2-42EB-9E4F-682CE1BE59D3}"/>
                  </a:ext>
                </a:extLst>
              </p:cNvPr>
              <p:cNvSpPr/>
              <p:nvPr/>
            </p:nvSpPr>
            <p:spPr>
              <a:xfrm>
                <a:off x="2313875" y="6465311"/>
                <a:ext cx="2773020" cy="785378"/>
              </a:xfrm>
              <a:prstGeom prst="roundRect">
                <a:avLst>
                  <a:gd name="adj" fmla="val 7839"/>
                </a:avLst>
              </a:prstGeom>
              <a:solidFill>
                <a:schemeClr val="bg1"/>
              </a:solidFill>
              <a:ln w="254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7" name="Oval 176">
                <a:extLst>
                  <a:ext uri="{FF2B5EF4-FFF2-40B4-BE49-F238E27FC236}">
                    <a16:creationId xmlns:a16="http://schemas.microsoft.com/office/drawing/2014/main" id="{C320250A-B65B-4882-B642-C99DFF4BF1D8}"/>
                  </a:ext>
                </a:extLst>
              </p:cNvPr>
              <p:cNvSpPr/>
              <p:nvPr/>
            </p:nvSpPr>
            <p:spPr>
              <a:xfrm>
                <a:off x="2239043" y="6783168"/>
                <a:ext cx="149665" cy="149665"/>
              </a:xfrm>
              <a:prstGeom prst="ellipse">
                <a:avLst/>
              </a:prstGeom>
              <a:solidFill>
                <a:schemeClr val="accent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8" name="Oval 177">
                <a:extLst>
                  <a:ext uri="{FF2B5EF4-FFF2-40B4-BE49-F238E27FC236}">
                    <a16:creationId xmlns:a16="http://schemas.microsoft.com/office/drawing/2014/main" id="{70480162-5761-409D-9789-34B808FD26B0}"/>
                  </a:ext>
                </a:extLst>
              </p:cNvPr>
              <p:cNvSpPr/>
              <p:nvPr/>
            </p:nvSpPr>
            <p:spPr>
              <a:xfrm>
                <a:off x="5012063" y="6783168"/>
                <a:ext cx="149665" cy="149665"/>
              </a:xfrm>
              <a:prstGeom prst="ellipse">
                <a:avLst/>
              </a:prstGeom>
              <a:solidFill>
                <a:schemeClr val="accent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75" name="TextBox 174">
              <a:extLst>
                <a:ext uri="{FF2B5EF4-FFF2-40B4-BE49-F238E27FC236}">
                  <a16:creationId xmlns:a16="http://schemas.microsoft.com/office/drawing/2014/main" id="{EB2FF375-06A6-4333-98DE-21C8FD2EA598}"/>
                </a:ext>
              </a:extLst>
            </p:cNvPr>
            <p:cNvSpPr txBox="1"/>
            <p:nvPr/>
          </p:nvSpPr>
          <p:spPr>
            <a:xfrm>
              <a:off x="3071955" y="6488668"/>
              <a:ext cx="1946367"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Accountant</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Employee</a:t>
              </a:r>
            </a:p>
          </p:txBody>
        </p:sp>
      </p:grpSp>
      <p:grpSp>
        <p:nvGrpSpPr>
          <p:cNvPr id="179" name="Group 178">
            <a:extLst>
              <a:ext uri="{FF2B5EF4-FFF2-40B4-BE49-F238E27FC236}">
                <a16:creationId xmlns:a16="http://schemas.microsoft.com/office/drawing/2014/main" id="{E77F8095-1E76-45AC-B011-CBE2C18A30F9}"/>
              </a:ext>
            </a:extLst>
          </p:cNvPr>
          <p:cNvGrpSpPr/>
          <p:nvPr/>
        </p:nvGrpSpPr>
        <p:grpSpPr>
          <a:xfrm>
            <a:off x="12986735" y="6372670"/>
            <a:ext cx="3612185" cy="970659"/>
            <a:chOff x="2239043" y="6372671"/>
            <a:chExt cx="3612185" cy="970659"/>
          </a:xfrm>
        </p:grpSpPr>
        <p:grpSp>
          <p:nvGrpSpPr>
            <p:cNvPr id="180" name="Group 179">
              <a:extLst>
                <a:ext uri="{FF2B5EF4-FFF2-40B4-BE49-F238E27FC236}">
                  <a16:creationId xmlns:a16="http://schemas.microsoft.com/office/drawing/2014/main" id="{3BFE0E8B-460D-49A0-BF75-F278C6918EC8}"/>
                </a:ext>
              </a:extLst>
            </p:cNvPr>
            <p:cNvGrpSpPr/>
            <p:nvPr/>
          </p:nvGrpSpPr>
          <p:grpSpPr>
            <a:xfrm>
              <a:off x="2239043" y="6372671"/>
              <a:ext cx="3612185" cy="970659"/>
              <a:chOff x="2239043" y="6465311"/>
              <a:chExt cx="2922685" cy="785378"/>
            </a:xfrm>
          </p:grpSpPr>
          <p:sp>
            <p:nvSpPr>
              <p:cNvPr id="182" name="Rectangle: Rounded Corners 181">
                <a:extLst>
                  <a:ext uri="{FF2B5EF4-FFF2-40B4-BE49-F238E27FC236}">
                    <a16:creationId xmlns:a16="http://schemas.microsoft.com/office/drawing/2014/main" id="{730754C4-2F7D-44B0-9698-615C06A4BA7E}"/>
                  </a:ext>
                </a:extLst>
              </p:cNvPr>
              <p:cNvSpPr/>
              <p:nvPr/>
            </p:nvSpPr>
            <p:spPr>
              <a:xfrm>
                <a:off x="2313875" y="6465311"/>
                <a:ext cx="2773020" cy="785378"/>
              </a:xfrm>
              <a:prstGeom prst="roundRect">
                <a:avLst>
                  <a:gd name="adj" fmla="val 7839"/>
                </a:avLst>
              </a:prstGeom>
              <a:solidFill>
                <a:schemeClr val="bg1"/>
              </a:solidFill>
              <a:ln w="254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3" name="Oval 182">
                <a:extLst>
                  <a:ext uri="{FF2B5EF4-FFF2-40B4-BE49-F238E27FC236}">
                    <a16:creationId xmlns:a16="http://schemas.microsoft.com/office/drawing/2014/main" id="{BE8BDB82-F74F-4825-9D36-86BBEE2CA715}"/>
                  </a:ext>
                </a:extLst>
              </p:cNvPr>
              <p:cNvSpPr/>
              <p:nvPr/>
            </p:nvSpPr>
            <p:spPr>
              <a:xfrm>
                <a:off x="2239043" y="6783168"/>
                <a:ext cx="149665" cy="149665"/>
              </a:xfrm>
              <a:prstGeom prst="ellipse">
                <a:avLst/>
              </a:prstGeom>
              <a:solidFill>
                <a:schemeClr val="accent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4" name="Oval 183">
                <a:extLst>
                  <a:ext uri="{FF2B5EF4-FFF2-40B4-BE49-F238E27FC236}">
                    <a16:creationId xmlns:a16="http://schemas.microsoft.com/office/drawing/2014/main" id="{68E1711F-7E60-426C-B725-C4D01F869B99}"/>
                  </a:ext>
                </a:extLst>
              </p:cNvPr>
              <p:cNvSpPr/>
              <p:nvPr/>
            </p:nvSpPr>
            <p:spPr>
              <a:xfrm>
                <a:off x="5012063" y="6783168"/>
                <a:ext cx="149665" cy="149665"/>
              </a:xfrm>
              <a:prstGeom prst="ellipse">
                <a:avLst/>
              </a:prstGeom>
              <a:solidFill>
                <a:schemeClr val="accent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81" name="TextBox 180">
              <a:extLst>
                <a:ext uri="{FF2B5EF4-FFF2-40B4-BE49-F238E27FC236}">
                  <a16:creationId xmlns:a16="http://schemas.microsoft.com/office/drawing/2014/main" id="{11495938-13EB-4385-81FF-276CAD291145}"/>
                </a:ext>
              </a:extLst>
            </p:cNvPr>
            <p:cNvSpPr txBox="1"/>
            <p:nvPr/>
          </p:nvSpPr>
          <p:spPr>
            <a:xfrm>
              <a:off x="3192982" y="6488668"/>
              <a:ext cx="1704313"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Supervisor</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Employee</a:t>
              </a:r>
            </a:p>
          </p:txBody>
        </p:sp>
      </p:grpSp>
      <p:grpSp>
        <p:nvGrpSpPr>
          <p:cNvPr id="185" name="Group 184">
            <a:extLst>
              <a:ext uri="{FF2B5EF4-FFF2-40B4-BE49-F238E27FC236}">
                <a16:creationId xmlns:a16="http://schemas.microsoft.com/office/drawing/2014/main" id="{35C7B866-62C0-4298-84A0-DE723E1FA63F}"/>
              </a:ext>
            </a:extLst>
          </p:cNvPr>
          <p:cNvGrpSpPr/>
          <p:nvPr/>
        </p:nvGrpSpPr>
        <p:grpSpPr>
          <a:xfrm>
            <a:off x="12986735" y="7587716"/>
            <a:ext cx="3612185" cy="970659"/>
            <a:chOff x="2239043" y="6372671"/>
            <a:chExt cx="3612185" cy="970659"/>
          </a:xfrm>
        </p:grpSpPr>
        <p:grpSp>
          <p:nvGrpSpPr>
            <p:cNvPr id="186" name="Group 185">
              <a:extLst>
                <a:ext uri="{FF2B5EF4-FFF2-40B4-BE49-F238E27FC236}">
                  <a16:creationId xmlns:a16="http://schemas.microsoft.com/office/drawing/2014/main" id="{ABA3BEB6-9E5B-4731-B775-FCCE310FECD0}"/>
                </a:ext>
              </a:extLst>
            </p:cNvPr>
            <p:cNvGrpSpPr/>
            <p:nvPr/>
          </p:nvGrpSpPr>
          <p:grpSpPr>
            <a:xfrm>
              <a:off x="2239043" y="6372671"/>
              <a:ext cx="3612185" cy="970659"/>
              <a:chOff x="2239043" y="6465311"/>
              <a:chExt cx="2922685" cy="785378"/>
            </a:xfrm>
          </p:grpSpPr>
          <p:sp>
            <p:nvSpPr>
              <p:cNvPr id="188" name="Rectangle: Rounded Corners 187">
                <a:extLst>
                  <a:ext uri="{FF2B5EF4-FFF2-40B4-BE49-F238E27FC236}">
                    <a16:creationId xmlns:a16="http://schemas.microsoft.com/office/drawing/2014/main" id="{E56C4D1B-7F75-468F-94DD-37A0CDEB8F31}"/>
                  </a:ext>
                </a:extLst>
              </p:cNvPr>
              <p:cNvSpPr/>
              <p:nvPr/>
            </p:nvSpPr>
            <p:spPr>
              <a:xfrm>
                <a:off x="2313875" y="6465311"/>
                <a:ext cx="2773020" cy="785378"/>
              </a:xfrm>
              <a:prstGeom prst="roundRect">
                <a:avLst>
                  <a:gd name="adj" fmla="val 7839"/>
                </a:avLst>
              </a:prstGeom>
              <a:solidFill>
                <a:schemeClr val="bg1"/>
              </a:solidFill>
              <a:ln w="254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9" name="Oval 188">
                <a:extLst>
                  <a:ext uri="{FF2B5EF4-FFF2-40B4-BE49-F238E27FC236}">
                    <a16:creationId xmlns:a16="http://schemas.microsoft.com/office/drawing/2014/main" id="{542F87F3-15E0-4C26-9B33-1CDAF3E16C6B}"/>
                  </a:ext>
                </a:extLst>
              </p:cNvPr>
              <p:cNvSpPr/>
              <p:nvPr/>
            </p:nvSpPr>
            <p:spPr>
              <a:xfrm>
                <a:off x="2239043" y="6783168"/>
                <a:ext cx="149665" cy="149665"/>
              </a:xfrm>
              <a:prstGeom prst="ellipse">
                <a:avLst/>
              </a:prstGeom>
              <a:solidFill>
                <a:schemeClr val="accent3"/>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0" name="Oval 189">
                <a:extLst>
                  <a:ext uri="{FF2B5EF4-FFF2-40B4-BE49-F238E27FC236}">
                    <a16:creationId xmlns:a16="http://schemas.microsoft.com/office/drawing/2014/main" id="{51ACF3FC-9ECC-452B-ACC7-033596BB32FF}"/>
                  </a:ext>
                </a:extLst>
              </p:cNvPr>
              <p:cNvSpPr/>
              <p:nvPr/>
            </p:nvSpPr>
            <p:spPr>
              <a:xfrm>
                <a:off x="5012063" y="6783168"/>
                <a:ext cx="149665" cy="149665"/>
              </a:xfrm>
              <a:prstGeom prst="ellipse">
                <a:avLst/>
              </a:prstGeom>
              <a:solidFill>
                <a:schemeClr val="accent3"/>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87" name="TextBox 186">
              <a:extLst>
                <a:ext uri="{FF2B5EF4-FFF2-40B4-BE49-F238E27FC236}">
                  <a16:creationId xmlns:a16="http://schemas.microsoft.com/office/drawing/2014/main" id="{934F846C-CD76-4F49-B16D-9042EE6ACAC8}"/>
                </a:ext>
              </a:extLst>
            </p:cNvPr>
            <p:cNvSpPr txBox="1"/>
            <p:nvPr/>
          </p:nvSpPr>
          <p:spPr>
            <a:xfrm>
              <a:off x="3205005" y="6488668"/>
              <a:ext cx="1680268"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Company</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Main</a:t>
              </a:r>
              <a:endParaRPr kumimoji="0" lang="en-US" sz="1800" b="0" i="0" u="none" strike="noStrike" kern="1200" cap="none" spc="0" normalizeH="0" baseline="0" noProof="0">
                <a:ln>
                  <a:noFill/>
                </a:ln>
                <a:effectLst/>
                <a:uLnTx/>
                <a:uFillTx/>
                <a:latin typeface="Century Gothic"/>
                <a:ea typeface="+mn-ea"/>
                <a:cs typeface="+mn-cs"/>
              </a:endParaRPr>
            </a:p>
          </p:txBody>
        </p:sp>
      </p:grpSp>
      <p:grpSp>
        <p:nvGrpSpPr>
          <p:cNvPr id="191" name="Group 190">
            <a:extLst>
              <a:ext uri="{FF2B5EF4-FFF2-40B4-BE49-F238E27FC236}">
                <a16:creationId xmlns:a16="http://schemas.microsoft.com/office/drawing/2014/main" id="{8F4F4757-774D-4A8F-A653-D25B4C359F94}"/>
              </a:ext>
            </a:extLst>
          </p:cNvPr>
          <p:cNvGrpSpPr/>
          <p:nvPr/>
        </p:nvGrpSpPr>
        <p:grpSpPr>
          <a:xfrm>
            <a:off x="12986735" y="8802762"/>
            <a:ext cx="3612185" cy="970659"/>
            <a:chOff x="2239043" y="6372671"/>
            <a:chExt cx="3612185" cy="970659"/>
          </a:xfrm>
        </p:grpSpPr>
        <p:grpSp>
          <p:nvGrpSpPr>
            <p:cNvPr id="192" name="Group 191">
              <a:extLst>
                <a:ext uri="{FF2B5EF4-FFF2-40B4-BE49-F238E27FC236}">
                  <a16:creationId xmlns:a16="http://schemas.microsoft.com/office/drawing/2014/main" id="{D5F4EA2F-A6E0-42F6-85DD-DBF79BBE239C}"/>
                </a:ext>
              </a:extLst>
            </p:cNvPr>
            <p:cNvGrpSpPr/>
            <p:nvPr/>
          </p:nvGrpSpPr>
          <p:grpSpPr>
            <a:xfrm>
              <a:off x="2239043" y="6372671"/>
              <a:ext cx="3612185" cy="970659"/>
              <a:chOff x="2239043" y="6465311"/>
              <a:chExt cx="2922685" cy="785378"/>
            </a:xfrm>
          </p:grpSpPr>
          <p:sp>
            <p:nvSpPr>
              <p:cNvPr id="194" name="Rectangle: Rounded Corners 193">
                <a:extLst>
                  <a:ext uri="{FF2B5EF4-FFF2-40B4-BE49-F238E27FC236}">
                    <a16:creationId xmlns:a16="http://schemas.microsoft.com/office/drawing/2014/main" id="{B133BB5B-C299-443E-A3F3-294EC760806F}"/>
                  </a:ext>
                </a:extLst>
              </p:cNvPr>
              <p:cNvSpPr/>
              <p:nvPr/>
            </p:nvSpPr>
            <p:spPr>
              <a:xfrm>
                <a:off x="2313875" y="6465311"/>
                <a:ext cx="2773020" cy="785378"/>
              </a:xfrm>
              <a:prstGeom prst="roundRect">
                <a:avLst>
                  <a:gd name="adj" fmla="val 7839"/>
                </a:avLst>
              </a:prstGeom>
              <a:solidFill>
                <a:schemeClr val="bg1"/>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5" name="Oval 194">
                <a:extLst>
                  <a:ext uri="{FF2B5EF4-FFF2-40B4-BE49-F238E27FC236}">
                    <a16:creationId xmlns:a16="http://schemas.microsoft.com/office/drawing/2014/main" id="{97034BAB-5AE1-41B6-828E-478A3F537CED}"/>
                  </a:ext>
                </a:extLst>
              </p:cNvPr>
              <p:cNvSpPr/>
              <p:nvPr/>
            </p:nvSpPr>
            <p:spPr>
              <a:xfrm>
                <a:off x="2239043" y="6783168"/>
                <a:ext cx="149665" cy="149665"/>
              </a:xfrm>
              <a:prstGeom prst="ellipse">
                <a:avLst/>
              </a:prstGeom>
              <a:solidFill>
                <a:schemeClr val="accent6"/>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6" name="Oval 195">
                <a:extLst>
                  <a:ext uri="{FF2B5EF4-FFF2-40B4-BE49-F238E27FC236}">
                    <a16:creationId xmlns:a16="http://schemas.microsoft.com/office/drawing/2014/main" id="{42575974-2649-4A83-AE31-11AA33D675C2}"/>
                  </a:ext>
                </a:extLst>
              </p:cNvPr>
              <p:cNvSpPr/>
              <p:nvPr/>
            </p:nvSpPr>
            <p:spPr>
              <a:xfrm>
                <a:off x="5012063" y="6783168"/>
                <a:ext cx="149665" cy="149665"/>
              </a:xfrm>
              <a:prstGeom prst="ellipse">
                <a:avLst/>
              </a:prstGeom>
              <a:solidFill>
                <a:schemeClr val="accent6"/>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93" name="TextBox 192">
              <a:extLst>
                <a:ext uri="{FF2B5EF4-FFF2-40B4-BE49-F238E27FC236}">
                  <a16:creationId xmlns:a16="http://schemas.microsoft.com/office/drawing/2014/main" id="{040DD7F2-8D82-492B-8080-F018501C96CE}"/>
                </a:ext>
              </a:extLst>
            </p:cNvPr>
            <p:cNvSpPr txBox="1"/>
            <p:nvPr/>
          </p:nvSpPr>
          <p:spPr>
            <a:xfrm>
              <a:off x="3395761" y="6488668"/>
              <a:ext cx="1298753"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Factory</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Business</a:t>
              </a:r>
            </a:p>
          </p:txBody>
        </p:sp>
      </p:grpSp>
      <p:grpSp>
        <p:nvGrpSpPr>
          <p:cNvPr id="197" name="Group 196">
            <a:extLst>
              <a:ext uri="{FF2B5EF4-FFF2-40B4-BE49-F238E27FC236}">
                <a16:creationId xmlns:a16="http://schemas.microsoft.com/office/drawing/2014/main" id="{4FBBC001-5290-4800-BC01-71EDED619D0E}"/>
              </a:ext>
            </a:extLst>
          </p:cNvPr>
          <p:cNvGrpSpPr/>
          <p:nvPr/>
        </p:nvGrpSpPr>
        <p:grpSpPr>
          <a:xfrm>
            <a:off x="12986735" y="10017808"/>
            <a:ext cx="3612185" cy="970659"/>
            <a:chOff x="2239043" y="6372671"/>
            <a:chExt cx="3612185" cy="970659"/>
          </a:xfrm>
        </p:grpSpPr>
        <p:grpSp>
          <p:nvGrpSpPr>
            <p:cNvPr id="198" name="Group 197">
              <a:extLst>
                <a:ext uri="{FF2B5EF4-FFF2-40B4-BE49-F238E27FC236}">
                  <a16:creationId xmlns:a16="http://schemas.microsoft.com/office/drawing/2014/main" id="{5EF51D93-3598-4C58-B805-EFEAB7458A1E}"/>
                </a:ext>
              </a:extLst>
            </p:cNvPr>
            <p:cNvGrpSpPr/>
            <p:nvPr/>
          </p:nvGrpSpPr>
          <p:grpSpPr>
            <a:xfrm>
              <a:off x="2239043" y="6372671"/>
              <a:ext cx="3612185" cy="970659"/>
              <a:chOff x="2239043" y="6465311"/>
              <a:chExt cx="2922685" cy="785378"/>
            </a:xfrm>
          </p:grpSpPr>
          <p:sp>
            <p:nvSpPr>
              <p:cNvPr id="200" name="Rectangle: Rounded Corners 199">
                <a:extLst>
                  <a:ext uri="{FF2B5EF4-FFF2-40B4-BE49-F238E27FC236}">
                    <a16:creationId xmlns:a16="http://schemas.microsoft.com/office/drawing/2014/main" id="{6D9B8D2D-7FFF-48F7-AA4A-DE695128C6A6}"/>
                  </a:ext>
                </a:extLst>
              </p:cNvPr>
              <p:cNvSpPr/>
              <p:nvPr/>
            </p:nvSpPr>
            <p:spPr>
              <a:xfrm>
                <a:off x="2313875" y="6465311"/>
                <a:ext cx="2773020" cy="785378"/>
              </a:xfrm>
              <a:prstGeom prst="roundRect">
                <a:avLst>
                  <a:gd name="adj" fmla="val 7839"/>
                </a:avLst>
              </a:prstGeom>
              <a:solidFill>
                <a:schemeClr val="bg1"/>
              </a:solidFill>
              <a:ln w="254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01" name="Oval 200">
                <a:extLst>
                  <a:ext uri="{FF2B5EF4-FFF2-40B4-BE49-F238E27FC236}">
                    <a16:creationId xmlns:a16="http://schemas.microsoft.com/office/drawing/2014/main" id="{D8D074BC-9616-4D59-8951-FF8AB500CE50}"/>
                  </a:ext>
                </a:extLst>
              </p:cNvPr>
              <p:cNvSpPr/>
              <p:nvPr/>
            </p:nvSpPr>
            <p:spPr>
              <a:xfrm>
                <a:off x="2239043" y="6783168"/>
                <a:ext cx="149665" cy="149665"/>
              </a:xfrm>
              <a:prstGeom prst="ellipse">
                <a:avLst/>
              </a:prstGeom>
              <a:solidFill>
                <a:schemeClr val="bg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02" name="Oval 201">
                <a:extLst>
                  <a:ext uri="{FF2B5EF4-FFF2-40B4-BE49-F238E27FC236}">
                    <a16:creationId xmlns:a16="http://schemas.microsoft.com/office/drawing/2014/main" id="{617A4072-DD7E-4778-B0F9-AD244F9FE62D}"/>
                  </a:ext>
                </a:extLst>
              </p:cNvPr>
              <p:cNvSpPr/>
              <p:nvPr/>
            </p:nvSpPr>
            <p:spPr>
              <a:xfrm>
                <a:off x="5012063" y="6783168"/>
                <a:ext cx="149665" cy="149665"/>
              </a:xfrm>
              <a:prstGeom prst="ellipse">
                <a:avLst/>
              </a:prstGeom>
              <a:solidFill>
                <a:schemeClr val="bg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99" name="TextBox 198">
              <a:extLst>
                <a:ext uri="{FF2B5EF4-FFF2-40B4-BE49-F238E27FC236}">
                  <a16:creationId xmlns:a16="http://schemas.microsoft.com/office/drawing/2014/main" id="{D2DC2AF9-A093-40FE-9E60-0EC35822DF6F}"/>
                </a:ext>
              </a:extLst>
            </p:cNvPr>
            <p:cNvSpPr txBox="1"/>
            <p:nvPr/>
          </p:nvSpPr>
          <p:spPr>
            <a:xfrm>
              <a:off x="3502361" y="6488668"/>
              <a:ext cx="1085554"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Tablet</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Landing</a:t>
              </a:r>
            </a:p>
          </p:txBody>
        </p:sp>
      </p:grpSp>
      <p:grpSp>
        <p:nvGrpSpPr>
          <p:cNvPr id="203" name="Group 202">
            <a:extLst>
              <a:ext uri="{FF2B5EF4-FFF2-40B4-BE49-F238E27FC236}">
                <a16:creationId xmlns:a16="http://schemas.microsoft.com/office/drawing/2014/main" id="{7D5D3E68-CD80-4A84-BE60-6272E5247B1A}"/>
              </a:ext>
            </a:extLst>
          </p:cNvPr>
          <p:cNvGrpSpPr/>
          <p:nvPr/>
        </p:nvGrpSpPr>
        <p:grpSpPr>
          <a:xfrm>
            <a:off x="12986735" y="11232856"/>
            <a:ext cx="3612185" cy="970659"/>
            <a:chOff x="2239043" y="6372671"/>
            <a:chExt cx="3612185" cy="970659"/>
          </a:xfrm>
        </p:grpSpPr>
        <p:grpSp>
          <p:nvGrpSpPr>
            <p:cNvPr id="204" name="Group 203">
              <a:extLst>
                <a:ext uri="{FF2B5EF4-FFF2-40B4-BE49-F238E27FC236}">
                  <a16:creationId xmlns:a16="http://schemas.microsoft.com/office/drawing/2014/main" id="{35E7962D-872C-4EDB-9BF4-47715A651CCB}"/>
                </a:ext>
              </a:extLst>
            </p:cNvPr>
            <p:cNvGrpSpPr/>
            <p:nvPr/>
          </p:nvGrpSpPr>
          <p:grpSpPr>
            <a:xfrm>
              <a:off x="2239043" y="6372671"/>
              <a:ext cx="3612185" cy="970659"/>
              <a:chOff x="2239043" y="6465311"/>
              <a:chExt cx="2922685" cy="785378"/>
            </a:xfrm>
          </p:grpSpPr>
          <p:sp>
            <p:nvSpPr>
              <p:cNvPr id="206" name="Rectangle: Rounded Corners 205">
                <a:extLst>
                  <a:ext uri="{FF2B5EF4-FFF2-40B4-BE49-F238E27FC236}">
                    <a16:creationId xmlns:a16="http://schemas.microsoft.com/office/drawing/2014/main" id="{968DA3E5-17F9-45CA-8E50-8DD0FF2AE339}"/>
                  </a:ext>
                </a:extLst>
              </p:cNvPr>
              <p:cNvSpPr/>
              <p:nvPr/>
            </p:nvSpPr>
            <p:spPr>
              <a:xfrm>
                <a:off x="2313875" y="6465311"/>
                <a:ext cx="2773020" cy="785378"/>
              </a:xfrm>
              <a:prstGeom prst="roundRect">
                <a:avLst>
                  <a:gd name="adj" fmla="val 7839"/>
                </a:avLst>
              </a:prstGeom>
              <a:solidFill>
                <a:schemeClr val="bg1"/>
              </a:solidFill>
              <a:ln w="254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07" name="Oval 206">
                <a:extLst>
                  <a:ext uri="{FF2B5EF4-FFF2-40B4-BE49-F238E27FC236}">
                    <a16:creationId xmlns:a16="http://schemas.microsoft.com/office/drawing/2014/main" id="{AEAC8C89-E3D3-43B5-8E15-B529D9171C2D}"/>
                  </a:ext>
                </a:extLst>
              </p:cNvPr>
              <p:cNvSpPr/>
              <p:nvPr/>
            </p:nvSpPr>
            <p:spPr>
              <a:xfrm>
                <a:off x="2239043" y="6783168"/>
                <a:ext cx="149665" cy="149665"/>
              </a:xfrm>
              <a:prstGeom prst="ellipse">
                <a:avLst/>
              </a:prstGeom>
              <a:solidFill>
                <a:schemeClr val="bg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08" name="Oval 207">
                <a:extLst>
                  <a:ext uri="{FF2B5EF4-FFF2-40B4-BE49-F238E27FC236}">
                    <a16:creationId xmlns:a16="http://schemas.microsoft.com/office/drawing/2014/main" id="{5DB73F24-AEF8-4840-9F3E-3A25090D7ED9}"/>
                  </a:ext>
                </a:extLst>
              </p:cNvPr>
              <p:cNvSpPr/>
              <p:nvPr/>
            </p:nvSpPr>
            <p:spPr>
              <a:xfrm>
                <a:off x="5012063" y="6783168"/>
                <a:ext cx="149665" cy="149665"/>
              </a:xfrm>
              <a:prstGeom prst="ellipse">
                <a:avLst/>
              </a:prstGeom>
              <a:solidFill>
                <a:schemeClr val="bg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05" name="TextBox 204">
              <a:extLst>
                <a:ext uri="{FF2B5EF4-FFF2-40B4-BE49-F238E27FC236}">
                  <a16:creationId xmlns:a16="http://schemas.microsoft.com/office/drawing/2014/main" id="{E15960A5-63D1-4E54-8EA4-F890CB2EE560}"/>
                </a:ext>
              </a:extLst>
            </p:cNvPr>
            <p:cNvSpPr txBox="1"/>
            <p:nvPr/>
          </p:nvSpPr>
          <p:spPr>
            <a:xfrm>
              <a:off x="3278743" y="6488668"/>
              <a:ext cx="1532792"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Platforms</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Landing</a:t>
              </a:r>
              <a:endParaRPr kumimoji="0" lang="en-US" sz="1800" b="0" i="0" u="none" strike="noStrike" kern="1200" cap="none" spc="0" normalizeH="0" baseline="0" noProof="0">
                <a:ln>
                  <a:noFill/>
                </a:ln>
                <a:effectLst/>
                <a:uLnTx/>
                <a:uFillTx/>
                <a:latin typeface="Century Gothic"/>
                <a:ea typeface="+mn-ea"/>
                <a:cs typeface="+mn-cs"/>
              </a:endParaRPr>
            </a:p>
          </p:txBody>
        </p:sp>
      </p:grpSp>
      <p:cxnSp>
        <p:nvCxnSpPr>
          <p:cNvPr id="210" name="Connector: Elbow 8">
            <a:extLst>
              <a:ext uri="{FF2B5EF4-FFF2-40B4-BE49-F238E27FC236}">
                <a16:creationId xmlns:a16="http://schemas.microsoft.com/office/drawing/2014/main" id="{35B4F66C-C94F-4541-BC12-5782788D1052}"/>
              </a:ext>
            </a:extLst>
          </p:cNvPr>
          <p:cNvCxnSpPr>
            <a:cxnSpLocks/>
            <a:stCxn id="110" idx="2"/>
            <a:endCxn id="51" idx="6"/>
          </p:cNvCxnSpPr>
          <p:nvPr/>
        </p:nvCxnSpPr>
        <p:spPr>
          <a:xfrm flipH="1">
            <a:off x="11631503" y="1997817"/>
            <a:ext cx="1355232" cy="1936826"/>
          </a:xfrm>
          <a:prstGeom prst="straightConnector1">
            <a:avLst/>
          </a:prstGeom>
          <a:ln w="19050">
            <a:gradFill>
              <a:gsLst>
                <a:gs pos="0">
                  <a:schemeClr val="accent1"/>
                </a:gs>
                <a:gs pos="100000">
                  <a:schemeClr val="accent1"/>
                </a:gs>
              </a:gsLst>
              <a:lin ang="5400000" scaled="1"/>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6" name="Connector: Elbow 8">
            <a:extLst>
              <a:ext uri="{FF2B5EF4-FFF2-40B4-BE49-F238E27FC236}">
                <a16:creationId xmlns:a16="http://schemas.microsoft.com/office/drawing/2014/main" id="{63CD8656-33D4-4DE8-B2F6-CEE8D08025D5}"/>
              </a:ext>
            </a:extLst>
          </p:cNvPr>
          <p:cNvCxnSpPr>
            <a:cxnSpLocks/>
            <a:stCxn id="165" idx="2"/>
            <a:endCxn id="51" idx="6"/>
          </p:cNvCxnSpPr>
          <p:nvPr/>
        </p:nvCxnSpPr>
        <p:spPr>
          <a:xfrm flipH="1">
            <a:off x="11631503" y="3212863"/>
            <a:ext cx="1355232" cy="721780"/>
          </a:xfrm>
          <a:prstGeom prst="straightConnector1">
            <a:avLst/>
          </a:prstGeom>
          <a:ln w="19050">
            <a:gradFill>
              <a:gsLst>
                <a:gs pos="0">
                  <a:schemeClr val="accent1"/>
                </a:gs>
                <a:gs pos="100000">
                  <a:schemeClr val="accent1"/>
                </a:gs>
              </a:gsLst>
              <a:lin ang="5400000" scaled="1"/>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9" name="Connector: Elbow 8">
            <a:extLst>
              <a:ext uri="{FF2B5EF4-FFF2-40B4-BE49-F238E27FC236}">
                <a16:creationId xmlns:a16="http://schemas.microsoft.com/office/drawing/2014/main" id="{41DAAF68-59A9-4217-A482-CF2644C29C67}"/>
              </a:ext>
            </a:extLst>
          </p:cNvPr>
          <p:cNvCxnSpPr>
            <a:cxnSpLocks/>
            <a:stCxn id="171" idx="2"/>
            <a:endCxn id="51" idx="6"/>
          </p:cNvCxnSpPr>
          <p:nvPr/>
        </p:nvCxnSpPr>
        <p:spPr>
          <a:xfrm flipH="1" flipV="1">
            <a:off x="11631503" y="3934643"/>
            <a:ext cx="1355232" cy="493266"/>
          </a:xfrm>
          <a:prstGeom prst="straightConnector1">
            <a:avLst/>
          </a:prstGeom>
          <a:ln w="19050">
            <a:gradFill>
              <a:gsLst>
                <a:gs pos="0">
                  <a:schemeClr val="accent2"/>
                </a:gs>
                <a:gs pos="100000">
                  <a:schemeClr val="accent1"/>
                </a:gs>
              </a:gsLst>
              <a:lin ang="5400000" scaled="1"/>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2" name="Connector: Elbow 8">
            <a:extLst>
              <a:ext uri="{FF2B5EF4-FFF2-40B4-BE49-F238E27FC236}">
                <a16:creationId xmlns:a16="http://schemas.microsoft.com/office/drawing/2014/main" id="{FC2A6E33-91D4-4D74-8575-45AA76A52C8F}"/>
              </a:ext>
            </a:extLst>
          </p:cNvPr>
          <p:cNvCxnSpPr>
            <a:cxnSpLocks/>
            <a:stCxn id="177" idx="2"/>
            <a:endCxn id="51" idx="6"/>
          </p:cNvCxnSpPr>
          <p:nvPr/>
        </p:nvCxnSpPr>
        <p:spPr>
          <a:xfrm flipH="1" flipV="1">
            <a:off x="11631503" y="3934643"/>
            <a:ext cx="1355232" cy="1708312"/>
          </a:xfrm>
          <a:prstGeom prst="straightConnector1">
            <a:avLst/>
          </a:prstGeom>
          <a:ln w="19050">
            <a:gradFill>
              <a:gsLst>
                <a:gs pos="0">
                  <a:schemeClr val="accent2"/>
                </a:gs>
                <a:gs pos="100000">
                  <a:schemeClr val="accent1"/>
                </a:gs>
              </a:gsLst>
              <a:lin ang="5400000" scaled="1"/>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5" name="Straight Connector 244">
            <a:extLst>
              <a:ext uri="{FF2B5EF4-FFF2-40B4-BE49-F238E27FC236}">
                <a16:creationId xmlns:a16="http://schemas.microsoft.com/office/drawing/2014/main" id="{111151F7-FC4A-44B4-AA00-BA6F0EFC8F27}"/>
              </a:ext>
            </a:extLst>
          </p:cNvPr>
          <p:cNvCxnSpPr>
            <a:cxnSpLocks/>
            <a:stCxn id="75" idx="6"/>
            <a:endCxn id="183" idx="2"/>
          </p:cNvCxnSpPr>
          <p:nvPr/>
        </p:nvCxnSpPr>
        <p:spPr>
          <a:xfrm>
            <a:off x="11631503" y="6858001"/>
            <a:ext cx="1355232" cy="0"/>
          </a:xfrm>
          <a:prstGeom prst="line">
            <a:avLst/>
          </a:prstGeom>
          <a:ln w="19050">
            <a:gradFill flip="none" rotWithShape="1">
              <a:gsLst>
                <a:gs pos="100000">
                  <a:schemeClr val="accent2"/>
                </a:gs>
                <a:gs pos="0">
                  <a:schemeClr val="accent3"/>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8" name="Straight Connector 247">
            <a:extLst>
              <a:ext uri="{FF2B5EF4-FFF2-40B4-BE49-F238E27FC236}">
                <a16:creationId xmlns:a16="http://schemas.microsoft.com/office/drawing/2014/main" id="{7C04ED77-0CA7-48A5-8548-AD283A77AFA4}"/>
              </a:ext>
            </a:extLst>
          </p:cNvPr>
          <p:cNvCxnSpPr>
            <a:cxnSpLocks/>
            <a:stCxn id="87" idx="6"/>
            <a:endCxn id="189" idx="2"/>
          </p:cNvCxnSpPr>
          <p:nvPr/>
        </p:nvCxnSpPr>
        <p:spPr>
          <a:xfrm flipV="1">
            <a:off x="11631503" y="8073047"/>
            <a:ext cx="1355232" cy="1708313"/>
          </a:xfrm>
          <a:prstGeom prst="line">
            <a:avLst/>
          </a:prstGeom>
          <a:ln w="19050">
            <a:gradFill flip="none" rotWithShape="1">
              <a:gsLst>
                <a:gs pos="100000">
                  <a:schemeClr val="accent3"/>
                </a:gs>
                <a:gs pos="0">
                  <a:schemeClr val="bg2"/>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2" name="Straight Connector 251">
            <a:extLst>
              <a:ext uri="{FF2B5EF4-FFF2-40B4-BE49-F238E27FC236}">
                <a16:creationId xmlns:a16="http://schemas.microsoft.com/office/drawing/2014/main" id="{D5EC4849-554E-458E-9E26-5CA1F2B8F5B9}"/>
              </a:ext>
            </a:extLst>
          </p:cNvPr>
          <p:cNvCxnSpPr>
            <a:cxnSpLocks/>
            <a:stCxn id="87" idx="6"/>
            <a:endCxn id="195" idx="2"/>
          </p:cNvCxnSpPr>
          <p:nvPr/>
        </p:nvCxnSpPr>
        <p:spPr>
          <a:xfrm flipV="1">
            <a:off x="11631503" y="9288093"/>
            <a:ext cx="1355232" cy="493267"/>
          </a:xfrm>
          <a:prstGeom prst="line">
            <a:avLst/>
          </a:prstGeom>
          <a:ln w="19050">
            <a:gradFill flip="none" rotWithShape="1">
              <a:gsLst>
                <a:gs pos="100000">
                  <a:schemeClr val="accent6"/>
                </a:gs>
                <a:gs pos="0">
                  <a:schemeClr val="bg2"/>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5" name="Straight Connector 254">
            <a:extLst>
              <a:ext uri="{FF2B5EF4-FFF2-40B4-BE49-F238E27FC236}">
                <a16:creationId xmlns:a16="http://schemas.microsoft.com/office/drawing/2014/main" id="{F5B29D2B-8B3F-4952-9044-B7F68EE89618}"/>
              </a:ext>
            </a:extLst>
          </p:cNvPr>
          <p:cNvCxnSpPr>
            <a:cxnSpLocks/>
            <a:stCxn id="87" idx="6"/>
            <a:endCxn id="201" idx="2"/>
          </p:cNvCxnSpPr>
          <p:nvPr/>
        </p:nvCxnSpPr>
        <p:spPr>
          <a:xfrm>
            <a:off x="11631503" y="9781360"/>
            <a:ext cx="1355232" cy="721779"/>
          </a:xfrm>
          <a:prstGeom prst="line">
            <a:avLst/>
          </a:prstGeom>
          <a:ln w="19050">
            <a:gradFill flip="none" rotWithShape="1">
              <a:gsLst>
                <a:gs pos="100000">
                  <a:schemeClr val="bg2"/>
                </a:gs>
                <a:gs pos="0">
                  <a:schemeClr val="bg2"/>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8" name="Straight Connector 257">
            <a:extLst>
              <a:ext uri="{FF2B5EF4-FFF2-40B4-BE49-F238E27FC236}">
                <a16:creationId xmlns:a16="http://schemas.microsoft.com/office/drawing/2014/main" id="{6A759ABA-2E24-424D-BC66-C0CA9C5362A8}"/>
              </a:ext>
            </a:extLst>
          </p:cNvPr>
          <p:cNvCxnSpPr>
            <a:cxnSpLocks/>
            <a:stCxn id="87" idx="6"/>
            <a:endCxn id="207" idx="2"/>
          </p:cNvCxnSpPr>
          <p:nvPr/>
        </p:nvCxnSpPr>
        <p:spPr>
          <a:xfrm>
            <a:off x="11631503" y="9781360"/>
            <a:ext cx="1355232" cy="1936827"/>
          </a:xfrm>
          <a:prstGeom prst="line">
            <a:avLst/>
          </a:prstGeom>
          <a:ln w="19050">
            <a:gradFill flip="none" rotWithShape="1">
              <a:gsLst>
                <a:gs pos="100000">
                  <a:schemeClr val="bg2"/>
                </a:gs>
                <a:gs pos="0">
                  <a:schemeClr val="bg2"/>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261" name="Group 260">
            <a:extLst>
              <a:ext uri="{FF2B5EF4-FFF2-40B4-BE49-F238E27FC236}">
                <a16:creationId xmlns:a16="http://schemas.microsoft.com/office/drawing/2014/main" id="{0E67982F-407B-4D83-A485-73C70A92C1B8}"/>
              </a:ext>
            </a:extLst>
          </p:cNvPr>
          <p:cNvGrpSpPr/>
          <p:nvPr/>
        </p:nvGrpSpPr>
        <p:grpSpPr>
          <a:xfrm>
            <a:off x="18046638" y="4550101"/>
            <a:ext cx="3612185" cy="970659"/>
            <a:chOff x="2239043" y="6372671"/>
            <a:chExt cx="3612185" cy="970659"/>
          </a:xfrm>
        </p:grpSpPr>
        <p:grpSp>
          <p:nvGrpSpPr>
            <p:cNvPr id="262" name="Group 261">
              <a:extLst>
                <a:ext uri="{FF2B5EF4-FFF2-40B4-BE49-F238E27FC236}">
                  <a16:creationId xmlns:a16="http://schemas.microsoft.com/office/drawing/2014/main" id="{F09F4956-4075-4120-AD14-1BD307105FDF}"/>
                </a:ext>
              </a:extLst>
            </p:cNvPr>
            <p:cNvGrpSpPr/>
            <p:nvPr/>
          </p:nvGrpSpPr>
          <p:grpSpPr>
            <a:xfrm>
              <a:off x="2239043" y="6372671"/>
              <a:ext cx="3612185" cy="970659"/>
              <a:chOff x="2239043" y="6465311"/>
              <a:chExt cx="2922685" cy="785378"/>
            </a:xfrm>
          </p:grpSpPr>
          <p:sp>
            <p:nvSpPr>
              <p:cNvPr id="264" name="Rectangle: Rounded Corners 263">
                <a:extLst>
                  <a:ext uri="{FF2B5EF4-FFF2-40B4-BE49-F238E27FC236}">
                    <a16:creationId xmlns:a16="http://schemas.microsoft.com/office/drawing/2014/main" id="{FEF04892-FC95-4F44-B991-B89188C89F12}"/>
                  </a:ext>
                </a:extLst>
              </p:cNvPr>
              <p:cNvSpPr/>
              <p:nvPr/>
            </p:nvSpPr>
            <p:spPr>
              <a:xfrm>
                <a:off x="2313875" y="6465311"/>
                <a:ext cx="2773020" cy="785378"/>
              </a:xfrm>
              <a:prstGeom prst="roundRect">
                <a:avLst>
                  <a:gd name="adj" fmla="val 7839"/>
                </a:avLst>
              </a:prstGeom>
              <a:solidFill>
                <a:schemeClr val="bg1"/>
              </a:solidFill>
              <a:ln w="254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65" name="Oval 264">
                <a:extLst>
                  <a:ext uri="{FF2B5EF4-FFF2-40B4-BE49-F238E27FC236}">
                    <a16:creationId xmlns:a16="http://schemas.microsoft.com/office/drawing/2014/main" id="{CA20F5EA-0E7B-4453-A7BD-D1EF1BAA3A03}"/>
                  </a:ext>
                </a:extLst>
              </p:cNvPr>
              <p:cNvSpPr/>
              <p:nvPr/>
            </p:nvSpPr>
            <p:spPr>
              <a:xfrm>
                <a:off x="2239043" y="6783168"/>
                <a:ext cx="149665" cy="149665"/>
              </a:xfrm>
              <a:prstGeom prst="ellipse">
                <a:avLst/>
              </a:prstGeom>
              <a:solidFill>
                <a:schemeClr val="accent3"/>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66" name="Oval 265">
                <a:extLst>
                  <a:ext uri="{FF2B5EF4-FFF2-40B4-BE49-F238E27FC236}">
                    <a16:creationId xmlns:a16="http://schemas.microsoft.com/office/drawing/2014/main" id="{A3C14BF1-6B5A-48ED-B7E2-6E306CDCDBE7}"/>
                  </a:ext>
                </a:extLst>
              </p:cNvPr>
              <p:cNvSpPr/>
              <p:nvPr/>
            </p:nvSpPr>
            <p:spPr>
              <a:xfrm>
                <a:off x="5012063" y="6783168"/>
                <a:ext cx="149665" cy="149665"/>
              </a:xfrm>
              <a:prstGeom prst="ellipse">
                <a:avLst/>
              </a:prstGeom>
              <a:solidFill>
                <a:schemeClr val="accent3"/>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63" name="TextBox 262">
              <a:extLst>
                <a:ext uri="{FF2B5EF4-FFF2-40B4-BE49-F238E27FC236}">
                  <a16:creationId xmlns:a16="http://schemas.microsoft.com/office/drawing/2014/main" id="{C344B9D5-98F3-40BF-B491-3B48D7444C90}"/>
                </a:ext>
              </a:extLst>
            </p:cNvPr>
            <p:cNvSpPr txBox="1"/>
            <p:nvPr/>
          </p:nvSpPr>
          <p:spPr>
            <a:xfrm>
              <a:off x="3205005" y="6488668"/>
              <a:ext cx="1680268"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Company</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Main</a:t>
              </a:r>
              <a:endParaRPr kumimoji="0" lang="en-US" sz="1800" b="0" i="0" u="none" strike="noStrike" kern="1200" cap="none" spc="0" normalizeH="0" baseline="0" noProof="0">
                <a:ln>
                  <a:noFill/>
                </a:ln>
                <a:effectLst/>
                <a:uLnTx/>
                <a:uFillTx/>
                <a:latin typeface="Century Gothic"/>
                <a:ea typeface="+mn-ea"/>
                <a:cs typeface="+mn-cs"/>
              </a:endParaRPr>
            </a:p>
          </p:txBody>
        </p:sp>
      </p:grpSp>
      <p:grpSp>
        <p:nvGrpSpPr>
          <p:cNvPr id="267" name="Group 266">
            <a:extLst>
              <a:ext uri="{FF2B5EF4-FFF2-40B4-BE49-F238E27FC236}">
                <a16:creationId xmlns:a16="http://schemas.microsoft.com/office/drawing/2014/main" id="{829B3281-E23F-47A0-97BB-1CFEFFC49E66}"/>
              </a:ext>
            </a:extLst>
          </p:cNvPr>
          <p:cNvGrpSpPr/>
          <p:nvPr/>
        </p:nvGrpSpPr>
        <p:grpSpPr>
          <a:xfrm>
            <a:off x="18046638" y="5765147"/>
            <a:ext cx="3612185" cy="970659"/>
            <a:chOff x="2239043" y="6372671"/>
            <a:chExt cx="3612185" cy="970659"/>
          </a:xfrm>
        </p:grpSpPr>
        <p:grpSp>
          <p:nvGrpSpPr>
            <p:cNvPr id="268" name="Group 267">
              <a:extLst>
                <a:ext uri="{FF2B5EF4-FFF2-40B4-BE49-F238E27FC236}">
                  <a16:creationId xmlns:a16="http://schemas.microsoft.com/office/drawing/2014/main" id="{EB752511-F310-4D71-854D-D74FE501A6D3}"/>
                </a:ext>
              </a:extLst>
            </p:cNvPr>
            <p:cNvGrpSpPr/>
            <p:nvPr/>
          </p:nvGrpSpPr>
          <p:grpSpPr>
            <a:xfrm>
              <a:off x="2239043" y="6372671"/>
              <a:ext cx="3612185" cy="970659"/>
              <a:chOff x="2239043" y="6465311"/>
              <a:chExt cx="2922685" cy="785378"/>
            </a:xfrm>
          </p:grpSpPr>
          <p:sp>
            <p:nvSpPr>
              <p:cNvPr id="270" name="Rectangle: Rounded Corners 269">
                <a:extLst>
                  <a:ext uri="{FF2B5EF4-FFF2-40B4-BE49-F238E27FC236}">
                    <a16:creationId xmlns:a16="http://schemas.microsoft.com/office/drawing/2014/main" id="{20C110A1-60F9-45EB-BDE0-3F8B0AA9DBB8}"/>
                  </a:ext>
                </a:extLst>
              </p:cNvPr>
              <p:cNvSpPr/>
              <p:nvPr/>
            </p:nvSpPr>
            <p:spPr>
              <a:xfrm>
                <a:off x="2313875" y="6465311"/>
                <a:ext cx="2773020" cy="785378"/>
              </a:xfrm>
              <a:prstGeom prst="roundRect">
                <a:avLst>
                  <a:gd name="adj" fmla="val 7839"/>
                </a:avLst>
              </a:prstGeom>
              <a:solidFill>
                <a:schemeClr val="bg1"/>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71" name="Oval 270">
                <a:extLst>
                  <a:ext uri="{FF2B5EF4-FFF2-40B4-BE49-F238E27FC236}">
                    <a16:creationId xmlns:a16="http://schemas.microsoft.com/office/drawing/2014/main" id="{6B625816-A45E-400F-9958-9EBFC15AE54D}"/>
                  </a:ext>
                </a:extLst>
              </p:cNvPr>
              <p:cNvSpPr/>
              <p:nvPr/>
            </p:nvSpPr>
            <p:spPr>
              <a:xfrm>
                <a:off x="2239043" y="6783168"/>
                <a:ext cx="149665" cy="149665"/>
              </a:xfrm>
              <a:prstGeom prst="ellipse">
                <a:avLst/>
              </a:prstGeom>
              <a:solidFill>
                <a:schemeClr val="accent6"/>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72" name="Oval 271">
                <a:extLst>
                  <a:ext uri="{FF2B5EF4-FFF2-40B4-BE49-F238E27FC236}">
                    <a16:creationId xmlns:a16="http://schemas.microsoft.com/office/drawing/2014/main" id="{9FCE99DA-FE6D-4E19-ADAD-9B98887B6B23}"/>
                  </a:ext>
                </a:extLst>
              </p:cNvPr>
              <p:cNvSpPr/>
              <p:nvPr/>
            </p:nvSpPr>
            <p:spPr>
              <a:xfrm>
                <a:off x="5012063" y="6783168"/>
                <a:ext cx="149665" cy="149665"/>
              </a:xfrm>
              <a:prstGeom prst="ellipse">
                <a:avLst/>
              </a:prstGeom>
              <a:solidFill>
                <a:schemeClr val="accent6"/>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69" name="TextBox 268">
              <a:extLst>
                <a:ext uri="{FF2B5EF4-FFF2-40B4-BE49-F238E27FC236}">
                  <a16:creationId xmlns:a16="http://schemas.microsoft.com/office/drawing/2014/main" id="{8A1753B0-8340-429F-B69A-E141A9BF1D0F}"/>
                </a:ext>
              </a:extLst>
            </p:cNvPr>
            <p:cNvSpPr txBox="1"/>
            <p:nvPr/>
          </p:nvSpPr>
          <p:spPr>
            <a:xfrm>
              <a:off x="3395761" y="6488668"/>
              <a:ext cx="1298753"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Factory</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Business</a:t>
              </a:r>
              <a:endParaRPr kumimoji="0" lang="en-US" sz="1800" b="0" i="0" u="none" strike="noStrike" kern="1200" cap="none" spc="0" normalizeH="0" baseline="0" noProof="0">
                <a:ln>
                  <a:noFill/>
                </a:ln>
                <a:effectLst/>
                <a:uLnTx/>
                <a:uFillTx/>
                <a:latin typeface="Century Gothic"/>
                <a:ea typeface="+mn-ea"/>
                <a:cs typeface="+mn-cs"/>
              </a:endParaRPr>
            </a:p>
          </p:txBody>
        </p:sp>
      </p:grpSp>
      <p:grpSp>
        <p:nvGrpSpPr>
          <p:cNvPr id="273" name="Group 272">
            <a:extLst>
              <a:ext uri="{FF2B5EF4-FFF2-40B4-BE49-F238E27FC236}">
                <a16:creationId xmlns:a16="http://schemas.microsoft.com/office/drawing/2014/main" id="{868CE532-3840-41C3-AA85-16BFB69FEE2A}"/>
              </a:ext>
            </a:extLst>
          </p:cNvPr>
          <p:cNvGrpSpPr/>
          <p:nvPr/>
        </p:nvGrpSpPr>
        <p:grpSpPr>
          <a:xfrm>
            <a:off x="18046638" y="6980193"/>
            <a:ext cx="3612185" cy="970659"/>
            <a:chOff x="2239043" y="6372671"/>
            <a:chExt cx="3612185" cy="970659"/>
          </a:xfrm>
        </p:grpSpPr>
        <p:grpSp>
          <p:nvGrpSpPr>
            <p:cNvPr id="274" name="Group 273">
              <a:extLst>
                <a:ext uri="{FF2B5EF4-FFF2-40B4-BE49-F238E27FC236}">
                  <a16:creationId xmlns:a16="http://schemas.microsoft.com/office/drawing/2014/main" id="{375646C0-A21F-42EB-B075-3E5CD39CF378}"/>
                </a:ext>
              </a:extLst>
            </p:cNvPr>
            <p:cNvGrpSpPr/>
            <p:nvPr/>
          </p:nvGrpSpPr>
          <p:grpSpPr>
            <a:xfrm>
              <a:off x="2239043" y="6372671"/>
              <a:ext cx="3612185" cy="970659"/>
              <a:chOff x="2239043" y="6465311"/>
              <a:chExt cx="2922685" cy="785378"/>
            </a:xfrm>
          </p:grpSpPr>
          <p:sp>
            <p:nvSpPr>
              <p:cNvPr id="276" name="Rectangle: Rounded Corners 275">
                <a:extLst>
                  <a:ext uri="{FF2B5EF4-FFF2-40B4-BE49-F238E27FC236}">
                    <a16:creationId xmlns:a16="http://schemas.microsoft.com/office/drawing/2014/main" id="{F30D947A-8304-4654-99F5-E4CF79D649D2}"/>
                  </a:ext>
                </a:extLst>
              </p:cNvPr>
              <p:cNvSpPr/>
              <p:nvPr/>
            </p:nvSpPr>
            <p:spPr>
              <a:xfrm>
                <a:off x="2313875" y="6465311"/>
                <a:ext cx="2773020" cy="785378"/>
              </a:xfrm>
              <a:prstGeom prst="roundRect">
                <a:avLst>
                  <a:gd name="adj" fmla="val 7839"/>
                </a:avLst>
              </a:prstGeom>
              <a:solidFill>
                <a:schemeClr val="bg1"/>
              </a:solidFill>
              <a:ln w="254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77" name="Oval 276">
                <a:extLst>
                  <a:ext uri="{FF2B5EF4-FFF2-40B4-BE49-F238E27FC236}">
                    <a16:creationId xmlns:a16="http://schemas.microsoft.com/office/drawing/2014/main" id="{FB80DD06-1045-4B47-8CA8-93F160BB2E91}"/>
                  </a:ext>
                </a:extLst>
              </p:cNvPr>
              <p:cNvSpPr/>
              <p:nvPr/>
            </p:nvSpPr>
            <p:spPr>
              <a:xfrm>
                <a:off x="2239043" y="6783168"/>
                <a:ext cx="149665" cy="149665"/>
              </a:xfrm>
              <a:prstGeom prst="ellipse">
                <a:avLst/>
              </a:prstGeom>
              <a:solidFill>
                <a:schemeClr val="bg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78" name="Oval 277">
                <a:extLst>
                  <a:ext uri="{FF2B5EF4-FFF2-40B4-BE49-F238E27FC236}">
                    <a16:creationId xmlns:a16="http://schemas.microsoft.com/office/drawing/2014/main" id="{358FC00D-FA2E-4288-9790-1BF52A12A4B6}"/>
                  </a:ext>
                </a:extLst>
              </p:cNvPr>
              <p:cNvSpPr/>
              <p:nvPr/>
            </p:nvSpPr>
            <p:spPr>
              <a:xfrm>
                <a:off x="5012063" y="6783168"/>
                <a:ext cx="149665" cy="149665"/>
              </a:xfrm>
              <a:prstGeom prst="ellipse">
                <a:avLst/>
              </a:prstGeom>
              <a:solidFill>
                <a:schemeClr val="bg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75" name="TextBox 274">
              <a:extLst>
                <a:ext uri="{FF2B5EF4-FFF2-40B4-BE49-F238E27FC236}">
                  <a16:creationId xmlns:a16="http://schemas.microsoft.com/office/drawing/2014/main" id="{A69740BA-7C05-4185-BF73-51608808470C}"/>
                </a:ext>
              </a:extLst>
            </p:cNvPr>
            <p:cNvSpPr txBox="1"/>
            <p:nvPr/>
          </p:nvSpPr>
          <p:spPr>
            <a:xfrm>
              <a:off x="3502361" y="6488668"/>
              <a:ext cx="1085554"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Tablet</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Landing</a:t>
              </a:r>
              <a:endParaRPr kumimoji="0" lang="en-US" sz="1800" b="0" i="0" u="none" strike="noStrike" kern="1200" cap="none" spc="0" normalizeH="0" baseline="0" noProof="0">
                <a:ln>
                  <a:noFill/>
                </a:ln>
                <a:effectLst/>
                <a:uLnTx/>
                <a:uFillTx/>
                <a:latin typeface="Century Gothic"/>
                <a:ea typeface="+mn-ea"/>
                <a:cs typeface="+mn-cs"/>
              </a:endParaRPr>
            </a:p>
          </p:txBody>
        </p:sp>
      </p:grpSp>
      <p:grpSp>
        <p:nvGrpSpPr>
          <p:cNvPr id="279" name="Group 278">
            <a:extLst>
              <a:ext uri="{FF2B5EF4-FFF2-40B4-BE49-F238E27FC236}">
                <a16:creationId xmlns:a16="http://schemas.microsoft.com/office/drawing/2014/main" id="{EE8DF9D6-BF8D-40C8-97EE-D4667C603F6F}"/>
              </a:ext>
            </a:extLst>
          </p:cNvPr>
          <p:cNvGrpSpPr/>
          <p:nvPr/>
        </p:nvGrpSpPr>
        <p:grpSpPr>
          <a:xfrm>
            <a:off x="18046638" y="8195241"/>
            <a:ext cx="3612185" cy="970659"/>
            <a:chOff x="2239043" y="6372671"/>
            <a:chExt cx="3612185" cy="970659"/>
          </a:xfrm>
        </p:grpSpPr>
        <p:grpSp>
          <p:nvGrpSpPr>
            <p:cNvPr id="280" name="Group 279">
              <a:extLst>
                <a:ext uri="{FF2B5EF4-FFF2-40B4-BE49-F238E27FC236}">
                  <a16:creationId xmlns:a16="http://schemas.microsoft.com/office/drawing/2014/main" id="{E8E72562-8276-4ECB-8EFE-BB6B36A73C14}"/>
                </a:ext>
              </a:extLst>
            </p:cNvPr>
            <p:cNvGrpSpPr/>
            <p:nvPr/>
          </p:nvGrpSpPr>
          <p:grpSpPr>
            <a:xfrm>
              <a:off x="2239043" y="6372671"/>
              <a:ext cx="3612185" cy="970659"/>
              <a:chOff x="2239043" y="6465311"/>
              <a:chExt cx="2922685" cy="785378"/>
            </a:xfrm>
          </p:grpSpPr>
          <p:sp>
            <p:nvSpPr>
              <p:cNvPr id="282" name="Rectangle: Rounded Corners 281">
                <a:extLst>
                  <a:ext uri="{FF2B5EF4-FFF2-40B4-BE49-F238E27FC236}">
                    <a16:creationId xmlns:a16="http://schemas.microsoft.com/office/drawing/2014/main" id="{CD7018DC-1028-4896-AD83-8D91EBEF5B82}"/>
                  </a:ext>
                </a:extLst>
              </p:cNvPr>
              <p:cNvSpPr/>
              <p:nvPr/>
            </p:nvSpPr>
            <p:spPr>
              <a:xfrm>
                <a:off x="2313875" y="6465311"/>
                <a:ext cx="2773020" cy="785378"/>
              </a:xfrm>
              <a:prstGeom prst="roundRect">
                <a:avLst>
                  <a:gd name="adj" fmla="val 7839"/>
                </a:avLst>
              </a:prstGeom>
              <a:solidFill>
                <a:schemeClr val="bg1"/>
              </a:solidFill>
              <a:ln w="254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83" name="Oval 282">
                <a:extLst>
                  <a:ext uri="{FF2B5EF4-FFF2-40B4-BE49-F238E27FC236}">
                    <a16:creationId xmlns:a16="http://schemas.microsoft.com/office/drawing/2014/main" id="{F94B7808-7544-4288-83F8-5C19059D0F4B}"/>
                  </a:ext>
                </a:extLst>
              </p:cNvPr>
              <p:cNvSpPr/>
              <p:nvPr/>
            </p:nvSpPr>
            <p:spPr>
              <a:xfrm>
                <a:off x="2239043" y="6783168"/>
                <a:ext cx="149665" cy="149665"/>
              </a:xfrm>
              <a:prstGeom prst="ellipse">
                <a:avLst/>
              </a:prstGeom>
              <a:solidFill>
                <a:schemeClr val="bg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84" name="Oval 283">
                <a:extLst>
                  <a:ext uri="{FF2B5EF4-FFF2-40B4-BE49-F238E27FC236}">
                    <a16:creationId xmlns:a16="http://schemas.microsoft.com/office/drawing/2014/main" id="{89762C76-CD48-4AD2-9779-6E595C0D1D40}"/>
                  </a:ext>
                </a:extLst>
              </p:cNvPr>
              <p:cNvSpPr/>
              <p:nvPr/>
            </p:nvSpPr>
            <p:spPr>
              <a:xfrm>
                <a:off x="5012063" y="6783168"/>
                <a:ext cx="149665" cy="149665"/>
              </a:xfrm>
              <a:prstGeom prst="ellipse">
                <a:avLst/>
              </a:prstGeom>
              <a:solidFill>
                <a:schemeClr val="bg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81" name="TextBox 280">
              <a:extLst>
                <a:ext uri="{FF2B5EF4-FFF2-40B4-BE49-F238E27FC236}">
                  <a16:creationId xmlns:a16="http://schemas.microsoft.com/office/drawing/2014/main" id="{9F95F7AD-645B-4DBC-9D5A-2BF885D9BC0A}"/>
                </a:ext>
              </a:extLst>
            </p:cNvPr>
            <p:cNvSpPr txBox="1"/>
            <p:nvPr/>
          </p:nvSpPr>
          <p:spPr>
            <a:xfrm>
              <a:off x="3278743" y="6488668"/>
              <a:ext cx="1532792"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Platforms</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Landing</a:t>
              </a:r>
              <a:endParaRPr kumimoji="0" lang="en-US" sz="1800" b="0" i="0" u="none" strike="noStrike" kern="1200" cap="none" spc="0" normalizeH="0" baseline="0" noProof="0">
                <a:ln>
                  <a:noFill/>
                </a:ln>
                <a:effectLst/>
                <a:uLnTx/>
                <a:uFillTx/>
                <a:latin typeface="Century Gothic"/>
                <a:ea typeface="+mn-ea"/>
                <a:cs typeface="+mn-cs"/>
              </a:endParaRPr>
            </a:p>
          </p:txBody>
        </p:sp>
      </p:grpSp>
      <p:cxnSp>
        <p:nvCxnSpPr>
          <p:cNvPr id="286" name="Straight Connector 285">
            <a:extLst>
              <a:ext uri="{FF2B5EF4-FFF2-40B4-BE49-F238E27FC236}">
                <a16:creationId xmlns:a16="http://schemas.microsoft.com/office/drawing/2014/main" id="{4A6586A0-870A-44A5-BA50-64C50AB9B072}"/>
              </a:ext>
            </a:extLst>
          </p:cNvPr>
          <p:cNvCxnSpPr>
            <a:cxnSpLocks/>
            <a:stCxn id="184" idx="6"/>
            <a:endCxn id="271" idx="2"/>
          </p:cNvCxnSpPr>
          <p:nvPr/>
        </p:nvCxnSpPr>
        <p:spPr>
          <a:xfrm flipV="1">
            <a:off x="16598920" y="6250478"/>
            <a:ext cx="1447718" cy="607523"/>
          </a:xfrm>
          <a:prstGeom prst="line">
            <a:avLst/>
          </a:prstGeom>
          <a:ln w="19050">
            <a:gradFill flip="none" rotWithShape="1">
              <a:gsLst>
                <a:gs pos="100000">
                  <a:schemeClr val="accent6"/>
                </a:gs>
                <a:gs pos="2000">
                  <a:schemeClr val="accent2"/>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9" name="Straight Connector 288">
            <a:extLst>
              <a:ext uri="{FF2B5EF4-FFF2-40B4-BE49-F238E27FC236}">
                <a16:creationId xmlns:a16="http://schemas.microsoft.com/office/drawing/2014/main" id="{8298D78A-88B2-45ED-A418-7F3AEDFBC4E0}"/>
              </a:ext>
            </a:extLst>
          </p:cNvPr>
          <p:cNvCxnSpPr>
            <a:cxnSpLocks/>
            <a:stCxn id="184" idx="6"/>
            <a:endCxn id="265" idx="2"/>
          </p:cNvCxnSpPr>
          <p:nvPr/>
        </p:nvCxnSpPr>
        <p:spPr>
          <a:xfrm flipV="1">
            <a:off x="16598920" y="5035432"/>
            <a:ext cx="1447718" cy="1822569"/>
          </a:xfrm>
          <a:prstGeom prst="line">
            <a:avLst/>
          </a:prstGeom>
          <a:ln w="19050">
            <a:gradFill flip="none" rotWithShape="1">
              <a:gsLst>
                <a:gs pos="100000">
                  <a:schemeClr val="accent3"/>
                </a:gs>
                <a:gs pos="2000">
                  <a:schemeClr val="accent2"/>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2" name="Straight Connector 291">
            <a:extLst>
              <a:ext uri="{FF2B5EF4-FFF2-40B4-BE49-F238E27FC236}">
                <a16:creationId xmlns:a16="http://schemas.microsoft.com/office/drawing/2014/main" id="{8A0F6474-5C0C-4509-9FE9-991ED7611159}"/>
              </a:ext>
            </a:extLst>
          </p:cNvPr>
          <p:cNvCxnSpPr>
            <a:cxnSpLocks/>
            <a:stCxn id="184" idx="6"/>
            <a:endCxn id="277" idx="2"/>
          </p:cNvCxnSpPr>
          <p:nvPr/>
        </p:nvCxnSpPr>
        <p:spPr>
          <a:xfrm>
            <a:off x="16598920" y="6858001"/>
            <a:ext cx="1447718" cy="607523"/>
          </a:xfrm>
          <a:prstGeom prst="line">
            <a:avLst/>
          </a:prstGeom>
          <a:ln w="19050">
            <a:gradFill flip="none" rotWithShape="1">
              <a:gsLst>
                <a:gs pos="100000">
                  <a:schemeClr val="bg2"/>
                </a:gs>
                <a:gs pos="2000">
                  <a:schemeClr val="accent2"/>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5" name="Straight Connector 294">
            <a:extLst>
              <a:ext uri="{FF2B5EF4-FFF2-40B4-BE49-F238E27FC236}">
                <a16:creationId xmlns:a16="http://schemas.microsoft.com/office/drawing/2014/main" id="{8F122FC0-FD25-4A08-AFD4-78E38A48B4FD}"/>
              </a:ext>
            </a:extLst>
          </p:cNvPr>
          <p:cNvCxnSpPr>
            <a:cxnSpLocks/>
            <a:stCxn id="184" idx="6"/>
            <a:endCxn id="283" idx="2"/>
          </p:cNvCxnSpPr>
          <p:nvPr/>
        </p:nvCxnSpPr>
        <p:spPr>
          <a:xfrm>
            <a:off x="16598920" y="6858001"/>
            <a:ext cx="1447718" cy="1822571"/>
          </a:xfrm>
          <a:prstGeom prst="line">
            <a:avLst/>
          </a:prstGeom>
          <a:ln w="19050">
            <a:gradFill flip="none" rotWithShape="1">
              <a:gsLst>
                <a:gs pos="100000">
                  <a:schemeClr val="bg2"/>
                </a:gs>
                <a:gs pos="2000">
                  <a:schemeClr val="accent2"/>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sp>
        <p:nvSpPr>
          <p:cNvPr id="300" name="Rectangle: Rounded Corners 299">
            <a:extLst>
              <a:ext uri="{FF2B5EF4-FFF2-40B4-BE49-F238E27FC236}">
                <a16:creationId xmlns:a16="http://schemas.microsoft.com/office/drawing/2014/main" id="{38ACC0FE-A183-4418-B583-B3B7577F48EE}"/>
              </a:ext>
            </a:extLst>
          </p:cNvPr>
          <p:cNvSpPr/>
          <p:nvPr/>
        </p:nvSpPr>
        <p:spPr>
          <a:xfrm>
            <a:off x="2786013" y="1653764"/>
            <a:ext cx="3103837" cy="3503860"/>
          </a:xfrm>
          <a:prstGeom prst="roundRect">
            <a:avLst>
              <a:gd name="adj" fmla="val 4359"/>
            </a:avLst>
          </a:prstGeom>
          <a:solidFill>
            <a:schemeClr val="tx1">
              <a:lumMod val="90000"/>
              <a:lumOff val="10000"/>
              <a:alpha val="3000"/>
            </a:scheme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330" name="Group 329">
            <a:extLst>
              <a:ext uri="{FF2B5EF4-FFF2-40B4-BE49-F238E27FC236}">
                <a16:creationId xmlns:a16="http://schemas.microsoft.com/office/drawing/2014/main" id="{DEC4F41D-BF7A-487A-9298-D885660CB8D9}"/>
              </a:ext>
            </a:extLst>
          </p:cNvPr>
          <p:cNvGrpSpPr/>
          <p:nvPr/>
        </p:nvGrpSpPr>
        <p:grpSpPr>
          <a:xfrm>
            <a:off x="3034983" y="1903013"/>
            <a:ext cx="2440901" cy="464137"/>
            <a:chOff x="2075479" y="1903013"/>
            <a:chExt cx="2440901" cy="464137"/>
          </a:xfrm>
        </p:grpSpPr>
        <p:sp>
          <p:nvSpPr>
            <p:cNvPr id="309" name="Oval 308">
              <a:extLst>
                <a:ext uri="{FF2B5EF4-FFF2-40B4-BE49-F238E27FC236}">
                  <a16:creationId xmlns:a16="http://schemas.microsoft.com/office/drawing/2014/main" id="{1231C7EC-0C2F-49B5-ADB1-1F77A8E6641F}"/>
                </a:ext>
              </a:extLst>
            </p:cNvPr>
            <p:cNvSpPr/>
            <p:nvPr/>
          </p:nvSpPr>
          <p:spPr>
            <a:xfrm>
              <a:off x="2075479" y="2024510"/>
              <a:ext cx="126339" cy="126339"/>
            </a:xfrm>
            <a:prstGeom prst="ellipse">
              <a:avLst/>
            </a:prstGeom>
            <a:solidFill>
              <a:schemeClr val="accent1"/>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1" name="Rectangle 310">
              <a:extLst>
                <a:ext uri="{FF2B5EF4-FFF2-40B4-BE49-F238E27FC236}">
                  <a16:creationId xmlns:a16="http://schemas.microsoft.com/office/drawing/2014/main" id="{1FDB50D9-D4BE-4823-9383-FB73C242614B}"/>
                </a:ext>
              </a:extLst>
            </p:cNvPr>
            <p:cNvSpPr/>
            <p:nvPr/>
          </p:nvSpPr>
          <p:spPr>
            <a:xfrm>
              <a:off x="2445593" y="1903013"/>
              <a:ext cx="705514"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Event</a:t>
              </a:r>
            </a:p>
          </p:txBody>
        </p:sp>
        <p:cxnSp>
          <p:nvCxnSpPr>
            <p:cNvPr id="302" name="Straight Connector 301">
              <a:extLst>
                <a:ext uri="{FF2B5EF4-FFF2-40B4-BE49-F238E27FC236}">
                  <a16:creationId xmlns:a16="http://schemas.microsoft.com/office/drawing/2014/main" id="{806DDA31-786C-4409-94B1-9E183024C869}"/>
                </a:ext>
              </a:extLst>
            </p:cNvPr>
            <p:cNvCxnSpPr>
              <a:cxnSpLocks/>
            </p:cNvCxnSpPr>
            <p:nvPr/>
          </p:nvCxnSpPr>
          <p:spPr>
            <a:xfrm>
              <a:off x="2075479" y="2367149"/>
              <a:ext cx="2440901" cy="1"/>
            </a:xfrm>
            <a:prstGeom prst="line">
              <a:avLst/>
            </a:prstGeom>
            <a:ln w="19050">
              <a:solidFill>
                <a:schemeClr val="tx1">
                  <a:lumMod val="90000"/>
                  <a:lumOff val="10000"/>
                  <a:alpha val="3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grpSp>
        <p:nvGrpSpPr>
          <p:cNvPr id="331" name="Group 330">
            <a:extLst>
              <a:ext uri="{FF2B5EF4-FFF2-40B4-BE49-F238E27FC236}">
                <a16:creationId xmlns:a16="http://schemas.microsoft.com/office/drawing/2014/main" id="{62298B01-BB99-43B1-89D0-2AB47EB5EFF9}"/>
              </a:ext>
            </a:extLst>
          </p:cNvPr>
          <p:cNvGrpSpPr/>
          <p:nvPr/>
        </p:nvGrpSpPr>
        <p:grpSpPr>
          <a:xfrm>
            <a:off x="3034983" y="2574645"/>
            <a:ext cx="2440901" cy="464137"/>
            <a:chOff x="2075479" y="2574645"/>
            <a:chExt cx="2440901" cy="464137"/>
          </a:xfrm>
        </p:grpSpPr>
        <p:sp>
          <p:nvSpPr>
            <p:cNvPr id="315" name="Oval 314">
              <a:extLst>
                <a:ext uri="{FF2B5EF4-FFF2-40B4-BE49-F238E27FC236}">
                  <a16:creationId xmlns:a16="http://schemas.microsoft.com/office/drawing/2014/main" id="{DE5FC08A-A03D-46E7-9037-326916660A32}"/>
                </a:ext>
              </a:extLst>
            </p:cNvPr>
            <p:cNvSpPr/>
            <p:nvPr/>
          </p:nvSpPr>
          <p:spPr>
            <a:xfrm>
              <a:off x="2075479" y="2696142"/>
              <a:ext cx="126339" cy="126339"/>
            </a:xfrm>
            <a:prstGeom prst="ellipse">
              <a:avLst/>
            </a:prstGeom>
            <a:solidFill>
              <a:schemeClr val="accent2"/>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6" name="Rectangle 315">
              <a:extLst>
                <a:ext uri="{FF2B5EF4-FFF2-40B4-BE49-F238E27FC236}">
                  <a16:creationId xmlns:a16="http://schemas.microsoft.com/office/drawing/2014/main" id="{4273024C-3296-459D-8F1C-BAD9BE4EA0CD}"/>
                </a:ext>
              </a:extLst>
            </p:cNvPr>
            <p:cNvSpPr/>
            <p:nvPr/>
          </p:nvSpPr>
          <p:spPr>
            <a:xfrm>
              <a:off x="2445593" y="2574645"/>
              <a:ext cx="920445"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solidFill>
                    <a:schemeClr val="tx1">
                      <a:lumMod val="90000"/>
                      <a:lumOff val="10000"/>
                    </a:schemeClr>
                  </a:solidFill>
                  <a:latin typeface="Calibri"/>
                </a:rPr>
                <a:t>Landing</a:t>
              </a:r>
            </a:p>
          </p:txBody>
        </p:sp>
        <p:cxnSp>
          <p:nvCxnSpPr>
            <p:cNvPr id="314" name="Straight Connector 313">
              <a:extLst>
                <a:ext uri="{FF2B5EF4-FFF2-40B4-BE49-F238E27FC236}">
                  <a16:creationId xmlns:a16="http://schemas.microsoft.com/office/drawing/2014/main" id="{40465D8F-7476-4C1D-963A-C71116F84783}"/>
                </a:ext>
              </a:extLst>
            </p:cNvPr>
            <p:cNvCxnSpPr>
              <a:cxnSpLocks/>
            </p:cNvCxnSpPr>
            <p:nvPr/>
          </p:nvCxnSpPr>
          <p:spPr>
            <a:xfrm>
              <a:off x="2075479" y="3038781"/>
              <a:ext cx="2440901" cy="1"/>
            </a:xfrm>
            <a:prstGeom prst="line">
              <a:avLst/>
            </a:prstGeom>
            <a:ln w="19050">
              <a:solidFill>
                <a:schemeClr val="tx1">
                  <a:lumMod val="90000"/>
                  <a:lumOff val="10000"/>
                  <a:alpha val="3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grpSp>
        <p:nvGrpSpPr>
          <p:cNvPr id="2" name="Group 1">
            <a:extLst>
              <a:ext uri="{FF2B5EF4-FFF2-40B4-BE49-F238E27FC236}">
                <a16:creationId xmlns:a16="http://schemas.microsoft.com/office/drawing/2014/main" id="{B3E78AD4-0076-486A-B1BE-86A0079E5ACA}"/>
              </a:ext>
            </a:extLst>
          </p:cNvPr>
          <p:cNvGrpSpPr/>
          <p:nvPr/>
        </p:nvGrpSpPr>
        <p:grpSpPr>
          <a:xfrm>
            <a:off x="3034983" y="3246277"/>
            <a:ext cx="2440901" cy="464137"/>
            <a:chOff x="3034983" y="3246277"/>
            <a:chExt cx="2440901" cy="464137"/>
          </a:xfrm>
        </p:grpSpPr>
        <p:sp>
          <p:nvSpPr>
            <p:cNvPr id="320" name="Rectangle 319">
              <a:extLst>
                <a:ext uri="{FF2B5EF4-FFF2-40B4-BE49-F238E27FC236}">
                  <a16:creationId xmlns:a16="http://schemas.microsoft.com/office/drawing/2014/main" id="{FAC0E779-3824-4209-996C-40D5414DDEFF}"/>
                </a:ext>
              </a:extLst>
            </p:cNvPr>
            <p:cNvSpPr/>
            <p:nvPr/>
          </p:nvSpPr>
          <p:spPr>
            <a:xfrm>
              <a:off x="3405097" y="3246277"/>
              <a:ext cx="667170"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solidFill>
                    <a:schemeClr val="tx1">
                      <a:lumMod val="90000"/>
                      <a:lumOff val="10000"/>
                    </a:schemeClr>
                  </a:solidFill>
                  <a:latin typeface="Calibri"/>
                </a:rPr>
                <a:t>Main</a:t>
              </a:r>
            </a:p>
          </p:txBody>
        </p:sp>
        <p:grpSp>
          <p:nvGrpSpPr>
            <p:cNvPr id="332" name="Group 331">
              <a:extLst>
                <a:ext uri="{FF2B5EF4-FFF2-40B4-BE49-F238E27FC236}">
                  <a16:creationId xmlns:a16="http://schemas.microsoft.com/office/drawing/2014/main" id="{26BFBD89-F519-4214-83BC-8510C18DB686}"/>
                </a:ext>
              </a:extLst>
            </p:cNvPr>
            <p:cNvGrpSpPr/>
            <p:nvPr/>
          </p:nvGrpSpPr>
          <p:grpSpPr>
            <a:xfrm>
              <a:off x="3034983" y="3367774"/>
              <a:ext cx="2440901" cy="342640"/>
              <a:chOff x="2075479" y="3367774"/>
              <a:chExt cx="2440901" cy="342640"/>
            </a:xfrm>
          </p:grpSpPr>
          <p:sp>
            <p:nvSpPr>
              <p:cNvPr id="319" name="Oval 318">
                <a:extLst>
                  <a:ext uri="{FF2B5EF4-FFF2-40B4-BE49-F238E27FC236}">
                    <a16:creationId xmlns:a16="http://schemas.microsoft.com/office/drawing/2014/main" id="{6880206D-5592-4F2F-A48F-0A4C8FB2D747}"/>
                  </a:ext>
                </a:extLst>
              </p:cNvPr>
              <p:cNvSpPr/>
              <p:nvPr/>
            </p:nvSpPr>
            <p:spPr>
              <a:xfrm>
                <a:off x="2075479" y="3367774"/>
                <a:ext cx="126339" cy="126339"/>
              </a:xfrm>
              <a:prstGeom prst="ellipse">
                <a:avLst/>
              </a:prstGeom>
              <a:solidFill>
                <a:schemeClr val="accent3"/>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cxnSp>
            <p:nvCxnSpPr>
              <p:cNvPr id="318" name="Straight Connector 317">
                <a:extLst>
                  <a:ext uri="{FF2B5EF4-FFF2-40B4-BE49-F238E27FC236}">
                    <a16:creationId xmlns:a16="http://schemas.microsoft.com/office/drawing/2014/main" id="{EF0F301F-9E41-4564-BFBB-B9DE74055BCB}"/>
                  </a:ext>
                </a:extLst>
              </p:cNvPr>
              <p:cNvCxnSpPr>
                <a:cxnSpLocks/>
              </p:cNvCxnSpPr>
              <p:nvPr/>
            </p:nvCxnSpPr>
            <p:spPr>
              <a:xfrm>
                <a:off x="2075479" y="3710413"/>
                <a:ext cx="2440901" cy="1"/>
              </a:xfrm>
              <a:prstGeom prst="line">
                <a:avLst/>
              </a:prstGeom>
              <a:ln w="19050">
                <a:solidFill>
                  <a:schemeClr val="tx1">
                    <a:lumMod val="90000"/>
                    <a:lumOff val="10000"/>
                    <a:alpha val="3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grpSp>
      <p:grpSp>
        <p:nvGrpSpPr>
          <p:cNvPr id="333" name="Group 332">
            <a:extLst>
              <a:ext uri="{FF2B5EF4-FFF2-40B4-BE49-F238E27FC236}">
                <a16:creationId xmlns:a16="http://schemas.microsoft.com/office/drawing/2014/main" id="{8BA44477-CCD6-4EE2-A86D-99150F01CDD1}"/>
              </a:ext>
            </a:extLst>
          </p:cNvPr>
          <p:cNvGrpSpPr/>
          <p:nvPr/>
        </p:nvGrpSpPr>
        <p:grpSpPr>
          <a:xfrm>
            <a:off x="3034983" y="3917909"/>
            <a:ext cx="2440901" cy="464137"/>
            <a:chOff x="2075479" y="3917909"/>
            <a:chExt cx="2440901" cy="464137"/>
          </a:xfrm>
        </p:grpSpPr>
        <p:cxnSp>
          <p:nvCxnSpPr>
            <p:cNvPr id="322" name="Straight Connector 321">
              <a:extLst>
                <a:ext uri="{FF2B5EF4-FFF2-40B4-BE49-F238E27FC236}">
                  <a16:creationId xmlns:a16="http://schemas.microsoft.com/office/drawing/2014/main" id="{FD5B2A32-1143-44B2-92A1-87B53F58B6B8}"/>
                </a:ext>
              </a:extLst>
            </p:cNvPr>
            <p:cNvCxnSpPr>
              <a:cxnSpLocks/>
            </p:cNvCxnSpPr>
            <p:nvPr/>
          </p:nvCxnSpPr>
          <p:spPr>
            <a:xfrm>
              <a:off x="2075479" y="4382045"/>
              <a:ext cx="2440901" cy="1"/>
            </a:xfrm>
            <a:prstGeom prst="line">
              <a:avLst/>
            </a:prstGeom>
            <a:ln w="19050">
              <a:solidFill>
                <a:schemeClr val="tx1">
                  <a:lumMod val="90000"/>
                  <a:lumOff val="10000"/>
                  <a:alpha val="3000"/>
                </a:schemeClr>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23" name="Oval 322">
              <a:extLst>
                <a:ext uri="{FF2B5EF4-FFF2-40B4-BE49-F238E27FC236}">
                  <a16:creationId xmlns:a16="http://schemas.microsoft.com/office/drawing/2014/main" id="{F4F82A89-753D-444B-8B76-CE998A349EEA}"/>
                </a:ext>
              </a:extLst>
            </p:cNvPr>
            <p:cNvSpPr/>
            <p:nvPr/>
          </p:nvSpPr>
          <p:spPr>
            <a:xfrm>
              <a:off x="2075479" y="4039406"/>
              <a:ext cx="126339" cy="126339"/>
            </a:xfrm>
            <a:prstGeom prst="ellipse">
              <a:avLst/>
            </a:prstGeom>
            <a:solidFill>
              <a:schemeClr val="accent6"/>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4" name="Rectangle 323">
              <a:extLst>
                <a:ext uri="{FF2B5EF4-FFF2-40B4-BE49-F238E27FC236}">
                  <a16:creationId xmlns:a16="http://schemas.microsoft.com/office/drawing/2014/main" id="{0F20D874-9757-4CFD-91E4-BA645090278B}"/>
                </a:ext>
              </a:extLst>
            </p:cNvPr>
            <p:cNvSpPr/>
            <p:nvPr/>
          </p:nvSpPr>
          <p:spPr>
            <a:xfrm>
              <a:off x="2445593" y="3917909"/>
              <a:ext cx="990977"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solidFill>
                    <a:schemeClr val="tx1">
                      <a:lumMod val="90000"/>
                      <a:lumOff val="10000"/>
                    </a:schemeClr>
                  </a:solidFill>
                  <a:latin typeface="Calibri"/>
                </a:rPr>
                <a:t>Business</a:t>
              </a:r>
            </a:p>
          </p:txBody>
        </p:sp>
      </p:grpSp>
      <p:grpSp>
        <p:nvGrpSpPr>
          <p:cNvPr id="334" name="Group 333">
            <a:extLst>
              <a:ext uri="{FF2B5EF4-FFF2-40B4-BE49-F238E27FC236}">
                <a16:creationId xmlns:a16="http://schemas.microsoft.com/office/drawing/2014/main" id="{6008E58A-5269-48C8-B007-80899AAD0891}"/>
              </a:ext>
            </a:extLst>
          </p:cNvPr>
          <p:cNvGrpSpPr/>
          <p:nvPr/>
        </p:nvGrpSpPr>
        <p:grpSpPr>
          <a:xfrm>
            <a:off x="3034983" y="4589541"/>
            <a:ext cx="1290559" cy="369332"/>
            <a:chOff x="2075479" y="4589541"/>
            <a:chExt cx="1290559" cy="369332"/>
          </a:xfrm>
        </p:grpSpPr>
        <p:sp>
          <p:nvSpPr>
            <p:cNvPr id="327" name="Oval 326">
              <a:extLst>
                <a:ext uri="{FF2B5EF4-FFF2-40B4-BE49-F238E27FC236}">
                  <a16:creationId xmlns:a16="http://schemas.microsoft.com/office/drawing/2014/main" id="{5E411629-1624-4829-A04B-54D14E260E93}"/>
                </a:ext>
              </a:extLst>
            </p:cNvPr>
            <p:cNvSpPr/>
            <p:nvPr/>
          </p:nvSpPr>
          <p:spPr>
            <a:xfrm>
              <a:off x="2075479" y="4711038"/>
              <a:ext cx="126339" cy="126339"/>
            </a:xfrm>
            <a:prstGeom prst="ellipse">
              <a:avLst/>
            </a:prstGeom>
            <a:solidFill>
              <a:schemeClr val="bg2"/>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8" name="Rectangle 327">
              <a:extLst>
                <a:ext uri="{FF2B5EF4-FFF2-40B4-BE49-F238E27FC236}">
                  <a16:creationId xmlns:a16="http://schemas.microsoft.com/office/drawing/2014/main" id="{601A3785-4282-4CC7-BAD7-C3DA81C9FB65}"/>
                </a:ext>
              </a:extLst>
            </p:cNvPr>
            <p:cNvSpPr/>
            <p:nvPr/>
          </p:nvSpPr>
          <p:spPr>
            <a:xfrm>
              <a:off x="2445593" y="4589541"/>
              <a:ext cx="920445"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solidFill>
                    <a:schemeClr val="tx1">
                      <a:lumMod val="90000"/>
                      <a:lumOff val="10000"/>
                    </a:schemeClr>
                  </a:solidFill>
                  <a:latin typeface="Calibri"/>
                </a:rPr>
                <a:t>Landing</a:t>
              </a:r>
            </a:p>
          </p:txBody>
        </p:sp>
      </p:grpSp>
      <p:sp>
        <p:nvSpPr>
          <p:cNvPr id="336" name="Rectangle 335">
            <a:extLst>
              <a:ext uri="{FF2B5EF4-FFF2-40B4-BE49-F238E27FC236}">
                <a16:creationId xmlns:a16="http://schemas.microsoft.com/office/drawing/2014/main" id="{113FF4C3-AD25-4D28-B9DC-14E5F3946A49}"/>
              </a:ext>
            </a:extLst>
          </p:cNvPr>
          <p:cNvSpPr/>
          <p:nvPr/>
        </p:nvSpPr>
        <p:spPr>
          <a:xfrm>
            <a:off x="2040835" y="8805007"/>
            <a:ext cx="20938435" cy="4910991"/>
          </a:xfrm>
          <a:prstGeom prst="rect">
            <a:avLst/>
          </a:prstGeom>
          <a:gradFill flip="none" rotWithShape="1">
            <a:gsLst>
              <a:gs pos="0">
                <a:schemeClr val="bg1">
                  <a:alpha val="0"/>
                </a:schemeClr>
              </a:gs>
              <a:gs pos="100000">
                <a:schemeClr val="bg1"/>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3879922764"/>
      </p:ext>
    </p:extLst>
  </p:cSld>
  <p:clrMapOvr>
    <a:overrideClrMapping bg1="lt1" tx1="dk1" bg2="lt2" tx2="dk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45"/>
                                        </p:tgtEl>
                                        <p:attrNameLst>
                                          <p:attrName>style.visibility</p:attrName>
                                        </p:attrNameLst>
                                      </p:cBhvr>
                                      <p:to>
                                        <p:strVal val="visible"/>
                                      </p:to>
                                    </p:set>
                                    <p:anim calcmode="lin" valueType="num">
                                      <p:cBhvr additive="base">
                                        <p:cTn id="7" dur="1000" fill="hold"/>
                                        <p:tgtEl>
                                          <p:spTgt spid="45"/>
                                        </p:tgtEl>
                                        <p:attrNameLst>
                                          <p:attrName>ppt_x</p:attrName>
                                        </p:attrNameLst>
                                      </p:cBhvr>
                                      <p:tavLst>
                                        <p:tav tm="0">
                                          <p:val>
                                            <p:strVal val="#ppt_x"/>
                                          </p:val>
                                        </p:tav>
                                        <p:tav tm="100000">
                                          <p:val>
                                            <p:strVal val="#ppt_x"/>
                                          </p:val>
                                        </p:tav>
                                      </p:tavLst>
                                    </p:anim>
                                    <p:anim calcmode="lin" valueType="num">
                                      <p:cBhvr additive="base">
                                        <p:cTn id="8" dur="1000" fill="hold"/>
                                        <p:tgtEl>
                                          <p:spTgt spid="45"/>
                                        </p:tgtEl>
                                        <p:attrNameLst>
                                          <p:attrName>ppt_y</p:attrName>
                                        </p:attrNameLst>
                                      </p:cBhvr>
                                      <p:tavLst>
                                        <p:tav tm="0">
                                          <p:val>
                                            <p:strVal val="1+#ppt_h/2"/>
                                          </p:val>
                                        </p:tav>
                                        <p:tav tm="100000">
                                          <p:val>
                                            <p:strVal val="#ppt_y"/>
                                          </p:val>
                                        </p:tav>
                                      </p:tavLst>
                                    </p:anim>
                                  </p:childTnLst>
                                </p:cTn>
                              </p:par>
                              <p:par>
                                <p:cTn id="9" presetID="22" presetClass="entr" presetSubtype="8" fill="hold" nodeType="withEffect">
                                  <p:stCondLst>
                                    <p:cond delay="900"/>
                                  </p:stCondLst>
                                  <p:childTnLst>
                                    <p:set>
                                      <p:cBhvr>
                                        <p:cTn id="10" dur="1" fill="hold">
                                          <p:stCondLst>
                                            <p:cond delay="0"/>
                                          </p:stCondLst>
                                        </p:cTn>
                                        <p:tgtEl>
                                          <p:spTgt spid="36"/>
                                        </p:tgtEl>
                                        <p:attrNameLst>
                                          <p:attrName>style.visibility</p:attrName>
                                        </p:attrNameLst>
                                      </p:cBhvr>
                                      <p:to>
                                        <p:strVal val="visible"/>
                                      </p:to>
                                    </p:set>
                                    <p:animEffect transition="in" filter="wipe(left)">
                                      <p:cBhvr>
                                        <p:cTn id="11" dur="500"/>
                                        <p:tgtEl>
                                          <p:spTgt spid="36"/>
                                        </p:tgtEl>
                                      </p:cBhvr>
                                    </p:animEffect>
                                  </p:childTnLst>
                                </p:cTn>
                              </p:par>
                              <p:par>
                                <p:cTn id="12" presetID="22" presetClass="entr" presetSubtype="8" fill="hold" nodeType="withEffect">
                                  <p:stCondLst>
                                    <p:cond delay="1000"/>
                                  </p:stCondLst>
                                  <p:childTnLst>
                                    <p:set>
                                      <p:cBhvr>
                                        <p:cTn id="13" dur="1" fill="hold">
                                          <p:stCondLst>
                                            <p:cond delay="0"/>
                                          </p:stCondLst>
                                        </p:cTn>
                                        <p:tgtEl>
                                          <p:spTgt spid="90"/>
                                        </p:tgtEl>
                                        <p:attrNameLst>
                                          <p:attrName>style.visibility</p:attrName>
                                        </p:attrNameLst>
                                      </p:cBhvr>
                                      <p:to>
                                        <p:strVal val="visible"/>
                                      </p:to>
                                    </p:set>
                                    <p:animEffect transition="in" filter="wipe(left)">
                                      <p:cBhvr>
                                        <p:cTn id="14" dur="500"/>
                                        <p:tgtEl>
                                          <p:spTgt spid="90"/>
                                        </p:tgtEl>
                                      </p:cBhvr>
                                    </p:animEffect>
                                  </p:childTnLst>
                                </p:cTn>
                              </p:par>
                              <p:par>
                                <p:cTn id="15" presetID="22" presetClass="entr" presetSubtype="8" fill="hold" nodeType="withEffect">
                                  <p:stCondLst>
                                    <p:cond delay="1100"/>
                                  </p:stCondLst>
                                  <p:childTnLst>
                                    <p:set>
                                      <p:cBhvr>
                                        <p:cTn id="16" dur="1" fill="hold">
                                          <p:stCondLst>
                                            <p:cond delay="0"/>
                                          </p:stCondLst>
                                        </p:cTn>
                                        <p:tgtEl>
                                          <p:spTgt spid="100"/>
                                        </p:tgtEl>
                                        <p:attrNameLst>
                                          <p:attrName>style.visibility</p:attrName>
                                        </p:attrNameLst>
                                      </p:cBhvr>
                                      <p:to>
                                        <p:strVal val="visible"/>
                                      </p:to>
                                    </p:set>
                                    <p:animEffect transition="in" filter="wipe(left)">
                                      <p:cBhvr>
                                        <p:cTn id="17" dur="500"/>
                                        <p:tgtEl>
                                          <p:spTgt spid="100"/>
                                        </p:tgtEl>
                                      </p:cBhvr>
                                    </p:animEffect>
                                  </p:childTnLst>
                                </p:cTn>
                              </p:par>
                              <p:par>
                                <p:cTn id="18" presetID="22" presetClass="entr" presetSubtype="8" fill="hold" nodeType="withEffect">
                                  <p:stCondLst>
                                    <p:cond delay="1200"/>
                                  </p:stCondLst>
                                  <p:childTnLst>
                                    <p:set>
                                      <p:cBhvr>
                                        <p:cTn id="19" dur="1" fill="hold">
                                          <p:stCondLst>
                                            <p:cond delay="0"/>
                                          </p:stCondLst>
                                        </p:cTn>
                                        <p:tgtEl>
                                          <p:spTgt spid="93"/>
                                        </p:tgtEl>
                                        <p:attrNameLst>
                                          <p:attrName>style.visibility</p:attrName>
                                        </p:attrNameLst>
                                      </p:cBhvr>
                                      <p:to>
                                        <p:strVal val="visible"/>
                                      </p:to>
                                    </p:set>
                                    <p:animEffect transition="in" filter="wipe(left)">
                                      <p:cBhvr>
                                        <p:cTn id="20" dur="500"/>
                                        <p:tgtEl>
                                          <p:spTgt spid="93"/>
                                        </p:tgtEl>
                                      </p:cBhvr>
                                    </p:animEffect>
                                  </p:childTnLst>
                                </p:cTn>
                              </p:par>
                              <p:par>
                                <p:cTn id="21" presetID="22" presetClass="entr" presetSubtype="8" fill="hold" nodeType="withEffect">
                                  <p:stCondLst>
                                    <p:cond delay="1300"/>
                                  </p:stCondLst>
                                  <p:childTnLst>
                                    <p:set>
                                      <p:cBhvr>
                                        <p:cTn id="22" dur="1" fill="hold">
                                          <p:stCondLst>
                                            <p:cond delay="0"/>
                                          </p:stCondLst>
                                        </p:cTn>
                                        <p:tgtEl>
                                          <p:spTgt spid="96"/>
                                        </p:tgtEl>
                                        <p:attrNameLst>
                                          <p:attrName>style.visibility</p:attrName>
                                        </p:attrNameLst>
                                      </p:cBhvr>
                                      <p:to>
                                        <p:strVal val="visible"/>
                                      </p:to>
                                    </p:set>
                                    <p:animEffect transition="in" filter="wipe(left)">
                                      <p:cBhvr>
                                        <p:cTn id="23" dur="500"/>
                                        <p:tgtEl>
                                          <p:spTgt spid="96"/>
                                        </p:tgtEl>
                                      </p:cBhvr>
                                    </p:animEffect>
                                  </p:childTnLst>
                                </p:cTn>
                              </p:par>
                              <p:par>
                                <p:cTn id="24" presetID="2" presetClass="entr" presetSubtype="4" decel="100000" fill="hold" nodeType="withEffect">
                                  <p:stCondLst>
                                    <p:cond delay="400"/>
                                  </p:stCondLst>
                                  <p:childTnLst>
                                    <p:set>
                                      <p:cBhvr>
                                        <p:cTn id="25" dur="1" fill="hold">
                                          <p:stCondLst>
                                            <p:cond delay="0"/>
                                          </p:stCondLst>
                                        </p:cTn>
                                        <p:tgtEl>
                                          <p:spTgt spid="46"/>
                                        </p:tgtEl>
                                        <p:attrNameLst>
                                          <p:attrName>style.visibility</p:attrName>
                                        </p:attrNameLst>
                                      </p:cBhvr>
                                      <p:to>
                                        <p:strVal val="visible"/>
                                      </p:to>
                                    </p:set>
                                    <p:anim calcmode="lin" valueType="num">
                                      <p:cBhvr additive="base">
                                        <p:cTn id="26" dur="1000" fill="hold"/>
                                        <p:tgtEl>
                                          <p:spTgt spid="46"/>
                                        </p:tgtEl>
                                        <p:attrNameLst>
                                          <p:attrName>ppt_x</p:attrName>
                                        </p:attrNameLst>
                                      </p:cBhvr>
                                      <p:tavLst>
                                        <p:tav tm="0">
                                          <p:val>
                                            <p:strVal val="#ppt_x"/>
                                          </p:val>
                                        </p:tav>
                                        <p:tav tm="100000">
                                          <p:val>
                                            <p:strVal val="#ppt_x"/>
                                          </p:val>
                                        </p:tav>
                                      </p:tavLst>
                                    </p:anim>
                                    <p:anim calcmode="lin" valueType="num">
                                      <p:cBhvr additive="base">
                                        <p:cTn id="27" dur="1000" fill="hold"/>
                                        <p:tgtEl>
                                          <p:spTgt spid="46"/>
                                        </p:tgtEl>
                                        <p:attrNameLst>
                                          <p:attrName>ppt_y</p:attrName>
                                        </p:attrNameLst>
                                      </p:cBhvr>
                                      <p:tavLst>
                                        <p:tav tm="0">
                                          <p:val>
                                            <p:strVal val="1+#ppt_h/2"/>
                                          </p:val>
                                        </p:tav>
                                        <p:tav tm="100000">
                                          <p:val>
                                            <p:strVal val="#ppt_y"/>
                                          </p:val>
                                        </p:tav>
                                      </p:tavLst>
                                    </p:anim>
                                  </p:childTnLst>
                                </p:cTn>
                              </p:par>
                              <p:par>
                                <p:cTn id="28" presetID="2" presetClass="entr" presetSubtype="4" decel="100000" fill="hold" nodeType="withEffect">
                                  <p:stCondLst>
                                    <p:cond delay="500"/>
                                  </p:stCondLst>
                                  <p:childTnLst>
                                    <p:set>
                                      <p:cBhvr>
                                        <p:cTn id="29" dur="1" fill="hold">
                                          <p:stCondLst>
                                            <p:cond delay="0"/>
                                          </p:stCondLst>
                                        </p:cTn>
                                        <p:tgtEl>
                                          <p:spTgt spid="64"/>
                                        </p:tgtEl>
                                        <p:attrNameLst>
                                          <p:attrName>style.visibility</p:attrName>
                                        </p:attrNameLst>
                                      </p:cBhvr>
                                      <p:to>
                                        <p:strVal val="visible"/>
                                      </p:to>
                                    </p:set>
                                    <p:anim calcmode="lin" valueType="num">
                                      <p:cBhvr additive="base">
                                        <p:cTn id="30" dur="1000" fill="hold"/>
                                        <p:tgtEl>
                                          <p:spTgt spid="64"/>
                                        </p:tgtEl>
                                        <p:attrNameLst>
                                          <p:attrName>ppt_x</p:attrName>
                                        </p:attrNameLst>
                                      </p:cBhvr>
                                      <p:tavLst>
                                        <p:tav tm="0">
                                          <p:val>
                                            <p:strVal val="#ppt_x"/>
                                          </p:val>
                                        </p:tav>
                                        <p:tav tm="100000">
                                          <p:val>
                                            <p:strVal val="#ppt_x"/>
                                          </p:val>
                                        </p:tav>
                                      </p:tavLst>
                                    </p:anim>
                                    <p:anim calcmode="lin" valueType="num">
                                      <p:cBhvr additive="base">
                                        <p:cTn id="31" dur="1000" fill="hold"/>
                                        <p:tgtEl>
                                          <p:spTgt spid="64"/>
                                        </p:tgtEl>
                                        <p:attrNameLst>
                                          <p:attrName>ppt_y</p:attrName>
                                        </p:attrNameLst>
                                      </p:cBhvr>
                                      <p:tavLst>
                                        <p:tav tm="0">
                                          <p:val>
                                            <p:strVal val="1+#ppt_h/2"/>
                                          </p:val>
                                        </p:tav>
                                        <p:tav tm="100000">
                                          <p:val>
                                            <p:strVal val="#ppt_y"/>
                                          </p:val>
                                        </p:tav>
                                      </p:tavLst>
                                    </p:anim>
                                  </p:childTnLst>
                                </p:cTn>
                              </p:par>
                              <p:par>
                                <p:cTn id="32" presetID="2" presetClass="entr" presetSubtype="4" decel="100000" fill="hold" nodeType="withEffect">
                                  <p:stCondLst>
                                    <p:cond delay="600"/>
                                  </p:stCondLst>
                                  <p:childTnLst>
                                    <p:set>
                                      <p:cBhvr>
                                        <p:cTn id="33" dur="1" fill="hold">
                                          <p:stCondLst>
                                            <p:cond delay="0"/>
                                          </p:stCondLst>
                                        </p:cTn>
                                        <p:tgtEl>
                                          <p:spTgt spid="70"/>
                                        </p:tgtEl>
                                        <p:attrNameLst>
                                          <p:attrName>style.visibility</p:attrName>
                                        </p:attrNameLst>
                                      </p:cBhvr>
                                      <p:to>
                                        <p:strVal val="visible"/>
                                      </p:to>
                                    </p:set>
                                    <p:anim calcmode="lin" valueType="num">
                                      <p:cBhvr additive="base">
                                        <p:cTn id="34" dur="1000" fill="hold"/>
                                        <p:tgtEl>
                                          <p:spTgt spid="70"/>
                                        </p:tgtEl>
                                        <p:attrNameLst>
                                          <p:attrName>ppt_x</p:attrName>
                                        </p:attrNameLst>
                                      </p:cBhvr>
                                      <p:tavLst>
                                        <p:tav tm="0">
                                          <p:val>
                                            <p:strVal val="#ppt_x"/>
                                          </p:val>
                                        </p:tav>
                                        <p:tav tm="100000">
                                          <p:val>
                                            <p:strVal val="#ppt_x"/>
                                          </p:val>
                                        </p:tav>
                                      </p:tavLst>
                                    </p:anim>
                                    <p:anim calcmode="lin" valueType="num">
                                      <p:cBhvr additive="base">
                                        <p:cTn id="35" dur="1000" fill="hold"/>
                                        <p:tgtEl>
                                          <p:spTgt spid="70"/>
                                        </p:tgtEl>
                                        <p:attrNameLst>
                                          <p:attrName>ppt_y</p:attrName>
                                        </p:attrNameLst>
                                      </p:cBhvr>
                                      <p:tavLst>
                                        <p:tav tm="0">
                                          <p:val>
                                            <p:strVal val="1+#ppt_h/2"/>
                                          </p:val>
                                        </p:tav>
                                        <p:tav tm="100000">
                                          <p:val>
                                            <p:strVal val="#ppt_y"/>
                                          </p:val>
                                        </p:tav>
                                      </p:tavLst>
                                    </p:anim>
                                  </p:childTnLst>
                                </p:cTn>
                              </p:par>
                              <p:par>
                                <p:cTn id="36" presetID="2" presetClass="entr" presetSubtype="4" decel="100000" fill="hold" nodeType="withEffect">
                                  <p:stCondLst>
                                    <p:cond delay="700"/>
                                  </p:stCondLst>
                                  <p:childTnLst>
                                    <p:set>
                                      <p:cBhvr>
                                        <p:cTn id="37" dur="1" fill="hold">
                                          <p:stCondLst>
                                            <p:cond delay="0"/>
                                          </p:stCondLst>
                                        </p:cTn>
                                        <p:tgtEl>
                                          <p:spTgt spid="76"/>
                                        </p:tgtEl>
                                        <p:attrNameLst>
                                          <p:attrName>style.visibility</p:attrName>
                                        </p:attrNameLst>
                                      </p:cBhvr>
                                      <p:to>
                                        <p:strVal val="visible"/>
                                      </p:to>
                                    </p:set>
                                    <p:anim calcmode="lin" valueType="num">
                                      <p:cBhvr additive="base">
                                        <p:cTn id="38" dur="1000" fill="hold"/>
                                        <p:tgtEl>
                                          <p:spTgt spid="76"/>
                                        </p:tgtEl>
                                        <p:attrNameLst>
                                          <p:attrName>ppt_x</p:attrName>
                                        </p:attrNameLst>
                                      </p:cBhvr>
                                      <p:tavLst>
                                        <p:tav tm="0">
                                          <p:val>
                                            <p:strVal val="#ppt_x"/>
                                          </p:val>
                                        </p:tav>
                                        <p:tav tm="100000">
                                          <p:val>
                                            <p:strVal val="#ppt_x"/>
                                          </p:val>
                                        </p:tav>
                                      </p:tavLst>
                                    </p:anim>
                                    <p:anim calcmode="lin" valueType="num">
                                      <p:cBhvr additive="base">
                                        <p:cTn id="39" dur="1000" fill="hold"/>
                                        <p:tgtEl>
                                          <p:spTgt spid="76"/>
                                        </p:tgtEl>
                                        <p:attrNameLst>
                                          <p:attrName>ppt_y</p:attrName>
                                        </p:attrNameLst>
                                      </p:cBhvr>
                                      <p:tavLst>
                                        <p:tav tm="0">
                                          <p:val>
                                            <p:strVal val="1+#ppt_h/2"/>
                                          </p:val>
                                        </p:tav>
                                        <p:tav tm="100000">
                                          <p:val>
                                            <p:strVal val="#ppt_y"/>
                                          </p:val>
                                        </p:tav>
                                      </p:tavLst>
                                    </p:anim>
                                  </p:childTnLst>
                                </p:cTn>
                              </p:par>
                              <p:par>
                                <p:cTn id="40" presetID="2" presetClass="entr" presetSubtype="4" decel="100000" fill="hold" nodeType="withEffect">
                                  <p:stCondLst>
                                    <p:cond delay="800"/>
                                  </p:stCondLst>
                                  <p:childTnLst>
                                    <p:set>
                                      <p:cBhvr>
                                        <p:cTn id="41" dur="1" fill="hold">
                                          <p:stCondLst>
                                            <p:cond delay="0"/>
                                          </p:stCondLst>
                                        </p:cTn>
                                        <p:tgtEl>
                                          <p:spTgt spid="82"/>
                                        </p:tgtEl>
                                        <p:attrNameLst>
                                          <p:attrName>style.visibility</p:attrName>
                                        </p:attrNameLst>
                                      </p:cBhvr>
                                      <p:to>
                                        <p:strVal val="visible"/>
                                      </p:to>
                                    </p:set>
                                    <p:anim calcmode="lin" valueType="num">
                                      <p:cBhvr additive="base">
                                        <p:cTn id="42" dur="1000" fill="hold"/>
                                        <p:tgtEl>
                                          <p:spTgt spid="82"/>
                                        </p:tgtEl>
                                        <p:attrNameLst>
                                          <p:attrName>ppt_x</p:attrName>
                                        </p:attrNameLst>
                                      </p:cBhvr>
                                      <p:tavLst>
                                        <p:tav tm="0">
                                          <p:val>
                                            <p:strVal val="#ppt_x"/>
                                          </p:val>
                                        </p:tav>
                                        <p:tav tm="100000">
                                          <p:val>
                                            <p:strVal val="#ppt_x"/>
                                          </p:val>
                                        </p:tav>
                                      </p:tavLst>
                                    </p:anim>
                                    <p:anim calcmode="lin" valueType="num">
                                      <p:cBhvr additive="base">
                                        <p:cTn id="43" dur="1000" fill="hold"/>
                                        <p:tgtEl>
                                          <p:spTgt spid="82"/>
                                        </p:tgtEl>
                                        <p:attrNameLst>
                                          <p:attrName>ppt_y</p:attrName>
                                        </p:attrNameLst>
                                      </p:cBhvr>
                                      <p:tavLst>
                                        <p:tav tm="0">
                                          <p:val>
                                            <p:strVal val="1+#ppt_h/2"/>
                                          </p:val>
                                        </p:tav>
                                        <p:tav tm="100000">
                                          <p:val>
                                            <p:strVal val="#ppt_y"/>
                                          </p:val>
                                        </p:tav>
                                      </p:tavLst>
                                    </p:anim>
                                  </p:childTnLst>
                                </p:cTn>
                              </p:par>
                              <p:par>
                                <p:cTn id="44" presetID="22" presetClass="entr" presetSubtype="8" fill="hold" nodeType="withEffect">
                                  <p:stCondLst>
                                    <p:cond delay="1400"/>
                                  </p:stCondLst>
                                  <p:childTnLst>
                                    <p:set>
                                      <p:cBhvr>
                                        <p:cTn id="45" dur="1" fill="hold">
                                          <p:stCondLst>
                                            <p:cond delay="0"/>
                                          </p:stCondLst>
                                        </p:cTn>
                                        <p:tgtEl>
                                          <p:spTgt spid="210"/>
                                        </p:tgtEl>
                                        <p:attrNameLst>
                                          <p:attrName>style.visibility</p:attrName>
                                        </p:attrNameLst>
                                      </p:cBhvr>
                                      <p:to>
                                        <p:strVal val="visible"/>
                                      </p:to>
                                    </p:set>
                                    <p:animEffect transition="in" filter="wipe(left)">
                                      <p:cBhvr>
                                        <p:cTn id="46" dur="500"/>
                                        <p:tgtEl>
                                          <p:spTgt spid="210"/>
                                        </p:tgtEl>
                                      </p:cBhvr>
                                    </p:animEffect>
                                  </p:childTnLst>
                                </p:cTn>
                              </p:par>
                              <p:par>
                                <p:cTn id="47" presetID="22" presetClass="entr" presetSubtype="8" fill="hold" nodeType="withEffect">
                                  <p:stCondLst>
                                    <p:cond delay="1500"/>
                                  </p:stCondLst>
                                  <p:childTnLst>
                                    <p:set>
                                      <p:cBhvr>
                                        <p:cTn id="48" dur="1" fill="hold">
                                          <p:stCondLst>
                                            <p:cond delay="0"/>
                                          </p:stCondLst>
                                        </p:cTn>
                                        <p:tgtEl>
                                          <p:spTgt spid="236"/>
                                        </p:tgtEl>
                                        <p:attrNameLst>
                                          <p:attrName>style.visibility</p:attrName>
                                        </p:attrNameLst>
                                      </p:cBhvr>
                                      <p:to>
                                        <p:strVal val="visible"/>
                                      </p:to>
                                    </p:set>
                                    <p:animEffect transition="in" filter="wipe(left)">
                                      <p:cBhvr>
                                        <p:cTn id="49" dur="500"/>
                                        <p:tgtEl>
                                          <p:spTgt spid="236"/>
                                        </p:tgtEl>
                                      </p:cBhvr>
                                    </p:animEffect>
                                  </p:childTnLst>
                                </p:cTn>
                              </p:par>
                              <p:par>
                                <p:cTn id="50" presetID="22" presetClass="entr" presetSubtype="8" fill="hold" nodeType="withEffect">
                                  <p:stCondLst>
                                    <p:cond delay="1600"/>
                                  </p:stCondLst>
                                  <p:childTnLst>
                                    <p:set>
                                      <p:cBhvr>
                                        <p:cTn id="51" dur="1" fill="hold">
                                          <p:stCondLst>
                                            <p:cond delay="0"/>
                                          </p:stCondLst>
                                        </p:cTn>
                                        <p:tgtEl>
                                          <p:spTgt spid="239"/>
                                        </p:tgtEl>
                                        <p:attrNameLst>
                                          <p:attrName>style.visibility</p:attrName>
                                        </p:attrNameLst>
                                      </p:cBhvr>
                                      <p:to>
                                        <p:strVal val="visible"/>
                                      </p:to>
                                    </p:set>
                                    <p:animEffect transition="in" filter="wipe(left)">
                                      <p:cBhvr>
                                        <p:cTn id="52" dur="500"/>
                                        <p:tgtEl>
                                          <p:spTgt spid="239"/>
                                        </p:tgtEl>
                                      </p:cBhvr>
                                    </p:animEffect>
                                  </p:childTnLst>
                                </p:cTn>
                              </p:par>
                              <p:par>
                                <p:cTn id="53" presetID="22" presetClass="entr" presetSubtype="8" fill="hold" nodeType="withEffect">
                                  <p:stCondLst>
                                    <p:cond delay="1700"/>
                                  </p:stCondLst>
                                  <p:childTnLst>
                                    <p:set>
                                      <p:cBhvr>
                                        <p:cTn id="54" dur="1" fill="hold">
                                          <p:stCondLst>
                                            <p:cond delay="0"/>
                                          </p:stCondLst>
                                        </p:cTn>
                                        <p:tgtEl>
                                          <p:spTgt spid="242"/>
                                        </p:tgtEl>
                                        <p:attrNameLst>
                                          <p:attrName>style.visibility</p:attrName>
                                        </p:attrNameLst>
                                      </p:cBhvr>
                                      <p:to>
                                        <p:strVal val="visible"/>
                                      </p:to>
                                    </p:set>
                                    <p:animEffect transition="in" filter="wipe(left)">
                                      <p:cBhvr>
                                        <p:cTn id="55" dur="500"/>
                                        <p:tgtEl>
                                          <p:spTgt spid="242"/>
                                        </p:tgtEl>
                                      </p:cBhvr>
                                    </p:animEffect>
                                  </p:childTnLst>
                                </p:cTn>
                              </p:par>
                              <p:par>
                                <p:cTn id="56" presetID="22" presetClass="entr" presetSubtype="8" fill="hold" nodeType="withEffect">
                                  <p:stCondLst>
                                    <p:cond delay="1800"/>
                                  </p:stCondLst>
                                  <p:childTnLst>
                                    <p:set>
                                      <p:cBhvr>
                                        <p:cTn id="57" dur="1" fill="hold">
                                          <p:stCondLst>
                                            <p:cond delay="0"/>
                                          </p:stCondLst>
                                        </p:cTn>
                                        <p:tgtEl>
                                          <p:spTgt spid="245"/>
                                        </p:tgtEl>
                                        <p:attrNameLst>
                                          <p:attrName>style.visibility</p:attrName>
                                        </p:attrNameLst>
                                      </p:cBhvr>
                                      <p:to>
                                        <p:strVal val="visible"/>
                                      </p:to>
                                    </p:set>
                                    <p:animEffect transition="in" filter="wipe(left)">
                                      <p:cBhvr>
                                        <p:cTn id="58" dur="500"/>
                                        <p:tgtEl>
                                          <p:spTgt spid="245"/>
                                        </p:tgtEl>
                                      </p:cBhvr>
                                    </p:animEffect>
                                  </p:childTnLst>
                                </p:cTn>
                              </p:par>
                              <p:par>
                                <p:cTn id="59" presetID="22" presetClass="entr" presetSubtype="8" fill="hold" nodeType="withEffect">
                                  <p:stCondLst>
                                    <p:cond delay="1900"/>
                                  </p:stCondLst>
                                  <p:childTnLst>
                                    <p:set>
                                      <p:cBhvr>
                                        <p:cTn id="60" dur="1" fill="hold">
                                          <p:stCondLst>
                                            <p:cond delay="0"/>
                                          </p:stCondLst>
                                        </p:cTn>
                                        <p:tgtEl>
                                          <p:spTgt spid="248"/>
                                        </p:tgtEl>
                                        <p:attrNameLst>
                                          <p:attrName>style.visibility</p:attrName>
                                        </p:attrNameLst>
                                      </p:cBhvr>
                                      <p:to>
                                        <p:strVal val="visible"/>
                                      </p:to>
                                    </p:set>
                                    <p:animEffect transition="in" filter="wipe(left)">
                                      <p:cBhvr>
                                        <p:cTn id="61" dur="500"/>
                                        <p:tgtEl>
                                          <p:spTgt spid="248"/>
                                        </p:tgtEl>
                                      </p:cBhvr>
                                    </p:animEffect>
                                  </p:childTnLst>
                                </p:cTn>
                              </p:par>
                              <p:par>
                                <p:cTn id="62" presetID="22" presetClass="entr" presetSubtype="8" fill="hold" nodeType="withEffect">
                                  <p:stCondLst>
                                    <p:cond delay="2000"/>
                                  </p:stCondLst>
                                  <p:childTnLst>
                                    <p:set>
                                      <p:cBhvr>
                                        <p:cTn id="63" dur="1" fill="hold">
                                          <p:stCondLst>
                                            <p:cond delay="0"/>
                                          </p:stCondLst>
                                        </p:cTn>
                                        <p:tgtEl>
                                          <p:spTgt spid="252"/>
                                        </p:tgtEl>
                                        <p:attrNameLst>
                                          <p:attrName>style.visibility</p:attrName>
                                        </p:attrNameLst>
                                      </p:cBhvr>
                                      <p:to>
                                        <p:strVal val="visible"/>
                                      </p:to>
                                    </p:set>
                                    <p:animEffect transition="in" filter="wipe(left)">
                                      <p:cBhvr>
                                        <p:cTn id="64" dur="500"/>
                                        <p:tgtEl>
                                          <p:spTgt spid="252"/>
                                        </p:tgtEl>
                                      </p:cBhvr>
                                    </p:animEffect>
                                  </p:childTnLst>
                                </p:cTn>
                              </p:par>
                              <p:par>
                                <p:cTn id="65" presetID="22" presetClass="entr" presetSubtype="8" fill="hold" nodeType="withEffect">
                                  <p:stCondLst>
                                    <p:cond delay="2100"/>
                                  </p:stCondLst>
                                  <p:childTnLst>
                                    <p:set>
                                      <p:cBhvr>
                                        <p:cTn id="66" dur="1" fill="hold">
                                          <p:stCondLst>
                                            <p:cond delay="0"/>
                                          </p:stCondLst>
                                        </p:cTn>
                                        <p:tgtEl>
                                          <p:spTgt spid="255"/>
                                        </p:tgtEl>
                                        <p:attrNameLst>
                                          <p:attrName>style.visibility</p:attrName>
                                        </p:attrNameLst>
                                      </p:cBhvr>
                                      <p:to>
                                        <p:strVal val="visible"/>
                                      </p:to>
                                    </p:set>
                                    <p:animEffect transition="in" filter="wipe(left)">
                                      <p:cBhvr>
                                        <p:cTn id="67" dur="500"/>
                                        <p:tgtEl>
                                          <p:spTgt spid="255"/>
                                        </p:tgtEl>
                                      </p:cBhvr>
                                    </p:animEffect>
                                  </p:childTnLst>
                                </p:cTn>
                              </p:par>
                              <p:par>
                                <p:cTn id="68" presetID="22" presetClass="entr" presetSubtype="8" fill="hold" nodeType="withEffect">
                                  <p:stCondLst>
                                    <p:cond delay="2200"/>
                                  </p:stCondLst>
                                  <p:childTnLst>
                                    <p:set>
                                      <p:cBhvr>
                                        <p:cTn id="69" dur="1" fill="hold">
                                          <p:stCondLst>
                                            <p:cond delay="0"/>
                                          </p:stCondLst>
                                        </p:cTn>
                                        <p:tgtEl>
                                          <p:spTgt spid="258"/>
                                        </p:tgtEl>
                                        <p:attrNameLst>
                                          <p:attrName>style.visibility</p:attrName>
                                        </p:attrNameLst>
                                      </p:cBhvr>
                                      <p:to>
                                        <p:strVal val="visible"/>
                                      </p:to>
                                    </p:set>
                                    <p:animEffect transition="in" filter="wipe(left)">
                                      <p:cBhvr>
                                        <p:cTn id="70" dur="500"/>
                                        <p:tgtEl>
                                          <p:spTgt spid="258"/>
                                        </p:tgtEl>
                                      </p:cBhvr>
                                    </p:animEffect>
                                  </p:childTnLst>
                                </p:cTn>
                              </p:par>
                              <p:par>
                                <p:cTn id="71" presetID="2" presetClass="entr" presetSubtype="4" decel="100000" fill="hold" nodeType="withEffect">
                                  <p:stCondLst>
                                    <p:cond delay="900"/>
                                  </p:stCondLst>
                                  <p:childTnLst>
                                    <p:set>
                                      <p:cBhvr>
                                        <p:cTn id="72" dur="1" fill="hold">
                                          <p:stCondLst>
                                            <p:cond delay="0"/>
                                          </p:stCondLst>
                                        </p:cTn>
                                        <p:tgtEl>
                                          <p:spTgt spid="106"/>
                                        </p:tgtEl>
                                        <p:attrNameLst>
                                          <p:attrName>style.visibility</p:attrName>
                                        </p:attrNameLst>
                                      </p:cBhvr>
                                      <p:to>
                                        <p:strVal val="visible"/>
                                      </p:to>
                                    </p:set>
                                    <p:anim calcmode="lin" valueType="num">
                                      <p:cBhvr additive="base">
                                        <p:cTn id="73" dur="1000" fill="hold"/>
                                        <p:tgtEl>
                                          <p:spTgt spid="106"/>
                                        </p:tgtEl>
                                        <p:attrNameLst>
                                          <p:attrName>ppt_x</p:attrName>
                                        </p:attrNameLst>
                                      </p:cBhvr>
                                      <p:tavLst>
                                        <p:tav tm="0">
                                          <p:val>
                                            <p:strVal val="#ppt_x"/>
                                          </p:val>
                                        </p:tav>
                                        <p:tav tm="100000">
                                          <p:val>
                                            <p:strVal val="#ppt_x"/>
                                          </p:val>
                                        </p:tav>
                                      </p:tavLst>
                                    </p:anim>
                                    <p:anim calcmode="lin" valueType="num">
                                      <p:cBhvr additive="base">
                                        <p:cTn id="74" dur="1000" fill="hold"/>
                                        <p:tgtEl>
                                          <p:spTgt spid="106"/>
                                        </p:tgtEl>
                                        <p:attrNameLst>
                                          <p:attrName>ppt_y</p:attrName>
                                        </p:attrNameLst>
                                      </p:cBhvr>
                                      <p:tavLst>
                                        <p:tav tm="0">
                                          <p:val>
                                            <p:strVal val="1+#ppt_h/2"/>
                                          </p:val>
                                        </p:tav>
                                        <p:tav tm="100000">
                                          <p:val>
                                            <p:strVal val="#ppt_y"/>
                                          </p:val>
                                        </p:tav>
                                      </p:tavLst>
                                    </p:anim>
                                  </p:childTnLst>
                                </p:cTn>
                              </p:par>
                              <p:par>
                                <p:cTn id="75" presetID="2" presetClass="entr" presetSubtype="4" decel="100000" fill="hold" nodeType="withEffect">
                                  <p:stCondLst>
                                    <p:cond delay="1000"/>
                                  </p:stCondLst>
                                  <p:childTnLst>
                                    <p:set>
                                      <p:cBhvr>
                                        <p:cTn id="76" dur="1" fill="hold">
                                          <p:stCondLst>
                                            <p:cond delay="0"/>
                                          </p:stCondLst>
                                        </p:cTn>
                                        <p:tgtEl>
                                          <p:spTgt spid="161"/>
                                        </p:tgtEl>
                                        <p:attrNameLst>
                                          <p:attrName>style.visibility</p:attrName>
                                        </p:attrNameLst>
                                      </p:cBhvr>
                                      <p:to>
                                        <p:strVal val="visible"/>
                                      </p:to>
                                    </p:set>
                                    <p:anim calcmode="lin" valueType="num">
                                      <p:cBhvr additive="base">
                                        <p:cTn id="77" dur="1000" fill="hold"/>
                                        <p:tgtEl>
                                          <p:spTgt spid="161"/>
                                        </p:tgtEl>
                                        <p:attrNameLst>
                                          <p:attrName>ppt_x</p:attrName>
                                        </p:attrNameLst>
                                      </p:cBhvr>
                                      <p:tavLst>
                                        <p:tav tm="0">
                                          <p:val>
                                            <p:strVal val="#ppt_x"/>
                                          </p:val>
                                        </p:tav>
                                        <p:tav tm="100000">
                                          <p:val>
                                            <p:strVal val="#ppt_x"/>
                                          </p:val>
                                        </p:tav>
                                      </p:tavLst>
                                    </p:anim>
                                    <p:anim calcmode="lin" valueType="num">
                                      <p:cBhvr additive="base">
                                        <p:cTn id="78" dur="1000" fill="hold"/>
                                        <p:tgtEl>
                                          <p:spTgt spid="161"/>
                                        </p:tgtEl>
                                        <p:attrNameLst>
                                          <p:attrName>ppt_y</p:attrName>
                                        </p:attrNameLst>
                                      </p:cBhvr>
                                      <p:tavLst>
                                        <p:tav tm="0">
                                          <p:val>
                                            <p:strVal val="1+#ppt_h/2"/>
                                          </p:val>
                                        </p:tav>
                                        <p:tav tm="100000">
                                          <p:val>
                                            <p:strVal val="#ppt_y"/>
                                          </p:val>
                                        </p:tav>
                                      </p:tavLst>
                                    </p:anim>
                                  </p:childTnLst>
                                </p:cTn>
                              </p:par>
                              <p:par>
                                <p:cTn id="79" presetID="2" presetClass="entr" presetSubtype="4" decel="100000" fill="hold" nodeType="withEffect">
                                  <p:stCondLst>
                                    <p:cond delay="1100"/>
                                  </p:stCondLst>
                                  <p:childTnLst>
                                    <p:set>
                                      <p:cBhvr>
                                        <p:cTn id="80" dur="1" fill="hold">
                                          <p:stCondLst>
                                            <p:cond delay="0"/>
                                          </p:stCondLst>
                                        </p:cTn>
                                        <p:tgtEl>
                                          <p:spTgt spid="167"/>
                                        </p:tgtEl>
                                        <p:attrNameLst>
                                          <p:attrName>style.visibility</p:attrName>
                                        </p:attrNameLst>
                                      </p:cBhvr>
                                      <p:to>
                                        <p:strVal val="visible"/>
                                      </p:to>
                                    </p:set>
                                    <p:anim calcmode="lin" valueType="num">
                                      <p:cBhvr additive="base">
                                        <p:cTn id="81" dur="1000" fill="hold"/>
                                        <p:tgtEl>
                                          <p:spTgt spid="167"/>
                                        </p:tgtEl>
                                        <p:attrNameLst>
                                          <p:attrName>ppt_x</p:attrName>
                                        </p:attrNameLst>
                                      </p:cBhvr>
                                      <p:tavLst>
                                        <p:tav tm="0">
                                          <p:val>
                                            <p:strVal val="#ppt_x"/>
                                          </p:val>
                                        </p:tav>
                                        <p:tav tm="100000">
                                          <p:val>
                                            <p:strVal val="#ppt_x"/>
                                          </p:val>
                                        </p:tav>
                                      </p:tavLst>
                                    </p:anim>
                                    <p:anim calcmode="lin" valueType="num">
                                      <p:cBhvr additive="base">
                                        <p:cTn id="82" dur="1000" fill="hold"/>
                                        <p:tgtEl>
                                          <p:spTgt spid="167"/>
                                        </p:tgtEl>
                                        <p:attrNameLst>
                                          <p:attrName>ppt_y</p:attrName>
                                        </p:attrNameLst>
                                      </p:cBhvr>
                                      <p:tavLst>
                                        <p:tav tm="0">
                                          <p:val>
                                            <p:strVal val="1+#ppt_h/2"/>
                                          </p:val>
                                        </p:tav>
                                        <p:tav tm="100000">
                                          <p:val>
                                            <p:strVal val="#ppt_y"/>
                                          </p:val>
                                        </p:tav>
                                      </p:tavLst>
                                    </p:anim>
                                  </p:childTnLst>
                                </p:cTn>
                              </p:par>
                              <p:par>
                                <p:cTn id="83" presetID="2" presetClass="entr" presetSubtype="4" decel="100000" fill="hold" nodeType="withEffect">
                                  <p:stCondLst>
                                    <p:cond delay="1200"/>
                                  </p:stCondLst>
                                  <p:childTnLst>
                                    <p:set>
                                      <p:cBhvr>
                                        <p:cTn id="84" dur="1" fill="hold">
                                          <p:stCondLst>
                                            <p:cond delay="0"/>
                                          </p:stCondLst>
                                        </p:cTn>
                                        <p:tgtEl>
                                          <p:spTgt spid="173"/>
                                        </p:tgtEl>
                                        <p:attrNameLst>
                                          <p:attrName>style.visibility</p:attrName>
                                        </p:attrNameLst>
                                      </p:cBhvr>
                                      <p:to>
                                        <p:strVal val="visible"/>
                                      </p:to>
                                    </p:set>
                                    <p:anim calcmode="lin" valueType="num">
                                      <p:cBhvr additive="base">
                                        <p:cTn id="85" dur="1000" fill="hold"/>
                                        <p:tgtEl>
                                          <p:spTgt spid="173"/>
                                        </p:tgtEl>
                                        <p:attrNameLst>
                                          <p:attrName>ppt_x</p:attrName>
                                        </p:attrNameLst>
                                      </p:cBhvr>
                                      <p:tavLst>
                                        <p:tav tm="0">
                                          <p:val>
                                            <p:strVal val="#ppt_x"/>
                                          </p:val>
                                        </p:tav>
                                        <p:tav tm="100000">
                                          <p:val>
                                            <p:strVal val="#ppt_x"/>
                                          </p:val>
                                        </p:tav>
                                      </p:tavLst>
                                    </p:anim>
                                    <p:anim calcmode="lin" valueType="num">
                                      <p:cBhvr additive="base">
                                        <p:cTn id="86" dur="1000" fill="hold"/>
                                        <p:tgtEl>
                                          <p:spTgt spid="173"/>
                                        </p:tgtEl>
                                        <p:attrNameLst>
                                          <p:attrName>ppt_y</p:attrName>
                                        </p:attrNameLst>
                                      </p:cBhvr>
                                      <p:tavLst>
                                        <p:tav tm="0">
                                          <p:val>
                                            <p:strVal val="1+#ppt_h/2"/>
                                          </p:val>
                                        </p:tav>
                                        <p:tav tm="100000">
                                          <p:val>
                                            <p:strVal val="#ppt_y"/>
                                          </p:val>
                                        </p:tav>
                                      </p:tavLst>
                                    </p:anim>
                                  </p:childTnLst>
                                </p:cTn>
                              </p:par>
                              <p:par>
                                <p:cTn id="87" presetID="2" presetClass="entr" presetSubtype="4" decel="100000" fill="hold" nodeType="withEffect">
                                  <p:stCondLst>
                                    <p:cond delay="1300"/>
                                  </p:stCondLst>
                                  <p:childTnLst>
                                    <p:set>
                                      <p:cBhvr>
                                        <p:cTn id="88" dur="1" fill="hold">
                                          <p:stCondLst>
                                            <p:cond delay="0"/>
                                          </p:stCondLst>
                                        </p:cTn>
                                        <p:tgtEl>
                                          <p:spTgt spid="179"/>
                                        </p:tgtEl>
                                        <p:attrNameLst>
                                          <p:attrName>style.visibility</p:attrName>
                                        </p:attrNameLst>
                                      </p:cBhvr>
                                      <p:to>
                                        <p:strVal val="visible"/>
                                      </p:to>
                                    </p:set>
                                    <p:anim calcmode="lin" valueType="num">
                                      <p:cBhvr additive="base">
                                        <p:cTn id="89" dur="1000" fill="hold"/>
                                        <p:tgtEl>
                                          <p:spTgt spid="179"/>
                                        </p:tgtEl>
                                        <p:attrNameLst>
                                          <p:attrName>ppt_x</p:attrName>
                                        </p:attrNameLst>
                                      </p:cBhvr>
                                      <p:tavLst>
                                        <p:tav tm="0">
                                          <p:val>
                                            <p:strVal val="#ppt_x"/>
                                          </p:val>
                                        </p:tav>
                                        <p:tav tm="100000">
                                          <p:val>
                                            <p:strVal val="#ppt_x"/>
                                          </p:val>
                                        </p:tav>
                                      </p:tavLst>
                                    </p:anim>
                                    <p:anim calcmode="lin" valueType="num">
                                      <p:cBhvr additive="base">
                                        <p:cTn id="90" dur="1000" fill="hold"/>
                                        <p:tgtEl>
                                          <p:spTgt spid="179"/>
                                        </p:tgtEl>
                                        <p:attrNameLst>
                                          <p:attrName>ppt_y</p:attrName>
                                        </p:attrNameLst>
                                      </p:cBhvr>
                                      <p:tavLst>
                                        <p:tav tm="0">
                                          <p:val>
                                            <p:strVal val="1+#ppt_h/2"/>
                                          </p:val>
                                        </p:tav>
                                        <p:tav tm="100000">
                                          <p:val>
                                            <p:strVal val="#ppt_y"/>
                                          </p:val>
                                        </p:tav>
                                      </p:tavLst>
                                    </p:anim>
                                  </p:childTnLst>
                                </p:cTn>
                              </p:par>
                              <p:par>
                                <p:cTn id="91" presetID="2" presetClass="entr" presetSubtype="4" decel="100000" fill="hold" nodeType="withEffect">
                                  <p:stCondLst>
                                    <p:cond delay="1400"/>
                                  </p:stCondLst>
                                  <p:childTnLst>
                                    <p:set>
                                      <p:cBhvr>
                                        <p:cTn id="92" dur="1" fill="hold">
                                          <p:stCondLst>
                                            <p:cond delay="0"/>
                                          </p:stCondLst>
                                        </p:cTn>
                                        <p:tgtEl>
                                          <p:spTgt spid="185"/>
                                        </p:tgtEl>
                                        <p:attrNameLst>
                                          <p:attrName>style.visibility</p:attrName>
                                        </p:attrNameLst>
                                      </p:cBhvr>
                                      <p:to>
                                        <p:strVal val="visible"/>
                                      </p:to>
                                    </p:set>
                                    <p:anim calcmode="lin" valueType="num">
                                      <p:cBhvr additive="base">
                                        <p:cTn id="93" dur="1000" fill="hold"/>
                                        <p:tgtEl>
                                          <p:spTgt spid="185"/>
                                        </p:tgtEl>
                                        <p:attrNameLst>
                                          <p:attrName>ppt_x</p:attrName>
                                        </p:attrNameLst>
                                      </p:cBhvr>
                                      <p:tavLst>
                                        <p:tav tm="0">
                                          <p:val>
                                            <p:strVal val="#ppt_x"/>
                                          </p:val>
                                        </p:tav>
                                        <p:tav tm="100000">
                                          <p:val>
                                            <p:strVal val="#ppt_x"/>
                                          </p:val>
                                        </p:tav>
                                      </p:tavLst>
                                    </p:anim>
                                    <p:anim calcmode="lin" valueType="num">
                                      <p:cBhvr additive="base">
                                        <p:cTn id="94" dur="1000" fill="hold"/>
                                        <p:tgtEl>
                                          <p:spTgt spid="185"/>
                                        </p:tgtEl>
                                        <p:attrNameLst>
                                          <p:attrName>ppt_y</p:attrName>
                                        </p:attrNameLst>
                                      </p:cBhvr>
                                      <p:tavLst>
                                        <p:tav tm="0">
                                          <p:val>
                                            <p:strVal val="1+#ppt_h/2"/>
                                          </p:val>
                                        </p:tav>
                                        <p:tav tm="100000">
                                          <p:val>
                                            <p:strVal val="#ppt_y"/>
                                          </p:val>
                                        </p:tav>
                                      </p:tavLst>
                                    </p:anim>
                                  </p:childTnLst>
                                </p:cTn>
                              </p:par>
                              <p:par>
                                <p:cTn id="95" presetID="2" presetClass="entr" presetSubtype="4" decel="100000" fill="hold" nodeType="withEffect">
                                  <p:stCondLst>
                                    <p:cond delay="1500"/>
                                  </p:stCondLst>
                                  <p:childTnLst>
                                    <p:set>
                                      <p:cBhvr>
                                        <p:cTn id="96" dur="1" fill="hold">
                                          <p:stCondLst>
                                            <p:cond delay="0"/>
                                          </p:stCondLst>
                                        </p:cTn>
                                        <p:tgtEl>
                                          <p:spTgt spid="191"/>
                                        </p:tgtEl>
                                        <p:attrNameLst>
                                          <p:attrName>style.visibility</p:attrName>
                                        </p:attrNameLst>
                                      </p:cBhvr>
                                      <p:to>
                                        <p:strVal val="visible"/>
                                      </p:to>
                                    </p:set>
                                    <p:anim calcmode="lin" valueType="num">
                                      <p:cBhvr additive="base">
                                        <p:cTn id="97" dur="1000" fill="hold"/>
                                        <p:tgtEl>
                                          <p:spTgt spid="191"/>
                                        </p:tgtEl>
                                        <p:attrNameLst>
                                          <p:attrName>ppt_x</p:attrName>
                                        </p:attrNameLst>
                                      </p:cBhvr>
                                      <p:tavLst>
                                        <p:tav tm="0">
                                          <p:val>
                                            <p:strVal val="#ppt_x"/>
                                          </p:val>
                                        </p:tav>
                                        <p:tav tm="100000">
                                          <p:val>
                                            <p:strVal val="#ppt_x"/>
                                          </p:val>
                                        </p:tav>
                                      </p:tavLst>
                                    </p:anim>
                                    <p:anim calcmode="lin" valueType="num">
                                      <p:cBhvr additive="base">
                                        <p:cTn id="98" dur="1000" fill="hold"/>
                                        <p:tgtEl>
                                          <p:spTgt spid="191"/>
                                        </p:tgtEl>
                                        <p:attrNameLst>
                                          <p:attrName>ppt_y</p:attrName>
                                        </p:attrNameLst>
                                      </p:cBhvr>
                                      <p:tavLst>
                                        <p:tav tm="0">
                                          <p:val>
                                            <p:strVal val="1+#ppt_h/2"/>
                                          </p:val>
                                        </p:tav>
                                        <p:tav tm="100000">
                                          <p:val>
                                            <p:strVal val="#ppt_y"/>
                                          </p:val>
                                        </p:tav>
                                      </p:tavLst>
                                    </p:anim>
                                  </p:childTnLst>
                                </p:cTn>
                              </p:par>
                              <p:par>
                                <p:cTn id="99" presetID="2" presetClass="entr" presetSubtype="4" decel="100000" fill="hold" nodeType="withEffect">
                                  <p:stCondLst>
                                    <p:cond delay="1600"/>
                                  </p:stCondLst>
                                  <p:childTnLst>
                                    <p:set>
                                      <p:cBhvr>
                                        <p:cTn id="100" dur="1" fill="hold">
                                          <p:stCondLst>
                                            <p:cond delay="0"/>
                                          </p:stCondLst>
                                        </p:cTn>
                                        <p:tgtEl>
                                          <p:spTgt spid="197"/>
                                        </p:tgtEl>
                                        <p:attrNameLst>
                                          <p:attrName>style.visibility</p:attrName>
                                        </p:attrNameLst>
                                      </p:cBhvr>
                                      <p:to>
                                        <p:strVal val="visible"/>
                                      </p:to>
                                    </p:set>
                                    <p:anim calcmode="lin" valueType="num">
                                      <p:cBhvr additive="base">
                                        <p:cTn id="101" dur="1000" fill="hold"/>
                                        <p:tgtEl>
                                          <p:spTgt spid="197"/>
                                        </p:tgtEl>
                                        <p:attrNameLst>
                                          <p:attrName>ppt_x</p:attrName>
                                        </p:attrNameLst>
                                      </p:cBhvr>
                                      <p:tavLst>
                                        <p:tav tm="0">
                                          <p:val>
                                            <p:strVal val="#ppt_x"/>
                                          </p:val>
                                        </p:tav>
                                        <p:tav tm="100000">
                                          <p:val>
                                            <p:strVal val="#ppt_x"/>
                                          </p:val>
                                        </p:tav>
                                      </p:tavLst>
                                    </p:anim>
                                    <p:anim calcmode="lin" valueType="num">
                                      <p:cBhvr additive="base">
                                        <p:cTn id="102" dur="1000" fill="hold"/>
                                        <p:tgtEl>
                                          <p:spTgt spid="197"/>
                                        </p:tgtEl>
                                        <p:attrNameLst>
                                          <p:attrName>ppt_y</p:attrName>
                                        </p:attrNameLst>
                                      </p:cBhvr>
                                      <p:tavLst>
                                        <p:tav tm="0">
                                          <p:val>
                                            <p:strVal val="1+#ppt_h/2"/>
                                          </p:val>
                                        </p:tav>
                                        <p:tav tm="100000">
                                          <p:val>
                                            <p:strVal val="#ppt_y"/>
                                          </p:val>
                                        </p:tav>
                                      </p:tavLst>
                                    </p:anim>
                                  </p:childTnLst>
                                </p:cTn>
                              </p:par>
                              <p:par>
                                <p:cTn id="103" presetID="2" presetClass="entr" presetSubtype="4" decel="100000" fill="hold" nodeType="withEffect">
                                  <p:stCondLst>
                                    <p:cond delay="1700"/>
                                  </p:stCondLst>
                                  <p:childTnLst>
                                    <p:set>
                                      <p:cBhvr>
                                        <p:cTn id="104" dur="1" fill="hold">
                                          <p:stCondLst>
                                            <p:cond delay="0"/>
                                          </p:stCondLst>
                                        </p:cTn>
                                        <p:tgtEl>
                                          <p:spTgt spid="203"/>
                                        </p:tgtEl>
                                        <p:attrNameLst>
                                          <p:attrName>style.visibility</p:attrName>
                                        </p:attrNameLst>
                                      </p:cBhvr>
                                      <p:to>
                                        <p:strVal val="visible"/>
                                      </p:to>
                                    </p:set>
                                    <p:anim calcmode="lin" valueType="num">
                                      <p:cBhvr additive="base">
                                        <p:cTn id="105" dur="1000" fill="hold"/>
                                        <p:tgtEl>
                                          <p:spTgt spid="203"/>
                                        </p:tgtEl>
                                        <p:attrNameLst>
                                          <p:attrName>ppt_x</p:attrName>
                                        </p:attrNameLst>
                                      </p:cBhvr>
                                      <p:tavLst>
                                        <p:tav tm="0">
                                          <p:val>
                                            <p:strVal val="#ppt_x"/>
                                          </p:val>
                                        </p:tav>
                                        <p:tav tm="100000">
                                          <p:val>
                                            <p:strVal val="#ppt_x"/>
                                          </p:val>
                                        </p:tav>
                                      </p:tavLst>
                                    </p:anim>
                                    <p:anim calcmode="lin" valueType="num">
                                      <p:cBhvr additive="base">
                                        <p:cTn id="106" dur="1000" fill="hold"/>
                                        <p:tgtEl>
                                          <p:spTgt spid="203"/>
                                        </p:tgtEl>
                                        <p:attrNameLst>
                                          <p:attrName>ppt_y</p:attrName>
                                        </p:attrNameLst>
                                      </p:cBhvr>
                                      <p:tavLst>
                                        <p:tav tm="0">
                                          <p:val>
                                            <p:strVal val="1+#ppt_h/2"/>
                                          </p:val>
                                        </p:tav>
                                        <p:tav tm="100000">
                                          <p:val>
                                            <p:strVal val="#ppt_y"/>
                                          </p:val>
                                        </p:tav>
                                      </p:tavLst>
                                    </p:anim>
                                  </p:childTnLst>
                                </p:cTn>
                              </p:par>
                              <p:par>
                                <p:cTn id="107" presetID="22" presetClass="entr" presetSubtype="8" fill="hold" nodeType="withEffect">
                                  <p:stCondLst>
                                    <p:cond delay="2300"/>
                                  </p:stCondLst>
                                  <p:childTnLst>
                                    <p:set>
                                      <p:cBhvr>
                                        <p:cTn id="108" dur="1" fill="hold">
                                          <p:stCondLst>
                                            <p:cond delay="0"/>
                                          </p:stCondLst>
                                        </p:cTn>
                                        <p:tgtEl>
                                          <p:spTgt spid="289"/>
                                        </p:tgtEl>
                                        <p:attrNameLst>
                                          <p:attrName>style.visibility</p:attrName>
                                        </p:attrNameLst>
                                      </p:cBhvr>
                                      <p:to>
                                        <p:strVal val="visible"/>
                                      </p:to>
                                    </p:set>
                                    <p:animEffect transition="in" filter="wipe(left)">
                                      <p:cBhvr>
                                        <p:cTn id="109" dur="500"/>
                                        <p:tgtEl>
                                          <p:spTgt spid="289"/>
                                        </p:tgtEl>
                                      </p:cBhvr>
                                    </p:animEffect>
                                  </p:childTnLst>
                                </p:cTn>
                              </p:par>
                              <p:par>
                                <p:cTn id="110" presetID="22" presetClass="entr" presetSubtype="8" fill="hold" nodeType="withEffect">
                                  <p:stCondLst>
                                    <p:cond delay="2400"/>
                                  </p:stCondLst>
                                  <p:childTnLst>
                                    <p:set>
                                      <p:cBhvr>
                                        <p:cTn id="111" dur="1" fill="hold">
                                          <p:stCondLst>
                                            <p:cond delay="0"/>
                                          </p:stCondLst>
                                        </p:cTn>
                                        <p:tgtEl>
                                          <p:spTgt spid="286"/>
                                        </p:tgtEl>
                                        <p:attrNameLst>
                                          <p:attrName>style.visibility</p:attrName>
                                        </p:attrNameLst>
                                      </p:cBhvr>
                                      <p:to>
                                        <p:strVal val="visible"/>
                                      </p:to>
                                    </p:set>
                                    <p:animEffect transition="in" filter="wipe(left)">
                                      <p:cBhvr>
                                        <p:cTn id="112" dur="500"/>
                                        <p:tgtEl>
                                          <p:spTgt spid="286"/>
                                        </p:tgtEl>
                                      </p:cBhvr>
                                    </p:animEffect>
                                  </p:childTnLst>
                                </p:cTn>
                              </p:par>
                              <p:par>
                                <p:cTn id="113" presetID="22" presetClass="entr" presetSubtype="8" fill="hold" nodeType="withEffect">
                                  <p:stCondLst>
                                    <p:cond delay="2500"/>
                                  </p:stCondLst>
                                  <p:childTnLst>
                                    <p:set>
                                      <p:cBhvr>
                                        <p:cTn id="114" dur="1" fill="hold">
                                          <p:stCondLst>
                                            <p:cond delay="0"/>
                                          </p:stCondLst>
                                        </p:cTn>
                                        <p:tgtEl>
                                          <p:spTgt spid="292"/>
                                        </p:tgtEl>
                                        <p:attrNameLst>
                                          <p:attrName>style.visibility</p:attrName>
                                        </p:attrNameLst>
                                      </p:cBhvr>
                                      <p:to>
                                        <p:strVal val="visible"/>
                                      </p:to>
                                    </p:set>
                                    <p:animEffect transition="in" filter="wipe(left)">
                                      <p:cBhvr>
                                        <p:cTn id="115" dur="500"/>
                                        <p:tgtEl>
                                          <p:spTgt spid="292"/>
                                        </p:tgtEl>
                                      </p:cBhvr>
                                    </p:animEffect>
                                  </p:childTnLst>
                                </p:cTn>
                              </p:par>
                              <p:par>
                                <p:cTn id="116" presetID="22" presetClass="entr" presetSubtype="8" fill="hold" nodeType="withEffect">
                                  <p:stCondLst>
                                    <p:cond delay="2600"/>
                                  </p:stCondLst>
                                  <p:childTnLst>
                                    <p:set>
                                      <p:cBhvr>
                                        <p:cTn id="117" dur="1" fill="hold">
                                          <p:stCondLst>
                                            <p:cond delay="0"/>
                                          </p:stCondLst>
                                        </p:cTn>
                                        <p:tgtEl>
                                          <p:spTgt spid="295"/>
                                        </p:tgtEl>
                                        <p:attrNameLst>
                                          <p:attrName>style.visibility</p:attrName>
                                        </p:attrNameLst>
                                      </p:cBhvr>
                                      <p:to>
                                        <p:strVal val="visible"/>
                                      </p:to>
                                    </p:set>
                                    <p:animEffect transition="in" filter="wipe(left)">
                                      <p:cBhvr>
                                        <p:cTn id="118" dur="500"/>
                                        <p:tgtEl>
                                          <p:spTgt spid="295"/>
                                        </p:tgtEl>
                                      </p:cBhvr>
                                    </p:animEffect>
                                  </p:childTnLst>
                                </p:cTn>
                              </p:par>
                              <p:par>
                                <p:cTn id="119" presetID="2" presetClass="entr" presetSubtype="4" decel="100000" fill="hold" nodeType="withEffect">
                                  <p:stCondLst>
                                    <p:cond delay="1800"/>
                                  </p:stCondLst>
                                  <p:childTnLst>
                                    <p:set>
                                      <p:cBhvr>
                                        <p:cTn id="120" dur="1" fill="hold">
                                          <p:stCondLst>
                                            <p:cond delay="0"/>
                                          </p:stCondLst>
                                        </p:cTn>
                                        <p:tgtEl>
                                          <p:spTgt spid="261"/>
                                        </p:tgtEl>
                                        <p:attrNameLst>
                                          <p:attrName>style.visibility</p:attrName>
                                        </p:attrNameLst>
                                      </p:cBhvr>
                                      <p:to>
                                        <p:strVal val="visible"/>
                                      </p:to>
                                    </p:set>
                                    <p:anim calcmode="lin" valueType="num">
                                      <p:cBhvr additive="base">
                                        <p:cTn id="121" dur="1000" fill="hold"/>
                                        <p:tgtEl>
                                          <p:spTgt spid="261"/>
                                        </p:tgtEl>
                                        <p:attrNameLst>
                                          <p:attrName>ppt_x</p:attrName>
                                        </p:attrNameLst>
                                      </p:cBhvr>
                                      <p:tavLst>
                                        <p:tav tm="0">
                                          <p:val>
                                            <p:strVal val="#ppt_x"/>
                                          </p:val>
                                        </p:tav>
                                        <p:tav tm="100000">
                                          <p:val>
                                            <p:strVal val="#ppt_x"/>
                                          </p:val>
                                        </p:tav>
                                      </p:tavLst>
                                    </p:anim>
                                    <p:anim calcmode="lin" valueType="num">
                                      <p:cBhvr additive="base">
                                        <p:cTn id="122" dur="1000" fill="hold"/>
                                        <p:tgtEl>
                                          <p:spTgt spid="261"/>
                                        </p:tgtEl>
                                        <p:attrNameLst>
                                          <p:attrName>ppt_y</p:attrName>
                                        </p:attrNameLst>
                                      </p:cBhvr>
                                      <p:tavLst>
                                        <p:tav tm="0">
                                          <p:val>
                                            <p:strVal val="1+#ppt_h/2"/>
                                          </p:val>
                                        </p:tav>
                                        <p:tav tm="100000">
                                          <p:val>
                                            <p:strVal val="#ppt_y"/>
                                          </p:val>
                                        </p:tav>
                                      </p:tavLst>
                                    </p:anim>
                                  </p:childTnLst>
                                </p:cTn>
                              </p:par>
                              <p:par>
                                <p:cTn id="123" presetID="2" presetClass="entr" presetSubtype="4" decel="100000" fill="hold" nodeType="withEffect">
                                  <p:stCondLst>
                                    <p:cond delay="1900"/>
                                  </p:stCondLst>
                                  <p:childTnLst>
                                    <p:set>
                                      <p:cBhvr>
                                        <p:cTn id="124" dur="1" fill="hold">
                                          <p:stCondLst>
                                            <p:cond delay="0"/>
                                          </p:stCondLst>
                                        </p:cTn>
                                        <p:tgtEl>
                                          <p:spTgt spid="267"/>
                                        </p:tgtEl>
                                        <p:attrNameLst>
                                          <p:attrName>style.visibility</p:attrName>
                                        </p:attrNameLst>
                                      </p:cBhvr>
                                      <p:to>
                                        <p:strVal val="visible"/>
                                      </p:to>
                                    </p:set>
                                    <p:anim calcmode="lin" valueType="num">
                                      <p:cBhvr additive="base">
                                        <p:cTn id="125" dur="1000" fill="hold"/>
                                        <p:tgtEl>
                                          <p:spTgt spid="267"/>
                                        </p:tgtEl>
                                        <p:attrNameLst>
                                          <p:attrName>ppt_x</p:attrName>
                                        </p:attrNameLst>
                                      </p:cBhvr>
                                      <p:tavLst>
                                        <p:tav tm="0">
                                          <p:val>
                                            <p:strVal val="#ppt_x"/>
                                          </p:val>
                                        </p:tav>
                                        <p:tav tm="100000">
                                          <p:val>
                                            <p:strVal val="#ppt_x"/>
                                          </p:val>
                                        </p:tav>
                                      </p:tavLst>
                                    </p:anim>
                                    <p:anim calcmode="lin" valueType="num">
                                      <p:cBhvr additive="base">
                                        <p:cTn id="126" dur="1000" fill="hold"/>
                                        <p:tgtEl>
                                          <p:spTgt spid="267"/>
                                        </p:tgtEl>
                                        <p:attrNameLst>
                                          <p:attrName>ppt_y</p:attrName>
                                        </p:attrNameLst>
                                      </p:cBhvr>
                                      <p:tavLst>
                                        <p:tav tm="0">
                                          <p:val>
                                            <p:strVal val="1+#ppt_h/2"/>
                                          </p:val>
                                        </p:tav>
                                        <p:tav tm="100000">
                                          <p:val>
                                            <p:strVal val="#ppt_y"/>
                                          </p:val>
                                        </p:tav>
                                      </p:tavLst>
                                    </p:anim>
                                  </p:childTnLst>
                                </p:cTn>
                              </p:par>
                              <p:par>
                                <p:cTn id="127" presetID="2" presetClass="entr" presetSubtype="4" decel="100000" fill="hold" nodeType="withEffect">
                                  <p:stCondLst>
                                    <p:cond delay="2000"/>
                                  </p:stCondLst>
                                  <p:childTnLst>
                                    <p:set>
                                      <p:cBhvr>
                                        <p:cTn id="128" dur="1" fill="hold">
                                          <p:stCondLst>
                                            <p:cond delay="0"/>
                                          </p:stCondLst>
                                        </p:cTn>
                                        <p:tgtEl>
                                          <p:spTgt spid="273"/>
                                        </p:tgtEl>
                                        <p:attrNameLst>
                                          <p:attrName>style.visibility</p:attrName>
                                        </p:attrNameLst>
                                      </p:cBhvr>
                                      <p:to>
                                        <p:strVal val="visible"/>
                                      </p:to>
                                    </p:set>
                                    <p:anim calcmode="lin" valueType="num">
                                      <p:cBhvr additive="base">
                                        <p:cTn id="129" dur="1000" fill="hold"/>
                                        <p:tgtEl>
                                          <p:spTgt spid="273"/>
                                        </p:tgtEl>
                                        <p:attrNameLst>
                                          <p:attrName>ppt_x</p:attrName>
                                        </p:attrNameLst>
                                      </p:cBhvr>
                                      <p:tavLst>
                                        <p:tav tm="0">
                                          <p:val>
                                            <p:strVal val="#ppt_x"/>
                                          </p:val>
                                        </p:tav>
                                        <p:tav tm="100000">
                                          <p:val>
                                            <p:strVal val="#ppt_x"/>
                                          </p:val>
                                        </p:tav>
                                      </p:tavLst>
                                    </p:anim>
                                    <p:anim calcmode="lin" valueType="num">
                                      <p:cBhvr additive="base">
                                        <p:cTn id="130" dur="1000" fill="hold"/>
                                        <p:tgtEl>
                                          <p:spTgt spid="273"/>
                                        </p:tgtEl>
                                        <p:attrNameLst>
                                          <p:attrName>ppt_y</p:attrName>
                                        </p:attrNameLst>
                                      </p:cBhvr>
                                      <p:tavLst>
                                        <p:tav tm="0">
                                          <p:val>
                                            <p:strVal val="1+#ppt_h/2"/>
                                          </p:val>
                                        </p:tav>
                                        <p:tav tm="100000">
                                          <p:val>
                                            <p:strVal val="#ppt_y"/>
                                          </p:val>
                                        </p:tav>
                                      </p:tavLst>
                                    </p:anim>
                                  </p:childTnLst>
                                </p:cTn>
                              </p:par>
                              <p:par>
                                <p:cTn id="131" presetID="2" presetClass="entr" presetSubtype="4" decel="100000" fill="hold" nodeType="withEffect">
                                  <p:stCondLst>
                                    <p:cond delay="2100"/>
                                  </p:stCondLst>
                                  <p:childTnLst>
                                    <p:set>
                                      <p:cBhvr>
                                        <p:cTn id="132" dur="1" fill="hold">
                                          <p:stCondLst>
                                            <p:cond delay="0"/>
                                          </p:stCondLst>
                                        </p:cTn>
                                        <p:tgtEl>
                                          <p:spTgt spid="279"/>
                                        </p:tgtEl>
                                        <p:attrNameLst>
                                          <p:attrName>style.visibility</p:attrName>
                                        </p:attrNameLst>
                                      </p:cBhvr>
                                      <p:to>
                                        <p:strVal val="visible"/>
                                      </p:to>
                                    </p:set>
                                    <p:anim calcmode="lin" valueType="num">
                                      <p:cBhvr additive="base">
                                        <p:cTn id="133" dur="1000" fill="hold"/>
                                        <p:tgtEl>
                                          <p:spTgt spid="279"/>
                                        </p:tgtEl>
                                        <p:attrNameLst>
                                          <p:attrName>ppt_x</p:attrName>
                                        </p:attrNameLst>
                                      </p:cBhvr>
                                      <p:tavLst>
                                        <p:tav tm="0">
                                          <p:val>
                                            <p:strVal val="#ppt_x"/>
                                          </p:val>
                                        </p:tav>
                                        <p:tav tm="100000">
                                          <p:val>
                                            <p:strVal val="#ppt_x"/>
                                          </p:val>
                                        </p:tav>
                                      </p:tavLst>
                                    </p:anim>
                                    <p:anim calcmode="lin" valueType="num">
                                      <p:cBhvr additive="base">
                                        <p:cTn id="134" dur="1000" fill="hold"/>
                                        <p:tgtEl>
                                          <p:spTgt spid="27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cxnSp>
        <p:nvCxnSpPr>
          <p:cNvPr id="36" name="Connector: Elbow 8">
            <a:extLst>
              <a:ext uri="{FF2B5EF4-FFF2-40B4-BE49-F238E27FC236}">
                <a16:creationId xmlns:a16="http://schemas.microsoft.com/office/drawing/2014/main" id="{A898CC5E-4B93-4F84-A4CF-0F0AF2A64FCD}"/>
              </a:ext>
            </a:extLst>
          </p:cNvPr>
          <p:cNvCxnSpPr>
            <a:cxnSpLocks/>
            <a:stCxn id="50" idx="2"/>
            <a:endCxn id="16" idx="6"/>
          </p:cNvCxnSpPr>
          <p:nvPr/>
        </p:nvCxnSpPr>
        <p:spPr>
          <a:xfrm flipH="1">
            <a:off x="6340537" y="3934643"/>
            <a:ext cx="1678781" cy="2923359"/>
          </a:xfrm>
          <a:prstGeom prst="straightConnector1">
            <a:avLst/>
          </a:prstGeom>
          <a:ln w="19050">
            <a:gradFill>
              <a:gsLst>
                <a:gs pos="0">
                  <a:schemeClr val="accent1"/>
                </a:gs>
                <a:gs pos="100000">
                  <a:schemeClr val="accent1"/>
                </a:gs>
              </a:gsLst>
              <a:lin ang="5400000" scaled="1"/>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0" name="Connector: Elbow 8">
            <a:extLst>
              <a:ext uri="{FF2B5EF4-FFF2-40B4-BE49-F238E27FC236}">
                <a16:creationId xmlns:a16="http://schemas.microsoft.com/office/drawing/2014/main" id="{479E4535-622F-46CF-8B78-63EEC734F2BF}"/>
              </a:ext>
            </a:extLst>
          </p:cNvPr>
          <p:cNvCxnSpPr>
            <a:cxnSpLocks/>
            <a:stCxn id="68" idx="2"/>
            <a:endCxn id="16" idx="6"/>
          </p:cNvCxnSpPr>
          <p:nvPr/>
        </p:nvCxnSpPr>
        <p:spPr>
          <a:xfrm flipH="1">
            <a:off x="6340537" y="5396322"/>
            <a:ext cx="1678781" cy="1461680"/>
          </a:xfrm>
          <a:prstGeom prst="straightConnector1">
            <a:avLst/>
          </a:prstGeom>
          <a:ln w="19050">
            <a:gradFill flip="none" rotWithShape="1">
              <a:gsLst>
                <a:gs pos="100000">
                  <a:schemeClr val="accent1"/>
                </a:gs>
                <a:gs pos="0">
                  <a:schemeClr val="accent2"/>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3" name="Connector: Elbow 8">
            <a:extLst>
              <a:ext uri="{FF2B5EF4-FFF2-40B4-BE49-F238E27FC236}">
                <a16:creationId xmlns:a16="http://schemas.microsoft.com/office/drawing/2014/main" id="{CFBFACD5-1C70-47A4-A433-BB76EA85147D}"/>
              </a:ext>
            </a:extLst>
          </p:cNvPr>
          <p:cNvCxnSpPr>
            <a:cxnSpLocks/>
            <a:stCxn id="80" idx="2"/>
            <a:endCxn id="16" idx="6"/>
          </p:cNvCxnSpPr>
          <p:nvPr/>
        </p:nvCxnSpPr>
        <p:spPr>
          <a:xfrm flipH="1" flipV="1">
            <a:off x="6340537" y="6858002"/>
            <a:ext cx="1678781" cy="1461678"/>
          </a:xfrm>
          <a:prstGeom prst="straightConnector1">
            <a:avLst/>
          </a:prstGeom>
          <a:ln w="19050">
            <a:gradFill flip="none" rotWithShape="1">
              <a:gsLst>
                <a:gs pos="100000">
                  <a:schemeClr val="accent1"/>
                </a:gs>
                <a:gs pos="0">
                  <a:schemeClr val="accent6"/>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6" name="Connector: Elbow 8">
            <a:extLst>
              <a:ext uri="{FF2B5EF4-FFF2-40B4-BE49-F238E27FC236}">
                <a16:creationId xmlns:a16="http://schemas.microsoft.com/office/drawing/2014/main" id="{11A6ABFD-ABE5-4F60-83B8-FC5E2AB08E75}"/>
              </a:ext>
            </a:extLst>
          </p:cNvPr>
          <p:cNvCxnSpPr>
            <a:cxnSpLocks/>
            <a:stCxn id="86" idx="2"/>
            <a:endCxn id="16" idx="6"/>
          </p:cNvCxnSpPr>
          <p:nvPr/>
        </p:nvCxnSpPr>
        <p:spPr>
          <a:xfrm flipH="1" flipV="1">
            <a:off x="6340537" y="6858002"/>
            <a:ext cx="1678781" cy="2923358"/>
          </a:xfrm>
          <a:prstGeom prst="straightConnector1">
            <a:avLst/>
          </a:prstGeom>
          <a:ln w="19050">
            <a:gradFill flip="none" rotWithShape="1">
              <a:gsLst>
                <a:gs pos="100000">
                  <a:schemeClr val="accent1"/>
                </a:gs>
                <a:gs pos="0">
                  <a:schemeClr val="bg2"/>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45" name="Group 44">
            <a:extLst>
              <a:ext uri="{FF2B5EF4-FFF2-40B4-BE49-F238E27FC236}">
                <a16:creationId xmlns:a16="http://schemas.microsoft.com/office/drawing/2014/main" id="{7A2CDE17-A5AF-4BB1-90DD-588C519860EE}"/>
              </a:ext>
            </a:extLst>
          </p:cNvPr>
          <p:cNvGrpSpPr/>
          <p:nvPr/>
        </p:nvGrpSpPr>
        <p:grpSpPr>
          <a:xfrm>
            <a:off x="2728352" y="6372671"/>
            <a:ext cx="3612185" cy="970659"/>
            <a:chOff x="2239043" y="6372671"/>
            <a:chExt cx="3612185" cy="970659"/>
          </a:xfrm>
        </p:grpSpPr>
        <p:grpSp>
          <p:nvGrpSpPr>
            <p:cNvPr id="19" name="Group 18">
              <a:extLst>
                <a:ext uri="{FF2B5EF4-FFF2-40B4-BE49-F238E27FC236}">
                  <a16:creationId xmlns:a16="http://schemas.microsoft.com/office/drawing/2014/main" id="{A0998AD0-3EFC-4D8D-9086-E5578662AF02}"/>
                </a:ext>
              </a:extLst>
            </p:cNvPr>
            <p:cNvGrpSpPr/>
            <p:nvPr/>
          </p:nvGrpSpPr>
          <p:grpSpPr>
            <a:xfrm>
              <a:off x="2239043" y="6372671"/>
              <a:ext cx="3612185" cy="970659"/>
              <a:chOff x="2239043" y="6465311"/>
              <a:chExt cx="2922685" cy="785378"/>
            </a:xfrm>
          </p:grpSpPr>
          <p:sp>
            <p:nvSpPr>
              <p:cNvPr id="13" name="Rectangle: Rounded Corners 12">
                <a:extLst>
                  <a:ext uri="{FF2B5EF4-FFF2-40B4-BE49-F238E27FC236}">
                    <a16:creationId xmlns:a16="http://schemas.microsoft.com/office/drawing/2014/main" id="{9F5834DA-ADD5-4B4C-9CC2-E1B0458E20BF}"/>
                  </a:ext>
                </a:extLst>
              </p:cNvPr>
              <p:cNvSpPr/>
              <p:nvPr/>
            </p:nvSpPr>
            <p:spPr>
              <a:xfrm>
                <a:off x="2313875" y="6465311"/>
                <a:ext cx="2773020" cy="785378"/>
              </a:xfrm>
              <a:prstGeom prst="roundRect">
                <a:avLst>
                  <a:gd name="adj" fmla="val 7839"/>
                </a:avLst>
              </a:prstGeom>
              <a:solidFill>
                <a:schemeClr val="bg1"/>
              </a:solid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 name="Oval 8">
                <a:extLst>
                  <a:ext uri="{FF2B5EF4-FFF2-40B4-BE49-F238E27FC236}">
                    <a16:creationId xmlns:a16="http://schemas.microsoft.com/office/drawing/2014/main" id="{79D614F9-C1D0-4029-8A6A-DEF157AB48E7}"/>
                  </a:ext>
                </a:extLst>
              </p:cNvPr>
              <p:cNvSpPr/>
              <p:nvPr/>
            </p:nvSpPr>
            <p:spPr>
              <a:xfrm>
                <a:off x="2239043" y="6783168"/>
                <a:ext cx="149665" cy="149665"/>
              </a:xfrm>
              <a:prstGeom prst="ellipse">
                <a:avLst/>
              </a:prstGeom>
              <a:solidFill>
                <a:schemeClr val="accent1"/>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6" name="Oval 15">
                <a:extLst>
                  <a:ext uri="{FF2B5EF4-FFF2-40B4-BE49-F238E27FC236}">
                    <a16:creationId xmlns:a16="http://schemas.microsoft.com/office/drawing/2014/main" id="{AD30AC45-19F3-41BE-BC72-7E995D08806E}"/>
                  </a:ext>
                </a:extLst>
              </p:cNvPr>
              <p:cNvSpPr/>
              <p:nvPr/>
            </p:nvSpPr>
            <p:spPr>
              <a:xfrm>
                <a:off x="5012063" y="6783168"/>
                <a:ext cx="149665" cy="149665"/>
              </a:xfrm>
              <a:prstGeom prst="ellipse">
                <a:avLst/>
              </a:prstGeom>
              <a:solidFill>
                <a:schemeClr val="accent1"/>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8" name="TextBox 17">
              <a:extLst>
                <a:ext uri="{FF2B5EF4-FFF2-40B4-BE49-F238E27FC236}">
                  <a16:creationId xmlns:a16="http://schemas.microsoft.com/office/drawing/2014/main" id="{1738D1DA-2715-46AD-8B21-BCD016F1A15D}"/>
                </a:ext>
              </a:extLst>
            </p:cNvPr>
            <p:cNvSpPr txBox="1"/>
            <p:nvPr/>
          </p:nvSpPr>
          <p:spPr>
            <a:xfrm>
              <a:off x="2590250" y="6488668"/>
              <a:ext cx="2909771"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Home</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3BC8F1"/>
                  </a:solidFill>
                  <a:effectLst/>
                  <a:uLnTx/>
                  <a:uFillTx/>
                  <a:latin typeface="Century Gothic"/>
                  <a:ea typeface="+mn-ea"/>
                  <a:cs typeface="+mn-cs"/>
                </a:rPr>
                <a:t>www.example.com/Log</a:t>
              </a:r>
            </a:p>
          </p:txBody>
        </p:sp>
      </p:grpSp>
      <p:grpSp>
        <p:nvGrpSpPr>
          <p:cNvPr id="46" name="Group 45">
            <a:extLst>
              <a:ext uri="{FF2B5EF4-FFF2-40B4-BE49-F238E27FC236}">
                <a16:creationId xmlns:a16="http://schemas.microsoft.com/office/drawing/2014/main" id="{2A06D2F5-9B21-4E08-9E6A-863E1B9EEAF7}"/>
              </a:ext>
            </a:extLst>
          </p:cNvPr>
          <p:cNvGrpSpPr/>
          <p:nvPr/>
        </p:nvGrpSpPr>
        <p:grpSpPr>
          <a:xfrm>
            <a:off x="8019318" y="3449312"/>
            <a:ext cx="3612185" cy="970659"/>
            <a:chOff x="2239043" y="6372671"/>
            <a:chExt cx="3612185" cy="970659"/>
          </a:xfrm>
        </p:grpSpPr>
        <p:grpSp>
          <p:nvGrpSpPr>
            <p:cNvPr id="47" name="Group 46">
              <a:extLst>
                <a:ext uri="{FF2B5EF4-FFF2-40B4-BE49-F238E27FC236}">
                  <a16:creationId xmlns:a16="http://schemas.microsoft.com/office/drawing/2014/main" id="{0B26FD37-57FA-4064-AAA1-F3F88B17ECEF}"/>
                </a:ext>
              </a:extLst>
            </p:cNvPr>
            <p:cNvGrpSpPr/>
            <p:nvPr/>
          </p:nvGrpSpPr>
          <p:grpSpPr>
            <a:xfrm>
              <a:off x="2239043" y="6372671"/>
              <a:ext cx="3612185" cy="970659"/>
              <a:chOff x="2239043" y="6465311"/>
              <a:chExt cx="2922685" cy="785378"/>
            </a:xfrm>
          </p:grpSpPr>
          <p:sp>
            <p:nvSpPr>
              <p:cNvPr id="49" name="Rectangle: Rounded Corners 48">
                <a:extLst>
                  <a:ext uri="{FF2B5EF4-FFF2-40B4-BE49-F238E27FC236}">
                    <a16:creationId xmlns:a16="http://schemas.microsoft.com/office/drawing/2014/main" id="{A146F9DD-BFC7-4E65-B414-E239E09F20B4}"/>
                  </a:ext>
                </a:extLst>
              </p:cNvPr>
              <p:cNvSpPr/>
              <p:nvPr/>
            </p:nvSpPr>
            <p:spPr>
              <a:xfrm>
                <a:off x="2313875" y="6465311"/>
                <a:ext cx="2773020" cy="785378"/>
              </a:xfrm>
              <a:prstGeom prst="roundRect">
                <a:avLst>
                  <a:gd name="adj" fmla="val 7839"/>
                </a:avLst>
              </a:prstGeom>
              <a:solidFill>
                <a:schemeClr val="bg1"/>
              </a:solid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0" name="Oval 49">
                <a:extLst>
                  <a:ext uri="{FF2B5EF4-FFF2-40B4-BE49-F238E27FC236}">
                    <a16:creationId xmlns:a16="http://schemas.microsoft.com/office/drawing/2014/main" id="{B1ECBFA0-2617-4DCD-941C-EF3F1FAA3A6E}"/>
                  </a:ext>
                </a:extLst>
              </p:cNvPr>
              <p:cNvSpPr/>
              <p:nvPr/>
            </p:nvSpPr>
            <p:spPr>
              <a:xfrm>
                <a:off x="2239043" y="6783168"/>
                <a:ext cx="149665" cy="149665"/>
              </a:xfrm>
              <a:prstGeom prst="ellipse">
                <a:avLst/>
              </a:prstGeom>
              <a:solidFill>
                <a:schemeClr val="accent1"/>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1" name="Oval 50">
                <a:extLst>
                  <a:ext uri="{FF2B5EF4-FFF2-40B4-BE49-F238E27FC236}">
                    <a16:creationId xmlns:a16="http://schemas.microsoft.com/office/drawing/2014/main" id="{873D91E2-2DE7-4870-8222-0AA8C1309FD9}"/>
                  </a:ext>
                </a:extLst>
              </p:cNvPr>
              <p:cNvSpPr/>
              <p:nvPr/>
            </p:nvSpPr>
            <p:spPr>
              <a:xfrm>
                <a:off x="5012063" y="6783168"/>
                <a:ext cx="149665" cy="149665"/>
              </a:xfrm>
              <a:prstGeom prst="ellipse">
                <a:avLst/>
              </a:prstGeom>
              <a:solidFill>
                <a:schemeClr val="accent1"/>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48" name="TextBox 47">
              <a:extLst>
                <a:ext uri="{FF2B5EF4-FFF2-40B4-BE49-F238E27FC236}">
                  <a16:creationId xmlns:a16="http://schemas.microsoft.com/office/drawing/2014/main" id="{F1E3CBC3-8CD6-4615-B6F3-DD4A77C6652C}"/>
                </a:ext>
              </a:extLst>
            </p:cNvPr>
            <p:cNvSpPr txBox="1"/>
            <p:nvPr/>
          </p:nvSpPr>
          <p:spPr>
            <a:xfrm>
              <a:off x="3072754" y="6488668"/>
              <a:ext cx="1944763"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2400" b="1">
                  <a:latin typeface="Century Gothic"/>
                </a:rPr>
                <a:t>Tournament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Event</a:t>
              </a:r>
            </a:p>
          </p:txBody>
        </p:sp>
      </p:grpSp>
      <p:grpSp>
        <p:nvGrpSpPr>
          <p:cNvPr id="64" name="Group 63">
            <a:extLst>
              <a:ext uri="{FF2B5EF4-FFF2-40B4-BE49-F238E27FC236}">
                <a16:creationId xmlns:a16="http://schemas.microsoft.com/office/drawing/2014/main" id="{F2D420ED-DE1C-4D1C-9389-1393FB707E85}"/>
              </a:ext>
            </a:extLst>
          </p:cNvPr>
          <p:cNvGrpSpPr/>
          <p:nvPr/>
        </p:nvGrpSpPr>
        <p:grpSpPr>
          <a:xfrm>
            <a:off x="8019318" y="4910991"/>
            <a:ext cx="3612185" cy="970659"/>
            <a:chOff x="2239043" y="6372671"/>
            <a:chExt cx="3612185" cy="970659"/>
          </a:xfrm>
        </p:grpSpPr>
        <p:grpSp>
          <p:nvGrpSpPr>
            <p:cNvPr id="65" name="Group 64">
              <a:extLst>
                <a:ext uri="{FF2B5EF4-FFF2-40B4-BE49-F238E27FC236}">
                  <a16:creationId xmlns:a16="http://schemas.microsoft.com/office/drawing/2014/main" id="{5E7ABE6B-AF17-41DF-8DCC-CA2DAFC83F12}"/>
                </a:ext>
              </a:extLst>
            </p:cNvPr>
            <p:cNvGrpSpPr/>
            <p:nvPr/>
          </p:nvGrpSpPr>
          <p:grpSpPr>
            <a:xfrm>
              <a:off x="2239043" y="6372671"/>
              <a:ext cx="3612185" cy="970659"/>
              <a:chOff x="2239043" y="6465311"/>
              <a:chExt cx="2922685" cy="785378"/>
            </a:xfrm>
          </p:grpSpPr>
          <p:sp>
            <p:nvSpPr>
              <p:cNvPr id="67" name="Rectangle: Rounded Corners 66">
                <a:extLst>
                  <a:ext uri="{FF2B5EF4-FFF2-40B4-BE49-F238E27FC236}">
                    <a16:creationId xmlns:a16="http://schemas.microsoft.com/office/drawing/2014/main" id="{5595CC91-0A07-4A97-8D18-94C37998D841}"/>
                  </a:ext>
                </a:extLst>
              </p:cNvPr>
              <p:cNvSpPr/>
              <p:nvPr/>
            </p:nvSpPr>
            <p:spPr>
              <a:xfrm>
                <a:off x="2313875" y="6465311"/>
                <a:ext cx="2773020" cy="785378"/>
              </a:xfrm>
              <a:prstGeom prst="roundRect">
                <a:avLst>
                  <a:gd name="adj" fmla="val 7839"/>
                </a:avLst>
              </a:prstGeom>
              <a:solidFill>
                <a:schemeClr val="bg1"/>
              </a:solidFill>
              <a:ln w="254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8" name="Oval 67">
                <a:extLst>
                  <a:ext uri="{FF2B5EF4-FFF2-40B4-BE49-F238E27FC236}">
                    <a16:creationId xmlns:a16="http://schemas.microsoft.com/office/drawing/2014/main" id="{3549E330-3E73-44BC-B5BE-39857F721D33}"/>
                  </a:ext>
                </a:extLst>
              </p:cNvPr>
              <p:cNvSpPr/>
              <p:nvPr/>
            </p:nvSpPr>
            <p:spPr>
              <a:xfrm>
                <a:off x="2239043" y="6783168"/>
                <a:ext cx="149665" cy="149665"/>
              </a:xfrm>
              <a:prstGeom prst="ellipse">
                <a:avLst/>
              </a:prstGeom>
              <a:solidFill>
                <a:schemeClr val="accent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9" name="Oval 68">
                <a:extLst>
                  <a:ext uri="{FF2B5EF4-FFF2-40B4-BE49-F238E27FC236}">
                    <a16:creationId xmlns:a16="http://schemas.microsoft.com/office/drawing/2014/main" id="{ADA15D81-8734-44AB-B407-CFDD6A99D02E}"/>
                  </a:ext>
                </a:extLst>
              </p:cNvPr>
              <p:cNvSpPr/>
              <p:nvPr/>
            </p:nvSpPr>
            <p:spPr>
              <a:xfrm>
                <a:off x="5012063" y="6783168"/>
                <a:ext cx="149665" cy="149665"/>
              </a:xfrm>
              <a:prstGeom prst="ellipse">
                <a:avLst/>
              </a:prstGeom>
              <a:solidFill>
                <a:schemeClr val="accent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66" name="TextBox 65">
              <a:extLst>
                <a:ext uri="{FF2B5EF4-FFF2-40B4-BE49-F238E27FC236}">
                  <a16:creationId xmlns:a16="http://schemas.microsoft.com/office/drawing/2014/main" id="{A0FC697F-D3B8-401E-8FA3-9A2FC86A4A41}"/>
                </a:ext>
              </a:extLst>
            </p:cNvPr>
            <p:cNvSpPr txBox="1"/>
            <p:nvPr/>
          </p:nvSpPr>
          <p:spPr>
            <a:xfrm>
              <a:off x="3348472" y="6488668"/>
              <a:ext cx="1393331"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2400" b="1">
                  <a:latin typeface="Century Gothic"/>
                </a:rPr>
                <a:t>Contact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Landing</a:t>
              </a:r>
            </a:p>
          </p:txBody>
        </p:sp>
      </p:grpSp>
      <p:grpSp>
        <p:nvGrpSpPr>
          <p:cNvPr id="76" name="Group 75">
            <a:extLst>
              <a:ext uri="{FF2B5EF4-FFF2-40B4-BE49-F238E27FC236}">
                <a16:creationId xmlns:a16="http://schemas.microsoft.com/office/drawing/2014/main" id="{5A7CD47D-0630-4CAB-AF06-D540EC5846A8}"/>
              </a:ext>
            </a:extLst>
          </p:cNvPr>
          <p:cNvGrpSpPr/>
          <p:nvPr/>
        </p:nvGrpSpPr>
        <p:grpSpPr>
          <a:xfrm>
            <a:off x="8019318" y="7834349"/>
            <a:ext cx="3612185" cy="970659"/>
            <a:chOff x="2239043" y="6372671"/>
            <a:chExt cx="3612185" cy="970659"/>
          </a:xfrm>
        </p:grpSpPr>
        <p:grpSp>
          <p:nvGrpSpPr>
            <p:cNvPr id="77" name="Group 76">
              <a:extLst>
                <a:ext uri="{FF2B5EF4-FFF2-40B4-BE49-F238E27FC236}">
                  <a16:creationId xmlns:a16="http://schemas.microsoft.com/office/drawing/2014/main" id="{4D7222EB-898A-4B5B-9415-B39A5E21038D}"/>
                </a:ext>
              </a:extLst>
            </p:cNvPr>
            <p:cNvGrpSpPr/>
            <p:nvPr/>
          </p:nvGrpSpPr>
          <p:grpSpPr>
            <a:xfrm>
              <a:off x="2239043" y="6372671"/>
              <a:ext cx="3612185" cy="970659"/>
              <a:chOff x="2239043" y="6465311"/>
              <a:chExt cx="2922685" cy="785378"/>
            </a:xfrm>
          </p:grpSpPr>
          <p:sp>
            <p:nvSpPr>
              <p:cNvPr id="79" name="Rectangle: Rounded Corners 78">
                <a:extLst>
                  <a:ext uri="{FF2B5EF4-FFF2-40B4-BE49-F238E27FC236}">
                    <a16:creationId xmlns:a16="http://schemas.microsoft.com/office/drawing/2014/main" id="{F16FC416-0F6C-406B-A0C5-B876946D18BE}"/>
                  </a:ext>
                </a:extLst>
              </p:cNvPr>
              <p:cNvSpPr/>
              <p:nvPr/>
            </p:nvSpPr>
            <p:spPr>
              <a:xfrm>
                <a:off x="2313875" y="6465311"/>
                <a:ext cx="2773020" cy="785378"/>
              </a:xfrm>
              <a:prstGeom prst="roundRect">
                <a:avLst>
                  <a:gd name="adj" fmla="val 7839"/>
                </a:avLst>
              </a:prstGeom>
              <a:solidFill>
                <a:schemeClr val="bg1"/>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0" name="Oval 79">
                <a:extLst>
                  <a:ext uri="{FF2B5EF4-FFF2-40B4-BE49-F238E27FC236}">
                    <a16:creationId xmlns:a16="http://schemas.microsoft.com/office/drawing/2014/main" id="{5F79BD3D-661A-46AF-844A-F8780D6D5DC1}"/>
                  </a:ext>
                </a:extLst>
              </p:cNvPr>
              <p:cNvSpPr/>
              <p:nvPr/>
            </p:nvSpPr>
            <p:spPr>
              <a:xfrm>
                <a:off x="2239043" y="6783168"/>
                <a:ext cx="149665" cy="149665"/>
              </a:xfrm>
              <a:prstGeom prst="ellipse">
                <a:avLst/>
              </a:prstGeom>
              <a:solidFill>
                <a:schemeClr val="accent6"/>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1" name="Oval 80">
                <a:extLst>
                  <a:ext uri="{FF2B5EF4-FFF2-40B4-BE49-F238E27FC236}">
                    <a16:creationId xmlns:a16="http://schemas.microsoft.com/office/drawing/2014/main" id="{FF0F55F0-037C-44ED-AA7B-8915C46C6124}"/>
                  </a:ext>
                </a:extLst>
              </p:cNvPr>
              <p:cNvSpPr/>
              <p:nvPr/>
            </p:nvSpPr>
            <p:spPr>
              <a:xfrm>
                <a:off x="5012063" y="6783168"/>
                <a:ext cx="149665" cy="149665"/>
              </a:xfrm>
              <a:prstGeom prst="ellipse">
                <a:avLst/>
              </a:prstGeom>
              <a:solidFill>
                <a:schemeClr val="accent6"/>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78" name="TextBox 77">
              <a:extLst>
                <a:ext uri="{FF2B5EF4-FFF2-40B4-BE49-F238E27FC236}">
                  <a16:creationId xmlns:a16="http://schemas.microsoft.com/office/drawing/2014/main" id="{FE05F6C3-5338-4E64-B77A-3C6D82A70661}"/>
                </a:ext>
              </a:extLst>
            </p:cNvPr>
            <p:cNvSpPr txBox="1"/>
            <p:nvPr/>
          </p:nvSpPr>
          <p:spPr>
            <a:xfrm>
              <a:off x="2675212" y="6488668"/>
              <a:ext cx="2739853"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Official Locations</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Business</a:t>
              </a:r>
            </a:p>
          </p:txBody>
        </p:sp>
      </p:grpSp>
      <p:grpSp>
        <p:nvGrpSpPr>
          <p:cNvPr id="82" name="Group 81">
            <a:extLst>
              <a:ext uri="{FF2B5EF4-FFF2-40B4-BE49-F238E27FC236}">
                <a16:creationId xmlns:a16="http://schemas.microsoft.com/office/drawing/2014/main" id="{68CE640C-75FF-4A19-8AB6-9F5C46D18336}"/>
              </a:ext>
            </a:extLst>
          </p:cNvPr>
          <p:cNvGrpSpPr/>
          <p:nvPr/>
        </p:nvGrpSpPr>
        <p:grpSpPr>
          <a:xfrm>
            <a:off x="8019318" y="9296029"/>
            <a:ext cx="3612185" cy="970659"/>
            <a:chOff x="2239043" y="6372671"/>
            <a:chExt cx="3612185" cy="970659"/>
          </a:xfrm>
        </p:grpSpPr>
        <p:grpSp>
          <p:nvGrpSpPr>
            <p:cNvPr id="83" name="Group 82">
              <a:extLst>
                <a:ext uri="{FF2B5EF4-FFF2-40B4-BE49-F238E27FC236}">
                  <a16:creationId xmlns:a16="http://schemas.microsoft.com/office/drawing/2014/main" id="{DBE6FB82-878F-4849-AB25-5EFEE9521BB5}"/>
                </a:ext>
              </a:extLst>
            </p:cNvPr>
            <p:cNvGrpSpPr/>
            <p:nvPr/>
          </p:nvGrpSpPr>
          <p:grpSpPr>
            <a:xfrm>
              <a:off x="2239043" y="6372671"/>
              <a:ext cx="3612185" cy="970659"/>
              <a:chOff x="2239043" y="6465311"/>
              <a:chExt cx="2922685" cy="785378"/>
            </a:xfrm>
          </p:grpSpPr>
          <p:sp>
            <p:nvSpPr>
              <p:cNvPr id="85" name="Rectangle: Rounded Corners 84">
                <a:extLst>
                  <a:ext uri="{FF2B5EF4-FFF2-40B4-BE49-F238E27FC236}">
                    <a16:creationId xmlns:a16="http://schemas.microsoft.com/office/drawing/2014/main" id="{16D7CA79-4061-46C3-8354-5F9AA9A9AA56}"/>
                  </a:ext>
                </a:extLst>
              </p:cNvPr>
              <p:cNvSpPr/>
              <p:nvPr/>
            </p:nvSpPr>
            <p:spPr>
              <a:xfrm>
                <a:off x="2313875" y="6465311"/>
                <a:ext cx="2773020" cy="785378"/>
              </a:xfrm>
              <a:prstGeom prst="roundRect">
                <a:avLst>
                  <a:gd name="adj" fmla="val 7839"/>
                </a:avLst>
              </a:prstGeom>
              <a:solidFill>
                <a:schemeClr val="bg1"/>
              </a:solidFill>
              <a:ln w="254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6" name="Oval 85">
                <a:extLst>
                  <a:ext uri="{FF2B5EF4-FFF2-40B4-BE49-F238E27FC236}">
                    <a16:creationId xmlns:a16="http://schemas.microsoft.com/office/drawing/2014/main" id="{F14D000B-6180-442A-AC19-5A82EB9CAE04}"/>
                  </a:ext>
                </a:extLst>
              </p:cNvPr>
              <p:cNvSpPr/>
              <p:nvPr/>
            </p:nvSpPr>
            <p:spPr>
              <a:xfrm>
                <a:off x="2239043" y="6783168"/>
                <a:ext cx="149665" cy="149665"/>
              </a:xfrm>
              <a:prstGeom prst="ellipse">
                <a:avLst/>
              </a:prstGeom>
              <a:solidFill>
                <a:schemeClr val="bg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7" name="Oval 86">
                <a:extLst>
                  <a:ext uri="{FF2B5EF4-FFF2-40B4-BE49-F238E27FC236}">
                    <a16:creationId xmlns:a16="http://schemas.microsoft.com/office/drawing/2014/main" id="{9B1A3705-EB07-4B9E-9396-C0F3EDD9B502}"/>
                  </a:ext>
                </a:extLst>
              </p:cNvPr>
              <p:cNvSpPr/>
              <p:nvPr/>
            </p:nvSpPr>
            <p:spPr>
              <a:xfrm>
                <a:off x="5012063" y="6783168"/>
                <a:ext cx="149665" cy="149665"/>
              </a:xfrm>
              <a:prstGeom prst="ellipse">
                <a:avLst/>
              </a:prstGeom>
              <a:solidFill>
                <a:schemeClr val="bg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84" name="TextBox 83">
              <a:extLst>
                <a:ext uri="{FF2B5EF4-FFF2-40B4-BE49-F238E27FC236}">
                  <a16:creationId xmlns:a16="http://schemas.microsoft.com/office/drawing/2014/main" id="{7CDDCD86-471A-48D4-A3BC-CC41ABC2791F}"/>
                </a:ext>
              </a:extLst>
            </p:cNvPr>
            <p:cNvSpPr txBox="1"/>
            <p:nvPr/>
          </p:nvSpPr>
          <p:spPr>
            <a:xfrm>
              <a:off x="3312403" y="6488668"/>
              <a:ext cx="1465466"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Products</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Landing</a:t>
              </a:r>
            </a:p>
          </p:txBody>
        </p:sp>
      </p:grpSp>
      <p:grpSp>
        <p:nvGrpSpPr>
          <p:cNvPr id="70" name="Group 69">
            <a:extLst>
              <a:ext uri="{FF2B5EF4-FFF2-40B4-BE49-F238E27FC236}">
                <a16:creationId xmlns:a16="http://schemas.microsoft.com/office/drawing/2014/main" id="{EB67A5A3-69D8-4CEA-8919-96476C5E2291}"/>
              </a:ext>
            </a:extLst>
          </p:cNvPr>
          <p:cNvGrpSpPr/>
          <p:nvPr/>
        </p:nvGrpSpPr>
        <p:grpSpPr>
          <a:xfrm>
            <a:off x="8019318" y="6372670"/>
            <a:ext cx="3612185" cy="970659"/>
            <a:chOff x="2239043" y="6372671"/>
            <a:chExt cx="3612185" cy="970659"/>
          </a:xfrm>
        </p:grpSpPr>
        <p:grpSp>
          <p:nvGrpSpPr>
            <p:cNvPr id="71" name="Group 70">
              <a:extLst>
                <a:ext uri="{FF2B5EF4-FFF2-40B4-BE49-F238E27FC236}">
                  <a16:creationId xmlns:a16="http://schemas.microsoft.com/office/drawing/2014/main" id="{44EEA926-0F00-4C11-B3D2-CC704B9F68C6}"/>
                </a:ext>
              </a:extLst>
            </p:cNvPr>
            <p:cNvGrpSpPr/>
            <p:nvPr/>
          </p:nvGrpSpPr>
          <p:grpSpPr>
            <a:xfrm>
              <a:off x="2239043" y="6372671"/>
              <a:ext cx="3612185" cy="970659"/>
              <a:chOff x="2239043" y="6465311"/>
              <a:chExt cx="2922685" cy="785378"/>
            </a:xfrm>
          </p:grpSpPr>
          <p:sp>
            <p:nvSpPr>
              <p:cNvPr id="73" name="Rectangle: Rounded Corners 72">
                <a:extLst>
                  <a:ext uri="{FF2B5EF4-FFF2-40B4-BE49-F238E27FC236}">
                    <a16:creationId xmlns:a16="http://schemas.microsoft.com/office/drawing/2014/main" id="{74EB9476-77BF-44A1-AB84-E44FDEEDB32E}"/>
                  </a:ext>
                </a:extLst>
              </p:cNvPr>
              <p:cNvSpPr/>
              <p:nvPr/>
            </p:nvSpPr>
            <p:spPr>
              <a:xfrm>
                <a:off x="2313875" y="6465311"/>
                <a:ext cx="2773020" cy="785378"/>
              </a:xfrm>
              <a:prstGeom prst="roundRect">
                <a:avLst>
                  <a:gd name="adj" fmla="val 7839"/>
                </a:avLst>
              </a:prstGeom>
              <a:solidFill>
                <a:schemeClr val="bg1"/>
              </a:solidFill>
              <a:ln w="254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4" name="Oval 73">
                <a:extLst>
                  <a:ext uri="{FF2B5EF4-FFF2-40B4-BE49-F238E27FC236}">
                    <a16:creationId xmlns:a16="http://schemas.microsoft.com/office/drawing/2014/main" id="{A1EB2538-AA0B-468E-8175-97E4CCB87944}"/>
                  </a:ext>
                </a:extLst>
              </p:cNvPr>
              <p:cNvSpPr/>
              <p:nvPr/>
            </p:nvSpPr>
            <p:spPr>
              <a:xfrm>
                <a:off x="2239043" y="6783168"/>
                <a:ext cx="149665" cy="149665"/>
              </a:xfrm>
              <a:prstGeom prst="ellipse">
                <a:avLst/>
              </a:prstGeom>
              <a:solidFill>
                <a:schemeClr val="accent3"/>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5" name="Oval 74">
                <a:extLst>
                  <a:ext uri="{FF2B5EF4-FFF2-40B4-BE49-F238E27FC236}">
                    <a16:creationId xmlns:a16="http://schemas.microsoft.com/office/drawing/2014/main" id="{59E81D40-4EA2-48D8-9F1D-35EAFFB2B30D}"/>
                  </a:ext>
                </a:extLst>
              </p:cNvPr>
              <p:cNvSpPr/>
              <p:nvPr/>
            </p:nvSpPr>
            <p:spPr>
              <a:xfrm>
                <a:off x="5012063" y="6783168"/>
                <a:ext cx="149665" cy="149665"/>
              </a:xfrm>
              <a:prstGeom prst="ellipse">
                <a:avLst/>
              </a:prstGeom>
              <a:solidFill>
                <a:schemeClr val="accent3"/>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72" name="TextBox 71">
              <a:extLst>
                <a:ext uri="{FF2B5EF4-FFF2-40B4-BE49-F238E27FC236}">
                  <a16:creationId xmlns:a16="http://schemas.microsoft.com/office/drawing/2014/main" id="{DD351D0A-F03E-4C23-AA57-D7781816E000}"/>
                </a:ext>
              </a:extLst>
            </p:cNvPr>
            <p:cNvSpPr txBox="1"/>
            <p:nvPr/>
          </p:nvSpPr>
          <p:spPr>
            <a:xfrm>
              <a:off x="3499954" y="6488668"/>
              <a:ext cx="1090363"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About</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Main</a:t>
              </a:r>
            </a:p>
          </p:txBody>
        </p:sp>
      </p:grpSp>
      <p:cxnSp>
        <p:nvCxnSpPr>
          <p:cNvPr id="100" name="Straight Connector 99">
            <a:extLst>
              <a:ext uri="{FF2B5EF4-FFF2-40B4-BE49-F238E27FC236}">
                <a16:creationId xmlns:a16="http://schemas.microsoft.com/office/drawing/2014/main" id="{8CB971B3-DA9E-41A6-810B-C85D7012ED81}"/>
              </a:ext>
            </a:extLst>
          </p:cNvPr>
          <p:cNvCxnSpPr>
            <a:cxnSpLocks/>
            <a:stCxn id="16" idx="6"/>
            <a:endCxn id="74" idx="2"/>
          </p:cNvCxnSpPr>
          <p:nvPr/>
        </p:nvCxnSpPr>
        <p:spPr>
          <a:xfrm flipV="1">
            <a:off x="6340537" y="6858001"/>
            <a:ext cx="1678781" cy="1"/>
          </a:xfrm>
          <a:prstGeom prst="line">
            <a:avLst/>
          </a:prstGeom>
          <a:ln w="19050">
            <a:gradFill flip="none" rotWithShape="1">
              <a:gsLst>
                <a:gs pos="100000">
                  <a:schemeClr val="accent1"/>
                </a:gs>
                <a:gs pos="0">
                  <a:schemeClr val="accent2"/>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06" name="Group 105">
            <a:extLst>
              <a:ext uri="{FF2B5EF4-FFF2-40B4-BE49-F238E27FC236}">
                <a16:creationId xmlns:a16="http://schemas.microsoft.com/office/drawing/2014/main" id="{0DE4ADF1-A346-491F-9674-04791252A4D9}"/>
              </a:ext>
            </a:extLst>
          </p:cNvPr>
          <p:cNvGrpSpPr/>
          <p:nvPr/>
        </p:nvGrpSpPr>
        <p:grpSpPr>
          <a:xfrm>
            <a:off x="12986735" y="1512486"/>
            <a:ext cx="3612185" cy="970659"/>
            <a:chOff x="2239043" y="6372671"/>
            <a:chExt cx="3612185" cy="970659"/>
          </a:xfrm>
        </p:grpSpPr>
        <p:grpSp>
          <p:nvGrpSpPr>
            <p:cNvPr id="107" name="Group 106">
              <a:extLst>
                <a:ext uri="{FF2B5EF4-FFF2-40B4-BE49-F238E27FC236}">
                  <a16:creationId xmlns:a16="http://schemas.microsoft.com/office/drawing/2014/main" id="{800EB343-3FB6-4544-8C62-A11E2B2E81E3}"/>
                </a:ext>
              </a:extLst>
            </p:cNvPr>
            <p:cNvGrpSpPr/>
            <p:nvPr/>
          </p:nvGrpSpPr>
          <p:grpSpPr>
            <a:xfrm>
              <a:off x="2239043" y="6372671"/>
              <a:ext cx="3612185" cy="970659"/>
              <a:chOff x="2239043" y="6465311"/>
              <a:chExt cx="2922685" cy="785378"/>
            </a:xfrm>
          </p:grpSpPr>
          <p:sp>
            <p:nvSpPr>
              <p:cNvPr id="109" name="Rectangle: Rounded Corners 108">
                <a:extLst>
                  <a:ext uri="{FF2B5EF4-FFF2-40B4-BE49-F238E27FC236}">
                    <a16:creationId xmlns:a16="http://schemas.microsoft.com/office/drawing/2014/main" id="{1BCFD862-BA32-4FF2-9EBC-24C44FA43634}"/>
                  </a:ext>
                </a:extLst>
              </p:cNvPr>
              <p:cNvSpPr/>
              <p:nvPr/>
            </p:nvSpPr>
            <p:spPr>
              <a:xfrm>
                <a:off x="2313875" y="6465311"/>
                <a:ext cx="2773020" cy="785378"/>
              </a:xfrm>
              <a:prstGeom prst="roundRect">
                <a:avLst>
                  <a:gd name="adj" fmla="val 7839"/>
                </a:avLst>
              </a:prstGeom>
              <a:solidFill>
                <a:schemeClr val="bg1"/>
              </a:solid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10" name="Oval 109">
                <a:extLst>
                  <a:ext uri="{FF2B5EF4-FFF2-40B4-BE49-F238E27FC236}">
                    <a16:creationId xmlns:a16="http://schemas.microsoft.com/office/drawing/2014/main" id="{17EF05D7-E471-46EB-B0FB-C640BF15E93F}"/>
                  </a:ext>
                </a:extLst>
              </p:cNvPr>
              <p:cNvSpPr/>
              <p:nvPr/>
            </p:nvSpPr>
            <p:spPr>
              <a:xfrm>
                <a:off x="2239043" y="6783168"/>
                <a:ext cx="149665" cy="149665"/>
              </a:xfrm>
              <a:prstGeom prst="ellipse">
                <a:avLst/>
              </a:prstGeom>
              <a:solidFill>
                <a:schemeClr val="accent1"/>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11" name="Oval 110">
                <a:extLst>
                  <a:ext uri="{FF2B5EF4-FFF2-40B4-BE49-F238E27FC236}">
                    <a16:creationId xmlns:a16="http://schemas.microsoft.com/office/drawing/2014/main" id="{ADEB836E-CF20-4C58-B320-27E046029453}"/>
                  </a:ext>
                </a:extLst>
              </p:cNvPr>
              <p:cNvSpPr/>
              <p:nvPr/>
            </p:nvSpPr>
            <p:spPr>
              <a:xfrm>
                <a:off x="5012063" y="6783168"/>
                <a:ext cx="149665" cy="149665"/>
              </a:xfrm>
              <a:prstGeom prst="ellipse">
                <a:avLst/>
              </a:prstGeom>
              <a:solidFill>
                <a:schemeClr val="accent1"/>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08" name="TextBox 107">
              <a:extLst>
                <a:ext uri="{FF2B5EF4-FFF2-40B4-BE49-F238E27FC236}">
                  <a16:creationId xmlns:a16="http://schemas.microsoft.com/office/drawing/2014/main" id="{8848774B-3088-40A5-B7FF-EECAED4791D1}"/>
                </a:ext>
              </a:extLst>
            </p:cNvPr>
            <p:cNvSpPr txBox="1"/>
            <p:nvPr/>
          </p:nvSpPr>
          <p:spPr>
            <a:xfrm>
              <a:off x="3196188" y="6488668"/>
              <a:ext cx="1697901"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BasketBall</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Event</a:t>
              </a:r>
              <a:endParaRPr kumimoji="0" lang="en-US" sz="1800" b="0" i="0" u="none" strike="noStrike" kern="1200" cap="none" spc="0" normalizeH="0" baseline="0" noProof="0">
                <a:ln>
                  <a:noFill/>
                </a:ln>
                <a:effectLst/>
                <a:uLnTx/>
                <a:uFillTx/>
                <a:latin typeface="Century Gothic"/>
                <a:ea typeface="+mn-ea"/>
                <a:cs typeface="+mn-cs"/>
              </a:endParaRPr>
            </a:p>
          </p:txBody>
        </p:sp>
      </p:grpSp>
      <p:grpSp>
        <p:nvGrpSpPr>
          <p:cNvPr id="161" name="Group 160">
            <a:extLst>
              <a:ext uri="{FF2B5EF4-FFF2-40B4-BE49-F238E27FC236}">
                <a16:creationId xmlns:a16="http://schemas.microsoft.com/office/drawing/2014/main" id="{FBD09469-55B7-41A8-97BD-91FC77999DF9}"/>
              </a:ext>
            </a:extLst>
          </p:cNvPr>
          <p:cNvGrpSpPr/>
          <p:nvPr/>
        </p:nvGrpSpPr>
        <p:grpSpPr>
          <a:xfrm>
            <a:off x="12986735" y="2727532"/>
            <a:ext cx="3612185" cy="970659"/>
            <a:chOff x="2239043" y="6372671"/>
            <a:chExt cx="3612185" cy="970659"/>
          </a:xfrm>
        </p:grpSpPr>
        <p:grpSp>
          <p:nvGrpSpPr>
            <p:cNvPr id="162" name="Group 161">
              <a:extLst>
                <a:ext uri="{FF2B5EF4-FFF2-40B4-BE49-F238E27FC236}">
                  <a16:creationId xmlns:a16="http://schemas.microsoft.com/office/drawing/2014/main" id="{D9B81D21-68DB-476D-BDB6-A0ABEE130753}"/>
                </a:ext>
              </a:extLst>
            </p:cNvPr>
            <p:cNvGrpSpPr/>
            <p:nvPr/>
          </p:nvGrpSpPr>
          <p:grpSpPr>
            <a:xfrm>
              <a:off x="2239043" y="6372671"/>
              <a:ext cx="3612185" cy="970659"/>
              <a:chOff x="2239043" y="6465311"/>
              <a:chExt cx="2922685" cy="785378"/>
            </a:xfrm>
          </p:grpSpPr>
          <p:sp>
            <p:nvSpPr>
              <p:cNvPr id="164" name="Rectangle: Rounded Corners 163">
                <a:extLst>
                  <a:ext uri="{FF2B5EF4-FFF2-40B4-BE49-F238E27FC236}">
                    <a16:creationId xmlns:a16="http://schemas.microsoft.com/office/drawing/2014/main" id="{AD602D5F-3634-4865-BC22-CA3C7CDEA422}"/>
                  </a:ext>
                </a:extLst>
              </p:cNvPr>
              <p:cNvSpPr/>
              <p:nvPr/>
            </p:nvSpPr>
            <p:spPr>
              <a:xfrm>
                <a:off x="2313875" y="6465311"/>
                <a:ext cx="2773020" cy="785378"/>
              </a:xfrm>
              <a:prstGeom prst="roundRect">
                <a:avLst>
                  <a:gd name="adj" fmla="val 7839"/>
                </a:avLst>
              </a:prstGeom>
              <a:solidFill>
                <a:schemeClr val="bg1"/>
              </a:solid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65" name="Oval 164">
                <a:extLst>
                  <a:ext uri="{FF2B5EF4-FFF2-40B4-BE49-F238E27FC236}">
                    <a16:creationId xmlns:a16="http://schemas.microsoft.com/office/drawing/2014/main" id="{75D857B0-E675-4F69-95AC-52B7AEBCFD04}"/>
                  </a:ext>
                </a:extLst>
              </p:cNvPr>
              <p:cNvSpPr/>
              <p:nvPr/>
            </p:nvSpPr>
            <p:spPr>
              <a:xfrm>
                <a:off x="2239043" y="6783168"/>
                <a:ext cx="149665" cy="149665"/>
              </a:xfrm>
              <a:prstGeom prst="ellipse">
                <a:avLst/>
              </a:prstGeom>
              <a:solidFill>
                <a:schemeClr val="accent1"/>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66" name="Oval 165">
                <a:extLst>
                  <a:ext uri="{FF2B5EF4-FFF2-40B4-BE49-F238E27FC236}">
                    <a16:creationId xmlns:a16="http://schemas.microsoft.com/office/drawing/2014/main" id="{B7E3C652-2FB5-4433-AF93-AFB8BB604A3A}"/>
                  </a:ext>
                </a:extLst>
              </p:cNvPr>
              <p:cNvSpPr/>
              <p:nvPr/>
            </p:nvSpPr>
            <p:spPr>
              <a:xfrm>
                <a:off x="5012063" y="6783168"/>
                <a:ext cx="149665" cy="149665"/>
              </a:xfrm>
              <a:prstGeom prst="ellipse">
                <a:avLst/>
              </a:prstGeom>
              <a:solidFill>
                <a:schemeClr val="accent1"/>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63" name="TextBox 162">
              <a:extLst>
                <a:ext uri="{FF2B5EF4-FFF2-40B4-BE49-F238E27FC236}">
                  <a16:creationId xmlns:a16="http://schemas.microsoft.com/office/drawing/2014/main" id="{B8B7E189-5DF6-417E-8021-90009C90AF9C}"/>
                </a:ext>
              </a:extLst>
            </p:cNvPr>
            <p:cNvSpPr txBox="1"/>
            <p:nvPr/>
          </p:nvSpPr>
          <p:spPr>
            <a:xfrm>
              <a:off x="3386143" y="6488668"/>
              <a:ext cx="1317990"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Offroad</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Event</a:t>
              </a:r>
              <a:endParaRPr kumimoji="0" lang="en-US" sz="1800" b="0" i="0" u="none" strike="noStrike" kern="1200" cap="none" spc="0" normalizeH="0" baseline="0" noProof="0">
                <a:ln>
                  <a:noFill/>
                </a:ln>
                <a:effectLst/>
                <a:uLnTx/>
                <a:uFillTx/>
                <a:latin typeface="Century Gothic"/>
                <a:ea typeface="+mn-ea"/>
                <a:cs typeface="+mn-cs"/>
              </a:endParaRPr>
            </a:p>
          </p:txBody>
        </p:sp>
      </p:grpSp>
      <p:grpSp>
        <p:nvGrpSpPr>
          <p:cNvPr id="167" name="Group 166">
            <a:extLst>
              <a:ext uri="{FF2B5EF4-FFF2-40B4-BE49-F238E27FC236}">
                <a16:creationId xmlns:a16="http://schemas.microsoft.com/office/drawing/2014/main" id="{BAF8B98D-B9ED-4077-AC71-F67552F9E139}"/>
              </a:ext>
            </a:extLst>
          </p:cNvPr>
          <p:cNvGrpSpPr/>
          <p:nvPr/>
        </p:nvGrpSpPr>
        <p:grpSpPr>
          <a:xfrm>
            <a:off x="12986735" y="3942578"/>
            <a:ext cx="3612185" cy="970659"/>
            <a:chOff x="2239043" y="6372671"/>
            <a:chExt cx="3612185" cy="970659"/>
          </a:xfrm>
        </p:grpSpPr>
        <p:grpSp>
          <p:nvGrpSpPr>
            <p:cNvPr id="168" name="Group 167">
              <a:extLst>
                <a:ext uri="{FF2B5EF4-FFF2-40B4-BE49-F238E27FC236}">
                  <a16:creationId xmlns:a16="http://schemas.microsoft.com/office/drawing/2014/main" id="{2993CEA3-739B-4EFF-AC0B-C4821D38702C}"/>
                </a:ext>
              </a:extLst>
            </p:cNvPr>
            <p:cNvGrpSpPr/>
            <p:nvPr/>
          </p:nvGrpSpPr>
          <p:grpSpPr>
            <a:xfrm>
              <a:off x="2239043" y="6372671"/>
              <a:ext cx="3612185" cy="970659"/>
              <a:chOff x="2239043" y="6465311"/>
              <a:chExt cx="2922685" cy="785378"/>
            </a:xfrm>
          </p:grpSpPr>
          <p:sp>
            <p:nvSpPr>
              <p:cNvPr id="170" name="Rectangle: Rounded Corners 169">
                <a:extLst>
                  <a:ext uri="{FF2B5EF4-FFF2-40B4-BE49-F238E27FC236}">
                    <a16:creationId xmlns:a16="http://schemas.microsoft.com/office/drawing/2014/main" id="{F590EE23-F1D2-4E04-A3FF-41EC0CFE2E74}"/>
                  </a:ext>
                </a:extLst>
              </p:cNvPr>
              <p:cNvSpPr/>
              <p:nvPr/>
            </p:nvSpPr>
            <p:spPr>
              <a:xfrm>
                <a:off x="2313875" y="6465311"/>
                <a:ext cx="2773020" cy="785378"/>
              </a:xfrm>
              <a:prstGeom prst="roundRect">
                <a:avLst>
                  <a:gd name="adj" fmla="val 7839"/>
                </a:avLst>
              </a:prstGeom>
              <a:solidFill>
                <a:schemeClr val="bg1"/>
              </a:solidFill>
              <a:ln w="254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1" name="Oval 170">
                <a:extLst>
                  <a:ext uri="{FF2B5EF4-FFF2-40B4-BE49-F238E27FC236}">
                    <a16:creationId xmlns:a16="http://schemas.microsoft.com/office/drawing/2014/main" id="{F73A6D24-151A-4762-9BAD-FCBF49ACE640}"/>
                  </a:ext>
                </a:extLst>
              </p:cNvPr>
              <p:cNvSpPr/>
              <p:nvPr/>
            </p:nvSpPr>
            <p:spPr>
              <a:xfrm>
                <a:off x="2239043" y="6783168"/>
                <a:ext cx="149665" cy="149665"/>
              </a:xfrm>
              <a:prstGeom prst="ellipse">
                <a:avLst/>
              </a:prstGeom>
              <a:solidFill>
                <a:schemeClr val="accent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2" name="Oval 171">
                <a:extLst>
                  <a:ext uri="{FF2B5EF4-FFF2-40B4-BE49-F238E27FC236}">
                    <a16:creationId xmlns:a16="http://schemas.microsoft.com/office/drawing/2014/main" id="{1F3A8E6A-0F51-4D90-BAF7-CDD356AB1BA0}"/>
                  </a:ext>
                </a:extLst>
              </p:cNvPr>
              <p:cNvSpPr/>
              <p:nvPr/>
            </p:nvSpPr>
            <p:spPr>
              <a:xfrm>
                <a:off x="5012063" y="6783168"/>
                <a:ext cx="149665" cy="149665"/>
              </a:xfrm>
              <a:prstGeom prst="ellipse">
                <a:avLst/>
              </a:prstGeom>
              <a:solidFill>
                <a:schemeClr val="accent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69" name="TextBox 168">
              <a:extLst>
                <a:ext uri="{FF2B5EF4-FFF2-40B4-BE49-F238E27FC236}">
                  <a16:creationId xmlns:a16="http://schemas.microsoft.com/office/drawing/2014/main" id="{B7D32A63-0762-4962-9FB8-FA2F619DC1F5}"/>
                </a:ext>
              </a:extLst>
            </p:cNvPr>
            <p:cNvSpPr txBox="1"/>
            <p:nvPr/>
          </p:nvSpPr>
          <p:spPr>
            <a:xfrm>
              <a:off x="3269124" y="6488668"/>
              <a:ext cx="1552028"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Manager</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Employee</a:t>
              </a:r>
              <a:endParaRPr kumimoji="0" lang="en-US" sz="1800" b="0" i="0" u="none" strike="noStrike" kern="1200" cap="none" spc="0" normalizeH="0" baseline="0" noProof="0">
                <a:ln>
                  <a:noFill/>
                </a:ln>
                <a:effectLst/>
                <a:uLnTx/>
                <a:uFillTx/>
                <a:latin typeface="Century Gothic"/>
                <a:ea typeface="+mn-ea"/>
                <a:cs typeface="+mn-cs"/>
              </a:endParaRPr>
            </a:p>
          </p:txBody>
        </p:sp>
      </p:grpSp>
      <p:grpSp>
        <p:nvGrpSpPr>
          <p:cNvPr id="173" name="Group 172">
            <a:extLst>
              <a:ext uri="{FF2B5EF4-FFF2-40B4-BE49-F238E27FC236}">
                <a16:creationId xmlns:a16="http://schemas.microsoft.com/office/drawing/2014/main" id="{C105607C-A982-4002-A4FE-3DC7F4E97188}"/>
              </a:ext>
            </a:extLst>
          </p:cNvPr>
          <p:cNvGrpSpPr/>
          <p:nvPr/>
        </p:nvGrpSpPr>
        <p:grpSpPr>
          <a:xfrm>
            <a:off x="12986735" y="5157624"/>
            <a:ext cx="3612185" cy="970659"/>
            <a:chOff x="2239043" y="6372671"/>
            <a:chExt cx="3612185" cy="970659"/>
          </a:xfrm>
        </p:grpSpPr>
        <p:grpSp>
          <p:nvGrpSpPr>
            <p:cNvPr id="174" name="Group 173">
              <a:extLst>
                <a:ext uri="{FF2B5EF4-FFF2-40B4-BE49-F238E27FC236}">
                  <a16:creationId xmlns:a16="http://schemas.microsoft.com/office/drawing/2014/main" id="{3EA6D7FD-9801-49D8-B26E-EFCA1A2EA0CC}"/>
                </a:ext>
              </a:extLst>
            </p:cNvPr>
            <p:cNvGrpSpPr/>
            <p:nvPr/>
          </p:nvGrpSpPr>
          <p:grpSpPr>
            <a:xfrm>
              <a:off x="2239043" y="6372671"/>
              <a:ext cx="3612185" cy="970659"/>
              <a:chOff x="2239043" y="6465311"/>
              <a:chExt cx="2922685" cy="785378"/>
            </a:xfrm>
          </p:grpSpPr>
          <p:sp>
            <p:nvSpPr>
              <p:cNvPr id="176" name="Rectangle: Rounded Corners 175">
                <a:extLst>
                  <a:ext uri="{FF2B5EF4-FFF2-40B4-BE49-F238E27FC236}">
                    <a16:creationId xmlns:a16="http://schemas.microsoft.com/office/drawing/2014/main" id="{4106F51F-25D2-42EB-9E4F-682CE1BE59D3}"/>
                  </a:ext>
                </a:extLst>
              </p:cNvPr>
              <p:cNvSpPr/>
              <p:nvPr/>
            </p:nvSpPr>
            <p:spPr>
              <a:xfrm>
                <a:off x="2313875" y="6465311"/>
                <a:ext cx="2773020" cy="785378"/>
              </a:xfrm>
              <a:prstGeom prst="roundRect">
                <a:avLst>
                  <a:gd name="adj" fmla="val 7839"/>
                </a:avLst>
              </a:prstGeom>
              <a:solidFill>
                <a:schemeClr val="bg1"/>
              </a:solidFill>
              <a:ln w="254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7" name="Oval 176">
                <a:extLst>
                  <a:ext uri="{FF2B5EF4-FFF2-40B4-BE49-F238E27FC236}">
                    <a16:creationId xmlns:a16="http://schemas.microsoft.com/office/drawing/2014/main" id="{C320250A-B65B-4882-B642-C99DFF4BF1D8}"/>
                  </a:ext>
                </a:extLst>
              </p:cNvPr>
              <p:cNvSpPr/>
              <p:nvPr/>
            </p:nvSpPr>
            <p:spPr>
              <a:xfrm>
                <a:off x="2239043" y="6783168"/>
                <a:ext cx="149665" cy="149665"/>
              </a:xfrm>
              <a:prstGeom prst="ellipse">
                <a:avLst/>
              </a:prstGeom>
              <a:solidFill>
                <a:schemeClr val="accent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8" name="Oval 177">
                <a:extLst>
                  <a:ext uri="{FF2B5EF4-FFF2-40B4-BE49-F238E27FC236}">
                    <a16:creationId xmlns:a16="http://schemas.microsoft.com/office/drawing/2014/main" id="{70480162-5761-409D-9789-34B808FD26B0}"/>
                  </a:ext>
                </a:extLst>
              </p:cNvPr>
              <p:cNvSpPr/>
              <p:nvPr/>
            </p:nvSpPr>
            <p:spPr>
              <a:xfrm>
                <a:off x="5012063" y="6783168"/>
                <a:ext cx="149665" cy="149665"/>
              </a:xfrm>
              <a:prstGeom prst="ellipse">
                <a:avLst/>
              </a:prstGeom>
              <a:solidFill>
                <a:schemeClr val="accent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75" name="TextBox 174">
              <a:extLst>
                <a:ext uri="{FF2B5EF4-FFF2-40B4-BE49-F238E27FC236}">
                  <a16:creationId xmlns:a16="http://schemas.microsoft.com/office/drawing/2014/main" id="{EB2FF375-06A6-4333-98DE-21C8FD2EA598}"/>
                </a:ext>
              </a:extLst>
            </p:cNvPr>
            <p:cNvSpPr txBox="1"/>
            <p:nvPr/>
          </p:nvSpPr>
          <p:spPr>
            <a:xfrm>
              <a:off x="3071955" y="6488668"/>
              <a:ext cx="1946367"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Accountant</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Employee</a:t>
              </a:r>
            </a:p>
          </p:txBody>
        </p:sp>
      </p:grpSp>
      <p:grpSp>
        <p:nvGrpSpPr>
          <p:cNvPr id="179" name="Group 178">
            <a:extLst>
              <a:ext uri="{FF2B5EF4-FFF2-40B4-BE49-F238E27FC236}">
                <a16:creationId xmlns:a16="http://schemas.microsoft.com/office/drawing/2014/main" id="{E77F8095-1E76-45AC-B011-CBE2C18A30F9}"/>
              </a:ext>
            </a:extLst>
          </p:cNvPr>
          <p:cNvGrpSpPr/>
          <p:nvPr/>
        </p:nvGrpSpPr>
        <p:grpSpPr>
          <a:xfrm>
            <a:off x="12986735" y="6372670"/>
            <a:ext cx="3612185" cy="970659"/>
            <a:chOff x="2239043" y="6372671"/>
            <a:chExt cx="3612185" cy="970659"/>
          </a:xfrm>
        </p:grpSpPr>
        <p:grpSp>
          <p:nvGrpSpPr>
            <p:cNvPr id="180" name="Group 179">
              <a:extLst>
                <a:ext uri="{FF2B5EF4-FFF2-40B4-BE49-F238E27FC236}">
                  <a16:creationId xmlns:a16="http://schemas.microsoft.com/office/drawing/2014/main" id="{3BFE0E8B-460D-49A0-BF75-F278C6918EC8}"/>
                </a:ext>
              </a:extLst>
            </p:cNvPr>
            <p:cNvGrpSpPr/>
            <p:nvPr/>
          </p:nvGrpSpPr>
          <p:grpSpPr>
            <a:xfrm>
              <a:off x="2239043" y="6372671"/>
              <a:ext cx="3612185" cy="970659"/>
              <a:chOff x="2239043" y="6465311"/>
              <a:chExt cx="2922685" cy="785378"/>
            </a:xfrm>
          </p:grpSpPr>
          <p:sp>
            <p:nvSpPr>
              <p:cNvPr id="182" name="Rectangle: Rounded Corners 181">
                <a:extLst>
                  <a:ext uri="{FF2B5EF4-FFF2-40B4-BE49-F238E27FC236}">
                    <a16:creationId xmlns:a16="http://schemas.microsoft.com/office/drawing/2014/main" id="{730754C4-2F7D-44B0-9698-615C06A4BA7E}"/>
                  </a:ext>
                </a:extLst>
              </p:cNvPr>
              <p:cNvSpPr/>
              <p:nvPr/>
            </p:nvSpPr>
            <p:spPr>
              <a:xfrm>
                <a:off x="2313875" y="6465311"/>
                <a:ext cx="2773020" cy="785378"/>
              </a:xfrm>
              <a:prstGeom prst="roundRect">
                <a:avLst>
                  <a:gd name="adj" fmla="val 7839"/>
                </a:avLst>
              </a:prstGeom>
              <a:solidFill>
                <a:schemeClr val="bg1"/>
              </a:solidFill>
              <a:ln w="254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3" name="Oval 182">
                <a:extLst>
                  <a:ext uri="{FF2B5EF4-FFF2-40B4-BE49-F238E27FC236}">
                    <a16:creationId xmlns:a16="http://schemas.microsoft.com/office/drawing/2014/main" id="{BE8BDB82-F74F-4825-9D36-86BBEE2CA715}"/>
                  </a:ext>
                </a:extLst>
              </p:cNvPr>
              <p:cNvSpPr/>
              <p:nvPr/>
            </p:nvSpPr>
            <p:spPr>
              <a:xfrm>
                <a:off x="2239043" y="6783168"/>
                <a:ext cx="149665" cy="149665"/>
              </a:xfrm>
              <a:prstGeom prst="ellipse">
                <a:avLst/>
              </a:prstGeom>
              <a:solidFill>
                <a:schemeClr val="accent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4" name="Oval 183">
                <a:extLst>
                  <a:ext uri="{FF2B5EF4-FFF2-40B4-BE49-F238E27FC236}">
                    <a16:creationId xmlns:a16="http://schemas.microsoft.com/office/drawing/2014/main" id="{68E1711F-7E60-426C-B725-C4D01F869B99}"/>
                  </a:ext>
                </a:extLst>
              </p:cNvPr>
              <p:cNvSpPr/>
              <p:nvPr/>
            </p:nvSpPr>
            <p:spPr>
              <a:xfrm>
                <a:off x="5012063" y="6783168"/>
                <a:ext cx="149665" cy="149665"/>
              </a:xfrm>
              <a:prstGeom prst="ellipse">
                <a:avLst/>
              </a:prstGeom>
              <a:solidFill>
                <a:schemeClr val="accent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81" name="TextBox 180">
              <a:extLst>
                <a:ext uri="{FF2B5EF4-FFF2-40B4-BE49-F238E27FC236}">
                  <a16:creationId xmlns:a16="http://schemas.microsoft.com/office/drawing/2014/main" id="{11495938-13EB-4385-81FF-276CAD291145}"/>
                </a:ext>
              </a:extLst>
            </p:cNvPr>
            <p:cNvSpPr txBox="1"/>
            <p:nvPr/>
          </p:nvSpPr>
          <p:spPr>
            <a:xfrm>
              <a:off x="3192982" y="6488668"/>
              <a:ext cx="1704313"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Supervisor</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Employee</a:t>
              </a:r>
            </a:p>
          </p:txBody>
        </p:sp>
      </p:grpSp>
      <p:grpSp>
        <p:nvGrpSpPr>
          <p:cNvPr id="185" name="Group 184">
            <a:extLst>
              <a:ext uri="{FF2B5EF4-FFF2-40B4-BE49-F238E27FC236}">
                <a16:creationId xmlns:a16="http://schemas.microsoft.com/office/drawing/2014/main" id="{35C7B866-62C0-4298-84A0-DE723E1FA63F}"/>
              </a:ext>
            </a:extLst>
          </p:cNvPr>
          <p:cNvGrpSpPr/>
          <p:nvPr/>
        </p:nvGrpSpPr>
        <p:grpSpPr>
          <a:xfrm>
            <a:off x="12986735" y="7587716"/>
            <a:ext cx="3612185" cy="970659"/>
            <a:chOff x="2239043" y="6372671"/>
            <a:chExt cx="3612185" cy="970659"/>
          </a:xfrm>
        </p:grpSpPr>
        <p:grpSp>
          <p:nvGrpSpPr>
            <p:cNvPr id="186" name="Group 185">
              <a:extLst>
                <a:ext uri="{FF2B5EF4-FFF2-40B4-BE49-F238E27FC236}">
                  <a16:creationId xmlns:a16="http://schemas.microsoft.com/office/drawing/2014/main" id="{ABA3BEB6-9E5B-4731-B775-FCCE310FECD0}"/>
                </a:ext>
              </a:extLst>
            </p:cNvPr>
            <p:cNvGrpSpPr/>
            <p:nvPr/>
          </p:nvGrpSpPr>
          <p:grpSpPr>
            <a:xfrm>
              <a:off x="2239043" y="6372671"/>
              <a:ext cx="3612185" cy="970659"/>
              <a:chOff x="2239043" y="6465311"/>
              <a:chExt cx="2922685" cy="785378"/>
            </a:xfrm>
          </p:grpSpPr>
          <p:sp>
            <p:nvSpPr>
              <p:cNvPr id="188" name="Rectangle: Rounded Corners 187">
                <a:extLst>
                  <a:ext uri="{FF2B5EF4-FFF2-40B4-BE49-F238E27FC236}">
                    <a16:creationId xmlns:a16="http://schemas.microsoft.com/office/drawing/2014/main" id="{E56C4D1B-7F75-468F-94DD-37A0CDEB8F31}"/>
                  </a:ext>
                </a:extLst>
              </p:cNvPr>
              <p:cNvSpPr/>
              <p:nvPr/>
            </p:nvSpPr>
            <p:spPr>
              <a:xfrm>
                <a:off x="2313875" y="6465311"/>
                <a:ext cx="2773020" cy="785378"/>
              </a:xfrm>
              <a:prstGeom prst="roundRect">
                <a:avLst>
                  <a:gd name="adj" fmla="val 7839"/>
                </a:avLst>
              </a:prstGeom>
              <a:solidFill>
                <a:schemeClr val="bg1"/>
              </a:solidFill>
              <a:ln w="254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9" name="Oval 188">
                <a:extLst>
                  <a:ext uri="{FF2B5EF4-FFF2-40B4-BE49-F238E27FC236}">
                    <a16:creationId xmlns:a16="http://schemas.microsoft.com/office/drawing/2014/main" id="{542F87F3-15E0-4C26-9B33-1CDAF3E16C6B}"/>
                  </a:ext>
                </a:extLst>
              </p:cNvPr>
              <p:cNvSpPr/>
              <p:nvPr/>
            </p:nvSpPr>
            <p:spPr>
              <a:xfrm>
                <a:off x="2239043" y="6783168"/>
                <a:ext cx="149665" cy="149665"/>
              </a:xfrm>
              <a:prstGeom prst="ellipse">
                <a:avLst/>
              </a:prstGeom>
              <a:solidFill>
                <a:schemeClr val="accent3"/>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0" name="Oval 189">
                <a:extLst>
                  <a:ext uri="{FF2B5EF4-FFF2-40B4-BE49-F238E27FC236}">
                    <a16:creationId xmlns:a16="http://schemas.microsoft.com/office/drawing/2014/main" id="{51ACF3FC-9ECC-452B-ACC7-033596BB32FF}"/>
                  </a:ext>
                </a:extLst>
              </p:cNvPr>
              <p:cNvSpPr/>
              <p:nvPr/>
            </p:nvSpPr>
            <p:spPr>
              <a:xfrm>
                <a:off x="5012063" y="6783168"/>
                <a:ext cx="149665" cy="149665"/>
              </a:xfrm>
              <a:prstGeom prst="ellipse">
                <a:avLst/>
              </a:prstGeom>
              <a:solidFill>
                <a:schemeClr val="accent3"/>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87" name="TextBox 186">
              <a:extLst>
                <a:ext uri="{FF2B5EF4-FFF2-40B4-BE49-F238E27FC236}">
                  <a16:creationId xmlns:a16="http://schemas.microsoft.com/office/drawing/2014/main" id="{934F846C-CD76-4F49-B16D-9042EE6ACAC8}"/>
                </a:ext>
              </a:extLst>
            </p:cNvPr>
            <p:cNvSpPr txBox="1"/>
            <p:nvPr/>
          </p:nvSpPr>
          <p:spPr>
            <a:xfrm>
              <a:off x="3205005" y="6488668"/>
              <a:ext cx="1680268"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Company</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Main</a:t>
              </a:r>
              <a:endParaRPr kumimoji="0" lang="en-US" sz="1800" b="0" i="0" u="none" strike="noStrike" kern="1200" cap="none" spc="0" normalizeH="0" baseline="0" noProof="0">
                <a:ln>
                  <a:noFill/>
                </a:ln>
                <a:effectLst/>
                <a:uLnTx/>
                <a:uFillTx/>
                <a:latin typeface="Century Gothic"/>
                <a:ea typeface="+mn-ea"/>
                <a:cs typeface="+mn-cs"/>
              </a:endParaRPr>
            </a:p>
          </p:txBody>
        </p:sp>
      </p:grpSp>
      <p:grpSp>
        <p:nvGrpSpPr>
          <p:cNvPr id="191" name="Group 190">
            <a:extLst>
              <a:ext uri="{FF2B5EF4-FFF2-40B4-BE49-F238E27FC236}">
                <a16:creationId xmlns:a16="http://schemas.microsoft.com/office/drawing/2014/main" id="{8F4F4757-774D-4A8F-A653-D25B4C359F94}"/>
              </a:ext>
            </a:extLst>
          </p:cNvPr>
          <p:cNvGrpSpPr/>
          <p:nvPr/>
        </p:nvGrpSpPr>
        <p:grpSpPr>
          <a:xfrm>
            <a:off x="12986735" y="8802762"/>
            <a:ext cx="3612185" cy="970659"/>
            <a:chOff x="2239043" y="6372671"/>
            <a:chExt cx="3612185" cy="970659"/>
          </a:xfrm>
        </p:grpSpPr>
        <p:grpSp>
          <p:nvGrpSpPr>
            <p:cNvPr id="192" name="Group 191">
              <a:extLst>
                <a:ext uri="{FF2B5EF4-FFF2-40B4-BE49-F238E27FC236}">
                  <a16:creationId xmlns:a16="http://schemas.microsoft.com/office/drawing/2014/main" id="{D5F4EA2F-A6E0-42F6-85DD-DBF79BBE239C}"/>
                </a:ext>
              </a:extLst>
            </p:cNvPr>
            <p:cNvGrpSpPr/>
            <p:nvPr/>
          </p:nvGrpSpPr>
          <p:grpSpPr>
            <a:xfrm>
              <a:off x="2239043" y="6372671"/>
              <a:ext cx="3612185" cy="970659"/>
              <a:chOff x="2239043" y="6465311"/>
              <a:chExt cx="2922685" cy="785378"/>
            </a:xfrm>
          </p:grpSpPr>
          <p:sp>
            <p:nvSpPr>
              <p:cNvPr id="194" name="Rectangle: Rounded Corners 193">
                <a:extLst>
                  <a:ext uri="{FF2B5EF4-FFF2-40B4-BE49-F238E27FC236}">
                    <a16:creationId xmlns:a16="http://schemas.microsoft.com/office/drawing/2014/main" id="{B133BB5B-C299-443E-A3F3-294EC760806F}"/>
                  </a:ext>
                </a:extLst>
              </p:cNvPr>
              <p:cNvSpPr/>
              <p:nvPr/>
            </p:nvSpPr>
            <p:spPr>
              <a:xfrm>
                <a:off x="2313875" y="6465311"/>
                <a:ext cx="2773020" cy="785378"/>
              </a:xfrm>
              <a:prstGeom prst="roundRect">
                <a:avLst>
                  <a:gd name="adj" fmla="val 7839"/>
                </a:avLst>
              </a:prstGeom>
              <a:solidFill>
                <a:schemeClr val="bg1"/>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5" name="Oval 194">
                <a:extLst>
                  <a:ext uri="{FF2B5EF4-FFF2-40B4-BE49-F238E27FC236}">
                    <a16:creationId xmlns:a16="http://schemas.microsoft.com/office/drawing/2014/main" id="{97034BAB-5AE1-41B6-828E-478A3F537CED}"/>
                  </a:ext>
                </a:extLst>
              </p:cNvPr>
              <p:cNvSpPr/>
              <p:nvPr/>
            </p:nvSpPr>
            <p:spPr>
              <a:xfrm>
                <a:off x="2239043" y="6783168"/>
                <a:ext cx="149665" cy="149665"/>
              </a:xfrm>
              <a:prstGeom prst="ellipse">
                <a:avLst/>
              </a:prstGeom>
              <a:solidFill>
                <a:schemeClr val="accent6"/>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6" name="Oval 195">
                <a:extLst>
                  <a:ext uri="{FF2B5EF4-FFF2-40B4-BE49-F238E27FC236}">
                    <a16:creationId xmlns:a16="http://schemas.microsoft.com/office/drawing/2014/main" id="{42575974-2649-4A83-AE31-11AA33D675C2}"/>
                  </a:ext>
                </a:extLst>
              </p:cNvPr>
              <p:cNvSpPr/>
              <p:nvPr/>
            </p:nvSpPr>
            <p:spPr>
              <a:xfrm>
                <a:off x="5012063" y="6783168"/>
                <a:ext cx="149665" cy="149665"/>
              </a:xfrm>
              <a:prstGeom prst="ellipse">
                <a:avLst/>
              </a:prstGeom>
              <a:solidFill>
                <a:schemeClr val="accent6"/>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93" name="TextBox 192">
              <a:extLst>
                <a:ext uri="{FF2B5EF4-FFF2-40B4-BE49-F238E27FC236}">
                  <a16:creationId xmlns:a16="http://schemas.microsoft.com/office/drawing/2014/main" id="{040DD7F2-8D82-492B-8080-F018501C96CE}"/>
                </a:ext>
              </a:extLst>
            </p:cNvPr>
            <p:cNvSpPr txBox="1"/>
            <p:nvPr/>
          </p:nvSpPr>
          <p:spPr>
            <a:xfrm>
              <a:off x="3395761" y="6488668"/>
              <a:ext cx="1298753"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Factory</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Business</a:t>
              </a:r>
            </a:p>
          </p:txBody>
        </p:sp>
      </p:grpSp>
      <p:grpSp>
        <p:nvGrpSpPr>
          <p:cNvPr id="197" name="Group 196">
            <a:extLst>
              <a:ext uri="{FF2B5EF4-FFF2-40B4-BE49-F238E27FC236}">
                <a16:creationId xmlns:a16="http://schemas.microsoft.com/office/drawing/2014/main" id="{4FBBC001-5290-4800-BC01-71EDED619D0E}"/>
              </a:ext>
            </a:extLst>
          </p:cNvPr>
          <p:cNvGrpSpPr/>
          <p:nvPr/>
        </p:nvGrpSpPr>
        <p:grpSpPr>
          <a:xfrm>
            <a:off x="12986735" y="10017808"/>
            <a:ext cx="3612185" cy="970659"/>
            <a:chOff x="2239043" y="6372671"/>
            <a:chExt cx="3612185" cy="970659"/>
          </a:xfrm>
        </p:grpSpPr>
        <p:grpSp>
          <p:nvGrpSpPr>
            <p:cNvPr id="198" name="Group 197">
              <a:extLst>
                <a:ext uri="{FF2B5EF4-FFF2-40B4-BE49-F238E27FC236}">
                  <a16:creationId xmlns:a16="http://schemas.microsoft.com/office/drawing/2014/main" id="{5EF51D93-3598-4C58-B805-EFEAB7458A1E}"/>
                </a:ext>
              </a:extLst>
            </p:cNvPr>
            <p:cNvGrpSpPr/>
            <p:nvPr/>
          </p:nvGrpSpPr>
          <p:grpSpPr>
            <a:xfrm>
              <a:off x="2239043" y="6372671"/>
              <a:ext cx="3612185" cy="970659"/>
              <a:chOff x="2239043" y="6465311"/>
              <a:chExt cx="2922685" cy="785378"/>
            </a:xfrm>
          </p:grpSpPr>
          <p:sp>
            <p:nvSpPr>
              <p:cNvPr id="200" name="Rectangle: Rounded Corners 199">
                <a:extLst>
                  <a:ext uri="{FF2B5EF4-FFF2-40B4-BE49-F238E27FC236}">
                    <a16:creationId xmlns:a16="http://schemas.microsoft.com/office/drawing/2014/main" id="{6D9B8D2D-7FFF-48F7-AA4A-DE695128C6A6}"/>
                  </a:ext>
                </a:extLst>
              </p:cNvPr>
              <p:cNvSpPr/>
              <p:nvPr/>
            </p:nvSpPr>
            <p:spPr>
              <a:xfrm>
                <a:off x="2313875" y="6465311"/>
                <a:ext cx="2773020" cy="785378"/>
              </a:xfrm>
              <a:prstGeom prst="roundRect">
                <a:avLst>
                  <a:gd name="adj" fmla="val 7839"/>
                </a:avLst>
              </a:prstGeom>
              <a:solidFill>
                <a:schemeClr val="bg1"/>
              </a:solidFill>
              <a:ln w="254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01" name="Oval 200">
                <a:extLst>
                  <a:ext uri="{FF2B5EF4-FFF2-40B4-BE49-F238E27FC236}">
                    <a16:creationId xmlns:a16="http://schemas.microsoft.com/office/drawing/2014/main" id="{D8D074BC-9616-4D59-8951-FF8AB500CE50}"/>
                  </a:ext>
                </a:extLst>
              </p:cNvPr>
              <p:cNvSpPr/>
              <p:nvPr/>
            </p:nvSpPr>
            <p:spPr>
              <a:xfrm>
                <a:off x="2239043" y="6783168"/>
                <a:ext cx="149665" cy="149665"/>
              </a:xfrm>
              <a:prstGeom prst="ellipse">
                <a:avLst/>
              </a:prstGeom>
              <a:solidFill>
                <a:schemeClr val="bg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02" name="Oval 201">
                <a:extLst>
                  <a:ext uri="{FF2B5EF4-FFF2-40B4-BE49-F238E27FC236}">
                    <a16:creationId xmlns:a16="http://schemas.microsoft.com/office/drawing/2014/main" id="{617A4072-DD7E-4778-B0F9-AD244F9FE62D}"/>
                  </a:ext>
                </a:extLst>
              </p:cNvPr>
              <p:cNvSpPr/>
              <p:nvPr/>
            </p:nvSpPr>
            <p:spPr>
              <a:xfrm>
                <a:off x="5012063" y="6783168"/>
                <a:ext cx="149665" cy="149665"/>
              </a:xfrm>
              <a:prstGeom prst="ellipse">
                <a:avLst/>
              </a:prstGeom>
              <a:solidFill>
                <a:schemeClr val="bg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199" name="TextBox 198">
              <a:extLst>
                <a:ext uri="{FF2B5EF4-FFF2-40B4-BE49-F238E27FC236}">
                  <a16:creationId xmlns:a16="http://schemas.microsoft.com/office/drawing/2014/main" id="{D2DC2AF9-A093-40FE-9E60-0EC35822DF6F}"/>
                </a:ext>
              </a:extLst>
            </p:cNvPr>
            <p:cNvSpPr txBox="1"/>
            <p:nvPr/>
          </p:nvSpPr>
          <p:spPr>
            <a:xfrm>
              <a:off x="3502361" y="6488668"/>
              <a:ext cx="1085554"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Tablet</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Landing</a:t>
              </a:r>
            </a:p>
          </p:txBody>
        </p:sp>
      </p:grpSp>
      <p:grpSp>
        <p:nvGrpSpPr>
          <p:cNvPr id="203" name="Group 202">
            <a:extLst>
              <a:ext uri="{FF2B5EF4-FFF2-40B4-BE49-F238E27FC236}">
                <a16:creationId xmlns:a16="http://schemas.microsoft.com/office/drawing/2014/main" id="{7D5D3E68-CD80-4A84-BE60-6272E5247B1A}"/>
              </a:ext>
            </a:extLst>
          </p:cNvPr>
          <p:cNvGrpSpPr/>
          <p:nvPr/>
        </p:nvGrpSpPr>
        <p:grpSpPr>
          <a:xfrm>
            <a:off x="12986735" y="11232856"/>
            <a:ext cx="3612185" cy="970659"/>
            <a:chOff x="2239043" y="6372671"/>
            <a:chExt cx="3612185" cy="970659"/>
          </a:xfrm>
        </p:grpSpPr>
        <p:grpSp>
          <p:nvGrpSpPr>
            <p:cNvPr id="204" name="Group 203">
              <a:extLst>
                <a:ext uri="{FF2B5EF4-FFF2-40B4-BE49-F238E27FC236}">
                  <a16:creationId xmlns:a16="http://schemas.microsoft.com/office/drawing/2014/main" id="{35E7962D-872C-4EDB-9BF4-47715A651CCB}"/>
                </a:ext>
              </a:extLst>
            </p:cNvPr>
            <p:cNvGrpSpPr/>
            <p:nvPr/>
          </p:nvGrpSpPr>
          <p:grpSpPr>
            <a:xfrm>
              <a:off x="2239043" y="6372671"/>
              <a:ext cx="3612185" cy="970659"/>
              <a:chOff x="2239043" y="6465311"/>
              <a:chExt cx="2922685" cy="785378"/>
            </a:xfrm>
          </p:grpSpPr>
          <p:sp>
            <p:nvSpPr>
              <p:cNvPr id="206" name="Rectangle: Rounded Corners 205">
                <a:extLst>
                  <a:ext uri="{FF2B5EF4-FFF2-40B4-BE49-F238E27FC236}">
                    <a16:creationId xmlns:a16="http://schemas.microsoft.com/office/drawing/2014/main" id="{968DA3E5-17F9-45CA-8E50-8DD0FF2AE339}"/>
                  </a:ext>
                </a:extLst>
              </p:cNvPr>
              <p:cNvSpPr/>
              <p:nvPr/>
            </p:nvSpPr>
            <p:spPr>
              <a:xfrm>
                <a:off x="2313875" y="6465311"/>
                <a:ext cx="2773020" cy="785378"/>
              </a:xfrm>
              <a:prstGeom prst="roundRect">
                <a:avLst>
                  <a:gd name="adj" fmla="val 7839"/>
                </a:avLst>
              </a:prstGeom>
              <a:solidFill>
                <a:schemeClr val="bg1"/>
              </a:solidFill>
              <a:ln w="254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07" name="Oval 206">
                <a:extLst>
                  <a:ext uri="{FF2B5EF4-FFF2-40B4-BE49-F238E27FC236}">
                    <a16:creationId xmlns:a16="http://schemas.microsoft.com/office/drawing/2014/main" id="{AEAC8C89-E3D3-43B5-8E15-B529D9171C2D}"/>
                  </a:ext>
                </a:extLst>
              </p:cNvPr>
              <p:cNvSpPr/>
              <p:nvPr/>
            </p:nvSpPr>
            <p:spPr>
              <a:xfrm>
                <a:off x="2239043" y="6783168"/>
                <a:ext cx="149665" cy="149665"/>
              </a:xfrm>
              <a:prstGeom prst="ellipse">
                <a:avLst/>
              </a:prstGeom>
              <a:solidFill>
                <a:schemeClr val="bg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08" name="Oval 207">
                <a:extLst>
                  <a:ext uri="{FF2B5EF4-FFF2-40B4-BE49-F238E27FC236}">
                    <a16:creationId xmlns:a16="http://schemas.microsoft.com/office/drawing/2014/main" id="{5DB73F24-AEF8-4840-9F3E-3A25090D7ED9}"/>
                  </a:ext>
                </a:extLst>
              </p:cNvPr>
              <p:cNvSpPr/>
              <p:nvPr/>
            </p:nvSpPr>
            <p:spPr>
              <a:xfrm>
                <a:off x="5012063" y="6783168"/>
                <a:ext cx="149665" cy="149665"/>
              </a:xfrm>
              <a:prstGeom prst="ellipse">
                <a:avLst/>
              </a:prstGeom>
              <a:solidFill>
                <a:schemeClr val="bg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05" name="TextBox 204">
              <a:extLst>
                <a:ext uri="{FF2B5EF4-FFF2-40B4-BE49-F238E27FC236}">
                  <a16:creationId xmlns:a16="http://schemas.microsoft.com/office/drawing/2014/main" id="{E15960A5-63D1-4E54-8EA4-F890CB2EE560}"/>
                </a:ext>
              </a:extLst>
            </p:cNvPr>
            <p:cNvSpPr txBox="1"/>
            <p:nvPr/>
          </p:nvSpPr>
          <p:spPr>
            <a:xfrm>
              <a:off x="3278743" y="6488668"/>
              <a:ext cx="1532792"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Platforms</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Landing</a:t>
              </a:r>
              <a:endParaRPr kumimoji="0" lang="en-US" sz="1800" b="0" i="0" u="none" strike="noStrike" kern="1200" cap="none" spc="0" normalizeH="0" baseline="0" noProof="0">
                <a:ln>
                  <a:noFill/>
                </a:ln>
                <a:effectLst/>
                <a:uLnTx/>
                <a:uFillTx/>
                <a:latin typeface="Century Gothic"/>
                <a:ea typeface="+mn-ea"/>
                <a:cs typeface="+mn-cs"/>
              </a:endParaRPr>
            </a:p>
          </p:txBody>
        </p:sp>
      </p:grpSp>
      <p:cxnSp>
        <p:nvCxnSpPr>
          <p:cNvPr id="210" name="Connector: Elbow 8">
            <a:extLst>
              <a:ext uri="{FF2B5EF4-FFF2-40B4-BE49-F238E27FC236}">
                <a16:creationId xmlns:a16="http://schemas.microsoft.com/office/drawing/2014/main" id="{35B4F66C-C94F-4541-BC12-5782788D1052}"/>
              </a:ext>
            </a:extLst>
          </p:cNvPr>
          <p:cNvCxnSpPr>
            <a:cxnSpLocks/>
            <a:stCxn id="110" idx="2"/>
            <a:endCxn id="51" idx="6"/>
          </p:cNvCxnSpPr>
          <p:nvPr/>
        </p:nvCxnSpPr>
        <p:spPr>
          <a:xfrm flipH="1">
            <a:off x="11631503" y="1997817"/>
            <a:ext cx="1355232" cy="1936826"/>
          </a:xfrm>
          <a:prstGeom prst="straightConnector1">
            <a:avLst/>
          </a:prstGeom>
          <a:ln w="19050">
            <a:gradFill>
              <a:gsLst>
                <a:gs pos="0">
                  <a:schemeClr val="accent1"/>
                </a:gs>
                <a:gs pos="100000">
                  <a:schemeClr val="accent1"/>
                </a:gs>
              </a:gsLst>
              <a:lin ang="5400000" scaled="1"/>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6" name="Connector: Elbow 8">
            <a:extLst>
              <a:ext uri="{FF2B5EF4-FFF2-40B4-BE49-F238E27FC236}">
                <a16:creationId xmlns:a16="http://schemas.microsoft.com/office/drawing/2014/main" id="{63CD8656-33D4-4DE8-B2F6-CEE8D08025D5}"/>
              </a:ext>
            </a:extLst>
          </p:cNvPr>
          <p:cNvCxnSpPr>
            <a:cxnSpLocks/>
            <a:stCxn id="165" idx="2"/>
            <a:endCxn id="51" idx="6"/>
          </p:cNvCxnSpPr>
          <p:nvPr/>
        </p:nvCxnSpPr>
        <p:spPr>
          <a:xfrm flipH="1">
            <a:off x="11631503" y="3212863"/>
            <a:ext cx="1355232" cy="721780"/>
          </a:xfrm>
          <a:prstGeom prst="straightConnector1">
            <a:avLst/>
          </a:prstGeom>
          <a:ln w="19050">
            <a:gradFill>
              <a:gsLst>
                <a:gs pos="0">
                  <a:schemeClr val="accent1"/>
                </a:gs>
                <a:gs pos="100000">
                  <a:schemeClr val="accent1"/>
                </a:gs>
              </a:gsLst>
              <a:lin ang="5400000" scaled="1"/>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9" name="Connector: Elbow 8">
            <a:extLst>
              <a:ext uri="{FF2B5EF4-FFF2-40B4-BE49-F238E27FC236}">
                <a16:creationId xmlns:a16="http://schemas.microsoft.com/office/drawing/2014/main" id="{41DAAF68-59A9-4217-A482-CF2644C29C67}"/>
              </a:ext>
            </a:extLst>
          </p:cNvPr>
          <p:cNvCxnSpPr>
            <a:cxnSpLocks/>
            <a:stCxn id="171" idx="2"/>
            <a:endCxn id="51" idx="6"/>
          </p:cNvCxnSpPr>
          <p:nvPr/>
        </p:nvCxnSpPr>
        <p:spPr>
          <a:xfrm flipH="1" flipV="1">
            <a:off x="11631503" y="3934643"/>
            <a:ext cx="1355232" cy="493266"/>
          </a:xfrm>
          <a:prstGeom prst="straightConnector1">
            <a:avLst/>
          </a:prstGeom>
          <a:ln w="19050">
            <a:gradFill>
              <a:gsLst>
                <a:gs pos="0">
                  <a:schemeClr val="accent2"/>
                </a:gs>
                <a:gs pos="100000">
                  <a:schemeClr val="accent1"/>
                </a:gs>
              </a:gsLst>
              <a:lin ang="5400000" scaled="1"/>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2" name="Connector: Elbow 8">
            <a:extLst>
              <a:ext uri="{FF2B5EF4-FFF2-40B4-BE49-F238E27FC236}">
                <a16:creationId xmlns:a16="http://schemas.microsoft.com/office/drawing/2014/main" id="{FC2A6E33-91D4-4D74-8575-45AA76A52C8F}"/>
              </a:ext>
            </a:extLst>
          </p:cNvPr>
          <p:cNvCxnSpPr>
            <a:cxnSpLocks/>
            <a:stCxn id="177" idx="2"/>
            <a:endCxn id="51" idx="6"/>
          </p:cNvCxnSpPr>
          <p:nvPr/>
        </p:nvCxnSpPr>
        <p:spPr>
          <a:xfrm flipH="1" flipV="1">
            <a:off x="11631503" y="3934643"/>
            <a:ext cx="1355232" cy="1708312"/>
          </a:xfrm>
          <a:prstGeom prst="straightConnector1">
            <a:avLst/>
          </a:prstGeom>
          <a:ln w="19050">
            <a:gradFill>
              <a:gsLst>
                <a:gs pos="0">
                  <a:schemeClr val="accent2"/>
                </a:gs>
                <a:gs pos="100000">
                  <a:schemeClr val="accent1"/>
                </a:gs>
              </a:gsLst>
              <a:lin ang="5400000" scaled="1"/>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5" name="Straight Connector 244">
            <a:extLst>
              <a:ext uri="{FF2B5EF4-FFF2-40B4-BE49-F238E27FC236}">
                <a16:creationId xmlns:a16="http://schemas.microsoft.com/office/drawing/2014/main" id="{111151F7-FC4A-44B4-AA00-BA6F0EFC8F27}"/>
              </a:ext>
            </a:extLst>
          </p:cNvPr>
          <p:cNvCxnSpPr>
            <a:cxnSpLocks/>
            <a:stCxn id="75" idx="6"/>
            <a:endCxn id="183" idx="2"/>
          </p:cNvCxnSpPr>
          <p:nvPr/>
        </p:nvCxnSpPr>
        <p:spPr>
          <a:xfrm>
            <a:off x="11631503" y="6858001"/>
            <a:ext cx="1355232" cy="0"/>
          </a:xfrm>
          <a:prstGeom prst="line">
            <a:avLst/>
          </a:prstGeom>
          <a:ln w="19050">
            <a:gradFill flip="none" rotWithShape="1">
              <a:gsLst>
                <a:gs pos="100000">
                  <a:schemeClr val="accent2"/>
                </a:gs>
                <a:gs pos="0">
                  <a:schemeClr val="accent3"/>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8" name="Straight Connector 247">
            <a:extLst>
              <a:ext uri="{FF2B5EF4-FFF2-40B4-BE49-F238E27FC236}">
                <a16:creationId xmlns:a16="http://schemas.microsoft.com/office/drawing/2014/main" id="{7C04ED77-0CA7-48A5-8548-AD283A77AFA4}"/>
              </a:ext>
            </a:extLst>
          </p:cNvPr>
          <p:cNvCxnSpPr>
            <a:cxnSpLocks/>
            <a:stCxn id="87" idx="6"/>
            <a:endCxn id="189" idx="2"/>
          </p:cNvCxnSpPr>
          <p:nvPr/>
        </p:nvCxnSpPr>
        <p:spPr>
          <a:xfrm flipV="1">
            <a:off x="11631503" y="8073047"/>
            <a:ext cx="1355232" cy="1708313"/>
          </a:xfrm>
          <a:prstGeom prst="line">
            <a:avLst/>
          </a:prstGeom>
          <a:ln w="19050">
            <a:gradFill flip="none" rotWithShape="1">
              <a:gsLst>
                <a:gs pos="100000">
                  <a:schemeClr val="accent3"/>
                </a:gs>
                <a:gs pos="0">
                  <a:schemeClr val="bg2"/>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2" name="Straight Connector 251">
            <a:extLst>
              <a:ext uri="{FF2B5EF4-FFF2-40B4-BE49-F238E27FC236}">
                <a16:creationId xmlns:a16="http://schemas.microsoft.com/office/drawing/2014/main" id="{D5EC4849-554E-458E-9E26-5CA1F2B8F5B9}"/>
              </a:ext>
            </a:extLst>
          </p:cNvPr>
          <p:cNvCxnSpPr>
            <a:cxnSpLocks/>
            <a:stCxn id="87" idx="6"/>
            <a:endCxn id="195" idx="2"/>
          </p:cNvCxnSpPr>
          <p:nvPr/>
        </p:nvCxnSpPr>
        <p:spPr>
          <a:xfrm flipV="1">
            <a:off x="11631503" y="9288093"/>
            <a:ext cx="1355232" cy="493267"/>
          </a:xfrm>
          <a:prstGeom prst="line">
            <a:avLst/>
          </a:prstGeom>
          <a:ln w="19050">
            <a:gradFill flip="none" rotWithShape="1">
              <a:gsLst>
                <a:gs pos="100000">
                  <a:schemeClr val="accent6"/>
                </a:gs>
                <a:gs pos="0">
                  <a:schemeClr val="bg2"/>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5" name="Straight Connector 254">
            <a:extLst>
              <a:ext uri="{FF2B5EF4-FFF2-40B4-BE49-F238E27FC236}">
                <a16:creationId xmlns:a16="http://schemas.microsoft.com/office/drawing/2014/main" id="{F5B29D2B-8B3F-4952-9044-B7F68EE89618}"/>
              </a:ext>
            </a:extLst>
          </p:cNvPr>
          <p:cNvCxnSpPr>
            <a:cxnSpLocks/>
            <a:stCxn id="87" idx="6"/>
            <a:endCxn id="201" idx="2"/>
          </p:cNvCxnSpPr>
          <p:nvPr/>
        </p:nvCxnSpPr>
        <p:spPr>
          <a:xfrm>
            <a:off x="11631503" y="9781360"/>
            <a:ext cx="1355232" cy="721779"/>
          </a:xfrm>
          <a:prstGeom prst="line">
            <a:avLst/>
          </a:prstGeom>
          <a:ln w="19050">
            <a:gradFill flip="none" rotWithShape="1">
              <a:gsLst>
                <a:gs pos="100000">
                  <a:schemeClr val="bg2"/>
                </a:gs>
                <a:gs pos="0">
                  <a:schemeClr val="bg2"/>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8" name="Straight Connector 257">
            <a:extLst>
              <a:ext uri="{FF2B5EF4-FFF2-40B4-BE49-F238E27FC236}">
                <a16:creationId xmlns:a16="http://schemas.microsoft.com/office/drawing/2014/main" id="{6A759ABA-2E24-424D-BC66-C0CA9C5362A8}"/>
              </a:ext>
            </a:extLst>
          </p:cNvPr>
          <p:cNvCxnSpPr>
            <a:cxnSpLocks/>
            <a:stCxn id="87" idx="6"/>
            <a:endCxn id="207" idx="2"/>
          </p:cNvCxnSpPr>
          <p:nvPr/>
        </p:nvCxnSpPr>
        <p:spPr>
          <a:xfrm>
            <a:off x="11631503" y="9781360"/>
            <a:ext cx="1355232" cy="1936827"/>
          </a:xfrm>
          <a:prstGeom prst="line">
            <a:avLst/>
          </a:prstGeom>
          <a:ln w="19050">
            <a:gradFill flip="none" rotWithShape="1">
              <a:gsLst>
                <a:gs pos="100000">
                  <a:schemeClr val="bg2"/>
                </a:gs>
                <a:gs pos="0">
                  <a:schemeClr val="bg2"/>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261" name="Group 260">
            <a:extLst>
              <a:ext uri="{FF2B5EF4-FFF2-40B4-BE49-F238E27FC236}">
                <a16:creationId xmlns:a16="http://schemas.microsoft.com/office/drawing/2014/main" id="{0E67982F-407B-4D83-A485-73C70A92C1B8}"/>
              </a:ext>
            </a:extLst>
          </p:cNvPr>
          <p:cNvGrpSpPr/>
          <p:nvPr/>
        </p:nvGrpSpPr>
        <p:grpSpPr>
          <a:xfrm>
            <a:off x="18046638" y="4550101"/>
            <a:ext cx="3612185" cy="970659"/>
            <a:chOff x="2239043" y="6372671"/>
            <a:chExt cx="3612185" cy="970659"/>
          </a:xfrm>
        </p:grpSpPr>
        <p:grpSp>
          <p:nvGrpSpPr>
            <p:cNvPr id="262" name="Group 261">
              <a:extLst>
                <a:ext uri="{FF2B5EF4-FFF2-40B4-BE49-F238E27FC236}">
                  <a16:creationId xmlns:a16="http://schemas.microsoft.com/office/drawing/2014/main" id="{F09F4956-4075-4120-AD14-1BD307105FDF}"/>
                </a:ext>
              </a:extLst>
            </p:cNvPr>
            <p:cNvGrpSpPr/>
            <p:nvPr/>
          </p:nvGrpSpPr>
          <p:grpSpPr>
            <a:xfrm>
              <a:off x="2239043" y="6372671"/>
              <a:ext cx="3612185" cy="970659"/>
              <a:chOff x="2239043" y="6465311"/>
              <a:chExt cx="2922685" cy="785378"/>
            </a:xfrm>
          </p:grpSpPr>
          <p:sp>
            <p:nvSpPr>
              <p:cNvPr id="264" name="Rectangle: Rounded Corners 263">
                <a:extLst>
                  <a:ext uri="{FF2B5EF4-FFF2-40B4-BE49-F238E27FC236}">
                    <a16:creationId xmlns:a16="http://schemas.microsoft.com/office/drawing/2014/main" id="{FEF04892-FC95-4F44-B991-B89188C89F12}"/>
                  </a:ext>
                </a:extLst>
              </p:cNvPr>
              <p:cNvSpPr/>
              <p:nvPr/>
            </p:nvSpPr>
            <p:spPr>
              <a:xfrm>
                <a:off x="2313875" y="6465311"/>
                <a:ext cx="2773020" cy="785378"/>
              </a:xfrm>
              <a:prstGeom prst="roundRect">
                <a:avLst>
                  <a:gd name="adj" fmla="val 7839"/>
                </a:avLst>
              </a:prstGeom>
              <a:solidFill>
                <a:schemeClr val="bg1"/>
              </a:solidFill>
              <a:ln w="254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65" name="Oval 264">
                <a:extLst>
                  <a:ext uri="{FF2B5EF4-FFF2-40B4-BE49-F238E27FC236}">
                    <a16:creationId xmlns:a16="http://schemas.microsoft.com/office/drawing/2014/main" id="{CA20F5EA-0E7B-4453-A7BD-D1EF1BAA3A03}"/>
                  </a:ext>
                </a:extLst>
              </p:cNvPr>
              <p:cNvSpPr/>
              <p:nvPr/>
            </p:nvSpPr>
            <p:spPr>
              <a:xfrm>
                <a:off x="2239043" y="6783168"/>
                <a:ext cx="149665" cy="149665"/>
              </a:xfrm>
              <a:prstGeom prst="ellipse">
                <a:avLst/>
              </a:prstGeom>
              <a:solidFill>
                <a:schemeClr val="accent3"/>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66" name="Oval 265">
                <a:extLst>
                  <a:ext uri="{FF2B5EF4-FFF2-40B4-BE49-F238E27FC236}">
                    <a16:creationId xmlns:a16="http://schemas.microsoft.com/office/drawing/2014/main" id="{A3C14BF1-6B5A-48ED-B7E2-6E306CDCDBE7}"/>
                  </a:ext>
                </a:extLst>
              </p:cNvPr>
              <p:cNvSpPr/>
              <p:nvPr/>
            </p:nvSpPr>
            <p:spPr>
              <a:xfrm>
                <a:off x="5012063" y="6783168"/>
                <a:ext cx="149665" cy="149665"/>
              </a:xfrm>
              <a:prstGeom prst="ellipse">
                <a:avLst/>
              </a:prstGeom>
              <a:solidFill>
                <a:schemeClr val="accent3"/>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63" name="TextBox 262">
              <a:extLst>
                <a:ext uri="{FF2B5EF4-FFF2-40B4-BE49-F238E27FC236}">
                  <a16:creationId xmlns:a16="http://schemas.microsoft.com/office/drawing/2014/main" id="{C344B9D5-98F3-40BF-B491-3B48D7444C90}"/>
                </a:ext>
              </a:extLst>
            </p:cNvPr>
            <p:cNvSpPr txBox="1"/>
            <p:nvPr/>
          </p:nvSpPr>
          <p:spPr>
            <a:xfrm>
              <a:off x="3205005" y="6488668"/>
              <a:ext cx="1680268"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Company</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Main</a:t>
              </a:r>
              <a:endParaRPr kumimoji="0" lang="en-US" sz="1800" b="0" i="0" u="none" strike="noStrike" kern="1200" cap="none" spc="0" normalizeH="0" baseline="0" noProof="0">
                <a:ln>
                  <a:noFill/>
                </a:ln>
                <a:effectLst/>
                <a:uLnTx/>
                <a:uFillTx/>
                <a:latin typeface="Century Gothic"/>
                <a:ea typeface="+mn-ea"/>
                <a:cs typeface="+mn-cs"/>
              </a:endParaRPr>
            </a:p>
          </p:txBody>
        </p:sp>
      </p:grpSp>
      <p:grpSp>
        <p:nvGrpSpPr>
          <p:cNvPr id="267" name="Group 266">
            <a:extLst>
              <a:ext uri="{FF2B5EF4-FFF2-40B4-BE49-F238E27FC236}">
                <a16:creationId xmlns:a16="http://schemas.microsoft.com/office/drawing/2014/main" id="{829B3281-E23F-47A0-97BB-1CFEFFC49E66}"/>
              </a:ext>
            </a:extLst>
          </p:cNvPr>
          <p:cNvGrpSpPr/>
          <p:nvPr/>
        </p:nvGrpSpPr>
        <p:grpSpPr>
          <a:xfrm>
            <a:off x="18046638" y="5765147"/>
            <a:ext cx="3612185" cy="970659"/>
            <a:chOff x="2239043" y="6372671"/>
            <a:chExt cx="3612185" cy="970659"/>
          </a:xfrm>
        </p:grpSpPr>
        <p:grpSp>
          <p:nvGrpSpPr>
            <p:cNvPr id="268" name="Group 267">
              <a:extLst>
                <a:ext uri="{FF2B5EF4-FFF2-40B4-BE49-F238E27FC236}">
                  <a16:creationId xmlns:a16="http://schemas.microsoft.com/office/drawing/2014/main" id="{EB752511-F310-4D71-854D-D74FE501A6D3}"/>
                </a:ext>
              </a:extLst>
            </p:cNvPr>
            <p:cNvGrpSpPr/>
            <p:nvPr/>
          </p:nvGrpSpPr>
          <p:grpSpPr>
            <a:xfrm>
              <a:off x="2239043" y="6372671"/>
              <a:ext cx="3612185" cy="970659"/>
              <a:chOff x="2239043" y="6465311"/>
              <a:chExt cx="2922685" cy="785378"/>
            </a:xfrm>
          </p:grpSpPr>
          <p:sp>
            <p:nvSpPr>
              <p:cNvPr id="270" name="Rectangle: Rounded Corners 269">
                <a:extLst>
                  <a:ext uri="{FF2B5EF4-FFF2-40B4-BE49-F238E27FC236}">
                    <a16:creationId xmlns:a16="http://schemas.microsoft.com/office/drawing/2014/main" id="{20C110A1-60F9-45EB-BDE0-3F8B0AA9DBB8}"/>
                  </a:ext>
                </a:extLst>
              </p:cNvPr>
              <p:cNvSpPr/>
              <p:nvPr/>
            </p:nvSpPr>
            <p:spPr>
              <a:xfrm>
                <a:off x="2313875" y="6465311"/>
                <a:ext cx="2773020" cy="785378"/>
              </a:xfrm>
              <a:prstGeom prst="roundRect">
                <a:avLst>
                  <a:gd name="adj" fmla="val 7839"/>
                </a:avLst>
              </a:prstGeom>
              <a:solidFill>
                <a:schemeClr val="bg1"/>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71" name="Oval 270">
                <a:extLst>
                  <a:ext uri="{FF2B5EF4-FFF2-40B4-BE49-F238E27FC236}">
                    <a16:creationId xmlns:a16="http://schemas.microsoft.com/office/drawing/2014/main" id="{6B625816-A45E-400F-9958-9EBFC15AE54D}"/>
                  </a:ext>
                </a:extLst>
              </p:cNvPr>
              <p:cNvSpPr/>
              <p:nvPr/>
            </p:nvSpPr>
            <p:spPr>
              <a:xfrm>
                <a:off x="2239043" y="6783168"/>
                <a:ext cx="149665" cy="149665"/>
              </a:xfrm>
              <a:prstGeom prst="ellipse">
                <a:avLst/>
              </a:prstGeom>
              <a:solidFill>
                <a:schemeClr val="accent6"/>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72" name="Oval 271">
                <a:extLst>
                  <a:ext uri="{FF2B5EF4-FFF2-40B4-BE49-F238E27FC236}">
                    <a16:creationId xmlns:a16="http://schemas.microsoft.com/office/drawing/2014/main" id="{9FCE99DA-FE6D-4E19-ADAD-9B98887B6B23}"/>
                  </a:ext>
                </a:extLst>
              </p:cNvPr>
              <p:cNvSpPr/>
              <p:nvPr/>
            </p:nvSpPr>
            <p:spPr>
              <a:xfrm>
                <a:off x="5012063" y="6783168"/>
                <a:ext cx="149665" cy="149665"/>
              </a:xfrm>
              <a:prstGeom prst="ellipse">
                <a:avLst/>
              </a:prstGeom>
              <a:solidFill>
                <a:schemeClr val="accent6"/>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69" name="TextBox 268">
              <a:extLst>
                <a:ext uri="{FF2B5EF4-FFF2-40B4-BE49-F238E27FC236}">
                  <a16:creationId xmlns:a16="http://schemas.microsoft.com/office/drawing/2014/main" id="{8A1753B0-8340-429F-B69A-E141A9BF1D0F}"/>
                </a:ext>
              </a:extLst>
            </p:cNvPr>
            <p:cNvSpPr txBox="1"/>
            <p:nvPr/>
          </p:nvSpPr>
          <p:spPr>
            <a:xfrm>
              <a:off x="3395761" y="6488668"/>
              <a:ext cx="1298753"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Factory</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Business</a:t>
              </a:r>
              <a:endParaRPr kumimoji="0" lang="en-US" sz="1800" b="0" i="0" u="none" strike="noStrike" kern="1200" cap="none" spc="0" normalizeH="0" baseline="0" noProof="0">
                <a:ln>
                  <a:noFill/>
                </a:ln>
                <a:effectLst/>
                <a:uLnTx/>
                <a:uFillTx/>
                <a:latin typeface="Century Gothic"/>
                <a:ea typeface="+mn-ea"/>
                <a:cs typeface="+mn-cs"/>
              </a:endParaRPr>
            </a:p>
          </p:txBody>
        </p:sp>
      </p:grpSp>
      <p:grpSp>
        <p:nvGrpSpPr>
          <p:cNvPr id="273" name="Group 272">
            <a:extLst>
              <a:ext uri="{FF2B5EF4-FFF2-40B4-BE49-F238E27FC236}">
                <a16:creationId xmlns:a16="http://schemas.microsoft.com/office/drawing/2014/main" id="{868CE532-3840-41C3-AA85-16BFB69FEE2A}"/>
              </a:ext>
            </a:extLst>
          </p:cNvPr>
          <p:cNvGrpSpPr/>
          <p:nvPr/>
        </p:nvGrpSpPr>
        <p:grpSpPr>
          <a:xfrm>
            <a:off x="18046638" y="6980193"/>
            <a:ext cx="3612185" cy="970659"/>
            <a:chOff x="2239043" y="6372671"/>
            <a:chExt cx="3612185" cy="970659"/>
          </a:xfrm>
        </p:grpSpPr>
        <p:grpSp>
          <p:nvGrpSpPr>
            <p:cNvPr id="274" name="Group 273">
              <a:extLst>
                <a:ext uri="{FF2B5EF4-FFF2-40B4-BE49-F238E27FC236}">
                  <a16:creationId xmlns:a16="http://schemas.microsoft.com/office/drawing/2014/main" id="{375646C0-A21F-42EB-B075-3E5CD39CF378}"/>
                </a:ext>
              </a:extLst>
            </p:cNvPr>
            <p:cNvGrpSpPr/>
            <p:nvPr/>
          </p:nvGrpSpPr>
          <p:grpSpPr>
            <a:xfrm>
              <a:off x="2239043" y="6372671"/>
              <a:ext cx="3612185" cy="970659"/>
              <a:chOff x="2239043" y="6465311"/>
              <a:chExt cx="2922685" cy="785378"/>
            </a:xfrm>
          </p:grpSpPr>
          <p:sp>
            <p:nvSpPr>
              <p:cNvPr id="276" name="Rectangle: Rounded Corners 275">
                <a:extLst>
                  <a:ext uri="{FF2B5EF4-FFF2-40B4-BE49-F238E27FC236}">
                    <a16:creationId xmlns:a16="http://schemas.microsoft.com/office/drawing/2014/main" id="{F30D947A-8304-4654-99F5-E4CF79D649D2}"/>
                  </a:ext>
                </a:extLst>
              </p:cNvPr>
              <p:cNvSpPr/>
              <p:nvPr/>
            </p:nvSpPr>
            <p:spPr>
              <a:xfrm>
                <a:off x="2313875" y="6465311"/>
                <a:ext cx="2773020" cy="785378"/>
              </a:xfrm>
              <a:prstGeom prst="roundRect">
                <a:avLst>
                  <a:gd name="adj" fmla="val 7839"/>
                </a:avLst>
              </a:prstGeom>
              <a:solidFill>
                <a:schemeClr val="bg1"/>
              </a:solidFill>
              <a:ln w="254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77" name="Oval 276">
                <a:extLst>
                  <a:ext uri="{FF2B5EF4-FFF2-40B4-BE49-F238E27FC236}">
                    <a16:creationId xmlns:a16="http://schemas.microsoft.com/office/drawing/2014/main" id="{FB80DD06-1045-4B47-8CA8-93F160BB2E91}"/>
                  </a:ext>
                </a:extLst>
              </p:cNvPr>
              <p:cNvSpPr/>
              <p:nvPr/>
            </p:nvSpPr>
            <p:spPr>
              <a:xfrm>
                <a:off x="2239043" y="6783168"/>
                <a:ext cx="149665" cy="149665"/>
              </a:xfrm>
              <a:prstGeom prst="ellipse">
                <a:avLst/>
              </a:prstGeom>
              <a:solidFill>
                <a:schemeClr val="bg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78" name="Oval 277">
                <a:extLst>
                  <a:ext uri="{FF2B5EF4-FFF2-40B4-BE49-F238E27FC236}">
                    <a16:creationId xmlns:a16="http://schemas.microsoft.com/office/drawing/2014/main" id="{358FC00D-FA2E-4288-9790-1BF52A12A4B6}"/>
                  </a:ext>
                </a:extLst>
              </p:cNvPr>
              <p:cNvSpPr/>
              <p:nvPr/>
            </p:nvSpPr>
            <p:spPr>
              <a:xfrm>
                <a:off x="5012063" y="6783168"/>
                <a:ext cx="149665" cy="149665"/>
              </a:xfrm>
              <a:prstGeom prst="ellipse">
                <a:avLst/>
              </a:prstGeom>
              <a:solidFill>
                <a:schemeClr val="bg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75" name="TextBox 274">
              <a:extLst>
                <a:ext uri="{FF2B5EF4-FFF2-40B4-BE49-F238E27FC236}">
                  <a16:creationId xmlns:a16="http://schemas.microsoft.com/office/drawing/2014/main" id="{A69740BA-7C05-4185-BF73-51608808470C}"/>
                </a:ext>
              </a:extLst>
            </p:cNvPr>
            <p:cNvSpPr txBox="1"/>
            <p:nvPr/>
          </p:nvSpPr>
          <p:spPr>
            <a:xfrm>
              <a:off x="3502361" y="6488668"/>
              <a:ext cx="1085554"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Tablet</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Landing</a:t>
              </a:r>
              <a:endParaRPr kumimoji="0" lang="en-US" sz="1800" b="0" i="0" u="none" strike="noStrike" kern="1200" cap="none" spc="0" normalizeH="0" baseline="0" noProof="0">
                <a:ln>
                  <a:noFill/>
                </a:ln>
                <a:effectLst/>
                <a:uLnTx/>
                <a:uFillTx/>
                <a:latin typeface="Century Gothic"/>
                <a:ea typeface="+mn-ea"/>
                <a:cs typeface="+mn-cs"/>
              </a:endParaRPr>
            </a:p>
          </p:txBody>
        </p:sp>
      </p:grpSp>
      <p:grpSp>
        <p:nvGrpSpPr>
          <p:cNvPr id="279" name="Group 278">
            <a:extLst>
              <a:ext uri="{FF2B5EF4-FFF2-40B4-BE49-F238E27FC236}">
                <a16:creationId xmlns:a16="http://schemas.microsoft.com/office/drawing/2014/main" id="{EE8DF9D6-BF8D-40C8-97EE-D4667C603F6F}"/>
              </a:ext>
            </a:extLst>
          </p:cNvPr>
          <p:cNvGrpSpPr/>
          <p:nvPr/>
        </p:nvGrpSpPr>
        <p:grpSpPr>
          <a:xfrm>
            <a:off x="18046638" y="8195241"/>
            <a:ext cx="3612185" cy="970659"/>
            <a:chOff x="2239043" y="6372671"/>
            <a:chExt cx="3612185" cy="970659"/>
          </a:xfrm>
        </p:grpSpPr>
        <p:grpSp>
          <p:nvGrpSpPr>
            <p:cNvPr id="280" name="Group 279">
              <a:extLst>
                <a:ext uri="{FF2B5EF4-FFF2-40B4-BE49-F238E27FC236}">
                  <a16:creationId xmlns:a16="http://schemas.microsoft.com/office/drawing/2014/main" id="{E8E72562-8276-4ECB-8EFE-BB6B36A73C14}"/>
                </a:ext>
              </a:extLst>
            </p:cNvPr>
            <p:cNvGrpSpPr/>
            <p:nvPr/>
          </p:nvGrpSpPr>
          <p:grpSpPr>
            <a:xfrm>
              <a:off x="2239043" y="6372671"/>
              <a:ext cx="3612185" cy="970659"/>
              <a:chOff x="2239043" y="6465311"/>
              <a:chExt cx="2922685" cy="785378"/>
            </a:xfrm>
          </p:grpSpPr>
          <p:sp>
            <p:nvSpPr>
              <p:cNvPr id="282" name="Rectangle: Rounded Corners 281">
                <a:extLst>
                  <a:ext uri="{FF2B5EF4-FFF2-40B4-BE49-F238E27FC236}">
                    <a16:creationId xmlns:a16="http://schemas.microsoft.com/office/drawing/2014/main" id="{CD7018DC-1028-4896-AD83-8D91EBEF5B82}"/>
                  </a:ext>
                </a:extLst>
              </p:cNvPr>
              <p:cNvSpPr/>
              <p:nvPr/>
            </p:nvSpPr>
            <p:spPr>
              <a:xfrm>
                <a:off x="2313875" y="6465311"/>
                <a:ext cx="2773020" cy="785378"/>
              </a:xfrm>
              <a:prstGeom prst="roundRect">
                <a:avLst>
                  <a:gd name="adj" fmla="val 7839"/>
                </a:avLst>
              </a:prstGeom>
              <a:solidFill>
                <a:schemeClr val="bg1"/>
              </a:solidFill>
              <a:ln w="254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83" name="Oval 282">
                <a:extLst>
                  <a:ext uri="{FF2B5EF4-FFF2-40B4-BE49-F238E27FC236}">
                    <a16:creationId xmlns:a16="http://schemas.microsoft.com/office/drawing/2014/main" id="{F94B7808-7544-4288-83F8-5C19059D0F4B}"/>
                  </a:ext>
                </a:extLst>
              </p:cNvPr>
              <p:cNvSpPr/>
              <p:nvPr/>
            </p:nvSpPr>
            <p:spPr>
              <a:xfrm>
                <a:off x="2239043" y="6783168"/>
                <a:ext cx="149665" cy="149665"/>
              </a:xfrm>
              <a:prstGeom prst="ellipse">
                <a:avLst/>
              </a:prstGeom>
              <a:solidFill>
                <a:schemeClr val="bg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84" name="Oval 283">
                <a:extLst>
                  <a:ext uri="{FF2B5EF4-FFF2-40B4-BE49-F238E27FC236}">
                    <a16:creationId xmlns:a16="http://schemas.microsoft.com/office/drawing/2014/main" id="{89762C76-CD48-4AD2-9779-6E595C0D1D40}"/>
                  </a:ext>
                </a:extLst>
              </p:cNvPr>
              <p:cNvSpPr/>
              <p:nvPr/>
            </p:nvSpPr>
            <p:spPr>
              <a:xfrm>
                <a:off x="5012063" y="6783168"/>
                <a:ext cx="149665" cy="149665"/>
              </a:xfrm>
              <a:prstGeom prst="ellipse">
                <a:avLst/>
              </a:prstGeom>
              <a:solidFill>
                <a:schemeClr val="bg2"/>
              </a:solid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81" name="TextBox 280">
              <a:extLst>
                <a:ext uri="{FF2B5EF4-FFF2-40B4-BE49-F238E27FC236}">
                  <a16:creationId xmlns:a16="http://schemas.microsoft.com/office/drawing/2014/main" id="{9F95F7AD-645B-4DBC-9D5A-2BF885D9BC0A}"/>
                </a:ext>
              </a:extLst>
            </p:cNvPr>
            <p:cNvSpPr txBox="1"/>
            <p:nvPr/>
          </p:nvSpPr>
          <p:spPr>
            <a:xfrm>
              <a:off x="3278743" y="6488668"/>
              <a:ext cx="1532792"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Platforms</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Landing</a:t>
              </a:r>
              <a:endParaRPr kumimoji="0" lang="en-US" sz="1800" b="0" i="0" u="none" strike="noStrike" kern="1200" cap="none" spc="0" normalizeH="0" baseline="0" noProof="0">
                <a:ln>
                  <a:noFill/>
                </a:ln>
                <a:effectLst/>
                <a:uLnTx/>
                <a:uFillTx/>
                <a:latin typeface="Century Gothic"/>
                <a:ea typeface="+mn-ea"/>
                <a:cs typeface="+mn-cs"/>
              </a:endParaRPr>
            </a:p>
          </p:txBody>
        </p:sp>
      </p:grpSp>
      <p:cxnSp>
        <p:nvCxnSpPr>
          <p:cNvPr id="286" name="Straight Connector 285">
            <a:extLst>
              <a:ext uri="{FF2B5EF4-FFF2-40B4-BE49-F238E27FC236}">
                <a16:creationId xmlns:a16="http://schemas.microsoft.com/office/drawing/2014/main" id="{4A6586A0-870A-44A5-BA50-64C50AB9B072}"/>
              </a:ext>
            </a:extLst>
          </p:cNvPr>
          <p:cNvCxnSpPr>
            <a:cxnSpLocks/>
            <a:stCxn id="184" idx="6"/>
            <a:endCxn id="271" idx="2"/>
          </p:cNvCxnSpPr>
          <p:nvPr/>
        </p:nvCxnSpPr>
        <p:spPr>
          <a:xfrm flipV="1">
            <a:off x="16598920" y="6250478"/>
            <a:ext cx="1447718" cy="607523"/>
          </a:xfrm>
          <a:prstGeom prst="line">
            <a:avLst/>
          </a:prstGeom>
          <a:ln w="19050">
            <a:gradFill flip="none" rotWithShape="1">
              <a:gsLst>
                <a:gs pos="100000">
                  <a:schemeClr val="accent6"/>
                </a:gs>
                <a:gs pos="2000">
                  <a:schemeClr val="accent2"/>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9" name="Straight Connector 288">
            <a:extLst>
              <a:ext uri="{FF2B5EF4-FFF2-40B4-BE49-F238E27FC236}">
                <a16:creationId xmlns:a16="http://schemas.microsoft.com/office/drawing/2014/main" id="{8298D78A-88B2-45ED-A418-7F3AEDFBC4E0}"/>
              </a:ext>
            </a:extLst>
          </p:cNvPr>
          <p:cNvCxnSpPr>
            <a:cxnSpLocks/>
            <a:stCxn id="184" idx="6"/>
            <a:endCxn id="265" idx="2"/>
          </p:cNvCxnSpPr>
          <p:nvPr/>
        </p:nvCxnSpPr>
        <p:spPr>
          <a:xfrm flipV="1">
            <a:off x="16598920" y="5035432"/>
            <a:ext cx="1447718" cy="1822569"/>
          </a:xfrm>
          <a:prstGeom prst="line">
            <a:avLst/>
          </a:prstGeom>
          <a:ln w="19050">
            <a:gradFill flip="none" rotWithShape="1">
              <a:gsLst>
                <a:gs pos="100000">
                  <a:schemeClr val="accent3"/>
                </a:gs>
                <a:gs pos="2000">
                  <a:schemeClr val="accent2"/>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2" name="Straight Connector 291">
            <a:extLst>
              <a:ext uri="{FF2B5EF4-FFF2-40B4-BE49-F238E27FC236}">
                <a16:creationId xmlns:a16="http://schemas.microsoft.com/office/drawing/2014/main" id="{8A0F6474-5C0C-4509-9FE9-991ED7611159}"/>
              </a:ext>
            </a:extLst>
          </p:cNvPr>
          <p:cNvCxnSpPr>
            <a:cxnSpLocks/>
            <a:stCxn id="184" idx="6"/>
            <a:endCxn id="277" idx="2"/>
          </p:cNvCxnSpPr>
          <p:nvPr/>
        </p:nvCxnSpPr>
        <p:spPr>
          <a:xfrm>
            <a:off x="16598920" y="6858001"/>
            <a:ext cx="1447718" cy="607523"/>
          </a:xfrm>
          <a:prstGeom prst="line">
            <a:avLst/>
          </a:prstGeom>
          <a:ln w="19050">
            <a:gradFill flip="none" rotWithShape="1">
              <a:gsLst>
                <a:gs pos="100000">
                  <a:schemeClr val="bg2"/>
                </a:gs>
                <a:gs pos="2000">
                  <a:schemeClr val="accent2"/>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5" name="Straight Connector 294">
            <a:extLst>
              <a:ext uri="{FF2B5EF4-FFF2-40B4-BE49-F238E27FC236}">
                <a16:creationId xmlns:a16="http://schemas.microsoft.com/office/drawing/2014/main" id="{8F122FC0-FD25-4A08-AFD4-78E38A48B4FD}"/>
              </a:ext>
            </a:extLst>
          </p:cNvPr>
          <p:cNvCxnSpPr>
            <a:cxnSpLocks/>
            <a:stCxn id="184" idx="6"/>
            <a:endCxn id="283" idx="2"/>
          </p:cNvCxnSpPr>
          <p:nvPr/>
        </p:nvCxnSpPr>
        <p:spPr>
          <a:xfrm>
            <a:off x="16598920" y="6858001"/>
            <a:ext cx="1447718" cy="1822571"/>
          </a:xfrm>
          <a:prstGeom prst="line">
            <a:avLst/>
          </a:prstGeom>
          <a:ln w="19050">
            <a:gradFill flip="none" rotWithShape="1">
              <a:gsLst>
                <a:gs pos="100000">
                  <a:schemeClr val="bg2"/>
                </a:gs>
                <a:gs pos="2000">
                  <a:schemeClr val="accent2"/>
                </a:gs>
              </a:gsLst>
              <a:lin ang="0" scaled="1"/>
              <a:tileRect/>
            </a:gradFill>
            <a:headEnd type="none"/>
            <a:tailEnd type="none"/>
          </a:ln>
        </p:spPr>
        <p:style>
          <a:lnRef idx="1">
            <a:schemeClr val="accent1"/>
          </a:lnRef>
          <a:fillRef idx="0">
            <a:schemeClr val="accent1"/>
          </a:fillRef>
          <a:effectRef idx="0">
            <a:schemeClr val="accent1"/>
          </a:effectRef>
          <a:fontRef idx="minor">
            <a:schemeClr val="tx1"/>
          </a:fontRef>
        </p:style>
      </p:cxnSp>
      <p:sp>
        <p:nvSpPr>
          <p:cNvPr id="300" name="Rectangle: Rounded Corners 299">
            <a:extLst>
              <a:ext uri="{FF2B5EF4-FFF2-40B4-BE49-F238E27FC236}">
                <a16:creationId xmlns:a16="http://schemas.microsoft.com/office/drawing/2014/main" id="{38ACC0FE-A183-4418-B583-B3B7577F48EE}"/>
              </a:ext>
            </a:extLst>
          </p:cNvPr>
          <p:cNvSpPr/>
          <p:nvPr/>
        </p:nvSpPr>
        <p:spPr>
          <a:xfrm>
            <a:off x="2786013" y="1653764"/>
            <a:ext cx="3103837" cy="3503860"/>
          </a:xfrm>
          <a:prstGeom prst="roundRect">
            <a:avLst>
              <a:gd name="adj" fmla="val 4359"/>
            </a:avLst>
          </a:prstGeom>
          <a:solidFill>
            <a:schemeClr val="tx1">
              <a:lumMod val="90000"/>
              <a:lumOff val="10000"/>
              <a:alpha val="3000"/>
            </a:scheme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330" name="Group 329">
            <a:extLst>
              <a:ext uri="{FF2B5EF4-FFF2-40B4-BE49-F238E27FC236}">
                <a16:creationId xmlns:a16="http://schemas.microsoft.com/office/drawing/2014/main" id="{DEC4F41D-BF7A-487A-9298-D885660CB8D9}"/>
              </a:ext>
            </a:extLst>
          </p:cNvPr>
          <p:cNvGrpSpPr/>
          <p:nvPr/>
        </p:nvGrpSpPr>
        <p:grpSpPr>
          <a:xfrm>
            <a:off x="3034983" y="1903013"/>
            <a:ext cx="2440901" cy="464137"/>
            <a:chOff x="2075479" y="1903013"/>
            <a:chExt cx="2440901" cy="464137"/>
          </a:xfrm>
        </p:grpSpPr>
        <p:sp>
          <p:nvSpPr>
            <p:cNvPr id="309" name="Oval 308">
              <a:extLst>
                <a:ext uri="{FF2B5EF4-FFF2-40B4-BE49-F238E27FC236}">
                  <a16:creationId xmlns:a16="http://schemas.microsoft.com/office/drawing/2014/main" id="{1231C7EC-0C2F-49B5-ADB1-1F77A8E6641F}"/>
                </a:ext>
              </a:extLst>
            </p:cNvPr>
            <p:cNvSpPr/>
            <p:nvPr/>
          </p:nvSpPr>
          <p:spPr>
            <a:xfrm>
              <a:off x="2075479" y="2024510"/>
              <a:ext cx="126339" cy="126339"/>
            </a:xfrm>
            <a:prstGeom prst="ellipse">
              <a:avLst/>
            </a:prstGeom>
            <a:solidFill>
              <a:schemeClr val="accent1"/>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1" name="Rectangle 310">
              <a:extLst>
                <a:ext uri="{FF2B5EF4-FFF2-40B4-BE49-F238E27FC236}">
                  <a16:creationId xmlns:a16="http://schemas.microsoft.com/office/drawing/2014/main" id="{1FDB50D9-D4BE-4823-9383-FB73C242614B}"/>
                </a:ext>
              </a:extLst>
            </p:cNvPr>
            <p:cNvSpPr/>
            <p:nvPr/>
          </p:nvSpPr>
          <p:spPr>
            <a:xfrm>
              <a:off x="2445593" y="1903013"/>
              <a:ext cx="705514"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chemeClr val="tx1">
                      <a:lumMod val="90000"/>
                      <a:lumOff val="10000"/>
                    </a:schemeClr>
                  </a:solidFill>
                  <a:effectLst/>
                  <a:uLnTx/>
                  <a:uFillTx/>
                  <a:latin typeface="Calibri"/>
                  <a:ea typeface="+mn-ea"/>
                  <a:cs typeface="+mn-cs"/>
                </a:rPr>
                <a:t>Event</a:t>
              </a:r>
            </a:p>
          </p:txBody>
        </p:sp>
        <p:cxnSp>
          <p:nvCxnSpPr>
            <p:cNvPr id="302" name="Straight Connector 301">
              <a:extLst>
                <a:ext uri="{FF2B5EF4-FFF2-40B4-BE49-F238E27FC236}">
                  <a16:creationId xmlns:a16="http://schemas.microsoft.com/office/drawing/2014/main" id="{806DDA31-786C-4409-94B1-9E183024C869}"/>
                </a:ext>
              </a:extLst>
            </p:cNvPr>
            <p:cNvCxnSpPr>
              <a:cxnSpLocks/>
            </p:cNvCxnSpPr>
            <p:nvPr/>
          </p:nvCxnSpPr>
          <p:spPr>
            <a:xfrm>
              <a:off x="2075479" y="2367149"/>
              <a:ext cx="2440901" cy="1"/>
            </a:xfrm>
            <a:prstGeom prst="line">
              <a:avLst/>
            </a:prstGeom>
            <a:ln w="19050">
              <a:solidFill>
                <a:schemeClr val="tx1">
                  <a:lumMod val="90000"/>
                  <a:lumOff val="10000"/>
                  <a:alpha val="3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grpSp>
        <p:nvGrpSpPr>
          <p:cNvPr id="331" name="Group 330">
            <a:extLst>
              <a:ext uri="{FF2B5EF4-FFF2-40B4-BE49-F238E27FC236}">
                <a16:creationId xmlns:a16="http://schemas.microsoft.com/office/drawing/2014/main" id="{62298B01-BB99-43B1-89D0-2AB47EB5EFF9}"/>
              </a:ext>
            </a:extLst>
          </p:cNvPr>
          <p:cNvGrpSpPr/>
          <p:nvPr/>
        </p:nvGrpSpPr>
        <p:grpSpPr>
          <a:xfrm>
            <a:off x="3034983" y="2574645"/>
            <a:ext cx="2440901" cy="464137"/>
            <a:chOff x="2075479" y="2574645"/>
            <a:chExt cx="2440901" cy="464137"/>
          </a:xfrm>
        </p:grpSpPr>
        <p:sp>
          <p:nvSpPr>
            <p:cNvPr id="315" name="Oval 314">
              <a:extLst>
                <a:ext uri="{FF2B5EF4-FFF2-40B4-BE49-F238E27FC236}">
                  <a16:creationId xmlns:a16="http://schemas.microsoft.com/office/drawing/2014/main" id="{DE5FC08A-A03D-46E7-9037-326916660A32}"/>
                </a:ext>
              </a:extLst>
            </p:cNvPr>
            <p:cNvSpPr/>
            <p:nvPr/>
          </p:nvSpPr>
          <p:spPr>
            <a:xfrm>
              <a:off x="2075479" y="2696142"/>
              <a:ext cx="126339" cy="126339"/>
            </a:xfrm>
            <a:prstGeom prst="ellipse">
              <a:avLst/>
            </a:prstGeom>
            <a:solidFill>
              <a:schemeClr val="accent2"/>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16" name="Rectangle 315">
              <a:extLst>
                <a:ext uri="{FF2B5EF4-FFF2-40B4-BE49-F238E27FC236}">
                  <a16:creationId xmlns:a16="http://schemas.microsoft.com/office/drawing/2014/main" id="{4273024C-3296-459D-8F1C-BAD9BE4EA0CD}"/>
                </a:ext>
              </a:extLst>
            </p:cNvPr>
            <p:cNvSpPr/>
            <p:nvPr/>
          </p:nvSpPr>
          <p:spPr>
            <a:xfrm>
              <a:off x="2445593" y="2574645"/>
              <a:ext cx="920445"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solidFill>
                    <a:schemeClr val="tx1">
                      <a:lumMod val="90000"/>
                      <a:lumOff val="10000"/>
                    </a:schemeClr>
                  </a:solidFill>
                  <a:latin typeface="Calibri"/>
                </a:rPr>
                <a:t>Landing</a:t>
              </a:r>
            </a:p>
          </p:txBody>
        </p:sp>
        <p:cxnSp>
          <p:nvCxnSpPr>
            <p:cNvPr id="314" name="Straight Connector 313">
              <a:extLst>
                <a:ext uri="{FF2B5EF4-FFF2-40B4-BE49-F238E27FC236}">
                  <a16:creationId xmlns:a16="http://schemas.microsoft.com/office/drawing/2014/main" id="{40465D8F-7476-4C1D-963A-C71116F84783}"/>
                </a:ext>
              </a:extLst>
            </p:cNvPr>
            <p:cNvCxnSpPr>
              <a:cxnSpLocks/>
            </p:cNvCxnSpPr>
            <p:nvPr/>
          </p:nvCxnSpPr>
          <p:spPr>
            <a:xfrm>
              <a:off x="2075479" y="3038781"/>
              <a:ext cx="2440901" cy="1"/>
            </a:xfrm>
            <a:prstGeom prst="line">
              <a:avLst/>
            </a:prstGeom>
            <a:ln w="19050">
              <a:solidFill>
                <a:schemeClr val="tx1">
                  <a:lumMod val="90000"/>
                  <a:lumOff val="10000"/>
                  <a:alpha val="3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grpSp>
        <p:nvGrpSpPr>
          <p:cNvPr id="2" name="Group 1">
            <a:extLst>
              <a:ext uri="{FF2B5EF4-FFF2-40B4-BE49-F238E27FC236}">
                <a16:creationId xmlns:a16="http://schemas.microsoft.com/office/drawing/2014/main" id="{B3E78AD4-0076-486A-B1BE-86A0079E5ACA}"/>
              </a:ext>
            </a:extLst>
          </p:cNvPr>
          <p:cNvGrpSpPr/>
          <p:nvPr/>
        </p:nvGrpSpPr>
        <p:grpSpPr>
          <a:xfrm>
            <a:off x="3034983" y="3246277"/>
            <a:ext cx="2440901" cy="464137"/>
            <a:chOff x="3034983" y="3246277"/>
            <a:chExt cx="2440901" cy="464137"/>
          </a:xfrm>
        </p:grpSpPr>
        <p:sp>
          <p:nvSpPr>
            <p:cNvPr id="320" name="Rectangle 319">
              <a:extLst>
                <a:ext uri="{FF2B5EF4-FFF2-40B4-BE49-F238E27FC236}">
                  <a16:creationId xmlns:a16="http://schemas.microsoft.com/office/drawing/2014/main" id="{FAC0E779-3824-4209-996C-40D5414DDEFF}"/>
                </a:ext>
              </a:extLst>
            </p:cNvPr>
            <p:cNvSpPr/>
            <p:nvPr/>
          </p:nvSpPr>
          <p:spPr>
            <a:xfrm>
              <a:off x="3405097" y="3246277"/>
              <a:ext cx="667170"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solidFill>
                    <a:schemeClr val="tx1">
                      <a:lumMod val="90000"/>
                      <a:lumOff val="10000"/>
                    </a:schemeClr>
                  </a:solidFill>
                  <a:latin typeface="Calibri"/>
                </a:rPr>
                <a:t>Main</a:t>
              </a:r>
            </a:p>
          </p:txBody>
        </p:sp>
        <p:grpSp>
          <p:nvGrpSpPr>
            <p:cNvPr id="332" name="Group 331">
              <a:extLst>
                <a:ext uri="{FF2B5EF4-FFF2-40B4-BE49-F238E27FC236}">
                  <a16:creationId xmlns:a16="http://schemas.microsoft.com/office/drawing/2014/main" id="{26BFBD89-F519-4214-83BC-8510C18DB686}"/>
                </a:ext>
              </a:extLst>
            </p:cNvPr>
            <p:cNvGrpSpPr/>
            <p:nvPr/>
          </p:nvGrpSpPr>
          <p:grpSpPr>
            <a:xfrm>
              <a:off x="3034983" y="3367774"/>
              <a:ext cx="2440901" cy="342640"/>
              <a:chOff x="2075479" y="3367774"/>
              <a:chExt cx="2440901" cy="342640"/>
            </a:xfrm>
          </p:grpSpPr>
          <p:sp>
            <p:nvSpPr>
              <p:cNvPr id="319" name="Oval 318">
                <a:extLst>
                  <a:ext uri="{FF2B5EF4-FFF2-40B4-BE49-F238E27FC236}">
                    <a16:creationId xmlns:a16="http://schemas.microsoft.com/office/drawing/2014/main" id="{6880206D-5592-4F2F-A48F-0A4C8FB2D747}"/>
                  </a:ext>
                </a:extLst>
              </p:cNvPr>
              <p:cNvSpPr/>
              <p:nvPr/>
            </p:nvSpPr>
            <p:spPr>
              <a:xfrm>
                <a:off x="2075479" y="3367774"/>
                <a:ext cx="126339" cy="126339"/>
              </a:xfrm>
              <a:prstGeom prst="ellipse">
                <a:avLst/>
              </a:prstGeom>
              <a:solidFill>
                <a:schemeClr val="accent3"/>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cxnSp>
            <p:nvCxnSpPr>
              <p:cNvPr id="318" name="Straight Connector 317">
                <a:extLst>
                  <a:ext uri="{FF2B5EF4-FFF2-40B4-BE49-F238E27FC236}">
                    <a16:creationId xmlns:a16="http://schemas.microsoft.com/office/drawing/2014/main" id="{EF0F301F-9E41-4564-BFBB-B9DE74055BCB}"/>
                  </a:ext>
                </a:extLst>
              </p:cNvPr>
              <p:cNvCxnSpPr>
                <a:cxnSpLocks/>
              </p:cNvCxnSpPr>
              <p:nvPr/>
            </p:nvCxnSpPr>
            <p:spPr>
              <a:xfrm>
                <a:off x="2075479" y="3710413"/>
                <a:ext cx="2440901" cy="1"/>
              </a:xfrm>
              <a:prstGeom prst="line">
                <a:avLst/>
              </a:prstGeom>
              <a:ln w="19050">
                <a:solidFill>
                  <a:schemeClr val="tx1">
                    <a:lumMod val="90000"/>
                    <a:lumOff val="10000"/>
                    <a:alpha val="3000"/>
                  </a:schemeClr>
                </a:solidFill>
                <a:headEnd type="none"/>
                <a:tailEnd type="none"/>
              </a:ln>
            </p:spPr>
            <p:style>
              <a:lnRef idx="1">
                <a:schemeClr val="accent1"/>
              </a:lnRef>
              <a:fillRef idx="0">
                <a:schemeClr val="accent1"/>
              </a:fillRef>
              <a:effectRef idx="0">
                <a:schemeClr val="accent1"/>
              </a:effectRef>
              <a:fontRef idx="minor">
                <a:schemeClr val="tx1"/>
              </a:fontRef>
            </p:style>
          </p:cxnSp>
        </p:grpSp>
      </p:grpSp>
      <p:grpSp>
        <p:nvGrpSpPr>
          <p:cNvPr id="333" name="Group 332">
            <a:extLst>
              <a:ext uri="{FF2B5EF4-FFF2-40B4-BE49-F238E27FC236}">
                <a16:creationId xmlns:a16="http://schemas.microsoft.com/office/drawing/2014/main" id="{8BA44477-CCD6-4EE2-A86D-99150F01CDD1}"/>
              </a:ext>
            </a:extLst>
          </p:cNvPr>
          <p:cNvGrpSpPr/>
          <p:nvPr/>
        </p:nvGrpSpPr>
        <p:grpSpPr>
          <a:xfrm>
            <a:off x="3034983" y="3917909"/>
            <a:ext cx="2440901" cy="464137"/>
            <a:chOff x="2075479" y="3917909"/>
            <a:chExt cx="2440901" cy="464137"/>
          </a:xfrm>
        </p:grpSpPr>
        <p:cxnSp>
          <p:nvCxnSpPr>
            <p:cNvPr id="322" name="Straight Connector 321">
              <a:extLst>
                <a:ext uri="{FF2B5EF4-FFF2-40B4-BE49-F238E27FC236}">
                  <a16:creationId xmlns:a16="http://schemas.microsoft.com/office/drawing/2014/main" id="{FD5B2A32-1143-44B2-92A1-87B53F58B6B8}"/>
                </a:ext>
              </a:extLst>
            </p:cNvPr>
            <p:cNvCxnSpPr>
              <a:cxnSpLocks/>
            </p:cNvCxnSpPr>
            <p:nvPr/>
          </p:nvCxnSpPr>
          <p:spPr>
            <a:xfrm>
              <a:off x="2075479" y="4382045"/>
              <a:ext cx="2440901" cy="1"/>
            </a:xfrm>
            <a:prstGeom prst="line">
              <a:avLst/>
            </a:prstGeom>
            <a:ln w="19050">
              <a:solidFill>
                <a:schemeClr val="tx1">
                  <a:lumMod val="90000"/>
                  <a:lumOff val="10000"/>
                  <a:alpha val="3000"/>
                </a:schemeClr>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23" name="Oval 322">
              <a:extLst>
                <a:ext uri="{FF2B5EF4-FFF2-40B4-BE49-F238E27FC236}">
                  <a16:creationId xmlns:a16="http://schemas.microsoft.com/office/drawing/2014/main" id="{F4F82A89-753D-444B-8B76-CE998A349EEA}"/>
                </a:ext>
              </a:extLst>
            </p:cNvPr>
            <p:cNvSpPr/>
            <p:nvPr/>
          </p:nvSpPr>
          <p:spPr>
            <a:xfrm>
              <a:off x="2075479" y="4039406"/>
              <a:ext cx="126339" cy="126339"/>
            </a:xfrm>
            <a:prstGeom prst="ellipse">
              <a:avLst/>
            </a:prstGeom>
            <a:solidFill>
              <a:schemeClr val="accent6"/>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4" name="Rectangle 323">
              <a:extLst>
                <a:ext uri="{FF2B5EF4-FFF2-40B4-BE49-F238E27FC236}">
                  <a16:creationId xmlns:a16="http://schemas.microsoft.com/office/drawing/2014/main" id="{0F20D874-9757-4CFD-91E4-BA645090278B}"/>
                </a:ext>
              </a:extLst>
            </p:cNvPr>
            <p:cNvSpPr/>
            <p:nvPr/>
          </p:nvSpPr>
          <p:spPr>
            <a:xfrm>
              <a:off x="2445593" y="3917909"/>
              <a:ext cx="990977"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solidFill>
                    <a:schemeClr val="tx1">
                      <a:lumMod val="90000"/>
                      <a:lumOff val="10000"/>
                    </a:schemeClr>
                  </a:solidFill>
                  <a:latin typeface="Calibri"/>
                </a:rPr>
                <a:t>Business</a:t>
              </a:r>
            </a:p>
          </p:txBody>
        </p:sp>
      </p:grpSp>
      <p:grpSp>
        <p:nvGrpSpPr>
          <p:cNvPr id="334" name="Group 333">
            <a:extLst>
              <a:ext uri="{FF2B5EF4-FFF2-40B4-BE49-F238E27FC236}">
                <a16:creationId xmlns:a16="http://schemas.microsoft.com/office/drawing/2014/main" id="{6008E58A-5269-48C8-B007-80899AAD0891}"/>
              </a:ext>
            </a:extLst>
          </p:cNvPr>
          <p:cNvGrpSpPr/>
          <p:nvPr/>
        </p:nvGrpSpPr>
        <p:grpSpPr>
          <a:xfrm>
            <a:off x="3034983" y="4589541"/>
            <a:ext cx="1290559" cy="369332"/>
            <a:chOff x="2075479" y="4589541"/>
            <a:chExt cx="1290559" cy="369332"/>
          </a:xfrm>
        </p:grpSpPr>
        <p:sp>
          <p:nvSpPr>
            <p:cNvPr id="327" name="Oval 326">
              <a:extLst>
                <a:ext uri="{FF2B5EF4-FFF2-40B4-BE49-F238E27FC236}">
                  <a16:creationId xmlns:a16="http://schemas.microsoft.com/office/drawing/2014/main" id="{5E411629-1624-4829-A04B-54D14E260E93}"/>
                </a:ext>
              </a:extLst>
            </p:cNvPr>
            <p:cNvSpPr/>
            <p:nvPr/>
          </p:nvSpPr>
          <p:spPr>
            <a:xfrm>
              <a:off x="2075479" y="4711038"/>
              <a:ext cx="126339" cy="126339"/>
            </a:xfrm>
            <a:prstGeom prst="ellipse">
              <a:avLst/>
            </a:prstGeom>
            <a:solidFill>
              <a:schemeClr val="bg2"/>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28" name="Rectangle 327">
              <a:extLst>
                <a:ext uri="{FF2B5EF4-FFF2-40B4-BE49-F238E27FC236}">
                  <a16:creationId xmlns:a16="http://schemas.microsoft.com/office/drawing/2014/main" id="{601A3785-4282-4CC7-BAD7-C3DA81C9FB65}"/>
                </a:ext>
              </a:extLst>
            </p:cNvPr>
            <p:cNvSpPr/>
            <p:nvPr/>
          </p:nvSpPr>
          <p:spPr>
            <a:xfrm>
              <a:off x="2445593" y="4589541"/>
              <a:ext cx="920445" cy="369332"/>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solidFill>
                    <a:schemeClr val="tx1">
                      <a:lumMod val="90000"/>
                      <a:lumOff val="10000"/>
                    </a:schemeClr>
                  </a:solidFill>
                  <a:latin typeface="Calibri"/>
                </a:rPr>
                <a:t>Landing</a:t>
              </a:r>
            </a:p>
          </p:txBody>
        </p:sp>
      </p:grpSp>
      <p:sp>
        <p:nvSpPr>
          <p:cNvPr id="336" name="Rectangle 335">
            <a:extLst>
              <a:ext uri="{FF2B5EF4-FFF2-40B4-BE49-F238E27FC236}">
                <a16:creationId xmlns:a16="http://schemas.microsoft.com/office/drawing/2014/main" id="{113FF4C3-AD25-4D28-B9DC-14E5F3946A49}"/>
              </a:ext>
            </a:extLst>
          </p:cNvPr>
          <p:cNvSpPr/>
          <p:nvPr/>
        </p:nvSpPr>
        <p:spPr>
          <a:xfrm>
            <a:off x="2040835" y="8805007"/>
            <a:ext cx="20938435" cy="4910991"/>
          </a:xfrm>
          <a:prstGeom prst="rect">
            <a:avLst/>
          </a:prstGeom>
          <a:gradFill flip="none" rotWithShape="1">
            <a:gsLst>
              <a:gs pos="0">
                <a:schemeClr val="bg1">
                  <a:alpha val="0"/>
                </a:schemeClr>
              </a:gs>
              <a:gs pos="100000">
                <a:schemeClr val="bg1"/>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2051711"/>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45"/>
                                        </p:tgtEl>
                                        <p:attrNameLst>
                                          <p:attrName>style.visibility</p:attrName>
                                        </p:attrNameLst>
                                      </p:cBhvr>
                                      <p:to>
                                        <p:strVal val="visible"/>
                                      </p:to>
                                    </p:set>
                                    <p:anim calcmode="lin" valueType="num">
                                      <p:cBhvr additive="base">
                                        <p:cTn id="7" dur="1000" fill="hold"/>
                                        <p:tgtEl>
                                          <p:spTgt spid="45"/>
                                        </p:tgtEl>
                                        <p:attrNameLst>
                                          <p:attrName>ppt_x</p:attrName>
                                        </p:attrNameLst>
                                      </p:cBhvr>
                                      <p:tavLst>
                                        <p:tav tm="0">
                                          <p:val>
                                            <p:strVal val="#ppt_x"/>
                                          </p:val>
                                        </p:tav>
                                        <p:tav tm="100000">
                                          <p:val>
                                            <p:strVal val="#ppt_x"/>
                                          </p:val>
                                        </p:tav>
                                      </p:tavLst>
                                    </p:anim>
                                    <p:anim calcmode="lin" valueType="num">
                                      <p:cBhvr additive="base">
                                        <p:cTn id="8" dur="1000" fill="hold"/>
                                        <p:tgtEl>
                                          <p:spTgt spid="45"/>
                                        </p:tgtEl>
                                        <p:attrNameLst>
                                          <p:attrName>ppt_y</p:attrName>
                                        </p:attrNameLst>
                                      </p:cBhvr>
                                      <p:tavLst>
                                        <p:tav tm="0">
                                          <p:val>
                                            <p:strVal val="1+#ppt_h/2"/>
                                          </p:val>
                                        </p:tav>
                                        <p:tav tm="100000">
                                          <p:val>
                                            <p:strVal val="#ppt_y"/>
                                          </p:val>
                                        </p:tav>
                                      </p:tavLst>
                                    </p:anim>
                                  </p:childTnLst>
                                </p:cTn>
                              </p:par>
                              <p:par>
                                <p:cTn id="9" presetID="22" presetClass="entr" presetSubtype="8" fill="hold" nodeType="withEffect">
                                  <p:stCondLst>
                                    <p:cond delay="900"/>
                                  </p:stCondLst>
                                  <p:childTnLst>
                                    <p:set>
                                      <p:cBhvr>
                                        <p:cTn id="10" dur="1" fill="hold">
                                          <p:stCondLst>
                                            <p:cond delay="0"/>
                                          </p:stCondLst>
                                        </p:cTn>
                                        <p:tgtEl>
                                          <p:spTgt spid="36"/>
                                        </p:tgtEl>
                                        <p:attrNameLst>
                                          <p:attrName>style.visibility</p:attrName>
                                        </p:attrNameLst>
                                      </p:cBhvr>
                                      <p:to>
                                        <p:strVal val="visible"/>
                                      </p:to>
                                    </p:set>
                                    <p:animEffect transition="in" filter="wipe(left)">
                                      <p:cBhvr>
                                        <p:cTn id="11" dur="500"/>
                                        <p:tgtEl>
                                          <p:spTgt spid="36"/>
                                        </p:tgtEl>
                                      </p:cBhvr>
                                    </p:animEffect>
                                  </p:childTnLst>
                                </p:cTn>
                              </p:par>
                              <p:par>
                                <p:cTn id="12" presetID="22" presetClass="entr" presetSubtype="8" fill="hold" nodeType="withEffect">
                                  <p:stCondLst>
                                    <p:cond delay="1000"/>
                                  </p:stCondLst>
                                  <p:childTnLst>
                                    <p:set>
                                      <p:cBhvr>
                                        <p:cTn id="13" dur="1" fill="hold">
                                          <p:stCondLst>
                                            <p:cond delay="0"/>
                                          </p:stCondLst>
                                        </p:cTn>
                                        <p:tgtEl>
                                          <p:spTgt spid="90"/>
                                        </p:tgtEl>
                                        <p:attrNameLst>
                                          <p:attrName>style.visibility</p:attrName>
                                        </p:attrNameLst>
                                      </p:cBhvr>
                                      <p:to>
                                        <p:strVal val="visible"/>
                                      </p:to>
                                    </p:set>
                                    <p:animEffect transition="in" filter="wipe(left)">
                                      <p:cBhvr>
                                        <p:cTn id="14" dur="500"/>
                                        <p:tgtEl>
                                          <p:spTgt spid="90"/>
                                        </p:tgtEl>
                                      </p:cBhvr>
                                    </p:animEffect>
                                  </p:childTnLst>
                                </p:cTn>
                              </p:par>
                              <p:par>
                                <p:cTn id="15" presetID="22" presetClass="entr" presetSubtype="8" fill="hold" nodeType="withEffect">
                                  <p:stCondLst>
                                    <p:cond delay="1100"/>
                                  </p:stCondLst>
                                  <p:childTnLst>
                                    <p:set>
                                      <p:cBhvr>
                                        <p:cTn id="16" dur="1" fill="hold">
                                          <p:stCondLst>
                                            <p:cond delay="0"/>
                                          </p:stCondLst>
                                        </p:cTn>
                                        <p:tgtEl>
                                          <p:spTgt spid="100"/>
                                        </p:tgtEl>
                                        <p:attrNameLst>
                                          <p:attrName>style.visibility</p:attrName>
                                        </p:attrNameLst>
                                      </p:cBhvr>
                                      <p:to>
                                        <p:strVal val="visible"/>
                                      </p:to>
                                    </p:set>
                                    <p:animEffect transition="in" filter="wipe(left)">
                                      <p:cBhvr>
                                        <p:cTn id="17" dur="500"/>
                                        <p:tgtEl>
                                          <p:spTgt spid="100"/>
                                        </p:tgtEl>
                                      </p:cBhvr>
                                    </p:animEffect>
                                  </p:childTnLst>
                                </p:cTn>
                              </p:par>
                              <p:par>
                                <p:cTn id="18" presetID="22" presetClass="entr" presetSubtype="8" fill="hold" nodeType="withEffect">
                                  <p:stCondLst>
                                    <p:cond delay="1200"/>
                                  </p:stCondLst>
                                  <p:childTnLst>
                                    <p:set>
                                      <p:cBhvr>
                                        <p:cTn id="19" dur="1" fill="hold">
                                          <p:stCondLst>
                                            <p:cond delay="0"/>
                                          </p:stCondLst>
                                        </p:cTn>
                                        <p:tgtEl>
                                          <p:spTgt spid="93"/>
                                        </p:tgtEl>
                                        <p:attrNameLst>
                                          <p:attrName>style.visibility</p:attrName>
                                        </p:attrNameLst>
                                      </p:cBhvr>
                                      <p:to>
                                        <p:strVal val="visible"/>
                                      </p:to>
                                    </p:set>
                                    <p:animEffect transition="in" filter="wipe(left)">
                                      <p:cBhvr>
                                        <p:cTn id="20" dur="500"/>
                                        <p:tgtEl>
                                          <p:spTgt spid="93"/>
                                        </p:tgtEl>
                                      </p:cBhvr>
                                    </p:animEffect>
                                  </p:childTnLst>
                                </p:cTn>
                              </p:par>
                              <p:par>
                                <p:cTn id="21" presetID="22" presetClass="entr" presetSubtype="8" fill="hold" nodeType="withEffect">
                                  <p:stCondLst>
                                    <p:cond delay="1300"/>
                                  </p:stCondLst>
                                  <p:childTnLst>
                                    <p:set>
                                      <p:cBhvr>
                                        <p:cTn id="22" dur="1" fill="hold">
                                          <p:stCondLst>
                                            <p:cond delay="0"/>
                                          </p:stCondLst>
                                        </p:cTn>
                                        <p:tgtEl>
                                          <p:spTgt spid="96"/>
                                        </p:tgtEl>
                                        <p:attrNameLst>
                                          <p:attrName>style.visibility</p:attrName>
                                        </p:attrNameLst>
                                      </p:cBhvr>
                                      <p:to>
                                        <p:strVal val="visible"/>
                                      </p:to>
                                    </p:set>
                                    <p:animEffect transition="in" filter="wipe(left)">
                                      <p:cBhvr>
                                        <p:cTn id="23" dur="500"/>
                                        <p:tgtEl>
                                          <p:spTgt spid="96"/>
                                        </p:tgtEl>
                                      </p:cBhvr>
                                    </p:animEffect>
                                  </p:childTnLst>
                                </p:cTn>
                              </p:par>
                              <p:par>
                                <p:cTn id="24" presetID="2" presetClass="entr" presetSubtype="4" decel="100000" fill="hold" nodeType="withEffect">
                                  <p:stCondLst>
                                    <p:cond delay="400"/>
                                  </p:stCondLst>
                                  <p:childTnLst>
                                    <p:set>
                                      <p:cBhvr>
                                        <p:cTn id="25" dur="1" fill="hold">
                                          <p:stCondLst>
                                            <p:cond delay="0"/>
                                          </p:stCondLst>
                                        </p:cTn>
                                        <p:tgtEl>
                                          <p:spTgt spid="46"/>
                                        </p:tgtEl>
                                        <p:attrNameLst>
                                          <p:attrName>style.visibility</p:attrName>
                                        </p:attrNameLst>
                                      </p:cBhvr>
                                      <p:to>
                                        <p:strVal val="visible"/>
                                      </p:to>
                                    </p:set>
                                    <p:anim calcmode="lin" valueType="num">
                                      <p:cBhvr additive="base">
                                        <p:cTn id="26" dur="1000" fill="hold"/>
                                        <p:tgtEl>
                                          <p:spTgt spid="46"/>
                                        </p:tgtEl>
                                        <p:attrNameLst>
                                          <p:attrName>ppt_x</p:attrName>
                                        </p:attrNameLst>
                                      </p:cBhvr>
                                      <p:tavLst>
                                        <p:tav tm="0">
                                          <p:val>
                                            <p:strVal val="#ppt_x"/>
                                          </p:val>
                                        </p:tav>
                                        <p:tav tm="100000">
                                          <p:val>
                                            <p:strVal val="#ppt_x"/>
                                          </p:val>
                                        </p:tav>
                                      </p:tavLst>
                                    </p:anim>
                                    <p:anim calcmode="lin" valueType="num">
                                      <p:cBhvr additive="base">
                                        <p:cTn id="27" dur="1000" fill="hold"/>
                                        <p:tgtEl>
                                          <p:spTgt spid="46"/>
                                        </p:tgtEl>
                                        <p:attrNameLst>
                                          <p:attrName>ppt_y</p:attrName>
                                        </p:attrNameLst>
                                      </p:cBhvr>
                                      <p:tavLst>
                                        <p:tav tm="0">
                                          <p:val>
                                            <p:strVal val="1+#ppt_h/2"/>
                                          </p:val>
                                        </p:tav>
                                        <p:tav tm="100000">
                                          <p:val>
                                            <p:strVal val="#ppt_y"/>
                                          </p:val>
                                        </p:tav>
                                      </p:tavLst>
                                    </p:anim>
                                  </p:childTnLst>
                                </p:cTn>
                              </p:par>
                              <p:par>
                                <p:cTn id="28" presetID="2" presetClass="entr" presetSubtype="4" decel="100000" fill="hold" nodeType="withEffect">
                                  <p:stCondLst>
                                    <p:cond delay="500"/>
                                  </p:stCondLst>
                                  <p:childTnLst>
                                    <p:set>
                                      <p:cBhvr>
                                        <p:cTn id="29" dur="1" fill="hold">
                                          <p:stCondLst>
                                            <p:cond delay="0"/>
                                          </p:stCondLst>
                                        </p:cTn>
                                        <p:tgtEl>
                                          <p:spTgt spid="64"/>
                                        </p:tgtEl>
                                        <p:attrNameLst>
                                          <p:attrName>style.visibility</p:attrName>
                                        </p:attrNameLst>
                                      </p:cBhvr>
                                      <p:to>
                                        <p:strVal val="visible"/>
                                      </p:to>
                                    </p:set>
                                    <p:anim calcmode="lin" valueType="num">
                                      <p:cBhvr additive="base">
                                        <p:cTn id="30" dur="1000" fill="hold"/>
                                        <p:tgtEl>
                                          <p:spTgt spid="64"/>
                                        </p:tgtEl>
                                        <p:attrNameLst>
                                          <p:attrName>ppt_x</p:attrName>
                                        </p:attrNameLst>
                                      </p:cBhvr>
                                      <p:tavLst>
                                        <p:tav tm="0">
                                          <p:val>
                                            <p:strVal val="#ppt_x"/>
                                          </p:val>
                                        </p:tav>
                                        <p:tav tm="100000">
                                          <p:val>
                                            <p:strVal val="#ppt_x"/>
                                          </p:val>
                                        </p:tav>
                                      </p:tavLst>
                                    </p:anim>
                                    <p:anim calcmode="lin" valueType="num">
                                      <p:cBhvr additive="base">
                                        <p:cTn id="31" dur="1000" fill="hold"/>
                                        <p:tgtEl>
                                          <p:spTgt spid="64"/>
                                        </p:tgtEl>
                                        <p:attrNameLst>
                                          <p:attrName>ppt_y</p:attrName>
                                        </p:attrNameLst>
                                      </p:cBhvr>
                                      <p:tavLst>
                                        <p:tav tm="0">
                                          <p:val>
                                            <p:strVal val="1+#ppt_h/2"/>
                                          </p:val>
                                        </p:tav>
                                        <p:tav tm="100000">
                                          <p:val>
                                            <p:strVal val="#ppt_y"/>
                                          </p:val>
                                        </p:tav>
                                      </p:tavLst>
                                    </p:anim>
                                  </p:childTnLst>
                                </p:cTn>
                              </p:par>
                              <p:par>
                                <p:cTn id="32" presetID="2" presetClass="entr" presetSubtype="4" decel="100000" fill="hold" nodeType="withEffect">
                                  <p:stCondLst>
                                    <p:cond delay="600"/>
                                  </p:stCondLst>
                                  <p:childTnLst>
                                    <p:set>
                                      <p:cBhvr>
                                        <p:cTn id="33" dur="1" fill="hold">
                                          <p:stCondLst>
                                            <p:cond delay="0"/>
                                          </p:stCondLst>
                                        </p:cTn>
                                        <p:tgtEl>
                                          <p:spTgt spid="70"/>
                                        </p:tgtEl>
                                        <p:attrNameLst>
                                          <p:attrName>style.visibility</p:attrName>
                                        </p:attrNameLst>
                                      </p:cBhvr>
                                      <p:to>
                                        <p:strVal val="visible"/>
                                      </p:to>
                                    </p:set>
                                    <p:anim calcmode="lin" valueType="num">
                                      <p:cBhvr additive="base">
                                        <p:cTn id="34" dur="1000" fill="hold"/>
                                        <p:tgtEl>
                                          <p:spTgt spid="70"/>
                                        </p:tgtEl>
                                        <p:attrNameLst>
                                          <p:attrName>ppt_x</p:attrName>
                                        </p:attrNameLst>
                                      </p:cBhvr>
                                      <p:tavLst>
                                        <p:tav tm="0">
                                          <p:val>
                                            <p:strVal val="#ppt_x"/>
                                          </p:val>
                                        </p:tav>
                                        <p:tav tm="100000">
                                          <p:val>
                                            <p:strVal val="#ppt_x"/>
                                          </p:val>
                                        </p:tav>
                                      </p:tavLst>
                                    </p:anim>
                                    <p:anim calcmode="lin" valueType="num">
                                      <p:cBhvr additive="base">
                                        <p:cTn id="35" dur="1000" fill="hold"/>
                                        <p:tgtEl>
                                          <p:spTgt spid="70"/>
                                        </p:tgtEl>
                                        <p:attrNameLst>
                                          <p:attrName>ppt_y</p:attrName>
                                        </p:attrNameLst>
                                      </p:cBhvr>
                                      <p:tavLst>
                                        <p:tav tm="0">
                                          <p:val>
                                            <p:strVal val="1+#ppt_h/2"/>
                                          </p:val>
                                        </p:tav>
                                        <p:tav tm="100000">
                                          <p:val>
                                            <p:strVal val="#ppt_y"/>
                                          </p:val>
                                        </p:tav>
                                      </p:tavLst>
                                    </p:anim>
                                  </p:childTnLst>
                                </p:cTn>
                              </p:par>
                              <p:par>
                                <p:cTn id="36" presetID="2" presetClass="entr" presetSubtype="4" decel="100000" fill="hold" nodeType="withEffect">
                                  <p:stCondLst>
                                    <p:cond delay="700"/>
                                  </p:stCondLst>
                                  <p:childTnLst>
                                    <p:set>
                                      <p:cBhvr>
                                        <p:cTn id="37" dur="1" fill="hold">
                                          <p:stCondLst>
                                            <p:cond delay="0"/>
                                          </p:stCondLst>
                                        </p:cTn>
                                        <p:tgtEl>
                                          <p:spTgt spid="76"/>
                                        </p:tgtEl>
                                        <p:attrNameLst>
                                          <p:attrName>style.visibility</p:attrName>
                                        </p:attrNameLst>
                                      </p:cBhvr>
                                      <p:to>
                                        <p:strVal val="visible"/>
                                      </p:to>
                                    </p:set>
                                    <p:anim calcmode="lin" valueType="num">
                                      <p:cBhvr additive="base">
                                        <p:cTn id="38" dur="1000" fill="hold"/>
                                        <p:tgtEl>
                                          <p:spTgt spid="76"/>
                                        </p:tgtEl>
                                        <p:attrNameLst>
                                          <p:attrName>ppt_x</p:attrName>
                                        </p:attrNameLst>
                                      </p:cBhvr>
                                      <p:tavLst>
                                        <p:tav tm="0">
                                          <p:val>
                                            <p:strVal val="#ppt_x"/>
                                          </p:val>
                                        </p:tav>
                                        <p:tav tm="100000">
                                          <p:val>
                                            <p:strVal val="#ppt_x"/>
                                          </p:val>
                                        </p:tav>
                                      </p:tavLst>
                                    </p:anim>
                                    <p:anim calcmode="lin" valueType="num">
                                      <p:cBhvr additive="base">
                                        <p:cTn id="39" dur="1000" fill="hold"/>
                                        <p:tgtEl>
                                          <p:spTgt spid="76"/>
                                        </p:tgtEl>
                                        <p:attrNameLst>
                                          <p:attrName>ppt_y</p:attrName>
                                        </p:attrNameLst>
                                      </p:cBhvr>
                                      <p:tavLst>
                                        <p:tav tm="0">
                                          <p:val>
                                            <p:strVal val="1+#ppt_h/2"/>
                                          </p:val>
                                        </p:tav>
                                        <p:tav tm="100000">
                                          <p:val>
                                            <p:strVal val="#ppt_y"/>
                                          </p:val>
                                        </p:tav>
                                      </p:tavLst>
                                    </p:anim>
                                  </p:childTnLst>
                                </p:cTn>
                              </p:par>
                              <p:par>
                                <p:cTn id="40" presetID="2" presetClass="entr" presetSubtype="4" decel="100000" fill="hold" nodeType="withEffect">
                                  <p:stCondLst>
                                    <p:cond delay="800"/>
                                  </p:stCondLst>
                                  <p:childTnLst>
                                    <p:set>
                                      <p:cBhvr>
                                        <p:cTn id="41" dur="1" fill="hold">
                                          <p:stCondLst>
                                            <p:cond delay="0"/>
                                          </p:stCondLst>
                                        </p:cTn>
                                        <p:tgtEl>
                                          <p:spTgt spid="82"/>
                                        </p:tgtEl>
                                        <p:attrNameLst>
                                          <p:attrName>style.visibility</p:attrName>
                                        </p:attrNameLst>
                                      </p:cBhvr>
                                      <p:to>
                                        <p:strVal val="visible"/>
                                      </p:to>
                                    </p:set>
                                    <p:anim calcmode="lin" valueType="num">
                                      <p:cBhvr additive="base">
                                        <p:cTn id="42" dur="1000" fill="hold"/>
                                        <p:tgtEl>
                                          <p:spTgt spid="82"/>
                                        </p:tgtEl>
                                        <p:attrNameLst>
                                          <p:attrName>ppt_x</p:attrName>
                                        </p:attrNameLst>
                                      </p:cBhvr>
                                      <p:tavLst>
                                        <p:tav tm="0">
                                          <p:val>
                                            <p:strVal val="#ppt_x"/>
                                          </p:val>
                                        </p:tav>
                                        <p:tav tm="100000">
                                          <p:val>
                                            <p:strVal val="#ppt_x"/>
                                          </p:val>
                                        </p:tav>
                                      </p:tavLst>
                                    </p:anim>
                                    <p:anim calcmode="lin" valueType="num">
                                      <p:cBhvr additive="base">
                                        <p:cTn id="43" dur="1000" fill="hold"/>
                                        <p:tgtEl>
                                          <p:spTgt spid="82"/>
                                        </p:tgtEl>
                                        <p:attrNameLst>
                                          <p:attrName>ppt_y</p:attrName>
                                        </p:attrNameLst>
                                      </p:cBhvr>
                                      <p:tavLst>
                                        <p:tav tm="0">
                                          <p:val>
                                            <p:strVal val="1+#ppt_h/2"/>
                                          </p:val>
                                        </p:tav>
                                        <p:tav tm="100000">
                                          <p:val>
                                            <p:strVal val="#ppt_y"/>
                                          </p:val>
                                        </p:tav>
                                      </p:tavLst>
                                    </p:anim>
                                  </p:childTnLst>
                                </p:cTn>
                              </p:par>
                              <p:par>
                                <p:cTn id="44" presetID="22" presetClass="entr" presetSubtype="8" fill="hold" nodeType="withEffect">
                                  <p:stCondLst>
                                    <p:cond delay="1400"/>
                                  </p:stCondLst>
                                  <p:childTnLst>
                                    <p:set>
                                      <p:cBhvr>
                                        <p:cTn id="45" dur="1" fill="hold">
                                          <p:stCondLst>
                                            <p:cond delay="0"/>
                                          </p:stCondLst>
                                        </p:cTn>
                                        <p:tgtEl>
                                          <p:spTgt spid="210"/>
                                        </p:tgtEl>
                                        <p:attrNameLst>
                                          <p:attrName>style.visibility</p:attrName>
                                        </p:attrNameLst>
                                      </p:cBhvr>
                                      <p:to>
                                        <p:strVal val="visible"/>
                                      </p:to>
                                    </p:set>
                                    <p:animEffect transition="in" filter="wipe(left)">
                                      <p:cBhvr>
                                        <p:cTn id="46" dur="500"/>
                                        <p:tgtEl>
                                          <p:spTgt spid="210"/>
                                        </p:tgtEl>
                                      </p:cBhvr>
                                    </p:animEffect>
                                  </p:childTnLst>
                                </p:cTn>
                              </p:par>
                              <p:par>
                                <p:cTn id="47" presetID="22" presetClass="entr" presetSubtype="8" fill="hold" nodeType="withEffect">
                                  <p:stCondLst>
                                    <p:cond delay="1500"/>
                                  </p:stCondLst>
                                  <p:childTnLst>
                                    <p:set>
                                      <p:cBhvr>
                                        <p:cTn id="48" dur="1" fill="hold">
                                          <p:stCondLst>
                                            <p:cond delay="0"/>
                                          </p:stCondLst>
                                        </p:cTn>
                                        <p:tgtEl>
                                          <p:spTgt spid="236"/>
                                        </p:tgtEl>
                                        <p:attrNameLst>
                                          <p:attrName>style.visibility</p:attrName>
                                        </p:attrNameLst>
                                      </p:cBhvr>
                                      <p:to>
                                        <p:strVal val="visible"/>
                                      </p:to>
                                    </p:set>
                                    <p:animEffect transition="in" filter="wipe(left)">
                                      <p:cBhvr>
                                        <p:cTn id="49" dur="500"/>
                                        <p:tgtEl>
                                          <p:spTgt spid="236"/>
                                        </p:tgtEl>
                                      </p:cBhvr>
                                    </p:animEffect>
                                  </p:childTnLst>
                                </p:cTn>
                              </p:par>
                              <p:par>
                                <p:cTn id="50" presetID="22" presetClass="entr" presetSubtype="8" fill="hold" nodeType="withEffect">
                                  <p:stCondLst>
                                    <p:cond delay="1600"/>
                                  </p:stCondLst>
                                  <p:childTnLst>
                                    <p:set>
                                      <p:cBhvr>
                                        <p:cTn id="51" dur="1" fill="hold">
                                          <p:stCondLst>
                                            <p:cond delay="0"/>
                                          </p:stCondLst>
                                        </p:cTn>
                                        <p:tgtEl>
                                          <p:spTgt spid="239"/>
                                        </p:tgtEl>
                                        <p:attrNameLst>
                                          <p:attrName>style.visibility</p:attrName>
                                        </p:attrNameLst>
                                      </p:cBhvr>
                                      <p:to>
                                        <p:strVal val="visible"/>
                                      </p:to>
                                    </p:set>
                                    <p:animEffect transition="in" filter="wipe(left)">
                                      <p:cBhvr>
                                        <p:cTn id="52" dur="500"/>
                                        <p:tgtEl>
                                          <p:spTgt spid="239"/>
                                        </p:tgtEl>
                                      </p:cBhvr>
                                    </p:animEffect>
                                  </p:childTnLst>
                                </p:cTn>
                              </p:par>
                              <p:par>
                                <p:cTn id="53" presetID="22" presetClass="entr" presetSubtype="8" fill="hold" nodeType="withEffect">
                                  <p:stCondLst>
                                    <p:cond delay="1700"/>
                                  </p:stCondLst>
                                  <p:childTnLst>
                                    <p:set>
                                      <p:cBhvr>
                                        <p:cTn id="54" dur="1" fill="hold">
                                          <p:stCondLst>
                                            <p:cond delay="0"/>
                                          </p:stCondLst>
                                        </p:cTn>
                                        <p:tgtEl>
                                          <p:spTgt spid="242"/>
                                        </p:tgtEl>
                                        <p:attrNameLst>
                                          <p:attrName>style.visibility</p:attrName>
                                        </p:attrNameLst>
                                      </p:cBhvr>
                                      <p:to>
                                        <p:strVal val="visible"/>
                                      </p:to>
                                    </p:set>
                                    <p:animEffect transition="in" filter="wipe(left)">
                                      <p:cBhvr>
                                        <p:cTn id="55" dur="500"/>
                                        <p:tgtEl>
                                          <p:spTgt spid="242"/>
                                        </p:tgtEl>
                                      </p:cBhvr>
                                    </p:animEffect>
                                  </p:childTnLst>
                                </p:cTn>
                              </p:par>
                              <p:par>
                                <p:cTn id="56" presetID="22" presetClass="entr" presetSubtype="8" fill="hold" nodeType="withEffect">
                                  <p:stCondLst>
                                    <p:cond delay="1800"/>
                                  </p:stCondLst>
                                  <p:childTnLst>
                                    <p:set>
                                      <p:cBhvr>
                                        <p:cTn id="57" dur="1" fill="hold">
                                          <p:stCondLst>
                                            <p:cond delay="0"/>
                                          </p:stCondLst>
                                        </p:cTn>
                                        <p:tgtEl>
                                          <p:spTgt spid="245"/>
                                        </p:tgtEl>
                                        <p:attrNameLst>
                                          <p:attrName>style.visibility</p:attrName>
                                        </p:attrNameLst>
                                      </p:cBhvr>
                                      <p:to>
                                        <p:strVal val="visible"/>
                                      </p:to>
                                    </p:set>
                                    <p:animEffect transition="in" filter="wipe(left)">
                                      <p:cBhvr>
                                        <p:cTn id="58" dur="500"/>
                                        <p:tgtEl>
                                          <p:spTgt spid="245"/>
                                        </p:tgtEl>
                                      </p:cBhvr>
                                    </p:animEffect>
                                  </p:childTnLst>
                                </p:cTn>
                              </p:par>
                              <p:par>
                                <p:cTn id="59" presetID="22" presetClass="entr" presetSubtype="8" fill="hold" nodeType="withEffect">
                                  <p:stCondLst>
                                    <p:cond delay="1900"/>
                                  </p:stCondLst>
                                  <p:childTnLst>
                                    <p:set>
                                      <p:cBhvr>
                                        <p:cTn id="60" dur="1" fill="hold">
                                          <p:stCondLst>
                                            <p:cond delay="0"/>
                                          </p:stCondLst>
                                        </p:cTn>
                                        <p:tgtEl>
                                          <p:spTgt spid="248"/>
                                        </p:tgtEl>
                                        <p:attrNameLst>
                                          <p:attrName>style.visibility</p:attrName>
                                        </p:attrNameLst>
                                      </p:cBhvr>
                                      <p:to>
                                        <p:strVal val="visible"/>
                                      </p:to>
                                    </p:set>
                                    <p:animEffect transition="in" filter="wipe(left)">
                                      <p:cBhvr>
                                        <p:cTn id="61" dur="500"/>
                                        <p:tgtEl>
                                          <p:spTgt spid="248"/>
                                        </p:tgtEl>
                                      </p:cBhvr>
                                    </p:animEffect>
                                  </p:childTnLst>
                                </p:cTn>
                              </p:par>
                              <p:par>
                                <p:cTn id="62" presetID="22" presetClass="entr" presetSubtype="8" fill="hold" nodeType="withEffect">
                                  <p:stCondLst>
                                    <p:cond delay="2000"/>
                                  </p:stCondLst>
                                  <p:childTnLst>
                                    <p:set>
                                      <p:cBhvr>
                                        <p:cTn id="63" dur="1" fill="hold">
                                          <p:stCondLst>
                                            <p:cond delay="0"/>
                                          </p:stCondLst>
                                        </p:cTn>
                                        <p:tgtEl>
                                          <p:spTgt spid="252"/>
                                        </p:tgtEl>
                                        <p:attrNameLst>
                                          <p:attrName>style.visibility</p:attrName>
                                        </p:attrNameLst>
                                      </p:cBhvr>
                                      <p:to>
                                        <p:strVal val="visible"/>
                                      </p:to>
                                    </p:set>
                                    <p:animEffect transition="in" filter="wipe(left)">
                                      <p:cBhvr>
                                        <p:cTn id="64" dur="500"/>
                                        <p:tgtEl>
                                          <p:spTgt spid="252"/>
                                        </p:tgtEl>
                                      </p:cBhvr>
                                    </p:animEffect>
                                  </p:childTnLst>
                                </p:cTn>
                              </p:par>
                              <p:par>
                                <p:cTn id="65" presetID="22" presetClass="entr" presetSubtype="8" fill="hold" nodeType="withEffect">
                                  <p:stCondLst>
                                    <p:cond delay="2100"/>
                                  </p:stCondLst>
                                  <p:childTnLst>
                                    <p:set>
                                      <p:cBhvr>
                                        <p:cTn id="66" dur="1" fill="hold">
                                          <p:stCondLst>
                                            <p:cond delay="0"/>
                                          </p:stCondLst>
                                        </p:cTn>
                                        <p:tgtEl>
                                          <p:spTgt spid="255"/>
                                        </p:tgtEl>
                                        <p:attrNameLst>
                                          <p:attrName>style.visibility</p:attrName>
                                        </p:attrNameLst>
                                      </p:cBhvr>
                                      <p:to>
                                        <p:strVal val="visible"/>
                                      </p:to>
                                    </p:set>
                                    <p:animEffect transition="in" filter="wipe(left)">
                                      <p:cBhvr>
                                        <p:cTn id="67" dur="500"/>
                                        <p:tgtEl>
                                          <p:spTgt spid="255"/>
                                        </p:tgtEl>
                                      </p:cBhvr>
                                    </p:animEffect>
                                  </p:childTnLst>
                                </p:cTn>
                              </p:par>
                              <p:par>
                                <p:cTn id="68" presetID="22" presetClass="entr" presetSubtype="8" fill="hold" nodeType="withEffect">
                                  <p:stCondLst>
                                    <p:cond delay="2200"/>
                                  </p:stCondLst>
                                  <p:childTnLst>
                                    <p:set>
                                      <p:cBhvr>
                                        <p:cTn id="69" dur="1" fill="hold">
                                          <p:stCondLst>
                                            <p:cond delay="0"/>
                                          </p:stCondLst>
                                        </p:cTn>
                                        <p:tgtEl>
                                          <p:spTgt spid="258"/>
                                        </p:tgtEl>
                                        <p:attrNameLst>
                                          <p:attrName>style.visibility</p:attrName>
                                        </p:attrNameLst>
                                      </p:cBhvr>
                                      <p:to>
                                        <p:strVal val="visible"/>
                                      </p:to>
                                    </p:set>
                                    <p:animEffect transition="in" filter="wipe(left)">
                                      <p:cBhvr>
                                        <p:cTn id="70" dur="500"/>
                                        <p:tgtEl>
                                          <p:spTgt spid="258"/>
                                        </p:tgtEl>
                                      </p:cBhvr>
                                    </p:animEffect>
                                  </p:childTnLst>
                                </p:cTn>
                              </p:par>
                              <p:par>
                                <p:cTn id="71" presetID="2" presetClass="entr" presetSubtype="4" decel="100000" fill="hold" nodeType="withEffect">
                                  <p:stCondLst>
                                    <p:cond delay="900"/>
                                  </p:stCondLst>
                                  <p:childTnLst>
                                    <p:set>
                                      <p:cBhvr>
                                        <p:cTn id="72" dur="1" fill="hold">
                                          <p:stCondLst>
                                            <p:cond delay="0"/>
                                          </p:stCondLst>
                                        </p:cTn>
                                        <p:tgtEl>
                                          <p:spTgt spid="106"/>
                                        </p:tgtEl>
                                        <p:attrNameLst>
                                          <p:attrName>style.visibility</p:attrName>
                                        </p:attrNameLst>
                                      </p:cBhvr>
                                      <p:to>
                                        <p:strVal val="visible"/>
                                      </p:to>
                                    </p:set>
                                    <p:anim calcmode="lin" valueType="num">
                                      <p:cBhvr additive="base">
                                        <p:cTn id="73" dur="1000" fill="hold"/>
                                        <p:tgtEl>
                                          <p:spTgt spid="106"/>
                                        </p:tgtEl>
                                        <p:attrNameLst>
                                          <p:attrName>ppt_x</p:attrName>
                                        </p:attrNameLst>
                                      </p:cBhvr>
                                      <p:tavLst>
                                        <p:tav tm="0">
                                          <p:val>
                                            <p:strVal val="#ppt_x"/>
                                          </p:val>
                                        </p:tav>
                                        <p:tav tm="100000">
                                          <p:val>
                                            <p:strVal val="#ppt_x"/>
                                          </p:val>
                                        </p:tav>
                                      </p:tavLst>
                                    </p:anim>
                                    <p:anim calcmode="lin" valueType="num">
                                      <p:cBhvr additive="base">
                                        <p:cTn id="74" dur="1000" fill="hold"/>
                                        <p:tgtEl>
                                          <p:spTgt spid="106"/>
                                        </p:tgtEl>
                                        <p:attrNameLst>
                                          <p:attrName>ppt_y</p:attrName>
                                        </p:attrNameLst>
                                      </p:cBhvr>
                                      <p:tavLst>
                                        <p:tav tm="0">
                                          <p:val>
                                            <p:strVal val="1+#ppt_h/2"/>
                                          </p:val>
                                        </p:tav>
                                        <p:tav tm="100000">
                                          <p:val>
                                            <p:strVal val="#ppt_y"/>
                                          </p:val>
                                        </p:tav>
                                      </p:tavLst>
                                    </p:anim>
                                  </p:childTnLst>
                                </p:cTn>
                              </p:par>
                              <p:par>
                                <p:cTn id="75" presetID="2" presetClass="entr" presetSubtype="4" decel="100000" fill="hold" nodeType="withEffect">
                                  <p:stCondLst>
                                    <p:cond delay="1000"/>
                                  </p:stCondLst>
                                  <p:childTnLst>
                                    <p:set>
                                      <p:cBhvr>
                                        <p:cTn id="76" dur="1" fill="hold">
                                          <p:stCondLst>
                                            <p:cond delay="0"/>
                                          </p:stCondLst>
                                        </p:cTn>
                                        <p:tgtEl>
                                          <p:spTgt spid="161"/>
                                        </p:tgtEl>
                                        <p:attrNameLst>
                                          <p:attrName>style.visibility</p:attrName>
                                        </p:attrNameLst>
                                      </p:cBhvr>
                                      <p:to>
                                        <p:strVal val="visible"/>
                                      </p:to>
                                    </p:set>
                                    <p:anim calcmode="lin" valueType="num">
                                      <p:cBhvr additive="base">
                                        <p:cTn id="77" dur="1000" fill="hold"/>
                                        <p:tgtEl>
                                          <p:spTgt spid="161"/>
                                        </p:tgtEl>
                                        <p:attrNameLst>
                                          <p:attrName>ppt_x</p:attrName>
                                        </p:attrNameLst>
                                      </p:cBhvr>
                                      <p:tavLst>
                                        <p:tav tm="0">
                                          <p:val>
                                            <p:strVal val="#ppt_x"/>
                                          </p:val>
                                        </p:tav>
                                        <p:tav tm="100000">
                                          <p:val>
                                            <p:strVal val="#ppt_x"/>
                                          </p:val>
                                        </p:tav>
                                      </p:tavLst>
                                    </p:anim>
                                    <p:anim calcmode="lin" valueType="num">
                                      <p:cBhvr additive="base">
                                        <p:cTn id="78" dur="1000" fill="hold"/>
                                        <p:tgtEl>
                                          <p:spTgt spid="161"/>
                                        </p:tgtEl>
                                        <p:attrNameLst>
                                          <p:attrName>ppt_y</p:attrName>
                                        </p:attrNameLst>
                                      </p:cBhvr>
                                      <p:tavLst>
                                        <p:tav tm="0">
                                          <p:val>
                                            <p:strVal val="1+#ppt_h/2"/>
                                          </p:val>
                                        </p:tav>
                                        <p:tav tm="100000">
                                          <p:val>
                                            <p:strVal val="#ppt_y"/>
                                          </p:val>
                                        </p:tav>
                                      </p:tavLst>
                                    </p:anim>
                                  </p:childTnLst>
                                </p:cTn>
                              </p:par>
                              <p:par>
                                <p:cTn id="79" presetID="2" presetClass="entr" presetSubtype="4" decel="100000" fill="hold" nodeType="withEffect">
                                  <p:stCondLst>
                                    <p:cond delay="1100"/>
                                  </p:stCondLst>
                                  <p:childTnLst>
                                    <p:set>
                                      <p:cBhvr>
                                        <p:cTn id="80" dur="1" fill="hold">
                                          <p:stCondLst>
                                            <p:cond delay="0"/>
                                          </p:stCondLst>
                                        </p:cTn>
                                        <p:tgtEl>
                                          <p:spTgt spid="167"/>
                                        </p:tgtEl>
                                        <p:attrNameLst>
                                          <p:attrName>style.visibility</p:attrName>
                                        </p:attrNameLst>
                                      </p:cBhvr>
                                      <p:to>
                                        <p:strVal val="visible"/>
                                      </p:to>
                                    </p:set>
                                    <p:anim calcmode="lin" valueType="num">
                                      <p:cBhvr additive="base">
                                        <p:cTn id="81" dur="1000" fill="hold"/>
                                        <p:tgtEl>
                                          <p:spTgt spid="167"/>
                                        </p:tgtEl>
                                        <p:attrNameLst>
                                          <p:attrName>ppt_x</p:attrName>
                                        </p:attrNameLst>
                                      </p:cBhvr>
                                      <p:tavLst>
                                        <p:tav tm="0">
                                          <p:val>
                                            <p:strVal val="#ppt_x"/>
                                          </p:val>
                                        </p:tav>
                                        <p:tav tm="100000">
                                          <p:val>
                                            <p:strVal val="#ppt_x"/>
                                          </p:val>
                                        </p:tav>
                                      </p:tavLst>
                                    </p:anim>
                                    <p:anim calcmode="lin" valueType="num">
                                      <p:cBhvr additive="base">
                                        <p:cTn id="82" dur="1000" fill="hold"/>
                                        <p:tgtEl>
                                          <p:spTgt spid="167"/>
                                        </p:tgtEl>
                                        <p:attrNameLst>
                                          <p:attrName>ppt_y</p:attrName>
                                        </p:attrNameLst>
                                      </p:cBhvr>
                                      <p:tavLst>
                                        <p:tav tm="0">
                                          <p:val>
                                            <p:strVal val="1+#ppt_h/2"/>
                                          </p:val>
                                        </p:tav>
                                        <p:tav tm="100000">
                                          <p:val>
                                            <p:strVal val="#ppt_y"/>
                                          </p:val>
                                        </p:tav>
                                      </p:tavLst>
                                    </p:anim>
                                  </p:childTnLst>
                                </p:cTn>
                              </p:par>
                              <p:par>
                                <p:cTn id="83" presetID="2" presetClass="entr" presetSubtype="4" decel="100000" fill="hold" nodeType="withEffect">
                                  <p:stCondLst>
                                    <p:cond delay="1200"/>
                                  </p:stCondLst>
                                  <p:childTnLst>
                                    <p:set>
                                      <p:cBhvr>
                                        <p:cTn id="84" dur="1" fill="hold">
                                          <p:stCondLst>
                                            <p:cond delay="0"/>
                                          </p:stCondLst>
                                        </p:cTn>
                                        <p:tgtEl>
                                          <p:spTgt spid="173"/>
                                        </p:tgtEl>
                                        <p:attrNameLst>
                                          <p:attrName>style.visibility</p:attrName>
                                        </p:attrNameLst>
                                      </p:cBhvr>
                                      <p:to>
                                        <p:strVal val="visible"/>
                                      </p:to>
                                    </p:set>
                                    <p:anim calcmode="lin" valueType="num">
                                      <p:cBhvr additive="base">
                                        <p:cTn id="85" dur="1000" fill="hold"/>
                                        <p:tgtEl>
                                          <p:spTgt spid="173"/>
                                        </p:tgtEl>
                                        <p:attrNameLst>
                                          <p:attrName>ppt_x</p:attrName>
                                        </p:attrNameLst>
                                      </p:cBhvr>
                                      <p:tavLst>
                                        <p:tav tm="0">
                                          <p:val>
                                            <p:strVal val="#ppt_x"/>
                                          </p:val>
                                        </p:tav>
                                        <p:tav tm="100000">
                                          <p:val>
                                            <p:strVal val="#ppt_x"/>
                                          </p:val>
                                        </p:tav>
                                      </p:tavLst>
                                    </p:anim>
                                    <p:anim calcmode="lin" valueType="num">
                                      <p:cBhvr additive="base">
                                        <p:cTn id="86" dur="1000" fill="hold"/>
                                        <p:tgtEl>
                                          <p:spTgt spid="173"/>
                                        </p:tgtEl>
                                        <p:attrNameLst>
                                          <p:attrName>ppt_y</p:attrName>
                                        </p:attrNameLst>
                                      </p:cBhvr>
                                      <p:tavLst>
                                        <p:tav tm="0">
                                          <p:val>
                                            <p:strVal val="1+#ppt_h/2"/>
                                          </p:val>
                                        </p:tav>
                                        <p:tav tm="100000">
                                          <p:val>
                                            <p:strVal val="#ppt_y"/>
                                          </p:val>
                                        </p:tav>
                                      </p:tavLst>
                                    </p:anim>
                                  </p:childTnLst>
                                </p:cTn>
                              </p:par>
                              <p:par>
                                <p:cTn id="87" presetID="2" presetClass="entr" presetSubtype="4" decel="100000" fill="hold" nodeType="withEffect">
                                  <p:stCondLst>
                                    <p:cond delay="1300"/>
                                  </p:stCondLst>
                                  <p:childTnLst>
                                    <p:set>
                                      <p:cBhvr>
                                        <p:cTn id="88" dur="1" fill="hold">
                                          <p:stCondLst>
                                            <p:cond delay="0"/>
                                          </p:stCondLst>
                                        </p:cTn>
                                        <p:tgtEl>
                                          <p:spTgt spid="179"/>
                                        </p:tgtEl>
                                        <p:attrNameLst>
                                          <p:attrName>style.visibility</p:attrName>
                                        </p:attrNameLst>
                                      </p:cBhvr>
                                      <p:to>
                                        <p:strVal val="visible"/>
                                      </p:to>
                                    </p:set>
                                    <p:anim calcmode="lin" valueType="num">
                                      <p:cBhvr additive="base">
                                        <p:cTn id="89" dur="1000" fill="hold"/>
                                        <p:tgtEl>
                                          <p:spTgt spid="179"/>
                                        </p:tgtEl>
                                        <p:attrNameLst>
                                          <p:attrName>ppt_x</p:attrName>
                                        </p:attrNameLst>
                                      </p:cBhvr>
                                      <p:tavLst>
                                        <p:tav tm="0">
                                          <p:val>
                                            <p:strVal val="#ppt_x"/>
                                          </p:val>
                                        </p:tav>
                                        <p:tav tm="100000">
                                          <p:val>
                                            <p:strVal val="#ppt_x"/>
                                          </p:val>
                                        </p:tav>
                                      </p:tavLst>
                                    </p:anim>
                                    <p:anim calcmode="lin" valueType="num">
                                      <p:cBhvr additive="base">
                                        <p:cTn id="90" dur="1000" fill="hold"/>
                                        <p:tgtEl>
                                          <p:spTgt spid="179"/>
                                        </p:tgtEl>
                                        <p:attrNameLst>
                                          <p:attrName>ppt_y</p:attrName>
                                        </p:attrNameLst>
                                      </p:cBhvr>
                                      <p:tavLst>
                                        <p:tav tm="0">
                                          <p:val>
                                            <p:strVal val="1+#ppt_h/2"/>
                                          </p:val>
                                        </p:tav>
                                        <p:tav tm="100000">
                                          <p:val>
                                            <p:strVal val="#ppt_y"/>
                                          </p:val>
                                        </p:tav>
                                      </p:tavLst>
                                    </p:anim>
                                  </p:childTnLst>
                                </p:cTn>
                              </p:par>
                              <p:par>
                                <p:cTn id="91" presetID="2" presetClass="entr" presetSubtype="4" decel="100000" fill="hold" nodeType="withEffect">
                                  <p:stCondLst>
                                    <p:cond delay="1400"/>
                                  </p:stCondLst>
                                  <p:childTnLst>
                                    <p:set>
                                      <p:cBhvr>
                                        <p:cTn id="92" dur="1" fill="hold">
                                          <p:stCondLst>
                                            <p:cond delay="0"/>
                                          </p:stCondLst>
                                        </p:cTn>
                                        <p:tgtEl>
                                          <p:spTgt spid="185"/>
                                        </p:tgtEl>
                                        <p:attrNameLst>
                                          <p:attrName>style.visibility</p:attrName>
                                        </p:attrNameLst>
                                      </p:cBhvr>
                                      <p:to>
                                        <p:strVal val="visible"/>
                                      </p:to>
                                    </p:set>
                                    <p:anim calcmode="lin" valueType="num">
                                      <p:cBhvr additive="base">
                                        <p:cTn id="93" dur="1000" fill="hold"/>
                                        <p:tgtEl>
                                          <p:spTgt spid="185"/>
                                        </p:tgtEl>
                                        <p:attrNameLst>
                                          <p:attrName>ppt_x</p:attrName>
                                        </p:attrNameLst>
                                      </p:cBhvr>
                                      <p:tavLst>
                                        <p:tav tm="0">
                                          <p:val>
                                            <p:strVal val="#ppt_x"/>
                                          </p:val>
                                        </p:tav>
                                        <p:tav tm="100000">
                                          <p:val>
                                            <p:strVal val="#ppt_x"/>
                                          </p:val>
                                        </p:tav>
                                      </p:tavLst>
                                    </p:anim>
                                    <p:anim calcmode="lin" valueType="num">
                                      <p:cBhvr additive="base">
                                        <p:cTn id="94" dur="1000" fill="hold"/>
                                        <p:tgtEl>
                                          <p:spTgt spid="185"/>
                                        </p:tgtEl>
                                        <p:attrNameLst>
                                          <p:attrName>ppt_y</p:attrName>
                                        </p:attrNameLst>
                                      </p:cBhvr>
                                      <p:tavLst>
                                        <p:tav tm="0">
                                          <p:val>
                                            <p:strVal val="1+#ppt_h/2"/>
                                          </p:val>
                                        </p:tav>
                                        <p:tav tm="100000">
                                          <p:val>
                                            <p:strVal val="#ppt_y"/>
                                          </p:val>
                                        </p:tav>
                                      </p:tavLst>
                                    </p:anim>
                                  </p:childTnLst>
                                </p:cTn>
                              </p:par>
                              <p:par>
                                <p:cTn id="95" presetID="2" presetClass="entr" presetSubtype="4" decel="100000" fill="hold" nodeType="withEffect">
                                  <p:stCondLst>
                                    <p:cond delay="1500"/>
                                  </p:stCondLst>
                                  <p:childTnLst>
                                    <p:set>
                                      <p:cBhvr>
                                        <p:cTn id="96" dur="1" fill="hold">
                                          <p:stCondLst>
                                            <p:cond delay="0"/>
                                          </p:stCondLst>
                                        </p:cTn>
                                        <p:tgtEl>
                                          <p:spTgt spid="191"/>
                                        </p:tgtEl>
                                        <p:attrNameLst>
                                          <p:attrName>style.visibility</p:attrName>
                                        </p:attrNameLst>
                                      </p:cBhvr>
                                      <p:to>
                                        <p:strVal val="visible"/>
                                      </p:to>
                                    </p:set>
                                    <p:anim calcmode="lin" valueType="num">
                                      <p:cBhvr additive="base">
                                        <p:cTn id="97" dur="1000" fill="hold"/>
                                        <p:tgtEl>
                                          <p:spTgt spid="191"/>
                                        </p:tgtEl>
                                        <p:attrNameLst>
                                          <p:attrName>ppt_x</p:attrName>
                                        </p:attrNameLst>
                                      </p:cBhvr>
                                      <p:tavLst>
                                        <p:tav tm="0">
                                          <p:val>
                                            <p:strVal val="#ppt_x"/>
                                          </p:val>
                                        </p:tav>
                                        <p:tav tm="100000">
                                          <p:val>
                                            <p:strVal val="#ppt_x"/>
                                          </p:val>
                                        </p:tav>
                                      </p:tavLst>
                                    </p:anim>
                                    <p:anim calcmode="lin" valueType="num">
                                      <p:cBhvr additive="base">
                                        <p:cTn id="98" dur="1000" fill="hold"/>
                                        <p:tgtEl>
                                          <p:spTgt spid="191"/>
                                        </p:tgtEl>
                                        <p:attrNameLst>
                                          <p:attrName>ppt_y</p:attrName>
                                        </p:attrNameLst>
                                      </p:cBhvr>
                                      <p:tavLst>
                                        <p:tav tm="0">
                                          <p:val>
                                            <p:strVal val="1+#ppt_h/2"/>
                                          </p:val>
                                        </p:tav>
                                        <p:tav tm="100000">
                                          <p:val>
                                            <p:strVal val="#ppt_y"/>
                                          </p:val>
                                        </p:tav>
                                      </p:tavLst>
                                    </p:anim>
                                  </p:childTnLst>
                                </p:cTn>
                              </p:par>
                              <p:par>
                                <p:cTn id="99" presetID="2" presetClass="entr" presetSubtype="4" decel="100000" fill="hold" nodeType="withEffect">
                                  <p:stCondLst>
                                    <p:cond delay="1600"/>
                                  </p:stCondLst>
                                  <p:childTnLst>
                                    <p:set>
                                      <p:cBhvr>
                                        <p:cTn id="100" dur="1" fill="hold">
                                          <p:stCondLst>
                                            <p:cond delay="0"/>
                                          </p:stCondLst>
                                        </p:cTn>
                                        <p:tgtEl>
                                          <p:spTgt spid="197"/>
                                        </p:tgtEl>
                                        <p:attrNameLst>
                                          <p:attrName>style.visibility</p:attrName>
                                        </p:attrNameLst>
                                      </p:cBhvr>
                                      <p:to>
                                        <p:strVal val="visible"/>
                                      </p:to>
                                    </p:set>
                                    <p:anim calcmode="lin" valueType="num">
                                      <p:cBhvr additive="base">
                                        <p:cTn id="101" dur="1000" fill="hold"/>
                                        <p:tgtEl>
                                          <p:spTgt spid="197"/>
                                        </p:tgtEl>
                                        <p:attrNameLst>
                                          <p:attrName>ppt_x</p:attrName>
                                        </p:attrNameLst>
                                      </p:cBhvr>
                                      <p:tavLst>
                                        <p:tav tm="0">
                                          <p:val>
                                            <p:strVal val="#ppt_x"/>
                                          </p:val>
                                        </p:tav>
                                        <p:tav tm="100000">
                                          <p:val>
                                            <p:strVal val="#ppt_x"/>
                                          </p:val>
                                        </p:tav>
                                      </p:tavLst>
                                    </p:anim>
                                    <p:anim calcmode="lin" valueType="num">
                                      <p:cBhvr additive="base">
                                        <p:cTn id="102" dur="1000" fill="hold"/>
                                        <p:tgtEl>
                                          <p:spTgt spid="197"/>
                                        </p:tgtEl>
                                        <p:attrNameLst>
                                          <p:attrName>ppt_y</p:attrName>
                                        </p:attrNameLst>
                                      </p:cBhvr>
                                      <p:tavLst>
                                        <p:tav tm="0">
                                          <p:val>
                                            <p:strVal val="1+#ppt_h/2"/>
                                          </p:val>
                                        </p:tav>
                                        <p:tav tm="100000">
                                          <p:val>
                                            <p:strVal val="#ppt_y"/>
                                          </p:val>
                                        </p:tav>
                                      </p:tavLst>
                                    </p:anim>
                                  </p:childTnLst>
                                </p:cTn>
                              </p:par>
                              <p:par>
                                <p:cTn id="103" presetID="2" presetClass="entr" presetSubtype="4" decel="100000" fill="hold" nodeType="withEffect">
                                  <p:stCondLst>
                                    <p:cond delay="1700"/>
                                  </p:stCondLst>
                                  <p:childTnLst>
                                    <p:set>
                                      <p:cBhvr>
                                        <p:cTn id="104" dur="1" fill="hold">
                                          <p:stCondLst>
                                            <p:cond delay="0"/>
                                          </p:stCondLst>
                                        </p:cTn>
                                        <p:tgtEl>
                                          <p:spTgt spid="203"/>
                                        </p:tgtEl>
                                        <p:attrNameLst>
                                          <p:attrName>style.visibility</p:attrName>
                                        </p:attrNameLst>
                                      </p:cBhvr>
                                      <p:to>
                                        <p:strVal val="visible"/>
                                      </p:to>
                                    </p:set>
                                    <p:anim calcmode="lin" valueType="num">
                                      <p:cBhvr additive="base">
                                        <p:cTn id="105" dur="1000" fill="hold"/>
                                        <p:tgtEl>
                                          <p:spTgt spid="203"/>
                                        </p:tgtEl>
                                        <p:attrNameLst>
                                          <p:attrName>ppt_x</p:attrName>
                                        </p:attrNameLst>
                                      </p:cBhvr>
                                      <p:tavLst>
                                        <p:tav tm="0">
                                          <p:val>
                                            <p:strVal val="#ppt_x"/>
                                          </p:val>
                                        </p:tav>
                                        <p:tav tm="100000">
                                          <p:val>
                                            <p:strVal val="#ppt_x"/>
                                          </p:val>
                                        </p:tav>
                                      </p:tavLst>
                                    </p:anim>
                                    <p:anim calcmode="lin" valueType="num">
                                      <p:cBhvr additive="base">
                                        <p:cTn id="106" dur="1000" fill="hold"/>
                                        <p:tgtEl>
                                          <p:spTgt spid="203"/>
                                        </p:tgtEl>
                                        <p:attrNameLst>
                                          <p:attrName>ppt_y</p:attrName>
                                        </p:attrNameLst>
                                      </p:cBhvr>
                                      <p:tavLst>
                                        <p:tav tm="0">
                                          <p:val>
                                            <p:strVal val="1+#ppt_h/2"/>
                                          </p:val>
                                        </p:tav>
                                        <p:tav tm="100000">
                                          <p:val>
                                            <p:strVal val="#ppt_y"/>
                                          </p:val>
                                        </p:tav>
                                      </p:tavLst>
                                    </p:anim>
                                  </p:childTnLst>
                                </p:cTn>
                              </p:par>
                              <p:par>
                                <p:cTn id="107" presetID="22" presetClass="entr" presetSubtype="8" fill="hold" nodeType="withEffect">
                                  <p:stCondLst>
                                    <p:cond delay="2300"/>
                                  </p:stCondLst>
                                  <p:childTnLst>
                                    <p:set>
                                      <p:cBhvr>
                                        <p:cTn id="108" dur="1" fill="hold">
                                          <p:stCondLst>
                                            <p:cond delay="0"/>
                                          </p:stCondLst>
                                        </p:cTn>
                                        <p:tgtEl>
                                          <p:spTgt spid="289"/>
                                        </p:tgtEl>
                                        <p:attrNameLst>
                                          <p:attrName>style.visibility</p:attrName>
                                        </p:attrNameLst>
                                      </p:cBhvr>
                                      <p:to>
                                        <p:strVal val="visible"/>
                                      </p:to>
                                    </p:set>
                                    <p:animEffect transition="in" filter="wipe(left)">
                                      <p:cBhvr>
                                        <p:cTn id="109" dur="500"/>
                                        <p:tgtEl>
                                          <p:spTgt spid="289"/>
                                        </p:tgtEl>
                                      </p:cBhvr>
                                    </p:animEffect>
                                  </p:childTnLst>
                                </p:cTn>
                              </p:par>
                              <p:par>
                                <p:cTn id="110" presetID="22" presetClass="entr" presetSubtype="8" fill="hold" nodeType="withEffect">
                                  <p:stCondLst>
                                    <p:cond delay="2400"/>
                                  </p:stCondLst>
                                  <p:childTnLst>
                                    <p:set>
                                      <p:cBhvr>
                                        <p:cTn id="111" dur="1" fill="hold">
                                          <p:stCondLst>
                                            <p:cond delay="0"/>
                                          </p:stCondLst>
                                        </p:cTn>
                                        <p:tgtEl>
                                          <p:spTgt spid="286"/>
                                        </p:tgtEl>
                                        <p:attrNameLst>
                                          <p:attrName>style.visibility</p:attrName>
                                        </p:attrNameLst>
                                      </p:cBhvr>
                                      <p:to>
                                        <p:strVal val="visible"/>
                                      </p:to>
                                    </p:set>
                                    <p:animEffect transition="in" filter="wipe(left)">
                                      <p:cBhvr>
                                        <p:cTn id="112" dur="500"/>
                                        <p:tgtEl>
                                          <p:spTgt spid="286"/>
                                        </p:tgtEl>
                                      </p:cBhvr>
                                    </p:animEffect>
                                  </p:childTnLst>
                                </p:cTn>
                              </p:par>
                              <p:par>
                                <p:cTn id="113" presetID="22" presetClass="entr" presetSubtype="8" fill="hold" nodeType="withEffect">
                                  <p:stCondLst>
                                    <p:cond delay="2500"/>
                                  </p:stCondLst>
                                  <p:childTnLst>
                                    <p:set>
                                      <p:cBhvr>
                                        <p:cTn id="114" dur="1" fill="hold">
                                          <p:stCondLst>
                                            <p:cond delay="0"/>
                                          </p:stCondLst>
                                        </p:cTn>
                                        <p:tgtEl>
                                          <p:spTgt spid="292"/>
                                        </p:tgtEl>
                                        <p:attrNameLst>
                                          <p:attrName>style.visibility</p:attrName>
                                        </p:attrNameLst>
                                      </p:cBhvr>
                                      <p:to>
                                        <p:strVal val="visible"/>
                                      </p:to>
                                    </p:set>
                                    <p:animEffect transition="in" filter="wipe(left)">
                                      <p:cBhvr>
                                        <p:cTn id="115" dur="500"/>
                                        <p:tgtEl>
                                          <p:spTgt spid="292"/>
                                        </p:tgtEl>
                                      </p:cBhvr>
                                    </p:animEffect>
                                  </p:childTnLst>
                                </p:cTn>
                              </p:par>
                              <p:par>
                                <p:cTn id="116" presetID="22" presetClass="entr" presetSubtype="8" fill="hold" nodeType="withEffect">
                                  <p:stCondLst>
                                    <p:cond delay="2600"/>
                                  </p:stCondLst>
                                  <p:childTnLst>
                                    <p:set>
                                      <p:cBhvr>
                                        <p:cTn id="117" dur="1" fill="hold">
                                          <p:stCondLst>
                                            <p:cond delay="0"/>
                                          </p:stCondLst>
                                        </p:cTn>
                                        <p:tgtEl>
                                          <p:spTgt spid="295"/>
                                        </p:tgtEl>
                                        <p:attrNameLst>
                                          <p:attrName>style.visibility</p:attrName>
                                        </p:attrNameLst>
                                      </p:cBhvr>
                                      <p:to>
                                        <p:strVal val="visible"/>
                                      </p:to>
                                    </p:set>
                                    <p:animEffect transition="in" filter="wipe(left)">
                                      <p:cBhvr>
                                        <p:cTn id="118" dur="500"/>
                                        <p:tgtEl>
                                          <p:spTgt spid="295"/>
                                        </p:tgtEl>
                                      </p:cBhvr>
                                    </p:animEffect>
                                  </p:childTnLst>
                                </p:cTn>
                              </p:par>
                              <p:par>
                                <p:cTn id="119" presetID="2" presetClass="entr" presetSubtype="4" decel="100000" fill="hold" nodeType="withEffect">
                                  <p:stCondLst>
                                    <p:cond delay="1800"/>
                                  </p:stCondLst>
                                  <p:childTnLst>
                                    <p:set>
                                      <p:cBhvr>
                                        <p:cTn id="120" dur="1" fill="hold">
                                          <p:stCondLst>
                                            <p:cond delay="0"/>
                                          </p:stCondLst>
                                        </p:cTn>
                                        <p:tgtEl>
                                          <p:spTgt spid="261"/>
                                        </p:tgtEl>
                                        <p:attrNameLst>
                                          <p:attrName>style.visibility</p:attrName>
                                        </p:attrNameLst>
                                      </p:cBhvr>
                                      <p:to>
                                        <p:strVal val="visible"/>
                                      </p:to>
                                    </p:set>
                                    <p:anim calcmode="lin" valueType="num">
                                      <p:cBhvr additive="base">
                                        <p:cTn id="121" dur="1000" fill="hold"/>
                                        <p:tgtEl>
                                          <p:spTgt spid="261"/>
                                        </p:tgtEl>
                                        <p:attrNameLst>
                                          <p:attrName>ppt_x</p:attrName>
                                        </p:attrNameLst>
                                      </p:cBhvr>
                                      <p:tavLst>
                                        <p:tav tm="0">
                                          <p:val>
                                            <p:strVal val="#ppt_x"/>
                                          </p:val>
                                        </p:tav>
                                        <p:tav tm="100000">
                                          <p:val>
                                            <p:strVal val="#ppt_x"/>
                                          </p:val>
                                        </p:tav>
                                      </p:tavLst>
                                    </p:anim>
                                    <p:anim calcmode="lin" valueType="num">
                                      <p:cBhvr additive="base">
                                        <p:cTn id="122" dur="1000" fill="hold"/>
                                        <p:tgtEl>
                                          <p:spTgt spid="261"/>
                                        </p:tgtEl>
                                        <p:attrNameLst>
                                          <p:attrName>ppt_y</p:attrName>
                                        </p:attrNameLst>
                                      </p:cBhvr>
                                      <p:tavLst>
                                        <p:tav tm="0">
                                          <p:val>
                                            <p:strVal val="1+#ppt_h/2"/>
                                          </p:val>
                                        </p:tav>
                                        <p:tav tm="100000">
                                          <p:val>
                                            <p:strVal val="#ppt_y"/>
                                          </p:val>
                                        </p:tav>
                                      </p:tavLst>
                                    </p:anim>
                                  </p:childTnLst>
                                </p:cTn>
                              </p:par>
                              <p:par>
                                <p:cTn id="123" presetID="2" presetClass="entr" presetSubtype="4" decel="100000" fill="hold" nodeType="withEffect">
                                  <p:stCondLst>
                                    <p:cond delay="1900"/>
                                  </p:stCondLst>
                                  <p:childTnLst>
                                    <p:set>
                                      <p:cBhvr>
                                        <p:cTn id="124" dur="1" fill="hold">
                                          <p:stCondLst>
                                            <p:cond delay="0"/>
                                          </p:stCondLst>
                                        </p:cTn>
                                        <p:tgtEl>
                                          <p:spTgt spid="267"/>
                                        </p:tgtEl>
                                        <p:attrNameLst>
                                          <p:attrName>style.visibility</p:attrName>
                                        </p:attrNameLst>
                                      </p:cBhvr>
                                      <p:to>
                                        <p:strVal val="visible"/>
                                      </p:to>
                                    </p:set>
                                    <p:anim calcmode="lin" valueType="num">
                                      <p:cBhvr additive="base">
                                        <p:cTn id="125" dur="1000" fill="hold"/>
                                        <p:tgtEl>
                                          <p:spTgt spid="267"/>
                                        </p:tgtEl>
                                        <p:attrNameLst>
                                          <p:attrName>ppt_x</p:attrName>
                                        </p:attrNameLst>
                                      </p:cBhvr>
                                      <p:tavLst>
                                        <p:tav tm="0">
                                          <p:val>
                                            <p:strVal val="#ppt_x"/>
                                          </p:val>
                                        </p:tav>
                                        <p:tav tm="100000">
                                          <p:val>
                                            <p:strVal val="#ppt_x"/>
                                          </p:val>
                                        </p:tav>
                                      </p:tavLst>
                                    </p:anim>
                                    <p:anim calcmode="lin" valueType="num">
                                      <p:cBhvr additive="base">
                                        <p:cTn id="126" dur="1000" fill="hold"/>
                                        <p:tgtEl>
                                          <p:spTgt spid="267"/>
                                        </p:tgtEl>
                                        <p:attrNameLst>
                                          <p:attrName>ppt_y</p:attrName>
                                        </p:attrNameLst>
                                      </p:cBhvr>
                                      <p:tavLst>
                                        <p:tav tm="0">
                                          <p:val>
                                            <p:strVal val="1+#ppt_h/2"/>
                                          </p:val>
                                        </p:tav>
                                        <p:tav tm="100000">
                                          <p:val>
                                            <p:strVal val="#ppt_y"/>
                                          </p:val>
                                        </p:tav>
                                      </p:tavLst>
                                    </p:anim>
                                  </p:childTnLst>
                                </p:cTn>
                              </p:par>
                              <p:par>
                                <p:cTn id="127" presetID="2" presetClass="entr" presetSubtype="4" decel="100000" fill="hold" nodeType="withEffect">
                                  <p:stCondLst>
                                    <p:cond delay="2000"/>
                                  </p:stCondLst>
                                  <p:childTnLst>
                                    <p:set>
                                      <p:cBhvr>
                                        <p:cTn id="128" dur="1" fill="hold">
                                          <p:stCondLst>
                                            <p:cond delay="0"/>
                                          </p:stCondLst>
                                        </p:cTn>
                                        <p:tgtEl>
                                          <p:spTgt spid="273"/>
                                        </p:tgtEl>
                                        <p:attrNameLst>
                                          <p:attrName>style.visibility</p:attrName>
                                        </p:attrNameLst>
                                      </p:cBhvr>
                                      <p:to>
                                        <p:strVal val="visible"/>
                                      </p:to>
                                    </p:set>
                                    <p:anim calcmode="lin" valueType="num">
                                      <p:cBhvr additive="base">
                                        <p:cTn id="129" dur="1000" fill="hold"/>
                                        <p:tgtEl>
                                          <p:spTgt spid="273"/>
                                        </p:tgtEl>
                                        <p:attrNameLst>
                                          <p:attrName>ppt_x</p:attrName>
                                        </p:attrNameLst>
                                      </p:cBhvr>
                                      <p:tavLst>
                                        <p:tav tm="0">
                                          <p:val>
                                            <p:strVal val="#ppt_x"/>
                                          </p:val>
                                        </p:tav>
                                        <p:tav tm="100000">
                                          <p:val>
                                            <p:strVal val="#ppt_x"/>
                                          </p:val>
                                        </p:tav>
                                      </p:tavLst>
                                    </p:anim>
                                    <p:anim calcmode="lin" valueType="num">
                                      <p:cBhvr additive="base">
                                        <p:cTn id="130" dur="1000" fill="hold"/>
                                        <p:tgtEl>
                                          <p:spTgt spid="273"/>
                                        </p:tgtEl>
                                        <p:attrNameLst>
                                          <p:attrName>ppt_y</p:attrName>
                                        </p:attrNameLst>
                                      </p:cBhvr>
                                      <p:tavLst>
                                        <p:tav tm="0">
                                          <p:val>
                                            <p:strVal val="1+#ppt_h/2"/>
                                          </p:val>
                                        </p:tav>
                                        <p:tav tm="100000">
                                          <p:val>
                                            <p:strVal val="#ppt_y"/>
                                          </p:val>
                                        </p:tav>
                                      </p:tavLst>
                                    </p:anim>
                                  </p:childTnLst>
                                </p:cTn>
                              </p:par>
                              <p:par>
                                <p:cTn id="131" presetID="2" presetClass="entr" presetSubtype="4" decel="100000" fill="hold" nodeType="withEffect">
                                  <p:stCondLst>
                                    <p:cond delay="2100"/>
                                  </p:stCondLst>
                                  <p:childTnLst>
                                    <p:set>
                                      <p:cBhvr>
                                        <p:cTn id="132" dur="1" fill="hold">
                                          <p:stCondLst>
                                            <p:cond delay="0"/>
                                          </p:stCondLst>
                                        </p:cTn>
                                        <p:tgtEl>
                                          <p:spTgt spid="279"/>
                                        </p:tgtEl>
                                        <p:attrNameLst>
                                          <p:attrName>style.visibility</p:attrName>
                                        </p:attrNameLst>
                                      </p:cBhvr>
                                      <p:to>
                                        <p:strVal val="visible"/>
                                      </p:to>
                                    </p:set>
                                    <p:anim calcmode="lin" valueType="num">
                                      <p:cBhvr additive="base">
                                        <p:cTn id="133" dur="1000" fill="hold"/>
                                        <p:tgtEl>
                                          <p:spTgt spid="279"/>
                                        </p:tgtEl>
                                        <p:attrNameLst>
                                          <p:attrName>ppt_x</p:attrName>
                                        </p:attrNameLst>
                                      </p:cBhvr>
                                      <p:tavLst>
                                        <p:tav tm="0">
                                          <p:val>
                                            <p:strVal val="#ppt_x"/>
                                          </p:val>
                                        </p:tav>
                                        <p:tav tm="100000">
                                          <p:val>
                                            <p:strVal val="#ppt_x"/>
                                          </p:val>
                                        </p:tav>
                                      </p:tavLst>
                                    </p:anim>
                                    <p:anim calcmode="lin" valueType="num">
                                      <p:cBhvr additive="base">
                                        <p:cTn id="134" dur="1000" fill="hold"/>
                                        <p:tgtEl>
                                          <p:spTgt spid="27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96" name="Freeform 5">
            <a:extLst>
              <a:ext uri="{FF2B5EF4-FFF2-40B4-BE49-F238E27FC236}">
                <a16:creationId xmlns:a16="http://schemas.microsoft.com/office/drawing/2014/main" id="{E104FED6-66FE-4B3F-94F2-D897D4FFBF3A}"/>
              </a:ext>
            </a:extLst>
          </p:cNvPr>
          <p:cNvSpPr>
            <a:spLocks/>
          </p:cNvSpPr>
          <p:nvPr/>
        </p:nvSpPr>
        <p:spPr bwMode="auto">
          <a:xfrm flipV="1">
            <a:off x="10052784" y="6855784"/>
            <a:ext cx="2203451" cy="2546966"/>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14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7" name="Freeform 5">
            <a:extLst>
              <a:ext uri="{FF2B5EF4-FFF2-40B4-BE49-F238E27FC236}">
                <a16:creationId xmlns:a16="http://schemas.microsoft.com/office/drawing/2014/main" id="{D35BB7BD-A626-4A7F-93CB-A61F50CE7722}"/>
              </a:ext>
            </a:extLst>
          </p:cNvPr>
          <p:cNvSpPr>
            <a:spLocks/>
          </p:cNvSpPr>
          <p:nvPr/>
        </p:nvSpPr>
        <p:spPr bwMode="auto">
          <a:xfrm>
            <a:off x="10052784" y="4342801"/>
            <a:ext cx="2203451" cy="2512983"/>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3" name="Freeform 5">
            <a:extLst>
              <a:ext uri="{FF2B5EF4-FFF2-40B4-BE49-F238E27FC236}">
                <a16:creationId xmlns:a16="http://schemas.microsoft.com/office/drawing/2014/main" id="{2913ADDE-C32B-4792-A302-3D616F300A99}"/>
              </a:ext>
            </a:extLst>
          </p:cNvPr>
          <p:cNvSpPr>
            <a:spLocks/>
          </p:cNvSpPr>
          <p:nvPr/>
        </p:nvSpPr>
        <p:spPr bwMode="auto">
          <a:xfrm flipV="1">
            <a:off x="13960991" y="9402763"/>
            <a:ext cx="2203451" cy="1372204"/>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0">
                  <a:schemeClr val="accent1"/>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4" name="Freeform 5">
            <a:extLst>
              <a:ext uri="{FF2B5EF4-FFF2-40B4-BE49-F238E27FC236}">
                <a16:creationId xmlns:a16="http://schemas.microsoft.com/office/drawing/2014/main" id="{6E5DDF67-6442-4378-9959-4EF9343F765E}"/>
              </a:ext>
            </a:extLst>
          </p:cNvPr>
          <p:cNvSpPr>
            <a:spLocks/>
          </p:cNvSpPr>
          <p:nvPr/>
        </p:nvSpPr>
        <p:spPr bwMode="auto">
          <a:xfrm>
            <a:off x="13960991" y="8148342"/>
            <a:ext cx="2203451" cy="1245988"/>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0">
                  <a:schemeClr val="accent1"/>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9" name="Freeform 5">
            <a:extLst>
              <a:ext uri="{FF2B5EF4-FFF2-40B4-BE49-F238E27FC236}">
                <a16:creationId xmlns:a16="http://schemas.microsoft.com/office/drawing/2014/main" id="{729C7ED3-1DB9-4309-93F8-4E34D0D00BA5}"/>
              </a:ext>
            </a:extLst>
          </p:cNvPr>
          <p:cNvSpPr>
            <a:spLocks/>
          </p:cNvSpPr>
          <p:nvPr/>
        </p:nvSpPr>
        <p:spPr bwMode="auto">
          <a:xfrm flipV="1">
            <a:off x="13960991" y="4342801"/>
            <a:ext cx="2203451" cy="1220765"/>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0">
                  <a:schemeClr val="accent1"/>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0" name="Freeform 5">
            <a:extLst>
              <a:ext uri="{FF2B5EF4-FFF2-40B4-BE49-F238E27FC236}">
                <a16:creationId xmlns:a16="http://schemas.microsoft.com/office/drawing/2014/main" id="{3AE76F38-84A8-4C1C-BE04-11976013A813}"/>
              </a:ext>
            </a:extLst>
          </p:cNvPr>
          <p:cNvSpPr>
            <a:spLocks/>
          </p:cNvSpPr>
          <p:nvPr/>
        </p:nvSpPr>
        <p:spPr bwMode="auto">
          <a:xfrm>
            <a:off x="13960991" y="2962158"/>
            <a:ext cx="2203451" cy="1372208"/>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0">
                  <a:schemeClr val="accent1"/>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3" name="Freeform 5">
            <a:extLst>
              <a:ext uri="{FF2B5EF4-FFF2-40B4-BE49-F238E27FC236}">
                <a16:creationId xmlns:a16="http://schemas.microsoft.com/office/drawing/2014/main" id="{D7BD29C2-FC19-4B9D-88DB-A07891A0EFDD}"/>
              </a:ext>
            </a:extLst>
          </p:cNvPr>
          <p:cNvSpPr>
            <a:spLocks/>
          </p:cNvSpPr>
          <p:nvPr/>
        </p:nvSpPr>
        <p:spPr bwMode="auto">
          <a:xfrm flipV="1">
            <a:off x="17754821" y="5550725"/>
            <a:ext cx="2203451" cy="62532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100000">
                  <a:schemeClr val="accent3"/>
                </a:gs>
                <a:gs pos="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4" name="Freeform 5">
            <a:extLst>
              <a:ext uri="{FF2B5EF4-FFF2-40B4-BE49-F238E27FC236}">
                <a16:creationId xmlns:a16="http://schemas.microsoft.com/office/drawing/2014/main" id="{B13E53F8-1684-495D-B141-B012466E3D00}"/>
              </a:ext>
            </a:extLst>
          </p:cNvPr>
          <p:cNvSpPr>
            <a:spLocks/>
          </p:cNvSpPr>
          <p:nvPr/>
        </p:nvSpPr>
        <p:spPr bwMode="auto">
          <a:xfrm>
            <a:off x="17754821" y="4921309"/>
            <a:ext cx="2203451" cy="62532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0">
                  <a:schemeClr val="accent3"/>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5" name="Freeform 5">
            <a:extLst>
              <a:ext uri="{FF2B5EF4-FFF2-40B4-BE49-F238E27FC236}">
                <a16:creationId xmlns:a16="http://schemas.microsoft.com/office/drawing/2014/main" id="{A7549A71-87C6-4EC0-BA30-7860966C7496}"/>
              </a:ext>
            </a:extLst>
          </p:cNvPr>
          <p:cNvSpPr>
            <a:spLocks/>
          </p:cNvSpPr>
          <p:nvPr/>
        </p:nvSpPr>
        <p:spPr bwMode="auto">
          <a:xfrm flipV="1">
            <a:off x="17754821" y="8152431"/>
            <a:ext cx="2203451" cy="62532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0">
                  <a:schemeClr val="accent1"/>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6" name="Freeform 5">
            <a:extLst>
              <a:ext uri="{FF2B5EF4-FFF2-40B4-BE49-F238E27FC236}">
                <a16:creationId xmlns:a16="http://schemas.microsoft.com/office/drawing/2014/main" id="{C0C278ED-68B4-4F1D-A723-DA8CB7C0D511}"/>
              </a:ext>
            </a:extLst>
          </p:cNvPr>
          <p:cNvSpPr>
            <a:spLocks/>
          </p:cNvSpPr>
          <p:nvPr/>
        </p:nvSpPr>
        <p:spPr bwMode="auto">
          <a:xfrm>
            <a:off x="17754821" y="7523015"/>
            <a:ext cx="2203451" cy="62532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0">
                  <a:schemeClr val="accent1"/>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7" name="Freeform 5">
            <a:extLst>
              <a:ext uri="{FF2B5EF4-FFF2-40B4-BE49-F238E27FC236}">
                <a16:creationId xmlns:a16="http://schemas.microsoft.com/office/drawing/2014/main" id="{9CA540CB-E372-495B-8B92-8A0894FB8B69}"/>
              </a:ext>
            </a:extLst>
          </p:cNvPr>
          <p:cNvSpPr>
            <a:spLocks/>
          </p:cNvSpPr>
          <p:nvPr/>
        </p:nvSpPr>
        <p:spPr bwMode="auto">
          <a:xfrm flipV="1">
            <a:off x="17754821" y="10753842"/>
            <a:ext cx="2203451" cy="62532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100000">
                  <a:schemeClr val="accent3"/>
                </a:gs>
                <a:gs pos="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8" name="Freeform 5">
            <a:extLst>
              <a:ext uri="{FF2B5EF4-FFF2-40B4-BE49-F238E27FC236}">
                <a16:creationId xmlns:a16="http://schemas.microsoft.com/office/drawing/2014/main" id="{35F68CFE-888B-41FC-A93A-596EFE2D63CE}"/>
              </a:ext>
            </a:extLst>
          </p:cNvPr>
          <p:cNvSpPr>
            <a:spLocks/>
          </p:cNvSpPr>
          <p:nvPr/>
        </p:nvSpPr>
        <p:spPr bwMode="auto">
          <a:xfrm>
            <a:off x="17754821" y="10124426"/>
            <a:ext cx="2203451" cy="62532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0">
                  <a:schemeClr val="accent3"/>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80" name="Group 79">
            <a:extLst>
              <a:ext uri="{FF2B5EF4-FFF2-40B4-BE49-F238E27FC236}">
                <a16:creationId xmlns:a16="http://schemas.microsoft.com/office/drawing/2014/main" id="{229E0E40-DD89-4D81-9C92-3D74A09687B1}"/>
              </a:ext>
            </a:extLst>
          </p:cNvPr>
          <p:cNvGrpSpPr/>
          <p:nvPr/>
        </p:nvGrpSpPr>
        <p:grpSpPr>
          <a:xfrm>
            <a:off x="9212810" y="1273785"/>
            <a:ext cx="11621195" cy="11168487"/>
            <a:chOff x="3553170" y="1273785"/>
            <a:chExt cx="17280836" cy="11168487"/>
          </a:xfrm>
        </p:grpSpPr>
        <p:cxnSp>
          <p:nvCxnSpPr>
            <p:cNvPr id="17" name="Straight Connector 16">
              <a:extLst>
                <a:ext uri="{FF2B5EF4-FFF2-40B4-BE49-F238E27FC236}">
                  <a16:creationId xmlns:a16="http://schemas.microsoft.com/office/drawing/2014/main" id="{ED042DDC-00C3-4F75-B365-2DA3F75372B0}"/>
                </a:ext>
              </a:extLst>
            </p:cNvPr>
            <p:cNvCxnSpPr>
              <a:cxnSpLocks/>
            </p:cNvCxnSpPr>
            <p:nvPr/>
          </p:nvCxnSpPr>
          <p:spPr>
            <a:xfrm rot="5400000">
              <a:off x="-2031074" y="6858029"/>
              <a:ext cx="11168487" cy="0"/>
            </a:xfrm>
            <a:prstGeom prst="line">
              <a:avLst/>
            </a:prstGeom>
            <a:ln w="25400">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630C993E-BA00-4281-B8F7-D6F8ED8CA8EF}"/>
                </a:ext>
              </a:extLst>
            </p:cNvPr>
            <p:cNvCxnSpPr>
              <a:cxnSpLocks/>
            </p:cNvCxnSpPr>
            <p:nvPr/>
          </p:nvCxnSpPr>
          <p:spPr>
            <a:xfrm rot="5400000">
              <a:off x="3729204" y="6858029"/>
              <a:ext cx="11168487" cy="0"/>
            </a:xfrm>
            <a:prstGeom prst="line">
              <a:avLst/>
            </a:prstGeom>
            <a:ln w="25400">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6793D5-123B-4A23-ADDB-B8D6DA05EDF8}"/>
                </a:ext>
              </a:extLst>
            </p:cNvPr>
            <p:cNvCxnSpPr>
              <a:cxnSpLocks/>
            </p:cNvCxnSpPr>
            <p:nvPr/>
          </p:nvCxnSpPr>
          <p:spPr>
            <a:xfrm rot="5400000">
              <a:off x="9489482" y="6858029"/>
              <a:ext cx="11168487" cy="0"/>
            </a:xfrm>
            <a:prstGeom prst="line">
              <a:avLst/>
            </a:prstGeom>
            <a:ln w="25400">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F9E4507A-37E3-4F54-AA19-4E67E317C445}"/>
                </a:ext>
              </a:extLst>
            </p:cNvPr>
            <p:cNvCxnSpPr>
              <a:cxnSpLocks/>
            </p:cNvCxnSpPr>
            <p:nvPr/>
          </p:nvCxnSpPr>
          <p:spPr>
            <a:xfrm rot="5400000">
              <a:off x="15249761" y="6858029"/>
              <a:ext cx="11168487" cy="0"/>
            </a:xfrm>
            <a:prstGeom prst="line">
              <a:avLst/>
            </a:prstGeom>
            <a:ln w="25400">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6F96DFB6-7B65-4961-8750-754476E515ED}"/>
                </a:ext>
              </a:extLst>
            </p:cNvPr>
            <p:cNvCxnSpPr/>
            <p:nvPr/>
          </p:nvCxnSpPr>
          <p:spPr>
            <a:xfrm>
              <a:off x="3553170" y="12344400"/>
              <a:ext cx="17280835" cy="0"/>
            </a:xfrm>
            <a:prstGeom prst="line">
              <a:avLst/>
            </a:prstGeom>
            <a:ln w="50800">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6F90F1DA-5329-44D2-B795-BAF42E0CB104}"/>
                </a:ext>
              </a:extLst>
            </p:cNvPr>
            <p:cNvCxnSpPr>
              <a:cxnSpLocks/>
            </p:cNvCxnSpPr>
            <p:nvPr/>
          </p:nvCxnSpPr>
          <p:spPr>
            <a:xfrm rot="5400000">
              <a:off x="3455328" y="12344400"/>
              <a:ext cx="195685" cy="0"/>
            </a:xfrm>
            <a:prstGeom prst="line">
              <a:avLst/>
            </a:prstGeom>
            <a:ln w="50800">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334E3975-351D-445B-886C-2E91F3EB8C83}"/>
                </a:ext>
              </a:extLst>
            </p:cNvPr>
            <p:cNvCxnSpPr>
              <a:cxnSpLocks/>
            </p:cNvCxnSpPr>
            <p:nvPr/>
          </p:nvCxnSpPr>
          <p:spPr>
            <a:xfrm rot="5400000">
              <a:off x="9215606" y="12344400"/>
              <a:ext cx="195685" cy="0"/>
            </a:xfrm>
            <a:prstGeom prst="line">
              <a:avLst/>
            </a:prstGeom>
            <a:ln w="50800">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F9023352-FB43-4266-9B9D-26EB246D8D70}"/>
                </a:ext>
              </a:extLst>
            </p:cNvPr>
            <p:cNvCxnSpPr>
              <a:cxnSpLocks/>
            </p:cNvCxnSpPr>
            <p:nvPr/>
          </p:nvCxnSpPr>
          <p:spPr>
            <a:xfrm rot="5400000">
              <a:off x="14975884" y="12344400"/>
              <a:ext cx="195685" cy="0"/>
            </a:xfrm>
            <a:prstGeom prst="line">
              <a:avLst/>
            </a:prstGeom>
            <a:ln w="50800">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BFD14E67-D3CD-49EF-B994-5C22B2453667}"/>
                </a:ext>
              </a:extLst>
            </p:cNvPr>
            <p:cNvCxnSpPr>
              <a:cxnSpLocks/>
            </p:cNvCxnSpPr>
            <p:nvPr/>
          </p:nvCxnSpPr>
          <p:spPr>
            <a:xfrm rot="5400000">
              <a:off x="20736163" y="12344400"/>
              <a:ext cx="195685" cy="0"/>
            </a:xfrm>
            <a:prstGeom prst="line">
              <a:avLst/>
            </a:prstGeom>
            <a:ln w="50800">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grpSp>
      <p:grpSp>
        <p:nvGrpSpPr>
          <p:cNvPr id="9" name="Group 8">
            <a:extLst>
              <a:ext uri="{FF2B5EF4-FFF2-40B4-BE49-F238E27FC236}">
                <a16:creationId xmlns:a16="http://schemas.microsoft.com/office/drawing/2014/main" id="{EB884E04-C3B3-4FC1-9552-8DC7BA8F9A0C}"/>
              </a:ext>
            </a:extLst>
          </p:cNvPr>
          <p:cNvGrpSpPr/>
          <p:nvPr/>
        </p:nvGrpSpPr>
        <p:grpSpPr>
          <a:xfrm>
            <a:off x="8286307" y="6347949"/>
            <a:ext cx="1789375" cy="1015663"/>
            <a:chOff x="2727680" y="6314549"/>
            <a:chExt cx="2619824" cy="1487033"/>
          </a:xfrm>
        </p:grpSpPr>
        <p:sp>
          <p:nvSpPr>
            <p:cNvPr id="5" name="Rectangle: Rounded Corners 4">
              <a:extLst>
                <a:ext uri="{FF2B5EF4-FFF2-40B4-BE49-F238E27FC236}">
                  <a16:creationId xmlns:a16="http://schemas.microsoft.com/office/drawing/2014/main" id="{00F38D0E-3444-42D9-B975-E3A52C88CD93}"/>
                </a:ext>
              </a:extLst>
            </p:cNvPr>
            <p:cNvSpPr/>
            <p:nvPr/>
          </p:nvSpPr>
          <p:spPr>
            <a:xfrm>
              <a:off x="2820838" y="6372671"/>
              <a:ext cx="2526666" cy="1370792"/>
            </a:xfrm>
            <a:prstGeom prst="roundRect">
              <a:avLst>
                <a:gd name="adj" fmla="val 7839"/>
              </a:avLst>
            </a:prstGeom>
            <a:solidFill>
              <a:schemeClr val="tx1">
                <a:lumMod val="90000"/>
                <a:lumOff val="10000"/>
              </a:schemeClr>
            </a:solidFill>
            <a:ln w="50800">
              <a:solidFill>
                <a:schemeClr val="accent2"/>
              </a:solid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rgbClr val="FFFFFF"/>
                </a:solidFill>
                <a:effectLst/>
                <a:uLnTx/>
                <a:uFillTx/>
                <a:latin typeface="Calibri"/>
                <a:ea typeface="+mn-ea"/>
                <a:cs typeface="+mn-cs"/>
              </a:endParaRPr>
            </a:p>
          </p:txBody>
        </p:sp>
        <p:sp>
          <p:nvSpPr>
            <p:cNvPr id="4" name="TextBox 3">
              <a:extLst>
                <a:ext uri="{FF2B5EF4-FFF2-40B4-BE49-F238E27FC236}">
                  <a16:creationId xmlns:a16="http://schemas.microsoft.com/office/drawing/2014/main" id="{8E9FAF7F-7915-4E2E-82FC-6272AF7FEF36}"/>
                </a:ext>
              </a:extLst>
            </p:cNvPr>
            <p:cNvSpPr txBox="1"/>
            <p:nvPr/>
          </p:nvSpPr>
          <p:spPr>
            <a:xfrm>
              <a:off x="3835811" y="6675041"/>
              <a:ext cx="1310071" cy="766047"/>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6070FF"/>
                  </a:solidFill>
                  <a:effectLst/>
                  <a:uLnTx/>
                  <a:uFillTx/>
                  <a:latin typeface="Century Gothic"/>
                  <a:ea typeface="+mn-ea"/>
                  <a:cs typeface="+mn-cs"/>
                </a:rPr>
                <a:t>53%</a:t>
              </a:r>
              <a:endParaRPr kumimoji="0" lang="en-US" sz="2000" b="0" i="0" u="none" strike="noStrike" kern="1200" cap="none" spc="0" normalizeH="0" baseline="0" noProof="0">
                <a:ln>
                  <a:noFill/>
                </a:ln>
                <a:solidFill>
                  <a:srgbClr val="6070FF"/>
                </a:solidFill>
                <a:effectLst/>
                <a:uLnTx/>
                <a:uFillTx/>
                <a:latin typeface="Century Gothic"/>
                <a:ea typeface="+mn-ea"/>
                <a:cs typeface="+mn-cs"/>
              </a:endParaRPr>
            </a:p>
          </p:txBody>
        </p:sp>
        <p:sp>
          <p:nvSpPr>
            <p:cNvPr id="8" name="Rectangle 7">
              <a:extLst>
                <a:ext uri="{FF2B5EF4-FFF2-40B4-BE49-F238E27FC236}">
                  <a16:creationId xmlns:a16="http://schemas.microsoft.com/office/drawing/2014/main" id="{12EC4BEA-9BC2-4322-9D2B-F2DCF39E21E0}"/>
                </a:ext>
              </a:extLst>
            </p:cNvPr>
            <p:cNvSpPr/>
            <p:nvPr/>
          </p:nvSpPr>
          <p:spPr>
            <a:xfrm>
              <a:off x="2727680" y="6314549"/>
              <a:ext cx="1396909" cy="1487033"/>
            </a:xfrm>
            <a:prstGeom prst="rect">
              <a:avLst/>
            </a:prstGeom>
          </p:spPr>
          <p:txBody>
            <a:bodyPr wrap="none" anchor="ctr">
              <a:spAutoFit/>
            </a:bodyPr>
            <a:lstStyle/>
            <a:p>
              <a:pPr lvl="0" algn="ctr" defTabSz="914400">
                <a:defRPr/>
              </a:pPr>
              <a:r>
                <a:rPr lang="en-US" sz="6000">
                  <a:solidFill>
                    <a:schemeClr val="bg1"/>
                  </a:solidFill>
                  <a:latin typeface="Designball-Users-01" pitchFamily="2" charset="0"/>
                  <a:ea typeface="Open Sans" panose="020B0606030504020204" pitchFamily="34" charset="0"/>
                  <a:cs typeface="Arial" panose="020B0604020202020204" pitchFamily="34" charset="0"/>
                </a:rPr>
                <a:t>t</a:t>
              </a:r>
            </a:p>
          </p:txBody>
        </p:sp>
      </p:grpSp>
      <p:grpSp>
        <p:nvGrpSpPr>
          <p:cNvPr id="31" name="Group 30">
            <a:extLst>
              <a:ext uri="{FF2B5EF4-FFF2-40B4-BE49-F238E27FC236}">
                <a16:creationId xmlns:a16="http://schemas.microsoft.com/office/drawing/2014/main" id="{38CBF42B-5435-4F7E-B1E7-7887677D255C}"/>
              </a:ext>
            </a:extLst>
          </p:cNvPr>
          <p:cNvGrpSpPr/>
          <p:nvPr/>
        </p:nvGrpSpPr>
        <p:grpSpPr>
          <a:xfrm>
            <a:off x="12126606" y="3773420"/>
            <a:ext cx="1827847" cy="1107996"/>
            <a:chOff x="2671353" y="6243846"/>
            <a:chExt cx="2676151" cy="1622218"/>
          </a:xfrm>
        </p:grpSpPr>
        <p:sp>
          <p:nvSpPr>
            <p:cNvPr id="32" name="Rectangle: Rounded Corners 31">
              <a:extLst>
                <a:ext uri="{FF2B5EF4-FFF2-40B4-BE49-F238E27FC236}">
                  <a16:creationId xmlns:a16="http://schemas.microsoft.com/office/drawing/2014/main" id="{F140AC72-16C4-4D33-BCAF-6C7514130699}"/>
                </a:ext>
              </a:extLst>
            </p:cNvPr>
            <p:cNvSpPr/>
            <p:nvPr/>
          </p:nvSpPr>
          <p:spPr>
            <a:xfrm>
              <a:off x="2820838" y="6372671"/>
              <a:ext cx="2526666" cy="1370792"/>
            </a:xfrm>
            <a:prstGeom prst="roundRect">
              <a:avLst>
                <a:gd name="adj" fmla="val 7839"/>
              </a:avLst>
            </a:prstGeom>
            <a:solidFill>
              <a:schemeClr val="bg1"/>
            </a:solidFill>
            <a:ln w="50800">
              <a:solidFill>
                <a:schemeClr val="accent1"/>
              </a:solidFill>
            </a:ln>
            <a:effectLst>
              <a:outerShdw blurRad="698500" dist="190500" dir="2700000" algn="tl" rotWithShape="0">
                <a:schemeClr val="accent1">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rgbClr val="FFFFFF"/>
                </a:solidFill>
                <a:effectLst/>
                <a:uLnTx/>
                <a:uFillTx/>
                <a:latin typeface="Calibri"/>
                <a:ea typeface="+mn-ea"/>
                <a:cs typeface="+mn-cs"/>
              </a:endParaRPr>
            </a:p>
          </p:txBody>
        </p:sp>
        <p:sp>
          <p:nvSpPr>
            <p:cNvPr id="33" name="TextBox 32">
              <a:extLst>
                <a:ext uri="{FF2B5EF4-FFF2-40B4-BE49-F238E27FC236}">
                  <a16:creationId xmlns:a16="http://schemas.microsoft.com/office/drawing/2014/main" id="{F8C62F3E-C21D-436D-A32A-79212994011B}"/>
                </a:ext>
              </a:extLst>
            </p:cNvPr>
            <p:cNvSpPr txBox="1"/>
            <p:nvPr/>
          </p:nvSpPr>
          <p:spPr>
            <a:xfrm>
              <a:off x="3835811" y="6675041"/>
              <a:ext cx="1310071" cy="766047"/>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3BC8F1"/>
                  </a:solidFill>
                  <a:effectLst/>
                  <a:uLnTx/>
                  <a:uFillTx/>
                  <a:latin typeface="Century Gothic"/>
                  <a:ea typeface="+mn-ea"/>
                  <a:cs typeface="+mn-cs"/>
                </a:rPr>
                <a:t>53%</a:t>
              </a:r>
              <a:endParaRPr kumimoji="0" lang="en-US" sz="2000" b="0" i="0" u="none" strike="noStrike" kern="1200" cap="none" spc="0" normalizeH="0" baseline="0" noProof="0">
                <a:ln>
                  <a:noFill/>
                </a:ln>
                <a:solidFill>
                  <a:srgbClr val="3BC8F1"/>
                </a:solidFill>
                <a:effectLst/>
                <a:uLnTx/>
                <a:uFillTx/>
                <a:latin typeface="Century Gothic"/>
                <a:ea typeface="+mn-ea"/>
                <a:cs typeface="+mn-cs"/>
              </a:endParaRPr>
            </a:p>
          </p:txBody>
        </p:sp>
        <p:sp>
          <p:nvSpPr>
            <p:cNvPr id="34" name="Rectangle 33">
              <a:extLst>
                <a:ext uri="{FF2B5EF4-FFF2-40B4-BE49-F238E27FC236}">
                  <a16:creationId xmlns:a16="http://schemas.microsoft.com/office/drawing/2014/main" id="{B9313F4B-2985-4451-9D84-F619B51B4D92}"/>
                </a:ext>
              </a:extLst>
            </p:cNvPr>
            <p:cNvSpPr/>
            <p:nvPr/>
          </p:nvSpPr>
          <p:spPr>
            <a:xfrm>
              <a:off x="2671353" y="6243846"/>
              <a:ext cx="1509563" cy="1622218"/>
            </a:xfrm>
            <a:prstGeom prst="rect">
              <a:avLst/>
            </a:prstGeom>
          </p:spPr>
          <p:txBody>
            <a:bodyPr wrap="none" anchor="ctr">
              <a:spAutoFit/>
            </a:bodyPr>
            <a:lstStyle/>
            <a:p>
              <a:pPr lvl="0" algn="ctr" defTabSz="914400">
                <a:defRPr/>
              </a:pPr>
              <a:r>
                <a:rPr lang="en-US" sz="6600">
                  <a:solidFill>
                    <a:schemeClr val="accent1"/>
                  </a:solidFill>
                  <a:latin typeface="Designball-Users-01" pitchFamily="2" charset="0"/>
                  <a:ea typeface="Open Sans" panose="020B0606030504020204" pitchFamily="34" charset="0"/>
                  <a:cs typeface="Arial" panose="020B0604020202020204" pitchFamily="34" charset="0"/>
                </a:rPr>
                <a:t>t</a:t>
              </a:r>
            </a:p>
          </p:txBody>
        </p:sp>
      </p:grpSp>
      <p:grpSp>
        <p:nvGrpSpPr>
          <p:cNvPr id="35" name="Group 34">
            <a:extLst>
              <a:ext uri="{FF2B5EF4-FFF2-40B4-BE49-F238E27FC236}">
                <a16:creationId xmlns:a16="http://schemas.microsoft.com/office/drawing/2014/main" id="{E33CBEE3-911F-4047-A93B-6F9573C47B9A}"/>
              </a:ext>
            </a:extLst>
          </p:cNvPr>
          <p:cNvGrpSpPr/>
          <p:nvPr/>
        </p:nvGrpSpPr>
        <p:grpSpPr>
          <a:xfrm>
            <a:off x="12126605" y="8840332"/>
            <a:ext cx="1827847" cy="1107996"/>
            <a:chOff x="2671353" y="6261738"/>
            <a:chExt cx="2676151" cy="1622218"/>
          </a:xfrm>
        </p:grpSpPr>
        <p:sp>
          <p:nvSpPr>
            <p:cNvPr id="36" name="Rectangle: Rounded Corners 35">
              <a:extLst>
                <a:ext uri="{FF2B5EF4-FFF2-40B4-BE49-F238E27FC236}">
                  <a16:creationId xmlns:a16="http://schemas.microsoft.com/office/drawing/2014/main" id="{5B9F2879-E14C-4E90-AF15-993A58F75B16}"/>
                </a:ext>
              </a:extLst>
            </p:cNvPr>
            <p:cNvSpPr/>
            <p:nvPr/>
          </p:nvSpPr>
          <p:spPr>
            <a:xfrm>
              <a:off x="2820838" y="6372671"/>
              <a:ext cx="2526666" cy="1370792"/>
            </a:xfrm>
            <a:prstGeom prst="roundRect">
              <a:avLst>
                <a:gd name="adj" fmla="val 7839"/>
              </a:avLst>
            </a:prstGeom>
            <a:solidFill>
              <a:schemeClr val="bg1"/>
            </a:solidFill>
            <a:ln w="50800">
              <a:solidFill>
                <a:schemeClr val="accent3"/>
              </a:solidFill>
            </a:ln>
            <a:effectLst>
              <a:outerShdw blurRad="698500" dist="190500" dir="2700000" algn="tl" rotWithShape="0">
                <a:schemeClr val="accent3">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rgbClr val="FFFFFF"/>
                </a:solidFill>
                <a:effectLst/>
                <a:uLnTx/>
                <a:uFillTx/>
                <a:latin typeface="Calibri"/>
                <a:ea typeface="+mn-ea"/>
                <a:cs typeface="+mn-cs"/>
              </a:endParaRPr>
            </a:p>
          </p:txBody>
        </p:sp>
        <p:sp>
          <p:nvSpPr>
            <p:cNvPr id="37" name="TextBox 36">
              <a:extLst>
                <a:ext uri="{FF2B5EF4-FFF2-40B4-BE49-F238E27FC236}">
                  <a16:creationId xmlns:a16="http://schemas.microsoft.com/office/drawing/2014/main" id="{54478EAE-915A-4D15-B911-C58FE0568AC1}"/>
                </a:ext>
              </a:extLst>
            </p:cNvPr>
            <p:cNvSpPr txBox="1"/>
            <p:nvPr/>
          </p:nvSpPr>
          <p:spPr>
            <a:xfrm>
              <a:off x="3835811" y="6675041"/>
              <a:ext cx="1310071" cy="766047"/>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A3585"/>
                  </a:solidFill>
                  <a:effectLst/>
                  <a:uLnTx/>
                  <a:uFillTx/>
                  <a:latin typeface="Century Gothic"/>
                  <a:ea typeface="+mn-ea"/>
                  <a:cs typeface="+mn-cs"/>
                </a:rPr>
                <a:t>53%</a:t>
              </a:r>
              <a:endParaRPr kumimoji="0" lang="en-US" sz="2000" b="0" i="0" u="none" strike="noStrike" kern="1200" cap="none" spc="0" normalizeH="0" baseline="0" noProof="0">
                <a:ln>
                  <a:noFill/>
                </a:ln>
                <a:solidFill>
                  <a:srgbClr val="FA3585"/>
                </a:solidFill>
                <a:effectLst/>
                <a:uLnTx/>
                <a:uFillTx/>
                <a:latin typeface="Century Gothic"/>
                <a:ea typeface="+mn-ea"/>
                <a:cs typeface="+mn-cs"/>
              </a:endParaRPr>
            </a:p>
          </p:txBody>
        </p:sp>
        <p:sp>
          <p:nvSpPr>
            <p:cNvPr id="38" name="Rectangle 37">
              <a:extLst>
                <a:ext uri="{FF2B5EF4-FFF2-40B4-BE49-F238E27FC236}">
                  <a16:creationId xmlns:a16="http://schemas.microsoft.com/office/drawing/2014/main" id="{7B27F7DA-8F68-4563-9462-ABB517813043}"/>
                </a:ext>
              </a:extLst>
            </p:cNvPr>
            <p:cNvSpPr/>
            <p:nvPr/>
          </p:nvSpPr>
          <p:spPr>
            <a:xfrm>
              <a:off x="2671353" y="6261738"/>
              <a:ext cx="1509562" cy="1622218"/>
            </a:xfrm>
            <a:prstGeom prst="rect">
              <a:avLst/>
            </a:prstGeom>
          </p:spPr>
          <p:txBody>
            <a:bodyPr wrap="none" anchor="ctr">
              <a:spAutoFit/>
            </a:bodyPr>
            <a:lstStyle/>
            <a:p>
              <a:pPr algn="ctr" defTabSz="914400">
                <a:defRPr/>
              </a:pPr>
              <a:r>
                <a:rPr lang="en-US" sz="6600">
                  <a:solidFill>
                    <a:schemeClr val="accent3"/>
                  </a:solidFill>
                  <a:latin typeface="Designball-Users-01" pitchFamily="2" charset="0"/>
                  <a:ea typeface="Open Sans" panose="020B0606030504020204" pitchFamily="34" charset="0"/>
                  <a:cs typeface="Arial" panose="020B0604020202020204" pitchFamily="34" charset="0"/>
                </a:rPr>
                <a:t>s</a:t>
              </a:r>
            </a:p>
          </p:txBody>
        </p:sp>
      </p:grpSp>
      <p:grpSp>
        <p:nvGrpSpPr>
          <p:cNvPr id="39" name="Group 38">
            <a:extLst>
              <a:ext uri="{FF2B5EF4-FFF2-40B4-BE49-F238E27FC236}">
                <a16:creationId xmlns:a16="http://schemas.microsoft.com/office/drawing/2014/main" id="{AFBDC6B4-D981-46BE-A0D0-A9F864FD7420}"/>
              </a:ext>
            </a:extLst>
          </p:cNvPr>
          <p:cNvGrpSpPr/>
          <p:nvPr/>
        </p:nvGrpSpPr>
        <p:grpSpPr>
          <a:xfrm>
            <a:off x="19869027" y="1778619"/>
            <a:ext cx="1827847" cy="1107996"/>
            <a:chOff x="2671353" y="6254470"/>
            <a:chExt cx="2676151" cy="1622218"/>
          </a:xfrm>
        </p:grpSpPr>
        <p:sp>
          <p:nvSpPr>
            <p:cNvPr id="40" name="Rectangle: Rounded Corners 39">
              <a:extLst>
                <a:ext uri="{FF2B5EF4-FFF2-40B4-BE49-F238E27FC236}">
                  <a16:creationId xmlns:a16="http://schemas.microsoft.com/office/drawing/2014/main" id="{87D6C360-6F91-4C50-A78C-FC35EDCB107E}"/>
                </a:ext>
              </a:extLst>
            </p:cNvPr>
            <p:cNvSpPr/>
            <p:nvPr/>
          </p:nvSpPr>
          <p:spPr>
            <a:xfrm>
              <a:off x="2820838" y="6372671"/>
              <a:ext cx="2526666" cy="1370792"/>
            </a:xfrm>
            <a:prstGeom prst="roundRect">
              <a:avLst>
                <a:gd name="adj" fmla="val 7839"/>
              </a:avLst>
            </a:prstGeom>
            <a:solidFill>
              <a:schemeClr val="bg1"/>
            </a:solidFill>
            <a:ln w="50800">
              <a:solidFill>
                <a:schemeClr val="accent1"/>
              </a:solidFill>
            </a:ln>
            <a:effectLst>
              <a:outerShdw blurRad="698500" dist="190500" dir="2700000" algn="tl" rotWithShape="0">
                <a:schemeClr val="accent1">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rgbClr val="FFFFFF"/>
                </a:solidFill>
                <a:effectLst/>
                <a:uLnTx/>
                <a:uFillTx/>
                <a:latin typeface="Calibri"/>
                <a:ea typeface="+mn-ea"/>
                <a:cs typeface="+mn-cs"/>
              </a:endParaRPr>
            </a:p>
          </p:txBody>
        </p:sp>
        <p:sp>
          <p:nvSpPr>
            <p:cNvPr id="41" name="TextBox 40">
              <a:extLst>
                <a:ext uri="{FF2B5EF4-FFF2-40B4-BE49-F238E27FC236}">
                  <a16:creationId xmlns:a16="http://schemas.microsoft.com/office/drawing/2014/main" id="{D87404C9-D26E-484C-AFBA-197CE7618970}"/>
                </a:ext>
              </a:extLst>
            </p:cNvPr>
            <p:cNvSpPr txBox="1"/>
            <p:nvPr/>
          </p:nvSpPr>
          <p:spPr>
            <a:xfrm>
              <a:off x="3835811" y="6675041"/>
              <a:ext cx="1310071" cy="766047"/>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3BC8F1"/>
                  </a:solidFill>
                  <a:effectLst/>
                  <a:uLnTx/>
                  <a:uFillTx/>
                  <a:latin typeface="Century Gothic"/>
                  <a:ea typeface="+mn-ea"/>
                  <a:cs typeface="+mn-cs"/>
                </a:rPr>
                <a:t>53%</a:t>
              </a:r>
              <a:endParaRPr kumimoji="0" lang="en-US" sz="2000" b="0" i="0" u="none" strike="noStrike" kern="1200" cap="none" spc="0" normalizeH="0" baseline="0" noProof="0">
                <a:ln>
                  <a:noFill/>
                </a:ln>
                <a:solidFill>
                  <a:srgbClr val="3BC8F1"/>
                </a:solidFill>
                <a:effectLst/>
                <a:uLnTx/>
                <a:uFillTx/>
                <a:latin typeface="Century Gothic"/>
                <a:ea typeface="+mn-ea"/>
                <a:cs typeface="+mn-cs"/>
              </a:endParaRPr>
            </a:p>
          </p:txBody>
        </p:sp>
        <p:sp>
          <p:nvSpPr>
            <p:cNvPr id="42" name="Rectangle 41">
              <a:extLst>
                <a:ext uri="{FF2B5EF4-FFF2-40B4-BE49-F238E27FC236}">
                  <a16:creationId xmlns:a16="http://schemas.microsoft.com/office/drawing/2014/main" id="{6AAC9271-9613-47A6-9678-CEB67FBBCBF7}"/>
                </a:ext>
              </a:extLst>
            </p:cNvPr>
            <p:cNvSpPr/>
            <p:nvPr/>
          </p:nvSpPr>
          <p:spPr>
            <a:xfrm>
              <a:off x="2671353" y="6254470"/>
              <a:ext cx="1509562" cy="1622218"/>
            </a:xfrm>
            <a:prstGeom prst="rect">
              <a:avLst/>
            </a:prstGeom>
          </p:spPr>
          <p:txBody>
            <a:bodyPr wrap="none" anchor="ctr">
              <a:spAutoFit/>
            </a:bodyPr>
            <a:lstStyle/>
            <a:p>
              <a:pPr algn="ctr" defTabSz="914400">
                <a:defRPr/>
              </a:pPr>
              <a:r>
                <a:rPr lang="en-US" sz="6600">
                  <a:solidFill>
                    <a:schemeClr val="accent1"/>
                  </a:solidFill>
                  <a:latin typeface="Designball-Users-01" pitchFamily="2" charset="0"/>
                  <a:ea typeface="Open Sans" panose="020B0606030504020204" pitchFamily="34" charset="0"/>
                  <a:cs typeface="Arial" panose="020B0604020202020204" pitchFamily="34" charset="0"/>
                </a:rPr>
                <a:t>t</a:t>
              </a:r>
            </a:p>
          </p:txBody>
        </p:sp>
      </p:grpSp>
      <p:grpSp>
        <p:nvGrpSpPr>
          <p:cNvPr id="47" name="Group 46">
            <a:extLst>
              <a:ext uri="{FF2B5EF4-FFF2-40B4-BE49-F238E27FC236}">
                <a16:creationId xmlns:a16="http://schemas.microsoft.com/office/drawing/2014/main" id="{AFD9605F-BD3E-4646-8919-EF4AB1E74C54}"/>
              </a:ext>
            </a:extLst>
          </p:cNvPr>
          <p:cNvGrpSpPr/>
          <p:nvPr/>
        </p:nvGrpSpPr>
        <p:grpSpPr>
          <a:xfrm>
            <a:off x="19869027" y="3116595"/>
            <a:ext cx="1827847" cy="1107996"/>
            <a:chOff x="2671353" y="6318222"/>
            <a:chExt cx="2676151" cy="1622218"/>
          </a:xfrm>
        </p:grpSpPr>
        <p:sp>
          <p:nvSpPr>
            <p:cNvPr id="48" name="Rectangle: Rounded Corners 47">
              <a:extLst>
                <a:ext uri="{FF2B5EF4-FFF2-40B4-BE49-F238E27FC236}">
                  <a16:creationId xmlns:a16="http://schemas.microsoft.com/office/drawing/2014/main" id="{EA344170-3C65-4236-9CB3-B6775C0CF52A}"/>
                </a:ext>
              </a:extLst>
            </p:cNvPr>
            <p:cNvSpPr/>
            <p:nvPr/>
          </p:nvSpPr>
          <p:spPr>
            <a:xfrm>
              <a:off x="2820838" y="6372671"/>
              <a:ext cx="2526666" cy="1370792"/>
            </a:xfrm>
            <a:prstGeom prst="roundRect">
              <a:avLst>
                <a:gd name="adj" fmla="val 7839"/>
              </a:avLst>
            </a:prstGeom>
            <a:solidFill>
              <a:schemeClr val="bg1"/>
            </a:solidFill>
            <a:ln w="50800">
              <a:solidFill>
                <a:schemeClr val="accent3"/>
              </a:solidFill>
            </a:ln>
            <a:effectLst>
              <a:outerShdw blurRad="698500" dist="190500" dir="2700000" algn="tl" rotWithShape="0">
                <a:schemeClr val="accent3">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rgbClr val="FFFFFF"/>
                </a:solidFill>
                <a:effectLst/>
                <a:uLnTx/>
                <a:uFillTx/>
                <a:latin typeface="Calibri"/>
                <a:ea typeface="+mn-ea"/>
                <a:cs typeface="+mn-cs"/>
              </a:endParaRPr>
            </a:p>
          </p:txBody>
        </p:sp>
        <p:sp>
          <p:nvSpPr>
            <p:cNvPr id="49" name="TextBox 48">
              <a:extLst>
                <a:ext uri="{FF2B5EF4-FFF2-40B4-BE49-F238E27FC236}">
                  <a16:creationId xmlns:a16="http://schemas.microsoft.com/office/drawing/2014/main" id="{52DC2118-7015-4B4B-AC1A-9F70F8AF4C20}"/>
                </a:ext>
              </a:extLst>
            </p:cNvPr>
            <p:cNvSpPr txBox="1"/>
            <p:nvPr/>
          </p:nvSpPr>
          <p:spPr>
            <a:xfrm>
              <a:off x="3835811" y="6675041"/>
              <a:ext cx="1310071" cy="766047"/>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A3585"/>
                  </a:solidFill>
                  <a:effectLst/>
                  <a:uLnTx/>
                  <a:uFillTx/>
                  <a:latin typeface="Century Gothic"/>
                  <a:ea typeface="+mn-ea"/>
                  <a:cs typeface="+mn-cs"/>
                </a:rPr>
                <a:t>53%</a:t>
              </a:r>
              <a:endParaRPr kumimoji="0" lang="en-US" sz="2000" b="0" i="0" u="none" strike="noStrike" kern="1200" cap="none" spc="0" normalizeH="0" baseline="0" noProof="0">
                <a:ln>
                  <a:noFill/>
                </a:ln>
                <a:solidFill>
                  <a:srgbClr val="FA3585"/>
                </a:solidFill>
                <a:effectLst/>
                <a:uLnTx/>
                <a:uFillTx/>
                <a:latin typeface="Century Gothic"/>
                <a:ea typeface="+mn-ea"/>
                <a:cs typeface="+mn-cs"/>
              </a:endParaRPr>
            </a:p>
          </p:txBody>
        </p:sp>
        <p:sp>
          <p:nvSpPr>
            <p:cNvPr id="50" name="Rectangle 49">
              <a:extLst>
                <a:ext uri="{FF2B5EF4-FFF2-40B4-BE49-F238E27FC236}">
                  <a16:creationId xmlns:a16="http://schemas.microsoft.com/office/drawing/2014/main" id="{BEE7A7DF-9EAD-408E-AE6D-F2D1F282C89B}"/>
                </a:ext>
              </a:extLst>
            </p:cNvPr>
            <p:cNvSpPr/>
            <p:nvPr/>
          </p:nvSpPr>
          <p:spPr>
            <a:xfrm>
              <a:off x="2671353" y="6318222"/>
              <a:ext cx="1509562" cy="1622218"/>
            </a:xfrm>
            <a:prstGeom prst="rect">
              <a:avLst/>
            </a:prstGeom>
          </p:spPr>
          <p:txBody>
            <a:bodyPr wrap="none" anchor="ctr">
              <a:spAutoFit/>
            </a:bodyPr>
            <a:lstStyle/>
            <a:p>
              <a:pPr algn="ctr" defTabSz="914400">
                <a:defRPr/>
              </a:pPr>
              <a:r>
                <a:rPr lang="en-US" sz="6600">
                  <a:solidFill>
                    <a:schemeClr val="accent3"/>
                  </a:solidFill>
                  <a:latin typeface="Designball-Users-01" pitchFamily="2" charset="0"/>
                  <a:ea typeface="Open Sans" panose="020B0606030504020204" pitchFamily="34" charset="0"/>
                  <a:cs typeface="Arial" panose="020B0604020202020204" pitchFamily="34" charset="0"/>
                </a:rPr>
                <a:t>s</a:t>
              </a:r>
            </a:p>
          </p:txBody>
        </p:sp>
      </p:grpSp>
      <p:grpSp>
        <p:nvGrpSpPr>
          <p:cNvPr id="55" name="Group 54">
            <a:extLst>
              <a:ext uri="{FF2B5EF4-FFF2-40B4-BE49-F238E27FC236}">
                <a16:creationId xmlns:a16="http://schemas.microsoft.com/office/drawing/2014/main" id="{46419F91-1947-434B-9909-53AA92BAB7CA}"/>
              </a:ext>
            </a:extLst>
          </p:cNvPr>
          <p:cNvGrpSpPr/>
          <p:nvPr/>
        </p:nvGrpSpPr>
        <p:grpSpPr>
          <a:xfrm>
            <a:off x="19869027" y="4373819"/>
            <a:ext cx="1827847" cy="1107996"/>
            <a:chOff x="2671353" y="6263746"/>
            <a:chExt cx="2676151" cy="1622218"/>
          </a:xfrm>
        </p:grpSpPr>
        <p:sp>
          <p:nvSpPr>
            <p:cNvPr id="56" name="Rectangle: Rounded Corners 55">
              <a:extLst>
                <a:ext uri="{FF2B5EF4-FFF2-40B4-BE49-F238E27FC236}">
                  <a16:creationId xmlns:a16="http://schemas.microsoft.com/office/drawing/2014/main" id="{A2D43A07-1C65-4811-A2CA-CE03EC79D4E9}"/>
                </a:ext>
              </a:extLst>
            </p:cNvPr>
            <p:cNvSpPr/>
            <p:nvPr/>
          </p:nvSpPr>
          <p:spPr>
            <a:xfrm>
              <a:off x="2820838" y="6372671"/>
              <a:ext cx="2526666" cy="1370792"/>
            </a:xfrm>
            <a:prstGeom prst="roundRect">
              <a:avLst>
                <a:gd name="adj" fmla="val 7839"/>
              </a:avLst>
            </a:prstGeom>
            <a:solidFill>
              <a:schemeClr val="bg1"/>
            </a:solidFill>
            <a:ln w="50800">
              <a:solidFill>
                <a:schemeClr val="accent1"/>
              </a:solidFill>
            </a:ln>
            <a:effectLst>
              <a:outerShdw blurRad="698500" dist="190500" dir="2700000" algn="tl" rotWithShape="0">
                <a:schemeClr val="accent1">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rgbClr val="FFFFFF"/>
                </a:solidFill>
                <a:effectLst/>
                <a:uLnTx/>
                <a:uFillTx/>
                <a:latin typeface="Calibri"/>
                <a:ea typeface="+mn-ea"/>
                <a:cs typeface="+mn-cs"/>
              </a:endParaRPr>
            </a:p>
          </p:txBody>
        </p:sp>
        <p:sp>
          <p:nvSpPr>
            <p:cNvPr id="57" name="TextBox 56">
              <a:extLst>
                <a:ext uri="{FF2B5EF4-FFF2-40B4-BE49-F238E27FC236}">
                  <a16:creationId xmlns:a16="http://schemas.microsoft.com/office/drawing/2014/main" id="{3C12C587-17AF-4AC9-AD35-6A5273B3D8BD}"/>
                </a:ext>
              </a:extLst>
            </p:cNvPr>
            <p:cNvSpPr txBox="1"/>
            <p:nvPr/>
          </p:nvSpPr>
          <p:spPr>
            <a:xfrm>
              <a:off x="3835811" y="6675041"/>
              <a:ext cx="1310071" cy="766047"/>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3BC8F1"/>
                  </a:solidFill>
                  <a:effectLst/>
                  <a:uLnTx/>
                  <a:uFillTx/>
                  <a:latin typeface="Century Gothic"/>
                  <a:ea typeface="+mn-ea"/>
                  <a:cs typeface="+mn-cs"/>
                </a:rPr>
                <a:t>53%</a:t>
              </a:r>
              <a:endParaRPr kumimoji="0" lang="en-US" sz="2000" b="0" i="0" u="none" strike="noStrike" kern="1200" cap="none" spc="0" normalizeH="0" baseline="0" noProof="0">
                <a:ln>
                  <a:noFill/>
                </a:ln>
                <a:solidFill>
                  <a:srgbClr val="3BC8F1"/>
                </a:solidFill>
                <a:effectLst/>
                <a:uLnTx/>
                <a:uFillTx/>
                <a:latin typeface="Century Gothic"/>
                <a:ea typeface="+mn-ea"/>
                <a:cs typeface="+mn-cs"/>
              </a:endParaRPr>
            </a:p>
          </p:txBody>
        </p:sp>
        <p:sp>
          <p:nvSpPr>
            <p:cNvPr id="58" name="Rectangle 57">
              <a:extLst>
                <a:ext uri="{FF2B5EF4-FFF2-40B4-BE49-F238E27FC236}">
                  <a16:creationId xmlns:a16="http://schemas.microsoft.com/office/drawing/2014/main" id="{6FCC469C-2E75-481B-B112-02A67E0F1F38}"/>
                </a:ext>
              </a:extLst>
            </p:cNvPr>
            <p:cNvSpPr/>
            <p:nvPr/>
          </p:nvSpPr>
          <p:spPr>
            <a:xfrm>
              <a:off x="2671353" y="6263746"/>
              <a:ext cx="1509562" cy="1622218"/>
            </a:xfrm>
            <a:prstGeom prst="rect">
              <a:avLst/>
            </a:prstGeom>
          </p:spPr>
          <p:txBody>
            <a:bodyPr wrap="none" anchor="ctr">
              <a:spAutoFit/>
            </a:bodyPr>
            <a:lstStyle/>
            <a:p>
              <a:pPr algn="ctr" defTabSz="914400">
                <a:defRPr/>
              </a:pPr>
              <a:r>
                <a:rPr lang="en-US" sz="6600">
                  <a:solidFill>
                    <a:schemeClr val="accent1"/>
                  </a:solidFill>
                  <a:latin typeface="Designball-Users-01" pitchFamily="2" charset="0"/>
                  <a:ea typeface="Open Sans" panose="020B0606030504020204" pitchFamily="34" charset="0"/>
                  <a:cs typeface="Arial" panose="020B0604020202020204" pitchFamily="34" charset="0"/>
                </a:rPr>
                <a:t>t</a:t>
              </a:r>
            </a:p>
          </p:txBody>
        </p:sp>
      </p:grpSp>
      <p:grpSp>
        <p:nvGrpSpPr>
          <p:cNvPr id="59" name="Group 58">
            <a:extLst>
              <a:ext uri="{FF2B5EF4-FFF2-40B4-BE49-F238E27FC236}">
                <a16:creationId xmlns:a16="http://schemas.microsoft.com/office/drawing/2014/main" id="{CEBDFC5B-9583-4946-923C-E9D4F0A2A00F}"/>
              </a:ext>
            </a:extLst>
          </p:cNvPr>
          <p:cNvGrpSpPr/>
          <p:nvPr/>
        </p:nvGrpSpPr>
        <p:grpSpPr>
          <a:xfrm>
            <a:off x="19869027" y="5676563"/>
            <a:ext cx="1827847" cy="1107996"/>
            <a:chOff x="2671353" y="6275916"/>
            <a:chExt cx="2676151" cy="1622218"/>
          </a:xfrm>
        </p:grpSpPr>
        <p:sp>
          <p:nvSpPr>
            <p:cNvPr id="60" name="Rectangle: Rounded Corners 59">
              <a:extLst>
                <a:ext uri="{FF2B5EF4-FFF2-40B4-BE49-F238E27FC236}">
                  <a16:creationId xmlns:a16="http://schemas.microsoft.com/office/drawing/2014/main" id="{AA94E6CA-9B21-4DFB-9B68-0DBB87C3BF6A}"/>
                </a:ext>
              </a:extLst>
            </p:cNvPr>
            <p:cNvSpPr/>
            <p:nvPr/>
          </p:nvSpPr>
          <p:spPr>
            <a:xfrm>
              <a:off x="2820838" y="6372671"/>
              <a:ext cx="2526666" cy="1370792"/>
            </a:xfrm>
            <a:prstGeom prst="roundRect">
              <a:avLst>
                <a:gd name="adj" fmla="val 7839"/>
              </a:avLst>
            </a:prstGeom>
            <a:solidFill>
              <a:schemeClr val="bg1"/>
            </a:solidFill>
            <a:ln w="50800">
              <a:solidFill>
                <a:schemeClr val="accent3"/>
              </a:solidFill>
            </a:ln>
            <a:effectLst>
              <a:outerShdw blurRad="698500" dist="190500" dir="2700000" algn="tl" rotWithShape="0">
                <a:schemeClr val="accent3">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rgbClr val="FFFFFF"/>
                </a:solidFill>
                <a:effectLst/>
                <a:uLnTx/>
                <a:uFillTx/>
                <a:latin typeface="Calibri"/>
                <a:ea typeface="+mn-ea"/>
                <a:cs typeface="+mn-cs"/>
              </a:endParaRPr>
            </a:p>
          </p:txBody>
        </p:sp>
        <p:sp>
          <p:nvSpPr>
            <p:cNvPr id="61" name="TextBox 60">
              <a:extLst>
                <a:ext uri="{FF2B5EF4-FFF2-40B4-BE49-F238E27FC236}">
                  <a16:creationId xmlns:a16="http://schemas.microsoft.com/office/drawing/2014/main" id="{E99BEA09-7949-4AC3-8A17-99CC1CCA110D}"/>
                </a:ext>
              </a:extLst>
            </p:cNvPr>
            <p:cNvSpPr txBox="1"/>
            <p:nvPr/>
          </p:nvSpPr>
          <p:spPr>
            <a:xfrm>
              <a:off x="3835811" y="6675041"/>
              <a:ext cx="1310071" cy="766047"/>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A3585"/>
                  </a:solidFill>
                  <a:effectLst/>
                  <a:uLnTx/>
                  <a:uFillTx/>
                  <a:latin typeface="Century Gothic"/>
                  <a:ea typeface="+mn-ea"/>
                  <a:cs typeface="+mn-cs"/>
                </a:rPr>
                <a:t>53%</a:t>
              </a:r>
              <a:endParaRPr kumimoji="0" lang="en-US" sz="2000" b="0" i="0" u="none" strike="noStrike" kern="1200" cap="none" spc="0" normalizeH="0" baseline="0" noProof="0">
                <a:ln>
                  <a:noFill/>
                </a:ln>
                <a:solidFill>
                  <a:srgbClr val="FA3585"/>
                </a:solidFill>
                <a:effectLst/>
                <a:uLnTx/>
                <a:uFillTx/>
                <a:latin typeface="Century Gothic"/>
                <a:ea typeface="+mn-ea"/>
                <a:cs typeface="+mn-cs"/>
              </a:endParaRPr>
            </a:p>
          </p:txBody>
        </p:sp>
        <p:sp>
          <p:nvSpPr>
            <p:cNvPr id="62" name="Rectangle 61">
              <a:extLst>
                <a:ext uri="{FF2B5EF4-FFF2-40B4-BE49-F238E27FC236}">
                  <a16:creationId xmlns:a16="http://schemas.microsoft.com/office/drawing/2014/main" id="{C3B36752-D8F3-4700-B8F0-285C21145F28}"/>
                </a:ext>
              </a:extLst>
            </p:cNvPr>
            <p:cNvSpPr/>
            <p:nvPr/>
          </p:nvSpPr>
          <p:spPr>
            <a:xfrm>
              <a:off x="2671353" y="6275916"/>
              <a:ext cx="1509562" cy="1622218"/>
            </a:xfrm>
            <a:prstGeom prst="rect">
              <a:avLst/>
            </a:prstGeom>
          </p:spPr>
          <p:txBody>
            <a:bodyPr wrap="none" anchor="ctr">
              <a:spAutoFit/>
            </a:bodyPr>
            <a:lstStyle/>
            <a:p>
              <a:pPr algn="ctr" defTabSz="914400">
                <a:defRPr/>
              </a:pPr>
              <a:r>
                <a:rPr lang="en-US" sz="6600">
                  <a:solidFill>
                    <a:schemeClr val="accent3"/>
                  </a:solidFill>
                  <a:latin typeface="Designball-Users-01" pitchFamily="2" charset="0"/>
                  <a:ea typeface="Open Sans" panose="020B0606030504020204" pitchFamily="34" charset="0"/>
                  <a:cs typeface="Arial" panose="020B0604020202020204" pitchFamily="34" charset="0"/>
                </a:rPr>
                <a:t>s</a:t>
              </a:r>
            </a:p>
          </p:txBody>
        </p:sp>
      </p:grpSp>
      <p:grpSp>
        <p:nvGrpSpPr>
          <p:cNvPr id="81" name="Group 80">
            <a:extLst>
              <a:ext uri="{FF2B5EF4-FFF2-40B4-BE49-F238E27FC236}">
                <a16:creationId xmlns:a16="http://schemas.microsoft.com/office/drawing/2014/main" id="{1DB54115-6F46-4B8B-80C5-48E96E1AF80F}"/>
              </a:ext>
            </a:extLst>
          </p:cNvPr>
          <p:cNvGrpSpPr/>
          <p:nvPr/>
        </p:nvGrpSpPr>
        <p:grpSpPr>
          <a:xfrm>
            <a:off x="19869027" y="6961627"/>
            <a:ext cx="1827847" cy="1107996"/>
            <a:chOff x="2671353" y="6262200"/>
            <a:chExt cx="2676151" cy="1622218"/>
          </a:xfrm>
        </p:grpSpPr>
        <p:sp>
          <p:nvSpPr>
            <p:cNvPr id="82" name="Rectangle: Rounded Corners 81">
              <a:extLst>
                <a:ext uri="{FF2B5EF4-FFF2-40B4-BE49-F238E27FC236}">
                  <a16:creationId xmlns:a16="http://schemas.microsoft.com/office/drawing/2014/main" id="{BBAB1E60-E313-4D3E-9E84-98A7487D0A9B}"/>
                </a:ext>
              </a:extLst>
            </p:cNvPr>
            <p:cNvSpPr/>
            <p:nvPr/>
          </p:nvSpPr>
          <p:spPr>
            <a:xfrm>
              <a:off x="2820838" y="6372671"/>
              <a:ext cx="2526666" cy="1370792"/>
            </a:xfrm>
            <a:prstGeom prst="roundRect">
              <a:avLst>
                <a:gd name="adj" fmla="val 7839"/>
              </a:avLst>
            </a:prstGeom>
            <a:solidFill>
              <a:schemeClr val="bg1"/>
            </a:solidFill>
            <a:ln w="50800">
              <a:solidFill>
                <a:schemeClr val="accent1"/>
              </a:solidFill>
            </a:ln>
            <a:effectLst>
              <a:outerShdw blurRad="698500" dist="190500" dir="2700000" algn="tl" rotWithShape="0">
                <a:schemeClr val="accent1">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rgbClr val="FFFFFF"/>
                </a:solidFill>
                <a:effectLst/>
                <a:uLnTx/>
                <a:uFillTx/>
                <a:latin typeface="Calibri"/>
                <a:ea typeface="+mn-ea"/>
                <a:cs typeface="+mn-cs"/>
              </a:endParaRPr>
            </a:p>
          </p:txBody>
        </p:sp>
        <p:sp>
          <p:nvSpPr>
            <p:cNvPr id="83" name="TextBox 82">
              <a:extLst>
                <a:ext uri="{FF2B5EF4-FFF2-40B4-BE49-F238E27FC236}">
                  <a16:creationId xmlns:a16="http://schemas.microsoft.com/office/drawing/2014/main" id="{3B697E2A-46DE-4CC5-8EC9-6936D2F8208E}"/>
                </a:ext>
              </a:extLst>
            </p:cNvPr>
            <p:cNvSpPr txBox="1"/>
            <p:nvPr/>
          </p:nvSpPr>
          <p:spPr>
            <a:xfrm>
              <a:off x="3835811" y="6675041"/>
              <a:ext cx="1310071" cy="766047"/>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3BC8F1"/>
                  </a:solidFill>
                  <a:effectLst/>
                  <a:uLnTx/>
                  <a:uFillTx/>
                  <a:latin typeface="Century Gothic"/>
                  <a:ea typeface="+mn-ea"/>
                  <a:cs typeface="+mn-cs"/>
                </a:rPr>
                <a:t>53%</a:t>
              </a:r>
              <a:endParaRPr kumimoji="0" lang="en-US" sz="2000" b="0" i="0" u="none" strike="noStrike" kern="1200" cap="none" spc="0" normalizeH="0" baseline="0" noProof="0">
                <a:ln>
                  <a:noFill/>
                </a:ln>
                <a:solidFill>
                  <a:srgbClr val="3BC8F1"/>
                </a:solidFill>
                <a:effectLst/>
                <a:uLnTx/>
                <a:uFillTx/>
                <a:latin typeface="Century Gothic"/>
                <a:ea typeface="+mn-ea"/>
                <a:cs typeface="+mn-cs"/>
              </a:endParaRPr>
            </a:p>
          </p:txBody>
        </p:sp>
        <p:sp>
          <p:nvSpPr>
            <p:cNvPr id="84" name="Rectangle 83">
              <a:extLst>
                <a:ext uri="{FF2B5EF4-FFF2-40B4-BE49-F238E27FC236}">
                  <a16:creationId xmlns:a16="http://schemas.microsoft.com/office/drawing/2014/main" id="{E77B827C-2F84-4013-A65D-4143FDFC76F3}"/>
                </a:ext>
              </a:extLst>
            </p:cNvPr>
            <p:cNvSpPr/>
            <p:nvPr/>
          </p:nvSpPr>
          <p:spPr>
            <a:xfrm>
              <a:off x="2671353" y="6262200"/>
              <a:ext cx="1509562" cy="1622218"/>
            </a:xfrm>
            <a:prstGeom prst="rect">
              <a:avLst/>
            </a:prstGeom>
          </p:spPr>
          <p:txBody>
            <a:bodyPr wrap="none" anchor="ctr">
              <a:spAutoFit/>
            </a:bodyPr>
            <a:lstStyle/>
            <a:p>
              <a:pPr algn="ctr" defTabSz="914400">
                <a:defRPr/>
              </a:pPr>
              <a:r>
                <a:rPr lang="en-US" sz="6600">
                  <a:solidFill>
                    <a:schemeClr val="accent1"/>
                  </a:solidFill>
                  <a:latin typeface="Designball-Users-01" pitchFamily="2" charset="0"/>
                  <a:ea typeface="Open Sans" panose="020B0606030504020204" pitchFamily="34" charset="0"/>
                  <a:cs typeface="Arial" panose="020B0604020202020204" pitchFamily="34" charset="0"/>
                </a:rPr>
                <a:t>t</a:t>
              </a:r>
            </a:p>
          </p:txBody>
        </p:sp>
      </p:grpSp>
      <p:grpSp>
        <p:nvGrpSpPr>
          <p:cNvPr id="85" name="Group 84">
            <a:extLst>
              <a:ext uri="{FF2B5EF4-FFF2-40B4-BE49-F238E27FC236}">
                <a16:creationId xmlns:a16="http://schemas.microsoft.com/office/drawing/2014/main" id="{8B792D1C-3CDD-4486-B7E3-B53B775A582D}"/>
              </a:ext>
            </a:extLst>
          </p:cNvPr>
          <p:cNvGrpSpPr/>
          <p:nvPr/>
        </p:nvGrpSpPr>
        <p:grpSpPr>
          <a:xfrm>
            <a:off x="19869027" y="8252617"/>
            <a:ext cx="1827847" cy="1107996"/>
            <a:chOff x="2671353" y="6257161"/>
            <a:chExt cx="2676151" cy="1622218"/>
          </a:xfrm>
        </p:grpSpPr>
        <p:sp>
          <p:nvSpPr>
            <p:cNvPr id="86" name="Rectangle: Rounded Corners 85">
              <a:extLst>
                <a:ext uri="{FF2B5EF4-FFF2-40B4-BE49-F238E27FC236}">
                  <a16:creationId xmlns:a16="http://schemas.microsoft.com/office/drawing/2014/main" id="{3A9F2BAE-2C1C-44B6-9CEA-FC91F15A3ED0}"/>
                </a:ext>
              </a:extLst>
            </p:cNvPr>
            <p:cNvSpPr/>
            <p:nvPr/>
          </p:nvSpPr>
          <p:spPr>
            <a:xfrm>
              <a:off x="2820838" y="6372671"/>
              <a:ext cx="2526666" cy="1370792"/>
            </a:xfrm>
            <a:prstGeom prst="roundRect">
              <a:avLst>
                <a:gd name="adj" fmla="val 7839"/>
              </a:avLst>
            </a:prstGeom>
            <a:solidFill>
              <a:schemeClr val="bg1"/>
            </a:solidFill>
            <a:ln w="50800">
              <a:solidFill>
                <a:schemeClr val="accent3"/>
              </a:solidFill>
            </a:ln>
            <a:effectLst>
              <a:outerShdw blurRad="698500" dist="190500" dir="2700000" algn="tl" rotWithShape="0">
                <a:schemeClr val="accent3">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rgbClr val="FFFFFF"/>
                </a:solidFill>
                <a:effectLst/>
                <a:uLnTx/>
                <a:uFillTx/>
                <a:latin typeface="Calibri"/>
                <a:ea typeface="+mn-ea"/>
                <a:cs typeface="+mn-cs"/>
              </a:endParaRPr>
            </a:p>
          </p:txBody>
        </p:sp>
        <p:sp>
          <p:nvSpPr>
            <p:cNvPr id="87" name="TextBox 86">
              <a:extLst>
                <a:ext uri="{FF2B5EF4-FFF2-40B4-BE49-F238E27FC236}">
                  <a16:creationId xmlns:a16="http://schemas.microsoft.com/office/drawing/2014/main" id="{D03DB61B-3BFD-430F-9650-88558ECD42F2}"/>
                </a:ext>
              </a:extLst>
            </p:cNvPr>
            <p:cNvSpPr txBox="1"/>
            <p:nvPr/>
          </p:nvSpPr>
          <p:spPr>
            <a:xfrm>
              <a:off x="3835811" y="6675041"/>
              <a:ext cx="1310071" cy="766047"/>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A3585"/>
                  </a:solidFill>
                  <a:effectLst/>
                  <a:uLnTx/>
                  <a:uFillTx/>
                  <a:latin typeface="Century Gothic"/>
                  <a:ea typeface="+mn-ea"/>
                  <a:cs typeface="+mn-cs"/>
                </a:rPr>
                <a:t>53%</a:t>
              </a:r>
              <a:endParaRPr kumimoji="0" lang="en-US" sz="2000" b="0" i="0" u="none" strike="noStrike" kern="1200" cap="none" spc="0" normalizeH="0" baseline="0" noProof="0">
                <a:ln>
                  <a:noFill/>
                </a:ln>
                <a:solidFill>
                  <a:srgbClr val="FA3585"/>
                </a:solidFill>
                <a:effectLst/>
                <a:uLnTx/>
                <a:uFillTx/>
                <a:latin typeface="Century Gothic"/>
                <a:ea typeface="+mn-ea"/>
                <a:cs typeface="+mn-cs"/>
              </a:endParaRPr>
            </a:p>
          </p:txBody>
        </p:sp>
        <p:sp>
          <p:nvSpPr>
            <p:cNvPr id="88" name="Rectangle 87">
              <a:extLst>
                <a:ext uri="{FF2B5EF4-FFF2-40B4-BE49-F238E27FC236}">
                  <a16:creationId xmlns:a16="http://schemas.microsoft.com/office/drawing/2014/main" id="{18BDB54F-3286-4055-B77A-888625056757}"/>
                </a:ext>
              </a:extLst>
            </p:cNvPr>
            <p:cNvSpPr/>
            <p:nvPr/>
          </p:nvSpPr>
          <p:spPr>
            <a:xfrm>
              <a:off x="2671353" y="6257161"/>
              <a:ext cx="1509562" cy="1622218"/>
            </a:xfrm>
            <a:prstGeom prst="rect">
              <a:avLst/>
            </a:prstGeom>
          </p:spPr>
          <p:txBody>
            <a:bodyPr wrap="none" anchor="ctr">
              <a:spAutoFit/>
            </a:bodyPr>
            <a:lstStyle/>
            <a:p>
              <a:pPr algn="ctr" defTabSz="914400">
                <a:defRPr/>
              </a:pPr>
              <a:r>
                <a:rPr lang="en-US" sz="6600">
                  <a:solidFill>
                    <a:schemeClr val="accent3"/>
                  </a:solidFill>
                  <a:latin typeface="Designball-Users-01" pitchFamily="2" charset="0"/>
                  <a:ea typeface="Open Sans" panose="020B0606030504020204" pitchFamily="34" charset="0"/>
                  <a:cs typeface="Arial" panose="020B0604020202020204" pitchFamily="34" charset="0"/>
                </a:rPr>
                <a:t>s</a:t>
              </a:r>
            </a:p>
          </p:txBody>
        </p:sp>
      </p:grpSp>
      <p:grpSp>
        <p:nvGrpSpPr>
          <p:cNvPr id="89" name="Group 88">
            <a:extLst>
              <a:ext uri="{FF2B5EF4-FFF2-40B4-BE49-F238E27FC236}">
                <a16:creationId xmlns:a16="http://schemas.microsoft.com/office/drawing/2014/main" id="{5137E0F5-5EFF-4AB1-B8C1-56EE8589D6B3}"/>
              </a:ext>
            </a:extLst>
          </p:cNvPr>
          <p:cNvGrpSpPr/>
          <p:nvPr/>
        </p:nvGrpSpPr>
        <p:grpSpPr>
          <a:xfrm>
            <a:off x="19869027" y="9559860"/>
            <a:ext cx="1827847" cy="1107996"/>
            <a:chOff x="2671353" y="6275917"/>
            <a:chExt cx="2676151" cy="1622218"/>
          </a:xfrm>
        </p:grpSpPr>
        <p:sp>
          <p:nvSpPr>
            <p:cNvPr id="90" name="Rectangle: Rounded Corners 89">
              <a:extLst>
                <a:ext uri="{FF2B5EF4-FFF2-40B4-BE49-F238E27FC236}">
                  <a16:creationId xmlns:a16="http://schemas.microsoft.com/office/drawing/2014/main" id="{8CA5E177-A108-4B5E-9113-40F2EDB5C6D6}"/>
                </a:ext>
              </a:extLst>
            </p:cNvPr>
            <p:cNvSpPr/>
            <p:nvPr/>
          </p:nvSpPr>
          <p:spPr>
            <a:xfrm>
              <a:off x="2820838" y="6372671"/>
              <a:ext cx="2526666" cy="1370792"/>
            </a:xfrm>
            <a:prstGeom prst="roundRect">
              <a:avLst>
                <a:gd name="adj" fmla="val 7839"/>
              </a:avLst>
            </a:prstGeom>
            <a:solidFill>
              <a:schemeClr val="bg1"/>
            </a:solidFill>
            <a:ln w="50800">
              <a:solidFill>
                <a:schemeClr val="accent1"/>
              </a:solidFill>
            </a:ln>
            <a:effectLst>
              <a:outerShdw blurRad="698500" dist="190500" dir="2700000" algn="tl" rotWithShape="0">
                <a:schemeClr val="accent1">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rgbClr val="FFFFFF"/>
                </a:solidFill>
                <a:effectLst/>
                <a:uLnTx/>
                <a:uFillTx/>
                <a:latin typeface="Calibri"/>
                <a:ea typeface="+mn-ea"/>
                <a:cs typeface="+mn-cs"/>
              </a:endParaRPr>
            </a:p>
          </p:txBody>
        </p:sp>
        <p:sp>
          <p:nvSpPr>
            <p:cNvPr id="91" name="TextBox 90">
              <a:extLst>
                <a:ext uri="{FF2B5EF4-FFF2-40B4-BE49-F238E27FC236}">
                  <a16:creationId xmlns:a16="http://schemas.microsoft.com/office/drawing/2014/main" id="{31E07586-26AC-452D-B26F-AF4FF0BEF944}"/>
                </a:ext>
              </a:extLst>
            </p:cNvPr>
            <p:cNvSpPr txBox="1"/>
            <p:nvPr/>
          </p:nvSpPr>
          <p:spPr>
            <a:xfrm>
              <a:off x="3835811" y="6675041"/>
              <a:ext cx="1310071" cy="766047"/>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3BC8F1"/>
                  </a:solidFill>
                  <a:effectLst/>
                  <a:uLnTx/>
                  <a:uFillTx/>
                  <a:latin typeface="Century Gothic"/>
                  <a:ea typeface="+mn-ea"/>
                  <a:cs typeface="+mn-cs"/>
                </a:rPr>
                <a:t>53%</a:t>
              </a:r>
              <a:endParaRPr kumimoji="0" lang="en-US" sz="2000" b="0" i="0" u="none" strike="noStrike" kern="1200" cap="none" spc="0" normalizeH="0" baseline="0" noProof="0">
                <a:ln>
                  <a:noFill/>
                </a:ln>
                <a:solidFill>
                  <a:srgbClr val="3BC8F1"/>
                </a:solidFill>
                <a:effectLst/>
                <a:uLnTx/>
                <a:uFillTx/>
                <a:latin typeface="Century Gothic"/>
                <a:ea typeface="+mn-ea"/>
                <a:cs typeface="+mn-cs"/>
              </a:endParaRPr>
            </a:p>
          </p:txBody>
        </p:sp>
        <p:sp>
          <p:nvSpPr>
            <p:cNvPr id="92" name="Rectangle 91">
              <a:extLst>
                <a:ext uri="{FF2B5EF4-FFF2-40B4-BE49-F238E27FC236}">
                  <a16:creationId xmlns:a16="http://schemas.microsoft.com/office/drawing/2014/main" id="{F424A67F-B622-45B8-BE08-E73FF25D2264}"/>
                </a:ext>
              </a:extLst>
            </p:cNvPr>
            <p:cNvSpPr/>
            <p:nvPr/>
          </p:nvSpPr>
          <p:spPr>
            <a:xfrm>
              <a:off x="2671353" y="6275917"/>
              <a:ext cx="1509562" cy="1622218"/>
            </a:xfrm>
            <a:prstGeom prst="rect">
              <a:avLst/>
            </a:prstGeom>
          </p:spPr>
          <p:txBody>
            <a:bodyPr wrap="none" anchor="ctr">
              <a:spAutoFit/>
            </a:bodyPr>
            <a:lstStyle/>
            <a:p>
              <a:pPr algn="ctr" defTabSz="914400">
                <a:defRPr/>
              </a:pPr>
              <a:r>
                <a:rPr lang="en-US" sz="6600">
                  <a:solidFill>
                    <a:schemeClr val="accent1"/>
                  </a:solidFill>
                  <a:latin typeface="Designball-Users-01" pitchFamily="2" charset="0"/>
                  <a:ea typeface="Open Sans" panose="020B0606030504020204" pitchFamily="34" charset="0"/>
                  <a:cs typeface="Arial" panose="020B0604020202020204" pitchFamily="34" charset="0"/>
                </a:rPr>
                <a:t>t</a:t>
              </a:r>
            </a:p>
          </p:txBody>
        </p:sp>
      </p:grpSp>
      <p:grpSp>
        <p:nvGrpSpPr>
          <p:cNvPr id="93" name="Group 92">
            <a:extLst>
              <a:ext uri="{FF2B5EF4-FFF2-40B4-BE49-F238E27FC236}">
                <a16:creationId xmlns:a16="http://schemas.microsoft.com/office/drawing/2014/main" id="{307D2D50-AEA0-4727-93F0-9C8AE16E5A7A}"/>
              </a:ext>
            </a:extLst>
          </p:cNvPr>
          <p:cNvGrpSpPr/>
          <p:nvPr/>
        </p:nvGrpSpPr>
        <p:grpSpPr>
          <a:xfrm>
            <a:off x="19869027" y="10839587"/>
            <a:ext cx="1827847" cy="1107996"/>
            <a:chOff x="2671353" y="6254385"/>
            <a:chExt cx="2676151" cy="1622218"/>
          </a:xfrm>
        </p:grpSpPr>
        <p:sp>
          <p:nvSpPr>
            <p:cNvPr id="94" name="Rectangle: Rounded Corners 93">
              <a:extLst>
                <a:ext uri="{FF2B5EF4-FFF2-40B4-BE49-F238E27FC236}">
                  <a16:creationId xmlns:a16="http://schemas.microsoft.com/office/drawing/2014/main" id="{5CE94D54-D3FD-44EC-82E5-234B98C21039}"/>
                </a:ext>
              </a:extLst>
            </p:cNvPr>
            <p:cNvSpPr/>
            <p:nvPr/>
          </p:nvSpPr>
          <p:spPr>
            <a:xfrm>
              <a:off x="2820838" y="6372671"/>
              <a:ext cx="2526666" cy="1370792"/>
            </a:xfrm>
            <a:prstGeom prst="roundRect">
              <a:avLst>
                <a:gd name="adj" fmla="val 7839"/>
              </a:avLst>
            </a:prstGeom>
            <a:solidFill>
              <a:schemeClr val="bg1"/>
            </a:solidFill>
            <a:ln w="50800">
              <a:solidFill>
                <a:schemeClr val="accent3"/>
              </a:solidFill>
            </a:ln>
            <a:effectLst>
              <a:outerShdw blurRad="698500" dist="190500" dir="2700000" algn="tl" rotWithShape="0">
                <a:schemeClr val="accent3">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rgbClr val="FFFFFF"/>
                </a:solidFill>
                <a:effectLst/>
                <a:uLnTx/>
                <a:uFillTx/>
                <a:latin typeface="Calibri"/>
                <a:ea typeface="+mn-ea"/>
                <a:cs typeface="+mn-cs"/>
              </a:endParaRPr>
            </a:p>
          </p:txBody>
        </p:sp>
        <p:sp>
          <p:nvSpPr>
            <p:cNvPr id="95" name="TextBox 94">
              <a:extLst>
                <a:ext uri="{FF2B5EF4-FFF2-40B4-BE49-F238E27FC236}">
                  <a16:creationId xmlns:a16="http://schemas.microsoft.com/office/drawing/2014/main" id="{73B452B1-D418-4CB5-8B9A-D2ECE9965372}"/>
                </a:ext>
              </a:extLst>
            </p:cNvPr>
            <p:cNvSpPr txBox="1"/>
            <p:nvPr/>
          </p:nvSpPr>
          <p:spPr>
            <a:xfrm>
              <a:off x="3835811" y="6675041"/>
              <a:ext cx="1310071" cy="766047"/>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A3585"/>
                  </a:solidFill>
                  <a:effectLst/>
                  <a:uLnTx/>
                  <a:uFillTx/>
                  <a:latin typeface="Century Gothic"/>
                  <a:ea typeface="+mn-ea"/>
                  <a:cs typeface="+mn-cs"/>
                </a:rPr>
                <a:t>53%</a:t>
              </a:r>
              <a:endParaRPr kumimoji="0" lang="en-US" sz="2000" b="0" i="0" u="none" strike="noStrike" kern="1200" cap="none" spc="0" normalizeH="0" baseline="0" noProof="0">
                <a:ln>
                  <a:noFill/>
                </a:ln>
                <a:solidFill>
                  <a:srgbClr val="FA3585"/>
                </a:solidFill>
                <a:effectLst/>
                <a:uLnTx/>
                <a:uFillTx/>
                <a:latin typeface="Century Gothic"/>
                <a:ea typeface="+mn-ea"/>
                <a:cs typeface="+mn-cs"/>
              </a:endParaRPr>
            </a:p>
          </p:txBody>
        </p:sp>
        <p:sp>
          <p:nvSpPr>
            <p:cNvPr id="96" name="Rectangle 95">
              <a:extLst>
                <a:ext uri="{FF2B5EF4-FFF2-40B4-BE49-F238E27FC236}">
                  <a16:creationId xmlns:a16="http://schemas.microsoft.com/office/drawing/2014/main" id="{DF164AEB-38B4-47EB-96BF-A808370D0B4B}"/>
                </a:ext>
              </a:extLst>
            </p:cNvPr>
            <p:cNvSpPr/>
            <p:nvPr/>
          </p:nvSpPr>
          <p:spPr>
            <a:xfrm>
              <a:off x="2671353" y="6254385"/>
              <a:ext cx="1509562" cy="1622218"/>
            </a:xfrm>
            <a:prstGeom prst="rect">
              <a:avLst/>
            </a:prstGeom>
          </p:spPr>
          <p:txBody>
            <a:bodyPr wrap="none" anchor="ctr">
              <a:spAutoFit/>
            </a:bodyPr>
            <a:lstStyle/>
            <a:p>
              <a:pPr algn="ctr" defTabSz="914400">
                <a:defRPr/>
              </a:pPr>
              <a:r>
                <a:rPr lang="en-US" sz="6600">
                  <a:solidFill>
                    <a:schemeClr val="accent3"/>
                  </a:solidFill>
                  <a:latin typeface="Designball-Users-01" pitchFamily="2" charset="0"/>
                  <a:ea typeface="Open Sans" panose="020B0606030504020204" pitchFamily="34" charset="0"/>
                  <a:cs typeface="Arial" panose="020B0604020202020204" pitchFamily="34" charset="0"/>
                </a:rPr>
                <a:t>s</a:t>
              </a:r>
            </a:p>
          </p:txBody>
        </p:sp>
      </p:grpSp>
      <p:grpSp>
        <p:nvGrpSpPr>
          <p:cNvPr id="105" name="Group 104">
            <a:extLst>
              <a:ext uri="{FF2B5EF4-FFF2-40B4-BE49-F238E27FC236}">
                <a16:creationId xmlns:a16="http://schemas.microsoft.com/office/drawing/2014/main" id="{74B88A03-CCD8-466F-AF35-F3EED0426B0F}"/>
              </a:ext>
            </a:extLst>
          </p:cNvPr>
          <p:cNvGrpSpPr/>
          <p:nvPr/>
        </p:nvGrpSpPr>
        <p:grpSpPr>
          <a:xfrm>
            <a:off x="16003511" y="10183694"/>
            <a:ext cx="1827847" cy="1107996"/>
            <a:chOff x="2671353" y="6241683"/>
            <a:chExt cx="2676151" cy="1622218"/>
          </a:xfrm>
        </p:grpSpPr>
        <p:sp>
          <p:nvSpPr>
            <p:cNvPr id="106" name="Rectangle: Rounded Corners 105">
              <a:extLst>
                <a:ext uri="{FF2B5EF4-FFF2-40B4-BE49-F238E27FC236}">
                  <a16:creationId xmlns:a16="http://schemas.microsoft.com/office/drawing/2014/main" id="{2B922068-72B8-414F-A3F0-D2A4A7AA3913}"/>
                </a:ext>
              </a:extLst>
            </p:cNvPr>
            <p:cNvSpPr/>
            <p:nvPr/>
          </p:nvSpPr>
          <p:spPr>
            <a:xfrm>
              <a:off x="2820838" y="6372671"/>
              <a:ext cx="2526666" cy="1370792"/>
            </a:xfrm>
            <a:prstGeom prst="roundRect">
              <a:avLst>
                <a:gd name="adj" fmla="val 7839"/>
              </a:avLst>
            </a:prstGeom>
            <a:solidFill>
              <a:schemeClr val="bg1"/>
            </a:solidFill>
            <a:ln w="50800">
              <a:solidFill>
                <a:schemeClr val="accent3"/>
              </a:solidFill>
            </a:ln>
            <a:effectLst>
              <a:outerShdw blurRad="698500" dist="190500" dir="2700000" algn="tl" rotWithShape="0">
                <a:schemeClr val="accent3">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rgbClr val="FFFFFF"/>
                </a:solidFill>
                <a:effectLst/>
                <a:uLnTx/>
                <a:uFillTx/>
                <a:latin typeface="Calibri"/>
                <a:ea typeface="+mn-ea"/>
                <a:cs typeface="+mn-cs"/>
              </a:endParaRPr>
            </a:p>
          </p:txBody>
        </p:sp>
        <p:sp>
          <p:nvSpPr>
            <p:cNvPr id="107" name="TextBox 106">
              <a:extLst>
                <a:ext uri="{FF2B5EF4-FFF2-40B4-BE49-F238E27FC236}">
                  <a16:creationId xmlns:a16="http://schemas.microsoft.com/office/drawing/2014/main" id="{6A526749-686F-45E9-8138-15ED281BE16E}"/>
                </a:ext>
              </a:extLst>
            </p:cNvPr>
            <p:cNvSpPr txBox="1"/>
            <p:nvPr/>
          </p:nvSpPr>
          <p:spPr>
            <a:xfrm>
              <a:off x="3835811" y="6675041"/>
              <a:ext cx="1310071" cy="766047"/>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A3585"/>
                  </a:solidFill>
                  <a:effectLst/>
                  <a:uLnTx/>
                  <a:uFillTx/>
                  <a:latin typeface="Century Gothic"/>
                  <a:ea typeface="+mn-ea"/>
                  <a:cs typeface="+mn-cs"/>
                </a:rPr>
                <a:t>53%</a:t>
              </a:r>
              <a:endParaRPr kumimoji="0" lang="en-US" sz="2000" b="0" i="0" u="none" strike="noStrike" kern="1200" cap="none" spc="0" normalizeH="0" baseline="0" noProof="0">
                <a:ln>
                  <a:noFill/>
                </a:ln>
                <a:solidFill>
                  <a:srgbClr val="FA3585"/>
                </a:solidFill>
                <a:effectLst/>
                <a:uLnTx/>
                <a:uFillTx/>
                <a:latin typeface="Century Gothic"/>
                <a:ea typeface="+mn-ea"/>
                <a:cs typeface="+mn-cs"/>
              </a:endParaRPr>
            </a:p>
          </p:txBody>
        </p:sp>
        <p:sp>
          <p:nvSpPr>
            <p:cNvPr id="108" name="Rectangle 107">
              <a:extLst>
                <a:ext uri="{FF2B5EF4-FFF2-40B4-BE49-F238E27FC236}">
                  <a16:creationId xmlns:a16="http://schemas.microsoft.com/office/drawing/2014/main" id="{4B2A721D-9423-48AB-A752-A77939B26AB6}"/>
                </a:ext>
              </a:extLst>
            </p:cNvPr>
            <p:cNvSpPr/>
            <p:nvPr/>
          </p:nvSpPr>
          <p:spPr>
            <a:xfrm>
              <a:off x="2671353" y="6241683"/>
              <a:ext cx="1509562" cy="1622218"/>
            </a:xfrm>
            <a:prstGeom prst="rect">
              <a:avLst/>
            </a:prstGeom>
          </p:spPr>
          <p:txBody>
            <a:bodyPr wrap="none" anchor="ctr">
              <a:spAutoFit/>
            </a:bodyPr>
            <a:lstStyle/>
            <a:p>
              <a:pPr algn="ctr" defTabSz="914400">
                <a:defRPr/>
              </a:pPr>
              <a:r>
                <a:rPr lang="en-US" sz="6600">
                  <a:solidFill>
                    <a:schemeClr val="accent3"/>
                  </a:solidFill>
                  <a:latin typeface="Designball-Users-01" pitchFamily="2" charset="0"/>
                  <a:ea typeface="Open Sans" panose="020B0606030504020204" pitchFamily="34" charset="0"/>
                  <a:cs typeface="Arial" panose="020B0604020202020204" pitchFamily="34" charset="0"/>
                </a:rPr>
                <a:t>s</a:t>
              </a:r>
            </a:p>
          </p:txBody>
        </p:sp>
      </p:grpSp>
      <p:grpSp>
        <p:nvGrpSpPr>
          <p:cNvPr id="109" name="Group 108">
            <a:extLst>
              <a:ext uri="{FF2B5EF4-FFF2-40B4-BE49-F238E27FC236}">
                <a16:creationId xmlns:a16="http://schemas.microsoft.com/office/drawing/2014/main" id="{0573EEBA-B57F-4938-9A0D-F7F43A34A05D}"/>
              </a:ext>
            </a:extLst>
          </p:cNvPr>
          <p:cNvGrpSpPr/>
          <p:nvPr/>
        </p:nvGrpSpPr>
        <p:grpSpPr>
          <a:xfrm>
            <a:off x="15934417" y="7616099"/>
            <a:ext cx="1827847" cy="1107996"/>
            <a:chOff x="2671353" y="6272824"/>
            <a:chExt cx="2676151" cy="1622218"/>
          </a:xfrm>
        </p:grpSpPr>
        <p:sp>
          <p:nvSpPr>
            <p:cNvPr id="110" name="Rectangle: Rounded Corners 109">
              <a:extLst>
                <a:ext uri="{FF2B5EF4-FFF2-40B4-BE49-F238E27FC236}">
                  <a16:creationId xmlns:a16="http://schemas.microsoft.com/office/drawing/2014/main" id="{8DF5148A-02B7-4302-A6EB-D73B26FF71E4}"/>
                </a:ext>
              </a:extLst>
            </p:cNvPr>
            <p:cNvSpPr/>
            <p:nvPr/>
          </p:nvSpPr>
          <p:spPr>
            <a:xfrm>
              <a:off x="2820838" y="6372671"/>
              <a:ext cx="2526666" cy="1370792"/>
            </a:xfrm>
            <a:prstGeom prst="roundRect">
              <a:avLst>
                <a:gd name="adj" fmla="val 7839"/>
              </a:avLst>
            </a:prstGeom>
            <a:solidFill>
              <a:schemeClr val="bg1"/>
            </a:solidFill>
            <a:ln w="50800">
              <a:solidFill>
                <a:schemeClr val="accent1"/>
              </a:solidFill>
            </a:ln>
            <a:effectLst>
              <a:outerShdw blurRad="698500" dist="190500" dir="2700000" algn="tl" rotWithShape="0">
                <a:schemeClr val="accent1">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rgbClr val="FFFFFF"/>
                </a:solidFill>
                <a:effectLst/>
                <a:uLnTx/>
                <a:uFillTx/>
                <a:latin typeface="Calibri"/>
                <a:ea typeface="+mn-ea"/>
                <a:cs typeface="+mn-cs"/>
              </a:endParaRPr>
            </a:p>
          </p:txBody>
        </p:sp>
        <p:sp>
          <p:nvSpPr>
            <p:cNvPr id="111" name="TextBox 110">
              <a:extLst>
                <a:ext uri="{FF2B5EF4-FFF2-40B4-BE49-F238E27FC236}">
                  <a16:creationId xmlns:a16="http://schemas.microsoft.com/office/drawing/2014/main" id="{349699E9-91D6-4B7E-BD8D-0DEA1DD1B52B}"/>
                </a:ext>
              </a:extLst>
            </p:cNvPr>
            <p:cNvSpPr txBox="1"/>
            <p:nvPr/>
          </p:nvSpPr>
          <p:spPr>
            <a:xfrm>
              <a:off x="3835811" y="6675041"/>
              <a:ext cx="1310071" cy="766047"/>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3BC8F1"/>
                  </a:solidFill>
                  <a:effectLst/>
                  <a:uLnTx/>
                  <a:uFillTx/>
                  <a:latin typeface="Century Gothic"/>
                  <a:ea typeface="+mn-ea"/>
                  <a:cs typeface="+mn-cs"/>
                </a:rPr>
                <a:t>53%</a:t>
              </a:r>
              <a:endParaRPr kumimoji="0" lang="en-US" sz="2000" b="0" i="0" u="none" strike="noStrike" kern="1200" cap="none" spc="0" normalizeH="0" baseline="0" noProof="0">
                <a:ln>
                  <a:noFill/>
                </a:ln>
                <a:solidFill>
                  <a:srgbClr val="3BC8F1"/>
                </a:solidFill>
                <a:effectLst/>
                <a:uLnTx/>
                <a:uFillTx/>
                <a:latin typeface="Century Gothic"/>
                <a:ea typeface="+mn-ea"/>
                <a:cs typeface="+mn-cs"/>
              </a:endParaRPr>
            </a:p>
          </p:txBody>
        </p:sp>
        <p:sp>
          <p:nvSpPr>
            <p:cNvPr id="112" name="Rectangle 111">
              <a:extLst>
                <a:ext uri="{FF2B5EF4-FFF2-40B4-BE49-F238E27FC236}">
                  <a16:creationId xmlns:a16="http://schemas.microsoft.com/office/drawing/2014/main" id="{59184100-7604-48DE-B45F-4800E7E0C3E8}"/>
                </a:ext>
              </a:extLst>
            </p:cNvPr>
            <p:cNvSpPr/>
            <p:nvPr/>
          </p:nvSpPr>
          <p:spPr>
            <a:xfrm>
              <a:off x="2671353" y="6272824"/>
              <a:ext cx="1509562" cy="1622218"/>
            </a:xfrm>
            <a:prstGeom prst="rect">
              <a:avLst/>
            </a:prstGeom>
          </p:spPr>
          <p:txBody>
            <a:bodyPr wrap="none" anchor="ctr">
              <a:spAutoFit/>
            </a:bodyPr>
            <a:lstStyle/>
            <a:p>
              <a:pPr algn="ctr" defTabSz="914400">
                <a:defRPr/>
              </a:pPr>
              <a:r>
                <a:rPr lang="en-US" sz="6600">
                  <a:solidFill>
                    <a:schemeClr val="accent1"/>
                  </a:solidFill>
                  <a:latin typeface="Designball-Users-01" pitchFamily="2" charset="0"/>
                  <a:ea typeface="Open Sans" panose="020B0606030504020204" pitchFamily="34" charset="0"/>
                  <a:cs typeface="Arial" panose="020B0604020202020204" pitchFamily="34" charset="0"/>
                </a:rPr>
                <a:t>t</a:t>
              </a:r>
            </a:p>
          </p:txBody>
        </p:sp>
      </p:grpSp>
      <p:grpSp>
        <p:nvGrpSpPr>
          <p:cNvPr id="113" name="Group 112">
            <a:extLst>
              <a:ext uri="{FF2B5EF4-FFF2-40B4-BE49-F238E27FC236}">
                <a16:creationId xmlns:a16="http://schemas.microsoft.com/office/drawing/2014/main" id="{2E89EDE8-343B-47EF-A0CA-AAA086045C46}"/>
              </a:ext>
            </a:extLst>
          </p:cNvPr>
          <p:cNvGrpSpPr/>
          <p:nvPr/>
        </p:nvGrpSpPr>
        <p:grpSpPr>
          <a:xfrm>
            <a:off x="16003511" y="5017861"/>
            <a:ext cx="1827847" cy="1107996"/>
            <a:chOff x="2671353" y="6259100"/>
            <a:chExt cx="2676151" cy="1622218"/>
          </a:xfrm>
        </p:grpSpPr>
        <p:sp>
          <p:nvSpPr>
            <p:cNvPr id="114" name="Rectangle: Rounded Corners 113">
              <a:extLst>
                <a:ext uri="{FF2B5EF4-FFF2-40B4-BE49-F238E27FC236}">
                  <a16:creationId xmlns:a16="http://schemas.microsoft.com/office/drawing/2014/main" id="{C291C01C-0987-4533-B7AD-2A6CDD536974}"/>
                </a:ext>
              </a:extLst>
            </p:cNvPr>
            <p:cNvSpPr/>
            <p:nvPr/>
          </p:nvSpPr>
          <p:spPr>
            <a:xfrm>
              <a:off x="2820838" y="6372671"/>
              <a:ext cx="2526666" cy="1370792"/>
            </a:xfrm>
            <a:prstGeom prst="roundRect">
              <a:avLst>
                <a:gd name="adj" fmla="val 7839"/>
              </a:avLst>
            </a:prstGeom>
            <a:solidFill>
              <a:schemeClr val="bg1"/>
            </a:solidFill>
            <a:ln w="50800">
              <a:solidFill>
                <a:schemeClr val="accent3"/>
              </a:solidFill>
            </a:ln>
            <a:effectLst>
              <a:outerShdw blurRad="698500" dist="190500" dir="2700000" algn="tl" rotWithShape="0">
                <a:schemeClr val="accent3">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rgbClr val="FFFFFF"/>
                </a:solidFill>
                <a:effectLst/>
                <a:uLnTx/>
                <a:uFillTx/>
                <a:latin typeface="Calibri"/>
                <a:ea typeface="+mn-ea"/>
                <a:cs typeface="+mn-cs"/>
              </a:endParaRPr>
            </a:p>
          </p:txBody>
        </p:sp>
        <p:sp>
          <p:nvSpPr>
            <p:cNvPr id="115" name="TextBox 114">
              <a:extLst>
                <a:ext uri="{FF2B5EF4-FFF2-40B4-BE49-F238E27FC236}">
                  <a16:creationId xmlns:a16="http://schemas.microsoft.com/office/drawing/2014/main" id="{757A60CF-022A-4AE0-8750-01359F0F7694}"/>
                </a:ext>
              </a:extLst>
            </p:cNvPr>
            <p:cNvSpPr txBox="1"/>
            <p:nvPr/>
          </p:nvSpPr>
          <p:spPr>
            <a:xfrm>
              <a:off x="3835811" y="6675041"/>
              <a:ext cx="1310071" cy="766047"/>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A3585"/>
                  </a:solidFill>
                  <a:effectLst/>
                  <a:uLnTx/>
                  <a:uFillTx/>
                  <a:latin typeface="Century Gothic"/>
                  <a:ea typeface="+mn-ea"/>
                  <a:cs typeface="+mn-cs"/>
                </a:rPr>
                <a:t>53%</a:t>
              </a:r>
              <a:endParaRPr kumimoji="0" lang="en-US" sz="2000" b="0" i="0" u="none" strike="noStrike" kern="1200" cap="none" spc="0" normalizeH="0" baseline="0" noProof="0">
                <a:ln>
                  <a:noFill/>
                </a:ln>
                <a:solidFill>
                  <a:srgbClr val="FA3585"/>
                </a:solidFill>
                <a:effectLst/>
                <a:uLnTx/>
                <a:uFillTx/>
                <a:latin typeface="Century Gothic"/>
                <a:ea typeface="+mn-ea"/>
                <a:cs typeface="+mn-cs"/>
              </a:endParaRPr>
            </a:p>
          </p:txBody>
        </p:sp>
        <p:sp>
          <p:nvSpPr>
            <p:cNvPr id="116" name="Rectangle 115">
              <a:extLst>
                <a:ext uri="{FF2B5EF4-FFF2-40B4-BE49-F238E27FC236}">
                  <a16:creationId xmlns:a16="http://schemas.microsoft.com/office/drawing/2014/main" id="{22C22751-0AF4-49E8-B7AC-E2C083FDDF79}"/>
                </a:ext>
              </a:extLst>
            </p:cNvPr>
            <p:cNvSpPr/>
            <p:nvPr/>
          </p:nvSpPr>
          <p:spPr>
            <a:xfrm>
              <a:off x="2671353" y="6259100"/>
              <a:ext cx="1509562" cy="1622218"/>
            </a:xfrm>
            <a:prstGeom prst="rect">
              <a:avLst/>
            </a:prstGeom>
          </p:spPr>
          <p:txBody>
            <a:bodyPr wrap="none" anchor="ctr">
              <a:spAutoFit/>
            </a:bodyPr>
            <a:lstStyle/>
            <a:p>
              <a:pPr algn="ctr" defTabSz="914400">
                <a:defRPr/>
              </a:pPr>
              <a:r>
                <a:rPr lang="en-US" sz="6600">
                  <a:solidFill>
                    <a:schemeClr val="accent3"/>
                  </a:solidFill>
                  <a:latin typeface="Designball-Users-01" pitchFamily="2" charset="0"/>
                  <a:ea typeface="Open Sans" panose="020B0606030504020204" pitchFamily="34" charset="0"/>
                  <a:cs typeface="Arial" panose="020B0604020202020204" pitchFamily="34" charset="0"/>
                </a:rPr>
                <a:t>s</a:t>
              </a:r>
            </a:p>
          </p:txBody>
        </p:sp>
      </p:grpSp>
      <p:grpSp>
        <p:nvGrpSpPr>
          <p:cNvPr id="117" name="Group 116">
            <a:extLst>
              <a:ext uri="{FF2B5EF4-FFF2-40B4-BE49-F238E27FC236}">
                <a16:creationId xmlns:a16="http://schemas.microsoft.com/office/drawing/2014/main" id="{2743B3F4-2DC8-46EF-974F-989CCCC5F2AA}"/>
              </a:ext>
            </a:extLst>
          </p:cNvPr>
          <p:cNvGrpSpPr/>
          <p:nvPr/>
        </p:nvGrpSpPr>
        <p:grpSpPr>
          <a:xfrm>
            <a:off x="15934419" y="2433085"/>
            <a:ext cx="1827846" cy="1107996"/>
            <a:chOff x="2671355" y="6265093"/>
            <a:chExt cx="2676149" cy="1622220"/>
          </a:xfrm>
        </p:grpSpPr>
        <p:sp>
          <p:nvSpPr>
            <p:cNvPr id="118" name="Rectangle: Rounded Corners 117">
              <a:extLst>
                <a:ext uri="{FF2B5EF4-FFF2-40B4-BE49-F238E27FC236}">
                  <a16:creationId xmlns:a16="http://schemas.microsoft.com/office/drawing/2014/main" id="{60C3E98E-1250-44A6-96D0-0D85692D05CD}"/>
                </a:ext>
              </a:extLst>
            </p:cNvPr>
            <p:cNvSpPr/>
            <p:nvPr/>
          </p:nvSpPr>
          <p:spPr>
            <a:xfrm>
              <a:off x="2820838" y="6372671"/>
              <a:ext cx="2526666" cy="1370792"/>
            </a:xfrm>
            <a:prstGeom prst="roundRect">
              <a:avLst>
                <a:gd name="adj" fmla="val 7839"/>
              </a:avLst>
            </a:prstGeom>
            <a:solidFill>
              <a:schemeClr val="bg1"/>
            </a:solidFill>
            <a:ln w="50800">
              <a:solidFill>
                <a:schemeClr val="accent1"/>
              </a:solidFill>
            </a:ln>
            <a:effectLst>
              <a:outerShdw blurRad="698500" dist="190500" dir="2700000" algn="tl" rotWithShape="0">
                <a:schemeClr val="accent1">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rgbClr val="FFFFFF"/>
                </a:solidFill>
                <a:effectLst/>
                <a:uLnTx/>
                <a:uFillTx/>
                <a:latin typeface="Calibri"/>
                <a:ea typeface="+mn-ea"/>
                <a:cs typeface="+mn-cs"/>
              </a:endParaRPr>
            </a:p>
          </p:txBody>
        </p:sp>
        <p:sp>
          <p:nvSpPr>
            <p:cNvPr id="119" name="TextBox 118">
              <a:extLst>
                <a:ext uri="{FF2B5EF4-FFF2-40B4-BE49-F238E27FC236}">
                  <a16:creationId xmlns:a16="http://schemas.microsoft.com/office/drawing/2014/main" id="{A8AA52E2-A9E7-4F45-806A-FB9FF27F6A25}"/>
                </a:ext>
              </a:extLst>
            </p:cNvPr>
            <p:cNvSpPr txBox="1"/>
            <p:nvPr/>
          </p:nvSpPr>
          <p:spPr>
            <a:xfrm>
              <a:off x="3835811" y="6675041"/>
              <a:ext cx="1310071" cy="766047"/>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3BC8F1"/>
                  </a:solidFill>
                  <a:effectLst/>
                  <a:uLnTx/>
                  <a:uFillTx/>
                  <a:latin typeface="Century Gothic"/>
                  <a:ea typeface="+mn-ea"/>
                  <a:cs typeface="+mn-cs"/>
                </a:rPr>
                <a:t>53%</a:t>
              </a:r>
              <a:endParaRPr kumimoji="0" lang="en-US" sz="2000" b="0" i="0" u="none" strike="noStrike" kern="1200" cap="none" spc="0" normalizeH="0" baseline="0" noProof="0">
                <a:ln>
                  <a:noFill/>
                </a:ln>
                <a:solidFill>
                  <a:srgbClr val="3BC8F1"/>
                </a:solidFill>
                <a:effectLst/>
                <a:uLnTx/>
                <a:uFillTx/>
                <a:latin typeface="Century Gothic"/>
                <a:ea typeface="+mn-ea"/>
                <a:cs typeface="+mn-cs"/>
              </a:endParaRPr>
            </a:p>
          </p:txBody>
        </p:sp>
        <p:sp>
          <p:nvSpPr>
            <p:cNvPr id="120" name="Rectangle 119">
              <a:extLst>
                <a:ext uri="{FF2B5EF4-FFF2-40B4-BE49-F238E27FC236}">
                  <a16:creationId xmlns:a16="http://schemas.microsoft.com/office/drawing/2014/main" id="{F7F53CB6-5AFD-46BB-91FF-EBE136697D36}"/>
                </a:ext>
              </a:extLst>
            </p:cNvPr>
            <p:cNvSpPr/>
            <p:nvPr/>
          </p:nvSpPr>
          <p:spPr>
            <a:xfrm>
              <a:off x="2671355" y="6265093"/>
              <a:ext cx="1509562" cy="1622220"/>
            </a:xfrm>
            <a:prstGeom prst="rect">
              <a:avLst/>
            </a:prstGeom>
          </p:spPr>
          <p:txBody>
            <a:bodyPr wrap="none" anchor="ctr">
              <a:spAutoFit/>
            </a:bodyPr>
            <a:lstStyle/>
            <a:p>
              <a:pPr algn="ctr" defTabSz="914400">
                <a:defRPr/>
              </a:pPr>
              <a:r>
                <a:rPr lang="en-US" sz="6600">
                  <a:solidFill>
                    <a:schemeClr val="accent1"/>
                  </a:solidFill>
                  <a:latin typeface="Designball-Users-01" pitchFamily="2" charset="0"/>
                  <a:ea typeface="Open Sans" panose="020B0606030504020204" pitchFamily="34" charset="0"/>
                  <a:cs typeface="Arial" panose="020B0604020202020204" pitchFamily="34" charset="0"/>
                </a:rPr>
                <a:t>t</a:t>
              </a:r>
            </a:p>
          </p:txBody>
        </p:sp>
      </p:grpSp>
      <p:grpSp>
        <p:nvGrpSpPr>
          <p:cNvPr id="172" name="Group 171">
            <a:extLst>
              <a:ext uri="{FF2B5EF4-FFF2-40B4-BE49-F238E27FC236}">
                <a16:creationId xmlns:a16="http://schemas.microsoft.com/office/drawing/2014/main" id="{462B65E2-C7AB-4C58-ADAD-5417994C3CA8}"/>
              </a:ext>
            </a:extLst>
          </p:cNvPr>
          <p:cNvGrpSpPr/>
          <p:nvPr/>
        </p:nvGrpSpPr>
        <p:grpSpPr>
          <a:xfrm>
            <a:off x="8291163" y="9800709"/>
            <a:ext cx="1801696" cy="1142344"/>
            <a:chOff x="8291163" y="9298174"/>
            <a:chExt cx="1801696" cy="1142344"/>
          </a:xfrm>
        </p:grpSpPr>
        <p:sp>
          <p:nvSpPr>
            <p:cNvPr id="165" name="Freeform 5">
              <a:extLst>
                <a:ext uri="{FF2B5EF4-FFF2-40B4-BE49-F238E27FC236}">
                  <a16:creationId xmlns:a16="http://schemas.microsoft.com/office/drawing/2014/main" id="{65DF24C0-CBEA-4AA7-9215-974EEE1ABA1F}"/>
                </a:ext>
              </a:extLst>
            </p:cNvPr>
            <p:cNvSpPr>
              <a:spLocks noEditPoints="1"/>
            </p:cNvSpPr>
            <p:nvPr/>
          </p:nvSpPr>
          <p:spPr bwMode="auto">
            <a:xfrm rot="5400000">
              <a:off x="9007277" y="10087254"/>
              <a:ext cx="369469" cy="337059"/>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lumMod val="90000"/>
                <a:lumOff val="1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66" name="TextBox 165">
              <a:extLst>
                <a:ext uri="{FF2B5EF4-FFF2-40B4-BE49-F238E27FC236}">
                  <a16:creationId xmlns:a16="http://schemas.microsoft.com/office/drawing/2014/main" id="{F9F62FC1-A5F3-4002-89B7-96BE6774ED4E}"/>
                </a:ext>
              </a:extLst>
            </p:cNvPr>
            <p:cNvSpPr txBox="1"/>
            <p:nvPr/>
          </p:nvSpPr>
          <p:spPr>
            <a:xfrm>
              <a:off x="8291163" y="9298174"/>
              <a:ext cx="1801696" cy="64633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INACTIVITY IN SUBSEQUENT</a:t>
              </a:r>
            </a:p>
          </p:txBody>
        </p:sp>
      </p:grpSp>
      <p:grpSp>
        <p:nvGrpSpPr>
          <p:cNvPr id="171" name="Group 170">
            <a:extLst>
              <a:ext uri="{FF2B5EF4-FFF2-40B4-BE49-F238E27FC236}">
                <a16:creationId xmlns:a16="http://schemas.microsoft.com/office/drawing/2014/main" id="{52D91A68-EFA0-4AEF-A8CF-F0018C344B41}"/>
              </a:ext>
            </a:extLst>
          </p:cNvPr>
          <p:cNvGrpSpPr/>
          <p:nvPr/>
        </p:nvGrpSpPr>
        <p:grpSpPr>
          <a:xfrm>
            <a:off x="8291163" y="2772948"/>
            <a:ext cx="1801696" cy="1218858"/>
            <a:chOff x="8291163" y="2270413"/>
            <a:chExt cx="1801696" cy="1218858"/>
          </a:xfrm>
        </p:grpSpPr>
        <p:sp>
          <p:nvSpPr>
            <p:cNvPr id="169" name="Freeform 5">
              <a:extLst>
                <a:ext uri="{FF2B5EF4-FFF2-40B4-BE49-F238E27FC236}">
                  <a16:creationId xmlns:a16="http://schemas.microsoft.com/office/drawing/2014/main" id="{0D830503-029A-4CDE-82C0-0AC34E82F863}"/>
                </a:ext>
              </a:extLst>
            </p:cNvPr>
            <p:cNvSpPr>
              <a:spLocks noEditPoints="1"/>
            </p:cNvSpPr>
            <p:nvPr/>
          </p:nvSpPr>
          <p:spPr bwMode="auto">
            <a:xfrm rot="16200000" flipV="1">
              <a:off x="9007277" y="2286618"/>
              <a:ext cx="369469" cy="337059"/>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lumMod val="90000"/>
                <a:lumOff val="1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0" name="TextBox 169">
              <a:extLst>
                <a:ext uri="{FF2B5EF4-FFF2-40B4-BE49-F238E27FC236}">
                  <a16:creationId xmlns:a16="http://schemas.microsoft.com/office/drawing/2014/main" id="{C60C25A3-D56E-41D0-87A3-46E330CCE4E4}"/>
                </a:ext>
              </a:extLst>
            </p:cNvPr>
            <p:cNvSpPr txBox="1"/>
            <p:nvPr/>
          </p:nvSpPr>
          <p:spPr>
            <a:xfrm>
              <a:off x="8291163" y="2842940"/>
              <a:ext cx="1801696" cy="64633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ACTIVITY IN SUBSEQUENT</a:t>
              </a:r>
            </a:p>
          </p:txBody>
        </p:sp>
      </p:grpSp>
      <p:sp>
        <p:nvSpPr>
          <p:cNvPr id="174" name="TextBox 173">
            <a:extLst>
              <a:ext uri="{FF2B5EF4-FFF2-40B4-BE49-F238E27FC236}">
                <a16:creationId xmlns:a16="http://schemas.microsoft.com/office/drawing/2014/main" id="{A0011A6D-02A1-4CC1-9A13-18CB6184E7E0}"/>
              </a:ext>
            </a:extLst>
          </p:cNvPr>
          <p:cNvSpPr txBox="1"/>
          <p:nvPr/>
        </p:nvSpPr>
        <p:spPr>
          <a:xfrm>
            <a:off x="3110764" y="6085715"/>
            <a:ext cx="3539022" cy="313932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175" name="TextBox 174">
            <a:extLst>
              <a:ext uri="{FF2B5EF4-FFF2-40B4-BE49-F238E27FC236}">
                <a16:creationId xmlns:a16="http://schemas.microsoft.com/office/drawing/2014/main" id="{340C57D4-EC8E-427F-BE1E-55E0EC43BEE9}"/>
              </a:ext>
            </a:extLst>
          </p:cNvPr>
          <p:cNvSpPr txBox="1"/>
          <p:nvPr/>
        </p:nvSpPr>
        <p:spPr>
          <a:xfrm>
            <a:off x="3110764" y="2952637"/>
            <a:ext cx="4339088" cy="255454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effectLst/>
                <a:uLnTx/>
                <a:uFillTx/>
                <a:latin typeface="Century Gothic"/>
                <a:ea typeface="+mn-ea"/>
                <a:cs typeface="+mn-cs"/>
              </a:rPr>
              <a:t>Creating inspiring ideas and building brands </a:t>
            </a:r>
          </a:p>
        </p:txBody>
      </p:sp>
      <p:sp>
        <p:nvSpPr>
          <p:cNvPr id="176" name="Rectangle: Rounded Corners 175">
            <a:extLst>
              <a:ext uri="{FF2B5EF4-FFF2-40B4-BE49-F238E27FC236}">
                <a16:creationId xmlns:a16="http://schemas.microsoft.com/office/drawing/2014/main" id="{4B829565-B032-48A5-9EFB-8F239BE6CD46}"/>
              </a:ext>
            </a:extLst>
          </p:cNvPr>
          <p:cNvSpPr/>
          <p:nvPr/>
        </p:nvSpPr>
        <p:spPr>
          <a:xfrm>
            <a:off x="3110764" y="9803568"/>
            <a:ext cx="2518693" cy="695435"/>
          </a:xfrm>
          <a:prstGeom prst="roundRect">
            <a:avLst>
              <a:gd name="adj" fmla="val 50000"/>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chemeClr val="bg1"/>
                </a:solidFill>
                <a:effectLst/>
                <a:uLnTx/>
                <a:uFillTx/>
                <a:latin typeface="Calibri"/>
                <a:ea typeface="+mn-ea"/>
                <a:cs typeface="+mn-cs"/>
              </a:rPr>
              <a:t>Discover All Features</a:t>
            </a:r>
          </a:p>
        </p:txBody>
      </p:sp>
      <p:sp>
        <p:nvSpPr>
          <p:cNvPr id="181" name="Freeform 5">
            <a:extLst>
              <a:ext uri="{FF2B5EF4-FFF2-40B4-BE49-F238E27FC236}">
                <a16:creationId xmlns:a16="http://schemas.microsoft.com/office/drawing/2014/main" id="{D9F2491E-3664-4CF1-AB2F-752EFBB222B1}"/>
              </a:ext>
            </a:extLst>
          </p:cNvPr>
          <p:cNvSpPr>
            <a:spLocks/>
          </p:cNvSpPr>
          <p:nvPr/>
        </p:nvSpPr>
        <p:spPr bwMode="auto">
          <a:xfrm flipV="1">
            <a:off x="17754821" y="2966247"/>
            <a:ext cx="2203451" cy="62532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0">
                  <a:schemeClr val="accent1"/>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0" name="Freeform 5">
            <a:extLst>
              <a:ext uri="{FF2B5EF4-FFF2-40B4-BE49-F238E27FC236}">
                <a16:creationId xmlns:a16="http://schemas.microsoft.com/office/drawing/2014/main" id="{D373D39B-8EF0-4747-BD06-57F079FAE098}"/>
              </a:ext>
            </a:extLst>
          </p:cNvPr>
          <p:cNvSpPr>
            <a:spLocks/>
          </p:cNvSpPr>
          <p:nvPr/>
        </p:nvSpPr>
        <p:spPr bwMode="auto">
          <a:xfrm>
            <a:off x="17754821" y="2336831"/>
            <a:ext cx="2203451" cy="62532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0">
                  <a:schemeClr val="accent1"/>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794639115"/>
      </p:ext>
    </p:extLst>
  </p:cSld>
  <p:clrMapOvr>
    <a:overrideClrMapping bg1="lt1" tx1="dk1" bg2="lt2" tx2="dk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175"/>
                                        </p:tgtEl>
                                        <p:attrNameLst>
                                          <p:attrName>style.visibility</p:attrName>
                                        </p:attrNameLst>
                                      </p:cBhvr>
                                      <p:to>
                                        <p:strVal val="visible"/>
                                      </p:to>
                                    </p:set>
                                    <p:anim calcmode="lin" valueType="num">
                                      <p:cBhvr additive="base">
                                        <p:cTn id="7" dur="2000" fill="hold"/>
                                        <p:tgtEl>
                                          <p:spTgt spid="175"/>
                                        </p:tgtEl>
                                        <p:attrNameLst>
                                          <p:attrName>ppt_x</p:attrName>
                                        </p:attrNameLst>
                                      </p:cBhvr>
                                      <p:tavLst>
                                        <p:tav tm="0">
                                          <p:val>
                                            <p:strVal val="0-#ppt_w/2"/>
                                          </p:val>
                                        </p:tav>
                                        <p:tav tm="100000">
                                          <p:val>
                                            <p:strVal val="#ppt_x"/>
                                          </p:val>
                                        </p:tav>
                                      </p:tavLst>
                                    </p:anim>
                                    <p:anim calcmode="lin" valueType="num">
                                      <p:cBhvr additive="base">
                                        <p:cTn id="8" dur="2000" fill="hold"/>
                                        <p:tgtEl>
                                          <p:spTgt spid="175"/>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0"/>
                                  </p:stCondLst>
                                  <p:childTnLst>
                                    <p:set>
                                      <p:cBhvr>
                                        <p:cTn id="10" dur="1" fill="hold">
                                          <p:stCondLst>
                                            <p:cond delay="0"/>
                                          </p:stCondLst>
                                        </p:cTn>
                                        <p:tgtEl>
                                          <p:spTgt spid="174"/>
                                        </p:tgtEl>
                                        <p:attrNameLst>
                                          <p:attrName>style.visibility</p:attrName>
                                        </p:attrNameLst>
                                      </p:cBhvr>
                                      <p:to>
                                        <p:strVal val="visible"/>
                                      </p:to>
                                    </p:set>
                                    <p:anim calcmode="lin" valueType="num">
                                      <p:cBhvr additive="base">
                                        <p:cTn id="11" dur="2200" fill="hold"/>
                                        <p:tgtEl>
                                          <p:spTgt spid="174"/>
                                        </p:tgtEl>
                                        <p:attrNameLst>
                                          <p:attrName>ppt_x</p:attrName>
                                        </p:attrNameLst>
                                      </p:cBhvr>
                                      <p:tavLst>
                                        <p:tav tm="0">
                                          <p:val>
                                            <p:strVal val="0-#ppt_w/2"/>
                                          </p:val>
                                        </p:tav>
                                        <p:tav tm="100000">
                                          <p:val>
                                            <p:strVal val="#ppt_x"/>
                                          </p:val>
                                        </p:tav>
                                      </p:tavLst>
                                    </p:anim>
                                    <p:anim calcmode="lin" valueType="num">
                                      <p:cBhvr additive="base">
                                        <p:cTn id="12" dur="2200" fill="hold"/>
                                        <p:tgtEl>
                                          <p:spTgt spid="174"/>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0"/>
                                  </p:stCondLst>
                                  <p:childTnLst>
                                    <p:set>
                                      <p:cBhvr>
                                        <p:cTn id="14" dur="1" fill="hold">
                                          <p:stCondLst>
                                            <p:cond delay="0"/>
                                          </p:stCondLst>
                                        </p:cTn>
                                        <p:tgtEl>
                                          <p:spTgt spid="176"/>
                                        </p:tgtEl>
                                        <p:attrNameLst>
                                          <p:attrName>style.visibility</p:attrName>
                                        </p:attrNameLst>
                                      </p:cBhvr>
                                      <p:to>
                                        <p:strVal val="visible"/>
                                      </p:to>
                                    </p:set>
                                    <p:anim calcmode="lin" valueType="num">
                                      <p:cBhvr additive="base">
                                        <p:cTn id="15" dur="1700" fill="hold"/>
                                        <p:tgtEl>
                                          <p:spTgt spid="176"/>
                                        </p:tgtEl>
                                        <p:attrNameLst>
                                          <p:attrName>ppt_x</p:attrName>
                                        </p:attrNameLst>
                                      </p:cBhvr>
                                      <p:tavLst>
                                        <p:tav tm="0">
                                          <p:val>
                                            <p:strVal val="0-#ppt_w/2"/>
                                          </p:val>
                                        </p:tav>
                                        <p:tav tm="100000">
                                          <p:val>
                                            <p:strVal val="#ppt_x"/>
                                          </p:val>
                                        </p:tav>
                                      </p:tavLst>
                                    </p:anim>
                                    <p:anim calcmode="lin" valueType="num">
                                      <p:cBhvr additive="base">
                                        <p:cTn id="16" dur="1700" fill="hold"/>
                                        <p:tgtEl>
                                          <p:spTgt spid="176"/>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nodeType="click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300"/>
                                        <p:tgtEl>
                                          <p:spTgt spid="9"/>
                                        </p:tgtEl>
                                      </p:cBhvr>
                                    </p:animEffect>
                                  </p:childTnLst>
                                </p:cTn>
                              </p:par>
                              <p:par>
                                <p:cTn id="22" presetID="22" presetClass="entr" presetSubtype="8" fill="hold" grpId="0" nodeType="withEffect">
                                  <p:stCondLst>
                                    <p:cond delay="100"/>
                                  </p:stCondLst>
                                  <p:childTnLst>
                                    <p:set>
                                      <p:cBhvr>
                                        <p:cTn id="23" dur="1" fill="hold">
                                          <p:stCondLst>
                                            <p:cond delay="0"/>
                                          </p:stCondLst>
                                        </p:cTn>
                                        <p:tgtEl>
                                          <p:spTgt spid="197"/>
                                        </p:tgtEl>
                                        <p:attrNameLst>
                                          <p:attrName>style.visibility</p:attrName>
                                        </p:attrNameLst>
                                      </p:cBhvr>
                                      <p:to>
                                        <p:strVal val="visible"/>
                                      </p:to>
                                    </p:set>
                                    <p:animEffect transition="in" filter="wipe(left)">
                                      <p:cBhvr>
                                        <p:cTn id="24" dur="500"/>
                                        <p:tgtEl>
                                          <p:spTgt spid="197"/>
                                        </p:tgtEl>
                                      </p:cBhvr>
                                    </p:animEffect>
                                  </p:childTnLst>
                                </p:cTn>
                              </p:par>
                              <p:par>
                                <p:cTn id="25" presetID="22" presetClass="entr" presetSubtype="8" fill="hold" grpId="0" nodeType="withEffect">
                                  <p:stCondLst>
                                    <p:cond delay="200"/>
                                  </p:stCondLst>
                                  <p:childTnLst>
                                    <p:set>
                                      <p:cBhvr>
                                        <p:cTn id="26" dur="1" fill="hold">
                                          <p:stCondLst>
                                            <p:cond delay="0"/>
                                          </p:stCondLst>
                                        </p:cTn>
                                        <p:tgtEl>
                                          <p:spTgt spid="196"/>
                                        </p:tgtEl>
                                        <p:attrNameLst>
                                          <p:attrName>style.visibility</p:attrName>
                                        </p:attrNameLst>
                                      </p:cBhvr>
                                      <p:to>
                                        <p:strVal val="visible"/>
                                      </p:to>
                                    </p:set>
                                    <p:animEffect transition="in" filter="wipe(left)">
                                      <p:cBhvr>
                                        <p:cTn id="27" dur="500"/>
                                        <p:tgtEl>
                                          <p:spTgt spid="196"/>
                                        </p:tgtEl>
                                      </p:cBhvr>
                                    </p:animEffect>
                                  </p:childTnLst>
                                </p:cTn>
                              </p:par>
                              <p:par>
                                <p:cTn id="28" presetID="10" presetClass="entr" presetSubtype="0" fill="hold" nodeType="withEffect">
                                  <p:stCondLst>
                                    <p:cond delay="300"/>
                                  </p:stCondLst>
                                  <p:childTnLst>
                                    <p:set>
                                      <p:cBhvr>
                                        <p:cTn id="29" dur="1" fill="hold">
                                          <p:stCondLst>
                                            <p:cond delay="0"/>
                                          </p:stCondLst>
                                        </p:cTn>
                                        <p:tgtEl>
                                          <p:spTgt spid="31"/>
                                        </p:tgtEl>
                                        <p:attrNameLst>
                                          <p:attrName>style.visibility</p:attrName>
                                        </p:attrNameLst>
                                      </p:cBhvr>
                                      <p:to>
                                        <p:strVal val="visible"/>
                                      </p:to>
                                    </p:set>
                                    <p:animEffect transition="in" filter="fade">
                                      <p:cBhvr>
                                        <p:cTn id="30" dur="300"/>
                                        <p:tgtEl>
                                          <p:spTgt spid="31"/>
                                        </p:tgtEl>
                                      </p:cBhvr>
                                    </p:animEffect>
                                  </p:childTnLst>
                                </p:cTn>
                              </p:par>
                              <p:par>
                                <p:cTn id="31" presetID="10" presetClass="entr" presetSubtype="0" fill="hold" nodeType="withEffect">
                                  <p:stCondLst>
                                    <p:cond delay="400"/>
                                  </p:stCondLst>
                                  <p:childTnLst>
                                    <p:set>
                                      <p:cBhvr>
                                        <p:cTn id="32" dur="1" fill="hold">
                                          <p:stCondLst>
                                            <p:cond delay="0"/>
                                          </p:stCondLst>
                                        </p:cTn>
                                        <p:tgtEl>
                                          <p:spTgt spid="35"/>
                                        </p:tgtEl>
                                        <p:attrNameLst>
                                          <p:attrName>style.visibility</p:attrName>
                                        </p:attrNameLst>
                                      </p:cBhvr>
                                      <p:to>
                                        <p:strVal val="visible"/>
                                      </p:to>
                                    </p:set>
                                    <p:animEffect transition="in" filter="fade">
                                      <p:cBhvr>
                                        <p:cTn id="33" dur="300"/>
                                        <p:tgtEl>
                                          <p:spTgt spid="35"/>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grpId="0" nodeType="clickEffect">
                                  <p:stCondLst>
                                    <p:cond delay="0"/>
                                  </p:stCondLst>
                                  <p:childTnLst>
                                    <p:set>
                                      <p:cBhvr>
                                        <p:cTn id="37" dur="1" fill="hold">
                                          <p:stCondLst>
                                            <p:cond delay="0"/>
                                          </p:stCondLst>
                                        </p:cTn>
                                        <p:tgtEl>
                                          <p:spTgt spid="190"/>
                                        </p:tgtEl>
                                        <p:attrNameLst>
                                          <p:attrName>style.visibility</p:attrName>
                                        </p:attrNameLst>
                                      </p:cBhvr>
                                      <p:to>
                                        <p:strVal val="visible"/>
                                      </p:to>
                                    </p:set>
                                    <p:animEffect transition="in" filter="wipe(left)">
                                      <p:cBhvr>
                                        <p:cTn id="38" dur="500"/>
                                        <p:tgtEl>
                                          <p:spTgt spid="190"/>
                                        </p:tgtEl>
                                      </p:cBhvr>
                                    </p:animEffect>
                                  </p:childTnLst>
                                </p:cTn>
                              </p:par>
                              <p:par>
                                <p:cTn id="39" presetID="22" presetClass="entr" presetSubtype="8" fill="hold" grpId="0" nodeType="withEffect">
                                  <p:stCondLst>
                                    <p:cond delay="100"/>
                                  </p:stCondLst>
                                  <p:childTnLst>
                                    <p:set>
                                      <p:cBhvr>
                                        <p:cTn id="40" dur="1" fill="hold">
                                          <p:stCondLst>
                                            <p:cond delay="0"/>
                                          </p:stCondLst>
                                        </p:cTn>
                                        <p:tgtEl>
                                          <p:spTgt spid="189"/>
                                        </p:tgtEl>
                                        <p:attrNameLst>
                                          <p:attrName>style.visibility</p:attrName>
                                        </p:attrNameLst>
                                      </p:cBhvr>
                                      <p:to>
                                        <p:strVal val="visible"/>
                                      </p:to>
                                    </p:set>
                                    <p:animEffect transition="in" filter="wipe(left)">
                                      <p:cBhvr>
                                        <p:cTn id="41" dur="500"/>
                                        <p:tgtEl>
                                          <p:spTgt spid="189"/>
                                        </p:tgtEl>
                                      </p:cBhvr>
                                    </p:animEffect>
                                  </p:childTnLst>
                                </p:cTn>
                              </p:par>
                              <p:par>
                                <p:cTn id="42" presetID="10" presetClass="entr" presetSubtype="0" fill="hold" nodeType="withEffect">
                                  <p:stCondLst>
                                    <p:cond delay="200"/>
                                  </p:stCondLst>
                                  <p:childTnLst>
                                    <p:set>
                                      <p:cBhvr>
                                        <p:cTn id="43" dur="1" fill="hold">
                                          <p:stCondLst>
                                            <p:cond delay="0"/>
                                          </p:stCondLst>
                                        </p:cTn>
                                        <p:tgtEl>
                                          <p:spTgt spid="117"/>
                                        </p:tgtEl>
                                        <p:attrNameLst>
                                          <p:attrName>style.visibility</p:attrName>
                                        </p:attrNameLst>
                                      </p:cBhvr>
                                      <p:to>
                                        <p:strVal val="visible"/>
                                      </p:to>
                                    </p:set>
                                    <p:animEffect transition="in" filter="fade">
                                      <p:cBhvr>
                                        <p:cTn id="44" dur="300"/>
                                        <p:tgtEl>
                                          <p:spTgt spid="117"/>
                                        </p:tgtEl>
                                      </p:cBhvr>
                                    </p:animEffect>
                                  </p:childTnLst>
                                </p:cTn>
                              </p:par>
                              <p:par>
                                <p:cTn id="45" presetID="10" presetClass="entr" presetSubtype="0" fill="hold" nodeType="withEffect">
                                  <p:stCondLst>
                                    <p:cond delay="300"/>
                                  </p:stCondLst>
                                  <p:childTnLst>
                                    <p:set>
                                      <p:cBhvr>
                                        <p:cTn id="46" dur="1" fill="hold">
                                          <p:stCondLst>
                                            <p:cond delay="0"/>
                                          </p:stCondLst>
                                        </p:cTn>
                                        <p:tgtEl>
                                          <p:spTgt spid="113"/>
                                        </p:tgtEl>
                                        <p:attrNameLst>
                                          <p:attrName>style.visibility</p:attrName>
                                        </p:attrNameLst>
                                      </p:cBhvr>
                                      <p:to>
                                        <p:strVal val="visible"/>
                                      </p:to>
                                    </p:set>
                                    <p:animEffect transition="in" filter="fade">
                                      <p:cBhvr>
                                        <p:cTn id="47" dur="300"/>
                                        <p:tgtEl>
                                          <p:spTgt spid="113"/>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8" fill="hold" grpId="0" nodeType="clickEffect">
                                  <p:stCondLst>
                                    <p:cond delay="0"/>
                                  </p:stCondLst>
                                  <p:childTnLst>
                                    <p:set>
                                      <p:cBhvr>
                                        <p:cTn id="51" dur="1" fill="hold">
                                          <p:stCondLst>
                                            <p:cond delay="0"/>
                                          </p:stCondLst>
                                        </p:cTn>
                                        <p:tgtEl>
                                          <p:spTgt spid="180"/>
                                        </p:tgtEl>
                                        <p:attrNameLst>
                                          <p:attrName>style.visibility</p:attrName>
                                        </p:attrNameLst>
                                      </p:cBhvr>
                                      <p:to>
                                        <p:strVal val="visible"/>
                                      </p:to>
                                    </p:set>
                                    <p:animEffect transition="in" filter="wipe(left)">
                                      <p:cBhvr>
                                        <p:cTn id="52" dur="500"/>
                                        <p:tgtEl>
                                          <p:spTgt spid="180"/>
                                        </p:tgtEl>
                                      </p:cBhvr>
                                    </p:animEffect>
                                  </p:childTnLst>
                                </p:cTn>
                              </p:par>
                              <p:par>
                                <p:cTn id="53" presetID="22" presetClass="entr" presetSubtype="8" fill="hold" grpId="0" nodeType="withEffect">
                                  <p:stCondLst>
                                    <p:cond delay="100"/>
                                  </p:stCondLst>
                                  <p:childTnLst>
                                    <p:set>
                                      <p:cBhvr>
                                        <p:cTn id="54" dur="1" fill="hold">
                                          <p:stCondLst>
                                            <p:cond delay="0"/>
                                          </p:stCondLst>
                                        </p:cTn>
                                        <p:tgtEl>
                                          <p:spTgt spid="181"/>
                                        </p:tgtEl>
                                        <p:attrNameLst>
                                          <p:attrName>style.visibility</p:attrName>
                                        </p:attrNameLst>
                                      </p:cBhvr>
                                      <p:to>
                                        <p:strVal val="visible"/>
                                      </p:to>
                                    </p:set>
                                    <p:animEffect transition="in" filter="wipe(left)">
                                      <p:cBhvr>
                                        <p:cTn id="55" dur="500"/>
                                        <p:tgtEl>
                                          <p:spTgt spid="181"/>
                                        </p:tgtEl>
                                      </p:cBhvr>
                                    </p:animEffect>
                                  </p:childTnLst>
                                </p:cTn>
                              </p:par>
                              <p:par>
                                <p:cTn id="56" presetID="10" presetClass="entr" presetSubtype="0" fill="hold" nodeType="withEffect">
                                  <p:stCondLst>
                                    <p:cond delay="200"/>
                                  </p:stCondLst>
                                  <p:childTnLst>
                                    <p:set>
                                      <p:cBhvr>
                                        <p:cTn id="57" dur="1" fill="hold">
                                          <p:stCondLst>
                                            <p:cond delay="0"/>
                                          </p:stCondLst>
                                        </p:cTn>
                                        <p:tgtEl>
                                          <p:spTgt spid="39"/>
                                        </p:tgtEl>
                                        <p:attrNameLst>
                                          <p:attrName>style.visibility</p:attrName>
                                        </p:attrNameLst>
                                      </p:cBhvr>
                                      <p:to>
                                        <p:strVal val="visible"/>
                                      </p:to>
                                    </p:set>
                                    <p:animEffect transition="in" filter="fade">
                                      <p:cBhvr>
                                        <p:cTn id="58" dur="300"/>
                                        <p:tgtEl>
                                          <p:spTgt spid="39"/>
                                        </p:tgtEl>
                                      </p:cBhvr>
                                    </p:animEffect>
                                  </p:childTnLst>
                                </p:cTn>
                              </p:par>
                              <p:par>
                                <p:cTn id="59" presetID="10" presetClass="entr" presetSubtype="0" fill="hold" nodeType="withEffect">
                                  <p:stCondLst>
                                    <p:cond delay="300"/>
                                  </p:stCondLst>
                                  <p:childTnLst>
                                    <p:set>
                                      <p:cBhvr>
                                        <p:cTn id="60" dur="1" fill="hold">
                                          <p:stCondLst>
                                            <p:cond delay="0"/>
                                          </p:stCondLst>
                                        </p:cTn>
                                        <p:tgtEl>
                                          <p:spTgt spid="47"/>
                                        </p:tgtEl>
                                        <p:attrNameLst>
                                          <p:attrName>style.visibility</p:attrName>
                                        </p:attrNameLst>
                                      </p:cBhvr>
                                      <p:to>
                                        <p:strVal val="visible"/>
                                      </p:to>
                                    </p:set>
                                    <p:animEffect transition="in" filter="fade">
                                      <p:cBhvr>
                                        <p:cTn id="61" dur="300"/>
                                        <p:tgtEl>
                                          <p:spTgt spid="47"/>
                                        </p:tgtEl>
                                      </p:cBhvr>
                                    </p:animEffect>
                                  </p:childTnLst>
                                </p:cTn>
                              </p:par>
                            </p:childTnLst>
                          </p:cTn>
                        </p:par>
                      </p:childTnLst>
                    </p:cTn>
                  </p:par>
                  <p:par>
                    <p:cTn id="62" fill="hold">
                      <p:stCondLst>
                        <p:cond delay="indefinite"/>
                      </p:stCondLst>
                      <p:childTnLst>
                        <p:par>
                          <p:cTn id="63" fill="hold">
                            <p:stCondLst>
                              <p:cond delay="0"/>
                            </p:stCondLst>
                            <p:childTnLst>
                              <p:par>
                                <p:cTn id="64" presetID="22" presetClass="entr" presetSubtype="8" fill="hold" grpId="0" nodeType="clickEffect">
                                  <p:stCondLst>
                                    <p:cond delay="0"/>
                                  </p:stCondLst>
                                  <p:childTnLst>
                                    <p:set>
                                      <p:cBhvr>
                                        <p:cTn id="65" dur="1" fill="hold">
                                          <p:stCondLst>
                                            <p:cond delay="0"/>
                                          </p:stCondLst>
                                        </p:cTn>
                                        <p:tgtEl>
                                          <p:spTgt spid="184"/>
                                        </p:tgtEl>
                                        <p:attrNameLst>
                                          <p:attrName>style.visibility</p:attrName>
                                        </p:attrNameLst>
                                      </p:cBhvr>
                                      <p:to>
                                        <p:strVal val="visible"/>
                                      </p:to>
                                    </p:set>
                                    <p:animEffect transition="in" filter="wipe(left)">
                                      <p:cBhvr>
                                        <p:cTn id="66" dur="500"/>
                                        <p:tgtEl>
                                          <p:spTgt spid="184"/>
                                        </p:tgtEl>
                                      </p:cBhvr>
                                    </p:animEffect>
                                  </p:childTnLst>
                                </p:cTn>
                              </p:par>
                              <p:par>
                                <p:cTn id="67" presetID="22" presetClass="entr" presetSubtype="8" fill="hold" grpId="0" nodeType="withEffect">
                                  <p:stCondLst>
                                    <p:cond delay="100"/>
                                  </p:stCondLst>
                                  <p:childTnLst>
                                    <p:set>
                                      <p:cBhvr>
                                        <p:cTn id="68" dur="1" fill="hold">
                                          <p:stCondLst>
                                            <p:cond delay="0"/>
                                          </p:stCondLst>
                                        </p:cTn>
                                        <p:tgtEl>
                                          <p:spTgt spid="183"/>
                                        </p:tgtEl>
                                        <p:attrNameLst>
                                          <p:attrName>style.visibility</p:attrName>
                                        </p:attrNameLst>
                                      </p:cBhvr>
                                      <p:to>
                                        <p:strVal val="visible"/>
                                      </p:to>
                                    </p:set>
                                    <p:animEffect transition="in" filter="wipe(left)">
                                      <p:cBhvr>
                                        <p:cTn id="69" dur="500"/>
                                        <p:tgtEl>
                                          <p:spTgt spid="183"/>
                                        </p:tgtEl>
                                      </p:cBhvr>
                                    </p:animEffect>
                                  </p:childTnLst>
                                </p:cTn>
                              </p:par>
                              <p:par>
                                <p:cTn id="70" presetID="10" presetClass="entr" presetSubtype="0" fill="hold" nodeType="withEffect">
                                  <p:stCondLst>
                                    <p:cond delay="200"/>
                                  </p:stCondLst>
                                  <p:childTnLst>
                                    <p:set>
                                      <p:cBhvr>
                                        <p:cTn id="71" dur="1" fill="hold">
                                          <p:stCondLst>
                                            <p:cond delay="0"/>
                                          </p:stCondLst>
                                        </p:cTn>
                                        <p:tgtEl>
                                          <p:spTgt spid="55"/>
                                        </p:tgtEl>
                                        <p:attrNameLst>
                                          <p:attrName>style.visibility</p:attrName>
                                        </p:attrNameLst>
                                      </p:cBhvr>
                                      <p:to>
                                        <p:strVal val="visible"/>
                                      </p:to>
                                    </p:set>
                                    <p:animEffect transition="in" filter="fade">
                                      <p:cBhvr>
                                        <p:cTn id="72" dur="300"/>
                                        <p:tgtEl>
                                          <p:spTgt spid="55"/>
                                        </p:tgtEl>
                                      </p:cBhvr>
                                    </p:animEffect>
                                  </p:childTnLst>
                                </p:cTn>
                              </p:par>
                              <p:par>
                                <p:cTn id="73" presetID="10" presetClass="entr" presetSubtype="0" fill="hold" nodeType="withEffect">
                                  <p:stCondLst>
                                    <p:cond delay="300"/>
                                  </p:stCondLst>
                                  <p:childTnLst>
                                    <p:set>
                                      <p:cBhvr>
                                        <p:cTn id="74" dur="1" fill="hold">
                                          <p:stCondLst>
                                            <p:cond delay="0"/>
                                          </p:stCondLst>
                                        </p:cTn>
                                        <p:tgtEl>
                                          <p:spTgt spid="59"/>
                                        </p:tgtEl>
                                        <p:attrNameLst>
                                          <p:attrName>style.visibility</p:attrName>
                                        </p:attrNameLst>
                                      </p:cBhvr>
                                      <p:to>
                                        <p:strVal val="visible"/>
                                      </p:to>
                                    </p:set>
                                    <p:animEffect transition="in" filter="fade">
                                      <p:cBhvr>
                                        <p:cTn id="75" dur="300"/>
                                        <p:tgtEl>
                                          <p:spTgt spid="59"/>
                                        </p:tgtEl>
                                      </p:cBhvr>
                                    </p:animEffect>
                                  </p:childTnLst>
                                </p:cTn>
                              </p:par>
                            </p:childTnLst>
                          </p:cTn>
                        </p:par>
                      </p:childTnLst>
                    </p:cTn>
                  </p:par>
                  <p:par>
                    <p:cTn id="76" fill="hold">
                      <p:stCondLst>
                        <p:cond delay="indefinite"/>
                      </p:stCondLst>
                      <p:childTnLst>
                        <p:par>
                          <p:cTn id="77" fill="hold">
                            <p:stCondLst>
                              <p:cond delay="0"/>
                            </p:stCondLst>
                            <p:childTnLst>
                              <p:par>
                                <p:cTn id="78" presetID="22" presetClass="entr" presetSubtype="8" fill="hold" grpId="0" nodeType="clickEffect">
                                  <p:stCondLst>
                                    <p:cond delay="0"/>
                                  </p:stCondLst>
                                  <p:childTnLst>
                                    <p:set>
                                      <p:cBhvr>
                                        <p:cTn id="79" dur="1" fill="hold">
                                          <p:stCondLst>
                                            <p:cond delay="0"/>
                                          </p:stCondLst>
                                        </p:cTn>
                                        <p:tgtEl>
                                          <p:spTgt spid="194"/>
                                        </p:tgtEl>
                                        <p:attrNameLst>
                                          <p:attrName>style.visibility</p:attrName>
                                        </p:attrNameLst>
                                      </p:cBhvr>
                                      <p:to>
                                        <p:strVal val="visible"/>
                                      </p:to>
                                    </p:set>
                                    <p:animEffect transition="in" filter="wipe(left)">
                                      <p:cBhvr>
                                        <p:cTn id="80" dur="500"/>
                                        <p:tgtEl>
                                          <p:spTgt spid="194"/>
                                        </p:tgtEl>
                                      </p:cBhvr>
                                    </p:animEffect>
                                  </p:childTnLst>
                                </p:cTn>
                              </p:par>
                              <p:par>
                                <p:cTn id="81" presetID="22" presetClass="entr" presetSubtype="8" fill="hold" grpId="0" nodeType="withEffect">
                                  <p:stCondLst>
                                    <p:cond delay="100"/>
                                  </p:stCondLst>
                                  <p:childTnLst>
                                    <p:set>
                                      <p:cBhvr>
                                        <p:cTn id="82" dur="1" fill="hold">
                                          <p:stCondLst>
                                            <p:cond delay="0"/>
                                          </p:stCondLst>
                                        </p:cTn>
                                        <p:tgtEl>
                                          <p:spTgt spid="193"/>
                                        </p:tgtEl>
                                        <p:attrNameLst>
                                          <p:attrName>style.visibility</p:attrName>
                                        </p:attrNameLst>
                                      </p:cBhvr>
                                      <p:to>
                                        <p:strVal val="visible"/>
                                      </p:to>
                                    </p:set>
                                    <p:animEffect transition="in" filter="wipe(left)">
                                      <p:cBhvr>
                                        <p:cTn id="83" dur="500"/>
                                        <p:tgtEl>
                                          <p:spTgt spid="193"/>
                                        </p:tgtEl>
                                      </p:cBhvr>
                                    </p:animEffect>
                                  </p:childTnLst>
                                </p:cTn>
                              </p:par>
                              <p:par>
                                <p:cTn id="84" presetID="10" presetClass="entr" presetSubtype="0" fill="hold" nodeType="withEffect">
                                  <p:stCondLst>
                                    <p:cond delay="200"/>
                                  </p:stCondLst>
                                  <p:childTnLst>
                                    <p:set>
                                      <p:cBhvr>
                                        <p:cTn id="85" dur="1" fill="hold">
                                          <p:stCondLst>
                                            <p:cond delay="0"/>
                                          </p:stCondLst>
                                        </p:cTn>
                                        <p:tgtEl>
                                          <p:spTgt spid="109"/>
                                        </p:tgtEl>
                                        <p:attrNameLst>
                                          <p:attrName>style.visibility</p:attrName>
                                        </p:attrNameLst>
                                      </p:cBhvr>
                                      <p:to>
                                        <p:strVal val="visible"/>
                                      </p:to>
                                    </p:set>
                                    <p:animEffect transition="in" filter="fade">
                                      <p:cBhvr>
                                        <p:cTn id="86" dur="300"/>
                                        <p:tgtEl>
                                          <p:spTgt spid="109"/>
                                        </p:tgtEl>
                                      </p:cBhvr>
                                    </p:animEffect>
                                  </p:childTnLst>
                                </p:cTn>
                              </p:par>
                              <p:par>
                                <p:cTn id="87" presetID="10" presetClass="entr" presetSubtype="0" fill="hold" nodeType="withEffect">
                                  <p:stCondLst>
                                    <p:cond delay="300"/>
                                  </p:stCondLst>
                                  <p:childTnLst>
                                    <p:set>
                                      <p:cBhvr>
                                        <p:cTn id="88" dur="1" fill="hold">
                                          <p:stCondLst>
                                            <p:cond delay="0"/>
                                          </p:stCondLst>
                                        </p:cTn>
                                        <p:tgtEl>
                                          <p:spTgt spid="105"/>
                                        </p:tgtEl>
                                        <p:attrNameLst>
                                          <p:attrName>style.visibility</p:attrName>
                                        </p:attrNameLst>
                                      </p:cBhvr>
                                      <p:to>
                                        <p:strVal val="visible"/>
                                      </p:to>
                                    </p:set>
                                    <p:animEffect transition="in" filter="fade">
                                      <p:cBhvr>
                                        <p:cTn id="89" dur="300"/>
                                        <p:tgtEl>
                                          <p:spTgt spid="105"/>
                                        </p:tgtEl>
                                      </p:cBhvr>
                                    </p:animEffect>
                                  </p:childTnLst>
                                </p:cTn>
                              </p:par>
                            </p:childTnLst>
                          </p:cTn>
                        </p:par>
                      </p:childTnLst>
                    </p:cTn>
                  </p:par>
                  <p:par>
                    <p:cTn id="90" fill="hold">
                      <p:stCondLst>
                        <p:cond delay="indefinite"/>
                      </p:stCondLst>
                      <p:childTnLst>
                        <p:par>
                          <p:cTn id="91" fill="hold">
                            <p:stCondLst>
                              <p:cond delay="0"/>
                            </p:stCondLst>
                            <p:childTnLst>
                              <p:par>
                                <p:cTn id="92" presetID="22" presetClass="entr" presetSubtype="8" fill="hold" grpId="0" nodeType="clickEffect">
                                  <p:stCondLst>
                                    <p:cond delay="0"/>
                                  </p:stCondLst>
                                  <p:childTnLst>
                                    <p:set>
                                      <p:cBhvr>
                                        <p:cTn id="93" dur="1" fill="hold">
                                          <p:stCondLst>
                                            <p:cond delay="0"/>
                                          </p:stCondLst>
                                        </p:cTn>
                                        <p:tgtEl>
                                          <p:spTgt spid="186"/>
                                        </p:tgtEl>
                                        <p:attrNameLst>
                                          <p:attrName>style.visibility</p:attrName>
                                        </p:attrNameLst>
                                      </p:cBhvr>
                                      <p:to>
                                        <p:strVal val="visible"/>
                                      </p:to>
                                    </p:set>
                                    <p:animEffect transition="in" filter="wipe(left)">
                                      <p:cBhvr>
                                        <p:cTn id="94" dur="500"/>
                                        <p:tgtEl>
                                          <p:spTgt spid="186"/>
                                        </p:tgtEl>
                                      </p:cBhvr>
                                    </p:animEffect>
                                  </p:childTnLst>
                                </p:cTn>
                              </p:par>
                              <p:par>
                                <p:cTn id="95" presetID="22" presetClass="entr" presetSubtype="8" fill="hold" grpId="0" nodeType="withEffect">
                                  <p:stCondLst>
                                    <p:cond delay="100"/>
                                  </p:stCondLst>
                                  <p:childTnLst>
                                    <p:set>
                                      <p:cBhvr>
                                        <p:cTn id="96" dur="1" fill="hold">
                                          <p:stCondLst>
                                            <p:cond delay="0"/>
                                          </p:stCondLst>
                                        </p:cTn>
                                        <p:tgtEl>
                                          <p:spTgt spid="185"/>
                                        </p:tgtEl>
                                        <p:attrNameLst>
                                          <p:attrName>style.visibility</p:attrName>
                                        </p:attrNameLst>
                                      </p:cBhvr>
                                      <p:to>
                                        <p:strVal val="visible"/>
                                      </p:to>
                                    </p:set>
                                    <p:animEffect transition="in" filter="wipe(left)">
                                      <p:cBhvr>
                                        <p:cTn id="97" dur="500"/>
                                        <p:tgtEl>
                                          <p:spTgt spid="185"/>
                                        </p:tgtEl>
                                      </p:cBhvr>
                                    </p:animEffect>
                                  </p:childTnLst>
                                </p:cTn>
                              </p:par>
                              <p:par>
                                <p:cTn id="98" presetID="10" presetClass="entr" presetSubtype="0" fill="hold" nodeType="withEffect">
                                  <p:stCondLst>
                                    <p:cond delay="200"/>
                                  </p:stCondLst>
                                  <p:childTnLst>
                                    <p:set>
                                      <p:cBhvr>
                                        <p:cTn id="99" dur="1" fill="hold">
                                          <p:stCondLst>
                                            <p:cond delay="0"/>
                                          </p:stCondLst>
                                        </p:cTn>
                                        <p:tgtEl>
                                          <p:spTgt spid="81"/>
                                        </p:tgtEl>
                                        <p:attrNameLst>
                                          <p:attrName>style.visibility</p:attrName>
                                        </p:attrNameLst>
                                      </p:cBhvr>
                                      <p:to>
                                        <p:strVal val="visible"/>
                                      </p:to>
                                    </p:set>
                                    <p:animEffect transition="in" filter="fade">
                                      <p:cBhvr>
                                        <p:cTn id="100" dur="300"/>
                                        <p:tgtEl>
                                          <p:spTgt spid="81"/>
                                        </p:tgtEl>
                                      </p:cBhvr>
                                    </p:animEffect>
                                  </p:childTnLst>
                                </p:cTn>
                              </p:par>
                              <p:par>
                                <p:cTn id="101" presetID="10" presetClass="entr" presetSubtype="0" fill="hold" nodeType="withEffect">
                                  <p:stCondLst>
                                    <p:cond delay="300"/>
                                  </p:stCondLst>
                                  <p:childTnLst>
                                    <p:set>
                                      <p:cBhvr>
                                        <p:cTn id="102" dur="1" fill="hold">
                                          <p:stCondLst>
                                            <p:cond delay="0"/>
                                          </p:stCondLst>
                                        </p:cTn>
                                        <p:tgtEl>
                                          <p:spTgt spid="85"/>
                                        </p:tgtEl>
                                        <p:attrNameLst>
                                          <p:attrName>style.visibility</p:attrName>
                                        </p:attrNameLst>
                                      </p:cBhvr>
                                      <p:to>
                                        <p:strVal val="visible"/>
                                      </p:to>
                                    </p:set>
                                    <p:animEffect transition="in" filter="fade">
                                      <p:cBhvr>
                                        <p:cTn id="103" dur="300"/>
                                        <p:tgtEl>
                                          <p:spTgt spid="85"/>
                                        </p:tgtEl>
                                      </p:cBhvr>
                                    </p:animEffect>
                                  </p:childTnLst>
                                </p:cTn>
                              </p:par>
                            </p:childTnLst>
                          </p:cTn>
                        </p:par>
                      </p:childTnLst>
                    </p:cTn>
                  </p:par>
                  <p:par>
                    <p:cTn id="104" fill="hold">
                      <p:stCondLst>
                        <p:cond delay="indefinite"/>
                      </p:stCondLst>
                      <p:childTnLst>
                        <p:par>
                          <p:cTn id="105" fill="hold">
                            <p:stCondLst>
                              <p:cond delay="0"/>
                            </p:stCondLst>
                            <p:childTnLst>
                              <p:par>
                                <p:cTn id="106" presetID="22" presetClass="entr" presetSubtype="8" fill="hold" grpId="0" nodeType="clickEffect">
                                  <p:stCondLst>
                                    <p:cond delay="0"/>
                                  </p:stCondLst>
                                  <p:childTnLst>
                                    <p:set>
                                      <p:cBhvr>
                                        <p:cTn id="107" dur="1" fill="hold">
                                          <p:stCondLst>
                                            <p:cond delay="0"/>
                                          </p:stCondLst>
                                        </p:cTn>
                                        <p:tgtEl>
                                          <p:spTgt spid="188"/>
                                        </p:tgtEl>
                                        <p:attrNameLst>
                                          <p:attrName>style.visibility</p:attrName>
                                        </p:attrNameLst>
                                      </p:cBhvr>
                                      <p:to>
                                        <p:strVal val="visible"/>
                                      </p:to>
                                    </p:set>
                                    <p:animEffect transition="in" filter="wipe(left)">
                                      <p:cBhvr>
                                        <p:cTn id="108" dur="500"/>
                                        <p:tgtEl>
                                          <p:spTgt spid="188"/>
                                        </p:tgtEl>
                                      </p:cBhvr>
                                    </p:animEffect>
                                  </p:childTnLst>
                                </p:cTn>
                              </p:par>
                              <p:par>
                                <p:cTn id="109" presetID="22" presetClass="entr" presetSubtype="8" fill="hold" grpId="0" nodeType="withEffect">
                                  <p:stCondLst>
                                    <p:cond delay="100"/>
                                  </p:stCondLst>
                                  <p:childTnLst>
                                    <p:set>
                                      <p:cBhvr>
                                        <p:cTn id="110" dur="1" fill="hold">
                                          <p:stCondLst>
                                            <p:cond delay="0"/>
                                          </p:stCondLst>
                                        </p:cTn>
                                        <p:tgtEl>
                                          <p:spTgt spid="187"/>
                                        </p:tgtEl>
                                        <p:attrNameLst>
                                          <p:attrName>style.visibility</p:attrName>
                                        </p:attrNameLst>
                                      </p:cBhvr>
                                      <p:to>
                                        <p:strVal val="visible"/>
                                      </p:to>
                                    </p:set>
                                    <p:animEffect transition="in" filter="wipe(left)">
                                      <p:cBhvr>
                                        <p:cTn id="111" dur="500"/>
                                        <p:tgtEl>
                                          <p:spTgt spid="187"/>
                                        </p:tgtEl>
                                      </p:cBhvr>
                                    </p:animEffect>
                                  </p:childTnLst>
                                </p:cTn>
                              </p:par>
                              <p:par>
                                <p:cTn id="112" presetID="10" presetClass="entr" presetSubtype="0" fill="hold" nodeType="withEffect">
                                  <p:stCondLst>
                                    <p:cond delay="200"/>
                                  </p:stCondLst>
                                  <p:childTnLst>
                                    <p:set>
                                      <p:cBhvr>
                                        <p:cTn id="113" dur="1" fill="hold">
                                          <p:stCondLst>
                                            <p:cond delay="0"/>
                                          </p:stCondLst>
                                        </p:cTn>
                                        <p:tgtEl>
                                          <p:spTgt spid="89"/>
                                        </p:tgtEl>
                                        <p:attrNameLst>
                                          <p:attrName>style.visibility</p:attrName>
                                        </p:attrNameLst>
                                      </p:cBhvr>
                                      <p:to>
                                        <p:strVal val="visible"/>
                                      </p:to>
                                    </p:set>
                                    <p:animEffect transition="in" filter="fade">
                                      <p:cBhvr>
                                        <p:cTn id="114" dur="300"/>
                                        <p:tgtEl>
                                          <p:spTgt spid="89"/>
                                        </p:tgtEl>
                                      </p:cBhvr>
                                    </p:animEffect>
                                  </p:childTnLst>
                                </p:cTn>
                              </p:par>
                              <p:par>
                                <p:cTn id="115" presetID="10" presetClass="entr" presetSubtype="0" fill="hold" nodeType="withEffect">
                                  <p:stCondLst>
                                    <p:cond delay="300"/>
                                  </p:stCondLst>
                                  <p:childTnLst>
                                    <p:set>
                                      <p:cBhvr>
                                        <p:cTn id="116" dur="1" fill="hold">
                                          <p:stCondLst>
                                            <p:cond delay="0"/>
                                          </p:stCondLst>
                                        </p:cTn>
                                        <p:tgtEl>
                                          <p:spTgt spid="93"/>
                                        </p:tgtEl>
                                        <p:attrNameLst>
                                          <p:attrName>style.visibility</p:attrName>
                                        </p:attrNameLst>
                                      </p:cBhvr>
                                      <p:to>
                                        <p:strVal val="visible"/>
                                      </p:to>
                                    </p:set>
                                    <p:animEffect transition="in" filter="fade">
                                      <p:cBhvr>
                                        <p:cTn id="117" dur="300"/>
                                        <p:tgtEl>
                                          <p:spTgt spid="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 grpId="0" animBg="1"/>
      <p:bldP spid="197" grpId="0" animBg="1"/>
      <p:bldP spid="193" grpId="0" animBg="1"/>
      <p:bldP spid="194" grpId="0" animBg="1"/>
      <p:bldP spid="189" grpId="0" animBg="1"/>
      <p:bldP spid="190" grpId="0" animBg="1"/>
      <p:bldP spid="183" grpId="0" animBg="1"/>
      <p:bldP spid="184" grpId="0" animBg="1"/>
      <p:bldP spid="185" grpId="0" animBg="1"/>
      <p:bldP spid="186" grpId="0" animBg="1"/>
      <p:bldP spid="187" grpId="0" animBg="1"/>
      <p:bldP spid="188" grpId="0" animBg="1"/>
      <p:bldP spid="174" grpId="0"/>
      <p:bldP spid="175" grpId="0"/>
      <p:bldP spid="176" grpId="0" animBg="1"/>
      <p:bldP spid="181" grpId="0" animBg="1"/>
      <p:bldP spid="180"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96" name="Freeform 5">
            <a:extLst>
              <a:ext uri="{FF2B5EF4-FFF2-40B4-BE49-F238E27FC236}">
                <a16:creationId xmlns:a16="http://schemas.microsoft.com/office/drawing/2014/main" id="{E104FED6-66FE-4B3F-94F2-D897D4FFBF3A}"/>
              </a:ext>
            </a:extLst>
          </p:cNvPr>
          <p:cNvSpPr>
            <a:spLocks/>
          </p:cNvSpPr>
          <p:nvPr/>
        </p:nvSpPr>
        <p:spPr bwMode="auto">
          <a:xfrm flipV="1">
            <a:off x="10052784" y="6855784"/>
            <a:ext cx="2203451" cy="2546966"/>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14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7" name="Freeform 5">
            <a:extLst>
              <a:ext uri="{FF2B5EF4-FFF2-40B4-BE49-F238E27FC236}">
                <a16:creationId xmlns:a16="http://schemas.microsoft.com/office/drawing/2014/main" id="{D35BB7BD-A626-4A7F-93CB-A61F50CE7722}"/>
              </a:ext>
            </a:extLst>
          </p:cNvPr>
          <p:cNvSpPr>
            <a:spLocks/>
          </p:cNvSpPr>
          <p:nvPr/>
        </p:nvSpPr>
        <p:spPr bwMode="auto">
          <a:xfrm>
            <a:off x="10052784" y="4342801"/>
            <a:ext cx="2203451" cy="2512983"/>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3" name="Freeform 5">
            <a:extLst>
              <a:ext uri="{FF2B5EF4-FFF2-40B4-BE49-F238E27FC236}">
                <a16:creationId xmlns:a16="http://schemas.microsoft.com/office/drawing/2014/main" id="{2913ADDE-C32B-4792-A302-3D616F300A99}"/>
              </a:ext>
            </a:extLst>
          </p:cNvPr>
          <p:cNvSpPr>
            <a:spLocks/>
          </p:cNvSpPr>
          <p:nvPr/>
        </p:nvSpPr>
        <p:spPr bwMode="auto">
          <a:xfrm flipV="1">
            <a:off x="13960991" y="9402763"/>
            <a:ext cx="2203451" cy="1372204"/>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0">
                  <a:schemeClr val="accent1"/>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4" name="Freeform 5">
            <a:extLst>
              <a:ext uri="{FF2B5EF4-FFF2-40B4-BE49-F238E27FC236}">
                <a16:creationId xmlns:a16="http://schemas.microsoft.com/office/drawing/2014/main" id="{6E5DDF67-6442-4378-9959-4EF9343F765E}"/>
              </a:ext>
            </a:extLst>
          </p:cNvPr>
          <p:cNvSpPr>
            <a:spLocks/>
          </p:cNvSpPr>
          <p:nvPr/>
        </p:nvSpPr>
        <p:spPr bwMode="auto">
          <a:xfrm>
            <a:off x="13960991" y="8148342"/>
            <a:ext cx="2203451" cy="1245988"/>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0">
                  <a:schemeClr val="accent1"/>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9" name="Freeform 5">
            <a:extLst>
              <a:ext uri="{FF2B5EF4-FFF2-40B4-BE49-F238E27FC236}">
                <a16:creationId xmlns:a16="http://schemas.microsoft.com/office/drawing/2014/main" id="{729C7ED3-1DB9-4309-93F8-4E34D0D00BA5}"/>
              </a:ext>
            </a:extLst>
          </p:cNvPr>
          <p:cNvSpPr>
            <a:spLocks/>
          </p:cNvSpPr>
          <p:nvPr/>
        </p:nvSpPr>
        <p:spPr bwMode="auto">
          <a:xfrm flipV="1">
            <a:off x="13960991" y="4342801"/>
            <a:ext cx="2203451" cy="1220765"/>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0">
                  <a:schemeClr val="accent1"/>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0" name="Freeform 5">
            <a:extLst>
              <a:ext uri="{FF2B5EF4-FFF2-40B4-BE49-F238E27FC236}">
                <a16:creationId xmlns:a16="http://schemas.microsoft.com/office/drawing/2014/main" id="{3AE76F38-84A8-4C1C-BE04-11976013A813}"/>
              </a:ext>
            </a:extLst>
          </p:cNvPr>
          <p:cNvSpPr>
            <a:spLocks/>
          </p:cNvSpPr>
          <p:nvPr/>
        </p:nvSpPr>
        <p:spPr bwMode="auto">
          <a:xfrm>
            <a:off x="13960991" y="2962158"/>
            <a:ext cx="2203451" cy="1372208"/>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0">
                  <a:schemeClr val="accent1"/>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3" name="Freeform 5">
            <a:extLst>
              <a:ext uri="{FF2B5EF4-FFF2-40B4-BE49-F238E27FC236}">
                <a16:creationId xmlns:a16="http://schemas.microsoft.com/office/drawing/2014/main" id="{D7BD29C2-FC19-4B9D-88DB-A07891A0EFDD}"/>
              </a:ext>
            </a:extLst>
          </p:cNvPr>
          <p:cNvSpPr>
            <a:spLocks/>
          </p:cNvSpPr>
          <p:nvPr/>
        </p:nvSpPr>
        <p:spPr bwMode="auto">
          <a:xfrm flipV="1">
            <a:off x="17754821" y="5550725"/>
            <a:ext cx="2203451" cy="62532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100000">
                  <a:schemeClr val="accent3"/>
                </a:gs>
                <a:gs pos="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4" name="Freeform 5">
            <a:extLst>
              <a:ext uri="{FF2B5EF4-FFF2-40B4-BE49-F238E27FC236}">
                <a16:creationId xmlns:a16="http://schemas.microsoft.com/office/drawing/2014/main" id="{B13E53F8-1684-495D-B141-B012466E3D00}"/>
              </a:ext>
            </a:extLst>
          </p:cNvPr>
          <p:cNvSpPr>
            <a:spLocks/>
          </p:cNvSpPr>
          <p:nvPr/>
        </p:nvSpPr>
        <p:spPr bwMode="auto">
          <a:xfrm>
            <a:off x="17754821" y="4921309"/>
            <a:ext cx="2203451" cy="62532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0">
                  <a:schemeClr val="accent3"/>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5" name="Freeform 5">
            <a:extLst>
              <a:ext uri="{FF2B5EF4-FFF2-40B4-BE49-F238E27FC236}">
                <a16:creationId xmlns:a16="http://schemas.microsoft.com/office/drawing/2014/main" id="{A7549A71-87C6-4EC0-BA30-7860966C7496}"/>
              </a:ext>
            </a:extLst>
          </p:cNvPr>
          <p:cNvSpPr>
            <a:spLocks/>
          </p:cNvSpPr>
          <p:nvPr/>
        </p:nvSpPr>
        <p:spPr bwMode="auto">
          <a:xfrm flipV="1">
            <a:off x="17754821" y="8152431"/>
            <a:ext cx="2203451" cy="62532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0">
                  <a:schemeClr val="accent1"/>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6" name="Freeform 5">
            <a:extLst>
              <a:ext uri="{FF2B5EF4-FFF2-40B4-BE49-F238E27FC236}">
                <a16:creationId xmlns:a16="http://schemas.microsoft.com/office/drawing/2014/main" id="{C0C278ED-68B4-4F1D-A723-DA8CB7C0D511}"/>
              </a:ext>
            </a:extLst>
          </p:cNvPr>
          <p:cNvSpPr>
            <a:spLocks/>
          </p:cNvSpPr>
          <p:nvPr/>
        </p:nvSpPr>
        <p:spPr bwMode="auto">
          <a:xfrm>
            <a:off x="17754821" y="7523015"/>
            <a:ext cx="2203451" cy="62532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0">
                  <a:schemeClr val="accent1"/>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7" name="Freeform 5">
            <a:extLst>
              <a:ext uri="{FF2B5EF4-FFF2-40B4-BE49-F238E27FC236}">
                <a16:creationId xmlns:a16="http://schemas.microsoft.com/office/drawing/2014/main" id="{9CA540CB-E372-495B-8B92-8A0894FB8B69}"/>
              </a:ext>
            </a:extLst>
          </p:cNvPr>
          <p:cNvSpPr>
            <a:spLocks/>
          </p:cNvSpPr>
          <p:nvPr/>
        </p:nvSpPr>
        <p:spPr bwMode="auto">
          <a:xfrm flipV="1">
            <a:off x="17754821" y="10753842"/>
            <a:ext cx="2203451" cy="62532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100000">
                  <a:schemeClr val="accent3"/>
                </a:gs>
                <a:gs pos="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8" name="Freeform 5">
            <a:extLst>
              <a:ext uri="{FF2B5EF4-FFF2-40B4-BE49-F238E27FC236}">
                <a16:creationId xmlns:a16="http://schemas.microsoft.com/office/drawing/2014/main" id="{35F68CFE-888B-41FC-A93A-596EFE2D63CE}"/>
              </a:ext>
            </a:extLst>
          </p:cNvPr>
          <p:cNvSpPr>
            <a:spLocks/>
          </p:cNvSpPr>
          <p:nvPr/>
        </p:nvSpPr>
        <p:spPr bwMode="auto">
          <a:xfrm>
            <a:off x="17754821" y="10124426"/>
            <a:ext cx="2203451" cy="62532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0">
                  <a:schemeClr val="accent3"/>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80" name="Group 79">
            <a:extLst>
              <a:ext uri="{FF2B5EF4-FFF2-40B4-BE49-F238E27FC236}">
                <a16:creationId xmlns:a16="http://schemas.microsoft.com/office/drawing/2014/main" id="{229E0E40-DD89-4D81-9C92-3D74A09687B1}"/>
              </a:ext>
            </a:extLst>
          </p:cNvPr>
          <p:cNvGrpSpPr/>
          <p:nvPr/>
        </p:nvGrpSpPr>
        <p:grpSpPr>
          <a:xfrm>
            <a:off x="9212810" y="1273785"/>
            <a:ext cx="11621195" cy="11168487"/>
            <a:chOff x="3553170" y="1273785"/>
            <a:chExt cx="17280836" cy="11168487"/>
          </a:xfrm>
        </p:grpSpPr>
        <p:cxnSp>
          <p:nvCxnSpPr>
            <p:cNvPr id="17" name="Straight Connector 16">
              <a:extLst>
                <a:ext uri="{FF2B5EF4-FFF2-40B4-BE49-F238E27FC236}">
                  <a16:creationId xmlns:a16="http://schemas.microsoft.com/office/drawing/2014/main" id="{ED042DDC-00C3-4F75-B365-2DA3F75372B0}"/>
                </a:ext>
              </a:extLst>
            </p:cNvPr>
            <p:cNvCxnSpPr>
              <a:cxnSpLocks/>
            </p:cNvCxnSpPr>
            <p:nvPr/>
          </p:nvCxnSpPr>
          <p:spPr>
            <a:xfrm rot="5400000">
              <a:off x="-2031074" y="6858029"/>
              <a:ext cx="11168487" cy="0"/>
            </a:xfrm>
            <a:prstGeom prst="line">
              <a:avLst/>
            </a:prstGeom>
            <a:ln w="25400">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630C993E-BA00-4281-B8F7-D6F8ED8CA8EF}"/>
                </a:ext>
              </a:extLst>
            </p:cNvPr>
            <p:cNvCxnSpPr>
              <a:cxnSpLocks/>
            </p:cNvCxnSpPr>
            <p:nvPr/>
          </p:nvCxnSpPr>
          <p:spPr>
            <a:xfrm rot="5400000">
              <a:off x="3729204" y="6858029"/>
              <a:ext cx="11168487" cy="0"/>
            </a:xfrm>
            <a:prstGeom prst="line">
              <a:avLst/>
            </a:prstGeom>
            <a:ln w="25400">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26793D5-123B-4A23-ADDB-B8D6DA05EDF8}"/>
                </a:ext>
              </a:extLst>
            </p:cNvPr>
            <p:cNvCxnSpPr>
              <a:cxnSpLocks/>
            </p:cNvCxnSpPr>
            <p:nvPr/>
          </p:nvCxnSpPr>
          <p:spPr>
            <a:xfrm rot="5400000">
              <a:off x="9489482" y="6858029"/>
              <a:ext cx="11168487" cy="0"/>
            </a:xfrm>
            <a:prstGeom prst="line">
              <a:avLst/>
            </a:prstGeom>
            <a:ln w="25400">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F9E4507A-37E3-4F54-AA19-4E67E317C445}"/>
                </a:ext>
              </a:extLst>
            </p:cNvPr>
            <p:cNvCxnSpPr>
              <a:cxnSpLocks/>
            </p:cNvCxnSpPr>
            <p:nvPr/>
          </p:nvCxnSpPr>
          <p:spPr>
            <a:xfrm rot="5400000">
              <a:off x="15249761" y="6858029"/>
              <a:ext cx="11168487" cy="0"/>
            </a:xfrm>
            <a:prstGeom prst="line">
              <a:avLst/>
            </a:prstGeom>
            <a:ln w="25400">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6F96DFB6-7B65-4961-8750-754476E515ED}"/>
                </a:ext>
              </a:extLst>
            </p:cNvPr>
            <p:cNvCxnSpPr/>
            <p:nvPr/>
          </p:nvCxnSpPr>
          <p:spPr>
            <a:xfrm>
              <a:off x="3553170" y="12344400"/>
              <a:ext cx="17280835" cy="0"/>
            </a:xfrm>
            <a:prstGeom prst="line">
              <a:avLst/>
            </a:prstGeom>
            <a:ln w="50800">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6F90F1DA-5329-44D2-B795-BAF42E0CB104}"/>
                </a:ext>
              </a:extLst>
            </p:cNvPr>
            <p:cNvCxnSpPr>
              <a:cxnSpLocks/>
            </p:cNvCxnSpPr>
            <p:nvPr/>
          </p:nvCxnSpPr>
          <p:spPr>
            <a:xfrm rot="5400000">
              <a:off x="3455328" y="12344400"/>
              <a:ext cx="195685" cy="0"/>
            </a:xfrm>
            <a:prstGeom prst="line">
              <a:avLst/>
            </a:prstGeom>
            <a:ln w="50800">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334E3975-351D-445B-886C-2E91F3EB8C83}"/>
                </a:ext>
              </a:extLst>
            </p:cNvPr>
            <p:cNvCxnSpPr>
              <a:cxnSpLocks/>
            </p:cNvCxnSpPr>
            <p:nvPr/>
          </p:nvCxnSpPr>
          <p:spPr>
            <a:xfrm rot="5400000">
              <a:off x="9215606" y="12344400"/>
              <a:ext cx="195685" cy="0"/>
            </a:xfrm>
            <a:prstGeom prst="line">
              <a:avLst/>
            </a:prstGeom>
            <a:ln w="50800">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F9023352-FB43-4266-9B9D-26EB246D8D70}"/>
                </a:ext>
              </a:extLst>
            </p:cNvPr>
            <p:cNvCxnSpPr>
              <a:cxnSpLocks/>
            </p:cNvCxnSpPr>
            <p:nvPr/>
          </p:nvCxnSpPr>
          <p:spPr>
            <a:xfrm rot="5400000">
              <a:off x="14975884" y="12344400"/>
              <a:ext cx="195685" cy="0"/>
            </a:xfrm>
            <a:prstGeom prst="line">
              <a:avLst/>
            </a:prstGeom>
            <a:ln w="50800">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BFD14E67-D3CD-49EF-B994-5C22B2453667}"/>
                </a:ext>
              </a:extLst>
            </p:cNvPr>
            <p:cNvCxnSpPr>
              <a:cxnSpLocks/>
            </p:cNvCxnSpPr>
            <p:nvPr/>
          </p:nvCxnSpPr>
          <p:spPr>
            <a:xfrm rot="5400000">
              <a:off x="20736163" y="12344400"/>
              <a:ext cx="195685" cy="0"/>
            </a:xfrm>
            <a:prstGeom prst="line">
              <a:avLst/>
            </a:prstGeom>
            <a:ln w="50800">
              <a:solidFill>
                <a:schemeClr val="tx1">
                  <a:lumMod val="10000"/>
                  <a:lumOff val="90000"/>
                </a:schemeClr>
              </a:solidFill>
            </a:ln>
          </p:spPr>
          <p:style>
            <a:lnRef idx="1">
              <a:schemeClr val="accent1"/>
            </a:lnRef>
            <a:fillRef idx="0">
              <a:schemeClr val="accent1"/>
            </a:fillRef>
            <a:effectRef idx="0">
              <a:schemeClr val="accent1"/>
            </a:effectRef>
            <a:fontRef idx="minor">
              <a:schemeClr val="tx1"/>
            </a:fontRef>
          </p:style>
        </p:cxnSp>
      </p:grpSp>
      <p:grpSp>
        <p:nvGrpSpPr>
          <p:cNvPr id="9" name="Group 8">
            <a:extLst>
              <a:ext uri="{FF2B5EF4-FFF2-40B4-BE49-F238E27FC236}">
                <a16:creationId xmlns:a16="http://schemas.microsoft.com/office/drawing/2014/main" id="{EB884E04-C3B3-4FC1-9552-8DC7BA8F9A0C}"/>
              </a:ext>
            </a:extLst>
          </p:cNvPr>
          <p:cNvGrpSpPr/>
          <p:nvPr/>
        </p:nvGrpSpPr>
        <p:grpSpPr>
          <a:xfrm>
            <a:off x="8286307" y="6347949"/>
            <a:ext cx="1789375" cy="1015663"/>
            <a:chOff x="2727680" y="6314549"/>
            <a:chExt cx="2619824" cy="1487033"/>
          </a:xfrm>
        </p:grpSpPr>
        <p:sp>
          <p:nvSpPr>
            <p:cNvPr id="5" name="Rectangle: Rounded Corners 4">
              <a:extLst>
                <a:ext uri="{FF2B5EF4-FFF2-40B4-BE49-F238E27FC236}">
                  <a16:creationId xmlns:a16="http://schemas.microsoft.com/office/drawing/2014/main" id="{00F38D0E-3444-42D9-B975-E3A52C88CD93}"/>
                </a:ext>
              </a:extLst>
            </p:cNvPr>
            <p:cNvSpPr/>
            <p:nvPr/>
          </p:nvSpPr>
          <p:spPr>
            <a:xfrm>
              <a:off x="2820838" y="6372671"/>
              <a:ext cx="2526666" cy="1370792"/>
            </a:xfrm>
            <a:prstGeom prst="roundRect">
              <a:avLst>
                <a:gd name="adj" fmla="val 7839"/>
              </a:avLst>
            </a:prstGeom>
            <a:solidFill>
              <a:schemeClr val="tx1">
                <a:lumMod val="90000"/>
                <a:lumOff val="10000"/>
              </a:schemeClr>
            </a:solidFill>
            <a:ln w="50800">
              <a:solidFill>
                <a:schemeClr val="accent2"/>
              </a:solid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rgbClr val="FFFFFF"/>
                </a:solidFill>
                <a:effectLst/>
                <a:uLnTx/>
                <a:uFillTx/>
                <a:latin typeface="Calibri"/>
                <a:ea typeface="+mn-ea"/>
                <a:cs typeface="+mn-cs"/>
              </a:endParaRPr>
            </a:p>
          </p:txBody>
        </p:sp>
        <p:sp>
          <p:nvSpPr>
            <p:cNvPr id="4" name="TextBox 3">
              <a:extLst>
                <a:ext uri="{FF2B5EF4-FFF2-40B4-BE49-F238E27FC236}">
                  <a16:creationId xmlns:a16="http://schemas.microsoft.com/office/drawing/2014/main" id="{8E9FAF7F-7915-4E2E-82FC-6272AF7FEF36}"/>
                </a:ext>
              </a:extLst>
            </p:cNvPr>
            <p:cNvSpPr txBox="1"/>
            <p:nvPr/>
          </p:nvSpPr>
          <p:spPr>
            <a:xfrm>
              <a:off x="3835811" y="6675041"/>
              <a:ext cx="1310071" cy="766047"/>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6070FF"/>
                  </a:solidFill>
                  <a:effectLst/>
                  <a:uLnTx/>
                  <a:uFillTx/>
                  <a:latin typeface="Century Gothic"/>
                  <a:ea typeface="+mn-ea"/>
                  <a:cs typeface="+mn-cs"/>
                </a:rPr>
                <a:t>53%</a:t>
              </a:r>
              <a:endParaRPr kumimoji="0" lang="en-US" sz="2000" b="0" i="0" u="none" strike="noStrike" kern="1200" cap="none" spc="0" normalizeH="0" baseline="0" noProof="0">
                <a:ln>
                  <a:noFill/>
                </a:ln>
                <a:solidFill>
                  <a:srgbClr val="6070FF"/>
                </a:solidFill>
                <a:effectLst/>
                <a:uLnTx/>
                <a:uFillTx/>
                <a:latin typeface="Century Gothic"/>
                <a:ea typeface="+mn-ea"/>
                <a:cs typeface="+mn-cs"/>
              </a:endParaRPr>
            </a:p>
          </p:txBody>
        </p:sp>
        <p:sp>
          <p:nvSpPr>
            <p:cNvPr id="8" name="Rectangle 7">
              <a:extLst>
                <a:ext uri="{FF2B5EF4-FFF2-40B4-BE49-F238E27FC236}">
                  <a16:creationId xmlns:a16="http://schemas.microsoft.com/office/drawing/2014/main" id="{12EC4BEA-9BC2-4322-9D2B-F2DCF39E21E0}"/>
                </a:ext>
              </a:extLst>
            </p:cNvPr>
            <p:cNvSpPr/>
            <p:nvPr/>
          </p:nvSpPr>
          <p:spPr>
            <a:xfrm>
              <a:off x="2727680" y="6314549"/>
              <a:ext cx="1396909" cy="1487033"/>
            </a:xfrm>
            <a:prstGeom prst="rect">
              <a:avLst/>
            </a:prstGeom>
          </p:spPr>
          <p:txBody>
            <a:bodyPr wrap="none" anchor="ctr">
              <a:spAutoFit/>
            </a:bodyPr>
            <a:lstStyle/>
            <a:p>
              <a:pPr lvl="0" algn="ctr" defTabSz="914400">
                <a:defRPr/>
              </a:pPr>
              <a:r>
                <a:rPr lang="en-US" sz="6000">
                  <a:solidFill>
                    <a:schemeClr val="bg1"/>
                  </a:solidFill>
                  <a:latin typeface="Designball-Users-01" pitchFamily="2" charset="0"/>
                  <a:ea typeface="Open Sans" panose="020B0606030504020204" pitchFamily="34" charset="0"/>
                  <a:cs typeface="Arial" panose="020B0604020202020204" pitchFamily="34" charset="0"/>
                </a:rPr>
                <a:t>t</a:t>
              </a:r>
            </a:p>
          </p:txBody>
        </p:sp>
      </p:grpSp>
      <p:grpSp>
        <p:nvGrpSpPr>
          <p:cNvPr id="31" name="Group 30">
            <a:extLst>
              <a:ext uri="{FF2B5EF4-FFF2-40B4-BE49-F238E27FC236}">
                <a16:creationId xmlns:a16="http://schemas.microsoft.com/office/drawing/2014/main" id="{38CBF42B-5435-4F7E-B1E7-7887677D255C}"/>
              </a:ext>
            </a:extLst>
          </p:cNvPr>
          <p:cNvGrpSpPr/>
          <p:nvPr/>
        </p:nvGrpSpPr>
        <p:grpSpPr>
          <a:xfrm>
            <a:off x="12126606" y="3773420"/>
            <a:ext cx="1827847" cy="1107996"/>
            <a:chOff x="2671353" y="6243846"/>
            <a:chExt cx="2676151" cy="1622218"/>
          </a:xfrm>
        </p:grpSpPr>
        <p:sp>
          <p:nvSpPr>
            <p:cNvPr id="32" name="Rectangle: Rounded Corners 31">
              <a:extLst>
                <a:ext uri="{FF2B5EF4-FFF2-40B4-BE49-F238E27FC236}">
                  <a16:creationId xmlns:a16="http://schemas.microsoft.com/office/drawing/2014/main" id="{F140AC72-16C4-4D33-BCAF-6C7514130699}"/>
                </a:ext>
              </a:extLst>
            </p:cNvPr>
            <p:cNvSpPr/>
            <p:nvPr/>
          </p:nvSpPr>
          <p:spPr>
            <a:xfrm>
              <a:off x="2820838" y="6372671"/>
              <a:ext cx="2526666" cy="1370792"/>
            </a:xfrm>
            <a:prstGeom prst="roundRect">
              <a:avLst>
                <a:gd name="adj" fmla="val 7839"/>
              </a:avLst>
            </a:prstGeom>
            <a:solidFill>
              <a:schemeClr val="bg1"/>
            </a:solidFill>
            <a:ln w="50800">
              <a:solidFill>
                <a:schemeClr val="accent1"/>
              </a:solidFill>
            </a:ln>
            <a:effectLst>
              <a:outerShdw blurRad="698500" dist="190500" dir="2700000" algn="tl" rotWithShape="0">
                <a:schemeClr val="accent1">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rgbClr val="FFFFFF"/>
                </a:solidFill>
                <a:effectLst/>
                <a:uLnTx/>
                <a:uFillTx/>
                <a:latin typeface="Calibri"/>
                <a:ea typeface="+mn-ea"/>
                <a:cs typeface="+mn-cs"/>
              </a:endParaRPr>
            </a:p>
          </p:txBody>
        </p:sp>
        <p:sp>
          <p:nvSpPr>
            <p:cNvPr id="33" name="TextBox 32">
              <a:extLst>
                <a:ext uri="{FF2B5EF4-FFF2-40B4-BE49-F238E27FC236}">
                  <a16:creationId xmlns:a16="http://schemas.microsoft.com/office/drawing/2014/main" id="{F8C62F3E-C21D-436D-A32A-79212994011B}"/>
                </a:ext>
              </a:extLst>
            </p:cNvPr>
            <p:cNvSpPr txBox="1"/>
            <p:nvPr/>
          </p:nvSpPr>
          <p:spPr>
            <a:xfrm>
              <a:off x="3835811" y="6675041"/>
              <a:ext cx="1310071" cy="766047"/>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3BC8F1"/>
                  </a:solidFill>
                  <a:effectLst/>
                  <a:uLnTx/>
                  <a:uFillTx/>
                  <a:latin typeface="Century Gothic"/>
                  <a:ea typeface="+mn-ea"/>
                  <a:cs typeface="+mn-cs"/>
                </a:rPr>
                <a:t>53%</a:t>
              </a:r>
              <a:endParaRPr kumimoji="0" lang="en-US" sz="2000" b="0" i="0" u="none" strike="noStrike" kern="1200" cap="none" spc="0" normalizeH="0" baseline="0" noProof="0">
                <a:ln>
                  <a:noFill/>
                </a:ln>
                <a:solidFill>
                  <a:srgbClr val="3BC8F1"/>
                </a:solidFill>
                <a:effectLst/>
                <a:uLnTx/>
                <a:uFillTx/>
                <a:latin typeface="Century Gothic"/>
                <a:ea typeface="+mn-ea"/>
                <a:cs typeface="+mn-cs"/>
              </a:endParaRPr>
            </a:p>
          </p:txBody>
        </p:sp>
        <p:sp>
          <p:nvSpPr>
            <p:cNvPr id="34" name="Rectangle 33">
              <a:extLst>
                <a:ext uri="{FF2B5EF4-FFF2-40B4-BE49-F238E27FC236}">
                  <a16:creationId xmlns:a16="http://schemas.microsoft.com/office/drawing/2014/main" id="{B9313F4B-2985-4451-9D84-F619B51B4D92}"/>
                </a:ext>
              </a:extLst>
            </p:cNvPr>
            <p:cNvSpPr/>
            <p:nvPr/>
          </p:nvSpPr>
          <p:spPr>
            <a:xfrm>
              <a:off x="2671353" y="6243846"/>
              <a:ext cx="1509563" cy="1622218"/>
            </a:xfrm>
            <a:prstGeom prst="rect">
              <a:avLst/>
            </a:prstGeom>
          </p:spPr>
          <p:txBody>
            <a:bodyPr wrap="none" anchor="ctr">
              <a:spAutoFit/>
            </a:bodyPr>
            <a:lstStyle/>
            <a:p>
              <a:pPr lvl="0" algn="ctr" defTabSz="914400">
                <a:defRPr/>
              </a:pPr>
              <a:r>
                <a:rPr lang="en-US" sz="6600">
                  <a:solidFill>
                    <a:schemeClr val="accent1"/>
                  </a:solidFill>
                  <a:latin typeface="Designball-Users-01" pitchFamily="2" charset="0"/>
                  <a:ea typeface="Open Sans" panose="020B0606030504020204" pitchFamily="34" charset="0"/>
                  <a:cs typeface="Arial" panose="020B0604020202020204" pitchFamily="34" charset="0"/>
                </a:rPr>
                <a:t>t</a:t>
              </a:r>
            </a:p>
          </p:txBody>
        </p:sp>
      </p:grpSp>
      <p:grpSp>
        <p:nvGrpSpPr>
          <p:cNvPr id="35" name="Group 34">
            <a:extLst>
              <a:ext uri="{FF2B5EF4-FFF2-40B4-BE49-F238E27FC236}">
                <a16:creationId xmlns:a16="http://schemas.microsoft.com/office/drawing/2014/main" id="{E33CBEE3-911F-4047-A93B-6F9573C47B9A}"/>
              </a:ext>
            </a:extLst>
          </p:cNvPr>
          <p:cNvGrpSpPr/>
          <p:nvPr/>
        </p:nvGrpSpPr>
        <p:grpSpPr>
          <a:xfrm>
            <a:off x="12126605" y="8840332"/>
            <a:ext cx="1827847" cy="1107996"/>
            <a:chOff x="2671353" y="6261738"/>
            <a:chExt cx="2676151" cy="1622218"/>
          </a:xfrm>
        </p:grpSpPr>
        <p:sp>
          <p:nvSpPr>
            <p:cNvPr id="36" name="Rectangle: Rounded Corners 35">
              <a:extLst>
                <a:ext uri="{FF2B5EF4-FFF2-40B4-BE49-F238E27FC236}">
                  <a16:creationId xmlns:a16="http://schemas.microsoft.com/office/drawing/2014/main" id="{5B9F2879-E14C-4E90-AF15-993A58F75B16}"/>
                </a:ext>
              </a:extLst>
            </p:cNvPr>
            <p:cNvSpPr/>
            <p:nvPr/>
          </p:nvSpPr>
          <p:spPr>
            <a:xfrm>
              <a:off x="2820838" y="6372671"/>
              <a:ext cx="2526666" cy="1370792"/>
            </a:xfrm>
            <a:prstGeom prst="roundRect">
              <a:avLst>
                <a:gd name="adj" fmla="val 7839"/>
              </a:avLst>
            </a:prstGeom>
            <a:solidFill>
              <a:schemeClr val="bg1"/>
            </a:solidFill>
            <a:ln w="50800">
              <a:solidFill>
                <a:schemeClr val="accent3"/>
              </a:solidFill>
            </a:ln>
            <a:effectLst>
              <a:outerShdw blurRad="698500" dist="190500" dir="2700000" algn="tl" rotWithShape="0">
                <a:schemeClr val="accent3">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rgbClr val="FFFFFF"/>
                </a:solidFill>
                <a:effectLst/>
                <a:uLnTx/>
                <a:uFillTx/>
                <a:latin typeface="Calibri"/>
                <a:ea typeface="+mn-ea"/>
                <a:cs typeface="+mn-cs"/>
              </a:endParaRPr>
            </a:p>
          </p:txBody>
        </p:sp>
        <p:sp>
          <p:nvSpPr>
            <p:cNvPr id="37" name="TextBox 36">
              <a:extLst>
                <a:ext uri="{FF2B5EF4-FFF2-40B4-BE49-F238E27FC236}">
                  <a16:creationId xmlns:a16="http://schemas.microsoft.com/office/drawing/2014/main" id="{54478EAE-915A-4D15-B911-C58FE0568AC1}"/>
                </a:ext>
              </a:extLst>
            </p:cNvPr>
            <p:cNvSpPr txBox="1"/>
            <p:nvPr/>
          </p:nvSpPr>
          <p:spPr>
            <a:xfrm>
              <a:off x="3835811" y="6675041"/>
              <a:ext cx="1310071" cy="766047"/>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A3585"/>
                  </a:solidFill>
                  <a:effectLst/>
                  <a:uLnTx/>
                  <a:uFillTx/>
                  <a:latin typeface="Century Gothic"/>
                  <a:ea typeface="+mn-ea"/>
                  <a:cs typeface="+mn-cs"/>
                </a:rPr>
                <a:t>53%</a:t>
              </a:r>
              <a:endParaRPr kumimoji="0" lang="en-US" sz="2000" b="0" i="0" u="none" strike="noStrike" kern="1200" cap="none" spc="0" normalizeH="0" baseline="0" noProof="0">
                <a:ln>
                  <a:noFill/>
                </a:ln>
                <a:solidFill>
                  <a:srgbClr val="FA3585"/>
                </a:solidFill>
                <a:effectLst/>
                <a:uLnTx/>
                <a:uFillTx/>
                <a:latin typeface="Century Gothic"/>
                <a:ea typeface="+mn-ea"/>
                <a:cs typeface="+mn-cs"/>
              </a:endParaRPr>
            </a:p>
          </p:txBody>
        </p:sp>
        <p:sp>
          <p:nvSpPr>
            <p:cNvPr id="38" name="Rectangle 37">
              <a:extLst>
                <a:ext uri="{FF2B5EF4-FFF2-40B4-BE49-F238E27FC236}">
                  <a16:creationId xmlns:a16="http://schemas.microsoft.com/office/drawing/2014/main" id="{7B27F7DA-8F68-4563-9462-ABB517813043}"/>
                </a:ext>
              </a:extLst>
            </p:cNvPr>
            <p:cNvSpPr/>
            <p:nvPr/>
          </p:nvSpPr>
          <p:spPr>
            <a:xfrm>
              <a:off x="2671353" y="6261738"/>
              <a:ext cx="1509562" cy="1622218"/>
            </a:xfrm>
            <a:prstGeom prst="rect">
              <a:avLst/>
            </a:prstGeom>
          </p:spPr>
          <p:txBody>
            <a:bodyPr wrap="none" anchor="ctr">
              <a:spAutoFit/>
            </a:bodyPr>
            <a:lstStyle/>
            <a:p>
              <a:pPr algn="ctr" defTabSz="914400">
                <a:defRPr/>
              </a:pPr>
              <a:r>
                <a:rPr lang="en-US" sz="6600">
                  <a:solidFill>
                    <a:schemeClr val="accent3"/>
                  </a:solidFill>
                  <a:latin typeface="Designball-Users-01" pitchFamily="2" charset="0"/>
                  <a:ea typeface="Open Sans" panose="020B0606030504020204" pitchFamily="34" charset="0"/>
                  <a:cs typeface="Arial" panose="020B0604020202020204" pitchFamily="34" charset="0"/>
                </a:rPr>
                <a:t>s</a:t>
              </a:r>
            </a:p>
          </p:txBody>
        </p:sp>
      </p:grpSp>
      <p:grpSp>
        <p:nvGrpSpPr>
          <p:cNvPr id="39" name="Group 38">
            <a:extLst>
              <a:ext uri="{FF2B5EF4-FFF2-40B4-BE49-F238E27FC236}">
                <a16:creationId xmlns:a16="http://schemas.microsoft.com/office/drawing/2014/main" id="{AFBDC6B4-D981-46BE-A0D0-A9F864FD7420}"/>
              </a:ext>
            </a:extLst>
          </p:cNvPr>
          <p:cNvGrpSpPr/>
          <p:nvPr/>
        </p:nvGrpSpPr>
        <p:grpSpPr>
          <a:xfrm>
            <a:off x="19869027" y="1778619"/>
            <a:ext cx="1827847" cy="1107996"/>
            <a:chOff x="2671353" y="6254470"/>
            <a:chExt cx="2676151" cy="1622218"/>
          </a:xfrm>
        </p:grpSpPr>
        <p:sp>
          <p:nvSpPr>
            <p:cNvPr id="40" name="Rectangle: Rounded Corners 39">
              <a:extLst>
                <a:ext uri="{FF2B5EF4-FFF2-40B4-BE49-F238E27FC236}">
                  <a16:creationId xmlns:a16="http://schemas.microsoft.com/office/drawing/2014/main" id="{87D6C360-6F91-4C50-A78C-FC35EDCB107E}"/>
                </a:ext>
              </a:extLst>
            </p:cNvPr>
            <p:cNvSpPr/>
            <p:nvPr/>
          </p:nvSpPr>
          <p:spPr>
            <a:xfrm>
              <a:off x="2820838" y="6372671"/>
              <a:ext cx="2526666" cy="1370792"/>
            </a:xfrm>
            <a:prstGeom prst="roundRect">
              <a:avLst>
                <a:gd name="adj" fmla="val 7839"/>
              </a:avLst>
            </a:prstGeom>
            <a:solidFill>
              <a:schemeClr val="bg1"/>
            </a:solidFill>
            <a:ln w="50800">
              <a:solidFill>
                <a:schemeClr val="accent1"/>
              </a:solidFill>
            </a:ln>
            <a:effectLst>
              <a:outerShdw blurRad="698500" dist="190500" dir="2700000" algn="tl" rotWithShape="0">
                <a:schemeClr val="accent1">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rgbClr val="FFFFFF"/>
                </a:solidFill>
                <a:effectLst/>
                <a:uLnTx/>
                <a:uFillTx/>
                <a:latin typeface="Calibri"/>
                <a:ea typeface="+mn-ea"/>
                <a:cs typeface="+mn-cs"/>
              </a:endParaRPr>
            </a:p>
          </p:txBody>
        </p:sp>
        <p:sp>
          <p:nvSpPr>
            <p:cNvPr id="41" name="TextBox 40">
              <a:extLst>
                <a:ext uri="{FF2B5EF4-FFF2-40B4-BE49-F238E27FC236}">
                  <a16:creationId xmlns:a16="http://schemas.microsoft.com/office/drawing/2014/main" id="{D87404C9-D26E-484C-AFBA-197CE7618970}"/>
                </a:ext>
              </a:extLst>
            </p:cNvPr>
            <p:cNvSpPr txBox="1"/>
            <p:nvPr/>
          </p:nvSpPr>
          <p:spPr>
            <a:xfrm>
              <a:off x="3835811" y="6675041"/>
              <a:ext cx="1310071" cy="766047"/>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3BC8F1"/>
                  </a:solidFill>
                  <a:effectLst/>
                  <a:uLnTx/>
                  <a:uFillTx/>
                  <a:latin typeface="Century Gothic"/>
                  <a:ea typeface="+mn-ea"/>
                  <a:cs typeface="+mn-cs"/>
                </a:rPr>
                <a:t>53%</a:t>
              </a:r>
              <a:endParaRPr kumimoji="0" lang="en-US" sz="2000" b="0" i="0" u="none" strike="noStrike" kern="1200" cap="none" spc="0" normalizeH="0" baseline="0" noProof="0">
                <a:ln>
                  <a:noFill/>
                </a:ln>
                <a:solidFill>
                  <a:srgbClr val="3BC8F1"/>
                </a:solidFill>
                <a:effectLst/>
                <a:uLnTx/>
                <a:uFillTx/>
                <a:latin typeface="Century Gothic"/>
                <a:ea typeface="+mn-ea"/>
                <a:cs typeface="+mn-cs"/>
              </a:endParaRPr>
            </a:p>
          </p:txBody>
        </p:sp>
        <p:sp>
          <p:nvSpPr>
            <p:cNvPr id="42" name="Rectangle 41">
              <a:extLst>
                <a:ext uri="{FF2B5EF4-FFF2-40B4-BE49-F238E27FC236}">
                  <a16:creationId xmlns:a16="http://schemas.microsoft.com/office/drawing/2014/main" id="{6AAC9271-9613-47A6-9678-CEB67FBBCBF7}"/>
                </a:ext>
              </a:extLst>
            </p:cNvPr>
            <p:cNvSpPr/>
            <p:nvPr/>
          </p:nvSpPr>
          <p:spPr>
            <a:xfrm>
              <a:off x="2671353" y="6254470"/>
              <a:ext cx="1509562" cy="1622218"/>
            </a:xfrm>
            <a:prstGeom prst="rect">
              <a:avLst/>
            </a:prstGeom>
          </p:spPr>
          <p:txBody>
            <a:bodyPr wrap="none" anchor="ctr">
              <a:spAutoFit/>
            </a:bodyPr>
            <a:lstStyle/>
            <a:p>
              <a:pPr algn="ctr" defTabSz="914400">
                <a:defRPr/>
              </a:pPr>
              <a:r>
                <a:rPr lang="en-US" sz="6600">
                  <a:solidFill>
                    <a:schemeClr val="accent1"/>
                  </a:solidFill>
                  <a:latin typeface="Designball-Users-01" pitchFamily="2" charset="0"/>
                  <a:ea typeface="Open Sans" panose="020B0606030504020204" pitchFamily="34" charset="0"/>
                  <a:cs typeface="Arial" panose="020B0604020202020204" pitchFamily="34" charset="0"/>
                </a:rPr>
                <a:t>t</a:t>
              </a:r>
            </a:p>
          </p:txBody>
        </p:sp>
      </p:grpSp>
      <p:grpSp>
        <p:nvGrpSpPr>
          <p:cNvPr id="47" name="Group 46">
            <a:extLst>
              <a:ext uri="{FF2B5EF4-FFF2-40B4-BE49-F238E27FC236}">
                <a16:creationId xmlns:a16="http://schemas.microsoft.com/office/drawing/2014/main" id="{AFD9605F-BD3E-4646-8919-EF4AB1E74C54}"/>
              </a:ext>
            </a:extLst>
          </p:cNvPr>
          <p:cNvGrpSpPr/>
          <p:nvPr/>
        </p:nvGrpSpPr>
        <p:grpSpPr>
          <a:xfrm>
            <a:off x="19869027" y="3116595"/>
            <a:ext cx="1827847" cy="1107996"/>
            <a:chOff x="2671353" y="6318222"/>
            <a:chExt cx="2676151" cy="1622218"/>
          </a:xfrm>
        </p:grpSpPr>
        <p:sp>
          <p:nvSpPr>
            <p:cNvPr id="48" name="Rectangle: Rounded Corners 47">
              <a:extLst>
                <a:ext uri="{FF2B5EF4-FFF2-40B4-BE49-F238E27FC236}">
                  <a16:creationId xmlns:a16="http://schemas.microsoft.com/office/drawing/2014/main" id="{EA344170-3C65-4236-9CB3-B6775C0CF52A}"/>
                </a:ext>
              </a:extLst>
            </p:cNvPr>
            <p:cNvSpPr/>
            <p:nvPr/>
          </p:nvSpPr>
          <p:spPr>
            <a:xfrm>
              <a:off x="2820838" y="6372671"/>
              <a:ext cx="2526666" cy="1370792"/>
            </a:xfrm>
            <a:prstGeom prst="roundRect">
              <a:avLst>
                <a:gd name="adj" fmla="val 7839"/>
              </a:avLst>
            </a:prstGeom>
            <a:solidFill>
              <a:schemeClr val="bg1"/>
            </a:solidFill>
            <a:ln w="50800">
              <a:solidFill>
                <a:schemeClr val="accent3"/>
              </a:solidFill>
            </a:ln>
            <a:effectLst>
              <a:outerShdw blurRad="698500" dist="190500" dir="2700000" algn="tl" rotWithShape="0">
                <a:schemeClr val="accent3">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rgbClr val="FFFFFF"/>
                </a:solidFill>
                <a:effectLst/>
                <a:uLnTx/>
                <a:uFillTx/>
                <a:latin typeface="Calibri"/>
                <a:ea typeface="+mn-ea"/>
                <a:cs typeface="+mn-cs"/>
              </a:endParaRPr>
            </a:p>
          </p:txBody>
        </p:sp>
        <p:sp>
          <p:nvSpPr>
            <p:cNvPr id="49" name="TextBox 48">
              <a:extLst>
                <a:ext uri="{FF2B5EF4-FFF2-40B4-BE49-F238E27FC236}">
                  <a16:creationId xmlns:a16="http://schemas.microsoft.com/office/drawing/2014/main" id="{52DC2118-7015-4B4B-AC1A-9F70F8AF4C20}"/>
                </a:ext>
              </a:extLst>
            </p:cNvPr>
            <p:cNvSpPr txBox="1"/>
            <p:nvPr/>
          </p:nvSpPr>
          <p:spPr>
            <a:xfrm>
              <a:off x="3835811" y="6675041"/>
              <a:ext cx="1310071" cy="766047"/>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A3585"/>
                  </a:solidFill>
                  <a:effectLst/>
                  <a:uLnTx/>
                  <a:uFillTx/>
                  <a:latin typeface="Century Gothic"/>
                  <a:ea typeface="+mn-ea"/>
                  <a:cs typeface="+mn-cs"/>
                </a:rPr>
                <a:t>53%</a:t>
              </a:r>
              <a:endParaRPr kumimoji="0" lang="en-US" sz="2000" b="0" i="0" u="none" strike="noStrike" kern="1200" cap="none" spc="0" normalizeH="0" baseline="0" noProof="0">
                <a:ln>
                  <a:noFill/>
                </a:ln>
                <a:solidFill>
                  <a:srgbClr val="FA3585"/>
                </a:solidFill>
                <a:effectLst/>
                <a:uLnTx/>
                <a:uFillTx/>
                <a:latin typeface="Century Gothic"/>
                <a:ea typeface="+mn-ea"/>
                <a:cs typeface="+mn-cs"/>
              </a:endParaRPr>
            </a:p>
          </p:txBody>
        </p:sp>
        <p:sp>
          <p:nvSpPr>
            <p:cNvPr id="50" name="Rectangle 49">
              <a:extLst>
                <a:ext uri="{FF2B5EF4-FFF2-40B4-BE49-F238E27FC236}">
                  <a16:creationId xmlns:a16="http://schemas.microsoft.com/office/drawing/2014/main" id="{BEE7A7DF-9EAD-408E-AE6D-F2D1F282C89B}"/>
                </a:ext>
              </a:extLst>
            </p:cNvPr>
            <p:cNvSpPr/>
            <p:nvPr/>
          </p:nvSpPr>
          <p:spPr>
            <a:xfrm>
              <a:off x="2671353" y="6318222"/>
              <a:ext cx="1509562" cy="1622218"/>
            </a:xfrm>
            <a:prstGeom prst="rect">
              <a:avLst/>
            </a:prstGeom>
          </p:spPr>
          <p:txBody>
            <a:bodyPr wrap="none" anchor="ctr">
              <a:spAutoFit/>
            </a:bodyPr>
            <a:lstStyle/>
            <a:p>
              <a:pPr algn="ctr" defTabSz="914400">
                <a:defRPr/>
              </a:pPr>
              <a:r>
                <a:rPr lang="en-US" sz="6600">
                  <a:solidFill>
                    <a:schemeClr val="accent3"/>
                  </a:solidFill>
                  <a:latin typeface="Designball-Users-01" pitchFamily="2" charset="0"/>
                  <a:ea typeface="Open Sans" panose="020B0606030504020204" pitchFamily="34" charset="0"/>
                  <a:cs typeface="Arial" panose="020B0604020202020204" pitchFamily="34" charset="0"/>
                </a:rPr>
                <a:t>s</a:t>
              </a:r>
            </a:p>
          </p:txBody>
        </p:sp>
      </p:grpSp>
      <p:grpSp>
        <p:nvGrpSpPr>
          <p:cNvPr id="55" name="Group 54">
            <a:extLst>
              <a:ext uri="{FF2B5EF4-FFF2-40B4-BE49-F238E27FC236}">
                <a16:creationId xmlns:a16="http://schemas.microsoft.com/office/drawing/2014/main" id="{46419F91-1947-434B-9909-53AA92BAB7CA}"/>
              </a:ext>
            </a:extLst>
          </p:cNvPr>
          <p:cNvGrpSpPr/>
          <p:nvPr/>
        </p:nvGrpSpPr>
        <p:grpSpPr>
          <a:xfrm>
            <a:off x="19869027" y="4373819"/>
            <a:ext cx="1827847" cy="1107996"/>
            <a:chOff x="2671353" y="6263746"/>
            <a:chExt cx="2676151" cy="1622218"/>
          </a:xfrm>
        </p:grpSpPr>
        <p:sp>
          <p:nvSpPr>
            <p:cNvPr id="56" name="Rectangle: Rounded Corners 55">
              <a:extLst>
                <a:ext uri="{FF2B5EF4-FFF2-40B4-BE49-F238E27FC236}">
                  <a16:creationId xmlns:a16="http://schemas.microsoft.com/office/drawing/2014/main" id="{A2D43A07-1C65-4811-A2CA-CE03EC79D4E9}"/>
                </a:ext>
              </a:extLst>
            </p:cNvPr>
            <p:cNvSpPr/>
            <p:nvPr/>
          </p:nvSpPr>
          <p:spPr>
            <a:xfrm>
              <a:off x="2820838" y="6372671"/>
              <a:ext cx="2526666" cy="1370792"/>
            </a:xfrm>
            <a:prstGeom prst="roundRect">
              <a:avLst>
                <a:gd name="adj" fmla="val 7839"/>
              </a:avLst>
            </a:prstGeom>
            <a:solidFill>
              <a:schemeClr val="bg1"/>
            </a:solidFill>
            <a:ln w="50800">
              <a:solidFill>
                <a:schemeClr val="accent1"/>
              </a:solidFill>
            </a:ln>
            <a:effectLst>
              <a:outerShdw blurRad="698500" dist="190500" dir="2700000" algn="tl" rotWithShape="0">
                <a:schemeClr val="accent1">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rgbClr val="FFFFFF"/>
                </a:solidFill>
                <a:effectLst/>
                <a:uLnTx/>
                <a:uFillTx/>
                <a:latin typeface="Calibri"/>
                <a:ea typeface="+mn-ea"/>
                <a:cs typeface="+mn-cs"/>
              </a:endParaRPr>
            </a:p>
          </p:txBody>
        </p:sp>
        <p:sp>
          <p:nvSpPr>
            <p:cNvPr id="57" name="TextBox 56">
              <a:extLst>
                <a:ext uri="{FF2B5EF4-FFF2-40B4-BE49-F238E27FC236}">
                  <a16:creationId xmlns:a16="http://schemas.microsoft.com/office/drawing/2014/main" id="{3C12C587-17AF-4AC9-AD35-6A5273B3D8BD}"/>
                </a:ext>
              </a:extLst>
            </p:cNvPr>
            <p:cNvSpPr txBox="1"/>
            <p:nvPr/>
          </p:nvSpPr>
          <p:spPr>
            <a:xfrm>
              <a:off x="3835811" y="6675041"/>
              <a:ext cx="1310071" cy="766047"/>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3BC8F1"/>
                  </a:solidFill>
                  <a:effectLst/>
                  <a:uLnTx/>
                  <a:uFillTx/>
                  <a:latin typeface="Century Gothic"/>
                  <a:ea typeface="+mn-ea"/>
                  <a:cs typeface="+mn-cs"/>
                </a:rPr>
                <a:t>53%</a:t>
              </a:r>
              <a:endParaRPr kumimoji="0" lang="en-US" sz="2000" b="0" i="0" u="none" strike="noStrike" kern="1200" cap="none" spc="0" normalizeH="0" baseline="0" noProof="0">
                <a:ln>
                  <a:noFill/>
                </a:ln>
                <a:solidFill>
                  <a:srgbClr val="3BC8F1"/>
                </a:solidFill>
                <a:effectLst/>
                <a:uLnTx/>
                <a:uFillTx/>
                <a:latin typeface="Century Gothic"/>
                <a:ea typeface="+mn-ea"/>
                <a:cs typeface="+mn-cs"/>
              </a:endParaRPr>
            </a:p>
          </p:txBody>
        </p:sp>
        <p:sp>
          <p:nvSpPr>
            <p:cNvPr id="58" name="Rectangle 57">
              <a:extLst>
                <a:ext uri="{FF2B5EF4-FFF2-40B4-BE49-F238E27FC236}">
                  <a16:creationId xmlns:a16="http://schemas.microsoft.com/office/drawing/2014/main" id="{6FCC469C-2E75-481B-B112-02A67E0F1F38}"/>
                </a:ext>
              </a:extLst>
            </p:cNvPr>
            <p:cNvSpPr/>
            <p:nvPr/>
          </p:nvSpPr>
          <p:spPr>
            <a:xfrm>
              <a:off x="2671353" y="6263746"/>
              <a:ext cx="1509562" cy="1622218"/>
            </a:xfrm>
            <a:prstGeom prst="rect">
              <a:avLst/>
            </a:prstGeom>
          </p:spPr>
          <p:txBody>
            <a:bodyPr wrap="none" anchor="ctr">
              <a:spAutoFit/>
            </a:bodyPr>
            <a:lstStyle/>
            <a:p>
              <a:pPr algn="ctr" defTabSz="914400">
                <a:defRPr/>
              </a:pPr>
              <a:r>
                <a:rPr lang="en-US" sz="6600">
                  <a:solidFill>
                    <a:schemeClr val="accent1"/>
                  </a:solidFill>
                  <a:latin typeface="Designball-Users-01" pitchFamily="2" charset="0"/>
                  <a:ea typeface="Open Sans" panose="020B0606030504020204" pitchFamily="34" charset="0"/>
                  <a:cs typeface="Arial" panose="020B0604020202020204" pitchFamily="34" charset="0"/>
                </a:rPr>
                <a:t>t</a:t>
              </a:r>
            </a:p>
          </p:txBody>
        </p:sp>
      </p:grpSp>
      <p:grpSp>
        <p:nvGrpSpPr>
          <p:cNvPr id="59" name="Group 58">
            <a:extLst>
              <a:ext uri="{FF2B5EF4-FFF2-40B4-BE49-F238E27FC236}">
                <a16:creationId xmlns:a16="http://schemas.microsoft.com/office/drawing/2014/main" id="{CEBDFC5B-9583-4946-923C-E9D4F0A2A00F}"/>
              </a:ext>
            </a:extLst>
          </p:cNvPr>
          <p:cNvGrpSpPr/>
          <p:nvPr/>
        </p:nvGrpSpPr>
        <p:grpSpPr>
          <a:xfrm>
            <a:off x="19869027" y="5676563"/>
            <a:ext cx="1827847" cy="1107996"/>
            <a:chOff x="2671353" y="6275916"/>
            <a:chExt cx="2676151" cy="1622218"/>
          </a:xfrm>
        </p:grpSpPr>
        <p:sp>
          <p:nvSpPr>
            <p:cNvPr id="60" name="Rectangle: Rounded Corners 59">
              <a:extLst>
                <a:ext uri="{FF2B5EF4-FFF2-40B4-BE49-F238E27FC236}">
                  <a16:creationId xmlns:a16="http://schemas.microsoft.com/office/drawing/2014/main" id="{AA94E6CA-9B21-4DFB-9B68-0DBB87C3BF6A}"/>
                </a:ext>
              </a:extLst>
            </p:cNvPr>
            <p:cNvSpPr/>
            <p:nvPr/>
          </p:nvSpPr>
          <p:spPr>
            <a:xfrm>
              <a:off x="2820838" y="6372671"/>
              <a:ext cx="2526666" cy="1370792"/>
            </a:xfrm>
            <a:prstGeom prst="roundRect">
              <a:avLst>
                <a:gd name="adj" fmla="val 7839"/>
              </a:avLst>
            </a:prstGeom>
            <a:solidFill>
              <a:schemeClr val="bg1"/>
            </a:solidFill>
            <a:ln w="50800">
              <a:solidFill>
                <a:schemeClr val="accent3"/>
              </a:solidFill>
            </a:ln>
            <a:effectLst>
              <a:outerShdw blurRad="698500" dist="190500" dir="2700000" algn="tl" rotWithShape="0">
                <a:schemeClr val="accent3">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rgbClr val="FFFFFF"/>
                </a:solidFill>
                <a:effectLst/>
                <a:uLnTx/>
                <a:uFillTx/>
                <a:latin typeface="Calibri"/>
                <a:ea typeface="+mn-ea"/>
                <a:cs typeface="+mn-cs"/>
              </a:endParaRPr>
            </a:p>
          </p:txBody>
        </p:sp>
        <p:sp>
          <p:nvSpPr>
            <p:cNvPr id="61" name="TextBox 60">
              <a:extLst>
                <a:ext uri="{FF2B5EF4-FFF2-40B4-BE49-F238E27FC236}">
                  <a16:creationId xmlns:a16="http://schemas.microsoft.com/office/drawing/2014/main" id="{E99BEA09-7949-4AC3-8A17-99CC1CCA110D}"/>
                </a:ext>
              </a:extLst>
            </p:cNvPr>
            <p:cNvSpPr txBox="1"/>
            <p:nvPr/>
          </p:nvSpPr>
          <p:spPr>
            <a:xfrm>
              <a:off x="3835811" y="6675041"/>
              <a:ext cx="1310071" cy="766047"/>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A3585"/>
                  </a:solidFill>
                  <a:effectLst/>
                  <a:uLnTx/>
                  <a:uFillTx/>
                  <a:latin typeface="Century Gothic"/>
                  <a:ea typeface="+mn-ea"/>
                  <a:cs typeface="+mn-cs"/>
                </a:rPr>
                <a:t>53%</a:t>
              </a:r>
              <a:endParaRPr kumimoji="0" lang="en-US" sz="2000" b="0" i="0" u="none" strike="noStrike" kern="1200" cap="none" spc="0" normalizeH="0" baseline="0" noProof="0">
                <a:ln>
                  <a:noFill/>
                </a:ln>
                <a:solidFill>
                  <a:srgbClr val="FA3585"/>
                </a:solidFill>
                <a:effectLst/>
                <a:uLnTx/>
                <a:uFillTx/>
                <a:latin typeface="Century Gothic"/>
                <a:ea typeface="+mn-ea"/>
                <a:cs typeface="+mn-cs"/>
              </a:endParaRPr>
            </a:p>
          </p:txBody>
        </p:sp>
        <p:sp>
          <p:nvSpPr>
            <p:cNvPr id="62" name="Rectangle 61">
              <a:extLst>
                <a:ext uri="{FF2B5EF4-FFF2-40B4-BE49-F238E27FC236}">
                  <a16:creationId xmlns:a16="http://schemas.microsoft.com/office/drawing/2014/main" id="{C3B36752-D8F3-4700-B8F0-285C21145F28}"/>
                </a:ext>
              </a:extLst>
            </p:cNvPr>
            <p:cNvSpPr/>
            <p:nvPr/>
          </p:nvSpPr>
          <p:spPr>
            <a:xfrm>
              <a:off x="2671353" y="6275916"/>
              <a:ext cx="1509562" cy="1622218"/>
            </a:xfrm>
            <a:prstGeom prst="rect">
              <a:avLst/>
            </a:prstGeom>
          </p:spPr>
          <p:txBody>
            <a:bodyPr wrap="none" anchor="ctr">
              <a:spAutoFit/>
            </a:bodyPr>
            <a:lstStyle/>
            <a:p>
              <a:pPr algn="ctr" defTabSz="914400">
                <a:defRPr/>
              </a:pPr>
              <a:r>
                <a:rPr lang="en-US" sz="6600">
                  <a:solidFill>
                    <a:schemeClr val="accent3"/>
                  </a:solidFill>
                  <a:latin typeface="Designball-Users-01" pitchFamily="2" charset="0"/>
                  <a:ea typeface="Open Sans" panose="020B0606030504020204" pitchFamily="34" charset="0"/>
                  <a:cs typeface="Arial" panose="020B0604020202020204" pitchFamily="34" charset="0"/>
                </a:rPr>
                <a:t>s</a:t>
              </a:r>
            </a:p>
          </p:txBody>
        </p:sp>
      </p:grpSp>
      <p:grpSp>
        <p:nvGrpSpPr>
          <p:cNvPr id="81" name="Group 80">
            <a:extLst>
              <a:ext uri="{FF2B5EF4-FFF2-40B4-BE49-F238E27FC236}">
                <a16:creationId xmlns:a16="http://schemas.microsoft.com/office/drawing/2014/main" id="{1DB54115-6F46-4B8B-80C5-48E96E1AF80F}"/>
              </a:ext>
            </a:extLst>
          </p:cNvPr>
          <p:cNvGrpSpPr/>
          <p:nvPr/>
        </p:nvGrpSpPr>
        <p:grpSpPr>
          <a:xfrm>
            <a:off x="19869027" y="6961627"/>
            <a:ext cx="1827847" cy="1107996"/>
            <a:chOff x="2671353" y="6262200"/>
            <a:chExt cx="2676151" cy="1622218"/>
          </a:xfrm>
        </p:grpSpPr>
        <p:sp>
          <p:nvSpPr>
            <p:cNvPr id="82" name="Rectangle: Rounded Corners 81">
              <a:extLst>
                <a:ext uri="{FF2B5EF4-FFF2-40B4-BE49-F238E27FC236}">
                  <a16:creationId xmlns:a16="http://schemas.microsoft.com/office/drawing/2014/main" id="{BBAB1E60-E313-4D3E-9E84-98A7487D0A9B}"/>
                </a:ext>
              </a:extLst>
            </p:cNvPr>
            <p:cNvSpPr/>
            <p:nvPr/>
          </p:nvSpPr>
          <p:spPr>
            <a:xfrm>
              <a:off x="2820838" y="6372671"/>
              <a:ext cx="2526666" cy="1370792"/>
            </a:xfrm>
            <a:prstGeom prst="roundRect">
              <a:avLst>
                <a:gd name="adj" fmla="val 7839"/>
              </a:avLst>
            </a:prstGeom>
            <a:solidFill>
              <a:schemeClr val="bg1"/>
            </a:solidFill>
            <a:ln w="50800">
              <a:solidFill>
                <a:schemeClr val="accent1"/>
              </a:solidFill>
            </a:ln>
            <a:effectLst>
              <a:outerShdw blurRad="698500" dist="190500" dir="2700000" algn="tl" rotWithShape="0">
                <a:schemeClr val="accent1">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rgbClr val="FFFFFF"/>
                </a:solidFill>
                <a:effectLst/>
                <a:uLnTx/>
                <a:uFillTx/>
                <a:latin typeface="Calibri"/>
                <a:ea typeface="+mn-ea"/>
                <a:cs typeface="+mn-cs"/>
              </a:endParaRPr>
            </a:p>
          </p:txBody>
        </p:sp>
        <p:sp>
          <p:nvSpPr>
            <p:cNvPr id="83" name="TextBox 82">
              <a:extLst>
                <a:ext uri="{FF2B5EF4-FFF2-40B4-BE49-F238E27FC236}">
                  <a16:creationId xmlns:a16="http://schemas.microsoft.com/office/drawing/2014/main" id="{3B697E2A-46DE-4CC5-8EC9-6936D2F8208E}"/>
                </a:ext>
              </a:extLst>
            </p:cNvPr>
            <p:cNvSpPr txBox="1"/>
            <p:nvPr/>
          </p:nvSpPr>
          <p:spPr>
            <a:xfrm>
              <a:off x="3835811" y="6675041"/>
              <a:ext cx="1310071" cy="766047"/>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3BC8F1"/>
                  </a:solidFill>
                  <a:effectLst/>
                  <a:uLnTx/>
                  <a:uFillTx/>
                  <a:latin typeface="Century Gothic"/>
                  <a:ea typeface="+mn-ea"/>
                  <a:cs typeface="+mn-cs"/>
                </a:rPr>
                <a:t>53%</a:t>
              </a:r>
              <a:endParaRPr kumimoji="0" lang="en-US" sz="2000" b="0" i="0" u="none" strike="noStrike" kern="1200" cap="none" spc="0" normalizeH="0" baseline="0" noProof="0">
                <a:ln>
                  <a:noFill/>
                </a:ln>
                <a:solidFill>
                  <a:srgbClr val="3BC8F1"/>
                </a:solidFill>
                <a:effectLst/>
                <a:uLnTx/>
                <a:uFillTx/>
                <a:latin typeface="Century Gothic"/>
                <a:ea typeface="+mn-ea"/>
                <a:cs typeface="+mn-cs"/>
              </a:endParaRPr>
            </a:p>
          </p:txBody>
        </p:sp>
        <p:sp>
          <p:nvSpPr>
            <p:cNvPr id="84" name="Rectangle 83">
              <a:extLst>
                <a:ext uri="{FF2B5EF4-FFF2-40B4-BE49-F238E27FC236}">
                  <a16:creationId xmlns:a16="http://schemas.microsoft.com/office/drawing/2014/main" id="{E77B827C-2F84-4013-A65D-4143FDFC76F3}"/>
                </a:ext>
              </a:extLst>
            </p:cNvPr>
            <p:cNvSpPr/>
            <p:nvPr/>
          </p:nvSpPr>
          <p:spPr>
            <a:xfrm>
              <a:off x="2671353" y="6262200"/>
              <a:ext cx="1509562" cy="1622218"/>
            </a:xfrm>
            <a:prstGeom prst="rect">
              <a:avLst/>
            </a:prstGeom>
          </p:spPr>
          <p:txBody>
            <a:bodyPr wrap="none" anchor="ctr">
              <a:spAutoFit/>
            </a:bodyPr>
            <a:lstStyle/>
            <a:p>
              <a:pPr algn="ctr" defTabSz="914400">
                <a:defRPr/>
              </a:pPr>
              <a:r>
                <a:rPr lang="en-US" sz="6600">
                  <a:solidFill>
                    <a:schemeClr val="accent1"/>
                  </a:solidFill>
                  <a:latin typeface="Designball-Users-01" pitchFamily="2" charset="0"/>
                  <a:ea typeface="Open Sans" panose="020B0606030504020204" pitchFamily="34" charset="0"/>
                  <a:cs typeface="Arial" panose="020B0604020202020204" pitchFamily="34" charset="0"/>
                </a:rPr>
                <a:t>t</a:t>
              </a:r>
            </a:p>
          </p:txBody>
        </p:sp>
      </p:grpSp>
      <p:grpSp>
        <p:nvGrpSpPr>
          <p:cNvPr id="85" name="Group 84">
            <a:extLst>
              <a:ext uri="{FF2B5EF4-FFF2-40B4-BE49-F238E27FC236}">
                <a16:creationId xmlns:a16="http://schemas.microsoft.com/office/drawing/2014/main" id="{8B792D1C-3CDD-4486-B7E3-B53B775A582D}"/>
              </a:ext>
            </a:extLst>
          </p:cNvPr>
          <p:cNvGrpSpPr/>
          <p:nvPr/>
        </p:nvGrpSpPr>
        <p:grpSpPr>
          <a:xfrm>
            <a:off x="19869027" y="8252617"/>
            <a:ext cx="1827847" cy="1107996"/>
            <a:chOff x="2671353" y="6257161"/>
            <a:chExt cx="2676151" cy="1622218"/>
          </a:xfrm>
        </p:grpSpPr>
        <p:sp>
          <p:nvSpPr>
            <p:cNvPr id="86" name="Rectangle: Rounded Corners 85">
              <a:extLst>
                <a:ext uri="{FF2B5EF4-FFF2-40B4-BE49-F238E27FC236}">
                  <a16:creationId xmlns:a16="http://schemas.microsoft.com/office/drawing/2014/main" id="{3A9F2BAE-2C1C-44B6-9CEA-FC91F15A3ED0}"/>
                </a:ext>
              </a:extLst>
            </p:cNvPr>
            <p:cNvSpPr/>
            <p:nvPr/>
          </p:nvSpPr>
          <p:spPr>
            <a:xfrm>
              <a:off x="2820838" y="6372671"/>
              <a:ext cx="2526666" cy="1370792"/>
            </a:xfrm>
            <a:prstGeom prst="roundRect">
              <a:avLst>
                <a:gd name="adj" fmla="val 7839"/>
              </a:avLst>
            </a:prstGeom>
            <a:solidFill>
              <a:schemeClr val="bg1"/>
            </a:solidFill>
            <a:ln w="50800">
              <a:solidFill>
                <a:schemeClr val="accent3"/>
              </a:solidFill>
            </a:ln>
            <a:effectLst>
              <a:outerShdw blurRad="698500" dist="190500" dir="2700000" algn="tl" rotWithShape="0">
                <a:schemeClr val="accent3">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rgbClr val="FFFFFF"/>
                </a:solidFill>
                <a:effectLst/>
                <a:uLnTx/>
                <a:uFillTx/>
                <a:latin typeface="Calibri"/>
                <a:ea typeface="+mn-ea"/>
                <a:cs typeface="+mn-cs"/>
              </a:endParaRPr>
            </a:p>
          </p:txBody>
        </p:sp>
        <p:sp>
          <p:nvSpPr>
            <p:cNvPr id="87" name="TextBox 86">
              <a:extLst>
                <a:ext uri="{FF2B5EF4-FFF2-40B4-BE49-F238E27FC236}">
                  <a16:creationId xmlns:a16="http://schemas.microsoft.com/office/drawing/2014/main" id="{D03DB61B-3BFD-430F-9650-88558ECD42F2}"/>
                </a:ext>
              </a:extLst>
            </p:cNvPr>
            <p:cNvSpPr txBox="1"/>
            <p:nvPr/>
          </p:nvSpPr>
          <p:spPr>
            <a:xfrm>
              <a:off x="3835811" y="6675041"/>
              <a:ext cx="1310071" cy="766047"/>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A3585"/>
                  </a:solidFill>
                  <a:effectLst/>
                  <a:uLnTx/>
                  <a:uFillTx/>
                  <a:latin typeface="Century Gothic"/>
                  <a:ea typeface="+mn-ea"/>
                  <a:cs typeface="+mn-cs"/>
                </a:rPr>
                <a:t>53%</a:t>
              </a:r>
              <a:endParaRPr kumimoji="0" lang="en-US" sz="2000" b="0" i="0" u="none" strike="noStrike" kern="1200" cap="none" spc="0" normalizeH="0" baseline="0" noProof="0">
                <a:ln>
                  <a:noFill/>
                </a:ln>
                <a:solidFill>
                  <a:srgbClr val="FA3585"/>
                </a:solidFill>
                <a:effectLst/>
                <a:uLnTx/>
                <a:uFillTx/>
                <a:latin typeface="Century Gothic"/>
                <a:ea typeface="+mn-ea"/>
                <a:cs typeface="+mn-cs"/>
              </a:endParaRPr>
            </a:p>
          </p:txBody>
        </p:sp>
        <p:sp>
          <p:nvSpPr>
            <p:cNvPr id="88" name="Rectangle 87">
              <a:extLst>
                <a:ext uri="{FF2B5EF4-FFF2-40B4-BE49-F238E27FC236}">
                  <a16:creationId xmlns:a16="http://schemas.microsoft.com/office/drawing/2014/main" id="{18BDB54F-3286-4055-B77A-888625056757}"/>
                </a:ext>
              </a:extLst>
            </p:cNvPr>
            <p:cNvSpPr/>
            <p:nvPr/>
          </p:nvSpPr>
          <p:spPr>
            <a:xfrm>
              <a:off x="2671353" y="6257161"/>
              <a:ext cx="1509562" cy="1622218"/>
            </a:xfrm>
            <a:prstGeom prst="rect">
              <a:avLst/>
            </a:prstGeom>
          </p:spPr>
          <p:txBody>
            <a:bodyPr wrap="none" anchor="ctr">
              <a:spAutoFit/>
            </a:bodyPr>
            <a:lstStyle/>
            <a:p>
              <a:pPr algn="ctr" defTabSz="914400">
                <a:defRPr/>
              </a:pPr>
              <a:r>
                <a:rPr lang="en-US" sz="6600">
                  <a:solidFill>
                    <a:schemeClr val="accent3"/>
                  </a:solidFill>
                  <a:latin typeface="Designball-Users-01" pitchFamily="2" charset="0"/>
                  <a:ea typeface="Open Sans" panose="020B0606030504020204" pitchFamily="34" charset="0"/>
                  <a:cs typeface="Arial" panose="020B0604020202020204" pitchFamily="34" charset="0"/>
                </a:rPr>
                <a:t>s</a:t>
              </a:r>
            </a:p>
          </p:txBody>
        </p:sp>
      </p:grpSp>
      <p:grpSp>
        <p:nvGrpSpPr>
          <p:cNvPr id="89" name="Group 88">
            <a:extLst>
              <a:ext uri="{FF2B5EF4-FFF2-40B4-BE49-F238E27FC236}">
                <a16:creationId xmlns:a16="http://schemas.microsoft.com/office/drawing/2014/main" id="{5137E0F5-5EFF-4AB1-B8C1-56EE8589D6B3}"/>
              </a:ext>
            </a:extLst>
          </p:cNvPr>
          <p:cNvGrpSpPr/>
          <p:nvPr/>
        </p:nvGrpSpPr>
        <p:grpSpPr>
          <a:xfrm>
            <a:off x="19869027" y="9559860"/>
            <a:ext cx="1827847" cy="1107996"/>
            <a:chOff x="2671353" y="6275917"/>
            <a:chExt cx="2676151" cy="1622218"/>
          </a:xfrm>
        </p:grpSpPr>
        <p:sp>
          <p:nvSpPr>
            <p:cNvPr id="90" name="Rectangle: Rounded Corners 89">
              <a:extLst>
                <a:ext uri="{FF2B5EF4-FFF2-40B4-BE49-F238E27FC236}">
                  <a16:creationId xmlns:a16="http://schemas.microsoft.com/office/drawing/2014/main" id="{8CA5E177-A108-4B5E-9113-40F2EDB5C6D6}"/>
                </a:ext>
              </a:extLst>
            </p:cNvPr>
            <p:cNvSpPr/>
            <p:nvPr/>
          </p:nvSpPr>
          <p:spPr>
            <a:xfrm>
              <a:off x="2820838" y="6372671"/>
              <a:ext cx="2526666" cy="1370792"/>
            </a:xfrm>
            <a:prstGeom prst="roundRect">
              <a:avLst>
                <a:gd name="adj" fmla="val 7839"/>
              </a:avLst>
            </a:prstGeom>
            <a:solidFill>
              <a:schemeClr val="bg1"/>
            </a:solidFill>
            <a:ln w="50800">
              <a:solidFill>
                <a:schemeClr val="accent1"/>
              </a:solidFill>
            </a:ln>
            <a:effectLst>
              <a:outerShdw blurRad="698500" dist="190500" dir="2700000" algn="tl" rotWithShape="0">
                <a:schemeClr val="accent1">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rgbClr val="FFFFFF"/>
                </a:solidFill>
                <a:effectLst/>
                <a:uLnTx/>
                <a:uFillTx/>
                <a:latin typeface="Calibri"/>
                <a:ea typeface="+mn-ea"/>
                <a:cs typeface="+mn-cs"/>
              </a:endParaRPr>
            </a:p>
          </p:txBody>
        </p:sp>
        <p:sp>
          <p:nvSpPr>
            <p:cNvPr id="91" name="TextBox 90">
              <a:extLst>
                <a:ext uri="{FF2B5EF4-FFF2-40B4-BE49-F238E27FC236}">
                  <a16:creationId xmlns:a16="http://schemas.microsoft.com/office/drawing/2014/main" id="{31E07586-26AC-452D-B26F-AF4FF0BEF944}"/>
                </a:ext>
              </a:extLst>
            </p:cNvPr>
            <p:cNvSpPr txBox="1"/>
            <p:nvPr/>
          </p:nvSpPr>
          <p:spPr>
            <a:xfrm>
              <a:off x="3835811" y="6675041"/>
              <a:ext cx="1310071" cy="766047"/>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3BC8F1"/>
                  </a:solidFill>
                  <a:effectLst/>
                  <a:uLnTx/>
                  <a:uFillTx/>
                  <a:latin typeface="Century Gothic"/>
                  <a:ea typeface="+mn-ea"/>
                  <a:cs typeface="+mn-cs"/>
                </a:rPr>
                <a:t>53%</a:t>
              </a:r>
              <a:endParaRPr kumimoji="0" lang="en-US" sz="2000" b="0" i="0" u="none" strike="noStrike" kern="1200" cap="none" spc="0" normalizeH="0" baseline="0" noProof="0">
                <a:ln>
                  <a:noFill/>
                </a:ln>
                <a:solidFill>
                  <a:srgbClr val="3BC8F1"/>
                </a:solidFill>
                <a:effectLst/>
                <a:uLnTx/>
                <a:uFillTx/>
                <a:latin typeface="Century Gothic"/>
                <a:ea typeface="+mn-ea"/>
                <a:cs typeface="+mn-cs"/>
              </a:endParaRPr>
            </a:p>
          </p:txBody>
        </p:sp>
        <p:sp>
          <p:nvSpPr>
            <p:cNvPr id="92" name="Rectangle 91">
              <a:extLst>
                <a:ext uri="{FF2B5EF4-FFF2-40B4-BE49-F238E27FC236}">
                  <a16:creationId xmlns:a16="http://schemas.microsoft.com/office/drawing/2014/main" id="{F424A67F-B622-45B8-BE08-E73FF25D2264}"/>
                </a:ext>
              </a:extLst>
            </p:cNvPr>
            <p:cNvSpPr/>
            <p:nvPr/>
          </p:nvSpPr>
          <p:spPr>
            <a:xfrm>
              <a:off x="2671353" y="6275917"/>
              <a:ext cx="1509562" cy="1622218"/>
            </a:xfrm>
            <a:prstGeom prst="rect">
              <a:avLst/>
            </a:prstGeom>
          </p:spPr>
          <p:txBody>
            <a:bodyPr wrap="none" anchor="ctr">
              <a:spAutoFit/>
            </a:bodyPr>
            <a:lstStyle/>
            <a:p>
              <a:pPr algn="ctr" defTabSz="914400">
                <a:defRPr/>
              </a:pPr>
              <a:r>
                <a:rPr lang="en-US" sz="6600">
                  <a:solidFill>
                    <a:schemeClr val="accent1"/>
                  </a:solidFill>
                  <a:latin typeface="Designball-Users-01" pitchFamily="2" charset="0"/>
                  <a:ea typeface="Open Sans" panose="020B0606030504020204" pitchFamily="34" charset="0"/>
                  <a:cs typeface="Arial" panose="020B0604020202020204" pitchFamily="34" charset="0"/>
                </a:rPr>
                <a:t>t</a:t>
              </a:r>
            </a:p>
          </p:txBody>
        </p:sp>
      </p:grpSp>
      <p:grpSp>
        <p:nvGrpSpPr>
          <p:cNvPr id="93" name="Group 92">
            <a:extLst>
              <a:ext uri="{FF2B5EF4-FFF2-40B4-BE49-F238E27FC236}">
                <a16:creationId xmlns:a16="http://schemas.microsoft.com/office/drawing/2014/main" id="{307D2D50-AEA0-4727-93F0-9C8AE16E5A7A}"/>
              </a:ext>
            </a:extLst>
          </p:cNvPr>
          <p:cNvGrpSpPr/>
          <p:nvPr/>
        </p:nvGrpSpPr>
        <p:grpSpPr>
          <a:xfrm>
            <a:off x="19869027" y="10839587"/>
            <a:ext cx="1827847" cy="1107996"/>
            <a:chOff x="2671353" y="6254385"/>
            <a:chExt cx="2676151" cy="1622218"/>
          </a:xfrm>
        </p:grpSpPr>
        <p:sp>
          <p:nvSpPr>
            <p:cNvPr id="94" name="Rectangle: Rounded Corners 93">
              <a:extLst>
                <a:ext uri="{FF2B5EF4-FFF2-40B4-BE49-F238E27FC236}">
                  <a16:creationId xmlns:a16="http://schemas.microsoft.com/office/drawing/2014/main" id="{5CE94D54-D3FD-44EC-82E5-234B98C21039}"/>
                </a:ext>
              </a:extLst>
            </p:cNvPr>
            <p:cNvSpPr/>
            <p:nvPr/>
          </p:nvSpPr>
          <p:spPr>
            <a:xfrm>
              <a:off x="2820838" y="6372671"/>
              <a:ext cx="2526666" cy="1370792"/>
            </a:xfrm>
            <a:prstGeom prst="roundRect">
              <a:avLst>
                <a:gd name="adj" fmla="val 7839"/>
              </a:avLst>
            </a:prstGeom>
            <a:solidFill>
              <a:schemeClr val="bg1"/>
            </a:solidFill>
            <a:ln w="50800">
              <a:solidFill>
                <a:schemeClr val="accent3"/>
              </a:solidFill>
            </a:ln>
            <a:effectLst>
              <a:outerShdw blurRad="698500" dist="190500" dir="2700000" algn="tl" rotWithShape="0">
                <a:schemeClr val="accent3">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rgbClr val="FFFFFF"/>
                </a:solidFill>
                <a:effectLst/>
                <a:uLnTx/>
                <a:uFillTx/>
                <a:latin typeface="Calibri"/>
                <a:ea typeface="+mn-ea"/>
                <a:cs typeface="+mn-cs"/>
              </a:endParaRPr>
            </a:p>
          </p:txBody>
        </p:sp>
        <p:sp>
          <p:nvSpPr>
            <p:cNvPr id="95" name="TextBox 94">
              <a:extLst>
                <a:ext uri="{FF2B5EF4-FFF2-40B4-BE49-F238E27FC236}">
                  <a16:creationId xmlns:a16="http://schemas.microsoft.com/office/drawing/2014/main" id="{73B452B1-D418-4CB5-8B9A-D2ECE9965372}"/>
                </a:ext>
              </a:extLst>
            </p:cNvPr>
            <p:cNvSpPr txBox="1"/>
            <p:nvPr/>
          </p:nvSpPr>
          <p:spPr>
            <a:xfrm>
              <a:off x="3835811" y="6675041"/>
              <a:ext cx="1310071" cy="766047"/>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A3585"/>
                  </a:solidFill>
                  <a:effectLst/>
                  <a:uLnTx/>
                  <a:uFillTx/>
                  <a:latin typeface="Century Gothic"/>
                  <a:ea typeface="+mn-ea"/>
                  <a:cs typeface="+mn-cs"/>
                </a:rPr>
                <a:t>53%</a:t>
              </a:r>
              <a:endParaRPr kumimoji="0" lang="en-US" sz="2000" b="0" i="0" u="none" strike="noStrike" kern="1200" cap="none" spc="0" normalizeH="0" baseline="0" noProof="0">
                <a:ln>
                  <a:noFill/>
                </a:ln>
                <a:solidFill>
                  <a:srgbClr val="FA3585"/>
                </a:solidFill>
                <a:effectLst/>
                <a:uLnTx/>
                <a:uFillTx/>
                <a:latin typeface="Century Gothic"/>
                <a:ea typeface="+mn-ea"/>
                <a:cs typeface="+mn-cs"/>
              </a:endParaRPr>
            </a:p>
          </p:txBody>
        </p:sp>
        <p:sp>
          <p:nvSpPr>
            <p:cNvPr id="96" name="Rectangle 95">
              <a:extLst>
                <a:ext uri="{FF2B5EF4-FFF2-40B4-BE49-F238E27FC236}">
                  <a16:creationId xmlns:a16="http://schemas.microsoft.com/office/drawing/2014/main" id="{DF164AEB-38B4-47EB-96BF-A808370D0B4B}"/>
                </a:ext>
              </a:extLst>
            </p:cNvPr>
            <p:cNvSpPr/>
            <p:nvPr/>
          </p:nvSpPr>
          <p:spPr>
            <a:xfrm>
              <a:off x="2671353" y="6254385"/>
              <a:ext cx="1509562" cy="1622218"/>
            </a:xfrm>
            <a:prstGeom prst="rect">
              <a:avLst/>
            </a:prstGeom>
          </p:spPr>
          <p:txBody>
            <a:bodyPr wrap="none" anchor="ctr">
              <a:spAutoFit/>
            </a:bodyPr>
            <a:lstStyle/>
            <a:p>
              <a:pPr algn="ctr" defTabSz="914400">
                <a:defRPr/>
              </a:pPr>
              <a:r>
                <a:rPr lang="en-US" sz="6600">
                  <a:solidFill>
                    <a:schemeClr val="accent3"/>
                  </a:solidFill>
                  <a:latin typeface="Designball-Users-01" pitchFamily="2" charset="0"/>
                  <a:ea typeface="Open Sans" panose="020B0606030504020204" pitchFamily="34" charset="0"/>
                  <a:cs typeface="Arial" panose="020B0604020202020204" pitchFamily="34" charset="0"/>
                </a:rPr>
                <a:t>s</a:t>
              </a:r>
            </a:p>
          </p:txBody>
        </p:sp>
      </p:grpSp>
      <p:grpSp>
        <p:nvGrpSpPr>
          <p:cNvPr id="105" name="Group 104">
            <a:extLst>
              <a:ext uri="{FF2B5EF4-FFF2-40B4-BE49-F238E27FC236}">
                <a16:creationId xmlns:a16="http://schemas.microsoft.com/office/drawing/2014/main" id="{74B88A03-CCD8-466F-AF35-F3EED0426B0F}"/>
              </a:ext>
            </a:extLst>
          </p:cNvPr>
          <p:cNvGrpSpPr/>
          <p:nvPr/>
        </p:nvGrpSpPr>
        <p:grpSpPr>
          <a:xfrm>
            <a:off x="16003511" y="10183694"/>
            <a:ext cx="1827847" cy="1107996"/>
            <a:chOff x="2671353" y="6241683"/>
            <a:chExt cx="2676151" cy="1622218"/>
          </a:xfrm>
        </p:grpSpPr>
        <p:sp>
          <p:nvSpPr>
            <p:cNvPr id="106" name="Rectangle: Rounded Corners 105">
              <a:extLst>
                <a:ext uri="{FF2B5EF4-FFF2-40B4-BE49-F238E27FC236}">
                  <a16:creationId xmlns:a16="http://schemas.microsoft.com/office/drawing/2014/main" id="{2B922068-72B8-414F-A3F0-D2A4A7AA3913}"/>
                </a:ext>
              </a:extLst>
            </p:cNvPr>
            <p:cNvSpPr/>
            <p:nvPr/>
          </p:nvSpPr>
          <p:spPr>
            <a:xfrm>
              <a:off x="2820838" y="6372671"/>
              <a:ext cx="2526666" cy="1370792"/>
            </a:xfrm>
            <a:prstGeom prst="roundRect">
              <a:avLst>
                <a:gd name="adj" fmla="val 7839"/>
              </a:avLst>
            </a:prstGeom>
            <a:solidFill>
              <a:schemeClr val="bg1"/>
            </a:solidFill>
            <a:ln w="50800">
              <a:solidFill>
                <a:schemeClr val="accent3"/>
              </a:solidFill>
            </a:ln>
            <a:effectLst>
              <a:outerShdw blurRad="698500" dist="190500" dir="2700000" algn="tl" rotWithShape="0">
                <a:schemeClr val="accent3">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rgbClr val="FFFFFF"/>
                </a:solidFill>
                <a:effectLst/>
                <a:uLnTx/>
                <a:uFillTx/>
                <a:latin typeface="Calibri"/>
                <a:ea typeface="+mn-ea"/>
                <a:cs typeface="+mn-cs"/>
              </a:endParaRPr>
            </a:p>
          </p:txBody>
        </p:sp>
        <p:sp>
          <p:nvSpPr>
            <p:cNvPr id="107" name="TextBox 106">
              <a:extLst>
                <a:ext uri="{FF2B5EF4-FFF2-40B4-BE49-F238E27FC236}">
                  <a16:creationId xmlns:a16="http://schemas.microsoft.com/office/drawing/2014/main" id="{6A526749-686F-45E9-8138-15ED281BE16E}"/>
                </a:ext>
              </a:extLst>
            </p:cNvPr>
            <p:cNvSpPr txBox="1"/>
            <p:nvPr/>
          </p:nvSpPr>
          <p:spPr>
            <a:xfrm>
              <a:off x="3835811" y="6675041"/>
              <a:ext cx="1310071" cy="766047"/>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A3585"/>
                  </a:solidFill>
                  <a:effectLst/>
                  <a:uLnTx/>
                  <a:uFillTx/>
                  <a:latin typeface="Century Gothic"/>
                  <a:ea typeface="+mn-ea"/>
                  <a:cs typeface="+mn-cs"/>
                </a:rPr>
                <a:t>53%</a:t>
              </a:r>
              <a:endParaRPr kumimoji="0" lang="en-US" sz="2000" b="0" i="0" u="none" strike="noStrike" kern="1200" cap="none" spc="0" normalizeH="0" baseline="0" noProof="0">
                <a:ln>
                  <a:noFill/>
                </a:ln>
                <a:solidFill>
                  <a:srgbClr val="FA3585"/>
                </a:solidFill>
                <a:effectLst/>
                <a:uLnTx/>
                <a:uFillTx/>
                <a:latin typeface="Century Gothic"/>
                <a:ea typeface="+mn-ea"/>
                <a:cs typeface="+mn-cs"/>
              </a:endParaRPr>
            </a:p>
          </p:txBody>
        </p:sp>
        <p:sp>
          <p:nvSpPr>
            <p:cNvPr id="108" name="Rectangle 107">
              <a:extLst>
                <a:ext uri="{FF2B5EF4-FFF2-40B4-BE49-F238E27FC236}">
                  <a16:creationId xmlns:a16="http://schemas.microsoft.com/office/drawing/2014/main" id="{4B2A721D-9423-48AB-A752-A77939B26AB6}"/>
                </a:ext>
              </a:extLst>
            </p:cNvPr>
            <p:cNvSpPr/>
            <p:nvPr/>
          </p:nvSpPr>
          <p:spPr>
            <a:xfrm>
              <a:off x="2671353" y="6241683"/>
              <a:ext cx="1509562" cy="1622218"/>
            </a:xfrm>
            <a:prstGeom prst="rect">
              <a:avLst/>
            </a:prstGeom>
          </p:spPr>
          <p:txBody>
            <a:bodyPr wrap="none" anchor="ctr">
              <a:spAutoFit/>
            </a:bodyPr>
            <a:lstStyle/>
            <a:p>
              <a:pPr algn="ctr" defTabSz="914400">
                <a:defRPr/>
              </a:pPr>
              <a:r>
                <a:rPr lang="en-US" sz="6600">
                  <a:solidFill>
                    <a:schemeClr val="accent3"/>
                  </a:solidFill>
                  <a:latin typeface="Designball-Users-01" pitchFamily="2" charset="0"/>
                  <a:ea typeface="Open Sans" panose="020B0606030504020204" pitchFamily="34" charset="0"/>
                  <a:cs typeface="Arial" panose="020B0604020202020204" pitchFamily="34" charset="0"/>
                </a:rPr>
                <a:t>s</a:t>
              </a:r>
            </a:p>
          </p:txBody>
        </p:sp>
      </p:grpSp>
      <p:grpSp>
        <p:nvGrpSpPr>
          <p:cNvPr id="109" name="Group 108">
            <a:extLst>
              <a:ext uri="{FF2B5EF4-FFF2-40B4-BE49-F238E27FC236}">
                <a16:creationId xmlns:a16="http://schemas.microsoft.com/office/drawing/2014/main" id="{0573EEBA-B57F-4938-9A0D-F7F43A34A05D}"/>
              </a:ext>
            </a:extLst>
          </p:cNvPr>
          <p:cNvGrpSpPr/>
          <p:nvPr/>
        </p:nvGrpSpPr>
        <p:grpSpPr>
          <a:xfrm>
            <a:off x="15934417" y="7616099"/>
            <a:ext cx="1827847" cy="1107996"/>
            <a:chOff x="2671353" y="6272824"/>
            <a:chExt cx="2676151" cy="1622218"/>
          </a:xfrm>
        </p:grpSpPr>
        <p:sp>
          <p:nvSpPr>
            <p:cNvPr id="110" name="Rectangle: Rounded Corners 109">
              <a:extLst>
                <a:ext uri="{FF2B5EF4-FFF2-40B4-BE49-F238E27FC236}">
                  <a16:creationId xmlns:a16="http://schemas.microsoft.com/office/drawing/2014/main" id="{8DF5148A-02B7-4302-A6EB-D73B26FF71E4}"/>
                </a:ext>
              </a:extLst>
            </p:cNvPr>
            <p:cNvSpPr/>
            <p:nvPr/>
          </p:nvSpPr>
          <p:spPr>
            <a:xfrm>
              <a:off x="2820838" y="6372671"/>
              <a:ext cx="2526666" cy="1370792"/>
            </a:xfrm>
            <a:prstGeom prst="roundRect">
              <a:avLst>
                <a:gd name="adj" fmla="val 7839"/>
              </a:avLst>
            </a:prstGeom>
            <a:solidFill>
              <a:schemeClr val="bg1"/>
            </a:solidFill>
            <a:ln w="50800">
              <a:solidFill>
                <a:schemeClr val="accent1"/>
              </a:solidFill>
            </a:ln>
            <a:effectLst>
              <a:outerShdw blurRad="698500" dist="190500" dir="2700000" algn="tl" rotWithShape="0">
                <a:schemeClr val="accent1">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rgbClr val="FFFFFF"/>
                </a:solidFill>
                <a:effectLst/>
                <a:uLnTx/>
                <a:uFillTx/>
                <a:latin typeface="Calibri"/>
                <a:ea typeface="+mn-ea"/>
                <a:cs typeface="+mn-cs"/>
              </a:endParaRPr>
            </a:p>
          </p:txBody>
        </p:sp>
        <p:sp>
          <p:nvSpPr>
            <p:cNvPr id="111" name="TextBox 110">
              <a:extLst>
                <a:ext uri="{FF2B5EF4-FFF2-40B4-BE49-F238E27FC236}">
                  <a16:creationId xmlns:a16="http://schemas.microsoft.com/office/drawing/2014/main" id="{349699E9-91D6-4B7E-BD8D-0DEA1DD1B52B}"/>
                </a:ext>
              </a:extLst>
            </p:cNvPr>
            <p:cNvSpPr txBox="1"/>
            <p:nvPr/>
          </p:nvSpPr>
          <p:spPr>
            <a:xfrm>
              <a:off x="3835811" y="6675041"/>
              <a:ext cx="1310071" cy="766047"/>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3BC8F1"/>
                  </a:solidFill>
                  <a:effectLst/>
                  <a:uLnTx/>
                  <a:uFillTx/>
                  <a:latin typeface="Century Gothic"/>
                  <a:ea typeface="+mn-ea"/>
                  <a:cs typeface="+mn-cs"/>
                </a:rPr>
                <a:t>53%</a:t>
              </a:r>
              <a:endParaRPr kumimoji="0" lang="en-US" sz="2000" b="0" i="0" u="none" strike="noStrike" kern="1200" cap="none" spc="0" normalizeH="0" baseline="0" noProof="0">
                <a:ln>
                  <a:noFill/>
                </a:ln>
                <a:solidFill>
                  <a:srgbClr val="3BC8F1"/>
                </a:solidFill>
                <a:effectLst/>
                <a:uLnTx/>
                <a:uFillTx/>
                <a:latin typeface="Century Gothic"/>
                <a:ea typeface="+mn-ea"/>
                <a:cs typeface="+mn-cs"/>
              </a:endParaRPr>
            </a:p>
          </p:txBody>
        </p:sp>
        <p:sp>
          <p:nvSpPr>
            <p:cNvPr id="112" name="Rectangle 111">
              <a:extLst>
                <a:ext uri="{FF2B5EF4-FFF2-40B4-BE49-F238E27FC236}">
                  <a16:creationId xmlns:a16="http://schemas.microsoft.com/office/drawing/2014/main" id="{59184100-7604-48DE-B45F-4800E7E0C3E8}"/>
                </a:ext>
              </a:extLst>
            </p:cNvPr>
            <p:cNvSpPr/>
            <p:nvPr/>
          </p:nvSpPr>
          <p:spPr>
            <a:xfrm>
              <a:off x="2671353" y="6272824"/>
              <a:ext cx="1509562" cy="1622218"/>
            </a:xfrm>
            <a:prstGeom prst="rect">
              <a:avLst/>
            </a:prstGeom>
          </p:spPr>
          <p:txBody>
            <a:bodyPr wrap="none" anchor="ctr">
              <a:spAutoFit/>
            </a:bodyPr>
            <a:lstStyle/>
            <a:p>
              <a:pPr algn="ctr" defTabSz="914400">
                <a:defRPr/>
              </a:pPr>
              <a:r>
                <a:rPr lang="en-US" sz="6600">
                  <a:solidFill>
                    <a:schemeClr val="accent1"/>
                  </a:solidFill>
                  <a:latin typeface="Designball-Users-01" pitchFamily="2" charset="0"/>
                  <a:ea typeface="Open Sans" panose="020B0606030504020204" pitchFamily="34" charset="0"/>
                  <a:cs typeface="Arial" panose="020B0604020202020204" pitchFamily="34" charset="0"/>
                </a:rPr>
                <a:t>t</a:t>
              </a:r>
            </a:p>
          </p:txBody>
        </p:sp>
      </p:grpSp>
      <p:grpSp>
        <p:nvGrpSpPr>
          <p:cNvPr id="113" name="Group 112">
            <a:extLst>
              <a:ext uri="{FF2B5EF4-FFF2-40B4-BE49-F238E27FC236}">
                <a16:creationId xmlns:a16="http://schemas.microsoft.com/office/drawing/2014/main" id="{2E89EDE8-343B-47EF-A0CA-AAA086045C46}"/>
              </a:ext>
            </a:extLst>
          </p:cNvPr>
          <p:cNvGrpSpPr/>
          <p:nvPr/>
        </p:nvGrpSpPr>
        <p:grpSpPr>
          <a:xfrm>
            <a:off x="16003511" y="5017861"/>
            <a:ext cx="1827847" cy="1107996"/>
            <a:chOff x="2671353" y="6259100"/>
            <a:chExt cx="2676151" cy="1622218"/>
          </a:xfrm>
        </p:grpSpPr>
        <p:sp>
          <p:nvSpPr>
            <p:cNvPr id="114" name="Rectangle: Rounded Corners 113">
              <a:extLst>
                <a:ext uri="{FF2B5EF4-FFF2-40B4-BE49-F238E27FC236}">
                  <a16:creationId xmlns:a16="http://schemas.microsoft.com/office/drawing/2014/main" id="{C291C01C-0987-4533-B7AD-2A6CDD536974}"/>
                </a:ext>
              </a:extLst>
            </p:cNvPr>
            <p:cNvSpPr/>
            <p:nvPr/>
          </p:nvSpPr>
          <p:spPr>
            <a:xfrm>
              <a:off x="2820838" y="6372671"/>
              <a:ext cx="2526666" cy="1370792"/>
            </a:xfrm>
            <a:prstGeom prst="roundRect">
              <a:avLst>
                <a:gd name="adj" fmla="val 7839"/>
              </a:avLst>
            </a:prstGeom>
            <a:solidFill>
              <a:schemeClr val="bg1"/>
            </a:solidFill>
            <a:ln w="50800">
              <a:solidFill>
                <a:schemeClr val="accent3"/>
              </a:solidFill>
            </a:ln>
            <a:effectLst>
              <a:outerShdw blurRad="698500" dist="190500" dir="2700000" algn="tl" rotWithShape="0">
                <a:schemeClr val="accent3">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rgbClr val="FFFFFF"/>
                </a:solidFill>
                <a:effectLst/>
                <a:uLnTx/>
                <a:uFillTx/>
                <a:latin typeface="Calibri"/>
                <a:ea typeface="+mn-ea"/>
                <a:cs typeface="+mn-cs"/>
              </a:endParaRPr>
            </a:p>
          </p:txBody>
        </p:sp>
        <p:sp>
          <p:nvSpPr>
            <p:cNvPr id="115" name="TextBox 114">
              <a:extLst>
                <a:ext uri="{FF2B5EF4-FFF2-40B4-BE49-F238E27FC236}">
                  <a16:creationId xmlns:a16="http://schemas.microsoft.com/office/drawing/2014/main" id="{757A60CF-022A-4AE0-8750-01359F0F7694}"/>
                </a:ext>
              </a:extLst>
            </p:cNvPr>
            <p:cNvSpPr txBox="1"/>
            <p:nvPr/>
          </p:nvSpPr>
          <p:spPr>
            <a:xfrm>
              <a:off x="3835811" y="6675041"/>
              <a:ext cx="1310071" cy="766047"/>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A3585"/>
                  </a:solidFill>
                  <a:effectLst/>
                  <a:uLnTx/>
                  <a:uFillTx/>
                  <a:latin typeface="Century Gothic"/>
                  <a:ea typeface="+mn-ea"/>
                  <a:cs typeface="+mn-cs"/>
                </a:rPr>
                <a:t>53%</a:t>
              </a:r>
              <a:endParaRPr kumimoji="0" lang="en-US" sz="2000" b="0" i="0" u="none" strike="noStrike" kern="1200" cap="none" spc="0" normalizeH="0" baseline="0" noProof="0">
                <a:ln>
                  <a:noFill/>
                </a:ln>
                <a:solidFill>
                  <a:srgbClr val="FA3585"/>
                </a:solidFill>
                <a:effectLst/>
                <a:uLnTx/>
                <a:uFillTx/>
                <a:latin typeface="Century Gothic"/>
                <a:ea typeface="+mn-ea"/>
                <a:cs typeface="+mn-cs"/>
              </a:endParaRPr>
            </a:p>
          </p:txBody>
        </p:sp>
        <p:sp>
          <p:nvSpPr>
            <p:cNvPr id="116" name="Rectangle 115">
              <a:extLst>
                <a:ext uri="{FF2B5EF4-FFF2-40B4-BE49-F238E27FC236}">
                  <a16:creationId xmlns:a16="http://schemas.microsoft.com/office/drawing/2014/main" id="{22C22751-0AF4-49E8-B7AC-E2C083FDDF79}"/>
                </a:ext>
              </a:extLst>
            </p:cNvPr>
            <p:cNvSpPr/>
            <p:nvPr/>
          </p:nvSpPr>
          <p:spPr>
            <a:xfrm>
              <a:off x="2671353" y="6259100"/>
              <a:ext cx="1509562" cy="1622218"/>
            </a:xfrm>
            <a:prstGeom prst="rect">
              <a:avLst/>
            </a:prstGeom>
          </p:spPr>
          <p:txBody>
            <a:bodyPr wrap="none" anchor="ctr">
              <a:spAutoFit/>
            </a:bodyPr>
            <a:lstStyle/>
            <a:p>
              <a:pPr algn="ctr" defTabSz="914400">
                <a:defRPr/>
              </a:pPr>
              <a:r>
                <a:rPr lang="en-US" sz="6600">
                  <a:solidFill>
                    <a:schemeClr val="accent3"/>
                  </a:solidFill>
                  <a:latin typeface="Designball-Users-01" pitchFamily="2" charset="0"/>
                  <a:ea typeface="Open Sans" panose="020B0606030504020204" pitchFamily="34" charset="0"/>
                  <a:cs typeface="Arial" panose="020B0604020202020204" pitchFamily="34" charset="0"/>
                </a:rPr>
                <a:t>s</a:t>
              </a:r>
            </a:p>
          </p:txBody>
        </p:sp>
      </p:grpSp>
      <p:grpSp>
        <p:nvGrpSpPr>
          <p:cNvPr id="117" name="Group 116">
            <a:extLst>
              <a:ext uri="{FF2B5EF4-FFF2-40B4-BE49-F238E27FC236}">
                <a16:creationId xmlns:a16="http://schemas.microsoft.com/office/drawing/2014/main" id="{2743B3F4-2DC8-46EF-974F-989CCCC5F2AA}"/>
              </a:ext>
            </a:extLst>
          </p:cNvPr>
          <p:cNvGrpSpPr/>
          <p:nvPr/>
        </p:nvGrpSpPr>
        <p:grpSpPr>
          <a:xfrm>
            <a:off x="15934419" y="2433085"/>
            <a:ext cx="1827846" cy="1107996"/>
            <a:chOff x="2671355" y="6265093"/>
            <a:chExt cx="2676149" cy="1622220"/>
          </a:xfrm>
        </p:grpSpPr>
        <p:sp>
          <p:nvSpPr>
            <p:cNvPr id="118" name="Rectangle: Rounded Corners 117">
              <a:extLst>
                <a:ext uri="{FF2B5EF4-FFF2-40B4-BE49-F238E27FC236}">
                  <a16:creationId xmlns:a16="http://schemas.microsoft.com/office/drawing/2014/main" id="{60C3E98E-1250-44A6-96D0-0D85692D05CD}"/>
                </a:ext>
              </a:extLst>
            </p:cNvPr>
            <p:cNvSpPr/>
            <p:nvPr/>
          </p:nvSpPr>
          <p:spPr>
            <a:xfrm>
              <a:off x="2820838" y="6372671"/>
              <a:ext cx="2526666" cy="1370792"/>
            </a:xfrm>
            <a:prstGeom prst="roundRect">
              <a:avLst>
                <a:gd name="adj" fmla="val 7839"/>
              </a:avLst>
            </a:prstGeom>
            <a:solidFill>
              <a:schemeClr val="bg1"/>
            </a:solidFill>
            <a:ln w="50800">
              <a:solidFill>
                <a:schemeClr val="accent1"/>
              </a:solidFill>
            </a:ln>
            <a:effectLst>
              <a:outerShdw blurRad="698500" dist="190500" dir="2700000" algn="tl" rotWithShape="0">
                <a:schemeClr val="accent1">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a:ln>
                  <a:noFill/>
                </a:ln>
                <a:solidFill>
                  <a:srgbClr val="FFFFFF"/>
                </a:solidFill>
                <a:effectLst/>
                <a:uLnTx/>
                <a:uFillTx/>
                <a:latin typeface="Calibri"/>
                <a:ea typeface="+mn-ea"/>
                <a:cs typeface="+mn-cs"/>
              </a:endParaRPr>
            </a:p>
          </p:txBody>
        </p:sp>
        <p:sp>
          <p:nvSpPr>
            <p:cNvPr id="119" name="TextBox 118">
              <a:extLst>
                <a:ext uri="{FF2B5EF4-FFF2-40B4-BE49-F238E27FC236}">
                  <a16:creationId xmlns:a16="http://schemas.microsoft.com/office/drawing/2014/main" id="{A8AA52E2-A9E7-4F45-806A-FB9FF27F6A25}"/>
                </a:ext>
              </a:extLst>
            </p:cNvPr>
            <p:cNvSpPr txBox="1"/>
            <p:nvPr/>
          </p:nvSpPr>
          <p:spPr>
            <a:xfrm>
              <a:off x="3835811" y="6675041"/>
              <a:ext cx="1310071" cy="766047"/>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3BC8F1"/>
                  </a:solidFill>
                  <a:effectLst/>
                  <a:uLnTx/>
                  <a:uFillTx/>
                  <a:latin typeface="Century Gothic"/>
                  <a:ea typeface="+mn-ea"/>
                  <a:cs typeface="+mn-cs"/>
                </a:rPr>
                <a:t>53%</a:t>
              </a:r>
              <a:endParaRPr kumimoji="0" lang="en-US" sz="2000" b="0" i="0" u="none" strike="noStrike" kern="1200" cap="none" spc="0" normalizeH="0" baseline="0" noProof="0">
                <a:ln>
                  <a:noFill/>
                </a:ln>
                <a:solidFill>
                  <a:srgbClr val="3BC8F1"/>
                </a:solidFill>
                <a:effectLst/>
                <a:uLnTx/>
                <a:uFillTx/>
                <a:latin typeface="Century Gothic"/>
                <a:ea typeface="+mn-ea"/>
                <a:cs typeface="+mn-cs"/>
              </a:endParaRPr>
            </a:p>
          </p:txBody>
        </p:sp>
        <p:sp>
          <p:nvSpPr>
            <p:cNvPr id="120" name="Rectangle 119">
              <a:extLst>
                <a:ext uri="{FF2B5EF4-FFF2-40B4-BE49-F238E27FC236}">
                  <a16:creationId xmlns:a16="http://schemas.microsoft.com/office/drawing/2014/main" id="{F7F53CB6-5AFD-46BB-91FF-EBE136697D36}"/>
                </a:ext>
              </a:extLst>
            </p:cNvPr>
            <p:cNvSpPr/>
            <p:nvPr/>
          </p:nvSpPr>
          <p:spPr>
            <a:xfrm>
              <a:off x="2671355" y="6265093"/>
              <a:ext cx="1509562" cy="1622220"/>
            </a:xfrm>
            <a:prstGeom prst="rect">
              <a:avLst/>
            </a:prstGeom>
          </p:spPr>
          <p:txBody>
            <a:bodyPr wrap="none" anchor="ctr">
              <a:spAutoFit/>
            </a:bodyPr>
            <a:lstStyle/>
            <a:p>
              <a:pPr algn="ctr" defTabSz="914400">
                <a:defRPr/>
              </a:pPr>
              <a:r>
                <a:rPr lang="en-US" sz="6600">
                  <a:solidFill>
                    <a:schemeClr val="accent1"/>
                  </a:solidFill>
                  <a:latin typeface="Designball-Users-01" pitchFamily="2" charset="0"/>
                  <a:ea typeface="Open Sans" panose="020B0606030504020204" pitchFamily="34" charset="0"/>
                  <a:cs typeface="Arial" panose="020B0604020202020204" pitchFamily="34" charset="0"/>
                </a:rPr>
                <a:t>t</a:t>
              </a:r>
            </a:p>
          </p:txBody>
        </p:sp>
      </p:grpSp>
      <p:grpSp>
        <p:nvGrpSpPr>
          <p:cNvPr id="172" name="Group 171">
            <a:extLst>
              <a:ext uri="{FF2B5EF4-FFF2-40B4-BE49-F238E27FC236}">
                <a16:creationId xmlns:a16="http://schemas.microsoft.com/office/drawing/2014/main" id="{462B65E2-C7AB-4C58-ADAD-5417994C3CA8}"/>
              </a:ext>
            </a:extLst>
          </p:cNvPr>
          <p:cNvGrpSpPr/>
          <p:nvPr/>
        </p:nvGrpSpPr>
        <p:grpSpPr>
          <a:xfrm>
            <a:off x="8291163" y="9800709"/>
            <a:ext cx="1801696" cy="1142344"/>
            <a:chOff x="8291163" y="9298174"/>
            <a:chExt cx="1801696" cy="1142344"/>
          </a:xfrm>
        </p:grpSpPr>
        <p:sp>
          <p:nvSpPr>
            <p:cNvPr id="165" name="Freeform 5">
              <a:extLst>
                <a:ext uri="{FF2B5EF4-FFF2-40B4-BE49-F238E27FC236}">
                  <a16:creationId xmlns:a16="http://schemas.microsoft.com/office/drawing/2014/main" id="{65DF24C0-CBEA-4AA7-9215-974EEE1ABA1F}"/>
                </a:ext>
              </a:extLst>
            </p:cNvPr>
            <p:cNvSpPr>
              <a:spLocks noEditPoints="1"/>
            </p:cNvSpPr>
            <p:nvPr/>
          </p:nvSpPr>
          <p:spPr bwMode="auto">
            <a:xfrm rot="5400000">
              <a:off x="9007277" y="10087254"/>
              <a:ext cx="369469" cy="337059"/>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lumMod val="90000"/>
                <a:lumOff val="1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66" name="TextBox 165">
              <a:extLst>
                <a:ext uri="{FF2B5EF4-FFF2-40B4-BE49-F238E27FC236}">
                  <a16:creationId xmlns:a16="http://schemas.microsoft.com/office/drawing/2014/main" id="{F9F62FC1-A5F3-4002-89B7-96BE6774ED4E}"/>
                </a:ext>
              </a:extLst>
            </p:cNvPr>
            <p:cNvSpPr txBox="1"/>
            <p:nvPr/>
          </p:nvSpPr>
          <p:spPr>
            <a:xfrm>
              <a:off x="8291163" y="9298174"/>
              <a:ext cx="1801696" cy="64633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INACTIVITY IN SUBSEQUENT</a:t>
              </a:r>
            </a:p>
          </p:txBody>
        </p:sp>
      </p:grpSp>
      <p:grpSp>
        <p:nvGrpSpPr>
          <p:cNvPr id="171" name="Group 170">
            <a:extLst>
              <a:ext uri="{FF2B5EF4-FFF2-40B4-BE49-F238E27FC236}">
                <a16:creationId xmlns:a16="http://schemas.microsoft.com/office/drawing/2014/main" id="{52D91A68-EFA0-4AEF-A8CF-F0018C344B41}"/>
              </a:ext>
            </a:extLst>
          </p:cNvPr>
          <p:cNvGrpSpPr/>
          <p:nvPr/>
        </p:nvGrpSpPr>
        <p:grpSpPr>
          <a:xfrm>
            <a:off x="8291163" y="2772948"/>
            <a:ext cx="1801696" cy="1218858"/>
            <a:chOff x="8291163" y="2270413"/>
            <a:chExt cx="1801696" cy="1218858"/>
          </a:xfrm>
        </p:grpSpPr>
        <p:sp>
          <p:nvSpPr>
            <p:cNvPr id="169" name="Freeform 5">
              <a:extLst>
                <a:ext uri="{FF2B5EF4-FFF2-40B4-BE49-F238E27FC236}">
                  <a16:creationId xmlns:a16="http://schemas.microsoft.com/office/drawing/2014/main" id="{0D830503-029A-4CDE-82C0-0AC34E82F863}"/>
                </a:ext>
              </a:extLst>
            </p:cNvPr>
            <p:cNvSpPr>
              <a:spLocks noEditPoints="1"/>
            </p:cNvSpPr>
            <p:nvPr/>
          </p:nvSpPr>
          <p:spPr bwMode="auto">
            <a:xfrm rot="16200000" flipV="1">
              <a:off x="9007277" y="2286618"/>
              <a:ext cx="369469" cy="337059"/>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lumMod val="90000"/>
                <a:lumOff val="1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0" name="TextBox 169">
              <a:extLst>
                <a:ext uri="{FF2B5EF4-FFF2-40B4-BE49-F238E27FC236}">
                  <a16:creationId xmlns:a16="http://schemas.microsoft.com/office/drawing/2014/main" id="{C60C25A3-D56E-41D0-87A3-46E330CCE4E4}"/>
                </a:ext>
              </a:extLst>
            </p:cNvPr>
            <p:cNvSpPr txBox="1"/>
            <p:nvPr/>
          </p:nvSpPr>
          <p:spPr>
            <a:xfrm>
              <a:off x="8291163" y="2842940"/>
              <a:ext cx="1801696" cy="64633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effectLst/>
                  <a:uLnTx/>
                  <a:uFillTx/>
                  <a:latin typeface="Century Gothic"/>
                  <a:ea typeface="+mn-ea"/>
                  <a:cs typeface="+mn-cs"/>
                </a:rPr>
                <a:t>ACTIVITY IN SUBSEQUENT</a:t>
              </a:r>
            </a:p>
          </p:txBody>
        </p:sp>
      </p:grpSp>
      <p:sp>
        <p:nvSpPr>
          <p:cNvPr id="174" name="TextBox 173">
            <a:extLst>
              <a:ext uri="{FF2B5EF4-FFF2-40B4-BE49-F238E27FC236}">
                <a16:creationId xmlns:a16="http://schemas.microsoft.com/office/drawing/2014/main" id="{A0011A6D-02A1-4CC1-9A13-18CB6184E7E0}"/>
              </a:ext>
            </a:extLst>
          </p:cNvPr>
          <p:cNvSpPr txBox="1"/>
          <p:nvPr/>
        </p:nvSpPr>
        <p:spPr>
          <a:xfrm>
            <a:off x="3110764" y="6085715"/>
            <a:ext cx="3539022" cy="313932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Nulla luctus dapibus metus nec mollis. Etiam lacus nulla, bibendum egestas suscipit ut, sollicitudin eu massa. Phasellus semper quam justo, vel aliquam magna lobortis at. </a:t>
            </a:r>
          </a:p>
        </p:txBody>
      </p:sp>
      <p:sp>
        <p:nvSpPr>
          <p:cNvPr id="175" name="TextBox 174">
            <a:extLst>
              <a:ext uri="{FF2B5EF4-FFF2-40B4-BE49-F238E27FC236}">
                <a16:creationId xmlns:a16="http://schemas.microsoft.com/office/drawing/2014/main" id="{340C57D4-EC8E-427F-BE1E-55E0EC43BEE9}"/>
              </a:ext>
            </a:extLst>
          </p:cNvPr>
          <p:cNvSpPr txBox="1"/>
          <p:nvPr/>
        </p:nvSpPr>
        <p:spPr>
          <a:xfrm>
            <a:off x="3110764" y="2952637"/>
            <a:ext cx="4339088" cy="255454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effectLst/>
                <a:uLnTx/>
                <a:uFillTx/>
                <a:latin typeface="Century Gothic"/>
                <a:ea typeface="+mn-ea"/>
                <a:cs typeface="+mn-cs"/>
              </a:rPr>
              <a:t>Creating inspiring ideas and building brands </a:t>
            </a:r>
          </a:p>
        </p:txBody>
      </p:sp>
      <p:sp>
        <p:nvSpPr>
          <p:cNvPr id="176" name="Rectangle: Rounded Corners 175">
            <a:extLst>
              <a:ext uri="{FF2B5EF4-FFF2-40B4-BE49-F238E27FC236}">
                <a16:creationId xmlns:a16="http://schemas.microsoft.com/office/drawing/2014/main" id="{4B829565-B032-48A5-9EFB-8F239BE6CD46}"/>
              </a:ext>
            </a:extLst>
          </p:cNvPr>
          <p:cNvSpPr/>
          <p:nvPr/>
        </p:nvSpPr>
        <p:spPr>
          <a:xfrm>
            <a:off x="3110764" y="9803568"/>
            <a:ext cx="2518693" cy="695435"/>
          </a:xfrm>
          <a:prstGeom prst="roundRect">
            <a:avLst>
              <a:gd name="adj" fmla="val 50000"/>
            </a:avLst>
          </a:prstGeom>
          <a:solidFill>
            <a:schemeClr val="tx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chemeClr val="bg1"/>
                </a:solidFill>
                <a:effectLst/>
                <a:uLnTx/>
                <a:uFillTx/>
                <a:latin typeface="Calibri"/>
                <a:ea typeface="+mn-ea"/>
                <a:cs typeface="+mn-cs"/>
              </a:rPr>
              <a:t>Discover All Features</a:t>
            </a:r>
          </a:p>
        </p:txBody>
      </p:sp>
      <p:sp>
        <p:nvSpPr>
          <p:cNvPr id="181" name="Freeform 5">
            <a:extLst>
              <a:ext uri="{FF2B5EF4-FFF2-40B4-BE49-F238E27FC236}">
                <a16:creationId xmlns:a16="http://schemas.microsoft.com/office/drawing/2014/main" id="{D9F2491E-3664-4CF1-AB2F-752EFBB222B1}"/>
              </a:ext>
            </a:extLst>
          </p:cNvPr>
          <p:cNvSpPr>
            <a:spLocks/>
          </p:cNvSpPr>
          <p:nvPr/>
        </p:nvSpPr>
        <p:spPr bwMode="auto">
          <a:xfrm flipV="1">
            <a:off x="17754821" y="2966247"/>
            <a:ext cx="2203451" cy="62532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0">
                  <a:schemeClr val="accent1"/>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0" name="Freeform 5">
            <a:extLst>
              <a:ext uri="{FF2B5EF4-FFF2-40B4-BE49-F238E27FC236}">
                <a16:creationId xmlns:a16="http://schemas.microsoft.com/office/drawing/2014/main" id="{D373D39B-8EF0-4747-BD06-57F079FAE098}"/>
              </a:ext>
            </a:extLst>
          </p:cNvPr>
          <p:cNvSpPr>
            <a:spLocks/>
          </p:cNvSpPr>
          <p:nvPr/>
        </p:nvSpPr>
        <p:spPr bwMode="auto">
          <a:xfrm>
            <a:off x="17754821" y="2336831"/>
            <a:ext cx="2203451" cy="62532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0">
                  <a:schemeClr val="accent1"/>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4231995992"/>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175"/>
                                        </p:tgtEl>
                                        <p:attrNameLst>
                                          <p:attrName>style.visibility</p:attrName>
                                        </p:attrNameLst>
                                      </p:cBhvr>
                                      <p:to>
                                        <p:strVal val="visible"/>
                                      </p:to>
                                    </p:set>
                                    <p:anim calcmode="lin" valueType="num">
                                      <p:cBhvr additive="base">
                                        <p:cTn id="7" dur="2000" fill="hold"/>
                                        <p:tgtEl>
                                          <p:spTgt spid="175"/>
                                        </p:tgtEl>
                                        <p:attrNameLst>
                                          <p:attrName>ppt_x</p:attrName>
                                        </p:attrNameLst>
                                      </p:cBhvr>
                                      <p:tavLst>
                                        <p:tav tm="0">
                                          <p:val>
                                            <p:strVal val="0-#ppt_w/2"/>
                                          </p:val>
                                        </p:tav>
                                        <p:tav tm="100000">
                                          <p:val>
                                            <p:strVal val="#ppt_x"/>
                                          </p:val>
                                        </p:tav>
                                      </p:tavLst>
                                    </p:anim>
                                    <p:anim calcmode="lin" valueType="num">
                                      <p:cBhvr additive="base">
                                        <p:cTn id="8" dur="2000" fill="hold"/>
                                        <p:tgtEl>
                                          <p:spTgt spid="175"/>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0"/>
                                  </p:stCondLst>
                                  <p:childTnLst>
                                    <p:set>
                                      <p:cBhvr>
                                        <p:cTn id="10" dur="1" fill="hold">
                                          <p:stCondLst>
                                            <p:cond delay="0"/>
                                          </p:stCondLst>
                                        </p:cTn>
                                        <p:tgtEl>
                                          <p:spTgt spid="174"/>
                                        </p:tgtEl>
                                        <p:attrNameLst>
                                          <p:attrName>style.visibility</p:attrName>
                                        </p:attrNameLst>
                                      </p:cBhvr>
                                      <p:to>
                                        <p:strVal val="visible"/>
                                      </p:to>
                                    </p:set>
                                    <p:anim calcmode="lin" valueType="num">
                                      <p:cBhvr additive="base">
                                        <p:cTn id="11" dur="2200" fill="hold"/>
                                        <p:tgtEl>
                                          <p:spTgt spid="174"/>
                                        </p:tgtEl>
                                        <p:attrNameLst>
                                          <p:attrName>ppt_x</p:attrName>
                                        </p:attrNameLst>
                                      </p:cBhvr>
                                      <p:tavLst>
                                        <p:tav tm="0">
                                          <p:val>
                                            <p:strVal val="0-#ppt_w/2"/>
                                          </p:val>
                                        </p:tav>
                                        <p:tav tm="100000">
                                          <p:val>
                                            <p:strVal val="#ppt_x"/>
                                          </p:val>
                                        </p:tav>
                                      </p:tavLst>
                                    </p:anim>
                                    <p:anim calcmode="lin" valueType="num">
                                      <p:cBhvr additive="base">
                                        <p:cTn id="12" dur="2200" fill="hold"/>
                                        <p:tgtEl>
                                          <p:spTgt spid="174"/>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0"/>
                                  </p:stCondLst>
                                  <p:childTnLst>
                                    <p:set>
                                      <p:cBhvr>
                                        <p:cTn id="14" dur="1" fill="hold">
                                          <p:stCondLst>
                                            <p:cond delay="0"/>
                                          </p:stCondLst>
                                        </p:cTn>
                                        <p:tgtEl>
                                          <p:spTgt spid="176"/>
                                        </p:tgtEl>
                                        <p:attrNameLst>
                                          <p:attrName>style.visibility</p:attrName>
                                        </p:attrNameLst>
                                      </p:cBhvr>
                                      <p:to>
                                        <p:strVal val="visible"/>
                                      </p:to>
                                    </p:set>
                                    <p:anim calcmode="lin" valueType="num">
                                      <p:cBhvr additive="base">
                                        <p:cTn id="15" dur="1700" fill="hold"/>
                                        <p:tgtEl>
                                          <p:spTgt spid="176"/>
                                        </p:tgtEl>
                                        <p:attrNameLst>
                                          <p:attrName>ppt_x</p:attrName>
                                        </p:attrNameLst>
                                      </p:cBhvr>
                                      <p:tavLst>
                                        <p:tav tm="0">
                                          <p:val>
                                            <p:strVal val="0-#ppt_w/2"/>
                                          </p:val>
                                        </p:tav>
                                        <p:tav tm="100000">
                                          <p:val>
                                            <p:strVal val="#ppt_x"/>
                                          </p:val>
                                        </p:tav>
                                      </p:tavLst>
                                    </p:anim>
                                    <p:anim calcmode="lin" valueType="num">
                                      <p:cBhvr additive="base">
                                        <p:cTn id="16" dur="1700" fill="hold"/>
                                        <p:tgtEl>
                                          <p:spTgt spid="176"/>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nodeType="click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300"/>
                                        <p:tgtEl>
                                          <p:spTgt spid="9"/>
                                        </p:tgtEl>
                                      </p:cBhvr>
                                    </p:animEffect>
                                  </p:childTnLst>
                                </p:cTn>
                              </p:par>
                              <p:par>
                                <p:cTn id="22" presetID="22" presetClass="entr" presetSubtype="8" fill="hold" grpId="0" nodeType="withEffect">
                                  <p:stCondLst>
                                    <p:cond delay="100"/>
                                  </p:stCondLst>
                                  <p:childTnLst>
                                    <p:set>
                                      <p:cBhvr>
                                        <p:cTn id="23" dur="1" fill="hold">
                                          <p:stCondLst>
                                            <p:cond delay="0"/>
                                          </p:stCondLst>
                                        </p:cTn>
                                        <p:tgtEl>
                                          <p:spTgt spid="197"/>
                                        </p:tgtEl>
                                        <p:attrNameLst>
                                          <p:attrName>style.visibility</p:attrName>
                                        </p:attrNameLst>
                                      </p:cBhvr>
                                      <p:to>
                                        <p:strVal val="visible"/>
                                      </p:to>
                                    </p:set>
                                    <p:animEffect transition="in" filter="wipe(left)">
                                      <p:cBhvr>
                                        <p:cTn id="24" dur="500"/>
                                        <p:tgtEl>
                                          <p:spTgt spid="197"/>
                                        </p:tgtEl>
                                      </p:cBhvr>
                                    </p:animEffect>
                                  </p:childTnLst>
                                </p:cTn>
                              </p:par>
                              <p:par>
                                <p:cTn id="25" presetID="22" presetClass="entr" presetSubtype="8" fill="hold" grpId="0" nodeType="withEffect">
                                  <p:stCondLst>
                                    <p:cond delay="200"/>
                                  </p:stCondLst>
                                  <p:childTnLst>
                                    <p:set>
                                      <p:cBhvr>
                                        <p:cTn id="26" dur="1" fill="hold">
                                          <p:stCondLst>
                                            <p:cond delay="0"/>
                                          </p:stCondLst>
                                        </p:cTn>
                                        <p:tgtEl>
                                          <p:spTgt spid="196"/>
                                        </p:tgtEl>
                                        <p:attrNameLst>
                                          <p:attrName>style.visibility</p:attrName>
                                        </p:attrNameLst>
                                      </p:cBhvr>
                                      <p:to>
                                        <p:strVal val="visible"/>
                                      </p:to>
                                    </p:set>
                                    <p:animEffect transition="in" filter="wipe(left)">
                                      <p:cBhvr>
                                        <p:cTn id="27" dur="500"/>
                                        <p:tgtEl>
                                          <p:spTgt spid="196"/>
                                        </p:tgtEl>
                                      </p:cBhvr>
                                    </p:animEffect>
                                  </p:childTnLst>
                                </p:cTn>
                              </p:par>
                              <p:par>
                                <p:cTn id="28" presetID="10" presetClass="entr" presetSubtype="0" fill="hold" nodeType="withEffect">
                                  <p:stCondLst>
                                    <p:cond delay="300"/>
                                  </p:stCondLst>
                                  <p:childTnLst>
                                    <p:set>
                                      <p:cBhvr>
                                        <p:cTn id="29" dur="1" fill="hold">
                                          <p:stCondLst>
                                            <p:cond delay="0"/>
                                          </p:stCondLst>
                                        </p:cTn>
                                        <p:tgtEl>
                                          <p:spTgt spid="31"/>
                                        </p:tgtEl>
                                        <p:attrNameLst>
                                          <p:attrName>style.visibility</p:attrName>
                                        </p:attrNameLst>
                                      </p:cBhvr>
                                      <p:to>
                                        <p:strVal val="visible"/>
                                      </p:to>
                                    </p:set>
                                    <p:animEffect transition="in" filter="fade">
                                      <p:cBhvr>
                                        <p:cTn id="30" dur="300"/>
                                        <p:tgtEl>
                                          <p:spTgt spid="31"/>
                                        </p:tgtEl>
                                      </p:cBhvr>
                                    </p:animEffect>
                                  </p:childTnLst>
                                </p:cTn>
                              </p:par>
                              <p:par>
                                <p:cTn id="31" presetID="10" presetClass="entr" presetSubtype="0" fill="hold" nodeType="withEffect">
                                  <p:stCondLst>
                                    <p:cond delay="400"/>
                                  </p:stCondLst>
                                  <p:childTnLst>
                                    <p:set>
                                      <p:cBhvr>
                                        <p:cTn id="32" dur="1" fill="hold">
                                          <p:stCondLst>
                                            <p:cond delay="0"/>
                                          </p:stCondLst>
                                        </p:cTn>
                                        <p:tgtEl>
                                          <p:spTgt spid="35"/>
                                        </p:tgtEl>
                                        <p:attrNameLst>
                                          <p:attrName>style.visibility</p:attrName>
                                        </p:attrNameLst>
                                      </p:cBhvr>
                                      <p:to>
                                        <p:strVal val="visible"/>
                                      </p:to>
                                    </p:set>
                                    <p:animEffect transition="in" filter="fade">
                                      <p:cBhvr>
                                        <p:cTn id="33" dur="300"/>
                                        <p:tgtEl>
                                          <p:spTgt spid="35"/>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grpId="0" nodeType="clickEffect">
                                  <p:stCondLst>
                                    <p:cond delay="0"/>
                                  </p:stCondLst>
                                  <p:childTnLst>
                                    <p:set>
                                      <p:cBhvr>
                                        <p:cTn id="37" dur="1" fill="hold">
                                          <p:stCondLst>
                                            <p:cond delay="0"/>
                                          </p:stCondLst>
                                        </p:cTn>
                                        <p:tgtEl>
                                          <p:spTgt spid="190"/>
                                        </p:tgtEl>
                                        <p:attrNameLst>
                                          <p:attrName>style.visibility</p:attrName>
                                        </p:attrNameLst>
                                      </p:cBhvr>
                                      <p:to>
                                        <p:strVal val="visible"/>
                                      </p:to>
                                    </p:set>
                                    <p:animEffect transition="in" filter="wipe(left)">
                                      <p:cBhvr>
                                        <p:cTn id="38" dur="500"/>
                                        <p:tgtEl>
                                          <p:spTgt spid="190"/>
                                        </p:tgtEl>
                                      </p:cBhvr>
                                    </p:animEffect>
                                  </p:childTnLst>
                                </p:cTn>
                              </p:par>
                              <p:par>
                                <p:cTn id="39" presetID="22" presetClass="entr" presetSubtype="8" fill="hold" grpId="0" nodeType="withEffect">
                                  <p:stCondLst>
                                    <p:cond delay="100"/>
                                  </p:stCondLst>
                                  <p:childTnLst>
                                    <p:set>
                                      <p:cBhvr>
                                        <p:cTn id="40" dur="1" fill="hold">
                                          <p:stCondLst>
                                            <p:cond delay="0"/>
                                          </p:stCondLst>
                                        </p:cTn>
                                        <p:tgtEl>
                                          <p:spTgt spid="189"/>
                                        </p:tgtEl>
                                        <p:attrNameLst>
                                          <p:attrName>style.visibility</p:attrName>
                                        </p:attrNameLst>
                                      </p:cBhvr>
                                      <p:to>
                                        <p:strVal val="visible"/>
                                      </p:to>
                                    </p:set>
                                    <p:animEffect transition="in" filter="wipe(left)">
                                      <p:cBhvr>
                                        <p:cTn id="41" dur="500"/>
                                        <p:tgtEl>
                                          <p:spTgt spid="189"/>
                                        </p:tgtEl>
                                      </p:cBhvr>
                                    </p:animEffect>
                                  </p:childTnLst>
                                </p:cTn>
                              </p:par>
                              <p:par>
                                <p:cTn id="42" presetID="10" presetClass="entr" presetSubtype="0" fill="hold" nodeType="withEffect">
                                  <p:stCondLst>
                                    <p:cond delay="200"/>
                                  </p:stCondLst>
                                  <p:childTnLst>
                                    <p:set>
                                      <p:cBhvr>
                                        <p:cTn id="43" dur="1" fill="hold">
                                          <p:stCondLst>
                                            <p:cond delay="0"/>
                                          </p:stCondLst>
                                        </p:cTn>
                                        <p:tgtEl>
                                          <p:spTgt spid="117"/>
                                        </p:tgtEl>
                                        <p:attrNameLst>
                                          <p:attrName>style.visibility</p:attrName>
                                        </p:attrNameLst>
                                      </p:cBhvr>
                                      <p:to>
                                        <p:strVal val="visible"/>
                                      </p:to>
                                    </p:set>
                                    <p:animEffect transition="in" filter="fade">
                                      <p:cBhvr>
                                        <p:cTn id="44" dur="300"/>
                                        <p:tgtEl>
                                          <p:spTgt spid="117"/>
                                        </p:tgtEl>
                                      </p:cBhvr>
                                    </p:animEffect>
                                  </p:childTnLst>
                                </p:cTn>
                              </p:par>
                              <p:par>
                                <p:cTn id="45" presetID="10" presetClass="entr" presetSubtype="0" fill="hold" nodeType="withEffect">
                                  <p:stCondLst>
                                    <p:cond delay="300"/>
                                  </p:stCondLst>
                                  <p:childTnLst>
                                    <p:set>
                                      <p:cBhvr>
                                        <p:cTn id="46" dur="1" fill="hold">
                                          <p:stCondLst>
                                            <p:cond delay="0"/>
                                          </p:stCondLst>
                                        </p:cTn>
                                        <p:tgtEl>
                                          <p:spTgt spid="113"/>
                                        </p:tgtEl>
                                        <p:attrNameLst>
                                          <p:attrName>style.visibility</p:attrName>
                                        </p:attrNameLst>
                                      </p:cBhvr>
                                      <p:to>
                                        <p:strVal val="visible"/>
                                      </p:to>
                                    </p:set>
                                    <p:animEffect transition="in" filter="fade">
                                      <p:cBhvr>
                                        <p:cTn id="47" dur="300"/>
                                        <p:tgtEl>
                                          <p:spTgt spid="113"/>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8" fill="hold" grpId="0" nodeType="clickEffect">
                                  <p:stCondLst>
                                    <p:cond delay="0"/>
                                  </p:stCondLst>
                                  <p:childTnLst>
                                    <p:set>
                                      <p:cBhvr>
                                        <p:cTn id="51" dur="1" fill="hold">
                                          <p:stCondLst>
                                            <p:cond delay="0"/>
                                          </p:stCondLst>
                                        </p:cTn>
                                        <p:tgtEl>
                                          <p:spTgt spid="180"/>
                                        </p:tgtEl>
                                        <p:attrNameLst>
                                          <p:attrName>style.visibility</p:attrName>
                                        </p:attrNameLst>
                                      </p:cBhvr>
                                      <p:to>
                                        <p:strVal val="visible"/>
                                      </p:to>
                                    </p:set>
                                    <p:animEffect transition="in" filter="wipe(left)">
                                      <p:cBhvr>
                                        <p:cTn id="52" dur="500"/>
                                        <p:tgtEl>
                                          <p:spTgt spid="180"/>
                                        </p:tgtEl>
                                      </p:cBhvr>
                                    </p:animEffect>
                                  </p:childTnLst>
                                </p:cTn>
                              </p:par>
                              <p:par>
                                <p:cTn id="53" presetID="22" presetClass="entr" presetSubtype="8" fill="hold" grpId="0" nodeType="withEffect">
                                  <p:stCondLst>
                                    <p:cond delay="100"/>
                                  </p:stCondLst>
                                  <p:childTnLst>
                                    <p:set>
                                      <p:cBhvr>
                                        <p:cTn id="54" dur="1" fill="hold">
                                          <p:stCondLst>
                                            <p:cond delay="0"/>
                                          </p:stCondLst>
                                        </p:cTn>
                                        <p:tgtEl>
                                          <p:spTgt spid="181"/>
                                        </p:tgtEl>
                                        <p:attrNameLst>
                                          <p:attrName>style.visibility</p:attrName>
                                        </p:attrNameLst>
                                      </p:cBhvr>
                                      <p:to>
                                        <p:strVal val="visible"/>
                                      </p:to>
                                    </p:set>
                                    <p:animEffect transition="in" filter="wipe(left)">
                                      <p:cBhvr>
                                        <p:cTn id="55" dur="500"/>
                                        <p:tgtEl>
                                          <p:spTgt spid="181"/>
                                        </p:tgtEl>
                                      </p:cBhvr>
                                    </p:animEffect>
                                  </p:childTnLst>
                                </p:cTn>
                              </p:par>
                              <p:par>
                                <p:cTn id="56" presetID="10" presetClass="entr" presetSubtype="0" fill="hold" nodeType="withEffect">
                                  <p:stCondLst>
                                    <p:cond delay="200"/>
                                  </p:stCondLst>
                                  <p:childTnLst>
                                    <p:set>
                                      <p:cBhvr>
                                        <p:cTn id="57" dur="1" fill="hold">
                                          <p:stCondLst>
                                            <p:cond delay="0"/>
                                          </p:stCondLst>
                                        </p:cTn>
                                        <p:tgtEl>
                                          <p:spTgt spid="39"/>
                                        </p:tgtEl>
                                        <p:attrNameLst>
                                          <p:attrName>style.visibility</p:attrName>
                                        </p:attrNameLst>
                                      </p:cBhvr>
                                      <p:to>
                                        <p:strVal val="visible"/>
                                      </p:to>
                                    </p:set>
                                    <p:animEffect transition="in" filter="fade">
                                      <p:cBhvr>
                                        <p:cTn id="58" dur="300"/>
                                        <p:tgtEl>
                                          <p:spTgt spid="39"/>
                                        </p:tgtEl>
                                      </p:cBhvr>
                                    </p:animEffect>
                                  </p:childTnLst>
                                </p:cTn>
                              </p:par>
                              <p:par>
                                <p:cTn id="59" presetID="10" presetClass="entr" presetSubtype="0" fill="hold" nodeType="withEffect">
                                  <p:stCondLst>
                                    <p:cond delay="300"/>
                                  </p:stCondLst>
                                  <p:childTnLst>
                                    <p:set>
                                      <p:cBhvr>
                                        <p:cTn id="60" dur="1" fill="hold">
                                          <p:stCondLst>
                                            <p:cond delay="0"/>
                                          </p:stCondLst>
                                        </p:cTn>
                                        <p:tgtEl>
                                          <p:spTgt spid="47"/>
                                        </p:tgtEl>
                                        <p:attrNameLst>
                                          <p:attrName>style.visibility</p:attrName>
                                        </p:attrNameLst>
                                      </p:cBhvr>
                                      <p:to>
                                        <p:strVal val="visible"/>
                                      </p:to>
                                    </p:set>
                                    <p:animEffect transition="in" filter="fade">
                                      <p:cBhvr>
                                        <p:cTn id="61" dur="300"/>
                                        <p:tgtEl>
                                          <p:spTgt spid="47"/>
                                        </p:tgtEl>
                                      </p:cBhvr>
                                    </p:animEffect>
                                  </p:childTnLst>
                                </p:cTn>
                              </p:par>
                            </p:childTnLst>
                          </p:cTn>
                        </p:par>
                      </p:childTnLst>
                    </p:cTn>
                  </p:par>
                  <p:par>
                    <p:cTn id="62" fill="hold">
                      <p:stCondLst>
                        <p:cond delay="indefinite"/>
                      </p:stCondLst>
                      <p:childTnLst>
                        <p:par>
                          <p:cTn id="63" fill="hold">
                            <p:stCondLst>
                              <p:cond delay="0"/>
                            </p:stCondLst>
                            <p:childTnLst>
                              <p:par>
                                <p:cTn id="64" presetID="22" presetClass="entr" presetSubtype="8" fill="hold" grpId="0" nodeType="clickEffect">
                                  <p:stCondLst>
                                    <p:cond delay="0"/>
                                  </p:stCondLst>
                                  <p:childTnLst>
                                    <p:set>
                                      <p:cBhvr>
                                        <p:cTn id="65" dur="1" fill="hold">
                                          <p:stCondLst>
                                            <p:cond delay="0"/>
                                          </p:stCondLst>
                                        </p:cTn>
                                        <p:tgtEl>
                                          <p:spTgt spid="184"/>
                                        </p:tgtEl>
                                        <p:attrNameLst>
                                          <p:attrName>style.visibility</p:attrName>
                                        </p:attrNameLst>
                                      </p:cBhvr>
                                      <p:to>
                                        <p:strVal val="visible"/>
                                      </p:to>
                                    </p:set>
                                    <p:animEffect transition="in" filter="wipe(left)">
                                      <p:cBhvr>
                                        <p:cTn id="66" dur="500"/>
                                        <p:tgtEl>
                                          <p:spTgt spid="184"/>
                                        </p:tgtEl>
                                      </p:cBhvr>
                                    </p:animEffect>
                                  </p:childTnLst>
                                </p:cTn>
                              </p:par>
                              <p:par>
                                <p:cTn id="67" presetID="22" presetClass="entr" presetSubtype="8" fill="hold" grpId="0" nodeType="withEffect">
                                  <p:stCondLst>
                                    <p:cond delay="100"/>
                                  </p:stCondLst>
                                  <p:childTnLst>
                                    <p:set>
                                      <p:cBhvr>
                                        <p:cTn id="68" dur="1" fill="hold">
                                          <p:stCondLst>
                                            <p:cond delay="0"/>
                                          </p:stCondLst>
                                        </p:cTn>
                                        <p:tgtEl>
                                          <p:spTgt spid="183"/>
                                        </p:tgtEl>
                                        <p:attrNameLst>
                                          <p:attrName>style.visibility</p:attrName>
                                        </p:attrNameLst>
                                      </p:cBhvr>
                                      <p:to>
                                        <p:strVal val="visible"/>
                                      </p:to>
                                    </p:set>
                                    <p:animEffect transition="in" filter="wipe(left)">
                                      <p:cBhvr>
                                        <p:cTn id="69" dur="500"/>
                                        <p:tgtEl>
                                          <p:spTgt spid="183"/>
                                        </p:tgtEl>
                                      </p:cBhvr>
                                    </p:animEffect>
                                  </p:childTnLst>
                                </p:cTn>
                              </p:par>
                              <p:par>
                                <p:cTn id="70" presetID="10" presetClass="entr" presetSubtype="0" fill="hold" nodeType="withEffect">
                                  <p:stCondLst>
                                    <p:cond delay="200"/>
                                  </p:stCondLst>
                                  <p:childTnLst>
                                    <p:set>
                                      <p:cBhvr>
                                        <p:cTn id="71" dur="1" fill="hold">
                                          <p:stCondLst>
                                            <p:cond delay="0"/>
                                          </p:stCondLst>
                                        </p:cTn>
                                        <p:tgtEl>
                                          <p:spTgt spid="55"/>
                                        </p:tgtEl>
                                        <p:attrNameLst>
                                          <p:attrName>style.visibility</p:attrName>
                                        </p:attrNameLst>
                                      </p:cBhvr>
                                      <p:to>
                                        <p:strVal val="visible"/>
                                      </p:to>
                                    </p:set>
                                    <p:animEffect transition="in" filter="fade">
                                      <p:cBhvr>
                                        <p:cTn id="72" dur="300"/>
                                        <p:tgtEl>
                                          <p:spTgt spid="55"/>
                                        </p:tgtEl>
                                      </p:cBhvr>
                                    </p:animEffect>
                                  </p:childTnLst>
                                </p:cTn>
                              </p:par>
                              <p:par>
                                <p:cTn id="73" presetID="10" presetClass="entr" presetSubtype="0" fill="hold" nodeType="withEffect">
                                  <p:stCondLst>
                                    <p:cond delay="300"/>
                                  </p:stCondLst>
                                  <p:childTnLst>
                                    <p:set>
                                      <p:cBhvr>
                                        <p:cTn id="74" dur="1" fill="hold">
                                          <p:stCondLst>
                                            <p:cond delay="0"/>
                                          </p:stCondLst>
                                        </p:cTn>
                                        <p:tgtEl>
                                          <p:spTgt spid="59"/>
                                        </p:tgtEl>
                                        <p:attrNameLst>
                                          <p:attrName>style.visibility</p:attrName>
                                        </p:attrNameLst>
                                      </p:cBhvr>
                                      <p:to>
                                        <p:strVal val="visible"/>
                                      </p:to>
                                    </p:set>
                                    <p:animEffect transition="in" filter="fade">
                                      <p:cBhvr>
                                        <p:cTn id="75" dur="300"/>
                                        <p:tgtEl>
                                          <p:spTgt spid="59"/>
                                        </p:tgtEl>
                                      </p:cBhvr>
                                    </p:animEffect>
                                  </p:childTnLst>
                                </p:cTn>
                              </p:par>
                            </p:childTnLst>
                          </p:cTn>
                        </p:par>
                      </p:childTnLst>
                    </p:cTn>
                  </p:par>
                  <p:par>
                    <p:cTn id="76" fill="hold">
                      <p:stCondLst>
                        <p:cond delay="indefinite"/>
                      </p:stCondLst>
                      <p:childTnLst>
                        <p:par>
                          <p:cTn id="77" fill="hold">
                            <p:stCondLst>
                              <p:cond delay="0"/>
                            </p:stCondLst>
                            <p:childTnLst>
                              <p:par>
                                <p:cTn id="78" presetID="22" presetClass="entr" presetSubtype="8" fill="hold" grpId="0" nodeType="clickEffect">
                                  <p:stCondLst>
                                    <p:cond delay="0"/>
                                  </p:stCondLst>
                                  <p:childTnLst>
                                    <p:set>
                                      <p:cBhvr>
                                        <p:cTn id="79" dur="1" fill="hold">
                                          <p:stCondLst>
                                            <p:cond delay="0"/>
                                          </p:stCondLst>
                                        </p:cTn>
                                        <p:tgtEl>
                                          <p:spTgt spid="194"/>
                                        </p:tgtEl>
                                        <p:attrNameLst>
                                          <p:attrName>style.visibility</p:attrName>
                                        </p:attrNameLst>
                                      </p:cBhvr>
                                      <p:to>
                                        <p:strVal val="visible"/>
                                      </p:to>
                                    </p:set>
                                    <p:animEffect transition="in" filter="wipe(left)">
                                      <p:cBhvr>
                                        <p:cTn id="80" dur="500"/>
                                        <p:tgtEl>
                                          <p:spTgt spid="194"/>
                                        </p:tgtEl>
                                      </p:cBhvr>
                                    </p:animEffect>
                                  </p:childTnLst>
                                </p:cTn>
                              </p:par>
                              <p:par>
                                <p:cTn id="81" presetID="22" presetClass="entr" presetSubtype="8" fill="hold" grpId="0" nodeType="withEffect">
                                  <p:stCondLst>
                                    <p:cond delay="100"/>
                                  </p:stCondLst>
                                  <p:childTnLst>
                                    <p:set>
                                      <p:cBhvr>
                                        <p:cTn id="82" dur="1" fill="hold">
                                          <p:stCondLst>
                                            <p:cond delay="0"/>
                                          </p:stCondLst>
                                        </p:cTn>
                                        <p:tgtEl>
                                          <p:spTgt spid="193"/>
                                        </p:tgtEl>
                                        <p:attrNameLst>
                                          <p:attrName>style.visibility</p:attrName>
                                        </p:attrNameLst>
                                      </p:cBhvr>
                                      <p:to>
                                        <p:strVal val="visible"/>
                                      </p:to>
                                    </p:set>
                                    <p:animEffect transition="in" filter="wipe(left)">
                                      <p:cBhvr>
                                        <p:cTn id="83" dur="500"/>
                                        <p:tgtEl>
                                          <p:spTgt spid="193"/>
                                        </p:tgtEl>
                                      </p:cBhvr>
                                    </p:animEffect>
                                  </p:childTnLst>
                                </p:cTn>
                              </p:par>
                              <p:par>
                                <p:cTn id="84" presetID="10" presetClass="entr" presetSubtype="0" fill="hold" nodeType="withEffect">
                                  <p:stCondLst>
                                    <p:cond delay="200"/>
                                  </p:stCondLst>
                                  <p:childTnLst>
                                    <p:set>
                                      <p:cBhvr>
                                        <p:cTn id="85" dur="1" fill="hold">
                                          <p:stCondLst>
                                            <p:cond delay="0"/>
                                          </p:stCondLst>
                                        </p:cTn>
                                        <p:tgtEl>
                                          <p:spTgt spid="109"/>
                                        </p:tgtEl>
                                        <p:attrNameLst>
                                          <p:attrName>style.visibility</p:attrName>
                                        </p:attrNameLst>
                                      </p:cBhvr>
                                      <p:to>
                                        <p:strVal val="visible"/>
                                      </p:to>
                                    </p:set>
                                    <p:animEffect transition="in" filter="fade">
                                      <p:cBhvr>
                                        <p:cTn id="86" dur="300"/>
                                        <p:tgtEl>
                                          <p:spTgt spid="109"/>
                                        </p:tgtEl>
                                      </p:cBhvr>
                                    </p:animEffect>
                                  </p:childTnLst>
                                </p:cTn>
                              </p:par>
                              <p:par>
                                <p:cTn id="87" presetID="10" presetClass="entr" presetSubtype="0" fill="hold" nodeType="withEffect">
                                  <p:stCondLst>
                                    <p:cond delay="300"/>
                                  </p:stCondLst>
                                  <p:childTnLst>
                                    <p:set>
                                      <p:cBhvr>
                                        <p:cTn id="88" dur="1" fill="hold">
                                          <p:stCondLst>
                                            <p:cond delay="0"/>
                                          </p:stCondLst>
                                        </p:cTn>
                                        <p:tgtEl>
                                          <p:spTgt spid="105"/>
                                        </p:tgtEl>
                                        <p:attrNameLst>
                                          <p:attrName>style.visibility</p:attrName>
                                        </p:attrNameLst>
                                      </p:cBhvr>
                                      <p:to>
                                        <p:strVal val="visible"/>
                                      </p:to>
                                    </p:set>
                                    <p:animEffect transition="in" filter="fade">
                                      <p:cBhvr>
                                        <p:cTn id="89" dur="300"/>
                                        <p:tgtEl>
                                          <p:spTgt spid="105"/>
                                        </p:tgtEl>
                                      </p:cBhvr>
                                    </p:animEffect>
                                  </p:childTnLst>
                                </p:cTn>
                              </p:par>
                            </p:childTnLst>
                          </p:cTn>
                        </p:par>
                      </p:childTnLst>
                    </p:cTn>
                  </p:par>
                  <p:par>
                    <p:cTn id="90" fill="hold">
                      <p:stCondLst>
                        <p:cond delay="indefinite"/>
                      </p:stCondLst>
                      <p:childTnLst>
                        <p:par>
                          <p:cTn id="91" fill="hold">
                            <p:stCondLst>
                              <p:cond delay="0"/>
                            </p:stCondLst>
                            <p:childTnLst>
                              <p:par>
                                <p:cTn id="92" presetID="22" presetClass="entr" presetSubtype="8" fill="hold" grpId="0" nodeType="clickEffect">
                                  <p:stCondLst>
                                    <p:cond delay="0"/>
                                  </p:stCondLst>
                                  <p:childTnLst>
                                    <p:set>
                                      <p:cBhvr>
                                        <p:cTn id="93" dur="1" fill="hold">
                                          <p:stCondLst>
                                            <p:cond delay="0"/>
                                          </p:stCondLst>
                                        </p:cTn>
                                        <p:tgtEl>
                                          <p:spTgt spid="186"/>
                                        </p:tgtEl>
                                        <p:attrNameLst>
                                          <p:attrName>style.visibility</p:attrName>
                                        </p:attrNameLst>
                                      </p:cBhvr>
                                      <p:to>
                                        <p:strVal val="visible"/>
                                      </p:to>
                                    </p:set>
                                    <p:animEffect transition="in" filter="wipe(left)">
                                      <p:cBhvr>
                                        <p:cTn id="94" dur="500"/>
                                        <p:tgtEl>
                                          <p:spTgt spid="186"/>
                                        </p:tgtEl>
                                      </p:cBhvr>
                                    </p:animEffect>
                                  </p:childTnLst>
                                </p:cTn>
                              </p:par>
                              <p:par>
                                <p:cTn id="95" presetID="22" presetClass="entr" presetSubtype="8" fill="hold" grpId="0" nodeType="withEffect">
                                  <p:stCondLst>
                                    <p:cond delay="100"/>
                                  </p:stCondLst>
                                  <p:childTnLst>
                                    <p:set>
                                      <p:cBhvr>
                                        <p:cTn id="96" dur="1" fill="hold">
                                          <p:stCondLst>
                                            <p:cond delay="0"/>
                                          </p:stCondLst>
                                        </p:cTn>
                                        <p:tgtEl>
                                          <p:spTgt spid="185"/>
                                        </p:tgtEl>
                                        <p:attrNameLst>
                                          <p:attrName>style.visibility</p:attrName>
                                        </p:attrNameLst>
                                      </p:cBhvr>
                                      <p:to>
                                        <p:strVal val="visible"/>
                                      </p:to>
                                    </p:set>
                                    <p:animEffect transition="in" filter="wipe(left)">
                                      <p:cBhvr>
                                        <p:cTn id="97" dur="500"/>
                                        <p:tgtEl>
                                          <p:spTgt spid="185"/>
                                        </p:tgtEl>
                                      </p:cBhvr>
                                    </p:animEffect>
                                  </p:childTnLst>
                                </p:cTn>
                              </p:par>
                              <p:par>
                                <p:cTn id="98" presetID="10" presetClass="entr" presetSubtype="0" fill="hold" nodeType="withEffect">
                                  <p:stCondLst>
                                    <p:cond delay="200"/>
                                  </p:stCondLst>
                                  <p:childTnLst>
                                    <p:set>
                                      <p:cBhvr>
                                        <p:cTn id="99" dur="1" fill="hold">
                                          <p:stCondLst>
                                            <p:cond delay="0"/>
                                          </p:stCondLst>
                                        </p:cTn>
                                        <p:tgtEl>
                                          <p:spTgt spid="81"/>
                                        </p:tgtEl>
                                        <p:attrNameLst>
                                          <p:attrName>style.visibility</p:attrName>
                                        </p:attrNameLst>
                                      </p:cBhvr>
                                      <p:to>
                                        <p:strVal val="visible"/>
                                      </p:to>
                                    </p:set>
                                    <p:animEffect transition="in" filter="fade">
                                      <p:cBhvr>
                                        <p:cTn id="100" dur="300"/>
                                        <p:tgtEl>
                                          <p:spTgt spid="81"/>
                                        </p:tgtEl>
                                      </p:cBhvr>
                                    </p:animEffect>
                                  </p:childTnLst>
                                </p:cTn>
                              </p:par>
                              <p:par>
                                <p:cTn id="101" presetID="10" presetClass="entr" presetSubtype="0" fill="hold" nodeType="withEffect">
                                  <p:stCondLst>
                                    <p:cond delay="300"/>
                                  </p:stCondLst>
                                  <p:childTnLst>
                                    <p:set>
                                      <p:cBhvr>
                                        <p:cTn id="102" dur="1" fill="hold">
                                          <p:stCondLst>
                                            <p:cond delay="0"/>
                                          </p:stCondLst>
                                        </p:cTn>
                                        <p:tgtEl>
                                          <p:spTgt spid="85"/>
                                        </p:tgtEl>
                                        <p:attrNameLst>
                                          <p:attrName>style.visibility</p:attrName>
                                        </p:attrNameLst>
                                      </p:cBhvr>
                                      <p:to>
                                        <p:strVal val="visible"/>
                                      </p:to>
                                    </p:set>
                                    <p:animEffect transition="in" filter="fade">
                                      <p:cBhvr>
                                        <p:cTn id="103" dur="300"/>
                                        <p:tgtEl>
                                          <p:spTgt spid="85"/>
                                        </p:tgtEl>
                                      </p:cBhvr>
                                    </p:animEffect>
                                  </p:childTnLst>
                                </p:cTn>
                              </p:par>
                            </p:childTnLst>
                          </p:cTn>
                        </p:par>
                      </p:childTnLst>
                    </p:cTn>
                  </p:par>
                  <p:par>
                    <p:cTn id="104" fill="hold">
                      <p:stCondLst>
                        <p:cond delay="indefinite"/>
                      </p:stCondLst>
                      <p:childTnLst>
                        <p:par>
                          <p:cTn id="105" fill="hold">
                            <p:stCondLst>
                              <p:cond delay="0"/>
                            </p:stCondLst>
                            <p:childTnLst>
                              <p:par>
                                <p:cTn id="106" presetID="22" presetClass="entr" presetSubtype="8" fill="hold" grpId="0" nodeType="clickEffect">
                                  <p:stCondLst>
                                    <p:cond delay="0"/>
                                  </p:stCondLst>
                                  <p:childTnLst>
                                    <p:set>
                                      <p:cBhvr>
                                        <p:cTn id="107" dur="1" fill="hold">
                                          <p:stCondLst>
                                            <p:cond delay="0"/>
                                          </p:stCondLst>
                                        </p:cTn>
                                        <p:tgtEl>
                                          <p:spTgt spid="188"/>
                                        </p:tgtEl>
                                        <p:attrNameLst>
                                          <p:attrName>style.visibility</p:attrName>
                                        </p:attrNameLst>
                                      </p:cBhvr>
                                      <p:to>
                                        <p:strVal val="visible"/>
                                      </p:to>
                                    </p:set>
                                    <p:animEffect transition="in" filter="wipe(left)">
                                      <p:cBhvr>
                                        <p:cTn id="108" dur="500"/>
                                        <p:tgtEl>
                                          <p:spTgt spid="188"/>
                                        </p:tgtEl>
                                      </p:cBhvr>
                                    </p:animEffect>
                                  </p:childTnLst>
                                </p:cTn>
                              </p:par>
                              <p:par>
                                <p:cTn id="109" presetID="22" presetClass="entr" presetSubtype="8" fill="hold" grpId="0" nodeType="withEffect">
                                  <p:stCondLst>
                                    <p:cond delay="100"/>
                                  </p:stCondLst>
                                  <p:childTnLst>
                                    <p:set>
                                      <p:cBhvr>
                                        <p:cTn id="110" dur="1" fill="hold">
                                          <p:stCondLst>
                                            <p:cond delay="0"/>
                                          </p:stCondLst>
                                        </p:cTn>
                                        <p:tgtEl>
                                          <p:spTgt spid="187"/>
                                        </p:tgtEl>
                                        <p:attrNameLst>
                                          <p:attrName>style.visibility</p:attrName>
                                        </p:attrNameLst>
                                      </p:cBhvr>
                                      <p:to>
                                        <p:strVal val="visible"/>
                                      </p:to>
                                    </p:set>
                                    <p:animEffect transition="in" filter="wipe(left)">
                                      <p:cBhvr>
                                        <p:cTn id="111" dur="500"/>
                                        <p:tgtEl>
                                          <p:spTgt spid="187"/>
                                        </p:tgtEl>
                                      </p:cBhvr>
                                    </p:animEffect>
                                  </p:childTnLst>
                                </p:cTn>
                              </p:par>
                              <p:par>
                                <p:cTn id="112" presetID="10" presetClass="entr" presetSubtype="0" fill="hold" nodeType="withEffect">
                                  <p:stCondLst>
                                    <p:cond delay="200"/>
                                  </p:stCondLst>
                                  <p:childTnLst>
                                    <p:set>
                                      <p:cBhvr>
                                        <p:cTn id="113" dur="1" fill="hold">
                                          <p:stCondLst>
                                            <p:cond delay="0"/>
                                          </p:stCondLst>
                                        </p:cTn>
                                        <p:tgtEl>
                                          <p:spTgt spid="89"/>
                                        </p:tgtEl>
                                        <p:attrNameLst>
                                          <p:attrName>style.visibility</p:attrName>
                                        </p:attrNameLst>
                                      </p:cBhvr>
                                      <p:to>
                                        <p:strVal val="visible"/>
                                      </p:to>
                                    </p:set>
                                    <p:animEffect transition="in" filter="fade">
                                      <p:cBhvr>
                                        <p:cTn id="114" dur="300"/>
                                        <p:tgtEl>
                                          <p:spTgt spid="89"/>
                                        </p:tgtEl>
                                      </p:cBhvr>
                                    </p:animEffect>
                                  </p:childTnLst>
                                </p:cTn>
                              </p:par>
                              <p:par>
                                <p:cTn id="115" presetID="10" presetClass="entr" presetSubtype="0" fill="hold" nodeType="withEffect">
                                  <p:stCondLst>
                                    <p:cond delay="300"/>
                                  </p:stCondLst>
                                  <p:childTnLst>
                                    <p:set>
                                      <p:cBhvr>
                                        <p:cTn id="116" dur="1" fill="hold">
                                          <p:stCondLst>
                                            <p:cond delay="0"/>
                                          </p:stCondLst>
                                        </p:cTn>
                                        <p:tgtEl>
                                          <p:spTgt spid="93"/>
                                        </p:tgtEl>
                                        <p:attrNameLst>
                                          <p:attrName>style.visibility</p:attrName>
                                        </p:attrNameLst>
                                      </p:cBhvr>
                                      <p:to>
                                        <p:strVal val="visible"/>
                                      </p:to>
                                    </p:set>
                                    <p:animEffect transition="in" filter="fade">
                                      <p:cBhvr>
                                        <p:cTn id="117" dur="300"/>
                                        <p:tgtEl>
                                          <p:spTgt spid="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 grpId="0" animBg="1"/>
      <p:bldP spid="197" grpId="0" animBg="1"/>
      <p:bldP spid="193" grpId="0" animBg="1"/>
      <p:bldP spid="194" grpId="0" animBg="1"/>
      <p:bldP spid="189" grpId="0" animBg="1"/>
      <p:bldP spid="190" grpId="0" animBg="1"/>
      <p:bldP spid="183" grpId="0" animBg="1"/>
      <p:bldP spid="184" grpId="0" animBg="1"/>
      <p:bldP spid="185" grpId="0" animBg="1"/>
      <p:bldP spid="186" grpId="0" animBg="1"/>
      <p:bldP spid="187" grpId="0" animBg="1"/>
      <p:bldP spid="188" grpId="0" animBg="1"/>
      <p:bldP spid="174" grpId="0"/>
      <p:bldP spid="175" grpId="0"/>
      <p:bldP spid="176" grpId="0" animBg="1"/>
      <p:bldP spid="181" grpId="0" animBg="1"/>
      <p:bldP spid="180"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9" name="Oval 38">
            <a:extLst>
              <a:ext uri="{FF2B5EF4-FFF2-40B4-BE49-F238E27FC236}">
                <a16:creationId xmlns:a16="http://schemas.microsoft.com/office/drawing/2014/main" id="{0C711D3B-4AD5-4321-914E-7C2B891680A1}"/>
              </a:ext>
            </a:extLst>
          </p:cNvPr>
          <p:cNvSpPr/>
          <p:nvPr/>
        </p:nvSpPr>
        <p:spPr>
          <a:xfrm>
            <a:off x="6093715" y="758128"/>
            <a:ext cx="12199745" cy="12199745"/>
          </a:xfrm>
          <a:prstGeom prst="ellipse">
            <a:avLst/>
          </a:prstGeom>
          <a:solidFill>
            <a:schemeClr val="tx1">
              <a:lumMod val="90000"/>
              <a:lumOff val="10000"/>
              <a:alpha val="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a:t>
            </a:r>
          </a:p>
        </p:txBody>
      </p:sp>
      <p:sp>
        <p:nvSpPr>
          <p:cNvPr id="38" name="Oval 37">
            <a:extLst>
              <a:ext uri="{FF2B5EF4-FFF2-40B4-BE49-F238E27FC236}">
                <a16:creationId xmlns:a16="http://schemas.microsoft.com/office/drawing/2014/main" id="{B7BAA9AB-8320-41DE-8ACD-A364220F2E9D}"/>
              </a:ext>
            </a:extLst>
          </p:cNvPr>
          <p:cNvSpPr/>
          <p:nvPr/>
        </p:nvSpPr>
        <p:spPr>
          <a:xfrm>
            <a:off x="8750368" y="3414781"/>
            <a:ext cx="6886438" cy="6886438"/>
          </a:xfrm>
          <a:prstGeom prst="ellipse">
            <a:avLst/>
          </a:prstGeom>
          <a:solidFill>
            <a:schemeClr val="tx1">
              <a:lumMod val="90000"/>
              <a:lumOff val="10000"/>
              <a:alpha val="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cxnSp>
        <p:nvCxnSpPr>
          <p:cNvPr id="24" name="Straight Connector 23">
            <a:extLst>
              <a:ext uri="{FF2B5EF4-FFF2-40B4-BE49-F238E27FC236}">
                <a16:creationId xmlns:a16="http://schemas.microsoft.com/office/drawing/2014/main" id="{185C8F87-58CB-45E3-A63E-EA12CEC71CD9}"/>
              </a:ext>
            </a:extLst>
          </p:cNvPr>
          <p:cNvCxnSpPr>
            <a:cxnSpLocks/>
          </p:cNvCxnSpPr>
          <p:nvPr/>
        </p:nvCxnSpPr>
        <p:spPr>
          <a:xfrm flipH="1">
            <a:off x="13722687" y="6858001"/>
            <a:ext cx="5597237" cy="0"/>
          </a:xfrm>
          <a:prstGeom prst="line">
            <a:avLst/>
          </a:prstGeom>
          <a:ln w="50800">
            <a:gradFill flip="none" rotWithShape="1">
              <a:gsLst>
                <a:gs pos="8000">
                  <a:schemeClr val="bg2"/>
                </a:gs>
                <a:gs pos="69000">
                  <a:schemeClr val="accent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cxnSp>
      <p:sp>
        <p:nvSpPr>
          <p:cNvPr id="25" name="Freeform 5">
            <a:extLst>
              <a:ext uri="{FF2B5EF4-FFF2-40B4-BE49-F238E27FC236}">
                <a16:creationId xmlns:a16="http://schemas.microsoft.com/office/drawing/2014/main" id="{D467FC55-8D42-4652-8C5F-C6D32BC945E7}"/>
              </a:ext>
            </a:extLst>
          </p:cNvPr>
          <p:cNvSpPr>
            <a:spLocks/>
          </p:cNvSpPr>
          <p:nvPr/>
        </p:nvSpPr>
        <p:spPr bwMode="auto">
          <a:xfrm flipV="1">
            <a:off x="13892453" y="6860662"/>
            <a:ext cx="5235754" cy="1395886"/>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 name="Freeform 5">
            <a:extLst>
              <a:ext uri="{FF2B5EF4-FFF2-40B4-BE49-F238E27FC236}">
                <a16:creationId xmlns:a16="http://schemas.microsoft.com/office/drawing/2014/main" id="{5D731CDE-DA42-4395-A439-32D58FD39A32}"/>
              </a:ext>
            </a:extLst>
          </p:cNvPr>
          <p:cNvSpPr>
            <a:spLocks/>
          </p:cNvSpPr>
          <p:nvPr/>
        </p:nvSpPr>
        <p:spPr bwMode="auto">
          <a:xfrm flipV="1">
            <a:off x="13816253" y="6860662"/>
            <a:ext cx="5388154" cy="2767914"/>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6"/>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5">
            <a:extLst>
              <a:ext uri="{FF2B5EF4-FFF2-40B4-BE49-F238E27FC236}">
                <a16:creationId xmlns:a16="http://schemas.microsoft.com/office/drawing/2014/main" id="{A8A5BA5A-13B9-4701-B6BA-9E4AE675CA53}"/>
              </a:ext>
            </a:extLst>
          </p:cNvPr>
          <p:cNvSpPr>
            <a:spLocks/>
          </p:cNvSpPr>
          <p:nvPr/>
        </p:nvSpPr>
        <p:spPr bwMode="auto">
          <a:xfrm flipV="1">
            <a:off x="13968653" y="6860661"/>
            <a:ext cx="5235754" cy="4114800"/>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5">
            <a:extLst>
              <a:ext uri="{FF2B5EF4-FFF2-40B4-BE49-F238E27FC236}">
                <a16:creationId xmlns:a16="http://schemas.microsoft.com/office/drawing/2014/main" id="{73B1D5BA-7A17-4AC1-83D6-FFAA671F03D2}"/>
              </a:ext>
            </a:extLst>
          </p:cNvPr>
          <p:cNvSpPr>
            <a:spLocks/>
          </p:cNvSpPr>
          <p:nvPr/>
        </p:nvSpPr>
        <p:spPr bwMode="auto">
          <a:xfrm>
            <a:off x="13892453" y="5462114"/>
            <a:ext cx="5235754" cy="1395886"/>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6"/>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Freeform 5">
            <a:extLst>
              <a:ext uri="{FF2B5EF4-FFF2-40B4-BE49-F238E27FC236}">
                <a16:creationId xmlns:a16="http://schemas.microsoft.com/office/drawing/2014/main" id="{59CB7A2F-8376-4C32-8549-D42B9DF4E418}"/>
              </a:ext>
            </a:extLst>
          </p:cNvPr>
          <p:cNvSpPr>
            <a:spLocks/>
          </p:cNvSpPr>
          <p:nvPr/>
        </p:nvSpPr>
        <p:spPr bwMode="auto">
          <a:xfrm>
            <a:off x="13816253" y="4090086"/>
            <a:ext cx="5388154" cy="2767914"/>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Freeform 5">
            <a:extLst>
              <a:ext uri="{FF2B5EF4-FFF2-40B4-BE49-F238E27FC236}">
                <a16:creationId xmlns:a16="http://schemas.microsoft.com/office/drawing/2014/main" id="{39847FD9-5CDA-4817-B82C-5D27821979C7}"/>
              </a:ext>
            </a:extLst>
          </p:cNvPr>
          <p:cNvSpPr>
            <a:spLocks/>
          </p:cNvSpPr>
          <p:nvPr/>
        </p:nvSpPr>
        <p:spPr bwMode="auto">
          <a:xfrm>
            <a:off x="13968653" y="2743201"/>
            <a:ext cx="5235754" cy="4114800"/>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Rectangle: Rounded Corners 30">
            <a:extLst>
              <a:ext uri="{FF2B5EF4-FFF2-40B4-BE49-F238E27FC236}">
                <a16:creationId xmlns:a16="http://schemas.microsoft.com/office/drawing/2014/main" id="{F953F11A-44E4-4EA5-B73B-34672BCE07FB}"/>
              </a:ext>
            </a:extLst>
          </p:cNvPr>
          <p:cNvSpPr/>
          <p:nvPr/>
        </p:nvSpPr>
        <p:spPr>
          <a:xfrm flipH="1">
            <a:off x="19113836" y="2226967"/>
            <a:ext cx="2779333" cy="1029896"/>
          </a:xfrm>
          <a:prstGeom prst="roundRect">
            <a:avLst>
              <a:gd name="adj" fmla="val 50000"/>
            </a:avLst>
          </a:pr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32" name="Rectangle: Rounded Corners 31">
            <a:extLst>
              <a:ext uri="{FF2B5EF4-FFF2-40B4-BE49-F238E27FC236}">
                <a16:creationId xmlns:a16="http://schemas.microsoft.com/office/drawing/2014/main" id="{C89034FB-C1E9-41B7-9E4E-73BFF6A088C1}"/>
              </a:ext>
            </a:extLst>
          </p:cNvPr>
          <p:cNvSpPr/>
          <p:nvPr/>
        </p:nvSpPr>
        <p:spPr>
          <a:xfrm flipH="1">
            <a:off x="19113836" y="3598995"/>
            <a:ext cx="2779333" cy="1029896"/>
          </a:xfrm>
          <a:prstGeom prst="roundRect">
            <a:avLst>
              <a:gd name="adj" fmla="val 50000"/>
            </a:avLst>
          </a:prstGeom>
          <a:gradFill flip="none" rotWithShape="1">
            <a:gsLst>
              <a:gs pos="0">
                <a:schemeClr val="accent3"/>
              </a:gs>
              <a:gs pos="100000">
                <a:schemeClr val="accent4"/>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33" name="Rectangle: Rounded Corners 32">
            <a:extLst>
              <a:ext uri="{FF2B5EF4-FFF2-40B4-BE49-F238E27FC236}">
                <a16:creationId xmlns:a16="http://schemas.microsoft.com/office/drawing/2014/main" id="{4D7A05D1-056E-4EAF-9857-2A32FBE18E46}"/>
              </a:ext>
            </a:extLst>
          </p:cNvPr>
          <p:cNvSpPr/>
          <p:nvPr/>
        </p:nvSpPr>
        <p:spPr>
          <a:xfrm flipH="1">
            <a:off x="19113836" y="4971023"/>
            <a:ext cx="2779333" cy="1029896"/>
          </a:xfrm>
          <a:prstGeom prst="roundRect">
            <a:avLst>
              <a:gd name="adj" fmla="val 50000"/>
            </a:avLst>
          </a:prstGeom>
          <a:gradFill flip="none" rotWithShape="1">
            <a:gsLst>
              <a:gs pos="0">
                <a:schemeClr val="accent5"/>
              </a:gs>
              <a:gs pos="100000">
                <a:schemeClr val="accent6"/>
              </a:gs>
            </a:gsLst>
            <a:path path="circle">
              <a:fillToRect r="100000" b="100000"/>
            </a:path>
            <a:tileRect l="-100000" t="-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34" name="Rectangle: Rounded Corners 33">
            <a:extLst>
              <a:ext uri="{FF2B5EF4-FFF2-40B4-BE49-F238E27FC236}">
                <a16:creationId xmlns:a16="http://schemas.microsoft.com/office/drawing/2014/main" id="{710A3251-D395-4457-B5F0-FD4DB8E0CB49}"/>
              </a:ext>
            </a:extLst>
          </p:cNvPr>
          <p:cNvSpPr/>
          <p:nvPr/>
        </p:nvSpPr>
        <p:spPr>
          <a:xfrm flipH="1">
            <a:off x="19113836" y="6343051"/>
            <a:ext cx="2779333" cy="1029896"/>
          </a:xfrm>
          <a:prstGeom prst="roundRect">
            <a:avLst>
              <a:gd name="adj" fmla="val 50000"/>
            </a:avLst>
          </a:prstGeom>
          <a:gradFill flip="none" rotWithShape="1">
            <a:gsLst>
              <a:gs pos="0">
                <a:schemeClr val="bg2"/>
              </a:gs>
              <a:gs pos="100000">
                <a:schemeClr val="tx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35" name="Rectangle: Rounded Corners 34">
            <a:extLst>
              <a:ext uri="{FF2B5EF4-FFF2-40B4-BE49-F238E27FC236}">
                <a16:creationId xmlns:a16="http://schemas.microsoft.com/office/drawing/2014/main" id="{42857958-31D1-4EC4-9995-25283BDBD85A}"/>
              </a:ext>
            </a:extLst>
          </p:cNvPr>
          <p:cNvSpPr/>
          <p:nvPr/>
        </p:nvSpPr>
        <p:spPr>
          <a:xfrm flipH="1">
            <a:off x="19113836" y="7715079"/>
            <a:ext cx="2779333" cy="1029896"/>
          </a:xfrm>
          <a:prstGeom prst="roundRect">
            <a:avLst>
              <a:gd name="adj" fmla="val 50000"/>
            </a:avLst>
          </a:prstGeom>
          <a:gradFill flip="none" rotWithShape="1">
            <a:gsLst>
              <a:gs pos="0">
                <a:schemeClr val="accent3"/>
              </a:gs>
              <a:gs pos="100000">
                <a:schemeClr val="accent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36" name="Rectangle: Rounded Corners 35">
            <a:extLst>
              <a:ext uri="{FF2B5EF4-FFF2-40B4-BE49-F238E27FC236}">
                <a16:creationId xmlns:a16="http://schemas.microsoft.com/office/drawing/2014/main" id="{68D39297-785D-40E2-813C-A8D56D5FDF58}"/>
              </a:ext>
            </a:extLst>
          </p:cNvPr>
          <p:cNvSpPr/>
          <p:nvPr/>
        </p:nvSpPr>
        <p:spPr>
          <a:xfrm flipH="1">
            <a:off x="19113836" y="9087107"/>
            <a:ext cx="2779333" cy="1029896"/>
          </a:xfrm>
          <a:prstGeom prst="roundRect">
            <a:avLst>
              <a:gd name="adj" fmla="val 50000"/>
            </a:avLst>
          </a:prstGeom>
          <a:gradFill flip="none" rotWithShape="1">
            <a:gsLst>
              <a:gs pos="0">
                <a:schemeClr val="accent6"/>
              </a:gs>
              <a:gs pos="100000">
                <a:schemeClr val="bg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37" name="Rectangle: Rounded Corners 36">
            <a:extLst>
              <a:ext uri="{FF2B5EF4-FFF2-40B4-BE49-F238E27FC236}">
                <a16:creationId xmlns:a16="http://schemas.microsoft.com/office/drawing/2014/main" id="{4AA1A69E-63E8-46D1-A412-12D2E0E6E084}"/>
              </a:ext>
            </a:extLst>
          </p:cNvPr>
          <p:cNvSpPr/>
          <p:nvPr/>
        </p:nvSpPr>
        <p:spPr>
          <a:xfrm flipH="1">
            <a:off x="19113836" y="10459137"/>
            <a:ext cx="2779333" cy="1029896"/>
          </a:xfrm>
          <a:prstGeom prst="roundRect">
            <a:avLst>
              <a:gd name="adj" fmla="val 50000"/>
            </a:avLst>
          </a:prstGeom>
          <a:gradFill flip="none" rotWithShape="1">
            <a:gsLst>
              <a:gs pos="0">
                <a:schemeClr val="accent4"/>
              </a:gs>
              <a:gs pos="100000">
                <a:schemeClr val="accent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cxnSp>
        <p:nvCxnSpPr>
          <p:cNvPr id="19" name="Straight Connector 18">
            <a:extLst>
              <a:ext uri="{FF2B5EF4-FFF2-40B4-BE49-F238E27FC236}">
                <a16:creationId xmlns:a16="http://schemas.microsoft.com/office/drawing/2014/main" id="{D507A2E7-E3A5-40F7-AE67-A627BC8E8890}"/>
              </a:ext>
            </a:extLst>
          </p:cNvPr>
          <p:cNvCxnSpPr>
            <a:cxnSpLocks/>
          </p:cNvCxnSpPr>
          <p:nvPr/>
        </p:nvCxnSpPr>
        <p:spPr>
          <a:xfrm>
            <a:off x="5160818" y="6858001"/>
            <a:ext cx="5597237" cy="0"/>
          </a:xfrm>
          <a:prstGeom prst="line">
            <a:avLst/>
          </a:prstGeom>
          <a:ln w="50800">
            <a:gradFill flip="none" rotWithShape="1">
              <a:gsLst>
                <a:gs pos="8000">
                  <a:schemeClr val="bg2"/>
                </a:gs>
                <a:gs pos="69000">
                  <a:schemeClr val="accent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cxnSp>
      <p:sp>
        <p:nvSpPr>
          <p:cNvPr id="16" name="Freeform 5">
            <a:extLst>
              <a:ext uri="{FF2B5EF4-FFF2-40B4-BE49-F238E27FC236}">
                <a16:creationId xmlns:a16="http://schemas.microsoft.com/office/drawing/2014/main" id="{565071CD-EAAD-4138-9CC0-540AEB63CC62}"/>
              </a:ext>
            </a:extLst>
          </p:cNvPr>
          <p:cNvSpPr>
            <a:spLocks/>
          </p:cNvSpPr>
          <p:nvPr/>
        </p:nvSpPr>
        <p:spPr bwMode="auto">
          <a:xfrm flipH="1" flipV="1">
            <a:off x="5352535" y="6860662"/>
            <a:ext cx="5235754" cy="1395886"/>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 name="Freeform 5">
            <a:extLst>
              <a:ext uri="{FF2B5EF4-FFF2-40B4-BE49-F238E27FC236}">
                <a16:creationId xmlns:a16="http://schemas.microsoft.com/office/drawing/2014/main" id="{8D0A7934-0DD2-40DD-B0EA-220D0E3274A4}"/>
              </a:ext>
            </a:extLst>
          </p:cNvPr>
          <p:cNvSpPr>
            <a:spLocks/>
          </p:cNvSpPr>
          <p:nvPr/>
        </p:nvSpPr>
        <p:spPr bwMode="auto">
          <a:xfrm flipH="1" flipV="1">
            <a:off x="5276335" y="6860662"/>
            <a:ext cx="5388154" cy="2767914"/>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6"/>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5">
            <a:extLst>
              <a:ext uri="{FF2B5EF4-FFF2-40B4-BE49-F238E27FC236}">
                <a16:creationId xmlns:a16="http://schemas.microsoft.com/office/drawing/2014/main" id="{23AEB78F-DB37-4FE5-BA58-5218F8965B5F}"/>
              </a:ext>
            </a:extLst>
          </p:cNvPr>
          <p:cNvSpPr>
            <a:spLocks/>
          </p:cNvSpPr>
          <p:nvPr/>
        </p:nvSpPr>
        <p:spPr bwMode="auto">
          <a:xfrm flipH="1" flipV="1">
            <a:off x="5276335" y="6860661"/>
            <a:ext cx="5235754" cy="4114800"/>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5">
            <a:extLst>
              <a:ext uri="{FF2B5EF4-FFF2-40B4-BE49-F238E27FC236}">
                <a16:creationId xmlns:a16="http://schemas.microsoft.com/office/drawing/2014/main" id="{49A01E97-CFAB-4C14-A444-07B5D3A29C7E}"/>
              </a:ext>
            </a:extLst>
          </p:cNvPr>
          <p:cNvSpPr>
            <a:spLocks/>
          </p:cNvSpPr>
          <p:nvPr/>
        </p:nvSpPr>
        <p:spPr bwMode="auto">
          <a:xfrm flipH="1">
            <a:off x="5352535" y="5462114"/>
            <a:ext cx="5235754" cy="1395886"/>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6"/>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5">
            <a:extLst>
              <a:ext uri="{FF2B5EF4-FFF2-40B4-BE49-F238E27FC236}">
                <a16:creationId xmlns:a16="http://schemas.microsoft.com/office/drawing/2014/main" id="{8C7D5AE4-E328-449F-9039-B87E7D135490}"/>
              </a:ext>
            </a:extLst>
          </p:cNvPr>
          <p:cNvSpPr>
            <a:spLocks/>
          </p:cNvSpPr>
          <p:nvPr/>
        </p:nvSpPr>
        <p:spPr bwMode="auto">
          <a:xfrm flipH="1">
            <a:off x="5276335" y="4090086"/>
            <a:ext cx="5388154" cy="2767914"/>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 name="Freeform 5">
            <a:extLst>
              <a:ext uri="{FF2B5EF4-FFF2-40B4-BE49-F238E27FC236}">
                <a16:creationId xmlns:a16="http://schemas.microsoft.com/office/drawing/2014/main" id="{A2A17050-07F2-4095-A3A3-63F9A0154F9C}"/>
              </a:ext>
            </a:extLst>
          </p:cNvPr>
          <p:cNvSpPr>
            <a:spLocks/>
          </p:cNvSpPr>
          <p:nvPr/>
        </p:nvSpPr>
        <p:spPr bwMode="auto">
          <a:xfrm flipH="1">
            <a:off x="5276335" y="2743201"/>
            <a:ext cx="5235754" cy="4114800"/>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 name="Rectangle: Rounded Corners 2">
            <a:extLst>
              <a:ext uri="{FF2B5EF4-FFF2-40B4-BE49-F238E27FC236}">
                <a16:creationId xmlns:a16="http://schemas.microsoft.com/office/drawing/2014/main" id="{C396DF1A-91F7-4CEC-B30A-6FF3D96B5E64}"/>
              </a:ext>
            </a:extLst>
          </p:cNvPr>
          <p:cNvSpPr/>
          <p:nvPr/>
        </p:nvSpPr>
        <p:spPr>
          <a:xfrm>
            <a:off x="2587573" y="2226967"/>
            <a:ext cx="2779333" cy="1029896"/>
          </a:xfrm>
          <a:prstGeom prst="roundRect">
            <a:avLst>
              <a:gd name="adj" fmla="val 50000"/>
            </a:avLst>
          </a:pr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4" name="Rectangle: Rounded Corners 3">
            <a:extLst>
              <a:ext uri="{FF2B5EF4-FFF2-40B4-BE49-F238E27FC236}">
                <a16:creationId xmlns:a16="http://schemas.microsoft.com/office/drawing/2014/main" id="{6898FE40-0529-4630-BC11-7335496594C0}"/>
              </a:ext>
            </a:extLst>
          </p:cNvPr>
          <p:cNvSpPr/>
          <p:nvPr/>
        </p:nvSpPr>
        <p:spPr>
          <a:xfrm>
            <a:off x="2587573" y="3598995"/>
            <a:ext cx="2779333" cy="1029896"/>
          </a:xfrm>
          <a:prstGeom prst="roundRect">
            <a:avLst>
              <a:gd name="adj" fmla="val 50000"/>
            </a:avLst>
          </a:prstGeom>
          <a:gradFill flip="none" rotWithShape="1">
            <a:gsLst>
              <a:gs pos="0">
                <a:schemeClr val="accent3"/>
              </a:gs>
              <a:gs pos="100000">
                <a:schemeClr val="accent4"/>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5" name="Rectangle: Rounded Corners 4">
            <a:extLst>
              <a:ext uri="{FF2B5EF4-FFF2-40B4-BE49-F238E27FC236}">
                <a16:creationId xmlns:a16="http://schemas.microsoft.com/office/drawing/2014/main" id="{AA98B6ED-FFC7-418C-98CB-FBAD96EE658D}"/>
              </a:ext>
            </a:extLst>
          </p:cNvPr>
          <p:cNvSpPr/>
          <p:nvPr/>
        </p:nvSpPr>
        <p:spPr>
          <a:xfrm>
            <a:off x="2587573" y="4971023"/>
            <a:ext cx="2779333" cy="1029896"/>
          </a:xfrm>
          <a:prstGeom prst="roundRect">
            <a:avLst>
              <a:gd name="adj" fmla="val 50000"/>
            </a:avLst>
          </a:prstGeom>
          <a:gradFill flip="none" rotWithShape="1">
            <a:gsLst>
              <a:gs pos="0">
                <a:schemeClr val="accent5"/>
              </a:gs>
              <a:gs pos="100000">
                <a:schemeClr val="accent6"/>
              </a:gs>
            </a:gsLst>
            <a:path path="circle">
              <a:fillToRect r="100000" b="100000"/>
            </a:path>
            <a:tileRect l="-100000" t="-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6" name="Rectangle: Rounded Corners 5">
            <a:extLst>
              <a:ext uri="{FF2B5EF4-FFF2-40B4-BE49-F238E27FC236}">
                <a16:creationId xmlns:a16="http://schemas.microsoft.com/office/drawing/2014/main" id="{853AD0A8-119C-472F-8F2B-1A993FDFEEDF}"/>
              </a:ext>
            </a:extLst>
          </p:cNvPr>
          <p:cNvSpPr/>
          <p:nvPr/>
        </p:nvSpPr>
        <p:spPr>
          <a:xfrm>
            <a:off x="2587573" y="6343051"/>
            <a:ext cx="2779333" cy="1029896"/>
          </a:xfrm>
          <a:prstGeom prst="roundRect">
            <a:avLst>
              <a:gd name="adj" fmla="val 50000"/>
            </a:avLst>
          </a:prstGeom>
          <a:gradFill flip="none" rotWithShape="1">
            <a:gsLst>
              <a:gs pos="0">
                <a:schemeClr val="bg2"/>
              </a:gs>
              <a:gs pos="100000">
                <a:schemeClr val="tx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7" name="Rectangle: Rounded Corners 6">
            <a:extLst>
              <a:ext uri="{FF2B5EF4-FFF2-40B4-BE49-F238E27FC236}">
                <a16:creationId xmlns:a16="http://schemas.microsoft.com/office/drawing/2014/main" id="{C20AF514-5385-4F0F-B9BE-A4B5123FB2B3}"/>
              </a:ext>
            </a:extLst>
          </p:cNvPr>
          <p:cNvSpPr/>
          <p:nvPr/>
        </p:nvSpPr>
        <p:spPr>
          <a:xfrm>
            <a:off x="2587573" y="7715079"/>
            <a:ext cx="2779333" cy="1029896"/>
          </a:xfrm>
          <a:prstGeom prst="roundRect">
            <a:avLst>
              <a:gd name="adj" fmla="val 50000"/>
            </a:avLst>
          </a:prstGeom>
          <a:gradFill flip="none" rotWithShape="1">
            <a:gsLst>
              <a:gs pos="0">
                <a:schemeClr val="accent3"/>
              </a:gs>
              <a:gs pos="100000">
                <a:schemeClr val="accent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8" name="Rectangle: Rounded Corners 7">
            <a:extLst>
              <a:ext uri="{FF2B5EF4-FFF2-40B4-BE49-F238E27FC236}">
                <a16:creationId xmlns:a16="http://schemas.microsoft.com/office/drawing/2014/main" id="{EA3C63E1-DE45-4903-90A0-F8750E1F69F1}"/>
              </a:ext>
            </a:extLst>
          </p:cNvPr>
          <p:cNvSpPr/>
          <p:nvPr/>
        </p:nvSpPr>
        <p:spPr>
          <a:xfrm>
            <a:off x="2587573" y="9087107"/>
            <a:ext cx="2779333" cy="1029896"/>
          </a:xfrm>
          <a:prstGeom prst="roundRect">
            <a:avLst>
              <a:gd name="adj" fmla="val 50000"/>
            </a:avLst>
          </a:prstGeom>
          <a:gradFill flip="none" rotWithShape="1">
            <a:gsLst>
              <a:gs pos="0">
                <a:schemeClr val="accent6"/>
              </a:gs>
              <a:gs pos="100000">
                <a:schemeClr val="bg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9" name="Rectangle: Rounded Corners 8">
            <a:extLst>
              <a:ext uri="{FF2B5EF4-FFF2-40B4-BE49-F238E27FC236}">
                <a16:creationId xmlns:a16="http://schemas.microsoft.com/office/drawing/2014/main" id="{AB926FFD-9266-4D89-947A-6DD1105206CF}"/>
              </a:ext>
            </a:extLst>
          </p:cNvPr>
          <p:cNvSpPr/>
          <p:nvPr/>
        </p:nvSpPr>
        <p:spPr>
          <a:xfrm>
            <a:off x="2587573" y="10459137"/>
            <a:ext cx="2779333" cy="1029896"/>
          </a:xfrm>
          <a:prstGeom prst="roundRect">
            <a:avLst>
              <a:gd name="adj" fmla="val 50000"/>
            </a:avLst>
          </a:prstGeom>
          <a:gradFill flip="none" rotWithShape="1">
            <a:gsLst>
              <a:gs pos="0">
                <a:schemeClr val="accent4"/>
              </a:gs>
              <a:gs pos="100000">
                <a:schemeClr val="accent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2" name="Rectangle: Rounded Corners 1">
            <a:extLst>
              <a:ext uri="{FF2B5EF4-FFF2-40B4-BE49-F238E27FC236}">
                <a16:creationId xmlns:a16="http://schemas.microsoft.com/office/drawing/2014/main" id="{B89813C7-AC8F-4542-91D0-84A59ACF577E}"/>
              </a:ext>
            </a:extLst>
          </p:cNvPr>
          <p:cNvSpPr/>
          <p:nvPr/>
        </p:nvSpPr>
        <p:spPr>
          <a:xfrm>
            <a:off x="10512091" y="6234913"/>
            <a:ext cx="3362993" cy="1246175"/>
          </a:xfrm>
          <a:prstGeom prst="roundRect">
            <a:avLst>
              <a:gd name="adj" fmla="val 50000"/>
            </a:avLst>
          </a:prstGeom>
          <a:solidFill>
            <a:schemeClr val="tx1">
              <a:lumMod val="90000"/>
              <a:lumOff val="10000"/>
            </a:schemeClr>
          </a:solidFill>
          <a:ln w="50800">
            <a:solidFill>
              <a:schemeClr val="accent2"/>
            </a:solid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chemeClr val="bg1"/>
                </a:solidFill>
                <a:effectLst/>
                <a:uLnTx/>
                <a:uFillTx/>
                <a:latin typeface="Calibri"/>
                <a:ea typeface="+mn-ea"/>
                <a:cs typeface="+mn-cs"/>
              </a:rPr>
              <a:t>Main Features</a:t>
            </a:r>
          </a:p>
        </p:txBody>
      </p:sp>
      <p:sp>
        <p:nvSpPr>
          <p:cNvPr id="40" name="Rectangle 39">
            <a:extLst>
              <a:ext uri="{FF2B5EF4-FFF2-40B4-BE49-F238E27FC236}">
                <a16:creationId xmlns:a16="http://schemas.microsoft.com/office/drawing/2014/main" id="{4393D64C-A059-4685-B503-5116B79A9FEA}"/>
              </a:ext>
            </a:extLst>
          </p:cNvPr>
          <p:cNvSpPr/>
          <p:nvPr/>
        </p:nvSpPr>
        <p:spPr>
          <a:xfrm>
            <a:off x="10732389" y="8233948"/>
            <a:ext cx="2922396" cy="2064668"/>
          </a:xfrm>
          <a:prstGeom prst="rect">
            <a:avLst/>
          </a:prstGeom>
        </p:spPr>
        <p:txBody>
          <a:bodyPr wrap="square" anchor="ctr">
            <a:spAutoFit/>
          </a:bodyPr>
          <a:lstStyle/>
          <a:p>
            <a:pPr marL="0" marR="0" lvl="0" indent="0" algn="ct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Our Future and first invest</a:t>
            </a:r>
            <a:endParaRPr kumimoji="0" lang="en-US" sz="20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Lorem ipsum dolor sit amet, consectetur </a:t>
            </a:r>
          </a:p>
        </p:txBody>
      </p:sp>
      <p:sp>
        <p:nvSpPr>
          <p:cNvPr id="41" name="TextBox 40">
            <a:extLst>
              <a:ext uri="{FF2B5EF4-FFF2-40B4-BE49-F238E27FC236}">
                <a16:creationId xmlns:a16="http://schemas.microsoft.com/office/drawing/2014/main" id="{502BC6E1-9386-4DD7-B854-B747A472F77C}"/>
              </a:ext>
            </a:extLst>
          </p:cNvPr>
          <p:cNvSpPr txBox="1"/>
          <p:nvPr/>
        </p:nvSpPr>
        <p:spPr>
          <a:xfrm>
            <a:off x="8900952" y="4054792"/>
            <a:ext cx="6585271" cy="1323439"/>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effectLst/>
                <a:uLnTx/>
                <a:uFillTx/>
                <a:latin typeface="Century Gothic"/>
                <a:ea typeface="+mn-ea"/>
                <a:cs typeface="+mn-cs"/>
              </a:rPr>
              <a:t>Creating inspiring ideas and building brands </a:t>
            </a:r>
          </a:p>
        </p:txBody>
      </p:sp>
    </p:spTree>
    <p:extLst>
      <p:ext uri="{BB962C8B-B14F-4D97-AF65-F5344CB8AC3E}">
        <p14:creationId xmlns:p14="http://schemas.microsoft.com/office/powerpoint/2010/main" val="3742928323"/>
      </p:ext>
    </p:extLst>
  </p:cSld>
  <p:clrMapOvr>
    <a:overrideClrMapping bg1="lt1" tx1="dk1" bg2="lt2" tx2="dk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38"/>
                                        </p:tgtEl>
                                        <p:attrNameLst>
                                          <p:attrName>style.visibility</p:attrName>
                                        </p:attrNameLst>
                                      </p:cBhvr>
                                      <p:to>
                                        <p:strVal val="visible"/>
                                      </p:to>
                                    </p:set>
                                    <p:anim calcmode="lin" valueType="num">
                                      <p:cBhvr>
                                        <p:cTn id="7" dur="1000" fill="hold"/>
                                        <p:tgtEl>
                                          <p:spTgt spid="38"/>
                                        </p:tgtEl>
                                        <p:attrNameLst>
                                          <p:attrName>ppt_w</p:attrName>
                                        </p:attrNameLst>
                                      </p:cBhvr>
                                      <p:tavLst>
                                        <p:tav tm="0">
                                          <p:val>
                                            <p:fltVal val="0"/>
                                          </p:val>
                                        </p:tav>
                                        <p:tav tm="100000">
                                          <p:val>
                                            <p:strVal val="#ppt_w"/>
                                          </p:val>
                                        </p:tav>
                                      </p:tavLst>
                                    </p:anim>
                                    <p:anim calcmode="lin" valueType="num">
                                      <p:cBhvr>
                                        <p:cTn id="8" dur="1000" fill="hold"/>
                                        <p:tgtEl>
                                          <p:spTgt spid="38"/>
                                        </p:tgtEl>
                                        <p:attrNameLst>
                                          <p:attrName>ppt_h</p:attrName>
                                        </p:attrNameLst>
                                      </p:cBhvr>
                                      <p:tavLst>
                                        <p:tav tm="0">
                                          <p:val>
                                            <p:fltVal val="0"/>
                                          </p:val>
                                        </p:tav>
                                        <p:tav tm="100000">
                                          <p:val>
                                            <p:strVal val="#ppt_h"/>
                                          </p:val>
                                        </p:tav>
                                      </p:tavLst>
                                    </p:anim>
                                    <p:anim calcmode="lin" valueType="num">
                                      <p:cBhvr>
                                        <p:cTn id="9" dur="1000" fill="hold"/>
                                        <p:tgtEl>
                                          <p:spTgt spid="38"/>
                                        </p:tgtEl>
                                        <p:attrNameLst>
                                          <p:attrName>style.rotation</p:attrName>
                                        </p:attrNameLst>
                                      </p:cBhvr>
                                      <p:tavLst>
                                        <p:tav tm="0">
                                          <p:val>
                                            <p:fltVal val="360"/>
                                          </p:val>
                                        </p:tav>
                                        <p:tav tm="100000">
                                          <p:val>
                                            <p:fltVal val="0"/>
                                          </p:val>
                                        </p:tav>
                                      </p:tavLst>
                                    </p:anim>
                                    <p:animEffect transition="in" filter="fade">
                                      <p:cBhvr>
                                        <p:cTn id="10" dur="1000"/>
                                        <p:tgtEl>
                                          <p:spTgt spid="38"/>
                                        </p:tgtEl>
                                      </p:cBhvr>
                                    </p:animEffect>
                                  </p:childTnLst>
                                </p:cTn>
                              </p:par>
                              <p:par>
                                <p:cTn id="11" presetID="49" presetClass="entr" presetSubtype="0" decel="100000" fill="hold" grpId="0" nodeType="withEffect">
                                  <p:stCondLst>
                                    <p:cond delay="300"/>
                                  </p:stCondLst>
                                  <p:childTnLst>
                                    <p:set>
                                      <p:cBhvr>
                                        <p:cTn id="12" dur="1" fill="hold">
                                          <p:stCondLst>
                                            <p:cond delay="0"/>
                                          </p:stCondLst>
                                        </p:cTn>
                                        <p:tgtEl>
                                          <p:spTgt spid="39"/>
                                        </p:tgtEl>
                                        <p:attrNameLst>
                                          <p:attrName>style.visibility</p:attrName>
                                        </p:attrNameLst>
                                      </p:cBhvr>
                                      <p:to>
                                        <p:strVal val="visible"/>
                                      </p:to>
                                    </p:set>
                                    <p:anim calcmode="lin" valueType="num">
                                      <p:cBhvr>
                                        <p:cTn id="13" dur="1000" fill="hold"/>
                                        <p:tgtEl>
                                          <p:spTgt spid="39"/>
                                        </p:tgtEl>
                                        <p:attrNameLst>
                                          <p:attrName>ppt_w</p:attrName>
                                        </p:attrNameLst>
                                      </p:cBhvr>
                                      <p:tavLst>
                                        <p:tav tm="0">
                                          <p:val>
                                            <p:fltVal val="0"/>
                                          </p:val>
                                        </p:tav>
                                        <p:tav tm="100000">
                                          <p:val>
                                            <p:strVal val="#ppt_w"/>
                                          </p:val>
                                        </p:tav>
                                      </p:tavLst>
                                    </p:anim>
                                    <p:anim calcmode="lin" valueType="num">
                                      <p:cBhvr>
                                        <p:cTn id="14" dur="1000" fill="hold"/>
                                        <p:tgtEl>
                                          <p:spTgt spid="39"/>
                                        </p:tgtEl>
                                        <p:attrNameLst>
                                          <p:attrName>ppt_h</p:attrName>
                                        </p:attrNameLst>
                                      </p:cBhvr>
                                      <p:tavLst>
                                        <p:tav tm="0">
                                          <p:val>
                                            <p:fltVal val="0"/>
                                          </p:val>
                                        </p:tav>
                                        <p:tav tm="100000">
                                          <p:val>
                                            <p:strVal val="#ppt_h"/>
                                          </p:val>
                                        </p:tav>
                                      </p:tavLst>
                                    </p:anim>
                                    <p:anim calcmode="lin" valueType="num">
                                      <p:cBhvr>
                                        <p:cTn id="15" dur="1000" fill="hold"/>
                                        <p:tgtEl>
                                          <p:spTgt spid="39"/>
                                        </p:tgtEl>
                                        <p:attrNameLst>
                                          <p:attrName>style.rotation</p:attrName>
                                        </p:attrNameLst>
                                      </p:cBhvr>
                                      <p:tavLst>
                                        <p:tav tm="0">
                                          <p:val>
                                            <p:fltVal val="360"/>
                                          </p:val>
                                        </p:tav>
                                        <p:tav tm="100000">
                                          <p:val>
                                            <p:fltVal val="0"/>
                                          </p:val>
                                        </p:tav>
                                      </p:tavLst>
                                    </p:anim>
                                    <p:animEffect transition="in" filter="fade">
                                      <p:cBhvr>
                                        <p:cTn id="16" dur="1000"/>
                                        <p:tgtEl>
                                          <p:spTgt spid="39"/>
                                        </p:tgtEl>
                                      </p:cBhvr>
                                    </p:animEffect>
                                  </p:childTnLst>
                                </p:cTn>
                              </p:par>
                              <p:par>
                                <p:cTn id="17" presetID="10" presetClass="entr" presetSubtype="0" fill="hold" grpId="0" nodeType="withEffect">
                                  <p:stCondLst>
                                    <p:cond delay="500"/>
                                  </p:stCondLst>
                                  <p:childTnLst>
                                    <p:set>
                                      <p:cBhvr>
                                        <p:cTn id="18" dur="1" fill="hold">
                                          <p:stCondLst>
                                            <p:cond delay="0"/>
                                          </p:stCondLst>
                                        </p:cTn>
                                        <p:tgtEl>
                                          <p:spTgt spid="2"/>
                                        </p:tgtEl>
                                        <p:attrNameLst>
                                          <p:attrName>style.visibility</p:attrName>
                                        </p:attrNameLst>
                                      </p:cBhvr>
                                      <p:to>
                                        <p:strVal val="visible"/>
                                      </p:to>
                                    </p:set>
                                    <p:animEffect transition="in" filter="fade">
                                      <p:cBhvr>
                                        <p:cTn id="19" dur="500"/>
                                        <p:tgtEl>
                                          <p:spTgt spid="2"/>
                                        </p:tgtEl>
                                      </p:cBhvr>
                                    </p:animEffect>
                                  </p:childTnLst>
                                </p:cTn>
                              </p:par>
                              <p:par>
                                <p:cTn id="20" presetID="10" presetClass="entr" presetSubtype="0" fill="hold" grpId="0" nodeType="withEffect">
                                  <p:stCondLst>
                                    <p:cond delay="700"/>
                                  </p:stCondLst>
                                  <p:childTnLst>
                                    <p:set>
                                      <p:cBhvr>
                                        <p:cTn id="21" dur="1" fill="hold">
                                          <p:stCondLst>
                                            <p:cond delay="0"/>
                                          </p:stCondLst>
                                        </p:cTn>
                                        <p:tgtEl>
                                          <p:spTgt spid="41"/>
                                        </p:tgtEl>
                                        <p:attrNameLst>
                                          <p:attrName>style.visibility</p:attrName>
                                        </p:attrNameLst>
                                      </p:cBhvr>
                                      <p:to>
                                        <p:strVal val="visible"/>
                                      </p:to>
                                    </p:set>
                                    <p:animEffect transition="in" filter="fade">
                                      <p:cBhvr>
                                        <p:cTn id="22" dur="500"/>
                                        <p:tgtEl>
                                          <p:spTgt spid="41"/>
                                        </p:tgtEl>
                                      </p:cBhvr>
                                    </p:animEffect>
                                  </p:childTnLst>
                                </p:cTn>
                              </p:par>
                              <p:par>
                                <p:cTn id="23" presetID="10" presetClass="entr" presetSubtype="0" fill="hold" grpId="0" nodeType="withEffect">
                                  <p:stCondLst>
                                    <p:cond delay="900"/>
                                  </p:stCondLst>
                                  <p:childTnLst>
                                    <p:set>
                                      <p:cBhvr>
                                        <p:cTn id="24" dur="1" fill="hold">
                                          <p:stCondLst>
                                            <p:cond delay="0"/>
                                          </p:stCondLst>
                                        </p:cTn>
                                        <p:tgtEl>
                                          <p:spTgt spid="40"/>
                                        </p:tgtEl>
                                        <p:attrNameLst>
                                          <p:attrName>style.visibility</p:attrName>
                                        </p:attrNameLst>
                                      </p:cBhvr>
                                      <p:to>
                                        <p:strVal val="visible"/>
                                      </p:to>
                                    </p:set>
                                    <p:animEffect transition="in" filter="fade">
                                      <p:cBhvr>
                                        <p:cTn id="25" dur="500"/>
                                        <p:tgtEl>
                                          <p:spTgt spid="40"/>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2" fill="hold" grpId="0" nodeType="clickEffect">
                                  <p:stCondLst>
                                    <p:cond delay="0"/>
                                  </p:stCondLst>
                                  <p:childTnLst>
                                    <p:set>
                                      <p:cBhvr>
                                        <p:cTn id="29" dur="1" fill="hold">
                                          <p:stCondLst>
                                            <p:cond delay="0"/>
                                          </p:stCondLst>
                                        </p:cTn>
                                        <p:tgtEl>
                                          <p:spTgt spid="11"/>
                                        </p:tgtEl>
                                        <p:attrNameLst>
                                          <p:attrName>style.visibility</p:attrName>
                                        </p:attrNameLst>
                                      </p:cBhvr>
                                      <p:to>
                                        <p:strVal val="visible"/>
                                      </p:to>
                                    </p:set>
                                    <p:animEffect transition="in" filter="wipe(right)">
                                      <p:cBhvr>
                                        <p:cTn id="30" dur="500"/>
                                        <p:tgtEl>
                                          <p:spTgt spid="11"/>
                                        </p:tgtEl>
                                      </p:cBhvr>
                                    </p:animEffect>
                                  </p:childTnLst>
                                </p:cTn>
                              </p:par>
                              <p:par>
                                <p:cTn id="31" presetID="10" presetClass="entr" presetSubtype="0" fill="hold" grpId="0" nodeType="withEffect">
                                  <p:stCondLst>
                                    <p:cond delay="200"/>
                                  </p:stCondLst>
                                  <p:childTnLst>
                                    <p:set>
                                      <p:cBhvr>
                                        <p:cTn id="32" dur="1" fill="hold">
                                          <p:stCondLst>
                                            <p:cond delay="0"/>
                                          </p:stCondLst>
                                        </p:cTn>
                                        <p:tgtEl>
                                          <p:spTgt spid="3"/>
                                        </p:tgtEl>
                                        <p:attrNameLst>
                                          <p:attrName>style.visibility</p:attrName>
                                        </p:attrNameLst>
                                      </p:cBhvr>
                                      <p:to>
                                        <p:strVal val="visible"/>
                                      </p:to>
                                    </p:set>
                                    <p:animEffect transition="in" filter="fade">
                                      <p:cBhvr>
                                        <p:cTn id="33" dur="500"/>
                                        <p:tgtEl>
                                          <p:spTgt spid="3"/>
                                        </p:tgtEl>
                                      </p:cBhvr>
                                    </p:animEffect>
                                  </p:childTnLst>
                                </p:cTn>
                              </p:par>
                              <p:par>
                                <p:cTn id="34" presetID="22" presetClass="entr" presetSubtype="8" fill="hold" grpId="0" nodeType="withEffect">
                                  <p:stCondLst>
                                    <p:cond delay="0"/>
                                  </p:stCondLst>
                                  <p:childTnLst>
                                    <p:set>
                                      <p:cBhvr>
                                        <p:cTn id="35" dur="1" fill="hold">
                                          <p:stCondLst>
                                            <p:cond delay="0"/>
                                          </p:stCondLst>
                                        </p:cTn>
                                        <p:tgtEl>
                                          <p:spTgt spid="27"/>
                                        </p:tgtEl>
                                        <p:attrNameLst>
                                          <p:attrName>style.visibility</p:attrName>
                                        </p:attrNameLst>
                                      </p:cBhvr>
                                      <p:to>
                                        <p:strVal val="visible"/>
                                      </p:to>
                                    </p:set>
                                    <p:animEffect transition="in" filter="wipe(left)">
                                      <p:cBhvr>
                                        <p:cTn id="36" dur="500"/>
                                        <p:tgtEl>
                                          <p:spTgt spid="27"/>
                                        </p:tgtEl>
                                      </p:cBhvr>
                                    </p:animEffect>
                                  </p:childTnLst>
                                </p:cTn>
                              </p:par>
                              <p:par>
                                <p:cTn id="37" presetID="10" presetClass="entr" presetSubtype="0" fill="hold" grpId="0" nodeType="withEffect">
                                  <p:stCondLst>
                                    <p:cond delay="200"/>
                                  </p:stCondLst>
                                  <p:childTnLst>
                                    <p:set>
                                      <p:cBhvr>
                                        <p:cTn id="38" dur="1" fill="hold">
                                          <p:stCondLst>
                                            <p:cond delay="0"/>
                                          </p:stCondLst>
                                        </p:cTn>
                                        <p:tgtEl>
                                          <p:spTgt spid="37"/>
                                        </p:tgtEl>
                                        <p:attrNameLst>
                                          <p:attrName>style.visibility</p:attrName>
                                        </p:attrNameLst>
                                      </p:cBhvr>
                                      <p:to>
                                        <p:strVal val="visible"/>
                                      </p:to>
                                    </p:set>
                                    <p:animEffect transition="in" filter="fade">
                                      <p:cBhvr>
                                        <p:cTn id="39" dur="500"/>
                                        <p:tgtEl>
                                          <p:spTgt spid="37"/>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2" fill="hold" grpId="0" nodeType="clickEffect">
                                  <p:stCondLst>
                                    <p:cond delay="0"/>
                                  </p:stCondLst>
                                  <p:childTnLst>
                                    <p:set>
                                      <p:cBhvr>
                                        <p:cTn id="43" dur="1" fill="hold">
                                          <p:stCondLst>
                                            <p:cond delay="0"/>
                                          </p:stCondLst>
                                        </p:cTn>
                                        <p:tgtEl>
                                          <p:spTgt spid="13"/>
                                        </p:tgtEl>
                                        <p:attrNameLst>
                                          <p:attrName>style.visibility</p:attrName>
                                        </p:attrNameLst>
                                      </p:cBhvr>
                                      <p:to>
                                        <p:strVal val="visible"/>
                                      </p:to>
                                    </p:set>
                                    <p:animEffect transition="in" filter="wipe(right)">
                                      <p:cBhvr>
                                        <p:cTn id="44" dur="500"/>
                                        <p:tgtEl>
                                          <p:spTgt spid="13"/>
                                        </p:tgtEl>
                                      </p:cBhvr>
                                    </p:animEffect>
                                  </p:childTnLst>
                                </p:cTn>
                              </p:par>
                              <p:par>
                                <p:cTn id="45" presetID="10" presetClass="entr" presetSubtype="0" fill="hold" grpId="0" nodeType="withEffect">
                                  <p:stCondLst>
                                    <p:cond delay="200"/>
                                  </p:stCondLst>
                                  <p:childTnLst>
                                    <p:set>
                                      <p:cBhvr>
                                        <p:cTn id="46" dur="1" fill="hold">
                                          <p:stCondLst>
                                            <p:cond delay="0"/>
                                          </p:stCondLst>
                                        </p:cTn>
                                        <p:tgtEl>
                                          <p:spTgt spid="4"/>
                                        </p:tgtEl>
                                        <p:attrNameLst>
                                          <p:attrName>style.visibility</p:attrName>
                                        </p:attrNameLst>
                                      </p:cBhvr>
                                      <p:to>
                                        <p:strVal val="visible"/>
                                      </p:to>
                                    </p:set>
                                    <p:animEffect transition="in" filter="fade">
                                      <p:cBhvr>
                                        <p:cTn id="47" dur="500"/>
                                        <p:tgtEl>
                                          <p:spTgt spid="4"/>
                                        </p:tgtEl>
                                      </p:cBhvr>
                                    </p:animEffect>
                                  </p:childTnLst>
                                </p:cTn>
                              </p:par>
                              <p:par>
                                <p:cTn id="48" presetID="22" presetClass="entr" presetSubtype="8" fill="hold" grpId="0" nodeType="withEffect">
                                  <p:stCondLst>
                                    <p:cond delay="0"/>
                                  </p:stCondLst>
                                  <p:childTnLst>
                                    <p:set>
                                      <p:cBhvr>
                                        <p:cTn id="49" dur="1" fill="hold">
                                          <p:stCondLst>
                                            <p:cond delay="0"/>
                                          </p:stCondLst>
                                        </p:cTn>
                                        <p:tgtEl>
                                          <p:spTgt spid="26"/>
                                        </p:tgtEl>
                                        <p:attrNameLst>
                                          <p:attrName>style.visibility</p:attrName>
                                        </p:attrNameLst>
                                      </p:cBhvr>
                                      <p:to>
                                        <p:strVal val="visible"/>
                                      </p:to>
                                    </p:set>
                                    <p:animEffect transition="in" filter="wipe(left)">
                                      <p:cBhvr>
                                        <p:cTn id="50" dur="500"/>
                                        <p:tgtEl>
                                          <p:spTgt spid="26"/>
                                        </p:tgtEl>
                                      </p:cBhvr>
                                    </p:animEffect>
                                  </p:childTnLst>
                                </p:cTn>
                              </p:par>
                              <p:par>
                                <p:cTn id="51" presetID="10" presetClass="entr" presetSubtype="0" fill="hold" grpId="0" nodeType="withEffect">
                                  <p:stCondLst>
                                    <p:cond delay="200"/>
                                  </p:stCondLst>
                                  <p:childTnLst>
                                    <p:set>
                                      <p:cBhvr>
                                        <p:cTn id="52" dur="1" fill="hold">
                                          <p:stCondLst>
                                            <p:cond delay="0"/>
                                          </p:stCondLst>
                                        </p:cTn>
                                        <p:tgtEl>
                                          <p:spTgt spid="36"/>
                                        </p:tgtEl>
                                        <p:attrNameLst>
                                          <p:attrName>style.visibility</p:attrName>
                                        </p:attrNameLst>
                                      </p:cBhvr>
                                      <p:to>
                                        <p:strVal val="visible"/>
                                      </p:to>
                                    </p:set>
                                    <p:animEffect transition="in" filter="fade">
                                      <p:cBhvr>
                                        <p:cTn id="53" dur="500"/>
                                        <p:tgtEl>
                                          <p:spTgt spid="36"/>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2" fill="hold" grpId="0" nodeType="clickEffect">
                                  <p:stCondLst>
                                    <p:cond delay="0"/>
                                  </p:stCondLst>
                                  <p:childTnLst>
                                    <p:set>
                                      <p:cBhvr>
                                        <p:cTn id="57" dur="1" fill="hold">
                                          <p:stCondLst>
                                            <p:cond delay="0"/>
                                          </p:stCondLst>
                                        </p:cTn>
                                        <p:tgtEl>
                                          <p:spTgt spid="12"/>
                                        </p:tgtEl>
                                        <p:attrNameLst>
                                          <p:attrName>style.visibility</p:attrName>
                                        </p:attrNameLst>
                                      </p:cBhvr>
                                      <p:to>
                                        <p:strVal val="visible"/>
                                      </p:to>
                                    </p:set>
                                    <p:animEffect transition="in" filter="wipe(right)">
                                      <p:cBhvr>
                                        <p:cTn id="58" dur="500"/>
                                        <p:tgtEl>
                                          <p:spTgt spid="12"/>
                                        </p:tgtEl>
                                      </p:cBhvr>
                                    </p:animEffect>
                                  </p:childTnLst>
                                </p:cTn>
                              </p:par>
                              <p:par>
                                <p:cTn id="59" presetID="10" presetClass="entr" presetSubtype="0" fill="hold" grpId="0" nodeType="withEffect">
                                  <p:stCondLst>
                                    <p:cond delay="200"/>
                                  </p:stCondLst>
                                  <p:childTnLst>
                                    <p:set>
                                      <p:cBhvr>
                                        <p:cTn id="60" dur="1" fill="hold">
                                          <p:stCondLst>
                                            <p:cond delay="0"/>
                                          </p:stCondLst>
                                        </p:cTn>
                                        <p:tgtEl>
                                          <p:spTgt spid="5"/>
                                        </p:tgtEl>
                                        <p:attrNameLst>
                                          <p:attrName>style.visibility</p:attrName>
                                        </p:attrNameLst>
                                      </p:cBhvr>
                                      <p:to>
                                        <p:strVal val="visible"/>
                                      </p:to>
                                    </p:set>
                                    <p:animEffect transition="in" filter="fade">
                                      <p:cBhvr>
                                        <p:cTn id="61" dur="500"/>
                                        <p:tgtEl>
                                          <p:spTgt spid="5"/>
                                        </p:tgtEl>
                                      </p:cBhvr>
                                    </p:animEffect>
                                  </p:childTnLst>
                                </p:cTn>
                              </p:par>
                              <p:par>
                                <p:cTn id="62" presetID="22" presetClass="entr" presetSubtype="8" fill="hold" grpId="0" nodeType="withEffect">
                                  <p:stCondLst>
                                    <p:cond delay="0"/>
                                  </p:stCondLst>
                                  <p:childTnLst>
                                    <p:set>
                                      <p:cBhvr>
                                        <p:cTn id="63" dur="1" fill="hold">
                                          <p:stCondLst>
                                            <p:cond delay="0"/>
                                          </p:stCondLst>
                                        </p:cTn>
                                        <p:tgtEl>
                                          <p:spTgt spid="25"/>
                                        </p:tgtEl>
                                        <p:attrNameLst>
                                          <p:attrName>style.visibility</p:attrName>
                                        </p:attrNameLst>
                                      </p:cBhvr>
                                      <p:to>
                                        <p:strVal val="visible"/>
                                      </p:to>
                                    </p:set>
                                    <p:animEffect transition="in" filter="wipe(left)">
                                      <p:cBhvr>
                                        <p:cTn id="64" dur="500"/>
                                        <p:tgtEl>
                                          <p:spTgt spid="25"/>
                                        </p:tgtEl>
                                      </p:cBhvr>
                                    </p:animEffect>
                                  </p:childTnLst>
                                </p:cTn>
                              </p:par>
                              <p:par>
                                <p:cTn id="65" presetID="10" presetClass="entr" presetSubtype="0" fill="hold" grpId="0" nodeType="withEffect">
                                  <p:stCondLst>
                                    <p:cond delay="200"/>
                                  </p:stCondLst>
                                  <p:childTnLst>
                                    <p:set>
                                      <p:cBhvr>
                                        <p:cTn id="66" dur="1" fill="hold">
                                          <p:stCondLst>
                                            <p:cond delay="0"/>
                                          </p:stCondLst>
                                        </p:cTn>
                                        <p:tgtEl>
                                          <p:spTgt spid="35"/>
                                        </p:tgtEl>
                                        <p:attrNameLst>
                                          <p:attrName>style.visibility</p:attrName>
                                        </p:attrNameLst>
                                      </p:cBhvr>
                                      <p:to>
                                        <p:strVal val="visible"/>
                                      </p:to>
                                    </p:set>
                                    <p:animEffect transition="in" filter="fade">
                                      <p:cBhvr>
                                        <p:cTn id="67" dur="500"/>
                                        <p:tgtEl>
                                          <p:spTgt spid="35"/>
                                        </p:tgtEl>
                                      </p:cBhvr>
                                    </p:animEffect>
                                  </p:childTnLst>
                                </p:cTn>
                              </p:par>
                            </p:childTnLst>
                          </p:cTn>
                        </p:par>
                      </p:childTnLst>
                    </p:cTn>
                  </p:par>
                  <p:par>
                    <p:cTn id="68" fill="hold">
                      <p:stCondLst>
                        <p:cond delay="indefinite"/>
                      </p:stCondLst>
                      <p:childTnLst>
                        <p:par>
                          <p:cTn id="69" fill="hold">
                            <p:stCondLst>
                              <p:cond delay="0"/>
                            </p:stCondLst>
                            <p:childTnLst>
                              <p:par>
                                <p:cTn id="70" presetID="22" presetClass="entr" presetSubtype="2" fill="hold" nodeType="clickEffect">
                                  <p:stCondLst>
                                    <p:cond delay="0"/>
                                  </p:stCondLst>
                                  <p:childTnLst>
                                    <p:set>
                                      <p:cBhvr>
                                        <p:cTn id="71" dur="1" fill="hold">
                                          <p:stCondLst>
                                            <p:cond delay="0"/>
                                          </p:stCondLst>
                                        </p:cTn>
                                        <p:tgtEl>
                                          <p:spTgt spid="19"/>
                                        </p:tgtEl>
                                        <p:attrNameLst>
                                          <p:attrName>style.visibility</p:attrName>
                                        </p:attrNameLst>
                                      </p:cBhvr>
                                      <p:to>
                                        <p:strVal val="visible"/>
                                      </p:to>
                                    </p:set>
                                    <p:animEffect transition="in" filter="wipe(right)">
                                      <p:cBhvr>
                                        <p:cTn id="72" dur="500"/>
                                        <p:tgtEl>
                                          <p:spTgt spid="19"/>
                                        </p:tgtEl>
                                      </p:cBhvr>
                                    </p:animEffect>
                                  </p:childTnLst>
                                </p:cTn>
                              </p:par>
                              <p:par>
                                <p:cTn id="73" presetID="10" presetClass="entr" presetSubtype="0" fill="hold" grpId="0" nodeType="withEffect">
                                  <p:stCondLst>
                                    <p:cond delay="200"/>
                                  </p:stCondLst>
                                  <p:childTnLst>
                                    <p:set>
                                      <p:cBhvr>
                                        <p:cTn id="74" dur="1" fill="hold">
                                          <p:stCondLst>
                                            <p:cond delay="0"/>
                                          </p:stCondLst>
                                        </p:cTn>
                                        <p:tgtEl>
                                          <p:spTgt spid="6"/>
                                        </p:tgtEl>
                                        <p:attrNameLst>
                                          <p:attrName>style.visibility</p:attrName>
                                        </p:attrNameLst>
                                      </p:cBhvr>
                                      <p:to>
                                        <p:strVal val="visible"/>
                                      </p:to>
                                    </p:set>
                                    <p:animEffect transition="in" filter="fade">
                                      <p:cBhvr>
                                        <p:cTn id="75" dur="500"/>
                                        <p:tgtEl>
                                          <p:spTgt spid="6"/>
                                        </p:tgtEl>
                                      </p:cBhvr>
                                    </p:animEffect>
                                  </p:childTnLst>
                                </p:cTn>
                              </p:par>
                              <p:par>
                                <p:cTn id="76" presetID="22" presetClass="entr" presetSubtype="8" fill="hold" nodeType="withEffect">
                                  <p:stCondLst>
                                    <p:cond delay="0"/>
                                  </p:stCondLst>
                                  <p:childTnLst>
                                    <p:set>
                                      <p:cBhvr>
                                        <p:cTn id="77" dur="1" fill="hold">
                                          <p:stCondLst>
                                            <p:cond delay="0"/>
                                          </p:stCondLst>
                                        </p:cTn>
                                        <p:tgtEl>
                                          <p:spTgt spid="24"/>
                                        </p:tgtEl>
                                        <p:attrNameLst>
                                          <p:attrName>style.visibility</p:attrName>
                                        </p:attrNameLst>
                                      </p:cBhvr>
                                      <p:to>
                                        <p:strVal val="visible"/>
                                      </p:to>
                                    </p:set>
                                    <p:animEffect transition="in" filter="wipe(left)">
                                      <p:cBhvr>
                                        <p:cTn id="78" dur="500"/>
                                        <p:tgtEl>
                                          <p:spTgt spid="24"/>
                                        </p:tgtEl>
                                      </p:cBhvr>
                                    </p:animEffect>
                                  </p:childTnLst>
                                </p:cTn>
                              </p:par>
                              <p:par>
                                <p:cTn id="79" presetID="10" presetClass="entr" presetSubtype="0" fill="hold" grpId="0" nodeType="withEffect">
                                  <p:stCondLst>
                                    <p:cond delay="200"/>
                                  </p:stCondLst>
                                  <p:childTnLst>
                                    <p:set>
                                      <p:cBhvr>
                                        <p:cTn id="80" dur="1" fill="hold">
                                          <p:stCondLst>
                                            <p:cond delay="0"/>
                                          </p:stCondLst>
                                        </p:cTn>
                                        <p:tgtEl>
                                          <p:spTgt spid="34"/>
                                        </p:tgtEl>
                                        <p:attrNameLst>
                                          <p:attrName>style.visibility</p:attrName>
                                        </p:attrNameLst>
                                      </p:cBhvr>
                                      <p:to>
                                        <p:strVal val="visible"/>
                                      </p:to>
                                    </p:set>
                                    <p:animEffect transition="in" filter="fade">
                                      <p:cBhvr>
                                        <p:cTn id="81" dur="500"/>
                                        <p:tgtEl>
                                          <p:spTgt spid="34"/>
                                        </p:tgtEl>
                                      </p:cBhvr>
                                    </p:animEffect>
                                  </p:childTnLst>
                                </p:cTn>
                              </p:par>
                            </p:childTnLst>
                          </p:cTn>
                        </p:par>
                      </p:childTnLst>
                    </p:cTn>
                  </p:par>
                  <p:par>
                    <p:cTn id="82" fill="hold">
                      <p:stCondLst>
                        <p:cond delay="indefinite"/>
                      </p:stCondLst>
                      <p:childTnLst>
                        <p:par>
                          <p:cTn id="83" fill="hold">
                            <p:stCondLst>
                              <p:cond delay="0"/>
                            </p:stCondLst>
                            <p:childTnLst>
                              <p:par>
                                <p:cTn id="84" presetID="22" presetClass="entr" presetSubtype="2" fill="hold" grpId="0" nodeType="clickEffect">
                                  <p:stCondLst>
                                    <p:cond delay="0"/>
                                  </p:stCondLst>
                                  <p:childTnLst>
                                    <p:set>
                                      <p:cBhvr>
                                        <p:cTn id="85" dur="1" fill="hold">
                                          <p:stCondLst>
                                            <p:cond delay="0"/>
                                          </p:stCondLst>
                                        </p:cTn>
                                        <p:tgtEl>
                                          <p:spTgt spid="16"/>
                                        </p:tgtEl>
                                        <p:attrNameLst>
                                          <p:attrName>style.visibility</p:attrName>
                                        </p:attrNameLst>
                                      </p:cBhvr>
                                      <p:to>
                                        <p:strVal val="visible"/>
                                      </p:to>
                                    </p:set>
                                    <p:animEffect transition="in" filter="wipe(right)">
                                      <p:cBhvr>
                                        <p:cTn id="86" dur="500"/>
                                        <p:tgtEl>
                                          <p:spTgt spid="16"/>
                                        </p:tgtEl>
                                      </p:cBhvr>
                                    </p:animEffect>
                                  </p:childTnLst>
                                </p:cTn>
                              </p:par>
                              <p:par>
                                <p:cTn id="87" presetID="10" presetClass="entr" presetSubtype="0" fill="hold" grpId="0" nodeType="withEffect">
                                  <p:stCondLst>
                                    <p:cond delay="200"/>
                                  </p:stCondLst>
                                  <p:childTnLst>
                                    <p:set>
                                      <p:cBhvr>
                                        <p:cTn id="88" dur="1" fill="hold">
                                          <p:stCondLst>
                                            <p:cond delay="0"/>
                                          </p:stCondLst>
                                        </p:cTn>
                                        <p:tgtEl>
                                          <p:spTgt spid="7"/>
                                        </p:tgtEl>
                                        <p:attrNameLst>
                                          <p:attrName>style.visibility</p:attrName>
                                        </p:attrNameLst>
                                      </p:cBhvr>
                                      <p:to>
                                        <p:strVal val="visible"/>
                                      </p:to>
                                    </p:set>
                                    <p:animEffect transition="in" filter="fade">
                                      <p:cBhvr>
                                        <p:cTn id="89" dur="500"/>
                                        <p:tgtEl>
                                          <p:spTgt spid="7"/>
                                        </p:tgtEl>
                                      </p:cBhvr>
                                    </p:animEffect>
                                  </p:childTnLst>
                                </p:cTn>
                              </p:par>
                              <p:par>
                                <p:cTn id="90" presetID="22" presetClass="entr" presetSubtype="8" fill="hold" grpId="0" nodeType="withEffect">
                                  <p:stCondLst>
                                    <p:cond delay="0"/>
                                  </p:stCondLst>
                                  <p:childTnLst>
                                    <p:set>
                                      <p:cBhvr>
                                        <p:cTn id="91" dur="1" fill="hold">
                                          <p:stCondLst>
                                            <p:cond delay="0"/>
                                          </p:stCondLst>
                                        </p:cTn>
                                        <p:tgtEl>
                                          <p:spTgt spid="28"/>
                                        </p:tgtEl>
                                        <p:attrNameLst>
                                          <p:attrName>style.visibility</p:attrName>
                                        </p:attrNameLst>
                                      </p:cBhvr>
                                      <p:to>
                                        <p:strVal val="visible"/>
                                      </p:to>
                                    </p:set>
                                    <p:animEffect transition="in" filter="wipe(left)">
                                      <p:cBhvr>
                                        <p:cTn id="92" dur="500"/>
                                        <p:tgtEl>
                                          <p:spTgt spid="28"/>
                                        </p:tgtEl>
                                      </p:cBhvr>
                                    </p:animEffect>
                                  </p:childTnLst>
                                </p:cTn>
                              </p:par>
                              <p:par>
                                <p:cTn id="93" presetID="10" presetClass="entr" presetSubtype="0" fill="hold" grpId="0" nodeType="withEffect">
                                  <p:stCondLst>
                                    <p:cond delay="200"/>
                                  </p:stCondLst>
                                  <p:childTnLst>
                                    <p:set>
                                      <p:cBhvr>
                                        <p:cTn id="94" dur="1" fill="hold">
                                          <p:stCondLst>
                                            <p:cond delay="0"/>
                                          </p:stCondLst>
                                        </p:cTn>
                                        <p:tgtEl>
                                          <p:spTgt spid="33"/>
                                        </p:tgtEl>
                                        <p:attrNameLst>
                                          <p:attrName>style.visibility</p:attrName>
                                        </p:attrNameLst>
                                      </p:cBhvr>
                                      <p:to>
                                        <p:strVal val="visible"/>
                                      </p:to>
                                    </p:set>
                                    <p:animEffect transition="in" filter="fade">
                                      <p:cBhvr>
                                        <p:cTn id="95" dur="500"/>
                                        <p:tgtEl>
                                          <p:spTgt spid="33"/>
                                        </p:tgtEl>
                                      </p:cBhvr>
                                    </p:animEffect>
                                  </p:childTnLst>
                                </p:cTn>
                              </p:par>
                            </p:childTnLst>
                          </p:cTn>
                        </p:par>
                      </p:childTnLst>
                    </p:cTn>
                  </p:par>
                  <p:par>
                    <p:cTn id="96" fill="hold">
                      <p:stCondLst>
                        <p:cond delay="indefinite"/>
                      </p:stCondLst>
                      <p:childTnLst>
                        <p:par>
                          <p:cTn id="97" fill="hold">
                            <p:stCondLst>
                              <p:cond delay="0"/>
                            </p:stCondLst>
                            <p:childTnLst>
                              <p:par>
                                <p:cTn id="98" presetID="22" presetClass="entr" presetSubtype="2" fill="hold" grpId="0" nodeType="clickEffect">
                                  <p:stCondLst>
                                    <p:cond delay="0"/>
                                  </p:stCondLst>
                                  <p:childTnLst>
                                    <p:set>
                                      <p:cBhvr>
                                        <p:cTn id="99" dur="1" fill="hold">
                                          <p:stCondLst>
                                            <p:cond delay="0"/>
                                          </p:stCondLst>
                                        </p:cTn>
                                        <p:tgtEl>
                                          <p:spTgt spid="17"/>
                                        </p:tgtEl>
                                        <p:attrNameLst>
                                          <p:attrName>style.visibility</p:attrName>
                                        </p:attrNameLst>
                                      </p:cBhvr>
                                      <p:to>
                                        <p:strVal val="visible"/>
                                      </p:to>
                                    </p:set>
                                    <p:animEffect transition="in" filter="wipe(right)">
                                      <p:cBhvr>
                                        <p:cTn id="100" dur="500"/>
                                        <p:tgtEl>
                                          <p:spTgt spid="17"/>
                                        </p:tgtEl>
                                      </p:cBhvr>
                                    </p:animEffect>
                                  </p:childTnLst>
                                </p:cTn>
                              </p:par>
                              <p:par>
                                <p:cTn id="101" presetID="10" presetClass="entr" presetSubtype="0" fill="hold" grpId="0" nodeType="withEffect">
                                  <p:stCondLst>
                                    <p:cond delay="200"/>
                                  </p:stCondLst>
                                  <p:childTnLst>
                                    <p:set>
                                      <p:cBhvr>
                                        <p:cTn id="102" dur="1" fill="hold">
                                          <p:stCondLst>
                                            <p:cond delay="0"/>
                                          </p:stCondLst>
                                        </p:cTn>
                                        <p:tgtEl>
                                          <p:spTgt spid="8"/>
                                        </p:tgtEl>
                                        <p:attrNameLst>
                                          <p:attrName>style.visibility</p:attrName>
                                        </p:attrNameLst>
                                      </p:cBhvr>
                                      <p:to>
                                        <p:strVal val="visible"/>
                                      </p:to>
                                    </p:set>
                                    <p:animEffect transition="in" filter="fade">
                                      <p:cBhvr>
                                        <p:cTn id="103" dur="500"/>
                                        <p:tgtEl>
                                          <p:spTgt spid="8"/>
                                        </p:tgtEl>
                                      </p:cBhvr>
                                    </p:animEffect>
                                  </p:childTnLst>
                                </p:cTn>
                              </p:par>
                              <p:par>
                                <p:cTn id="104" presetID="22" presetClass="entr" presetSubtype="8" fill="hold" grpId="0" nodeType="withEffect">
                                  <p:stCondLst>
                                    <p:cond delay="0"/>
                                  </p:stCondLst>
                                  <p:childTnLst>
                                    <p:set>
                                      <p:cBhvr>
                                        <p:cTn id="105" dur="1" fill="hold">
                                          <p:stCondLst>
                                            <p:cond delay="0"/>
                                          </p:stCondLst>
                                        </p:cTn>
                                        <p:tgtEl>
                                          <p:spTgt spid="29"/>
                                        </p:tgtEl>
                                        <p:attrNameLst>
                                          <p:attrName>style.visibility</p:attrName>
                                        </p:attrNameLst>
                                      </p:cBhvr>
                                      <p:to>
                                        <p:strVal val="visible"/>
                                      </p:to>
                                    </p:set>
                                    <p:animEffect transition="in" filter="wipe(left)">
                                      <p:cBhvr>
                                        <p:cTn id="106" dur="500"/>
                                        <p:tgtEl>
                                          <p:spTgt spid="29"/>
                                        </p:tgtEl>
                                      </p:cBhvr>
                                    </p:animEffect>
                                  </p:childTnLst>
                                </p:cTn>
                              </p:par>
                              <p:par>
                                <p:cTn id="107" presetID="10" presetClass="entr" presetSubtype="0" fill="hold" grpId="0" nodeType="withEffect">
                                  <p:stCondLst>
                                    <p:cond delay="200"/>
                                  </p:stCondLst>
                                  <p:childTnLst>
                                    <p:set>
                                      <p:cBhvr>
                                        <p:cTn id="108" dur="1" fill="hold">
                                          <p:stCondLst>
                                            <p:cond delay="0"/>
                                          </p:stCondLst>
                                        </p:cTn>
                                        <p:tgtEl>
                                          <p:spTgt spid="32"/>
                                        </p:tgtEl>
                                        <p:attrNameLst>
                                          <p:attrName>style.visibility</p:attrName>
                                        </p:attrNameLst>
                                      </p:cBhvr>
                                      <p:to>
                                        <p:strVal val="visible"/>
                                      </p:to>
                                    </p:set>
                                    <p:animEffect transition="in" filter="fade">
                                      <p:cBhvr>
                                        <p:cTn id="109" dur="500"/>
                                        <p:tgtEl>
                                          <p:spTgt spid="32"/>
                                        </p:tgtEl>
                                      </p:cBhvr>
                                    </p:animEffect>
                                  </p:childTnLst>
                                </p:cTn>
                              </p:par>
                            </p:childTnLst>
                          </p:cTn>
                        </p:par>
                      </p:childTnLst>
                    </p:cTn>
                  </p:par>
                  <p:par>
                    <p:cTn id="110" fill="hold">
                      <p:stCondLst>
                        <p:cond delay="indefinite"/>
                      </p:stCondLst>
                      <p:childTnLst>
                        <p:par>
                          <p:cTn id="111" fill="hold">
                            <p:stCondLst>
                              <p:cond delay="0"/>
                            </p:stCondLst>
                            <p:childTnLst>
                              <p:par>
                                <p:cTn id="112" presetID="22" presetClass="entr" presetSubtype="2" fill="hold" grpId="0" nodeType="clickEffect">
                                  <p:stCondLst>
                                    <p:cond delay="0"/>
                                  </p:stCondLst>
                                  <p:childTnLst>
                                    <p:set>
                                      <p:cBhvr>
                                        <p:cTn id="113" dur="1" fill="hold">
                                          <p:stCondLst>
                                            <p:cond delay="0"/>
                                          </p:stCondLst>
                                        </p:cTn>
                                        <p:tgtEl>
                                          <p:spTgt spid="18"/>
                                        </p:tgtEl>
                                        <p:attrNameLst>
                                          <p:attrName>style.visibility</p:attrName>
                                        </p:attrNameLst>
                                      </p:cBhvr>
                                      <p:to>
                                        <p:strVal val="visible"/>
                                      </p:to>
                                    </p:set>
                                    <p:animEffect transition="in" filter="wipe(right)">
                                      <p:cBhvr>
                                        <p:cTn id="114" dur="500"/>
                                        <p:tgtEl>
                                          <p:spTgt spid="18"/>
                                        </p:tgtEl>
                                      </p:cBhvr>
                                    </p:animEffect>
                                  </p:childTnLst>
                                </p:cTn>
                              </p:par>
                              <p:par>
                                <p:cTn id="115" presetID="10" presetClass="entr" presetSubtype="0" fill="hold" grpId="0" nodeType="withEffect">
                                  <p:stCondLst>
                                    <p:cond delay="200"/>
                                  </p:stCondLst>
                                  <p:childTnLst>
                                    <p:set>
                                      <p:cBhvr>
                                        <p:cTn id="116" dur="1" fill="hold">
                                          <p:stCondLst>
                                            <p:cond delay="0"/>
                                          </p:stCondLst>
                                        </p:cTn>
                                        <p:tgtEl>
                                          <p:spTgt spid="9"/>
                                        </p:tgtEl>
                                        <p:attrNameLst>
                                          <p:attrName>style.visibility</p:attrName>
                                        </p:attrNameLst>
                                      </p:cBhvr>
                                      <p:to>
                                        <p:strVal val="visible"/>
                                      </p:to>
                                    </p:set>
                                    <p:animEffect transition="in" filter="fade">
                                      <p:cBhvr>
                                        <p:cTn id="117" dur="500"/>
                                        <p:tgtEl>
                                          <p:spTgt spid="9"/>
                                        </p:tgtEl>
                                      </p:cBhvr>
                                    </p:animEffect>
                                  </p:childTnLst>
                                </p:cTn>
                              </p:par>
                              <p:par>
                                <p:cTn id="118" presetID="22" presetClass="entr" presetSubtype="8" fill="hold" grpId="0" nodeType="withEffect">
                                  <p:stCondLst>
                                    <p:cond delay="0"/>
                                  </p:stCondLst>
                                  <p:childTnLst>
                                    <p:set>
                                      <p:cBhvr>
                                        <p:cTn id="119" dur="1" fill="hold">
                                          <p:stCondLst>
                                            <p:cond delay="0"/>
                                          </p:stCondLst>
                                        </p:cTn>
                                        <p:tgtEl>
                                          <p:spTgt spid="30"/>
                                        </p:tgtEl>
                                        <p:attrNameLst>
                                          <p:attrName>style.visibility</p:attrName>
                                        </p:attrNameLst>
                                      </p:cBhvr>
                                      <p:to>
                                        <p:strVal val="visible"/>
                                      </p:to>
                                    </p:set>
                                    <p:animEffect transition="in" filter="wipe(left)">
                                      <p:cBhvr>
                                        <p:cTn id="120" dur="500"/>
                                        <p:tgtEl>
                                          <p:spTgt spid="30"/>
                                        </p:tgtEl>
                                      </p:cBhvr>
                                    </p:animEffect>
                                  </p:childTnLst>
                                </p:cTn>
                              </p:par>
                              <p:par>
                                <p:cTn id="121" presetID="10" presetClass="entr" presetSubtype="0" fill="hold" grpId="0" nodeType="withEffect">
                                  <p:stCondLst>
                                    <p:cond delay="200"/>
                                  </p:stCondLst>
                                  <p:childTnLst>
                                    <p:set>
                                      <p:cBhvr>
                                        <p:cTn id="122" dur="1" fill="hold">
                                          <p:stCondLst>
                                            <p:cond delay="0"/>
                                          </p:stCondLst>
                                        </p:cTn>
                                        <p:tgtEl>
                                          <p:spTgt spid="31"/>
                                        </p:tgtEl>
                                        <p:attrNameLst>
                                          <p:attrName>style.visibility</p:attrName>
                                        </p:attrNameLst>
                                      </p:cBhvr>
                                      <p:to>
                                        <p:strVal val="visible"/>
                                      </p:to>
                                    </p:set>
                                    <p:animEffect transition="in" filter="fade">
                                      <p:cBhvr>
                                        <p:cTn id="123"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38" grpId="0" animBg="1"/>
      <p:bldP spid="25" grpId="0" animBg="1"/>
      <p:bldP spid="26" grpId="0" animBg="1"/>
      <p:bldP spid="27" grpId="0" animBg="1"/>
      <p:bldP spid="28" grpId="0" animBg="1"/>
      <p:bldP spid="29" grpId="0" animBg="1"/>
      <p:bldP spid="30" grpId="0" animBg="1"/>
      <p:bldP spid="31" grpId="0" animBg="1"/>
      <p:bldP spid="32" grpId="0" animBg="1"/>
      <p:bldP spid="33" grpId="0" animBg="1"/>
      <p:bldP spid="34" grpId="0" animBg="1"/>
      <p:bldP spid="35" grpId="0" animBg="1"/>
      <p:bldP spid="36" grpId="0" animBg="1"/>
      <p:bldP spid="37" grpId="0" animBg="1"/>
      <p:bldP spid="16" grpId="0" animBg="1"/>
      <p:bldP spid="17" grpId="0" animBg="1"/>
      <p:bldP spid="18" grpId="0" animBg="1"/>
      <p:bldP spid="12" grpId="0" animBg="1"/>
      <p:bldP spid="13" grpId="0" animBg="1"/>
      <p:bldP spid="11" grpId="0" animBg="1"/>
      <p:bldP spid="3" grpId="0" animBg="1"/>
      <p:bldP spid="4" grpId="0" animBg="1"/>
      <p:bldP spid="5" grpId="0" animBg="1"/>
      <p:bldP spid="6" grpId="0" animBg="1"/>
      <p:bldP spid="7" grpId="0" animBg="1"/>
      <p:bldP spid="8" grpId="0" animBg="1"/>
      <p:bldP spid="9" grpId="0" animBg="1"/>
      <p:bldP spid="2" grpId="0" animBg="1"/>
      <p:bldP spid="40" grpId="0"/>
      <p:bldP spid="41" grpId="0"/>
    </p:bldLst>
  </p:timing>
</p:sld>
</file>

<file path=ppt/slides/slide6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39" name="Oval 38">
            <a:extLst>
              <a:ext uri="{FF2B5EF4-FFF2-40B4-BE49-F238E27FC236}">
                <a16:creationId xmlns:a16="http://schemas.microsoft.com/office/drawing/2014/main" id="{0C711D3B-4AD5-4321-914E-7C2B891680A1}"/>
              </a:ext>
            </a:extLst>
          </p:cNvPr>
          <p:cNvSpPr/>
          <p:nvPr/>
        </p:nvSpPr>
        <p:spPr>
          <a:xfrm>
            <a:off x="6093715" y="758128"/>
            <a:ext cx="12199745" cy="12199745"/>
          </a:xfrm>
          <a:prstGeom prst="ellipse">
            <a:avLst/>
          </a:prstGeom>
          <a:solidFill>
            <a:schemeClr val="tx1">
              <a:lumMod val="90000"/>
              <a:lumOff val="10000"/>
              <a:alpha val="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a:t>
            </a:r>
          </a:p>
        </p:txBody>
      </p:sp>
      <p:sp>
        <p:nvSpPr>
          <p:cNvPr id="38" name="Oval 37">
            <a:extLst>
              <a:ext uri="{FF2B5EF4-FFF2-40B4-BE49-F238E27FC236}">
                <a16:creationId xmlns:a16="http://schemas.microsoft.com/office/drawing/2014/main" id="{B7BAA9AB-8320-41DE-8ACD-A364220F2E9D}"/>
              </a:ext>
            </a:extLst>
          </p:cNvPr>
          <p:cNvSpPr/>
          <p:nvPr/>
        </p:nvSpPr>
        <p:spPr>
          <a:xfrm>
            <a:off x="8750368" y="3414781"/>
            <a:ext cx="6886438" cy="6886438"/>
          </a:xfrm>
          <a:prstGeom prst="ellipse">
            <a:avLst/>
          </a:prstGeom>
          <a:solidFill>
            <a:schemeClr val="tx1">
              <a:lumMod val="90000"/>
              <a:lumOff val="10000"/>
              <a:alpha val="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cxnSp>
        <p:nvCxnSpPr>
          <p:cNvPr id="24" name="Straight Connector 23">
            <a:extLst>
              <a:ext uri="{FF2B5EF4-FFF2-40B4-BE49-F238E27FC236}">
                <a16:creationId xmlns:a16="http://schemas.microsoft.com/office/drawing/2014/main" id="{185C8F87-58CB-45E3-A63E-EA12CEC71CD9}"/>
              </a:ext>
            </a:extLst>
          </p:cNvPr>
          <p:cNvCxnSpPr>
            <a:cxnSpLocks/>
          </p:cNvCxnSpPr>
          <p:nvPr/>
        </p:nvCxnSpPr>
        <p:spPr>
          <a:xfrm flipH="1">
            <a:off x="13722687" y="6858001"/>
            <a:ext cx="5597237" cy="0"/>
          </a:xfrm>
          <a:prstGeom prst="line">
            <a:avLst/>
          </a:prstGeom>
          <a:ln w="50800">
            <a:gradFill flip="none" rotWithShape="1">
              <a:gsLst>
                <a:gs pos="8000">
                  <a:schemeClr val="bg2"/>
                </a:gs>
                <a:gs pos="69000">
                  <a:schemeClr val="accent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cxnSp>
      <p:sp>
        <p:nvSpPr>
          <p:cNvPr id="25" name="Freeform 5">
            <a:extLst>
              <a:ext uri="{FF2B5EF4-FFF2-40B4-BE49-F238E27FC236}">
                <a16:creationId xmlns:a16="http://schemas.microsoft.com/office/drawing/2014/main" id="{D467FC55-8D42-4652-8C5F-C6D32BC945E7}"/>
              </a:ext>
            </a:extLst>
          </p:cNvPr>
          <p:cNvSpPr>
            <a:spLocks/>
          </p:cNvSpPr>
          <p:nvPr/>
        </p:nvSpPr>
        <p:spPr bwMode="auto">
          <a:xfrm flipV="1">
            <a:off x="13892453" y="6860662"/>
            <a:ext cx="5235754" cy="1395886"/>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 name="Freeform 5">
            <a:extLst>
              <a:ext uri="{FF2B5EF4-FFF2-40B4-BE49-F238E27FC236}">
                <a16:creationId xmlns:a16="http://schemas.microsoft.com/office/drawing/2014/main" id="{5D731CDE-DA42-4395-A439-32D58FD39A32}"/>
              </a:ext>
            </a:extLst>
          </p:cNvPr>
          <p:cNvSpPr>
            <a:spLocks/>
          </p:cNvSpPr>
          <p:nvPr/>
        </p:nvSpPr>
        <p:spPr bwMode="auto">
          <a:xfrm flipV="1">
            <a:off x="13816253" y="6860662"/>
            <a:ext cx="5388154" cy="2767914"/>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6"/>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5">
            <a:extLst>
              <a:ext uri="{FF2B5EF4-FFF2-40B4-BE49-F238E27FC236}">
                <a16:creationId xmlns:a16="http://schemas.microsoft.com/office/drawing/2014/main" id="{A8A5BA5A-13B9-4701-B6BA-9E4AE675CA53}"/>
              </a:ext>
            </a:extLst>
          </p:cNvPr>
          <p:cNvSpPr>
            <a:spLocks/>
          </p:cNvSpPr>
          <p:nvPr/>
        </p:nvSpPr>
        <p:spPr bwMode="auto">
          <a:xfrm flipV="1">
            <a:off x="13968653" y="6860661"/>
            <a:ext cx="5235754" cy="4114800"/>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5">
            <a:extLst>
              <a:ext uri="{FF2B5EF4-FFF2-40B4-BE49-F238E27FC236}">
                <a16:creationId xmlns:a16="http://schemas.microsoft.com/office/drawing/2014/main" id="{73B1D5BA-7A17-4AC1-83D6-FFAA671F03D2}"/>
              </a:ext>
            </a:extLst>
          </p:cNvPr>
          <p:cNvSpPr>
            <a:spLocks/>
          </p:cNvSpPr>
          <p:nvPr/>
        </p:nvSpPr>
        <p:spPr bwMode="auto">
          <a:xfrm>
            <a:off x="13892453" y="5462114"/>
            <a:ext cx="5235754" cy="1395886"/>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6"/>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9" name="Freeform 5">
            <a:extLst>
              <a:ext uri="{FF2B5EF4-FFF2-40B4-BE49-F238E27FC236}">
                <a16:creationId xmlns:a16="http://schemas.microsoft.com/office/drawing/2014/main" id="{59CB7A2F-8376-4C32-8549-D42B9DF4E418}"/>
              </a:ext>
            </a:extLst>
          </p:cNvPr>
          <p:cNvSpPr>
            <a:spLocks/>
          </p:cNvSpPr>
          <p:nvPr/>
        </p:nvSpPr>
        <p:spPr bwMode="auto">
          <a:xfrm>
            <a:off x="13816253" y="4090086"/>
            <a:ext cx="5388154" cy="2767914"/>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Freeform 5">
            <a:extLst>
              <a:ext uri="{FF2B5EF4-FFF2-40B4-BE49-F238E27FC236}">
                <a16:creationId xmlns:a16="http://schemas.microsoft.com/office/drawing/2014/main" id="{39847FD9-5CDA-4817-B82C-5D27821979C7}"/>
              </a:ext>
            </a:extLst>
          </p:cNvPr>
          <p:cNvSpPr>
            <a:spLocks/>
          </p:cNvSpPr>
          <p:nvPr/>
        </p:nvSpPr>
        <p:spPr bwMode="auto">
          <a:xfrm>
            <a:off x="13968653" y="2743201"/>
            <a:ext cx="5235754" cy="4114800"/>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Rectangle: Rounded Corners 30">
            <a:extLst>
              <a:ext uri="{FF2B5EF4-FFF2-40B4-BE49-F238E27FC236}">
                <a16:creationId xmlns:a16="http://schemas.microsoft.com/office/drawing/2014/main" id="{F953F11A-44E4-4EA5-B73B-34672BCE07FB}"/>
              </a:ext>
            </a:extLst>
          </p:cNvPr>
          <p:cNvSpPr/>
          <p:nvPr/>
        </p:nvSpPr>
        <p:spPr>
          <a:xfrm flipH="1">
            <a:off x="19113836" y="2226967"/>
            <a:ext cx="2779333" cy="1029896"/>
          </a:xfrm>
          <a:prstGeom prst="roundRect">
            <a:avLst>
              <a:gd name="adj" fmla="val 50000"/>
            </a:avLst>
          </a:pr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32" name="Rectangle: Rounded Corners 31">
            <a:extLst>
              <a:ext uri="{FF2B5EF4-FFF2-40B4-BE49-F238E27FC236}">
                <a16:creationId xmlns:a16="http://schemas.microsoft.com/office/drawing/2014/main" id="{C89034FB-C1E9-41B7-9E4E-73BFF6A088C1}"/>
              </a:ext>
            </a:extLst>
          </p:cNvPr>
          <p:cNvSpPr/>
          <p:nvPr/>
        </p:nvSpPr>
        <p:spPr>
          <a:xfrm flipH="1">
            <a:off x="19113836" y="3598995"/>
            <a:ext cx="2779333" cy="1029896"/>
          </a:xfrm>
          <a:prstGeom prst="roundRect">
            <a:avLst>
              <a:gd name="adj" fmla="val 50000"/>
            </a:avLst>
          </a:prstGeom>
          <a:gradFill flip="none" rotWithShape="1">
            <a:gsLst>
              <a:gs pos="0">
                <a:schemeClr val="accent3"/>
              </a:gs>
              <a:gs pos="100000">
                <a:schemeClr val="accent4"/>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33" name="Rectangle: Rounded Corners 32">
            <a:extLst>
              <a:ext uri="{FF2B5EF4-FFF2-40B4-BE49-F238E27FC236}">
                <a16:creationId xmlns:a16="http://schemas.microsoft.com/office/drawing/2014/main" id="{4D7A05D1-056E-4EAF-9857-2A32FBE18E46}"/>
              </a:ext>
            </a:extLst>
          </p:cNvPr>
          <p:cNvSpPr/>
          <p:nvPr/>
        </p:nvSpPr>
        <p:spPr>
          <a:xfrm flipH="1">
            <a:off x="19113836" y="4971023"/>
            <a:ext cx="2779333" cy="1029896"/>
          </a:xfrm>
          <a:prstGeom prst="roundRect">
            <a:avLst>
              <a:gd name="adj" fmla="val 50000"/>
            </a:avLst>
          </a:prstGeom>
          <a:gradFill flip="none" rotWithShape="1">
            <a:gsLst>
              <a:gs pos="0">
                <a:schemeClr val="accent5"/>
              </a:gs>
              <a:gs pos="100000">
                <a:schemeClr val="accent6"/>
              </a:gs>
            </a:gsLst>
            <a:path path="circle">
              <a:fillToRect r="100000" b="100000"/>
            </a:path>
            <a:tileRect l="-100000" t="-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34" name="Rectangle: Rounded Corners 33">
            <a:extLst>
              <a:ext uri="{FF2B5EF4-FFF2-40B4-BE49-F238E27FC236}">
                <a16:creationId xmlns:a16="http://schemas.microsoft.com/office/drawing/2014/main" id="{710A3251-D395-4457-B5F0-FD4DB8E0CB49}"/>
              </a:ext>
            </a:extLst>
          </p:cNvPr>
          <p:cNvSpPr/>
          <p:nvPr/>
        </p:nvSpPr>
        <p:spPr>
          <a:xfrm flipH="1">
            <a:off x="19113836" y="6343051"/>
            <a:ext cx="2779333" cy="1029896"/>
          </a:xfrm>
          <a:prstGeom prst="roundRect">
            <a:avLst>
              <a:gd name="adj" fmla="val 50000"/>
            </a:avLst>
          </a:prstGeom>
          <a:gradFill flip="none" rotWithShape="1">
            <a:gsLst>
              <a:gs pos="0">
                <a:schemeClr val="bg2"/>
              </a:gs>
              <a:gs pos="100000">
                <a:schemeClr val="tx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35" name="Rectangle: Rounded Corners 34">
            <a:extLst>
              <a:ext uri="{FF2B5EF4-FFF2-40B4-BE49-F238E27FC236}">
                <a16:creationId xmlns:a16="http://schemas.microsoft.com/office/drawing/2014/main" id="{42857958-31D1-4EC4-9995-25283BDBD85A}"/>
              </a:ext>
            </a:extLst>
          </p:cNvPr>
          <p:cNvSpPr/>
          <p:nvPr/>
        </p:nvSpPr>
        <p:spPr>
          <a:xfrm flipH="1">
            <a:off x="19113836" y="7715079"/>
            <a:ext cx="2779333" cy="1029896"/>
          </a:xfrm>
          <a:prstGeom prst="roundRect">
            <a:avLst>
              <a:gd name="adj" fmla="val 50000"/>
            </a:avLst>
          </a:prstGeom>
          <a:gradFill flip="none" rotWithShape="1">
            <a:gsLst>
              <a:gs pos="0">
                <a:schemeClr val="accent3"/>
              </a:gs>
              <a:gs pos="100000">
                <a:schemeClr val="accent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36" name="Rectangle: Rounded Corners 35">
            <a:extLst>
              <a:ext uri="{FF2B5EF4-FFF2-40B4-BE49-F238E27FC236}">
                <a16:creationId xmlns:a16="http://schemas.microsoft.com/office/drawing/2014/main" id="{68D39297-785D-40E2-813C-A8D56D5FDF58}"/>
              </a:ext>
            </a:extLst>
          </p:cNvPr>
          <p:cNvSpPr/>
          <p:nvPr/>
        </p:nvSpPr>
        <p:spPr>
          <a:xfrm flipH="1">
            <a:off x="19113836" y="9087107"/>
            <a:ext cx="2779333" cy="1029896"/>
          </a:xfrm>
          <a:prstGeom prst="roundRect">
            <a:avLst>
              <a:gd name="adj" fmla="val 50000"/>
            </a:avLst>
          </a:prstGeom>
          <a:gradFill flip="none" rotWithShape="1">
            <a:gsLst>
              <a:gs pos="0">
                <a:schemeClr val="accent6"/>
              </a:gs>
              <a:gs pos="100000">
                <a:schemeClr val="bg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37" name="Rectangle: Rounded Corners 36">
            <a:extLst>
              <a:ext uri="{FF2B5EF4-FFF2-40B4-BE49-F238E27FC236}">
                <a16:creationId xmlns:a16="http://schemas.microsoft.com/office/drawing/2014/main" id="{4AA1A69E-63E8-46D1-A412-12D2E0E6E084}"/>
              </a:ext>
            </a:extLst>
          </p:cNvPr>
          <p:cNvSpPr/>
          <p:nvPr/>
        </p:nvSpPr>
        <p:spPr>
          <a:xfrm flipH="1">
            <a:off x="19113836" y="10459137"/>
            <a:ext cx="2779333" cy="1029896"/>
          </a:xfrm>
          <a:prstGeom prst="roundRect">
            <a:avLst>
              <a:gd name="adj" fmla="val 50000"/>
            </a:avLst>
          </a:prstGeom>
          <a:gradFill flip="none" rotWithShape="1">
            <a:gsLst>
              <a:gs pos="0">
                <a:schemeClr val="accent4"/>
              </a:gs>
              <a:gs pos="100000">
                <a:schemeClr val="accent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cxnSp>
        <p:nvCxnSpPr>
          <p:cNvPr id="19" name="Straight Connector 18">
            <a:extLst>
              <a:ext uri="{FF2B5EF4-FFF2-40B4-BE49-F238E27FC236}">
                <a16:creationId xmlns:a16="http://schemas.microsoft.com/office/drawing/2014/main" id="{D507A2E7-E3A5-40F7-AE67-A627BC8E8890}"/>
              </a:ext>
            </a:extLst>
          </p:cNvPr>
          <p:cNvCxnSpPr>
            <a:cxnSpLocks/>
          </p:cNvCxnSpPr>
          <p:nvPr/>
        </p:nvCxnSpPr>
        <p:spPr>
          <a:xfrm>
            <a:off x="5160818" y="6858001"/>
            <a:ext cx="5597237" cy="0"/>
          </a:xfrm>
          <a:prstGeom prst="line">
            <a:avLst/>
          </a:prstGeom>
          <a:ln w="50800">
            <a:gradFill flip="none" rotWithShape="1">
              <a:gsLst>
                <a:gs pos="8000">
                  <a:schemeClr val="bg2"/>
                </a:gs>
                <a:gs pos="69000">
                  <a:schemeClr val="accent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cxnSp>
      <p:sp>
        <p:nvSpPr>
          <p:cNvPr id="16" name="Freeform 5">
            <a:extLst>
              <a:ext uri="{FF2B5EF4-FFF2-40B4-BE49-F238E27FC236}">
                <a16:creationId xmlns:a16="http://schemas.microsoft.com/office/drawing/2014/main" id="{565071CD-EAAD-4138-9CC0-540AEB63CC62}"/>
              </a:ext>
            </a:extLst>
          </p:cNvPr>
          <p:cNvSpPr>
            <a:spLocks/>
          </p:cNvSpPr>
          <p:nvPr/>
        </p:nvSpPr>
        <p:spPr bwMode="auto">
          <a:xfrm flipH="1" flipV="1">
            <a:off x="5352535" y="6860662"/>
            <a:ext cx="5235754" cy="1395886"/>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 name="Freeform 5">
            <a:extLst>
              <a:ext uri="{FF2B5EF4-FFF2-40B4-BE49-F238E27FC236}">
                <a16:creationId xmlns:a16="http://schemas.microsoft.com/office/drawing/2014/main" id="{8D0A7934-0DD2-40DD-B0EA-220D0E3274A4}"/>
              </a:ext>
            </a:extLst>
          </p:cNvPr>
          <p:cNvSpPr>
            <a:spLocks/>
          </p:cNvSpPr>
          <p:nvPr/>
        </p:nvSpPr>
        <p:spPr bwMode="auto">
          <a:xfrm flipH="1" flipV="1">
            <a:off x="5276335" y="6860662"/>
            <a:ext cx="5388154" cy="2767914"/>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6"/>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5">
            <a:extLst>
              <a:ext uri="{FF2B5EF4-FFF2-40B4-BE49-F238E27FC236}">
                <a16:creationId xmlns:a16="http://schemas.microsoft.com/office/drawing/2014/main" id="{23AEB78F-DB37-4FE5-BA58-5218F8965B5F}"/>
              </a:ext>
            </a:extLst>
          </p:cNvPr>
          <p:cNvSpPr>
            <a:spLocks/>
          </p:cNvSpPr>
          <p:nvPr/>
        </p:nvSpPr>
        <p:spPr bwMode="auto">
          <a:xfrm flipH="1" flipV="1">
            <a:off x="5276335" y="6860661"/>
            <a:ext cx="5235754" cy="4114800"/>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2" name="Freeform 5">
            <a:extLst>
              <a:ext uri="{FF2B5EF4-FFF2-40B4-BE49-F238E27FC236}">
                <a16:creationId xmlns:a16="http://schemas.microsoft.com/office/drawing/2014/main" id="{49A01E97-CFAB-4C14-A444-07B5D3A29C7E}"/>
              </a:ext>
            </a:extLst>
          </p:cNvPr>
          <p:cNvSpPr>
            <a:spLocks/>
          </p:cNvSpPr>
          <p:nvPr/>
        </p:nvSpPr>
        <p:spPr bwMode="auto">
          <a:xfrm flipH="1">
            <a:off x="5352535" y="5462114"/>
            <a:ext cx="5235754" cy="1395886"/>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6"/>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5">
            <a:extLst>
              <a:ext uri="{FF2B5EF4-FFF2-40B4-BE49-F238E27FC236}">
                <a16:creationId xmlns:a16="http://schemas.microsoft.com/office/drawing/2014/main" id="{8C7D5AE4-E328-449F-9039-B87E7D135490}"/>
              </a:ext>
            </a:extLst>
          </p:cNvPr>
          <p:cNvSpPr>
            <a:spLocks/>
          </p:cNvSpPr>
          <p:nvPr/>
        </p:nvSpPr>
        <p:spPr bwMode="auto">
          <a:xfrm flipH="1">
            <a:off x="5276335" y="4090086"/>
            <a:ext cx="5388154" cy="2767914"/>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1" name="Freeform 5">
            <a:extLst>
              <a:ext uri="{FF2B5EF4-FFF2-40B4-BE49-F238E27FC236}">
                <a16:creationId xmlns:a16="http://schemas.microsoft.com/office/drawing/2014/main" id="{A2A17050-07F2-4095-A3A3-63F9A0154F9C}"/>
              </a:ext>
            </a:extLst>
          </p:cNvPr>
          <p:cNvSpPr>
            <a:spLocks/>
          </p:cNvSpPr>
          <p:nvPr/>
        </p:nvSpPr>
        <p:spPr bwMode="auto">
          <a:xfrm flipH="1">
            <a:off x="5276335" y="2743201"/>
            <a:ext cx="5235754" cy="4114800"/>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 name="Rectangle: Rounded Corners 2">
            <a:extLst>
              <a:ext uri="{FF2B5EF4-FFF2-40B4-BE49-F238E27FC236}">
                <a16:creationId xmlns:a16="http://schemas.microsoft.com/office/drawing/2014/main" id="{C396DF1A-91F7-4CEC-B30A-6FF3D96B5E64}"/>
              </a:ext>
            </a:extLst>
          </p:cNvPr>
          <p:cNvSpPr/>
          <p:nvPr/>
        </p:nvSpPr>
        <p:spPr>
          <a:xfrm>
            <a:off x="2587573" y="2226967"/>
            <a:ext cx="2779333" cy="1029896"/>
          </a:xfrm>
          <a:prstGeom prst="roundRect">
            <a:avLst>
              <a:gd name="adj" fmla="val 50000"/>
            </a:avLst>
          </a:pr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4" name="Rectangle: Rounded Corners 3">
            <a:extLst>
              <a:ext uri="{FF2B5EF4-FFF2-40B4-BE49-F238E27FC236}">
                <a16:creationId xmlns:a16="http://schemas.microsoft.com/office/drawing/2014/main" id="{6898FE40-0529-4630-BC11-7335496594C0}"/>
              </a:ext>
            </a:extLst>
          </p:cNvPr>
          <p:cNvSpPr/>
          <p:nvPr/>
        </p:nvSpPr>
        <p:spPr>
          <a:xfrm>
            <a:off x="2587573" y="3598995"/>
            <a:ext cx="2779333" cy="1029896"/>
          </a:xfrm>
          <a:prstGeom prst="roundRect">
            <a:avLst>
              <a:gd name="adj" fmla="val 50000"/>
            </a:avLst>
          </a:prstGeom>
          <a:gradFill flip="none" rotWithShape="1">
            <a:gsLst>
              <a:gs pos="0">
                <a:schemeClr val="accent3"/>
              </a:gs>
              <a:gs pos="100000">
                <a:schemeClr val="accent4"/>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5" name="Rectangle: Rounded Corners 4">
            <a:extLst>
              <a:ext uri="{FF2B5EF4-FFF2-40B4-BE49-F238E27FC236}">
                <a16:creationId xmlns:a16="http://schemas.microsoft.com/office/drawing/2014/main" id="{AA98B6ED-FFC7-418C-98CB-FBAD96EE658D}"/>
              </a:ext>
            </a:extLst>
          </p:cNvPr>
          <p:cNvSpPr/>
          <p:nvPr/>
        </p:nvSpPr>
        <p:spPr>
          <a:xfrm>
            <a:off x="2587573" y="4971023"/>
            <a:ext cx="2779333" cy="1029896"/>
          </a:xfrm>
          <a:prstGeom prst="roundRect">
            <a:avLst>
              <a:gd name="adj" fmla="val 50000"/>
            </a:avLst>
          </a:prstGeom>
          <a:gradFill flip="none" rotWithShape="1">
            <a:gsLst>
              <a:gs pos="0">
                <a:schemeClr val="accent5"/>
              </a:gs>
              <a:gs pos="100000">
                <a:schemeClr val="accent6"/>
              </a:gs>
            </a:gsLst>
            <a:path path="circle">
              <a:fillToRect r="100000" b="100000"/>
            </a:path>
            <a:tileRect l="-100000" t="-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6" name="Rectangle: Rounded Corners 5">
            <a:extLst>
              <a:ext uri="{FF2B5EF4-FFF2-40B4-BE49-F238E27FC236}">
                <a16:creationId xmlns:a16="http://schemas.microsoft.com/office/drawing/2014/main" id="{853AD0A8-119C-472F-8F2B-1A993FDFEEDF}"/>
              </a:ext>
            </a:extLst>
          </p:cNvPr>
          <p:cNvSpPr/>
          <p:nvPr/>
        </p:nvSpPr>
        <p:spPr>
          <a:xfrm>
            <a:off x="2587573" y="6343051"/>
            <a:ext cx="2779333" cy="1029896"/>
          </a:xfrm>
          <a:prstGeom prst="roundRect">
            <a:avLst>
              <a:gd name="adj" fmla="val 50000"/>
            </a:avLst>
          </a:prstGeom>
          <a:gradFill flip="none" rotWithShape="1">
            <a:gsLst>
              <a:gs pos="0">
                <a:schemeClr val="bg2"/>
              </a:gs>
              <a:gs pos="100000">
                <a:schemeClr val="tx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7" name="Rectangle: Rounded Corners 6">
            <a:extLst>
              <a:ext uri="{FF2B5EF4-FFF2-40B4-BE49-F238E27FC236}">
                <a16:creationId xmlns:a16="http://schemas.microsoft.com/office/drawing/2014/main" id="{C20AF514-5385-4F0F-B9BE-A4B5123FB2B3}"/>
              </a:ext>
            </a:extLst>
          </p:cNvPr>
          <p:cNvSpPr/>
          <p:nvPr/>
        </p:nvSpPr>
        <p:spPr>
          <a:xfrm>
            <a:off x="2587573" y="7715079"/>
            <a:ext cx="2779333" cy="1029896"/>
          </a:xfrm>
          <a:prstGeom prst="roundRect">
            <a:avLst>
              <a:gd name="adj" fmla="val 50000"/>
            </a:avLst>
          </a:prstGeom>
          <a:gradFill flip="none" rotWithShape="1">
            <a:gsLst>
              <a:gs pos="0">
                <a:schemeClr val="accent3"/>
              </a:gs>
              <a:gs pos="100000">
                <a:schemeClr val="accent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8" name="Rectangle: Rounded Corners 7">
            <a:extLst>
              <a:ext uri="{FF2B5EF4-FFF2-40B4-BE49-F238E27FC236}">
                <a16:creationId xmlns:a16="http://schemas.microsoft.com/office/drawing/2014/main" id="{EA3C63E1-DE45-4903-90A0-F8750E1F69F1}"/>
              </a:ext>
            </a:extLst>
          </p:cNvPr>
          <p:cNvSpPr/>
          <p:nvPr/>
        </p:nvSpPr>
        <p:spPr>
          <a:xfrm>
            <a:off x="2587573" y="9087107"/>
            <a:ext cx="2779333" cy="1029896"/>
          </a:xfrm>
          <a:prstGeom prst="roundRect">
            <a:avLst>
              <a:gd name="adj" fmla="val 50000"/>
            </a:avLst>
          </a:prstGeom>
          <a:gradFill flip="none" rotWithShape="1">
            <a:gsLst>
              <a:gs pos="0">
                <a:schemeClr val="accent6"/>
              </a:gs>
              <a:gs pos="100000">
                <a:schemeClr val="bg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9" name="Rectangle: Rounded Corners 8">
            <a:extLst>
              <a:ext uri="{FF2B5EF4-FFF2-40B4-BE49-F238E27FC236}">
                <a16:creationId xmlns:a16="http://schemas.microsoft.com/office/drawing/2014/main" id="{AB926FFD-9266-4D89-947A-6DD1105206CF}"/>
              </a:ext>
            </a:extLst>
          </p:cNvPr>
          <p:cNvSpPr/>
          <p:nvPr/>
        </p:nvSpPr>
        <p:spPr>
          <a:xfrm>
            <a:off x="2587573" y="10459137"/>
            <a:ext cx="2779333" cy="1029896"/>
          </a:xfrm>
          <a:prstGeom prst="roundRect">
            <a:avLst>
              <a:gd name="adj" fmla="val 50000"/>
            </a:avLst>
          </a:prstGeom>
          <a:gradFill flip="none" rotWithShape="1">
            <a:gsLst>
              <a:gs pos="0">
                <a:schemeClr val="accent4"/>
              </a:gs>
              <a:gs pos="100000">
                <a:schemeClr val="accent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800" b="0" i="0" u="none" strike="noStrike" kern="1200" cap="none" spc="0" normalizeH="0" baseline="0" noProof="0">
              <a:ln>
                <a:noFill/>
              </a:ln>
              <a:solidFill>
                <a:srgbClr val="FFFFFF"/>
              </a:solidFill>
              <a:effectLst/>
              <a:uLnTx/>
              <a:uFillTx/>
              <a:latin typeface="Calibri"/>
              <a:ea typeface="+mn-ea"/>
              <a:cs typeface="+mn-cs"/>
            </a:endParaRPr>
          </a:p>
        </p:txBody>
      </p:sp>
      <p:sp>
        <p:nvSpPr>
          <p:cNvPr id="2" name="Rectangle: Rounded Corners 1">
            <a:extLst>
              <a:ext uri="{FF2B5EF4-FFF2-40B4-BE49-F238E27FC236}">
                <a16:creationId xmlns:a16="http://schemas.microsoft.com/office/drawing/2014/main" id="{B89813C7-AC8F-4542-91D0-84A59ACF577E}"/>
              </a:ext>
            </a:extLst>
          </p:cNvPr>
          <p:cNvSpPr/>
          <p:nvPr/>
        </p:nvSpPr>
        <p:spPr>
          <a:xfrm>
            <a:off x="10512091" y="6234913"/>
            <a:ext cx="3362993" cy="1246175"/>
          </a:xfrm>
          <a:prstGeom prst="roundRect">
            <a:avLst>
              <a:gd name="adj" fmla="val 50000"/>
            </a:avLst>
          </a:prstGeom>
          <a:solidFill>
            <a:schemeClr val="tx1">
              <a:lumMod val="90000"/>
              <a:lumOff val="10000"/>
            </a:schemeClr>
          </a:solidFill>
          <a:ln w="50800">
            <a:solidFill>
              <a:schemeClr val="accent2"/>
            </a:solid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chemeClr val="bg1"/>
                </a:solidFill>
                <a:effectLst/>
                <a:uLnTx/>
                <a:uFillTx/>
                <a:latin typeface="Calibri"/>
                <a:ea typeface="+mn-ea"/>
                <a:cs typeface="+mn-cs"/>
              </a:rPr>
              <a:t>Main Features</a:t>
            </a:r>
          </a:p>
        </p:txBody>
      </p:sp>
      <p:sp>
        <p:nvSpPr>
          <p:cNvPr id="40" name="Rectangle 39">
            <a:extLst>
              <a:ext uri="{FF2B5EF4-FFF2-40B4-BE49-F238E27FC236}">
                <a16:creationId xmlns:a16="http://schemas.microsoft.com/office/drawing/2014/main" id="{4393D64C-A059-4685-B503-5116B79A9FEA}"/>
              </a:ext>
            </a:extLst>
          </p:cNvPr>
          <p:cNvSpPr/>
          <p:nvPr/>
        </p:nvSpPr>
        <p:spPr>
          <a:xfrm>
            <a:off x="10732389" y="8233948"/>
            <a:ext cx="2922396" cy="2064668"/>
          </a:xfrm>
          <a:prstGeom prst="rect">
            <a:avLst/>
          </a:prstGeom>
        </p:spPr>
        <p:txBody>
          <a:bodyPr wrap="square" anchor="ctr">
            <a:spAutoFit/>
          </a:bodyPr>
          <a:lstStyle/>
          <a:p>
            <a:pPr marL="0" marR="0" lvl="0" indent="0" algn="ct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entury Gothic"/>
                <a:ea typeface="+mn-ea"/>
                <a:cs typeface="+mn-cs"/>
              </a:rPr>
              <a:t>Our Future and first invest</a:t>
            </a:r>
            <a:endParaRPr kumimoji="0" lang="en-US" sz="20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Lorem ipsum dolor sit amet, consectetur </a:t>
            </a:r>
          </a:p>
        </p:txBody>
      </p:sp>
      <p:sp>
        <p:nvSpPr>
          <p:cNvPr id="41" name="TextBox 40">
            <a:extLst>
              <a:ext uri="{FF2B5EF4-FFF2-40B4-BE49-F238E27FC236}">
                <a16:creationId xmlns:a16="http://schemas.microsoft.com/office/drawing/2014/main" id="{502BC6E1-9386-4DD7-B854-B747A472F77C}"/>
              </a:ext>
            </a:extLst>
          </p:cNvPr>
          <p:cNvSpPr txBox="1"/>
          <p:nvPr/>
        </p:nvSpPr>
        <p:spPr>
          <a:xfrm>
            <a:off x="8900952" y="4054792"/>
            <a:ext cx="6585271" cy="1323439"/>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effectLst/>
                <a:uLnTx/>
                <a:uFillTx/>
                <a:latin typeface="Century Gothic"/>
                <a:ea typeface="+mn-ea"/>
                <a:cs typeface="+mn-cs"/>
              </a:rPr>
              <a:t>Creating inspiring ideas and building brands </a:t>
            </a:r>
          </a:p>
        </p:txBody>
      </p:sp>
    </p:spTree>
    <p:extLst>
      <p:ext uri="{BB962C8B-B14F-4D97-AF65-F5344CB8AC3E}">
        <p14:creationId xmlns:p14="http://schemas.microsoft.com/office/powerpoint/2010/main" val="3460336882"/>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38"/>
                                        </p:tgtEl>
                                        <p:attrNameLst>
                                          <p:attrName>style.visibility</p:attrName>
                                        </p:attrNameLst>
                                      </p:cBhvr>
                                      <p:to>
                                        <p:strVal val="visible"/>
                                      </p:to>
                                    </p:set>
                                    <p:anim calcmode="lin" valueType="num">
                                      <p:cBhvr>
                                        <p:cTn id="7" dur="1000" fill="hold"/>
                                        <p:tgtEl>
                                          <p:spTgt spid="38"/>
                                        </p:tgtEl>
                                        <p:attrNameLst>
                                          <p:attrName>ppt_w</p:attrName>
                                        </p:attrNameLst>
                                      </p:cBhvr>
                                      <p:tavLst>
                                        <p:tav tm="0">
                                          <p:val>
                                            <p:fltVal val="0"/>
                                          </p:val>
                                        </p:tav>
                                        <p:tav tm="100000">
                                          <p:val>
                                            <p:strVal val="#ppt_w"/>
                                          </p:val>
                                        </p:tav>
                                      </p:tavLst>
                                    </p:anim>
                                    <p:anim calcmode="lin" valueType="num">
                                      <p:cBhvr>
                                        <p:cTn id="8" dur="1000" fill="hold"/>
                                        <p:tgtEl>
                                          <p:spTgt spid="38"/>
                                        </p:tgtEl>
                                        <p:attrNameLst>
                                          <p:attrName>ppt_h</p:attrName>
                                        </p:attrNameLst>
                                      </p:cBhvr>
                                      <p:tavLst>
                                        <p:tav tm="0">
                                          <p:val>
                                            <p:fltVal val="0"/>
                                          </p:val>
                                        </p:tav>
                                        <p:tav tm="100000">
                                          <p:val>
                                            <p:strVal val="#ppt_h"/>
                                          </p:val>
                                        </p:tav>
                                      </p:tavLst>
                                    </p:anim>
                                    <p:anim calcmode="lin" valueType="num">
                                      <p:cBhvr>
                                        <p:cTn id="9" dur="1000" fill="hold"/>
                                        <p:tgtEl>
                                          <p:spTgt spid="38"/>
                                        </p:tgtEl>
                                        <p:attrNameLst>
                                          <p:attrName>style.rotation</p:attrName>
                                        </p:attrNameLst>
                                      </p:cBhvr>
                                      <p:tavLst>
                                        <p:tav tm="0">
                                          <p:val>
                                            <p:fltVal val="360"/>
                                          </p:val>
                                        </p:tav>
                                        <p:tav tm="100000">
                                          <p:val>
                                            <p:fltVal val="0"/>
                                          </p:val>
                                        </p:tav>
                                      </p:tavLst>
                                    </p:anim>
                                    <p:animEffect transition="in" filter="fade">
                                      <p:cBhvr>
                                        <p:cTn id="10" dur="1000"/>
                                        <p:tgtEl>
                                          <p:spTgt spid="38"/>
                                        </p:tgtEl>
                                      </p:cBhvr>
                                    </p:animEffect>
                                  </p:childTnLst>
                                </p:cTn>
                              </p:par>
                              <p:par>
                                <p:cTn id="11" presetID="49" presetClass="entr" presetSubtype="0" decel="100000" fill="hold" grpId="0" nodeType="withEffect">
                                  <p:stCondLst>
                                    <p:cond delay="300"/>
                                  </p:stCondLst>
                                  <p:childTnLst>
                                    <p:set>
                                      <p:cBhvr>
                                        <p:cTn id="12" dur="1" fill="hold">
                                          <p:stCondLst>
                                            <p:cond delay="0"/>
                                          </p:stCondLst>
                                        </p:cTn>
                                        <p:tgtEl>
                                          <p:spTgt spid="39"/>
                                        </p:tgtEl>
                                        <p:attrNameLst>
                                          <p:attrName>style.visibility</p:attrName>
                                        </p:attrNameLst>
                                      </p:cBhvr>
                                      <p:to>
                                        <p:strVal val="visible"/>
                                      </p:to>
                                    </p:set>
                                    <p:anim calcmode="lin" valueType="num">
                                      <p:cBhvr>
                                        <p:cTn id="13" dur="1000" fill="hold"/>
                                        <p:tgtEl>
                                          <p:spTgt spid="39"/>
                                        </p:tgtEl>
                                        <p:attrNameLst>
                                          <p:attrName>ppt_w</p:attrName>
                                        </p:attrNameLst>
                                      </p:cBhvr>
                                      <p:tavLst>
                                        <p:tav tm="0">
                                          <p:val>
                                            <p:fltVal val="0"/>
                                          </p:val>
                                        </p:tav>
                                        <p:tav tm="100000">
                                          <p:val>
                                            <p:strVal val="#ppt_w"/>
                                          </p:val>
                                        </p:tav>
                                      </p:tavLst>
                                    </p:anim>
                                    <p:anim calcmode="lin" valueType="num">
                                      <p:cBhvr>
                                        <p:cTn id="14" dur="1000" fill="hold"/>
                                        <p:tgtEl>
                                          <p:spTgt spid="39"/>
                                        </p:tgtEl>
                                        <p:attrNameLst>
                                          <p:attrName>ppt_h</p:attrName>
                                        </p:attrNameLst>
                                      </p:cBhvr>
                                      <p:tavLst>
                                        <p:tav tm="0">
                                          <p:val>
                                            <p:fltVal val="0"/>
                                          </p:val>
                                        </p:tav>
                                        <p:tav tm="100000">
                                          <p:val>
                                            <p:strVal val="#ppt_h"/>
                                          </p:val>
                                        </p:tav>
                                      </p:tavLst>
                                    </p:anim>
                                    <p:anim calcmode="lin" valueType="num">
                                      <p:cBhvr>
                                        <p:cTn id="15" dur="1000" fill="hold"/>
                                        <p:tgtEl>
                                          <p:spTgt spid="39"/>
                                        </p:tgtEl>
                                        <p:attrNameLst>
                                          <p:attrName>style.rotation</p:attrName>
                                        </p:attrNameLst>
                                      </p:cBhvr>
                                      <p:tavLst>
                                        <p:tav tm="0">
                                          <p:val>
                                            <p:fltVal val="360"/>
                                          </p:val>
                                        </p:tav>
                                        <p:tav tm="100000">
                                          <p:val>
                                            <p:fltVal val="0"/>
                                          </p:val>
                                        </p:tav>
                                      </p:tavLst>
                                    </p:anim>
                                    <p:animEffect transition="in" filter="fade">
                                      <p:cBhvr>
                                        <p:cTn id="16" dur="1000"/>
                                        <p:tgtEl>
                                          <p:spTgt spid="39"/>
                                        </p:tgtEl>
                                      </p:cBhvr>
                                    </p:animEffect>
                                  </p:childTnLst>
                                </p:cTn>
                              </p:par>
                              <p:par>
                                <p:cTn id="17" presetID="10" presetClass="entr" presetSubtype="0" fill="hold" grpId="0" nodeType="withEffect">
                                  <p:stCondLst>
                                    <p:cond delay="500"/>
                                  </p:stCondLst>
                                  <p:childTnLst>
                                    <p:set>
                                      <p:cBhvr>
                                        <p:cTn id="18" dur="1" fill="hold">
                                          <p:stCondLst>
                                            <p:cond delay="0"/>
                                          </p:stCondLst>
                                        </p:cTn>
                                        <p:tgtEl>
                                          <p:spTgt spid="2"/>
                                        </p:tgtEl>
                                        <p:attrNameLst>
                                          <p:attrName>style.visibility</p:attrName>
                                        </p:attrNameLst>
                                      </p:cBhvr>
                                      <p:to>
                                        <p:strVal val="visible"/>
                                      </p:to>
                                    </p:set>
                                    <p:animEffect transition="in" filter="fade">
                                      <p:cBhvr>
                                        <p:cTn id="19" dur="500"/>
                                        <p:tgtEl>
                                          <p:spTgt spid="2"/>
                                        </p:tgtEl>
                                      </p:cBhvr>
                                    </p:animEffect>
                                  </p:childTnLst>
                                </p:cTn>
                              </p:par>
                              <p:par>
                                <p:cTn id="20" presetID="10" presetClass="entr" presetSubtype="0" fill="hold" grpId="0" nodeType="withEffect">
                                  <p:stCondLst>
                                    <p:cond delay="700"/>
                                  </p:stCondLst>
                                  <p:childTnLst>
                                    <p:set>
                                      <p:cBhvr>
                                        <p:cTn id="21" dur="1" fill="hold">
                                          <p:stCondLst>
                                            <p:cond delay="0"/>
                                          </p:stCondLst>
                                        </p:cTn>
                                        <p:tgtEl>
                                          <p:spTgt spid="41"/>
                                        </p:tgtEl>
                                        <p:attrNameLst>
                                          <p:attrName>style.visibility</p:attrName>
                                        </p:attrNameLst>
                                      </p:cBhvr>
                                      <p:to>
                                        <p:strVal val="visible"/>
                                      </p:to>
                                    </p:set>
                                    <p:animEffect transition="in" filter="fade">
                                      <p:cBhvr>
                                        <p:cTn id="22" dur="500"/>
                                        <p:tgtEl>
                                          <p:spTgt spid="41"/>
                                        </p:tgtEl>
                                      </p:cBhvr>
                                    </p:animEffect>
                                  </p:childTnLst>
                                </p:cTn>
                              </p:par>
                              <p:par>
                                <p:cTn id="23" presetID="10" presetClass="entr" presetSubtype="0" fill="hold" grpId="0" nodeType="withEffect">
                                  <p:stCondLst>
                                    <p:cond delay="900"/>
                                  </p:stCondLst>
                                  <p:childTnLst>
                                    <p:set>
                                      <p:cBhvr>
                                        <p:cTn id="24" dur="1" fill="hold">
                                          <p:stCondLst>
                                            <p:cond delay="0"/>
                                          </p:stCondLst>
                                        </p:cTn>
                                        <p:tgtEl>
                                          <p:spTgt spid="40"/>
                                        </p:tgtEl>
                                        <p:attrNameLst>
                                          <p:attrName>style.visibility</p:attrName>
                                        </p:attrNameLst>
                                      </p:cBhvr>
                                      <p:to>
                                        <p:strVal val="visible"/>
                                      </p:to>
                                    </p:set>
                                    <p:animEffect transition="in" filter="fade">
                                      <p:cBhvr>
                                        <p:cTn id="25" dur="500"/>
                                        <p:tgtEl>
                                          <p:spTgt spid="40"/>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2" fill="hold" grpId="0" nodeType="clickEffect">
                                  <p:stCondLst>
                                    <p:cond delay="0"/>
                                  </p:stCondLst>
                                  <p:childTnLst>
                                    <p:set>
                                      <p:cBhvr>
                                        <p:cTn id="29" dur="1" fill="hold">
                                          <p:stCondLst>
                                            <p:cond delay="0"/>
                                          </p:stCondLst>
                                        </p:cTn>
                                        <p:tgtEl>
                                          <p:spTgt spid="11"/>
                                        </p:tgtEl>
                                        <p:attrNameLst>
                                          <p:attrName>style.visibility</p:attrName>
                                        </p:attrNameLst>
                                      </p:cBhvr>
                                      <p:to>
                                        <p:strVal val="visible"/>
                                      </p:to>
                                    </p:set>
                                    <p:animEffect transition="in" filter="wipe(right)">
                                      <p:cBhvr>
                                        <p:cTn id="30" dur="500"/>
                                        <p:tgtEl>
                                          <p:spTgt spid="11"/>
                                        </p:tgtEl>
                                      </p:cBhvr>
                                    </p:animEffect>
                                  </p:childTnLst>
                                </p:cTn>
                              </p:par>
                              <p:par>
                                <p:cTn id="31" presetID="10" presetClass="entr" presetSubtype="0" fill="hold" grpId="0" nodeType="withEffect">
                                  <p:stCondLst>
                                    <p:cond delay="200"/>
                                  </p:stCondLst>
                                  <p:childTnLst>
                                    <p:set>
                                      <p:cBhvr>
                                        <p:cTn id="32" dur="1" fill="hold">
                                          <p:stCondLst>
                                            <p:cond delay="0"/>
                                          </p:stCondLst>
                                        </p:cTn>
                                        <p:tgtEl>
                                          <p:spTgt spid="3"/>
                                        </p:tgtEl>
                                        <p:attrNameLst>
                                          <p:attrName>style.visibility</p:attrName>
                                        </p:attrNameLst>
                                      </p:cBhvr>
                                      <p:to>
                                        <p:strVal val="visible"/>
                                      </p:to>
                                    </p:set>
                                    <p:animEffect transition="in" filter="fade">
                                      <p:cBhvr>
                                        <p:cTn id="33" dur="500"/>
                                        <p:tgtEl>
                                          <p:spTgt spid="3"/>
                                        </p:tgtEl>
                                      </p:cBhvr>
                                    </p:animEffect>
                                  </p:childTnLst>
                                </p:cTn>
                              </p:par>
                              <p:par>
                                <p:cTn id="34" presetID="22" presetClass="entr" presetSubtype="8" fill="hold" grpId="0" nodeType="withEffect">
                                  <p:stCondLst>
                                    <p:cond delay="0"/>
                                  </p:stCondLst>
                                  <p:childTnLst>
                                    <p:set>
                                      <p:cBhvr>
                                        <p:cTn id="35" dur="1" fill="hold">
                                          <p:stCondLst>
                                            <p:cond delay="0"/>
                                          </p:stCondLst>
                                        </p:cTn>
                                        <p:tgtEl>
                                          <p:spTgt spid="27"/>
                                        </p:tgtEl>
                                        <p:attrNameLst>
                                          <p:attrName>style.visibility</p:attrName>
                                        </p:attrNameLst>
                                      </p:cBhvr>
                                      <p:to>
                                        <p:strVal val="visible"/>
                                      </p:to>
                                    </p:set>
                                    <p:animEffect transition="in" filter="wipe(left)">
                                      <p:cBhvr>
                                        <p:cTn id="36" dur="500"/>
                                        <p:tgtEl>
                                          <p:spTgt spid="27"/>
                                        </p:tgtEl>
                                      </p:cBhvr>
                                    </p:animEffect>
                                  </p:childTnLst>
                                </p:cTn>
                              </p:par>
                              <p:par>
                                <p:cTn id="37" presetID="10" presetClass="entr" presetSubtype="0" fill="hold" grpId="0" nodeType="withEffect">
                                  <p:stCondLst>
                                    <p:cond delay="200"/>
                                  </p:stCondLst>
                                  <p:childTnLst>
                                    <p:set>
                                      <p:cBhvr>
                                        <p:cTn id="38" dur="1" fill="hold">
                                          <p:stCondLst>
                                            <p:cond delay="0"/>
                                          </p:stCondLst>
                                        </p:cTn>
                                        <p:tgtEl>
                                          <p:spTgt spid="37"/>
                                        </p:tgtEl>
                                        <p:attrNameLst>
                                          <p:attrName>style.visibility</p:attrName>
                                        </p:attrNameLst>
                                      </p:cBhvr>
                                      <p:to>
                                        <p:strVal val="visible"/>
                                      </p:to>
                                    </p:set>
                                    <p:animEffect transition="in" filter="fade">
                                      <p:cBhvr>
                                        <p:cTn id="39" dur="500"/>
                                        <p:tgtEl>
                                          <p:spTgt spid="37"/>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2" fill="hold" grpId="0" nodeType="clickEffect">
                                  <p:stCondLst>
                                    <p:cond delay="0"/>
                                  </p:stCondLst>
                                  <p:childTnLst>
                                    <p:set>
                                      <p:cBhvr>
                                        <p:cTn id="43" dur="1" fill="hold">
                                          <p:stCondLst>
                                            <p:cond delay="0"/>
                                          </p:stCondLst>
                                        </p:cTn>
                                        <p:tgtEl>
                                          <p:spTgt spid="13"/>
                                        </p:tgtEl>
                                        <p:attrNameLst>
                                          <p:attrName>style.visibility</p:attrName>
                                        </p:attrNameLst>
                                      </p:cBhvr>
                                      <p:to>
                                        <p:strVal val="visible"/>
                                      </p:to>
                                    </p:set>
                                    <p:animEffect transition="in" filter="wipe(right)">
                                      <p:cBhvr>
                                        <p:cTn id="44" dur="500"/>
                                        <p:tgtEl>
                                          <p:spTgt spid="13"/>
                                        </p:tgtEl>
                                      </p:cBhvr>
                                    </p:animEffect>
                                  </p:childTnLst>
                                </p:cTn>
                              </p:par>
                              <p:par>
                                <p:cTn id="45" presetID="10" presetClass="entr" presetSubtype="0" fill="hold" grpId="0" nodeType="withEffect">
                                  <p:stCondLst>
                                    <p:cond delay="200"/>
                                  </p:stCondLst>
                                  <p:childTnLst>
                                    <p:set>
                                      <p:cBhvr>
                                        <p:cTn id="46" dur="1" fill="hold">
                                          <p:stCondLst>
                                            <p:cond delay="0"/>
                                          </p:stCondLst>
                                        </p:cTn>
                                        <p:tgtEl>
                                          <p:spTgt spid="4"/>
                                        </p:tgtEl>
                                        <p:attrNameLst>
                                          <p:attrName>style.visibility</p:attrName>
                                        </p:attrNameLst>
                                      </p:cBhvr>
                                      <p:to>
                                        <p:strVal val="visible"/>
                                      </p:to>
                                    </p:set>
                                    <p:animEffect transition="in" filter="fade">
                                      <p:cBhvr>
                                        <p:cTn id="47" dur="500"/>
                                        <p:tgtEl>
                                          <p:spTgt spid="4"/>
                                        </p:tgtEl>
                                      </p:cBhvr>
                                    </p:animEffect>
                                  </p:childTnLst>
                                </p:cTn>
                              </p:par>
                              <p:par>
                                <p:cTn id="48" presetID="22" presetClass="entr" presetSubtype="8" fill="hold" grpId="0" nodeType="withEffect">
                                  <p:stCondLst>
                                    <p:cond delay="0"/>
                                  </p:stCondLst>
                                  <p:childTnLst>
                                    <p:set>
                                      <p:cBhvr>
                                        <p:cTn id="49" dur="1" fill="hold">
                                          <p:stCondLst>
                                            <p:cond delay="0"/>
                                          </p:stCondLst>
                                        </p:cTn>
                                        <p:tgtEl>
                                          <p:spTgt spid="26"/>
                                        </p:tgtEl>
                                        <p:attrNameLst>
                                          <p:attrName>style.visibility</p:attrName>
                                        </p:attrNameLst>
                                      </p:cBhvr>
                                      <p:to>
                                        <p:strVal val="visible"/>
                                      </p:to>
                                    </p:set>
                                    <p:animEffect transition="in" filter="wipe(left)">
                                      <p:cBhvr>
                                        <p:cTn id="50" dur="500"/>
                                        <p:tgtEl>
                                          <p:spTgt spid="26"/>
                                        </p:tgtEl>
                                      </p:cBhvr>
                                    </p:animEffect>
                                  </p:childTnLst>
                                </p:cTn>
                              </p:par>
                              <p:par>
                                <p:cTn id="51" presetID="10" presetClass="entr" presetSubtype="0" fill="hold" grpId="0" nodeType="withEffect">
                                  <p:stCondLst>
                                    <p:cond delay="200"/>
                                  </p:stCondLst>
                                  <p:childTnLst>
                                    <p:set>
                                      <p:cBhvr>
                                        <p:cTn id="52" dur="1" fill="hold">
                                          <p:stCondLst>
                                            <p:cond delay="0"/>
                                          </p:stCondLst>
                                        </p:cTn>
                                        <p:tgtEl>
                                          <p:spTgt spid="36"/>
                                        </p:tgtEl>
                                        <p:attrNameLst>
                                          <p:attrName>style.visibility</p:attrName>
                                        </p:attrNameLst>
                                      </p:cBhvr>
                                      <p:to>
                                        <p:strVal val="visible"/>
                                      </p:to>
                                    </p:set>
                                    <p:animEffect transition="in" filter="fade">
                                      <p:cBhvr>
                                        <p:cTn id="53" dur="500"/>
                                        <p:tgtEl>
                                          <p:spTgt spid="36"/>
                                        </p:tgtEl>
                                      </p:cBhvr>
                                    </p:animEffect>
                                  </p:childTnLst>
                                </p:cTn>
                              </p:par>
                            </p:childTnLst>
                          </p:cTn>
                        </p:par>
                      </p:childTnLst>
                    </p:cTn>
                  </p:par>
                  <p:par>
                    <p:cTn id="54" fill="hold">
                      <p:stCondLst>
                        <p:cond delay="indefinite"/>
                      </p:stCondLst>
                      <p:childTnLst>
                        <p:par>
                          <p:cTn id="55" fill="hold">
                            <p:stCondLst>
                              <p:cond delay="0"/>
                            </p:stCondLst>
                            <p:childTnLst>
                              <p:par>
                                <p:cTn id="56" presetID="22" presetClass="entr" presetSubtype="2" fill="hold" grpId="0" nodeType="clickEffect">
                                  <p:stCondLst>
                                    <p:cond delay="0"/>
                                  </p:stCondLst>
                                  <p:childTnLst>
                                    <p:set>
                                      <p:cBhvr>
                                        <p:cTn id="57" dur="1" fill="hold">
                                          <p:stCondLst>
                                            <p:cond delay="0"/>
                                          </p:stCondLst>
                                        </p:cTn>
                                        <p:tgtEl>
                                          <p:spTgt spid="12"/>
                                        </p:tgtEl>
                                        <p:attrNameLst>
                                          <p:attrName>style.visibility</p:attrName>
                                        </p:attrNameLst>
                                      </p:cBhvr>
                                      <p:to>
                                        <p:strVal val="visible"/>
                                      </p:to>
                                    </p:set>
                                    <p:animEffect transition="in" filter="wipe(right)">
                                      <p:cBhvr>
                                        <p:cTn id="58" dur="500"/>
                                        <p:tgtEl>
                                          <p:spTgt spid="12"/>
                                        </p:tgtEl>
                                      </p:cBhvr>
                                    </p:animEffect>
                                  </p:childTnLst>
                                </p:cTn>
                              </p:par>
                              <p:par>
                                <p:cTn id="59" presetID="10" presetClass="entr" presetSubtype="0" fill="hold" grpId="0" nodeType="withEffect">
                                  <p:stCondLst>
                                    <p:cond delay="200"/>
                                  </p:stCondLst>
                                  <p:childTnLst>
                                    <p:set>
                                      <p:cBhvr>
                                        <p:cTn id="60" dur="1" fill="hold">
                                          <p:stCondLst>
                                            <p:cond delay="0"/>
                                          </p:stCondLst>
                                        </p:cTn>
                                        <p:tgtEl>
                                          <p:spTgt spid="5"/>
                                        </p:tgtEl>
                                        <p:attrNameLst>
                                          <p:attrName>style.visibility</p:attrName>
                                        </p:attrNameLst>
                                      </p:cBhvr>
                                      <p:to>
                                        <p:strVal val="visible"/>
                                      </p:to>
                                    </p:set>
                                    <p:animEffect transition="in" filter="fade">
                                      <p:cBhvr>
                                        <p:cTn id="61" dur="500"/>
                                        <p:tgtEl>
                                          <p:spTgt spid="5"/>
                                        </p:tgtEl>
                                      </p:cBhvr>
                                    </p:animEffect>
                                  </p:childTnLst>
                                </p:cTn>
                              </p:par>
                              <p:par>
                                <p:cTn id="62" presetID="22" presetClass="entr" presetSubtype="8" fill="hold" grpId="0" nodeType="withEffect">
                                  <p:stCondLst>
                                    <p:cond delay="0"/>
                                  </p:stCondLst>
                                  <p:childTnLst>
                                    <p:set>
                                      <p:cBhvr>
                                        <p:cTn id="63" dur="1" fill="hold">
                                          <p:stCondLst>
                                            <p:cond delay="0"/>
                                          </p:stCondLst>
                                        </p:cTn>
                                        <p:tgtEl>
                                          <p:spTgt spid="25"/>
                                        </p:tgtEl>
                                        <p:attrNameLst>
                                          <p:attrName>style.visibility</p:attrName>
                                        </p:attrNameLst>
                                      </p:cBhvr>
                                      <p:to>
                                        <p:strVal val="visible"/>
                                      </p:to>
                                    </p:set>
                                    <p:animEffect transition="in" filter="wipe(left)">
                                      <p:cBhvr>
                                        <p:cTn id="64" dur="500"/>
                                        <p:tgtEl>
                                          <p:spTgt spid="25"/>
                                        </p:tgtEl>
                                      </p:cBhvr>
                                    </p:animEffect>
                                  </p:childTnLst>
                                </p:cTn>
                              </p:par>
                              <p:par>
                                <p:cTn id="65" presetID="10" presetClass="entr" presetSubtype="0" fill="hold" grpId="0" nodeType="withEffect">
                                  <p:stCondLst>
                                    <p:cond delay="200"/>
                                  </p:stCondLst>
                                  <p:childTnLst>
                                    <p:set>
                                      <p:cBhvr>
                                        <p:cTn id="66" dur="1" fill="hold">
                                          <p:stCondLst>
                                            <p:cond delay="0"/>
                                          </p:stCondLst>
                                        </p:cTn>
                                        <p:tgtEl>
                                          <p:spTgt spid="35"/>
                                        </p:tgtEl>
                                        <p:attrNameLst>
                                          <p:attrName>style.visibility</p:attrName>
                                        </p:attrNameLst>
                                      </p:cBhvr>
                                      <p:to>
                                        <p:strVal val="visible"/>
                                      </p:to>
                                    </p:set>
                                    <p:animEffect transition="in" filter="fade">
                                      <p:cBhvr>
                                        <p:cTn id="67" dur="500"/>
                                        <p:tgtEl>
                                          <p:spTgt spid="35"/>
                                        </p:tgtEl>
                                      </p:cBhvr>
                                    </p:animEffect>
                                  </p:childTnLst>
                                </p:cTn>
                              </p:par>
                            </p:childTnLst>
                          </p:cTn>
                        </p:par>
                      </p:childTnLst>
                    </p:cTn>
                  </p:par>
                  <p:par>
                    <p:cTn id="68" fill="hold">
                      <p:stCondLst>
                        <p:cond delay="indefinite"/>
                      </p:stCondLst>
                      <p:childTnLst>
                        <p:par>
                          <p:cTn id="69" fill="hold">
                            <p:stCondLst>
                              <p:cond delay="0"/>
                            </p:stCondLst>
                            <p:childTnLst>
                              <p:par>
                                <p:cTn id="70" presetID="22" presetClass="entr" presetSubtype="2" fill="hold" nodeType="clickEffect">
                                  <p:stCondLst>
                                    <p:cond delay="0"/>
                                  </p:stCondLst>
                                  <p:childTnLst>
                                    <p:set>
                                      <p:cBhvr>
                                        <p:cTn id="71" dur="1" fill="hold">
                                          <p:stCondLst>
                                            <p:cond delay="0"/>
                                          </p:stCondLst>
                                        </p:cTn>
                                        <p:tgtEl>
                                          <p:spTgt spid="19"/>
                                        </p:tgtEl>
                                        <p:attrNameLst>
                                          <p:attrName>style.visibility</p:attrName>
                                        </p:attrNameLst>
                                      </p:cBhvr>
                                      <p:to>
                                        <p:strVal val="visible"/>
                                      </p:to>
                                    </p:set>
                                    <p:animEffect transition="in" filter="wipe(right)">
                                      <p:cBhvr>
                                        <p:cTn id="72" dur="500"/>
                                        <p:tgtEl>
                                          <p:spTgt spid="19"/>
                                        </p:tgtEl>
                                      </p:cBhvr>
                                    </p:animEffect>
                                  </p:childTnLst>
                                </p:cTn>
                              </p:par>
                              <p:par>
                                <p:cTn id="73" presetID="10" presetClass="entr" presetSubtype="0" fill="hold" grpId="0" nodeType="withEffect">
                                  <p:stCondLst>
                                    <p:cond delay="200"/>
                                  </p:stCondLst>
                                  <p:childTnLst>
                                    <p:set>
                                      <p:cBhvr>
                                        <p:cTn id="74" dur="1" fill="hold">
                                          <p:stCondLst>
                                            <p:cond delay="0"/>
                                          </p:stCondLst>
                                        </p:cTn>
                                        <p:tgtEl>
                                          <p:spTgt spid="6"/>
                                        </p:tgtEl>
                                        <p:attrNameLst>
                                          <p:attrName>style.visibility</p:attrName>
                                        </p:attrNameLst>
                                      </p:cBhvr>
                                      <p:to>
                                        <p:strVal val="visible"/>
                                      </p:to>
                                    </p:set>
                                    <p:animEffect transition="in" filter="fade">
                                      <p:cBhvr>
                                        <p:cTn id="75" dur="500"/>
                                        <p:tgtEl>
                                          <p:spTgt spid="6"/>
                                        </p:tgtEl>
                                      </p:cBhvr>
                                    </p:animEffect>
                                  </p:childTnLst>
                                </p:cTn>
                              </p:par>
                              <p:par>
                                <p:cTn id="76" presetID="22" presetClass="entr" presetSubtype="8" fill="hold" nodeType="withEffect">
                                  <p:stCondLst>
                                    <p:cond delay="0"/>
                                  </p:stCondLst>
                                  <p:childTnLst>
                                    <p:set>
                                      <p:cBhvr>
                                        <p:cTn id="77" dur="1" fill="hold">
                                          <p:stCondLst>
                                            <p:cond delay="0"/>
                                          </p:stCondLst>
                                        </p:cTn>
                                        <p:tgtEl>
                                          <p:spTgt spid="24"/>
                                        </p:tgtEl>
                                        <p:attrNameLst>
                                          <p:attrName>style.visibility</p:attrName>
                                        </p:attrNameLst>
                                      </p:cBhvr>
                                      <p:to>
                                        <p:strVal val="visible"/>
                                      </p:to>
                                    </p:set>
                                    <p:animEffect transition="in" filter="wipe(left)">
                                      <p:cBhvr>
                                        <p:cTn id="78" dur="500"/>
                                        <p:tgtEl>
                                          <p:spTgt spid="24"/>
                                        </p:tgtEl>
                                      </p:cBhvr>
                                    </p:animEffect>
                                  </p:childTnLst>
                                </p:cTn>
                              </p:par>
                              <p:par>
                                <p:cTn id="79" presetID="10" presetClass="entr" presetSubtype="0" fill="hold" grpId="0" nodeType="withEffect">
                                  <p:stCondLst>
                                    <p:cond delay="200"/>
                                  </p:stCondLst>
                                  <p:childTnLst>
                                    <p:set>
                                      <p:cBhvr>
                                        <p:cTn id="80" dur="1" fill="hold">
                                          <p:stCondLst>
                                            <p:cond delay="0"/>
                                          </p:stCondLst>
                                        </p:cTn>
                                        <p:tgtEl>
                                          <p:spTgt spid="34"/>
                                        </p:tgtEl>
                                        <p:attrNameLst>
                                          <p:attrName>style.visibility</p:attrName>
                                        </p:attrNameLst>
                                      </p:cBhvr>
                                      <p:to>
                                        <p:strVal val="visible"/>
                                      </p:to>
                                    </p:set>
                                    <p:animEffect transition="in" filter="fade">
                                      <p:cBhvr>
                                        <p:cTn id="81" dur="500"/>
                                        <p:tgtEl>
                                          <p:spTgt spid="34"/>
                                        </p:tgtEl>
                                      </p:cBhvr>
                                    </p:animEffect>
                                  </p:childTnLst>
                                </p:cTn>
                              </p:par>
                            </p:childTnLst>
                          </p:cTn>
                        </p:par>
                      </p:childTnLst>
                    </p:cTn>
                  </p:par>
                  <p:par>
                    <p:cTn id="82" fill="hold">
                      <p:stCondLst>
                        <p:cond delay="indefinite"/>
                      </p:stCondLst>
                      <p:childTnLst>
                        <p:par>
                          <p:cTn id="83" fill="hold">
                            <p:stCondLst>
                              <p:cond delay="0"/>
                            </p:stCondLst>
                            <p:childTnLst>
                              <p:par>
                                <p:cTn id="84" presetID="22" presetClass="entr" presetSubtype="2" fill="hold" grpId="0" nodeType="clickEffect">
                                  <p:stCondLst>
                                    <p:cond delay="0"/>
                                  </p:stCondLst>
                                  <p:childTnLst>
                                    <p:set>
                                      <p:cBhvr>
                                        <p:cTn id="85" dur="1" fill="hold">
                                          <p:stCondLst>
                                            <p:cond delay="0"/>
                                          </p:stCondLst>
                                        </p:cTn>
                                        <p:tgtEl>
                                          <p:spTgt spid="16"/>
                                        </p:tgtEl>
                                        <p:attrNameLst>
                                          <p:attrName>style.visibility</p:attrName>
                                        </p:attrNameLst>
                                      </p:cBhvr>
                                      <p:to>
                                        <p:strVal val="visible"/>
                                      </p:to>
                                    </p:set>
                                    <p:animEffect transition="in" filter="wipe(right)">
                                      <p:cBhvr>
                                        <p:cTn id="86" dur="500"/>
                                        <p:tgtEl>
                                          <p:spTgt spid="16"/>
                                        </p:tgtEl>
                                      </p:cBhvr>
                                    </p:animEffect>
                                  </p:childTnLst>
                                </p:cTn>
                              </p:par>
                              <p:par>
                                <p:cTn id="87" presetID="10" presetClass="entr" presetSubtype="0" fill="hold" grpId="0" nodeType="withEffect">
                                  <p:stCondLst>
                                    <p:cond delay="200"/>
                                  </p:stCondLst>
                                  <p:childTnLst>
                                    <p:set>
                                      <p:cBhvr>
                                        <p:cTn id="88" dur="1" fill="hold">
                                          <p:stCondLst>
                                            <p:cond delay="0"/>
                                          </p:stCondLst>
                                        </p:cTn>
                                        <p:tgtEl>
                                          <p:spTgt spid="7"/>
                                        </p:tgtEl>
                                        <p:attrNameLst>
                                          <p:attrName>style.visibility</p:attrName>
                                        </p:attrNameLst>
                                      </p:cBhvr>
                                      <p:to>
                                        <p:strVal val="visible"/>
                                      </p:to>
                                    </p:set>
                                    <p:animEffect transition="in" filter="fade">
                                      <p:cBhvr>
                                        <p:cTn id="89" dur="500"/>
                                        <p:tgtEl>
                                          <p:spTgt spid="7"/>
                                        </p:tgtEl>
                                      </p:cBhvr>
                                    </p:animEffect>
                                  </p:childTnLst>
                                </p:cTn>
                              </p:par>
                              <p:par>
                                <p:cTn id="90" presetID="22" presetClass="entr" presetSubtype="8" fill="hold" grpId="0" nodeType="withEffect">
                                  <p:stCondLst>
                                    <p:cond delay="0"/>
                                  </p:stCondLst>
                                  <p:childTnLst>
                                    <p:set>
                                      <p:cBhvr>
                                        <p:cTn id="91" dur="1" fill="hold">
                                          <p:stCondLst>
                                            <p:cond delay="0"/>
                                          </p:stCondLst>
                                        </p:cTn>
                                        <p:tgtEl>
                                          <p:spTgt spid="28"/>
                                        </p:tgtEl>
                                        <p:attrNameLst>
                                          <p:attrName>style.visibility</p:attrName>
                                        </p:attrNameLst>
                                      </p:cBhvr>
                                      <p:to>
                                        <p:strVal val="visible"/>
                                      </p:to>
                                    </p:set>
                                    <p:animEffect transition="in" filter="wipe(left)">
                                      <p:cBhvr>
                                        <p:cTn id="92" dur="500"/>
                                        <p:tgtEl>
                                          <p:spTgt spid="28"/>
                                        </p:tgtEl>
                                      </p:cBhvr>
                                    </p:animEffect>
                                  </p:childTnLst>
                                </p:cTn>
                              </p:par>
                              <p:par>
                                <p:cTn id="93" presetID="10" presetClass="entr" presetSubtype="0" fill="hold" grpId="0" nodeType="withEffect">
                                  <p:stCondLst>
                                    <p:cond delay="200"/>
                                  </p:stCondLst>
                                  <p:childTnLst>
                                    <p:set>
                                      <p:cBhvr>
                                        <p:cTn id="94" dur="1" fill="hold">
                                          <p:stCondLst>
                                            <p:cond delay="0"/>
                                          </p:stCondLst>
                                        </p:cTn>
                                        <p:tgtEl>
                                          <p:spTgt spid="33"/>
                                        </p:tgtEl>
                                        <p:attrNameLst>
                                          <p:attrName>style.visibility</p:attrName>
                                        </p:attrNameLst>
                                      </p:cBhvr>
                                      <p:to>
                                        <p:strVal val="visible"/>
                                      </p:to>
                                    </p:set>
                                    <p:animEffect transition="in" filter="fade">
                                      <p:cBhvr>
                                        <p:cTn id="95" dur="500"/>
                                        <p:tgtEl>
                                          <p:spTgt spid="33"/>
                                        </p:tgtEl>
                                      </p:cBhvr>
                                    </p:animEffect>
                                  </p:childTnLst>
                                </p:cTn>
                              </p:par>
                            </p:childTnLst>
                          </p:cTn>
                        </p:par>
                      </p:childTnLst>
                    </p:cTn>
                  </p:par>
                  <p:par>
                    <p:cTn id="96" fill="hold">
                      <p:stCondLst>
                        <p:cond delay="indefinite"/>
                      </p:stCondLst>
                      <p:childTnLst>
                        <p:par>
                          <p:cTn id="97" fill="hold">
                            <p:stCondLst>
                              <p:cond delay="0"/>
                            </p:stCondLst>
                            <p:childTnLst>
                              <p:par>
                                <p:cTn id="98" presetID="22" presetClass="entr" presetSubtype="2" fill="hold" grpId="0" nodeType="clickEffect">
                                  <p:stCondLst>
                                    <p:cond delay="0"/>
                                  </p:stCondLst>
                                  <p:childTnLst>
                                    <p:set>
                                      <p:cBhvr>
                                        <p:cTn id="99" dur="1" fill="hold">
                                          <p:stCondLst>
                                            <p:cond delay="0"/>
                                          </p:stCondLst>
                                        </p:cTn>
                                        <p:tgtEl>
                                          <p:spTgt spid="17"/>
                                        </p:tgtEl>
                                        <p:attrNameLst>
                                          <p:attrName>style.visibility</p:attrName>
                                        </p:attrNameLst>
                                      </p:cBhvr>
                                      <p:to>
                                        <p:strVal val="visible"/>
                                      </p:to>
                                    </p:set>
                                    <p:animEffect transition="in" filter="wipe(right)">
                                      <p:cBhvr>
                                        <p:cTn id="100" dur="500"/>
                                        <p:tgtEl>
                                          <p:spTgt spid="17"/>
                                        </p:tgtEl>
                                      </p:cBhvr>
                                    </p:animEffect>
                                  </p:childTnLst>
                                </p:cTn>
                              </p:par>
                              <p:par>
                                <p:cTn id="101" presetID="10" presetClass="entr" presetSubtype="0" fill="hold" grpId="0" nodeType="withEffect">
                                  <p:stCondLst>
                                    <p:cond delay="200"/>
                                  </p:stCondLst>
                                  <p:childTnLst>
                                    <p:set>
                                      <p:cBhvr>
                                        <p:cTn id="102" dur="1" fill="hold">
                                          <p:stCondLst>
                                            <p:cond delay="0"/>
                                          </p:stCondLst>
                                        </p:cTn>
                                        <p:tgtEl>
                                          <p:spTgt spid="8"/>
                                        </p:tgtEl>
                                        <p:attrNameLst>
                                          <p:attrName>style.visibility</p:attrName>
                                        </p:attrNameLst>
                                      </p:cBhvr>
                                      <p:to>
                                        <p:strVal val="visible"/>
                                      </p:to>
                                    </p:set>
                                    <p:animEffect transition="in" filter="fade">
                                      <p:cBhvr>
                                        <p:cTn id="103" dur="500"/>
                                        <p:tgtEl>
                                          <p:spTgt spid="8"/>
                                        </p:tgtEl>
                                      </p:cBhvr>
                                    </p:animEffect>
                                  </p:childTnLst>
                                </p:cTn>
                              </p:par>
                              <p:par>
                                <p:cTn id="104" presetID="22" presetClass="entr" presetSubtype="8" fill="hold" grpId="0" nodeType="withEffect">
                                  <p:stCondLst>
                                    <p:cond delay="0"/>
                                  </p:stCondLst>
                                  <p:childTnLst>
                                    <p:set>
                                      <p:cBhvr>
                                        <p:cTn id="105" dur="1" fill="hold">
                                          <p:stCondLst>
                                            <p:cond delay="0"/>
                                          </p:stCondLst>
                                        </p:cTn>
                                        <p:tgtEl>
                                          <p:spTgt spid="29"/>
                                        </p:tgtEl>
                                        <p:attrNameLst>
                                          <p:attrName>style.visibility</p:attrName>
                                        </p:attrNameLst>
                                      </p:cBhvr>
                                      <p:to>
                                        <p:strVal val="visible"/>
                                      </p:to>
                                    </p:set>
                                    <p:animEffect transition="in" filter="wipe(left)">
                                      <p:cBhvr>
                                        <p:cTn id="106" dur="500"/>
                                        <p:tgtEl>
                                          <p:spTgt spid="29"/>
                                        </p:tgtEl>
                                      </p:cBhvr>
                                    </p:animEffect>
                                  </p:childTnLst>
                                </p:cTn>
                              </p:par>
                              <p:par>
                                <p:cTn id="107" presetID="10" presetClass="entr" presetSubtype="0" fill="hold" grpId="0" nodeType="withEffect">
                                  <p:stCondLst>
                                    <p:cond delay="200"/>
                                  </p:stCondLst>
                                  <p:childTnLst>
                                    <p:set>
                                      <p:cBhvr>
                                        <p:cTn id="108" dur="1" fill="hold">
                                          <p:stCondLst>
                                            <p:cond delay="0"/>
                                          </p:stCondLst>
                                        </p:cTn>
                                        <p:tgtEl>
                                          <p:spTgt spid="32"/>
                                        </p:tgtEl>
                                        <p:attrNameLst>
                                          <p:attrName>style.visibility</p:attrName>
                                        </p:attrNameLst>
                                      </p:cBhvr>
                                      <p:to>
                                        <p:strVal val="visible"/>
                                      </p:to>
                                    </p:set>
                                    <p:animEffect transition="in" filter="fade">
                                      <p:cBhvr>
                                        <p:cTn id="109" dur="500"/>
                                        <p:tgtEl>
                                          <p:spTgt spid="32"/>
                                        </p:tgtEl>
                                      </p:cBhvr>
                                    </p:animEffect>
                                  </p:childTnLst>
                                </p:cTn>
                              </p:par>
                            </p:childTnLst>
                          </p:cTn>
                        </p:par>
                      </p:childTnLst>
                    </p:cTn>
                  </p:par>
                  <p:par>
                    <p:cTn id="110" fill="hold">
                      <p:stCondLst>
                        <p:cond delay="indefinite"/>
                      </p:stCondLst>
                      <p:childTnLst>
                        <p:par>
                          <p:cTn id="111" fill="hold">
                            <p:stCondLst>
                              <p:cond delay="0"/>
                            </p:stCondLst>
                            <p:childTnLst>
                              <p:par>
                                <p:cTn id="112" presetID="22" presetClass="entr" presetSubtype="2" fill="hold" grpId="0" nodeType="clickEffect">
                                  <p:stCondLst>
                                    <p:cond delay="0"/>
                                  </p:stCondLst>
                                  <p:childTnLst>
                                    <p:set>
                                      <p:cBhvr>
                                        <p:cTn id="113" dur="1" fill="hold">
                                          <p:stCondLst>
                                            <p:cond delay="0"/>
                                          </p:stCondLst>
                                        </p:cTn>
                                        <p:tgtEl>
                                          <p:spTgt spid="18"/>
                                        </p:tgtEl>
                                        <p:attrNameLst>
                                          <p:attrName>style.visibility</p:attrName>
                                        </p:attrNameLst>
                                      </p:cBhvr>
                                      <p:to>
                                        <p:strVal val="visible"/>
                                      </p:to>
                                    </p:set>
                                    <p:animEffect transition="in" filter="wipe(right)">
                                      <p:cBhvr>
                                        <p:cTn id="114" dur="500"/>
                                        <p:tgtEl>
                                          <p:spTgt spid="18"/>
                                        </p:tgtEl>
                                      </p:cBhvr>
                                    </p:animEffect>
                                  </p:childTnLst>
                                </p:cTn>
                              </p:par>
                              <p:par>
                                <p:cTn id="115" presetID="10" presetClass="entr" presetSubtype="0" fill="hold" grpId="0" nodeType="withEffect">
                                  <p:stCondLst>
                                    <p:cond delay="200"/>
                                  </p:stCondLst>
                                  <p:childTnLst>
                                    <p:set>
                                      <p:cBhvr>
                                        <p:cTn id="116" dur="1" fill="hold">
                                          <p:stCondLst>
                                            <p:cond delay="0"/>
                                          </p:stCondLst>
                                        </p:cTn>
                                        <p:tgtEl>
                                          <p:spTgt spid="9"/>
                                        </p:tgtEl>
                                        <p:attrNameLst>
                                          <p:attrName>style.visibility</p:attrName>
                                        </p:attrNameLst>
                                      </p:cBhvr>
                                      <p:to>
                                        <p:strVal val="visible"/>
                                      </p:to>
                                    </p:set>
                                    <p:animEffect transition="in" filter="fade">
                                      <p:cBhvr>
                                        <p:cTn id="117" dur="500"/>
                                        <p:tgtEl>
                                          <p:spTgt spid="9"/>
                                        </p:tgtEl>
                                      </p:cBhvr>
                                    </p:animEffect>
                                  </p:childTnLst>
                                </p:cTn>
                              </p:par>
                              <p:par>
                                <p:cTn id="118" presetID="22" presetClass="entr" presetSubtype="8" fill="hold" grpId="0" nodeType="withEffect">
                                  <p:stCondLst>
                                    <p:cond delay="0"/>
                                  </p:stCondLst>
                                  <p:childTnLst>
                                    <p:set>
                                      <p:cBhvr>
                                        <p:cTn id="119" dur="1" fill="hold">
                                          <p:stCondLst>
                                            <p:cond delay="0"/>
                                          </p:stCondLst>
                                        </p:cTn>
                                        <p:tgtEl>
                                          <p:spTgt spid="30"/>
                                        </p:tgtEl>
                                        <p:attrNameLst>
                                          <p:attrName>style.visibility</p:attrName>
                                        </p:attrNameLst>
                                      </p:cBhvr>
                                      <p:to>
                                        <p:strVal val="visible"/>
                                      </p:to>
                                    </p:set>
                                    <p:animEffect transition="in" filter="wipe(left)">
                                      <p:cBhvr>
                                        <p:cTn id="120" dur="500"/>
                                        <p:tgtEl>
                                          <p:spTgt spid="30"/>
                                        </p:tgtEl>
                                      </p:cBhvr>
                                    </p:animEffect>
                                  </p:childTnLst>
                                </p:cTn>
                              </p:par>
                              <p:par>
                                <p:cTn id="121" presetID="10" presetClass="entr" presetSubtype="0" fill="hold" grpId="0" nodeType="withEffect">
                                  <p:stCondLst>
                                    <p:cond delay="200"/>
                                  </p:stCondLst>
                                  <p:childTnLst>
                                    <p:set>
                                      <p:cBhvr>
                                        <p:cTn id="122" dur="1" fill="hold">
                                          <p:stCondLst>
                                            <p:cond delay="0"/>
                                          </p:stCondLst>
                                        </p:cTn>
                                        <p:tgtEl>
                                          <p:spTgt spid="31"/>
                                        </p:tgtEl>
                                        <p:attrNameLst>
                                          <p:attrName>style.visibility</p:attrName>
                                        </p:attrNameLst>
                                      </p:cBhvr>
                                      <p:to>
                                        <p:strVal val="visible"/>
                                      </p:to>
                                    </p:set>
                                    <p:animEffect transition="in" filter="fade">
                                      <p:cBhvr>
                                        <p:cTn id="123"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38" grpId="0" animBg="1"/>
      <p:bldP spid="25" grpId="0" animBg="1"/>
      <p:bldP spid="26" grpId="0" animBg="1"/>
      <p:bldP spid="27" grpId="0" animBg="1"/>
      <p:bldP spid="28" grpId="0" animBg="1"/>
      <p:bldP spid="29" grpId="0" animBg="1"/>
      <p:bldP spid="30" grpId="0" animBg="1"/>
      <p:bldP spid="31" grpId="0" animBg="1"/>
      <p:bldP spid="32" grpId="0" animBg="1"/>
      <p:bldP spid="33" grpId="0" animBg="1"/>
      <p:bldP spid="34" grpId="0" animBg="1"/>
      <p:bldP spid="35" grpId="0" animBg="1"/>
      <p:bldP spid="36" grpId="0" animBg="1"/>
      <p:bldP spid="37" grpId="0" animBg="1"/>
      <p:bldP spid="16" grpId="0" animBg="1"/>
      <p:bldP spid="17" grpId="0" animBg="1"/>
      <p:bldP spid="18" grpId="0" animBg="1"/>
      <p:bldP spid="12" grpId="0" animBg="1"/>
      <p:bldP spid="13" grpId="0" animBg="1"/>
      <p:bldP spid="11" grpId="0" animBg="1"/>
      <p:bldP spid="3" grpId="0" animBg="1"/>
      <p:bldP spid="4" grpId="0" animBg="1"/>
      <p:bldP spid="5" grpId="0" animBg="1"/>
      <p:bldP spid="6" grpId="0" animBg="1"/>
      <p:bldP spid="7" grpId="0" animBg="1"/>
      <p:bldP spid="8" grpId="0" animBg="1"/>
      <p:bldP spid="9" grpId="0" animBg="1"/>
      <p:bldP spid="2" grpId="0" animBg="1"/>
      <p:bldP spid="40" grpId="0"/>
      <p:bldP spid="41" grpId="0"/>
    </p:bldLst>
  </p:timing>
</p:sld>
</file>

<file path=ppt/slides/slide6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6" name="Oval 25">
            <a:extLst>
              <a:ext uri="{FF2B5EF4-FFF2-40B4-BE49-F238E27FC236}">
                <a16:creationId xmlns:a16="http://schemas.microsoft.com/office/drawing/2014/main" id="{6E53587A-A1E7-459E-8A79-3A38214C10ED}"/>
              </a:ext>
            </a:extLst>
          </p:cNvPr>
          <p:cNvSpPr/>
          <p:nvPr/>
        </p:nvSpPr>
        <p:spPr>
          <a:xfrm>
            <a:off x="7152370" y="1816783"/>
            <a:ext cx="10082434" cy="10082434"/>
          </a:xfrm>
          <a:prstGeom prst="ellipse">
            <a:avLst/>
          </a:prstGeom>
          <a:solidFill>
            <a:schemeClr val="tx1">
              <a:lumMod val="90000"/>
              <a:lumOff val="10000"/>
              <a:alpha val="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7" name="Oval 26">
            <a:extLst>
              <a:ext uri="{FF2B5EF4-FFF2-40B4-BE49-F238E27FC236}">
                <a16:creationId xmlns:a16="http://schemas.microsoft.com/office/drawing/2014/main" id="{41E6CDCD-80C2-4ECA-AD9A-B4D87522B9F2}"/>
              </a:ext>
            </a:extLst>
          </p:cNvPr>
          <p:cNvSpPr/>
          <p:nvPr/>
        </p:nvSpPr>
        <p:spPr>
          <a:xfrm>
            <a:off x="9347952" y="4012365"/>
            <a:ext cx="5691271" cy="5691271"/>
          </a:xfrm>
          <a:prstGeom prst="ellipse">
            <a:avLst/>
          </a:prstGeom>
          <a:solidFill>
            <a:schemeClr val="tx1">
              <a:lumMod val="90000"/>
              <a:lumOff val="10000"/>
              <a:alpha val="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4" name="Freeform 5">
            <a:extLst>
              <a:ext uri="{FF2B5EF4-FFF2-40B4-BE49-F238E27FC236}">
                <a16:creationId xmlns:a16="http://schemas.microsoft.com/office/drawing/2014/main" id="{47A42F5B-82CB-41AD-B006-CF277B9E9100}"/>
              </a:ext>
            </a:extLst>
          </p:cNvPr>
          <p:cNvSpPr>
            <a:spLocks/>
          </p:cNvSpPr>
          <p:nvPr/>
        </p:nvSpPr>
        <p:spPr bwMode="auto">
          <a:xfrm flipV="1">
            <a:off x="15686644" y="6822895"/>
            <a:ext cx="1630289" cy="342771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381000" cap="rnd">
            <a:gradFill flip="none" rotWithShape="1">
              <a:gsLst>
                <a:gs pos="70000">
                  <a:schemeClr val="accent1">
                    <a:alpha val="60000"/>
                  </a:schemeClr>
                </a:gs>
                <a:gs pos="33000">
                  <a:schemeClr val="tx2">
                    <a:alpha val="60000"/>
                  </a:schemeClr>
                </a:gs>
              </a:gsLst>
              <a:lin ang="6600000" scaled="0"/>
              <a:tileRect/>
            </a:gradFill>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 name="Freeform 5">
            <a:extLst>
              <a:ext uri="{FF2B5EF4-FFF2-40B4-BE49-F238E27FC236}">
                <a16:creationId xmlns:a16="http://schemas.microsoft.com/office/drawing/2014/main" id="{1C3859D9-741B-414D-9EFB-5B6894123995}"/>
              </a:ext>
            </a:extLst>
          </p:cNvPr>
          <p:cNvSpPr>
            <a:spLocks/>
          </p:cNvSpPr>
          <p:nvPr/>
        </p:nvSpPr>
        <p:spPr bwMode="auto">
          <a:xfrm flipV="1">
            <a:off x="15553628" y="6822895"/>
            <a:ext cx="2837962" cy="203738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381000" cap="rnd">
            <a:gradFill flip="none" rotWithShape="1">
              <a:gsLst>
                <a:gs pos="88000">
                  <a:schemeClr val="accent3">
                    <a:alpha val="50000"/>
                  </a:schemeClr>
                </a:gs>
                <a:gs pos="37000">
                  <a:schemeClr val="accent1">
                    <a:alpha val="50000"/>
                  </a:schemeClr>
                </a:gs>
              </a:gsLst>
              <a:lin ang="0" scaled="1"/>
              <a:tileRect/>
            </a:gradFill>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5">
            <a:extLst>
              <a:ext uri="{FF2B5EF4-FFF2-40B4-BE49-F238E27FC236}">
                <a16:creationId xmlns:a16="http://schemas.microsoft.com/office/drawing/2014/main" id="{A96961C9-365A-4D93-87FA-43B43E445B07}"/>
              </a:ext>
            </a:extLst>
          </p:cNvPr>
          <p:cNvSpPr>
            <a:spLocks/>
          </p:cNvSpPr>
          <p:nvPr/>
        </p:nvSpPr>
        <p:spPr bwMode="auto">
          <a:xfrm>
            <a:off x="15647498" y="6093197"/>
            <a:ext cx="2185147" cy="753312"/>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381000" cap="rnd">
            <a:gradFill flip="none" rotWithShape="1">
              <a:gsLst>
                <a:gs pos="0">
                  <a:schemeClr val="accent2"/>
                </a:gs>
                <a:gs pos="100000">
                  <a:schemeClr val="accent1"/>
                </a:gs>
              </a:gsLst>
              <a:lin ang="0" scaled="1"/>
              <a:tileRect/>
            </a:gradFill>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5">
            <a:extLst>
              <a:ext uri="{FF2B5EF4-FFF2-40B4-BE49-F238E27FC236}">
                <a16:creationId xmlns:a16="http://schemas.microsoft.com/office/drawing/2014/main" id="{796F50A8-1F88-4CBB-B879-027C91D1E6D7}"/>
              </a:ext>
            </a:extLst>
          </p:cNvPr>
          <p:cNvSpPr>
            <a:spLocks/>
          </p:cNvSpPr>
          <p:nvPr/>
        </p:nvSpPr>
        <p:spPr bwMode="auto">
          <a:xfrm>
            <a:off x="15476428" y="3273290"/>
            <a:ext cx="2127067" cy="360751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381000" cap="rnd">
            <a:gradFill flip="none" rotWithShape="1">
              <a:gsLst>
                <a:gs pos="0">
                  <a:schemeClr val="accent2">
                    <a:alpha val="50000"/>
                  </a:schemeClr>
                </a:gs>
                <a:gs pos="62000">
                  <a:schemeClr val="accent6">
                    <a:alpha val="50000"/>
                  </a:schemeClr>
                </a:gs>
              </a:gsLst>
              <a:lin ang="18900000" scaled="1"/>
              <a:tileRect/>
            </a:gradFill>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cxnSp>
        <p:nvCxnSpPr>
          <p:cNvPr id="19" name="Straight Connector 18">
            <a:extLst>
              <a:ext uri="{FF2B5EF4-FFF2-40B4-BE49-F238E27FC236}">
                <a16:creationId xmlns:a16="http://schemas.microsoft.com/office/drawing/2014/main" id="{E2876090-4DDD-43FC-932D-F0CDAB4CBDA3}"/>
              </a:ext>
            </a:extLst>
          </p:cNvPr>
          <p:cNvCxnSpPr>
            <a:cxnSpLocks/>
          </p:cNvCxnSpPr>
          <p:nvPr/>
        </p:nvCxnSpPr>
        <p:spPr>
          <a:xfrm>
            <a:off x="10236218" y="6880801"/>
            <a:ext cx="3944388" cy="0"/>
          </a:xfrm>
          <a:prstGeom prst="line">
            <a:avLst/>
          </a:prstGeom>
          <a:ln w="381000" cap="rnd">
            <a:gradFill flip="none" rotWithShape="1">
              <a:gsLst>
                <a:gs pos="0">
                  <a:schemeClr val="accent3"/>
                </a:gs>
                <a:gs pos="95000">
                  <a:schemeClr val="accent1"/>
                </a:gs>
              </a:gsLst>
              <a:lin ang="0" scaled="1"/>
              <a:tileRect/>
            </a:gradFill>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cxnSp>
      <p:sp>
        <p:nvSpPr>
          <p:cNvPr id="17" name="Freeform 5">
            <a:extLst>
              <a:ext uri="{FF2B5EF4-FFF2-40B4-BE49-F238E27FC236}">
                <a16:creationId xmlns:a16="http://schemas.microsoft.com/office/drawing/2014/main" id="{F7698B80-ADE5-41AA-B044-52B579010BCF}"/>
              </a:ext>
            </a:extLst>
          </p:cNvPr>
          <p:cNvSpPr>
            <a:spLocks/>
          </p:cNvSpPr>
          <p:nvPr/>
        </p:nvSpPr>
        <p:spPr bwMode="auto">
          <a:xfrm flipH="1" flipV="1">
            <a:off x="5988945" y="6870624"/>
            <a:ext cx="2605714" cy="2176675"/>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381000" cap="rnd">
            <a:gradFill flip="none" rotWithShape="1">
              <a:gsLst>
                <a:gs pos="76000">
                  <a:schemeClr val="accent3"/>
                </a:gs>
                <a:gs pos="0">
                  <a:schemeClr val="tx2">
                    <a:alpha val="60000"/>
                  </a:schemeClr>
                </a:gs>
              </a:gsLst>
              <a:lin ang="8100000" scaled="1"/>
              <a:tileRect/>
            </a:gradFill>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5">
            <a:extLst>
              <a:ext uri="{FF2B5EF4-FFF2-40B4-BE49-F238E27FC236}">
                <a16:creationId xmlns:a16="http://schemas.microsoft.com/office/drawing/2014/main" id="{237A9193-B47F-40D5-9D3E-5B53B29F6B8A}"/>
              </a:ext>
            </a:extLst>
          </p:cNvPr>
          <p:cNvSpPr>
            <a:spLocks/>
          </p:cNvSpPr>
          <p:nvPr/>
        </p:nvSpPr>
        <p:spPr bwMode="auto">
          <a:xfrm flipH="1" flipV="1">
            <a:off x="6897227" y="6872100"/>
            <a:ext cx="1763306" cy="394248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381000" cap="rnd">
            <a:gradFill flip="none" rotWithShape="1">
              <a:gsLst>
                <a:gs pos="0">
                  <a:schemeClr val="accent3">
                    <a:alpha val="40000"/>
                  </a:schemeClr>
                </a:gs>
                <a:gs pos="100000">
                  <a:schemeClr val="accent4">
                    <a:alpha val="40000"/>
                  </a:schemeClr>
                </a:gs>
              </a:gsLst>
              <a:lin ang="0" scaled="1"/>
              <a:tileRect/>
            </a:gradFill>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cxnSp>
        <p:nvCxnSpPr>
          <p:cNvPr id="16" name="Straight Connector 15">
            <a:extLst>
              <a:ext uri="{FF2B5EF4-FFF2-40B4-BE49-F238E27FC236}">
                <a16:creationId xmlns:a16="http://schemas.microsoft.com/office/drawing/2014/main" id="{1BED86A2-AD5A-4EB9-846B-56BB8AE59C9D}"/>
              </a:ext>
            </a:extLst>
          </p:cNvPr>
          <p:cNvCxnSpPr/>
          <p:nvPr/>
        </p:nvCxnSpPr>
        <p:spPr>
          <a:xfrm flipH="1">
            <a:off x="5181180" y="6880801"/>
            <a:ext cx="3423049" cy="0"/>
          </a:xfrm>
          <a:prstGeom prst="line">
            <a:avLst/>
          </a:prstGeom>
          <a:ln w="381000" cap="rnd">
            <a:gradFill flip="none" rotWithShape="1">
              <a:gsLst>
                <a:gs pos="0">
                  <a:schemeClr val="accent3">
                    <a:alpha val="70000"/>
                  </a:schemeClr>
                </a:gs>
                <a:gs pos="100000">
                  <a:schemeClr val="accent4">
                    <a:alpha val="70000"/>
                  </a:schemeClr>
                </a:gs>
              </a:gsLst>
              <a:lin ang="0" scaled="1"/>
              <a:tileRect/>
            </a:gradFill>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cxnSp>
      <p:sp>
        <p:nvSpPr>
          <p:cNvPr id="14" name="Freeform 5">
            <a:extLst>
              <a:ext uri="{FF2B5EF4-FFF2-40B4-BE49-F238E27FC236}">
                <a16:creationId xmlns:a16="http://schemas.microsoft.com/office/drawing/2014/main" id="{F9FDC614-D95C-4C71-9B30-E655A611D040}"/>
              </a:ext>
            </a:extLst>
          </p:cNvPr>
          <p:cNvSpPr>
            <a:spLocks/>
          </p:cNvSpPr>
          <p:nvPr/>
        </p:nvSpPr>
        <p:spPr bwMode="auto">
          <a:xfrm flipH="1">
            <a:off x="7198873" y="3093590"/>
            <a:ext cx="1405355" cy="3787210"/>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381000" cap="rnd">
            <a:gradFill flip="none" rotWithShape="1">
              <a:gsLst>
                <a:gs pos="0">
                  <a:schemeClr val="accent3">
                    <a:alpha val="40000"/>
                  </a:schemeClr>
                </a:gs>
                <a:gs pos="100000">
                  <a:schemeClr val="accent4">
                    <a:alpha val="40000"/>
                  </a:schemeClr>
                </a:gs>
              </a:gsLst>
              <a:lin ang="0" scaled="1"/>
              <a:tileRect/>
            </a:gradFill>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5">
            <a:extLst>
              <a:ext uri="{FF2B5EF4-FFF2-40B4-BE49-F238E27FC236}">
                <a16:creationId xmlns:a16="http://schemas.microsoft.com/office/drawing/2014/main" id="{99AC7F85-3526-45B0-A01D-11D61DD6C1BA}"/>
              </a:ext>
            </a:extLst>
          </p:cNvPr>
          <p:cNvSpPr>
            <a:spLocks/>
          </p:cNvSpPr>
          <p:nvPr/>
        </p:nvSpPr>
        <p:spPr bwMode="auto">
          <a:xfrm flipH="1">
            <a:off x="5181180" y="4288417"/>
            <a:ext cx="3545228" cy="2592384"/>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381000" cap="rnd">
            <a:gradFill flip="none" rotWithShape="1">
              <a:gsLst>
                <a:gs pos="0">
                  <a:schemeClr val="accent3"/>
                </a:gs>
                <a:gs pos="100000">
                  <a:schemeClr val="accent6"/>
                </a:gs>
              </a:gsLst>
              <a:lin ang="0" scaled="1"/>
              <a:tileRect/>
            </a:gradFill>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 name="Rectangle 1">
            <a:extLst>
              <a:ext uri="{FF2B5EF4-FFF2-40B4-BE49-F238E27FC236}">
                <a16:creationId xmlns:a16="http://schemas.microsoft.com/office/drawing/2014/main" id="{363A1D71-7894-487E-A3A1-BF3D67185A88}"/>
              </a:ext>
            </a:extLst>
          </p:cNvPr>
          <p:cNvSpPr/>
          <p:nvPr/>
        </p:nvSpPr>
        <p:spPr>
          <a:xfrm>
            <a:off x="8565083" y="5990450"/>
            <a:ext cx="1763306" cy="1763306"/>
          </a:xfrm>
          <a:prstGeom prst="rect">
            <a:avLst/>
          </a:prstGeom>
          <a:gradFill>
            <a:gsLst>
              <a:gs pos="100000">
                <a:schemeClr val="accent3"/>
              </a:gs>
              <a:gs pos="0">
                <a:schemeClr val="accent4"/>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d</a:t>
            </a:r>
            <a:endParaRPr kumimoji="0" lang="en-US" sz="7200" b="1" i="0" u="none" strike="noStrike" kern="1200" cap="none" spc="0" normalizeH="0" baseline="0" noProof="0">
              <a:ln>
                <a:noFill/>
              </a:ln>
              <a:solidFill>
                <a:srgbClr val="FFFFFF"/>
              </a:solidFill>
              <a:effectLst/>
              <a:uLnTx/>
              <a:uFillTx/>
              <a:latin typeface="Designball-Charts-01" pitchFamily="2" charset="0"/>
            </a:endParaRPr>
          </a:p>
        </p:txBody>
      </p:sp>
      <p:sp>
        <p:nvSpPr>
          <p:cNvPr id="3" name="Rectangle 2">
            <a:extLst>
              <a:ext uri="{FF2B5EF4-FFF2-40B4-BE49-F238E27FC236}">
                <a16:creationId xmlns:a16="http://schemas.microsoft.com/office/drawing/2014/main" id="{5BB49171-34C0-46DA-80DE-B92F895779EA}"/>
              </a:ext>
            </a:extLst>
          </p:cNvPr>
          <p:cNvSpPr/>
          <p:nvPr/>
        </p:nvSpPr>
        <p:spPr>
          <a:xfrm>
            <a:off x="13923338" y="5880928"/>
            <a:ext cx="1763306" cy="1763306"/>
          </a:xfrm>
          <a:prstGeom prst="rect">
            <a:avLst/>
          </a:prstGeom>
          <a:gradFill>
            <a:gsLst>
              <a:gs pos="97000">
                <a:schemeClr val="accent1"/>
              </a:gs>
              <a:gs pos="0">
                <a:schemeClr val="accent2"/>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norm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j</a:t>
            </a:r>
          </a:p>
        </p:txBody>
      </p:sp>
      <p:sp>
        <p:nvSpPr>
          <p:cNvPr id="4" name="Rectangle 3">
            <a:extLst>
              <a:ext uri="{FF2B5EF4-FFF2-40B4-BE49-F238E27FC236}">
                <a16:creationId xmlns:a16="http://schemas.microsoft.com/office/drawing/2014/main" id="{BBBB7F79-FF06-4535-AC36-D6BB5A5B53A7}"/>
              </a:ext>
            </a:extLst>
          </p:cNvPr>
          <p:cNvSpPr/>
          <p:nvPr/>
        </p:nvSpPr>
        <p:spPr>
          <a:xfrm>
            <a:off x="4010774" y="3665473"/>
            <a:ext cx="1170406" cy="1170406"/>
          </a:xfrm>
          <a:prstGeom prst="rect">
            <a:avLst/>
          </a:prstGeom>
          <a:gradFill>
            <a:gsLst>
              <a:gs pos="0">
                <a:schemeClr val="accent5"/>
              </a:gs>
              <a:gs pos="79000">
                <a:schemeClr val="accent6"/>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r</a:t>
            </a:r>
            <a:endParaRPr kumimoji="0" lang="en-US" sz="4800" b="1" i="0" u="none" strike="noStrike" kern="1200" cap="none" spc="0" normalizeH="0" baseline="0" noProof="0">
              <a:ln>
                <a:noFill/>
              </a:ln>
              <a:solidFill>
                <a:srgbClr val="FFFFFF"/>
              </a:solidFill>
              <a:effectLst/>
              <a:uLnTx/>
              <a:uFillTx/>
              <a:latin typeface="Designball-Charts-01" pitchFamily="2" charset="0"/>
            </a:endParaRPr>
          </a:p>
        </p:txBody>
      </p:sp>
      <p:sp>
        <p:nvSpPr>
          <p:cNvPr id="5" name="Rectangle 4">
            <a:extLst>
              <a:ext uri="{FF2B5EF4-FFF2-40B4-BE49-F238E27FC236}">
                <a16:creationId xmlns:a16="http://schemas.microsoft.com/office/drawing/2014/main" id="{A1E97CA4-6BD5-4679-AB41-94F9B7E59C02}"/>
              </a:ext>
            </a:extLst>
          </p:cNvPr>
          <p:cNvSpPr/>
          <p:nvPr/>
        </p:nvSpPr>
        <p:spPr>
          <a:xfrm>
            <a:off x="4010774" y="6093198"/>
            <a:ext cx="1557810" cy="1557810"/>
          </a:xfrm>
          <a:prstGeom prst="rect">
            <a:avLst/>
          </a:prstGeom>
          <a:gradFill>
            <a:gsLst>
              <a:gs pos="100000">
                <a:schemeClr val="accent3"/>
              </a:gs>
              <a:gs pos="0">
                <a:schemeClr val="accent4"/>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alibri"/>
                <a:ea typeface="+mn-ea"/>
                <a:cs typeface="+mn-cs"/>
              </a:rPr>
              <a:t>Start</a:t>
            </a:r>
          </a:p>
        </p:txBody>
      </p:sp>
      <p:sp>
        <p:nvSpPr>
          <p:cNvPr id="6" name="Rectangle 5">
            <a:extLst>
              <a:ext uri="{FF2B5EF4-FFF2-40B4-BE49-F238E27FC236}">
                <a16:creationId xmlns:a16="http://schemas.microsoft.com/office/drawing/2014/main" id="{F939D959-30C4-4676-94F9-45EA155A9D55}"/>
              </a:ext>
            </a:extLst>
          </p:cNvPr>
          <p:cNvSpPr/>
          <p:nvPr/>
        </p:nvSpPr>
        <p:spPr>
          <a:xfrm>
            <a:off x="5038876" y="8526369"/>
            <a:ext cx="967277" cy="967277"/>
          </a:xfrm>
          <a:prstGeom prst="rect">
            <a:avLst/>
          </a:prstGeom>
          <a:gradFill>
            <a:gsLst>
              <a:gs pos="0">
                <a:schemeClr val="bg2"/>
              </a:gs>
              <a:gs pos="79000">
                <a:schemeClr val="tx2"/>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G</a:t>
            </a:r>
          </a:p>
        </p:txBody>
      </p:sp>
      <p:sp>
        <p:nvSpPr>
          <p:cNvPr id="7" name="Rectangle 6">
            <a:extLst>
              <a:ext uri="{FF2B5EF4-FFF2-40B4-BE49-F238E27FC236}">
                <a16:creationId xmlns:a16="http://schemas.microsoft.com/office/drawing/2014/main" id="{6A2780B5-B7B3-4934-A5CD-40A1435EEBBB}"/>
              </a:ext>
            </a:extLst>
          </p:cNvPr>
          <p:cNvSpPr/>
          <p:nvPr/>
        </p:nvSpPr>
        <p:spPr>
          <a:xfrm>
            <a:off x="5875611" y="2457493"/>
            <a:ext cx="1416191" cy="1416191"/>
          </a:xfrm>
          <a:prstGeom prst="rect">
            <a:avLst/>
          </a:prstGeom>
          <a:gradFill>
            <a:gsLst>
              <a:gs pos="100000">
                <a:schemeClr val="accent3"/>
              </a:gs>
              <a:gs pos="0">
                <a:schemeClr val="accent4"/>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k</a:t>
            </a:r>
            <a:endParaRPr kumimoji="0" lang="en-US" sz="4800" b="1" i="0" u="none" strike="noStrike" kern="1200" cap="none" spc="0" normalizeH="0" baseline="0" noProof="0">
              <a:ln>
                <a:noFill/>
              </a:ln>
              <a:solidFill>
                <a:srgbClr val="FFFFFF"/>
              </a:solidFill>
              <a:effectLst/>
              <a:uLnTx/>
              <a:uFillTx/>
              <a:latin typeface="Designball-Charts-01" pitchFamily="2" charset="0"/>
            </a:endParaRPr>
          </a:p>
        </p:txBody>
      </p:sp>
      <p:sp>
        <p:nvSpPr>
          <p:cNvPr id="8" name="Rectangle 7">
            <a:extLst>
              <a:ext uri="{FF2B5EF4-FFF2-40B4-BE49-F238E27FC236}">
                <a16:creationId xmlns:a16="http://schemas.microsoft.com/office/drawing/2014/main" id="{B052723C-8D9C-4544-A025-792990CB3AEC}"/>
              </a:ext>
            </a:extLst>
          </p:cNvPr>
          <p:cNvSpPr/>
          <p:nvPr/>
        </p:nvSpPr>
        <p:spPr>
          <a:xfrm>
            <a:off x="5783388" y="10250612"/>
            <a:ext cx="1170406" cy="1170406"/>
          </a:xfrm>
          <a:prstGeom prst="rect">
            <a:avLst/>
          </a:prstGeom>
          <a:gradFill>
            <a:gsLst>
              <a:gs pos="100000">
                <a:schemeClr val="accent3"/>
              </a:gs>
              <a:gs pos="0">
                <a:schemeClr val="accent4"/>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norm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U</a:t>
            </a:r>
            <a:endParaRPr kumimoji="0" lang="en-US" sz="7200" b="1" i="0" u="none" strike="noStrike" kern="1200" cap="none" spc="0" normalizeH="0" baseline="0" noProof="0">
              <a:ln>
                <a:noFill/>
              </a:ln>
              <a:solidFill>
                <a:srgbClr val="FFFFFF"/>
              </a:solidFill>
              <a:effectLst/>
              <a:uLnTx/>
              <a:uFillTx/>
              <a:latin typeface="Designball-Charts-01" pitchFamily="2" charset="0"/>
            </a:endParaRPr>
          </a:p>
        </p:txBody>
      </p:sp>
      <p:sp>
        <p:nvSpPr>
          <p:cNvPr id="9" name="Rectangle 8">
            <a:extLst>
              <a:ext uri="{FF2B5EF4-FFF2-40B4-BE49-F238E27FC236}">
                <a16:creationId xmlns:a16="http://schemas.microsoft.com/office/drawing/2014/main" id="{A107F8EE-A304-4405-8405-9E4EF3CC9F78}"/>
              </a:ext>
            </a:extLst>
          </p:cNvPr>
          <p:cNvSpPr/>
          <p:nvPr/>
        </p:nvSpPr>
        <p:spPr>
          <a:xfrm>
            <a:off x="17547190" y="2490829"/>
            <a:ext cx="1457277" cy="1457277"/>
          </a:xfrm>
          <a:prstGeom prst="rect">
            <a:avLst/>
          </a:prstGeom>
          <a:gradFill>
            <a:gsLst>
              <a:gs pos="0">
                <a:schemeClr val="accent5"/>
              </a:gs>
              <a:gs pos="79000">
                <a:schemeClr val="accent6"/>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norm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V</a:t>
            </a:r>
            <a:endParaRPr kumimoji="0" lang="en-US" sz="8800" b="1" i="0" u="none" strike="noStrike" kern="1200" cap="none" spc="0" normalizeH="0" baseline="0" noProof="0">
              <a:ln>
                <a:noFill/>
              </a:ln>
              <a:solidFill>
                <a:srgbClr val="FFFFFF"/>
              </a:solidFill>
              <a:effectLst/>
              <a:uLnTx/>
              <a:uFillTx/>
              <a:latin typeface="Designball-Charts-01" pitchFamily="2" charset="0"/>
            </a:endParaRPr>
          </a:p>
        </p:txBody>
      </p:sp>
      <p:sp>
        <p:nvSpPr>
          <p:cNvPr id="10" name="Rectangle 9">
            <a:extLst>
              <a:ext uri="{FF2B5EF4-FFF2-40B4-BE49-F238E27FC236}">
                <a16:creationId xmlns:a16="http://schemas.microsoft.com/office/drawing/2014/main" id="{AD6A2B2C-9A02-4AB3-BA6C-BBA01CA67B3B}"/>
              </a:ext>
            </a:extLst>
          </p:cNvPr>
          <p:cNvSpPr/>
          <p:nvPr/>
        </p:nvSpPr>
        <p:spPr>
          <a:xfrm>
            <a:off x="17832645" y="5261811"/>
            <a:ext cx="1763306" cy="1763306"/>
          </a:xfrm>
          <a:prstGeom prst="rect">
            <a:avLst/>
          </a:prstGeom>
          <a:gradFill>
            <a:gsLst>
              <a:gs pos="96000">
                <a:schemeClr val="accent1"/>
              </a:gs>
              <a:gs pos="0">
                <a:schemeClr val="accent2"/>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b"/>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Invest Process</a:t>
            </a:r>
          </a:p>
        </p:txBody>
      </p:sp>
      <p:sp>
        <p:nvSpPr>
          <p:cNvPr id="11" name="Rectangle 10">
            <a:extLst>
              <a:ext uri="{FF2B5EF4-FFF2-40B4-BE49-F238E27FC236}">
                <a16:creationId xmlns:a16="http://schemas.microsoft.com/office/drawing/2014/main" id="{D567B575-2EC8-4D22-BBF4-8C9A25D41026}"/>
              </a:ext>
            </a:extLst>
          </p:cNvPr>
          <p:cNvSpPr/>
          <p:nvPr/>
        </p:nvSpPr>
        <p:spPr>
          <a:xfrm>
            <a:off x="18391590" y="8241163"/>
            <a:ext cx="1204361" cy="1204361"/>
          </a:xfrm>
          <a:prstGeom prst="rect">
            <a:avLst/>
          </a:prstGeom>
          <a:gradFill>
            <a:gsLst>
              <a:gs pos="100000">
                <a:schemeClr val="accent3"/>
              </a:gs>
              <a:gs pos="0">
                <a:schemeClr val="accent4"/>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rmAutofit fontScale="92500" lnSpcReduction="10000"/>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v</a:t>
            </a:r>
            <a:endParaRPr kumimoji="0" lang="en-US" sz="8800" b="1" i="0" u="none" strike="noStrike" kern="1200" cap="none" spc="0" normalizeH="0" baseline="0" noProof="0">
              <a:ln>
                <a:noFill/>
              </a:ln>
              <a:solidFill>
                <a:srgbClr val="FFFFFF"/>
              </a:solidFill>
              <a:effectLst/>
              <a:uLnTx/>
              <a:uFillTx/>
              <a:latin typeface="Designball-Charts-01" pitchFamily="2" charset="0"/>
            </a:endParaRPr>
          </a:p>
        </p:txBody>
      </p:sp>
      <p:sp>
        <p:nvSpPr>
          <p:cNvPr id="12" name="Rectangle 11">
            <a:extLst>
              <a:ext uri="{FF2B5EF4-FFF2-40B4-BE49-F238E27FC236}">
                <a16:creationId xmlns:a16="http://schemas.microsoft.com/office/drawing/2014/main" id="{E6814FE0-F765-41DD-86AD-466F857A358C}"/>
              </a:ext>
            </a:extLst>
          </p:cNvPr>
          <p:cNvSpPr/>
          <p:nvPr/>
        </p:nvSpPr>
        <p:spPr>
          <a:xfrm>
            <a:off x="17316933" y="9774832"/>
            <a:ext cx="995340" cy="995340"/>
          </a:xfrm>
          <a:prstGeom prst="rect">
            <a:avLst/>
          </a:prstGeom>
          <a:gradFill>
            <a:gsLst>
              <a:gs pos="0">
                <a:schemeClr val="bg2"/>
              </a:gs>
              <a:gs pos="79000">
                <a:schemeClr val="tx2"/>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t</a:t>
            </a:r>
            <a:endParaRPr kumimoji="0" lang="en-US" sz="3600" b="1" i="0" u="none" strike="noStrike" kern="1200" cap="none" spc="0" normalizeH="0" baseline="0" noProof="0">
              <a:ln>
                <a:noFill/>
              </a:ln>
              <a:solidFill>
                <a:srgbClr val="FFFFFF"/>
              </a:solidFill>
              <a:effectLst/>
              <a:uLnTx/>
              <a:uFillTx/>
              <a:latin typeface="Designball-Charts-01" pitchFamily="2" charset="0"/>
            </a:endParaRPr>
          </a:p>
        </p:txBody>
      </p:sp>
      <p:sp>
        <p:nvSpPr>
          <p:cNvPr id="28" name="TextBox 27">
            <a:extLst>
              <a:ext uri="{FF2B5EF4-FFF2-40B4-BE49-F238E27FC236}">
                <a16:creationId xmlns:a16="http://schemas.microsoft.com/office/drawing/2014/main" id="{207BA46A-7300-48F8-8A74-8032DC2C3CDC}"/>
              </a:ext>
            </a:extLst>
          </p:cNvPr>
          <p:cNvSpPr txBox="1"/>
          <p:nvPr/>
        </p:nvSpPr>
        <p:spPr>
          <a:xfrm>
            <a:off x="9738185" y="3813641"/>
            <a:ext cx="4910805" cy="193899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effectLst/>
                <a:uLnTx/>
                <a:uFillTx/>
                <a:latin typeface="Century Gothic"/>
                <a:ea typeface="+mn-ea"/>
                <a:cs typeface="+mn-cs"/>
              </a:rPr>
              <a:t>Creating inspiring ideas and building brands </a:t>
            </a:r>
          </a:p>
        </p:txBody>
      </p:sp>
      <p:sp>
        <p:nvSpPr>
          <p:cNvPr id="29" name="TextBox 28">
            <a:extLst>
              <a:ext uri="{FF2B5EF4-FFF2-40B4-BE49-F238E27FC236}">
                <a16:creationId xmlns:a16="http://schemas.microsoft.com/office/drawing/2014/main" id="{41FE11A1-4BE0-411F-8F5C-737C4D38CA7D}"/>
              </a:ext>
            </a:extLst>
          </p:cNvPr>
          <p:cNvSpPr txBox="1"/>
          <p:nvPr/>
        </p:nvSpPr>
        <p:spPr>
          <a:xfrm>
            <a:off x="2127249" y="10158706"/>
            <a:ext cx="3337032" cy="1354217"/>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Research of </a:t>
            </a:r>
            <a:r>
              <a:rPr kumimoji="0" lang="en-US" sz="3200" b="1" i="0" u="none" strike="noStrike" kern="1200" cap="none" spc="0" normalizeH="0" baseline="0" noProof="0">
                <a:ln>
                  <a:noFill/>
                </a:ln>
                <a:solidFill>
                  <a:srgbClr val="FA3585"/>
                </a:solidFill>
                <a:effectLst/>
                <a:uLnTx/>
                <a:uFillTx/>
                <a:latin typeface="Century Gothic"/>
                <a:ea typeface="+mn-ea"/>
                <a:cs typeface="+mn-cs"/>
              </a:rPr>
              <a:t>Technology</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a:t>
            </a:r>
          </a:p>
        </p:txBody>
      </p:sp>
      <p:sp>
        <p:nvSpPr>
          <p:cNvPr id="30" name="TextBox 29">
            <a:extLst>
              <a:ext uri="{FF2B5EF4-FFF2-40B4-BE49-F238E27FC236}">
                <a16:creationId xmlns:a16="http://schemas.microsoft.com/office/drawing/2014/main" id="{02F1D493-B17D-4C22-AD66-AADBC166F79F}"/>
              </a:ext>
            </a:extLst>
          </p:cNvPr>
          <p:cNvSpPr txBox="1"/>
          <p:nvPr/>
        </p:nvSpPr>
        <p:spPr>
          <a:xfrm>
            <a:off x="18603787" y="9703636"/>
            <a:ext cx="3337032" cy="14157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40D492"/>
                </a:solidFill>
                <a:effectLst/>
                <a:uLnTx/>
                <a:uFillTx/>
                <a:latin typeface="Century Gothic"/>
                <a:ea typeface="+mn-ea"/>
                <a:cs typeface="+mn-cs"/>
              </a:rPr>
              <a:t>Create</a:t>
            </a:r>
            <a:r>
              <a:rPr kumimoji="0" lang="en-US" sz="3200" b="1" i="0" u="none" strike="noStrike" kern="1200" cap="none" spc="0" normalizeH="0" baseline="0" noProof="0">
                <a:ln>
                  <a:noFill/>
                </a:ln>
                <a:solidFill>
                  <a:srgbClr val="172144"/>
                </a:solidFill>
                <a:effectLst/>
                <a:uLnTx/>
                <a:uFillTx/>
                <a:latin typeface="Century Gothic"/>
                <a:ea typeface="+mn-ea"/>
                <a:cs typeface="+mn-cs"/>
              </a:rPr>
              <a:t> </a:t>
            </a:r>
            <a:r>
              <a:rPr kumimoji="0" lang="en-US" sz="3200" b="1" i="0" u="none" strike="noStrike" kern="1200" cap="none" spc="0" normalizeH="0" baseline="0" noProof="0">
                <a:ln>
                  <a:noFill/>
                </a:ln>
                <a:effectLst/>
                <a:uLnTx/>
                <a:uFillTx/>
                <a:latin typeface="Century Gothic"/>
                <a:ea typeface="+mn-ea"/>
                <a:cs typeface="+mn-cs"/>
              </a:rPr>
              <a:t>Process</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31" name="TextBox 30">
            <a:extLst>
              <a:ext uri="{FF2B5EF4-FFF2-40B4-BE49-F238E27FC236}">
                <a16:creationId xmlns:a16="http://schemas.microsoft.com/office/drawing/2014/main" id="{8C30F2A2-A4F2-4362-B27F-E3A3A3C5E1D5}"/>
              </a:ext>
            </a:extLst>
          </p:cNvPr>
          <p:cNvSpPr txBox="1"/>
          <p:nvPr/>
        </p:nvSpPr>
        <p:spPr>
          <a:xfrm>
            <a:off x="19309050" y="2457912"/>
            <a:ext cx="3337032" cy="14157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8E38"/>
                </a:solidFill>
                <a:effectLst/>
                <a:uLnTx/>
                <a:uFillTx/>
                <a:latin typeface="Century Gothic"/>
                <a:ea typeface="+mn-ea"/>
                <a:cs typeface="+mn-cs"/>
              </a:rPr>
              <a:t>Tech</a:t>
            </a:r>
            <a:r>
              <a:rPr kumimoji="0" lang="en-US" sz="3200" b="1" i="0" u="none" strike="noStrike" kern="1200" cap="none" spc="0" normalizeH="0" baseline="0" noProof="0">
                <a:ln>
                  <a:noFill/>
                </a:ln>
                <a:solidFill>
                  <a:srgbClr val="172144">
                    <a:lumMod val="90000"/>
                    <a:lumOff val="10000"/>
                  </a:srgbClr>
                </a:solidFill>
                <a:effectLst/>
                <a:uLnTx/>
                <a:uFillTx/>
                <a:latin typeface="Century Gothic"/>
                <a:ea typeface="+mn-ea"/>
                <a:cs typeface="+mn-cs"/>
              </a:rPr>
              <a:t> </a:t>
            </a:r>
            <a:r>
              <a:rPr kumimoji="0" lang="en-US" sz="3200" b="1" i="0" u="none" strike="noStrike" kern="1200" cap="none" spc="0" normalizeH="0" baseline="0" noProof="0">
                <a:ln>
                  <a:noFill/>
                </a:ln>
                <a:effectLst/>
                <a:uLnTx/>
                <a:uFillTx/>
                <a:latin typeface="Century Gothic"/>
                <a:ea typeface="+mn-ea"/>
                <a:cs typeface="+mn-cs"/>
              </a:rPr>
              <a:t>Analyzing</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32" name="TextBox 31">
            <a:extLst>
              <a:ext uri="{FF2B5EF4-FFF2-40B4-BE49-F238E27FC236}">
                <a16:creationId xmlns:a16="http://schemas.microsoft.com/office/drawing/2014/main" id="{E5274910-CCFC-4064-A296-FAB647D49E48}"/>
              </a:ext>
            </a:extLst>
          </p:cNvPr>
          <p:cNvSpPr txBox="1"/>
          <p:nvPr/>
        </p:nvSpPr>
        <p:spPr>
          <a:xfrm>
            <a:off x="2191364" y="1917171"/>
            <a:ext cx="3337032" cy="141577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Testing</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33" name="TextBox 32">
            <a:extLst>
              <a:ext uri="{FF2B5EF4-FFF2-40B4-BE49-F238E27FC236}">
                <a16:creationId xmlns:a16="http://schemas.microsoft.com/office/drawing/2014/main" id="{6CC15B19-8690-452E-8F2B-156929FD209A}"/>
              </a:ext>
            </a:extLst>
          </p:cNvPr>
          <p:cNvSpPr txBox="1"/>
          <p:nvPr/>
        </p:nvSpPr>
        <p:spPr>
          <a:xfrm>
            <a:off x="9767397" y="8268509"/>
            <a:ext cx="4852381" cy="147732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In eros ipsum, condimentum id tortor ultrices, ullamcorper ultrices turpis. Integer ut consequat quam. Sed vitae nulla pulvinar ante varius sollicitudin. Integer posuere nunc quis efficitur molestie.</a:t>
            </a:r>
          </a:p>
        </p:txBody>
      </p:sp>
    </p:spTree>
    <p:extLst>
      <p:ext uri="{BB962C8B-B14F-4D97-AF65-F5344CB8AC3E}">
        <p14:creationId xmlns:p14="http://schemas.microsoft.com/office/powerpoint/2010/main" val="1642110666"/>
      </p:ext>
    </p:extLst>
  </p:cSld>
  <p:clrMapOvr>
    <a:overrideClrMapping bg1="lt1" tx1="dk1" bg2="lt2" tx2="dk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cBhvr>
                                        <p:cTn id="7" dur="1000" fill="hold"/>
                                        <p:tgtEl>
                                          <p:spTgt spid="27"/>
                                        </p:tgtEl>
                                        <p:attrNameLst>
                                          <p:attrName>ppt_w</p:attrName>
                                        </p:attrNameLst>
                                      </p:cBhvr>
                                      <p:tavLst>
                                        <p:tav tm="0">
                                          <p:val>
                                            <p:fltVal val="0"/>
                                          </p:val>
                                        </p:tav>
                                        <p:tav tm="100000">
                                          <p:val>
                                            <p:strVal val="#ppt_w"/>
                                          </p:val>
                                        </p:tav>
                                      </p:tavLst>
                                    </p:anim>
                                    <p:anim calcmode="lin" valueType="num">
                                      <p:cBhvr>
                                        <p:cTn id="8" dur="1000" fill="hold"/>
                                        <p:tgtEl>
                                          <p:spTgt spid="27"/>
                                        </p:tgtEl>
                                        <p:attrNameLst>
                                          <p:attrName>ppt_h</p:attrName>
                                        </p:attrNameLst>
                                      </p:cBhvr>
                                      <p:tavLst>
                                        <p:tav tm="0">
                                          <p:val>
                                            <p:fltVal val="0"/>
                                          </p:val>
                                        </p:tav>
                                        <p:tav tm="100000">
                                          <p:val>
                                            <p:strVal val="#ppt_h"/>
                                          </p:val>
                                        </p:tav>
                                      </p:tavLst>
                                    </p:anim>
                                    <p:anim calcmode="lin" valueType="num">
                                      <p:cBhvr>
                                        <p:cTn id="9" dur="1000" fill="hold"/>
                                        <p:tgtEl>
                                          <p:spTgt spid="27"/>
                                        </p:tgtEl>
                                        <p:attrNameLst>
                                          <p:attrName>style.rotation</p:attrName>
                                        </p:attrNameLst>
                                      </p:cBhvr>
                                      <p:tavLst>
                                        <p:tav tm="0">
                                          <p:val>
                                            <p:fltVal val="360"/>
                                          </p:val>
                                        </p:tav>
                                        <p:tav tm="100000">
                                          <p:val>
                                            <p:fltVal val="0"/>
                                          </p:val>
                                        </p:tav>
                                      </p:tavLst>
                                    </p:anim>
                                    <p:animEffect transition="in" filter="fade">
                                      <p:cBhvr>
                                        <p:cTn id="10" dur="1000"/>
                                        <p:tgtEl>
                                          <p:spTgt spid="27"/>
                                        </p:tgtEl>
                                      </p:cBhvr>
                                    </p:animEffect>
                                  </p:childTnLst>
                                </p:cTn>
                              </p:par>
                              <p:par>
                                <p:cTn id="11" presetID="49" presetClass="entr" presetSubtype="0" decel="100000" fill="hold" grpId="0" nodeType="withEffect">
                                  <p:stCondLst>
                                    <p:cond delay="300"/>
                                  </p:stCondLst>
                                  <p:childTnLst>
                                    <p:set>
                                      <p:cBhvr>
                                        <p:cTn id="12" dur="1" fill="hold">
                                          <p:stCondLst>
                                            <p:cond delay="0"/>
                                          </p:stCondLst>
                                        </p:cTn>
                                        <p:tgtEl>
                                          <p:spTgt spid="26"/>
                                        </p:tgtEl>
                                        <p:attrNameLst>
                                          <p:attrName>style.visibility</p:attrName>
                                        </p:attrNameLst>
                                      </p:cBhvr>
                                      <p:to>
                                        <p:strVal val="visible"/>
                                      </p:to>
                                    </p:set>
                                    <p:anim calcmode="lin" valueType="num">
                                      <p:cBhvr>
                                        <p:cTn id="13" dur="1000" fill="hold"/>
                                        <p:tgtEl>
                                          <p:spTgt spid="26"/>
                                        </p:tgtEl>
                                        <p:attrNameLst>
                                          <p:attrName>ppt_w</p:attrName>
                                        </p:attrNameLst>
                                      </p:cBhvr>
                                      <p:tavLst>
                                        <p:tav tm="0">
                                          <p:val>
                                            <p:fltVal val="0"/>
                                          </p:val>
                                        </p:tav>
                                        <p:tav tm="100000">
                                          <p:val>
                                            <p:strVal val="#ppt_w"/>
                                          </p:val>
                                        </p:tav>
                                      </p:tavLst>
                                    </p:anim>
                                    <p:anim calcmode="lin" valueType="num">
                                      <p:cBhvr>
                                        <p:cTn id="14" dur="1000" fill="hold"/>
                                        <p:tgtEl>
                                          <p:spTgt spid="26"/>
                                        </p:tgtEl>
                                        <p:attrNameLst>
                                          <p:attrName>ppt_h</p:attrName>
                                        </p:attrNameLst>
                                      </p:cBhvr>
                                      <p:tavLst>
                                        <p:tav tm="0">
                                          <p:val>
                                            <p:fltVal val="0"/>
                                          </p:val>
                                        </p:tav>
                                        <p:tav tm="100000">
                                          <p:val>
                                            <p:strVal val="#ppt_h"/>
                                          </p:val>
                                        </p:tav>
                                      </p:tavLst>
                                    </p:anim>
                                    <p:anim calcmode="lin" valueType="num">
                                      <p:cBhvr>
                                        <p:cTn id="15" dur="1000" fill="hold"/>
                                        <p:tgtEl>
                                          <p:spTgt spid="26"/>
                                        </p:tgtEl>
                                        <p:attrNameLst>
                                          <p:attrName>style.rotation</p:attrName>
                                        </p:attrNameLst>
                                      </p:cBhvr>
                                      <p:tavLst>
                                        <p:tav tm="0">
                                          <p:val>
                                            <p:fltVal val="360"/>
                                          </p:val>
                                        </p:tav>
                                        <p:tav tm="100000">
                                          <p:val>
                                            <p:fltVal val="0"/>
                                          </p:val>
                                        </p:tav>
                                      </p:tavLst>
                                    </p:anim>
                                    <p:animEffect transition="in" filter="fade">
                                      <p:cBhvr>
                                        <p:cTn id="16" dur="1000"/>
                                        <p:tgtEl>
                                          <p:spTgt spid="26"/>
                                        </p:tgtEl>
                                      </p:cBhvr>
                                    </p:animEffect>
                                  </p:childTnLst>
                                </p:cTn>
                              </p:par>
                              <p:par>
                                <p:cTn id="17" presetID="10" presetClass="entr" presetSubtype="0" fill="hold" grpId="0" nodeType="withEffect">
                                  <p:stCondLst>
                                    <p:cond delay="700"/>
                                  </p:stCondLst>
                                  <p:childTnLst>
                                    <p:set>
                                      <p:cBhvr>
                                        <p:cTn id="18" dur="1" fill="hold">
                                          <p:stCondLst>
                                            <p:cond delay="0"/>
                                          </p:stCondLst>
                                        </p:cTn>
                                        <p:tgtEl>
                                          <p:spTgt spid="28"/>
                                        </p:tgtEl>
                                        <p:attrNameLst>
                                          <p:attrName>style.visibility</p:attrName>
                                        </p:attrNameLst>
                                      </p:cBhvr>
                                      <p:to>
                                        <p:strVal val="visible"/>
                                      </p:to>
                                    </p:set>
                                    <p:animEffect transition="in" filter="fade">
                                      <p:cBhvr>
                                        <p:cTn id="19" dur="500"/>
                                        <p:tgtEl>
                                          <p:spTgt spid="28"/>
                                        </p:tgtEl>
                                      </p:cBhvr>
                                    </p:animEffect>
                                  </p:childTnLst>
                                </p:cTn>
                              </p:par>
                              <p:par>
                                <p:cTn id="20" presetID="10" presetClass="entr" presetSubtype="0" fill="hold" grpId="0" nodeType="withEffect">
                                  <p:stCondLst>
                                    <p:cond delay="900"/>
                                  </p:stCondLst>
                                  <p:childTnLst>
                                    <p:set>
                                      <p:cBhvr>
                                        <p:cTn id="21" dur="1" fill="hold">
                                          <p:stCondLst>
                                            <p:cond delay="0"/>
                                          </p:stCondLst>
                                        </p:cTn>
                                        <p:tgtEl>
                                          <p:spTgt spid="33"/>
                                        </p:tgtEl>
                                        <p:attrNameLst>
                                          <p:attrName>style.visibility</p:attrName>
                                        </p:attrNameLst>
                                      </p:cBhvr>
                                      <p:to>
                                        <p:strVal val="visible"/>
                                      </p:to>
                                    </p:set>
                                    <p:animEffect transition="in" filter="fade">
                                      <p:cBhvr>
                                        <p:cTn id="22" dur="500"/>
                                        <p:tgtEl>
                                          <p:spTgt spid="33"/>
                                        </p:tgtEl>
                                      </p:cBhvr>
                                    </p:animEffect>
                                  </p:childTnLst>
                                </p:cTn>
                              </p:par>
                              <p:par>
                                <p:cTn id="23" presetID="2" presetClass="entr" presetSubtype="4" decel="100000" fill="hold" grpId="0" nodeType="withEffect">
                                  <p:stCondLst>
                                    <p:cond delay="0"/>
                                  </p:stCondLst>
                                  <p:childTnLst>
                                    <p:set>
                                      <p:cBhvr>
                                        <p:cTn id="24" dur="1" fill="hold">
                                          <p:stCondLst>
                                            <p:cond delay="0"/>
                                          </p:stCondLst>
                                        </p:cTn>
                                        <p:tgtEl>
                                          <p:spTgt spid="2"/>
                                        </p:tgtEl>
                                        <p:attrNameLst>
                                          <p:attrName>style.visibility</p:attrName>
                                        </p:attrNameLst>
                                      </p:cBhvr>
                                      <p:to>
                                        <p:strVal val="visible"/>
                                      </p:to>
                                    </p:set>
                                    <p:anim calcmode="lin" valueType="num">
                                      <p:cBhvr additive="base">
                                        <p:cTn id="25" dur="1000" fill="hold"/>
                                        <p:tgtEl>
                                          <p:spTgt spid="2"/>
                                        </p:tgtEl>
                                        <p:attrNameLst>
                                          <p:attrName>ppt_x</p:attrName>
                                        </p:attrNameLst>
                                      </p:cBhvr>
                                      <p:tavLst>
                                        <p:tav tm="0">
                                          <p:val>
                                            <p:strVal val="#ppt_x"/>
                                          </p:val>
                                        </p:tav>
                                        <p:tav tm="100000">
                                          <p:val>
                                            <p:strVal val="#ppt_x"/>
                                          </p:val>
                                        </p:tav>
                                      </p:tavLst>
                                    </p:anim>
                                    <p:anim calcmode="lin" valueType="num">
                                      <p:cBhvr additive="base">
                                        <p:cTn id="26" dur="1000" fill="hold"/>
                                        <p:tgtEl>
                                          <p:spTgt spid="2"/>
                                        </p:tgtEl>
                                        <p:attrNameLst>
                                          <p:attrName>ppt_y</p:attrName>
                                        </p:attrNameLst>
                                      </p:cBhvr>
                                      <p:tavLst>
                                        <p:tav tm="0">
                                          <p:val>
                                            <p:strVal val="1+#ppt_h/2"/>
                                          </p:val>
                                        </p:tav>
                                        <p:tav tm="100000">
                                          <p:val>
                                            <p:strVal val="#ppt_y"/>
                                          </p:val>
                                        </p:tav>
                                      </p:tavLst>
                                    </p:anim>
                                  </p:childTnLst>
                                </p:cTn>
                              </p:par>
                              <p:par>
                                <p:cTn id="27" presetID="2" presetClass="entr" presetSubtype="4" decel="100000" fill="hold" grpId="0" nodeType="withEffect">
                                  <p:stCondLst>
                                    <p:cond delay="0"/>
                                  </p:stCondLst>
                                  <p:childTnLst>
                                    <p:set>
                                      <p:cBhvr>
                                        <p:cTn id="28" dur="1" fill="hold">
                                          <p:stCondLst>
                                            <p:cond delay="0"/>
                                          </p:stCondLst>
                                        </p:cTn>
                                        <p:tgtEl>
                                          <p:spTgt spid="3"/>
                                        </p:tgtEl>
                                        <p:attrNameLst>
                                          <p:attrName>style.visibility</p:attrName>
                                        </p:attrNameLst>
                                      </p:cBhvr>
                                      <p:to>
                                        <p:strVal val="visible"/>
                                      </p:to>
                                    </p:set>
                                    <p:anim calcmode="lin" valueType="num">
                                      <p:cBhvr additive="base">
                                        <p:cTn id="29" dur="1000" fill="hold"/>
                                        <p:tgtEl>
                                          <p:spTgt spid="3"/>
                                        </p:tgtEl>
                                        <p:attrNameLst>
                                          <p:attrName>ppt_x</p:attrName>
                                        </p:attrNameLst>
                                      </p:cBhvr>
                                      <p:tavLst>
                                        <p:tav tm="0">
                                          <p:val>
                                            <p:strVal val="#ppt_x"/>
                                          </p:val>
                                        </p:tav>
                                        <p:tav tm="100000">
                                          <p:val>
                                            <p:strVal val="#ppt_x"/>
                                          </p:val>
                                        </p:tav>
                                      </p:tavLst>
                                    </p:anim>
                                    <p:anim calcmode="lin" valueType="num">
                                      <p:cBhvr additive="base">
                                        <p:cTn id="30" dur="1000" fill="hold"/>
                                        <p:tgtEl>
                                          <p:spTgt spid="3"/>
                                        </p:tgtEl>
                                        <p:attrNameLst>
                                          <p:attrName>ppt_y</p:attrName>
                                        </p:attrNameLst>
                                      </p:cBhvr>
                                      <p:tavLst>
                                        <p:tav tm="0">
                                          <p:val>
                                            <p:strVal val="1+#ppt_h/2"/>
                                          </p:val>
                                        </p:tav>
                                        <p:tav tm="100000">
                                          <p:val>
                                            <p:strVal val="#ppt_y"/>
                                          </p:val>
                                        </p:tav>
                                      </p:tavLst>
                                    </p:anim>
                                  </p:childTnLst>
                                </p:cTn>
                              </p:par>
                              <p:par>
                                <p:cTn id="31" presetID="16" presetClass="entr" presetSubtype="21" fill="hold" nodeType="withEffect">
                                  <p:stCondLst>
                                    <p:cond delay="900"/>
                                  </p:stCondLst>
                                  <p:childTnLst>
                                    <p:set>
                                      <p:cBhvr>
                                        <p:cTn id="32" dur="1" fill="hold">
                                          <p:stCondLst>
                                            <p:cond delay="0"/>
                                          </p:stCondLst>
                                        </p:cTn>
                                        <p:tgtEl>
                                          <p:spTgt spid="19"/>
                                        </p:tgtEl>
                                        <p:attrNameLst>
                                          <p:attrName>style.visibility</p:attrName>
                                        </p:attrNameLst>
                                      </p:cBhvr>
                                      <p:to>
                                        <p:strVal val="visible"/>
                                      </p:to>
                                    </p:set>
                                    <p:animEffect transition="in" filter="barn(inVertical)">
                                      <p:cBhvr>
                                        <p:cTn id="33" dur="500"/>
                                        <p:tgtEl>
                                          <p:spTgt spid="19"/>
                                        </p:tgtEl>
                                      </p:cBhvr>
                                    </p:animEffect>
                                  </p:childTnLst>
                                </p:cTn>
                              </p:par>
                              <p:par>
                                <p:cTn id="34" presetID="22" presetClass="entr" presetSubtype="4" fill="hold" grpId="0" nodeType="withEffect">
                                  <p:stCondLst>
                                    <p:cond delay="1200"/>
                                  </p:stCondLst>
                                  <p:childTnLst>
                                    <p:set>
                                      <p:cBhvr>
                                        <p:cTn id="35" dur="1" fill="hold">
                                          <p:stCondLst>
                                            <p:cond delay="0"/>
                                          </p:stCondLst>
                                        </p:cTn>
                                        <p:tgtEl>
                                          <p:spTgt spid="14"/>
                                        </p:tgtEl>
                                        <p:attrNameLst>
                                          <p:attrName>style.visibility</p:attrName>
                                        </p:attrNameLst>
                                      </p:cBhvr>
                                      <p:to>
                                        <p:strVal val="visible"/>
                                      </p:to>
                                    </p:set>
                                    <p:animEffect transition="in" filter="wipe(down)">
                                      <p:cBhvr>
                                        <p:cTn id="36" dur="500"/>
                                        <p:tgtEl>
                                          <p:spTgt spid="14"/>
                                        </p:tgtEl>
                                      </p:cBhvr>
                                    </p:animEffect>
                                  </p:childTnLst>
                                </p:cTn>
                              </p:par>
                              <p:par>
                                <p:cTn id="37" presetID="22" presetClass="entr" presetSubtype="2" fill="hold" grpId="0" nodeType="withEffect">
                                  <p:stCondLst>
                                    <p:cond delay="1300"/>
                                  </p:stCondLst>
                                  <p:childTnLst>
                                    <p:set>
                                      <p:cBhvr>
                                        <p:cTn id="38" dur="1" fill="hold">
                                          <p:stCondLst>
                                            <p:cond delay="0"/>
                                          </p:stCondLst>
                                        </p:cTn>
                                        <p:tgtEl>
                                          <p:spTgt spid="13"/>
                                        </p:tgtEl>
                                        <p:attrNameLst>
                                          <p:attrName>style.visibility</p:attrName>
                                        </p:attrNameLst>
                                      </p:cBhvr>
                                      <p:to>
                                        <p:strVal val="visible"/>
                                      </p:to>
                                    </p:set>
                                    <p:animEffect transition="in" filter="wipe(right)">
                                      <p:cBhvr>
                                        <p:cTn id="39" dur="500"/>
                                        <p:tgtEl>
                                          <p:spTgt spid="13"/>
                                        </p:tgtEl>
                                      </p:cBhvr>
                                    </p:animEffect>
                                  </p:childTnLst>
                                </p:cTn>
                              </p:par>
                              <p:par>
                                <p:cTn id="40" presetID="22" presetClass="entr" presetSubtype="2" fill="hold" nodeType="withEffect">
                                  <p:stCondLst>
                                    <p:cond delay="1400"/>
                                  </p:stCondLst>
                                  <p:childTnLst>
                                    <p:set>
                                      <p:cBhvr>
                                        <p:cTn id="41" dur="1" fill="hold">
                                          <p:stCondLst>
                                            <p:cond delay="0"/>
                                          </p:stCondLst>
                                        </p:cTn>
                                        <p:tgtEl>
                                          <p:spTgt spid="16"/>
                                        </p:tgtEl>
                                        <p:attrNameLst>
                                          <p:attrName>style.visibility</p:attrName>
                                        </p:attrNameLst>
                                      </p:cBhvr>
                                      <p:to>
                                        <p:strVal val="visible"/>
                                      </p:to>
                                    </p:set>
                                    <p:animEffect transition="in" filter="wipe(right)">
                                      <p:cBhvr>
                                        <p:cTn id="42" dur="500"/>
                                        <p:tgtEl>
                                          <p:spTgt spid="16"/>
                                        </p:tgtEl>
                                      </p:cBhvr>
                                    </p:animEffect>
                                  </p:childTnLst>
                                </p:cTn>
                              </p:par>
                              <p:par>
                                <p:cTn id="43" presetID="22" presetClass="entr" presetSubtype="2" fill="hold" grpId="0" nodeType="withEffect">
                                  <p:stCondLst>
                                    <p:cond delay="1500"/>
                                  </p:stCondLst>
                                  <p:childTnLst>
                                    <p:set>
                                      <p:cBhvr>
                                        <p:cTn id="44" dur="1" fill="hold">
                                          <p:stCondLst>
                                            <p:cond delay="0"/>
                                          </p:stCondLst>
                                        </p:cTn>
                                        <p:tgtEl>
                                          <p:spTgt spid="17"/>
                                        </p:tgtEl>
                                        <p:attrNameLst>
                                          <p:attrName>style.visibility</p:attrName>
                                        </p:attrNameLst>
                                      </p:cBhvr>
                                      <p:to>
                                        <p:strVal val="visible"/>
                                      </p:to>
                                    </p:set>
                                    <p:animEffect transition="in" filter="wipe(right)">
                                      <p:cBhvr>
                                        <p:cTn id="45" dur="500"/>
                                        <p:tgtEl>
                                          <p:spTgt spid="17"/>
                                        </p:tgtEl>
                                      </p:cBhvr>
                                    </p:animEffect>
                                  </p:childTnLst>
                                </p:cTn>
                              </p:par>
                              <p:par>
                                <p:cTn id="46" presetID="22" presetClass="entr" presetSubtype="1" fill="hold" grpId="0" nodeType="withEffect">
                                  <p:stCondLst>
                                    <p:cond delay="1600"/>
                                  </p:stCondLst>
                                  <p:childTnLst>
                                    <p:set>
                                      <p:cBhvr>
                                        <p:cTn id="47" dur="1" fill="hold">
                                          <p:stCondLst>
                                            <p:cond delay="0"/>
                                          </p:stCondLst>
                                        </p:cTn>
                                        <p:tgtEl>
                                          <p:spTgt spid="18"/>
                                        </p:tgtEl>
                                        <p:attrNameLst>
                                          <p:attrName>style.visibility</p:attrName>
                                        </p:attrNameLst>
                                      </p:cBhvr>
                                      <p:to>
                                        <p:strVal val="visible"/>
                                      </p:to>
                                    </p:set>
                                    <p:animEffect transition="in" filter="wipe(up)">
                                      <p:cBhvr>
                                        <p:cTn id="48" dur="500"/>
                                        <p:tgtEl>
                                          <p:spTgt spid="18"/>
                                        </p:tgtEl>
                                      </p:cBhvr>
                                    </p:animEffect>
                                  </p:childTnLst>
                                </p:cTn>
                              </p:par>
                              <p:par>
                                <p:cTn id="49" presetID="22" presetClass="entr" presetSubtype="4" fill="hold" grpId="0" nodeType="withEffect">
                                  <p:stCondLst>
                                    <p:cond delay="1200"/>
                                  </p:stCondLst>
                                  <p:childTnLst>
                                    <p:set>
                                      <p:cBhvr>
                                        <p:cTn id="50" dur="1" fill="hold">
                                          <p:stCondLst>
                                            <p:cond delay="0"/>
                                          </p:stCondLst>
                                        </p:cTn>
                                        <p:tgtEl>
                                          <p:spTgt spid="21"/>
                                        </p:tgtEl>
                                        <p:attrNameLst>
                                          <p:attrName>style.visibility</p:attrName>
                                        </p:attrNameLst>
                                      </p:cBhvr>
                                      <p:to>
                                        <p:strVal val="visible"/>
                                      </p:to>
                                    </p:set>
                                    <p:animEffect transition="in" filter="wipe(down)">
                                      <p:cBhvr>
                                        <p:cTn id="51" dur="500"/>
                                        <p:tgtEl>
                                          <p:spTgt spid="21"/>
                                        </p:tgtEl>
                                      </p:cBhvr>
                                    </p:animEffect>
                                  </p:childTnLst>
                                </p:cTn>
                              </p:par>
                              <p:par>
                                <p:cTn id="52" presetID="22" presetClass="entr" presetSubtype="8" fill="hold" grpId="0" nodeType="withEffect">
                                  <p:stCondLst>
                                    <p:cond delay="1300"/>
                                  </p:stCondLst>
                                  <p:childTnLst>
                                    <p:set>
                                      <p:cBhvr>
                                        <p:cTn id="53" dur="1" fill="hold">
                                          <p:stCondLst>
                                            <p:cond delay="0"/>
                                          </p:stCondLst>
                                        </p:cTn>
                                        <p:tgtEl>
                                          <p:spTgt spid="22"/>
                                        </p:tgtEl>
                                        <p:attrNameLst>
                                          <p:attrName>style.visibility</p:attrName>
                                        </p:attrNameLst>
                                      </p:cBhvr>
                                      <p:to>
                                        <p:strVal val="visible"/>
                                      </p:to>
                                    </p:set>
                                    <p:animEffect transition="in" filter="wipe(left)">
                                      <p:cBhvr>
                                        <p:cTn id="54" dur="500"/>
                                        <p:tgtEl>
                                          <p:spTgt spid="22"/>
                                        </p:tgtEl>
                                      </p:cBhvr>
                                    </p:animEffect>
                                  </p:childTnLst>
                                </p:cTn>
                              </p:par>
                              <p:par>
                                <p:cTn id="55" presetID="22" presetClass="entr" presetSubtype="8" fill="hold" grpId="0" nodeType="withEffect">
                                  <p:stCondLst>
                                    <p:cond delay="1400"/>
                                  </p:stCondLst>
                                  <p:childTnLst>
                                    <p:set>
                                      <p:cBhvr>
                                        <p:cTn id="56" dur="1" fill="hold">
                                          <p:stCondLst>
                                            <p:cond delay="0"/>
                                          </p:stCondLst>
                                        </p:cTn>
                                        <p:tgtEl>
                                          <p:spTgt spid="23"/>
                                        </p:tgtEl>
                                        <p:attrNameLst>
                                          <p:attrName>style.visibility</p:attrName>
                                        </p:attrNameLst>
                                      </p:cBhvr>
                                      <p:to>
                                        <p:strVal val="visible"/>
                                      </p:to>
                                    </p:set>
                                    <p:animEffect transition="in" filter="wipe(left)">
                                      <p:cBhvr>
                                        <p:cTn id="57" dur="500"/>
                                        <p:tgtEl>
                                          <p:spTgt spid="23"/>
                                        </p:tgtEl>
                                      </p:cBhvr>
                                    </p:animEffect>
                                  </p:childTnLst>
                                </p:cTn>
                              </p:par>
                              <p:par>
                                <p:cTn id="58" presetID="22" presetClass="entr" presetSubtype="1" fill="hold" grpId="0" nodeType="withEffect">
                                  <p:stCondLst>
                                    <p:cond delay="1500"/>
                                  </p:stCondLst>
                                  <p:childTnLst>
                                    <p:set>
                                      <p:cBhvr>
                                        <p:cTn id="59" dur="1" fill="hold">
                                          <p:stCondLst>
                                            <p:cond delay="0"/>
                                          </p:stCondLst>
                                        </p:cTn>
                                        <p:tgtEl>
                                          <p:spTgt spid="24"/>
                                        </p:tgtEl>
                                        <p:attrNameLst>
                                          <p:attrName>style.visibility</p:attrName>
                                        </p:attrNameLst>
                                      </p:cBhvr>
                                      <p:to>
                                        <p:strVal val="visible"/>
                                      </p:to>
                                    </p:set>
                                    <p:animEffect transition="in" filter="wipe(up)">
                                      <p:cBhvr>
                                        <p:cTn id="60" dur="500"/>
                                        <p:tgtEl>
                                          <p:spTgt spid="24"/>
                                        </p:tgtEl>
                                      </p:cBhvr>
                                    </p:animEffect>
                                  </p:childTnLst>
                                </p:cTn>
                              </p:par>
                              <p:par>
                                <p:cTn id="61" presetID="2" presetClass="entr" presetSubtype="8" decel="100000" fill="hold" grpId="0" nodeType="withEffect">
                                  <p:stCondLst>
                                    <p:cond delay="700"/>
                                  </p:stCondLst>
                                  <p:childTnLst>
                                    <p:set>
                                      <p:cBhvr>
                                        <p:cTn id="62" dur="1" fill="hold">
                                          <p:stCondLst>
                                            <p:cond delay="0"/>
                                          </p:stCondLst>
                                        </p:cTn>
                                        <p:tgtEl>
                                          <p:spTgt spid="7"/>
                                        </p:tgtEl>
                                        <p:attrNameLst>
                                          <p:attrName>style.visibility</p:attrName>
                                        </p:attrNameLst>
                                      </p:cBhvr>
                                      <p:to>
                                        <p:strVal val="visible"/>
                                      </p:to>
                                    </p:set>
                                    <p:anim calcmode="lin" valueType="num">
                                      <p:cBhvr additive="base">
                                        <p:cTn id="63" dur="1000" fill="hold"/>
                                        <p:tgtEl>
                                          <p:spTgt spid="7"/>
                                        </p:tgtEl>
                                        <p:attrNameLst>
                                          <p:attrName>ppt_x</p:attrName>
                                        </p:attrNameLst>
                                      </p:cBhvr>
                                      <p:tavLst>
                                        <p:tav tm="0">
                                          <p:val>
                                            <p:strVal val="0-#ppt_w/2"/>
                                          </p:val>
                                        </p:tav>
                                        <p:tav tm="100000">
                                          <p:val>
                                            <p:strVal val="#ppt_x"/>
                                          </p:val>
                                        </p:tav>
                                      </p:tavLst>
                                    </p:anim>
                                    <p:anim calcmode="lin" valueType="num">
                                      <p:cBhvr additive="base">
                                        <p:cTn id="64" dur="1000" fill="hold"/>
                                        <p:tgtEl>
                                          <p:spTgt spid="7"/>
                                        </p:tgtEl>
                                        <p:attrNameLst>
                                          <p:attrName>ppt_y</p:attrName>
                                        </p:attrNameLst>
                                      </p:cBhvr>
                                      <p:tavLst>
                                        <p:tav tm="0">
                                          <p:val>
                                            <p:strVal val="#ppt_y"/>
                                          </p:val>
                                        </p:tav>
                                        <p:tav tm="100000">
                                          <p:val>
                                            <p:strVal val="#ppt_y"/>
                                          </p:val>
                                        </p:tav>
                                      </p:tavLst>
                                    </p:anim>
                                  </p:childTnLst>
                                </p:cTn>
                              </p:par>
                              <p:par>
                                <p:cTn id="65" presetID="2" presetClass="entr" presetSubtype="8" decel="100000" fill="hold" grpId="0" nodeType="withEffect">
                                  <p:stCondLst>
                                    <p:cond delay="800"/>
                                  </p:stCondLst>
                                  <p:childTnLst>
                                    <p:set>
                                      <p:cBhvr>
                                        <p:cTn id="66" dur="1" fill="hold">
                                          <p:stCondLst>
                                            <p:cond delay="0"/>
                                          </p:stCondLst>
                                        </p:cTn>
                                        <p:tgtEl>
                                          <p:spTgt spid="4"/>
                                        </p:tgtEl>
                                        <p:attrNameLst>
                                          <p:attrName>style.visibility</p:attrName>
                                        </p:attrNameLst>
                                      </p:cBhvr>
                                      <p:to>
                                        <p:strVal val="visible"/>
                                      </p:to>
                                    </p:set>
                                    <p:anim calcmode="lin" valueType="num">
                                      <p:cBhvr additive="base">
                                        <p:cTn id="67" dur="1000" fill="hold"/>
                                        <p:tgtEl>
                                          <p:spTgt spid="4"/>
                                        </p:tgtEl>
                                        <p:attrNameLst>
                                          <p:attrName>ppt_x</p:attrName>
                                        </p:attrNameLst>
                                      </p:cBhvr>
                                      <p:tavLst>
                                        <p:tav tm="0">
                                          <p:val>
                                            <p:strVal val="0-#ppt_w/2"/>
                                          </p:val>
                                        </p:tav>
                                        <p:tav tm="100000">
                                          <p:val>
                                            <p:strVal val="#ppt_x"/>
                                          </p:val>
                                        </p:tav>
                                      </p:tavLst>
                                    </p:anim>
                                    <p:anim calcmode="lin" valueType="num">
                                      <p:cBhvr additive="base">
                                        <p:cTn id="68" dur="1000" fill="hold"/>
                                        <p:tgtEl>
                                          <p:spTgt spid="4"/>
                                        </p:tgtEl>
                                        <p:attrNameLst>
                                          <p:attrName>ppt_y</p:attrName>
                                        </p:attrNameLst>
                                      </p:cBhvr>
                                      <p:tavLst>
                                        <p:tav tm="0">
                                          <p:val>
                                            <p:strVal val="#ppt_y"/>
                                          </p:val>
                                        </p:tav>
                                        <p:tav tm="100000">
                                          <p:val>
                                            <p:strVal val="#ppt_y"/>
                                          </p:val>
                                        </p:tav>
                                      </p:tavLst>
                                    </p:anim>
                                  </p:childTnLst>
                                </p:cTn>
                              </p:par>
                              <p:par>
                                <p:cTn id="69" presetID="2" presetClass="entr" presetSubtype="8" decel="100000" fill="hold" grpId="0" nodeType="withEffect">
                                  <p:stCondLst>
                                    <p:cond delay="900"/>
                                  </p:stCondLst>
                                  <p:childTnLst>
                                    <p:set>
                                      <p:cBhvr>
                                        <p:cTn id="70" dur="1" fill="hold">
                                          <p:stCondLst>
                                            <p:cond delay="0"/>
                                          </p:stCondLst>
                                        </p:cTn>
                                        <p:tgtEl>
                                          <p:spTgt spid="5"/>
                                        </p:tgtEl>
                                        <p:attrNameLst>
                                          <p:attrName>style.visibility</p:attrName>
                                        </p:attrNameLst>
                                      </p:cBhvr>
                                      <p:to>
                                        <p:strVal val="visible"/>
                                      </p:to>
                                    </p:set>
                                    <p:anim calcmode="lin" valueType="num">
                                      <p:cBhvr additive="base">
                                        <p:cTn id="71" dur="1000" fill="hold"/>
                                        <p:tgtEl>
                                          <p:spTgt spid="5"/>
                                        </p:tgtEl>
                                        <p:attrNameLst>
                                          <p:attrName>ppt_x</p:attrName>
                                        </p:attrNameLst>
                                      </p:cBhvr>
                                      <p:tavLst>
                                        <p:tav tm="0">
                                          <p:val>
                                            <p:strVal val="0-#ppt_w/2"/>
                                          </p:val>
                                        </p:tav>
                                        <p:tav tm="100000">
                                          <p:val>
                                            <p:strVal val="#ppt_x"/>
                                          </p:val>
                                        </p:tav>
                                      </p:tavLst>
                                    </p:anim>
                                    <p:anim calcmode="lin" valueType="num">
                                      <p:cBhvr additive="base">
                                        <p:cTn id="72" dur="1000" fill="hold"/>
                                        <p:tgtEl>
                                          <p:spTgt spid="5"/>
                                        </p:tgtEl>
                                        <p:attrNameLst>
                                          <p:attrName>ppt_y</p:attrName>
                                        </p:attrNameLst>
                                      </p:cBhvr>
                                      <p:tavLst>
                                        <p:tav tm="0">
                                          <p:val>
                                            <p:strVal val="#ppt_y"/>
                                          </p:val>
                                        </p:tav>
                                        <p:tav tm="100000">
                                          <p:val>
                                            <p:strVal val="#ppt_y"/>
                                          </p:val>
                                        </p:tav>
                                      </p:tavLst>
                                    </p:anim>
                                  </p:childTnLst>
                                </p:cTn>
                              </p:par>
                              <p:par>
                                <p:cTn id="73" presetID="2" presetClass="entr" presetSubtype="8" decel="100000" fill="hold" grpId="0" nodeType="withEffect">
                                  <p:stCondLst>
                                    <p:cond delay="1000"/>
                                  </p:stCondLst>
                                  <p:childTnLst>
                                    <p:set>
                                      <p:cBhvr>
                                        <p:cTn id="74" dur="1" fill="hold">
                                          <p:stCondLst>
                                            <p:cond delay="0"/>
                                          </p:stCondLst>
                                        </p:cTn>
                                        <p:tgtEl>
                                          <p:spTgt spid="6"/>
                                        </p:tgtEl>
                                        <p:attrNameLst>
                                          <p:attrName>style.visibility</p:attrName>
                                        </p:attrNameLst>
                                      </p:cBhvr>
                                      <p:to>
                                        <p:strVal val="visible"/>
                                      </p:to>
                                    </p:set>
                                    <p:anim calcmode="lin" valueType="num">
                                      <p:cBhvr additive="base">
                                        <p:cTn id="75" dur="1000" fill="hold"/>
                                        <p:tgtEl>
                                          <p:spTgt spid="6"/>
                                        </p:tgtEl>
                                        <p:attrNameLst>
                                          <p:attrName>ppt_x</p:attrName>
                                        </p:attrNameLst>
                                      </p:cBhvr>
                                      <p:tavLst>
                                        <p:tav tm="0">
                                          <p:val>
                                            <p:strVal val="0-#ppt_w/2"/>
                                          </p:val>
                                        </p:tav>
                                        <p:tav tm="100000">
                                          <p:val>
                                            <p:strVal val="#ppt_x"/>
                                          </p:val>
                                        </p:tav>
                                      </p:tavLst>
                                    </p:anim>
                                    <p:anim calcmode="lin" valueType="num">
                                      <p:cBhvr additive="base">
                                        <p:cTn id="76" dur="1000" fill="hold"/>
                                        <p:tgtEl>
                                          <p:spTgt spid="6"/>
                                        </p:tgtEl>
                                        <p:attrNameLst>
                                          <p:attrName>ppt_y</p:attrName>
                                        </p:attrNameLst>
                                      </p:cBhvr>
                                      <p:tavLst>
                                        <p:tav tm="0">
                                          <p:val>
                                            <p:strVal val="#ppt_y"/>
                                          </p:val>
                                        </p:tav>
                                        <p:tav tm="100000">
                                          <p:val>
                                            <p:strVal val="#ppt_y"/>
                                          </p:val>
                                        </p:tav>
                                      </p:tavLst>
                                    </p:anim>
                                  </p:childTnLst>
                                </p:cTn>
                              </p:par>
                              <p:par>
                                <p:cTn id="77" presetID="2" presetClass="entr" presetSubtype="8" decel="100000" fill="hold" grpId="0" nodeType="withEffect">
                                  <p:stCondLst>
                                    <p:cond delay="1100"/>
                                  </p:stCondLst>
                                  <p:childTnLst>
                                    <p:set>
                                      <p:cBhvr>
                                        <p:cTn id="78" dur="1" fill="hold">
                                          <p:stCondLst>
                                            <p:cond delay="0"/>
                                          </p:stCondLst>
                                        </p:cTn>
                                        <p:tgtEl>
                                          <p:spTgt spid="8"/>
                                        </p:tgtEl>
                                        <p:attrNameLst>
                                          <p:attrName>style.visibility</p:attrName>
                                        </p:attrNameLst>
                                      </p:cBhvr>
                                      <p:to>
                                        <p:strVal val="visible"/>
                                      </p:to>
                                    </p:set>
                                    <p:anim calcmode="lin" valueType="num">
                                      <p:cBhvr additive="base">
                                        <p:cTn id="79" dur="1000" fill="hold"/>
                                        <p:tgtEl>
                                          <p:spTgt spid="8"/>
                                        </p:tgtEl>
                                        <p:attrNameLst>
                                          <p:attrName>ppt_x</p:attrName>
                                        </p:attrNameLst>
                                      </p:cBhvr>
                                      <p:tavLst>
                                        <p:tav tm="0">
                                          <p:val>
                                            <p:strVal val="0-#ppt_w/2"/>
                                          </p:val>
                                        </p:tav>
                                        <p:tav tm="100000">
                                          <p:val>
                                            <p:strVal val="#ppt_x"/>
                                          </p:val>
                                        </p:tav>
                                      </p:tavLst>
                                    </p:anim>
                                    <p:anim calcmode="lin" valueType="num">
                                      <p:cBhvr additive="base">
                                        <p:cTn id="80" dur="1000" fill="hold"/>
                                        <p:tgtEl>
                                          <p:spTgt spid="8"/>
                                        </p:tgtEl>
                                        <p:attrNameLst>
                                          <p:attrName>ppt_y</p:attrName>
                                        </p:attrNameLst>
                                      </p:cBhvr>
                                      <p:tavLst>
                                        <p:tav tm="0">
                                          <p:val>
                                            <p:strVal val="#ppt_y"/>
                                          </p:val>
                                        </p:tav>
                                        <p:tav tm="100000">
                                          <p:val>
                                            <p:strVal val="#ppt_y"/>
                                          </p:val>
                                        </p:tav>
                                      </p:tavLst>
                                    </p:anim>
                                  </p:childTnLst>
                                </p:cTn>
                              </p:par>
                              <p:par>
                                <p:cTn id="81" presetID="2" presetClass="entr" presetSubtype="2" decel="100000" fill="hold" grpId="0" nodeType="withEffect">
                                  <p:stCondLst>
                                    <p:cond delay="700"/>
                                  </p:stCondLst>
                                  <p:childTnLst>
                                    <p:set>
                                      <p:cBhvr>
                                        <p:cTn id="82" dur="1" fill="hold">
                                          <p:stCondLst>
                                            <p:cond delay="0"/>
                                          </p:stCondLst>
                                        </p:cTn>
                                        <p:tgtEl>
                                          <p:spTgt spid="9"/>
                                        </p:tgtEl>
                                        <p:attrNameLst>
                                          <p:attrName>style.visibility</p:attrName>
                                        </p:attrNameLst>
                                      </p:cBhvr>
                                      <p:to>
                                        <p:strVal val="visible"/>
                                      </p:to>
                                    </p:set>
                                    <p:anim calcmode="lin" valueType="num">
                                      <p:cBhvr additive="base">
                                        <p:cTn id="83" dur="1000" fill="hold"/>
                                        <p:tgtEl>
                                          <p:spTgt spid="9"/>
                                        </p:tgtEl>
                                        <p:attrNameLst>
                                          <p:attrName>ppt_x</p:attrName>
                                        </p:attrNameLst>
                                      </p:cBhvr>
                                      <p:tavLst>
                                        <p:tav tm="0">
                                          <p:val>
                                            <p:strVal val="1+#ppt_w/2"/>
                                          </p:val>
                                        </p:tav>
                                        <p:tav tm="100000">
                                          <p:val>
                                            <p:strVal val="#ppt_x"/>
                                          </p:val>
                                        </p:tav>
                                      </p:tavLst>
                                    </p:anim>
                                    <p:anim calcmode="lin" valueType="num">
                                      <p:cBhvr additive="base">
                                        <p:cTn id="84" dur="1000" fill="hold"/>
                                        <p:tgtEl>
                                          <p:spTgt spid="9"/>
                                        </p:tgtEl>
                                        <p:attrNameLst>
                                          <p:attrName>ppt_y</p:attrName>
                                        </p:attrNameLst>
                                      </p:cBhvr>
                                      <p:tavLst>
                                        <p:tav tm="0">
                                          <p:val>
                                            <p:strVal val="#ppt_y"/>
                                          </p:val>
                                        </p:tav>
                                        <p:tav tm="100000">
                                          <p:val>
                                            <p:strVal val="#ppt_y"/>
                                          </p:val>
                                        </p:tav>
                                      </p:tavLst>
                                    </p:anim>
                                  </p:childTnLst>
                                </p:cTn>
                              </p:par>
                              <p:par>
                                <p:cTn id="85" presetID="2" presetClass="entr" presetSubtype="2" decel="100000" fill="hold" grpId="0" nodeType="withEffect">
                                  <p:stCondLst>
                                    <p:cond delay="800"/>
                                  </p:stCondLst>
                                  <p:childTnLst>
                                    <p:set>
                                      <p:cBhvr>
                                        <p:cTn id="86" dur="1" fill="hold">
                                          <p:stCondLst>
                                            <p:cond delay="0"/>
                                          </p:stCondLst>
                                        </p:cTn>
                                        <p:tgtEl>
                                          <p:spTgt spid="10"/>
                                        </p:tgtEl>
                                        <p:attrNameLst>
                                          <p:attrName>style.visibility</p:attrName>
                                        </p:attrNameLst>
                                      </p:cBhvr>
                                      <p:to>
                                        <p:strVal val="visible"/>
                                      </p:to>
                                    </p:set>
                                    <p:anim calcmode="lin" valueType="num">
                                      <p:cBhvr additive="base">
                                        <p:cTn id="87" dur="1000" fill="hold"/>
                                        <p:tgtEl>
                                          <p:spTgt spid="10"/>
                                        </p:tgtEl>
                                        <p:attrNameLst>
                                          <p:attrName>ppt_x</p:attrName>
                                        </p:attrNameLst>
                                      </p:cBhvr>
                                      <p:tavLst>
                                        <p:tav tm="0">
                                          <p:val>
                                            <p:strVal val="1+#ppt_w/2"/>
                                          </p:val>
                                        </p:tav>
                                        <p:tav tm="100000">
                                          <p:val>
                                            <p:strVal val="#ppt_x"/>
                                          </p:val>
                                        </p:tav>
                                      </p:tavLst>
                                    </p:anim>
                                    <p:anim calcmode="lin" valueType="num">
                                      <p:cBhvr additive="base">
                                        <p:cTn id="88" dur="1000" fill="hold"/>
                                        <p:tgtEl>
                                          <p:spTgt spid="10"/>
                                        </p:tgtEl>
                                        <p:attrNameLst>
                                          <p:attrName>ppt_y</p:attrName>
                                        </p:attrNameLst>
                                      </p:cBhvr>
                                      <p:tavLst>
                                        <p:tav tm="0">
                                          <p:val>
                                            <p:strVal val="#ppt_y"/>
                                          </p:val>
                                        </p:tav>
                                        <p:tav tm="100000">
                                          <p:val>
                                            <p:strVal val="#ppt_y"/>
                                          </p:val>
                                        </p:tav>
                                      </p:tavLst>
                                    </p:anim>
                                  </p:childTnLst>
                                </p:cTn>
                              </p:par>
                              <p:par>
                                <p:cTn id="89" presetID="2" presetClass="entr" presetSubtype="2" decel="100000" fill="hold" grpId="0" nodeType="withEffect">
                                  <p:stCondLst>
                                    <p:cond delay="900"/>
                                  </p:stCondLst>
                                  <p:childTnLst>
                                    <p:set>
                                      <p:cBhvr>
                                        <p:cTn id="90" dur="1" fill="hold">
                                          <p:stCondLst>
                                            <p:cond delay="0"/>
                                          </p:stCondLst>
                                        </p:cTn>
                                        <p:tgtEl>
                                          <p:spTgt spid="11"/>
                                        </p:tgtEl>
                                        <p:attrNameLst>
                                          <p:attrName>style.visibility</p:attrName>
                                        </p:attrNameLst>
                                      </p:cBhvr>
                                      <p:to>
                                        <p:strVal val="visible"/>
                                      </p:to>
                                    </p:set>
                                    <p:anim calcmode="lin" valueType="num">
                                      <p:cBhvr additive="base">
                                        <p:cTn id="91" dur="1000" fill="hold"/>
                                        <p:tgtEl>
                                          <p:spTgt spid="11"/>
                                        </p:tgtEl>
                                        <p:attrNameLst>
                                          <p:attrName>ppt_x</p:attrName>
                                        </p:attrNameLst>
                                      </p:cBhvr>
                                      <p:tavLst>
                                        <p:tav tm="0">
                                          <p:val>
                                            <p:strVal val="1+#ppt_w/2"/>
                                          </p:val>
                                        </p:tav>
                                        <p:tav tm="100000">
                                          <p:val>
                                            <p:strVal val="#ppt_x"/>
                                          </p:val>
                                        </p:tav>
                                      </p:tavLst>
                                    </p:anim>
                                    <p:anim calcmode="lin" valueType="num">
                                      <p:cBhvr additive="base">
                                        <p:cTn id="92" dur="1000" fill="hold"/>
                                        <p:tgtEl>
                                          <p:spTgt spid="11"/>
                                        </p:tgtEl>
                                        <p:attrNameLst>
                                          <p:attrName>ppt_y</p:attrName>
                                        </p:attrNameLst>
                                      </p:cBhvr>
                                      <p:tavLst>
                                        <p:tav tm="0">
                                          <p:val>
                                            <p:strVal val="#ppt_y"/>
                                          </p:val>
                                        </p:tav>
                                        <p:tav tm="100000">
                                          <p:val>
                                            <p:strVal val="#ppt_y"/>
                                          </p:val>
                                        </p:tav>
                                      </p:tavLst>
                                    </p:anim>
                                  </p:childTnLst>
                                </p:cTn>
                              </p:par>
                              <p:par>
                                <p:cTn id="93" presetID="2" presetClass="entr" presetSubtype="2" decel="100000" fill="hold" grpId="0" nodeType="withEffect">
                                  <p:stCondLst>
                                    <p:cond delay="1000"/>
                                  </p:stCondLst>
                                  <p:childTnLst>
                                    <p:set>
                                      <p:cBhvr>
                                        <p:cTn id="94" dur="1" fill="hold">
                                          <p:stCondLst>
                                            <p:cond delay="0"/>
                                          </p:stCondLst>
                                        </p:cTn>
                                        <p:tgtEl>
                                          <p:spTgt spid="12"/>
                                        </p:tgtEl>
                                        <p:attrNameLst>
                                          <p:attrName>style.visibility</p:attrName>
                                        </p:attrNameLst>
                                      </p:cBhvr>
                                      <p:to>
                                        <p:strVal val="visible"/>
                                      </p:to>
                                    </p:set>
                                    <p:anim calcmode="lin" valueType="num">
                                      <p:cBhvr additive="base">
                                        <p:cTn id="95" dur="1000" fill="hold"/>
                                        <p:tgtEl>
                                          <p:spTgt spid="12"/>
                                        </p:tgtEl>
                                        <p:attrNameLst>
                                          <p:attrName>ppt_x</p:attrName>
                                        </p:attrNameLst>
                                      </p:cBhvr>
                                      <p:tavLst>
                                        <p:tav tm="0">
                                          <p:val>
                                            <p:strVal val="1+#ppt_w/2"/>
                                          </p:val>
                                        </p:tav>
                                        <p:tav tm="100000">
                                          <p:val>
                                            <p:strVal val="#ppt_x"/>
                                          </p:val>
                                        </p:tav>
                                      </p:tavLst>
                                    </p:anim>
                                    <p:anim calcmode="lin" valueType="num">
                                      <p:cBhvr additive="base">
                                        <p:cTn id="96" dur="1000" fill="hold"/>
                                        <p:tgtEl>
                                          <p:spTgt spid="12"/>
                                        </p:tgtEl>
                                        <p:attrNameLst>
                                          <p:attrName>ppt_y</p:attrName>
                                        </p:attrNameLst>
                                      </p:cBhvr>
                                      <p:tavLst>
                                        <p:tav tm="0">
                                          <p:val>
                                            <p:strVal val="#ppt_y"/>
                                          </p:val>
                                        </p:tav>
                                        <p:tav tm="100000">
                                          <p:val>
                                            <p:strVal val="#ppt_y"/>
                                          </p:val>
                                        </p:tav>
                                      </p:tavLst>
                                    </p:anim>
                                  </p:childTnLst>
                                </p:cTn>
                              </p:par>
                              <p:par>
                                <p:cTn id="97" presetID="10" presetClass="entr" presetSubtype="0" fill="hold" grpId="0" nodeType="withEffect">
                                  <p:stCondLst>
                                    <p:cond delay="1750"/>
                                  </p:stCondLst>
                                  <p:childTnLst>
                                    <p:set>
                                      <p:cBhvr>
                                        <p:cTn id="98" dur="1" fill="hold">
                                          <p:stCondLst>
                                            <p:cond delay="0"/>
                                          </p:stCondLst>
                                        </p:cTn>
                                        <p:tgtEl>
                                          <p:spTgt spid="32"/>
                                        </p:tgtEl>
                                        <p:attrNameLst>
                                          <p:attrName>style.visibility</p:attrName>
                                        </p:attrNameLst>
                                      </p:cBhvr>
                                      <p:to>
                                        <p:strVal val="visible"/>
                                      </p:to>
                                    </p:set>
                                    <p:animEffect transition="in" filter="fade">
                                      <p:cBhvr>
                                        <p:cTn id="99" dur="300"/>
                                        <p:tgtEl>
                                          <p:spTgt spid="32"/>
                                        </p:tgtEl>
                                      </p:cBhvr>
                                    </p:animEffect>
                                  </p:childTnLst>
                                </p:cTn>
                              </p:par>
                              <p:par>
                                <p:cTn id="100" presetID="10" presetClass="entr" presetSubtype="0" fill="hold" grpId="0" nodeType="withEffect">
                                  <p:stCondLst>
                                    <p:cond delay="2000"/>
                                  </p:stCondLst>
                                  <p:childTnLst>
                                    <p:set>
                                      <p:cBhvr>
                                        <p:cTn id="101" dur="1" fill="hold">
                                          <p:stCondLst>
                                            <p:cond delay="0"/>
                                          </p:stCondLst>
                                        </p:cTn>
                                        <p:tgtEl>
                                          <p:spTgt spid="29"/>
                                        </p:tgtEl>
                                        <p:attrNameLst>
                                          <p:attrName>style.visibility</p:attrName>
                                        </p:attrNameLst>
                                      </p:cBhvr>
                                      <p:to>
                                        <p:strVal val="visible"/>
                                      </p:to>
                                    </p:set>
                                    <p:animEffect transition="in" filter="fade">
                                      <p:cBhvr>
                                        <p:cTn id="102" dur="300"/>
                                        <p:tgtEl>
                                          <p:spTgt spid="29"/>
                                        </p:tgtEl>
                                      </p:cBhvr>
                                    </p:animEffect>
                                  </p:childTnLst>
                                </p:cTn>
                              </p:par>
                              <p:par>
                                <p:cTn id="103" presetID="10" presetClass="entr" presetSubtype="0" fill="hold" grpId="0" nodeType="withEffect">
                                  <p:stCondLst>
                                    <p:cond delay="2200"/>
                                  </p:stCondLst>
                                  <p:childTnLst>
                                    <p:set>
                                      <p:cBhvr>
                                        <p:cTn id="104" dur="1" fill="hold">
                                          <p:stCondLst>
                                            <p:cond delay="0"/>
                                          </p:stCondLst>
                                        </p:cTn>
                                        <p:tgtEl>
                                          <p:spTgt spid="31"/>
                                        </p:tgtEl>
                                        <p:attrNameLst>
                                          <p:attrName>style.visibility</p:attrName>
                                        </p:attrNameLst>
                                      </p:cBhvr>
                                      <p:to>
                                        <p:strVal val="visible"/>
                                      </p:to>
                                    </p:set>
                                    <p:animEffect transition="in" filter="fade">
                                      <p:cBhvr>
                                        <p:cTn id="105" dur="300"/>
                                        <p:tgtEl>
                                          <p:spTgt spid="31"/>
                                        </p:tgtEl>
                                      </p:cBhvr>
                                    </p:animEffect>
                                  </p:childTnLst>
                                </p:cTn>
                              </p:par>
                              <p:par>
                                <p:cTn id="106" presetID="10" presetClass="entr" presetSubtype="0" fill="hold" grpId="0" nodeType="withEffect">
                                  <p:stCondLst>
                                    <p:cond delay="2300"/>
                                  </p:stCondLst>
                                  <p:childTnLst>
                                    <p:set>
                                      <p:cBhvr>
                                        <p:cTn id="107" dur="1" fill="hold">
                                          <p:stCondLst>
                                            <p:cond delay="0"/>
                                          </p:stCondLst>
                                        </p:cTn>
                                        <p:tgtEl>
                                          <p:spTgt spid="30"/>
                                        </p:tgtEl>
                                        <p:attrNameLst>
                                          <p:attrName>style.visibility</p:attrName>
                                        </p:attrNameLst>
                                      </p:cBhvr>
                                      <p:to>
                                        <p:strVal val="visible"/>
                                      </p:to>
                                    </p:set>
                                    <p:animEffect transition="in" filter="fade">
                                      <p:cBhvr>
                                        <p:cTn id="108" dur="3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27" grpId="0" animBg="1"/>
      <p:bldP spid="24" grpId="0" animBg="1"/>
      <p:bldP spid="23" grpId="0" animBg="1"/>
      <p:bldP spid="22" grpId="0" animBg="1"/>
      <p:bldP spid="21" grpId="0" animBg="1"/>
      <p:bldP spid="17" grpId="0" animBg="1"/>
      <p:bldP spid="18" grpId="0" animBg="1"/>
      <p:bldP spid="14" grpId="0" animBg="1"/>
      <p:bldP spid="13" grpId="0" animBg="1"/>
      <p:bldP spid="2" grpId="0" animBg="1"/>
      <p:bldP spid="3" grpId="0" animBg="1"/>
      <p:bldP spid="4" grpId="0" animBg="1"/>
      <p:bldP spid="5" grpId="0" animBg="1"/>
      <p:bldP spid="6" grpId="0" animBg="1"/>
      <p:bldP spid="7" grpId="0" animBg="1"/>
      <p:bldP spid="8" grpId="0" animBg="1"/>
      <p:bldP spid="9" grpId="0" animBg="1"/>
      <p:bldP spid="10" grpId="0" animBg="1"/>
      <p:bldP spid="11" grpId="0" animBg="1"/>
      <p:bldP spid="12" grpId="0" animBg="1"/>
      <p:bldP spid="28" grpId="0"/>
      <p:bldP spid="29" grpId="0"/>
      <p:bldP spid="30" grpId="0"/>
      <p:bldP spid="31" grpId="0"/>
      <p:bldP spid="32" grpId="0"/>
      <p:bldP spid="33" grpId="0"/>
    </p:bldLst>
  </p:timing>
</p:sld>
</file>

<file path=ppt/slides/slide6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6" name="Oval 25">
            <a:extLst>
              <a:ext uri="{FF2B5EF4-FFF2-40B4-BE49-F238E27FC236}">
                <a16:creationId xmlns:a16="http://schemas.microsoft.com/office/drawing/2014/main" id="{6E53587A-A1E7-459E-8A79-3A38214C10ED}"/>
              </a:ext>
            </a:extLst>
          </p:cNvPr>
          <p:cNvSpPr/>
          <p:nvPr/>
        </p:nvSpPr>
        <p:spPr>
          <a:xfrm>
            <a:off x="7152370" y="1816783"/>
            <a:ext cx="10082434" cy="10082434"/>
          </a:xfrm>
          <a:prstGeom prst="ellipse">
            <a:avLst/>
          </a:prstGeom>
          <a:solidFill>
            <a:schemeClr val="tx1">
              <a:lumMod val="90000"/>
              <a:lumOff val="10000"/>
              <a:alpha val="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7" name="Oval 26">
            <a:extLst>
              <a:ext uri="{FF2B5EF4-FFF2-40B4-BE49-F238E27FC236}">
                <a16:creationId xmlns:a16="http://schemas.microsoft.com/office/drawing/2014/main" id="{41E6CDCD-80C2-4ECA-AD9A-B4D87522B9F2}"/>
              </a:ext>
            </a:extLst>
          </p:cNvPr>
          <p:cNvSpPr/>
          <p:nvPr/>
        </p:nvSpPr>
        <p:spPr>
          <a:xfrm>
            <a:off x="9347952" y="4012365"/>
            <a:ext cx="5691271" cy="5691271"/>
          </a:xfrm>
          <a:prstGeom prst="ellipse">
            <a:avLst/>
          </a:prstGeom>
          <a:solidFill>
            <a:schemeClr val="tx1">
              <a:lumMod val="90000"/>
              <a:lumOff val="10000"/>
              <a:alpha val="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4" name="Freeform 5">
            <a:extLst>
              <a:ext uri="{FF2B5EF4-FFF2-40B4-BE49-F238E27FC236}">
                <a16:creationId xmlns:a16="http://schemas.microsoft.com/office/drawing/2014/main" id="{47A42F5B-82CB-41AD-B006-CF277B9E9100}"/>
              </a:ext>
            </a:extLst>
          </p:cNvPr>
          <p:cNvSpPr>
            <a:spLocks/>
          </p:cNvSpPr>
          <p:nvPr/>
        </p:nvSpPr>
        <p:spPr bwMode="auto">
          <a:xfrm flipV="1">
            <a:off x="15686644" y="6822895"/>
            <a:ext cx="1630289" cy="342771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381000" cap="rnd">
            <a:gradFill flip="none" rotWithShape="1">
              <a:gsLst>
                <a:gs pos="70000">
                  <a:schemeClr val="accent1">
                    <a:alpha val="60000"/>
                  </a:schemeClr>
                </a:gs>
                <a:gs pos="33000">
                  <a:schemeClr val="tx2">
                    <a:alpha val="60000"/>
                  </a:schemeClr>
                </a:gs>
              </a:gsLst>
              <a:lin ang="6600000" scaled="0"/>
              <a:tileRect/>
            </a:gradFill>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3" name="Freeform 5">
            <a:extLst>
              <a:ext uri="{FF2B5EF4-FFF2-40B4-BE49-F238E27FC236}">
                <a16:creationId xmlns:a16="http://schemas.microsoft.com/office/drawing/2014/main" id="{1C3859D9-741B-414D-9EFB-5B6894123995}"/>
              </a:ext>
            </a:extLst>
          </p:cNvPr>
          <p:cNvSpPr>
            <a:spLocks/>
          </p:cNvSpPr>
          <p:nvPr/>
        </p:nvSpPr>
        <p:spPr bwMode="auto">
          <a:xfrm flipV="1">
            <a:off x="15553628" y="6822895"/>
            <a:ext cx="2837962" cy="203738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381000" cap="rnd">
            <a:gradFill flip="none" rotWithShape="1">
              <a:gsLst>
                <a:gs pos="88000">
                  <a:schemeClr val="accent3">
                    <a:alpha val="50000"/>
                  </a:schemeClr>
                </a:gs>
                <a:gs pos="37000">
                  <a:schemeClr val="accent1">
                    <a:alpha val="50000"/>
                  </a:schemeClr>
                </a:gs>
              </a:gsLst>
              <a:lin ang="0" scaled="1"/>
              <a:tileRect/>
            </a:gradFill>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5">
            <a:extLst>
              <a:ext uri="{FF2B5EF4-FFF2-40B4-BE49-F238E27FC236}">
                <a16:creationId xmlns:a16="http://schemas.microsoft.com/office/drawing/2014/main" id="{A96961C9-365A-4D93-87FA-43B43E445B07}"/>
              </a:ext>
            </a:extLst>
          </p:cNvPr>
          <p:cNvSpPr>
            <a:spLocks/>
          </p:cNvSpPr>
          <p:nvPr/>
        </p:nvSpPr>
        <p:spPr bwMode="auto">
          <a:xfrm>
            <a:off x="15647498" y="6093197"/>
            <a:ext cx="2185147" cy="753312"/>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381000" cap="rnd">
            <a:gradFill flip="none" rotWithShape="1">
              <a:gsLst>
                <a:gs pos="0">
                  <a:schemeClr val="accent2"/>
                </a:gs>
                <a:gs pos="100000">
                  <a:schemeClr val="accent1"/>
                </a:gs>
              </a:gsLst>
              <a:lin ang="0" scaled="1"/>
              <a:tileRect/>
            </a:gradFill>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1" name="Freeform 5">
            <a:extLst>
              <a:ext uri="{FF2B5EF4-FFF2-40B4-BE49-F238E27FC236}">
                <a16:creationId xmlns:a16="http://schemas.microsoft.com/office/drawing/2014/main" id="{796F50A8-1F88-4CBB-B879-027C91D1E6D7}"/>
              </a:ext>
            </a:extLst>
          </p:cNvPr>
          <p:cNvSpPr>
            <a:spLocks/>
          </p:cNvSpPr>
          <p:nvPr/>
        </p:nvSpPr>
        <p:spPr bwMode="auto">
          <a:xfrm>
            <a:off x="15476428" y="3273290"/>
            <a:ext cx="2127067" cy="360751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381000" cap="rnd">
            <a:gradFill flip="none" rotWithShape="1">
              <a:gsLst>
                <a:gs pos="0">
                  <a:schemeClr val="accent2">
                    <a:alpha val="50000"/>
                  </a:schemeClr>
                </a:gs>
                <a:gs pos="62000">
                  <a:schemeClr val="accent6">
                    <a:alpha val="50000"/>
                  </a:schemeClr>
                </a:gs>
              </a:gsLst>
              <a:lin ang="18900000" scaled="1"/>
              <a:tileRect/>
            </a:gradFill>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cxnSp>
        <p:nvCxnSpPr>
          <p:cNvPr id="19" name="Straight Connector 18">
            <a:extLst>
              <a:ext uri="{FF2B5EF4-FFF2-40B4-BE49-F238E27FC236}">
                <a16:creationId xmlns:a16="http://schemas.microsoft.com/office/drawing/2014/main" id="{E2876090-4DDD-43FC-932D-F0CDAB4CBDA3}"/>
              </a:ext>
            </a:extLst>
          </p:cNvPr>
          <p:cNvCxnSpPr>
            <a:cxnSpLocks/>
          </p:cNvCxnSpPr>
          <p:nvPr/>
        </p:nvCxnSpPr>
        <p:spPr>
          <a:xfrm>
            <a:off x="10236218" y="6880801"/>
            <a:ext cx="3944388" cy="0"/>
          </a:xfrm>
          <a:prstGeom prst="line">
            <a:avLst/>
          </a:prstGeom>
          <a:ln w="381000" cap="rnd">
            <a:gradFill flip="none" rotWithShape="1">
              <a:gsLst>
                <a:gs pos="0">
                  <a:schemeClr val="accent3"/>
                </a:gs>
                <a:gs pos="95000">
                  <a:schemeClr val="accent1"/>
                </a:gs>
              </a:gsLst>
              <a:lin ang="0" scaled="1"/>
              <a:tileRect/>
            </a:gradFill>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cxnSp>
      <p:sp>
        <p:nvSpPr>
          <p:cNvPr id="17" name="Freeform 5">
            <a:extLst>
              <a:ext uri="{FF2B5EF4-FFF2-40B4-BE49-F238E27FC236}">
                <a16:creationId xmlns:a16="http://schemas.microsoft.com/office/drawing/2014/main" id="{F7698B80-ADE5-41AA-B044-52B579010BCF}"/>
              </a:ext>
            </a:extLst>
          </p:cNvPr>
          <p:cNvSpPr>
            <a:spLocks/>
          </p:cNvSpPr>
          <p:nvPr/>
        </p:nvSpPr>
        <p:spPr bwMode="auto">
          <a:xfrm flipH="1" flipV="1">
            <a:off x="5988945" y="6870624"/>
            <a:ext cx="2605714" cy="2176675"/>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381000" cap="rnd">
            <a:gradFill flip="none" rotWithShape="1">
              <a:gsLst>
                <a:gs pos="76000">
                  <a:schemeClr val="accent3"/>
                </a:gs>
                <a:gs pos="0">
                  <a:schemeClr val="tx2">
                    <a:alpha val="60000"/>
                  </a:schemeClr>
                </a:gs>
              </a:gsLst>
              <a:lin ang="8100000" scaled="1"/>
              <a:tileRect/>
            </a:gradFill>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5">
            <a:extLst>
              <a:ext uri="{FF2B5EF4-FFF2-40B4-BE49-F238E27FC236}">
                <a16:creationId xmlns:a16="http://schemas.microsoft.com/office/drawing/2014/main" id="{237A9193-B47F-40D5-9D3E-5B53B29F6B8A}"/>
              </a:ext>
            </a:extLst>
          </p:cNvPr>
          <p:cNvSpPr>
            <a:spLocks/>
          </p:cNvSpPr>
          <p:nvPr/>
        </p:nvSpPr>
        <p:spPr bwMode="auto">
          <a:xfrm flipH="1" flipV="1">
            <a:off x="6897227" y="6872100"/>
            <a:ext cx="1763306" cy="394248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381000" cap="rnd">
            <a:gradFill flip="none" rotWithShape="1">
              <a:gsLst>
                <a:gs pos="0">
                  <a:schemeClr val="accent3">
                    <a:alpha val="40000"/>
                  </a:schemeClr>
                </a:gs>
                <a:gs pos="100000">
                  <a:schemeClr val="accent4">
                    <a:alpha val="40000"/>
                  </a:schemeClr>
                </a:gs>
              </a:gsLst>
              <a:lin ang="0" scaled="1"/>
              <a:tileRect/>
            </a:gradFill>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cxnSp>
        <p:nvCxnSpPr>
          <p:cNvPr id="16" name="Straight Connector 15">
            <a:extLst>
              <a:ext uri="{FF2B5EF4-FFF2-40B4-BE49-F238E27FC236}">
                <a16:creationId xmlns:a16="http://schemas.microsoft.com/office/drawing/2014/main" id="{1BED86A2-AD5A-4EB9-846B-56BB8AE59C9D}"/>
              </a:ext>
            </a:extLst>
          </p:cNvPr>
          <p:cNvCxnSpPr/>
          <p:nvPr/>
        </p:nvCxnSpPr>
        <p:spPr>
          <a:xfrm flipH="1">
            <a:off x="5181180" y="6880801"/>
            <a:ext cx="3423049" cy="0"/>
          </a:xfrm>
          <a:prstGeom prst="line">
            <a:avLst/>
          </a:prstGeom>
          <a:ln w="381000" cap="rnd">
            <a:gradFill flip="none" rotWithShape="1">
              <a:gsLst>
                <a:gs pos="0">
                  <a:schemeClr val="accent3">
                    <a:alpha val="70000"/>
                  </a:schemeClr>
                </a:gs>
                <a:gs pos="100000">
                  <a:schemeClr val="accent4">
                    <a:alpha val="70000"/>
                  </a:schemeClr>
                </a:gs>
              </a:gsLst>
              <a:lin ang="0" scaled="1"/>
              <a:tileRect/>
            </a:gradFill>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cxnSp>
      <p:sp>
        <p:nvSpPr>
          <p:cNvPr id="14" name="Freeform 5">
            <a:extLst>
              <a:ext uri="{FF2B5EF4-FFF2-40B4-BE49-F238E27FC236}">
                <a16:creationId xmlns:a16="http://schemas.microsoft.com/office/drawing/2014/main" id="{F9FDC614-D95C-4C71-9B30-E655A611D040}"/>
              </a:ext>
            </a:extLst>
          </p:cNvPr>
          <p:cNvSpPr>
            <a:spLocks/>
          </p:cNvSpPr>
          <p:nvPr/>
        </p:nvSpPr>
        <p:spPr bwMode="auto">
          <a:xfrm flipH="1">
            <a:off x="7198873" y="3093590"/>
            <a:ext cx="1405355" cy="3787210"/>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381000" cap="rnd">
            <a:gradFill flip="none" rotWithShape="1">
              <a:gsLst>
                <a:gs pos="0">
                  <a:schemeClr val="accent3">
                    <a:alpha val="40000"/>
                  </a:schemeClr>
                </a:gs>
                <a:gs pos="100000">
                  <a:schemeClr val="accent4">
                    <a:alpha val="40000"/>
                  </a:schemeClr>
                </a:gs>
              </a:gsLst>
              <a:lin ang="0" scaled="1"/>
              <a:tileRect/>
            </a:gradFill>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5">
            <a:extLst>
              <a:ext uri="{FF2B5EF4-FFF2-40B4-BE49-F238E27FC236}">
                <a16:creationId xmlns:a16="http://schemas.microsoft.com/office/drawing/2014/main" id="{99AC7F85-3526-45B0-A01D-11D61DD6C1BA}"/>
              </a:ext>
            </a:extLst>
          </p:cNvPr>
          <p:cNvSpPr>
            <a:spLocks/>
          </p:cNvSpPr>
          <p:nvPr/>
        </p:nvSpPr>
        <p:spPr bwMode="auto">
          <a:xfrm flipH="1">
            <a:off x="5181180" y="4288417"/>
            <a:ext cx="3545228" cy="2592384"/>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381000" cap="rnd">
            <a:gradFill flip="none" rotWithShape="1">
              <a:gsLst>
                <a:gs pos="0">
                  <a:schemeClr val="accent3"/>
                </a:gs>
                <a:gs pos="100000">
                  <a:schemeClr val="accent6"/>
                </a:gs>
              </a:gsLst>
              <a:lin ang="0" scaled="1"/>
              <a:tileRect/>
            </a:gradFill>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 name="Rectangle 1">
            <a:extLst>
              <a:ext uri="{FF2B5EF4-FFF2-40B4-BE49-F238E27FC236}">
                <a16:creationId xmlns:a16="http://schemas.microsoft.com/office/drawing/2014/main" id="{363A1D71-7894-487E-A3A1-BF3D67185A88}"/>
              </a:ext>
            </a:extLst>
          </p:cNvPr>
          <p:cNvSpPr/>
          <p:nvPr/>
        </p:nvSpPr>
        <p:spPr>
          <a:xfrm>
            <a:off x="8565083" y="5990450"/>
            <a:ext cx="1763306" cy="1763306"/>
          </a:xfrm>
          <a:prstGeom prst="rect">
            <a:avLst/>
          </a:prstGeom>
          <a:gradFill>
            <a:gsLst>
              <a:gs pos="100000">
                <a:schemeClr val="accent3"/>
              </a:gs>
              <a:gs pos="0">
                <a:schemeClr val="accent4"/>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d</a:t>
            </a:r>
            <a:endParaRPr kumimoji="0" lang="en-US" sz="7200" b="1" i="0" u="none" strike="noStrike" kern="1200" cap="none" spc="0" normalizeH="0" baseline="0" noProof="0">
              <a:ln>
                <a:noFill/>
              </a:ln>
              <a:solidFill>
                <a:srgbClr val="FFFFFF"/>
              </a:solidFill>
              <a:effectLst/>
              <a:uLnTx/>
              <a:uFillTx/>
              <a:latin typeface="Designball-Charts-01" pitchFamily="2" charset="0"/>
            </a:endParaRPr>
          </a:p>
        </p:txBody>
      </p:sp>
      <p:sp>
        <p:nvSpPr>
          <p:cNvPr id="3" name="Rectangle 2">
            <a:extLst>
              <a:ext uri="{FF2B5EF4-FFF2-40B4-BE49-F238E27FC236}">
                <a16:creationId xmlns:a16="http://schemas.microsoft.com/office/drawing/2014/main" id="{5BB49171-34C0-46DA-80DE-B92F895779EA}"/>
              </a:ext>
            </a:extLst>
          </p:cNvPr>
          <p:cNvSpPr/>
          <p:nvPr/>
        </p:nvSpPr>
        <p:spPr>
          <a:xfrm>
            <a:off x="13923338" y="5880928"/>
            <a:ext cx="1763306" cy="1763306"/>
          </a:xfrm>
          <a:prstGeom prst="rect">
            <a:avLst/>
          </a:prstGeom>
          <a:gradFill>
            <a:gsLst>
              <a:gs pos="97000">
                <a:schemeClr val="accent1"/>
              </a:gs>
              <a:gs pos="0">
                <a:schemeClr val="accent2"/>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norm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j</a:t>
            </a:r>
          </a:p>
        </p:txBody>
      </p:sp>
      <p:sp>
        <p:nvSpPr>
          <p:cNvPr id="4" name="Rectangle 3">
            <a:extLst>
              <a:ext uri="{FF2B5EF4-FFF2-40B4-BE49-F238E27FC236}">
                <a16:creationId xmlns:a16="http://schemas.microsoft.com/office/drawing/2014/main" id="{BBBB7F79-FF06-4535-AC36-D6BB5A5B53A7}"/>
              </a:ext>
            </a:extLst>
          </p:cNvPr>
          <p:cNvSpPr/>
          <p:nvPr/>
        </p:nvSpPr>
        <p:spPr>
          <a:xfrm>
            <a:off x="4010774" y="3665473"/>
            <a:ext cx="1170406" cy="1170406"/>
          </a:xfrm>
          <a:prstGeom prst="rect">
            <a:avLst/>
          </a:prstGeom>
          <a:gradFill>
            <a:gsLst>
              <a:gs pos="0">
                <a:schemeClr val="accent5"/>
              </a:gs>
              <a:gs pos="79000">
                <a:schemeClr val="accent6"/>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r</a:t>
            </a:r>
            <a:endParaRPr kumimoji="0" lang="en-US" sz="4800" b="1" i="0" u="none" strike="noStrike" kern="1200" cap="none" spc="0" normalizeH="0" baseline="0" noProof="0">
              <a:ln>
                <a:noFill/>
              </a:ln>
              <a:solidFill>
                <a:srgbClr val="FFFFFF"/>
              </a:solidFill>
              <a:effectLst/>
              <a:uLnTx/>
              <a:uFillTx/>
              <a:latin typeface="Designball-Charts-01" pitchFamily="2" charset="0"/>
            </a:endParaRPr>
          </a:p>
        </p:txBody>
      </p:sp>
      <p:sp>
        <p:nvSpPr>
          <p:cNvPr id="5" name="Rectangle 4">
            <a:extLst>
              <a:ext uri="{FF2B5EF4-FFF2-40B4-BE49-F238E27FC236}">
                <a16:creationId xmlns:a16="http://schemas.microsoft.com/office/drawing/2014/main" id="{A1E97CA4-6BD5-4679-AB41-94F9B7E59C02}"/>
              </a:ext>
            </a:extLst>
          </p:cNvPr>
          <p:cNvSpPr/>
          <p:nvPr/>
        </p:nvSpPr>
        <p:spPr>
          <a:xfrm>
            <a:off x="4010774" y="6093198"/>
            <a:ext cx="1557810" cy="1557810"/>
          </a:xfrm>
          <a:prstGeom prst="rect">
            <a:avLst/>
          </a:prstGeom>
          <a:gradFill>
            <a:gsLst>
              <a:gs pos="100000">
                <a:schemeClr val="accent3"/>
              </a:gs>
              <a:gs pos="0">
                <a:schemeClr val="accent4"/>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FFFF"/>
                </a:solidFill>
                <a:effectLst/>
                <a:uLnTx/>
                <a:uFillTx/>
                <a:latin typeface="Calibri"/>
                <a:ea typeface="+mn-ea"/>
                <a:cs typeface="+mn-cs"/>
              </a:rPr>
              <a:t>Start</a:t>
            </a:r>
          </a:p>
        </p:txBody>
      </p:sp>
      <p:sp>
        <p:nvSpPr>
          <p:cNvPr id="6" name="Rectangle 5">
            <a:extLst>
              <a:ext uri="{FF2B5EF4-FFF2-40B4-BE49-F238E27FC236}">
                <a16:creationId xmlns:a16="http://schemas.microsoft.com/office/drawing/2014/main" id="{F939D959-30C4-4676-94F9-45EA155A9D55}"/>
              </a:ext>
            </a:extLst>
          </p:cNvPr>
          <p:cNvSpPr/>
          <p:nvPr/>
        </p:nvSpPr>
        <p:spPr>
          <a:xfrm>
            <a:off x="5038876" y="8526369"/>
            <a:ext cx="967277" cy="967277"/>
          </a:xfrm>
          <a:prstGeom prst="rect">
            <a:avLst/>
          </a:prstGeom>
          <a:gradFill>
            <a:gsLst>
              <a:gs pos="0">
                <a:schemeClr val="bg2"/>
              </a:gs>
              <a:gs pos="79000">
                <a:schemeClr val="tx2"/>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G</a:t>
            </a:r>
          </a:p>
        </p:txBody>
      </p:sp>
      <p:sp>
        <p:nvSpPr>
          <p:cNvPr id="7" name="Rectangle 6">
            <a:extLst>
              <a:ext uri="{FF2B5EF4-FFF2-40B4-BE49-F238E27FC236}">
                <a16:creationId xmlns:a16="http://schemas.microsoft.com/office/drawing/2014/main" id="{6A2780B5-B7B3-4934-A5CD-40A1435EEBBB}"/>
              </a:ext>
            </a:extLst>
          </p:cNvPr>
          <p:cNvSpPr/>
          <p:nvPr/>
        </p:nvSpPr>
        <p:spPr>
          <a:xfrm>
            <a:off x="5875611" y="2457493"/>
            <a:ext cx="1416191" cy="1416191"/>
          </a:xfrm>
          <a:prstGeom prst="rect">
            <a:avLst/>
          </a:prstGeom>
          <a:gradFill>
            <a:gsLst>
              <a:gs pos="100000">
                <a:schemeClr val="accent3"/>
              </a:gs>
              <a:gs pos="0">
                <a:schemeClr val="accent4"/>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k</a:t>
            </a:r>
            <a:endParaRPr kumimoji="0" lang="en-US" sz="4800" b="1" i="0" u="none" strike="noStrike" kern="1200" cap="none" spc="0" normalizeH="0" baseline="0" noProof="0">
              <a:ln>
                <a:noFill/>
              </a:ln>
              <a:solidFill>
                <a:srgbClr val="FFFFFF"/>
              </a:solidFill>
              <a:effectLst/>
              <a:uLnTx/>
              <a:uFillTx/>
              <a:latin typeface="Designball-Charts-01" pitchFamily="2" charset="0"/>
            </a:endParaRPr>
          </a:p>
        </p:txBody>
      </p:sp>
      <p:sp>
        <p:nvSpPr>
          <p:cNvPr id="8" name="Rectangle 7">
            <a:extLst>
              <a:ext uri="{FF2B5EF4-FFF2-40B4-BE49-F238E27FC236}">
                <a16:creationId xmlns:a16="http://schemas.microsoft.com/office/drawing/2014/main" id="{B052723C-8D9C-4544-A025-792990CB3AEC}"/>
              </a:ext>
            </a:extLst>
          </p:cNvPr>
          <p:cNvSpPr/>
          <p:nvPr/>
        </p:nvSpPr>
        <p:spPr>
          <a:xfrm>
            <a:off x="5783388" y="10250612"/>
            <a:ext cx="1170406" cy="1170406"/>
          </a:xfrm>
          <a:prstGeom prst="rect">
            <a:avLst/>
          </a:prstGeom>
          <a:gradFill>
            <a:gsLst>
              <a:gs pos="100000">
                <a:schemeClr val="accent3"/>
              </a:gs>
              <a:gs pos="0">
                <a:schemeClr val="accent4"/>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norm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U</a:t>
            </a:r>
            <a:endParaRPr kumimoji="0" lang="en-US" sz="7200" b="1" i="0" u="none" strike="noStrike" kern="1200" cap="none" spc="0" normalizeH="0" baseline="0" noProof="0">
              <a:ln>
                <a:noFill/>
              </a:ln>
              <a:solidFill>
                <a:srgbClr val="FFFFFF"/>
              </a:solidFill>
              <a:effectLst/>
              <a:uLnTx/>
              <a:uFillTx/>
              <a:latin typeface="Designball-Charts-01" pitchFamily="2" charset="0"/>
            </a:endParaRPr>
          </a:p>
        </p:txBody>
      </p:sp>
      <p:sp>
        <p:nvSpPr>
          <p:cNvPr id="9" name="Rectangle 8">
            <a:extLst>
              <a:ext uri="{FF2B5EF4-FFF2-40B4-BE49-F238E27FC236}">
                <a16:creationId xmlns:a16="http://schemas.microsoft.com/office/drawing/2014/main" id="{A107F8EE-A304-4405-8405-9E4EF3CC9F78}"/>
              </a:ext>
            </a:extLst>
          </p:cNvPr>
          <p:cNvSpPr/>
          <p:nvPr/>
        </p:nvSpPr>
        <p:spPr>
          <a:xfrm>
            <a:off x="17547190" y="2490829"/>
            <a:ext cx="1457277" cy="1457277"/>
          </a:xfrm>
          <a:prstGeom prst="rect">
            <a:avLst/>
          </a:prstGeom>
          <a:gradFill>
            <a:gsLst>
              <a:gs pos="0">
                <a:schemeClr val="accent5"/>
              </a:gs>
              <a:gs pos="79000">
                <a:schemeClr val="accent6"/>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norm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V</a:t>
            </a:r>
            <a:endParaRPr kumimoji="0" lang="en-US" sz="8800" b="1" i="0" u="none" strike="noStrike" kern="1200" cap="none" spc="0" normalizeH="0" baseline="0" noProof="0">
              <a:ln>
                <a:noFill/>
              </a:ln>
              <a:solidFill>
                <a:srgbClr val="FFFFFF"/>
              </a:solidFill>
              <a:effectLst/>
              <a:uLnTx/>
              <a:uFillTx/>
              <a:latin typeface="Designball-Charts-01" pitchFamily="2" charset="0"/>
            </a:endParaRPr>
          </a:p>
        </p:txBody>
      </p:sp>
      <p:sp>
        <p:nvSpPr>
          <p:cNvPr id="10" name="Rectangle 9">
            <a:extLst>
              <a:ext uri="{FF2B5EF4-FFF2-40B4-BE49-F238E27FC236}">
                <a16:creationId xmlns:a16="http://schemas.microsoft.com/office/drawing/2014/main" id="{AD6A2B2C-9A02-4AB3-BA6C-BBA01CA67B3B}"/>
              </a:ext>
            </a:extLst>
          </p:cNvPr>
          <p:cNvSpPr/>
          <p:nvPr/>
        </p:nvSpPr>
        <p:spPr>
          <a:xfrm>
            <a:off x="17832645" y="5261811"/>
            <a:ext cx="1763306" cy="1763306"/>
          </a:xfrm>
          <a:prstGeom prst="rect">
            <a:avLst/>
          </a:prstGeom>
          <a:gradFill>
            <a:gsLst>
              <a:gs pos="96000">
                <a:schemeClr val="accent1"/>
              </a:gs>
              <a:gs pos="0">
                <a:schemeClr val="accent2"/>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b"/>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Invest Process</a:t>
            </a:r>
          </a:p>
        </p:txBody>
      </p:sp>
      <p:sp>
        <p:nvSpPr>
          <p:cNvPr id="11" name="Rectangle 10">
            <a:extLst>
              <a:ext uri="{FF2B5EF4-FFF2-40B4-BE49-F238E27FC236}">
                <a16:creationId xmlns:a16="http://schemas.microsoft.com/office/drawing/2014/main" id="{D567B575-2EC8-4D22-BBF4-8C9A25D41026}"/>
              </a:ext>
            </a:extLst>
          </p:cNvPr>
          <p:cNvSpPr/>
          <p:nvPr/>
        </p:nvSpPr>
        <p:spPr>
          <a:xfrm>
            <a:off x="18391590" y="8241163"/>
            <a:ext cx="1204361" cy="1204361"/>
          </a:xfrm>
          <a:prstGeom prst="rect">
            <a:avLst/>
          </a:prstGeom>
          <a:gradFill>
            <a:gsLst>
              <a:gs pos="100000">
                <a:schemeClr val="accent3"/>
              </a:gs>
              <a:gs pos="0">
                <a:schemeClr val="accent4"/>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rmAutofit fontScale="92500" lnSpcReduction="10000"/>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v</a:t>
            </a:r>
            <a:endParaRPr kumimoji="0" lang="en-US" sz="8800" b="1" i="0" u="none" strike="noStrike" kern="1200" cap="none" spc="0" normalizeH="0" baseline="0" noProof="0">
              <a:ln>
                <a:noFill/>
              </a:ln>
              <a:solidFill>
                <a:srgbClr val="FFFFFF"/>
              </a:solidFill>
              <a:effectLst/>
              <a:uLnTx/>
              <a:uFillTx/>
              <a:latin typeface="Designball-Charts-01" pitchFamily="2" charset="0"/>
            </a:endParaRPr>
          </a:p>
        </p:txBody>
      </p:sp>
      <p:sp>
        <p:nvSpPr>
          <p:cNvPr id="12" name="Rectangle 11">
            <a:extLst>
              <a:ext uri="{FF2B5EF4-FFF2-40B4-BE49-F238E27FC236}">
                <a16:creationId xmlns:a16="http://schemas.microsoft.com/office/drawing/2014/main" id="{E6814FE0-F765-41DD-86AD-466F857A358C}"/>
              </a:ext>
            </a:extLst>
          </p:cNvPr>
          <p:cNvSpPr/>
          <p:nvPr/>
        </p:nvSpPr>
        <p:spPr>
          <a:xfrm>
            <a:off x="17316933" y="9774832"/>
            <a:ext cx="995340" cy="995340"/>
          </a:xfrm>
          <a:prstGeom prst="rect">
            <a:avLst/>
          </a:prstGeom>
          <a:gradFill>
            <a:gsLst>
              <a:gs pos="0">
                <a:schemeClr val="bg2"/>
              </a:gs>
              <a:gs pos="79000">
                <a:schemeClr val="tx2"/>
              </a:gs>
            </a:gsLst>
            <a:path path="circle">
              <a:fillToRect l="100000" t="100000"/>
            </a:path>
          </a:gradFill>
          <a:ln>
            <a:noFill/>
          </a:ln>
          <a:effectLst>
            <a:outerShdw blurRad="711200" dist="1778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t</a:t>
            </a:r>
            <a:endParaRPr kumimoji="0" lang="en-US" sz="3600" b="1" i="0" u="none" strike="noStrike" kern="1200" cap="none" spc="0" normalizeH="0" baseline="0" noProof="0">
              <a:ln>
                <a:noFill/>
              </a:ln>
              <a:solidFill>
                <a:srgbClr val="FFFFFF"/>
              </a:solidFill>
              <a:effectLst/>
              <a:uLnTx/>
              <a:uFillTx/>
              <a:latin typeface="Designball-Charts-01" pitchFamily="2" charset="0"/>
            </a:endParaRPr>
          </a:p>
        </p:txBody>
      </p:sp>
      <p:sp>
        <p:nvSpPr>
          <p:cNvPr id="28" name="TextBox 27">
            <a:extLst>
              <a:ext uri="{FF2B5EF4-FFF2-40B4-BE49-F238E27FC236}">
                <a16:creationId xmlns:a16="http://schemas.microsoft.com/office/drawing/2014/main" id="{207BA46A-7300-48F8-8A74-8032DC2C3CDC}"/>
              </a:ext>
            </a:extLst>
          </p:cNvPr>
          <p:cNvSpPr txBox="1"/>
          <p:nvPr/>
        </p:nvSpPr>
        <p:spPr>
          <a:xfrm>
            <a:off x="9738185" y="3813641"/>
            <a:ext cx="4910805" cy="1938992"/>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effectLst/>
                <a:uLnTx/>
                <a:uFillTx/>
                <a:latin typeface="Century Gothic"/>
                <a:ea typeface="+mn-ea"/>
                <a:cs typeface="+mn-cs"/>
              </a:rPr>
              <a:t>Creating inspiring ideas and building brands </a:t>
            </a:r>
          </a:p>
        </p:txBody>
      </p:sp>
      <p:sp>
        <p:nvSpPr>
          <p:cNvPr id="29" name="TextBox 28">
            <a:extLst>
              <a:ext uri="{FF2B5EF4-FFF2-40B4-BE49-F238E27FC236}">
                <a16:creationId xmlns:a16="http://schemas.microsoft.com/office/drawing/2014/main" id="{41FE11A1-4BE0-411F-8F5C-737C4D38CA7D}"/>
              </a:ext>
            </a:extLst>
          </p:cNvPr>
          <p:cNvSpPr txBox="1"/>
          <p:nvPr/>
        </p:nvSpPr>
        <p:spPr>
          <a:xfrm>
            <a:off x="2127249" y="10158706"/>
            <a:ext cx="3337032" cy="1354217"/>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Research of </a:t>
            </a:r>
            <a:r>
              <a:rPr kumimoji="0" lang="en-US" sz="3200" b="1" i="0" u="none" strike="noStrike" kern="1200" cap="none" spc="0" normalizeH="0" baseline="0" noProof="0">
                <a:ln>
                  <a:noFill/>
                </a:ln>
                <a:solidFill>
                  <a:srgbClr val="FA3585"/>
                </a:solidFill>
                <a:effectLst/>
                <a:uLnTx/>
                <a:uFillTx/>
                <a:latin typeface="Century Gothic"/>
                <a:ea typeface="+mn-ea"/>
                <a:cs typeface="+mn-cs"/>
              </a:rPr>
              <a:t>Technology</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a:t>
            </a:r>
          </a:p>
        </p:txBody>
      </p:sp>
      <p:sp>
        <p:nvSpPr>
          <p:cNvPr id="30" name="TextBox 29">
            <a:extLst>
              <a:ext uri="{FF2B5EF4-FFF2-40B4-BE49-F238E27FC236}">
                <a16:creationId xmlns:a16="http://schemas.microsoft.com/office/drawing/2014/main" id="{02F1D493-B17D-4C22-AD66-AADBC166F79F}"/>
              </a:ext>
            </a:extLst>
          </p:cNvPr>
          <p:cNvSpPr txBox="1"/>
          <p:nvPr/>
        </p:nvSpPr>
        <p:spPr>
          <a:xfrm>
            <a:off x="18603787" y="9703636"/>
            <a:ext cx="3337032" cy="14157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40D492"/>
                </a:solidFill>
                <a:effectLst/>
                <a:uLnTx/>
                <a:uFillTx/>
                <a:latin typeface="Century Gothic"/>
                <a:ea typeface="+mn-ea"/>
                <a:cs typeface="+mn-cs"/>
              </a:rPr>
              <a:t>Create</a:t>
            </a:r>
            <a:r>
              <a:rPr kumimoji="0" lang="en-US" sz="3200" b="1" i="0" u="none" strike="noStrike" kern="1200" cap="none" spc="0" normalizeH="0" baseline="0" noProof="0">
                <a:ln>
                  <a:noFill/>
                </a:ln>
                <a:solidFill>
                  <a:srgbClr val="172144"/>
                </a:solidFill>
                <a:effectLst/>
                <a:uLnTx/>
                <a:uFillTx/>
                <a:latin typeface="Century Gothic"/>
                <a:ea typeface="+mn-ea"/>
                <a:cs typeface="+mn-cs"/>
              </a:rPr>
              <a:t> </a:t>
            </a:r>
            <a:r>
              <a:rPr kumimoji="0" lang="en-US" sz="3200" b="1" i="0" u="none" strike="noStrike" kern="1200" cap="none" spc="0" normalizeH="0" baseline="0" noProof="0">
                <a:ln>
                  <a:noFill/>
                </a:ln>
                <a:effectLst/>
                <a:uLnTx/>
                <a:uFillTx/>
                <a:latin typeface="Century Gothic"/>
                <a:ea typeface="+mn-ea"/>
                <a:cs typeface="+mn-cs"/>
              </a:rPr>
              <a:t>Process</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31" name="TextBox 30">
            <a:extLst>
              <a:ext uri="{FF2B5EF4-FFF2-40B4-BE49-F238E27FC236}">
                <a16:creationId xmlns:a16="http://schemas.microsoft.com/office/drawing/2014/main" id="{8C30F2A2-A4F2-4362-B27F-E3A3A3C5E1D5}"/>
              </a:ext>
            </a:extLst>
          </p:cNvPr>
          <p:cNvSpPr txBox="1"/>
          <p:nvPr/>
        </p:nvSpPr>
        <p:spPr>
          <a:xfrm>
            <a:off x="19309050" y="2457912"/>
            <a:ext cx="3337032" cy="1415772"/>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8E38"/>
                </a:solidFill>
                <a:effectLst/>
                <a:uLnTx/>
                <a:uFillTx/>
                <a:latin typeface="Century Gothic"/>
                <a:ea typeface="+mn-ea"/>
                <a:cs typeface="+mn-cs"/>
              </a:rPr>
              <a:t>Tech</a:t>
            </a:r>
            <a:r>
              <a:rPr kumimoji="0" lang="en-US" sz="3200" b="1" i="0" u="none" strike="noStrike" kern="1200" cap="none" spc="0" normalizeH="0" baseline="0" noProof="0">
                <a:ln>
                  <a:noFill/>
                </a:ln>
                <a:solidFill>
                  <a:srgbClr val="172144">
                    <a:lumMod val="90000"/>
                    <a:lumOff val="10000"/>
                  </a:srgbClr>
                </a:solidFill>
                <a:effectLst/>
                <a:uLnTx/>
                <a:uFillTx/>
                <a:latin typeface="Century Gothic"/>
                <a:ea typeface="+mn-ea"/>
                <a:cs typeface="+mn-cs"/>
              </a:rPr>
              <a:t> </a:t>
            </a:r>
            <a:r>
              <a:rPr kumimoji="0" lang="en-US" sz="3200" b="1" i="0" u="none" strike="noStrike" kern="1200" cap="none" spc="0" normalizeH="0" baseline="0" noProof="0">
                <a:ln>
                  <a:noFill/>
                </a:ln>
                <a:effectLst/>
                <a:uLnTx/>
                <a:uFillTx/>
                <a:latin typeface="Century Gothic"/>
                <a:ea typeface="+mn-ea"/>
                <a:cs typeface="+mn-cs"/>
              </a:rPr>
              <a:t>Analyzing</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32" name="TextBox 31">
            <a:extLst>
              <a:ext uri="{FF2B5EF4-FFF2-40B4-BE49-F238E27FC236}">
                <a16:creationId xmlns:a16="http://schemas.microsoft.com/office/drawing/2014/main" id="{E5274910-CCFC-4064-A296-FAB647D49E48}"/>
              </a:ext>
            </a:extLst>
          </p:cNvPr>
          <p:cNvSpPr txBox="1"/>
          <p:nvPr/>
        </p:nvSpPr>
        <p:spPr>
          <a:xfrm>
            <a:off x="2191364" y="1917171"/>
            <a:ext cx="3337032" cy="141577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Testing</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33" name="TextBox 32">
            <a:extLst>
              <a:ext uri="{FF2B5EF4-FFF2-40B4-BE49-F238E27FC236}">
                <a16:creationId xmlns:a16="http://schemas.microsoft.com/office/drawing/2014/main" id="{6CC15B19-8690-452E-8F2B-156929FD209A}"/>
              </a:ext>
            </a:extLst>
          </p:cNvPr>
          <p:cNvSpPr txBox="1"/>
          <p:nvPr/>
        </p:nvSpPr>
        <p:spPr>
          <a:xfrm>
            <a:off x="9767397" y="8268509"/>
            <a:ext cx="4852381" cy="1477328"/>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In eros ipsum, condimentum id tortor ultrices, ullamcorper ultrices turpis. Integer ut consequat quam. Sed vitae nulla pulvinar ante varius sollicitudin. Integer posuere nunc quis efficitur molestie.</a:t>
            </a:r>
          </a:p>
        </p:txBody>
      </p:sp>
    </p:spTree>
    <p:extLst>
      <p:ext uri="{BB962C8B-B14F-4D97-AF65-F5344CB8AC3E}">
        <p14:creationId xmlns:p14="http://schemas.microsoft.com/office/powerpoint/2010/main" val="1005546611"/>
      </p:ext>
    </p:extLst>
  </p:cSld>
  <p:clrMapOvr>
    <a:overrideClrMapping bg1="dk1" tx1="lt1" bg2="dk2" tx2="lt2" accent1="accent1" accent2="accent2" accent3="accent3" accent4="accent4" accent5="accent5" accent6="accent6" hlink="hlink" folHlink="folHlink"/>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cBhvr>
                                        <p:cTn id="7" dur="1000" fill="hold"/>
                                        <p:tgtEl>
                                          <p:spTgt spid="27"/>
                                        </p:tgtEl>
                                        <p:attrNameLst>
                                          <p:attrName>ppt_w</p:attrName>
                                        </p:attrNameLst>
                                      </p:cBhvr>
                                      <p:tavLst>
                                        <p:tav tm="0">
                                          <p:val>
                                            <p:fltVal val="0"/>
                                          </p:val>
                                        </p:tav>
                                        <p:tav tm="100000">
                                          <p:val>
                                            <p:strVal val="#ppt_w"/>
                                          </p:val>
                                        </p:tav>
                                      </p:tavLst>
                                    </p:anim>
                                    <p:anim calcmode="lin" valueType="num">
                                      <p:cBhvr>
                                        <p:cTn id="8" dur="1000" fill="hold"/>
                                        <p:tgtEl>
                                          <p:spTgt spid="27"/>
                                        </p:tgtEl>
                                        <p:attrNameLst>
                                          <p:attrName>ppt_h</p:attrName>
                                        </p:attrNameLst>
                                      </p:cBhvr>
                                      <p:tavLst>
                                        <p:tav tm="0">
                                          <p:val>
                                            <p:fltVal val="0"/>
                                          </p:val>
                                        </p:tav>
                                        <p:tav tm="100000">
                                          <p:val>
                                            <p:strVal val="#ppt_h"/>
                                          </p:val>
                                        </p:tav>
                                      </p:tavLst>
                                    </p:anim>
                                    <p:anim calcmode="lin" valueType="num">
                                      <p:cBhvr>
                                        <p:cTn id="9" dur="1000" fill="hold"/>
                                        <p:tgtEl>
                                          <p:spTgt spid="27"/>
                                        </p:tgtEl>
                                        <p:attrNameLst>
                                          <p:attrName>style.rotation</p:attrName>
                                        </p:attrNameLst>
                                      </p:cBhvr>
                                      <p:tavLst>
                                        <p:tav tm="0">
                                          <p:val>
                                            <p:fltVal val="360"/>
                                          </p:val>
                                        </p:tav>
                                        <p:tav tm="100000">
                                          <p:val>
                                            <p:fltVal val="0"/>
                                          </p:val>
                                        </p:tav>
                                      </p:tavLst>
                                    </p:anim>
                                    <p:animEffect transition="in" filter="fade">
                                      <p:cBhvr>
                                        <p:cTn id="10" dur="1000"/>
                                        <p:tgtEl>
                                          <p:spTgt spid="27"/>
                                        </p:tgtEl>
                                      </p:cBhvr>
                                    </p:animEffect>
                                  </p:childTnLst>
                                </p:cTn>
                              </p:par>
                              <p:par>
                                <p:cTn id="11" presetID="49" presetClass="entr" presetSubtype="0" decel="100000" fill="hold" grpId="0" nodeType="withEffect">
                                  <p:stCondLst>
                                    <p:cond delay="300"/>
                                  </p:stCondLst>
                                  <p:childTnLst>
                                    <p:set>
                                      <p:cBhvr>
                                        <p:cTn id="12" dur="1" fill="hold">
                                          <p:stCondLst>
                                            <p:cond delay="0"/>
                                          </p:stCondLst>
                                        </p:cTn>
                                        <p:tgtEl>
                                          <p:spTgt spid="26"/>
                                        </p:tgtEl>
                                        <p:attrNameLst>
                                          <p:attrName>style.visibility</p:attrName>
                                        </p:attrNameLst>
                                      </p:cBhvr>
                                      <p:to>
                                        <p:strVal val="visible"/>
                                      </p:to>
                                    </p:set>
                                    <p:anim calcmode="lin" valueType="num">
                                      <p:cBhvr>
                                        <p:cTn id="13" dur="1000" fill="hold"/>
                                        <p:tgtEl>
                                          <p:spTgt spid="26"/>
                                        </p:tgtEl>
                                        <p:attrNameLst>
                                          <p:attrName>ppt_w</p:attrName>
                                        </p:attrNameLst>
                                      </p:cBhvr>
                                      <p:tavLst>
                                        <p:tav tm="0">
                                          <p:val>
                                            <p:fltVal val="0"/>
                                          </p:val>
                                        </p:tav>
                                        <p:tav tm="100000">
                                          <p:val>
                                            <p:strVal val="#ppt_w"/>
                                          </p:val>
                                        </p:tav>
                                      </p:tavLst>
                                    </p:anim>
                                    <p:anim calcmode="lin" valueType="num">
                                      <p:cBhvr>
                                        <p:cTn id="14" dur="1000" fill="hold"/>
                                        <p:tgtEl>
                                          <p:spTgt spid="26"/>
                                        </p:tgtEl>
                                        <p:attrNameLst>
                                          <p:attrName>ppt_h</p:attrName>
                                        </p:attrNameLst>
                                      </p:cBhvr>
                                      <p:tavLst>
                                        <p:tav tm="0">
                                          <p:val>
                                            <p:fltVal val="0"/>
                                          </p:val>
                                        </p:tav>
                                        <p:tav tm="100000">
                                          <p:val>
                                            <p:strVal val="#ppt_h"/>
                                          </p:val>
                                        </p:tav>
                                      </p:tavLst>
                                    </p:anim>
                                    <p:anim calcmode="lin" valueType="num">
                                      <p:cBhvr>
                                        <p:cTn id="15" dur="1000" fill="hold"/>
                                        <p:tgtEl>
                                          <p:spTgt spid="26"/>
                                        </p:tgtEl>
                                        <p:attrNameLst>
                                          <p:attrName>style.rotation</p:attrName>
                                        </p:attrNameLst>
                                      </p:cBhvr>
                                      <p:tavLst>
                                        <p:tav tm="0">
                                          <p:val>
                                            <p:fltVal val="360"/>
                                          </p:val>
                                        </p:tav>
                                        <p:tav tm="100000">
                                          <p:val>
                                            <p:fltVal val="0"/>
                                          </p:val>
                                        </p:tav>
                                      </p:tavLst>
                                    </p:anim>
                                    <p:animEffect transition="in" filter="fade">
                                      <p:cBhvr>
                                        <p:cTn id="16" dur="1000"/>
                                        <p:tgtEl>
                                          <p:spTgt spid="26"/>
                                        </p:tgtEl>
                                      </p:cBhvr>
                                    </p:animEffect>
                                  </p:childTnLst>
                                </p:cTn>
                              </p:par>
                              <p:par>
                                <p:cTn id="17" presetID="10" presetClass="entr" presetSubtype="0" fill="hold" grpId="0" nodeType="withEffect">
                                  <p:stCondLst>
                                    <p:cond delay="700"/>
                                  </p:stCondLst>
                                  <p:childTnLst>
                                    <p:set>
                                      <p:cBhvr>
                                        <p:cTn id="18" dur="1" fill="hold">
                                          <p:stCondLst>
                                            <p:cond delay="0"/>
                                          </p:stCondLst>
                                        </p:cTn>
                                        <p:tgtEl>
                                          <p:spTgt spid="28"/>
                                        </p:tgtEl>
                                        <p:attrNameLst>
                                          <p:attrName>style.visibility</p:attrName>
                                        </p:attrNameLst>
                                      </p:cBhvr>
                                      <p:to>
                                        <p:strVal val="visible"/>
                                      </p:to>
                                    </p:set>
                                    <p:animEffect transition="in" filter="fade">
                                      <p:cBhvr>
                                        <p:cTn id="19" dur="500"/>
                                        <p:tgtEl>
                                          <p:spTgt spid="28"/>
                                        </p:tgtEl>
                                      </p:cBhvr>
                                    </p:animEffect>
                                  </p:childTnLst>
                                </p:cTn>
                              </p:par>
                              <p:par>
                                <p:cTn id="20" presetID="10" presetClass="entr" presetSubtype="0" fill="hold" grpId="0" nodeType="withEffect">
                                  <p:stCondLst>
                                    <p:cond delay="900"/>
                                  </p:stCondLst>
                                  <p:childTnLst>
                                    <p:set>
                                      <p:cBhvr>
                                        <p:cTn id="21" dur="1" fill="hold">
                                          <p:stCondLst>
                                            <p:cond delay="0"/>
                                          </p:stCondLst>
                                        </p:cTn>
                                        <p:tgtEl>
                                          <p:spTgt spid="33"/>
                                        </p:tgtEl>
                                        <p:attrNameLst>
                                          <p:attrName>style.visibility</p:attrName>
                                        </p:attrNameLst>
                                      </p:cBhvr>
                                      <p:to>
                                        <p:strVal val="visible"/>
                                      </p:to>
                                    </p:set>
                                    <p:animEffect transition="in" filter="fade">
                                      <p:cBhvr>
                                        <p:cTn id="22" dur="500"/>
                                        <p:tgtEl>
                                          <p:spTgt spid="33"/>
                                        </p:tgtEl>
                                      </p:cBhvr>
                                    </p:animEffect>
                                  </p:childTnLst>
                                </p:cTn>
                              </p:par>
                              <p:par>
                                <p:cTn id="23" presetID="2" presetClass="entr" presetSubtype="4" decel="100000" fill="hold" grpId="0" nodeType="withEffect">
                                  <p:stCondLst>
                                    <p:cond delay="0"/>
                                  </p:stCondLst>
                                  <p:childTnLst>
                                    <p:set>
                                      <p:cBhvr>
                                        <p:cTn id="24" dur="1" fill="hold">
                                          <p:stCondLst>
                                            <p:cond delay="0"/>
                                          </p:stCondLst>
                                        </p:cTn>
                                        <p:tgtEl>
                                          <p:spTgt spid="2"/>
                                        </p:tgtEl>
                                        <p:attrNameLst>
                                          <p:attrName>style.visibility</p:attrName>
                                        </p:attrNameLst>
                                      </p:cBhvr>
                                      <p:to>
                                        <p:strVal val="visible"/>
                                      </p:to>
                                    </p:set>
                                    <p:anim calcmode="lin" valueType="num">
                                      <p:cBhvr additive="base">
                                        <p:cTn id="25" dur="1000" fill="hold"/>
                                        <p:tgtEl>
                                          <p:spTgt spid="2"/>
                                        </p:tgtEl>
                                        <p:attrNameLst>
                                          <p:attrName>ppt_x</p:attrName>
                                        </p:attrNameLst>
                                      </p:cBhvr>
                                      <p:tavLst>
                                        <p:tav tm="0">
                                          <p:val>
                                            <p:strVal val="#ppt_x"/>
                                          </p:val>
                                        </p:tav>
                                        <p:tav tm="100000">
                                          <p:val>
                                            <p:strVal val="#ppt_x"/>
                                          </p:val>
                                        </p:tav>
                                      </p:tavLst>
                                    </p:anim>
                                    <p:anim calcmode="lin" valueType="num">
                                      <p:cBhvr additive="base">
                                        <p:cTn id="26" dur="1000" fill="hold"/>
                                        <p:tgtEl>
                                          <p:spTgt spid="2"/>
                                        </p:tgtEl>
                                        <p:attrNameLst>
                                          <p:attrName>ppt_y</p:attrName>
                                        </p:attrNameLst>
                                      </p:cBhvr>
                                      <p:tavLst>
                                        <p:tav tm="0">
                                          <p:val>
                                            <p:strVal val="1+#ppt_h/2"/>
                                          </p:val>
                                        </p:tav>
                                        <p:tav tm="100000">
                                          <p:val>
                                            <p:strVal val="#ppt_y"/>
                                          </p:val>
                                        </p:tav>
                                      </p:tavLst>
                                    </p:anim>
                                  </p:childTnLst>
                                </p:cTn>
                              </p:par>
                              <p:par>
                                <p:cTn id="27" presetID="2" presetClass="entr" presetSubtype="4" decel="100000" fill="hold" grpId="0" nodeType="withEffect">
                                  <p:stCondLst>
                                    <p:cond delay="0"/>
                                  </p:stCondLst>
                                  <p:childTnLst>
                                    <p:set>
                                      <p:cBhvr>
                                        <p:cTn id="28" dur="1" fill="hold">
                                          <p:stCondLst>
                                            <p:cond delay="0"/>
                                          </p:stCondLst>
                                        </p:cTn>
                                        <p:tgtEl>
                                          <p:spTgt spid="3"/>
                                        </p:tgtEl>
                                        <p:attrNameLst>
                                          <p:attrName>style.visibility</p:attrName>
                                        </p:attrNameLst>
                                      </p:cBhvr>
                                      <p:to>
                                        <p:strVal val="visible"/>
                                      </p:to>
                                    </p:set>
                                    <p:anim calcmode="lin" valueType="num">
                                      <p:cBhvr additive="base">
                                        <p:cTn id="29" dur="1000" fill="hold"/>
                                        <p:tgtEl>
                                          <p:spTgt spid="3"/>
                                        </p:tgtEl>
                                        <p:attrNameLst>
                                          <p:attrName>ppt_x</p:attrName>
                                        </p:attrNameLst>
                                      </p:cBhvr>
                                      <p:tavLst>
                                        <p:tav tm="0">
                                          <p:val>
                                            <p:strVal val="#ppt_x"/>
                                          </p:val>
                                        </p:tav>
                                        <p:tav tm="100000">
                                          <p:val>
                                            <p:strVal val="#ppt_x"/>
                                          </p:val>
                                        </p:tav>
                                      </p:tavLst>
                                    </p:anim>
                                    <p:anim calcmode="lin" valueType="num">
                                      <p:cBhvr additive="base">
                                        <p:cTn id="30" dur="1000" fill="hold"/>
                                        <p:tgtEl>
                                          <p:spTgt spid="3"/>
                                        </p:tgtEl>
                                        <p:attrNameLst>
                                          <p:attrName>ppt_y</p:attrName>
                                        </p:attrNameLst>
                                      </p:cBhvr>
                                      <p:tavLst>
                                        <p:tav tm="0">
                                          <p:val>
                                            <p:strVal val="1+#ppt_h/2"/>
                                          </p:val>
                                        </p:tav>
                                        <p:tav tm="100000">
                                          <p:val>
                                            <p:strVal val="#ppt_y"/>
                                          </p:val>
                                        </p:tav>
                                      </p:tavLst>
                                    </p:anim>
                                  </p:childTnLst>
                                </p:cTn>
                              </p:par>
                              <p:par>
                                <p:cTn id="31" presetID="16" presetClass="entr" presetSubtype="21" fill="hold" nodeType="withEffect">
                                  <p:stCondLst>
                                    <p:cond delay="900"/>
                                  </p:stCondLst>
                                  <p:childTnLst>
                                    <p:set>
                                      <p:cBhvr>
                                        <p:cTn id="32" dur="1" fill="hold">
                                          <p:stCondLst>
                                            <p:cond delay="0"/>
                                          </p:stCondLst>
                                        </p:cTn>
                                        <p:tgtEl>
                                          <p:spTgt spid="19"/>
                                        </p:tgtEl>
                                        <p:attrNameLst>
                                          <p:attrName>style.visibility</p:attrName>
                                        </p:attrNameLst>
                                      </p:cBhvr>
                                      <p:to>
                                        <p:strVal val="visible"/>
                                      </p:to>
                                    </p:set>
                                    <p:animEffect transition="in" filter="barn(inVertical)">
                                      <p:cBhvr>
                                        <p:cTn id="33" dur="500"/>
                                        <p:tgtEl>
                                          <p:spTgt spid="19"/>
                                        </p:tgtEl>
                                      </p:cBhvr>
                                    </p:animEffect>
                                  </p:childTnLst>
                                </p:cTn>
                              </p:par>
                              <p:par>
                                <p:cTn id="34" presetID="22" presetClass="entr" presetSubtype="4" fill="hold" grpId="0" nodeType="withEffect">
                                  <p:stCondLst>
                                    <p:cond delay="1200"/>
                                  </p:stCondLst>
                                  <p:childTnLst>
                                    <p:set>
                                      <p:cBhvr>
                                        <p:cTn id="35" dur="1" fill="hold">
                                          <p:stCondLst>
                                            <p:cond delay="0"/>
                                          </p:stCondLst>
                                        </p:cTn>
                                        <p:tgtEl>
                                          <p:spTgt spid="14"/>
                                        </p:tgtEl>
                                        <p:attrNameLst>
                                          <p:attrName>style.visibility</p:attrName>
                                        </p:attrNameLst>
                                      </p:cBhvr>
                                      <p:to>
                                        <p:strVal val="visible"/>
                                      </p:to>
                                    </p:set>
                                    <p:animEffect transition="in" filter="wipe(down)">
                                      <p:cBhvr>
                                        <p:cTn id="36" dur="500"/>
                                        <p:tgtEl>
                                          <p:spTgt spid="14"/>
                                        </p:tgtEl>
                                      </p:cBhvr>
                                    </p:animEffect>
                                  </p:childTnLst>
                                </p:cTn>
                              </p:par>
                              <p:par>
                                <p:cTn id="37" presetID="22" presetClass="entr" presetSubtype="2" fill="hold" grpId="0" nodeType="withEffect">
                                  <p:stCondLst>
                                    <p:cond delay="1300"/>
                                  </p:stCondLst>
                                  <p:childTnLst>
                                    <p:set>
                                      <p:cBhvr>
                                        <p:cTn id="38" dur="1" fill="hold">
                                          <p:stCondLst>
                                            <p:cond delay="0"/>
                                          </p:stCondLst>
                                        </p:cTn>
                                        <p:tgtEl>
                                          <p:spTgt spid="13"/>
                                        </p:tgtEl>
                                        <p:attrNameLst>
                                          <p:attrName>style.visibility</p:attrName>
                                        </p:attrNameLst>
                                      </p:cBhvr>
                                      <p:to>
                                        <p:strVal val="visible"/>
                                      </p:to>
                                    </p:set>
                                    <p:animEffect transition="in" filter="wipe(right)">
                                      <p:cBhvr>
                                        <p:cTn id="39" dur="500"/>
                                        <p:tgtEl>
                                          <p:spTgt spid="13"/>
                                        </p:tgtEl>
                                      </p:cBhvr>
                                    </p:animEffect>
                                  </p:childTnLst>
                                </p:cTn>
                              </p:par>
                              <p:par>
                                <p:cTn id="40" presetID="22" presetClass="entr" presetSubtype="2" fill="hold" nodeType="withEffect">
                                  <p:stCondLst>
                                    <p:cond delay="1400"/>
                                  </p:stCondLst>
                                  <p:childTnLst>
                                    <p:set>
                                      <p:cBhvr>
                                        <p:cTn id="41" dur="1" fill="hold">
                                          <p:stCondLst>
                                            <p:cond delay="0"/>
                                          </p:stCondLst>
                                        </p:cTn>
                                        <p:tgtEl>
                                          <p:spTgt spid="16"/>
                                        </p:tgtEl>
                                        <p:attrNameLst>
                                          <p:attrName>style.visibility</p:attrName>
                                        </p:attrNameLst>
                                      </p:cBhvr>
                                      <p:to>
                                        <p:strVal val="visible"/>
                                      </p:to>
                                    </p:set>
                                    <p:animEffect transition="in" filter="wipe(right)">
                                      <p:cBhvr>
                                        <p:cTn id="42" dur="500"/>
                                        <p:tgtEl>
                                          <p:spTgt spid="16"/>
                                        </p:tgtEl>
                                      </p:cBhvr>
                                    </p:animEffect>
                                  </p:childTnLst>
                                </p:cTn>
                              </p:par>
                              <p:par>
                                <p:cTn id="43" presetID="22" presetClass="entr" presetSubtype="2" fill="hold" grpId="0" nodeType="withEffect">
                                  <p:stCondLst>
                                    <p:cond delay="1500"/>
                                  </p:stCondLst>
                                  <p:childTnLst>
                                    <p:set>
                                      <p:cBhvr>
                                        <p:cTn id="44" dur="1" fill="hold">
                                          <p:stCondLst>
                                            <p:cond delay="0"/>
                                          </p:stCondLst>
                                        </p:cTn>
                                        <p:tgtEl>
                                          <p:spTgt spid="17"/>
                                        </p:tgtEl>
                                        <p:attrNameLst>
                                          <p:attrName>style.visibility</p:attrName>
                                        </p:attrNameLst>
                                      </p:cBhvr>
                                      <p:to>
                                        <p:strVal val="visible"/>
                                      </p:to>
                                    </p:set>
                                    <p:animEffect transition="in" filter="wipe(right)">
                                      <p:cBhvr>
                                        <p:cTn id="45" dur="500"/>
                                        <p:tgtEl>
                                          <p:spTgt spid="17"/>
                                        </p:tgtEl>
                                      </p:cBhvr>
                                    </p:animEffect>
                                  </p:childTnLst>
                                </p:cTn>
                              </p:par>
                              <p:par>
                                <p:cTn id="46" presetID="22" presetClass="entr" presetSubtype="1" fill="hold" grpId="0" nodeType="withEffect">
                                  <p:stCondLst>
                                    <p:cond delay="1600"/>
                                  </p:stCondLst>
                                  <p:childTnLst>
                                    <p:set>
                                      <p:cBhvr>
                                        <p:cTn id="47" dur="1" fill="hold">
                                          <p:stCondLst>
                                            <p:cond delay="0"/>
                                          </p:stCondLst>
                                        </p:cTn>
                                        <p:tgtEl>
                                          <p:spTgt spid="18"/>
                                        </p:tgtEl>
                                        <p:attrNameLst>
                                          <p:attrName>style.visibility</p:attrName>
                                        </p:attrNameLst>
                                      </p:cBhvr>
                                      <p:to>
                                        <p:strVal val="visible"/>
                                      </p:to>
                                    </p:set>
                                    <p:animEffect transition="in" filter="wipe(up)">
                                      <p:cBhvr>
                                        <p:cTn id="48" dur="500"/>
                                        <p:tgtEl>
                                          <p:spTgt spid="18"/>
                                        </p:tgtEl>
                                      </p:cBhvr>
                                    </p:animEffect>
                                  </p:childTnLst>
                                </p:cTn>
                              </p:par>
                              <p:par>
                                <p:cTn id="49" presetID="22" presetClass="entr" presetSubtype="4" fill="hold" grpId="0" nodeType="withEffect">
                                  <p:stCondLst>
                                    <p:cond delay="1200"/>
                                  </p:stCondLst>
                                  <p:childTnLst>
                                    <p:set>
                                      <p:cBhvr>
                                        <p:cTn id="50" dur="1" fill="hold">
                                          <p:stCondLst>
                                            <p:cond delay="0"/>
                                          </p:stCondLst>
                                        </p:cTn>
                                        <p:tgtEl>
                                          <p:spTgt spid="21"/>
                                        </p:tgtEl>
                                        <p:attrNameLst>
                                          <p:attrName>style.visibility</p:attrName>
                                        </p:attrNameLst>
                                      </p:cBhvr>
                                      <p:to>
                                        <p:strVal val="visible"/>
                                      </p:to>
                                    </p:set>
                                    <p:animEffect transition="in" filter="wipe(down)">
                                      <p:cBhvr>
                                        <p:cTn id="51" dur="500"/>
                                        <p:tgtEl>
                                          <p:spTgt spid="21"/>
                                        </p:tgtEl>
                                      </p:cBhvr>
                                    </p:animEffect>
                                  </p:childTnLst>
                                </p:cTn>
                              </p:par>
                              <p:par>
                                <p:cTn id="52" presetID="22" presetClass="entr" presetSubtype="8" fill="hold" grpId="0" nodeType="withEffect">
                                  <p:stCondLst>
                                    <p:cond delay="1300"/>
                                  </p:stCondLst>
                                  <p:childTnLst>
                                    <p:set>
                                      <p:cBhvr>
                                        <p:cTn id="53" dur="1" fill="hold">
                                          <p:stCondLst>
                                            <p:cond delay="0"/>
                                          </p:stCondLst>
                                        </p:cTn>
                                        <p:tgtEl>
                                          <p:spTgt spid="22"/>
                                        </p:tgtEl>
                                        <p:attrNameLst>
                                          <p:attrName>style.visibility</p:attrName>
                                        </p:attrNameLst>
                                      </p:cBhvr>
                                      <p:to>
                                        <p:strVal val="visible"/>
                                      </p:to>
                                    </p:set>
                                    <p:animEffect transition="in" filter="wipe(left)">
                                      <p:cBhvr>
                                        <p:cTn id="54" dur="500"/>
                                        <p:tgtEl>
                                          <p:spTgt spid="22"/>
                                        </p:tgtEl>
                                      </p:cBhvr>
                                    </p:animEffect>
                                  </p:childTnLst>
                                </p:cTn>
                              </p:par>
                              <p:par>
                                <p:cTn id="55" presetID="22" presetClass="entr" presetSubtype="8" fill="hold" grpId="0" nodeType="withEffect">
                                  <p:stCondLst>
                                    <p:cond delay="1400"/>
                                  </p:stCondLst>
                                  <p:childTnLst>
                                    <p:set>
                                      <p:cBhvr>
                                        <p:cTn id="56" dur="1" fill="hold">
                                          <p:stCondLst>
                                            <p:cond delay="0"/>
                                          </p:stCondLst>
                                        </p:cTn>
                                        <p:tgtEl>
                                          <p:spTgt spid="23"/>
                                        </p:tgtEl>
                                        <p:attrNameLst>
                                          <p:attrName>style.visibility</p:attrName>
                                        </p:attrNameLst>
                                      </p:cBhvr>
                                      <p:to>
                                        <p:strVal val="visible"/>
                                      </p:to>
                                    </p:set>
                                    <p:animEffect transition="in" filter="wipe(left)">
                                      <p:cBhvr>
                                        <p:cTn id="57" dur="500"/>
                                        <p:tgtEl>
                                          <p:spTgt spid="23"/>
                                        </p:tgtEl>
                                      </p:cBhvr>
                                    </p:animEffect>
                                  </p:childTnLst>
                                </p:cTn>
                              </p:par>
                              <p:par>
                                <p:cTn id="58" presetID="22" presetClass="entr" presetSubtype="1" fill="hold" grpId="0" nodeType="withEffect">
                                  <p:stCondLst>
                                    <p:cond delay="1500"/>
                                  </p:stCondLst>
                                  <p:childTnLst>
                                    <p:set>
                                      <p:cBhvr>
                                        <p:cTn id="59" dur="1" fill="hold">
                                          <p:stCondLst>
                                            <p:cond delay="0"/>
                                          </p:stCondLst>
                                        </p:cTn>
                                        <p:tgtEl>
                                          <p:spTgt spid="24"/>
                                        </p:tgtEl>
                                        <p:attrNameLst>
                                          <p:attrName>style.visibility</p:attrName>
                                        </p:attrNameLst>
                                      </p:cBhvr>
                                      <p:to>
                                        <p:strVal val="visible"/>
                                      </p:to>
                                    </p:set>
                                    <p:animEffect transition="in" filter="wipe(up)">
                                      <p:cBhvr>
                                        <p:cTn id="60" dur="500"/>
                                        <p:tgtEl>
                                          <p:spTgt spid="24"/>
                                        </p:tgtEl>
                                      </p:cBhvr>
                                    </p:animEffect>
                                  </p:childTnLst>
                                </p:cTn>
                              </p:par>
                              <p:par>
                                <p:cTn id="61" presetID="2" presetClass="entr" presetSubtype="8" decel="100000" fill="hold" grpId="0" nodeType="withEffect">
                                  <p:stCondLst>
                                    <p:cond delay="700"/>
                                  </p:stCondLst>
                                  <p:childTnLst>
                                    <p:set>
                                      <p:cBhvr>
                                        <p:cTn id="62" dur="1" fill="hold">
                                          <p:stCondLst>
                                            <p:cond delay="0"/>
                                          </p:stCondLst>
                                        </p:cTn>
                                        <p:tgtEl>
                                          <p:spTgt spid="7"/>
                                        </p:tgtEl>
                                        <p:attrNameLst>
                                          <p:attrName>style.visibility</p:attrName>
                                        </p:attrNameLst>
                                      </p:cBhvr>
                                      <p:to>
                                        <p:strVal val="visible"/>
                                      </p:to>
                                    </p:set>
                                    <p:anim calcmode="lin" valueType="num">
                                      <p:cBhvr additive="base">
                                        <p:cTn id="63" dur="1000" fill="hold"/>
                                        <p:tgtEl>
                                          <p:spTgt spid="7"/>
                                        </p:tgtEl>
                                        <p:attrNameLst>
                                          <p:attrName>ppt_x</p:attrName>
                                        </p:attrNameLst>
                                      </p:cBhvr>
                                      <p:tavLst>
                                        <p:tav tm="0">
                                          <p:val>
                                            <p:strVal val="0-#ppt_w/2"/>
                                          </p:val>
                                        </p:tav>
                                        <p:tav tm="100000">
                                          <p:val>
                                            <p:strVal val="#ppt_x"/>
                                          </p:val>
                                        </p:tav>
                                      </p:tavLst>
                                    </p:anim>
                                    <p:anim calcmode="lin" valueType="num">
                                      <p:cBhvr additive="base">
                                        <p:cTn id="64" dur="1000" fill="hold"/>
                                        <p:tgtEl>
                                          <p:spTgt spid="7"/>
                                        </p:tgtEl>
                                        <p:attrNameLst>
                                          <p:attrName>ppt_y</p:attrName>
                                        </p:attrNameLst>
                                      </p:cBhvr>
                                      <p:tavLst>
                                        <p:tav tm="0">
                                          <p:val>
                                            <p:strVal val="#ppt_y"/>
                                          </p:val>
                                        </p:tav>
                                        <p:tav tm="100000">
                                          <p:val>
                                            <p:strVal val="#ppt_y"/>
                                          </p:val>
                                        </p:tav>
                                      </p:tavLst>
                                    </p:anim>
                                  </p:childTnLst>
                                </p:cTn>
                              </p:par>
                              <p:par>
                                <p:cTn id="65" presetID="2" presetClass="entr" presetSubtype="8" decel="100000" fill="hold" grpId="0" nodeType="withEffect">
                                  <p:stCondLst>
                                    <p:cond delay="800"/>
                                  </p:stCondLst>
                                  <p:childTnLst>
                                    <p:set>
                                      <p:cBhvr>
                                        <p:cTn id="66" dur="1" fill="hold">
                                          <p:stCondLst>
                                            <p:cond delay="0"/>
                                          </p:stCondLst>
                                        </p:cTn>
                                        <p:tgtEl>
                                          <p:spTgt spid="4"/>
                                        </p:tgtEl>
                                        <p:attrNameLst>
                                          <p:attrName>style.visibility</p:attrName>
                                        </p:attrNameLst>
                                      </p:cBhvr>
                                      <p:to>
                                        <p:strVal val="visible"/>
                                      </p:to>
                                    </p:set>
                                    <p:anim calcmode="lin" valueType="num">
                                      <p:cBhvr additive="base">
                                        <p:cTn id="67" dur="1000" fill="hold"/>
                                        <p:tgtEl>
                                          <p:spTgt spid="4"/>
                                        </p:tgtEl>
                                        <p:attrNameLst>
                                          <p:attrName>ppt_x</p:attrName>
                                        </p:attrNameLst>
                                      </p:cBhvr>
                                      <p:tavLst>
                                        <p:tav tm="0">
                                          <p:val>
                                            <p:strVal val="0-#ppt_w/2"/>
                                          </p:val>
                                        </p:tav>
                                        <p:tav tm="100000">
                                          <p:val>
                                            <p:strVal val="#ppt_x"/>
                                          </p:val>
                                        </p:tav>
                                      </p:tavLst>
                                    </p:anim>
                                    <p:anim calcmode="lin" valueType="num">
                                      <p:cBhvr additive="base">
                                        <p:cTn id="68" dur="1000" fill="hold"/>
                                        <p:tgtEl>
                                          <p:spTgt spid="4"/>
                                        </p:tgtEl>
                                        <p:attrNameLst>
                                          <p:attrName>ppt_y</p:attrName>
                                        </p:attrNameLst>
                                      </p:cBhvr>
                                      <p:tavLst>
                                        <p:tav tm="0">
                                          <p:val>
                                            <p:strVal val="#ppt_y"/>
                                          </p:val>
                                        </p:tav>
                                        <p:tav tm="100000">
                                          <p:val>
                                            <p:strVal val="#ppt_y"/>
                                          </p:val>
                                        </p:tav>
                                      </p:tavLst>
                                    </p:anim>
                                  </p:childTnLst>
                                </p:cTn>
                              </p:par>
                              <p:par>
                                <p:cTn id="69" presetID="2" presetClass="entr" presetSubtype="8" decel="100000" fill="hold" grpId="0" nodeType="withEffect">
                                  <p:stCondLst>
                                    <p:cond delay="900"/>
                                  </p:stCondLst>
                                  <p:childTnLst>
                                    <p:set>
                                      <p:cBhvr>
                                        <p:cTn id="70" dur="1" fill="hold">
                                          <p:stCondLst>
                                            <p:cond delay="0"/>
                                          </p:stCondLst>
                                        </p:cTn>
                                        <p:tgtEl>
                                          <p:spTgt spid="5"/>
                                        </p:tgtEl>
                                        <p:attrNameLst>
                                          <p:attrName>style.visibility</p:attrName>
                                        </p:attrNameLst>
                                      </p:cBhvr>
                                      <p:to>
                                        <p:strVal val="visible"/>
                                      </p:to>
                                    </p:set>
                                    <p:anim calcmode="lin" valueType="num">
                                      <p:cBhvr additive="base">
                                        <p:cTn id="71" dur="1000" fill="hold"/>
                                        <p:tgtEl>
                                          <p:spTgt spid="5"/>
                                        </p:tgtEl>
                                        <p:attrNameLst>
                                          <p:attrName>ppt_x</p:attrName>
                                        </p:attrNameLst>
                                      </p:cBhvr>
                                      <p:tavLst>
                                        <p:tav tm="0">
                                          <p:val>
                                            <p:strVal val="0-#ppt_w/2"/>
                                          </p:val>
                                        </p:tav>
                                        <p:tav tm="100000">
                                          <p:val>
                                            <p:strVal val="#ppt_x"/>
                                          </p:val>
                                        </p:tav>
                                      </p:tavLst>
                                    </p:anim>
                                    <p:anim calcmode="lin" valueType="num">
                                      <p:cBhvr additive="base">
                                        <p:cTn id="72" dur="1000" fill="hold"/>
                                        <p:tgtEl>
                                          <p:spTgt spid="5"/>
                                        </p:tgtEl>
                                        <p:attrNameLst>
                                          <p:attrName>ppt_y</p:attrName>
                                        </p:attrNameLst>
                                      </p:cBhvr>
                                      <p:tavLst>
                                        <p:tav tm="0">
                                          <p:val>
                                            <p:strVal val="#ppt_y"/>
                                          </p:val>
                                        </p:tav>
                                        <p:tav tm="100000">
                                          <p:val>
                                            <p:strVal val="#ppt_y"/>
                                          </p:val>
                                        </p:tav>
                                      </p:tavLst>
                                    </p:anim>
                                  </p:childTnLst>
                                </p:cTn>
                              </p:par>
                              <p:par>
                                <p:cTn id="73" presetID="2" presetClass="entr" presetSubtype="8" decel="100000" fill="hold" grpId="0" nodeType="withEffect">
                                  <p:stCondLst>
                                    <p:cond delay="1000"/>
                                  </p:stCondLst>
                                  <p:childTnLst>
                                    <p:set>
                                      <p:cBhvr>
                                        <p:cTn id="74" dur="1" fill="hold">
                                          <p:stCondLst>
                                            <p:cond delay="0"/>
                                          </p:stCondLst>
                                        </p:cTn>
                                        <p:tgtEl>
                                          <p:spTgt spid="6"/>
                                        </p:tgtEl>
                                        <p:attrNameLst>
                                          <p:attrName>style.visibility</p:attrName>
                                        </p:attrNameLst>
                                      </p:cBhvr>
                                      <p:to>
                                        <p:strVal val="visible"/>
                                      </p:to>
                                    </p:set>
                                    <p:anim calcmode="lin" valueType="num">
                                      <p:cBhvr additive="base">
                                        <p:cTn id="75" dur="1000" fill="hold"/>
                                        <p:tgtEl>
                                          <p:spTgt spid="6"/>
                                        </p:tgtEl>
                                        <p:attrNameLst>
                                          <p:attrName>ppt_x</p:attrName>
                                        </p:attrNameLst>
                                      </p:cBhvr>
                                      <p:tavLst>
                                        <p:tav tm="0">
                                          <p:val>
                                            <p:strVal val="0-#ppt_w/2"/>
                                          </p:val>
                                        </p:tav>
                                        <p:tav tm="100000">
                                          <p:val>
                                            <p:strVal val="#ppt_x"/>
                                          </p:val>
                                        </p:tav>
                                      </p:tavLst>
                                    </p:anim>
                                    <p:anim calcmode="lin" valueType="num">
                                      <p:cBhvr additive="base">
                                        <p:cTn id="76" dur="1000" fill="hold"/>
                                        <p:tgtEl>
                                          <p:spTgt spid="6"/>
                                        </p:tgtEl>
                                        <p:attrNameLst>
                                          <p:attrName>ppt_y</p:attrName>
                                        </p:attrNameLst>
                                      </p:cBhvr>
                                      <p:tavLst>
                                        <p:tav tm="0">
                                          <p:val>
                                            <p:strVal val="#ppt_y"/>
                                          </p:val>
                                        </p:tav>
                                        <p:tav tm="100000">
                                          <p:val>
                                            <p:strVal val="#ppt_y"/>
                                          </p:val>
                                        </p:tav>
                                      </p:tavLst>
                                    </p:anim>
                                  </p:childTnLst>
                                </p:cTn>
                              </p:par>
                              <p:par>
                                <p:cTn id="77" presetID="2" presetClass="entr" presetSubtype="8" decel="100000" fill="hold" grpId="0" nodeType="withEffect">
                                  <p:stCondLst>
                                    <p:cond delay="1100"/>
                                  </p:stCondLst>
                                  <p:childTnLst>
                                    <p:set>
                                      <p:cBhvr>
                                        <p:cTn id="78" dur="1" fill="hold">
                                          <p:stCondLst>
                                            <p:cond delay="0"/>
                                          </p:stCondLst>
                                        </p:cTn>
                                        <p:tgtEl>
                                          <p:spTgt spid="8"/>
                                        </p:tgtEl>
                                        <p:attrNameLst>
                                          <p:attrName>style.visibility</p:attrName>
                                        </p:attrNameLst>
                                      </p:cBhvr>
                                      <p:to>
                                        <p:strVal val="visible"/>
                                      </p:to>
                                    </p:set>
                                    <p:anim calcmode="lin" valueType="num">
                                      <p:cBhvr additive="base">
                                        <p:cTn id="79" dur="1000" fill="hold"/>
                                        <p:tgtEl>
                                          <p:spTgt spid="8"/>
                                        </p:tgtEl>
                                        <p:attrNameLst>
                                          <p:attrName>ppt_x</p:attrName>
                                        </p:attrNameLst>
                                      </p:cBhvr>
                                      <p:tavLst>
                                        <p:tav tm="0">
                                          <p:val>
                                            <p:strVal val="0-#ppt_w/2"/>
                                          </p:val>
                                        </p:tav>
                                        <p:tav tm="100000">
                                          <p:val>
                                            <p:strVal val="#ppt_x"/>
                                          </p:val>
                                        </p:tav>
                                      </p:tavLst>
                                    </p:anim>
                                    <p:anim calcmode="lin" valueType="num">
                                      <p:cBhvr additive="base">
                                        <p:cTn id="80" dur="1000" fill="hold"/>
                                        <p:tgtEl>
                                          <p:spTgt spid="8"/>
                                        </p:tgtEl>
                                        <p:attrNameLst>
                                          <p:attrName>ppt_y</p:attrName>
                                        </p:attrNameLst>
                                      </p:cBhvr>
                                      <p:tavLst>
                                        <p:tav tm="0">
                                          <p:val>
                                            <p:strVal val="#ppt_y"/>
                                          </p:val>
                                        </p:tav>
                                        <p:tav tm="100000">
                                          <p:val>
                                            <p:strVal val="#ppt_y"/>
                                          </p:val>
                                        </p:tav>
                                      </p:tavLst>
                                    </p:anim>
                                  </p:childTnLst>
                                </p:cTn>
                              </p:par>
                              <p:par>
                                <p:cTn id="81" presetID="2" presetClass="entr" presetSubtype="2" decel="100000" fill="hold" grpId="0" nodeType="withEffect">
                                  <p:stCondLst>
                                    <p:cond delay="700"/>
                                  </p:stCondLst>
                                  <p:childTnLst>
                                    <p:set>
                                      <p:cBhvr>
                                        <p:cTn id="82" dur="1" fill="hold">
                                          <p:stCondLst>
                                            <p:cond delay="0"/>
                                          </p:stCondLst>
                                        </p:cTn>
                                        <p:tgtEl>
                                          <p:spTgt spid="9"/>
                                        </p:tgtEl>
                                        <p:attrNameLst>
                                          <p:attrName>style.visibility</p:attrName>
                                        </p:attrNameLst>
                                      </p:cBhvr>
                                      <p:to>
                                        <p:strVal val="visible"/>
                                      </p:to>
                                    </p:set>
                                    <p:anim calcmode="lin" valueType="num">
                                      <p:cBhvr additive="base">
                                        <p:cTn id="83" dur="1000" fill="hold"/>
                                        <p:tgtEl>
                                          <p:spTgt spid="9"/>
                                        </p:tgtEl>
                                        <p:attrNameLst>
                                          <p:attrName>ppt_x</p:attrName>
                                        </p:attrNameLst>
                                      </p:cBhvr>
                                      <p:tavLst>
                                        <p:tav tm="0">
                                          <p:val>
                                            <p:strVal val="1+#ppt_w/2"/>
                                          </p:val>
                                        </p:tav>
                                        <p:tav tm="100000">
                                          <p:val>
                                            <p:strVal val="#ppt_x"/>
                                          </p:val>
                                        </p:tav>
                                      </p:tavLst>
                                    </p:anim>
                                    <p:anim calcmode="lin" valueType="num">
                                      <p:cBhvr additive="base">
                                        <p:cTn id="84" dur="1000" fill="hold"/>
                                        <p:tgtEl>
                                          <p:spTgt spid="9"/>
                                        </p:tgtEl>
                                        <p:attrNameLst>
                                          <p:attrName>ppt_y</p:attrName>
                                        </p:attrNameLst>
                                      </p:cBhvr>
                                      <p:tavLst>
                                        <p:tav tm="0">
                                          <p:val>
                                            <p:strVal val="#ppt_y"/>
                                          </p:val>
                                        </p:tav>
                                        <p:tav tm="100000">
                                          <p:val>
                                            <p:strVal val="#ppt_y"/>
                                          </p:val>
                                        </p:tav>
                                      </p:tavLst>
                                    </p:anim>
                                  </p:childTnLst>
                                </p:cTn>
                              </p:par>
                              <p:par>
                                <p:cTn id="85" presetID="2" presetClass="entr" presetSubtype="2" decel="100000" fill="hold" grpId="0" nodeType="withEffect">
                                  <p:stCondLst>
                                    <p:cond delay="800"/>
                                  </p:stCondLst>
                                  <p:childTnLst>
                                    <p:set>
                                      <p:cBhvr>
                                        <p:cTn id="86" dur="1" fill="hold">
                                          <p:stCondLst>
                                            <p:cond delay="0"/>
                                          </p:stCondLst>
                                        </p:cTn>
                                        <p:tgtEl>
                                          <p:spTgt spid="10"/>
                                        </p:tgtEl>
                                        <p:attrNameLst>
                                          <p:attrName>style.visibility</p:attrName>
                                        </p:attrNameLst>
                                      </p:cBhvr>
                                      <p:to>
                                        <p:strVal val="visible"/>
                                      </p:to>
                                    </p:set>
                                    <p:anim calcmode="lin" valueType="num">
                                      <p:cBhvr additive="base">
                                        <p:cTn id="87" dur="1000" fill="hold"/>
                                        <p:tgtEl>
                                          <p:spTgt spid="10"/>
                                        </p:tgtEl>
                                        <p:attrNameLst>
                                          <p:attrName>ppt_x</p:attrName>
                                        </p:attrNameLst>
                                      </p:cBhvr>
                                      <p:tavLst>
                                        <p:tav tm="0">
                                          <p:val>
                                            <p:strVal val="1+#ppt_w/2"/>
                                          </p:val>
                                        </p:tav>
                                        <p:tav tm="100000">
                                          <p:val>
                                            <p:strVal val="#ppt_x"/>
                                          </p:val>
                                        </p:tav>
                                      </p:tavLst>
                                    </p:anim>
                                    <p:anim calcmode="lin" valueType="num">
                                      <p:cBhvr additive="base">
                                        <p:cTn id="88" dur="1000" fill="hold"/>
                                        <p:tgtEl>
                                          <p:spTgt spid="10"/>
                                        </p:tgtEl>
                                        <p:attrNameLst>
                                          <p:attrName>ppt_y</p:attrName>
                                        </p:attrNameLst>
                                      </p:cBhvr>
                                      <p:tavLst>
                                        <p:tav tm="0">
                                          <p:val>
                                            <p:strVal val="#ppt_y"/>
                                          </p:val>
                                        </p:tav>
                                        <p:tav tm="100000">
                                          <p:val>
                                            <p:strVal val="#ppt_y"/>
                                          </p:val>
                                        </p:tav>
                                      </p:tavLst>
                                    </p:anim>
                                  </p:childTnLst>
                                </p:cTn>
                              </p:par>
                              <p:par>
                                <p:cTn id="89" presetID="2" presetClass="entr" presetSubtype="2" decel="100000" fill="hold" grpId="0" nodeType="withEffect">
                                  <p:stCondLst>
                                    <p:cond delay="900"/>
                                  </p:stCondLst>
                                  <p:childTnLst>
                                    <p:set>
                                      <p:cBhvr>
                                        <p:cTn id="90" dur="1" fill="hold">
                                          <p:stCondLst>
                                            <p:cond delay="0"/>
                                          </p:stCondLst>
                                        </p:cTn>
                                        <p:tgtEl>
                                          <p:spTgt spid="11"/>
                                        </p:tgtEl>
                                        <p:attrNameLst>
                                          <p:attrName>style.visibility</p:attrName>
                                        </p:attrNameLst>
                                      </p:cBhvr>
                                      <p:to>
                                        <p:strVal val="visible"/>
                                      </p:to>
                                    </p:set>
                                    <p:anim calcmode="lin" valueType="num">
                                      <p:cBhvr additive="base">
                                        <p:cTn id="91" dur="1000" fill="hold"/>
                                        <p:tgtEl>
                                          <p:spTgt spid="11"/>
                                        </p:tgtEl>
                                        <p:attrNameLst>
                                          <p:attrName>ppt_x</p:attrName>
                                        </p:attrNameLst>
                                      </p:cBhvr>
                                      <p:tavLst>
                                        <p:tav tm="0">
                                          <p:val>
                                            <p:strVal val="1+#ppt_w/2"/>
                                          </p:val>
                                        </p:tav>
                                        <p:tav tm="100000">
                                          <p:val>
                                            <p:strVal val="#ppt_x"/>
                                          </p:val>
                                        </p:tav>
                                      </p:tavLst>
                                    </p:anim>
                                    <p:anim calcmode="lin" valueType="num">
                                      <p:cBhvr additive="base">
                                        <p:cTn id="92" dur="1000" fill="hold"/>
                                        <p:tgtEl>
                                          <p:spTgt spid="11"/>
                                        </p:tgtEl>
                                        <p:attrNameLst>
                                          <p:attrName>ppt_y</p:attrName>
                                        </p:attrNameLst>
                                      </p:cBhvr>
                                      <p:tavLst>
                                        <p:tav tm="0">
                                          <p:val>
                                            <p:strVal val="#ppt_y"/>
                                          </p:val>
                                        </p:tav>
                                        <p:tav tm="100000">
                                          <p:val>
                                            <p:strVal val="#ppt_y"/>
                                          </p:val>
                                        </p:tav>
                                      </p:tavLst>
                                    </p:anim>
                                  </p:childTnLst>
                                </p:cTn>
                              </p:par>
                              <p:par>
                                <p:cTn id="93" presetID="2" presetClass="entr" presetSubtype="2" decel="100000" fill="hold" grpId="0" nodeType="withEffect">
                                  <p:stCondLst>
                                    <p:cond delay="1000"/>
                                  </p:stCondLst>
                                  <p:childTnLst>
                                    <p:set>
                                      <p:cBhvr>
                                        <p:cTn id="94" dur="1" fill="hold">
                                          <p:stCondLst>
                                            <p:cond delay="0"/>
                                          </p:stCondLst>
                                        </p:cTn>
                                        <p:tgtEl>
                                          <p:spTgt spid="12"/>
                                        </p:tgtEl>
                                        <p:attrNameLst>
                                          <p:attrName>style.visibility</p:attrName>
                                        </p:attrNameLst>
                                      </p:cBhvr>
                                      <p:to>
                                        <p:strVal val="visible"/>
                                      </p:to>
                                    </p:set>
                                    <p:anim calcmode="lin" valueType="num">
                                      <p:cBhvr additive="base">
                                        <p:cTn id="95" dur="1000" fill="hold"/>
                                        <p:tgtEl>
                                          <p:spTgt spid="12"/>
                                        </p:tgtEl>
                                        <p:attrNameLst>
                                          <p:attrName>ppt_x</p:attrName>
                                        </p:attrNameLst>
                                      </p:cBhvr>
                                      <p:tavLst>
                                        <p:tav tm="0">
                                          <p:val>
                                            <p:strVal val="1+#ppt_w/2"/>
                                          </p:val>
                                        </p:tav>
                                        <p:tav tm="100000">
                                          <p:val>
                                            <p:strVal val="#ppt_x"/>
                                          </p:val>
                                        </p:tav>
                                      </p:tavLst>
                                    </p:anim>
                                    <p:anim calcmode="lin" valueType="num">
                                      <p:cBhvr additive="base">
                                        <p:cTn id="96" dur="1000" fill="hold"/>
                                        <p:tgtEl>
                                          <p:spTgt spid="12"/>
                                        </p:tgtEl>
                                        <p:attrNameLst>
                                          <p:attrName>ppt_y</p:attrName>
                                        </p:attrNameLst>
                                      </p:cBhvr>
                                      <p:tavLst>
                                        <p:tav tm="0">
                                          <p:val>
                                            <p:strVal val="#ppt_y"/>
                                          </p:val>
                                        </p:tav>
                                        <p:tav tm="100000">
                                          <p:val>
                                            <p:strVal val="#ppt_y"/>
                                          </p:val>
                                        </p:tav>
                                      </p:tavLst>
                                    </p:anim>
                                  </p:childTnLst>
                                </p:cTn>
                              </p:par>
                              <p:par>
                                <p:cTn id="97" presetID="10" presetClass="entr" presetSubtype="0" fill="hold" grpId="0" nodeType="withEffect">
                                  <p:stCondLst>
                                    <p:cond delay="1750"/>
                                  </p:stCondLst>
                                  <p:childTnLst>
                                    <p:set>
                                      <p:cBhvr>
                                        <p:cTn id="98" dur="1" fill="hold">
                                          <p:stCondLst>
                                            <p:cond delay="0"/>
                                          </p:stCondLst>
                                        </p:cTn>
                                        <p:tgtEl>
                                          <p:spTgt spid="32"/>
                                        </p:tgtEl>
                                        <p:attrNameLst>
                                          <p:attrName>style.visibility</p:attrName>
                                        </p:attrNameLst>
                                      </p:cBhvr>
                                      <p:to>
                                        <p:strVal val="visible"/>
                                      </p:to>
                                    </p:set>
                                    <p:animEffect transition="in" filter="fade">
                                      <p:cBhvr>
                                        <p:cTn id="99" dur="300"/>
                                        <p:tgtEl>
                                          <p:spTgt spid="32"/>
                                        </p:tgtEl>
                                      </p:cBhvr>
                                    </p:animEffect>
                                  </p:childTnLst>
                                </p:cTn>
                              </p:par>
                              <p:par>
                                <p:cTn id="100" presetID="10" presetClass="entr" presetSubtype="0" fill="hold" grpId="0" nodeType="withEffect">
                                  <p:stCondLst>
                                    <p:cond delay="2000"/>
                                  </p:stCondLst>
                                  <p:childTnLst>
                                    <p:set>
                                      <p:cBhvr>
                                        <p:cTn id="101" dur="1" fill="hold">
                                          <p:stCondLst>
                                            <p:cond delay="0"/>
                                          </p:stCondLst>
                                        </p:cTn>
                                        <p:tgtEl>
                                          <p:spTgt spid="29"/>
                                        </p:tgtEl>
                                        <p:attrNameLst>
                                          <p:attrName>style.visibility</p:attrName>
                                        </p:attrNameLst>
                                      </p:cBhvr>
                                      <p:to>
                                        <p:strVal val="visible"/>
                                      </p:to>
                                    </p:set>
                                    <p:animEffect transition="in" filter="fade">
                                      <p:cBhvr>
                                        <p:cTn id="102" dur="300"/>
                                        <p:tgtEl>
                                          <p:spTgt spid="29"/>
                                        </p:tgtEl>
                                      </p:cBhvr>
                                    </p:animEffect>
                                  </p:childTnLst>
                                </p:cTn>
                              </p:par>
                              <p:par>
                                <p:cTn id="103" presetID="10" presetClass="entr" presetSubtype="0" fill="hold" grpId="0" nodeType="withEffect">
                                  <p:stCondLst>
                                    <p:cond delay="2200"/>
                                  </p:stCondLst>
                                  <p:childTnLst>
                                    <p:set>
                                      <p:cBhvr>
                                        <p:cTn id="104" dur="1" fill="hold">
                                          <p:stCondLst>
                                            <p:cond delay="0"/>
                                          </p:stCondLst>
                                        </p:cTn>
                                        <p:tgtEl>
                                          <p:spTgt spid="31"/>
                                        </p:tgtEl>
                                        <p:attrNameLst>
                                          <p:attrName>style.visibility</p:attrName>
                                        </p:attrNameLst>
                                      </p:cBhvr>
                                      <p:to>
                                        <p:strVal val="visible"/>
                                      </p:to>
                                    </p:set>
                                    <p:animEffect transition="in" filter="fade">
                                      <p:cBhvr>
                                        <p:cTn id="105" dur="300"/>
                                        <p:tgtEl>
                                          <p:spTgt spid="31"/>
                                        </p:tgtEl>
                                      </p:cBhvr>
                                    </p:animEffect>
                                  </p:childTnLst>
                                </p:cTn>
                              </p:par>
                              <p:par>
                                <p:cTn id="106" presetID="10" presetClass="entr" presetSubtype="0" fill="hold" grpId="0" nodeType="withEffect">
                                  <p:stCondLst>
                                    <p:cond delay="2300"/>
                                  </p:stCondLst>
                                  <p:childTnLst>
                                    <p:set>
                                      <p:cBhvr>
                                        <p:cTn id="107" dur="1" fill="hold">
                                          <p:stCondLst>
                                            <p:cond delay="0"/>
                                          </p:stCondLst>
                                        </p:cTn>
                                        <p:tgtEl>
                                          <p:spTgt spid="30"/>
                                        </p:tgtEl>
                                        <p:attrNameLst>
                                          <p:attrName>style.visibility</p:attrName>
                                        </p:attrNameLst>
                                      </p:cBhvr>
                                      <p:to>
                                        <p:strVal val="visible"/>
                                      </p:to>
                                    </p:set>
                                    <p:animEffect transition="in" filter="fade">
                                      <p:cBhvr>
                                        <p:cTn id="108" dur="3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27" grpId="0" animBg="1"/>
      <p:bldP spid="24" grpId="0" animBg="1"/>
      <p:bldP spid="23" grpId="0" animBg="1"/>
      <p:bldP spid="22" grpId="0" animBg="1"/>
      <p:bldP spid="21" grpId="0" animBg="1"/>
      <p:bldP spid="17" grpId="0" animBg="1"/>
      <p:bldP spid="18" grpId="0" animBg="1"/>
      <p:bldP spid="14" grpId="0" animBg="1"/>
      <p:bldP spid="13" grpId="0" animBg="1"/>
      <p:bldP spid="2" grpId="0" animBg="1"/>
      <p:bldP spid="3" grpId="0" animBg="1"/>
      <p:bldP spid="4" grpId="0" animBg="1"/>
      <p:bldP spid="5" grpId="0" animBg="1"/>
      <p:bldP spid="6" grpId="0" animBg="1"/>
      <p:bldP spid="7" grpId="0" animBg="1"/>
      <p:bldP spid="8" grpId="0" animBg="1"/>
      <p:bldP spid="9" grpId="0" animBg="1"/>
      <p:bldP spid="10" grpId="0" animBg="1"/>
      <p:bldP spid="11" grpId="0" animBg="1"/>
      <p:bldP spid="12" grpId="0" animBg="1"/>
      <p:bldP spid="28" grpId="0"/>
      <p:bldP spid="29" grpId="0"/>
      <p:bldP spid="30" grpId="0"/>
      <p:bldP spid="31" grpId="0"/>
      <p:bldP spid="32" grpId="0"/>
      <p:bldP spid="33" grpId="0"/>
    </p:bldLst>
  </p:timing>
</p:sld>
</file>

<file path=ppt/slides/slide68.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3943265"/>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19" y="2494932"/>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5" y="4505504"/>
            <a:ext cx="5649303" cy="156966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600" b="0" i="0" u="none" strike="noStrike" kern="1200" cap="none" spc="0" normalizeH="0" baseline="0" noProof="0">
                <a:ln>
                  <a:noFill/>
                </a:ln>
                <a:solidFill>
                  <a:srgbClr val="FFFFFF"/>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4" y="5819016"/>
            <a:ext cx="5107231" cy="2646878"/>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0" i="0" u="none" strike="noStrike" kern="1200" cap="none" spc="0" normalizeH="0" baseline="0" noProof="0">
                <a:ln>
                  <a:noFill/>
                </a:ln>
                <a:solidFill>
                  <a:srgbClr val="FFFFFF"/>
                </a:solidFill>
                <a:effectLst/>
                <a:uLnTx/>
                <a:uFillTx/>
                <a:latin typeface="Open Sans Bold" panose="020B0806030504020204" pitchFamily="34" charset="0"/>
                <a:ea typeface="Open Sans Bold" panose="020B0806030504020204" pitchFamily="34" charset="0"/>
                <a:cs typeface="Open Sans Bold" panose="020B0806030504020204" pitchFamily="34" charset="0"/>
              </a:rPr>
              <a:t>V.3.2</a:t>
            </a:r>
          </a:p>
        </p:txBody>
      </p:sp>
      <p:sp>
        <p:nvSpPr>
          <p:cNvPr id="7" name="TextBox 6">
            <a:extLst>
              <a:ext uri="{FF2B5EF4-FFF2-40B4-BE49-F238E27FC236}">
                <a16:creationId xmlns:a16="http://schemas.microsoft.com/office/drawing/2014/main" id="{CA3C29B8-03CF-4789-B751-7412709683A9}"/>
              </a:ext>
            </a:extLst>
          </p:cNvPr>
          <p:cNvSpPr txBox="1"/>
          <p:nvPr/>
        </p:nvSpPr>
        <p:spPr>
          <a:xfrm>
            <a:off x="8876822" y="8202539"/>
            <a:ext cx="6633547" cy="707886"/>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Released on </a:t>
            </a:r>
            <a:r>
              <a:rPr kumimoji="0" lang="en-US" sz="4000" b="1"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April 02, 2019</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6" y="5586999"/>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371277686"/>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4" name="Freeform 5">
            <a:extLst>
              <a:ext uri="{FF2B5EF4-FFF2-40B4-BE49-F238E27FC236}">
                <a16:creationId xmlns:a16="http://schemas.microsoft.com/office/drawing/2014/main" id="{C24B2721-E3EB-4EC4-BC12-7661180E7CAD}"/>
              </a:ext>
            </a:extLst>
          </p:cNvPr>
          <p:cNvSpPr>
            <a:spLocks/>
          </p:cNvSpPr>
          <p:nvPr/>
        </p:nvSpPr>
        <p:spPr bwMode="auto">
          <a:xfrm>
            <a:off x="5013357" y="6781166"/>
            <a:ext cx="13834142" cy="169037"/>
          </a:xfrm>
          <a:custGeom>
            <a:avLst/>
            <a:gdLst>
              <a:gd name="T0" fmla="*/ 0 w 3600"/>
              <a:gd name="T1" fmla="*/ 20 h 44"/>
              <a:gd name="T2" fmla="*/ 900 w 3600"/>
              <a:gd name="T3" fmla="*/ 5 h 44"/>
              <a:gd name="T4" fmla="*/ 1125 w 3600"/>
              <a:gd name="T5" fmla="*/ 3 h 44"/>
              <a:gd name="T6" fmla="*/ 1350 w 3600"/>
              <a:gd name="T7" fmla="*/ 2 h 44"/>
              <a:gd name="T8" fmla="*/ 1575 w 3600"/>
              <a:gd name="T9" fmla="*/ 1 h 44"/>
              <a:gd name="T10" fmla="*/ 1800 w 3600"/>
              <a:gd name="T11" fmla="*/ 0 h 44"/>
              <a:gd name="T12" fmla="*/ 2700 w 3600"/>
              <a:gd name="T13" fmla="*/ 3 h 44"/>
              <a:gd name="T14" fmla="*/ 2925 w 3600"/>
              <a:gd name="T15" fmla="*/ 6 h 44"/>
              <a:gd name="T16" fmla="*/ 3150 w 3600"/>
              <a:gd name="T17" fmla="*/ 9 h 44"/>
              <a:gd name="T18" fmla="*/ 3600 w 3600"/>
              <a:gd name="T19" fmla="*/ 20 h 44"/>
              <a:gd name="T20" fmla="*/ 3600 w 3600"/>
              <a:gd name="T21" fmla="*/ 24 h 44"/>
              <a:gd name="T22" fmla="*/ 3150 w 3600"/>
              <a:gd name="T23" fmla="*/ 35 h 44"/>
              <a:gd name="T24" fmla="*/ 2925 w 3600"/>
              <a:gd name="T25" fmla="*/ 38 h 44"/>
              <a:gd name="T26" fmla="*/ 2700 w 3600"/>
              <a:gd name="T27" fmla="*/ 41 h 44"/>
              <a:gd name="T28" fmla="*/ 1800 w 3600"/>
              <a:gd name="T29" fmla="*/ 44 h 44"/>
              <a:gd name="T30" fmla="*/ 1575 w 3600"/>
              <a:gd name="T31" fmla="*/ 43 h 44"/>
              <a:gd name="T32" fmla="*/ 1350 w 3600"/>
              <a:gd name="T33" fmla="*/ 42 h 44"/>
              <a:gd name="T34" fmla="*/ 1125 w 3600"/>
              <a:gd name="T35" fmla="*/ 41 h 44"/>
              <a:gd name="T36" fmla="*/ 900 w 3600"/>
              <a:gd name="T37" fmla="*/ 39 h 44"/>
              <a:gd name="T38" fmla="*/ 0 w 3600"/>
              <a:gd name="T39" fmla="*/ 24 h 44"/>
              <a:gd name="T40" fmla="*/ 0 w 3600"/>
              <a:gd name="T41" fmla="*/ 2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00" h="44">
                <a:moveTo>
                  <a:pt x="0" y="20"/>
                </a:moveTo>
                <a:cubicBezTo>
                  <a:pt x="300" y="12"/>
                  <a:pt x="600" y="8"/>
                  <a:pt x="900" y="5"/>
                </a:cubicBezTo>
                <a:cubicBezTo>
                  <a:pt x="1125" y="3"/>
                  <a:pt x="1125" y="3"/>
                  <a:pt x="1125" y="3"/>
                </a:cubicBezTo>
                <a:cubicBezTo>
                  <a:pt x="1350" y="2"/>
                  <a:pt x="1350" y="2"/>
                  <a:pt x="1350" y="2"/>
                </a:cubicBezTo>
                <a:cubicBezTo>
                  <a:pt x="1425" y="2"/>
                  <a:pt x="1500" y="1"/>
                  <a:pt x="1575" y="1"/>
                </a:cubicBezTo>
                <a:cubicBezTo>
                  <a:pt x="1800" y="0"/>
                  <a:pt x="1800" y="0"/>
                  <a:pt x="1800" y="0"/>
                </a:cubicBezTo>
                <a:cubicBezTo>
                  <a:pt x="2100" y="0"/>
                  <a:pt x="2400" y="1"/>
                  <a:pt x="2700" y="3"/>
                </a:cubicBezTo>
                <a:cubicBezTo>
                  <a:pt x="2925" y="6"/>
                  <a:pt x="2925" y="6"/>
                  <a:pt x="2925" y="6"/>
                </a:cubicBezTo>
                <a:cubicBezTo>
                  <a:pt x="3150" y="9"/>
                  <a:pt x="3150" y="9"/>
                  <a:pt x="3150" y="9"/>
                </a:cubicBezTo>
                <a:cubicBezTo>
                  <a:pt x="3300" y="12"/>
                  <a:pt x="3450" y="15"/>
                  <a:pt x="3600" y="20"/>
                </a:cubicBezTo>
                <a:cubicBezTo>
                  <a:pt x="3600" y="24"/>
                  <a:pt x="3600" y="24"/>
                  <a:pt x="3600" y="24"/>
                </a:cubicBezTo>
                <a:cubicBezTo>
                  <a:pt x="3450" y="29"/>
                  <a:pt x="3300" y="32"/>
                  <a:pt x="3150" y="35"/>
                </a:cubicBezTo>
                <a:cubicBezTo>
                  <a:pt x="2925" y="38"/>
                  <a:pt x="2925" y="38"/>
                  <a:pt x="2925" y="38"/>
                </a:cubicBezTo>
                <a:cubicBezTo>
                  <a:pt x="2700" y="41"/>
                  <a:pt x="2700" y="41"/>
                  <a:pt x="2700" y="41"/>
                </a:cubicBezTo>
                <a:cubicBezTo>
                  <a:pt x="2400" y="43"/>
                  <a:pt x="2100" y="44"/>
                  <a:pt x="1800" y="44"/>
                </a:cubicBezTo>
                <a:cubicBezTo>
                  <a:pt x="1575" y="43"/>
                  <a:pt x="1575" y="43"/>
                  <a:pt x="1575" y="43"/>
                </a:cubicBezTo>
                <a:cubicBezTo>
                  <a:pt x="1500" y="43"/>
                  <a:pt x="1425" y="42"/>
                  <a:pt x="1350" y="42"/>
                </a:cubicBezTo>
                <a:cubicBezTo>
                  <a:pt x="1125" y="41"/>
                  <a:pt x="1125" y="41"/>
                  <a:pt x="1125" y="41"/>
                </a:cubicBezTo>
                <a:cubicBezTo>
                  <a:pt x="900" y="39"/>
                  <a:pt x="900" y="39"/>
                  <a:pt x="900" y="39"/>
                </a:cubicBezTo>
                <a:cubicBezTo>
                  <a:pt x="600" y="36"/>
                  <a:pt x="300" y="32"/>
                  <a:pt x="0" y="24"/>
                </a:cubicBezTo>
                <a:lnTo>
                  <a:pt x="0" y="20"/>
                </a:lnTo>
                <a:close/>
              </a:path>
            </a:pathLst>
          </a:custGeom>
          <a:solidFill>
            <a:schemeClr val="tx1">
              <a:lumMod val="10000"/>
              <a:lumOff val="9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 name="Freeform 7">
            <a:extLst>
              <a:ext uri="{FF2B5EF4-FFF2-40B4-BE49-F238E27FC236}">
                <a16:creationId xmlns:a16="http://schemas.microsoft.com/office/drawing/2014/main" id="{74B71527-78E6-45BC-B8AF-1709EE841B22}"/>
              </a:ext>
            </a:extLst>
          </p:cNvPr>
          <p:cNvSpPr>
            <a:spLocks/>
          </p:cNvSpPr>
          <p:nvPr/>
        </p:nvSpPr>
        <p:spPr bwMode="auto">
          <a:xfrm>
            <a:off x="16394542" y="3576638"/>
            <a:ext cx="1592406" cy="6562725"/>
          </a:xfrm>
          <a:custGeom>
            <a:avLst/>
            <a:gdLst>
              <a:gd name="T0" fmla="*/ 2 w 829"/>
              <a:gd name="T1" fmla="*/ 4128 h 4134"/>
              <a:gd name="T2" fmla="*/ 601 w 829"/>
              <a:gd name="T3" fmla="*/ 2067 h 4134"/>
              <a:gd name="T4" fmla="*/ 14 w 829"/>
              <a:gd name="T5" fmla="*/ 64 h 4134"/>
              <a:gd name="T6" fmla="*/ 0 w 829"/>
              <a:gd name="T7" fmla="*/ 0 h 4134"/>
              <a:gd name="T8" fmla="*/ 829 w 829"/>
              <a:gd name="T9" fmla="*/ 2067 h 4134"/>
              <a:gd name="T10" fmla="*/ 0 w 829"/>
              <a:gd name="T11" fmla="*/ 4134 h 4134"/>
              <a:gd name="T12" fmla="*/ 2 w 829"/>
              <a:gd name="T13" fmla="*/ 4128 h 4134"/>
            </a:gdLst>
            <a:ahLst/>
            <a:cxnLst>
              <a:cxn ang="0">
                <a:pos x="T0" y="T1"/>
              </a:cxn>
              <a:cxn ang="0">
                <a:pos x="T2" y="T3"/>
              </a:cxn>
              <a:cxn ang="0">
                <a:pos x="T4" y="T5"/>
              </a:cxn>
              <a:cxn ang="0">
                <a:pos x="T6" y="T7"/>
              </a:cxn>
              <a:cxn ang="0">
                <a:pos x="T8" y="T9"/>
              </a:cxn>
              <a:cxn ang="0">
                <a:pos x="T10" y="T11"/>
              </a:cxn>
              <a:cxn ang="0">
                <a:pos x="T12" y="T13"/>
              </a:cxn>
            </a:cxnLst>
            <a:rect l="0" t="0" r="r" b="b"/>
            <a:pathLst>
              <a:path w="829" h="4134">
                <a:moveTo>
                  <a:pt x="2" y="4128"/>
                </a:moveTo>
                <a:lnTo>
                  <a:pt x="601" y="2067"/>
                </a:lnTo>
                <a:lnTo>
                  <a:pt x="14" y="64"/>
                </a:lnTo>
                <a:lnTo>
                  <a:pt x="0" y="0"/>
                </a:lnTo>
                <a:lnTo>
                  <a:pt x="829" y="2067"/>
                </a:lnTo>
                <a:lnTo>
                  <a:pt x="0" y="4134"/>
                </a:lnTo>
                <a:lnTo>
                  <a:pt x="2" y="4128"/>
                </a:lnTo>
                <a:close/>
              </a:path>
            </a:pathLst>
          </a:custGeom>
          <a:solidFill>
            <a:schemeClr val="accent1"/>
          </a:solidFill>
          <a:ln>
            <a:noFill/>
          </a:ln>
          <a:effectLst>
            <a:outerShdw blurRad="190500" dist="76200" dir="8100000" algn="tr" rotWithShape="0">
              <a:schemeClr val="accent1">
                <a:lumMod val="75000"/>
                <a:alpha val="45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 name="Freeform 8">
            <a:extLst>
              <a:ext uri="{FF2B5EF4-FFF2-40B4-BE49-F238E27FC236}">
                <a16:creationId xmlns:a16="http://schemas.microsoft.com/office/drawing/2014/main" id="{D7B3CE44-10EA-493F-BA99-C13D7D4DEA39}"/>
              </a:ext>
            </a:extLst>
          </p:cNvPr>
          <p:cNvSpPr>
            <a:spLocks/>
          </p:cNvSpPr>
          <p:nvPr/>
        </p:nvSpPr>
        <p:spPr bwMode="auto">
          <a:xfrm>
            <a:off x="14412199" y="3271726"/>
            <a:ext cx="1590485" cy="7172548"/>
          </a:xfrm>
          <a:custGeom>
            <a:avLst/>
            <a:gdLst>
              <a:gd name="T0" fmla="*/ 2 w 828"/>
              <a:gd name="T1" fmla="*/ 3728 h 3734"/>
              <a:gd name="T2" fmla="*/ 600 w 828"/>
              <a:gd name="T3" fmla="*/ 1867 h 3734"/>
              <a:gd name="T4" fmla="*/ 14 w 828"/>
              <a:gd name="T5" fmla="*/ 58 h 3734"/>
              <a:gd name="T6" fmla="*/ 0 w 828"/>
              <a:gd name="T7" fmla="*/ 0 h 3734"/>
              <a:gd name="T8" fmla="*/ 828 w 828"/>
              <a:gd name="T9" fmla="*/ 1867 h 3734"/>
              <a:gd name="T10" fmla="*/ 0 w 828"/>
              <a:gd name="T11" fmla="*/ 3734 h 3734"/>
              <a:gd name="T12" fmla="*/ 2 w 828"/>
              <a:gd name="T13" fmla="*/ 3728 h 3734"/>
            </a:gdLst>
            <a:ahLst/>
            <a:cxnLst>
              <a:cxn ang="0">
                <a:pos x="T0" y="T1"/>
              </a:cxn>
              <a:cxn ang="0">
                <a:pos x="T2" y="T3"/>
              </a:cxn>
              <a:cxn ang="0">
                <a:pos x="T4" y="T5"/>
              </a:cxn>
              <a:cxn ang="0">
                <a:pos x="T6" y="T7"/>
              </a:cxn>
              <a:cxn ang="0">
                <a:pos x="T8" y="T9"/>
              </a:cxn>
              <a:cxn ang="0">
                <a:pos x="T10" y="T11"/>
              </a:cxn>
              <a:cxn ang="0">
                <a:pos x="T12" y="T13"/>
              </a:cxn>
            </a:cxnLst>
            <a:rect l="0" t="0" r="r" b="b"/>
            <a:pathLst>
              <a:path w="828" h="3734">
                <a:moveTo>
                  <a:pt x="2" y="3728"/>
                </a:moveTo>
                <a:lnTo>
                  <a:pt x="600" y="1867"/>
                </a:lnTo>
                <a:lnTo>
                  <a:pt x="14" y="58"/>
                </a:lnTo>
                <a:lnTo>
                  <a:pt x="0" y="0"/>
                </a:lnTo>
                <a:lnTo>
                  <a:pt x="828" y="1867"/>
                </a:lnTo>
                <a:lnTo>
                  <a:pt x="0" y="3734"/>
                </a:lnTo>
                <a:lnTo>
                  <a:pt x="2" y="3728"/>
                </a:lnTo>
                <a:close/>
              </a:path>
            </a:pathLst>
          </a:custGeom>
          <a:solidFill>
            <a:schemeClr val="accent2"/>
          </a:solidFill>
          <a:ln>
            <a:noFill/>
          </a:ln>
          <a:effectLst>
            <a:outerShdw blurRad="190500" dist="76200" dir="8100000" algn="tr" rotWithShape="0">
              <a:schemeClr val="accent2">
                <a:lumMod val="75000"/>
                <a:alpha val="45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9">
            <a:extLst>
              <a:ext uri="{FF2B5EF4-FFF2-40B4-BE49-F238E27FC236}">
                <a16:creationId xmlns:a16="http://schemas.microsoft.com/office/drawing/2014/main" id="{868BEDB0-AFBC-4C17-B295-369EFAC05449}"/>
              </a:ext>
            </a:extLst>
          </p:cNvPr>
          <p:cNvSpPr>
            <a:spLocks/>
          </p:cNvSpPr>
          <p:nvPr/>
        </p:nvSpPr>
        <p:spPr bwMode="auto">
          <a:xfrm>
            <a:off x="12429856" y="3550254"/>
            <a:ext cx="1590485" cy="6617416"/>
          </a:xfrm>
          <a:custGeom>
            <a:avLst/>
            <a:gdLst>
              <a:gd name="T0" fmla="*/ 2 w 828"/>
              <a:gd name="T1" fmla="*/ 3439 h 3445"/>
              <a:gd name="T2" fmla="*/ 600 w 828"/>
              <a:gd name="T3" fmla="*/ 1722 h 3445"/>
              <a:gd name="T4" fmla="*/ 14 w 828"/>
              <a:gd name="T5" fmla="*/ 54 h 3445"/>
              <a:gd name="T6" fmla="*/ 0 w 828"/>
              <a:gd name="T7" fmla="*/ 0 h 3445"/>
              <a:gd name="T8" fmla="*/ 828 w 828"/>
              <a:gd name="T9" fmla="*/ 1722 h 3445"/>
              <a:gd name="T10" fmla="*/ 0 w 828"/>
              <a:gd name="T11" fmla="*/ 3445 h 3445"/>
              <a:gd name="T12" fmla="*/ 2 w 828"/>
              <a:gd name="T13" fmla="*/ 3439 h 3445"/>
            </a:gdLst>
            <a:ahLst/>
            <a:cxnLst>
              <a:cxn ang="0">
                <a:pos x="T0" y="T1"/>
              </a:cxn>
              <a:cxn ang="0">
                <a:pos x="T2" y="T3"/>
              </a:cxn>
              <a:cxn ang="0">
                <a:pos x="T4" y="T5"/>
              </a:cxn>
              <a:cxn ang="0">
                <a:pos x="T6" y="T7"/>
              </a:cxn>
              <a:cxn ang="0">
                <a:pos x="T8" y="T9"/>
              </a:cxn>
              <a:cxn ang="0">
                <a:pos x="T10" y="T11"/>
              </a:cxn>
              <a:cxn ang="0">
                <a:pos x="T12" y="T13"/>
              </a:cxn>
            </a:cxnLst>
            <a:rect l="0" t="0" r="r" b="b"/>
            <a:pathLst>
              <a:path w="828" h="3445">
                <a:moveTo>
                  <a:pt x="2" y="3439"/>
                </a:moveTo>
                <a:lnTo>
                  <a:pt x="600" y="1722"/>
                </a:lnTo>
                <a:lnTo>
                  <a:pt x="14" y="54"/>
                </a:lnTo>
                <a:lnTo>
                  <a:pt x="0" y="0"/>
                </a:lnTo>
                <a:lnTo>
                  <a:pt x="828" y="1722"/>
                </a:lnTo>
                <a:lnTo>
                  <a:pt x="0" y="3445"/>
                </a:lnTo>
                <a:lnTo>
                  <a:pt x="2" y="3439"/>
                </a:lnTo>
                <a:close/>
              </a:path>
            </a:pathLst>
          </a:custGeom>
          <a:solidFill>
            <a:schemeClr val="accent3"/>
          </a:solidFill>
          <a:ln>
            <a:noFill/>
          </a:ln>
          <a:effectLst>
            <a:outerShdw blurRad="190500" dist="76200" dir="8100000" algn="tr" rotWithShape="0">
              <a:schemeClr val="accent3">
                <a:lumMod val="75000"/>
                <a:alpha val="45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10">
            <a:extLst>
              <a:ext uri="{FF2B5EF4-FFF2-40B4-BE49-F238E27FC236}">
                <a16:creationId xmlns:a16="http://schemas.microsoft.com/office/drawing/2014/main" id="{5802A020-53EE-4772-8D0C-DAD36C07E0F9}"/>
              </a:ext>
            </a:extLst>
          </p:cNvPr>
          <p:cNvSpPr>
            <a:spLocks/>
          </p:cNvSpPr>
          <p:nvPr/>
        </p:nvSpPr>
        <p:spPr bwMode="auto">
          <a:xfrm>
            <a:off x="10447513" y="3919062"/>
            <a:ext cx="1590485" cy="5877878"/>
          </a:xfrm>
          <a:custGeom>
            <a:avLst/>
            <a:gdLst>
              <a:gd name="T0" fmla="*/ 2 w 828"/>
              <a:gd name="T1" fmla="*/ 3056 h 3060"/>
              <a:gd name="T2" fmla="*/ 600 w 828"/>
              <a:gd name="T3" fmla="*/ 1530 h 3060"/>
              <a:gd name="T4" fmla="*/ 14 w 828"/>
              <a:gd name="T5" fmla="*/ 48 h 3060"/>
              <a:gd name="T6" fmla="*/ 0 w 828"/>
              <a:gd name="T7" fmla="*/ 0 h 3060"/>
              <a:gd name="T8" fmla="*/ 828 w 828"/>
              <a:gd name="T9" fmla="*/ 1530 h 3060"/>
              <a:gd name="T10" fmla="*/ 0 w 828"/>
              <a:gd name="T11" fmla="*/ 3060 h 3060"/>
              <a:gd name="T12" fmla="*/ 2 w 828"/>
              <a:gd name="T13" fmla="*/ 3056 h 3060"/>
            </a:gdLst>
            <a:ahLst/>
            <a:cxnLst>
              <a:cxn ang="0">
                <a:pos x="T0" y="T1"/>
              </a:cxn>
              <a:cxn ang="0">
                <a:pos x="T2" y="T3"/>
              </a:cxn>
              <a:cxn ang="0">
                <a:pos x="T4" y="T5"/>
              </a:cxn>
              <a:cxn ang="0">
                <a:pos x="T6" y="T7"/>
              </a:cxn>
              <a:cxn ang="0">
                <a:pos x="T8" y="T9"/>
              </a:cxn>
              <a:cxn ang="0">
                <a:pos x="T10" y="T11"/>
              </a:cxn>
              <a:cxn ang="0">
                <a:pos x="T12" y="T13"/>
              </a:cxn>
            </a:cxnLst>
            <a:rect l="0" t="0" r="r" b="b"/>
            <a:pathLst>
              <a:path w="828" h="3060">
                <a:moveTo>
                  <a:pt x="2" y="3056"/>
                </a:moveTo>
                <a:lnTo>
                  <a:pt x="600" y="1530"/>
                </a:lnTo>
                <a:lnTo>
                  <a:pt x="14" y="48"/>
                </a:lnTo>
                <a:lnTo>
                  <a:pt x="0" y="0"/>
                </a:lnTo>
                <a:lnTo>
                  <a:pt x="828" y="1530"/>
                </a:lnTo>
                <a:lnTo>
                  <a:pt x="0" y="3060"/>
                </a:lnTo>
                <a:lnTo>
                  <a:pt x="2" y="3056"/>
                </a:lnTo>
                <a:close/>
              </a:path>
            </a:pathLst>
          </a:custGeom>
          <a:solidFill>
            <a:schemeClr val="accent4"/>
          </a:solidFill>
          <a:ln>
            <a:noFill/>
          </a:ln>
          <a:effectLst>
            <a:outerShdw blurRad="190500" dist="76200" dir="8100000" algn="tr" rotWithShape="0">
              <a:schemeClr val="accent4">
                <a:lumMod val="75000"/>
                <a:alpha val="45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 name="Freeform 11">
            <a:extLst>
              <a:ext uri="{FF2B5EF4-FFF2-40B4-BE49-F238E27FC236}">
                <a16:creationId xmlns:a16="http://schemas.microsoft.com/office/drawing/2014/main" id="{D056BD59-F3B7-4645-BF05-428A2DCAB21F}"/>
              </a:ext>
            </a:extLst>
          </p:cNvPr>
          <p:cNvSpPr>
            <a:spLocks/>
          </p:cNvSpPr>
          <p:nvPr/>
        </p:nvSpPr>
        <p:spPr bwMode="auto">
          <a:xfrm>
            <a:off x="8465170" y="4410806"/>
            <a:ext cx="1590485" cy="4894390"/>
          </a:xfrm>
          <a:custGeom>
            <a:avLst/>
            <a:gdLst>
              <a:gd name="T0" fmla="*/ 2 w 828"/>
              <a:gd name="T1" fmla="*/ 2544 h 2548"/>
              <a:gd name="T2" fmla="*/ 600 w 828"/>
              <a:gd name="T3" fmla="*/ 1274 h 2548"/>
              <a:gd name="T4" fmla="*/ 14 w 828"/>
              <a:gd name="T5" fmla="*/ 40 h 2548"/>
              <a:gd name="T6" fmla="*/ 0 w 828"/>
              <a:gd name="T7" fmla="*/ 0 h 2548"/>
              <a:gd name="T8" fmla="*/ 828 w 828"/>
              <a:gd name="T9" fmla="*/ 1274 h 2548"/>
              <a:gd name="T10" fmla="*/ 0 w 828"/>
              <a:gd name="T11" fmla="*/ 2548 h 2548"/>
              <a:gd name="T12" fmla="*/ 2 w 828"/>
              <a:gd name="T13" fmla="*/ 2544 h 2548"/>
            </a:gdLst>
            <a:ahLst/>
            <a:cxnLst>
              <a:cxn ang="0">
                <a:pos x="T0" y="T1"/>
              </a:cxn>
              <a:cxn ang="0">
                <a:pos x="T2" y="T3"/>
              </a:cxn>
              <a:cxn ang="0">
                <a:pos x="T4" y="T5"/>
              </a:cxn>
              <a:cxn ang="0">
                <a:pos x="T6" y="T7"/>
              </a:cxn>
              <a:cxn ang="0">
                <a:pos x="T8" y="T9"/>
              </a:cxn>
              <a:cxn ang="0">
                <a:pos x="T10" y="T11"/>
              </a:cxn>
              <a:cxn ang="0">
                <a:pos x="T12" y="T13"/>
              </a:cxn>
            </a:cxnLst>
            <a:rect l="0" t="0" r="r" b="b"/>
            <a:pathLst>
              <a:path w="828" h="2548">
                <a:moveTo>
                  <a:pt x="2" y="2544"/>
                </a:moveTo>
                <a:lnTo>
                  <a:pt x="600" y="1274"/>
                </a:lnTo>
                <a:lnTo>
                  <a:pt x="14" y="40"/>
                </a:lnTo>
                <a:lnTo>
                  <a:pt x="0" y="0"/>
                </a:lnTo>
                <a:lnTo>
                  <a:pt x="828" y="1274"/>
                </a:lnTo>
                <a:lnTo>
                  <a:pt x="0" y="2548"/>
                </a:lnTo>
                <a:lnTo>
                  <a:pt x="2" y="2544"/>
                </a:lnTo>
                <a:close/>
              </a:path>
            </a:pathLst>
          </a:custGeom>
          <a:solidFill>
            <a:schemeClr val="accent5"/>
          </a:solidFill>
          <a:ln>
            <a:noFill/>
          </a:ln>
          <a:effectLst>
            <a:outerShdw blurRad="190500" dist="76200" dir="8100000" algn="tr" rotWithShape="0">
              <a:schemeClr val="accent5">
                <a:lumMod val="75000"/>
                <a:alpha val="45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12">
            <a:extLst>
              <a:ext uri="{FF2B5EF4-FFF2-40B4-BE49-F238E27FC236}">
                <a16:creationId xmlns:a16="http://schemas.microsoft.com/office/drawing/2014/main" id="{E935FD84-F40B-4C76-8A41-87A21D69E377}"/>
              </a:ext>
            </a:extLst>
          </p:cNvPr>
          <p:cNvSpPr>
            <a:spLocks/>
          </p:cNvSpPr>
          <p:nvPr/>
        </p:nvSpPr>
        <p:spPr bwMode="auto">
          <a:xfrm>
            <a:off x="6480905" y="4794981"/>
            <a:ext cx="1592406" cy="4126040"/>
          </a:xfrm>
          <a:custGeom>
            <a:avLst/>
            <a:gdLst>
              <a:gd name="T0" fmla="*/ 2 w 829"/>
              <a:gd name="T1" fmla="*/ 2144 h 2148"/>
              <a:gd name="T2" fmla="*/ 600 w 829"/>
              <a:gd name="T3" fmla="*/ 1074 h 2148"/>
              <a:gd name="T4" fmla="*/ 14 w 829"/>
              <a:gd name="T5" fmla="*/ 35 h 2148"/>
              <a:gd name="T6" fmla="*/ 0 w 829"/>
              <a:gd name="T7" fmla="*/ 0 h 2148"/>
              <a:gd name="T8" fmla="*/ 829 w 829"/>
              <a:gd name="T9" fmla="*/ 1074 h 2148"/>
              <a:gd name="T10" fmla="*/ 0 w 829"/>
              <a:gd name="T11" fmla="*/ 2148 h 2148"/>
              <a:gd name="T12" fmla="*/ 2 w 829"/>
              <a:gd name="T13" fmla="*/ 2144 h 2148"/>
            </a:gdLst>
            <a:ahLst/>
            <a:cxnLst>
              <a:cxn ang="0">
                <a:pos x="T0" y="T1"/>
              </a:cxn>
              <a:cxn ang="0">
                <a:pos x="T2" y="T3"/>
              </a:cxn>
              <a:cxn ang="0">
                <a:pos x="T4" y="T5"/>
              </a:cxn>
              <a:cxn ang="0">
                <a:pos x="T6" y="T7"/>
              </a:cxn>
              <a:cxn ang="0">
                <a:pos x="T8" y="T9"/>
              </a:cxn>
              <a:cxn ang="0">
                <a:pos x="T10" y="T11"/>
              </a:cxn>
              <a:cxn ang="0">
                <a:pos x="T12" y="T13"/>
              </a:cxn>
            </a:cxnLst>
            <a:rect l="0" t="0" r="r" b="b"/>
            <a:pathLst>
              <a:path w="829" h="2148">
                <a:moveTo>
                  <a:pt x="2" y="2144"/>
                </a:moveTo>
                <a:lnTo>
                  <a:pt x="600" y="1074"/>
                </a:lnTo>
                <a:lnTo>
                  <a:pt x="14" y="35"/>
                </a:lnTo>
                <a:lnTo>
                  <a:pt x="0" y="0"/>
                </a:lnTo>
                <a:lnTo>
                  <a:pt x="829" y="1074"/>
                </a:lnTo>
                <a:lnTo>
                  <a:pt x="0" y="2148"/>
                </a:lnTo>
                <a:lnTo>
                  <a:pt x="2" y="2144"/>
                </a:lnTo>
                <a:close/>
              </a:path>
            </a:pathLst>
          </a:custGeom>
          <a:solidFill>
            <a:schemeClr val="accent6"/>
          </a:solidFill>
          <a:ln>
            <a:noFill/>
          </a:ln>
          <a:effectLst>
            <a:outerShdw blurRad="190500" dist="76200" dir="8100000" algn="tr" rotWithShape="0">
              <a:schemeClr val="accent6">
                <a:lumMod val="75000"/>
                <a:alpha val="45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36" name="Group 35">
            <a:extLst>
              <a:ext uri="{FF2B5EF4-FFF2-40B4-BE49-F238E27FC236}">
                <a16:creationId xmlns:a16="http://schemas.microsoft.com/office/drawing/2014/main" id="{D88873C4-84AB-4EEB-9E00-F56E75F8DF32}"/>
              </a:ext>
            </a:extLst>
          </p:cNvPr>
          <p:cNvGrpSpPr/>
          <p:nvPr/>
        </p:nvGrpSpPr>
        <p:grpSpPr>
          <a:xfrm>
            <a:off x="18194401" y="5311695"/>
            <a:ext cx="3107976" cy="3092609"/>
            <a:chOff x="18194401" y="5311695"/>
            <a:chExt cx="3107976" cy="3092609"/>
          </a:xfrm>
        </p:grpSpPr>
        <p:sp>
          <p:nvSpPr>
            <p:cNvPr id="15" name="Freeform 6">
              <a:extLst>
                <a:ext uri="{FF2B5EF4-FFF2-40B4-BE49-F238E27FC236}">
                  <a16:creationId xmlns:a16="http://schemas.microsoft.com/office/drawing/2014/main" id="{148A3B58-1C5B-4C16-A227-DCEA2BE35720}"/>
                </a:ext>
              </a:extLst>
            </p:cNvPr>
            <p:cNvSpPr>
              <a:spLocks noEditPoints="1"/>
            </p:cNvSpPr>
            <p:nvPr/>
          </p:nvSpPr>
          <p:spPr bwMode="auto">
            <a:xfrm>
              <a:off x="18194401" y="5311695"/>
              <a:ext cx="3107976" cy="3092609"/>
            </a:xfrm>
            <a:custGeom>
              <a:avLst/>
              <a:gdLst>
                <a:gd name="T0" fmla="*/ 0 w 809"/>
                <a:gd name="T1" fmla="*/ 804 h 804"/>
                <a:gd name="T2" fmla="*/ 776 w 809"/>
                <a:gd name="T3" fmla="*/ 441 h 804"/>
                <a:gd name="T4" fmla="*/ 776 w 809"/>
                <a:gd name="T5" fmla="*/ 363 h 804"/>
                <a:gd name="T6" fmla="*/ 0 w 809"/>
                <a:gd name="T7" fmla="*/ 0 h 804"/>
                <a:gd name="T8" fmla="*/ 7 w 809"/>
                <a:gd name="T9" fmla="*/ 13 h 804"/>
                <a:gd name="T10" fmla="*/ 220 w 809"/>
                <a:gd name="T11" fmla="*/ 402 h 804"/>
                <a:gd name="T12" fmla="*/ 1 w 809"/>
                <a:gd name="T13" fmla="*/ 803 h 804"/>
                <a:gd name="T14" fmla="*/ 0 w 809"/>
                <a:gd name="T15" fmla="*/ 804 h 804"/>
                <a:gd name="T16" fmla="*/ 457 w 809"/>
                <a:gd name="T17" fmla="*/ 335 h 804"/>
                <a:gd name="T18" fmla="*/ 533 w 809"/>
                <a:gd name="T19" fmla="*/ 411 h 804"/>
                <a:gd name="T20" fmla="*/ 475 w 809"/>
                <a:gd name="T21" fmla="*/ 469 h 804"/>
                <a:gd name="T22" fmla="*/ 399 w 809"/>
                <a:gd name="T23" fmla="*/ 393 h 804"/>
                <a:gd name="T24" fmla="*/ 457 w 809"/>
                <a:gd name="T25" fmla="*/ 335 h 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9" h="804">
                  <a:moveTo>
                    <a:pt x="0" y="804"/>
                  </a:moveTo>
                  <a:cubicBezTo>
                    <a:pt x="776" y="441"/>
                    <a:pt x="776" y="441"/>
                    <a:pt x="776" y="441"/>
                  </a:cubicBezTo>
                  <a:cubicBezTo>
                    <a:pt x="809" y="426"/>
                    <a:pt x="809" y="378"/>
                    <a:pt x="776" y="363"/>
                  </a:cubicBezTo>
                  <a:cubicBezTo>
                    <a:pt x="0" y="0"/>
                    <a:pt x="0" y="0"/>
                    <a:pt x="0" y="0"/>
                  </a:cubicBezTo>
                  <a:cubicBezTo>
                    <a:pt x="7" y="13"/>
                    <a:pt x="7" y="13"/>
                    <a:pt x="7" y="13"/>
                  </a:cubicBezTo>
                  <a:cubicBezTo>
                    <a:pt x="220" y="402"/>
                    <a:pt x="220" y="402"/>
                    <a:pt x="220" y="402"/>
                  </a:cubicBezTo>
                  <a:cubicBezTo>
                    <a:pt x="1" y="803"/>
                    <a:pt x="1" y="803"/>
                    <a:pt x="1" y="803"/>
                  </a:cubicBezTo>
                  <a:lnTo>
                    <a:pt x="0" y="804"/>
                  </a:lnTo>
                  <a:close/>
                  <a:moveTo>
                    <a:pt x="457" y="335"/>
                  </a:moveTo>
                  <a:cubicBezTo>
                    <a:pt x="502" y="329"/>
                    <a:pt x="539" y="366"/>
                    <a:pt x="533" y="411"/>
                  </a:cubicBezTo>
                  <a:cubicBezTo>
                    <a:pt x="530" y="441"/>
                    <a:pt x="505" y="466"/>
                    <a:pt x="475" y="469"/>
                  </a:cubicBezTo>
                  <a:cubicBezTo>
                    <a:pt x="430" y="475"/>
                    <a:pt x="393" y="438"/>
                    <a:pt x="399" y="393"/>
                  </a:cubicBezTo>
                  <a:cubicBezTo>
                    <a:pt x="402" y="363"/>
                    <a:pt x="427" y="338"/>
                    <a:pt x="457" y="335"/>
                  </a:cubicBezTo>
                  <a:close/>
                </a:path>
              </a:pathLst>
            </a:custGeom>
            <a:solidFill>
              <a:schemeClr val="tx1">
                <a:lumMod val="90000"/>
                <a:lumOff val="1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13">
              <a:extLst>
                <a:ext uri="{FF2B5EF4-FFF2-40B4-BE49-F238E27FC236}">
                  <a16:creationId xmlns:a16="http://schemas.microsoft.com/office/drawing/2014/main" id="{12AA3DBE-57AE-4869-B39A-3EC34661A3B4}"/>
                </a:ext>
              </a:extLst>
            </p:cNvPr>
            <p:cNvSpPr>
              <a:spLocks/>
            </p:cNvSpPr>
            <p:nvPr/>
          </p:nvSpPr>
          <p:spPr bwMode="auto">
            <a:xfrm>
              <a:off x="18198243" y="5361638"/>
              <a:ext cx="1279303" cy="3038825"/>
            </a:xfrm>
            <a:custGeom>
              <a:avLst/>
              <a:gdLst>
                <a:gd name="T0" fmla="*/ 0 w 666"/>
                <a:gd name="T1" fmla="*/ 1582 h 1582"/>
                <a:gd name="T2" fmla="*/ 438 w 666"/>
                <a:gd name="T3" fmla="*/ 779 h 1582"/>
                <a:gd name="T4" fmla="*/ 12 w 666"/>
                <a:gd name="T5" fmla="*/ 0 h 1582"/>
                <a:gd name="T6" fmla="*/ 666 w 666"/>
                <a:gd name="T7" fmla="*/ 779 h 1582"/>
                <a:gd name="T8" fmla="*/ 0 w 666"/>
                <a:gd name="T9" fmla="*/ 1582 h 1582"/>
              </a:gdLst>
              <a:ahLst/>
              <a:cxnLst>
                <a:cxn ang="0">
                  <a:pos x="T0" y="T1"/>
                </a:cxn>
                <a:cxn ang="0">
                  <a:pos x="T2" y="T3"/>
                </a:cxn>
                <a:cxn ang="0">
                  <a:pos x="T4" y="T5"/>
                </a:cxn>
                <a:cxn ang="0">
                  <a:pos x="T6" y="T7"/>
                </a:cxn>
                <a:cxn ang="0">
                  <a:pos x="T8" y="T9"/>
                </a:cxn>
              </a:cxnLst>
              <a:rect l="0" t="0" r="r" b="b"/>
              <a:pathLst>
                <a:path w="666" h="1582">
                  <a:moveTo>
                    <a:pt x="0" y="1582"/>
                  </a:moveTo>
                  <a:lnTo>
                    <a:pt x="438" y="779"/>
                  </a:lnTo>
                  <a:lnTo>
                    <a:pt x="12" y="0"/>
                  </a:lnTo>
                  <a:lnTo>
                    <a:pt x="666" y="779"/>
                  </a:lnTo>
                  <a:lnTo>
                    <a:pt x="0" y="1582"/>
                  </a:ln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5" name="Group 34">
            <a:extLst>
              <a:ext uri="{FF2B5EF4-FFF2-40B4-BE49-F238E27FC236}">
                <a16:creationId xmlns:a16="http://schemas.microsoft.com/office/drawing/2014/main" id="{D8E861DA-0EE1-4F71-A789-5153CC1D2AF3}"/>
              </a:ext>
            </a:extLst>
          </p:cNvPr>
          <p:cNvGrpSpPr/>
          <p:nvPr/>
        </p:nvGrpSpPr>
        <p:grpSpPr>
          <a:xfrm>
            <a:off x="3762796" y="5696238"/>
            <a:ext cx="2335068" cy="2323523"/>
            <a:chOff x="3084798" y="5311695"/>
            <a:chExt cx="3107976" cy="3092609"/>
          </a:xfrm>
        </p:grpSpPr>
        <p:sp>
          <p:nvSpPr>
            <p:cNvPr id="29" name="Freeform 14">
              <a:extLst>
                <a:ext uri="{FF2B5EF4-FFF2-40B4-BE49-F238E27FC236}">
                  <a16:creationId xmlns:a16="http://schemas.microsoft.com/office/drawing/2014/main" id="{E57545CF-53B8-4F3D-AD0F-E6CEE96E3C48}"/>
                </a:ext>
              </a:extLst>
            </p:cNvPr>
            <p:cNvSpPr>
              <a:spLocks/>
            </p:cNvSpPr>
            <p:nvPr/>
          </p:nvSpPr>
          <p:spPr bwMode="auto">
            <a:xfrm>
              <a:off x="3084798" y="5311695"/>
              <a:ext cx="3107976" cy="3092609"/>
            </a:xfrm>
            <a:custGeom>
              <a:avLst/>
              <a:gdLst>
                <a:gd name="T0" fmla="*/ 776 w 809"/>
                <a:gd name="T1" fmla="*/ 441 h 804"/>
                <a:gd name="T2" fmla="*/ 0 w 809"/>
                <a:gd name="T3" fmla="*/ 804 h 804"/>
                <a:gd name="T4" fmla="*/ 1 w 809"/>
                <a:gd name="T5" fmla="*/ 803 h 804"/>
                <a:gd name="T6" fmla="*/ 220 w 809"/>
                <a:gd name="T7" fmla="*/ 402 h 804"/>
                <a:gd name="T8" fmla="*/ 7 w 809"/>
                <a:gd name="T9" fmla="*/ 13 h 804"/>
                <a:gd name="T10" fmla="*/ 0 w 809"/>
                <a:gd name="T11" fmla="*/ 0 h 804"/>
                <a:gd name="T12" fmla="*/ 776 w 809"/>
                <a:gd name="T13" fmla="*/ 363 h 804"/>
                <a:gd name="T14" fmla="*/ 776 w 809"/>
                <a:gd name="T15" fmla="*/ 441 h 8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9" h="804">
                  <a:moveTo>
                    <a:pt x="776" y="441"/>
                  </a:moveTo>
                  <a:cubicBezTo>
                    <a:pt x="0" y="804"/>
                    <a:pt x="0" y="804"/>
                    <a:pt x="0" y="804"/>
                  </a:cubicBezTo>
                  <a:cubicBezTo>
                    <a:pt x="1" y="803"/>
                    <a:pt x="1" y="803"/>
                    <a:pt x="1" y="803"/>
                  </a:cubicBezTo>
                  <a:cubicBezTo>
                    <a:pt x="220" y="402"/>
                    <a:pt x="220" y="402"/>
                    <a:pt x="220" y="402"/>
                  </a:cubicBezTo>
                  <a:cubicBezTo>
                    <a:pt x="7" y="13"/>
                    <a:pt x="7" y="13"/>
                    <a:pt x="7" y="13"/>
                  </a:cubicBezTo>
                  <a:cubicBezTo>
                    <a:pt x="0" y="0"/>
                    <a:pt x="0" y="0"/>
                    <a:pt x="0" y="0"/>
                  </a:cubicBezTo>
                  <a:cubicBezTo>
                    <a:pt x="776" y="363"/>
                    <a:pt x="776" y="363"/>
                    <a:pt x="776" y="363"/>
                  </a:cubicBezTo>
                  <a:cubicBezTo>
                    <a:pt x="809" y="378"/>
                    <a:pt x="809" y="426"/>
                    <a:pt x="776" y="441"/>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Freeform 15">
              <a:extLst>
                <a:ext uri="{FF2B5EF4-FFF2-40B4-BE49-F238E27FC236}">
                  <a16:creationId xmlns:a16="http://schemas.microsoft.com/office/drawing/2014/main" id="{E7B7DFAF-1C9C-439C-A76A-18B252E85376}"/>
                </a:ext>
              </a:extLst>
            </p:cNvPr>
            <p:cNvSpPr>
              <a:spLocks/>
            </p:cNvSpPr>
            <p:nvPr/>
          </p:nvSpPr>
          <p:spPr bwMode="auto">
            <a:xfrm>
              <a:off x="3088640" y="5361638"/>
              <a:ext cx="1279303" cy="3038825"/>
            </a:xfrm>
            <a:custGeom>
              <a:avLst/>
              <a:gdLst>
                <a:gd name="T0" fmla="*/ 0 w 666"/>
                <a:gd name="T1" fmla="*/ 1582 h 1582"/>
                <a:gd name="T2" fmla="*/ 438 w 666"/>
                <a:gd name="T3" fmla="*/ 779 h 1582"/>
                <a:gd name="T4" fmla="*/ 12 w 666"/>
                <a:gd name="T5" fmla="*/ 0 h 1582"/>
                <a:gd name="T6" fmla="*/ 666 w 666"/>
                <a:gd name="T7" fmla="*/ 779 h 1582"/>
                <a:gd name="T8" fmla="*/ 0 w 666"/>
                <a:gd name="T9" fmla="*/ 1582 h 1582"/>
              </a:gdLst>
              <a:ahLst/>
              <a:cxnLst>
                <a:cxn ang="0">
                  <a:pos x="T0" y="T1"/>
                </a:cxn>
                <a:cxn ang="0">
                  <a:pos x="T2" y="T3"/>
                </a:cxn>
                <a:cxn ang="0">
                  <a:pos x="T4" y="T5"/>
                </a:cxn>
                <a:cxn ang="0">
                  <a:pos x="T6" y="T7"/>
                </a:cxn>
                <a:cxn ang="0">
                  <a:pos x="T8" y="T9"/>
                </a:cxn>
              </a:cxnLst>
              <a:rect l="0" t="0" r="r" b="b"/>
              <a:pathLst>
                <a:path w="666" h="1582">
                  <a:moveTo>
                    <a:pt x="0" y="1582"/>
                  </a:moveTo>
                  <a:lnTo>
                    <a:pt x="438" y="779"/>
                  </a:lnTo>
                  <a:lnTo>
                    <a:pt x="12" y="0"/>
                  </a:lnTo>
                  <a:lnTo>
                    <a:pt x="666" y="779"/>
                  </a:lnTo>
                  <a:lnTo>
                    <a:pt x="0" y="1582"/>
                  </a:lnTo>
                  <a:close/>
                </a:path>
              </a:pathLst>
            </a:custGeom>
            <a:solidFill>
              <a:schemeClr val="tx1">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56" name="TextBox 55">
            <a:extLst>
              <a:ext uri="{FF2B5EF4-FFF2-40B4-BE49-F238E27FC236}">
                <a16:creationId xmlns:a16="http://schemas.microsoft.com/office/drawing/2014/main" id="{F67F2344-BB45-45AD-BC3D-FC75EFF0CCCA}"/>
              </a:ext>
            </a:extLst>
          </p:cNvPr>
          <p:cNvSpPr txBox="1"/>
          <p:nvPr/>
        </p:nvSpPr>
        <p:spPr>
          <a:xfrm>
            <a:off x="5508523" y="3934429"/>
            <a:ext cx="1944763"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Tournament</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Event</a:t>
            </a:r>
          </a:p>
        </p:txBody>
      </p:sp>
      <p:sp>
        <p:nvSpPr>
          <p:cNvPr id="58" name="TextBox 57">
            <a:extLst>
              <a:ext uri="{FF2B5EF4-FFF2-40B4-BE49-F238E27FC236}">
                <a16:creationId xmlns:a16="http://schemas.microsoft.com/office/drawing/2014/main" id="{7005A837-9C60-4789-8832-A6998CEFFDCE}"/>
              </a:ext>
            </a:extLst>
          </p:cNvPr>
          <p:cNvSpPr txBox="1"/>
          <p:nvPr/>
        </p:nvSpPr>
        <p:spPr>
          <a:xfrm>
            <a:off x="7768504" y="9305196"/>
            <a:ext cx="1393331"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Contact</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Landing</a:t>
            </a:r>
          </a:p>
        </p:txBody>
      </p:sp>
      <p:sp>
        <p:nvSpPr>
          <p:cNvPr id="60" name="TextBox 59">
            <a:extLst>
              <a:ext uri="{FF2B5EF4-FFF2-40B4-BE49-F238E27FC236}">
                <a16:creationId xmlns:a16="http://schemas.microsoft.com/office/drawing/2014/main" id="{4FC3C6B0-C19E-49C6-9D88-02078FD7EDF7}"/>
              </a:ext>
            </a:extLst>
          </p:cNvPr>
          <p:cNvSpPr txBox="1"/>
          <p:nvPr/>
        </p:nvSpPr>
        <p:spPr>
          <a:xfrm>
            <a:off x="9902331" y="3044572"/>
            <a:ext cx="1090363"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About</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Main</a:t>
            </a:r>
          </a:p>
        </p:txBody>
      </p:sp>
      <p:sp>
        <p:nvSpPr>
          <p:cNvPr id="61" name="TextBox 60">
            <a:extLst>
              <a:ext uri="{FF2B5EF4-FFF2-40B4-BE49-F238E27FC236}">
                <a16:creationId xmlns:a16="http://schemas.microsoft.com/office/drawing/2014/main" id="{CDD4AB54-E9AD-459D-BFB0-FC33DD75E177}"/>
              </a:ext>
            </a:extLst>
          </p:cNvPr>
          <p:cNvSpPr txBox="1"/>
          <p:nvPr/>
        </p:nvSpPr>
        <p:spPr>
          <a:xfrm>
            <a:off x="11059929" y="10235772"/>
            <a:ext cx="2739853"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Official Locations</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Business</a:t>
            </a:r>
          </a:p>
        </p:txBody>
      </p:sp>
      <p:sp>
        <p:nvSpPr>
          <p:cNvPr id="62" name="TextBox 61">
            <a:extLst>
              <a:ext uri="{FF2B5EF4-FFF2-40B4-BE49-F238E27FC236}">
                <a16:creationId xmlns:a16="http://schemas.microsoft.com/office/drawing/2014/main" id="{D292B898-F38A-468A-8758-2C24D2E5F161}"/>
              </a:ext>
            </a:extLst>
          </p:cNvPr>
          <p:cNvSpPr txBox="1"/>
          <p:nvPr/>
        </p:nvSpPr>
        <p:spPr>
          <a:xfrm>
            <a:off x="13679466" y="2388229"/>
            <a:ext cx="1465466"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Products</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Landing</a:t>
            </a:r>
          </a:p>
        </p:txBody>
      </p:sp>
      <p:sp>
        <p:nvSpPr>
          <p:cNvPr id="63" name="TextBox 62">
            <a:extLst>
              <a:ext uri="{FF2B5EF4-FFF2-40B4-BE49-F238E27FC236}">
                <a16:creationId xmlns:a16="http://schemas.microsoft.com/office/drawing/2014/main" id="{21A8CB68-059E-4491-98C2-F977CE99D887}"/>
              </a:ext>
            </a:extLst>
          </p:cNvPr>
          <p:cNvSpPr txBox="1"/>
          <p:nvPr/>
        </p:nvSpPr>
        <p:spPr>
          <a:xfrm>
            <a:off x="15421358" y="10321687"/>
            <a:ext cx="1946367"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Accountant</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Employee</a:t>
            </a:r>
          </a:p>
        </p:txBody>
      </p:sp>
      <p:sp>
        <p:nvSpPr>
          <p:cNvPr id="33" name="Rectangle 32">
            <a:extLst>
              <a:ext uri="{FF2B5EF4-FFF2-40B4-BE49-F238E27FC236}">
                <a16:creationId xmlns:a16="http://schemas.microsoft.com/office/drawing/2014/main" id="{E909CBE9-25AA-4C60-ABBF-0202B56B6C0F}"/>
              </a:ext>
            </a:extLst>
          </p:cNvPr>
          <p:cNvSpPr/>
          <p:nvPr/>
        </p:nvSpPr>
        <p:spPr>
          <a:xfrm>
            <a:off x="6356453" y="5842338"/>
            <a:ext cx="1696409" cy="2031325"/>
          </a:xfrm>
          <a:prstGeom prst="rect">
            <a:avLst/>
          </a:prstGeom>
          <a:solidFill>
            <a:schemeClr val="bg1">
              <a:alpha val="56000"/>
            </a:schemeClr>
          </a:solidFill>
        </p:spPr>
        <p:txBody>
          <a:bodyPr wrap="square" lIns="182880" tIns="182880" rIns="182880" bIns="18288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64" name="Rectangle 63">
            <a:extLst>
              <a:ext uri="{FF2B5EF4-FFF2-40B4-BE49-F238E27FC236}">
                <a16:creationId xmlns:a16="http://schemas.microsoft.com/office/drawing/2014/main" id="{CB53D43A-8EC0-4783-BF5F-C9F996958075}"/>
              </a:ext>
            </a:extLst>
          </p:cNvPr>
          <p:cNvSpPr/>
          <p:nvPr/>
        </p:nvSpPr>
        <p:spPr>
          <a:xfrm>
            <a:off x="8428897" y="5703838"/>
            <a:ext cx="1982344" cy="2308324"/>
          </a:xfrm>
          <a:prstGeom prst="rect">
            <a:avLst/>
          </a:prstGeom>
          <a:solidFill>
            <a:schemeClr val="bg1">
              <a:alpha val="56000"/>
            </a:schemeClr>
          </a:solidFill>
        </p:spPr>
        <p:txBody>
          <a:bodyPr wrap="square" lIns="182880" tIns="182880" rIns="182880" bIns="18288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Etiam finibus eros vitae efficitur molestie. Nullam tincidunt, urna ut fermentum accumsan.</a:t>
            </a:r>
          </a:p>
        </p:txBody>
      </p:sp>
      <p:sp>
        <p:nvSpPr>
          <p:cNvPr id="65" name="Rectangle 64">
            <a:extLst>
              <a:ext uri="{FF2B5EF4-FFF2-40B4-BE49-F238E27FC236}">
                <a16:creationId xmlns:a16="http://schemas.microsoft.com/office/drawing/2014/main" id="{CDFCDF16-3DDB-4664-98A6-CF082426034B}"/>
              </a:ext>
            </a:extLst>
          </p:cNvPr>
          <p:cNvSpPr/>
          <p:nvPr/>
        </p:nvSpPr>
        <p:spPr>
          <a:xfrm>
            <a:off x="10787276" y="5980837"/>
            <a:ext cx="1982344" cy="1754326"/>
          </a:xfrm>
          <a:prstGeom prst="rect">
            <a:avLst/>
          </a:prstGeom>
          <a:solidFill>
            <a:schemeClr val="bg1">
              <a:alpha val="56000"/>
            </a:schemeClr>
          </a:solidFill>
        </p:spPr>
        <p:txBody>
          <a:bodyPr wrap="square" lIns="182880" tIns="182880" rIns="182880" bIns="18288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a:ln>
                  <a:noFill/>
                </a:ln>
                <a:effectLst/>
                <a:uLnTx/>
                <a:uFillTx/>
                <a:latin typeface="Calibri"/>
                <a:ea typeface="+mn-ea"/>
                <a:cs typeface="+mn-cs"/>
              </a:rPr>
              <a:t> Vivamus nec bibendum felis. Nunc ut cursus sem, vitae porta lectus.</a:t>
            </a:r>
            <a:endParaRPr kumimoji="0" lang="en-US" sz="1800" b="0" i="0" u="none" strike="noStrike" kern="1200" cap="none" spc="0" normalizeH="0" baseline="0" noProof="0">
              <a:ln>
                <a:noFill/>
              </a:ln>
              <a:effectLst/>
              <a:uLnTx/>
              <a:uFillTx/>
              <a:latin typeface="Calibri"/>
              <a:ea typeface="+mn-ea"/>
              <a:cs typeface="+mn-cs"/>
            </a:endParaRPr>
          </a:p>
        </p:txBody>
      </p:sp>
      <p:sp>
        <p:nvSpPr>
          <p:cNvPr id="66" name="Rectangle 65">
            <a:extLst>
              <a:ext uri="{FF2B5EF4-FFF2-40B4-BE49-F238E27FC236}">
                <a16:creationId xmlns:a16="http://schemas.microsoft.com/office/drawing/2014/main" id="{6D19B428-8AFC-4FDE-8798-90A8705E8008}"/>
              </a:ext>
            </a:extLst>
          </p:cNvPr>
          <p:cNvSpPr/>
          <p:nvPr/>
        </p:nvSpPr>
        <p:spPr>
          <a:xfrm>
            <a:off x="12977073" y="5980837"/>
            <a:ext cx="1435126" cy="1754326"/>
          </a:xfrm>
          <a:prstGeom prst="rect">
            <a:avLst/>
          </a:prstGeom>
          <a:solidFill>
            <a:schemeClr val="bg1">
              <a:alpha val="56000"/>
            </a:schemeClr>
          </a:solidFill>
        </p:spPr>
        <p:txBody>
          <a:bodyPr wrap="square" lIns="182880" tIns="182880" rIns="182880" bIns="18288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a:ln>
                  <a:noFill/>
                </a:ln>
                <a:effectLst/>
                <a:uLnTx/>
                <a:uFillTx/>
                <a:latin typeface="Calibri"/>
                <a:ea typeface="+mn-ea"/>
                <a:cs typeface="+mn-cs"/>
              </a:rPr>
              <a:t>Praesent malesuada elit ac rutrum lacinia. </a:t>
            </a:r>
            <a:endParaRPr kumimoji="0" lang="en-US" sz="1800" b="0" i="0" u="none" strike="noStrike" kern="1200" cap="none" spc="0" normalizeH="0" baseline="0" noProof="0">
              <a:ln>
                <a:noFill/>
              </a:ln>
              <a:effectLst/>
              <a:uLnTx/>
              <a:uFillTx/>
              <a:latin typeface="Calibri"/>
              <a:ea typeface="+mn-ea"/>
              <a:cs typeface="+mn-cs"/>
            </a:endParaRPr>
          </a:p>
        </p:txBody>
      </p:sp>
      <p:sp>
        <p:nvSpPr>
          <p:cNvPr id="67" name="Rectangle 66">
            <a:extLst>
              <a:ext uri="{FF2B5EF4-FFF2-40B4-BE49-F238E27FC236}">
                <a16:creationId xmlns:a16="http://schemas.microsoft.com/office/drawing/2014/main" id="{91A08607-B850-4748-BD70-C1802BE0C01A}"/>
              </a:ext>
            </a:extLst>
          </p:cNvPr>
          <p:cNvSpPr/>
          <p:nvPr/>
        </p:nvSpPr>
        <p:spPr>
          <a:xfrm>
            <a:off x="14804057" y="5565338"/>
            <a:ext cx="1652381" cy="2585323"/>
          </a:xfrm>
          <a:prstGeom prst="rect">
            <a:avLst/>
          </a:prstGeom>
          <a:solidFill>
            <a:schemeClr val="bg1">
              <a:alpha val="56000"/>
            </a:schemeClr>
          </a:solidFill>
        </p:spPr>
        <p:txBody>
          <a:bodyPr wrap="square" lIns="182880" tIns="182880" rIns="182880" bIns="18288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endParaRPr kumimoji="0" lang="en-US" sz="1800" b="0" i="0" u="none" strike="noStrike" kern="1200" cap="none" spc="0" normalizeH="0" baseline="0" noProof="0">
              <a:ln>
                <a:noFill/>
              </a:ln>
              <a:effectLst/>
              <a:uLnTx/>
              <a:uFillTx/>
              <a:latin typeface="Calibri"/>
              <a:ea typeface="+mn-ea"/>
              <a:cs typeface="+mn-cs"/>
            </a:endParaRPr>
          </a:p>
        </p:txBody>
      </p:sp>
      <p:sp>
        <p:nvSpPr>
          <p:cNvPr id="68" name="Rectangle 67">
            <a:extLst>
              <a:ext uri="{FF2B5EF4-FFF2-40B4-BE49-F238E27FC236}">
                <a16:creationId xmlns:a16="http://schemas.microsoft.com/office/drawing/2014/main" id="{52636EEB-75BB-48A0-8DD7-4E27E2AE5382}"/>
              </a:ext>
            </a:extLst>
          </p:cNvPr>
          <p:cNvSpPr/>
          <p:nvPr/>
        </p:nvSpPr>
        <p:spPr>
          <a:xfrm>
            <a:off x="16848296" y="5842337"/>
            <a:ext cx="1652381" cy="2031325"/>
          </a:xfrm>
          <a:prstGeom prst="rect">
            <a:avLst/>
          </a:prstGeom>
          <a:solidFill>
            <a:schemeClr val="bg1">
              <a:alpha val="56000"/>
            </a:schemeClr>
          </a:solidFill>
        </p:spPr>
        <p:txBody>
          <a:bodyPr wrap="square" lIns="182880" tIns="182880" rIns="182880" bIns="18288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a:ln>
                  <a:noFill/>
                </a:ln>
                <a:effectLst/>
                <a:uLnTx/>
                <a:uFillTx/>
                <a:latin typeface="Calibri"/>
                <a:ea typeface="+mn-ea"/>
                <a:cs typeface="+mn-cs"/>
              </a:rPr>
              <a:t>Lorem ipsum dolor sit amet, consectetur adipiscing elit. </a:t>
            </a:r>
            <a:endParaRPr kumimoji="0" lang="en-US" sz="1800" b="0" i="0" u="none" strike="noStrike" kern="1200" cap="none" spc="0" normalizeH="0" baseline="0" noProof="0">
              <a:ln>
                <a:noFill/>
              </a:ln>
              <a:effectLst/>
              <a:uLnTx/>
              <a:uFillTx/>
              <a:latin typeface="Calibri"/>
              <a:ea typeface="+mn-ea"/>
              <a:cs typeface="+mn-cs"/>
            </a:endParaRPr>
          </a:p>
        </p:txBody>
      </p:sp>
    </p:spTree>
    <p:extLst>
      <p:ext uri="{BB962C8B-B14F-4D97-AF65-F5344CB8AC3E}">
        <p14:creationId xmlns:p14="http://schemas.microsoft.com/office/powerpoint/2010/main" val="2496453514"/>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0"/>
                                  </p:stCondLst>
                                  <p:childTnLst>
                                    <p:set>
                                      <p:cBhvr>
                                        <p:cTn id="6" dur="1" fill="hold">
                                          <p:stCondLst>
                                            <p:cond delay="0"/>
                                          </p:stCondLst>
                                        </p:cTn>
                                        <p:tgtEl>
                                          <p:spTgt spid="36"/>
                                        </p:tgtEl>
                                        <p:attrNameLst>
                                          <p:attrName>style.visibility</p:attrName>
                                        </p:attrNameLst>
                                      </p:cBhvr>
                                      <p:to>
                                        <p:strVal val="visible"/>
                                      </p:to>
                                    </p:set>
                                    <p:anim calcmode="lin" valueType="num">
                                      <p:cBhvr additive="base">
                                        <p:cTn id="7" dur="1500" fill="hold"/>
                                        <p:tgtEl>
                                          <p:spTgt spid="36"/>
                                        </p:tgtEl>
                                        <p:attrNameLst>
                                          <p:attrName>ppt_x</p:attrName>
                                        </p:attrNameLst>
                                      </p:cBhvr>
                                      <p:tavLst>
                                        <p:tav tm="0">
                                          <p:val>
                                            <p:strVal val="0-#ppt_w/2"/>
                                          </p:val>
                                        </p:tav>
                                        <p:tav tm="100000">
                                          <p:val>
                                            <p:strVal val="#ppt_x"/>
                                          </p:val>
                                        </p:tav>
                                      </p:tavLst>
                                    </p:anim>
                                    <p:anim calcmode="lin" valueType="num">
                                      <p:cBhvr additive="base">
                                        <p:cTn id="8" dur="1500" fill="hold"/>
                                        <p:tgtEl>
                                          <p:spTgt spid="36"/>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10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1500" fill="hold"/>
                                        <p:tgtEl>
                                          <p:spTgt spid="14"/>
                                        </p:tgtEl>
                                        <p:attrNameLst>
                                          <p:attrName>ppt_x</p:attrName>
                                        </p:attrNameLst>
                                      </p:cBhvr>
                                      <p:tavLst>
                                        <p:tav tm="0">
                                          <p:val>
                                            <p:strVal val="0-#ppt_w/2"/>
                                          </p:val>
                                        </p:tav>
                                        <p:tav tm="100000">
                                          <p:val>
                                            <p:strVal val="#ppt_x"/>
                                          </p:val>
                                        </p:tav>
                                      </p:tavLst>
                                    </p:anim>
                                    <p:anim calcmode="lin" valueType="num">
                                      <p:cBhvr additive="base">
                                        <p:cTn id="12" dur="1500" fill="hold"/>
                                        <p:tgtEl>
                                          <p:spTgt spid="14"/>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20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0-#ppt_w/2"/>
                                          </p:val>
                                        </p:tav>
                                        <p:tav tm="100000">
                                          <p:val>
                                            <p:strVal val="#ppt_x"/>
                                          </p:val>
                                        </p:tav>
                                      </p:tavLst>
                                    </p:anim>
                                    <p:anim calcmode="lin" valueType="num">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8" decel="100000" fill="hold" grpId="0" nodeType="withEffect">
                                  <p:stCondLst>
                                    <p:cond delay="30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1500" fill="hold"/>
                                        <p:tgtEl>
                                          <p:spTgt spid="17"/>
                                        </p:tgtEl>
                                        <p:attrNameLst>
                                          <p:attrName>ppt_x</p:attrName>
                                        </p:attrNameLst>
                                      </p:cBhvr>
                                      <p:tavLst>
                                        <p:tav tm="0">
                                          <p:val>
                                            <p:strVal val="0-#ppt_w/2"/>
                                          </p:val>
                                        </p:tav>
                                        <p:tav tm="100000">
                                          <p:val>
                                            <p:strVal val="#ppt_x"/>
                                          </p:val>
                                        </p:tav>
                                      </p:tavLst>
                                    </p:anim>
                                    <p:anim calcmode="lin" valueType="num">
                                      <p:cBhvr additive="base">
                                        <p:cTn id="20" dur="1500" fill="hold"/>
                                        <p:tgtEl>
                                          <p:spTgt spid="17"/>
                                        </p:tgtEl>
                                        <p:attrNameLst>
                                          <p:attrName>ppt_y</p:attrName>
                                        </p:attrNameLst>
                                      </p:cBhvr>
                                      <p:tavLst>
                                        <p:tav tm="0">
                                          <p:val>
                                            <p:strVal val="#ppt_y"/>
                                          </p:val>
                                        </p:tav>
                                        <p:tav tm="100000">
                                          <p:val>
                                            <p:strVal val="#ppt_y"/>
                                          </p:val>
                                        </p:tav>
                                      </p:tavLst>
                                    </p:anim>
                                  </p:childTnLst>
                                </p:cTn>
                              </p:par>
                              <p:par>
                                <p:cTn id="21" presetID="2" presetClass="entr" presetSubtype="8" decel="100000" fill="hold" grpId="0" nodeType="withEffect">
                                  <p:stCondLst>
                                    <p:cond delay="40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0-#ppt_w/2"/>
                                          </p:val>
                                        </p:tav>
                                        <p:tav tm="100000">
                                          <p:val>
                                            <p:strVal val="#ppt_x"/>
                                          </p:val>
                                        </p:tav>
                                      </p:tavLst>
                                    </p:anim>
                                    <p:anim calcmode="lin" valueType="num">
                                      <p:cBhvr additive="base">
                                        <p:cTn id="24" dur="1500" fill="hold"/>
                                        <p:tgtEl>
                                          <p:spTgt spid="18"/>
                                        </p:tgtEl>
                                        <p:attrNameLst>
                                          <p:attrName>ppt_y</p:attrName>
                                        </p:attrNameLst>
                                      </p:cBhvr>
                                      <p:tavLst>
                                        <p:tav tm="0">
                                          <p:val>
                                            <p:strVal val="#ppt_y"/>
                                          </p:val>
                                        </p:tav>
                                        <p:tav tm="100000">
                                          <p:val>
                                            <p:strVal val="#ppt_y"/>
                                          </p:val>
                                        </p:tav>
                                      </p:tavLst>
                                    </p:anim>
                                  </p:childTnLst>
                                </p:cTn>
                              </p:par>
                              <p:par>
                                <p:cTn id="25" presetID="2" presetClass="entr" presetSubtype="8" decel="100000" fill="hold" grpId="0" nodeType="withEffect">
                                  <p:stCondLst>
                                    <p:cond delay="500"/>
                                  </p:stCondLst>
                                  <p:childTnLst>
                                    <p:set>
                                      <p:cBhvr>
                                        <p:cTn id="26" dur="1" fill="hold">
                                          <p:stCondLst>
                                            <p:cond delay="0"/>
                                          </p:stCondLst>
                                        </p:cTn>
                                        <p:tgtEl>
                                          <p:spTgt spid="25"/>
                                        </p:tgtEl>
                                        <p:attrNameLst>
                                          <p:attrName>style.visibility</p:attrName>
                                        </p:attrNameLst>
                                      </p:cBhvr>
                                      <p:to>
                                        <p:strVal val="visible"/>
                                      </p:to>
                                    </p:set>
                                    <p:anim calcmode="lin" valueType="num">
                                      <p:cBhvr additive="base">
                                        <p:cTn id="27" dur="1500" fill="hold"/>
                                        <p:tgtEl>
                                          <p:spTgt spid="25"/>
                                        </p:tgtEl>
                                        <p:attrNameLst>
                                          <p:attrName>ppt_x</p:attrName>
                                        </p:attrNameLst>
                                      </p:cBhvr>
                                      <p:tavLst>
                                        <p:tav tm="0">
                                          <p:val>
                                            <p:strVal val="0-#ppt_w/2"/>
                                          </p:val>
                                        </p:tav>
                                        <p:tav tm="100000">
                                          <p:val>
                                            <p:strVal val="#ppt_x"/>
                                          </p:val>
                                        </p:tav>
                                      </p:tavLst>
                                    </p:anim>
                                    <p:anim calcmode="lin" valueType="num">
                                      <p:cBhvr additive="base">
                                        <p:cTn id="28" dur="1500" fill="hold"/>
                                        <p:tgtEl>
                                          <p:spTgt spid="25"/>
                                        </p:tgtEl>
                                        <p:attrNameLst>
                                          <p:attrName>ppt_y</p:attrName>
                                        </p:attrNameLst>
                                      </p:cBhvr>
                                      <p:tavLst>
                                        <p:tav tm="0">
                                          <p:val>
                                            <p:strVal val="#ppt_y"/>
                                          </p:val>
                                        </p:tav>
                                        <p:tav tm="100000">
                                          <p:val>
                                            <p:strVal val="#ppt_y"/>
                                          </p:val>
                                        </p:tav>
                                      </p:tavLst>
                                    </p:anim>
                                  </p:childTnLst>
                                </p:cTn>
                              </p:par>
                              <p:par>
                                <p:cTn id="29" presetID="2" presetClass="entr" presetSubtype="8" decel="100000" fill="hold" grpId="0" nodeType="withEffect">
                                  <p:stCondLst>
                                    <p:cond delay="600"/>
                                  </p:stCondLst>
                                  <p:childTnLst>
                                    <p:set>
                                      <p:cBhvr>
                                        <p:cTn id="30" dur="1" fill="hold">
                                          <p:stCondLst>
                                            <p:cond delay="0"/>
                                          </p:stCondLst>
                                        </p:cTn>
                                        <p:tgtEl>
                                          <p:spTgt spid="26"/>
                                        </p:tgtEl>
                                        <p:attrNameLst>
                                          <p:attrName>style.visibility</p:attrName>
                                        </p:attrNameLst>
                                      </p:cBhvr>
                                      <p:to>
                                        <p:strVal val="visible"/>
                                      </p:to>
                                    </p:set>
                                    <p:anim calcmode="lin" valueType="num">
                                      <p:cBhvr additive="base">
                                        <p:cTn id="31" dur="1500" fill="hold"/>
                                        <p:tgtEl>
                                          <p:spTgt spid="26"/>
                                        </p:tgtEl>
                                        <p:attrNameLst>
                                          <p:attrName>ppt_x</p:attrName>
                                        </p:attrNameLst>
                                      </p:cBhvr>
                                      <p:tavLst>
                                        <p:tav tm="0">
                                          <p:val>
                                            <p:strVal val="0-#ppt_w/2"/>
                                          </p:val>
                                        </p:tav>
                                        <p:tav tm="100000">
                                          <p:val>
                                            <p:strVal val="#ppt_x"/>
                                          </p:val>
                                        </p:tav>
                                      </p:tavLst>
                                    </p:anim>
                                    <p:anim calcmode="lin" valueType="num">
                                      <p:cBhvr additive="base">
                                        <p:cTn id="32" dur="1500" fill="hold"/>
                                        <p:tgtEl>
                                          <p:spTgt spid="26"/>
                                        </p:tgtEl>
                                        <p:attrNameLst>
                                          <p:attrName>ppt_y</p:attrName>
                                        </p:attrNameLst>
                                      </p:cBhvr>
                                      <p:tavLst>
                                        <p:tav tm="0">
                                          <p:val>
                                            <p:strVal val="#ppt_y"/>
                                          </p:val>
                                        </p:tav>
                                        <p:tav tm="100000">
                                          <p:val>
                                            <p:strVal val="#ppt_y"/>
                                          </p:val>
                                        </p:tav>
                                      </p:tavLst>
                                    </p:anim>
                                  </p:childTnLst>
                                </p:cTn>
                              </p:par>
                              <p:par>
                                <p:cTn id="33" presetID="2" presetClass="entr" presetSubtype="8" decel="100000" fill="hold" grpId="0" nodeType="withEffect">
                                  <p:stCondLst>
                                    <p:cond delay="700"/>
                                  </p:stCondLst>
                                  <p:childTnLst>
                                    <p:set>
                                      <p:cBhvr>
                                        <p:cTn id="34" dur="1" fill="hold">
                                          <p:stCondLst>
                                            <p:cond delay="0"/>
                                          </p:stCondLst>
                                        </p:cTn>
                                        <p:tgtEl>
                                          <p:spTgt spid="27"/>
                                        </p:tgtEl>
                                        <p:attrNameLst>
                                          <p:attrName>style.visibility</p:attrName>
                                        </p:attrNameLst>
                                      </p:cBhvr>
                                      <p:to>
                                        <p:strVal val="visible"/>
                                      </p:to>
                                    </p:set>
                                    <p:anim calcmode="lin" valueType="num">
                                      <p:cBhvr additive="base">
                                        <p:cTn id="35" dur="1500" fill="hold"/>
                                        <p:tgtEl>
                                          <p:spTgt spid="27"/>
                                        </p:tgtEl>
                                        <p:attrNameLst>
                                          <p:attrName>ppt_x</p:attrName>
                                        </p:attrNameLst>
                                      </p:cBhvr>
                                      <p:tavLst>
                                        <p:tav tm="0">
                                          <p:val>
                                            <p:strVal val="0-#ppt_w/2"/>
                                          </p:val>
                                        </p:tav>
                                        <p:tav tm="100000">
                                          <p:val>
                                            <p:strVal val="#ppt_x"/>
                                          </p:val>
                                        </p:tav>
                                      </p:tavLst>
                                    </p:anim>
                                    <p:anim calcmode="lin" valueType="num">
                                      <p:cBhvr additive="base">
                                        <p:cTn id="36" dur="1500" fill="hold"/>
                                        <p:tgtEl>
                                          <p:spTgt spid="27"/>
                                        </p:tgtEl>
                                        <p:attrNameLst>
                                          <p:attrName>ppt_y</p:attrName>
                                        </p:attrNameLst>
                                      </p:cBhvr>
                                      <p:tavLst>
                                        <p:tav tm="0">
                                          <p:val>
                                            <p:strVal val="#ppt_y"/>
                                          </p:val>
                                        </p:tav>
                                        <p:tav tm="100000">
                                          <p:val>
                                            <p:strVal val="#ppt_y"/>
                                          </p:val>
                                        </p:tav>
                                      </p:tavLst>
                                    </p:anim>
                                  </p:childTnLst>
                                </p:cTn>
                              </p:par>
                              <p:par>
                                <p:cTn id="37" presetID="2" presetClass="entr" presetSubtype="8" decel="100000" fill="hold" nodeType="withEffect">
                                  <p:stCondLst>
                                    <p:cond delay="800"/>
                                  </p:stCondLst>
                                  <p:childTnLst>
                                    <p:set>
                                      <p:cBhvr>
                                        <p:cTn id="38" dur="1" fill="hold">
                                          <p:stCondLst>
                                            <p:cond delay="0"/>
                                          </p:stCondLst>
                                        </p:cTn>
                                        <p:tgtEl>
                                          <p:spTgt spid="35"/>
                                        </p:tgtEl>
                                        <p:attrNameLst>
                                          <p:attrName>style.visibility</p:attrName>
                                        </p:attrNameLst>
                                      </p:cBhvr>
                                      <p:to>
                                        <p:strVal val="visible"/>
                                      </p:to>
                                    </p:set>
                                    <p:anim calcmode="lin" valueType="num">
                                      <p:cBhvr additive="base">
                                        <p:cTn id="39" dur="1500" fill="hold"/>
                                        <p:tgtEl>
                                          <p:spTgt spid="35"/>
                                        </p:tgtEl>
                                        <p:attrNameLst>
                                          <p:attrName>ppt_x</p:attrName>
                                        </p:attrNameLst>
                                      </p:cBhvr>
                                      <p:tavLst>
                                        <p:tav tm="0">
                                          <p:val>
                                            <p:strVal val="0-#ppt_w/2"/>
                                          </p:val>
                                        </p:tav>
                                        <p:tav tm="100000">
                                          <p:val>
                                            <p:strVal val="#ppt_x"/>
                                          </p:val>
                                        </p:tav>
                                      </p:tavLst>
                                    </p:anim>
                                    <p:anim calcmode="lin" valueType="num">
                                      <p:cBhvr additive="base">
                                        <p:cTn id="40" dur="1500" fill="hold"/>
                                        <p:tgtEl>
                                          <p:spTgt spid="35"/>
                                        </p:tgtEl>
                                        <p:attrNameLst>
                                          <p:attrName>ppt_y</p:attrName>
                                        </p:attrNameLst>
                                      </p:cBhvr>
                                      <p:tavLst>
                                        <p:tav tm="0">
                                          <p:val>
                                            <p:strVal val="#ppt_y"/>
                                          </p:val>
                                        </p:tav>
                                        <p:tav tm="100000">
                                          <p:val>
                                            <p:strVal val="#ppt_y"/>
                                          </p:val>
                                        </p:tav>
                                      </p:tavLst>
                                    </p:anim>
                                  </p:childTnLst>
                                </p:cTn>
                              </p:par>
                              <p:par>
                                <p:cTn id="41" presetID="10" presetClass="entr" presetSubtype="0" fill="hold" grpId="0" nodeType="withEffect">
                                  <p:stCondLst>
                                    <p:cond delay="1500"/>
                                  </p:stCondLst>
                                  <p:childTnLst>
                                    <p:set>
                                      <p:cBhvr>
                                        <p:cTn id="42" dur="1" fill="hold">
                                          <p:stCondLst>
                                            <p:cond delay="0"/>
                                          </p:stCondLst>
                                        </p:cTn>
                                        <p:tgtEl>
                                          <p:spTgt spid="68"/>
                                        </p:tgtEl>
                                        <p:attrNameLst>
                                          <p:attrName>style.visibility</p:attrName>
                                        </p:attrNameLst>
                                      </p:cBhvr>
                                      <p:to>
                                        <p:strVal val="visible"/>
                                      </p:to>
                                    </p:set>
                                    <p:animEffect transition="in" filter="fade">
                                      <p:cBhvr>
                                        <p:cTn id="43" dur="300"/>
                                        <p:tgtEl>
                                          <p:spTgt spid="68"/>
                                        </p:tgtEl>
                                      </p:cBhvr>
                                    </p:animEffect>
                                  </p:childTnLst>
                                </p:cTn>
                              </p:par>
                              <p:par>
                                <p:cTn id="44" presetID="10" presetClass="entr" presetSubtype="0" fill="hold" grpId="0" nodeType="withEffect">
                                  <p:stCondLst>
                                    <p:cond delay="1600"/>
                                  </p:stCondLst>
                                  <p:childTnLst>
                                    <p:set>
                                      <p:cBhvr>
                                        <p:cTn id="45" dur="1" fill="hold">
                                          <p:stCondLst>
                                            <p:cond delay="0"/>
                                          </p:stCondLst>
                                        </p:cTn>
                                        <p:tgtEl>
                                          <p:spTgt spid="67"/>
                                        </p:tgtEl>
                                        <p:attrNameLst>
                                          <p:attrName>style.visibility</p:attrName>
                                        </p:attrNameLst>
                                      </p:cBhvr>
                                      <p:to>
                                        <p:strVal val="visible"/>
                                      </p:to>
                                    </p:set>
                                    <p:animEffect transition="in" filter="fade">
                                      <p:cBhvr>
                                        <p:cTn id="46" dur="300"/>
                                        <p:tgtEl>
                                          <p:spTgt spid="67"/>
                                        </p:tgtEl>
                                      </p:cBhvr>
                                    </p:animEffect>
                                  </p:childTnLst>
                                </p:cTn>
                              </p:par>
                              <p:par>
                                <p:cTn id="47" presetID="10" presetClass="entr" presetSubtype="0" fill="hold" grpId="0" nodeType="withEffect">
                                  <p:stCondLst>
                                    <p:cond delay="1700"/>
                                  </p:stCondLst>
                                  <p:childTnLst>
                                    <p:set>
                                      <p:cBhvr>
                                        <p:cTn id="48" dur="1" fill="hold">
                                          <p:stCondLst>
                                            <p:cond delay="0"/>
                                          </p:stCondLst>
                                        </p:cTn>
                                        <p:tgtEl>
                                          <p:spTgt spid="66"/>
                                        </p:tgtEl>
                                        <p:attrNameLst>
                                          <p:attrName>style.visibility</p:attrName>
                                        </p:attrNameLst>
                                      </p:cBhvr>
                                      <p:to>
                                        <p:strVal val="visible"/>
                                      </p:to>
                                    </p:set>
                                    <p:animEffect transition="in" filter="fade">
                                      <p:cBhvr>
                                        <p:cTn id="49" dur="300"/>
                                        <p:tgtEl>
                                          <p:spTgt spid="66"/>
                                        </p:tgtEl>
                                      </p:cBhvr>
                                    </p:animEffect>
                                  </p:childTnLst>
                                </p:cTn>
                              </p:par>
                              <p:par>
                                <p:cTn id="50" presetID="10" presetClass="entr" presetSubtype="0" fill="hold" grpId="0" nodeType="withEffect">
                                  <p:stCondLst>
                                    <p:cond delay="1800"/>
                                  </p:stCondLst>
                                  <p:childTnLst>
                                    <p:set>
                                      <p:cBhvr>
                                        <p:cTn id="51" dur="1" fill="hold">
                                          <p:stCondLst>
                                            <p:cond delay="0"/>
                                          </p:stCondLst>
                                        </p:cTn>
                                        <p:tgtEl>
                                          <p:spTgt spid="65"/>
                                        </p:tgtEl>
                                        <p:attrNameLst>
                                          <p:attrName>style.visibility</p:attrName>
                                        </p:attrNameLst>
                                      </p:cBhvr>
                                      <p:to>
                                        <p:strVal val="visible"/>
                                      </p:to>
                                    </p:set>
                                    <p:animEffect transition="in" filter="fade">
                                      <p:cBhvr>
                                        <p:cTn id="52" dur="300"/>
                                        <p:tgtEl>
                                          <p:spTgt spid="65"/>
                                        </p:tgtEl>
                                      </p:cBhvr>
                                    </p:animEffect>
                                  </p:childTnLst>
                                </p:cTn>
                              </p:par>
                              <p:par>
                                <p:cTn id="53" presetID="10" presetClass="entr" presetSubtype="0" fill="hold" grpId="0" nodeType="withEffect">
                                  <p:stCondLst>
                                    <p:cond delay="1900"/>
                                  </p:stCondLst>
                                  <p:childTnLst>
                                    <p:set>
                                      <p:cBhvr>
                                        <p:cTn id="54" dur="1" fill="hold">
                                          <p:stCondLst>
                                            <p:cond delay="0"/>
                                          </p:stCondLst>
                                        </p:cTn>
                                        <p:tgtEl>
                                          <p:spTgt spid="64"/>
                                        </p:tgtEl>
                                        <p:attrNameLst>
                                          <p:attrName>style.visibility</p:attrName>
                                        </p:attrNameLst>
                                      </p:cBhvr>
                                      <p:to>
                                        <p:strVal val="visible"/>
                                      </p:to>
                                    </p:set>
                                    <p:animEffect transition="in" filter="fade">
                                      <p:cBhvr>
                                        <p:cTn id="55" dur="300"/>
                                        <p:tgtEl>
                                          <p:spTgt spid="64"/>
                                        </p:tgtEl>
                                      </p:cBhvr>
                                    </p:animEffect>
                                  </p:childTnLst>
                                </p:cTn>
                              </p:par>
                              <p:par>
                                <p:cTn id="56" presetID="10" presetClass="entr" presetSubtype="0" fill="hold" grpId="0" nodeType="withEffect">
                                  <p:stCondLst>
                                    <p:cond delay="2000"/>
                                  </p:stCondLst>
                                  <p:childTnLst>
                                    <p:set>
                                      <p:cBhvr>
                                        <p:cTn id="57" dur="1" fill="hold">
                                          <p:stCondLst>
                                            <p:cond delay="0"/>
                                          </p:stCondLst>
                                        </p:cTn>
                                        <p:tgtEl>
                                          <p:spTgt spid="33"/>
                                        </p:tgtEl>
                                        <p:attrNameLst>
                                          <p:attrName>style.visibility</p:attrName>
                                        </p:attrNameLst>
                                      </p:cBhvr>
                                      <p:to>
                                        <p:strVal val="visible"/>
                                      </p:to>
                                    </p:set>
                                    <p:animEffect transition="in" filter="fade">
                                      <p:cBhvr>
                                        <p:cTn id="58" dur="300"/>
                                        <p:tgtEl>
                                          <p:spTgt spid="33"/>
                                        </p:tgtEl>
                                      </p:cBhvr>
                                    </p:animEffect>
                                  </p:childTnLst>
                                </p:cTn>
                              </p:par>
                              <p:par>
                                <p:cTn id="59" presetID="10" presetClass="entr" presetSubtype="0" fill="hold" grpId="0" nodeType="withEffect">
                                  <p:stCondLst>
                                    <p:cond delay="2100"/>
                                  </p:stCondLst>
                                  <p:childTnLst>
                                    <p:set>
                                      <p:cBhvr>
                                        <p:cTn id="60" dur="1" fill="hold">
                                          <p:stCondLst>
                                            <p:cond delay="0"/>
                                          </p:stCondLst>
                                        </p:cTn>
                                        <p:tgtEl>
                                          <p:spTgt spid="63"/>
                                        </p:tgtEl>
                                        <p:attrNameLst>
                                          <p:attrName>style.visibility</p:attrName>
                                        </p:attrNameLst>
                                      </p:cBhvr>
                                      <p:to>
                                        <p:strVal val="visible"/>
                                      </p:to>
                                    </p:set>
                                    <p:animEffect transition="in" filter="fade">
                                      <p:cBhvr>
                                        <p:cTn id="61" dur="300"/>
                                        <p:tgtEl>
                                          <p:spTgt spid="63"/>
                                        </p:tgtEl>
                                      </p:cBhvr>
                                    </p:animEffect>
                                  </p:childTnLst>
                                </p:cTn>
                              </p:par>
                              <p:par>
                                <p:cTn id="62" presetID="10" presetClass="entr" presetSubtype="0" fill="hold" grpId="0" nodeType="withEffect">
                                  <p:stCondLst>
                                    <p:cond delay="2200"/>
                                  </p:stCondLst>
                                  <p:childTnLst>
                                    <p:set>
                                      <p:cBhvr>
                                        <p:cTn id="63" dur="1" fill="hold">
                                          <p:stCondLst>
                                            <p:cond delay="0"/>
                                          </p:stCondLst>
                                        </p:cTn>
                                        <p:tgtEl>
                                          <p:spTgt spid="62"/>
                                        </p:tgtEl>
                                        <p:attrNameLst>
                                          <p:attrName>style.visibility</p:attrName>
                                        </p:attrNameLst>
                                      </p:cBhvr>
                                      <p:to>
                                        <p:strVal val="visible"/>
                                      </p:to>
                                    </p:set>
                                    <p:animEffect transition="in" filter="fade">
                                      <p:cBhvr>
                                        <p:cTn id="64" dur="300"/>
                                        <p:tgtEl>
                                          <p:spTgt spid="62"/>
                                        </p:tgtEl>
                                      </p:cBhvr>
                                    </p:animEffect>
                                  </p:childTnLst>
                                </p:cTn>
                              </p:par>
                              <p:par>
                                <p:cTn id="65" presetID="10" presetClass="entr" presetSubtype="0" fill="hold" grpId="0" nodeType="withEffect">
                                  <p:stCondLst>
                                    <p:cond delay="2300"/>
                                  </p:stCondLst>
                                  <p:childTnLst>
                                    <p:set>
                                      <p:cBhvr>
                                        <p:cTn id="66" dur="1" fill="hold">
                                          <p:stCondLst>
                                            <p:cond delay="0"/>
                                          </p:stCondLst>
                                        </p:cTn>
                                        <p:tgtEl>
                                          <p:spTgt spid="61"/>
                                        </p:tgtEl>
                                        <p:attrNameLst>
                                          <p:attrName>style.visibility</p:attrName>
                                        </p:attrNameLst>
                                      </p:cBhvr>
                                      <p:to>
                                        <p:strVal val="visible"/>
                                      </p:to>
                                    </p:set>
                                    <p:animEffect transition="in" filter="fade">
                                      <p:cBhvr>
                                        <p:cTn id="67" dur="300"/>
                                        <p:tgtEl>
                                          <p:spTgt spid="61"/>
                                        </p:tgtEl>
                                      </p:cBhvr>
                                    </p:animEffect>
                                  </p:childTnLst>
                                </p:cTn>
                              </p:par>
                              <p:par>
                                <p:cTn id="68" presetID="10" presetClass="entr" presetSubtype="0" fill="hold" grpId="0" nodeType="withEffect">
                                  <p:stCondLst>
                                    <p:cond delay="2400"/>
                                  </p:stCondLst>
                                  <p:childTnLst>
                                    <p:set>
                                      <p:cBhvr>
                                        <p:cTn id="69" dur="1" fill="hold">
                                          <p:stCondLst>
                                            <p:cond delay="0"/>
                                          </p:stCondLst>
                                        </p:cTn>
                                        <p:tgtEl>
                                          <p:spTgt spid="60"/>
                                        </p:tgtEl>
                                        <p:attrNameLst>
                                          <p:attrName>style.visibility</p:attrName>
                                        </p:attrNameLst>
                                      </p:cBhvr>
                                      <p:to>
                                        <p:strVal val="visible"/>
                                      </p:to>
                                    </p:set>
                                    <p:animEffect transition="in" filter="fade">
                                      <p:cBhvr>
                                        <p:cTn id="70" dur="300"/>
                                        <p:tgtEl>
                                          <p:spTgt spid="60"/>
                                        </p:tgtEl>
                                      </p:cBhvr>
                                    </p:animEffect>
                                  </p:childTnLst>
                                </p:cTn>
                              </p:par>
                              <p:par>
                                <p:cTn id="71" presetID="10" presetClass="entr" presetSubtype="0" fill="hold" grpId="0" nodeType="withEffect">
                                  <p:stCondLst>
                                    <p:cond delay="2500"/>
                                  </p:stCondLst>
                                  <p:childTnLst>
                                    <p:set>
                                      <p:cBhvr>
                                        <p:cTn id="72" dur="1" fill="hold">
                                          <p:stCondLst>
                                            <p:cond delay="0"/>
                                          </p:stCondLst>
                                        </p:cTn>
                                        <p:tgtEl>
                                          <p:spTgt spid="58"/>
                                        </p:tgtEl>
                                        <p:attrNameLst>
                                          <p:attrName>style.visibility</p:attrName>
                                        </p:attrNameLst>
                                      </p:cBhvr>
                                      <p:to>
                                        <p:strVal val="visible"/>
                                      </p:to>
                                    </p:set>
                                    <p:animEffect transition="in" filter="fade">
                                      <p:cBhvr>
                                        <p:cTn id="73" dur="300"/>
                                        <p:tgtEl>
                                          <p:spTgt spid="58"/>
                                        </p:tgtEl>
                                      </p:cBhvr>
                                    </p:animEffect>
                                  </p:childTnLst>
                                </p:cTn>
                              </p:par>
                              <p:par>
                                <p:cTn id="74" presetID="10" presetClass="entr" presetSubtype="0" fill="hold" grpId="0" nodeType="withEffect">
                                  <p:stCondLst>
                                    <p:cond delay="2600"/>
                                  </p:stCondLst>
                                  <p:childTnLst>
                                    <p:set>
                                      <p:cBhvr>
                                        <p:cTn id="75" dur="1" fill="hold">
                                          <p:stCondLst>
                                            <p:cond delay="0"/>
                                          </p:stCondLst>
                                        </p:cTn>
                                        <p:tgtEl>
                                          <p:spTgt spid="56"/>
                                        </p:tgtEl>
                                        <p:attrNameLst>
                                          <p:attrName>style.visibility</p:attrName>
                                        </p:attrNameLst>
                                      </p:cBhvr>
                                      <p:to>
                                        <p:strVal val="visible"/>
                                      </p:to>
                                    </p:set>
                                    <p:animEffect transition="in" filter="fade">
                                      <p:cBhvr>
                                        <p:cTn id="76" dur="3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6" grpId="0" animBg="1"/>
      <p:bldP spid="17" grpId="0" animBg="1"/>
      <p:bldP spid="18" grpId="0" animBg="1"/>
      <p:bldP spid="25" grpId="0" animBg="1"/>
      <p:bldP spid="26" grpId="0" animBg="1"/>
      <p:bldP spid="27" grpId="0" animBg="1"/>
      <p:bldP spid="56" grpId="0"/>
      <p:bldP spid="58" grpId="0"/>
      <p:bldP spid="60" grpId="0"/>
      <p:bldP spid="61" grpId="0"/>
      <p:bldP spid="62" grpId="0"/>
      <p:bldP spid="63" grpId="0"/>
      <p:bldP spid="33" grpId="0" animBg="1"/>
      <p:bldP spid="64" grpId="0" animBg="1"/>
      <p:bldP spid="65" grpId="0" animBg="1"/>
      <p:bldP spid="66" grpId="0" animBg="1"/>
      <p:bldP spid="67" grpId="0" animBg="1"/>
      <p:bldP spid="68"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Freeform 5">
            <a:extLst>
              <a:ext uri="{FF2B5EF4-FFF2-40B4-BE49-F238E27FC236}">
                <a16:creationId xmlns:a16="http://schemas.microsoft.com/office/drawing/2014/main" id="{0981FA6C-4E71-45C7-9D41-03DC04720398}"/>
              </a:ext>
            </a:extLst>
          </p:cNvPr>
          <p:cNvSpPr>
            <a:spLocks noEditPoints="1"/>
          </p:cNvSpPr>
          <p:nvPr/>
        </p:nvSpPr>
        <p:spPr bwMode="auto">
          <a:xfrm>
            <a:off x="7802851" y="2160351"/>
            <a:ext cx="8781473" cy="8785699"/>
          </a:xfrm>
          <a:custGeom>
            <a:avLst/>
            <a:gdLst>
              <a:gd name="T0" fmla="*/ 1101 w 2076"/>
              <a:gd name="T1" fmla="*/ 2066 h 2076"/>
              <a:gd name="T2" fmla="*/ 1121 w 2076"/>
              <a:gd name="T3" fmla="*/ 2073 h 2076"/>
              <a:gd name="T4" fmla="*/ 1351 w 2076"/>
              <a:gd name="T5" fmla="*/ 2010 h 2076"/>
              <a:gd name="T6" fmla="*/ 856 w 2076"/>
              <a:gd name="T7" fmla="*/ 2060 h 2076"/>
              <a:gd name="T8" fmla="*/ 733 w 2076"/>
              <a:gd name="T9" fmla="*/ 2030 h 2076"/>
              <a:gd name="T10" fmla="*/ 738 w 2076"/>
              <a:gd name="T11" fmla="*/ 2014 h 2076"/>
              <a:gd name="T12" fmla="*/ 1377 w 2076"/>
              <a:gd name="T13" fmla="*/ 2001 h 2076"/>
              <a:gd name="T14" fmla="*/ 1505 w 2076"/>
              <a:gd name="T15" fmla="*/ 1946 h 2076"/>
              <a:gd name="T16" fmla="*/ 1513 w 2076"/>
              <a:gd name="T17" fmla="*/ 1961 h 2076"/>
              <a:gd name="T18" fmla="*/ 611 w 2076"/>
              <a:gd name="T19" fmla="*/ 1975 h 2076"/>
              <a:gd name="T20" fmla="*/ 406 w 2076"/>
              <a:gd name="T21" fmla="*/ 1841 h 2076"/>
              <a:gd name="T22" fmla="*/ 1624 w 2076"/>
              <a:gd name="T23" fmla="*/ 1885 h 2076"/>
              <a:gd name="T24" fmla="*/ 1802 w 2076"/>
              <a:gd name="T25" fmla="*/ 1728 h 2076"/>
              <a:gd name="T26" fmla="*/ 374 w 2076"/>
              <a:gd name="T27" fmla="*/ 1837 h 2076"/>
              <a:gd name="T28" fmla="*/ 358 w 2076"/>
              <a:gd name="T29" fmla="*/ 1820 h 2076"/>
              <a:gd name="T30" fmla="*/ 295 w 2076"/>
              <a:gd name="T31" fmla="*/ 1739 h 2076"/>
              <a:gd name="T32" fmla="*/ 1807 w 2076"/>
              <a:gd name="T33" fmla="*/ 1714 h 2076"/>
              <a:gd name="T34" fmla="*/ 1825 w 2076"/>
              <a:gd name="T35" fmla="*/ 1693 h 2076"/>
              <a:gd name="T36" fmla="*/ 1833 w 2076"/>
              <a:gd name="T37" fmla="*/ 1700 h 2076"/>
              <a:gd name="T38" fmla="*/ 183 w 2076"/>
              <a:gd name="T39" fmla="*/ 1621 h 2076"/>
              <a:gd name="T40" fmla="*/ 183 w 2076"/>
              <a:gd name="T41" fmla="*/ 1621 h 2076"/>
              <a:gd name="T42" fmla="*/ 1969 w 2076"/>
              <a:gd name="T43" fmla="*/ 1496 h 2076"/>
              <a:gd name="T44" fmla="*/ 2033 w 2076"/>
              <a:gd name="T45" fmla="*/ 1267 h 2076"/>
              <a:gd name="T46" fmla="*/ 1981 w 2076"/>
              <a:gd name="T47" fmla="*/ 1471 h 2076"/>
              <a:gd name="T48" fmla="*/ 52 w 2076"/>
              <a:gd name="T49" fmla="*/ 1336 h 2076"/>
              <a:gd name="T50" fmla="*/ 39 w 2076"/>
              <a:gd name="T51" fmla="*/ 1313 h 2076"/>
              <a:gd name="T52" fmla="*/ 12 w 2076"/>
              <a:gd name="T53" fmla="*/ 1197 h 2076"/>
              <a:gd name="T54" fmla="*/ 41 w 2076"/>
              <a:gd name="T55" fmla="*/ 1298 h 2076"/>
              <a:gd name="T56" fmla="*/ 2047 w 2076"/>
              <a:gd name="T57" fmla="*/ 1250 h 2076"/>
              <a:gd name="T58" fmla="*/ 2067 w 2076"/>
              <a:gd name="T59" fmla="*/ 997 h 2076"/>
              <a:gd name="T60" fmla="*/ 8 w 2076"/>
              <a:gd name="T61" fmla="*/ 1064 h 2076"/>
              <a:gd name="T62" fmla="*/ 8 w 2076"/>
              <a:gd name="T63" fmla="*/ 1035 h 2076"/>
              <a:gd name="T64" fmla="*/ 40 w 2076"/>
              <a:gd name="T65" fmla="*/ 821 h 2076"/>
              <a:gd name="T66" fmla="*/ 2074 w 2076"/>
              <a:gd name="T67" fmla="*/ 976 h 2076"/>
              <a:gd name="T68" fmla="*/ 2017 w 2076"/>
              <a:gd name="T69" fmla="*/ 740 h 2076"/>
              <a:gd name="T70" fmla="*/ 36 w 2076"/>
              <a:gd name="T71" fmla="*/ 800 h 2076"/>
              <a:gd name="T72" fmla="*/ 45 w 2076"/>
              <a:gd name="T73" fmla="*/ 773 h 2076"/>
              <a:gd name="T74" fmla="*/ 69 w 2076"/>
              <a:gd name="T75" fmla="*/ 666 h 2076"/>
              <a:gd name="T76" fmla="*/ 45 w 2076"/>
              <a:gd name="T77" fmla="*/ 773 h 2076"/>
              <a:gd name="T78" fmla="*/ 2007 w 2076"/>
              <a:gd name="T79" fmla="*/ 698 h 2076"/>
              <a:gd name="T80" fmla="*/ 1970 w 2076"/>
              <a:gd name="T81" fmla="*/ 582 h 2076"/>
              <a:gd name="T82" fmla="*/ 134 w 2076"/>
              <a:gd name="T83" fmla="*/ 553 h 2076"/>
              <a:gd name="T84" fmla="*/ 144 w 2076"/>
              <a:gd name="T85" fmla="*/ 527 h 2076"/>
              <a:gd name="T86" fmla="*/ 148 w 2076"/>
              <a:gd name="T87" fmla="*/ 528 h 2076"/>
              <a:gd name="T88" fmla="*/ 1901 w 2076"/>
              <a:gd name="T89" fmla="*/ 486 h 2076"/>
              <a:gd name="T90" fmla="*/ 1823 w 2076"/>
              <a:gd name="T91" fmla="*/ 359 h 2076"/>
              <a:gd name="T92" fmla="*/ 299 w 2076"/>
              <a:gd name="T93" fmla="*/ 330 h 2076"/>
              <a:gd name="T94" fmla="*/ 468 w 2076"/>
              <a:gd name="T95" fmla="*/ 171 h 2076"/>
              <a:gd name="T96" fmla="*/ 1724 w 2076"/>
              <a:gd name="T97" fmla="*/ 282 h 2076"/>
              <a:gd name="T98" fmla="*/ 1703 w 2076"/>
              <a:gd name="T99" fmla="*/ 263 h 2076"/>
              <a:gd name="T100" fmla="*/ 1714 w 2076"/>
              <a:gd name="T101" fmla="*/ 250 h 2076"/>
              <a:gd name="T102" fmla="*/ 503 w 2076"/>
              <a:gd name="T103" fmla="*/ 158 h 2076"/>
              <a:gd name="T104" fmla="*/ 602 w 2076"/>
              <a:gd name="T105" fmla="*/ 96 h 2076"/>
              <a:gd name="T106" fmla="*/ 609 w 2076"/>
              <a:gd name="T107" fmla="*/ 112 h 2076"/>
              <a:gd name="T108" fmla="*/ 1504 w 2076"/>
              <a:gd name="T109" fmla="*/ 120 h 2076"/>
              <a:gd name="T110" fmla="*/ 1288 w 2076"/>
              <a:gd name="T111" fmla="*/ 48 h 2076"/>
              <a:gd name="T112" fmla="*/ 1494 w 2076"/>
              <a:gd name="T113" fmla="*/ 115 h 2076"/>
              <a:gd name="T114" fmla="*/ 764 w 2076"/>
              <a:gd name="T115" fmla="*/ 54 h 2076"/>
              <a:gd name="T116" fmla="*/ 767 w 2076"/>
              <a:gd name="T117" fmla="*/ 54 h 2076"/>
              <a:gd name="T118" fmla="*/ 1263 w 2076"/>
              <a:gd name="T119" fmla="*/ 42 h 2076"/>
              <a:gd name="T120" fmla="*/ 1019 w 2076"/>
              <a:gd name="T121" fmla="*/ 9 h 2076"/>
              <a:gd name="T122" fmla="*/ 990 w 2076"/>
              <a:gd name="T123" fmla="*/ 10 h 2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76" h="2076">
                <a:moveTo>
                  <a:pt x="1038" y="2076"/>
                </a:moveTo>
                <a:cubicBezTo>
                  <a:pt x="1024" y="2076"/>
                  <a:pt x="1010" y="2076"/>
                  <a:pt x="996" y="2076"/>
                </a:cubicBezTo>
                <a:cubicBezTo>
                  <a:pt x="958" y="2074"/>
                  <a:pt x="920" y="2070"/>
                  <a:pt x="883" y="2065"/>
                </a:cubicBezTo>
                <a:cubicBezTo>
                  <a:pt x="878" y="2064"/>
                  <a:pt x="875" y="2060"/>
                  <a:pt x="876" y="2055"/>
                </a:cubicBezTo>
                <a:cubicBezTo>
                  <a:pt x="876" y="2051"/>
                  <a:pt x="881" y="2047"/>
                  <a:pt x="885" y="2048"/>
                </a:cubicBezTo>
                <a:cubicBezTo>
                  <a:pt x="922" y="2054"/>
                  <a:pt x="960" y="2057"/>
                  <a:pt x="997" y="2059"/>
                </a:cubicBezTo>
                <a:cubicBezTo>
                  <a:pt x="1028" y="2060"/>
                  <a:pt x="1060" y="2060"/>
                  <a:pt x="1092" y="2058"/>
                </a:cubicBezTo>
                <a:cubicBezTo>
                  <a:pt x="1097" y="2058"/>
                  <a:pt x="1101" y="2061"/>
                  <a:pt x="1101" y="2066"/>
                </a:cubicBezTo>
                <a:cubicBezTo>
                  <a:pt x="1101" y="2071"/>
                  <a:pt x="1098" y="2075"/>
                  <a:pt x="1093" y="2075"/>
                </a:cubicBezTo>
                <a:cubicBezTo>
                  <a:pt x="1075" y="2076"/>
                  <a:pt x="1057" y="2076"/>
                  <a:pt x="1038" y="2076"/>
                </a:cubicBezTo>
                <a:close/>
                <a:moveTo>
                  <a:pt x="1121" y="2073"/>
                </a:moveTo>
                <a:cubicBezTo>
                  <a:pt x="1116" y="2073"/>
                  <a:pt x="1113" y="2070"/>
                  <a:pt x="1112" y="2065"/>
                </a:cubicBezTo>
                <a:cubicBezTo>
                  <a:pt x="1112" y="2061"/>
                  <a:pt x="1116" y="2057"/>
                  <a:pt x="1120" y="2056"/>
                </a:cubicBezTo>
                <a:cubicBezTo>
                  <a:pt x="1125" y="2056"/>
                  <a:pt x="1129" y="2059"/>
                  <a:pt x="1129" y="2064"/>
                </a:cubicBezTo>
                <a:cubicBezTo>
                  <a:pt x="1130" y="2069"/>
                  <a:pt x="1126" y="2073"/>
                  <a:pt x="1122" y="2073"/>
                </a:cubicBezTo>
                <a:cubicBezTo>
                  <a:pt x="1121" y="2073"/>
                  <a:pt x="1121" y="2073"/>
                  <a:pt x="1121" y="2073"/>
                </a:cubicBezTo>
                <a:close/>
                <a:moveTo>
                  <a:pt x="1149" y="2070"/>
                </a:moveTo>
                <a:cubicBezTo>
                  <a:pt x="1145" y="2070"/>
                  <a:pt x="1141" y="2067"/>
                  <a:pt x="1141" y="2063"/>
                </a:cubicBezTo>
                <a:cubicBezTo>
                  <a:pt x="1140" y="2061"/>
                  <a:pt x="1141" y="2058"/>
                  <a:pt x="1142" y="2057"/>
                </a:cubicBezTo>
                <a:cubicBezTo>
                  <a:pt x="1144" y="2055"/>
                  <a:pt x="1146" y="2054"/>
                  <a:pt x="1148" y="2054"/>
                </a:cubicBezTo>
                <a:cubicBezTo>
                  <a:pt x="1185" y="2050"/>
                  <a:pt x="1222" y="2043"/>
                  <a:pt x="1259" y="2035"/>
                </a:cubicBezTo>
                <a:cubicBezTo>
                  <a:pt x="1259" y="2035"/>
                  <a:pt x="1259" y="2035"/>
                  <a:pt x="1259" y="2035"/>
                </a:cubicBezTo>
                <a:cubicBezTo>
                  <a:pt x="1259" y="2035"/>
                  <a:pt x="1259" y="2035"/>
                  <a:pt x="1259" y="2035"/>
                </a:cubicBezTo>
                <a:cubicBezTo>
                  <a:pt x="1290" y="2028"/>
                  <a:pt x="1321" y="2020"/>
                  <a:pt x="1351" y="2010"/>
                </a:cubicBezTo>
                <a:cubicBezTo>
                  <a:pt x="1355" y="2009"/>
                  <a:pt x="1360" y="2011"/>
                  <a:pt x="1361" y="2016"/>
                </a:cubicBezTo>
                <a:cubicBezTo>
                  <a:pt x="1362" y="2018"/>
                  <a:pt x="1362" y="2020"/>
                  <a:pt x="1361" y="2022"/>
                </a:cubicBezTo>
                <a:cubicBezTo>
                  <a:pt x="1360" y="2024"/>
                  <a:pt x="1358" y="2026"/>
                  <a:pt x="1356" y="2026"/>
                </a:cubicBezTo>
                <a:cubicBezTo>
                  <a:pt x="1325" y="2036"/>
                  <a:pt x="1294" y="2045"/>
                  <a:pt x="1262" y="2052"/>
                </a:cubicBezTo>
                <a:cubicBezTo>
                  <a:pt x="1225" y="2060"/>
                  <a:pt x="1187" y="2066"/>
                  <a:pt x="1150" y="2070"/>
                </a:cubicBezTo>
                <a:cubicBezTo>
                  <a:pt x="1150" y="2070"/>
                  <a:pt x="1149" y="2070"/>
                  <a:pt x="1149" y="2070"/>
                </a:cubicBezTo>
                <a:close/>
                <a:moveTo>
                  <a:pt x="856" y="2060"/>
                </a:moveTo>
                <a:cubicBezTo>
                  <a:pt x="856" y="2060"/>
                  <a:pt x="856" y="2060"/>
                  <a:pt x="856" y="2060"/>
                </a:cubicBezTo>
                <a:cubicBezTo>
                  <a:pt x="856" y="2060"/>
                  <a:pt x="855" y="2060"/>
                  <a:pt x="855" y="2060"/>
                </a:cubicBezTo>
                <a:cubicBezTo>
                  <a:pt x="850" y="2059"/>
                  <a:pt x="847" y="2055"/>
                  <a:pt x="848" y="2050"/>
                </a:cubicBezTo>
                <a:cubicBezTo>
                  <a:pt x="849" y="2046"/>
                  <a:pt x="853" y="2043"/>
                  <a:pt x="858" y="2043"/>
                </a:cubicBezTo>
                <a:cubicBezTo>
                  <a:pt x="862" y="2044"/>
                  <a:pt x="865" y="2049"/>
                  <a:pt x="864" y="2053"/>
                </a:cubicBezTo>
                <a:cubicBezTo>
                  <a:pt x="864" y="2057"/>
                  <a:pt x="860" y="2060"/>
                  <a:pt x="856" y="2060"/>
                </a:cubicBezTo>
                <a:close/>
                <a:moveTo>
                  <a:pt x="828" y="2055"/>
                </a:moveTo>
                <a:cubicBezTo>
                  <a:pt x="828" y="2055"/>
                  <a:pt x="827" y="2055"/>
                  <a:pt x="827" y="2055"/>
                </a:cubicBezTo>
                <a:cubicBezTo>
                  <a:pt x="795" y="2048"/>
                  <a:pt x="763" y="2040"/>
                  <a:pt x="733" y="2030"/>
                </a:cubicBezTo>
                <a:cubicBezTo>
                  <a:pt x="732" y="2030"/>
                  <a:pt x="732" y="2030"/>
                  <a:pt x="732" y="2030"/>
                </a:cubicBezTo>
                <a:cubicBezTo>
                  <a:pt x="732" y="2030"/>
                  <a:pt x="732" y="2030"/>
                  <a:pt x="732" y="2030"/>
                </a:cubicBezTo>
                <a:cubicBezTo>
                  <a:pt x="696" y="2019"/>
                  <a:pt x="660" y="2006"/>
                  <a:pt x="626" y="1991"/>
                </a:cubicBezTo>
                <a:cubicBezTo>
                  <a:pt x="624" y="1990"/>
                  <a:pt x="622" y="1988"/>
                  <a:pt x="621" y="1986"/>
                </a:cubicBezTo>
                <a:cubicBezTo>
                  <a:pt x="620" y="1984"/>
                  <a:pt x="620" y="1982"/>
                  <a:pt x="621" y="1980"/>
                </a:cubicBezTo>
                <a:cubicBezTo>
                  <a:pt x="623" y="1976"/>
                  <a:pt x="628" y="1974"/>
                  <a:pt x="632" y="1975"/>
                </a:cubicBezTo>
                <a:cubicBezTo>
                  <a:pt x="667" y="1990"/>
                  <a:pt x="702" y="2003"/>
                  <a:pt x="737" y="2014"/>
                </a:cubicBezTo>
                <a:cubicBezTo>
                  <a:pt x="738" y="2014"/>
                  <a:pt x="738" y="2014"/>
                  <a:pt x="738" y="2014"/>
                </a:cubicBezTo>
                <a:cubicBezTo>
                  <a:pt x="738" y="2014"/>
                  <a:pt x="738" y="2014"/>
                  <a:pt x="738" y="2014"/>
                </a:cubicBezTo>
                <a:cubicBezTo>
                  <a:pt x="768" y="2024"/>
                  <a:pt x="799" y="2032"/>
                  <a:pt x="830" y="2038"/>
                </a:cubicBezTo>
                <a:cubicBezTo>
                  <a:pt x="835" y="2039"/>
                  <a:pt x="838" y="2043"/>
                  <a:pt x="837" y="2048"/>
                </a:cubicBezTo>
                <a:cubicBezTo>
                  <a:pt x="836" y="2052"/>
                  <a:pt x="832" y="2055"/>
                  <a:pt x="828" y="2055"/>
                </a:cubicBezTo>
                <a:close/>
                <a:moveTo>
                  <a:pt x="1380" y="2018"/>
                </a:moveTo>
                <a:cubicBezTo>
                  <a:pt x="1377" y="2018"/>
                  <a:pt x="1373" y="2015"/>
                  <a:pt x="1372" y="2012"/>
                </a:cubicBezTo>
                <a:cubicBezTo>
                  <a:pt x="1371" y="2008"/>
                  <a:pt x="1373" y="2003"/>
                  <a:pt x="1377" y="2001"/>
                </a:cubicBezTo>
                <a:cubicBezTo>
                  <a:pt x="1377" y="2001"/>
                  <a:pt x="1377" y="2001"/>
                  <a:pt x="1377" y="2001"/>
                </a:cubicBezTo>
                <a:cubicBezTo>
                  <a:pt x="1382" y="2000"/>
                  <a:pt x="1387" y="2002"/>
                  <a:pt x="1388" y="2006"/>
                </a:cubicBezTo>
                <a:cubicBezTo>
                  <a:pt x="1390" y="2011"/>
                  <a:pt x="1387" y="2016"/>
                  <a:pt x="1383" y="2017"/>
                </a:cubicBezTo>
                <a:cubicBezTo>
                  <a:pt x="1382" y="2017"/>
                  <a:pt x="1381" y="2018"/>
                  <a:pt x="1380" y="2018"/>
                </a:cubicBezTo>
                <a:close/>
                <a:moveTo>
                  <a:pt x="1407" y="2008"/>
                </a:moveTo>
                <a:cubicBezTo>
                  <a:pt x="1403" y="2008"/>
                  <a:pt x="1400" y="2006"/>
                  <a:pt x="1399" y="2002"/>
                </a:cubicBezTo>
                <a:cubicBezTo>
                  <a:pt x="1398" y="2000"/>
                  <a:pt x="1398" y="1998"/>
                  <a:pt x="1399" y="1996"/>
                </a:cubicBezTo>
                <a:cubicBezTo>
                  <a:pt x="1400" y="1994"/>
                  <a:pt x="1401" y="1992"/>
                  <a:pt x="1404" y="1991"/>
                </a:cubicBezTo>
                <a:cubicBezTo>
                  <a:pt x="1438" y="1978"/>
                  <a:pt x="1472" y="1963"/>
                  <a:pt x="1505" y="1946"/>
                </a:cubicBezTo>
                <a:cubicBezTo>
                  <a:pt x="1505" y="1946"/>
                  <a:pt x="1505" y="1946"/>
                  <a:pt x="1505" y="1946"/>
                </a:cubicBezTo>
                <a:cubicBezTo>
                  <a:pt x="1506" y="1946"/>
                  <a:pt x="1506" y="1946"/>
                  <a:pt x="1506" y="1946"/>
                </a:cubicBezTo>
                <a:cubicBezTo>
                  <a:pt x="1534" y="1931"/>
                  <a:pt x="1562" y="1915"/>
                  <a:pt x="1589" y="1898"/>
                </a:cubicBezTo>
                <a:cubicBezTo>
                  <a:pt x="1592" y="1896"/>
                  <a:pt x="1598" y="1897"/>
                  <a:pt x="1600" y="1901"/>
                </a:cubicBezTo>
                <a:cubicBezTo>
                  <a:pt x="1603" y="1905"/>
                  <a:pt x="1602" y="1910"/>
                  <a:pt x="1598" y="1912"/>
                </a:cubicBezTo>
                <a:cubicBezTo>
                  <a:pt x="1571" y="1930"/>
                  <a:pt x="1542" y="1946"/>
                  <a:pt x="1514" y="1961"/>
                </a:cubicBezTo>
                <a:cubicBezTo>
                  <a:pt x="1513" y="1961"/>
                  <a:pt x="1513" y="1961"/>
                  <a:pt x="1513" y="1961"/>
                </a:cubicBezTo>
                <a:cubicBezTo>
                  <a:pt x="1513" y="1961"/>
                  <a:pt x="1513" y="1961"/>
                  <a:pt x="1513" y="1961"/>
                </a:cubicBezTo>
                <a:cubicBezTo>
                  <a:pt x="1479" y="1978"/>
                  <a:pt x="1445" y="1994"/>
                  <a:pt x="1410" y="2007"/>
                </a:cubicBezTo>
                <a:cubicBezTo>
                  <a:pt x="1409" y="2008"/>
                  <a:pt x="1408" y="2008"/>
                  <a:pt x="1407" y="2008"/>
                </a:cubicBezTo>
                <a:close/>
                <a:moveTo>
                  <a:pt x="603" y="1980"/>
                </a:moveTo>
                <a:cubicBezTo>
                  <a:pt x="602" y="1980"/>
                  <a:pt x="601" y="1980"/>
                  <a:pt x="600" y="1979"/>
                </a:cubicBezTo>
                <a:cubicBezTo>
                  <a:pt x="595" y="1977"/>
                  <a:pt x="594" y="1972"/>
                  <a:pt x="596" y="1968"/>
                </a:cubicBezTo>
                <a:cubicBezTo>
                  <a:pt x="597" y="1964"/>
                  <a:pt x="603" y="1962"/>
                  <a:pt x="607" y="1964"/>
                </a:cubicBezTo>
                <a:cubicBezTo>
                  <a:pt x="607" y="1964"/>
                  <a:pt x="607" y="1964"/>
                  <a:pt x="607" y="1964"/>
                </a:cubicBezTo>
                <a:cubicBezTo>
                  <a:pt x="611" y="1966"/>
                  <a:pt x="613" y="1971"/>
                  <a:pt x="611" y="1975"/>
                </a:cubicBezTo>
                <a:cubicBezTo>
                  <a:pt x="610" y="1978"/>
                  <a:pt x="607" y="1980"/>
                  <a:pt x="603" y="1980"/>
                </a:cubicBezTo>
                <a:close/>
                <a:moveTo>
                  <a:pt x="578" y="1968"/>
                </a:moveTo>
                <a:cubicBezTo>
                  <a:pt x="576" y="1968"/>
                  <a:pt x="575" y="1968"/>
                  <a:pt x="574" y="1967"/>
                </a:cubicBezTo>
                <a:cubicBezTo>
                  <a:pt x="545" y="1953"/>
                  <a:pt x="517" y="1937"/>
                  <a:pt x="489" y="1920"/>
                </a:cubicBezTo>
                <a:cubicBezTo>
                  <a:pt x="457" y="1900"/>
                  <a:pt x="426" y="1878"/>
                  <a:pt x="396" y="1854"/>
                </a:cubicBezTo>
                <a:cubicBezTo>
                  <a:pt x="394" y="1853"/>
                  <a:pt x="393" y="1851"/>
                  <a:pt x="393" y="1849"/>
                </a:cubicBezTo>
                <a:cubicBezTo>
                  <a:pt x="393" y="1846"/>
                  <a:pt x="393" y="1844"/>
                  <a:pt x="395" y="1842"/>
                </a:cubicBezTo>
                <a:cubicBezTo>
                  <a:pt x="397" y="1839"/>
                  <a:pt x="403" y="1838"/>
                  <a:pt x="406" y="1841"/>
                </a:cubicBezTo>
                <a:cubicBezTo>
                  <a:pt x="436" y="1864"/>
                  <a:pt x="467" y="1886"/>
                  <a:pt x="498" y="1905"/>
                </a:cubicBezTo>
                <a:cubicBezTo>
                  <a:pt x="525" y="1922"/>
                  <a:pt x="553" y="1938"/>
                  <a:pt x="582" y="1952"/>
                </a:cubicBezTo>
                <a:cubicBezTo>
                  <a:pt x="586" y="1954"/>
                  <a:pt x="587" y="1959"/>
                  <a:pt x="585" y="1963"/>
                </a:cubicBezTo>
                <a:cubicBezTo>
                  <a:pt x="584" y="1966"/>
                  <a:pt x="581" y="1968"/>
                  <a:pt x="578" y="1968"/>
                </a:cubicBezTo>
                <a:close/>
                <a:moveTo>
                  <a:pt x="1617" y="1898"/>
                </a:moveTo>
                <a:cubicBezTo>
                  <a:pt x="1614" y="1898"/>
                  <a:pt x="1611" y="1897"/>
                  <a:pt x="1610" y="1894"/>
                </a:cubicBezTo>
                <a:cubicBezTo>
                  <a:pt x="1607" y="1890"/>
                  <a:pt x="1608" y="1885"/>
                  <a:pt x="1612" y="1883"/>
                </a:cubicBezTo>
                <a:cubicBezTo>
                  <a:pt x="1616" y="1880"/>
                  <a:pt x="1621" y="1881"/>
                  <a:pt x="1624" y="1885"/>
                </a:cubicBezTo>
                <a:cubicBezTo>
                  <a:pt x="1626" y="1889"/>
                  <a:pt x="1625" y="1894"/>
                  <a:pt x="1622" y="1897"/>
                </a:cubicBezTo>
                <a:cubicBezTo>
                  <a:pt x="1620" y="1898"/>
                  <a:pt x="1618" y="1898"/>
                  <a:pt x="1617" y="1898"/>
                </a:cubicBezTo>
                <a:close/>
                <a:moveTo>
                  <a:pt x="1640" y="1882"/>
                </a:moveTo>
                <a:cubicBezTo>
                  <a:pt x="1637" y="1882"/>
                  <a:pt x="1635" y="1881"/>
                  <a:pt x="1633" y="1878"/>
                </a:cubicBezTo>
                <a:cubicBezTo>
                  <a:pt x="1630" y="1875"/>
                  <a:pt x="1631" y="1869"/>
                  <a:pt x="1635" y="1866"/>
                </a:cubicBezTo>
                <a:cubicBezTo>
                  <a:pt x="1665" y="1845"/>
                  <a:pt x="1695" y="1821"/>
                  <a:pt x="1722" y="1796"/>
                </a:cubicBezTo>
                <a:cubicBezTo>
                  <a:pt x="1746" y="1775"/>
                  <a:pt x="1769" y="1752"/>
                  <a:pt x="1790" y="1729"/>
                </a:cubicBezTo>
                <a:cubicBezTo>
                  <a:pt x="1793" y="1726"/>
                  <a:pt x="1799" y="1725"/>
                  <a:pt x="1802" y="1728"/>
                </a:cubicBezTo>
                <a:cubicBezTo>
                  <a:pt x="1805" y="1732"/>
                  <a:pt x="1806" y="1737"/>
                  <a:pt x="1803" y="1740"/>
                </a:cubicBezTo>
                <a:cubicBezTo>
                  <a:pt x="1781" y="1764"/>
                  <a:pt x="1758" y="1787"/>
                  <a:pt x="1734" y="1808"/>
                </a:cubicBezTo>
                <a:cubicBezTo>
                  <a:pt x="1734" y="1809"/>
                  <a:pt x="1734" y="1809"/>
                  <a:pt x="1734" y="1809"/>
                </a:cubicBezTo>
                <a:cubicBezTo>
                  <a:pt x="1734" y="1809"/>
                  <a:pt x="1733" y="1809"/>
                  <a:pt x="1733" y="1809"/>
                </a:cubicBezTo>
                <a:cubicBezTo>
                  <a:pt x="1705" y="1834"/>
                  <a:pt x="1676" y="1858"/>
                  <a:pt x="1645" y="1880"/>
                </a:cubicBezTo>
                <a:cubicBezTo>
                  <a:pt x="1643" y="1881"/>
                  <a:pt x="1642" y="1882"/>
                  <a:pt x="1640" y="1882"/>
                </a:cubicBezTo>
                <a:close/>
                <a:moveTo>
                  <a:pt x="379" y="1838"/>
                </a:moveTo>
                <a:cubicBezTo>
                  <a:pt x="377" y="1838"/>
                  <a:pt x="376" y="1838"/>
                  <a:pt x="374" y="1837"/>
                </a:cubicBezTo>
                <a:cubicBezTo>
                  <a:pt x="374" y="1837"/>
                  <a:pt x="374" y="1837"/>
                  <a:pt x="374" y="1837"/>
                </a:cubicBezTo>
                <a:cubicBezTo>
                  <a:pt x="374" y="1836"/>
                  <a:pt x="374" y="1836"/>
                  <a:pt x="374" y="1836"/>
                </a:cubicBezTo>
                <a:cubicBezTo>
                  <a:pt x="372" y="1835"/>
                  <a:pt x="371" y="1833"/>
                  <a:pt x="371" y="1831"/>
                </a:cubicBezTo>
                <a:cubicBezTo>
                  <a:pt x="371" y="1828"/>
                  <a:pt x="371" y="1826"/>
                  <a:pt x="373" y="1825"/>
                </a:cubicBezTo>
                <a:cubicBezTo>
                  <a:pt x="376" y="1821"/>
                  <a:pt x="381" y="1821"/>
                  <a:pt x="385" y="1823"/>
                </a:cubicBezTo>
                <a:cubicBezTo>
                  <a:pt x="388" y="1826"/>
                  <a:pt x="389" y="1832"/>
                  <a:pt x="386" y="1835"/>
                </a:cubicBezTo>
                <a:cubicBezTo>
                  <a:pt x="384" y="1837"/>
                  <a:pt x="382" y="1838"/>
                  <a:pt x="379" y="1838"/>
                </a:cubicBezTo>
                <a:close/>
                <a:moveTo>
                  <a:pt x="358" y="1820"/>
                </a:moveTo>
                <a:cubicBezTo>
                  <a:pt x="356" y="1820"/>
                  <a:pt x="354" y="1819"/>
                  <a:pt x="352" y="1818"/>
                </a:cubicBezTo>
                <a:cubicBezTo>
                  <a:pt x="328" y="1797"/>
                  <a:pt x="304" y="1774"/>
                  <a:pt x="282" y="1751"/>
                </a:cubicBezTo>
                <a:cubicBezTo>
                  <a:pt x="256" y="1723"/>
                  <a:pt x="232" y="1694"/>
                  <a:pt x="209" y="1663"/>
                </a:cubicBezTo>
                <a:cubicBezTo>
                  <a:pt x="207" y="1662"/>
                  <a:pt x="207" y="1659"/>
                  <a:pt x="207" y="1657"/>
                </a:cubicBezTo>
                <a:cubicBezTo>
                  <a:pt x="208" y="1655"/>
                  <a:pt x="209" y="1653"/>
                  <a:pt x="211" y="1652"/>
                </a:cubicBezTo>
                <a:cubicBezTo>
                  <a:pt x="214" y="1649"/>
                  <a:pt x="220" y="1650"/>
                  <a:pt x="222" y="1653"/>
                </a:cubicBezTo>
                <a:cubicBezTo>
                  <a:pt x="245" y="1683"/>
                  <a:pt x="269" y="1712"/>
                  <a:pt x="294" y="1739"/>
                </a:cubicBezTo>
                <a:cubicBezTo>
                  <a:pt x="295" y="1739"/>
                  <a:pt x="295" y="1739"/>
                  <a:pt x="295" y="1739"/>
                </a:cubicBezTo>
                <a:cubicBezTo>
                  <a:pt x="295" y="1739"/>
                  <a:pt x="295" y="1739"/>
                  <a:pt x="295" y="1739"/>
                </a:cubicBezTo>
                <a:cubicBezTo>
                  <a:pt x="316" y="1762"/>
                  <a:pt x="339" y="1784"/>
                  <a:pt x="363" y="1805"/>
                </a:cubicBezTo>
                <a:cubicBezTo>
                  <a:pt x="365" y="1807"/>
                  <a:pt x="366" y="1809"/>
                  <a:pt x="366" y="1811"/>
                </a:cubicBezTo>
                <a:cubicBezTo>
                  <a:pt x="366" y="1813"/>
                  <a:pt x="366" y="1815"/>
                  <a:pt x="364" y="1817"/>
                </a:cubicBezTo>
                <a:cubicBezTo>
                  <a:pt x="362" y="1819"/>
                  <a:pt x="360" y="1820"/>
                  <a:pt x="358" y="1820"/>
                </a:cubicBezTo>
                <a:close/>
                <a:moveTo>
                  <a:pt x="1815" y="1722"/>
                </a:moveTo>
                <a:cubicBezTo>
                  <a:pt x="1813" y="1722"/>
                  <a:pt x="1811" y="1721"/>
                  <a:pt x="1810" y="1720"/>
                </a:cubicBezTo>
                <a:cubicBezTo>
                  <a:pt x="1808" y="1719"/>
                  <a:pt x="1807" y="1716"/>
                  <a:pt x="1807" y="1714"/>
                </a:cubicBezTo>
                <a:cubicBezTo>
                  <a:pt x="1806" y="1712"/>
                  <a:pt x="1807" y="1710"/>
                  <a:pt x="1809" y="1708"/>
                </a:cubicBezTo>
                <a:cubicBezTo>
                  <a:pt x="1812" y="1705"/>
                  <a:pt x="1817" y="1704"/>
                  <a:pt x="1821" y="1707"/>
                </a:cubicBezTo>
                <a:cubicBezTo>
                  <a:pt x="1822" y="1709"/>
                  <a:pt x="1823" y="1711"/>
                  <a:pt x="1824" y="1713"/>
                </a:cubicBezTo>
                <a:cubicBezTo>
                  <a:pt x="1824" y="1715"/>
                  <a:pt x="1823" y="1717"/>
                  <a:pt x="1821" y="1719"/>
                </a:cubicBezTo>
                <a:cubicBezTo>
                  <a:pt x="1820" y="1721"/>
                  <a:pt x="1818" y="1722"/>
                  <a:pt x="1815" y="1722"/>
                </a:cubicBezTo>
                <a:close/>
                <a:moveTo>
                  <a:pt x="1833" y="1700"/>
                </a:moveTo>
                <a:cubicBezTo>
                  <a:pt x="1831" y="1700"/>
                  <a:pt x="1829" y="1700"/>
                  <a:pt x="1828" y="1699"/>
                </a:cubicBezTo>
                <a:cubicBezTo>
                  <a:pt x="1826" y="1697"/>
                  <a:pt x="1825" y="1695"/>
                  <a:pt x="1825" y="1693"/>
                </a:cubicBezTo>
                <a:cubicBezTo>
                  <a:pt x="1825" y="1691"/>
                  <a:pt x="1825" y="1688"/>
                  <a:pt x="1827" y="1687"/>
                </a:cubicBezTo>
                <a:cubicBezTo>
                  <a:pt x="1850" y="1658"/>
                  <a:pt x="1873" y="1627"/>
                  <a:pt x="1893" y="1596"/>
                </a:cubicBezTo>
                <a:cubicBezTo>
                  <a:pt x="1910" y="1570"/>
                  <a:pt x="1926" y="1542"/>
                  <a:pt x="1941" y="1514"/>
                </a:cubicBezTo>
                <a:cubicBezTo>
                  <a:pt x="1943" y="1510"/>
                  <a:pt x="1949" y="1508"/>
                  <a:pt x="1953" y="1510"/>
                </a:cubicBezTo>
                <a:cubicBezTo>
                  <a:pt x="1957" y="1513"/>
                  <a:pt x="1958" y="1518"/>
                  <a:pt x="1956" y="1522"/>
                </a:cubicBezTo>
                <a:cubicBezTo>
                  <a:pt x="1941" y="1550"/>
                  <a:pt x="1925" y="1578"/>
                  <a:pt x="1907" y="1605"/>
                </a:cubicBezTo>
                <a:cubicBezTo>
                  <a:pt x="1887" y="1637"/>
                  <a:pt x="1864" y="1668"/>
                  <a:pt x="1840" y="1697"/>
                </a:cubicBezTo>
                <a:cubicBezTo>
                  <a:pt x="1838" y="1699"/>
                  <a:pt x="1836" y="1700"/>
                  <a:pt x="1833" y="1700"/>
                </a:cubicBezTo>
                <a:close/>
                <a:moveTo>
                  <a:pt x="199" y="1644"/>
                </a:moveTo>
                <a:cubicBezTo>
                  <a:pt x="196" y="1644"/>
                  <a:pt x="194" y="1643"/>
                  <a:pt x="192" y="1640"/>
                </a:cubicBezTo>
                <a:cubicBezTo>
                  <a:pt x="191" y="1639"/>
                  <a:pt x="190" y="1636"/>
                  <a:pt x="191" y="1634"/>
                </a:cubicBezTo>
                <a:cubicBezTo>
                  <a:pt x="191" y="1632"/>
                  <a:pt x="192" y="1630"/>
                  <a:pt x="194" y="1629"/>
                </a:cubicBezTo>
                <a:cubicBezTo>
                  <a:pt x="198" y="1626"/>
                  <a:pt x="203" y="1627"/>
                  <a:pt x="206" y="1631"/>
                </a:cubicBezTo>
                <a:cubicBezTo>
                  <a:pt x="209" y="1634"/>
                  <a:pt x="208" y="1640"/>
                  <a:pt x="204" y="1642"/>
                </a:cubicBezTo>
                <a:cubicBezTo>
                  <a:pt x="202" y="1643"/>
                  <a:pt x="201" y="1644"/>
                  <a:pt x="199" y="1644"/>
                </a:cubicBezTo>
                <a:close/>
                <a:moveTo>
                  <a:pt x="183" y="1621"/>
                </a:moveTo>
                <a:cubicBezTo>
                  <a:pt x="180" y="1621"/>
                  <a:pt x="177" y="1619"/>
                  <a:pt x="176" y="1617"/>
                </a:cubicBezTo>
                <a:cubicBezTo>
                  <a:pt x="158" y="1590"/>
                  <a:pt x="141" y="1562"/>
                  <a:pt x="126" y="1534"/>
                </a:cubicBezTo>
                <a:cubicBezTo>
                  <a:pt x="125" y="1532"/>
                  <a:pt x="124" y="1530"/>
                  <a:pt x="125" y="1528"/>
                </a:cubicBezTo>
                <a:cubicBezTo>
                  <a:pt x="126" y="1525"/>
                  <a:pt x="127" y="1524"/>
                  <a:pt x="129" y="1523"/>
                </a:cubicBezTo>
                <a:cubicBezTo>
                  <a:pt x="133" y="1520"/>
                  <a:pt x="138" y="1522"/>
                  <a:pt x="141" y="1526"/>
                </a:cubicBezTo>
                <a:cubicBezTo>
                  <a:pt x="156" y="1554"/>
                  <a:pt x="172" y="1581"/>
                  <a:pt x="190" y="1608"/>
                </a:cubicBezTo>
                <a:cubicBezTo>
                  <a:pt x="192" y="1611"/>
                  <a:pt x="191" y="1617"/>
                  <a:pt x="188" y="1619"/>
                </a:cubicBezTo>
                <a:cubicBezTo>
                  <a:pt x="186" y="1620"/>
                  <a:pt x="185" y="1621"/>
                  <a:pt x="183" y="1621"/>
                </a:cubicBezTo>
                <a:close/>
                <a:moveTo>
                  <a:pt x="1962" y="1501"/>
                </a:moveTo>
                <a:cubicBezTo>
                  <a:pt x="1962" y="1501"/>
                  <a:pt x="1962" y="1501"/>
                  <a:pt x="1962" y="1501"/>
                </a:cubicBezTo>
                <a:cubicBezTo>
                  <a:pt x="1960" y="1501"/>
                  <a:pt x="1959" y="1501"/>
                  <a:pt x="1958" y="1500"/>
                </a:cubicBezTo>
                <a:cubicBezTo>
                  <a:pt x="1956" y="1499"/>
                  <a:pt x="1954" y="1498"/>
                  <a:pt x="1954" y="1495"/>
                </a:cubicBezTo>
                <a:cubicBezTo>
                  <a:pt x="1953" y="1493"/>
                  <a:pt x="1953" y="1491"/>
                  <a:pt x="1954" y="1489"/>
                </a:cubicBezTo>
                <a:cubicBezTo>
                  <a:pt x="1956" y="1485"/>
                  <a:pt x="1961" y="1483"/>
                  <a:pt x="1965" y="1485"/>
                </a:cubicBezTo>
                <a:cubicBezTo>
                  <a:pt x="1967" y="1486"/>
                  <a:pt x="1969" y="1488"/>
                  <a:pt x="1970" y="1490"/>
                </a:cubicBezTo>
                <a:cubicBezTo>
                  <a:pt x="1970" y="1492"/>
                  <a:pt x="1970" y="1494"/>
                  <a:pt x="1969" y="1496"/>
                </a:cubicBezTo>
                <a:cubicBezTo>
                  <a:pt x="1968" y="1499"/>
                  <a:pt x="1965" y="1501"/>
                  <a:pt x="1962" y="1501"/>
                </a:cubicBezTo>
                <a:close/>
                <a:moveTo>
                  <a:pt x="1974" y="1476"/>
                </a:moveTo>
                <a:cubicBezTo>
                  <a:pt x="1972" y="1476"/>
                  <a:pt x="1971" y="1475"/>
                  <a:pt x="1970" y="1475"/>
                </a:cubicBezTo>
                <a:cubicBezTo>
                  <a:pt x="1966" y="1473"/>
                  <a:pt x="1964" y="1468"/>
                  <a:pt x="1966" y="1464"/>
                </a:cubicBezTo>
                <a:cubicBezTo>
                  <a:pt x="1981" y="1430"/>
                  <a:pt x="1995" y="1396"/>
                  <a:pt x="2006" y="1361"/>
                </a:cubicBezTo>
                <a:cubicBezTo>
                  <a:pt x="2007" y="1360"/>
                  <a:pt x="2007" y="1360"/>
                  <a:pt x="2007" y="1360"/>
                </a:cubicBezTo>
                <a:cubicBezTo>
                  <a:pt x="2007" y="1360"/>
                  <a:pt x="2007" y="1360"/>
                  <a:pt x="2007" y="1359"/>
                </a:cubicBezTo>
                <a:cubicBezTo>
                  <a:pt x="2017" y="1329"/>
                  <a:pt x="2026" y="1298"/>
                  <a:pt x="2033" y="1267"/>
                </a:cubicBezTo>
                <a:cubicBezTo>
                  <a:pt x="2034" y="1263"/>
                  <a:pt x="2038" y="1260"/>
                  <a:pt x="2043" y="1261"/>
                </a:cubicBezTo>
                <a:cubicBezTo>
                  <a:pt x="2047" y="1262"/>
                  <a:pt x="2050" y="1267"/>
                  <a:pt x="2049" y="1271"/>
                </a:cubicBezTo>
                <a:cubicBezTo>
                  <a:pt x="2042" y="1303"/>
                  <a:pt x="2033" y="1334"/>
                  <a:pt x="2023" y="1365"/>
                </a:cubicBezTo>
                <a:cubicBezTo>
                  <a:pt x="2023" y="1365"/>
                  <a:pt x="2023" y="1365"/>
                  <a:pt x="2023" y="1365"/>
                </a:cubicBezTo>
                <a:cubicBezTo>
                  <a:pt x="2023" y="1366"/>
                  <a:pt x="2023" y="1366"/>
                  <a:pt x="2022" y="1366"/>
                </a:cubicBezTo>
                <a:cubicBezTo>
                  <a:pt x="2011" y="1402"/>
                  <a:pt x="1997" y="1437"/>
                  <a:pt x="1981" y="1471"/>
                </a:cubicBezTo>
                <a:cubicBezTo>
                  <a:pt x="1981" y="1471"/>
                  <a:pt x="1981" y="1471"/>
                  <a:pt x="1981" y="1471"/>
                </a:cubicBezTo>
                <a:cubicBezTo>
                  <a:pt x="1981" y="1471"/>
                  <a:pt x="1981" y="1471"/>
                  <a:pt x="1981" y="1471"/>
                </a:cubicBezTo>
                <a:cubicBezTo>
                  <a:pt x="1980" y="1474"/>
                  <a:pt x="1977" y="1476"/>
                  <a:pt x="1974" y="1476"/>
                </a:cubicBezTo>
                <a:close/>
                <a:moveTo>
                  <a:pt x="92" y="1454"/>
                </a:moveTo>
                <a:cubicBezTo>
                  <a:pt x="89" y="1454"/>
                  <a:pt x="86" y="1452"/>
                  <a:pt x="84" y="1449"/>
                </a:cubicBezTo>
                <a:cubicBezTo>
                  <a:pt x="70" y="1416"/>
                  <a:pt x="58" y="1382"/>
                  <a:pt x="47" y="1348"/>
                </a:cubicBezTo>
                <a:cubicBezTo>
                  <a:pt x="47" y="1348"/>
                  <a:pt x="47" y="1348"/>
                  <a:pt x="47" y="1348"/>
                </a:cubicBezTo>
                <a:cubicBezTo>
                  <a:pt x="46" y="1347"/>
                  <a:pt x="46" y="1347"/>
                  <a:pt x="46" y="1347"/>
                </a:cubicBezTo>
                <a:cubicBezTo>
                  <a:pt x="46" y="1345"/>
                  <a:pt x="46" y="1343"/>
                  <a:pt x="47" y="1341"/>
                </a:cubicBezTo>
                <a:cubicBezTo>
                  <a:pt x="48" y="1339"/>
                  <a:pt x="50" y="1337"/>
                  <a:pt x="52" y="1336"/>
                </a:cubicBezTo>
                <a:cubicBezTo>
                  <a:pt x="56" y="1335"/>
                  <a:pt x="61" y="1338"/>
                  <a:pt x="63" y="1342"/>
                </a:cubicBezTo>
                <a:cubicBezTo>
                  <a:pt x="73" y="1376"/>
                  <a:pt x="86" y="1410"/>
                  <a:pt x="100" y="1442"/>
                </a:cubicBezTo>
                <a:cubicBezTo>
                  <a:pt x="102" y="1447"/>
                  <a:pt x="100" y="1452"/>
                  <a:pt x="95" y="1454"/>
                </a:cubicBezTo>
                <a:cubicBezTo>
                  <a:pt x="94" y="1454"/>
                  <a:pt x="93" y="1454"/>
                  <a:pt x="92" y="1454"/>
                </a:cubicBezTo>
                <a:close/>
                <a:moveTo>
                  <a:pt x="47" y="1326"/>
                </a:moveTo>
                <a:cubicBezTo>
                  <a:pt x="43" y="1326"/>
                  <a:pt x="39" y="1323"/>
                  <a:pt x="38" y="1320"/>
                </a:cubicBezTo>
                <a:cubicBezTo>
                  <a:pt x="38" y="1320"/>
                  <a:pt x="38" y="1320"/>
                  <a:pt x="38" y="1320"/>
                </a:cubicBezTo>
                <a:cubicBezTo>
                  <a:pt x="38" y="1318"/>
                  <a:pt x="38" y="1315"/>
                  <a:pt x="39" y="1313"/>
                </a:cubicBezTo>
                <a:cubicBezTo>
                  <a:pt x="40" y="1311"/>
                  <a:pt x="42" y="1310"/>
                  <a:pt x="44" y="1309"/>
                </a:cubicBezTo>
                <a:cubicBezTo>
                  <a:pt x="49" y="1308"/>
                  <a:pt x="53" y="1311"/>
                  <a:pt x="55" y="1315"/>
                </a:cubicBezTo>
                <a:cubicBezTo>
                  <a:pt x="55" y="1317"/>
                  <a:pt x="55" y="1320"/>
                  <a:pt x="54" y="1322"/>
                </a:cubicBezTo>
                <a:cubicBezTo>
                  <a:pt x="53" y="1324"/>
                  <a:pt x="51" y="1325"/>
                  <a:pt x="49" y="1326"/>
                </a:cubicBezTo>
                <a:cubicBezTo>
                  <a:pt x="48" y="1326"/>
                  <a:pt x="47" y="1326"/>
                  <a:pt x="47" y="1326"/>
                </a:cubicBezTo>
                <a:close/>
                <a:moveTo>
                  <a:pt x="39" y="1299"/>
                </a:moveTo>
                <a:cubicBezTo>
                  <a:pt x="35" y="1299"/>
                  <a:pt x="32" y="1296"/>
                  <a:pt x="31" y="1292"/>
                </a:cubicBezTo>
                <a:cubicBezTo>
                  <a:pt x="23" y="1261"/>
                  <a:pt x="17" y="1229"/>
                  <a:pt x="12" y="1197"/>
                </a:cubicBezTo>
                <a:cubicBezTo>
                  <a:pt x="6" y="1160"/>
                  <a:pt x="2" y="1121"/>
                  <a:pt x="0" y="1084"/>
                </a:cubicBezTo>
                <a:cubicBezTo>
                  <a:pt x="0" y="1081"/>
                  <a:pt x="1" y="1079"/>
                  <a:pt x="3" y="1078"/>
                </a:cubicBezTo>
                <a:cubicBezTo>
                  <a:pt x="4" y="1076"/>
                  <a:pt x="6" y="1075"/>
                  <a:pt x="9" y="1075"/>
                </a:cubicBezTo>
                <a:cubicBezTo>
                  <a:pt x="13" y="1075"/>
                  <a:pt x="17" y="1078"/>
                  <a:pt x="17" y="1083"/>
                </a:cubicBezTo>
                <a:cubicBezTo>
                  <a:pt x="19" y="1120"/>
                  <a:pt x="23" y="1158"/>
                  <a:pt x="28" y="1195"/>
                </a:cubicBezTo>
                <a:cubicBezTo>
                  <a:pt x="28" y="1195"/>
                  <a:pt x="28" y="1195"/>
                  <a:pt x="28" y="1195"/>
                </a:cubicBezTo>
                <a:cubicBezTo>
                  <a:pt x="33" y="1226"/>
                  <a:pt x="40" y="1257"/>
                  <a:pt x="47" y="1288"/>
                </a:cubicBezTo>
                <a:cubicBezTo>
                  <a:pt x="49" y="1293"/>
                  <a:pt x="46" y="1297"/>
                  <a:pt x="41" y="1298"/>
                </a:cubicBezTo>
                <a:cubicBezTo>
                  <a:pt x="41" y="1298"/>
                  <a:pt x="40" y="1299"/>
                  <a:pt x="39" y="1299"/>
                </a:cubicBezTo>
                <a:close/>
                <a:moveTo>
                  <a:pt x="2047" y="1250"/>
                </a:moveTo>
                <a:cubicBezTo>
                  <a:pt x="2046" y="1250"/>
                  <a:pt x="2046" y="1250"/>
                  <a:pt x="2045" y="1250"/>
                </a:cubicBezTo>
                <a:cubicBezTo>
                  <a:pt x="2041" y="1249"/>
                  <a:pt x="2038" y="1245"/>
                  <a:pt x="2039" y="1240"/>
                </a:cubicBezTo>
                <a:cubicBezTo>
                  <a:pt x="2039" y="1240"/>
                  <a:pt x="2039" y="1240"/>
                  <a:pt x="2039" y="1240"/>
                </a:cubicBezTo>
                <a:cubicBezTo>
                  <a:pt x="2040" y="1235"/>
                  <a:pt x="2044" y="1232"/>
                  <a:pt x="2049" y="1233"/>
                </a:cubicBezTo>
                <a:cubicBezTo>
                  <a:pt x="2053" y="1234"/>
                  <a:pt x="2056" y="1239"/>
                  <a:pt x="2055" y="1243"/>
                </a:cubicBezTo>
                <a:cubicBezTo>
                  <a:pt x="2054" y="1247"/>
                  <a:pt x="2051" y="1250"/>
                  <a:pt x="2047" y="1250"/>
                </a:cubicBezTo>
                <a:close/>
                <a:moveTo>
                  <a:pt x="2052" y="1222"/>
                </a:moveTo>
                <a:cubicBezTo>
                  <a:pt x="2052" y="1222"/>
                  <a:pt x="2051" y="1222"/>
                  <a:pt x="2051" y="1222"/>
                </a:cubicBezTo>
                <a:cubicBezTo>
                  <a:pt x="2049" y="1222"/>
                  <a:pt x="2047" y="1221"/>
                  <a:pt x="2045" y="1219"/>
                </a:cubicBezTo>
                <a:cubicBezTo>
                  <a:pt x="2044" y="1217"/>
                  <a:pt x="2043" y="1215"/>
                  <a:pt x="2044" y="1212"/>
                </a:cubicBezTo>
                <a:cubicBezTo>
                  <a:pt x="2050" y="1176"/>
                  <a:pt x="2055" y="1138"/>
                  <a:pt x="2057" y="1101"/>
                </a:cubicBezTo>
                <a:cubicBezTo>
                  <a:pt x="2058" y="1080"/>
                  <a:pt x="2059" y="1059"/>
                  <a:pt x="2059" y="1038"/>
                </a:cubicBezTo>
                <a:cubicBezTo>
                  <a:pt x="2059" y="1027"/>
                  <a:pt x="2059" y="1016"/>
                  <a:pt x="2058" y="1006"/>
                </a:cubicBezTo>
                <a:cubicBezTo>
                  <a:pt x="2058" y="1001"/>
                  <a:pt x="2062" y="997"/>
                  <a:pt x="2067" y="997"/>
                </a:cubicBezTo>
                <a:cubicBezTo>
                  <a:pt x="2071" y="997"/>
                  <a:pt x="2075" y="1000"/>
                  <a:pt x="2075" y="1005"/>
                </a:cubicBezTo>
                <a:cubicBezTo>
                  <a:pt x="2076" y="1016"/>
                  <a:pt x="2076" y="1027"/>
                  <a:pt x="2076" y="1038"/>
                </a:cubicBezTo>
                <a:cubicBezTo>
                  <a:pt x="2076" y="1059"/>
                  <a:pt x="2075" y="1081"/>
                  <a:pt x="2074" y="1102"/>
                </a:cubicBezTo>
                <a:cubicBezTo>
                  <a:pt x="2072" y="1140"/>
                  <a:pt x="2067" y="1178"/>
                  <a:pt x="2061" y="1215"/>
                </a:cubicBezTo>
                <a:cubicBezTo>
                  <a:pt x="2061" y="1215"/>
                  <a:pt x="2061" y="1215"/>
                  <a:pt x="2061" y="1215"/>
                </a:cubicBezTo>
                <a:cubicBezTo>
                  <a:pt x="2060" y="1219"/>
                  <a:pt x="2056" y="1222"/>
                  <a:pt x="2052" y="1222"/>
                </a:cubicBezTo>
                <a:close/>
                <a:moveTo>
                  <a:pt x="8" y="1064"/>
                </a:moveTo>
                <a:cubicBezTo>
                  <a:pt x="8" y="1064"/>
                  <a:pt x="8" y="1064"/>
                  <a:pt x="8" y="1064"/>
                </a:cubicBezTo>
                <a:cubicBezTo>
                  <a:pt x="3" y="1064"/>
                  <a:pt x="0" y="1060"/>
                  <a:pt x="0" y="1055"/>
                </a:cubicBezTo>
                <a:cubicBezTo>
                  <a:pt x="0" y="1053"/>
                  <a:pt x="0" y="1051"/>
                  <a:pt x="2" y="1049"/>
                </a:cubicBezTo>
                <a:cubicBezTo>
                  <a:pt x="4" y="1048"/>
                  <a:pt x="6" y="1047"/>
                  <a:pt x="8" y="1047"/>
                </a:cubicBezTo>
                <a:cubicBezTo>
                  <a:pt x="8" y="1047"/>
                  <a:pt x="8" y="1047"/>
                  <a:pt x="8" y="1047"/>
                </a:cubicBezTo>
                <a:cubicBezTo>
                  <a:pt x="13" y="1047"/>
                  <a:pt x="16" y="1050"/>
                  <a:pt x="17" y="1055"/>
                </a:cubicBezTo>
                <a:cubicBezTo>
                  <a:pt x="17" y="1060"/>
                  <a:pt x="13" y="1063"/>
                  <a:pt x="8" y="1064"/>
                </a:cubicBezTo>
                <a:close/>
                <a:moveTo>
                  <a:pt x="8" y="1035"/>
                </a:moveTo>
                <a:cubicBezTo>
                  <a:pt x="8" y="1035"/>
                  <a:pt x="8" y="1035"/>
                  <a:pt x="8" y="1035"/>
                </a:cubicBezTo>
                <a:cubicBezTo>
                  <a:pt x="6" y="1035"/>
                  <a:pt x="4" y="1034"/>
                  <a:pt x="2" y="1033"/>
                </a:cubicBezTo>
                <a:cubicBezTo>
                  <a:pt x="0" y="1031"/>
                  <a:pt x="0" y="1029"/>
                  <a:pt x="0" y="1027"/>
                </a:cubicBezTo>
                <a:cubicBezTo>
                  <a:pt x="0" y="995"/>
                  <a:pt x="2" y="962"/>
                  <a:pt x="5" y="930"/>
                </a:cubicBezTo>
                <a:cubicBezTo>
                  <a:pt x="9" y="892"/>
                  <a:pt x="15" y="855"/>
                  <a:pt x="23" y="818"/>
                </a:cubicBezTo>
                <a:cubicBezTo>
                  <a:pt x="23" y="817"/>
                  <a:pt x="23" y="817"/>
                  <a:pt x="23" y="817"/>
                </a:cubicBezTo>
                <a:cubicBezTo>
                  <a:pt x="24" y="813"/>
                  <a:pt x="29" y="810"/>
                  <a:pt x="34" y="811"/>
                </a:cubicBezTo>
                <a:cubicBezTo>
                  <a:pt x="36" y="811"/>
                  <a:pt x="38" y="813"/>
                  <a:pt x="39" y="815"/>
                </a:cubicBezTo>
                <a:cubicBezTo>
                  <a:pt x="40" y="817"/>
                  <a:pt x="40" y="819"/>
                  <a:pt x="40" y="821"/>
                </a:cubicBezTo>
                <a:cubicBezTo>
                  <a:pt x="32" y="857"/>
                  <a:pt x="26" y="895"/>
                  <a:pt x="22" y="932"/>
                </a:cubicBezTo>
                <a:cubicBezTo>
                  <a:pt x="19" y="963"/>
                  <a:pt x="17" y="995"/>
                  <a:pt x="17" y="1027"/>
                </a:cubicBezTo>
                <a:cubicBezTo>
                  <a:pt x="16" y="1032"/>
                  <a:pt x="13" y="1035"/>
                  <a:pt x="8" y="1035"/>
                </a:cubicBezTo>
                <a:close/>
                <a:moveTo>
                  <a:pt x="2066" y="986"/>
                </a:moveTo>
                <a:cubicBezTo>
                  <a:pt x="2061" y="986"/>
                  <a:pt x="2057" y="982"/>
                  <a:pt x="2057" y="978"/>
                </a:cubicBezTo>
                <a:cubicBezTo>
                  <a:pt x="2057" y="975"/>
                  <a:pt x="2058" y="973"/>
                  <a:pt x="2059" y="972"/>
                </a:cubicBezTo>
                <a:cubicBezTo>
                  <a:pt x="2061" y="970"/>
                  <a:pt x="2063" y="969"/>
                  <a:pt x="2065" y="969"/>
                </a:cubicBezTo>
                <a:cubicBezTo>
                  <a:pt x="2070" y="968"/>
                  <a:pt x="2074" y="972"/>
                  <a:pt x="2074" y="976"/>
                </a:cubicBezTo>
                <a:cubicBezTo>
                  <a:pt x="2074" y="977"/>
                  <a:pt x="2074" y="977"/>
                  <a:pt x="2074" y="977"/>
                </a:cubicBezTo>
                <a:cubicBezTo>
                  <a:pt x="2074" y="981"/>
                  <a:pt x="2071" y="985"/>
                  <a:pt x="2066" y="986"/>
                </a:cubicBezTo>
                <a:cubicBezTo>
                  <a:pt x="2066" y="986"/>
                  <a:pt x="2066" y="986"/>
                  <a:pt x="2066" y="986"/>
                </a:cubicBezTo>
                <a:close/>
                <a:moveTo>
                  <a:pt x="2064" y="957"/>
                </a:moveTo>
                <a:cubicBezTo>
                  <a:pt x="2059" y="957"/>
                  <a:pt x="2055" y="954"/>
                  <a:pt x="2055" y="950"/>
                </a:cubicBezTo>
                <a:cubicBezTo>
                  <a:pt x="2052" y="913"/>
                  <a:pt x="2047" y="875"/>
                  <a:pt x="2039" y="839"/>
                </a:cubicBezTo>
                <a:cubicBezTo>
                  <a:pt x="2033" y="808"/>
                  <a:pt x="2025" y="777"/>
                  <a:pt x="2016" y="746"/>
                </a:cubicBezTo>
                <a:cubicBezTo>
                  <a:pt x="2016" y="744"/>
                  <a:pt x="2016" y="742"/>
                  <a:pt x="2017" y="740"/>
                </a:cubicBezTo>
                <a:cubicBezTo>
                  <a:pt x="2018" y="738"/>
                  <a:pt x="2020" y="736"/>
                  <a:pt x="2022" y="736"/>
                </a:cubicBezTo>
                <a:cubicBezTo>
                  <a:pt x="2026" y="734"/>
                  <a:pt x="2031" y="737"/>
                  <a:pt x="2032" y="741"/>
                </a:cubicBezTo>
                <a:cubicBezTo>
                  <a:pt x="2042" y="772"/>
                  <a:pt x="2050" y="804"/>
                  <a:pt x="2056" y="835"/>
                </a:cubicBezTo>
                <a:cubicBezTo>
                  <a:pt x="2063" y="873"/>
                  <a:pt x="2069" y="911"/>
                  <a:pt x="2072" y="948"/>
                </a:cubicBezTo>
                <a:cubicBezTo>
                  <a:pt x="2072" y="953"/>
                  <a:pt x="2069" y="957"/>
                  <a:pt x="2064" y="957"/>
                </a:cubicBezTo>
                <a:cubicBezTo>
                  <a:pt x="2064" y="957"/>
                  <a:pt x="2064" y="957"/>
                  <a:pt x="2064" y="957"/>
                </a:cubicBezTo>
                <a:close/>
                <a:moveTo>
                  <a:pt x="38" y="800"/>
                </a:moveTo>
                <a:cubicBezTo>
                  <a:pt x="37" y="800"/>
                  <a:pt x="37" y="800"/>
                  <a:pt x="36" y="800"/>
                </a:cubicBezTo>
                <a:cubicBezTo>
                  <a:pt x="32" y="799"/>
                  <a:pt x="29" y="794"/>
                  <a:pt x="30" y="790"/>
                </a:cubicBezTo>
                <a:cubicBezTo>
                  <a:pt x="30" y="788"/>
                  <a:pt x="30" y="788"/>
                  <a:pt x="30" y="788"/>
                </a:cubicBezTo>
                <a:cubicBezTo>
                  <a:pt x="30" y="788"/>
                  <a:pt x="30" y="788"/>
                  <a:pt x="30" y="788"/>
                </a:cubicBezTo>
                <a:cubicBezTo>
                  <a:pt x="32" y="785"/>
                  <a:pt x="36" y="782"/>
                  <a:pt x="40" y="783"/>
                </a:cubicBezTo>
                <a:cubicBezTo>
                  <a:pt x="42" y="784"/>
                  <a:pt x="44" y="785"/>
                  <a:pt x="45" y="787"/>
                </a:cubicBezTo>
                <a:cubicBezTo>
                  <a:pt x="47" y="789"/>
                  <a:pt x="47" y="791"/>
                  <a:pt x="46" y="794"/>
                </a:cubicBezTo>
                <a:cubicBezTo>
                  <a:pt x="45" y="797"/>
                  <a:pt x="42" y="800"/>
                  <a:pt x="38" y="800"/>
                </a:cubicBezTo>
                <a:close/>
                <a:moveTo>
                  <a:pt x="45" y="773"/>
                </a:moveTo>
                <a:cubicBezTo>
                  <a:pt x="45" y="773"/>
                  <a:pt x="44" y="773"/>
                  <a:pt x="43" y="772"/>
                </a:cubicBezTo>
                <a:cubicBezTo>
                  <a:pt x="41" y="772"/>
                  <a:pt x="39" y="770"/>
                  <a:pt x="38" y="768"/>
                </a:cubicBezTo>
                <a:cubicBezTo>
                  <a:pt x="37" y="766"/>
                  <a:pt x="36" y="764"/>
                  <a:pt x="37" y="762"/>
                </a:cubicBezTo>
                <a:cubicBezTo>
                  <a:pt x="46" y="731"/>
                  <a:pt x="56" y="700"/>
                  <a:pt x="67" y="670"/>
                </a:cubicBezTo>
                <a:cubicBezTo>
                  <a:pt x="67" y="670"/>
                  <a:pt x="67" y="670"/>
                  <a:pt x="67" y="670"/>
                </a:cubicBezTo>
                <a:cubicBezTo>
                  <a:pt x="67" y="670"/>
                  <a:pt x="67" y="670"/>
                  <a:pt x="67" y="670"/>
                </a:cubicBezTo>
                <a:cubicBezTo>
                  <a:pt x="68" y="669"/>
                  <a:pt x="68" y="669"/>
                  <a:pt x="68" y="669"/>
                </a:cubicBezTo>
                <a:cubicBezTo>
                  <a:pt x="68" y="668"/>
                  <a:pt x="68" y="667"/>
                  <a:pt x="69" y="666"/>
                </a:cubicBezTo>
                <a:cubicBezTo>
                  <a:pt x="82" y="632"/>
                  <a:pt x="97" y="598"/>
                  <a:pt x="113" y="566"/>
                </a:cubicBezTo>
                <a:cubicBezTo>
                  <a:pt x="115" y="562"/>
                  <a:pt x="121" y="560"/>
                  <a:pt x="125" y="562"/>
                </a:cubicBezTo>
                <a:cubicBezTo>
                  <a:pt x="129" y="564"/>
                  <a:pt x="131" y="569"/>
                  <a:pt x="129" y="573"/>
                </a:cubicBezTo>
                <a:cubicBezTo>
                  <a:pt x="112" y="605"/>
                  <a:pt x="97" y="638"/>
                  <a:pt x="85" y="672"/>
                </a:cubicBezTo>
                <a:cubicBezTo>
                  <a:pt x="84" y="672"/>
                  <a:pt x="84" y="673"/>
                  <a:pt x="84" y="674"/>
                </a:cubicBezTo>
                <a:cubicBezTo>
                  <a:pt x="84" y="675"/>
                  <a:pt x="83" y="675"/>
                  <a:pt x="83" y="676"/>
                </a:cubicBezTo>
                <a:cubicBezTo>
                  <a:pt x="72" y="706"/>
                  <a:pt x="62" y="736"/>
                  <a:pt x="53" y="767"/>
                </a:cubicBezTo>
                <a:cubicBezTo>
                  <a:pt x="52" y="770"/>
                  <a:pt x="49" y="773"/>
                  <a:pt x="45" y="773"/>
                </a:cubicBezTo>
                <a:close/>
                <a:moveTo>
                  <a:pt x="2016" y="725"/>
                </a:moveTo>
                <a:cubicBezTo>
                  <a:pt x="2012" y="725"/>
                  <a:pt x="2009" y="723"/>
                  <a:pt x="2008" y="719"/>
                </a:cubicBezTo>
                <a:cubicBezTo>
                  <a:pt x="2007" y="717"/>
                  <a:pt x="2007" y="715"/>
                  <a:pt x="2008" y="713"/>
                </a:cubicBezTo>
                <a:cubicBezTo>
                  <a:pt x="2009" y="711"/>
                  <a:pt x="2011" y="709"/>
                  <a:pt x="2013" y="709"/>
                </a:cubicBezTo>
                <a:cubicBezTo>
                  <a:pt x="2018" y="707"/>
                  <a:pt x="2023" y="710"/>
                  <a:pt x="2024" y="714"/>
                </a:cubicBezTo>
                <a:cubicBezTo>
                  <a:pt x="2025" y="719"/>
                  <a:pt x="2023" y="723"/>
                  <a:pt x="2019" y="725"/>
                </a:cubicBezTo>
                <a:cubicBezTo>
                  <a:pt x="2018" y="725"/>
                  <a:pt x="2017" y="725"/>
                  <a:pt x="2016" y="725"/>
                </a:cubicBezTo>
                <a:close/>
                <a:moveTo>
                  <a:pt x="2007" y="698"/>
                </a:moveTo>
                <a:cubicBezTo>
                  <a:pt x="2003" y="698"/>
                  <a:pt x="2000" y="696"/>
                  <a:pt x="1999" y="693"/>
                </a:cubicBezTo>
                <a:cubicBezTo>
                  <a:pt x="1986" y="659"/>
                  <a:pt x="1972" y="625"/>
                  <a:pt x="1956" y="592"/>
                </a:cubicBezTo>
                <a:cubicBezTo>
                  <a:pt x="1956" y="591"/>
                  <a:pt x="1956" y="591"/>
                  <a:pt x="1956" y="591"/>
                </a:cubicBezTo>
                <a:cubicBezTo>
                  <a:pt x="1956" y="591"/>
                  <a:pt x="1955" y="590"/>
                  <a:pt x="1955" y="590"/>
                </a:cubicBezTo>
                <a:cubicBezTo>
                  <a:pt x="1941" y="561"/>
                  <a:pt x="1926" y="533"/>
                  <a:pt x="1909" y="506"/>
                </a:cubicBezTo>
                <a:cubicBezTo>
                  <a:pt x="1907" y="502"/>
                  <a:pt x="1908" y="497"/>
                  <a:pt x="1912" y="494"/>
                </a:cubicBezTo>
                <a:cubicBezTo>
                  <a:pt x="1916" y="492"/>
                  <a:pt x="1921" y="493"/>
                  <a:pt x="1924" y="497"/>
                </a:cubicBezTo>
                <a:cubicBezTo>
                  <a:pt x="1940" y="525"/>
                  <a:pt x="1956" y="553"/>
                  <a:pt x="1970" y="582"/>
                </a:cubicBezTo>
                <a:cubicBezTo>
                  <a:pt x="1970" y="582"/>
                  <a:pt x="1971" y="583"/>
                  <a:pt x="1971" y="583"/>
                </a:cubicBezTo>
                <a:cubicBezTo>
                  <a:pt x="1971" y="584"/>
                  <a:pt x="1971" y="584"/>
                  <a:pt x="1971" y="584"/>
                </a:cubicBezTo>
                <a:cubicBezTo>
                  <a:pt x="1988" y="618"/>
                  <a:pt x="2002" y="652"/>
                  <a:pt x="2015" y="687"/>
                </a:cubicBezTo>
                <a:cubicBezTo>
                  <a:pt x="2015" y="687"/>
                  <a:pt x="2015" y="687"/>
                  <a:pt x="2015" y="687"/>
                </a:cubicBezTo>
                <a:cubicBezTo>
                  <a:pt x="2015" y="689"/>
                  <a:pt x="2015" y="692"/>
                  <a:pt x="2014" y="694"/>
                </a:cubicBezTo>
                <a:cubicBezTo>
                  <a:pt x="2013" y="696"/>
                  <a:pt x="2012" y="697"/>
                  <a:pt x="2010" y="698"/>
                </a:cubicBezTo>
                <a:cubicBezTo>
                  <a:pt x="2009" y="698"/>
                  <a:pt x="2008" y="698"/>
                  <a:pt x="2007" y="698"/>
                </a:cubicBezTo>
                <a:close/>
                <a:moveTo>
                  <a:pt x="134" y="553"/>
                </a:moveTo>
                <a:cubicBezTo>
                  <a:pt x="133" y="553"/>
                  <a:pt x="131" y="553"/>
                  <a:pt x="130" y="552"/>
                </a:cubicBezTo>
                <a:cubicBezTo>
                  <a:pt x="128" y="551"/>
                  <a:pt x="127" y="549"/>
                  <a:pt x="126" y="547"/>
                </a:cubicBezTo>
                <a:cubicBezTo>
                  <a:pt x="125" y="545"/>
                  <a:pt x="126" y="542"/>
                  <a:pt x="127" y="540"/>
                </a:cubicBezTo>
                <a:cubicBezTo>
                  <a:pt x="129" y="536"/>
                  <a:pt x="134" y="535"/>
                  <a:pt x="138" y="537"/>
                </a:cubicBezTo>
                <a:cubicBezTo>
                  <a:pt x="142" y="539"/>
                  <a:pt x="144" y="544"/>
                  <a:pt x="142" y="549"/>
                </a:cubicBezTo>
                <a:cubicBezTo>
                  <a:pt x="140" y="551"/>
                  <a:pt x="137" y="553"/>
                  <a:pt x="134" y="553"/>
                </a:cubicBezTo>
                <a:close/>
                <a:moveTo>
                  <a:pt x="148" y="528"/>
                </a:moveTo>
                <a:cubicBezTo>
                  <a:pt x="147" y="528"/>
                  <a:pt x="145" y="528"/>
                  <a:pt x="144" y="527"/>
                </a:cubicBezTo>
                <a:cubicBezTo>
                  <a:pt x="140" y="525"/>
                  <a:pt x="138" y="520"/>
                  <a:pt x="141" y="516"/>
                </a:cubicBezTo>
                <a:cubicBezTo>
                  <a:pt x="157" y="488"/>
                  <a:pt x="175" y="460"/>
                  <a:pt x="193" y="434"/>
                </a:cubicBezTo>
                <a:cubicBezTo>
                  <a:pt x="215" y="403"/>
                  <a:pt x="239" y="373"/>
                  <a:pt x="265" y="345"/>
                </a:cubicBezTo>
                <a:cubicBezTo>
                  <a:pt x="268" y="342"/>
                  <a:pt x="273" y="342"/>
                  <a:pt x="277" y="345"/>
                </a:cubicBezTo>
                <a:cubicBezTo>
                  <a:pt x="280" y="348"/>
                  <a:pt x="280" y="353"/>
                  <a:pt x="277" y="357"/>
                </a:cubicBezTo>
                <a:cubicBezTo>
                  <a:pt x="252" y="384"/>
                  <a:pt x="229" y="414"/>
                  <a:pt x="207" y="444"/>
                </a:cubicBezTo>
                <a:cubicBezTo>
                  <a:pt x="189" y="470"/>
                  <a:pt x="171" y="497"/>
                  <a:pt x="155" y="524"/>
                </a:cubicBezTo>
                <a:cubicBezTo>
                  <a:pt x="154" y="527"/>
                  <a:pt x="151" y="528"/>
                  <a:pt x="148" y="528"/>
                </a:cubicBezTo>
                <a:close/>
                <a:moveTo>
                  <a:pt x="1901" y="486"/>
                </a:moveTo>
                <a:cubicBezTo>
                  <a:pt x="1899" y="486"/>
                  <a:pt x="1896" y="485"/>
                  <a:pt x="1895" y="483"/>
                </a:cubicBezTo>
                <a:cubicBezTo>
                  <a:pt x="1895" y="483"/>
                  <a:pt x="1895" y="483"/>
                  <a:pt x="1895" y="483"/>
                </a:cubicBezTo>
                <a:cubicBezTo>
                  <a:pt x="1894" y="482"/>
                  <a:pt x="1894" y="482"/>
                  <a:pt x="1894" y="482"/>
                </a:cubicBezTo>
                <a:cubicBezTo>
                  <a:pt x="1892" y="478"/>
                  <a:pt x="1893" y="473"/>
                  <a:pt x="1897" y="470"/>
                </a:cubicBezTo>
                <a:cubicBezTo>
                  <a:pt x="1901" y="468"/>
                  <a:pt x="1906" y="469"/>
                  <a:pt x="1908" y="473"/>
                </a:cubicBezTo>
                <a:cubicBezTo>
                  <a:pt x="1911" y="477"/>
                  <a:pt x="1910" y="482"/>
                  <a:pt x="1906" y="485"/>
                </a:cubicBezTo>
                <a:cubicBezTo>
                  <a:pt x="1905" y="486"/>
                  <a:pt x="1903" y="486"/>
                  <a:pt x="1901" y="486"/>
                </a:cubicBezTo>
                <a:close/>
                <a:moveTo>
                  <a:pt x="1886" y="463"/>
                </a:moveTo>
                <a:cubicBezTo>
                  <a:pt x="1883" y="463"/>
                  <a:pt x="1880" y="461"/>
                  <a:pt x="1879" y="459"/>
                </a:cubicBezTo>
                <a:cubicBezTo>
                  <a:pt x="1857" y="428"/>
                  <a:pt x="1834" y="398"/>
                  <a:pt x="1810" y="370"/>
                </a:cubicBezTo>
                <a:cubicBezTo>
                  <a:pt x="1789" y="346"/>
                  <a:pt x="1767" y="323"/>
                  <a:pt x="1744" y="301"/>
                </a:cubicBezTo>
                <a:cubicBezTo>
                  <a:pt x="1743" y="299"/>
                  <a:pt x="1742" y="297"/>
                  <a:pt x="1742" y="295"/>
                </a:cubicBezTo>
                <a:cubicBezTo>
                  <a:pt x="1742" y="293"/>
                  <a:pt x="1743" y="291"/>
                  <a:pt x="1744" y="289"/>
                </a:cubicBezTo>
                <a:cubicBezTo>
                  <a:pt x="1747" y="286"/>
                  <a:pt x="1753" y="286"/>
                  <a:pt x="1756" y="289"/>
                </a:cubicBezTo>
                <a:cubicBezTo>
                  <a:pt x="1779" y="311"/>
                  <a:pt x="1802" y="335"/>
                  <a:pt x="1823" y="359"/>
                </a:cubicBezTo>
                <a:cubicBezTo>
                  <a:pt x="1848" y="388"/>
                  <a:pt x="1871" y="418"/>
                  <a:pt x="1893" y="449"/>
                </a:cubicBezTo>
                <a:cubicBezTo>
                  <a:pt x="1895" y="453"/>
                  <a:pt x="1894" y="458"/>
                  <a:pt x="1890" y="461"/>
                </a:cubicBezTo>
                <a:cubicBezTo>
                  <a:pt x="1889" y="462"/>
                  <a:pt x="1887" y="463"/>
                  <a:pt x="1886" y="463"/>
                </a:cubicBezTo>
                <a:close/>
                <a:moveTo>
                  <a:pt x="290" y="339"/>
                </a:moveTo>
                <a:cubicBezTo>
                  <a:pt x="288" y="339"/>
                  <a:pt x="286" y="338"/>
                  <a:pt x="284" y="336"/>
                </a:cubicBezTo>
                <a:cubicBezTo>
                  <a:pt x="281" y="333"/>
                  <a:pt x="281" y="328"/>
                  <a:pt x="284" y="324"/>
                </a:cubicBezTo>
                <a:cubicBezTo>
                  <a:pt x="287" y="321"/>
                  <a:pt x="293" y="321"/>
                  <a:pt x="296" y="324"/>
                </a:cubicBezTo>
                <a:cubicBezTo>
                  <a:pt x="298" y="325"/>
                  <a:pt x="298" y="328"/>
                  <a:pt x="299" y="330"/>
                </a:cubicBezTo>
                <a:cubicBezTo>
                  <a:pt x="299" y="332"/>
                  <a:pt x="298" y="334"/>
                  <a:pt x="296" y="336"/>
                </a:cubicBezTo>
                <a:cubicBezTo>
                  <a:pt x="295" y="338"/>
                  <a:pt x="292" y="339"/>
                  <a:pt x="290" y="339"/>
                </a:cubicBezTo>
                <a:close/>
                <a:moveTo>
                  <a:pt x="310" y="318"/>
                </a:moveTo>
                <a:cubicBezTo>
                  <a:pt x="308" y="318"/>
                  <a:pt x="305" y="317"/>
                  <a:pt x="304" y="316"/>
                </a:cubicBezTo>
                <a:cubicBezTo>
                  <a:pt x="300" y="312"/>
                  <a:pt x="300" y="307"/>
                  <a:pt x="304" y="304"/>
                </a:cubicBezTo>
                <a:cubicBezTo>
                  <a:pt x="327" y="281"/>
                  <a:pt x="351" y="259"/>
                  <a:pt x="376" y="239"/>
                </a:cubicBezTo>
                <a:cubicBezTo>
                  <a:pt x="405" y="215"/>
                  <a:pt x="436" y="192"/>
                  <a:pt x="467" y="171"/>
                </a:cubicBezTo>
                <a:cubicBezTo>
                  <a:pt x="468" y="171"/>
                  <a:pt x="468" y="171"/>
                  <a:pt x="468" y="171"/>
                </a:cubicBezTo>
                <a:cubicBezTo>
                  <a:pt x="468" y="171"/>
                  <a:pt x="468" y="171"/>
                  <a:pt x="468" y="171"/>
                </a:cubicBezTo>
                <a:cubicBezTo>
                  <a:pt x="471" y="168"/>
                  <a:pt x="477" y="170"/>
                  <a:pt x="479" y="173"/>
                </a:cubicBezTo>
                <a:cubicBezTo>
                  <a:pt x="482" y="177"/>
                  <a:pt x="481" y="183"/>
                  <a:pt x="477" y="185"/>
                </a:cubicBezTo>
                <a:cubicBezTo>
                  <a:pt x="445" y="206"/>
                  <a:pt x="415" y="228"/>
                  <a:pt x="386" y="252"/>
                </a:cubicBezTo>
                <a:cubicBezTo>
                  <a:pt x="362" y="272"/>
                  <a:pt x="338" y="293"/>
                  <a:pt x="316" y="316"/>
                </a:cubicBezTo>
                <a:cubicBezTo>
                  <a:pt x="314" y="317"/>
                  <a:pt x="312" y="318"/>
                  <a:pt x="310" y="318"/>
                </a:cubicBezTo>
                <a:close/>
                <a:moveTo>
                  <a:pt x="1730" y="284"/>
                </a:moveTo>
                <a:cubicBezTo>
                  <a:pt x="1728" y="284"/>
                  <a:pt x="1725" y="283"/>
                  <a:pt x="1724" y="282"/>
                </a:cubicBezTo>
                <a:cubicBezTo>
                  <a:pt x="1722" y="280"/>
                  <a:pt x="1721" y="278"/>
                  <a:pt x="1721" y="276"/>
                </a:cubicBezTo>
                <a:cubicBezTo>
                  <a:pt x="1721" y="274"/>
                  <a:pt x="1722" y="272"/>
                  <a:pt x="1723" y="270"/>
                </a:cubicBezTo>
                <a:cubicBezTo>
                  <a:pt x="1726" y="267"/>
                  <a:pt x="1732" y="266"/>
                  <a:pt x="1735" y="269"/>
                </a:cubicBezTo>
                <a:cubicBezTo>
                  <a:pt x="1737" y="271"/>
                  <a:pt x="1738" y="273"/>
                  <a:pt x="1738" y="275"/>
                </a:cubicBezTo>
                <a:cubicBezTo>
                  <a:pt x="1738" y="277"/>
                  <a:pt x="1737" y="280"/>
                  <a:pt x="1736" y="281"/>
                </a:cubicBezTo>
                <a:cubicBezTo>
                  <a:pt x="1734" y="283"/>
                  <a:pt x="1732" y="284"/>
                  <a:pt x="1730" y="284"/>
                </a:cubicBezTo>
                <a:close/>
                <a:moveTo>
                  <a:pt x="1708" y="265"/>
                </a:moveTo>
                <a:cubicBezTo>
                  <a:pt x="1706" y="265"/>
                  <a:pt x="1704" y="265"/>
                  <a:pt x="1703" y="263"/>
                </a:cubicBezTo>
                <a:cubicBezTo>
                  <a:pt x="1675" y="239"/>
                  <a:pt x="1645" y="216"/>
                  <a:pt x="1614" y="195"/>
                </a:cubicBezTo>
                <a:cubicBezTo>
                  <a:pt x="1614" y="195"/>
                  <a:pt x="1614" y="195"/>
                  <a:pt x="1614" y="195"/>
                </a:cubicBezTo>
                <a:cubicBezTo>
                  <a:pt x="1614" y="195"/>
                  <a:pt x="1614" y="195"/>
                  <a:pt x="1614" y="195"/>
                </a:cubicBezTo>
                <a:cubicBezTo>
                  <a:pt x="1588" y="177"/>
                  <a:pt x="1560" y="160"/>
                  <a:pt x="1533" y="145"/>
                </a:cubicBezTo>
                <a:cubicBezTo>
                  <a:pt x="1529" y="143"/>
                  <a:pt x="1527" y="138"/>
                  <a:pt x="1529" y="134"/>
                </a:cubicBezTo>
                <a:cubicBezTo>
                  <a:pt x="1532" y="130"/>
                  <a:pt x="1537" y="128"/>
                  <a:pt x="1541" y="130"/>
                </a:cubicBezTo>
                <a:cubicBezTo>
                  <a:pt x="1569" y="146"/>
                  <a:pt x="1597" y="163"/>
                  <a:pt x="1623" y="181"/>
                </a:cubicBezTo>
                <a:cubicBezTo>
                  <a:pt x="1655" y="202"/>
                  <a:pt x="1685" y="226"/>
                  <a:pt x="1714" y="250"/>
                </a:cubicBezTo>
                <a:cubicBezTo>
                  <a:pt x="1716" y="252"/>
                  <a:pt x="1717" y="254"/>
                  <a:pt x="1717" y="256"/>
                </a:cubicBezTo>
                <a:cubicBezTo>
                  <a:pt x="1717" y="259"/>
                  <a:pt x="1716" y="261"/>
                  <a:pt x="1715" y="262"/>
                </a:cubicBezTo>
                <a:cubicBezTo>
                  <a:pt x="1713" y="264"/>
                  <a:pt x="1711" y="265"/>
                  <a:pt x="1708" y="265"/>
                </a:cubicBezTo>
                <a:close/>
                <a:moveTo>
                  <a:pt x="496" y="171"/>
                </a:moveTo>
                <a:cubicBezTo>
                  <a:pt x="493" y="171"/>
                  <a:pt x="490" y="170"/>
                  <a:pt x="489" y="167"/>
                </a:cubicBezTo>
                <a:cubicBezTo>
                  <a:pt x="487" y="165"/>
                  <a:pt x="487" y="163"/>
                  <a:pt x="488" y="161"/>
                </a:cubicBezTo>
                <a:cubicBezTo>
                  <a:pt x="488" y="159"/>
                  <a:pt x="489" y="157"/>
                  <a:pt x="491" y="156"/>
                </a:cubicBezTo>
                <a:cubicBezTo>
                  <a:pt x="495" y="153"/>
                  <a:pt x="501" y="155"/>
                  <a:pt x="503" y="158"/>
                </a:cubicBezTo>
                <a:cubicBezTo>
                  <a:pt x="504" y="160"/>
                  <a:pt x="505" y="163"/>
                  <a:pt x="504" y="165"/>
                </a:cubicBezTo>
                <a:cubicBezTo>
                  <a:pt x="504" y="167"/>
                  <a:pt x="502" y="169"/>
                  <a:pt x="500" y="170"/>
                </a:cubicBezTo>
                <a:cubicBezTo>
                  <a:pt x="499" y="171"/>
                  <a:pt x="497" y="171"/>
                  <a:pt x="496" y="171"/>
                </a:cubicBezTo>
                <a:close/>
                <a:moveTo>
                  <a:pt x="520" y="157"/>
                </a:moveTo>
                <a:cubicBezTo>
                  <a:pt x="517" y="157"/>
                  <a:pt x="514" y="155"/>
                  <a:pt x="513" y="153"/>
                </a:cubicBezTo>
                <a:cubicBezTo>
                  <a:pt x="512" y="151"/>
                  <a:pt x="511" y="148"/>
                  <a:pt x="512" y="146"/>
                </a:cubicBezTo>
                <a:cubicBezTo>
                  <a:pt x="512" y="144"/>
                  <a:pt x="514" y="142"/>
                  <a:pt x="516" y="141"/>
                </a:cubicBezTo>
                <a:cubicBezTo>
                  <a:pt x="544" y="125"/>
                  <a:pt x="573" y="110"/>
                  <a:pt x="602" y="96"/>
                </a:cubicBezTo>
                <a:cubicBezTo>
                  <a:pt x="602" y="96"/>
                  <a:pt x="603" y="96"/>
                  <a:pt x="604" y="95"/>
                </a:cubicBezTo>
                <a:cubicBezTo>
                  <a:pt x="605" y="95"/>
                  <a:pt x="605" y="95"/>
                  <a:pt x="605" y="95"/>
                </a:cubicBezTo>
                <a:cubicBezTo>
                  <a:pt x="638" y="79"/>
                  <a:pt x="673" y="66"/>
                  <a:pt x="708" y="54"/>
                </a:cubicBezTo>
                <a:cubicBezTo>
                  <a:pt x="712" y="53"/>
                  <a:pt x="717" y="55"/>
                  <a:pt x="718" y="59"/>
                </a:cubicBezTo>
                <a:cubicBezTo>
                  <a:pt x="720" y="64"/>
                  <a:pt x="718" y="69"/>
                  <a:pt x="713" y="70"/>
                </a:cubicBezTo>
                <a:cubicBezTo>
                  <a:pt x="679" y="82"/>
                  <a:pt x="645" y="95"/>
                  <a:pt x="612" y="110"/>
                </a:cubicBezTo>
                <a:cubicBezTo>
                  <a:pt x="611" y="110"/>
                  <a:pt x="611" y="111"/>
                  <a:pt x="610" y="111"/>
                </a:cubicBezTo>
                <a:cubicBezTo>
                  <a:pt x="609" y="112"/>
                  <a:pt x="609" y="112"/>
                  <a:pt x="609" y="112"/>
                </a:cubicBezTo>
                <a:cubicBezTo>
                  <a:pt x="609" y="112"/>
                  <a:pt x="609" y="112"/>
                  <a:pt x="609" y="112"/>
                </a:cubicBezTo>
                <a:cubicBezTo>
                  <a:pt x="609" y="112"/>
                  <a:pt x="609" y="112"/>
                  <a:pt x="609" y="112"/>
                </a:cubicBezTo>
                <a:cubicBezTo>
                  <a:pt x="580" y="125"/>
                  <a:pt x="552" y="140"/>
                  <a:pt x="524" y="156"/>
                </a:cubicBezTo>
                <a:cubicBezTo>
                  <a:pt x="523" y="156"/>
                  <a:pt x="522" y="157"/>
                  <a:pt x="520" y="157"/>
                </a:cubicBezTo>
                <a:close/>
                <a:moveTo>
                  <a:pt x="1512" y="133"/>
                </a:moveTo>
                <a:cubicBezTo>
                  <a:pt x="1511" y="133"/>
                  <a:pt x="1509" y="133"/>
                  <a:pt x="1508" y="132"/>
                </a:cubicBezTo>
                <a:cubicBezTo>
                  <a:pt x="1506" y="131"/>
                  <a:pt x="1504" y="129"/>
                  <a:pt x="1504" y="127"/>
                </a:cubicBezTo>
                <a:cubicBezTo>
                  <a:pt x="1503" y="125"/>
                  <a:pt x="1503" y="122"/>
                  <a:pt x="1504" y="120"/>
                </a:cubicBezTo>
                <a:cubicBezTo>
                  <a:pt x="1506" y="116"/>
                  <a:pt x="1512" y="115"/>
                  <a:pt x="1516" y="117"/>
                </a:cubicBezTo>
                <a:cubicBezTo>
                  <a:pt x="1520" y="119"/>
                  <a:pt x="1522" y="124"/>
                  <a:pt x="1519" y="128"/>
                </a:cubicBezTo>
                <a:cubicBezTo>
                  <a:pt x="1518" y="131"/>
                  <a:pt x="1515" y="133"/>
                  <a:pt x="1512" y="133"/>
                </a:cubicBezTo>
                <a:close/>
                <a:moveTo>
                  <a:pt x="1487" y="120"/>
                </a:moveTo>
                <a:cubicBezTo>
                  <a:pt x="1485" y="120"/>
                  <a:pt x="1484" y="120"/>
                  <a:pt x="1483" y="119"/>
                </a:cubicBezTo>
                <a:cubicBezTo>
                  <a:pt x="1450" y="104"/>
                  <a:pt x="1416" y="89"/>
                  <a:pt x="1382" y="77"/>
                </a:cubicBezTo>
                <a:cubicBezTo>
                  <a:pt x="1381" y="77"/>
                  <a:pt x="1380" y="76"/>
                  <a:pt x="1379" y="76"/>
                </a:cubicBezTo>
                <a:cubicBezTo>
                  <a:pt x="1350" y="65"/>
                  <a:pt x="1319" y="56"/>
                  <a:pt x="1288" y="48"/>
                </a:cubicBezTo>
                <a:cubicBezTo>
                  <a:pt x="1284" y="47"/>
                  <a:pt x="1281" y="43"/>
                  <a:pt x="1282" y="38"/>
                </a:cubicBezTo>
                <a:cubicBezTo>
                  <a:pt x="1283" y="34"/>
                  <a:pt x="1288" y="31"/>
                  <a:pt x="1292" y="32"/>
                </a:cubicBezTo>
                <a:cubicBezTo>
                  <a:pt x="1324" y="40"/>
                  <a:pt x="1355" y="49"/>
                  <a:pt x="1385" y="60"/>
                </a:cubicBezTo>
                <a:cubicBezTo>
                  <a:pt x="1386" y="60"/>
                  <a:pt x="1386" y="61"/>
                  <a:pt x="1387" y="61"/>
                </a:cubicBezTo>
                <a:cubicBezTo>
                  <a:pt x="1388" y="61"/>
                  <a:pt x="1388" y="61"/>
                  <a:pt x="1388" y="61"/>
                </a:cubicBezTo>
                <a:cubicBezTo>
                  <a:pt x="1423" y="74"/>
                  <a:pt x="1457" y="88"/>
                  <a:pt x="1490" y="104"/>
                </a:cubicBezTo>
                <a:cubicBezTo>
                  <a:pt x="1492" y="105"/>
                  <a:pt x="1494" y="107"/>
                  <a:pt x="1495" y="109"/>
                </a:cubicBezTo>
                <a:cubicBezTo>
                  <a:pt x="1495" y="111"/>
                  <a:pt x="1495" y="113"/>
                  <a:pt x="1494" y="115"/>
                </a:cubicBezTo>
                <a:cubicBezTo>
                  <a:pt x="1493" y="118"/>
                  <a:pt x="1490" y="120"/>
                  <a:pt x="1487" y="120"/>
                </a:cubicBezTo>
                <a:close/>
                <a:moveTo>
                  <a:pt x="737" y="62"/>
                </a:moveTo>
                <a:cubicBezTo>
                  <a:pt x="734" y="62"/>
                  <a:pt x="730" y="59"/>
                  <a:pt x="729" y="56"/>
                </a:cubicBezTo>
                <a:cubicBezTo>
                  <a:pt x="728" y="51"/>
                  <a:pt x="730" y="47"/>
                  <a:pt x="735" y="45"/>
                </a:cubicBezTo>
                <a:cubicBezTo>
                  <a:pt x="739" y="44"/>
                  <a:pt x="744" y="47"/>
                  <a:pt x="745" y="51"/>
                </a:cubicBezTo>
                <a:cubicBezTo>
                  <a:pt x="747" y="55"/>
                  <a:pt x="744" y="60"/>
                  <a:pt x="740" y="62"/>
                </a:cubicBezTo>
                <a:cubicBezTo>
                  <a:pt x="739" y="62"/>
                  <a:pt x="738" y="62"/>
                  <a:pt x="737" y="62"/>
                </a:cubicBezTo>
                <a:close/>
                <a:moveTo>
                  <a:pt x="764" y="54"/>
                </a:moveTo>
                <a:cubicBezTo>
                  <a:pt x="761" y="54"/>
                  <a:pt x="757" y="51"/>
                  <a:pt x="756" y="48"/>
                </a:cubicBezTo>
                <a:cubicBezTo>
                  <a:pt x="755" y="43"/>
                  <a:pt x="758" y="39"/>
                  <a:pt x="762" y="37"/>
                </a:cubicBezTo>
                <a:cubicBezTo>
                  <a:pt x="793" y="29"/>
                  <a:pt x="825" y="22"/>
                  <a:pt x="857" y="16"/>
                </a:cubicBezTo>
                <a:cubicBezTo>
                  <a:pt x="894" y="9"/>
                  <a:pt x="932" y="5"/>
                  <a:pt x="970" y="2"/>
                </a:cubicBezTo>
                <a:cubicBezTo>
                  <a:pt x="975" y="2"/>
                  <a:pt x="979" y="5"/>
                  <a:pt x="979" y="10"/>
                </a:cubicBezTo>
                <a:cubicBezTo>
                  <a:pt x="979" y="15"/>
                  <a:pt x="976" y="19"/>
                  <a:pt x="971" y="19"/>
                </a:cubicBezTo>
                <a:cubicBezTo>
                  <a:pt x="934" y="22"/>
                  <a:pt x="897" y="26"/>
                  <a:pt x="860" y="33"/>
                </a:cubicBezTo>
                <a:cubicBezTo>
                  <a:pt x="828" y="38"/>
                  <a:pt x="797" y="45"/>
                  <a:pt x="767" y="54"/>
                </a:cubicBezTo>
                <a:cubicBezTo>
                  <a:pt x="766" y="54"/>
                  <a:pt x="765" y="54"/>
                  <a:pt x="764" y="54"/>
                </a:cubicBezTo>
                <a:close/>
                <a:moveTo>
                  <a:pt x="1263" y="42"/>
                </a:moveTo>
                <a:cubicBezTo>
                  <a:pt x="1262" y="42"/>
                  <a:pt x="1262" y="42"/>
                  <a:pt x="1261" y="42"/>
                </a:cubicBezTo>
                <a:cubicBezTo>
                  <a:pt x="1256" y="41"/>
                  <a:pt x="1253" y="36"/>
                  <a:pt x="1254" y="32"/>
                </a:cubicBezTo>
                <a:cubicBezTo>
                  <a:pt x="1255" y="27"/>
                  <a:pt x="1260" y="24"/>
                  <a:pt x="1265" y="25"/>
                </a:cubicBezTo>
                <a:cubicBezTo>
                  <a:pt x="1267" y="26"/>
                  <a:pt x="1269" y="27"/>
                  <a:pt x="1270" y="29"/>
                </a:cubicBezTo>
                <a:cubicBezTo>
                  <a:pt x="1271" y="31"/>
                  <a:pt x="1272" y="33"/>
                  <a:pt x="1271" y="35"/>
                </a:cubicBezTo>
                <a:cubicBezTo>
                  <a:pt x="1270" y="39"/>
                  <a:pt x="1267" y="42"/>
                  <a:pt x="1263" y="42"/>
                </a:cubicBezTo>
                <a:close/>
                <a:moveTo>
                  <a:pt x="1235" y="36"/>
                </a:moveTo>
                <a:cubicBezTo>
                  <a:pt x="1235" y="36"/>
                  <a:pt x="1234" y="36"/>
                  <a:pt x="1233" y="36"/>
                </a:cubicBezTo>
                <a:cubicBezTo>
                  <a:pt x="1197" y="29"/>
                  <a:pt x="1160" y="24"/>
                  <a:pt x="1123" y="21"/>
                </a:cubicBezTo>
                <a:cubicBezTo>
                  <a:pt x="1123" y="21"/>
                  <a:pt x="1123" y="21"/>
                  <a:pt x="1122" y="21"/>
                </a:cubicBezTo>
                <a:cubicBezTo>
                  <a:pt x="1094" y="18"/>
                  <a:pt x="1065" y="17"/>
                  <a:pt x="1037" y="17"/>
                </a:cubicBezTo>
                <a:cubicBezTo>
                  <a:pt x="1034" y="17"/>
                  <a:pt x="1031" y="17"/>
                  <a:pt x="1027" y="17"/>
                </a:cubicBezTo>
                <a:cubicBezTo>
                  <a:pt x="1027" y="17"/>
                  <a:pt x="1027" y="17"/>
                  <a:pt x="1027" y="17"/>
                </a:cubicBezTo>
                <a:cubicBezTo>
                  <a:pt x="1022" y="17"/>
                  <a:pt x="1019" y="13"/>
                  <a:pt x="1019" y="9"/>
                </a:cubicBezTo>
                <a:cubicBezTo>
                  <a:pt x="1018" y="4"/>
                  <a:pt x="1022" y="0"/>
                  <a:pt x="1027" y="0"/>
                </a:cubicBezTo>
                <a:cubicBezTo>
                  <a:pt x="1031" y="0"/>
                  <a:pt x="1034" y="0"/>
                  <a:pt x="1037" y="0"/>
                </a:cubicBezTo>
                <a:cubicBezTo>
                  <a:pt x="1066" y="0"/>
                  <a:pt x="1095" y="1"/>
                  <a:pt x="1124" y="4"/>
                </a:cubicBezTo>
                <a:cubicBezTo>
                  <a:pt x="1162" y="7"/>
                  <a:pt x="1200" y="12"/>
                  <a:pt x="1237" y="19"/>
                </a:cubicBezTo>
                <a:cubicBezTo>
                  <a:pt x="1241" y="20"/>
                  <a:pt x="1244" y="25"/>
                  <a:pt x="1243" y="29"/>
                </a:cubicBezTo>
                <a:cubicBezTo>
                  <a:pt x="1243" y="33"/>
                  <a:pt x="1239" y="36"/>
                  <a:pt x="1235" y="36"/>
                </a:cubicBezTo>
                <a:close/>
                <a:moveTo>
                  <a:pt x="999" y="18"/>
                </a:moveTo>
                <a:cubicBezTo>
                  <a:pt x="994" y="18"/>
                  <a:pt x="990" y="14"/>
                  <a:pt x="990" y="10"/>
                </a:cubicBezTo>
                <a:cubicBezTo>
                  <a:pt x="990" y="7"/>
                  <a:pt x="991" y="5"/>
                  <a:pt x="993" y="3"/>
                </a:cubicBezTo>
                <a:cubicBezTo>
                  <a:pt x="994" y="2"/>
                  <a:pt x="996" y="1"/>
                  <a:pt x="998" y="1"/>
                </a:cubicBezTo>
                <a:cubicBezTo>
                  <a:pt x="999" y="1"/>
                  <a:pt x="999" y="1"/>
                  <a:pt x="999" y="1"/>
                </a:cubicBezTo>
                <a:cubicBezTo>
                  <a:pt x="1003" y="1"/>
                  <a:pt x="1007" y="4"/>
                  <a:pt x="1007" y="9"/>
                </a:cubicBezTo>
                <a:cubicBezTo>
                  <a:pt x="1007" y="14"/>
                  <a:pt x="1004" y="18"/>
                  <a:pt x="999" y="18"/>
                </a:cubicBezTo>
                <a:cubicBezTo>
                  <a:pt x="999" y="18"/>
                  <a:pt x="999" y="18"/>
                  <a:pt x="999" y="18"/>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9" name="Freeform 6">
            <a:extLst>
              <a:ext uri="{FF2B5EF4-FFF2-40B4-BE49-F238E27FC236}">
                <a16:creationId xmlns:a16="http://schemas.microsoft.com/office/drawing/2014/main" id="{894B6E4F-671D-463A-89BC-52374EFF1E1B}"/>
              </a:ext>
            </a:extLst>
          </p:cNvPr>
          <p:cNvSpPr>
            <a:spLocks noEditPoints="1"/>
          </p:cNvSpPr>
          <p:nvPr/>
        </p:nvSpPr>
        <p:spPr bwMode="auto">
          <a:xfrm>
            <a:off x="7954984" y="2308258"/>
            <a:ext cx="8477206" cy="8489884"/>
          </a:xfrm>
          <a:custGeom>
            <a:avLst/>
            <a:gdLst>
              <a:gd name="T0" fmla="*/ 991 w 2004"/>
              <a:gd name="T1" fmla="*/ 1989 h 2006"/>
              <a:gd name="T2" fmla="*/ 1003 w 2004"/>
              <a:gd name="T3" fmla="*/ 2006 h 2006"/>
              <a:gd name="T4" fmla="*/ 1354 w 2004"/>
              <a:gd name="T5" fmla="*/ 1924 h 2006"/>
              <a:gd name="T6" fmla="*/ 1037 w 2004"/>
              <a:gd name="T7" fmla="*/ 2005 h 2006"/>
              <a:gd name="T8" fmla="*/ 631 w 2004"/>
              <a:gd name="T9" fmla="*/ 1925 h 2006"/>
              <a:gd name="T10" fmla="*/ 958 w 2004"/>
              <a:gd name="T11" fmla="*/ 2005 h 2006"/>
              <a:gd name="T12" fmla="*/ 1408 w 2004"/>
              <a:gd name="T13" fmla="*/ 1920 h 2006"/>
              <a:gd name="T14" fmla="*/ 584 w 2004"/>
              <a:gd name="T15" fmla="*/ 1905 h 2006"/>
              <a:gd name="T16" fmla="*/ 1422 w 2004"/>
              <a:gd name="T17" fmla="*/ 1904 h 2006"/>
              <a:gd name="T18" fmla="*/ 1704 w 2004"/>
              <a:gd name="T19" fmla="*/ 1707 h 2006"/>
              <a:gd name="T20" fmla="*/ 1430 w 2004"/>
              <a:gd name="T21" fmla="*/ 1909 h 2006"/>
              <a:gd name="T22" fmla="*/ 294 w 2004"/>
              <a:gd name="T23" fmla="*/ 1701 h 2006"/>
              <a:gd name="T24" fmla="*/ 566 w 2004"/>
              <a:gd name="T25" fmla="*/ 1905 h 2006"/>
              <a:gd name="T26" fmla="*/ 1739 w 2004"/>
              <a:gd name="T27" fmla="*/ 1682 h 2006"/>
              <a:gd name="T28" fmla="*/ 259 w 2004"/>
              <a:gd name="T29" fmla="*/ 1664 h 2006"/>
              <a:gd name="T30" fmla="*/ 1746 w 2004"/>
              <a:gd name="T31" fmla="*/ 1662 h 2006"/>
              <a:gd name="T32" fmla="*/ 1926 w 2004"/>
              <a:gd name="T33" fmla="*/ 1369 h 2006"/>
              <a:gd name="T34" fmla="*/ 1752 w 2004"/>
              <a:gd name="T35" fmla="*/ 1664 h 2006"/>
              <a:gd name="T36" fmla="*/ 70 w 2004"/>
              <a:gd name="T37" fmla="*/ 1372 h 2006"/>
              <a:gd name="T38" fmla="*/ 253 w 2004"/>
              <a:gd name="T39" fmla="*/ 1643 h 2006"/>
              <a:gd name="T40" fmla="*/ 1933 w 2004"/>
              <a:gd name="T41" fmla="*/ 1327 h 2006"/>
              <a:gd name="T42" fmla="*/ 60 w 2004"/>
              <a:gd name="T43" fmla="*/ 1345 h 2006"/>
              <a:gd name="T44" fmla="*/ 68 w 2004"/>
              <a:gd name="T45" fmla="*/ 1351 h 2006"/>
              <a:gd name="T46" fmla="*/ 1987 w 2004"/>
              <a:gd name="T47" fmla="*/ 1037 h 2006"/>
              <a:gd name="T48" fmla="*/ 2004 w 2004"/>
              <a:gd name="T49" fmla="*/ 1037 h 2006"/>
              <a:gd name="T50" fmla="*/ 44 w 2004"/>
              <a:gd name="T51" fmla="*/ 1297 h 2006"/>
              <a:gd name="T52" fmla="*/ 9 w 2004"/>
              <a:gd name="T53" fmla="*/ 962 h 2006"/>
              <a:gd name="T54" fmla="*/ 60 w 2004"/>
              <a:gd name="T55" fmla="*/ 1292 h 2006"/>
              <a:gd name="T56" fmla="*/ 1992 w 2004"/>
              <a:gd name="T57" fmla="*/ 920 h 2006"/>
              <a:gd name="T58" fmla="*/ 10 w 2004"/>
              <a:gd name="T59" fmla="*/ 951 h 2006"/>
              <a:gd name="T60" fmla="*/ 10 w 2004"/>
              <a:gd name="T61" fmla="*/ 951 h 2006"/>
              <a:gd name="T62" fmla="*/ 1896 w 2004"/>
              <a:gd name="T63" fmla="*/ 589 h 2006"/>
              <a:gd name="T64" fmla="*/ 1999 w 2004"/>
              <a:gd name="T65" fmla="*/ 899 h 2006"/>
              <a:gd name="T66" fmla="*/ 54 w 2004"/>
              <a:gd name="T67" fmla="*/ 679 h 2006"/>
              <a:gd name="T68" fmla="*/ 85 w 2004"/>
              <a:gd name="T69" fmla="*/ 643 h 2006"/>
              <a:gd name="T70" fmla="*/ 1883 w 2004"/>
              <a:gd name="T71" fmla="*/ 564 h 2006"/>
              <a:gd name="T72" fmla="*/ 1891 w 2004"/>
              <a:gd name="T73" fmla="*/ 568 h 2006"/>
              <a:gd name="T74" fmla="*/ 135 w 2004"/>
              <a:gd name="T75" fmla="*/ 536 h 2006"/>
              <a:gd name="T76" fmla="*/ 1799 w 2004"/>
              <a:gd name="T77" fmla="*/ 425 h 2006"/>
              <a:gd name="T78" fmla="*/ 1813 w 2004"/>
              <a:gd name="T79" fmla="*/ 415 h 2006"/>
              <a:gd name="T80" fmla="*/ 137 w 2004"/>
              <a:gd name="T81" fmla="*/ 515 h 2006"/>
              <a:gd name="T82" fmla="*/ 355 w 2004"/>
              <a:gd name="T83" fmla="*/ 249 h 2006"/>
              <a:gd name="T84" fmla="*/ 141 w 2004"/>
              <a:gd name="T85" fmla="*/ 516 h 2006"/>
              <a:gd name="T86" fmla="*/ 1646 w 2004"/>
              <a:gd name="T87" fmla="*/ 236 h 2006"/>
              <a:gd name="T88" fmla="*/ 383 w 2004"/>
              <a:gd name="T89" fmla="*/ 216 h 2006"/>
              <a:gd name="T90" fmla="*/ 1596 w 2004"/>
              <a:gd name="T91" fmla="*/ 217 h 2006"/>
              <a:gd name="T92" fmla="*/ 1314 w 2004"/>
              <a:gd name="T93" fmla="*/ 51 h 2006"/>
              <a:gd name="T94" fmla="*/ 1601 w 2004"/>
              <a:gd name="T95" fmla="*/ 219 h 2006"/>
              <a:gd name="T96" fmla="*/ 599 w 2004"/>
              <a:gd name="T97" fmla="*/ 105 h 2006"/>
              <a:gd name="T98" fmla="*/ 718 w 2004"/>
              <a:gd name="T99" fmla="*/ 42 h 2006"/>
              <a:gd name="T100" fmla="*/ 723 w 2004"/>
              <a:gd name="T101" fmla="*/ 59 h 2006"/>
              <a:gd name="T102" fmla="*/ 1254 w 2004"/>
              <a:gd name="T103" fmla="*/ 42 h 2006"/>
              <a:gd name="T104" fmla="*/ 1233 w 2004"/>
              <a:gd name="T105" fmla="*/ 46 h 2006"/>
              <a:gd name="T106" fmla="*/ 909 w 2004"/>
              <a:gd name="T107" fmla="*/ 6 h 2006"/>
              <a:gd name="T108" fmla="*/ 1235 w 2004"/>
              <a:gd name="T109" fmla="*/ 46 h 2006"/>
              <a:gd name="T110" fmla="*/ 882 w 2004"/>
              <a:gd name="T111" fmla="*/ 26 h 2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004" h="2006">
                <a:moveTo>
                  <a:pt x="1003" y="2006"/>
                </a:moveTo>
                <a:cubicBezTo>
                  <a:pt x="999" y="2006"/>
                  <a:pt x="995" y="2006"/>
                  <a:pt x="991" y="2006"/>
                </a:cubicBezTo>
                <a:cubicBezTo>
                  <a:pt x="986" y="2006"/>
                  <a:pt x="986" y="2006"/>
                  <a:pt x="986" y="2006"/>
                </a:cubicBezTo>
                <a:cubicBezTo>
                  <a:pt x="981" y="2006"/>
                  <a:pt x="978" y="2002"/>
                  <a:pt x="978" y="1997"/>
                </a:cubicBezTo>
                <a:cubicBezTo>
                  <a:pt x="978" y="1992"/>
                  <a:pt x="982" y="1989"/>
                  <a:pt x="986" y="1989"/>
                </a:cubicBezTo>
                <a:cubicBezTo>
                  <a:pt x="991" y="1989"/>
                  <a:pt x="991" y="1989"/>
                  <a:pt x="991" y="1989"/>
                </a:cubicBezTo>
                <a:cubicBezTo>
                  <a:pt x="995" y="1989"/>
                  <a:pt x="999" y="1989"/>
                  <a:pt x="1003" y="1989"/>
                </a:cubicBezTo>
                <a:cubicBezTo>
                  <a:pt x="1009" y="1989"/>
                  <a:pt x="1009" y="1989"/>
                  <a:pt x="1009" y="1989"/>
                </a:cubicBezTo>
                <a:cubicBezTo>
                  <a:pt x="1009" y="1989"/>
                  <a:pt x="1009" y="1989"/>
                  <a:pt x="1009" y="1989"/>
                </a:cubicBezTo>
                <a:cubicBezTo>
                  <a:pt x="1014" y="1989"/>
                  <a:pt x="1017" y="1993"/>
                  <a:pt x="1017" y="1997"/>
                </a:cubicBezTo>
                <a:cubicBezTo>
                  <a:pt x="1017" y="2002"/>
                  <a:pt x="1014" y="2006"/>
                  <a:pt x="1009" y="2006"/>
                </a:cubicBezTo>
                <a:lnTo>
                  <a:pt x="1003" y="2006"/>
                </a:lnTo>
                <a:close/>
                <a:moveTo>
                  <a:pt x="1037" y="2005"/>
                </a:moveTo>
                <a:cubicBezTo>
                  <a:pt x="1033" y="2005"/>
                  <a:pt x="1029" y="2002"/>
                  <a:pt x="1029" y="1997"/>
                </a:cubicBezTo>
                <a:cubicBezTo>
                  <a:pt x="1029" y="1992"/>
                  <a:pt x="1032" y="1988"/>
                  <a:pt x="1037" y="1988"/>
                </a:cubicBezTo>
                <a:cubicBezTo>
                  <a:pt x="1074" y="1987"/>
                  <a:pt x="1111" y="1983"/>
                  <a:pt x="1148" y="1978"/>
                </a:cubicBezTo>
                <a:cubicBezTo>
                  <a:pt x="1148" y="1978"/>
                  <a:pt x="1148" y="1978"/>
                  <a:pt x="1148" y="1978"/>
                </a:cubicBezTo>
                <a:cubicBezTo>
                  <a:pt x="1219" y="1967"/>
                  <a:pt x="1288" y="1949"/>
                  <a:pt x="1354" y="1924"/>
                </a:cubicBezTo>
                <a:cubicBezTo>
                  <a:pt x="1359" y="1922"/>
                  <a:pt x="1363" y="1924"/>
                  <a:pt x="1365" y="1929"/>
                </a:cubicBezTo>
                <a:cubicBezTo>
                  <a:pt x="1367" y="1933"/>
                  <a:pt x="1365" y="1938"/>
                  <a:pt x="1360" y="1939"/>
                </a:cubicBezTo>
                <a:cubicBezTo>
                  <a:pt x="1293" y="1965"/>
                  <a:pt x="1223" y="1984"/>
                  <a:pt x="1151" y="1995"/>
                </a:cubicBezTo>
                <a:cubicBezTo>
                  <a:pt x="1151" y="1995"/>
                  <a:pt x="1151" y="1995"/>
                  <a:pt x="1151" y="1995"/>
                </a:cubicBezTo>
                <a:cubicBezTo>
                  <a:pt x="1113" y="2000"/>
                  <a:pt x="1075" y="2004"/>
                  <a:pt x="1037" y="2005"/>
                </a:cubicBezTo>
                <a:cubicBezTo>
                  <a:pt x="1037" y="2005"/>
                  <a:pt x="1037" y="2005"/>
                  <a:pt x="1037" y="2005"/>
                </a:cubicBezTo>
                <a:close/>
                <a:moveTo>
                  <a:pt x="958" y="2005"/>
                </a:moveTo>
                <a:cubicBezTo>
                  <a:pt x="958" y="2005"/>
                  <a:pt x="958" y="2005"/>
                  <a:pt x="958" y="2005"/>
                </a:cubicBezTo>
                <a:cubicBezTo>
                  <a:pt x="886" y="2002"/>
                  <a:pt x="814" y="1990"/>
                  <a:pt x="744" y="1972"/>
                </a:cubicBezTo>
                <a:cubicBezTo>
                  <a:pt x="744" y="1972"/>
                  <a:pt x="744" y="1972"/>
                  <a:pt x="744" y="1972"/>
                </a:cubicBezTo>
                <a:cubicBezTo>
                  <a:pt x="707" y="1962"/>
                  <a:pt x="671" y="1950"/>
                  <a:pt x="635" y="1936"/>
                </a:cubicBezTo>
                <a:cubicBezTo>
                  <a:pt x="631" y="1934"/>
                  <a:pt x="629" y="1929"/>
                  <a:pt x="631" y="1925"/>
                </a:cubicBezTo>
                <a:cubicBezTo>
                  <a:pt x="632" y="1921"/>
                  <a:pt x="637" y="1919"/>
                  <a:pt x="642" y="1920"/>
                </a:cubicBezTo>
                <a:cubicBezTo>
                  <a:pt x="676" y="1934"/>
                  <a:pt x="712" y="1946"/>
                  <a:pt x="748" y="1955"/>
                </a:cubicBezTo>
                <a:cubicBezTo>
                  <a:pt x="748" y="1955"/>
                  <a:pt x="748" y="1955"/>
                  <a:pt x="748" y="1955"/>
                </a:cubicBezTo>
                <a:cubicBezTo>
                  <a:pt x="817" y="1974"/>
                  <a:pt x="888" y="1985"/>
                  <a:pt x="958" y="1988"/>
                </a:cubicBezTo>
                <a:cubicBezTo>
                  <a:pt x="963" y="1988"/>
                  <a:pt x="967" y="1992"/>
                  <a:pt x="966" y="1997"/>
                </a:cubicBezTo>
                <a:cubicBezTo>
                  <a:pt x="966" y="2001"/>
                  <a:pt x="963" y="2005"/>
                  <a:pt x="958" y="2005"/>
                </a:cubicBezTo>
                <a:close/>
                <a:moveTo>
                  <a:pt x="1384" y="1930"/>
                </a:moveTo>
                <a:cubicBezTo>
                  <a:pt x="1380" y="1930"/>
                  <a:pt x="1377" y="1928"/>
                  <a:pt x="1376" y="1924"/>
                </a:cubicBezTo>
                <a:cubicBezTo>
                  <a:pt x="1374" y="1920"/>
                  <a:pt x="1376" y="1915"/>
                  <a:pt x="1380" y="1913"/>
                </a:cubicBezTo>
                <a:cubicBezTo>
                  <a:pt x="1387" y="1910"/>
                  <a:pt x="1394" y="1907"/>
                  <a:pt x="1401" y="1904"/>
                </a:cubicBezTo>
                <a:cubicBezTo>
                  <a:pt x="1405" y="1902"/>
                  <a:pt x="1410" y="1904"/>
                  <a:pt x="1412" y="1909"/>
                </a:cubicBezTo>
                <a:cubicBezTo>
                  <a:pt x="1414" y="1913"/>
                  <a:pt x="1412" y="1918"/>
                  <a:pt x="1408" y="1920"/>
                </a:cubicBezTo>
                <a:cubicBezTo>
                  <a:pt x="1401" y="1923"/>
                  <a:pt x="1394" y="1926"/>
                  <a:pt x="1387" y="1929"/>
                </a:cubicBezTo>
                <a:cubicBezTo>
                  <a:pt x="1386" y="1929"/>
                  <a:pt x="1385" y="1930"/>
                  <a:pt x="1384" y="1930"/>
                </a:cubicBezTo>
                <a:close/>
                <a:moveTo>
                  <a:pt x="612" y="1926"/>
                </a:moveTo>
                <a:cubicBezTo>
                  <a:pt x="611" y="1926"/>
                  <a:pt x="610" y="1926"/>
                  <a:pt x="609" y="1925"/>
                </a:cubicBezTo>
                <a:cubicBezTo>
                  <a:pt x="602" y="1922"/>
                  <a:pt x="595" y="1919"/>
                  <a:pt x="588" y="1916"/>
                </a:cubicBezTo>
                <a:cubicBezTo>
                  <a:pt x="584" y="1914"/>
                  <a:pt x="582" y="1909"/>
                  <a:pt x="584" y="1905"/>
                </a:cubicBezTo>
                <a:cubicBezTo>
                  <a:pt x="586" y="1901"/>
                  <a:pt x="591" y="1899"/>
                  <a:pt x="595" y="1901"/>
                </a:cubicBezTo>
                <a:cubicBezTo>
                  <a:pt x="602" y="1904"/>
                  <a:pt x="609" y="1907"/>
                  <a:pt x="616" y="1910"/>
                </a:cubicBezTo>
                <a:cubicBezTo>
                  <a:pt x="620" y="1911"/>
                  <a:pt x="622" y="1916"/>
                  <a:pt x="620" y="1921"/>
                </a:cubicBezTo>
                <a:cubicBezTo>
                  <a:pt x="619" y="1924"/>
                  <a:pt x="616" y="1926"/>
                  <a:pt x="612" y="1926"/>
                </a:cubicBezTo>
                <a:close/>
                <a:moveTo>
                  <a:pt x="1430" y="1909"/>
                </a:moveTo>
                <a:cubicBezTo>
                  <a:pt x="1427" y="1909"/>
                  <a:pt x="1424" y="1907"/>
                  <a:pt x="1422" y="1904"/>
                </a:cubicBezTo>
                <a:cubicBezTo>
                  <a:pt x="1420" y="1900"/>
                  <a:pt x="1422" y="1895"/>
                  <a:pt x="1426" y="1893"/>
                </a:cubicBezTo>
                <a:cubicBezTo>
                  <a:pt x="1460" y="1877"/>
                  <a:pt x="1493" y="1858"/>
                  <a:pt x="1524" y="1839"/>
                </a:cubicBezTo>
                <a:cubicBezTo>
                  <a:pt x="1524" y="1839"/>
                  <a:pt x="1525" y="1839"/>
                  <a:pt x="1525" y="1839"/>
                </a:cubicBezTo>
                <a:cubicBezTo>
                  <a:pt x="1582" y="1803"/>
                  <a:pt x="1635" y="1762"/>
                  <a:pt x="1683" y="1716"/>
                </a:cubicBezTo>
                <a:cubicBezTo>
                  <a:pt x="1686" y="1713"/>
                  <a:pt x="1689" y="1710"/>
                  <a:pt x="1692" y="1707"/>
                </a:cubicBezTo>
                <a:cubicBezTo>
                  <a:pt x="1695" y="1704"/>
                  <a:pt x="1700" y="1704"/>
                  <a:pt x="1704" y="1707"/>
                </a:cubicBezTo>
                <a:cubicBezTo>
                  <a:pt x="1707" y="1711"/>
                  <a:pt x="1707" y="1716"/>
                  <a:pt x="1704" y="1719"/>
                </a:cubicBezTo>
                <a:cubicBezTo>
                  <a:pt x="1701" y="1722"/>
                  <a:pt x="1698" y="1725"/>
                  <a:pt x="1695" y="1728"/>
                </a:cubicBezTo>
                <a:cubicBezTo>
                  <a:pt x="1646" y="1775"/>
                  <a:pt x="1592" y="1817"/>
                  <a:pt x="1534" y="1853"/>
                </a:cubicBezTo>
                <a:cubicBezTo>
                  <a:pt x="1534" y="1853"/>
                  <a:pt x="1534" y="1853"/>
                  <a:pt x="1534" y="1853"/>
                </a:cubicBezTo>
                <a:cubicBezTo>
                  <a:pt x="1501" y="1873"/>
                  <a:pt x="1468" y="1892"/>
                  <a:pt x="1434" y="1908"/>
                </a:cubicBezTo>
                <a:cubicBezTo>
                  <a:pt x="1432" y="1909"/>
                  <a:pt x="1431" y="1909"/>
                  <a:pt x="1430" y="1909"/>
                </a:cubicBezTo>
                <a:close/>
                <a:moveTo>
                  <a:pt x="566" y="1905"/>
                </a:moveTo>
                <a:cubicBezTo>
                  <a:pt x="565" y="1905"/>
                  <a:pt x="564" y="1905"/>
                  <a:pt x="562" y="1904"/>
                </a:cubicBezTo>
                <a:cubicBezTo>
                  <a:pt x="497" y="1872"/>
                  <a:pt x="436" y="1833"/>
                  <a:pt x="379" y="1789"/>
                </a:cubicBezTo>
                <a:cubicBezTo>
                  <a:pt x="379" y="1789"/>
                  <a:pt x="379" y="1789"/>
                  <a:pt x="379" y="1789"/>
                </a:cubicBezTo>
                <a:cubicBezTo>
                  <a:pt x="349" y="1765"/>
                  <a:pt x="321" y="1740"/>
                  <a:pt x="294" y="1713"/>
                </a:cubicBezTo>
                <a:cubicBezTo>
                  <a:pt x="291" y="1710"/>
                  <a:pt x="291" y="1704"/>
                  <a:pt x="294" y="1701"/>
                </a:cubicBezTo>
                <a:cubicBezTo>
                  <a:pt x="297" y="1698"/>
                  <a:pt x="303" y="1698"/>
                  <a:pt x="306" y="1701"/>
                </a:cubicBezTo>
                <a:cubicBezTo>
                  <a:pt x="332" y="1727"/>
                  <a:pt x="360" y="1752"/>
                  <a:pt x="390" y="1775"/>
                </a:cubicBezTo>
                <a:cubicBezTo>
                  <a:pt x="390" y="1775"/>
                  <a:pt x="390" y="1775"/>
                  <a:pt x="390" y="1775"/>
                </a:cubicBezTo>
                <a:cubicBezTo>
                  <a:pt x="445" y="1819"/>
                  <a:pt x="506" y="1858"/>
                  <a:pt x="570" y="1889"/>
                </a:cubicBezTo>
                <a:cubicBezTo>
                  <a:pt x="574" y="1891"/>
                  <a:pt x="576" y="1896"/>
                  <a:pt x="574" y="1900"/>
                </a:cubicBezTo>
                <a:cubicBezTo>
                  <a:pt x="572" y="1903"/>
                  <a:pt x="569" y="1905"/>
                  <a:pt x="566" y="1905"/>
                </a:cubicBezTo>
                <a:close/>
                <a:moveTo>
                  <a:pt x="1718" y="1702"/>
                </a:moveTo>
                <a:cubicBezTo>
                  <a:pt x="1715" y="1702"/>
                  <a:pt x="1713" y="1701"/>
                  <a:pt x="1712" y="1699"/>
                </a:cubicBezTo>
                <a:cubicBezTo>
                  <a:pt x="1708" y="1696"/>
                  <a:pt x="1708" y="1691"/>
                  <a:pt x="1711" y="1687"/>
                </a:cubicBezTo>
                <a:cubicBezTo>
                  <a:pt x="1717" y="1682"/>
                  <a:pt x="1722" y="1676"/>
                  <a:pt x="1727" y="1671"/>
                </a:cubicBezTo>
                <a:cubicBezTo>
                  <a:pt x="1730" y="1667"/>
                  <a:pt x="1735" y="1667"/>
                  <a:pt x="1739" y="1670"/>
                </a:cubicBezTo>
                <a:cubicBezTo>
                  <a:pt x="1742" y="1674"/>
                  <a:pt x="1742" y="1679"/>
                  <a:pt x="1739" y="1682"/>
                </a:cubicBezTo>
                <a:cubicBezTo>
                  <a:pt x="1734" y="1688"/>
                  <a:pt x="1729" y="1693"/>
                  <a:pt x="1724" y="1699"/>
                </a:cubicBezTo>
                <a:cubicBezTo>
                  <a:pt x="1722" y="1701"/>
                  <a:pt x="1720" y="1702"/>
                  <a:pt x="1718" y="1702"/>
                </a:cubicBezTo>
                <a:close/>
                <a:moveTo>
                  <a:pt x="280" y="1695"/>
                </a:moveTo>
                <a:cubicBezTo>
                  <a:pt x="278" y="1695"/>
                  <a:pt x="276" y="1694"/>
                  <a:pt x="274" y="1692"/>
                </a:cubicBezTo>
                <a:cubicBezTo>
                  <a:pt x="269" y="1687"/>
                  <a:pt x="264" y="1681"/>
                  <a:pt x="259" y="1676"/>
                </a:cubicBezTo>
                <a:cubicBezTo>
                  <a:pt x="255" y="1672"/>
                  <a:pt x="256" y="1667"/>
                  <a:pt x="259" y="1664"/>
                </a:cubicBezTo>
                <a:cubicBezTo>
                  <a:pt x="263" y="1661"/>
                  <a:pt x="268" y="1661"/>
                  <a:pt x="271" y="1664"/>
                </a:cubicBezTo>
                <a:cubicBezTo>
                  <a:pt x="276" y="1670"/>
                  <a:pt x="281" y="1675"/>
                  <a:pt x="286" y="1681"/>
                </a:cubicBezTo>
                <a:cubicBezTo>
                  <a:pt x="290" y="1684"/>
                  <a:pt x="289" y="1690"/>
                  <a:pt x="286" y="1693"/>
                </a:cubicBezTo>
                <a:cubicBezTo>
                  <a:pt x="284" y="1694"/>
                  <a:pt x="282" y="1695"/>
                  <a:pt x="280" y="1695"/>
                </a:cubicBezTo>
                <a:close/>
                <a:moveTo>
                  <a:pt x="1752" y="1664"/>
                </a:moveTo>
                <a:cubicBezTo>
                  <a:pt x="1750" y="1664"/>
                  <a:pt x="1748" y="1663"/>
                  <a:pt x="1746" y="1662"/>
                </a:cubicBezTo>
                <a:cubicBezTo>
                  <a:pt x="1743" y="1659"/>
                  <a:pt x="1742" y="1653"/>
                  <a:pt x="1746" y="1650"/>
                </a:cubicBezTo>
                <a:cubicBezTo>
                  <a:pt x="1770" y="1622"/>
                  <a:pt x="1793" y="1592"/>
                  <a:pt x="1814" y="1561"/>
                </a:cubicBezTo>
                <a:cubicBezTo>
                  <a:pt x="1814" y="1561"/>
                  <a:pt x="1814" y="1561"/>
                  <a:pt x="1814" y="1561"/>
                </a:cubicBezTo>
                <a:cubicBezTo>
                  <a:pt x="1848" y="1512"/>
                  <a:pt x="1877" y="1460"/>
                  <a:pt x="1901" y="1406"/>
                </a:cubicBezTo>
                <a:cubicBezTo>
                  <a:pt x="1906" y="1395"/>
                  <a:pt x="1910" y="1385"/>
                  <a:pt x="1915" y="1374"/>
                </a:cubicBezTo>
                <a:cubicBezTo>
                  <a:pt x="1917" y="1370"/>
                  <a:pt x="1922" y="1367"/>
                  <a:pt x="1926" y="1369"/>
                </a:cubicBezTo>
                <a:cubicBezTo>
                  <a:pt x="1930" y="1371"/>
                  <a:pt x="1932" y="1376"/>
                  <a:pt x="1931" y="1380"/>
                </a:cubicBezTo>
                <a:cubicBezTo>
                  <a:pt x="1926" y="1391"/>
                  <a:pt x="1921" y="1402"/>
                  <a:pt x="1917" y="1413"/>
                </a:cubicBezTo>
                <a:cubicBezTo>
                  <a:pt x="1892" y="1468"/>
                  <a:pt x="1862" y="1521"/>
                  <a:pt x="1828" y="1571"/>
                </a:cubicBezTo>
                <a:cubicBezTo>
                  <a:pt x="1828" y="1571"/>
                  <a:pt x="1828" y="1571"/>
                  <a:pt x="1828" y="1571"/>
                </a:cubicBezTo>
                <a:cubicBezTo>
                  <a:pt x="1806" y="1602"/>
                  <a:pt x="1783" y="1633"/>
                  <a:pt x="1758" y="1661"/>
                </a:cubicBezTo>
                <a:cubicBezTo>
                  <a:pt x="1757" y="1663"/>
                  <a:pt x="1754" y="1664"/>
                  <a:pt x="1752" y="1664"/>
                </a:cubicBezTo>
                <a:close/>
                <a:moveTo>
                  <a:pt x="246" y="1657"/>
                </a:moveTo>
                <a:cubicBezTo>
                  <a:pt x="244" y="1657"/>
                  <a:pt x="241" y="1656"/>
                  <a:pt x="240" y="1654"/>
                </a:cubicBezTo>
                <a:cubicBezTo>
                  <a:pt x="193" y="1599"/>
                  <a:pt x="152" y="1539"/>
                  <a:pt x="118" y="1475"/>
                </a:cubicBezTo>
                <a:cubicBezTo>
                  <a:pt x="118" y="1475"/>
                  <a:pt x="118" y="1475"/>
                  <a:pt x="118" y="1475"/>
                </a:cubicBezTo>
                <a:cubicBezTo>
                  <a:pt x="104" y="1448"/>
                  <a:pt x="90" y="1421"/>
                  <a:pt x="79" y="1393"/>
                </a:cubicBezTo>
                <a:cubicBezTo>
                  <a:pt x="76" y="1386"/>
                  <a:pt x="73" y="1379"/>
                  <a:pt x="70" y="1372"/>
                </a:cubicBezTo>
                <a:cubicBezTo>
                  <a:pt x="69" y="1368"/>
                  <a:pt x="71" y="1363"/>
                  <a:pt x="75" y="1361"/>
                </a:cubicBezTo>
                <a:cubicBezTo>
                  <a:pt x="79" y="1359"/>
                  <a:pt x="84" y="1361"/>
                  <a:pt x="86" y="1366"/>
                </a:cubicBezTo>
                <a:cubicBezTo>
                  <a:pt x="89" y="1372"/>
                  <a:pt x="91" y="1379"/>
                  <a:pt x="94" y="1386"/>
                </a:cubicBezTo>
                <a:cubicBezTo>
                  <a:pt x="106" y="1414"/>
                  <a:pt x="119" y="1441"/>
                  <a:pt x="133" y="1467"/>
                </a:cubicBezTo>
                <a:cubicBezTo>
                  <a:pt x="133" y="1467"/>
                  <a:pt x="133" y="1467"/>
                  <a:pt x="133" y="1467"/>
                </a:cubicBezTo>
                <a:cubicBezTo>
                  <a:pt x="166" y="1530"/>
                  <a:pt x="207" y="1589"/>
                  <a:pt x="253" y="1643"/>
                </a:cubicBezTo>
                <a:cubicBezTo>
                  <a:pt x="256" y="1647"/>
                  <a:pt x="255" y="1652"/>
                  <a:pt x="252" y="1655"/>
                </a:cubicBezTo>
                <a:cubicBezTo>
                  <a:pt x="250" y="1657"/>
                  <a:pt x="248" y="1657"/>
                  <a:pt x="246" y="1657"/>
                </a:cubicBezTo>
                <a:close/>
                <a:moveTo>
                  <a:pt x="1933" y="1359"/>
                </a:moveTo>
                <a:cubicBezTo>
                  <a:pt x="1932" y="1359"/>
                  <a:pt x="1931" y="1359"/>
                  <a:pt x="1930" y="1359"/>
                </a:cubicBezTo>
                <a:cubicBezTo>
                  <a:pt x="1926" y="1357"/>
                  <a:pt x="1923" y="1352"/>
                  <a:pt x="1925" y="1348"/>
                </a:cubicBezTo>
                <a:cubicBezTo>
                  <a:pt x="1928" y="1341"/>
                  <a:pt x="1930" y="1334"/>
                  <a:pt x="1933" y="1327"/>
                </a:cubicBezTo>
                <a:cubicBezTo>
                  <a:pt x="1934" y="1322"/>
                  <a:pt x="1939" y="1320"/>
                  <a:pt x="1943" y="1321"/>
                </a:cubicBezTo>
                <a:cubicBezTo>
                  <a:pt x="1948" y="1323"/>
                  <a:pt x="1950" y="1328"/>
                  <a:pt x="1949" y="1332"/>
                </a:cubicBezTo>
                <a:cubicBezTo>
                  <a:pt x="1946" y="1339"/>
                  <a:pt x="1944" y="1347"/>
                  <a:pt x="1941" y="1354"/>
                </a:cubicBezTo>
                <a:cubicBezTo>
                  <a:pt x="1940" y="1357"/>
                  <a:pt x="1936" y="1359"/>
                  <a:pt x="1933" y="1359"/>
                </a:cubicBezTo>
                <a:close/>
                <a:moveTo>
                  <a:pt x="68" y="1351"/>
                </a:moveTo>
                <a:cubicBezTo>
                  <a:pt x="65" y="1351"/>
                  <a:pt x="61" y="1349"/>
                  <a:pt x="60" y="1345"/>
                </a:cubicBezTo>
                <a:cubicBezTo>
                  <a:pt x="58" y="1338"/>
                  <a:pt x="55" y="1331"/>
                  <a:pt x="53" y="1324"/>
                </a:cubicBezTo>
                <a:cubicBezTo>
                  <a:pt x="51" y="1319"/>
                  <a:pt x="53" y="1314"/>
                  <a:pt x="58" y="1313"/>
                </a:cubicBezTo>
                <a:cubicBezTo>
                  <a:pt x="62" y="1311"/>
                  <a:pt x="67" y="1314"/>
                  <a:pt x="69" y="1318"/>
                </a:cubicBezTo>
                <a:cubicBezTo>
                  <a:pt x="71" y="1325"/>
                  <a:pt x="74" y="1332"/>
                  <a:pt x="76" y="1339"/>
                </a:cubicBezTo>
                <a:cubicBezTo>
                  <a:pt x="78" y="1344"/>
                  <a:pt x="75" y="1349"/>
                  <a:pt x="71" y="1350"/>
                </a:cubicBezTo>
                <a:cubicBezTo>
                  <a:pt x="70" y="1351"/>
                  <a:pt x="69" y="1351"/>
                  <a:pt x="68" y="1351"/>
                </a:cubicBezTo>
                <a:close/>
                <a:moveTo>
                  <a:pt x="1950" y="1311"/>
                </a:moveTo>
                <a:cubicBezTo>
                  <a:pt x="1949" y="1311"/>
                  <a:pt x="1948" y="1311"/>
                  <a:pt x="1947" y="1311"/>
                </a:cubicBezTo>
                <a:cubicBezTo>
                  <a:pt x="1942" y="1309"/>
                  <a:pt x="1940" y="1304"/>
                  <a:pt x="1941" y="1300"/>
                </a:cubicBezTo>
                <a:cubicBezTo>
                  <a:pt x="1953" y="1264"/>
                  <a:pt x="1962" y="1228"/>
                  <a:pt x="1969" y="1191"/>
                </a:cubicBezTo>
                <a:cubicBezTo>
                  <a:pt x="1969" y="1191"/>
                  <a:pt x="1969" y="1191"/>
                  <a:pt x="1969" y="1191"/>
                </a:cubicBezTo>
                <a:cubicBezTo>
                  <a:pt x="1979" y="1140"/>
                  <a:pt x="1985" y="1088"/>
                  <a:pt x="1987" y="1037"/>
                </a:cubicBezTo>
                <a:cubicBezTo>
                  <a:pt x="1987" y="1026"/>
                  <a:pt x="1987" y="1014"/>
                  <a:pt x="1987" y="1003"/>
                </a:cubicBezTo>
                <a:cubicBezTo>
                  <a:pt x="1987" y="995"/>
                  <a:pt x="1987" y="987"/>
                  <a:pt x="1987" y="979"/>
                </a:cubicBezTo>
                <a:cubicBezTo>
                  <a:pt x="1987" y="975"/>
                  <a:pt x="1991" y="971"/>
                  <a:pt x="1995" y="971"/>
                </a:cubicBezTo>
                <a:cubicBezTo>
                  <a:pt x="2000" y="971"/>
                  <a:pt x="2004" y="974"/>
                  <a:pt x="2004" y="979"/>
                </a:cubicBezTo>
                <a:cubicBezTo>
                  <a:pt x="2004" y="987"/>
                  <a:pt x="2004" y="995"/>
                  <a:pt x="2004" y="1003"/>
                </a:cubicBezTo>
                <a:cubicBezTo>
                  <a:pt x="2004" y="1015"/>
                  <a:pt x="2004" y="1026"/>
                  <a:pt x="2004" y="1037"/>
                </a:cubicBezTo>
                <a:cubicBezTo>
                  <a:pt x="2002" y="1090"/>
                  <a:pt x="1996" y="1143"/>
                  <a:pt x="1986" y="1195"/>
                </a:cubicBezTo>
                <a:cubicBezTo>
                  <a:pt x="1986" y="1195"/>
                  <a:pt x="1986" y="1195"/>
                  <a:pt x="1986" y="1195"/>
                </a:cubicBezTo>
                <a:cubicBezTo>
                  <a:pt x="1978" y="1232"/>
                  <a:pt x="1969" y="1269"/>
                  <a:pt x="1958" y="1305"/>
                </a:cubicBezTo>
                <a:cubicBezTo>
                  <a:pt x="1956" y="1309"/>
                  <a:pt x="1953" y="1311"/>
                  <a:pt x="1950" y="1311"/>
                </a:cubicBezTo>
                <a:close/>
                <a:moveTo>
                  <a:pt x="52" y="1303"/>
                </a:moveTo>
                <a:cubicBezTo>
                  <a:pt x="48" y="1303"/>
                  <a:pt x="45" y="1300"/>
                  <a:pt x="44" y="1297"/>
                </a:cubicBezTo>
                <a:cubicBezTo>
                  <a:pt x="23" y="1227"/>
                  <a:pt x="9" y="1156"/>
                  <a:pt x="3" y="1084"/>
                </a:cubicBezTo>
                <a:cubicBezTo>
                  <a:pt x="3" y="1084"/>
                  <a:pt x="3" y="1084"/>
                  <a:pt x="3" y="1084"/>
                </a:cubicBezTo>
                <a:cubicBezTo>
                  <a:pt x="1" y="1061"/>
                  <a:pt x="0" y="1038"/>
                  <a:pt x="0" y="1015"/>
                </a:cubicBezTo>
                <a:cubicBezTo>
                  <a:pt x="0" y="1011"/>
                  <a:pt x="0" y="1007"/>
                  <a:pt x="0" y="1003"/>
                </a:cubicBezTo>
                <a:cubicBezTo>
                  <a:pt x="0" y="992"/>
                  <a:pt x="0" y="981"/>
                  <a:pt x="0" y="970"/>
                </a:cubicBezTo>
                <a:cubicBezTo>
                  <a:pt x="0" y="965"/>
                  <a:pt x="4" y="962"/>
                  <a:pt x="9" y="962"/>
                </a:cubicBezTo>
                <a:cubicBezTo>
                  <a:pt x="14" y="962"/>
                  <a:pt x="17" y="966"/>
                  <a:pt x="17" y="971"/>
                </a:cubicBezTo>
                <a:cubicBezTo>
                  <a:pt x="17" y="981"/>
                  <a:pt x="17" y="992"/>
                  <a:pt x="17" y="1003"/>
                </a:cubicBezTo>
                <a:cubicBezTo>
                  <a:pt x="17" y="1007"/>
                  <a:pt x="17" y="1011"/>
                  <a:pt x="17" y="1015"/>
                </a:cubicBezTo>
                <a:cubicBezTo>
                  <a:pt x="17" y="1037"/>
                  <a:pt x="18" y="1060"/>
                  <a:pt x="20" y="1083"/>
                </a:cubicBezTo>
                <a:cubicBezTo>
                  <a:pt x="20" y="1083"/>
                  <a:pt x="20" y="1083"/>
                  <a:pt x="20" y="1083"/>
                </a:cubicBezTo>
                <a:cubicBezTo>
                  <a:pt x="26" y="1153"/>
                  <a:pt x="39" y="1223"/>
                  <a:pt x="60" y="1292"/>
                </a:cubicBezTo>
                <a:cubicBezTo>
                  <a:pt x="61" y="1296"/>
                  <a:pt x="59" y="1301"/>
                  <a:pt x="54" y="1302"/>
                </a:cubicBezTo>
                <a:cubicBezTo>
                  <a:pt x="54" y="1302"/>
                  <a:pt x="53" y="1303"/>
                  <a:pt x="52" y="1303"/>
                </a:cubicBezTo>
                <a:close/>
                <a:moveTo>
                  <a:pt x="1994" y="959"/>
                </a:moveTo>
                <a:cubicBezTo>
                  <a:pt x="1990" y="959"/>
                  <a:pt x="1986" y="956"/>
                  <a:pt x="1986" y="951"/>
                </a:cubicBezTo>
                <a:cubicBezTo>
                  <a:pt x="1986" y="944"/>
                  <a:pt x="1985" y="936"/>
                  <a:pt x="1984" y="929"/>
                </a:cubicBezTo>
                <a:cubicBezTo>
                  <a:pt x="1984" y="924"/>
                  <a:pt x="1988" y="920"/>
                  <a:pt x="1992" y="920"/>
                </a:cubicBezTo>
                <a:cubicBezTo>
                  <a:pt x="1997" y="920"/>
                  <a:pt x="2001" y="923"/>
                  <a:pt x="2001" y="928"/>
                </a:cubicBezTo>
                <a:cubicBezTo>
                  <a:pt x="2002" y="935"/>
                  <a:pt x="2002" y="943"/>
                  <a:pt x="2003" y="951"/>
                </a:cubicBezTo>
                <a:cubicBezTo>
                  <a:pt x="2003" y="955"/>
                  <a:pt x="2000" y="959"/>
                  <a:pt x="1995" y="959"/>
                </a:cubicBezTo>
                <a:cubicBezTo>
                  <a:pt x="1995" y="959"/>
                  <a:pt x="1995" y="959"/>
                  <a:pt x="1994" y="959"/>
                </a:cubicBezTo>
                <a:close/>
                <a:moveTo>
                  <a:pt x="10" y="951"/>
                </a:moveTo>
                <a:cubicBezTo>
                  <a:pt x="10" y="951"/>
                  <a:pt x="10" y="951"/>
                  <a:pt x="10" y="951"/>
                </a:cubicBezTo>
                <a:cubicBezTo>
                  <a:pt x="5" y="950"/>
                  <a:pt x="1" y="946"/>
                  <a:pt x="2" y="942"/>
                </a:cubicBezTo>
                <a:cubicBezTo>
                  <a:pt x="2" y="934"/>
                  <a:pt x="3" y="926"/>
                  <a:pt x="3" y="919"/>
                </a:cubicBezTo>
                <a:cubicBezTo>
                  <a:pt x="4" y="914"/>
                  <a:pt x="8" y="911"/>
                  <a:pt x="13" y="911"/>
                </a:cubicBezTo>
                <a:cubicBezTo>
                  <a:pt x="17" y="911"/>
                  <a:pt x="21" y="916"/>
                  <a:pt x="20" y="920"/>
                </a:cubicBezTo>
                <a:cubicBezTo>
                  <a:pt x="20" y="928"/>
                  <a:pt x="19" y="935"/>
                  <a:pt x="19" y="943"/>
                </a:cubicBezTo>
                <a:cubicBezTo>
                  <a:pt x="18" y="947"/>
                  <a:pt x="15" y="951"/>
                  <a:pt x="10" y="951"/>
                </a:cubicBezTo>
                <a:close/>
                <a:moveTo>
                  <a:pt x="1990" y="909"/>
                </a:moveTo>
                <a:cubicBezTo>
                  <a:pt x="1986" y="909"/>
                  <a:pt x="1982" y="905"/>
                  <a:pt x="1982" y="901"/>
                </a:cubicBezTo>
                <a:cubicBezTo>
                  <a:pt x="1978" y="864"/>
                  <a:pt x="1972" y="827"/>
                  <a:pt x="1964" y="791"/>
                </a:cubicBezTo>
                <a:cubicBezTo>
                  <a:pt x="1964" y="791"/>
                  <a:pt x="1964" y="790"/>
                  <a:pt x="1964" y="790"/>
                </a:cubicBezTo>
                <a:cubicBezTo>
                  <a:pt x="1954" y="747"/>
                  <a:pt x="1942" y="704"/>
                  <a:pt x="1926" y="663"/>
                </a:cubicBezTo>
                <a:cubicBezTo>
                  <a:pt x="1917" y="638"/>
                  <a:pt x="1907" y="613"/>
                  <a:pt x="1896" y="589"/>
                </a:cubicBezTo>
                <a:cubicBezTo>
                  <a:pt x="1894" y="585"/>
                  <a:pt x="1895" y="580"/>
                  <a:pt x="1900" y="578"/>
                </a:cubicBezTo>
                <a:cubicBezTo>
                  <a:pt x="1904" y="576"/>
                  <a:pt x="1909" y="578"/>
                  <a:pt x="1911" y="582"/>
                </a:cubicBezTo>
                <a:cubicBezTo>
                  <a:pt x="1922" y="606"/>
                  <a:pt x="1933" y="632"/>
                  <a:pt x="1942" y="657"/>
                </a:cubicBezTo>
                <a:cubicBezTo>
                  <a:pt x="1958" y="699"/>
                  <a:pt x="1971" y="743"/>
                  <a:pt x="1980" y="787"/>
                </a:cubicBezTo>
                <a:cubicBezTo>
                  <a:pt x="1980" y="787"/>
                  <a:pt x="1980" y="787"/>
                  <a:pt x="1980" y="787"/>
                </a:cubicBezTo>
                <a:cubicBezTo>
                  <a:pt x="1989" y="824"/>
                  <a:pt x="1995" y="862"/>
                  <a:pt x="1999" y="899"/>
                </a:cubicBezTo>
                <a:cubicBezTo>
                  <a:pt x="1999" y="904"/>
                  <a:pt x="1996" y="908"/>
                  <a:pt x="1991" y="909"/>
                </a:cubicBezTo>
                <a:cubicBezTo>
                  <a:pt x="1991" y="909"/>
                  <a:pt x="1991" y="909"/>
                  <a:pt x="1990" y="909"/>
                </a:cubicBezTo>
                <a:close/>
                <a:moveTo>
                  <a:pt x="15" y="900"/>
                </a:moveTo>
                <a:cubicBezTo>
                  <a:pt x="14" y="900"/>
                  <a:pt x="14" y="900"/>
                  <a:pt x="14" y="900"/>
                </a:cubicBezTo>
                <a:cubicBezTo>
                  <a:pt x="9" y="899"/>
                  <a:pt x="6" y="895"/>
                  <a:pt x="6" y="890"/>
                </a:cubicBezTo>
                <a:cubicBezTo>
                  <a:pt x="14" y="819"/>
                  <a:pt x="30" y="748"/>
                  <a:pt x="54" y="679"/>
                </a:cubicBezTo>
                <a:cubicBezTo>
                  <a:pt x="54" y="679"/>
                  <a:pt x="54" y="679"/>
                  <a:pt x="54" y="679"/>
                </a:cubicBezTo>
                <a:cubicBezTo>
                  <a:pt x="59" y="665"/>
                  <a:pt x="64" y="650"/>
                  <a:pt x="70" y="636"/>
                </a:cubicBezTo>
                <a:cubicBezTo>
                  <a:pt x="78" y="615"/>
                  <a:pt x="87" y="594"/>
                  <a:pt x="97" y="574"/>
                </a:cubicBezTo>
                <a:cubicBezTo>
                  <a:pt x="99" y="569"/>
                  <a:pt x="104" y="568"/>
                  <a:pt x="108" y="570"/>
                </a:cubicBezTo>
                <a:cubicBezTo>
                  <a:pt x="112" y="572"/>
                  <a:pt x="114" y="577"/>
                  <a:pt x="112" y="581"/>
                </a:cubicBezTo>
                <a:cubicBezTo>
                  <a:pt x="103" y="601"/>
                  <a:pt x="94" y="622"/>
                  <a:pt x="85" y="643"/>
                </a:cubicBezTo>
                <a:cubicBezTo>
                  <a:pt x="80" y="656"/>
                  <a:pt x="75" y="671"/>
                  <a:pt x="70" y="685"/>
                </a:cubicBezTo>
                <a:cubicBezTo>
                  <a:pt x="70" y="685"/>
                  <a:pt x="70" y="685"/>
                  <a:pt x="70" y="685"/>
                </a:cubicBezTo>
                <a:cubicBezTo>
                  <a:pt x="47" y="752"/>
                  <a:pt x="31" y="822"/>
                  <a:pt x="23" y="892"/>
                </a:cubicBezTo>
                <a:cubicBezTo>
                  <a:pt x="23" y="897"/>
                  <a:pt x="19" y="900"/>
                  <a:pt x="15" y="900"/>
                </a:cubicBezTo>
                <a:close/>
                <a:moveTo>
                  <a:pt x="1891" y="568"/>
                </a:moveTo>
                <a:cubicBezTo>
                  <a:pt x="1888" y="568"/>
                  <a:pt x="1885" y="567"/>
                  <a:pt x="1883" y="564"/>
                </a:cubicBezTo>
                <a:cubicBezTo>
                  <a:pt x="1880" y="557"/>
                  <a:pt x="1877" y="550"/>
                  <a:pt x="1873" y="544"/>
                </a:cubicBezTo>
                <a:cubicBezTo>
                  <a:pt x="1871" y="540"/>
                  <a:pt x="1873" y="534"/>
                  <a:pt x="1877" y="532"/>
                </a:cubicBezTo>
                <a:cubicBezTo>
                  <a:pt x="1881" y="530"/>
                  <a:pt x="1886" y="532"/>
                  <a:pt x="1888" y="536"/>
                </a:cubicBezTo>
                <a:cubicBezTo>
                  <a:pt x="1892" y="543"/>
                  <a:pt x="1895" y="549"/>
                  <a:pt x="1899" y="556"/>
                </a:cubicBezTo>
                <a:cubicBezTo>
                  <a:pt x="1901" y="560"/>
                  <a:pt x="1899" y="565"/>
                  <a:pt x="1895" y="568"/>
                </a:cubicBezTo>
                <a:cubicBezTo>
                  <a:pt x="1894" y="568"/>
                  <a:pt x="1892" y="568"/>
                  <a:pt x="1891" y="568"/>
                </a:cubicBezTo>
                <a:close/>
                <a:moveTo>
                  <a:pt x="117" y="560"/>
                </a:moveTo>
                <a:cubicBezTo>
                  <a:pt x="116" y="560"/>
                  <a:pt x="114" y="560"/>
                  <a:pt x="113" y="560"/>
                </a:cubicBezTo>
                <a:cubicBezTo>
                  <a:pt x="109" y="557"/>
                  <a:pt x="107" y="552"/>
                  <a:pt x="109" y="548"/>
                </a:cubicBezTo>
                <a:cubicBezTo>
                  <a:pt x="113" y="541"/>
                  <a:pt x="116" y="535"/>
                  <a:pt x="120" y="528"/>
                </a:cubicBezTo>
                <a:cubicBezTo>
                  <a:pt x="122" y="524"/>
                  <a:pt x="127" y="522"/>
                  <a:pt x="132" y="524"/>
                </a:cubicBezTo>
                <a:cubicBezTo>
                  <a:pt x="136" y="527"/>
                  <a:pt x="137" y="532"/>
                  <a:pt x="135" y="536"/>
                </a:cubicBezTo>
                <a:cubicBezTo>
                  <a:pt x="131" y="543"/>
                  <a:pt x="128" y="549"/>
                  <a:pt x="125" y="556"/>
                </a:cubicBezTo>
                <a:cubicBezTo>
                  <a:pt x="123" y="559"/>
                  <a:pt x="120" y="560"/>
                  <a:pt x="117" y="560"/>
                </a:cubicBezTo>
                <a:close/>
                <a:moveTo>
                  <a:pt x="1867" y="523"/>
                </a:moveTo>
                <a:cubicBezTo>
                  <a:pt x="1864" y="523"/>
                  <a:pt x="1861" y="522"/>
                  <a:pt x="1860" y="519"/>
                </a:cubicBezTo>
                <a:cubicBezTo>
                  <a:pt x="1841" y="487"/>
                  <a:pt x="1821" y="455"/>
                  <a:pt x="1799" y="425"/>
                </a:cubicBezTo>
                <a:cubicBezTo>
                  <a:pt x="1799" y="425"/>
                  <a:pt x="1799" y="425"/>
                  <a:pt x="1799" y="425"/>
                </a:cubicBezTo>
                <a:cubicBezTo>
                  <a:pt x="1778" y="395"/>
                  <a:pt x="1754" y="366"/>
                  <a:pt x="1729" y="339"/>
                </a:cubicBezTo>
                <a:cubicBezTo>
                  <a:pt x="1707" y="314"/>
                  <a:pt x="1682" y="290"/>
                  <a:pt x="1657" y="267"/>
                </a:cubicBezTo>
                <a:cubicBezTo>
                  <a:pt x="1653" y="264"/>
                  <a:pt x="1653" y="259"/>
                  <a:pt x="1656" y="255"/>
                </a:cubicBezTo>
                <a:cubicBezTo>
                  <a:pt x="1659" y="252"/>
                  <a:pt x="1664" y="251"/>
                  <a:pt x="1668" y="254"/>
                </a:cubicBezTo>
                <a:cubicBezTo>
                  <a:pt x="1694" y="277"/>
                  <a:pt x="1719" y="302"/>
                  <a:pt x="1742" y="327"/>
                </a:cubicBezTo>
                <a:cubicBezTo>
                  <a:pt x="1767" y="355"/>
                  <a:pt x="1791" y="384"/>
                  <a:pt x="1813" y="415"/>
                </a:cubicBezTo>
                <a:cubicBezTo>
                  <a:pt x="1813" y="415"/>
                  <a:pt x="1813" y="415"/>
                  <a:pt x="1813" y="415"/>
                </a:cubicBezTo>
                <a:cubicBezTo>
                  <a:pt x="1835" y="446"/>
                  <a:pt x="1856" y="478"/>
                  <a:pt x="1875" y="511"/>
                </a:cubicBezTo>
                <a:cubicBezTo>
                  <a:pt x="1877" y="515"/>
                  <a:pt x="1875" y="520"/>
                  <a:pt x="1871" y="522"/>
                </a:cubicBezTo>
                <a:cubicBezTo>
                  <a:pt x="1870" y="523"/>
                  <a:pt x="1869" y="523"/>
                  <a:pt x="1867" y="523"/>
                </a:cubicBezTo>
                <a:close/>
                <a:moveTo>
                  <a:pt x="141" y="516"/>
                </a:moveTo>
                <a:cubicBezTo>
                  <a:pt x="140" y="516"/>
                  <a:pt x="138" y="515"/>
                  <a:pt x="137" y="515"/>
                </a:cubicBezTo>
                <a:cubicBezTo>
                  <a:pt x="133" y="512"/>
                  <a:pt x="132" y="507"/>
                  <a:pt x="134" y="503"/>
                </a:cubicBezTo>
                <a:cubicBezTo>
                  <a:pt x="170" y="440"/>
                  <a:pt x="213" y="381"/>
                  <a:pt x="261" y="328"/>
                </a:cubicBezTo>
                <a:cubicBezTo>
                  <a:pt x="261" y="328"/>
                  <a:pt x="261" y="328"/>
                  <a:pt x="262" y="328"/>
                </a:cubicBezTo>
                <a:cubicBezTo>
                  <a:pt x="267" y="323"/>
                  <a:pt x="272" y="317"/>
                  <a:pt x="277" y="312"/>
                </a:cubicBezTo>
                <a:cubicBezTo>
                  <a:pt x="298" y="290"/>
                  <a:pt x="320" y="268"/>
                  <a:pt x="343" y="248"/>
                </a:cubicBezTo>
                <a:cubicBezTo>
                  <a:pt x="347" y="245"/>
                  <a:pt x="352" y="246"/>
                  <a:pt x="355" y="249"/>
                </a:cubicBezTo>
                <a:cubicBezTo>
                  <a:pt x="358" y="253"/>
                  <a:pt x="358" y="258"/>
                  <a:pt x="354" y="261"/>
                </a:cubicBezTo>
                <a:cubicBezTo>
                  <a:pt x="332" y="281"/>
                  <a:pt x="310" y="302"/>
                  <a:pt x="289" y="323"/>
                </a:cubicBezTo>
                <a:cubicBezTo>
                  <a:pt x="284" y="329"/>
                  <a:pt x="279" y="334"/>
                  <a:pt x="274" y="340"/>
                </a:cubicBezTo>
                <a:cubicBezTo>
                  <a:pt x="274" y="340"/>
                  <a:pt x="274" y="340"/>
                  <a:pt x="274" y="340"/>
                </a:cubicBezTo>
                <a:cubicBezTo>
                  <a:pt x="226" y="392"/>
                  <a:pt x="184" y="450"/>
                  <a:pt x="149" y="511"/>
                </a:cubicBezTo>
                <a:cubicBezTo>
                  <a:pt x="147" y="514"/>
                  <a:pt x="144" y="516"/>
                  <a:pt x="141" y="516"/>
                </a:cubicBezTo>
                <a:close/>
                <a:moveTo>
                  <a:pt x="1641" y="251"/>
                </a:moveTo>
                <a:cubicBezTo>
                  <a:pt x="1639" y="251"/>
                  <a:pt x="1637" y="250"/>
                  <a:pt x="1635" y="249"/>
                </a:cubicBezTo>
                <a:cubicBezTo>
                  <a:pt x="1630" y="244"/>
                  <a:pt x="1624" y="239"/>
                  <a:pt x="1618" y="235"/>
                </a:cubicBezTo>
                <a:cubicBezTo>
                  <a:pt x="1614" y="232"/>
                  <a:pt x="1614" y="226"/>
                  <a:pt x="1617" y="223"/>
                </a:cubicBezTo>
                <a:cubicBezTo>
                  <a:pt x="1620" y="219"/>
                  <a:pt x="1625" y="218"/>
                  <a:pt x="1629" y="221"/>
                </a:cubicBezTo>
                <a:cubicBezTo>
                  <a:pt x="1634" y="226"/>
                  <a:pt x="1640" y="231"/>
                  <a:pt x="1646" y="236"/>
                </a:cubicBezTo>
                <a:cubicBezTo>
                  <a:pt x="1650" y="239"/>
                  <a:pt x="1650" y="244"/>
                  <a:pt x="1647" y="248"/>
                </a:cubicBezTo>
                <a:cubicBezTo>
                  <a:pt x="1646" y="250"/>
                  <a:pt x="1643" y="251"/>
                  <a:pt x="1641" y="251"/>
                </a:cubicBezTo>
                <a:close/>
                <a:moveTo>
                  <a:pt x="370" y="245"/>
                </a:moveTo>
                <a:cubicBezTo>
                  <a:pt x="368" y="245"/>
                  <a:pt x="365" y="244"/>
                  <a:pt x="364" y="242"/>
                </a:cubicBezTo>
                <a:cubicBezTo>
                  <a:pt x="361" y="238"/>
                  <a:pt x="361" y="233"/>
                  <a:pt x="365" y="230"/>
                </a:cubicBezTo>
                <a:cubicBezTo>
                  <a:pt x="371" y="225"/>
                  <a:pt x="377" y="220"/>
                  <a:pt x="383" y="216"/>
                </a:cubicBezTo>
                <a:cubicBezTo>
                  <a:pt x="386" y="213"/>
                  <a:pt x="392" y="213"/>
                  <a:pt x="394" y="217"/>
                </a:cubicBezTo>
                <a:cubicBezTo>
                  <a:pt x="397" y="221"/>
                  <a:pt x="397" y="226"/>
                  <a:pt x="393" y="229"/>
                </a:cubicBezTo>
                <a:cubicBezTo>
                  <a:pt x="387" y="234"/>
                  <a:pt x="381" y="238"/>
                  <a:pt x="376" y="243"/>
                </a:cubicBezTo>
                <a:cubicBezTo>
                  <a:pt x="374" y="244"/>
                  <a:pt x="372" y="245"/>
                  <a:pt x="370" y="245"/>
                </a:cubicBezTo>
                <a:close/>
                <a:moveTo>
                  <a:pt x="1601" y="219"/>
                </a:moveTo>
                <a:cubicBezTo>
                  <a:pt x="1599" y="219"/>
                  <a:pt x="1597" y="219"/>
                  <a:pt x="1596" y="217"/>
                </a:cubicBezTo>
                <a:cubicBezTo>
                  <a:pt x="1566" y="195"/>
                  <a:pt x="1535" y="174"/>
                  <a:pt x="1503" y="155"/>
                </a:cubicBezTo>
                <a:cubicBezTo>
                  <a:pt x="1503" y="155"/>
                  <a:pt x="1503" y="155"/>
                  <a:pt x="1503" y="155"/>
                </a:cubicBezTo>
                <a:cubicBezTo>
                  <a:pt x="1477" y="140"/>
                  <a:pt x="1451" y="126"/>
                  <a:pt x="1425" y="114"/>
                </a:cubicBezTo>
                <a:cubicBezTo>
                  <a:pt x="1387" y="96"/>
                  <a:pt x="1348" y="80"/>
                  <a:pt x="1309" y="67"/>
                </a:cubicBezTo>
                <a:cubicBezTo>
                  <a:pt x="1304" y="66"/>
                  <a:pt x="1302" y="61"/>
                  <a:pt x="1303" y="57"/>
                </a:cubicBezTo>
                <a:cubicBezTo>
                  <a:pt x="1305" y="52"/>
                  <a:pt x="1310" y="50"/>
                  <a:pt x="1314" y="51"/>
                </a:cubicBezTo>
                <a:cubicBezTo>
                  <a:pt x="1354" y="64"/>
                  <a:pt x="1394" y="80"/>
                  <a:pt x="1432" y="98"/>
                </a:cubicBezTo>
                <a:cubicBezTo>
                  <a:pt x="1459" y="111"/>
                  <a:pt x="1485" y="125"/>
                  <a:pt x="1511" y="140"/>
                </a:cubicBezTo>
                <a:cubicBezTo>
                  <a:pt x="1511" y="140"/>
                  <a:pt x="1511" y="140"/>
                  <a:pt x="1511" y="140"/>
                </a:cubicBezTo>
                <a:cubicBezTo>
                  <a:pt x="1544" y="160"/>
                  <a:pt x="1576" y="181"/>
                  <a:pt x="1606" y="204"/>
                </a:cubicBezTo>
                <a:cubicBezTo>
                  <a:pt x="1610" y="207"/>
                  <a:pt x="1611" y="212"/>
                  <a:pt x="1608" y="216"/>
                </a:cubicBezTo>
                <a:cubicBezTo>
                  <a:pt x="1606" y="218"/>
                  <a:pt x="1603" y="219"/>
                  <a:pt x="1601" y="219"/>
                </a:cubicBezTo>
                <a:close/>
                <a:moveTo>
                  <a:pt x="410" y="214"/>
                </a:moveTo>
                <a:cubicBezTo>
                  <a:pt x="408" y="214"/>
                  <a:pt x="405" y="212"/>
                  <a:pt x="403" y="210"/>
                </a:cubicBezTo>
                <a:cubicBezTo>
                  <a:pt x="401" y="206"/>
                  <a:pt x="401" y="201"/>
                  <a:pt x="405" y="198"/>
                </a:cubicBezTo>
                <a:cubicBezTo>
                  <a:pt x="463" y="155"/>
                  <a:pt x="526" y="119"/>
                  <a:pt x="592" y="89"/>
                </a:cubicBezTo>
                <a:cubicBezTo>
                  <a:pt x="596" y="87"/>
                  <a:pt x="601" y="89"/>
                  <a:pt x="603" y="93"/>
                </a:cubicBezTo>
                <a:cubicBezTo>
                  <a:pt x="605" y="98"/>
                  <a:pt x="603" y="103"/>
                  <a:pt x="599" y="105"/>
                </a:cubicBezTo>
                <a:cubicBezTo>
                  <a:pt x="534" y="134"/>
                  <a:pt x="472" y="170"/>
                  <a:pt x="415" y="212"/>
                </a:cubicBezTo>
                <a:cubicBezTo>
                  <a:pt x="414" y="213"/>
                  <a:pt x="412" y="214"/>
                  <a:pt x="410" y="214"/>
                </a:cubicBezTo>
                <a:close/>
                <a:moveTo>
                  <a:pt x="680" y="72"/>
                </a:moveTo>
                <a:cubicBezTo>
                  <a:pt x="676" y="72"/>
                  <a:pt x="673" y="70"/>
                  <a:pt x="672" y="66"/>
                </a:cubicBezTo>
                <a:cubicBezTo>
                  <a:pt x="670" y="62"/>
                  <a:pt x="672" y="57"/>
                  <a:pt x="677" y="56"/>
                </a:cubicBezTo>
                <a:cubicBezTo>
                  <a:pt x="690" y="51"/>
                  <a:pt x="704" y="46"/>
                  <a:pt x="718" y="42"/>
                </a:cubicBezTo>
                <a:cubicBezTo>
                  <a:pt x="718" y="42"/>
                  <a:pt x="718" y="42"/>
                  <a:pt x="719" y="42"/>
                </a:cubicBezTo>
                <a:cubicBezTo>
                  <a:pt x="755" y="32"/>
                  <a:pt x="792" y="23"/>
                  <a:pt x="830" y="16"/>
                </a:cubicBezTo>
                <a:cubicBezTo>
                  <a:pt x="834" y="15"/>
                  <a:pt x="839" y="19"/>
                  <a:pt x="839" y="23"/>
                </a:cubicBezTo>
                <a:cubicBezTo>
                  <a:pt x="840" y="28"/>
                  <a:pt x="837" y="32"/>
                  <a:pt x="833" y="33"/>
                </a:cubicBezTo>
                <a:cubicBezTo>
                  <a:pt x="796" y="39"/>
                  <a:pt x="759" y="48"/>
                  <a:pt x="724" y="58"/>
                </a:cubicBezTo>
                <a:cubicBezTo>
                  <a:pt x="724" y="58"/>
                  <a:pt x="723" y="59"/>
                  <a:pt x="723" y="59"/>
                </a:cubicBezTo>
                <a:cubicBezTo>
                  <a:pt x="710" y="63"/>
                  <a:pt x="696" y="67"/>
                  <a:pt x="682" y="72"/>
                </a:cubicBezTo>
                <a:cubicBezTo>
                  <a:pt x="681" y="72"/>
                  <a:pt x="680" y="72"/>
                  <a:pt x="680" y="72"/>
                </a:cubicBezTo>
                <a:close/>
                <a:moveTo>
                  <a:pt x="1284" y="59"/>
                </a:moveTo>
                <a:cubicBezTo>
                  <a:pt x="1284" y="59"/>
                  <a:pt x="1283" y="59"/>
                  <a:pt x="1282" y="59"/>
                </a:cubicBezTo>
                <a:cubicBezTo>
                  <a:pt x="1275" y="57"/>
                  <a:pt x="1268" y="55"/>
                  <a:pt x="1260" y="53"/>
                </a:cubicBezTo>
                <a:cubicBezTo>
                  <a:pt x="1256" y="52"/>
                  <a:pt x="1253" y="47"/>
                  <a:pt x="1254" y="42"/>
                </a:cubicBezTo>
                <a:cubicBezTo>
                  <a:pt x="1256" y="38"/>
                  <a:pt x="1260" y="35"/>
                  <a:pt x="1265" y="37"/>
                </a:cubicBezTo>
                <a:cubicBezTo>
                  <a:pt x="1272" y="39"/>
                  <a:pt x="1280" y="41"/>
                  <a:pt x="1287" y="43"/>
                </a:cubicBezTo>
                <a:cubicBezTo>
                  <a:pt x="1291" y="44"/>
                  <a:pt x="1294" y="49"/>
                  <a:pt x="1293" y="53"/>
                </a:cubicBezTo>
                <a:cubicBezTo>
                  <a:pt x="1291" y="57"/>
                  <a:pt x="1288" y="59"/>
                  <a:pt x="1284" y="59"/>
                </a:cubicBezTo>
                <a:close/>
                <a:moveTo>
                  <a:pt x="1235" y="46"/>
                </a:moveTo>
                <a:cubicBezTo>
                  <a:pt x="1235" y="46"/>
                  <a:pt x="1234" y="46"/>
                  <a:pt x="1233" y="46"/>
                </a:cubicBezTo>
                <a:cubicBezTo>
                  <a:pt x="1197" y="37"/>
                  <a:pt x="1160" y="30"/>
                  <a:pt x="1123" y="26"/>
                </a:cubicBezTo>
                <a:cubicBezTo>
                  <a:pt x="1123" y="26"/>
                  <a:pt x="1123" y="26"/>
                  <a:pt x="1123" y="26"/>
                </a:cubicBezTo>
                <a:cubicBezTo>
                  <a:pt x="1101" y="23"/>
                  <a:pt x="1079" y="21"/>
                  <a:pt x="1058" y="20"/>
                </a:cubicBezTo>
                <a:cubicBezTo>
                  <a:pt x="1009" y="17"/>
                  <a:pt x="959" y="18"/>
                  <a:pt x="910" y="23"/>
                </a:cubicBezTo>
                <a:cubicBezTo>
                  <a:pt x="906" y="23"/>
                  <a:pt x="902" y="20"/>
                  <a:pt x="901" y="15"/>
                </a:cubicBezTo>
                <a:cubicBezTo>
                  <a:pt x="901" y="10"/>
                  <a:pt x="904" y="6"/>
                  <a:pt x="909" y="6"/>
                </a:cubicBezTo>
                <a:cubicBezTo>
                  <a:pt x="959" y="1"/>
                  <a:pt x="1009" y="0"/>
                  <a:pt x="1059" y="3"/>
                </a:cubicBezTo>
                <a:cubicBezTo>
                  <a:pt x="1081" y="4"/>
                  <a:pt x="1103" y="6"/>
                  <a:pt x="1125" y="9"/>
                </a:cubicBezTo>
                <a:cubicBezTo>
                  <a:pt x="1125" y="9"/>
                  <a:pt x="1125" y="9"/>
                  <a:pt x="1125" y="9"/>
                </a:cubicBezTo>
                <a:cubicBezTo>
                  <a:pt x="1163" y="14"/>
                  <a:pt x="1200" y="20"/>
                  <a:pt x="1237" y="29"/>
                </a:cubicBezTo>
                <a:cubicBezTo>
                  <a:pt x="1242" y="31"/>
                  <a:pt x="1245" y="35"/>
                  <a:pt x="1244" y="40"/>
                </a:cubicBezTo>
                <a:cubicBezTo>
                  <a:pt x="1243" y="44"/>
                  <a:pt x="1239" y="46"/>
                  <a:pt x="1235" y="46"/>
                </a:cubicBezTo>
                <a:close/>
                <a:moveTo>
                  <a:pt x="859" y="29"/>
                </a:moveTo>
                <a:cubicBezTo>
                  <a:pt x="855" y="29"/>
                  <a:pt x="851" y="26"/>
                  <a:pt x="851" y="21"/>
                </a:cubicBezTo>
                <a:cubicBezTo>
                  <a:pt x="850" y="17"/>
                  <a:pt x="853" y="12"/>
                  <a:pt x="858" y="12"/>
                </a:cubicBezTo>
                <a:cubicBezTo>
                  <a:pt x="865" y="11"/>
                  <a:pt x="873" y="10"/>
                  <a:pt x="880" y="9"/>
                </a:cubicBezTo>
                <a:cubicBezTo>
                  <a:pt x="885" y="8"/>
                  <a:pt x="889" y="11"/>
                  <a:pt x="890" y="16"/>
                </a:cubicBezTo>
                <a:cubicBezTo>
                  <a:pt x="890" y="21"/>
                  <a:pt x="887" y="25"/>
                  <a:pt x="882" y="26"/>
                </a:cubicBezTo>
                <a:cubicBezTo>
                  <a:pt x="875" y="26"/>
                  <a:pt x="868" y="27"/>
                  <a:pt x="860" y="29"/>
                </a:cubicBezTo>
                <a:cubicBezTo>
                  <a:pt x="860" y="29"/>
                  <a:pt x="859" y="29"/>
                  <a:pt x="859" y="29"/>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0" name="Freeform 7">
            <a:extLst>
              <a:ext uri="{FF2B5EF4-FFF2-40B4-BE49-F238E27FC236}">
                <a16:creationId xmlns:a16="http://schemas.microsoft.com/office/drawing/2014/main" id="{F75FC93F-C002-43A7-9B2E-F0EA83A412D8}"/>
              </a:ext>
            </a:extLst>
          </p:cNvPr>
          <p:cNvSpPr>
            <a:spLocks noEditPoints="1"/>
          </p:cNvSpPr>
          <p:nvPr/>
        </p:nvSpPr>
        <p:spPr bwMode="auto">
          <a:xfrm>
            <a:off x="8105004" y="2462505"/>
            <a:ext cx="8177166" cy="8181391"/>
          </a:xfrm>
          <a:custGeom>
            <a:avLst/>
            <a:gdLst>
              <a:gd name="T0" fmla="*/ 785 w 1933"/>
              <a:gd name="T1" fmla="*/ 1899 h 1933"/>
              <a:gd name="T2" fmla="*/ 1043 w 1933"/>
              <a:gd name="T3" fmla="*/ 1930 h 1933"/>
              <a:gd name="T4" fmla="*/ 1092 w 1933"/>
              <a:gd name="T5" fmla="*/ 1908 h 1933"/>
              <a:gd name="T6" fmla="*/ 1113 w 1933"/>
              <a:gd name="T7" fmla="*/ 1914 h 1933"/>
              <a:gd name="T8" fmla="*/ 1377 w 1933"/>
              <a:gd name="T9" fmla="*/ 1833 h 1933"/>
              <a:gd name="T10" fmla="*/ 1121 w 1933"/>
              <a:gd name="T11" fmla="*/ 1921 h 1933"/>
              <a:gd name="T12" fmla="*/ 758 w 1933"/>
              <a:gd name="T13" fmla="*/ 1893 h 1933"/>
              <a:gd name="T14" fmla="*/ 596 w 1933"/>
              <a:gd name="T15" fmla="*/ 1859 h 1933"/>
              <a:gd name="T16" fmla="*/ 603 w 1933"/>
              <a:gd name="T17" fmla="*/ 1844 h 1933"/>
              <a:gd name="T18" fmla="*/ 1387 w 1933"/>
              <a:gd name="T19" fmla="*/ 1828 h 1933"/>
              <a:gd name="T20" fmla="*/ 1394 w 1933"/>
              <a:gd name="T21" fmla="*/ 1832 h 1933"/>
              <a:gd name="T22" fmla="*/ 1640 w 1933"/>
              <a:gd name="T23" fmla="*/ 1637 h 1933"/>
              <a:gd name="T24" fmla="*/ 1439 w 1933"/>
              <a:gd name="T25" fmla="*/ 1808 h 1933"/>
              <a:gd name="T26" fmla="*/ 449 w 1933"/>
              <a:gd name="T27" fmla="*/ 1763 h 1933"/>
              <a:gd name="T28" fmla="*/ 310 w 1933"/>
              <a:gd name="T29" fmla="*/ 1676 h 1933"/>
              <a:gd name="T30" fmla="*/ 321 w 1933"/>
              <a:gd name="T31" fmla="*/ 1663 h 1933"/>
              <a:gd name="T32" fmla="*/ 1659 w 1933"/>
              <a:gd name="T33" fmla="*/ 1629 h 1933"/>
              <a:gd name="T34" fmla="*/ 1665 w 1933"/>
              <a:gd name="T35" fmla="*/ 1631 h 1933"/>
              <a:gd name="T36" fmla="*/ 1830 w 1933"/>
              <a:gd name="T37" fmla="*/ 1362 h 1933"/>
              <a:gd name="T38" fmla="*/ 1699 w 1933"/>
              <a:gd name="T39" fmla="*/ 1593 h 1933"/>
              <a:gd name="T40" fmla="*/ 205 w 1933"/>
              <a:gd name="T41" fmla="*/ 1534 h 1933"/>
              <a:gd name="T42" fmla="*/ 105 w 1933"/>
              <a:gd name="T43" fmla="*/ 1403 h 1933"/>
              <a:gd name="T44" fmla="*/ 120 w 1933"/>
              <a:gd name="T45" fmla="*/ 1396 h 1933"/>
              <a:gd name="T46" fmla="*/ 1846 w 1933"/>
              <a:gd name="T47" fmla="*/ 1347 h 1933"/>
              <a:gd name="T48" fmla="*/ 1849 w 1933"/>
              <a:gd name="T49" fmla="*/ 1348 h 1933"/>
              <a:gd name="T50" fmla="*/ 1919 w 1933"/>
              <a:gd name="T51" fmla="*/ 1131 h 1933"/>
              <a:gd name="T52" fmla="*/ 40 w 1933"/>
              <a:gd name="T53" fmla="*/ 1207 h 1933"/>
              <a:gd name="T54" fmla="*/ 27 w 1933"/>
              <a:gd name="T55" fmla="*/ 1189 h 1933"/>
              <a:gd name="T56" fmla="*/ 18 w 1933"/>
              <a:gd name="T57" fmla="*/ 930 h 1933"/>
              <a:gd name="T58" fmla="*/ 35 w 1933"/>
              <a:gd name="T59" fmla="*/ 1196 h 1933"/>
              <a:gd name="T60" fmla="*/ 1926 w 1933"/>
              <a:gd name="T61" fmla="*/ 1080 h 1933"/>
              <a:gd name="T62" fmla="*/ 1916 w 1933"/>
              <a:gd name="T63" fmla="*/ 967 h 1933"/>
              <a:gd name="T64" fmla="*/ 1917 w 1933"/>
              <a:gd name="T65" fmla="*/ 790 h 1933"/>
              <a:gd name="T66" fmla="*/ 1921 w 1933"/>
              <a:gd name="T67" fmla="*/ 1060 h 1933"/>
              <a:gd name="T68" fmla="*/ 22 w 1933"/>
              <a:gd name="T69" fmla="*/ 879 h 1933"/>
              <a:gd name="T70" fmla="*/ 28 w 1933"/>
              <a:gd name="T71" fmla="*/ 737 h 1933"/>
              <a:gd name="T72" fmla="*/ 45 w 1933"/>
              <a:gd name="T73" fmla="*/ 741 h 1933"/>
              <a:gd name="T74" fmla="*/ 1896 w 1933"/>
              <a:gd name="T75" fmla="*/ 734 h 1933"/>
              <a:gd name="T76" fmla="*/ 1882 w 1933"/>
              <a:gd name="T77" fmla="*/ 717 h 1933"/>
              <a:gd name="T78" fmla="*/ 1796 w 1933"/>
              <a:gd name="T79" fmla="*/ 472 h 1933"/>
              <a:gd name="T80" fmla="*/ 1891 w 1933"/>
              <a:gd name="T81" fmla="*/ 723 h 1933"/>
              <a:gd name="T82" fmla="*/ 111 w 1933"/>
              <a:gd name="T83" fmla="*/ 557 h 1933"/>
              <a:gd name="T84" fmla="*/ 166 w 1933"/>
              <a:gd name="T85" fmla="*/ 426 h 1933"/>
              <a:gd name="T86" fmla="*/ 254 w 1933"/>
              <a:gd name="T87" fmla="*/ 340 h 1933"/>
              <a:gd name="T88" fmla="*/ 1767 w 1933"/>
              <a:gd name="T89" fmla="*/ 457 h 1933"/>
              <a:gd name="T90" fmla="*/ 1774 w 1933"/>
              <a:gd name="T91" fmla="*/ 461 h 1933"/>
              <a:gd name="T92" fmla="*/ 1562 w 1933"/>
              <a:gd name="T93" fmla="*/ 228 h 1933"/>
              <a:gd name="T94" fmla="*/ 1752 w 1933"/>
              <a:gd name="T95" fmla="*/ 405 h 1933"/>
              <a:gd name="T96" fmla="*/ 295 w 1933"/>
              <a:gd name="T97" fmla="*/ 273 h 1933"/>
              <a:gd name="T98" fmla="*/ 315 w 1933"/>
              <a:gd name="T99" fmla="*/ 265 h 1933"/>
              <a:gd name="T100" fmla="*/ 539 w 1933"/>
              <a:gd name="T101" fmla="*/ 120 h 1933"/>
              <a:gd name="T102" fmla="*/ 1540 w 1933"/>
              <a:gd name="T103" fmla="*/ 211 h 1933"/>
              <a:gd name="T104" fmla="*/ 1545 w 1933"/>
              <a:gd name="T105" fmla="*/ 212 h 1933"/>
              <a:gd name="T106" fmla="*/ 1263 w 1933"/>
              <a:gd name="T107" fmla="*/ 57 h 1933"/>
              <a:gd name="T108" fmla="*/ 1504 w 1933"/>
              <a:gd name="T109" fmla="*/ 183 h 1933"/>
              <a:gd name="T110" fmla="*/ 584 w 1933"/>
              <a:gd name="T111" fmla="*/ 99 h 1933"/>
              <a:gd name="T112" fmla="*/ 712 w 1933"/>
              <a:gd name="T113" fmla="*/ 35 h 1933"/>
              <a:gd name="T114" fmla="*/ 716 w 1933"/>
              <a:gd name="T115" fmla="*/ 52 h 1933"/>
              <a:gd name="T116" fmla="*/ 1214 w 1933"/>
              <a:gd name="T117" fmla="*/ 42 h 1933"/>
              <a:gd name="T118" fmla="*/ 1193 w 1933"/>
              <a:gd name="T119" fmla="*/ 46 h 1933"/>
              <a:gd name="T120" fmla="*/ 937 w 1933"/>
              <a:gd name="T121" fmla="*/ 1 h 1933"/>
              <a:gd name="T122" fmla="*/ 886 w 1933"/>
              <a:gd name="T123" fmla="*/ 21 h 1933"/>
              <a:gd name="T124" fmla="*/ 909 w 1933"/>
              <a:gd name="T125" fmla="*/ 20 h 1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33" h="1933">
                <a:moveTo>
                  <a:pt x="967" y="1933"/>
                </a:moveTo>
                <a:cubicBezTo>
                  <a:pt x="954" y="1933"/>
                  <a:pt x="941" y="1933"/>
                  <a:pt x="929" y="1933"/>
                </a:cubicBezTo>
                <a:cubicBezTo>
                  <a:pt x="929" y="1933"/>
                  <a:pt x="929" y="1933"/>
                  <a:pt x="929" y="1933"/>
                </a:cubicBezTo>
                <a:cubicBezTo>
                  <a:pt x="880" y="1931"/>
                  <a:pt x="830" y="1925"/>
                  <a:pt x="782" y="1915"/>
                </a:cubicBezTo>
                <a:cubicBezTo>
                  <a:pt x="777" y="1914"/>
                  <a:pt x="774" y="1910"/>
                  <a:pt x="775" y="1905"/>
                </a:cubicBezTo>
                <a:cubicBezTo>
                  <a:pt x="776" y="1901"/>
                  <a:pt x="780" y="1898"/>
                  <a:pt x="785" y="1899"/>
                </a:cubicBezTo>
                <a:cubicBezTo>
                  <a:pt x="833" y="1908"/>
                  <a:pt x="881" y="1914"/>
                  <a:pt x="930" y="1916"/>
                </a:cubicBezTo>
                <a:cubicBezTo>
                  <a:pt x="930" y="1916"/>
                  <a:pt x="930" y="1916"/>
                  <a:pt x="930" y="1916"/>
                </a:cubicBezTo>
                <a:cubicBezTo>
                  <a:pt x="952" y="1917"/>
                  <a:pt x="974" y="1917"/>
                  <a:pt x="995" y="1916"/>
                </a:cubicBezTo>
                <a:cubicBezTo>
                  <a:pt x="1011" y="1916"/>
                  <a:pt x="1026" y="1915"/>
                  <a:pt x="1042" y="1914"/>
                </a:cubicBezTo>
                <a:cubicBezTo>
                  <a:pt x="1046" y="1913"/>
                  <a:pt x="1050" y="1917"/>
                  <a:pt x="1051" y="1921"/>
                </a:cubicBezTo>
                <a:cubicBezTo>
                  <a:pt x="1051" y="1926"/>
                  <a:pt x="1048" y="1930"/>
                  <a:pt x="1043" y="1930"/>
                </a:cubicBezTo>
                <a:cubicBezTo>
                  <a:pt x="1027" y="1932"/>
                  <a:pt x="1011" y="1933"/>
                  <a:pt x="996" y="1933"/>
                </a:cubicBezTo>
                <a:cubicBezTo>
                  <a:pt x="986" y="1933"/>
                  <a:pt x="976" y="1933"/>
                  <a:pt x="967" y="1933"/>
                </a:cubicBezTo>
                <a:close/>
                <a:moveTo>
                  <a:pt x="1070" y="1928"/>
                </a:moveTo>
                <a:cubicBezTo>
                  <a:pt x="1066" y="1928"/>
                  <a:pt x="1063" y="1925"/>
                  <a:pt x="1062" y="1920"/>
                </a:cubicBezTo>
                <a:cubicBezTo>
                  <a:pt x="1062" y="1916"/>
                  <a:pt x="1065" y="1911"/>
                  <a:pt x="1070" y="1911"/>
                </a:cubicBezTo>
                <a:cubicBezTo>
                  <a:pt x="1077" y="1910"/>
                  <a:pt x="1085" y="1909"/>
                  <a:pt x="1092" y="1908"/>
                </a:cubicBezTo>
                <a:cubicBezTo>
                  <a:pt x="1096" y="1908"/>
                  <a:pt x="1101" y="1911"/>
                  <a:pt x="1101" y="1915"/>
                </a:cubicBezTo>
                <a:cubicBezTo>
                  <a:pt x="1102" y="1920"/>
                  <a:pt x="1099" y="1924"/>
                  <a:pt x="1094" y="1925"/>
                </a:cubicBezTo>
                <a:cubicBezTo>
                  <a:pt x="1087" y="1926"/>
                  <a:pt x="1079" y="1927"/>
                  <a:pt x="1071" y="1928"/>
                </a:cubicBezTo>
                <a:cubicBezTo>
                  <a:pt x="1071" y="1928"/>
                  <a:pt x="1071" y="1928"/>
                  <a:pt x="1070" y="1928"/>
                </a:cubicBezTo>
                <a:close/>
                <a:moveTo>
                  <a:pt x="1121" y="1921"/>
                </a:moveTo>
                <a:cubicBezTo>
                  <a:pt x="1117" y="1921"/>
                  <a:pt x="1113" y="1918"/>
                  <a:pt x="1113" y="1914"/>
                </a:cubicBezTo>
                <a:cubicBezTo>
                  <a:pt x="1112" y="1909"/>
                  <a:pt x="1115" y="1905"/>
                  <a:pt x="1120" y="1904"/>
                </a:cubicBezTo>
                <a:cubicBezTo>
                  <a:pt x="1167" y="1896"/>
                  <a:pt x="1215" y="1885"/>
                  <a:pt x="1261" y="1870"/>
                </a:cubicBezTo>
                <a:cubicBezTo>
                  <a:pt x="1261" y="1870"/>
                  <a:pt x="1261" y="1869"/>
                  <a:pt x="1261" y="1869"/>
                </a:cubicBezTo>
                <a:cubicBezTo>
                  <a:pt x="1292" y="1860"/>
                  <a:pt x="1322" y="1848"/>
                  <a:pt x="1351" y="1835"/>
                </a:cubicBezTo>
                <a:cubicBezTo>
                  <a:pt x="1356" y="1833"/>
                  <a:pt x="1361" y="1831"/>
                  <a:pt x="1365" y="1828"/>
                </a:cubicBezTo>
                <a:cubicBezTo>
                  <a:pt x="1370" y="1827"/>
                  <a:pt x="1375" y="1828"/>
                  <a:pt x="1377" y="1833"/>
                </a:cubicBezTo>
                <a:cubicBezTo>
                  <a:pt x="1379" y="1837"/>
                  <a:pt x="1377" y="1842"/>
                  <a:pt x="1372" y="1844"/>
                </a:cubicBezTo>
                <a:cubicBezTo>
                  <a:pt x="1368" y="1846"/>
                  <a:pt x="1363" y="1848"/>
                  <a:pt x="1358" y="1850"/>
                </a:cubicBezTo>
                <a:cubicBezTo>
                  <a:pt x="1328" y="1864"/>
                  <a:pt x="1297" y="1875"/>
                  <a:pt x="1266" y="1886"/>
                </a:cubicBezTo>
                <a:cubicBezTo>
                  <a:pt x="1266" y="1886"/>
                  <a:pt x="1266" y="1886"/>
                  <a:pt x="1266" y="1886"/>
                </a:cubicBezTo>
                <a:cubicBezTo>
                  <a:pt x="1219" y="1901"/>
                  <a:pt x="1171" y="1913"/>
                  <a:pt x="1122" y="1921"/>
                </a:cubicBezTo>
                <a:cubicBezTo>
                  <a:pt x="1122" y="1921"/>
                  <a:pt x="1121" y="1921"/>
                  <a:pt x="1121" y="1921"/>
                </a:cubicBezTo>
                <a:close/>
                <a:moveTo>
                  <a:pt x="756" y="1910"/>
                </a:moveTo>
                <a:cubicBezTo>
                  <a:pt x="755" y="1910"/>
                  <a:pt x="754" y="1910"/>
                  <a:pt x="754" y="1909"/>
                </a:cubicBezTo>
                <a:cubicBezTo>
                  <a:pt x="746" y="1908"/>
                  <a:pt x="739" y="1906"/>
                  <a:pt x="732" y="1904"/>
                </a:cubicBezTo>
                <a:cubicBezTo>
                  <a:pt x="727" y="1903"/>
                  <a:pt x="724" y="1898"/>
                  <a:pt x="725" y="1894"/>
                </a:cubicBezTo>
                <a:cubicBezTo>
                  <a:pt x="727" y="1889"/>
                  <a:pt x="731" y="1887"/>
                  <a:pt x="736" y="1888"/>
                </a:cubicBezTo>
                <a:cubicBezTo>
                  <a:pt x="743" y="1889"/>
                  <a:pt x="750" y="1891"/>
                  <a:pt x="758" y="1893"/>
                </a:cubicBezTo>
                <a:cubicBezTo>
                  <a:pt x="762" y="1894"/>
                  <a:pt x="765" y="1898"/>
                  <a:pt x="764" y="1903"/>
                </a:cubicBezTo>
                <a:cubicBezTo>
                  <a:pt x="763" y="1907"/>
                  <a:pt x="760" y="1910"/>
                  <a:pt x="756" y="1910"/>
                </a:cubicBezTo>
                <a:close/>
                <a:moveTo>
                  <a:pt x="706" y="1897"/>
                </a:moveTo>
                <a:cubicBezTo>
                  <a:pt x="706" y="1897"/>
                  <a:pt x="705" y="1897"/>
                  <a:pt x="704" y="1897"/>
                </a:cubicBezTo>
                <a:cubicBezTo>
                  <a:pt x="679" y="1890"/>
                  <a:pt x="654" y="1881"/>
                  <a:pt x="629" y="1872"/>
                </a:cubicBezTo>
                <a:cubicBezTo>
                  <a:pt x="618" y="1868"/>
                  <a:pt x="607" y="1864"/>
                  <a:pt x="596" y="1859"/>
                </a:cubicBezTo>
                <a:cubicBezTo>
                  <a:pt x="596" y="1859"/>
                  <a:pt x="596" y="1859"/>
                  <a:pt x="596" y="1859"/>
                </a:cubicBezTo>
                <a:cubicBezTo>
                  <a:pt x="551" y="1840"/>
                  <a:pt x="506" y="1818"/>
                  <a:pt x="464" y="1792"/>
                </a:cubicBezTo>
                <a:cubicBezTo>
                  <a:pt x="460" y="1790"/>
                  <a:pt x="459" y="1785"/>
                  <a:pt x="461" y="1781"/>
                </a:cubicBezTo>
                <a:cubicBezTo>
                  <a:pt x="464" y="1777"/>
                  <a:pt x="469" y="1775"/>
                  <a:pt x="473" y="1778"/>
                </a:cubicBezTo>
                <a:cubicBezTo>
                  <a:pt x="514" y="1803"/>
                  <a:pt x="558" y="1825"/>
                  <a:pt x="603" y="1844"/>
                </a:cubicBezTo>
                <a:cubicBezTo>
                  <a:pt x="603" y="1844"/>
                  <a:pt x="603" y="1844"/>
                  <a:pt x="603" y="1844"/>
                </a:cubicBezTo>
                <a:cubicBezTo>
                  <a:pt x="614" y="1848"/>
                  <a:pt x="624" y="1852"/>
                  <a:pt x="635" y="1856"/>
                </a:cubicBezTo>
                <a:cubicBezTo>
                  <a:pt x="659" y="1865"/>
                  <a:pt x="684" y="1873"/>
                  <a:pt x="709" y="1880"/>
                </a:cubicBezTo>
                <a:cubicBezTo>
                  <a:pt x="713" y="1882"/>
                  <a:pt x="716" y="1886"/>
                  <a:pt x="715" y="1891"/>
                </a:cubicBezTo>
                <a:cubicBezTo>
                  <a:pt x="713" y="1895"/>
                  <a:pt x="710" y="1897"/>
                  <a:pt x="706" y="1897"/>
                </a:cubicBezTo>
                <a:close/>
                <a:moveTo>
                  <a:pt x="1394" y="1832"/>
                </a:moveTo>
                <a:cubicBezTo>
                  <a:pt x="1391" y="1832"/>
                  <a:pt x="1388" y="1831"/>
                  <a:pt x="1387" y="1828"/>
                </a:cubicBezTo>
                <a:cubicBezTo>
                  <a:pt x="1385" y="1824"/>
                  <a:pt x="1386" y="1818"/>
                  <a:pt x="1391" y="1816"/>
                </a:cubicBezTo>
                <a:cubicBezTo>
                  <a:pt x="1397" y="1813"/>
                  <a:pt x="1404" y="1810"/>
                  <a:pt x="1411" y="1806"/>
                </a:cubicBezTo>
                <a:cubicBezTo>
                  <a:pt x="1415" y="1804"/>
                  <a:pt x="1420" y="1805"/>
                  <a:pt x="1422" y="1810"/>
                </a:cubicBezTo>
                <a:cubicBezTo>
                  <a:pt x="1424" y="1814"/>
                  <a:pt x="1423" y="1819"/>
                  <a:pt x="1418" y="1821"/>
                </a:cubicBezTo>
                <a:cubicBezTo>
                  <a:pt x="1412" y="1825"/>
                  <a:pt x="1405" y="1828"/>
                  <a:pt x="1398" y="1832"/>
                </a:cubicBezTo>
                <a:cubicBezTo>
                  <a:pt x="1397" y="1832"/>
                  <a:pt x="1396" y="1832"/>
                  <a:pt x="1394" y="1832"/>
                </a:cubicBezTo>
                <a:close/>
                <a:moveTo>
                  <a:pt x="1439" y="1808"/>
                </a:moveTo>
                <a:cubicBezTo>
                  <a:pt x="1436" y="1808"/>
                  <a:pt x="1433" y="1807"/>
                  <a:pt x="1432" y="1804"/>
                </a:cubicBezTo>
                <a:cubicBezTo>
                  <a:pt x="1430" y="1800"/>
                  <a:pt x="1431" y="1795"/>
                  <a:pt x="1435" y="1793"/>
                </a:cubicBezTo>
                <a:cubicBezTo>
                  <a:pt x="1477" y="1769"/>
                  <a:pt x="1518" y="1741"/>
                  <a:pt x="1556" y="1711"/>
                </a:cubicBezTo>
                <a:cubicBezTo>
                  <a:pt x="1556" y="1711"/>
                  <a:pt x="1556" y="1711"/>
                  <a:pt x="1556" y="1711"/>
                </a:cubicBezTo>
                <a:cubicBezTo>
                  <a:pt x="1585" y="1688"/>
                  <a:pt x="1613" y="1663"/>
                  <a:pt x="1640" y="1637"/>
                </a:cubicBezTo>
                <a:cubicBezTo>
                  <a:pt x="1643" y="1633"/>
                  <a:pt x="1648" y="1633"/>
                  <a:pt x="1652" y="1637"/>
                </a:cubicBezTo>
                <a:cubicBezTo>
                  <a:pt x="1655" y="1640"/>
                  <a:pt x="1655" y="1645"/>
                  <a:pt x="1652" y="1649"/>
                </a:cubicBezTo>
                <a:cubicBezTo>
                  <a:pt x="1625" y="1676"/>
                  <a:pt x="1596" y="1701"/>
                  <a:pt x="1566" y="1725"/>
                </a:cubicBezTo>
                <a:cubicBezTo>
                  <a:pt x="1566" y="1725"/>
                  <a:pt x="1566" y="1725"/>
                  <a:pt x="1566" y="1725"/>
                </a:cubicBezTo>
                <a:cubicBezTo>
                  <a:pt x="1528" y="1755"/>
                  <a:pt x="1486" y="1783"/>
                  <a:pt x="1443" y="1807"/>
                </a:cubicBezTo>
                <a:cubicBezTo>
                  <a:pt x="1442" y="1808"/>
                  <a:pt x="1441" y="1808"/>
                  <a:pt x="1439" y="1808"/>
                </a:cubicBezTo>
                <a:close/>
                <a:moveTo>
                  <a:pt x="445" y="1778"/>
                </a:moveTo>
                <a:cubicBezTo>
                  <a:pt x="443" y="1778"/>
                  <a:pt x="441" y="1778"/>
                  <a:pt x="440" y="1777"/>
                </a:cubicBezTo>
                <a:cubicBezTo>
                  <a:pt x="434" y="1773"/>
                  <a:pt x="427" y="1769"/>
                  <a:pt x="421" y="1764"/>
                </a:cubicBezTo>
                <a:cubicBezTo>
                  <a:pt x="417" y="1762"/>
                  <a:pt x="416" y="1757"/>
                  <a:pt x="419" y="1753"/>
                </a:cubicBezTo>
                <a:cubicBezTo>
                  <a:pt x="421" y="1749"/>
                  <a:pt x="427" y="1748"/>
                  <a:pt x="430" y="1750"/>
                </a:cubicBezTo>
                <a:cubicBezTo>
                  <a:pt x="437" y="1755"/>
                  <a:pt x="443" y="1759"/>
                  <a:pt x="449" y="1763"/>
                </a:cubicBezTo>
                <a:cubicBezTo>
                  <a:pt x="453" y="1765"/>
                  <a:pt x="454" y="1771"/>
                  <a:pt x="452" y="1775"/>
                </a:cubicBezTo>
                <a:cubicBezTo>
                  <a:pt x="450" y="1777"/>
                  <a:pt x="447" y="1778"/>
                  <a:pt x="445" y="1778"/>
                </a:cubicBezTo>
                <a:close/>
                <a:moveTo>
                  <a:pt x="403" y="1750"/>
                </a:moveTo>
                <a:cubicBezTo>
                  <a:pt x="401" y="1750"/>
                  <a:pt x="399" y="1749"/>
                  <a:pt x="398" y="1748"/>
                </a:cubicBezTo>
                <a:cubicBezTo>
                  <a:pt x="368" y="1726"/>
                  <a:pt x="339" y="1703"/>
                  <a:pt x="312" y="1678"/>
                </a:cubicBezTo>
                <a:cubicBezTo>
                  <a:pt x="310" y="1676"/>
                  <a:pt x="310" y="1676"/>
                  <a:pt x="310" y="1676"/>
                </a:cubicBezTo>
                <a:cubicBezTo>
                  <a:pt x="310" y="1676"/>
                  <a:pt x="310" y="1676"/>
                  <a:pt x="310" y="1676"/>
                </a:cubicBezTo>
                <a:cubicBezTo>
                  <a:pt x="273" y="1642"/>
                  <a:pt x="240" y="1605"/>
                  <a:pt x="209" y="1567"/>
                </a:cubicBezTo>
                <a:cubicBezTo>
                  <a:pt x="206" y="1563"/>
                  <a:pt x="207" y="1558"/>
                  <a:pt x="210" y="1555"/>
                </a:cubicBezTo>
                <a:cubicBezTo>
                  <a:pt x="214" y="1552"/>
                  <a:pt x="219" y="1552"/>
                  <a:pt x="222" y="1556"/>
                </a:cubicBezTo>
                <a:cubicBezTo>
                  <a:pt x="252" y="1594"/>
                  <a:pt x="286" y="1630"/>
                  <a:pt x="321" y="1663"/>
                </a:cubicBezTo>
                <a:cubicBezTo>
                  <a:pt x="321" y="1663"/>
                  <a:pt x="321" y="1663"/>
                  <a:pt x="321" y="1663"/>
                </a:cubicBezTo>
                <a:cubicBezTo>
                  <a:pt x="324" y="1666"/>
                  <a:pt x="324" y="1666"/>
                  <a:pt x="324" y="1666"/>
                </a:cubicBezTo>
                <a:cubicBezTo>
                  <a:pt x="350" y="1690"/>
                  <a:pt x="378" y="1713"/>
                  <a:pt x="408" y="1734"/>
                </a:cubicBezTo>
                <a:cubicBezTo>
                  <a:pt x="411" y="1737"/>
                  <a:pt x="412" y="1742"/>
                  <a:pt x="409" y="1746"/>
                </a:cubicBezTo>
                <a:cubicBezTo>
                  <a:pt x="408" y="1748"/>
                  <a:pt x="405" y="1750"/>
                  <a:pt x="403" y="1750"/>
                </a:cubicBezTo>
                <a:close/>
                <a:moveTo>
                  <a:pt x="1665" y="1631"/>
                </a:moveTo>
                <a:cubicBezTo>
                  <a:pt x="1663" y="1631"/>
                  <a:pt x="1661" y="1630"/>
                  <a:pt x="1659" y="1629"/>
                </a:cubicBezTo>
                <a:cubicBezTo>
                  <a:pt x="1656" y="1625"/>
                  <a:pt x="1656" y="1620"/>
                  <a:pt x="1659" y="1617"/>
                </a:cubicBezTo>
                <a:cubicBezTo>
                  <a:pt x="1664" y="1611"/>
                  <a:pt x="1669" y="1606"/>
                  <a:pt x="1674" y="1600"/>
                </a:cubicBezTo>
                <a:cubicBezTo>
                  <a:pt x="1677" y="1597"/>
                  <a:pt x="1683" y="1596"/>
                  <a:pt x="1686" y="1599"/>
                </a:cubicBezTo>
                <a:cubicBezTo>
                  <a:pt x="1690" y="1603"/>
                  <a:pt x="1690" y="1608"/>
                  <a:pt x="1687" y="1611"/>
                </a:cubicBezTo>
                <a:cubicBezTo>
                  <a:pt x="1682" y="1617"/>
                  <a:pt x="1677" y="1623"/>
                  <a:pt x="1671" y="1628"/>
                </a:cubicBezTo>
                <a:cubicBezTo>
                  <a:pt x="1670" y="1630"/>
                  <a:pt x="1668" y="1631"/>
                  <a:pt x="1665" y="1631"/>
                </a:cubicBezTo>
                <a:close/>
                <a:moveTo>
                  <a:pt x="1699" y="1593"/>
                </a:moveTo>
                <a:cubicBezTo>
                  <a:pt x="1697" y="1593"/>
                  <a:pt x="1695" y="1592"/>
                  <a:pt x="1694" y="1591"/>
                </a:cubicBezTo>
                <a:cubicBezTo>
                  <a:pt x="1690" y="1588"/>
                  <a:pt x="1690" y="1582"/>
                  <a:pt x="1693" y="1579"/>
                </a:cubicBezTo>
                <a:cubicBezTo>
                  <a:pt x="1724" y="1542"/>
                  <a:pt x="1752" y="1502"/>
                  <a:pt x="1778" y="1461"/>
                </a:cubicBezTo>
                <a:cubicBezTo>
                  <a:pt x="1778" y="1461"/>
                  <a:pt x="1778" y="1461"/>
                  <a:pt x="1778" y="1461"/>
                </a:cubicBezTo>
                <a:cubicBezTo>
                  <a:pt x="1797" y="1429"/>
                  <a:pt x="1815" y="1395"/>
                  <a:pt x="1830" y="1362"/>
                </a:cubicBezTo>
                <a:cubicBezTo>
                  <a:pt x="1832" y="1357"/>
                  <a:pt x="1837" y="1355"/>
                  <a:pt x="1841" y="1357"/>
                </a:cubicBezTo>
                <a:cubicBezTo>
                  <a:pt x="1846" y="1359"/>
                  <a:pt x="1847" y="1364"/>
                  <a:pt x="1846" y="1369"/>
                </a:cubicBezTo>
                <a:cubicBezTo>
                  <a:pt x="1830" y="1403"/>
                  <a:pt x="1812" y="1437"/>
                  <a:pt x="1792" y="1469"/>
                </a:cubicBezTo>
                <a:cubicBezTo>
                  <a:pt x="1792" y="1469"/>
                  <a:pt x="1792" y="1469"/>
                  <a:pt x="1792" y="1469"/>
                </a:cubicBezTo>
                <a:cubicBezTo>
                  <a:pt x="1766" y="1512"/>
                  <a:pt x="1737" y="1552"/>
                  <a:pt x="1706" y="1590"/>
                </a:cubicBezTo>
                <a:cubicBezTo>
                  <a:pt x="1704" y="1592"/>
                  <a:pt x="1702" y="1593"/>
                  <a:pt x="1699" y="1593"/>
                </a:cubicBezTo>
                <a:close/>
                <a:moveTo>
                  <a:pt x="198" y="1547"/>
                </a:moveTo>
                <a:cubicBezTo>
                  <a:pt x="196" y="1547"/>
                  <a:pt x="193" y="1546"/>
                  <a:pt x="192" y="1544"/>
                </a:cubicBezTo>
                <a:cubicBezTo>
                  <a:pt x="187" y="1538"/>
                  <a:pt x="183" y="1532"/>
                  <a:pt x="178" y="1525"/>
                </a:cubicBezTo>
                <a:cubicBezTo>
                  <a:pt x="176" y="1522"/>
                  <a:pt x="176" y="1516"/>
                  <a:pt x="180" y="1514"/>
                </a:cubicBezTo>
                <a:cubicBezTo>
                  <a:pt x="184" y="1511"/>
                  <a:pt x="189" y="1512"/>
                  <a:pt x="192" y="1516"/>
                </a:cubicBezTo>
                <a:cubicBezTo>
                  <a:pt x="196" y="1522"/>
                  <a:pt x="201" y="1528"/>
                  <a:pt x="205" y="1534"/>
                </a:cubicBezTo>
                <a:cubicBezTo>
                  <a:pt x="208" y="1538"/>
                  <a:pt x="207" y="1543"/>
                  <a:pt x="204" y="1546"/>
                </a:cubicBezTo>
                <a:cubicBezTo>
                  <a:pt x="202" y="1547"/>
                  <a:pt x="200" y="1547"/>
                  <a:pt x="198" y="1547"/>
                </a:cubicBezTo>
                <a:close/>
                <a:moveTo>
                  <a:pt x="169" y="1506"/>
                </a:moveTo>
                <a:cubicBezTo>
                  <a:pt x="166" y="1506"/>
                  <a:pt x="164" y="1504"/>
                  <a:pt x="162" y="1502"/>
                </a:cubicBezTo>
                <a:cubicBezTo>
                  <a:pt x="141" y="1470"/>
                  <a:pt x="122" y="1437"/>
                  <a:pt x="105" y="1403"/>
                </a:cubicBezTo>
                <a:cubicBezTo>
                  <a:pt x="105" y="1403"/>
                  <a:pt x="105" y="1403"/>
                  <a:pt x="105" y="1403"/>
                </a:cubicBezTo>
                <a:cubicBezTo>
                  <a:pt x="101" y="1395"/>
                  <a:pt x="97" y="1387"/>
                  <a:pt x="93" y="1379"/>
                </a:cubicBezTo>
                <a:cubicBezTo>
                  <a:pt x="76" y="1342"/>
                  <a:pt x="61" y="1305"/>
                  <a:pt x="48" y="1266"/>
                </a:cubicBezTo>
                <a:cubicBezTo>
                  <a:pt x="47" y="1262"/>
                  <a:pt x="49" y="1257"/>
                  <a:pt x="54" y="1256"/>
                </a:cubicBezTo>
                <a:cubicBezTo>
                  <a:pt x="58" y="1254"/>
                  <a:pt x="63" y="1257"/>
                  <a:pt x="64" y="1261"/>
                </a:cubicBezTo>
                <a:cubicBezTo>
                  <a:pt x="77" y="1299"/>
                  <a:pt x="91" y="1336"/>
                  <a:pt x="108" y="1371"/>
                </a:cubicBezTo>
                <a:cubicBezTo>
                  <a:pt x="112" y="1379"/>
                  <a:pt x="116" y="1388"/>
                  <a:pt x="120" y="1396"/>
                </a:cubicBezTo>
                <a:cubicBezTo>
                  <a:pt x="120" y="1396"/>
                  <a:pt x="120" y="1396"/>
                  <a:pt x="120" y="1396"/>
                </a:cubicBezTo>
                <a:cubicBezTo>
                  <a:pt x="137" y="1429"/>
                  <a:pt x="156" y="1461"/>
                  <a:pt x="176" y="1493"/>
                </a:cubicBezTo>
                <a:cubicBezTo>
                  <a:pt x="179" y="1496"/>
                  <a:pt x="178" y="1502"/>
                  <a:pt x="174" y="1504"/>
                </a:cubicBezTo>
                <a:cubicBezTo>
                  <a:pt x="172" y="1505"/>
                  <a:pt x="171" y="1506"/>
                  <a:pt x="169" y="1506"/>
                </a:cubicBezTo>
                <a:close/>
                <a:moveTo>
                  <a:pt x="1849" y="1348"/>
                </a:moveTo>
                <a:cubicBezTo>
                  <a:pt x="1848" y="1348"/>
                  <a:pt x="1847" y="1348"/>
                  <a:pt x="1846" y="1347"/>
                </a:cubicBezTo>
                <a:cubicBezTo>
                  <a:pt x="1842" y="1345"/>
                  <a:pt x="1840" y="1340"/>
                  <a:pt x="1841" y="1336"/>
                </a:cubicBezTo>
                <a:cubicBezTo>
                  <a:pt x="1844" y="1330"/>
                  <a:pt x="1846" y="1325"/>
                  <a:pt x="1848" y="1319"/>
                </a:cubicBezTo>
                <a:cubicBezTo>
                  <a:pt x="1850" y="1315"/>
                  <a:pt x="1855" y="1313"/>
                  <a:pt x="1859" y="1314"/>
                </a:cubicBezTo>
                <a:cubicBezTo>
                  <a:pt x="1864" y="1316"/>
                  <a:pt x="1866" y="1321"/>
                  <a:pt x="1864" y="1325"/>
                </a:cubicBezTo>
                <a:cubicBezTo>
                  <a:pt x="1862" y="1331"/>
                  <a:pt x="1859" y="1337"/>
                  <a:pt x="1857" y="1343"/>
                </a:cubicBezTo>
                <a:cubicBezTo>
                  <a:pt x="1856" y="1346"/>
                  <a:pt x="1852" y="1348"/>
                  <a:pt x="1849" y="1348"/>
                </a:cubicBezTo>
                <a:close/>
                <a:moveTo>
                  <a:pt x="1885" y="1248"/>
                </a:moveTo>
                <a:cubicBezTo>
                  <a:pt x="1884" y="1248"/>
                  <a:pt x="1883" y="1248"/>
                  <a:pt x="1882" y="1248"/>
                </a:cubicBezTo>
                <a:cubicBezTo>
                  <a:pt x="1878" y="1247"/>
                  <a:pt x="1875" y="1242"/>
                  <a:pt x="1877" y="1237"/>
                </a:cubicBezTo>
                <a:cubicBezTo>
                  <a:pt x="1887" y="1202"/>
                  <a:pt x="1896" y="1165"/>
                  <a:pt x="1902" y="1128"/>
                </a:cubicBezTo>
                <a:cubicBezTo>
                  <a:pt x="1903" y="1124"/>
                  <a:pt x="1907" y="1120"/>
                  <a:pt x="1912" y="1121"/>
                </a:cubicBezTo>
                <a:cubicBezTo>
                  <a:pt x="1917" y="1122"/>
                  <a:pt x="1920" y="1126"/>
                  <a:pt x="1919" y="1131"/>
                </a:cubicBezTo>
                <a:cubicBezTo>
                  <a:pt x="1912" y="1169"/>
                  <a:pt x="1904" y="1206"/>
                  <a:pt x="1893" y="1242"/>
                </a:cubicBezTo>
                <a:cubicBezTo>
                  <a:pt x="1892" y="1246"/>
                  <a:pt x="1888" y="1248"/>
                  <a:pt x="1885" y="1248"/>
                </a:cubicBezTo>
                <a:close/>
                <a:moveTo>
                  <a:pt x="48" y="1245"/>
                </a:moveTo>
                <a:cubicBezTo>
                  <a:pt x="44" y="1245"/>
                  <a:pt x="41" y="1243"/>
                  <a:pt x="40" y="1239"/>
                </a:cubicBezTo>
                <a:cubicBezTo>
                  <a:pt x="38" y="1232"/>
                  <a:pt x="36" y="1224"/>
                  <a:pt x="34" y="1217"/>
                </a:cubicBezTo>
                <a:cubicBezTo>
                  <a:pt x="32" y="1213"/>
                  <a:pt x="35" y="1208"/>
                  <a:pt x="40" y="1207"/>
                </a:cubicBezTo>
                <a:cubicBezTo>
                  <a:pt x="44" y="1205"/>
                  <a:pt x="49" y="1208"/>
                  <a:pt x="50" y="1213"/>
                </a:cubicBezTo>
                <a:cubicBezTo>
                  <a:pt x="52" y="1220"/>
                  <a:pt x="54" y="1227"/>
                  <a:pt x="56" y="1234"/>
                </a:cubicBezTo>
                <a:cubicBezTo>
                  <a:pt x="57" y="1239"/>
                  <a:pt x="55" y="1243"/>
                  <a:pt x="50" y="1245"/>
                </a:cubicBezTo>
                <a:cubicBezTo>
                  <a:pt x="49" y="1245"/>
                  <a:pt x="49" y="1245"/>
                  <a:pt x="48" y="1245"/>
                </a:cubicBezTo>
                <a:close/>
                <a:moveTo>
                  <a:pt x="35" y="1196"/>
                </a:moveTo>
                <a:cubicBezTo>
                  <a:pt x="31" y="1196"/>
                  <a:pt x="27" y="1193"/>
                  <a:pt x="27" y="1189"/>
                </a:cubicBezTo>
                <a:cubicBezTo>
                  <a:pt x="18" y="1152"/>
                  <a:pt x="11" y="1115"/>
                  <a:pt x="7" y="1077"/>
                </a:cubicBezTo>
                <a:cubicBezTo>
                  <a:pt x="5" y="1058"/>
                  <a:pt x="3" y="1038"/>
                  <a:pt x="2" y="1018"/>
                </a:cubicBezTo>
                <a:cubicBezTo>
                  <a:pt x="1" y="1001"/>
                  <a:pt x="0" y="984"/>
                  <a:pt x="0" y="967"/>
                </a:cubicBezTo>
                <a:cubicBezTo>
                  <a:pt x="0" y="954"/>
                  <a:pt x="1" y="942"/>
                  <a:pt x="1" y="929"/>
                </a:cubicBezTo>
                <a:cubicBezTo>
                  <a:pt x="1" y="924"/>
                  <a:pt x="6" y="921"/>
                  <a:pt x="10" y="921"/>
                </a:cubicBezTo>
                <a:cubicBezTo>
                  <a:pt x="15" y="921"/>
                  <a:pt x="18" y="925"/>
                  <a:pt x="18" y="930"/>
                </a:cubicBezTo>
                <a:cubicBezTo>
                  <a:pt x="18" y="942"/>
                  <a:pt x="17" y="955"/>
                  <a:pt x="17" y="967"/>
                </a:cubicBezTo>
                <a:cubicBezTo>
                  <a:pt x="17" y="984"/>
                  <a:pt x="18" y="1001"/>
                  <a:pt x="19" y="1017"/>
                </a:cubicBezTo>
                <a:cubicBezTo>
                  <a:pt x="20" y="1037"/>
                  <a:pt x="21" y="1056"/>
                  <a:pt x="24" y="1075"/>
                </a:cubicBezTo>
                <a:cubicBezTo>
                  <a:pt x="28" y="1112"/>
                  <a:pt x="34" y="1149"/>
                  <a:pt x="43" y="1185"/>
                </a:cubicBezTo>
                <a:cubicBezTo>
                  <a:pt x="44" y="1190"/>
                  <a:pt x="41" y="1195"/>
                  <a:pt x="37" y="1196"/>
                </a:cubicBezTo>
                <a:cubicBezTo>
                  <a:pt x="36" y="1196"/>
                  <a:pt x="35" y="1196"/>
                  <a:pt x="35" y="1196"/>
                </a:cubicBezTo>
                <a:close/>
                <a:moveTo>
                  <a:pt x="1915" y="1110"/>
                </a:moveTo>
                <a:cubicBezTo>
                  <a:pt x="1915" y="1110"/>
                  <a:pt x="1914" y="1110"/>
                  <a:pt x="1914" y="1110"/>
                </a:cubicBezTo>
                <a:cubicBezTo>
                  <a:pt x="1909" y="1109"/>
                  <a:pt x="1906" y="1105"/>
                  <a:pt x="1907" y="1100"/>
                </a:cubicBezTo>
                <a:cubicBezTo>
                  <a:pt x="1908" y="1093"/>
                  <a:pt x="1909" y="1086"/>
                  <a:pt x="1909" y="1078"/>
                </a:cubicBezTo>
                <a:cubicBezTo>
                  <a:pt x="1910" y="1074"/>
                  <a:pt x="1914" y="1070"/>
                  <a:pt x="1919" y="1071"/>
                </a:cubicBezTo>
                <a:cubicBezTo>
                  <a:pt x="1924" y="1071"/>
                  <a:pt x="1927" y="1076"/>
                  <a:pt x="1926" y="1080"/>
                </a:cubicBezTo>
                <a:cubicBezTo>
                  <a:pt x="1925" y="1088"/>
                  <a:pt x="1924" y="1095"/>
                  <a:pt x="1923" y="1103"/>
                </a:cubicBezTo>
                <a:cubicBezTo>
                  <a:pt x="1923" y="1107"/>
                  <a:pt x="1919" y="1110"/>
                  <a:pt x="1915" y="1110"/>
                </a:cubicBezTo>
                <a:close/>
                <a:moveTo>
                  <a:pt x="1921" y="1060"/>
                </a:moveTo>
                <a:cubicBezTo>
                  <a:pt x="1921" y="1060"/>
                  <a:pt x="1920" y="1060"/>
                  <a:pt x="1920" y="1060"/>
                </a:cubicBezTo>
                <a:cubicBezTo>
                  <a:pt x="1915" y="1059"/>
                  <a:pt x="1912" y="1055"/>
                  <a:pt x="1912" y="1050"/>
                </a:cubicBezTo>
                <a:cubicBezTo>
                  <a:pt x="1915" y="1023"/>
                  <a:pt x="1916" y="995"/>
                  <a:pt x="1916" y="967"/>
                </a:cubicBezTo>
                <a:cubicBezTo>
                  <a:pt x="1916" y="946"/>
                  <a:pt x="1915" y="925"/>
                  <a:pt x="1914" y="905"/>
                </a:cubicBezTo>
                <a:cubicBezTo>
                  <a:pt x="1914" y="905"/>
                  <a:pt x="1914" y="905"/>
                  <a:pt x="1914" y="905"/>
                </a:cubicBezTo>
                <a:cubicBezTo>
                  <a:pt x="1913" y="894"/>
                  <a:pt x="1912" y="884"/>
                  <a:pt x="1911" y="874"/>
                </a:cubicBezTo>
                <a:cubicBezTo>
                  <a:pt x="1909" y="847"/>
                  <a:pt x="1905" y="820"/>
                  <a:pt x="1900" y="794"/>
                </a:cubicBezTo>
                <a:cubicBezTo>
                  <a:pt x="1899" y="789"/>
                  <a:pt x="1902" y="785"/>
                  <a:pt x="1907" y="784"/>
                </a:cubicBezTo>
                <a:cubicBezTo>
                  <a:pt x="1911" y="783"/>
                  <a:pt x="1916" y="786"/>
                  <a:pt x="1917" y="790"/>
                </a:cubicBezTo>
                <a:cubicBezTo>
                  <a:pt x="1922" y="817"/>
                  <a:pt x="1926" y="845"/>
                  <a:pt x="1928" y="872"/>
                </a:cubicBezTo>
                <a:cubicBezTo>
                  <a:pt x="1929" y="883"/>
                  <a:pt x="1930" y="893"/>
                  <a:pt x="1931" y="904"/>
                </a:cubicBezTo>
                <a:cubicBezTo>
                  <a:pt x="1931" y="904"/>
                  <a:pt x="1931" y="904"/>
                  <a:pt x="1931" y="904"/>
                </a:cubicBezTo>
                <a:cubicBezTo>
                  <a:pt x="1932" y="925"/>
                  <a:pt x="1933" y="946"/>
                  <a:pt x="1933" y="967"/>
                </a:cubicBezTo>
                <a:cubicBezTo>
                  <a:pt x="1933" y="995"/>
                  <a:pt x="1932" y="1024"/>
                  <a:pt x="1929" y="1052"/>
                </a:cubicBezTo>
                <a:cubicBezTo>
                  <a:pt x="1929" y="1056"/>
                  <a:pt x="1925" y="1060"/>
                  <a:pt x="1921" y="1060"/>
                </a:cubicBezTo>
                <a:close/>
                <a:moveTo>
                  <a:pt x="11" y="910"/>
                </a:moveTo>
                <a:cubicBezTo>
                  <a:pt x="11" y="910"/>
                  <a:pt x="11" y="909"/>
                  <a:pt x="11" y="909"/>
                </a:cubicBezTo>
                <a:cubicBezTo>
                  <a:pt x="6" y="909"/>
                  <a:pt x="2" y="905"/>
                  <a:pt x="3" y="900"/>
                </a:cubicBezTo>
                <a:cubicBezTo>
                  <a:pt x="3" y="893"/>
                  <a:pt x="4" y="885"/>
                  <a:pt x="5" y="878"/>
                </a:cubicBezTo>
                <a:cubicBezTo>
                  <a:pt x="5" y="873"/>
                  <a:pt x="9" y="870"/>
                  <a:pt x="14" y="870"/>
                </a:cubicBezTo>
                <a:cubicBezTo>
                  <a:pt x="19" y="870"/>
                  <a:pt x="22" y="875"/>
                  <a:pt x="22" y="879"/>
                </a:cubicBezTo>
                <a:cubicBezTo>
                  <a:pt x="21" y="887"/>
                  <a:pt x="20" y="894"/>
                  <a:pt x="20" y="902"/>
                </a:cubicBezTo>
                <a:cubicBezTo>
                  <a:pt x="19" y="906"/>
                  <a:pt x="16" y="910"/>
                  <a:pt x="11" y="910"/>
                </a:cubicBezTo>
                <a:close/>
                <a:moveTo>
                  <a:pt x="16" y="859"/>
                </a:moveTo>
                <a:cubicBezTo>
                  <a:pt x="16" y="859"/>
                  <a:pt x="15" y="859"/>
                  <a:pt x="15" y="859"/>
                </a:cubicBezTo>
                <a:cubicBezTo>
                  <a:pt x="10" y="858"/>
                  <a:pt x="7" y="854"/>
                  <a:pt x="8" y="849"/>
                </a:cubicBezTo>
                <a:cubicBezTo>
                  <a:pt x="12" y="812"/>
                  <a:pt x="19" y="774"/>
                  <a:pt x="28" y="737"/>
                </a:cubicBezTo>
                <a:cubicBezTo>
                  <a:pt x="36" y="708"/>
                  <a:pt x="44" y="679"/>
                  <a:pt x="54" y="650"/>
                </a:cubicBezTo>
                <a:cubicBezTo>
                  <a:pt x="60" y="632"/>
                  <a:pt x="67" y="614"/>
                  <a:pt x="75" y="596"/>
                </a:cubicBezTo>
                <a:cubicBezTo>
                  <a:pt x="76" y="592"/>
                  <a:pt x="81" y="590"/>
                  <a:pt x="86" y="592"/>
                </a:cubicBezTo>
                <a:cubicBezTo>
                  <a:pt x="90" y="593"/>
                  <a:pt x="92" y="598"/>
                  <a:pt x="90" y="603"/>
                </a:cubicBezTo>
                <a:cubicBezTo>
                  <a:pt x="83" y="620"/>
                  <a:pt x="76" y="638"/>
                  <a:pt x="70" y="656"/>
                </a:cubicBezTo>
                <a:cubicBezTo>
                  <a:pt x="60" y="684"/>
                  <a:pt x="52" y="712"/>
                  <a:pt x="45" y="741"/>
                </a:cubicBezTo>
                <a:cubicBezTo>
                  <a:pt x="36" y="777"/>
                  <a:pt x="29" y="814"/>
                  <a:pt x="25" y="851"/>
                </a:cubicBezTo>
                <a:cubicBezTo>
                  <a:pt x="24" y="856"/>
                  <a:pt x="20" y="859"/>
                  <a:pt x="16" y="859"/>
                </a:cubicBezTo>
                <a:close/>
                <a:moveTo>
                  <a:pt x="1903" y="773"/>
                </a:moveTo>
                <a:cubicBezTo>
                  <a:pt x="1899" y="773"/>
                  <a:pt x="1895" y="770"/>
                  <a:pt x="1894" y="766"/>
                </a:cubicBezTo>
                <a:cubicBezTo>
                  <a:pt x="1893" y="759"/>
                  <a:pt x="1891" y="751"/>
                  <a:pt x="1889" y="744"/>
                </a:cubicBezTo>
                <a:cubicBezTo>
                  <a:pt x="1888" y="740"/>
                  <a:pt x="1891" y="735"/>
                  <a:pt x="1896" y="734"/>
                </a:cubicBezTo>
                <a:cubicBezTo>
                  <a:pt x="1900" y="733"/>
                  <a:pt x="1905" y="736"/>
                  <a:pt x="1906" y="740"/>
                </a:cubicBezTo>
                <a:cubicBezTo>
                  <a:pt x="1908" y="748"/>
                  <a:pt x="1909" y="755"/>
                  <a:pt x="1911" y="762"/>
                </a:cubicBezTo>
                <a:cubicBezTo>
                  <a:pt x="1912" y="767"/>
                  <a:pt x="1909" y="772"/>
                  <a:pt x="1904" y="773"/>
                </a:cubicBezTo>
                <a:cubicBezTo>
                  <a:pt x="1904" y="773"/>
                  <a:pt x="1903" y="773"/>
                  <a:pt x="1903" y="773"/>
                </a:cubicBezTo>
                <a:close/>
                <a:moveTo>
                  <a:pt x="1891" y="723"/>
                </a:moveTo>
                <a:cubicBezTo>
                  <a:pt x="1887" y="723"/>
                  <a:pt x="1883" y="721"/>
                  <a:pt x="1882" y="717"/>
                </a:cubicBezTo>
                <a:cubicBezTo>
                  <a:pt x="1870" y="670"/>
                  <a:pt x="1853" y="624"/>
                  <a:pt x="1833" y="580"/>
                </a:cubicBezTo>
                <a:cubicBezTo>
                  <a:pt x="1833" y="580"/>
                  <a:pt x="1833" y="580"/>
                  <a:pt x="1833" y="580"/>
                </a:cubicBezTo>
                <a:cubicBezTo>
                  <a:pt x="1825" y="561"/>
                  <a:pt x="1816" y="542"/>
                  <a:pt x="1806" y="524"/>
                </a:cubicBezTo>
                <a:cubicBezTo>
                  <a:pt x="1798" y="510"/>
                  <a:pt x="1790" y="495"/>
                  <a:pt x="1782" y="481"/>
                </a:cubicBezTo>
                <a:cubicBezTo>
                  <a:pt x="1779" y="477"/>
                  <a:pt x="1780" y="471"/>
                  <a:pt x="1784" y="469"/>
                </a:cubicBezTo>
                <a:cubicBezTo>
                  <a:pt x="1789" y="466"/>
                  <a:pt x="1794" y="468"/>
                  <a:pt x="1796" y="472"/>
                </a:cubicBezTo>
                <a:cubicBezTo>
                  <a:pt x="1805" y="486"/>
                  <a:pt x="1813" y="501"/>
                  <a:pt x="1821" y="516"/>
                </a:cubicBezTo>
                <a:cubicBezTo>
                  <a:pt x="1831" y="535"/>
                  <a:pt x="1840" y="554"/>
                  <a:pt x="1849" y="573"/>
                </a:cubicBezTo>
                <a:cubicBezTo>
                  <a:pt x="1849" y="573"/>
                  <a:pt x="1849" y="573"/>
                  <a:pt x="1849" y="573"/>
                </a:cubicBezTo>
                <a:cubicBezTo>
                  <a:pt x="1869" y="618"/>
                  <a:pt x="1886" y="665"/>
                  <a:pt x="1899" y="713"/>
                </a:cubicBezTo>
                <a:cubicBezTo>
                  <a:pt x="1900" y="717"/>
                  <a:pt x="1897" y="722"/>
                  <a:pt x="1893" y="723"/>
                </a:cubicBezTo>
                <a:cubicBezTo>
                  <a:pt x="1892" y="723"/>
                  <a:pt x="1891" y="723"/>
                  <a:pt x="1891" y="723"/>
                </a:cubicBezTo>
                <a:close/>
                <a:moveTo>
                  <a:pt x="94" y="582"/>
                </a:moveTo>
                <a:cubicBezTo>
                  <a:pt x="93" y="582"/>
                  <a:pt x="91" y="582"/>
                  <a:pt x="90" y="581"/>
                </a:cubicBezTo>
                <a:cubicBezTo>
                  <a:pt x="86" y="579"/>
                  <a:pt x="84" y="574"/>
                  <a:pt x="86" y="570"/>
                </a:cubicBezTo>
                <a:cubicBezTo>
                  <a:pt x="89" y="563"/>
                  <a:pt x="92" y="556"/>
                  <a:pt x="96" y="549"/>
                </a:cubicBezTo>
                <a:cubicBezTo>
                  <a:pt x="98" y="545"/>
                  <a:pt x="103" y="543"/>
                  <a:pt x="107" y="545"/>
                </a:cubicBezTo>
                <a:cubicBezTo>
                  <a:pt x="111" y="547"/>
                  <a:pt x="113" y="553"/>
                  <a:pt x="111" y="557"/>
                </a:cubicBezTo>
                <a:cubicBezTo>
                  <a:pt x="108" y="563"/>
                  <a:pt x="104" y="570"/>
                  <a:pt x="101" y="577"/>
                </a:cubicBezTo>
                <a:cubicBezTo>
                  <a:pt x="100" y="580"/>
                  <a:pt x="97" y="582"/>
                  <a:pt x="94" y="582"/>
                </a:cubicBezTo>
                <a:close/>
                <a:moveTo>
                  <a:pt x="116" y="536"/>
                </a:moveTo>
                <a:cubicBezTo>
                  <a:pt x="115" y="536"/>
                  <a:pt x="113" y="536"/>
                  <a:pt x="112" y="535"/>
                </a:cubicBezTo>
                <a:cubicBezTo>
                  <a:pt x="108" y="533"/>
                  <a:pt x="106" y="528"/>
                  <a:pt x="108" y="524"/>
                </a:cubicBezTo>
                <a:cubicBezTo>
                  <a:pt x="126" y="490"/>
                  <a:pt x="145" y="457"/>
                  <a:pt x="166" y="426"/>
                </a:cubicBezTo>
                <a:cubicBezTo>
                  <a:pt x="166" y="426"/>
                  <a:pt x="166" y="426"/>
                  <a:pt x="166" y="426"/>
                </a:cubicBezTo>
                <a:cubicBezTo>
                  <a:pt x="189" y="392"/>
                  <a:pt x="214" y="359"/>
                  <a:pt x="241" y="329"/>
                </a:cubicBezTo>
                <a:cubicBezTo>
                  <a:pt x="247" y="323"/>
                  <a:pt x="253" y="316"/>
                  <a:pt x="259" y="310"/>
                </a:cubicBezTo>
                <a:cubicBezTo>
                  <a:pt x="262" y="306"/>
                  <a:pt x="267" y="306"/>
                  <a:pt x="271" y="309"/>
                </a:cubicBezTo>
                <a:cubicBezTo>
                  <a:pt x="274" y="312"/>
                  <a:pt x="274" y="318"/>
                  <a:pt x="271" y="321"/>
                </a:cubicBezTo>
                <a:cubicBezTo>
                  <a:pt x="265" y="328"/>
                  <a:pt x="259" y="334"/>
                  <a:pt x="254" y="340"/>
                </a:cubicBezTo>
                <a:cubicBezTo>
                  <a:pt x="228" y="370"/>
                  <a:pt x="203" y="402"/>
                  <a:pt x="181" y="435"/>
                </a:cubicBezTo>
                <a:cubicBezTo>
                  <a:pt x="181" y="435"/>
                  <a:pt x="181" y="435"/>
                  <a:pt x="181" y="435"/>
                </a:cubicBezTo>
                <a:cubicBezTo>
                  <a:pt x="160" y="466"/>
                  <a:pt x="140" y="498"/>
                  <a:pt x="123" y="532"/>
                </a:cubicBezTo>
                <a:cubicBezTo>
                  <a:pt x="122" y="535"/>
                  <a:pt x="119" y="536"/>
                  <a:pt x="116" y="536"/>
                </a:cubicBezTo>
                <a:close/>
                <a:moveTo>
                  <a:pt x="1774" y="461"/>
                </a:moveTo>
                <a:cubicBezTo>
                  <a:pt x="1771" y="461"/>
                  <a:pt x="1768" y="459"/>
                  <a:pt x="1767" y="457"/>
                </a:cubicBezTo>
                <a:cubicBezTo>
                  <a:pt x="1763" y="450"/>
                  <a:pt x="1759" y="444"/>
                  <a:pt x="1755" y="438"/>
                </a:cubicBezTo>
                <a:cubicBezTo>
                  <a:pt x="1752" y="434"/>
                  <a:pt x="1753" y="429"/>
                  <a:pt x="1757" y="426"/>
                </a:cubicBezTo>
                <a:cubicBezTo>
                  <a:pt x="1761" y="424"/>
                  <a:pt x="1766" y="425"/>
                  <a:pt x="1769" y="428"/>
                </a:cubicBezTo>
                <a:cubicBezTo>
                  <a:pt x="1773" y="435"/>
                  <a:pt x="1777" y="441"/>
                  <a:pt x="1781" y="448"/>
                </a:cubicBezTo>
                <a:cubicBezTo>
                  <a:pt x="1784" y="451"/>
                  <a:pt x="1783" y="457"/>
                  <a:pt x="1779" y="459"/>
                </a:cubicBezTo>
                <a:cubicBezTo>
                  <a:pt x="1777" y="460"/>
                  <a:pt x="1776" y="461"/>
                  <a:pt x="1774" y="461"/>
                </a:cubicBezTo>
                <a:close/>
                <a:moveTo>
                  <a:pt x="1746" y="418"/>
                </a:moveTo>
                <a:cubicBezTo>
                  <a:pt x="1743" y="418"/>
                  <a:pt x="1740" y="417"/>
                  <a:pt x="1739" y="415"/>
                </a:cubicBezTo>
                <a:cubicBezTo>
                  <a:pt x="1710" y="375"/>
                  <a:pt x="1679" y="338"/>
                  <a:pt x="1645" y="303"/>
                </a:cubicBezTo>
                <a:cubicBezTo>
                  <a:pt x="1645" y="303"/>
                  <a:pt x="1645" y="303"/>
                  <a:pt x="1645" y="303"/>
                </a:cubicBezTo>
                <a:cubicBezTo>
                  <a:pt x="1624" y="281"/>
                  <a:pt x="1601" y="260"/>
                  <a:pt x="1577" y="240"/>
                </a:cubicBezTo>
                <a:cubicBezTo>
                  <a:pt x="1572" y="236"/>
                  <a:pt x="1567" y="232"/>
                  <a:pt x="1562" y="228"/>
                </a:cubicBezTo>
                <a:cubicBezTo>
                  <a:pt x="1559" y="225"/>
                  <a:pt x="1558" y="220"/>
                  <a:pt x="1561" y="216"/>
                </a:cubicBezTo>
                <a:cubicBezTo>
                  <a:pt x="1564" y="212"/>
                  <a:pt x="1569" y="212"/>
                  <a:pt x="1573" y="215"/>
                </a:cubicBezTo>
                <a:cubicBezTo>
                  <a:pt x="1578" y="219"/>
                  <a:pt x="1583" y="223"/>
                  <a:pt x="1588" y="227"/>
                </a:cubicBezTo>
                <a:cubicBezTo>
                  <a:pt x="1612" y="247"/>
                  <a:pt x="1635" y="269"/>
                  <a:pt x="1657" y="291"/>
                </a:cubicBezTo>
                <a:cubicBezTo>
                  <a:pt x="1657" y="291"/>
                  <a:pt x="1657" y="291"/>
                  <a:pt x="1657" y="291"/>
                </a:cubicBezTo>
                <a:cubicBezTo>
                  <a:pt x="1692" y="327"/>
                  <a:pt x="1724" y="365"/>
                  <a:pt x="1752" y="405"/>
                </a:cubicBezTo>
                <a:cubicBezTo>
                  <a:pt x="1755" y="409"/>
                  <a:pt x="1754" y="414"/>
                  <a:pt x="1750" y="417"/>
                </a:cubicBezTo>
                <a:cubicBezTo>
                  <a:pt x="1749" y="418"/>
                  <a:pt x="1747" y="418"/>
                  <a:pt x="1746" y="418"/>
                </a:cubicBezTo>
                <a:close/>
                <a:moveTo>
                  <a:pt x="284" y="304"/>
                </a:moveTo>
                <a:cubicBezTo>
                  <a:pt x="282" y="304"/>
                  <a:pt x="280" y="303"/>
                  <a:pt x="279" y="301"/>
                </a:cubicBezTo>
                <a:cubicBezTo>
                  <a:pt x="275" y="298"/>
                  <a:pt x="275" y="292"/>
                  <a:pt x="278" y="289"/>
                </a:cubicBezTo>
                <a:cubicBezTo>
                  <a:pt x="284" y="284"/>
                  <a:pt x="289" y="278"/>
                  <a:pt x="295" y="273"/>
                </a:cubicBezTo>
                <a:cubicBezTo>
                  <a:pt x="298" y="270"/>
                  <a:pt x="303" y="270"/>
                  <a:pt x="307" y="273"/>
                </a:cubicBezTo>
                <a:cubicBezTo>
                  <a:pt x="310" y="277"/>
                  <a:pt x="310" y="282"/>
                  <a:pt x="306" y="285"/>
                </a:cubicBezTo>
                <a:cubicBezTo>
                  <a:pt x="301" y="290"/>
                  <a:pt x="296" y="296"/>
                  <a:pt x="291" y="301"/>
                </a:cubicBezTo>
                <a:cubicBezTo>
                  <a:pt x="289" y="303"/>
                  <a:pt x="287" y="304"/>
                  <a:pt x="284" y="304"/>
                </a:cubicBezTo>
                <a:close/>
                <a:moveTo>
                  <a:pt x="321" y="268"/>
                </a:moveTo>
                <a:cubicBezTo>
                  <a:pt x="319" y="268"/>
                  <a:pt x="317" y="267"/>
                  <a:pt x="315" y="265"/>
                </a:cubicBezTo>
                <a:cubicBezTo>
                  <a:pt x="312" y="262"/>
                  <a:pt x="312" y="257"/>
                  <a:pt x="315" y="253"/>
                </a:cubicBezTo>
                <a:cubicBezTo>
                  <a:pt x="343" y="228"/>
                  <a:pt x="373" y="204"/>
                  <a:pt x="404" y="182"/>
                </a:cubicBezTo>
                <a:cubicBezTo>
                  <a:pt x="404" y="182"/>
                  <a:pt x="404" y="182"/>
                  <a:pt x="404" y="182"/>
                </a:cubicBezTo>
                <a:cubicBezTo>
                  <a:pt x="444" y="153"/>
                  <a:pt x="487" y="127"/>
                  <a:pt x="531" y="105"/>
                </a:cubicBezTo>
                <a:cubicBezTo>
                  <a:pt x="535" y="103"/>
                  <a:pt x="540" y="105"/>
                  <a:pt x="542" y="109"/>
                </a:cubicBezTo>
                <a:cubicBezTo>
                  <a:pt x="545" y="113"/>
                  <a:pt x="543" y="118"/>
                  <a:pt x="539" y="120"/>
                </a:cubicBezTo>
                <a:cubicBezTo>
                  <a:pt x="495" y="142"/>
                  <a:pt x="454" y="167"/>
                  <a:pt x="414" y="196"/>
                </a:cubicBezTo>
                <a:cubicBezTo>
                  <a:pt x="414" y="196"/>
                  <a:pt x="414" y="196"/>
                  <a:pt x="414" y="196"/>
                </a:cubicBezTo>
                <a:cubicBezTo>
                  <a:pt x="384" y="217"/>
                  <a:pt x="354" y="241"/>
                  <a:pt x="327" y="266"/>
                </a:cubicBezTo>
                <a:cubicBezTo>
                  <a:pt x="325" y="268"/>
                  <a:pt x="323" y="268"/>
                  <a:pt x="321" y="268"/>
                </a:cubicBezTo>
                <a:close/>
                <a:moveTo>
                  <a:pt x="1545" y="212"/>
                </a:moveTo>
                <a:cubicBezTo>
                  <a:pt x="1543" y="212"/>
                  <a:pt x="1542" y="212"/>
                  <a:pt x="1540" y="211"/>
                </a:cubicBezTo>
                <a:cubicBezTo>
                  <a:pt x="1534" y="206"/>
                  <a:pt x="1528" y="202"/>
                  <a:pt x="1522" y="197"/>
                </a:cubicBezTo>
                <a:cubicBezTo>
                  <a:pt x="1518" y="195"/>
                  <a:pt x="1517" y="189"/>
                  <a:pt x="1520" y="185"/>
                </a:cubicBezTo>
                <a:cubicBezTo>
                  <a:pt x="1523" y="182"/>
                  <a:pt x="1528" y="181"/>
                  <a:pt x="1532" y="183"/>
                </a:cubicBezTo>
                <a:cubicBezTo>
                  <a:pt x="1538" y="188"/>
                  <a:pt x="1544" y="192"/>
                  <a:pt x="1550" y="197"/>
                </a:cubicBezTo>
                <a:cubicBezTo>
                  <a:pt x="1554" y="200"/>
                  <a:pt x="1555" y="205"/>
                  <a:pt x="1552" y="209"/>
                </a:cubicBezTo>
                <a:cubicBezTo>
                  <a:pt x="1550" y="211"/>
                  <a:pt x="1548" y="212"/>
                  <a:pt x="1545" y="212"/>
                </a:cubicBezTo>
                <a:close/>
                <a:moveTo>
                  <a:pt x="1504" y="183"/>
                </a:moveTo>
                <a:cubicBezTo>
                  <a:pt x="1502" y="183"/>
                  <a:pt x="1501" y="182"/>
                  <a:pt x="1499" y="181"/>
                </a:cubicBezTo>
                <a:cubicBezTo>
                  <a:pt x="1459" y="154"/>
                  <a:pt x="1416" y="130"/>
                  <a:pt x="1372" y="109"/>
                </a:cubicBezTo>
                <a:cubicBezTo>
                  <a:pt x="1372" y="109"/>
                  <a:pt x="1372" y="109"/>
                  <a:pt x="1372" y="109"/>
                </a:cubicBezTo>
                <a:cubicBezTo>
                  <a:pt x="1339" y="93"/>
                  <a:pt x="1304" y="79"/>
                  <a:pt x="1268" y="67"/>
                </a:cubicBezTo>
                <a:cubicBezTo>
                  <a:pt x="1264" y="66"/>
                  <a:pt x="1262" y="61"/>
                  <a:pt x="1263" y="57"/>
                </a:cubicBezTo>
                <a:cubicBezTo>
                  <a:pt x="1265" y="52"/>
                  <a:pt x="1269" y="50"/>
                  <a:pt x="1274" y="51"/>
                </a:cubicBezTo>
                <a:cubicBezTo>
                  <a:pt x="1310" y="63"/>
                  <a:pt x="1345" y="78"/>
                  <a:pt x="1380" y="94"/>
                </a:cubicBezTo>
                <a:cubicBezTo>
                  <a:pt x="1380" y="94"/>
                  <a:pt x="1380" y="94"/>
                  <a:pt x="1380" y="94"/>
                </a:cubicBezTo>
                <a:cubicBezTo>
                  <a:pt x="1424" y="115"/>
                  <a:pt x="1468" y="140"/>
                  <a:pt x="1509" y="167"/>
                </a:cubicBezTo>
                <a:cubicBezTo>
                  <a:pt x="1512" y="170"/>
                  <a:pt x="1513" y="175"/>
                  <a:pt x="1511" y="179"/>
                </a:cubicBezTo>
                <a:cubicBezTo>
                  <a:pt x="1509" y="181"/>
                  <a:pt x="1507" y="183"/>
                  <a:pt x="1504" y="183"/>
                </a:cubicBezTo>
                <a:close/>
                <a:moveTo>
                  <a:pt x="560" y="109"/>
                </a:moveTo>
                <a:cubicBezTo>
                  <a:pt x="557" y="109"/>
                  <a:pt x="554" y="107"/>
                  <a:pt x="553" y="104"/>
                </a:cubicBezTo>
                <a:cubicBezTo>
                  <a:pt x="551" y="100"/>
                  <a:pt x="552" y="95"/>
                  <a:pt x="557" y="93"/>
                </a:cubicBezTo>
                <a:cubicBezTo>
                  <a:pt x="563" y="89"/>
                  <a:pt x="570" y="86"/>
                  <a:pt x="577" y="83"/>
                </a:cubicBezTo>
                <a:cubicBezTo>
                  <a:pt x="582" y="81"/>
                  <a:pt x="587" y="83"/>
                  <a:pt x="589" y="87"/>
                </a:cubicBezTo>
                <a:cubicBezTo>
                  <a:pt x="590" y="92"/>
                  <a:pt x="589" y="97"/>
                  <a:pt x="584" y="99"/>
                </a:cubicBezTo>
                <a:cubicBezTo>
                  <a:pt x="577" y="102"/>
                  <a:pt x="571" y="105"/>
                  <a:pt x="564" y="108"/>
                </a:cubicBezTo>
                <a:cubicBezTo>
                  <a:pt x="563" y="108"/>
                  <a:pt x="561" y="109"/>
                  <a:pt x="560" y="109"/>
                </a:cubicBezTo>
                <a:close/>
                <a:moveTo>
                  <a:pt x="607" y="88"/>
                </a:moveTo>
                <a:cubicBezTo>
                  <a:pt x="604" y="88"/>
                  <a:pt x="600" y="86"/>
                  <a:pt x="599" y="83"/>
                </a:cubicBezTo>
                <a:cubicBezTo>
                  <a:pt x="597" y="79"/>
                  <a:pt x="599" y="74"/>
                  <a:pt x="604" y="72"/>
                </a:cubicBezTo>
                <a:cubicBezTo>
                  <a:pt x="639" y="58"/>
                  <a:pt x="675" y="45"/>
                  <a:pt x="712" y="35"/>
                </a:cubicBezTo>
                <a:cubicBezTo>
                  <a:pt x="712" y="35"/>
                  <a:pt x="712" y="35"/>
                  <a:pt x="712" y="35"/>
                </a:cubicBezTo>
                <a:cubicBezTo>
                  <a:pt x="760" y="22"/>
                  <a:pt x="808" y="13"/>
                  <a:pt x="857" y="7"/>
                </a:cubicBezTo>
                <a:cubicBezTo>
                  <a:pt x="862" y="7"/>
                  <a:pt x="866" y="10"/>
                  <a:pt x="867" y="15"/>
                </a:cubicBezTo>
                <a:cubicBezTo>
                  <a:pt x="867" y="19"/>
                  <a:pt x="864" y="23"/>
                  <a:pt x="859" y="24"/>
                </a:cubicBezTo>
                <a:cubicBezTo>
                  <a:pt x="811" y="30"/>
                  <a:pt x="763" y="39"/>
                  <a:pt x="716" y="52"/>
                </a:cubicBezTo>
                <a:cubicBezTo>
                  <a:pt x="716" y="52"/>
                  <a:pt x="716" y="52"/>
                  <a:pt x="716" y="52"/>
                </a:cubicBezTo>
                <a:cubicBezTo>
                  <a:pt x="680" y="62"/>
                  <a:pt x="645" y="74"/>
                  <a:pt x="610" y="88"/>
                </a:cubicBezTo>
                <a:cubicBezTo>
                  <a:pt x="609" y="88"/>
                  <a:pt x="608" y="88"/>
                  <a:pt x="607" y="88"/>
                </a:cubicBezTo>
                <a:close/>
                <a:moveTo>
                  <a:pt x="1244" y="59"/>
                </a:moveTo>
                <a:cubicBezTo>
                  <a:pt x="1243" y="59"/>
                  <a:pt x="1243" y="59"/>
                  <a:pt x="1242" y="59"/>
                </a:cubicBezTo>
                <a:cubicBezTo>
                  <a:pt x="1235" y="57"/>
                  <a:pt x="1227" y="55"/>
                  <a:pt x="1220" y="53"/>
                </a:cubicBezTo>
                <a:cubicBezTo>
                  <a:pt x="1216" y="51"/>
                  <a:pt x="1213" y="47"/>
                  <a:pt x="1214" y="42"/>
                </a:cubicBezTo>
                <a:cubicBezTo>
                  <a:pt x="1216" y="38"/>
                  <a:pt x="1220" y="35"/>
                  <a:pt x="1225" y="36"/>
                </a:cubicBezTo>
                <a:cubicBezTo>
                  <a:pt x="1232" y="38"/>
                  <a:pt x="1239" y="40"/>
                  <a:pt x="1247" y="43"/>
                </a:cubicBezTo>
                <a:cubicBezTo>
                  <a:pt x="1251" y="44"/>
                  <a:pt x="1254" y="49"/>
                  <a:pt x="1252" y="53"/>
                </a:cubicBezTo>
                <a:cubicBezTo>
                  <a:pt x="1251" y="57"/>
                  <a:pt x="1248" y="59"/>
                  <a:pt x="1244" y="59"/>
                </a:cubicBezTo>
                <a:close/>
                <a:moveTo>
                  <a:pt x="1195" y="46"/>
                </a:moveTo>
                <a:cubicBezTo>
                  <a:pt x="1194" y="46"/>
                  <a:pt x="1194" y="46"/>
                  <a:pt x="1193" y="46"/>
                </a:cubicBezTo>
                <a:cubicBezTo>
                  <a:pt x="1146" y="34"/>
                  <a:pt x="1098" y="26"/>
                  <a:pt x="1050" y="22"/>
                </a:cubicBezTo>
                <a:cubicBezTo>
                  <a:pt x="1050" y="22"/>
                  <a:pt x="1049" y="22"/>
                  <a:pt x="1049" y="22"/>
                </a:cubicBezTo>
                <a:cubicBezTo>
                  <a:pt x="1012" y="18"/>
                  <a:pt x="975" y="17"/>
                  <a:pt x="937" y="18"/>
                </a:cubicBezTo>
                <a:cubicBezTo>
                  <a:pt x="937" y="18"/>
                  <a:pt x="937" y="18"/>
                  <a:pt x="937" y="18"/>
                </a:cubicBezTo>
                <a:cubicBezTo>
                  <a:pt x="933" y="18"/>
                  <a:pt x="929" y="15"/>
                  <a:pt x="929" y="10"/>
                </a:cubicBezTo>
                <a:cubicBezTo>
                  <a:pt x="929" y="5"/>
                  <a:pt x="932" y="1"/>
                  <a:pt x="937" y="1"/>
                </a:cubicBezTo>
                <a:cubicBezTo>
                  <a:pt x="975" y="0"/>
                  <a:pt x="1013" y="1"/>
                  <a:pt x="1051" y="5"/>
                </a:cubicBezTo>
                <a:cubicBezTo>
                  <a:pt x="1051" y="5"/>
                  <a:pt x="1051" y="5"/>
                  <a:pt x="1051" y="5"/>
                </a:cubicBezTo>
                <a:cubicBezTo>
                  <a:pt x="1100" y="9"/>
                  <a:pt x="1149" y="17"/>
                  <a:pt x="1197" y="29"/>
                </a:cubicBezTo>
                <a:cubicBezTo>
                  <a:pt x="1202" y="30"/>
                  <a:pt x="1205" y="35"/>
                  <a:pt x="1203" y="39"/>
                </a:cubicBezTo>
                <a:cubicBezTo>
                  <a:pt x="1202" y="43"/>
                  <a:pt x="1199" y="46"/>
                  <a:pt x="1195" y="46"/>
                </a:cubicBezTo>
                <a:close/>
                <a:moveTo>
                  <a:pt x="886" y="21"/>
                </a:moveTo>
                <a:cubicBezTo>
                  <a:pt x="882" y="21"/>
                  <a:pt x="878" y="18"/>
                  <a:pt x="878" y="13"/>
                </a:cubicBezTo>
                <a:cubicBezTo>
                  <a:pt x="878" y="9"/>
                  <a:pt x="881" y="5"/>
                  <a:pt x="886" y="4"/>
                </a:cubicBezTo>
                <a:cubicBezTo>
                  <a:pt x="888" y="4"/>
                  <a:pt x="891" y="4"/>
                  <a:pt x="894" y="4"/>
                </a:cubicBezTo>
                <a:cubicBezTo>
                  <a:pt x="899" y="3"/>
                  <a:pt x="904" y="3"/>
                  <a:pt x="908" y="3"/>
                </a:cubicBezTo>
                <a:cubicBezTo>
                  <a:pt x="913" y="2"/>
                  <a:pt x="917" y="6"/>
                  <a:pt x="917" y="11"/>
                </a:cubicBezTo>
                <a:cubicBezTo>
                  <a:pt x="918" y="15"/>
                  <a:pt x="914" y="19"/>
                  <a:pt x="909" y="20"/>
                </a:cubicBezTo>
                <a:cubicBezTo>
                  <a:pt x="905" y="20"/>
                  <a:pt x="900" y="20"/>
                  <a:pt x="895" y="21"/>
                </a:cubicBezTo>
                <a:cubicBezTo>
                  <a:pt x="892" y="21"/>
                  <a:pt x="890" y="21"/>
                  <a:pt x="887" y="21"/>
                </a:cubicBezTo>
                <a:cubicBezTo>
                  <a:pt x="887" y="21"/>
                  <a:pt x="887" y="21"/>
                  <a:pt x="886" y="21"/>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1" name="Freeform 8">
            <a:extLst>
              <a:ext uri="{FF2B5EF4-FFF2-40B4-BE49-F238E27FC236}">
                <a16:creationId xmlns:a16="http://schemas.microsoft.com/office/drawing/2014/main" id="{C49F668A-44DF-4F4C-8060-6CD38A55DF7C}"/>
              </a:ext>
            </a:extLst>
          </p:cNvPr>
          <p:cNvSpPr>
            <a:spLocks noEditPoints="1"/>
          </p:cNvSpPr>
          <p:nvPr/>
        </p:nvSpPr>
        <p:spPr bwMode="auto">
          <a:xfrm>
            <a:off x="8257138" y="2616751"/>
            <a:ext cx="7872899" cy="7872899"/>
          </a:xfrm>
          <a:custGeom>
            <a:avLst/>
            <a:gdLst>
              <a:gd name="T0" fmla="*/ 931 w 1861"/>
              <a:gd name="T1" fmla="*/ 1843 h 1860"/>
              <a:gd name="T2" fmla="*/ 1074 w 1861"/>
              <a:gd name="T3" fmla="*/ 1849 h 1860"/>
              <a:gd name="T4" fmla="*/ 867 w 1861"/>
              <a:gd name="T5" fmla="*/ 1850 h 1860"/>
              <a:gd name="T6" fmla="*/ 790 w 1861"/>
              <a:gd name="T7" fmla="*/ 1850 h 1860"/>
              <a:gd name="T8" fmla="*/ 629 w 1861"/>
              <a:gd name="T9" fmla="*/ 1792 h 1860"/>
              <a:gd name="T10" fmla="*/ 1148 w 1861"/>
              <a:gd name="T11" fmla="*/ 1826 h 1860"/>
              <a:gd name="T12" fmla="*/ 1176 w 1861"/>
              <a:gd name="T13" fmla="*/ 1812 h 1860"/>
              <a:gd name="T14" fmla="*/ 1356 w 1861"/>
              <a:gd name="T15" fmla="*/ 1757 h 1860"/>
              <a:gd name="T16" fmla="*/ 597 w 1861"/>
              <a:gd name="T17" fmla="*/ 1798 h 1860"/>
              <a:gd name="T18" fmla="*/ 571 w 1861"/>
              <a:gd name="T19" fmla="*/ 1788 h 1860"/>
              <a:gd name="T20" fmla="*/ 577 w 1861"/>
              <a:gd name="T21" fmla="*/ 1772 h 1860"/>
              <a:gd name="T22" fmla="*/ 1423 w 1861"/>
              <a:gd name="T23" fmla="*/ 1710 h 1860"/>
              <a:gd name="T24" fmla="*/ 1605 w 1861"/>
              <a:gd name="T25" fmla="*/ 1547 h 1860"/>
              <a:gd name="T26" fmla="*/ 350 w 1861"/>
              <a:gd name="T27" fmla="*/ 1657 h 1860"/>
              <a:gd name="T28" fmla="*/ 328 w 1861"/>
              <a:gd name="T29" fmla="*/ 1639 h 1860"/>
              <a:gd name="T30" fmla="*/ 340 w 1861"/>
              <a:gd name="T31" fmla="*/ 1638 h 1860"/>
              <a:gd name="T32" fmla="*/ 1636 w 1861"/>
              <a:gd name="T33" fmla="*/ 1537 h 1860"/>
              <a:gd name="T34" fmla="*/ 1759 w 1861"/>
              <a:gd name="T35" fmla="*/ 1314 h 1860"/>
              <a:gd name="T36" fmla="*/ 158 w 1861"/>
              <a:gd name="T37" fmla="*/ 1448 h 1860"/>
              <a:gd name="T38" fmla="*/ 170 w 1861"/>
              <a:gd name="T39" fmla="*/ 1450 h 1860"/>
              <a:gd name="T40" fmla="*/ 128 w 1861"/>
              <a:gd name="T41" fmla="*/ 1366 h 1860"/>
              <a:gd name="T42" fmla="*/ 14 w 1861"/>
              <a:gd name="T43" fmla="*/ 1086 h 1860"/>
              <a:gd name="T44" fmla="*/ 84 w 1861"/>
              <a:gd name="T45" fmla="*/ 1303 h 1860"/>
              <a:gd name="T46" fmla="*/ 1789 w 1861"/>
              <a:gd name="T47" fmla="*/ 1274 h 1860"/>
              <a:gd name="T48" fmla="*/ 1846 w 1861"/>
              <a:gd name="T49" fmla="*/ 1039 h 1860"/>
              <a:gd name="T50" fmla="*/ 18 w 1861"/>
              <a:gd name="T51" fmla="*/ 1065 h 1860"/>
              <a:gd name="T52" fmla="*/ 18 w 1861"/>
              <a:gd name="T53" fmla="*/ 1065 h 1860"/>
              <a:gd name="T54" fmla="*/ 19 w 1861"/>
              <a:gd name="T55" fmla="*/ 795 h 1860"/>
              <a:gd name="T56" fmla="*/ 15 w 1861"/>
              <a:gd name="T57" fmla="*/ 1037 h 1860"/>
              <a:gd name="T58" fmla="*/ 1848 w 1861"/>
              <a:gd name="T59" fmla="*/ 1027 h 1860"/>
              <a:gd name="T60" fmla="*/ 1838 w 1861"/>
              <a:gd name="T61" fmla="*/ 822 h 1860"/>
              <a:gd name="T62" fmla="*/ 1861 w 1861"/>
              <a:gd name="T63" fmla="*/ 930 h 1860"/>
              <a:gd name="T64" fmla="*/ 24 w 1861"/>
              <a:gd name="T65" fmla="*/ 767 h 1860"/>
              <a:gd name="T66" fmla="*/ 26 w 1861"/>
              <a:gd name="T67" fmla="*/ 756 h 1860"/>
              <a:gd name="T68" fmla="*/ 107 w 1861"/>
              <a:gd name="T69" fmla="*/ 537 h 1860"/>
              <a:gd name="T70" fmla="*/ 1824 w 1861"/>
              <a:gd name="T71" fmla="*/ 739 h 1860"/>
              <a:gd name="T72" fmla="*/ 1763 w 1861"/>
              <a:gd name="T73" fmla="*/ 553 h 1860"/>
              <a:gd name="T74" fmla="*/ 1834 w 1861"/>
              <a:gd name="T75" fmla="*/ 708 h 1860"/>
              <a:gd name="T76" fmla="*/ 104 w 1861"/>
              <a:gd name="T77" fmla="*/ 504 h 1860"/>
              <a:gd name="T78" fmla="*/ 121 w 1861"/>
              <a:gd name="T79" fmla="*/ 490 h 1860"/>
              <a:gd name="T80" fmla="*/ 161 w 1861"/>
              <a:gd name="T81" fmla="*/ 439 h 1860"/>
              <a:gd name="T82" fmla="*/ 1736 w 1861"/>
              <a:gd name="T83" fmla="*/ 482 h 1860"/>
              <a:gd name="T84" fmla="*/ 1569 w 1861"/>
              <a:gd name="T85" fmla="*/ 273 h 1860"/>
              <a:gd name="T86" fmla="*/ 1717 w 1861"/>
              <a:gd name="T87" fmla="*/ 459 h 1860"/>
              <a:gd name="T88" fmla="*/ 284 w 1861"/>
              <a:gd name="T89" fmla="*/ 286 h 1860"/>
              <a:gd name="T90" fmla="*/ 334 w 1861"/>
              <a:gd name="T91" fmla="*/ 216 h 1860"/>
              <a:gd name="T92" fmla="*/ 345 w 1861"/>
              <a:gd name="T93" fmla="*/ 229 h 1860"/>
              <a:gd name="T94" fmla="*/ 1562 w 1861"/>
              <a:gd name="T95" fmla="*/ 247 h 1860"/>
              <a:gd name="T96" fmla="*/ 1341 w 1861"/>
              <a:gd name="T97" fmla="*/ 105 h 1860"/>
              <a:gd name="T98" fmla="*/ 1544 w 1861"/>
              <a:gd name="T99" fmla="*/ 234 h 1860"/>
              <a:gd name="T100" fmla="*/ 512 w 1861"/>
              <a:gd name="T101" fmla="*/ 109 h 1860"/>
              <a:gd name="T102" fmla="*/ 526 w 1861"/>
              <a:gd name="T103" fmla="*/ 93 h 1860"/>
              <a:gd name="T104" fmla="*/ 550 w 1861"/>
              <a:gd name="T105" fmla="*/ 100 h 1860"/>
              <a:gd name="T106" fmla="*/ 1327 w 1861"/>
              <a:gd name="T107" fmla="*/ 89 h 1860"/>
              <a:gd name="T108" fmla="*/ 1079 w 1861"/>
              <a:gd name="T109" fmla="*/ 29 h 1860"/>
              <a:gd name="T110" fmla="*/ 1301 w 1861"/>
              <a:gd name="T111" fmla="*/ 77 h 1860"/>
              <a:gd name="T112" fmla="*/ 770 w 1861"/>
              <a:gd name="T113" fmla="*/ 14 h 1860"/>
              <a:gd name="T114" fmla="*/ 798 w 1861"/>
              <a:gd name="T115" fmla="*/ 10 h 1860"/>
              <a:gd name="T116" fmla="*/ 1024 w 1861"/>
              <a:gd name="T117" fmla="*/ 22 h 1860"/>
              <a:gd name="T118" fmla="*/ 1053 w 1861"/>
              <a:gd name="T119" fmla="*/ 25 h 1860"/>
              <a:gd name="T120" fmla="*/ 1061 w 1861"/>
              <a:gd name="T121" fmla="*/ 18 h 1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61" h="1860">
                <a:moveTo>
                  <a:pt x="931" y="1860"/>
                </a:moveTo>
                <a:cubicBezTo>
                  <a:pt x="922" y="1860"/>
                  <a:pt x="912" y="1860"/>
                  <a:pt x="903" y="1860"/>
                </a:cubicBezTo>
                <a:cubicBezTo>
                  <a:pt x="901" y="1860"/>
                  <a:pt x="899" y="1859"/>
                  <a:pt x="897" y="1857"/>
                </a:cubicBezTo>
                <a:cubicBezTo>
                  <a:pt x="896" y="1856"/>
                  <a:pt x="895" y="1854"/>
                  <a:pt x="895" y="1851"/>
                </a:cubicBezTo>
                <a:cubicBezTo>
                  <a:pt x="895" y="1847"/>
                  <a:pt x="899" y="1843"/>
                  <a:pt x="904" y="1843"/>
                </a:cubicBezTo>
                <a:cubicBezTo>
                  <a:pt x="904" y="1843"/>
                  <a:pt x="904" y="1843"/>
                  <a:pt x="904" y="1843"/>
                </a:cubicBezTo>
                <a:cubicBezTo>
                  <a:pt x="913" y="1843"/>
                  <a:pt x="922" y="1843"/>
                  <a:pt x="931" y="1843"/>
                </a:cubicBezTo>
                <a:cubicBezTo>
                  <a:pt x="958" y="1843"/>
                  <a:pt x="985" y="1842"/>
                  <a:pt x="1011" y="1840"/>
                </a:cubicBezTo>
                <a:cubicBezTo>
                  <a:pt x="1031" y="1838"/>
                  <a:pt x="1052" y="1836"/>
                  <a:pt x="1071" y="1833"/>
                </a:cubicBezTo>
                <a:cubicBezTo>
                  <a:pt x="1072" y="1833"/>
                  <a:pt x="1072" y="1833"/>
                  <a:pt x="1072" y="1833"/>
                </a:cubicBezTo>
                <a:cubicBezTo>
                  <a:pt x="1090" y="1830"/>
                  <a:pt x="1108" y="1826"/>
                  <a:pt x="1126" y="1822"/>
                </a:cubicBezTo>
                <a:cubicBezTo>
                  <a:pt x="1131" y="1821"/>
                  <a:pt x="1136" y="1824"/>
                  <a:pt x="1137" y="1829"/>
                </a:cubicBezTo>
                <a:cubicBezTo>
                  <a:pt x="1138" y="1833"/>
                  <a:pt x="1135" y="1838"/>
                  <a:pt x="1130" y="1839"/>
                </a:cubicBezTo>
                <a:cubicBezTo>
                  <a:pt x="1112" y="1843"/>
                  <a:pt x="1093" y="1846"/>
                  <a:pt x="1074" y="1849"/>
                </a:cubicBezTo>
                <a:cubicBezTo>
                  <a:pt x="1074" y="1849"/>
                  <a:pt x="1074" y="1849"/>
                  <a:pt x="1074" y="1849"/>
                </a:cubicBezTo>
                <a:cubicBezTo>
                  <a:pt x="1074" y="1849"/>
                  <a:pt x="1074" y="1849"/>
                  <a:pt x="1074" y="1849"/>
                </a:cubicBezTo>
                <a:cubicBezTo>
                  <a:pt x="1054" y="1853"/>
                  <a:pt x="1033" y="1855"/>
                  <a:pt x="1013" y="1857"/>
                </a:cubicBezTo>
                <a:cubicBezTo>
                  <a:pt x="986" y="1859"/>
                  <a:pt x="958" y="1860"/>
                  <a:pt x="931" y="1860"/>
                </a:cubicBezTo>
                <a:close/>
                <a:moveTo>
                  <a:pt x="875" y="1859"/>
                </a:moveTo>
                <a:cubicBezTo>
                  <a:pt x="875" y="1859"/>
                  <a:pt x="875" y="1859"/>
                  <a:pt x="875" y="1859"/>
                </a:cubicBezTo>
                <a:cubicBezTo>
                  <a:pt x="870" y="1858"/>
                  <a:pt x="867" y="1854"/>
                  <a:pt x="867" y="1850"/>
                </a:cubicBezTo>
                <a:cubicBezTo>
                  <a:pt x="867" y="1845"/>
                  <a:pt x="871" y="1841"/>
                  <a:pt x="876" y="1842"/>
                </a:cubicBezTo>
                <a:cubicBezTo>
                  <a:pt x="878" y="1842"/>
                  <a:pt x="880" y="1843"/>
                  <a:pt x="882" y="1845"/>
                </a:cubicBezTo>
                <a:cubicBezTo>
                  <a:pt x="883" y="1846"/>
                  <a:pt x="884" y="1849"/>
                  <a:pt x="884" y="1851"/>
                </a:cubicBezTo>
                <a:cubicBezTo>
                  <a:pt x="884" y="1855"/>
                  <a:pt x="880" y="1859"/>
                  <a:pt x="875" y="1859"/>
                </a:cubicBezTo>
                <a:close/>
                <a:moveTo>
                  <a:pt x="847" y="1857"/>
                </a:moveTo>
                <a:cubicBezTo>
                  <a:pt x="847" y="1857"/>
                  <a:pt x="847" y="1857"/>
                  <a:pt x="846" y="1857"/>
                </a:cubicBezTo>
                <a:cubicBezTo>
                  <a:pt x="828" y="1855"/>
                  <a:pt x="809" y="1852"/>
                  <a:pt x="790" y="1850"/>
                </a:cubicBezTo>
                <a:cubicBezTo>
                  <a:pt x="745" y="1843"/>
                  <a:pt x="700" y="1832"/>
                  <a:pt x="657" y="1819"/>
                </a:cubicBezTo>
                <a:cubicBezTo>
                  <a:pt x="646" y="1816"/>
                  <a:pt x="635" y="1812"/>
                  <a:pt x="624" y="1808"/>
                </a:cubicBezTo>
                <a:cubicBezTo>
                  <a:pt x="623" y="1808"/>
                  <a:pt x="623" y="1808"/>
                  <a:pt x="623" y="1808"/>
                </a:cubicBezTo>
                <a:cubicBezTo>
                  <a:pt x="623" y="1808"/>
                  <a:pt x="623" y="1808"/>
                  <a:pt x="623" y="1808"/>
                </a:cubicBezTo>
                <a:cubicBezTo>
                  <a:pt x="621" y="1807"/>
                  <a:pt x="620" y="1806"/>
                  <a:pt x="619" y="1804"/>
                </a:cubicBezTo>
                <a:cubicBezTo>
                  <a:pt x="618" y="1802"/>
                  <a:pt x="618" y="1800"/>
                  <a:pt x="619" y="1797"/>
                </a:cubicBezTo>
                <a:cubicBezTo>
                  <a:pt x="620" y="1793"/>
                  <a:pt x="625" y="1791"/>
                  <a:pt x="629" y="1792"/>
                </a:cubicBezTo>
                <a:cubicBezTo>
                  <a:pt x="640" y="1796"/>
                  <a:pt x="651" y="1800"/>
                  <a:pt x="662" y="1803"/>
                </a:cubicBezTo>
                <a:cubicBezTo>
                  <a:pt x="704" y="1816"/>
                  <a:pt x="748" y="1826"/>
                  <a:pt x="792" y="1833"/>
                </a:cubicBezTo>
                <a:cubicBezTo>
                  <a:pt x="811" y="1836"/>
                  <a:pt x="829" y="1838"/>
                  <a:pt x="848" y="1840"/>
                </a:cubicBezTo>
                <a:cubicBezTo>
                  <a:pt x="853" y="1840"/>
                  <a:pt x="856" y="1844"/>
                  <a:pt x="856" y="1849"/>
                </a:cubicBezTo>
                <a:cubicBezTo>
                  <a:pt x="855" y="1853"/>
                  <a:pt x="852" y="1857"/>
                  <a:pt x="847" y="1857"/>
                </a:cubicBezTo>
                <a:close/>
                <a:moveTo>
                  <a:pt x="1156" y="1832"/>
                </a:moveTo>
                <a:cubicBezTo>
                  <a:pt x="1152" y="1832"/>
                  <a:pt x="1149" y="1830"/>
                  <a:pt x="1148" y="1826"/>
                </a:cubicBezTo>
                <a:cubicBezTo>
                  <a:pt x="1146" y="1822"/>
                  <a:pt x="1149" y="1817"/>
                  <a:pt x="1154" y="1816"/>
                </a:cubicBezTo>
                <a:cubicBezTo>
                  <a:pt x="1158" y="1815"/>
                  <a:pt x="1163" y="1817"/>
                  <a:pt x="1164" y="1822"/>
                </a:cubicBezTo>
                <a:cubicBezTo>
                  <a:pt x="1165" y="1826"/>
                  <a:pt x="1162" y="1831"/>
                  <a:pt x="1158" y="1832"/>
                </a:cubicBezTo>
                <a:cubicBezTo>
                  <a:pt x="1157" y="1832"/>
                  <a:pt x="1157" y="1832"/>
                  <a:pt x="1156" y="1832"/>
                </a:cubicBezTo>
                <a:close/>
                <a:moveTo>
                  <a:pt x="1183" y="1825"/>
                </a:moveTo>
                <a:cubicBezTo>
                  <a:pt x="1179" y="1825"/>
                  <a:pt x="1176" y="1823"/>
                  <a:pt x="1175" y="1819"/>
                </a:cubicBezTo>
                <a:cubicBezTo>
                  <a:pt x="1174" y="1817"/>
                  <a:pt x="1175" y="1814"/>
                  <a:pt x="1176" y="1812"/>
                </a:cubicBezTo>
                <a:cubicBezTo>
                  <a:pt x="1177" y="1811"/>
                  <a:pt x="1179" y="1809"/>
                  <a:pt x="1181" y="1808"/>
                </a:cubicBezTo>
                <a:cubicBezTo>
                  <a:pt x="1235" y="1793"/>
                  <a:pt x="1287" y="1773"/>
                  <a:pt x="1337" y="1748"/>
                </a:cubicBezTo>
                <a:cubicBezTo>
                  <a:pt x="1341" y="1746"/>
                  <a:pt x="1345" y="1744"/>
                  <a:pt x="1348" y="1742"/>
                </a:cubicBezTo>
                <a:cubicBezTo>
                  <a:pt x="1361" y="1735"/>
                  <a:pt x="1374" y="1728"/>
                  <a:pt x="1387" y="1721"/>
                </a:cubicBezTo>
                <a:cubicBezTo>
                  <a:pt x="1391" y="1719"/>
                  <a:pt x="1396" y="1720"/>
                  <a:pt x="1398" y="1724"/>
                </a:cubicBezTo>
                <a:cubicBezTo>
                  <a:pt x="1401" y="1728"/>
                  <a:pt x="1399" y="1734"/>
                  <a:pt x="1395" y="1736"/>
                </a:cubicBezTo>
                <a:cubicBezTo>
                  <a:pt x="1383" y="1743"/>
                  <a:pt x="1369" y="1750"/>
                  <a:pt x="1356" y="1757"/>
                </a:cubicBezTo>
                <a:cubicBezTo>
                  <a:pt x="1352" y="1759"/>
                  <a:pt x="1349" y="1761"/>
                  <a:pt x="1345" y="1763"/>
                </a:cubicBezTo>
                <a:cubicBezTo>
                  <a:pt x="1345" y="1763"/>
                  <a:pt x="1345" y="1763"/>
                  <a:pt x="1345" y="1763"/>
                </a:cubicBezTo>
                <a:cubicBezTo>
                  <a:pt x="1345" y="1763"/>
                  <a:pt x="1345" y="1763"/>
                  <a:pt x="1344" y="1763"/>
                </a:cubicBezTo>
                <a:cubicBezTo>
                  <a:pt x="1294" y="1788"/>
                  <a:pt x="1240" y="1809"/>
                  <a:pt x="1185" y="1825"/>
                </a:cubicBezTo>
                <a:cubicBezTo>
                  <a:pt x="1185" y="1825"/>
                  <a:pt x="1184" y="1825"/>
                  <a:pt x="1183" y="1825"/>
                </a:cubicBezTo>
                <a:close/>
                <a:moveTo>
                  <a:pt x="600" y="1799"/>
                </a:moveTo>
                <a:cubicBezTo>
                  <a:pt x="599" y="1799"/>
                  <a:pt x="598" y="1799"/>
                  <a:pt x="597" y="1798"/>
                </a:cubicBezTo>
                <a:cubicBezTo>
                  <a:pt x="595" y="1798"/>
                  <a:pt x="593" y="1796"/>
                  <a:pt x="592" y="1794"/>
                </a:cubicBezTo>
                <a:cubicBezTo>
                  <a:pt x="591" y="1792"/>
                  <a:pt x="591" y="1790"/>
                  <a:pt x="592" y="1787"/>
                </a:cubicBezTo>
                <a:cubicBezTo>
                  <a:pt x="594" y="1783"/>
                  <a:pt x="599" y="1781"/>
                  <a:pt x="603" y="1783"/>
                </a:cubicBezTo>
                <a:cubicBezTo>
                  <a:pt x="607" y="1784"/>
                  <a:pt x="610" y="1789"/>
                  <a:pt x="608" y="1793"/>
                </a:cubicBezTo>
                <a:cubicBezTo>
                  <a:pt x="607" y="1797"/>
                  <a:pt x="604" y="1799"/>
                  <a:pt x="600" y="1799"/>
                </a:cubicBezTo>
                <a:close/>
                <a:moveTo>
                  <a:pt x="574" y="1788"/>
                </a:moveTo>
                <a:cubicBezTo>
                  <a:pt x="573" y="1788"/>
                  <a:pt x="572" y="1788"/>
                  <a:pt x="571" y="1788"/>
                </a:cubicBezTo>
                <a:cubicBezTo>
                  <a:pt x="553" y="1780"/>
                  <a:pt x="536" y="1772"/>
                  <a:pt x="519" y="1764"/>
                </a:cubicBezTo>
                <a:cubicBezTo>
                  <a:pt x="467" y="1739"/>
                  <a:pt x="418" y="1709"/>
                  <a:pt x="373" y="1675"/>
                </a:cubicBezTo>
                <a:cubicBezTo>
                  <a:pt x="373" y="1675"/>
                  <a:pt x="373" y="1675"/>
                  <a:pt x="373" y="1675"/>
                </a:cubicBezTo>
                <a:cubicBezTo>
                  <a:pt x="369" y="1672"/>
                  <a:pt x="368" y="1666"/>
                  <a:pt x="371" y="1663"/>
                </a:cubicBezTo>
                <a:cubicBezTo>
                  <a:pt x="374" y="1659"/>
                  <a:pt x="379" y="1658"/>
                  <a:pt x="383" y="1661"/>
                </a:cubicBezTo>
                <a:cubicBezTo>
                  <a:pt x="428" y="1694"/>
                  <a:pt x="476" y="1724"/>
                  <a:pt x="526" y="1749"/>
                </a:cubicBezTo>
                <a:cubicBezTo>
                  <a:pt x="543" y="1757"/>
                  <a:pt x="560" y="1765"/>
                  <a:pt x="577" y="1772"/>
                </a:cubicBezTo>
                <a:cubicBezTo>
                  <a:pt x="581" y="1774"/>
                  <a:pt x="583" y="1779"/>
                  <a:pt x="582" y="1783"/>
                </a:cubicBezTo>
                <a:cubicBezTo>
                  <a:pt x="580" y="1786"/>
                  <a:pt x="577" y="1788"/>
                  <a:pt x="574" y="1788"/>
                </a:cubicBezTo>
                <a:close/>
                <a:moveTo>
                  <a:pt x="1415" y="1723"/>
                </a:moveTo>
                <a:cubicBezTo>
                  <a:pt x="1412" y="1723"/>
                  <a:pt x="1410" y="1721"/>
                  <a:pt x="1408" y="1719"/>
                </a:cubicBezTo>
                <a:cubicBezTo>
                  <a:pt x="1407" y="1717"/>
                  <a:pt x="1407" y="1714"/>
                  <a:pt x="1407" y="1712"/>
                </a:cubicBezTo>
                <a:cubicBezTo>
                  <a:pt x="1408" y="1710"/>
                  <a:pt x="1409" y="1708"/>
                  <a:pt x="1411" y="1707"/>
                </a:cubicBezTo>
                <a:cubicBezTo>
                  <a:pt x="1415" y="1704"/>
                  <a:pt x="1420" y="1706"/>
                  <a:pt x="1423" y="1710"/>
                </a:cubicBezTo>
                <a:cubicBezTo>
                  <a:pt x="1425" y="1714"/>
                  <a:pt x="1424" y="1719"/>
                  <a:pt x="1420" y="1721"/>
                </a:cubicBezTo>
                <a:cubicBezTo>
                  <a:pt x="1418" y="1722"/>
                  <a:pt x="1417" y="1723"/>
                  <a:pt x="1415" y="1723"/>
                </a:cubicBezTo>
                <a:close/>
                <a:moveTo>
                  <a:pt x="1439" y="1707"/>
                </a:moveTo>
                <a:cubicBezTo>
                  <a:pt x="1436" y="1707"/>
                  <a:pt x="1434" y="1706"/>
                  <a:pt x="1432" y="1704"/>
                </a:cubicBezTo>
                <a:cubicBezTo>
                  <a:pt x="1429" y="1700"/>
                  <a:pt x="1431" y="1694"/>
                  <a:pt x="1434" y="1692"/>
                </a:cubicBezTo>
                <a:cubicBezTo>
                  <a:pt x="1481" y="1661"/>
                  <a:pt x="1525" y="1626"/>
                  <a:pt x="1566" y="1587"/>
                </a:cubicBezTo>
                <a:cubicBezTo>
                  <a:pt x="1579" y="1574"/>
                  <a:pt x="1592" y="1560"/>
                  <a:pt x="1605" y="1547"/>
                </a:cubicBezTo>
                <a:cubicBezTo>
                  <a:pt x="1608" y="1543"/>
                  <a:pt x="1613" y="1543"/>
                  <a:pt x="1617" y="1546"/>
                </a:cubicBezTo>
                <a:cubicBezTo>
                  <a:pt x="1620" y="1549"/>
                  <a:pt x="1620" y="1555"/>
                  <a:pt x="1617" y="1558"/>
                </a:cubicBezTo>
                <a:cubicBezTo>
                  <a:pt x="1604" y="1572"/>
                  <a:pt x="1591" y="1586"/>
                  <a:pt x="1577" y="1599"/>
                </a:cubicBezTo>
                <a:cubicBezTo>
                  <a:pt x="1536" y="1639"/>
                  <a:pt x="1491" y="1675"/>
                  <a:pt x="1444" y="1706"/>
                </a:cubicBezTo>
                <a:cubicBezTo>
                  <a:pt x="1442" y="1707"/>
                  <a:pt x="1441" y="1707"/>
                  <a:pt x="1439" y="1707"/>
                </a:cubicBezTo>
                <a:close/>
                <a:moveTo>
                  <a:pt x="356" y="1659"/>
                </a:moveTo>
                <a:cubicBezTo>
                  <a:pt x="354" y="1659"/>
                  <a:pt x="352" y="1658"/>
                  <a:pt x="350" y="1657"/>
                </a:cubicBezTo>
                <a:cubicBezTo>
                  <a:pt x="348" y="1656"/>
                  <a:pt x="347" y="1654"/>
                  <a:pt x="347" y="1651"/>
                </a:cubicBezTo>
                <a:cubicBezTo>
                  <a:pt x="347" y="1649"/>
                  <a:pt x="347" y="1647"/>
                  <a:pt x="349" y="1645"/>
                </a:cubicBezTo>
                <a:cubicBezTo>
                  <a:pt x="352" y="1642"/>
                  <a:pt x="357" y="1641"/>
                  <a:pt x="361" y="1644"/>
                </a:cubicBezTo>
                <a:cubicBezTo>
                  <a:pt x="364" y="1647"/>
                  <a:pt x="365" y="1652"/>
                  <a:pt x="362" y="1656"/>
                </a:cubicBezTo>
                <a:cubicBezTo>
                  <a:pt x="361" y="1658"/>
                  <a:pt x="358" y="1659"/>
                  <a:pt x="356" y="1659"/>
                </a:cubicBezTo>
                <a:close/>
                <a:moveTo>
                  <a:pt x="334" y="1641"/>
                </a:moveTo>
                <a:cubicBezTo>
                  <a:pt x="332" y="1641"/>
                  <a:pt x="330" y="1640"/>
                  <a:pt x="328" y="1639"/>
                </a:cubicBezTo>
                <a:cubicBezTo>
                  <a:pt x="314" y="1627"/>
                  <a:pt x="300" y="1614"/>
                  <a:pt x="286" y="1601"/>
                </a:cubicBezTo>
                <a:cubicBezTo>
                  <a:pt x="245" y="1561"/>
                  <a:pt x="207" y="1518"/>
                  <a:pt x="174" y="1471"/>
                </a:cubicBezTo>
                <a:cubicBezTo>
                  <a:pt x="171" y="1467"/>
                  <a:pt x="172" y="1462"/>
                  <a:pt x="176" y="1459"/>
                </a:cubicBezTo>
                <a:cubicBezTo>
                  <a:pt x="180" y="1457"/>
                  <a:pt x="185" y="1458"/>
                  <a:pt x="188" y="1461"/>
                </a:cubicBezTo>
                <a:cubicBezTo>
                  <a:pt x="220" y="1507"/>
                  <a:pt x="257" y="1550"/>
                  <a:pt x="298" y="1588"/>
                </a:cubicBezTo>
                <a:cubicBezTo>
                  <a:pt x="311" y="1601"/>
                  <a:pt x="325" y="1614"/>
                  <a:pt x="339" y="1626"/>
                </a:cubicBezTo>
                <a:cubicBezTo>
                  <a:pt x="343" y="1629"/>
                  <a:pt x="343" y="1634"/>
                  <a:pt x="340" y="1638"/>
                </a:cubicBezTo>
                <a:cubicBezTo>
                  <a:pt x="339" y="1640"/>
                  <a:pt x="336" y="1641"/>
                  <a:pt x="334" y="1641"/>
                </a:cubicBezTo>
                <a:close/>
                <a:moveTo>
                  <a:pt x="1630" y="1540"/>
                </a:moveTo>
                <a:cubicBezTo>
                  <a:pt x="1628" y="1540"/>
                  <a:pt x="1626" y="1539"/>
                  <a:pt x="1624" y="1538"/>
                </a:cubicBezTo>
                <a:cubicBezTo>
                  <a:pt x="1621" y="1535"/>
                  <a:pt x="1620" y="1529"/>
                  <a:pt x="1623" y="1526"/>
                </a:cubicBezTo>
                <a:cubicBezTo>
                  <a:pt x="1626" y="1522"/>
                  <a:pt x="1632" y="1522"/>
                  <a:pt x="1635" y="1525"/>
                </a:cubicBezTo>
                <a:cubicBezTo>
                  <a:pt x="1637" y="1526"/>
                  <a:pt x="1638" y="1528"/>
                  <a:pt x="1638" y="1531"/>
                </a:cubicBezTo>
                <a:cubicBezTo>
                  <a:pt x="1638" y="1533"/>
                  <a:pt x="1638" y="1535"/>
                  <a:pt x="1636" y="1537"/>
                </a:cubicBezTo>
                <a:cubicBezTo>
                  <a:pt x="1634" y="1539"/>
                  <a:pt x="1632" y="1540"/>
                  <a:pt x="1630" y="1540"/>
                </a:cubicBezTo>
                <a:close/>
                <a:moveTo>
                  <a:pt x="1648" y="1518"/>
                </a:moveTo>
                <a:cubicBezTo>
                  <a:pt x="1646" y="1518"/>
                  <a:pt x="1644" y="1517"/>
                  <a:pt x="1642" y="1516"/>
                </a:cubicBezTo>
                <a:cubicBezTo>
                  <a:pt x="1641" y="1515"/>
                  <a:pt x="1640" y="1513"/>
                  <a:pt x="1639" y="1510"/>
                </a:cubicBezTo>
                <a:cubicBezTo>
                  <a:pt x="1639" y="1508"/>
                  <a:pt x="1640" y="1506"/>
                  <a:pt x="1641" y="1504"/>
                </a:cubicBezTo>
                <a:cubicBezTo>
                  <a:pt x="1676" y="1461"/>
                  <a:pt x="1707" y="1414"/>
                  <a:pt x="1734" y="1364"/>
                </a:cubicBezTo>
                <a:cubicBezTo>
                  <a:pt x="1743" y="1348"/>
                  <a:pt x="1751" y="1331"/>
                  <a:pt x="1759" y="1314"/>
                </a:cubicBezTo>
                <a:cubicBezTo>
                  <a:pt x="1761" y="1310"/>
                  <a:pt x="1766" y="1308"/>
                  <a:pt x="1770" y="1310"/>
                </a:cubicBezTo>
                <a:cubicBezTo>
                  <a:pt x="1775" y="1312"/>
                  <a:pt x="1776" y="1317"/>
                  <a:pt x="1775" y="1321"/>
                </a:cubicBezTo>
                <a:cubicBezTo>
                  <a:pt x="1767" y="1338"/>
                  <a:pt x="1758" y="1356"/>
                  <a:pt x="1749" y="1372"/>
                </a:cubicBezTo>
                <a:cubicBezTo>
                  <a:pt x="1722" y="1423"/>
                  <a:pt x="1690" y="1471"/>
                  <a:pt x="1654" y="1515"/>
                </a:cubicBezTo>
                <a:cubicBezTo>
                  <a:pt x="1653" y="1517"/>
                  <a:pt x="1650" y="1518"/>
                  <a:pt x="1648" y="1518"/>
                </a:cubicBezTo>
                <a:close/>
                <a:moveTo>
                  <a:pt x="165" y="1452"/>
                </a:moveTo>
                <a:cubicBezTo>
                  <a:pt x="162" y="1452"/>
                  <a:pt x="159" y="1450"/>
                  <a:pt x="158" y="1448"/>
                </a:cubicBezTo>
                <a:cubicBezTo>
                  <a:pt x="158" y="1448"/>
                  <a:pt x="158" y="1448"/>
                  <a:pt x="158" y="1448"/>
                </a:cubicBezTo>
                <a:cubicBezTo>
                  <a:pt x="158" y="1448"/>
                  <a:pt x="158" y="1448"/>
                  <a:pt x="158" y="1448"/>
                </a:cubicBezTo>
                <a:cubicBezTo>
                  <a:pt x="157" y="1446"/>
                  <a:pt x="156" y="1444"/>
                  <a:pt x="157" y="1441"/>
                </a:cubicBezTo>
                <a:cubicBezTo>
                  <a:pt x="157" y="1439"/>
                  <a:pt x="158" y="1437"/>
                  <a:pt x="160" y="1436"/>
                </a:cubicBezTo>
                <a:cubicBezTo>
                  <a:pt x="164" y="1434"/>
                  <a:pt x="169" y="1435"/>
                  <a:pt x="172" y="1438"/>
                </a:cubicBezTo>
                <a:cubicBezTo>
                  <a:pt x="172" y="1438"/>
                  <a:pt x="172" y="1438"/>
                  <a:pt x="172" y="1438"/>
                </a:cubicBezTo>
                <a:cubicBezTo>
                  <a:pt x="175" y="1442"/>
                  <a:pt x="173" y="1448"/>
                  <a:pt x="170" y="1450"/>
                </a:cubicBezTo>
                <a:cubicBezTo>
                  <a:pt x="168" y="1451"/>
                  <a:pt x="167" y="1452"/>
                  <a:pt x="165" y="1452"/>
                </a:cubicBezTo>
                <a:close/>
                <a:moveTo>
                  <a:pt x="150" y="1428"/>
                </a:moveTo>
                <a:cubicBezTo>
                  <a:pt x="147" y="1428"/>
                  <a:pt x="144" y="1426"/>
                  <a:pt x="142" y="1424"/>
                </a:cubicBezTo>
                <a:cubicBezTo>
                  <a:pt x="132" y="1408"/>
                  <a:pt x="122" y="1391"/>
                  <a:pt x="114" y="1375"/>
                </a:cubicBezTo>
                <a:cubicBezTo>
                  <a:pt x="112" y="1373"/>
                  <a:pt x="112" y="1370"/>
                  <a:pt x="113" y="1368"/>
                </a:cubicBezTo>
                <a:cubicBezTo>
                  <a:pt x="113" y="1366"/>
                  <a:pt x="115" y="1364"/>
                  <a:pt x="117" y="1363"/>
                </a:cubicBezTo>
                <a:cubicBezTo>
                  <a:pt x="121" y="1361"/>
                  <a:pt x="126" y="1362"/>
                  <a:pt x="128" y="1366"/>
                </a:cubicBezTo>
                <a:cubicBezTo>
                  <a:pt x="137" y="1383"/>
                  <a:pt x="147" y="1399"/>
                  <a:pt x="157" y="1415"/>
                </a:cubicBezTo>
                <a:cubicBezTo>
                  <a:pt x="159" y="1419"/>
                  <a:pt x="158" y="1424"/>
                  <a:pt x="154" y="1427"/>
                </a:cubicBezTo>
                <a:cubicBezTo>
                  <a:pt x="153" y="1427"/>
                  <a:pt x="151" y="1428"/>
                  <a:pt x="150" y="1428"/>
                </a:cubicBezTo>
                <a:close/>
                <a:moveTo>
                  <a:pt x="84" y="1303"/>
                </a:moveTo>
                <a:cubicBezTo>
                  <a:pt x="81" y="1303"/>
                  <a:pt x="78" y="1301"/>
                  <a:pt x="76" y="1298"/>
                </a:cubicBezTo>
                <a:cubicBezTo>
                  <a:pt x="70" y="1283"/>
                  <a:pt x="64" y="1267"/>
                  <a:pt x="58" y="1251"/>
                </a:cubicBezTo>
                <a:cubicBezTo>
                  <a:pt x="38" y="1198"/>
                  <a:pt x="23" y="1142"/>
                  <a:pt x="14" y="1086"/>
                </a:cubicBezTo>
                <a:cubicBezTo>
                  <a:pt x="13" y="1084"/>
                  <a:pt x="14" y="1082"/>
                  <a:pt x="15" y="1080"/>
                </a:cubicBezTo>
                <a:cubicBezTo>
                  <a:pt x="16" y="1078"/>
                  <a:pt x="18" y="1077"/>
                  <a:pt x="21" y="1076"/>
                </a:cubicBezTo>
                <a:cubicBezTo>
                  <a:pt x="25" y="1076"/>
                  <a:pt x="30" y="1079"/>
                  <a:pt x="30" y="1083"/>
                </a:cubicBezTo>
                <a:cubicBezTo>
                  <a:pt x="40" y="1138"/>
                  <a:pt x="54" y="1193"/>
                  <a:pt x="74" y="1246"/>
                </a:cubicBezTo>
                <a:cubicBezTo>
                  <a:pt x="79" y="1261"/>
                  <a:pt x="86" y="1276"/>
                  <a:pt x="92" y="1292"/>
                </a:cubicBezTo>
                <a:cubicBezTo>
                  <a:pt x="94" y="1296"/>
                  <a:pt x="92" y="1301"/>
                  <a:pt x="88" y="1303"/>
                </a:cubicBezTo>
                <a:cubicBezTo>
                  <a:pt x="87" y="1303"/>
                  <a:pt x="85" y="1303"/>
                  <a:pt x="84" y="1303"/>
                </a:cubicBezTo>
                <a:close/>
                <a:moveTo>
                  <a:pt x="1778" y="1300"/>
                </a:moveTo>
                <a:cubicBezTo>
                  <a:pt x="1777" y="1300"/>
                  <a:pt x="1776" y="1300"/>
                  <a:pt x="1775" y="1300"/>
                </a:cubicBezTo>
                <a:cubicBezTo>
                  <a:pt x="1771" y="1298"/>
                  <a:pt x="1769" y="1293"/>
                  <a:pt x="1771" y="1289"/>
                </a:cubicBezTo>
                <a:cubicBezTo>
                  <a:pt x="1772" y="1284"/>
                  <a:pt x="1777" y="1282"/>
                  <a:pt x="1782" y="1284"/>
                </a:cubicBezTo>
                <a:cubicBezTo>
                  <a:pt x="1786" y="1286"/>
                  <a:pt x="1788" y="1291"/>
                  <a:pt x="1786" y="1295"/>
                </a:cubicBezTo>
                <a:cubicBezTo>
                  <a:pt x="1785" y="1298"/>
                  <a:pt x="1782" y="1300"/>
                  <a:pt x="1778" y="1300"/>
                </a:cubicBezTo>
                <a:close/>
                <a:moveTo>
                  <a:pt x="1789" y="1274"/>
                </a:moveTo>
                <a:cubicBezTo>
                  <a:pt x="1788" y="1274"/>
                  <a:pt x="1787" y="1274"/>
                  <a:pt x="1786" y="1274"/>
                </a:cubicBezTo>
                <a:cubicBezTo>
                  <a:pt x="1784" y="1273"/>
                  <a:pt x="1782" y="1271"/>
                  <a:pt x="1781" y="1269"/>
                </a:cubicBezTo>
                <a:cubicBezTo>
                  <a:pt x="1780" y="1267"/>
                  <a:pt x="1780" y="1265"/>
                  <a:pt x="1781" y="1263"/>
                </a:cubicBezTo>
                <a:cubicBezTo>
                  <a:pt x="1787" y="1248"/>
                  <a:pt x="1792" y="1234"/>
                  <a:pt x="1797" y="1219"/>
                </a:cubicBezTo>
                <a:cubicBezTo>
                  <a:pt x="1810" y="1181"/>
                  <a:pt x="1820" y="1141"/>
                  <a:pt x="1828" y="1101"/>
                </a:cubicBezTo>
                <a:cubicBezTo>
                  <a:pt x="1831" y="1083"/>
                  <a:pt x="1834" y="1065"/>
                  <a:pt x="1836" y="1046"/>
                </a:cubicBezTo>
                <a:cubicBezTo>
                  <a:pt x="1837" y="1041"/>
                  <a:pt x="1841" y="1038"/>
                  <a:pt x="1846" y="1039"/>
                </a:cubicBezTo>
                <a:cubicBezTo>
                  <a:pt x="1851" y="1039"/>
                  <a:pt x="1854" y="1044"/>
                  <a:pt x="1853" y="1048"/>
                </a:cubicBezTo>
                <a:cubicBezTo>
                  <a:pt x="1851" y="1067"/>
                  <a:pt x="1848" y="1086"/>
                  <a:pt x="1844" y="1105"/>
                </a:cubicBezTo>
                <a:cubicBezTo>
                  <a:pt x="1837" y="1145"/>
                  <a:pt x="1826" y="1185"/>
                  <a:pt x="1813" y="1224"/>
                </a:cubicBezTo>
                <a:cubicBezTo>
                  <a:pt x="1808" y="1239"/>
                  <a:pt x="1803" y="1254"/>
                  <a:pt x="1797" y="1269"/>
                </a:cubicBezTo>
                <a:cubicBezTo>
                  <a:pt x="1797" y="1269"/>
                  <a:pt x="1797" y="1269"/>
                  <a:pt x="1797" y="1269"/>
                </a:cubicBezTo>
                <a:cubicBezTo>
                  <a:pt x="1796" y="1272"/>
                  <a:pt x="1793" y="1274"/>
                  <a:pt x="1789" y="1274"/>
                </a:cubicBezTo>
                <a:close/>
                <a:moveTo>
                  <a:pt x="18" y="1065"/>
                </a:moveTo>
                <a:cubicBezTo>
                  <a:pt x="13" y="1065"/>
                  <a:pt x="10" y="1062"/>
                  <a:pt x="9" y="1058"/>
                </a:cubicBezTo>
                <a:cubicBezTo>
                  <a:pt x="9" y="1056"/>
                  <a:pt x="10" y="1053"/>
                  <a:pt x="11" y="1052"/>
                </a:cubicBezTo>
                <a:cubicBezTo>
                  <a:pt x="12" y="1050"/>
                  <a:pt x="14" y="1049"/>
                  <a:pt x="16" y="1048"/>
                </a:cubicBezTo>
                <a:cubicBezTo>
                  <a:pt x="21" y="1048"/>
                  <a:pt x="25" y="1051"/>
                  <a:pt x="26" y="1056"/>
                </a:cubicBezTo>
                <a:cubicBezTo>
                  <a:pt x="26" y="1058"/>
                  <a:pt x="26" y="1060"/>
                  <a:pt x="24" y="1062"/>
                </a:cubicBezTo>
                <a:cubicBezTo>
                  <a:pt x="23" y="1064"/>
                  <a:pt x="21" y="1065"/>
                  <a:pt x="19" y="1065"/>
                </a:cubicBezTo>
                <a:cubicBezTo>
                  <a:pt x="18" y="1065"/>
                  <a:pt x="18" y="1065"/>
                  <a:pt x="18" y="1065"/>
                </a:cubicBezTo>
                <a:close/>
                <a:moveTo>
                  <a:pt x="14" y="1037"/>
                </a:moveTo>
                <a:cubicBezTo>
                  <a:pt x="10" y="1037"/>
                  <a:pt x="6" y="1034"/>
                  <a:pt x="6" y="1030"/>
                </a:cubicBezTo>
                <a:cubicBezTo>
                  <a:pt x="4" y="1011"/>
                  <a:pt x="2" y="992"/>
                  <a:pt x="1" y="973"/>
                </a:cubicBezTo>
                <a:cubicBezTo>
                  <a:pt x="1" y="965"/>
                  <a:pt x="1" y="956"/>
                  <a:pt x="1" y="949"/>
                </a:cubicBezTo>
                <a:cubicBezTo>
                  <a:pt x="1" y="943"/>
                  <a:pt x="0" y="937"/>
                  <a:pt x="0" y="931"/>
                </a:cubicBezTo>
                <a:cubicBezTo>
                  <a:pt x="0" y="888"/>
                  <a:pt x="4" y="845"/>
                  <a:pt x="9" y="802"/>
                </a:cubicBezTo>
                <a:cubicBezTo>
                  <a:pt x="10" y="797"/>
                  <a:pt x="15" y="794"/>
                  <a:pt x="19" y="795"/>
                </a:cubicBezTo>
                <a:cubicBezTo>
                  <a:pt x="21" y="795"/>
                  <a:pt x="23" y="796"/>
                  <a:pt x="25" y="798"/>
                </a:cubicBezTo>
                <a:cubicBezTo>
                  <a:pt x="26" y="800"/>
                  <a:pt x="27" y="802"/>
                  <a:pt x="26" y="804"/>
                </a:cubicBezTo>
                <a:cubicBezTo>
                  <a:pt x="20" y="846"/>
                  <a:pt x="17" y="889"/>
                  <a:pt x="17" y="931"/>
                </a:cubicBezTo>
                <a:cubicBezTo>
                  <a:pt x="17" y="937"/>
                  <a:pt x="17" y="943"/>
                  <a:pt x="18" y="948"/>
                </a:cubicBezTo>
                <a:cubicBezTo>
                  <a:pt x="18" y="956"/>
                  <a:pt x="18" y="964"/>
                  <a:pt x="18" y="972"/>
                </a:cubicBezTo>
                <a:cubicBezTo>
                  <a:pt x="19" y="990"/>
                  <a:pt x="21" y="1009"/>
                  <a:pt x="23" y="1028"/>
                </a:cubicBezTo>
                <a:cubicBezTo>
                  <a:pt x="23" y="1032"/>
                  <a:pt x="20" y="1037"/>
                  <a:pt x="15" y="1037"/>
                </a:cubicBezTo>
                <a:cubicBezTo>
                  <a:pt x="15" y="1037"/>
                  <a:pt x="14" y="1037"/>
                  <a:pt x="14" y="1037"/>
                </a:cubicBezTo>
                <a:close/>
                <a:moveTo>
                  <a:pt x="1848" y="1027"/>
                </a:moveTo>
                <a:cubicBezTo>
                  <a:pt x="1848" y="1027"/>
                  <a:pt x="1847" y="1027"/>
                  <a:pt x="1847" y="1027"/>
                </a:cubicBezTo>
                <a:cubicBezTo>
                  <a:pt x="1843" y="1027"/>
                  <a:pt x="1839" y="1023"/>
                  <a:pt x="1840" y="1018"/>
                </a:cubicBezTo>
                <a:cubicBezTo>
                  <a:pt x="1840" y="1013"/>
                  <a:pt x="1844" y="1010"/>
                  <a:pt x="1849" y="1011"/>
                </a:cubicBezTo>
                <a:cubicBezTo>
                  <a:pt x="1854" y="1011"/>
                  <a:pt x="1857" y="1015"/>
                  <a:pt x="1856" y="1020"/>
                </a:cubicBezTo>
                <a:cubicBezTo>
                  <a:pt x="1856" y="1024"/>
                  <a:pt x="1852" y="1027"/>
                  <a:pt x="1848" y="1027"/>
                </a:cubicBezTo>
                <a:close/>
                <a:moveTo>
                  <a:pt x="1850" y="999"/>
                </a:moveTo>
                <a:cubicBezTo>
                  <a:pt x="1850" y="999"/>
                  <a:pt x="1850" y="999"/>
                  <a:pt x="1850" y="999"/>
                </a:cubicBezTo>
                <a:cubicBezTo>
                  <a:pt x="1848" y="999"/>
                  <a:pt x="1845" y="998"/>
                  <a:pt x="1844" y="996"/>
                </a:cubicBezTo>
                <a:cubicBezTo>
                  <a:pt x="1842" y="995"/>
                  <a:pt x="1842" y="992"/>
                  <a:pt x="1842" y="990"/>
                </a:cubicBezTo>
                <a:cubicBezTo>
                  <a:pt x="1843" y="970"/>
                  <a:pt x="1844" y="950"/>
                  <a:pt x="1844" y="930"/>
                </a:cubicBezTo>
                <a:cubicBezTo>
                  <a:pt x="1844" y="910"/>
                  <a:pt x="1843" y="890"/>
                  <a:pt x="1842" y="871"/>
                </a:cubicBezTo>
                <a:cubicBezTo>
                  <a:pt x="1841" y="854"/>
                  <a:pt x="1839" y="838"/>
                  <a:pt x="1838" y="822"/>
                </a:cubicBezTo>
                <a:cubicBezTo>
                  <a:pt x="1835" y="804"/>
                  <a:pt x="1833" y="785"/>
                  <a:pt x="1829" y="767"/>
                </a:cubicBezTo>
                <a:cubicBezTo>
                  <a:pt x="1829" y="765"/>
                  <a:pt x="1829" y="762"/>
                  <a:pt x="1831" y="761"/>
                </a:cubicBezTo>
                <a:cubicBezTo>
                  <a:pt x="1832" y="759"/>
                  <a:pt x="1834" y="757"/>
                  <a:pt x="1836" y="757"/>
                </a:cubicBezTo>
                <a:cubicBezTo>
                  <a:pt x="1841" y="756"/>
                  <a:pt x="1845" y="759"/>
                  <a:pt x="1846" y="764"/>
                </a:cubicBezTo>
                <a:cubicBezTo>
                  <a:pt x="1849" y="783"/>
                  <a:pt x="1852" y="802"/>
                  <a:pt x="1854" y="820"/>
                </a:cubicBezTo>
                <a:cubicBezTo>
                  <a:pt x="1856" y="837"/>
                  <a:pt x="1858" y="853"/>
                  <a:pt x="1859" y="869"/>
                </a:cubicBezTo>
                <a:cubicBezTo>
                  <a:pt x="1860" y="889"/>
                  <a:pt x="1861" y="910"/>
                  <a:pt x="1861" y="930"/>
                </a:cubicBezTo>
                <a:cubicBezTo>
                  <a:pt x="1861" y="950"/>
                  <a:pt x="1860" y="971"/>
                  <a:pt x="1859" y="991"/>
                </a:cubicBezTo>
                <a:cubicBezTo>
                  <a:pt x="1859" y="996"/>
                  <a:pt x="1855" y="999"/>
                  <a:pt x="1850" y="999"/>
                </a:cubicBezTo>
                <a:close/>
                <a:moveTo>
                  <a:pt x="22" y="784"/>
                </a:moveTo>
                <a:cubicBezTo>
                  <a:pt x="22" y="784"/>
                  <a:pt x="21" y="784"/>
                  <a:pt x="21" y="783"/>
                </a:cubicBezTo>
                <a:cubicBezTo>
                  <a:pt x="16" y="783"/>
                  <a:pt x="13" y="778"/>
                  <a:pt x="14" y="774"/>
                </a:cubicBezTo>
                <a:cubicBezTo>
                  <a:pt x="14" y="773"/>
                  <a:pt x="14" y="773"/>
                  <a:pt x="14" y="773"/>
                </a:cubicBezTo>
                <a:cubicBezTo>
                  <a:pt x="15" y="769"/>
                  <a:pt x="19" y="766"/>
                  <a:pt x="24" y="767"/>
                </a:cubicBezTo>
                <a:cubicBezTo>
                  <a:pt x="26" y="767"/>
                  <a:pt x="28" y="768"/>
                  <a:pt x="29" y="770"/>
                </a:cubicBezTo>
                <a:cubicBezTo>
                  <a:pt x="30" y="772"/>
                  <a:pt x="31" y="774"/>
                  <a:pt x="31" y="776"/>
                </a:cubicBezTo>
                <a:cubicBezTo>
                  <a:pt x="31" y="776"/>
                  <a:pt x="31" y="776"/>
                  <a:pt x="31" y="776"/>
                </a:cubicBezTo>
                <a:cubicBezTo>
                  <a:pt x="31" y="777"/>
                  <a:pt x="31" y="777"/>
                  <a:pt x="31" y="777"/>
                </a:cubicBezTo>
                <a:cubicBezTo>
                  <a:pt x="30" y="781"/>
                  <a:pt x="26" y="784"/>
                  <a:pt x="22" y="784"/>
                </a:cubicBezTo>
                <a:close/>
                <a:moveTo>
                  <a:pt x="27" y="756"/>
                </a:moveTo>
                <a:cubicBezTo>
                  <a:pt x="27" y="756"/>
                  <a:pt x="26" y="756"/>
                  <a:pt x="26" y="756"/>
                </a:cubicBezTo>
                <a:cubicBezTo>
                  <a:pt x="21" y="755"/>
                  <a:pt x="18" y="750"/>
                  <a:pt x="19" y="746"/>
                </a:cubicBezTo>
                <a:cubicBezTo>
                  <a:pt x="23" y="727"/>
                  <a:pt x="27" y="708"/>
                  <a:pt x="32" y="690"/>
                </a:cubicBezTo>
                <a:cubicBezTo>
                  <a:pt x="41" y="658"/>
                  <a:pt x="51" y="627"/>
                  <a:pt x="63" y="596"/>
                </a:cubicBezTo>
                <a:cubicBezTo>
                  <a:pt x="71" y="574"/>
                  <a:pt x="81" y="551"/>
                  <a:pt x="91" y="530"/>
                </a:cubicBezTo>
                <a:cubicBezTo>
                  <a:pt x="91" y="529"/>
                  <a:pt x="91" y="529"/>
                  <a:pt x="91" y="529"/>
                </a:cubicBezTo>
                <a:cubicBezTo>
                  <a:pt x="93" y="525"/>
                  <a:pt x="99" y="524"/>
                  <a:pt x="103" y="526"/>
                </a:cubicBezTo>
                <a:cubicBezTo>
                  <a:pt x="107" y="528"/>
                  <a:pt x="109" y="533"/>
                  <a:pt x="107" y="537"/>
                </a:cubicBezTo>
                <a:cubicBezTo>
                  <a:pt x="96" y="558"/>
                  <a:pt x="87" y="580"/>
                  <a:pt x="78" y="602"/>
                </a:cubicBezTo>
                <a:cubicBezTo>
                  <a:pt x="67" y="632"/>
                  <a:pt x="57" y="663"/>
                  <a:pt x="49" y="694"/>
                </a:cubicBezTo>
                <a:cubicBezTo>
                  <a:pt x="49" y="694"/>
                  <a:pt x="49" y="695"/>
                  <a:pt x="49" y="695"/>
                </a:cubicBezTo>
                <a:cubicBezTo>
                  <a:pt x="44" y="713"/>
                  <a:pt x="39" y="731"/>
                  <a:pt x="36" y="749"/>
                </a:cubicBezTo>
                <a:cubicBezTo>
                  <a:pt x="35" y="753"/>
                  <a:pt x="31" y="756"/>
                  <a:pt x="27" y="756"/>
                </a:cubicBezTo>
                <a:close/>
                <a:moveTo>
                  <a:pt x="1832" y="746"/>
                </a:moveTo>
                <a:cubicBezTo>
                  <a:pt x="1828" y="746"/>
                  <a:pt x="1825" y="743"/>
                  <a:pt x="1824" y="739"/>
                </a:cubicBezTo>
                <a:cubicBezTo>
                  <a:pt x="1823" y="735"/>
                  <a:pt x="1826" y="730"/>
                  <a:pt x="1830" y="729"/>
                </a:cubicBezTo>
                <a:cubicBezTo>
                  <a:pt x="1835" y="728"/>
                  <a:pt x="1839" y="731"/>
                  <a:pt x="1840" y="736"/>
                </a:cubicBezTo>
                <a:cubicBezTo>
                  <a:pt x="1841" y="740"/>
                  <a:pt x="1838" y="745"/>
                  <a:pt x="1834" y="746"/>
                </a:cubicBezTo>
                <a:cubicBezTo>
                  <a:pt x="1833" y="746"/>
                  <a:pt x="1833" y="746"/>
                  <a:pt x="1832" y="746"/>
                </a:cubicBezTo>
                <a:close/>
                <a:moveTo>
                  <a:pt x="1826" y="719"/>
                </a:moveTo>
                <a:cubicBezTo>
                  <a:pt x="1822" y="719"/>
                  <a:pt x="1818" y="716"/>
                  <a:pt x="1817" y="712"/>
                </a:cubicBezTo>
                <a:cubicBezTo>
                  <a:pt x="1804" y="658"/>
                  <a:pt x="1786" y="605"/>
                  <a:pt x="1763" y="553"/>
                </a:cubicBezTo>
                <a:cubicBezTo>
                  <a:pt x="1759" y="546"/>
                  <a:pt x="1756" y="538"/>
                  <a:pt x="1752" y="531"/>
                </a:cubicBezTo>
                <a:cubicBezTo>
                  <a:pt x="1747" y="522"/>
                  <a:pt x="1743" y="512"/>
                  <a:pt x="1738" y="503"/>
                </a:cubicBezTo>
                <a:cubicBezTo>
                  <a:pt x="1736" y="499"/>
                  <a:pt x="1737" y="494"/>
                  <a:pt x="1741" y="492"/>
                </a:cubicBezTo>
                <a:cubicBezTo>
                  <a:pt x="1745" y="490"/>
                  <a:pt x="1751" y="491"/>
                  <a:pt x="1753" y="495"/>
                </a:cubicBezTo>
                <a:cubicBezTo>
                  <a:pt x="1758" y="504"/>
                  <a:pt x="1763" y="514"/>
                  <a:pt x="1767" y="524"/>
                </a:cubicBezTo>
                <a:cubicBezTo>
                  <a:pt x="1771" y="531"/>
                  <a:pt x="1775" y="539"/>
                  <a:pt x="1778" y="546"/>
                </a:cubicBezTo>
                <a:cubicBezTo>
                  <a:pt x="1802" y="598"/>
                  <a:pt x="1820" y="653"/>
                  <a:pt x="1834" y="708"/>
                </a:cubicBezTo>
                <a:cubicBezTo>
                  <a:pt x="1835" y="710"/>
                  <a:pt x="1834" y="713"/>
                  <a:pt x="1833" y="715"/>
                </a:cubicBezTo>
                <a:cubicBezTo>
                  <a:pt x="1832" y="716"/>
                  <a:pt x="1830" y="718"/>
                  <a:pt x="1828" y="718"/>
                </a:cubicBezTo>
                <a:cubicBezTo>
                  <a:pt x="1827" y="719"/>
                  <a:pt x="1826" y="719"/>
                  <a:pt x="1826" y="719"/>
                </a:cubicBezTo>
                <a:close/>
                <a:moveTo>
                  <a:pt x="112" y="516"/>
                </a:moveTo>
                <a:cubicBezTo>
                  <a:pt x="110" y="516"/>
                  <a:pt x="109" y="516"/>
                  <a:pt x="108" y="515"/>
                </a:cubicBezTo>
                <a:cubicBezTo>
                  <a:pt x="106" y="514"/>
                  <a:pt x="104" y="513"/>
                  <a:pt x="103" y="510"/>
                </a:cubicBezTo>
                <a:cubicBezTo>
                  <a:pt x="103" y="508"/>
                  <a:pt x="103" y="506"/>
                  <a:pt x="104" y="504"/>
                </a:cubicBezTo>
                <a:cubicBezTo>
                  <a:pt x="104" y="504"/>
                  <a:pt x="104" y="504"/>
                  <a:pt x="104" y="504"/>
                </a:cubicBezTo>
                <a:cubicBezTo>
                  <a:pt x="104" y="504"/>
                  <a:pt x="104" y="504"/>
                  <a:pt x="104" y="504"/>
                </a:cubicBezTo>
                <a:cubicBezTo>
                  <a:pt x="106" y="500"/>
                  <a:pt x="111" y="498"/>
                  <a:pt x="115" y="500"/>
                </a:cubicBezTo>
                <a:cubicBezTo>
                  <a:pt x="120" y="502"/>
                  <a:pt x="121" y="508"/>
                  <a:pt x="119" y="512"/>
                </a:cubicBezTo>
                <a:cubicBezTo>
                  <a:pt x="118" y="515"/>
                  <a:pt x="115" y="516"/>
                  <a:pt x="112" y="516"/>
                </a:cubicBezTo>
                <a:close/>
                <a:moveTo>
                  <a:pt x="125" y="491"/>
                </a:moveTo>
                <a:cubicBezTo>
                  <a:pt x="123" y="491"/>
                  <a:pt x="122" y="491"/>
                  <a:pt x="121" y="490"/>
                </a:cubicBezTo>
                <a:cubicBezTo>
                  <a:pt x="117" y="488"/>
                  <a:pt x="115" y="483"/>
                  <a:pt x="117" y="479"/>
                </a:cubicBezTo>
                <a:cubicBezTo>
                  <a:pt x="127" y="462"/>
                  <a:pt x="137" y="446"/>
                  <a:pt x="147" y="430"/>
                </a:cubicBezTo>
                <a:cubicBezTo>
                  <a:pt x="177" y="381"/>
                  <a:pt x="213" y="336"/>
                  <a:pt x="251" y="295"/>
                </a:cubicBezTo>
                <a:cubicBezTo>
                  <a:pt x="255" y="291"/>
                  <a:pt x="260" y="291"/>
                  <a:pt x="263" y="294"/>
                </a:cubicBezTo>
                <a:cubicBezTo>
                  <a:pt x="267" y="297"/>
                  <a:pt x="267" y="303"/>
                  <a:pt x="264" y="306"/>
                </a:cubicBezTo>
                <a:cubicBezTo>
                  <a:pt x="226" y="347"/>
                  <a:pt x="191" y="391"/>
                  <a:pt x="161" y="439"/>
                </a:cubicBezTo>
                <a:cubicBezTo>
                  <a:pt x="161" y="439"/>
                  <a:pt x="161" y="439"/>
                  <a:pt x="161" y="439"/>
                </a:cubicBezTo>
                <a:cubicBezTo>
                  <a:pt x="151" y="454"/>
                  <a:pt x="141" y="471"/>
                  <a:pt x="132" y="487"/>
                </a:cubicBezTo>
                <a:cubicBezTo>
                  <a:pt x="131" y="490"/>
                  <a:pt x="128" y="491"/>
                  <a:pt x="125" y="491"/>
                </a:cubicBezTo>
                <a:close/>
                <a:moveTo>
                  <a:pt x="1732" y="483"/>
                </a:moveTo>
                <a:cubicBezTo>
                  <a:pt x="1729" y="483"/>
                  <a:pt x="1726" y="481"/>
                  <a:pt x="1724" y="479"/>
                </a:cubicBezTo>
                <a:cubicBezTo>
                  <a:pt x="1722" y="475"/>
                  <a:pt x="1724" y="469"/>
                  <a:pt x="1728" y="467"/>
                </a:cubicBezTo>
                <a:cubicBezTo>
                  <a:pt x="1731" y="465"/>
                  <a:pt x="1737" y="466"/>
                  <a:pt x="1739" y="470"/>
                </a:cubicBezTo>
                <a:cubicBezTo>
                  <a:pt x="1741" y="474"/>
                  <a:pt x="1740" y="479"/>
                  <a:pt x="1736" y="482"/>
                </a:cubicBezTo>
                <a:cubicBezTo>
                  <a:pt x="1735" y="483"/>
                  <a:pt x="1733" y="483"/>
                  <a:pt x="1732" y="483"/>
                </a:cubicBezTo>
                <a:close/>
                <a:moveTo>
                  <a:pt x="1717" y="459"/>
                </a:moveTo>
                <a:cubicBezTo>
                  <a:pt x="1717" y="459"/>
                  <a:pt x="1717" y="459"/>
                  <a:pt x="1717" y="459"/>
                </a:cubicBezTo>
                <a:cubicBezTo>
                  <a:pt x="1714" y="459"/>
                  <a:pt x="1712" y="457"/>
                  <a:pt x="1710" y="454"/>
                </a:cubicBezTo>
                <a:cubicBezTo>
                  <a:pt x="1681" y="407"/>
                  <a:pt x="1647" y="361"/>
                  <a:pt x="1610" y="320"/>
                </a:cubicBezTo>
                <a:cubicBezTo>
                  <a:pt x="1598" y="306"/>
                  <a:pt x="1585" y="292"/>
                  <a:pt x="1571" y="279"/>
                </a:cubicBezTo>
                <a:cubicBezTo>
                  <a:pt x="1570" y="278"/>
                  <a:pt x="1569" y="276"/>
                  <a:pt x="1569" y="273"/>
                </a:cubicBezTo>
                <a:cubicBezTo>
                  <a:pt x="1569" y="271"/>
                  <a:pt x="1570" y="269"/>
                  <a:pt x="1571" y="267"/>
                </a:cubicBezTo>
                <a:cubicBezTo>
                  <a:pt x="1574" y="264"/>
                  <a:pt x="1580" y="264"/>
                  <a:pt x="1583" y="267"/>
                </a:cubicBezTo>
                <a:cubicBezTo>
                  <a:pt x="1597" y="280"/>
                  <a:pt x="1610" y="294"/>
                  <a:pt x="1623" y="308"/>
                </a:cubicBezTo>
                <a:cubicBezTo>
                  <a:pt x="1661" y="351"/>
                  <a:pt x="1695" y="397"/>
                  <a:pt x="1725" y="446"/>
                </a:cubicBezTo>
                <a:cubicBezTo>
                  <a:pt x="1726" y="448"/>
                  <a:pt x="1726" y="450"/>
                  <a:pt x="1726" y="452"/>
                </a:cubicBezTo>
                <a:cubicBezTo>
                  <a:pt x="1725" y="454"/>
                  <a:pt x="1724" y="456"/>
                  <a:pt x="1722" y="457"/>
                </a:cubicBezTo>
                <a:cubicBezTo>
                  <a:pt x="1720" y="458"/>
                  <a:pt x="1719" y="459"/>
                  <a:pt x="1717" y="459"/>
                </a:cubicBezTo>
                <a:close/>
                <a:moveTo>
                  <a:pt x="277" y="289"/>
                </a:moveTo>
                <a:cubicBezTo>
                  <a:pt x="275" y="289"/>
                  <a:pt x="273" y="288"/>
                  <a:pt x="271" y="286"/>
                </a:cubicBezTo>
                <a:cubicBezTo>
                  <a:pt x="270" y="284"/>
                  <a:pt x="269" y="282"/>
                  <a:pt x="269" y="280"/>
                </a:cubicBezTo>
                <a:cubicBezTo>
                  <a:pt x="269" y="278"/>
                  <a:pt x="270" y="276"/>
                  <a:pt x="271" y="274"/>
                </a:cubicBezTo>
                <a:cubicBezTo>
                  <a:pt x="274" y="271"/>
                  <a:pt x="280" y="271"/>
                  <a:pt x="283" y="274"/>
                </a:cubicBezTo>
                <a:cubicBezTo>
                  <a:pt x="285" y="276"/>
                  <a:pt x="286" y="278"/>
                  <a:pt x="286" y="280"/>
                </a:cubicBezTo>
                <a:cubicBezTo>
                  <a:pt x="286" y="282"/>
                  <a:pt x="285" y="284"/>
                  <a:pt x="284" y="286"/>
                </a:cubicBezTo>
                <a:cubicBezTo>
                  <a:pt x="284" y="286"/>
                  <a:pt x="284" y="286"/>
                  <a:pt x="284" y="286"/>
                </a:cubicBezTo>
                <a:cubicBezTo>
                  <a:pt x="283" y="286"/>
                  <a:pt x="283" y="286"/>
                  <a:pt x="283" y="286"/>
                </a:cubicBezTo>
                <a:cubicBezTo>
                  <a:pt x="282" y="288"/>
                  <a:pt x="280" y="289"/>
                  <a:pt x="277" y="289"/>
                </a:cubicBezTo>
                <a:close/>
                <a:moveTo>
                  <a:pt x="298" y="269"/>
                </a:moveTo>
                <a:cubicBezTo>
                  <a:pt x="295" y="269"/>
                  <a:pt x="293" y="268"/>
                  <a:pt x="291" y="266"/>
                </a:cubicBezTo>
                <a:cubicBezTo>
                  <a:pt x="288" y="263"/>
                  <a:pt x="288" y="257"/>
                  <a:pt x="292" y="254"/>
                </a:cubicBezTo>
                <a:cubicBezTo>
                  <a:pt x="305" y="241"/>
                  <a:pt x="320" y="229"/>
                  <a:pt x="334" y="216"/>
                </a:cubicBezTo>
                <a:cubicBezTo>
                  <a:pt x="334" y="216"/>
                  <a:pt x="334" y="216"/>
                  <a:pt x="334" y="216"/>
                </a:cubicBezTo>
                <a:cubicBezTo>
                  <a:pt x="335" y="216"/>
                  <a:pt x="335" y="216"/>
                  <a:pt x="335" y="216"/>
                </a:cubicBezTo>
                <a:cubicBezTo>
                  <a:pt x="378" y="180"/>
                  <a:pt x="426" y="147"/>
                  <a:pt x="475" y="119"/>
                </a:cubicBezTo>
                <a:cubicBezTo>
                  <a:pt x="479" y="117"/>
                  <a:pt x="485" y="119"/>
                  <a:pt x="487" y="123"/>
                </a:cubicBezTo>
                <a:cubicBezTo>
                  <a:pt x="488" y="125"/>
                  <a:pt x="488" y="127"/>
                  <a:pt x="488" y="129"/>
                </a:cubicBezTo>
                <a:cubicBezTo>
                  <a:pt x="487" y="131"/>
                  <a:pt x="486" y="133"/>
                  <a:pt x="484" y="134"/>
                </a:cubicBezTo>
                <a:cubicBezTo>
                  <a:pt x="435" y="162"/>
                  <a:pt x="388" y="194"/>
                  <a:pt x="345" y="229"/>
                </a:cubicBezTo>
                <a:cubicBezTo>
                  <a:pt x="331" y="241"/>
                  <a:pt x="317" y="254"/>
                  <a:pt x="303" y="266"/>
                </a:cubicBezTo>
                <a:cubicBezTo>
                  <a:pt x="302" y="268"/>
                  <a:pt x="300" y="269"/>
                  <a:pt x="298" y="269"/>
                </a:cubicBezTo>
                <a:close/>
                <a:moveTo>
                  <a:pt x="1557" y="262"/>
                </a:moveTo>
                <a:cubicBezTo>
                  <a:pt x="1555" y="262"/>
                  <a:pt x="1553" y="261"/>
                  <a:pt x="1551" y="260"/>
                </a:cubicBezTo>
                <a:cubicBezTo>
                  <a:pt x="1549" y="258"/>
                  <a:pt x="1548" y="256"/>
                  <a:pt x="1548" y="254"/>
                </a:cubicBezTo>
                <a:cubicBezTo>
                  <a:pt x="1548" y="252"/>
                  <a:pt x="1549" y="250"/>
                  <a:pt x="1550" y="248"/>
                </a:cubicBezTo>
                <a:cubicBezTo>
                  <a:pt x="1554" y="245"/>
                  <a:pt x="1559" y="244"/>
                  <a:pt x="1562" y="247"/>
                </a:cubicBezTo>
                <a:cubicBezTo>
                  <a:pt x="1566" y="251"/>
                  <a:pt x="1566" y="256"/>
                  <a:pt x="1563" y="259"/>
                </a:cubicBezTo>
                <a:cubicBezTo>
                  <a:pt x="1561" y="261"/>
                  <a:pt x="1559" y="262"/>
                  <a:pt x="1557" y="262"/>
                </a:cubicBezTo>
                <a:close/>
                <a:moveTo>
                  <a:pt x="1536" y="243"/>
                </a:moveTo>
                <a:cubicBezTo>
                  <a:pt x="1534" y="243"/>
                  <a:pt x="1532" y="243"/>
                  <a:pt x="1530" y="241"/>
                </a:cubicBezTo>
                <a:cubicBezTo>
                  <a:pt x="1488" y="205"/>
                  <a:pt x="1442" y="172"/>
                  <a:pt x="1394" y="143"/>
                </a:cubicBezTo>
                <a:cubicBezTo>
                  <a:pt x="1378" y="134"/>
                  <a:pt x="1361" y="125"/>
                  <a:pt x="1345" y="116"/>
                </a:cubicBezTo>
                <a:cubicBezTo>
                  <a:pt x="1340" y="114"/>
                  <a:pt x="1339" y="109"/>
                  <a:pt x="1341" y="105"/>
                </a:cubicBezTo>
                <a:cubicBezTo>
                  <a:pt x="1343" y="101"/>
                  <a:pt x="1348" y="99"/>
                  <a:pt x="1352" y="101"/>
                </a:cubicBezTo>
                <a:cubicBezTo>
                  <a:pt x="1369" y="110"/>
                  <a:pt x="1386" y="119"/>
                  <a:pt x="1402" y="129"/>
                </a:cubicBezTo>
                <a:cubicBezTo>
                  <a:pt x="1402" y="129"/>
                  <a:pt x="1402" y="129"/>
                  <a:pt x="1402" y="129"/>
                </a:cubicBezTo>
                <a:cubicBezTo>
                  <a:pt x="1402" y="129"/>
                  <a:pt x="1402" y="129"/>
                  <a:pt x="1403" y="129"/>
                </a:cubicBezTo>
                <a:cubicBezTo>
                  <a:pt x="1403" y="129"/>
                  <a:pt x="1403" y="129"/>
                  <a:pt x="1403" y="129"/>
                </a:cubicBezTo>
                <a:cubicBezTo>
                  <a:pt x="1452" y="158"/>
                  <a:pt x="1498" y="191"/>
                  <a:pt x="1541" y="228"/>
                </a:cubicBezTo>
                <a:cubicBezTo>
                  <a:pt x="1543" y="230"/>
                  <a:pt x="1544" y="232"/>
                  <a:pt x="1544" y="234"/>
                </a:cubicBezTo>
                <a:cubicBezTo>
                  <a:pt x="1544" y="236"/>
                  <a:pt x="1544" y="239"/>
                  <a:pt x="1542" y="240"/>
                </a:cubicBezTo>
                <a:cubicBezTo>
                  <a:pt x="1540" y="242"/>
                  <a:pt x="1538" y="243"/>
                  <a:pt x="1536" y="243"/>
                </a:cubicBezTo>
                <a:close/>
                <a:moveTo>
                  <a:pt x="504" y="122"/>
                </a:moveTo>
                <a:cubicBezTo>
                  <a:pt x="501" y="122"/>
                  <a:pt x="498" y="120"/>
                  <a:pt x="497" y="117"/>
                </a:cubicBezTo>
                <a:cubicBezTo>
                  <a:pt x="496" y="115"/>
                  <a:pt x="496" y="113"/>
                  <a:pt x="496" y="111"/>
                </a:cubicBezTo>
                <a:cubicBezTo>
                  <a:pt x="497" y="109"/>
                  <a:pt x="498" y="107"/>
                  <a:pt x="500" y="106"/>
                </a:cubicBezTo>
                <a:cubicBezTo>
                  <a:pt x="505" y="104"/>
                  <a:pt x="510" y="105"/>
                  <a:pt x="512" y="109"/>
                </a:cubicBezTo>
                <a:cubicBezTo>
                  <a:pt x="513" y="111"/>
                  <a:pt x="513" y="114"/>
                  <a:pt x="512" y="116"/>
                </a:cubicBezTo>
                <a:cubicBezTo>
                  <a:pt x="512" y="118"/>
                  <a:pt x="510" y="120"/>
                  <a:pt x="508" y="121"/>
                </a:cubicBezTo>
                <a:cubicBezTo>
                  <a:pt x="507" y="121"/>
                  <a:pt x="506" y="122"/>
                  <a:pt x="504" y="122"/>
                </a:cubicBezTo>
                <a:close/>
                <a:moveTo>
                  <a:pt x="530" y="109"/>
                </a:moveTo>
                <a:cubicBezTo>
                  <a:pt x="526" y="109"/>
                  <a:pt x="523" y="107"/>
                  <a:pt x="522" y="104"/>
                </a:cubicBezTo>
                <a:cubicBezTo>
                  <a:pt x="521" y="102"/>
                  <a:pt x="521" y="100"/>
                  <a:pt x="522" y="98"/>
                </a:cubicBezTo>
                <a:cubicBezTo>
                  <a:pt x="522" y="96"/>
                  <a:pt x="524" y="94"/>
                  <a:pt x="526" y="93"/>
                </a:cubicBezTo>
                <a:cubicBezTo>
                  <a:pt x="532" y="90"/>
                  <a:pt x="537" y="88"/>
                  <a:pt x="543" y="85"/>
                </a:cubicBezTo>
                <a:cubicBezTo>
                  <a:pt x="555" y="80"/>
                  <a:pt x="566" y="74"/>
                  <a:pt x="578" y="70"/>
                </a:cubicBezTo>
                <a:cubicBezTo>
                  <a:pt x="631" y="48"/>
                  <a:pt x="686" y="31"/>
                  <a:pt x="742" y="19"/>
                </a:cubicBezTo>
                <a:cubicBezTo>
                  <a:pt x="746" y="19"/>
                  <a:pt x="751" y="22"/>
                  <a:pt x="752" y="26"/>
                </a:cubicBezTo>
                <a:cubicBezTo>
                  <a:pt x="753" y="31"/>
                  <a:pt x="750" y="35"/>
                  <a:pt x="745" y="36"/>
                </a:cubicBezTo>
                <a:cubicBezTo>
                  <a:pt x="690" y="48"/>
                  <a:pt x="636" y="64"/>
                  <a:pt x="585" y="85"/>
                </a:cubicBezTo>
                <a:cubicBezTo>
                  <a:pt x="573" y="90"/>
                  <a:pt x="562" y="95"/>
                  <a:pt x="550" y="100"/>
                </a:cubicBezTo>
                <a:cubicBezTo>
                  <a:pt x="544" y="103"/>
                  <a:pt x="539" y="106"/>
                  <a:pt x="533" y="108"/>
                </a:cubicBezTo>
                <a:cubicBezTo>
                  <a:pt x="532" y="109"/>
                  <a:pt x="531" y="109"/>
                  <a:pt x="530" y="109"/>
                </a:cubicBezTo>
                <a:close/>
                <a:moveTo>
                  <a:pt x="1323" y="105"/>
                </a:moveTo>
                <a:cubicBezTo>
                  <a:pt x="1322" y="105"/>
                  <a:pt x="1321" y="105"/>
                  <a:pt x="1319" y="104"/>
                </a:cubicBezTo>
                <a:cubicBezTo>
                  <a:pt x="1317" y="103"/>
                  <a:pt x="1316" y="101"/>
                  <a:pt x="1315" y="99"/>
                </a:cubicBezTo>
                <a:cubicBezTo>
                  <a:pt x="1314" y="97"/>
                  <a:pt x="1314" y="95"/>
                  <a:pt x="1315" y="93"/>
                </a:cubicBezTo>
                <a:cubicBezTo>
                  <a:pt x="1317" y="89"/>
                  <a:pt x="1322" y="87"/>
                  <a:pt x="1327" y="89"/>
                </a:cubicBezTo>
                <a:cubicBezTo>
                  <a:pt x="1331" y="91"/>
                  <a:pt x="1333" y="96"/>
                  <a:pt x="1331" y="100"/>
                </a:cubicBezTo>
                <a:cubicBezTo>
                  <a:pt x="1329" y="103"/>
                  <a:pt x="1326" y="105"/>
                  <a:pt x="1323" y="105"/>
                </a:cubicBezTo>
                <a:close/>
                <a:moveTo>
                  <a:pt x="1297" y="93"/>
                </a:moveTo>
                <a:cubicBezTo>
                  <a:pt x="1296" y="93"/>
                  <a:pt x="1295" y="93"/>
                  <a:pt x="1294" y="93"/>
                </a:cubicBezTo>
                <a:cubicBezTo>
                  <a:pt x="1276" y="85"/>
                  <a:pt x="1257" y="77"/>
                  <a:pt x="1239" y="71"/>
                </a:cubicBezTo>
                <a:cubicBezTo>
                  <a:pt x="1205" y="59"/>
                  <a:pt x="1170" y="48"/>
                  <a:pt x="1134" y="40"/>
                </a:cubicBezTo>
                <a:cubicBezTo>
                  <a:pt x="1116" y="36"/>
                  <a:pt x="1098" y="32"/>
                  <a:pt x="1079" y="29"/>
                </a:cubicBezTo>
                <a:cubicBezTo>
                  <a:pt x="1077" y="29"/>
                  <a:pt x="1075" y="28"/>
                  <a:pt x="1074" y="26"/>
                </a:cubicBezTo>
                <a:cubicBezTo>
                  <a:pt x="1072" y="24"/>
                  <a:pt x="1072" y="22"/>
                  <a:pt x="1072" y="20"/>
                </a:cubicBezTo>
                <a:cubicBezTo>
                  <a:pt x="1073" y="15"/>
                  <a:pt x="1077" y="12"/>
                  <a:pt x="1082" y="13"/>
                </a:cubicBezTo>
                <a:cubicBezTo>
                  <a:pt x="1101" y="16"/>
                  <a:pt x="1120" y="19"/>
                  <a:pt x="1138" y="24"/>
                </a:cubicBezTo>
                <a:cubicBezTo>
                  <a:pt x="1174" y="32"/>
                  <a:pt x="1210" y="42"/>
                  <a:pt x="1245" y="55"/>
                </a:cubicBezTo>
                <a:cubicBezTo>
                  <a:pt x="1263" y="62"/>
                  <a:pt x="1282" y="69"/>
                  <a:pt x="1300" y="77"/>
                </a:cubicBezTo>
                <a:cubicBezTo>
                  <a:pt x="1301" y="77"/>
                  <a:pt x="1301" y="77"/>
                  <a:pt x="1301" y="77"/>
                </a:cubicBezTo>
                <a:cubicBezTo>
                  <a:pt x="1303" y="78"/>
                  <a:pt x="1304" y="79"/>
                  <a:pt x="1305" y="82"/>
                </a:cubicBezTo>
                <a:cubicBezTo>
                  <a:pt x="1306" y="84"/>
                  <a:pt x="1306" y="86"/>
                  <a:pt x="1305" y="88"/>
                </a:cubicBezTo>
                <a:cubicBezTo>
                  <a:pt x="1304" y="91"/>
                  <a:pt x="1301" y="93"/>
                  <a:pt x="1297" y="93"/>
                </a:cubicBezTo>
                <a:close/>
                <a:moveTo>
                  <a:pt x="771" y="31"/>
                </a:moveTo>
                <a:cubicBezTo>
                  <a:pt x="767" y="31"/>
                  <a:pt x="763" y="28"/>
                  <a:pt x="763" y="24"/>
                </a:cubicBezTo>
                <a:cubicBezTo>
                  <a:pt x="762" y="22"/>
                  <a:pt x="763" y="19"/>
                  <a:pt x="764" y="18"/>
                </a:cubicBezTo>
                <a:cubicBezTo>
                  <a:pt x="765" y="16"/>
                  <a:pt x="767" y="14"/>
                  <a:pt x="770" y="14"/>
                </a:cubicBezTo>
                <a:cubicBezTo>
                  <a:pt x="774" y="13"/>
                  <a:pt x="779" y="16"/>
                  <a:pt x="779" y="21"/>
                </a:cubicBezTo>
                <a:cubicBezTo>
                  <a:pt x="780" y="23"/>
                  <a:pt x="779" y="25"/>
                  <a:pt x="778" y="27"/>
                </a:cubicBezTo>
                <a:cubicBezTo>
                  <a:pt x="777" y="29"/>
                  <a:pt x="775" y="30"/>
                  <a:pt x="773" y="31"/>
                </a:cubicBezTo>
                <a:cubicBezTo>
                  <a:pt x="772" y="31"/>
                  <a:pt x="772" y="31"/>
                  <a:pt x="771" y="31"/>
                </a:cubicBezTo>
                <a:close/>
                <a:moveTo>
                  <a:pt x="799" y="26"/>
                </a:moveTo>
                <a:cubicBezTo>
                  <a:pt x="795" y="26"/>
                  <a:pt x="791" y="23"/>
                  <a:pt x="791" y="19"/>
                </a:cubicBezTo>
                <a:cubicBezTo>
                  <a:pt x="790" y="15"/>
                  <a:pt x="793" y="10"/>
                  <a:pt x="798" y="10"/>
                </a:cubicBezTo>
                <a:cubicBezTo>
                  <a:pt x="817" y="7"/>
                  <a:pt x="836" y="5"/>
                  <a:pt x="855" y="3"/>
                </a:cubicBezTo>
                <a:cubicBezTo>
                  <a:pt x="867" y="2"/>
                  <a:pt x="879" y="1"/>
                  <a:pt x="891" y="1"/>
                </a:cubicBezTo>
                <a:cubicBezTo>
                  <a:pt x="904" y="0"/>
                  <a:pt x="917" y="0"/>
                  <a:pt x="930" y="0"/>
                </a:cubicBezTo>
                <a:cubicBezTo>
                  <a:pt x="962" y="0"/>
                  <a:pt x="994" y="2"/>
                  <a:pt x="1026" y="5"/>
                </a:cubicBezTo>
                <a:cubicBezTo>
                  <a:pt x="1028" y="5"/>
                  <a:pt x="1030" y="6"/>
                  <a:pt x="1031" y="8"/>
                </a:cubicBezTo>
                <a:cubicBezTo>
                  <a:pt x="1033" y="10"/>
                  <a:pt x="1033" y="12"/>
                  <a:pt x="1033" y="14"/>
                </a:cubicBezTo>
                <a:cubicBezTo>
                  <a:pt x="1033" y="19"/>
                  <a:pt x="1028" y="22"/>
                  <a:pt x="1024" y="22"/>
                </a:cubicBezTo>
                <a:cubicBezTo>
                  <a:pt x="993" y="19"/>
                  <a:pt x="961" y="17"/>
                  <a:pt x="930" y="17"/>
                </a:cubicBezTo>
                <a:cubicBezTo>
                  <a:pt x="917" y="17"/>
                  <a:pt x="904" y="17"/>
                  <a:pt x="892" y="18"/>
                </a:cubicBezTo>
                <a:cubicBezTo>
                  <a:pt x="880" y="18"/>
                  <a:pt x="868" y="19"/>
                  <a:pt x="856" y="20"/>
                </a:cubicBezTo>
                <a:cubicBezTo>
                  <a:pt x="856" y="20"/>
                  <a:pt x="856" y="20"/>
                  <a:pt x="856" y="20"/>
                </a:cubicBezTo>
                <a:cubicBezTo>
                  <a:pt x="837" y="22"/>
                  <a:pt x="819" y="24"/>
                  <a:pt x="800" y="26"/>
                </a:cubicBezTo>
                <a:cubicBezTo>
                  <a:pt x="800" y="26"/>
                  <a:pt x="799" y="26"/>
                  <a:pt x="799" y="26"/>
                </a:cubicBezTo>
                <a:close/>
                <a:moveTo>
                  <a:pt x="1053" y="25"/>
                </a:moveTo>
                <a:cubicBezTo>
                  <a:pt x="1053" y="25"/>
                  <a:pt x="1053" y="25"/>
                  <a:pt x="1053" y="25"/>
                </a:cubicBezTo>
                <a:cubicBezTo>
                  <a:pt x="1053" y="25"/>
                  <a:pt x="1053" y="25"/>
                  <a:pt x="1053" y="25"/>
                </a:cubicBezTo>
                <a:cubicBezTo>
                  <a:pt x="1052" y="25"/>
                  <a:pt x="1052" y="25"/>
                  <a:pt x="1052" y="25"/>
                </a:cubicBezTo>
                <a:cubicBezTo>
                  <a:pt x="1047" y="25"/>
                  <a:pt x="1044" y="20"/>
                  <a:pt x="1044" y="16"/>
                </a:cubicBezTo>
                <a:cubicBezTo>
                  <a:pt x="1045" y="11"/>
                  <a:pt x="1049" y="8"/>
                  <a:pt x="1054" y="8"/>
                </a:cubicBezTo>
                <a:cubicBezTo>
                  <a:pt x="1056" y="9"/>
                  <a:pt x="1058" y="10"/>
                  <a:pt x="1059" y="12"/>
                </a:cubicBezTo>
                <a:cubicBezTo>
                  <a:pt x="1061" y="13"/>
                  <a:pt x="1061" y="16"/>
                  <a:pt x="1061" y="18"/>
                </a:cubicBezTo>
                <a:cubicBezTo>
                  <a:pt x="1061" y="22"/>
                  <a:pt x="1057" y="25"/>
                  <a:pt x="1053" y="25"/>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2" name="Freeform 9">
            <a:extLst>
              <a:ext uri="{FF2B5EF4-FFF2-40B4-BE49-F238E27FC236}">
                <a16:creationId xmlns:a16="http://schemas.microsoft.com/office/drawing/2014/main" id="{11A6F632-FD52-40BA-B8C8-8213202DDAE9}"/>
              </a:ext>
            </a:extLst>
          </p:cNvPr>
          <p:cNvSpPr>
            <a:spLocks/>
          </p:cNvSpPr>
          <p:nvPr/>
        </p:nvSpPr>
        <p:spPr bwMode="auto">
          <a:xfrm>
            <a:off x="8386029" y="2756206"/>
            <a:ext cx="7615117" cy="7593988"/>
          </a:xfrm>
          <a:custGeom>
            <a:avLst/>
            <a:gdLst>
              <a:gd name="T0" fmla="*/ 899 w 1800"/>
              <a:gd name="T1" fmla="*/ 1794 h 1794"/>
              <a:gd name="T2" fmla="*/ 586 w 1800"/>
              <a:gd name="T3" fmla="*/ 1738 h 1794"/>
              <a:gd name="T4" fmla="*/ 293 w 1800"/>
              <a:gd name="T5" fmla="*/ 1558 h 1794"/>
              <a:gd name="T6" fmla="*/ 90 w 1800"/>
              <a:gd name="T7" fmla="*/ 1281 h 1794"/>
              <a:gd name="T8" fmla="*/ 6 w 1800"/>
              <a:gd name="T9" fmla="*/ 947 h 1794"/>
              <a:gd name="T10" fmla="*/ 54 w 1800"/>
              <a:gd name="T11" fmla="*/ 607 h 1794"/>
              <a:gd name="T12" fmla="*/ 227 w 1800"/>
              <a:gd name="T13" fmla="*/ 310 h 1794"/>
              <a:gd name="T14" fmla="*/ 500 w 1800"/>
              <a:gd name="T15" fmla="*/ 100 h 1794"/>
              <a:gd name="T16" fmla="*/ 831 w 1800"/>
              <a:gd name="T17" fmla="*/ 8 h 1794"/>
              <a:gd name="T18" fmla="*/ 1173 w 1800"/>
              <a:gd name="T19" fmla="*/ 49 h 1794"/>
              <a:gd name="T20" fmla="*/ 1474 w 1800"/>
              <a:gd name="T21" fmla="*/ 215 h 1794"/>
              <a:gd name="T22" fmla="*/ 1689 w 1800"/>
              <a:gd name="T23" fmla="*/ 483 h 1794"/>
              <a:gd name="T24" fmla="*/ 1789 w 1800"/>
              <a:gd name="T25" fmla="*/ 812 h 1794"/>
              <a:gd name="T26" fmla="*/ 1756 w 1800"/>
              <a:gd name="T27" fmla="*/ 1155 h 1794"/>
              <a:gd name="T28" fmla="*/ 1745 w 1800"/>
              <a:gd name="T29" fmla="*/ 1160 h 1794"/>
              <a:gd name="T30" fmla="*/ 1740 w 1800"/>
              <a:gd name="T31" fmla="*/ 1150 h 1794"/>
              <a:gd name="T32" fmla="*/ 1772 w 1800"/>
              <a:gd name="T33" fmla="*/ 814 h 1794"/>
              <a:gd name="T34" fmla="*/ 1674 w 1800"/>
              <a:gd name="T35" fmla="*/ 491 h 1794"/>
              <a:gd name="T36" fmla="*/ 1463 w 1800"/>
              <a:gd name="T37" fmla="*/ 228 h 1794"/>
              <a:gd name="T38" fmla="*/ 1167 w 1800"/>
              <a:gd name="T39" fmla="*/ 65 h 1794"/>
              <a:gd name="T40" fmla="*/ 832 w 1800"/>
              <a:gd name="T41" fmla="*/ 25 h 1794"/>
              <a:gd name="T42" fmla="*/ 507 w 1800"/>
              <a:gd name="T43" fmla="*/ 115 h 1794"/>
              <a:gd name="T44" fmla="*/ 240 w 1800"/>
              <a:gd name="T45" fmla="*/ 321 h 1794"/>
              <a:gd name="T46" fmla="*/ 70 w 1800"/>
              <a:gd name="T47" fmla="*/ 612 h 1794"/>
              <a:gd name="T48" fmla="*/ 23 w 1800"/>
              <a:gd name="T49" fmla="*/ 947 h 1794"/>
              <a:gd name="T50" fmla="*/ 105 w 1800"/>
              <a:gd name="T51" fmla="*/ 1274 h 1794"/>
              <a:gd name="T52" fmla="*/ 305 w 1800"/>
              <a:gd name="T53" fmla="*/ 1546 h 1794"/>
              <a:gd name="T54" fmla="*/ 592 w 1800"/>
              <a:gd name="T55" fmla="*/ 1722 h 1794"/>
              <a:gd name="T56" fmla="*/ 925 w 1800"/>
              <a:gd name="T57" fmla="*/ 1777 h 1794"/>
              <a:gd name="T58" fmla="*/ 1254 w 1800"/>
              <a:gd name="T59" fmla="*/ 1702 h 1794"/>
              <a:gd name="T60" fmla="*/ 1531 w 1800"/>
              <a:gd name="T61" fmla="*/ 1509 h 1794"/>
              <a:gd name="T62" fmla="*/ 1713 w 1800"/>
              <a:gd name="T63" fmla="*/ 1225 h 1794"/>
              <a:gd name="T64" fmla="*/ 1724 w 1800"/>
              <a:gd name="T65" fmla="*/ 1221 h 1794"/>
              <a:gd name="T66" fmla="*/ 1729 w 1800"/>
              <a:gd name="T67" fmla="*/ 1232 h 1794"/>
              <a:gd name="T68" fmla="*/ 1543 w 1800"/>
              <a:gd name="T69" fmla="*/ 1521 h 1794"/>
              <a:gd name="T70" fmla="*/ 1261 w 1800"/>
              <a:gd name="T71" fmla="*/ 1718 h 1794"/>
              <a:gd name="T72" fmla="*/ 926 w 1800"/>
              <a:gd name="T73" fmla="*/ 1794 h 1794"/>
              <a:gd name="T74" fmla="*/ 899 w 1800"/>
              <a:gd name="T75" fmla="*/ 1794 h 1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00" h="1794">
                <a:moveTo>
                  <a:pt x="899" y="1794"/>
                </a:moveTo>
                <a:cubicBezTo>
                  <a:pt x="794" y="1794"/>
                  <a:pt x="686" y="1775"/>
                  <a:pt x="586" y="1738"/>
                </a:cubicBezTo>
                <a:cubicBezTo>
                  <a:pt x="479" y="1698"/>
                  <a:pt x="377" y="1636"/>
                  <a:pt x="293" y="1558"/>
                </a:cubicBezTo>
                <a:cubicBezTo>
                  <a:pt x="209" y="1481"/>
                  <a:pt x="139" y="1385"/>
                  <a:pt x="90" y="1281"/>
                </a:cubicBezTo>
                <a:cubicBezTo>
                  <a:pt x="41" y="1177"/>
                  <a:pt x="12" y="1062"/>
                  <a:pt x="6" y="947"/>
                </a:cubicBezTo>
                <a:cubicBezTo>
                  <a:pt x="0" y="834"/>
                  <a:pt x="16" y="716"/>
                  <a:pt x="54" y="607"/>
                </a:cubicBezTo>
                <a:cubicBezTo>
                  <a:pt x="92" y="498"/>
                  <a:pt x="152" y="395"/>
                  <a:pt x="227" y="310"/>
                </a:cubicBezTo>
                <a:cubicBezTo>
                  <a:pt x="303" y="224"/>
                  <a:pt x="397" y="151"/>
                  <a:pt x="500" y="100"/>
                </a:cubicBezTo>
                <a:cubicBezTo>
                  <a:pt x="603" y="49"/>
                  <a:pt x="717" y="17"/>
                  <a:pt x="831" y="8"/>
                </a:cubicBezTo>
                <a:cubicBezTo>
                  <a:pt x="945" y="0"/>
                  <a:pt x="1063" y="14"/>
                  <a:pt x="1173" y="49"/>
                </a:cubicBezTo>
                <a:cubicBezTo>
                  <a:pt x="1282" y="85"/>
                  <a:pt x="1387" y="142"/>
                  <a:pt x="1474" y="215"/>
                </a:cubicBezTo>
                <a:cubicBezTo>
                  <a:pt x="1561" y="289"/>
                  <a:pt x="1636" y="381"/>
                  <a:pt x="1689" y="483"/>
                </a:cubicBezTo>
                <a:cubicBezTo>
                  <a:pt x="1743" y="585"/>
                  <a:pt x="1777" y="698"/>
                  <a:pt x="1789" y="812"/>
                </a:cubicBezTo>
                <a:cubicBezTo>
                  <a:pt x="1800" y="926"/>
                  <a:pt x="1789" y="1044"/>
                  <a:pt x="1756" y="1155"/>
                </a:cubicBezTo>
                <a:cubicBezTo>
                  <a:pt x="1755" y="1159"/>
                  <a:pt x="1750" y="1162"/>
                  <a:pt x="1745" y="1160"/>
                </a:cubicBezTo>
                <a:cubicBezTo>
                  <a:pt x="1741" y="1159"/>
                  <a:pt x="1738" y="1154"/>
                  <a:pt x="1740" y="1150"/>
                </a:cubicBezTo>
                <a:cubicBezTo>
                  <a:pt x="1772" y="1042"/>
                  <a:pt x="1783" y="925"/>
                  <a:pt x="1772" y="814"/>
                </a:cubicBezTo>
                <a:cubicBezTo>
                  <a:pt x="1761" y="702"/>
                  <a:pt x="1727" y="591"/>
                  <a:pt x="1674" y="491"/>
                </a:cubicBezTo>
                <a:cubicBezTo>
                  <a:pt x="1622" y="391"/>
                  <a:pt x="1549" y="300"/>
                  <a:pt x="1463" y="228"/>
                </a:cubicBezTo>
                <a:cubicBezTo>
                  <a:pt x="1377" y="156"/>
                  <a:pt x="1275" y="100"/>
                  <a:pt x="1167" y="65"/>
                </a:cubicBezTo>
                <a:cubicBezTo>
                  <a:pt x="1060" y="31"/>
                  <a:pt x="944" y="17"/>
                  <a:pt x="832" y="25"/>
                </a:cubicBezTo>
                <a:cubicBezTo>
                  <a:pt x="721" y="34"/>
                  <a:pt x="608" y="65"/>
                  <a:pt x="507" y="115"/>
                </a:cubicBezTo>
                <a:cubicBezTo>
                  <a:pt x="406" y="166"/>
                  <a:pt x="314" y="237"/>
                  <a:pt x="240" y="321"/>
                </a:cubicBezTo>
                <a:cubicBezTo>
                  <a:pt x="166" y="405"/>
                  <a:pt x="107" y="506"/>
                  <a:pt x="70" y="612"/>
                </a:cubicBezTo>
                <a:cubicBezTo>
                  <a:pt x="33" y="719"/>
                  <a:pt x="17" y="835"/>
                  <a:pt x="23" y="947"/>
                </a:cubicBezTo>
                <a:cubicBezTo>
                  <a:pt x="29" y="1059"/>
                  <a:pt x="57" y="1172"/>
                  <a:pt x="105" y="1274"/>
                </a:cubicBezTo>
                <a:cubicBezTo>
                  <a:pt x="153" y="1376"/>
                  <a:pt x="222" y="1470"/>
                  <a:pt x="305" y="1546"/>
                </a:cubicBezTo>
                <a:cubicBezTo>
                  <a:pt x="387" y="1622"/>
                  <a:pt x="486" y="1683"/>
                  <a:pt x="592" y="1722"/>
                </a:cubicBezTo>
                <a:cubicBezTo>
                  <a:pt x="698" y="1761"/>
                  <a:pt x="813" y="1781"/>
                  <a:pt x="925" y="1777"/>
                </a:cubicBezTo>
                <a:cubicBezTo>
                  <a:pt x="1037" y="1774"/>
                  <a:pt x="1151" y="1748"/>
                  <a:pt x="1254" y="1702"/>
                </a:cubicBezTo>
                <a:cubicBezTo>
                  <a:pt x="1357" y="1656"/>
                  <a:pt x="1453" y="1590"/>
                  <a:pt x="1531" y="1509"/>
                </a:cubicBezTo>
                <a:cubicBezTo>
                  <a:pt x="1608" y="1428"/>
                  <a:pt x="1672" y="1330"/>
                  <a:pt x="1713" y="1225"/>
                </a:cubicBezTo>
                <a:cubicBezTo>
                  <a:pt x="1715" y="1221"/>
                  <a:pt x="1720" y="1219"/>
                  <a:pt x="1724" y="1221"/>
                </a:cubicBezTo>
                <a:cubicBezTo>
                  <a:pt x="1729" y="1222"/>
                  <a:pt x="1731" y="1227"/>
                  <a:pt x="1729" y="1232"/>
                </a:cubicBezTo>
                <a:cubicBezTo>
                  <a:pt x="1687" y="1338"/>
                  <a:pt x="1622" y="1438"/>
                  <a:pt x="1543" y="1521"/>
                </a:cubicBezTo>
                <a:cubicBezTo>
                  <a:pt x="1463" y="1603"/>
                  <a:pt x="1366" y="1671"/>
                  <a:pt x="1261" y="1718"/>
                </a:cubicBezTo>
                <a:cubicBezTo>
                  <a:pt x="1156" y="1764"/>
                  <a:pt x="1040" y="1791"/>
                  <a:pt x="926" y="1794"/>
                </a:cubicBezTo>
                <a:cubicBezTo>
                  <a:pt x="917" y="1794"/>
                  <a:pt x="908" y="1794"/>
                  <a:pt x="899" y="1794"/>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3" name="Freeform 10">
            <a:extLst>
              <a:ext uri="{FF2B5EF4-FFF2-40B4-BE49-F238E27FC236}">
                <a16:creationId xmlns:a16="http://schemas.microsoft.com/office/drawing/2014/main" id="{7CD93A2A-4178-4321-9DDB-1BAC3722A9A1}"/>
              </a:ext>
            </a:extLst>
          </p:cNvPr>
          <p:cNvSpPr>
            <a:spLocks noEditPoints="1"/>
          </p:cNvSpPr>
          <p:nvPr/>
        </p:nvSpPr>
        <p:spPr bwMode="auto">
          <a:xfrm>
            <a:off x="8563517" y="2917848"/>
            <a:ext cx="7260140" cy="7270705"/>
          </a:xfrm>
          <a:custGeom>
            <a:avLst/>
            <a:gdLst>
              <a:gd name="T0" fmla="*/ 634 w 1716"/>
              <a:gd name="T1" fmla="*/ 1679 h 1718"/>
              <a:gd name="T2" fmla="*/ 866 w 1716"/>
              <a:gd name="T3" fmla="*/ 1718 h 1718"/>
              <a:gd name="T4" fmla="*/ 903 w 1716"/>
              <a:gd name="T5" fmla="*/ 1708 h 1718"/>
              <a:gd name="T6" fmla="*/ 916 w 1716"/>
              <a:gd name="T7" fmla="*/ 1701 h 1718"/>
              <a:gd name="T8" fmla="*/ 1092 w 1716"/>
              <a:gd name="T9" fmla="*/ 1685 h 1718"/>
              <a:gd name="T10" fmla="*/ 623 w 1716"/>
              <a:gd name="T11" fmla="*/ 1676 h 1718"/>
              <a:gd name="T12" fmla="*/ 379 w 1716"/>
              <a:gd name="T13" fmla="*/ 1561 h 1718"/>
              <a:gd name="T14" fmla="*/ 588 w 1716"/>
              <a:gd name="T15" fmla="*/ 1674 h 1718"/>
              <a:gd name="T16" fmla="*/ 1178 w 1716"/>
              <a:gd name="T17" fmla="*/ 1647 h 1718"/>
              <a:gd name="T18" fmla="*/ 1339 w 1716"/>
              <a:gd name="T19" fmla="*/ 1550 h 1718"/>
              <a:gd name="T20" fmla="*/ 1199 w 1716"/>
              <a:gd name="T21" fmla="*/ 1647 h 1718"/>
              <a:gd name="T22" fmla="*/ 367 w 1716"/>
              <a:gd name="T23" fmla="*/ 1543 h 1718"/>
              <a:gd name="T24" fmla="*/ 251 w 1716"/>
              <a:gd name="T25" fmla="*/ 1467 h 1718"/>
              <a:gd name="T26" fmla="*/ 345 w 1716"/>
              <a:gd name="T27" fmla="*/ 1526 h 1718"/>
              <a:gd name="T28" fmla="*/ 1418 w 1716"/>
              <a:gd name="T29" fmla="*/ 1499 h 1718"/>
              <a:gd name="T30" fmla="*/ 1538 w 1716"/>
              <a:gd name="T31" fmla="*/ 1354 h 1718"/>
              <a:gd name="T32" fmla="*/ 1438 w 1716"/>
              <a:gd name="T33" fmla="*/ 1492 h 1718"/>
              <a:gd name="T34" fmla="*/ 159 w 1716"/>
              <a:gd name="T35" fmla="*/ 1343 h 1718"/>
              <a:gd name="T36" fmla="*/ 67 w 1716"/>
              <a:gd name="T37" fmla="*/ 1193 h 1718"/>
              <a:gd name="T38" fmla="*/ 155 w 1716"/>
              <a:gd name="T39" fmla="*/ 1322 h 1718"/>
              <a:gd name="T40" fmla="*/ 1584 w 1716"/>
              <a:gd name="T41" fmla="*/ 1284 h 1718"/>
              <a:gd name="T42" fmla="*/ 1601 w 1716"/>
              <a:gd name="T43" fmla="*/ 1271 h 1718"/>
              <a:gd name="T44" fmla="*/ 1687 w 1716"/>
              <a:gd name="T45" fmla="*/ 1044 h 1718"/>
              <a:gd name="T46" fmla="*/ 42 w 1716"/>
              <a:gd name="T47" fmla="*/ 1105 h 1718"/>
              <a:gd name="T48" fmla="*/ 35 w 1716"/>
              <a:gd name="T49" fmla="*/ 1077 h 1718"/>
              <a:gd name="T50" fmla="*/ 9 w 1716"/>
              <a:gd name="T51" fmla="*/ 836 h 1718"/>
              <a:gd name="T52" fmla="*/ 42 w 1716"/>
              <a:gd name="T53" fmla="*/ 1073 h 1718"/>
              <a:gd name="T54" fmla="*/ 1700 w 1716"/>
              <a:gd name="T55" fmla="*/ 1027 h 1718"/>
              <a:gd name="T56" fmla="*/ 1699 w 1716"/>
              <a:gd name="T57" fmla="*/ 829 h 1718"/>
              <a:gd name="T58" fmla="*/ 1716 w 1716"/>
              <a:gd name="T59" fmla="*/ 859 h 1718"/>
              <a:gd name="T60" fmla="*/ 9 w 1716"/>
              <a:gd name="T61" fmla="*/ 825 h 1718"/>
              <a:gd name="T62" fmla="*/ 11 w 1716"/>
              <a:gd name="T63" fmla="*/ 797 h 1718"/>
              <a:gd name="T64" fmla="*/ 26 w 1716"/>
              <a:gd name="T65" fmla="*/ 733 h 1718"/>
              <a:gd name="T66" fmla="*/ 1699 w 1716"/>
              <a:gd name="T67" fmla="*/ 735 h 1718"/>
              <a:gd name="T68" fmla="*/ 1647 w 1716"/>
              <a:gd name="T69" fmla="*/ 569 h 1718"/>
              <a:gd name="T70" fmla="*/ 1704 w 1716"/>
              <a:gd name="T71" fmla="*/ 714 h 1718"/>
              <a:gd name="T72" fmla="*/ 78 w 1716"/>
              <a:gd name="T73" fmla="*/ 545 h 1718"/>
              <a:gd name="T74" fmla="*/ 98 w 1716"/>
              <a:gd name="T75" fmla="*/ 461 h 1718"/>
              <a:gd name="T76" fmla="*/ 81 w 1716"/>
              <a:gd name="T77" fmla="*/ 524 h 1718"/>
              <a:gd name="T78" fmla="*/ 1624 w 1716"/>
              <a:gd name="T79" fmla="*/ 478 h 1718"/>
              <a:gd name="T80" fmla="*/ 1479 w 1716"/>
              <a:gd name="T81" fmla="*/ 292 h 1718"/>
              <a:gd name="T82" fmla="*/ 1610 w 1716"/>
              <a:gd name="T83" fmla="*/ 446 h 1718"/>
              <a:gd name="T84" fmla="*/ 224 w 1716"/>
              <a:gd name="T85" fmla="*/ 307 h 1718"/>
              <a:gd name="T86" fmla="*/ 237 w 1716"/>
              <a:gd name="T87" fmla="*/ 267 h 1718"/>
              <a:gd name="T88" fmla="*/ 242 w 1716"/>
              <a:gd name="T89" fmla="*/ 286 h 1718"/>
              <a:gd name="T90" fmla="*/ 1454 w 1716"/>
              <a:gd name="T91" fmla="*/ 242 h 1718"/>
              <a:gd name="T92" fmla="*/ 1287 w 1716"/>
              <a:gd name="T93" fmla="*/ 136 h 1718"/>
              <a:gd name="T94" fmla="*/ 1434 w 1716"/>
              <a:gd name="T95" fmla="*/ 235 h 1718"/>
              <a:gd name="T96" fmla="*/ 439 w 1716"/>
              <a:gd name="T97" fmla="*/ 130 h 1718"/>
              <a:gd name="T98" fmla="*/ 518 w 1716"/>
              <a:gd name="T99" fmla="*/ 81 h 1718"/>
              <a:gd name="T100" fmla="*/ 1212 w 1716"/>
              <a:gd name="T101" fmla="*/ 97 h 1718"/>
              <a:gd name="T102" fmla="*/ 1190 w 1716"/>
              <a:gd name="T103" fmla="*/ 86 h 1718"/>
              <a:gd name="T104" fmla="*/ 1030 w 1716"/>
              <a:gd name="T105" fmla="*/ 19 h 1718"/>
              <a:gd name="T106" fmla="*/ 582 w 1716"/>
              <a:gd name="T107" fmla="*/ 64 h 1718"/>
              <a:gd name="T108" fmla="*/ 639 w 1716"/>
              <a:gd name="T109" fmla="*/ 47 h 1718"/>
              <a:gd name="T110" fmla="*/ 662 w 1716"/>
              <a:gd name="T111" fmla="*/ 24 h 1718"/>
              <a:gd name="T112" fmla="*/ 683 w 1716"/>
              <a:gd name="T113" fmla="*/ 28 h 1718"/>
              <a:gd name="T114" fmla="*/ 916 w 1716"/>
              <a:gd name="T115" fmla="*/ 20 h 1718"/>
              <a:gd name="T116" fmla="*/ 945 w 1716"/>
              <a:gd name="T117" fmla="*/ 23 h 1718"/>
              <a:gd name="T118" fmla="*/ 945 w 1716"/>
              <a:gd name="T119" fmla="*/ 23 h 1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16" h="1718">
                <a:moveTo>
                  <a:pt x="859" y="1718"/>
                </a:moveTo>
                <a:cubicBezTo>
                  <a:pt x="855" y="1718"/>
                  <a:pt x="852" y="1718"/>
                  <a:pt x="849" y="1718"/>
                </a:cubicBezTo>
                <a:cubicBezTo>
                  <a:pt x="836" y="1718"/>
                  <a:pt x="822" y="1717"/>
                  <a:pt x="809" y="1716"/>
                </a:cubicBezTo>
                <a:cubicBezTo>
                  <a:pt x="753" y="1713"/>
                  <a:pt x="696" y="1704"/>
                  <a:pt x="641" y="1690"/>
                </a:cubicBezTo>
                <a:cubicBezTo>
                  <a:pt x="640" y="1689"/>
                  <a:pt x="640" y="1689"/>
                  <a:pt x="640" y="1689"/>
                </a:cubicBezTo>
                <a:cubicBezTo>
                  <a:pt x="638" y="1689"/>
                  <a:pt x="636" y="1688"/>
                  <a:pt x="635" y="1686"/>
                </a:cubicBezTo>
                <a:cubicBezTo>
                  <a:pt x="634" y="1684"/>
                  <a:pt x="634" y="1681"/>
                  <a:pt x="634" y="1679"/>
                </a:cubicBezTo>
                <a:cubicBezTo>
                  <a:pt x="635" y="1675"/>
                  <a:pt x="640" y="1672"/>
                  <a:pt x="645" y="1673"/>
                </a:cubicBezTo>
                <a:cubicBezTo>
                  <a:pt x="699" y="1687"/>
                  <a:pt x="755" y="1696"/>
                  <a:pt x="810" y="1699"/>
                </a:cubicBezTo>
                <a:cubicBezTo>
                  <a:pt x="823" y="1700"/>
                  <a:pt x="836" y="1701"/>
                  <a:pt x="849" y="1701"/>
                </a:cubicBezTo>
                <a:cubicBezTo>
                  <a:pt x="855" y="1701"/>
                  <a:pt x="861" y="1701"/>
                  <a:pt x="866" y="1701"/>
                </a:cubicBezTo>
                <a:cubicBezTo>
                  <a:pt x="866" y="1701"/>
                  <a:pt x="866" y="1701"/>
                  <a:pt x="866" y="1701"/>
                </a:cubicBezTo>
                <a:cubicBezTo>
                  <a:pt x="871" y="1701"/>
                  <a:pt x="875" y="1704"/>
                  <a:pt x="875" y="1709"/>
                </a:cubicBezTo>
                <a:cubicBezTo>
                  <a:pt x="875" y="1714"/>
                  <a:pt x="871" y="1718"/>
                  <a:pt x="866" y="1718"/>
                </a:cubicBezTo>
                <a:cubicBezTo>
                  <a:pt x="864" y="1718"/>
                  <a:pt x="862" y="1718"/>
                  <a:pt x="859" y="1718"/>
                </a:cubicBezTo>
                <a:close/>
                <a:moveTo>
                  <a:pt x="895" y="1717"/>
                </a:moveTo>
                <a:cubicBezTo>
                  <a:pt x="890" y="1717"/>
                  <a:pt x="886" y="1713"/>
                  <a:pt x="886" y="1709"/>
                </a:cubicBezTo>
                <a:cubicBezTo>
                  <a:pt x="886" y="1707"/>
                  <a:pt x="887" y="1704"/>
                  <a:pt x="888" y="1703"/>
                </a:cubicBezTo>
                <a:cubicBezTo>
                  <a:pt x="890" y="1701"/>
                  <a:pt x="892" y="1700"/>
                  <a:pt x="894" y="1700"/>
                </a:cubicBezTo>
                <a:cubicBezTo>
                  <a:pt x="894" y="1700"/>
                  <a:pt x="894" y="1700"/>
                  <a:pt x="894" y="1700"/>
                </a:cubicBezTo>
                <a:cubicBezTo>
                  <a:pt x="899" y="1700"/>
                  <a:pt x="903" y="1703"/>
                  <a:pt x="903" y="1708"/>
                </a:cubicBezTo>
                <a:cubicBezTo>
                  <a:pt x="903" y="1713"/>
                  <a:pt x="900" y="1717"/>
                  <a:pt x="895" y="1717"/>
                </a:cubicBezTo>
                <a:cubicBezTo>
                  <a:pt x="895" y="1717"/>
                  <a:pt x="895" y="1717"/>
                  <a:pt x="895" y="1717"/>
                </a:cubicBezTo>
                <a:cubicBezTo>
                  <a:pt x="895" y="1717"/>
                  <a:pt x="895" y="1717"/>
                  <a:pt x="895" y="1717"/>
                </a:cubicBezTo>
                <a:close/>
                <a:moveTo>
                  <a:pt x="923" y="1715"/>
                </a:moveTo>
                <a:cubicBezTo>
                  <a:pt x="923" y="1715"/>
                  <a:pt x="923" y="1715"/>
                  <a:pt x="923" y="1715"/>
                </a:cubicBezTo>
                <a:cubicBezTo>
                  <a:pt x="919" y="1715"/>
                  <a:pt x="915" y="1712"/>
                  <a:pt x="914" y="1707"/>
                </a:cubicBezTo>
                <a:cubicBezTo>
                  <a:pt x="914" y="1705"/>
                  <a:pt x="915" y="1703"/>
                  <a:pt x="916" y="1701"/>
                </a:cubicBezTo>
                <a:cubicBezTo>
                  <a:pt x="918" y="1700"/>
                  <a:pt x="920" y="1698"/>
                  <a:pt x="922" y="1698"/>
                </a:cubicBezTo>
                <a:cubicBezTo>
                  <a:pt x="978" y="1694"/>
                  <a:pt x="1033" y="1684"/>
                  <a:pt x="1087" y="1669"/>
                </a:cubicBezTo>
                <a:cubicBezTo>
                  <a:pt x="1105" y="1664"/>
                  <a:pt x="1123" y="1658"/>
                  <a:pt x="1141" y="1652"/>
                </a:cubicBezTo>
                <a:cubicBezTo>
                  <a:pt x="1145" y="1650"/>
                  <a:pt x="1150" y="1653"/>
                  <a:pt x="1152" y="1657"/>
                </a:cubicBezTo>
                <a:cubicBezTo>
                  <a:pt x="1152" y="1659"/>
                  <a:pt x="1152" y="1661"/>
                  <a:pt x="1151" y="1663"/>
                </a:cubicBezTo>
                <a:cubicBezTo>
                  <a:pt x="1150" y="1665"/>
                  <a:pt x="1148" y="1667"/>
                  <a:pt x="1146" y="1668"/>
                </a:cubicBezTo>
                <a:cubicBezTo>
                  <a:pt x="1128" y="1674"/>
                  <a:pt x="1110" y="1680"/>
                  <a:pt x="1092" y="1685"/>
                </a:cubicBezTo>
                <a:cubicBezTo>
                  <a:pt x="1037" y="1701"/>
                  <a:pt x="980" y="1711"/>
                  <a:pt x="923" y="1715"/>
                </a:cubicBezTo>
                <a:close/>
                <a:moveTo>
                  <a:pt x="615" y="1682"/>
                </a:moveTo>
                <a:cubicBezTo>
                  <a:pt x="614" y="1682"/>
                  <a:pt x="614" y="1682"/>
                  <a:pt x="613" y="1682"/>
                </a:cubicBezTo>
                <a:cubicBezTo>
                  <a:pt x="608" y="1680"/>
                  <a:pt x="606" y="1676"/>
                  <a:pt x="607" y="1671"/>
                </a:cubicBezTo>
                <a:cubicBezTo>
                  <a:pt x="608" y="1667"/>
                  <a:pt x="613" y="1664"/>
                  <a:pt x="618" y="1665"/>
                </a:cubicBezTo>
                <a:cubicBezTo>
                  <a:pt x="620" y="1666"/>
                  <a:pt x="622" y="1668"/>
                  <a:pt x="623" y="1670"/>
                </a:cubicBezTo>
                <a:cubicBezTo>
                  <a:pt x="624" y="1672"/>
                  <a:pt x="624" y="1674"/>
                  <a:pt x="623" y="1676"/>
                </a:cubicBezTo>
                <a:cubicBezTo>
                  <a:pt x="622" y="1680"/>
                  <a:pt x="619" y="1682"/>
                  <a:pt x="615" y="1682"/>
                </a:cubicBezTo>
                <a:close/>
                <a:moveTo>
                  <a:pt x="588" y="1674"/>
                </a:moveTo>
                <a:cubicBezTo>
                  <a:pt x="587" y="1674"/>
                  <a:pt x="586" y="1673"/>
                  <a:pt x="586" y="1673"/>
                </a:cubicBezTo>
                <a:cubicBezTo>
                  <a:pt x="568" y="1667"/>
                  <a:pt x="550" y="1660"/>
                  <a:pt x="532" y="1653"/>
                </a:cubicBezTo>
                <a:cubicBezTo>
                  <a:pt x="530" y="1652"/>
                  <a:pt x="527" y="1651"/>
                  <a:pt x="525" y="1650"/>
                </a:cubicBezTo>
                <a:cubicBezTo>
                  <a:pt x="475" y="1629"/>
                  <a:pt x="427" y="1603"/>
                  <a:pt x="381" y="1573"/>
                </a:cubicBezTo>
                <a:cubicBezTo>
                  <a:pt x="377" y="1570"/>
                  <a:pt x="376" y="1565"/>
                  <a:pt x="379" y="1561"/>
                </a:cubicBezTo>
                <a:cubicBezTo>
                  <a:pt x="381" y="1557"/>
                  <a:pt x="387" y="1556"/>
                  <a:pt x="390" y="1559"/>
                </a:cubicBezTo>
                <a:cubicBezTo>
                  <a:pt x="435" y="1589"/>
                  <a:pt x="483" y="1614"/>
                  <a:pt x="532" y="1635"/>
                </a:cubicBezTo>
                <a:cubicBezTo>
                  <a:pt x="533" y="1635"/>
                  <a:pt x="535" y="1636"/>
                  <a:pt x="536" y="1637"/>
                </a:cubicBezTo>
                <a:cubicBezTo>
                  <a:pt x="539" y="1637"/>
                  <a:pt x="539" y="1637"/>
                  <a:pt x="539" y="1637"/>
                </a:cubicBezTo>
                <a:cubicBezTo>
                  <a:pt x="556" y="1645"/>
                  <a:pt x="573" y="1651"/>
                  <a:pt x="591" y="1657"/>
                </a:cubicBezTo>
                <a:cubicBezTo>
                  <a:pt x="595" y="1659"/>
                  <a:pt x="598" y="1663"/>
                  <a:pt x="596" y="1668"/>
                </a:cubicBezTo>
                <a:cubicBezTo>
                  <a:pt x="595" y="1671"/>
                  <a:pt x="592" y="1674"/>
                  <a:pt x="588" y="1674"/>
                </a:cubicBezTo>
                <a:close/>
                <a:moveTo>
                  <a:pt x="1170" y="1658"/>
                </a:moveTo>
                <a:cubicBezTo>
                  <a:pt x="1166" y="1658"/>
                  <a:pt x="1163" y="1656"/>
                  <a:pt x="1162" y="1653"/>
                </a:cubicBezTo>
                <a:cubicBezTo>
                  <a:pt x="1161" y="1651"/>
                  <a:pt x="1161" y="1649"/>
                  <a:pt x="1162" y="1646"/>
                </a:cubicBezTo>
                <a:cubicBezTo>
                  <a:pt x="1163" y="1644"/>
                  <a:pt x="1165" y="1643"/>
                  <a:pt x="1167" y="1642"/>
                </a:cubicBezTo>
                <a:cubicBezTo>
                  <a:pt x="1167" y="1642"/>
                  <a:pt x="1167" y="1642"/>
                  <a:pt x="1167" y="1642"/>
                </a:cubicBezTo>
                <a:cubicBezTo>
                  <a:pt x="1167" y="1642"/>
                  <a:pt x="1167" y="1642"/>
                  <a:pt x="1167" y="1642"/>
                </a:cubicBezTo>
                <a:cubicBezTo>
                  <a:pt x="1171" y="1640"/>
                  <a:pt x="1176" y="1643"/>
                  <a:pt x="1178" y="1647"/>
                </a:cubicBezTo>
                <a:cubicBezTo>
                  <a:pt x="1180" y="1651"/>
                  <a:pt x="1177" y="1656"/>
                  <a:pt x="1173" y="1658"/>
                </a:cubicBezTo>
                <a:cubicBezTo>
                  <a:pt x="1172" y="1658"/>
                  <a:pt x="1171" y="1658"/>
                  <a:pt x="1170" y="1658"/>
                </a:cubicBezTo>
                <a:close/>
                <a:moveTo>
                  <a:pt x="1196" y="1648"/>
                </a:moveTo>
                <a:cubicBezTo>
                  <a:pt x="1193" y="1648"/>
                  <a:pt x="1190" y="1645"/>
                  <a:pt x="1188" y="1642"/>
                </a:cubicBezTo>
                <a:cubicBezTo>
                  <a:pt x="1187" y="1640"/>
                  <a:pt x="1187" y="1638"/>
                  <a:pt x="1188" y="1636"/>
                </a:cubicBezTo>
                <a:cubicBezTo>
                  <a:pt x="1189" y="1634"/>
                  <a:pt x="1191" y="1632"/>
                  <a:pt x="1193" y="1631"/>
                </a:cubicBezTo>
                <a:cubicBezTo>
                  <a:pt x="1244" y="1609"/>
                  <a:pt x="1293" y="1581"/>
                  <a:pt x="1339" y="1550"/>
                </a:cubicBezTo>
                <a:cubicBezTo>
                  <a:pt x="1354" y="1539"/>
                  <a:pt x="1369" y="1528"/>
                  <a:pt x="1384" y="1516"/>
                </a:cubicBezTo>
                <a:cubicBezTo>
                  <a:pt x="1388" y="1513"/>
                  <a:pt x="1393" y="1514"/>
                  <a:pt x="1396" y="1517"/>
                </a:cubicBezTo>
                <a:cubicBezTo>
                  <a:pt x="1397" y="1519"/>
                  <a:pt x="1398" y="1521"/>
                  <a:pt x="1398" y="1524"/>
                </a:cubicBezTo>
                <a:cubicBezTo>
                  <a:pt x="1398" y="1526"/>
                  <a:pt x="1396" y="1528"/>
                  <a:pt x="1395" y="1529"/>
                </a:cubicBezTo>
                <a:cubicBezTo>
                  <a:pt x="1380" y="1541"/>
                  <a:pt x="1365" y="1553"/>
                  <a:pt x="1349" y="1563"/>
                </a:cubicBezTo>
                <a:cubicBezTo>
                  <a:pt x="1302" y="1596"/>
                  <a:pt x="1252" y="1624"/>
                  <a:pt x="1199" y="1647"/>
                </a:cubicBezTo>
                <a:cubicBezTo>
                  <a:pt x="1199" y="1647"/>
                  <a:pt x="1199" y="1647"/>
                  <a:pt x="1199" y="1647"/>
                </a:cubicBezTo>
                <a:cubicBezTo>
                  <a:pt x="1199" y="1647"/>
                  <a:pt x="1199" y="1647"/>
                  <a:pt x="1199" y="1647"/>
                </a:cubicBezTo>
                <a:cubicBezTo>
                  <a:pt x="1198" y="1647"/>
                  <a:pt x="1197" y="1648"/>
                  <a:pt x="1196" y="1648"/>
                </a:cubicBezTo>
                <a:close/>
                <a:moveTo>
                  <a:pt x="362" y="1558"/>
                </a:moveTo>
                <a:cubicBezTo>
                  <a:pt x="361" y="1558"/>
                  <a:pt x="359" y="1558"/>
                  <a:pt x="358" y="1557"/>
                </a:cubicBezTo>
                <a:cubicBezTo>
                  <a:pt x="354" y="1554"/>
                  <a:pt x="353" y="1549"/>
                  <a:pt x="356" y="1545"/>
                </a:cubicBezTo>
                <a:cubicBezTo>
                  <a:pt x="358" y="1541"/>
                  <a:pt x="363" y="1540"/>
                  <a:pt x="367" y="1543"/>
                </a:cubicBezTo>
                <a:cubicBezTo>
                  <a:pt x="367" y="1543"/>
                  <a:pt x="367" y="1543"/>
                  <a:pt x="367" y="1543"/>
                </a:cubicBezTo>
                <a:cubicBezTo>
                  <a:pt x="367" y="1543"/>
                  <a:pt x="367" y="1543"/>
                  <a:pt x="367" y="1543"/>
                </a:cubicBezTo>
                <a:cubicBezTo>
                  <a:pt x="371" y="1545"/>
                  <a:pt x="372" y="1551"/>
                  <a:pt x="369" y="1555"/>
                </a:cubicBezTo>
                <a:cubicBezTo>
                  <a:pt x="368" y="1557"/>
                  <a:pt x="365" y="1558"/>
                  <a:pt x="362" y="1558"/>
                </a:cubicBezTo>
                <a:close/>
                <a:moveTo>
                  <a:pt x="340" y="1541"/>
                </a:moveTo>
                <a:cubicBezTo>
                  <a:pt x="338" y="1541"/>
                  <a:pt x="336" y="1541"/>
                  <a:pt x="335" y="1540"/>
                </a:cubicBezTo>
                <a:cubicBezTo>
                  <a:pt x="319" y="1528"/>
                  <a:pt x="305" y="1516"/>
                  <a:pt x="290" y="1503"/>
                </a:cubicBezTo>
                <a:cubicBezTo>
                  <a:pt x="277" y="1491"/>
                  <a:pt x="264" y="1479"/>
                  <a:pt x="251" y="1467"/>
                </a:cubicBezTo>
                <a:cubicBezTo>
                  <a:pt x="224" y="1439"/>
                  <a:pt x="198" y="1409"/>
                  <a:pt x="174" y="1378"/>
                </a:cubicBezTo>
                <a:cubicBezTo>
                  <a:pt x="171" y="1374"/>
                  <a:pt x="172" y="1369"/>
                  <a:pt x="176" y="1366"/>
                </a:cubicBezTo>
                <a:cubicBezTo>
                  <a:pt x="179" y="1363"/>
                  <a:pt x="185" y="1364"/>
                  <a:pt x="188" y="1368"/>
                </a:cubicBezTo>
                <a:cubicBezTo>
                  <a:pt x="211" y="1398"/>
                  <a:pt x="236" y="1428"/>
                  <a:pt x="263" y="1455"/>
                </a:cubicBezTo>
                <a:cubicBezTo>
                  <a:pt x="276" y="1467"/>
                  <a:pt x="288" y="1479"/>
                  <a:pt x="302" y="1491"/>
                </a:cubicBezTo>
                <a:cubicBezTo>
                  <a:pt x="302" y="1491"/>
                  <a:pt x="302" y="1491"/>
                  <a:pt x="302" y="1491"/>
                </a:cubicBezTo>
                <a:cubicBezTo>
                  <a:pt x="316" y="1503"/>
                  <a:pt x="330" y="1515"/>
                  <a:pt x="345" y="1526"/>
                </a:cubicBezTo>
                <a:cubicBezTo>
                  <a:pt x="349" y="1529"/>
                  <a:pt x="349" y="1534"/>
                  <a:pt x="346" y="1538"/>
                </a:cubicBezTo>
                <a:cubicBezTo>
                  <a:pt x="345" y="1540"/>
                  <a:pt x="342" y="1541"/>
                  <a:pt x="340" y="1541"/>
                </a:cubicBezTo>
                <a:close/>
                <a:moveTo>
                  <a:pt x="1411" y="1513"/>
                </a:moveTo>
                <a:cubicBezTo>
                  <a:pt x="1409" y="1513"/>
                  <a:pt x="1406" y="1512"/>
                  <a:pt x="1405" y="1510"/>
                </a:cubicBezTo>
                <a:cubicBezTo>
                  <a:pt x="1403" y="1508"/>
                  <a:pt x="1403" y="1506"/>
                  <a:pt x="1403" y="1504"/>
                </a:cubicBezTo>
                <a:cubicBezTo>
                  <a:pt x="1403" y="1502"/>
                  <a:pt x="1404" y="1500"/>
                  <a:pt x="1406" y="1498"/>
                </a:cubicBezTo>
                <a:cubicBezTo>
                  <a:pt x="1409" y="1495"/>
                  <a:pt x="1415" y="1496"/>
                  <a:pt x="1418" y="1499"/>
                </a:cubicBezTo>
                <a:cubicBezTo>
                  <a:pt x="1421" y="1503"/>
                  <a:pt x="1420" y="1508"/>
                  <a:pt x="1417" y="1511"/>
                </a:cubicBezTo>
                <a:cubicBezTo>
                  <a:pt x="1415" y="1512"/>
                  <a:pt x="1413" y="1513"/>
                  <a:pt x="1411" y="1513"/>
                </a:cubicBezTo>
                <a:close/>
                <a:moveTo>
                  <a:pt x="1432" y="1494"/>
                </a:moveTo>
                <a:cubicBezTo>
                  <a:pt x="1430" y="1494"/>
                  <a:pt x="1428" y="1493"/>
                  <a:pt x="1426" y="1492"/>
                </a:cubicBezTo>
                <a:cubicBezTo>
                  <a:pt x="1423" y="1488"/>
                  <a:pt x="1423" y="1483"/>
                  <a:pt x="1427" y="1480"/>
                </a:cubicBezTo>
                <a:cubicBezTo>
                  <a:pt x="1431" y="1475"/>
                  <a:pt x="1435" y="1471"/>
                  <a:pt x="1439" y="1468"/>
                </a:cubicBezTo>
                <a:cubicBezTo>
                  <a:pt x="1475" y="1433"/>
                  <a:pt x="1509" y="1395"/>
                  <a:pt x="1538" y="1354"/>
                </a:cubicBezTo>
                <a:cubicBezTo>
                  <a:pt x="1549" y="1339"/>
                  <a:pt x="1560" y="1324"/>
                  <a:pt x="1570" y="1308"/>
                </a:cubicBezTo>
                <a:cubicBezTo>
                  <a:pt x="1572" y="1304"/>
                  <a:pt x="1577" y="1303"/>
                  <a:pt x="1581" y="1305"/>
                </a:cubicBezTo>
                <a:cubicBezTo>
                  <a:pt x="1585" y="1308"/>
                  <a:pt x="1586" y="1313"/>
                  <a:pt x="1584" y="1317"/>
                </a:cubicBezTo>
                <a:cubicBezTo>
                  <a:pt x="1574" y="1333"/>
                  <a:pt x="1563" y="1349"/>
                  <a:pt x="1552" y="1364"/>
                </a:cubicBezTo>
                <a:cubicBezTo>
                  <a:pt x="1522" y="1406"/>
                  <a:pt x="1488" y="1445"/>
                  <a:pt x="1451" y="1480"/>
                </a:cubicBezTo>
                <a:cubicBezTo>
                  <a:pt x="1447" y="1484"/>
                  <a:pt x="1442" y="1488"/>
                  <a:pt x="1438" y="1492"/>
                </a:cubicBezTo>
                <a:cubicBezTo>
                  <a:pt x="1438" y="1492"/>
                  <a:pt x="1438" y="1492"/>
                  <a:pt x="1438" y="1492"/>
                </a:cubicBezTo>
                <a:cubicBezTo>
                  <a:pt x="1438" y="1492"/>
                  <a:pt x="1438" y="1492"/>
                  <a:pt x="1438" y="1492"/>
                </a:cubicBezTo>
                <a:cubicBezTo>
                  <a:pt x="1436" y="1494"/>
                  <a:pt x="1434" y="1494"/>
                  <a:pt x="1432" y="1494"/>
                </a:cubicBezTo>
                <a:close/>
                <a:moveTo>
                  <a:pt x="164" y="1358"/>
                </a:moveTo>
                <a:cubicBezTo>
                  <a:pt x="161" y="1358"/>
                  <a:pt x="159" y="1357"/>
                  <a:pt x="157" y="1355"/>
                </a:cubicBezTo>
                <a:cubicBezTo>
                  <a:pt x="157" y="1355"/>
                  <a:pt x="157" y="1355"/>
                  <a:pt x="157" y="1355"/>
                </a:cubicBezTo>
                <a:cubicBezTo>
                  <a:pt x="156" y="1353"/>
                  <a:pt x="155" y="1351"/>
                  <a:pt x="156" y="1348"/>
                </a:cubicBezTo>
                <a:cubicBezTo>
                  <a:pt x="156" y="1346"/>
                  <a:pt x="157" y="1344"/>
                  <a:pt x="159" y="1343"/>
                </a:cubicBezTo>
                <a:cubicBezTo>
                  <a:pt x="163" y="1340"/>
                  <a:pt x="168" y="1341"/>
                  <a:pt x="171" y="1345"/>
                </a:cubicBezTo>
                <a:cubicBezTo>
                  <a:pt x="174" y="1349"/>
                  <a:pt x="173" y="1354"/>
                  <a:pt x="169" y="1357"/>
                </a:cubicBezTo>
                <a:cubicBezTo>
                  <a:pt x="168" y="1358"/>
                  <a:pt x="166" y="1358"/>
                  <a:pt x="164" y="1358"/>
                </a:cubicBezTo>
                <a:close/>
                <a:moveTo>
                  <a:pt x="148" y="1335"/>
                </a:moveTo>
                <a:cubicBezTo>
                  <a:pt x="145" y="1335"/>
                  <a:pt x="143" y="1334"/>
                  <a:pt x="141" y="1331"/>
                </a:cubicBezTo>
                <a:cubicBezTo>
                  <a:pt x="131" y="1315"/>
                  <a:pt x="121" y="1299"/>
                  <a:pt x="111" y="1282"/>
                </a:cubicBezTo>
                <a:cubicBezTo>
                  <a:pt x="95" y="1253"/>
                  <a:pt x="80" y="1223"/>
                  <a:pt x="67" y="1193"/>
                </a:cubicBezTo>
                <a:cubicBezTo>
                  <a:pt x="58" y="1171"/>
                  <a:pt x="50" y="1148"/>
                  <a:pt x="42" y="1126"/>
                </a:cubicBezTo>
                <a:cubicBezTo>
                  <a:pt x="42" y="1124"/>
                  <a:pt x="42" y="1121"/>
                  <a:pt x="43" y="1119"/>
                </a:cubicBezTo>
                <a:cubicBezTo>
                  <a:pt x="44" y="1117"/>
                  <a:pt x="46" y="1116"/>
                  <a:pt x="48" y="1115"/>
                </a:cubicBezTo>
                <a:cubicBezTo>
                  <a:pt x="52" y="1114"/>
                  <a:pt x="57" y="1116"/>
                  <a:pt x="59" y="1121"/>
                </a:cubicBezTo>
                <a:cubicBezTo>
                  <a:pt x="66" y="1143"/>
                  <a:pt x="74" y="1165"/>
                  <a:pt x="83" y="1186"/>
                </a:cubicBezTo>
                <a:cubicBezTo>
                  <a:pt x="96" y="1216"/>
                  <a:pt x="110" y="1246"/>
                  <a:pt x="126" y="1274"/>
                </a:cubicBezTo>
                <a:cubicBezTo>
                  <a:pt x="135" y="1290"/>
                  <a:pt x="145" y="1306"/>
                  <a:pt x="155" y="1322"/>
                </a:cubicBezTo>
                <a:cubicBezTo>
                  <a:pt x="158" y="1326"/>
                  <a:pt x="157" y="1331"/>
                  <a:pt x="153" y="1334"/>
                </a:cubicBezTo>
                <a:cubicBezTo>
                  <a:pt x="151" y="1335"/>
                  <a:pt x="150" y="1335"/>
                  <a:pt x="148" y="1335"/>
                </a:cubicBezTo>
                <a:close/>
                <a:moveTo>
                  <a:pt x="1591" y="1297"/>
                </a:moveTo>
                <a:cubicBezTo>
                  <a:pt x="1590" y="1297"/>
                  <a:pt x="1588" y="1296"/>
                  <a:pt x="1587" y="1296"/>
                </a:cubicBezTo>
                <a:cubicBezTo>
                  <a:pt x="1583" y="1293"/>
                  <a:pt x="1582" y="1288"/>
                  <a:pt x="1584" y="1284"/>
                </a:cubicBezTo>
                <a:cubicBezTo>
                  <a:pt x="1584" y="1284"/>
                  <a:pt x="1584" y="1284"/>
                  <a:pt x="1584" y="1284"/>
                </a:cubicBezTo>
                <a:cubicBezTo>
                  <a:pt x="1584" y="1284"/>
                  <a:pt x="1584" y="1284"/>
                  <a:pt x="1584" y="1284"/>
                </a:cubicBezTo>
                <a:cubicBezTo>
                  <a:pt x="1586" y="1280"/>
                  <a:pt x="1592" y="1279"/>
                  <a:pt x="1596" y="1281"/>
                </a:cubicBezTo>
                <a:cubicBezTo>
                  <a:pt x="1598" y="1282"/>
                  <a:pt x="1599" y="1284"/>
                  <a:pt x="1600" y="1286"/>
                </a:cubicBezTo>
                <a:cubicBezTo>
                  <a:pt x="1600" y="1288"/>
                  <a:pt x="1600" y="1291"/>
                  <a:pt x="1599" y="1293"/>
                </a:cubicBezTo>
                <a:cubicBezTo>
                  <a:pt x="1599" y="1293"/>
                  <a:pt x="1599" y="1293"/>
                  <a:pt x="1599" y="1293"/>
                </a:cubicBezTo>
                <a:cubicBezTo>
                  <a:pt x="1597" y="1295"/>
                  <a:pt x="1594" y="1297"/>
                  <a:pt x="1591" y="1297"/>
                </a:cubicBezTo>
                <a:close/>
                <a:moveTo>
                  <a:pt x="1605" y="1272"/>
                </a:moveTo>
                <a:cubicBezTo>
                  <a:pt x="1604" y="1272"/>
                  <a:pt x="1602" y="1272"/>
                  <a:pt x="1601" y="1271"/>
                </a:cubicBezTo>
                <a:cubicBezTo>
                  <a:pt x="1599" y="1270"/>
                  <a:pt x="1598" y="1268"/>
                  <a:pt x="1597" y="1266"/>
                </a:cubicBezTo>
                <a:cubicBezTo>
                  <a:pt x="1596" y="1264"/>
                  <a:pt x="1597" y="1262"/>
                  <a:pt x="1598" y="1260"/>
                </a:cubicBezTo>
                <a:cubicBezTo>
                  <a:pt x="1608" y="1241"/>
                  <a:pt x="1617" y="1222"/>
                  <a:pt x="1626" y="1203"/>
                </a:cubicBezTo>
                <a:cubicBezTo>
                  <a:pt x="1640" y="1171"/>
                  <a:pt x="1652" y="1138"/>
                  <a:pt x="1662" y="1105"/>
                </a:cubicBezTo>
                <a:cubicBezTo>
                  <a:pt x="1663" y="1105"/>
                  <a:pt x="1663" y="1105"/>
                  <a:pt x="1663" y="1105"/>
                </a:cubicBezTo>
                <a:cubicBezTo>
                  <a:pt x="1668" y="1087"/>
                  <a:pt x="1673" y="1069"/>
                  <a:pt x="1677" y="1051"/>
                </a:cubicBezTo>
                <a:cubicBezTo>
                  <a:pt x="1678" y="1046"/>
                  <a:pt x="1683" y="1043"/>
                  <a:pt x="1687" y="1044"/>
                </a:cubicBezTo>
                <a:cubicBezTo>
                  <a:pt x="1690" y="1045"/>
                  <a:pt x="1691" y="1046"/>
                  <a:pt x="1693" y="1048"/>
                </a:cubicBezTo>
                <a:cubicBezTo>
                  <a:pt x="1694" y="1050"/>
                  <a:pt x="1694" y="1052"/>
                  <a:pt x="1694" y="1055"/>
                </a:cubicBezTo>
                <a:cubicBezTo>
                  <a:pt x="1689" y="1073"/>
                  <a:pt x="1684" y="1092"/>
                  <a:pt x="1679" y="1110"/>
                </a:cubicBezTo>
                <a:cubicBezTo>
                  <a:pt x="1668" y="1144"/>
                  <a:pt x="1656" y="1178"/>
                  <a:pt x="1641" y="1210"/>
                </a:cubicBezTo>
                <a:cubicBezTo>
                  <a:pt x="1633" y="1229"/>
                  <a:pt x="1623" y="1249"/>
                  <a:pt x="1613" y="1268"/>
                </a:cubicBezTo>
                <a:cubicBezTo>
                  <a:pt x="1611" y="1270"/>
                  <a:pt x="1608" y="1272"/>
                  <a:pt x="1605" y="1272"/>
                </a:cubicBezTo>
                <a:close/>
                <a:moveTo>
                  <a:pt x="42" y="1105"/>
                </a:moveTo>
                <a:cubicBezTo>
                  <a:pt x="38" y="1105"/>
                  <a:pt x="35" y="1102"/>
                  <a:pt x="34" y="1098"/>
                </a:cubicBezTo>
                <a:cubicBezTo>
                  <a:pt x="33" y="1094"/>
                  <a:pt x="35" y="1089"/>
                  <a:pt x="40" y="1088"/>
                </a:cubicBezTo>
                <a:cubicBezTo>
                  <a:pt x="44" y="1087"/>
                  <a:pt x="49" y="1089"/>
                  <a:pt x="50" y="1094"/>
                </a:cubicBezTo>
                <a:cubicBezTo>
                  <a:pt x="51" y="1096"/>
                  <a:pt x="51" y="1098"/>
                  <a:pt x="50" y="1100"/>
                </a:cubicBezTo>
                <a:cubicBezTo>
                  <a:pt x="48" y="1102"/>
                  <a:pt x="47" y="1104"/>
                  <a:pt x="44" y="1104"/>
                </a:cubicBezTo>
                <a:cubicBezTo>
                  <a:pt x="44" y="1104"/>
                  <a:pt x="43" y="1105"/>
                  <a:pt x="42" y="1105"/>
                </a:cubicBezTo>
                <a:close/>
                <a:moveTo>
                  <a:pt x="35" y="1077"/>
                </a:moveTo>
                <a:cubicBezTo>
                  <a:pt x="31" y="1077"/>
                  <a:pt x="27" y="1075"/>
                  <a:pt x="26" y="1071"/>
                </a:cubicBezTo>
                <a:cubicBezTo>
                  <a:pt x="22" y="1053"/>
                  <a:pt x="18" y="1034"/>
                  <a:pt x="14" y="1015"/>
                </a:cubicBezTo>
                <a:cubicBezTo>
                  <a:pt x="5" y="967"/>
                  <a:pt x="0" y="918"/>
                  <a:pt x="0" y="870"/>
                </a:cubicBezTo>
                <a:cubicBezTo>
                  <a:pt x="0" y="866"/>
                  <a:pt x="0" y="863"/>
                  <a:pt x="0" y="859"/>
                </a:cubicBezTo>
                <a:cubicBezTo>
                  <a:pt x="0" y="854"/>
                  <a:pt x="0" y="849"/>
                  <a:pt x="0" y="845"/>
                </a:cubicBezTo>
                <a:cubicBezTo>
                  <a:pt x="0" y="840"/>
                  <a:pt x="4" y="836"/>
                  <a:pt x="8" y="836"/>
                </a:cubicBezTo>
                <a:cubicBezTo>
                  <a:pt x="9" y="836"/>
                  <a:pt x="9" y="836"/>
                  <a:pt x="9" y="836"/>
                </a:cubicBezTo>
                <a:cubicBezTo>
                  <a:pt x="11" y="836"/>
                  <a:pt x="13" y="837"/>
                  <a:pt x="14" y="839"/>
                </a:cubicBezTo>
                <a:cubicBezTo>
                  <a:pt x="16" y="841"/>
                  <a:pt x="17" y="843"/>
                  <a:pt x="17" y="845"/>
                </a:cubicBezTo>
                <a:cubicBezTo>
                  <a:pt x="17" y="850"/>
                  <a:pt x="17" y="855"/>
                  <a:pt x="17" y="859"/>
                </a:cubicBezTo>
                <a:cubicBezTo>
                  <a:pt x="17" y="863"/>
                  <a:pt x="17" y="866"/>
                  <a:pt x="17" y="869"/>
                </a:cubicBezTo>
                <a:cubicBezTo>
                  <a:pt x="17" y="917"/>
                  <a:pt x="22" y="965"/>
                  <a:pt x="31" y="1012"/>
                </a:cubicBezTo>
                <a:cubicBezTo>
                  <a:pt x="34" y="1030"/>
                  <a:pt x="38" y="1049"/>
                  <a:pt x="43" y="1067"/>
                </a:cubicBezTo>
                <a:cubicBezTo>
                  <a:pt x="43" y="1069"/>
                  <a:pt x="43" y="1071"/>
                  <a:pt x="42" y="1073"/>
                </a:cubicBezTo>
                <a:cubicBezTo>
                  <a:pt x="41" y="1075"/>
                  <a:pt x="39" y="1077"/>
                  <a:pt x="37" y="1077"/>
                </a:cubicBezTo>
                <a:cubicBezTo>
                  <a:pt x="36" y="1077"/>
                  <a:pt x="35" y="1077"/>
                  <a:pt x="35" y="1077"/>
                </a:cubicBezTo>
                <a:close/>
                <a:moveTo>
                  <a:pt x="1691" y="1034"/>
                </a:moveTo>
                <a:cubicBezTo>
                  <a:pt x="1691" y="1034"/>
                  <a:pt x="1690" y="1034"/>
                  <a:pt x="1690" y="1033"/>
                </a:cubicBezTo>
                <a:cubicBezTo>
                  <a:pt x="1685" y="1033"/>
                  <a:pt x="1682" y="1028"/>
                  <a:pt x="1683" y="1023"/>
                </a:cubicBezTo>
                <a:cubicBezTo>
                  <a:pt x="1684" y="1019"/>
                  <a:pt x="1689" y="1016"/>
                  <a:pt x="1693" y="1017"/>
                </a:cubicBezTo>
                <a:cubicBezTo>
                  <a:pt x="1698" y="1018"/>
                  <a:pt x="1701" y="1022"/>
                  <a:pt x="1700" y="1027"/>
                </a:cubicBezTo>
                <a:cubicBezTo>
                  <a:pt x="1699" y="1031"/>
                  <a:pt x="1695" y="1034"/>
                  <a:pt x="1691" y="1034"/>
                </a:cubicBezTo>
                <a:close/>
                <a:moveTo>
                  <a:pt x="1696" y="1006"/>
                </a:moveTo>
                <a:cubicBezTo>
                  <a:pt x="1696" y="1006"/>
                  <a:pt x="1696" y="1006"/>
                  <a:pt x="1695" y="1006"/>
                </a:cubicBezTo>
                <a:cubicBezTo>
                  <a:pt x="1690" y="1005"/>
                  <a:pt x="1687" y="1001"/>
                  <a:pt x="1688" y="996"/>
                </a:cubicBezTo>
                <a:cubicBezTo>
                  <a:pt x="1694" y="960"/>
                  <a:pt x="1698" y="924"/>
                  <a:pt x="1699" y="888"/>
                </a:cubicBezTo>
                <a:cubicBezTo>
                  <a:pt x="1699" y="878"/>
                  <a:pt x="1699" y="869"/>
                  <a:pt x="1699" y="859"/>
                </a:cubicBezTo>
                <a:cubicBezTo>
                  <a:pt x="1699" y="849"/>
                  <a:pt x="1699" y="839"/>
                  <a:pt x="1699" y="829"/>
                </a:cubicBezTo>
                <a:cubicBezTo>
                  <a:pt x="1699" y="829"/>
                  <a:pt x="1699" y="829"/>
                  <a:pt x="1699" y="829"/>
                </a:cubicBezTo>
                <a:cubicBezTo>
                  <a:pt x="1699" y="829"/>
                  <a:pt x="1699" y="829"/>
                  <a:pt x="1699" y="829"/>
                </a:cubicBezTo>
                <a:cubicBezTo>
                  <a:pt x="1698" y="810"/>
                  <a:pt x="1697" y="791"/>
                  <a:pt x="1695" y="773"/>
                </a:cubicBezTo>
                <a:cubicBezTo>
                  <a:pt x="1694" y="768"/>
                  <a:pt x="1698" y="764"/>
                  <a:pt x="1702" y="763"/>
                </a:cubicBezTo>
                <a:cubicBezTo>
                  <a:pt x="1707" y="763"/>
                  <a:pt x="1711" y="766"/>
                  <a:pt x="1712" y="771"/>
                </a:cubicBezTo>
                <a:cubicBezTo>
                  <a:pt x="1714" y="790"/>
                  <a:pt x="1715" y="809"/>
                  <a:pt x="1716" y="828"/>
                </a:cubicBezTo>
                <a:cubicBezTo>
                  <a:pt x="1716" y="838"/>
                  <a:pt x="1716" y="849"/>
                  <a:pt x="1716" y="859"/>
                </a:cubicBezTo>
                <a:cubicBezTo>
                  <a:pt x="1716" y="869"/>
                  <a:pt x="1716" y="879"/>
                  <a:pt x="1716" y="888"/>
                </a:cubicBezTo>
                <a:cubicBezTo>
                  <a:pt x="1715" y="925"/>
                  <a:pt x="1711" y="962"/>
                  <a:pt x="1705" y="998"/>
                </a:cubicBezTo>
                <a:cubicBezTo>
                  <a:pt x="1705" y="998"/>
                  <a:pt x="1705" y="998"/>
                  <a:pt x="1705" y="998"/>
                </a:cubicBezTo>
                <a:cubicBezTo>
                  <a:pt x="1705" y="999"/>
                  <a:pt x="1705" y="999"/>
                  <a:pt x="1705" y="999"/>
                </a:cubicBezTo>
                <a:cubicBezTo>
                  <a:pt x="1704" y="1003"/>
                  <a:pt x="1701" y="1006"/>
                  <a:pt x="1696" y="1006"/>
                </a:cubicBezTo>
                <a:close/>
                <a:moveTo>
                  <a:pt x="9" y="825"/>
                </a:moveTo>
                <a:cubicBezTo>
                  <a:pt x="9" y="825"/>
                  <a:pt x="9" y="825"/>
                  <a:pt x="9" y="825"/>
                </a:cubicBezTo>
                <a:cubicBezTo>
                  <a:pt x="4" y="825"/>
                  <a:pt x="1" y="821"/>
                  <a:pt x="1" y="816"/>
                </a:cubicBezTo>
                <a:cubicBezTo>
                  <a:pt x="1" y="811"/>
                  <a:pt x="5" y="808"/>
                  <a:pt x="10" y="808"/>
                </a:cubicBezTo>
                <a:cubicBezTo>
                  <a:pt x="14" y="808"/>
                  <a:pt x="18" y="812"/>
                  <a:pt x="18" y="817"/>
                </a:cubicBezTo>
                <a:cubicBezTo>
                  <a:pt x="18" y="821"/>
                  <a:pt x="14" y="825"/>
                  <a:pt x="9" y="825"/>
                </a:cubicBezTo>
                <a:close/>
                <a:moveTo>
                  <a:pt x="11" y="797"/>
                </a:moveTo>
                <a:cubicBezTo>
                  <a:pt x="11" y="797"/>
                  <a:pt x="11" y="797"/>
                  <a:pt x="11" y="797"/>
                </a:cubicBezTo>
                <a:cubicBezTo>
                  <a:pt x="11" y="797"/>
                  <a:pt x="11" y="797"/>
                  <a:pt x="11" y="797"/>
                </a:cubicBezTo>
                <a:cubicBezTo>
                  <a:pt x="8" y="797"/>
                  <a:pt x="6" y="796"/>
                  <a:pt x="5" y="794"/>
                </a:cubicBezTo>
                <a:cubicBezTo>
                  <a:pt x="3" y="792"/>
                  <a:pt x="3" y="790"/>
                  <a:pt x="3" y="788"/>
                </a:cubicBezTo>
                <a:cubicBezTo>
                  <a:pt x="4" y="769"/>
                  <a:pt x="7" y="750"/>
                  <a:pt x="10" y="731"/>
                </a:cubicBezTo>
                <a:cubicBezTo>
                  <a:pt x="18" y="674"/>
                  <a:pt x="32" y="619"/>
                  <a:pt x="52" y="565"/>
                </a:cubicBezTo>
                <a:cubicBezTo>
                  <a:pt x="54" y="561"/>
                  <a:pt x="59" y="558"/>
                  <a:pt x="63" y="560"/>
                </a:cubicBezTo>
                <a:cubicBezTo>
                  <a:pt x="67" y="562"/>
                  <a:pt x="70" y="567"/>
                  <a:pt x="68" y="571"/>
                </a:cubicBezTo>
                <a:cubicBezTo>
                  <a:pt x="49" y="623"/>
                  <a:pt x="35" y="678"/>
                  <a:pt x="26" y="733"/>
                </a:cubicBezTo>
                <a:cubicBezTo>
                  <a:pt x="24" y="752"/>
                  <a:pt x="21" y="771"/>
                  <a:pt x="20" y="789"/>
                </a:cubicBezTo>
                <a:cubicBezTo>
                  <a:pt x="19" y="793"/>
                  <a:pt x="16" y="797"/>
                  <a:pt x="11" y="797"/>
                </a:cubicBezTo>
                <a:close/>
                <a:moveTo>
                  <a:pt x="1700" y="752"/>
                </a:moveTo>
                <a:cubicBezTo>
                  <a:pt x="1696" y="752"/>
                  <a:pt x="1692" y="749"/>
                  <a:pt x="1691" y="745"/>
                </a:cubicBezTo>
                <a:cubicBezTo>
                  <a:pt x="1691" y="745"/>
                  <a:pt x="1691" y="745"/>
                  <a:pt x="1691" y="745"/>
                </a:cubicBezTo>
                <a:cubicBezTo>
                  <a:pt x="1691" y="743"/>
                  <a:pt x="1692" y="740"/>
                  <a:pt x="1693" y="739"/>
                </a:cubicBezTo>
                <a:cubicBezTo>
                  <a:pt x="1694" y="737"/>
                  <a:pt x="1696" y="736"/>
                  <a:pt x="1699" y="735"/>
                </a:cubicBezTo>
                <a:cubicBezTo>
                  <a:pt x="1703" y="735"/>
                  <a:pt x="1708" y="738"/>
                  <a:pt x="1708" y="743"/>
                </a:cubicBezTo>
                <a:cubicBezTo>
                  <a:pt x="1709" y="745"/>
                  <a:pt x="1708" y="747"/>
                  <a:pt x="1707" y="749"/>
                </a:cubicBezTo>
                <a:cubicBezTo>
                  <a:pt x="1705" y="751"/>
                  <a:pt x="1703" y="752"/>
                  <a:pt x="1701" y="752"/>
                </a:cubicBezTo>
                <a:cubicBezTo>
                  <a:pt x="1701" y="752"/>
                  <a:pt x="1700" y="752"/>
                  <a:pt x="1700" y="752"/>
                </a:cubicBezTo>
                <a:close/>
                <a:moveTo>
                  <a:pt x="1695" y="724"/>
                </a:moveTo>
                <a:cubicBezTo>
                  <a:pt x="1691" y="724"/>
                  <a:pt x="1688" y="721"/>
                  <a:pt x="1687" y="717"/>
                </a:cubicBezTo>
                <a:cubicBezTo>
                  <a:pt x="1678" y="667"/>
                  <a:pt x="1665" y="617"/>
                  <a:pt x="1647" y="569"/>
                </a:cubicBezTo>
                <a:cubicBezTo>
                  <a:pt x="1646" y="564"/>
                  <a:pt x="1644" y="560"/>
                  <a:pt x="1642" y="556"/>
                </a:cubicBezTo>
                <a:cubicBezTo>
                  <a:pt x="1635" y="538"/>
                  <a:pt x="1628" y="521"/>
                  <a:pt x="1620" y="504"/>
                </a:cubicBezTo>
                <a:cubicBezTo>
                  <a:pt x="1618" y="500"/>
                  <a:pt x="1620" y="495"/>
                  <a:pt x="1624" y="493"/>
                </a:cubicBezTo>
                <a:cubicBezTo>
                  <a:pt x="1628" y="491"/>
                  <a:pt x="1634" y="493"/>
                  <a:pt x="1636" y="497"/>
                </a:cubicBezTo>
                <a:cubicBezTo>
                  <a:pt x="1644" y="514"/>
                  <a:pt x="1651" y="532"/>
                  <a:pt x="1658" y="549"/>
                </a:cubicBezTo>
                <a:cubicBezTo>
                  <a:pt x="1660" y="554"/>
                  <a:pt x="1661" y="558"/>
                  <a:pt x="1663" y="563"/>
                </a:cubicBezTo>
                <a:cubicBezTo>
                  <a:pt x="1681" y="612"/>
                  <a:pt x="1695" y="663"/>
                  <a:pt x="1704" y="714"/>
                </a:cubicBezTo>
                <a:cubicBezTo>
                  <a:pt x="1705" y="719"/>
                  <a:pt x="1701" y="723"/>
                  <a:pt x="1697" y="724"/>
                </a:cubicBezTo>
                <a:cubicBezTo>
                  <a:pt x="1696" y="724"/>
                  <a:pt x="1696" y="724"/>
                  <a:pt x="1695" y="724"/>
                </a:cubicBezTo>
                <a:close/>
                <a:moveTo>
                  <a:pt x="70" y="550"/>
                </a:moveTo>
                <a:cubicBezTo>
                  <a:pt x="69" y="550"/>
                  <a:pt x="68" y="550"/>
                  <a:pt x="67" y="550"/>
                </a:cubicBezTo>
                <a:cubicBezTo>
                  <a:pt x="63" y="548"/>
                  <a:pt x="61" y="543"/>
                  <a:pt x="62" y="538"/>
                </a:cubicBezTo>
                <a:cubicBezTo>
                  <a:pt x="64" y="534"/>
                  <a:pt x="69" y="532"/>
                  <a:pt x="73" y="534"/>
                </a:cubicBezTo>
                <a:cubicBezTo>
                  <a:pt x="78" y="536"/>
                  <a:pt x="80" y="540"/>
                  <a:pt x="78" y="545"/>
                </a:cubicBezTo>
                <a:cubicBezTo>
                  <a:pt x="77" y="548"/>
                  <a:pt x="74" y="550"/>
                  <a:pt x="70" y="550"/>
                </a:cubicBezTo>
                <a:close/>
                <a:moveTo>
                  <a:pt x="81" y="524"/>
                </a:moveTo>
                <a:cubicBezTo>
                  <a:pt x="80" y="524"/>
                  <a:pt x="79" y="524"/>
                  <a:pt x="78" y="523"/>
                </a:cubicBezTo>
                <a:cubicBezTo>
                  <a:pt x="76" y="522"/>
                  <a:pt x="74" y="521"/>
                  <a:pt x="73" y="519"/>
                </a:cubicBezTo>
                <a:cubicBezTo>
                  <a:pt x="72" y="517"/>
                  <a:pt x="73" y="514"/>
                  <a:pt x="73" y="512"/>
                </a:cubicBezTo>
                <a:cubicBezTo>
                  <a:pt x="81" y="495"/>
                  <a:pt x="89" y="478"/>
                  <a:pt x="98" y="461"/>
                </a:cubicBezTo>
                <a:cubicBezTo>
                  <a:pt x="98" y="461"/>
                  <a:pt x="98" y="461"/>
                  <a:pt x="98" y="461"/>
                </a:cubicBezTo>
                <a:cubicBezTo>
                  <a:pt x="98" y="461"/>
                  <a:pt x="98" y="461"/>
                  <a:pt x="98" y="460"/>
                </a:cubicBezTo>
                <a:cubicBezTo>
                  <a:pt x="125" y="410"/>
                  <a:pt x="157" y="362"/>
                  <a:pt x="192" y="318"/>
                </a:cubicBezTo>
                <a:cubicBezTo>
                  <a:pt x="195" y="314"/>
                  <a:pt x="201" y="314"/>
                  <a:pt x="204" y="317"/>
                </a:cubicBezTo>
                <a:cubicBezTo>
                  <a:pt x="208" y="320"/>
                  <a:pt x="209" y="325"/>
                  <a:pt x="206" y="329"/>
                </a:cubicBezTo>
                <a:cubicBezTo>
                  <a:pt x="170" y="372"/>
                  <a:pt x="139" y="419"/>
                  <a:pt x="113" y="469"/>
                </a:cubicBezTo>
                <a:cubicBezTo>
                  <a:pt x="105" y="485"/>
                  <a:pt x="96" y="502"/>
                  <a:pt x="89" y="519"/>
                </a:cubicBezTo>
                <a:cubicBezTo>
                  <a:pt x="88" y="522"/>
                  <a:pt x="85" y="524"/>
                  <a:pt x="81" y="524"/>
                </a:cubicBezTo>
                <a:close/>
                <a:moveTo>
                  <a:pt x="1616" y="484"/>
                </a:moveTo>
                <a:cubicBezTo>
                  <a:pt x="1613" y="484"/>
                  <a:pt x="1610" y="482"/>
                  <a:pt x="1608" y="480"/>
                </a:cubicBezTo>
                <a:cubicBezTo>
                  <a:pt x="1608" y="480"/>
                  <a:pt x="1608" y="480"/>
                  <a:pt x="1608" y="480"/>
                </a:cubicBezTo>
                <a:cubicBezTo>
                  <a:pt x="1608" y="479"/>
                  <a:pt x="1608" y="479"/>
                  <a:pt x="1608" y="479"/>
                </a:cubicBezTo>
                <a:cubicBezTo>
                  <a:pt x="1606" y="475"/>
                  <a:pt x="1608" y="470"/>
                  <a:pt x="1612" y="467"/>
                </a:cubicBezTo>
                <a:cubicBezTo>
                  <a:pt x="1616" y="465"/>
                  <a:pt x="1621" y="467"/>
                  <a:pt x="1623" y="471"/>
                </a:cubicBezTo>
                <a:cubicBezTo>
                  <a:pt x="1624" y="473"/>
                  <a:pt x="1624" y="476"/>
                  <a:pt x="1624" y="478"/>
                </a:cubicBezTo>
                <a:cubicBezTo>
                  <a:pt x="1623" y="480"/>
                  <a:pt x="1621" y="482"/>
                  <a:pt x="1619" y="483"/>
                </a:cubicBezTo>
                <a:cubicBezTo>
                  <a:pt x="1618" y="483"/>
                  <a:pt x="1617" y="484"/>
                  <a:pt x="1616" y="484"/>
                </a:cubicBezTo>
                <a:close/>
                <a:moveTo>
                  <a:pt x="1602" y="459"/>
                </a:moveTo>
                <a:cubicBezTo>
                  <a:pt x="1599" y="459"/>
                  <a:pt x="1596" y="457"/>
                  <a:pt x="1595" y="454"/>
                </a:cubicBezTo>
                <a:cubicBezTo>
                  <a:pt x="1568" y="405"/>
                  <a:pt x="1536" y="358"/>
                  <a:pt x="1500" y="316"/>
                </a:cubicBezTo>
                <a:cubicBezTo>
                  <a:pt x="1500" y="316"/>
                  <a:pt x="1500" y="316"/>
                  <a:pt x="1500" y="316"/>
                </a:cubicBezTo>
                <a:cubicBezTo>
                  <a:pt x="1493" y="308"/>
                  <a:pt x="1486" y="300"/>
                  <a:pt x="1479" y="292"/>
                </a:cubicBezTo>
                <a:cubicBezTo>
                  <a:pt x="1474" y="286"/>
                  <a:pt x="1468" y="280"/>
                  <a:pt x="1462" y="274"/>
                </a:cubicBezTo>
                <a:cubicBezTo>
                  <a:pt x="1461" y="273"/>
                  <a:pt x="1460" y="271"/>
                  <a:pt x="1460" y="268"/>
                </a:cubicBezTo>
                <a:cubicBezTo>
                  <a:pt x="1460" y="266"/>
                  <a:pt x="1461" y="264"/>
                  <a:pt x="1463" y="262"/>
                </a:cubicBezTo>
                <a:cubicBezTo>
                  <a:pt x="1466" y="259"/>
                  <a:pt x="1471" y="259"/>
                  <a:pt x="1475" y="263"/>
                </a:cubicBezTo>
                <a:cubicBezTo>
                  <a:pt x="1480" y="268"/>
                  <a:pt x="1486" y="275"/>
                  <a:pt x="1492" y="281"/>
                </a:cubicBezTo>
                <a:cubicBezTo>
                  <a:pt x="1499" y="289"/>
                  <a:pt x="1506" y="297"/>
                  <a:pt x="1513" y="305"/>
                </a:cubicBezTo>
                <a:cubicBezTo>
                  <a:pt x="1550" y="348"/>
                  <a:pt x="1582" y="396"/>
                  <a:pt x="1610" y="446"/>
                </a:cubicBezTo>
                <a:cubicBezTo>
                  <a:pt x="1612" y="450"/>
                  <a:pt x="1611" y="455"/>
                  <a:pt x="1606" y="457"/>
                </a:cubicBezTo>
                <a:cubicBezTo>
                  <a:pt x="1605" y="458"/>
                  <a:pt x="1604" y="459"/>
                  <a:pt x="1602" y="459"/>
                </a:cubicBezTo>
                <a:close/>
                <a:moveTo>
                  <a:pt x="217" y="310"/>
                </a:moveTo>
                <a:cubicBezTo>
                  <a:pt x="215" y="310"/>
                  <a:pt x="213" y="309"/>
                  <a:pt x="212" y="308"/>
                </a:cubicBezTo>
                <a:cubicBezTo>
                  <a:pt x="208" y="305"/>
                  <a:pt x="208" y="299"/>
                  <a:pt x="211" y="296"/>
                </a:cubicBezTo>
                <a:cubicBezTo>
                  <a:pt x="214" y="293"/>
                  <a:pt x="219" y="292"/>
                  <a:pt x="223" y="295"/>
                </a:cubicBezTo>
                <a:cubicBezTo>
                  <a:pt x="226" y="298"/>
                  <a:pt x="227" y="304"/>
                  <a:pt x="224" y="307"/>
                </a:cubicBezTo>
                <a:cubicBezTo>
                  <a:pt x="224" y="307"/>
                  <a:pt x="224" y="307"/>
                  <a:pt x="224" y="307"/>
                </a:cubicBezTo>
                <a:cubicBezTo>
                  <a:pt x="222" y="309"/>
                  <a:pt x="220" y="310"/>
                  <a:pt x="217" y="310"/>
                </a:cubicBezTo>
                <a:close/>
                <a:moveTo>
                  <a:pt x="236" y="289"/>
                </a:moveTo>
                <a:cubicBezTo>
                  <a:pt x="234" y="289"/>
                  <a:pt x="232" y="288"/>
                  <a:pt x="230" y="287"/>
                </a:cubicBezTo>
                <a:cubicBezTo>
                  <a:pt x="229" y="285"/>
                  <a:pt x="228" y="283"/>
                  <a:pt x="228" y="281"/>
                </a:cubicBezTo>
                <a:cubicBezTo>
                  <a:pt x="228" y="279"/>
                  <a:pt x="228" y="276"/>
                  <a:pt x="230" y="275"/>
                </a:cubicBezTo>
                <a:cubicBezTo>
                  <a:pt x="232" y="272"/>
                  <a:pt x="235" y="269"/>
                  <a:pt x="237" y="267"/>
                </a:cubicBezTo>
                <a:cubicBezTo>
                  <a:pt x="248" y="256"/>
                  <a:pt x="259" y="245"/>
                  <a:pt x="270" y="234"/>
                </a:cubicBezTo>
                <a:cubicBezTo>
                  <a:pt x="312" y="195"/>
                  <a:pt x="357" y="160"/>
                  <a:pt x="406" y="130"/>
                </a:cubicBezTo>
                <a:cubicBezTo>
                  <a:pt x="410" y="128"/>
                  <a:pt x="415" y="129"/>
                  <a:pt x="418" y="133"/>
                </a:cubicBezTo>
                <a:cubicBezTo>
                  <a:pt x="420" y="137"/>
                  <a:pt x="419" y="142"/>
                  <a:pt x="415" y="144"/>
                </a:cubicBezTo>
                <a:cubicBezTo>
                  <a:pt x="367" y="174"/>
                  <a:pt x="322" y="208"/>
                  <a:pt x="282" y="247"/>
                </a:cubicBezTo>
                <a:cubicBezTo>
                  <a:pt x="271" y="257"/>
                  <a:pt x="260" y="268"/>
                  <a:pt x="250" y="279"/>
                </a:cubicBezTo>
                <a:cubicBezTo>
                  <a:pt x="247" y="281"/>
                  <a:pt x="245" y="284"/>
                  <a:pt x="242" y="286"/>
                </a:cubicBezTo>
                <a:cubicBezTo>
                  <a:pt x="241" y="288"/>
                  <a:pt x="238" y="289"/>
                  <a:pt x="236" y="289"/>
                </a:cubicBezTo>
                <a:close/>
                <a:moveTo>
                  <a:pt x="1449" y="257"/>
                </a:moveTo>
                <a:cubicBezTo>
                  <a:pt x="1446" y="257"/>
                  <a:pt x="1444" y="256"/>
                  <a:pt x="1443" y="255"/>
                </a:cubicBezTo>
                <a:cubicBezTo>
                  <a:pt x="1441" y="253"/>
                  <a:pt x="1440" y="251"/>
                  <a:pt x="1440" y="249"/>
                </a:cubicBezTo>
                <a:cubicBezTo>
                  <a:pt x="1440" y="246"/>
                  <a:pt x="1441" y="244"/>
                  <a:pt x="1442" y="243"/>
                </a:cubicBezTo>
                <a:cubicBezTo>
                  <a:pt x="1445" y="239"/>
                  <a:pt x="1451" y="239"/>
                  <a:pt x="1454" y="242"/>
                </a:cubicBezTo>
                <a:cubicBezTo>
                  <a:pt x="1454" y="242"/>
                  <a:pt x="1454" y="242"/>
                  <a:pt x="1454" y="242"/>
                </a:cubicBezTo>
                <a:cubicBezTo>
                  <a:pt x="1454" y="242"/>
                  <a:pt x="1454" y="242"/>
                  <a:pt x="1454" y="242"/>
                </a:cubicBezTo>
                <a:cubicBezTo>
                  <a:pt x="1456" y="244"/>
                  <a:pt x="1457" y="246"/>
                  <a:pt x="1457" y="248"/>
                </a:cubicBezTo>
                <a:cubicBezTo>
                  <a:pt x="1457" y="251"/>
                  <a:pt x="1456" y="253"/>
                  <a:pt x="1455" y="254"/>
                </a:cubicBezTo>
                <a:cubicBezTo>
                  <a:pt x="1453" y="256"/>
                  <a:pt x="1451" y="257"/>
                  <a:pt x="1449" y="257"/>
                </a:cubicBezTo>
                <a:close/>
                <a:moveTo>
                  <a:pt x="1428" y="238"/>
                </a:moveTo>
                <a:cubicBezTo>
                  <a:pt x="1426" y="238"/>
                  <a:pt x="1424" y="237"/>
                  <a:pt x="1422" y="235"/>
                </a:cubicBezTo>
                <a:cubicBezTo>
                  <a:pt x="1381" y="198"/>
                  <a:pt x="1335" y="165"/>
                  <a:pt x="1287" y="136"/>
                </a:cubicBezTo>
                <a:cubicBezTo>
                  <a:pt x="1271" y="127"/>
                  <a:pt x="1255" y="118"/>
                  <a:pt x="1238" y="109"/>
                </a:cubicBezTo>
                <a:cubicBezTo>
                  <a:pt x="1236" y="108"/>
                  <a:pt x="1234" y="106"/>
                  <a:pt x="1234" y="104"/>
                </a:cubicBezTo>
                <a:cubicBezTo>
                  <a:pt x="1233" y="102"/>
                  <a:pt x="1233" y="100"/>
                  <a:pt x="1234" y="98"/>
                </a:cubicBezTo>
                <a:cubicBezTo>
                  <a:pt x="1236" y="94"/>
                  <a:pt x="1242" y="92"/>
                  <a:pt x="1246" y="94"/>
                </a:cubicBezTo>
                <a:cubicBezTo>
                  <a:pt x="1263" y="103"/>
                  <a:pt x="1279" y="112"/>
                  <a:pt x="1296" y="121"/>
                </a:cubicBezTo>
                <a:cubicBezTo>
                  <a:pt x="1345" y="151"/>
                  <a:pt x="1391" y="185"/>
                  <a:pt x="1434" y="223"/>
                </a:cubicBezTo>
                <a:cubicBezTo>
                  <a:pt x="1437" y="226"/>
                  <a:pt x="1437" y="231"/>
                  <a:pt x="1434" y="235"/>
                </a:cubicBezTo>
                <a:cubicBezTo>
                  <a:pt x="1433" y="237"/>
                  <a:pt x="1430" y="238"/>
                  <a:pt x="1428" y="238"/>
                </a:cubicBezTo>
                <a:close/>
                <a:moveTo>
                  <a:pt x="435" y="131"/>
                </a:moveTo>
                <a:cubicBezTo>
                  <a:pt x="435" y="131"/>
                  <a:pt x="435" y="131"/>
                  <a:pt x="435" y="131"/>
                </a:cubicBezTo>
                <a:cubicBezTo>
                  <a:pt x="432" y="131"/>
                  <a:pt x="429" y="130"/>
                  <a:pt x="427" y="127"/>
                </a:cubicBezTo>
                <a:cubicBezTo>
                  <a:pt x="425" y="123"/>
                  <a:pt x="426" y="118"/>
                  <a:pt x="430" y="115"/>
                </a:cubicBezTo>
                <a:cubicBezTo>
                  <a:pt x="434" y="113"/>
                  <a:pt x="440" y="115"/>
                  <a:pt x="442" y="119"/>
                </a:cubicBezTo>
                <a:cubicBezTo>
                  <a:pt x="444" y="123"/>
                  <a:pt x="443" y="128"/>
                  <a:pt x="439" y="130"/>
                </a:cubicBezTo>
                <a:cubicBezTo>
                  <a:pt x="438" y="131"/>
                  <a:pt x="436" y="131"/>
                  <a:pt x="435" y="131"/>
                </a:cubicBezTo>
                <a:close/>
                <a:moveTo>
                  <a:pt x="459" y="118"/>
                </a:moveTo>
                <a:cubicBezTo>
                  <a:pt x="456" y="118"/>
                  <a:pt x="453" y="116"/>
                  <a:pt x="452" y="113"/>
                </a:cubicBezTo>
                <a:cubicBezTo>
                  <a:pt x="451" y="111"/>
                  <a:pt x="451" y="109"/>
                  <a:pt x="451" y="107"/>
                </a:cubicBezTo>
                <a:cubicBezTo>
                  <a:pt x="452" y="104"/>
                  <a:pt x="453" y="103"/>
                  <a:pt x="455" y="102"/>
                </a:cubicBezTo>
                <a:cubicBezTo>
                  <a:pt x="472" y="93"/>
                  <a:pt x="489" y="84"/>
                  <a:pt x="507" y="77"/>
                </a:cubicBezTo>
                <a:cubicBezTo>
                  <a:pt x="511" y="75"/>
                  <a:pt x="516" y="77"/>
                  <a:pt x="518" y="81"/>
                </a:cubicBezTo>
                <a:cubicBezTo>
                  <a:pt x="520" y="85"/>
                  <a:pt x="518" y="90"/>
                  <a:pt x="514" y="92"/>
                </a:cubicBezTo>
                <a:cubicBezTo>
                  <a:pt x="497" y="100"/>
                  <a:pt x="480" y="108"/>
                  <a:pt x="463" y="117"/>
                </a:cubicBezTo>
                <a:cubicBezTo>
                  <a:pt x="462" y="117"/>
                  <a:pt x="461" y="118"/>
                  <a:pt x="459" y="118"/>
                </a:cubicBezTo>
                <a:close/>
                <a:moveTo>
                  <a:pt x="1216" y="98"/>
                </a:moveTo>
                <a:cubicBezTo>
                  <a:pt x="1215" y="98"/>
                  <a:pt x="1214" y="97"/>
                  <a:pt x="1213" y="97"/>
                </a:cubicBezTo>
                <a:cubicBezTo>
                  <a:pt x="1212" y="97"/>
                  <a:pt x="1212" y="97"/>
                  <a:pt x="1212" y="97"/>
                </a:cubicBezTo>
                <a:cubicBezTo>
                  <a:pt x="1212" y="97"/>
                  <a:pt x="1212" y="97"/>
                  <a:pt x="1212" y="97"/>
                </a:cubicBezTo>
                <a:cubicBezTo>
                  <a:pt x="1208" y="94"/>
                  <a:pt x="1207" y="90"/>
                  <a:pt x="1209" y="86"/>
                </a:cubicBezTo>
                <a:cubicBezTo>
                  <a:pt x="1211" y="82"/>
                  <a:pt x="1216" y="80"/>
                  <a:pt x="1220" y="82"/>
                </a:cubicBezTo>
                <a:cubicBezTo>
                  <a:pt x="1220" y="82"/>
                  <a:pt x="1220" y="82"/>
                  <a:pt x="1220" y="82"/>
                </a:cubicBezTo>
                <a:cubicBezTo>
                  <a:pt x="1222" y="82"/>
                  <a:pt x="1224" y="84"/>
                  <a:pt x="1224" y="86"/>
                </a:cubicBezTo>
                <a:cubicBezTo>
                  <a:pt x="1225" y="88"/>
                  <a:pt x="1225" y="91"/>
                  <a:pt x="1224" y="93"/>
                </a:cubicBezTo>
                <a:cubicBezTo>
                  <a:pt x="1223" y="96"/>
                  <a:pt x="1220" y="98"/>
                  <a:pt x="1216" y="98"/>
                </a:cubicBezTo>
                <a:close/>
                <a:moveTo>
                  <a:pt x="1190" y="86"/>
                </a:moveTo>
                <a:cubicBezTo>
                  <a:pt x="1189" y="86"/>
                  <a:pt x="1188" y="86"/>
                  <a:pt x="1187" y="86"/>
                </a:cubicBezTo>
                <a:cubicBezTo>
                  <a:pt x="1136" y="64"/>
                  <a:pt x="1082" y="47"/>
                  <a:pt x="1027" y="36"/>
                </a:cubicBezTo>
                <a:cubicBezTo>
                  <a:pt x="1009" y="32"/>
                  <a:pt x="990" y="29"/>
                  <a:pt x="972" y="26"/>
                </a:cubicBezTo>
                <a:cubicBezTo>
                  <a:pt x="970" y="26"/>
                  <a:pt x="968" y="25"/>
                  <a:pt x="966" y="23"/>
                </a:cubicBezTo>
                <a:cubicBezTo>
                  <a:pt x="965" y="21"/>
                  <a:pt x="964" y="19"/>
                  <a:pt x="965" y="16"/>
                </a:cubicBezTo>
                <a:cubicBezTo>
                  <a:pt x="965" y="12"/>
                  <a:pt x="970" y="9"/>
                  <a:pt x="974" y="9"/>
                </a:cubicBezTo>
                <a:cubicBezTo>
                  <a:pt x="993" y="12"/>
                  <a:pt x="1012" y="15"/>
                  <a:pt x="1030" y="19"/>
                </a:cubicBezTo>
                <a:cubicBezTo>
                  <a:pt x="1030" y="19"/>
                  <a:pt x="1030" y="19"/>
                  <a:pt x="1030" y="19"/>
                </a:cubicBezTo>
                <a:cubicBezTo>
                  <a:pt x="1031" y="19"/>
                  <a:pt x="1031" y="19"/>
                  <a:pt x="1031" y="19"/>
                </a:cubicBezTo>
                <a:cubicBezTo>
                  <a:pt x="1087" y="31"/>
                  <a:pt x="1141" y="48"/>
                  <a:pt x="1194" y="70"/>
                </a:cubicBezTo>
                <a:cubicBezTo>
                  <a:pt x="1196" y="71"/>
                  <a:pt x="1198" y="72"/>
                  <a:pt x="1198" y="75"/>
                </a:cubicBezTo>
                <a:cubicBezTo>
                  <a:pt x="1199" y="77"/>
                  <a:pt x="1199" y="79"/>
                  <a:pt x="1198" y="81"/>
                </a:cubicBezTo>
                <a:cubicBezTo>
                  <a:pt x="1197" y="84"/>
                  <a:pt x="1194" y="86"/>
                  <a:pt x="1190" y="86"/>
                </a:cubicBezTo>
                <a:close/>
                <a:moveTo>
                  <a:pt x="582" y="64"/>
                </a:moveTo>
                <a:cubicBezTo>
                  <a:pt x="579" y="64"/>
                  <a:pt x="576" y="62"/>
                  <a:pt x="574" y="59"/>
                </a:cubicBezTo>
                <a:cubicBezTo>
                  <a:pt x="574" y="56"/>
                  <a:pt x="574" y="54"/>
                  <a:pt x="575" y="52"/>
                </a:cubicBezTo>
                <a:cubicBezTo>
                  <a:pt x="576" y="50"/>
                  <a:pt x="577" y="49"/>
                  <a:pt x="580" y="48"/>
                </a:cubicBezTo>
                <a:cubicBezTo>
                  <a:pt x="598" y="42"/>
                  <a:pt x="616" y="36"/>
                  <a:pt x="634" y="31"/>
                </a:cubicBezTo>
                <a:cubicBezTo>
                  <a:pt x="639" y="30"/>
                  <a:pt x="644" y="33"/>
                  <a:pt x="645" y="37"/>
                </a:cubicBezTo>
                <a:cubicBezTo>
                  <a:pt x="645" y="39"/>
                  <a:pt x="645" y="41"/>
                  <a:pt x="644" y="43"/>
                </a:cubicBezTo>
                <a:cubicBezTo>
                  <a:pt x="643" y="45"/>
                  <a:pt x="641" y="47"/>
                  <a:pt x="639" y="47"/>
                </a:cubicBezTo>
                <a:cubicBezTo>
                  <a:pt x="621" y="52"/>
                  <a:pt x="603" y="58"/>
                  <a:pt x="585" y="64"/>
                </a:cubicBezTo>
                <a:cubicBezTo>
                  <a:pt x="584" y="64"/>
                  <a:pt x="583" y="64"/>
                  <a:pt x="582" y="64"/>
                </a:cubicBezTo>
                <a:close/>
                <a:moveTo>
                  <a:pt x="664" y="41"/>
                </a:moveTo>
                <a:cubicBezTo>
                  <a:pt x="660" y="41"/>
                  <a:pt x="657" y="38"/>
                  <a:pt x="656" y="34"/>
                </a:cubicBezTo>
                <a:cubicBezTo>
                  <a:pt x="655" y="32"/>
                  <a:pt x="656" y="30"/>
                  <a:pt x="657" y="28"/>
                </a:cubicBezTo>
                <a:cubicBezTo>
                  <a:pt x="658" y="26"/>
                  <a:pt x="660" y="25"/>
                  <a:pt x="662" y="24"/>
                </a:cubicBezTo>
                <a:cubicBezTo>
                  <a:pt x="662" y="24"/>
                  <a:pt x="662" y="24"/>
                  <a:pt x="662" y="24"/>
                </a:cubicBezTo>
                <a:cubicBezTo>
                  <a:pt x="663" y="24"/>
                  <a:pt x="663" y="24"/>
                  <a:pt x="664" y="24"/>
                </a:cubicBezTo>
                <a:cubicBezTo>
                  <a:pt x="668" y="24"/>
                  <a:pt x="671" y="26"/>
                  <a:pt x="672" y="30"/>
                </a:cubicBezTo>
                <a:cubicBezTo>
                  <a:pt x="673" y="33"/>
                  <a:pt x="672" y="35"/>
                  <a:pt x="671" y="37"/>
                </a:cubicBezTo>
                <a:cubicBezTo>
                  <a:pt x="670" y="39"/>
                  <a:pt x="668" y="40"/>
                  <a:pt x="666" y="41"/>
                </a:cubicBezTo>
                <a:cubicBezTo>
                  <a:pt x="665" y="41"/>
                  <a:pt x="665" y="41"/>
                  <a:pt x="664" y="41"/>
                </a:cubicBezTo>
                <a:close/>
                <a:moveTo>
                  <a:pt x="692" y="35"/>
                </a:moveTo>
                <a:cubicBezTo>
                  <a:pt x="688" y="35"/>
                  <a:pt x="684" y="32"/>
                  <a:pt x="683" y="28"/>
                </a:cubicBezTo>
                <a:cubicBezTo>
                  <a:pt x="683" y="26"/>
                  <a:pt x="683" y="23"/>
                  <a:pt x="685" y="22"/>
                </a:cubicBezTo>
                <a:cubicBezTo>
                  <a:pt x="686" y="20"/>
                  <a:pt x="688" y="18"/>
                  <a:pt x="690" y="18"/>
                </a:cubicBezTo>
                <a:cubicBezTo>
                  <a:pt x="709" y="14"/>
                  <a:pt x="728" y="11"/>
                  <a:pt x="746" y="9"/>
                </a:cubicBezTo>
                <a:cubicBezTo>
                  <a:pt x="799" y="2"/>
                  <a:pt x="853" y="0"/>
                  <a:pt x="907" y="3"/>
                </a:cubicBezTo>
                <a:cubicBezTo>
                  <a:pt x="910" y="3"/>
                  <a:pt x="914" y="3"/>
                  <a:pt x="917" y="3"/>
                </a:cubicBezTo>
                <a:cubicBezTo>
                  <a:pt x="922" y="4"/>
                  <a:pt x="926" y="8"/>
                  <a:pt x="925" y="12"/>
                </a:cubicBezTo>
                <a:cubicBezTo>
                  <a:pt x="925" y="17"/>
                  <a:pt x="921" y="21"/>
                  <a:pt x="916" y="20"/>
                </a:cubicBezTo>
                <a:cubicBezTo>
                  <a:pt x="913" y="20"/>
                  <a:pt x="910" y="20"/>
                  <a:pt x="906" y="20"/>
                </a:cubicBezTo>
                <a:cubicBezTo>
                  <a:pt x="890" y="19"/>
                  <a:pt x="874" y="18"/>
                  <a:pt x="858" y="18"/>
                </a:cubicBezTo>
                <a:cubicBezTo>
                  <a:pt x="821" y="18"/>
                  <a:pt x="785" y="21"/>
                  <a:pt x="749" y="25"/>
                </a:cubicBezTo>
                <a:cubicBezTo>
                  <a:pt x="749" y="25"/>
                  <a:pt x="749" y="25"/>
                  <a:pt x="749" y="25"/>
                </a:cubicBezTo>
                <a:cubicBezTo>
                  <a:pt x="730" y="28"/>
                  <a:pt x="711" y="31"/>
                  <a:pt x="693" y="35"/>
                </a:cubicBezTo>
                <a:cubicBezTo>
                  <a:pt x="693" y="35"/>
                  <a:pt x="692" y="35"/>
                  <a:pt x="692" y="35"/>
                </a:cubicBezTo>
                <a:close/>
                <a:moveTo>
                  <a:pt x="945" y="23"/>
                </a:moveTo>
                <a:cubicBezTo>
                  <a:pt x="945" y="23"/>
                  <a:pt x="944" y="23"/>
                  <a:pt x="944" y="23"/>
                </a:cubicBezTo>
                <a:cubicBezTo>
                  <a:pt x="942" y="22"/>
                  <a:pt x="940" y="21"/>
                  <a:pt x="938" y="20"/>
                </a:cubicBezTo>
                <a:cubicBezTo>
                  <a:pt x="937" y="18"/>
                  <a:pt x="936" y="16"/>
                  <a:pt x="937" y="13"/>
                </a:cubicBezTo>
                <a:cubicBezTo>
                  <a:pt x="937" y="9"/>
                  <a:pt x="941" y="5"/>
                  <a:pt x="946" y="6"/>
                </a:cubicBezTo>
                <a:cubicBezTo>
                  <a:pt x="946" y="6"/>
                  <a:pt x="946" y="6"/>
                  <a:pt x="946" y="6"/>
                </a:cubicBezTo>
                <a:cubicBezTo>
                  <a:pt x="950" y="6"/>
                  <a:pt x="954" y="10"/>
                  <a:pt x="953" y="15"/>
                </a:cubicBezTo>
                <a:cubicBezTo>
                  <a:pt x="953" y="19"/>
                  <a:pt x="949" y="23"/>
                  <a:pt x="945" y="23"/>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4" name="Freeform 11">
            <a:extLst>
              <a:ext uri="{FF2B5EF4-FFF2-40B4-BE49-F238E27FC236}">
                <a16:creationId xmlns:a16="http://schemas.microsoft.com/office/drawing/2014/main" id="{9917E43A-88A4-425A-9286-508D32C3D276}"/>
              </a:ext>
            </a:extLst>
          </p:cNvPr>
          <p:cNvSpPr>
            <a:spLocks noEditPoints="1"/>
          </p:cNvSpPr>
          <p:nvPr/>
        </p:nvSpPr>
        <p:spPr bwMode="auto">
          <a:xfrm>
            <a:off x="8713538" y="3073151"/>
            <a:ext cx="6960099" cy="6960099"/>
          </a:xfrm>
          <a:custGeom>
            <a:avLst/>
            <a:gdLst>
              <a:gd name="T0" fmla="*/ 598 w 1645"/>
              <a:gd name="T1" fmla="*/ 1611 h 1645"/>
              <a:gd name="T2" fmla="*/ 820 w 1645"/>
              <a:gd name="T3" fmla="*/ 1637 h 1645"/>
              <a:gd name="T4" fmla="*/ 840 w 1645"/>
              <a:gd name="T5" fmla="*/ 1628 h 1645"/>
              <a:gd name="T6" fmla="*/ 978 w 1645"/>
              <a:gd name="T7" fmla="*/ 1613 h 1645"/>
              <a:gd name="T8" fmla="*/ 982 w 1645"/>
              <a:gd name="T9" fmla="*/ 1629 h 1645"/>
              <a:gd name="T10" fmla="*/ 581 w 1645"/>
              <a:gd name="T11" fmla="*/ 1591 h 1645"/>
              <a:gd name="T12" fmla="*/ 548 w 1645"/>
              <a:gd name="T13" fmla="*/ 1598 h 1645"/>
              <a:gd name="T14" fmla="*/ 466 w 1645"/>
              <a:gd name="T15" fmla="*/ 1545 h 1645"/>
              <a:gd name="T16" fmla="*/ 1092 w 1645"/>
              <a:gd name="T17" fmla="*/ 1590 h 1645"/>
              <a:gd name="T18" fmla="*/ 1100 w 1645"/>
              <a:gd name="T19" fmla="*/ 1596 h 1645"/>
              <a:gd name="T20" fmla="*/ 1304 w 1645"/>
              <a:gd name="T21" fmla="*/ 1469 h 1645"/>
              <a:gd name="T22" fmla="*/ 342 w 1645"/>
              <a:gd name="T23" fmla="*/ 1488 h 1645"/>
              <a:gd name="T24" fmla="*/ 342 w 1645"/>
              <a:gd name="T25" fmla="*/ 1488 h 1645"/>
              <a:gd name="T26" fmla="*/ 166 w 1645"/>
              <a:gd name="T27" fmla="*/ 1318 h 1645"/>
              <a:gd name="T28" fmla="*/ 253 w 1645"/>
              <a:gd name="T29" fmla="*/ 1392 h 1645"/>
              <a:gd name="T30" fmla="*/ 1326 w 1645"/>
              <a:gd name="T31" fmla="*/ 1452 h 1645"/>
              <a:gd name="T32" fmla="*/ 1347 w 1645"/>
              <a:gd name="T33" fmla="*/ 1434 h 1645"/>
              <a:gd name="T34" fmla="*/ 1358 w 1645"/>
              <a:gd name="T35" fmla="*/ 1447 h 1645"/>
              <a:gd name="T36" fmla="*/ 163 w 1645"/>
              <a:gd name="T37" fmla="*/ 1285 h 1645"/>
              <a:gd name="T38" fmla="*/ 42 w 1645"/>
              <a:gd name="T39" fmla="*/ 1081 h 1645"/>
              <a:gd name="T40" fmla="*/ 141 w 1645"/>
              <a:gd name="T41" fmla="*/ 1275 h 1645"/>
              <a:gd name="T42" fmla="*/ 1508 w 1645"/>
              <a:gd name="T43" fmla="*/ 1270 h 1645"/>
              <a:gd name="T44" fmla="*/ 1597 w 1645"/>
              <a:gd name="T45" fmla="*/ 1043 h 1645"/>
              <a:gd name="T46" fmla="*/ 1530 w 1645"/>
              <a:gd name="T47" fmla="*/ 1242 h 1645"/>
              <a:gd name="T48" fmla="*/ 49 w 1645"/>
              <a:gd name="T49" fmla="*/ 1056 h 1645"/>
              <a:gd name="T50" fmla="*/ 1 w 1645"/>
              <a:gd name="T51" fmla="*/ 818 h 1645"/>
              <a:gd name="T52" fmla="*/ 25 w 1645"/>
              <a:gd name="T53" fmla="*/ 929 h 1645"/>
              <a:gd name="T54" fmla="*/ 1604 w 1645"/>
              <a:gd name="T55" fmla="*/ 1016 h 1645"/>
              <a:gd name="T56" fmla="*/ 1619 w 1645"/>
              <a:gd name="T57" fmla="*/ 940 h 1645"/>
              <a:gd name="T58" fmla="*/ 1645 w 1645"/>
              <a:gd name="T59" fmla="*/ 823 h 1645"/>
              <a:gd name="T60" fmla="*/ 3 w 1645"/>
              <a:gd name="T61" fmla="*/ 795 h 1645"/>
              <a:gd name="T62" fmla="*/ 11 w 1645"/>
              <a:gd name="T63" fmla="*/ 769 h 1645"/>
              <a:gd name="T64" fmla="*/ 46 w 1645"/>
              <a:gd name="T65" fmla="*/ 554 h 1645"/>
              <a:gd name="T66" fmla="*/ 1634 w 1645"/>
              <a:gd name="T67" fmla="*/ 763 h 1645"/>
              <a:gd name="T68" fmla="*/ 1642 w 1645"/>
              <a:gd name="T69" fmla="*/ 754 h 1645"/>
              <a:gd name="T70" fmla="*/ 1611 w 1645"/>
              <a:gd name="T71" fmla="*/ 620 h 1645"/>
              <a:gd name="T72" fmla="*/ 1547 w 1645"/>
              <a:gd name="T73" fmla="*/ 472 h 1645"/>
              <a:gd name="T74" fmla="*/ 1592 w 1645"/>
              <a:gd name="T75" fmla="*/ 566 h 1645"/>
              <a:gd name="T76" fmla="*/ 72 w 1645"/>
              <a:gd name="T77" fmla="*/ 533 h 1645"/>
              <a:gd name="T78" fmla="*/ 96 w 1645"/>
              <a:gd name="T79" fmla="*/ 438 h 1645"/>
              <a:gd name="T80" fmla="*/ 82 w 1645"/>
              <a:gd name="T81" fmla="*/ 507 h 1645"/>
              <a:gd name="T82" fmla="*/ 1546 w 1645"/>
              <a:gd name="T83" fmla="*/ 451 h 1645"/>
              <a:gd name="T84" fmla="*/ 1397 w 1645"/>
              <a:gd name="T85" fmla="*/ 246 h 1645"/>
              <a:gd name="T86" fmla="*/ 198 w 1645"/>
              <a:gd name="T87" fmla="*/ 310 h 1645"/>
              <a:gd name="T88" fmla="*/ 198 w 1645"/>
              <a:gd name="T89" fmla="*/ 310 h 1645"/>
              <a:gd name="T90" fmla="*/ 370 w 1645"/>
              <a:gd name="T91" fmla="*/ 137 h 1645"/>
              <a:gd name="T92" fmla="*/ 223 w 1645"/>
              <a:gd name="T93" fmla="*/ 286 h 1645"/>
              <a:gd name="T94" fmla="*/ 1391 w 1645"/>
              <a:gd name="T95" fmla="*/ 232 h 1645"/>
              <a:gd name="T96" fmla="*/ 1180 w 1645"/>
              <a:gd name="T97" fmla="*/ 99 h 1645"/>
              <a:gd name="T98" fmla="*/ 1361 w 1645"/>
              <a:gd name="T99" fmla="*/ 222 h 1645"/>
              <a:gd name="T100" fmla="*/ 398 w 1645"/>
              <a:gd name="T101" fmla="*/ 137 h 1645"/>
              <a:gd name="T102" fmla="*/ 614 w 1645"/>
              <a:gd name="T103" fmla="*/ 28 h 1645"/>
              <a:gd name="T104" fmla="*/ 423 w 1645"/>
              <a:gd name="T105" fmla="*/ 123 h 1645"/>
              <a:gd name="T106" fmla="*/ 1163 w 1645"/>
              <a:gd name="T107" fmla="*/ 92 h 1645"/>
              <a:gd name="T108" fmla="*/ 928 w 1645"/>
              <a:gd name="T109" fmla="*/ 16 h 1645"/>
              <a:gd name="T110" fmla="*/ 635 w 1645"/>
              <a:gd name="T111" fmla="*/ 31 h 1645"/>
              <a:gd name="T112" fmla="*/ 664 w 1645"/>
              <a:gd name="T113" fmla="*/ 19 h 1645"/>
              <a:gd name="T114" fmla="*/ 767 w 1645"/>
              <a:gd name="T115" fmla="*/ 20 h 1645"/>
              <a:gd name="T116" fmla="*/ 899 w 1645"/>
              <a:gd name="T117" fmla="*/ 13 h 1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45" h="1645">
                <a:moveTo>
                  <a:pt x="812" y="1645"/>
                </a:moveTo>
                <a:cubicBezTo>
                  <a:pt x="812" y="1645"/>
                  <a:pt x="812" y="1645"/>
                  <a:pt x="812" y="1645"/>
                </a:cubicBezTo>
                <a:cubicBezTo>
                  <a:pt x="782" y="1645"/>
                  <a:pt x="752" y="1643"/>
                  <a:pt x="722" y="1639"/>
                </a:cubicBezTo>
                <a:cubicBezTo>
                  <a:pt x="721" y="1639"/>
                  <a:pt x="721" y="1639"/>
                  <a:pt x="721" y="1639"/>
                </a:cubicBezTo>
                <a:cubicBezTo>
                  <a:pt x="719" y="1639"/>
                  <a:pt x="717" y="1638"/>
                  <a:pt x="715" y="1638"/>
                </a:cubicBezTo>
                <a:cubicBezTo>
                  <a:pt x="677" y="1633"/>
                  <a:pt x="640" y="1625"/>
                  <a:pt x="603" y="1615"/>
                </a:cubicBezTo>
                <a:cubicBezTo>
                  <a:pt x="601" y="1614"/>
                  <a:pt x="599" y="1613"/>
                  <a:pt x="598" y="1611"/>
                </a:cubicBezTo>
                <a:cubicBezTo>
                  <a:pt x="597" y="1609"/>
                  <a:pt x="596" y="1607"/>
                  <a:pt x="597" y="1605"/>
                </a:cubicBezTo>
                <a:cubicBezTo>
                  <a:pt x="598" y="1600"/>
                  <a:pt x="603" y="1597"/>
                  <a:pt x="607" y="1599"/>
                </a:cubicBezTo>
                <a:cubicBezTo>
                  <a:pt x="643" y="1609"/>
                  <a:pt x="680" y="1616"/>
                  <a:pt x="717" y="1621"/>
                </a:cubicBezTo>
                <a:cubicBezTo>
                  <a:pt x="719" y="1622"/>
                  <a:pt x="722" y="1622"/>
                  <a:pt x="724" y="1622"/>
                </a:cubicBezTo>
                <a:cubicBezTo>
                  <a:pt x="753" y="1626"/>
                  <a:pt x="783" y="1628"/>
                  <a:pt x="812" y="1628"/>
                </a:cubicBezTo>
                <a:cubicBezTo>
                  <a:pt x="814" y="1628"/>
                  <a:pt x="816" y="1629"/>
                  <a:pt x="818" y="1631"/>
                </a:cubicBezTo>
                <a:cubicBezTo>
                  <a:pt x="819" y="1632"/>
                  <a:pt x="820" y="1634"/>
                  <a:pt x="820" y="1637"/>
                </a:cubicBezTo>
                <a:cubicBezTo>
                  <a:pt x="820" y="1641"/>
                  <a:pt x="816" y="1645"/>
                  <a:pt x="812" y="1645"/>
                </a:cubicBezTo>
                <a:close/>
                <a:moveTo>
                  <a:pt x="840" y="1645"/>
                </a:moveTo>
                <a:cubicBezTo>
                  <a:pt x="840" y="1645"/>
                  <a:pt x="840" y="1645"/>
                  <a:pt x="840" y="1645"/>
                </a:cubicBezTo>
                <a:cubicBezTo>
                  <a:pt x="835" y="1645"/>
                  <a:pt x="832" y="1641"/>
                  <a:pt x="831" y="1637"/>
                </a:cubicBezTo>
                <a:cubicBezTo>
                  <a:pt x="831" y="1634"/>
                  <a:pt x="832" y="1632"/>
                  <a:pt x="834" y="1631"/>
                </a:cubicBezTo>
                <a:cubicBezTo>
                  <a:pt x="835" y="1629"/>
                  <a:pt x="838" y="1628"/>
                  <a:pt x="840" y="1628"/>
                </a:cubicBezTo>
                <a:cubicBezTo>
                  <a:pt x="840" y="1628"/>
                  <a:pt x="840" y="1628"/>
                  <a:pt x="840" y="1628"/>
                </a:cubicBezTo>
                <a:cubicBezTo>
                  <a:pt x="845" y="1628"/>
                  <a:pt x="848" y="1632"/>
                  <a:pt x="848" y="1636"/>
                </a:cubicBezTo>
                <a:cubicBezTo>
                  <a:pt x="849" y="1641"/>
                  <a:pt x="845" y="1645"/>
                  <a:pt x="840" y="1645"/>
                </a:cubicBezTo>
                <a:close/>
                <a:moveTo>
                  <a:pt x="868" y="1644"/>
                </a:moveTo>
                <a:cubicBezTo>
                  <a:pt x="864" y="1644"/>
                  <a:pt x="860" y="1640"/>
                  <a:pt x="860" y="1636"/>
                </a:cubicBezTo>
                <a:cubicBezTo>
                  <a:pt x="860" y="1634"/>
                  <a:pt x="860" y="1631"/>
                  <a:pt x="862" y="1630"/>
                </a:cubicBezTo>
                <a:cubicBezTo>
                  <a:pt x="863" y="1628"/>
                  <a:pt x="865" y="1627"/>
                  <a:pt x="868" y="1627"/>
                </a:cubicBezTo>
                <a:cubicBezTo>
                  <a:pt x="905" y="1625"/>
                  <a:pt x="942" y="1620"/>
                  <a:pt x="978" y="1613"/>
                </a:cubicBezTo>
                <a:cubicBezTo>
                  <a:pt x="978" y="1613"/>
                  <a:pt x="979" y="1613"/>
                  <a:pt x="979" y="1613"/>
                </a:cubicBezTo>
                <a:cubicBezTo>
                  <a:pt x="997" y="1609"/>
                  <a:pt x="1015" y="1605"/>
                  <a:pt x="1033" y="1600"/>
                </a:cubicBezTo>
                <a:cubicBezTo>
                  <a:pt x="1045" y="1597"/>
                  <a:pt x="1058" y="1593"/>
                  <a:pt x="1071" y="1589"/>
                </a:cubicBezTo>
                <a:cubicBezTo>
                  <a:pt x="1075" y="1587"/>
                  <a:pt x="1080" y="1590"/>
                  <a:pt x="1081" y="1594"/>
                </a:cubicBezTo>
                <a:cubicBezTo>
                  <a:pt x="1083" y="1599"/>
                  <a:pt x="1080" y="1603"/>
                  <a:pt x="1076" y="1605"/>
                </a:cubicBezTo>
                <a:cubicBezTo>
                  <a:pt x="1063" y="1609"/>
                  <a:pt x="1050" y="1613"/>
                  <a:pt x="1037" y="1616"/>
                </a:cubicBezTo>
                <a:cubicBezTo>
                  <a:pt x="1019" y="1621"/>
                  <a:pt x="1000" y="1626"/>
                  <a:pt x="982" y="1629"/>
                </a:cubicBezTo>
                <a:cubicBezTo>
                  <a:pt x="945" y="1637"/>
                  <a:pt x="907" y="1642"/>
                  <a:pt x="869" y="1644"/>
                </a:cubicBezTo>
                <a:cubicBezTo>
                  <a:pt x="869" y="1644"/>
                  <a:pt x="868" y="1644"/>
                  <a:pt x="868" y="1644"/>
                </a:cubicBezTo>
                <a:close/>
                <a:moveTo>
                  <a:pt x="578" y="1607"/>
                </a:moveTo>
                <a:cubicBezTo>
                  <a:pt x="577" y="1607"/>
                  <a:pt x="576" y="1607"/>
                  <a:pt x="575" y="1607"/>
                </a:cubicBezTo>
                <a:cubicBezTo>
                  <a:pt x="573" y="1606"/>
                  <a:pt x="571" y="1605"/>
                  <a:pt x="570" y="1603"/>
                </a:cubicBezTo>
                <a:cubicBezTo>
                  <a:pt x="569" y="1601"/>
                  <a:pt x="569" y="1598"/>
                  <a:pt x="570" y="1596"/>
                </a:cubicBezTo>
                <a:cubicBezTo>
                  <a:pt x="571" y="1592"/>
                  <a:pt x="576" y="1589"/>
                  <a:pt x="581" y="1591"/>
                </a:cubicBezTo>
                <a:cubicBezTo>
                  <a:pt x="582" y="1591"/>
                  <a:pt x="582" y="1591"/>
                  <a:pt x="582" y="1591"/>
                </a:cubicBezTo>
                <a:cubicBezTo>
                  <a:pt x="582" y="1591"/>
                  <a:pt x="582" y="1591"/>
                  <a:pt x="582" y="1591"/>
                </a:cubicBezTo>
                <a:cubicBezTo>
                  <a:pt x="583" y="1592"/>
                  <a:pt x="585" y="1593"/>
                  <a:pt x="586" y="1595"/>
                </a:cubicBezTo>
                <a:cubicBezTo>
                  <a:pt x="587" y="1597"/>
                  <a:pt x="587" y="1599"/>
                  <a:pt x="586" y="1601"/>
                </a:cubicBezTo>
                <a:cubicBezTo>
                  <a:pt x="585" y="1605"/>
                  <a:pt x="582" y="1607"/>
                  <a:pt x="578" y="1607"/>
                </a:cubicBezTo>
                <a:close/>
                <a:moveTo>
                  <a:pt x="551" y="1598"/>
                </a:moveTo>
                <a:cubicBezTo>
                  <a:pt x="550" y="1598"/>
                  <a:pt x="549" y="1598"/>
                  <a:pt x="548" y="1598"/>
                </a:cubicBezTo>
                <a:cubicBezTo>
                  <a:pt x="518" y="1587"/>
                  <a:pt x="488" y="1574"/>
                  <a:pt x="459" y="1560"/>
                </a:cubicBezTo>
                <a:cubicBezTo>
                  <a:pt x="446" y="1554"/>
                  <a:pt x="434" y="1547"/>
                  <a:pt x="422" y="1540"/>
                </a:cubicBezTo>
                <a:cubicBezTo>
                  <a:pt x="401" y="1529"/>
                  <a:pt x="380" y="1516"/>
                  <a:pt x="360" y="1502"/>
                </a:cubicBezTo>
                <a:cubicBezTo>
                  <a:pt x="356" y="1500"/>
                  <a:pt x="355" y="1495"/>
                  <a:pt x="358" y="1491"/>
                </a:cubicBezTo>
                <a:cubicBezTo>
                  <a:pt x="361" y="1487"/>
                  <a:pt x="366" y="1486"/>
                  <a:pt x="370" y="1488"/>
                </a:cubicBezTo>
                <a:cubicBezTo>
                  <a:pt x="389" y="1502"/>
                  <a:pt x="410" y="1514"/>
                  <a:pt x="430" y="1526"/>
                </a:cubicBezTo>
                <a:cubicBezTo>
                  <a:pt x="442" y="1532"/>
                  <a:pt x="454" y="1539"/>
                  <a:pt x="466" y="1545"/>
                </a:cubicBezTo>
                <a:cubicBezTo>
                  <a:pt x="466" y="1545"/>
                  <a:pt x="466" y="1545"/>
                  <a:pt x="466" y="1545"/>
                </a:cubicBezTo>
                <a:cubicBezTo>
                  <a:pt x="495" y="1559"/>
                  <a:pt x="524" y="1571"/>
                  <a:pt x="554" y="1582"/>
                </a:cubicBezTo>
                <a:cubicBezTo>
                  <a:pt x="558" y="1583"/>
                  <a:pt x="561" y="1588"/>
                  <a:pt x="559" y="1593"/>
                </a:cubicBezTo>
                <a:cubicBezTo>
                  <a:pt x="558" y="1596"/>
                  <a:pt x="555" y="1598"/>
                  <a:pt x="551" y="1598"/>
                </a:cubicBezTo>
                <a:close/>
                <a:moveTo>
                  <a:pt x="1100" y="1596"/>
                </a:moveTo>
                <a:cubicBezTo>
                  <a:pt x="1100" y="1596"/>
                  <a:pt x="1100" y="1596"/>
                  <a:pt x="1100" y="1596"/>
                </a:cubicBezTo>
                <a:cubicBezTo>
                  <a:pt x="1097" y="1596"/>
                  <a:pt x="1093" y="1594"/>
                  <a:pt x="1092" y="1590"/>
                </a:cubicBezTo>
                <a:cubicBezTo>
                  <a:pt x="1091" y="1588"/>
                  <a:pt x="1091" y="1586"/>
                  <a:pt x="1092" y="1584"/>
                </a:cubicBezTo>
                <a:cubicBezTo>
                  <a:pt x="1093" y="1582"/>
                  <a:pt x="1095" y="1580"/>
                  <a:pt x="1097" y="1580"/>
                </a:cubicBezTo>
                <a:cubicBezTo>
                  <a:pt x="1098" y="1580"/>
                  <a:pt x="1098" y="1580"/>
                  <a:pt x="1098" y="1580"/>
                </a:cubicBezTo>
                <a:cubicBezTo>
                  <a:pt x="1098" y="1580"/>
                  <a:pt x="1098" y="1580"/>
                  <a:pt x="1098" y="1580"/>
                </a:cubicBezTo>
                <a:cubicBezTo>
                  <a:pt x="1102" y="1578"/>
                  <a:pt x="1107" y="1581"/>
                  <a:pt x="1108" y="1585"/>
                </a:cubicBezTo>
                <a:cubicBezTo>
                  <a:pt x="1110" y="1589"/>
                  <a:pt x="1107" y="1594"/>
                  <a:pt x="1103" y="1596"/>
                </a:cubicBezTo>
                <a:cubicBezTo>
                  <a:pt x="1102" y="1596"/>
                  <a:pt x="1101" y="1596"/>
                  <a:pt x="1100" y="1596"/>
                </a:cubicBezTo>
                <a:close/>
                <a:moveTo>
                  <a:pt x="1127" y="1586"/>
                </a:moveTo>
                <a:cubicBezTo>
                  <a:pt x="1123" y="1586"/>
                  <a:pt x="1120" y="1584"/>
                  <a:pt x="1119" y="1581"/>
                </a:cubicBezTo>
                <a:cubicBezTo>
                  <a:pt x="1118" y="1579"/>
                  <a:pt x="1118" y="1576"/>
                  <a:pt x="1119" y="1574"/>
                </a:cubicBezTo>
                <a:cubicBezTo>
                  <a:pt x="1120" y="1572"/>
                  <a:pt x="1121" y="1570"/>
                  <a:pt x="1123" y="1570"/>
                </a:cubicBezTo>
                <a:cubicBezTo>
                  <a:pt x="1158" y="1556"/>
                  <a:pt x="1192" y="1539"/>
                  <a:pt x="1224" y="1521"/>
                </a:cubicBezTo>
                <a:cubicBezTo>
                  <a:pt x="1224" y="1521"/>
                  <a:pt x="1224" y="1521"/>
                  <a:pt x="1224" y="1521"/>
                </a:cubicBezTo>
                <a:cubicBezTo>
                  <a:pt x="1252" y="1505"/>
                  <a:pt x="1278" y="1488"/>
                  <a:pt x="1304" y="1469"/>
                </a:cubicBezTo>
                <a:cubicBezTo>
                  <a:pt x="1307" y="1466"/>
                  <a:pt x="1313" y="1467"/>
                  <a:pt x="1316" y="1471"/>
                </a:cubicBezTo>
                <a:cubicBezTo>
                  <a:pt x="1318" y="1474"/>
                  <a:pt x="1318" y="1480"/>
                  <a:pt x="1314" y="1482"/>
                </a:cubicBezTo>
                <a:cubicBezTo>
                  <a:pt x="1288" y="1502"/>
                  <a:pt x="1261" y="1520"/>
                  <a:pt x="1233" y="1536"/>
                </a:cubicBezTo>
                <a:cubicBezTo>
                  <a:pt x="1200" y="1554"/>
                  <a:pt x="1165" y="1571"/>
                  <a:pt x="1130" y="1585"/>
                </a:cubicBezTo>
                <a:cubicBezTo>
                  <a:pt x="1130" y="1585"/>
                  <a:pt x="1130" y="1585"/>
                  <a:pt x="1130" y="1585"/>
                </a:cubicBezTo>
                <a:cubicBezTo>
                  <a:pt x="1129" y="1586"/>
                  <a:pt x="1128" y="1586"/>
                  <a:pt x="1127" y="1586"/>
                </a:cubicBezTo>
                <a:close/>
                <a:moveTo>
                  <a:pt x="342" y="1488"/>
                </a:moveTo>
                <a:cubicBezTo>
                  <a:pt x="340" y="1488"/>
                  <a:pt x="338" y="1487"/>
                  <a:pt x="337" y="1486"/>
                </a:cubicBezTo>
                <a:cubicBezTo>
                  <a:pt x="337" y="1486"/>
                  <a:pt x="337" y="1486"/>
                  <a:pt x="337" y="1486"/>
                </a:cubicBezTo>
                <a:cubicBezTo>
                  <a:pt x="335" y="1485"/>
                  <a:pt x="334" y="1483"/>
                  <a:pt x="333" y="1480"/>
                </a:cubicBezTo>
                <a:cubicBezTo>
                  <a:pt x="333" y="1478"/>
                  <a:pt x="334" y="1476"/>
                  <a:pt x="335" y="1474"/>
                </a:cubicBezTo>
                <a:cubicBezTo>
                  <a:pt x="338" y="1470"/>
                  <a:pt x="343" y="1470"/>
                  <a:pt x="347" y="1472"/>
                </a:cubicBezTo>
                <a:cubicBezTo>
                  <a:pt x="351" y="1475"/>
                  <a:pt x="351" y="1480"/>
                  <a:pt x="349" y="1484"/>
                </a:cubicBezTo>
                <a:cubicBezTo>
                  <a:pt x="347" y="1486"/>
                  <a:pt x="345" y="1488"/>
                  <a:pt x="342" y="1488"/>
                </a:cubicBezTo>
                <a:close/>
                <a:moveTo>
                  <a:pt x="319" y="1471"/>
                </a:moveTo>
                <a:cubicBezTo>
                  <a:pt x="317" y="1471"/>
                  <a:pt x="316" y="1470"/>
                  <a:pt x="314" y="1469"/>
                </a:cubicBezTo>
                <a:cubicBezTo>
                  <a:pt x="289" y="1449"/>
                  <a:pt x="264" y="1427"/>
                  <a:pt x="242" y="1404"/>
                </a:cubicBezTo>
                <a:cubicBezTo>
                  <a:pt x="241" y="1404"/>
                  <a:pt x="241" y="1404"/>
                  <a:pt x="241" y="1404"/>
                </a:cubicBezTo>
                <a:cubicBezTo>
                  <a:pt x="241" y="1404"/>
                  <a:pt x="241" y="1404"/>
                  <a:pt x="241" y="1404"/>
                </a:cubicBezTo>
                <a:cubicBezTo>
                  <a:pt x="220" y="1383"/>
                  <a:pt x="199" y="1360"/>
                  <a:pt x="180" y="1336"/>
                </a:cubicBezTo>
                <a:cubicBezTo>
                  <a:pt x="176" y="1330"/>
                  <a:pt x="171" y="1324"/>
                  <a:pt x="166" y="1318"/>
                </a:cubicBezTo>
                <a:cubicBezTo>
                  <a:pt x="166" y="1318"/>
                  <a:pt x="166" y="1318"/>
                  <a:pt x="166" y="1318"/>
                </a:cubicBezTo>
                <a:cubicBezTo>
                  <a:pt x="165" y="1316"/>
                  <a:pt x="164" y="1314"/>
                  <a:pt x="165" y="1312"/>
                </a:cubicBezTo>
                <a:cubicBezTo>
                  <a:pt x="165" y="1310"/>
                  <a:pt x="166" y="1308"/>
                  <a:pt x="168" y="1306"/>
                </a:cubicBezTo>
                <a:cubicBezTo>
                  <a:pt x="172" y="1304"/>
                  <a:pt x="177" y="1304"/>
                  <a:pt x="180" y="1308"/>
                </a:cubicBezTo>
                <a:cubicBezTo>
                  <a:pt x="184" y="1314"/>
                  <a:pt x="189" y="1320"/>
                  <a:pt x="194" y="1325"/>
                </a:cubicBezTo>
                <a:cubicBezTo>
                  <a:pt x="212" y="1349"/>
                  <a:pt x="232" y="1371"/>
                  <a:pt x="253" y="1392"/>
                </a:cubicBezTo>
                <a:cubicBezTo>
                  <a:pt x="253" y="1392"/>
                  <a:pt x="253" y="1392"/>
                  <a:pt x="253" y="1392"/>
                </a:cubicBezTo>
                <a:cubicBezTo>
                  <a:pt x="276" y="1415"/>
                  <a:pt x="300" y="1436"/>
                  <a:pt x="325" y="1455"/>
                </a:cubicBezTo>
                <a:cubicBezTo>
                  <a:pt x="328" y="1458"/>
                  <a:pt x="329" y="1464"/>
                  <a:pt x="326" y="1467"/>
                </a:cubicBezTo>
                <a:cubicBezTo>
                  <a:pt x="324" y="1469"/>
                  <a:pt x="322" y="1471"/>
                  <a:pt x="319" y="1471"/>
                </a:cubicBezTo>
                <a:close/>
                <a:moveTo>
                  <a:pt x="1331" y="1467"/>
                </a:moveTo>
                <a:cubicBezTo>
                  <a:pt x="1329" y="1467"/>
                  <a:pt x="1326" y="1466"/>
                  <a:pt x="1324" y="1464"/>
                </a:cubicBezTo>
                <a:cubicBezTo>
                  <a:pt x="1323" y="1462"/>
                  <a:pt x="1322" y="1460"/>
                  <a:pt x="1323" y="1457"/>
                </a:cubicBezTo>
                <a:cubicBezTo>
                  <a:pt x="1323" y="1455"/>
                  <a:pt x="1324" y="1453"/>
                  <a:pt x="1326" y="1452"/>
                </a:cubicBezTo>
                <a:cubicBezTo>
                  <a:pt x="1329" y="1449"/>
                  <a:pt x="1335" y="1449"/>
                  <a:pt x="1338" y="1453"/>
                </a:cubicBezTo>
                <a:cubicBezTo>
                  <a:pt x="1341" y="1457"/>
                  <a:pt x="1340" y="1462"/>
                  <a:pt x="1336" y="1465"/>
                </a:cubicBezTo>
                <a:cubicBezTo>
                  <a:pt x="1335" y="1466"/>
                  <a:pt x="1333" y="1467"/>
                  <a:pt x="1331" y="1467"/>
                </a:cubicBezTo>
                <a:close/>
                <a:moveTo>
                  <a:pt x="1353" y="1449"/>
                </a:moveTo>
                <a:cubicBezTo>
                  <a:pt x="1350" y="1449"/>
                  <a:pt x="1348" y="1448"/>
                  <a:pt x="1346" y="1446"/>
                </a:cubicBezTo>
                <a:cubicBezTo>
                  <a:pt x="1345" y="1444"/>
                  <a:pt x="1344" y="1442"/>
                  <a:pt x="1344" y="1440"/>
                </a:cubicBezTo>
                <a:cubicBezTo>
                  <a:pt x="1345" y="1437"/>
                  <a:pt x="1346" y="1435"/>
                  <a:pt x="1347" y="1434"/>
                </a:cubicBezTo>
                <a:cubicBezTo>
                  <a:pt x="1375" y="1410"/>
                  <a:pt x="1402" y="1383"/>
                  <a:pt x="1427" y="1355"/>
                </a:cubicBezTo>
                <a:cubicBezTo>
                  <a:pt x="1427" y="1355"/>
                  <a:pt x="1427" y="1355"/>
                  <a:pt x="1427" y="1355"/>
                </a:cubicBezTo>
                <a:cubicBezTo>
                  <a:pt x="1448" y="1331"/>
                  <a:pt x="1467" y="1306"/>
                  <a:pt x="1485" y="1280"/>
                </a:cubicBezTo>
                <a:cubicBezTo>
                  <a:pt x="1488" y="1276"/>
                  <a:pt x="1493" y="1275"/>
                  <a:pt x="1497" y="1278"/>
                </a:cubicBezTo>
                <a:cubicBezTo>
                  <a:pt x="1501" y="1281"/>
                  <a:pt x="1502" y="1286"/>
                  <a:pt x="1499" y="1290"/>
                </a:cubicBezTo>
                <a:cubicBezTo>
                  <a:pt x="1481" y="1316"/>
                  <a:pt x="1461" y="1342"/>
                  <a:pt x="1440" y="1366"/>
                </a:cubicBezTo>
                <a:cubicBezTo>
                  <a:pt x="1414" y="1395"/>
                  <a:pt x="1387" y="1422"/>
                  <a:pt x="1358" y="1447"/>
                </a:cubicBezTo>
                <a:cubicBezTo>
                  <a:pt x="1357" y="1448"/>
                  <a:pt x="1355" y="1449"/>
                  <a:pt x="1353" y="1449"/>
                </a:cubicBezTo>
                <a:close/>
                <a:moveTo>
                  <a:pt x="157" y="1299"/>
                </a:moveTo>
                <a:cubicBezTo>
                  <a:pt x="154" y="1299"/>
                  <a:pt x="151" y="1297"/>
                  <a:pt x="150" y="1295"/>
                </a:cubicBezTo>
                <a:cubicBezTo>
                  <a:pt x="150" y="1295"/>
                  <a:pt x="150" y="1295"/>
                  <a:pt x="150" y="1295"/>
                </a:cubicBezTo>
                <a:cubicBezTo>
                  <a:pt x="148" y="1293"/>
                  <a:pt x="148" y="1291"/>
                  <a:pt x="148" y="1289"/>
                </a:cubicBezTo>
                <a:cubicBezTo>
                  <a:pt x="149" y="1286"/>
                  <a:pt x="150" y="1285"/>
                  <a:pt x="152" y="1283"/>
                </a:cubicBezTo>
                <a:cubicBezTo>
                  <a:pt x="155" y="1281"/>
                  <a:pt x="161" y="1282"/>
                  <a:pt x="163" y="1285"/>
                </a:cubicBezTo>
                <a:cubicBezTo>
                  <a:pt x="163" y="1285"/>
                  <a:pt x="163" y="1285"/>
                  <a:pt x="163" y="1285"/>
                </a:cubicBezTo>
                <a:cubicBezTo>
                  <a:pt x="166" y="1289"/>
                  <a:pt x="165" y="1294"/>
                  <a:pt x="161" y="1297"/>
                </a:cubicBezTo>
                <a:cubicBezTo>
                  <a:pt x="160" y="1298"/>
                  <a:pt x="158" y="1299"/>
                  <a:pt x="157" y="1299"/>
                </a:cubicBezTo>
                <a:close/>
                <a:moveTo>
                  <a:pt x="141" y="1275"/>
                </a:moveTo>
                <a:cubicBezTo>
                  <a:pt x="138" y="1275"/>
                  <a:pt x="135" y="1274"/>
                  <a:pt x="134" y="1271"/>
                </a:cubicBezTo>
                <a:cubicBezTo>
                  <a:pt x="116" y="1244"/>
                  <a:pt x="100" y="1216"/>
                  <a:pt x="86" y="1187"/>
                </a:cubicBezTo>
                <a:cubicBezTo>
                  <a:pt x="69" y="1153"/>
                  <a:pt x="54" y="1117"/>
                  <a:pt x="42" y="1081"/>
                </a:cubicBezTo>
                <a:cubicBezTo>
                  <a:pt x="42" y="1079"/>
                  <a:pt x="42" y="1077"/>
                  <a:pt x="43" y="1075"/>
                </a:cubicBezTo>
                <a:cubicBezTo>
                  <a:pt x="44" y="1073"/>
                  <a:pt x="45" y="1071"/>
                  <a:pt x="48" y="1071"/>
                </a:cubicBezTo>
                <a:cubicBezTo>
                  <a:pt x="52" y="1069"/>
                  <a:pt x="57" y="1072"/>
                  <a:pt x="58" y="1076"/>
                </a:cubicBezTo>
                <a:cubicBezTo>
                  <a:pt x="70" y="1111"/>
                  <a:pt x="84" y="1146"/>
                  <a:pt x="101" y="1179"/>
                </a:cubicBezTo>
                <a:cubicBezTo>
                  <a:pt x="115" y="1208"/>
                  <a:pt x="131" y="1236"/>
                  <a:pt x="148" y="1262"/>
                </a:cubicBezTo>
                <a:cubicBezTo>
                  <a:pt x="150" y="1266"/>
                  <a:pt x="149" y="1271"/>
                  <a:pt x="145" y="1274"/>
                </a:cubicBezTo>
                <a:cubicBezTo>
                  <a:pt x="144" y="1275"/>
                  <a:pt x="142" y="1275"/>
                  <a:pt x="141" y="1275"/>
                </a:cubicBezTo>
                <a:close/>
                <a:moveTo>
                  <a:pt x="1508" y="1270"/>
                </a:moveTo>
                <a:cubicBezTo>
                  <a:pt x="1506" y="1270"/>
                  <a:pt x="1505" y="1269"/>
                  <a:pt x="1503" y="1269"/>
                </a:cubicBezTo>
                <a:cubicBezTo>
                  <a:pt x="1502" y="1267"/>
                  <a:pt x="1500" y="1265"/>
                  <a:pt x="1500" y="1263"/>
                </a:cubicBezTo>
                <a:cubicBezTo>
                  <a:pt x="1499" y="1261"/>
                  <a:pt x="1500" y="1259"/>
                  <a:pt x="1501" y="1257"/>
                </a:cubicBezTo>
                <a:cubicBezTo>
                  <a:pt x="1503" y="1253"/>
                  <a:pt x="1509" y="1252"/>
                  <a:pt x="1513" y="1254"/>
                </a:cubicBezTo>
                <a:cubicBezTo>
                  <a:pt x="1516" y="1257"/>
                  <a:pt x="1518" y="1262"/>
                  <a:pt x="1515" y="1266"/>
                </a:cubicBezTo>
                <a:cubicBezTo>
                  <a:pt x="1514" y="1268"/>
                  <a:pt x="1511" y="1270"/>
                  <a:pt x="1508" y="1270"/>
                </a:cubicBezTo>
                <a:close/>
                <a:moveTo>
                  <a:pt x="1523" y="1246"/>
                </a:moveTo>
                <a:cubicBezTo>
                  <a:pt x="1521" y="1246"/>
                  <a:pt x="1520" y="1245"/>
                  <a:pt x="1518" y="1245"/>
                </a:cubicBezTo>
                <a:cubicBezTo>
                  <a:pt x="1514" y="1242"/>
                  <a:pt x="1513" y="1237"/>
                  <a:pt x="1515" y="1233"/>
                </a:cubicBezTo>
                <a:cubicBezTo>
                  <a:pt x="1516" y="1233"/>
                  <a:pt x="1516" y="1232"/>
                  <a:pt x="1516" y="1232"/>
                </a:cubicBezTo>
                <a:cubicBezTo>
                  <a:pt x="1516" y="1232"/>
                  <a:pt x="1516" y="1232"/>
                  <a:pt x="1516" y="1232"/>
                </a:cubicBezTo>
                <a:cubicBezTo>
                  <a:pt x="1535" y="1200"/>
                  <a:pt x="1552" y="1167"/>
                  <a:pt x="1566" y="1133"/>
                </a:cubicBezTo>
                <a:cubicBezTo>
                  <a:pt x="1578" y="1104"/>
                  <a:pt x="1588" y="1074"/>
                  <a:pt x="1597" y="1043"/>
                </a:cubicBezTo>
                <a:cubicBezTo>
                  <a:pt x="1598" y="1039"/>
                  <a:pt x="1603" y="1036"/>
                  <a:pt x="1608" y="1037"/>
                </a:cubicBezTo>
                <a:cubicBezTo>
                  <a:pt x="1610" y="1038"/>
                  <a:pt x="1612" y="1039"/>
                  <a:pt x="1613" y="1041"/>
                </a:cubicBezTo>
                <a:cubicBezTo>
                  <a:pt x="1614" y="1043"/>
                  <a:pt x="1614" y="1046"/>
                  <a:pt x="1613" y="1048"/>
                </a:cubicBezTo>
                <a:cubicBezTo>
                  <a:pt x="1605" y="1079"/>
                  <a:pt x="1594" y="1110"/>
                  <a:pt x="1581" y="1140"/>
                </a:cubicBezTo>
                <a:cubicBezTo>
                  <a:pt x="1567" y="1174"/>
                  <a:pt x="1550" y="1208"/>
                  <a:pt x="1531" y="1240"/>
                </a:cubicBezTo>
                <a:cubicBezTo>
                  <a:pt x="1531" y="1241"/>
                  <a:pt x="1531" y="1241"/>
                  <a:pt x="1531" y="1241"/>
                </a:cubicBezTo>
                <a:cubicBezTo>
                  <a:pt x="1530" y="1241"/>
                  <a:pt x="1530" y="1241"/>
                  <a:pt x="1530" y="1242"/>
                </a:cubicBezTo>
                <a:cubicBezTo>
                  <a:pt x="1529" y="1244"/>
                  <a:pt x="1526" y="1246"/>
                  <a:pt x="1523" y="1246"/>
                </a:cubicBezTo>
                <a:close/>
                <a:moveTo>
                  <a:pt x="42" y="1060"/>
                </a:moveTo>
                <a:cubicBezTo>
                  <a:pt x="38" y="1060"/>
                  <a:pt x="35" y="1058"/>
                  <a:pt x="34" y="1054"/>
                </a:cubicBezTo>
                <a:cubicBezTo>
                  <a:pt x="33" y="1052"/>
                  <a:pt x="33" y="1050"/>
                  <a:pt x="34" y="1048"/>
                </a:cubicBezTo>
                <a:cubicBezTo>
                  <a:pt x="35" y="1046"/>
                  <a:pt x="37" y="1044"/>
                  <a:pt x="39" y="1043"/>
                </a:cubicBezTo>
                <a:cubicBezTo>
                  <a:pt x="44" y="1042"/>
                  <a:pt x="49" y="1045"/>
                  <a:pt x="50" y="1049"/>
                </a:cubicBezTo>
                <a:cubicBezTo>
                  <a:pt x="51" y="1051"/>
                  <a:pt x="50" y="1054"/>
                  <a:pt x="49" y="1056"/>
                </a:cubicBezTo>
                <a:cubicBezTo>
                  <a:pt x="48" y="1058"/>
                  <a:pt x="46" y="1059"/>
                  <a:pt x="44" y="1060"/>
                </a:cubicBezTo>
                <a:cubicBezTo>
                  <a:pt x="43" y="1060"/>
                  <a:pt x="43" y="1060"/>
                  <a:pt x="42" y="1060"/>
                </a:cubicBezTo>
                <a:close/>
                <a:moveTo>
                  <a:pt x="34" y="1033"/>
                </a:moveTo>
                <a:cubicBezTo>
                  <a:pt x="30" y="1033"/>
                  <a:pt x="27" y="1030"/>
                  <a:pt x="26" y="1026"/>
                </a:cubicBezTo>
                <a:cubicBezTo>
                  <a:pt x="18" y="995"/>
                  <a:pt x="12" y="963"/>
                  <a:pt x="8" y="931"/>
                </a:cubicBezTo>
                <a:cubicBezTo>
                  <a:pt x="3" y="895"/>
                  <a:pt x="0" y="859"/>
                  <a:pt x="0" y="822"/>
                </a:cubicBezTo>
                <a:cubicBezTo>
                  <a:pt x="0" y="821"/>
                  <a:pt x="1" y="820"/>
                  <a:pt x="1" y="818"/>
                </a:cubicBezTo>
                <a:cubicBezTo>
                  <a:pt x="1" y="817"/>
                  <a:pt x="1" y="817"/>
                  <a:pt x="1" y="817"/>
                </a:cubicBezTo>
                <a:cubicBezTo>
                  <a:pt x="1" y="812"/>
                  <a:pt x="4" y="809"/>
                  <a:pt x="9" y="809"/>
                </a:cubicBezTo>
                <a:cubicBezTo>
                  <a:pt x="9" y="809"/>
                  <a:pt x="9" y="809"/>
                  <a:pt x="9" y="809"/>
                </a:cubicBezTo>
                <a:cubicBezTo>
                  <a:pt x="11" y="809"/>
                  <a:pt x="13" y="810"/>
                  <a:pt x="15" y="811"/>
                </a:cubicBezTo>
                <a:cubicBezTo>
                  <a:pt x="17" y="813"/>
                  <a:pt x="17" y="815"/>
                  <a:pt x="17" y="817"/>
                </a:cubicBezTo>
                <a:cubicBezTo>
                  <a:pt x="17" y="819"/>
                  <a:pt x="17" y="821"/>
                  <a:pt x="17" y="822"/>
                </a:cubicBezTo>
                <a:cubicBezTo>
                  <a:pt x="17" y="858"/>
                  <a:pt x="20" y="894"/>
                  <a:pt x="25" y="929"/>
                </a:cubicBezTo>
                <a:cubicBezTo>
                  <a:pt x="29" y="960"/>
                  <a:pt x="35" y="992"/>
                  <a:pt x="43" y="1022"/>
                </a:cubicBezTo>
                <a:cubicBezTo>
                  <a:pt x="44" y="1027"/>
                  <a:pt x="41" y="1031"/>
                  <a:pt x="36" y="1033"/>
                </a:cubicBezTo>
                <a:cubicBezTo>
                  <a:pt x="36" y="1033"/>
                  <a:pt x="35" y="1033"/>
                  <a:pt x="34" y="1033"/>
                </a:cubicBezTo>
                <a:close/>
                <a:moveTo>
                  <a:pt x="1613" y="1027"/>
                </a:moveTo>
                <a:cubicBezTo>
                  <a:pt x="1612" y="1027"/>
                  <a:pt x="1611" y="1027"/>
                  <a:pt x="1611" y="1027"/>
                </a:cubicBezTo>
                <a:cubicBezTo>
                  <a:pt x="1608" y="1026"/>
                  <a:pt x="1606" y="1025"/>
                  <a:pt x="1605" y="1023"/>
                </a:cubicBezTo>
                <a:cubicBezTo>
                  <a:pt x="1604" y="1021"/>
                  <a:pt x="1604" y="1018"/>
                  <a:pt x="1604" y="1016"/>
                </a:cubicBezTo>
                <a:cubicBezTo>
                  <a:pt x="1605" y="1012"/>
                  <a:pt x="1610" y="1009"/>
                  <a:pt x="1615" y="1010"/>
                </a:cubicBezTo>
                <a:cubicBezTo>
                  <a:pt x="1619" y="1011"/>
                  <a:pt x="1622" y="1016"/>
                  <a:pt x="1621" y="1020"/>
                </a:cubicBezTo>
                <a:cubicBezTo>
                  <a:pt x="1620" y="1024"/>
                  <a:pt x="1617" y="1027"/>
                  <a:pt x="1613" y="1027"/>
                </a:cubicBezTo>
                <a:close/>
                <a:moveTo>
                  <a:pt x="1619" y="999"/>
                </a:moveTo>
                <a:cubicBezTo>
                  <a:pt x="1618" y="999"/>
                  <a:pt x="1618" y="999"/>
                  <a:pt x="1617" y="999"/>
                </a:cubicBezTo>
                <a:cubicBezTo>
                  <a:pt x="1613" y="998"/>
                  <a:pt x="1610" y="994"/>
                  <a:pt x="1611" y="989"/>
                </a:cubicBezTo>
                <a:cubicBezTo>
                  <a:pt x="1614" y="973"/>
                  <a:pt x="1617" y="956"/>
                  <a:pt x="1619" y="940"/>
                </a:cubicBezTo>
                <a:cubicBezTo>
                  <a:pt x="1622" y="919"/>
                  <a:pt x="1625" y="899"/>
                  <a:pt x="1626" y="878"/>
                </a:cubicBezTo>
                <a:cubicBezTo>
                  <a:pt x="1627" y="860"/>
                  <a:pt x="1628" y="842"/>
                  <a:pt x="1628" y="823"/>
                </a:cubicBezTo>
                <a:cubicBezTo>
                  <a:pt x="1628" y="810"/>
                  <a:pt x="1628" y="796"/>
                  <a:pt x="1627" y="783"/>
                </a:cubicBezTo>
                <a:cubicBezTo>
                  <a:pt x="1627" y="781"/>
                  <a:pt x="1628" y="779"/>
                  <a:pt x="1629" y="777"/>
                </a:cubicBezTo>
                <a:cubicBezTo>
                  <a:pt x="1631" y="775"/>
                  <a:pt x="1633" y="774"/>
                  <a:pt x="1635" y="774"/>
                </a:cubicBezTo>
                <a:cubicBezTo>
                  <a:pt x="1640" y="774"/>
                  <a:pt x="1644" y="778"/>
                  <a:pt x="1644" y="782"/>
                </a:cubicBezTo>
                <a:cubicBezTo>
                  <a:pt x="1645" y="796"/>
                  <a:pt x="1645" y="810"/>
                  <a:pt x="1645" y="823"/>
                </a:cubicBezTo>
                <a:cubicBezTo>
                  <a:pt x="1645" y="842"/>
                  <a:pt x="1644" y="861"/>
                  <a:pt x="1643" y="879"/>
                </a:cubicBezTo>
                <a:cubicBezTo>
                  <a:pt x="1642" y="900"/>
                  <a:pt x="1639" y="921"/>
                  <a:pt x="1636" y="942"/>
                </a:cubicBezTo>
                <a:cubicBezTo>
                  <a:pt x="1634" y="959"/>
                  <a:pt x="1631" y="976"/>
                  <a:pt x="1627" y="992"/>
                </a:cubicBezTo>
                <a:cubicBezTo>
                  <a:pt x="1626" y="996"/>
                  <a:pt x="1623" y="999"/>
                  <a:pt x="1619" y="999"/>
                </a:cubicBezTo>
                <a:close/>
                <a:moveTo>
                  <a:pt x="10" y="797"/>
                </a:moveTo>
                <a:cubicBezTo>
                  <a:pt x="10" y="797"/>
                  <a:pt x="9" y="797"/>
                  <a:pt x="9" y="797"/>
                </a:cubicBezTo>
                <a:cubicBezTo>
                  <a:pt x="7" y="797"/>
                  <a:pt x="5" y="796"/>
                  <a:pt x="3" y="795"/>
                </a:cubicBezTo>
                <a:cubicBezTo>
                  <a:pt x="2" y="793"/>
                  <a:pt x="1" y="791"/>
                  <a:pt x="1" y="789"/>
                </a:cubicBezTo>
                <a:cubicBezTo>
                  <a:pt x="1" y="784"/>
                  <a:pt x="5" y="780"/>
                  <a:pt x="10" y="780"/>
                </a:cubicBezTo>
                <a:cubicBezTo>
                  <a:pt x="12" y="780"/>
                  <a:pt x="14" y="781"/>
                  <a:pt x="16" y="783"/>
                </a:cubicBezTo>
                <a:cubicBezTo>
                  <a:pt x="17" y="785"/>
                  <a:pt x="18" y="787"/>
                  <a:pt x="18" y="789"/>
                </a:cubicBezTo>
                <a:cubicBezTo>
                  <a:pt x="18" y="794"/>
                  <a:pt x="14" y="797"/>
                  <a:pt x="10" y="797"/>
                </a:cubicBezTo>
                <a:close/>
                <a:moveTo>
                  <a:pt x="11" y="769"/>
                </a:moveTo>
                <a:cubicBezTo>
                  <a:pt x="11" y="769"/>
                  <a:pt x="11" y="769"/>
                  <a:pt x="11" y="769"/>
                </a:cubicBezTo>
                <a:cubicBezTo>
                  <a:pt x="8" y="769"/>
                  <a:pt x="6" y="768"/>
                  <a:pt x="5" y="766"/>
                </a:cubicBezTo>
                <a:cubicBezTo>
                  <a:pt x="3" y="764"/>
                  <a:pt x="3" y="762"/>
                  <a:pt x="3" y="760"/>
                </a:cubicBezTo>
                <a:cubicBezTo>
                  <a:pt x="3" y="754"/>
                  <a:pt x="4" y="748"/>
                  <a:pt x="5" y="741"/>
                </a:cubicBezTo>
                <a:cubicBezTo>
                  <a:pt x="7" y="715"/>
                  <a:pt x="11" y="689"/>
                  <a:pt x="16" y="664"/>
                </a:cubicBezTo>
                <a:cubicBezTo>
                  <a:pt x="16" y="664"/>
                  <a:pt x="16" y="664"/>
                  <a:pt x="16" y="664"/>
                </a:cubicBezTo>
                <a:cubicBezTo>
                  <a:pt x="16" y="664"/>
                  <a:pt x="16" y="663"/>
                  <a:pt x="16" y="663"/>
                </a:cubicBezTo>
                <a:cubicBezTo>
                  <a:pt x="24" y="626"/>
                  <a:pt x="34" y="589"/>
                  <a:pt x="46" y="554"/>
                </a:cubicBezTo>
                <a:cubicBezTo>
                  <a:pt x="48" y="549"/>
                  <a:pt x="52" y="547"/>
                  <a:pt x="57" y="548"/>
                </a:cubicBezTo>
                <a:cubicBezTo>
                  <a:pt x="61" y="550"/>
                  <a:pt x="64" y="555"/>
                  <a:pt x="62" y="559"/>
                </a:cubicBezTo>
                <a:cubicBezTo>
                  <a:pt x="50" y="594"/>
                  <a:pt x="40" y="631"/>
                  <a:pt x="33" y="667"/>
                </a:cubicBezTo>
                <a:cubicBezTo>
                  <a:pt x="28" y="692"/>
                  <a:pt x="24" y="717"/>
                  <a:pt x="21" y="743"/>
                </a:cubicBezTo>
                <a:cubicBezTo>
                  <a:pt x="21" y="749"/>
                  <a:pt x="20" y="755"/>
                  <a:pt x="20" y="761"/>
                </a:cubicBezTo>
                <a:cubicBezTo>
                  <a:pt x="19" y="766"/>
                  <a:pt x="16" y="769"/>
                  <a:pt x="11" y="769"/>
                </a:cubicBezTo>
                <a:close/>
                <a:moveTo>
                  <a:pt x="1634" y="763"/>
                </a:moveTo>
                <a:cubicBezTo>
                  <a:pt x="1629" y="763"/>
                  <a:pt x="1625" y="760"/>
                  <a:pt x="1625" y="755"/>
                </a:cubicBezTo>
                <a:cubicBezTo>
                  <a:pt x="1625" y="755"/>
                  <a:pt x="1625" y="755"/>
                  <a:pt x="1625" y="755"/>
                </a:cubicBezTo>
                <a:cubicBezTo>
                  <a:pt x="1625" y="753"/>
                  <a:pt x="1626" y="751"/>
                  <a:pt x="1627" y="749"/>
                </a:cubicBezTo>
                <a:cubicBezTo>
                  <a:pt x="1629" y="747"/>
                  <a:pt x="1631" y="746"/>
                  <a:pt x="1633" y="746"/>
                </a:cubicBezTo>
                <a:cubicBezTo>
                  <a:pt x="1638" y="746"/>
                  <a:pt x="1642" y="749"/>
                  <a:pt x="1642" y="754"/>
                </a:cubicBezTo>
                <a:cubicBezTo>
                  <a:pt x="1642" y="754"/>
                  <a:pt x="1642" y="754"/>
                  <a:pt x="1642" y="754"/>
                </a:cubicBezTo>
                <a:cubicBezTo>
                  <a:pt x="1642" y="754"/>
                  <a:pt x="1642" y="754"/>
                  <a:pt x="1642" y="754"/>
                </a:cubicBezTo>
                <a:cubicBezTo>
                  <a:pt x="1642" y="756"/>
                  <a:pt x="1641" y="758"/>
                  <a:pt x="1640" y="760"/>
                </a:cubicBezTo>
                <a:cubicBezTo>
                  <a:pt x="1639" y="762"/>
                  <a:pt x="1637" y="763"/>
                  <a:pt x="1634" y="763"/>
                </a:cubicBezTo>
                <a:cubicBezTo>
                  <a:pt x="1634" y="763"/>
                  <a:pt x="1634" y="763"/>
                  <a:pt x="1634" y="763"/>
                </a:cubicBezTo>
                <a:close/>
                <a:moveTo>
                  <a:pt x="1631" y="735"/>
                </a:moveTo>
                <a:cubicBezTo>
                  <a:pt x="1626" y="735"/>
                  <a:pt x="1623" y="732"/>
                  <a:pt x="1622" y="727"/>
                </a:cubicBezTo>
                <a:cubicBezTo>
                  <a:pt x="1618" y="695"/>
                  <a:pt x="1612" y="662"/>
                  <a:pt x="1605" y="630"/>
                </a:cubicBezTo>
                <a:cubicBezTo>
                  <a:pt x="1603" y="626"/>
                  <a:pt x="1606" y="621"/>
                  <a:pt x="1611" y="620"/>
                </a:cubicBezTo>
                <a:cubicBezTo>
                  <a:pt x="1615" y="619"/>
                  <a:pt x="1620" y="622"/>
                  <a:pt x="1621" y="626"/>
                </a:cubicBezTo>
                <a:cubicBezTo>
                  <a:pt x="1629" y="659"/>
                  <a:pt x="1635" y="692"/>
                  <a:pt x="1639" y="725"/>
                </a:cubicBezTo>
                <a:cubicBezTo>
                  <a:pt x="1640" y="730"/>
                  <a:pt x="1636" y="734"/>
                  <a:pt x="1632" y="735"/>
                </a:cubicBezTo>
                <a:cubicBezTo>
                  <a:pt x="1631" y="735"/>
                  <a:pt x="1631" y="735"/>
                  <a:pt x="1631" y="735"/>
                </a:cubicBezTo>
                <a:close/>
                <a:moveTo>
                  <a:pt x="1592" y="566"/>
                </a:moveTo>
                <a:cubicBezTo>
                  <a:pt x="1588" y="566"/>
                  <a:pt x="1585" y="563"/>
                  <a:pt x="1584" y="560"/>
                </a:cubicBezTo>
                <a:cubicBezTo>
                  <a:pt x="1573" y="530"/>
                  <a:pt x="1561" y="500"/>
                  <a:pt x="1547" y="472"/>
                </a:cubicBezTo>
                <a:cubicBezTo>
                  <a:pt x="1546" y="470"/>
                  <a:pt x="1546" y="468"/>
                  <a:pt x="1547" y="465"/>
                </a:cubicBezTo>
                <a:cubicBezTo>
                  <a:pt x="1548" y="463"/>
                  <a:pt x="1549" y="462"/>
                  <a:pt x="1551" y="461"/>
                </a:cubicBezTo>
                <a:cubicBezTo>
                  <a:pt x="1556" y="459"/>
                  <a:pt x="1561" y="461"/>
                  <a:pt x="1563" y="465"/>
                </a:cubicBezTo>
                <a:cubicBezTo>
                  <a:pt x="1577" y="494"/>
                  <a:pt x="1589" y="524"/>
                  <a:pt x="1600" y="554"/>
                </a:cubicBezTo>
                <a:cubicBezTo>
                  <a:pt x="1601" y="556"/>
                  <a:pt x="1600" y="559"/>
                  <a:pt x="1599" y="561"/>
                </a:cubicBezTo>
                <a:cubicBezTo>
                  <a:pt x="1598" y="563"/>
                  <a:pt x="1597" y="564"/>
                  <a:pt x="1595" y="565"/>
                </a:cubicBezTo>
                <a:cubicBezTo>
                  <a:pt x="1594" y="565"/>
                  <a:pt x="1593" y="566"/>
                  <a:pt x="1592" y="566"/>
                </a:cubicBezTo>
                <a:close/>
                <a:moveTo>
                  <a:pt x="64" y="538"/>
                </a:moveTo>
                <a:cubicBezTo>
                  <a:pt x="64" y="538"/>
                  <a:pt x="64" y="538"/>
                  <a:pt x="64" y="538"/>
                </a:cubicBezTo>
                <a:cubicBezTo>
                  <a:pt x="64" y="538"/>
                  <a:pt x="64" y="538"/>
                  <a:pt x="64" y="538"/>
                </a:cubicBezTo>
                <a:cubicBezTo>
                  <a:pt x="63" y="538"/>
                  <a:pt x="62" y="538"/>
                  <a:pt x="61" y="538"/>
                </a:cubicBezTo>
                <a:cubicBezTo>
                  <a:pt x="56" y="536"/>
                  <a:pt x="54" y="531"/>
                  <a:pt x="56" y="527"/>
                </a:cubicBezTo>
                <a:cubicBezTo>
                  <a:pt x="58" y="522"/>
                  <a:pt x="63" y="520"/>
                  <a:pt x="67" y="522"/>
                </a:cubicBezTo>
                <a:cubicBezTo>
                  <a:pt x="71" y="524"/>
                  <a:pt x="73" y="528"/>
                  <a:pt x="72" y="533"/>
                </a:cubicBezTo>
                <a:cubicBezTo>
                  <a:pt x="72" y="533"/>
                  <a:pt x="72" y="533"/>
                  <a:pt x="72" y="533"/>
                </a:cubicBezTo>
                <a:cubicBezTo>
                  <a:pt x="70" y="536"/>
                  <a:pt x="67" y="538"/>
                  <a:pt x="64" y="538"/>
                </a:cubicBezTo>
                <a:close/>
                <a:moveTo>
                  <a:pt x="74" y="512"/>
                </a:moveTo>
                <a:cubicBezTo>
                  <a:pt x="73" y="512"/>
                  <a:pt x="72" y="512"/>
                  <a:pt x="71" y="511"/>
                </a:cubicBezTo>
                <a:cubicBezTo>
                  <a:pt x="69" y="510"/>
                  <a:pt x="67" y="509"/>
                  <a:pt x="67" y="507"/>
                </a:cubicBezTo>
                <a:cubicBezTo>
                  <a:pt x="66" y="505"/>
                  <a:pt x="66" y="502"/>
                  <a:pt x="67" y="500"/>
                </a:cubicBezTo>
                <a:cubicBezTo>
                  <a:pt x="76" y="479"/>
                  <a:pt x="86" y="458"/>
                  <a:pt x="96" y="438"/>
                </a:cubicBezTo>
                <a:cubicBezTo>
                  <a:pt x="101" y="430"/>
                  <a:pt x="105" y="421"/>
                  <a:pt x="110" y="413"/>
                </a:cubicBezTo>
                <a:cubicBezTo>
                  <a:pt x="129" y="380"/>
                  <a:pt x="150" y="349"/>
                  <a:pt x="174" y="318"/>
                </a:cubicBezTo>
                <a:cubicBezTo>
                  <a:pt x="176" y="315"/>
                  <a:pt x="182" y="314"/>
                  <a:pt x="185" y="317"/>
                </a:cubicBezTo>
                <a:cubicBezTo>
                  <a:pt x="189" y="320"/>
                  <a:pt x="190" y="325"/>
                  <a:pt x="187" y="329"/>
                </a:cubicBezTo>
                <a:cubicBezTo>
                  <a:pt x="164" y="358"/>
                  <a:pt x="143" y="390"/>
                  <a:pt x="125" y="422"/>
                </a:cubicBezTo>
                <a:cubicBezTo>
                  <a:pt x="120" y="430"/>
                  <a:pt x="116" y="438"/>
                  <a:pt x="111" y="446"/>
                </a:cubicBezTo>
                <a:cubicBezTo>
                  <a:pt x="101" y="466"/>
                  <a:pt x="91" y="486"/>
                  <a:pt x="82" y="507"/>
                </a:cubicBezTo>
                <a:cubicBezTo>
                  <a:pt x="81" y="510"/>
                  <a:pt x="78" y="512"/>
                  <a:pt x="74" y="512"/>
                </a:cubicBezTo>
                <a:close/>
                <a:moveTo>
                  <a:pt x="1542" y="451"/>
                </a:moveTo>
                <a:cubicBezTo>
                  <a:pt x="1539" y="451"/>
                  <a:pt x="1536" y="450"/>
                  <a:pt x="1535" y="447"/>
                </a:cubicBezTo>
                <a:cubicBezTo>
                  <a:pt x="1533" y="443"/>
                  <a:pt x="1534" y="438"/>
                  <a:pt x="1538" y="436"/>
                </a:cubicBezTo>
                <a:cubicBezTo>
                  <a:pt x="1542" y="433"/>
                  <a:pt x="1548" y="435"/>
                  <a:pt x="1550" y="439"/>
                </a:cubicBezTo>
                <a:cubicBezTo>
                  <a:pt x="1551" y="441"/>
                  <a:pt x="1551" y="443"/>
                  <a:pt x="1550" y="446"/>
                </a:cubicBezTo>
                <a:cubicBezTo>
                  <a:pt x="1550" y="448"/>
                  <a:pt x="1548" y="449"/>
                  <a:pt x="1546" y="451"/>
                </a:cubicBezTo>
                <a:cubicBezTo>
                  <a:pt x="1545" y="451"/>
                  <a:pt x="1544" y="451"/>
                  <a:pt x="1542" y="451"/>
                </a:cubicBezTo>
                <a:close/>
                <a:moveTo>
                  <a:pt x="1529" y="427"/>
                </a:moveTo>
                <a:cubicBezTo>
                  <a:pt x="1526" y="427"/>
                  <a:pt x="1523" y="425"/>
                  <a:pt x="1521" y="422"/>
                </a:cubicBezTo>
                <a:cubicBezTo>
                  <a:pt x="1503" y="390"/>
                  <a:pt x="1482" y="359"/>
                  <a:pt x="1459" y="329"/>
                </a:cubicBezTo>
                <a:cubicBezTo>
                  <a:pt x="1449" y="317"/>
                  <a:pt x="1439" y="304"/>
                  <a:pt x="1428" y="292"/>
                </a:cubicBezTo>
                <a:cubicBezTo>
                  <a:pt x="1418" y="280"/>
                  <a:pt x="1407" y="269"/>
                  <a:pt x="1397" y="258"/>
                </a:cubicBezTo>
                <a:cubicBezTo>
                  <a:pt x="1393" y="255"/>
                  <a:pt x="1393" y="249"/>
                  <a:pt x="1397" y="246"/>
                </a:cubicBezTo>
                <a:cubicBezTo>
                  <a:pt x="1400" y="243"/>
                  <a:pt x="1405" y="243"/>
                  <a:pt x="1409" y="246"/>
                </a:cubicBezTo>
                <a:cubicBezTo>
                  <a:pt x="1420" y="257"/>
                  <a:pt x="1431" y="269"/>
                  <a:pt x="1441" y="281"/>
                </a:cubicBezTo>
                <a:cubicBezTo>
                  <a:pt x="1452" y="293"/>
                  <a:pt x="1462" y="306"/>
                  <a:pt x="1473" y="319"/>
                </a:cubicBezTo>
                <a:cubicBezTo>
                  <a:pt x="1496" y="349"/>
                  <a:pt x="1517" y="381"/>
                  <a:pt x="1536" y="414"/>
                </a:cubicBezTo>
                <a:cubicBezTo>
                  <a:pt x="1538" y="418"/>
                  <a:pt x="1537" y="423"/>
                  <a:pt x="1533" y="426"/>
                </a:cubicBezTo>
                <a:cubicBezTo>
                  <a:pt x="1532" y="426"/>
                  <a:pt x="1530" y="427"/>
                  <a:pt x="1529" y="427"/>
                </a:cubicBezTo>
                <a:close/>
                <a:moveTo>
                  <a:pt x="198" y="310"/>
                </a:moveTo>
                <a:cubicBezTo>
                  <a:pt x="196" y="310"/>
                  <a:pt x="194" y="309"/>
                  <a:pt x="193" y="308"/>
                </a:cubicBezTo>
                <a:cubicBezTo>
                  <a:pt x="191" y="307"/>
                  <a:pt x="190" y="305"/>
                  <a:pt x="190" y="302"/>
                </a:cubicBezTo>
                <a:cubicBezTo>
                  <a:pt x="189" y="300"/>
                  <a:pt x="190" y="298"/>
                  <a:pt x="191" y="296"/>
                </a:cubicBezTo>
                <a:cubicBezTo>
                  <a:pt x="194" y="293"/>
                  <a:pt x="200" y="292"/>
                  <a:pt x="203" y="295"/>
                </a:cubicBezTo>
                <a:cubicBezTo>
                  <a:pt x="207" y="298"/>
                  <a:pt x="208" y="303"/>
                  <a:pt x="205" y="307"/>
                </a:cubicBezTo>
                <a:cubicBezTo>
                  <a:pt x="204" y="307"/>
                  <a:pt x="204" y="307"/>
                  <a:pt x="204" y="307"/>
                </a:cubicBezTo>
                <a:cubicBezTo>
                  <a:pt x="203" y="309"/>
                  <a:pt x="200" y="310"/>
                  <a:pt x="198" y="310"/>
                </a:cubicBezTo>
                <a:close/>
                <a:moveTo>
                  <a:pt x="216" y="289"/>
                </a:moveTo>
                <a:cubicBezTo>
                  <a:pt x="214" y="289"/>
                  <a:pt x="212" y="288"/>
                  <a:pt x="211" y="287"/>
                </a:cubicBezTo>
                <a:cubicBezTo>
                  <a:pt x="209" y="285"/>
                  <a:pt x="208" y="283"/>
                  <a:pt x="208" y="281"/>
                </a:cubicBezTo>
                <a:cubicBezTo>
                  <a:pt x="208" y="278"/>
                  <a:pt x="209" y="276"/>
                  <a:pt x="210" y="275"/>
                </a:cubicBezTo>
                <a:cubicBezTo>
                  <a:pt x="232" y="250"/>
                  <a:pt x="255" y="227"/>
                  <a:pt x="279" y="206"/>
                </a:cubicBezTo>
                <a:cubicBezTo>
                  <a:pt x="284" y="201"/>
                  <a:pt x="290" y="197"/>
                  <a:pt x="295" y="192"/>
                </a:cubicBezTo>
                <a:cubicBezTo>
                  <a:pt x="319" y="172"/>
                  <a:pt x="344" y="154"/>
                  <a:pt x="370" y="137"/>
                </a:cubicBezTo>
                <a:cubicBezTo>
                  <a:pt x="370" y="137"/>
                  <a:pt x="370" y="137"/>
                  <a:pt x="370" y="137"/>
                </a:cubicBezTo>
                <a:cubicBezTo>
                  <a:pt x="374" y="134"/>
                  <a:pt x="379" y="135"/>
                  <a:pt x="381" y="139"/>
                </a:cubicBezTo>
                <a:cubicBezTo>
                  <a:pt x="383" y="141"/>
                  <a:pt x="383" y="143"/>
                  <a:pt x="383" y="145"/>
                </a:cubicBezTo>
                <a:cubicBezTo>
                  <a:pt x="382" y="148"/>
                  <a:pt x="381" y="150"/>
                  <a:pt x="379" y="151"/>
                </a:cubicBezTo>
                <a:cubicBezTo>
                  <a:pt x="354" y="168"/>
                  <a:pt x="329" y="186"/>
                  <a:pt x="306" y="205"/>
                </a:cubicBezTo>
                <a:cubicBezTo>
                  <a:pt x="301" y="210"/>
                  <a:pt x="295" y="214"/>
                  <a:pt x="290" y="219"/>
                </a:cubicBezTo>
                <a:cubicBezTo>
                  <a:pt x="267" y="240"/>
                  <a:pt x="244" y="262"/>
                  <a:pt x="223" y="286"/>
                </a:cubicBezTo>
                <a:cubicBezTo>
                  <a:pt x="221" y="288"/>
                  <a:pt x="219" y="289"/>
                  <a:pt x="216" y="289"/>
                </a:cubicBezTo>
                <a:close/>
                <a:moveTo>
                  <a:pt x="1382" y="241"/>
                </a:moveTo>
                <a:cubicBezTo>
                  <a:pt x="1380" y="241"/>
                  <a:pt x="1378" y="240"/>
                  <a:pt x="1377" y="238"/>
                </a:cubicBezTo>
                <a:cubicBezTo>
                  <a:pt x="1375" y="237"/>
                  <a:pt x="1374" y="235"/>
                  <a:pt x="1374" y="232"/>
                </a:cubicBezTo>
                <a:cubicBezTo>
                  <a:pt x="1374" y="230"/>
                  <a:pt x="1375" y="228"/>
                  <a:pt x="1376" y="226"/>
                </a:cubicBezTo>
                <a:cubicBezTo>
                  <a:pt x="1379" y="223"/>
                  <a:pt x="1385" y="223"/>
                  <a:pt x="1388" y="226"/>
                </a:cubicBezTo>
                <a:cubicBezTo>
                  <a:pt x="1390" y="228"/>
                  <a:pt x="1391" y="230"/>
                  <a:pt x="1391" y="232"/>
                </a:cubicBezTo>
                <a:cubicBezTo>
                  <a:pt x="1391" y="234"/>
                  <a:pt x="1390" y="236"/>
                  <a:pt x="1389" y="238"/>
                </a:cubicBezTo>
                <a:cubicBezTo>
                  <a:pt x="1387" y="240"/>
                  <a:pt x="1385" y="241"/>
                  <a:pt x="1382" y="241"/>
                </a:cubicBezTo>
                <a:close/>
                <a:moveTo>
                  <a:pt x="1361" y="222"/>
                </a:moveTo>
                <a:cubicBezTo>
                  <a:pt x="1359" y="222"/>
                  <a:pt x="1357" y="221"/>
                  <a:pt x="1356" y="219"/>
                </a:cubicBezTo>
                <a:cubicBezTo>
                  <a:pt x="1328" y="195"/>
                  <a:pt x="1298" y="172"/>
                  <a:pt x="1267" y="151"/>
                </a:cubicBezTo>
                <a:cubicBezTo>
                  <a:pt x="1241" y="134"/>
                  <a:pt x="1213" y="118"/>
                  <a:pt x="1185" y="104"/>
                </a:cubicBezTo>
                <a:cubicBezTo>
                  <a:pt x="1183" y="103"/>
                  <a:pt x="1181" y="101"/>
                  <a:pt x="1180" y="99"/>
                </a:cubicBezTo>
                <a:cubicBezTo>
                  <a:pt x="1180" y="97"/>
                  <a:pt x="1180" y="94"/>
                  <a:pt x="1181" y="92"/>
                </a:cubicBezTo>
                <a:cubicBezTo>
                  <a:pt x="1183" y="88"/>
                  <a:pt x="1188" y="87"/>
                  <a:pt x="1192" y="89"/>
                </a:cubicBezTo>
                <a:cubicBezTo>
                  <a:pt x="1221" y="103"/>
                  <a:pt x="1249" y="119"/>
                  <a:pt x="1276" y="137"/>
                </a:cubicBezTo>
                <a:cubicBezTo>
                  <a:pt x="1308" y="158"/>
                  <a:pt x="1339" y="182"/>
                  <a:pt x="1367" y="207"/>
                </a:cubicBezTo>
                <a:cubicBezTo>
                  <a:pt x="1367" y="207"/>
                  <a:pt x="1367" y="207"/>
                  <a:pt x="1367" y="207"/>
                </a:cubicBezTo>
                <a:cubicBezTo>
                  <a:pt x="1371" y="210"/>
                  <a:pt x="1371" y="215"/>
                  <a:pt x="1368" y="219"/>
                </a:cubicBezTo>
                <a:cubicBezTo>
                  <a:pt x="1366" y="221"/>
                  <a:pt x="1364" y="222"/>
                  <a:pt x="1361" y="222"/>
                </a:cubicBezTo>
                <a:close/>
                <a:moveTo>
                  <a:pt x="398" y="137"/>
                </a:moveTo>
                <a:cubicBezTo>
                  <a:pt x="395" y="137"/>
                  <a:pt x="393" y="136"/>
                  <a:pt x="391" y="133"/>
                </a:cubicBezTo>
                <a:cubicBezTo>
                  <a:pt x="390" y="131"/>
                  <a:pt x="390" y="129"/>
                  <a:pt x="390" y="127"/>
                </a:cubicBezTo>
                <a:cubicBezTo>
                  <a:pt x="391" y="124"/>
                  <a:pt x="392" y="123"/>
                  <a:pt x="394" y="121"/>
                </a:cubicBezTo>
                <a:cubicBezTo>
                  <a:pt x="398" y="119"/>
                  <a:pt x="403" y="120"/>
                  <a:pt x="406" y="124"/>
                </a:cubicBezTo>
                <a:cubicBezTo>
                  <a:pt x="408" y="128"/>
                  <a:pt x="407" y="133"/>
                  <a:pt x="403" y="136"/>
                </a:cubicBezTo>
                <a:cubicBezTo>
                  <a:pt x="401" y="137"/>
                  <a:pt x="400" y="137"/>
                  <a:pt x="398" y="137"/>
                </a:cubicBezTo>
                <a:close/>
                <a:moveTo>
                  <a:pt x="423" y="123"/>
                </a:moveTo>
                <a:cubicBezTo>
                  <a:pt x="423" y="123"/>
                  <a:pt x="423" y="123"/>
                  <a:pt x="423" y="123"/>
                </a:cubicBezTo>
                <a:cubicBezTo>
                  <a:pt x="420" y="123"/>
                  <a:pt x="417" y="121"/>
                  <a:pt x="415" y="118"/>
                </a:cubicBezTo>
                <a:cubicBezTo>
                  <a:pt x="413" y="114"/>
                  <a:pt x="414" y="109"/>
                  <a:pt x="419" y="107"/>
                </a:cubicBezTo>
                <a:cubicBezTo>
                  <a:pt x="447" y="91"/>
                  <a:pt x="476" y="77"/>
                  <a:pt x="506" y="64"/>
                </a:cubicBezTo>
                <a:cubicBezTo>
                  <a:pt x="528" y="55"/>
                  <a:pt x="550" y="47"/>
                  <a:pt x="572" y="40"/>
                </a:cubicBezTo>
                <a:cubicBezTo>
                  <a:pt x="586" y="36"/>
                  <a:pt x="600" y="32"/>
                  <a:pt x="614" y="28"/>
                </a:cubicBezTo>
                <a:cubicBezTo>
                  <a:pt x="619" y="27"/>
                  <a:pt x="623" y="29"/>
                  <a:pt x="624" y="34"/>
                </a:cubicBezTo>
                <a:cubicBezTo>
                  <a:pt x="625" y="36"/>
                  <a:pt x="625" y="38"/>
                  <a:pt x="624" y="40"/>
                </a:cubicBezTo>
                <a:cubicBezTo>
                  <a:pt x="622" y="42"/>
                  <a:pt x="621" y="44"/>
                  <a:pt x="618" y="44"/>
                </a:cubicBezTo>
                <a:cubicBezTo>
                  <a:pt x="605" y="48"/>
                  <a:pt x="591" y="52"/>
                  <a:pt x="577" y="56"/>
                </a:cubicBezTo>
                <a:cubicBezTo>
                  <a:pt x="555" y="63"/>
                  <a:pt x="534" y="71"/>
                  <a:pt x="512" y="80"/>
                </a:cubicBezTo>
                <a:cubicBezTo>
                  <a:pt x="483" y="92"/>
                  <a:pt x="454" y="106"/>
                  <a:pt x="427" y="122"/>
                </a:cubicBezTo>
                <a:cubicBezTo>
                  <a:pt x="426" y="122"/>
                  <a:pt x="424" y="123"/>
                  <a:pt x="423" y="123"/>
                </a:cubicBezTo>
                <a:close/>
                <a:moveTo>
                  <a:pt x="1163" y="92"/>
                </a:moveTo>
                <a:cubicBezTo>
                  <a:pt x="1162" y="92"/>
                  <a:pt x="1161" y="92"/>
                  <a:pt x="1160" y="92"/>
                </a:cubicBezTo>
                <a:cubicBezTo>
                  <a:pt x="1157" y="91"/>
                  <a:pt x="1156" y="89"/>
                  <a:pt x="1155" y="87"/>
                </a:cubicBezTo>
                <a:cubicBezTo>
                  <a:pt x="1154" y="85"/>
                  <a:pt x="1154" y="82"/>
                  <a:pt x="1155" y="80"/>
                </a:cubicBezTo>
                <a:cubicBezTo>
                  <a:pt x="1157" y="76"/>
                  <a:pt x="1162" y="74"/>
                  <a:pt x="1167" y="76"/>
                </a:cubicBezTo>
                <a:cubicBezTo>
                  <a:pt x="1171" y="78"/>
                  <a:pt x="1173" y="83"/>
                  <a:pt x="1171" y="87"/>
                </a:cubicBezTo>
                <a:cubicBezTo>
                  <a:pt x="1169" y="90"/>
                  <a:pt x="1166" y="92"/>
                  <a:pt x="1163" y="92"/>
                </a:cubicBezTo>
                <a:close/>
                <a:moveTo>
                  <a:pt x="1137" y="81"/>
                </a:moveTo>
                <a:cubicBezTo>
                  <a:pt x="1136" y="81"/>
                  <a:pt x="1135" y="81"/>
                  <a:pt x="1134" y="80"/>
                </a:cubicBezTo>
                <a:cubicBezTo>
                  <a:pt x="1100" y="66"/>
                  <a:pt x="1064" y="54"/>
                  <a:pt x="1028" y="44"/>
                </a:cubicBezTo>
                <a:cubicBezTo>
                  <a:pt x="1028" y="44"/>
                  <a:pt x="1028" y="44"/>
                  <a:pt x="1028" y="44"/>
                </a:cubicBezTo>
                <a:cubicBezTo>
                  <a:pt x="997" y="36"/>
                  <a:pt x="966" y="30"/>
                  <a:pt x="935" y="25"/>
                </a:cubicBezTo>
                <a:cubicBezTo>
                  <a:pt x="933" y="25"/>
                  <a:pt x="931" y="24"/>
                  <a:pt x="929" y="22"/>
                </a:cubicBezTo>
                <a:cubicBezTo>
                  <a:pt x="928" y="20"/>
                  <a:pt x="927" y="18"/>
                  <a:pt x="928" y="16"/>
                </a:cubicBezTo>
                <a:cubicBezTo>
                  <a:pt x="928" y="11"/>
                  <a:pt x="933" y="8"/>
                  <a:pt x="937" y="9"/>
                </a:cubicBezTo>
                <a:cubicBezTo>
                  <a:pt x="969" y="13"/>
                  <a:pt x="1001" y="20"/>
                  <a:pt x="1032" y="28"/>
                </a:cubicBezTo>
                <a:cubicBezTo>
                  <a:pt x="1069" y="38"/>
                  <a:pt x="1105" y="50"/>
                  <a:pt x="1140" y="65"/>
                </a:cubicBezTo>
                <a:cubicBezTo>
                  <a:pt x="1145" y="66"/>
                  <a:pt x="1147" y="71"/>
                  <a:pt x="1145" y="76"/>
                </a:cubicBezTo>
                <a:cubicBezTo>
                  <a:pt x="1144" y="79"/>
                  <a:pt x="1141" y="81"/>
                  <a:pt x="1137" y="81"/>
                </a:cubicBezTo>
                <a:close/>
                <a:moveTo>
                  <a:pt x="644" y="38"/>
                </a:moveTo>
                <a:cubicBezTo>
                  <a:pt x="640" y="38"/>
                  <a:pt x="636" y="35"/>
                  <a:pt x="635" y="31"/>
                </a:cubicBezTo>
                <a:cubicBezTo>
                  <a:pt x="634" y="27"/>
                  <a:pt x="637" y="22"/>
                  <a:pt x="642" y="21"/>
                </a:cubicBezTo>
                <a:cubicBezTo>
                  <a:pt x="646" y="20"/>
                  <a:pt x="651" y="23"/>
                  <a:pt x="652" y="27"/>
                </a:cubicBezTo>
                <a:cubicBezTo>
                  <a:pt x="653" y="32"/>
                  <a:pt x="650" y="37"/>
                  <a:pt x="646" y="38"/>
                </a:cubicBezTo>
                <a:cubicBezTo>
                  <a:pt x="645" y="38"/>
                  <a:pt x="644" y="38"/>
                  <a:pt x="644" y="38"/>
                </a:cubicBezTo>
                <a:close/>
                <a:moveTo>
                  <a:pt x="671" y="32"/>
                </a:moveTo>
                <a:cubicBezTo>
                  <a:pt x="667" y="32"/>
                  <a:pt x="664" y="29"/>
                  <a:pt x="663" y="25"/>
                </a:cubicBezTo>
                <a:cubicBezTo>
                  <a:pt x="663" y="23"/>
                  <a:pt x="663" y="21"/>
                  <a:pt x="664" y="19"/>
                </a:cubicBezTo>
                <a:cubicBezTo>
                  <a:pt x="666" y="17"/>
                  <a:pt x="668" y="16"/>
                  <a:pt x="670" y="15"/>
                </a:cubicBezTo>
                <a:cubicBezTo>
                  <a:pt x="702" y="9"/>
                  <a:pt x="734" y="5"/>
                  <a:pt x="766" y="3"/>
                </a:cubicBezTo>
                <a:cubicBezTo>
                  <a:pt x="766" y="3"/>
                  <a:pt x="766" y="3"/>
                  <a:pt x="766" y="3"/>
                </a:cubicBezTo>
                <a:cubicBezTo>
                  <a:pt x="804" y="0"/>
                  <a:pt x="843" y="0"/>
                  <a:pt x="880" y="3"/>
                </a:cubicBezTo>
                <a:cubicBezTo>
                  <a:pt x="885" y="3"/>
                  <a:pt x="888" y="7"/>
                  <a:pt x="888" y="12"/>
                </a:cubicBezTo>
                <a:cubicBezTo>
                  <a:pt x="888" y="16"/>
                  <a:pt x="884" y="20"/>
                  <a:pt x="879" y="20"/>
                </a:cubicBezTo>
                <a:cubicBezTo>
                  <a:pt x="842" y="17"/>
                  <a:pt x="804" y="17"/>
                  <a:pt x="767" y="20"/>
                </a:cubicBezTo>
                <a:cubicBezTo>
                  <a:pt x="767" y="20"/>
                  <a:pt x="767" y="20"/>
                  <a:pt x="767" y="20"/>
                </a:cubicBezTo>
                <a:cubicBezTo>
                  <a:pt x="736" y="22"/>
                  <a:pt x="704" y="26"/>
                  <a:pt x="673" y="32"/>
                </a:cubicBezTo>
                <a:cubicBezTo>
                  <a:pt x="672" y="32"/>
                  <a:pt x="672" y="32"/>
                  <a:pt x="671" y="32"/>
                </a:cubicBezTo>
                <a:close/>
                <a:moveTo>
                  <a:pt x="908" y="22"/>
                </a:moveTo>
                <a:cubicBezTo>
                  <a:pt x="908" y="22"/>
                  <a:pt x="907" y="22"/>
                  <a:pt x="907" y="22"/>
                </a:cubicBezTo>
                <a:cubicBezTo>
                  <a:pt x="905" y="22"/>
                  <a:pt x="903" y="21"/>
                  <a:pt x="901" y="19"/>
                </a:cubicBezTo>
                <a:cubicBezTo>
                  <a:pt x="900" y="17"/>
                  <a:pt x="899" y="15"/>
                  <a:pt x="899" y="13"/>
                </a:cubicBezTo>
                <a:cubicBezTo>
                  <a:pt x="900" y="8"/>
                  <a:pt x="904" y="5"/>
                  <a:pt x="909" y="5"/>
                </a:cubicBezTo>
                <a:cubicBezTo>
                  <a:pt x="913" y="6"/>
                  <a:pt x="917" y="10"/>
                  <a:pt x="916" y="14"/>
                </a:cubicBezTo>
                <a:cubicBezTo>
                  <a:pt x="916" y="19"/>
                  <a:pt x="912" y="22"/>
                  <a:pt x="908" y="22"/>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5" name="Freeform 12">
            <a:extLst>
              <a:ext uri="{FF2B5EF4-FFF2-40B4-BE49-F238E27FC236}">
                <a16:creationId xmlns:a16="http://schemas.microsoft.com/office/drawing/2014/main" id="{D060AF10-E8BF-4C04-B5CB-38D1876A209C}"/>
              </a:ext>
            </a:extLst>
          </p:cNvPr>
          <p:cNvSpPr>
            <a:spLocks noEditPoints="1"/>
          </p:cNvSpPr>
          <p:nvPr/>
        </p:nvSpPr>
        <p:spPr bwMode="auto">
          <a:xfrm>
            <a:off x="8868841" y="3229510"/>
            <a:ext cx="6649493" cy="6647380"/>
          </a:xfrm>
          <a:custGeom>
            <a:avLst/>
            <a:gdLst>
              <a:gd name="T0" fmla="*/ 922 w 1572"/>
              <a:gd name="T1" fmla="*/ 1542 h 1571"/>
              <a:gd name="T2" fmla="*/ 1160 w 1572"/>
              <a:gd name="T3" fmla="*/ 1467 h 1571"/>
              <a:gd name="T4" fmla="*/ 925 w 1572"/>
              <a:gd name="T5" fmla="*/ 1559 h 1571"/>
              <a:gd name="T6" fmla="*/ 743 w 1572"/>
              <a:gd name="T7" fmla="*/ 1570 h 1571"/>
              <a:gd name="T8" fmla="*/ 744 w 1572"/>
              <a:gd name="T9" fmla="*/ 1553 h 1571"/>
              <a:gd name="T10" fmla="*/ 680 w 1572"/>
              <a:gd name="T11" fmla="*/ 1564 h 1571"/>
              <a:gd name="T12" fmla="*/ 342 w 1572"/>
              <a:gd name="T13" fmla="*/ 1434 h 1571"/>
              <a:gd name="T14" fmla="*/ 453 w 1572"/>
              <a:gd name="T15" fmla="*/ 1479 h 1571"/>
              <a:gd name="T16" fmla="*/ 681 w 1572"/>
              <a:gd name="T17" fmla="*/ 1564 h 1571"/>
              <a:gd name="T18" fmla="*/ 1201 w 1572"/>
              <a:gd name="T19" fmla="*/ 1433 h 1571"/>
              <a:gd name="T20" fmla="*/ 1187 w 1572"/>
              <a:gd name="T21" fmla="*/ 1460 h 1571"/>
              <a:gd name="T22" fmla="*/ 1304 w 1572"/>
              <a:gd name="T23" fmla="*/ 1353 h 1571"/>
              <a:gd name="T24" fmla="*/ 1257 w 1572"/>
              <a:gd name="T25" fmla="*/ 1412 h 1571"/>
              <a:gd name="T26" fmla="*/ 273 w 1572"/>
              <a:gd name="T27" fmla="*/ 1370 h 1571"/>
              <a:gd name="T28" fmla="*/ 297 w 1572"/>
              <a:gd name="T29" fmla="*/ 1398 h 1571"/>
              <a:gd name="T30" fmla="*/ 95 w 1572"/>
              <a:gd name="T31" fmla="*/ 1161 h 1571"/>
              <a:gd name="T32" fmla="*/ 51 w 1572"/>
              <a:gd name="T33" fmla="*/ 1040 h 1571"/>
              <a:gd name="T34" fmla="*/ 110 w 1572"/>
              <a:gd name="T35" fmla="*/ 1153 h 1571"/>
              <a:gd name="T36" fmla="*/ 250 w 1572"/>
              <a:gd name="T37" fmla="*/ 1357 h 1571"/>
              <a:gd name="T38" fmla="*/ 1486 w 1572"/>
              <a:gd name="T39" fmla="*/ 1104 h 1571"/>
              <a:gd name="T40" fmla="*/ 1360 w 1572"/>
              <a:gd name="T41" fmla="*/ 1318 h 1571"/>
              <a:gd name="T42" fmla="*/ 1507 w 1572"/>
              <a:gd name="T43" fmla="*/ 1051 h 1571"/>
              <a:gd name="T44" fmla="*/ 1523 w 1572"/>
              <a:gd name="T45" fmla="*/ 1057 h 1571"/>
              <a:gd name="T46" fmla="*/ 1534 w 1572"/>
              <a:gd name="T47" fmla="*/ 999 h 1571"/>
              <a:gd name="T48" fmla="*/ 1555 w 1572"/>
              <a:gd name="T49" fmla="*/ 785 h 1571"/>
              <a:gd name="T50" fmla="*/ 1556 w 1572"/>
              <a:gd name="T51" fmla="*/ 630 h 1571"/>
              <a:gd name="T52" fmla="*/ 1567 w 1572"/>
              <a:gd name="T53" fmla="*/ 875 h 1571"/>
              <a:gd name="T54" fmla="*/ 27 w 1572"/>
              <a:gd name="T55" fmla="*/ 991 h 1571"/>
              <a:gd name="T56" fmla="*/ 43 w 1572"/>
              <a:gd name="T57" fmla="*/ 987 h 1571"/>
              <a:gd name="T58" fmla="*/ 13 w 1572"/>
              <a:gd name="T59" fmla="*/ 930 h 1571"/>
              <a:gd name="T60" fmla="*/ 6 w 1572"/>
              <a:gd name="T61" fmla="*/ 685 h 1571"/>
              <a:gd name="T62" fmla="*/ 23 w 1572"/>
              <a:gd name="T63" fmla="*/ 687 h 1571"/>
              <a:gd name="T64" fmla="*/ 30 w 1572"/>
              <a:gd name="T65" fmla="*/ 927 h 1571"/>
              <a:gd name="T66" fmla="*/ 1531 w 1572"/>
              <a:gd name="T67" fmla="*/ 595 h 1571"/>
              <a:gd name="T68" fmla="*/ 1547 w 1572"/>
              <a:gd name="T69" fmla="*/ 591 h 1571"/>
              <a:gd name="T70" fmla="*/ 1506 w 1572"/>
              <a:gd name="T71" fmla="*/ 515 h 1571"/>
              <a:gd name="T72" fmla="*/ 1317 w 1572"/>
              <a:gd name="T73" fmla="*/ 229 h 1571"/>
              <a:gd name="T74" fmla="*/ 1329 w 1572"/>
              <a:gd name="T75" fmla="*/ 217 h 1571"/>
              <a:gd name="T76" fmla="*/ 1522 w 1572"/>
              <a:gd name="T77" fmla="*/ 509 h 1571"/>
              <a:gd name="T78" fmla="*/ 55 w 1572"/>
              <a:gd name="T79" fmla="*/ 519 h 1571"/>
              <a:gd name="T80" fmla="*/ 74 w 1572"/>
              <a:gd name="T81" fmla="*/ 493 h 1571"/>
              <a:gd name="T82" fmla="*/ 79 w 1572"/>
              <a:gd name="T83" fmla="*/ 461 h 1571"/>
              <a:gd name="T84" fmla="*/ 230 w 1572"/>
              <a:gd name="T85" fmla="*/ 229 h 1571"/>
              <a:gd name="T86" fmla="*/ 242 w 1572"/>
              <a:gd name="T87" fmla="*/ 241 h 1571"/>
              <a:gd name="T88" fmla="*/ 82 w 1572"/>
              <a:gd name="T89" fmla="*/ 462 h 1571"/>
              <a:gd name="T90" fmla="*/ 1260 w 1572"/>
              <a:gd name="T91" fmla="*/ 169 h 1571"/>
              <a:gd name="T92" fmla="*/ 1284 w 1572"/>
              <a:gd name="T93" fmla="*/ 197 h 1571"/>
              <a:gd name="T94" fmla="*/ 1109 w 1572"/>
              <a:gd name="T95" fmla="*/ 87 h 1571"/>
              <a:gd name="T96" fmla="*/ 880 w 1572"/>
              <a:gd name="T97" fmla="*/ 5 h 1571"/>
              <a:gd name="T98" fmla="*/ 1221 w 1572"/>
              <a:gd name="T99" fmla="*/ 131 h 1571"/>
              <a:gd name="T100" fmla="*/ 349 w 1572"/>
              <a:gd name="T101" fmla="*/ 141 h 1571"/>
              <a:gd name="T102" fmla="*/ 380 w 1572"/>
              <a:gd name="T103" fmla="*/ 132 h 1571"/>
              <a:gd name="T104" fmla="*/ 402 w 1572"/>
              <a:gd name="T105" fmla="*/ 109 h 1571"/>
              <a:gd name="T106" fmla="*/ 636 w 1572"/>
              <a:gd name="T107" fmla="*/ 14 h 1571"/>
              <a:gd name="T108" fmla="*/ 639 w 1572"/>
              <a:gd name="T109" fmla="*/ 30 h 1571"/>
              <a:gd name="T110" fmla="*/ 410 w 1572"/>
              <a:gd name="T111" fmla="*/ 113 h 1571"/>
              <a:gd name="T112" fmla="*/ 809 w 1572"/>
              <a:gd name="T113" fmla="*/ 8 h 1571"/>
              <a:gd name="T114" fmla="*/ 840 w 1572"/>
              <a:gd name="T115" fmla="*/ 18 h 1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72" h="1571">
                <a:moveTo>
                  <a:pt x="805" y="1571"/>
                </a:moveTo>
                <a:cubicBezTo>
                  <a:pt x="801" y="1571"/>
                  <a:pt x="797" y="1567"/>
                  <a:pt x="797" y="1563"/>
                </a:cubicBezTo>
                <a:cubicBezTo>
                  <a:pt x="797" y="1558"/>
                  <a:pt x="800" y="1554"/>
                  <a:pt x="805" y="1554"/>
                </a:cubicBezTo>
                <a:cubicBezTo>
                  <a:pt x="844" y="1553"/>
                  <a:pt x="883" y="1549"/>
                  <a:pt x="922" y="1542"/>
                </a:cubicBezTo>
                <a:cubicBezTo>
                  <a:pt x="922" y="1542"/>
                  <a:pt x="922" y="1542"/>
                  <a:pt x="922" y="1542"/>
                </a:cubicBezTo>
                <a:cubicBezTo>
                  <a:pt x="966" y="1534"/>
                  <a:pt x="1010" y="1523"/>
                  <a:pt x="1052" y="1507"/>
                </a:cubicBezTo>
                <a:cubicBezTo>
                  <a:pt x="1085" y="1495"/>
                  <a:pt x="1117" y="1480"/>
                  <a:pt x="1148" y="1464"/>
                </a:cubicBezTo>
                <a:cubicBezTo>
                  <a:pt x="1152" y="1462"/>
                  <a:pt x="1158" y="1463"/>
                  <a:pt x="1160" y="1467"/>
                </a:cubicBezTo>
                <a:cubicBezTo>
                  <a:pt x="1162" y="1471"/>
                  <a:pt x="1160" y="1476"/>
                  <a:pt x="1156" y="1479"/>
                </a:cubicBezTo>
                <a:cubicBezTo>
                  <a:pt x="1124" y="1496"/>
                  <a:pt x="1091" y="1511"/>
                  <a:pt x="1057" y="1523"/>
                </a:cubicBezTo>
                <a:cubicBezTo>
                  <a:pt x="1015" y="1539"/>
                  <a:pt x="970" y="1551"/>
                  <a:pt x="925" y="1559"/>
                </a:cubicBezTo>
                <a:cubicBezTo>
                  <a:pt x="925" y="1559"/>
                  <a:pt x="925" y="1559"/>
                  <a:pt x="925" y="1559"/>
                </a:cubicBezTo>
                <a:cubicBezTo>
                  <a:pt x="886" y="1566"/>
                  <a:pt x="845" y="1570"/>
                  <a:pt x="806" y="1571"/>
                </a:cubicBezTo>
                <a:cubicBezTo>
                  <a:pt x="806" y="1571"/>
                  <a:pt x="805" y="1571"/>
                  <a:pt x="805" y="1571"/>
                </a:cubicBezTo>
                <a:close/>
                <a:moveTo>
                  <a:pt x="743" y="1570"/>
                </a:moveTo>
                <a:cubicBezTo>
                  <a:pt x="743" y="1570"/>
                  <a:pt x="743" y="1570"/>
                  <a:pt x="743" y="1570"/>
                </a:cubicBezTo>
                <a:cubicBezTo>
                  <a:pt x="735" y="1570"/>
                  <a:pt x="727" y="1569"/>
                  <a:pt x="720" y="1569"/>
                </a:cubicBezTo>
                <a:cubicBezTo>
                  <a:pt x="715" y="1568"/>
                  <a:pt x="712" y="1564"/>
                  <a:pt x="712" y="1559"/>
                </a:cubicBezTo>
                <a:cubicBezTo>
                  <a:pt x="713" y="1555"/>
                  <a:pt x="717" y="1551"/>
                  <a:pt x="721" y="1552"/>
                </a:cubicBezTo>
                <a:cubicBezTo>
                  <a:pt x="729" y="1552"/>
                  <a:pt x="736" y="1553"/>
                  <a:pt x="744" y="1553"/>
                </a:cubicBezTo>
                <a:cubicBezTo>
                  <a:pt x="748" y="1553"/>
                  <a:pt x="752" y="1557"/>
                  <a:pt x="752" y="1562"/>
                </a:cubicBezTo>
                <a:cubicBezTo>
                  <a:pt x="751" y="1567"/>
                  <a:pt x="748" y="1570"/>
                  <a:pt x="743" y="1570"/>
                </a:cubicBezTo>
                <a:close/>
                <a:moveTo>
                  <a:pt x="681" y="1564"/>
                </a:moveTo>
                <a:cubicBezTo>
                  <a:pt x="681" y="1564"/>
                  <a:pt x="681" y="1564"/>
                  <a:pt x="680" y="1564"/>
                </a:cubicBezTo>
                <a:cubicBezTo>
                  <a:pt x="605" y="1554"/>
                  <a:pt x="533" y="1534"/>
                  <a:pt x="464" y="1503"/>
                </a:cubicBezTo>
                <a:cubicBezTo>
                  <a:pt x="458" y="1500"/>
                  <a:pt x="452" y="1497"/>
                  <a:pt x="446" y="1494"/>
                </a:cubicBezTo>
                <a:cubicBezTo>
                  <a:pt x="446" y="1494"/>
                  <a:pt x="446" y="1494"/>
                  <a:pt x="445" y="1494"/>
                </a:cubicBezTo>
                <a:cubicBezTo>
                  <a:pt x="410" y="1477"/>
                  <a:pt x="375" y="1457"/>
                  <a:pt x="342" y="1434"/>
                </a:cubicBezTo>
                <a:cubicBezTo>
                  <a:pt x="338" y="1431"/>
                  <a:pt x="337" y="1426"/>
                  <a:pt x="339" y="1422"/>
                </a:cubicBezTo>
                <a:cubicBezTo>
                  <a:pt x="342" y="1418"/>
                  <a:pt x="347" y="1417"/>
                  <a:pt x="351" y="1420"/>
                </a:cubicBezTo>
                <a:cubicBezTo>
                  <a:pt x="383" y="1442"/>
                  <a:pt x="418" y="1462"/>
                  <a:pt x="453" y="1479"/>
                </a:cubicBezTo>
                <a:cubicBezTo>
                  <a:pt x="453" y="1479"/>
                  <a:pt x="453" y="1479"/>
                  <a:pt x="453" y="1479"/>
                </a:cubicBezTo>
                <a:cubicBezTo>
                  <a:pt x="459" y="1482"/>
                  <a:pt x="465" y="1485"/>
                  <a:pt x="471" y="1487"/>
                </a:cubicBezTo>
                <a:cubicBezTo>
                  <a:pt x="538" y="1517"/>
                  <a:pt x="609" y="1538"/>
                  <a:pt x="682" y="1547"/>
                </a:cubicBezTo>
                <a:cubicBezTo>
                  <a:pt x="687" y="1548"/>
                  <a:pt x="690" y="1552"/>
                  <a:pt x="690" y="1557"/>
                </a:cubicBezTo>
                <a:cubicBezTo>
                  <a:pt x="689" y="1561"/>
                  <a:pt x="685" y="1564"/>
                  <a:pt x="681" y="1564"/>
                </a:cubicBezTo>
                <a:close/>
                <a:moveTo>
                  <a:pt x="1187" y="1460"/>
                </a:moveTo>
                <a:cubicBezTo>
                  <a:pt x="1184" y="1460"/>
                  <a:pt x="1181" y="1459"/>
                  <a:pt x="1179" y="1456"/>
                </a:cubicBezTo>
                <a:cubicBezTo>
                  <a:pt x="1177" y="1452"/>
                  <a:pt x="1178" y="1447"/>
                  <a:pt x="1182" y="1444"/>
                </a:cubicBezTo>
                <a:cubicBezTo>
                  <a:pt x="1189" y="1441"/>
                  <a:pt x="1195" y="1437"/>
                  <a:pt x="1201" y="1433"/>
                </a:cubicBezTo>
                <a:cubicBezTo>
                  <a:pt x="1205" y="1430"/>
                  <a:pt x="1211" y="1431"/>
                  <a:pt x="1213" y="1435"/>
                </a:cubicBezTo>
                <a:cubicBezTo>
                  <a:pt x="1216" y="1439"/>
                  <a:pt x="1214" y="1444"/>
                  <a:pt x="1211" y="1447"/>
                </a:cubicBezTo>
                <a:cubicBezTo>
                  <a:pt x="1204" y="1451"/>
                  <a:pt x="1198" y="1455"/>
                  <a:pt x="1191" y="1459"/>
                </a:cubicBezTo>
                <a:cubicBezTo>
                  <a:pt x="1190" y="1460"/>
                  <a:pt x="1188" y="1460"/>
                  <a:pt x="1187" y="1460"/>
                </a:cubicBezTo>
                <a:close/>
                <a:moveTo>
                  <a:pt x="1257" y="1412"/>
                </a:moveTo>
                <a:cubicBezTo>
                  <a:pt x="1254" y="1412"/>
                  <a:pt x="1252" y="1411"/>
                  <a:pt x="1250" y="1409"/>
                </a:cubicBezTo>
                <a:cubicBezTo>
                  <a:pt x="1247" y="1405"/>
                  <a:pt x="1248" y="1400"/>
                  <a:pt x="1252" y="1397"/>
                </a:cubicBezTo>
                <a:cubicBezTo>
                  <a:pt x="1270" y="1383"/>
                  <a:pt x="1287" y="1369"/>
                  <a:pt x="1304" y="1353"/>
                </a:cubicBezTo>
                <a:cubicBezTo>
                  <a:pt x="1308" y="1350"/>
                  <a:pt x="1313" y="1351"/>
                  <a:pt x="1316" y="1354"/>
                </a:cubicBezTo>
                <a:cubicBezTo>
                  <a:pt x="1319" y="1357"/>
                  <a:pt x="1319" y="1363"/>
                  <a:pt x="1316" y="1366"/>
                </a:cubicBezTo>
                <a:cubicBezTo>
                  <a:pt x="1298" y="1382"/>
                  <a:pt x="1280" y="1397"/>
                  <a:pt x="1262" y="1411"/>
                </a:cubicBezTo>
                <a:cubicBezTo>
                  <a:pt x="1260" y="1412"/>
                  <a:pt x="1259" y="1412"/>
                  <a:pt x="1257" y="1412"/>
                </a:cubicBezTo>
                <a:close/>
                <a:moveTo>
                  <a:pt x="297" y="1398"/>
                </a:moveTo>
                <a:cubicBezTo>
                  <a:pt x="295" y="1398"/>
                  <a:pt x="293" y="1398"/>
                  <a:pt x="291" y="1396"/>
                </a:cubicBezTo>
                <a:cubicBezTo>
                  <a:pt x="285" y="1392"/>
                  <a:pt x="279" y="1387"/>
                  <a:pt x="274" y="1382"/>
                </a:cubicBezTo>
                <a:cubicBezTo>
                  <a:pt x="270" y="1379"/>
                  <a:pt x="270" y="1373"/>
                  <a:pt x="273" y="1370"/>
                </a:cubicBezTo>
                <a:cubicBezTo>
                  <a:pt x="276" y="1366"/>
                  <a:pt x="281" y="1366"/>
                  <a:pt x="285" y="1369"/>
                </a:cubicBezTo>
                <a:cubicBezTo>
                  <a:pt x="290" y="1374"/>
                  <a:pt x="296" y="1378"/>
                  <a:pt x="302" y="1383"/>
                </a:cubicBezTo>
                <a:cubicBezTo>
                  <a:pt x="306" y="1386"/>
                  <a:pt x="306" y="1392"/>
                  <a:pt x="303" y="1395"/>
                </a:cubicBezTo>
                <a:cubicBezTo>
                  <a:pt x="302" y="1397"/>
                  <a:pt x="299" y="1398"/>
                  <a:pt x="297" y="1398"/>
                </a:cubicBezTo>
                <a:close/>
                <a:moveTo>
                  <a:pt x="250" y="1357"/>
                </a:moveTo>
                <a:cubicBezTo>
                  <a:pt x="248" y="1357"/>
                  <a:pt x="246" y="1356"/>
                  <a:pt x="244" y="1355"/>
                </a:cubicBezTo>
                <a:cubicBezTo>
                  <a:pt x="235" y="1346"/>
                  <a:pt x="226" y="1337"/>
                  <a:pt x="217" y="1328"/>
                </a:cubicBezTo>
                <a:cubicBezTo>
                  <a:pt x="169" y="1278"/>
                  <a:pt x="128" y="1222"/>
                  <a:pt x="95" y="1161"/>
                </a:cubicBezTo>
                <a:cubicBezTo>
                  <a:pt x="95" y="1161"/>
                  <a:pt x="95" y="1161"/>
                  <a:pt x="95" y="1161"/>
                </a:cubicBezTo>
                <a:cubicBezTo>
                  <a:pt x="80" y="1133"/>
                  <a:pt x="66" y="1103"/>
                  <a:pt x="54" y="1074"/>
                </a:cubicBezTo>
                <a:cubicBezTo>
                  <a:pt x="51" y="1066"/>
                  <a:pt x="48" y="1059"/>
                  <a:pt x="46" y="1051"/>
                </a:cubicBezTo>
                <a:cubicBezTo>
                  <a:pt x="44" y="1047"/>
                  <a:pt x="46" y="1042"/>
                  <a:pt x="51" y="1040"/>
                </a:cubicBezTo>
                <a:cubicBezTo>
                  <a:pt x="55" y="1039"/>
                  <a:pt x="60" y="1041"/>
                  <a:pt x="62" y="1046"/>
                </a:cubicBezTo>
                <a:cubicBezTo>
                  <a:pt x="64" y="1053"/>
                  <a:pt x="67" y="1060"/>
                  <a:pt x="70" y="1068"/>
                </a:cubicBezTo>
                <a:cubicBezTo>
                  <a:pt x="81" y="1097"/>
                  <a:pt x="95" y="1125"/>
                  <a:pt x="110" y="1153"/>
                </a:cubicBezTo>
                <a:cubicBezTo>
                  <a:pt x="110" y="1153"/>
                  <a:pt x="110" y="1153"/>
                  <a:pt x="110" y="1153"/>
                </a:cubicBezTo>
                <a:cubicBezTo>
                  <a:pt x="142" y="1212"/>
                  <a:pt x="183" y="1267"/>
                  <a:pt x="230" y="1316"/>
                </a:cubicBezTo>
                <a:cubicBezTo>
                  <a:pt x="238" y="1325"/>
                  <a:pt x="247" y="1334"/>
                  <a:pt x="256" y="1343"/>
                </a:cubicBezTo>
                <a:cubicBezTo>
                  <a:pt x="259" y="1346"/>
                  <a:pt x="259" y="1351"/>
                  <a:pt x="256" y="1355"/>
                </a:cubicBezTo>
                <a:cubicBezTo>
                  <a:pt x="254" y="1356"/>
                  <a:pt x="252" y="1357"/>
                  <a:pt x="250" y="1357"/>
                </a:cubicBezTo>
                <a:close/>
                <a:moveTo>
                  <a:pt x="1360" y="1318"/>
                </a:moveTo>
                <a:cubicBezTo>
                  <a:pt x="1358" y="1318"/>
                  <a:pt x="1356" y="1317"/>
                  <a:pt x="1354" y="1316"/>
                </a:cubicBezTo>
                <a:cubicBezTo>
                  <a:pt x="1351" y="1313"/>
                  <a:pt x="1351" y="1307"/>
                  <a:pt x="1354" y="1304"/>
                </a:cubicBezTo>
                <a:cubicBezTo>
                  <a:pt x="1408" y="1244"/>
                  <a:pt x="1453" y="1177"/>
                  <a:pt x="1486" y="1104"/>
                </a:cubicBezTo>
                <a:cubicBezTo>
                  <a:pt x="1488" y="1100"/>
                  <a:pt x="1493" y="1098"/>
                  <a:pt x="1497" y="1100"/>
                </a:cubicBezTo>
                <a:cubicBezTo>
                  <a:pt x="1501" y="1102"/>
                  <a:pt x="1503" y="1107"/>
                  <a:pt x="1501" y="1111"/>
                </a:cubicBezTo>
                <a:cubicBezTo>
                  <a:pt x="1467" y="1186"/>
                  <a:pt x="1422" y="1254"/>
                  <a:pt x="1366" y="1315"/>
                </a:cubicBezTo>
                <a:cubicBezTo>
                  <a:pt x="1365" y="1317"/>
                  <a:pt x="1362" y="1318"/>
                  <a:pt x="1360" y="1318"/>
                </a:cubicBezTo>
                <a:close/>
                <a:moveTo>
                  <a:pt x="1509" y="1079"/>
                </a:moveTo>
                <a:cubicBezTo>
                  <a:pt x="1508" y="1079"/>
                  <a:pt x="1507" y="1079"/>
                  <a:pt x="1506" y="1079"/>
                </a:cubicBezTo>
                <a:cubicBezTo>
                  <a:pt x="1502" y="1077"/>
                  <a:pt x="1499" y="1072"/>
                  <a:pt x="1501" y="1068"/>
                </a:cubicBezTo>
                <a:cubicBezTo>
                  <a:pt x="1503" y="1062"/>
                  <a:pt x="1505" y="1057"/>
                  <a:pt x="1507" y="1051"/>
                </a:cubicBezTo>
                <a:cubicBezTo>
                  <a:pt x="1509" y="1047"/>
                  <a:pt x="1509" y="1047"/>
                  <a:pt x="1509" y="1047"/>
                </a:cubicBezTo>
                <a:cubicBezTo>
                  <a:pt x="1511" y="1042"/>
                  <a:pt x="1516" y="1040"/>
                  <a:pt x="1520" y="1042"/>
                </a:cubicBezTo>
                <a:cubicBezTo>
                  <a:pt x="1524" y="1043"/>
                  <a:pt x="1527" y="1048"/>
                  <a:pt x="1525" y="1053"/>
                </a:cubicBezTo>
                <a:cubicBezTo>
                  <a:pt x="1523" y="1057"/>
                  <a:pt x="1523" y="1057"/>
                  <a:pt x="1523" y="1057"/>
                </a:cubicBezTo>
                <a:cubicBezTo>
                  <a:pt x="1521" y="1063"/>
                  <a:pt x="1519" y="1068"/>
                  <a:pt x="1517" y="1074"/>
                </a:cubicBezTo>
                <a:cubicBezTo>
                  <a:pt x="1516" y="1077"/>
                  <a:pt x="1512" y="1079"/>
                  <a:pt x="1509" y="1079"/>
                </a:cubicBezTo>
                <a:close/>
                <a:moveTo>
                  <a:pt x="1536" y="999"/>
                </a:moveTo>
                <a:cubicBezTo>
                  <a:pt x="1535" y="999"/>
                  <a:pt x="1534" y="999"/>
                  <a:pt x="1534" y="999"/>
                </a:cubicBezTo>
                <a:cubicBezTo>
                  <a:pt x="1529" y="997"/>
                  <a:pt x="1526" y="993"/>
                  <a:pt x="1528" y="988"/>
                </a:cubicBezTo>
                <a:cubicBezTo>
                  <a:pt x="1538" y="951"/>
                  <a:pt x="1545" y="912"/>
                  <a:pt x="1550" y="873"/>
                </a:cubicBezTo>
                <a:cubicBezTo>
                  <a:pt x="1550" y="873"/>
                  <a:pt x="1550" y="873"/>
                  <a:pt x="1550" y="873"/>
                </a:cubicBezTo>
                <a:cubicBezTo>
                  <a:pt x="1553" y="844"/>
                  <a:pt x="1555" y="814"/>
                  <a:pt x="1555" y="785"/>
                </a:cubicBezTo>
                <a:cubicBezTo>
                  <a:pt x="1555" y="777"/>
                  <a:pt x="1555" y="768"/>
                  <a:pt x="1554" y="759"/>
                </a:cubicBezTo>
                <a:cubicBezTo>
                  <a:pt x="1553" y="717"/>
                  <a:pt x="1548" y="675"/>
                  <a:pt x="1540" y="633"/>
                </a:cubicBezTo>
                <a:cubicBezTo>
                  <a:pt x="1539" y="629"/>
                  <a:pt x="1542" y="624"/>
                  <a:pt x="1546" y="623"/>
                </a:cubicBezTo>
                <a:cubicBezTo>
                  <a:pt x="1551" y="623"/>
                  <a:pt x="1555" y="626"/>
                  <a:pt x="1556" y="630"/>
                </a:cubicBezTo>
                <a:cubicBezTo>
                  <a:pt x="1565" y="672"/>
                  <a:pt x="1570" y="716"/>
                  <a:pt x="1571" y="758"/>
                </a:cubicBezTo>
                <a:cubicBezTo>
                  <a:pt x="1572" y="767"/>
                  <a:pt x="1572" y="776"/>
                  <a:pt x="1572" y="785"/>
                </a:cubicBezTo>
                <a:cubicBezTo>
                  <a:pt x="1572" y="815"/>
                  <a:pt x="1570" y="845"/>
                  <a:pt x="1567" y="875"/>
                </a:cubicBezTo>
                <a:cubicBezTo>
                  <a:pt x="1567" y="875"/>
                  <a:pt x="1567" y="875"/>
                  <a:pt x="1567" y="875"/>
                </a:cubicBezTo>
                <a:cubicBezTo>
                  <a:pt x="1562" y="915"/>
                  <a:pt x="1554" y="954"/>
                  <a:pt x="1544" y="993"/>
                </a:cubicBezTo>
                <a:cubicBezTo>
                  <a:pt x="1543" y="996"/>
                  <a:pt x="1540" y="999"/>
                  <a:pt x="1536" y="999"/>
                </a:cubicBezTo>
                <a:close/>
                <a:moveTo>
                  <a:pt x="35" y="998"/>
                </a:moveTo>
                <a:cubicBezTo>
                  <a:pt x="31" y="998"/>
                  <a:pt x="28" y="995"/>
                  <a:pt x="27" y="991"/>
                </a:cubicBezTo>
                <a:cubicBezTo>
                  <a:pt x="25" y="984"/>
                  <a:pt x="23" y="976"/>
                  <a:pt x="21" y="969"/>
                </a:cubicBezTo>
                <a:cubicBezTo>
                  <a:pt x="20" y="965"/>
                  <a:pt x="23" y="960"/>
                  <a:pt x="28" y="959"/>
                </a:cubicBezTo>
                <a:cubicBezTo>
                  <a:pt x="32" y="958"/>
                  <a:pt x="37" y="961"/>
                  <a:pt x="38" y="965"/>
                </a:cubicBezTo>
                <a:cubicBezTo>
                  <a:pt x="39" y="972"/>
                  <a:pt x="41" y="980"/>
                  <a:pt x="43" y="987"/>
                </a:cubicBezTo>
                <a:cubicBezTo>
                  <a:pt x="44" y="991"/>
                  <a:pt x="42" y="996"/>
                  <a:pt x="37" y="997"/>
                </a:cubicBezTo>
                <a:cubicBezTo>
                  <a:pt x="37" y="997"/>
                  <a:pt x="36" y="998"/>
                  <a:pt x="35" y="998"/>
                </a:cubicBezTo>
                <a:close/>
                <a:moveTo>
                  <a:pt x="21" y="937"/>
                </a:moveTo>
                <a:cubicBezTo>
                  <a:pt x="17" y="937"/>
                  <a:pt x="14" y="934"/>
                  <a:pt x="13" y="930"/>
                </a:cubicBezTo>
                <a:cubicBezTo>
                  <a:pt x="4" y="882"/>
                  <a:pt x="0" y="834"/>
                  <a:pt x="0" y="786"/>
                </a:cubicBezTo>
                <a:cubicBezTo>
                  <a:pt x="0" y="783"/>
                  <a:pt x="0" y="779"/>
                  <a:pt x="0" y="776"/>
                </a:cubicBezTo>
                <a:cubicBezTo>
                  <a:pt x="0" y="746"/>
                  <a:pt x="2" y="715"/>
                  <a:pt x="6" y="685"/>
                </a:cubicBezTo>
                <a:cubicBezTo>
                  <a:pt x="6" y="685"/>
                  <a:pt x="6" y="685"/>
                  <a:pt x="6" y="685"/>
                </a:cubicBezTo>
                <a:cubicBezTo>
                  <a:pt x="11" y="645"/>
                  <a:pt x="19" y="606"/>
                  <a:pt x="30" y="568"/>
                </a:cubicBezTo>
                <a:cubicBezTo>
                  <a:pt x="32" y="563"/>
                  <a:pt x="36" y="560"/>
                  <a:pt x="41" y="562"/>
                </a:cubicBezTo>
                <a:cubicBezTo>
                  <a:pt x="45" y="563"/>
                  <a:pt x="48" y="568"/>
                  <a:pt x="47" y="572"/>
                </a:cubicBezTo>
                <a:cubicBezTo>
                  <a:pt x="36" y="610"/>
                  <a:pt x="28" y="648"/>
                  <a:pt x="23" y="687"/>
                </a:cubicBezTo>
                <a:cubicBezTo>
                  <a:pt x="23" y="687"/>
                  <a:pt x="23" y="687"/>
                  <a:pt x="23" y="687"/>
                </a:cubicBezTo>
                <a:cubicBezTo>
                  <a:pt x="19" y="717"/>
                  <a:pt x="17" y="747"/>
                  <a:pt x="17" y="777"/>
                </a:cubicBezTo>
                <a:cubicBezTo>
                  <a:pt x="17" y="780"/>
                  <a:pt x="17" y="783"/>
                  <a:pt x="17" y="786"/>
                </a:cubicBezTo>
                <a:cubicBezTo>
                  <a:pt x="17" y="833"/>
                  <a:pt x="21" y="880"/>
                  <a:pt x="30" y="927"/>
                </a:cubicBezTo>
                <a:cubicBezTo>
                  <a:pt x="30" y="931"/>
                  <a:pt x="27" y="936"/>
                  <a:pt x="23" y="937"/>
                </a:cubicBezTo>
                <a:cubicBezTo>
                  <a:pt x="22" y="937"/>
                  <a:pt x="22" y="937"/>
                  <a:pt x="21" y="937"/>
                </a:cubicBezTo>
                <a:close/>
                <a:moveTo>
                  <a:pt x="1539" y="602"/>
                </a:moveTo>
                <a:cubicBezTo>
                  <a:pt x="1535" y="602"/>
                  <a:pt x="1532" y="599"/>
                  <a:pt x="1531" y="595"/>
                </a:cubicBezTo>
                <a:cubicBezTo>
                  <a:pt x="1529" y="588"/>
                  <a:pt x="1527" y="581"/>
                  <a:pt x="1525" y="574"/>
                </a:cubicBezTo>
                <a:cubicBezTo>
                  <a:pt x="1524" y="569"/>
                  <a:pt x="1526" y="564"/>
                  <a:pt x="1531" y="563"/>
                </a:cubicBezTo>
                <a:cubicBezTo>
                  <a:pt x="1536" y="562"/>
                  <a:pt x="1540" y="565"/>
                  <a:pt x="1541" y="569"/>
                </a:cubicBezTo>
                <a:cubicBezTo>
                  <a:pt x="1544" y="576"/>
                  <a:pt x="1546" y="584"/>
                  <a:pt x="1547" y="591"/>
                </a:cubicBezTo>
                <a:cubicBezTo>
                  <a:pt x="1549" y="596"/>
                  <a:pt x="1546" y="600"/>
                  <a:pt x="1541" y="601"/>
                </a:cubicBezTo>
                <a:cubicBezTo>
                  <a:pt x="1541" y="602"/>
                  <a:pt x="1540" y="602"/>
                  <a:pt x="1539" y="602"/>
                </a:cubicBezTo>
                <a:close/>
                <a:moveTo>
                  <a:pt x="1514" y="521"/>
                </a:moveTo>
                <a:cubicBezTo>
                  <a:pt x="1510" y="521"/>
                  <a:pt x="1507" y="519"/>
                  <a:pt x="1506" y="515"/>
                </a:cubicBezTo>
                <a:cubicBezTo>
                  <a:pt x="1500" y="500"/>
                  <a:pt x="1494" y="485"/>
                  <a:pt x="1488" y="471"/>
                </a:cubicBezTo>
                <a:cubicBezTo>
                  <a:pt x="1478" y="450"/>
                  <a:pt x="1468" y="429"/>
                  <a:pt x="1456" y="409"/>
                </a:cubicBezTo>
                <a:cubicBezTo>
                  <a:pt x="1456" y="409"/>
                  <a:pt x="1456" y="409"/>
                  <a:pt x="1456" y="409"/>
                </a:cubicBezTo>
                <a:cubicBezTo>
                  <a:pt x="1419" y="343"/>
                  <a:pt x="1372" y="282"/>
                  <a:pt x="1317" y="229"/>
                </a:cubicBezTo>
                <a:cubicBezTo>
                  <a:pt x="1314" y="226"/>
                  <a:pt x="1311" y="224"/>
                  <a:pt x="1308" y="221"/>
                </a:cubicBezTo>
                <a:cubicBezTo>
                  <a:pt x="1304" y="218"/>
                  <a:pt x="1304" y="212"/>
                  <a:pt x="1307" y="209"/>
                </a:cubicBezTo>
                <a:cubicBezTo>
                  <a:pt x="1311" y="205"/>
                  <a:pt x="1316" y="205"/>
                  <a:pt x="1319" y="208"/>
                </a:cubicBezTo>
                <a:cubicBezTo>
                  <a:pt x="1322" y="211"/>
                  <a:pt x="1326" y="214"/>
                  <a:pt x="1329" y="217"/>
                </a:cubicBezTo>
                <a:cubicBezTo>
                  <a:pt x="1385" y="271"/>
                  <a:pt x="1433" y="333"/>
                  <a:pt x="1471" y="400"/>
                </a:cubicBezTo>
                <a:cubicBezTo>
                  <a:pt x="1471" y="400"/>
                  <a:pt x="1471" y="400"/>
                  <a:pt x="1471" y="400"/>
                </a:cubicBezTo>
                <a:cubicBezTo>
                  <a:pt x="1483" y="421"/>
                  <a:pt x="1494" y="442"/>
                  <a:pt x="1503" y="464"/>
                </a:cubicBezTo>
                <a:cubicBezTo>
                  <a:pt x="1510" y="479"/>
                  <a:pt x="1516" y="494"/>
                  <a:pt x="1522" y="509"/>
                </a:cubicBezTo>
                <a:cubicBezTo>
                  <a:pt x="1523" y="514"/>
                  <a:pt x="1521" y="519"/>
                  <a:pt x="1517" y="520"/>
                </a:cubicBezTo>
                <a:cubicBezTo>
                  <a:pt x="1516" y="521"/>
                  <a:pt x="1515" y="521"/>
                  <a:pt x="1514" y="521"/>
                </a:cubicBezTo>
                <a:close/>
                <a:moveTo>
                  <a:pt x="58" y="519"/>
                </a:moveTo>
                <a:cubicBezTo>
                  <a:pt x="57" y="519"/>
                  <a:pt x="56" y="519"/>
                  <a:pt x="55" y="519"/>
                </a:cubicBezTo>
                <a:cubicBezTo>
                  <a:pt x="51" y="517"/>
                  <a:pt x="48" y="512"/>
                  <a:pt x="50" y="508"/>
                </a:cubicBezTo>
                <a:cubicBezTo>
                  <a:pt x="53" y="501"/>
                  <a:pt x="55" y="494"/>
                  <a:pt x="58" y="487"/>
                </a:cubicBezTo>
                <a:cubicBezTo>
                  <a:pt x="60" y="482"/>
                  <a:pt x="65" y="480"/>
                  <a:pt x="69" y="482"/>
                </a:cubicBezTo>
                <a:cubicBezTo>
                  <a:pt x="74" y="484"/>
                  <a:pt x="76" y="489"/>
                  <a:pt x="74" y="493"/>
                </a:cubicBezTo>
                <a:cubicBezTo>
                  <a:pt x="71" y="500"/>
                  <a:pt x="68" y="507"/>
                  <a:pt x="66" y="514"/>
                </a:cubicBezTo>
                <a:cubicBezTo>
                  <a:pt x="65" y="517"/>
                  <a:pt x="61" y="519"/>
                  <a:pt x="58" y="519"/>
                </a:cubicBezTo>
                <a:close/>
                <a:moveTo>
                  <a:pt x="82" y="462"/>
                </a:moveTo>
                <a:cubicBezTo>
                  <a:pt x="81" y="462"/>
                  <a:pt x="80" y="462"/>
                  <a:pt x="79" y="461"/>
                </a:cubicBezTo>
                <a:cubicBezTo>
                  <a:pt x="74" y="459"/>
                  <a:pt x="72" y="454"/>
                  <a:pt x="74" y="450"/>
                </a:cubicBezTo>
                <a:cubicBezTo>
                  <a:pt x="109" y="376"/>
                  <a:pt x="156" y="308"/>
                  <a:pt x="212" y="247"/>
                </a:cubicBezTo>
                <a:cubicBezTo>
                  <a:pt x="212" y="247"/>
                  <a:pt x="212" y="247"/>
                  <a:pt x="212" y="247"/>
                </a:cubicBezTo>
                <a:cubicBezTo>
                  <a:pt x="218" y="241"/>
                  <a:pt x="224" y="235"/>
                  <a:pt x="230" y="229"/>
                </a:cubicBezTo>
                <a:cubicBezTo>
                  <a:pt x="252" y="207"/>
                  <a:pt x="276" y="186"/>
                  <a:pt x="301" y="167"/>
                </a:cubicBezTo>
                <a:cubicBezTo>
                  <a:pt x="304" y="164"/>
                  <a:pt x="310" y="164"/>
                  <a:pt x="313" y="168"/>
                </a:cubicBezTo>
                <a:cubicBezTo>
                  <a:pt x="316" y="172"/>
                  <a:pt x="315" y="177"/>
                  <a:pt x="311" y="180"/>
                </a:cubicBezTo>
                <a:cubicBezTo>
                  <a:pt x="287" y="199"/>
                  <a:pt x="264" y="220"/>
                  <a:pt x="242" y="241"/>
                </a:cubicBezTo>
                <a:cubicBezTo>
                  <a:pt x="236" y="247"/>
                  <a:pt x="230" y="253"/>
                  <a:pt x="225" y="259"/>
                </a:cubicBezTo>
                <a:cubicBezTo>
                  <a:pt x="225" y="259"/>
                  <a:pt x="225" y="259"/>
                  <a:pt x="225" y="259"/>
                </a:cubicBezTo>
                <a:cubicBezTo>
                  <a:pt x="169" y="318"/>
                  <a:pt x="124" y="385"/>
                  <a:pt x="90" y="457"/>
                </a:cubicBezTo>
                <a:cubicBezTo>
                  <a:pt x="88" y="460"/>
                  <a:pt x="85" y="462"/>
                  <a:pt x="82" y="462"/>
                </a:cubicBezTo>
                <a:close/>
                <a:moveTo>
                  <a:pt x="1284" y="197"/>
                </a:moveTo>
                <a:cubicBezTo>
                  <a:pt x="1282" y="197"/>
                  <a:pt x="1280" y="196"/>
                  <a:pt x="1278" y="195"/>
                </a:cubicBezTo>
                <a:cubicBezTo>
                  <a:pt x="1273" y="190"/>
                  <a:pt x="1267" y="185"/>
                  <a:pt x="1261" y="181"/>
                </a:cubicBezTo>
                <a:cubicBezTo>
                  <a:pt x="1257" y="178"/>
                  <a:pt x="1257" y="173"/>
                  <a:pt x="1260" y="169"/>
                </a:cubicBezTo>
                <a:cubicBezTo>
                  <a:pt x="1263" y="165"/>
                  <a:pt x="1268" y="165"/>
                  <a:pt x="1272" y="167"/>
                </a:cubicBezTo>
                <a:cubicBezTo>
                  <a:pt x="1278" y="172"/>
                  <a:pt x="1284" y="177"/>
                  <a:pt x="1289" y="182"/>
                </a:cubicBezTo>
                <a:cubicBezTo>
                  <a:pt x="1293" y="185"/>
                  <a:pt x="1293" y="190"/>
                  <a:pt x="1290" y="194"/>
                </a:cubicBezTo>
                <a:cubicBezTo>
                  <a:pt x="1289" y="196"/>
                  <a:pt x="1286" y="197"/>
                  <a:pt x="1284" y="197"/>
                </a:cubicBezTo>
                <a:close/>
                <a:moveTo>
                  <a:pt x="1216" y="146"/>
                </a:moveTo>
                <a:cubicBezTo>
                  <a:pt x="1214" y="146"/>
                  <a:pt x="1213" y="146"/>
                  <a:pt x="1211" y="145"/>
                </a:cubicBezTo>
                <a:cubicBezTo>
                  <a:pt x="1179" y="123"/>
                  <a:pt x="1144" y="104"/>
                  <a:pt x="1109" y="87"/>
                </a:cubicBezTo>
                <a:cubicBezTo>
                  <a:pt x="1109" y="87"/>
                  <a:pt x="1109" y="87"/>
                  <a:pt x="1109" y="87"/>
                </a:cubicBezTo>
                <a:cubicBezTo>
                  <a:pt x="1095" y="81"/>
                  <a:pt x="1082" y="75"/>
                  <a:pt x="1068" y="70"/>
                </a:cubicBezTo>
                <a:cubicBezTo>
                  <a:pt x="1007" y="46"/>
                  <a:pt x="944" y="30"/>
                  <a:pt x="878" y="22"/>
                </a:cubicBezTo>
                <a:cubicBezTo>
                  <a:pt x="874" y="21"/>
                  <a:pt x="870" y="17"/>
                  <a:pt x="871" y="12"/>
                </a:cubicBezTo>
                <a:cubicBezTo>
                  <a:pt x="872" y="8"/>
                  <a:pt x="876" y="4"/>
                  <a:pt x="880" y="5"/>
                </a:cubicBezTo>
                <a:cubicBezTo>
                  <a:pt x="947" y="13"/>
                  <a:pt x="1012" y="29"/>
                  <a:pt x="1074" y="54"/>
                </a:cubicBezTo>
                <a:cubicBezTo>
                  <a:pt x="1088" y="59"/>
                  <a:pt x="1102" y="65"/>
                  <a:pt x="1116" y="72"/>
                </a:cubicBezTo>
                <a:cubicBezTo>
                  <a:pt x="1116" y="72"/>
                  <a:pt x="1116" y="72"/>
                  <a:pt x="1116" y="72"/>
                </a:cubicBezTo>
                <a:cubicBezTo>
                  <a:pt x="1152" y="89"/>
                  <a:pt x="1187" y="108"/>
                  <a:pt x="1221" y="131"/>
                </a:cubicBezTo>
                <a:cubicBezTo>
                  <a:pt x="1225" y="133"/>
                  <a:pt x="1226" y="138"/>
                  <a:pt x="1223" y="142"/>
                </a:cubicBezTo>
                <a:cubicBezTo>
                  <a:pt x="1221" y="145"/>
                  <a:pt x="1219" y="146"/>
                  <a:pt x="1216" y="146"/>
                </a:cubicBezTo>
                <a:close/>
                <a:moveTo>
                  <a:pt x="356" y="145"/>
                </a:moveTo>
                <a:cubicBezTo>
                  <a:pt x="354" y="145"/>
                  <a:pt x="351" y="144"/>
                  <a:pt x="349" y="141"/>
                </a:cubicBezTo>
                <a:cubicBezTo>
                  <a:pt x="347" y="138"/>
                  <a:pt x="348" y="132"/>
                  <a:pt x="352" y="130"/>
                </a:cubicBezTo>
                <a:cubicBezTo>
                  <a:pt x="358" y="126"/>
                  <a:pt x="364" y="121"/>
                  <a:pt x="371" y="117"/>
                </a:cubicBezTo>
                <a:cubicBezTo>
                  <a:pt x="375" y="115"/>
                  <a:pt x="380" y="116"/>
                  <a:pt x="383" y="120"/>
                </a:cubicBezTo>
                <a:cubicBezTo>
                  <a:pt x="385" y="124"/>
                  <a:pt x="384" y="129"/>
                  <a:pt x="380" y="132"/>
                </a:cubicBezTo>
                <a:cubicBezTo>
                  <a:pt x="374" y="136"/>
                  <a:pt x="367" y="140"/>
                  <a:pt x="361" y="144"/>
                </a:cubicBezTo>
                <a:cubicBezTo>
                  <a:pt x="360" y="145"/>
                  <a:pt x="358" y="145"/>
                  <a:pt x="356" y="145"/>
                </a:cubicBezTo>
                <a:close/>
                <a:moveTo>
                  <a:pt x="410" y="113"/>
                </a:moveTo>
                <a:cubicBezTo>
                  <a:pt x="407" y="113"/>
                  <a:pt x="404" y="111"/>
                  <a:pt x="402" y="109"/>
                </a:cubicBezTo>
                <a:cubicBezTo>
                  <a:pt x="400" y="105"/>
                  <a:pt x="401" y="99"/>
                  <a:pt x="405" y="97"/>
                </a:cubicBezTo>
                <a:cubicBezTo>
                  <a:pt x="430" y="84"/>
                  <a:pt x="455" y="71"/>
                  <a:pt x="481" y="61"/>
                </a:cubicBezTo>
                <a:cubicBezTo>
                  <a:pt x="530" y="40"/>
                  <a:pt x="582" y="24"/>
                  <a:pt x="636" y="14"/>
                </a:cubicBezTo>
                <a:cubicBezTo>
                  <a:pt x="636" y="14"/>
                  <a:pt x="636" y="14"/>
                  <a:pt x="636" y="14"/>
                </a:cubicBezTo>
                <a:cubicBezTo>
                  <a:pt x="675" y="6"/>
                  <a:pt x="715" y="1"/>
                  <a:pt x="755" y="0"/>
                </a:cubicBezTo>
                <a:cubicBezTo>
                  <a:pt x="760" y="0"/>
                  <a:pt x="764" y="3"/>
                  <a:pt x="764" y="8"/>
                </a:cubicBezTo>
                <a:cubicBezTo>
                  <a:pt x="764" y="13"/>
                  <a:pt x="760" y="17"/>
                  <a:pt x="756" y="17"/>
                </a:cubicBezTo>
                <a:cubicBezTo>
                  <a:pt x="717" y="18"/>
                  <a:pt x="677" y="23"/>
                  <a:pt x="639" y="30"/>
                </a:cubicBezTo>
                <a:cubicBezTo>
                  <a:pt x="639" y="30"/>
                  <a:pt x="639" y="30"/>
                  <a:pt x="639" y="30"/>
                </a:cubicBezTo>
                <a:cubicBezTo>
                  <a:pt x="587" y="40"/>
                  <a:pt x="536" y="56"/>
                  <a:pt x="487" y="76"/>
                </a:cubicBezTo>
                <a:cubicBezTo>
                  <a:pt x="462" y="87"/>
                  <a:pt x="438" y="99"/>
                  <a:pt x="414" y="112"/>
                </a:cubicBezTo>
                <a:cubicBezTo>
                  <a:pt x="412" y="113"/>
                  <a:pt x="411" y="113"/>
                  <a:pt x="410" y="113"/>
                </a:cubicBezTo>
                <a:close/>
                <a:moveTo>
                  <a:pt x="840" y="18"/>
                </a:moveTo>
                <a:cubicBezTo>
                  <a:pt x="840" y="18"/>
                  <a:pt x="840" y="18"/>
                  <a:pt x="839" y="18"/>
                </a:cubicBezTo>
                <a:cubicBezTo>
                  <a:pt x="832" y="18"/>
                  <a:pt x="824" y="17"/>
                  <a:pt x="817" y="17"/>
                </a:cubicBezTo>
                <a:cubicBezTo>
                  <a:pt x="812" y="17"/>
                  <a:pt x="809" y="13"/>
                  <a:pt x="809" y="8"/>
                </a:cubicBezTo>
                <a:cubicBezTo>
                  <a:pt x="809" y="3"/>
                  <a:pt x="813" y="0"/>
                  <a:pt x="818" y="0"/>
                </a:cubicBezTo>
                <a:cubicBezTo>
                  <a:pt x="825" y="0"/>
                  <a:pt x="833" y="1"/>
                  <a:pt x="841" y="1"/>
                </a:cubicBezTo>
                <a:cubicBezTo>
                  <a:pt x="845" y="2"/>
                  <a:pt x="849" y="6"/>
                  <a:pt x="849" y="10"/>
                </a:cubicBezTo>
                <a:cubicBezTo>
                  <a:pt x="848" y="15"/>
                  <a:pt x="844" y="18"/>
                  <a:pt x="840" y="18"/>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16" name="Freeform 13">
            <a:extLst>
              <a:ext uri="{FF2B5EF4-FFF2-40B4-BE49-F238E27FC236}">
                <a16:creationId xmlns:a16="http://schemas.microsoft.com/office/drawing/2014/main" id="{E71E582D-7768-456D-B74A-CC782477C33A}"/>
              </a:ext>
            </a:extLst>
          </p:cNvPr>
          <p:cNvSpPr>
            <a:spLocks noEditPoints="1"/>
          </p:cNvSpPr>
          <p:nvPr/>
        </p:nvSpPr>
        <p:spPr bwMode="auto">
          <a:xfrm>
            <a:off x="9024143" y="3379530"/>
            <a:ext cx="6338888" cy="6347340"/>
          </a:xfrm>
          <a:custGeom>
            <a:avLst/>
            <a:gdLst>
              <a:gd name="T0" fmla="*/ 733 w 1499"/>
              <a:gd name="T1" fmla="*/ 1483 h 1500"/>
              <a:gd name="T2" fmla="*/ 638 w 1499"/>
              <a:gd name="T3" fmla="*/ 1492 h 1500"/>
              <a:gd name="T4" fmla="*/ 639 w 1499"/>
              <a:gd name="T5" fmla="*/ 1475 h 1500"/>
              <a:gd name="T6" fmla="*/ 592 w 1499"/>
              <a:gd name="T7" fmla="*/ 1483 h 1500"/>
              <a:gd name="T8" fmla="*/ 601 w 1499"/>
              <a:gd name="T9" fmla="*/ 1470 h 1500"/>
              <a:gd name="T10" fmla="*/ 949 w 1499"/>
              <a:gd name="T11" fmla="*/ 1456 h 1500"/>
              <a:gd name="T12" fmla="*/ 952 w 1499"/>
              <a:gd name="T13" fmla="*/ 1472 h 1500"/>
              <a:gd name="T14" fmla="*/ 300 w 1499"/>
              <a:gd name="T15" fmla="*/ 1340 h 1500"/>
              <a:gd name="T16" fmla="*/ 1037 w 1499"/>
              <a:gd name="T17" fmla="*/ 1442 h 1500"/>
              <a:gd name="T18" fmla="*/ 1078 w 1499"/>
              <a:gd name="T19" fmla="*/ 1423 h 1500"/>
              <a:gd name="T20" fmla="*/ 1271 w 1499"/>
              <a:gd name="T21" fmla="*/ 1286 h 1500"/>
              <a:gd name="T22" fmla="*/ 272 w 1499"/>
              <a:gd name="T23" fmla="*/ 1325 h 1500"/>
              <a:gd name="T24" fmla="*/ 272 w 1499"/>
              <a:gd name="T25" fmla="*/ 1325 h 1500"/>
              <a:gd name="T26" fmla="*/ 201 w 1499"/>
              <a:gd name="T27" fmla="*/ 1248 h 1500"/>
              <a:gd name="T28" fmla="*/ 238 w 1499"/>
              <a:gd name="T29" fmla="*/ 1295 h 1500"/>
              <a:gd name="T30" fmla="*/ 1330 w 1499"/>
              <a:gd name="T31" fmla="*/ 1212 h 1500"/>
              <a:gd name="T32" fmla="*/ 170 w 1499"/>
              <a:gd name="T33" fmla="*/ 1226 h 1500"/>
              <a:gd name="T34" fmla="*/ 71 w 1499"/>
              <a:gd name="T35" fmla="*/ 1027 h 1500"/>
              <a:gd name="T36" fmla="*/ 1345 w 1499"/>
              <a:gd name="T37" fmla="*/ 1178 h 1500"/>
              <a:gd name="T38" fmla="*/ 1377 w 1499"/>
              <a:gd name="T39" fmla="*/ 1154 h 1500"/>
              <a:gd name="T40" fmla="*/ 1475 w 1499"/>
              <a:gd name="T41" fmla="*/ 941 h 1500"/>
              <a:gd name="T42" fmla="*/ 38 w 1499"/>
              <a:gd name="T43" fmla="*/ 980 h 1500"/>
              <a:gd name="T44" fmla="*/ 46 w 1499"/>
              <a:gd name="T45" fmla="*/ 993 h 1500"/>
              <a:gd name="T46" fmla="*/ 31 w 1499"/>
              <a:gd name="T47" fmla="*/ 895 h 1500"/>
              <a:gd name="T48" fmla="*/ 1470 w 1499"/>
              <a:gd name="T49" fmla="*/ 900 h 1500"/>
              <a:gd name="T50" fmla="*/ 1486 w 1499"/>
              <a:gd name="T51" fmla="*/ 897 h 1500"/>
              <a:gd name="T52" fmla="*/ 10 w 1499"/>
              <a:gd name="T53" fmla="*/ 625 h 1500"/>
              <a:gd name="T54" fmla="*/ 15 w 1499"/>
              <a:gd name="T55" fmla="*/ 861 h 1500"/>
              <a:gd name="T56" fmla="*/ 1498 w 1499"/>
              <a:gd name="T57" fmla="*/ 806 h 1500"/>
              <a:gd name="T58" fmla="*/ 1486 w 1499"/>
              <a:gd name="T59" fmla="*/ 663 h 1500"/>
              <a:gd name="T60" fmla="*/ 1473 w 1499"/>
              <a:gd name="T61" fmla="*/ 628 h 1500"/>
              <a:gd name="T62" fmla="*/ 1481 w 1499"/>
              <a:gd name="T63" fmla="*/ 635 h 1500"/>
              <a:gd name="T64" fmla="*/ 29 w 1499"/>
              <a:gd name="T65" fmla="*/ 574 h 1500"/>
              <a:gd name="T66" fmla="*/ 1381 w 1499"/>
              <a:gd name="T67" fmla="*/ 377 h 1500"/>
              <a:gd name="T68" fmla="*/ 1474 w 1499"/>
              <a:gd name="T69" fmla="*/ 590 h 1500"/>
              <a:gd name="T70" fmla="*/ 45 w 1499"/>
              <a:gd name="T71" fmla="*/ 493 h 1500"/>
              <a:gd name="T72" fmla="*/ 66 w 1499"/>
              <a:gd name="T73" fmla="*/ 461 h 1500"/>
              <a:gd name="T74" fmla="*/ 197 w 1499"/>
              <a:gd name="T75" fmla="*/ 269 h 1500"/>
              <a:gd name="T76" fmla="*/ 1331 w 1499"/>
              <a:gd name="T77" fmla="*/ 303 h 1500"/>
              <a:gd name="T78" fmla="*/ 1369 w 1499"/>
              <a:gd name="T79" fmla="*/ 341 h 1500"/>
              <a:gd name="T80" fmla="*/ 1315 w 1499"/>
              <a:gd name="T81" fmla="*/ 257 h 1500"/>
              <a:gd name="T82" fmla="*/ 215 w 1499"/>
              <a:gd name="T83" fmla="*/ 224 h 1500"/>
              <a:gd name="T84" fmla="*/ 1250 w 1499"/>
              <a:gd name="T85" fmla="*/ 214 h 1500"/>
              <a:gd name="T86" fmla="*/ 1284 w 1499"/>
              <a:gd name="T87" fmla="*/ 224 h 1500"/>
              <a:gd name="T88" fmla="*/ 248 w 1499"/>
              <a:gd name="T89" fmla="*/ 192 h 1500"/>
              <a:gd name="T90" fmla="*/ 325 w 1499"/>
              <a:gd name="T91" fmla="*/ 151 h 1500"/>
              <a:gd name="T92" fmla="*/ 524 w 1499"/>
              <a:gd name="T93" fmla="*/ 34 h 1500"/>
              <a:gd name="T94" fmla="*/ 325 w 1499"/>
              <a:gd name="T95" fmla="*/ 151 h 1500"/>
              <a:gd name="T96" fmla="*/ 1060 w 1499"/>
              <a:gd name="T97" fmla="*/ 67 h 1500"/>
              <a:gd name="T98" fmla="*/ 964 w 1499"/>
              <a:gd name="T99" fmla="*/ 40 h 1500"/>
              <a:gd name="T100" fmla="*/ 562 w 1499"/>
              <a:gd name="T101" fmla="*/ 32 h 1500"/>
              <a:gd name="T102" fmla="*/ 572 w 1499"/>
              <a:gd name="T103" fmla="*/ 39 h 1500"/>
              <a:gd name="T104" fmla="*/ 705 w 1499"/>
              <a:gd name="T105" fmla="*/ 18 h 1500"/>
              <a:gd name="T106" fmla="*/ 936 w 1499"/>
              <a:gd name="T107" fmla="*/ 26 h 1500"/>
              <a:gd name="T108" fmla="*/ 658 w 1499"/>
              <a:gd name="T109" fmla="*/ 6 h 1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99" h="1500">
                <a:moveTo>
                  <a:pt x="750" y="1500"/>
                </a:moveTo>
                <a:cubicBezTo>
                  <a:pt x="744" y="1500"/>
                  <a:pt x="738" y="1500"/>
                  <a:pt x="733" y="1500"/>
                </a:cubicBezTo>
                <a:cubicBezTo>
                  <a:pt x="716" y="1499"/>
                  <a:pt x="699" y="1498"/>
                  <a:pt x="682" y="1497"/>
                </a:cubicBezTo>
                <a:cubicBezTo>
                  <a:pt x="677" y="1497"/>
                  <a:pt x="674" y="1492"/>
                  <a:pt x="674" y="1488"/>
                </a:cubicBezTo>
                <a:cubicBezTo>
                  <a:pt x="675" y="1483"/>
                  <a:pt x="679" y="1480"/>
                  <a:pt x="684" y="1480"/>
                </a:cubicBezTo>
                <a:cubicBezTo>
                  <a:pt x="700" y="1482"/>
                  <a:pt x="717" y="1482"/>
                  <a:pt x="733" y="1483"/>
                </a:cubicBezTo>
                <a:cubicBezTo>
                  <a:pt x="739" y="1483"/>
                  <a:pt x="744" y="1483"/>
                  <a:pt x="750" y="1483"/>
                </a:cubicBezTo>
                <a:cubicBezTo>
                  <a:pt x="803" y="1483"/>
                  <a:pt x="855" y="1477"/>
                  <a:pt x="906" y="1466"/>
                </a:cubicBezTo>
                <a:cubicBezTo>
                  <a:pt x="911" y="1465"/>
                  <a:pt x="915" y="1468"/>
                  <a:pt x="916" y="1473"/>
                </a:cubicBezTo>
                <a:cubicBezTo>
                  <a:pt x="917" y="1477"/>
                  <a:pt x="914" y="1482"/>
                  <a:pt x="910" y="1483"/>
                </a:cubicBezTo>
                <a:cubicBezTo>
                  <a:pt x="857" y="1494"/>
                  <a:pt x="804" y="1500"/>
                  <a:pt x="750" y="1500"/>
                </a:cubicBezTo>
                <a:close/>
                <a:moveTo>
                  <a:pt x="638" y="1492"/>
                </a:moveTo>
                <a:cubicBezTo>
                  <a:pt x="638" y="1492"/>
                  <a:pt x="637" y="1492"/>
                  <a:pt x="637" y="1492"/>
                </a:cubicBezTo>
                <a:cubicBezTo>
                  <a:pt x="637" y="1491"/>
                  <a:pt x="637" y="1491"/>
                  <a:pt x="637" y="1491"/>
                </a:cubicBezTo>
                <a:cubicBezTo>
                  <a:pt x="634" y="1491"/>
                  <a:pt x="632" y="1490"/>
                  <a:pt x="631" y="1488"/>
                </a:cubicBezTo>
                <a:cubicBezTo>
                  <a:pt x="630" y="1486"/>
                  <a:pt x="629" y="1484"/>
                  <a:pt x="630" y="1482"/>
                </a:cubicBezTo>
                <a:cubicBezTo>
                  <a:pt x="630" y="1477"/>
                  <a:pt x="634" y="1474"/>
                  <a:pt x="639" y="1475"/>
                </a:cubicBezTo>
                <a:cubicBezTo>
                  <a:pt x="639" y="1475"/>
                  <a:pt x="639" y="1475"/>
                  <a:pt x="639" y="1475"/>
                </a:cubicBezTo>
                <a:cubicBezTo>
                  <a:pt x="639" y="1475"/>
                  <a:pt x="639" y="1475"/>
                  <a:pt x="639" y="1475"/>
                </a:cubicBezTo>
                <a:cubicBezTo>
                  <a:pt x="641" y="1475"/>
                  <a:pt x="643" y="1476"/>
                  <a:pt x="645" y="1478"/>
                </a:cubicBezTo>
                <a:cubicBezTo>
                  <a:pt x="646" y="1480"/>
                  <a:pt x="647" y="1482"/>
                  <a:pt x="646" y="1484"/>
                </a:cubicBezTo>
                <a:cubicBezTo>
                  <a:pt x="646" y="1489"/>
                  <a:pt x="642" y="1492"/>
                  <a:pt x="638" y="1492"/>
                </a:cubicBezTo>
                <a:close/>
                <a:moveTo>
                  <a:pt x="593" y="1484"/>
                </a:moveTo>
                <a:cubicBezTo>
                  <a:pt x="593" y="1484"/>
                  <a:pt x="592" y="1483"/>
                  <a:pt x="592" y="1483"/>
                </a:cubicBezTo>
                <a:cubicBezTo>
                  <a:pt x="577" y="1480"/>
                  <a:pt x="562" y="1476"/>
                  <a:pt x="547" y="1472"/>
                </a:cubicBezTo>
                <a:cubicBezTo>
                  <a:pt x="545" y="1472"/>
                  <a:pt x="543" y="1470"/>
                  <a:pt x="542" y="1468"/>
                </a:cubicBezTo>
                <a:cubicBezTo>
                  <a:pt x="541" y="1466"/>
                  <a:pt x="541" y="1464"/>
                  <a:pt x="541" y="1462"/>
                </a:cubicBezTo>
                <a:cubicBezTo>
                  <a:pt x="543" y="1458"/>
                  <a:pt x="547" y="1455"/>
                  <a:pt x="552" y="1456"/>
                </a:cubicBezTo>
                <a:cubicBezTo>
                  <a:pt x="566" y="1460"/>
                  <a:pt x="581" y="1464"/>
                  <a:pt x="595" y="1467"/>
                </a:cubicBezTo>
                <a:cubicBezTo>
                  <a:pt x="597" y="1467"/>
                  <a:pt x="599" y="1469"/>
                  <a:pt x="601" y="1470"/>
                </a:cubicBezTo>
                <a:cubicBezTo>
                  <a:pt x="602" y="1472"/>
                  <a:pt x="602" y="1475"/>
                  <a:pt x="602" y="1477"/>
                </a:cubicBezTo>
                <a:cubicBezTo>
                  <a:pt x="601" y="1481"/>
                  <a:pt x="597" y="1484"/>
                  <a:pt x="593" y="1484"/>
                </a:cubicBezTo>
                <a:close/>
                <a:moveTo>
                  <a:pt x="952" y="1472"/>
                </a:moveTo>
                <a:cubicBezTo>
                  <a:pt x="948" y="1472"/>
                  <a:pt x="945" y="1470"/>
                  <a:pt x="944" y="1466"/>
                </a:cubicBezTo>
                <a:cubicBezTo>
                  <a:pt x="943" y="1464"/>
                  <a:pt x="943" y="1462"/>
                  <a:pt x="944" y="1460"/>
                </a:cubicBezTo>
                <a:cubicBezTo>
                  <a:pt x="946" y="1458"/>
                  <a:pt x="947" y="1456"/>
                  <a:pt x="949" y="1456"/>
                </a:cubicBezTo>
                <a:cubicBezTo>
                  <a:pt x="964" y="1452"/>
                  <a:pt x="978" y="1447"/>
                  <a:pt x="992" y="1442"/>
                </a:cubicBezTo>
                <a:cubicBezTo>
                  <a:pt x="996" y="1441"/>
                  <a:pt x="1001" y="1443"/>
                  <a:pt x="1003" y="1447"/>
                </a:cubicBezTo>
                <a:cubicBezTo>
                  <a:pt x="1005" y="1452"/>
                  <a:pt x="1002" y="1457"/>
                  <a:pt x="998" y="1458"/>
                </a:cubicBezTo>
                <a:cubicBezTo>
                  <a:pt x="983" y="1463"/>
                  <a:pt x="969" y="1468"/>
                  <a:pt x="954" y="1472"/>
                </a:cubicBezTo>
                <a:cubicBezTo>
                  <a:pt x="954" y="1472"/>
                  <a:pt x="954" y="1472"/>
                  <a:pt x="954" y="1472"/>
                </a:cubicBezTo>
                <a:cubicBezTo>
                  <a:pt x="953" y="1472"/>
                  <a:pt x="953" y="1472"/>
                  <a:pt x="952" y="1472"/>
                </a:cubicBezTo>
                <a:close/>
                <a:moveTo>
                  <a:pt x="506" y="1459"/>
                </a:moveTo>
                <a:cubicBezTo>
                  <a:pt x="505" y="1459"/>
                  <a:pt x="504" y="1459"/>
                  <a:pt x="504" y="1459"/>
                </a:cubicBezTo>
                <a:cubicBezTo>
                  <a:pt x="486" y="1453"/>
                  <a:pt x="468" y="1446"/>
                  <a:pt x="451" y="1438"/>
                </a:cubicBezTo>
                <a:cubicBezTo>
                  <a:pt x="399" y="1415"/>
                  <a:pt x="348" y="1386"/>
                  <a:pt x="302" y="1352"/>
                </a:cubicBezTo>
                <a:cubicBezTo>
                  <a:pt x="302" y="1352"/>
                  <a:pt x="302" y="1352"/>
                  <a:pt x="302" y="1352"/>
                </a:cubicBezTo>
                <a:cubicBezTo>
                  <a:pt x="298" y="1349"/>
                  <a:pt x="298" y="1344"/>
                  <a:pt x="300" y="1340"/>
                </a:cubicBezTo>
                <a:cubicBezTo>
                  <a:pt x="303" y="1336"/>
                  <a:pt x="309" y="1336"/>
                  <a:pt x="312" y="1338"/>
                </a:cubicBezTo>
                <a:cubicBezTo>
                  <a:pt x="358" y="1372"/>
                  <a:pt x="406" y="1400"/>
                  <a:pt x="458" y="1423"/>
                </a:cubicBezTo>
                <a:cubicBezTo>
                  <a:pt x="475" y="1430"/>
                  <a:pt x="492" y="1437"/>
                  <a:pt x="509" y="1443"/>
                </a:cubicBezTo>
                <a:cubicBezTo>
                  <a:pt x="514" y="1444"/>
                  <a:pt x="516" y="1449"/>
                  <a:pt x="514" y="1453"/>
                </a:cubicBezTo>
                <a:cubicBezTo>
                  <a:pt x="513" y="1457"/>
                  <a:pt x="510" y="1459"/>
                  <a:pt x="506" y="1459"/>
                </a:cubicBezTo>
                <a:close/>
                <a:moveTo>
                  <a:pt x="1037" y="1442"/>
                </a:moveTo>
                <a:cubicBezTo>
                  <a:pt x="1034" y="1442"/>
                  <a:pt x="1031" y="1440"/>
                  <a:pt x="1029" y="1437"/>
                </a:cubicBezTo>
                <a:cubicBezTo>
                  <a:pt x="1028" y="1433"/>
                  <a:pt x="1030" y="1428"/>
                  <a:pt x="1034" y="1426"/>
                </a:cubicBezTo>
                <a:cubicBezTo>
                  <a:pt x="1038" y="1424"/>
                  <a:pt x="1043" y="1426"/>
                  <a:pt x="1045" y="1431"/>
                </a:cubicBezTo>
                <a:cubicBezTo>
                  <a:pt x="1047" y="1435"/>
                  <a:pt x="1045" y="1440"/>
                  <a:pt x="1040" y="1442"/>
                </a:cubicBezTo>
                <a:cubicBezTo>
                  <a:pt x="1039" y="1442"/>
                  <a:pt x="1038" y="1442"/>
                  <a:pt x="1037" y="1442"/>
                </a:cubicBezTo>
                <a:close/>
                <a:moveTo>
                  <a:pt x="1078" y="1423"/>
                </a:moveTo>
                <a:cubicBezTo>
                  <a:pt x="1075" y="1423"/>
                  <a:pt x="1072" y="1422"/>
                  <a:pt x="1071" y="1419"/>
                </a:cubicBezTo>
                <a:cubicBezTo>
                  <a:pt x="1069" y="1415"/>
                  <a:pt x="1070" y="1409"/>
                  <a:pt x="1075" y="1407"/>
                </a:cubicBezTo>
                <a:cubicBezTo>
                  <a:pt x="1139" y="1376"/>
                  <a:pt x="1198" y="1335"/>
                  <a:pt x="1250" y="1286"/>
                </a:cubicBezTo>
                <a:cubicBezTo>
                  <a:pt x="1253" y="1283"/>
                  <a:pt x="1255" y="1281"/>
                  <a:pt x="1257" y="1279"/>
                </a:cubicBezTo>
                <a:cubicBezTo>
                  <a:pt x="1260" y="1276"/>
                  <a:pt x="1266" y="1276"/>
                  <a:pt x="1269" y="1280"/>
                </a:cubicBezTo>
                <a:cubicBezTo>
                  <a:pt x="1270" y="1281"/>
                  <a:pt x="1271" y="1283"/>
                  <a:pt x="1271" y="1286"/>
                </a:cubicBezTo>
                <a:cubicBezTo>
                  <a:pt x="1271" y="1288"/>
                  <a:pt x="1270" y="1290"/>
                  <a:pt x="1269" y="1292"/>
                </a:cubicBezTo>
                <a:cubicBezTo>
                  <a:pt x="1267" y="1294"/>
                  <a:pt x="1264" y="1296"/>
                  <a:pt x="1262" y="1298"/>
                </a:cubicBezTo>
                <a:cubicBezTo>
                  <a:pt x="1208" y="1348"/>
                  <a:pt x="1148" y="1390"/>
                  <a:pt x="1082" y="1423"/>
                </a:cubicBezTo>
                <a:cubicBezTo>
                  <a:pt x="1082" y="1423"/>
                  <a:pt x="1082" y="1423"/>
                  <a:pt x="1082" y="1423"/>
                </a:cubicBezTo>
                <a:cubicBezTo>
                  <a:pt x="1081" y="1423"/>
                  <a:pt x="1080" y="1423"/>
                  <a:pt x="1078" y="1423"/>
                </a:cubicBezTo>
                <a:close/>
                <a:moveTo>
                  <a:pt x="272" y="1325"/>
                </a:moveTo>
                <a:cubicBezTo>
                  <a:pt x="270" y="1325"/>
                  <a:pt x="268" y="1325"/>
                  <a:pt x="266" y="1323"/>
                </a:cubicBezTo>
                <a:cubicBezTo>
                  <a:pt x="265" y="1322"/>
                  <a:pt x="264" y="1320"/>
                  <a:pt x="263" y="1318"/>
                </a:cubicBezTo>
                <a:cubicBezTo>
                  <a:pt x="263" y="1315"/>
                  <a:pt x="264" y="1313"/>
                  <a:pt x="265" y="1312"/>
                </a:cubicBezTo>
                <a:cubicBezTo>
                  <a:pt x="268" y="1308"/>
                  <a:pt x="274" y="1308"/>
                  <a:pt x="277" y="1310"/>
                </a:cubicBezTo>
                <a:cubicBezTo>
                  <a:pt x="281" y="1314"/>
                  <a:pt x="281" y="1319"/>
                  <a:pt x="278" y="1322"/>
                </a:cubicBezTo>
                <a:cubicBezTo>
                  <a:pt x="277" y="1324"/>
                  <a:pt x="274" y="1325"/>
                  <a:pt x="272" y="1325"/>
                </a:cubicBezTo>
                <a:close/>
                <a:moveTo>
                  <a:pt x="238" y="1295"/>
                </a:moveTo>
                <a:cubicBezTo>
                  <a:pt x="236" y="1295"/>
                  <a:pt x="234" y="1294"/>
                  <a:pt x="232" y="1293"/>
                </a:cubicBezTo>
                <a:cubicBezTo>
                  <a:pt x="226" y="1287"/>
                  <a:pt x="219" y="1280"/>
                  <a:pt x="213" y="1274"/>
                </a:cubicBezTo>
                <a:cubicBezTo>
                  <a:pt x="209" y="1270"/>
                  <a:pt x="205" y="1265"/>
                  <a:pt x="200" y="1260"/>
                </a:cubicBezTo>
                <a:cubicBezTo>
                  <a:pt x="200" y="1260"/>
                  <a:pt x="200" y="1260"/>
                  <a:pt x="200" y="1260"/>
                </a:cubicBezTo>
                <a:cubicBezTo>
                  <a:pt x="197" y="1257"/>
                  <a:pt x="197" y="1251"/>
                  <a:pt x="201" y="1248"/>
                </a:cubicBezTo>
                <a:cubicBezTo>
                  <a:pt x="204" y="1245"/>
                  <a:pt x="209" y="1245"/>
                  <a:pt x="213" y="1249"/>
                </a:cubicBezTo>
                <a:cubicBezTo>
                  <a:pt x="217" y="1254"/>
                  <a:pt x="221" y="1258"/>
                  <a:pt x="226" y="1262"/>
                </a:cubicBezTo>
                <a:cubicBezTo>
                  <a:pt x="232" y="1269"/>
                  <a:pt x="238" y="1275"/>
                  <a:pt x="244" y="1281"/>
                </a:cubicBezTo>
                <a:cubicBezTo>
                  <a:pt x="246" y="1282"/>
                  <a:pt x="247" y="1284"/>
                  <a:pt x="247" y="1287"/>
                </a:cubicBezTo>
                <a:cubicBezTo>
                  <a:pt x="247" y="1289"/>
                  <a:pt x="246" y="1291"/>
                  <a:pt x="244" y="1293"/>
                </a:cubicBezTo>
                <a:cubicBezTo>
                  <a:pt x="243" y="1294"/>
                  <a:pt x="240" y="1295"/>
                  <a:pt x="238" y="1295"/>
                </a:cubicBezTo>
                <a:close/>
                <a:moveTo>
                  <a:pt x="1294" y="1262"/>
                </a:moveTo>
                <a:cubicBezTo>
                  <a:pt x="1292" y="1262"/>
                  <a:pt x="1290" y="1261"/>
                  <a:pt x="1289" y="1259"/>
                </a:cubicBezTo>
                <a:cubicBezTo>
                  <a:pt x="1287" y="1258"/>
                  <a:pt x="1286" y="1256"/>
                  <a:pt x="1286" y="1253"/>
                </a:cubicBezTo>
                <a:cubicBezTo>
                  <a:pt x="1286" y="1251"/>
                  <a:pt x="1287" y="1249"/>
                  <a:pt x="1288" y="1247"/>
                </a:cubicBezTo>
                <a:cubicBezTo>
                  <a:pt x="1298" y="1237"/>
                  <a:pt x="1308" y="1225"/>
                  <a:pt x="1318" y="1214"/>
                </a:cubicBezTo>
                <a:cubicBezTo>
                  <a:pt x="1320" y="1210"/>
                  <a:pt x="1326" y="1210"/>
                  <a:pt x="1330" y="1212"/>
                </a:cubicBezTo>
                <a:cubicBezTo>
                  <a:pt x="1331" y="1214"/>
                  <a:pt x="1332" y="1216"/>
                  <a:pt x="1333" y="1218"/>
                </a:cubicBezTo>
                <a:cubicBezTo>
                  <a:pt x="1333" y="1220"/>
                  <a:pt x="1332" y="1223"/>
                  <a:pt x="1331" y="1224"/>
                </a:cubicBezTo>
                <a:cubicBezTo>
                  <a:pt x="1321" y="1236"/>
                  <a:pt x="1311" y="1248"/>
                  <a:pt x="1301" y="1259"/>
                </a:cubicBezTo>
                <a:cubicBezTo>
                  <a:pt x="1299" y="1261"/>
                  <a:pt x="1297" y="1262"/>
                  <a:pt x="1294" y="1262"/>
                </a:cubicBezTo>
                <a:close/>
                <a:moveTo>
                  <a:pt x="177" y="1229"/>
                </a:moveTo>
                <a:cubicBezTo>
                  <a:pt x="174" y="1229"/>
                  <a:pt x="172" y="1228"/>
                  <a:pt x="170" y="1226"/>
                </a:cubicBezTo>
                <a:cubicBezTo>
                  <a:pt x="122" y="1167"/>
                  <a:pt x="83" y="1103"/>
                  <a:pt x="55" y="1033"/>
                </a:cubicBezTo>
                <a:cubicBezTo>
                  <a:pt x="55" y="1032"/>
                  <a:pt x="54" y="1031"/>
                  <a:pt x="54" y="1030"/>
                </a:cubicBezTo>
                <a:cubicBezTo>
                  <a:pt x="52" y="1025"/>
                  <a:pt x="54" y="1021"/>
                  <a:pt x="58" y="1019"/>
                </a:cubicBezTo>
                <a:cubicBezTo>
                  <a:pt x="63" y="1017"/>
                  <a:pt x="68" y="1019"/>
                  <a:pt x="69" y="1023"/>
                </a:cubicBezTo>
                <a:cubicBezTo>
                  <a:pt x="70" y="1024"/>
                  <a:pt x="70" y="1025"/>
                  <a:pt x="70" y="1026"/>
                </a:cubicBezTo>
                <a:cubicBezTo>
                  <a:pt x="71" y="1027"/>
                  <a:pt x="71" y="1027"/>
                  <a:pt x="71" y="1027"/>
                </a:cubicBezTo>
                <a:cubicBezTo>
                  <a:pt x="98" y="1095"/>
                  <a:pt x="136" y="1158"/>
                  <a:pt x="183" y="1215"/>
                </a:cubicBezTo>
                <a:cubicBezTo>
                  <a:pt x="186" y="1219"/>
                  <a:pt x="186" y="1224"/>
                  <a:pt x="182" y="1227"/>
                </a:cubicBezTo>
                <a:cubicBezTo>
                  <a:pt x="180" y="1228"/>
                  <a:pt x="179" y="1229"/>
                  <a:pt x="177" y="1229"/>
                </a:cubicBezTo>
                <a:close/>
                <a:moveTo>
                  <a:pt x="1352" y="1192"/>
                </a:moveTo>
                <a:cubicBezTo>
                  <a:pt x="1350" y="1192"/>
                  <a:pt x="1348" y="1191"/>
                  <a:pt x="1347" y="1190"/>
                </a:cubicBezTo>
                <a:cubicBezTo>
                  <a:pt x="1343" y="1187"/>
                  <a:pt x="1342" y="1182"/>
                  <a:pt x="1345" y="1178"/>
                </a:cubicBezTo>
                <a:cubicBezTo>
                  <a:pt x="1345" y="1178"/>
                  <a:pt x="1345" y="1178"/>
                  <a:pt x="1345" y="1178"/>
                </a:cubicBezTo>
                <a:cubicBezTo>
                  <a:pt x="1345" y="1178"/>
                  <a:pt x="1345" y="1178"/>
                  <a:pt x="1345" y="1178"/>
                </a:cubicBezTo>
                <a:cubicBezTo>
                  <a:pt x="1348" y="1174"/>
                  <a:pt x="1353" y="1174"/>
                  <a:pt x="1357" y="1176"/>
                </a:cubicBezTo>
                <a:cubicBezTo>
                  <a:pt x="1360" y="1179"/>
                  <a:pt x="1361" y="1184"/>
                  <a:pt x="1359" y="1188"/>
                </a:cubicBezTo>
                <a:cubicBezTo>
                  <a:pt x="1357" y="1190"/>
                  <a:pt x="1354" y="1192"/>
                  <a:pt x="1352" y="1192"/>
                </a:cubicBezTo>
                <a:close/>
                <a:moveTo>
                  <a:pt x="1377" y="1154"/>
                </a:moveTo>
                <a:cubicBezTo>
                  <a:pt x="1375" y="1154"/>
                  <a:pt x="1374" y="1154"/>
                  <a:pt x="1373" y="1153"/>
                </a:cubicBezTo>
                <a:cubicBezTo>
                  <a:pt x="1369" y="1150"/>
                  <a:pt x="1367" y="1145"/>
                  <a:pt x="1370" y="1141"/>
                </a:cubicBezTo>
                <a:cubicBezTo>
                  <a:pt x="1387" y="1114"/>
                  <a:pt x="1402" y="1086"/>
                  <a:pt x="1416" y="1057"/>
                </a:cubicBezTo>
                <a:cubicBezTo>
                  <a:pt x="1433" y="1019"/>
                  <a:pt x="1448" y="978"/>
                  <a:pt x="1459" y="937"/>
                </a:cubicBezTo>
                <a:cubicBezTo>
                  <a:pt x="1460" y="932"/>
                  <a:pt x="1465" y="930"/>
                  <a:pt x="1469" y="931"/>
                </a:cubicBezTo>
                <a:cubicBezTo>
                  <a:pt x="1474" y="932"/>
                  <a:pt x="1476" y="937"/>
                  <a:pt x="1475" y="941"/>
                </a:cubicBezTo>
                <a:cubicBezTo>
                  <a:pt x="1464" y="983"/>
                  <a:pt x="1449" y="1025"/>
                  <a:pt x="1431" y="1064"/>
                </a:cubicBezTo>
                <a:cubicBezTo>
                  <a:pt x="1417" y="1094"/>
                  <a:pt x="1402" y="1123"/>
                  <a:pt x="1384" y="1150"/>
                </a:cubicBezTo>
                <a:cubicBezTo>
                  <a:pt x="1383" y="1153"/>
                  <a:pt x="1380" y="1154"/>
                  <a:pt x="1377" y="1154"/>
                </a:cubicBezTo>
                <a:close/>
                <a:moveTo>
                  <a:pt x="46" y="993"/>
                </a:moveTo>
                <a:cubicBezTo>
                  <a:pt x="42" y="993"/>
                  <a:pt x="39" y="990"/>
                  <a:pt x="38" y="987"/>
                </a:cubicBezTo>
                <a:cubicBezTo>
                  <a:pt x="37" y="985"/>
                  <a:pt x="37" y="982"/>
                  <a:pt x="38" y="980"/>
                </a:cubicBezTo>
                <a:cubicBezTo>
                  <a:pt x="39" y="978"/>
                  <a:pt x="41" y="977"/>
                  <a:pt x="43" y="976"/>
                </a:cubicBezTo>
                <a:cubicBezTo>
                  <a:pt x="48" y="975"/>
                  <a:pt x="52" y="977"/>
                  <a:pt x="54" y="981"/>
                </a:cubicBezTo>
                <a:cubicBezTo>
                  <a:pt x="54" y="981"/>
                  <a:pt x="54" y="981"/>
                  <a:pt x="54" y="981"/>
                </a:cubicBezTo>
                <a:cubicBezTo>
                  <a:pt x="54" y="981"/>
                  <a:pt x="54" y="981"/>
                  <a:pt x="54" y="981"/>
                </a:cubicBezTo>
                <a:cubicBezTo>
                  <a:pt x="55" y="986"/>
                  <a:pt x="53" y="991"/>
                  <a:pt x="49" y="992"/>
                </a:cubicBezTo>
                <a:cubicBezTo>
                  <a:pt x="48" y="992"/>
                  <a:pt x="47" y="993"/>
                  <a:pt x="46" y="993"/>
                </a:cubicBezTo>
                <a:close/>
                <a:moveTo>
                  <a:pt x="33" y="949"/>
                </a:moveTo>
                <a:cubicBezTo>
                  <a:pt x="29" y="949"/>
                  <a:pt x="26" y="947"/>
                  <a:pt x="25" y="943"/>
                </a:cubicBezTo>
                <a:cubicBezTo>
                  <a:pt x="21" y="928"/>
                  <a:pt x="17" y="913"/>
                  <a:pt x="14" y="898"/>
                </a:cubicBezTo>
                <a:cubicBezTo>
                  <a:pt x="14" y="896"/>
                  <a:pt x="14" y="894"/>
                  <a:pt x="16" y="892"/>
                </a:cubicBezTo>
                <a:cubicBezTo>
                  <a:pt x="17" y="890"/>
                  <a:pt x="19" y="889"/>
                  <a:pt x="21" y="888"/>
                </a:cubicBezTo>
                <a:cubicBezTo>
                  <a:pt x="26" y="887"/>
                  <a:pt x="30" y="891"/>
                  <a:pt x="31" y="895"/>
                </a:cubicBezTo>
                <a:cubicBezTo>
                  <a:pt x="34" y="910"/>
                  <a:pt x="37" y="924"/>
                  <a:pt x="41" y="939"/>
                </a:cubicBezTo>
                <a:cubicBezTo>
                  <a:pt x="42" y="943"/>
                  <a:pt x="40" y="948"/>
                  <a:pt x="35" y="949"/>
                </a:cubicBezTo>
                <a:cubicBezTo>
                  <a:pt x="34" y="949"/>
                  <a:pt x="34" y="949"/>
                  <a:pt x="33" y="949"/>
                </a:cubicBezTo>
                <a:close/>
                <a:moveTo>
                  <a:pt x="1477" y="903"/>
                </a:moveTo>
                <a:cubicBezTo>
                  <a:pt x="1477" y="903"/>
                  <a:pt x="1476" y="903"/>
                  <a:pt x="1476" y="903"/>
                </a:cubicBezTo>
                <a:cubicBezTo>
                  <a:pt x="1473" y="903"/>
                  <a:pt x="1471" y="901"/>
                  <a:pt x="1470" y="900"/>
                </a:cubicBezTo>
                <a:cubicBezTo>
                  <a:pt x="1469" y="898"/>
                  <a:pt x="1468" y="895"/>
                  <a:pt x="1469" y="893"/>
                </a:cubicBezTo>
                <a:cubicBezTo>
                  <a:pt x="1472" y="879"/>
                  <a:pt x="1474" y="864"/>
                  <a:pt x="1476" y="849"/>
                </a:cubicBezTo>
                <a:cubicBezTo>
                  <a:pt x="1477" y="845"/>
                  <a:pt x="1481" y="841"/>
                  <a:pt x="1486" y="842"/>
                </a:cubicBezTo>
                <a:cubicBezTo>
                  <a:pt x="1488" y="842"/>
                  <a:pt x="1490" y="843"/>
                  <a:pt x="1491" y="845"/>
                </a:cubicBezTo>
                <a:cubicBezTo>
                  <a:pt x="1493" y="847"/>
                  <a:pt x="1493" y="849"/>
                  <a:pt x="1493" y="851"/>
                </a:cubicBezTo>
                <a:cubicBezTo>
                  <a:pt x="1491" y="866"/>
                  <a:pt x="1488" y="882"/>
                  <a:pt x="1486" y="897"/>
                </a:cubicBezTo>
                <a:cubicBezTo>
                  <a:pt x="1485" y="897"/>
                  <a:pt x="1485" y="897"/>
                  <a:pt x="1485" y="897"/>
                </a:cubicBezTo>
                <a:cubicBezTo>
                  <a:pt x="1485" y="901"/>
                  <a:pt x="1481" y="903"/>
                  <a:pt x="1477" y="903"/>
                </a:cubicBezTo>
                <a:close/>
                <a:moveTo>
                  <a:pt x="15" y="861"/>
                </a:moveTo>
                <a:cubicBezTo>
                  <a:pt x="11" y="861"/>
                  <a:pt x="7" y="857"/>
                  <a:pt x="7" y="853"/>
                </a:cubicBezTo>
                <a:cubicBezTo>
                  <a:pt x="2" y="819"/>
                  <a:pt x="0" y="784"/>
                  <a:pt x="0" y="750"/>
                </a:cubicBezTo>
                <a:cubicBezTo>
                  <a:pt x="0" y="708"/>
                  <a:pt x="3" y="666"/>
                  <a:pt x="10" y="625"/>
                </a:cubicBezTo>
                <a:cubicBezTo>
                  <a:pt x="11" y="621"/>
                  <a:pt x="15" y="618"/>
                  <a:pt x="20" y="618"/>
                </a:cubicBezTo>
                <a:cubicBezTo>
                  <a:pt x="24" y="619"/>
                  <a:pt x="28" y="624"/>
                  <a:pt x="27" y="628"/>
                </a:cubicBezTo>
                <a:cubicBezTo>
                  <a:pt x="20" y="668"/>
                  <a:pt x="17" y="709"/>
                  <a:pt x="17" y="750"/>
                </a:cubicBezTo>
                <a:cubicBezTo>
                  <a:pt x="17" y="784"/>
                  <a:pt x="19" y="818"/>
                  <a:pt x="24" y="851"/>
                </a:cubicBezTo>
                <a:cubicBezTo>
                  <a:pt x="24" y="856"/>
                  <a:pt x="21" y="860"/>
                  <a:pt x="16" y="861"/>
                </a:cubicBezTo>
                <a:cubicBezTo>
                  <a:pt x="16" y="861"/>
                  <a:pt x="16" y="861"/>
                  <a:pt x="15" y="861"/>
                </a:cubicBezTo>
                <a:close/>
                <a:moveTo>
                  <a:pt x="1489" y="814"/>
                </a:moveTo>
                <a:cubicBezTo>
                  <a:pt x="1489" y="814"/>
                  <a:pt x="1489" y="814"/>
                  <a:pt x="1489" y="814"/>
                </a:cubicBezTo>
                <a:cubicBezTo>
                  <a:pt x="1486" y="814"/>
                  <a:pt x="1484" y="813"/>
                  <a:pt x="1483" y="811"/>
                </a:cubicBezTo>
                <a:cubicBezTo>
                  <a:pt x="1481" y="809"/>
                  <a:pt x="1481" y="807"/>
                  <a:pt x="1481" y="805"/>
                </a:cubicBezTo>
                <a:cubicBezTo>
                  <a:pt x="1481" y="800"/>
                  <a:pt x="1485" y="796"/>
                  <a:pt x="1490" y="797"/>
                </a:cubicBezTo>
                <a:cubicBezTo>
                  <a:pt x="1495" y="797"/>
                  <a:pt x="1498" y="801"/>
                  <a:pt x="1498" y="806"/>
                </a:cubicBezTo>
                <a:cubicBezTo>
                  <a:pt x="1497" y="810"/>
                  <a:pt x="1494" y="814"/>
                  <a:pt x="1489" y="814"/>
                </a:cubicBezTo>
                <a:close/>
                <a:moveTo>
                  <a:pt x="1491" y="725"/>
                </a:moveTo>
                <a:cubicBezTo>
                  <a:pt x="1486" y="725"/>
                  <a:pt x="1482" y="721"/>
                  <a:pt x="1482" y="716"/>
                </a:cubicBezTo>
                <a:cubicBezTo>
                  <a:pt x="1481" y="702"/>
                  <a:pt x="1480" y="687"/>
                  <a:pt x="1479" y="672"/>
                </a:cubicBezTo>
                <a:cubicBezTo>
                  <a:pt x="1479" y="670"/>
                  <a:pt x="1479" y="667"/>
                  <a:pt x="1481" y="666"/>
                </a:cubicBezTo>
                <a:cubicBezTo>
                  <a:pt x="1482" y="664"/>
                  <a:pt x="1484" y="663"/>
                  <a:pt x="1486" y="663"/>
                </a:cubicBezTo>
                <a:cubicBezTo>
                  <a:pt x="1491" y="662"/>
                  <a:pt x="1495" y="665"/>
                  <a:pt x="1496" y="670"/>
                </a:cubicBezTo>
                <a:cubicBezTo>
                  <a:pt x="1497" y="685"/>
                  <a:pt x="1498" y="700"/>
                  <a:pt x="1499" y="716"/>
                </a:cubicBezTo>
                <a:cubicBezTo>
                  <a:pt x="1499" y="720"/>
                  <a:pt x="1496" y="724"/>
                  <a:pt x="1491" y="725"/>
                </a:cubicBezTo>
                <a:cubicBezTo>
                  <a:pt x="1491" y="725"/>
                  <a:pt x="1491" y="725"/>
                  <a:pt x="1491" y="725"/>
                </a:cubicBezTo>
                <a:close/>
                <a:moveTo>
                  <a:pt x="1481" y="635"/>
                </a:moveTo>
                <a:cubicBezTo>
                  <a:pt x="1477" y="635"/>
                  <a:pt x="1473" y="632"/>
                  <a:pt x="1473" y="628"/>
                </a:cubicBezTo>
                <a:cubicBezTo>
                  <a:pt x="1472" y="625"/>
                  <a:pt x="1473" y="623"/>
                  <a:pt x="1474" y="621"/>
                </a:cubicBezTo>
                <a:cubicBezTo>
                  <a:pt x="1475" y="619"/>
                  <a:pt x="1477" y="618"/>
                  <a:pt x="1480" y="618"/>
                </a:cubicBezTo>
                <a:cubicBezTo>
                  <a:pt x="1484" y="617"/>
                  <a:pt x="1489" y="620"/>
                  <a:pt x="1489" y="625"/>
                </a:cubicBezTo>
                <a:cubicBezTo>
                  <a:pt x="1490" y="627"/>
                  <a:pt x="1489" y="629"/>
                  <a:pt x="1488" y="631"/>
                </a:cubicBezTo>
                <a:cubicBezTo>
                  <a:pt x="1487" y="633"/>
                  <a:pt x="1485" y="634"/>
                  <a:pt x="1482" y="635"/>
                </a:cubicBezTo>
                <a:cubicBezTo>
                  <a:pt x="1482" y="635"/>
                  <a:pt x="1482" y="635"/>
                  <a:pt x="1481" y="635"/>
                </a:cubicBezTo>
                <a:close/>
                <a:moveTo>
                  <a:pt x="27" y="591"/>
                </a:moveTo>
                <a:cubicBezTo>
                  <a:pt x="27" y="591"/>
                  <a:pt x="27" y="591"/>
                  <a:pt x="27" y="591"/>
                </a:cubicBezTo>
                <a:cubicBezTo>
                  <a:pt x="27" y="591"/>
                  <a:pt x="27" y="591"/>
                  <a:pt x="27" y="591"/>
                </a:cubicBezTo>
                <a:cubicBezTo>
                  <a:pt x="27" y="591"/>
                  <a:pt x="26" y="591"/>
                  <a:pt x="25" y="591"/>
                </a:cubicBezTo>
                <a:cubicBezTo>
                  <a:pt x="21" y="590"/>
                  <a:pt x="18" y="585"/>
                  <a:pt x="19" y="580"/>
                </a:cubicBezTo>
                <a:cubicBezTo>
                  <a:pt x="20" y="576"/>
                  <a:pt x="25" y="573"/>
                  <a:pt x="29" y="574"/>
                </a:cubicBezTo>
                <a:cubicBezTo>
                  <a:pt x="34" y="575"/>
                  <a:pt x="37" y="580"/>
                  <a:pt x="35" y="584"/>
                </a:cubicBezTo>
                <a:cubicBezTo>
                  <a:pt x="35" y="588"/>
                  <a:pt x="31" y="591"/>
                  <a:pt x="27" y="591"/>
                </a:cubicBezTo>
                <a:close/>
                <a:moveTo>
                  <a:pt x="1472" y="590"/>
                </a:moveTo>
                <a:cubicBezTo>
                  <a:pt x="1468" y="590"/>
                  <a:pt x="1465" y="588"/>
                  <a:pt x="1464" y="584"/>
                </a:cubicBezTo>
                <a:cubicBezTo>
                  <a:pt x="1453" y="535"/>
                  <a:pt x="1436" y="488"/>
                  <a:pt x="1416" y="443"/>
                </a:cubicBezTo>
                <a:cubicBezTo>
                  <a:pt x="1405" y="420"/>
                  <a:pt x="1394" y="398"/>
                  <a:pt x="1381" y="377"/>
                </a:cubicBezTo>
                <a:cubicBezTo>
                  <a:pt x="1379" y="373"/>
                  <a:pt x="1380" y="368"/>
                  <a:pt x="1384" y="365"/>
                </a:cubicBezTo>
                <a:cubicBezTo>
                  <a:pt x="1388" y="363"/>
                  <a:pt x="1393" y="364"/>
                  <a:pt x="1396" y="368"/>
                </a:cubicBezTo>
                <a:cubicBezTo>
                  <a:pt x="1408" y="390"/>
                  <a:pt x="1420" y="413"/>
                  <a:pt x="1431" y="436"/>
                </a:cubicBezTo>
                <a:cubicBezTo>
                  <a:pt x="1452" y="481"/>
                  <a:pt x="1469" y="530"/>
                  <a:pt x="1480" y="579"/>
                </a:cubicBezTo>
                <a:cubicBezTo>
                  <a:pt x="1480" y="580"/>
                  <a:pt x="1480" y="580"/>
                  <a:pt x="1480" y="580"/>
                </a:cubicBezTo>
                <a:cubicBezTo>
                  <a:pt x="1481" y="584"/>
                  <a:pt x="1479" y="589"/>
                  <a:pt x="1474" y="590"/>
                </a:cubicBezTo>
                <a:cubicBezTo>
                  <a:pt x="1473" y="590"/>
                  <a:pt x="1473" y="590"/>
                  <a:pt x="1472" y="590"/>
                </a:cubicBezTo>
                <a:close/>
                <a:moveTo>
                  <a:pt x="39" y="547"/>
                </a:moveTo>
                <a:cubicBezTo>
                  <a:pt x="38" y="547"/>
                  <a:pt x="37" y="547"/>
                  <a:pt x="36" y="547"/>
                </a:cubicBezTo>
                <a:cubicBezTo>
                  <a:pt x="34" y="546"/>
                  <a:pt x="32" y="545"/>
                  <a:pt x="31" y="543"/>
                </a:cubicBezTo>
                <a:cubicBezTo>
                  <a:pt x="30" y="541"/>
                  <a:pt x="30" y="538"/>
                  <a:pt x="31" y="536"/>
                </a:cubicBezTo>
                <a:cubicBezTo>
                  <a:pt x="35" y="522"/>
                  <a:pt x="40" y="507"/>
                  <a:pt x="45" y="493"/>
                </a:cubicBezTo>
                <a:cubicBezTo>
                  <a:pt x="47" y="488"/>
                  <a:pt x="52" y="486"/>
                  <a:pt x="56" y="488"/>
                </a:cubicBezTo>
                <a:cubicBezTo>
                  <a:pt x="60" y="489"/>
                  <a:pt x="63" y="494"/>
                  <a:pt x="61" y="499"/>
                </a:cubicBezTo>
                <a:cubicBezTo>
                  <a:pt x="56" y="513"/>
                  <a:pt x="51" y="527"/>
                  <a:pt x="47" y="541"/>
                </a:cubicBezTo>
                <a:cubicBezTo>
                  <a:pt x="46" y="545"/>
                  <a:pt x="42" y="547"/>
                  <a:pt x="39" y="547"/>
                </a:cubicBezTo>
                <a:close/>
                <a:moveTo>
                  <a:pt x="70" y="462"/>
                </a:moveTo>
                <a:cubicBezTo>
                  <a:pt x="69" y="462"/>
                  <a:pt x="67" y="462"/>
                  <a:pt x="66" y="461"/>
                </a:cubicBezTo>
                <a:cubicBezTo>
                  <a:pt x="64" y="461"/>
                  <a:pt x="63" y="459"/>
                  <a:pt x="62" y="457"/>
                </a:cubicBezTo>
                <a:cubicBezTo>
                  <a:pt x="61" y="455"/>
                  <a:pt x="61" y="452"/>
                  <a:pt x="62" y="450"/>
                </a:cubicBezTo>
                <a:cubicBezTo>
                  <a:pt x="93" y="380"/>
                  <a:pt x="134" y="316"/>
                  <a:pt x="184" y="258"/>
                </a:cubicBezTo>
                <a:cubicBezTo>
                  <a:pt x="184" y="258"/>
                  <a:pt x="184" y="258"/>
                  <a:pt x="184" y="258"/>
                </a:cubicBezTo>
                <a:cubicBezTo>
                  <a:pt x="187" y="254"/>
                  <a:pt x="193" y="254"/>
                  <a:pt x="196" y="257"/>
                </a:cubicBezTo>
                <a:cubicBezTo>
                  <a:pt x="199" y="260"/>
                  <a:pt x="200" y="265"/>
                  <a:pt x="197" y="269"/>
                </a:cubicBezTo>
                <a:cubicBezTo>
                  <a:pt x="147" y="325"/>
                  <a:pt x="107" y="389"/>
                  <a:pt x="78" y="457"/>
                </a:cubicBezTo>
                <a:cubicBezTo>
                  <a:pt x="76" y="460"/>
                  <a:pt x="73" y="462"/>
                  <a:pt x="70" y="462"/>
                </a:cubicBezTo>
                <a:close/>
                <a:moveTo>
                  <a:pt x="1364" y="343"/>
                </a:moveTo>
                <a:cubicBezTo>
                  <a:pt x="1364" y="343"/>
                  <a:pt x="1364" y="343"/>
                  <a:pt x="1364" y="343"/>
                </a:cubicBezTo>
                <a:cubicBezTo>
                  <a:pt x="1361" y="343"/>
                  <a:pt x="1359" y="341"/>
                  <a:pt x="1357" y="339"/>
                </a:cubicBezTo>
                <a:cubicBezTo>
                  <a:pt x="1349" y="327"/>
                  <a:pt x="1340" y="315"/>
                  <a:pt x="1331" y="303"/>
                </a:cubicBezTo>
                <a:cubicBezTo>
                  <a:pt x="1328" y="299"/>
                  <a:pt x="1329" y="294"/>
                  <a:pt x="1332" y="291"/>
                </a:cubicBezTo>
                <a:cubicBezTo>
                  <a:pt x="1336" y="288"/>
                  <a:pt x="1341" y="289"/>
                  <a:pt x="1344" y="293"/>
                </a:cubicBezTo>
                <a:cubicBezTo>
                  <a:pt x="1353" y="304"/>
                  <a:pt x="1362" y="317"/>
                  <a:pt x="1371" y="330"/>
                </a:cubicBezTo>
                <a:cubicBezTo>
                  <a:pt x="1371" y="330"/>
                  <a:pt x="1371" y="330"/>
                  <a:pt x="1371" y="330"/>
                </a:cubicBezTo>
                <a:cubicBezTo>
                  <a:pt x="1372" y="332"/>
                  <a:pt x="1373" y="334"/>
                  <a:pt x="1372" y="336"/>
                </a:cubicBezTo>
                <a:cubicBezTo>
                  <a:pt x="1372" y="338"/>
                  <a:pt x="1371" y="340"/>
                  <a:pt x="1369" y="341"/>
                </a:cubicBezTo>
                <a:cubicBezTo>
                  <a:pt x="1367" y="342"/>
                  <a:pt x="1366" y="343"/>
                  <a:pt x="1364" y="343"/>
                </a:cubicBezTo>
                <a:close/>
                <a:moveTo>
                  <a:pt x="1309" y="271"/>
                </a:moveTo>
                <a:cubicBezTo>
                  <a:pt x="1306" y="271"/>
                  <a:pt x="1304" y="270"/>
                  <a:pt x="1302" y="268"/>
                </a:cubicBezTo>
                <a:cubicBezTo>
                  <a:pt x="1301" y="267"/>
                  <a:pt x="1300" y="264"/>
                  <a:pt x="1300" y="262"/>
                </a:cubicBezTo>
                <a:cubicBezTo>
                  <a:pt x="1300" y="260"/>
                  <a:pt x="1301" y="258"/>
                  <a:pt x="1303" y="256"/>
                </a:cubicBezTo>
                <a:cubicBezTo>
                  <a:pt x="1307" y="253"/>
                  <a:pt x="1312" y="254"/>
                  <a:pt x="1315" y="257"/>
                </a:cubicBezTo>
                <a:cubicBezTo>
                  <a:pt x="1315" y="257"/>
                  <a:pt x="1315" y="257"/>
                  <a:pt x="1315" y="257"/>
                </a:cubicBezTo>
                <a:cubicBezTo>
                  <a:pt x="1318" y="261"/>
                  <a:pt x="1318" y="266"/>
                  <a:pt x="1314" y="269"/>
                </a:cubicBezTo>
                <a:cubicBezTo>
                  <a:pt x="1313" y="270"/>
                  <a:pt x="1311" y="271"/>
                  <a:pt x="1309" y="271"/>
                </a:cubicBezTo>
                <a:close/>
                <a:moveTo>
                  <a:pt x="221" y="238"/>
                </a:moveTo>
                <a:cubicBezTo>
                  <a:pt x="219" y="238"/>
                  <a:pt x="217" y="238"/>
                  <a:pt x="215" y="236"/>
                </a:cubicBezTo>
                <a:cubicBezTo>
                  <a:pt x="212" y="233"/>
                  <a:pt x="212" y="227"/>
                  <a:pt x="215" y="224"/>
                </a:cubicBezTo>
                <a:cubicBezTo>
                  <a:pt x="218" y="221"/>
                  <a:pt x="224" y="221"/>
                  <a:pt x="227" y="224"/>
                </a:cubicBezTo>
                <a:cubicBezTo>
                  <a:pt x="230" y="227"/>
                  <a:pt x="230" y="233"/>
                  <a:pt x="227" y="236"/>
                </a:cubicBezTo>
                <a:cubicBezTo>
                  <a:pt x="226" y="238"/>
                  <a:pt x="223" y="238"/>
                  <a:pt x="221" y="238"/>
                </a:cubicBezTo>
                <a:close/>
                <a:moveTo>
                  <a:pt x="1278" y="238"/>
                </a:moveTo>
                <a:cubicBezTo>
                  <a:pt x="1276" y="238"/>
                  <a:pt x="1274" y="237"/>
                  <a:pt x="1272" y="236"/>
                </a:cubicBezTo>
                <a:cubicBezTo>
                  <a:pt x="1265" y="228"/>
                  <a:pt x="1257" y="221"/>
                  <a:pt x="1250" y="214"/>
                </a:cubicBezTo>
                <a:cubicBezTo>
                  <a:pt x="1203" y="170"/>
                  <a:pt x="1150" y="133"/>
                  <a:pt x="1093" y="102"/>
                </a:cubicBezTo>
                <a:cubicBezTo>
                  <a:pt x="1091" y="101"/>
                  <a:pt x="1090" y="99"/>
                  <a:pt x="1089" y="97"/>
                </a:cubicBezTo>
                <a:cubicBezTo>
                  <a:pt x="1089" y="95"/>
                  <a:pt x="1089" y="93"/>
                  <a:pt x="1090" y="91"/>
                </a:cubicBezTo>
                <a:cubicBezTo>
                  <a:pt x="1092" y="87"/>
                  <a:pt x="1097" y="85"/>
                  <a:pt x="1101" y="87"/>
                </a:cubicBezTo>
                <a:cubicBezTo>
                  <a:pt x="1160" y="118"/>
                  <a:pt x="1214" y="157"/>
                  <a:pt x="1262" y="202"/>
                </a:cubicBezTo>
                <a:cubicBezTo>
                  <a:pt x="1269" y="209"/>
                  <a:pt x="1277" y="216"/>
                  <a:pt x="1284" y="224"/>
                </a:cubicBezTo>
                <a:cubicBezTo>
                  <a:pt x="1287" y="227"/>
                  <a:pt x="1287" y="232"/>
                  <a:pt x="1284" y="236"/>
                </a:cubicBezTo>
                <a:cubicBezTo>
                  <a:pt x="1282" y="237"/>
                  <a:pt x="1280" y="238"/>
                  <a:pt x="1278" y="238"/>
                </a:cubicBezTo>
                <a:close/>
                <a:moveTo>
                  <a:pt x="254" y="207"/>
                </a:moveTo>
                <a:cubicBezTo>
                  <a:pt x="251" y="207"/>
                  <a:pt x="249" y="206"/>
                  <a:pt x="247" y="204"/>
                </a:cubicBezTo>
                <a:cubicBezTo>
                  <a:pt x="246" y="203"/>
                  <a:pt x="245" y="201"/>
                  <a:pt x="245" y="198"/>
                </a:cubicBezTo>
                <a:cubicBezTo>
                  <a:pt x="245" y="196"/>
                  <a:pt x="246" y="194"/>
                  <a:pt x="248" y="192"/>
                </a:cubicBezTo>
                <a:cubicBezTo>
                  <a:pt x="259" y="182"/>
                  <a:pt x="271" y="172"/>
                  <a:pt x="283" y="163"/>
                </a:cubicBezTo>
                <a:cubicBezTo>
                  <a:pt x="287" y="160"/>
                  <a:pt x="292" y="161"/>
                  <a:pt x="295" y="164"/>
                </a:cubicBezTo>
                <a:cubicBezTo>
                  <a:pt x="298" y="168"/>
                  <a:pt x="297" y="173"/>
                  <a:pt x="294" y="176"/>
                </a:cubicBezTo>
                <a:cubicBezTo>
                  <a:pt x="282" y="185"/>
                  <a:pt x="270" y="195"/>
                  <a:pt x="259" y="205"/>
                </a:cubicBezTo>
                <a:cubicBezTo>
                  <a:pt x="258" y="206"/>
                  <a:pt x="256" y="207"/>
                  <a:pt x="254" y="207"/>
                </a:cubicBezTo>
                <a:close/>
                <a:moveTo>
                  <a:pt x="325" y="151"/>
                </a:moveTo>
                <a:cubicBezTo>
                  <a:pt x="322" y="151"/>
                  <a:pt x="319" y="150"/>
                  <a:pt x="318" y="147"/>
                </a:cubicBezTo>
                <a:cubicBezTo>
                  <a:pt x="316" y="145"/>
                  <a:pt x="316" y="143"/>
                  <a:pt x="316" y="141"/>
                </a:cubicBezTo>
                <a:cubicBezTo>
                  <a:pt x="317" y="139"/>
                  <a:pt x="318" y="137"/>
                  <a:pt x="320" y="135"/>
                </a:cubicBezTo>
                <a:cubicBezTo>
                  <a:pt x="361" y="106"/>
                  <a:pt x="405" y="82"/>
                  <a:pt x="451" y="62"/>
                </a:cubicBezTo>
                <a:cubicBezTo>
                  <a:pt x="475" y="52"/>
                  <a:pt x="499" y="42"/>
                  <a:pt x="524" y="34"/>
                </a:cubicBezTo>
                <a:cubicBezTo>
                  <a:pt x="524" y="34"/>
                  <a:pt x="524" y="34"/>
                  <a:pt x="524" y="34"/>
                </a:cubicBezTo>
                <a:cubicBezTo>
                  <a:pt x="524" y="34"/>
                  <a:pt x="524" y="34"/>
                  <a:pt x="524" y="34"/>
                </a:cubicBezTo>
                <a:cubicBezTo>
                  <a:pt x="529" y="33"/>
                  <a:pt x="533" y="36"/>
                  <a:pt x="535" y="40"/>
                </a:cubicBezTo>
                <a:cubicBezTo>
                  <a:pt x="536" y="44"/>
                  <a:pt x="534" y="49"/>
                  <a:pt x="529" y="51"/>
                </a:cubicBezTo>
                <a:cubicBezTo>
                  <a:pt x="505" y="58"/>
                  <a:pt x="481" y="67"/>
                  <a:pt x="458" y="77"/>
                </a:cubicBezTo>
                <a:cubicBezTo>
                  <a:pt x="413" y="97"/>
                  <a:pt x="370" y="121"/>
                  <a:pt x="329" y="149"/>
                </a:cubicBezTo>
                <a:cubicBezTo>
                  <a:pt x="328" y="150"/>
                  <a:pt x="326" y="151"/>
                  <a:pt x="325" y="151"/>
                </a:cubicBezTo>
                <a:close/>
                <a:moveTo>
                  <a:pt x="1057" y="83"/>
                </a:moveTo>
                <a:cubicBezTo>
                  <a:pt x="1056" y="83"/>
                  <a:pt x="1054" y="83"/>
                  <a:pt x="1053" y="82"/>
                </a:cubicBezTo>
                <a:cubicBezTo>
                  <a:pt x="1040" y="76"/>
                  <a:pt x="1026" y="70"/>
                  <a:pt x="1012" y="65"/>
                </a:cubicBezTo>
                <a:cubicBezTo>
                  <a:pt x="1008" y="64"/>
                  <a:pt x="1005" y="59"/>
                  <a:pt x="1007" y="54"/>
                </a:cubicBezTo>
                <a:cubicBezTo>
                  <a:pt x="1009" y="50"/>
                  <a:pt x="1014" y="48"/>
                  <a:pt x="1018" y="49"/>
                </a:cubicBezTo>
                <a:cubicBezTo>
                  <a:pt x="1032" y="55"/>
                  <a:pt x="1046" y="61"/>
                  <a:pt x="1060" y="67"/>
                </a:cubicBezTo>
                <a:cubicBezTo>
                  <a:pt x="1065" y="69"/>
                  <a:pt x="1066" y="74"/>
                  <a:pt x="1064" y="78"/>
                </a:cubicBezTo>
                <a:cubicBezTo>
                  <a:pt x="1063" y="81"/>
                  <a:pt x="1060" y="83"/>
                  <a:pt x="1057" y="83"/>
                </a:cubicBezTo>
                <a:close/>
                <a:moveTo>
                  <a:pt x="972" y="51"/>
                </a:moveTo>
                <a:cubicBezTo>
                  <a:pt x="971" y="51"/>
                  <a:pt x="971" y="51"/>
                  <a:pt x="970" y="50"/>
                </a:cubicBezTo>
                <a:cubicBezTo>
                  <a:pt x="968" y="50"/>
                  <a:pt x="966" y="48"/>
                  <a:pt x="965" y="46"/>
                </a:cubicBezTo>
                <a:cubicBezTo>
                  <a:pt x="964" y="44"/>
                  <a:pt x="964" y="42"/>
                  <a:pt x="964" y="40"/>
                </a:cubicBezTo>
                <a:cubicBezTo>
                  <a:pt x="966" y="35"/>
                  <a:pt x="970" y="33"/>
                  <a:pt x="975" y="34"/>
                </a:cubicBezTo>
                <a:cubicBezTo>
                  <a:pt x="979" y="36"/>
                  <a:pt x="982" y="40"/>
                  <a:pt x="980" y="45"/>
                </a:cubicBezTo>
                <a:cubicBezTo>
                  <a:pt x="979" y="48"/>
                  <a:pt x="976" y="51"/>
                  <a:pt x="972" y="51"/>
                </a:cubicBezTo>
                <a:close/>
                <a:moveTo>
                  <a:pt x="570" y="39"/>
                </a:moveTo>
                <a:cubicBezTo>
                  <a:pt x="570" y="39"/>
                  <a:pt x="570" y="39"/>
                  <a:pt x="570" y="39"/>
                </a:cubicBezTo>
                <a:cubicBezTo>
                  <a:pt x="566" y="39"/>
                  <a:pt x="563" y="36"/>
                  <a:pt x="562" y="32"/>
                </a:cubicBezTo>
                <a:cubicBezTo>
                  <a:pt x="561" y="28"/>
                  <a:pt x="564" y="23"/>
                  <a:pt x="568" y="22"/>
                </a:cubicBezTo>
                <a:cubicBezTo>
                  <a:pt x="573" y="21"/>
                  <a:pt x="577" y="24"/>
                  <a:pt x="578" y="28"/>
                </a:cubicBezTo>
                <a:cubicBezTo>
                  <a:pt x="579" y="31"/>
                  <a:pt x="579" y="33"/>
                  <a:pt x="577" y="35"/>
                </a:cubicBezTo>
                <a:cubicBezTo>
                  <a:pt x="577" y="36"/>
                  <a:pt x="575" y="37"/>
                  <a:pt x="573" y="38"/>
                </a:cubicBezTo>
                <a:cubicBezTo>
                  <a:pt x="574" y="38"/>
                  <a:pt x="574" y="38"/>
                  <a:pt x="574" y="38"/>
                </a:cubicBezTo>
                <a:cubicBezTo>
                  <a:pt x="572" y="39"/>
                  <a:pt x="572" y="39"/>
                  <a:pt x="572" y="39"/>
                </a:cubicBezTo>
                <a:cubicBezTo>
                  <a:pt x="572" y="39"/>
                  <a:pt x="571" y="39"/>
                  <a:pt x="570" y="39"/>
                </a:cubicBezTo>
                <a:close/>
                <a:moveTo>
                  <a:pt x="929" y="39"/>
                </a:moveTo>
                <a:cubicBezTo>
                  <a:pt x="928" y="39"/>
                  <a:pt x="927" y="39"/>
                  <a:pt x="927" y="38"/>
                </a:cubicBezTo>
                <a:cubicBezTo>
                  <a:pt x="869" y="24"/>
                  <a:pt x="810" y="17"/>
                  <a:pt x="750" y="17"/>
                </a:cubicBezTo>
                <a:cubicBezTo>
                  <a:pt x="744" y="17"/>
                  <a:pt x="738" y="17"/>
                  <a:pt x="733" y="17"/>
                </a:cubicBezTo>
                <a:cubicBezTo>
                  <a:pt x="724" y="17"/>
                  <a:pt x="714" y="18"/>
                  <a:pt x="705" y="18"/>
                </a:cubicBezTo>
                <a:cubicBezTo>
                  <a:pt x="700" y="19"/>
                  <a:pt x="696" y="15"/>
                  <a:pt x="696" y="10"/>
                </a:cubicBezTo>
                <a:cubicBezTo>
                  <a:pt x="695" y="6"/>
                  <a:pt x="699" y="2"/>
                  <a:pt x="704" y="1"/>
                </a:cubicBezTo>
                <a:cubicBezTo>
                  <a:pt x="713" y="1"/>
                  <a:pt x="723" y="0"/>
                  <a:pt x="733" y="0"/>
                </a:cubicBezTo>
                <a:cubicBezTo>
                  <a:pt x="738" y="0"/>
                  <a:pt x="744" y="0"/>
                  <a:pt x="750" y="0"/>
                </a:cubicBezTo>
                <a:cubicBezTo>
                  <a:pt x="811" y="0"/>
                  <a:pt x="872" y="7"/>
                  <a:pt x="931" y="22"/>
                </a:cubicBezTo>
                <a:cubicBezTo>
                  <a:pt x="933" y="23"/>
                  <a:pt x="935" y="24"/>
                  <a:pt x="936" y="26"/>
                </a:cubicBezTo>
                <a:cubicBezTo>
                  <a:pt x="937" y="28"/>
                  <a:pt x="938" y="30"/>
                  <a:pt x="937" y="32"/>
                </a:cubicBezTo>
                <a:cubicBezTo>
                  <a:pt x="936" y="36"/>
                  <a:pt x="933" y="39"/>
                  <a:pt x="929" y="39"/>
                </a:cubicBezTo>
                <a:close/>
                <a:moveTo>
                  <a:pt x="614" y="29"/>
                </a:moveTo>
                <a:cubicBezTo>
                  <a:pt x="610" y="29"/>
                  <a:pt x="607" y="26"/>
                  <a:pt x="606" y="22"/>
                </a:cubicBezTo>
                <a:cubicBezTo>
                  <a:pt x="605" y="18"/>
                  <a:pt x="608" y="13"/>
                  <a:pt x="613" y="12"/>
                </a:cubicBezTo>
                <a:cubicBezTo>
                  <a:pt x="628" y="10"/>
                  <a:pt x="643" y="7"/>
                  <a:pt x="658" y="6"/>
                </a:cubicBezTo>
                <a:cubicBezTo>
                  <a:pt x="658" y="6"/>
                  <a:pt x="658" y="6"/>
                  <a:pt x="658" y="6"/>
                </a:cubicBezTo>
                <a:cubicBezTo>
                  <a:pt x="663" y="5"/>
                  <a:pt x="667" y="8"/>
                  <a:pt x="668" y="13"/>
                </a:cubicBezTo>
                <a:cubicBezTo>
                  <a:pt x="668" y="18"/>
                  <a:pt x="665" y="22"/>
                  <a:pt x="660" y="22"/>
                </a:cubicBezTo>
                <a:cubicBezTo>
                  <a:pt x="645" y="24"/>
                  <a:pt x="631" y="26"/>
                  <a:pt x="616" y="29"/>
                </a:cubicBezTo>
                <a:cubicBezTo>
                  <a:pt x="615" y="29"/>
                  <a:pt x="615" y="29"/>
                  <a:pt x="614" y="29"/>
                </a:cubicBez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a:p>
        </p:txBody>
      </p:sp>
      <p:sp>
        <p:nvSpPr>
          <p:cNvPr id="3" name="Rectangle: Rounded Corners 2">
            <a:extLst>
              <a:ext uri="{FF2B5EF4-FFF2-40B4-BE49-F238E27FC236}">
                <a16:creationId xmlns:a16="http://schemas.microsoft.com/office/drawing/2014/main" id="{49DD84B6-ED55-4EB0-B1B2-61E8BD0AFC16}"/>
              </a:ext>
            </a:extLst>
          </p:cNvPr>
          <p:cNvSpPr/>
          <p:nvPr/>
        </p:nvSpPr>
        <p:spPr>
          <a:xfrm>
            <a:off x="9055231" y="7286809"/>
            <a:ext cx="6276712" cy="1612963"/>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800"/>
          </a:p>
        </p:txBody>
      </p:sp>
      <p:sp>
        <p:nvSpPr>
          <p:cNvPr id="4" name="TextBox 3">
            <a:extLst>
              <a:ext uri="{FF2B5EF4-FFF2-40B4-BE49-F238E27FC236}">
                <a16:creationId xmlns:a16="http://schemas.microsoft.com/office/drawing/2014/main" id="{55DFA584-9037-4A51-963C-DEBC18501164}"/>
              </a:ext>
            </a:extLst>
          </p:cNvPr>
          <p:cNvSpPr txBox="1"/>
          <p:nvPr/>
        </p:nvSpPr>
        <p:spPr>
          <a:xfrm>
            <a:off x="10980756" y="4046468"/>
            <a:ext cx="2425664" cy="707886"/>
          </a:xfrm>
          <a:prstGeom prst="rect">
            <a:avLst/>
          </a:prstGeom>
          <a:noFill/>
        </p:spPr>
        <p:txBody>
          <a:bodyPr wrap="none" rtlCol="0" anchor="ctr">
            <a:spAutoFit/>
          </a:bodyPr>
          <a:lstStyle/>
          <a:p>
            <a:pPr algn="ctr"/>
            <a:r>
              <a:rPr lang="en-US" sz="4000">
                <a:latin typeface="+mj-lt"/>
              </a:rPr>
              <a:t>since the</a:t>
            </a:r>
          </a:p>
        </p:txBody>
      </p:sp>
      <p:sp>
        <p:nvSpPr>
          <p:cNvPr id="5" name="TextBox 4">
            <a:extLst>
              <a:ext uri="{FF2B5EF4-FFF2-40B4-BE49-F238E27FC236}">
                <a16:creationId xmlns:a16="http://schemas.microsoft.com/office/drawing/2014/main" id="{423C3B24-3304-43CB-8F7C-AD4B6921672B}"/>
              </a:ext>
            </a:extLst>
          </p:cNvPr>
          <p:cNvSpPr txBox="1"/>
          <p:nvPr/>
        </p:nvSpPr>
        <p:spPr>
          <a:xfrm>
            <a:off x="9671911" y="7677791"/>
            <a:ext cx="5043368" cy="830997"/>
          </a:xfrm>
          <a:prstGeom prst="rect">
            <a:avLst/>
          </a:prstGeom>
          <a:noFill/>
        </p:spPr>
        <p:txBody>
          <a:bodyPr wrap="none" rtlCol="0" anchor="ctr">
            <a:spAutoFit/>
          </a:bodyPr>
          <a:lstStyle/>
          <a:p>
            <a:pPr algn="ctr"/>
            <a:r>
              <a:rPr lang="en-US" sz="4800">
                <a:solidFill>
                  <a:srgbClr val="FFFFFF"/>
                </a:solidFill>
                <a:latin typeface="+mj-lt"/>
              </a:rPr>
              <a:t>In the beginning</a:t>
            </a:r>
          </a:p>
        </p:txBody>
      </p:sp>
      <p:sp>
        <p:nvSpPr>
          <p:cNvPr id="6" name="TextBox 5">
            <a:extLst>
              <a:ext uri="{FF2B5EF4-FFF2-40B4-BE49-F238E27FC236}">
                <a16:creationId xmlns:a16="http://schemas.microsoft.com/office/drawing/2014/main" id="{5AD12F5F-41A7-4D03-995E-C0045162928A}"/>
              </a:ext>
            </a:extLst>
          </p:cNvPr>
          <p:cNvSpPr txBox="1"/>
          <p:nvPr/>
        </p:nvSpPr>
        <p:spPr>
          <a:xfrm>
            <a:off x="10119946" y="4754354"/>
            <a:ext cx="4147290" cy="2215991"/>
          </a:xfrm>
          <a:prstGeom prst="rect">
            <a:avLst/>
          </a:prstGeom>
          <a:noFill/>
        </p:spPr>
        <p:txBody>
          <a:bodyPr wrap="none" rtlCol="0" anchor="ctr">
            <a:spAutoFit/>
          </a:bodyPr>
          <a:lstStyle/>
          <a:p>
            <a:pPr algn="ctr"/>
            <a:r>
              <a:rPr lang="en-US" sz="13800" b="1">
                <a:latin typeface="+mj-lt"/>
              </a:rPr>
              <a:t>1998</a:t>
            </a:r>
          </a:p>
        </p:txBody>
      </p:sp>
      <p:cxnSp>
        <p:nvCxnSpPr>
          <p:cNvPr id="18" name="Straight Connector 17">
            <a:extLst>
              <a:ext uri="{FF2B5EF4-FFF2-40B4-BE49-F238E27FC236}">
                <a16:creationId xmlns:a16="http://schemas.microsoft.com/office/drawing/2014/main" id="{7BD6B961-4BCF-42B2-8437-6175E15D63CE}"/>
              </a:ext>
            </a:extLst>
          </p:cNvPr>
          <p:cNvCxnSpPr>
            <a:stCxn id="3" idx="2"/>
          </p:cNvCxnSpPr>
          <p:nvPr/>
        </p:nvCxnSpPr>
        <p:spPr>
          <a:xfrm>
            <a:off x="12193587" y="8899772"/>
            <a:ext cx="1" cy="4816228"/>
          </a:xfrm>
          <a:prstGeom prst="line">
            <a:avLst/>
          </a:prstGeom>
          <a:ln w="6350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142412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000" fill="hold"/>
                                        <p:tgtEl>
                                          <p:spTgt spid="3"/>
                                        </p:tgtEl>
                                        <p:attrNameLst>
                                          <p:attrName>ppt_x</p:attrName>
                                        </p:attrNameLst>
                                      </p:cBhvr>
                                      <p:tavLst>
                                        <p:tav tm="0">
                                          <p:val>
                                            <p:strVal val="#ppt_x"/>
                                          </p:val>
                                        </p:tav>
                                        <p:tav tm="100000">
                                          <p:val>
                                            <p:strVal val="#ppt_x"/>
                                          </p:val>
                                        </p:tav>
                                      </p:tavLst>
                                    </p:anim>
                                    <p:anim calcmode="lin" valueType="num">
                                      <p:cBhvr additive="base">
                                        <p:cTn id="8" dur="1000" fill="hold"/>
                                        <p:tgtEl>
                                          <p:spTgt spid="3"/>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000" fill="hold"/>
                                        <p:tgtEl>
                                          <p:spTgt spid="6"/>
                                        </p:tgtEl>
                                        <p:attrNameLst>
                                          <p:attrName>ppt_x</p:attrName>
                                        </p:attrNameLst>
                                      </p:cBhvr>
                                      <p:tavLst>
                                        <p:tav tm="0">
                                          <p:val>
                                            <p:strVal val="#ppt_x"/>
                                          </p:val>
                                        </p:tav>
                                        <p:tav tm="100000">
                                          <p:val>
                                            <p:strVal val="#ppt_x"/>
                                          </p:val>
                                        </p:tav>
                                      </p:tavLst>
                                    </p:anim>
                                    <p:anim calcmode="lin" valueType="num">
                                      <p:cBhvr additive="base">
                                        <p:cTn id="12" dur="1000" fill="hold"/>
                                        <p:tgtEl>
                                          <p:spTgt spid="6"/>
                                        </p:tgtEl>
                                        <p:attrNameLst>
                                          <p:attrName>ppt_y</p:attrName>
                                        </p:attrNameLst>
                                      </p:cBhvr>
                                      <p:tavLst>
                                        <p:tav tm="0">
                                          <p:val>
                                            <p:strVal val="0-#ppt_h/2"/>
                                          </p:val>
                                        </p:tav>
                                        <p:tav tm="100000">
                                          <p:val>
                                            <p:strVal val="#ppt_y"/>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1000" fill="hold"/>
                                        <p:tgtEl>
                                          <p:spTgt spid="4"/>
                                        </p:tgtEl>
                                        <p:attrNameLst>
                                          <p:attrName>ppt_x</p:attrName>
                                        </p:attrNameLst>
                                      </p:cBhvr>
                                      <p:tavLst>
                                        <p:tav tm="0">
                                          <p:val>
                                            <p:strVal val="#ppt_x"/>
                                          </p:val>
                                        </p:tav>
                                        <p:tav tm="100000">
                                          <p:val>
                                            <p:strVal val="#ppt_x"/>
                                          </p:val>
                                        </p:tav>
                                      </p:tavLst>
                                    </p:anim>
                                    <p:anim calcmode="lin" valueType="num">
                                      <p:cBhvr additive="base">
                                        <p:cTn id="16" dur="1000" fill="hold"/>
                                        <p:tgtEl>
                                          <p:spTgt spid="4"/>
                                        </p:tgtEl>
                                        <p:attrNameLst>
                                          <p:attrName>ppt_y</p:attrName>
                                        </p:attrNameLst>
                                      </p:cBhvr>
                                      <p:tavLst>
                                        <p:tav tm="0">
                                          <p:val>
                                            <p:strVal val="0-#ppt_h/2"/>
                                          </p:val>
                                        </p:tav>
                                        <p:tav tm="100000">
                                          <p:val>
                                            <p:strVal val="#ppt_y"/>
                                          </p:val>
                                        </p:tav>
                                      </p:tavLst>
                                    </p:anim>
                                  </p:childTnLst>
                                </p:cTn>
                              </p:par>
                              <p:par>
                                <p:cTn id="17" presetID="49" presetClass="entr" presetSubtype="0" decel="100000" fill="hold" grpId="0" nodeType="withEffect">
                                  <p:stCondLst>
                                    <p:cond delay="0"/>
                                  </p:stCondLst>
                                  <p:childTnLst>
                                    <p:set>
                                      <p:cBhvr>
                                        <p:cTn id="18" dur="1" fill="hold">
                                          <p:stCondLst>
                                            <p:cond delay="0"/>
                                          </p:stCondLst>
                                        </p:cTn>
                                        <p:tgtEl>
                                          <p:spTgt spid="8"/>
                                        </p:tgtEl>
                                        <p:attrNameLst>
                                          <p:attrName>style.visibility</p:attrName>
                                        </p:attrNameLst>
                                      </p:cBhvr>
                                      <p:to>
                                        <p:strVal val="visible"/>
                                      </p:to>
                                    </p:set>
                                    <p:anim calcmode="lin" valueType="num">
                                      <p:cBhvr>
                                        <p:cTn id="19" dur="1000" fill="hold"/>
                                        <p:tgtEl>
                                          <p:spTgt spid="8"/>
                                        </p:tgtEl>
                                        <p:attrNameLst>
                                          <p:attrName>ppt_w</p:attrName>
                                        </p:attrNameLst>
                                      </p:cBhvr>
                                      <p:tavLst>
                                        <p:tav tm="0">
                                          <p:val>
                                            <p:fltVal val="0"/>
                                          </p:val>
                                        </p:tav>
                                        <p:tav tm="100000">
                                          <p:val>
                                            <p:strVal val="#ppt_w"/>
                                          </p:val>
                                        </p:tav>
                                      </p:tavLst>
                                    </p:anim>
                                    <p:anim calcmode="lin" valueType="num">
                                      <p:cBhvr>
                                        <p:cTn id="20" dur="1000" fill="hold"/>
                                        <p:tgtEl>
                                          <p:spTgt spid="8"/>
                                        </p:tgtEl>
                                        <p:attrNameLst>
                                          <p:attrName>ppt_h</p:attrName>
                                        </p:attrNameLst>
                                      </p:cBhvr>
                                      <p:tavLst>
                                        <p:tav tm="0">
                                          <p:val>
                                            <p:fltVal val="0"/>
                                          </p:val>
                                        </p:tav>
                                        <p:tav tm="100000">
                                          <p:val>
                                            <p:strVal val="#ppt_h"/>
                                          </p:val>
                                        </p:tav>
                                      </p:tavLst>
                                    </p:anim>
                                    <p:anim calcmode="lin" valueType="num">
                                      <p:cBhvr>
                                        <p:cTn id="21" dur="1000" fill="hold"/>
                                        <p:tgtEl>
                                          <p:spTgt spid="8"/>
                                        </p:tgtEl>
                                        <p:attrNameLst>
                                          <p:attrName>style.rotation</p:attrName>
                                        </p:attrNameLst>
                                      </p:cBhvr>
                                      <p:tavLst>
                                        <p:tav tm="0">
                                          <p:val>
                                            <p:fltVal val="360"/>
                                          </p:val>
                                        </p:tav>
                                        <p:tav tm="100000">
                                          <p:val>
                                            <p:fltVal val="0"/>
                                          </p:val>
                                        </p:tav>
                                      </p:tavLst>
                                    </p:anim>
                                    <p:animEffect transition="in" filter="fade">
                                      <p:cBhvr>
                                        <p:cTn id="22" dur="1000"/>
                                        <p:tgtEl>
                                          <p:spTgt spid="8"/>
                                        </p:tgtEl>
                                      </p:cBhvr>
                                    </p:animEffect>
                                  </p:childTnLst>
                                </p:cTn>
                              </p:par>
                              <p:par>
                                <p:cTn id="23" presetID="49" presetClass="entr" presetSubtype="0" decel="100000" fill="hold" grpId="0" nodeType="withEffect">
                                  <p:stCondLst>
                                    <p:cond delay="100"/>
                                  </p:stCondLst>
                                  <p:childTnLst>
                                    <p:set>
                                      <p:cBhvr>
                                        <p:cTn id="24" dur="1" fill="hold">
                                          <p:stCondLst>
                                            <p:cond delay="0"/>
                                          </p:stCondLst>
                                        </p:cTn>
                                        <p:tgtEl>
                                          <p:spTgt spid="9"/>
                                        </p:tgtEl>
                                        <p:attrNameLst>
                                          <p:attrName>style.visibility</p:attrName>
                                        </p:attrNameLst>
                                      </p:cBhvr>
                                      <p:to>
                                        <p:strVal val="visible"/>
                                      </p:to>
                                    </p:set>
                                    <p:anim calcmode="lin" valueType="num">
                                      <p:cBhvr>
                                        <p:cTn id="25" dur="1000" fill="hold"/>
                                        <p:tgtEl>
                                          <p:spTgt spid="9"/>
                                        </p:tgtEl>
                                        <p:attrNameLst>
                                          <p:attrName>ppt_w</p:attrName>
                                        </p:attrNameLst>
                                      </p:cBhvr>
                                      <p:tavLst>
                                        <p:tav tm="0">
                                          <p:val>
                                            <p:fltVal val="0"/>
                                          </p:val>
                                        </p:tav>
                                        <p:tav tm="100000">
                                          <p:val>
                                            <p:strVal val="#ppt_w"/>
                                          </p:val>
                                        </p:tav>
                                      </p:tavLst>
                                    </p:anim>
                                    <p:anim calcmode="lin" valueType="num">
                                      <p:cBhvr>
                                        <p:cTn id="26" dur="1000" fill="hold"/>
                                        <p:tgtEl>
                                          <p:spTgt spid="9"/>
                                        </p:tgtEl>
                                        <p:attrNameLst>
                                          <p:attrName>ppt_h</p:attrName>
                                        </p:attrNameLst>
                                      </p:cBhvr>
                                      <p:tavLst>
                                        <p:tav tm="0">
                                          <p:val>
                                            <p:fltVal val="0"/>
                                          </p:val>
                                        </p:tav>
                                        <p:tav tm="100000">
                                          <p:val>
                                            <p:strVal val="#ppt_h"/>
                                          </p:val>
                                        </p:tav>
                                      </p:tavLst>
                                    </p:anim>
                                    <p:anim calcmode="lin" valueType="num">
                                      <p:cBhvr>
                                        <p:cTn id="27" dur="1000" fill="hold"/>
                                        <p:tgtEl>
                                          <p:spTgt spid="9"/>
                                        </p:tgtEl>
                                        <p:attrNameLst>
                                          <p:attrName>style.rotation</p:attrName>
                                        </p:attrNameLst>
                                      </p:cBhvr>
                                      <p:tavLst>
                                        <p:tav tm="0">
                                          <p:val>
                                            <p:fltVal val="360"/>
                                          </p:val>
                                        </p:tav>
                                        <p:tav tm="100000">
                                          <p:val>
                                            <p:fltVal val="0"/>
                                          </p:val>
                                        </p:tav>
                                      </p:tavLst>
                                    </p:anim>
                                    <p:animEffect transition="in" filter="fade">
                                      <p:cBhvr>
                                        <p:cTn id="28" dur="1000"/>
                                        <p:tgtEl>
                                          <p:spTgt spid="9"/>
                                        </p:tgtEl>
                                      </p:cBhvr>
                                    </p:animEffect>
                                  </p:childTnLst>
                                </p:cTn>
                              </p:par>
                              <p:par>
                                <p:cTn id="29" presetID="49" presetClass="entr" presetSubtype="0" decel="100000" fill="hold" grpId="0" nodeType="withEffect">
                                  <p:stCondLst>
                                    <p:cond delay="200"/>
                                  </p:stCondLst>
                                  <p:childTnLst>
                                    <p:set>
                                      <p:cBhvr>
                                        <p:cTn id="30" dur="1" fill="hold">
                                          <p:stCondLst>
                                            <p:cond delay="0"/>
                                          </p:stCondLst>
                                        </p:cTn>
                                        <p:tgtEl>
                                          <p:spTgt spid="10"/>
                                        </p:tgtEl>
                                        <p:attrNameLst>
                                          <p:attrName>style.visibility</p:attrName>
                                        </p:attrNameLst>
                                      </p:cBhvr>
                                      <p:to>
                                        <p:strVal val="visible"/>
                                      </p:to>
                                    </p:set>
                                    <p:anim calcmode="lin" valueType="num">
                                      <p:cBhvr>
                                        <p:cTn id="31" dur="1000" fill="hold"/>
                                        <p:tgtEl>
                                          <p:spTgt spid="10"/>
                                        </p:tgtEl>
                                        <p:attrNameLst>
                                          <p:attrName>ppt_w</p:attrName>
                                        </p:attrNameLst>
                                      </p:cBhvr>
                                      <p:tavLst>
                                        <p:tav tm="0">
                                          <p:val>
                                            <p:fltVal val="0"/>
                                          </p:val>
                                        </p:tav>
                                        <p:tav tm="100000">
                                          <p:val>
                                            <p:strVal val="#ppt_w"/>
                                          </p:val>
                                        </p:tav>
                                      </p:tavLst>
                                    </p:anim>
                                    <p:anim calcmode="lin" valueType="num">
                                      <p:cBhvr>
                                        <p:cTn id="32" dur="1000" fill="hold"/>
                                        <p:tgtEl>
                                          <p:spTgt spid="10"/>
                                        </p:tgtEl>
                                        <p:attrNameLst>
                                          <p:attrName>ppt_h</p:attrName>
                                        </p:attrNameLst>
                                      </p:cBhvr>
                                      <p:tavLst>
                                        <p:tav tm="0">
                                          <p:val>
                                            <p:fltVal val="0"/>
                                          </p:val>
                                        </p:tav>
                                        <p:tav tm="100000">
                                          <p:val>
                                            <p:strVal val="#ppt_h"/>
                                          </p:val>
                                        </p:tav>
                                      </p:tavLst>
                                    </p:anim>
                                    <p:anim calcmode="lin" valueType="num">
                                      <p:cBhvr>
                                        <p:cTn id="33" dur="1000" fill="hold"/>
                                        <p:tgtEl>
                                          <p:spTgt spid="10"/>
                                        </p:tgtEl>
                                        <p:attrNameLst>
                                          <p:attrName>style.rotation</p:attrName>
                                        </p:attrNameLst>
                                      </p:cBhvr>
                                      <p:tavLst>
                                        <p:tav tm="0">
                                          <p:val>
                                            <p:fltVal val="360"/>
                                          </p:val>
                                        </p:tav>
                                        <p:tav tm="100000">
                                          <p:val>
                                            <p:fltVal val="0"/>
                                          </p:val>
                                        </p:tav>
                                      </p:tavLst>
                                    </p:anim>
                                    <p:animEffect transition="in" filter="fade">
                                      <p:cBhvr>
                                        <p:cTn id="34" dur="1000"/>
                                        <p:tgtEl>
                                          <p:spTgt spid="10"/>
                                        </p:tgtEl>
                                      </p:cBhvr>
                                    </p:animEffect>
                                  </p:childTnLst>
                                </p:cTn>
                              </p:par>
                              <p:par>
                                <p:cTn id="35" presetID="49" presetClass="entr" presetSubtype="0" decel="100000" fill="hold" grpId="0" nodeType="withEffect">
                                  <p:stCondLst>
                                    <p:cond delay="300"/>
                                  </p:stCondLst>
                                  <p:childTnLst>
                                    <p:set>
                                      <p:cBhvr>
                                        <p:cTn id="36" dur="1" fill="hold">
                                          <p:stCondLst>
                                            <p:cond delay="0"/>
                                          </p:stCondLst>
                                        </p:cTn>
                                        <p:tgtEl>
                                          <p:spTgt spid="11"/>
                                        </p:tgtEl>
                                        <p:attrNameLst>
                                          <p:attrName>style.visibility</p:attrName>
                                        </p:attrNameLst>
                                      </p:cBhvr>
                                      <p:to>
                                        <p:strVal val="visible"/>
                                      </p:to>
                                    </p:set>
                                    <p:anim calcmode="lin" valueType="num">
                                      <p:cBhvr>
                                        <p:cTn id="37" dur="1000" fill="hold"/>
                                        <p:tgtEl>
                                          <p:spTgt spid="11"/>
                                        </p:tgtEl>
                                        <p:attrNameLst>
                                          <p:attrName>ppt_w</p:attrName>
                                        </p:attrNameLst>
                                      </p:cBhvr>
                                      <p:tavLst>
                                        <p:tav tm="0">
                                          <p:val>
                                            <p:fltVal val="0"/>
                                          </p:val>
                                        </p:tav>
                                        <p:tav tm="100000">
                                          <p:val>
                                            <p:strVal val="#ppt_w"/>
                                          </p:val>
                                        </p:tav>
                                      </p:tavLst>
                                    </p:anim>
                                    <p:anim calcmode="lin" valueType="num">
                                      <p:cBhvr>
                                        <p:cTn id="38" dur="1000" fill="hold"/>
                                        <p:tgtEl>
                                          <p:spTgt spid="11"/>
                                        </p:tgtEl>
                                        <p:attrNameLst>
                                          <p:attrName>ppt_h</p:attrName>
                                        </p:attrNameLst>
                                      </p:cBhvr>
                                      <p:tavLst>
                                        <p:tav tm="0">
                                          <p:val>
                                            <p:fltVal val="0"/>
                                          </p:val>
                                        </p:tav>
                                        <p:tav tm="100000">
                                          <p:val>
                                            <p:strVal val="#ppt_h"/>
                                          </p:val>
                                        </p:tav>
                                      </p:tavLst>
                                    </p:anim>
                                    <p:anim calcmode="lin" valueType="num">
                                      <p:cBhvr>
                                        <p:cTn id="39" dur="1000" fill="hold"/>
                                        <p:tgtEl>
                                          <p:spTgt spid="11"/>
                                        </p:tgtEl>
                                        <p:attrNameLst>
                                          <p:attrName>style.rotation</p:attrName>
                                        </p:attrNameLst>
                                      </p:cBhvr>
                                      <p:tavLst>
                                        <p:tav tm="0">
                                          <p:val>
                                            <p:fltVal val="360"/>
                                          </p:val>
                                        </p:tav>
                                        <p:tav tm="100000">
                                          <p:val>
                                            <p:fltVal val="0"/>
                                          </p:val>
                                        </p:tav>
                                      </p:tavLst>
                                    </p:anim>
                                    <p:animEffect transition="in" filter="fade">
                                      <p:cBhvr>
                                        <p:cTn id="40" dur="1000"/>
                                        <p:tgtEl>
                                          <p:spTgt spid="11"/>
                                        </p:tgtEl>
                                      </p:cBhvr>
                                    </p:animEffect>
                                  </p:childTnLst>
                                </p:cTn>
                              </p:par>
                              <p:par>
                                <p:cTn id="41" presetID="49" presetClass="entr" presetSubtype="0" decel="100000" fill="hold" grpId="0" nodeType="withEffect">
                                  <p:stCondLst>
                                    <p:cond delay="400"/>
                                  </p:stCondLst>
                                  <p:childTnLst>
                                    <p:set>
                                      <p:cBhvr>
                                        <p:cTn id="42" dur="1" fill="hold">
                                          <p:stCondLst>
                                            <p:cond delay="0"/>
                                          </p:stCondLst>
                                        </p:cTn>
                                        <p:tgtEl>
                                          <p:spTgt spid="12"/>
                                        </p:tgtEl>
                                        <p:attrNameLst>
                                          <p:attrName>style.visibility</p:attrName>
                                        </p:attrNameLst>
                                      </p:cBhvr>
                                      <p:to>
                                        <p:strVal val="visible"/>
                                      </p:to>
                                    </p:set>
                                    <p:anim calcmode="lin" valueType="num">
                                      <p:cBhvr>
                                        <p:cTn id="43" dur="1000" fill="hold"/>
                                        <p:tgtEl>
                                          <p:spTgt spid="12"/>
                                        </p:tgtEl>
                                        <p:attrNameLst>
                                          <p:attrName>ppt_w</p:attrName>
                                        </p:attrNameLst>
                                      </p:cBhvr>
                                      <p:tavLst>
                                        <p:tav tm="0">
                                          <p:val>
                                            <p:fltVal val="0"/>
                                          </p:val>
                                        </p:tav>
                                        <p:tav tm="100000">
                                          <p:val>
                                            <p:strVal val="#ppt_w"/>
                                          </p:val>
                                        </p:tav>
                                      </p:tavLst>
                                    </p:anim>
                                    <p:anim calcmode="lin" valueType="num">
                                      <p:cBhvr>
                                        <p:cTn id="44" dur="1000" fill="hold"/>
                                        <p:tgtEl>
                                          <p:spTgt spid="12"/>
                                        </p:tgtEl>
                                        <p:attrNameLst>
                                          <p:attrName>ppt_h</p:attrName>
                                        </p:attrNameLst>
                                      </p:cBhvr>
                                      <p:tavLst>
                                        <p:tav tm="0">
                                          <p:val>
                                            <p:fltVal val="0"/>
                                          </p:val>
                                        </p:tav>
                                        <p:tav tm="100000">
                                          <p:val>
                                            <p:strVal val="#ppt_h"/>
                                          </p:val>
                                        </p:tav>
                                      </p:tavLst>
                                    </p:anim>
                                    <p:anim calcmode="lin" valueType="num">
                                      <p:cBhvr>
                                        <p:cTn id="45" dur="1000" fill="hold"/>
                                        <p:tgtEl>
                                          <p:spTgt spid="12"/>
                                        </p:tgtEl>
                                        <p:attrNameLst>
                                          <p:attrName>style.rotation</p:attrName>
                                        </p:attrNameLst>
                                      </p:cBhvr>
                                      <p:tavLst>
                                        <p:tav tm="0">
                                          <p:val>
                                            <p:fltVal val="360"/>
                                          </p:val>
                                        </p:tav>
                                        <p:tav tm="100000">
                                          <p:val>
                                            <p:fltVal val="0"/>
                                          </p:val>
                                        </p:tav>
                                      </p:tavLst>
                                    </p:anim>
                                    <p:animEffect transition="in" filter="fade">
                                      <p:cBhvr>
                                        <p:cTn id="46" dur="1000"/>
                                        <p:tgtEl>
                                          <p:spTgt spid="12"/>
                                        </p:tgtEl>
                                      </p:cBhvr>
                                    </p:animEffect>
                                  </p:childTnLst>
                                </p:cTn>
                              </p:par>
                              <p:par>
                                <p:cTn id="47" presetID="49" presetClass="entr" presetSubtype="0" decel="100000" fill="hold" grpId="0" nodeType="withEffect">
                                  <p:stCondLst>
                                    <p:cond delay="500"/>
                                  </p:stCondLst>
                                  <p:childTnLst>
                                    <p:set>
                                      <p:cBhvr>
                                        <p:cTn id="48" dur="1" fill="hold">
                                          <p:stCondLst>
                                            <p:cond delay="0"/>
                                          </p:stCondLst>
                                        </p:cTn>
                                        <p:tgtEl>
                                          <p:spTgt spid="13"/>
                                        </p:tgtEl>
                                        <p:attrNameLst>
                                          <p:attrName>style.visibility</p:attrName>
                                        </p:attrNameLst>
                                      </p:cBhvr>
                                      <p:to>
                                        <p:strVal val="visible"/>
                                      </p:to>
                                    </p:set>
                                    <p:anim calcmode="lin" valueType="num">
                                      <p:cBhvr>
                                        <p:cTn id="49" dur="1000" fill="hold"/>
                                        <p:tgtEl>
                                          <p:spTgt spid="13"/>
                                        </p:tgtEl>
                                        <p:attrNameLst>
                                          <p:attrName>ppt_w</p:attrName>
                                        </p:attrNameLst>
                                      </p:cBhvr>
                                      <p:tavLst>
                                        <p:tav tm="0">
                                          <p:val>
                                            <p:fltVal val="0"/>
                                          </p:val>
                                        </p:tav>
                                        <p:tav tm="100000">
                                          <p:val>
                                            <p:strVal val="#ppt_w"/>
                                          </p:val>
                                        </p:tav>
                                      </p:tavLst>
                                    </p:anim>
                                    <p:anim calcmode="lin" valueType="num">
                                      <p:cBhvr>
                                        <p:cTn id="50" dur="1000" fill="hold"/>
                                        <p:tgtEl>
                                          <p:spTgt spid="13"/>
                                        </p:tgtEl>
                                        <p:attrNameLst>
                                          <p:attrName>ppt_h</p:attrName>
                                        </p:attrNameLst>
                                      </p:cBhvr>
                                      <p:tavLst>
                                        <p:tav tm="0">
                                          <p:val>
                                            <p:fltVal val="0"/>
                                          </p:val>
                                        </p:tav>
                                        <p:tav tm="100000">
                                          <p:val>
                                            <p:strVal val="#ppt_h"/>
                                          </p:val>
                                        </p:tav>
                                      </p:tavLst>
                                    </p:anim>
                                    <p:anim calcmode="lin" valueType="num">
                                      <p:cBhvr>
                                        <p:cTn id="51" dur="1000" fill="hold"/>
                                        <p:tgtEl>
                                          <p:spTgt spid="13"/>
                                        </p:tgtEl>
                                        <p:attrNameLst>
                                          <p:attrName>style.rotation</p:attrName>
                                        </p:attrNameLst>
                                      </p:cBhvr>
                                      <p:tavLst>
                                        <p:tav tm="0">
                                          <p:val>
                                            <p:fltVal val="360"/>
                                          </p:val>
                                        </p:tav>
                                        <p:tav tm="100000">
                                          <p:val>
                                            <p:fltVal val="0"/>
                                          </p:val>
                                        </p:tav>
                                      </p:tavLst>
                                    </p:anim>
                                    <p:animEffect transition="in" filter="fade">
                                      <p:cBhvr>
                                        <p:cTn id="52" dur="1000"/>
                                        <p:tgtEl>
                                          <p:spTgt spid="13"/>
                                        </p:tgtEl>
                                      </p:cBhvr>
                                    </p:animEffect>
                                  </p:childTnLst>
                                </p:cTn>
                              </p:par>
                              <p:par>
                                <p:cTn id="53" presetID="49" presetClass="entr" presetSubtype="0" decel="100000" fill="hold" grpId="0" nodeType="withEffect">
                                  <p:stCondLst>
                                    <p:cond delay="600"/>
                                  </p:stCondLst>
                                  <p:childTnLst>
                                    <p:set>
                                      <p:cBhvr>
                                        <p:cTn id="54" dur="1" fill="hold">
                                          <p:stCondLst>
                                            <p:cond delay="0"/>
                                          </p:stCondLst>
                                        </p:cTn>
                                        <p:tgtEl>
                                          <p:spTgt spid="14"/>
                                        </p:tgtEl>
                                        <p:attrNameLst>
                                          <p:attrName>style.visibility</p:attrName>
                                        </p:attrNameLst>
                                      </p:cBhvr>
                                      <p:to>
                                        <p:strVal val="visible"/>
                                      </p:to>
                                    </p:set>
                                    <p:anim calcmode="lin" valueType="num">
                                      <p:cBhvr>
                                        <p:cTn id="55" dur="1000" fill="hold"/>
                                        <p:tgtEl>
                                          <p:spTgt spid="14"/>
                                        </p:tgtEl>
                                        <p:attrNameLst>
                                          <p:attrName>ppt_w</p:attrName>
                                        </p:attrNameLst>
                                      </p:cBhvr>
                                      <p:tavLst>
                                        <p:tav tm="0">
                                          <p:val>
                                            <p:fltVal val="0"/>
                                          </p:val>
                                        </p:tav>
                                        <p:tav tm="100000">
                                          <p:val>
                                            <p:strVal val="#ppt_w"/>
                                          </p:val>
                                        </p:tav>
                                      </p:tavLst>
                                    </p:anim>
                                    <p:anim calcmode="lin" valueType="num">
                                      <p:cBhvr>
                                        <p:cTn id="56" dur="1000" fill="hold"/>
                                        <p:tgtEl>
                                          <p:spTgt spid="14"/>
                                        </p:tgtEl>
                                        <p:attrNameLst>
                                          <p:attrName>ppt_h</p:attrName>
                                        </p:attrNameLst>
                                      </p:cBhvr>
                                      <p:tavLst>
                                        <p:tav tm="0">
                                          <p:val>
                                            <p:fltVal val="0"/>
                                          </p:val>
                                        </p:tav>
                                        <p:tav tm="100000">
                                          <p:val>
                                            <p:strVal val="#ppt_h"/>
                                          </p:val>
                                        </p:tav>
                                      </p:tavLst>
                                    </p:anim>
                                    <p:anim calcmode="lin" valueType="num">
                                      <p:cBhvr>
                                        <p:cTn id="57" dur="1000" fill="hold"/>
                                        <p:tgtEl>
                                          <p:spTgt spid="14"/>
                                        </p:tgtEl>
                                        <p:attrNameLst>
                                          <p:attrName>style.rotation</p:attrName>
                                        </p:attrNameLst>
                                      </p:cBhvr>
                                      <p:tavLst>
                                        <p:tav tm="0">
                                          <p:val>
                                            <p:fltVal val="360"/>
                                          </p:val>
                                        </p:tav>
                                        <p:tav tm="100000">
                                          <p:val>
                                            <p:fltVal val="0"/>
                                          </p:val>
                                        </p:tav>
                                      </p:tavLst>
                                    </p:anim>
                                    <p:animEffect transition="in" filter="fade">
                                      <p:cBhvr>
                                        <p:cTn id="58" dur="1000"/>
                                        <p:tgtEl>
                                          <p:spTgt spid="14"/>
                                        </p:tgtEl>
                                      </p:cBhvr>
                                    </p:animEffect>
                                  </p:childTnLst>
                                </p:cTn>
                              </p:par>
                              <p:par>
                                <p:cTn id="59" presetID="49" presetClass="entr" presetSubtype="0" decel="100000" fill="hold" grpId="0" nodeType="withEffect">
                                  <p:stCondLst>
                                    <p:cond delay="700"/>
                                  </p:stCondLst>
                                  <p:childTnLst>
                                    <p:set>
                                      <p:cBhvr>
                                        <p:cTn id="60" dur="1" fill="hold">
                                          <p:stCondLst>
                                            <p:cond delay="0"/>
                                          </p:stCondLst>
                                        </p:cTn>
                                        <p:tgtEl>
                                          <p:spTgt spid="15"/>
                                        </p:tgtEl>
                                        <p:attrNameLst>
                                          <p:attrName>style.visibility</p:attrName>
                                        </p:attrNameLst>
                                      </p:cBhvr>
                                      <p:to>
                                        <p:strVal val="visible"/>
                                      </p:to>
                                    </p:set>
                                    <p:anim calcmode="lin" valueType="num">
                                      <p:cBhvr>
                                        <p:cTn id="61" dur="1000" fill="hold"/>
                                        <p:tgtEl>
                                          <p:spTgt spid="15"/>
                                        </p:tgtEl>
                                        <p:attrNameLst>
                                          <p:attrName>ppt_w</p:attrName>
                                        </p:attrNameLst>
                                      </p:cBhvr>
                                      <p:tavLst>
                                        <p:tav tm="0">
                                          <p:val>
                                            <p:fltVal val="0"/>
                                          </p:val>
                                        </p:tav>
                                        <p:tav tm="100000">
                                          <p:val>
                                            <p:strVal val="#ppt_w"/>
                                          </p:val>
                                        </p:tav>
                                      </p:tavLst>
                                    </p:anim>
                                    <p:anim calcmode="lin" valueType="num">
                                      <p:cBhvr>
                                        <p:cTn id="62" dur="1000" fill="hold"/>
                                        <p:tgtEl>
                                          <p:spTgt spid="15"/>
                                        </p:tgtEl>
                                        <p:attrNameLst>
                                          <p:attrName>ppt_h</p:attrName>
                                        </p:attrNameLst>
                                      </p:cBhvr>
                                      <p:tavLst>
                                        <p:tav tm="0">
                                          <p:val>
                                            <p:fltVal val="0"/>
                                          </p:val>
                                        </p:tav>
                                        <p:tav tm="100000">
                                          <p:val>
                                            <p:strVal val="#ppt_h"/>
                                          </p:val>
                                        </p:tav>
                                      </p:tavLst>
                                    </p:anim>
                                    <p:anim calcmode="lin" valueType="num">
                                      <p:cBhvr>
                                        <p:cTn id="63" dur="1000" fill="hold"/>
                                        <p:tgtEl>
                                          <p:spTgt spid="15"/>
                                        </p:tgtEl>
                                        <p:attrNameLst>
                                          <p:attrName>style.rotation</p:attrName>
                                        </p:attrNameLst>
                                      </p:cBhvr>
                                      <p:tavLst>
                                        <p:tav tm="0">
                                          <p:val>
                                            <p:fltVal val="360"/>
                                          </p:val>
                                        </p:tav>
                                        <p:tav tm="100000">
                                          <p:val>
                                            <p:fltVal val="0"/>
                                          </p:val>
                                        </p:tav>
                                      </p:tavLst>
                                    </p:anim>
                                    <p:animEffect transition="in" filter="fade">
                                      <p:cBhvr>
                                        <p:cTn id="64" dur="1000"/>
                                        <p:tgtEl>
                                          <p:spTgt spid="15"/>
                                        </p:tgtEl>
                                      </p:cBhvr>
                                    </p:animEffect>
                                  </p:childTnLst>
                                </p:cTn>
                              </p:par>
                              <p:par>
                                <p:cTn id="65" presetID="49" presetClass="entr" presetSubtype="0" decel="100000" fill="hold" grpId="0" nodeType="withEffect">
                                  <p:stCondLst>
                                    <p:cond delay="800"/>
                                  </p:stCondLst>
                                  <p:childTnLst>
                                    <p:set>
                                      <p:cBhvr>
                                        <p:cTn id="66" dur="1" fill="hold">
                                          <p:stCondLst>
                                            <p:cond delay="0"/>
                                          </p:stCondLst>
                                        </p:cTn>
                                        <p:tgtEl>
                                          <p:spTgt spid="16"/>
                                        </p:tgtEl>
                                        <p:attrNameLst>
                                          <p:attrName>style.visibility</p:attrName>
                                        </p:attrNameLst>
                                      </p:cBhvr>
                                      <p:to>
                                        <p:strVal val="visible"/>
                                      </p:to>
                                    </p:set>
                                    <p:anim calcmode="lin" valueType="num">
                                      <p:cBhvr>
                                        <p:cTn id="67" dur="1000" fill="hold"/>
                                        <p:tgtEl>
                                          <p:spTgt spid="16"/>
                                        </p:tgtEl>
                                        <p:attrNameLst>
                                          <p:attrName>ppt_w</p:attrName>
                                        </p:attrNameLst>
                                      </p:cBhvr>
                                      <p:tavLst>
                                        <p:tav tm="0">
                                          <p:val>
                                            <p:fltVal val="0"/>
                                          </p:val>
                                        </p:tav>
                                        <p:tav tm="100000">
                                          <p:val>
                                            <p:strVal val="#ppt_w"/>
                                          </p:val>
                                        </p:tav>
                                      </p:tavLst>
                                    </p:anim>
                                    <p:anim calcmode="lin" valueType="num">
                                      <p:cBhvr>
                                        <p:cTn id="68" dur="1000" fill="hold"/>
                                        <p:tgtEl>
                                          <p:spTgt spid="16"/>
                                        </p:tgtEl>
                                        <p:attrNameLst>
                                          <p:attrName>ppt_h</p:attrName>
                                        </p:attrNameLst>
                                      </p:cBhvr>
                                      <p:tavLst>
                                        <p:tav tm="0">
                                          <p:val>
                                            <p:fltVal val="0"/>
                                          </p:val>
                                        </p:tav>
                                        <p:tav tm="100000">
                                          <p:val>
                                            <p:strVal val="#ppt_h"/>
                                          </p:val>
                                        </p:tav>
                                      </p:tavLst>
                                    </p:anim>
                                    <p:anim calcmode="lin" valueType="num">
                                      <p:cBhvr>
                                        <p:cTn id="69" dur="1000" fill="hold"/>
                                        <p:tgtEl>
                                          <p:spTgt spid="16"/>
                                        </p:tgtEl>
                                        <p:attrNameLst>
                                          <p:attrName>style.rotation</p:attrName>
                                        </p:attrNameLst>
                                      </p:cBhvr>
                                      <p:tavLst>
                                        <p:tav tm="0">
                                          <p:val>
                                            <p:fltVal val="360"/>
                                          </p:val>
                                        </p:tav>
                                        <p:tav tm="100000">
                                          <p:val>
                                            <p:fltVal val="0"/>
                                          </p:val>
                                        </p:tav>
                                      </p:tavLst>
                                    </p:anim>
                                    <p:animEffect transition="in" filter="fade">
                                      <p:cBhvr>
                                        <p:cTn id="70" dur="1000"/>
                                        <p:tgtEl>
                                          <p:spTgt spid="16"/>
                                        </p:tgtEl>
                                      </p:cBhvr>
                                    </p:animEffect>
                                  </p:childTnLst>
                                </p:cTn>
                              </p:par>
                              <p:par>
                                <p:cTn id="71" presetID="8" presetClass="emph" presetSubtype="0" repeatCount="indefinite" fill="hold" grpId="1" nodeType="withEffect">
                                  <p:stCondLst>
                                    <p:cond delay="0"/>
                                  </p:stCondLst>
                                  <p:childTnLst>
                                    <p:animRot by="21600000">
                                      <p:cBhvr>
                                        <p:cTn id="72" dur="15000" fill="hold"/>
                                        <p:tgtEl>
                                          <p:spTgt spid="8"/>
                                        </p:tgtEl>
                                        <p:attrNameLst>
                                          <p:attrName>r</p:attrName>
                                        </p:attrNameLst>
                                      </p:cBhvr>
                                    </p:animRot>
                                  </p:childTnLst>
                                </p:cTn>
                              </p:par>
                              <p:par>
                                <p:cTn id="73" presetID="8" presetClass="emph" presetSubtype="0" repeatCount="indefinite" fill="hold" grpId="1" nodeType="withEffect">
                                  <p:stCondLst>
                                    <p:cond delay="0"/>
                                  </p:stCondLst>
                                  <p:childTnLst>
                                    <p:animRot by="-21600000">
                                      <p:cBhvr>
                                        <p:cTn id="74" dur="15000" fill="hold"/>
                                        <p:tgtEl>
                                          <p:spTgt spid="9"/>
                                        </p:tgtEl>
                                        <p:attrNameLst>
                                          <p:attrName>r</p:attrName>
                                        </p:attrNameLst>
                                      </p:cBhvr>
                                    </p:animRot>
                                  </p:childTnLst>
                                </p:cTn>
                              </p:par>
                              <p:par>
                                <p:cTn id="75" presetID="8" presetClass="emph" presetSubtype="0" repeatCount="indefinite" fill="hold" grpId="1" nodeType="withEffect">
                                  <p:stCondLst>
                                    <p:cond delay="0"/>
                                  </p:stCondLst>
                                  <p:childTnLst>
                                    <p:animRot by="21600000">
                                      <p:cBhvr>
                                        <p:cTn id="76" dur="15000" fill="hold"/>
                                        <p:tgtEl>
                                          <p:spTgt spid="10"/>
                                        </p:tgtEl>
                                        <p:attrNameLst>
                                          <p:attrName>r</p:attrName>
                                        </p:attrNameLst>
                                      </p:cBhvr>
                                    </p:animRot>
                                  </p:childTnLst>
                                </p:cTn>
                              </p:par>
                              <p:par>
                                <p:cTn id="77" presetID="8" presetClass="emph" presetSubtype="0" repeatCount="indefinite" fill="hold" grpId="1" nodeType="withEffect">
                                  <p:stCondLst>
                                    <p:cond delay="0"/>
                                  </p:stCondLst>
                                  <p:childTnLst>
                                    <p:animRot by="-21600000">
                                      <p:cBhvr>
                                        <p:cTn id="78" dur="15000" fill="hold"/>
                                        <p:tgtEl>
                                          <p:spTgt spid="11"/>
                                        </p:tgtEl>
                                        <p:attrNameLst>
                                          <p:attrName>r</p:attrName>
                                        </p:attrNameLst>
                                      </p:cBhvr>
                                    </p:animRot>
                                  </p:childTnLst>
                                </p:cTn>
                              </p:par>
                              <p:par>
                                <p:cTn id="79" presetID="8" presetClass="emph" presetSubtype="0" repeatCount="indefinite" fill="hold" grpId="1" nodeType="withEffect">
                                  <p:stCondLst>
                                    <p:cond delay="0"/>
                                  </p:stCondLst>
                                  <p:childTnLst>
                                    <p:animRot by="21600000">
                                      <p:cBhvr>
                                        <p:cTn id="80" dur="15000" fill="hold"/>
                                        <p:tgtEl>
                                          <p:spTgt spid="12"/>
                                        </p:tgtEl>
                                        <p:attrNameLst>
                                          <p:attrName>r</p:attrName>
                                        </p:attrNameLst>
                                      </p:cBhvr>
                                    </p:animRot>
                                  </p:childTnLst>
                                </p:cTn>
                              </p:par>
                              <p:par>
                                <p:cTn id="81" presetID="8" presetClass="emph" presetSubtype="0" repeatCount="indefinite" fill="hold" grpId="1" nodeType="withEffect">
                                  <p:stCondLst>
                                    <p:cond delay="0"/>
                                  </p:stCondLst>
                                  <p:childTnLst>
                                    <p:animRot by="-21600000">
                                      <p:cBhvr>
                                        <p:cTn id="82" dur="15000" fill="hold"/>
                                        <p:tgtEl>
                                          <p:spTgt spid="13"/>
                                        </p:tgtEl>
                                        <p:attrNameLst>
                                          <p:attrName>r</p:attrName>
                                        </p:attrNameLst>
                                      </p:cBhvr>
                                    </p:animRot>
                                  </p:childTnLst>
                                </p:cTn>
                              </p:par>
                              <p:par>
                                <p:cTn id="83" presetID="8" presetClass="emph" presetSubtype="0" repeatCount="indefinite" fill="hold" grpId="1" nodeType="withEffect">
                                  <p:stCondLst>
                                    <p:cond delay="0"/>
                                  </p:stCondLst>
                                  <p:childTnLst>
                                    <p:animRot by="21600000">
                                      <p:cBhvr>
                                        <p:cTn id="84" dur="15000" fill="hold"/>
                                        <p:tgtEl>
                                          <p:spTgt spid="14"/>
                                        </p:tgtEl>
                                        <p:attrNameLst>
                                          <p:attrName>r</p:attrName>
                                        </p:attrNameLst>
                                      </p:cBhvr>
                                    </p:animRot>
                                  </p:childTnLst>
                                </p:cTn>
                              </p:par>
                              <p:par>
                                <p:cTn id="85" presetID="8" presetClass="emph" presetSubtype="0" repeatCount="indefinite" fill="hold" grpId="1" nodeType="withEffect">
                                  <p:stCondLst>
                                    <p:cond delay="0"/>
                                  </p:stCondLst>
                                  <p:childTnLst>
                                    <p:animRot by="-21600000">
                                      <p:cBhvr>
                                        <p:cTn id="86" dur="15000" fill="hold"/>
                                        <p:tgtEl>
                                          <p:spTgt spid="15"/>
                                        </p:tgtEl>
                                        <p:attrNameLst>
                                          <p:attrName>r</p:attrName>
                                        </p:attrNameLst>
                                      </p:cBhvr>
                                    </p:animRot>
                                  </p:childTnLst>
                                </p:cTn>
                              </p:par>
                              <p:par>
                                <p:cTn id="87" presetID="8" presetClass="emph" presetSubtype="0" repeatCount="indefinite" fill="hold" grpId="1" nodeType="withEffect">
                                  <p:stCondLst>
                                    <p:cond delay="0"/>
                                  </p:stCondLst>
                                  <p:childTnLst>
                                    <p:animRot by="21600000">
                                      <p:cBhvr>
                                        <p:cTn id="88" dur="15000" fill="hold"/>
                                        <p:tgtEl>
                                          <p:spTgt spid="16"/>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8" grpId="1" animBg="1"/>
      <p:bldP spid="9" grpId="0" animBg="1"/>
      <p:bldP spid="9" grpId="1" animBg="1"/>
      <p:bldP spid="10" grpId="0" animBg="1"/>
      <p:bldP spid="10" grpId="1" animBg="1"/>
      <p:bldP spid="11" grpId="0" animBg="1"/>
      <p:bldP spid="11" grpId="1" animBg="1"/>
      <p:bldP spid="12" grpId="0" animBg="1"/>
      <p:bldP spid="12" grpId="1" animBg="1"/>
      <p:bldP spid="13" grpId="0" animBg="1"/>
      <p:bldP spid="13" grpId="1" animBg="1"/>
      <p:bldP spid="14" grpId="0" animBg="1"/>
      <p:bldP spid="14" grpId="1" animBg="1"/>
      <p:bldP spid="15" grpId="0" animBg="1"/>
      <p:bldP spid="15" grpId="1" animBg="1"/>
      <p:bldP spid="16" grpId="0" animBg="1"/>
      <p:bldP spid="16" grpId="1" animBg="1"/>
      <p:bldP spid="3" grpId="0" animBg="1"/>
      <p:bldP spid="4" grpId="0"/>
      <p:bldP spid="6" grpId="0"/>
    </p:bldLst>
  </p:timing>
</p:sld>
</file>

<file path=ppt/slides/slide7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4" name="Freeform 5">
            <a:extLst>
              <a:ext uri="{FF2B5EF4-FFF2-40B4-BE49-F238E27FC236}">
                <a16:creationId xmlns:a16="http://schemas.microsoft.com/office/drawing/2014/main" id="{C24B2721-E3EB-4EC4-BC12-7661180E7CAD}"/>
              </a:ext>
            </a:extLst>
          </p:cNvPr>
          <p:cNvSpPr>
            <a:spLocks/>
          </p:cNvSpPr>
          <p:nvPr/>
        </p:nvSpPr>
        <p:spPr bwMode="auto">
          <a:xfrm>
            <a:off x="5013357" y="6781166"/>
            <a:ext cx="13834142" cy="169037"/>
          </a:xfrm>
          <a:custGeom>
            <a:avLst/>
            <a:gdLst>
              <a:gd name="T0" fmla="*/ 0 w 3600"/>
              <a:gd name="T1" fmla="*/ 20 h 44"/>
              <a:gd name="T2" fmla="*/ 900 w 3600"/>
              <a:gd name="T3" fmla="*/ 5 h 44"/>
              <a:gd name="T4" fmla="*/ 1125 w 3600"/>
              <a:gd name="T5" fmla="*/ 3 h 44"/>
              <a:gd name="T6" fmla="*/ 1350 w 3600"/>
              <a:gd name="T7" fmla="*/ 2 h 44"/>
              <a:gd name="T8" fmla="*/ 1575 w 3600"/>
              <a:gd name="T9" fmla="*/ 1 h 44"/>
              <a:gd name="T10" fmla="*/ 1800 w 3600"/>
              <a:gd name="T11" fmla="*/ 0 h 44"/>
              <a:gd name="T12" fmla="*/ 2700 w 3600"/>
              <a:gd name="T13" fmla="*/ 3 h 44"/>
              <a:gd name="T14" fmla="*/ 2925 w 3600"/>
              <a:gd name="T15" fmla="*/ 6 h 44"/>
              <a:gd name="T16" fmla="*/ 3150 w 3600"/>
              <a:gd name="T17" fmla="*/ 9 h 44"/>
              <a:gd name="T18" fmla="*/ 3600 w 3600"/>
              <a:gd name="T19" fmla="*/ 20 h 44"/>
              <a:gd name="T20" fmla="*/ 3600 w 3600"/>
              <a:gd name="T21" fmla="*/ 24 h 44"/>
              <a:gd name="T22" fmla="*/ 3150 w 3600"/>
              <a:gd name="T23" fmla="*/ 35 h 44"/>
              <a:gd name="T24" fmla="*/ 2925 w 3600"/>
              <a:gd name="T25" fmla="*/ 38 h 44"/>
              <a:gd name="T26" fmla="*/ 2700 w 3600"/>
              <a:gd name="T27" fmla="*/ 41 h 44"/>
              <a:gd name="T28" fmla="*/ 1800 w 3600"/>
              <a:gd name="T29" fmla="*/ 44 h 44"/>
              <a:gd name="T30" fmla="*/ 1575 w 3600"/>
              <a:gd name="T31" fmla="*/ 43 h 44"/>
              <a:gd name="T32" fmla="*/ 1350 w 3600"/>
              <a:gd name="T33" fmla="*/ 42 h 44"/>
              <a:gd name="T34" fmla="*/ 1125 w 3600"/>
              <a:gd name="T35" fmla="*/ 41 h 44"/>
              <a:gd name="T36" fmla="*/ 900 w 3600"/>
              <a:gd name="T37" fmla="*/ 39 h 44"/>
              <a:gd name="T38" fmla="*/ 0 w 3600"/>
              <a:gd name="T39" fmla="*/ 24 h 44"/>
              <a:gd name="T40" fmla="*/ 0 w 3600"/>
              <a:gd name="T41" fmla="*/ 2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00" h="44">
                <a:moveTo>
                  <a:pt x="0" y="20"/>
                </a:moveTo>
                <a:cubicBezTo>
                  <a:pt x="300" y="12"/>
                  <a:pt x="600" y="8"/>
                  <a:pt x="900" y="5"/>
                </a:cubicBezTo>
                <a:cubicBezTo>
                  <a:pt x="1125" y="3"/>
                  <a:pt x="1125" y="3"/>
                  <a:pt x="1125" y="3"/>
                </a:cubicBezTo>
                <a:cubicBezTo>
                  <a:pt x="1350" y="2"/>
                  <a:pt x="1350" y="2"/>
                  <a:pt x="1350" y="2"/>
                </a:cubicBezTo>
                <a:cubicBezTo>
                  <a:pt x="1425" y="2"/>
                  <a:pt x="1500" y="1"/>
                  <a:pt x="1575" y="1"/>
                </a:cubicBezTo>
                <a:cubicBezTo>
                  <a:pt x="1800" y="0"/>
                  <a:pt x="1800" y="0"/>
                  <a:pt x="1800" y="0"/>
                </a:cubicBezTo>
                <a:cubicBezTo>
                  <a:pt x="2100" y="0"/>
                  <a:pt x="2400" y="1"/>
                  <a:pt x="2700" y="3"/>
                </a:cubicBezTo>
                <a:cubicBezTo>
                  <a:pt x="2925" y="6"/>
                  <a:pt x="2925" y="6"/>
                  <a:pt x="2925" y="6"/>
                </a:cubicBezTo>
                <a:cubicBezTo>
                  <a:pt x="3150" y="9"/>
                  <a:pt x="3150" y="9"/>
                  <a:pt x="3150" y="9"/>
                </a:cubicBezTo>
                <a:cubicBezTo>
                  <a:pt x="3300" y="12"/>
                  <a:pt x="3450" y="15"/>
                  <a:pt x="3600" y="20"/>
                </a:cubicBezTo>
                <a:cubicBezTo>
                  <a:pt x="3600" y="24"/>
                  <a:pt x="3600" y="24"/>
                  <a:pt x="3600" y="24"/>
                </a:cubicBezTo>
                <a:cubicBezTo>
                  <a:pt x="3450" y="29"/>
                  <a:pt x="3300" y="32"/>
                  <a:pt x="3150" y="35"/>
                </a:cubicBezTo>
                <a:cubicBezTo>
                  <a:pt x="2925" y="38"/>
                  <a:pt x="2925" y="38"/>
                  <a:pt x="2925" y="38"/>
                </a:cubicBezTo>
                <a:cubicBezTo>
                  <a:pt x="2700" y="41"/>
                  <a:pt x="2700" y="41"/>
                  <a:pt x="2700" y="41"/>
                </a:cubicBezTo>
                <a:cubicBezTo>
                  <a:pt x="2400" y="43"/>
                  <a:pt x="2100" y="44"/>
                  <a:pt x="1800" y="44"/>
                </a:cubicBezTo>
                <a:cubicBezTo>
                  <a:pt x="1575" y="43"/>
                  <a:pt x="1575" y="43"/>
                  <a:pt x="1575" y="43"/>
                </a:cubicBezTo>
                <a:cubicBezTo>
                  <a:pt x="1500" y="43"/>
                  <a:pt x="1425" y="42"/>
                  <a:pt x="1350" y="42"/>
                </a:cubicBezTo>
                <a:cubicBezTo>
                  <a:pt x="1125" y="41"/>
                  <a:pt x="1125" y="41"/>
                  <a:pt x="1125" y="41"/>
                </a:cubicBezTo>
                <a:cubicBezTo>
                  <a:pt x="900" y="39"/>
                  <a:pt x="900" y="39"/>
                  <a:pt x="900" y="39"/>
                </a:cubicBezTo>
                <a:cubicBezTo>
                  <a:pt x="600" y="36"/>
                  <a:pt x="300" y="32"/>
                  <a:pt x="0" y="24"/>
                </a:cubicBezTo>
                <a:lnTo>
                  <a:pt x="0" y="20"/>
                </a:lnTo>
                <a:close/>
              </a:path>
            </a:pathLst>
          </a:custGeom>
          <a:solidFill>
            <a:schemeClr val="tx1">
              <a:lumMod val="10000"/>
              <a:lumOff val="9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 name="Freeform 7">
            <a:extLst>
              <a:ext uri="{FF2B5EF4-FFF2-40B4-BE49-F238E27FC236}">
                <a16:creationId xmlns:a16="http://schemas.microsoft.com/office/drawing/2014/main" id="{74B71527-78E6-45BC-B8AF-1709EE841B22}"/>
              </a:ext>
            </a:extLst>
          </p:cNvPr>
          <p:cNvSpPr>
            <a:spLocks/>
          </p:cNvSpPr>
          <p:nvPr/>
        </p:nvSpPr>
        <p:spPr bwMode="auto">
          <a:xfrm>
            <a:off x="16394542" y="3576638"/>
            <a:ext cx="1592406" cy="6562725"/>
          </a:xfrm>
          <a:custGeom>
            <a:avLst/>
            <a:gdLst>
              <a:gd name="T0" fmla="*/ 2 w 829"/>
              <a:gd name="T1" fmla="*/ 4128 h 4134"/>
              <a:gd name="T2" fmla="*/ 601 w 829"/>
              <a:gd name="T3" fmla="*/ 2067 h 4134"/>
              <a:gd name="T4" fmla="*/ 14 w 829"/>
              <a:gd name="T5" fmla="*/ 64 h 4134"/>
              <a:gd name="T6" fmla="*/ 0 w 829"/>
              <a:gd name="T7" fmla="*/ 0 h 4134"/>
              <a:gd name="T8" fmla="*/ 829 w 829"/>
              <a:gd name="T9" fmla="*/ 2067 h 4134"/>
              <a:gd name="T10" fmla="*/ 0 w 829"/>
              <a:gd name="T11" fmla="*/ 4134 h 4134"/>
              <a:gd name="T12" fmla="*/ 2 w 829"/>
              <a:gd name="T13" fmla="*/ 4128 h 4134"/>
            </a:gdLst>
            <a:ahLst/>
            <a:cxnLst>
              <a:cxn ang="0">
                <a:pos x="T0" y="T1"/>
              </a:cxn>
              <a:cxn ang="0">
                <a:pos x="T2" y="T3"/>
              </a:cxn>
              <a:cxn ang="0">
                <a:pos x="T4" y="T5"/>
              </a:cxn>
              <a:cxn ang="0">
                <a:pos x="T6" y="T7"/>
              </a:cxn>
              <a:cxn ang="0">
                <a:pos x="T8" y="T9"/>
              </a:cxn>
              <a:cxn ang="0">
                <a:pos x="T10" y="T11"/>
              </a:cxn>
              <a:cxn ang="0">
                <a:pos x="T12" y="T13"/>
              </a:cxn>
            </a:cxnLst>
            <a:rect l="0" t="0" r="r" b="b"/>
            <a:pathLst>
              <a:path w="829" h="4134">
                <a:moveTo>
                  <a:pt x="2" y="4128"/>
                </a:moveTo>
                <a:lnTo>
                  <a:pt x="601" y="2067"/>
                </a:lnTo>
                <a:lnTo>
                  <a:pt x="14" y="64"/>
                </a:lnTo>
                <a:lnTo>
                  <a:pt x="0" y="0"/>
                </a:lnTo>
                <a:lnTo>
                  <a:pt x="829" y="2067"/>
                </a:lnTo>
                <a:lnTo>
                  <a:pt x="0" y="4134"/>
                </a:lnTo>
                <a:lnTo>
                  <a:pt x="2" y="4128"/>
                </a:lnTo>
                <a:close/>
              </a:path>
            </a:pathLst>
          </a:custGeom>
          <a:solidFill>
            <a:schemeClr val="accent1"/>
          </a:solidFill>
          <a:ln>
            <a:noFill/>
          </a:ln>
          <a:effectLst>
            <a:outerShdw blurRad="190500" dist="76200" dir="8100000" algn="tr" rotWithShape="0">
              <a:schemeClr val="accent1">
                <a:lumMod val="75000"/>
                <a:alpha val="45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7" name="Freeform 8">
            <a:extLst>
              <a:ext uri="{FF2B5EF4-FFF2-40B4-BE49-F238E27FC236}">
                <a16:creationId xmlns:a16="http://schemas.microsoft.com/office/drawing/2014/main" id="{D7B3CE44-10EA-493F-BA99-C13D7D4DEA39}"/>
              </a:ext>
            </a:extLst>
          </p:cNvPr>
          <p:cNvSpPr>
            <a:spLocks/>
          </p:cNvSpPr>
          <p:nvPr/>
        </p:nvSpPr>
        <p:spPr bwMode="auto">
          <a:xfrm>
            <a:off x="14412199" y="3271726"/>
            <a:ext cx="1590485" cy="7172548"/>
          </a:xfrm>
          <a:custGeom>
            <a:avLst/>
            <a:gdLst>
              <a:gd name="T0" fmla="*/ 2 w 828"/>
              <a:gd name="T1" fmla="*/ 3728 h 3734"/>
              <a:gd name="T2" fmla="*/ 600 w 828"/>
              <a:gd name="T3" fmla="*/ 1867 h 3734"/>
              <a:gd name="T4" fmla="*/ 14 w 828"/>
              <a:gd name="T5" fmla="*/ 58 h 3734"/>
              <a:gd name="T6" fmla="*/ 0 w 828"/>
              <a:gd name="T7" fmla="*/ 0 h 3734"/>
              <a:gd name="T8" fmla="*/ 828 w 828"/>
              <a:gd name="T9" fmla="*/ 1867 h 3734"/>
              <a:gd name="T10" fmla="*/ 0 w 828"/>
              <a:gd name="T11" fmla="*/ 3734 h 3734"/>
              <a:gd name="T12" fmla="*/ 2 w 828"/>
              <a:gd name="T13" fmla="*/ 3728 h 3734"/>
            </a:gdLst>
            <a:ahLst/>
            <a:cxnLst>
              <a:cxn ang="0">
                <a:pos x="T0" y="T1"/>
              </a:cxn>
              <a:cxn ang="0">
                <a:pos x="T2" y="T3"/>
              </a:cxn>
              <a:cxn ang="0">
                <a:pos x="T4" y="T5"/>
              </a:cxn>
              <a:cxn ang="0">
                <a:pos x="T6" y="T7"/>
              </a:cxn>
              <a:cxn ang="0">
                <a:pos x="T8" y="T9"/>
              </a:cxn>
              <a:cxn ang="0">
                <a:pos x="T10" y="T11"/>
              </a:cxn>
              <a:cxn ang="0">
                <a:pos x="T12" y="T13"/>
              </a:cxn>
            </a:cxnLst>
            <a:rect l="0" t="0" r="r" b="b"/>
            <a:pathLst>
              <a:path w="828" h="3734">
                <a:moveTo>
                  <a:pt x="2" y="3728"/>
                </a:moveTo>
                <a:lnTo>
                  <a:pt x="600" y="1867"/>
                </a:lnTo>
                <a:lnTo>
                  <a:pt x="14" y="58"/>
                </a:lnTo>
                <a:lnTo>
                  <a:pt x="0" y="0"/>
                </a:lnTo>
                <a:lnTo>
                  <a:pt x="828" y="1867"/>
                </a:lnTo>
                <a:lnTo>
                  <a:pt x="0" y="3734"/>
                </a:lnTo>
                <a:lnTo>
                  <a:pt x="2" y="3728"/>
                </a:lnTo>
                <a:close/>
              </a:path>
            </a:pathLst>
          </a:custGeom>
          <a:solidFill>
            <a:schemeClr val="accent2"/>
          </a:solidFill>
          <a:ln>
            <a:noFill/>
          </a:ln>
          <a:effectLst>
            <a:outerShdw blurRad="190500" dist="76200" dir="8100000" algn="tr" rotWithShape="0">
              <a:schemeClr val="accent2">
                <a:lumMod val="75000"/>
                <a:alpha val="45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9">
            <a:extLst>
              <a:ext uri="{FF2B5EF4-FFF2-40B4-BE49-F238E27FC236}">
                <a16:creationId xmlns:a16="http://schemas.microsoft.com/office/drawing/2014/main" id="{868BEDB0-AFBC-4C17-B295-369EFAC05449}"/>
              </a:ext>
            </a:extLst>
          </p:cNvPr>
          <p:cNvSpPr>
            <a:spLocks/>
          </p:cNvSpPr>
          <p:nvPr/>
        </p:nvSpPr>
        <p:spPr bwMode="auto">
          <a:xfrm>
            <a:off x="12429856" y="3550254"/>
            <a:ext cx="1590485" cy="6617416"/>
          </a:xfrm>
          <a:custGeom>
            <a:avLst/>
            <a:gdLst>
              <a:gd name="T0" fmla="*/ 2 w 828"/>
              <a:gd name="T1" fmla="*/ 3439 h 3445"/>
              <a:gd name="T2" fmla="*/ 600 w 828"/>
              <a:gd name="T3" fmla="*/ 1722 h 3445"/>
              <a:gd name="T4" fmla="*/ 14 w 828"/>
              <a:gd name="T5" fmla="*/ 54 h 3445"/>
              <a:gd name="T6" fmla="*/ 0 w 828"/>
              <a:gd name="T7" fmla="*/ 0 h 3445"/>
              <a:gd name="T8" fmla="*/ 828 w 828"/>
              <a:gd name="T9" fmla="*/ 1722 h 3445"/>
              <a:gd name="T10" fmla="*/ 0 w 828"/>
              <a:gd name="T11" fmla="*/ 3445 h 3445"/>
              <a:gd name="T12" fmla="*/ 2 w 828"/>
              <a:gd name="T13" fmla="*/ 3439 h 3445"/>
            </a:gdLst>
            <a:ahLst/>
            <a:cxnLst>
              <a:cxn ang="0">
                <a:pos x="T0" y="T1"/>
              </a:cxn>
              <a:cxn ang="0">
                <a:pos x="T2" y="T3"/>
              </a:cxn>
              <a:cxn ang="0">
                <a:pos x="T4" y="T5"/>
              </a:cxn>
              <a:cxn ang="0">
                <a:pos x="T6" y="T7"/>
              </a:cxn>
              <a:cxn ang="0">
                <a:pos x="T8" y="T9"/>
              </a:cxn>
              <a:cxn ang="0">
                <a:pos x="T10" y="T11"/>
              </a:cxn>
              <a:cxn ang="0">
                <a:pos x="T12" y="T13"/>
              </a:cxn>
            </a:cxnLst>
            <a:rect l="0" t="0" r="r" b="b"/>
            <a:pathLst>
              <a:path w="828" h="3445">
                <a:moveTo>
                  <a:pt x="2" y="3439"/>
                </a:moveTo>
                <a:lnTo>
                  <a:pt x="600" y="1722"/>
                </a:lnTo>
                <a:lnTo>
                  <a:pt x="14" y="54"/>
                </a:lnTo>
                <a:lnTo>
                  <a:pt x="0" y="0"/>
                </a:lnTo>
                <a:lnTo>
                  <a:pt x="828" y="1722"/>
                </a:lnTo>
                <a:lnTo>
                  <a:pt x="0" y="3445"/>
                </a:lnTo>
                <a:lnTo>
                  <a:pt x="2" y="3439"/>
                </a:lnTo>
                <a:close/>
              </a:path>
            </a:pathLst>
          </a:custGeom>
          <a:solidFill>
            <a:schemeClr val="accent3"/>
          </a:solidFill>
          <a:ln>
            <a:noFill/>
          </a:ln>
          <a:effectLst>
            <a:outerShdw blurRad="190500" dist="76200" dir="8100000" algn="tr" rotWithShape="0">
              <a:schemeClr val="accent3">
                <a:lumMod val="75000"/>
                <a:alpha val="45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5" name="Freeform 10">
            <a:extLst>
              <a:ext uri="{FF2B5EF4-FFF2-40B4-BE49-F238E27FC236}">
                <a16:creationId xmlns:a16="http://schemas.microsoft.com/office/drawing/2014/main" id="{5802A020-53EE-4772-8D0C-DAD36C07E0F9}"/>
              </a:ext>
            </a:extLst>
          </p:cNvPr>
          <p:cNvSpPr>
            <a:spLocks/>
          </p:cNvSpPr>
          <p:nvPr/>
        </p:nvSpPr>
        <p:spPr bwMode="auto">
          <a:xfrm>
            <a:off x="10447513" y="3919062"/>
            <a:ext cx="1590485" cy="5877878"/>
          </a:xfrm>
          <a:custGeom>
            <a:avLst/>
            <a:gdLst>
              <a:gd name="T0" fmla="*/ 2 w 828"/>
              <a:gd name="T1" fmla="*/ 3056 h 3060"/>
              <a:gd name="T2" fmla="*/ 600 w 828"/>
              <a:gd name="T3" fmla="*/ 1530 h 3060"/>
              <a:gd name="T4" fmla="*/ 14 w 828"/>
              <a:gd name="T5" fmla="*/ 48 h 3060"/>
              <a:gd name="T6" fmla="*/ 0 w 828"/>
              <a:gd name="T7" fmla="*/ 0 h 3060"/>
              <a:gd name="T8" fmla="*/ 828 w 828"/>
              <a:gd name="T9" fmla="*/ 1530 h 3060"/>
              <a:gd name="T10" fmla="*/ 0 w 828"/>
              <a:gd name="T11" fmla="*/ 3060 h 3060"/>
              <a:gd name="T12" fmla="*/ 2 w 828"/>
              <a:gd name="T13" fmla="*/ 3056 h 3060"/>
            </a:gdLst>
            <a:ahLst/>
            <a:cxnLst>
              <a:cxn ang="0">
                <a:pos x="T0" y="T1"/>
              </a:cxn>
              <a:cxn ang="0">
                <a:pos x="T2" y="T3"/>
              </a:cxn>
              <a:cxn ang="0">
                <a:pos x="T4" y="T5"/>
              </a:cxn>
              <a:cxn ang="0">
                <a:pos x="T6" y="T7"/>
              </a:cxn>
              <a:cxn ang="0">
                <a:pos x="T8" y="T9"/>
              </a:cxn>
              <a:cxn ang="0">
                <a:pos x="T10" y="T11"/>
              </a:cxn>
              <a:cxn ang="0">
                <a:pos x="T12" y="T13"/>
              </a:cxn>
            </a:cxnLst>
            <a:rect l="0" t="0" r="r" b="b"/>
            <a:pathLst>
              <a:path w="828" h="3060">
                <a:moveTo>
                  <a:pt x="2" y="3056"/>
                </a:moveTo>
                <a:lnTo>
                  <a:pt x="600" y="1530"/>
                </a:lnTo>
                <a:lnTo>
                  <a:pt x="14" y="48"/>
                </a:lnTo>
                <a:lnTo>
                  <a:pt x="0" y="0"/>
                </a:lnTo>
                <a:lnTo>
                  <a:pt x="828" y="1530"/>
                </a:lnTo>
                <a:lnTo>
                  <a:pt x="0" y="3060"/>
                </a:lnTo>
                <a:lnTo>
                  <a:pt x="2" y="3056"/>
                </a:lnTo>
                <a:close/>
              </a:path>
            </a:pathLst>
          </a:custGeom>
          <a:solidFill>
            <a:schemeClr val="accent4"/>
          </a:solidFill>
          <a:ln>
            <a:noFill/>
          </a:ln>
          <a:effectLst>
            <a:outerShdw blurRad="190500" dist="76200" dir="8100000" algn="tr" rotWithShape="0">
              <a:schemeClr val="accent4">
                <a:lumMod val="75000"/>
                <a:alpha val="45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 name="Freeform 11">
            <a:extLst>
              <a:ext uri="{FF2B5EF4-FFF2-40B4-BE49-F238E27FC236}">
                <a16:creationId xmlns:a16="http://schemas.microsoft.com/office/drawing/2014/main" id="{D056BD59-F3B7-4645-BF05-428A2DCAB21F}"/>
              </a:ext>
            </a:extLst>
          </p:cNvPr>
          <p:cNvSpPr>
            <a:spLocks/>
          </p:cNvSpPr>
          <p:nvPr/>
        </p:nvSpPr>
        <p:spPr bwMode="auto">
          <a:xfrm>
            <a:off x="8465170" y="4410806"/>
            <a:ext cx="1590485" cy="4894390"/>
          </a:xfrm>
          <a:custGeom>
            <a:avLst/>
            <a:gdLst>
              <a:gd name="T0" fmla="*/ 2 w 828"/>
              <a:gd name="T1" fmla="*/ 2544 h 2548"/>
              <a:gd name="T2" fmla="*/ 600 w 828"/>
              <a:gd name="T3" fmla="*/ 1274 h 2548"/>
              <a:gd name="T4" fmla="*/ 14 w 828"/>
              <a:gd name="T5" fmla="*/ 40 h 2548"/>
              <a:gd name="T6" fmla="*/ 0 w 828"/>
              <a:gd name="T7" fmla="*/ 0 h 2548"/>
              <a:gd name="T8" fmla="*/ 828 w 828"/>
              <a:gd name="T9" fmla="*/ 1274 h 2548"/>
              <a:gd name="T10" fmla="*/ 0 w 828"/>
              <a:gd name="T11" fmla="*/ 2548 h 2548"/>
              <a:gd name="T12" fmla="*/ 2 w 828"/>
              <a:gd name="T13" fmla="*/ 2544 h 2548"/>
            </a:gdLst>
            <a:ahLst/>
            <a:cxnLst>
              <a:cxn ang="0">
                <a:pos x="T0" y="T1"/>
              </a:cxn>
              <a:cxn ang="0">
                <a:pos x="T2" y="T3"/>
              </a:cxn>
              <a:cxn ang="0">
                <a:pos x="T4" y="T5"/>
              </a:cxn>
              <a:cxn ang="0">
                <a:pos x="T6" y="T7"/>
              </a:cxn>
              <a:cxn ang="0">
                <a:pos x="T8" y="T9"/>
              </a:cxn>
              <a:cxn ang="0">
                <a:pos x="T10" y="T11"/>
              </a:cxn>
              <a:cxn ang="0">
                <a:pos x="T12" y="T13"/>
              </a:cxn>
            </a:cxnLst>
            <a:rect l="0" t="0" r="r" b="b"/>
            <a:pathLst>
              <a:path w="828" h="2548">
                <a:moveTo>
                  <a:pt x="2" y="2544"/>
                </a:moveTo>
                <a:lnTo>
                  <a:pt x="600" y="1274"/>
                </a:lnTo>
                <a:lnTo>
                  <a:pt x="14" y="40"/>
                </a:lnTo>
                <a:lnTo>
                  <a:pt x="0" y="0"/>
                </a:lnTo>
                <a:lnTo>
                  <a:pt x="828" y="1274"/>
                </a:lnTo>
                <a:lnTo>
                  <a:pt x="0" y="2548"/>
                </a:lnTo>
                <a:lnTo>
                  <a:pt x="2" y="2544"/>
                </a:lnTo>
                <a:close/>
              </a:path>
            </a:pathLst>
          </a:custGeom>
          <a:solidFill>
            <a:schemeClr val="accent5"/>
          </a:solidFill>
          <a:ln>
            <a:noFill/>
          </a:ln>
          <a:effectLst>
            <a:outerShdw blurRad="190500" dist="76200" dir="8100000" algn="tr" rotWithShape="0">
              <a:schemeClr val="accent5">
                <a:lumMod val="75000"/>
                <a:alpha val="45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12">
            <a:extLst>
              <a:ext uri="{FF2B5EF4-FFF2-40B4-BE49-F238E27FC236}">
                <a16:creationId xmlns:a16="http://schemas.microsoft.com/office/drawing/2014/main" id="{E935FD84-F40B-4C76-8A41-87A21D69E377}"/>
              </a:ext>
            </a:extLst>
          </p:cNvPr>
          <p:cNvSpPr>
            <a:spLocks/>
          </p:cNvSpPr>
          <p:nvPr/>
        </p:nvSpPr>
        <p:spPr bwMode="auto">
          <a:xfrm>
            <a:off x="6480905" y="4794981"/>
            <a:ext cx="1592406" cy="4126040"/>
          </a:xfrm>
          <a:custGeom>
            <a:avLst/>
            <a:gdLst>
              <a:gd name="T0" fmla="*/ 2 w 829"/>
              <a:gd name="T1" fmla="*/ 2144 h 2148"/>
              <a:gd name="T2" fmla="*/ 600 w 829"/>
              <a:gd name="T3" fmla="*/ 1074 h 2148"/>
              <a:gd name="T4" fmla="*/ 14 w 829"/>
              <a:gd name="T5" fmla="*/ 35 h 2148"/>
              <a:gd name="T6" fmla="*/ 0 w 829"/>
              <a:gd name="T7" fmla="*/ 0 h 2148"/>
              <a:gd name="T8" fmla="*/ 829 w 829"/>
              <a:gd name="T9" fmla="*/ 1074 h 2148"/>
              <a:gd name="T10" fmla="*/ 0 w 829"/>
              <a:gd name="T11" fmla="*/ 2148 h 2148"/>
              <a:gd name="T12" fmla="*/ 2 w 829"/>
              <a:gd name="T13" fmla="*/ 2144 h 2148"/>
            </a:gdLst>
            <a:ahLst/>
            <a:cxnLst>
              <a:cxn ang="0">
                <a:pos x="T0" y="T1"/>
              </a:cxn>
              <a:cxn ang="0">
                <a:pos x="T2" y="T3"/>
              </a:cxn>
              <a:cxn ang="0">
                <a:pos x="T4" y="T5"/>
              </a:cxn>
              <a:cxn ang="0">
                <a:pos x="T6" y="T7"/>
              </a:cxn>
              <a:cxn ang="0">
                <a:pos x="T8" y="T9"/>
              </a:cxn>
              <a:cxn ang="0">
                <a:pos x="T10" y="T11"/>
              </a:cxn>
              <a:cxn ang="0">
                <a:pos x="T12" y="T13"/>
              </a:cxn>
            </a:cxnLst>
            <a:rect l="0" t="0" r="r" b="b"/>
            <a:pathLst>
              <a:path w="829" h="2148">
                <a:moveTo>
                  <a:pt x="2" y="2144"/>
                </a:moveTo>
                <a:lnTo>
                  <a:pt x="600" y="1074"/>
                </a:lnTo>
                <a:lnTo>
                  <a:pt x="14" y="35"/>
                </a:lnTo>
                <a:lnTo>
                  <a:pt x="0" y="0"/>
                </a:lnTo>
                <a:lnTo>
                  <a:pt x="829" y="1074"/>
                </a:lnTo>
                <a:lnTo>
                  <a:pt x="0" y="2148"/>
                </a:lnTo>
                <a:lnTo>
                  <a:pt x="2" y="2144"/>
                </a:lnTo>
                <a:close/>
              </a:path>
            </a:pathLst>
          </a:custGeom>
          <a:solidFill>
            <a:schemeClr val="accent6"/>
          </a:solidFill>
          <a:ln>
            <a:noFill/>
          </a:ln>
          <a:effectLst>
            <a:outerShdw blurRad="190500" dist="76200" dir="8100000" algn="tr" rotWithShape="0">
              <a:schemeClr val="accent6">
                <a:lumMod val="75000"/>
                <a:alpha val="45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36" name="Group 35">
            <a:extLst>
              <a:ext uri="{FF2B5EF4-FFF2-40B4-BE49-F238E27FC236}">
                <a16:creationId xmlns:a16="http://schemas.microsoft.com/office/drawing/2014/main" id="{D88873C4-84AB-4EEB-9E00-F56E75F8DF32}"/>
              </a:ext>
            </a:extLst>
          </p:cNvPr>
          <p:cNvGrpSpPr/>
          <p:nvPr/>
        </p:nvGrpSpPr>
        <p:grpSpPr>
          <a:xfrm>
            <a:off x="18194401" y="5311695"/>
            <a:ext cx="3107976" cy="3092609"/>
            <a:chOff x="18194401" y="5311695"/>
            <a:chExt cx="3107976" cy="3092609"/>
          </a:xfrm>
        </p:grpSpPr>
        <p:sp>
          <p:nvSpPr>
            <p:cNvPr id="15" name="Freeform 6">
              <a:extLst>
                <a:ext uri="{FF2B5EF4-FFF2-40B4-BE49-F238E27FC236}">
                  <a16:creationId xmlns:a16="http://schemas.microsoft.com/office/drawing/2014/main" id="{148A3B58-1C5B-4C16-A227-DCEA2BE35720}"/>
                </a:ext>
              </a:extLst>
            </p:cNvPr>
            <p:cNvSpPr>
              <a:spLocks noEditPoints="1"/>
            </p:cNvSpPr>
            <p:nvPr/>
          </p:nvSpPr>
          <p:spPr bwMode="auto">
            <a:xfrm>
              <a:off x="18194401" y="5311695"/>
              <a:ext cx="3107976" cy="3092609"/>
            </a:xfrm>
            <a:custGeom>
              <a:avLst/>
              <a:gdLst>
                <a:gd name="T0" fmla="*/ 0 w 809"/>
                <a:gd name="T1" fmla="*/ 804 h 804"/>
                <a:gd name="T2" fmla="*/ 776 w 809"/>
                <a:gd name="T3" fmla="*/ 441 h 804"/>
                <a:gd name="T4" fmla="*/ 776 w 809"/>
                <a:gd name="T5" fmla="*/ 363 h 804"/>
                <a:gd name="T6" fmla="*/ 0 w 809"/>
                <a:gd name="T7" fmla="*/ 0 h 804"/>
                <a:gd name="T8" fmla="*/ 7 w 809"/>
                <a:gd name="T9" fmla="*/ 13 h 804"/>
                <a:gd name="T10" fmla="*/ 220 w 809"/>
                <a:gd name="T11" fmla="*/ 402 h 804"/>
                <a:gd name="T12" fmla="*/ 1 w 809"/>
                <a:gd name="T13" fmla="*/ 803 h 804"/>
                <a:gd name="T14" fmla="*/ 0 w 809"/>
                <a:gd name="T15" fmla="*/ 804 h 804"/>
                <a:gd name="T16" fmla="*/ 457 w 809"/>
                <a:gd name="T17" fmla="*/ 335 h 804"/>
                <a:gd name="T18" fmla="*/ 533 w 809"/>
                <a:gd name="T19" fmla="*/ 411 h 804"/>
                <a:gd name="T20" fmla="*/ 475 w 809"/>
                <a:gd name="T21" fmla="*/ 469 h 804"/>
                <a:gd name="T22" fmla="*/ 399 w 809"/>
                <a:gd name="T23" fmla="*/ 393 h 804"/>
                <a:gd name="T24" fmla="*/ 457 w 809"/>
                <a:gd name="T25" fmla="*/ 335 h 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9" h="804">
                  <a:moveTo>
                    <a:pt x="0" y="804"/>
                  </a:moveTo>
                  <a:cubicBezTo>
                    <a:pt x="776" y="441"/>
                    <a:pt x="776" y="441"/>
                    <a:pt x="776" y="441"/>
                  </a:cubicBezTo>
                  <a:cubicBezTo>
                    <a:pt x="809" y="426"/>
                    <a:pt x="809" y="378"/>
                    <a:pt x="776" y="363"/>
                  </a:cubicBezTo>
                  <a:cubicBezTo>
                    <a:pt x="0" y="0"/>
                    <a:pt x="0" y="0"/>
                    <a:pt x="0" y="0"/>
                  </a:cubicBezTo>
                  <a:cubicBezTo>
                    <a:pt x="7" y="13"/>
                    <a:pt x="7" y="13"/>
                    <a:pt x="7" y="13"/>
                  </a:cubicBezTo>
                  <a:cubicBezTo>
                    <a:pt x="220" y="402"/>
                    <a:pt x="220" y="402"/>
                    <a:pt x="220" y="402"/>
                  </a:cubicBezTo>
                  <a:cubicBezTo>
                    <a:pt x="1" y="803"/>
                    <a:pt x="1" y="803"/>
                    <a:pt x="1" y="803"/>
                  </a:cubicBezTo>
                  <a:lnTo>
                    <a:pt x="0" y="804"/>
                  </a:lnTo>
                  <a:close/>
                  <a:moveTo>
                    <a:pt x="457" y="335"/>
                  </a:moveTo>
                  <a:cubicBezTo>
                    <a:pt x="502" y="329"/>
                    <a:pt x="539" y="366"/>
                    <a:pt x="533" y="411"/>
                  </a:cubicBezTo>
                  <a:cubicBezTo>
                    <a:pt x="530" y="441"/>
                    <a:pt x="505" y="466"/>
                    <a:pt x="475" y="469"/>
                  </a:cubicBezTo>
                  <a:cubicBezTo>
                    <a:pt x="430" y="475"/>
                    <a:pt x="393" y="438"/>
                    <a:pt x="399" y="393"/>
                  </a:cubicBezTo>
                  <a:cubicBezTo>
                    <a:pt x="402" y="363"/>
                    <a:pt x="427" y="338"/>
                    <a:pt x="457" y="335"/>
                  </a:cubicBezTo>
                  <a:close/>
                </a:path>
              </a:pathLst>
            </a:custGeom>
            <a:solidFill>
              <a:schemeClr val="tx1">
                <a:lumMod val="90000"/>
                <a:lumOff val="1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13">
              <a:extLst>
                <a:ext uri="{FF2B5EF4-FFF2-40B4-BE49-F238E27FC236}">
                  <a16:creationId xmlns:a16="http://schemas.microsoft.com/office/drawing/2014/main" id="{12AA3DBE-57AE-4869-B39A-3EC34661A3B4}"/>
                </a:ext>
              </a:extLst>
            </p:cNvPr>
            <p:cNvSpPr>
              <a:spLocks/>
            </p:cNvSpPr>
            <p:nvPr/>
          </p:nvSpPr>
          <p:spPr bwMode="auto">
            <a:xfrm>
              <a:off x="18198243" y="5361638"/>
              <a:ext cx="1279303" cy="3038825"/>
            </a:xfrm>
            <a:custGeom>
              <a:avLst/>
              <a:gdLst>
                <a:gd name="T0" fmla="*/ 0 w 666"/>
                <a:gd name="T1" fmla="*/ 1582 h 1582"/>
                <a:gd name="T2" fmla="*/ 438 w 666"/>
                <a:gd name="T3" fmla="*/ 779 h 1582"/>
                <a:gd name="T4" fmla="*/ 12 w 666"/>
                <a:gd name="T5" fmla="*/ 0 h 1582"/>
                <a:gd name="T6" fmla="*/ 666 w 666"/>
                <a:gd name="T7" fmla="*/ 779 h 1582"/>
                <a:gd name="T8" fmla="*/ 0 w 666"/>
                <a:gd name="T9" fmla="*/ 1582 h 1582"/>
              </a:gdLst>
              <a:ahLst/>
              <a:cxnLst>
                <a:cxn ang="0">
                  <a:pos x="T0" y="T1"/>
                </a:cxn>
                <a:cxn ang="0">
                  <a:pos x="T2" y="T3"/>
                </a:cxn>
                <a:cxn ang="0">
                  <a:pos x="T4" y="T5"/>
                </a:cxn>
                <a:cxn ang="0">
                  <a:pos x="T6" y="T7"/>
                </a:cxn>
                <a:cxn ang="0">
                  <a:pos x="T8" y="T9"/>
                </a:cxn>
              </a:cxnLst>
              <a:rect l="0" t="0" r="r" b="b"/>
              <a:pathLst>
                <a:path w="666" h="1582">
                  <a:moveTo>
                    <a:pt x="0" y="1582"/>
                  </a:moveTo>
                  <a:lnTo>
                    <a:pt x="438" y="779"/>
                  </a:lnTo>
                  <a:lnTo>
                    <a:pt x="12" y="0"/>
                  </a:lnTo>
                  <a:lnTo>
                    <a:pt x="666" y="779"/>
                  </a:lnTo>
                  <a:lnTo>
                    <a:pt x="0" y="1582"/>
                  </a:ln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5" name="Group 34">
            <a:extLst>
              <a:ext uri="{FF2B5EF4-FFF2-40B4-BE49-F238E27FC236}">
                <a16:creationId xmlns:a16="http://schemas.microsoft.com/office/drawing/2014/main" id="{D8E861DA-0EE1-4F71-A789-5153CC1D2AF3}"/>
              </a:ext>
            </a:extLst>
          </p:cNvPr>
          <p:cNvGrpSpPr/>
          <p:nvPr/>
        </p:nvGrpSpPr>
        <p:grpSpPr>
          <a:xfrm>
            <a:off x="3762796" y="5696238"/>
            <a:ext cx="2335068" cy="2323523"/>
            <a:chOff x="3084798" y="5311695"/>
            <a:chExt cx="3107976" cy="3092609"/>
          </a:xfrm>
        </p:grpSpPr>
        <p:sp>
          <p:nvSpPr>
            <p:cNvPr id="29" name="Freeform 14">
              <a:extLst>
                <a:ext uri="{FF2B5EF4-FFF2-40B4-BE49-F238E27FC236}">
                  <a16:creationId xmlns:a16="http://schemas.microsoft.com/office/drawing/2014/main" id="{E57545CF-53B8-4F3D-AD0F-E6CEE96E3C48}"/>
                </a:ext>
              </a:extLst>
            </p:cNvPr>
            <p:cNvSpPr>
              <a:spLocks/>
            </p:cNvSpPr>
            <p:nvPr/>
          </p:nvSpPr>
          <p:spPr bwMode="auto">
            <a:xfrm>
              <a:off x="3084798" y="5311695"/>
              <a:ext cx="3107976" cy="3092609"/>
            </a:xfrm>
            <a:custGeom>
              <a:avLst/>
              <a:gdLst>
                <a:gd name="T0" fmla="*/ 776 w 809"/>
                <a:gd name="T1" fmla="*/ 441 h 804"/>
                <a:gd name="T2" fmla="*/ 0 w 809"/>
                <a:gd name="T3" fmla="*/ 804 h 804"/>
                <a:gd name="T4" fmla="*/ 1 w 809"/>
                <a:gd name="T5" fmla="*/ 803 h 804"/>
                <a:gd name="T6" fmla="*/ 220 w 809"/>
                <a:gd name="T7" fmla="*/ 402 h 804"/>
                <a:gd name="T8" fmla="*/ 7 w 809"/>
                <a:gd name="T9" fmla="*/ 13 h 804"/>
                <a:gd name="T10" fmla="*/ 0 w 809"/>
                <a:gd name="T11" fmla="*/ 0 h 804"/>
                <a:gd name="T12" fmla="*/ 776 w 809"/>
                <a:gd name="T13" fmla="*/ 363 h 804"/>
                <a:gd name="T14" fmla="*/ 776 w 809"/>
                <a:gd name="T15" fmla="*/ 441 h 8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9" h="804">
                  <a:moveTo>
                    <a:pt x="776" y="441"/>
                  </a:moveTo>
                  <a:cubicBezTo>
                    <a:pt x="0" y="804"/>
                    <a:pt x="0" y="804"/>
                    <a:pt x="0" y="804"/>
                  </a:cubicBezTo>
                  <a:cubicBezTo>
                    <a:pt x="1" y="803"/>
                    <a:pt x="1" y="803"/>
                    <a:pt x="1" y="803"/>
                  </a:cubicBezTo>
                  <a:cubicBezTo>
                    <a:pt x="220" y="402"/>
                    <a:pt x="220" y="402"/>
                    <a:pt x="220" y="402"/>
                  </a:cubicBezTo>
                  <a:cubicBezTo>
                    <a:pt x="7" y="13"/>
                    <a:pt x="7" y="13"/>
                    <a:pt x="7" y="13"/>
                  </a:cubicBezTo>
                  <a:cubicBezTo>
                    <a:pt x="0" y="0"/>
                    <a:pt x="0" y="0"/>
                    <a:pt x="0" y="0"/>
                  </a:cubicBezTo>
                  <a:cubicBezTo>
                    <a:pt x="776" y="363"/>
                    <a:pt x="776" y="363"/>
                    <a:pt x="776" y="363"/>
                  </a:cubicBezTo>
                  <a:cubicBezTo>
                    <a:pt x="809" y="378"/>
                    <a:pt x="809" y="426"/>
                    <a:pt x="776" y="441"/>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Freeform 15">
              <a:extLst>
                <a:ext uri="{FF2B5EF4-FFF2-40B4-BE49-F238E27FC236}">
                  <a16:creationId xmlns:a16="http://schemas.microsoft.com/office/drawing/2014/main" id="{E7B7DFAF-1C9C-439C-A76A-18B252E85376}"/>
                </a:ext>
              </a:extLst>
            </p:cNvPr>
            <p:cNvSpPr>
              <a:spLocks/>
            </p:cNvSpPr>
            <p:nvPr/>
          </p:nvSpPr>
          <p:spPr bwMode="auto">
            <a:xfrm>
              <a:off x="3088640" y="5361638"/>
              <a:ext cx="1279303" cy="3038825"/>
            </a:xfrm>
            <a:custGeom>
              <a:avLst/>
              <a:gdLst>
                <a:gd name="T0" fmla="*/ 0 w 666"/>
                <a:gd name="T1" fmla="*/ 1582 h 1582"/>
                <a:gd name="T2" fmla="*/ 438 w 666"/>
                <a:gd name="T3" fmla="*/ 779 h 1582"/>
                <a:gd name="T4" fmla="*/ 12 w 666"/>
                <a:gd name="T5" fmla="*/ 0 h 1582"/>
                <a:gd name="T6" fmla="*/ 666 w 666"/>
                <a:gd name="T7" fmla="*/ 779 h 1582"/>
                <a:gd name="T8" fmla="*/ 0 w 666"/>
                <a:gd name="T9" fmla="*/ 1582 h 1582"/>
              </a:gdLst>
              <a:ahLst/>
              <a:cxnLst>
                <a:cxn ang="0">
                  <a:pos x="T0" y="T1"/>
                </a:cxn>
                <a:cxn ang="0">
                  <a:pos x="T2" y="T3"/>
                </a:cxn>
                <a:cxn ang="0">
                  <a:pos x="T4" y="T5"/>
                </a:cxn>
                <a:cxn ang="0">
                  <a:pos x="T6" y="T7"/>
                </a:cxn>
                <a:cxn ang="0">
                  <a:pos x="T8" y="T9"/>
                </a:cxn>
              </a:cxnLst>
              <a:rect l="0" t="0" r="r" b="b"/>
              <a:pathLst>
                <a:path w="666" h="1582">
                  <a:moveTo>
                    <a:pt x="0" y="1582"/>
                  </a:moveTo>
                  <a:lnTo>
                    <a:pt x="438" y="779"/>
                  </a:lnTo>
                  <a:lnTo>
                    <a:pt x="12" y="0"/>
                  </a:lnTo>
                  <a:lnTo>
                    <a:pt x="666" y="779"/>
                  </a:lnTo>
                  <a:lnTo>
                    <a:pt x="0" y="1582"/>
                  </a:lnTo>
                  <a:close/>
                </a:path>
              </a:pathLst>
            </a:custGeom>
            <a:solidFill>
              <a:schemeClr val="tx1">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56" name="TextBox 55">
            <a:extLst>
              <a:ext uri="{FF2B5EF4-FFF2-40B4-BE49-F238E27FC236}">
                <a16:creationId xmlns:a16="http://schemas.microsoft.com/office/drawing/2014/main" id="{F67F2344-BB45-45AD-BC3D-FC75EFF0CCCA}"/>
              </a:ext>
            </a:extLst>
          </p:cNvPr>
          <p:cNvSpPr txBox="1"/>
          <p:nvPr/>
        </p:nvSpPr>
        <p:spPr>
          <a:xfrm>
            <a:off x="5508523" y="3934429"/>
            <a:ext cx="1944763"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Tournament</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Event</a:t>
            </a:r>
          </a:p>
        </p:txBody>
      </p:sp>
      <p:sp>
        <p:nvSpPr>
          <p:cNvPr id="58" name="TextBox 57">
            <a:extLst>
              <a:ext uri="{FF2B5EF4-FFF2-40B4-BE49-F238E27FC236}">
                <a16:creationId xmlns:a16="http://schemas.microsoft.com/office/drawing/2014/main" id="{7005A837-9C60-4789-8832-A6998CEFFDCE}"/>
              </a:ext>
            </a:extLst>
          </p:cNvPr>
          <p:cNvSpPr txBox="1"/>
          <p:nvPr/>
        </p:nvSpPr>
        <p:spPr>
          <a:xfrm>
            <a:off x="7768504" y="9305196"/>
            <a:ext cx="1393331"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Contact</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Landing</a:t>
            </a:r>
          </a:p>
        </p:txBody>
      </p:sp>
      <p:sp>
        <p:nvSpPr>
          <p:cNvPr id="60" name="TextBox 59">
            <a:extLst>
              <a:ext uri="{FF2B5EF4-FFF2-40B4-BE49-F238E27FC236}">
                <a16:creationId xmlns:a16="http://schemas.microsoft.com/office/drawing/2014/main" id="{4FC3C6B0-C19E-49C6-9D88-02078FD7EDF7}"/>
              </a:ext>
            </a:extLst>
          </p:cNvPr>
          <p:cNvSpPr txBox="1"/>
          <p:nvPr/>
        </p:nvSpPr>
        <p:spPr>
          <a:xfrm>
            <a:off x="9902331" y="3044572"/>
            <a:ext cx="1090363"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About</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Main</a:t>
            </a:r>
          </a:p>
        </p:txBody>
      </p:sp>
      <p:sp>
        <p:nvSpPr>
          <p:cNvPr id="61" name="TextBox 60">
            <a:extLst>
              <a:ext uri="{FF2B5EF4-FFF2-40B4-BE49-F238E27FC236}">
                <a16:creationId xmlns:a16="http://schemas.microsoft.com/office/drawing/2014/main" id="{CDD4AB54-E9AD-459D-BFB0-FC33DD75E177}"/>
              </a:ext>
            </a:extLst>
          </p:cNvPr>
          <p:cNvSpPr txBox="1"/>
          <p:nvPr/>
        </p:nvSpPr>
        <p:spPr>
          <a:xfrm>
            <a:off x="11059929" y="10235772"/>
            <a:ext cx="2739853"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Official Locations</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Business</a:t>
            </a:r>
          </a:p>
        </p:txBody>
      </p:sp>
      <p:sp>
        <p:nvSpPr>
          <p:cNvPr id="62" name="TextBox 61">
            <a:extLst>
              <a:ext uri="{FF2B5EF4-FFF2-40B4-BE49-F238E27FC236}">
                <a16:creationId xmlns:a16="http://schemas.microsoft.com/office/drawing/2014/main" id="{D292B898-F38A-468A-8758-2C24D2E5F161}"/>
              </a:ext>
            </a:extLst>
          </p:cNvPr>
          <p:cNvSpPr txBox="1"/>
          <p:nvPr/>
        </p:nvSpPr>
        <p:spPr>
          <a:xfrm>
            <a:off x="13679466" y="2388229"/>
            <a:ext cx="1465466"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Products</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Landing</a:t>
            </a:r>
          </a:p>
        </p:txBody>
      </p:sp>
      <p:sp>
        <p:nvSpPr>
          <p:cNvPr id="63" name="TextBox 62">
            <a:extLst>
              <a:ext uri="{FF2B5EF4-FFF2-40B4-BE49-F238E27FC236}">
                <a16:creationId xmlns:a16="http://schemas.microsoft.com/office/drawing/2014/main" id="{21A8CB68-059E-4491-98C2-F977CE99D887}"/>
              </a:ext>
            </a:extLst>
          </p:cNvPr>
          <p:cNvSpPr txBox="1"/>
          <p:nvPr/>
        </p:nvSpPr>
        <p:spPr>
          <a:xfrm>
            <a:off x="15421358" y="10321687"/>
            <a:ext cx="1946367" cy="738664"/>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entury Gothic"/>
                <a:ea typeface="+mn-ea"/>
                <a:cs typeface="+mn-cs"/>
              </a:rPr>
              <a:t>Accountant</a:t>
            </a:r>
            <a:endParaRPr kumimoji="0" lang="en-US" sz="1800" b="1" i="0" u="none" strike="noStrike" kern="1200" cap="none" spc="0" normalizeH="0" baseline="0" noProof="0">
              <a:ln>
                <a:noFill/>
              </a:ln>
              <a:effectLst/>
              <a:uLnTx/>
              <a:uFillTx/>
              <a:latin typeface="Century Gothic"/>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Employee</a:t>
            </a:r>
          </a:p>
        </p:txBody>
      </p:sp>
      <p:sp>
        <p:nvSpPr>
          <p:cNvPr id="33" name="Rectangle 32">
            <a:extLst>
              <a:ext uri="{FF2B5EF4-FFF2-40B4-BE49-F238E27FC236}">
                <a16:creationId xmlns:a16="http://schemas.microsoft.com/office/drawing/2014/main" id="{E909CBE9-25AA-4C60-ABBF-0202B56B6C0F}"/>
              </a:ext>
            </a:extLst>
          </p:cNvPr>
          <p:cNvSpPr/>
          <p:nvPr/>
        </p:nvSpPr>
        <p:spPr>
          <a:xfrm>
            <a:off x="6356453" y="5842338"/>
            <a:ext cx="1696409" cy="2031325"/>
          </a:xfrm>
          <a:prstGeom prst="rect">
            <a:avLst/>
          </a:prstGeom>
          <a:solidFill>
            <a:schemeClr val="bg1">
              <a:alpha val="56000"/>
            </a:schemeClr>
          </a:solidFill>
        </p:spPr>
        <p:txBody>
          <a:bodyPr wrap="square" lIns="182880" tIns="182880" rIns="182880" bIns="18288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64" name="Rectangle 63">
            <a:extLst>
              <a:ext uri="{FF2B5EF4-FFF2-40B4-BE49-F238E27FC236}">
                <a16:creationId xmlns:a16="http://schemas.microsoft.com/office/drawing/2014/main" id="{CB53D43A-8EC0-4783-BF5F-C9F996958075}"/>
              </a:ext>
            </a:extLst>
          </p:cNvPr>
          <p:cNvSpPr/>
          <p:nvPr/>
        </p:nvSpPr>
        <p:spPr>
          <a:xfrm>
            <a:off x="8428897" y="5703838"/>
            <a:ext cx="1982344" cy="2308324"/>
          </a:xfrm>
          <a:prstGeom prst="rect">
            <a:avLst/>
          </a:prstGeom>
          <a:solidFill>
            <a:schemeClr val="bg1">
              <a:alpha val="56000"/>
            </a:schemeClr>
          </a:solidFill>
        </p:spPr>
        <p:txBody>
          <a:bodyPr wrap="square" lIns="182880" tIns="182880" rIns="182880" bIns="18288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Etiam finibus eros vitae efficitur molestie. Nullam tincidunt, urna ut fermentum accumsan.</a:t>
            </a:r>
          </a:p>
        </p:txBody>
      </p:sp>
      <p:sp>
        <p:nvSpPr>
          <p:cNvPr id="65" name="Rectangle 64">
            <a:extLst>
              <a:ext uri="{FF2B5EF4-FFF2-40B4-BE49-F238E27FC236}">
                <a16:creationId xmlns:a16="http://schemas.microsoft.com/office/drawing/2014/main" id="{CDFCDF16-3DDB-4664-98A6-CF082426034B}"/>
              </a:ext>
            </a:extLst>
          </p:cNvPr>
          <p:cNvSpPr/>
          <p:nvPr/>
        </p:nvSpPr>
        <p:spPr>
          <a:xfrm>
            <a:off x="10787276" y="5980837"/>
            <a:ext cx="1982344" cy="1754326"/>
          </a:xfrm>
          <a:prstGeom prst="rect">
            <a:avLst/>
          </a:prstGeom>
          <a:solidFill>
            <a:schemeClr val="bg1">
              <a:alpha val="56000"/>
            </a:schemeClr>
          </a:solidFill>
        </p:spPr>
        <p:txBody>
          <a:bodyPr wrap="square" lIns="182880" tIns="182880" rIns="182880" bIns="18288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a:ln>
                  <a:noFill/>
                </a:ln>
                <a:effectLst/>
                <a:uLnTx/>
                <a:uFillTx/>
                <a:latin typeface="Calibri"/>
                <a:ea typeface="+mn-ea"/>
                <a:cs typeface="+mn-cs"/>
              </a:rPr>
              <a:t> Vivamus nec bibendum felis. Nunc ut cursus sem, vitae porta lectus.</a:t>
            </a:r>
            <a:endParaRPr kumimoji="0" lang="en-US" sz="1800" b="0" i="0" u="none" strike="noStrike" kern="1200" cap="none" spc="0" normalizeH="0" baseline="0" noProof="0">
              <a:ln>
                <a:noFill/>
              </a:ln>
              <a:effectLst/>
              <a:uLnTx/>
              <a:uFillTx/>
              <a:latin typeface="Calibri"/>
              <a:ea typeface="+mn-ea"/>
              <a:cs typeface="+mn-cs"/>
            </a:endParaRPr>
          </a:p>
        </p:txBody>
      </p:sp>
      <p:sp>
        <p:nvSpPr>
          <p:cNvPr id="66" name="Rectangle 65">
            <a:extLst>
              <a:ext uri="{FF2B5EF4-FFF2-40B4-BE49-F238E27FC236}">
                <a16:creationId xmlns:a16="http://schemas.microsoft.com/office/drawing/2014/main" id="{6D19B428-8AFC-4FDE-8798-90A8705E8008}"/>
              </a:ext>
            </a:extLst>
          </p:cNvPr>
          <p:cNvSpPr/>
          <p:nvPr/>
        </p:nvSpPr>
        <p:spPr>
          <a:xfrm>
            <a:off x="12977073" y="5980837"/>
            <a:ext cx="1435126" cy="1754326"/>
          </a:xfrm>
          <a:prstGeom prst="rect">
            <a:avLst/>
          </a:prstGeom>
          <a:solidFill>
            <a:schemeClr val="bg1">
              <a:alpha val="56000"/>
            </a:schemeClr>
          </a:solidFill>
        </p:spPr>
        <p:txBody>
          <a:bodyPr wrap="square" lIns="182880" tIns="182880" rIns="182880" bIns="18288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a:ln>
                  <a:noFill/>
                </a:ln>
                <a:effectLst/>
                <a:uLnTx/>
                <a:uFillTx/>
                <a:latin typeface="Calibri"/>
                <a:ea typeface="+mn-ea"/>
                <a:cs typeface="+mn-cs"/>
              </a:rPr>
              <a:t>Praesent malesuada elit ac rutrum lacinia. </a:t>
            </a:r>
            <a:endParaRPr kumimoji="0" lang="en-US" sz="1800" b="0" i="0" u="none" strike="noStrike" kern="1200" cap="none" spc="0" normalizeH="0" baseline="0" noProof="0">
              <a:ln>
                <a:noFill/>
              </a:ln>
              <a:effectLst/>
              <a:uLnTx/>
              <a:uFillTx/>
              <a:latin typeface="Calibri"/>
              <a:ea typeface="+mn-ea"/>
              <a:cs typeface="+mn-cs"/>
            </a:endParaRPr>
          </a:p>
        </p:txBody>
      </p:sp>
      <p:sp>
        <p:nvSpPr>
          <p:cNvPr id="67" name="Rectangle 66">
            <a:extLst>
              <a:ext uri="{FF2B5EF4-FFF2-40B4-BE49-F238E27FC236}">
                <a16:creationId xmlns:a16="http://schemas.microsoft.com/office/drawing/2014/main" id="{91A08607-B850-4748-BD70-C1802BE0C01A}"/>
              </a:ext>
            </a:extLst>
          </p:cNvPr>
          <p:cNvSpPr/>
          <p:nvPr/>
        </p:nvSpPr>
        <p:spPr>
          <a:xfrm>
            <a:off x="14804057" y="5565338"/>
            <a:ext cx="1652381" cy="2585323"/>
          </a:xfrm>
          <a:prstGeom prst="rect">
            <a:avLst/>
          </a:prstGeom>
          <a:solidFill>
            <a:schemeClr val="bg1">
              <a:alpha val="56000"/>
            </a:schemeClr>
          </a:solidFill>
        </p:spPr>
        <p:txBody>
          <a:bodyPr wrap="square" lIns="182880" tIns="182880" rIns="182880" bIns="18288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a:ln>
                  <a:noFill/>
                </a:ln>
                <a:effectLst/>
                <a:uLnTx/>
                <a:uFillTx/>
                <a:latin typeface="Calibri"/>
                <a:ea typeface="+mn-ea"/>
                <a:cs typeface="+mn-cs"/>
              </a:rPr>
              <a:t>Phasellus id ligula ut enim elementum bibendum eget eget magna. Fusce in magna diam. </a:t>
            </a:r>
            <a:endParaRPr kumimoji="0" lang="en-US" sz="1800" b="0" i="0" u="none" strike="noStrike" kern="1200" cap="none" spc="0" normalizeH="0" baseline="0" noProof="0">
              <a:ln>
                <a:noFill/>
              </a:ln>
              <a:effectLst/>
              <a:uLnTx/>
              <a:uFillTx/>
              <a:latin typeface="Calibri"/>
              <a:ea typeface="+mn-ea"/>
              <a:cs typeface="+mn-cs"/>
            </a:endParaRPr>
          </a:p>
        </p:txBody>
      </p:sp>
      <p:sp>
        <p:nvSpPr>
          <p:cNvPr id="68" name="Rectangle 67">
            <a:extLst>
              <a:ext uri="{FF2B5EF4-FFF2-40B4-BE49-F238E27FC236}">
                <a16:creationId xmlns:a16="http://schemas.microsoft.com/office/drawing/2014/main" id="{52636EEB-75BB-48A0-8DD7-4E27E2AE5382}"/>
              </a:ext>
            </a:extLst>
          </p:cNvPr>
          <p:cNvSpPr/>
          <p:nvPr/>
        </p:nvSpPr>
        <p:spPr>
          <a:xfrm>
            <a:off x="16848296" y="5842337"/>
            <a:ext cx="1652381" cy="2031325"/>
          </a:xfrm>
          <a:prstGeom prst="rect">
            <a:avLst/>
          </a:prstGeom>
          <a:solidFill>
            <a:schemeClr val="bg1">
              <a:alpha val="56000"/>
            </a:schemeClr>
          </a:solidFill>
        </p:spPr>
        <p:txBody>
          <a:bodyPr wrap="square" lIns="182880" tIns="182880" rIns="182880" bIns="18288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a:ln>
                  <a:noFill/>
                </a:ln>
                <a:effectLst/>
                <a:uLnTx/>
                <a:uFillTx/>
                <a:latin typeface="Calibri"/>
                <a:ea typeface="+mn-ea"/>
                <a:cs typeface="+mn-cs"/>
              </a:rPr>
              <a:t>Lorem ipsum dolor sit amet, consectetur adipiscing elit. </a:t>
            </a:r>
            <a:endParaRPr kumimoji="0" lang="en-US" sz="1800" b="0" i="0" u="none" strike="noStrike" kern="1200" cap="none" spc="0" normalizeH="0" baseline="0" noProof="0">
              <a:ln>
                <a:noFill/>
              </a:ln>
              <a:effectLst/>
              <a:uLnTx/>
              <a:uFillTx/>
              <a:latin typeface="Calibri"/>
              <a:ea typeface="+mn-ea"/>
              <a:cs typeface="+mn-cs"/>
            </a:endParaRPr>
          </a:p>
        </p:txBody>
      </p:sp>
    </p:spTree>
    <p:extLst>
      <p:ext uri="{BB962C8B-B14F-4D97-AF65-F5344CB8AC3E}">
        <p14:creationId xmlns:p14="http://schemas.microsoft.com/office/powerpoint/2010/main" val="2925200362"/>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0"/>
                                  </p:stCondLst>
                                  <p:childTnLst>
                                    <p:set>
                                      <p:cBhvr>
                                        <p:cTn id="6" dur="1" fill="hold">
                                          <p:stCondLst>
                                            <p:cond delay="0"/>
                                          </p:stCondLst>
                                        </p:cTn>
                                        <p:tgtEl>
                                          <p:spTgt spid="36"/>
                                        </p:tgtEl>
                                        <p:attrNameLst>
                                          <p:attrName>style.visibility</p:attrName>
                                        </p:attrNameLst>
                                      </p:cBhvr>
                                      <p:to>
                                        <p:strVal val="visible"/>
                                      </p:to>
                                    </p:set>
                                    <p:anim calcmode="lin" valueType="num">
                                      <p:cBhvr additive="base">
                                        <p:cTn id="7" dur="1500" fill="hold"/>
                                        <p:tgtEl>
                                          <p:spTgt spid="36"/>
                                        </p:tgtEl>
                                        <p:attrNameLst>
                                          <p:attrName>ppt_x</p:attrName>
                                        </p:attrNameLst>
                                      </p:cBhvr>
                                      <p:tavLst>
                                        <p:tav tm="0">
                                          <p:val>
                                            <p:strVal val="0-#ppt_w/2"/>
                                          </p:val>
                                        </p:tav>
                                        <p:tav tm="100000">
                                          <p:val>
                                            <p:strVal val="#ppt_x"/>
                                          </p:val>
                                        </p:tav>
                                      </p:tavLst>
                                    </p:anim>
                                    <p:anim calcmode="lin" valueType="num">
                                      <p:cBhvr additive="base">
                                        <p:cTn id="8" dur="1500" fill="hold"/>
                                        <p:tgtEl>
                                          <p:spTgt spid="36"/>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10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1500" fill="hold"/>
                                        <p:tgtEl>
                                          <p:spTgt spid="14"/>
                                        </p:tgtEl>
                                        <p:attrNameLst>
                                          <p:attrName>ppt_x</p:attrName>
                                        </p:attrNameLst>
                                      </p:cBhvr>
                                      <p:tavLst>
                                        <p:tav tm="0">
                                          <p:val>
                                            <p:strVal val="0-#ppt_w/2"/>
                                          </p:val>
                                        </p:tav>
                                        <p:tav tm="100000">
                                          <p:val>
                                            <p:strVal val="#ppt_x"/>
                                          </p:val>
                                        </p:tav>
                                      </p:tavLst>
                                    </p:anim>
                                    <p:anim calcmode="lin" valueType="num">
                                      <p:cBhvr additive="base">
                                        <p:cTn id="12" dur="1500" fill="hold"/>
                                        <p:tgtEl>
                                          <p:spTgt spid="14"/>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20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0-#ppt_w/2"/>
                                          </p:val>
                                        </p:tav>
                                        <p:tav tm="100000">
                                          <p:val>
                                            <p:strVal val="#ppt_x"/>
                                          </p:val>
                                        </p:tav>
                                      </p:tavLst>
                                    </p:anim>
                                    <p:anim calcmode="lin" valueType="num">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8" decel="100000" fill="hold" grpId="0" nodeType="withEffect">
                                  <p:stCondLst>
                                    <p:cond delay="300"/>
                                  </p:stCondLst>
                                  <p:childTnLst>
                                    <p:set>
                                      <p:cBhvr>
                                        <p:cTn id="18" dur="1" fill="hold">
                                          <p:stCondLst>
                                            <p:cond delay="0"/>
                                          </p:stCondLst>
                                        </p:cTn>
                                        <p:tgtEl>
                                          <p:spTgt spid="17"/>
                                        </p:tgtEl>
                                        <p:attrNameLst>
                                          <p:attrName>style.visibility</p:attrName>
                                        </p:attrNameLst>
                                      </p:cBhvr>
                                      <p:to>
                                        <p:strVal val="visible"/>
                                      </p:to>
                                    </p:set>
                                    <p:anim calcmode="lin" valueType="num">
                                      <p:cBhvr additive="base">
                                        <p:cTn id="19" dur="1500" fill="hold"/>
                                        <p:tgtEl>
                                          <p:spTgt spid="17"/>
                                        </p:tgtEl>
                                        <p:attrNameLst>
                                          <p:attrName>ppt_x</p:attrName>
                                        </p:attrNameLst>
                                      </p:cBhvr>
                                      <p:tavLst>
                                        <p:tav tm="0">
                                          <p:val>
                                            <p:strVal val="0-#ppt_w/2"/>
                                          </p:val>
                                        </p:tav>
                                        <p:tav tm="100000">
                                          <p:val>
                                            <p:strVal val="#ppt_x"/>
                                          </p:val>
                                        </p:tav>
                                      </p:tavLst>
                                    </p:anim>
                                    <p:anim calcmode="lin" valueType="num">
                                      <p:cBhvr additive="base">
                                        <p:cTn id="20" dur="1500" fill="hold"/>
                                        <p:tgtEl>
                                          <p:spTgt spid="17"/>
                                        </p:tgtEl>
                                        <p:attrNameLst>
                                          <p:attrName>ppt_y</p:attrName>
                                        </p:attrNameLst>
                                      </p:cBhvr>
                                      <p:tavLst>
                                        <p:tav tm="0">
                                          <p:val>
                                            <p:strVal val="#ppt_y"/>
                                          </p:val>
                                        </p:tav>
                                        <p:tav tm="100000">
                                          <p:val>
                                            <p:strVal val="#ppt_y"/>
                                          </p:val>
                                        </p:tav>
                                      </p:tavLst>
                                    </p:anim>
                                  </p:childTnLst>
                                </p:cTn>
                              </p:par>
                              <p:par>
                                <p:cTn id="21" presetID="2" presetClass="entr" presetSubtype="8" decel="100000" fill="hold" grpId="0" nodeType="withEffect">
                                  <p:stCondLst>
                                    <p:cond delay="40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1500" fill="hold"/>
                                        <p:tgtEl>
                                          <p:spTgt spid="18"/>
                                        </p:tgtEl>
                                        <p:attrNameLst>
                                          <p:attrName>ppt_x</p:attrName>
                                        </p:attrNameLst>
                                      </p:cBhvr>
                                      <p:tavLst>
                                        <p:tav tm="0">
                                          <p:val>
                                            <p:strVal val="0-#ppt_w/2"/>
                                          </p:val>
                                        </p:tav>
                                        <p:tav tm="100000">
                                          <p:val>
                                            <p:strVal val="#ppt_x"/>
                                          </p:val>
                                        </p:tav>
                                      </p:tavLst>
                                    </p:anim>
                                    <p:anim calcmode="lin" valueType="num">
                                      <p:cBhvr additive="base">
                                        <p:cTn id="24" dur="1500" fill="hold"/>
                                        <p:tgtEl>
                                          <p:spTgt spid="18"/>
                                        </p:tgtEl>
                                        <p:attrNameLst>
                                          <p:attrName>ppt_y</p:attrName>
                                        </p:attrNameLst>
                                      </p:cBhvr>
                                      <p:tavLst>
                                        <p:tav tm="0">
                                          <p:val>
                                            <p:strVal val="#ppt_y"/>
                                          </p:val>
                                        </p:tav>
                                        <p:tav tm="100000">
                                          <p:val>
                                            <p:strVal val="#ppt_y"/>
                                          </p:val>
                                        </p:tav>
                                      </p:tavLst>
                                    </p:anim>
                                  </p:childTnLst>
                                </p:cTn>
                              </p:par>
                              <p:par>
                                <p:cTn id="25" presetID="2" presetClass="entr" presetSubtype="8" decel="100000" fill="hold" grpId="0" nodeType="withEffect">
                                  <p:stCondLst>
                                    <p:cond delay="500"/>
                                  </p:stCondLst>
                                  <p:childTnLst>
                                    <p:set>
                                      <p:cBhvr>
                                        <p:cTn id="26" dur="1" fill="hold">
                                          <p:stCondLst>
                                            <p:cond delay="0"/>
                                          </p:stCondLst>
                                        </p:cTn>
                                        <p:tgtEl>
                                          <p:spTgt spid="25"/>
                                        </p:tgtEl>
                                        <p:attrNameLst>
                                          <p:attrName>style.visibility</p:attrName>
                                        </p:attrNameLst>
                                      </p:cBhvr>
                                      <p:to>
                                        <p:strVal val="visible"/>
                                      </p:to>
                                    </p:set>
                                    <p:anim calcmode="lin" valueType="num">
                                      <p:cBhvr additive="base">
                                        <p:cTn id="27" dur="1500" fill="hold"/>
                                        <p:tgtEl>
                                          <p:spTgt spid="25"/>
                                        </p:tgtEl>
                                        <p:attrNameLst>
                                          <p:attrName>ppt_x</p:attrName>
                                        </p:attrNameLst>
                                      </p:cBhvr>
                                      <p:tavLst>
                                        <p:tav tm="0">
                                          <p:val>
                                            <p:strVal val="0-#ppt_w/2"/>
                                          </p:val>
                                        </p:tav>
                                        <p:tav tm="100000">
                                          <p:val>
                                            <p:strVal val="#ppt_x"/>
                                          </p:val>
                                        </p:tav>
                                      </p:tavLst>
                                    </p:anim>
                                    <p:anim calcmode="lin" valueType="num">
                                      <p:cBhvr additive="base">
                                        <p:cTn id="28" dur="1500" fill="hold"/>
                                        <p:tgtEl>
                                          <p:spTgt spid="25"/>
                                        </p:tgtEl>
                                        <p:attrNameLst>
                                          <p:attrName>ppt_y</p:attrName>
                                        </p:attrNameLst>
                                      </p:cBhvr>
                                      <p:tavLst>
                                        <p:tav tm="0">
                                          <p:val>
                                            <p:strVal val="#ppt_y"/>
                                          </p:val>
                                        </p:tav>
                                        <p:tav tm="100000">
                                          <p:val>
                                            <p:strVal val="#ppt_y"/>
                                          </p:val>
                                        </p:tav>
                                      </p:tavLst>
                                    </p:anim>
                                  </p:childTnLst>
                                </p:cTn>
                              </p:par>
                              <p:par>
                                <p:cTn id="29" presetID="2" presetClass="entr" presetSubtype="8" decel="100000" fill="hold" grpId="0" nodeType="withEffect">
                                  <p:stCondLst>
                                    <p:cond delay="600"/>
                                  </p:stCondLst>
                                  <p:childTnLst>
                                    <p:set>
                                      <p:cBhvr>
                                        <p:cTn id="30" dur="1" fill="hold">
                                          <p:stCondLst>
                                            <p:cond delay="0"/>
                                          </p:stCondLst>
                                        </p:cTn>
                                        <p:tgtEl>
                                          <p:spTgt spid="26"/>
                                        </p:tgtEl>
                                        <p:attrNameLst>
                                          <p:attrName>style.visibility</p:attrName>
                                        </p:attrNameLst>
                                      </p:cBhvr>
                                      <p:to>
                                        <p:strVal val="visible"/>
                                      </p:to>
                                    </p:set>
                                    <p:anim calcmode="lin" valueType="num">
                                      <p:cBhvr additive="base">
                                        <p:cTn id="31" dur="1500" fill="hold"/>
                                        <p:tgtEl>
                                          <p:spTgt spid="26"/>
                                        </p:tgtEl>
                                        <p:attrNameLst>
                                          <p:attrName>ppt_x</p:attrName>
                                        </p:attrNameLst>
                                      </p:cBhvr>
                                      <p:tavLst>
                                        <p:tav tm="0">
                                          <p:val>
                                            <p:strVal val="0-#ppt_w/2"/>
                                          </p:val>
                                        </p:tav>
                                        <p:tav tm="100000">
                                          <p:val>
                                            <p:strVal val="#ppt_x"/>
                                          </p:val>
                                        </p:tav>
                                      </p:tavLst>
                                    </p:anim>
                                    <p:anim calcmode="lin" valueType="num">
                                      <p:cBhvr additive="base">
                                        <p:cTn id="32" dur="1500" fill="hold"/>
                                        <p:tgtEl>
                                          <p:spTgt spid="26"/>
                                        </p:tgtEl>
                                        <p:attrNameLst>
                                          <p:attrName>ppt_y</p:attrName>
                                        </p:attrNameLst>
                                      </p:cBhvr>
                                      <p:tavLst>
                                        <p:tav tm="0">
                                          <p:val>
                                            <p:strVal val="#ppt_y"/>
                                          </p:val>
                                        </p:tav>
                                        <p:tav tm="100000">
                                          <p:val>
                                            <p:strVal val="#ppt_y"/>
                                          </p:val>
                                        </p:tav>
                                      </p:tavLst>
                                    </p:anim>
                                  </p:childTnLst>
                                </p:cTn>
                              </p:par>
                              <p:par>
                                <p:cTn id="33" presetID="2" presetClass="entr" presetSubtype="8" decel="100000" fill="hold" grpId="0" nodeType="withEffect">
                                  <p:stCondLst>
                                    <p:cond delay="700"/>
                                  </p:stCondLst>
                                  <p:childTnLst>
                                    <p:set>
                                      <p:cBhvr>
                                        <p:cTn id="34" dur="1" fill="hold">
                                          <p:stCondLst>
                                            <p:cond delay="0"/>
                                          </p:stCondLst>
                                        </p:cTn>
                                        <p:tgtEl>
                                          <p:spTgt spid="27"/>
                                        </p:tgtEl>
                                        <p:attrNameLst>
                                          <p:attrName>style.visibility</p:attrName>
                                        </p:attrNameLst>
                                      </p:cBhvr>
                                      <p:to>
                                        <p:strVal val="visible"/>
                                      </p:to>
                                    </p:set>
                                    <p:anim calcmode="lin" valueType="num">
                                      <p:cBhvr additive="base">
                                        <p:cTn id="35" dur="1500" fill="hold"/>
                                        <p:tgtEl>
                                          <p:spTgt spid="27"/>
                                        </p:tgtEl>
                                        <p:attrNameLst>
                                          <p:attrName>ppt_x</p:attrName>
                                        </p:attrNameLst>
                                      </p:cBhvr>
                                      <p:tavLst>
                                        <p:tav tm="0">
                                          <p:val>
                                            <p:strVal val="0-#ppt_w/2"/>
                                          </p:val>
                                        </p:tav>
                                        <p:tav tm="100000">
                                          <p:val>
                                            <p:strVal val="#ppt_x"/>
                                          </p:val>
                                        </p:tav>
                                      </p:tavLst>
                                    </p:anim>
                                    <p:anim calcmode="lin" valueType="num">
                                      <p:cBhvr additive="base">
                                        <p:cTn id="36" dur="1500" fill="hold"/>
                                        <p:tgtEl>
                                          <p:spTgt spid="27"/>
                                        </p:tgtEl>
                                        <p:attrNameLst>
                                          <p:attrName>ppt_y</p:attrName>
                                        </p:attrNameLst>
                                      </p:cBhvr>
                                      <p:tavLst>
                                        <p:tav tm="0">
                                          <p:val>
                                            <p:strVal val="#ppt_y"/>
                                          </p:val>
                                        </p:tav>
                                        <p:tav tm="100000">
                                          <p:val>
                                            <p:strVal val="#ppt_y"/>
                                          </p:val>
                                        </p:tav>
                                      </p:tavLst>
                                    </p:anim>
                                  </p:childTnLst>
                                </p:cTn>
                              </p:par>
                              <p:par>
                                <p:cTn id="37" presetID="2" presetClass="entr" presetSubtype="8" decel="100000" fill="hold" nodeType="withEffect">
                                  <p:stCondLst>
                                    <p:cond delay="800"/>
                                  </p:stCondLst>
                                  <p:childTnLst>
                                    <p:set>
                                      <p:cBhvr>
                                        <p:cTn id="38" dur="1" fill="hold">
                                          <p:stCondLst>
                                            <p:cond delay="0"/>
                                          </p:stCondLst>
                                        </p:cTn>
                                        <p:tgtEl>
                                          <p:spTgt spid="35"/>
                                        </p:tgtEl>
                                        <p:attrNameLst>
                                          <p:attrName>style.visibility</p:attrName>
                                        </p:attrNameLst>
                                      </p:cBhvr>
                                      <p:to>
                                        <p:strVal val="visible"/>
                                      </p:to>
                                    </p:set>
                                    <p:anim calcmode="lin" valueType="num">
                                      <p:cBhvr additive="base">
                                        <p:cTn id="39" dur="1500" fill="hold"/>
                                        <p:tgtEl>
                                          <p:spTgt spid="35"/>
                                        </p:tgtEl>
                                        <p:attrNameLst>
                                          <p:attrName>ppt_x</p:attrName>
                                        </p:attrNameLst>
                                      </p:cBhvr>
                                      <p:tavLst>
                                        <p:tav tm="0">
                                          <p:val>
                                            <p:strVal val="0-#ppt_w/2"/>
                                          </p:val>
                                        </p:tav>
                                        <p:tav tm="100000">
                                          <p:val>
                                            <p:strVal val="#ppt_x"/>
                                          </p:val>
                                        </p:tav>
                                      </p:tavLst>
                                    </p:anim>
                                    <p:anim calcmode="lin" valueType="num">
                                      <p:cBhvr additive="base">
                                        <p:cTn id="40" dur="1500" fill="hold"/>
                                        <p:tgtEl>
                                          <p:spTgt spid="35"/>
                                        </p:tgtEl>
                                        <p:attrNameLst>
                                          <p:attrName>ppt_y</p:attrName>
                                        </p:attrNameLst>
                                      </p:cBhvr>
                                      <p:tavLst>
                                        <p:tav tm="0">
                                          <p:val>
                                            <p:strVal val="#ppt_y"/>
                                          </p:val>
                                        </p:tav>
                                        <p:tav tm="100000">
                                          <p:val>
                                            <p:strVal val="#ppt_y"/>
                                          </p:val>
                                        </p:tav>
                                      </p:tavLst>
                                    </p:anim>
                                  </p:childTnLst>
                                </p:cTn>
                              </p:par>
                              <p:par>
                                <p:cTn id="41" presetID="10" presetClass="entr" presetSubtype="0" fill="hold" grpId="0" nodeType="withEffect">
                                  <p:stCondLst>
                                    <p:cond delay="1500"/>
                                  </p:stCondLst>
                                  <p:childTnLst>
                                    <p:set>
                                      <p:cBhvr>
                                        <p:cTn id="42" dur="1" fill="hold">
                                          <p:stCondLst>
                                            <p:cond delay="0"/>
                                          </p:stCondLst>
                                        </p:cTn>
                                        <p:tgtEl>
                                          <p:spTgt spid="68"/>
                                        </p:tgtEl>
                                        <p:attrNameLst>
                                          <p:attrName>style.visibility</p:attrName>
                                        </p:attrNameLst>
                                      </p:cBhvr>
                                      <p:to>
                                        <p:strVal val="visible"/>
                                      </p:to>
                                    </p:set>
                                    <p:animEffect transition="in" filter="fade">
                                      <p:cBhvr>
                                        <p:cTn id="43" dur="300"/>
                                        <p:tgtEl>
                                          <p:spTgt spid="68"/>
                                        </p:tgtEl>
                                      </p:cBhvr>
                                    </p:animEffect>
                                  </p:childTnLst>
                                </p:cTn>
                              </p:par>
                              <p:par>
                                <p:cTn id="44" presetID="10" presetClass="entr" presetSubtype="0" fill="hold" grpId="0" nodeType="withEffect">
                                  <p:stCondLst>
                                    <p:cond delay="1600"/>
                                  </p:stCondLst>
                                  <p:childTnLst>
                                    <p:set>
                                      <p:cBhvr>
                                        <p:cTn id="45" dur="1" fill="hold">
                                          <p:stCondLst>
                                            <p:cond delay="0"/>
                                          </p:stCondLst>
                                        </p:cTn>
                                        <p:tgtEl>
                                          <p:spTgt spid="67"/>
                                        </p:tgtEl>
                                        <p:attrNameLst>
                                          <p:attrName>style.visibility</p:attrName>
                                        </p:attrNameLst>
                                      </p:cBhvr>
                                      <p:to>
                                        <p:strVal val="visible"/>
                                      </p:to>
                                    </p:set>
                                    <p:animEffect transition="in" filter="fade">
                                      <p:cBhvr>
                                        <p:cTn id="46" dur="300"/>
                                        <p:tgtEl>
                                          <p:spTgt spid="67"/>
                                        </p:tgtEl>
                                      </p:cBhvr>
                                    </p:animEffect>
                                  </p:childTnLst>
                                </p:cTn>
                              </p:par>
                              <p:par>
                                <p:cTn id="47" presetID="10" presetClass="entr" presetSubtype="0" fill="hold" grpId="0" nodeType="withEffect">
                                  <p:stCondLst>
                                    <p:cond delay="1700"/>
                                  </p:stCondLst>
                                  <p:childTnLst>
                                    <p:set>
                                      <p:cBhvr>
                                        <p:cTn id="48" dur="1" fill="hold">
                                          <p:stCondLst>
                                            <p:cond delay="0"/>
                                          </p:stCondLst>
                                        </p:cTn>
                                        <p:tgtEl>
                                          <p:spTgt spid="66"/>
                                        </p:tgtEl>
                                        <p:attrNameLst>
                                          <p:attrName>style.visibility</p:attrName>
                                        </p:attrNameLst>
                                      </p:cBhvr>
                                      <p:to>
                                        <p:strVal val="visible"/>
                                      </p:to>
                                    </p:set>
                                    <p:animEffect transition="in" filter="fade">
                                      <p:cBhvr>
                                        <p:cTn id="49" dur="300"/>
                                        <p:tgtEl>
                                          <p:spTgt spid="66"/>
                                        </p:tgtEl>
                                      </p:cBhvr>
                                    </p:animEffect>
                                  </p:childTnLst>
                                </p:cTn>
                              </p:par>
                              <p:par>
                                <p:cTn id="50" presetID="10" presetClass="entr" presetSubtype="0" fill="hold" grpId="0" nodeType="withEffect">
                                  <p:stCondLst>
                                    <p:cond delay="1800"/>
                                  </p:stCondLst>
                                  <p:childTnLst>
                                    <p:set>
                                      <p:cBhvr>
                                        <p:cTn id="51" dur="1" fill="hold">
                                          <p:stCondLst>
                                            <p:cond delay="0"/>
                                          </p:stCondLst>
                                        </p:cTn>
                                        <p:tgtEl>
                                          <p:spTgt spid="65"/>
                                        </p:tgtEl>
                                        <p:attrNameLst>
                                          <p:attrName>style.visibility</p:attrName>
                                        </p:attrNameLst>
                                      </p:cBhvr>
                                      <p:to>
                                        <p:strVal val="visible"/>
                                      </p:to>
                                    </p:set>
                                    <p:animEffect transition="in" filter="fade">
                                      <p:cBhvr>
                                        <p:cTn id="52" dur="300"/>
                                        <p:tgtEl>
                                          <p:spTgt spid="65"/>
                                        </p:tgtEl>
                                      </p:cBhvr>
                                    </p:animEffect>
                                  </p:childTnLst>
                                </p:cTn>
                              </p:par>
                              <p:par>
                                <p:cTn id="53" presetID="10" presetClass="entr" presetSubtype="0" fill="hold" grpId="0" nodeType="withEffect">
                                  <p:stCondLst>
                                    <p:cond delay="1900"/>
                                  </p:stCondLst>
                                  <p:childTnLst>
                                    <p:set>
                                      <p:cBhvr>
                                        <p:cTn id="54" dur="1" fill="hold">
                                          <p:stCondLst>
                                            <p:cond delay="0"/>
                                          </p:stCondLst>
                                        </p:cTn>
                                        <p:tgtEl>
                                          <p:spTgt spid="64"/>
                                        </p:tgtEl>
                                        <p:attrNameLst>
                                          <p:attrName>style.visibility</p:attrName>
                                        </p:attrNameLst>
                                      </p:cBhvr>
                                      <p:to>
                                        <p:strVal val="visible"/>
                                      </p:to>
                                    </p:set>
                                    <p:animEffect transition="in" filter="fade">
                                      <p:cBhvr>
                                        <p:cTn id="55" dur="300"/>
                                        <p:tgtEl>
                                          <p:spTgt spid="64"/>
                                        </p:tgtEl>
                                      </p:cBhvr>
                                    </p:animEffect>
                                  </p:childTnLst>
                                </p:cTn>
                              </p:par>
                              <p:par>
                                <p:cTn id="56" presetID="10" presetClass="entr" presetSubtype="0" fill="hold" grpId="0" nodeType="withEffect">
                                  <p:stCondLst>
                                    <p:cond delay="2000"/>
                                  </p:stCondLst>
                                  <p:childTnLst>
                                    <p:set>
                                      <p:cBhvr>
                                        <p:cTn id="57" dur="1" fill="hold">
                                          <p:stCondLst>
                                            <p:cond delay="0"/>
                                          </p:stCondLst>
                                        </p:cTn>
                                        <p:tgtEl>
                                          <p:spTgt spid="33"/>
                                        </p:tgtEl>
                                        <p:attrNameLst>
                                          <p:attrName>style.visibility</p:attrName>
                                        </p:attrNameLst>
                                      </p:cBhvr>
                                      <p:to>
                                        <p:strVal val="visible"/>
                                      </p:to>
                                    </p:set>
                                    <p:animEffect transition="in" filter="fade">
                                      <p:cBhvr>
                                        <p:cTn id="58" dur="300"/>
                                        <p:tgtEl>
                                          <p:spTgt spid="33"/>
                                        </p:tgtEl>
                                      </p:cBhvr>
                                    </p:animEffect>
                                  </p:childTnLst>
                                </p:cTn>
                              </p:par>
                              <p:par>
                                <p:cTn id="59" presetID="10" presetClass="entr" presetSubtype="0" fill="hold" grpId="0" nodeType="withEffect">
                                  <p:stCondLst>
                                    <p:cond delay="2100"/>
                                  </p:stCondLst>
                                  <p:childTnLst>
                                    <p:set>
                                      <p:cBhvr>
                                        <p:cTn id="60" dur="1" fill="hold">
                                          <p:stCondLst>
                                            <p:cond delay="0"/>
                                          </p:stCondLst>
                                        </p:cTn>
                                        <p:tgtEl>
                                          <p:spTgt spid="63"/>
                                        </p:tgtEl>
                                        <p:attrNameLst>
                                          <p:attrName>style.visibility</p:attrName>
                                        </p:attrNameLst>
                                      </p:cBhvr>
                                      <p:to>
                                        <p:strVal val="visible"/>
                                      </p:to>
                                    </p:set>
                                    <p:animEffect transition="in" filter="fade">
                                      <p:cBhvr>
                                        <p:cTn id="61" dur="300"/>
                                        <p:tgtEl>
                                          <p:spTgt spid="63"/>
                                        </p:tgtEl>
                                      </p:cBhvr>
                                    </p:animEffect>
                                  </p:childTnLst>
                                </p:cTn>
                              </p:par>
                              <p:par>
                                <p:cTn id="62" presetID="10" presetClass="entr" presetSubtype="0" fill="hold" grpId="0" nodeType="withEffect">
                                  <p:stCondLst>
                                    <p:cond delay="2200"/>
                                  </p:stCondLst>
                                  <p:childTnLst>
                                    <p:set>
                                      <p:cBhvr>
                                        <p:cTn id="63" dur="1" fill="hold">
                                          <p:stCondLst>
                                            <p:cond delay="0"/>
                                          </p:stCondLst>
                                        </p:cTn>
                                        <p:tgtEl>
                                          <p:spTgt spid="62"/>
                                        </p:tgtEl>
                                        <p:attrNameLst>
                                          <p:attrName>style.visibility</p:attrName>
                                        </p:attrNameLst>
                                      </p:cBhvr>
                                      <p:to>
                                        <p:strVal val="visible"/>
                                      </p:to>
                                    </p:set>
                                    <p:animEffect transition="in" filter="fade">
                                      <p:cBhvr>
                                        <p:cTn id="64" dur="300"/>
                                        <p:tgtEl>
                                          <p:spTgt spid="62"/>
                                        </p:tgtEl>
                                      </p:cBhvr>
                                    </p:animEffect>
                                  </p:childTnLst>
                                </p:cTn>
                              </p:par>
                              <p:par>
                                <p:cTn id="65" presetID="10" presetClass="entr" presetSubtype="0" fill="hold" grpId="0" nodeType="withEffect">
                                  <p:stCondLst>
                                    <p:cond delay="2300"/>
                                  </p:stCondLst>
                                  <p:childTnLst>
                                    <p:set>
                                      <p:cBhvr>
                                        <p:cTn id="66" dur="1" fill="hold">
                                          <p:stCondLst>
                                            <p:cond delay="0"/>
                                          </p:stCondLst>
                                        </p:cTn>
                                        <p:tgtEl>
                                          <p:spTgt spid="61"/>
                                        </p:tgtEl>
                                        <p:attrNameLst>
                                          <p:attrName>style.visibility</p:attrName>
                                        </p:attrNameLst>
                                      </p:cBhvr>
                                      <p:to>
                                        <p:strVal val="visible"/>
                                      </p:to>
                                    </p:set>
                                    <p:animEffect transition="in" filter="fade">
                                      <p:cBhvr>
                                        <p:cTn id="67" dur="300"/>
                                        <p:tgtEl>
                                          <p:spTgt spid="61"/>
                                        </p:tgtEl>
                                      </p:cBhvr>
                                    </p:animEffect>
                                  </p:childTnLst>
                                </p:cTn>
                              </p:par>
                              <p:par>
                                <p:cTn id="68" presetID="10" presetClass="entr" presetSubtype="0" fill="hold" grpId="0" nodeType="withEffect">
                                  <p:stCondLst>
                                    <p:cond delay="2400"/>
                                  </p:stCondLst>
                                  <p:childTnLst>
                                    <p:set>
                                      <p:cBhvr>
                                        <p:cTn id="69" dur="1" fill="hold">
                                          <p:stCondLst>
                                            <p:cond delay="0"/>
                                          </p:stCondLst>
                                        </p:cTn>
                                        <p:tgtEl>
                                          <p:spTgt spid="60"/>
                                        </p:tgtEl>
                                        <p:attrNameLst>
                                          <p:attrName>style.visibility</p:attrName>
                                        </p:attrNameLst>
                                      </p:cBhvr>
                                      <p:to>
                                        <p:strVal val="visible"/>
                                      </p:to>
                                    </p:set>
                                    <p:animEffect transition="in" filter="fade">
                                      <p:cBhvr>
                                        <p:cTn id="70" dur="300"/>
                                        <p:tgtEl>
                                          <p:spTgt spid="60"/>
                                        </p:tgtEl>
                                      </p:cBhvr>
                                    </p:animEffect>
                                  </p:childTnLst>
                                </p:cTn>
                              </p:par>
                              <p:par>
                                <p:cTn id="71" presetID="10" presetClass="entr" presetSubtype="0" fill="hold" grpId="0" nodeType="withEffect">
                                  <p:stCondLst>
                                    <p:cond delay="2500"/>
                                  </p:stCondLst>
                                  <p:childTnLst>
                                    <p:set>
                                      <p:cBhvr>
                                        <p:cTn id="72" dur="1" fill="hold">
                                          <p:stCondLst>
                                            <p:cond delay="0"/>
                                          </p:stCondLst>
                                        </p:cTn>
                                        <p:tgtEl>
                                          <p:spTgt spid="58"/>
                                        </p:tgtEl>
                                        <p:attrNameLst>
                                          <p:attrName>style.visibility</p:attrName>
                                        </p:attrNameLst>
                                      </p:cBhvr>
                                      <p:to>
                                        <p:strVal val="visible"/>
                                      </p:to>
                                    </p:set>
                                    <p:animEffect transition="in" filter="fade">
                                      <p:cBhvr>
                                        <p:cTn id="73" dur="300"/>
                                        <p:tgtEl>
                                          <p:spTgt spid="58"/>
                                        </p:tgtEl>
                                      </p:cBhvr>
                                    </p:animEffect>
                                  </p:childTnLst>
                                </p:cTn>
                              </p:par>
                              <p:par>
                                <p:cTn id="74" presetID="10" presetClass="entr" presetSubtype="0" fill="hold" grpId="0" nodeType="withEffect">
                                  <p:stCondLst>
                                    <p:cond delay="2600"/>
                                  </p:stCondLst>
                                  <p:childTnLst>
                                    <p:set>
                                      <p:cBhvr>
                                        <p:cTn id="75" dur="1" fill="hold">
                                          <p:stCondLst>
                                            <p:cond delay="0"/>
                                          </p:stCondLst>
                                        </p:cTn>
                                        <p:tgtEl>
                                          <p:spTgt spid="56"/>
                                        </p:tgtEl>
                                        <p:attrNameLst>
                                          <p:attrName>style.visibility</p:attrName>
                                        </p:attrNameLst>
                                      </p:cBhvr>
                                      <p:to>
                                        <p:strVal val="visible"/>
                                      </p:to>
                                    </p:set>
                                    <p:animEffect transition="in" filter="fade">
                                      <p:cBhvr>
                                        <p:cTn id="76" dur="3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6" grpId="0" animBg="1"/>
      <p:bldP spid="17" grpId="0" animBg="1"/>
      <p:bldP spid="18" grpId="0" animBg="1"/>
      <p:bldP spid="25" grpId="0" animBg="1"/>
      <p:bldP spid="26" grpId="0" animBg="1"/>
      <p:bldP spid="27" grpId="0" animBg="1"/>
      <p:bldP spid="56" grpId="0"/>
      <p:bldP spid="58" grpId="0"/>
      <p:bldP spid="60" grpId="0"/>
      <p:bldP spid="61" grpId="0"/>
      <p:bldP spid="62" grpId="0"/>
      <p:bldP spid="63" grpId="0"/>
      <p:bldP spid="33" grpId="0" animBg="1"/>
      <p:bldP spid="64" grpId="0" animBg="1"/>
      <p:bldP spid="65" grpId="0" animBg="1"/>
      <p:bldP spid="66" grpId="0" animBg="1"/>
      <p:bldP spid="67" grpId="0" animBg="1"/>
      <p:bldP spid="68" grpId="0" animBg="1"/>
    </p:bldLst>
  </p:timing>
</p:sld>
</file>

<file path=ppt/slides/slide7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4" name="Freeform 5">
            <a:extLst>
              <a:ext uri="{FF2B5EF4-FFF2-40B4-BE49-F238E27FC236}">
                <a16:creationId xmlns:a16="http://schemas.microsoft.com/office/drawing/2014/main" id="{C24B2721-E3EB-4EC4-BC12-7661180E7CAD}"/>
              </a:ext>
            </a:extLst>
          </p:cNvPr>
          <p:cNvSpPr>
            <a:spLocks/>
          </p:cNvSpPr>
          <p:nvPr/>
        </p:nvSpPr>
        <p:spPr bwMode="auto">
          <a:xfrm>
            <a:off x="5013357" y="6781166"/>
            <a:ext cx="13834142" cy="169037"/>
          </a:xfrm>
          <a:custGeom>
            <a:avLst/>
            <a:gdLst>
              <a:gd name="T0" fmla="*/ 0 w 3600"/>
              <a:gd name="T1" fmla="*/ 20 h 44"/>
              <a:gd name="T2" fmla="*/ 900 w 3600"/>
              <a:gd name="T3" fmla="*/ 5 h 44"/>
              <a:gd name="T4" fmla="*/ 1125 w 3600"/>
              <a:gd name="T5" fmla="*/ 3 h 44"/>
              <a:gd name="T6" fmla="*/ 1350 w 3600"/>
              <a:gd name="T7" fmla="*/ 2 h 44"/>
              <a:gd name="T8" fmla="*/ 1575 w 3600"/>
              <a:gd name="T9" fmla="*/ 1 h 44"/>
              <a:gd name="T10" fmla="*/ 1800 w 3600"/>
              <a:gd name="T11" fmla="*/ 0 h 44"/>
              <a:gd name="T12" fmla="*/ 2700 w 3600"/>
              <a:gd name="T13" fmla="*/ 3 h 44"/>
              <a:gd name="T14" fmla="*/ 2925 w 3600"/>
              <a:gd name="T15" fmla="*/ 6 h 44"/>
              <a:gd name="T16" fmla="*/ 3150 w 3600"/>
              <a:gd name="T17" fmla="*/ 9 h 44"/>
              <a:gd name="T18" fmla="*/ 3600 w 3600"/>
              <a:gd name="T19" fmla="*/ 20 h 44"/>
              <a:gd name="T20" fmla="*/ 3600 w 3600"/>
              <a:gd name="T21" fmla="*/ 24 h 44"/>
              <a:gd name="T22" fmla="*/ 3150 w 3600"/>
              <a:gd name="T23" fmla="*/ 35 h 44"/>
              <a:gd name="T24" fmla="*/ 2925 w 3600"/>
              <a:gd name="T25" fmla="*/ 38 h 44"/>
              <a:gd name="T26" fmla="*/ 2700 w 3600"/>
              <a:gd name="T27" fmla="*/ 41 h 44"/>
              <a:gd name="T28" fmla="*/ 1800 w 3600"/>
              <a:gd name="T29" fmla="*/ 44 h 44"/>
              <a:gd name="T30" fmla="*/ 1575 w 3600"/>
              <a:gd name="T31" fmla="*/ 43 h 44"/>
              <a:gd name="T32" fmla="*/ 1350 w 3600"/>
              <a:gd name="T33" fmla="*/ 42 h 44"/>
              <a:gd name="T34" fmla="*/ 1125 w 3600"/>
              <a:gd name="T35" fmla="*/ 41 h 44"/>
              <a:gd name="T36" fmla="*/ 900 w 3600"/>
              <a:gd name="T37" fmla="*/ 39 h 44"/>
              <a:gd name="T38" fmla="*/ 0 w 3600"/>
              <a:gd name="T39" fmla="*/ 24 h 44"/>
              <a:gd name="T40" fmla="*/ 0 w 3600"/>
              <a:gd name="T41" fmla="*/ 2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00" h="44">
                <a:moveTo>
                  <a:pt x="0" y="20"/>
                </a:moveTo>
                <a:cubicBezTo>
                  <a:pt x="300" y="12"/>
                  <a:pt x="600" y="8"/>
                  <a:pt x="900" y="5"/>
                </a:cubicBezTo>
                <a:cubicBezTo>
                  <a:pt x="1125" y="3"/>
                  <a:pt x="1125" y="3"/>
                  <a:pt x="1125" y="3"/>
                </a:cubicBezTo>
                <a:cubicBezTo>
                  <a:pt x="1350" y="2"/>
                  <a:pt x="1350" y="2"/>
                  <a:pt x="1350" y="2"/>
                </a:cubicBezTo>
                <a:cubicBezTo>
                  <a:pt x="1425" y="2"/>
                  <a:pt x="1500" y="1"/>
                  <a:pt x="1575" y="1"/>
                </a:cubicBezTo>
                <a:cubicBezTo>
                  <a:pt x="1800" y="0"/>
                  <a:pt x="1800" y="0"/>
                  <a:pt x="1800" y="0"/>
                </a:cubicBezTo>
                <a:cubicBezTo>
                  <a:pt x="2100" y="0"/>
                  <a:pt x="2400" y="1"/>
                  <a:pt x="2700" y="3"/>
                </a:cubicBezTo>
                <a:cubicBezTo>
                  <a:pt x="2925" y="6"/>
                  <a:pt x="2925" y="6"/>
                  <a:pt x="2925" y="6"/>
                </a:cubicBezTo>
                <a:cubicBezTo>
                  <a:pt x="3150" y="9"/>
                  <a:pt x="3150" y="9"/>
                  <a:pt x="3150" y="9"/>
                </a:cubicBezTo>
                <a:cubicBezTo>
                  <a:pt x="3300" y="12"/>
                  <a:pt x="3450" y="15"/>
                  <a:pt x="3600" y="20"/>
                </a:cubicBezTo>
                <a:cubicBezTo>
                  <a:pt x="3600" y="24"/>
                  <a:pt x="3600" y="24"/>
                  <a:pt x="3600" y="24"/>
                </a:cubicBezTo>
                <a:cubicBezTo>
                  <a:pt x="3450" y="29"/>
                  <a:pt x="3300" y="32"/>
                  <a:pt x="3150" y="35"/>
                </a:cubicBezTo>
                <a:cubicBezTo>
                  <a:pt x="2925" y="38"/>
                  <a:pt x="2925" y="38"/>
                  <a:pt x="2925" y="38"/>
                </a:cubicBezTo>
                <a:cubicBezTo>
                  <a:pt x="2700" y="41"/>
                  <a:pt x="2700" y="41"/>
                  <a:pt x="2700" y="41"/>
                </a:cubicBezTo>
                <a:cubicBezTo>
                  <a:pt x="2400" y="43"/>
                  <a:pt x="2100" y="44"/>
                  <a:pt x="1800" y="44"/>
                </a:cubicBezTo>
                <a:cubicBezTo>
                  <a:pt x="1575" y="43"/>
                  <a:pt x="1575" y="43"/>
                  <a:pt x="1575" y="43"/>
                </a:cubicBezTo>
                <a:cubicBezTo>
                  <a:pt x="1500" y="43"/>
                  <a:pt x="1425" y="42"/>
                  <a:pt x="1350" y="42"/>
                </a:cubicBezTo>
                <a:cubicBezTo>
                  <a:pt x="1125" y="41"/>
                  <a:pt x="1125" y="41"/>
                  <a:pt x="1125" y="41"/>
                </a:cubicBezTo>
                <a:cubicBezTo>
                  <a:pt x="900" y="39"/>
                  <a:pt x="900" y="39"/>
                  <a:pt x="900" y="39"/>
                </a:cubicBezTo>
                <a:cubicBezTo>
                  <a:pt x="600" y="36"/>
                  <a:pt x="300" y="32"/>
                  <a:pt x="0" y="24"/>
                </a:cubicBezTo>
                <a:lnTo>
                  <a:pt x="0" y="20"/>
                </a:lnTo>
                <a:close/>
              </a:path>
            </a:pathLst>
          </a:custGeom>
          <a:solidFill>
            <a:schemeClr val="tx1">
              <a:lumMod val="90000"/>
              <a:lumOff val="10000"/>
              <a:alpha val="11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 name="Freeform 7">
            <a:extLst>
              <a:ext uri="{FF2B5EF4-FFF2-40B4-BE49-F238E27FC236}">
                <a16:creationId xmlns:a16="http://schemas.microsoft.com/office/drawing/2014/main" id="{74B71527-78E6-45BC-B8AF-1709EE841B22}"/>
              </a:ext>
            </a:extLst>
          </p:cNvPr>
          <p:cNvSpPr>
            <a:spLocks/>
          </p:cNvSpPr>
          <p:nvPr/>
        </p:nvSpPr>
        <p:spPr bwMode="auto">
          <a:xfrm>
            <a:off x="16394542" y="3576638"/>
            <a:ext cx="1592406" cy="6562725"/>
          </a:xfrm>
          <a:custGeom>
            <a:avLst/>
            <a:gdLst>
              <a:gd name="T0" fmla="*/ 2 w 829"/>
              <a:gd name="T1" fmla="*/ 4128 h 4134"/>
              <a:gd name="T2" fmla="*/ 601 w 829"/>
              <a:gd name="T3" fmla="*/ 2067 h 4134"/>
              <a:gd name="T4" fmla="*/ 14 w 829"/>
              <a:gd name="T5" fmla="*/ 64 h 4134"/>
              <a:gd name="T6" fmla="*/ 0 w 829"/>
              <a:gd name="T7" fmla="*/ 0 h 4134"/>
              <a:gd name="T8" fmla="*/ 829 w 829"/>
              <a:gd name="T9" fmla="*/ 2067 h 4134"/>
              <a:gd name="T10" fmla="*/ 0 w 829"/>
              <a:gd name="T11" fmla="*/ 4134 h 4134"/>
              <a:gd name="T12" fmla="*/ 2 w 829"/>
              <a:gd name="T13" fmla="*/ 4128 h 4134"/>
            </a:gdLst>
            <a:ahLst/>
            <a:cxnLst>
              <a:cxn ang="0">
                <a:pos x="T0" y="T1"/>
              </a:cxn>
              <a:cxn ang="0">
                <a:pos x="T2" y="T3"/>
              </a:cxn>
              <a:cxn ang="0">
                <a:pos x="T4" y="T5"/>
              </a:cxn>
              <a:cxn ang="0">
                <a:pos x="T6" y="T7"/>
              </a:cxn>
              <a:cxn ang="0">
                <a:pos x="T8" y="T9"/>
              </a:cxn>
              <a:cxn ang="0">
                <a:pos x="T10" y="T11"/>
              </a:cxn>
              <a:cxn ang="0">
                <a:pos x="T12" y="T13"/>
              </a:cxn>
            </a:cxnLst>
            <a:rect l="0" t="0" r="r" b="b"/>
            <a:pathLst>
              <a:path w="829" h="4134">
                <a:moveTo>
                  <a:pt x="2" y="4128"/>
                </a:moveTo>
                <a:lnTo>
                  <a:pt x="601" y="2067"/>
                </a:lnTo>
                <a:lnTo>
                  <a:pt x="14" y="64"/>
                </a:lnTo>
                <a:lnTo>
                  <a:pt x="0" y="0"/>
                </a:lnTo>
                <a:lnTo>
                  <a:pt x="829" y="2067"/>
                </a:lnTo>
                <a:lnTo>
                  <a:pt x="0" y="4134"/>
                </a:lnTo>
                <a:lnTo>
                  <a:pt x="2" y="4128"/>
                </a:lnTo>
                <a:close/>
              </a:path>
            </a:pathLst>
          </a:custGeom>
          <a:solidFill>
            <a:schemeClr val="accent1"/>
          </a:solidFill>
          <a:ln>
            <a:noFill/>
          </a:ln>
          <a:effectLst>
            <a:outerShdw blurRad="190500" dist="76200" dir="8100000" algn="tr" rotWithShape="0">
              <a:schemeClr val="accent1">
                <a:lumMod val="75000"/>
                <a:alpha val="45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9">
            <a:extLst>
              <a:ext uri="{FF2B5EF4-FFF2-40B4-BE49-F238E27FC236}">
                <a16:creationId xmlns:a16="http://schemas.microsoft.com/office/drawing/2014/main" id="{868BEDB0-AFBC-4C17-B295-369EFAC05449}"/>
              </a:ext>
            </a:extLst>
          </p:cNvPr>
          <p:cNvSpPr>
            <a:spLocks/>
          </p:cNvSpPr>
          <p:nvPr/>
        </p:nvSpPr>
        <p:spPr bwMode="auto">
          <a:xfrm>
            <a:off x="12429856" y="3550254"/>
            <a:ext cx="1590485" cy="6617416"/>
          </a:xfrm>
          <a:custGeom>
            <a:avLst/>
            <a:gdLst>
              <a:gd name="T0" fmla="*/ 2 w 828"/>
              <a:gd name="T1" fmla="*/ 3439 h 3445"/>
              <a:gd name="T2" fmla="*/ 600 w 828"/>
              <a:gd name="T3" fmla="*/ 1722 h 3445"/>
              <a:gd name="T4" fmla="*/ 14 w 828"/>
              <a:gd name="T5" fmla="*/ 54 h 3445"/>
              <a:gd name="T6" fmla="*/ 0 w 828"/>
              <a:gd name="T7" fmla="*/ 0 h 3445"/>
              <a:gd name="T8" fmla="*/ 828 w 828"/>
              <a:gd name="T9" fmla="*/ 1722 h 3445"/>
              <a:gd name="T10" fmla="*/ 0 w 828"/>
              <a:gd name="T11" fmla="*/ 3445 h 3445"/>
              <a:gd name="T12" fmla="*/ 2 w 828"/>
              <a:gd name="T13" fmla="*/ 3439 h 3445"/>
            </a:gdLst>
            <a:ahLst/>
            <a:cxnLst>
              <a:cxn ang="0">
                <a:pos x="T0" y="T1"/>
              </a:cxn>
              <a:cxn ang="0">
                <a:pos x="T2" y="T3"/>
              </a:cxn>
              <a:cxn ang="0">
                <a:pos x="T4" y="T5"/>
              </a:cxn>
              <a:cxn ang="0">
                <a:pos x="T6" y="T7"/>
              </a:cxn>
              <a:cxn ang="0">
                <a:pos x="T8" y="T9"/>
              </a:cxn>
              <a:cxn ang="0">
                <a:pos x="T10" y="T11"/>
              </a:cxn>
              <a:cxn ang="0">
                <a:pos x="T12" y="T13"/>
              </a:cxn>
            </a:cxnLst>
            <a:rect l="0" t="0" r="r" b="b"/>
            <a:pathLst>
              <a:path w="828" h="3445">
                <a:moveTo>
                  <a:pt x="2" y="3439"/>
                </a:moveTo>
                <a:lnTo>
                  <a:pt x="600" y="1722"/>
                </a:lnTo>
                <a:lnTo>
                  <a:pt x="14" y="54"/>
                </a:lnTo>
                <a:lnTo>
                  <a:pt x="0" y="0"/>
                </a:lnTo>
                <a:lnTo>
                  <a:pt x="828" y="1722"/>
                </a:lnTo>
                <a:lnTo>
                  <a:pt x="0" y="3445"/>
                </a:lnTo>
                <a:lnTo>
                  <a:pt x="2" y="3439"/>
                </a:lnTo>
                <a:close/>
              </a:path>
            </a:pathLst>
          </a:custGeom>
          <a:solidFill>
            <a:schemeClr val="accent3"/>
          </a:solidFill>
          <a:ln>
            <a:noFill/>
          </a:ln>
          <a:effectLst>
            <a:outerShdw blurRad="190500" dist="76200" dir="8100000" algn="tr" rotWithShape="0">
              <a:schemeClr val="accent3">
                <a:lumMod val="75000"/>
                <a:alpha val="45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 name="Freeform 11">
            <a:extLst>
              <a:ext uri="{FF2B5EF4-FFF2-40B4-BE49-F238E27FC236}">
                <a16:creationId xmlns:a16="http://schemas.microsoft.com/office/drawing/2014/main" id="{D056BD59-F3B7-4645-BF05-428A2DCAB21F}"/>
              </a:ext>
            </a:extLst>
          </p:cNvPr>
          <p:cNvSpPr>
            <a:spLocks/>
          </p:cNvSpPr>
          <p:nvPr/>
        </p:nvSpPr>
        <p:spPr bwMode="auto">
          <a:xfrm>
            <a:off x="8465170" y="4410806"/>
            <a:ext cx="1590485" cy="4894390"/>
          </a:xfrm>
          <a:custGeom>
            <a:avLst/>
            <a:gdLst>
              <a:gd name="T0" fmla="*/ 2 w 828"/>
              <a:gd name="T1" fmla="*/ 2544 h 2548"/>
              <a:gd name="T2" fmla="*/ 600 w 828"/>
              <a:gd name="T3" fmla="*/ 1274 h 2548"/>
              <a:gd name="T4" fmla="*/ 14 w 828"/>
              <a:gd name="T5" fmla="*/ 40 h 2548"/>
              <a:gd name="T6" fmla="*/ 0 w 828"/>
              <a:gd name="T7" fmla="*/ 0 h 2548"/>
              <a:gd name="T8" fmla="*/ 828 w 828"/>
              <a:gd name="T9" fmla="*/ 1274 h 2548"/>
              <a:gd name="T10" fmla="*/ 0 w 828"/>
              <a:gd name="T11" fmla="*/ 2548 h 2548"/>
              <a:gd name="T12" fmla="*/ 2 w 828"/>
              <a:gd name="T13" fmla="*/ 2544 h 2548"/>
            </a:gdLst>
            <a:ahLst/>
            <a:cxnLst>
              <a:cxn ang="0">
                <a:pos x="T0" y="T1"/>
              </a:cxn>
              <a:cxn ang="0">
                <a:pos x="T2" y="T3"/>
              </a:cxn>
              <a:cxn ang="0">
                <a:pos x="T4" y="T5"/>
              </a:cxn>
              <a:cxn ang="0">
                <a:pos x="T6" y="T7"/>
              </a:cxn>
              <a:cxn ang="0">
                <a:pos x="T8" y="T9"/>
              </a:cxn>
              <a:cxn ang="0">
                <a:pos x="T10" y="T11"/>
              </a:cxn>
              <a:cxn ang="0">
                <a:pos x="T12" y="T13"/>
              </a:cxn>
            </a:cxnLst>
            <a:rect l="0" t="0" r="r" b="b"/>
            <a:pathLst>
              <a:path w="828" h="2548">
                <a:moveTo>
                  <a:pt x="2" y="2544"/>
                </a:moveTo>
                <a:lnTo>
                  <a:pt x="600" y="1274"/>
                </a:lnTo>
                <a:lnTo>
                  <a:pt x="14" y="40"/>
                </a:lnTo>
                <a:lnTo>
                  <a:pt x="0" y="0"/>
                </a:lnTo>
                <a:lnTo>
                  <a:pt x="828" y="1274"/>
                </a:lnTo>
                <a:lnTo>
                  <a:pt x="0" y="2548"/>
                </a:lnTo>
                <a:lnTo>
                  <a:pt x="2" y="2544"/>
                </a:lnTo>
                <a:close/>
              </a:path>
            </a:pathLst>
          </a:custGeom>
          <a:solidFill>
            <a:schemeClr val="accent5"/>
          </a:solidFill>
          <a:ln>
            <a:noFill/>
          </a:ln>
          <a:effectLst>
            <a:outerShdw blurRad="190500" dist="76200" dir="8100000" algn="tr" rotWithShape="0">
              <a:schemeClr val="accent5">
                <a:lumMod val="75000"/>
                <a:alpha val="45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7" name="Group 6">
            <a:extLst>
              <a:ext uri="{FF2B5EF4-FFF2-40B4-BE49-F238E27FC236}">
                <a16:creationId xmlns:a16="http://schemas.microsoft.com/office/drawing/2014/main" id="{8A834F1C-69DC-444D-A8AB-AA5D55435E73}"/>
              </a:ext>
            </a:extLst>
          </p:cNvPr>
          <p:cNvGrpSpPr/>
          <p:nvPr/>
        </p:nvGrpSpPr>
        <p:grpSpPr>
          <a:xfrm>
            <a:off x="18194401" y="5311695"/>
            <a:ext cx="3107976" cy="3092609"/>
            <a:chOff x="18194401" y="5311695"/>
            <a:chExt cx="3107976" cy="3092609"/>
          </a:xfrm>
        </p:grpSpPr>
        <p:sp>
          <p:nvSpPr>
            <p:cNvPr id="15" name="Freeform 6">
              <a:extLst>
                <a:ext uri="{FF2B5EF4-FFF2-40B4-BE49-F238E27FC236}">
                  <a16:creationId xmlns:a16="http://schemas.microsoft.com/office/drawing/2014/main" id="{148A3B58-1C5B-4C16-A227-DCEA2BE35720}"/>
                </a:ext>
              </a:extLst>
            </p:cNvPr>
            <p:cNvSpPr>
              <a:spLocks noEditPoints="1"/>
            </p:cNvSpPr>
            <p:nvPr/>
          </p:nvSpPr>
          <p:spPr bwMode="auto">
            <a:xfrm>
              <a:off x="18194401" y="5311695"/>
              <a:ext cx="3107976" cy="3092609"/>
            </a:xfrm>
            <a:custGeom>
              <a:avLst/>
              <a:gdLst>
                <a:gd name="T0" fmla="*/ 0 w 809"/>
                <a:gd name="T1" fmla="*/ 804 h 804"/>
                <a:gd name="T2" fmla="*/ 776 w 809"/>
                <a:gd name="T3" fmla="*/ 441 h 804"/>
                <a:gd name="T4" fmla="*/ 776 w 809"/>
                <a:gd name="T5" fmla="*/ 363 h 804"/>
                <a:gd name="T6" fmla="*/ 0 w 809"/>
                <a:gd name="T7" fmla="*/ 0 h 804"/>
                <a:gd name="T8" fmla="*/ 7 w 809"/>
                <a:gd name="T9" fmla="*/ 13 h 804"/>
                <a:gd name="T10" fmla="*/ 220 w 809"/>
                <a:gd name="T11" fmla="*/ 402 h 804"/>
                <a:gd name="T12" fmla="*/ 1 w 809"/>
                <a:gd name="T13" fmla="*/ 803 h 804"/>
                <a:gd name="T14" fmla="*/ 0 w 809"/>
                <a:gd name="T15" fmla="*/ 804 h 804"/>
                <a:gd name="T16" fmla="*/ 457 w 809"/>
                <a:gd name="T17" fmla="*/ 335 h 804"/>
                <a:gd name="T18" fmla="*/ 533 w 809"/>
                <a:gd name="T19" fmla="*/ 411 h 804"/>
                <a:gd name="T20" fmla="*/ 475 w 809"/>
                <a:gd name="T21" fmla="*/ 469 h 804"/>
                <a:gd name="T22" fmla="*/ 399 w 809"/>
                <a:gd name="T23" fmla="*/ 393 h 804"/>
                <a:gd name="T24" fmla="*/ 457 w 809"/>
                <a:gd name="T25" fmla="*/ 335 h 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9" h="804">
                  <a:moveTo>
                    <a:pt x="0" y="804"/>
                  </a:moveTo>
                  <a:cubicBezTo>
                    <a:pt x="776" y="441"/>
                    <a:pt x="776" y="441"/>
                    <a:pt x="776" y="441"/>
                  </a:cubicBezTo>
                  <a:cubicBezTo>
                    <a:pt x="809" y="426"/>
                    <a:pt x="809" y="378"/>
                    <a:pt x="776" y="363"/>
                  </a:cubicBezTo>
                  <a:cubicBezTo>
                    <a:pt x="0" y="0"/>
                    <a:pt x="0" y="0"/>
                    <a:pt x="0" y="0"/>
                  </a:cubicBezTo>
                  <a:cubicBezTo>
                    <a:pt x="7" y="13"/>
                    <a:pt x="7" y="13"/>
                    <a:pt x="7" y="13"/>
                  </a:cubicBezTo>
                  <a:cubicBezTo>
                    <a:pt x="220" y="402"/>
                    <a:pt x="220" y="402"/>
                    <a:pt x="220" y="402"/>
                  </a:cubicBezTo>
                  <a:cubicBezTo>
                    <a:pt x="1" y="803"/>
                    <a:pt x="1" y="803"/>
                    <a:pt x="1" y="803"/>
                  </a:cubicBezTo>
                  <a:lnTo>
                    <a:pt x="0" y="804"/>
                  </a:lnTo>
                  <a:close/>
                  <a:moveTo>
                    <a:pt x="457" y="335"/>
                  </a:moveTo>
                  <a:cubicBezTo>
                    <a:pt x="502" y="329"/>
                    <a:pt x="539" y="366"/>
                    <a:pt x="533" y="411"/>
                  </a:cubicBezTo>
                  <a:cubicBezTo>
                    <a:pt x="530" y="441"/>
                    <a:pt x="505" y="466"/>
                    <a:pt x="475" y="469"/>
                  </a:cubicBezTo>
                  <a:cubicBezTo>
                    <a:pt x="430" y="475"/>
                    <a:pt x="393" y="438"/>
                    <a:pt x="399" y="393"/>
                  </a:cubicBezTo>
                  <a:cubicBezTo>
                    <a:pt x="402" y="363"/>
                    <a:pt x="427" y="338"/>
                    <a:pt x="457" y="335"/>
                  </a:cubicBezTo>
                  <a:close/>
                </a:path>
              </a:pathLst>
            </a:custGeom>
            <a:solidFill>
              <a:schemeClr val="tx1">
                <a:lumMod val="90000"/>
                <a:lumOff val="1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13">
              <a:extLst>
                <a:ext uri="{FF2B5EF4-FFF2-40B4-BE49-F238E27FC236}">
                  <a16:creationId xmlns:a16="http://schemas.microsoft.com/office/drawing/2014/main" id="{12AA3DBE-57AE-4869-B39A-3EC34661A3B4}"/>
                </a:ext>
              </a:extLst>
            </p:cNvPr>
            <p:cNvSpPr>
              <a:spLocks/>
            </p:cNvSpPr>
            <p:nvPr/>
          </p:nvSpPr>
          <p:spPr bwMode="auto">
            <a:xfrm>
              <a:off x="18198243" y="5361638"/>
              <a:ext cx="1279303" cy="3038825"/>
            </a:xfrm>
            <a:custGeom>
              <a:avLst/>
              <a:gdLst>
                <a:gd name="T0" fmla="*/ 0 w 666"/>
                <a:gd name="T1" fmla="*/ 1582 h 1582"/>
                <a:gd name="T2" fmla="*/ 438 w 666"/>
                <a:gd name="T3" fmla="*/ 779 h 1582"/>
                <a:gd name="T4" fmla="*/ 12 w 666"/>
                <a:gd name="T5" fmla="*/ 0 h 1582"/>
                <a:gd name="T6" fmla="*/ 666 w 666"/>
                <a:gd name="T7" fmla="*/ 779 h 1582"/>
                <a:gd name="T8" fmla="*/ 0 w 666"/>
                <a:gd name="T9" fmla="*/ 1582 h 1582"/>
              </a:gdLst>
              <a:ahLst/>
              <a:cxnLst>
                <a:cxn ang="0">
                  <a:pos x="T0" y="T1"/>
                </a:cxn>
                <a:cxn ang="0">
                  <a:pos x="T2" y="T3"/>
                </a:cxn>
                <a:cxn ang="0">
                  <a:pos x="T4" y="T5"/>
                </a:cxn>
                <a:cxn ang="0">
                  <a:pos x="T6" y="T7"/>
                </a:cxn>
                <a:cxn ang="0">
                  <a:pos x="T8" y="T9"/>
                </a:cxn>
              </a:cxnLst>
              <a:rect l="0" t="0" r="r" b="b"/>
              <a:pathLst>
                <a:path w="666" h="1582">
                  <a:moveTo>
                    <a:pt x="0" y="1582"/>
                  </a:moveTo>
                  <a:lnTo>
                    <a:pt x="438" y="779"/>
                  </a:lnTo>
                  <a:lnTo>
                    <a:pt x="12" y="0"/>
                  </a:lnTo>
                  <a:lnTo>
                    <a:pt x="666" y="779"/>
                  </a:lnTo>
                  <a:lnTo>
                    <a:pt x="0" y="1582"/>
                  </a:ln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 name="Group 2">
            <a:extLst>
              <a:ext uri="{FF2B5EF4-FFF2-40B4-BE49-F238E27FC236}">
                <a16:creationId xmlns:a16="http://schemas.microsoft.com/office/drawing/2014/main" id="{55F6653A-F8A2-46C1-9945-F39377D7E769}"/>
              </a:ext>
            </a:extLst>
          </p:cNvPr>
          <p:cNvGrpSpPr/>
          <p:nvPr/>
        </p:nvGrpSpPr>
        <p:grpSpPr>
          <a:xfrm>
            <a:off x="2360393" y="5311695"/>
            <a:ext cx="3107976" cy="3092609"/>
            <a:chOff x="3084798" y="5311695"/>
            <a:chExt cx="3107976" cy="3092609"/>
          </a:xfrm>
        </p:grpSpPr>
        <p:sp>
          <p:nvSpPr>
            <p:cNvPr id="29" name="Freeform 14">
              <a:extLst>
                <a:ext uri="{FF2B5EF4-FFF2-40B4-BE49-F238E27FC236}">
                  <a16:creationId xmlns:a16="http://schemas.microsoft.com/office/drawing/2014/main" id="{E57545CF-53B8-4F3D-AD0F-E6CEE96E3C48}"/>
                </a:ext>
              </a:extLst>
            </p:cNvPr>
            <p:cNvSpPr>
              <a:spLocks/>
            </p:cNvSpPr>
            <p:nvPr/>
          </p:nvSpPr>
          <p:spPr bwMode="auto">
            <a:xfrm>
              <a:off x="3084798" y="5311695"/>
              <a:ext cx="3107976" cy="3092609"/>
            </a:xfrm>
            <a:custGeom>
              <a:avLst/>
              <a:gdLst>
                <a:gd name="T0" fmla="*/ 776 w 809"/>
                <a:gd name="T1" fmla="*/ 441 h 804"/>
                <a:gd name="T2" fmla="*/ 0 w 809"/>
                <a:gd name="T3" fmla="*/ 804 h 804"/>
                <a:gd name="T4" fmla="*/ 1 w 809"/>
                <a:gd name="T5" fmla="*/ 803 h 804"/>
                <a:gd name="T6" fmla="*/ 220 w 809"/>
                <a:gd name="T7" fmla="*/ 402 h 804"/>
                <a:gd name="T8" fmla="*/ 7 w 809"/>
                <a:gd name="T9" fmla="*/ 13 h 804"/>
                <a:gd name="T10" fmla="*/ 0 w 809"/>
                <a:gd name="T11" fmla="*/ 0 h 804"/>
                <a:gd name="T12" fmla="*/ 776 w 809"/>
                <a:gd name="T13" fmla="*/ 363 h 804"/>
                <a:gd name="T14" fmla="*/ 776 w 809"/>
                <a:gd name="T15" fmla="*/ 441 h 8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9" h="804">
                  <a:moveTo>
                    <a:pt x="776" y="441"/>
                  </a:moveTo>
                  <a:cubicBezTo>
                    <a:pt x="0" y="804"/>
                    <a:pt x="0" y="804"/>
                    <a:pt x="0" y="804"/>
                  </a:cubicBezTo>
                  <a:cubicBezTo>
                    <a:pt x="1" y="803"/>
                    <a:pt x="1" y="803"/>
                    <a:pt x="1" y="803"/>
                  </a:cubicBezTo>
                  <a:cubicBezTo>
                    <a:pt x="220" y="402"/>
                    <a:pt x="220" y="402"/>
                    <a:pt x="220" y="402"/>
                  </a:cubicBezTo>
                  <a:cubicBezTo>
                    <a:pt x="7" y="13"/>
                    <a:pt x="7" y="13"/>
                    <a:pt x="7" y="13"/>
                  </a:cubicBezTo>
                  <a:cubicBezTo>
                    <a:pt x="0" y="0"/>
                    <a:pt x="0" y="0"/>
                    <a:pt x="0" y="0"/>
                  </a:cubicBezTo>
                  <a:cubicBezTo>
                    <a:pt x="776" y="363"/>
                    <a:pt x="776" y="363"/>
                    <a:pt x="776" y="363"/>
                  </a:cubicBezTo>
                  <a:cubicBezTo>
                    <a:pt x="809" y="378"/>
                    <a:pt x="809" y="426"/>
                    <a:pt x="776" y="441"/>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Freeform 15">
              <a:extLst>
                <a:ext uri="{FF2B5EF4-FFF2-40B4-BE49-F238E27FC236}">
                  <a16:creationId xmlns:a16="http://schemas.microsoft.com/office/drawing/2014/main" id="{E7B7DFAF-1C9C-439C-A76A-18B252E85376}"/>
                </a:ext>
              </a:extLst>
            </p:cNvPr>
            <p:cNvSpPr>
              <a:spLocks/>
            </p:cNvSpPr>
            <p:nvPr/>
          </p:nvSpPr>
          <p:spPr bwMode="auto">
            <a:xfrm>
              <a:off x="3088640" y="5361638"/>
              <a:ext cx="1279303" cy="3038825"/>
            </a:xfrm>
            <a:custGeom>
              <a:avLst/>
              <a:gdLst>
                <a:gd name="T0" fmla="*/ 0 w 666"/>
                <a:gd name="T1" fmla="*/ 1582 h 1582"/>
                <a:gd name="T2" fmla="*/ 438 w 666"/>
                <a:gd name="T3" fmla="*/ 779 h 1582"/>
                <a:gd name="T4" fmla="*/ 12 w 666"/>
                <a:gd name="T5" fmla="*/ 0 h 1582"/>
                <a:gd name="T6" fmla="*/ 666 w 666"/>
                <a:gd name="T7" fmla="*/ 779 h 1582"/>
                <a:gd name="T8" fmla="*/ 0 w 666"/>
                <a:gd name="T9" fmla="*/ 1582 h 1582"/>
              </a:gdLst>
              <a:ahLst/>
              <a:cxnLst>
                <a:cxn ang="0">
                  <a:pos x="T0" y="T1"/>
                </a:cxn>
                <a:cxn ang="0">
                  <a:pos x="T2" y="T3"/>
                </a:cxn>
                <a:cxn ang="0">
                  <a:pos x="T4" y="T5"/>
                </a:cxn>
                <a:cxn ang="0">
                  <a:pos x="T6" y="T7"/>
                </a:cxn>
                <a:cxn ang="0">
                  <a:pos x="T8" y="T9"/>
                </a:cxn>
              </a:cxnLst>
              <a:rect l="0" t="0" r="r" b="b"/>
              <a:pathLst>
                <a:path w="666" h="1582">
                  <a:moveTo>
                    <a:pt x="0" y="1582"/>
                  </a:moveTo>
                  <a:lnTo>
                    <a:pt x="438" y="779"/>
                  </a:lnTo>
                  <a:lnTo>
                    <a:pt x="12" y="0"/>
                  </a:lnTo>
                  <a:lnTo>
                    <a:pt x="666" y="779"/>
                  </a:lnTo>
                  <a:lnTo>
                    <a:pt x="0" y="1582"/>
                  </a:lnTo>
                  <a:close/>
                </a:path>
              </a:pathLst>
            </a:custGeom>
            <a:solidFill>
              <a:schemeClr val="tx1">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53" name="TextBox 52">
            <a:extLst>
              <a:ext uri="{FF2B5EF4-FFF2-40B4-BE49-F238E27FC236}">
                <a16:creationId xmlns:a16="http://schemas.microsoft.com/office/drawing/2014/main" id="{4BF4A789-46F2-450D-8D3D-DD31B10DF78F}"/>
              </a:ext>
            </a:extLst>
          </p:cNvPr>
          <p:cNvSpPr txBox="1"/>
          <p:nvPr/>
        </p:nvSpPr>
        <p:spPr>
          <a:xfrm>
            <a:off x="9864292" y="6150114"/>
            <a:ext cx="3337032" cy="141577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8E38"/>
                </a:solidFill>
                <a:effectLst/>
                <a:uLnTx/>
                <a:uFillTx/>
                <a:latin typeface="Century Gothic"/>
                <a:ea typeface="+mn-ea"/>
                <a:cs typeface="+mn-cs"/>
              </a:rPr>
              <a:t>Tech</a:t>
            </a:r>
            <a:r>
              <a:rPr kumimoji="0" lang="en-US" sz="3200" b="1" i="0" u="none" strike="noStrike" kern="1200" cap="none" spc="0" normalizeH="0" baseline="0" noProof="0">
                <a:ln>
                  <a:noFill/>
                </a:ln>
                <a:solidFill>
                  <a:srgbClr val="172144">
                    <a:lumMod val="90000"/>
                    <a:lumOff val="10000"/>
                  </a:srgbClr>
                </a:solidFill>
                <a:effectLst/>
                <a:uLnTx/>
                <a:uFillTx/>
                <a:latin typeface="Century Gothic"/>
                <a:ea typeface="+mn-ea"/>
                <a:cs typeface="+mn-cs"/>
              </a:rPr>
              <a:t> </a:t>
            </a:r>
            <a:r>
              <a:rPr kumimoji="0" lang="en-US" sz="3200" b="1" i="0" u="none" strike="noStrike" kern="1200" cap="none" spc="0" normalizeH="0" baseline="0" noProof="0">
                <a:ln>
                  <a:noFill/>
                </a:ln>
                <a:effectLst/>
                <a:uLnTx/>
                <a:uFillTx/>
                <a:latin typeface="Century Gothic"/>
                <a:ea typeface="+mn-ea"/>
                <a:cs typeface="+mn-cs"/>
              </a:rPr>
              <a:t>Analyzing</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55" name="TextBox 54">
            <a:extLst>
              <a:ext uri="{FF2B5EF4-FFF2-40B4-BE49-F238E27FC236}">
                <a16:creationId xmlns:a16="http://schemas.microsoft.com/office/drawing/2014/main" id="{F94761C0-B766-4C0E-B4FE-8364A5DE6272}"/>
              </a:ext>
            </a:extLst>
          </p:cNvPr>
          <p:cNvSpPr txBox="1"/>
          <p:nvPr/>
        </p:nvSpPr>
        <p:spPr>
          <a:xfrm>
            <a:off x="5923380" y="6180892"/>
            <a:ext cx="3337032" cy="1354217"/>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Research of </a:t>
            </a:r>
            <a:r>
              <a:rPr kumimoji="0" lang="en-US" sz="3200" b="1" i="0" u="none" strike="noStrike" kern="1200" cap="none" spc="0" normalizeH="0" baseline="0" noProof="0">
                <a:ln>
                  <a:noFill/>
                </a:ln>
                <a:solidFill>
                  <a:srgbClr val="FA3585"/>
                </a:solidFill>
                <a:effectLst/>
                <a:uLnTx/>
                <a:uFillTx/>
                <a:latin typeface="Century Gothic"/>
                <a:ea typeface="+mn-ea"/>
                <a:cs typeface="+mn-cs"/>
              </a:rPr>
              <a:t>Technology</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a:t>
            </a:r>
          </a:p>
        </p:txBody>
      </p:sp>
      <p:sp>
        <p:nvSpPr>
          <p:cNvPr id="19" name="TextBox 18">
            <a:extLst>
              <a:ext uri="{FF2B5EF4-FFF2-40B4-BE49-F238E27FC236}">
                <a16:creationId xmlns:a16="http://schemas.microsoft.com/office/drawing/2014/main" id="{C5847FC2-3892-48C8-BFF9-D5B17F60345C}"/>
              </a:ext>
            </a:extLst>
          </p:cNvPr>
          <p:cNvSpPr txBox="1"/>
          <p:nvPr/>
        </p:nvSpPr>
        <p:spPr>
          <a:xfrm>
            <a:off x="13945678" y="6150114"/>
            <a:ext cx="3337032" cy="141577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40D492"/>
                </a:solidFill>
                <a:effectLst/>
                <a:uLnTx/>
                <a:uFillTx/>
                <a:latin typeface="Century Gothic"/>
                <a:ea typeface="+mn-ea"/>
                <a:cs typeface="+mn-cs"/>
              </a:rPr>
              <a:t>Create</a:t>
            </a:r>
            <a:r>
              <a:rPr kumimoji="0" lang="en-US" sz="3200" b="1" i="0" u="none" strike="noStrike" kern="1200" cap="none" spc="0" normalizeH="0" baseline="0" noProof="0">
                <a:ln>
                  <a:noFill/>
                </a:ln>
                <a:solidFill>
                  <a:srgbClr val="172144"/>
                </a:solidFill>
                <a:effectLst/>
                <a:uLnTx/>
                <a:uFillTx/>
                <a:latin typeface="Century Gothic"/>
                <a:ea typeface="+mn-ea"/>
                <a:cs typeface="+mn-cs"/>
              </a:rPr>
              <a:t> </a:t>
            </a:r>
            <a:r>
              <a:rPr kumimoji="0" lang="en-US" sz="3200" b="1" i="0" u="none" strike="noStrike" kern="1200" cap="none" spc="0" normalizeH="0" baseline="0" noProof="0">
                <a:ln>
                  <a:noFill/>
                </a:ln>
                <a:effectLst/>
                <a:uLnTx/>
                <a:uFillTx/>
                <a:latin typeface="Century Gothic"/>
                <a:ea typeface="+mn-ea"/>
                <a:cs typeface="+mn-cs"/>
              </a:rPr>
              <a:t>Process</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21" name="TextBox 20">
            <a:extLst>
              <a:ext uri="{FF2B5EF4-FFF2-40B4-BE49-F238E27FC236}">
                <a16:creationId xmlns:a16="http://schemas.microsoft.com/office/drawing/2014/main" id="{C93E0022-2187-45FE-A67A-F03934109E73}"/>
              </a:ext>
            </a:extLst>
          </p:cNvPr>
          <p:cNvSpPr txBox="1"/>
          <p:nvPr/>
        </p:nvSpPr>
        <p:spPr>
          <a:xfrm>
            <a:off x="2739704" y="2144171"/>
            <a:ext cx="4339088" cy="255454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effectLst/>
                <a:uLnTx/>
                <a:uFillTx/>
                <a:latin typeface="Century Gothic"/>
                <a:ea typeface="+mn-ea"/>
                <a:cs typeface="+mn-cs"/>
              </a:rPr>
              <a:t>Creating inspiring ideas and building brands </a:t>
            </a:r>
          </a:p>
        </p:txBody>
      </p:sp>
      <p:sp>
        <p:nvSpPr>
          <p:cNvPr id="22" name="TextBox 21">
            <a:extLst>
              <a:ext uri="{FF2B5EF4-FFF2-40B4-BE49-F238E27FC236}">
                <a16:creationId xmlns:a16="http://schemas.microsoft.com/office/drawing/2014/main" id="{B1CF3C23-71E7-4605-A253-4C35CFD9067E}"/>
              </a:ext>
            </a:extLst>
          </p:cNvPr>
          <p:cNvSpPr txBox="1"/>
          <p:nvPr/>
        </p:nvSpPr>
        <p:spPr>
          <a:xfrm>
            <a:off x="2739704" y="9252528"/>
            <a:ext cx="3539022" cy="175432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a:t>
            </a:r>
          </a:p>
        </p:txBody>
      </p:sp>
      <p:sp>
        <p:nvSpPr>
          <p:cNvPr id="6" name="TextBox 5">
            <a:extLst>
              <a:ext uri="{FF2B5EF4-FFF2-40B4-BE49-F238E27FC236}">
                <a16:creationId xmlns:a16="http://schemas.microsoft.com/office/drawing/2014/main" id="{852A096B-2ECB-446F-9332-18075871A46F}"/>
              </a:ext>
            </a:extLst>
          </p:cNvPr>
          <p:cNvSpPr txBox="1"/>
          <p:nvPr/>
        </p:nvSpPr>
        <p:spPr>
          <a:xfrm>
            <a:off x="7609929" y="7604609"/>
            <a:ext cx="1133645" cy="1107996"/>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effectLst/>
                <a:uLnTx/>
                <a:uFillTx/>
                <a:latin typeface="Century Gothic"/>
                <a:ea typeface="+mn-ea"/>
                <a:cs typeface="+mn-cs"/>
              </a:rPr>
              <a:t>01</a:t>
            </a:r>
          </a:p>
        </p:txBody>
      </p:sp>
      <p:sp>
        <p:nvSpPr>
          <p:cNvPr id="31" name="TextBox 30">
            <a:extLst>
              <a:ext uri="{FF2B5EF4-FFF2-40B4-BE49-F238E27FC236}">
                <a16:creationId xmlns:a16="http://schemas.microsoft.com/office/drawing/2014/main" id="{363696A4-A82A-4654-9656-4A74A4FE758E}"/>
              </a:ext>
            </a:extLst>
          </p:cNvPr>
          <p:cNvSpPr txBox="1"/>
          <p:nvPr/>
        </p:nvSpPr>
        <p:spPr>
          <a:xfrm>
            <a:off x="11590851" y="7604609"/>
            <a:ext cx="1133644" cy="1107996"/>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effectLst/>
                <a:uLnTx/>
                <a:uFillTx/>
                <a:latin typeface="Century Gothic"/>
                <a:ea typeface="+mn-ea"/>
                <a:cs typeface="+mn-cs"/>
              </a:rPr>
              <a:t>02</a:t>
            </a:r>
          </a:p>
        </p:txBody>
      </p:sp>
      <p:sp>
        <p:nvSpPr>
          <p:cNvPr id="32" name="TextBox 31">
            <a:extLst>
              <a:ext uri="{FF2B5EF4-FFF2-40B4-BE49-F238E27FC236}">
                <a16:creationId xmlns:a16="http://schemas.microsoft.com/office/drawing/2014/main" id="{1819DED3-3040-4C45-9E0B-8E814FB0B4E9}"/>
              </a:ext>
            </a:extLst>
          </p:cNvPr>
          <p:cNvSpPr txBox="1"/>
          <p:nvPr/>
        </p:nvSpPr>
        <p:spPr>
          <a:xfrm>
            <a:off x="15639963" y="7604609"/>
            <a:ext cx="1133644" cy="1107996"/>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effectLst/>
                <a:uLnTx/>
                <a:uFillTx/>
                <a:latin typeface="Century Gothic"/>
                <a:ea typeface="+mn-ea"/>
                <a:cs typeface="+mn-cs"/>
              </a:rPr>
              <a:t>03</a:t>
            </a:r>
          </a:p>
        </p:txBody>
      </p:sp>
    </p:spTree>
    <p:extLst>
      <p:ext uri="{BB962C8B-B14F-4D97-AF65-F5344CB8AC3E}">
        <p14:creationId xmlns:p14="http://schemas.microsoft.com/office/powerpoint/2010/main" val="3044687515"/>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14:presetBounceEnd="60000">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14:bounceEnd="60000">
                                          <p:cBhvr additive="base">
                                            <p:cTn id="7" dur="1500" fill="hold"/>
                                            <p:tgtEl>
                                              <p:spTgt spid="7"/>
                                            </p:tgtEl>
                                            <p:attrNameLst>
                                              <p:attrName>ppt_x</p:attrName>
                                            </p:attrNameLst>
                                          </p:cBhvr>
                                          <p:tavLst>
                                            <p:tav tm="0">
                                              <p:val>
                                                <p:strVal val="0-#ppt_w/2"/>
                                              </p:val>
                                            </p:tav>
                                            <p:tav tm="100000">
                                              <p:val>
                                                <p:strVal val="#ppt_x"/>
                                              </p:val>
                                            </p:tav>
                                          </p:tavLst>
                                        </p:anim>
                                        <p:anim calcmode="lin" valueType="num" p14:bounceEnd="60000">
                                          <p:cBhvr additive="base">
                                            <p:cTn id="8" dur="1500" fill="hold"/>
                                            <p:tgtEl>
                                              <p:spTgt spid="7"/>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14:presetBounceEnd="60000">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14:bounceEnd="60000">
                                          <p:cBhvr additive="base">
                                            <p:cTn id="11" dur="1500" fill="hold"/>
                                            <p:tgtEl>
                                              <p:spTgt spid="14"/>
                                            </p:tgtEl>
                                            <p:attrNameLst>
                                              <p:attrName>ppt_x</p:attrName>
                                            </p:attrNameLst>
                                          </p:cBhvr>
                                          <p:tavLst>
                                            <p:tav tm="0">
                                              <p:val>
                                                <p:strVal val="0-#ppt_w/2"/>
                                              </p:val>
                                            </p:tav>
                                            <p:tav tm="100000">
                                              <p:val>
                                                <p:strVal val="#ppt_x"/>
                                              </p:val>
                                            </p:tav>
                                          </p:tavLst>
                                        </p:anim>
                                        <p:anim calcmode="lin" valueType="num" p14:bounceEnd="60000">
                                          <p:cBhvr additive="base">
                                            <p:cTn id="12" dur="1500" fill="hold"/>
                                            <p:tgtEl>
                                              <p:spTgt spid="14"/>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14:presetBounceEnd="60000">
                                      <p:stCondLst>
                                        <p:cond delay="100"/>
                                      </p:stCondLst>
                                      <p:childTnLst>
                                        <p:set>
                                          <p:cBhvr>
                                            <p:cTn id="14" dur="1" fill="hold">
                                              <p:stCondLst>
                                                <p:cond delay="0"/>
                                              </p:stCondLst>
                                            </p:cTn>
                                            <p:tgtEl>
                                              <p:spTgt spid="16"/>
                                            </p:tgtEl>
                                            <p:attrNameLst>
                                              <p:attrName>style.visibility</p:attrName>
                                            </p:attrNameLst>
                                          </p:cBhvr>
                                          <p:to>
                                            <p:strVal val="visible"/>
                                          </p:to>
                                        </p:set>
                                        <p:anim calcmode="lin" valueType="num" p14:bounceEnd="60000">
                                          <p:cBhvr additive="base">
                                            <p:cTn id="15" dur="1500" fill="hold"/>
                                            <p:tgtEl>
                                              <p:spTgt spid="16"/>
                                            </p:tgtEl>
                                            <p:attrNameLst>
                                              <p:attrName>ppt_x</p:attrName>
                                            </p:attrNameLst>
                                          </p:cBhvr>
                                          <p:tavLst>
                                            <p:tav tm="0">
                                              <p:val>
                                                <p:strVal val="0-#ppt_w/2"/>
                                              </p:val>
                                            </p:tav>
                                            <p:tav tm="100000">
                                              <p:val>
                                                <p:strVal val="#ppt_x"/>
                                              </p:val>
                                            </p:tav>
                                          </p:tavLst>
                                        </p:anim>
                                        <p:anim calcmode="lin" valueType="num" p14:bounceEnd="60000">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14:presetBounceEnd="60000">
                                      <p:stCondLst>
                                        <p:cond delay="200"/>
                                      </p:stCondLst>
                                      <p:childTnLst>
                                        <p:set>
                                          <p:cBhvr>
                                            <p:cTn id="18" dur="1" fill="hold">
                                              <p:stCondLst>
                                                <p:cond delay="0"/>
                                              </p:stCondLst>
                                            </p:cTn>
                                            <p:tgtEl>
                                              <p:spTgt spid="19"/>
                                            </p:tgtEl>
                                            <p:attrNameLst>
                                              <p:attrName>style.visibility</p:attrName>
                                            </p:attrNameLst>
                                          </p:cBhvr>
                                          <p:to>
                                            <p:strVal val="visible"/>
                                          </p:to>
                                        </p:set>
                                        <p:anim calcmode="lin" valueType="num" p14:bounceEnd="60000">
                                          <p:cBhvr additive="base">
                                            <p:cTn id="19" dur="1500" fill="hold"/>
                                            <p:tgtEl>
                                              <p:spTgt spid="19"/>
                                            </p:tgtEl>
                                            <p:attrNameLst>
                                              <p:attrName>ppt_x</p:attrName>
                                            </p:attrNameLst>
                                          </p:cBhvr>
                                          <p:tavLst>
                                            <p:tav tm="0">
                                              <p:val>
                                                <p:strVal val="0-#ppt_w/2"/>
                                              </p:val>
                                            </p:tav>
                                            <p:tav tm="100000">
                                              <p:val>
                                                <p:strVal val="#ppt_x"/>
                                              </p:val>
                                            </p:tav>
                                          </p:tavLst>
                                        </p:anim>
                                        <p:anim calcmode="lin" valueType="num" p14:bounceEnd="60000">
                                          <p:cBhvr additive="base">
                                            <p:cTn id="20" dur="1500" fill="hold"/>
                                            <p:tgtEl>
                                              <p:spTgt spid="19"/>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14:presetBounceEnd="60000">
                                      <p:stCondLst>
                                        <p:cond delay="300"/>
                                      </p:stCondLst>
                                      <p:childTnLst>
                                        <p:set>
                                          <p:cBhvr>
                                            <p:cTn id="22" dur="1" fill="hold">
                                              <p:stCondLst>
                                                <p:cond delay="0"/>
                                              </p:stCondLst>
                                            </p:cTn>
                                            <p:tgtEl>
                                              <p:spTgt spid="32"/>
                                            </p:tgtEl>
                                            <p:attrNameLst>
                                              <p:attrName>style.visibility</p:attrName>
                                            </p:attrNameLst>
                                          </p:cBhvr>
                                          <p:to>
                                            <p:strVal val="visible"/>
                                          </p:to>
                                        </p:set>
                                        <p:anim calcmode="lin" valueType="num" p14:bounceEnd="60000">
                                          <p:cBhvr additive="base">
                                            <p:cTn id="23" dur="1500" fill="hold"/>
                                            <p:tgtEl>
                                              <p:spTgt spid="32"/>
                                            </p:tgtEl>
                                            <p:attrNameLst>
                                              <p:attrName>ppt_x</p:attrName>
                                            </p:attrNameLst>
                                          </p:cBhvr>
                                          <p:tavLst>
                                            <p:tav tm="0">
                                              <p:val>
                                                <p:strVal val="0-#ppt_w/2"/>
                                              </p:val>
                                            </p:tav>
                                            <p:tav tm="100000">
                                              <p:val>
                                                <p:strVal val="#ppt_x"/>
                                              </p:val>
                                            </p:tav>
                                          </p:tavLst>
                                        </p:anim>
                                        <p:anim calcmode="lin" valueType="num" p14:bounceEnd="60000">
                                          <p:cBhvr additive="base">
                                            <p:cTn id="24" dur="1500" fill="hold"/>
                                            <p:tgtEl>
                                              <p:spTgt spid="32"/>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14:presetBounceEnd="60000">
                                      <p:stCondLst>
                                        <p:cond delay="400"/>
                                      </p:stCondLst>
                                      <p:childTnLst>
                                        <p:set>
                                          <p:cBhvr>
                                            <p:cTn id="26" dur="1" fill="hold">
                                              <p:stCondLst>
                                                <p:cond delay="0"/>
                                              </p:stCondLst>
                                            </p:cTn>
                                            <p:tgtEl>
                                              <p:spTgt spid="18"/>
                                            </p:tgtEl>
                                            <p:attrNameLst>
                                              <p:attrName>style.visibility</p:attrName>
                                            </p:attrNameLst>
                                          </p:cBhvr>
                                          <p:to>
                                            <p:strVal val="visible"/>
                                          </p:to>
                                        </p:set>
                                        <p:anim calcmode="lin" valueType="num" p14:bounceEnd="60000">
                                          <p:cBhvr additive="base">
                                            <p:cTn id="27" dur="1500" fill="hold"/>
                                            <p:tgtEl>
                                              <p:spTgt spid="18"/>
                                            </p:tgtEl>
                                            <p:attrNameLst>
                                              <p:attrName>ppt_x</p:attrName>
                                            </p:attrNameLst>
                                          </p:cBhvr>
                                          <p:tavLst>
                                            <p:tav tm="0">
                                              <p:val>
                                                <p:strVal val="0-#ppt_w/2"/>
                                              </p:val>
                                            </p:tav>
                                            <p:tav tm="100000">
                                              <p:val>
                                                <p:strVal val="#ppt_x"/>
                                              </p:val>
                                            </p:tav>
                                          </p:tavLst>
                                        </p:anim>
                                        <p:anim calcmode="lin" valueType="num" p14:bounceEnd="60000">
                                          <p:cBhvr additive="base">
                                            <p:cTn id="28" dur="1500" fill="hold"/>
                                            <p:tgtEl>
                                              <p:spTgt spid="18"/>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14:presetBounceEnd="60000">
                                      <p:stCondLst>
                                        <p:cond delay="500"/>
                                      </p:stCondLst>
                                      <p:childTnLst>
                                        <p:set>
                                          <p:cBhvr>
                                            <p:cTn id="30" dur="1" fill="hold">
                                              <p:stCondLst>
                                                <p:cond delay="0"/>
                                              </p:stCondLst>
                                            </p:cTn>
                                            <p:tgtEl>
                                              <p:spTgt spid="53"/>
                                            </p:tgtEl>
                                            <p:attrNameLst>
                                              <p:attrName>style.visibility</p:attrName>
                                            </p:attrNameLst>
                                          </p:cBhvr>
                                          <p:to>
                                            <p:strVal val="visible"/>
                                          </p:to>
                                        </p:set>
                                        <p:anim calcmode="lin" valueType="num" p14:bounceEnd="60000">
                                          <p:cBhvr additive="base">
                                            <p:cTn id="31" dur="1500" fill="hold"/>
                                            <p:tgtEl>
                                              <p:spTgt spid="53"/>
                                            </p:tgtEl>
                                            <p:attrNameLst>
                                              <p:attrName>ppt_x</p:attrName>
                                            </p:attrNameLst>
                                          </p:cBhvr>
                                          <p:tavLst>
                                            <p:tav tm="0">
                                              <p:val>
                                                <p:strVal val="0-#ppt_w/2"/>
                                              </p:val>
                                            </p:tav>
                                            <p:tav tm="100000">
                                              <p:val>
                                                <p:strVal val="#ppt_x"/>
                                              </p:val>
                                            </p:tav>
                                          </p:tavLst>
                                        </p:anim>
                                        <p:anim calcmode="lin" valueType="num" p14:bounceEnd="60000">
                                          <p:cBhvr additive="base">
                                            <p:cTn id="32" dur="1500" fill="hold"/>
                                            <p:tgtEl>
                                              <p:spTgt spid="53"/>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14:presetBounceEnd="60000">
                                      <p:stCondLst>
                                        <p:cond delay="600"/>
                                      </p:stCondLst>
                                      <p:childTnLst>
                                        <p:set>
                                          <p:cBhvr>
                                            <p:cTn id="34" dur="1" fill="hold">
                                              <p:stCondLst>
                                                <p:cond delay="0"/>
                                              </p:stCondLst>
                                            </p:cTn>
                                            <p:tgtEl>
                                              <p:spTgt spid="31"/>
                                            </p:tgtEl>
                                            <p:attrNameLst>
                                              <p:attrName>style.visibility</p:attrName>
                                            </p:attrNameLst>
                                          </p:cBhvr>
                                          <p:to>
                                            <p:strVal val="visible"/>
                                          </p:to>
                                        </p:set>
                                        <p:anim calcmode="lin" valueType="num" p14:bounceEnd="60000">
                                          <p:cBhvr additive="base">
                                            <p:cTn id="35" dur="1500" fill="hold"/>
                                            <p:tgtEl>
                                              <p:spTgt spid="31"/>
                                            </p:tgtEl>
                                            <p:attrNameLst>
                                              <p:attrName>ppt_x</p:attrName>
                                            </p:attrNameLst>
                                          </p:cBhvr>
                                          <p:tavLst>
                                            <p:tav tm="0">
                                              <p:val>
                                                <p:strVal val="0-#ppt_w/2"/>
                                              </p:val>
                                            </p:tav>
                                            <p:tav tm="100000">
                                              <p:val>
                                                <p:strVal val="#ppt_x"/>
                                              </p:val>
                                            </p:tav>
                                          </p:tavLst>
                                        </p:anim>
                                        <p:anim calcmode="lin" valueType="num" p14:bounceEnd="60000">
                                          <p:cBhvr additive="base">
                                            <p:cTn id="36" dur="1500" fill="hold"/>
                                            <p:tgtEl>
                                              <p:spTgt spid="31"/>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14:presetBounceEnd="60000">
                                      <p:stCondLst>
                                        <p:cond delay="700"/>
                                      </p:stCondLst>
                                      <p:childTnLst>
                                        <p:set>
                                          <p:cBhvr>
                                            <p:cTn id="38" dur="1" fill="hold">
                                              <p:stCondLst>
                                                <p:cond delay="0"/>
                                              </p:stCondLst>
                                            </p:cTn>
                                            <p:tgtEl>
                                              <p:spTgt spid="26"/>
                                            </p:tgtEl>
                                            <p:attrNameLst>
                                              <p:attrName>style.visibility</p:attrName>
                                            </p:attrNameLst>
                                          </p:cBhvr>
                                          <p:to>
                                            <p:strVal val="visible"/>
                                          </p:to>
                                        </p:set>
                                        <p:anim calcmode="lin" valueType="num" p14:bounceEnd="60000">
                                          <p:cBhvr additive="base">
                                            <p:cTn id="39" dur="1500" fill="hold"/>
                                            <p:tgtEl>
                                              <p:spTgt spid="26"/>
                                            </p:tgtEl>
                                            <p:attrNameLst>
                                              <p:attrName>ppt_x</p:attrName>
                                            </p:attrNameLst>
                                          </p:cBhvr>
                                          <p:tavLst>
                                            <p:tav tm="0">
                                              <p:val>
                                                <p:strVal val="0-#ppt_w/2"/>
                                              </p:val>
                                            </p:tav>
                                            <p:tav tm="100000">
                                              <p:val>
                                                <p:strVal val="#ppt_x"/>
                                              </p:val>
                                            </p:tav>
                                          </p:tavLst>
                                        </p:anim>
                                        <p:anim calcmode="lin" valueType="num" p14:bounceEnd="60000">
                                          <p:cBhvr additive="base">
                                            <p:cTn id="40" dur="1500" fill="hold"/>
                                            <p:tgtEl>
                                              <p:spTgt spid="26"/>
                                            </p:tgtEl>
                                            <p:attrNameLst>
                                              <p:attrName>ppt_y</p:attrName>
                                            </p:attrNameLst>
                                          </p:cBhvr>
                                          <p:tavLst>
                                            <p:tav tm="0">
                                              <p:val>
                                                <p:strVal val="#ppt_y"/>
                                              </p:val>
                                            </p:tav>
                                            <p:tav tm="100000">
                                              <p:val>
                                                <p:strVal val="#ppt_y"/>
                                              </p:val>
                                            </p:tav>
                                          </p:tavLst>
                                        </p:anim>
                                      </p:childTnLst>
                                    </p:cTn>
                                  </p:par>
                                  <p:par>
                                    <p:cTn id="41" presetID="2" presetClass="entr" presetSubtype="8" fill="hold" grpId="0" nodeType="withEffect" p14:presetBounceEnd="60000">
                                      <p:stCondLst>
                                        <p:cond delay="800"/>
                                      </p:stCondLst>
                                      <p:childTnLst>
                                        <p:set>
                                          <p:cBhvr>
                                            <p:cTn id="42" dur="1" fill="hold">
                                              <p:stCondLst>
                                                <p:cond delay="0"/>
                                              </p:stCondLst>
                                            </p:cTn>
                                            <p:tgtEl>
                                              <p:spTgt spid="55"/>
                                            </p:tgtEl>
                                            <p:attrNameLst>
                                              <p:attrName>style.visibility</p:attrName>
                                            </p:attrNameLst>
                                          </p:cBhvr>
                                          <p:to>
                                            <p:strVal val="visible"/>
                                          </p:to>
                                        </p:set>
                                        <p:anim calcmode="lin" valueType="num" p14:bounceEnd="60000">
                                          <p:cBhvr additive="base">
                                            <p:cTn id="43" dur="1500" fill="hold"/>
                                            <p:tgtEl>
                                              <p:spTgt spid="55"/>
                                            </p:tgtEl>
                                            <p:attrNameLst>
                                              <p:attrName>ppt_x</p:attrName>
                                            </p:attrNameLst>
                                          </p:cBhvr>
                                          <p:tavLst>
                                            <p:tav tm="0">
                                              <p:val>
                                                <p:strVal val="0-#ppt_w/2"/>
                                              </p:val>
                                            </p:tav>
                                            <p:tav tm="100000">
                                              <p:val>
                                                <p:strVal val="#ppt_x"/>
                                              </p:val>
                                            </p:tav>
                                          </p:tavLst>
                                        </p:anim>
                                        <p:anim calcmode="lin" valueType="num" p14:bounceEnd="60000">
                                          <p:cBhvr additive="base">
                                            <p:cTn id="44" dur="1500" fill="hold"/>
                                            <p:tgtEl>
                                              <p:spTgt spid="55"/>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14:presetBounceEnd="60000">
                                      <p:stCondLst>
                                        <p:cond delay="900"/>
                                      </p:stCondLst>
                                      <p:childTnLst>
                                        <p:set>
                                          <p:cBhvr>
                                            <p:cTn id="46" dur="1" fill="hold">
                                              <p:stCondLst>
                                                <p:cond delay="0"/>
                                              </p:stCondLst>
                                            </p:cTn>
                                            <p:tgtEl>
                                              <p:spTgt spid="6"/>
                                            </p:tgtEl>
                                            <p:attrNameLst>
                                              <p:attrName>style.visibility</p:attrName>
                                            </p:attrNameLst>
                                          </p:cBhvr>
                                          <p:to>
                                            <p:strVal val="visible"/>
                                          </p:to>
                                        </p:set>
                                        <p:anim calcmode="lin" valueType="num" p14:bounceEnd="60000">
                                          <p:cBhvr additive="base">
                                            <p:cTn id="47" dur="1500" fill="hold"/>
                                            <p:tgtEl>
                                              <p:spTgt spid="6"/>
                                            </p:tgtEl>
                                            <p:attrNameLst>
                                              <p:attrName>ppt_x</p:attrName>
                                            </p:attrNameLst>
                                          </p:cBhvr>
                                          <p:tavLst>
                                            <p:tav tm="0">
                                              <p:val>
                                                <p:strVal val="0-#ppt_w/2"/>
                                              </p:val>
                                            </p:tav>
                                            <p:tav tm="100000">
                                              <p:val>
                                                <p:strVal val="#ppt_x"/>
                                              </p:val>
                                            </p:tav>
                                          </p:tavLst>
                                        </p:anim>
                                        <p:anim calcmode="lin" valueType="num" p14:bounceEnd="60000">
                                          <p:cBhvr additive="base">
                                            <p:cTn id="48" dur="1500" fill="hold"/>
                                            <p:tgtEl>
                                              <p:spTgt spid="6"/>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14:presetBounceEnd="60000">
                                      <p:stCondLst>
                                        <p:cond delay="1000"/>
                                      </p:stCondLst>
                                      <p:childTnLst>
                                        <p:set>
                                          <p:cBhvr>
                                            <p:cTn id="50" dur="1" fill="hold">
                                              <p:stCondLst>
                                                <p:cond delay="0"/>
                                              </p:stCondLst>
                                            </p:cTn>
                                            <p:tgtEl>
                                              <p:spTgt spid="3"/>
                                            </p:tgtEl>
                                            <p:attrNameLst>
                                              <p:attrName>style.visibility</p:attrName>
                                            </p:attrNameLst>
                                          </p:cBhvr>
                                          <p:to>
                                            <p:strVal val="visible"/>
                                          </p:to>
                                        </p:set>
                                        <p:anim calcmode="lin" valueType="num" p14:bounceEnd="60000">
                                          <p:cBhvr additive="base">
                                            <p:cTn id="51" dur="1500" fill="hold"/>
                                            <p:tgtEl>
                                              <p:spTgt spid="3"/>
                                            </p:tgtEl>
                                            <p:attrNameLst>
                                              <p:attrName>ppt_x</p:attrName>
                                            </p:attrNameLst>
                                          </p:cBhvr>
                                          <p:tavLst>
                                            <p:tav tm="0">
                                              <p:val>
                                                <p:strVal val="0-#ppt_w/2"/>
                                              </p:val>
                                            </p:tav>
                                            <p:tav tm="100000">
                                              <p:val>
                                                <p:strVal val="#ppt_x"/>
                                              </p:val>
                                            </p:tav>
                                          </p:tavLst>
                                        </p:anim>
                                        <p:anim calcmode="lin" valueType="num" p14:bounceEnd="60000">
                                          <p:cBhvr additive="base">
                                            <p:cTn id="52" dur="1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6" grpId="0" animBg="1"/>
          <p:bldP spid="18" grpId="0" animBg="1"/>
          <p:bldP spid="26" grpId="0" animBg="1"/>
          <p:bldP spid="53" grpId="0"/>
          <p:bldP spid="55" grpId="0"/>
          <p:bldP spid="19" grpId="0"/>
          <p:bldP spid="6" grpId="0"/>
          <p:bldP spid="31" grpId="0"/>
          <p:bldP spid="32"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500" fill="hold"/>
                                            <p:tgtEl>
                                              <p:spTgt spid="7"/>
                                            </p:tgtEl>
                                            <p:attrNameLst>
                                              <p:attrName>ppt_x</p:attrName>
                                            </p:attrNameLst>
                                          </p:cBhvr>
                                          <p:tavLst>
                                            <p:tav tm="0">
                                              <p:val>
                                                <p:strVal val="0-#ppt_w/2"/>
                                              </p:val>
                                            </p:tav>
                                            <p:tav tm="100000">
                                              <p:val>
                                                <p:strVal val="#ppt_x"/>
                                              </p:val>
                                            </p:tav>
                                          </p:tavLst>
                                        </p:anim>
                                        <p:anim calcmode="lin" valueType="num">
                                          <p:cBhvr additive="base">
                                            <p:cTn id="8" dur="1500" fill="hold"/>
                                            <p:tgtEl>
                                              <p:spTgt spid="7"/>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1500" fill="hold"/>
                                            <p:tgtEl>
                                              <p:spTgt spid="14"/>
                                            </p:tgtEl>
                                            <p:attrNameLst>
                                              <p:attrName>ppt_x</p:attrName>
                                            </p:attrNameLst>
                                          </p:cBhvr>
                                          <p:tavLst>
                                            <p:tav tm="0">
                                              <p:val>
                                                <p:strVal val="0-#ppt_w/2"/>
                                              </p:val>
                                            </p:tav>
                                            <p:tav tm="100000">
                                              <p:val>
                                                <p:strVal val="#ppt_x"/>
                                              </p:val>
                                            </p:tav>
                                          </p:tavLst>
                                        </p:anim>
                                        <p:anim calcmode="lin" valueType="num">
                                          <p:cBhvr additive="base">
                                            <p:cTn id="12" dur="1500" fill="hold"/>
                                            <p:tgtEl>
                                              <p:spTgt spid="14"/>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10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0-#ppt_w/2"/>
                                              </p:val>
                                            </p:tav>
                                            <p:tav tm="100000">
                                              <p:val>
                                                <p:strVal val="#ppt_x"/>
                                              </p:val>
                                            </p:tav>
                                          </p:tavLst>
                                        </p:anim>
                                        <p:anim calcmode="lin" valueType="num">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20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1500" fill="hold"/>
                                            <p:tgtEl>
                                              <p:spTgt spid="19"/>
                                            </p:tgtEl>
                                            <p:attrNameLst>
                                              <p:attrName>ppt_x</p:attrName>
                                            </p:attrNameLst>
                                          </p:cBhvr>
                                          <p:tavLst>
                                            <p:tav tm="0">
                                              <p:val>
                                                <p:strVal val="0-#ppt_w/2"/>
                                              </p:val>
                                            </p:tav>
                                            <p:tav tm="100000">
                                              <p:val>
                                                <p:strVal val="#ppt_x"/>
                                              </p:val>
                                            </p:tav>
                                          </p:tavLst>
                                        </p:anim>
                                        <p:anim calcmode="lin" valueType="num">
                                          <p:cBhvr additive="base">
                                            <p:cTn id="20" dur="1500" fill="hold"/>
                                            <p:tgtEl>
                                              <p:spTgt spid="19"/>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300"/>
                                      </p:stCondLst>
                                      <p:childTnLst>
                                        <p:set>
                                          <p:cBhvr>
                                            <p:cTn id="22" dur="1" fill="hold">
                                              <p:stCondLst>
                                                <p:cond delay="0"/>
                                              </p:stCondLst>
                                            </p:cTn>
                                            <p:tgtEl>
                                              <p:spTgt spid="32"/>
                                            </p:tgtEl>
                                            <p:attrNameLst>
                                              <p:attrName>style.visibility</p:attrName>
                                            </p:attrNameLst>
                                          </p:cBhvr>
                                          <p:to>
                                            <p:strVal val="visible"/>
                                          </p:to>
                                        </p:set>
                                        <p:anim calcmode="lin" valueType="num">
                                          <p:cBhvr additive="base">
                                            <p:cTn id="23" dur="1500" fill="hold"/>
                                            <p:tgtEl>
                                              <p:spTgt spid="32"/>
                                            </p:tgtEl>
                                            <p:attrNameLst>
                                              <p:attrName>ppt_x</p:attrName>
                                            </p:attrNameLst>
                                          </p:cBhvr>
                                          <p:tavLst>
                                            <p:tav tm="0">
                                              <p:val>
                                                <p:strVal val="0-#ppt_w/2"/>
                                              </p:val>
                                            </p:tav>
                                            <p:tav tm="100000">
                                              <p:val>
                                                <p:strVal val="#ppt_x"/>
                                              </p:val>
                                            </p:tav>
                                          </p:tavLst>
                                        </p:anim>
                                        <p:anim calcmode="lin" valueType="num">
                                          <p:cBhvr additive="base">
                                            <p:cTn id="24" dur="1500" fill="hold"/>
                                            <p:tgtEl>
                                              <p:spTgt spid="32"/>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40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1500" fill="hold"/>
                                            <p:tgtEl>
                                              <p:spTgt spid="18"/>
                                            </p:tgtEl>
                                            <p:attrNameLst>
                                              <p:attrName>ppt_x</p:attrName>
                                            </p:attrNameLst>
                                          </p:cBhvr>
                                          <p:tavLst>
                                            <p:tav tm="0">
                                              <p:val>
                                                <p:strVal val="0-#ppt_w/2"/>
                                              </p:val>
                                            </p:tav>
                                            <p:tav tm="100000">
                                              <p:val>
                                                <p:strVal val="#ppt_x"/>
                                              </p:val>
                                            </p:tav>
                                          </p:tavLst>
                                        </p:anim>
                                        <p:anim calcmode="lin" valueType="num">
                                          <p:cBhvr additive="base">
                                            <p:cTn id="28" dur="1500" fill="hold"/>
                                            <p:tgtEl>
                                              <p:spTgt spid="18"/>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500"/>
                                      </p:stCondLst>
                                      <p:childTnLst>
                                        <p:set>
                                          <p:cBhvr>
                                            <p:cTn id="30" dur="1" fill="hold">
                                              <p:stCondLst>
                                                <p:cond delay="0"/>
                                              </p:stCondLst>
                                            </p:cTn>
                                            <p:tgtEl>
                                              <p:spTgt spid="53"/>
                                            </p:tgtEl>
                                            <p:attrNameLst>
                                              <p:attrName>style.visibility</p:attrName>
                                            </p:attrNameLst>
                                          </p:cBhvr>
                                          <p:to>
                                            <p:strVal val="visible"/>
                                          </p:to>
                                        </p:set>
                                        <p:anim calcmode="lin" valueType="num">
                                          <p:cBhvr additive="base">
                                            <p:cTn id="31" dur="1500" fill="hold"/>
                                            <p:tgtEl>
                                              <p:spTgt spid="53"/>
                                            </p:tgtEl>
                                            <p:attrNameLst>
                                              <p:attrName>ppt_x</p:attrName>
                                            </p:attrNameLst>
                                          </p:cBhvr>
                                          <p:tavLst>
                                            <p:tav tm="0">
                                              <p:val>
                                                <p:strVal val="0-#ppt_w/2"/>
                                              </p:val>
                                            </p:tav>
                                            <p:tav tm="100000">
                                              <p:val>
                                                <p:strVal val="#ppt_x"/>
                                              </p:val>
                                            </p:tav>
                                          </p:tavLst>
                                        </p:anim>
                                        <p:anim calcmode="lin" valueType="num">
                                          <p:cBhvr additive="base">
                                            <p:cTn id="32" dur="1500" fill="hold"/>
                                            <p:tgtEl>
                                              <p:spTgt spid="53"/>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600"/>
                                      </p:stCondLst>
                                      <p:childTnLst>
                                        <p:set>
                                          <p:cBhvr>
                                            <p:cTn id="34" dur="1" fill="hold">
                                              <p:stCondLst>
                                                <p:cond delay="0"/>
                                              </p:stCondLst>
                                            </p:cTn>
                                            <p:tgtEl>
                                              <p:spTgt spid="31"/>
                                            </p:tgtEl>
                                            <p:attrNameLst>
                                              <p:attrName>style.visibility</p:attrName>
                                            </p:attrNameLst>
                                          </p:cBhvr>
                                          <p:to>
                                            <p:strVal val="visible"/>
                                          </p:to>
                                        </p:set>
                                        <p:anim calcmode="lin" valueType="num">
                                          <p:cBhvr additive="base">
                                            <p:cTn id="35" dur="1500" fill="hold"/>
                                            <p:tgtEl>
                                              <p:spTgt spid="31"/>
                                            </p:tgtEl>
                                            <p:attrNameLst>
                                              <p:attrName>ppt_x</p:attrName>
                                            </p:attrNameLst>
                                          </p:cBhvr>
                                          <p:tavLst>
                                            <p:tav tm="0">
                                              <p:val>
                                                <p:strVal val="0-#ppt_w/2"/>
                                              </p:val>
                                            </p:tav>
                                            <p:tav tm="100000">
                                              <p:val>
                                                <p:strVal val="#ppt_x"/>
                                              </p:val>
                                            </p:tav>
                                          </p:tavLst>
                                        </p:anim>
                                        <p:anim calcmode="lin" valueType="num">
                                          <p:cBhvr additive="base">
                                            <p:cTn id="36" dur="1500" fill="hold"/>
                                            <p:tgtEl>
                                              <p:spTgt spid="31"/>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stCondLst>
                                        <p:cond delay="700"/>
                                      </p:stCondLst>
                                      <p:childTnLst>
                                        <p:set>
                                          <p:cBhvr>
                                            <p:cTn id="38" dur="1" fill="hold">
                                              <p:stCondLst>
                                                <p:cond delay="0"/>
                                              </p:stCondLst>
                                            </p:cTn>
                                            <p:tgtEl>
                                              <p:spTgt spid="26"/>
                                            </p:tgtEl>
                                            <p:attrNameLst>
                                              <p:attrName>style.visibility</p:attrName>
                                            </p:attrNameLst>
                                          </p:cBhvr>
                                          <p:to>
                                            <p:strVal val="visible"/>
                                          </p:to>
                                        </p:set>
                                        <p:anim calcmode="lin" valueType="num">
                                          <p:cBhvr additive="base">
                                            <p:cTn id="39" dur="1500" fill="hold"/>
                                            <p:tgtEl>
                                              <p:spTgt spid="26"/>
                                            </p:tgtEl>
                                            <p:attrNameLst>
                                              <p:attrName>ppt_x</p:attrName>
                                            </p:attrNameLst>
                                          </p:cBhvr>
                                          <p:tavLst>
                                            <p:tav tm="0">
                                              <p:val>
                                                <p:strVal val="0-#ppt_w/2"/>
                                              </p:val>
                                            </p:tav>
                                            <p:tav tm="100000">
                                              <p:val>
                                                <p:strVal val="#ppt_x"/>
                                              </p:val>
                                            </p:tav>
                                          </p:tavLst>
                                        </p:anim>
                                        <p:anim calcmode="lin" valueType="num">
                                          <p:cBhvr additive="base">
                                            <p:cTn id="40" dur="1500" fill="hold"/>
                                            <p:tgtEl>
                                              <p:spTgt spid="26"/>
                                            </p:tgtEl>
                                            <p:attrNameLst>
                                              <p:attrName>ppt_y</p:attrName>
                                            </p:attrNameLst>
                                          </p:cBhvr>
                                          <p:tavLst>
                                            <p:tav tm="0">
                                              <p:val>
                                                <p:strVal val="#ppt_y"/>
                                              </p:val>
                                            </p:tav>
                                            <p:tav tm="100000">
                                              <p:val>
                                                <p:strVal val="#ppt_y"/>
                                              </p:val>
                                            </p:tav>
                                          </p:tavLst>
                                        </p:anim>
                                      </p:childTnLst>
                                    </p:cTn>
                                  </p:par>
                                  <p:par>
                                    <p:cTn id="41" presetID="2" presetClass="entr" presetSubtype="8" fill="hold" grpId="0" nodeType="withEffect">
                                      <p:stCondLst>
                                        <p:cond delay="800"/>
                                      </p:stCondLst>
                                      <p:childTnLst>
                                        <p:set>
                                          <p:cBhvr>
                                            <p:cTn id="42" dur="1" fill="hold">
                                              <p:stCondLst>
                                                <p:cond delay="0"/>
                                              </p:stCondLst>
                                            </p:cTn>
                                            <p:tgtEl>
                                              <p:spTgt spid="55"/>
                                            </p:tgtEl>
                                            <p:attrNameLst>
                                              <p:attrName>style.visibility</p:attrName>
                                            </p:attrNameLst>
                                          </p:cBhvr>
                                          <p:to>
                                            <p:strVal val="visible"/>
                                          </p:to>
                                        </p:set>
                                        <p:anim calcmode="lin" valueType="num">
                                          <p:cBhvr additive="base">
                                            <p:cTn id="43" dur="1500" fill="hold"/>
                                            <p:tgtEl>
                                              <p:spTgt spid="55"/>
                                            </p:tgtEl>
                                            <p:attrNameLst>
                                              <p:attrName>ppt_x</p:attrName>
                                            </p:attrNameLst>
                                          </p:cBhvr>
                                          <p:tavLst>
                                            <p:tav tm="0">
                                              <p:val>
                                                <p:strVal val="0-#ppt_w/2"/>
                                              </p:val>
                                            </p:tav>
                                            <p:tav tm="100000">
                                              <p:val>
                                                <p:strVal val="#ppt_x"/>
                                              </p:val>
                                            </p:tav>
                                          </p:tavLst>
                                        </p:anim>
                                        <p:anim calcmode="lin" valueType="num">
                                          <p:cBhvr additive="base">
                                            <p:cTn id="44" dur="1500" fill="hold"/>
                                            <p:tgtEl>
                                              <p:spTgt spid="55"/>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stCondLst>
                                        <p:cond delay="900"/>
                                      </p:stCondLst>
                                      <p:childTnLst>
                                        <p:set>
                                          <p:cBhvr>
                                            <p:cTn id="46" dur="1" fill="hold">
                                              <p:stCondLst>
                                                <p:cond delay="0"/>
                                              </p:stCondLst>
                                            </p:cTn>
                                            <p:tgtEl>
                                              <p:spTgt spid="6"/>
                                            </p:tgtEl>
                                            <p:attrNameLst>
                                              <p:attrName>style.visibility</p:attrName>
                                            </p:attrNameLst>
                                          </p:cBhvr>
                                          <p:to>
                                            <p:strVal val="visible"/>
                                          </p:to>
                                        </p:set>
                                        <p:anim calcmode="lin" valueType="num">
                                          <p:cBhvr additive="base">
                                            <p:cTn id="47" dur="1500" fill="hold"/>
                                            <p:tgtEl>
                                              <p:spTgt spid="6"/>
                                            </p:tgtEl>
                                            <p:attrNameLst>
                                              <p:attrName>ppt_x</p:attrName>
                                            </p:attrNameLst>
                                          </p:cBhvr>
                                          <p:tavLst>
                                            <p:tav tm="0">
                                              <p:val>
                                                <p:strVal val="0-#ppt_w/2"/>
                                              </p:val>
                                            </p:tav>
                                            <p:tav tm="100000">
                                              <p:val>
                                                <p:strVal val="#ppt_x"/>
                                              </p:val>
                                            </p:tav>
                                          </p:tavLst>
                                        </p:anim>
                                        <p:anim calcmode="lin" valueType="num">
                                          <p:cBhvr additive="base">
                                            <p:cTn id="48" dur="1500" fill="hold"/>
                                            <p:tgtEl>
                                              <p:spTgt spid="6"/>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stCondLst>
                                        <p:cond delay="1000"/>
                                      </p:stCondLst>
                                      <p:childTnLst>
                                        <p:set>
                                          <p:cBhvr>
                                            <p:cTn id="50" dur="1" fill="hold">
                                              <p:stCondLst>
                                                <p:cond delay="0"/>
                                              </p:stCondLst>
                                            </p:cTn>
                                            <p:tgtEl>
                                              <p:spTgt spid="3"/>
                                            </p:tgtEl>
                                            <p:attrNameLst>
                                              <p:attrName>style.visibility</p:attrName>
                                            </p:attrNameLst>
                                          </p:cBhvr>
                                          <p:to>
                                            <p:strVal val="visible"/>
                                          </p:to>
                                        </p:set>
                                        <p:anim calcmode="lin" valueType="num">
                                          <p:cBhvr additive="base">
                                            <p:cTn id="51" dur="1500" fill="hold"/>
                                            <p:tgtEl>
                                              <p:spTgt spid="3"/>
                                            </p:tgtEl>
                                            <p:attrNameLst>
                                              <p:attrName>ppt_x</p:attrName>
                                            </p:attrNameLst>
                                          </p:cBhvr>
                                          <p:tavLst>
                                            <p:tav tm="0">
                                              <p:val>
                                                <p:strVal val="0-#ppt_w/2"/>
                                              </p:val>
                                            </p:tav>
                                            <p:tav tm="100000">
                                              <p:val>
                                                <p:strVal val="#ppt_x"/>
                                              </p:val>
                                            </p:tav>
                                          </p:tavLst>
                                        </p:anim>
                                        <p:anim calcmode="lin" valueType="num">
                                          <p:cBhvr additive="base">
                                            <p:cTn id="52" dur="1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6" grpId="0" animBg="1"/>
          <p:bldP spid="18" grpId="0" animBg="1"/>
          <p:bldP spid="26" grpId="0" animBg="1"/>
          <p:bldP spid="53" grpId="0"/>
          <p:bldP spid="55" grpId="0"/>
          <p:bldP spid="19" grpId="0"/>
          <p:bldP spid="6" grpId="0"/>
          <p:bldP spid="31" grpId="0"/>
          <p:bldP spid="32" grpId="0"/>
        </p:bldLst>
      </p:timing>
    </mc:Fallback>
  </mc:AlternateContent>
</p:sld>
</file>

<file path=ppt/slides/slide7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4" name="Freeform 5">
            <a:extLst>
              <a:ext uri="{FF2B5EF4-FFF2-40B4-BE49-F238E27FC236}">
                <a16:creationId xmlns:a16="http://schemas.microsoft.com/office/drawing/2014/main" id="{C24B2721-E3EB-4EC4-BC12-7661180E7CAD}"/>
              </a:ext>
            </a:extLst>
          </p:cNvPr>
          <p:cNvSpPr>
            <a:spLocks/>
          </p:cNvSpPr>
          <p:nvPr/>
        </p:nvSpPr>
        <p:spPr bwMode="auto">
          <a:xfrm>
            <a:off x="5013357" y="6781166"/>
            <a:ext cx="13834142" cy="169037"/>
          </a:xfrm>
          <a:custGeom>
            <a:avLst/>
            <a:gdLst>
              <a:gd name="T0" fmla="*/ 0 w 3600"/>
              <a:gd name="T1" fmla="*/ 20 h 44"/>
              <a:gd name="T2" fmla="*/ 900 w 3600"/>
              <a:gd name="T3" fmla="*/ 5 h 44"/>
              <a:gd name="T4" fmla="*/ 1125 w 3600"/>
              <a:gd name="T5" fmla="*/ 3 h 44"/>
              <a:gd name="T6" fmla="*/ 1350 w 3600"/>
              <a:gd name="T7" fmla="*/ 2 h 44"/>
              <a:gd name="T8" fmla="*/ 1575 w 3600"/>
              <a:gd name="T9" fmla="*/ 1 h 44"/>
              <a:gd name="T10" fmla="*/ 1800 w 3600"/>
              <a:gd name="T11" fmla="*/ 0 h 44"/>
              <a:gd name="T12" fmla="*/ 2700 w 3600"/>
              <a:gd name="T13" fmla="*/ 3 h 44"/>
              <a:gd name="T14" fmla="*/ 2925 w 3600"/>
              <a:gd name="T15" fmla="*/ 6 h 44"/>
              <a:gd name="T16" fmla="*/ 3150 w 3600"/>
              <a:gd name="T17" fmla="*/ 9 h 44"/>
              <a:gd name="T18" fmla="*/ 3600 w 3600"/>
              <a:gd name="T19" fmla="*/ 20 h 44"/>
              <a:gd name="T20" fmla="*/ 3600 w 3600"/>
              <a:gd name="T21" fmla="*/ 24 h 44"/>
              <a:gd name="T22" fmla="*/ 3150 w 3600"/>
              <a:gd name="T23" fmla="*/ 35 h 44"/>
              <a:gd name="T24" fmla="*/ 2925 w 3600"/>
              <a:gd name="T25" fmla="*/ 38 h 44"/>
              <a:gd name="T26" fmla="*/ 2700 w 3600"/>
              <a:gd name="T27" fmla="*/ 41 h 44"/>
              <a:gd name="T28" fmla="*/ 1800 w 3600"/>
              <a:gd name="T29" fmla="*/ 44 h 44"/>
              <a:gd name="T30" fmla="*/ 1575 w 3600"/>
              <a:gd name="T31" fmla="*/ 43 h 44"/>
              <a:gd name="T32" fmla="*/ 1350 w 3600"/>
              <a:gd name="T33" fmla="*/ 42 h 44"/>
              <a:gd name="T34" fmla="*/ 1125 w 3600"/>
              <a:gd name="T35" fmla="*/ 41 h 44"/>
              <a:gd name="T36" fmla="*/ 900 w 3600"/>
              <a:gd name="T37" fmla="*/ 39 h 44"/>
              <a:gd name="T38" fmla="*/ 0 w 3600"/>
              <a:gd name="T39" fmla="*/ 24 h 44"/>
              <a:gd name="T40" fmla="*/ 0 w 3600"/>
              <a:gd name="T41" fmla="*/ 2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00" h="44">
                <a:moveTo>
                  <a:pt x="0" y="20"/>
                </a:moveTo>
                <a:cubicBezTo>
                  <a:pt x="300" y="12"/>
                  <a:pt x="600" y="8"/>
                  <a:pt x="900" y="5"/>
                </a:cubicBezTo>
                <a:cubicBezTo>
                  <a:pt x="1125" y="3"/>
                  <a:pt x="1125" y="3"/>
                  <a:pt x="1125" y="3"/>
                </a:cubicBezTo>
                <a:cubicBezTo>
                  <a:pt x="1350" y="2"/>
                  <a:pt x="1350" y="2"/>
                  <a:pt x="1350" y="2"/>
                </a:cubicBezTo>
                <a:cubicBezTo>
                  <a:pt x="1425" y="2"/>
                  <a:pt x="1500" y="1"/>
                  <a:pt x="1575" y="1"/>
                </a:cubicBezTo>
                <a:cubicBezTo>
                  <a:pt x="1800" y="0"/>
                  <a:pt x="1800" y="0"/>
                  <a:pt x="1800" y="0"/>
                </a:cubicBezTo>
                <a:cubicBezTo>
                  <a:pt x="2100" y="0"/>
                  <a:pt x="2400" y="1"/>
                  <a:pt x="2700" y="3"/>
                </a:cubicBezTo>
                <a:cubicBezTo>
                  <a:pt x="2925" y="6"/>
                  <a:pt x="2925" y="6"/>
                  <a:pt x="2925" y="6"/>
                </a:cubicBezTo>
                <a:cubicBezTo>
                  <a:pt x="3150" y="9"/>
                  <a:pt x="3150" y="9"/>
                  <a:pt x="3150" y="9"/>
                </a:cubicBezTo>
                <a:cubicBezTo>
                  <a:pt x="3300" y="12"/>
                  <a:pt x="3450" y="15"/>
                  <a:pt x="3600" y="20"/>
                </a:cubicBezTo>
                <a:cubicBezTo>
                  <a:pt x="3600" y="24"/>
                  <a:pt x="3600" y="24"/>
                  <a:pt x="3600" y="24"/>
                </a:cubicBezTo>
                <a:cubicBezTo>
                  <a:pt x="3450" y="29"/>
                  <a:pt x="3300" y="32"/>
                  <a:pt x="3150" y="35"/>
                </a:cubicBezTo>
                <a:cubicBezTo>
                  <a:pt x="2925" y="38"/>
                  <a:pt x="2925" y="38"/>
                  <a:pt x="2925" y="38"/>
                </a:cubicBezTo>
                <a:cubicBezTo>
                  <a:pt x="2700" y="41"/>
                  <a:pt x="2700" y="41"/>
                  <a:pt x="2700" y="41"/>
                </a:cubicBezTo>
                <a:cubicBezTo>
                  <a:pt x="2400" y="43"/>
                  <a:pt x="2100" y="44"/>
                  <a:pt x="1800" y="44"/>
                </a:cubicBezTo>
                <a:cubicBezTo>
                  <a:pt x="1575" y="43"/>
                  <a:pt x="1575" y="43"/>
                  <a:pt x="1575" y="43"/>
                </a:cubicBezTo>
                <a:cubicBezTo>
                  <a:pt x="1500" y="43"/>
                  <a:pt x="1425" y="42"/>
                  <a:pt x="1350" y="42"/>
                </a:cubicBezTo>
                <a:cubicBezTo>
                  <a:pt x="1125" y="41"/>
                  <a:pt x="1125" y="41"/>
                  <a:pt x="1125" y="41"/>
                </a:cubicBezTo>
                <a:cubicBezTo>
                  <a:pt x="900" y="39"/>
                  <a:pt x="900" y="39"/>
                  <a:pt x="900" y="39"/>
                </a:cubicBezTo>
                <a:cubicBezTo>
                  <a:pt x="600" y="36"/>
                  <a:pt x="300" y="32"/>
                  <a:pt x="0" y="24"/>
                </a:cubicBezTo>
                <a:lnTo>
                  <a:pt x="0" y="20"/>
                </a:lnTo>
                <a:close/>
              </a:path>
            </a:pathLst>
          </a:custGeom>
          <a:solidFill>
            <a:schemeClr val="tx1">
              <a:lumMod val="90000"/>
              <a:lumOff val="10000"/>
              <a:alpha val="11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6" name="Freeform 7">
            <a:extLst>
              <a:ext uri="{FF2B5EF4-FFF2-40B4-BE49-F238E27FC236}">
                <a16:creationId xmlns:a16="http://schemas.microsoft.com/office/drawing/2014/main" id="{74B71527-78E6-45BC-B8AF-1709EE841B22}"/>
              </a:ext>
            </a:extLst>
          </p:cNvPr>
          <p:cNvSpPr>
            <a:spLocks/>
          </p:cNvSpPr>
          <p:nvPr/>
        </p:nvSpPr>
        <p:spPr bwMode="auto">
          <a:xfrm>
            <a:off x="16394542" y="3576638"/>
            <a:ext cx="1592406" cy="6562725"/>
          </a:xfrm>
          <a:custGeom>
            <a:avLst/>
            <a:gdLst>
              <a:gd name="T0" fmla="*/ 2 w 829"/>
              <a:gd name="T1" fmla="*/ 4128 h 4134"/>
              <a:gd name="T2" fmla="*/ 601 w 829"/>
              <a:gd name="T3" fmla="*/ 2067 h 4134"/>
              <a:gd name="T4" fmla="*/ 14 w 829"/>
              <a:gd name="T5" fmla="*/ 64 h 4134"/>
              <a:gd name="T6" fmla="*/ 0 w 829"/>
              <a:gd name="T7" fmla="*/ 0 h 4134"/>
              <a:gd name="T8" fmla="*/ 829 w 829"/>
              <a:gd name="T9" fmla="*/ 2067 h 4134"/>
              <a:gd name="T10" fmla="*/ 0 w 829"/>
              <a:gd name="T11" fmla="*/ 4134 h 4134"/>
              <a:gd name="T12" fmla="*/ 2 w 829"/>
              <a:gd name="T13" fmla="*/ 4128 h 4134"/>
            </a:gdLst>
            <a:ahLst/>
            <a:cxnLst>
              <a:cxn ang="0">
                <a:pos x="T0" y="T1"/>
              </a:cxn>
              <a:cxn ang="0">
                <a:pos x="T2" y="T3"/>
              </a:cxn>
              <a:cxn ang="0">
                <a:pos x="T4" y="T5"/>
              </a:cxn>
              <a:cxn ang="0">
                <a:pos x="T6" y="T7"/>
              </a:cxn>
              <a:cxn ang="0">
                <a:pos x="T8" y="T9"/>
              </a:cxn>
              <a:cxn ang="0">
                <a:pos x="T10" y="T11"/>
              </a:cxn>
              <a:cxn ang="0">
                <a:pos x="T12" y="T13"/>
              </a:cxn>
            </a:cxnLst>
            <a:rect l="0" t="0" r="r" b="b"/>
            <a:pathLst>
              <a:path w="829" h="4134">
                <a:moveTo>
                  <a:pt x="2" y="4128"/>
                </a:moveTo>
                <a:lnTo>
                  <a:pt x="601" y="2067"/>
                </a:lnTo>
                <a:lnTo>
                  <a:pt x="14" y="64"/>
                </a:lnTo>
                <a:lnTo>
                  <a:pt x="0" y="0"/>
                </a:lnTo>
                <a:lnTo>
                  <a:pt x="829" y="2067"/>
                </a:lnTo>
                <a:lnTo>
                  <a:pt x="0" y="4134"/>
                </a:lnTo>
                <a:lnTo>
                  <a:pt x="2" y="4128"/>
                </a:lnTo>
                <a:close/>
              </a:path>
            </a:pathLst>
          </a:custGeom>
          <a:solidFill>
            <a:schemeClr val="accent1"/>
          </a:solidFill>
          <a:ln>
            <a:noFill/>
          </a:ln>
          <a:effectLst>
            <a:outerShdw blurRad="190500" dist="76200" dir="8100000" algn="tr" rotWithShape="0">
              <a:schemeClr val="accent1">
                <a:lumMod val="75000"/>
                <a:alpha val="45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9">
            <a:extLst>
              <a:ext uri="{FF2B5EF4-FFF2-40B4-BE49-F238E27FC236}">
                <a16:creationId xmlns:a16="http://schemas.microsoft.com/office/drawing/2014/main" id="{868BEDB0-AFBC-4C17-B295-369EFAC05449}"/>
              </a:ext>
            </a:extLst>
          </p:cNvPr>
          <p:cNvSpPr>
            <a:spLocks/>
          </p:cNvSpPr>
          <p:nvPr/>
        </p:nvSpPr>
        <p:spPr bwMode="auto">
          <a:xfrm>
            <a:off x="12429856" y="3550254"/>
            <a:ext cx="1590485" cy="6617416"/>
          </a:xfrm>
          <a:custGeom>
            <a:avLst/>
            <a:gdLst>
              <a:gd name="T0" fmla="*/ 2 w 828"/>
              <a:gd name="T1" fmla="*/ 3439 h 3445"/>
              <a:gd name="T2" fmla="*/ 600 w 828"/>
              <a:gd name="T3" fmla="*/ 1722 h 3445"/>
              <a:gd name="T4" fmla="*/ 14 w 828"/>
              <a:gd name="T5" fmla="*/ 54 h 3445"/>
              <a:gd name="T6" fmla="*/ 0 w 828"/>
              <a:gd name="T7" fmla="*/ 0 h 3445"/>
              <a:gd name="T8" fmla="*/ 828 w 828"/>
              <a:gd name="T9" fmla="*/ 1722 h 3445"/>
              <a:gd name="T10" fmla="*/ 0 w 828"/>
              <a:gd name="T11" fmla="*/ 3445 h 3445"/>
              <a:gd name="T12" fmla="*/ 2 w 828"/>
              <a:gd name="T13" fmla="*/ 3439 h 3445"/>
            </a:gdLst>
            <a:ahLst/>
            <a:cxnLst>
              <a:cxn ang="0">
                <a:pos x="T0" y="T1"/>
              </a:cxn>
              <a:cxn ang="0">
                <a:pos x="T2" y="T3"/>
              </a:cxn>
              <a:cxn ang="0">
                <a:pos x="T4" y="T5"/>
              </a:cxn>
              <a:cxn ang="0">
                <a:pos x="T6" y="T7"/>
              </a:cxn>
              <a:cxn ang="0">
                <a:pos x="T8" y="T9"/>
              </a:cxn>
              <a:cxn ang="0">
                <a:pos x="T10" y="T11"/>
              </a:cxn>
              <a:cxn ang="0">
                <a:pos x="T12" y="T13"/>
              </a:cxn>
            </a:cxnLst>
            <a:rect l="0" t="0" r="r" b="b"/>
            <a:pathLst>
              <a:path w="828" h="3445">
                <a:moveTo>
                  <a:pt x="2" y="3439"/>
                </a:moveTo>
                <a:lnTo>
                  <a:pt x="600" y="1722"/>
                </a:lnTo>
                <a:lnTo>
                  <a:pt x="14" y="54"/>
                </a:lnTo>
                <a:lnTo>
                  <a:pt x="0" y="0"/>
                </a:lnTo>
                <a:lnTo>
                  <a:pt x="828" y="1722"/>
                </a:lnTo>
                <a:lnTo>
                  <a:pt x="0" y="3445"/>
                </a:lnTo>
                <a:lnTo>
                  <a:pt x="2" y="3439"/>
                </a:lnTo>
                <a:close/>
              </a:path>
            </a:pathLst>
          </a:custGeom>
          <a:solidFill>
            <a:schemeClr val="accent3"/>
          </a:solidFill>
          <a:ln>
            <a:noFill/>
          </a:ln>
          <a:effectLst>
            <a:outerShdw blurRad="190500" dist="76200" dir="8100000" algn="tr" rotWithShape="0">
              <a:schemeClr val="accent3">
                <a:lumMod val="75000"/>
                <a:alpha val="45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6" name="Freeform 11">
            <a:extLst>
              <a:ext uri="{FF2B5EF4-FFF2-40B4-BE49-F238E27FC236}">
                <a16:creationId xmlns:a16="http://schemas.microsoft.com/office/drawing/2014/main" id="{D056BD59-F3B7-4645-BF05-428A2DCAB21F}"/>
              </a:ext>
            </a:extLst>
          </p:cNvPr>
          <p:cNvSpPr>
            <a:spLocks/>
          </p:cNvSpPr>
          <p:nvPr/>
        </p:nvSpPr>
        <p:spPr bwMode="auto">
          <a:xfrm>
            <a:off x="8465170" y="4410806"/>
            <a:ext cx="1590485" cy="4894390"/>
          </a:xfrm>
          <a:custGeom>
            <a:avLst/>
            <a:gdLst>
              <a:gd name="T0" fmla="*/ 2 w 828"/>
              <a:gd name="T1" fmla="*/ 2544 h 2548"/>
              <a:gd name="T2" fmla="*/ 600 w 828"/>
              <a:gd name="T3" fmla="*/ 1274 h 2548"/>
              <a:gd name="T4" fmla="*/ 14 w 828"/>
              <a:gd name="T5" fmla="*/ 40 h 2548"/>
              <a:gd name="T6" fmla="*/ 0 w 828"/>
              <a:gd name="T7" fmla="*/ 0 h 2548"/>
              <a:gd name="T8" fmla="*/ 828 w 828"/>
              <a:gd name="T9" fmla="*/ 1274 h 2548"/>
              <a:gd name="T10" fmla="*/ 0 w 828"/>
              <a:gd name="T11" fmla="*/ 2548 h 2548"/>
              <a:gd name="T12" fmla="*/ 2 w 828"/>
              <a:gd name="T13" fmla="*/ 2544 h 2548"/>
            </a:gdLst>
            <a:ahLst/>
            <a:cxnLst>
              <a:cxn ang="0">
                <a:pos x="T0" y="T1"/>
              </a:cxn>
              <a:cxn ang="0">
                <a:pos x="T2" y="T3"/>
              </a:cxn>
              <a:cxn ang="0">
                <a:pos x="T4" y="T5"/>
              </a:cxn>
              <a:cxn ang="0">
                <a:pos x="T6" y="T7"/>
              </a:cxn>
              <a:cxn ang="0">
                <a:pos x="T8" y="T9"/>
              </a:cxn>
              <a:cxn ang="0">
                <a:pos x="T10" y="T11"/>
              </a:cxn>
              <a:cxn ang="0">
                <a:pos x="T12" y="T13"/>
              </a:cxn>
            </a:cxnLst>
            <a:rect l="0" t="0" r="r" b="b"/>
            <a:pathLst>
              <a:path w="828" h="2548">
                <a:moveTo>
                  <a:pt x="2" y="2544"/>
                </a:moveTo>
                <a:lnTo>
                  <a:pt x="600" y="1274"/>
                </a:lnTo>
                <a:lnTo>
                  <a:pt x="14" y="40"/>
                </a:lnTo>
                <a:lnTo>
                  <a:pt x="0" y="0"/>
                </a:lnTo>
                <a:lnTo>
                  <a:pt x="828" y="1274"/>
                </a:lnTo>
                <a:lnTo>
                  <a:pt x="0" y="2548"/>
                </a:lnTo>
                <a:lnTo>
                  <a:pt x="2" y="2544"/>
                </a:lnTo>
                <a:close/>
              </a:path>
            </a:pathLst>
          </a:custGeom>
          <a:solidFill>
            <a:schemeClr val="accent5"/>
          </a:solidFill>
          <a:ln>
            <a:noFill/>
          </a:ln>
          <a:effectLst>
            <a:outerShdw blurRad="190500" dist="76200" dir="8100000" algn="tr" rotWithShape="0">
              <a:schemeClr val="accent5">
                <a:lumMod val="75000"/>
                <a:alpha val="45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7" name="Group 6">
            <a:extLst>
              <a:ext uri="{FF2B5EF4-FFF2-40B4-BE49-F238E27FC236}">
                <a16:creationId xmlns:a16="http://schemas.microsoft.com/office/drawing/2014/main" id="{8A834F1C-69DC-444D-A8AB-AA5D55435E73}"/>
              </a:ext>
            </a:extLst>
          </p:cNvPr>
          <p:cNvGrpSpPr/>
          <p:nvPr/>
        </p:nvGrpSpPr>
        <p:grpSpPr>
          <a:xfrm>
            <a:off x="18194401" y="5311695"/>
            <a:ext cx="3107976" cy="3092609"/>
            <a:chOff x="18194401" y="5311695"/>
            <a:chExt cx="3107976" cy="3092609"/>
          </a:xfrm>
        </p:grpSpPr>
        <p:sp>
          <p:nvSpPr>
            <p:cNvPr id="15" name="Freeform 6">
              <a:extLst>
                <a:ext uri="{FF2B5EF4-FFF2-40B4-BE49-F238E27FC236}">
                  <a16:creationId xmlns:a16="http://schemas.microsoft.com/office/drawing/2014/main" id="{148A3B58-1C5B-4C16-A227-DCEA2BE35720}"/>
                </a:ext>
              </a:extLst>
            </p:cNvPr>
            <p:cNvSpPr>
              <a:spLocks noEditPoints="1"/>
            </p:cNvSpPr>
            <p:nvPr/>
          </p:nvSpPr>
          <p:spPr bwMode="auto">
            <a:xfrm>
              <a:off x="18194401" y="5311695"/>
              <a:ext cx="3107976" cy="3092609"/>
            </a:xfrm>
            <a:custGeom>
              <a:avLst/>
              <a:gdLst>
                <a:gd name="T0" fmla="*/ 0 w 809"/>
                <a:gd name="T1" fmla="*/ 804 h 804"/>
                <a:gd name="T2" fmla="*/ 776 w 809"/>
                <a:gd name="T3" fmla="*/ 441 h 804"/>
                <a:gd name="T4" fmla="*/ 776 w 809"/>
                <a:gd name="T5" fmla="*/ 363 h 804"/>
                <a:gd name="T6" fmla="*/ 0 w 809"/>
                <a:gd name="T7" fmla="*/ 0 h 804"/>
                <a:gd name="T8" fmla="*/ 7 w 809"/>
                <a:gd name="T9" fmla="*/ 13 h 804"/>
                <a:gd name="T10" fmla="*/ 220 w 809"/>
                <a:gd name="T11" fmla="*/ 402 h 804"/>
                <a:gd name="T12" fmla="*/ 1 w 809"/>
                <a:gd name="T13" fmla="*/ 803 h 804"/>
                <a:gd name="T14" fmla="*/ 0 w 809"/>
                <a:gd name="T15" fmla="*/ 804 h 804"/>
                <a:gd name="T16" fmla="*/ 457 w 809"/>
                <a:gd name="T17" fmla="*/ 335 h 804"/>
                <a:gd name="T18" fmla="*/ 533 w 809"/>
                <a:gd name="T19" fmla="*/ 411 h 804"/>
                <a:gd name="T20" fmla="*/ 475 w 809"/>
                <a:gd name="T21" fmla="*/ 469 h 804"/>
                <a:gd name="T22" fmla="*/ 399 w 809"/>
                <a:gd name="T23" fmla="*/ 393 h 804"/>
                <a:gd name="T24" fmla="*/ 457 w 809"/>
                <a:gd name="T25" fmla="*/ 335 h 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9" h="804">
                  <a:moveTo>
                    <a:pt x="0" y="804"/>
                  </a:moveTo>
                  <a:cubicBezTo>
                    <a:pt x="776" y="441"/>
                    <a:pt x="776" y="441"/>
                    <a:pt x="776" y="441"/>
                  </a:cubicBezTo>
                  <a:cubicBezTo>
                    <a:pt x="809" y="426"/>
                    <a:pt x="809" y="378"/>
                    <a:pt x="776" y="363"/>
                  </a:cubicBezTo>
                  <a:cubicBezTo>
                    <a:pt x="0" y="0"/>
                    <a:pt x="0" y="0"/>
                    <a:pt x="0" y="0"/>
                  </a:cubicBezTo>
                  <a:cubicBezTo>
                    <a:pt x="7" y="13"/>
                    <a:pt x="7" y="13"/>
                    <a:pt x="7" y="13"/>
                  </a:cubicBezTo>
                  <a:cubicBezTo>
                    <a:pt x="220" y="402"/>
                    <a:pt x="220" y="402"/>
                    <a:pt x="220" y="402"/>
                  </a:cubicBezTo>
                  <a:cubicBezTo>
                    <a:pt x="1" y="803"/>
                    <a:pt x="1" y="803"/>
                    <a:pt x="1" y="803"/>
                  </a:cubicBezTo>
                  <a:lnTo>
                    <a:pt x="0" y="804"/>
                  </a:lnTo>
                  <a:close/>
                  <a:moveTo>
                    <a:pt x="457" y="335"/>
                  </a:moveTo>
                  <a:cubicBezTo>
                    <a:pt x="502" y="329"/>
                    <a:pt x="539" y="366"/>
                    <a:pt x="533" y="411"/>
                  </a:cubicBezTo>
                  <a:cubicBezTo>
                    <a:pt x="530" y="441"/>
                    <a:pt x="505" y="466"/>
                    <a:pt x="475" y="469"/>
                  </a:cubicBezTo>
                  <a:cubicBezTo>
                    <a:pt x="430" y="475"/>
                    <a:pt x="393" y="438"/>
                    <a:pt x="399" y="393"/>
                  </a:cubicBezTo>
                  <a:cubicBezTo>
                    <a:pt x="402" y="363"/>
                    <a:pt x="427" y="338"/>
                    <a:pt x="457" y="335"/>
                  </a:cubicBezTo>
                  <a:close/>
                </a:path>
              </a:pathLst>
            </a:custGeom>
            <a:solidFill>
              <a:schemeClr val="tx1">
                <a:lumMod val="90000"/>
                <a:lumOff val="1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8" name="Freeform 13">
              <a:extLst>
                <a:ext uri="{FF2B5EF4-FFF2-40B4-BE49-F238E27FC236}">
                  <a16:creationId xmlns:a16="http://schemas.microsoft.com/office/drawing/2014/main" id="{12AA3DBE-57AE-4869-B39A-3EC34661A3B4}"/>
                </a:ext>
              </a:extLst>
            </p:cNvPr>
            <p:cNvSpPr>
              <a:spLocks/>
            </p:cNvSpPr>
            <p:nvPr/>
          </p:nvSpPr>
          <p:spPr bwMode="auto">
            <a:xfrm>
              <a:off x="18198243" y="5361638"/>
              <a:ext cx="1279303" cy="3038825"/>
            </a:xfrm>
            <a:custGeom>
              <a:avLst/>
              <a:gdLst>
                <a:gd name="T0" fmla="*/ 0 w 666"/>
                <a:gd name="T1" fmla="*/ 1582 h 1582"/>
                <a:gd name="T2" fmla="*/ 438 w 666"/>
                <a:gd name="T3" fmla="*/ 779 h 1582"/>
                <a:gd name="T4" fmla="*/ 12 w 666"/>
                <a:gd name="T5" fmla="*/ 0 h 1582"/>
                <a:gd name="T6" fmla="*/ 666 w 666"/>
                <a:gd name="T7" fmla="*/ 779 h 1582"/>
                <a:gd name="T8" fmla="*/ 0 w 666"/>
                <a:gd name="T9" fmla="*/ 1582 h 1582"/>
              </a:gdLst>
              <a:ahLst/>
              <a:cxnLst>
                <a:cxn ang="0">
                  <a:pos x="T0" y="T1"/>
                </a:cxn>
                <a:cxn ang="0">
                  <a:pos x="T2" y="T3"/>
                </a:cxn>
                <a:cxn ang="0">
                  <a:pos x="T4" y="T5"/>
                </a:cxn>
                <a:cxn ang="0">
                  <a:pos x="T6" y="T7"/>
                </a:cxn>
                <a:cxn ang="0">
                  <a:pos x="T8" y="T9"/>
                </a:cxn>
              </a:cxnLst>
              <a:rect l="0" t="0" r="r" b="b"/>
              <a:pathLst>
                <a:path w="666" h="1582">
                  <a:moveTo>
                    <a:pt x="0" y="1582"/>
                  </a:moveTo>
                  <a:lnTo>
                    <a:pt x="438" y="779"/>
                  </a:lnTo>
                  <a:lnTo>
                    <a:pt x="12" y="0"/>
                  </a:lnTo>
                  <a:lnTo>
                    <a:pt x="666" y="779"/>
                  </a:lnTo>
                  <a:lnTo>
                    <a:pt x="0" y="1582"/>
                  </a:ln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 name="Group 2">
            <a:extLst>
              <a:ext uri="{FF2B5EF4-FFF2-40B4-BE49-F238E27FC236}">
                <a16:creationId xmlns:a16="http://schemas.microsoft.com/office/drawing/2014/main" id="{55F6653A-F8A2-46C1-9945-F39377D7E769}"/>
              </a:ext>
            </a:extLst>
          </p:cNvPr>
          <p:cNvGrpSpPr/>
          <p:nvPr/>
        </p:nvGrpSpPr>
        <p:grpSpPr>
          <a:xfrm>
            <a:off x="2360393" y="5311695"/>
            <a:ext cx="3107976" cy="3092609"/>
            <a:chOff x="3084798" y="5311695"/>
            <a:chExt cx="3107976" cy="3092609"/>
          </a:xfrm>
        </p:grpSpPr>
        <p:sp>
          <p:nvSpPr>
            <p:cNvPr id="29" name="Freeform 14">
              <a:extLst>
                <a:ext uri="{FF2B5EF4-FFF2-40B4-BE49-F238E27FC236}">
                  <a16:creationId xmlns:a16="http://schemas.microsoft.com/office/drawing/2014/main" id="{E57545CF-53B8-4F3D-AD0F-E6CEE96E3C48}"/>
                </a:ext>
              </a:extLst>
            </p:cNvPr>
            <p:cNvSpPr>
              <a:spLocks/>
            </p:cNvSpPr>
            <p:nvPr/>
          </p:nvSpPr>
          <p:spPr bwMode="auto">
            <a:xfrm>
              <a:off x="3084798" y="5311695"/>
              <a:ext cx="3107976" cy="3092609"/>
            </a:xfrm>
            <a:custGeom>
              <a:avLst/>
              <a:gdLst>
                <a:gd name="T0" fmla="*/ 776 w 809"/>
                <a:gd name="T1" fmla="*/ 441 h 804"/>
                <a:gd name="T2" fmla="*/ 0 w 809"/>
                <a:gd name="T3" fmla="*/ 804 h 804"/>
                <a:gd name="T4" fmla="*/ 1 w 809"/>
                <a:gd name="T5" fmla="*/ 803 h 804"/>
                <a:gd name="T6" fmla="*/ 220 w 809"/>
                <a:gd name="T7" fmla="*/ 402 h 804"/>
                <a:gd name="T8" fmla="*/ 7 w 809"/>
                <a:gd name="T9" fmla="*/ 13 h 804"/>
                <a:gd name="T10" fmla="*/ 0 w 809"/>
                <a:gd name="T11" fmla="*/ 0 h 804"/>
                <a:gd name="T12" fmla="*/ 776 w 809"/>
                <a:gd name="T13" fmla="*/ 363 h 804"/>
                <a:gd name="T14" fmla="*/ 776 w 809"/>
                <a:gd name="T15" fmla="*/ 441 h 8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9" h="804">
                  <a:moveTo>
                    <a:pt x="776" y="441"/>
                  </a:moveTo>
                  <a:cubicBezTo>
                    <a:pt x="0" y="804"/>
                    <a:pt x="0" y="804"/>
                    <a:pt x="0" y="804"/>
                  </a:cubicBezTo>
                  <a:cubicBezTo>
                    <a:pt x="1" y="803"/>
                    <a:pt x="1" y="803"/>
                    <a:pt x="1" y="803"/>
                  </a:cubicBezTo>
                  <a:cubicBezTo>
                    <a:pt x="220" y="402"/>
                    <a:pt x="220" y="402"/>
                    <a:pt x="220" y="402"/>
                  </a:cubicBezTo>
                  <a:cubicBezTo>
                    <a:pt x="7" y="13"/>
                    <a:pt x="7" y="13"/>
                    <a:pt x="7" y="13"/>
                  </a:cubicBezTo>
                  <a:cubicBezTo>
                    <a:pt x="0" y="0"/>
                    <a:pt x="0" y="0"/>
                    <a:pt x="0" y="0"/>
                  </a:cubicBezTo>
                  <a:cubicBezTo>
                    <a:pt x="776" y="363"/>
                    <a:pt x="776" y="363"/>
                    <a:pt x="776" y="363"/>
                  </a:cubicBezTo>
                  <a:cubicBezTo>
                    <a:pt x="809" y="378"/>
                    <a:pt x="809" y="426"/>
                    <a:pt x="776" y="441"/>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0" name="Freeform 15">
              <a:extLst>
                <a:ext uri="{FF2B5EF4-FFF2-40B4-BE49-F238E27FC236}">
                  <a16:creationId xmlns:a16="http://schemas.microsoft.com/office/drawing/2014/main" id="{E7B7DFAF-1C9C-439C-A76A-18B252E85376}"/>
                </a:ext>
              </a:extLst>
            </p:cNvPr>
            <p:cNvSpPr>
              <a:spLocks/>
            </p:cNvSpPr>
            <p:nvPr/>
          </p:nvSpPr>
          <p:spPr bwMode="auto">
            <a:xfrm>
              <a:off x="3088640" y="5361638"/>
              <a:ext cx="1279303" cy="3038825"/>
            </a:xfrm>
            <a:custGeom>
              <a:avLst/>
              <a:gdLst>
                <a:gd name="T0" fmla="*/ 0 w 666"/>
                <a:gd name="T1" fmla="*/ 1582 h 1582"/>
                <a:gd name="T2" fmla="*/ 438 w 666"/>
                <a:gd name="T3" fmla="*/ 779 h 1582"/>
                <a:gd name="T4" fmla="*/ 12 w 666"/>
                <a:gd name="T5" fmla="*/ 0 h 1582"/>
                <a:gd name="T6" fmla="*/ 666 w 666"/>
                <a:gd name="T7" fmla="*/ 779 h 1582"/>
                <a:gd name="T8" fmla="*/ 0 w 666"/>
                <a:gd name="T9" fmla="*/ 1582 h 1582"/>
              </a:gdLst>
              <a:ahLst/>
              <a:cxnLst>
                <a:cxn ang="0">
                  <a:pos x="T0" y="T1"/>
                </a:cxn>
                <a:cxn ang="0">
                  <a:pos x="T2" y="T3"/>
                </a:cxn>
                <a:cxn ang="0">
                  <a:pos x="T4" y="T5"/>
                </a:cxn>
                <a:cxn ang="0">
                  <a:pos x="T6" y="T7"/>
                </a:cxn>
                <a:cxn ang="0">
                  <a:pos x="T8" y="T9"/>
                </a:cxn>
              </a:cxnLst>
              <a:rect l="0" t="0" r="r" b="b"/>
              <a:pathLst>
                <a:path w="666" h="1582">
                  <a:moveTo>
                    <a:pt x="0" y="1582"/>
                  </a:moveTo>
                  <a:lnTo>
                    <a:pt x="438" y="779"/>
                  </a:lnTo>
                  <a:lnTo>
                    <a:pt x="12" y="0"/>
                  </a:lnTo>
                  <a:lnTo>
                    <a:pt x="666" y="779"/>
                  </a:lnTo>
                  <a:lnTo>
                    <a:pt x="0" y="1582"/>
                  </a:lnTo>
                  <a:close/>
                </a:path>
              </a:pathLst>
            </a:custGeom>
            <a:solidFill>
              <a:schemeClr val="tx1">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53" name="TextBox 52">
            <a:extLst>
              <a:ext uri="{FF2B5EF4-FFF2-40B4-BE49-F238E27FC236}">
                <a16:creationId xmlns:a16="http://schemas.microsoft.com/office/drawing/2014/main" id="{4BF4A789-46F2-450D-8D3D-DD31B10DF78F}"/>
              </a:ext>
            </a:extLst>
          </p:cNvPr>
          <p:cNvSpPr txBox="1"/>
          <p:nvPr/>
        </p:nvSpPr>
        <p:spPr>
          <a:xfrm>
            <a:off x="9864292" y="6150114"/>
            <a:ext cx="3337032" cy="141577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FF8E38"/>
                </a:solidFill>
                <a:effectLst/>
                <a:uLnTx/>
                <a:uFillTx/>
                <a:latin typeface="Century Gothic"/>
                <a:ea typeface="+mn-ea"/>
                <a:cs typeface="+mn-cs"/>
              </a:rPr>
              <a:t>Tech</a:t>
            </a:r>
            <a:r>
              <a:rPr kumimoji="0" lang="en-US" sz="3200" b="1" i="0" u="none" strike="noStrike" kern="1200" cap="none" spc="0" normalizeH="0" baseline="0" noProof="0">
                <a:ln>
                  <a:noFill/>
                </a:ln>
                <a:solidFill>
                  <a:srgbClr val="172144">
                    <a:lumMod val="90000"/>
                    <a:lumOff val="10000"/>
                  </a:srgbClr>
                </a:solidFill>
                <a:effectLst/>
                <a:uLnTx/>
                <a:uFillTx/>
                <a:latin typeface="Century Gothic"/>
                <a:ea typeface="+mn-ea"/>
                <a:cs typeface="+mn-cs"/>
              </a:rPr>
              <a:t> </a:t>
            </a:r>
            <a:r>
              <a:rPr kumimoji="0" lang="en-US" sz="3200" b="1" i="0" u="none" strike="noStrike" kern="1200" cap="none" spc="0" normalizeH="0" baseline="0" noProof="0">
                <a:ln>
                  <a:noFill/>
                </a:ln>
                <a:effectLst/>
                <a:uLnTx/>
                <a:uFillTx/>
                <a:latin typeface="Century Gothic"/>
                <a:ea typeface="+mn-ea"/>
                <a:cs typeface="+mn-cs"/>
              </a:rPr>
              <a:t>Analyzing</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55" name="TextBox 54">
            <a:extLst>
              <a:ext uri="{FF2B5EF4-FFF2-40B4-BE49-F238E27FC236}">
                <a16:creationId xmlns:a16="http://schemas.microsoft.com/office/drawing/2014/main" id="{F94761C0-B766-4C0E-B4FE-8364A5DE6272}"/>
              </a:ext>
            </a:extLst>
          </p:cNvPr>
          <p:cNvSpPr txBox="1"/>
          <p:nvPr/>
        </p:nvSpPr>
        <p:spPr>
          <a:xfrm>
            <a:off x="5923380" y="6180892"/>
            <a:ext cx="3337032" cy="1354217"/>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entury Gothic"/>
                <a:ea typeface="+mn-ea"/>
                <a:cs typeface="+mn-cs"/>
              </a:rPr>
              <a:t>Research of </a:t>
            </a:r>
            <a:r>
              <a:rPr kumimoji="0" lang="en-US" sz="3200" b="1" i="0" u="none" strike="noStrike" kern="1200" cap="none" spc="0" normalizeH="0" baseline="0" noProof="0">
                <a:ln>
                  <a:noFill/>
                </a:ln>
                <a:solidFill>
                  <a:srgbClr val="FA3585"/>
                </a:solidFill>
                <a:effectLst/>
                <a:uLnTx/>
                <a:uFillTx/>
                <a:latin typeface="Century Gothic"/>
                <a:ea typeface="+mn-ea"/>
                <a:cs typeface="+mn-cs"/>
              </a:rPr>
              <a:t>Technology</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a:t>
            </a:r>
          </a:p>
        </p:txBody>
      </p:sp>
      <p:sp>
        <p:nvSpPr>
          <p:cNvPr id="19" name="TextBox 18">
            <a:extLst>
              <a:ext uri="{FF2B5EF4-FFF2-40B4-BE49-F238E27FC236}">
                <a16:creationId xmlns:a16="http://schemas.microsoft.com/office/drawing/2014/main" id="{C5847FC2-3892-48C8-BFF9-D5B17F60345C}"/>
              </a:ext>
            </a:extLst>
          </p:cNvPr>
          <p:cNvSpPr txBox="1"/>
          <p:nvPr/>
        </p:nvSpPr>
        <p:spPr>
          <a:xfrm>
            <a:off x="13945678" y="6150114"/>
            <a:ext cx="3337032" cy="141577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40D492"/>
                </a:solidFill>
                <a:effectLst/>
                <a:uLnTx/>
                <a:uFillTx/>
                <a:latin typeface="Century Gothic"/>
                <a:ea typeface="+mn-ea"/>
                <a:cs typeface="+mn-cs"/>
              </a:rPr>
              <a:t>Create</a:t>
            </a:r>
            <a:r>
              <a:rPr kumimoji="0" lang="en-US" sz="3200" b="1" i="0" u="none" strike="noStrike" kern="1200" cap="none" spc="0" normalizeH="0" baseline="0" noProof="0">
                <a:ln>
                  <a:noFill/>
                </a:ln>
                <a:solidFill>
                  <a:srgbClr val="172144"/>
                </a:solidFill>
                <a:effectLst/>
                <a:uLnTx/>
                <a:uFillTx/>
                <a:latin typeface="Century Gothic"/>
                <a:ea typeface="+mn-ea"/>
                <a:cs typeface="+mn-cs"/>
              </a:rPr>
              <a:t> </a:t>
            </a:r>
            <a:r>
              <a:rPr kumimoji="0" lang="en-US" sz="3200" b="1" i="0" u="none" strike="noStrike" kern="1200" cap="none" spc="0" normalizeH="0" baseline="0" noProof="0">
                <a:ln>
                  <a:noFill/>
                </a:ln>
                <a:effectLst/>
                <a:uLnTx/>
                <a:uFillTx/>
                <a:latin typeface="Century Gothic"/>
                <a:ea typeface="+mn-ea"/>
                <a:cs typeface="+mn-cs"/>
              </a:rPr>
              <a:t>Process</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21" name="TextBox 20">
            <a:extLst>
              <a:ext uri="{FF2B5EF4-FFF2-40B4-BE49-F238E27FC236}">
                <a16:creationId xmlns:a16="http://schemas.microsoft.com/office/drawing/2014/main" id="{C93E0022-2187-45FE-A67A-F03934109E73}"/>
              </a:ext>
            </a:extLst>
          </p:cNvPr>
          <p:cNvSpPr txBox="1"/>
          <p:nvPr/>
        </p:nvSpPr>
        <p:spPr>
          <a:xfrm>
            <a:off x="2739704" y="2144171"/>
            <a:ext cx="4339088" cy="255454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effectLst/>
                <a:uLnTx/>
                <a:uFillTx/>
                <a:latin typeface="Century Gothic"/>
                <a:ea typeface="+mn-ea"/>
                <a:cs typeface="+mn-cs"/>
              </a:rPr>
              <a:t>Creating inspiring ideas and building brands </a:t>
            </a:r>
          </a:p>
        </p:txBody>
      </p:sp>
      <p:sp>
        <p:nvSpPr>
          <p:cNvPr id="22" name="TextBox 21">
            <a:extLst>
              <a:ext uri="{FF2B5EF4-FFF2-40B4-BE49-F238E27FC236}">
                <a16:creationId xmlns:a16="http://schemas.microsoft.com/office/drawing/2014/main" id="{B1CF3C23-71E7-4605-A253-4C35CFD9067E}"/>
              </a:ext>
            </a:extLst>
          </p:cNvPr>
          <p:cNvSpPr txBox="1"/>
          <p:nvPr/>
        </p:nvSpPr>
        <p:spPr>
          <a:xfrm>
            <a:off x="2739704" y="9252528"/>
            <a:ext cx="3539022" cy="1754326"/>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a:t>
            </a:r>
          </a:p>
        </p:txBody>
      </p:sp>
      <p:sp>
        <p:nvSpPr>
          <p:cNvPr id="6" name="TextBox 5">
            <a:extLst>
              <a:ext uri="{FF2B5EF4-FFF2-40B4-BE49-F238E27FC236}">
                <a16:creationId xmlns:a16="http://schemas.microsoft.com/office/drawing/2014/main" id="{852A096B-2ECB-446F-9332-18075871A46F}"/>
              </a:ext>
            </a:extLst>
          </p:cNvPr>
          <p:cNvSpPr txBox="1"/>
          <p:nvPr/>
        </p:nvSpPr>
        <p:spPr>
          <a:xfrm>
            <a:off x="7609929" y="7604609"/>
            <a:ext cx="1133645" cy="1107996"/>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effectLst/>
                <a:uLnTx/>
                <a:uFillTx/>
                <a:latin typeface="Century Gothic"/>
                <a:ea typeface="+mn-ea"/>
                <a:cs typeface="+mn-cs"/>
              </a:rPr>
              <a:t>01</a:t>
            </a:r>
          </a:p>
        </p:txBody>
      </p:sp>
      <p:sp>
        <p:nvSpPr>
          <p:cNvPr id="31" name="TextBox 30">
            <a:extLst>
              <a:ext uri="{FF2B5EF4-FFF2-40B4-BE49-F238E27FC236}">
                <a16:creationId xmlns:a16="http://schemas.microsoft.com/office/drawing/2014/main" id="{363696A4-A82A-4654-9656-4A74A4FE758E}"/>
              </a:ext>
            </a:extLst>
          </p:cNvPr>
          <p:cNvSpPr txBox="1"/>
          <p:nvPr/>
        </p:nvSpPr>
        <p:spPr>
          <a:xfrm>
            <a:off x="11590851" y="7604609"/>
            <a:ext cx="1133644" cy="1107996"/>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effectLst/>
                <a:uLnTx/>
                <a:uFillTx/>
                <a:latin typeface="Century Gothic"/>
                <a:ea typeface="+mn-ea"/>
                <a:cs typeface="+mn-cs"/>
              </a:rPr>
              <a:t>02</a:t>
            </a:r>
          </a:p>
        </p:txBody>
      </p:sp>
      <p:sp>
        <p:nvSpPr>
          <p:cNvPr id="32" name="TextBox 31">
            <a:extLst>
              <a:ext uri="{FF2B5EF4-FFF2-40B4-BE49-F238E27FC236}">
                <a16:creationId xmlns:a16="http://schemas.microsoft.com/office/drawing/2014/main" id="{1819DED3-3040-4C45-9E0B-8E814FB0B4E9}"/>
              </a:ext>
            </a:extLst>
          </p:cNvPr>
          <p:cNvSpPr txBox="1"/>
          <p:nvPr/>
        </p:nvSpPr>
        <p:spPr>
          <a:xfrm>
            <a:off x="15639963" y="7604609"/>
            <a:ext cx="1133644" cy="1107996"/>
          </a:xfrm>
          <a:prstGeom prst="rect">
            <a:avLst/>
          </a:prstGeom>
          <a:noFill/>
        </p:spPr>
        <p:txBody>
          <a:bodyPr wrap="none"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effectLst/>
                <a:uLnTx/>
                <a:uFillTx/>
                <a:latin typeface="Century Gothic"/>
                <a:ea typeface="+mn-ea"/>
                <a:cs typeface="+mn-cs"/>
              </a:rPr>
              <a:t>03</a:t>
            </a:r>
          </a:p>
        </p:txBody>
      </p:sp>
    </p:spTree>
    <p:extLst>
      <p:ext uri="{BB962C8B-B14F-4D97-AF65-F5344CB8AC3E}">
        <p14:creationId xmlns:p14="http://schemas.microsoft.com/office/powerpoint/2010/main" val="4127541445"/>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14:presetBounceEnd="60000">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14:bounceEnd="60000">
                                          <p:cBhvr additive="base">
                                            <p:cTn id="7" dur="1500" fill="hold"/>
                                            <p:tgtEl>
                                              <p:spTgt spid="7"/>
                                            </p:tgtEl>
                                            <p:attrNameLst>
                                              <p:attrName>ppt_x</p:attrName>
                                            </p:attrNameLst>
                                          </p:cBhvr>
                                          <p:tavLst>
                                            <p:tav tm="0">
                                              <p:val>
                                                <p:strVal val="0-#ppt_w/2"/>
                                              </p:val>
                                            </p:tav>
                                            <p:tav tm="100000">
                                              <p:val>
                                                <p:strVal val="#ppt_x"/>
                                              </p:val>
                                            </p:tav>
                                          </p:tavLst>
                                        </p:anim>
                                        <p:anim calcmode="lin" valueType="num" p14:bounceEnd="60000">
                                          <p:cBhvr additive="base">
                                            <p:cTn id="8" dur="1500" fill="hold"/>
                                            <p:tgtEl>
                                              <p:spTgt spid="7"/>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14:presetBounceEnd="60000">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14:bounceEnd="60000">
                                          <p:cBhvr additive="base">
                                            <p:cTn id="11" dur="1500" fill="hold"/>
                                            <p:tgtEl>
                                              <p:spTgt spid="14"/>
                                            </p:tgtEl>
                                            <p:attrNameLst>
                                              <p:attrName>ppt_x</p:attrName>
                                            </p:attrNameLst>
                                          </p:cBhvr>
                                          <p:tavLst>
                                            <p:tav tm="0">
                                              <p:val>
                                                <p:strVal val="0-#ppt_w/2"/>
                                              </p:val>
                                            </p:tav>
                                            <p:tav tm="100000">
                                              <p:val>
                                                <p:strVal val="#ppt_x"/>
                                              </p:val>
                                            </p:tav>
                                          </p:tavLst>
                                        </p:anim>
                                        <p:anim calcmode="lin" valueType="num" p14:bounceEnd="60000">
                                          <p:cBhvr additive="base">
                                            <p:cTn id="12" dur="1500" fill="hold"/>
                                            <p:tgtEl>
                                              <p:spTgt spid="14"/>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14:presetBounceEnd="60000">
                                      <p:stCondLst>
                                        <p:cond delay="100"/>
                                      </p:stCondLst>
                                      <p:childTnLst>
                                        <p:set>
                                          <p:cBhvr>
                                            <p:cTn id="14" dur="1" fill="hold">
                                              <p:stCondLst>
                                                <p:cond delay="0"/>
                                              </p:stCondLst>
                                            </p:cTn>
                                            <p:tgtEl>
                                              <p:spTgt spid="16"/>
                                            </p:tgtEl>
                                            <p:attrNameLst>
                                              <p:attrName>style.visibility</p:attrName>
                                            </p:attrNameLst>
                                          </p:cBhvr>
                                          <p:to>
                                            <p:strVal val="visible"/>
                                          </p:to>
                                        </p:set>
                                        <p:anim calcmode="lin" valueType="num" p14:bounceEnd="60000">
                                          <p:cBhvr additive="base">
                                            <p:cTn id="15" dur="1500" fill="hold"/>
                                            <p:tgtEl>
                                              <p:spTgt spid="16"/>
                                            </p:tgtEl>
                                            <p:attrNameLst>
                                              <p:attrName>ppt_x</p:attrName>
                                            </p:attrNameLst>
                                          </p:cBhvr>
                                          <p:tavLst>
                                            <p:tav tm="0">
                                              <p:val>
                                                <p:strVal val="0-#ppt_w/2"/>
                                              </p:val>
                                            </p:tav>
                                            <p:tav tm="100000">
                                              <p:val>
                                                <p:strVal val="#ppt_x"/>
                                              </p:val>
                                            </p:tav>
                                          </p:tavLst>
                                        </p:anim>
                                        <p:anim calcmode="lin" valueType="num" p14:bounceEnd="60000">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14:presetBounceEnd="60000">
                                      <p:stCondLst>
                                        <p:cond delay="200"/>
                                      </p:stCondLst>
                                      <p:childTnLst>
                                        <p:set>
                                          <p:cBhvr>
                                            <p:cTn id="18" dur="1" fill="hold">
                                              <p:stCondLst>
                                                <p:cond delay="0"/>
                                              </p:stCondLst>
                                            </p:cTn>
                                            <p:tgtEl>
                                              <p:spTgt spid="19"/>
                                            </p:tgtEl>
                                            <p:attrNameLst>
                                              <p:attrName>style.visibility</p:attrName>
                                            </p:attrNameLst>
                                          </p:cBhvr>
                                          <p:to>
                                            <p:strVal val="visible"/>
                                          </p:to>
                                        </p:set>
                                        <p:anim calcmode="lin" valueType="num" p14:bounceEnd="60000">
                                          <p:cBhvr additive="base">
                                            <p:cTn id="19" dur="1500" fill="hold"/>
                                            <p:tgtEl>
                                              <p:spTgt spid="19"/>
                                            </p:tgtEl>
                                            <p:attrNameLst>
                                              <p:attrName>ppt_x</p:attrName>
                                            </p:attrNameLst>
                                          </p:cBhvr>
                                          <p:tavLst>
                                            <p:tav tm="0">
                                              <p:val>
                                                <p:strVal val="0-#ppt_w/2"/>
                                              </p:val>
                                            </p:tav>
                                            <p:tav tm="100000">
                                              <p:val>
                                                <p:strVal val="#ppt_x"/>
                                              </p:val>
                                            </p:tav>
                                          </p:tavLst>
                                        </p:anim>
                                        <p:anim calcmode="lin" valueType="num" p14:bounceEnd="60000">
                                          <p:cBhvr additive="base">
                                            <p:cTn id="20" dur="1500" fill="hold"/>
                                            <p:tgtEl>
                                              <p:spTgt spid="19"/>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14:presetBounceEnd="60000">
                                      <p:stCondLst>
                                        <p:cond delay="300"/>
                                      </p:stCondLst>
                                      <p:childTnLst>
                                        <p:set>
                                          <p:cBhvr>
                                            <p:cTn id="22" dur="1" fill="hold">
                                              <p:stCondLst>
                                                <p:cond delay="0"/>
                                              </p:stCondLst>
                                            </p:cTn>
                                            <p:tgtEl>
                                              <p:spTgt spid="32"/>
                                            </p:tgtEl>
                                            <p:attrNameLst>
                                              <p:attrName>style.visibility</p:attrName>
                                            </p:attrNameLst>
                                          </p:cBhvr>
                                          <p:to>
                                            <p:strVal val="visible"/>
                                          </p:to>
                                        </p:set>
                                        <p:anim calcmode="lin" valueType="num" p14:bounceEnd="60000">
                                          <p:cBhvr additive="base">
                                            <p:cTn id="23" dur="1500" fill="hold"/>
                                            <p:tgtEl>
                                              <p:spTgt spid="32"/>
                                            </p:tgtEl>
                                            <p:attrNameLst>
                                              <p:attrName>ppt_x</p:attrName>
                                            </p:attrNameLst>
                                          </p:cBhvr>
                                          <p:tavLst>
                                            <p:tav tm="0">
                                              <p:val>
                                                <p:strVal val="0-#ppt_w/2"/>
                                              </p:val>
                                            </p:tav>
                                            <p:tav tm="100000">
                                              <p:val>
                                                <p:strVal val="#ppt_x"/>
                                              </p:val>
                                            </p:tav>
                                          </p:tavLst>
                                        </p:anim>
                                        <p:anim calcmode="lin" valueType="num" p14:bounceEnd="60000">
                                          <p:cBhvr additive="base">
                                            <p:cTn id="24" dur="1500" fill="hold"/>
                                            <p:tgtEl>
                                              <p:spTgt spid="32"/>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14:presetBounceEnd="60000">
                                      <p:stCondLst>
                                        <p:cond delay="400"/>
                                      </p:stCondLst>
                                      <p:childTnLst>
                                        <p:set>
                                          <p:cBhvr>
                                            <p:cTn id="26" dur="1" fill="hold">
                                              <p:stCondLst>
                                                <p:cond delay="0"/>
                                              </p:stCondLst>
                                            </p:cTn>
                                            <p:tgtEl>
                                              <p:spTgt spid="18"/>
                                            </p:tgtEl>
                                            <p:attrNameLst>
                                              <p:attrName>style.visibility</p:attrName>
                                            </p:attrNameLst>
                                          </p:cBhvr>
                                          <p:to>
                                            <p:strVal val="visible"/>
                                          </p:to>
                                        </p:set>
                                        <p:anim calcmode="lin" valueType="num" p14:bounceEnd="60000">
                                          <p:cBhvr additive="base">
                                            <p:cTn id="27" dur="1500" fill="hold"/>
                                            <p:tgtEl>
                                              <p:spTgt spid="18"/>
                                            </p:tgtEl>
                                            <p:attrNameLst>
                                              <p:attrName>ppt_x</p:attrName>
                                            </p:attrNameLst>
                                          </p:cBhvr>
                                          <p:tavLst>
                                            <p:tav tm="0">
                                              <p:val>
                                                <p:strVal val="0-#ppt_w/2"/>
                                              </p:val>
                                            </p:tav>
                                            <p:tav tm="100000">
                                              <p:val>
                                                <p:strVal val="#ppt_x"/>
                                              </p:val>
                                            </p:tav>
                                          </p:tavLst>
                                        </p:anim>
                                        <p:anim calcmode="lin" valueType="num" p14:bounceEnd="60000">
                                          <p:cBhvr additive="base">
                                            <p:cTn id="28" dur="1500" fill="hold"/>
                                            <p:tgtEl>
                                              <p:spTgt spid="18"/>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14:presetBounceEnd="60000">
                                      <p:stCondLst>
                                        <p:cond delay="500"/>
                                      </p:stCondLst>
                                      <p:childTnLst>
                                        <p:set>
                                          <p:cBhvr>
                                            <p:cTn id="30" dur="1" fill="hold">
                                              <p:stCondLst>
                                                <p:cond delay="0"/>
                                              </p:stCondLst>
                                            </p:cTn>
                                            <p:tgtEl>
                                              <p:spTgt spid="53"/>
                                            </p:tgtEl>
                                            <p:attrNameLst>
                                              <p:attrName>style.visibility</p:attrName>
                                            </p:attrNameLst>
                                          </p:cBhvr>
                                          <p:to>
                                            <p:strVal val="visible"/>
                                          </p:to>
                                        </p:set>
                                        <p:anim calcmode="lin" valueType="num" p14:bounceEnd="60000">
                                          <p:cBhvr additive="base">
                                            <p:cTn id="31" dur="1500" fill="hold"/>
                                            <p:tgtEl>
                                              <p:spTgt spid="53"/>
                                            </p:tgtEl>
                                            <p:attrNameLst>
                                              <p:attrName>ppt_x</p:attrName>
                                            </p:attrNameLst>
                                          </p:cBhvr>
                                          <p:tavLst>
                                            <p:tav tm="0">
                                              <p:val>
                                                <p:strVal val="0-#ppt_w/2"/>
                                              </p:val>
                                            </p:tav>
                                            <p:tav tm="100000">
                                              <p:val>
                                                <p:strVal val="#ppt_x"/>
                                              </p:val>
                                            </p:tav>
                                          </p:tavLst>
                                        </p:anim>
                                        <p:anim calcmode="lin" valueType="num" p14:bounceEnd="60000">
                                          <p:cBhvr additive="base">
                                            <p:cTn id="32" dur="1500" fill="hold"/>
                                            <p:tgtEl>
                                              <p:spTgt spid="53"/>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14:presetBounceEnd="60000">
                                      <p:stCondLst>
                                        <p:cond delay="600"/>
                                      </p:stCondLst>
                                      <p:childTnLst>
                                        <p:set>
                                          <p:cBhvr>
                                            <p:cTn id="34" dur="1" fill="hold">
                                              <p:stCondLst>
                                                <p:cond delay="0"/>
                                              </p:stCondLst>
                                            </p:cTn>
                                            <p:tgtEl>
                                              <p:spTgt spid="31"/>
                                            </p:tgtEl>
                                            <p:attrNameLst>
                                              <p:attrName>style.visibility</p:attrName>
                                            </p:attrNameLst>
                                          </p:cBhvr>
                                          <p:to>
                                            <p:strVal val="visible"/>
                                          </p:to>
                                        </p:set>
                                        <p:anim calcmode="lin" valueType="num" p14:bounceEnd="60000">
                                          <p:cBhvr additive="base">
                                            <p:cTn id="35" dur="1500" fill="hold"/>
                                            <p:tgtEl>
                                              <p:spTgt spid="31"/>
                                            </p:tgtEl>
                                            <p:attrNameLst>
                                              <p:attrName>ppt_x</p:attrName>
                                            </p:attrNameLst>
                                          </p:cBhvr>
                                          <p:tavLst>
                                            <p:tav tm="0">
                                              <p:val>
                                                <p:strVal val="0-#ppt_w/2"/>
                                              </p:val>
                                            </p:tav>
                                            <p:tav tm="100000">
                                              <p:val>
                                                <p:strVal val="#ppt_x"/>
                                              </p:val>
                                            </p:tav>
                                          </p:tavLst>
                                        </p:anim>
                                        <p:anim calcmode="lin" valueType="num" p14:bounceEnd="60000">
                                          <p:cBhvr additive="base">
                                            <p:cTn id="36" dur="1500" fill="hold"/>
                                            <p:tgtEl>
                                              <p:spTgt spid="31"/>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14:presetBounceEnd="60000">
                                      <p:stCondLst>
                                        <p:cond delay="700"/>
                                      </p:stCondLst>
                                      <p:childTnLst>
                                        <p:set>
                                          <p:cBhvr>
                                            <p:cTn id="38" dur="1" fill="hold">
                                              <p:stCondLst>
                                                <p:cond delay="0"/>
                                              </p:stCondLst>
                                            </p:cTn>
                                            <p:tgtEl>
                                              <p:spTgt spid="26"/>
                                            </p:tgtEl>
                                            <p:attrNameLst>
                                              <p:attrName>style.visibility</p:attrName>
                                            </p:attrNameLst>
                                          </p:cBhvr>
                                          <p:to>
                                            <p:strVal val="visible"/>
                                          </p:to>
                                        </p:set>
                                        <p:anim calcmode="lin" valueType="num" p14:bounceEnd="60000">
                                          <p:cBhvr additive="base">
                                            <p:cTn id="39" dur="1500" fill="hold"/>
                                            <p:tgtEl>
                                              <p:spTgt spid="26"/>
                                            </p:tgtEl>
                                            <p:attrNameLst>
                                              <p:attrName>ppt_x</p:attrName>
                                            </p:attrNameLst>
                                          </p:cBhvr>
                                          <p:tavLst>
                                            <p:tav tm="0">
                                              <p:val>
                                                <p:strVal val="0-#ppt_w/2"/>
                                              </p:val>
                                            </p:tav>
                                            <p:tav tm="100000">
                                              <p:val>
                                                <p:strVal val="#ppt_x"/>
                                              </p:val>
                                            </p:tav>
                                          </p:tavLst>
                                        </p:anim>
                                        <p:anim calcmode="lin" valueType="num" p14:bounceEnd="60000">
                                          <p:cBhvr additive="base">
                                            <p:cTn id="40" dur="1500" fill="hold"/>
                                            <p:tgtEl>
                                              <p:spTgt spid="26"/>
                                            </p:tgtEl>
                                            <p:attrNameLst>
                                              <p:attrName>ppt_y</p:attrName>
                                            </p:attrNameLst>
                                          </p:cBhvr>
                                          <p:tavLst>
                                            <p:tav tm="0">
                                              <p:val>
                                                <p:strVal val="#ppt_y"/>
                                              </p:val>
                                            </p:tav>
                                            <p:tav tm="100000">
                                              <p:val>
                                                <p:strVal val="#ppt_y"/>
                                              </p:val>
                                            </p:tav>
                                          </p:tavLst>
                                        </p:anim>
                                      </p:childTnLst>
                                    </p:cTn>
                                  </p:par>
                                  <p:par>
                                    <p:cTn id="41" presetID="2" presetClass="entr" presetSubtype="8" fill="hold" grpId="0" nodeType="withEffect" p14:presetBounceEnd="60000">
                                      <p:stCondLst>
                                        <p:cond delay="800"/>
                                      </p:stCondLst>
                                      <p:childTnLst>
                                        <p:set>
                                          <p:cBhvr>
                                            <p:cTn id="42" dur="1" fill="hold">
                                              <p:stCondLst>
                                                <p:cond delay="0"/>
                                              </p:stCondLst>
                                            </p:cTn>
                                            <p:tgtEl>
                                              <p:spTgt spid="55"/>
                                            </p:tgtEl>
                                            <p:attrNameLst>
                                              <p:attrName>style.visibility</p:attrName>
                                            </p:attrNameLst>
                                          </p:cBhvr>
                                          <p:to>
                                            <p:strVal val="visible"/>
                                          </p:to>
                                        </p:set>
                                        <p:anim calcmode="lin" valueType="num" p14:bounceEnd="60000">
                                          <p:cBhvr additive="base">
                                            <p:cTn id="43" dur="1500" fill="hold"/>
                                            <p:tgtEl>
                                              <p:spTgt spid="55"/>
                                            </p:tgtEl>
                                            <p:attrNameLst>
                                              <p:attrName>ppt_x</p:attrName>
                                            </p:attrNameLst>
                                          </p:cBhvr>
                                          <p:tavLst>
                                            <p:tav tm="0">
                                              <p:val>
                                                <p:strVal val="0-#ppt_w/2"/>
                                              </p:val>
                                            </p:tav>
                                            <p:tav tm="100000">
                                              <p:val>
                                                <p:strVal val="#ppt_x"/>
                                              </p:val>
                                            </p:tav>
                                          </p:tavLst>
                                        </p:anim>
                                        <p:anim calcmode="lin" valueType="num" p14:bounceEnd="60000">
                                          <p:cBhvr additive="base">
                                            <p:cTn id="44" dur="1500" fill="hold"/>
                                            <p:tgtEl>
                                              <p:spTgt spid="55"/>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14:presetBounceEnd="60000">
                                      <p:stCondLst>
                                        <p:cond delay="900"/>
                                      </p:stCondLst>
                                      <p:childTnLst>
                                        <p:set>
                                          <p:cBhvr>
                                            <p:cTn id="46" dur="1" fill="hold">
                                              <p:stCondLst>
                                                <p:cond delay="0"/>
                                              </p:stCondLst>
                                            </p:cTn>
                                            <p:tgtEl>
                                              <p:spTgt spid="6"/>
                                            </p:tgtEl>
                                            <p:attrNameLst>
                                              <p:attrName>style.visibility</p:attrName>
                                            </p:attrNameLst>
                                          </p:cBhvr>
                                          <p:to>
                                            <p:strVal val="visible"/>
                                          </p:to>
                                        </p:set>
                                        <p:anim calcmode="lin" valueType="num" p14:bounceEnd="60000">
                                          <p:cBhvr additive="base">
                                            <p:cTn id="47" dur="1500" fill="hold"/>
                                            <p:tgtEl>
                                              <p:spTgt spid="6"/>
                                            </p:tgtEl>
                                            <p:attrNameLst>
                                              <p:attrName>ppt_x</p:attrName>
                                            </p:attrNameLst>
                                          </p:cBhvr>
                                          <p:tavLst>
                                            <p:tav tm="0">
                                              <p:val>
                                                <p:strVal val="0-#ppt_w/2"/>
                                              </p:val>
                                            </p:tav>
                                            <p:tav tm="100000">
                                              <p:val>
                                                <p:strVal val="#ppt_x"/>
                                              </p:val>
                                            </p:tav>
                                          </p:tavLst>
                                        </p:anim>
                                        <p:anim calcmode="lin" valueType="num" p14:bounceEnd="60000">
                                          <p:cBhvr additive="base">
                                            <p:cTn id="48" dur="1500" fill="hold"/>
                                            <p:tgtEl>
                                              <p:spTgt spid="6"/>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14:presetBounceEnd="60000">
                                      <p:stCondLst>
                                        <p:cond delay="1000"/>
                                      </p:stCondLst>
                                      <p:childTnLst>
                                        <p:set>
                                          <p:cBhvr>
                                            <p:cTn id="50" dur="1" fill="hold">
                                              <p:stCondLst>
                                                <p:cond delay="0"/>
                                              </p:stCondLst>
                                            </p:cTn>
                                            <p:tgtEl>
                                              <p:spTgt spid="3"/>
                                            </p:tgtEl>
                                            <p:attrNameLst>
                                              <p:attrName>style.visibility</p:attrName>
                                            </p:attrNameLst>
                                          </p:cBhvr>
                                          <p:to>
                                            <p:strVal val="visible"/>
                                          </p:to>
                                        </p:set>
                                        <p:anim calcmode="lin" valueType="num" p14:bounceEnd="60000">
                                          <p:cBhvr additive="base">
                                            <p:cTn id="51" dur="1500" fill="hold"/>
                                            <p:tgtEl>
                                              <p:spTgt spid="3"/>
                                            </p:tgtEl>
                                            <p:attrNameLst>
                                              <p:attrName>ppt_x</p:attrName>
                                            </p:attrNameLst>
                                          </p:cBhvr>
                                          <p:tavLst>
                                            <p:tav tm="0">
                                              <p:val>
                                                <p:strVal val="0-#ppt_w/2"/>
                                              </p:val>
                                            </p:tav>
                                            <p:tav tm="100000">
                                              <p:val>
                                                <p:strVal val="#ppt_x"/>
                                              </p:val>
                                            </p:tav>
                                          </p:tavLst>
                                        </p:anim>
                                        <p:anim calcmode="lin" valueType="num" p14:bounceEnd="60000">
                                          <p:cBhvr additive="base">
                                            <p:cTn id="52" dur="1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6" grpId="0" animBg="1"/>
          <p:bldP spid="18" grpId="0" animBg="1"/>
          <p:bldP spid="26" grpId="0" animBg="1"/>
          <p:bldP spid="53" grpId="0"/>
          <p:bldP spid="55" grpId="0"/>
          <p:bldP spid="19" grpId="0"/>
          <p:bldP spid="6" grpId="0"/>
          <p:bldP spid="31" grpId="0"/>
          <p:bldP spid="32"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500" fill="hold"/>
                                            <p:tgtEl>
                                              <p:spTgt spid="7"/>
                                            </p:tgtEl>
                                            <p:attrNameLst>
                                              <p:attrName>ppt_x</p:attrName>
                                            </p:attrNameLst>
                                          </p:cBhvr>
                                          <p:tavLst>
                                            <p:tav tm="0">
                                              <p:val>
                                                <p:strVal val="0-#ppt_w/2"/>
                                              </p:val>
                                            </p:tav>
                                            <p:tav tm="100000">
                                              <p:val>
                                                <p:strVal val="#ppt_x"/>
                                              </p:val>
                                            </p:tav>
                                          </p:tavLst>
                                        </p:anim>
                                        <p:anim calcmode="lin" valueType="num">
                                          <p:cBhvr additive="base">
                                            <p:cTn id="8" dur="1500" fill="hold"/>
                                            <p:tgtEl>
                                              <p:spTgt spid="7"/>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1500" fill="hold"/>
                                            <p:tgtEl>
                                              <p:spTgt spid="14"/>
                                            </p:tgtEl>
                                            <p:attrNameLst>
                                              <p:attrName>ppt_x</p:attrName>
                                            </p:attrNameLst>
                                          </p:cBhvr>
                                          <p:tavLst>
                                            <p:tav tm="0">
                                              <p:val>
                                                <p:strVal val="0-#ppt_w/2"/>
                                              </p:val>
                                            </p:tav>
                                            <p:tav tm="100000">
                                              <p:val>
                                                <p:strVal val="#ppt_x"/>
                                              </p:val>
                                            </p:tav>
                                          </p:tavLst>
                                        </p:anim>
                                        <p:anim calcmode="lin" valueType="num">
                                          <p:cBhvr additive="base">
                                            <p:cTn id="12" dur="1500" fill="hold"/>
                                            <p:tgtEl>
                                              <p:spTgt spid="14"/>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100"/>
                                      </p:stCondLst>
                                      <p:childTnLst>
                                        <p:set>
                                          <p:cBhvr>
                                            <p:cTn id="14" dur="1" fill="hold">
                                              <p:stCondLst>
                                                <p:cond delay="0"/>
                                              </p:stCondLst>
                                            </p:cTn>
                                            <p:tgtEl>
                                              <p:spTgt spid="16"/>
                                            </p:tgtEl>
                                            <p:attrNameLst>
                                              <p:attrName>style.visibility</p:attrName>
                                            </p:attrNameLst>
                                          </p:cBhvr>
                                          <p:to>
                                            <p:strVal val="visible"/>
                                          </p:to>
                                        </p:set>
                                        <p:anim calcmode="lin" valueType="num">
                                          <p:cBhvr additive="base">
                                            <p:cTn id="15" dur="1500" fill="hold"/>
                                            <p:tgtEl>
                                              <p:spTgt spid="16"/>
                                            </p:tgtEl>
                                            <p:attrNameLst>
                                              <p:attrName>ppt_x</p:attrName>
                                            </p:attrNameLst>
                                          </p:cBhvr>
                                          <p:tavLst>
                                            <p:tav tm="0">
                                              <p:val>
                                                <p:strVal val="0-#ppt_w/2"/>
                                              </p:val>
                                            </p:tav>
                                            <p:tav tm="100000">
                                              <p:val>
                                                <p:strVal val="#ppt_x"/>
                                              </p:val>
                                            </p:tav>
                                          </p:tavLst>
                                        </p:anim>
                                        <p:anim calcmode="lin" valueType="num">
                                          <p:cBhvr additive="base">
                                            <p:cTn id="16" dur="1500" fill="hold"/>
                                            <p:tgtEl>
                                              <p:spTgt spid="16"/>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20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1500" fill="hold"/>
                                            <p:tgtEl>
                                              <p:spTgt spid="19"/>
                                            </p:tgtEl>
                                            <p:attrNameLst>
                                              <p:attrName>ppt_x</p:attrName>
                                            </p:attrNameLst>
                                          </p:cBhvr>
                                          <p:tavLst>
                                            <p:tav tm="0">
                                              <p:val>
                                                <p:strVal val="0-#ppt_w/2"/>
                                              </p:val>
                                            </p:tav>
                                            <p:tav tm="100000">
                                              <p:val>
                                                <p:strVal val="#ppt_x"/>
                                              </p:val>
                                            </p:tav>
                                          </p:tavLst>
                                        </p:anim>
                                        <p:anim calcmode="lin" valueType="num">
                                          <p:cBhvr additive="base">
                                            <p:cTn id="20" dur="1500" fill="hold"/>
                                            <p:tgtEl>
                                              <p:spTgt spid="19"/>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300"/>
                                      </p:stCondLst>
                                      <p:childTnLst>
                                        <p:set>
                                          <p:cBhvr>
                                            <p:cTn id="22" dur="1" fill="hold">
                                              <p:stCondLst>
                                                <p:cond delay="0"/>
                                              </p:stCondLst>
                                            </p:cTn>
                                            <p:tgtEl>
                                              <p:spTgt spid="32"/>
                                            </p:tgtEl>
                                            <p:attrNameLst>
                                              <p:attrName>style.visibility</p:attrName>
                                            </p:attrNameLst>
                                          </p:cBhvr>
                                          <p:to>
                                            <p:strVal val="visible"/>
                                          </p:to>
                                        </p:set>
                                        <p:anim calcmode="lin" valueType="num">
                                          <p:cBhvr additive="base">
                                            <p:cTn id="23" dur="1500" fill="hold"/>
                                            <p:tgtEl>
                                              <p:spTgt spid="32"/>
                                            </p:tgtEl>
                                            <p:attrNameLst>
                                              <p:attrName>ppt_x</p:attrName>
                                            </p:attrNameLst>
                                          </p:cBhvr>
                                          <p:tavLst>
                                            <p:tav tm="0">
                                              <p:val>
                                                <p:strVal val="0-#ppt_w/2"/>
                                              </p:val>
                                            </p:tav>
                                            <p:tav tm="100000">
                                              <p:val>
                                                <p:strVal val="#ppt_x"/>
                                              </p:val>
                                            </p:tav>
                                          </p:tavLst>
                                        </p:anim>
                                        <p:anim calcmode="lin" valueType="num">
                                          <p:cBhvr additive="base">
                                            <p:cTn id="24" dur="1500" fill="hold"/>
                                            <p:tgtEl>
                                              <p:spTgt spid="32"/>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40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1500" fill="hold"/>
                                            <p:tgtEl>
                                              <p:spTgt spid="18"/>
                                            </p:tgtEl>
                                            <p:attrNameLst>
                                              <p:attrName>ppt_x</p:attrName>
                                            </p:attrNameLst>
                                          </p:cBhvr>
                                          <p:tavLst>
                                            <p:tav tm="0">
                                              <p:val>
                                                <p:strVal val="0-#ppt_w/2"/>
                                              </p:val>
                                            </p:tav>
                                            <p:tav tm="100000">
                                              <p:val>
                                                <p:strVal val="#ppt_x"/>
                                              </p:val>
                                            </p:tav>
                                          </p:tavLst>
                                        </p:anim>
                                        <p:anim calcmode="lin" valueType="num">
                                          <p:cBhvr additive="base">
                                            <p:cTn id="28" dur="1500" fill="hold"/>
                                            <p:tgtEl>
                                              <p:spTgt spid="18"/>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500"/>
                                      </p:stCondLst>
                                      <p:childTnLst>
                                        <p:set>
                                          <p:cBhvr>
                                            <p:cTn id="30" dur="1" fill="hold">
                                              <p:stCondLst>
                                                <p:cond delay="0"/>
                                              </p:stCondLst>
                                            </p:cTn>
                                            <p:tgtEl>
                                              <p:spTgt spid="53"/>
                                            </p:tgtEl>
                                            <p:attrNameLst>
                                              <p:attrName>style.visibility</p:attrName>
                                            </p:attrNameLst>
                                          </p:cBhvr>
                                          <p:to>
                                            <p:strVal val="visible"/>
                                          </p:to>
                                        </p:set>
                                        <p:anim calcmode="lin" valueType="num">
                                          <p:cBhvr additive="base">
                                            <p:cTn id="31" dur="1500" fill="hold"/>
                                            <p:tgtEl>
                                              <p:spTgt spid="53"/>
                                            </p:tgtEl>
                                            <p:attrNameLst>
                                              <p:attrName>ppt_x</p:attrName>
                                            </p:attrNameLst>
                                          </p:cBhvr>
                                          <p:tavLst>
                                            <p:tav tm="0">
                                              <p:val>
                                                <p:strVal val="0-#ppt_w/2"/>
                                              </p:val>
                                            </p:tav>
                                            <p:tav tm="100000">
                                              <p:val>
                                                <p:strVal val="#ppt_x"/>
                                              </p:val>
                                            </p:tav>
                                          </p:tavLst>
                                        </p:anim>
                                        <p:anim calcmode="lin" valueType="num">
                                          <p:cBhvr additive="base">
                                            <p:cTn id="32" dur="1500" fill="hold"/>
                                            <p:tgtEl>
                                              <p:spTgt spid="53"/>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600"/>
                                      </p:stCondLst>
                                      <p:childTnLst>
                                        <p:set>
                                          <p:cBhvr>
                                            <p:cTn id="34" dur="1" fill="hold">
                                              <p:stCondLst>
                                                <p:cond delay="0"/>
                                              </p:stCondLst>
                                            </p:cTn>
                                            <p:tgtEl>
                                              <p:spTgt spid="31"/>
                                            </p:tgtEl>
                                            <p:attrNameLst>
                                              <p:attrName>style.visibility</p:attrName>
                                            </p:attrNameLst>
                                          </p:cBhvr>
                                          <p:to>
                                            <p:strVal val="visible"/>
                                          </p:to>
                                        </p:set>
                                        <p:anim calcmode="lin" valueType="num">
                                          <p:cBhvr additive="base">
                                            <p:cTn id="35" dur="1500" fill="hold"/>
                                            <p:tgtEl>
                                              <p:spTgt spid="31"/>
                                            </p:tgtEl>
                                            <p:attrNameLst>
                                              <p:attrName>ppt_x</p:attrName>
                                            </p:attrNameLst>
                                          </p:cBhvr>
                                          <p:tavLst>
                                            <p:tav tm="0">
                                              <p:val>
                                                <p:strVal val="0-#ppt_w/2"/>
                                              </p:val>
                                            </p:tav>
                                            <p:tav tm="100000">
                                              <p:val>
                                                <p:strVal val="#ppt_x"/>
                                              </p:val>
                                            </p:tav>
                                          </p:tavLst>
                                        </p:anim>
                                        <p:anim calcmode="lin" valueType="num">
                                          <p:cBhvr additive="base">
                                            <p:cTn id="36" dur="1500" fill="hold"/>
                                            <p:tgtEl>
                                              <p:spTgt spid="31"/>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stCondLst>
                                        <p:cond delay="700"/>
                                      </p:stCondLst>
                                      <p:childTnLst>
                                        <p:set>
                                          <p:cBhvr>
                                            <p:cTn id="38" dur="1" fill="hold">
                                              <p:stCondLst>
                                                <p:cond delay="0"/>
                                              </p:stCondLst>
                                            </p:cTn>
                                            <p:tgtEl>
                                              <p:spTgt spid="26"/>
                                            </p:tgtEl>
                                            <p:attrNameLst>
                                              <p:attrName>style.visibility</p:attrName>
                                            </p:attrNameLst>
                                          </p:cBhvr>
                                          <p:to>
                                            <p:strVal val="visible"/>
                                          </p:to>
                                        </p:set>
                                        <p:anim calcmode="lin" valueType="num">
                                          <p:cBhvr additive="base">
                                            <p:cTn id="39" dur="1500" fill="hold"/>
                                            <p:tgtEl>
                                              <p:spTgt spid="26"/>
                                            </p:tgtEl>
                                            <p:attrNameLst>
                                              <p:attrName>ppt_x</p:attrName>
                                            </p:attrNameLst>
                                          </p:cBhvr>
                                          <p:tavLst>
                                            <p:tav tm="0">
                                              <p:val>
                                                <p:strVal val="0-#ppt_w/2"/>
                                              </p:val>
                                            </p:tav>
                                            <p:tav tm="100000">
                                              <p:val>
                                                <p:strVal val="#ppt_x"/>
                                              </p:val>
                                            </p:tav>
                                          </p:tavLst>
                                        </p:anim>
                                        <p:anim calcmode="lin" valueType="num">
                                          <p:cBhvr additive="base">
                                            <p:cTn id="40" dur="1500" fill="hold"/>
                                            <p:tgtEl>
                                              <p:spTgt spid="26"/>
                                            </p:tgtEl>
                                            <p:attrNameLst>
                                              <p:attrName>ppt_y</p:attrName>
                                            </p:attrNameLst>
                                          </p:cBhvr>
                                          <p:tavLst>
                                            <p:tav tm="0">
                                              <p:val>
                                                <p:strVal val="#ppt_y"/>
                                              </p:val>
                                            </p:tav>
                                            <p:tav tm="100000">
                                              <p:val>
                                                <p:strVal val="#ppt_y"/>
                                              </p:val>
                                            </p:tav>
                                          </p:tavLst>
                                        </p:anim>
                                      </p:childTnLst>
                                    </p:cTn>
                                  </p:par>
                                  <p:par>
                                    <p:cTn id="41" presetID="2" presetClass="entr" presetSubtype="8" fill="hold" grpId="0" nodeType="withEffect">
                                      <p:stCondLst>
                                        <p:cond delay="800"/>
                                      </p:stCondLst>
                                      <p:childTnLst>
                                        <p:set>
                                          <p:cBhvr>
                                            <p:cTn id="42" dur="1" fill="hold">
                                              <p:stCondLst>
                                                <p:cond delay="0"/>
                                              </p:stCondLst>
                                            </p:cTn>
                                            <p:tgtEl>
                                              <p:spTgt spid="55"/>
                                            </p:tgtEl>
                                            <p:attrNameLst>
                                              <p:attrName>style.visibility</p:attrName>
                                            </p:attrNameLst>
                                          </p:cBhvr>
                                          <p:to>
                                            <p:strVal val="visible"/>
                                          </p:to>
                                        </p:set>
                                        <p:anim calcmode="lin" valueType="num">
                                          <p:cBhvr additive="base">
                                            <p:cTn id="43" dur="1500" fill="hold"/>
                                            <p:tgtEl>
                                              <p:spTgt spid="55"/>
                                            </p:tgtEl>
                                            <p:attrNameLst>
                                              <p:attrName>ppt_x</p:attrName>
                                            </p:attrNameLst>
                                          </p:cBhvr>
                                          <p:tavLst>
                                            <p:tav tm="0">
                                              <p:val>
                                                <p:strVal val="0-#ppt_w/2"/>
                                              </p:val>
                                            </p:tav>
                                            <p:tav tm="100000">
                                              <p:val>
                                                <p:strVal val="#ppt_x"/>
                                              </p:val>
                                            </p:tav>
                                          </p:tavLst>
                                        </p:anim>
                                        <p:anim calcmode="lin" valueType="num">
                                          <p:cBhvr additive="base">
                                            <p:cTn id="44" dur="1500" fill="hold"/>
                                            <p:tgtEl>
                                              <p:spTgt spid="55"/>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stCondLst>
                                        <p:cond delay="900"/>
                                      </p:stCondLst>
                                      <p:childTnLst>
                                        <p:set>
                                          <p:cBhvr>
                                            <p:cTn id="46" dur="1" fill="hold">
                                              <p:stCondLst>
                                                <p:cond delay="0"/>
                                              </p:stCondLst>
                                            </p:cTn>
                                            <p:tgtEl>
                                              <p:spTgt spid="6"/>
                                            </p:tgtEl>
                                            <p:attrNameLst>
                                              <p:attrName>style.visibility</p:attrName>
                                            </p:attrNameLst>
                                          </p:cBhvr>
                                          <p:to>
                                            <p:strVal val="visible"/>
                                          </p:to>
                                        </p:set>
                                        <p:anim calcmode="lin" valueType="num">
                                          <p:cBhvr additive="base">
                                            <p:cTn id="47" dur="1500" fill="hold"/>
                                            <p:tgtEl>
                                              <p:spTgt spid="6"/>
                                            </p:tgtEl>
                                            <p:attrNameLst>
                                              <p:attrName>ppt_x</p:attrName>
                                            </p:attrNameLst>
                                          </p:cBhvr>
                                          <p:tavLst>
                                            <p:tav tm="0">
                                              <p:val>
                                                <p:strVal val="0-#ppt_w/2"/>
                                              </p:val>
                                            </p:tav>
                                            <p:tav tm="100000">
                                              <p:val>
                                                <p:strVal val="#ppt_x"/>
                                              </p:val>
                                            </p:tav>
                                          </p:tavLst>
                                        </p:anim>
                                        <p:anim calcmode="lin" valueType="num">
                                          <p:cBhvr additive="base">
                                            <p:cTn id="48" dur="1500" fill="hold"/>
                                            <p:tgtEl>
                                              <p:spTgt spid="6"/>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stCondLst>
                                        <p:cond delay="1000"/>
                                      </p:stCondLst>
                                      <p:childTnLst>
                                        <p:set>
                                          <p:cBhvr>
                                            <p:cTn id="50" dur="1" fill="hold">
                                              <p:stCondLst>
                                                <p:cond delay="0"/>
                                              </p:stCondLst>
                                            </p:cTn>
                                            <p:tgtEl>
                                              <p:spTgt spid="3"/>
                                            </p:tgtEl>
                                            <p:attrNameLst>
                                              <p:attrName>style.visibility</p:attrName>
                                            </p:attrNameLst>
                                          </p:cBhvr>
                                          <p:to>
                                            <p:strVal val="visible"/>
                                          </p:to>
                                        </p:set>
                                        <p:anim calcmode="lin" valueType="num">
                                          <p:cBhvr additive="base">
                                            <p:cTn id="51" dur="1500" fill="hold"/>
                                            <p:tgtEl>
                                              <p:spTgt spid="3"/>
                                            </p:tgtEl>
                                            <p:attrNameLst>
                                              <p:attrName>ppt_x</p:attrName>
                                            </p:attrNameLst>
                                          </p:cBhvr>
                                          <p:tavLst>
                                            <p:tav tm="0">
                                              <p:val>
                                                <p:strVal val="0-#ppt_w/2"/>
                                              </p:val>
                                            </p:tav>
                                            <p:tav tm="100000">
                                              <p:val>
                                                <p:strVal val="#ppt_x"/>
                                              </p:val>
                                            </p:tav>
                                          </p:tavLst>
                                        </p:anim>
                                        <p:anim calcmode="lin" valueType="num">
                                          <p:cBhvr additive="base">
                                            <p:cTn id="52" dur="1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6" grpId="0" animBg="1"/>
          <p:bldP spid="18" grpId="0" animBg="1"/>
          <p:bldP spid="26" grpId="0" animBg="1"/>
          <p:bldP spid="53" grpId="0"/>
          <p:bldP spid="55" grpId="0"/>
          <p:bldP spid="19" grpId="0"/>
          <p:bldP spid="6" grpId="0"/>
          <p:bldP spid="31" grpId="0"/>
          <p:bldP spid="32" grpId="0"/>
        </p:bldLst>
      </p:timing>
    </mc:Fallback>
  </mc:AlternateContent>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5">
            <a:extLst>
              <a:ext uri="{FF2B5EF4-FFF2-40B4-BE49-F238E27FC236}">
                <a16:creationId xmlns:a16="http://schemas.microsoft.com/office/drawing/2014/main" id="{CB853A61-EF3C-43C9-AD81-D07413A04B97}"/>
              </a:ext>
            </a:extLst>
          </p:cNvPr>
          <p:cNvSpPr>
            <a:spLocks/>
          </p:cNvSpPr>
          <p:nvPr/>
        </p:nvSpPr>
        <p:spPr bwMode="auto">
          <a:xfrm>
            <a:off x="3928396" y="6788075"/>
            <a:ext cx="16739312" cy="153670"/>
          </a:xfrm>
          <a:custGeom>
            <a:avLst/>
            <a:gdLst>
              <a:gd name="T0" fmla="*/ 0 w 3600"/>
              <a:gd name="T1" fmla="*/ 20 h 44"/>
              <a:gd name="T2" fmla="*/ 900 w 3600"/>
              <a:gd name="T3" fmla="*/ 5 h 44"/>
              <a:gd name="T4" fmla="*/ 1125 w 3600"/>
              <a:gd name="T5" fmla="*/ 3 h 44"/>
              <a:gd name="T6" fmla="*/ 1350 w 3600"/>
              <a:gd name="T7" fmla="*/ 2 h 44"/>
              <a:gd name="T8" fmla="*/ 1575 w 3600"/>
              <a:gd name="T9" fmla="*/ 1 h 44"/>
              <a:gd name="T10" fmla="*/ 1800 w 3600"/>
              <a:gd name="T11" fmla="*/ 0 h 44"/>
              <a:gd name="T12" fmla="*/ 2700 w 3600"/>
              <a:gd name="T13" fmla="*/ 3 h 44"/>
              <a:gd name="T14" fmla="*/ 2925 w 3600"/>
              <a:gd name="T15" fmla="*/ 6 h 44"/>
              <a:gd name="T16" fmla="*/ 3150 w 3600"/>
              <a:gd name="T17" fmla="*/ 9 h 44"/>
              <a:gd name="T18" fmla="*/ 3600 w 3600"/>
              <a:gd name="T19" fmla="*/ 20 h 44"/>
              <a:gd name="T20" fmla="*/ 3600 w 3600"/>
              <a:gd name="T21" fmla="*/ 24 h 44"/>
              <a:gd name="T22" fmla="*/ 3150 w 3600"/>
              <a:gd name="T23" fmla="*/ 35 h 44"/>
              <a:gd name="T24" fmla="*/ 2925 w 3600"/>
              <a:gd name="T25" fmla="*/ 38 h 44"/>
              <a:gd name="T26" fmla="*/ 2700 w 3600"/>
              <a:gd name="T27" fmla="*/ 41 h 44"/>
              <a:gd name="T28" fmla="*/ 1800 w 3600"/>
              <a:gd name="T29" fmla="*/ 44 h 44"/>
              <a:gd name="T30" fmla="*/ 1575 w 3600"/>
              <a:gd name="T31" fmla="*/ 43 h 44"/>
              <a:gd name="T32" fmla="*/ 1350 w 3600"/>
              <a:gd name="T33" fmla="*/ 42 h 44"/>
              <a:gd name="T34" fmla="*/ 1125 w 3600"/>
              <a:gd name="T35" fmla="*/ 41 h 44"/>
              <a:gd name="T36" fmla="*/ 900 w 3600"/>
              <a:gd name="T37" fmla="*/ 39 h 44"/>
              <a:gd name="T38" fmla="*/ 0 w 3600"/>
              <a:gd name="T39" fmla="*/ 24 h 44"/>
              <a:gd name="T40" fmla="*/ 0 w 3600"/>
              <a:gd name="T41" fmla="*/ 2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00" h="44">
                <a:moveTo>
                  <a:pt x="0" y="20"/>
                </a:moveTo>
                <a:cubicBezTo>
                  <a:pt x="300" y="12"/>
                  <a:pt x="600" y="8"/>
                  <a:pt x="900" y="5"/>
                </a:cubicBezTo>
                <a:cubicBezTo>
                  <a:pt x="1125" y="3"/>
                  <a:pt x="1125" y="3"/>
                  <a:pt x="1125" y="3"/>
                </a:cubicBezTo>
                <a:cubicBezTo>
                  <a:pt x="1350" y="2"/>
                  <a:pt x="1350" y="2"/>
                  <a:pt x="1350" y="2"/>
                </a:cubicBezTo>
                <a:cubicBezTo>
                  <a:pt x="1425" y="2"/>
                  <a:pt x="1500" y="1"/>
                  <a:pt x="1575" y="1"/>
                </a:cubicBezTo>
                <a:cubicBezTo>
                  <a:pt x="1800" y="0"/>
                  <a:pt x="1800" y="0"/>
                  <a:pt x="1800" y="0"/>
                </a:cubicBezTo>
                <a:cubicBezTo>
                  <a:pt x="2100" y="0"/>
                  <a:pt x="2400" y="1"/>
                  <a:pt x="2700" y="3"/>
                </a:cubicBezTo>
                <a:cubicBezTo>
                  <a:pt x="2925" y="6"/>
                  <a:pt x="2925" y="6"/>
                  <a:pt x="2925" y="6"/>
                </a:cubicBezTo>
                <a:cubicBezTo>
                  <a:pt x="3150" y="9"/>
                  <a:pt x="3150" y="9"/>
                  <a:pt x="3150" y="9"/>
                </a:cubicBezTo>
                <a:cubicBezTo>
                  <a:pt x="3300" y="12"/>
                  <a:pt x="3450" y="15"/>
                  <a:pt x="3600" y="20"/>
                </a:cubicBezTo>
                <a:cubicBezTo>
                  <a:pt x="3600" y="24"/>
                  <a:pt x="3600" y="24"/>
                  <a:pt x="3600" y="24"/>
                </a:cubicBezTo>
                <a:cubicBezTo>
                  <a:pt x="3450" y="29"/>
                  <a:pt x="3300" y="32"/>
                  <a:pt x="3150" y="35"/>
                </a:cubicBezTo>
                <a:cubicBezTo>
                  <a:pt x="2925" y="38"/>
                  <a:pt x="2925" y="38"/>
                  <a:pt x="2925" y="38"/>
                </a:cubicBezTo>
                <a:cubicBezTo>
                  <a:pt x="2700" y="41"/>
                  <a:pt x="2700" y="41"/>
                  <a:pt x="2700" y="41"/>
                </a:cubicBezTo>
                <a:cubicBezTo>
                  <a:pt x="2400" y="43"/>
                  <a:pt x="2100" y="44"/>
                  <a:pt x="1800" y="44"/>
                </a:cubicBezTo>
                <a:cubicBezTo>
                  <a:pt x="1575" y="43"/>
                  <a:pt x="1575" y="43"/>
                  <a:pt x="1575" y="43"/>
                </a:cubicBezTo>
                <a:cubicBezTo>
                  <a:pt x="1500" y="43"/>
                  <a:pt x="1425" y="42"/>
                  <a:pt x="1350" y="42"/>
                </a:cubicBezTo>
                <a:cubicBezTo>
                  <a:pt x="1125" y="41"/>
                  <a:pt x="1125" y="41"/>
                  <a:pt x="1125" y="41"/>
                </a:cubicBezTo>
                <a:cubicBezTo>
                  <a:pt x="900" y="39"/>
                  <a:pt x="900" y="39"/>
                  <a:pt x="900" y="39"/>
                </a:cubicBezTo>
                <a:cubicBezTo>
                  <a:pt x="600" y="36"/>
                  <a:pt x="300" y="32"/>
                  <a:pt x="0" y="24"/>
                </a:cubicBezTo>
                <a:lnTo>
                  <a:pt x="0" y="20"/>
                </a:lnTo>
                <a:close/>
              </a:path>
            </a:pathLst>
          </a:custGeom>
          <a:solidFill>
            <a:schemeClr val="tx1">
              <a:lumMod val="90000"/>
              <a:lumOff val="10000"/>
              <a:alpha val="11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7" name="Freeform 5">
            <a:extLst>
              <a:ext uri="{FF2B5EF4-FFF2-40B4-BE49-F238E27FC236}">
                <a16:creationId xmlns:a16="http://schemas.microsoft.com/office/drawing/2014/main" id="{D2EDDC48-C4F1-4BD1-81F6-79F68150CDCB}"/>
              </a:ext>
            </a:extLst>
          </p:cNvPr>
          <p:cNvSpPr>
            <a:spLocks/>
          </p:cNvSpPr>
          <p:nvPr/>
        </p:nvSpPr>
        <p:spPr bwMode="auto">
          <a:xfrm flipH="1">
            <a:off x="15654496" y="3117198"/>
            <a:ext cx="4759776" cy="374072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8" name="Rectangle: Rounded Corners 7">
            <a:extLst>
              <a:ext uri="{FF2B5EF4-FFF2-40B4-BE49-F238E27FC236}">
                <a16:creationId xmlns:a16="http://schemas.microsoft.com/office/drawing/2014/main" id="{26CABF59-C27C-4692-8FCC-E5C83265C16E}"/>
              </a:ext>
            </a:extLst>
          </p:cNvPr>
          <p:cNvSpPr/>
          <p:nvPr/>
        </p:nvSpPr>
        <p:spPr>
          <a:xfrm>
            <a:off x="13136508" y="2647894"/>
            <a:ext cx="2526666" cy="936269"/>
          </a:xfrm>
          <a:prstGeom prst="roundRect">
            <a:avLst>
              <a:gd name="adj" fmla="val 50000"/>
            </a:avLst>
          </a:prstGeom>
          <a:gradFill flip="none" rotWithShape="1">
            <a:gsLst>
              <a:gs pos="0">
                <a:schemeClr val="accent3"/>
              </a:gs>
              <a:gs pos="100000">
                <a:schemeClr val="accent4"/>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Investment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1600" b="1" i="0" u="none" strike="noStrike" kern="1200" cap="none" spc="0" normalizeH="0" baseline="0" noProof="0">
              <a:ln>
                <a:noFill/>
              </a:ln>
              <a:solidFill>
                <a:srgbClr val="FFFFFF"/>
              </a:solidFill>
              <a:effectLst/>
              <a:uLnTx/>
              <a:uFillTx/>
              <a:latin typeface="Century Gothic"/>
              <a:ea typeface="+mn-ea"/>
              <a:cs typeface="+mn-cs"/>
            </a:endParaRPr>
          </a:p>
        </p:txBody>
      </p:sp>
      <p:sp>
        <p:nvSpPr>
          <p:cNvPr id="11" name="Freeform 5">
            <a:extLst>
              <a:ext uri="{FF2B5EF4-FFF2-40B4-BE49-F238E27FC236}">
                <a16:creationId xmlns:a16="http://schemas.microsoft.com/office/drawing/2014/main" id="{D7D47F4F-93F9-48DB-A330-0E95B2323AF9}"/>
              </a:ext>
            </a:extLst>
          </p:cNvPr>
          <p:cNvSpPr>
            <a:spLocks/>
          </p:cNvSpPr>
          <p:nvPr/>
        </p:nvSpPr>
        <p:spPr bwMode="auto">
          <a:xfrm flipH="1" flipV="1">
            <a:off x="15654496" y="6856411"/>
            <a:ext cx="4759776" cy="374072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12" name="Rectangle: Rounded Corners 11">
            <a:extLst>
              <a:ext uri="{FF2B5EF4-FFF2-40B4-BE49-F238E27FC236}">
                <a16:creationId xmlns:a16="http://schemas.microsoft.com/office/drawing/2014/main" id="{2699C748-46D0-4044-ADFB-75370B060DE5}"/>
              </a:ext>
            </a:extLst>
          </p:cNvPr>
          <p:cNvSpPr/>
          <p:nvPr/>
        </p:nvSpPr>
        <p:spPr>
          <a:xfrm>
            <a:off x="13136508" y="10130173"/>
            <a:ext cx="2526666" cy="936269"/>
          </a:xfrm>
          <a:prstGeom prst="roundRect">
            <a:avLst>
              <a:gd name="adj" fmla="val 50000"/>
            </a:avLst>
          </a:prstGeom>
          <a:gradFill flip="none" rotWithShape="1">
            <a:gsLst>
              <a:gs pos="0">
                <a:schemeClr val="accent3"/>
              </a:gs>
              <a:gs pos="100000">
                <a:schemeClr val="accent4"/>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alibri"/>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Cras sed maximus ante.</a:t>
            </a:r>
          </a:p>
        </p:txBody>
      </p:sp>
      <p:sp>
        <p:nvSpPr>
          <p:cNvPr id="14" name="Freeform 5">
            <a:extLst>
              <a:ext uri="{FF2B5EF4-FFF2-40B4-BE49-F238E27FC236}">
                <a16:creationId xmlns:a16="http://schemas.microsoft.com/office/drawing/2014/main" id="{46BF7F9E-AC16-4D2E-BBD2-DBE0E406F97D}"/>
              </a:ext>
            </a:extLst>
          </p:cNvPr>
          <p:cNvSpPr>
            <a:spLocks/>
          </p:cNvSpPr>
          <p:nvPr/>
        </p:nvSpPr>
        <p:spPr bwMode="auto">
          <a:xfrm flipH="1">
            <a:off x="16135774" y="4795232"/>
            <a:ext cx="4278498" cy="2061179"/>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15" name="Rectangle: Rounded Corners 14">
            <a:extLst>
              <a:ext uri="{FF2B5EF4-FFF2-40B4-BE49-F238E27FC236}">
                <a16:creationId xmlns:a16="http://schemas.microsoft.com/office/drawing/2014/main" id="{DF608897-55E1-49A2-AA9C-670099C8B7FB}"/>
              </a:ext>
            </a:extLst>
          </p:cNvPr>
          <p:cNvSpPr/>
          <p:nvPr/>
        </p:nvSpPr>
        <p:spPr>
          <a:xfrm>
            <a:off x="13612751" y="4325929"/>
            <a:ext cx="2526666" cy="936269"/>
          </a:xfrm>
          <a:prstGeom prst="roundRect">
            <a:avLst>
              <a:gd name="adj" fmla="val 50000"/>
            </a:avLst>
          </a:prstGeom>
          <a:gradFill flip="none" rotWithShape="1">
            <a:gsLst>
              <a:gs pos="0">
                <a:schemeClr val="accent3"/>
              </a:gs>
              <a:gs pos="100000">
                <a:schemeClr val="accent4"/>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alibri"/>
                <a:ea typeface="+mn-ea"/>
                <a:cs typeface="+mn-cs"/>
              </a:rPr>
              <a:t>Discussion</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Cras sed maximus ante.</a:t>
            </a:r>
          </a:p>
        </p:txBody>
      </p:sp>
      <p:sp>
        <p:nvSpPr>
          <p:cNvPr id="20" name="Freeform 5">
            <a:extLst>
              <a:ext uri="{FF2B5EF4-FFF2-40B4-BE49-F238E27FC236}">
                <a16:creationId xmlns:a16="http://schemas.microsoft.com/office/drawing/2014/main" id="{2FEB0D3B-1D7D-4786-BAB3-ABC1DA986F41}"/>
              </a:ext>
            </a:extLst>
          </p:cNvPr>
          <p:cNvSpPr>
            <a:spLocks/>
          </p:cNvSpPr>
          <p:nvPr/>
        </p:nvSpPr>
        <p:spPr bwMode="auto">
          <a:xfrm flipH="1" flipV="1">
            <a:off x="16135774" y="6844242"/>
            <a:ext cx="4334828" cy="2061179"/>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21" name="Rectangle: Rounded Corners 20">
            <a:extLst>
              <a:ext uri="{FF2B5EF4-FFF2-40B4-BE49-F238E27FC236}">
                <a16:creationId xmlns:a16="http://schemas.microsoft.com/office/drawing/2014/main" id="{7C821071-D71E-46D1-8A45-C026AFA3A771}"/>
              </a:ext>
            </a:extLst>
          </p:cNvPr>
          <p:cNvSpPr/>
          <p:nvPr/>
        </p:nvSpPr>
        <p:spPr>
          <a:xfrm>
            <a:off x="13626990" y="8438457"/>
            <a:ext cx="2526666" cy="936269"/>
          </a:xfrm>
          <a:prstGeom prst="roundRect">
            <a:avLst>
              <a:gd name="adj" fmla="val 50000"/>
            </a:avLst>
          </a:prstGeom>
          <a:gradFill flip="none" rotWithShape="1">
            <a:gsLst>
              <a:gs pos="0">
                <a:schemeClr val="accent3"/>
              </a:gs>
              <a:gs pos="100000">
                <a:schemeClr val="accent4"/>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alibri"/>
                <a:ea typeface="+mn-ea"/>
                <a:cs typeface="+mn-cs"/>
              </a:rPr>
              <a:t>Evaluate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Cras sed maximus ante.</a:t>
            </a:r>
          </a:p>
        </p:txBody>
      </p:sp>
      <p:sp>
        <p:nvSpPr>
          <p:cNvPr id="3" name="Freeform 6">
            <a:extLst>
              <a:ext uri="{FF2B5EF4-FFF2-40B4-BE49-F238E27FC236}">
                <a16:creationId xmlns:a16="http://schemas.microsoft.com/office/drawing/2014/main" id="{CB2D8BB0-B487-4C21-9164-EB0DDDB6BDC9}"/>
              </a:ext>
            </a:extLst>
          </p:cNvPr>
          <p:cNvSpPr>
            <a:spLocks noEditPoints="1"/>
          </p:cNvSpPr>
          <p:nvPr/>
        </p:nvSpPr>
        <p:spPr bwMode="auto">
          <a:xfrm>
            <a:off x="19342075" y="5452192"/>
            <a:ext cx="2825433" cy="2811463"/>
          </a:xfrm>
          <a:custGeom>
            <a:avLst/>
            <a:gdLst>
              <a:gd name="T0" fmla="*/ 0 w 809"/>
              <a:gd name="T1" fmla="*/ 804 h 804"/>
              <a:gd name="T2" fmla="*/ 776 w 809"/>
              <a:gd name="T3" fmla="*/ 441 h 804"/>
              <a:gd name="T4" fmla="*/ 776 w 809"/>
              <a:gd name="T5" fmla="*/ 363 h 804"/>
              <a:gd name="T6" fmla="*/ 0 w 809"/>
              <a:gd name="T7" fmla="*/ 0 h 804"/>
              <a:gd name="T8" fmla="*/ 7 w 809"/>
              <a:gd name="T9" fmla="*/ 13 h 804"/>
              <a:gd name="T10" fmla="*/ 220 w 809"/>
              <a:gd name="T11" fmla="*/ 402 h 804"/>
              <a:gd name="T12" fmla="*/ 1 w 809"/>
              <a:gd name="T13" fmla="*/ 803 h 804"/>
              <a:gd name="T14" fmla="*/ 0 w 809"/>
              <a:gd name="T15" fmla="*/ 804 h 804"/>
              <a:gd name="T16" fmla="*/ 457 w 809"/>
              <a:gd name="T17" fmla="*/ 335 h 804"/>
              <a:gd name="T18" fmla="*/ 533 w 809"/>
              <a:gd name="T19" fmla="*/ 411 h 804"/>
              <a:gd name="T20" fmla="*/ 475 w 809"/>
              <a:gd name="T21" fmla="*/ 469 h 804"/>
              <a:gd name="T22" fmla="*/ 399 w 809"/>
              <a:gd name="T23" fmla="*/ 393 h 804"/>
              <a:gd name="T24" fmla="*/ 457 w 809"/>
              <a:gd name="T25" fmla="*/ 335 h 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9" h="804">
                <a:moveTo>
                  <a:pt x="0" y="804"/>
                </a:moveTo>
                <a:cubicBezTo>
                  <a:pt x="776" y="441"/>
                  <a:pt x="776" y="441"/>
                  <a:pt x="776" y="441"/>
                </a:cubicBezTo>
                <a:cubicBezTo>
                  <a:pt x="809" y="426"/>
                  <a:pt x="809" y="378"/>
                  <a:pt x="776" y="363"/>
                </a:cubicBezTo>
                <a:cubicBezTo>
                  <a:pt x="0" y="0"/>
                  <a:pt x="0" y="0"/>
                  <a:pt x="0" y="0"/>
                </a:cubicBezTo>
                <a:cubicBezTo>
                  <a:pt x="7" y="13"/>
                  <a:pt x="7" y="13"/>
                  <a:pt x="7" y="13"/>
                </a:cubicBezTo>
                <a:cubicBezTo>
                  <a:pt x="220" y="402"/>
                  <a:pt x="220" y="402"/>
                  <a:pt x="220" y="402"/>
                </a:cubicBezTo>
                <a:cubicBezTo>
                  <a:pt x="1" y="803"/>
                  <a:pt x="1" y="803"/>
                  <a:pt x="1" y="803"/>
                </a:cubicBezTo>
                <a:lnTo>
                  <a:pt x="0" y="804"/>
                </a:lnTo>
                <a:close/>
                <a:moveTo>
                  <a:pt x="457" y="335"/>
                </a:moveTo>
                <a:cubicBezTo>
                  <a:pt x="502" y="329"/>
                  <a:pt x="539" y="366"/>
                  <a:pt x="533" y="411"/>
                </a:cubicBezTo>
                <a:cubicBezTo>
                  <a:pt x="530" y="441"/>
                  <a:pt x="505" y="466"/>
                  <a:pt x="475" y="469"/>
                </a:cubicBezTo>
                <a:cubicBezTo>
                  <a:pt x="430" y="475"/>
                  <a:pt x="393" y="438"/>
                  <a:pt x="399" y="393"/>
                </a:cubicBezTo>
                <a:cubicBezTo>
                  <a:pt x="402" y="363"/>
                  <a:pt x="427" y="338"/>
                  <a:pt x="457" y="335"/>
                </a:cubicBezTo>
                <a:close/>
              </a:path>
            </a:pathLst>
          </a:custGeom>
          <a:solidFill>
            <a:schemeClr val="tx1">
              <a:lumMod val="90000"/>
              <a:lumOff val="10000"/>
            </a:schemeClr>
          </a:solidFill>
          <a:ln>
            <a:noFill/>
          </a:ln>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5">
            <a:extLst>
              <a:ext uri="{FF2B5EF4-FFF2-40B4-BE49-F238E27FC236}">
                <a16:creationId xmlns:a16="http://schemas.microsoft.com/office/drawing/2014/main" id="{2ABC1E89-C479-4440-B2C7-DD6BA260CD0E}"/>
              </a:ext>
            </a:extLst>
          </p:cNvPr>
          <p:cNvSpPr>
            <a:spLocks/>
          </p:cNvSpPr>
          <p:nvPr/>
        </p:nvSpPr>
        <p:spPr bwMode="auto">
          <a:xfrm flipH="1" flipV="1">
            <a:off x="10824845" y="6856231"/>
            <a:ext cx="4759776" cy="340066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5">
            <a:extLst>
              <a:ext uri="{FF2B5EF4-FFF2-40B4-BE49-F238E27FC236}">
                <a16:creationId xmlns:a16="http://schemas.microsoft.com/office/drawing/2014/main" id="{56D32D66-391B-4BD4-A795-FB3DE711E946}"/>
              </a:ext>
            </a:extLst>
          </p:cNvPr>
          <p:cNvSpPr>
            <a:spLocks/>
          </p:cNvSpPr>
          <p:nvPr/>
        </p:nvSpPr>
        <p:spPr bwMode="auto">
          <a:xfrm flipH="1">
            <a:off x="10824845" y="3451969"/>
            <a:ext cx="4759776" cy="340066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26" name="Rectangle: Rounded Corners 25">
            <a:extLst>
              <a:ext uri="{FF2B5EF4-FFF2-40B4-BE49-F238E27FC236}">
                <a16:creationId xmlns:a16="http://schemas.microsoft.com/office/drawing/2014/main" id="{8AFD6EB4-7D30-4AC0-B24E-0588CA9EA887}"/>
              </a:ext>
            </a:extLst>
          </p:cNvPr>
          <p:cNvSpPr/>
          <p:nvPr/>
        </p:nvSpPr>
        <p:spPr>
          <a:xfrm>
            <a:off x="8171846" y="2912741"/>
            <a:ext cx="2779333" cy="1029896"/>
          </a:xfrm>
          <a:prstGeom prst="roundRect">
            <a:avLst>
              <a:gd name="adj" fmla="val 50000"/>
            </a:avLst>
          </a:pr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Publishing</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000" b="0" i="0" u="none" strike="noStrike" kern="1200" cap="none" spc="0" normalizeH="0" baseline="0" noProof="0">
              <a:ln>
                <a:noFill/>
              </a:ln>
              <a:solidFill>
                <a:srgbClr val="FFFFFF"/>
              </a:solidFill>
              <a:effectLst/>
              <a:uLnTx/>
              <a:uFillTx/>
              <a:latin typeface="Century Gothic"/>
              <a:ea typeface="+mn-ea"/>
              <a:cs typeface="+mn-cs"/>
            </a:endParaRPr>
          </a:p>
        </p:txBody>
      </p:sp>
      <p:sp>
        <p:nvSpPr>
          <p:cNvPr id="27" name="Rectangle: Rounded Corners 26">
            <a:extLst>
              <a:ext uri="{FF2B5EF4-FFF2-40B4-BE49-F238E27FC236}">
                <a16:creationId xmlns:a16="http://schemas.microsoft.com/office/drawing/2014/main" id="{964687B8-0501-425F-8AA7-8771AEDABF4D}"/>
              </a:ext>
            </a:extLst>
          </p:cNvPr>
          <p:cNvSpPr/>
          <p:nvPr/>
        </p:nvSpPr>
        <p:spPr>
          <a:xfrm>
            <a:off x="8171846" y="9722161"/>
            <a:ext cx="2779333" cy="1029896"/>
          </a:xfrm>
          <a:prstGeom prst="roundRect">
            <a:avLst>
              <a:gd name="adj" fmla="val 50000"/>
            </a:avLst>
          </a:pr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Retail Sales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p>
        </p:txBody>
      </p:sp>
      <p:sp>
        <p:nvSpPr>
          <p:cNvPr id="30" name="Freeform 5">
            <a:extLst>
              <a:ext uri="{FF2B5EF4-FFF2-40B4-BE49-F238E27FC236}">
                <a16:creationId xmlns:a16="http://schemas.microsoft.com/office/drawing/2014/main" id="{0F45CF41-8CC7-4EC7-9460-3871337F5B33}"/>
              </a:ext>
            </a:extLst>
          </p:cNvPr>
          <p:cNvSpPr>
            <a:spLocks/>
          </p:cNvSpPr>
          <p:nvPr/>
        </p:nvSpPr>
        <p:spPr bwMode="auto">
          <a:xfrm flipH="1" flipV="1">
            <a:off x="11204894" y="6855355"/>
            <a:ext cx="4380328" cy="174507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31" name="Freeform 5">
            <a:extLst>
              <a:ext uri="{FF2B5EF4-FFF2-40B4-BE49-F238E27FC236}">
                <a16:creationId xmlns:a16="http://schemas.microsoft.com/office/drawing/2014/main" id="{BDCDE54C-A3ED-4FF5-872C-1DA62219FA0E}"/>
              </a:ext>
            </a:extLst>
          </p:cNvPr>
          <p:cNvSpPr>
            <a:spLocks/>
          </p:cNvSpPr>
          <p:nvPr/>
        </p:nvSpPr>
        <p:spPr bwMode="auto">
          <a:xfrm flipH="1">
            <a:off x="11204894" y="5108429"/>
            <a:ext cx="4380328" cy="174507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32" name="Rectangle: Rounded Corners 31">
            <a:extLst>
              <a:ext uri="{FF2B5EF4-FFF2-40B4-BE49-F238E27FC236}">
                <a16:creationId xmlns:a16="http://schemas.microsoft.com/office/drawing/2014/main" id="{145E1CD1-9472-4A3C-934D-A9B7EA5B5888}"/>
              </a:ext>
            </a:extLst>
          </p:cNvPr>
          <p:cNvSpPr/>
          <p:nvPr/>
        </p:nvSpPr>
        <p:spPr>
          <a:xfrm>
            <a:off x="8551895" y="8084370"/>
            <a:ext cx="2779333" cy="1029896"/>
          </a:xfrm>
          <a:prstGeom prst="roundRect">
            <a:avLst>
              <a:gd name="adj" fmla="val 50000"/>
            </a:avLst>
          </a:pr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Products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p>
        </p:txBody>
      </p:sp>
      <p:sp>
        <p:nvSpPr>
          <p:cNvPr id="33" name="Rectangle: Rounded Corners 32">
            <a:extLst>
              <a:ext uri="{FF2B5EF4-FFF2-40B4-BE49-F238E27FC236}">
                <a16:creationId xmlns:a16="http://schemas.microsoft.com/office/drawing/2014/main" id="{BD9A398F-5E76-4198-A46E-608A81C7B547}"/>
              </a:ext>
            </a:extLst>
          </p:cNvPr>
          <p:cNvSpPr/>
          <p:nvPr/>
        </p:nvSpPr>
        <p:spPr>
          <a:xfrm>
            <a:off x="8551895" y="4591633"/>
            <a:ext cx="2779333" cy="1029896"/>
          </a:xfrm>
          <a:prstGeom prst="roundRect">
            <a:avLst>
              <a:gd name="adj" fmla="val 50000"/>
            </a:avLst>
          </a:pr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Mining</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p>
        </p:txBody>
      </p:sp>
      <p:sp>
        <p:nvSpPr>
          <p:cNvPr id="23" name="Oval 22">
            <a:extLst>
              <a:ext uri="{FF2B5EF4-FFF2-40B4-BE49-F238E27FC236}">
                <a16:creationId xmlns:a16="http://schemas.microsoft.com/office/drawing/2014/main" id="{387F7B25-6F61-4EFB-B40A-47BECF2464FE}"/>
              </a:ext>
            </a:extLst>
          </p:cNvPr>
          <p:cNvSpPr/>
          <p:nvPr/>
        </p:nvSpPr>
        <p:spPr>
          <a:xfrm>
            <a:off x="15540403" y="6683806"/>
            <a:ext cx="348236" cy="348236"/>
          </a:xfrm>
          <a:prstGeom prst="ellipse">
            <a:avLst/>
          </a:prstGeom>
          <a:gradFill flip="none" rotWithShape="1">
            <a:gsLst>
              <a:gs pos="0">
                <a:schemeClr val="accent1"/>
              </a:gs>
              <a:gs pos="100000">
                <a:schemeClr val="accent2"/>
              </a:gs>
            </a:gsLst>
            <a:path path="circle">
              <a:fillToRect l="100000" t="100000"/>
            </a:path>
            <a:tileRect r="-100000" b="-100000"/>
          </a:gradFill>
          <a:ln w="508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a:ln>
                <a:noFill/>
              </a:ln>
              <a:solidFill>
                <a:srgbClr val="FFFFFF"/>
              </a:solidFill>
              <a:effectLst/>
              <a:uLnTx/>
              <a:uFillTx/>
              <a:latin typeface="Century Gothic"/>
              <a:ea typeface="+mn-ea"/>
              <a:cs typeface="+mn-cs"/>
            </a:endParaRPr>
          </a:p>
        </p:txBody>
      </p:sp>
      <p:sp>
        <p:nvSpPr>
          <p:cNvPr id="36" name="Freeform 5">
            <a:extLst>
              <a:ext uri="{FF2B5EF4-FFF2-40B4-BE49-F238E27FC236}">
                <a16:creationId xmlns:a16="http://schemas.microsoft.com/office/drawing/2014/main" id="{25523CD9-A74A-4C6D-85C3-57D5612F6A58}"/>
              </a:ext>
            </a:extLst>
          </p:cNvPr>
          <p:cNvSpPr>
            <a:spLocks/>
          </p:cNvSpPr>
          <p:nvPr/>
        </p:nvSpPr>
        <p:spPr bwMode="auto">
          <a:xfrm flipH="1" flipV="1">
            <a:off x="6175057" y="6856068"/>
            <a:ext cx="4759776" cy="3091510"/>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bg2"/>
                </a:gs>
                <a:gs pos="69000">
                  <a:schemeClr val="accent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37" name="Freeform 5">
            <a:extLst>
              <a:ext uri="{FF2B5EF4-FFF2-40B4-BE49-F238E27FC236}">
                <a16:creationId xmlns:a16="http://schemas.microsoft.com/office/drawing/2014/main" id="{937C2B81-1268-4B92-BDF8-DC09CA70AA1E}"/>
              </a:ext>
            </a:extLst>
          </p:cNvPr>
          <p:cNvSpPr>
            <a:spLocks/>
          </p:cNvSpPr>
          <p:nvPr/>
        </p:nvSpPr>
        <p:spPr bwMode="auto">
          <a:xfrm flipH="1">
            <a:off x="6175057" y="3761283"/>
            <a:ext cx="4759776" cy="3091510"/>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bg2"/>
                </a:gs>
                <a:gs pos="69000">
                  <a:schemeClr val="accent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40" name="Freeform 5">
            <a:extLst>
              <a:ext uri="{FF2B5EF4-FFF2-40B4-BE49-F238E27FC236}">
                <a16:creationId xmlns:a16="http://schemas.microsoft.com/office/drawing/2014/main" id="{7C5A14A3-C265-4CF2-83B4-A5DA30D70B73}"/>
              </a:ext>
            </a:extLst>
          </p:cNvPr>
          <p:cNvSpPr>
            <a:spLocks/>
          </p:cNvSpPr>
          <p:nvPr/>
        </p:nvSpPr>
        <p:spPr bwMode="auto">
          <a:xfrm flipH="1" flipV="1">
            <a:off x="6683620" y="6855271"/>
            <a:ext cx="4253760" cy="1586434"/>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bg2"/>
                </a:gs>
                <a:gs pos="69000">
                  <a:schemeClr val="accent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41" name="Freeform 5">
            <a:extLst>
              <a:ext uri="{FF2B5EF4-FFF2-40B4-BE49-F238E27FC236}">
                <a16:creationId xmlns:a16="http://schemas.microsoft.com/office/drawing/2014/main" id="{7BFDCA67-575B-4B0F-B7D9-EC058DBF83E3}"/>
              </a:ext>
            </a:extLst>
          </p:cNvPr>
          <p:cNvSpPr>
            <a:spLocks/>
          </p:cNvSpPr>
          <p:nvPr/>
        </p:nvSpPr>
        <p:spPr bwMode="auto">
          <a:xfrm flipH="1">
            <a:off x="6683620" y="5267157"/>
            <a:ext cx="4253760" cy="1586434"/>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bg2"/>
                </a:gs>
                <a:gs pos="69000">
                  <a:schemeClr val="accent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38" name="Oval 37">
            <a:extLst>
              <a:ext uri="{FF2B5EF4-FFF2-40B4-BE49-F238E27FC236}">
                <a16:creationId xmlns:a16="http://schemas.microsoft.com/office/drawing/2014/main" id="{FED373F7-94FE-4B96-8E58-DCEDB4DD3C88}"/>
              </a:ext>
            </a:extLst>
          </p:cNvPr>
          <p:cNvSpPr/>
          <p:nvPr/>
        </p:nvSpPr>
        <p:spPr>
          <a:xfrm>
            <a:off x="10890615" y="6683806"/>
            <a:ext cx="348236" cy="348236"/>
          </a:xfrm>
          <a:prstGeom prst="ellipse">
            <a:avLst/>
          </a:prstGeom>
          <a:gradFill flip="none" rotWithShape="1">
            <a:gsLst>
              <a:gs pos="0">
                <a:schemeClr val="bg2"/>
              </a:gs>
              <a:gs pos="100000">
                <a:schemeClr val="tx2"/>
              </a:gs>
            </a:gsLst>
            <a:path path="circle">
              <a:fillToRect l="100000" t="100000"/>
            </a:path>
            <a:tileRect r="-100000" b="-100000"/>
          </a:gradFill>
          <a:ln w="508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a:ln>
                <a:noFill/>
              </a:ln>
              <a:solidFill>
                <a:srgbClr val="FFFFFF"/>
              </a:solidFill>
              <a:effectLst/>
              <a:uLnTx/>
              <a:uFillTx/>
              <a:latin typeface="Century Gothic"/>
              <a:ea typeface="+mn-ea"/>
              <a:cs typeface="+mn-cs"/>
            </a:endParaRPr>
          </a:p>
        </p:txBody>
      </p:sp>
      <p:sp>
        <p:nvSpPr>
          <p:cNvPr id="42" name="Rectangle: Rounded Corners 41">
            <a:extLst>
              <a:ext uri="{FF2B5EF4-FFF2-40B4-BE49-F238E27FC236}">
                <a16:creationId xmlns:a16="http://schemas.microsoft.com/office/drawing/2014/main" id="{65193FA6-B76A-46B7-852C-A2637707F38F}"/>
              </a:ext>
            </a:extLst>
          </p:cNvPr>
          <p:cNvSpPr/>
          <p:nvPr/>
        </p:nvSpPr>
        <p:spPr>
          <a:xfrm>
            <a:off x="3522058" y="3243060"/>
            <a:ext cx="2779333" cy="1029896"/>
          </a:xfrm>
          <a:prstGeom prst="roundRect">
            <a:avLst>
              <a:gd name="adj" fmla="val 50000"/>
            </a:avLst>
          </a:prstGeom>
          <a:gradFill flip="none" rotWithShape="1">
            <a:gsLst>
              <a:gs pos="0">
                <a:schemeClr val="bg2"/>
              </a:gs>
              <a:gs pos="100000">
                <a:schemeClr val="tx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000000"/>
                </a:solidFill>
                <a:effectLst/>
                <a:uLnTx/>
                <a:uFillTx/>
                <a:latin typeface="Century Gothic"/>
                <a:ea typeface="+mn-ea"/>
                <a:cs typeface="+mn-cs"/>
              </a:rPr>
              <a:t>Bitcoin</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Calibri"/>
                <a:ea typeface="+mn-ea"/>
                <a:cs typeface="+mn-cs"/>
              </a:rPr>
              <a:t>Cras sed maximus ante.</a:t>
            </a:r>
            <a:endParaRPr kumimoji="0" lang="en-US" sz="2000" b="0" i="0" u="none" strike="noStrike" kern="1200" cap="none" spc="0" normalizeH="0" baseline="0" noProof="0">
              <a:ln>
                <a:noFill/>
              </a:ln>
              <a:solidFill>
                <a:srgbClr val="000000"/>
              </a:solidFill>
              <a:effectLst/>
              <a:uLnTx/>
              <a:uFillTx/>
              <a:latin typeface="Calibri"/>
              <a:ea typeface="+mn-ea"/>
              <a:cs typeface="+mn-cs"/>
            </a:endParaRPr>
          </a:p>
        </p:txBody>
      </p:sp>
      <p:sp>
        <p:nvSpPr>
          <p:cNvPr id="43" name="Rectangle: Rounded Corners 42">
            <a:extLst>
              <a:ext uri="{FF2B5EF4-FFF2-40B4-BE49-F238E27FC236}">
                <a16:creationId xmlns:a16="http://schemas.microsoft.com/office/drawing/2014/main" id="{FCBD4FBE-F221-404E-8086-7030807283F8}"/>
              </a:ext>
            </a:extLst>
          </p:cNvPr>
          <p:cNvSpPr/>
          <p:nvPr/>
        </p:nvSpPr>
        <p:spPr>
          <a:xfrm>
            <a:off x="4028074" y="4712338"/>
            <a:ext cx="2779333" cy="1029896"/>
          </a:xfrm>
          <a:prstGeom prst="roundRect">
            <a:avLst>
              <a:gd name="adj" fmla="val 50000"/>
            </a:avLst>
          </a:prstGeom>
          <a:gradFill flip="none" rotWithShape="1">
            <a:gsLst>
              <a:gs pos="0">
                <a:schemeClr val="bg2"/>
              </a:gs>
              <a:gs pos="100000">
                <a:schemeClr val="tx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000000"/>
                </a:solidFill>
                <a:effectLst/>
                <a:uLnTx/>
                <a:uFillTx/>
                <a:latin typeface="Century Gothic"/>
                <a:ea typeface="+mn-ea"/>
                <a:cs typeface="+mn-cs"/>
              </a:rPr>
              <a:t>Crude Oil</a:t>
            </a:r>
            <a:endParaRPr kumimoji="0" lang="en-US" sz="1800" b="0" i="0" u="none" strike="noStrike" kern="1200" cap="none" spc="0" normalizeH="0" baseline="0" noProof="0">
              <a:ln>
                <a:noFill/>
              </a:ln>
              <a:solidFill>
                <a:srgbClr val="000000"/>
              </a:solidFill>
              <a:effectLst/>
              <a:uLnTx/>
              <a:uFillTx/>
              <a:latin typeface="Century Gothic"/>
              <a:ea typeface="+mn-ea"/>
              <a:cs typeface="+mn-cs"/>
            </a:endParaRPr>
          </a:p>
        </p:txBody>
      </p:sp>
      <p:sp>
        <p:nvSpPr>
          <p:cNvPr id="44" name="Rectangle: Rounded Corners 43">
            <a:extLst>
              <a:ext uri="{FF2B5EF4-FFF2-40B4-BE49-F238E27FC236}">
                <a16:creationId xmlns:a16="http://schemas.microsoft.com/office/drawing/2014/main" id="{B82E60F4-1E63-46E9-A4B2-7EF2E612A415}"/>
              </a:ext>
            </a:extLst>
          </p:cNvPr>
          <p:cNvSpPr/>
          <p:nvPr/>
        </p:nvSpPr>
        <p:spPr>
          <a:xfrm>
            <a:off x="4028074" y="7898633"/>
            <a:ext cx="2779333" cy="1029896"/>
          </a:xfrm>
          <a:prstGeom prst="roundRect">
            <a:avLst>
              <a:gd name="adj" fmla="val 50000"/>
            </a:avLst>
          </a:prstGeom>
          <a:gradFill flip="none" rotWithShape="1">
            <a:gsLst>
              <a:gs pos="0">
                <a:schemeClr val="bg2"/>
              </a:gs>
              <a:gs pos="100000">
                <a:schemeClr val="tx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000000"/>
                </a:solidFill>
                <a:effectLst/>
                <a:uLnTx/>
                <a:uFillTx/>
                <a:latin typeface="Century Gothic"/>
                <a:ea typeface="+mn-ea"/>
                <a:cs typeface="+mn-cs"/>
              </a:rPr>
              <a:t>Gold</a:t>
            </a:r>
            <a:endParaRPr kumimoji="0" lang="en-US" sz="1800" b="0" i="0" u="none" strike="noStrike" kern="1200" cap="none" spc="0" normalizeH="0" baseline="0" noProof="0">
              <a:ln>
                <a:noFill/>
              </a:ln>
              <a:solidFill>
                <a:srgbClr val="000000"/>
              </a:solidFill>
              <a:effectLst/>
              <a:uLnTx/>
              <a:uFillTx/>
              <a:latin typeface="Calibri"/>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Calibri"/>
                <a:ea typeface="+mn-ea"/>
                <a:cs typeface="+mn-cs"/>
              </a:rPr>
              <a:t>Cras sed maximus ante.</a:t>
            </a:r>
          </a:p>
        </p:txBody>
      </p:sp>
      <p:sp>
        <p:nvSpPr>
          <p:cNvPr id="45" name="Rectangle: Rounded Corners 44">
            <a:extLst>
              <a:ext uri="{FF2B5EF4-FFF2-40B4-BE49-F238E27FC236}">
                <a16:creationId xmlns:a16="http://schemas.microsoft.com/office/drawing/2014/main" id="{EE3FAACA-5CF7-4C2E-89AA-2BFFEF947656}"/>
              </a:ext>
            </a:extLst>
          </p:cNvPr>
          <p:cNvSpPr/>
          <p:nvPr/>
        </p:nvSpPr>
        <p:spPr>
          <a:xfrm>
            <a:off x="3522058" y="9432629"/>
            <a:ext cx="2779333" cy="1029896"/>
          </a:xfrm>
          <a:prstGeom prst="roundRect">
            <a:avLst>
              <a:gd name="adj" fmla="val 50000"/>
            </a:avLst>
          </a:prstGeom>
          <a:gradFill flip="none" rotWithShape="1">
            <a:gsLst>
              <a:gs pos="0">
                <a:schemeClr val="bg2"/>
              </a:gs>
              <a:gs pos="100000">
                <a:schemeClr val="tx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000000"/>
                </a:solidFill>
                <a:effectLst/>
                <a:uLnTx/>
                <a:uFillTx/>
                <a:latin typeface="Calibri"/>
                <a:ea typeface="+mn-ea"/>
                <a:cs typeface="+mn-cs"/>
              </a:rPr>
              <a:t>Growth Rate</a:t>
            </a:r>
            <a:endParaRPr kumimoji="0" lang="en-US" sz="1800" b="0" i="0" u="none" strike="noStrike" kern="1200" cap="none" spc="0" normalizeH="0" baseline="0" noProof="0">
              <a:ln>
                <a:noFill/>
              </a:ln>
              <a:solidFill>
                <a:srgbClr val="000000"/>
              </a:solidFill>
              <a:effectLst/>
              <a:uLnTx/>
              <a:uFillTx/>
              <a:latin typeface="Calibri"/>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Calibri"/>
                <a:ea typeface="+mn-ea"/>
                <a:cs typeface="+mn-cs"/>
              </a:rPr>
              <a:t>Cras sed maximus ante.</a:t>
            </a:r>
          </a:p>
        </p:txBody>
      </p:sp>
      <p:grpSp>
        <p:nvGrpSpPr>
          <p:cNvPr id="47" name="Group 46">
            <a:extLst>
              <a:ext uri="{FF2B5EF4-FFF2-40B4-BE49-F238E27FC236}">
                <a16:creationId xmlns:a16="http://schemas.microsoft.com/office/drawing/2014/main" id="{A59C2A30-569B-42E0-B0AD-E4F99CB84EB8}"/>
              </a:ext>
            </a:extLst>
          </p:cNvPr>
          <p:cNvGrpSpPr/>
          <p:nvPr/>
        </p:nvGrpSpPr>
        <p:grpSpPr>
          <a:xfrm>
            <a:off x="2219668" y="5801852"/>
            <a:ext cx="2122789" cy="2112294"/>
            <a:chOff x="3084798" y="5311695"/>
            <a:chExt cx="3107976" cy="3092609"/>
          </a:xfrm>
        </p:grpSpPr>
        <p:sp>
          <p:nvSpPr>
            <p:cNvPr id="48" name="Freeform 14">
              <a:extLst>
                <a:ext uri="{FF2B5EF4-FFF2-40B4-BE49-F238E27FC236}">
                  <a16:creationId xmlns:a16="http://schemas.microsoft.com/office/drawing/2014/main" id="{686024EB-1B13-42B9-8FA5-F62A5EED4185}"/>
                </a:ext>
              </a:extLst>
            </p:cNvPr>
            <p:cNvSpPr>
              <a:spLocks/>
            </p:cNvSpPr>
            <p:nvPr/>
          </p:nvSpPr>
          <p:spPr bwMode="auto">
            <a:xfrm>
              <a:off x="3084798" y="5311695"/>
              <a:ext cx="3107976" cy="3092609"/>
            </a:xfrm>
            <a:custGeom>
              <a:avLst/>
              <a:gdLst>
                <a:gd name="T0" fmla="*/ 776 w 809"/>
                <a:gd name="T1" fmla="*/ 441 h 804"/>
                <a:gd name="T2" fmla="*/ 0 w 809"/>
                <a:gd name="T3" fmla="*/ 804 h 804"/>
                <a:gd name="T4" fmla="*/ 1 w 809"/>
                <a:gd name="T5" fmla="*/ 803 h 804"/>
                <a:gd name="T6" fmla="*/ 220 w 809"/>
                <a:gd name="T7" fmla="*/ 402 h 804"/>
                <a:gd name="T8" fmla="*/ 7 w 809"/>
                <a:gd name="T9" fmla="*/ 13 h 804"/>
                <a:gd name="T10" fmla="*/ 0 w 809"/>
                <a:gd name="T11" fmla="*/ 0 h 804"/>
                <a:gd name="T12" fmla="*/ 776 w 809"/>
                <a:gd name="T13" fmla="*/ 363 h 804"/>
                <a:gd name="T14" fmla="*/ 776 w 809"/>
                <a:gd name="T15" fmla="*/ 441 h 8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9" h="804">
                  <a:moveTo>
                    <a:pt x="776" y="441"/>
                  </a:moveTo>
                  <a:cubicBezTo>
                    <a:pt x="0" y="804"/>
                    <a:pt x="0" y="804"/>
                    <a:pt x="0" y="804"/>
                  </a:cubicBezTo>
                  <a:cubicBezTo>
                    <a:pt x="1" y="803"/>
                    <a:pt x="1" y="803"/>
                    <a:pt x="1" y="803"/>
                  </a:cubicBezTo>
                  <a:cubicBezTo>
                    <a:pt x="220" y="402"/>
                    <a:pt x="220" y="402"/>
                    <a:pt x="220" y="402"/>
                  </a:cubicBezTo>
                  <a:cubicBezTo>
                    <a:pt x="7" y="13"/>
                    <a:pt x="7" y="13"/>
                    <a:pt x="7" y="13"/>
                  </a:cubicBezTo>
                  <a:cubicBezTo>
                    <a:pt x="0" y="0"/>
                    <a:pt x="0" y="0"/>
                    <a:pt x="0" y="0"/>
                  </a:cubicBezTo>
                  <a:cubicBezTo>
                    <a:pt x="776" y="363"/>
                    <a:pt x="776" y="363"/>
                    <a:pt x="776" y="363"/>
                  </a:cubicBezTo>
                  <a:cubicBezTo>
                    <a:pt x="809" y="378"/>
                    <a:pt x="809" y="426"/>
                    <a:pt x="776" y="441"/>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 name="Freeform 15">
              <a:extLst>
                <a:ext uri="{FF2B5EF4-FFF2-40B4-BE49-F238E27FC236}">
                  <a16:creationId xmlns:a16="http://schemas.microsoft.com/office/drawing/2014/main" id="{38D6643B-78C9-4506-9C13-13E577D67CA2}"/>
                </a:ext>
              </a:extLst>
            </p:cNvPr>
            <p:cNvSpPr>
              <a:spLocks/>
            </p:cNvSpPr>
            <p:nvPr/>
          </p:nvSpPr>
          <p:spPr bwMode="auto">
            <a:xfrm>
              <a:off x="3088640" y="5361638"/>
              <a:ext cx="1279303" cy="3038825"/>
            </a:xfrm>
            <a:custGeom>
              <a:avLst/>
              <a:gdLst>
                <a:gd name="T0" fmla="*/ 0 w 666"/>
                <a:gd name="T1" fmla="*/ 1582 h 1582"/>
                <a:gd name="T2" fmla="*/ 438 w 666"/>
                <a:gd name="T3" fmla="*/ 779 h 1582"/>
                <a:gd name="T4" fmla="*/ 12 w 666"/>
                <a:gd name="T5" fmla="*/ 0 h 1582"/>
                <a:gd name="T6" fmla="*/ 666 w 666"/>
                <a:gd name="T7" fmla="*/ 779 h 1582"/>
                <a:gd name="T8" fmla="*/ 0 w 666"/>
                <a:gd name="T9" fmla="*/ 1582 h 1582"/>
              </a:gdLst>
              <a:ahLst/>
              <a:cxnLst>
                <a:cxn ang="0">
                  <a:pos x="T0" y="T1"/>
                </a:cxn>
                <a:cxn ang="0">
                  <a:pos x="T2" y="T3"/>
                </a:cxn>
                <a:cxn ang="0">
                  <a:pos x="T4" y="T5"/>
                </a:cxn>
                <a:cxn ang="0">
                  <a:pos x="T6" y="T7"/>
                </a:cxn>
                <a:cxn ang="0">
                  <a:pos x="T8" y="T9"/>
                </a:cxn>
              </a:cxnLst>
              <a:rect l="0" t="0" r="r" b="b"/>
              <a:pathLst>
                <a:path w="666" h="1582">
                  <a:moveTo>
                    <a:pt x="0" y="1582"/>
                  </a:moveTo>
                  <a:lnTo>
                    <a:pt x="438" y="779"/>
                  </a:lnTo>
                  <a:lnTo>
                    <a:pt x="12" y="0"/>
                  </a:lnTo>
                  <a:lnTo>
                    <a:pt x="666" y="779"/>
                  </a:lnTo>
                  <a:lnTo>
                    <a:pt x="0" y="1582"/>
                  </a:lnTo>
                  <a:close/>
                </a:path>
              </a:pathLst>
            </a:custGeom>
            <a:solidFill>
              <a:schemeClr val="tx1">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Tree>
    <p:extLst>
      <p:ext uri="{BB962C8B-B14F-4D97-AF65-F5344CB8AC3E}">
        <p14:creationId xmlns:p14="http://schemas.microsoft.com/office/powerpoint/2010/main" val="28637952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500" fill="hold"/>
                                        <p:tgtEl>
                                          <p:spTgt spid="3"/>
                                        </p:tgtEl>
                                        <p:attrNameLst>
                                          <p:attrName>ppt_x</p:attrName>
                                        </p:attrNameLst>
                                      </p:cBhvr>
                                      <p:tavLst>
                                        <p:tav tm="0">
                                          <p:val>
                                            <p:strVal val="0-#ppt_w/2"/>
                                          </p:val>
                                        </p:tav>
                                        <p:tav tm="100000">
                                          <p:val>
                                            <p:strVal val="#ppt_x"/>
                                          </p:val>
                                        </p:tav>
                                      </p:tavLst>
                                    </p:anim>
                                    <p:anim calcmode="lin" valueType="num">
                                      <p:cBhvr additive="base">
                                        <p:cTn id="8" dur="1500" fill="hold"/>
                                        <p:tgtEl>
                                          <p:spTgt spid="3"/>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1500" fill="hold"/>
                                        <p:tgtEl>
                                          <p:spTgt spid="2"/>
                                        </p:tgtEl>
                                        <p:attrNameLst>
                                          <p:attrName>ppt_x</p:attrName>
                                        </p:attrNameLst>
                                      </p:cBhvr>
                                      <p:tavLst>
                                        <p:tav tm="0">
                                          <p:val>
                                            <p:strVal val="0-#ppt_w/2"/>
                                          </p:val>
                                        </p:tav>
                                        <p:tav tm="100000">
                                          <p:val>
                                            <p:strVal val="#ppt_x"/>
                                          </p:val>
                                        </p:tav>
                                      </p:tavLst>
                                    </p:anim>
                                    <p:anim calcmode="lin" valueType="num">
                                      <p:cBhvr additive="base">
                                        <p:cTn id="12" dur="1500" fill="hold"/>
                                        <p:tgtEl>
                                          <p:spTgt spid="2"/>
                                        </p:tgtEl>
                                        <p:attrNameLst>
                                          <p:attrName>ppt_y</p:attrName>
                                        </p:attrNameLst>
                                      </p:cBhvr>
                                      <p:tavLst>
                                        <p:tav tm="0">
                                          <p:val>
                                            <p:strVal val="#ppt_y"/>
                                          </p:val>
                                        </p:tav>
                                        <p:tav tm="100000">
                                          <p:val>
                                            <p:strVal val="#ppt_y"/>
                                          </p:val>
                                        </p:tav>
                                      </p:tavLst>
                                    </p:anim>
                                  </p:childTnLst>
                                </p:cTn>
                              </p:par>
                              <p:par>
                                <p:cTn id="13" presetID="2" presetClass="entr" presetSubtype="8" decel="100000" fill="hold" nodeType="withEffect">
                                  <p:stCondLst>
                                    <p:cond delay="0"/>
                                  </p:stCondLst>
                                  <p:childTnLst>
                                    <p:set>
                                      <p:cBhvr>
                                        <p:cTn id="14" dur="1" fill="hold">
                                          <p:stCondLst>
                                            <p:cond delay="0"/>
                                          </p:stCondLst>
                                        </p:cTn>
                                        <p:tgtEl>
                                          <p:spTgt spid="47"/>
                                        </p:tgtEl>
                                        <p:attrNameLst>
                                          <p:attrName>style.visibility</p:attrName>
                                        </p:attrNameLst>
                                      </p:cBhvr>
                                      <p:to>
                                        <p:strVal val="visible"/>
                                      </p:to>
                                    </p:set>
                                    <p:anim calcmode="lin" valueType="num">
                                      <p:cBhvr additive="base">
                                        <p:cTn id="15" dur="1500" fill="hold"/>
                                        <p:tgtEl>
                                          <p:spTgt spid="47"/>
                                        </p:tgtEl>
                                        <p:attrNameLst>
                                          <p:attrName>ppt_x</p:attrName>
                                        </p:attrNameLst>
                                      </p:cBhvr>
                                      <p:tavLst>
                                        <p:tav tm="0">
                                          <p:val>
                                            <p:strVal val="0-#ppt_w/2"/>
                                          </p:val>
                                        </p:tav>
                                        <p:tav tm="100000">
                                          <p:val>
                                            <p:strVal val="#ppt_x"/>
                                          </p:val>
                                        </p:tav>
                                      </p:tavLst>
                                    </p:anim>
                                    <p:anim calcmode="lin" valueType="num">
                                      <p:cBhvr additive="base">
                                        <p:cTn id="16" dur="1500" fill="hold"/>
                                        <p:tgtEl>
                                          <p:spTgt spid="47"/>
                                        </p:tgtEl>
                                        <p:attrNameLst>
                                          <p:attrName>ppt_y</p:attrName>
                                        </p:attrNameLst>
                                      </p:cBhvr>
                                      <p:tavLst>
                                        <p:tav tm="0">
                                          <p:val>
                                            <p:strVal val="#ppt_y"/>
                                          </p:val>
                                        </p:tav>
                                        <p:tav tm="100000">
                                          <p:val>
                                            <p:strVal val="#ppt_y"/>
                                          </p:val>
                                        </p:tav>
                                      </p:tavLst>
                                    </p:anim>
                                  </p:childTnLst>
                                </p:cTn>
                              </p:par>
                              <p:par>
                                <p:cTn id="17" presetID="22" presetClass="entr" presetSubtype="2" fill="hold" grpId="0" nodeType="withEffect">
                                  <p:stCondLst>
                                    <p:cond delay="1000"/>
                                  </p:stCondLst>
                                  <p:childTnLst>
                                    <p:set>
                                      <p:cBhvr>
                                        <p:cTn id="18" dur="1" fill="hold">
                                          <p:stCondLst>
                                            <p:cond delay="0"/>
                                          </p:stCondLst>
                                        </p:cTn>
                                        <p:tgtEl>
                                          <p:spTgt spid="14"/>
                                        </p:tgtEl>
                                        <p:attrNameLst>
                                          <p:attrName>style.visibility</p:attrName>
                                        </p:attrNameLst>
                                      </p:cBhvr>
                                      <p:to>
                                        <p:strVal val="visible"/>
                                      </p:to>
                                    </p:set>
                                    <p:animEffect transition="in" filter="wipe(right)">
                                      <p:cBhvr>
                                        <p:cTn id="19" dur="500"/>
                                        <p:tgtEl>
                                          <p:spTgt spid="14"/>
                                        </p:tgtEl>
                                      </p:cBhvr>
                                    </p:animEffect>
                                  </p:childTnLst>
                                </p:cTn>
                              </p:par>
                              <p:par>
                                <p:cTn id="20" presetID="22" presetClass="entr" presetSubtype="2" fill="hold" grpId="0" nodeType="withEffect">
                                  <p:stCondLst>
                                    <p:cond delay="1000"/>
                                  </p:stCondLst>
                                  <p:childTnLst>
                                    <p:set>
                                      <p:cBhvr>
                                        <p:cTn id="21" dur="1" fill="hold">
                                          <p:stCondLst>
                                            <p:cond delay="0"/>
                                          </p:stCondLst>
                                        </p:cTn>
                                        <p:tgtEl>
                                          <p:spTgt spid="20"/>
                                        </p:tgtEl>
                                        <p:attrNameLst>
                                          <p:attrName>style.visibility</p:attrName>
                                        </p:attrNameLst>
                                      </p:cBhvr>
                                      <p:to>
                                        <p:strVal val="visible"/>
                                      </p:to>
                                    </p:set>
                                    <p:animEffect transition="in" filter="wipe(right)">
                                      <p:cBhvr>
                                        <p:cTn id="22" dur="500"/>
                                        <p:tgtEl>
                                          <p:spTgt spid="20"/>
                                        </p:tgtEl>
                                      </p:cBhvr>
                                    </p:animEffect>
                                  </p:childTnLst>
                                </p:cTn>
                              </p:par>
                              <p:par>
                                <p:cTn id="23" presetID="22" presetClass="entr" presetSubtype="2" fill="hold" grpId="0" nodeType="withEffect">
                                  <p:stCondLst>
                                    <p:cond delay="1200"/>
                                  </p:stCondLst>
                                  <p:childTnLst>
                                    <p:set>
                                      <p:cBhvr>
                                        <p:cTn id="24" dur="1" fill="hold">
                                          <p:stCondLst>
                                            <p:cond delay="0"/>
                                          </p:stCondLst>
                                        </p:cTn>
                                        <p:tgtEl>
                                          <p:spTgt spid="7"/>
                                        </p:tgtEl>
                                        <p:attrNameLst>
                                          <p:attrName>style.visibility</p:attrName>
                                        </p:attrNameLst>
                                      </p:cBhvr>
                                      <p:to>
                                        <p:strVal val="visible"/>
                                      </p:to>
                                    </p:set>
                                    <p:animEffect transition="in" filter="wipe(right)">
                                      <p:cBhvr>
                                        <p:cTn id="25" dur="500"/>
                                        <p:tgtEl>
                                          <p:spTgt spid="7"/>
                                        </p:tgtEl>
                                      </p:cBhvr>
                                    </p:animEffect>
                                  </p:childTnLst>
                                </p:cTn>
                              </p:par>
                              <p:par>
                                <p:cTn id="26" presetID="22" presetClass="entr" presetSubtype="2" fill="hold" grpId="0" nodeType="withEffect">
                                  <p:stCondLst>
                                    <p:cond delay="1200"/>
                                  </p:stCondLst>
                                  <p:childTnLst>
                                    <p:set>
                                      <p:cBhvr>
                                        <p:cTn id="27" dur="1" fill="hold">
                                          <p:stCondLst>
                                            <p:cond delay="0"/>
                                          </p:stCondLst>
                                        </p:cTn>
                                        <p:tgtEl>
                                          <p:spTgt spid="11"/>
                                        </p:tgtEl>
                                        <p:attrNameLst>
                                          <p:attrName>style.visibility</p:attrName>
                                        </p:attrNameLst>
                                      </p:cBhvr>
                                      <p:to>
                                        <p:strVal val="visible"/>
                                      </p:to>
                                    </p:set>
                                    <p:animEffect transition="in" filter="wipe(right)">
                                      <p:cBhvr>
                                        <p:cTn id="28" dur="500"/>
                                        <p:tgtEl>
                                          <p:spTgt spid="11"/>
                                        </p:tgtEl>
                                      </p:cBhvr>
                                    </p:animEffect>
                                  </p:childTnLst>
                                </p:cTn>
                              </p:par>
                              <p:par>
                                <p:cTn id="29" presetID="10" presetClass="entr" presetSubtype="0" fill="hold" grpId="0" nodeType="withEffect">
                                  <p:stCondLst>
                                    <p:cond delay="1400"/>
                                  </p:stCondLst>
                                  <p:childTnLst>
                                    <p:set>
                                      <p:cBhvr>
                                        <p:cTn id="30" dur="1" fill="hold">
                                          <p:stCondLst>
                                            <p:cond delay="0"/>
                                          </p:stCondLst>
                                        </p:cTn>
                                        <p:tgtEl>
                                          <p:spTgt spid="15"/>
                                        </p:tgtEl>
                                        <p:attrNameLst>
                                          <p:attrName>style.visibility</p:attrName>
                                        </p:attrNameLst>
                                      </p:cBhvr>
                                      <p:to>
                                        <p:strVal val="visible"/>
                                      </p:to>
                                    </p:set>
                                    <p:animEffect transition="in" filter="fade">
                                      <p:cBhvr>
                                        <p:cTn id="31" dur="300"/>
                                        <p:tgtEl>
                                          <p:spTgt spid="15"/>
                                        </p:tgtEl>
                                      </p:cBhvr>
                                    </p:animEffect>
                                  </p:childTnLst>
                                </p:cTn>
                              </p:par>
                              <p:par>
                                <p:cTn id="32" presetID="10" presetClass="entr" presetSubtype="0" fill="hold" grpId="0" nodeType="withEffect">
                                  <p:stCondLst>
                                    <p:cond delay="1400"/>
                                  </p:stCondLst>
                                  <p:childTnLst>
                                    <p:set>
                                      <p:cBhvr>
                                        <p:cTn id="33" dur="1" fill="hold">
                                          <p:stCondLst>
                                            <p:cond delay="0"/>
                                          </p:stCondLst>
                                        </p:cTn>
                                        <p:tgtEl>
                                          <p:spTgt spid="21"/>
                                        </p:tgtEl>
                                        <p:attrNameLst>
                                          <p:attrName>style.visibility</p:attrName>
                                        </p:attrNameLst>
                                      </p:cBhvr>
                                      <p:to>
                                        <p:strVal val="visible"/>
                                      </p:to>
                                    </p:set>
                                    <p:animEffect transition="in" filter="fade">
                                      <p:cBhvr>
                                        <p:cTn id="34" dur="300"/>
                                        <p:tgtEl>
                                          <p:spTgt spid="21"/>
                                        </p:tgtEl>
                                      </p:cBhvr>
                                    </p:animEffect>
                                  </p:childTnLst>
                                </p:cTn>
                              </p:par>
                              <p:par>
                                <p:cTn id="35" presetID="10" presetClass="entr" presetSubtype="0" fill="hold" grpId="0" nodeType="withEffect">
                                  <p:stCondLst>
                                    <p:cond delay="1700"/>
                                  </p:stCondLst>
                                  <p:childTnLst>
                                    <p:set>
                                      <p:cBhvr>
                                        <p:cTn id="36" dur="1" fill="hold">
                                          <p:stCondLst>
                                            <p:cond delay="0"/>
                                          </p:stCondLst>
                                        </p:cTn>
                                        <p:tgtEl>
                                          <p:spTgt spid="8"/>
                                        </p:tgtEl>
                                        <p:attrNameLst>
                                          <p:attrName>style.visibility</p:attrName>
                                        </p:attrNameLst>
                                      </p:cBhvr>
                                      <p:to>
                                        <p:strVal val="visible"/>
                                      </p:to>
                                    </p:set>
                                    <p:animEffect transition="in" filter="fade">
                                      <p:cBhvr>
                                        <p:cTn id="37" dur="300"/>
                                        <p:tgtEl>
                                          <p:spTgt spid="8"/>
                                        </p:tgtEl>
                                      </p:cBhvr>
                                    </p:animEffect>
                                  </p:childTnLst>
                                </p:cTn>
                              </p:par>
                              <p:par>
                                <p:cTn id="38" presetID="10" presetClass="entr" presetSubtype="0" fill="hold" grpId="0" nodeType="withEffect">
                                  <p:stCondLst>
                                    <p:cond delay="1700"/>
                                  </p:stCondLst>
                                  <p:childTnLst>
                                    <p:set>
                                      <p:cBhvr>
                                        <p:cTn id="39" dur="1" fill="hold">
                                          <p:stCondLst>
                                            <p:cond delay="0"/>
                                          </p:stCondLst>
                                        </p:cTn>
                                        <p:tgtEl>
                                          <p:spTgt spid="12"/>
                                        </p:tgtEl>
                                        <p:attrNameLst>
                                          <p:attrName>style.visibility</p:attrName>
                                        </p:attrNameLst>
                                      </p:cBhvr>
                                      <p:to>
                                        <p:strVal val="visible"/>
                                      </p:to>
                                    </p:set>
                                    <p:animEffect transition="in" filter="fade">
                                      <p:cBhvr>
                                        <p:cTn id="40" dur="300"/>
                                        <p:tgtEl>
                                          <p:spTgt spid="12"/>
                                        </p:tgtEl>
                                      </p:cBhvr>
                                    </p:animEffect>
                                  </p:childTnLst>
                                </p:cTn>
                              </p:par>
                            </p:childTnLst>
                          </p:cTn>
                        </p:par>
                      </p:childTnLst>
                    </p:cTn>
                  </p:par>
                  <p:par>
                    <p:cTn id="41" fill="hold">
                      <p:stCondLst>
                        <p:cond delay="indefinite"/>
                      </p:stCondLst>
                      <p:childTnLst>
                        <p:par>
                          <p:cTn id="42" fill="hold">
                            <p:stCondLst>
                              <p:cond delay="0"/>
                            </p:stCondLst>
                            <p:childTnLst>
                              <p:par>
                                <p:cTn id="43" presetID="49" presetClass="entr" presetSubtype="0" decel="100000" fill="hold" grpId="0" nodeType="clickEffect">
                                  <p:stCondLst>
                                    <p:cond delay="0"/>
                                  </p:stCondLst>
                                  <p:childTnLst>
                                    <p:set>
                                      <p:cBhvr>
                                        <p:cTn id="44" dur="1" fill="hold">
                                          <p:stCondLst>
                                            <p:cond delay="0"/>
                                          </p:stCondLst>
                                        </p:cTn>
                                        <p:tgtEl>
                                          <p:spTgt spid="23"/>
                                        </p:tgtEl>
                                        <p:attrNameLst>
                                          <p:attrName>style.visibility</p:attrName>
                                        </p:attrNameLst>
                                      </p:cBhvr>
                                      <p:to>
                                        <p:strVal val="visible"/>
                                      </p:to>
                                    </p:set>
                                    <p:anim calcmode="lin" valueType="num">
                                      <p:cBhvr>
                                        <p:cTn id="45" dur="500" fill="hold"/>
                                        <p:tgtEl>
                                          <p:spTgt spid="23"/>
                                        </p:tgtEl>
                                        <p:attrNameLst>
                                          <p:attrName>ppt_w</p:attrName>
                                        </p:attrNameLst>
                                      </p:cBhvr>
                                      <p:tavLst>
                                        <p:tav tm="0">
                                          <p:val>
                                            <p:fltVal val="0"/>
                                          </p:val>
                                        </p:tav>
                                        <p:tav tm="100000">
                                          <p:val>
                                            <p:strVal val="#ppt_w"/>
                                          </p:val>
                                        </p:tav>
                                      </p:tavLst>
                                    </p:anim>
                                    <p:anim calcmode="lin" valueType="num">
                                      <p:cBhvr>
                                        <p:cTn id="46" dur="500" fill="hold"/>
                                        <p:tgtEl>
                                          <p:spTgt spid="23"/>
                                        </p:tgtEl>
                                        <p:attrNameLst>
                                          <p:attrName>ppt_h</p:attrName>
                                        </p:attrNameLst>
                                      </p:cBhvr>
                                      <p:tavLst>
                                        <p:tav tm="0">
                                          <p:val>
                                            <p:fltVal val="0"/>
                                          </p:val>
                                        </p:tav>
                                        <p:tav tm="100000">
                                          <p:val>
                                            <p:strVal val="#ppt_h"/>
                                          </p:val>
                                        </p:tav>
                                      </p:tavLst>
                                    </p:anim>
                                    <p:anim calcmode="lin" valueType="num">
                                      <p:cBhvr>
                                        <p:cTn id="47" dur="500" fill="hold"/>
                                        <p:tgtEl>
                                          <p:spTgt spid="23"/>
                                        </p:tgtEl>
                                        <p:attrNameLst>
                                          <p:attrName>style.rotation</p:attrName>
                                        </p:attrNameLst>
                                      </p:cBhvr>
                                      <p:tavLst>
                                        <p:tav tm="0">
                                          <p:val>
                                            <p:fltVal val="360"/>
                                          </p:val>
                                        </p:tav>
                                        <p:tav tm="100000">
                                          <p:val>
                                            <p:fltVal val="0"/>
                                          </p:val>
                                        </p:tav>
                                      </p:tavLst>
                                    </p:anim>
                                    <p:animEffect transition="in" filter="fade">
                                      <p:cBhvr>
                                        <p:cTn id="48" dur="500"/>
                                        <p:tgtEl>
                                          <p:spTgt spid="23"/>
                                        </p:tgtEl>
                                      </p:cBhvr>
                                    </p:animEffect>
                                  </p:childTnLst>
                                </p:cTn>
                              </p:par>
                              <p:par>
                                <p:cTn id="49" presetID="22" presetClass="entr" presetSubtype="2" fill="hold" grpId="0" nodeType="withEffect">
                                  <p:stCondLst>
                                    <p:cond delay="300"/>
                                  </p:stCondLst>
                                  <p:childTnLst>
                                    <p:set>
                                      <p:cBhvr>
                                        <p:cTn id="50" dur="1" fill="hold">
                                          <p:stCondLst>
                                            <p:cond delay="0"/>
                                          </p:stCondLst>
                                        </p:cTn>
                                        <p:tgtEl>
                                          <p:spTgt spid="31"/>
                                        </p:tgtEl>
                                        <p:attrNameLst>
                                          <p:attrName>style.visibility</p:attrName>
                                        </p:attrNameLst>
                                      </p:cBhvr>
                                      <p:to>
                                        <p:strVal val="visible"/>
                                      </p:to>
                                    </p:set>
                                    <p:animEffect transition="in" filter="wipe(right)">
                                      <p:cBhvr>
                                        <p:cTn id="51" dur="500"/>
                                        <p:tgtEl>
                                          <p:spTgt spid="31"/>
                                        </p:tgtEl>
                                      </p:cBhvr>
                                    </p:animEffect>
                                  </p:childTnLst>
                                </p:cTn>
                              </p:par>
                              <p:par>
                                <p:cTn id="52" presetID="22" presetClass="entr" presetSubtype="2" fill="hold" grpId="0" nodeType="withEffect">
                                  <p:stCondLst>
                                    <p:cond delay="300"/>
                                  </p:stCondLst>
                                  <p:childTnLst>
                                    <p:set>
                                      <p:cBhvr>
                                        <p:cTn id="53" dur="1" fill="hold">
                                          <p:stCondLst>
                                            <p:cond delay="0"/>
                                          </p:stCondLst>
                                        </p:cTn>
                                        <p:tgtEl>
                                          <p:spTgt spid="30"/>
                                        </p:tgtEl>
                                        <p:attrNameLst>
                                          <p:attrName>style.visibility</p:attrName>
                                        </p:attrNameLst>
                                      </p:cBhvr>
                                      <p:to>
                                        <p:strVal val="visible"/>
                                      </p:to>
                                    </p:set>
                                    <p:animEffect transition="in" filter="wipe(right)">
                                      <p:cBhvr>
                                        <p:cTn id="54" dur="500"/>
                                        <p:tgtEl>
                                          <p:spTgt spid="30"/>
                                        </p:tgtEl>
                                      </p:cBhvr>
                                    </p:animEffect>
                                  </p:childTnLst>
                                </p:cTn>
                              </p:par>
                              <p:par>
                                <p:cTn id="55" presetID="22" presetClass="entr" presetSubtype="2" fill="hold" grpId="0" nodeType="withEffect">
                                  <p:stCondLst>
                                    <p:cond delay="500"/>
                                  </p:stCondLst>
                                  <p:childTnLst>
                                    <p:set>
                                      <p:cBhvr>
                                        <p:cTn id="56" dur="1" fill="hold">
                                          <p:stCondLst>
                                            <p:cond delay="0"/>
                                          </p:stCondLst>
                                        </p:cTn>
                                        <p:tgtEl>
                                          <p:spTgt spid="24"/>
                                        </p:tgtEl>
                                        <p:attrNameLst>
                                          <p:attrName>style.visibility</p:attrName>
                                        </p:attrNameLst>
                                      </p:cBhvr>
                                      <p:to>
                                        <p:strVal val="visible"/>
                                      </p:to>
                                    </p:set>
                                    <p:animEffect transition="in" filter="wipe(right)">
                                      <p:cBhvr>
                                        <p:cTn id="57" dur="500"/>
                                        <p:tgtEl>
                                          <p:spTgt spid="24"/>
                                        </p:tgtEl>
                                      </p:cBhvr>
                                    </p:animEffect>
                                  </p:childTnLst>
                                </p:cTn>
                              </p:par>
                              <p:par>
                                <p:cTn id="58" presetID="22" presetClass="entr" presetSubtype="2" fill="hold" grpId="0" nodeType="withEffect">
                                  <p:stCondLst>
                                    <p:cond delay="500"/>
                                  </p:stCondLst>
                                  <p:childTnLst>
                                    <p:set>
                                      <p:cBhvr>
                                        <p:cTn id="59" dur="1" fill="hold">
                                          <p:stCondLst>
                                            <p:cond delay="0"/>
                                          </p:stCondLst>
                                        </p:cTn>
                                        <p:tgtEl>
                                          <p:spTgt spid="22"/>
                                        </p:tgtEl>
                                        <p:attrNameLst>
                                          <p:attrName>style.visibility</p:attrName>
                                        </p:attrNameLst>
                                      </p:cBhvr>
                                      <p:to>
                                        <p:strVal val="visible"/>
                                      </p:to>
                                    </p:set>
                                    <p:animEffect transition="in" filter="wipe(right)">
                                      <p:cBhvr>
                                        <p:cTn id="60" dur="500"/>
                                        <p:tgtEl>
                                          <p:spTgt spid="22"/>
                                        </p:tgtEl>
                                      </p:cBhvr>
                                    </p:animEffect>
                                  </p:childTnLst>
                                </p:cTn>
                              </p:par>
                              <p:par>
                                <p:cTn id="61" presetID="10" presetClass="entr" presetSubtype="0" fill="hold" grpId="0" nodeType="withEffect">
                                  <p:stCondLst>
                                    <p:cond delay="800"/>
                                  </p:stCondLst>
                                  <p:childTnLst>
                                    <p:set>
                                      <p:cBhvr>
                                        <p:cTn id="62" dur="1" fill="hold">
                                          <p:stCondLst>
                                            <p:cond delay="0"/>
                                          </p:stCondLst>
                                        </p:cTn>
                                        <p:tgtEl>
                                          <p:spTgt spid="33"/>
                                        </p:tgtEl>
                                        <p:attrNameLst>
                                          <p:attrName>style.visibility</p:attrName>
                                        </p:attrNameLst>
                                      </p:cBhvr>
                                      <p:to>
                                        <p:strVal val="visible"/>
                                      </p:to>
                                    </p:set>
                                    <p:animEffect transition="in" filter="fade">
                                      <p:cBhvr>
                                        <p:cTn id="63" dur="300"/>
                                        <p:tgtEl>
                                          <p:spTgt spid="33"/>
                                        </p:tgtEl>
                                      </p:cBhvr>
                                    </p:animEffect>
                                  </p:childTnLst>
                                </p:cTn>
                              </p:par>
                              <p:par>
                                <p:cTn id="64" presetID="10" presetClass="entr" presetSubtype="0" fill="hold" grpId="0" nodeType="withEffect">
                                  <p:stCondLst>
                                    <p:cond delay="800"/>
                                  </p:stCondLst>
                                  <p:childTnLst>
                                    <p:set>
                                      <p:cBhvr>
                                        <p:cTn id="65" dur="1" fill="hold">
                                          <p:stCondLst>
                                            <p:cond delay="0"/>
                                          </p:stCondLst>
                                        </p:cTn>
                                        <p:tgtEl>
                                          <p:spTgt spid="32"/>
                                        </p:tgtEl>
                                        <p:attrNameLst>
                                          <p:attrName>style.visibility</p:attrName>
                                        </p:attrNameLst>
                                      </p:cBhvr>
                                      <p:to>
                                        <p:strVal val="visible"/>
                                      </p:to>
                                    </p:set>
                                    <p:animEffect transition="in" filter="fade">
                                      <p:cBhvr>
                                        <p:cTn id="66" dur="300"/>
                                        <p:tgtEl>
                                          <p:spTgt spid="32"/>
                                        </p:tgtEl>
                                      </p:cBhvr>
                                    </p:animEffect>
                                  </p:childTnLst>
                                </p:cTn>
                              </p:par>
                              <p:par>
                                <p:cTn id="67" presetID="10" presetClass="entr" presetSubtype="0" fill="hold" grpId="0" nodeType="withEffect">
                                  <p:stCondLst>
                                    <p:cond delay="1000"/>
                                  </p:stCondLst>
                                  <p:childTnLst>
                                    <p:set>
                                      <p:cBhvr>
                                        <p:cTn id="68" dur="1" fill="hold">
                                          <p:stCondLst>
                                            <p:cond delay="0"/>
                                          </p:stCondLst>
                                        </p:cTn>
                                        <p:tgtEl>
                                          <p:spTgt spid="26"/>
                                        </p:tgtEl>
                                        <p:attrNameLst>
                                          <p:attrName>style.visibility</p:attrName>
                                        </p:attrNameLst>
                                      </p:cBhvr>
                                      <p:to>
                                        <p:strVal val="visible"/>
                                      </p:to>
                                    </p:set>
                                    <p:animEffect transition="in" filter="fade">
                                      <p:cBhvr>
                                        <p:cTn id="69" dur="300"/>
                                        <p:tgtEl>
                                          <p:spTgt spid="26"/>
                                        </p:tgtEl>
                                      </p:cBhvr>
                                    </p:animEffect>
                                  </p:childTnLst>
                                </p:cTn>
                              </p:par>
                              <p:par>
                                <p:cTn id="70" presetID="10" presetClass="entr" presetSubtype="0" fill="hold" grpId="0" nodeType="withEffect">
                                  <p:stCondLst>
                                    <p:cond delay="1000"/>
                                  </p:stCondLst>
                                  <p:childTnLst>
                                    <p:set>
                                      <p:cBhvr>
                                        <p:cTn id="71" dur="1" fill="hold">
                                          <p:stCondLst>
                                            <p:cond delay="0"/>
                                          </p:stCondLst>
                                        </p:cTn>
                                        <p:tgtEl>
                                          <p:spTgt spid="27"/>
                                        </p:tgtEl>
                                        <p:attrNameLst>
                                          <p:attrName>style.visibility</p:attrName>
                                        </p:attrNameLst>
                                      </p:cBhvr>
                                      <p:to>
                                        <p:strVal val="visible"/>
                                      </p:to>
                                    </p:set>
                                    <p:animEffect transition="in" filter="fade">
                                      <p:cBhvr>
                                        <p:cTn id="72" dur="300"/>
                                        <p:tgtEl>
                                          <p:spTgt spid="27"/>
                                        </p:tgtEl>
                                      </p:cBhvr>
                                    </p:animEffect>
                                  </p:childTnLst>
                                </p:cTn>
                              </p:par>
                            </p:childTnLst>
                          </p:cTn>
                        </p:par>
                      </p:childTnLst>
                    </p:cTn>
                  </p:par>
                  <p:par>
                    <p:cTn id="73" fill="hold">
                      <p:stCondLst>
                        <p:cond delay="indefinite"/>
                      </p:stCondLst>
                      <p:childTnLst>
                        <p:par>
                          <p:cTn id="74" fill="hold">
                            <p:stCondLst>
                              <p:cond delay="0"/>
                            </p:stCondLst>
                            <p:childTnLst>
                              <p:par>
                                <p:cTn id="75" presetID="49" presetClass="entr" presetSubtype="0" decel="100000" fill="hold" grpId="0" nodeType="clickEffect">
                                  <p:stCondLst>
                                    <p:cond delay="0"/>
                                  </p:stCondLst>
                                  <p:childTnLst>
                                    <p:set>
                                      <p:cBhvr>
                                        <p:cTn id="76" dur="1" fill="hold">
                                          <p:stCondLst>
                                            <p:cond delay="0"/>
                                          </p:stCondLst>
                                        </p:cTn>
                                        <p:tgtEl>
                                          <p:spTgt spid="38"/>
                                        </p:tgtEl>
                                        <p:attrNameLst>
                                          <p:attrName>style.visibility</p:attrName>
                                        </p:attrNameLst>
                                      </p:cBhvr>
                                      <p:to>
                                        <p:strVal val="visible"/>
                                      </p:to>
                                    </p:set>
                                    <p:anim calcmode="lin" valueType="num">
                                      <p:cBhvr>
                                        <p:cTn id="77" dur="500" fill="hold"/>
                                        <p:tgtEl>
                                          <p:spTgt spid="38"/>
                                        </p:tgtEl>
                                        <p:attrNameLst>
                                          <p:attrName>ppt_w</p:attrName>
                                        </p:attrNameLst>
                                      </p:cBhvr>
                                      <p:tavLst>
                                        <p:tav tm="0">
                                          <p:val>
                                            <p:fltVal val="0"/>
                                          </p:val>
                                        </p:tav>
                                        <p:tav tm="100000">
                                          <p:val>
                                            <p:strVal val="#ppt_w"/>
                                          </p:val>
                                        </p:tav>
                                      </p:tavLst>
                                    </p:anim>
                                    <p:anim calcmode="lin" valueType="num">
                                      <p:cBhvr>
                                        <p:cTn id="78" dur="500" fill="hold"/>
                                        <p:tgtEl>
                                          <p:spTgt spid="38"/>
                                        </p:tgtEl>
                                        <p:attrNameLst>
                                          <p:attrName>ppt_h</p:attrName>
                                        </p:attrNameLst>
                                      </p:cBhvr>
                                      <p:tavLst>
                                        <p:tav tm="0">
                                          <p:val>
                                            <p:fltVal val="0"/>
                                          </p:val>
                                        </p:tav>
                                        <p:tav tm="100000">
                                          <p:val>
                                            <p:strVal val="#ppt_h"/>
                                          </p:val>
                                        </p:tav>
                                      </p:tavLst>
                                    </p:anim>
                                    <p:anim calcmode="lin" valueType="num">
                                      <p:cBhvr>
                                        <p:cTn id="79" dur="500" fill="hold"/>
                                        <p:tgtEl>
                                          <p:spTgt spid="38"/>
                                        </p:tgtEl>
                                        <p:attrNameLst>
                                          <p:attrName>style.rotation</p:attrName>
                                        </p:attrNameLst>
                                      </p:cBhvr>
                                      <p:tavLst>
                                        <p:tav tm="0">
                                          <p:val>
                                            <p:fltVal val="360"/>
                                          </p:val>
                                        </p:tav>
                                        <p:tav tm="100000">
                                          <p:val>
                                            <p:fltVal val="0"/>
                                          </p:val>
                                        </p:tav>
                                      </p:tavLst>
                                    </p:anim>
                                    <p:animEffect transition="in" filter="fade">
                                      <p:cBhvr>
                                        <p:cTn id="80" dur="500"/>
                                        <p:tgtEl>
                                          <p:spTgt spid="38"/>
                                        </p:tgtEl>
                                      </p:cBhvr>
                                    </p:animEffect>
                                  </p:childTnLst>
                                </p:cTn>
                              </p:par>
                              <p:par>
                                <p:cTn id="81" presetID="22" presetClass="entr" presetSubtype="2" fill="hold" grpId="0" nodeType="withEffect">
                                  <p:stCondLst>
                                    <p:cond delay="300"/>
                                  </p:stCondLst>
                                  <p:childTnLst>
                                    <p:set>
                                      <p:cBhvr>
                                        <p:cTn id="82" dur="1" fill="hold">
                                          <p:stCondLst>
                                            <p:cond delay="0"/>
                                          </p:stCondLst>
                                        </p:cTn>
                                        <p:tgtEl>
                                          <p:spTgt spid="41"/>
                                        </p:tgtEl>
                                        <p:attrNameLst>
                                          <p:attrName>style.visibility</p:attrName>
                                        </p:attrNameLst>
                                      </p:cBhvr>
                                      <p:to>
                                        <p:strVal val="visible"/>
                                      </p:to>
                                    </p:set>
                                    <p:animEffect transition="in" filter="wipe(right)">
                                      <p:cBhvr>
                                        <p:cTn id="83" dur="500"/>
                                        <p:tgtEl>
                                          <p:spTgt spid="41"/>
                                        </p:tgtEl>
                                      </p:cBhvr>
                                    </p:animEffect>
                                  </p:childTnLst>
                                </p:cTn>
                              </p:par>
                              <p:par>
                                <p:cTn id="84" presetID="22" presetClass="entr" presetSubtype="2" fill="hold" grpId="0" nodeType="withEffect">
                                  <p:stCondLst>
                                    <p:cond delay="300"/>
                                  </p:stCondLst>
                                  <p:childTnLst>
                                    <p:set>
                                      <p:cBhvr>
                                        <p:cTn id="85" dur="1" fill="hold">
                                          <p:stCondLst>
                                            <p:cond delay="0"/>
                                          </p:stCondLst>
                                        </p:cTn>
                                        <p:tgtEl>
                                          <p:spTgt spid="40"/>
                                        </p:tgtEl>
                                        <p:attrNameLst>
                                          <p:attrName>style.visibility</p:attrName>
                                        </p:attrNameLst>
                                      </p:cBhvr>
                                      <p:to>
                                        <p:strVal val="visible"/>
                                      </p:to>
                                    </p:set>
                                    <p:animEffect transition="in" filter="wipe(right)">
                                      <p:cBhvr>
                                        <p:cTn id="86" dur="500"/>
                                        <p:tgtEl>
                                          <p:spTgt spid="40"/>
                                        </p:tgtEl>
                                      </p:cBhvr>
                                    </p:animEffect>
                                  </p:childTnLst>
                                </p:cTn>
                              </p:par>
                              <p:par>
                                <p:cTn id="87" presetID="22" presetClass="entr" presetSubtype="2" fill="hold" grpId="0" nodeType="withEffect">
                                  <p:stCondLst>
                                    <p:cond delay="500"/>
                                  </p:stCondLst>
                                  <p:childTnLst>
                                    <p:set>
                                      <p:cBhvr>
                                        <p:cTn id="88" dur="1" fill="hold">
                                          <p:stCondLst>
                                            <p:cond delay="0"/>
                                          </p:stCondLst>
                                        </p:cTn>
                                        <p:tgtEl>
                                          <p:spTgt spid="37"/>
                                        </p:tgtEl>
                                        <p:attrNameLst>
                                          <p:attrName>style.visibility</p:attrName>
                                        </p:attrNameLst>
                                      </p:cBhvr>
                                      <p:to>
                                        <p:strVal val="visible"/>
                                      </p:to>
                                    </p:set>
                                    <p:animEffect transition="in" filter="wipe(right)">
                                      <p:cBhvr>
                                        <p:cTn id="89" dur="500"/>
                                        <p:tgtEl>
                                          <p:spTgt spid="37"/>
                                        </p:tgtEl>
                                      </p:cBhvr>
                                    </p:animEffect>
                                  </p:childTnLst>
                                </p:cTn>
                              </p:par>
                              <p:par>
                                <p:cTn id="90" presetID="22" presetClass="entr" presetSubtype="2" fill="hold" grpId="0" nodeType="withEffect">
                                  <p:stCondLst>
                                    <p:cond delay="500"/>
                                  </p:stCondLst>
                                  <p:childTnLst>
                                    <p:set>
                                      <p:cBhvr>
                                        <p:cTn id="91" dur="1" fill="hold">
                                          <p:stCondLst>
                                            <p:cond delay="0"/>
                                          </p:stCondLst>
                                        </p:cTn>
                                        <p:tgtEl>
                                          <p:spTgt spid="36"/>
                                        </p:tgtEl>
                                        <p:attrNameLst>
                                          <p:attrName>style.visibility</p:attrName>
                                        </p:attrNameLst>
                                      </p:cBhvr>
                                      <p:to>
                                        <p:strVal val="visible"/>
                                      </p:to>
                                    </p:set>
                                    <p:animEffect transition="in" filter="wipe(right)">
                                      <p:cBhvr>
                                        <p:cTn id="92" dur="500"/>
                                        <p:tgtEl>
                                          <p:spTgt spid="36"/>
                                        </p:tgtEl>
                                      </p:cBhvr>
                                    </p:animEffect>
                                  </p:childTnLst>
                                </p:cTn>
                              </p:par>
                              <p:par>
                                <p:cTn id="93" presetID="10" presetClass="entr" presetSubtype="0" fill="hold" grpId="0" nodeType="withEffect">
                                  <p:stCondLst>
                                    <p:cond delay="800"/>
                                  </p:stCondLst>
                                  <p:childTnLst>
                                    <p:set>
                                      <p:cBhvr>
                                        <p:cTn id="94" dur="1" fill="hold">
                                          <p:stCondLst>
                                            <p:cond delay="0"/>
                                          </p:stCondLst>
                                        </p:cTn>
                                        <p:tgtEl>
                                          <p:spTgt spid="43"/>
                                        </p:tgtEl>
                                        <p:attrNameLst>
                                          <p:attrName>style.visibility</p:attrName>
                                        </p:attrNameLst>
                                      </p:cBhvr>
                                      <p:to>
                                        <p:strVal val="visible"/>
                                      </p:to>
                                    </p:set>
                                    <p:animEffect transition="in" filter="fade">
                                      <p:cBhvr>
                                        <p:cTn id="95" dur="300"/>
                                        <p:tgtEl>
                                          <p:spTgt spid="43"/>
                                        </p:tgtEl>
                                      </p:cBhvr>
                                    </p:animEffect>
                                  </p:childTnLst>
                                </p:cTn>
                              </p:par>
                              <p:par>
                                <p:cTn id="96" presetID="10" presetClass="entr" presetSubtype="0" fill="hold" grpId="0" nodeType="withEffect">
                                  <p:stCondLst>
                                    <p:cond delay="800"/>
                                  </p:stCondLst>
                                  <p:childTnLst>
                                    <p:set>
                                      <p:cBhvr>
                                        <p:cTn id="97" dur="1" fill="hold">
                                          <p:stCondLst>
                                            <p:cond delay="0"/>
                                          </p:stCondLst>
                                        </p:cTn>
                                        <p:tgtEl>
                                          <p:spTgt spid="44"/>
                                        </p:tgtEl>
                                        <p:attrNameLst>
                                          <p:attrName>style.visibility</p:attrName>
                                        </p:attrNameLst>
                                      </p:cBhvr>
                                      <p:to>
                                        <p:strVal val="visible"/>
                                      </p:to>
                                    </p:set>
                                    <p:animEffect transition="in" filter="fade">
                                      <p:cBhvr>
                                        <p:cTn id="98" dur="300"/>
                                        <p:tgtEl>
                                          <p:spTgt spid="44"/>
                                        </p:tgtEl>
                                      </p:cBhvr>
                                    </p:animEffect>
                                  </p:childTnLst>
                                </p:cTn>
                              </p:par>
                              <p:par>
                                <p:cTn id="99" presetID="10" presetClass="entr" presetSubtype="0" fill="hold" grpId="0" nodeType="withEffect">
                                  <p:stCondLst>
                                    <p:cond delay="1000"/>
                                  </p:stCondLst>
                                  <p:childTnLst>
                                    <p:set>
                                      <p:cBhvr>
                                        <p:cTn id="100" dur="1" fill="hold">
                                          <p:stCondLst>
                                            <p:cond delay="0"/>
                                          </p:stCondLst>
                                        </p:cTn>
                                        <p:tgtEl>
                                          <p:spTgt spid="42"/>
                                        </p:tgtEl>
                                        <p:attrNameLst>
                                          <p:attrName>style.visibility</p:attrName>
                                        </p:attrNameLst>
                                      </p:cBhvr>
                                      <p:to>
                                        <p:strVal val="visible"/>
                                      </p:to>
                                    </p:set>
                                    <p:animEffect transition="in" filter="fade">
                                      <p:cBhvr>
                                        <p:cTn id="101" dur="300"/>
                                        <p:tgtEl>
                                          <p:spTgt spid="42"/>
                                        </p:tgtEl>
                                      </p:cBhvr>
                                    </p:animEffect>
                                  </p:childTnLst>
                                </p:cTn>
                              </p:par>
                              <p:par>
                                <p:cTn id="102" presetID="10" presetClass="entr" presetSubtype="0" fill="hold" grpId="0" nodeType="withEffect">
                                  <p:stCondLst>
                                    <p:cond delay="1000"/>
                                  </p:stCondLst>
                                  <p:childTnLst>
                                    <p:set>
                                      <p:cBhvr>
                                        <p:cTn id="103" dur="1" fill="hold">
                                          <p:stCondLst>
                                            <p:cond delay="0"/>
                                          </p:stCondLst>
                                        </p:cTn>
                                        <p:tgtEl>
                                          <p:spTgt spid="45"/>
                                        </p:tgtEl>
                                        <p:attrNameLst>
                                          <p:attrName>style.visibility</p:attrName>
                                        </p:attrNameLst>
                                      </p:cBhvr>
                                      <p:to>
                                        <p:strVal val="visible"/>
                                      </p:to>
                                    </p:set>
                                    <p:animEffect transition="in" filter="fade">
                                      <p:cBhvr>
                                        <p:cTn id="104" dur="3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7" grpId="0" animBg="1"/>
      <p:bldP spid="8" grpId="0" animBg="1"/>
      <p:bldP spid="11" grpId="0" animBg="1"/>
      <p:bldP spid="12" grpId="0" animBg="1"/>
      <p:bldP spid="14" grpId="0" animBg="1"/>
      <p:bldP spid="15" grpId="0" animBg="1"/>
      <p:bldP spid="20" grpId="0" animBg="1"/>
      <p:bldP spid="21" grpId="0" animBg="1"/>
      <p:bldP spid="3" grpId="0" animBg="1"/>
      <p:bldP spid="22" grpId="0" animBg="1"/>
      <p:bldP spid="24" grpId="0" animBg="1"/>
      <p:bldP spid="26" grpId="0" animBg="1"/>
      <p:bldP spid="27" grpId="0" animBg="1"/>
      <p:bldP spid="30" grpId="0" animBg="1"/>
      <p:bldP spid="31" grpId="0" animBg="1"/>
      <p:bldP spid="32" grpId="0" animBg="1"/>
      <p:bldP spid="33" grpId="0" animBg="1"/>
      <p:bldP spid="23" grpId="0" animBg="1"/>
      <p:bldP spid="36" grpId="0" animBg="1"/>
      <p:bldP spid="37" grpId="0" animBg="1"/>
      <p:bldP spid="40" grpId="0" animBg="1"/>
      <p:bldP spid="41" grpId="0" animBg="1"/>
      <p:bldP spid="38" grpId="0" animBg="1"/>
      <p:bldP spid="42" grpId="0" animBg="1"/>
      <p:bldP spid="43" grpId="0" animBg="1"/>
      <p:bldP spid="44" grpId="0" animBg="1"/>
      <p:bldP spid="45" grpId="0" animBg="1"/>
    </p:bldLst>
  </p:timing>
</p:sld>
</file>

<file path=ppt/slides/slide7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Freeform 5">
            <a:extLst>
              <a:ext uri="{FF2B5EF4-FFF2-40B4-BE49-F238E27FC236}">
                <a16:creationId xmlns:a16="http://schemas.microsoft.com/office/drawing/2014/main" id="{CB853A61-EF3C-43C9-AD81-D07413A04B97}"/>
              </a:ext>
            </a:extLst>
          </p:cNvPr>
          <p:cNvSpPr>
            <a:spLocks/>
          </p:cNvSpPr>
          <p:nvPr/>
        </p:nvSpPr>
        <p:spPr bwMode="auto">
          <a:xfrm>
            <a:off x="3928396" y="6788075"/>
            <a:ext cx="16739312" cy="153670"/>
          </a:xfrm>
          <a:custGeom>
            <a:avLst/>
            <a:gdLst>
              <a:gd name="T0" fmla="*/ 0 w 3600"/>
              <a:gd name="T1" fmla="*/ 20 h 44"/>
              <a:gd name="T2" fmla="*/ 900 w 3600"/>
              <a:gd name="T3" fmla="*/ 5 h 44"/>
              <a:gd name="T4" fmla="*/ 1125 w 3600"/>
              <a:gd name="T5" fmla="*/ 3 h 44"/>
              <a:gd name="T6" fmla="*/ 1350 w 3600"/>
              <a:gd name="T7" fmla="*/ 2 h 44"/>
              <a:gd name="T8" fmla="*/ 1575 w 3600"/>
              <a:gd name="T9" fmla="*/ 1 h 44"/>
              <a:gd name="T10" fmla="*/ 1800 w 3600"/>
              <a:gd name="T11" fmla="*/ 0 h 44"/>
              <a:gd name="T12" fmla="*/ 2700 w 3600"/>
              <a:gd name="T13" fmla="*/ 3 h 44"/>
              <a:gd name="T14" fmla="*/ 2925 w 3600"/>
              <a:gd name="T15" fmla="*/ 6 h 44"/>
              <a:gd name="T16" fmla="*/ 3150 w 3600"/>
              <a:gd name="T17" fmla="*/ 9 h 44"/>
              <a:gd name="T18" fmla="*/ 3600 w 3600"/>
              <a:gd name="T19" fmla="*/ 20 h 44"/>
              <a:gd name="T20" fmla="*/ 3600 w 3600"/>
              <a:gd name="T21" fmla="*/ 24 h 44"/>
              <a:gd name="T22" fmla="*/ 3150 w 3600"/>
              <a:gd name="T23" fmla="*/ 35 h 44"/>
              <a:gd name="T24" fmla="*/ 2925 w 3600"/>
              <a:gd name="T25" fmla="*/ 38 h 44"/>
              <a:gd name="T26" fmla="*/ 2700 w 3600"/>
              <a:gd name="T27" fmla="*/ 41 h 44"/>
              <a:gd name="T28" fmla="*/ 1800 w 3600"/>
              <a:gd name="T29" fmla="*/ 44 h 44"/>
              <a:gd name="T30" fmla="*/ 1575 w 3600"/>
              <a:gd name="T31" fmla="*/ 43 h 44"/>
              <a:gd name="T32" fmla="*/ 1350 w 3600"/>
              <a:gd name="T33" fmla="*/ 42 h 44"/>
              <a:gd name="T34" fmla="*/ 1125 w 3600"/>
              <a:gd name="T35" fmla="*/ 41 h 44"/>
              <a:gd name="T36" fmla="*/ 900 w 3600"/>
              <a:gd name="T37" fmla="*/ 39 h 44"/>
              <a:gd name="T38" fmla="*/ 0 w 3600"/>
              <a:gd name="T39" fmla="*/ 24 h 44"/>
              <a:gd name="T40" fmla="*/ 0 w 3600"/>
              <a:gd name="T41" fmla="*/ 2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00" h="44">
                <a:moveTo>
                  <a:pt x="0" y="20"/>
                </a:moveTo>
                <a:cubicBezTo>
                  <a:pt x="300" y="12"/>
                  <a:pt x="600" y="8"/>
                  <a:pt x="900" y="5"/>
                </a:cubicBezTo>
                <a:cubicBezTo>
                  <a:pt x="1125" y="3"/>
                  <a:pt x="1125" y="3"/>
                  <a:pt x="1125" y="3"/>
                </a:cubicBezTo>
                <a:cubicBezTo>
                  <a:pt x="1350" y="2"/>
                  <a:pt x="1350" y="2"/>
                  <a:pt x="1350" y="2"/>
                </a:cubicBezTo>
                <a:cubicBezTo>
                  <a:pt x="1425" y="2"/>
                  <a:pt x="1500" y="1"/>
                  <a:pt x="1575" y="1"/>
                </a:cubicBezTo>
                <a:cubicBezTo>
                  <a:pt x="1800" y="0"/>
                  <a:pt x="1800" y="0"/>
                  <a:pt x="1800" y="0"/>
                </a:cubicBezTo>
                <a:cubicBezTo>
                  <a:pt x="2100" y="0"/>
                  <a:pt x="2400" y="1"/>
                  <a:pt x="2700" y="3"/>
                </a:cubicBezTo>
                <a:cubicBezTo>
                  <a:pt x="2925" y="6"/>
                  <a:pt x="2925" y="6"/>
                  <a:pt x="2925" y="6"/>
                </a:cubicBezTo>
                <a:cubicBezTo>
                  <a:pt x="3150" y="9"/>
                  <a:pt x="3150" y="9"/>
                  <a:pt x="3150" y="9"/>
                </a:cubicBezTo>
                <a:cubicBezTo>
                  <a:pt x="3300" y="12"/>
                  <a:pt x="3450" y="15"/>
                  <a:pt x="3600" y="20"/>
                </a:cubicBezTo>
                <a:cubicBezTo>
                  <a:pt x="3600" y="24"/>
                  <a:pt x="3600" y="24"/>
                  <a:pt x="3600" y="24"/>
                </a:cubicBezTo>
                <a:cubicBezTo>
                  <a:pt x="3450" y="29"/>
                  <a:pt x="3300" y="32"/>
                  <a:pt x="3150" y="35"/>
                </a:cubicBezTo>
                <a:cubicBezTo>
                  <a:pt x="2925" y="38"/>
                  <a:pt x="2925" y="38"/>
                  <a:pt x="2925" y="38"/>
                </a:cubicBezTo>
                <a:cubicBezTo>
                  <a:pt x="2700" y="41"/>
                  <a:pt x="2700" y="41"/>
                  <a:pt x="2700" y="41"/>
                </a:cubicBezTo>
                <a:cubicBezTo>
                  <a:pt x="2400" y="43"/>
                  <a:pt x="2100" y="44"/>
                  <a:pt x="1800" y="44"/>
                </a:cubicBezTo>
                <a:cubicBezTo>
                  <a:pt x="1575" y="43"/>
                  <a:pt x="1575" y="43"/>
                  <a:pt x="1575" y="43"/>
                </a:cubicBezTo>
                <a:cubicBezTo>
                  <a:pt x="1500" y="43"/>
                  <a:pt x="1425" y="42"/>
                  <a:pt x="1350" y="42"/>
                </a:cubicBezTo>
                <a:cubicBezTo>
                  <a:pt x="1125" y="41"/>
                  <a:pt x="1125" y="41"/>
                  <a:pt x="1125" y="41"/>
                </a:cubicBezTo>
                <a:cubicBezTo>
                  <a:pt x="900" y="39"/>
                  <a:pt x="900" y="39"/>
                  <a:pt x="900" y="39"/>
                </a:cubicBezTo>
                <a:cubicBezTo>
                  <a:pt x="600" y="36"/>
                  <a:pt x="300" y="32"/>
                  <a:pt x="0" y="24"/>
                </a:cubicBezTo>
                <a:lnTo>
                  <a:pt x="0" y="20"/>
                </a:lnTo>
                <a:close/>
              </a:path>
            </a:pathLst>
          </a:custGeom>
          <a:solidFill>
            <a:schemeClr val="tx1">
              <a:lumMod val="90000"/>
              <a:lumOff val="10000"/>
              <a:alpha val="11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7" name="Freeform 5">
            <a:extLst>
              <a:ext uri="{FF2B5EF4-FFF2-40B4-BE49-F238E27FC236}">
                <a16:creationId xmlns:a16="http://schemas.microsoft.com/office/drawing/2014/main" id="{D2EDDC48-C4F1-4BD1-81F6-79F68150CDCB}"/>
              </a:ext>
            </a:extLst>
          </p:cNvPr>
          <p:cNvSpPr>
            <a:spLocks/>
          </p:cNvSpPr>
          <p:nvPr/>
        </p:nvSpPr>
        <p:spPr bwMode="auto">
          <a:xfrm flipH="1">
            <a:off x="15654496" y="3117198"/>
            <a:ext cx="4759776" cy="374072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8" name="Rectangle: Rounded Corners 7">
            <a:extLst>
              <a:ext uri="{FF2B5EF4-FFF2-40B4-BE49-F238E27FC236}">
                <a16:creationId xmlns:a16="http://schemas.microsoft.com/office/drawing/2014/main" id="{26CABF59-C27C-4692-8FCC-E5C83265C16E}"/>
              </a:ext>
            </a:extLst>
          </p:cNvPr>
          <p:cNvSpPr/>
          <p:nvPr/>
        </p:nvSpPr>
        <p:spPr>
          <a:xfrm>
            <a:off x="13136508" y="2647894"/>
            <a:ext cx="2526666" cy="936269"/>
          </a:xfrm>
          <a:prstGeom prst="roundRect">
            <a:avLst>
              <a:gd name="adj" fmla="val 50000"/>
            </a:avLst>
          </a:prstGeom>
          <a:gradFill flip="none" rotWithShape="1">
            <a:gsLst>
              <a:gs pos="0">
                <a:schemeClr val="accent3"/>
              </a:gs>
              <a:gs pos="100000">
                <a:schemeClr val="accent4"/>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Investment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1600" b="1" i="0" u="none" strike="noStrike" kern="1200" cap="none" spc="0" normalizeH="0" baseline="0" noProof="0">
              <a:ln>
                <a:noFill/>
              </a:ln>
              <a:solidFill>
                <a:srgbClr val="FFFFFF"/>
              </a:solidFill>
              <a:effectLst/>
              <a:uLnTx/>
              <a:uFillTx/>
              <a:latin typeface="Century Gothic"/>
              <a:ea typeface="+mn-ea"/>
              <a:cs typeface="+mn-cs"/>
            </a:endParaRPr>
          </a:p>
        </p:txBody>
      </p:sp>
      <p:sp>
        <p:nvSpPr>
          <p:cNvPr id="11" name="Freeform 5">
            <a:extLst>
              <a:ext uri="{FF2B5EF4-FFF2-40B4-BE49-F238E27FC236}">
                <a16:creationId xmlns:a16="http://schemas.microsoft.com/office/drawing/2014/main" id="{D7D47F4F-93F9-48DB-A330-0E95B2323AF9}"/>
              </a:ext>
            </a:extLst>
          </p:cNvPr>
          <p:cNvSpPr>
            <a:spLocks/>
          </p:cNvSpPr>
          <p:nvPr/>
        </p:nvSpPr>
        <p:spPr bwMode="auto">
          <a:xfrm flipH="1" flipV="1">
            <a:off x="15654496" y="6856411"/>
            <a:ext cx="4759776" cy="374072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12" name="Rectangle: Rounded Corners 11">
            <a:extLst>
              <a:ext uri="{FF2B5EF4-FFF2-40B4-BE49-F238E27FC236}">
                <a16:creationId xmlns:a16="http://schemas.microsoft.com/office/drawing/2014/main" id="{2699C748-46D0-4044-ADFB-75370B060DE5}"/>
              </a:ext>
            </a:extLst>
          </p:cNvPr>
          <p:cNvSpPr/>
          <p:nvPr/>
        </p:nvSpPr>
        <p:spPr>
          <a:xfrm>
            <a:off x="13136508" y="10130173"/>
            <a:ext cx="2526666" cy="936269"/>
          </a:xfrm>
          <a:prstGeom prst="roundRect">
            <a:avLst>
              <a:gd name="adj" fmla="val 50000"/>
            </a:avLst>
          </a:prstGeom>
          <a:gradFill flip="none" rotWithShape="1">
            <a:gsLst>
              <a:gs pos="0">
                <a:schemeClr val="accent3"/>
              </a:gs>
              <a:gs pos="100000">
                <a:schemeClr val="accent4"/>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alibri"/>
                <a:ea typeface="+mn-ea"/>
                <a:cs typeface="+mn-cs"/>
              </a:rPr>
              <a:t>Option One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Cras sed maximus ante.</a:t>
            </a:r>
          </a:p>
        </p:txBody>
      </p:sp>
      <p:sp>
        <p:nvSpPr>
          <p:cNvPr id="14" name="Freeform 5">
            <a:extLst>
              <a:ext uri="{FF2B5EF4-FFF2-40B4-BE49-F238E27FC236}">
                <a16:creationId xmlns:a16="http://schemas.microsoft.com/office/drawing/2014/main" id="{46BF7F9E-AC16-4D2E-BBD2-DBE0E406F97D}"/>
              </a:ext>
            </a:extLst>
          </p:cNvPr>
          <p:cNvSpPr>
            <a:spLocks/>
          </p:cNvSpPr>
          <p:nvPr/>
        </p:nvSpPr>
        <p:spPr bwMode="auto">
          <a:xfrm flipH="1">
            <a:off x="16135774" y="4795232"/>
            <a:ext cx="4278498" cy="2061179"/>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15" name="Rectangle: Rounded Corners 14">
            <a:extLst>
              <a:ext uri="{FF2B5EF4-FFF2-40B4-BE49-F238E27FC236}">
                <a16:creationId xmlns:a16="http://schemas.microsoft.com/office/drawing/2014/main" id="{DF608897-55E1-49A2-AA9C-670099C8B7FB}"/>
              </a:ext>
            </a:extLst>
          </p:cNvPr>
          <p:cNvSpPr/>
          <p:nvPr/>
        </p:nvSpPr>
        <p:spPr>
          <a:xfrm>
            <a:off x="13612751" y="4325929"/>
            <a:ext cx="2526666" cy="936269"/>
          </a:xfrm>
          <a:prstGeom prst="roundRect">
            <a:avLst>
              <a:gd name="adj" fmla="val 50000"/>
            </a:avLst>
          </a:prstGeom>
          <a:gradFill flip="none" rotWithShape="1">
            <a:gsLst>
              <a:gs pos="0">
                <a:schemeClr val="accent3"/>
              </a:gs>
              <a:gs pos="100000">
                <a:schemeClr val="accent4"/>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alibri"/>
                <a:ea typeface="+mn-ea"/>
                <a:cs typeface="+mn-cs"/>
              </a:rPr>
              <a:t>Discussion</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Cras sed maximus ante.</a:t>
            </a:r>
          </a:p>
        </p:txBody>
      </p:sp>
      <p:sp>
        <p:nvSpPr>
          <p:cNvPr id="20" name="Freeform 5">
            <a:extLst>
              <a:ext uri="{FF2B5EF4-FFF2-40B4-BE49-F238E27FC236}">
                <a16:creationId xmlns:a16="http://schemas.microsoft.com/office/drawing/2014/main" id="{2FEB0D3B-1D7D-4786-BAB3-ABC1DA986F41}"/>
              </a:ext>
            </a:extLst>
          </p:cNvPr>
          <p:cNvSpPr>
            <a:spLocks/>
          </p:cNvSpPr>
          <p:nvPr/>
        </p:nvSpPr>
        <p:spPr bwMode="auto">
          <a:xfrm flipH="1" flipV="1">
            <a:off x="16135774" y="6844242"/>
            <a:ext cx="4334828" cy="2061179"/>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21" name="Rectangle: Rounded Corners 20">
            <a:extLst>
              <a:ext uri="{FF2B5EF4-FFF2-40B4-BE49-F238E27FC236}">
                <a16:creationId xmlns:a16="http://schemas.microsoft.com/office/drawing/2014/main" id="{7C821071-D71E-46D1-8A45-C026AFA3A771}"/>
              </a:ext>
            </a:extLst>
          </p:cNvPr>
          <p:cNvSpPr/>
          <p:nvPr/>
        </p:nvSpPr>
        <p:spPr>
          <a:xfrm>
            <a:off x="13626990" y="8438457"/>
            <a:ext cx="2526666" cy="936269"/>
          </a:xfrm>
          <a:prstGeom prst="roundRect">
            <a:avLst>
              <a:gd name="adj" fmla="val 50000"/>
            </a:avLst>
          </a:prstGeom>
          <a:gradFill flip="none" rotWithShape="1">
            <a:gsLst>
              <a:gs pos="0">
                <a:schemeClr val="accent3"/>
              </a:gs>
              <a:gs pos="100000">
                <a:schemeClr val="accent4"/>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alibri"/>
                <a:ea typeface="+mn-ea"/>
                <a:cs typeface="+mn-cs"/>
              </a:rPr>
              <a:t>Evaluate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FFFFFF"/>
                </a:solidFill>
                <a:effectLst/>
                <a:uLnTx/>
                <a:uFillTx/>
                <a:latin typeface="Calibri"/>
                <a:ea typeface="+mn-ea"/>
                <a:cs typeface="+mn-cs"/>
              </a:rPr>
              <a:t>Cras sed maximus ante.</a:t>
            </a:r>
          </a:p>
        </p:txBody>
      </p:sp>
      <p:sp>
        <p:nvSpPr>
          <p:cNvPr id="3" name="Freeform 6">
            <a:extLst>
              <a:ext uri="{FF2B5EF4-FFF2-40B4-BE49-F238E27FC236}">
                <a16:creationId xmlns:a16="http://schemas.microsoft.com/office/drawing/2014/main" id="{CB2D8BB0-B487-4C21-9164-EB0DDDB6BDC9}"/>
              </a:ext>
            </a:extLst>
          </p:cNvPr>
          <p:cNvSpPr>
            <a:spLocks noEditPoints="1"/>
          </p:cNvSpPr>
          <p:nvPr/>
        </p:nvSpPr>
        <p:spPr bwMode="auto">
          <a:xfrm>
            <a:off x="19342075" y="5452192"/>
            <a:ext cx="2825433" cy="2811463"/>
          </a:xfrm>
          <a:custGeom>
            <a:avLst/>
            <a:gdLst>
              <a:gd name="T0" fmla="*/ 0 w 809"/>
              <a:gd name="T1" fmla="*/ 804 h 804"/>
              <a:gd name="T2" fmla="*/ 776 w 809"/>
              <a:gd name="T3" fmla="*/ 441 h 804"/>
              <a:gd name="T4" fmla="*/ 776 w 809"/>
              <a:gd name="T5" fmla="*/ 363 h 804"/>
              <a:gd name="T6" fmla="*/ 0 w 809"/>
              <a:gd name="T7" fmla="*/ 0 h 804"/>
              <a:gd name="T8" fmla="*/ 7 w 809"/>
              <a:gd name="T9" fmla="*/ 13 h 804"/>
              <a:gd name="T10" fmla="*/ 220 w 809"/>
              <a:gd name="T11" fmla="*/ 402 h 804"/>
              <a:gd name="T12" fmla="*/ 1 w 809"/>
              <a:gd name="T13" fmla="*/ 803 h 804"/>
              <a:gd name="T14" fmla="*/ 0 w 809"/>
              <a:gd name="T15" fmla="*/ 804 h 804"/>
              <a:gd name="T16" fmla="*/ 457 w 809"/>
              <a:gd name="T17" fmla="*/ 335 h 804"/>
              <a:gd name="T18" fmla="*/ 533 w 809"/>
              <a:gd name="T19" fmla="*/ 411 h 804"/>
              <a:gd name="T20" fmla="*/ 475 w 809"/>
              <a:gd name="T21" fmla="*/ 469 h 804"/>
              <a:gd name="T22" fmla="*/ 399 w 809"/>
              <a:gd name="T23" fmla="*/ 393 h 804"/>
              <a:gd name="T24" fmla="*/ 457 w 809"/>
              <a:gd name="T25" fmla="*/ 335 h 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9" h="804">
                <a:moveTo>
                  <a:pt x="0" y="804"/>
                </a:moveTo>
                <a:cubicBezTo>
                  <a:pt x="776" y="441"/>
                  <a:pt x="776" y="441"/>
                  <a:pt x="776" y="441"/>
                </a:cubicBezTo>
                <a:cubicBezTo>
                  <a:pt x="809" y="426"/>
                  <a:pt x="809" y="378"/>
                  <a:pt x="776" y="363"/>
                </a:cubicBezTo>
                <a:cubicBezTo>
                  <a:pt x="0" y="0"/>
                  <a:pt x="0" y="0"/>
                  <a:pt x="0" y="0"/>
                </a:cubicBezTo>
                <a:cubicBezTo>
                  <a:pt x="7" y="13"/>
                  <a:pt x="7" y="13"/>
                  <a:pt x="7" y="13"/>
                </a:cubicBezTo>
                <a:cubicBezTo>
                  <a:pt x="220" y="402"/>
                  <a:pt x="220" y="402"/>
                  <a:pt x="220" y="402"/>
                </a:cubicBezTo>
                <a:cubicBezTo>
                  <a:pt x="1" y="803"/>
                  <a:pt x="1" y="803"/>
                  <a:pt x="1" y="803"/>
                </a:cubicBezTo>
                <a:lnTo>
                  <a:pt x="0" y="804"/>
                </a:lnTo>
                <a:close/>
                <a:moveTo>
                  <a:pt x="457" y="335"/>
                </a:moveTo>
                <a:cubicBezTo>
                  <a:pt x="502" y="329"/>
                  <a:pt x="539" y="366"/>
                  <a:pt x="533" y="411"/>
                </a:cubicBezTo>
                <a:cubicBezTo>
                  <a:pt x="530" y="441"/>
                  <a:pt x="505" y="466"/>
                  <a:pt x="475" y="469"/>
                </a:cubicBezTo>
                <a:cubicBezTo>
                  <a:pt x="430" y="475"/>
                  <a:pt x="393" y="438"/>
                  <a:pt x="399" y="393"/>
                </a:cubicBezTo>
                <a:cubicBezTo>
                  <a:pt x="402" y="363"/>
                  <a:pt x="427" y="338"/>
                  <a:pt x="457" y="335"/>
                </a:cubicBezTo>
                <a:close/>
              </a:path>
            </a:pathLst>
          </a:custGeom>
          <a:solidFill>
            <a:schemeClr val="tx1">
              <a:lumMod val="90000"/>
              <a:lumOff val="10000"/>
            </a:schemeClr>
          </a:solidFill>
          <a:ln>
            <a:noFill/>
          </a:ln>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5">
            <a:extLst>
              <a:ext uri="{FF2B5EF4-FFF2-40B4-BE49-F238E27FC236}">
                <a16:creationId xmlns:a16="http://schemas.microsoft.com/office/drawing/2014/main" id="{2ABC1E89-C479-4440-B2C7-DD6BA260CD0E}"/>
              </a:ext>
            </a:extLst>
          </p:cNvPr>
          <p:cNvSpPr>
            <a:spLocks/>
          </p:cNvSpPr>
          <p:nvPr/>
        </p:nvSpPr>
        <p:spPr bwMode="auto">
          <a:xfrm flipH="1" flipV="1">
            <a:off x="10824845" y="6856231"/>
            <a:ext cx="4759776" cy="340066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5">
            <a:extLst>
              <a:ext uri="{FF2B5EF4-FFF2-40B4-BE49-F238E27FC236}">
                <a16:creationId xmlns:a16="http://schemas.microsoft.com/office/drawing/2014/main" id="{56D32D66-391B-4BD4-A795-FB3DE711E946}"/>
              </a:ext>
            </a:extLst>
          </p:cNvPr>
          <p:cNvSpPr>
            <a:spLocks/>
          </p:cNvSpPr>
          <p:nvPr/>
        </p:nvSpPr>
        <p:spPr bwMode="auto">
          <a:xfrm flipH="1">
            <a:off x="10824845" y="3451969"/>
            <a:ext cx="4759776" cy="340066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26" name="Rectangle: Rounded Corners 25">
            <a:extLst>
              <a:ext uri="{FF2B5EF4-FFF2-40B4-BE49-F238E27FC236}">
                <a16:creationId xmlns:a16="http://schemas.microsoft.com/office/drawing/2014/main" id="{8AFD6EB4-7D30-4AC0-B24E-0588CA9EA887}"/>
              </a:ext>
            </a:extLst>
          </p:cNvPr>
          <p:cNvSpPr/>
          <p:nvPr/>
        </p:nvSpPr>
        <p:spPr>
          <a:xfrm>
            <a:off x="8171846" y="2912741"/>
            <a:ext cx="2779333" cy="1029896"/>
          </a:xfrm>
          <a:prstGeom prst="roundRect">
            <a:avLst>
              <a:gd name="adj" fmla="val 50000"/>
            </a:avLst>
          </a:pr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Publishing</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endParaRPr kumimoji="0" lang="en-US" sz="2000" b="0" i="0" u="none" strike="noStrike" kern="1200" cap="none" spc="0" normalizeH="0" baseline="0" noProof="0">
              <a:ln>
                <a:noFill/>
              </a:ln>
              <a:solidFill>
                <a:srgbClr val="FFFFFF"/>
              </a:solidFill>
              <a:effectLst/>
              <a:uLnTx/>
              <a:uFillTx/>
              <a:latin typeface="Century Gothic"/>
              <a:ea typeface="+mn-ea"/>
              <a:cs typeface="+mn-cs"/>
            </a:endParaRPr>
          </a:p>
        </p:txBody>
      </p:sp>
      <p:sp>
        <p:nvSpPr>
          <p:cNvPr id="27" name="Rectangle: Rounded Corners 26">
            <a:extLst>
              <a:ext uri="{FF2B5EF4-FFF2-40B4-BE49-F238E27FC236}">
                <a16:creationId xmlns:a16="http://schemas.microsoft.com/office/drawing/2014/main" id="{964687B8-0501-425F-8AA7-8771AEDABF4D}"/>
              </a:ext>
            </a:extLst>
          </p:cNvPr>
          <p:cNvSpPr/>
          <p:nvPr/>
        </p:nvSpPr>
        <p:spPr>
          <a:xfrm>
            <a:off x="8171846" y="9722161"/>
            <a:ext cx="2779333" cy="1029896"/>
          </a:xfrm>
          <a:prstGeom prst="roundRect">
            <a:avLst>
              <a:gd name="adj" fmla="val 50000"/>
            </a:avLst>
          </a:pr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Retail Sales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p>
        </p:txBody>
      </p:sp>
      <p:sp>
        <p:nvSpPr>
          <p:cNvPr id="30" name="Freeform 5">
            <a:extLst>
              <a:ext uri="{FF2B5EF4-FFF2-40B4-BE49-F238E27FC236}">
                <a16:creationId xmlns:a16="http://schemas.microsoft.com/office/drawing/2014/main" id="{0F45CF41-8CC7-4EC7-9460-3871337F5B33}"/>
              </a:ext>
            </a:extLst>
          </p:cNvPr>
          <p:cNvSpPr>
            <a:spLocks/>
          </p:cNvSpPr>
          <p:nvPr/>
        </p:nvSpPr>
        <p:spPr bwMode="auto">
          <a:xfrm flipH="1" flipV="1">
            <a:off x="11204894" y="6855355"/>
            <a:ext cx="4380328" cy="174507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31" name="Freeform 5">
            <a:extLst>
              <a:ext uri="{FF2B5EF4-FFF2-40B4-BE49-F238E27FC236}">
                <a16:creationId xmlns:a16="http://schemas.microsoft.com/office/drawing/2014/main" id="{BDCDE54C-A3ED-4FF5-872C-1DA62219FA0E}"/>
              </a:ext>
            </a:extLst>
          </p:cNvPr>
          <p:cNvSpPr>
            <a:spLocks/>
          </p:cNvSpPr>
          <p:nvPr/>
        </p:nvSpPr>
        <p:spPr bwMode="auto">
          <a:xfrm flipH="1">
            <a:off x="11204894" y="5108429"/>
            <a:ext cx="4380328" cy="174507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32" name="Rectangle: Rounded Corners 31">
            <a:extLst>
              <a:ext uri="{FF2B5EF4-FFF2-40B4-BE49-F238E27FC236}">
                <a16:creationId xmlns:a16="http://schemas.microsoft.com/office/drawing/2014/main" id="{145E1CD1-9472-4A3C-934D-A9B7EA5B5888}"/>
              </a:ext>
            </a:extLst>
          </p:cNvPr>
          <p:cNvSpPr/>
          <p:nvPr/>
        </p:nvSpPr>
        <p:spPr>
          <a:xfrm>
            <a:off x="8551895" y="8084370"/>
            <a:ext cx="2779333" cy="1029896"/>
          </a:xfrm>
          <a:prstGeom prst="roundRect">
            <a:avLst>
              <a:gd name="adj" fmla="val 50000"/>
            </a:avLst>
          </a:pr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Products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p>
        </p:txBody>
      </p:sp>
      <p:sp>
        <p:nvSpPr>
          <p:cNvPr id="33" name="Rectangle: Rounded Corners 32">
            <a:extLst>
              <a:ext uri="{FF2B5EF4-FFF2-40B4-BE49-F238E27FC236}">
                <a16:creationId xmlns:a16="http://schemas.microsoft.com/office/drawing/2014/main" id="{BD9A398F-5E76-4198-A46E-608A81C7B547}"/>
              </a:ext>
            </a:extLst>
          </p:cNvPr>
          <p:cNvSpPr/>
          <p:nvPr/>
        </p:nvSpPr>
        <p:spPr>
          <a:xfrm>
            <a:off x="8551895" y="4591633"/>
            <a:ext cx="2779333" cy="1029896"/>
          </a:xfrm>
          <a:prstGeom prst="roundRect">
            <a:avLst>
              <a:gd name="adj" fmla="val 50000"/>
            </a:avLst>
          </a:pr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entury Gothic"/>
                <a:ea typeface="+mn-ea"/>
                <a:cs typeface="+mn-cs"/>
              </a:rPr>
              <a:t>Mining</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Cras sed maximus ante.</a:t>
            </a:r>
          </a:p>
        </p:txBody>
      </p:sp>
      <p:sp>
        <p:nvSpPr>
          <p:cNvPr id="23" name="Oval 22">
            <a:extLst>
              <a:ext uri="{FF2B5EF4-FFF2-40B4-BE49-F238E27FC236}">
                <a16:creationId xmlns:a16="http://schemas.microsoft.com/office/drawing/2014/main" id="{387F7B25-6F61-4EFB-B40A-47BECF2464FE}"/>
              </a:ext>
            </a:extLst>
          </p:cNvPr>
          <p:cNvSpPr/>
          <p:nvPr/>
        </p:nvSpPr>
        <p:spPr>
          <a:xfrm>
            <a:off x="15540403" y="6683806"/>
            <a:ext cx="348236" cy="348236"/>
          </a:xfrm>
          <a:prstGeom prst="ellipse">
            <a:avLst/>
          </a:prstGeom>
          <a:gradFill flip="none" rotWithShape="1">
            <a:gsLst>
              <a:gs pos="0">
                <a:schemeClr val="accent1"/>
              </a:gs>
              <a:gs pos="100000">
                <a:schemeClr val="accent2"/>
              </a:gs>
            </a:gsLst>
            <a:path path="circle">
              <a:fillToRect l="100000" t="100000"/>
            </a:path>
            <a:tileRect r="-100000" b="-100000"/>
          </a:gradFill>
          <a:ln w="508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a:ln>
                <a:noFill/>
              </a:ln>
              <a:solidFill>
                <a:srgbClr val="FFFFFF"/>
              </a:solidFill>
              <a:effectLst/>
              <a:uLnTx/>
              <a:uFillTx/>
              <a:latin typeface="Century Gothic"/>
              <a:ea typeface="+mn-ea"/>
              <a:cs typeface="+mn-cs"/>
            </a:endParaRPr>
          </a:p>
        </p:txBody>
      </p:sp>
      <p:sp>
        <p:nvSpPr>
          <p:cNvPr id="36" name="Freeform 5">
            <a:extLst>
              <a:ext uri="{FF2B5EF4-FFF2-40B4-BE49-F238E27FC236}">
                <a16:creationId xmlns:a16="http://schemas.microsoft.com/office/drawing/2014/main" id="{25523CD9-A74A-4C6D-85C3-57D5612F6A58}"/>
              </a:ext>
            </a:extLst>
          </p:cNvPr>
          <p:cNvSpPr>
            <a:spLocks/>
          </p:cNvSpPr>
          <p:nvPr/>
        </p:nvSpPr>
        <p:spPr bwMode="auto">
          <a:xfrm flipH="1" flipV="1">
            <a:off x="6175057" y="6856068"/>
            <a:ext cx="4759776" cy="3091510"/>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bg2"/>
                </a:gs>
                <a:gs pos="69000">
                  <a:schemeClr val="accent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37" name="Freeform 5">
            <a:extLst>
              <a:ext uri="{FF2B5EF4-FFF2-40B4-BE49-F238E27FC236}">
                <a16:creationId xmlns:a16="http://schemas.microsoft.com/office/drawing/2014/main" id="{937C2B81-1268-4B92-BDF8-DC09CA70AA1E}"/>
              </a:ext>
            </a:extLst>
          </p:cNvPr>
          <p:cNvSpPr>
            <a:spLocks/>
          </p:cNvSpPr>
          <p:nvPr/>
        </p:nvSpPr>
        <p:spPr bwMode="auto">
          <a:xfrm flipH="1">
            <a:off x="6175057" y="3761283"/>
            <a:ext cx="4759776" cy="3091510"/>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bg2"/>
                </a:gs>
                <a:gs pos="69000">
                  <a:schemeClr val="accent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40" name="Freeform 5">
            <a:extLst>
              <a:ext uri="{FF2B5EF4-FFF2-40B4-BE49-F238E27FC236}">
                <a16:creationId xmlns:a16="http://schemas.microsoft.com/office/drawing/2014/main" id="{7C5A14A3-C265-4CF2-83B4-A5DA30D70B73}"/>
              </a:ext>
            </a:extLst>
          </p:cNvPr>
          <p:cNvSpPr>
            <a:spLocks/>
          </p:cNvSpPr>
          <p:nvPr/>
        </p:nvSpPr>
        <p:spPr bwMode="auto">
          <a:xfrm flipH="1" flipV="1">
            <a:off x="6683620" y="6855271"/>
            <a:ext cx="4253760" cy="1586434"/>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bg2"/>
                </a:gs>
                <a:gs pos="69000">
                  <a:schemeClr val="accent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41" name="Freeform 5">
            <a:extLst>
              <a:ext uri="{FF2B5EF4-FFF2-40B4-BE49-F238E27FC236}">
                <a16:creationId xmlns:a16="http://schemas.microsoft.com/office/drawing/2014/main" id="{7BFDCA67-575B-4B0F-B7D9-EC058DBF83E3}"/>
              </a:ext>
            </a:extLst>
          </p:cNvPr>
          <p:cNvSpPr>
            <a:spLocks/>
          </p:cNvSpPr>
          <p:nvPr/>
        </p:nvSpPr>
        <p:spPr bwMode="auto">
          <a:xfrm flipH="1">
            <a:off x="6683620" y="5267157"/>
            <a:ext cx="4253760" cy="1586434"/>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bg2"/>
                </a:gs>
                <a:gs pos="69000">
                  <a:schemeClr val="accent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38" name="Oval 37">
            <a:extLst>
              <a:ext uri="{FF2B5EF4-FFF2-40B4-BE49-F238E27FC236}">
                <a16:creationId xmlns:a16="http://schemas.microsoft.com/office/drawing/2014/main" id="{FED373F7-94FE-4B96-8E58-DCEDB4DD3C88}"/>
              </a:ext>
            </a:extLst>
          </p:cNvPr>
          <p:cNvSpPr/>
          <p:nvPr/>
        </p:nvSpPr>
        <p:spPr>
          <a:xfrm>
            <a:off x="10890615" y="6683806"/>
            <a:ext cx="348236" cy="348236"/>
          </a:xfrm>
          <a:prstGeom prst="ellipse">
            <a:avLst/>
          </a:prstGeom>
          <a:gradFill flip="none" rotWithShape="1">
            <a:gsLst>
              <a:gs pos="0">
                <a:schemeClr val="bg2"/>
              </a:gs>
              <a:gs pos="100000">
                <a:schemeClr val="tx2"/>
              </a:gs>
            </a:gsLst>
            <a:path path="circle">
              <a:fillToRect l="100000" t="100000"/>
            </a:path>
            <a:tileRect r="-100000" b="-100000"/>
          </a:gradFill>
          <a:ln w="508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1" i="0" u="none" strike="noStrike" kern="1200" cap="none" spc="0" normalizeH="0" baseline="0" noProof="0">
              <a:ln>
                <a:noFill/>
              </a:ln>
              <a:solidFill>
                <a:srgbClr val="FFFFFF"/>
              </a:solidFill>
              <a:effectLst/>
              <a:uLnTx/>
              <a:uFillTx/>
              <a:latin typeface="Century Gothic"/>
              <a:ea typeface="+mn-ea"/>
              <a:cs typeface="+mn-cs"/>
            </a:endParaRPr>
          </a:p>
        </p:txBody>
      </p:sp>
      <p:sp>
        <p:nvSpPr>
          <p:cNvPr id="42" name="Rectangle: Rounded Corners 41">
            <a:extLst>
              <a:ext uri="{FF2B5EF4-FFF2-40B4-BE49-F238E27FC236}">
                <a16:creationId xmlns:a16="http://schemas.microsoft.com/office/drawing/2014/main" id="{65193FA6-B76A-46B7-852C-A2637707F38F}"/>
              </a:ext>
            </a:extLst>
          </p:cNvPr>
          <p:cNvSpPr/>
          <p:nvPr/>
        </p:nvSpPr>
        <p:spPr>
          <a:xfrm>
            <a:off x="3522058" y="3243060"/>
            <a:ext cx="2779333" cy="1029896"/>
          </a:xfrm>
          <a:prstGeom prst="roundRect">
            <a:avLst>
              <a:gd name="adj" fmla="val 50000"/>
            </a:avLst>
          </a:prstGeom>
          <a:gradFill flip="none" rotWithShape="1">
            <a:gsLst>
              <a:gs pos="0">
                <a:schemeClr val="bg2"/>
              </a:gs>
              <a:gs pos="100000">
                <a:schemeClr val="tx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000000"/>
                </a:solidFill>
                <a:effectLst/>
                <a:uLnTx/>
                <a:uFillTx/>
                <a:latin typeface="Century Gothic"/>
                <a:ea typeface="+mn-ea"/>
                <a:cs typeface="+mn-cs"/>
              </a:rPr>
              <a:t>Bitcoin</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Calibri"/>
                <a:ea typeface="+mn-ea"/>
                <a:cs typeface="+mn-cs"/>
              </a:rPr>
              <a:t>Cras sed maximus ante.</a:t>
            </a:r>
            <a:endParaRPr kumimoji="0" lang="en-US" sz="2000" b="0" i="0" u="none" strike="noStrike" kern="1200" cap="none" spc="0" normalizeH="0" baseline="0" noProof="0">
              <a:ln>
                <a:noFill/>
              </a:ln>
              <a:solidFill>
                <a:srgbClr val="000000"/>
              </a:solidFill>
              <a:effectLst/>
              <a:uLnTx/>
              <a:uFillTx/>
              <a:latin typeface="Calibri"/>
              <a:ea typeface="+mn-ea"/>
              <a:cs typeface="+mn-cs"/>
            </a:endParaRPr>
          </a:p>
        </p:txBody>
      </p:sp>
      <p:sp>
        <p:nvSpPr>
          <p:cNvPr id="43" name="Rectangle: Rounded Corners 42">
            <a:extLst>
              <a:ext uri="{FF2B5EF4-FFF2-40B4-BE49-F238E27FC236}">
                <a16:creationId xmlns:a16="http://schemas.microsoft.com/office/drawing/2014/main" id="{FCBD4FBE-F221-404E-8086-7030807283F8}"/>
              </a:ext>
            </a:extLst>
          </p:cNvPr>
          <p:cNvSpPr/>
          <p:nvPr/>
        </p:nvSpPr>
        <p:spPr>
          <a:xfrm>
            <a:off x="4028074" y="4712338"/>
            <a:ext cx="2779333" cy="1029896"/>
          </a:xfrm>
          <a:prstGeom prst="roundRect">
            <a:avLst>
              <a:gd name="adj" fmla="val 50000"/>
            </a:avLst>
          </a:prstGeom>
          <a:gradFill flip="none" rotWithShape="1">
            <a:gsLst>
              <a:gs pos="0">
                <a:schemeClr val="bg2"/>
              </a:gs>
              <a:gs pos="100000">
                <a:schemeClr val="tx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000000"/>
                </a:solidFill>
                <a:effectLst/>
                <a:uLnTx/>
                <a:uFillTx/>
                <a:latin typeface="Century Gothic"/>
                <a:ea typeface="+mn-ea"/>
                <a:cs typeface="+mn-cs"/>
              </a:rPr>
              <a:t>Crude Oil</a:t>
            </a:r>
            <a:endParaRPr kumimoji="0" lang="en-US" sz="1800" b="0" i="0" u="none" strike="noStrike" kern="1200" cap="none" spc="0" normalizeH="0" baseline="0" noProof="0">
              <a:ln>
                <a:noFill/>
              </a:ln>
              <a:solidFill>
                <a:srgbClr val="000000"/>
              </a:solidFill>
              <a:effectLst/>
              <a:uLnTx/>
              <a:uFillTx/>
              <a:latin typeface="Century Gothic"/>
              <a:ea typeface="+mn-ea"/>
              <a:cs typeface="+mn-cs"/>
            </a:endParaRPr>
          </a:p>
        </p:txBody>
      </p:sp>
      <p:sp>
        <p:nvSpPr>
          <p:cNvPr id="44" name="Rectangle: Rounded Corners 43">
            <a:extLst>
              <a:ext uri="{FF2B5EF4-FFF2-40B4-BE49-F238E27FC236}">
                <a16:creationId xmlns:a16="http://schemas.microsoft.com/office/drawing/2014/main" id="{B82E60F4-1E63-46E9-A4B2-7EF2E612A415}"/>
              </a:ext>
            </a:extLst>
          </p:cNvPr>
          <p:cNvSpPr/>
          <p:nvPr/>
        </p:nvSpPr>
        <p:spPr>
          <a:xfrm>
            <a:off x="4028074" y="7898633"/>
            <a:ext cx="2779333" cy="1029896"/>
          </a:xfrm>
          <a:prstGeom prst="roundRect">
            <a:avLst>
              <a:gd name="adj" fmla="val 50000"/>
            </a:avLst>
          </a:prstGeom>
          <a:gradFill flip="none" rotWithShape="1">
            <a:gsLst>
              <a:gs pos="0">
                <a:schemeClr val="bg2"/>
              </a:gs>
              <a:gs pos="100000">
                <a:schemeClr val="tx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000000"/>
                </a:solidFill>
                <a:effectLst/>
                <a:uLnTx/>
                <a:uFillTx/>
                <a:latin typeface="Century Gothic"/>
                <a:ea typeface="+mn-ea"/>
                <a:cs typeface="+mn-cs"/>
              </a:rPr>
              <a:t>Gold</a:t>
            </a:r>
            <a:endParaRPr kumimoji="0" lang="en-US" sz="1800" b="0" i="0" u="none" strike="noStrike" kern="1200" cap="none" spc="0" normalizeH="0" baseline="0" noProof="0">
              <a:ln>
                <a:noFill/>
              </a:ln>
              <a:solidFill>
                <a:srgbClr val="000000"/>
              </a:solidFill>
              <a:effectLst/>
              <a:uLnTx/>
              <a:uFillTx/>
              <a:latin typeface="Calibri"/>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Calibri"/>
                <a:ea typeface="+mn-ea"/>
                <a:cs typeface="+mn-cs"/>
              </a:rPr>
              <a:t>Cras sed maximus ante.</a:t>
            </a:r>
          </a:p>
        </p:txBody>
      </p:sp>
      <p:sp>
        <p:nvSpPr>
          <p:cNvPr id="45" name="Rectangle: Rounded Corners 44">
            <a:extLst>
              <a:ext uri="{FF2B5EF4-FFF2-40B4-BE49-F238E27FC236}">
                <a16:creationId xmlns:a16="http://schemas.microsoft.com/office/drawing/2014/main" id="{EE3FAACA-5CF7-4C2E-89AA-2BFFEF947656}"/>
              </a:ext>
            </a:extLst>
          </p:cNvPr>
          <p:cNvSpPr/>
          <p:nvPr/>
        </p:nvSpPr>
        <p:spPr>
          <a:xfrm>
            <a:off x="3522058" y="9432629"/>
            <a:ext cx="2779333" cy="1029896"/>
          </a:xfrm>
          <a:prstGeom prst="roundRect">
            <a:avLst>
              <a:gd name="adj" fmla="val 50000"/>
            </a:avLst>
          </a:prstGeom>
          <a:gradFill flip="none" rotWithShape="1">
            <a:gsLst>
              <a:gs pos="0">
                <a:schemeClr val="bg2"/>
              </a:gs>
              <a:gs pos="100000">
                <a:schemeClr val="tx2"/>
              </a:gs>
            </a:gsLst>
            <a:path path="circle">
              <a:fillToRect l="100000" t="100000"/>
            </a:path>
            <a:tileRect r="-100000" b="-100000"/>
          </a:gradFill>
          <a:ln w="50800">
            <a:noFill/>
          </a:ln>
          <a:effectLst>
            <a:outerShdw blurRad="698500" dist="190500" dir="2700000" algn="tl" rotWithShape="0">
              <a:schemeClr val="accent2">
                <a:lumMod val="75000"/>
                <a:alpha val="22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000000"/>
                </a:solidFill>
                <a:effectLst/>
                <a:uLnTx/>
                <a:uFillTx/>
                <a:latin typeface="Calibri"/>
                <a:ea typeface="+mn-ea"/>
                <a:cs typeface="+mn-cs"/>
              </a:rPr>
              <a:t>Growth Rate</a:t>
            </a:r>
            <a:endParaRPr kumimoji="0" lang="en-US" sz="1800" b="0" i="0" u="none" strike="noStrike" kern="1200" cap="none" spc="0" normalizeH="0" baseline="0" noProof="0">
              <a:ln>
                <a:noFill/>
              </a:ln>
              <a:solidFill>
                <a:srgbClr val="000000"/>
              </a:solidFill>
              <a:effectLst/>
              <a:uLnTx/>
              <a:uFillTx/>
              <a:latin typeface="Calibri"/>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Calibri"/>
                <a:ea typeface="+mn-ea"/>
                <a:cs typeface="+mn-cs"/>
              </a:rPr>
              <a:t>Cras sed maximus ante.</a:t>
            </a:r>
          </a:p>
        </p:txBody>
      </p:sp>
      <p:grpSp>
        <p:nvGrpSpPr>
          <p:cNvPr id="47" name="Group 46">
            <a:extLst>
              <a:ext uri="{FF2B5EF4-FFF2-40B4-BE49-F238E27FC236}">
                <a16:creationId xmlns:a16="http://schemas.microsoft.com/office/drawing/2014/main" id="{A59C2A30-569B-42E0-B0AD-E4F99CB84EB8}"/>
              </a:ext>
            </a:extLst>
          </p:cNvPr>
          <p:cNvGrpSpPr/>
          <p:nvPr/>
        </p:nvGrpSpPr>
        <p:grpSpPr>
          <a:xfrm>
            <a:off x="2219668" y="5801852"/>
            <a:ext cx="2122789" cy="2112294"/>
            <a:chOff x="3084798" y="5311695"/>
            <a:chExt cx="3107976" cy="3092609"/>
          </a:xfrm>
        </p:grpSpPr>
        <p:sp>
          <p:nvSpPr>
            <p:cNvPr id="48" name="Freeform 14">
              <a:extLst>
                <a:ext uri="{FF2B5EF4-FFF2-40B4-BE49-F238E27FC236}">
                  <a16:creationId xmlns:a16="http://schemas.microsoft.com/office/drawing/2014/main" id="{686024EB-1B13-42B9-8FA5-F62A5EED4185}"/>
                </a:ext>
              </a:extLst>
            </p:cNvPr>
            <p:cNvSpPr>
              <a:spLocks/>
            </p:cNvSpPr>
            <p:nvPr/>
          </p:nvSpPr>
          <p:spPr bwMode="auto">
            <a:xfrm>
              <a:off x="3084798" y="5311695"/>
              <a:ext cx="3107976" cy="3092609"/>
            </a:xfrm>
            <a:custGeom>
              <a:avLst/>
              <a:gdLst>
                <a:gd name="T0" fmla="*/ 776 w 809"/>
                <a:gd name="T1" fmla="*/ 441 h 804"/>
                <a:gd name="T2" fmla="*/ 0 w 809"/>
                <a:gd name="T3" fmla="*/ 804 h 804"/>
                <a:gd name="T4" fmla="*/ 1 w 809"/>
                <a:gd name="T5" fmla="*/ 803 h 804"/>
                <a:gd name="T6" fmla="*/ 220 w 809"/>
                <a:gd name="T7" fmla="*/ 402 h 804"/>
                <a:gd name="T8" fmla="*/ 7 w 809"/>
                <a:gd name="T9" fmla="*/ 13 h 804"/>
                <a:gd name="T10" fmla="*/ 0 w 809"/>
                <a:gd name="T11" fmla="*/ 0 h 804"/>
                <a:gd name="T12" fmla="*/ 776 w 809"/>
                <a:gd name="T13" fmla="*/ 363 h 804"/>
                <a:gd name="T14" fmla="*/ 776 w 809"/>
                <a:gd name="T15" fmla="*/ 441 h 8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9" h="804">
                  <a:moveTo>
                    <a:pt x="776" y="441"/>
                  </a:moveTo>
                  <a:cubicBezTo>
                    <a:pt x="0" y="804"/>
                    <a:pt x="0" y="804"/>
                    <a:pt x="0" y="804"/>
                  </a:cubicBezTo>
                  <a:cubicBezTo>
                    <a:pt x="1" y="803"/>
                    <a:pt x="1" y="803"/>
                    <a:pt x="1" y="803"/>
                  </a:cubicBezTo>
                  <a:cubicBezTo>
                    <a:pt x="220" y="402"/>
                    <a:pt x="220" y="402"/>
                    <a:pt x="220" y="402"/>
                  </a:cubicBezTo>
                  <a:cubicBezTo>
                    <a:pt x="7" y="13"/>
                    <a:pt x="7" y="13"/>
                    <a:pt x="7" y="13"/>
                  </a:cubicBezTo>
                  <a:cubicBezTo>
                    <a:pt x="0" y="0"/>
                    <a:pt x="0" y="0"/>
                    <a:pt x="0" y="0"/>
                  </a:cubicBezTo>
                  <a:cubicBezTo>
                    <a:pt x="776" y="363"/>
                    <a:pt x="776" y="363"/>
                    <a:pt x="776" y="363"/>
                  </a:cubicBezTo>
                  <a:cubicBezTo>
                    <a:pt x="809" y="378"/>
                    <a:pt x="809" y="426"/>
                    <a:pt x="776" y="441"/>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9" name="Freeform 15">
              <a:extLst>
                <a:ext uri="{FF2B5EF4-FFF2-40B4-BE49-F238E27FC236}">
                  <a16:creationId xmlns:a16="http://schemas.microsoft.com/office/drawing/2014/main" id="{38D6643B-78C9-4506-9C13-13E577D67CA2}"/>
                </a:ext>
              </a:extLst>
            </p:cNvPr>
            <p:cNvSpPr>
              <a:spLocks/>
            </p:cNvSpPr>
            <p:nvPr/>
          </p:nvSpPr>
          <p:spPr bwMode="auto">
            <a:xfrm>
              <a:off x="3088640" y="5361638"/>
              <a:ext cx="1279303" cy="3038825"/>
            </a:xfrm>
            <a:custGeom>
              <a:avLst/>
              <a:gdLst>
                <a:gd name="T0" fmla="*/ 0 w 666"/>
                <a:gd name="T1" fmla="*/ 1582 h 1582"/>
                <a:gd name="T2" fmla="*/ 438 w 666"/>
                <a:gd name="T3" fmla="*/ 779 h 1582"/>
                <a:gd name="T4" fmla="*/ 12 w 666"/>
                <a:gd name="T5" fmla="*/ 0 h 1582"/>
                <a:gd name="T6" fmla="*/ 666 w 666"/>
                <a:gd name="T7" fmla="*/ 779 h 1582"/>
                <a:gd name="T8" fmla="*/ 0 w 666"/>
                <a:gd name="T9" fmla="*/ 1582 h 1582"/>
              </a:gdLst>
              <a:ahLst/>
              <a:cxnLst>
                <a:cxn ang="0">
                  <a:pos x="T0" y="T1"/>
                </a:cxn>
                <a:cxn ang="0">
                  <a:pos x="T2" y="T3"/>
                </a:cxn>
                <a:cxn ang="0">
                  <a:pos x="T4" y="T5"/>
                </a:cxn>
                <a:cxn ang="0">
                  <a:pos x="T6" y="T7"/>
                </a:cxn>
                <a:cxn ang="0">
                  <a:pos x="T8" y="T9"/>
                </a:cxn>
              </a:cxnLst>
              <a:rect l="0" t="0" r="r" b="b"/>
              <a:pathLst>
                <a:path w="666" h="1582">
                  <a:moveTo>
                    <a:pt x="0" y="1582"/>
                  </a:moveTo>
                  <a:lnTo>
                    <a:pt x="438" y="779"/>
                  </a:lnTo>
                  <a:lnTo>
                    <a:pt x="12" y="0"/>
                  </a:lnTo>
                  <a:lnTo>
                    <a:pt x="666" y="779"/>
                  </a:lnTo>
                  <a:lnTo>
                    <a:pt x="0" y="1582"/>
                  </a:lnTo>
                  <a:close/>
                </a:path>
              </a:pathLst>
            </a:custGeom>
            <a:solidFill>
              <a:schemeClr val="tx1">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Tree>
    <p:extLst>
      <p:ext uri="{BB962C8B-B14F-4D97-AF65-F5344CB8AC3E}">
        <p14:creationId xmlns:p14="http://schemas.microsoft.com/office/powerpoint/2010/main" val="194498519"/>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500" fill="hold"/>
                                        <p:tgtEl>
                                          <p:spTgt spid="3"/>
                                        </p:tgtEl>
                                        <p:attrNameLst>
                                          <p:attrName>ppt_x</p:attrName>
                                        </p:attrNameLst>
                                      </p:cBhvr>
                                      <p:tavLst>
                                        <p:tav tm="0">
                                          <p:val>
                                            <p:strVal val="0-#ppt_w/2"/>
                                          </p:val>
                                        </p:tav>
                                        <p:tav tm="100000">
                                          <p:val>
                                            <p:strVal val="#ppt_x"/>
                                          </p:val>
                                        </p:tav>
                                      </p:tavLst>
                                    </p:anim>
                                    <p:anim calcmode="lin" valueType="num">
                                      <p:cBhvr additive="base">
                                        <p:cTn id="8" dur="1500" fill="hold"/>
                                        <p:tgtEl>
                                          <p:spTgt spid="3"/>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1500" fill="hold"/>
                                        <p:tgtEl>
                                          <p:spTgt spid="2"/>
                                        </p:tgtEl>
                                        <p:attrNameLst>
                                          <p:attrName>ppt_x</p:attrName>
                                        </p:attrNameLst>
                                      </p:cBhvr>
                                      <p:tavLst>
                                        <p:tav tm="0">
                                          <p:val>
                                            <p:strVal val="0-#ppt_w/2"/>
                                          </p:val>
                                        </p:tav>
                                        <p:tav tm="100000">
                                          <p:val>
                                            <p:strVal val="#ppt_x"/>
                                          </p:val>
                                        </p:tav>
                                      </p:tavLst>
                                    </p:anim>
                                    <p:anim calcmode="lin" valueType="num">
                                      <p:cBhvr additive="base">
                                        <p:cTn id="12" dur="1500" fill="hold"/>
                                        <p:tgtEl>
                                          <p:spTgt spid="2"/>
                                        </p:tgtEl>
                                        <p:attrNameLst>
                                          <p:attrName>ppt_y</p:attrName>
                                        </p:attrNameLst>
                                      </p:cBhvr>
                                      <p:tavLst>
                                        <p:tav tm="0">
                                          <p:val>
                                            <p:strVal val="#ppt_y"/>
                                          </p:val>
                                        </p:tav>
                                        <p:tav tm="100000">
                                          <p:val>
                                            <p:strVal val="#ppt_y"/>
                                          </p:val>
                                        </p:tav>
                                      </p:tavLst>
                                    </p:anim>
                                  </p:childTnLst>
                                </p:cTn>
                              </p:par>
                              <p:par>
                                <p:cTn id="13" presetID="2" presetClass="entr" presetSubtype="8" decel="100000" fill="hold" nodeType="withEffect">
                                  <p:stCondLst>
                                    <p:cond delay="0"/>
                                  </p:stCondLst>
                                  <p:childTnLst>
                                    <p:set>
                                      <p:cBhvr>
                                        <p:cTn id="14" dur="1" fill="hold">
                                          <p:stCondLst>
                                            <p:cond delay="0"/>
                                          </p:stCondLst>
                                        </p:cTn>
                                        <p:tgtEl>
                                          <p:spTgt spid="47"/>
                                        </p:tgtEl>
                                        <p:attrNameLst>
                                          <p:attrName>style.visibility</p:attrName>
                                        </p:attrNameLst>
                                      </p:cBhvr>
                                      <p:to>
                                        <p:strVal val="visible"/>
                                      </p:to>
                                    </p:set>
                                    <p:anim calcmode="lin" valueType="num">
                                      <p:cBhvr additive="base">
                                        <p:cTn id="15" dur="1500" fill="hold"/>
                                        <p:tgtEl>
                                          <p:spTgt spid="47"/>
                                        </p:tgtEl>
                                        <p:attrNameLst>
                                          <p:attrName>ppt_x</p:attrName>
                                        </p:attrNameLst>
                                      </p:cBhvr>
                                      <p:tavLst>
                                        <p:tav tm="0">
                                          <p:val>
                                            <p:strVal val="0-#ppt_w/2"/>
                                          </p:val>
                                        </p:tav>
                                        <p:tav tm="100000">
                                          <p:val>
                                            <p:strVal val="#ppt_x"/>
                                          </p:val>
                                        </p:tav>
                                      </p:tavLst>
                                    </p:anim>
                                    <p:anim calcmode="lin" valueType="num">
                                      <p:cBhvr additive="base">
                                        <p:cTn id="16" dur="1500" fill="hold"/>
                                        <p:tgtEl>
                                          <p:spTgt spid="47"/>
                                        </p:tgtEl>
                                        <p:attrNameLst>
                                          <p:attrName>ppt_y</p:attrName>
                                        </p:attrNameLst>
                                      </p:cBhvr>
                                      <p:tavLst>
                                        <p:tav tm="0">
                                          <p:val>
                                            <p:strVal val="#ppt_y"/>
                                          </p:val>
                                        </p:tav>
                                        <p:tav tm="100000">
                                          <p:val>
                                            <p:strVal val="#ppt_y"/>
                                          </p:val>
                                        </p:tav>
                                      </p:tavLst>
                                    </p:anim>
                                  </p:childTnLst>
                                </p:cTn>
                              </p:par>
                              <p:par>
                                <p:cTn id="17" presetID="22" presetClass="entr" presetSubtype="2" fill="hold" grpId="0" nodeType="withEffect">
                                  <p:stCondLst>
                                    <p:cond delay="1000"/>
                                  </p:stCondLst>
                                  <p:childTnLst>
                                    <p:set>
                                      <p:cBhvr>
                                        <p:cTn id="18" dur="1" fill="hold">
                                          <p:stCondLst>
                                            <p:cond delay="0"/>
                                          </p:stCondLst>
                                        </p:cTn>
                                        <p:tgtEl>
                                          <p:spTgt spid="14"/>
                                        </p:tgtEl>
                                        <p:attrNameLst>
                                          <p:attrName>style.visibility</p:attrName>
                                        </p:attrNameLst>
                                      </p:cBhvr>
                                      <p:to>
                                        <p:strVal val="visible"/>
                                      </p:to>
                                    </p:set>
                                    <p:animEffect transition="in" filter="wipe(right)">
                                      <p:cBhvr>
                                        <p:cTn id="19" dur="500"/>
                                        <p:tgtEl>
                                          <p:spTgt spid="14"/>
                                        </p:tgtEl>
                                      </p:cBhvr>
                                    </p:animEffect>
                                  </p:childTnLst>
                                </p:cTn>
                              </p:par>
                              <p:par>
                                <p:cTn id="20" presetID="22" presetClass="entr" presetSubtype="2" fill="hold" grpId="0" nodeType="withEffect">
                                  <p:stCondLst>
                                    <p:cond delay="1000"/>
                                  </p:stCondLst>
                                  <p:childTnLst>
                                    <p:set>
                                      <p:cBhvr>
                                        <p:cTn id="21" dur="1" fill="hold">
                                          <p:stCondLst>
                                            <p:cond delay="0"/>
                                          </p:stCondLst>
                                        </p:cTn>
                                        <p:tgtEl>
                                          <p:spTgt spid="20"/>
                                        </p:tgtEl>
                                        <p:attrNameLst>
                                          <p:attrName>style.visibility</p:attrName>
                                        </p:attrNameLst>
                                      </p:cBhvr>
                                      <p:to>
                                        <p:strVal val="visible"/>
                                      </p:to>
                                    </p:set>
                                    <p:animEffect transition="in" filter="wipe(right)">
                                      <p:cBhvr>
                                        <p:cTn id="22" dur="500"/>
                                        <p:tgtEl>
                                          <p:spTgt spid="20"/>
                                        </p:tgtEl>
                                      </p:cBhvr>
                                    </p:animEffect>
                                  </p:childTnLst>
                                </p:cTn>
                              </p:par>
                              <p:par>
                                <p:cTn id="23" presetID="22" presetClass="entr" presetSubtype="2" fill="hold" grpId="0" nodeType="withEffect">
                                  <p:stCondLst>
                                    <p:cond delay="1200"/>
                                  </p:stCondLst>
                                  <p:childTnLst>
                                    <p:set>
                                      <p:cBhvr>
                                        <p:cTn id="24" dur="1" fill="hold">
                                          <p:stCondLst>
                                            <p:cond delay="0"/>
                                          </p:stCondLst>
                                        </p:cTn>
                                        <p:tgtEl>
                                          <p:spTgt spid="7"/>
                                        </p:tgtEl>
                                        <p:attrNameLst>
                                          <p:attrName>style.visibility</p:attrName>
                                        </p:attrNameLst>
                                      </p:cBhvr>
                                      <p:to>
                                        <p:strVal val="visible"/>
                                      </p:to>
                                    </p:set>
                                    <p:animEffect transition="in" filter="wipe(right)">
                                      <p:cBhvr>
                                        <p:cTn id="25" dur="500"/>
                                        <p:tgtEl>
                                          <p:spTgt spid="7"/>
                                        </p:tgtEl>
                                      </p:cBhvr>
                                    </p:animEffect>
                                  </p:childTnLst>
                                </p:cTn>
                              </p:par>
                              <p:par>
                                <p:cTn id="26" presetID="22" presetClass="entr" presetSubtype="2" fill="hold" grpId="0" nodeType="withEffect">
                                  <p:stCondLst>
                                    <p:cond delay="1200"/>
                                  </p:stCondLst>
                                  <p:childTnLst>
                                    <p:set>
                                      <p:cBhvr>
                                        <p:cTn id="27" dur="1" fill="hold">
                                          <p:stCondLst>
                                            <p:cond delay="0"/>
                                          </p:stCondLst>
                                        </p:cTn>
                                        <p:tgtEl>
                                          <p:spTgt spid="11"/>
                                        </p:tgtEl>
                                        <p:attrNameLst>
                                          <p:attrName>style.visibility</p:attrName>
                                        </p:attrNameLst>
                                      </p:cBhvr>
                                      <p:to>
                                        <p:strVal val="visible"/>
                                      </p:to>
                                    </p:set>
                                    <p:animEffect transition="in" filter="wipe(right)">
                                      <p:cBhvr>
                                        <p:cTn id="28" dur="500"/>
                                        <p:tgtEl>
                                          <p:spTgt spid="11"/>
                                        </p:tgtEl>
                                      </p:cBhvr>
                                    </p:animEffect>
                                  </p:childTnLst>
                                </p:cTn>
                              </p:par>
                              <p:par>
                                <p:cTn id="29" presetID="10" presetClass="entr" presetSubtype="0" fill="hold" grpId="0" nodeType="withEffect">
                                  <p:stCondLst>
                                    <p:cond delay="1400"/>
                                  </p:stCondLst>
                                  <p:childTnLst>
                                    <p:set>
                                      <p:cBhvr>
                                        <p:cTn id="30" dur="1" fill="hold">
                                          <p:stCondLst>
                                            <p:cond delay="0"/>
                                          </p:stCondLst>
                                        </p:cTn>
                                        <p:tgtEl>
                                          <p:spTgt spid="15"/>
                                        </p:tgtEl>
                                        <p:attrNameLst>
                                          <p:attrName>style.visibility</p:attrName>
                                        </p:attrNameLst>
                                      </p:cBhvr>
                                      <p:to>
                                        <p:strVal val="visible"/>
                                      </p:to>
                                    </p:set>
                                    <p:animEffect transition="in" filter="fade">
                                      <p:cBhvr>
                                        <p:cTn id="31" dur="300"/>
                                        <p:tgtEl>
                                          <p:spTgt spid="15"/>
                                        </p:tgtEl>
                                      </p:cBhvr>
                                    </p:animEffect>
                                  </p:childTnLst>
                                </p:cTn>
                              </p:par>
                              <p:par>
                                <p:cTn id="32" presetID="10" presetClass="entr" presetSubtype="0" fill="hold" grpId="0" nodeType="withEffect">
                                  <p:stCondLst>
                                    <p:cond delay="1400"/>
                                  </p:stCondLst>
                                  <p:childTnLst>
                                    <p:set>
                                      <p:cBhvr>
                                        <p:cTn id="33" dur="1" fill="hold">
                                          <p:stCondLst>
                                            <p:cond delay="0"/>
                                          </p:stCondLst>
                                        </p:cTn>
                                        <p:tgtEl>
                                          <p:spTgt spid="21"/>
                                        </p:tgtEl>
                                        <p:attrNameLst>
                                          <p:attrName>style.visibility</p:attrName>
                                        </p:attrNameLst>
                                      </p:cBhvr>
                                      <p:to>
                                        <p:strVal val="visible"/>
                                      </p:to>
                                    </p:set>
                                    <p:animEffect transition="in" filter="fade">
                                      <p:cBhvr>
                                        <p:cTn id="34" dur="300"/>
                                        <p:tgtEl>
                                          <p:spTgt spid="21"/>
                                        </p:tgtEl>
                                      </p:cBhvr>
                                    </p:animEffect>
                                  </p:childTnLst>
                                </p:cTn>
                              </p:par>
                              <p:par>
                                <p:cTn id="35" presetID="10" presetClass="entr" presetSubtype="0" fill="hold" grpId="0" nodeType="withEffect">
                                  <p:stCondLst>
                                    <p:cond delay="1700"/>
                                  </p:stCondLst>
                                  <p:childTnLst>
                                    <p:set>
                                      <p:cBhvr>
                                        <p:cTn id="36" dur="1" fill="hold">
                                          <p:stCondLst>
                                            <p:cond delay="0"/>
                                          </p:stCondLst>
                                        </p:cTn>
                                        <p:tgtEl>
                                          <p:spTgt spid="8"/>
                                        </p:tgtEl>
                                        <p:attrNameLst>
                                          <p:attrName>style.visibility</p:attrName>
                                        </p:attrNameLst>
                                      </p:cBhvr>
                                      <p:to>
                                        <p:strVal val="visible"/>
                                      </p:to>
                                    </p:set>
                                    <p:animEffect transition="in" filter="fade">
                                      <p:cBhvr>
                                        <p:cTn id="37" dur="300"/>
                                        <p:tgtEl>
                                          <p:spTgt spid="8"/>
                                        </p:tgtEl>
                                      </p:cBhvr>
                                    </p:animEffect>
                                  </p:childTnLst>
                                </p:cTn>
                              </p:par>
                              <p:par>
                                <p:cTn id="38" presetID="10" presetClass="entr" presetSubtype="0" fill="hold" grpId="0" nodeType="withEffect">
                                  <p:stCondLst>
                                    <p:cond delay="1700"/>
                                  </p:stCondLst>
                                  <p:childTnLst>
                                    <p:set>
                                      <p:cBhvr>
                                        <p:cTn id="39" dur="1" fill="hold">
                                          <p:stCondLst>
                                            <p:cond delay="0"/>
                                          </p:stCondLst>
                                        </p:cTn>
                                        <p:tgtEl>
                                          <p:spTgt spid="12"/>
                                        </p:tgtEl>
                                        <p:attrNameLst>
                                          <p:attrName>style.visibility</p:attrName>
                                        </p:attrNameLst>
                                      </p:cBhvr>
                                      <p:to>
                                        <p:strVal val="visible"/>
                                      </p:to>
                                    </p:set>
                                    <p:animEffect transition="in" filter="fade">
                                      <p:cBhvr>
                                        <p:cTn id="40" dur="300"/>
                                        <p:tgtEl>
                                          <p:spTgt spid="12"/>
                                        </p:tgtEl>
                                      </p:cBhvr>
                                    </p:animEffect>
                                  </p:childTnLst>
                                </p:cTn>
                              </p:par>
                            </p:childTnLst>
                          </p:cTn>
                        </p:par>
                      </p:childTnLst>
                    </p:cTn>
                  </p:par>
                  <p:par>
                    <p:cTn id="41" fill="hold">
                      <p:stCondLst>
                        <p:cond delay="indefinite"/>
                      </p:stCondLst>
                      <p:childTnLst>
                        <p:par>
                          <p:cTn id="42" fill="hold">
                            <p:stCondLst>
                              <p:cond delay="0"/>
                            </p:stCondLst>
                            <p:childTnLst>
                              <p:par>
                                <p:cTn id="43" presetID="49" presetClass="entr" presetSubtype="0" decel="100000" fill="hold" grpId="0" nodeType="clickEffect">
                                  <p:stCondLst>
                                    <p:cond delay="0"/>
                                  </p:stCondLst>
                                  <p:childTnLst>
                                    <p:set>
                                      <p:cBhvr>
                                        <p:cTn id="44" dur="1" fill="hold">
                                          <p:stCondLst>
                                            <p:cond delay="0"/>
                                          </p:stCondLst>
                                        </p:cTn>
                                        <p:tgtEl>
                                          <p:spTgt spid="23"/>
                                        </p:tgtEl>
                                        <p:attrNameLst>
                                          <p:attrName>style.visibility</p:attrName>
                                        </p:attrNameLst>
                                      </p:cBhvr>
                                      <p:to>
                                        <p:strVal val="visible"/>
                                      </p:to>
                                    </p:set>
                                    <p:anim calcmode="lin" valueType="num">
                                      <p:cBhvr>
                                        <p:cTn id="45" dur="500" fill="hold"/>
                                        <p:tgtEl>
                                          <p:spTgt spid="23"/>
                                        </p:tgtEl>
                                        <p:attrNameLst>
                                          <p:attrName>ppt_w</p:attrName>
                                        </p:attrNameLst>
                                      </p:cBhvr>
                                      <p:tavLst>
                                        <p:tav tm="0">
                                          <p:val>
                                            <p:fltVal val="0"/>
                                          </p:val>
                                        </p:tav>
                                        <p:tav tm="100000">
                                          <p:val>
                                            <p:strVal val="#ppt_w"/>
                                          </p:val>
                                        </p:tav>
                                      </p:tavLst>
                                    </p:anim>
                                    <p:anim calcmode="lin" valueType="num">
                                      <p:cBhvr>
                                        <p:cTn id="46" dur="500" fill="hold"/>
                                        <p:tgtEl>
                                          <p:spTgt spid="23"/>
                                        </p:tgtEl>
                                        <p:attrNameLst>
                                          <p:attrName>ppt_h</p:attrName>
                                        </p:attrNameLst>
                                      </p:cBhvr>
                                      <p:tavLst>
                                        <p:tav tm="0">
                                          <p:val>
                                            <p:fltVal val="0"/>
                                          </p:val>
                                        </p:tav>
                                        <p:tav tm="100000">
                                          <p:val>
                                            <p:strVal val="#ppt_h"/>
                                          </p:val>
                                        </p:tav>
                                      </p:tavLst>
                                    </p:anim>
                                    <p:anim calcmode="lin" valueType="num">
                                      <p:cBhvr>
                                        <p:cTn id="47" dur="500" fill="hold"/>
                                        <p:tgtEl>
                                          <p:spTgt spid="23"/>
                                        </p:tgtEl>
                                        <p:attrNameLst>
                                          <p:attrName>style.rotation</p:attrName>
                                        </p:attrNameLst>
                                      </p:cBhvr>
                                      <p:tavLst>
                                        <p:tav tm="0">
                                          <p:val>
                                            <p:fltVal val="360"/>
                                          </p:val>
                                        </p:tav>
                                        <p:tav tm="100000">
                                          <p:val>
                                            <p:fltVal val="0"/>
                                          </p:val>
                                        </p:tav>
                                      </p:tavLst>
                                    </p:anim>
                                    <p:animEffect transition="in" filter="fade">
                                      <p:cBhvr>
                                        <p:cTn id="48" dur="500"/>
                                        <p:tgtEl>
                                          <p:spTgt spid="23"/>
                                        </p:tgtEl>
                                      </p:cBhvr>
                                    </p:animEffect>
                                  </p:childTnLst>
                                </p:cTn>
                              </p:par>
                              <p:par>
                                <p:cTn id="49" presetID="22" presetClass="entr" presetSubtype="2" fill="hold" grpId="0" nodeType="withEffect">
                                  <p:stCondLst>
                                    <p:cond delay="300"/>
                                  </p:stCondLst>
                                  <p:childTnLst>
                                    <p:set>
                                      <p:cBhvr>
                                        <p:cTn id="50" dur="1" fill="hold">
                                          <p:stCondLst>
                                            <p:cond delay="0"/>
                                          </p:stCondLst>
                                        </p:cTn>
                                        <p:tgtEl>
                                          <p:spTgt spid="31"/>
                                        </p:tgtEl>
                                        <p:attrNameLst>
                                          <p:attrName>style.visibility</p:attrName>
                                        </p:attrNameLst>
                                      </p:cBhvr>
                                      <p:to>
                                        <p:strVal val="visible"/>
                                      </p:to>
                                    </p:set>
                                    <p:animEffect transition="in" filter="wipe(right)">
                                      <p:cBhvr>
                                        <p:cTn id="51" dur="500"/>
                                        <p:tgtEl>
                                          <p:spTgt spid="31"/>
                                        </p:tgtEl>
                                      </p:cBhvr>
                                    </p:animEffect>
                                  </p:childTnLst>
                                </p:cTn>
                              </p:par>
                              <p:par>
                                <p:cTn id="52" presetID="22" presetClass="entr" presetSubtype="2" fill="hold" grpId="0" nodeType="withEffect">
                                  <p:stCondLst>
                                    <p:cond delay="300"/>
                                  </p:stCondLst>
                                  <p:childTnLst>
                                    <p:set>
                                      <p:cBhvr>
                                        <p:cTn id="53" dur="1" fill="hold">
                                          <p:stCondLst>
                                            <p:cond delay="0"/>
                                          </p:stCondLst>
                                        </p:cTn>
                                        <p:tgtEl>
                                          <p:spTgt spid="30"/>
                                        </p:tgtEl>
                                        <p:attrNameLst>
                                          <p:attrName>style.visibility</p:attrName>
                                        </p:attrNameLst>
                                      </p:cBhvr>
                                      <p:to>
                                        <p:strVal val="visible"/>
                                      </p:to>
                                    </p:set>
                                    <p:animEffect transition="in" filter="wipe(right)">
                                      <p:cBhvr>
                                        <p:cTn id="54" dur="500"/>
                                        <p:tgtEl>
                                          <p:spTgt spid="30"/>
                                        </p:tgtEl>
                                      </p:cBhvr>
                                    </p:animEffect>
                                  </p:childTnLst>
                                </p:cTn>
                              </p:par>
                              <p:par>
                                <p:cTn id="55" presetID="22" presetClass="entr" presetSubtype="2" fill="hold" grpId="0" nodeType="withEffect">
                                  <p:stCondLst>
                                    <p:cond delay="500"/>
                                  </p:stCondLst>
                                  <p:childTnLst>
                                    <p:set>
                                      <p:cBhvr>
                                        <p:cTn id="56" dur="1" fill="hold">
                                          <p:stCondLst>
                                            <p:cond delay="0"/>
                                          </p:stCondLst>
                                        </p:cTn>
                                        <p:tgtEl>
                                          <p:spTgt spid="24"/>
                                        </p:tgtEl>
                                        <p:attrNameLst>
                                          <p:attrName>style.visibility</p:attrName>
                                        </p:attrNameLst>
                                      </p:cBhvr>
                                      <p:to>
                                        <p:strVal val="visible"/>
                                      </p:to>
                                    </p:set>
                                    <p:animEffect transition="in" filter="wipe(right)">
                                      <p:cBhvr>
                                        <p:cTn id="57" dur="500"/>
                                        <p:tgtEl>
                                          <p:spTgt spid="24"/>
                                        </p:tgtEl>
                                      </p:cBhvr>
                                    </p:animEffect>
                                  </p:childTnLst>
                                </p:cTn>
                              </p:par>
                              <p:par>
                                <p:cTn id="58" presetID="22" presetClass="entr" presetSubtype="2" fill="hold" grpId="0" nodeType="withEffect">
                                  <p:stCondLst>
                                    <p:cond delay="500"/>
                                  </p:stCondLst>
                                  <p:childTnLst>
                                    <p:set>
                                      <p:cBhvr>
                                        <p:cTn id="59" dur="1" fill="hold">
                                          <p:stCondLst>
                                            <p:cond delay="0"/>
                                          </p:stCondLst>
                                        </p:cTn>
                                        <p:tgtEl>
                                          <p:spTgt spid="22"/>
                                        </p:tgtEl>
                                        <p:attrNameLst>
                                          <p:attrName>style.visibility</p:attrName>
                                        </p:attrNameLst>
                                      </p:cBhvr>
                                      <p:to>
                                        <p:strVal val="visible"/>
                                      </p:to>
                                    </p:set>
                                    <p:animEffect transition="in" filter="wipe(right)">
                                      <p:cBhvr>
                                        <p:cTn id="60" dur="500"/>
                                        <p:tgtEl>
                                          <p:spTgt spid="22"/>
                                        </p:tgtEl>
                                      </p:cBhvr>
                                    </p:animEffect>
                                  </p:childTnLst>
                                </p:cTn>
                              </p:par>
                              <p:par>
                                <p:cTn id="61" presetID="10" presetClass="entr" presetSubtype="0" fill="hold" grpId="0" nodeType="withEffect">
                                  <p:stCondLst>
                                    <p:cond delay="800"/>
                                  </p:stCondLst>
                                  <p:childTnLst>
                                    <p:set>
                                      <p:cBhvr>
                                        <p:cTn id="62" dur="1" fill="hold">
                                          <p:stCondLst>
                                            <p:cond delay="0"/>
                                          </p:stCondLst>
                                        </p:cTn>
                                        <p:tgtEl>
                                          <p:spTgt spid="33"/>
                                        </p:tgtEl>
                                        <p:attrNameLst>
                                          <p:attrName>style.visibility</p:attrName>
                                        </p:attrNameLst>
                                      </p:cBhvr>
                                      <p:to>
                                        <p:strVal val="visible"/>
                                      </p:to>
                                    </p:set>
                                    <p:animEffect transition="in" filter="fade">
                                      <p:cBhvr>
                                        <p:cTn id="63" dur="300"/>
                                        <p:tgtEl>
                                          <p:spTgt spid="33"/>
                                        </p:tgtEl>
                                      </p:cBhvr>
                                    </p:animEffect>
                                  </p:childTnLst>
                                </p:cTn>
                              </p:par>
                              <p:par>
                                <p:cTn id="64" presetID="10" presetClass="entr" presetSubtype="0" fill="hold" grpId="0" nodeType="withEffect">
                                  <p:stCondLst>
                                    <p:cond delay="800"/>
                                  </p:stCondLst>
                                  <p:childTnLst>
                                    <p:set>
                                      <p:cBhvr>
                                        <p:cTn id="65" dur="1" fill="hold">
                                          <p:stCondLst>
                                            <p:cond delay="0"/>
                                          </p:stCondLst>
                                        </p:cTn>
                                        <p:tgtEl>
                                          <p:spTgt spid="32"/>
                                        </p:tgtEl>
                                        <p:attrNameLst>
                                          <p:attrName>style.visibility</p:attrName>
                                        </p:attrNameLst>
                                      </p:cBhvr>
                                      <p:to>
                                        <p:strVal val="visible"/>
                                      </p:to>
                                    </p:set>
                                    <p:animEffect transition="in" filter="fade">
                                      <p:cBhvr>
                                        <p:cTn id="66" dur="300"/>
                                        <p:tgtEl>
                                          <p:spTgt spid="32"/>
                                        </p:tgtEl>
                                      </p:cBhvr>
                                    </p:animEffect>
                                  </p:childTnLst>
                                </p:cTn>
                              </p:par>
                              <p:par>
                                <p:cTn id="67" presetID="10" presetClass="entr" presetSubtype="0" fill="hold" grpId="0" nodeType="withEffect">
                                  <p:stCondLst>
                                    <p:cond delay="1000"/>
                                  </p:stCondLst>
                                  <p:childTnLst>
                                    <p:set>
                                      <p:cBhvr>
                                        <p:cTn id="68" dur="1" fill="hold">
                                          <p:stCondLst>
                                            <p:cond delay="0"/>
                                          </p:stCondLst>
                                        </p:cTn>
                                        <p:tgtEl>
                                          <p:spTgt spid="26"/>
                                        </p:tgtEl>
                                        <p:attrNameLst>
                                          <p:attrName>style.visibility</p:attrName>
                                        </p:attrNameLst>
                                      </p:cBhvr>
                                      <p:to>
                                        <p:strVal val="visible"/>
                                      </p:to>
                                    </p:set>
                                    <p:animEffect transition="in" filter="fade">
                                      <p:cBhvr>
                                        <p:cTn id="69" dur="300"/>
                                        <p:tgtEl>
                                          <p:spTgt spid="26"/>
                                        </p:tgtEl>
                                      </p:cBhvr>
                                    </p:animEffect>
                                  </p:childTnLst>
                                </p:cTn>
                              </p:par>
                              <p:par>
                                <p:cTn id="70" presetID="10" presetClass="entr" presetSubtype="0" fill="hold" grpId="0" nodeType="withEffect">
                                  <p:stCondLst>
                                    <p:cond delay="1000"/>
                                  </p:stCondLst>
                                  <p:childTnLst>
                                    <p:set>
                                      <p:cBhvr>
                                        <p:cTn id="71" dur="1" fill="hold">
                                          <p:stCondLst>
                                            <p:cond delay="0"/>
                                          </p:stCondLst>
                                        </p:cTn>
                                        <p:tgtEl>
                                          <p:spTgt spid="27"/>
                                        </p:tgtEl>
                                        <p:attrNameLst>
                                          <p:attrName>style.visibility</p:attrName>
                                        </p:attrNameLst>
                                      </p:cBhvr>
                                      <p:to>
                                        <p:strVal val="visible"/>
                                      </p:to>
                                    </p:set>
                                    <p:animEffect transition="in" filter="fade">
                                      <p:cBhvr>
                                        <p:cTn id="72" dur="300"/>
                                        <p:tgtEl>
                                          <p:spTgt spid="27"/>
                                        </p:tgtEl>
                                      </p:cBhvr>
                                    </p:animEffect>
                                  </p:childTnLst>
                                </p:cTn>
                              </p:par>
                            </p:childTnLst>
                          </p:cTn>
                        </p:par>
                      </p:childTnLst>
                    </p:cTn>
                  </p:par>
                  <p:par>
                    <p:cTn id="73" fill="hold">
                      <p:stCondLst>
                        <p:cond delay="indefinite"/>
                      </p:stCondLst>
                      <p:childTnLst>
                        <p:par>
                          <p:cTn id="74" fill="hold">
                            <p:stCondLst>
                              <p:cond delay="0"/>
                            </p:stCondLst>
                            <p:childTnLst>
                              <p:par>
                                <p:cTn id="75" presetID="49" presetClass="entr" presetSubtype="0" decel="100000" fill="hold" grpId="0" nodeType="clickEffect">
                                  <p:stCondLst>
                                    <p:cond delay="0"/>
                                  </p:stCondLst>
                                  <p:childTnLst>
                                    <p:set>
                                      <p:cBhvr>
                                        <p:cTn id="76" dur="1" fill="hold">
                                          <p:stCondLst>
                                            <p:cond delay="0"/>
                                          </p:stCondLst>
                                        </p:cTn>
                                        <p:tgtEl>
                                          <p:spTgt spid="38"/>
                                        </p:tgtEl>
                                        <p:attrNameLst>
                                          <p:attrName>style.visibility</p:attrName>
                                        </p:attrNameLst>
                                      </p:cBhvr>
                                      <p:to>
                                        <p:strVal val="visible"/>
                                      </p:to>
                                    </p:set>
                                    <p:anim calcmode="lin" valueType="num">
                                      <p:cBhvr>
                                        <p:cTn id="77" dur="500" fill="hold"/>
                                        <p:tgtEl>
                                          <p:spTgt spid="38"/>
                                        </p:tgtEl>
                                        <p:attrNameLst>
                                          <p:attrName>ppt_w</p:attrName>
                                        </p:attrNameLst>
                                      </p:cBhvr>
                                      <p:tavLst>
                                        <p:tav tm="0">
                                          <p:val>
                                            <p:fltVal val="0"/>
                                          </p:val>
                                        </p:tav>
                                        <p:tav tm="100000">
                                          <p:val>
                                            <p:strVal val="#ppt_w"/>
                                          </p:val>
                                        </p:tav>
                                      </p:tavLst>
                                    </p:anim>
                                    <p:anim calcmode="lin" valueType="num">
                                      <p:cBhvr>
                                        <p:cTn id="78" dur="500" fill="hold"/>
                                        <p:tgtEl>
                                          <p:spTgt spid="38"/>
                                        </p:tgtEl>
                                        <p:attrNameLst>
                                          <p:attrName>ppt_h</p:attrName>
                                        </p:attrNameLst>
                                      </p:cBhvr>
                                      <p:tavLst>
                                        <p:tav tm="0">
                                          <p:val>
                                            <p:fltVal val="0"/>
                                          </p:val>
                                        </p:tav>
                                        <p:tav tm="100000">
                                          <p:val>
                                            <p:strVal val="#ppt_h"/>
                                          </p:val>
                                        </p:tav>
                                      </p:tavLst>
                                    </p:anim>
                                    <p:anim calcmode="lin" valueType="num">
                                      <p:cBhvr>
                                        <p:cTn id="79" dur="500" fill="hold"/>
                                        <p:tgtEl>
                                          <p:spTgt spid="38"/>
                                        </p:tgtEl>
                                        <p:attrNameLst>
                                          <p:attrName>style.rotation</p:attrName>
                                        </p:attrNameLst>
                                      </p:cBhvr>
                                      <p:tavLst>
                                        <p:tav tm="0">
                                          <p:val>
                                            <p:fltVal val="360"/>
                                          </p:val>
                                        </p:tav>
                                        <p:tav tm="100000">
                                          <p:val>
                                            <p:fltVal val="0"/>
                                          </p:val>
                                        </p:tav>
                                      </p:tavLst>
                                    </p:anim>
                                    <p:animEffect transition="in" filter="fade">
                                      <p:cBhvr>
                                        <p:cTn id="80" dur="500"/>
                                        <p:tgtEl>
                                          <p:spTgt spid="38"/>
                                        </p:tgtEl>
                                      </p:cBhvr>
                                    </p:animEffect>
                                  </p:childTnLst>
                                </p:cTn>
                              </p:par>
                              <p:par>
                                <p:cTn id="81" presetID="22" presetClass="entr" presetSubtype="2" fill="hold" grpId="0" nodeType="withEffect">
                                  <p:stCondLst>
                                    <p:cond delay="300"/>
                                  </p:stCondLst>
                                  <p:childTnLst>
                                    <p:set>
                                      <p:cBhvr>
                                        <p:cTn id="82" dur="1" fill="hold">
                                          <p:stCondLst>
                                            <p:cond delay="0"/>
                                          </p:stCondLst>
                                        </p:cTn>
                                        <p:tgtEl>
                                          <p:spTgt spid="41"/>
                                        </p:tgtEl>
                                        <p:attrNameLst>
                                          <p:attrName>style.visibility</p:attrName>
                                        </p:attrNameLst>
                                      </p:cBhvr>
                                      <p:to>
                                        <p:strVal val="visible"/>
                                      </p:to>
                                    </p:set>
                                    <p:animEffect transition="in" filter="wipe(right)">
                                      <p:cBhvr>
                                        <p:cTn id="83" dur="500"/>
                                        <p:tgtEl>
                                          <p:spTgt spid="41"/>
                                        </p:tgtEl>
                                      </p:cBhvr>
                                    </p:animEffect>
                                  </p:childTnLst>
                                </p:cTn>
                              </p:par>
                              <p:par>
                                <p:cTn id="84" presetID="22" presetClass="entr" presetSubtype="2" fill="hold" grpId="0" nodeType="withEffect">
                                  <p:stCondLst>
                                    <p:cond delay="300"/>
                                  </p:stCondLst>
                                  <p:childTnLst>
                                    <p:set>
                                      <p:cBhvr>
                                        <p:cTn id="85" dur="1" fill="hold">
                                          <p:stCondLst>
                                            <p:cond delay="0"/>
                                          </p:stCondLst>
                                        </p:cTn>
                                        <p:tgtEl>
                                          <p:spTgt spid="40"/>
                                        </p:tgtEl>
                                        <p:attrNameLst>
                                          <p:attrName>style.visibility</p:attrName>
                                        </p:attrNameLst>
                                      </p:cBhvr>
                                      <p:to>
                                        <p:strVal val="visible"/>
                                      </p:to>
                                    </p:set>
                                    <p:animEffect transition="in" filter="wipe(right)">
                                      <p:cBhvr>
                                        <p:cTn id="86" dur="500"/>
                                        <p:tgtEl>
                                          <p:spTgt spid="40"/>
                                        </p:tgtEl>
                                      </p:cBhvr>
                                    </p:animEffect>
                                  </p:childTnLst>
                                </p:cTn>
                              </p:par>
                              <p:par>
                                <p:cTn id="87" presetID="22" presetClass="entr" presetSubtype="2" fill="hold" grpId="0" nodeType="withEffect">
                                  <p:stCondLst>
                                    <p:cond delay="500"/>
                                  </p:stCondLst>
                                  <p:childTnLst>
                                    <p:set>
                                      <p:cBhvr>
                                        <p:cTn id="88" dur="1" fill="hold">
                                          <p:stCondLst>
                                            <p:cond delay="0"/>
                                          </p:stCondLst>
                                        </p:cTn>
                                        <p:tgtEl>
                                          <p:spTgt spid="37"/>
                                        </p:tgtEl>
                                        <p:attrNameLst>
                                          <p:attrName>style.visibility</p:attrName>
                                        </p:attrNameLst>
                                      </p:cBhvr>
                                      <p:to>
                                        <p:strVal val="visible"/>
                                      </p:to>
                                    </p:set>
                                    <p:animEffect transition="in" filter="wipe(right)">
                                      <p:cBhvr>
                                        <p:cTn id="89" dur="500"/>
                                        <p:tgtEl>
                                          <p:spTgt spid="37"/>
                                        </p:tgtEl>
                                      </p:cBhvr>
                                    </p:animEffect>
                                  </p:childTnLst>
                                </p:cTn>
                              </p:par>
                              <p:par>
                                <p:cTn id="90" presetID="22" presetClass="entr" presetSubtype="2" fill="hold" grpId="0" nodeType="withEffect">
                                  <p:stCondLst>
                                    <p:cond delay="500"/>
                                  </p:stCondLst>
                                  <p:childTnLst>
                                    <p:set>
                                      <p:cBhvr>
                                        <p:cTn id="91" dur="1" fill="hold">
                                          <p:stCondLst>
                                            <p:cond delay="0"/>
                                          </p:stCondLst>
                                        </p:cTn>
                                        <p:tgtEl>
                                          <p:spTgt spid="36"/>
                                        </p:tgtEl>
                                        <p:attrNameLst>
                                          <p:attrName>style.visibility</p:attrName>
                                        </p:attrNameLst>
                                      </p:cBhvr>
                                      <p:to>
                                        <p:strVal val="visible"/>
                                      </p:to>
                                    </p:set>
                                    <p:animEffect transition="in" filter="wipe(right)">
                                      <p:cBhvr>
                                        <p:cTn id="92" dur="500"/>
                                        <p:tgtEl>
                                          <p:spTgt spid="36"/>
                                        </p:tgtEl>
                                      </p:cBhvr>
                                    </p:animEffect>
                                  </p:childTnLst>
                                </p:cTn>
                              </p:par>
                              <p:par>
                                <p:cTn id="93" presetID="10" presetClass="entr" presetSubtype="0" fill="hold" grpId="0" nodeType="withEffect">
                                  <p:stCondLst>
                                    <p:cond delay="800"/>
                                  </p:stCondLst>
                                  <p:childTnLst>
                                    <p:set>
                                      <p:cBhvr>
                                        <p:cTn id="94" dur="1" fill="hold">
                                          <p:stCondLst>
                                            <p:cond delay="0"/>
                                          </p:stCondLst>
                                        </p:cTn>
                                        <p:tgtEl>
                                          <p:spTgt spid="43"/>
                                        </p:tgtEl>
                                        <p:attrNameLst>
                                          <p:attrName>style.visibility</p:attrName>
                                        </p:attrNameLst>
                                      </p:cBhvr>
                                      <p:to>
                                        <p:strVal val="visible"/>
                                      </p:to>
                                    </p:set>
                                    <p:animEffect transition="in" filter="fade">
                                      <p:cBhvr>
                                        <p:cTn id="95" dur="300"/>
                                        <p:tgtEl>
                                          <p:spTgt spid="43"/>
                                        </p:tgtEl>
                                      </p:cBhvr>
                                    </p:animEffect>
                                  </p:childTnLst>
                                </p:cTn>
                              </p:par>
                              <p:par>
                                <p:cTn id="96" presetID="10" presetClass="entr" presetSubtype="0" fill="hold" grpId="0" nodeType="withEffect">
                                  <p:stCondLst>
                                    <p:cond delay="800"/>
                                  </p:stCondLst>
                                  <p:childTnLst>
                                    <p:set>
                                      <p:cBhvr>
                                        <p:cTn id="97" dur="1" fill="hold">
                                          <p:stCondLst>
                                            <p:cond delay="0"/>
                                          </p:stCondLst>
                                        </p:cTn>
                                        <p:tgtEl>
                                          <p:spTgt spid="44"/>
                                        </p:tgtEl>
                                        <p:attrNameLst>
                                          <p:attrName>style.visibility</p:attrName>
                                        </p:attrNameLst>
                                      </p:cBhvr>
                                      <p:to>
                                        <p:strVal val="visible"/>
                                      </p:to>
                                    </p:set>
                                    <p:animEffect transition="in" filter="fade">
                                      <p:cBhvr>
                                        <p:cTn id="98" dur="300"/>
                                        <p:tgtEl>
                                          <p:spTgt spid="44"/>
                                        </p:tgtEl>
                                      </p:cBhvr>
                                    </p:animEffect>
                                  </p:childTnLst>
                                </p:cTn>
                              </p:par>
                              <p:par>
                                <p:cTn id="99" presetID="10" presetClass="entr" presetSubtype="0" fill="hold" grpId="0" nodeType="withEffect">
                                  <p:stCondLst>
                                    <p:cond delay="1000"/>
                                  </p:stCondLst>
                                  <p:childTnLst>
                                    <p:set>
                                      <p:cBhvr>
                                        <p:cTn id="100" dur="1" fill="hold">
                                          <p:stCondLst>
                                            <p:cond delay="0"/>
                                          </p:stCondLst>
                                        </p:cTn>
                                        <p:tgtEl>
                                          <p:spTgt spid="42"/>
                                        </p:tgtEl>
                                        <p:attrNameLst>
                                          <p:attrName>style.visibility</p:attrName>
                                        </p:attrNameLst>
                                      </p:cBhvr>
                                      <p:to>
                                        <p:strVal val="visible"/>
                                      </p:to>
                                    </p:set>
                                    <p:animEffect transition="in" filter="fade">
                                      <p:cBhvr>
                                        <p:cTn id="101" dur="300"/>
                                        <p:tgtEl>
                                          <p:spTgt spid="42"/>
                                        </p:tgtEl>
                                      </p:cBhvr>
                                    </p:animEffect>
                                  </p:childTnLst>
                                </p:cTn>
                              </p:par>
                              <p:par>
                                <p:cTn id="102" presetID="10" presetClass="entr" presetSubtype="0" fill="hold" grpId="0" nodeType="withEffect">
                                  <p:stCondLst>
                                    <p:cond delay="1000"/>
                                  </p:stCondLst>
                                  <p:childTnLst>
                                    <p:set>
                                      <p:cBhvr>
                                        <p:cTn id="103" dur="1" fill="hold">
                                          <p:stCondLst>
                                            <p:cond delay="0"/>
                                          </p:stCondLst>
                                        </p:cTn>
                                        <p:tgtEl>
                                          <p:spTgt spid="45"/>
                                        </p:tgtEl>
                                        <p:attrNameLst>
                                          <p:attrName>style.visibility</p:attrName>
                                        </p:attrNameLst>
                                      </p:cBhvr>
                                      <p:to>
                                        <p:strVal val="visible"/>
                                      </p:to>
                                    </p:set>
                                    <p:animEffect transition="in" filter="fade">
                                      <p:cBhvr>
                                        <p:cTn id="104" dur="3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7" grpId="0" animBg="1"/>
      <p:bldP spid="8" grpId="0" animBg="1"/>
      <p:bldP spid="11" grpId="0" animBg="1"/>
      <p:bldP spid="12" grpId="0" animBg="1"/>
      <p:bldP spid="14" grpId="0" animBg="1"/>
      <p:bldP spid="15" grpId="0" animBg="1"/>
      <p:bldP spid="20" grpId="0" animBg="1"/>
      <p:bldP spid="21" grpId="0" animBg="1"/>
      <p:bldP spid="3" grpId="0" animBg="1"/>
      <p:bldP spid="22" grpId="0" animBg="1"/>
      <p:bldP spid="24" grpId="0" animBg="1"/>
      <p:bldP spid="26" grpId="0" animBg="1"/>
      <p:bldP spid="27" grpId="0" animBg="1"/>
      <p:bldP spid="30" grpId="0" animBg="1"/>
      <p:bldP spid="31" grpId="0" animBg="1"/>
      <p:bldP spid="32" grpId="0" animBg="1"/>
      <p:bldP spid="33" grpId="0" animBg="1"/>
      <p:bldP spid="23" grpId="0" animBg="1"/>
      <p:bldP spid="36" grpId="0" animBg="1"/>
      <p:bldP spid="37" grpId="0" animBg="1"/>
      <p:bldP spid="40" grpId="0" animBg="1"/>
      <p:bldP spid="41" grpId="0" animBg="1"/>
      <p:bldP spid="38" grpId="0" animBg="1"/>
      <p:bldP spid="42" grpId="0" animBg="1"/>
      <p:bldP spid="43" grpId="0" animBg="1"/>
      <p:bldP spid="44" grpId="0" animBg="1"/>
      <p:bldP spid="45" grpId="0" animBg="1"/>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A078B6D3-8062-4B9A-B1FC-5920BED9FFB7}"/>
              </a:ext>
            </a:extLst>
          </p:cNvPr>
          <p:cNvGrpSpPr/>
          <p:nvPr/>
        </p:nvGrpSpPr>
        <p:grpSpPr>
          <a:xfrm>
            <a:off x="11557658" y="3796481"/>
            <a:ext cx="2103849" cy="3030426"/>
            <a:chOff x="2789763" y="3294234"/>
            <a:chExt cx="4265345" cy="2414068"/>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10" name="Freeform 5">
              <a:extLst>
                <a:ext uri="{FF2B5EF4-FFF2-40B4-BE49-F238E27FC236}">
                  <a16:creationId xmlns:a16="http://schemas.microsoft.com/office/drawing/2014/main" id="{8FA87677-9FD3-4995-B1BB-4AAD08E6B080}"/>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a:gsLst>
                <a:gs pos="0">
                  <a:schemeClr val="accent4"/>
                </a:gs>
                <a:gs pos="100000">
                  <a:schemeClr val="accent4">
                    <a:alpha val="50000"/>
                  </a:schemeClr>
                </a:gs>
              </a:gsLst>
              <a:lin ang="5400000" scaled="1"/>
            </a:gra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700" b="0" i="0" u="none" strike="noStrike" kern="1200" cap="none" spc="0" normalizeH="0" baseline="0" noProof="0">
                <a:ln>
                  <a:noFill/>
                </a:ln>
                <a:solidFill>
                  <a:srgbClr val="172144"/>
                </a:solidFill>
                <a:effectLst/>
                <a:uLnTx/>
                <a:uFillTx/>
                <a:latin typeface="Calibri"/>
                <a:ea typeface="+mn-ea"/>
                <a:cs typeface="+mn-cs"/>
              </a:endParaRPr>
            </a:p>
          </p:txBody>
        </p:sp>
        <p:sp>
          <p:nvSpPr>
            <p:cNvPr id="11" name="Freeform 6">
              <a:extLst>
                <a:ext uri="{FF2B5EF4-FFF2-40B4-BE49-F238E27FC236}">
                  <a16:creationId xmlns:a16="http://schemas.microsoft.com/office/drawing/2014/main" id="{CA564F09-7A0D-4EFC-A1BF-ECB5595D7A04}"/>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4">
                <a:lumMod val="50000"/>
                <a:alpha val="1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7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2" name="Group 11">
            <a:extLst>
              <a:ext uri="{FF2B5EF4-FFF2-40B4-BE49-F238E27FC236}">
                <a16:creationId xmlns:a16="http://schemas.microsoft.com/office/drawing/2014/main" id="{4340A054-A8AB-4CA2-8723-2A9AC4078EF3}"/>
              </a:ext>
            </a:extLst>
          </p:cNvPr>
          <p:cNvGrpSpPr/>
          <p:nvPr/>
        </p:nvGrpSpPr>
        <p:grpSpPr>
          <a:xfrm>
            <a:off x="9785888" y="4746167"/>
            <a:ext cx="2103849" cy="2080740"/>
            <a:chOff x="2789763" y="3294234"/>
            <a:chExt cx="4265345" cy="2414068"/>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13" name="Freeform 5">
              <a:extLst>
                <a:ext uri="{FF2B5EF4-FFF2-40B4-BE49-F238E27FC236}">
                  <a16:creationId xmlns:a16="http://schemas.microsoft.com/office/drawing/2014/main" id="{0597C83F-A7E5-49A2-951C-76A34A4D7B69}"/>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a:gsLst>
                <a:gs pos="0">
                  <a:schemeClr val="accent3"/>
                </a:gs>
                <a:gs pos="100000">
                  <a:schemeClr val="accent3">
                    <a:alpha val="50000"/>
                  </a:schemeClr>
                </a:gs>
              </a:gsLst>
              <a:lin ang="5400000" scaled="1"/>
            </a:gra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700" b="0" i="0" u="none" strike="noStrike" kern="1200" cap="none" spc="0" normalizeH="0" baseline="0" noProof="0">
                <a:ln>
                  <a:noFill/>
                </a:ln>
                <a:solidFill>
                  <a:srgbClr val="172144"/>
                </a:solidFill>
                <a:effectLst/>
                <a:uLnTx/>
                <a:uFillTx/>
                <a:latin typeface="Calibri"/>
                <a:ea typeface="+mn-ea"/>
                <a:cs typeface="+mn-cs"/>
              </a:endParaRPr>
            </a:p>
          </p:txBody>
        </p:sp>
        <p:sp>
          <p:nvSpPr>
            <p:cNvPr id="14" name="Freeform 6">
              <a:extLst>
                <a:ext uri="{FF2B5EF4-FFF2-40B4-BE49-F238E27FC236}">
                  <a16:creationId xmlns:a16="http://schemas.microsoft.com/office/drawing/2014/main" id="{836D6C03-76E7-43F4-8100-B5D09D777C38}"/>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3">
                <a:lumMod val="50000"/>
                <a:alpha val="1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7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5" name="Group 14">
            <a:extLst>
              <a:ext uri="{FF2B5EF4-FFF2-40B4-BE49-F238E27FC236}">
                <a16:creationId xmlns:a16="http://schemas.microsoft.com/office/drawing/2014/main" id="{C5FA4BC4-0E8E-450A-AADD-BA1A2A51DE20}"/>
              </a:ext>
            </a:extLst>
          </p:cNvPr>
          <p:cNvGrpSpPr/>
          <p:nvPr/>
        </p:nvGrpSpPr>
        <p:grpSpPr>
          <a:xfrm>
            <a:off x="8014119" y="4257391"/>
            <a:ext cx="2103849" cy="2569516"/>
            <a:chOff x="2789763" y="3294234"/>
            <a:chExt cx="4265345" cy="2414068"/>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16" name="Freeform 5">
              <a:extLst>
                <a:ext uri="{FF2B5EF4-FFF2-40B4-BE49-F238E27FC236}">
                  <a16:creationId xmlns:a16="http://schemas.microsoft.com/office/drawing/2014/main" id="{44B50CE2-9F38-4F13-9DBF-045134A013C8}"/>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a:gsLst>
                <a:gs pos="0">
                  <a:schemeClr val="accent2"/>
                </a:gs>
                <a:gs pos="100000">
                  <a:schemeClr val="accent2">
                    <a:alpha val="50000"/>
                  </a:schemeClr>
                </a:gs>
              </a:gsLst>
              <a:lin ang="5400000" scaled="1"/>
            </a:gra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700" b="0" i="0" u="none" strike="noStrike" kern="1200" cap="none" spc="0" normalizeH="0" baseline="0" noProof="0">
                <a:ln>
                  <a:noFill/>
                </a:ln>
                <a:solidFill>
                  <a:srgbClr val="172144"/>
                </a:solidFill>
                <a:effectLst/>
                <a:uLnTx/>
                <a:uFillTx/>
                <a:latin typeface="Calibri"/>
                <a:ea typeface="+mn-ea"/>
                <a:cs typeface="+mn-cs"/>
              </a:endParaRPr>
            </a:p>
          </p:txBody>
        </p:sp>
        <p:sp>
          <p:nvSpPr>
            <p:cNvPr id="17" name="Freeform 6">
              <a:extLst>
                <a:ext uri="{FF2B5EF4-FFF2-40B4-BE49-F238E27FC236}">
                  <a16:creationId xmlns:a16="http://schemas.microsoft.com/office/drawing/2014/main" id="{94FA66CC-E349-4157-BDC8-421CBA077DB9}"/>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2">
                <a:lumMod val="50000"/>
                <a:alpha val="1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7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8" name="Group 17">
            <a:extLst>
              <a:ext uri="{FF2B5EF4-FFF2-40B4-BE49-F238E27FC236}">
                <a16:creationId xmlns:a16="http://schemas.microsoft.com/office/drawing/2014/main" id="{88BFC0AE-96D0-4503-8075-19F10B3BB0EF}"/>
              </a:ext>
            </a:extLst>
          </p:cNvPr>
          <p:cNvGrpSpPr/>
          <p:nvPr/>
        </p:nvGrpSpPr>
        <p:grpSpPr>
          <a:xfrm>
            <a:off x="6242349" y="5636187"/>
            <a:ext cx="2103849" cy="1190722"/>
            <a:chOff x="2789763" y="3294234"/>
            <a:chExt cx="4265345" cy="2414069"/>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19" name="Freeform 5">
              <a:extLst>
                <a:ext uri="{FF2B5EF4-FFF2-40B4-BE49-F238E27FC236}">
                  <a16:creationId xmlns:a16="http://schemas.microsoft.com/office/drawing/2014/main" id="{C1B52648-5E97-4250-814E-9336A90AAA7C}"/>
                </a:ext>
              </a:extLst>
            </p:cNvPr>
            <p:cNvSpPr>
              <a:spLocks/>
            </p:cNvSpPr>
            <p:nvPr/>
          </p:nvSpPr>
          <p:spPr bwMode="auto">
            <a:xfrm>
              <a:off x="2789763" y="3294235"/>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flip="none" rotWithShape="1">
              <a:gsLst>
                <a:gs pos="0">
                  <a:schemeClr val="accent1"/>
                </a:gs>
                <a:gs pos="100000">
                  <a:schemeClr val="accent1">
                    <a:alpha val="50000"/>
                  </a:schemeClr>
                </a:gs>
              </a:gsLst>
              <a:lin ang="5400000" scaled="1"/>
              <a:tileRect/>
            </a:gra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7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6">
              <a:extLst>
                <a:ext uri="{FF2B5EF4-FFF2-40B4-BE49-F238E27FC236}">
                  <a16:creationId xmlns:a16="http://schemas.microsoft.com/office/drawing/2014/main" id="{43722D8E-D070-4AF6-943C-7D69BA1D6117}"/>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1">
                <a:lumMod val="50000"/>
                <a:alpha val="1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7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7" name="Group 26">
            <a:extLst>
              <a:ext uri="{FF2B5EF4-FFF2-40B4-BE49-F238E27FC236}">
                <a16:creationId xmlns:a16="http://schemas.microsoft.com/office/drawing/2014/main" id="{383B7652-BF5C-4C3C-8B77-50CECF3F733D}"/>
              </a:ext>
            </a:extLst>
          </p:cNvPr>
          <p:cNvGrpSpPr/>
          <p:nvPr/>
        </p:nvGrpSpPr>
        <p:grpSpPr>
          <a:xfrm>
            <a:off x="15101198" y="5250738"/>
            <a:ext cx="2103849" cy="1576169"/>
            <a:chOff x="2789763" y="3294234"/>
            <a:chExt cx="4265345" cy="2414068"/>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28" name="Freeform 5">
              <a:extLst>
                <a:ext uri="{FF2B5EF4-FFF2-40B4-BE49-F238E27FC236}">
                  <a16:creationId xmlns:a16="http://schemas.microsoft.com/office/drawing/2014/main" id="{05B28958-BE58-4350-90F2-F5B48924BC32}"/>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a:gsLst>
                <a:gs pos="0">
                  <a:schemeClr val="accent6"/>
                </a:gs>
                <a:gs pos="100000">
                  <a:schemeClr val="accent6">
                    <a:alpha val="50000"/>
                  </a:schemeClr>
                </a:gs>
              </a:gsLst>
              <a:lin ang="5400000" scaled="1"/>
            </a:gra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700" b="0" i="0" u="none" strike="noStrike" kern="1200" cap="none" spc="0" normalizeH="0" baseline="0" noProof="0">
                <a:ln>
                  <a:noFill/>
                </a:ln>
                <a:solidFill>
                  <a:srgbClr val="172144"/>
                </a:solidFill>
                <a:effectLst/>
                <a:uLnTx/>
                <a:uFillTx/>
                <a:latin typeface="Calibri"/>
                <a:ea typeface="+mn-ea"/>
                <a:cs typeface="+mn-cs"/>
              </a:endParaRPr>
            </a:p>
          </p:txBody>
        </p:sp>
        <p:sp>
          <p:nvSpPr>
            <p:cNvPr id="29" name="Freeform 6">
              <a:extLst>
                <a:ext uri="{FF2B5EF4-FFF2-40B4-BE49-F238E27FC236}">
                  <a16:creationId xmlns:a16="http://schemas.microsoft.com/office/drawing/2014/main" id="{0391A346-9B3E-4371-A664-F4110D82C857}"/>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2">
                <a:lumMod val="50000"/>
                <a:alpha val="1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7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0" name="Group 29">
            <a:extLst>
              <a:ext uri="{FF2B5EF4-FFF2-40B4-BE49-F238E27FC236}">
                <a16:creationId xmlns:a16="http://schemas.microsoft.com/office/drawing/2014/main" id="{0D751952-BF73-46E9-9F16-D9CACD92913A}"/>
              </a:ext>
            </a:extLst>
          </p:cNvPr>
          <p:cNvGrpSpPr/>
          <p:nvPr/>
        </p:nvGrpSpPr>
        <p:grpSpPr>
          <a:xfrm>
            <a:off x="13329428" y="4746168"/>
            <a:ext cx="2103849" cy="2080741"/>
            <a:chOff x="2789763" y="3294234"/>
            <a:chExt cx="4265345" cy="2414069"/>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31" name="Freeform 5">
              <a:extLst>
                <a:ext uri="{FF2B5EF4-FFF2-40B4-BE49-F238E27FC236}">
                  <a16:creationId xmlns:a16="http://schemas.microsoft.com/office/drawing/2014/main" id="{9418D3D6-6088-4647-B529-31C27793F4AE}"/>
                </a:ext>
              </a:extLst>
            </p:cNvPr>
            <p:cNvSpPr>
              <a:spLocks/>
            </p:cNvSpPr>
            <p:nvPr/>
          </p:nvSpPr>
          <p:spPr bwMode="auto">
            <a:xfrm>
              <a:off x="2789763" y="3294235"/>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a:gsLst>
                <a:gs pos="0">
                  <a:schemeClr val="accent5"/>
                </a:gs>
                <a:gs pos="100000">
                  <a:schemeClr val="accent5">
                    <a:alpha val="50000"/>
                  </a:schemeClr>
                </a:gs>
              </a:gsLst>
              <a:lin ang="5400000" scaled="1"/>
            </a:gra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700" b="0" i="0" u="none" strike="noStrike" kern="1200" cap="none" spc="0" normalizeH="0" baseline="0" noProof="0">
                <a:ln>
                  <a:noFill/>
                </a:ln>
                <a:solidFill>
                  <a:srgbClr val="172144"/>
                </a:solidFill>
                <a:effectLst/>
                <a:uLnTx/>
                <a:uFillTx/>
                <a:latin typeface="Calibri"/>
                <a:ea typeface="+mn-ea"/>
                <a:cs typeface="+mn-cs"/>
              </a:endParaRPr>
            </a:p>
          </p:txBody>
        </p:sp>
        <p:sp>
          <p:nvSpPr>
            <p:cNvPr id="32" name="Freeform 6">
              <a:extLst>
                <a:ext uri="{FF2B5EF4-FFF2-40B4-BE49-F238E27FC236}">
                  <a16:creationId xmlns:a16="http://schemas.microsoft.com/office/drawing/2014/main" id="{8C1B519C-B97B-4356-ACC9-448FE22C78E8}"/>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1">
                <a:lumMod val="50000"/>
                <a:alpha val="1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7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81" name="Group 80">
            <a:extLst>
              <a:ext uri="{FF2B5EF4-FFF2-40B4-BE49-F238E27FC236}">
                <a16:creationId xmlns:a16="http://schemas.microsoft.com/office/drawing/2014/main" id="{15C5256D-E901-44A8-95B7-C229611244F7}"/>
              </a:ext>
            </a:extLst>
          </p:cNvPr>
          <p:cNvGrpSpPr/>
          <p:nvPr/>
        </p:nvGrpSpPr>
        <p:grpSpPr>
          <a:xfrm>
            <a:off x="5503653" y="6857999"/>
            <a:ext cx="12767094" cy="7847035"/>
            <a:chOff x="5503653" y="6858000"/>
            <a:chExt cx="12767094" cy="7847035"/>
          </a:xfrm>
        </p:grpSpPr>
        <p:sp>
          <p:nvSpPr>
            <p:cNvPr id="36" name="Rectangle 35">
              <a:extLst>
                <a:ext uri="{FF2B5EF4-FFF2-40B4-BE49-F238E27FC236}">
                  <a16:creationId xmlns:a16="http://schemas.microsoft.com/office/drawing/2014/main" id="{8D52B80D-B690-4109-AF72-B908D3351A35}"/>
                </a:ext>
              </a:extLst>
            </p:cNvPr>
            <p:cNvSpPr/>
            <p:nvPr/>
          </p:nvSpPr>
          <p:spPr>
            <a:xfrm>
              <a:off x="5503653" y="6858000"/>
              <a:ext cx="12767094" cy="54863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7" name="Rectangle 36">
              <a:extLst>
                <a:ext uri="{FF2B5EF4-FFF2-40B4-BE49-F238E27FC236}">
                  <a16:creationId xmlns:a16="http://schemas.microsoft.com/office/drawing/2014/main" id="{75276D9C-AF27-493B-8443-3799EE9A3829}"/>
                </a:ext>
              </a:extLst>
            </p:cNvPr>
            <p:cNvSpPr/>
            <p:nvPr/>
          </p:nvSpPr>
          <p:spPr>
            <a:xfrm>
              <a:off x="5503653" y="12337099"/>
              <a:ext cx="12767094" cy="236793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 name="Freeform 5">
            <a:extLst>
              <a:ext uri="{FF2B5EF4-FFF2-40B4-BE49-F238E27FC236}">
                <a16:creationId xmlns:a16="http://schemas.microsoft.com/office/drawing/2014/main" id="{C9307E2B-C3B6-4F79-BFD8-DD5507B3ADA5}"/>
              </a:ext>
            </a:extLst>
          </p:cNvPr>
          <p:cNvSpPr>
            <a:spLocks/>
          </p:cNvSpPr>
          <p:nvPr/>
        </p:nvSpPr>
        <p:spPr bwMode="auto">
          <a:xfrm>
            <a:off x="5013357" y="6781166"/>
            <a:ext cx="13834142" cy="169037"/>
          </a:xfrm>
          <a:custGeom>
            <a:avLst/>
            <a:gdLst>
              <a:gd name="T0" fmla="*/ 0 w 3600"/>
              <a:gd name="T1" fmla="*/ 20 h 44"/>
              <a:gd name="T2" fmla="*/ 900 w 3600"/>
              <a:gd name="T3" fmla="*/ 5 h 44"/>
              <a:gd name="T4" fmla="*/ 1125 w 3600"/>
              <a:gd name="T5" fmla="*/ 3 h 44"/>
              <a:gd name="T6" fmla="*/ 1350 w 3600"/>
              <a:gd name="T7" fmla="*/ 2 h 44"/>
              <a:gd name="T8" fmla="*/ 1575 w 3600"/>
              <a:gd name="T9" fmla="*/ 1 h 44"/>
              <a:gd name="T10" fmla="*/ 1800 w 3600"/>
              <a:gd name="T11" fmla="*/ 0 h 44"/>
              <a:gd name="T12" fmla="*/ 2700 w 3600"/>
              <a:gd name="T13" fmla="*/ 3 h 44"/>
              <a:gd name="T14" fmla="*/ 2925 w 3600"/>
              <a:gd name="T15" fmla="*/ 6 h 44"/>
              <a:gd name="T16" fmla="*/ 3150 w 3600"/>
              <a:gd name="T17" fmla="*/ 9 h 44"/>
              <a:gd name="T18" fmla="*/ 3600 w 3600"/>
              <a:gd name="T19" fmla="*/ 20 h 44"/>
              <a:gd name="T20" fmla="*/ 3600 w 3600"/>
              <a:gd name="T21" fmla="*/ 24 h 44"/>
              <a:gd name="T22" fmla="*/ 3150 w 3600"/>
              <a:gd name="T23" fmla="*/ 35 h 44"/>
              <a:gd name="T24" fmla="*/ 2925 w 3600"/>
              <a:gd name="T25" fmla="*/ 38 h 44"/>
              <a:gd name="T26" fmla="*/ 2700 w 3600"/>
              <a:gd name="T27" fmla="*/ 41 h 44"/>
              <a:gd name="T28" fmla="*/ 1800 w 3600"/>
              <a:gd name="T29" fmla="*/ 44 h 44"/>
              <a:gd name="T30" fmla="*/ 1575 w 3600"/>
              <a:gd name="T31" fmla="*/ 43 h 44"/>
              <a:gd name="T32" fmla="*/ 1350 w 3600"/>
              <a:gd name="T33" fmla="*/ 42 h 44"/>
              <a:gd name="T34" fmla="*/ 1125 w 3600"/>
              <a:gd name="T35" fmla="*/ 41 h 44"/>
              <a:gd name="T36" fmla="*/ 900 w 3600"/>
              <a:gd name="T37" fmla="*/ 39 h 44"/>
              <a:gd name="T38" fmla="*/ 0 w 3600"/>
              <a:gd name="T39" fmla="*/ 24 h 44"/>
              <a:gd name="T40" fmla="*/ 0 w 3600"/>
              <a:gd name="T41" fmla="*/ 2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00" h="44">
                <a:moveTo>
                  <a:pt x="0" y="20"/>
                </a:moveTo>
                <a:cubicBezTo>
                  <a:pt x="300" y="12"/>
                  <a:pt x="600" y="8"/>
                  <a:pt x="900" y="5"/>
                </a:cubicBezTo>
                <a:cubicBezTo>
                  <a:pt x="1125" y="3"/>
                  <a:pt x="1125" y="3"/>
                  <a:pt x="1125" y="3"/>
                </a:cubicBezTo>
                <a:cubicBezTo>
                  <a:pt x="1350" y="2"/>
                  <a:pt x="1350" y="2"/>
                  <a:pt x="1350" y="2"/>
                </a:cubicBezTo>
                <a:cubicBezTo>
                  <a:pt x="1425" y="2"/>
                  <a:pt x="1500" y="1"/>
                  <a:pt x="1575" y="1"/>
                </a:cubicBezTo>
                <a:cubicBezTo>
                  <a:pt x="1800" y="0"/>
                  <a:pt x="1800" y="0"/>
                  <a:pt x="1800" y="0"/>
                </a:cubicBezTo>
                <a:cubicBezTo>
                  <a:pt x="2100" y="0"/>
                  <a:pt x="2400" y="1"/>
                  <a:pt x="2700" y="3"/>
                </a:cubicBezTo>
                <a:cubicBezTo>
                  <a:pt x="2925" y="6"/>
                  <a:pt x="2925" y="6"/>
                  <a:pt x="2925" y="6"/>
                </a:cubicBezTo>
                <a:cubicBezTo>
                  <a:pt x="3150" y="9"/>
                  <a:pt x="3150" y="9"/>
                  <a:pt x="3150" y="9"/>
                </a:cubicBezTo>
                <a:cubicBezTo>
                  <a:pt x="3300" y="12"/>
                  <a:pt x="3450" y="15"/>
                  <a:pt x="3600" y="20"/>
                </a:cubicBezTo>
                <a:cubicBezTo>
                  <a:pt x="3600" y="24"/>
                  <a:pt x="3600" y="24"/>
                  <a:pt x="3600" y="24"/>
                </a:cubicBezTo>
                <a:cubicBezTo>
                  <a:pt x="3450" y="29"/>
                  <a:pt x="3300" y="32"/>
                  <a:pt x="3150" y="35"/>
                </a:cubicBezTo>
                <a:cubicBezTo>
                  <a:pt x="2925" y="38"/>
                  <a:pt x="2925" y="38"/>
                  <a:pt x="2925" y="38"/>
                </a:cubicBezTo>
                <a:cubicBezTo>
                  <a:pt x="2700" y="41"/>
                  <a:pt x="2700" y="41"/>
                  <a:pt x="2700" y="41"/>
                </a:cubicBezTo>
                <a:cubicBezTo>
                  <a:pt x="2400" y="43"/>
                  <a:pt x="2100" y="44"/>
                  <a:pt x="1800" y="44"/>
                </a:cubicBezTo>
                <a:cubicBezTo>
                  <a:pt x="1575" y="43"/>
                  <a:pt x="1575" y="43"/>
                  <a:pt x="1575" y="43"/>
                </a:cubicBezTo>
                <a:cubicBezTo>
                  <a:pt x="1500" y="43"/>
                  <a:pt x="1425" y="42"/>
                  <a:pt x="1350" y="42"/>
                </a:cubicBezTo>
                <a:cubicBezTo>
                  <a:pt x="1125" y="41"/>
                  <a:pt x="1125" y="41"/>
                  <a:pt x="1125" y="41"/>
                </a:cubicBezTo>
                <a:cubicBezTo>
                  <a:pt x="900" y="39"/>
                  <a:pt x="900" y="39"/>
                  <a:pt x="900" y="39"/>
                </a:cubicBezTo>
                <a:cubicBezTo>
                  <a:pt x="600" y="36"/>
                  <a:pt x="300" y="32"/>
                  <a:pt x="0" y="24"/>
                </a:cubicBezTo>
                <a:lnTo>
                  <a:pt x="0" y="20"/>
                </a:lnTo>
                <a:close/>
              </a:path>
            </a:pathLst>
          </a:custGeom>
          <a:solidFill>
            <a:schemeClr val="tx1">
              <a:lumMod val="10000"/>
              <a:lumOff val="9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38" name="Group 37">
            <a:extLst>
              <a:ext uri="{FF2B5EF4-FFF2-40B4-BE49-F238E27FC236}">
                <a16:creationId xmlns:a16="http://schemas.microsoft.com/office/drawing/2014/main" id="{D15DE9BA-015A-4A3B-983E-EE072BC8DB18}"/>
              </a:ext>
            </a:extLst>
          </p:cNvPr>
          <p:cNvGrpSpPr/>
          <p:nvPr/>
        </p:nvGrpSpPr>
        <p:grpSpPr>
          <a:xfrm>
            <a:off x="6703284" y="7967397"/>
            <a:ext cx="1167307" cy="962248"/>
            <a:chOff x="2269743" y="8272365"/>
            <a:chExt cx="1687218" cy="1390827"/>
          </a:xfrm>
        </p:grpSpPr>
        <p:sp>
          <p:nvSpPr>
            <p:cNvPr id="39" name="TextBox 38">
              <a:extLst>
                <a:ext uri="{FF2B5EF4-FFF2-40B4-BE49-F238E27FC236}">
                  <a16:creationId xmlns:a16="http://schemas.microsoft.com/office/drawing/2014/main" id="{F357C795-1535-43A0-B230-63D9857D3522}"/>
                </a:ext>
              </a:extLst>
            </p:cNvPr>
            <p:cNvSpPr txBox="1"/>
            <p:nvPr/>
          </p:nvSpPr>
          <p:spPr>
            <a:xfrm>
              <a:off x="2274376" y="9129362"/>
              <a:ext cx="1677949" cy="53383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Title One</a:t>
              </a:r>
            </a:p>
          </p:txBody>
        </p:sp>
        <p:sp>
          <p:nvSpPr>
            <p:cNvPr id="40" name="TextBox 39">
              <a:extLst>
                <a:ext uri="{FF2B5EF4-FFF2-40B4-BE49-F238E27FC236}">
                  <a16:creationId xmlns:a16="http://schemas.microsoft.com/office/drawing/2014/main" id="{0E5CC079-52B3-45F6-AEC9-E599C461D286}"/>
                </a:ext>
              </a:extLst>
            </p:cNvPr>
            <p:cNvSpPr txBox="1"/>
            <p:nvPr/>
          </p:nvSpPr>
          <p:spPr>
            <a:xfrm>
              <a:off x="2269743" y="8272365"/>
              <a:ext cx="1687218" cy="1112145"/>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effectLst/>
                  <a:uLnTx/>
                  <a:uFillTx/>
                  <a:latin typeface="Calibri"/>
                  <a:ea typeface="+mn-ea"/>
                  <a:cs typeface="+mn-cs"/>
                </a:rPr>
                <a:t>38%</a:t>
              </a:r>
            </a:p>
          </p:txBody>
        </p:sp>
      </p:grpSp>
      <p:grpSp>
        <p:nvGrpSpPr>
          <p:cNvPr id="41" name="Group 40">
            <a:extLst>
              <a:ext uri="{FF2B5EF4-FFF2-40B4-BE49-F238E27FC236}">
                <a16:creationId xmlns:a16="http://schemas.microsoft.com/office/drawing/2014/main" id="{CDE96FBC-27BA-4E81-B2DE-45C1922B43F2}"/>
              </a:ext>
            </a:extLst>
          </p:cNvPr>
          <p:cNvGrpSpPr/>
          <p:nvPr/>
        </p:nvGrpSpPr>
        <p:grpSpPr>
          <a:xfrm>
            <a:off x="6994930" y="6701171"/>
            <a:ext cx="575386" cy="575386"/>
            <a:chOff x="8128822" y="6442170"/>
            <a:chExt cx="831659" cy="831659"/>
          </a:xfrm>
        </p:grpSpPr>
        <p:sp>
          <p:nvSpPr>
            <p:cNvPr id="42" name="Rectangle: Rounded Corners 41">
              <a:extLst>
                <a:ext uri="{FF2B5EF4-FFF2-40B4-BE49-F238E27FC236}">
                  <a16:creationId xmlns:a16="http://schemas.microsoft.com/office/drawing/2014/main" id="{B64C7CE6-02DD-458A-A418-D6B28194F16D}"/>
                </a:ext>
              </a:extLst>
            </p:cNvPr>
            <p:cNvSpPr/>
            <p:nvPr/>
          </p:nvSpPr>
          <p:spPr>
            <a:xfrm rot="18900000" flipH="1">
              <a:off x="8128822" y="6442170"/>
              <a:ext cx="831659" cy="831659"/>
            </a:xfrm>
            <a:prstGeom prst="roundRect">
              <a:avLst>
                <a:gd name="adj" fmla="val 37412"/>
              </a:avLst>
            </a:prstGeom>
            <a:solidFill>
              <a:schemeClr val="accent1">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Century Gothic"/>
                <a:ea typeface="+mn-ea"/>
                <a:cs typeface="+mn-cs"/>
              </a:endParaRPr>
            </a:p>
          </p:txBody>
        </p:sp>
        <p:sp>
          <p:nvSpPr>
            <p:cNvPr id="43" name="Rectangle 42">
              <a:extLst>
                <a:ext uri="{FF2B5EF4-FFF2-40B4-BE49-F238E27FC236}">
                  <a16:creationId xmlns:a16="http://schemas.microsoft.com/office/drawing/2014/main" id="{B18F5B59-F4FB-4DFC-A4D8-F3B2400CB2B3}"/>
                </a:ext>
              </a:extLst>
            </p:cNvPr>
            <p:cNvSpPr/>
            <p:nvPr/>
          </p:nvSpPr>
          <p:spPr>
            <a:xfrm>
              <a:off x="8242054" y="6591085"/>
              <a:ext cx="605192" cy="533830"/>
            </a:xfrm>
            <a:prstGeom prst="rect">
              <a:avLst/>
            </a:prstGeom>
          </p:spPr>
          <p:txBody>
            <a:bodyPr wrap="non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01</a:t>
              </a:r>
            </a:p>
          </p:txBody>
        </p:sp>
      </p:grpSp>
      <p:grpSp>
        <p:nvGrpSpPr>
          <p:cNvPr id="44" name="Group 43">
            <a:extLst>
              <a:ext uri="{FF2B5EF4-FFF2-40B4-BE49-F238E27FC236}">
                <a16:creationId xmlns:a16="http://schemas.microsoft.com/office/drawing/2014/main" id="{C25BC4D9-6D53-4BF3-9803-B86BDF34CE0E}"/>
              </a:ext>
            </a:extLst>
          </p:cNvPr>
          <p:cNvGrpSpPr/>
          <p:nvPr/>
        </p:nvGrpSpPr>
        <p:grpSpPr>
          <a:xfrm>
            <a:off x="8793768" y="6701170"/>
            <a:ext cx="575386" cy="575386"/>
            <a:chOff x="8128822" y="6442168"/>
            <a:chExt cx="831659" cy="831659"/>
          </a:xfrm>
          <a:solidFill>
            <a:schemeClr val="accent2"/>
          </a:solidFill>
        </p:grpSpPr>
        <p:sp>
          <p:nvSpPr>
            <p:cNvPr id="45" name="Rectangle: Rounded Corners 44">
              <a:extLst>
                <a:ext uri="{FF2B5EF4-FFF2-40B4-BE49-F238E27FC236}">
                  <a16:creationId xmlns:a16="http://schemas.microsoft.com/office/drawing/2014/main" id="{3B82D76F-0216-4767-AD43-DF1093046514}"/>
                </a:ext>
              </a:extLst>
            </p:cNvPr>
            <p:cNvSpPr/>
            <p:nvPr/>
          </p:nvSpPr>
          <p:spPr>
            <a:xfrm rot="18900000" flipH="1">
              <a:off x="8128822" y="6442168"/>
              <a:ext cx="831659" cy="831659"/>
            </a:xfrm>
            <a:prstGeom prst="roundRect">
              <a:avLst>
                <a:gd name="adj" fmla="val 37412"/>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Century Gothic"/>
                <a:ea typeface="+mn-ea"/>
                <a:cs typeface="+mn-cs"/>
              </a:endParaRPr>
            </a:p>
          </p:txBody>
        </p:sp>
        <p:sp>
          <p:nvSpPr>
            <p:cNvPr id="46" name="Rectangle 45">
              <a:extLst>
                <a:ext uri="{FF2B5EF4-FFF2-40B4-BE49-F238E27FC236}">
                  <a16:creationId xmlns:a16="http://schemas.microsoft.com/office/drawing/2014/main" id="{679DEDC2-A190-44B5-B973-FF51826D493F}"/>
                </a:ext>
              </a:extLst>
            </p:cNvPr>
            <p:cNvSpPr/>
            <p:nvPr/>
          </p:nvSpPr>
          <p:spPr>
            <a:xfrm>
              <a:off x="8242054" y="6591083"/>
              <a:ext cx="605192" cy="533830"/>
            </a:xfrm>
            <a:prstGeom prst="rect">
              <a:avLst/>
            </a:prstGeom>
            <a:grpFill/>
          </p:spPr>
          <p:txBody>
            <a:bodyPr wrap="non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02</a:t>
              </a:r>
            </a:p>
          </p:txBody>
        </p:sp>
      </p:grpSp>
      <p:grpSp>
        <p:nvGrpSpPr>
          <p:cNvPr id="47" name="Group 46">
            <a:extLst>
              <a:ext uri="{FF2B5EF4-FFF2-40B4-BE49-F238E27FC236}">
                <a16:creationId xmlns:a16="http://schemas.microsoft.com/office/drawing/2014/main" id="{55D3DDEB-279B-4F24-B477-0E88702E3E28}"/>
              </a:ext>
            </a:extLst>
          </p:cNvPr>
          <p:cNvGrpSpPr/>
          <p:nvPr/>
        </p:nvGrpSpPr>
        <p:grpSpPr>
          <a:xfrm>
            <a:off x="10592606" y="6701171"/>
            <a:ext cx="575386" cy="575386"/>
            <a:chOff x="8128822" y="6442170"/>
            <a:chExt cx="831659" cy="831659"/>
          </a:xfrm>
          <a:solidFill>
            <a:schemeClr val="accent3"/>
          </a:solidFill>
        </p:grpSpPr>
        <p:sp>
          <p:nvSpPr>
            <p:cNvPr id="48" name="Rectangle: Rounded Corners 47">
              <a:extLst>
                <a:ext uri="{FF2B5EF4-FFF2-40B4-BE49-F238E27FC236}">
                  <a16:creationId xmlns:a16="http://schemas.microsoft.com/office/drawing/2014/main" id="{B8C4F1D8-4C1A-4901-931B-4746944C8946}"/>
                </a:ext>
              </a:extLst>
            </p:cNvPr>
            <p:cNvSpPr/>
            <p:nvPr/>
          </p:nvSpPr>
          <p:spPr>
            <a:xfrm rot="18900000" flipH="1">
              <a:off x="8128822" y="6442170"/>
              <a:ext cx="831659" cy="831659"/>
            </a:xfrm>
            <a:prstGeom prst="roundRect">
              <a:avLst>
                <a:gd name="adj" fmla="val 37412"/>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Century Gothic"/>
                <a:ea typeface="+mn-ea"/>
                <a:cs typeface="+mn-cs"/>
              </a:endParaRPr>
            </a:p>
          </p:txBody>
        </p:sp>
        <p:sp>
          <p:nvSpPr>
            <p:cNvPr id="49" name="Rectangle 48">
              <a:extLst>
                <a:ext uri="{FF2B5EF4-FFF2-40B4-BE49-F238E27FC236}">
                  <a16:creationId xmlns:a16="http://schemas.microsoft.com/office/drawing/2014/main" id="{54C9A142-7147-4A24-8615-3B85E6797151}"/>
                </a:ext>
              </a:extLst>
            </p:cNvPr>
            <p:cNvSpPr/>
            <p:nvPr/>
          </p:nvSpPr>
          <p:spPr>
            <a:xfrm>
              <a:off x="8242054" y="6591085"/>
              <a:ext cx="605192" cy="533830"/>
            </a:xfrm>
            <a:prstGeom prst="rect">
              <a:avLst/>
            </a:prstGeom>
            <a:grpFill/>
          </p:spPr>
          <p:txBody>
            <a:bodyPr wrap="non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03</a:t>
              </a:r>
            </a:p>
          </p:txBody>
        </p:sp>
      </p:grpSp>
      <p:grpSp>
        <p:nvGrpSpPr>
          <p:cNvPr id="50" name="Group 49">
            <a:extLst>
              <a:ext uri="{FF2B5EF4-FFF2-40B4-BE49-F238E27FC236}">
                <a16:creationId xmlns:a16="http://schemas.microsoft.com/office/drawing/2014/main" id="{475C7F1C-6908-420E-B443-14CB38B6C4BC}"/>
              </a:ext>
            </a:extLst>
          </p:cNvPr>
          <p:cNvGrpSpPr/>
          <p:nvPr/>
        </p:nvGrpSpPr>
        <p:grpSpPr>
          <a:xfrm>
            <a:off x="12391445" y="6701171"/>
            <a:ext cx="575386" cy="575386"/>
            <a:chOff x="8128822" y="6442170"/>
            <a:chExt cx="831659" cy="831659"/>
          </a:xfrm>
          <a:solidFill>
            <a:schemeClr val="accent4"/>
          </a:solidFill>
        </p:grpSpPr>
        <p:sp>
          <p:nvSpPr>
            <p:cNvPr id="51" name="Rectangle: Rounded Corners 50">
              <a:extLst>
                <a:ext uri="{FF2B5EF4-FFF2-40B4-BE49-F238E27FC236}">
                  <a16:creationId xmlns:a16="http://schemas.microsoft.com/office/drawing/2014/main" id="{3538CF05-83A3-483A-86AA-0EA94A63380B}"/>
                </a:ext>
              </a:extLst>
            </p:cNvPr>
            <p:cNvSpPr/>
            <p:nvPr/>
          </p:nvSpPr>
          <p:spPr>
            <a:xfrm rot="18900000" flipH="1">
              <a:off x="8128822" y="6442170"/>
              <a:ext cx="831659" cy="831659"/>
            </a:xfrm>
            <a:prstGeom prst="roundRect">
              <a:avLst>
                <a:gd name="adj" fmla="val 37412"/>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Century Gothic"/>
                <a:ea typeface="+mn-ea"/>
                <a:cs typeface="+mn-cs"/>
              </a:endParaRPr>
            </a:p>
          </p:txBody>
        </p:sp>
        <p:sp>
          <p:nvSpPr>
            <p:cNvPr id="52" name="Rectangle 51">
              <a:extLst>
                <a:ext uri="{FF2B5EF4-FFF2-40B4-BE49-F238E27FC236}">
                  <a16:creationId xmlns:a16="http://schemas.microsoft.com/office/drawing/2014/main" id="{328BAE13-4168-4AA0-B906-BBC117C41ADD}"/>
                </a:ext>
              </a:extLst>
            </p:cNvPr>
            <p:cNvSpPr/>
            <p:nvPr/>
          </p:nvSpPr>
          <p:spPr>
            <a:xfrm>
              <a:off x="8242054" y="6591085"/>
              <a:ext cx="605192" cy="533830"/>
            </a:xfrm>
            <a:prstGeom prst="rect">
              <a:avLst/>
            </a:prstGeom>
            <a:grpFill/>
          </p:spPr>
          <p:txBody>
            <a:bodyPr wrap="non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04</a:t>
              </a:r>
            </a:p>
          </p:txBody>
        </p:sp>
      </p:grpSp>
      <p:grpSp>
        <p:nvGrpSpPr>
          <p:cNvPr id="53" name="Group 52">
            <a:extLst>
              <a:ext uri="{FF2B5EF4-FFF2-40B4-BE49-F238E27FC236}">
                <a16:creationId xmlns:a16="http://schemas.microsoft.com/office/drawing/2014/main" id="{1866CC51-EF51-49A7-B39E-BDC709AAD222}"/>
              </a:ext>
            </a:extLst>
          </p:cNvPr>
          <p:cNvGrpSpPr/>
          <p:nvPr/>
        </p:nvGrpSpPr>
        <p:grpSpPr>
          <a:xfrm>
            <a:off x="14190283" y="6701171"/>
            <a:ext cx="575386" cy="575386"/>
            <a:chOff x="8128822" y="6442170"/>
            <a:chExt cx="831659" cy="831659"/>
          </a:xfrm>
          <a:solidFill>
            <a:schemeClr val="accent5"/>
          </a:solidFill>
        </p:grpSpPr>
        <p:sp>
          <p:nvSpPr>
            <p:cNvPr id="54" name="Rectangle: Rounded Corners 53">
              <a:extLst>
                <a:ext uri="{FF2B5EF4-FFF2-40B4-BE49-F238E27FC236}">
                  <a16:creationId xmlns:a16="http://schemas.microsoft.com/office/drawing/2014/main" id="{C3B80B86-6932-4C78-9A37-A48D899CB761}"/>
                </a:ext>
              </a:extLst>
            </p:cNvPr>
            <p:cNvSpPr/>
            <p:nvPr/>
          </p:nvSpPr>
          <p:spPr>
            <a:xfrm rot="18900000" flipH="1">
              <a:off x="8128822" y="6442170"/>
              <a:ext cx="831659" cy="831659"/>
            </a:xfrm>
            <a:prstGeom prst="roundRect">
              <a:avLst>
                <a:gd name="adj" fmla="val 37412"/>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Century Gothic"/>
                <a:ea typeface="+mn-ea"/>
                <a:cs typeface="+mn-cs"/>
              </a:endParaRPr>
            </a:p>
          </p:txBody>
        </p:sp>
        <p:sp>
          <p:nvSpPr>
            <p:cNvPr id="55" name="Rectangle 54">
              <a:extLst>
                <a:ext uri="{FF2B5EF4-FFF2-40B4-BE49-F238E27FC236}">
                  <a16:creationId xmlns:a16="http://schemas.microsoft.com/office/drawing/2014/main" id="{6AF43E14-6E39-4E83-86EE-6181FD511BA1}"/>
                </a:ext>
              </a:extLst>
            </p:cNvPr>
            <p:cNvSpPr/>
            <p:nvPr/>
          </p:nvSpPr>
          <p:spPr>
            <a:xfrm>
              <a:off x="8242054" y="6591085"/>
              <a:ext cx="605192" cy="533830"/>
            </a:xfrm>
            <a:prstGeom prst="rect">
              <a:avLst/>
            </a:prstGeom>
            <a:grpFill/>
          </p:spPr>
          <p:txBody>
            <a:bodyPr wrap="non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05</a:t>
              </a:r>
            </a:p>
          </p:txBody>
        </p:sp>
      </p:grpSp>
      <p:grpSp>
        <p:nvGrpSpPr>
          <p:cNvPr id="56" name="Group 55">
            <a:extLst>
              <a:ext uri="{FF2B5EF4-FFF2-40B4-BE49-F238E27FC236}">
                <a16:creationId xmlns:a16="http://schemas.microsoft.com/office/drawing/2014/main" id="{D4673B18-2139-4A31-94A5-C5E676EF485B}"/>
              </a:ext>
            </a:extLst>
          </p:cNvPr>
          <p:cNvGrpSpPr/>
          <p:nvPr/>
        </p:nvGrpSpPr>
        <p:grpSpPr>
          <a:xfrm>
            <a:off x="15989121" y="6701171"/>
            <a:ext cx="575386" cy="575386"/>
            <a:chOff x="8128822" y="6442170"/>
            <a:chExt cx="831659" cy="831659"/>
          </a:xfrm>
          <a:solidFill>
            <a:schemeClr val="accent6"/>
          </a:solidFill>
        </p:grpSpPr>
        <p:sp>
          <p:nvSpPr>
            <p:cNvPr id="57" name="Rectangle: Rounded Corners 56">
              <a:extLst>
                <a:ext uri="{FF2B5EF4-FFF2-40B4-BE49-F238E27FC236}">
                  <a16:creationId xmlns:a16="http://schemas.microsoft.com/office/drawing/2014/main" id="{B4B7D8D9-EEC1-4AD2-B3BC-F7B4C4007E9E}"/>
                </a:ext>
              </a:extLst>
            </p:cNvPr>
            <p:cNvSpPr/>
            <p:nvPr/>
          </p:nvSpPr>
          <p:spPr>
            <a:xfrm rot="18900000" flipH="1">
              <a:off x="8128822" y="6442170"/>
              <a:ext cx="831659" cy="831659"/>
            </a:xfrm>
            <a:prstGeom prst="roundRect">
              <a:avLst>
                <a:gd name="adj" fmla="val 37412"/>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Century Gothic"/>
                <a:ea typeface="+mn-ea"/>
                <a:cs typeface="+mn-cs"/>
              </a:endParaRPr>
            </a:p>
          </p:txBody>
        </p:sp>
        <p:sp>
          <p:nvSpPr>
            <p:cNvPr id="58" name="Rectangle 57">
              <a:extLst>
                <a:ext uri="{FF2B5EF4-FFF2-40B4-BE49-F238E27FC236}">
                  <a16:creationId xmlns:a16="http://schemas.microsoft.com/office/drawing/2014/main" id="{8C4D6486-40ED-4AA2-8ED6-BC6FA187EF02}"/>
                </a:ext>
              </a:extLst>
            </p:cNvPr>
            <p:cNvSpPr/>
            <p:nvPr/>
          </p:nvSpPr>
          <p:spPr>
            <a:xfrm>
              <a:off x="8242054" y="6591085"/>
              <a:ext cx="605192" cy="533830"/>
            </a:xfrm>
            <a:prstGeom prst="rect">
              <a:avLst/>
            </a:prstGeom>
            <a:grpFill/>
          </p:spPr>
          <p:txBody>
            <a:bodyPr wrap="non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06</a:t>
              </a:r>
            </a:p>
          </p:txBody>
        </p:sp>
      </p:grpSp>
      <p:cxnSp>
        <p:nvCxnSpPr>
          <p:cNvPr id="59" name="Straight Connector 58">
            <a:extLst>
              <a:ext uri="{FF2B5EF4-FFF2-40B4-BE49-F238E27FC236}">
                <a16:creationId xmlns:a16="http://schemas.microsoft.com/office/drawing/2014/main" id="{244C08F3-0F27-4D4E-A1B4-99BF000F2FF6}"/>
              </a:ext>
            </a:extLst>
          </p:cNvPr>
          <p:cNvCxnSpPr>
            <a:cxnSpLocks/>
          </p:cNvCxnSpPr>
          <p:nvPr/>
        </p:nvCxnSpPr>
        <p:spPr>
          <a:xfrm>
            <a:off x="7286938" y="7323084"/>
            <a:ext cx="0" cy="694302"/>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grpSp>
        <p:nvGrpSpPr>
          <p:cNvPr id="60" name="Group 59">
            <a:extLst>
              <a:ext uri="{FF2B5EF4-FFF2-40B4-BE49-F238E27FC236}">
                <a16:creationId xmlns:a16="http://schemas.microsoft.com/office/drawing/2014/main" id="{38E4E9BD-DBDD-4B68-B7F3-4D0019DA1AB8}"/>
              </a:ext>
            </a:extLst>
          </p:cNvPr>
          <p:cNvGrpSpPr/>
          <p:nvPr/>
        </p:nvGrpSpPr>
        <p:grpSpPr>
          <a:xfrm>
            <a:off x="8497986" y="8854578"/>
            <a:ext cx="1167307" cy="962248"/>
            <a:chOff x="4863793" y="9554691"/>
            <a:chExt cx="1687218" cy="1390827"/>
          </a:xfrm>
        </p:grpSpPr>
        <p:sp>
          <p:nvSpPr>
            <p:cNvPr id="61" name="TextBox 60">
              <a:extLst>
                <a:ext uri="{FF2B5EF4-FFF2-40B4-BE49-F238E27FC236}">
                  <a16:creationId xmlns:a16="http://schemas.microsoft.com/office/drawing/2014/main" id="{7A0BF7BB-D044-45E3-A609-CFD2E12BBE4C}"/>
                </a:ext>
              </a:extLst>
            </p:cNvPr>
            <p:cNvSpPr txBox="1"/>
            <p:nvPr/>
          </p:nvSpPr>
          <p:spPr>
            <a:xfrm>
              <a:off x="4905496" y="10411688"/>
              <a:ext cx="1603805" cy="53383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Title Two</a:t>
              </a:r>
            </a:p>
          </p:txBody>
        </p:sp>
        <p:sp>
          <p:nvSpPr>
            <p:cNvPr id="62" name="TextBox 61">
              <a:extLst>
                <a:ext uri="{FF2B5EF4-FFF2-40B4-BE49-F238E27FC236}">
                  <a16:creationId xmlns:a16="http://schemas.microsoft.com/office/drawing/2014/main" id="{D9A85532-A4BA-47F1-B32B-46AE973F7F0A}"/>
                </a:ext>
              </a:extLst>
            </p:cNvPr>
            <p:cNvSpPr txBox="1"/>
            <p:nvPr/>
          </p:nvSpPr>
          <p:spPr>
            <a:xfrm>
              <a:off x="4863793" y="9554691"/>
              <a:ext cx="1687218" cy="1112145"/>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effectLst/>
                  <a:uLnTx/>
                  <a:uFillTx/>
                  <a:latin typeface="Calibri"/>
                  <a:ea typeface="+mn-ea"/>
                  <a:cs typeface="+mn-cs"/>
                </a:rPr>
                <a:t>76%</a:t>
              </a:r>
            </a:p>
          </p:txBody>
        </p:sp>
      </p:grpSp>
      <p:cxnSp>
        <p:nvCxnSpPr>
          <p:cNvPr id="63" name="Straight Connector 62">
            <a:extLst>
              <a:ext uri="{FF2B5EF4-FFF2-40B4-BE49-F238E27FC236}">
                <a16:creationId xmlns:a16="http://schemas.microsoft.com/office/drawing/2014/main" id="{5D2E815D-FF82-486A-9E22-11DADC7BDBA5}"/>
              </a:ext>
            </a:extLst>
          </p:cNvPr>
          <p:cNvCxnSpPr>
            <a:cxnSpLocks/>
          </p:cNvCxnSpPr>
          <p:nvPr/>
        </p:nvCxnSpPr>
        <p:spPr>
          <a:xfrm>
            <a:off x="9081639" y="7323084"/>
            <a:ext cx="0" cy="1531494"/>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grpSp>
        <p:nvGrpSpPr>
          <p:cNvPr id="64" name="Group 63">
            <a:extLst>
              <a:ext uri="{FF2B5EF4-FFF2-40B4-BE49-F238E27FC236}">
                <a16:creationId xmlns:a16="http://schemas.microsoft.com/office/drawing/2014/main" id="{60DA5171-38EB-4D28-AE55-F8026CB8E996}"/>
              </a:ext>
            </a:extLst>
          </p:cNvPr>
          <p:cNvGrpSpPr/>
          <p:nvPr/>
        </p:nvGrpSpPr>
        <p:grpSpPr>
          <a:xfrm>
            <a:off x="10292685" y="7967397"/>
            <a:ext cx="1167307" cy="962248"/>
            <a:chOff x="7457839" y="8272365"/>
            <a:chExt cx="1687218" cy="1390827"/>
          </a:xfrm>
        </p:grpSpPr>
        <p:sp>
          <p:nvSpPr>
            <p:cNvPr id="65" name="TextBox 64">
              <a:extLst>
                <a:ext uri="{FF2B5EF4-FFF2-40B4-BE49-F238E27FC236}">
                  <a16:creationId xmlns:a16="http://schemas.microsoft.com/office/drawing/2014/main" id="{37BEE6AF-675C-4223-8F2E-50EA4F33D011}"/>
                </a:ext>
              </a:extLst>
            </p:cNvPr>
            <p:cNvSpPr txBox="1"/>
            <p:nvPr/>
          </p:nvSpPr>
          <p:spPr>
            <a:xfrm>
              <a:off x="7462472" y="9129362"/>
              <a:ext cx="1677949" cy="53383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Title One</a:t>
              </a:r>
            </a:p>
          </p:txBody>
        </p:sp>
        <p:sp>
          <p:nvSpPr>
            <p:cNvPr id="66" name="TextBox 65">
              <a:extLst>
                <a:ext uri="{FF2B5EF4-FFF2-40B4-BE49-F238E27FC236}">
                  <a16:creationId xmlns:a16="http://schemas.microsoft.com/office/drawing/2014/main" id="{DC613897-E0A2-46D4-8CD8-CAFB5C603238}"/>
                </a:ext>
              </a:extLst>
            </p:cNvPr>
            <p:cNvSpPr txBox="1"/>
            <p:nvPr/>
          </p:nvSpPr>
          <p:spPr>
            <a:xfrm>
              <a:off x="7457839" y="8272365"/>
              <a:ext cx="1687218" cy="1112145"/>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effectLst/>
                  <a:uLnTx/>
                  <a:uFillTx/>
                  <a:latin typeface="Calibri"/>
                  <a:ea typeface="+mn-ea"/>
                  <a:cs typeface="+mn-cs"/>
                </a:rPr>
                <a:t>66%</a:t>
              </a:r>
            </a:p>
          </p:txBody>
        </p:sp>
      </p:grpSp>
      <p:cxnSp>
        <p:nvCxnSpPr>
          <p:cNvPr id="67" name="Straight Connector 66">
            <a:extLst>
              <a:ext uri="{FF2B5EF4-FFF2-40B4-BE49-F238E27FC236}">
                <a16:creationId xmlns:a16="http://schemas.microsoft.com/office/drawing/2014/main" id="{5E4CDF51-73F9-4556-8722-2E1EE63DF722}"/>
              </a:ext>
            </a:extLst>
          </p:cNvPr>
          <p:cNvCxnSpPr>
            <a:cxnSpLocks/>
          </p:cNvCxnSpPr>
          <p:nvPr/>
        </p:nvCxnSpPr>
        <p:spPr>
          <a:xfrm>
            <a:off x="10876339" y="7323084"/>
            <a:ext cx="0" cy="694302"/>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grpSp>
        <p:nvGrpSpPr>
          <p:cNvPr id="68" name="Group 67">
            <a:extLst>
              <a:ext uri="{FF2B5EF4-FFF2-40B4-BE49-F238E27FC236}">
                <a16:creationId xmlns:a16="http://schemas.microsoft.com/office/drawing/2014/main" id="{905944F2-8FED-4380-A2CC-417123D2FBB6}"/>
              </a:ext>
            </a:extLst>
          </p:cNvPr>
          <p:cNvGrpSpPr/>
          <p:nvPr/>
        </p:nvGrpSpPr>
        <p:grpSpPr>
          <a:xfrm>
            <a:off x="12087386" y="8854578"/>
            <a:ext cx="1167307" cy="962248"/>
            <a:chOff x="10051889" y="9554691"/>
            <a:chExt cx="1687218" cy="1390827"/>
          </a:xfrm>
        </p:grpSpPr>
        <p:sp>
          <p:nvSpPr>
            <p:cNvPr id="69" name="TextBox 68">
              <a:extLst>
                <a:ext uri="{FF2B5EF4-FFF2-40B4-BE49-F238E27FC236}">
                  <a16:creationId xmlns:a16="http://schemas.microsoft.com/office/drawing/2014/main" id="{AC0101E0-C0B0-4406-8632-0471D5413D46}"/>
                </a:ext>
              </a:extLst>
            </p:cNvPr>
            <p:cNvSpPr txBox="1"/>
            <p:nvPr/>
          </p:nvSpPr>
          <p:spPr>
            <a:xfrm>
              <a:off x="10093592" y="10411688"/>
              <a:ext cx="1603805" cy="53383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Title Two</a:t>
              </a:r>
            </a:p>
          </p:txBody>
        </p:sp>
        <p:sp>
          <p:nvSpPr>
            <p:cNvPr id="70" name="TextBox 69">
              <a:extLst>
                <a:ext uri="{FF2B5EF4-FFF2-40B4-BE49-F238E27FC236}">
                  <a16:creationId xmlns:a16="http://schemas.microsoft.com/office/drawing/2014/main" id="{3D1ADD38-0118-4C15-9095-626C9C6118F1}"/>
                </a:ext>
              </a:extLst>
            </p:cNvPr>
            <p:cNvSpPr txBox="1"/>
            <p:nvPr/>
          </p:nvSpPr>
          <p:spPr>
            <a:xfrm>
              <a:off x="10051889" y="9554691"/>
              <a:ext cx="1687218" cy="1112145"/>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effectLst/>
                  <a:uLnTx/>
                  <a:uFillTx/>
                  <a:latin typeface="Calibri"/>
                  <a:ea typeface="+mn-ea"/>
                  <a:cs typeface="+mn-cs"/>
                </a:rPr>
                <a:t>90%</a:t>
              </a:r>
            </a:p>
          </p:txBody>
        </p:sp>
      </p:grpSp>
      <p:cxnSp>
        <p:nvCxnSpPr>
          <p:cNvPr id="71" name="Straight Connector 70">
            <a:extLst>
              <a:ext uri="{FF2B5EF4-FFF2-40B4-BE49-F238E27FC236}">
                <a16:creationId xmlns:a16="http://schemas.microsoft.com/office/drawing/2014/main" id="{8CBBA83C-7299-449E-A120-19F8A3ED2C93}"/>
              </a:ext>
            </a:extLst>
          </p:cNvPr>
          <p:cNvCxnSpPr>
            <a:cxnSpLocks/>
          </p:cNvCxnSpPr>
          <p:nvPr/>
        </p:nvCxnSpPr>
        <p:spPr>
          <a:xfrm>
            <a:off x="12671039" y="7323084"/>
            <a:ext cx="0" cy="1531494"/>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grpSp>
        <p:nvGrpSpPr>
          <p:cNvPr id="72" name="Group 71">
            <a:extLst>
              <a:ext uri="{FF2B5EF4-FFF2-40B4-BE49-F238E27FC236}">
                <a16:creationId xmlns:a16="http://schemas.microsoft.com/office/drawing/2014/main" id="{2979C43B-2EA2-4C5B-BF9C-91AF960DCEE7}"/>
              </a:ext>
            </a:extLst>
          </p:cNvPr>
          <p:cNvGrpSpPr/>
          <p:nvPr/>
        </p:nvGrpSpPr>
        <p:grpSpPr>
          <a:xfrm>
            <a:off x="13882085" y="7967397"/>
            <a:ext cx="1167307" cy="962248"/>
            <a:chOff x="12645935" y="8272365"/>
            <a:chExt cx="1687218" cy="1390827"/>
          </a:xfrm>
        </p:grpSpPr>
        <p:sp>
          <p:nvSpPr>
            <p:cNvPr id="73" name="TextBox 72">
              <a:extLst>
                <a:ext uri="{FF2B5EF4-FFF2-40B4-BE49-F238E27FC236}">
                  <a16:creationId xmlns:a16="http://schemas.microsoft.com/office/drawing/2014/main" id="{A49EFAA7-6EB5-4885-A286-BB95DADC2258}"/>
                </a:ext>
              </a:extLst>
            </p:cNvPr>
            <p:cNvSpPr txBox="1"/>
            <p:nvPr/>
          </p:nvSpPr>
          <p:spPr>
            <a:xfrm>
              <a:off x="12650568" y="9129362"/>
              <a:ext cx="1677949" cy="53383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Title One</a:t>
              </a:r>
            </a:p>
          </p:txBody>
        </p:sp>
        <p:sp>
          <p:nvSpPr>
            <p:cNvPr id="74" name="TextBox 73">
              <a:extLst>
                <a:ext uri="{FF2B5EF4-FFF2-40B4-BE49-F238E27FC236}">
                  <a16:creationId xmlns:a16="http://schemas.microsoft.com/office/drawing/2014/main" id="{075301B1-24F3-4151-867F-2037240621A2}"/>
                </a:ext>
              </a:extLst>
            </p:cNvPr>
            <p:cNvSpPr txBox="1"/>
            <p:nvPr/>
          </p:nvSpPr>
          <p:spPr>
            <a:xfrm>
              <a:off x="12645935" y="8272365"/>
              <a:ext cx="1687218" cy="1112145"/>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effectLst/>
                  <a:uLnTx/>
                  <a:uFillTx/>
                  <a:latin typeface="Calibri"/>
                  <a:ea typeface="+mn-ea"/>
                  <a:cs typeface="+mn-cs"/>
                </a:rPr>
                <a:t>62%</a:t>
              </a:r>
            </a:p>
          </p:txBody>
        </p:sp>
      </p:grpSp>
      <p:cxnSp>
        <p:nvCxnSpPr>
          <p:cNvPr id="75" name="Straight Connector 74">
            <a:extLst>
              <a:ext uri="{FF2B5EF4-FFF2-40B4-BE49-F238E27FC236}">
                <a16:creationId xmlns:a16="http://schemas.microsoft.com/office/drawing/2014/main" id="{6D9F8AB4-4B6F-407D-82BD-76495BD1373A}"/>
              </a:ext>
            </a:extLst>
          </p:cNvPr>
          <p:cNvCxnSpPr>
            <a:cxnSpLocks/>
          </p:cNvCxnSpPr>
          <p:nvPr/>
        </p:nvCxnSpPr>
        <p:spPr>
          <a:xfrm>
            <a:off x="14465739" y="7323084"/>
            <a:ext cx="0" cy="694302"/>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grpSp>
        <p:nvGrpSpPr>
          <p:cNvPr id="76" name="Group 75">
            <a:extLst>
              <a:ext uri="{FF2B5EF4-FFF2-40B4-BE49-F238E27FC236}">
                <a16:creationId xmlns:a16="http://schemas.microsoft.com/office/drawing/2014/main" id="{972A700C-146F-4FFC-B891-AFBD725B006A}"/>
              </a:ext>
            </a:extLst>
          </p:cNvPr>
          <p:cNvGrpSpPr/>
          <p:nvPr/>
        </p:nvGrpSpPr>
        <p:grpSpPr>
          <a:xfrm>
            <a:off x="15676787" y="8854578"/>
            <a:ext cx="1167307" cy="962248"/>
            <a:chOff x="15239985" y="9554691"/>
            <a:chExt cx="1687218" cy="1390827"/>
          </a:xfrm>
        </p:grpSpPr>
        <p:sp>
          <p:nvSpPr>
            <p:cNvPr id="77" name="TextBox 76">
              <a:extLst>
                <a:ext uri="{FF2B5EF4-FFF2-40B4-BE49-F238E27FC236}">
                  <a16:creationId xmlns:a16="http://schemas.microsoft.com/office/drawing/2014/main" id="{5D69C0C3-1DC8-4542-BAEE-B538641E6C9D}"/>
                </a:ext>
              </a:extLst>
            </p:cNvPr>
            <p:cNvSpPr txBox="1"/>
            <p:nvPr/>
          </p:nvSpPr>
          <p:spPr>
            <a:xfrm>
              <a:off x="15281688" y="10411688"/>
              <a:ext cx="1603805" cy="53383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Title Two</a:t>
              </a:r>
            </a:p>
          </p:txBody>
        </p:sp>
        <p:sp>
          <p:nvSpPr>
            <p:cNvPr id="78" name="TextBox 77">
              <a:extLst>
                <a:ext uri="{FF2B5EF4-FFF2-40B4-BE49-F238E27FC236}">
                  <a16:creationId xmlns:a16="http://schemas.microsoft.com/office/drawing/2014/main" id="{8646811A-5559-4566-83EE-BB8691DB139D}"/>
                </a:ext>
              </a:extLst>
            </p:cNvPr>
            <p:cNvSpPr txBox="1"/>
            <p:nvPr/>
          </p:nvSpPr>
          <p:spPr>
            <a:xfrm>
              <a:off x="15239985" y="9554691"/>
              <a:ext cx="1687218" cy="1112145"/>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effectLst/>
                  <a:uLnTx/>
                  <a:uFillTx/>
                  <a:latin typeface="Calibri"/>
                  <a:ea typeface="+mn-ea"/>
                  <a:cs typeface="+mn-cs"/>
                </a:rPr>
                <a:t>50%</a:t>
              </a:r>
            </a:p>
          </p:txBody>
        </p:sp>
      </p:grpSp>
      <p:cxnSp>
        <p:nvCxnSpPr>
          <p:cNvPr id="79" name="Straight Connector 78">
            <a:extLst>
              <a:ext uri="{FF2B5EF4-FFF2-40B4-BE49-F238E27FC236}">
                <a16:creationId xmlns:a16="http://schemas.microsoft.com/office/drawing/2014/main" id="{2A8AB752-0733-40CE-B169-00784DFA06B1}"/>
              </a:ext>
            </a:extLst>
          </p:cNvPr>
          <p:cNvCxnSpPr>
            <a:cxnSpLocks/>
          </p:cNvCxnSpPr>
          <p:nvPr/>
        </p:nvCxnSpPr>
        <p:spPr>
          <a:xfrm>
            <a:off x="16260440" y="7323084"/>
            <a:ext cx="0" cy="1531494"/>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D98CCEC8-FFAF-4F88-9167-3AA7A014E210}"/>
              </a:ext>
            </a:extLst>
          </p:cNvPr>
          <p:cNvGrpSpPr/>
          <p:nvPr/>
        </p:nvGrpSpPr>
        <p:grpSpPr>
          <a:xfrm>
            <a:off x="3460167" y="5696238"/>
            <a:ext cx="2335068" cy="2323523"/>
            <a:chOff x="3084798" y="5311695"/>
            <a:chExt cx="3107976" cy="3092609"/>
          </a:xfrm>
        </p:grpSpPr>
        <p:sp>
          <p:nvSpPr>
            <p:cNvPr id="7" name="Freeform 14">
              <a:extLst>
                <a:ext uri="{FF2B5EF4-FFF2-40B4-BE49-F238E27FC236}">
                  <a16:creationId xmlns:a16="http://schemas.microsoft.com/office/drawing/2014/main" id="{2208B669-657D-4114-B6EC-4FA2B4CE7C51}"/>
                </a:ext>
              </a:extLst>
            </p:cNvPr>
            <p:cNvSpPr>
              <a:spLocks/>
            </p:cNvSpPr>
            <p:nvPr/>
          </p:nvSpPr>
          <p:spPr bwMode="auto">
            <a:xfrm>
              <a:off x="3084798" y="5311695"/>
              <a:ext cx="3107976" cy="3092609"/>
            </a:xfrm>
            <a:custGeom>
              <a:avLst/>
              <a:gdLst>
                <a:gd name="T0" fmla="*/ 776 w 809"/>
                <a:gd name="T1" fmla="*/ 441 h 804"/>
                <a:gd name="T2" fmla="*/ 0 w 809"/>
                <a:gd name="T3" fmla="*/ 804 h 804"/>
                <a:gd name="T4" fmla="*/ 1 w 809"/>
                <a:gd name="T5" fmla="*/ 803 h 804"/>
                <a:gd name="T6" fmla="*/ 220 w 809"/>
                <a:gd name="T7" fmla="*/ 402 h 804"/>
                <a:gd name="T8" fmla="*/ 7 w 809"/>
                <a:gd name="T9" fmla="*/ 13 h 804"/>
                <a:gd name="T10" fmla="*/ 0 w 809"/>
                <a:gd name="T11" fmla="*/ 0 h 804"/>
                <a:gd name="T12" fmla="*/ 776 w 809"/>
                <a:gd name="T13" fmla="*/ 363 h 804"/>
                <a:gd name="T14" fmla="*/ 776 w 809"/>
                <a:gd name="T15" fmla="*/ 441 h 8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9" h="804">
                  <a:moveTo>
                    <a:pt x="776" y="441"/>
                  </a:moveTo>
                  <a:cubicBezTo>
                    <a:pt x="0" y="804"/>
                    <a:pt x="0" y="804"/>
                    <a:pt x="0" y="804"/>
                  </a:cubicBezTo>
                  <a:cubicBezTo>
                    <a:pt x="1" y="803"/>
                    <a:pt x="1" y="803"/>
                    <a:pt x="1" y="803"/>
                  </a:cubicBezTo>
                  <a:cubicBezTo>
                    <a:pt x="220" y="402"/>
                    <a:pt x="220" y="402"/>
                    <a:pt x="220" y="402"/>
                  </a:cubicBezTo>
                  <a:cubicBezTo>
                    <a:pt x="7" y="13"/>
                    <a:pt x="7" y="13"/>
                    <a:pt x="7" y="13"/>
                  </a:cubicBezTo>
                  <a:cubicBezTo>
                    <a:pt x="0" y="0"/>
                    <a:pt x="0" y="0"/>
                    <a:pt x="0" y="0"/>
                  </a:cubicBezTo>
                  <a:cubicBezTo>
                    <a:pt x="776" y="363"/>
                    <a:pt x="776" y="363"/>
                    <a:pt x="776" y="363"/>
                  </a:cubicBezTo>
                  <a:cubicBezTo>
                    <a:pt x="809" y="378"/>
                    <a:pt x="809" y="426"/>
                    <a:pt x="776" y="441"/>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 name="Freeform 15">
              <a:extLst>
                <a:ext uri="{FF2B5EF4-FFF2-40B4-BE49-F238E27FC236}">
                  <a16:creationId xmlns:a16="http://schemas.microsoft.com/office/drawing/2014/main" id="{B4B091B3-2469-4B1C-AC04-E37DA1350B9F}"/>
                </a:ext>
              </a:extLst>
            </p:cNvPr>
            <p:cNvSpPr>
              <a:spLocks/>
            </p:cNvSpPr>
            <p:nvPr/>
          </p:nvSpPr>
          <p:spPr bwMode="auto">
            <a:xfrm>
              <a:off x="3088640" y="5361638"/>
              <a:ext cx="1279303" cy="3038825"/>
            </a:xfrm>
            <a:custGeom>
              <a:avLst/>
              <a:gdLst>
                <a:gd name="T0" fmla="*/ 0 w 666"/>
                <a:gd name="T1" fmla="*/ 1582 h 1582"/>
                <a:gd name="T2" fmla="*/ 438 w 666"/>
                <a:gd name="T3" fmla="*/ 779 h 1582"/>
                <a:gd name="T4" fmla="*/ 12 w 666"/>
                <a:gd name="T5" fmla="*/ 0 h 1582"/>
                <a:gd name="T6" fmla="*/ 666 w 666"/>
                <a:gd name="T7" fmla="*/ 779 h 1582"/>
                <a:gd name="T8" fmla="*/ 0 w 666"/>
                <a:gd name="T9" fmla="*/ 1582 h 1582"/>
              </a:gdLst>
              <a:ahLst/>
              <a:cxnLst>
                <a:cxn ang="0">
                  <a:pos x="T0" y="T1"/>
                </a:cxn>
                <a:cxn ang="0">
                  <a:pos x="T2" y="T3"/>
                </a:cxn>
                <a:cxn ang="0">
                  <a:pos x="T4" y="T5"/>
                </a:cxn>
                <a:cxn ang="0">
                  <a:pos x="T6" y="T7"/>
                </a:cxn>
                <a:cxn ang="0">
                  <a:pos x="T8" y="T9"/>
                </a:cxn>
              </a:cxnLst>
              <a:rect l="0" t="0" r="r" b="b"/>
              <a:pathLst>
                <a:path w="666" h="1582">
                  <a:moveTo>
                    <a:pt x="0" y="1582"/>
                  </a:moveTo>
                  <a:lnTo>
                    <a:pt x="438" y="779"/>
                  </a:lnTo>
                  <a:lnTo>
                    <a:pt x="12" y="0"/>
                  </a:lnTo>
                  <a:lnTo>
                    <a:pt x="666" y="779"/>
                  </a:lnTo>
                  <a:lnTo>
                    <a:pt x="0" y="1582"/>
                  </a:lnTo>
                  <a:close/>
                </a:path>
              </a:pathLst>
            </a:custGeom>
            <a:solidFill>
              <a:schemeClr val="tx1">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 name="Group 2">
            <a:extLst>
              <a:ext uri="{FF2B5EF4-FFF2-40B4-BE49-F238E27FC236}">
                <a16:creationId xmlns:a16="http://schemas.microsoft.com/office/drawing/2014/main" id="{F9B6B0A3-6EB1-474C-8035-D654B31E2850}"/>
              </a:ext>
            </a:extLst>
          </p:cNvPr>
          <p:cNvGrpSpPr/>
          <p:nvPr/>
        </p:nvGrpSpPr>
        <p:grpSpPr>
          <a:xfrm>
            <a:off x="17379172" y="5311695"/>
            <a:ext cx="3107976" cy="3092609"/>
            <a:chOff x="18194401" y="5311695"/>
            <a:chExt cx="3107976" cy="3092609"/>
          </a:xfrm>
        </p:grpSpPr>
        <p:sp>
          <p:nvSpPr>
            <p:cNvPr id="4" name="Freeform 6">
              <a:extLst>
                <a:ext uri="{FF2B5EF4-FFF2-40B4-BE49-F238E27FC236}">
                  <a16:creationId xmlns:a16="http://schemas.microsoft.com/office/drawing/2014/main" id="{FB18544B-0577-4BB7-89B1-38F650B47BCE}"/>
                </a:ext>
              </a:extLst>
            </p:cNvPr>
            <p:cNvSpPr>
              <a:spLocks noEditPoints="1"/>
            </p:cNvSpPr>
            <p:nvPr/>
          </p:nvSpPr>
          <p:spPr bwMode="auto">
            <a:xfrm>
              <a:off x="18194401" y="5311695"/>
              <a:ext cx="3107976" cy="3092609"/>
            </a:xfrm>
            <a:custGeom>
              <a:avLst/>
              <a:gdLst>
                <a:gd name="T0" fmla="*/ 0 w 809"/>
                <a:gd name="T1" fmla="*/ 804 h 804"/>
                <a:gd name="T2" fmla="*/ 776 w 809"/>
                <a:gd name="T3" fmla="*/ 441 h 804"/>
                <a:gd name="T4" fmla="*/ 776 w 809"/>
                <a:gd name="T5" fmla="*/ 363 h 804"/>
                <a:gd name="T6" fmla="*/ 0 w 809"/>
                <a:gd name="T7" fmla="*/ 0 h 804"/>
                <a:gd name="T8" fmla="*/ 7 w 809"/>
                <a:gd name="T9" fmla="*/ 13 h 804"/>
                <a:gd name="T10" fmla="*/ 220 w 809"/>
                <a:gd name="T11" fmla="*/ 402 h 804"/>
                <a:gd name="T12" fmla="*/ 1 w 809"/>
                <a:gd name="T13" fmla="*/ 803 h 804"/>
                <a:gd name="T14" fmla="*/ 0 w 809"/>
                <a:gd name="T15" fmla="*/ 804 h 804"/>
                <a:gd name="T16" fmla="*/ 457 w 809"/>
                <a:gd name="T17" fmla="*/ 335 h 804"/>
                <a:gd name="T18" fmla="*/ 533 w 809"/>
                <a:gd name="T19" fmla="*/ 411 h 804"/>
                <a:gd name="T20" fmla="*/ 475 w 809"/>
                <a:gd name="T21" fmla="*/ 469 h 804"/>
                <a:gd name="T22" fmla="*/ 399 w 809"/>
                <a:gd name="T23" fmla="*/ 393 h 804"/>
                <a:gd name="T24" fmla="*/ 457 w 809"/>
                <a:gd name="T25" fmla="*/ 335 h 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9" h="804">
                  <a:moveTo>
                    <a:pt x="0" y="804"/>
                  </a:moveTo>
                  <a:cubicBezTo>
                    <a:pt x="776" y="441"/>
                    <a:pt x="776" y="441"/>
                    <a:pt x="776" y="441"/>
                  </a:cubicBezTo>
                  <a:cubicBezTo>
                    <a:pt x="809" y="426"/>
                    <a:pt x="809" y="378"/>
                    <a:pt x="776" y="363"/>
                  </a:cubicBezTo>
                  <a:cubicBezTo>
                    <a:pt x="0" y="0"/>
                    <a:pt x="0" y="0"/>
                    <a:pt x="0" y="0"/>
                  </a:cubicBezTo>
                  <a:cubicBezTo>
                    <a:pt x="7" y="13"/>
                    <a:pt x="7" y="13"/>
                    <a:pt x="7" y="13"/>
                  </a:cubicBezTo>
                  <a:cubicBezTo>
                    <a:pt x="220" y="402"/>
                    <a:pt x="220" y="402"/>
                    <a:pt x="220" y="402"/>
                  </a:cubicBezTo>
                  <a:cubicBezTo>
                    <a:pt x="1" y="803"/>
                    <a:pt x="1" y="803"/>
                    <a:pt x="1" y="803"/>
                  </a:cubicBezTo>
                  <a:lnTo>
                    <a:pt x="0" y="804"/>
                  </a:lnTo>
                  <a:close/>
                  <a:moveTo>
                    <a:pt x="457" y="335"/>
                  </a:moveTo>
                  <a:cubicBezTo>
                    <a:pt x="502" y="329"/>
                    <a:pt x="539" y="366"/>
                    <a:pt x="533" y="411"/>
                  </a:cubicBezTo>
                  <a:cubicBezTo>
                    <a:pt x="530" y="441"/>
                    <a:pt x="505" y="466"/>
                    <a:pt x="475" y="469"/>
                  </a:cubicBezTo>
                  <a:cubicBezTo>
                    <a:pt x="430" y="475"/>
                    <a:pt x="393" y="438"/>
                    <a:pt x="399" y="393"/>
                  </a:cubicBezTo>
                  <a:cubicBezTo>
                    <a:pt x="402" y="363"/>
                    <a:pt x="427" y="338"/>
                    <a:pt x="457" y="335"/>
                  </a:cubicBezTo>
                  <a:close/>
                </a:path>
              </a:pathLst>
            </a:custGeom>
            <a:solidFill>
              <a:schemeClr val="tx1">
                <a:lumMod val="90000"/>
                <a:lumOff val="1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 name="Freeform 13">
              <a:extLst>
                <a:ext uri="{FF2B5EF4-FFF2-40B4-BE49-F238E27FC236}">
                  <a16:creationId xmlns:a16="http://schemas.microsoft.com/office/drawing/2014/main" id="{B224EA6F-BBD0-484C-AC18-E5A5CDD6205D}"/>
                </a:ext>
              </a:extLst>
            </p:cNvPr>
            <p:cNvSpPr>
              <a:spLocks/>
            </p:cNvSpPr>
            <p:nvPr/>
          </p:nvSpPr>
          <p:spPr bwMode="auto">
            <a:xfrm>
              <a:off x="18198243" y="5361638"/>
              <a:ext cx="1279303" cy="3038825"/>
            </a:xfrm>
            <a:custGeom>
              <a:avLst/>
              <a:gdLst>
                <a:gd name="T0" fmla="*/ 0 w 666"/>
                <a:gd name="T1" fmla="*/ 1582 h 1582"/>
                <a:gd name="T2" fmla="*/ 438 w 666"/>
                <a:gd name="T3" fmla="*/ 779 h 1582"/>
                <a:gd name="T4" fmla="*/ 12 w 666"/>
                <a:gd name="T5" fmla="*/ 0 h 1582"/>
                <a:gd name="T6" fmla="*/ 666 w 666"/>
                <a:gd name="T7" fmla="*/ 779 h 1582"/>
                <a:gd name="T8" fmla="*/ 0 w 666"/>
                <a:gd name="T9" fmla="*/ 1582 h 1582"/>
              </a:gdLst>
              <a:ahLst/>
              <a:cxnLst>
                <a:cxn ang="0">
                  <a:pos x="T0" y="T1"/>
                </a:cxn>
                <a:cxn ang="0">
                  <a:pos x="T2" y="T3"/>
                </a:cxn>
                <a:cxn ang="0">
                  <a:pos x="T4" y="T5"/>
                </a:cxn>
                <a:cxn ang="0">
                  <a:pos x="T6" y="T7"/>
                </a:cxn>
                <a:cxn ang="0">
                  <a:pos x="T8" y="T9"/>
                </a:cxn>
              </a:cxnLst>
              <a:rect l="0" t="0" r="r" b="b"/>
              <a:pathLst>
                <a:path w="666" h="1582">
                  <a:moveTo>
                    <a:pt x="0" y="1582"/>
                  </a:moveTo>
                  <a:lnTo>
                    <a:pt x="438" y="779"/>
                  </a:lnTo>
                  <a:lnTo>
                    <a:pt x="12" y="0"/>
                  </a:lnTo>
                  <a:lnTo>
                    <a:pt x="666" y="779"/>
                  </a:lnTo>
                  <a:lnTo>
                    <a:pt x="0" y="1582"/>
                  </a:ln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82" name="TextBox 81">
            <a:extLst>
              <a:ext uri="{FF2B5EF4-FFF2-40B4-BE49-F238E27FC236}">
                <a16:creationId xmlns:a16="http://schemas.microsoft.com/office/drawing/2014/main" id="{B160AFD1-997A-416C-8D85-586E09A6D170}"/>
              </a:ext>
            </a:extLst>
          </p:cNvPr>
          <p:cNvSpPr txBox="1"/>
          <p:nvPr/>
        </p:nvSpPr>
        <p:spPr>
          <a:xfrm>
            <a:off x="2739704" y="2144171"/>
            <a:ext cx="4339088" cy="255454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effectLst/>
                <a:uLnTx/>
                <a:uFillTx/>
                <a:latin typeface="Century Gothic"/>
                <a:ea typeface="+mn-ea"/>
                <a:cs typeface="+mn-cs"/>
              </a:rPr>
              <a:t>Creating inspiring ideas and building brands </a:t>
            </a:r>
          </a:p>
        </p:txBody>
      </p:sp>
      <p:sp>
        <p:nvSpPr>
          <p:cNvPr id="83" name="TextBox 82">
            <a:extLst>
              <a:ext uri="{FF2B5EF4-FFF2-40B4-BE49-F238E27FC236}">
                <a16:creationId xmlns:a16="http://schemas.microsoft.com/office/drawing/2014/main" id="{AA4FED3E-9EFC-4D72-94A8-E200759F6F4D}"/>
              </a:ext>
            </a:extLst>
          </p:cNvPr>
          <p:cNvSpPr txBox="1"/>
          <p:nvPr/>
        </p:nvSpPr>
        <p:spPr>
          <a:xfrm>
            <a:off x="18299599" y="9845259"/>
            <a:ext cx="3539022" cy="1754326"/>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a:t>
            </a:r>
          </a:p>
        </p:txBody>
      </p:sp>
    </p:spTree>
    <p:extLst>
      <p:ext uri="{BB962C8B-B14F-4D97-AF65-F5344CB8AC3E}">
        <p14:creationId xmlns:p14="http://schemas.microsoft.com/office/powerpoint/2010/main" val="8276679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500" fill="hold"/>
                                        <p:tgtEl>
                                          <p:spTgt spid="3"/>
                                        </p:tgtEl>
                                        <p:attrNameLst>
                                          <p:attrName>ppt_x</p:attrName>
                                        </p:attrNameLst>
                                      </p:cBhvr>
                                      <p:tavLst>
                                        <p:tav tm="0">
                                          <p:val>
                                            <p:strVal val="0-#ppt_w/2"/>
                                          </p:val>
                                        </p:tav>
                                        <p:tav tm="100000">
                                          <p:val>
                                            <p:strVal val="#ppt_x"/>
                                          </p:val>
                                        </p:tav>
                                      </p:tavLst>
                                    </p:anim>
                                    <p:anim calcmode="lin" valueType="num">
                                      <p:cBhvr additive="base">
                                        <p:cTn id="8" dur="1500" fill="hold"/>
                                        <p:tgtEl>
                                          <p:spTgt spid="3"/>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10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1500" fill="hold"/>
                                        <p:tgtEl>
                                          <p:spTgt spid="2"/>
                                        </p:tgtEl>
                                        <p:attrNameLst>
                                          <p:attrName>ppt_x</p:attrName>
                                        </p:attrNameLst>
                                      </p:cBhvr>
                                      <p:tavLst>
                                        <p:tav tm="0">
                                          <p:val>
                                            <p:strVal val="0-#ppt_w/2"/>
                                          </p:val>
                                        </p:tav>
                                        <p:tav tm="100000">
                                          <p:val>
                                            <p:strVal val="#ppt_x"/>
                                          </p:val>
                                        </p:tav>
                                      </p:tavLst>
                                    </p:anim>
                                    <p:anim calcmode="lin" valueType="num">
                                      <p:cBhvr additive="base">
                                        <p:cTn id="12" dur="1500" fill="hold"/>
                                        <p:tgtEl>
                                          <p:spTgt spid="2"/>
                                        </p:tgtEl>
                                        <p:attrNameLst>
                                          <p:attrName>ppt_y</p:attrName>
                                        </p:attrNameLst>
                                      </p:cBhvr>
                                      <p:tavLst>
                                        <p:tav tm="0">
                                          <p:val>
                                            <p:strVal val="#ppt_y"/>
                                          </p:val>
                                        </p:tav>
                                        <p:tav tm="100000">
                                          <p:val>
                                            <p:strVal val="#ppt_y"/>
                                          </p:val>
                                        </p:tav>
                                      </p:tavLst>
                                    </p:anim>
                                  </p:childTnLst>
                                </p:cTn>
                              </p:par>
                              <p:par>
                                <p:cTn id="13" presetID="2" presetClass="entr" presetSubtype="8" decel="100000" fill="hold" nodeType="withEffect">
                                  <p:stCondLst>
                                    <p:cond delay="200"/>
                                  </p:stCondLst>
                                  <p:childTnLst>
                                    <p:set>
                                      <p:cBhvr>
                                        <p:cTn id="14" dur="1" fill="hold">
                                          <p:stCondLst>
                                            <p:cond delay="0"/>
                                          </p:stCondLst>
                                        </p:cTn>
                                        <p:tgtEl>
                                          <p:spTgt spid="6"/>
                                        </p:tgtEl>
                                        <p:attrNameLst>
                                          <p:attrName>style.visibility</p:attrName>
                                        </p:attrNameLst>
                                      </p:cBhvr>
                                      <p:to>
                                        <p:strVal val="visible"/>
                                      </p:to>
                                    </p:set>
                                    <p:anim calcmode="lin" valueType="num">
                                      <p:cBhvr additive="base">
                                        <p:cTn id="15" dur="1500" fill="hold"/>
                                        <p:tgtEl>
                                          <p:spTgt spid="6"/>
                                        </p:tgtEl>
                                        <p:attrNameLst>
                                          <p:attrName>ppt_x</p:attrName>
                                        </p:attrNameLst>
                                      </p:cBhvr>
                                      <p:tavLst>
                                        <p:tav tm="0">
                                          <p:val>
                                            <p:strVal val="0-#ppt_w/2"/>
                                          </p:val>
                                        </p:tav>
                                        <p:tav tm="100000">
                                          <p:val>
                                            <p:strVal val="#ppt_x"/>
                                          </p:val>
                                        </p:tav>
                                      </p:tavLst>
                                    </p:anim>
                                    <p:anim calcmode="lin" valueType="num">
                                      <p:cBhvr additive="base">
                                        <p:cTn id="16" dur="1500" fill="hold"/>
                                        <p:tgtEl>
                                          <p:spTgt spid="6"/>
                                        </p:tgtEl>
                                        <p:attrNameLst>
                                          <p:attrName>ppt_y</p:attrName>
                                        </p:attrNameLst>
                                      </p:cBhvr>
                                      <p:tavLst>
                                        <p:tav tm="0">
                                          <p:val>
                                            <p:strVal val="#ppt_y"/>
                                          </p:val>
                                        </p:tav>
                                        <p:tav tm="100000">
                                          <p:val>
                                            <p:strVal val="#ppt_y"/>
                                          </p:val>
                                        </p:tav>
                                      </p:tavLst>
                                    </p:anim>
                                  </p:childTnLst>
                                </p:cTn>
                              </p:par>
                              <p:par>
                                <p:cTn id="17" presetID="2" presetClass="entr" presetSubtype="4" decel="100000" fill="hold" nodeType="withEffect">
                                  <p:stCondLst>
                                    <p:cond delay="1200"/>
                                  </p:stCondLst>
                                  <p:childTnLst>
                                    <p:set>
                                      <p:cBhvr>
                                        <p:cTn id="18" dur="1" fill="hold">
                                          <p:stCondLst>
                                            <p:cond delay="0"/>
                                          </p:stCondLst>
                                        </p:cTn>
                                        <p:tgtEl>
                                          <p:spTgt spid="18"/>
                                        </p:tgtEl>
                                        <p:attrNameLst>
                                          <p:attrName>style.visibility</p:attrName>
                                        </p:attrNameLst>
                                      </p:cBhvr>
                                      <p:to>
                                        <p:strVal val="visible"/>
                                      </p:to>
                                    </p:set>
                                    <p:anim calcmode="lin" valueType="num">
                                      <p:cBhvr additive="base">
                                        <p:cTn id="19" dur="1200" fill="hold"/>
                                        <p:tgtEl>
                                          <p:spTgt spid="18"/>
                                        </p:tgtEl>
                                        <p:attrNameLst>
                                          <p:attrName>ppt_x</p:attrName>
                                        </p:attrNameLst>
                                      </p:cBhvr>
                                      <p:tavLst>
                                        <p:tav tm="0">
                                          <p:val>
                                            <p:strVal val="#ppt_x"/>
                                          </p:val>
                                        </p:tav>
                                        <p:tav tm="100000">
                                          <p:val>
                                            <p:strVal val="#ppt_x"/>
                                          </p:val>
                                        </p:tav>
                                      </p:tavLst>
                                    </p:anim>
                                    <p:anim calcmode="lin" valueType="num">
                                      <p:cBhvr additive="base">
                                        <p:cTn id="20" dur="1200" fill="hold"/>
                                        <p:tgtEl>
                                          <p:spTgt spid="18"/>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1300"/>
                                  </p:stCondLst>
                                  <p:childTnLst>
                                    <p:set>
                                      <p:cBhvr>
                                        <p:cTn id="22" dur="1" fill="hold">
                                          <p:stCondLst>
                                            <p:cond delay="0"/>
                                          </p:stCondLst>
                                        </p:cTn>
                                        <p:tgtEl>
                                          <p:spTgt spid="15"/>
                                        </p:tgtEl>
                                        <p:attrNameLst>
                                          <p:attrName>style.visibility</p:attrName>
                                        </p:attrNameLst>
                                      </p:cBhvr>
                                      <p:to>
                                        <p:strVal val="visible"/>
                                      </p:to>
                                    </p:set>
                                    <p:anim calcmode="lin" valueType="num">
                                      <p:cBhvr additive="base">
                                        <p:cTn id="23" dur="1200" fill="hold"/>
                                        <p:tgtEl>
                                          <p:spTgt spid="15"/>
                                        </p:tgtEl>
                                        <p:attrNameLst>
                                          <p:attrName>ppt_x</p:attrName>
                                        </p:attrNameLst>
                                      </p:cBhvr>
                                      <p:tavLst>
                                        <p:tav tm="0">
                                          <p:val>
                                            <p:strVal val="#ppt_x"/>
                                          </p:val>
                                        </p:tav>
                                        <p:tav tm="100000">
                                          <p:val>
                                            <p:strVal val="#ppt_x"/>
                                          </p:val>
                                        </p:tav>
                                      </p:tavLst>
                                    </p:anim>
                                    <p:anim calcmode="lin" valueType="num">
                                      <p:cBhvr additive="base">
                                        <p:cTn id="24" dur="1200" fill="hold"/>
                                        <p:tgtEl>
                                          <p:spTgt spid="15"/>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1400"/>
                                  </p:stCondLst>
                                  <p:childTnLst>
                                    <p:set>
                                      <p:cBhvr>
                                        <p:cTn id="26" dur="1" fill="hold">
                                          <p:stCondLst>
                                            <p:cond delay="0"/>
                                          </p:stCondLst>
                                        </p:cTn>
                                        <p:tgtEl>
                                          <p:spTgt spid="12"/>
                                        </p:tgtEl>
                                        <p:attrNameLst>
                                          <p:attrName>style.visibility</p:attrName>
                                        </p:attrNameLst>
                                      </p:cBhvr>
                                      <p:to>
                                        <p:strVal val="visible"/>
                                      </p:to>
                                    </p:set>
                                    <p:anim calcmode="lin" valueType="num">
                                      <p:cBhvr additive="base">
                                        <p:cTn id="27" dur="1200" fill="hold"/>
                                        <p:tgtEl>
                                          <p:spTgt spid="12"/>
                                        </p:tgtEl>
                                        <p:attrNameLst>
                                          <p:attrName>ppt_x</p:attrName>
                                        </p:attrNameLst>
                                      </p:cBhvr>
                                      <p:tavLst>
                                        <p:tav tm="0">
                                          <p:val>
                                            <p:strVal val="#ppt_x"/>
                                          </p:val>
                                        </p:tav>
                                        <p:tav tm="100000">
                                          <p:val>
                                            <p:strVal val="#ppt_x"/>
                                          </p:val>
                                        </p:tav>
                                      </p:tavLst>
                                    </p:anim>
                                    <p:anim calcmode="lin" valueType="num">
                                      <p:cBhvr additive="base">
                                        <p:cTn id="28" dur="1200" fill="hold"/>
                                        <p:tgtEl>
                                          <p:spTgt spid="12"/>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150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1200" fill="hold"/>
                                        <p:tgtEl>
                                          <p:spTgt spid="9"/>
                                        </p:tgtEl>
                                        <p:attrNameLst>
                                          <p:attrName>ppt_x</p:attrName>
                                        </p:attrNameLst>
                                      </p:cBhvr>
                                      <p:tavLst>
                                        <p:tav tm="0">
                                          <p:val>
                                            <p:strVal val="#ppt_x"/>
                                          </p:val>
                                        </p:tav>
                                        <p:tav tm="100000">
                                          <p:val>
                                            <p:strVal val="#ppt_x"/>
                                          </p:val>
                                        </p:tav>
                                      </p:tavLst>
                                    </p:anim>
                                    <p:anim calcmode="lin" valueType="num">
                                      <p:cBhvr additive="base">
                                        <p:cTn id="32" dur="1200" fill="hold"/>
                                        <p:tgtEl>
                                          <p:spTgt spid="9"/>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1600"/>
                                  </p:stCondLst>
                                  <p:childTnLst>
                                    <p:set>
                                      <p:cBhvr>
                                        <p:cTn id="34" dur="1" fill="hold">
                                          <p:stCondLst>
                                            <p:cond delay="0"/>
                                          </p:stCondLst>
                                        </p:cTn>
                                        <p:tgtEl>
                                          <p:spTgt spid="30"/>
                                        </p:tgtEl>
                                        <p:attrNameLst>
                                          <p:attrName>style.visibility</p:attrName>
                                        </p:attrNameLst>
                                      </p:cBhvr>
                                      <p:to>
                                        <p:strVal val="visible"/>
                                      </p:to>
                                    </p:set>
                                    <p:anim calcmode="lin" valueType="num">
                                      <p:cBhvr additive="base">
                                        <p:cTn id="35" dur="1200" fill="hold"/>
                                        <p:tgtEl>
                                          <p:spTgt spid="30"/>
                                        </p:tgtEl>
                                        <p:attrNameLst>
                                          <p:attrName>ppt_x</p:attrName>
                                        </p:attrNameLst>
                                      </p:cBhvr>
                                      <p:tavLst>
                                        <p:tav tm="0">
                                          <p:val>
                                            <p:strVal val="#ppt_x"/>
                                          </p:val>
                                        </p:tav>
                                        <p:tav tm="100000">
                                          <p:val>
                                            <p:strVal val="#ppt_x"/>
                                          </p:val>
                                        </p:tav>
                                      </p:tavLst>
                                    </p:anim>
                                    <p:anim calcmode="lin" valueType="num">
                                      <p:cBhvr additive="base">
                                        <p:cTn id="36" dur="1200" fill="hold"/>
                                        <p:tgtEl>
                                          <p:spTgt spid="30"/>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1700"/>
                                  </p:stCondLst>
                                  <p:childTnLst>
                                    <p:set>
                                      <p:cBhvr>
                                        <p:cTn id="38" dur="1" fill="hold">
                                          <p:stCondLst>
                                            <p:cond delay="0"/>
                                          </p:stCondLst>
                                        </p:cTn>
                                        <p:tgtEl>
                                          <p:spTgt spid="27"/>
                                        </p:tgtEl>
                                        <p:attrNameLst>
                                          <p:attrName>style.visibility</p:attrName>
                                        </p:attrNameLst>
                                      </p:cBhvr>
                                      <p:to>
                                        <p:strVal val="visible"/>
                                      </p:to>
                                    </p:set>
                                    <p:anim calcmode="lin" valueType="num">
                                      <p:cBhvr additive="base">
                                        <p:cTn id="39" dur="1200" fill="hold"/>
                                        <p:tgtEl>
                                          <p:spTgt spid="27"/>
                                        </p:tgtEl>
                                        <p:attrNameLst>
                                          <p:attrName>ppt_x</p:attrName>
                                        </p:attrNameLst>
                                      </p:cBhvr>
                                      <p:tavLst>
                                        <p:tav tm="0">
                                          <p:val>
                                            <p:strVal val="#ppt_x"/>
                                          </p:val>
                                        </p:tav>
                                        <p:tav tm="100000">
                                          <p:val>
                                            <p:strVal val="#ppt_x"/>
                                          </p:val>
                                        </p:tav>
                                      </p:tavLst>
                                    </p:anim>
                                    <p:anim calcmode="lin" valueType="num">
                                      <p:cBhvr additive="base">
                                        <p:cTn id="40" dur="1200" fill="hold"/>
                                        <p:tgtEl>
                                          <p:spTgt spid="27"/>
                                        </p:tgtEl>
                                        <p:attrNameLst>
                                          <p:attrName>ppt_y</p:attrName>
                                        </p:attrNameLst>
                                      </p:cBhvr>
                                      <p:tavLst>
                                        <p:tav tm="0">
                                          <p:val>
                                            <p:strVal val="1+#ppt_h/2"/>
                                          </p:val>
                                        </p:tav>
                                        <p:tav tm="100000">
                                          <p:val>
                                            <p:strVal val="#ppt_y"/>
                                          </p:val>
                                        </p:tav>
                                      </p:tavLst>
                                    </p:anim>
                                  </p:childTnLst>
                                </p:cTn>
                              </p:par>
                              <p:par>
                                <p:cTn id="41" presetID="49" presetClass="entr" presetSubtype="0" decel="100000" fill="hold" nodeType="withEffect">
                                  <p:stCondLst>
                                    <p:cond delay="2200"/>
                                  </p:stCondLst>
                                  <p:childTnLst>
                                    <p:set>
                                      <p:cBhvr>
                                        <p:cTn id="42" dur="1" fill="hold">
                                          <p:stCondLst>
                                            <p:cond delay="0"/>
                                          </p:stCondLst>
                                        </p:cTn>
                                        <p:tgtEl>
                                          <p:spTgt spid="41"/>
                                        </p:tgtEl>
                                        <p:attrNameLst>
                                          <p:attrName>style.visibility</p:attrName>
                                        </p:attrNameLst>
                                      </p:cBhvr>
                                      <p:to>
                                        <p:strVal val="visible"/>
                                      </p:to>
                                    </p:set>
                                    <p:anim calcmode="lin" valueType="num">
                                      <p:cBhvr>
                                        <p:cTn id="43" dur="500" fill="hold"/>
                                        <p:tgtEl>
                                          <p:spTgt spid="41"/>
                                        </p:tgtEl>
                                        <p:attrNameLst>
                                          <p:attrName>ppt_w</p:attrName>
                                        </p:attrNameLst>
                                      </p:cBhvr>
                                      <p:tavLst>
                                        <p:tav tm="0">
                                          <p:val>
                                            <p:fltVal val="0"/>
                                          </p:val>
                                        </p:tav>
                                        <p:tav tm="100000">
                                          <p:val>
                                            <p:strVal val="#ppt_w"/>
                                          </p:val>
                                        </p:tav>
                                      </p:tavLst>
                                    </p:anim>
                                    <p:anim calcmode="lin" valueType="num">
                                      <p:cBhvr>
                                        <p:cTn id="44" dur="500" fill="hold"/>
                                        <p:tgtEl>
                                          <p:spTgt spid="41"/>
                                        </p:tgtEl>
                                        <p:attrNameLst>
                                          <p:attrName>ppt_h</p:attrName>
                                        </p:attrNameLst>
                                      </p:cBhvr>
                                      <p:tavLst>
                                        <p:tav tm="0">
                                          <p:val>
                                            <p:fltVal val="0"/>
                                          </p:val>
                                        </p:tav>
                                        <p:tav tm="100000">
                                          <p:val>
                                            <p:strVal val="#ppt_h"/>
                                          </p:val>
                                        </p:tav>
                                      </p:tavLst>
                                    </p:anim>
                                    <p:anim calcmode="lin" valueType="num">
                                      <p:cBhvr>
                                        <p:cTn id="45" dur="500" fill="hold"/>
                                        <p:tgtEl>
                                          <p:spTgt spid="41"/>
                                        </p:tgtEl>
                                        <p:attrNameLst>
                                          <p:attrName>style.rotation</p:attrName>
                                        </p:attrNameLst>
                                      </p:cBhvr>
                                      <p:tavLst>
                                        <p:tav tm="0">
                                          <p:val>
                                            <p:fltVal val="360"/>
                                          </p:val>
                                        </p:tav>
                                        <p:tav tm="100000">
                                          <p:val>
                                            <p:fltVal val="0"/>
                                          </p:val>
                                        </p:tav>
                                      </p:tavLst>
                                    </p:anim>
                                    <p:animEffect transition="in" filter="fade">
                                      <p:cBhvr>
                                        <p:cTn id="46" dur="500"/>
                                        <p:tgtEl>
                                          <p:spTgt spid="41"/>
                                        </p:tgtEl>
                                      </p:cBhvr>
                                    </p:animEffect>
                                  </p:childTnLst>
                                </p:cTn>
                              </p:par>
                              <p:par>
                                <p:cTn id="47" presetID="49" presetClass="entr" presetSubtype="0" decel="100000" fill="hold" nodeType="withEffect">
                                  <p:stCondLst>
                                    <p:cond delay="2300"/>
                                  </p:stCondLst>
                                  <p:childTnLst>
                                    <p:set>
                                      <p:cBhvr>
                                        <p:cTn id="48" dur="1" fill="hold">
                                          <p:stCondLst>
                                            <p:cond delay="0"/>
                                          </p:stCondLst>
                                        </p:cTn>
                                        <p:tgtEl>
                                          <p:spTgt spid="44"/>
                                        </p:tgtEl>
                                        <p:attrNameLst>
                                          <p:attrName>style.visibility</p:attrName>
                                        </p:attrNameLst>
                                      </p:cBhvr>
                                      <p:to>
                                        <p:strVal val="visible"/>
                                      </p:to>
                                    </p:set>
                                    <p:anim calcmode="lin" valueType="num">
                                      <p:cBhvr>
                                        <p:cTn id="49" dur="500" fill="hold"/>
                                        <p:tgtEl>
                                          <p:spTgt spid="44"/>
                                        </p:tgtEl>
                                        <p:attrNameLst>
                                          <p:attrName>ppt_w</p:attrName>
                                        </p:attrNameLst>
                                      </p:cBhvr>
                                      <p:tavLst>
                                        <p:tav tm="0">
                                          <p:val>
                                            <p:fltVal val="0"/>
                                          </p:val>
                                        </p:tav>
                                        <p:tav tm="100000">
                                          <p:val>
                                            <p:strVal val="#ppt_w"/>
                                          </p:val>
                                        </p:tav>
                                      </p:tavLst>
                                    </p:anim>
                                    <p:anim calcmode="lin" valueType="num">
                                      <p:cBhvr>
                                        <p:cTn id="50" dur="500" fill="hold"/>
                                        <p:tgtEl>
                                          <p:spTgt spid="44"/>
                                        </p:tgtEl>
                                        <p:attrNameLst>
                                          <p:attrName>ppt_h</p:attrName>
                                        </p:attrNameLst>
                                      </p:cBhvr>
                                      <p:tavLst>
                                        <p:tav tm="0">
                                          <p:val>
                                            <p:fltVal val="0"/>
                                          </p:val>
                                        </p:tav>
                                        <p:tav tm="100000">
                                          <p:val>
                                            <p:strVal val="#ppt_h"/>
                                          </p:val>
                                        </p:tav>
                                      </p:tavLst>
                                    </p:anim>
                                    <p:anim calcmode="lin" valueType="num">
                                      <p:cBhvr>
                                        <p:cTn id="51" dur="500" fill="hold"/>
                                        <p:tgtEl>
                                          <p:spTgt spid="44"/>
                                        </p:tgtEl>
                                        <p:attrNameLst>
                                          <p:attrName>style.rotation</p:attrName>
                                        </p:attrNameLst>
                                      </p:cBhvr>
                                      <p:tavLst>
                                        <p:tav tm="0">
                                          <p:val>
                                            <p:fltVal val="360"/>
                                          </p:val>
                                        </p:tav>
                                        <p:tav tm="100000">
                                          <p:val>
                                            <p:fltVal val="0"/>
                                          </p:val>
                                        </p:tav>
                                      </p:tavLst>
                                    </p:anim>
                                    <p:animEffect transition="in" filter="fade">
                                      <p:cBhvr>
                                        <p:cTn id="52" dur="500"/>
                                        <p:tgtEl>
                                          <p:spTgt spid="44"/>
                                        </p:tgtEl>
                                      </p:cBhvr>
                                    </p:animEffect>
                                  </p:childTnLst>
                                </p:cTn>
                              </p:par>
                              <p:par>
                                <p:cTn id="53" presetID="49" presetClass="entr" presetSubtype="0" decel="100000" fill="hold" nodeType="withEffect">
                                  <p:stCondLst>
                                    <p:cond delay="2400"/>
                                  </p:stCondLst>
                                  <p:childTnLst>
                                    <p:set>
                                      <p:cBhvr>
                                        <p:cTn id="54" dur="1" fill="hold">
                                          <p:stCondLst>
                                            <p:cond delay="0"/>
                                          </p:stCondLst>
                                        </p:cTn>
                                        <p:tgtEl>
                                          <p:spTgt spid="47"/>
                                        </p:tgtEl>
                                        <p:attrNameLst>
                                          <p:attrName>style.visibility</p:attrName>
                                        </p:attrNameLst>
                                      </p:cBhvr>
                                      <p:to>
                                        <p:strVal val="visible"/>
                                      </p:to>
                                    </p:set>
                                    <p:anim calcmode="lin" valueType="num">
                                      <p:cBhvr>
                                        <p:cTn id="55" dur="500" fill="hold"/>
                                        <p:tgtEl>
                                          <p:spTgt spid="47"/>
                                        </p:tgtEl>
                                        <p:attrNameLst>
                                          <p:attrName>ppt_w</p:attrName>
                                        </p:attrNameLst>
                                      </p:cBhvr>
                                      <p:tavLst>
                                        <p:tav tm="0">
                                          <p:val>
                                            <p:fltVal val="0"/>
                                          </p:val>
                                        </p:tav>
                                        <p:tav tm="100000">
                                          <p:val>
                                            <p:strVal val="#ppt_w"/>
                                          </p:val>
                                        </p:tav>
                                      </p:tavLst>
                                    </p:anim>
                                    <p:anim calcmode="lin" valueType="num">
                                      <p:cBhvr>
                                        <p:cTn id="56" dur="500" fill="hold"/>
                                        <p:tgtEl>
                                          <p:spTgt spid="47"/>
                                        </p:tgtEl>
                                        <p:attrNameLst>
                                          <p:attrName>ppt_h</p:attrName>
                                        </p:attrNameLst>
                                      </p:cBhvr>
                                      <p:tavLst>
                                        <p:tav tm="0">
                                          <p:val>
                                            <p:fltVal val="0"/>
                                          </p:val>
                                        </p:tav>
                                        <p:tav tm="100000">
                                          <p:val>
                                            <p:strVal val="#ppt_h"/>
                                          </p:val>
                                        </p:tav>
                                      </p:tavLst>
                                    </p:anim>
                                    <p:anim calcmode="lin" valueType="num">
                                      <p:cBhvr>
                                        <p:cTn id="57" dur="500" fill="hold"/>
                                        <p:tgtEl>
                                          <p:spTgt spid="47"/>
                                        </p:tgtEl>
                                        <p:attrNameLst>
                                          <p:attrName>style.rotation</p:attrName>
                                        </p:attrNameLst>
                                      </p:cBhvr>
                                      <p:tavLst>
                                        <p:tav tm="0">
                                          <p:val>
                                            <p:fltVal val="360"/>
                                          </p:val>
                                        </p:tav>
                                        <p:tav tm="100000">
                                          <p:val>
                                            <p:fltVal val="0"/>
                                          </p:val>
                                        </p:tav>
                                      </p:tavLst>
                                    </p:anim>
                                    <p:animEffect transition="in" filter="fade">
                                      <p:cBhvr>
                                        <p:cTn id="58" dur="500"/>
                                        <p:tgtEl>
                                          <p:spTgt spid="47"/>
                                        </p:tgtEl>
                                      </p:cBhvr>
                                    </p:animEffect>
                                  </p:childTnLst>
                                </p:cTn>
                              </p:par>
                              <p:par>
                                <p:cTn id="59" presetID="49" presetClass="entr" presetSubtype="0" decel="100000" fill="hold" nodeType="withEffect">
                                  <p:stCondLst>
                                    <p:cond delay="2500"/>
                                  </p:stCondLst>
                                  <p:childTnLst>
                                    <p:set>
                                      <p:cBhvr>
                                        <p:cTn id="60" dur="1" fill="hold">
                                          <p:stCondLst>
                                            <p:cond delay="0"/>
                                          </p:stCondLst>
                                        </p:cTn>
                                        <p:tgtEl>
                                          <p:spTgt spid="50"/>
                                        </p:tgtEl>
                                        <p:attrNameLst>
                                          <p:attrName>style.visibility</p:attrName>
                                        </p:attrNameLst>
                                      </p:cBhvr>
                                      <p:to>
                                        <p:strVal val="visible"/>
                                      </p:to>
                                    </p:set>
                                    <p:anim calcmode="lin" valueType="num">
                                      <p:cBhvr>
                                        <p:cTn id="61" dur="500" fill="hold"/>
                                        <p:tgtEl>
                                          <p:spTgt spid="50"/>
                                        </p:tgtEl>
                                        <p:attrNameLst>
                                          <p:attrName>ppt_w</p:attrName>
                                        </p:attrNameLst>
                                      </p:cBhvr>
                                      <p:tavLst>
                                        <p:tav tm="0">
                                          <p:val>
                                            <p:fltVal val="0"/>
                                          </p:val>
                                        </p:tav>
                                        <p:tav tm="100000">
                                          <p:val>
                                            <p:strVal val="#ppt_w"/>
                                          </p:val>
                                        </p:tav>
                                      </p:tavLst>
                                    </p:anim>
                                    <p:anim calcmode="lin" valueType="num">
                                      <p:cBhvr>
                                        <p:cTn id="62" dur="500" fill="hold"/>
                                        <p:tgtEl>
                                          <p:spTgt spid="50"/>
                                        </p:tgtEl>
                                        <p:attrNameLst>
                                          <p:attrName>ppt_h</p:attrName>
                                        </p:attrNameLst>
                                      </p:cBhvr>
                                      <p:tavLst>
                                        <p:tav tm="0">
                                          <p:val>
                                            <p:fltVal val="0"/>
                                          </p:val>
                                        </p:tav>
                                        <p:tav tm="100000">
                                          <p:val>
                                            <p:strVal val="#ppt_h"/>
                                          </p:val>
                                        </p:tav>
                                      </p:tavLst>
                                    </p:anim>
                                    <p:anim calcmode="lin" valueType="num">
                                      <p:cBhvr>
                                        <p:cTn id="63" dur="500" fill="hold"/>
                                        <p:tgtEl>
                                          <p:spTgt spid="50"/>
                                        </p:tgtEl>
                                        <p:attrNameLst>
                                          <p:attrName>style.rotation</p:attrName>
                                        </p:attrNameLst>
                                      </p:cBhvr>
                                      <p:tavLst>
                                        <p:tav tm="0">
                                          <p:val>
                                            <p:fltVal val="360"/>
                                          </p:val>
                                        </p:tav>
                                        <p:tav tm="100000">
                                          <p:val>
                                            <p:fltVal val="0"/>
                                          </p:val>
                                        </p:tav>
                                      </p:tavLst>
                                    </p:anim>
                                    <p:animEffect transition="in" filter="fade">
                                      <p:cBhvr>
                                        <p:cTn id="64" dur="500"/>
                                        <p:tgtEl>
                                          <p:spTgt spid="50"/>
                                        </p:tgtEl>
                                      </p:cBhvr>
                                    </p:animEffect>
                                  </p:childTnLst>
                                </p:cTn>
                              </p:par>
                              <p:par>
                                <p:cTn id="65" presetID="49" presetClass="entr" presetSubtype="0" decel="100000" fill="hold" nodeType="withEffect">
                                  <p:stCondLst>
                                    <p:cond delay="2600"/>
                                  </p:stCondLst>
                                  <p:childTnLst>
                                    <p:set>
                                      <p:cBhvr>
                                        <p:cTn id="66" dur="1" fill="hold">
                                          <p:stCondLst>
                                            <p:cond delay="0"/>
                                          </p:stCondLst>
                                        </p:cTn>
                                        <p:tgtEl>
                                          <p:spTgt spid="53"/>
                                        </p:tgtEl>
                                        <p:attrNameLst>
                                          <p:attrName>style.visibility</p:attrName>
                                        </p:attrNameLst>
                                      </p:cBhvr>
                                      <p:to>
                                        <p:strVal val="visible"/>
                                      </p:to>
                                    </p:set>
                                    <p:anim calcmode="lin" valueType="num">
                                      <p:cBhvr>
                                        <p:cTn id="67" dur="500" fill="hold"/>
                                        <p:tgtEl>
                                          <p:spTgt spid="53"/>
                                        </p:tgtEl>
                                        <p:attrNameLst>
                                          <p:attrName>ppt_w</p:attrName>
                                        </p:attrNameLst>
                                      </p:cBhvr>
                                      <p:tavLst>
                                        <p:tav tm="0">
                                          <p:val>
                                            <p:fltVal val="0"/>
                                          </p:val>
                                        </p:tav>
                                        <p:tav tm="100000">
                                          <p:val>
                                            <p:strVal val="#ppt_w"/>
                                          </p:val>
                                        </p:tav>
                                      </p:tavLst>
                                    </p:anim>
                                    <p:anim calcmode="lin" valueType="num">
                                      <p:cBhvr>
                                        <p:cTn id="68" dur="500" fill="hold"/>
                                        <p:tgtEl>
                                          <p:spTgt spid="53"/>
                                        </p:tgtEl>
                                        <p:attrNameLst>
                                          <p:attrName>ppt_h</p:attrName>
                                        </p:attrNameLst>
                                      </p:cBhvr>
                                      <p:tavLst>
                                        <p:tav tm="0">
                                          <p:val>
                                            <p:fltVal val="0"/>
                                          </p:val>
                                        </p:tav>
                                        <p:tav tm="100000">
                                          <p:val>
                                            <p:strVal val="#ppt_h"/>
                                          </p:val>
                                        </p:tav>
                                      </p:tavLst>
                                    </p:anim>
                                    <p:anim calcmode="lin" valueType="num">
                                      <p:cBhvr>
                                        <p:cTn id="69" dur="500" fill="hold"/>
                                        <p:tgtEl>
                                          <p:spTgt spid="53"/>
                                        </p:tgtEl>
                                        <p:attrNameLst>
                                          <p:attrName>style.rotation</p:attrName>
                                        </p:attrNameLst>
                                      </p:cBhvr>
                                      <p:tavLst>
                                        <p:tav tm="0">
                                          <p:val>
                                            <p:fltVal val="360"/>
                                          </p:val>
                                        </p:tav>
                                        <p:tav tm="100000">
                                          <p:val>
                                            <p:fltVal val="0"/>
                                          </p:val>
                                        </p:tav>
                                      </p:tavLst>
                                    </p:anim>
                                    <p:animEffect transition="in" filter="fade">
                                      <p:cBhvr>
                                        <p:cTn id="70" dur="500"/>
                                        <p:tgtEl>
                                          <p:spTgt spid="53"/>
                                        </p:tgtEl>
                                      </p:cBhvr>
                                    </p:animEffect>
                                  </p:childTnLst>
                                </p:cTn>
                              </p:par>
                              <p:par>
                                <p:cTn id="71" presetID="49" presetClass="entr" presetSubtype="0" decel="100000" fill="hold" nodeType="withEffect">
                                  <p:stCondLst>
                                    <p:cond delay="2700"/>
                                  </p:stCondLst>
                                  <p:childTnLst>
                                    <p:set>
                                      <p:cBhvr>
                                        <p:cTn id="72" dur="1" fill="hold">
                                          <p:stCondLst>
                                            <p:cond delay="0"/>
                                          </p:stCondLst>
                                        </p:cTn>
                                        <p:tgtEl>
                                          <p:spTgt spid="56"/>
                                        </p:tgtEl>
                                        <p:attrNameLst>
                                          <p:attrName>style.visibility</p:attrName>
                                        </p:attrNameLst>
                                      </p:cBhvr>
                                      <p:to>
                                        <p:strVal val="visible"/>
                                      </p:to>
                                    </p:set>
                                    <p:anim calcmode="lin" valueType="num">
                                      <p:cBhvr>
                                        <p:cTn id="73" dur="500" fill="hold"/>
                                        <p:tgtEl>
                                          <p:spTgt spid="56"/>
                                        </p:tgtEl>
                                        <p:attrNameLst>
                                          <p:attrName>ppt_w</p:attrName>
                                        </p:attrNameLst>
                                      </p:cBhvr>
                                      <p:tavLst>
                                        <p:tav tm="0">
                                          <p:val>
                                            <p:fltVal val="0"/>
                                          </p:val>
                                        </p:tav>
                                        <p:tav tm="100000">
                                          <p:val>
                                            <p:strVal val="#ppt_w"/>
                                          </p:val>
                                        </p:tav>
                                      </p:tavLst>
                                    </p:anim>
                                    <p:anim calcmode="lin" valueType="num">
                                      <p:cBhvr>
                                        <p:cTn id="74" dur="500" fill="hold"/>
                                        <p:tgtEl>
                                          <p:spTgt spid="56"/>
                                        </p:tgtEl>
                                        <p:attrNameLst>
                                          <p:attrName>ppt_h</p:attrName>
                                        </p:attrNameLst>
                                      </p:cBhvr>
                                      <p:tavLst>
                                        <p:tav tm="0">
                                          <p:val>
                                            <p:fltVal val="0"/>
                                          </p:val>
                                        </p:tav>
                                        <p:tav tm="100000">
                                          <p:val>
                                            <p:strVal val="#ppt_h"/>
                                          </p:val>
                                        </p:tav>
                                      </p:tavLst>
                                    </p:anim>
                                    <p:anim calcmode="lin" valueType="num">
                                      <p:cBhvr>
                                        <p:cTn id="75" dur="500" fill="hold"/>
                                        <p:tgtEl>
                                          <p:spTgt spid="56"/>
                                        </p:tgtEl>
                                        <p:attrNameLst>
                                          <p:attrName>style.rotation</p:attrName>
                                        </p:attrNameLst>
                                      </p:cBhvr>
                                      <p:tavLst>
                                        <p:tav tm="0">
                                          <p:val>
                                            <p:fltVal val="360"/>
                                          </p:val>
                                        </p:tav>
                                        <p:tav tm="100000">
                                          <p:val>
                                            <p:fltVal val="0"/>
                                          </p:val>
                                        </p:tav>
                                      </p:tavLst>
                                    </p:anim>
                                    <p:animEffect transition="in" filter="fade">
                                      <p:cBhvr>
                                        <p:cTn id="76" dur="500"/>
                                        <p:tgtEl>
                                          <p:spTgt spid="56"/>
                                        </p:tgtEl>
                                      </p:cBhvr>
                                    </p:animEffect>
                                  </p:childTnLst>
                                </p:cTn>
                              </p:par>
                              <p:par>
                                <p:cTn id="77" presetID="22" presetClass="entr" presetSubtype="1" fill="hold" nodeType="withEffect">
                                  <p:stCondLst>
                                    <p:cond delay="2800"/>
                                  </p:stCondLst>
                                  <p:childTnLst>
                                    <p:set>
                                      <p:cBhvr>
                                        <p:cTn id="78" dur="1" fill="hold">
                                          <p:stCondLst>
                                            <p:cond delay="0"/>
                                          </p:stCondLst>
                                        </p:cTn>
                                        <p:tgtEl>
                                          <p:spTgt spid="59"/>
                                        </p:tgtEl>
                                        <p:attrNameLst>
                                          <p:attrName>style.visibility</p:attrName>
                                        </p:attrNameLst>
                                      </p:cBhvr>
                                      <p:to>
                                        <p:strVal val="visible"/>
                                      </p:to>
                                    </p:set>
                                    <p:animEffect transition="in" filter="wipe(up)">
                                      <p:cBhvr>
                                        <p:cTn id="79" dur="500"/>
                                        <p:tgtEl>
                                          <p:spTgt spid="59"/>
                                        </p:tgtEl>
                                      </p:cBhvr>
                                    </p:animEffect>
                                  </p:childTnLst>
                                </p:cTn>
                              </p:par>
                              <p:par>
                                <p:cTn id="80" presetID="22" presetClass="entr" presetSubtype="1" fill="hold" nodeType="withEffect">
                                  <p:stCondLst>
                                    <p:cond delay="2900"/>
                                  </p:stCondLst>
                                  <p:childTnLst>
                                    <p:set>
                                      <p:cBhvr>
                                        <p:cTn id="81" dur="1" fill="hold">
                                          <p:stCondLst>
                                            <p:cond delay="0"/>
                                          </p:stCondLst>
                                        </p:cTn>
                                        <p:tgtEl>
                                          <p:spTgt spid="63"/>
                                        </p:tgtEl>
                                        <p:attrNameLst>
                                          <p:attrName>style.visibility</p:attrName>
                                        </p:attrNameLst>
                                      </p:cBhvr>
                                      <p:to>
                                        <p:strVal val="visible"/>
                                      </p:to>
                                    </p:set>
                                    <p:animEffect transition="in" filter="wipe(up)">
                                      <p:cBhvr>
                                        <p:cTn id="82" dur="500"/>
                                        <p:tgtEl>
                                          <p:spTgt spid="63"/>
                                        </p:tgtEl>
                                      </p:cBhvr>
                                    </p:animEffect>
                                  </p:childTnLst>
                                </p:cTn>
                              </p:par>
                              <p:par>
                                <p:cTn id="83" presetID="22" presetClass="entr" presetSubtype="1" fill="hold" nodeType="withEffect">
                                  <p:stCondLst>
                                    <p:cond delay="3000"/>
                                  </p:stCondLst>
                                  <p:childTnLst>
                                    <p:set>
                                      <p:cBhvr>
                                        <p:cTn id="84" dur="1" fill="hold">
                                          <p:stCondLst>
                                            <p:cond delay="0"/>
                                          </p:stCondLst>
                                        </p:cTn>
                                        <p:tgtEl>
                                          <p:spTgt spid="67"/>
                                        </p:tgtEl>
                                        <p:attrNameLst>
                                          <p:attrName>style.visibility</p:attrName>
                                        </p:attrNameLst>
                                      </p:cBhvr>
                                      <p:to>
                                        <p:strVal val="visible"/>
                                      </p:to>
                                    </p:set>
                                    <p:animEffect transition="in" filter="wipe(up)">
                                      <p:cBhvr>
                                        <p:cTn id="85" dur="500"/>
                                        <p:tgtEl>
                                          <p:spTgt spid="67"/>
                                        </p:tgtEl>
                                      </p:cBhvr>
                                    </p:animEffect>
                                  </p:childTnLst>
                                </p:cTn>
                              </p:par>
                              <p:par>
                                <p:cTn id="86" presetID="22" presetClass="entr" presetSubtype="1" fill="hold" nodeType="withEffect">
                                  <p:stCondLst>
                                    <p:cond delay="3100"/>
                                  </p:stCondLst>
                                  <p:childTnLst>
                                    <p:set>
                                      <p:cBhvr>
                                        <p:cTn id="87" dur="1" fill="hold">
                                          <p:stCondLst>
                                            <p:cond delay="0"/>
                                          </p:stCondLst>
                                        </p:cTn>
                                        <p:tgtEl>
                                          <p:spTgt spid="71"/>
                                        </p:tgtEl>
                                        <p:attrNameLst>
                                          <p:attrName>style.visibility</p:attrName>
                                        </p:attrNameLst>
                                      </p:cBhvr>
                                      <p:to>
                                        <p:strVal val="visible"/>
                                      </p:to>
                                    </p:set>
                                    <p:animEffect transition="in" filter="wipe(up)">
                                      <p:cBhvr>
                                        <p:cTn id="88" dur="500"/>
                                        <p:tgtEl>
                                          <p:spTgt spid="71"/>
                                        </p:tgtEl>
                                      </p:cBhvr>
                                    </p:animEffect>
                                  </p:childTnLst>
                                </p:cTn>
                              </p:par>
                              <p:par>
                                <p:cTn id="89" presetID="22" presetClass="entr" presetSubtype="1" fill="hold" nodeType="withEffect">
                                  <p:stCondLst>
                                    <p:cond delay="3200"/>
                                  </p:stCondLst>
                                  <p:childTnLst>
                                    <p:set>
                                      <p:cBhvr>
                                        <p:cTn id="90" dur="1" fill="hold">
                                          <p:stCondLst>
                                            <p:cond delay="0"/>
                                          </p:stCondLst>
                                        </p:cTn>
                                        <p:tgtEl>
                                          <p:spTgt spid="75"/>
                                        </p:tgtEl>
                                        <p:attrNameLst>
                                          <p:attrName>style.visibility</p:attrName>
                                        </p:attrNameLst>
                                      </p:cBhvr>
                                      <p:to>
                                        <p:strVal val="visible"/>
                                      </p:to>
                                    </p:set>
                                    <p:animEffect transition="in" filter="wipe(up)">
                                      <p:cBhvr>
                                        <p:cTn id="91" dur="500"/>
                                        <p:tgtEl>
                                          <p:spTgt spid="75"/>
                                        </p:tgtEl>
                                      </p:cBhvr>
                                    </p:animEffect>
                                  </p:childTnLst>
                                </p:cTn>
                              </p:par>
                              <p:par>
                                <p:cTn id="92" presetID="22" presetClass="entr" presetSubtype="1" fill="hold" nodeType="withEffect">
                                  <p:stCondLst>
                                    <p:cond delay="3300"/>
                                  </p:stCondLst>
                                  <p:childTnLst>
                                    <p:set>
                                      <p:cBhvr>
                                        <p:cTn id="93" dur="1" fill="hold">
                                          <p:stCondLst>
                                            <p:cond delay="0"/>
                                          </p:stCondLst>
                                        </p:cTn>
                                        <p:tgtEl>
                                          <p:spTgt spid="79"/>
                                        </p:tgtEl>
                                        <p:attrNameLst>
                                          <p:attrName>style.visibility</p:attrName>
                                        </p:attrNameLst>
                                      </p:cBhvr>
                                      <p:to>
                                        <p:strVal val="visible"/>
                                      </p:to>
                                    </p:set>
                                    <p:animEffect transition="in" filter="wipe(up)">
                                      <p:cBhvr>
                                        <p:cTn id="94" dur="500"/>
                                        <p:tgtEl>
                                          <p:spTgt spid="79"/>
                                        </p:tgtEl>
                                      </p:cBhvr>
                                    </p:animEffect>
                                  </p:childTnLst>
                                </p:cTn>
                              </p:par>
                              <p:par>
                                <p:cTn id="95" presetID="10" presetClass="entr" presetSubtype="0" fill="hold" nodeType="withEffect">
                                  <p:stCondLst>
                                    <p:cond delay="3400"/>
                                  </p:stCondLst>
                                  <p:childTnLst>
                                    <p:set>
                                      <p:cBhvr>
                                        <p:cTn id="96" dur="1" fill="hold">
                                          <p:stCondLst>
                                            <p:cond delay="0"/>
                                          </p:stCondLst>
                                        </p:cTn>
                                        <p:tgtEl>
                                          <p:spTgt spid="38"/>
                                        </p:tgtEl>
                                        <p:attrNameLst>
                                          <p:attrName>style.visibility</p:attrName>
                                        </p:attrNameLst>
                                      </p:cBhvr>
                                      <p:to>
                                        <p:strVal val="visible"/>
                                      </p:to>
                                    </p:set>
                                    <p:animEffect transition="in" filter="fade">
                                      <p:cBhvr>
                                        <p:cTn id="97" dur="300"/>
                                        <p:tgtEl>
                                          <p:spTgt spid="38"/>
                                        </p:tgtEl>
                                      </p:cBhvr>
                                    </p:animEffect>
                                  </p:childTnLst>
                                </p:cTn>
                              </p:par>
                              <p:par>
                                <p:cTn id="98" presetID="10" presetClass="entr" presetSubtype="0" fill="hold" nodeType="withEffect">
                                  <p:stCondLst>
                                    <p:cond delay="3500"/>
                                  </p:stCondLst>
                                  <p:childTnLst>
                                    <p:set>
                                      <p:cBhvr>
                                        <p:cTn id="99" dur="1" fill="hold">
                                          <p:stCondLst>
                                            <p:cond delay="0"/>
                                          </p:stCondLst>
                                        </p:cTn>
                                        <p:tgtEl>
                                          <p:spTgt spid="60"/>
                                        </p:tgtEl>
                                        <p:attrNameLst>
                                          <p:attrName>style.visibility</p:attrName>
                                        </p:attrNameLst>
                                      </p:cBhvr>
                                      <p:to>
                                        <p:strVal val="visible"/>
                                      </p:to>
                                    </p:set>
                                    <p:animEffect transition="in" filter="fade">
                                      <p:cBhvr>
                                        <p:cTn id="100" dur="300"/>
                                        <p:tgtEl>
                                          <p:spTgt spid="60"/>
                                        </p:tgtEl>
                                      </p:cBhvr>
                                    </p:animEffect>
                                  </p:childTnLst>
                                </p:cTn>
                              </p:par>
                              <p:par>
                                <p:cTn id="101" presetID="10" presetClass="entr" presetSubtype="0" fill="hold" nodeType="withEffect">
                                  <p:stCondLst>
                                    <p:cond delay="3600"/>
                                  </p:stCondLst>
                                  <p:childTnLst>
                                    <p:set>
                                      <p:cBhvr>
                                        <p:cTn id="102" dur="1" fill="hold">
                                          <p:stCondLst>
                                            <p:cond delay="0"/>
                                          </p:stCondLst>
                                        </p:cTn>
                                        <p:tgtEl>
                                          <p:spTgt spid="64"/>
                                        </p:tgtEl>
                                        <p:attrNameLst>
                                          <p:attrName>style.visibility</p:attrName>
                                        </p:attrNameLst>
                                      </p:cBhvr>
                                      <p:to>
                                        <p:strVal val="visible"/>
                                      </p:to>
                                    </p:set>
                                    <p:animEffect transition="in" filter="fade">
                                      <p:cBhvr>
                                        <p:cTn id="103" dur="300"/>
                                        <p:tgtEl>
                                          <p:spTgt spid="64"/>
                                        </p:tgtEl>
                                      </p:cBhvr>
                                    </p:animEffect>
                                  </p:childTnLst>
                                </p:cTn>
                              </p:par>
                              <p:par>
                                <p:cTn id="104" presetID="10" presetClass="entr" presetSubtype="0" fill="hold" nodeType="withEffect">
                                  <p:stCondLst>
                                    <p:cond delay="3700"/>
                                  </p:stCondLst>
                                  <p:childTnLst>
                                    <p:set>
                                      <p:cBhvr>
                                        <p:cTn id="105" dur="1" fill="hold">
                                          <p:stCondLst>
                                            <p:cond delay="0"/>
                                          </p:stCondLst>
                                        </p:cTn>
                                        <p:tgtEl>
                                          <p:spTgt spid="68"/>
                                        </p:tgtEl>
                                        <p:attrNameLst>
                                          <p:attrName>style.visibility</p:attrName>
                                        </p:attrNameLst>
                                      </p:cBhvr>
                                      <p:to>
                                        <p:strVal val="visible"/>
                                      </p:to>
                                    </p:set>
                                    <p:animEffect transition="in" filter="fade">
                                      <p:cBhvr>
                                        <p:cTn id="106" dur="300"/>
                                        <p:tgtEl>
                                          <p:spTgt spid="68"/>
                                        </p:tgtEl>
                                      </p:cBhvr>
                                    </p:animEffect>
                                  </p:childTnLst>
                                </p:cTn>
                              </p:par>
                              <p:par>
                                <p:cTn id="107" presetID="10" presetClass="entr" presetSubtype="0" fill="hold" nodeType="withEffect">
                                  <p:stCondLst>
                                    <p:cond delay="3800"/>
                                  </p:stCondLst>
                                  <p:childTnLst>
                                    <p:set>
                                      <p:cBhvr>
                                        <p:cTn id="108" dur="1" fill="hold">
                                          <p:stCondLst>
                                            <p:cond delay="0"/>
                                          </p:stCondLst>
                                        </p:cTn>
                                        <p:tgtEl>
                                          <p:spTgt spid="72"/>
                                        </p:tgtEl>
                                        <p:attrNameLst>
                                          <p:attrName>style.visibility</p:attrName>
                                        </p:attrNameLst>
                                      </p:cBhvr>
                                      <p:to>
                                        <p:strVal val="visible"/>
                                      </p:to>
                                    </p:set>
                                    <p:animEffect transition="in" filter="fade">
                                      <p:cBhvr>
                                        <p:cTn id="109" dur="300"/>
                                        <p:tgtEl>
                                          <p:spTgt spid="72"/>
                                        </p:tgtEl>
                                      </p:cBhvr>
                                    </p:animEffect>
                                  </p:childTnLst>
                                </p:cTn>
                              </p:par>
                              <p:par>
                                <p:cTn id="110" presetID="10" presetClass="entr" presetSubtype="0" fill="hold" nodeType="withEffect">
                                  <p:stCondLst>
                                    <p:cond delay="3900"/>
                                  </p:stCondLst>
                                  <p:childTnLst>
                                    <p:set>
                                      <p:cBhvr>
                                        <p:cTn id="111" dur="1" fill="hold">
                                          <p:stCondLst>
                                            <p:cond delay="0"/>
                                          </p:stCondLst>
                                        </p:cTn>
                                        <p:tgtEl>
                                          <p:spTgt spid="76"/>
                                        </p:tgtEl>
                                        <p:attrNameLst>
                                          <p:attrName>style.visibility</p:attrName>
                                        </p:attrNameLst>
                                      </p:cBhvr>
                                      <p:to>
                                        <p:strVal val="visible"/>
                                      </p:to>
                                    </p:set>
                                    <p:animEffect transition="in" filter="fade">
                                      <p:cBhvr>
                                        <p:cTn id="112" dur="3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7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A078B6D3-8062-4B9A-B1FC-5920BED9FFB7}"/>
              </a:ext>
            </a:extLst>
          </p:cNvPr>
          <p:cNvGrpSpPr/>
          <p:nvPr/>
        </p:nvGrpSpPr>
        <p:grpSpPr>
          <a:xfrm>
            <a:off x="11557658" y="3796481"/>
            <a:ext cx="2103849" cy="3030426"/>
            <a:chOff x="2789763" y="3294234"/>
            <a:chExt cx="4265345" cy="2414068"/>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10" name="Freeform 5">
              <a:extLst>
                <a:ext uri="{FF2B5EF4-FFF2-40B4-BE49-F238E27FC236}">
                  <a16:creationId xmlns:a16="http://schemas.microsoft.com/office/drawing/2014/main" id="{8FA87677-9FD3-4995-B1BB-4AAD08E6B080}"/>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a:gsLst>
                <a:gs pos="0">
                  <a:schemeClr val="accent4"/>
                </a:gs>
                <a:gs pos="100000">
                  <a:schemeClr val="accent4">
                    <a:alpha val="50000"/>
                  </a:schemeClr>
                </a:gs>
              </a:gsLst>
              <a:lin ang="5400000" scaled="1"/>
            </a:gra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700" b="0" i="0" u="none" strike="noStrike" kern="1200" cap="none" spc="0" normalizeH="0" baseline="0" noProof="0">
                <a:ln>
                  <a:noFill/>
                </a:ln>
                <a:solidFill>
                  <a:srgbClr val="172144"/>
                </a:solidFill>
                <a:effectLst/>
                <a:uLnTx/>
                <a:uFillTx/>
                <a:latin typeface="Calibri"/>
                <a:ea typeface="+mn-ea"/>
                <a:cs typeface="+mn-cs"/>
              </a:endParaRPr>
            </a:p>
          </p:txBody>
        </p:sp>
        <p:sp>
          <p:nvSpPr>
            <p:cNvPr id="11" name="Freeform 6">
              <a:extLst>
                <a:ext uri="{FF2B5EF4-FFF2-40B4-BE49-F238E27FC236}">
                  <a16:creationId xmlns:a16="http://schemas.microsoft.com/office/drawing/2014/main" id="{CA564F09-7A0D-4EFC-A1BF-ECB5595D7A04}"/>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4">
                <a:lumMod val="50000"/>
                <a:alpha val="1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7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2" name="Group 11">
            <a:extLst>
              <a:ext uri="{FF2B5EF4-FFF2-40B4-BE49-F238E27FC236}">
                <a16:creationId xmlns:a16="http://schemas.microsoft.com/office/drawing/2014/main" id="{4340A054-A8AB-4CA2-8723-2A9AC4078EF3}"/>
              </a:ext>
            </a:extLst>
          </p:cNvPr>
          <p:cNvGrpSpPr/>
          <p:nvPr/>
        </p:nvGrpSpPr>
        <p:grpSpPr>
          <a:xfrm>
            <a:off x="9785888" y="4746167"/>
            <a:ext cx="2103849" cy="2080740"/>
            <a:chOff x="2789763" y="3294234"/>
            <a:chExt cx="4265345" cy="2414068"/>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13" name="Freeform 5">
              <a:extLst>
                <a:ext uri="{FF2B5EF4-FFF2-40B4-BE49-F238E27FC236}">
                  <a16:creationId xmlns:a16="http://schemas.microsoft.com/office/drawing/2014/main" id="{0597C83F-A7E5-49A2-951C-76A34A4D7B69}"/>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a:gsLst>
                <a:gs pos="0">
                  <a:schemeClr val="accent3"/>
                </a:gs>
                <a:gs pos="100000">
                  <a:schemeClr val="accent3">
                    <a:alpha val="50000"/>
                  </a:schemeClr>
                </a:gs>
              </a:gsLst>
              <a:lin ang="5400000" scaled="1"/>
            </a:gra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700" b="0" i="0" u="none" strike="noStrike" kern="1200" cap="none" spc="0" normalizeH="0" baseline="0" noProof="0">
                <a:ln>
                  <a:noFill/>
                </a:ln>
                <a:solidFill>
                  <a:srgbClr val="172144"/>
                </a:solidFill>
                <a:effectLst/>
                <a:uLnTx/>
                <a:uFillTx/>
                <a:latin typeface="Calibri"/>
                <a:ea typeface="+mn-ea"/>
                <a:cs typeface="+mn-cs"/>
              </a:endParaRPr>
            </a:p>
          </p:txBody>
        </p:sp>
        <p:sp>
          <p:nvSpPr>
            <p:cNvPr id="14" name="Freeform 6">
              <a:extLst>
                <a:ext uri="{FF2B5EF4-FFF2-40B4-BE49-F238E27FC236}">
                  <a16:creationId xmlns:a16="http://schemas.microsoft.com/office/drawing/2014/main" id="{836D6C03-76E7-43F4-8100-B5D09D777C38}"/>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3">
                <a:lumMod val="50000"/>
                <a:alpha val="1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7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5" name="Group 14">
            <a:extLst>
              <a:ext uri="{FF2B5EF4-FFF2-40B4-BE49-F238E27FC236}">
                <a16:creationId xmlns:a16="http://schemas.microsoft.com/office/drawing/2014/main" id="{C5FA4BC4-0E8E-450A-AADD-BA1A2A51DE20}"/>
              </a:ext>
            </a:extLst>
          </p:cNvPr>
          <p:cNvGrpSpPr/>
          <p:nvPr/>
        </p:nvGrpSpPr>
        <p:grpSpPr>
          <a:xfrm>
            <a:off x="8014119" y="4257391"/>
            <a:ext cx="2103849" cy="2569516"/>
            <a:chOff x="2789763" y="3294234"/>
            <a:chExt cx="4265345" cy="2414068"/>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16" name="Freeform 5">
              <a:extLst>
                <a:ext uri="{FF2B5EF4-FFF2-40B4-BE49-F238E27FC236}">
                  <a16:creationId xmlns:a16="http://schemas.microsoft.com/office/drawing/2014/main" id="{44B50CE2-9F38-4F13-9DBF-045134A013C8}"/>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a:gsLst>
                <a:gs pos="0">
                  <a:schemeClr val="accent2"/>
                </a:gs>
                <a:gs pos="100000">
                  <a:schemeClr val="accent2">
                    <a:alpha val="50000"/>
                  </a:schemeClr>
                </a:gs>
              </a:gsLst>
              <a:lin ang="5400000" scaled="1"/>
            </a:gra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700" b="0" i="0" u="none" strike="noStrike" kern="1200" cap="none" spc="0" normalizeH="0" baseline="0" noProof="0">
                <a:ln>
                  <a:noFill/>
                </a:ln>
                <a:solidFill>
                  <a:srgbClr val="172144"/>
                </a:solidFill>
                <a:effectLst/>
                <a:uLnTx/>
                <a:uFillTx/>
                <a:latin typeface="Calibri"/>
                <a:ea typeface="+mn-ea"/>
                <a:cs typeface="+mn-cs"/>
              </a:endParaRPr>
            </a:p>
          </p:txBody>
        </p:sp>
        <p:sp>
          <p:nvSpPr>
            <p:cNvPr id="17" name="Freeform 6">
              <a:extLst>
                <a:ext uri="{FF2B5EF4-FFF2-40B4-BE49-F238E27FC236}">
                  <a16:creationId xmlns:a16="http://schemas.microsoft.com/office/drawing/2014/main" id="{94FA66CC-E349-4157-BDC8-421CBA077DB9}"/>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2">
                <a:lumMod val="50000"/>
                <a:alpha val="1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7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18" name="Group 17">
            <a:extLst>
              <a:ext uri="{FF2B5EF4-FFF2-40B4-BE49-F238E27FC236}">
                <a16:creationId xmlns:a16="http://schemas.microsoft.com/office/drawing/2014/main" id="{88BFC0AE-96D0-4503-8075-19F10B3BB0EF}"/>
              </a:ext>
            </a:extLst>
          </p:cNvPr>
          <p:cNvGrpSpPr/>
          <p:nvPr/>
        </p:nvGrpSpPr>
        <p:grpSpPr>
          <a:xfrm>
            <a:off x="6242349" y="5636187"/>
            <a:ext cx="2103849" cy="1190722"/>
            <a:chOff x="2789763" y="3294234"/>
            <a:chExt cx="4265345" cy="2414069"/>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19" name="Freeform 5">
              <a:extLst>
                <a:ext uri="{FF2B5EF4-FFF2-40B4-BE49-F238E27FC236}">
                  <a16:creationId xmlns:a16="http://schemas.microsoft.com/office/drawing/2014/main" id="{C1B52648-5E97-4250-814E-9336A90AAA7C}"/>
                </a:ext>
              </a:extLst>
            </p:cNvPr>
            <p:cNvSpPr>
              <a:spLocks/>
            </p:cNvSpPr>
            <p:nvPr/>
          </p:nvSpPr>
          <p:spPr bwMode="auto">
            <a:xfrm>
              <a:off x="2789763" y="3294235"/>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flip="none" rotWithShape="1">
              <a:gsLst>
                <a:gs pos="0">
                  <a:schemeClr val="accent1"/>
                </a:gs>
                <a:gs pos="100000">
                  <a:schemeClr val="accent1">
                    <a:alpha val="50000"/>
                  </a:schemeClr>
                </a:gs>
              </a:gsLst>
              <a:lin ang="5400000" scaled="1"/>
              <a:tileRect/>
            </a:gra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700" b="0" i="0" u="none" strike="noStrike" kern="1200" cap="none" spc="0" normalizeH="0" baseline="0" noProof="0">
                <a:ln>
                  <a:noFill/>
                </a:ln>
                <a:solidFill>
                  <a:srgbClr val="172144"/>
                </a:solidFill>
                <a:effectLst/>
                <a:uLnTx/>
                <a:uFillTx/>
                <a:latin typeface="Calibri"/>
                <a:ea typeface="+mn-ea"/>
                <a:cs typeface="+mn-cs"/>
              </a:endParaRPr>
            </a:p>
          </p:txBody>
        </p:sp>
        <p:sp>
          <p:nvSpPr>
            <p:cNvPr id="20" name="Freeform 6">
              <a:extLst>
                <a:ext uri="{FF2B5EF4-FFF2-40B4-BE49-F238E27FC236}">
                  <a16:creationId xmlns:a16="http://schemas.microsoft.com/office/drawing/2014/main" id="{43722D8E-D070-4AF6-943C-7D69BA1D6117}"/>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1">
                <a:lumMod val="50000"/>
                <a:alpha val="1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7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7" name="Group 26">
            <a:extLst>
              <a:ext uri="{FF2B5EF4-FFF2-40B4-BE49-F238E27FC236}">
                <a16:creationId xmlns:a16="http://schemas.microsoft.com/office/drawing/2014/main" id="{383B7652-BF5C-4C3C-8B77-50CECF3F733D}"/>
              </a:ext>
            </a:extLst>
          </p:cNvPr>
          <p:cNvGrpSpPr/>
          <p:nvPr/>
        </p:nvGrpSpPr>
        <p:grpSpPr>
          <a:xfrm>
            <a:off x="15101198" y="5250738"/>
            <a:ext cx="2103849" cy="1576169"/>
            <a:chOff x="2789763" y="3294234"/>
            <a:chExt cx="4265345" cy="2414068"/>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28" name="Freeform 5">
              <a:extLst>
                <a:ext uri="{FF2B5EF4-FFF2-40B4-BE49-F238E27FC236}">
                  <a16:creationId xmlns:a16="http://schemas.microsoft.com/office/drawing/2014/main" id="{05B28958-BE58-4350-90F2-F5B48924BC32}"/>
                </a:ext>
              </a:extLst>
            </p:cNvPr>
            <p:cNvSpPr>
              <a:spLocks/>
            </p:cNvSpPr>
            <p:nvPr/>
          </p:nvSpPr>
          <p:spPr bwMode="auto">
            <a:xfrm>
              <a:off x="2789763" y="3294234"/>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a:gsLst>
                <a:gs pos="0">
                  <a:schemeClr val="accent6"/>
                </a:gs>
                <a:gs pos="100000">
                  <a:schemeClr val="accent6">
                    <a:alpha val="50000"/>
                  </a:schemeClr>
                </a:gs>
              </a:gsLst>
              <a:lin ang="5400000" scaled="1"/>
            </a:gra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700" b="0" i="0" u="none" strike="noStrike" kern="1200" cap="none" spc="0" normalizeH="0" baseline="0" noProof="0">
                <a:ln>
                  <a:noFill/>
                </a:ln>
                <a:solidFill>
                  <a:srgbClr val="172144"/>
                </a:solidFill>
                <a:effectLst/>
                <a:uLnTx/>
                <a:uFillTx/>
                <a:latin typeface="Calibri"/>
                <a:ea typeface="+mn-ea"/>
                <a:cs typeface="+mn-cs"/>
              </a:endParaRPr>
            </a:p>
          </p:txBody>
        </p:sp>
        <p:sp>
          <p:nvSpPr>
            <p:cNvPr id="29" name="Freeform 6">
              <a:extLst>
                <a:ext uri="{FF2B5EF4-FFF2-40B4-BE49-F238E27FC236}">
                  <a16:creationId xmlns:a16="http://schemas.microsoft.com/office/drawing/2014/main" id="{0391A346-9B3E-4371-A664-F4110D82C857}"/>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2">
                <a:lumMod val="50000"/>
                <a:alpha val="1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7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0" name="Group 29">
            <a:extLst>
              <a:ext uri="{FF2B5EF4-FFF2-40B4-BE49-F238E27FC236}">
                <a16:creationId xmlns:a16="http://schemas.microsoft.com/office/drawing/2014/main" id="{0D751952-BF73-46E9-9F16-D9CACD92913A}"/>
              </a:ext>
            </a:extLst>
          </p:cNvPr>
          <p:cNvGrpSpPr/>
          <p:nvPr/>
        </p:nvGrpSpPr>
        <p:grpSpPr>
          <a:xfrm>
            <a:off x="13329428" y="4746168"/>
            <a:ext cx="2103849" cy="2080741"/>
            <a:chOff x="2789763" y="3294234"/>
            <a:chExt cx="4265345" cy="2414069"/>
          </a:xfrm>
          <a:effectLst>
            <a:outerShdw blurRad="355600" dist="266700" dir="8100000" algn="tr" rotWithShape="0">
              <a:schemeClr val="accent1">
                <a:alpha val="52000"/>
              </a:schemeClr>
            </a:outerShdw>
          </a:effectLst>
          <a:scene3d>
            <a:camera prst="isometricTopUp">
              <a:rot lat="0" lon="0" rev="0"/>
            </a:camera>
            <a:lightRig rig="threePt" dir="t"/>
          </a:scene3d>
        </p:grpSpPr>
        <p:sp>
          <p:nvSpPr>
            <p:cNvPr id="31" name="Freeform 5">
              <a:extLst>
                <a:ext uri="{FF2B5EF4-FFF2-40B4-BE49-F238E27FC236}">
                  <a16:creationId xmlns:a16="http://schemas.microsoft.com/office/drawing/2014/main" id="{9418D3D6-6088-4647-B529-31C27793F4AE}"/>
                </a:ext>
              </a:extLst>
            </p:cNvPr>
            <p:cNvSpPr>
              <a:spLocks/>
            </p:cNvSpPr>
            <p:nvPr/>
          </p:nvSpPr>
          <p:spPr bwMode="auto">
            <a:xfrm>
              <a:off x="2789763" y="3294235"/>
              <a:ext cx="4265345" cy="2414068"/>
            </a:xfrm>
            <a:custGeom>
              <a:avLst/>
              <a:gdLst>
                <a:gd name="T0" fmla="*/ 433 w 866"/>
                <a:gd name="T1" fmla="*/ 0 h 636"/>
                <a:gd name="T2" fmla="*/ 0 w 866"/>
                <a:gd name="T3" fmla="*/ 636 h 636"/>
                <a:gd name="T4" fmla="*/ 433 w 866"/>
                <a:gd name="T5" fmla="*/ 636 h 636"/>
                <a:gd name="T6" fmla="*/ 866 w 866"/>
                <a:gd name="T7" fmla="*/ 636 h 636"/>
                <a:gd name="T8" fmla="*/ 433 w 866"/>
                <a:gd name="T9" fmla="*/ 0 h 636"/>
              </a:gdLst>
              <a:ahLst/>
              <a:cxnLst>
                <a:cxn ang="0">
                  <a:pos x="T0" y="T1"/>
                </a:cxn>
                <a:cxn ang="0">
                  <a:pos x="T2" y="T3"/>
                </a:cxn>
                <a:cxn ang="0">
                  <a:pos x="T4" y="T5"/>
                </a:cxn>
                <a:cxn ang="0">
                  <a:pos x="T6" y="T7"/>
                </a:cxn>
                <a:cxn ang="0">
                  <a:pos x="T8" y="T9"/>
                </a:cxn>
              </a:cxnLst>
              <a:rect l="0" t="0" r="r" b="b"/>
              <a:pathLst>
                <a:path w="866" h="636">
                  <a:moveTo>
                    <a:pt x="433" y="0"/>
                  </a:moveTo>
                  <a:cubicBezTo>
                    <a:pt x="235" y="0"/>
                    <a:pt x="229" y="546"/>
                    <a:pt x="0" y="636"/>
                  </a:cubicBezTo>
                  <a:cubicBezTo>
                    <a:pt x="433" y="636"/>
                    <a:pt x="433" y="636"/>
                    <a:pt x="433" y="636"/>
                  </a:cubicBezTo>
                  <a:cubicBezTo>
                    <a:pt x="866" y="636"/>
                    <a:pt x="866" y="636"/>
                    <a:pt x="866" y="636"/>
                  </a:cubicBezTo>
                  <a:cubicBezTo>
                    <a:pt x="637" y="546"/>
                    <a:pt x="631" y="0"/>
                    <a:pt x="433" y="0"/>
                  </a:cubicBezTo>
                  <a:close/>
                </a:path>
              </a:pathLst>
            </a:custGeom>
            <a:gradFill>
              <a:gsLst>
                <a:gs pos="0">
                  <a:schemeClr val="accent5"/>
                </a:gs>
                <a:gs pos="100000">
                  <a:schemeClr val="accent5">
                    <a:alpha val="50000"/>
                  </a:schemeClr>
                </a:gs>
              </a:gsLst>
              <a:lin ang="5400000" scaled="1"/>
            </a:gra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700" b="0" i="0" u="none" strike="noStrike" kern="1200" cap="none" spc="0" normalizeH="0" baseline="0" noProof="0">
                <a:ln>
                  <a:noFill/>
                </a:ln>
                <a:solidFill>
                  <a:srgbClr val="172144"/>
                </a:solidFill>
                <a:effectLst/>
                <a:uLnTx/>
                <a:uFillTx/>
                <a:latin typeface="Calibri"/>
                <a:ea typeface="+mn-ea"/>
                <a:cs typeface="+mn-cs"/>
              </a:endParaRPr>
            </a:p>
          </p:txBody>
        </p:sp>
        <p:sp>
          <p:nvSpPr>
            <p:cNvPr id="32" name="Freeform 6">
              <a:extLst>
                <a:ext uri="{FF2B5EF4-FFF2-40B4-BE49-F238E27FC236}">
                  <a16:creationId xmlns:a16="http://schemas.microsoft.com/office/drawing/2014/main" id="{8C1B519C-B97B-4356-ACC9-448FE22C78E8}"/>
                </a:ext>
              </a:extLst>
            </p:cNvPr>
            <p:cNvSpPr>
              <a:spLocks/>
            </p:cNvSpPr>
            <p:nvPr/>
          </p:nvSpPr>
          <p:spPr bwMode="auto">
            <a:xfrm>
              <a:off x="4922435" y="3294234"/>
              <a:ext cx="2132673" cy="2414068"/>
            </a:xfrm>
            <a:custGeom>
              <a:avLst/>
              <a:gdLst>
                <a:gd name="T0" fmla="*/ 433 w 433"/>
                <a:gd name="T1" fmla="*/ 636 h 636"/>
                <a:gd name="T2" fmla="*/ 0 w 433"/>
                <a:gd name="T3" fmla="*/ 0 h 636"/>
                <a:gd name="T4" fmla="*/ 0 w 433"/>
                <a:gd name="T5" fmla="*/ 636 h 636"/>
                <a:gd name="T6" fmla="*/ 433 w 433"/>
                <a:gd name="T7" fmla="*/ 636 h 636"/>
              </a:gdLst>
              <a:ahLst/>
              <a:cxnLst>
                <a:cxn ang="0">
                  <a:pos x="T0" y="T1"/>
                </a:cxn>
                <a:cxn ang="0">
                  <a:pos x="T2" y="T3"/>
                </a:cxn>
                <a:cxn ang="0">
                  <a:pos x="T4" y="T5"/>
                </a:cxn>
                <a:cxn ang="0">
                  <a:pos x="T6" y="T7"/>
                </a:cxn>
              </a:cxnLst>
              <a:rect l="0" t="0" r="r" b="b"/>
              <a:pathLst>
                <a:path w="433" h="636">
                  <a:moveTo>
                    <a:pt x="433" y="636"/>
                  </a:moveTo>
                  <a:cubicBezTo>
                    <a:pt x="204" y="546"/>
                    <a:pt x="198" y="0"/>
                    <a:pt x="0" y="0"/>
                  </a:cubicBezTo>
                  <a:cubicBezTo>
                    <a:pt x="0" y="636"/>
                    <a:pt x="0" y="636"/>
                    <a:pt x="0" y="636"/>
                  </a:cubicBezTo>
                  <a:lnTo>
                    <a:pt x="433" y="636"/>
                  </a:lnTo>
                  <a:close/>
                </a:path>
              </a:pathLst>
            </a:custGeom>
            <a:solidFill>
              <a:schemeClr val="accent1">
                <a:lumMod val="50000"/>
                <a:alpha val="15000"/>
              </a:schemeClr>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37142" tIns="68571" rIns="137142" bIns="68571"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27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81" name="Group 80">
            <a:extLst>
              <a:ext uri="{FF2B5EF4-FFF2-40B4-BE49-F238E27FC236}">
                <a16:creationId xmlns:a16="http://schemas.microsoft.com/office/drawing/2014/main" id="{15C5256D-E901-44A8-95B7-C229611244F7}"/>
              </a:ext>
            </a:extLst>
          </p:cNvPr>
          <p:cNvGrpSpPr/>
          <p:nvPr/>
        </p:nvGrpSpPr>
        <p:grpSpPr>
          <a:xfrm>
            <a:off x="5503653" y="6857999"/>
            <a:ext cx="12767094" cy="7847035"/>
            <a:chOff x="5503653" y="6858000"/>
            <a:chExt cx="12767094" cy="7847035"/>
          </a:xfrm>
        </p:grpSpPr>
        <p:sp>
          <p:nvSpPr>
            <p:cNvPr id="36" name="Rectangle 35">
              <a:extLst>
                <a:ext uri="{FF2B5EF4-FFF2-40B4-BE49-F238E27FC236}">
                  <a16:creationId xmlns:a16="http://schemas.microsoft.com/office/drawing/2014/main" id="{8D52B80D-B690-4109-AF72-B908D3351A35}"/>
                </a:ext>
              </a:extLst>
            </p:cNvPr>
            <p:cNvSpPr/>
            <p:nvPr/>
          </p:nvSpPr>
          <p:spPr>
            <a:xfrm>
              <a:off x="5503653" y="6858000"/>
              <a:ext cx="12767094" cy="548639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7" name="Rectangle 36">
              <a:extLst>
                <a:ext uri="{FF2B5EF4-FFF2-40B4-BE49-F238E27FC236}">
                  <a16:creationId xmlns:a16="http://schemas.microsoft.com/office/drawing/2014/main" id="{75276D9C-AF27-493B-8443-3799EE9A3829}"/>
                </a:ext>
              </a:extLst>
            </p:cNvPr>
            <p:cNvSpPr/>
            <p:nvPr/>
          </p:nvSpPr>
          <p:spPr>
            <a:xfrm>
              <a:off x="5503653" y="12337099"/>
              <a:ext cx="12767094" cy="236793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2" name="Freeform 5">
            <a:extLst>
              <a:ext uri="{FF2B5EF4-FFF2-40B4-BE49-F238E27FC236}">
                <a16:creationId xmlns:a16="http://schemas.microsoft.com/office/drawing/2014/main" id="{C9307E2B-C3B6-4F79-BFD8-DD5507B3ADA5}"/>
              </a:ext>
            </a:extLst>
          </p:cNvPr>
          <p:cNvSpPr>
            <a:spLocks/>
          </p:cNvSpPr>
          <p:nvPr/>
        </p:nvSpPr>
        <p:spPr bwMode="auto">
          <a:xfrm>
            <a:off x="5013357" y="6781166"/>
            <a:ext cx="13834142" cy="169037"/>
          </a:xfrm>
          <a:custGeom>
            <a:avLst/>
            <a:gdLst>
              <a:gd name="T0" fmla="*/ 0 w 3600"/>
              <a:gd name="T1" fmla="*/ 20 h 44"/>
              <a:gd name="T2" fmla="*/ 900 w 3600"/>
              <a:gd name="T3" fmla="*/ 5 h 44"/>
              <a:gd name="T4" fmla="*/ 1125 w 3600"/>
              <a:gd name="T5" fmla="*/ 3 h 44"/>
              <a:gd name="T6" fmla="*/ 1350 w 3600"/>
              <a:gd name="T7" fmla="*/ 2 h 44"/>
              <a:gd name="T8" fmla="*/ 1575 w 3600"/>
              <a:gd name="T9" fmla="*/ 1 h 44"/>
              <a:gd name="T10" fmla="*/ 1800 w 3600"/>
              <a:gd name="T11" fmla="*/ 0 h 44"/>
              <a:gd name="T12" fmla="*/ 2700 w 3600"/>
              <a:gd name="T13" fmla="*/ 3 h 44"/>
              <a:gd name="T14" fmla="*/ 2925 w 3600"/>
              <a:gd name="T15" fmla="*/ 6 h 44"/>
              <a:gd name="T16" fmla="*/ 3150 w 3600"/>
              <a:gd name="T17" fmla="*/ 9 h 44"/>
              <a:gd name="T18" fmla="*/ 3600 w 3600"/>
              <a:gd name="T19" fmla="*/ 20 h 44"/>
              <a:gd name="T20" fmla="*/ 3600 w 3600"/>
              <a:gd name="T21" fmla="*/ 24 h 44"/>
              <a:gd name="T22" fmla="*/ 3150 w 3600"/>
              <a:gd name="T23" fmla="*/ 35 h 44"/>
              <a:gd name="T24" fmla="*/ 2925 w 3600"/>
              <a:gd name="T25" fmla="*/ 38 h 44"/>
              <a:gd name="T26" fmla="*/ 2700 w 3600"/>
              <a:gd name="T27" fmla="*/ 41 h 44"/>
              <a:gd name="T28" fmla="*/ 1800 w 3600"/>
              <a:gd name="T29" fmla="*/ 44 h 44"/>
              <a:gd name="T30" fmla="*/ 1575 w 3600"/>
              <a:gd name="T31" fmla="*/ 43 h 44"/>
              <a:gd name="T32" fmla="*/ 1350 w 3600"/>
              <a:gd name="T33" fmla="*/ 42 h 44"/>
              <a:gd name="T34" fmla="*/ 1125 w 3600"/>
              <a:gd name="T35" fmla="*/ 41 h 44"/>
              <a:gd name="T36" fmla="*/ 900 w 3600"/>
              <a:gd name="T37" fmla="*/ 39 h 44"/>
              <a:gd name="T38" fmla="*/ 0 w 3600"/>
              <a:gd name="T39" fmla="*/ 24 h 44"/>
              <a:gd name="T40" fmla="*/ 0 w 3600"/>
              <a:gd name="T41" fmla="*/ 2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00" h="44">
                <a:moveTo>
                  <a:pt x="0" y="20"/>
                </a:moveTo>
                <a:cubicBezTo>
                  <a:pt x="300" y="12"/>
                  <a:pt x="600" y="8"/>
                  <a:pt x="900" y="5"/>
                </a:cubicBezTo>
                <a:cubicBezTo>
                  <a:pt x="1125" y="3"/>
                  <a:pt x="1125" y="3"/>
                  <a:pt x="1125" y="3"/>
                </a:cubicBezTo>
                <a:cubicBezTo>
                  <a:pt x="1350" y="2"/>
                  <a:pt x="1350" y="2"/>
                  <a:pt x="1350" y="2"/>
                </a:cubicBezTo>
                <a:cubicBezTo>
                  <a:pt x="1425" y="2"/>
                  <a:pt x="1500" y="1"/>
                  <a:pt x="1575" y="1"/>
                </a:cubicBezTo>
                <a:cubicBezTo>
                  <a:pt x="1800" y="0"/>
                  <a:pt x="1800" y="0"/>
                  <a:pt x="1800" y="0"/>
                </a:cubicBezTo>
                <a:cubicBezTo>
                  <a:pt x="2100" y="0"/>
                  <a:pt x="2400" y="1"/>
                  <a:pt x="2700" y="3"/>
                </a:cubicBezTo>
                <a:cubicBezTo>
                  <a:pt x="2925" y="6"/>
                  <a:pt x="2925" y="6"/>
                  <a:pt x="2925" y="6"/>
                </a:cubicBezTo>
                <a:cubicBezTo>
                  <a:pt x="3150" y="9"/>
                  <a:pt x="3150" y="9"/>
                  <a:pt x="3150" y="9"/>
                </a:cubicBezTo>
                <a:cubicBezTo>
                  <a:pt x="3300" y="12"/>
                  <a:pt x="3450" y="15"/>
                  <a:pt x="3600" y="20"/>
                </a:cubicBezTo>
                <a:cubicBezTo>
                  <a:pt x="3600" y="24"/>
                  <a:pt x="3600" y="24"/>
                  <a:pt x="3600" y="24"/>
                </a:cubicBezTo>
                <a:cubicBezTo>
                  <a:pt x="3450" y="29"/>
                  <a:pt x="3300" y="32"/>
                  <a:pt x="3150" y="35"/>
                </a:cubicBezTo>
                <a:cubicBezTo>
                  <a:pt x="2925" y="38"/>
                  <a:pt x="2925" y="38"/>
                  <a:pt x="2925" y="38"/>
                </a:cubicBezTo>
                <a:cubicBezTo>
                  <a:pt x="2700" y="41"/>
                  <a:pt x="2700" y="41"/>
                  <a:pt x="2700" y="41"/>
                </a:cubicBezTo>
                <a:cubicBezTo>
                  <a:pt x="2400" y="43"/>
                  <a:pt x="2100" y="44"/>
                  <a:pt x="1800" y="44"/>
                </a:cubicBezTo>
                <a:cubicBezTo>
                  <a:pt x="1575" y="43"/>
                  <a:pt x="1575" y="43"/>
                  <a:pt x="1575" y="43"/>
                </a:cubicBezTo>
                <a:cubicBezTo>
                  <a:pt x="1500" y="43"/>
                  <a:pt x="1425" y="42"/>
                  <a:pt x="1350" y="42"/>
                </a:cubicBezTo>
                <a:cubicBezTo>
                  <a:pt x="1125" y="41"/>
                  <a:pt x="1125" y="41"/>
                  <a:pt x="1125" y="41"/>
                </a:cubicBezTo>
                <a:cubicBezTo>
                  <a:pt x="900" y="39"/>
                  <a:pt x="900" y="39"/>
                  <a:pt x="900" y="39"/>
                </a:cubicBezTo>
                <a:cubicBezTo>
                  <a:pt x="600" y="36"/>
                  <a:pt x="300" y="32"/>
                  <a:pt x="0" y="24"/>
                </a:cubicBezTo>
                <a:lnTo>
                  <a:pt x="0" y="20"/>
                </a:lnTo>
                <a:close/>
              </a:path>
            </a:pathLst>
          </a:custGeom>
          <a:solidFill>
            <a:schemeClr val="tx1">
              <a:lumMod val="10000"/>
              <a:lumOff val="9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38" name="Group 37">
            <a:extLst>
              <a:ext uri="{FF2B5EF4-FFF2-40B4-BE49-F238E27FC236}">
                <a16:creationId xmlns:a16="http://schemas.microsoft.com/office/drawing/2014/main" id="{D15DE9BA-015A-4A3B-983E-EE072BC8DB18}"/>
              </a:ext>
            </a:extLst>
          </p:cNvPr>
          <p:cNvGrpSpPr/>
          <p:nvPr/>
        </p:nvGrpSpPr>
        <p:grpSpPr>
          <a:xfrm>
            <a:off x="6703284" y="7967397"/>
            <a:ext cx="1167307" cy="962248"/>
            <a:chOff x="2269743" y="8272365"/>
            <a:chExt cx="1687218" cy="1390827"/>
          </a:xfrm>
        </p:grpSpPr>
        <p:sp>
          <p:nvSpPr>
            <p:cNvPr id="39" name="TextBox 38">
              <a:extLst>
                <a:ext uri="{FF2B5EF4-FFF2-40B4-BE49-F238E27FC236}">
                  <a16:creationId xmlns:a16="http://schemas.microsoft.com/office/drawing/2014/main" id="{F357C795-1535-43A0-B230-63D9857D3522}"/>
                </a:ext>
              </a:extLst>
            </p:cNvPr>
            <p:cNvSpPr txBox="1"/>
            <p:nvPr/>
          </p:nvSpPr>
          <p:spPr>
            <a:xfrm>
              <a:off x="2274376" y="9129362"/>
              <a:ext cx="1677949" cy="53383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Title One</a:t>
              </a:r>
            </a:p>
          </p:txBody>
        </p:sp>
        <p:sp>
          <p:nvSpPr>
            <p:cNvPr id="40" name="TextBox 39">
              <a:extLst>
                <a:ext uri="{FF2B5EF4-FFF2-40B4-BE49-F238E27FC236}">
                  <a16:creationId xmlns:a16="http://schemas.microsoft.com/office/drawing/2014/main" id="{0E5CC079-52B3-45F6-AEC9-E599C461D286}"/>
                </a:ext>
              </a:extLst>
            </p:cNvPr>
            <p:cNvSpPr txBox="1"/>
            <p:nvPr/>
          </p:nvSpPr>
          <p:spPr>
            <a:xfrm>
              <a:off x="2269743" y="8272365"/>
              <a:ext cx="1687218" cy="1112145"/>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effectLst/>
                  <a:uLnTx/>
                  <a:uFillTx/>
                  <a:latin typeface="Calibri"/>
                  <a:ea typeface="+mn-ea"/>
                  <a:cs typeface="+mn-cs"/>
                </a:rPr>
                <a:t>38%</a:t>
              </a:r>
            </a:p>
          </p:txBody>
        </p:sp>
      </p:grpSp>
      <p:grpSp>
        <p:nvGrpSpPr>
          <p:cNvPr id="41" name="Group 40">
            <a:extLst>
              <a:ext uri="{FF2B5EF4-FFF2-40B4-BE49-F238E27FC236}">
                <a16:creationId xmlns:a16="http://schemas.microsoft.com/office/drawing/2014/main" id="{CDE96FBC-27BA-4E81-B2DE-45C1922B43F2}"/>
              </a:ext>
            </a:extLst>
          </p:cNvPr>
          <p:cNvGrpSpPr/>
          <p:nvPr/>
        </p:nvGrpSpPr>
        <p:grpSpPr>
          <a:xfrm>
            <a:off x="6994930" y="6701171"/>
            <a:ext cx="575386" cy="575386"/>
            <a:chOff x="8128822" y="6442170"/>
            <a:chExt cx="831659" cy="831659"/>
          </a:xfrm>
        </p:grpSpPr>
        <p:sp>
          <p:nvSpPr>
            <p:cNvPr id="42" name="Rectangle: Rounded Corners 41">
              <a:extLst>
                <a:ext uri="{FF2B5EF4-FFF2-40B4-BE49-F238E27FC236}">
                  <a16:creationId xmlns:a16="http://schemas.microsoft.com/office/drawing/2014/main" id="{B64C7CE6-02DD-458A-A418-D6B28194F16D}"/>
                </a:ext>
              </a:extLst>
            </p:cNvPr>
            <p:cNvSpPr/>
            <p:nvPr/>
          </p:nvSpPr>
          <p:spPr>
            <a:xfrm rot="18900000" flipH="1">
              <a:off x="8128822" y="6442170"/>
              <a:ext cx="831659" cy="831659"/>
            </a:xfrm>
            <a:prstGeom prst="roundRect">
              <a:avLst>
                <a:gd name="adj" fmla="val 37412"/>
              </a:avLst>
            </a:prstGeom>
            <a:solidFill>
              <a:schemeClr val="accent1">
                <a:alpha val="8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Century Gothic"/>
                <a:ea typeface="+mn-ea"/>
                <a:cs typeface="+mn-cs"/>
              </a:endParaRPr>
            </a:p>
          </p:txBody>
        </p:sp>
        <p:sp>
          <p:nvSpPr>
            <p:cNvPr id="43" name="Rectangle 42">
              <a:extLst>
                <a:ext uri="{FF2B5EF4-FFF2-40B4-BE49-F238E27FC236}">
                  <a16:creationId xmlns:a16="http://schemas.microsoft.com/office/drawing/2014/main" id="{B18F5B59-F4FB-4DFC-A4D8-F3B2400CB2B3}"/>
                </a:ext>
              </a:extLst>
            </p:cNvPr>
            <p:cNvSpPr/>
            <p:nvPr/>
          </p:nvSpPr>
          <p:spPr>
            <a:xfrm>
              <a:off x="8242054" y="6591085"/>
              <a:ext cx="605192" cy="533830"/>
            </a:xfrm>
            <a:prstGeom prst="rect">
              <a:avLst/>
            </a:prstGeom>
          </p:spPr>
          <p:txBody>
            <a:bodyPr wrap="non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01</a:t>
              </a:r>
            </a:p>
          </p:txBody>
        </p:sp>
      </p:grpSp>
      <p:grpSp>
        <p:nvGrpSpPr>
          <p:cNvPr id="44" name="Group 43">
            <a:extLst>
              <a:ext uri="{FF2B5EF4-FFF2-40B4-BE49-F238E27FC236}">
                <a16:creationId xmlns:a16="http://schemas.microsoft.com/office/drawing/2014/main" id="{C25BC4D9-6D53-4BF3-9803-B86BDF34CE0E}"/>
              </a:ext>
            </a:extLst>
          </p:cNvPr>
          <p:cNvGrpSpPr/>
          <p:nvPr/>
        </p:nvGrpSpPr>
        <p:grpSpPr>
          <a:xfrm>
            <a:off x="8793768" y="6701170"/>
            <a:ext cx="575386" cy="575386"/>
            <a:chOff x="8128822" y="6442168"/>
            <a:chExt cx="831659" cy="831659"/>
          </a:xfrm>
          <a:solidFill>
            <a:schemeClr val="accent2"/>
          </a:solidFill>
        </p:grpSpPr>
        <p:sp>
          <p:nvSpPr>
            <p:cNvPr id="45" name="Rectangle: Rounded Corners 44">
              <a:extLst>
                <a:ext uri="{FF2B5EF4-FFF2-40B4-BE49-F238E27FC236}">
                  <a16:creationId xmlns:a16="http://schemas.microsoft.com/office/drawing/2014/main" id="{3B82D76F-0216-4767-AD43-DF1093046514}"/>
                </a:ext>
              </a:extLst>
            </p:cNvPr>
            <p:cNvSpPr/>
            <p:nvPr/>
          </p:nvSpPr>
          <p:spPr>
            <a:xfrm rot="18900000" flipH="1">
              <a:off x="8128822" y="6442168"/>
              <a:ext cx="831659" cy="831659"/>
            </a:xfrm>
            <a:prstGeom prst="roundRect">
              <a:avLst>
                <a:gd name="adj" fmla="val 37412"/>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Century Gothic"/>
                <a:ea typeface="+mn-ea"/>
                <a:cs typeface="+mn-cs"/>
              </a:endParaRPr>
            </a:p>
          </p:txBody>
        </p:sp>
        <p:sp>
          <p:nvSpPr>
            <p:cNvPr id="46" name="Rectangle 45">
              <a:extLst>
                <a:ext uri="{FF2B5EF4-FFF2-40B4-BE49-F238E27FC236}">
                  <a16:creationId xmlns:a16="http://schemas.microsoft.com/office/drawing/2014/main" id="{679DEDC2-A190-44B5-B973-FF51826D493F}"/>
                </a:ext>
              </a:extLst>
            </p:cNvPr>
            <p:cNvSpPr/>
            <p:nvPr/>
          </p:nvSpPr>
          <p:spPr>
            <a:xfrm>
              <a:off x="8242054" y="6591083"/>
              <a:ext cx="605192" cy="533830"/>
            </a:xfrm>
            <a:prstGeom prst="rect">
              <a:avLst/>
            </a:prstGeom>
            <a:grpFill/>
          </p:spPr>
          <p:txBody>
            <a:bodyPr wrap="non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02</a:t>
              </a:r>
            </a:p>
          </p:txBody>
        </p:sp>
      </p:grpSp>
      <p:grpSp>
        <p:nvGrpSpPr>
          <p:cNvPr id="47" name="Group 46">
            <a:extLst>
              <a:ext uri="{FF2B5EF4-FFF2-40B4-BE49-F238E27FC236}">
                <a16:creationId xmlns:a16="http://schemas.microsoft.com/office/drawing/2014/main" id="{55D3DDEB-279B-4F24-B477-0E88702E3E28}"/>
              </a:ext>
            </a:extLst>
          </p:cNvPr>
          <p:cNvGrpSpPr/>
          <p:nvPr/>
        </p:nvGrpSpPr>
        <p:grpSpPr>
          <a:xfrm>
            <a:off x="10592606" y="6701171"/>
            <a:ext cx="575386" cy="575386"/>
            <a:chOff x="8128822" y="6442170"/>
            <a:chExt cx="831659" cy="831659"/>
          </a:xfrm>
          <a:solidFill>
            <a:schemeClr val="accent3"/>
          </a:solidFill>
        </p:grpSpPr>
        <p:sp>
          <p:nvSpPr>
            <p:cNvPr id="48" name="Rectangle: Rounded Corners 47">
              <a:extLst>
                <a:ext uri="{FF2B5EF4-FFF2-40B4-BE49-F238E27FC236}">
                  <a16:creationId xmlns:a16="http://schemas.microsoft.com/office/drawing/2014/main" id="{B8C4F1D8-4C1A-4901-931B-4746944C8946}"/>
                </a:ext>
              </a:extLst>
            </p:cNvPr>
            <p:cNvSpPr/>
            <p:nvPr/>
          </p:nvSpPr>
          <p:spPr>
            <a:xfrm rot="18900000" flipH="1">
              <a:off x="8128822" y="6442170"/>
              <a:ext cx="831659" cy="831659"/>
            </a:xfrm>
            <a:prstGeom prst="roundRect">
              <a:avLst>
                <a:gd name="adj" fmla="val 37412"/>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Century Gothic"/>
                <a:ea typeface="+mn-ea"/>
                <a:cs typeface="+mn-cs"/>
              </a:endParaRPr>
            </a:p>
          </p:txBody>
        </p:sp>
        <p:sp>
          <p:nvSpPr>
            <p:cNvPr id="49" name="Rectangle 48">
              <a:extLst>
                <a:ext uri="{FF2B5EF4-FFF2-40B4-BE49-F238E27FC236}">
                  <a16:creationId xmlns:a16="http://schemas.microsoft.com/office/drawing/2014/main" id="{54C9A142-7147-4A24-8615-3B85E6797151}"/>
                </a:ext>
              </a:extLst>
            </p:cNvPr>
            <p:cNvSpPr/>
            <p:nvPr/>
          </p:nvSpPr>
          <p:spPr>
            <a:xfrm>
              <a:off x="8242054" y="6591085"/>
              <a:ext cx="605192" cy="533830"/>
            </a:xfrm>
            <a:prstGeom prst="rect">
              <a:avLst/>
            </a:prstGeom>
            <a:grpFill/>
          </p:spPr>
          <p:txBody>
            <a:bodyPr wrap="non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03</a:t>
              </a:r>
            </a:p>
          </p:txBody>
        </p:sp>
      </p:grpSp>
      <p:grpSp>
        <p:nvGrpSpPr>
          <p:cNvPr id="50" name="Group 49">
            <a:extLst>
              <a:ext uri="{FF2B5EF4-FFF2-40B4-BE49-F238E27FC236}">
                <a16:creationId xmlns:a16="http://schemas.microsoft.com/office/drawing/2014/main" id="{475C7F1C-6908-420E-B443-14CB38B6C4BC}"/>
              </a:ext>
            </a:extLst>
          </p:cNvPr>
          <p:cNvGrpSpPr/>
          <p:nvPr/>
        </p:nvGrpSpPr>
        <p:grpSpPr>
          <a:xfrm>
            <a:off x="12391445" y="6701171"/>
            <a:ext cx="575386" cy="575386"/>
            <a:chOff x="8128822" y="6442170"/>
            <a:chExt cx="831659" cy="831659"/>
          </a:xfrm>
          <a:solidFill>
            <a:schemeClr val="accent4"/>
          </a:solidFill>
        </p:grpSpPr>
        <p:sp>
          <p:nvSpPr>
            <p:cNvPr id="51" name="Rectangle: Rounded Corners 50">
              <a:extLst>
                <a:ext uri="{FF2B5EF4-FFF2-40B4-BE49-F238E27FC236}">
                  <a16:creationId xmlns:a16="http://schemas.microsoft.com/office/drawing/2014/main" id="{3538CF05-83A3-483A-86AA-0EA94A63380B}"/>
                </a:ext>
              </a:extLst>
            </p:cNvPr>
            <p:cNvSpPr/>
            <p:nvPr/>
          </p:nvSpPr>
          <p:spPr>
            <a:xfrm rot="18900000" flipH="1">
              <a:off x="8128822" y="6442170"/>
              <a:ext cx="831659" cy="831659"/>
            </a:xfrm>
            <a:prstGeom prst="roundRect">
              <a:avLst>
                <a:gd name="adj" fmla="val 37412"/>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Century Gothic"/>
                <a:ea typeface="+mn-ea"/>
                <a:cs typeface="+mn-cs"/>
              </a:endParaRPr>
            </a:p>
          </p:txBody>
        </p:sp>
        <p:sp>
          <p:nvSpPr>
            <p:cNvPr id="52" name="Rectangle 51">
              <a:extLst>
                <a:ext uri="{FF2B5EF4-FFF2-40B4-BE49-F238E27FC236}">
                  <a16:creationId xmlns:a16="http://schemas.microsoft.com/office/drawing/2014/main" id="{328BAE13-4168-4AA0-B906-BBC117C41ADD}"/>
                </a:ext>
              </a:extLst>
            </p:cNvPr>
            <p:cNvSpPr/>
            <p:nvPr/>
          </p:nvSpPr>
          <p:spPr>
            <a:xfrm>
              <a:off x="8242054" y="6591085"/>
              <a:ext cx="605192" cy="533830"/>
            </a:xfrm>
            <a:prstGeom prst="rect">
              <a:avLst/>
            </a:prstGeom>
            <a:grpFill/>
          </p:spPr>
          <p:txBody>
            <a:bodyPr wrap="non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04</a:t>
              </a:r>
            </a:p>
          </p:txBody>
        </p:sp>
      </p:grpSp>
      <p:grpSp>
        <p:nvGrpSpPr>
          <p:cNvPr id="53" name="Group 52">
            <a:extLst>
              <a:ext uri="{FF2B5EF4-FFF2-40B4-BE49-F238E27FC236}">
                <a16:creationId xmlns:a16="http://schemas.microsoft.com/office/drawing/2014/main" id="{1866CC51-EF51-49A7-B39E-BDC709AAD222}"/>
              </a:ext>
            </a:extLst>
          </p:cNvPr>
          <p:cNvGrpSpPr/>
          <p:nvPr/>
        </p:nvGrpSpPr>
        <p:grpSpPr>
          <a:xfrm>
            <a:off x="14190283" y="6701171"/>
            <a:ext cx="575386" cy="575386"/>
            <a:chOff x="8128822" y="6442170"/>
            <a:chExt cx="831659" cy="831659"/>
          </a:xfrm>
          <a:solidFill>
            <a:schemeClr val="accent5"/>
          </a:solidFill>
        </p:grpSpPr>
        <p:sp>
          <p:nvSpPr>
            <p:cNvPr id="54" name="Rectangle: Rounded Corners 53">
              <a:extLst>
                <a:ext uri="{FF2B5EF4-FFF2-40B4-BE49-F238E27FC236}">
                  <a16:creationId xmlns:a16="http://schemas.microsoft.com/office/drawing/2014/main" id="{C3B80B86-6932-4C78-9A37-A48D899CB761}"/>
                </a:ext>
              </a:extLst>
            </p:cNvPr>
            <p:cNvSpPr/>
            <p:nvPr/>
          </p:nvSpPr>
          <p:spPr>
            <a:xfrm rot="18900000" flipH="1">
              <a:off x="8128822" y="6442170"/>
              <a:ext cx="831659" cy="831659"/>
            </a:xfrm>
            <a:prstGeom prst="roundRect">
              <a:avLst>
                <a:gd name="adj" fmla="val 37412"/>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Century Gothic"/>
                <a:ea typeface="+mn-ea"/>
                <a:cs typeface="+mn-cs"/>
              </a:endParaRPr>
            </a:p>
          </p:txBody>
        </p:sp>
        <p:sp>
          <p:nvSpPr>
            <p:cNvPr id="55" name="Rectangle 54">
              <a:extLst>
                <a:ext uri="{FF2B5EF4-FFF2-40B4-BE49-F238E27FC236}">
                  <a16:creationId xmlns:a16="http://schemas.microsoft.com/office/drawing/2014/main" id="{6AF43E14-6E39-4E83-86EE-6181FD511BA1}"/>
                </a:ext>
              </a:extLst>
            </p:cNvPr>
            <p:cNvSpPr/>
            <p:nvPr/>
          </p:nvSpPr>
          <p:spPr>
            <a:xfrm>
              <a:off x="8242054" y="6591085"/>
              <a:ext cx="605192" cy="533830"/>
            </a:xfrm>
            <a:prstGeom prst="rect">
              <a:avLst/>
            </a:prstGeom>
            <a:grpFill/>
          </p:spPr>
          <p:txBody>
            <a:bodyPr wrap="non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05</a:t>
              </a:r>
            </a:p>
          </p:txBody>
        </p:sp>
      </p:grpSp>
      <p:grpSp>
        <p:nvGrpSpPr>
          <p:cNvPr id="56" name="Group 55">
            <a:extLst>
              <a:ext uri="{FF2B5EF4-FFF2-40B4-BE49-F238E27FC236}">
                <a16:creationId xmlns:a16="http://schemas.microsoft.com/office/drawing/2014/main" id="{D4673B18-2139-4A31-94A5-C5E676EF485B}"/>
              </a:ext>
            </a:extLst>
          </p:cNvPr>
          <p:cNvGrpSpPr/>
          <p:nvPr/>
        </p:nvGrpSpPr>
        <p:grpSpPr>
          <a:xfrm>
            <a:off x="15989121" y="6701171"/>
            <a:ext cx="575386" cy="575386"/>
            <a:chOff x="8128822" y="6442170"/>
            <a:chExt cx="831659" cy="831659"/>
          </a:xfrm>
          <a:solidFill>
            <a:schemeClr val="accent6"/>
          </a:solidFill>
        </p:grpSpPr>
        <p:sp>
          <p:nvSpPr>
            <p:cNvPr id="57" name="Rectangle: Rounded Corners 56">
              <a:extLst>
                <a:ext uri="{FF2B5EF4-FFF2-40B4-BE49-F238E27FC236}">
                  <a16:creationId xmlns:a16="http://schemas.microsoft.com/office/drawing/2014/main" id="{B4B7D8D9-EEC1-4AD2-B3BC-F7B4C4007E9E}"/>
                </a:ext>
              </a:extLst>
            </p:cNvPr>
            <p:cNvSpPr/>
            <p:nvPr/>
          </p:nvSpPr>
          <p:spPr>
            <a:xfrm rot="18900000" flipH="1">
              <a:off x="8128822" y="6442170"/>
              <a:ext cx="831659" cy="831659"/>
            </a:xfrm>
            <a:prstGeom prst="roundRect">
              <a:avLst>
                <a:gd name="adj" fmla="val 37412"/>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Century Gothic"/>
                <a:ea typeface="+mn-ea"/>
                <a:cs typeface="+mn-cs"/>
              </a:endParaRPr>
            </a:p>
          </p:txBody>
        </p:sp>
        <p:sp>
          <p:nvSpPr>
            <p:cNvPr id="58" name="Rectangle 57">
              <a:extLst>
                <a:ext uri="{FF2B5EF4-FFF2-40B4-BE49-F238E27FC236}">
                  <a16:creationId xmlns:a16="http://schemas.microsoft.com/office/drawing/2014/main" id="{8C4D6486-40ED-4AA2-8ED6-BC6FA187EF02}"/>
                </a:ext>
              </a:extLst>
            </p:cNvPr>
            <p:cNvSpPr/>
            <p:nvPr/>
          </p:nvSpPr>
          <p:spPr>
            <a:xfrm>
              <a:off x="8242054" y="6591085"/>
              <a:ext cx="605192" cy="533830"/>
            </a:xfrm>
            <a:prstGeom prst="rect">
              <a:avLst/>
            </a:prstGeom>
            <a:grpFill/>
          </p:spPr>
          <p:txBody>
            <a:bodyPr wrap="non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FFFFFF"/>
                  </a:solidFill>
                  <a:effectLst/>
                  <a:uLnTx/>
                  <a:uFillTx/>
                  <a:latin typeface="Calibri"/>
                  <a:ea typeface="+mn-ea"/>
                  <a:cs typeface="+mn-cs"/>
                </a:rPr>
                <a:t>06</a:t>
              </a:r>
            </a:p>
          </p:txBody>
        </p:sp>
      </p:grpSp>
      <p:cxnSp>
        <p:nvCxnSpPr>
          <p:cNvPr id="59" name="Straight Connector 58">
            <a:extLst>
              <a:ext uri="{FF2B5EF4-FFF2-40B4-BE49-F238E27FC236}">
                <a16:creationId xmlns:a16="http://schemas.microsoft.com/office/drawing/2014/main" id="{244C08F3-0F27-4D4E-A1B4-99BF000F2FF6}"/>
              </a:ext>
            </a:extLst>
          </p:cNvPr>
          <p:cNvCxnSpPr>
            <a:cxnSpLocks/>
          </p:cNvCxnSpPr>
          <p:nvPr/>
        </p:nvCxnSpPr>
        <p:spPr>
          <a:xfrm>
            <a:off x="7286938" y="7323084"/>
            <a:ext cx="0" cy="694302"/>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grpSp>
        <p:nvGrpSpPr>
          <p:cNvPr id="60" name="Group 59">
            <a:extLst>
              <a:ext uri="{FF2B5EF4-FFF2-40B4-BE49-F238E27FC236}">
                <a16:creationId xmlns:a16="http://schemas.microsoft.com/office/drawing/2014/main" id="{38E4E9BD-DBDD-4B68-B7F3-4D0019DA1AB8}"/>
              </a:ext>
            </a:extLst>
          </p:cNvPr>
          <p:cNvGrpSpPr/>
          <p:nvPr/>
        </p:nvGrpSpPr>
        <p:grpSpPr>
          <a:xfrm>
            <a:off x="8497986" y="8854578"/>
            <a:ext cx="1167307" cy="962248"/>
            <a:chOff x="4863793" y="9554691"/>
            <a:chExt cx="1687218" cy="1390827"/>
          </a:xfrm>
        </p:grpSpPr>
        <p:sp>
          <p:nvSpPr>
            <p:cNvPr id="61" name="TextBox 60">
              <a:extLst>
                <a:ext uri="{FF2B5EF4-FFF2-40B4-BE49-F238E27FC236}">
                  <a16:creationId xmlns:a16="http://schemas.microsoft.com/office/drawing/2014/main" id="{7A0BF7BB-D044-45E3-A609-CFD2E12BBE4C}"/>
                </a:ext>
              </a:extLst>
            </p:cNvPr>
            <p:cNvSpPr txBox="1"/>
            <p:nvPr/>
          </p:nvSpPr>
          <p:spPr>
            <a:xfrm>
              <a:off x="4905496" y="10411688"/>
              <a:ext cx="1603805" cy="53383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Title Two</a:t>
              </a:r>
            </a:p>
          </p:txBody>
        </p:sp>
        <p:sp>
          <p:nvSpPr>
            <p:cNvPr id="62" name="TextBox 61">
              <a:extLst>
                <a:ext uri="{FF2B5EF4-FFF2-40B4-BE49-F238E27FC236}">
                  <a16:creationId xmlns:a16="http://schemas.microsoft.com/office/drawing/2014/main" id="{D9A85532-A4BA-47F1-B32B-46AE973F7F0A}"/>
                </a:ext>
              </a:extLst>
            </p:cNvPr>
            <p:cNvSpPr txBox="1"/>
            <p:nvPr/>
          </p:nvSpPr>
          <p:spPr>
            <a:xfrm>
              <a:off x="4863793" y="9554691"/>
              <a:ext cx="1687218" cy="1112145"/>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effectLst/>
                  <a:uLnTx/>
                  <a:uFillTx/>
                  <a:latin typeface="Calibri"/>
                  <a:ea typeface="+mn-ea"/>
                  <a:cs typeface="+mn-cs"/>
                </a:rPr>
                <a:t>76%</a:t>
              </a:r>
            </a:p>
          </p:txBody>
        </p:sp>
      </p:grpSp>
      <p:cxnSp>
        <p:nvCxnSpPr>
          <p:cNvPr id="63" name="Straight Connector 62">
            <a:extLst>
              <a:ext uri="{FF2B5EF4-FFF2-40B4-BE49-F238E27FC236}">
                <a16:creationId xmlns:a16="http://schemas.microsoft.com/office/drawing/2014/main" id="{5D2E815D-FF82-486A-9E22-11DADC7BDBA5}"/>
              </a:ext>
            </a:extLst>
          </p:cNvPr>
          <p:cNvCxnSpPr>
            <a:cxnSpLocks/>
          </p:cNvCxnSpPr>
          <p:nvPr/>
        </p:nvCxnSpPr>
        <p:spPr>
          <a:xfrm>
            <a:off x="9081639" y="7323084"/>
            <a:ext cx="0" cy="1531494"/>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grpSp>
        <p:nvGrpSpPr>
          <p:cNvPr id="64" name="Group 63">
            <a:extLst>
              <a:ext uri="{FF2B5EF4-FFF2-40B4-BE49-F238E27FC236}">
                <a16:creationId xmlns:a16="http://schemas.microsoft.com/office/drawing/2014/main" id="{60DA5171-38EB-4D28-AE55-F8026CB8E996}"/>
              </a:ext>
            </a:extLst>
          </p:cNvPr>
          <p:cNvGrpSpPr/>
          <p:nvPr/>
        </p:nvGrpSpPr>
        <p:grpSpPr>
          <a:xfrm>
            <a:off x="10292685" y="7967397"/>
            <a:ext cx="1167307" cy="962248"/>
            <a:chOff x="7457839" y="8272365"/>
            <a:chExt cx="1687218" cy="1390827"/>
          </a:xfrm>
        </p:grpSpPr>
        <p:sp>
          <p:nvSpPr>
            <p:cNvPr id="65" name="TextBox 64">
              <a:extLst>
                <a:ext uri="{FF2B5EF4-FFF2-40B4-BE49-F238E27FC236}">
                  <a16:creationId xmlns:a16="http://schemas.microsoft.com/office/drawing/2014/main" id="{37BEE6AF-675C-4223-8F2E-50EA4F33D011}"/>
                </a:ext>
              </a:extLst>
            </p:cNvPr>
            <p:cNvSpPr txBox="1"/>
            <p:nvPr/>
          </p:nvSpPr>
          <p:spPr>
            <a:xfrm>
              <a:off x="7462472" y="9129362"/>
              <a:ext cx="1677949" cy="53383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Title One</a:t>
              </a:r>
            </a:p>
          </p:txBody>
        </p:sp>
        <p:sp>
          <p:nvSpPr>
            <p:cNvPr id="66" name="TextBox 65">
              <a:extLst>
                <a:ext uri="{FF2B5EF4-FFF2-40B4-BE49-F238E27FC236}">
                  <a16:creationId xmlns:a16="http://schemas.microsoft.com/office/drawing/2014/main" id="{DC613897-E0A2-46D4-8CD8-CAFB5C603238}"/>
                </a:ext>
              </a:extLst>
            </p:cNvPr>
            <p:cNvSpPr txBox="1"/>
            <p:nvPr/>
          </p:nvSpPr>
          <p:spPr>
            <a:xfrm>
              <a:off x="7457839" y="8272365"/>
              <a:ext cx="1687218" cy="1112145"/>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effectLst/>
                  <a:uLnTx/>
                  <a:uFillTx/>
                  <a:latin typeface="Calibri"/>
                  <a:ea typeface="+mn-ea"/>
                  <a:cs typeface="+mn-cs"/>
                </a:rPr>
                <a:t>66%</a:t>
              </a:r>
            </a:p>
          </p:txBody>
        </p:sp>
      </p:grpSp>
      <p:cxnSp>
        <p:nvCxnSpPr>
          <p:cNvPr id="67" name="Straight Connector 66">
            <a:extLst>
              <a:ext uri="{FF2B5EF4-FFF2-40B4-BE49-F238E27FC236}">
                <a16:creationId xmlns:a16="http://schemas.microsoft.com/office/drawing/2014/main" id="{5E4CDF51-73F9-4556-8722-2E1EE63DF722}"/>
              </a:ext>
            </a:extLst>
          </p:cNvPr>
          <p:cNvCxnSpPr>
            <a:cxnSpLocks/>
          </p:cNvCxnSpPr>
          <p:nvPr/>
        </p:nvCxnSpPr>
        <p:spPr>
          <a:xfrm>
            <a:off x="10876339" y="7323084"/>
            <a:ext cx="0" cy="694302"/>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grpSp>
        <p:nvGrpSpPr>
          <p:cNvPr id="68" name="Group 67">
            <a:extLst>
              <a:ext uri="{FF2B5EF4-FFF2-40B4-BE49-F238E27FC236}">
                <a16:creationId xmlns:a16="http://schemas.microsoft.com/office/drawing/2014/main" id="{905944F2-8FED-4380-A2CC-417123D2FBB6}"/>
              </a:ext>
            </a:extLst>
          </p:cNvPr>
          <p:cNvGrpSpPr/>
          <p:nvPr/>
        </p:nvGrpSpPr>
        <p:grpSpPr>
          <a:xfrm>
            <a:off x="12087386" y="8854578"/>
            <a:ext cx="1167307" cy="962248"/>
            <a:chOff x="10051889" y="9554691"/>
            <a:chExt cx="1687218" cy="1390827"/>
          </a:xfrm>
        </p:grpSpPr>
        <p:sp>
          <p:nvSpPr>
            <p:cNvPr id="69" name="TextBox 68">
              <a:extLst>
                <a:ext uri="{FF2B5EF4-FFF2-40B4-BE49-F238E27FC236}">
                  <a16:creationId xmlns:a16="http://schemas.microsoft.com/office/drawing/2014/main" id="{AC0101E0-C0B0-4406-8632-0471D5413D46}"/>
                </a:ext>
              </a:extLst>
            </p:cNvPr>
            <p:cNvSpPr txBox="1"/>
            <p:nvPr/>
          </p:nvSpPr>
          <p:spPr>
            <a:xfrm>
              <a:off x="10093592" y="10411688"/>
              <a:ext cx="1603805" cy="53383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Title Two</a:t>
              </a:r>
            </a:p>
          </p:txBody>
        </p:sp>
        <p:sp>
          <p:nvSpPr>
            <p:cNvPr id="70" name="TextBox 69">
              <a:extLst>
                <a:ext uri="{FF2B5EF4-FFF2-40B4-BE49-F238E27FC236}">
                  <a16:creationId xmlns:a16="http://schemas.microsoft.com/office/drawing/2014/main" id="{3D1ADD38-0118-4C15-9095-626C9C6118F1}"/>
                </a:ext>
              </a:extLst>
            </p:cNvPr>
            <p:cNvSpPr txBox="1"/>
            <p:nvPr/>
          </p:nvSpPr>
          <p:spPr>
            <a:xfrm>
              <a:off x="10051889" y="9554691"/>
              <a:ext cx="1687218" cy="1112145"/>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effectLst/>
                  <a:uLnTx/>
                  <a:uFillTx/>
                  <a:latin typeface="Calibri"/>
                  <a:ea typeface="+mn-ea"/>
                  <a:cs typeface="+mn-cs"/>
                </a:rPr>
                <a:t>90%</a:t>
              </a:r>
            </a:p>
          </p:txBody>
        </p:sp>
      </p:grpSp>
      <p:cxnSp>
        <p:nvCxnSpPr>
          <p:cNvPr id="71" name="Straight Connector 70">
            <a:extLst>
              <a:ext uri="{FF2B5EF4-FFF2-40B4-BE49-F238E27FC236}">
                <a16:creationId xmlns:a16="http://schemas.microsoft.com/office/drawing/2014/main" id="{8CBBA83C-7299-449E-A120-19F8A3ED2C93}"/>
              </a:ext>
            </a:extLst>
          </p:cNvPr>
          <p:cNvCxnSpPr>
            <a:cxnSpLocks/>
          </p:cNvCxnSpPr>
          <p:nvPr/>
        </p:nvCxnSpPr>
        <p:spPr>
          <a:xfrm>
            <a:off x="12671039" y="7323084"/>
            <a:ext cx="0" cy="1531494"/>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grpSp>
        <p:nvGrpSpPr>
          <p:cNvPr id="72" name="Group 71">
            <a:extLst>
              <a:ext uri="{FF2B5EF4-FFF2-40B4-BE49-F238E27FC236}">
                <a16:creationId xmlns:a16="http://schemas.microsoft.com/office/drawing/2014/main" id="{2979C43B-2EA2-4C5B-BF9C-91AF960DCEE7}"/>
              </a:ext>
            </a:extLst>
          </p:cNvPr>
          <p:cNvGrpSpPr/>
          <p:nvPr/>
        </p:nvGrpSpPr>
        <p:grpSpPr>
          <a:xfrm>
            <a:off x="13882085" y="7967397"/>
            <a:ext cx="1167307" cy="962248"/>
            <a:chOff x="12645935" y="8272365"/>
            <a:chExt cx="1687218" cy="1390827"/>
          </a:xfrm>
        </p:grpSpPr>
        <p:sp>
          <p:nvSpPr>
            <p:cNvPr id="73" name="TextBox 72">
              <a:extLst>
                <a:ext uri="{FF2B5EF4-FFF2-40B4-BE49-F238E27FC236}">
                  <a16:creationId xmlns:a16="http://schemas.microsoft.com/office/drawing/2014/main" id="{A49EFAA7-6EB5-4885-A286-BB95DADC2258}"/>
                </a:ext>
              </a:extLst>
            </p:cNvPr>
            <p:cNvSpPr txBox="1"/>
            <p:nvPr/>
          </p:nvSpPr>
          <p:spPr>
            <a:xfrm>
              <a:off x="12650568" y="9129362"/>
              <a:ext cx="1677949" cy="53383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Title One</a:t>
              </a:r>
            </a:p>
          </p:txBody>
        </p:sp>
        <p:sp>
          <p:nvSpPr>
            <p:cNvPr id="74" name="TextBox 73">
              <a:extLst>
                <a:ext uri="{FF2B5EF4-FFF2-40B4-BE49-F238E27FC236}">
                  <a16:creationId xmlns:a16="http://schemas.microsoft.com/office/drawing/2014/main" id="{075301B1-24F3-4151-867F-2037240621A2}"/>
                </a:ext>
              </a:extLst>
            </p:cNvPr>
            <p:cNvSpPr txBox="1"/>
            <p:nvPr/>
          </p:nvSpPr>
          <p:spPr>
            <a:xfrm>
              <a:off x="12645935" y="8272365"/>
              <a:ext cx="1687218" cy="1112145"/>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effectLst/>
                  <a:uLnTx/>
                  <a:uFillTx/>
                  <a:latin typeface="Calibri"/>
                  <a:ea typeface="+mn-ea"/>
                  <a:cs typeface="+mn-cs"/>
                </a:rPr>
                <a:t>62%</a:t>
              </a:r>
            </a:p>
          </p:txBody>
        </p:sp>
      </p:grpSp>
      <p:cxnSp>
        <p:nvCxnSpPr>
          <p:cNvPr id="75" name="Straight Connector 74">
            <a:extLst>
              <a:ext uri="{FF2B5EF4-FFF2-40B4-BE49-F238E27FC236}">
                <a16:creationId xmlns:a16="http://schemas.microsoft.com/office/drawing/2014/main" id="{6D9F8AB4-4B6F-407D-82BD-76495BD1373A}"/>
              </a:ext>
            </a:extLst>
          </p:cNvPr>
          <p:cNvCxnSpPr>
            <a:cxnSpLocks/>
          </p:cNvCxnSpPr>
          <p:nvPr/>
        </p:nvCxnSpPr>
        <p:spPr>
          <a:xfrm>
            <a:off x="14465739" y="7323084"/>
            <a:ext cx="0" cy="694302"/>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grpSp>
        <p:nvGrpSpPr>
          <p:cNvPr id="76" name="Group 75">
            <a:extLst>
              <a:ext uri="{FF2B5EF4-FFF2-40B4-BE49-F238E27FC236}">
                <a16:creationId xmlns:a16="http://schemas.microsoft.com/office/drawing/2014/main" id="{972A700C-146F-4FFC-B891-AFBD725B006A}"/>
              </a:ext>
            </a:extLst>
          </p:cNvPr>
          <p:cNvGrpSpPr/>
          <p:nvPr/>
        </p:nvGrpSpPr>
        <p:grpSpPr>
          <a:xfrm>
            <a:off x="15676787" y="8854578"/>
            <a:ext cx="1167307" cy="962248"/>
            <a:chOff x="15239985" y="9554691"/>
            <a:chExt cx="1687218" cy="1390827"/>
          </a:xfrm>
        </p:grpSpPr>
        <p:sp>
          <p:nvSpPr>
            <p:cNvPr id="77" name="TextBox 76">
              <a:extLst>
                <a:ext uri="{FF2B5EF4-FFF2-40B4-BE49-F238E27FC236}">
                  <a16:creationId xmlns:a16="http://schemas.microsoft.com/office/drawing/2014/main" id="{5D69C0C3-1DC8-4542-BAEE-B538641E6C9D}"/>
                </a:ext>
              </a:extLst>
            </p:cNvPr>
            <p:cNvSpPr txBox="1"/>
            <p:nvPr/>
          </p:nvSpPr>
          <p:spPr>
            <a:xfrm>
              <a:off x="15281688" y="10411688"/>
              <a:ext cx="1603805" cy="53383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entury Gothic"/>
                  <a:ea typeface="+mn-ea"/>
                  <a:cs typeface="+mn-cs"/>
                </a:rPr>
                <a:t>Title Two</a:t>
              </a:r>
            </a:p>
          </p:txBody>
        </p:sp>
        <p:sp>
          <p:nvSpPr>
            <p:cNvPr id="78" name="TextBox 77">
              <a:extLst>
                <a:ext uri="{FF2B5EF4-FFF2-40B4-BE49-F238E27FC236}">
                  <a16:creationId xmlns:a16="http://schemas.microsoft.com/office/drawing/2014/main" id="{8646811A-5559-4566-83EE-BB8691DB139D}"/>
                </a:ext>
              </a:extLst>
            </p:cNvPr>
            <p:cNvSpPr txBox="1"/>
            <p:nvPr/>
          </p:nvSpPr>
          <p:spPr>
            <a:xfrm>
              <a:off x="15239985" y="9554691"/>
              <a:ext cx="1687218" cy="1112145"/>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effectLst/>
                  <a:uLnTx/>
                  <a:uFillTx/>
                  <a:latin typeface="Calibri"/>
                  <a:ea typeface="+mn-ea"/>
                  <a:cs typeface="+mn-cs"/>
                </a:rPr>
                <a:t>50%</a:t>
              </a:r>
            </a:p>
          </p:txBody>
        </p:sp>
      </p:grpSp>
      <p:cxnSp>
        <p:nvCxnSpPr>
          <p:cNvPr id="79" name="Straight Connector 78">
            <a:extLst>
              <a:ext uri="{FF2B5EF4-FFF2-40B4-BE49-F238E27FC236}">
                <a16:creationId xmlns:a16="http://schemas.microsoft.com/office/drawing/2014/main" id="{2A8AB752-0733-40CE-B169-00784DFA06B1}"/>
              </a:ext>
            </a:extLst>
          </p:cNvPr>
          <p:cNvCxnSpPr>
            <a:cxnSpLocks/>
          </p:cNvCxnSpPr>
          <p:nvPr/>
        </p:nvCxnSpPr>
        <p:spPr>
          <a:xfrm>
            <a:off x="16260440" y="7323084"/>
            <a:ext cx="0" cy="1531494"/>
          </a:xfrm>
          <a:prstGeom prst="line">
            <a:avLst/>
          </a:prstGeom>
          <a:ln>
            <a:solidFill>
              <a:schemeClr val="tx1">
                <a:alpha val="45000"/>
              </a:schemeClr>
            </a:solidFill>
          </a:ln>
        </p:spPr>
        <p:style>
          <a:lnRef idx="1">
            <a:schemeClr val="accent1"/>
          </a:lnRef>
          <a:fillRef idx="0">
            <a:schemeClr val="accent1"/>
          </a:fillRef>
          <a:effectRef idx="0">
            <a:schemeClr val="accent1"/>
          </a:effectRef>
          <a:fontRef idx="minor">
            <a:schemeClr val="tx1"/>
          </a:fontRef>
        </p:style>
      </p:cxnSp>
      <p:grpSp>
        <p:nvGrpSpPr>
          <p:cNvPr id="6" name="Group 5">
            <a:extLst>
              <a:ext uri="{FF2B5EF4-FFF2-40B4-BE49-F238E27FC236}">
                <a16:creationId xmlns:a16="http://schemas.microsoft.com/office/drawing/2014/main" id="{D98CCEC8-FFAF-4F88-9167-3AA7A014E210}"/>
              </a:ext>
            </a:extLst>
          </p:cNvPr>
          <p:cNvGrpSpPr/>
          <p:nvPr/>
        </p:nvGrpSpPr>
        <p:grpSpPr>
          <a:xfrm>
            <a:off x="3460167" y="5696238"/>
            <a:ext cx="2335068" cy="2323523"/>
            <a:chOff x="3084798" y="5311695"/>
            <a:chExt cx="3107976" cy="3092609"/>
          </a:xfrm>
        </p:grpSpPr>
        <p:sp>
          <p:nvSpPr>
            <p:cNvPr id="7" name="Freeform 14">
              <a:extLst>
                <a:ext uri="{FF2B5EF4-FFF2-40B4-BE49-F238E27FC236}">
                  <a16:creationId xmlns:a16="http://schemas.microsoft.com/office/drawing/2014/main" id="{2208B669-657D-4114-B6EC-4FA2B4CE7C51}"/>
                </a:ext>
              </a:extLst>
            </p:cNvPr>
            <p:cNvSpPr>
              <a:spLocks/>
            </p:cNvSpPr>
            <p:nvPr/>
          </p:nvSpPr>
          <p:spPr bwMode="auto">
            <a:xfrm>
              <a:off x="3084798" y="5311695"/>
              <a:ext cx="3107976" cy="3092609"/>
            </a:xfrm>
            <a:custGeom>
              <a:avLst/>
              <a:gdLst>
                <a:gd name="T0" fmla="*/ 776 w 809"/>
                <a:gd name="T1" fmla="*/ 441 h 804"/>
                <a:gd name="T2" fmla="*/ 0 w 809"/>
                <a:gd name="T3" fmla="*/ 804 h 804"/>
                <a:gd name="T4" fmla="*/ 1 w 809"/>
                <a:gd name="T5" fmla="*/ 803 h 804"/>
                <a:gd name="T6" fmla="*/ 220 w 809"/>
                <a:gd name="T7" fmla="*/ 402 h 804"/>
                <a:gd name="T8" fmla="*/ 7 w 809"/>
                <a:gd name="T9" fmla="*/ 13 h 804"/>
                <a:gd name="T10" fmla="*/ 0 w 809"/>
                <a:gd name="T11" fmla="*/ 0 h 804"/>
                <a:gd name="T12" fmla="*/ 776 w 809"/>
                <a:gd name="T13" fmla="*/ 363 h 804"/>
                <a:gd name="T14" fmla="*/ 776 w 809"/>
                <a:gd name="T15" fmla="*/ 441 h 8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09" h="804">
                  <a:moveTo>
                    <a:pt x="776" y="441"/>
                  </a:moveTo>
                  <a:cubicBezTo>
                    <a:pt x="0" y="804"/>
                    <a:pt x="0" y="804"/>
                    <a:pt x="0" y="804"/>
                  </a:cubicBezTo>
                  <a:cubicBezTo>
                    <a:pt x="1" y="803"/>
                    <a:pt x="1" y="803"/>
                    <a:pt x="1" y="803"/>
                  </a:cubicBezTo>
                  <a:cubicBezTo>
                    <a:pt x="220" y="402"/>
                    <a:pt x="220" y="402"/>
                    <a:pt x="220" y="402"/>
                  </a:cubicBezTo>
                  <a:cubicBezTo>
                    <a:pt x="7" y="13"/>
                    <a:pt x="7" y="13"/>
                    <a:pt x="7" y="13"/>
                  </a:cubicBezTo>
                  <a:cubicBezTo>
                    <a:pt x="0" y="0"/>
                    <a:pt x="0" y="0"/>
                    <a:pt x="0" y="0"/>
                  </a:cubicBezTo>
                  <a:cubicBezTo>
                    <a:pt x="776" y="363"/>
                    <a:pt x="776" y="363"/>
                    <a:pt x="776" y="363"/>
                  </a:cubicBezTo>
                  <a:cubicBezTo>
                    <a:pt x="809" y="378"/>
                    <a:pt x="809" y="426"/>
                    <a:pt x="776" y="441"/>
                  </a:cubicBezTo>
                  <a:close/>
                </a:path>
              </a:pathLst>
            </a:custGeom>
            <a:solidFill>
              <a:schemeClr val="tx1">
                <a:lumMod val="90000"/>
                <a:lumOff val="1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 name="Freeform 15">
              <a:extLst>
                <a:ext uri="{FF2B5EF4-FFF2-40B4-BE49-F238E27FC236}">
                  <a16:creationId xmlns:a16="http://schemas.microsoft.com/office/drawing/2014/main" id="{B4B091B3-2469-4B1C-AC04-E37DA1350B9F}"/>
                </a:ext>
              </a:extLst>
            </p:cNvPr>
            <p:cNvSpPr>
              <a:spLocks/>
            </p:cNvSpPr>
            <p:nvPr/>
          </p:nvSpPr>
          <p:spPr bwMode="auto">
            <a:xfrm>
              <a:off x="3088640" y="5361638"/>
              <a:ext cx="1279303" cy="3038825"/>
            </a:xfrm>
            <a:custGeom>
              <a:avLst/>
              <a:gdLst>
                <a:gd name="T0" fmla="*/ 0 w 666"/>
                <a:gd name="T1" fmla="*/ 1582 h 1582"/>
                <a:gd name="T2" fmla="*/ 438 w 666"/>
                <a:gd name="T3" fmla="*/ 779 h 1582"/>
                <a:gd name="T4" fmla="*/ 12 w 666"/>
                <a:gd name="T5" fmla="*/ 0 h 1582"/>
                <a:gd name="T6" fmla="*/ 666 w 666"/>
                <a:gd name="T7" fmla="*/ 779 h 1582"/>
                <a:gd name="T8" fmla="*/ 0 w 666"/>
                <a:gd name="T9" fmla="*/ 1582 h 1582"/>
              </a:gdLst>
              <a:ahLst/>
              <a:cxnLst>
                <a:cxn ang="0">
                  <a:pos x="T0" y="T1"/>
                </a:cxn>
                <a:cxn ang="0">
                  <a:pos x="T2" y="T3"/>
                </a:cxn>
                <a:cxn ang="0">
                  <a:pos x="T4" y="T5"/>
                </a:cxn>
                <a:cxn ang="0">
                  <a:pos x="T6" y="T7"/>
                </a:cxn>
                <a:cxn ang="0">
                  <a:pos x="T8" y="T9"/>
                </a:cxn>
              </a:cxnLst>
              <a:rect l="0" t="0" r="r" b="b"/>
              <a:pathLst>
                <a:path w="666" h="1582">
                  <a:moveTo>
                    <a:pt x="0" y="1582"/>
                  </a:moveTo>
                  <a:lnTo>
                    <a:pt x="438" y="779"/>
                  </a:lnTo>
                  <a:lnTo>
                    <a:pt x="12" y="0"/>
                  </a:lnTo>
                  <a:lnTo>
                    <a:pt x="666" y="779"/>
                  </a:lnTo>
                  <a:lnTo>
                    <a:pt x="0" y="1582"/>
                  </a:lnTo>
                  <a:close/>
                </a:path>
              </a:pathLst>
            </a:custGeom>
            <a:solidFill>
              <a:schemeClr val="tx1">
                <a:lumMod val="75000"/>
                <a:lumOff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 name="Group 2">
            <a:extLst>
              <a:ext uri="{FF2B5EF4-FFF2-40B4-BE49-F238E27FC236}">
                <a16:creationId xmlns:a16="http://schemas.microsoft.com/office/drawing/2014/main" id="{F9B6B0A3-6EB1-474C-8035-D654B31E2850}"/>
              </a:ext>
            </a:extLst>
          </p:cNvPr>
          <p:cNvGrpSpPr/>
          <p:nvPr/>
        </p:nvGrpSpPr>
        <p:grpSpPr>
          <a:xfrm>
            <a:off x="17379172" y="5311695"/>
            <a:ext cx="3107976" cy="3092609"/>
            <a:chOff x="18194401" y="5311695"/>
            <a:chExt cx="3107976" cy="3092609"/>
          </a:xfrm>
        </p:grpSpPr>
        <p:sp>
          <p:nvSpPr>
            <p:cNvPr id="4" name="Freeform 6">
              <a:extLst>
                <a:ext uri="{FF2B5EF4-FFF2-40B4-BE49-F238E27FC236}">
                  <a16:creationId xmlns:a16="http://schemas.microsoft.com/office/drawing/2014/main" id="{FB18544B-0577-4BB7-89B1-38F650B47BCE}"/>
                </a:ext>
              </a:extLst>
            </p:cNvPr>
            <p:cNvSpPr>
              <a:spLocks noEditPoints="1"/>
            </p:cNvSpPr>
            <p:nvPr/>
          </p:nvSpPr>
          <p:spPr bwMode="auto">
            <a:xfrm>
              <a:off x="18194401" y="5311695"/>
              <a:ext cx="3107976" cy="3092609"/>
            </a:xfrm>
            <a:custGeom>
              <a:avLst/>
              <a:gdLst>
                <a:gd name="T0" fmla="*/ 0 w 809"/>
                <a:gd name="T1" fmla="*/ 804 h 804"/>
                <a:gd name="T2" fmla="*/ 776 w 809"/>
                <a:gd name="T3" fmla="*/ 441 h 804"/>
                <a:gd name="T4" fmla="*/ 776 w 809"/>
                <a:gd name="T5" fmla="*/ 363 h 804"/>
                <a:gd name="T6" fmla="*/ 0 w 809"/>
                <a:gd name="T7" fmla="*/ 0 h 804"/>
                <a:gd name="T8" fmla="*/ 7 w 809"/>
                <a:gd name="T9" fmla="*/ 13 h 804"/>
                <a:gd name="T10" fmla="*/ 220 w 809"/>
                <a:gd name="T11" fmla="*/ 402 h 804"/>
                <a:gd name="T12" fmla="*/ 1 w 809"/>
                <a:gd name="T13" fmla="*/ 803 h 804"/>
                <a:gd name="T14" fmla="*/ 0 w 809"/>
                <a:gd name="T15" fmla="*/ 804 h 804"/>
                <a:gd name="T16" fmla="*/ 457 w 809"/>
                <a:gd name="T17" fmla="*/ 335 h 804"/>
                <a:gd name="T18" fmla="*/ 533 w 809"/>
                <a:gd name="T19" fmla="*/ 411 h 804"/>
                <a:gd name="T20" fmla="*/ 475 w 809"/>
                <a:gd name="T21" fmla="*/ 469 h 804"/>
                <a:gd name="T22" fmla="*/ 399 w 809"/>
                <a:gd name="T23" fmla="*/ 393 h 804"/>
                <a:gd name="T24" fmla="*/ 457 w 809"/>
                <a:gd name="T25" fmla="*/ 335 h 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9" h="804">
                  <a:moveTo>
                    <a:pt x="0" y="804"/>
                  </a:moveTo>
                  <a:cubicBezTo>
                    <a:pt x="776" y="441"/>
                    <a:pt x="776" y="441"/>
                    <a:pt x="776" y="441"/>
                  </a:cubicBezTo>
                  <a:cubicBezTo>
                    <a:pt x="809" y="426"/>
                    <a:pt x="809" y="378"/>
                    <a:pt x="776" y="363"/>
                  </a:cubicBezTo>
                  <a:cubicBezTo>
                    <a:pt x="0" y="0"/>
                    <a:pt x="0" y="0"/>
                    <a:pt x="0" y="0"/>
                  </a:cubicBezTo>
                  <a:cubicBezTo>
                    <a:pt x="7" y="13"/>
                    <a:pt x="7" y="13"/>
                    <a:pt x="7" y="13"/>
                  </a:cubicBezTo>
                  <a:cubicBezTo>
                    <a:pt x="220" y="402"/>
                    <a:pt x="220" y="402"/>
                    <a:pt x="220" y="402"/>
                  </a:cubicBezTo>
                  <a:cubicBezTo>
                    <a:pt x="1" y="803"/>
                    <a:pt x="1" y="803"/>
                    <a:pt x="1" y="803"/>
                  </a:cubicBezTo>
                  <a:lnTo>
                    <a:pt x="0" y="804"/>
                  </a:lnTo>
                  <a:close/>
                  <a:moveTo>
                    <a:pt x="457" y="335"/>
                  </a:moveTo>
                  <a:cubicBezTo>
                    <a:pt x="502" y="329"/>
                    <a:pt x="539" y="366"/>
                    <a:pt x="533" y="411"/>
                  </a:cubicBezTo>
                  <a:cubicBezTo>
                    <a:pt x="530" y="441"/>
                    <a:pt x="505" y="466"/>
                    <a:pt x="475" y="469"/>
                  </a:cubicBezTo>
                  <a:cubicBezTo>
                    <a:pt x="430" y="475"/>
                    <a:pt x="393" y="438"/>
                    <a:pt x="399" y="393"/>
                  </a:cubicBezTo>
                  <a:cubicBezTo>
                    <a:pt x="402" y="363"/>
                    <a:pt x="427" y="338"/>
                    <a:pt x="457" y="335"/>
                  </a:cubicBezTo>
                  <a:close/>
                </a:path>
              </a:pathLst>
            </a:custGeom>
            <a:solidFill>
              <a:schemeClr val="tx1">
                <a:lumMod val="90000"/>
                <a:lumOff val="1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5" name="Freeform 13">
              <a:extLst>
                <a:ext uri="{FF2B5EF4-FFF2-40B4-BE49-F238E27FC236}">
                  <a16:creationId xmlns:a16="http://schemas.microsoft.com/office/drawing/2014/main" id="{B224EA6F-BBD0-484C-AC18-E5A5CDD6205D}"/>
                </a:ext>
              </a:extLst>
            </p:cNvPr>
            <p:cNvSpPr>
              <a:spLocks/>
            </p:cNvSpPr>
            <p:nvPr/>
          </p:nvSpPr>
          <p:spPr bwMode="auto">
            <a:xfrm>
              <a:off x="18198243" y="5361638"/>
              <a:ext cx="1279303" cy="3038825"/>
            </a:xfrm>
            <a:custGeom>
              <a:avLst/>
              <a:gdLst>
                <a:gd name="T0" fmla="*/ 0 w 666"/>
                <a:gd name="T1" fmla="*/ 1582 h 1582"/>
                <a:gd name="T2" fmla="*/ 438 w 666"/>
                <a:gd name="T3" fmla="*/ 779 h 1582"/>
                <a:gd name="T4" fmla="*/ 12 w 666"/>
                <a:gd name="T5" fmla="*/ 0 h 1582"/>
                <a:gd name="T6" fmla="*/ 666 w 666"/>
                <a:gd name="T7" fmla="*/ 779 h 1582"/>
                <a:gd name="T8" fmla="*/ 0 w 666"/>
                <a:gd name="T9" fmla="*/ 1582 h 1582"/>
              </a:gdLst>
              <a:ahLst/>
              <a:cxnLst>
                <a:cxn ang="0">
                  <a:pos x="T0" y="T1"/>
                </a:cxn>
                <a:cxn ang="0">
                  <a:pos x="T2" y="T3"/>
                </a:cxn>
                <a:cxn ang="0">
                  <a:pos x="T4" y="T5"/>
                </a:cxn>
                <a:cxn ang="0">
                  <a:pos x="T6" y="T7"/>
                </a:cxn>
                <a:cxn ang="0">
                  <a:pos x="T8" y="T9"/>
                </a:cxn>
              </a:cxnLst>
              <a:rect l="0" t="0" r="r" b="b"/>
              <a:pathLst>
                <a:path w="666" h="1582">
                  <a:moveTo>
                    <a:pt x="0" y="1582"/>
                  </a:moveTo>
                  <a:lnTo>
                    <a:pt x="438" y="779"/>
                  </a:lnTo>
                  <a:lnTo>
                    <a:pt x="12" y="0"/>
                  </a:lnTo>
                  <a:lnTo>
                    <a:pt x="666" y="779"/>
                  </a:lnTo>
                  <a:lnTo>
                    <a:pt x="0" y="1582"/>
                  </a:ln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82" name="TextBox 81">
            <a:extLst>
              <a:ext uri="{FF2B5EF4-FFF2-40B4-BE49-F238E27FC236}">
                <a16:creationId xmlns:a16="http://schemas.microsoft.com/office/drawing/2014/main" id="{B160AFD1-997A-416C-8D85-586E09A6D170}"/>
              </a:ext>
            </a:extLst>
          </p:cNvPr>
          <p:cNvSpPr txBox="1"/>
          <p:nvPr/>
        </p:nvSpPr>
        <p:spPr>
          <a:xfrm>
            <a:off x="2739704" y="2144171"/>
            <a:ext cx="4339088" cy="255454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a:ln>
                  <a:noFill/>
                </a:ln>
                <a:effectLst/>
                <a:uLnTx/>
                <a:uFillTx/>
                <a:latin typeface="Century Gothic"/>
                <a:ea typeface="+mn-ea"/>
                <a:cs typeface="+mn-cs"/>
              </a:rPr>
              <a:t>Creating inspiring ideas and building brands </a:t>
            </a:r>
          </a:p>
        </p:txBody>
      </p:sp>
      <p:sp>
        <p:nvSpPr>
          <p:cNvPr id="83" name="TextBox 82">
            <a:extLst>
              <a:ext uri="{FF2B5EF4-FFF2-40B4-BE49-F238E27FC236}">
                <a16:creationId xmlns:a16="http://schemas.microsoft.com/office/drawing/2014/main" id="{AA4FED3E-9EFC-4D72-94A8-E200759F6F4D}"/>
              </a:ext>
            </a:extLst>
          </p:cNvPr>
          <p:cNvSpPr txBox="1"/>
          <p:nvPr/>
        </p:nvSpPr>
        <p:spPr>
          <a:xfrm>
            <a:off x="18299599" y="9845259"/>
            <a:ext cx="3539022" cy="1754326"/>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eget viverra nisi, non luctus arcu. Sed ipsum leo, volutpat id convallis vitae, mollis ac dui. Cum sociis natoque penatibus et magnis dis parturient montes, nascetur ridiculus mus. </a:t>
            </a:r>
          </a:p>
        </p:txBody>
      </p:sp>
    </p:spTree>
    <p:extLst>
      <p:ext uri="{BB962C8B-B14F-4D97-AF65-F5344CB8AC3E}">
        <p14:creationId xmlns:p14="http://schemas.microsoft.com/office/powerpoint/2010/main" val="613757951"/>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500" fill="hold"/>
                                        <p:tgtEl>
                                          <p:spTgt spid="3"/>
                                        </p:tgtEl>
                                        <p:attrNameLst>
                                          <p:attrName>ppt_x</p:attrName>
                                        </p:attrNameLst>
                                      </p:cBhvr>
                                      <p:tavLst>
                                        <p:tav tm="0">
                                          <p:val>
                                            <p:strVal val="0-#ppt_w/2"/>
                                          </p:val>
                                        </p:tav>
                                        <p:tav tm="100000">
                                          <p:val>
                                            <p:strVal val="#ppt_x"/>
                                          </p:val>
                                        </p:tav>
                                      </p:tavLst>
                                    </p:anim>
                                    <p:anim calcmode="lin" valueType="num">
                                      <p:cBhvr additive="base">
                                        <p:cTn id="8" dur="1500" fill="hold"/>
                                        <p:tgtEl>
                                          <p:spTgt spid="3"/>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10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1500" fill="hold"/>
                                        <p:tgtEl>
                                          <p:spTgt spid="2"/>
                                        </p:tgtEl>
                                        <p:attrNameLst>
                                          <p:attrName>ppt_x</p:attrName>
                                        </p:attrNameLst>
                                      </p:cBhvr>
                                      <p:tavLst>
                                        <p:tav tm="0">
                                          <p:val>
                                            <p:strVal val="0-#ppt_w/2"/>
                                          </p:val>
                                        </p:tav>
                                        <p:tav tm="100000">
                                          <p:val>
                                            <p:strVal val="#ppt_x"/>
                                          </p:val>
                                        </p:tav>
                                      </p:tavLst>
                                    </p:anim>
                                    <p:anim calcmode="lin" valueType="num">
                                      <p:cBhvr additive="base">
                                        <p:cTn id="12" dur="1500" fill="hold"/>
                                        <p:tgtEl>
                                          <p:spTgt spid="2"/>
                                        </p:tgtEl>
                                        <p:attrNameLst>
                                          <p:attrName>ppt_y</p:attrName>
                                        </p:attrNameLst>
                                      </p:cBhvr>
                                      <p:tavLst>
                                        <p:tav tm="0">
                                          <p:val>
                                            <p:strVal val="#ppt_y"/>
                                          </p:val>
                                        </p:tav>
                                        <p:tav tm="100000">
                                          <p:val>
                                            <p:strVal val="#ppt_y"/>
                                          </p:val>
                                        </p:tav>
                                      </p:tavLst>
                                    </p:anim>
                                  </p:childTnLst>
                                </p:cTn>
                              </p:par>
                              <p:par>
                                <p:cTn id="13" presetID="2" presetClass="entr" presetSubtype="8" decel="100000" fill="hold" nodeType="withEffect">
                                  <p:stCondLst>
                                    <p:cond delay="200"/>
                                  </p:stCondLst>
                                  <p:childTnLst>
                                    <p:set>
                                      <p:cBhvr>
                                        <p:cTn id="14" dur="1" fill="hold">
                                          <p:stCondLst>
                                            <p:cond delay="0"/>
                                          </p:stCondLst>
                                        </p:cTn>
                                        <p:tgtEl>
                                          <p:spTgt spid="6"/>
                                        </p:tgtEl>
                                        <p:attrNameLst>
                                          <p:attrName>style.visibility</p:attrName>
                                        </p:attrNameLst>
                                      </p:cBhvr>
                                      <p:to>
                                        <p:strVal val="visible"/>
                                      </p:to>
                                    </p:set>
                                    <p:anim calcmode="lin" valueType="num">
                                      <p:cBhvr additive="base">
                                        <p:cTn id="15" dur="1500" fill="hold"/>
                                        <p:tgtEl>
                                          <p:spTgt spid="6"/>
                                        </p:tgtEl>
                                        <p:attrNameLst>
                                          <p:attrName>ppt_x</p:attrName>
                                        </p:attrNameLst>
                                      </p:cBhvr>
                                      <p:tavLst>
                                        <p:tav tm="0">
                                          <p:val>
                                            <p:strVal val="0-#ppt_w/2"/>
                                          </p:val>
                                        </p:tav>
                                        <p:tav tm="100000">
                                          <p:val>
                                            <p:strVal val="#ppt_x"/>
                                          </p:val>
                                        </p:tav>
                                      </p:tavLst>
                                    </p:anim>
                                    <p:anim calcmode="lin" valueType="num">
                                      <p:cBhvr additive="base">
                                        <p:cTn id="16" dur="1500" fill="hold"/>
                                        <p:tgtEl>
                                          <p:spTgt spid="6"/>
                                        </p:tgtEl>
                                        <p:attrNameLst>
                                          <p:attrName>ppt_y</p:attrName>
                                        </p:attrNameLst>
                                      </p:cBhvr>
                                      <p:tavLst>
                                        <p:tav tm="0">
                                          <p:val>
                                            <p:strVal val="#ppt_y"/>
                                          </p:val>
                                        </p:tav>
                                        <p:tav tm="100000">
                                          <p:val>
                                            <p:strVal val="#ppt_y"/>
                                          </p:val>
                                        </p:tav>
                                      </p:tavLst>
                                    </p:anim>
                                  </p:childTnLst>
                                </p:cTn>
                              </p:par>
                              <p:par>
                                <p:cTn id="17" presetID="2" presetClass="entr" presetSubtype="4" decel="100000" fill="hold" nodeType="withEffect">
                                  <p:stCondLst>
                                    <p:cond delay="1200"/>
                                  </p:stCondLst>
                                  <p:childTnLst>
                                    <p:set>
                                      <p:cBhvr>
                                        <p:cTn id="18" dur="1" fill="hold">
                                          <p:stCondLst>
                                            <p:cond delay="0"/>
                                          </p:stCondLst>
                                        </p:cTn>
                                        <p:tgtEl>
                                          <p:spTgt spid="18"/>
                                        </p:tgtEl>
                                        <p:attrNameLst>
                                          <p:attrName>style.visibility</p:attrName>
                                        </p:attrNameLst>
                                      </p:cBhvr>
                                      <p:to>
                                        <p:strVal val="visible"/>
                                      </p:to>
                                    </p:set>
                                    <p:anim calcmode="lin" valueType="num">
                                      <p:cBhvr additive="base">
                                        <p:cTn id="19" dur="1200" fill="hold"/>
                                        <p:tgtEl>
                                          <p:spTgt spid="18"/>
                                        </p:tgtEl>
                                        <p:attrNameLst>
                                          <p:attrName>ppt_x</p:attrName>
                                        </p:attrNameLst>
                                      </p:cBhvr>
                                      <p:tavLst>
                                        <p:tav tm="0">
                                          <p:val>
                                            <p:strVal val="#ppt_x"/>
                                          </p:val>
                                        </p:tav>
                                        <p:tav tm="100000">
                                          <p:val>
                                            <p:strVal val="#ppt_x"/>
                                          </p:val>
                                        </p:tav>
                                      </p:tavLst>
                                    </p:anim>
                                    <p:anim calcmode="lin" valueType="num">
                                      <p:cBhvr additive="base">
                                        <p:cTn id="20" dur="1200" fill="hold"/>
                                        <p:tgtEl>
                                          <p:spTgt spid="18"/>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1300"/>
                                  </p:stCondLst>
                                  <p:childTnLst>
                                    <p:set>
                                      <p:cBhvr>
                                        <p:cTn id="22" dur="1" fill="hold">
                                          <p:stCondLst>
                                            <p:cond delay="0"/>
                                          </p:stCondLst>
                                        </p:cTn>
                                        <p:tgtEl>
                                          <p:spTgt spid="15"/>
                                        </p:tgtEl>
                                        <p:attrNameLst>
                                          <p:attrName>style.visibility</p:attrName>
                                        </p:attrNameLst>
                                      </p:cBhvr>
                                      <p:to>
                                        <p:strVal val="visible"/>
                                      </p:to>
                                    </p:set>
                                    <p:anim calcmode="lin" valueType="num">
                                      <p:cBhvr additive="base">
                                        <p:cTn id="23" dur="1200" fill="hold"/>
                                        <p:tgtEl>
                                          <p:spTgt spid="15"/>
                                        </p:tgtEl>
                                        <p:attrNameLst>
                                          <p:attrName>ppt_x</p:attrName>
                                        </p:attrNameLst>
                                      </p:cBhvr>
                                      <p:tavLst>
                                        <p:tav tm="0">
                                          <p:val>
                                            <p:strVal val="#ppt_x"/>
                                          </p:val>
                                        </p:tav>
                                        <p:tav tm="100000">
                                          <p:val>
                                            <p:strVal val="#ppt_x"/>
                                          </p:val>
                                        </p:tav>
                                      </p:tavLst>
                                    </p:anim>
                                    <p:anim calcmode="lin" valueType="num">
                                      <p:cBhvr additive="base">
                                        <p:cTn id="24" dur="1200" fill="hold"/>
                                        <p:tgtEl>
                                          <p:spTgt spid="15"/>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1400"/>
                                  </p:stCondLst>
                                  <p:childTnLst>
                                    <p:set>
                                      <p:cBhvr>
                                        <p:cTn id="26" dur="1" fill="hold">
                                          <p:stCondLst>
                                            <p:cond delay="0"/>
                                          </p:stCondLst>
                                        </p:cTn>
                                        <p:tgtEl>
                                          <p:spTgt spid="12"/>
                                        </p:tgtEl>
                                        <p:attrNameLst>
                                          <p:attrName>style.visibility</p:attrName>
                                        </p:attrNameLst>
                                      </p:cBhvr>
                                      <p:to>
                                        <p:strVal val="visible"/>
                                      </p:to>
                                    </p:set>
                                    <p:anim calcmode="lin" valueType="num">
                                      <p:cBhvr additive="base">
                                        <p:cTn id="27" dur="1200" fill="hold"/>
                                        <p:tgtEl>
                                          <p:spTgt spid="12"/>
                                        </p:tgtEl>
                                        <p:attrNameLst>
                                          <p:attrName>ppt_x</p:attrName>
                                        </p:attrNameLst>
                                      </p:cBhvr>
                                      <p:tavLst>
                                        <p:tav tm="0">
                                          <p:val>
                                            <p:strVal val="#ppt_x"/>
                                          </p:val>
                                        </p:tav>
                                        <p:tav tm="100000">
                                          <p:val>
                                            <p:strVal val="#ppt_x"/>
                                          </p:val>
                                        </p:tav>
                                      </p:tavLst>
                                    </p:anim>
                                    <p:anim calcmode="lin" valueType="num">
                                      <p:cBhvr additive="base">
                                        <p:cTn id="28" dur="1200" fill="hold"/>
                                        <p:tgtEl>
                                          <p:spTgt spid="12"/>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150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1200" fill="hold"/>
                                        <p:tgtEl>
                                          <p:spTgt spid="9"/>
                                        </p:tgtEl>
                                        <p:attrNameLst>
                                          <p:attrName>ppt_x</p:attrName>
                                        </p:attrNameLst>
                                      </p:cBhvr>
                                      <p:tavLst>
                                        <p:tav tm="0">
                                          <p:val>
                                            <p:strVal val="#ppt_x"/>
                                          </p:val>
                                        </p:tav>
                                        <p:tav tm="100000">
                                          <p:val>
                                            <p:strVal val="#ppt_x"/>
                                          </p:val>
                                        </p:tav>
                                      </p:tavLst>
                                    </p:anim>
                                    <p:anim calcmode="lin" valueType="num">
                                      <p:cBhvr additive="base">
                                        <p:cTn id="32" dur="1200" fill="hold"/>
                                        <p:tgtEl>
                                          <p:spTgt spid="9"/>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1600"/>
                                  </p:stCondLst>
                                  <p:childTnLst>
                                    <p:set>
                                      <p:cBhvr>
                                        <p:cTn id="34" dur="1" fill="hold">
                                          <p:stCondLst>
                                            <p:cond delay="0"/>
                                          </p:stCondLst>
                                        </p:cTn>
                                        <p:tgtEl>
                                          <p:spTgt spid="30"/>
                                        </p:tgtEl>
                                        <p:attrNameLst>
                                          <p:attrName>style.visibility</p:attrName>
                                        </p:attrNameLst>
                                      </p:cBhvr>
                                      <p:to>
                                        <p:strVal val="visible"/>
                                      </p:to>
                                    </p:set>
                                    <p:anim calcmode="lin" valueType="num">
                                      <p:cBhvr additive="base">
                                        <p:cTn id="35" dur="1200" fill="hold"/>
                                        <p:tgtEl>
                                          <p:spTgt spid="30"/>
                                        </p:tgtEl>
                                        <p:attrNameLst>
                                          <p:attrName>ppt_x</p:attrName>
                                        </p:attrNameLst>
                                      </p:cBhvr>
                                      <p:tavLst>
                                        <p:tav tm="0">
                                          <p:val>
                                            <p:strVal val="#ppt_x"/>
                                          </p:val>
                                        </p:tav>
                                        <p:tav tm="100000">
                                          <p:val>
                                            <p:strVal val="#ppt_x"/>
                                          </p:val>
                                        </p:tav>
                                      </p:tavLst>
                                    </p:anim>
                                    <p:anim calcmode="lin" valueType="num">
                                      <p:cBhvr additive="base">
                                        <p:cTn id="36" dur="1200" fill="hold"/>
                                        <p:tgtEl>
                                          <p:spTgt spid="30"/>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1700"/>
                                  </p:stCondLst>
                                  <p:childTnLst>
                                    <p:set>
                                      <p:cBhvr>
                                        <p:cTn id="38" dur="1" fill="hold">
                                          <p:stCondLst>
                                            <p:cond delay="0"/>
                                          </p:stCondLst>
                                        </p:cTn>
                                        <p:tgtEl>
                                          <p:spTgt spid="27"/>
                                        </p:tgtEl>
                                        <p:attrNameLst>
                                          <p:attrName>style.visibility</p:attrName>
                                        </p:attrNameLst>
                                      </p:cBhvr>
                                      <p:to>
                                        <p:strVal val="visible"/>
                                      </p:to>
                                    </p:set>
                                    <p:anim calcmode="lin" valueType="num">
                                      <p:cBhvr additive="base">
                                        <p:cTn id="39" dur="1200" fill="hold"/>
                                        <p:tgtEl>
                                          <p:spTgt spid="27"/>
                                        </p:tgtEl>
                                        <p:attrNameLst>
                                          <p:attrName>ppt_x</p:attrName>
                                        </p:attrNameLst>
                                      </p:cBhvr>
                                      <p:tavLst>
                                        <p:tav tm="0">
                                          <p:val>
                                            <p:strVal val="#ppt_x"/>
                                          </p:val>
                                        </p:tav>
                                        <p:tav tm="100000">
                                          <p:val>
                                            <p:strVal val="#ppt_x"/>
                                          </p:val>
                                        </p:tav>
                                      </p:tavLst>
                                    </p:anim>
                                    <p:anim calcmode="lin" valueType="num">
                                      <p:cBhvr additive="base">
                                        <p:cTn id="40" dur="1200" fill="hold"/>
                                        <p:tgtEl>
                                          <p:spTgt spid="27"/>
                                        </p:tgtEl>
                                        <p:attrNameLst>
                                          <p:attrName>ppt_y</p:attrName>
                                        </p:attrNameLst>
                                      </p:cBhvr>
                                      <p:tavLst>
                                        <p:tav tm="0">
                                          <p:val>
                                            <p:strVal val="1+#ppt_h/2"/>
                                          </p:val>
                                        </p:tav>
                                        <p:tav tm="100000">
                                          <p:val>
                                            <p:strVal val="#ppt_y"/>
                                          </p:val>
                                        </p:tav>
                                      </p:tavLst>
                                    </p:anim>
                                  </p:childTnLst>
                                </p:cTn>
                              </p:par>
                              <p:par>
                                <p:cTn id="41" presetID="49" presetClass="entr" presetSubtype="0" decel="100000" fill="hold" nodeType="withEffect">
                                  <p:stCondLst>
                                    <p:cond delay="2200"/>
                                  </p:stCondLst>
                                  <p:childTnLst>
                                    <p:set>
                                      <p:cBhvr>
                                        <p:cTn id="42" dur="1" fill="hold">
                                          <p:stCondLst>
                                            <p:cond delay="0"/>
                                          </p:stCondLst>
                                        </p:cTn>
                                        <p:tgtEl>
                                          <p:spTgt spid="41"/>
                                        </p:tgtEl>
                                        <p:attrNameLst>
                                          <p:attrName>style.visibility</p:attrName>
                                        </p:attrNameLst>
                                      </p:cBhvr>
                                      <p:to>
                                        <p:strVal val="visible"/>
                                      </p:to>
                                    </p:set>
                                    <p:anim calcmode="lin" valueType="num">
                                      <p:cBhvr>
                                        <p:cTn id="43" dur="500" fill="hold"/>
                                        <p:tgtEl>
                                          <p:spTgt spid="41"/>
                                        </p:tgtEl>
                                        <p:attrNameLst>
                                          <p:attrName>ppt_w</p:attrName>
                                        </p:attrNameLst>
                                      </p:cBhvr>
                                      <p:tavLst>
                                        <p:tav tm="0">
                                          <p:val>
                                            <p:fltVal val="0"/>
                                          </p:val>
                                        </p:tav>
                                        <p:tav tm="100000">
                                          <p:val>
                                            <p:strVal val="#ppt_w"/>
                                          </p:val>
                                        </p:tav>
                                      </p:tavLst>
                                    </p:anim>
                                    <p:anim calcmode="lin" valueType="num">
                                      <p:cBhvr>
                                        <p:cTn id="44" dur="500" fill="hold"/>
                                        <p:tgtEl>
                                          <p:spTgt spid="41"/>
                                        </p:tgtEl>
                                        <p:attrNameLst>
                                          <p:attrName>ppt_h</p:attrName>
                                        </p:attrNameLst>
                                      </p:cBhvr>
                                      <p:tavLst>
                                        <p:tav tm="0">
                                          <p:val>
                                            <p:fltVal val="0"/>
                                          </p:val>
                                        </p:tav>
                                        <p:tav tm="100000">
                                          <p:val>
                                            <p:strVal val="#ppt_h"/>
                                          </p:val>
                                        </p:tav>
                                      </p:tavLst>
                                    </p:anim>
                                    <p:anim calcmode="lin" valueType="num">
                                      <p:cBhvr>
                                        <p:cTn id="45" dur="500" fill="hold"/>
                                        <p:tgtEl>
                                          <p:spTgt spid="41"/>
                                        </p:tgtEl>
                                        <p:attrNameLst>
                                          <p:attrName>style.rotation</p:attrName>
                                        </p:attrNameLst>
                                      </p:cBhvr>
                                      <p:tavLst>
                                        <p:tav tm="0">
                                          <p:val>
                                            <p:fltVal val="360"/>
                                          </p:val>
                                        </p:tav>
                                        <p:tav tm="100000">
                                          <p:val>
                                            <p:fltVal val="0"/>
                                          </p:val>
                                        </p:tav>
                                      </p:tavLst>
                                    </p:anim>
                                    <p:animEffect transition="in" filter="fade">
                                      <p:cBhvr>
                                        <p:cTn id="46" dur="500"/>
                                        <p:tgtEl>
                                          <p:spTgt spid="41"/>
                                        </p:tgtEl>
                                      </p:cBhvr>
                                    </p:animEffect>
                                  </p:childTnLst>
                                </p:cTn>
                              </p:par>
                              <p:par>
                                <p:cTn id="47" presetID="49" presetClass="entr" presetSubtype="0" decel="100000" fill="hold" nodeType="withEffect">
                                  <p:stCondLst>
                                    <p:cond delay="2300"/>
                                  </p:stCondLst>
                                  <p:childTnLst>
                                    <p:set>
                                      <p:cBhvr>
                                        <p:cTn id="48" dur="1" fill="hold">
                                          <p:stCondLst>
                                            <p:cond delay="0"/>
                                          </p:stCondLst>
                                        </p:cTn>
                                        <p:tgtEl>
                                          <p:spTgt spid="44"/>
                                        </p:tgtEl>
                                        <p:attrNameLst>
                                          <p:attrName>style.visibility</p:attrName>
                                        </p:attrNameLst>
                                      </p:cBhvr>
                                      <p:to>
                                        <p:strVal val="visible"/>
                                      </p:to>
                                    </p:set>
                                    <p:anim calcmode="lin" valueType="num">
                                      <p:cBhvr>
                                        <p:cTn id="49" dur="500" fill="hold"/>
                                        <p:tgtEl>
                                          <p:spTgt spid="44"/>
                                        </p:tgtEl>
                                        <p:attrNameLst>
                                          <p:attrName>ppt_w</p:attrName>
                                        </p:attrNameLst>
                                      </p:cBhvr>
                                      <p:tavLst>
                                        <p:tav tm="0">
                                          <p:val>
                                            <p:fltVal val="0"/>
                                          </p:val>
                                        </p:tav>
                                        <p:tav tm="100000">
                                          <p:val>
                                            <p:strVal val="#ppt_w"/>
                                          </p:val>
                                        </p:tav>
                                      </p:tavLst>
                                    </p:anim>
                                    <p:anim calcmode="lin" valueType="num">
                                      <p:cBhvr>
                                        <p:cTn id="50" dur="500" fill="hold"/>
                                        <p:tgtEl>
                                          <p:spTgt spid="44"/>
                                        </p:tgtEl>
                                        <p:attrNameLst>
                                          <p:attrName>ppt_h</p:attrName>
                                        </p:attrNameLst>
                                      </p:cBhvr>
                                      <p:tavLst>
                                        <p:tav tm="0">
                                          <p:val>
                                            <p:fltVal val="0"/>
                                          </p:val>
                                        </p:tav>
                                        <p:tav tm="100000">
                                          <p:val>
                                            <p:strVal val="#ppt_h"/>
                                          </p:val>
                                        </p:tav>
                                      </p:tavLst>
                                    </p:anim>
                                    <p:anim calcmode="lin" valueType="num">
                                      <p:cBhvr>
                                        <p:cTn id="51" dur="500" fill="hold"/>
                                        <p:tgtEl>
                                          <p:spTgt spid="44"/>
                                        </p:tgtEl>
                                        <p:attrNameLst>
                                          <p:attrName>style.rotation</p:attrName>
                                        </p:attrNameLst>
                                      </p:cBhvr>
                                      <p:tavLst>
                                        <p:tav tm="0">
                                          <p:val>
                                            <p:fltVal val="360"/>
                                          </p:val>
                                        </p:tav>
                                        <p:tav tm="100000">
                                          <p:val>
                                            <p:fltVal val="0"/>
                                          </p:val>
                                        </p:tav>
                                      </p:tavLst>
                                    </p:anim>
                                    <p:animEffect transition="in" filter="fade">
                                      <p:cBhvr>
                                        <p:cTn id="52" dur="500"/>
                                        <p:tgtEl>
                                          <p:spTgt spid="44"/>
                                        </p:tgtEl>
                                      </p:cBhvr>
                                    </p:animEffect>
                                  </p:childTnLst>
                                </p:cTn>
                              </p:par>
                              <p:par>
                                <p:cTn id="53" presetID="49" presetClass="entr" presetSubtype="0" decel="100000" fill="hold" nodeType="withEffect">
                                  <p:stCondLst>
                                    <p:cond delay="2400"/>
                                  </p:stCondLst>
                                  <p:childTnLst>
                                    <p:set>
                                      <p:cBhvr>
                                        <p:cTn id="54" dur="1" fill="hold">
                                          <p:stCondLst>
                                            <p:cond delay="0"/>
                                          </p:stCondLst>
                                        </p:cTn>
                                        <p:tgtEl>
                                          <p:spTgt spid="47"/>
                                        </p:tgtEl>
                                        <p:attrNameLst>
                                          <p:attrName>style.visibility</p:attrName>
                                        </p:attrNameLst>
                                      </p:cBhvr>
                                      <p:to>
                                        <p:strVal val="visible"/>
                                      </p:to>
                                    </p:set>
                                    <p:anim calcmode="lin" valueType="num">
                                      <p:cBhvr>
                                        <p:cTn id="55" dur="500" fill="hold"/>
                                        <p:tgtEl>
                                          <p:spTgt spid="47"/>
                                        </p:tgtEl>
                                        <p:attrNameLst>
                                          <p:attrName>ppt_w</p:attrName>
                                        </p:attrNameLst>
                                      </p:cBhvr>
                                      <p:tavLst>
                                        <p:tav tm="0">
                                          <p:val>
                                            <p:fltVal val="0"/>
                                          </p:val>
                                        </p:tav>
                                        <p:tav tm="100000">
                                          <p:val>
                                            <p:strVal val="#ppt_w"/>
                                          </p:val>
                                        </p:tav>
                                      </p:tavLst>
                                    </p:anim>
                                    <p:anim calcmode="lin" valueType="num">
                                      <p:cBhvr>
                                        <p:cTn id="56" dur="500" fill="hold"/>
                                        <p:tgtEl>
                                          <p:spTgt spid="47"/>
                                        </p:tgtEl>
                                        <p:attrNameLst>
                                          <p:attrName>ppt_h</p:attrName>
                                        </p:attrNameLst>
                                      </p:cBhvr>
                                      <p:tavLst>
                                        <p:tav tm="0">
                                          <p:val>
                                            <p:fltVal val="0"/>
                                          </p:val>
                                        </p:tav>
                                        <p:tav tm="100000">
                                          <p:val>
                                            <p:strVal val="#ppt_h"/>
                                          </p:val>
                                        </p:tav>
                                      </p:tavLst>
                                    </p:anim>
                                    <p:anim calcmode="lin" valueType="num">
                                      <p:cBhvr>
                                        <p:cTn id="57" dur="500" fill="hold"/>
                                        <p:tgtEl>
                                          <p:spTgt spid="47"/>
                                        </p:tgtEl>
                                        <p:attrNameLst>
                                          <p:attrName>style.rotation</p:attrName>
                                        </p:attrNameLst>
                                      </p:cBhvr>
                                      <p:tavLst>
                                        <p:tav tm="0">
                                          <p:val>
                                            <p:fltVal val="360"/>
                                          </p:val>
                                        </p:tav>
                                        <p:tav tm="100000">
                                          <p:val>
                                            <p:fltVal val="0"/>
                                          </p:val>
                                        </p:tav>
                                      </p:tavLst>
                                    </p:anim>
                                    <p:animEffect transition="in" filter="fade">
                                      <p:cBhvr>
                                        <p:cTn id="58" dur="500"/>
                                        <p:tgtEl>
                                          <p:spTgt spid="47"/>
                                        </p:tgtEl>
                                      </p:cBhvr>
                                    </p:animEffect>
                                  </p:childTnLst>
                                </p:cTn>
                              </p:par>
                              <p:par>
                                <p:cTn id="59" presetID="49" presetClass="entr" presetSubtype="0" decel="100000" fill="hold" nodeType="withEffect">
                                  <p:stCondLst>
                                    <p:cond delay="2500"/>
                                  </p:stCondLst>
                                  <p:childTnLst>
                                    <p:set>
                                      <p:cBhvr>
                                        <p:cTn id="60" dur="1" fill="hold">
                                          <p:stCondLst>
                                            <p:cond delay="0"/>
                                          </p:stCondLst>
                                        </p:cTn>
                                        <p:tgtEl>
                                          <p:spTgt spid="50"/>
                                        </p:tgtEl>
                                        <p:attrNameLst>
                                          <p:attrName>style.visibility</p:attrName>
                                        </p:attrNameLst>
                                      </p:cBhvr>
                                      <p:to>
                                        <p:strVal val="visible"/>
                                      </p:to>
                                    </p:set>
                                    <p:anim calcmode="lin" valueType="num">
                                      <p:cBhvr>
                                        <p:cTn id="61" dur="500" fill="hold"/>
                                        <p:tgtEl>
                                          <p:spTgt spid="50"/>
                                        </p:tgtEl>
                                        <p:attrNameLst>
                                          <p:attrName>ppt_w</p:attrName>
                                        </p:attrNameLst>
                                      </p:cBhvr>
                                      <p:tavLst>
                                        <p:tav tm="0">
                                          <p:val>
                                            <p:fltVal val="0"/>
                                          </p:val>
                                        </p:tav>
                                        <p:tav tm="100000">
                                          <p:val>
                                            <p:strVal val="#ppt_w"/>
                                          </p:val>
                                        </p:tav>
                                      </p:tavLst>
                                    </p:anim>
                                    <p:anim calcmode="lin" valueType="num">
                                      <p:cBhvr>
                                        <p:cTn id="62" dur="500" fill="hold"/>
                                        <p:tgtEl>
                                          <p:spTgt spid="50"/>
                                        </p:tgtEl>
                                        <p:attrNameLst>
                                          <p:attrName>ppt_h</p:attrName>
                                        </p:attrNameLst>
                                      </p:cBhvr>
                                      <p:tavLst>
                                        <p:tav tm="0">
                                          <p:val>
                                            <p:fltVal val="0"/>
                                          </p:val>
                                        </p:tav>
                                        <p:tav tm="100000">
                                          <p:val>
                                            <p:strVal val="#ppt_h"/>
                                          </p:val>
                                        </p:tav>
                                      </p:tavLst>
                                    </p:anim>
                                    <p:anim calcmode="lin" valueType="num">
                                      <p:cBhvr>
                                        <p:cTn id="63" dur="500" fill="hold"/>
                                        <p:tgtEl>
                                          <p:spTgt spid="50"/>
                                        </p:tgtEl>
                                        <p:attrNameLst>
                                          <p:attrName>style.rotation</p:attrName>
                                        </p:attrNameLst>
                                      </p:cBhvr>
                                      <p:tavLst>
                                        <p:tav tm="0">
                                          <p:val>
                                            <p:fltVal val="360"/>
                                          </p:val>
                                        </p:tav>
                                        <p:tav tm="100000">
                                          <p:val>
                                            <p:fltVal val="0"/>
                                          </p:val>
                                        </p:tav>
                                      </p:tavLst>
                                    </p:anim>
                                    <p:animEffect transition="in" filter="fade">
                                      <p:cBhvr>
                                        <p:cTn id="64" dur="500"/>
                                        <p:tgtEl>
                                          <p:spTgt spid="50"/>
                                        </p:tgtEl>
                                      </p:cBhvr>
                                    </p:animEffect>
                                  </p:childTnLst>
                                </p:cTn>
                              </p:par>
                              <p:par>
                                <p:cTn id="65" presetID="49" presetClass="entr" presetSubtype="0" decel="100000" fill="hold" nodeType="withEffect">
                                  <p:stCondLst>
                                    <p:cond delay="2600"/>
                                  </p:stCondLst>
                                  <p:childTnLst>
                                    <p:set>
                                      <p:cBhvr>
                                        <p:cTn id="66" dur="1" fill="hold">
                                          <p:stCondLst>
                                            <p:cond delay="0"/>
                                          </p:stCondLst>
                                        </p:cTn>
                                        <p:tgtEl>
                                          <p:spTgt spid="53"/>
                                        </p:tgtEl>
                                        <p:attrNameLst>
                                          <p:attrName>style.visibility</p:attrName>
                                        </p:attrNameLst>
                                      </p:cBhvr>
                                      <p:to>
                                        <p:strVal val="visible"/>
                                      </p:to>
                                    </p:set>
                                    <p:anim calcmode="lin" valueType="num">
                                      <p:cBhvr>
                                        <p:cTn id="67" dur="500" fill="hold"/>
                                        <p:tgtEl>
                                          <p:spTgt spid="53"/>
                                        </p:tgtEl>
                                        <p:attrNameLst>
                                          <p:attrName>ppt_w</p:attrName>
                                        </p:attrNameLst>
                                      </p:cBhvr>
                                      <p:tavLst>
                                        <p:tav tm="0">
                                          <p:val>
                                            <p:fltVal val="0"/>
                                          </p:val>
                                        </p:tav>
                                        <p:tav tm="100000">
                                          <p:val>
                                            <p:strVal val="#ppt_w"/>
                                          </p:val>
                                        </p:tav>
                                      </p:tavLst>
                                    </p:anim>
                                    <p:anim calcmode="lin" valueType="num">
                                      <p:cBhvr>
                                        <p:cTn id="68" dur="500" fill="hold"/>
                                        <p:tgtEl>
                                          <p:spTgt spid="53"/>
                                        </p:tgtEl>
                                        <p:attrNameLst>
                                          <p:attrName>ppt_h</p:attrName>
                                        </p:attrNameLst>
                                      </p:cBhvr>
                                      <p:tavLst>
                                        <p:tav tm="0">
                                          <p:val>
                                            <p:fltVal val="0"/>
                                          </p:val>
                                        </p:tav>
                                        <p:tav tm="100000">
                                          <p:val>
                                            <p:strVal val="#ppt_h"/>
                                          </p:val>
                                        </p:tav>
                                      </p:tavLst>
                                    </p:anim>
                                    <p:anim calcmode="lin" valueType="num">
                                      <p:cBhvr>
                                        <p:cTn id="69" dur="500" fill="hold"/>
                                        <p:tgtEl>
                                          <p:spTgt spid="53"/>
                                        </p:tgtEl>
                                        <p:attrNameLst>
                                          <p:attrName>style.rotation</p:attrName>
                                        </p:attrNameLst>
                                      </p:cBhvr>
                                      <p:tavLst>
                                        <p:tav tm="0">
                                          <p:val>
                                            <p:fltVal val="360"/>
                                          </p:val>
                                        </p:tav>
                                        <p:tav tm="100000">
                                          <p:val>
                                            <p:fltVal val="0"/>
                                          </p:val>
                                        </p:tav>
                                      </p:tavLst>
                                    </p:anim>
                                    <p:animEffect transition="in" filter="fade">
                                      <p:cBhvr>
                                        <p:cTn id="70" dur="500"/>
                                        <p:tgtEl>
                                          <p:spTgt spid="53"/>
                                        </p:tgtEl>
                                      </p:cBhvr>
                                    </p:animEffect>
                                  </p:childTnLst>
                                </p:cTn>
                              </p:par>
                              <p:par>
                                <p:cTn id="71" presetID="49" presetClass="entr" presetSubtype="0" decel="100000" fill="hold" nodeType="withEffect">
                                  <p:stCondLst>
                                    <p:cond delay="2700"/>
                                  </p:stCondLst>
                                  <p:childTnLst>
                                    <p:set>
                                      <p:cBhvr>
                                        <p:cTn id="72" dur="1" fill="hold">
                                          <p:stCondLst>
                                            <p:cond delay="0"/>
                                          </p:stCondLst>
                                        </p:cTn>
                                        <p:tgtEl>
                                          <p:spTgt spid="56"/>
                                        </p:tgtEl>
                                        <p:attrNameLst>
                                          <p:attrName>style.visibility</p:attrName>
                                        </p:attrNameLst>
                                      </p:cBhvr>
                                      <p:to>
                                        <p:strVal val="visible"/>
                                      </p:to>
                                    </p:set>
                                    <p:anim calcmode="lin" valueType="num">
                                      <p:cBhvr>
                                        <p:cTn id="73" dur="500" fill="hold"/>
                                        <p:tgtEl>
                                          <p:spTgt spid="56"/>
                                        </p:tgtEl>
                                        <p:attrNameLst>
                                          <p:attrName>ppt_w</p:attrName>
                                        </p:attrNameLst>
                                      </p:cBhvr>
                                      <p:tavLst>
                                        <p:tav tm="0">
                                          <p:val>
                                            <p:fltVal val="0"/>
                                          </p:val>
                                        </p:tav>
                                        <p:tav tm="100000">
                                          <p:val>
                                            <p:strVal val="#ppt_w"/>
                                          </p:val>
                                        </p:tav>
                                      </p:tavLst>
                                    </p:anim>
                                    <p:anim calcmode="lin" valueType="num">
                                      <p:cBhvr>
                                        <p:cTn id="74" dur="500" fill="hold"/>
                                        <p:tgtEl>
                                          <p:spTgt spid="56"/>
                                        </p:tgtEl>
                                        <p:attrNameLst>
                                          <p:attrName>ppt_h</p:attrName>
                                        </p:attrNameLst>
                                      </p:cBhvr>
                                      <p:tavLst>
                                        <p:tav tm="0">
                                          <p:val>
                                            <p:fltVal val="0"/>
                                          </p:val>
                                        </p:tav>
                                        <p:tav tm="100000">
                                          <p:val>
                                            <p:strVal val="#ppt_h"/>
                                          </p:val>
                                        </p:tav>
                                      </p:tavLst>
                                    </p:anim>
                                    <p:anim calcmode="lin" valueType="num">
                                      <p:cBhvr>
                                        <p:cTn id="75" dur="500" fill="hold"/>
                                        <p:tgtEl>
                                          <p:spTgt spid="56"/>
                                        </p:tgtEl>
                                        <p:attrNameLst>
                                          <p:attrName>style.rotation</p:attrName>
                                        </p:attrNameLst>
                                      </p:cBhvr>
                                      <p:tavLst>
                                        <p:tav tm="0">
                                          <p:val>
                                            <p:fltVal val="360"/>
                                          </p:val>
                                        </p:tav>
                                        <p:tav tm="100000">
                                          <p:val>
                                            <p:fltVal val="0"/>
                                          </p:val>
                                        </p:tav>
                                      </p:tavLst>
                                    </p:anim>
                                    <p:animEffect transition="in" filter="fade">
                                      <p:cBhvr>
                                        <p:cTn id="76" dur="500"/>
                                        <p:tgtEl>
                                          <p:spTgt spid="56"/>
                                        </p:tgtEl>
                                      </p:cBhvr>
                                    </p:animEffect>
                                  </p:childTnLst>
                                </p:cTn>
                              </p:par>
                              <p:par>
                                <p:cTn id="77" presetID="22" presetClass="entr" presetSubtype="1" fill="hold" nodeType="withEffect">
                                  <p:stCondLst>
                                    <p:cond delay="2800"/>
                                  </p:stCondLst>
                                  <p:childTnLst>
                                    <p:set>
                                      <p:cBhvr>
                                        <p:cTn id="78" dur="1" fill="hold">
                                          <p:stCondLst>
                                            <p:cond delay="0"/>
                                          </p:stCondLst>
                                        </p:cTn>
                                        <p:tgtEl>
                                          <p:spTgt spid="59"/>
                                        </p:tgtEl>
                                        <p:attrNameLst>
                                          <p:attrName>style.visibility</p:attrName>
                                        </p:attrNameLst>
                                      </p:cBhvr>
                                      <p:to>
                                        <p:strVal val="visible"/>
                                      </p:to>
                                    </p:set>
                                    <p:animEffect transition="in" filter="wipe(up)">
                                      <p:cBhvr>
                                        <p:cTn id="79" dur="500"/>
                                        <p:tgtEl>
                                          <p:spTgt spid="59"/>
                                        </p:tgtEl>
                                      </p:cBhvr>
                                    </p:animEffect>
                                  </p:childTnLst>
                                </p:cTn>
                              </p:par>
                              <p:par>
                                <p:cTn id="80" presetID="22" presetClass="entr" presetSubtype="1" fill="hold" nodeType="withEffect">
                                  <p:stCondLst>
                                    <p:cond delay="2900"/>
                                  </p:stCondLst>
                                  <p:childTnLst>
                                    <p:set>
                                      <p:cBhvr>
                                        <p:cTn id="81" dur="1" fill="hold">
                                          <p:stCondLst>
                                            <p:cond delay="0"/>
                                          </p:stCondLst>
                                        </p:cTn>
                                        <p:tgtEl>
                                          <p:spTgt spid="63"/>
                                        </p:tgtEl>
                                        <p:attrNameLst>
                                          <p:attrName>style.visibility</p:attrName>
                                        </p:attrNameLst>
                                      </p:cBhvr>
                                      <p:to>
                                        <p:strVal val="visible"/>
                                      </p:to>
                                    </p:set>
                                    <p:animEffect transition="in" filter="wipe(up)">
                                      <p:cBhvr>
                                        <p:cTn id="82" dur="500"/>
                                        <p:tgtEl>
                                          <p:spTgt spid="63"/>
                                        </p:tgtEl>
                                      </p:cBhvr>
                                    </p:animEffect>
                                  </p:childTnLst>
                                </p:cTn>
                              </p:par>
                              <p:par>
                                <p:cTn id="83" presetID="22" presetClass="entr" presetSubtype="1" fill="hold" nodeType="withEffect">
                                  <p:stCondLst>
                                    <p:cond delay="3000"/>
                                  </p:stCondLst>
                                  <p:childTnLst>
                                    <p:set>
                                      <p:cBhvr>
                                        <p:cTn id="84" dur="1" fill="hold">
                                          <p:stCondLst>
                                            <p:cond delay="0"/>
                                          </p:stCondLst>
                                        </p:cTn>
                                        <p:tgtEl>
                                          <p:spTgt spid="67"/>
                                        </p:tgtEl>
                                        <p:attrNameLst>
                                          <p:attrName>style.visibility</p:attrName>
                                        </p:attrNameLst>
                                      </p:cBhvr>
                                      <p:to>
                                        <p:strVal val="visible"/>
                                      </p:to>
                                    </p:set>
                                    <p:animEffect transition="in" filter="wipe(up)">
                                      <p:cBhvr>
                                        <p:cTn id="85" dur="500"/>
                                        <p:tgtEl>
                                          <p:spTgt spid="67"/>
                                        </p:tgtEl>
                                      </p:cBhvr>
                                    </p:animEffect>
                                  </p:childTnLst>
                                </p:cTn>
                              </p:par>
                              <p:par>
                                <p:cTn id="86" presetID="22" presetClass="entr" presetSubtype="1" fill="hold" nodeType="withEffect">
                                  <p:stCondLst>
                                    <p:cond delay="3100"/>
                                  </p:stCondLst>
                                  <p:childTnLst>
                                    <p:set>
                                      <p:cBhvr>
                                        <p:cTn id="87" dur="1" fill="hold">
                                          <p:stCondLst>
                                            <p:cond delay="0"/>
                                          </p:stCondLst>
                                        </p:cTn>
                                        <p:tgtEl>
                                          <p:spTgt spid="71"/>
                                        </p:tgtEl>
                                        <p:attrNameLst>
                                          <p:attrName>style.visibility</p:attrName>
                                        </p:attrNameLst>
                                      </p:cBhvr>
                                      <p:to>
                                        <p:strVal val="visible"/>
                                      </p:to>
                                    </p:set>
                                    <p:animEffect transition="in" filter="wipe(up)">
                                      <p:cBhvr>
                                        <p:cTn id="88" dur="500"/>
                                        <p:tgtEl>
                                          <p:spTgt spid="71"/>
                                        </p:tgtEl>
                                      </p:cBhvr>
                                    </p:animEffect>
                                  </p:childTnLst>
                                </p:cTn>
                              </p:par>
                              <p:par>
                                <p:cTn id="89" presetID="22" presetClass="entr" presetSubtype="1" fill="hold" nodeType="withEffect">
                                  <p:stCondLst>
                                    <p:cond delay="3200"/>
                                  </p:stCondLst>
                                  <p:childTnLst>
                                    <p:set>
                                      <p:cBhvr>
                                        <p:cTn id="90" dur="1" fill="hold">
                                          <p:stCondLst>
                                            <p:cond delay="0"/>
                                          </p:stCondLst>
                                        </p:cTn>
                                        <p:tgtEl>
                                          <p:spTgt spid="75"/>
                                        </p:tgtEl>
                                        <p:attrNameLst>
                                          <p:attrName>style.visibility</p:attrName>
                                        </p:attrNameLst>
                                      </p:cBhvr>
                                      <p:to>
                                        <p:strVal val="visible"/>
                                      </p:to>
                                    </p:set>
                                    <p:animEffect transition="in" filter="wipe(up)">
                                      <p:cBhvr>
                                        <p:cTn id="91" dur="500"/>
                                        <p:tgtEl>
                                          <p:spTgt spid="75"/>
                                        </p:tgtEl>
                                      </p:cBhvr>
                                    </p:animEffect>
                                  </p:childTnLst>
                                </p:cTn>
                              </p:par>
                              <p:par>
                                <p:cTn id="92" presetID="22" presetClass="entr" presetSubtype="1" fill="hold" nodeType="withEffect">
                                  <p:stCondLst>
                                    <p:cond delay="3300"/>
                                  </p:stCondLst>
                                  <p:childTnLst>
                                    <p:set>
                                      <p:cBhvr>
                                        <p:cTn id="93" dur="1" fill="hold">
                                          <p:stCondLst>
                                            <p:cond delay="0"/>
                                          </p:stCondLst>
                                        </p:cTn>
                                        <p:tgtEl>
                                          <p:spTgt spid="79"/>
                                        </p:tgtEl>
                                        <p:attrNameLst>
                                          <p:attrName>style.visibility</p:attrName>
                                        </p:attrNameLst>
                                      </p:cBhvr>
                                      <p:to>
                                        <p:strVal val="visible"/>
                                      </p:to>
                                    </p:set>
                                    <p:animEffect transition="in" filter="wipe(up)">
                                      <p:cBhvr>
                                        <p:cTn id="94" dur="500"/>
                                        <p:tgtEl>
                                          <p:spTgt spid="79"/>
                                        </p:tgtEl>
                                      </p:cBhvr>
                                    </p:animEffect>
                                  </p:childTnLst>
                                </p:cTn>
                              </p:par>
                              <p:par>
                                <p:cTn id="95" presetID="10" presetClass="entr" presetSubtype="0" fill="hold" nodeType="withEffect">
                                  <p:stCondLst>
                                    <p:cond delay="3400"/>
                                  </p:stCondLst>
                                  <p:childTnLst>
                                    <p:set>
                                      <p:cBhvr>
                                        <p:cTn id="96" dur="1" fill="hold">
                                          <p:stCondLst>
                                            <p:cond delay="0"/>
                                          </p:stCondLst>
                                        </p:cTn>
                                        <p:tgtEl>
                                          <p:spTgt spid="38"/>
                                        </p:tgtEl>
                                        <p:attrNameLst>
                                          <p:attrName>style.visibility</p:attrName>
                                        </p:attrNameLst>
                                      </p:cBhvr>
                                      <p:to>
                                        <p:strVal val="visible"/>
                                      </p:to>
                                    </p:set>
                                    <p:animEffect transition="in" filter="fade">
                                      <p:cBhvr>
                                        <p:cTn id="97" dur="300"/>
                                        <p:tgtEl>
                                          <p:spTgt spid="38"/>
                                        </p:tgtEl>
                                      </p:cBhvr>
                                    </p:animEffect>
                                  </p:childTnLst>
                                </p:cTn>
                              </p:par>
                              <p:par>
                                <p:cTn id="98" presetID="10" presetClass="entr" presetSubtype="0" fill="hold" nodeType="withEffect">
                                  <p:stCondLst>
                                    <p:cond delay="3500"/>
                                  </p:stCondLst>
                                  <p:childTnLst>
                                    <p:set>
                                      <p:cBhvr>
                                        <p:cTn id="99" dur="1" fill="hold">
                                          <p:stCondLst>
                                            <p:cond delay="0"/>
                                          </p:stCondLst>
                                        </p:cTn>
                                        <p:tgtEl>
                                          <p:spTgt spid="60"/>
                                        </p:tgtEl>
                                        <p:attrNameLst>
                                          <p:attrName>style.visibility</p:attrName>
                                        </p:attrNameLst>
                                      </p:cBhvr>
                                      <p:to>
                                        <p:strVal val="visible"/>
                                      </p:to>
                                    </p:set>
                                    <p:animEffect transition="in" filter="fade">
                                      <p:cBhvr>
                                        <p:cTn id="100" dur="300"/>
                                        <p:tgtEl>
                                          <p:spTgt spid="60"/>
                                        </p:tgtEl>
                                      </p:cBhvr>
                                    </p:animEffect>
                                  </p:childTnLst>
                                </p:cTn>
                              </p:par>
                              <p:par>
                                <p:cTn id="101" presetID="10" presetClass="entr" presetSubtype="0" fill="hold" nodeType="withEffect">
                                  <p:stCondLst>
                                    <p:cond delay="3600"/>
                                  </p:stCondLst>
                                  <p:childTnLst>
                                    <p:set>
                                      <p:cBhvr>
                                        <p:cTn id="102" dur="1" fill="hold">
                                          <p:stCondLst>
                                            <p:cond delay="0"/>
                                          </p:stCondLst>
                                        </p:cTn>
                                        <p:tgtEl>
                                          <p:spTgt spid="64"/>
                                        </p:tgtEl>
                                        <p:attrNameLst>
                                          <p:attrName>style.visibility</p:attrName>
                                        </p:attrNameLst>
                                      </p:cBhvr>
                                      <p:to>
                                        <p:strVal val="visible"/>
                                      </p:to>
                                    </p:set>
                                    <p:animEffect transition="in" filter="fade">
                                      <p:cBhvr>
                                        <p:cTn id="103" dur="300"/>
                                        <p:tgtEl>
                                          <p:spTgt spid="64"/>
                                        </p:tgtEl>
                                      </p:cBhvr>
                                    </p:animEffect>
                                  </p:childTnLst>
                                </p:cTn>
                              </p:par>
                              <p:par>
                                <p:cTn id="104" presetID="10" presetClass="entr" presetSubtype="0" fill="hold" nodeType="withEffect">
                                  <p:stCondLst>
                                    <p:cond delay="3700"/>
                                  </p:stCondLst>
                                  <p:childTnLst>
                                    <p:set>
                                      <p:cBhvr>
                                        <p:cTn id="105" dur="1" fill="hold">
                                          <p:stCondLst>
                                            <p:cond delay="0"/>
                                          </p:stCondLst>
                                        </p:cTn>
                                        <p:tgtEl>
                                          <p:spTgt spid="68"/>
                                        </p:tgtEl>
                                        <p:attrNameLst>
                                          <p:attrName>style.visibility</p:attrName>
                                        </p:attrNameLst>
                                      </p:cBhvr>
                                      <p:to>
                                        <p:strVal val="visible"/>
                                      </p:to>
                                    </p:set>
                                    <p:animEffect transition="in" filter="fade">
                                      <p:cBhvr>
                                        <p:cTn id="106" dur="300"/>
                                        <p:tgtEl>
                                          <p:spTgt spid="68"/>
                                        </p:tgtEl>
                                      </p:cBhvr>
                                    </p:animEffect>
                                  </p:childTnLst>
                                </p:cTn>
                              </p:par>
                              <p:par>
                                <p:cTn id="107" presetID="10" presetClass="entr" presetSubtype="0" fill="hold" nodeType="withEffect">
                                  <p:stCondLst>
                                    <p:cond delay="3800"/>
                                  </p:stCondLst>
                                  <p:childTnLst>
                                    <p:set>
                                      <p:cBhvr>
                                        <p:cTn id="108" dur="1" fill="hold">
                                          <p:stCondLst>
                                            <p:cond delay="0"/>
                                          </p:stCondLst>
                                        </p:cTn>
                                        <p:tgtEl>
                                          <p:spTgt spid="72"/>
                                        </p:tgtEl>
                                        <p:attrNameLst>
                                          <p:attrName>style.visibility</p:attrName>
                                        </p:attrNameLst>
                                      </p:cBhvr>
                                      <p:to>
                                        <p:strVal val="visible"/>
                                      </p:to>
                                    </p:set>
                                    <p:animEffect transition="in" filter="fade">
                                      <p:cBhvr>
                                        <p:cTn id="109" dur="300"/>
                                        <p:tgtEl>
                                          <p:spTgt spid="72"/>
                                        </p:tgtEl>
                                      </p:cBhvr>
                                    </p:animEffect>
                                  </p:childTnLst>
                                </p:cTn>
                              </p:par>
                              <p:par>
                                <p:cTn id="110" presetID="10" presetClass="entr" presetSubtype="0" fill="hold" nodeType="withEffect">
                                  <p:stCondLst>
                                    <p:cond delay="3900"/>
                                  </p:stCondLst>
                                  <p:childTnLst>
                                    <p:set>
                                      <p:cBhvr>
                                        <p:cTn id="111" dur="1" fill="hold">
                                          <p:stCondLst>
                                            <p:cond delay="0"/>
                                          </p:stCondLst>
                                        </p:cTn>
                                        <p:tgtEl>
                                          <p:spTgt spid="76"/>
                                        </p:tgtEl>
                                        <p:attrNameLst>
                                          <p:attrName>style.visibility</p:attrName>
                                        </p:attrNameLst>
                                      </p:cBhvr>
                                      <p:to>
                                        <p:strVal val="visible"/>
                                      </p:to>
                                    </p:set>
                                    <p:animEffect transition="in" filter="fade">
                                      <p:cBhvr>
                                        <p:cTn id="112" dur="3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8" name="Oval 7">
            <a:extLst>
              <a:ext uri="{FF2B5EF4-FFF2-40B4-BE49-F238E27FC236}">
                <a16:creationId xmlns:a16="http://schemas.microsoft.com/office/drawing/2014/main" id="{766A8685-A2A8-45B5-9163-1B0C9FFF33C2}"/>
              </a:ext>
            </a:extLst>
          </p:cNvPr>
          <p:cNvSpPr/>
          <p:nvPr/>
        </p:nvSpPr>
        <p:spPr>
          <a:xfrm>
            <a:off x="3525196" y="5294931"/>
            <a:ext cx="3124932" cy="3124931"/>
          </a:xfrm>
          <a:prstGeom prst="ellipse">
            <a:avLst/>
          </a:prstGeom>
          <a:solidFill>
            <a:schemeClr val="bg1"/>
          </a:soli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srgbClr val="FFFFFF"/>
              </a:solidFill>
              <a:effectLst/>
              <a:uLnTx/>
              <a:uFillTx/>
              <a:latin typeface="Calibri"/>
              <a:ea typeface="+mn-ea"/>
              <a:cs typeface="+mn-cs"/>
            </a:endParaRPr>
          </a:p>
        </p:txBody>
      </p:sp>
      <p:cxnSp>
        <p:nvCxnSpPr>
          <p:cNvPr id="44" name="Straight Connector 43">
            <a:extLst>
              <a:ext uri="{FF2B5EF4-FFF2-40B4-BE49-F238E27FC236}">
                <a16:creationId xmlns:a16="http://schemas.microsoft.com/office/drawing/2014/main" id="{312467B8-9986-4A48-8DF1-BA7E3CB27059}"/>
              </a:ext>
            </a:extLst>
          </p:cNvPr>
          <p:cNvCxnSpPr>
            <a:cxnSpLocks/>
          </p:cNvCxnSpPr>
          <p:nvPr/>
        </p:nvCxnSpPr>
        <p:spPr>
          <a:xfrm flipH="1" flipV="1">
            <a:off x="9247469" y="8233233"/>
            <a:ext cx="692697" cy="692698"/>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45" name="Straight Connector 44">
            <a:extLst>
              <a:ext uri="{FF2B5EF4-FFF2-40B4-BE49-F238E27FC236}">
                <a16:creationId xmlns:a16="http://schemas.microsoft.com/office/drawing/2014/main" id="{7E7BF722-3A35-40CE-8F50-FEDD9B884FB7}"/>
              </a:ext>
            </a:extLst>
          </p:cNvPr>
          <p:cNvCxnSpPr>
            <a:cxnSpLocks/>
          </p:cNvCxnSpPr>
          <p:nvPr/>
        </p:nvCxnSpPr>
        <p:spPr>
          <a:xfrm flipH="1" flipV="1">
            <a:off x="8178525" y="8504451"/>
            <a:ext cx="346348" cy="346348"/>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47" name="Straight Connector 46">
            <a:extLst>
              <a:ext uri="{FF2B5EF4-FFF2-40B4-BE49-F238E27FC236}">
                <a16:creationId xmlns:a16="http://schemas.microsoft.com/office/drawing/2014/main" id="{C8A93B01-018B-4057-A268-DA7B6D8F2BB7}"/>
              </a:ext>
            </a:extLst>
          </p:cNvPr>
          <p:cNvCxnSpPr>
            <a:cxnSpLocks/>
          </p:cNvCxnSpPr>
          <p:nvPr/>
        </p:nvCxnSpPr>
        <p:spPr>
          <a:xfrm flipV="1">
            <a:off x="7524649" y="6846363"/>
            <a:ext cx="3069090" cy="3069090"/>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sp>
        <p:nvSpPr>
          <p:cNvPr id="48" name="Oval 47">
            <a:extLst>
              <a:ext uri="{FF2B5EF4-FFF2-40B4-BE49-F238E27FC236}">
                <a16:creationId xmlns:a16="http://schemas.microsoft.com/office/drawing/2014/main" id="{E44A1B47-81BE-484B-9775-864319F050CC}"/>
              </a:ext>
            </a:extLst>
          </p:cNvPr>
          <p:cNvSpPr/>
          <p:nvPr/>
        </p:nvSpPr>
        <p:spPr>
          <a:xfrm rot="10800000" flipV="1">
            <a:off x="6670053" y="9190823"/>
            <a:ext cx="1603584" cy="1603583"/>
          </a:xfrm>
          <a:prstGeom prst="ellipse">
            <a:avLst/>
          </a:prstGeom>
          <a:gradFill flip="none" rotWithShape="1">
            <a:gsLst>
              <a:gs pos="0">
                <a:schemeClr val="accent3"/>
              </a:gs>
              <a:gs pos="100000">
                <a:schemeClr val="accent4"/>
              </a:gs>
            </a:gsLst>
            <a:path path="circle">
              <a:fillToRect l="100000" t="100000"/>
            </a:path>
            <a:tileRect r="-100000" b="-100000"/>
          </a:gradFill>
          <a:ln w="50800">
            <a:noFill/>
          </a:ln>
          <a:effectLst>
            <a:outerShdw blurRad="698500" dir="2700000" algn="tl" rotWithShape="0">
              <a:schemeClr val="accent3">
                <a:alpha val="4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normAutofit lnSpcReduction="10000"/>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k</a:t>
            </a:r>
          </a:p>
        </p:txBody>
      </p:sp>
      <p:sp>
        <p:nvSpPr>
          <p:cNvPr id="50" name="Oval 49">
            <a:extLst>
              <a:ext uri="{FF2B5EF4-FFF2-40B4-BE49-F238E27FC236}">
                <a16:creationId xmlns:a16="http://schemas.microsoft.com/office/drawing/2014/main" id="{35EF9510-BE16-4184-9F76-E579C0A2DD4D}"/>
              </a:ext>
            </a:extLst>
          </p:cNvPr>
          <p:cNvSpPr/>
          <p:nvPr/>
        </p:nvSpPr>
        <p:spPr>
          <a:xfrm rot="10800000" flipV="1">
            <a:off x="7524649" y="7859281"/>
            <a:ext cx="905181" cy="905180"/>
          </a:xfrm>
          <a:prstGeom prst="ellipse">
            <a:avLst/>
          </a:prstGeom>
          <a:gradFill flip="none" rotWithShape="1">
            <a:gsLst>
              <a:gs pos="0">
                <a:schemeClr val="accent3"/>
              </a:gs>
              <a:gs pos="100000">
                <a:schemeClr val="accent4"/>
              </a:gs>
            </a:gsLst>
            <a:path path="circle">
              <a:fillToRect l="100000" t="100000"/>
            </a:path>
            <a:tileRect r="-100000" b="-100000"/>
          </a:gradFill>
          <a:ln w="50800">
            <a:noFill/>
          </a:ln>
          <a:effectLst>
            <a:outerShdw blurRad="698500" dir="2700000" algn="tl" rotWithShape="0">
              <a:schemeClr val="accent3">
                <a:alpha val="4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bIns="0" rtlCol="0" anchor="ctr">
            <a:normAutofit fontScale="92500" lnSpcReduction="10000"/>
          </a:bodyPr>
          <a:lstStyle/>
          <a:p>
            <a:pPr algn="ctr">
              <a:defRPr/>
            </a:pPr>
            <a:r>
              <a:rPr lang="en-US" sz="4400">
                <a:solidFill>
                  <a:schemeClr val="bg1"/>
                </a:solidFill>
                <a:latin typeface="Designball-Charts-01" pitchFamily="2" charset="0"/>
                <a:ea typeface="Open Sans" panose="020B0606030504020204" pitchFamily="34" charset="0"/>
                <a:cs typeface="Open Sans" panose="020B0606030504020204" pitchFamily="34" charset="0"/>
              </a:rPr>
              <a:t>I</a:t>
            </a:r>
          </a:p>
        </p:txBody>
      </p:sp>
      <p:sp>
        <p:nvSpPr>
          <p:cNvPr id="51" name="Oval 50">
            <a:extLst>
              <a:ext uri="{FF2B5EF4-FFF2-40B4-BE49-F238E27FC236}">
                <a16:creationId xmlns:a16="http://schemas.microsoft.com/office/drawing/2014/main" id="{1E4ECE3B-F6F4-48B1-86FC-706F79BBDAF0}"/>
              </a:ext>
            </a:extLst>
          </p:cNvPr>
          <p:cNvSpPr/>
          <p:nvPr/>
        </p:nvSpPr>
        <p:spPr>
          <a:xfrm rot="10800000" flipV="1">
            <a:off x="9403867" y="8347276"/>
            <a:ext cx="1095270" cy="1095269"/>
          </a:xfrm>
          <a:prstGeom prst="ellipse">
            <a:avLst/>
          </a:prstGeom>
          <a:solidFill>
            <a:schemeClr val="tx1">
              <a:lumMod val="90000"/>
              <a:lumOff val="10000"/>
            </a:schemeClr>
          </a:solidFill>
          <a:ln w="50800">
            <a:noFill/>
          </a:ln>
          <a:effectLst>
            <a:outerShdw blurRad="698500" dir="2700000" algn="tl" rotWithShape="0">
              <a:schemeClr val="accent3">
                <a:alpha val="4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bIns="0" rtlCol="0" anchor="ctr">
            <a:noAutofit/>
          </a:bodyPr>
          <a:lstStyle/>
          <a:p>
            <a:pPr lvl="0" algn="ctr" defTabSz="914400">
              <a:defRPr/>
            </a:pPr>
            <a:r>
              <a:rPr lang="en-US" sz="8000">
                <a:solidFill>
                  <a:schemeClr val="bg1"/>
                </a:solidFill>
                <a:latin typeface="Designball-Charts-01" pitchFamily="2" charset="0"/>
                <a:ea typeface="Open Sans" panose="020B0606030504020204" pitchFamily="34" charset="0"/>
                <a:cs typeface="Arial" panose="020B0604020202020204" pitchFamily="34" charset="0"/>
              </a:rPr>
              <a:t>M</a:t>
            </a:r>
          </a:p>
        </p:txBody>
      </p:sp>
      <p:cxnSp>
        <p:nvCxnSpPr>
          <p:cNvPr id="35" name="Straight Connector 34">
            <a:extLst>
              <a:ext uri="{FF2B5EF4-FFF2-40B4-BE49-F238E27FC236}">
                <a16:creationId xmlns:a16="http://schemas.microsoft.com/office/drawing/2014/main" id="{C2CF0865-4D54-4B5A-A733-41D378F9A18A}"/>
              </a:ext>
            </a:extLst>
          </p:cNvPr>
          <p:cNvCxnSpPr>
            <a:cxnSpLocks/>
          </p:cNvCxnSpPr>
          <p:nvPr/>
        </p:nvCxnSpPr>
        <p:spPr>
          <a:xfrm flipH="1">
            <a:off x="9247469" y="4776779"/>
            <a:ext cx="692697" cy="692698"/>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36" name="Straight Connector 35">
            <a:extLst>
              <a:ext uri="{FF2B5EF4-FFF2-40B4-BE49-F238E27FC236}">
                <a16:creationId xmlns:a16="http://schemas.microsoft.com/office/drawing/2014/main" id="{DF279B5B-FEE8-4026-98CC-04552A1A9C1F}"/>
              </a:ext>
            </a:extLst>
          </p:cNvPr>
          <p:cNvCxnSpPr>
            <a:cxnSpLocks/>
          </p:cNvCxnSpPr>
          <p:nvPr/>
        </p:nvCxnSpPr>
        <p:spPr>
          <a:xfrm flipH="1">
            <a:off x="8178525" y="4851910"/>
            <a:ext cx="346348" cy="346348"/>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38" name="Straight Connector 37">
            <a:extLst>
              <a:ext uri="{FF2B5EF4-FFF2-40B4-BE49-F238E27FC236}">
                <a16:creationId xmlns:a16="http://schemas.microsoft.com/office/drawing/2014/main" id="{2A5DCAF1-6557-42E7-8CBF-CB207C414D67}"/>
              </a:ext>
            </a:extLst>
          </p:cNvPr>
          <p:cNvCxnSpPr>
            <a:cxnSpLocks/>
          </p:cNvCxnSpPr>
          <p:nvPr/>
        </p:nvCxnSpPr>
        <p:spPr>
          <a:xfrm>
            <a:off x="7524649" y="3787257"/>
            <a:ext cx="3069090" cy="3069090"/>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sp>
        <p:nvSpPr>
          <p:cNvPr id="39" name="Oval 38">
            <a:extLst>
              <a:ext uri="{FF2B5EF4-FFF2-40B4-BE49-F238E27FC236}">
                <a16:creationId xmlns:a16="http://schemas.microsoft.com/office/drawing/2014/main" id="{8CA5C9BF-0961-44B1-BDB5-9FAA82340C46}"/>
              </a:ext>
            </a:extLst>
          </p:cNvPr>
          <p:cNvSpPr/>
          <p:nvPr/>
        </p:nvSpPr>
        <p:spPr>
          <a:xfrm>
            <a:off x="6670053" y="2908304"/>
            <a:ext cx="1603584" cy="1603583"/>
          </a:xfrm>
          <a:prstGeom prst="ellipse">
            <a:avLst/>
          </a:prstGeom>
          <a:gradFill>
            <a:gsLst>
              <a:gs pos="0">
                <a:schemeClr val="accent5"/>
              </a:gs>
              <a:gs pos="79000">
                <a:schemeClr val="accent6"/>
              </a:gs>
            </a:gsLst>
            <a:path path="circle">
              <a:fillToRect l="100000" t="100000"/>
            </a:path>
          </a:gradFill>
          <a:ln>
            <a:noFill/>
          </a:ln>
          <a:effectLst>
            <a:outerShdw blurRad="711200" dist="177800" dir="2700000" algn="tl" rotWithShape="0">
              <a:schemeClr val="accent6">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bIns="0" rtlCol="0" anchor="ctr">
            <a:noAutofit/>
          </a:bodyPr>
          <a:lstStyle/>
          <a:p>
            <a:pPr lvl="0" algn="ctr" defTabSz="914400">
              <a:defRPr/>
            </a:pPr>
            <a:r>
              <a:rPr lang="en-US" sz="9600">
                <a:solidFill>
                  <a:srgbClr val="FFFFFF"/>
                </a:solidFill>
                <a:latin typeface="Designball-Charts-01" pitchFamily="2" charset="0"/>
                <a:ea typeface="Open Sans" panose="020B0606030504020204" pitchFamily="34" charset="0"/>
                <a:cs typeface="Arial" panose="020B0604020202020204" pitchFamily="34" charset="0"/>
              </a:rPr>
              <a:t>L</a:t>
            </a:r>
          </a:p>
        </p:txBody>
      </p:sp>
      <p:sp>
        <p:nvSpPr>
          <p:cNvPr id="41" name="Oval 40">
            <a:extLst>
              <a:ext uri="{FF2B5EF4-FFF2-40B4-BE49-F238E27FC236}">
                <a16:creationId xmlns:a16="http://schemas.microsoft.com/office/drawing/2014/main" id="{1F3A1D27-6C8D-4200-BB6C-C93BB60A51E7}"/>
              </a:ext>
            </a:extLst>
          </p:cNvPr>
          <p:cNvSpPr/>
          <p:nvPr/>
        </p:nvSpPr>
        <p:spPr>
          <a:xfrm>
            <a:off x="7524649" y="4938250"/>
            <a:ext cx="905181" cy="905180"/>
          </a:xfrm>
          <a:prstGeom prst="ellipse">
            <a:avLst/>
          </a:prstGeom>
          <a:solidFill>
            <a:schemeClr val="tx1">
              <a:lumMod val="90000"/>
              <a:lumOff val="10000"/>
            </a:schemeClr>
          </a:solidFill>
          <a:ln>
            <a:noFill/>
          </a:ln>
          <a:effectLst>
            <a:outerShdw blurRad="711200" dist="177800" dir="2700000" algn="tl" rotWithShape="0">
              <a:schemeClr val="accent6">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fontScale="92500" lnSpcReduction="20000"/>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0" i="0" u="none" strike="noStrike" kern="1200" cap="none" spc="0" normalizeH="0" baseline="0" noProof="0">
                <a:ln>
                  <a:noFill/>
                </a:ln>
                <a:solidFill>
                  <a:schemeClr val="bg1"/>
                </a:solidFill>
                <a:effectLst/>
                <a:uLnTx/>
                <a:uFillTx/>
                <a:latin typeface="Designball-Charts-01" pitchFamily="2" charset="0"/>
                <a:ea typeface="Open Sans" panose="020B0606030504020204" pitchFamily="34" charset="0"/>
                <a:cs typeface="Open Sans" panose="020B0606030504020204" pitchFamily="34" charset="0"/>
              </a:rPr>
              <a:t>M</a:t>
            </a:r>
            <a:endParaRPr kumimoji="0" lang="en-US" sz="5400" b="1" i="0" u="none" strike="noStrike" kern="1200" cap="none" spc="0" normalizeH="0" baseline="0" noProof="0">
              <a:ln>
                <a:noFill/>
              </a:ln>
              <a:solidFill>
                <a:schemeClr val="bg1"/>
              </a:solidFill>
              <a:effectLst/>
              <a:uLnTx/>
              <a:uFillTx/>
              <a:latin typeface="Designball-Charts-01" pitchFamily="2" charset="0"/>
            </a:endParaRPr>
          </a:p>
        </p:txBody>
      </p:sp>
      <p:sp>
        <p:nvSpPr>
          <p:cNvPr id="42" name="Oval 41">
            <a:extLst>
              <a:ext uri="{FF2B5EF4-FFF2-40B4-BE49-F238E27FC236}">
                <a16:creationId xmlns:a16="http://schemas.microsoft.com/office/drawing/2014/main" id="{3EE77D76-CEBD-46C3-B0BD-76BE9C464D1A}"/>
              </a:ext>
            </a:extLst>
          </p:cNvPr>
          <p:cNvSpPr/>
          <p:nvPr/>
        </p:nvSpPr>
        <p:spPr>
          <a:xfrm>
            <a:off x="9296742" y="4004755"/>
            <a:ext cx="1457805" cy="1457804"/>
          </a:xfrm>
          <a:prstGeom prst="ellipse">
            <a:avLst/>
          </a:prstGeom>
          <a:gradFill>
            <a:gsLst>
              <a:gs pos="0">
                <a:schemeClr val="accent5"/>
              </a:gs>
              <a:gs pos="79000">
                <a:schemeClr val="accent6"/>
              </a:gs>
            </a:gsLst>
            <a:path path="circle">
              <a:fillToRect l="100000" t="100000"/>
            </a:path>
          </a:gradFill>
          <a:ln>
            <a:noFill/>
          </a:ln>
          <a:effectLst>
            <a:outerShdw blurRad="711200" dist="177800" dir="2700000" algn="tl" rotWithShape="0">
              <a:schemeClr val="accent6">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lvl="0" algn="ctr" defTabSz="914400">
              <a:defRPr/>
            </a:pPr>
            <a:r>
              <a:rPr lang="en-US" sz="9600">
                <a:solidFill>
                  <a:srgbClr val="FFFFFF"/>
                </a:solidFill>
                <a:latin typeface="Designball-Charts-01" pitchFamily="2" charset="0"/>
                <a:ea typeface="Open Sans" panose="020B0606030504020204" pitchFamily="34" charset="0"/>
                <a:cs typeface="Arial" panose="020B0604020202020204" pitchFamily="34" charset="0"/>
              </a:rPr>
              <a:t>w</a:t>
            </a:r>
          </a:p>
        </p:txBody>
      </p:sp>
      <p:cxnSp>
        <p:nvCxnSpPr>
          <p:cNvPr id="22" name="Straight Connector 21">
            <a:extLst>
              <a:ext uri="{FF2B5EF4-FFF2-40B4-BE49-F238E27FC236}">
                <a16:creationId xmlns:a16="http://schemas.microsoft.com/office/drawing/2014/main" id="{372B8DC6-F1EA-4F24-BBD6-03D43C596993}"/>
              </a:ext>
            </a:extLst>
          </p:cNvPr>
          <p:cNvCxnSpPr>
            <a:cxnSpLocks/>
          </p:cNvCxnSpPr>
          <p:nvPr/>
        </p:nvCxnSpPr>
        <p:spPr>
          <a:xfrm flipH="1">
            <a:off x="14371608" y="4341119"/>
            <a:ext cx="862072" cy="862073"/>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18" name="Straight Connector 17">
            <a:extLst>
              <a:ext uri="{FF2B5EF4-FFF2-40B4-BE49-F238E27FC236}">
                <a16:creationId xmlns:a16="http://schemas.microsoft.com/office/drawing/2014/main" id="{E61F2103-2ECB-48D6-991D-94437E4AB6FA}"/>
              </a:ext>
            </a:extLst>
          </p:cNvPr>
          <p:cNvCxnSpPr>
            <a:cxnSpLocks/>
          </p:cNvCxnSpPr>
          <p:nvPr/>
        </p:nvCxnSpPr>
        <p:spPr>
          <a:xfrm flipH="1">
            <a:off x="13102094" y="4392478"/>
            <a:ext cx="458631" cy="458631"/>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15" name="Straight Connector 14">
            <a:extLst>
              <a:ext uri="{FF2B5EF4-FFF2-40B4-BE49-F238E27FC236}">
                <a16:creationId xmlns:a16="http://schemas.microsoft.com/office/drawing/2014/main" id="{CF2AED86-BECD-4FEF-AC96-AFBE1C94DE01}"/>
              </a:ext>
            </a:extLst>
          </p:cNvPr>
          <p:cNvCxnSpPr>
            <a:cxnSpLocks/>
          </p:cNvCxnSpPr>
          <p:nvPr/>
        </p:nvCxnSpPr>
        <p:spPr>
          <a:xfrm flipH="1">
            <a:off x="13243704" y="3183072"/>
            <a:ext cx="876688" cy="876689"/>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13" name="Straight Connector 12">
            <a:extLst>
              <a:ext uri="{FF2B5EF4-FFF2-40B4-BE49-F238E27FC236}">
                <a16:creationId xmlns:a16="http://schemas.microsoft.com/office/drawing/2014/main" id="{C8C23D3A-5EB9-4FB9-9116-94C6C68AAA6D}"/>
              </a:ext>
            </a:extLst>
          </p:cNvPr>
          <p:cNvCxnSpPr>
            <a:cxnSpLocks/>
          </p:cNvCxnSpPr>
          <p:nvPr/>
        </p:nvCxnSpPr>
        <p:spPr>
          <a:xfrm>
            <a:off x="12310903" y="3143797"/>
            <a:ext cx="3713599" cy="3713599"/>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sp>
        <p:nvSpPr>
          <p:cNvPr id="14" name="Oval 13">
            <a:extLst>
              <a:ext uri="{FF2B5EF4-FFF2-40B4-BE49-F238E27FC236}">
                <a16:creationId xmlns:a16="http://schemas.microsoft.com/office/drawing/2014/main" id="{A4882EAD-5647-4E48-8C8A-24749D6D2228}"/>
              </a:ext>
            </a:extLst>
          </p:cNvPr>
          <p:cNvSpPr/>
          <p:nvPr/>
        </p:nvSpPr>
        <p:spPr>
          <a:xfrm>
            <a:off x="11276843" y="2080264"/>
            <a:ext cx="1940336" cy="1940336"/>
          </a:xfrm>
          <a:prstGeom prst="ellipse">
            <a:avLst/>
          </a:pr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alpha val="4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91440" bIns="0" rtlCol="0" anchor="ctr">
            <a:noAutofit/>
          </a:bodyPr>
          <a:lstStyle/>
          <a:p>
            <a:pPr lvl="0" algn="ctr" defTabSz="914400">
              <a:defRPr/>
            </a:pPr>
            <a:r>
              <a:rPr lang="en-US" sz="9600">
                <a:solidFill>
                  <a:srgbClr val="FFFFFF"/>
                </a:solidFill>
                <a:latin typeface="Designball-Charts-01" pitchFamily="2" charset="0"/>
                <a:ea typeface="Open Sans" panose="020B0606030504020204" pitchFamily="34" charset="0"/>
                <a:cs typeface="Arial" panose="020B0604020202020204" pitchFamily="34" charset="0"/>
              </a:rPr>
              <a:t>I</a:t>
            </a:r>
          </a:p>
        </p:txBody>
      </p:sp>
      <p:sp>
        <p:nvSpPr>
          <p:cNvPr id="17" name="Oval 16">
            <a:extLst>
              <a:ext uri="{FF2B5EF4-FFF2-40B4-BE49-F238E27FC236}">
                <a16:creationId xmlns:a16="http://schemas.microsoft.com/office/drawing/2014/main" id="{44952CAD-693F-4008-B763-28E61B8FB6EF}"/>
              </a:ext>
            </a:extLst>
          </p:cNvPr>
          <p:cNvSpPr/>
          <p:nvPr/>
        </p:nvSpPr>
        <p:spPr>
          <a:xfrm>
            <a:off x="13732878" y="2266356"/>
            <a:ext cx="1325276" cy="1325275"/>
          </a:xfrm>
          <a:prstGeom prst="ellipse">
            <a:avLst/>
          </a:prstGeom>
          <a:solidFill>
            <a:schemeClr val="tx1">
              <a:lumMod val="90000"/>
              <a:lumOff val="10000"/>
            </a:schemeClr>
          </a:solidFill>
          <a:ln w="50800">
            <a:noFill/>
          </a:ln>
          <a:effectLst>
            <a:outerShdw blurRad="698500" dist="190500" dir="2700000" algn="tl" rotWithShape="0">
              <a:schemeClr val="accent2">
                <a:alpha val="4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91440" bIns="0" rtlCol="0" anchor="ctr">
            <a:noAutofit/>
          </a:bodyPr>
          <a:lstStyle/>
          <a:p>
            <a:pPr lvl="0" algn="ctr" defTabSz="914400">
              <a:defRPr/>
            </a:pPr>
            <a:r>
              <a:rPr lang="en-US" sz="9600">
                <a:solidFill>
                  <a:schemeClr val="bg1"/>
                </a:solidFill>
                <a:latin typeface="Designball-Charts-01" pitchFamily="2" charset="0"/>
                <a:ea typeface="Open Sans" panose="020B0606030504020204" pitchFamily="34" charset="0"/>
                <a:cs typeface="Arial" panose="020B0604020202020204" pitchFamily="34" charset="0"/>
              </a:rPr>
              <a:t>.</a:t>
            </a:r>
          </a:p>
        </p:txBody>
      </p:sp>
      <p:sp>
        <p:nvSpPr>
          <p:cNvPr id="20" name="Oval 19">
            <a:extLst>
              <a:ext uri="{FF2B5EF4-FFF2-40B4-BE49-F238E27FC236}">
                <a16:creationId xmlns:a16="http://schemas.microsoft.com/office/drawing/2014/main" id="{DD1FFC0D-4847-4832-A7A8-34E73E205324}"/>
              </a:ext>
            </a:extLst>
          </p:cNvPr>
          <p:cNvSpPr/>
          <p:nvPr/>
        </p:nvSpPr>
        <p:spPr>
          <a:xfrm>
            <a:off x="12310903" y="4536498"/>
            <a:ext cx="1095269" cy="1095268"/>
          </a:xfrm>
          <a:prstGeom prst="ellipse">
            <a:avLst/>
          </a:pr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alpha val="4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bIns="0" rtlCol="0" anchor="ctr">
            <a:normAutofit lnSpcReduction="10000"/>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k</a:t>
            </a:r>
            <a:endParaRPr kumimoji="0" lang="en-US" sz="4800" b="1" i="0" u="none" strike="noStrike" kern="1200" cap="none" spc="0" normalizeH="0" baseline="0" noProof="0">
              <a:ln>
                <a:noFill/>
              </a:ln>
              <a:solidFill>
                <a:srgbClr val="FFFFFF"/>
              </a:solidFill>
              <a:effectLst/>
              <a:uLnTx/>
              <a:uFillTx/>
              <a:latin typeface="Designball-Charts-01" pitchFamily="2" charset="0"/>
            </a:endParaRPr>
          </a:p>
        </p:txBody>
      </p:sp>
      <p:sp>
        <p:nvSpPr>
          <p:cNvPr id="23" name="Oval 22">
            <a:extLst>
              <a:ext uri="{FF2B5EF4-FFF2-40B4-BE49-F238E27FC236}">
                <a16:creationId xmlns:a16="http://schemas.microsoft.com/office/drawing/2014/main" id="{CBAAE3BD-3408-4D7C-A979-EE6B49215EC9}"/>
              </a:ext>
            </a:extLst>
          </p:cNvPr>
          <p:cNvSpPr/>
          <p:nvPr/>
        </p:nvSpPr>
        <p:spPr>
          <a:xfrm>
            <a:off x="14584758" y="3716016"/>
            <a:ext cx="1325276" cy="1325275"/>
          </a:xfrm>
          <a:prstGeom prst="ellipse">
            <a:avLst/>
          </a:pr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alpha val="4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noAutofit/>
          </a:bodyPr>
          <a:lstStyle/>
          <a:p>
            <a:pPr lvl="0" algn="ctr" defTabSz="914400">
              <a:defRPr/>
            </a:pPr>
            <a:r>
              <a:rPr lang="en-US" sz="9600">
                <a:solidFill>
                  <a:srgbClr val="FFFFFF"/>
                </a:solidFill>
                <a:latin typeface="Designball-Charts-01" pitchFamily="2" charset="0"/>
                <a:ea typeface="Open Sans" panose="020B0606030504020204" pitchFamily="34" charset="0"/>
                <a:cs typeface="Arial" panose="020B0604020202020204" pitchFamily="34" charset="0"/>
              </a:rPr>
              <a:t>O</a:t>
            </a:r>
          </a:p>
        </p:txBody>
      </p:sp>
      <p:cxnSp>
        <p:nvCxnSpPr>
          <p:cNvPr id="26" name="Straight Connector 25">
            <a:extLst>
              <a:ext uri="{FF2B5EF4-FFF2-40B4-BE49-F238E27FC236}">
                <a16:creationId xmlns:a16="http://schemas.microsoft.com/office/drawing/2014/main" id="{751B745E-B3BF-4782-A9A3-D44BCF1B44C5}"/>
              </a:ext>
            </a:extLst>
          </p:cNvPr>
          <p:cNvCxnSpPr>
            <a:cxnSpLocks/>
          </p:cNvCxnSpPr>
          <p:nvPr/>
        </p:nvCxnSpPr>
        <p:spPr>
          <a:xfrm flipH="1" flipV="1">
            <a:off x="14395516" y="8523428"/>
            <a:ext cx="838164" cy="838165"/>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27" name="Straight Connector 26">
            <a:extLst>
              <a:ext uri="{FF2B5EF4-FFF2-40B4-BE49-F238E27FC236}">
                <a16:creationId xmlns:a16="http://schemas.microsoft.com/office/drawing/2014/main" id="{CFAA32F2-15A2-47DF-8D25-408541D82EC4}"/>
              </a:ext>
            </a:extLst>
          </p:cNvPr>
          <p:cNvCxnSpPr>
            <a:cxnSpLocks/>
          </p:cNvCxnSpPr>
          <p:nvPr/>
        </p:nvCxnSpPr>
        <p:spPr>
          <a:xfrm flipH="1" flipV="1">
            <a:off x="13102094" y="8851602"/>
            <a:ext cx="419082" cy="419082"/>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28" name="Straight Connector 27">
            <a:extLst>
              <a:ext uri="{FF2B5EF4-FFF2-40B4-BE49-F238E27FC236}">
                <a16:creationId xmlns:a16="http://schemas.microsoft.com/office/drawing/2014/main" id="{C1864D9C-F957-47F4-A9F0-BB92FAD4C54B}"/>
              </a:ext>
            </a:extLst>
          </p:cNvPr>
          <p:cNvCxnSpPr>
            <a:cxnSpLocks/>
          </p:cNvCxnSpPr>
          <p:nvPr/>
        </p:nvCxnSpPr>
        <p:spPr>
          <a:xfrm flipH="1" flipV="1">
            <a:off x="13282228" y="9681474"/>
            <a:ext cx="838164" cy="838165"/>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29" name="Straight Connector 28">
            <a:extLst>
              <a:ext uri="{FF2B5EF4-FFF2-40B4-BE49-F238E27FC236}">
                <a16:creationId xmlns:a16="http://schemas.microsoft.com/office/drawing/2014/main" id="{5516F78C-63F1-40FC-90E2-F2A30DC479E8}"/>
              </a:ext>
            </a:extLst>
          </p:cNvPr>
          <p:cNvCxnSpPr>
            <a:cxnSpLocks/>
          </p:cNvCxnSpPr>
          <p:nvPr/>
        </p:nvCxnSpPr>
        <p:spPr>
          <a:xfrm flipV="1">
            <a:off x="12310903" y="6845315"/>
            <a:ext cx="3713599" cy="3713599"/>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sp>
        <p:nvSpPr>
          <p:cNvPr id="30" name="Oval 29">
            <a:extLst>
              <a:ext uri="{FF2B5EF4-FFF2-40B4-BE49-F238E27FC236}">
                <a16:creationId xmlns:a16="http://schemas.microsoft.com/office/drawing/2014/main" id="{B2B03DC7-5344-4B0B-836F-A1D2E3B44C2F}"/>
              </a:ext>
            </a:extLst>
          </p:cNvPr>
          <p:cNvSpPr/>
          <p:nvPr/>
        </p:nvSpPr>
        <p:spPr>
          <a:xfrm rot="10800000" flipV="1">
            <a:off x="11276843" y="9682111"/>
            <a:ext cx="1940336" cy="1940336"/>
          </a:xfrm>
          <a:prstGeom prst="ellipse">
            <a:avLst/>
          </a:prstGeom>
          <a:gradFill>
            <a:gsLst>
              <a:gs pos="86000">
                <a:schemeClr val="bg2"/>
              </a:gs>
              <a:gs pos="4000">
                <a:schemeClr val="tx2"/>
              </a:gs>
            </a:gsLst>
            <a:path path="circle">
              <a:fillToRect l="100000" t="100000"/>
            </a:path>
          </a:gradFill>
          <a:ln>
            <a:noFill/>
          </a:ln>
          <a:effectLst>
            <a:outerShdw blurRad="711200" dist="177800" dir="2700000" algn="tl" rotWithShape="0">
              <a:schemeClr val="bg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bIns="0" rtlCol="0" anchor="ctr">
            <a:normAutofit lnSpcReduction="10000"/>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a</a:t>
            </a:r>
          </a:p>
        </p:txBody>
      </p:sp>
      <p:sp>
        <p:nvSpPr>
          <p:cNvPr id="31" name="Oval 30">
            <a:extLst>
              <a:ext uri="{FF2B5EF4-FFF2-40B4-BE49-F238E27FC236}">
                <a16:creationId xmlns:a16="http://schemas.microsoft.com/office/drawing/2014/main" id="{CFDCFA71-600C-45DB-8001-46AE1DD5B2C6}"/>
              </a:ext>
            </a:extLst>
          </p:cNvPr>
          <p:cNvSpPr/>
          <p:nvPr/>
        </p:nvSpPr>
        <p:spPr>
          <a:xfrm rot="10800000" flipV="1">
            <a:off x="13732878" y="10056919"/>
            <a:ext cx="1379436" cy="1379435"/>
          </a:xfrm>
          <a:prstGeom prst="ellipse">
            <a:avLst/>
          </a:prstGeom>
          <a:gradFill>
            <a:gsLst>
              <a:gs pos="86000">
                <a:schemeClr val="bg2"/>
              </a:gs>
              <a:gs pos="4000">
                <a:schemeClr val="tx2"/>
              </a:gs>
            </a:gsLst>
            <a:path path="circle">
              <a:fillToRect l="100000" t="100000"/>
            </a:path>
          </a:gradFill>
          <a:ln>
            <a:noFill/>
          </a:ln>
          <a:effectLst>
            <a:outerShdw blurRad="711200" dist="177800" dir="2700000" algn="tl" rotWithShape="0">
              <a:schemeClr val="bg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bIns="0" rtlCol="0" anchor="ctr">
            <a:norm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d</a:t>
            </a:r>
            <a:endParaRPr kumimoji="0" lang="en-US" sz="6000" b="1" i="0" u="none" strike="noStrike" kern="1200" cap="none" spc="0" normalizeH="0" baseline="0" noProof="0">
              <a:ln>
                <a:noFill/>
              </a:ln>
              <a:solidFill>
                <a:srgbClr val="FFFFFF"/>
              </a:solidFill>
              <a:effectLst/>
              <a:uLnTx/>
              <a:uFillTx/>
              <a:latin typeface="Designball-Charts-01" pitchFamily="2" charset="0"/>
            </a:endParaRPr>
          </a:p>
        </p:txBody>
      </p:sp>
      <p:sp>
        <p:nvSpPr>
          <p:cNvPr id="32" name="Oval 31">
            <a:extLst>
              <a:ext uri="{FF2B5EF4-FFF2-40B4-BE49-F238E27FC236}">
                <a16:creationId xmlns:a16="http://schemas.microsoft.com/office/drawing/2014/main" id="{76013D2A-8671-4780-AFE6-4E2BADF6914F}"/>
              </a:ext>
            </a:extLst>
          </p:cNvPr>
          <p:cNvSpPr/>
          <p:nvPr/>
        </p:nvSpPr>
        <p:spPr>
          <a:xfrm rot="10800000" flipV="1">
            <a:off x="12051998" y="7855174"/>
            <a:ext cx="1457804" cy="1457803"/>
          </a:xfrm>
          <a:prstGeom prst="ellipse">
            <a:avLst/>
          </a:prstGeom>
          <a:gradFill>
            <a:gsLst>
              <a:gs pos="86000">
                <a:schemeClr val="bg2"/>
              </a:gs>
              <a:gs pos="4000">
                <a:schemeClr val="tx2"/>
              </a:gs>
            </a:gsLst>
            <a:path path="circle">
              <a:fillToRect l="100000" t="100000"/>
            </a:path>
          </a:gradFill>
          <a:ln>
            <a:noFill/>
          </a:ln>
          <a:effectLst>
            <a:outerShdw blurRad="711200" dist="177800" dir="2700000" algn="tl" rotWithShape="0">
              <a:schemeClr val="bg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182880" bIns="0" rtlCol="0" anchor="ctr">
            <a:normAutofit fontScale="70000" lnSpcReduction="20000"/>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i</a:t>
            </a:r>
            <a:endParaRPr kumimoji="0" lang="en-US" sz="8800" b="1" i="0" u="none" strike="noStrike" kern="1200" cap="none" spc="0" normalizeH="0" baseline="0" noProof="0">
              <a:ln>
                <a:noFill/>
              </a:ln>
              <a:solidFill>
                <a:srgbClr val="FFFFFF"/>
              </a:solidFill>
              <a:effectLst/>
              <a:uLnTx/>
              <a:uFillTx/>
              <a:latin typeface="Designball-Charts-01" pitchFamily="2" charset="0"/>
            </a:endParaRPr>
          </a:p>
        </p:txBody>
      </p:sp>
      <p:sp>
        <p:nvSpPr>
          <p:cNvPr id="33" name="Oval 32">
            <a:extLst>
              <a:ext uri="{FF2B5EF4-FFF2-40B4-BE49-F238E27FC236}">
                <a16:creationId xmlns:a16="http://schemas.microsoft.com/office/drawing/2014/main" id="{98883FA0-43CA-463E-822C-EC69AC7AA66C}"/>
              </a:ext>
            </a:extLst>
          </p:cNvPr>
          <p:cNvSpPr/>
          <p:nvPr/>
        </p:nvSpPr>
        <p:spPr>
          <a:xfrm rot="10800000" flipV="1">
            <a:off x="14620153" y="8647495"/>
            <a:ext cx="1036390" cy="1036389"/>
          </a:xfrm>
          <a:prstGeom prst="ellipse">
            <a:avLst/>
          </a:prstGeom>
          <a:solidFill>
            <a:schemeClr val="tx1">
              <a:lumMod val="90000"/>
              <a:lumOff val="10000"/>
            </a:schemeClr>
          </a:solidFill>
          <a:ln>
            <a:noFill/>
          </a:ln>
          <a:effectLst>
            <a:outerShdw blurRad="711200" dist="177800" dir="2700000" algn="tl" rotWithShape="0">
              <a:schemeClr val="bg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noAutofit/>
          </a:bodyPr>
          <a:lstStyle/>
          <a:p>
            <a:pPr lvl="0" algn="ctr" defTabSz="914400">
              <a:defRPr/>
            </a:pPr>
            <a:r>
              <a:rPr lang="en-US" sz="6000">
                <a:solidFill>
                  <a:schemeClr val="bg1"/>
                </a:solidFill>
                <a:latin typeface="Designball-Charts-01" pitchFamily="2" charset="0"/>
                <a:ea typeface="Open Sans" panose="020B0606030504020204" pitchFamily="34" charset="0"/>
                <a:cs typeface="Arial" panose="020B0604020202020204" pitchFamily="34" charset="0"/>
              </a:rPr>
              <a:t>f</a:t>
            </a:r>
          </a:p>
        </p:txBody>
      </p:sp>
      <p:cxnSp>
        <p:nvCxnSpPr>
          <p:cNvPr id="7" name="Straight Connector 6">
            <a:extLst>
              <a:ext uri="{FF2B5EF4-FFF2-40B4-BE49-F238E27FC236}">
                <a16:creationId xmlns:a16="http://schemas.microsoft.com/office/drawing/2014/main" id="{53639BEA-9666-4774-A0A1-7A12F62E143D}"/>
              </a:ext>
            </a:extLst>
          </p:cNvPr>
          <p:cNvCxnSpPr>
            <a:cxnSpLocks/>
          </p:cNvCxnSpPr>
          <p:nvPr/>
        </p:nvCxnSpPr>
        <p:spPr>
          <a:xfrm flipH="1">
            <a:off x="6133332" y="6857397"/>
            <a:ext cx="12064401" cy="0"/>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sp>
        <p:nvSpPr>
          <p:cNvPr id="5" name="Freeform 5">
            <a:extLst>
              <a:ext uri="{FF2B5EF4-FFF2-40B4-BE49-F238E27FC236}">
                <a16:creationId xmlns:a16="http://schemas.microsoft.com/office/drawing/2014/main" id="{8AA70A03-C348-48B7-A62C-6AB4244C4E90}"/>
              </a:ext>
            </a:extLst>
          </p:cNvPr>
          <p:cNvSpPr>
            <a:spLocks/>
          </p:cNvSpPr>
          <p:nvPr/>
        </p:nvSpPr>
        <p:spPr bwMode="auto">
          <a:xfrm rot="5400000">
            <a:off x="16877228" y="4535251"/>
            <a:ext cx="5011948" cy="4644292"/>
          </a:xfrm>
          <a:custGeom>
            <a:avLst/>
            <a:gdLst>
              <a:gd name="T0" fmla="*/ 592 w 1184"/>
              <a:gd name="T1" fmla="*/ 824 h 1096"/>
              <a:gd name="T2" fmla="*/ 1184 w 1184"/>
              <a:gd name="T3" fmla="*/ 1096 h 1096"/>
              <a:gd name="T4" fmla="*/ 996 w 1184"/>
              <a:gd name="T5" fmla="*/ 492 h 1096"/>
              <a:gd name="T6" fmla="*/ 592 w 1184"/>
              <a:gd name="T7" fmla="*/ 0 h 1096"/>
              <a:gd name="T8" fmla="*/ 188 w 1184"/>
              <a:gd name="T9" fmla="*/ 492 h 1096"/>
              <a:gd name="T10" fmla="*/ 0 w 1184"/>
              <a:gd name="T11" fmla="*/ 1096 h 1096"/>
              <a:gd name="T12" fmla="*/ 592 w 1184"/>
              <a:gd name="T13" fmla="*/ 824 h 1096"/>
            </a:gdLst>
            <a:ahLst/>
            <a:cxnLst>
              <a:cxn ang="0">
                <a:pos x="T0" y="T1"/>
              </a:cxn>
              <a:cxn ang="0">
                <a:pos x="T2" y="T3"/>
              </a:cxn>
              <a:cxn ang="0">
                <a:pos x="T4" y="T5"/>
              </a:cxn>
              <a:cxn ang="0">
                <a:pos x="T6" y="T7"/>
              </a:cxn>
              <a:cxn ang="0">
                <a:pos x="T8" y="T9"/>
              </a:cxn>
              <a:cxn ang="0">
                <a:pos x="T10" y="T11"/>
              </a:cxn>
              <a:cxn ang="0">
                <a:pos x="T12" y="T13"/>
              </a:cxn>
            </a:cxnLst>
            <a:rect l="0" t="0" r="r" b="b"/>
            <a:pathLst>
              <a:path w="1184" h="1096">
                <a:moveTo>
                  <a:pt x="592" y="824"/>
                </a:moveTo>
                <a:cubicBezTo>
                  <a:pt x="932" y="824"/>
                  <a:pt x="1184" y="1096"/>
                  <a:pt x="1184" y="1096"/>
                </a:cubicBezTo>
                <a:cubicBezTo>
                  <a:pt x="1184" y="1096"/>
                  <a:pt x="1184" y="796"/>
                  <a:pt x="996" y="492"/>
                </a:cubicBezTo>
                <a:cubicBezTo>
                  <a:pt x="808" y="188"/>
                  <a:pt x="592" y="0"/>
                  <a:pt x="592" y="0"/>
                </a:cubicBezTo>
                <a:cubicBezTo>
                  <a:pt x="592" y="0"/>
                  <a:pt x="376" y="188"/>
                  <a:pt x="188" y="492"/>
                </a:cubicBezTo>
                <a:cubicBezTo>
                  <a:pt x="0" y="796"/>
                  <a:pt x="0" y="1096"/>
                  <a:pt x="0" y="1096"/>
                </a:cubicBezTo>
                <a:cubicBezTo>
                  <a:pt x="0" y="1096"/>
                  <a:pt x="252" y="824"/>
                  <a:pt x="592" y="824"/>
                </a:cubicBezTo>
                <a:close/>
              </a:path>
            </a:pathLst>
          </a:custGeom>
          <a:noFill/>
          <a:ln w="190500" cap="rnd">
            <a:gradFill>
              <a:gsLst>
                <a:gs pos="5000">
                  <a:schemeClr val="accent1"/>
                </a:gs>
                <a:gs pos="100000">
                  <a:schemeClr val="accent2"/>
                </a:gs>
              </a:gsLst>
              <a:lin ang="5400000" scaled="1"/>
            </a:gradFill>
            <a:prstDash val="solid"/>
            <a:round/>
            <a:headEnd/>
            <a:tailEnd/>
          </a:ln>
          <a:effectLst>
            <a:outerShdw blurRad="330200" dist="177800" dir="10800000" algn="r" rotWithShape="0">
              <a:schemeClr val="accent2">
                <a:alpha val="40000"/>
              </a:schemeClr>
            </a:outerShdw>
          </a:effectLst>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1" name="Rectangle 60">
            <a:extLst>
              <a:ext uri="{FF2B5EF4-FFF2-40B4-BE49-F238E27FC236}">
                <a16:creationId xmlns:a16="http://schemas.microsoft.com/office/drawing/2014/main" id="{E29A7B69-F6E8-4086-8B5C-FA062A6FFEF9}"/>
              </a:ext>
            </a:extLst>
          </p:cNvPr>
          <p:cNvSpPr/>
          <p:nvPr/>
        </p:nvSpPr>
        <p:spPr>
          <a:xfrm>
            <a:off x="4428824" y="9310101"/>
            <a:ext cx="2129477" cy="1325043"/>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Machine</a:t>
            </a:r>
            <a:endParaRPr kumimoji="0" lang="en-US" sz="20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a:t>
            </a:r>
          </a:p>
        </p:txBody>
      </p:sp>
      <p:sp>
        <p:nvSpPr>
          <p:cNvPr id="62" name="Rectangle 61">
            <a:extLst>
              <a:ext uri="{FF2B5EF4-FFF2-40B4-BE49-F238E27FC236}">
                <a16:creationId xmlns:a16="http://schemas.microsoft.com/office/drawing/2014/main" id="{6266BC3F-8FF4-43E1-B96D-1F0BE827A0A5}"/>
              </a:ext>
            </a:extLst>
          </p:cNvPr>
          <p:cNvSpPr/>
          <p:nvPr/>
        </p:nvSpPr>
        <p:spPr>
          <a:xfrm>
            <a:off x="9156916" y="9517267"/>
            <a:ext cx="1603585" cy="421013"/>
          </a:xfrm>
          <a:prstGeom prst="rect">
            <a:avLst/>
          </a:prstGeom>
        </p:spPr>
        <p:txBody>
          <a:bodyPr wrap="square" anchor="ctr">
            <a:spAutoFit/>
          </a:bodyPr>
          <a:lstStyle/>
          <a:p>
            <a:pPr marL="0" marR="0" lvl="0" indent="0" algn="ctr" defTabSz="457200" rtl="0" eaLnBrk="1" fontAlgn="auto" latinLnBrk="0" hangingPunct="1">
              <a:lnSpc>
                <a:spcPct val="89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alibri"/>
                <a:ea typeface="+mn-ea"/>
                <a:cs typeface="+mn-cs"/>
              </a:rPr>
              <a:t>Research</a:t>
            </a:r>
            <a:endParaRPr kumimoji="0" lang="en-US" sz="1200" b="0" i="0" u="none" strike="noStrike" kern="1200" cap="none" spc="0" normalizeH="0" baseline="0" noProof="0">
              <a:ln>
                <a:noFill/>
              </a:ln>
              <a:effectLst/>
              <a:uLnTx/>
              <a:uFillTx/>
              <a:latin typeface="Calibri"/>
              <a:ea typeface="+mn-ea"/>
              <a:cs typeface="+mn-cs"/>
            </a:endParaRPr>
          </a:p>
        </p:txBody>
      </p:sp>
      <p:sp>
        <p:nvSpPr>
          <p:cNvPr id="63" name="Rectangle 62">
            <a:extLst>
              <a:ext uri="{FF2B5EF4-FFF2-40B4-BE49-F238E27FC236}">
                <a16:creationId xmlns:a16="http://schemas.microsoft.com/office/drawing/2014/main" id="{5B5B7ADD-47E4-452D-8E5A-090DC47A8B29}"/>
              </a:ext>
            </a:extLst>
          </p:cNvPr>
          <p:cNvSpPr/>
          <p:nvPr/>
        </p:nvSpPr>
        <p:spPr>
          <a:xfrm>
            <a:off x="18392603" y="6213243"/>
            <a:ext cx="3392357" cy="1078500"/>
          </a:xfrm>
          <a:prstGeom prst="rect">
            <a:avLst/>
          </a:prstGeom>
        </p:spPr>
        <p:txBody>
          <a:bodyPr wrap="square" anchor="ctr">
            <a:spAutoFit/>
          </a:bodyP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Head of Plan</a:t>
            </a:r>
          </a:p>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a:t>
            </a:r>
          </a:p>
        </p:txBody>
      </p:sp>
      <p:grpSp>
        <p:nvGrpSpPr>
          <p:cNvPr id="71" name="Group 70">
            <a:extLst>
              <a:ext uri="{FF2B5EF4-FFF2-40B4-BE49-F238E27FC236}">
                <a16:creationId xmlns:a16="http://schemas.microsoft.com/office/drawing/2014/main" id="{6FA74173-24CF-426F-AA87-3B0AA06D5B60}"/>
              </a:ext>
            </a:extLst>
          </p:cNvPr>
          <p:cNvGrpSpPr/>
          <p:nvPr/>
        </p:nvGrpSpPr>
        <p:grpSpPr>
          <a:xfrm>
            <a:off x="3796368" y="5566103"/>
            <a:ext cx="2582588" cy="2582587"/>
            <a:chOff x="3796368" y="5566103"/>
            <a:chExt cx="2582588" cy="2582587"/>
          </a:xfrm>
        </p:grpSpPr>
        <p:sp>
          <p:nvSpPr>
            <p:cNvPr id="56" name="Oval 55">
              <a:extLst>
                <a:ext uri="{FF2B5EF4-FFF2-40B4-BE49-F238E27FC236}">
                  <a16:creationId xmlns:a16="http://schemas.microsoft.com/office/drawing/2014/main" id="{72AAD49B-567B-4A7C-BAB2-73F8E388E8B4}"/>
                </a:ext>
              </a:extLst>
            </p:cNvPr>
            <p:cNvSpPr/>
            <p:nvPr/>
          </p:nvSpPr>
          <p:spPr>
            <a:xfrm>
              <a:off x="3796368" y="5566103"/>
              <a:ext cx="2582588" cy="2582587"/>
            </a:xfrm>
            <a:prstGeom prst="ellipse">
              <a:avLst/>
            </a:prstGeom>
            <a:gradFill flip="none" rotWithShape="1">
              <a:gsLst>
                <a:gs pos="0">
                  <a:schemeClr val="bg2"/>
                </a:gs>
                <a:gs pos="100000">
                  <a:schemeClr val="tx2"/>
                </a:gs>
              </a:gsLst>
              <a:path path="circle">
                <a:fillToRect l="100000" b="100000"/>
              </a:path>
              <a:tileRect t="-100000" r="-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srgbClr val="000000"/>
                </a:solidFill>
                <a:effectLst/>
                <a:uLnTx/>
                <a:uFillTx/>
                <a:latin typeface="Century Gothic"/>
                <a:ea typeface="+mn-ea"/>
                <a:cs typeface="+mn-cs"/>
              </a:endParaRPr>
            </a:p>
          </p:txBody>
        </p:sp>
        <p:sp>
          <p:nvSpPr>
            <p:cNvPr id="64" name="Rectangle 63">
              <a:extLst>
                <a:ext uri="{FF2B5EF4-FFF2-40B4-BE49-F238E27FC236}">
                  <a16:creationId xmlns:a16="http://schemas.microsoft.com/office/drawing/2014/main" id="{D7499A48-696D-4390-9C1E-F0FDF2DBF3E2}"/>
                </a:ext>
              </a:extLst>
            </p:cNvPr>
            <p:cNvSpPr/>
            <p:nvPr/>
          </p:nvSpPr>
          <p:spPr>
            <a:xfrm>
              <a:off x="4046829" y="5948333"/>
              <a:ext cx="2081666" cy="1818126"/>
            </a:xfrm>
            <a:prstGeom prst="rect">
              <a:avLst/>
            </a:prstGeom>
          </p:spPr>
          <p:txBody>
            <a:bodyPr wrap="square" anchor="ctr">
              <a:spAutoFit/>
            </a:bodyPr>
            <a:lstStyle/>
            <a:p>
              <a:pPr marL="0" marR="0" lvl="0" indent="0" algn="ct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solidFill>
                    <a:srgbClr val="172144">
                      <a:lumMod val="90000"/>
                      <a:lumOff val="10000"/>
                    </a:srgbClr>
                  </a:solidFill>
                  <a:effectLst/>
                  <a:uLnTx/>
                  <a:uFillTx/>
                  <a:latin typeface="Calibri"/>
                  <a:ea typeface="+mn-ea"/>
                  <a:cs typeface="+mn-cs"/>
                </a:rPr>
                <a:t>End Section</a:t>
              </a:r>
            </a:p>
            <a:p>
              <a:pPr marL="0" marR="0" lvl="0" indent="0" algn="ct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lumMod val="90000"/>
                      <a:lumOff val="10000"/>
                    </a:srgbClr>
                  </a:solidFill>
                  <a:effectLst/>
                  <a:uLnTx/>
                  <a:uFillTx/>
                  <a:latin typeface="Calibri"/>
                  <a:ea typeface="+mn-ea"/>
                  <a:cs typeface="+mn-cs"/>
                </a:rPr>
                <a:t>Donec ornare rutrum neque sit amet pellentesque. </a:t>
              </a:r>
            </a:p>
          </p:txBody>
        </p:sp>
      </p:grpSp>
      <p:sp>
        <p:nvSpPr>
          <p:cNvPr id="65" name="Rectangle 64">
            <a:extLst>
              <a:ext uri="{FF2B5EF4-FFF2-40B4-BE49-F238E27FC236}">
                <a16:creationId xmlns:a16="http://schemas.microsoft.com/office/drawing/2014/main" id="{79D3BD89-84DF-4C37-9D65-488DA7735A44}"/>
              </a:ext>
            </a:extLst>
          </p:cNvPr>
          <p:cNvSpPr/>
          <p:nvPr/>
        </p:nvSpPr>
        <p:spPr>
          <a:xfrm>
            <a:off x="8922040" y="10113028"/>
            <a:ext cx="2129477" cy="1078500"/>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Idea</a:t>
            </a:r>
            <a:endParaRPr kumimoji="0" lang="en-US" sz="20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a:t>
            </a:r>
          </a:p>
        </p:txBody>
      </p:sp>
      <p:sp>
        <p:nvSpPr>
          <p:cNvPr id="66" name="Rectangle 65">
            <a:extLst>
              <a:ext uri="{FF2B5EF4-FFF2-40B4-BE49-F238E27FC236}">
                <a16:creationId xmlns:a16="http://schemas.microsoft.com/office/drawing/2014/main" id="{2979874F-12DB-4403-A192-FA64E5AE6DBD}"/>
              </a:ext>
            </a:extLst>
          </p:cNvPr>
          <p:cNvSpPr/>
          <p:nvPr/>
        </p:nvSpPr>
        <p:spPr>
          <a:xfrm>
            <a:off x="15311089" y="10346391"/>
            <a:ext cx="1603585" cy="749692"/>
          </a:xfrm>
          <a:prstGeom prst="rect">
            <a:avLst/>
          </a:prstGeom>
        </p:spPr>
        <p:txBody>
          <a:bodyPr wrap="square" anchor="ctr">
            <a:spAutoFit/>
          </a:bodyP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alibri"/>
                <a:ea typeface="+mn-ea"/>
                <a:cs typeface="+mn-cs"/>
              </a:rPr>
              <a:t>Growth Rate</a:t>
            </a:r>
            <a:endParaRPr kumimoji="0" lang="en-US" sz="1200" b="0" i="0" u="none" strike="noStrike" kern="1200" cap="none" spc="0" normalizeH="0" baseline="0" noProof="0">
              <a:ln>
                <a:noFill/>
              </a:ln>
              <a:effectLst/>
              <a:uLnTx/>
              <a:uFillTx/>
              <a:latin typeface="Calibri"/>
              <a:ea typeface="+mn-ea"/>
              <a:cs typeface="+mn-cs"/>
            </a:endParaRPr>
          </a:p>
        </p:txBody>
      </p:sp>
      <p:sp>
        <p:nvSpPr>
          <p:cNvPr id="67" name="Rectangle 66">
            <a:extLst>
              <a:ext uri="{FF2B5EF4-FFF2-40B4-BE49-F238E27FC236}">
                <a16:creationId xmlns:a16="http://schemas.microsoft.com/office/drawing/2014/main" id="{CA839D8B-5ED5-4568-B0C9-F687B6EF4758}"/>
              </a:ext>
            </a:extLst>
          </p:cNvPr>
          <p:cNvSpPr/>
          <p:nvPr/>
        </p:nvSpPr>
        <p:spPr>
          <a:xfrm>
            <a:off x="4320204" y="3016076"/>
            <a:ext cx="2129477" cy="1325043"/>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Products</a:t>
            </a:r>
            <a:endParaRPr kumimoji="0" lang="en-US" sz="20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a:t>
            </a:r>
          </a:p>
        </p:txBody>
      </p:sp>
      <p:sp>
        <p:nvSpPr>
          <p:cNvPr id="68" name="Rectangle 67">
            <a:extLst>
              <a:ext uri="{FF2B5EF4-FFF2-40B4-BE49-F238E27FC236}">
                <a16:creationId xmlns:a16="http://schemas.microsoft.com/office/drawing/2014/main" id="{518ABB4E-2152-4625-A27B-A24F189CEE72}"/>
              </a:ext>
            </a:extLst>
          </p:cNvPr>
          <p:cNvSpPr/>
          <p:nvPr/>
        </p:nvSpPr>
        <p:spPr>
          <a:xfrm>
            <a:off x="8524874" y="2297809"/>
            <a:ext cx="2526644" cy="1325043"/>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Marketing</a:t>
            </a:r>
            <a:endParaRPr kumimoji="0" lang="en-US" sz="20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a:t>
            </a:r>
          </a:p>
        </p:txBody>
      </p:sp>
      <p:sp>
        <p:nvSpPr>
          <p:cNvPr id="69" name="Rectangle 68">
            <a:extLst>
              <a:ext uri="{FF2B5EF4-FFF2-40B4-BE49-F238E27FC236}">
                <a16:creationId xmlns:a16="http://schemas.microsoft.com/office/drawing/2014/main" id="{3B86A806-7781-490F-BFF0-E05F956BF2C4}"/>
              </a:ext>
            </a:extLst>
          </p:cNvPr>
          <p:cNvSpPr/>
          <p:nvPr/>
        </p:nvSpPr>
        <p:spPr>
          <a:xfrm>
            <a:off x="15222709" y="2718486"/>
            <a:ext cx="2358149" cy="421013"/>
          </a:xfrm>
          <a:prstGeom prst="rect">
            <a:avLst/>
          </a:prstGeom>
        </p:spPr>
        <p:txBody>
          <a:bodyPr wrap="square" anchor="ctr">
            <a:spAutoFit/>
          </a:bodyP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alibri"/>
                <a:ea typeface="+mn-ea"/>
                <a:cs typeface="+mn-cs"/>
              </a:rPr>
              <a:t>Communication</a:t>
            </a:r>
            <a:endParaRPr kumimoji="0" lang="en-US" sz="1200" b="0" i="0" u="none" strike="noStrike" kern="1200" cap="none" spc="0" normalizeH="0" baseline="0" noProof="0">
              <a:ln>
                <a:noFill/>
              </a:ln>
              <a:effectLst/>
              <a:uLnTx/>
              <a:uFillTx/>
              <a:latin typeface="Calibri"/>
              <a:ea typeface="+mn-ea"/>
              <a:cs typeface="+mn-cs"/>
            </a:endParaRPr>
          </a:p>
        </p:txBody>
      </p:sp>
    </p:spTree>
    <p:extLst>
      <p:ext uri="{BB962C8B-B14F-4D97-AF65-F5344CB8AC3E}">
        <p14:creationId xmlns:p14="http://schemas.microsoft.com/office/powerpoint/2010/main" val="2878341924"/>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0-#ppt_w/2"/>
                                          </p:val>
                                        </p:tav>
                                        <p:tav tm="100000">
                                          <p:val>
                                            <p:strVal val="#ppt_x"/>
                                          </p:val>
                                        </p:tav>
                                      </p:tavLst>
                                    </p:anim>
                                    <p:anim calcmode="lin" valueType="num">
                                      <p:cBhvr additive="base">
                                        <p:cTn id="8" dur="1500" fill="hold"/>
                                        <p:tgtEl>
                                          <p:spTgt spid="5"/>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0"/>
                                  </p:stCondLst>
                                  <p:childTnLst>
                                    <p:set>
                                      <p:cBhvr>
                                        <p:cTn id="10" dur="1" fill="hold">
                                          <p:stCondLst>
                                            <p:cond delay="0"/>
                                          </p:stCondLst>
                                        </p:cTn>
                                        <p:tgtEl>
                                          <p:spTgt spid="63"/>
                                        </p:tgtEl>
                                        <p:attrNameLst>
                                          <p:attrName>style.visibility</p:attrName>
                                        </p:attrNameLst>
                                      </p:cBhvr>
                                      <p:to>
                                        <p:strVal val="visible"/>
                                      </p:to>
                                    </p:set>
                                    <p:anim calcmode="lin" valueType="num">
                                      <p:cBhvr additive="base">
                                        <p:cTn id="11" dur="1500" fill="hold"/>
                                        <p:tgtEl>
                                          <p:spTgt spid="63"/>
                                        </p:tgtEl>
                                        <p:attrNameLst>
                                          <p:attrName>ppt_x</p:attrName>
                                        </p:attrNameLst>
                                      </p:cBhvr>
                                      <p:tavLst>
                                        <p:tav tm="0">
                                          <p:val>
                                            <p:strVal val="0-#ppt_w/2"/>
                                          </p:val>
                                        </p:tav>
                                        <p:tav tm="100000">
                                          <p:val>
                                            <p:strVal val="#ppt_x"/>
                                          </p:val>
                                        </p:tav>
                                      </p:tavLst>
                                    </p:anim>
                                    <p:anim calcmode="lin" valueType="num">
                                      <p:cBhvr additive="base">
                                        <p:cTn id="12" dur="1500" fill="hold"/>
                                        <p:tgtEl>
                                          <p:spTgt spid="63"/>
                                        </p:tgtEl>
                                        <p:attrNameLst>
                                          <p:attrName>ppt_y</p:attrName>
                                        </p:attrNameLst>
                                      </p:cBhvr>
                                      <p:tavLst>
                                        <p:tav tm="0">
                                          <p:val>
                                            <p:strVal val="#ppt_y"/>
                                          </p:val>
                                        </p:tav>
                                        <p:tav tm="100000">
                                          <p:val>
                                            <p:strVal val="#ppt_y"/>
                                          </p:val>
                                        </p:tav>
                                      </p:tavLst>
                                    </p:anim>
                                  </p:childTnLst>
                                </p:cTn>
                              </p:par>
                              <p:par>
                                <p:cTn id="13" presetID="2" presetClass="entr" presetSubtype="8" decel="100000" fill="hold" nodeType="withEffect">
                                  <p:stCondLst>
                                    <p:cond delay="0"/>
                                  </p:stCondLst>
                                  <p:childTnLst>
                                    <p:set>
                                      <p:cBhvr>
                                        <p:cTn id="14" dur="1" fill="hold">
                                          <p:stCondLst>
                                            <p:cond delay="0"/>
                                          </p:stCondLst>
                                        </p:cTn>
                                        <p:tgtEl>
                                          <p:spTgt spid="7"/>
                                        </p:tgtEl>
                                        <p:attrNameLst>
                                          <p:attrName>style.visibility</p:attrName>
                                        </p:attrNameLst>
                                      </p:cBhvr>
                                      <p:to>
                                        <p:strVal val="visible"/>
                                      </p:to>
                                    </p:set>
                                    <p:anim calcmode="lin" valueType="num">
                                      <p:cBhvr additive="base">
                                        <p:cTn id="15" dur="1500" fill="hold"/>
                                        <p:tgtEl>
                                          <p:spTgt spid="7"/>
                                        </p:tgtEl>
                                        <p:attrNameLst>
                                          <p:attrName>ppt_x</p:attrName>
                                        </p:attrNameLst>
                                      </p:cBhvr>
                                      <p:tavLst>
                                        <p:tav tm="0">
                                          <p:val>
                                            <p:strVal val="0-#ppt_w/2"/>
                                          </p:val>
                                        </p:tav>
                                        <p:tav tm="100000">
                                          <p:val>
                                            <p:strVal val="#ppt_x"/>
                                          </p:val>
                                        </p:tav>
                                      </p:tavLst>
                                    </p:anim>
                                    <p:anim calcmode="lin" valueType="num">
                                      <p:cBhvr additive="base">
                                        <p:cTn id="16" dur="1500" fill="hold"/>
                                        <p:tgtEl>
                                          <p:spTgt spid="7"/>
                                        </p:tgtEl>
                                        <p:attrNameLst>
                                          <p:attrName>ppt_y</p:attrName>
                                        </p:attrNameLst>
                                      </p:cBhvr>
                                      <p:tavLst>
                                        <p:tav tm="0">
                                          <p:val>
                                            <p:strVal val="#ppt_y"/>
                                          </p:val>
                                        </p:tav>
                                        <p:tav tm="100000">
                                          <p:val>
                                            <p:strVal val="#ppt_y"/>
                                          </p:val>
                                        </p:tav>
                                      </p:tavLst>
                                    </p:anim>
                                  </p:childTnLst>
                                </p:cTn>
                              </p:par>
                              <p:par>
                                <p:cTn id="17" presetID="49" presetClass="entr" presetSubtype="0" decel="100000" fill="hold" grpId="0" nodeType="withEffect">
                                  <p:stCondLst>
                                    <p:cond delay="1100"/>
                                  </p:stCondLst>
                                  <p:childTnLst>
                                    <p:set>
                                      <p:cBhvr>
                                        <p:cTn id="18" dur="1" fill="hold">
                                          <p:stCondLst>
                                            <p:cond delay="0"/>
                                          </p:stCondLst>
                                        </p:cTn>
                                        <p:tgtEl>
                                          <p:spTgt spid="8"/>
                                        </p:tgtEl>
                                        <p:attrNameLst>
                                          <p:attrName>style.visibility</p:attrName>
                                        </p:attrNameLst>
                                      </p:cBhvr>
                                      <p:to>
                                        <p:strVal val="visible"/>
                                      </p:to>
                                    </p:set>
                                    <p:anim calcmode="lin" valueType="num">
                                      <p:cBhvr>
                                        <p:cTn id="19" dur="500" fill="hold"/>
                                        <p:tgtEl>
                                          <p:spTgt spid="8"/>
                                        </p:tgtEl>
                                        <p:attrNameLst>
                                          <p:attrName>ppt_w</p:attrName>
                                        </p:attrNameLst>
                                      </p:cBhvr>
                                      <p:tavLst>
                                        <p:tav tm="0">
                                          <p:val>
                                            <p:fltVal val="0"/>
                                          </p:val>
                                        </p:tav>
                                        <p:tav tm="100000">
                                          <p:val>
                                            <p:strVal val="#ppt_w"/>
                                          </p:val>
                                        </p:tav>
                                      </p:tavLst>
                                    </p:anim>
                                    <p:anim calcmode="lin" valueType="num">
                                      <p:cBhvr>
                                        <p:cTn id="20" dur="500" fill="hold"/>
                                        <p:tgtEl>
                                          <p:spTgt spid="8"/>
                                        </p:tgtEl>
                                        <p:attrNameLst>
                                          <p:attrName>ppt_h</p:attrName>
                                        </p:attrNameLst>
                                      </p:cBhvr>
                                      <p:tavLst>
                                        <p:tav tm="0">
                                          <p:val>
                                            <p:fltVal val="0"/>
                                          </p:val>
                                        </p:tav>
                                        <p:tav tm="100000">
                                          <p:val>
                                            <p:strVal val="#ppt_h"/>
                                          </p:val>
                                        </p:tav>
                                      </p:tavLst>
                                    </p:anim>
                                    <p:anim calcmode="lin" valueType="num">
                                      <p:cBhvr>
                                        <p:cTn id="21" dur="500" fill="hold"/>
                                        <p:tgtEl>
                                          <p:spTgt spid="8"/>
                                        </p:tgtEl>
                                        <p:attrNameLst>
                                          <p:attrName>style.rotation</p:attrName>
                                        </p:attrNameLst>
                                      </p:cBhvr>
                                      <p:tavLst>
                                        <p:tav tm="0">
                                          <p:val>
                                            <p:fltVal val="360"/>
                                          </p:val>
                                        </p:tav>
                                        <p:tav tm="100000">
                                          <p:val>
                                            <p:fltVal val="0"/>
                                          </p:val>
                                        </p:tav>
                                      </p:tavLst>
                                    </p:anim>
                                    <p:animEffect transition="in" filter="fade">
                                      <p:cBhvr>
                                        <p:cTn id="22" dur="500"/>
                                        <p:tgtEl>
                                          <p:spTgt spid="8"/>
                                        </p:tgtEl>
                                      </p:cBhvr>
                                    </p:animEffect>
                                  </p:childTnLst>
                                </p:cTn>
                              </p:par>
                              <p:par>
                                <p:cTn id="23" presetID="49" presetClass="entr" presetSubtype="0" decel="100000" fill="hold" nodeType="withEffect">
                                  <p:stCondLst>
                                    <p:cond delay="1200"/>
                                  </p:stCondLst>
                                  <p:childTnLst>
                                    <p:set>
                                      <p:cBhvr>
                                        <p:cTn id="24" dur="1" fill="hold">
                                          <p:stCondLst>
                                            <p:cond delay="0"/>
                                          </p:stCondLst>
                                        </p:cTn>
                                        <p:tgtEl>
                                          <p:spTgt spid="71"/>
                                        </p:tgtEl>
                                        <p:attrNameLst>
                                          <p:attrName>style.visibility</p:attrName>
                                        </p:attrNameLst>
                                      </p:cBhvr>
                                      <p:to>
                                        <p:strVal val="visible"/>
                                      </p:to>
                                    </p:set>
                                    <p:anim calcmode="lin" valueType="num">
                                      <p:cBhvr>
                                        <p:cTn id="25" dur="500" fill="hold"/>
                                        <p:tgtEl>
                                          <p:spTgt spid="71"/>
                                        </p:tgtEl>
                                        <p:attrNameLst>
                                          <p:attrName>ppt_w</p:attrName>
                                        </p:attrNameLst>
                                      </p:cBhvr>
                                      <p:tavLst>
                                        <p:tav tm="0">
                                          <p:val>
                                            <p:fltVal val="0"/>
                                          </p:val>
                                        </p:tav>
                                        <p:tav tm="100000">
                                          <p:val>
                                            <p:strVal val="#ppt_w"/>
                                          </p:val>
                                        </p:tav>
                                      </p:tavLst>
                                    </p:anim>
                                    <p:anim calcmode="lin" valueType="num">
                                      <p:cBhvr>
                                        <p:cTn id="26" dur="500" fill="hold"/>
                                        <p:tgtEl>
                                          <p:spTgt spid="71"/>
                                        </p:tgtEl>
                                        <p:attrNameLst>
                                          <p:attrName>ppt_h</p:attrName>
                                        </p:attrNameLst>
                                      </p:cBhvr>
                                      <p:tavLst>
                                        <p:tav tm="0">
                                          <p:val>
                                            <p:fltVal val="0"/>
                                          </p:val>
                                        </p:tav>
                                        <p:tav tm="100000">
                                          <p:val>
                                            <p:strVal val="#ppt_h"/>
                                          </p:val>
                                        </p:tav>
                                      </p:tavLst>
                                    </p:anim>
                                    <p:anim calcmode="lin" valueType="num">
                                      <p:cBhvr>
                                        <p:cTn id="27" dur="500" fill="hold"/>
                                        <p:tgtEl>
                                          <p:spTgt spid="71"/>
                                        </p:tgtEl>
                                        <p:attrNameLst>
                                          <p:attrName>style.rotation</p:attrName>
                                        </p:attrNameLst>
                                      </p:cBhvr>
                                      <p:tavLst>
                                        <p:tav tm="0">
                                          <p:val>
                                            <p:fltVal val="360"/>
                                          </p:val>
                                        </p:tav>
                                        <p:tav tm="100000">
                                          <p:val>
                                            <p:fltVal val="0"/>
                                          </p:val>
                                        </p:tav>
                                      </p:tavLst>
                                    </p:anim>
                                    <p:animEffect transition="in" filter="fade">
                                      <p:cBhvr>
                                        <p:cTn id="28" dur="500"/>
                                        <p:tgtEl>
                                          <p:spTgt spid="71"/>
                                        </p:tgtEl>
                                      </p:cBhvr>
                                    </p:animEffect>
                                  </p:childTnLst>
                                </p:cTn>
                              </p:par>
                              <p:par>
                                <p:cTn id="29" presetID="22" presetClass="entr" presetSubtype="4" fill="hold" nodeType="withEffect">
                                  <p:stCondLst>
                                    <p:cond delay="1300"/>
                                  </p:stCondLst>
                                  <p:childTnLst>
                                    <p:set>
                                      <p:cBhvr>
                                        <p:cTn id="30" dur="1" fill="hold">
                                          <p:stCondLst>
                                            <p:cond delay="0"/>
                                          </p:stCondLst>
                                        </p:cTn>
                                        <p:tgtEl>
                                          <p:spTgt spid="13"/>
                                        </p:tgtEl>
                                        <p:attrNameLst>
                                          <p:attrName>style.visibility</p:attrName>
                                        </p:attrNameLst>
                                      </p:cBhvr>
                                      <p:to>
                                        <p:strVal val="visible"/>
                                      </p:to>
                                    </p:set>
                                    <p:animEffect transition="in" filter="wipe(down)">
                                      <p:cBhvr>
                                        <p:cTn id="31" dur="500"/>
                                        <p:tgtEl>
                                          <p:spTgt spid="13"/>
                                        </p:tgtEl>
                                      </p:cBhvr>
                                    </p:animEffect>
                                  </p:childTnLst>
                                </p:cTn>
                              </p:par>
                              <p:par>
                                <p:cTn id="32" presetID="22" presetClass="entr" presetSubtype="4" fill="hold" nodeType="withEffect">
                                  <p:stCondLst>
                                    <p:cond delay="1400"/>
                                  </p:stCondLst>
                                  <p:childTnLst>
                                    <p:set>
                                      <p:cBhvr>
                                        <p:cTn id="33" dur="1" fill="hold">
                                          <p:stCondLst>
                                            <p:cond delay="0"/>
                                          </p:stCondLst>
                                        </p:cTn>
                                        <p:tgtEl>
                                          <p:spTgt spid="22"/>
                                        </p:tgtEl>
                                        <p:attrNameLst>
                                          <p:attrName>style.visibility</p:attrName>
                                        </p:attrNameLst>
                                      </p:cBhvr>
                                      <p:to>
                                        <p:strVal val="visible"/>
                                      </p:to>
                                    </p:set>
                                    <p:animEffect transition="in" filter="wipe(down)">
                                      <p:cBhvr>
                                        <p:cTn id="34" dur="500"/>
                                        <p:tgtEl>
                                          <p:spTgt spid="22"/>
                                        </p:tgtEl>
                                      </p:cBhvr>
                                    </p:animEffect>
                                  </p:childTnLst>
                                </p:cTn>
                              </p:par>
                              <p:par>
                                <p:cTn id="35" presetID="22" presetClass="entr" presetSubtype="1" fill="hold" nodeType="withEffect">
                                  <p:stCondLst>
                                    <p:cond delay="1500"/>
                                  </p:stCondLst>
                                  <p:childTnLst>
                                    <p:set>
                                      <p:cBhvr>
                                        <p:cTn id="36" dur="1" fill="hold">
                                          <p:stCondLst>
                                            <p:cond delay="0"/>
                                          </p:stCondLst>
                                        </p:cTn>
                                        <p:tgtEl>
                                          <p:spTgt spid="18"/>
                                        </p:tgtEl>
                                        <p:attrNameLst>
                                          <p:attrName>style.visibility</p:attrName>
                                        </p:attrNameLst>
                                      </p:cBhvr>
                                      <p:to>
                                        <p:strVal val="visible"/>
                                      </p:to>
                                    </p:set>
                                    <p:animEffect transition="in" filter="wipe(up)">
                                      <p:cBhvr>
                                        <p:cTn id="37" dur="500"/>
                                        <p:tgtEl>
                                          <p:spTgt spid="18"/>
                                        </p:tgtEl>
                                      </p:cBhvr>
                                    </p:animEffect>
                                  </p:childTnLst>
                                </p:cTn>
                              </p:par>
                              <p:par>
                                <p:cTn id="38" presetID="22" presetClass="entr" presetSubtype="4" fill="hold" nodeType="withEffect">
                                  <p:stCondLst>
                                    <p:cond delay="1600"/>
                                  </p:stCondLst>
                                  <p:childTnLst>
                                    <p:set>
                                      <p:cBhvr>
                                        <p:cTn id="39" dur="1" fill="hold">
                                          <p:stCondLst>
                                            <p:cond delay="0"/>
                                          </p:stCondLst>
                                        </p:cTn>
                                        <p:tgtEl>
                                          <p:spTgt spid="15"/>
                                        </p:tgtEl>
                                        <p:attrNameLst>
                                          <p:attrName>style.visibility</p:attrName>
                                        </p:attrNameLst>
                                      </p:cBhvr>
                                      <p:to>
                                        <p:strVal val="visible"/>
                                      </p:to>
                                    </p:set>
                                    <p:animEffect transition="in" filter="wipe(down)">
                                      <p:cBhvr>
                                        <p:cTn id="40" dur="500"/>
                                        <p:tgtEl>
                                          <p:spTgt spid="15"/>
                                        </p:tgtEl>
                                      </p:cBhvr>
                                    </p:animEffect>
                                  </p:childTnLst>
                                </p:cTn>
                              </p:par>
                              <p:par>
                                <p:cTn id="41" presetID="10" presetClass="entr" presetSubtype="0" fill="hold" grpId="0" nodeType="withEffect">
                                  <p:stCondLst>
                                    <p:cond delay="1700"/>
                                  </p:stCondLst>
                                  <p:childTnLst>
                                    <p:set>
                                      <p:cBhvr>
                                        <p:cTn id="42" dur="1" fill="hold">
                                          <p:stCondLst>
                                            <p:cond delay="0"/>
                                          </p:stCondLst>
                                        </p:cTn>
                                        <p:tgtEl>
                                          <p:spTgt spid="23"/>
                                        </p:tgtEl>
                                        <p:attrNameLst>
                                          <p:attrName>style.visibility</p:attrName>
                                        </p:attrNameLst>
                                      </p:cBhvr>
                                      <p:to>
                                        <p:strVal val="visible"/>
                                      </p:to>
                                    </p:set>
                                    <p:animEffect transition="in" filter="fade">
                                      <p:cBhvr>
                                        <p:cTn id="43" dur="500"/>
                                        <p:tgtEl>
                                          <p:spTgt spid="23"/>
                                        </p:tgtEl>
                                      </p:cBhvr>
                                    </p:animEffect>
                                  </p:childTnLst>
                                </p:cTn>
                              </p:par>
                              <p:par>
                                <p:cTn id="44" presetID="10" presetClass="entr" presetSubtype="0" fill="hold" grpId="0" nodeType="withEffect">
                                  <p:stCondLst>
                                    <p:cond delay="1800"/>
                                  </p:stCondLst>
                                  <p:childTnLst>
                                    <p:set>
                                      <p:cBhvr>
                                        <p:cTn id="45" dur="1" fill="hold">
                                          <p:stCondLst>
                                            <p:cond delay="0"/>
                                          </p:stCondLst>
                                        </p:cTn>
                                        <p:tgtEl>
                                          <p:spTgt spid="20"/>
                                        </p:tgtEl>
                                        <p:attrNameLst>
                                          <p:attrName>style.visibility</p:attrName>
                                        </p:attrNameLst>
                                      </p:cBhvr>
                                      <p:to>
                                        <p:strVal val="visible"/>
                                      </p:to>
                                    </p:set>
                                    <p:animEffect transition="in" filter="fade">
                                      <p:cBhvr>
                                        <p:cTn id="46" dur="500"/>
                                        <p:tgtEl>
                                          <p:spTgt spid="20"/>
                                        </p:tgtEl>
                                      </p:cBhvr>
                                    </p:animEffect>
                                  </p:childTnLst>
                                </p:cTn>
                              </p:par>
                              <p:par>
                                <p:cTn id="47" presetID="10" presetClass="entr" presetSubtype="0" fill="hold" grpId="0" nodeType="withEffect">
                                  <p:stCondLst>
                                    <p:cond delay="1900"/>
                                  </p:stCondLst>
                                  <p:childTnLst>
                                    <p:set>
                                      <p:cBhvr>
                                        <p:cTn id="48" dur="1" fill="hold">
                                          <p:stCondLst>
                                            <p:cond delay="0"/>
                                          </p:stCondLst>
                                        </p:cTn>
                                        <p:tgtEl>
                                          <p:spTgt spid="17"/>
                                        </p:tgtEl>
                                        <p:attrNameLst>
                                          <p:attrName>style.visibility</p:attrName>
                                        </p:attrNameLst>
                                      </p:cBhvr>
                                      <p:to>
                                        <p:strVal val="visible"/>
                                      </p:to>
                                    </p:set>
                                    <p:animEffect transition="in" filter="fade">
                                      <p:cBhvr>
                                        <p:cTn id="49" dur="500"/>
                                        <p:tgtEl>
                                          <p:spTgt spid="17"/>
                                        </p:tgtEl>
                                      </p:cBhvr>
                                    </p:animEffect>
                                  </p:childTnLst>
                                </p:cTn>
                              </p:par>
                              <p:par>
                                <p:cTn id="50" presetID="10" presetClass="entr" presetSubtype="0" fill="hold" grpId="0" nodeType="withEffect">
                                  <p:stCondLst>
                                    <p:cond delay="2000"/>
                                  </p:stCondLst>
                                  <p:childTnLst>
                                    <p:set>
                                      <p:cBhvr>
                                        <p:cTn id="51" dur="1" fill="hold">
                                          <p:stCondLst>
                                            <p:cond delay="0"/>
                                          </p:stCondLst>
                                        </p:cTn>
                                        <p:tgtEl>
                                          <p:spTgt spid="14"/>
                                        </p:tgtEl>
                                        <p:attrNameLst>
                                          <p:attrName>style.visibility</p:attrName>
                                        </p:attrNameLst>
                                      </p:cBhvr>
                                      <p:to>
                                        <p:strVal val="visible"/>
                                      </p:to>
                                    </p:set>
                                    <p:animEffect transition="in" filter="fade">
                                      <p:cBhvr>
                                        <p:cTn id="52" dur="500"/>
                                        <p:tgtEl>
                                          <p:spTgt spid="14"/>
                                        </p:tgtEl>
                                      </p:cBhvr>
                                    </p:animEffect>
                                  </p:childTnLst>
                                </p:cTn>
                              </p:par>
                              <p:par>
                                <p:cTn id="53" presetID="10" presetClass="entr" presetSubtype="0" fill="hold" grpId="0" nodeType="withEffect">
                                  <p:stCondLst>
                                    <p:cond delay="2100"/>
                                  </p:stCondLst>
                                  <p:childTnLst>
                                    <p:set>
                                      <p:cBhvr>
                                        <p:cTn id="54" dur="1" fill="hold">
                                          <p:stCondLst>
                                            <p:cond delay="0"/>
                                          </p:stCondLst>
                                        </p:cTn>
                                        <p:tgtEl>
                                          <p:spTgt spid="69"/>
                                        </p:tgtEl>
                                        <p:attrNameLst>
                                          <p:attrName>style.visibility</p:attrName>
                                        </p:attrNameLst>
                                      </p:cBhvr>
                                      <p:to>
                                        <p:strVal val="visible"/>
                                      </p:to>
                                    </p:set>
                                    <p:animEffect transition="in" filter="fade">
                                      <p:cBhvr>
                                        <p:cTn id="55" dur="500"/>
                                        <p:tgtEl>
                                          <p:spTgt spid="69"/>
                                        </p:tgtEl>
                                      </p:cBhvr>
                                    </p:animEffect>
                                  </p:childTnLst>
                                </p:cTn>
                              </p:par>
                              <p:par>
                                <p:cTn id="56" presetID="10" presetClass="entr" presetSubtype="0" fill="hold" grpId="0" nodeType="withEffect">
                                  <p:stCondLst>
                                    <p:cond delay="2100"/>
                                  </p:stCondLst>
                                  <p:childTnLst>
                                    <p:set>
                                      <p:cBhvr>
                                        <p:cTn id="57" dur="1" fill="hold">
                                          <p:stCondLst>
                                            <p:cond delay="0"/>
                                          </p:stCondLst>
                                        </p:cTn>
                                        <p:tgtEl>
                                          <p:spTgt spid="68"/>
                                        </p:tgtEl>
                                        <p:attrNameLst>
                                          <p:attrName>style.visibility</p:attrName>
                                        </p:attrNameLst>
                                      </p:cBhvr>
                                      <p:to>
                                        <p:strVal val="visible"/>
                                      </p:to>
                                    </p:set>
                                    <p:animEffect transition="in" filter="fade">
                                      <p:cBhvr>
                                        <p:cTn id="58" dur="500"/>
                                        <p:tgtEl>
                                          <p:spTgt spid="68"/>
                                        </p:tgtEl>
                                      </p:cBhvr>
                                    </p:animEffect>
                                  </p:childTnLst>
                                </p:cTn>
                              </p:par>
                              <p:par>
                                <p:cTn id="59" presetID="22" presetClass="entr" presetSubtype="1" fill="hold" nodeType="withEffect">
                                  <p:stCondLst>
                                    <p:cond delay="2200"/>
                                  </p:stCondLst>
                                  <p:childTnLst>
                                    <p:set>
                                      <p:cBhvr>
                                        <p:cTn id="60" dur="1" fill="hold">
                                          <p:stCondLst>
                                            <p:cond delay="0"/>
                                          </p:stCondLst>
                                        </p:cTn>
                                        <p:tgtEl>
                                          <p:spTgt spid="29"/>
                                        </p:tgtEl>
                                        <p:attrNameLst>
                                          <p:attrName>style.visibility</p:attrName>
                                        </p:attrNameLst>
                                      </p:cBhvr>
                                      <p:to>
                                        <p:strVal val="visible"/>
                                      </p:to>
                                    </p:set>
                                    <p:animEffect transition="in" filter="wipe(up)">
                                      <p:cBhvr>
                                        <p:cTn id="61" dur="500"/>
                                        <p:tgtEl>
                                          <p:spTgt spid="29"/>
                                        </p:tgtEl>
                                      </p:cBhvr>
                                    </p:animEffect>
                                  </p:childTnLst>
                                </p:cTn>
                              </p:par>
                              <p:par>
                                <p:cTn id="62" presetID="22" presetClass="entr" presetSubtype="1" fill="hold" nodeType="withEffect">
                                  <p:stCondLst>
                                    <p:cond delay="2300"/>
                                  </p:stCondLst>
                                  <p:childTnLst>
                                    <p:set>
                                      <p:cBhvr>
                                        <p:cTn id="63" dur="1" fill="hold">
                                          <p:stCondLst>
                                            <p:cond delay="0"/>
                                          </p:stCondLst>
                                        </p:cTn>
                                        <p:tgtEl>
                                          <p:spTgt spid="26"/>
                                        </p:tgtEl>
                                        <p:attrNameLst>
                                          <p:attrName>style.visibility</p:attrName>
                                        </p:attrNameLst>
                                      </p:cBhvr>
                                      <p:to>
                                        <p:strVal val="visible"/>
                                      </p:to>
                                    </p:set>
                                    <p:animEffect transition="in" filter="wipe(up)">
                                      <p:cBhvr>
                                        <p:cTn id="64" dur="500"/>
                                        <p:tgtEl>
                                          <p:spTgt spid="26"/>
                                        </p:tgtEl>
                                      </p:cBhvr>
                                    </p:animEffect>
                                  </p:childTnLst>
                                </p:cTn>
                              </p:par>
                              <p:par>
                                <p:cTn id="65" presetID="22" presetClass="entr" presetSubtype="4" fill="hold" nodeType="withEffect">
                                  <p:stCondLst>
                                    <p:cond delay="2400"/>
                                  </p:stCondLst>
                                  <p:childTnLst>
                                    <p:set>
                                      <p:cBhvr>
                                        <p:cTn id="66" dur="1" fill="hold">
                                          <p:stCondLst>
                                            <p:cond delay="0"/>
                                          </p:stCondLst>
                                        </p:cTn>
                                        <p:tgtEl>
                                          <p:spTgt spid="27"/>
                                        </p:tgtEl>
                                        <p:attrNameLst>
                                          <p:attrName>style.visibility</p:attrName>
                                        </p:attrNameLst>
                                      </p:cBhvr>
                                      <p:to>
                                        <p:strVal val="visible"/>
                                      </p:to>
                                    </p:set>
                                    <p:animEffect transition="in" filter="wipe(down)">
                                      <p:cBhvr>
                                        <p:cTn id="67" dur="500"/>
                                        <p:tgtEl>
                                          <p:spTgt spid="27"/>
                                        </p:tgtEl>
                                      </p:cBhvr>
                                    </p:animEffect>
                                  </p:childTnLst>
                                </p:cTn>
                              </p:par>
                              <p:par>
                                <p:cTn id="68" presetID="22" presetClass="entr" presetSubtype="1" fill="hold" nodeType="withEffect">
                                  <p:stCondLst>
                                    <p:cond delay="2500"/>
                                  </p:stCondLst>
                                  <p:childTnLst>
                                    <p:set>
                                      <p:cBhvr>
                                        <p:cTn id="69" dur="1" fill="hold">
                                          <p:stCondLst>
                                            <p:cond delay="0"/>
                                          </p:stCondLst>
                                        </p:cTn>
                                        <p:tgtEl>
                                          <p:spTgt spid="28"/>
                                        </p:tgtEl>
                                        <p:attrNameLst>
                                          <p:attrName>style.visibility</p:attrName>
                                        </p:attrNameLst>
                                      </p:cBhvr>
                                      <p:to>
                                        <p:strVal val="visible"/>
                                      </p:to>
                                    </p:set>
                                    <p:animEffect transition="in" filter="wipe(up)">
                                      <p:cBhvr>
                                        <p:cTn id="70" dur="500"/>
                                        <p:tgtEl>
                                          <p:spTgt spid="28"/>
                                        </p:tgtEl>
                                      </p:cBhvr>
                                    </p:animEffect>
                                  </p:childTnLst>
                                </p:cTn>
                              </p:par>
                              <p:par>
                                <p:cTn id="71" presetID="10" presetClass="entr" presetSubtype="0" fill="hold" grpId="0" nodeType="withEffect">
                                  <p:stCondLst>
                                    <p:cond delay="2600"/>
                                  </p:stCondLst>
                                  <p:childTnLst>
                                    <p:set>
                                      <p:cBhvr>
                                        <p:cTn id="72" dur="1" fill="hold">
                                          <p:stCondLst>
                                            <p:cond delay="0"/>
                                          </p:stCondLst>
                                        </p:cTn>
                                        <p:tgtEl>
                                          <p:spTgt spid="33"/>
                                        </p:tgtEl>
                                        <p:attrNameLst>
                                          <p:attrName>style.visibility</p:attrName>
                                        </p:attrNameLst>
                                      </p:cBhvr>
                                      <p:to>
                                        <p:strVal val="visible"/>
                                      </p:to>
                                    </p:set>
                                    <p:animEffect transition="in" filter="fade">
                                      <p:cBhvr>
                                        <p:cTn id="73" dur="500"/>
                                        <p:tgtEl>
                                          <p:spTgt spid="33"/>
                                        </p:tgtEl>
                                      </p:cBhvr>
                                    </p:animEffect>
                                  </p:childTnLst>
                                </p:cTn>
                              </p:par>
                              <p:par>
                                <p:cTn id="74" presetID="10" presetClass="entr" presetSubtype="0" fill="hold" grpId="0" nodeType="withEffect">
                                  <p:stCondLst>
                                    <p:cond delay="2700"/>
                                  </p:stCondLst>
                                  <p:childTnLst>
                                    <p:set>
                                      <p:cBhvr>
                                        <p:cTn id="75" dur="1" fill="hold">
                                          <p:stCondLst>
                                            <p:cond delay="0"/>
                                          </p:stCondLst>
                                        </p:cTn>
                                        <p:tgtEl>
                                          <p:spTgt spid="32"/>
                                        </p:tgtEl>
                                        <p:attrNameLst>
                                          <p:attrName>style.visibility</p:attrName>
                                        </p:attrNameLst>
                                      </p:cBhvr>
                                      <p:to>
                                        <p:strVal val="visible"/>
                                      </p:to>
                                    </p:set>
                                    <p:animEffect transition="in" filter="fade">
                                      <p:cBhvr>
                                        <p:cTn id="76" dur="500"/>
                                        <p:tgtEl>
                                          <p:spTgt spid="32"/>
                                        </p:tgtEl>
                                      </p:cBhvr>
                                    </p:animEffect>
                                  </p:childTnLst>
                                </p:cTn>
                              </p:par>
                              <p:par>
                                <p:cTn id="77" presetID="10" presetClass="entr" presetSubtype="0" fill="hold" grpId="0" nodeType="withEffect">
                                  <p:stCondLst>
                                    <p:cond delay="2800"/>
                                  </p:stCondLst>
                                  <p:childTnLst>
                                    <p:set>
                                      <p:cBhvr>
                                        <p:cTn id="78" dur="1" fill="hold">
                                          <p:stCondLst>
                                            <p:cond delay="0"/>
                                          </p:stCondLst>
                                        </p:cTn>
                                        <p:tgtEl>
                                          <p:spTgt spid="31"/>
                                        </p:tgtEl>
                                        <p:attrNameLst>
                                          <p:attrName>style.visibility</p:attrName>
                                        </p:attrNameLst>
                                      </p:cBhvr>
                                      <p:to>
                                        <p:strVal val="visible"/>
                                      </p:to>
                                    </p:set>
                                    <p:animEffect transition="in" filter="fade">
                                      <p:cBhvr>
                                        <p:cTn id="79" dur="500"/>
                                        <p:tgtEl>
                                          <p:spTgt spid="31"/>
                                        </p:tgtEl>
                                      </p:cBhvr>
                                    </p:animEffect>
                                  </p:childTnLst>
                                </p:cTn>
                              </p:par>
                              <p:par>
                                <p:cTn id="80" presetID="10" presetClass="entr" presetSubtype="0" fill="hold" grpId="0" nodeType="withEffect">
                                  <p:stCondLst>
                                    <p:cond delay="2900"/>
                                  </p:stCondLst>
                                  <p:childTnLst>
                                    <p:set>
                                      <p:cBhvr>
                                        <p:cTn id="81" dur="1" fill="hold">
                                          <p:stCondLst>
                                            <p:cond delay="0"/>
                                          </p:stCondLst>
                                        </p:cTn>
                                        <p:tgtEl>
                                          <p:spTgt spid="30"/>
                                        </p:tgtEl>
                                        <p:attrNameLst>
                                          <p:attrName>style.visibility</p:attrName>
                                        </p:attrNameLst>
                                      </p:cBhvr>
                                      <p:to>
                                        <p:strVal val="visible"/>
                                      </p:to>
                                    </p:set>
                                    <p:animEffect transition="in" filter="fade">
                                      <p:cBhvr>
                                        <p:cTn id="82" dur="500"/>
                                        <p:tgtEl>
                                          <p:spTgt spid="30"/>
                                        </p:tgtEl>
                                      </p:cBhvr>
                                    </p:animEffect>
                                  </p:childTnLst>
                                </p:cTn>
                              </p:par>
                              <p:par>
                                <p:cTn id="83" presetID="10" presetClass="entr" presetSubtype="0" fill="hold" grpId="0" nodeType="withEffect">
                                  <p:stCondLst>
                                    <p:cond delay="2900"/>
                                  </p:stCondLst>
                                  <p:childTnLst>
                                    <p:set>
                                      <p:cBhvr>
                                        <p:cTn id="84" dur="1" fill="hold">
                                          <p:stCondLst>
                                            <p:cond delay="0"/>
                                          </p:stCondLst>
                                        </p:cTn>
                                        <p:tgtEl>
                                          <p:spTgt spid="65"/>
                                        </p:tgtEl>
                                        <p:attrNameLst>
                                          <p:attrName>style.visibility</p:attrName>
                                        </p:attrNameLst>
                                      </p:cBhvr>
                                      <p:to>
                                        <p:strVal val="visible"/>
                                      </p:to>
                                    </p:set>
                                    <p:animEffect transition="in" filter="fade">
                                      <p:cBhvr>
                                        <p:cTn id="85" dur="500"/>
                                        <p:tgtEl>
                                          <p:spTgt spid="65"/>
                                        </p:tgtEl>
                                      </p:cBhvr>
                                    </p:animEffect>
                                  </p:childTnLst>
                                </p:cTn>
                              </p:par>
                              <p:par>
                                <p:cTn id="86" presetID="10" presetClass="entr" presetSubtype="0" fill="hold" grpId="0" nodeType="withEffect">
                                  <p:stCondLst>
                                    <p:cond delay="2900"/>
                                  </p:stCondLst>
                                  <p:childTnLst>
                                    <p:set>
                                      <p:cBhvr>
                                        <p:cTn id="87" dur="1" fill="hold">
                                          <p:stCondLst>
                                            <p:cond delay="0"/>
                                          </p:stCondLst>
                                        </p:cTn>
                                        <p:tgtEl>
                                          <p:spTgt spid="66"/>
                                        </p:tgtEl>
                                        <p:attrNameLst>
                                          <p:attrName>style.visibility</p:attrName>
                                        </p:attrNameLst>
                                      </p:cBhvr>
                                      <p:to>
                                        <p:strVal val="visible"/>
                                      </p:to>
                                    </p:set>
                                    <p:animEffect transition="in" filter="fade">
                                      <p:cBhvr>
                                        <p:cTn id="88" dur="500"/>
                                        <p:tgtEl>
                                          <p:spTgt spid="66"/>
                                        </p:tgtEl>
                                      </p:cBhvr>
                                    </p:animEffect>
                                  </p:childTnLst>
                                </p:cTn>
                              </p:par>
                              <p:par>
                                <p:cTn id="89" presetID="22" presetClass="entr" presetSubtype="4" fill="hold" nodeType="withEffect">
                                  <p:stCondLst>
                                    <p:cond delay="3000"/>
                                  </p:stCondLst>
                                  <p:childTnLst>
                                    <p:set>
                                      <p:cBhvr>
                                        <p:cTn id="90" dur="1" fill="hold">
                                          <p:stCondLst>
                                            <p:cond delay="0"/>
                                          </p:stCondLst>
                                        </p:cTn>
                                        <p:tgtEl>
                                          <p:spTgt spid="38"/>
                                        </p:tgtEl>
                                        <p:attrNameLst>
                                          <p:attrName>style.visibility</p:attrName>
                                        </p:attrNameLst>
                                      </p:cBhvr>
                                      <p:to>
                                        <p:strVal val="visible"/>
                                      </p:to>
                                    </p:set>
                                    <p:animEffect transition="in" filter="wipe(down)">
                                      <p:cBhvr>
                                        <p:cTn id="91" dur="500"/>
                                        <p:tgtEl>
                                          <p:spTgt spid="38"/>
                                        </p:tgtEl>
                                      </p:cBhvr>
                                    </p:animEffect>
                                  </p:childTnLst>
                                </p:cTn>
                              </p:par>
                              <p:par>
                                <p:cTn id="92" presetID="22" presetClass="entr" presetSubtype="4" fill="hold" nodeType="withEffect">
                                  <p:stCondLst>
                                    <p:cond delay="3100"/>
                                  </p:stCondLst>
                                  <p:childTnLst>
                                    <p:set>
                                      <p:cBhvr>
                                        <p:cTn id="93" dur="1" fill="hold">
                                          <p:stCondLst>
                                            <p:cond delay="0"/>
                                          </p:stCondLst>
                                        </p:cTn>
                                        <p:tgtEl>
                                          <p:spTgt spid="35"/>
                                        </p:tgtEl>
                                        <p:attrNameLst>
                                          <p:attrName>style.visibility</p:attrName>
                                        </p:attrNameLst>
                                      </p:cBhvr>
                                      <p:to>
                                        <p:strVal val="visible"/>
                                      </p:to>
                                    </p:set>
                                    <p:animEffect transition="in" filter="wipe(down)">
                                      <p:cBhvr>
                                        <p:cTn id="94" dur="500"/>
                                        <p:tgtEl>
                                          <p:spTgt spid="35"/>
                                        </p:tgtEl>
                                      </p:cBhvr>
                                    </p:animEffect>
                                  </p:childTnLst>
                                </p:cTn>
                              </p:par>
                              <p:par>
                                <p:cTn id="95" presetID="22" presetClass="entr" presetSubtype="1" fill="hold" nodeType="withEffect">
                                  <p:stCondLst>
                                    <p:cond delay="3200"/>
                                  </p:stCondLst>
                                  <p:childTnLst>
                                    <p:set>
                                      <p:cBhvr>
                                        <p:cTn id="96" dur="1" fill="hold">
                                          <p:stCondLst>
                                            <p:cond delay="0"/>
                                          </p:stCondLst>
                                        </p:cTn>
                                        <p:tgtEl>
                                          <p:spTgt spid="36"/>
                                        </p:tgtEl>
                                        <p:attrNameLst>
                                          <p:attrName>style.visibility</p:attrName>
                                        </p:attrNameLst>
                                      </p:cBhvr>
                                      <p:to>
                                        <p:strVal val="visible"/>
                                      </p:to>
                                    </p:set>
                                    <p:animEffect transition="in" filter="wipe(up)">
                                      <p:cBhvr>
                                        <p:cTn id="97" dur="500"/>
                                        <p:tgtEl>
                                          <p:spTgt spid="36"/>
                                        </p:tgtEl>
                                      </p:cBhvr>
                                    </p:animEffect>
                                  </p:childTnLst>
                                </p:cTn>
                              </p:par>
                              <p:par>
                                <p:cTn id="98" presetID="10" presetClass="entr" presetSubtype="0" fill="hold" grpId="0" nodeType="withEffect">
                                  <p:stCondLst>
                                    <p:cond delay="3300"/>
                                  </p:stCondLst>
                                  <p:childTnLst>
                                    <p:set>
                                      <p:cBhvr>
                                        <p:cTn id="99" dur="1" fill="hold">
                                          <p:stCondLst>
                                            <p:cond delay="0"/>
                                          </p:stCondLst>
                                        </p:cTn>
                                        <p:tgtEl>
                                          <p:spTgt spid="42"/>
                                        </p:tgtEl>
                                        <p:attrNameLst>
                                          <p:attrName>style.visibility</p:attrName>
                                        </p:attrNameLst>
                                      </p:cBhvr>
                                      <p:to>
                                        <p:strVal val="visible"/>
                                      </p:to>
                                    </p:set>
                                    <p:animEffect transition="in" filter="fade">
                                      <p:cBhvr>
                                        <p:cTn id="100" dur="500"/>
                                        <p:tgtEl>
                                          <p:spTgt spid="42"/>
                                        </p:tgtEl>
                                      </p:cBhvr>
                                    </p:animEffect>
                                  </p:childTnLst>
                                </p:cTn>
                              </p:par>
                              <p:par>
                                <p:cTn id="101" presetID="10" presetClass="entr" presetSubtype="0" fill="hold" grpId="0" nodeType="withEffect">
                                  <p:stCondLst>
                                    <p:cond delay="3400"/>
                                  </p:stCondLst>
                                  <p:childTnLst>
                                    <p:set>
                                      <p:cBhvr>
                                        <p:cTn id="102" dur="1" fill="hold">
                                          <p:stCondLst>
                                            <p:cond delay="0"/>
                                          </p:stCondLst>
                                        </p:cTn>
                                        <p:tgtEl>
                                          <p:spTgt spid="41"/>
                                        </p:tgtEl>
                                        <p:attrNameLst>
                                          <p:attrName>style.visibility</p:attrName>
                                        </p:attrNameLst>
                                      </p:cBhvr>
                                      <p:to>
                                        <p:strVal val="visible"/>
                                      </p:to>
                                    </p:set>
                                    <p:animEffect transition="in" filter="fade">
                                      <p:cBhvr>
                                        <p:cTn id="103" dur="500"/>
                                        <p:tgtEl>
                                          <p:spTgt spid="41"/>
                                        </p:tgtEl>
                                      </p:cBhvr>
                                    </p:animEffect>
                                  </p:childTnLst>
                                </p:cTn>
                              </p:par>
                              <p:par>
                                <p:cTn id="104" presetID="10" presetClass="entr" presetSubtype="0" fill="hold" grpId="0" nodeType="withEffect">
                                  <p:stCondLst>
                                    <p:cond delay="3500"/>
                                  </p:stCondLst>
                                  <p:childTnLst>
                                    <p:set>
                                      <p:cBhvr>
                                        <p:cTn id="105" dur="1" fill="hold">
                                          <p:stCondLst>
                                            <p:cond delay="0"/>
                                          </p:stCondLst>
                                        </p:cTn>
                                        <p:tgtEl>
                                          <p:spTgt spid="39"/>
                                        </p:tgtEl>
                                        <p:attrNameLst>
                                          <p:attrName>style.visibility</p:attrName>
                                        </p:attrNameLst>
                                      </p:cBhvr>
                                      <p:to>
                                        <p:strVal val="visible"/>
                                      </p:to>
                                    </p:set>
                                    <p:animEffect transition="in" filter="fade">
                                      <p:cBhvr>
                                        <p:cTn id="106" dur="500"/>
                                        <p:tgtEl>
                                          <p:spTgt spid="39"/>
                                        </p:tgtEl>
                                      </p:cBhvr>
                                    </p:animEffect>
                                  </p:childTnLst>
                                </p:cTn>
                              </p:par>
                              <p:par>
                                <p:cTn id="107" presetID="10" presetClass="entr" presetSubtype="0" fill="hold" grpId="0" nodeType="withEffect">
                                  <p:stCondLst>
                                    <p:cond delay="3500"/>
                                  </p:stCondLst>
                                  <p:childTnLst>
                                    <p:set>
                                      <p:cBhvr>
                                        <p:cTn id="108" dur="1" fill="hold">
                                          <p:stCondLst>
                                            <p:cond delay="0"/>
                                          </p:stCondLst>
                                        </p:cTn>
                                        <p:tgtEl>
                                          <p:spTgt spid="51"/>
                                        </p:tgtEl>
                                        <p:attrNameLst>
                                          <p:attrName>style.visibility</p:attrName>
                                        </p:attrNameLst>
                                      </p:cBhvr>
                                      <p:to>
                                        <p:strVal val="visible"/>
                                      </p:to>
                                    </p:set>
                                    <p:animEffect transition="in" filter="fade">
                                      <p:cBhvr>
                                        <p:cTn id="109" dur="500"/>
                                        <p:tgtEl>
                                          <p:spTgt spid="51"/>
                                        </p:tgtEl>
                                      </p:cBhvr>
                                    </p:animEffect>
                                  </p:childTnLst>
                                </p:cTn>
                              </p:par>
                              <p:par>
                                <p:cTn id="110" presetID="22" presetClass="entr" presetSubtype="1" fill="hold" nodeType="withEffect">
                                  <p:stCondLst>
                                    <p:cond delay="3600"/>
                                  </p:stCondLst>
                                  <p:childTnLst>
                                    <p:set>
                                      <p:cBhvr>
                                        <p:cTn id="111" dur="1" fill="hold">
                                          <p:stCondLst>
                                            <p:cond delay="0"/>
                                          </p:stCondLst>
                                        </p:cTn>
                                        <p:tgtEl>
                                          <p:spTgt spid="47"/>
                                        </p:tgtEl>
                                        <p:attrNameLst>
                                          <p:attrName>style.visibility</p:attrName>
                                        </p:attrNameLst>
                                      </p:cBhvr>
                                      <p:to>
                                        <p:strVal val="visible"/>
                                      </p:to>
                                    </p:set>
                                    <p:animEffect transition="in" filter="wipe(up)">
                                      <p:cBhvr>
                                        <p:cTn id="112" dur="500"/>
                                        <p:tgtEl>
                                          <p:spTgt spid="47"/>
                                        </p:tgtEl>
                                      </p:cBhvr>
                                    </p:animEffect>
                                  </p:childTnLst>
                                </p:cTn>
                              </p:par>
                              <p:par>
                                <p:cTn id="113" presetID="22" presetClass="entr" presetSubtype="1" fill="hold" nodeType="withEffect">
                                  <p:stCondLst>
                                    <p:cond delay="3700"/>
                                  </p:stCondLst>
                                  <p:childTnLst>
                                    <p:set>
                                      <p:cBhvr>
                                        <p:cTn id="114" dur="1" fill="hold">
                                          <p:stCondLst>
                                            <p:cond delay="0"/>
                                          </p:stCondLst>
                                        </p:cTn>
                                        <p:tgtEl>
                                          <p:spTgt spid="44"/>
                                        </p:tgtEl>
                                        <p:attrNameLst>
                                          <p:attrName>style.visibility</p:attrName>
                                        </p:attrNameLst>
                                      </p:cBhvr>
                                      <p:to>
                                        <p:strVal val="visible"/>
                                      </p:to>
                                    </p:set>
                                    <p:animEffect transition="in" filter="wipe(up)">
                                      <p:cBhvr>
                                        <p:cTn id="115" dur="500"/>
                                        <p:tgtEl>
                                          <p:spTgt spid="44"/>
                                        </p:tgtEl>
                                      </p:cBhvr>
                                    </p:animEffect>
                                  </p:childTnLst>
                                </p:cTn>
                              </p:par>
                              <p:par>
                                <p:cTn id="116" presetID="22" presetClass="entr" presetSubtype="4" fill="hold" nodeType="withEffect">
                                  <p:stCondLst>
                                    <p:cond delay="3800"/>
                                  </p:stCondLst>
                                  <p:childTnLst>
                                    <p:set>
                                      <p:cBhvr>
                                        <p:cTn id="117" dur="1" fill="hold">
                                          <p:stCondLst>
                                            <p:cond delay="0"/>
                                          </p:stCondLst>
                                        </p:cTn>
                                        <p:tgtEl>
                                          <p:spTgt spid="45"/>
                                        </p:tgtEl>
                                        <p:attrNameLst>
                                          <p:attrName>style.visibility</p:attrName>
                                        </p:attrNameLst>
                                      </p:cBhvr>
                                      <p:to>
                                        <p:strVal val="visible"/>
                                      </p:to>
                                    </p:set>
                                    <p:animEffect transition="in" filter="wipe(down)">
                                      <p:cBhvr>
                                        <p:cTn id="118" dur="500"/>
                                        <p:tgtEl>
                                          <p:spTgt spid="45"/>
                                        </p:tgtEl>
                                      </p:cBhvr>
                                    </p:animEffect>
                                  </p:childTnLst>
                                </p:cTn>
                              </p:par>
                              <p:par>
                                <p:cTn id="119" presetID="10" presetClass="entr" presetSubtype="0" fill="hold" grpId="0" nodeType="withEffect">
                                  <p:stCondLst>
                                    <p:cond delay="3900"/>
                                  </p:stCondLst>
                                  <p:childTnLst>
                                    <p:set>
                                      <p:cBhvr>
                                        <p:cTn id="120" dur="1" fill="hold">
                                          <p:stCondLst>
                                            <p:cond delay="0"/>
                                          </p:stCondLst>
                                        </p:cTn>
                                        <p:tgtEl>
                                          <p:spTgt spid="50"/>
                                        </p:tgtEl>
                                        <p:attrNameLst>
                                          <p:attrName>style.visibility</p:attrName>
                                        </p:attrNameLst>
                                      </p:cBhvr>
                                      <p:to>
                                        <p:strVal val="visible"/>
                                      </p:to>
                                    </p:set>
                                    <p:animEffect transition="in" filter="fade">
                                      <p:cBhvr>
                                        <p:cTn id="121" dur="500"/>
                                        <p:tgtEl>
                                          <p:spTgt spid="50"/>
                                        </p:tgtEl>
                                      </p:cBhvr>
                                    </p:animEffect>
                                  </p:childTnLst>
                                </p:cTn>
                              </p:par>
                              <p:par>
                                <p:cTn id="122" presetID="10" presetClass="entr" presetSubtype="0" fill="hold" grpId="0" nodeType="withEffect">
                                  <p:stCondLst>
                                    <p:cond delay="4000"/>
                                  </p:stCondLst>
                                  <p:childTnLst>
                                    <p:set>
                                      <p:cBhvr>
                                        <p:cTn id="123" dur="1" fill="hold">
                                          <p:stCondLst>
                                            <p:cond delay="0"/>
                                          </p:stCondLst>
                                        </p:cTn>
                                        <p:tgtEl>
                                          <p:spTgt spid="48"/>
                                        </p:tgtEl>
                                        <p:attrNameLst>
                                          <p:attrName>style.visibility</p:attrName>
                                        </p:attrNameLst>
                                      </p:cBhvr>
                                      <p:to>
                                        <p:strVal val="visible"/>
                                      </p:to>
                                    </p:set>
                                    <p:animEffect transition="in" filter="fade">
                                      <p:cBhvr>
                                        <p:cTn id="124" dur="500"/>
                                        <p:tgtEl>
                                          <p:spTgt spid="48"/>
                                        </p:tgtEl>
                                      </p:cBhvr>
                                    </p:animEffect>
                                  </p:childTnLst>
                                </p:cTn>
                              </p:par>
                              <p:par>
                                <p:cTn id="125" presetID="10" presetClass="entr" presetSubtype="0" fill="hold" grpId="0" nodeType="withEffect">
                                  <p:stCondLst>
                                    <p:cond delay="4100"/>
                                  </p:stCondLst>
                                  <p:childTnLst>
                                    <p:set>
                                      <p:cBhvr>
                                        <p:cTn id="126" dur="1" fill="hold">
                                          <p:stCondLst>
                                            <p:cond delay="0"/>
                                          </p:stCondLst>
                                        </p:cTn>
                                        <p:tgtEl>
                                          <p:spTgt spid="67"/>
                                        </p:tgtEl>
                                        <p:attrNameLst>
                                          <p:attrName>style.visibility</p:attrName>
                                        </p:attrNameLst>
                                      </p:cBhvr>
                                      <p:to>
                                        <p:strVal val="visible"/>
                                      </p:to>
                                    </p:set>
                                    <p:animEffect transition="in" filter="fade">
                                      <p:cBhvr>
                                        <p:cTn id="127" dur="500"/>
                                        <p:tgtEl>
                                          <p:spTgt spid="67"/>
                                        </p:tgtEl>
                                      </p:cBhvr>
                                    </p:animEffect>
                                  </p:childTnLst>
                                </p:cTn>
                              </p:par>
                              <p:par>
                                <p:cTn id="128" presetID="10" presetClass="entr" presetSubtype="0" fill="hold" grpId="0" nodeType="withEffect">
                                  <p:stCondLst>
                                    <p:cond delay="4200"/>
                                  </p:stCondLst>
                                  <p:childTnLst>
                                    <p:set>
                                      <p:cBhvr>
                                        <p:cTn id="129" dur="1" fill="hold">
                                          <p:stCondLst>
                                            <p:cond delay="0"/>
                                          </p:stCondLst>
                                        </p:cTn>
                                        <p:tgtEl>
                                          <p:spTgt spid="62"/>
                                        </p:tgtEl>
                                        <p:attrNameLst>
                                          <p:attrName>style.visibility</p:attrName>
                                        </p:attrNameLst>
                                      </p:cBhvr>
                                      <p:to>
                                        <p:strVal val="visible"/>
                                      </p:to>
                                    </p:set>
                                    <p:animEffect transition="in" filter="fade">
                                      <p:cBhvr>
                                        <p:cTn id="130" dur="500"/>
                                        <p:tgtEl>
                                          <p:spTgt spid="62"/>
                                        </p:tgtEl>
                                      </p:cBhvr>
                                    </p:animEffect>
                                  </p:childTnLst>
                                </p:cTn>
                              </p:par>
                              <p:par>
                                <p:cTn id="131" presetID="10" presetClass="entr" presetSubtype="0" fill="hold" grpId="0" nodeType="withEffect">
                                  <p:stCondLst>
                                    <p:cond delay="4300"/>
                                  </p:stCondLst>
                                  <p:childTnLst>
                                    <p:set>
                                      <p:cBhvr>
                                        <p:cTn id="132" dur="1" fill="hold">
                                          <p:stCondLst>
                                            <p:cond delay="0"/>
                                          </p:stCondLst>
                                        </p:cTn>
                                        <p:tgtEl>
                                          <p:spTgt spid="61"/>
                                        </p:tgtEl>
                                        <p:attrNameLst>
                                          <p:attrName>style.visibility</p:attrName>
                                        </p:attrNameLst>
                                      </p:cBhvr>
                                      <p:to>
                                        <p:strVal val="visible"/>
                                      </p:to>
                                    </p:set>
                                    <p:animEffect transition="in" filter="fade">
                                      <p:cBhvr>
                                        <p:cTn id="133" dur="500"/>
                                        <p:tgtEl>
                                          <p:spTgt spid="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48" grpId="0" animBg="1"/>
      <p:bldP spid="50" grpId="0" animBg="1"/>
      <p:bldP spid="51" grpId="0" animBg="1"/>
      <p:bldP spid="39" grpId="0" animBg="1"/>
      <p:bldP spid="41" grpId="0" animBg="1"/>
      <p:bldP spid="42" grpId="0" animBg="1"/>
      <p:bldP spid="14" grpId="0" animBg="1"/>
      <p:bldP spid="17" grpId="0" animBg="1"/>
      <p:bldP spid="20" grpId="0" animBg="1"/>
      <p:bldP spid="23" grpId="0" animBg="1"/>
      <p:bldP spid="30" grpId="0" animBg="1"/>
      <p:bldP spid="31" grpId="0" animBg="1"/>
      <p:bldP spid="32" grpId="0" animBg="1"/>
      <p:bldP spid="33" grpId="0" animBg="1"/>
      <p:bldP spid="5" grpId="0" animBg="1"/>
      <p:bldP spid="61" grpId="0"/>
      <p:bldP spid="62" grpId="0"/>
      <p:bldP spid="63" grpId="0"/>
      <p:bldP spid="65" grpId="0"/>
      <p:bldP spid="66" grpId="0"/>
      <p:bldP spid="67" grpId="0"/>
      <p:bldP spid="68" grpId="0"/>
      <p:bldP spid="69" grpId="0"/>
    </p:bldLst>
  </p:timing>
</p:sld>
</file>

<file path=ppt/slides/slide7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8" name="Oval 7">
            <a:extLst>
              <a:ext uri="{FF2B5EF4-FFF2-40B4-BE49-F238E27FC236}">
                <a16:creationId xmlns:a16="http://schemas.microsoft.com/office/drawing/2014/main" id="{766A8685-A2A8-45B5-9163-1B0C9FFF33C2}"/>
              </a:ext>
            </a:extLst>
          </p:cNvPr>
          <p:cNvSpPr/>
          <p:nvPr/>
        </p:nvSpPr>
        <p:spPr>
          <a:xfrm>
            <a:off x="3525196" y="5294931"/>
            <a:ext cx="3124932" cy="3124931"/>
          </a:xfrm>
          <a:prstGeom prst="ellipse">
            <a:avLst/>
          </a:prstGeom>
          <a:solidFill>
            <a:schemeClr val="bg1"/>
          </a:soli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srgbClr val="FFFFFF"/>
              </a:solidFill>
              <a:effectLst/>
              <a:uLnTx/>
              <a:uFillTx/>
              <a:latin typeface="Calibri"/>
              <a:ea typeface="+mn-ea"/>
              <a:cs typeface="+mn-cs"/>
            </a:endParaRPr>
          </a:p>
        </p:txBody>
      </p:sp>
      <p:cxnSp>
        <p:nvCxnSpPr>
          <p:cNvPr id="44" name="Straight Connector 43">
            <a:extLst>
              <a:ext uri="{FF2B5EF4-FFF2-40B4-BE49-F238E27FC236}">
                <a16:creationId xmlns:a16="http://schemas.microsoft.com/office/drawing/2014/main" id="{312467B8-9986-4A48-8DF1-BA7E3CB27059}"/>
              </a:ext>
            </a:extLst>
          </p:cNvPr>
          <p:cNvCxnSpPr>
            <a:cxnSpLocks/>
          </p:cNvCxnSpPr>
          <p:nvPr/>
        </p:nvCxnSpPr>
        <p:spPr>
          <a:xfrm flipH="1" flipV="1">
            <a:off x="9247469" y="8233233"/>
            <a:ext cx="692697" cy="692698"/>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45" name="Straight Connector 44">
            <a:extLst>
              <a:ext uri="{FF2B5EF4-FFF2-40B4-BE49-F238E27FC236}">
                <a16:creationId xmlns:a16="http://schemas.microsoft.com/office/drawing/2014/main" id="{7E7BF722-3A35-40CE-8F50-FEDD9B884FB7}"/>
              </a:ext>
            </a:extLst>
          </p:cNvPr>
          <p:cNvCxnSpPr>
            <a:cxnSpLocks/>
          </p:cNvCxnSpPr>
          <p:nvPr/>
        </p:nvCxnSpPr>
        <p:spPr>
          <a:xfrm flipH="1" flipV="1">
            <a:off x="8178525" y="8504451"/>
            <a:ext cx="346348" cy="346348"/>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47" name="Straight Connector 46">
            <a:extLst>
              <a:ext uri="{FF2B5EF4-FFF2-40B4-BE49-F238E27FC236}">
                <a16:creationId xmlns:a16="http://schemas.microsoft.com/office/drawing/2014/main" id="{C8A93B01-018B-4057-A268-DA7B6D8F2BB7}"/>
              </a:ext>
            </a:extLst>
          </p:cNvPr>
          <p:cNvCxnSpPr>
            <a:cxnSpLocks/>
          </p:cNvCxnSpPr>
          <p:nvPr/>
        </p:nvCxnSpPr>
        <p:spPr>
          <a:xfrm flipV="1">
            <a:off x="7524649" y="6846363"/>
            <a:ext cx="3069090" cy="3069090"/>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sp>
        <p:nvSpPr>
          <p:cNvPr id="48" name="Oval 47">
            <a:extLst>
              <a:ext uri="{FF2B5EF4-FFF2-40B4-BE49-F238E27FC236}">
                <a16:creationId xmlns:a16="http://schemas.microsoft.com/office/drawing/2014/main" id="{E44A1B47-81BE-484B-9775-864319F050CC}"/>
              </a:ext>
            </a:extLst>
          </p:cNvPr>
          <p:cNvSpPr/>
          <p:nvPr/>
        </p:nvSpPr>
        <p:spPr>
          <a:xfrm rot="10800000" flipV="1">
            <a:off x="6670053" y="9190823"/>
            <a:ext cx="1603584" cy="1603583"/>
          </a:xfrm>
          <a:prstGeom prst="ellipse">
            <a:avLst/>
          </a:prstGeom>
          <a:gradFill flip="none" rotWithShape="1">
            <a:gsLst>
              <a:gs pos="0">
                <a:schemeClr val="accent3"/>
              </a:gs>
              <a:gs pos="100000">
                <a:schemeClr val="accent4"/>
              </a:gs>
            </a:gsLst>
            <a:path path="circle">
              <a:fillToRect l="100000" t="100000"/>
            </a:path>
            <a:tileRect r="-100000" b="-100000"/>
          </a:gradFill>
          <a:ln w="50800">
            <a:noFill/>
          </a:ln>
          <a:effectLst>
            <a:outerShdw blurRad="698500" dir="2700000" algn="tl" rotWithShape="0">
              <a:schemeClr val="accent3">
                <a:alpha val="4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normAutofit lnSpcReduction="10000"/>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k</a:t>
            </a:r>
          </a:p>
        </p:txBody>
      </p:sp>
      <p:sp>
        <p:nvSpPr>
          <p:cNvPr id="50" name="Oval 49">
            <a:extLst>
              <a:ext uri="{FF2B5EF4-FFF2-40B4-BE49-F238E27FC236}">
                <a16:creationId xmlns:a16="http://schemas.microsoft.com/office/drawing/2014/main" id="{35EF9510-BE16-4184-9F76-E579C0A2DD4D}"/>
              </a:ext>
            </a:extLst>
          </p:cNvPr>
          <p:cNvSpPr/>
          <p:nvPr/>
        </p:nvSpPr>
        <p:spPr>
          <a:xfrm rot="10800000" flipV="1">
            <a:off x="7524649" y="7859281"/>
            <a:ext cx="905181" cy="905180"/>
          </a:xfrm>
          <a:prstGeom prst="ellipse">
            <a:avLst/>
          </a:prstGeom>
          <a:gradFill flip="none" rotWithShape="1">
            <a:gsLst>
              <a:gs pos="0">
                <a:schemeClr val="accent3"/>
              </a:gs>
              <a:gs pos="100000">
                <a:schemeClr val="accent4"/>
              </a:gs>
            </a:gsLst>
            <a:path path="circle">
              <a:fillToRect l="100000" t="100000"/>
            </a:path>
            <a:tileRect r="-100000" b="-100000"/>
          </a:gradFill>
          <a:ln w="50800">
            <a:noFill/>
          </a:ln>
          <a:effectLst>
            <a:outerShdw blurRad="698500" dir="2700000" algn="tl" rotWithShape="0">
              <a:schemeClr val="accent3">
                <a:alpha val="4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bIns="0" rtlCol="0" anchor="ctr">
            <a:normAutofit fontScale="92500" lnSpcReduction="10000"/>
          </a:bodyPr>
          <a:lstStyle/>
          <a:p>
            <a:pPr algn="ctr">
              <a:defRPr/>
            </a:pPr>
            <a:r>
              <a:rPr lang="en-US" sz="4400">
                <a:solidFill>
                  <a:schemeClr val="bg1"/>
                </a:solidFill>
                <a:latin typeface="Designball-Charts-01" pitchFamily="2" charset="0"/>
                <a:ea typeface="Open Sans" panose="020B0606030504020204" pitchFamily="34" charset="0"/>
                <a:cs typeface="Open Sans" panose="020B0606030504020204" pitchFamily="34" charset="0"/>
              </a:rPr>
              <a:t>I</a:t>
            </a:r>
          </a:p>
        </p:txBody>
      </p:sp>
      <p:sp>
        <p:nvSpPr>
          <p:cNvPr id="51" name="Oval 50">
            <a:extLst>
              <a:ext uri="{FF2B5EF4-FFF2-40B4-BE49-F238E27FC236}">
                <a16:creationId xmlns:a16="http://schemas.microsoft.com/office/drawing/2014/main" id="{1E4ECE3B-F6F4-48B1-86FC-706F79BBDAF0}"/>
              </a:ext>
            </a:extLst>
          </p:cNvPr>
          <p:cNvSpPr/>
          <p:nvPr/>
        </p:nvSpPr>
        <p:spPr>
          <a:xfrm rot="10800000" flipV="1">
            <a:off x="9403867" y="8347276"/>
            <a:ext cx="1095270" cy="1095269"/>
          </a:xfrm>
          <a:prstGeom prst="ellipse">
            <a:avLst/>
          </a:prstGeom>
          <a:solidFill>
            <a:schemeClr val="tx1">
              <a:lumMod val="90000"/>
              <a:lumOff val="10000"/>
            </a:schemeClr>
          </a:solidFill>
          <a:ln w="50800">
            <a:noFill/>
          </a:ln>
          <a:effectLst>
            <a:outerShdw blurRad="698500" dir="2700000" algn="tl" rotWithShape="0">
              <a:schemeClr val="accent3">
                <a:alpha val="4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bIns="0" rtlCol="0" anchor="ctr">
            <a:noAutofit/>
          </a:bodyPr>
          <a:lstStyle/>
          <a:p>
            <a:pPr lvl="0" algn="ctr" defTabSz="914400">
              <a:defRPr/>
            </a:pPr>
            <a:r>
              <a:rPr lang="en-US" sz="8000">
                <a:solidFill>
                  <a:schemeClr val="bg1"/>
                </a:solidFill>
                <a:latin typeface="Designball-Charts-01" pitchFamily="2" charset="0"/>
                <a:ea typeface="Open Sans" panose="020B0606030504020204" pitchFamily="34" charset="0"/>
                <a:cs typeface="Arial" panose="020B0604020202020204" pitchFamily="34" charset="0"/>
              </a:rPr>
              <a:t>M</a:t>
            </a:r>
          </a:p>
        </p:txBody>
      </p:sp>
      <p:cxnSp>
        <p:nvCxnSpPr>
          <p:cNvPr id="35" name="Straight Connector 34">
            <a:extLst>
              <a:ext uri="{FF2B5EF4-FFF2-40B4-BE49-F238E27FC236}">
                <a16:creationId xmlns:a16="http://schemas.microsoft.com/office/drawing/2014/main" id="{C2CF0865-4D54-4B5A-A733-41D378F9A18A}"/>
              </a:ext>
            </a:extLst>
          </p:cNvPr>
          <p:cNvCxnSpPr>
            <a:cxnSpLocks/>
          </p:cNvCxnSpPr>
          <p:nvPr/>
        </p:nvCxnSpPr>
        <p:spPr>
          <a:xfrm flipH="1">
            <a:off x="9247469" y="4776779"/>
            <a:ext cx="692697" cy="692698"/>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36" name="Straight Connector 35">
            <a:extLst>
              <a:ext uri="{FF2B5EF4-FFF2-40B4-BE49-F238E27FC236}">
                <a16:creationId xmlns:a16="http://schemas.microsoft.com/office/drawing/2014/main" id="{DF279B5B-FEE8-4026-98CC-04552A1A9C1F}"/>
              </a:ext>
            </a:extLst>
          </p:cNvPr>
          <p:cNvCxnSpPr>
            <a:cxnSpLocks/>
          </p:cNvCxnSpPr>
          <p:nvPr/>
        </p:nvCxnSpPr>
        <p:spPr>
          <a:xfrm flipH="1">
            <a:off x="8178525" y="4851910"/>
            <a:ext cx="346348" cy="346348"/>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38" name="Straight Connector 37">
            <a:extLst>
              <a:ext uri="{FF2B5EF4-FFF2-40B4-BE49-F238E27FC236}">
                <a16:creationId xmlns:a16="http://schemas.microsoft.com/office/drawing/2014/main" id="{2A5DCAF1-6557-42E7-8CBF-CB207C414D67}"/>
              </a:ext>
            </a:extLst>
          </p:cNvPr>
          <p:cNvCxnSpPr>
            <a:cxnSpLocks/>
          </p:cNvCxnSpPr>
          <p:nvPr/>
        </p:nvCxnSpPr>
        <p:spPr>
          <a:xfrm>
            <a:off x="7524649" y="3787257"/>
            <a:ext cx="3069090" cy="3069090"/>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sp>
        <p:nvSpPr>
          <p:cNvPr id="39" name="Oval 38">
            <a:extLst>
              <a:ext uri="{FF2B5EF4-FFF2-40B4-BE49-F238E27FC236}">
                <a16:creationId xmlns:a16="http://schemas.microsoft.com/office/drawing/2014/main" id="{8CA5C9BF-0961-44B1-BDB5-9FAA82340C46}"/>
              </a:ext>
            </a:extLst>
          </p:cNvPr>
          <p:cNvSpPr/>
          <p:nvPr/>
        </p:nvSpPr>
        <p:spPr>
          <a:xfrm>
            <a:off x="6670053" y="2908304"/>
            <a:ext cx="1603584" cy="1603583"/>
          </a:xfrm>
          <a:prstGeom prst="ellipse">
            <a:avLst/>
          </a:prstGeom>
          <a:gradFill>
            <a:gsLst>
              <a:gs pos="0">
                <a:schemeClr val="accent5"/>
              </a:gs>
              <a:gs pos="79000">
                <a:schemeClr val="accent6"/>
              </a:gs>
            </a:gsLst>
            <a:path path="circle">
              <a:fillToRect l="100000" t="100000"/>
            </a:path>
          </a:gradFill>
          <a:ln>
            <a:noFill/>
          </a:ln>
          <a:effectLst>
            <a:outerShdw blurRad="711200" dist="177800" dir="2700000" algn="tl" rotWithShape="0">
              <a:schemeClr val="accent6">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bIns="0" rtlCol="0" anchor="ctr">
            <a:noAutofit/>
          </a:bodyPr>
          <a:lstStyle/>
          <a:p>
            <a:pPr lvl="0" algn="ctr" defTabSz="914400">
              <a:defRPr/>
            </a:pPr>
            <a:r>
              <a:rPr lang="en-US" sz="9600">
                <a:solidFill>
                  <a:srgbClr val="FFFFFF"/>
                </a:solidFill>
                <a:latin typeface="Designball-Charts-01" pitchFamily="2" charset="0"/>
                <a:ea typeface="Open Sans" panose="020B0606030504020204" pitchFamily="34" charset="0"/>
                <a:cs typeface="Arial" panose="020B0604020202020204" pitchFamily="34" charset="0"/>
              </a:rPr>
              <a:t>L</a:t>
            </a:r>
          </a:p>
        </p:txBody>
      </p:sp>
      <p:sp>
        <p:nvSpPr>
          <p:cNvPr id="41" name="Oval 40">
            <a:extLst>
              <a:ext uri="{FF2B5EF4-FFF2-40B4-BE49-F238E27FC236}">
                <a16:creationId xmlns:a16="http://schemas.microsoft.com/office/drawing/2014/main" id="{1F3A1D27-6C8D-4200-BB6C-C93BB60A51E7}"/>
              </a:ext>
            </a:extLst>
          </p:cNvPr>
          <p:cNvSpPr/>
          <p:nvPr/>
        </p:nvSpPr>
        <p:spPr>
          <a:xfrm>
            <a:off x="7524649" y="4938250"/>
            <a:ext cx="905181" cy="905180"/>
          </a:xfrm>
          <a:prstGeom prst="ellipse">
            <a:avLst/>
          </a:prstGeom>
          <a:solidFill>
            <a:schemeClr val="tx1">
              <a:lumMod val="90000"/>
              <a:lumOff val="10000"/>
            </a:schemeClr>
          </a:solidFill>
          <a:ln>
            <a:noFill/>
          </a:ln>
          <a:effectLst>
            <a:outerShdw blurRad="711200" dist="177800" dir="2700000" algn="tl" rotWithShape="0">
              <a:schemeClr val="accent6">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fontScale="92500" lnSpcReduction="20000"/>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5400" b="0" i="0" u="none" strike="noStrike" kern="1200" cap="none" spc="0" normalizeH="0" baseline="0" noProof="0">
                <a:ln>
                  <a:noFill/>
                </a:ln>
                <a:solidFill>
                  <a:schemeClr val="bg1"/>
                </a:solidFill>
                <a:effectLst/>
                <a:uLnTx/>
                <a:uFillTx/>
                <a:latin typeface="Designball-Charts-01" pitchFamily="2" charset="0"/>
                <a:ea typeface="Open Sans" panose="020B0606030504020204" pitchFamily="34" charset="0"/>
                <a:cs typeface="Open Sans" panose="020B0606030504020204" pitchFamily="34" charset="0"/>
              </a:rPr>
              <a:t>M</a:t>
            </a:r>
            <a:endParaRPr kumimoji="0" lang="en-US" sz="5400" b="1" i="0" u="none" strike="noStrike" kern="1200" cap="none" spc="0" normalizeH="0" baseline="0" noProof="0">
              <a:ln>
                <a:noFill/>
              </a:ln>
              <a:solidFill>
                <a:schemeClr val="bg1"/>
              </a:solidFill>
              <a:effectLst/>
              <a:uLnTx/>
              <a:uFillTx/>
              <a:latin typeface="Designball-Charts-01" pitchFamily="2" charset="0"/>
            </a:endParaRPr>
          </a:p>
        </p:txBody>
      </p:sp>
      <p:sp>
        <p:nvSpPr>
          <p:cNvPr id="42" name="Oval 41">
            <a:extLst>
              <a:ext uri="{FF2B5EF4-FFF2-40B4-BE49-F238E27FC236}">
                <a16:creationId xmlns:a16="http://schemas.microsoft.com/office/drawing/2014/main" id="{3EE77D76-CEBD-46C3-B0BD-76BE9C464D1A}"/>
              </a:ext>
            </a:extLst>
          </p:cNvPr>
          <p:cNvSpPr/>
          <p:nvPr/>
        </p:nvSpPr>
        <p:spPr>
          <a:xfrm>
            <a:off x="9296742" y="4004755"/>
            <a:ext cx="1457805" cy="1457804"/>
          </a:xfrm>
          <a:prstGeom prst="ellipse">
            <a:avLst/>
          </a:prstGeom>
          <a:gradFill>
            <a:gsLst>
              <a:gs pos="0">
                <a:schemeClr val="accent5"/>
              </a:gs>
              <a:gs pos="79000">
                <a:schemeClr val="accent6"/>
              </a:gs>
            </a:gsLst>
            <a:path path="circle">
              <a:fillToRect l="100000" t="100000"/>
            </a:path>
          </a:gradFill>
          <a:ln>
            <a:noFill/>
          </a:ln>
          <a:effectLst>
            <a:outerShdw blurRad="711200" dist="177800" dir="2700000" algn="tl" rotWithShape="0">
              <a:schemeClr val="accent6">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lvl="0" algn="ctr" defTabSz="914400">
              <a:defRPr/>
            </a:pPr>
            <a:r>
              <a:rPr lang="en-US" sz="9600">
                <a:solidFill>
                  <a:srgbClr val="FFFFFF"/>
                </a:solidFill>
                <a:latin typeface="Designball-Charts-01" pitchFamily="2" charset="0"/>
                <a:ea typeface="Open Sans" panose="020B0606030504020204" pitchFamily="34" charset="0"/>
                <a:cs typeface="Arial" panose="020B0604020202020204" pitchFamily="34" charset="0"/>
              </a:rPr>
              <a:t>w</a:t>
            </a:r>
          </a:p>
        </p:txBody>
      </p:sp>
      <p:cxnSp>
        <p:nvCxnSpPr>
          <p:cNvPr id="22" name="Straight Connector 21">
            <a:extLst>
              <a:ext uri="{FF2B5EF4-FFF2-40B4-BE49-F238E27FC236}">
                <a16:creationId xmlns:a16="http://schemas.microsoft.com/office/drawing/2014/main" id="{372B8DC6-F1EA-4F24-BBD6-03D43C596993}"/>
              </a:ext>
            </a:extLst>
          </p:cNvPr>
          <p:cNvCxnSpPr>
            <a:cxnSpLocks/>
          </p:cNvCxnSpPr>
          <p:nvPr/>
        </p:nvCxnSpPr>
        <p:spPr>
          <a:xfrm flipH="1">
            <a:off x="14371608" y="4341119"/>
            <a:ext cx="862072" cy="862073"/>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18" name="Straight Connector 17">
            <a:extLst>
              <a:ext uri="{FF2B5EF4-FFF2-40B4-BE49-F238E27FC236}">
                <a16:creationId xmlns:a16="http://schemas.microsoft.com/office/drawing/2014/main" id="{E61F2103-2ECB-48D6-991D-94437E4AB6FA}"/>
              </a:ext>
            </a:extLst>
          </p:cNvPr>
          <p:cNvCxnSpPr>
            <a:cxnSpLocks/>
          </p:cNvCxnSpPr>
          <p:nvPr/>
        </p:nvCxnSpPr>
        <p:spPr>
          <a:xfrm flipH="1">
            <a:off x="13102094" y="4392478"/>
            <a:ext cx="458631" cy="458631"/>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15" name="Straight Connector 14">
            <a:extLst>
              <a:ext uri="{FF2B5EF4-FFF2-40B4-BE49-F238E27FC236}">
                <a16:creationId xmlns:a16="http://schemas.microsoft.com/office/drawing/2014/main" id="{CF2AED86-BECD-4FEF-AC96-AFBE1C94DE01}"/>
              </a:ext>
            </a:extLst>
          </p:cNvPr>
          <p:cNvCxnSpPr>
            <a:cxnSpLocks/>
          </p:cNvCxnSpPr>
          <p:nvPr/>
        </p:nvCxnSpPr>
        <p:spPr>
          <a:xfrm flipH="1">
            <a:off x="13243704" y="3183072"/>
            <a:ext cx="876688" cy="876689"/>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13" name="Straight Connector 12">
            <a:extLst>
              <a:ext uri="{FF2B5EF4-FFF2-40B4-BE49-F238E27FC236}">
                <a16:creationId xmlns:a16="http://schemas.microsoft.com/office/drawing/2014/main" id="{C8C23D3A-5EB9-4FB9-9116-94C6C68AAA6D}"/>
              </a:ext>
            </a:extLst>
          </p:cNvPr>
          <p:cNvCxnSpPr>
            <a:cxnSpLocks/>
          </p:cNvCxnSpPr>
          <p:nvPr/>
        </p:nvCxnSpPr>
        <p:spPr>
          <a:xfrm>
            <a:off x="12310903" y="3143797"/>
            <a:ext cx="3713599" cy="3713599"/>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sp>
        <p:nvSpPr>
          <p:cNvPr id="14" name="Oval 13">
            <a:extLst>
              <a:ext uri="{FF2B5EF4-FFF2-40B4-BE49-F238E27FC236}">
                <a16:creationId xmlns:a16="http://schemas.microsoft.com/office/drawing/2014/main" id="{A4882EAD-5647-4E48-8C8A-24749D6D2228}"/>
              </a:ext>
            </a:extLst>
          </p:cNvPr>
          <p:cNvSpPr/>
          <p:nvPr/>
        </p:nvSpPr>
        <p:spPr>
          <a:xfrm>
            <a:off x="11276843" y="2080264"/>
            <a:ext cx="1940336" cy="1940336"/>
          </a:xfrm>
          <a:prstGeom prst="ellipse">
            <a:avLst/>
          </a:pr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alpha val="4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91440" bIns="0" rtlCol="0" anchor="ctr">
            <a:noAutofit/>
          </a:bodyPr>
          <a:lstStyle/>
          <a:p>
            <a:pPr lvl="0" algn="ctr" defTabSz="914400">
              <a:defRPr/>
            </a:pPr>
            <a:r>
              <a:rPr lang="en-US" sz="9600">
                <a:solidFill>
                  <a:srgbClr val="FFFFFF"/>
                </a:solidFill>
                <a:latin typeface="Designball-Charts-01" pitchFamily="2" charset="0"/>
                <a:ea typeface="Open Sans" panose="020B0606030504020204" pitchFamily="34" charset="0"/>
                <a:cs typeface="Arial" panose="020B0604020202020204" pitchFamily="34" charset="0"/>
              </a:rPr>
              <a:t>I</a:t>
            </a:r>
          </a:p>
        </p:txBody>
      </p:sp>
      <p:sp>
        <p:nvSpPr>
          <p:cNvPr id="17" name="Oval 16">
            <a:extLst>
              <a:ext uri="{FF2B5EF4-FFF2-40B4-BE49-F238E27FC236}">
                <a16:creationId xmlns:a16="http://schemas.microsoft.com/office/drawing/2014/main" id="{44952CAD-693F-4008-B763-28E61B8FB6EF}"/>
              </a:ext>
            </a:extLst>
          </p:cNvPr>
          <p:cNvSpPr/>
          <p:nvPr/>
        </p:nvSpPr>
        <p:spPr>
          <a:xfrm>
            <a:off x="13732878" y="2266356"/>
            <a:ext cx="1325276" cy="1325275"/>
          </a:xfrm>
          <a:prstGeom prst="ellipse">
            <a:avLst/>
          </a:prstGeom>
          <a:solidFill>
            <a:schemeClr val="tx1">
              <a:lumMod val="90000"/>
              <a:lumOff val="10000"/>
            </a:schemeClr>
          </a:solidFill>
          <a:ln w="50800">
            <a:noFill/>
          </a:ln>
          <a:effectLst>
            <a:outerShdw blurRad="698500" dist="190500" dir="2700000" algn="tl" rotWithShape="0">
              <a:schemeClr val="accent2">
                <a:alpha val="4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91440" bIns="0" rtlCol="0" anchor="ctr">
            <a:noAutofit/>
          </a:bodyPr>
          <a:lstStyle/>
          <a:p>
            <a:pPr lvl="0" algn="ctr" defTabSz="914400">
              <a:defRPr/>
            </a:pPr>
            <a:r>
              <a:rPr lang="en-US" sz="9600">
                <a:solidFill>
                  <a:schemeClr val="bg1"/>
                </a:solidFill>
                <a:latin typeface="Designball-Charts-01" pitchFamily="2" charset="0"/>
                <a:ea typeface="Open Sans" panose="020B0606030504020204" pitchFamily="34" charset="0"/>
                <a:cs typeface="Arial" panose="020B0604020202020204" pitchFamily="34" charset="0"/>
              </a:rPr>
              <a:t>.</a:t>
            </a:r>
          </a:p>
        </p:txBody>
      </p:sp>
      <p:sp>
        <p:nvSpPr>
          <p:cNvPr id="20" name="Oval 19">
            <a:extLst>
              <a:ext uri="{FF2B5EF4-FFF2-40B4-BE49-F238E27FC236}">
                <a16:creationId xmlns:a16="http://schemas.microsoft.com/office/drawing/2014/main" id="{DD1FFC0D-4847-4832-A7A8-34E73E205324}"/>
              </a:ext>
            </a:extLst>
          </p:cNvPr>
          <p:cNvSpPr/>
          <p:nvPr/>
        </p:nvSpPr>
        <p:spPr>
          <a:xfrm>
            <a:off x="12310903" y="4536498"/>
            <a:ext cx="1095269" cy="1095268"/>
          </a:xfrm>
          <a:prstGeom prst="ellipse">
            <a:avLst/>
          </a:pr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alpha val="4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bIns="0" rtlCol="0" anchor="ctr">
            <a:normAutofit lnSpcReduction="10000"/>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k</a:t>
            </a:r>
            <a:endParaRPr kumimoji="0" lang="en-US" sz="4800" b="1" i="0" u="none" strike="noStrike" kern="1200" cap="none" spc="0" normalizeH="0" baseline="0" noProof="0">
              <a:ln>
                <a:noFill/>
              </a:ln>
              <a:solidFill>
                <a:srgbClr val="FFFFFF"/>
              </a:solidFill>
              <a:effectLst/>
              <a:uLnTx/>
              <a:uFillTx/>
              <a:latin typeface="Designball-Charts-01" pitchFamily="2" charset="0"/>
            </a:endParaRPr>
          </a:p>
        </p:txBody>
      </p:sp>
      <p:sp>
        <p:nvSpPr>
          <p:cNvPr id="23" name="Oval 22">
            <a:extLst>
              <a:ext uri="{FF2B5EF4-FFF2-40B4-BE49-F238E27FC236}">
                <a16:creationId xmlns:a16="http://schemas.microsoft.com/office/drawing/2014/main" id="{CBAAE3BD-3408-4D7C-A979-EE6B49215EC9}"/>
              </a:ext>
            </a:extLst>
          </p:cNvPr>
          <p:cNvSpPr/>
          <p:nvPr/>
        </p:nvSpPr>
        <p:spPr>
          <a:xfrm>
            <a:off x="14584758" y="3716016"/>
            <a:ext cx="1325276" cy="1325275"/>
          </a:xfrm>
          <a:prstGeom prst="ellipse">
            <a:avLst/>
          </a:pr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alpha val="4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noAutofit/>
          </a:bodyPr>
          <a:lstStyle/>
          <a:p>
            <a:pPr lvl="0" algn="ctr" defTabSz="914400">
              <a:defRPr/>
            </a:pPr>
            <a:r>
              <a:rPr lang="en-US" sz="9600">
                <a:solidFill>
                  <a:srgbClr val="FFFFFF"/>
                </a:solidFill>
                <a:latin typeface="Designball-Charts-01" pitchFamily="2" charset="0"/>
                <a:ea typeface="Open Sans" panose="020B0606030504020204" pitchFamily="34" charset="0"/>
                <a:cs typeface="Arial" panose="020B0604020202020204" pitchFamily="34" charset="0"/>
              </a:rPr>
              <a:t>O</a:t>
            </a:r>
          </a:p>
        </p:txBody>
      </p:sp>
      <p:cxnSp>
        <p:nvCxnSpPr>
          <p:cNvPr id="26" name="Straight Connector 25">
            <a:extLst>
              <a:ext uri="{FF2B5EF4-FFF2-40B4-BE49-F238E27FC236}">
                <a16:creationId xmlns:a16="http://schemas.microsoft.com/office/drawing/2014/main" id="{751B745E-B3BF-4782-A9A3-D44BCF1B44C5}"/>
              </a:ext>
            </a:extLst>
          </p:cNvPr>
          <p:cNvCxnSpPr>
            <a:cxnSpLocks/>
          </p:cNvCxnSpPr>
          <p:nvPr/>
        </p:nvCxnSpPr>
        <p:spPr>
          <a:xfrm flipH="1" flipV="1">
            <a:off x="14395516" y="8523428"/>
            <a:ext cx="838164" cy="838165"/>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27" name="Straight Connector 26">
            <a:extLst>
              <a:ext uri="{FF2B5EF4-FFF2-40B4-BE49-F238E27FC236}">
                <a16:creationId xmlns:a16="http://schemas.microsoft.com/office/drawing/2014/main" id="{CFAA32F2-15A2-47DF-8D25-408541D82EC4}"/>
              </a:ext>
            </a:extLst>
          </p:cNvPr>
          <p:cNvCxnSpPr>
            <a:cxnSpLocks/>
          </p:cNvCxnSpPr>
          <p:nvPr/>
        </p:nvCxnSpPr>
        <p:spPr>
          <a:xfrm flipH="1" flipV="1">
            <a:off x="13102094" y="8851602"/>
            <a:ext cx="419082" cy="419082"/>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28" name="Straight Connector 27">
            <a:extLst>
              <a:ext uri="{FF2B5EF4-FFF2-40B4-BE49-F238E27FC236}">
                <a16:creationId xmlns:a16="http://schemas.microsoft.com/office/drawing/2014/main" id="{C1864D9C-F957-47F4-A9F0-BB92FAD4C54B}"/>
              </a:ext>
            </a:extLst>
          </p:cNvPr>
          <p:cNvCxnSpPr>
            <a:cxnSpLocks/>
          </p:cNvCxnSpPr>
          <p:nvPr/>
        </p:nvCxnSpPr>
        <p:spPr>
          <a:xfrm flipH="1" flipV="1">
            <a:off x="13282228" y="9681474"/>
            <a:ext cx="838164" cy="838165"/>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cxnSp>
        <p:nvCxnSpPr>
          <p:cNvPr id="29" name="Straight Connector 28">
            <a:extLst>
              <a:ext uri="{FF2B5EF4-FFF2-40B4-BE49-F238E27FC236}">
                <a16:creationId xmlns:a16="http://schemas.microsoft.com/office/drawing/2014/main" id="{5516F78C-63F1-40FC-90E2-F2A30DC479E8}"/>
              </a:ext>
            </a:extLst>
          </p:cNvPr>
          <p:cNvCxnSpPr>
            <a:cxnSpLocks/>
          </p:cNvCxnSpPr>
          <p:nvPr/>
        </p:nvCxnSpPr>
        <p:spPr>
          <a:xfrm flipV="1">
            <a:off x="12310903" y="6845315"/>
            <a:ext cx="3713599" cy="3713599"/>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sp>
        <p:nvSpPr>
          <p:cNvPr id="30" name="Oval 29">
            <a:extLst>
              <a:ext uri="{FF2B5EF4-FFF2-40B4-BE49-F238E27FC236}">
                <a16:creationId xmlns:a16="http://schemas.microsoft.com/office/drawing/2014/main" id="{B2B03DC7-5344-4B0B-836F-A1D2E3B44C2F}"/>
              </a:ext>
            </a:extLst>
          </p:cNvPr>
          <p:cNvSpPr/>
          <p:nvPr/>
        </p:nvSpPr>
        <p:spPr>
          <a:xfrm rot="10800000" flipV="1">
            <a:off x="11276843" y="9682111"/>
            <a:ext cx="1940336" cy="1940336"/>
          </a:xfrm>
          <a:prstGeom prst="ellipse">
            <a:avLst/>
          </a:prstGeom>
          <a:gradFill>
            <a:gsLst>
              <a:gs pos="86000">
                <a:schemeClr val="bg2"/>
              </a:gs>
              <a:gs pos="4000">
                <a:schemeClr val="tx2"/>
              </a:gs>
            </a:gsLst>
            <a:path path="circle">
              <a:fillToRect l="100000" t="100000"/>
            </a:path>
          </a:gradFill>
          <a:ln>
            <a:noFill/>
          </a:ln>
          <a:effectLst>
            <a:outerShdw blurRad="711200" dist="177800" dir="2700000" algn="tl" rotWithShape="0">
              <a:schemeClr val="bg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bIns="0" rtlCol="0" anchor="ctr">
            <a:normAutofit lnSpcReduction="10000"/>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a</a:t>
            </a:r>
          </a:p>
        </p:txBody>
      </p:sp>
      <p:sp>
        <p:nvSpPr>
          <p:cNvPr id="31" name="Oval 30">
            <a:extLst>
              <a:ext uri="{FF2B5EF4-FFF2-40B4-BE49-F238E27FC236}">
                <a16:creationId xmlns:a16="http://schemas.microsoft.com/office/drawing/2014/main" id="{CFDCFA71-600C-45DB-8001-46AE1DD5B2C6}"/>
              </a:ext>
            </a:extLst>
          </p:cNvPr>
          <p:cNvSpPr/>
          <p:nvPr/>
        </p:nvSpPr>
        <p:spPr>
          <a:xfrm rot="10800000" flipV="1">
            <a:off x="13732878" y="10056919"/>
            <a:ext cx="1379436" cy="1379435"/>
          </a:xfrm>
          <a:prstGeom prst="ellipse">
            <a:avLst/>
          </a:prstGeom>
          <a:gradFill>
            <a:gsLst>
              <a:gs pos="86000">
                <a:schemeClr val="bg2"/>
              </a:gs>
              <a:gs pos="4000">
                <a:schemeClr val="tx2"/>
              </a:gs>
            </a:gsLst>
            <a:path path="circle">
              <a:fillToRect l="100000" t="100000"/>
            </a:path>
          </a:gradFill>
          <a:ln>
            <a:noFill/>
          </a:ln>
          <a:effectLst>
            <a:outerShdw blurRad="711200" dist="177800" dir="2700000" algn="tl" rotWithShape="0">
              <a:schemeClr val="bg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bIns="0" rtlCol="0" anchor="ctr">
            <a:norm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d</a:t>
            </a:r>
            <a:endParaRPr kumimoji="0" lang="en-US" sz="6000" b="1" i="0" u="none" strike="noStrike" kern="1200" cap="none" spc="0" normalizeH="0" baseline="0" noProof="0">
              <a:ln>
                <a:noFill/>
              </a:ln>
              <a:solidFill>
                <a:srgbClr val="FFFFFF"/>
              </a:solidFill>
              <a:effectLst/>
              <a:uLnTx/>
              <a:uFillTx/>
              <a:latin typeface="Designball-Charts-01" pitchFamily="2" charset="0"/>
            </a:endParaRPr>
          </a:p>
        </p:txBody>
      </p:sp>
      <p:sp>
        <p:nvSpPr>
          <p:cNvPr id="32" name="Oval 31">
            <a:extLst>
              <a:ext uri="{FF2B5EF4-FFF2-40B4-BE49-F238E27FC236}">
                <a16:creationId xmlns:a16="http://schemas.microsoft.com/office/drawing/2014/main" id="{76013D2A-8671-4780-AFE6-4E2BADF6914F}"/>
              </a:ext>
            </a:extLst>
          </p:cNvPr>
          <p:cNvSpPr/>
          <p:nvPr/>
        </p:nvSpPr>
        <p:spPr>
          <a:xfrm rot="10800000" flipV="1">
            <a:off x="12051998" y="7855174"/>
            <a:ext cx="1457804" cy="1457803"/>
          </a:xfrm>
          <a:prstGeom prst="ellipse">
            <a:avLst/>
          </a:prstGeom>
          <a:gradFill>
            <a:gsLst>
              <a:gs pos="86000">
                <a:schemeClr val="bg2"/>
              </a:gs>
              <a:gs pos="4000">
                <a:schemeClr val="tx2"/>
              </a:gs>
            </a:gsLst>
            <a:path path="circle">
              <a:fillToRect l="100000" t="100000"/>
            </a:path>
          </a:gradFill>
          <a:ln>
            <a:noFill/>
          </a:ln>
          <a:effectLst>
            <a:outerShdw blurRad="711200" dist="177800" dir="2700000" algn="tl" rotWithShape="0">
              <a:schemeClr val="bg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182880" bIns="0" rtlCol="0" anchor="ctr">
            <a:normAutofit fontScale="70000" lnSpcReduction="20000"/>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FFFFFF"/>
                </a:solidFill>
                <a:effectLst/>
                <a:uLnTx/>
                <a:uFillTx/>
                <a:latin typeface="Designball-Charts-01" pitchFamily="2" charset="0"/>
                <a:ea typeface="Open Sans" panose="020B0606030504020204" pitchFamily="34" charset="0"/>
                <a:cs typeface="Open Sans" panose="020B0606030504020204" pitchFamily="34" charset="0"/>
              </a:rPr>
              <a:t>i</a:t>
            </a:r>
            <a:endParaRPr kumimoji="0" lang="en-US" sz="8800" b="1" i="0" u="none" strike="noStrike" kern="1200" cap="none" spc="0" normalizeH="0" baseline="0" noProof="0">
              <a:ln>
                <a:noFill/>
              </a:ln>
              <a:solidFill>
                <a:srgbClr val="FFFFFF"/>
              </a:solidFill>
              <a:effectLst/>
              <a:uLnTx/>
              <a:uFillTx/>
              <a:latin typeface="Designball-Charts-01" pitchFamily="2" charset="0"/>
            </a:endParaRPr>
          </a:p>
        </p:txBody>
      </p:sp>
      <p:sp>
        <p:nvSpPr>
          <p:cNvPr id="33" name="Oval 32">
            <a:extLst>
              <a:ext uri="{FF2B5EF4-FFF2-40B4-BE49-F238E27FC236}">
                <a16:creationId xmlns:a16="http://schemas.microsoft.com/office/drawing/2014/main" id="{98883FA0-43CA-463E-822C-EC69AC7AA66C}"/>
              </a:ext>
            </a:extLst>
          </p:cNvPr>
          <p:cNvSpPr/>
          <p:nvPr/>
        </p:nvSpPr>
        <p:spPr>
          <a:xfrm rot="10800000" flipV="1">
            <a:off x="14620153" y="8647495"/>
            <a:ext cx="1036390" cy="1036389"/>
          </a:xfrm>
          <a:prstGeom prst="ellipse">
            <a:avLst/>
          </a:prstGeom>
          <a:solidFill>
            <a:schemeClr val="tx1">
              <a:lumMod val="90000"/>
              <a:lumOff val="10000"/>
            </a:schemeClr>
          </a:solidFill>
          <a:ln>
            <a:noFill/>
          </a:ln>
          <a:effectLst>
            <a:outerShdw blurRad="711200" dist="177800" dir="2700000" algn="tl" rotWithShape="0">
              <a:schemeClr val="bg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noAutofit/>
          </a:bodyPr>
          <a:lstStyle/>
          <a:p>
            <a:pPr lvl="0" algn="ctr" defTabSz="914400">
              <a:defRPr/>
            </a:pPr>
            <a:r>
              <a:rPr lang="en-US" sz="6000">
                <a:solidFill>
                  <a:schemeClr val="bg1"/>
                </a:solidFill>
                <a:latin typeface="Designball-Charts-01" pitchFamily="2" charset="0"/>
                <a:ea typeface="Open Sans" panose="020B0606030504020204" pitchFamily="34" charset="0"/>
                <a:cs typeface="Arial" panose="020B0604020202020204" pitchFamily="34" charset="0"/>
              </a:rPr>
              <a:t>f</a:t>
            </a:r>
          </a:p>
        </p:txBody>
      </p:sp>
      <p:cxnSp>
        <p:nvCxnSpPr>
          <p:cNvPr id="7" name="Straight Connector 6">
            <a:extLst>
              <a:ext uri="{FF2B5EF4-FFF2-40B4-BE49-F238E27FC236}">
                <a16:creationId xmlns:a16="http://schemas.microsoft.com/office/drawing/2014/main" id="{53639BEA-9666-4774-A0A1-7A12F62E143D}"/>
              </a:ext>
            </a:extLst>
          </p:cNvPr>
          <p:cNvCxnSpPr>
            <a:cxnSpLocks/>
          </p:cNvCxnSpPr>
          <p:nvPr/>
        </p:nvCxnSpPr>
        <p:spPr>
          <a:xfrm flipH="1">
            <a:off x="6133332" y="6857397"/>
            <a:ext cx="12064401" cy="0"/>
          </a:xfrm>
          <a:prstGeom prst="line">
            <a:avLst/>
          </a:prstGeom>
          <a:noFill/>
          <a:ln w="127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sp>
        <p:nvSpPr>
          <p:cNvPr id="5" name="Freeform 5">
            <a:extLst>
              <a:ext uri="{FF2B5EF4-FFF2-40B4-BE49-F238E27FC236}">
                <a16:creationId xmlns:a16="http://schemas.microsoft.com/office/drawing/2014/main" id="{8AA70A03-C348-48B7-A62C-6AB4244C4E90}"/>
              </a:ext>
            </a:extLst>
          </p:cNvPr>
          <p:cNvSpPr>
            <a:spLocks/>
          </p:cNvSpPr>
          <p:nvPr/>
        </p:nvSpPr>
        <p:spPr bwMode="auto">
          <a:xfrm rot="5400000">
            <a:off x="16877228" y="4535251"/>
            <a:ext cx="5011948" cy="4644292"/>
          </a:xfrm>
          <a:custGeom>
            <a:avLst/>
            <a:gdLst>
              <a:gd name="T0" fmla="*/ 592 w 1184"/>
              <a:gd name="T1" fmla="*/ 824 h 1096"/>
              <a:gd name="T2" fmla="*/ 1184 w 1184"/>
              <a:gd name="T3" fmla="*/ 1096 h 1096"/>
              <a:gd name="T4" fmla="*/ 996 w 1184"/>
              <a:gd name="T5" fmla="*/ 492 h 1096"/>
              <a:gd name="T6" fmla="*/ 592 w 1184"/>
              <a:gd name="T7" fmla="*/ 0 h 1096"/>
              <a:gd name="T8" fmla="*/ 188 w 1184"/>
              <a:gd name="T9" fmla="*/ 492 h 1096"/>
              <a:gd name="T10" fmla="*/ 0 w 1184"/>
              <a:gd name="T11" fmla="*/ 1096 h 1096"/>
              <a:gd name="T12" fmla="*/ 592 w 1184"/>
              <a:gd name="T13" fmla="*/ 824 h 1096"/>
            </a:gdLst>
            <a:ahLst/>
            <a:cxnLst>
              <a:cxn ang="0">
                <a:pos x="T0" y="T1"/>
              </a:cxn>
              <a:cxn ang="0">
                <a:pos x="T2" y="T3"/>
              </a:cxn>
              <a:cxn ang="0">
                <a:pos x="T4" y="T5"/>
              </a:cxn>
              <a:cxn ang="0">
                <a:pos x="T6" y="T7"/>
              </a:cxn>
              <a:cxn ang="0">
                <a:pos x="T8" y="T9"/>
              </a:cxn>
              <a:cxn ang="0">
                <a:pos x="T10" y="T11"/>
              </a:cxn>
              <a:cxn ang="0">
                <a:pos x="T12" y="T13"/>
              </a:cxn>
            </a:cxnLst>
            <a:rect l="0" t="0" r="r" b="b"/>
            <a:pathLst>
              <a:path w="1184" h="1096">
                <a:moveTo>
                  <a:pt x="592" y="824"/>
                </a:moveTo>
                <a:cubicBezTo>
                  <a:pt x="932" y="824"/>
                  <a:pt x="1184" y="1096"/>
                  <a:pt x="1184" y="1096"/>
                </a:cubicBezTo>
                <a:cubicBezTo>
                  <a:pt x="1184" y="1096"/>
                  <a:pt x="1184" y="796"/>
                  <a:pt x="996" y="492"/>
                </a:cubicBezTo>
                <a:cubicBezTo>
                  <a:pt x="808" y="188"/>
                  <a:pt x="592" y="0"/>
                  <a:pt x="592" y="0"/>
                </a:cubicBezTo>
                <a:cubicBezTo>
                  <a:pt x="592" y="0"/>
                  <a:pt x="376" y="188"/>
                  <a:pt x="188" y="492"/>
                </a:cubicBezTo>
                <a:cubicBezTo>
                  <a:pt x="0" y="796"/>
                  <a:pt x="0" y="1096"/>
                  <a:pt x="0" y="1096"/>
                </a:cubicBezTo>
                <a:cubicBezTo>
                  <a:pt x="0" y="1096"/>
                  <a:pt x="252" y="824"/>
                  <a:pt x="592" y="824"/>
                </a:cubicBezTo>
                <a:close/>
              </a:path>
            </a:pathLst>
          </a:custGeom>
          <a:noFill/>
          <a:ln w="190500" cap="rnd">
            <a:gradFill>
              <a:gsLst>
                <a:gs pos="5000">
                  <a:schemeClr val="accent1"/>
                </a:gs>
                <a:gs pos="100000">
                  <a:schemeClr val="accent2"/>
                </a:gs>
              </a:gsLst>
              <a:lin ang="5400000" scaled="1"/>
            </a:gradFill>
            <a:prstDash val="solid"/>
            <a:round/>
            <a:headEnd/>
            <a:tailEnd/>
          </a:ln>
          <a:effectLst>
            <a:outerShdw blurRad="330200" dist="177800" dir="10800000" algn="r" rotWithShape="0">
              <a:schemeClr val="accent2">
                <a:alpha val="40000"/>
              </a:schemeClr>
            </a:outerShdw>
          </a:effectLst>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61" name="Rectangle 60">
            <a:extLst>
              <a:ext uri="{FF2B5EF4-FFF2-40B4-BE49-F238E27FC236}">
                <a16:creationId xmlns:a16="http://schemas.microsoft.com/office/drawing/2014/main" id="{E29A7B69-F6E8-4086-8B5C-FA062A6FFEF9}"/>
              </a:ext>
            </a:extLst>
          </p:cNvPr>
          <p:cNvSpPr/>
          <p:nvPr/>
        </p:nvSpPr>
        <p:spPr>
          <a:xfrm>
            <a:off x="4428824" y="9310101"/>
            <a:ext cx="2129477" cy="1325043"/>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Machine</a:t>
            </a:r>
            <a:endParaRPr kumimoji="0" lang="en-US" sz="20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a:t>
            </a:r>
          </a:p>
        </p:txBody>
      </p:sp>
      <p:sp>
        <p:nvSpPr>
          <p:cNvPr id="62" name="Rectangle 61">
            <a:extLst>
              <a:ext uri="{FF2B5EF4-FFF2-40B4-BE49-F238E27FC236}">
                <a16:creationId xmlns:a16="http://schemas.microsoft.com/office/drawing/2014/main" id="{6266BC3F-8FF4-43E1-B96D-1F0BE827A0A5}"/>
              </a:ext>
            </a:extLst>
          </p:cNvPr>
          <p:cNvSpPr/>
          <p:nvPr/>
        </p:nvSpPr>
        <p:spPr>
          <a:xfrm>
            <a:off x="9156916" y="9517267"/>
            <a:ext cx="1603585" cy="421013"/>
          </a:xfrm>
          <a:prstGeom prst="rect">
            <a:avLst/>
          </a:prstGeom>
        </p:spPr>
        <p:txBody>
          <a:bodyPr wrap="square" anchor="ctr">
            <a:spAutoFit/>
          </a:bodyPr>
          <a:lstStyle/>
          <a:p>
            <a:pPr marL="0" marR="0" lvl="0" indent="0" algn="ctr" defTabSz="457200" rtl="0" eaLnBrk="1" fontAlgn="auto" latinLnBrk="0" hangingPunct="1">
              <a:lnSpc>
                <a:spcPct val="89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alibri"/>
                <a:ea typeface="+mn-ea"/>
                <a:cs typeface="+mn-cs"/>
              </a:rPr>
              <a:t>Research</a:t>
            </a:r>
            <a:endParaRPr kumimoji="0" lang="en-US" sz="1200" b="0" i="0" u="none" strike="noStrike" kern="1200" cap="none" spc="0" normalizeH="0" baseline="0" noProof="0">
              <a:ln>
                <a:noFill/>
              </a:ln>
              <a:effectLst/>
              <a:uLnTx/>
              <a:uFillTx/>
              <a:latin typeface="Calibri"/>
              <a:ea typeface="+mn-ea"/>
              <a:cs typeface="+mn-cs"/>
            </a:endParaRPr>
          </a:p>
        </p:txBody>
      </p:sp>
      <p:sp>
        <p:nvSpPr>
          <p:cNvPr id="63" name="Rectangle 62">
            <a:extLst>
              <a:ext uri="{FF2B5EF4-FFF2-40B4-BE49-F238E27FC236}">
                <a16:creationId xmlns:a16="http://schemas.microsoft.com/office/drawing/2014/main" id="{5B5B7ADD-47E4-452D-8E5A-090DC47A8B29}"/>
              </a:ext>
            </a:extLst>
          </p:cNvPr>
          <p:cNvSpPr/>
          <p:nvPr/>
        </p:nvSpPr>
        <p:spPr>
          <a:xfrm>
            <a:off x="18392603" y="6213243"/>
            <a:ext cx="3392357" cy="1078500"/>
          </a:xfrm>
          <a:prstGeom prst="rect">
            <a:avLst/>
          </a:prstGeom>
        </p:spPr>
        <p:txBody>
          <a:bodyPr wrap="square" anchor="ctr">
            <a:spAutoFit/>
          </a:bodyP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Head of Plan</a:t>
            </a:r>
          </a:p>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a:t>
            </a:r>
          </a:p>
        </p:txBody>
      </p:sp>
      <p:grpSp>
        <p:nvGrpSpPr>
          <p:cNvPr id="71" name="Group 70">
            <a:extLst>
              <a:ext uri="{FF2B5EF4-FFF2-40B4-BE49-F238E27FC236}">
                <a16:creationId xmlns:a16="http://schemas.microsoft.com/office/drawing/2014/main" id="{6FA74173-24CF-426F-AA87-3B0AA06D5B60}"/>
              </a:ext>
            </a:extLst>
          </p:cNvPr>
          <p:cNvGrpSpPr/>
          <p:nvPr/>
        </p:nvGrpSpPr>
        <p:grpSpPr>
          <a:xfrm>
            <a:off x="3796368" y="5566103"/>
            <a:ext cx="2582588" cy="2582587"/>
            <a:chOff x="3796368" y="5566103"/>
            <a:chExt cx="2582588" cy="2582587"/>
          </a:xfrm>
        </p:grpSpPr>
        <p:sp>
          <p:nvSpPr>
            <p:cNvPr id="56" name="Oval 55">
              <a:extLst>
                <a:ext uri="{FF2B5EF4-FFF2-40B4-BE49-F238E27FC236}">
                  <a16:creationId xmlns:a16="http://schemas.microsoft.com/office/drawing/2014/main" id="{72AAD49B-567B-4A7C-BAB2-73F8E388E8B4}"/>
                </a:ext>
              </a:extLst>
            </p:cNvPr>
            <p:cNvSpPr/>
            <p:nvPr/>
          </p:nvSpPr>
          <p:spPr>
            <a:xfrm>
              <a:off x="3796368" y="5566103"/>
              <a:ext cx="2582588" cy="2582587"/>
            </a:xfrm>
            <a:prstGeom prst="ellipse">
              <a:avLst/>
            </a:prstGeom>
            <a:gradFill flip="none" rotWithShape="1">
              <a:gsLst>
                <a:gs pos="0">
                  <a:schemeClr val="bg2"/>
                </a:gs>
                <a:gs pos="100000">
                  <a:schemeClr val="tx2"/>
                </a:gs>
              </a:gsLst>
              <a:path path="circle">
                <a:fillToRect l="100000" b="100000"/>
              </a:path>
              <a:tileRect t="-100000" r="-100000"/>
            </a:gradFill>
            <a:ln w="50800">
              <a:noFill/>
            </a:ln>
            <a:effectLst>
              <a:outerShdw blurRad="698500" dist="190500" dir="2700000" algn="tl" rotWithShape="0">
                <a:schemeClr val="accent2">
                  <a:lumMod val="75000"/>
                  <a:alpha val="22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800" b="1" i="0" u="none" strike="noStrike" kern="1200" cap="none" spc="0" normalizeH="0" baseline="0" noProof="0">
                <a:ln>
                  <a:noFill/>
                </a:ln>
                <a:solidFill>
                  <a:srgbClr val="000000"/>
                </a:solidFill>
                <a:effectLst/>
                <a:uLnTx/>
                <a:uFillTx/>
                <a:latin typeface="Century Gothic"/>
                <a:ea typeface="+mn-ea"/>
                <a:cs typeface="+mn-cs"/>
              </a:endParaRPr>
            </a:p>
          </p:txBody>
        </p:sp>
        <p:sp>
          <p:nvSpPr>
            <p:cNvPr id="64" name="Rectangle 63">
              <a:extLst>
                <a:ext uri="{FF2B5EF4-FFF2-40B4-BE49-F238E27FC236}">
                  <a16:creationId xmlns:a16="http://schemas.microsoft.com/office/drawing/2014/main" id="{D7499A48-696D-4390-9C1E-F0FDF2DBF3E2}"/>
                </a:ext>
              </a:extLst>
            </p:cNvPr>
            <p:cNvSpPr/>
            <p:nvPr/>
          </p:nvSpPr>
          <p:spPr>
            <a:xfrm>
              <a:off x="4046829" y="5948333"/>
              <a:ext cx="2081666" cy="1818126"/>
            </a:xfrm>
            <a:prstGeom prst="rect">
              <a:avLst/>
            </a:prstGeom>
          </p:spPr>
          <p:txBody>
            <a:bodyPr wrap="square" anchor="ctr">
              <a:spAutoFit/>
            </a:bodyPr>
            <a:lstStyle/>
            <a:p>
              <a:pPr marL="0" marR="0" lvl="0" indent="0" algn="ct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solidFill>
                    <a:srgbClr val="172144">
                      <a:lumMod val="90000"/>
                      <a:lumOff val="10000"/>
                    </a:srgbClr>
                  </a:solidFill>
                  <a:effectLst/>
                  <a:uLnTx/>
                  <a:uFillTx/>
                  <a:latin typeface="Calibri"/>
                  <a:ea typeface="+mn-ea"/>
                  <a:cs typeface="+mn-cs"/>
                </a:rPr>
                <a:t>End Section</a:t>
              </a:r>
            </a:p>
            <a:p>
              <a:pPr marL="0" marR="0" lvl="0" indent="0" algn="ct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solidFill>
                    <a:srgbClr val="172144">
                      <a:lumMod val="90000"/>
                      <a:lumOff val="10000"/>
                    </a:srgbClr>
                  </a:solidFill>
                  <a:effectLst/>
                  <a:uLnTx/>
                  <a:uFillTx/>
                  <a:latin typeface="Calibri"/>
                  <a:ea typeface="+mn-ea"/>
                  <a:cs typeface="+mn-cs"/>
                </a:rPr>
                <a:t>Donec ornare rutrum neque sit amet pellentesque. </a:t>
              </a:r>
            </a:p>
          </p:txBody>
        </p:sp>
      </p:grpSp>
      <p:sp>
        <p:nvSpPr>
          <p:cNvPr id="65" name="Rectangle 64">
            <a:extLst>
              <a:ext uri="{FF2B5EF4-FFF2-40B4-BE49-F238E27FC236}">
                <a16:creationId xmlns:a16="http://schemas.microsoft.com/office/drawing/2014/main" id="{79D3BD89-84DF-4C37-9D65-488DA7735A44}"/>
              </a:ext>
            </a:extLst>
          </p:cNvPr>
          <p:cNvSpPr/>
          <p:nvPr/>
        </p:nvSpPr>
        <p:spPr>
          <a:xfrm>
            <a:off x="8922040" y="10113028"/>
            <a:ext cx="2129477" cy="1078500"/>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Idea</a:t>
            </a:r>
            <a:endParaRPr kumimoji="0" lang="en-US" sz="20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a:t>
            </a:r>
          </a:p>
        </p:txBody>
      </p:sp>
      <p:sp>
        <p:nvSpPr>
          <p:cNvPr id="66" name="Rectangle 65">
            <a:extLst>
              <a:ext uri="{FF2B5EF4-FFF2-40B4-BE49-F238E27FC236}">
                <a16:creationId xmlns:a16="http://schemas.microsoft.com/office/drawing/2014/main" id="{2979874F-12DB-4403-A192-FA64E5AE6DBD}"/>
              </a:ext>
            </a:extLst>
          </p:cNvPr>
          <p:cNvSpPr/>
          <p:nvPr/>
        </p:nvSpPr>
        <p:spPr>
          <a:xfrm>
            <a:off x="15311089" y="10346391"/>
            <a:ext cx="1603585" cy="749692"/>
          </a:xfrm>
          <a:prstGeom prst="rect">
            <a:avLst/>
          </a:prstGeom>
        </p:spPr>
        <p:txBody>
          <a:bodyPr wrap="square" anchor="ctr">
            <a:spAutoFit/>
          </a:bodyP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alibri"/>
                <a:ea typeface="+mn-ea"/>
                <a:cs typeface="+mn-cs"/>
              </a:rPr>
              <a:t>Growth Rate</a:t>
            </a:r>
            <a:endParaRPr kumimoji="0" lang="en-US" sz="1200" b="0" i="0" u="none" strike="noStrike" kern="1200" cap="none" spc="0" normalizeH="0" baseline="0" noProof="0">
              <a:ln>
                <a:noFill/>
              </a:ln>
              <a:effectLst/>
              <a:uLnTx/>
              <a:uFillTx/>
              <a:latin typeface="Calibri"/>
              <a:ea typeface="+mn-ea"/>
              <a:cs typeface="+mn-cs"/>
            </a:endParaRPr>
          </a:p>
        </p:txBody>
      </p:sp>
      <p:sp>
        <p:nvSpPr>
          <p:cNvPr id="67" name="Rectangle 66">
            <a:extLst>
              <a:ext uri="{FF2B5EF4-FFF2-40B4-BE49-F238E27FC236}">
                <a16:creationId xmlns:a16="http://schemas.microsoft.com/office/drawing/2014/main" id="{CA839D8B-5ED5-4568-B0C9-F687B6EF4758}"/>
              </a:ext>
            </a:extLst>
          </p:cNvPr>
          <p:cNvSpPr/>
          <p:nvPr/>
        </p:nvSpPr>
        <p:spPr>
          <a:xfrm>
            <a:off x="4320204" y="3016076"/>
            <a:ext cx="2129477" cy="1325043"/>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Products</a:t>
            </a:r>
            <a:endParaRPr kumimoji="0" lang="en-US" sz="20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a:t>
            </a:r>
          </a:p>
        </p:txBody>
      </p:sp>
      <p:sp>
        <p:nvSpPr>
          <p:cNvPr id="68" name="Rectangle 67">
            <a:extLst>
              <a:ext uri="{FF2B5EF4-FFF2-40B4-BE49-F238E27FC236}">
                <a16:creationId xmlns:a16="http://schemas.microsoft.com/office/drawing/2014/main" id="{518ABB4E-2152-4625-A27B-A24F189CEE72}"/>
              </a:ext>
            </a:extLst>
          </p:cNvPr>
          <p:cNvSpPr/>
          <p:nvPr/>
        </p:nvSpPr>
        <p:spPr>
          <a:xfrm>
            <a:off x="8524874" y="2297809"/>
            <a:ext cx="2526644" cy="1325043"/>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Marketing</a:t>
            </a:r>
            <a:endParaRPr kumimoji="0" lang="en-US" sz="20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a:t>
            </a:r>
          </a:p>
        </p:txBody>
      </p:sp>
      <p:sp>
        <p:nvSpPr>
          <p:cNvPr id="69" name="Rectangle 68">
            <a:extLst>
              <a:ext uri="{FF2B5EF4-FFF2-40B4-BE49-F238E27FC236}">
                <a16:creationId xmlns:a16="http://schemas.microsoft.com/office/drawing/2014/main" id="{3B86A806-7781-490F-BFF0-E05F956BF2C4}"/>
              </a:ext>
            </a:extLst>
          </p:cNvPr>
          <p:cNvSpPr/>
          <p:nvPr/>
        </p:nvSpPr>
        <p:spPr>
          <a:xfrm>
            <a:off x="15222709" y="2718486"/>
            <a:ext cx="2358149" cy="421013"/>
          </a:xfrm>
          <a:prstGeom prst="rect">
            <a:avLst/>
          </a:prstGeom>
        </p:spPr>
        <p:txBody>
          <a:bodyPr wrap="square" anchor="ctr">
            <a:spAutoFit/>
          </a:bodyP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alibri"/>
                <a:ea typeface="+mn-ea"/>
                <a:cs typeface="+mn-cs"/>
              </a:rPr>
              <a:t>Communication</a:t>
            </a:r>
            <a:endParaRPr kumimoji="0" lang="en-US" sz="1200" b="0" i="0" u="none" strike="noStrike" kern="1200" cap="none" spc="0" normalizeH="0" baseline="0" noProof="0">
              <a:ln>
                <a:noFill/>
              </a:ln>
              <a:effectLst/>
              <a:uLnTx/>
              <a:uFillTx/>
              <a:latin typeface="Calibri"/>
              <a:ea typeface="+mn-ea"/>
              <a:cs typeface="+mn-cs"/>
            </a:endParaRPr>
          </a:p>
        </p:txBody>
      </p:sp>
    </p:spTree>
    <p:extLst>
      <p:ext uri="{BB962C8B-B14F-4D97-AF65-F5344CB8AC3E}">
        <p14:creationId xmlns:p14="http://schemas.microsoft.com/office/powerpoint/2010/main" val="647243653"/>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1500" fill="hold"/>
                                        <p:tgtEl>
                                          <p:spTgt spid="5"/>
                                        </p:tgtEl>
                                        <p:attrNameLst>
                                          <p:attrName>ppt_x</p:attrName>
                                        </p:attrNameLst>
                                      </p:cBhvr>
                                      <p:tavLst>
                                        <p:tav tm="0">
                                          <p:val>
                                            <p:strVal val="0-#ppt_w/2"/>
                                          </p:val>
                                        </p:tav>
                                        <p:tav tm="100000">
                                          <p:val>
                                            <p:strVal val="#ppt_x"/>
                                          </p:val>
                                        </p:tav>
                                      </p:tavLst>
                                    </p:anim>
                                    <p:anim calcmode="lin" valueType="num">
                                      <p:cBhvr additive="base">
                                        <p:cTn id="8" dur="1500" fill="hold"/>
                                        <p:tgtEl>
                                          <p:spTgt spid="5"/>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0"/>
                                  </p:stCondLst>
                                  <p:childTnLst>
                                    <p:set>
                                      <p:cBhvr>
                                        <p:cTn id="10" dur="1" fill="hold">
                                          <p:stCondLst>
                                            <p:cond delay="0"/>
                                          </p:stCondLst>
                                        </p:cTn>
                                        <p:tgtEl>
                                          <p:spTgt spid="63"/>
                                        </p:tgtEl>
                                        <p:attrNameLst>
                                          <p:attrName>style.visibility</p:attrName>
                                        </p:attrNameLst>
                                      </p:cBhvr>
                                      <p:to>
                                        <p:strVal val="visible"/>
                                      </p:to>
                                    </p:set>
                                    <p:anim calcmode="lin" valueType="num">
                                      <p:cBhvr additive="base">
                                        <p:cTn id="11" dur="1500" fill="hold"/>
                                        <p:tgtEl>
                                          <p:spTgt spid="63"/>
                                        </p:tgtEl>
                                        <p:attrNameLst>
                                          <p:attrName>ppt_x</p:attrName>
                                        </p:attrNameLst>
                                      </p:cBhvr>
                                      <p:tavLst>
                                        <p:tav tm="0">
                                          <p:val>
                                            <p:strVal val="0-#ppt_w/2"/>
                                          </p:val>
                                        </p:tav>
                                        <p:tav tm="100000">
                                          <p:val>
                                            <p:strVal val="#ppt_x"/>
                                          </p:val>
                                        </p:tav>
                                      </p:tavLst>
                                    </p:anim>
                                    <p:anim calcmode="lin" valueType="num">
                                      <p:cBhvr additive="base">
                                        <p:cTn id="12" dur="1500" fill="hold"/>
                                        <p:tgtEl>
                                          <p:spTgt spid="63"/>
                                        </p:tgtEl>
                                        <p:attrNameLst>
                                          <p:attrName>ppt_y</p:attrName>
                                        </p:attrNameLst>
                                      </p:cBhvr>
                                      <p:tavLst>
                                        <p:tav tm="0">
                                          <p:val>
                                            <p:strVal val="#ppt_y"/>
                                          </p:val>
                                        </p:tav>
                                        <p:tav tm="100000">
                                          <p:val>
                                            <p:strVal val="#ppt_y"/>
                                          </p:val>
                                        </p:tav>
                                      </p:tavLst>
                                    </p:anim>
                                  </p:childTnLst>
                                </p:cTn>
                              </p:par>
                              <p:par>
                                <p:cTn id="13" presetID="2" presetClass="entr" presetSubtype="8" decel="100000" fill="hold" nodeType="withEffect">
                                  <p:stCondLst>
                                    <p:cond delay="0"/>
                                  </p:stCondLst>
                                  <p:childTnLst>
                                    <p:set>
                                      <p:cBhvr>
                                        <p:cTn id="14" dur="1" fill="hold">
                                          <p:stCondLst>
                                            <p:cond delay="0"/>
                                          </p:stCondLst>
                                        </p:cTn>
                                        <p:tgtEl>
                                          <p:spTgt spid="7"/>
                                        </p:tgtEl>
                                        <p:attrNameLst>
                                          <p:attrName>style.visibility</p:attrName>
                                        </p:attrNameLst>
                                      </p:cBhvr>
                                      <p:to>
                                        <p:strVal val="visible"/>
                                      </p:to>
                                    </p:set>
                                    <p:anim calcmode="lin" valueType="num">
                                      <p:cBhvr additive="base">
                                        <p:cTn id="15" dur="1500" fill="hold"/>
                                        <p:tgtEl>
                                          <p:spTgt spid="7"/>
                                        </p:tgtEl>
                                        <p:attrNameLst>
                                          <p:attrName>ppt_x</p:attrName>
                                        </p:attrNameLst>
                                      </p:cBhvr>
                                      <p:tavLst>
                                        <p:tav tm="0">
                                          <p:val>
                                            <p:strVal val="0-#ppt_w/2"/>
                                          </p:val>
                                        </p:tav>
                                        <p:tav tm="100000">
                                          <p:val>
                                            <p:strVal val="#ppt_x"/>
                                          </p:val>
                                        </p:tav>
                                      </p:tavLst>
                                    </p:anim>
                                    <p:anim calcmode="lin" valueType="num">
                                      <p:cBhvr additive="base">
                                        <p:cTn id="16" dur="1500" fill="hold"/>
                                        <p:tgtEl>
                                          <p:spTgt spid="7"/>
                                        </p:tgtEl>
                                        <p:attrNameLst>
                                          <p:attrName>ppt_y</p:attrName>
                                        </p:attrNameLst>
                                      </p:cBhvr>
                                      <p:tavLst>
                                        <p:tav tm="0">
                                          <p:val>
                                            <p:strVal val="#ppt_y"/>
                                          </p:val>
                                        </p:tav>
                                        <p:tav tm="100000">
                                          <p:val>
                                            <p:strVal val="#ppt_y"/>
                                          </p:val>
                                        </p:tav>
                                      </p:tavLst>
                                    </p:anim>
                                  </p:childTnLst>
                                </p:cTn>
                              </p:par>
                              <p:par>
                                <p:cTn id="17" presetID="49" presetClass="entr" presetSubtype="0" decel="100000" fill="hold" grpId="0" nodeType="withEffect">
                                  <p:stCondLst>
                                    <p:cond delay="1100"/>
                                  </p:stCondLst>
                                  <p:childTnLst>
                                    <p:set>
                                      <p:cBhvr>
                                        <p:cTn id="18" dur="1" fill="hold">
                                          <p:stCondLst>
                                            <p:cond delay="0"/>
                                          </p:stCondLst>
                                        </p:cTn>
                                        <p:tgtEl>
                                          <p:spTgt spid="8"/>
                                        </p:tgtEl>
                                        <p:attrNameLst>
                                          <p:attrName>style.visibility</p:attrName>
                                        </p:attrNameLst>
                                      </p:cBhvr>
                                      <p:to>
                                        <p:strVal val="visible"/>
                                      </p:to>
                                    </p:set>
                                    <p:anim calcmode="lin" valueType="num">
                                      <p:cBhvr>
                                        <p:cTn id="19" dur="500" fill="hold"/>
                                        <p:tgtEl>
                                          <p:spTgt spid="8"/>
                                        </p:tgtEl>
                                        <p:attrNameLst>
                                          <p:attrName>ppt_w</p:attrName>
                                        </p:attrNameLst>
                                      </p:cBhvr>
                                      <p:tavLst>
                                        <p:tav tm="0">
                                          <p:val>
                                            <p:fltVal val="0"/>
                                          </p:val>
                                        </p:tav>
                                        <p:tav tm="100000">
                                          <p:val>
                                            <p:strVal val="#ppt_w"/>
                                          </p:val>
                                        </p:tav>
                                      </p:tavLst>
                                    </p:anim>
                                    <p:anim calcmode="lin" valueType="num">
                                      <p:cBhvr>
                                        <p:cTn id="20" dur="500" fill="hold"/>
                                        <p:tgtEl>
                                          <p:spTgt spid="8"/>
                                        </p:tgtEl>
                                        <p:attrNameLst>
                                          <p:attrName>ppt_h</p:attrName>
                                        </p:attrNameLst>
                                      </p:cBhvr>
                                      <p:tavLst>
                                        <p:tav tm="0">
                                          <p:val>
                                            <p:fltVal val="0"/>
                                          </p:val>
                                        </p:tav>
                                        <p:tav tm="100000">
                                          <p:val>
                                            <p:strVal val="#ppt_h"/>
                                          </p:val>
                                        </p:tav>
                                      </p:tavLst>
                                    </p:anim>
                                    <p:anim calcmode="lin" valueType="num">
                                      <p:cBhvr>
                                        <p:cTn id="21" dur="500" fill="hold"/>
                                        <p:tgtEl>
                                          <p:spTgt spid="8"/>
                                        </p:tgtEl>
                                        <p:attrNameLst>
                                          <p:attrName>style.rotation</p:attrName>
                                        </p:attrNameLst>
                                      </p:cBhvr>
                                      <p:tavLst>
                                        <p:tav tm="0">
                                          <p:val>
                                            <p:fltVal val="360"/>
                                          </p:val>
                                        </p:tav>
                                        <p:tav tm="100000">
                                          <p:val>
                                            <p:fltVal val="0"/>
                                          </p:val>
                                        </p:tav>
                                      </p:tavLst>
                                    </p:anim>
                                    <p:animEffect transition="in" filter="fade">
                                      <p:cBhvr>
                                        <p:cTn id="22" dur="500"/>
                                        <p:tgtEl>
                                          <p:spTgt spid="8"/>
                                        </p:tgtEl>
                                      </p:cBhvr>
                                    </p:animEffect>
                                  </p:childTnLst>
                                </p:cTn>
                              </p:par>
                              <p:par>
                                <p:cTn id="23" presetID="49" presetClass="entr" presetSubtype="0" decel="100000" fill="hold" nodeType="withEffect">
                                  <p:stCondLst>
                                    <p:cond delay="1200"/>
                                  </p:stCondLst>
                                  <p:childTnLst>
                                    <p:set>
                                      <p:cBhvr>
                                        <p:cTn id="24" dur="1" fill="hold">
                                          <p:stCondLst>
                                            <p:cond delay="0"/>
                                          </p:stCondLst>
                                        </p:cTn>
                                        <p:tgtEl>
                                          <p:spTgt spid="71"/>
                                        </p:tgtEl>
                                        <p:attrNameLst>
                                          <p:attrName>style.visibility</p:attrName>
                                        </p:attrNameLst>
                                      </p:cBhvr>
                                      <p:to>
                                        <p:strVal val="visible"/>
                                      </p:to>
                                    </p:set>
                                    <p:anim calcmode="lin" valueType="num">
                                      <p:cBhvr>
                                        <p:cTn id="25" dur="500" fill="hold"/>
                                        <p:tgtEl>
                                          <p:spTgt spid="71"/>
                                        </p:tgtEl>
                                        <p:attrNameLst>
                                          <p:attrName>ppt_w</p:attrName>
                                        </p:attrNameLst>
                                      </p:cBhvr>
                                      <p:tavLst>
                                        <p:tav tm="0">
                                          <p:val>
                                            <p:fltVal val="0"/>
                                          </p:val>
                                        </p:tav>
                                        <p:tav tm="100000">
                                          <p:val>
                                            <p:strVal val="#ppt_w"/>
                                          </p:val>
                                        </p:tav>
                                      </p:tavLst>
                                    </p:anim>
                                    <p:anim calcmode="lin" valueType="num">
                                      <p:cBhvr>
                                        <p:cTn id="26" dur="500" fill="hold"/>
                                        <p:tgtEl>
                                          <p:spTgt spid="71"/>
                                        </p:tgtEl>
                                        <p:attrNameLst>
                                          <p:attrName>ppt_h</p:attrName>
                                        </p:attrNameLst>
                                      </p:cBhvr>
                                      <p:tavLst>
                                        <p:tav tm="0">
                                          <p:val>
                                            <p:fltVal val="0"/>
                                          </p:val>
                                        </p:tav>
                                        <p:tav tm="100000">
                                          <p:val>
                                            <p:strVal val="#ppt_h"/>
                                          </p:val>
                                        </p:tav>
                                      </p:tavLst>
                                    </p:anim>
                                    <p:anim calcmode="lin" valueType="num">
                                      <p:cBhvr>
                                        <p:cTn id="27" dur="500" fill="hold"/>
                                        <p:tgtEl>
                                          <p:spTgt spid="71"/>
                                        </p:tgtEl>
                                        <p:attrNameLst>
                                          <p:attrName>style.rotation</p:attrName>
                                        </p:attrNameLst>
                                      </p:cBhvr>
                                      <p:tavLst>
                                        <p:tav tm="0">
                                          <p:val>
                                            <p:fltVal val="360"/>
                                          </p:val>
                                        </p:tav>
                                        <p:tav tm="100000">
                                          <p:val>
                                            <p:fltVal val="0"/>
                                          </p:val>
                                        </p:tav>
                                      </p:tavLst>
                                    </p:anim>
                                    <p:animEffect transition="in" filter="fade">
                                      <p:cBhvr>
                                        <p:cTn id="28" dur="500"/>
                                        <p:tgtEl>
                                          <p:spTgt spid="71"/>
                                        </p:tgtEl>
                                      </p:cBhvr>
                                    </p:animEffect>
                                  </p:childTnLst>
                                </p:cTn>
                              </p:par>
                              <p:par>
                                <p:cTn id="29" presetID="22" presetClass="entr" presetSubtype="4" fill="hold" nodeType="withEffect">
                                  <p:stCondLst>
                                    <p:cond delay="1300"/>
                                  </p:stCondLst>
                                  <p:childTnLst>
                                    <p:set>
                                      <p:cBhvr>
                                        <p:cTn id="30" dur="1" fill="hold">
                                          <p:stCondLst>
                                            <p:cond delay="0"/>
                                          </p:stCondLst>
                                        </p:cTn>
                                        <p:tgtEl>
                                          <p:spTgt spid="13"/>
                                        </p:tgtEl>
                                        <p:attrNameLst>
                                          <p:attrName>style.visibility</p:attrName>
                                        </p:attrNameLst>
                                      </p:cBhvr>
                                      <p:to>
                                        <p:strVal val="visible"/>
                                      </p:to>
                                    </p:set>
                                    <p:animEffect transition="in" filter="wipe(down)">
                                      <p:cBhvr>
                                        <p:cTn id="31" dur="500"/>
                                        <p:tgtEl>
                                          <p:spTgt spid="13"/>
                                        </p:tgtEl>
                                      </p:cBhvr>
                                    </p:animEffect>
                                  </p:childTnLst>
                                </p:cTn>
                              </p:par>
                              <p:par>
                                <p:cTn id="32" presetID="22" presetClass="entr" presetSubtype="4" fill="hold" nodeType="withEffect">
                                  <p:stCondLst>
                                    <p:cond delay="1400"/>
                                  </p:stCondLst>
                                  <p:childTnLst>
                                    <p:set>
                                      <p:cBhvr>
                                        <p:cTn id="33" dur="1" fill="hold">
                                          <p:stCondLst>
                                            <p:cond delay="0"/>
                                          </p:stCondLst>
                                        </p:cTn>
                                        <p:tgtEl>
                                          <p:spTgt spid="22"/>
                                        </p:tgtEl>
                                        <p:attrNameLst>
                                          <p:attrName>style.visibility</p:attrName>
                                        </p:attrNameLst>
                                      </p:cBhvr>
                                      <p:to>
                                        <p:strVal val="visible"/>
                                      </p:to>
                                    </p:set>
                                    <p:animEffect transition="in" filter="wipe(down)">
                                      <p:cBhvr>
                                        <p:cTn id="34" dur="500"/>
                                        <p:tgtEl>
                                          <p:spTgt spid="22"/>
                                        </p:tgtEl>
                                      </p:cBhvr>
                                    </p:animEffect>
                                  </p:childTnLst>
                                </p:cTn>
                              </p:par>
                              <p:par>
                                <p:cTn id="35" presetID="22" presetClass="entr" presetSubtype="1" fill="hold" nodeType="withEffect">
                                  <p:stCondLst>
                                    <p:cond delay="1500"/>
                                  </p:stCondLst>
                                  <p:childTnLst>
                                    <p:set>
                                      <p:cBhvr>
                                        <p:cTn id="36" dur="1" fill="hold">
                                          <p:stCondLst>
                                            <p:cond delay="0"/>
                                          </p:stCondLst>
                                        </p:cTn>
                                        <p:tgtEl>
                                          <p:spTgt spid="18"/>
                                        </p:tgtEl>
                                        <p:attrNameLst>
                                          <p:attrName>style.visibility</p:attrName>
                                        </p:attrNameLst>
                                      </p:cBhvr>
                                      <p:to>
                                        <p:strVal val="visible"/>
                                      </p:to>
                                    </p:set>
                                    <p:animEffect transition="in" filter="wipe(up)">
                                      <p:cBhvr>
                                        <p:cTn id="37" dur="500"/>
                                        <p:tgtEl>
                                          <p:spTgt spid="18"/>
                                        </p:tgtEl>
                                      </p:cBhvr>
                                    </p:animEffect>
                                  </p:childTnLst>
                                </p:cTn>
                              </p:par>
                              <p:par>
                                <p:cTn id="38" presetID="22" presetClass="entr" presetSubtype="4" fill="hold" nodeType="withEffect">
                                  <p:stCondLst>
                                    <p:cond delay="1600"/>
                                  </p:stCondLst>
                                  <p:childTnLst>
                                    <p:set>
                                      <p:cBhvr>
                                        <p:cTn id="39" dur="1" fill="hold">
                                          <p:stCondLst>
                                            <p:cond delay="0"/>
                                          </p:stCondLst>
                                        </p:cTn>
                                        <p:tgtEl>
                                          <p:spTgt spid="15"/>
                                        </p:tgtEl>
                                        <p:attrNameLst>
                                          <p:attrName>style.visibility</p:attrName>
                                        </p:attrNameLst>
                                      </p:cBhvr>
                                      <p:to>
                                        <p:strVal val="visible"/>
                                      </p:to>
                                    </p:set>
                                    <p:animEffect transition="in" filter="wipe(down)">
                                      <p:cBhvr>
                                        <p:cTn id="40" dur="500"/>
                                        <p:tgtEl>
                                          <p:spTgt spid="15"/>
                                        </p:tgtEl>
                                      </p:cBhvr>
                                    </p:animEffect>
                                  </p:childTnLst>
                                </p:cTn>
                              </p:par>
                              <p:par>
                                <p:cTn id="41" presetID="10" presetClass="entr" presetSubtype="0" fill="hold" grpId="0" nodeType="withEffect">
                                  <p:stCondLst>
                                    <p:cond delay="1700"/>
                                  </p:stCondLst>
                                  <p:childTnLst>
                                    <p:set>
                                      <p:cBhvr>
                                        <p:cTn id="42" dur="1" fill="hold">
                                          <p:stCondLst>
                                            <p:cond delay="0"/>
                                          </p:stCondLst>
                                        </p:cTn>
                                        <p:tgtEl>
                                          <p:spTgt spid="23"/>
                                        </p:tgtEl>
                                        <p:attrNameLst>
                                          <p:attrName>style.visibility</p:attrName>
                                        </p:attrNameLst>
                                      </p:cBhvr>
                                      <p:to>
                                        <p:strVal val="visible"/>
                                      </p:to>
                                    </p:set>
                                    <p:animEffect transition="in" filter="fade">
                                      <p:cBhvr>
                                        <p:cTn id="43" dur="500"/>
                                        <p:tgtEl>
                                          <p:spTgt spid="23"/>
                                        </p:tgtEl>
                                      </p:cBhvr>
                                    </p:animEffect>
                                  </p:childTnLst>
                                </p:cTn>
                              </p:par>
                              <p:par>
                                <p:cTn id="44" presetID="10" presetClass="entr" presetSubtype="0" fill="hold" grpId="0" nodeType="withEffect">
                                  <p:stCondLst>
                                    <p:cond delay="1800"/>
                                  </p:stCondLst>
                                  <p:childTnLst>
                                    <p:set>
                                      <p:cBhvr>
                                        <p:cTn id="45" dur="1" fill="hold">
                                          <p:stCondLst>
                                            <p:cond delay="0"/>
                                          </p:stCondLst>
                                        </p:cTn>
                                        <p:tgtEl>
                                          <p:spTgt spid="20"/>
                                        </p:tgtEl>
                                        <p:attrNameLst>
                                          <p:attrName>style.visibility</p:attrName>
                                        </p:attrNameLst>
                                      </p:cBhvr>
                                      <p:to>
                                        <p:strVal val="visible"/>
                                      </p:to>
                                    </p:set>
                                    <p:animEffect transition="in" filter="fade">
                                      <p:cBhvr>
                                        <p:cTn id="46" dur="500"/>
                                        <p:tgtEl>
                                          <p:spTgt spid="20"/>
                                        </p:tgtEl>
                                      </p:cBhvr>
                                    </p:animEffect>
                                  </p:childTnLst>
                                </p:cTn>
                              </p:par>
                              <p:par>
                                <p:cTn id="47" presetID="10" presetClass="entr" presetSubtype="0" fill="hold" grpId="0" nodeType="withEffect">
                                  <p:stCondLst>
                                    <p:cond delay="1900"/>
                                  </p:stCondLst>
                                  <p:childTnLst>
                                    <p:set>
                                      <p:cBhvr>
                                        <p:cTn id="48" dur="1" fill="hold">
                                          <p:stCondLst>
                                            <p:cond delay="0"/>
                                          </p:stCondLst>
                                        </p:cTn>
                                        <p:tgtEl>
                                          <p:spTgt spid="17"/>
                                        </p:tgtEl>
                                        <p:attrNameLst>
                                          <p:attrName>style.visibility</p:attrName>
                                        </p:attrNameLst>
                                      </p:cBhvr>
                                      <p:to>
                                        <p:strVal val="visible"/>
                                      </p:to>
                                    </p:set>
                                    <p:animEffect transition="in" filter="fade">
                                      <p:cBhvr>
                                        <p:cTn id="49" dur="500"/>
                                        <p:tgtEl>
                                          <p:spTgt spid="17"/>
                                        </p:tgtEl>
                                      </p:cBhvr>
                                    </p:animEffect>
                                  </p:childTnLst>
                                </p:cTn>
                              </p:par>
                              <p:par>
                                <p:cTn id="50" presetID="10" presetClass="entr" presetSubtype="0" fill="hold" grpId="0" nodeType="withEffect">
                                  <p:stCondLst>
                                    <p:cond delay="2000"/>
                                  </p:stCondLst>
                                  <p:childTnLst>
                                    <p:set>
                                      <p:cBhvr>
                                        <p:cTn id="51" dur="1" fill="hold">
                                          <p:stCondLst>
                                            <p:cond delay="0"/>
                                          </p:stCondLst>
                                        </p:cTn>
                                        <p:tgtEl>
                                          <p:spTgt spid="14"/>
                                        </p:tgtEl>
                                        <p:attrNameLst>
                                          <p:attrName>style.visibility</p:attrName>
                                        </p:attrNameLst>
                                      </p:cBhvr>
                                      <p:to>
                                        <p:strVal val="visible"/>
                                      </p:to>
                                    </p:set>
                                    <p:animEffect transition="in" filter="fade">
                                      <p:cBhvr>
                                        <p:cTn id="52" dur="500"/>
                                        <p:tgtEl>
                                          <p:spTgt spid="14"/>
                                        </p:tgtEl>
                                      </p:cBhvr>
                                    </p:animEffect>
                                  </p:childTnLst>
                                </p:cTn>
                              </p:par>
                              <p:par>
                                <p:cTn id="53" presetID="10" presetClass="entr" presetSubtype="0" fill="hold" grpId="0" nodeType="withEffect">
                                  <p:stCondLst>
                                    <p:cond delay="2100"/>
                                  </p:stCondLst>
                                  <p:childTnLst>
                                    <p:set>
                                      <p:cBhvr>
                                        <p:cTn id="54" dur="1" fill="hold">
                                          <p:stCondLst>
                                            <p:cond delay="0"/>
                                          </p:stCondLst>
                                        </p:cTn>
                                        <p:tgtEl>
                                          <p:spTgt spid="69"/>
                                        </p:tgtEl>
                                        <p:attrNameLst>
                                          <p:attrName>style.visibility</p:attrName>
                                        </p:attrNameLst>
                                      </p:cBhvr>
                                      <p:to>
                                        <p:strVal val="visible"/>
                                      </p:to>
                                    </p:set>
                                    <p:animEffect transition="in" filter="fade">
                                      <p:cBhvr>
                                        <p:cTn id="55" dur="500"/>
                                        <p:tgtEl>
                                          <p:spTgt spid="69"/>
                                        </p:tgtEl>
                                      </p:cBhvr>
                                    </p:animEffect>
                                  </p:childTnLst>
                                </p:cTn>
                              </p:par>
                              <p:par>
                                <p:cTn id="56" presetID="10" presetClass="entr" presetSubtype="0" fill="hold" grpId="0" nodeType="withEffect">
                                  <p:stCondLst>
                                    <p:cond delay="2100"/>
                                  </p:stCondLst>
                                  <p:childTnLst>
                                    <p:set>
                                      <p:cBhvr>
                                        <p:cTn id="57" dur="1" fill="hold">
                                          <p:stCondLst>
                                            <p:cond delay="0"/>
                                          </p:stCondLst>
                                        </p:cTn>
                                        <p:tgtEl>
                                          <p:spTgt spid="68"/>
                                        </p:tgtEl>
                                        <p:attrNameLst>
                                          <p:attrName>style.visibility</p:attrName>
                                        </p:attrNameLst>
                                      </p:cBhvr>
                                      <p:to>
                                        <p:strVal val="visible"/>
                                      </p:to>
                                    </p:set>
                                    <p:animEffect transition="in" filter="fade">
                                      <p:cBhvr>
                                        <p:cTn id="58" dur="500"/>
                                        <p:tgtEl>
                                          <p:spTgt spid="68"/>
                                        </p:tgtEl>
                                      </p:cBhvr>
                                    </p:animEffect>
                                  </p:childTnLst>
                                </p:cTn>
                              </p:par>
                              <p:par>
                                <p:cTn id="59" presetID="22" presetClass="entr" presetSubtype="1" fill="hold" nodeType="withEffect">
                                  <p:stCondLst>
                                    <p:cond delay="2200"/>
                                  </p:stCondLst>
                                  <p:childTnLst>
                                    <p:set>
                                      <p:cBhvr>
                                        <p:cTn id="60" dur="1" fill="hold">
                                          <p:stCondLst>
                                            <p:cond delay="0"/>
                                          </p:stCondLst>
                                        </p:cTn>
                                        <p:tgtEl>
                                          <p:spTgt spid="29"/>
                                        </p:tgtEl>
                                        <p:attrNameLst>
                                          <p:attrName>style.visibility</p:attrName>
                                        </p:attrNameLst>
                                      </p:cBhvr>
                                      <p:to>
                                        <p:strVal val="visible"/>
                                      </p:to>
                                    </p:set>
                                    <p:animEffect transition="in" filter="wipe(up)">
                                      <p:cBhvr>
                                        <p:cTn id="61" dur="500"/>
                                        <p:tgtEl>
                                          <p:spTgt spid="29"/>
                                        </p:tgtEl>
                                      </p:cBhvr>
                                    </p:animEffect>
                                  </p:childTnLst>
                                </p:cTn>
                              </p:par>
                              <p:par>
                                <p:cTn id="62" presetID="22" presetClass="entr" presetSubtype="1" fill="hold" nodeType="withEffect">
                                  <p:stCondLst>
                                    <p:cond delay="2300"/>
                                  </p:stCondLst>
                                  <p:childTnLst>
                                    <p:set>
                                      <p:cBhvr>
                                        <p:cTn id="63" dur="1" fill="hold">
                                          <p:stCondLst>
                                            <p:cond delay="0"/>
                                          </p:stCondLst>
                                        </p:cTn>
                                        <p:tgtEl>
                                          <p:spTgt spid="26"/>
                                        </p:tgtEl>
                                        <p:attrNameLst>
                                          <p:attrName>style.visibility</p:attrName>
                                        </p:attrNameLst>
                                      </p:cBhvr>
                                      <p:to>
                                        <p:strVal val="visible"/>
                                      </p:to>
                                    </p:set>
                                    <p:animEffect transition="in" filter="wipe(up)">
                                      <p:cBhvr>
                                        <p:cTn id="64" dur="500"/>
                                        <p:tgtEl>
                                          <p:spTgt spid="26"/>
                                        </p:tgtEl>
                                      </p:cBhvr>
                                    </p:animEffect>
                                  </p:childTnLst>
                                </p:cTn>
                              </p:par>
                              <p:par>
                                <p:cTn id="65" presetID="22" presetClass="entr" presetSubtype="4" fill="hold" nodeType="withEffect">
                                  <p:stCondLst>
                                    <p:cond delay="2400"/>
                                  </p:stCondLst>
                                  <p:childTnLst>
                                    <p:set>
                                      <p:cBhvr>
                                        <p:cTn id="66" dur="1" fill="hold">
                                          <p:stCondLst>
                                            <p:cond delay="0"/>
                                          </p:stCondLst>
                                        </p:cTn>
                                        <p:tgtEl>
                                          <p:spTgt spid="27"/>
                                        </p:tgtEl>
                                        <p:attrNameLst>
                                          <p:attrName>style.visibility</p:attrName>
                                        </p:attrNameLst>
                                      </p:cBhvr>
                                      <p:to>
                                        <p:strVal val="visible"/>
                                      </p:to>
                                    </p:set>
                                    <p:animEffect transition="in" filter="wipe(down)">
                                      <p:cBhvr>
                                        <p:cTn id="67" dur="500"/>
                                        <p:tgtEl>
                                          <p:spTgt spid="27"/>
                                        </p:tgtEl>
                                      </p:cBhvr>
                                    </p:animEffect>
                                  </p:childTnLst>
                                </p:cTn>
                              </p:par>
                              <p:par>
                                <p:cTn id="68" presetID="22" presetClass="entr" presetSubtype="1" fill="hold" nodeType="withEffect">
                                  <p:stCondLst>
                                    <p:cond delay="2500"/>
                                  </p:stCondLst>
                                  <p:childTnLst>
                                    <p:set>
                                      <p:cBhvr>
                                        <p:cTn id="69" dur="1" fill="hold">
                                          <p:stCondLst>
                                            <p:cond delay="0"/>
                                          </p:stCondLst>
                                        </p:cTn>
                                        <p:tgtEl>
                                          <p:spTgt spid="28"/>
                                        </p:tgtEl>
                                        <p:attrNameLst>
                                          <p:attrName>style.visibility</p:attrName>
                                        </p:attrNameLst>
                                      </p:cBhvr>
                                      <p:to>
                                        <p:strVal val="visible"/>
                                      </p:to>
                                    </p:set>
                                    <p:animEffect transition="in" filter="wipe(up)">
                                      <p:cBhvr>
                                        <p:cTn id="70" dur="500"/>
                                        <p:tgtEl>
                                          <p:spTgt spid="28"/>
                                        </p:tgtEl>
                                      </p:cBhvr>
                                    </p:animEffect>
                                  </p:childTnLst>
                                </p:cTn>
                              </p:par>
                              <p:par>
                                <p:cTn id="71" presetID="10" presetClass="entr" presetSubtype="0" fill="hold" grpId="0" nodeType="withEffect">
                                  <p:stCondLst>
                                    <p:cond delay="2600"/>
                                  </p:stCondLst>
                                  <p:childTnLst>
                                    <p:set>
                                      <p:cBhvr>
                                        <p:cTn id="72" dur="1" fill="hold">
                                          <p:stCondLst>
                                            <p:cond delay="0"/>
                                          </p:stCondLst>
                                        </p:cTn>
                                        <p:tgtEl>
                                          <p:spTgt spid="33"/>
                                        </p:tgtEl>
                                        <p:attrNameLst>
                                          <p:attrName>style.visibility</p:attrName>
                                        </p:attrNameLst>
                                      </p:cBhvr>
                                      <p:to>
                                        <p:strVal val="visible"/>
                                      </p:to>
                                    </p:set>
                                    <p:animEffect transition="in" filter="fade">
                                      <p:cBhvr>
                                        <p:cTn id="73" dur="500"/>
                                        <p:tgtEl>
                                          <p:spTgt spid="33"/>
                                        </p:tgtEl>
                                      </p:cBhvr>
                                    </p:animEffect>
                                  </p:childTnLst>
                                </p:cTn>
                              </p:par>
                              <p:par>
                                <p:cTn id="74" presetID="10" presetClass="entr" presetSubtype="0" fill="hold" grpId="0" nodeType="withEffect">
                                  <p:stCondLst>
                                    <p:cond delay="2700"/>
                                  </p:stCondLst>
                                  <p:childTnLst>
                                    <p:set>
                                      <p:cBhvr>
                                        <p:cTn id="75" dur="1" fill="hold">
                                          <p:stCondLst>
                                            <p:cond delay="0"/>
                                          </p:stCondLst>
                                        </p:cTn>
                                        <p:tgtEl>
                                          <p:spTgt spid="32"/>
                                        </p:tgtEl>
                                        <p:attrNameLst>
                                          <p:attrName>style.visibility</p:attrName>
                                        </p:attrNameLst>
                                      </p:cBhvr>
                                      <p:to>
                                        <p:strVal val="visible"/>
                                      </p:to>
                                    </p:set>
                                    <p:animEffect transition="in" filter="fade">
                                      <p:cBhvr>
                                        <p:cTn id="76" dur="500"/>
                                        <p:tgtEl>
                                          <p:spTgt spid="32"/>
                                        </p:tgtEl>
                                      </p:cBhvr>
                                    </p:animEffect>
                                  </p:childTnLst>
                                </p:cTn>
                              </p:par>
                              <p:par>
                                <p:cTn id="77" presetID="10" presetClass="entr" presetSubtype="0" fill="hold" grpId="0" nodeType="withEffect">
                                  <p:stCondLst>
                                    <p:cond delay="2800"/>
                                  </p:stCondLst>
                                  <p:childTnLst>
                                    <p:set>
                                      <p:cBhvr>
                                        <p:cTn id="78" dur="1" fill="hold">
                                          <p:stCondLst>
                                            <p:cond delay="0"/>
                                          </p:stCondLst>
                                        </p:cTn>
                                        <p:tgtEl>
                                          <p:spTgt spid="31"/>
                                        </p:tgtEl>
                                        <p:attrNameLst>
                                          <p:attrName>style.visibility</p:attrName>
                                        </p:attrNameLst>
                                      </p:cBhvr>
                                      <p:to>
                                        <p:strVal val="visible"/>
                                      </p:to>
                                    </p:set>
                                    <p:animEffect transition="in" filter="fade">
                                      <p:cBhvr>
                                        <p:cTn id="79" dur="500"/>
                                        <p:tgtEl>
                                          <p:spTgt spid="31"/>
                                        </p:tgtEl>
                                      </p:cBhvr>
                                    </p:animEffect>
                                  </p:childTnLst>
                                </p:cTn>
                              </p:par>
                              <p:par>
                                <p:cTn id="80" presetID="10" presetClass="entr" presetSubtype="0" fill="hold" grpId="0" nodeType="withEffect">
                                  <p:stCondLst>
                                    <p:cond delay="2900"/>
                                  </p:stCondLst>
                                  <p:childTnLst>
                                    <p:set>
                                      <p:cBhvr>
                                        <p:cTn id="81" dur="1" fill="hold">
                                          <p:stCondLst>
                                            <p:cond delay="0"/>
                                          </p:stCondLst>
                                        </p:cTn>
                                        <p:tgtEl>
                                          <p:spTgt spid="30"/>
                                        </p:tgtEl>
                                        <p:attrNameLst>
                                          <p:attrName>style.visibility</p:attrName>
                                        </p:attrNameLst>
                                      </p:cBhvr>
                                      <p:to>
                                        <p:strVal val="visible"/>
                                      </p:to>
                                    </p:set>
                                    <p:animEffect transition="in" filter="fade">
                                      <p:cBhvr>
                                        <p:cTn id="82" dur="500"/>
                                        <p:tgtEl>
                                          <p:spTgt spid="30"/>
                                        </p:tgtEl>
                                      </p:cBhvr>
                                    </p:animEffect>
                                  </p:childTnLst>
                                </p:cTn>
                              </p:par>
                              <p:par>
                                <p:cTn id="83" presetID="10" presetClass="entr" presetSubtype="0" fill="hold" grpId="0" nodeType="withEffect">
                                  <p:stCondLst>
                                    <p:cond delay="2900"/>
                                  </p:stCondLst>
                                  <p:childTnLst>
                                    <p:set>
                                      <p:cBhvr>
                                        <p:cTn id="84" dur="1" fill="hold">
                                          <p:stCondLst>
                                            <p:cond delay="0"/>
                                          </p:stCondLst>
                                        </p:cTn>
                                        <p:tgtEl>
                                          <p:spTgt spid="65"/>
                                        </p:tgtEl>
                                        <p:attrNameLst>
                                          <p:attrName>style.visibility</p:attrName>
                                        </p:attrNameLst>
                                      </p:cBhvr>
                                      <p:to>
                                        <p:strVal val="visible"/>
                                      </p:to>
                                    </p:set>
                                    <p:animEffect transition="in" filter="fade">
                                      <p:cBhvr>
                                        <p:cTn id="85" dur="500"/>
                                        <p:tgtEl>
                                          <p:spTgt spid="65"/>
                                        </p:tgtEl>
                                      </p:cBhvr>
                                    </p:animEffect>
                                  </p:childTnLst>
                                </p:cTn>
                              </p:par>
                              <p:par>
                                <p:cTn id="86" presetID="10" presetClass="entr" presetSubtype="0" fill="hold" grpId="0" nodeType="withEffect">
                                  <p:stCondLst>
                                    <p:cond delay="2900"/>
                                  </p:stCondLst>
                                  <p:childTnLst>
                                    <p:set>
                                      <p:cBhvr>
                                        <p:cTn id="87" dur="1" fill="hold">
                                          <p:stCondLst>
                                            <p:cond delay="0"/>
                                          </p:stCondLst>
                                        </p:cTn>
                                        <p:tgtEl>
                                          <p:spTgt spid="66"/>
                                        </p:tgtEl>
                                        <p:attrNameLst>
                                          <p:attrName>style.visibility</p:attrName>
                                        </p:attrNameLst>
                                      </p:cBhvr>
                                      <p:to>
                                        <p:strVal val="visible"/>
                                      </p:to>
                                    </p:set>
                                    <p:animEffect transition="in" filter="fade">
                                      <p:cBhvr>
                                        <p:cTn id="88" dur="500"/>
                                        <p:tgtEl>
                                          <p:spTgt spid="66"/>
                                        </p:tgtEl>
                                      </p:cBhvr>
                                    </p:animEffect>
                                  </p:childTnLst>
                                </p:cTn>
                              </p:par>
                              <p:par>
                                <p:cTn id="89" presetID="22" presetClass="entr" presetSubtype="4" fill="hold" nodeType="withEffect">
                                  <p:stCondLst>
                                    <p:cond delay="3000"/>
                                  </p:stCondLst>
                                  <p:childTnLst>
                                    <p:set>
                                      <p:cBhvr>
                                        <p:cTn id="90" dur="1" fill="hold">
                                          <p:stCondLst>
                                            <p:cond delay="0"/>
                                          </p:stCondLst>
                                        </p:cTn>
                                        <p:tgtEl>
                                          <p:spTgt spid="38"/>
                                        </p:tgtEl>
                                        <p:attrNameLst>
                                          <p:attrName>style.visibility</p:attrName>
                                        </p:attrNameLst>
                                      </p:cBhvr>
                                      <p:to>
                                        <p:strVal val="visible"/>
                                      </p:to>
                                    </p:set>
                                    <p:animEffect transition="in" filter="wipe(down)">
                                      <p:cBhvr>
                                        <p:cTn id="91" dur="500"/>
                                        <p:tgtEl>
                                          <p:spTgt spid="38"/>
                                        </p:tgtEl>
                                      </p:cBhvr>
                                    </p:animEffect>
                                  </p:childTnLst>
                                </p:cTn>
                              </p:par>
                              <p:par>
                                <p:cTn id="92" presetID="22" presetClass="entr" presetSubtype="4" fill="hold" nodeType="withEffect">
                                  <p:stCondLst>
                                    <p:cond delay="3100"/>
                                  </p:stCondLst>
                                  <p:childTnLst>
                                    <p:set>
                                      <p:cBhvr>
                                        <p:cTn id="93" dur="1" fill="hold">
                                          <p:stCondLst>
                                            <p:cond delay="0"/>
                                          </p:stCondLst>
                                        </p:cTn>
                                        <p:tgtEl>
                                          <p:spTgt spid="35"/>
                                        </p:tgtEl>
                                        <p:attrNameLst>
                                          <p:attrName>style.visibility</p:attrName>
                                        </p:attrNameLst>
                                      </p:cBhvr>
                                      <p:to>
                                        <p:strVal val="visible"/>
                                      </p:to>
                                    </p:set>
                                    <p:animEffect transition="in" filter="wipe(down)">
                                      <p:cBhvr>
                                        <p:cTn id="94" dur="500"/>
                                        <p:tgtEl>
                                          <p:spTgt spid="35"/>
                                        </p:tgtEl>
                                      </p:cBhvr>
                                    </p:animEffect>
                                  </p:childTnLst>
                                </p:cTn>
                              </p:par>
                              <p:par>
                                <p:cTn id="95" presetID="22" presetClass="entr" presetSubtype="1" fill="hold" nodeType="withEffect">
                                  <p:stCondLst>
                                    <p:cond delay="3200"/>
                                  </p:stCondLst>
                                  <p:childTnLst>
                                    <p:set>
                                      <p:cBhvr>
                                        <p:cTn id="96" dur="1" fill="hold">
                                          <p:stCondLst>
                                            <p:cond delay="0"/>
                                          </p:stCondLst>
                                        </p:cTn>
                                        <p:tgtEl>
                                          <p:spTgt spid="36"/>
                                        </p:tgtEl>
                                        <p:attrNameLst>
                                          <p:attrName>style.visibility</p:attrName>
                                        </p:attrNameLst>
                                      </p:cBhvr>
                                      <p:to>
                                        <p:strVal val="visible"/>
                                      </p:to>
                                    </p:set>
                                    <p:animEffect transition="in" filter="wipe(up)">
                                      <p:cBhvr>
                                        <p:cTn id="97" dur="500"/>
                                        <p:tgtEl>
                                          <p:spTgt spid="36"/>
                                        </p:tgtEl>
                                      </p:cBhvr>
                                    </p:animEffect>
                                  </p:childTnLst>
                                </p:cTn>
                              </p:par>
                              <p:par>
                                <p:cTn id="98" presetID="10" presetClass="entr" presetSubtype="0" fill="hold" grpId="0" nodeType="withEffect">
                                  <p:stCondLst>
                                    <p:cond delay="3300"/>
                                  </p:stCondLst>
                                  <p:childTnLst>
                                    <p:set>
                                      <p:cBhvr>
                                        <p:cTn id="99" dur="1" fill="hold">
                                          <p:stCondLst>
                                            <p:cond delay="0"/>
                                          </p:stCondLst>
                                        </p:cTn>
                                        <p:tgtEl>
                                          <p:spTgt spid="42"/>
                                        </p:tgtEl>
                                        <p:attrNameLst>
                                          <p:attrName>style.visibility</p:attrName>
                                        </p:attrNameLst>
                                      </p:cBhvr>
                                      <p:to>
                                        <p:strVal val="visible"/>
                                      </p:to>
                                    </p:set>
                                    <p:animEffect transition="in" filter="fade">
                                      <p:cBhvr>
                                        <p:cTn id="100" dur="500"/>
                                        <p:tgtEl>
                                          <p:spTgt spid="42"/>
                                        </p:tgtEl>
                                      </p:cBhvr>
                                    </p:animEffect>
                                  </p:childTnLst>
                                </p:cTn>
                              </p:par>
                              <p:par>
                                <p:cTn id="101" presetID="10" presetClass="entr" presetSubtype="0" fill="hold" grpId="0" nodeType="withEffect">
                                  <p:stCondLst>
                                    <p:cond delay="3400"/>
                                  </p:stCondLst>
                                  <p:childTnLst>
                                    <p:set>
                                      <p:cBhvr>
                                        <p:cTn id="102" dur="1" fill="hold">
                                          <p:stCondLst>
                                            <p:cond delay="0"/>
                                          </p:stCondLst>
                                        </p:cTn>
                                        <p:tgtEl>
                                          <p:spTgt spid="41"/>
                                        </p:tgtEl>
                                        <p:attrNameLst>
                                          <p:attrName>style.visibility</p:attrName>
                                        </p:attrNameLst>
                                      </p:cBhvr>
                                      <p:to>
                                        <p:strVal val="visible"/>
                                      </p:to>
                                    </p:set>
                                    <p:animEffect transition="in" filter="fade">
                                      <p:cBhvr>
                                        <p:cTn id="103" dur="500"/>
                                        <p:tgtEl>
                                          <p:spTgt spid="41"/>
                                        </p:tgtEl>
                                      </p:cBhvr>
                                    </p:animEffect>
                                  </p:childTnLst>
                                </p:cTn>
                              </p:par>
                              <p:par>
                                <p:cTn id="104" presetID="10" presetClass="entr" presetSubtype="0" fill="hold" grpId="0" nodeType="withEffect">
                                  <p:stCondLst>
                                    <p:cond delay="3500"/>
                                  </p:stCondLst>
                                  <p:childTnLst>
                                    <p:set>
                                      <p:cBhvr>
                                        <p:cTn id="105" dur="1" fill="hold">
                                          <p:stCondLst>
                                            <p:cond delay="0"/>
                                          </p:stCondLst>
                                        </p:cTn>
                                        <p:tgtEl>
                                          <p:spTgt spid="39"/>
                                        </p:tgtEl>
                                        <p:attrNameLst>
                                          <p:attrName>style.visibility</p:attrName>
                                        </p:attrNameLst>
                                      </p:cBhvr>
                                      <p:to>
                                        <p:strVal val="visible"/>
                                      </p:to>
                                    </p:set>
                                    <p:animEffect transition="in" filter="fade">
                                      <p:cBhvr>
                                        <p:cTn id="106" dur="500"/>
                                        <p:tgtEl>
                                          <p:spTgt spid="39"/>
                                        </p:tgtEl>
                                      </p:cBhvr>
                                    </p:animEffect>
                                  </p:childTnLst>
                                </p:cTn>
                              </p:par>
                              <p:par>
                                <p:cTn id="107" presetID="10" presetClass="entr" presetSubtype="0" fill="hold" grpId="0" nodeType="withEffect">
                                  <p:stCondLst>
                                    <p:cond delay="3500"/>
                                  </p:stCondLst>
                                  <p:childTnLst>
                                    <p:set>
                                      <p:cBhvr>
                                        <p:cTn id="108" dur="1" fill="hold">
                                          <p:stCondLst>
                                            <p:cond delay="0"/>
                                          </p:stCondLst>
                                        </p:cTn>
                                        <p:tgtEl>
                                          <p:spTgt spid="51"/>
                                        </p:tgtEl>
                                        <p:attrNameLst>
                                          <p:attrName>style.visibility</p:attrName>
                                        </p:attrNameLst>
                                      </p:cBhvr>
                                      <p:to>
                                        <p:strVal val="visible"/>
                                      </p:to>
                                    </p:set>
                                    <p:animEffect transition="in" filter="fade">
                                      <p:cBhvr>
                                        <p:cTn id="109" dur="500"/>
                                        <p:tgtEl>
                                          <p:spTgt spid="51"/>
                                        </p:tgtEl>
                                      </p:cBhvr>
                                    </p:animEffect>
                                  </p:childTnLst>
                                </p:cTn>
                              </p:par>
                              <p:par>
                                <p:cTn id="110" presetID="22" presetClass="entr" presetSubtype="1" fill="hold" nodeType="withEffect">
                                  <p:stCondLst>
                                    <p:cond delay="3600"/>
                                  </p:stCondLst>
                                  <p:childTnLst>
                                    <p:set>
                                      <p:cBhvr>
                                        <p:cTn id="111" dur="1" fill="hold">
                                          <p:stCondLst>
                                            <p:cond delay="0"/>
                                          </p:stCondLst>
                                        </p:cTn>
                                        <p:tgtEl>
                                          <p:spTgt spid="47"/>
                                        </p:tgtEl>
                                        <p:attrNameLst>
                                          <p:attrName>style.visibility</p:attrName>
                                        </p:attrNameLst>
                                      </p:cBhvr>
                                      <p:to>
                                        <p:strVal val="visible"/>
                                      </p:to>
                                    </p:set>
                                    <p:animEffect transition="in" filter="wipe(up)">
                                      <p:cBhvr>
                                        <p:cTn id="112" dur="500"/>
                                        <p:tgtEl>
                                          <p:spTgt spid="47"/>
                                        </p:tgtEl>
                                      </p:cBhvr>
                                    </p:animEffect>
                                  </p:childTnLst>
                                </p:cTn>
                              </p:par>
                              <p:par>
                                <p:cTn id="113" presetID="22" presetClass="entr" presetSubtype="1" fill="hold" nodeType="withEffect">
                                  <p:stCondLst>
                                    <p:cond delay="3700"/>
                                  </p:stCondLst>
                                  <p:childTnLst>
                                    <p:set>
                                      <p:cBhvr>
                                        <p:cTn id="114" dur="1" fill="hold">
                                          <p:stCondLst>
                                            <p:cond delay="0"/>
                                          </p:stCondLst>
                                        </p:cTn>
                                        <p:tgtEl>
                                          <p:spTgt spid="44"/>
                                        </p:tgtEl>
                                        <p:attrNameLst>
                                          <p:attrName>style.visibility</p:attrName>
                                        </p:attrNameLst>
                                      </p:cBhvr>
                                      <p:to>
                                        <p:strVal val="visible"/>
                                      </p:to>
                                    </p:set>
                                    <p:animEffect transition="in" filter="wipe(up)">
                                      <p:cBhvr>
                                        <p:cTn id="115" dur="500"/>
                                        <p:tgtEl>
                                          <p:spTgt spid="44"/>
                                        </p:tgtEl>
                                      </p:cBhvr>
                                    </p:animEffect>
                                  </p:childTnLst>
                                </p:cTn>
                              </p:par>
                              <p:par>
                                <p:cTn id="116" presetID="22" presetClass="entr" presetSubtype="4" fill="hold" nodeType="withEffect">
                                  <p:stCondLst>
                                    <p:cond delay="3800"/>
                                  </p:stCondLst>
                                  <p:childTnLst>
                                    <p:set>
                                      <p:cBhvr>
                                        <p:cTn id="117" dur="1" fill="hold">
                                          <p:stCondLst>
                                            <p:cond delay="0"/>
                                          </p:stCondLst>
                                        </p:cTn>
                                        <p:tgtEl>
                                          <p:spTgt spid="45"/>
                                        </p:tgtEl>
                                        <p:attrNameLst>
                                          <p:attrName>style.visibility</p:attrName>
                                        </p:attrNameLst>
                                      </p:cBhvr>
                                      <p:to>
                                        <p:strVal val="visible"/>
                                      </p:to>
                                    </p:set>
                                    <p:animEffect transition="in" filter="wipe(down)">
                                      <p:cBhvr>
                                        <p:cTn id="118" dur="500"/>
                                        <p:tgtEl>
                                          <p:spTgt spid="45"/>
                                        </p:tgtEl>
                                      </p:cBhvr>
                                    </p:animEffect>
                                  </p:childTnLst>
                                </p:cTn>
                              </p:par>
                              <p:par>
                                <p:cTn id="119" presetID="10" presetClass="entr" presetSubtype="0" fill="hold" grpId="0" nodeType="withEffect">
                                  <p:stCondLst>
                                    <p:cond delay="3900"/>
                                  </p:stCondLst>
                                  <p:childTnLst>
                                    <p:set>
                                      <p:cBhvr>
                                        <p:cTn id="120" dur="1" fill="hold">
                                          <p:stCondLst>
                                            <p:cond delay="0"/>
                                          </p:stCondLst>
                                        </p:cTn>
                                        <p:tgtEl>
                                          <p:spTgt spid="50"/>
                                        </p:tgtEl>
                                        <p:attrNameLst>
                                          <p:attrName>style.visibility</p:attrName>
                                        </p:attrNameLst>
                                      </p:cBhvr>
                                      <p:to>
                                        <p:strVal val="visible"/>
                                      </p:to>
                                    </p:set>
                                    <p:animEffect transition="in" filter="fade">
                                      <p:cBhvr>
                                        <p:cTn id="121" dur="500"/>
                                        <p:tgtEl>
                                          <p:spTgt spid="50"/>
                                        </p:tgtEl>
                                      </p:cBhvr>
                                    </p:animEffect>
                                  </p:childTnLst>
                                </p:cTn>
                              </p:par>
                              <p:par>
                                <p:cTn id="122" presetID="10" presetClass="entr" presetSubtype="0" fill="hold" grpId="0" nodeType="withEffect">
                                  <p:stCondLst>
                                    <p:cond delay="4000"/>
                                  </p:stCondLst>
                                  <p:childTnLst>
                                    <p:set>
                                      <p:cBhvr>
                                        <p:cTn id="123" dur="1" fill="hold">
                                          <p:stCondLst>
                                            <p:cond delay="0"/>
                                          </p:stCondLst>
                                        </p:cTn>
                                        <p:tgtEl>
                                          <p:spTgt spid="48"/>
                                        </p:tgtEl>
                                        <p:attrNameLst>
                                          <p:attrName>style.visibility</p:attrName>
                                        </p:attrNameLst>
                                      </p:cBhvr>
                                      <p:to>
                                        <p:strVal val="visible"/>
                                      </p:to>
                                    </p:set>
                                    <p:animEffect transition="in" filter="fade">
                                      <p:cBhvr>
                                        <p:cTn id="124" dur="500"/>
                                        <p:tgtEl>
                                          <p:spTgt spid="48"/>
                                        </p:tgtEl>
                                      </p:cBhvr>
                                    </p:animEffect>
                                  </p:childTnLst>
                                </p:cTn>
                              </p:par>
                              <p:par>
                                <p:cTn id="125" presetID="10" presetClass="entr" presetSubtype="0" fill="hold" grpId="0" nodeType="withEffect">
                                  <p:stCondLst>
                                    <p:cond delay="4100"/>
                                  </p:stCondLst>
                                  <p:childTnLst>
                                    <p:set>
                                      <p:cBhvr>
                                        <p:cTn id="126" dur="1" fill="hold">
                                          <p:stCondLst>
                                            <p:cond delay="0"/>
                                          </p:stCondLst>
                                        </p:cTn>
                                        <p:tgtEl>
                                          <p:spTgt spid="67"/>
                                        </p:tgtEl>
                                        <p:attrNameLst>
                                          <p:attrName>style.visibility</p:attrName>
                                        </p:attrNameLst>
                                      </p:cBhvr>
                                      <p:to>
                                        <p:strVal val="visible"/>
                                      </p:to>
                                    </p:set>
                                    <p:animEffect transition="in" filter="fade">
                                      <p:cBhvr>
                                        <p:cTn id="127" dur="500"/>
                                        <p:tgtEl>
                                          <p:spTgt spid="67"/>
                                        </p:tgtEl>
                                      </p:cBhvr>
                                    </p:animEffect>
                                  </p:childTnLst>
                                </p:cTn>
                              </p:par>
                              <p:par>
                                <p:cTn id="128" presetID="10" presetClass="entr" presetSubtype="0" fill="hold" grpId="0" nodeType="withEffect">
                                  <p:stCondLst>
                                    <p:cond delay="4200"/>
                                  </p:stCondLst>
                                  <p:childTnLst>
                                    <p:set>
                                      <p:cBhvr>
                                        <p:cTn id="129" dur="1" fill="hold">
                                          <p:stCondLst>
                                            <p:cond delay="0"/>
                                          </p:stCondLst>
                                        </p:cTn>
                                        <p:tgtEl>
                                          <p:spTgt spid="62"/>
                                        </p:tgtEl>
                                        <p:attrNameLst>
                                          <p:attrName>style.visibility</p:attrName>
                                        </p:attrNameLst>
                                      </p:cBhvr>
                                      <p:to>
                                        <p:strVal val="visible"/>
                                      </p:to>
                                    </p:set>
                                    <p:animEffect transition="in" filter="fade">
                                      <p:cBhvr>
                                        <p:cTn id="130" dur="500"/>
                                        <p:tgtEl>
                                          <p:spTgt spid="62"/>
                                        </p:tgtEl>
                                      </p:cBhvr>
                                    </p:animEffect>
                                  </p:childTnLst>
                                </p:cTn>
                              </p:par>
                              <p:par>
                                <p:cTn id="131" presetID="10" presetClass="entr" presetSubtype="0" fill="hold" grpId="0" nodeType="withEffect">
                                  <p:stCondLst>
                                    <p:cond delay="4300"/>
                                  </p:stCondLst>
                                  <p:childTnLst>
                                    <p:set>
                                      <p:cBhvr>
                                        <p:cTn id="132" dur="1" fill="hold">
                                          <p:stCondLst>
                                            <p:cond delay="0"/>
                                          </p:stCondLst>
                                        </p:cTn>
                                        <p:tgtEl>
                                          <p:spTgt spid="61"/>
                                        </p:tgtEl>
                                        <p:attrNameLst>
                                          <p:attrName>style.visibility</p:attrName>
                                        </p:attrNameLst>
                                      </p:cBhvr>
                                      <p:to>
                                        <p:strVal val="visible"/>
                                      </p:to>
                                    </p:set>
                                    <p:animEffect transition="in" filter="fade">
                                      <p:cBhvr>
                                        <p:cTn id="133" dur="500"/>
                                        <p:tgtEl>
                                          <p:spTgt spid="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48" grpId="0" animBg="1"/>
      <p:bldP spid="50" grpId="0" animBg="1"/>
      <p:bldP spid="51" grpId="0" animBg="1"/>
      <p:bldP spid="39" grpId="0" animBg="1"/>
      <p:bldP spid="41" grpId="0" animBg="1"/>
      <p:bldP spid="42" grpId="0" animBg="1"/>
      <p:bldP spid="14" grpId="0" animBg="1"/>
      <p:bldP spid="17" grpId="0" animBg="1"/>
      <p:bldP spid="20" grpId="0" animBg="1"/>
      <p:bldP spid="23" grpId="0" animBg="1"/>
      <p:bldP spid="30" grpId="0" animBg="1"/>
      <p:bldP spid="31" grpId="0" animBg="1"/>
      <p:bldP spid="32" grpId="0" animBg="1"/>
      <p:bldP spid="33" grpId="0" animBg="1"/>
      <p:bldP spid="5" grpId="0" animBg="1"/>
      <p:bldP spid="61" grpId="0"/>
      <p:bldP spid="62" grpId="0"/>
      <p:bldP spid="63" grpId="0"/>
      <p:bldP spid="65" grpId="0"/>
      <p:bldP spid="66" grpId="0"/>
      <p:bldP spid="67" grpId="0"/>
      <p:bldP spid="68" grpId="0"/>
      <p:bldP spid="69" grpId="0"/>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 name="Arrow: Chevron 46">
            <a:extLst>
              <a:ext uri="{FF2B5EF4-FFF2-40B4-BE49-F238E27FC236}">
                <a16:creationId xmlns:a16="http://schemas.microsoft.com/office/drawing/2014/main" id="{4EF29F95-A96B-416F-95A3-345E967C67A7}"/>
              </a:ext>
            </a:extLst>
          </p:cNvPr>
          <p:cNvSpPr/>
          <p:nvPr/>
        </p:nvSpPr>
        <p:spPr>
          <a:xfrm>
            <a:off x="6313187" y="1295400"/>
            <a:ext cx="4601812" cy="11049000"/>
          </a:xfrm>
          <a:prstGeom prst="chevron">
            <a:avLst>
              <a:gd name="adj" fmla="val 52579"/>
            </a:avLst>
          </a:prstGeom>
          <a:solidFill>
            <a:schemeClr val="tx1">
              <a:lumMod val="90000"/>
              <a:lumOff val="10000"/>
              <a:alpha val="11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5">
            <a:extLst>
              <a:ext uri="{FF2B5EF4-FFF2-40B4-BE49-F238E27FC236}">
                <a16:creationId xmlns:a16="http://schemas.microsoft.com/office/drawing/2014/main" id="{22667927-0A64-47DB-97E9-078051859F69}"/>
              </a:ext>
            </a:extLst>
          </p:cNvPr>
          <p:cNvSpPr>
            <a:spLocks/>
          </p:cNvSpPr>
          <p:nvPr/>
        </p:nvSpPr>
        <p:spPr bwMode="auto">
          <a:xfrm flipH="1">
            <a:off x="7021901" y="2170041"/>
            <a:ext cx="5248578" cy="4695836"/>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5">
            <a:extLst>
              <a:ext uri="{FF2B5EF4-FFF2-40B4-BE49-F238E27FC236}">
                <a16:creationId xmlns:a16="http://schemas.microsoft.com/office/drawing/2014/main" id="{0E3685D1-307B-42D5-B838-31F66F4A0F1C}"/>
              </a:ext>
            </a:extLst>
          </p:cNvPr>
          <p:cNvSpPr>
            <a:spLocks/>
          </p:cNvSpPr>
          <p:nvPr/>
        </p:nvSpPr>
        <p:spPr bwMode="auto">
          <a:xfrm flipH="1" flipV="1">
            <a:off x="7021901" y="6872946"/>
            <a:ext cx="5248578" cy="450781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6"/>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5">
            <a:extLst>
              <a:ext uri="{FF2B5EF4-FFF2-40B4-BE49-F238E27FC236}">
                <a16:creationId xmlns:a16="http://schemas.microsoft.com/office/drawing/2014/main" id="{4808FB3F-FC84-49A3-83A6-3DCA9936AE54}"/>
              </a:ext>
            </a:extLst>
          </p:cNvPr>
          <p:cNvSpPr>
            <a:spLocks/>
          </p:cNvSpPr>
          <p:nvPr/>
        </p:nvSpPr>
        <p:spPr bwMode="auto">
          <a:xfrm flipH="1">
            <a:off x="7663835" y="3908640"/>
            <a:ext cx="4601812" cy="295723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15" name="Freeform 5">
            <a:extLst>
              <a:ext uri="{FF2B5EF4-FFF2-40B4-BE49-F238E27FC236}">
                <a16:creationId xmlns:a16="http://schemas.microsoft.com/office/drawing/2014/main" id="{3BECE0F1-F080-4859-891E-BAFCA3C0D869}"/>
              </a:ext>
            </a:extLst>
          </p:cNvPr>
          <p:cNvSpPr>
            <a:spLocks/>
          </p:cNvSpPr>
          <p:nvPr/>
        </p:nvSpPr>
        <p:spPr bwMode="auto">
          <a:xfrm flipH="1">
            <a:off x="8472494" y="5688341"/>
            <a:ext cx="3799340" cy="1177536"/>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11" name="Oval 10">
            <a:extLst>
              <a:ext uri="{FF2B5EF4-FFF2-40B4-BE49-F238E27FC236}">
                <a16:creationId xmlns:a16="http://schemas.microsoft.com/office/drawing/2014/main" id="{03961B9D-1F26-4241-9C12-7EFE9BB980C8}"/>
              </a:ext>
            </a:extLst>
          </p:cNvPr>
          <p:cNvSpPr/>
          <p:nvPr/>
        </p:nvSpPr>
        <p:spPr>
          <a:xfrm rot="10800000" flipV="1">
            <a:off x="6023329" y="1715695"/>
            <a:ext cx="1204796" cy="1204796"/>
          </a:xfrm>
          <a:prstGeom prst="ellipse">
            <a:avLst/>
          </a:prstGeom>
          <a:solidFill>
            <a:schemeClr val="accent1"/>
          </a:solidFill>
          <a:ln w="50800">
            <a:noFill/>
          </a:ln>
          <a:effectLst>
            <a:outerShdw blurRad="1016000" algn="tl" rotWithShape="0">
              <a:schemeClr val="accent1">
                <a:alpha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Electronic-Device-01" pitchFamily="2" charset="0"/>
                <a:ea typeface="Open Sans" panose="020B0606030504020204" pitchFamily="34" charset="0"/>
                <a:cs typeface="Open Sans" panose="020B0606030504020204" pitchFamily="34" charset="0"/>
              </a:rPr>
              <a:t>G</a:t>
            </a:r>
          </a:p>
        </p:txBody>
      </p:sp>
      <p:sp>
        <p:nvSpPr>
          <p:cNvPr id="28" name="Oval 27">
            <a:extLst>
              <a:ext uri="{FF2B5EF4-FFF2-40B4-BE49-F238E27FC236}">
                <a16:creationId xmlns:a16="http://schemas.microsoft.com/office/drawing/2014/main" id="{AA3A8C9F-AFEC-4844-8157-0A4426344E34}"/>
              </a:ext>
            </a:extLst>
          </p:cNvPr>
          <p:cNvSpPr/>
          <p:nvPr/>
        </p:nvSpPr>
        <p:spPr>
          <a:xfrm rot="10800000" flipV="1">
            <a:off x="6023330" y="10795508"/>
            <a:ext cx="1204796" cy="1204796"/>
          </a:xfrm>
          <a:prstGeom prst="ellipse">
            <a:avLst/>
          </a:prstGeom>
          <a:solidFill>
            <a:schemeClr val="accent6"/>
          </a:solidFill>
          <a:ln w="50800">
            <a:noFill/>
          </a:ln>
          <a:effectLst>
            <a:outerShdw blurRad="1016000" algn="tl" rotWithShape="0">
              <a:schemeClr val="accent6">
                <a:alpha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0" i="0" u="none" strike="noStrike" kern="1200" cap="none" spc="0" normalizeH="0" baseline="0" noProof="0">
                <a:ln>
                  <a:noFill/>
                </a:ln>
                <a:solidFill>
                  <a:srgbClr val="FFFFFF"/>
                </a:solidFill>
                <a:effectLst/>
                <a:uLnTx/>
                <a:uFillTx/>
                <a:latin typeface="Designball-Electronic-Device-01" pitchFamily="2" charset="0"/>
                <a:ea typeface="Open Sans" panose="020B0606030504020204" pitchFamily="34" charset="0"/>
                <a:cs typeface="Open Sans" panose="020B0606030504020204" pitchFamily="34" charset="0"/>
              </a:rPr>
              <a:t>V</a:t>
            </a:r>
          </a:p>
        </p:txBody>
      </p:sp>
      <p:sp>
        <p:nvSpPr>
          <p:cNvPr id="29" name="Freeform 5">
            <a:extLst>
              <a:ext uri="{FF2B5EF4-FFF2-40B4-BE49-F238E27FC236}">
                <a16:creationId xmlns:a16="http://schemas.microsoft.com/office/drawing/2014/main" id="{D1B1C02C-FC75-48D6-B000-E3617687C921}"/>
              </a:ext>
            </a:extLst>
          </p:cNvPr>
          <p:cNvSpPr>
            <a:spLocks/>
          </p:cNvSpPr>
          <p:nvPr/>
        </p:nvSpPr>
        <p:spPr bwMode="auto">
          <a:xfrm flipH="1" flipV="1">
            <a:off x="7663835" y="6872945"/>
            <a:ext cx="4601812" cy="2934415"/>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5"/>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14" name="Oval 13">
            <a:extLst>
              <a:ext uri="{FF2B5EF4-FFF2-40B4-BE49-F238E27FC236}">
                <a16:creationId xmlns:a16="http://schemas.microsoft.com/office/drawing/2014/main" id="{5541C2FF-2BFD-4145-B9D9-20892EFC8785}"/>
              </a:ext>
            </a:extLst>
          </p:cNvPr>
          <p:cNvSpPr/>
          <p:nvPr/>
        </p:nvSpPr>
        <p:spPr>
          <a:xfrm rot="10800000" flipV="1">
            <a:off x="6548795" y="3323950"/>
            <a:ext cx="1325276" cy="1325276"/>
          </a:xfrm>
          <a:prstGeom prst="ellipse">
            <a:avLst/>
          </a:prstGeom>
          <a:solidFill>
            <a:schemeClr val="accent2"/>
          </a:solidFill>
          <a:ln w="50800">
            <a:noFill/>
          </a:ln>
          <a:effectLst>
            <a:outerShdw blurRad="1016000" algn="tl" rotWithShape="0">
              <a:schemeClr val="accent2">
                <a:alpha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Electronic-Device-01" pitchFamily="2" charset="0"/>
                <a:ea typeface="Open Sans" panose="020B0606030504020204" pitchFamily="34" charset="0"/>
                <a:cs typeface="Open Sans" panose="020B0606030504020204" pitchFamily="34" charset="0"/>
              </a:rPr>
              <a:t>U</a:t>
            </a:r>
          </a:p>
        </p:txBody>
      </p:sp>
      <p:sp>
        <p:nvSpPr>
          <p:cNvPr id="30" name="Oval 29">
            <a:extLst>
              <a:ext uri="{FF2B5EF4-FFF2-40B4-BE49-F238E27FC236}">
                <a16:creationId xmlns:a16="http://schemas.microsoft.com/office/drawing/2014/main" id="{30BD22A4-2198-4850-9B09-4179929D54ED}"/>
              </a:ext>
            </a:extLst>
          </p:cNvPr>
          <p:cNvSpPr/>
          <p:nvPr/>
        </p:nvSpPr>
        <p:spPr>
          <a:xfrm rot="10800000" flipV="1">
            <a:off x="6548796" y="9066771"/>
            <a:ext cx="1325276" cy="1325276"/>
          </a:xfrm>
          <a:prstGeom prst="ellipse">
            <a:avLst/>
          </a:prstGeom>
          <a:solidFill>
            <a:schemeClr val="accent5"/>
          </a:solidFill>
          <a:ln w="50800">
            <a:noFill/>
          </a:ln>
          <a:effectLst>
            <a:outerShdw blurRad="1016000" algn="tl" rotWithShape="0">
              <a:schemeClr val="accent5">
                <a:alpha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Electronic-Device-01" pitchFamily="2" charset="0"/>
                <a:ea typeface="Open Sans" panose="020B0606030504020204" pitchFamily="34" charset="0"/>
                <a:cs typeface="Open Sans" panose="020B0606030504020204" pitchFamily="34" charset="0"/>
              </a:rPr>
              <a:t>t</a:t>
            </a:r>
          </a:p>
        </p:txBody>
      </p:sp>
      <p:sp>
        <p:nvSpPr>
          <p:cNvPr id="31" name="Freeform 5">
            <a:extLst>
              <a:ext uri="{FF2B5EF4-FFF2-40B4-BE49-F238E27FC236}">
                <a16:creationId xmlns:a16="http://schemas.microsoft.com/office/drawing/2014/main" id="{CA036229-1277-4990-B67F-899014DBBC19}"/>
              </a:ext>
            </a:extLst>
          </p:cNvPr>
          <p:cNvSpPr>
            <a:spLocks/>
          </p:cNvSpPr>
          <p:nvPr/>
        </p:nvSpPr>
        <p:spPr bwMode="auto">
          <a:xfrm flipH="1" flipV="1">
            <a:off x="8472494" y="6872946"/>
            <a:ext cx="3799340" cy="959694"/>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bg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16" name="Oval 15">
            <a:extLst>
              <a:ext uri="{FF2B5EF4-FFF2-40B4-BE49-F238E27FC236}">
                <a16:creationId xmlns:a16="http://schemas.microsoft.com/office/drawing/2014/main" id="{5CBA7BC3-5074-43C5-BA24-65FC26C31909}"/>
              </a:ext>
            </a:extLst>
          </p:cNvPr>
          <p:cNvSpPr/>
          <p:nvPr/>
        </p:nvSpPr>
        <p:spPr>
          <a:xfrm rot="10800000" flipV="1">
            <a:off x="7194742" y="5052685"/>
            <a:ext cx="1603584" cy="1603584"/>
          </a:xfrm>
          <a:prstGeom prst="ellipse">
            <a:avLst/>
          </a:prstGeom>
          <a:solidFill>
            <a:schemeClr val="accent3"/>
          </a:solidFill>
          <a:ln w="50800">
            <a:noFill/>
          </a:ln>
          <a:effectLst>
            <a:outerShdw blurRad="1016000" algn="tl" rotWithShape="0">
              <a:schemeClr val="accent3">
                <a:alpha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Electronic-Device-01" pitchFamily="2" charset="0"/>
                <a:ea typeface="Open Sans" panose="020B0606030504020204" pitchFamily="34" charset="0"/>
                <a:cs typeface="Open Sans" panose="020B0606030504020204" pitchFamily="34" charset="0"/>
              </a:rPr>
              <a:t>L</a:t>
            </a:r>
          </a:p>
        </p:txBody>
      </p:sp>
      <p:sp>
        <p:nvSpPr>
          <p:cNvPr id="32" name="Oval 31">
            <a:extLst>
              <a:ext uri="{FF2B5EF4-FFF2-40B4-BE49-F238E27FC236}">
                <a16:creationId xmlns:a16="http://schemas.microsoft.com/office/drawing/2014/main" id="{9CA418FC-5B3E-4CE9-B0BB-815A165EFAC1}"/>
              </a:ext>
            </a:extLst>
          </p:cNvPr>
          <p:cNvSpPr/>
          <p:nvPr/>
        </p:nvSpPr>
        <p:spPr>
          <a:xfrm rot="10800000" flipV="1">
            <a:off x="7194743" y="7059728"/>
            <a:ext cx="1603584" cy="1603584"/>
          </a:xfrm>
          <a:prstGeom prst="ellipse">
            <a:avLst/>
          </a:prstGeom>
          <a:solidFill>
            <a:schemeClr val="bg2"/>
          </a:solidFill>
          <a:ln w="50800">
            <a:noFill/>
          </a:ln>
          <a:effectLst>
            <a:outerShdw blurRad="1016000" algn="tl" rotWithShape="0">
              <a:schemeClr val="bg2">
                <a:alpha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Electronic-Device-01" pitchFamily="2" charset="0"/>
                <a:ea typeface="Open Sans" panose="020B0606030504020204" pitchFamily="34" charset="0"/>
                <a:cs typeface="Open Sans" panose="020B0606030504020204" pitchFamily="34" charset="0"/>
              </a:rPr>
              <a:t>M</a:t>
            </a:r>
          </a:p>
        </p:txBody>
      </p:sp>
      <p:sp>
        <p:nvSpPr>
          <p:cNvPr id="40" name="Rectangle 39">
            <a:extLst>
              <a:ext uri="{FF2B5EF4-FFF2-40B4-BE49-F238E27FC236}">
                <a16:creationId xmlns:a16="http://schemas.microsoft.com/office/drawing/2014/main" id="{E9EE7201-BA39-46AA-8987-4004E64D10E1}"/>
              </a:ext>
            </a:extLst>
          </p:cNvPr>
          <p:cNvSpPr/>
          <p:nvPr/>
        </p:nvSpPr>
        <p:spPr>
          <a:xfrm>
            <a:off x="2318673" y="1861044"/>
            <a:ext cx="3450646" cy="914096"/>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alibri"/>
                <a:ea typeface="+mn-ea"/>
                <a:cs typeface="+mn-cs"/>
              </a:rPr>
              <a:t>Employment Rate</a:t>
            </a: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Vestibulum commodo id ligula at pharetra. Cras vitae justo dolor.</a:t>
            </a:r>
            <a:endParaRPr kumimoji="0" lang="en-US" sz="1400" b="1" i="0" u="none" strike="noStrike" kern="1200" cap="none" spc="0" normalizeH="0" baseline="0" noProof="0">
              <a:ln>
                <a:noFill/>
              </a:ln>
              <a:effectLst/>
              <a:uLnTx/>
              <a:uFillTx/>
              <a:latin typeface="Calibri"/>
              <a:ea typeface="+mn-ea"/>
              <a:cs typeface="+mn-cs"/>
            </a:endParaRPr>
          </a:p>
        </p:txBody>
      </p:sp>
      <p:sp>
        <p:nvSpPr>
          <p:cNvPr id="42" name="Rectangle 41">
            <a:extLst>
              <a:ext uri="{FF2B5EF4-FFF2-40B4-BE49-F238E27FC236}">
                <a16:creationId xmlns:a16="http://schemas.microsoft.com/office/drawing/2014/main" id="{3841E9CE-5D4B-40DB-90BE-4A448107DE69}"/>
              </a:ext>
            </a:extLst>
          </p:cNvPr>
          <p:cNvSpPr/>
          <p:nvPr/>
        </p:nvSpPr>
        <p:spPr>
          <a:xfrm>
            <a:off x="3311619" y="3529540"/>
            <a:ext cx="3001567" cy="914096"/>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alibri"/>
                <a:ea typeface="+mn-ea"/>
                <a:cs typeface="+mn-cs"/>
              </a:rPr>
              <a:t>Retail Sales</a:t>
            </a: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at pharetra. Cras vitae justo dolor.</a:t>
            </a:r>
            <a:endParaRPr kumimoji="0" lang="en-US" sz="1200" b="1" i="0" u="none" strike="noStrike" kern="1200" cap="none" spc="0" normalizeH="0" baseline="0" noProof="0">
              <a:ln>
                <a:noFill/>
              </a:ln>
              <a:effectLst/>
              <a:uLnTx/>
              <a:uFillTx/>
              <a:latin typeface="Calibri"/>
              <a:ea typeface="+mn-ea"/>
              <a:cs typeface="+mn-cs"/>
            </a:endParaRPr>
          </a:p>
        </p:txBody>
      </p:sp>
      <p:sp>
        <p:nvSpPr>
          <p:cNvPr id="43" name="Rectangle 42">
            <a:extLst>
              <a:ext uri="{FF2B5EF4-FFF2-40B4-BE49-F238E27FC236}">
                <a16:creationId xmlns:a16="http://schemas.microsoft.com/office/drawing/2014/main" id="{F8D182FF-457C-4AF4-9A8D-21E1D85F8C49}"/>
              </a:ext>
            </a:extLst>
          </p:cNvPr>
          <p:cNvSpPr/>
          <p:nvPr/>
        </p:nvSpPr>
        <p:spPr>
          <a:xfrm>
            <a:off x="3967825" y="5310917"/>
            <a:ext cx="3001567" cy="1160639"/>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alibri"/>
                <a:ea typeface="+mn-ea"/>
                <a:cs typeface="+mn-cs"/>
              </a:rPr>
              <a:t>Infrastructure Output</a:t>
            </a: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Vestibulum commodo id ligula at pharetra. Cras vitae justo dolor.</a:t>
            </a:r>
            <a:endParaRPr kumimoji="0" lang="en-US" sz="1800" b="1" i="0" u="none" strike="noStrike" kern="1200" cap="none" spc="0" normalizeH="0" baseline="0" noProof="0">
              <a:ln>
                <a:noFill/>
              </a:ln>
              <a:effectLst/>
              <a:uLnTx/>
              <a:uFillTx/>
              <a:latin typeface="Calibri"/>
              <a:ea typeface="+mn-ea"/>
              <a:cs typeface="+mn-cs"/>
            </a:endParaRPr>
          </a:p>
        </p:txBody>
      </p:sp>
      <p:sp>
        <p:nvSpPr>
          <p:cNvPr id="44" name="Rectangle 43">
            <a:extLst>
              <a:ext uri="{FF2B5EF4-FFF2-40B4-BE49-F238E27FC236}">
                <a16:creationId xmlns:a16="http://schemas.microsoft.com/office/drawing/2014/main" id="{5B9B51DF-3B83-447C-9D88-1DA199FC0FF8}"/>
              </a:ext>
            </a:extLst>
          </p:cNvPr>
          <p:cNvSpPr/>
          <p:nvPr/>
        </p:nvSpPr>
        <p:spPr>
          <a:xfrm>
            <a:off x="3967825" y="7404470"/>
            <a:ext cx="3001567" cy="914096"/>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alibri"/>
                <a:ea typeface="+mn-ea"/>
                <a:cs typeface="+mn-cs"/>
              </a:rPr>
              <a:t>Total Vehicle Sales</a:t>
            </a: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Vestibulum commodo id ligula at pharetra. </a:t>
            </a:r>
          </a:p>
        </p:txBody>
      </p:sp>
      <p:sp>
        <p:nvSpPr>
          <p:cNvPr id="45" name="Rectangle 44">
            <a:extLst>
              <a:ext uri="{FF2B5EF4-FFF2-40B4-BE49-F238E27FC236}">
                <a16:creationId xmlns:a16="http://schemas.microsoft.com/office/drawing/2014/main" id="{5C3298D1-CA78-4A2F-80B9-3BE7BB265AB8}"/>
              </a:ext>
            </a:extLst>
          </p:cNvPr>
          <p:cNvSpPr/>
          <p:nvPr/>
        </p:nvSpPr>
        <p:spPr>
          <a:xfrm>
            <a:off x="3311619" y="9436731"/>
            <a:ext cx="3001567" cy="585353"/>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alibri"/>
                <a:ea typeface="+mn-ea"/>
                <a:cs typeface="+mn-cs"/>
              </a:rPr>
              <a:t>Building Approvals</a:t>
            </a:r>
          </a:p>
          <a:p>
            <a:pPr marL="0" marR="0" lvl="0" indent="0" algn="r" defTabSz="457200" rtl="0" eaLnBrk="1" fontAlgn="auto" latinLnBrk="0" hangingPunct="1">
              <a:lnSpc>
                <a:spcPct val="89000"/>
              </a:lnSpc>
              <a:spcBef>
                <a:spcPts val="0"/>
              </a:spcBef>
              <a:spcAft>
                <a:spcPts val="0"/>
              </a:spcAft>
              <a:buClrTx/>
              <a:buSzTx/>
              <a:buFontTx/>
              <a:buNone/>
              <a:tabLst/>
              <a:defRPr/>
            </a:pPr>
            <a:endParaRPr kumimoji="0" lang="en-US" sz="1200" b="1" i="0" u="none" strike="noStrike" kern="1200" cap="none" spc="0" normalizeH="0" baseline="0" noProof="0">
              <a:ln>
                <a:noFill/>
              </a:ln>
              <a:effectLst/>
              <a:uLnTx/>
              <a:uFillTx/>
              <a:latin typeface="Calibri"/>
              <a:ea typeface="+mn-ea"/>
              <a:cs typeface="+mn-cs"/>
            </a:endParaRPr>
          </a:p>
        </p:txBody>
      </p:sp>
      <p:sp>
        <p:nvSpPr>
          <p:cNvPr id="46" name="Rectangle 45">
            <a:extLst>
              <a:ext uri="{FF2B5EF4-FFF2-40B4-BE49-F238E27FC236}">
                <a16:creationId xmlns:a16="http://schemas.microsoft.com/office/drawing/2014/main" id="{2599796B-9A5A-41CE-A7E2-086753C16C43}"/>
              </a:ext>
            </a:extLst>
          </p:cNvPr>
          <p:cNvSpPr/>
          <p:nvPr/>
        </p:nvSpPr>
        <p:spPr>
          <a:xfrm>
            <a:off x="2726452" y="11023059"/>
            <a:ext cx="3001567" cy="749692"/>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alibri"/>
                <a:ea typeface="+mn-ea"/>
                <a:cs typeface="+mn-cs"/>
              </a:rPr>
              <a:t>Private House Approvals</a:t>
            </a:r>
            <a:endParaRPr kumimoji="0" lang="en-US" sz="1200" b="1" i="0" u="none" strike="noStrike" kern="1200" cap="none" spc="0" normalizeH="0" baseline="0" noProof="0">
              <a:ln>
                <a:noFill/>
              </a:ln>
              <a:effectLst/>
              <a:uLnTx/>
              <a:uFillTx/>
              <a:latin typeface="Calibri"/>
              <a:ea typeface="+mn-ea"/>
              <a:cs typeface="+mn-cs"/>
            </a:endParaRPr>
          </a:p>
        </p:txBody>
      </p:sp>
      <p:cxnSp>
        <p:nvCxnSpPr>
          <p:cNvPr id="8" name="Straight Connector 7">
            <a:extLst>
              <a:ext uri="{FF2B5EF4-FFF2-40B4-BE49-F238E27FC236}">
                <a16:creationId xmlns:a16="http://schemas.microsoft.com/office/drawing/2014/main" id="{2ADFF0E6-30A5-4ABF-859F-C1C8D26C08EB}"/>
              </a:ext>
            </a:extLst>
          </p:cNvPr>
          <p:cNvCxnSpPr>
            <a:cxnSpLocks/>
          </p:cNvCxnSpPr>
          <p:nvPr/>
        </p:nvCxnSpPr>
        <p:spPr>
          <a:xfrm flipH="1">
            <a:off x="-9260113" y="6858000"/>
            <a:ext cx="21337094" cy="0"/>
          </a:xfrm>
          <a:prstGeom prst="line">
            <a:avLst/>
          </a:prstGeom>
          <a:noFill/>
          <a:ln w="50800" cap="rnd">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cxnSp>
      <p:sp>
        <p:nvSpPr>
          <p:cNvPr id="6" name="Freeform 5">
            <a:extLst>
              <a:ext uri="{FF2B5EF4-FFF2-40B4-BE49-F238E27FC236}">
                <a16:creationId xmlns:a16="http://schemas.microsoft.com/office/drawing/2014/main" id="{59B51C92-4D48-46C2-81F5-DAC2DCED1C12}"/>
              </a:ext>
            </a:extLst>
          </p:cNvPr>
          <p:cNvSpPr>
            <a:spLocks/>
          </p:cNvSpPr>
          <p:nvPr/>
        </p:nvSpPr>
        <p:spPr bwMode="auto">
          <a:xfrm rot="5400000">
            <a:off x="11114324" y="5774099"/>
            <a:ext cx="2338111" cy="2166596"/>
          </a:xfrm>
          <a:custGeom>
            <a:avLst/>
            <a:gdLst>
              <a:gd name="T0" fmla="*/ 592 w 1184"/>
              <a:gd name="T1" fmla="*/ 824 h 1096"/>
              <a:gd name="T2" fmla="*/ 1184 w 1184"/>
              <a:gd name="T3" fmla="*/ 1096 h 1096"/>
              <a:gd name="T4" fmla="*/ 996 w 1184"/>
              <a:gd name="T5" fmla="*/ 492 h 1096"/>
              <a:gd name="T6" fmla="*/ 592 w 1184"/>
              <a:gd name="T7" fmla="*/ 0 h 1096"/>
              <a:gd name="T8" fmla="*/ 188 w 1184"/>
              <a:gd name="T9" fmla="*/ 492 h 1096"/>
              <a:gd name="T10" fmla="*/ 0 w 1184"/>
              <a:gd name="T11" fmla="*/ 1096 h 1096"/>
              <a:gd name="T12" fmla="*/ 592 w 1184"/>
              <a:gd name="T13" fmla="*/ 824 h 1096"/>
            </a:gdLst>
            <a:ahLst/>
            <a:cxnLst>
              <a:cxn ang="0">
                <a:pos x="T0" y="T1"/>
              </a:cxn>
              <a:cxn ang="0">
                <a:pos x="T2" y="T3"/>
              </a:cxn>
              <a:cxn ang="0">
                <a:pos x="T4" y="T5"/>
              </a:cxn>
              <a:cxn ang="0">
                <a:pos x="T6" y="T7"/>
              </a:cxn>
              <a:cxn ang="0">
                <a:pos x="T8" y="T9"/>
              </a:cxn>
              <a:cxn ang="0">
                <a:pos x="T10" y="T11"/>
              </a:cxn>
              <a:cxn ang="0">
                <a:pos x="T12" y="T13"/>
              </a:cxn>
            </a:cxnLst>
            <a:rect l="0" t="0" r="r" b="b"/>
            <a:pathLst>
              <a:path w="1184" h="1096">
                <a:moveTo>
                  <a:pt x="592" y="824"/>
                </a:moveTo>
                <a:cubicBezTo>
                  <a:pt x="932" y="824"/>
                  <a:pt x="1184" y="1096"/>
                  <a:pt x="1184" y="1096"/>
                </a:cubicBezTo>
                <a:cubicBezTo>
                  <a:pt x="1184" y="1096"/>
                  <a:pt x="1184" y="796"/>
                  <a:pt x="996" y="492"/>
                </a:cubicBezTo>
                <a:cubicBezTo>
                  <a:pt x="808" y="188"/>
                  <a:pt x="592" y="0"/>
                  <a:pt x="592" y="0"/>
                </a:cubicBezTo>
                <a:cubicBezTo>
                  <a:pt x="592" y="0"/>
                  <a:pt x="376" y="188"/>
                  <a:pt x="188" y="492"/>
                </a:cubicBezTo>
                <a:cubicBezTo>
                  <a:pt x="0" y="796"/>
                  <a:pt x="0" y="1096"/>
                  <a:pt x="0" y="1096"/>
                </a:cubicBezTo>
                <a:cubicBezTo>
                  <a:pt x="0" y="1096"/>
                  <a:pt x="252" y="824"/>
                  <a:pt x="592" y="824"/>
                </a:cubicBezTo>
                <a:close/>
              </a:path>
            </a:pathLst>
          </a:cu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alpha val="48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40" rIns="9144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8000" b="0" i="0" u="none" strike="noStrike" kern="1200" cap="none" spc="0" normalizeH="0" baseline="0" noProof="0">
              <a:ln>
                <a:noFill/>
              </a:ln>
              <a:solidFill>
                <a:srgbClr val="FFFFFF"/>
              </a:solidFill>
              <a:effectLst/>
              <a:uLnTx/>
              <a:uFillTx/>
              <a:latin typeface="db-Business-and-Finance-01" panose="02000509000000000000" pitchFamily="49" charset="0"/>
              <a:ea typeface="Open Sans" panose="020B0606030504020204" pitchFamily="34" charset="0"/>
              <a:cs typeface="Open Sans" panose="020B0606030504020204" pitchFamily="34" charset="0"/>
            </a:endParaRPr>
          </a:p>
        </p:txBody>
      </p:sp>
      <p:sp>
        <p:nvSpPr>
          <p:cNvPr id="7" name="Freeform 5">
            <a:extLst>
              <a:ext uri="{FF2B5EF4-FFF2-40B4-BE49-F238E27FC236}">
                <a16:creationId xmlns:a16="http://schemas.microsoft.com/office/drawing/2014/main" id="{7BB78050-84F2-49BD-AC77-8390C6D4AFD5}"/>
              </a:ext>
            </a:extLst>
          </p:cNvPr>
          <p:cNvSpPr>
            <a:spLocks/>
          </p:cNvSpPr>
          <p:nvPr/>
        </p:nvSpPr>
        <p:spPr bwMode="auto">
          <a:xfrm rot="5400000">
            <a:off x="11024189" y="5962111"/>
            <a:ext cx="1932323" cy="1790575"/>
          </a:xfrm>
          <a:custGeom>
            <a:avLst/>
            <a:gdLst>
              <a:gd name="T0" fmla="*/ 592 w 1184"/>
              <a:gd name="T1" fmla="*/ 824 h 1096"/>
              <a:gd name="T2" fmla="*/ 1184 w 1184"/>
              <a:gd name="T3" fmla="*/ 1096 h 1096"/>
              <a:gd name="T4" fmla="*/ 996 w 1184"/>
              <a:gd name="T5" fmla="*/ 492 h 1096"/>
              <a:gd name="T6" fmla="*/ 592 w 1184"/>
              <a:gd name="T7" fmla="*/ 0 h 1096"/>
              <a:gd name="T8" fmla="*/ 188 w 1184"/>
              <a:gd name="T9" fmla="*/ 492 h 1096"/>
              <a:gd name="T10" fmla="*/ 0 w 1184"/>
              <a:gd name="T11" fmla="*/ 1096 h 1096"/>
              <a:gd name="T12" fmla="*/ 592 w 1184"/>
              <a:gd name="T13" fmla="*/ 824 h 1096"/>
            </a:gdLst>
            <a:ahLst/>
            <a:cxnLst>
              <a:cxn ang="0">
                <a:pos x="T0" y="T1"/>
              </a:cxn>
              <a:cxn ang="0">
                <a:pos x="T2" y="T3"/>
              </a:cxn>
              <a:cxn ang="0">
                <a:pos x="T4" y="T5"/>
              </a:cxn>
              <a:cxn ang="0">
                <a:pos x="T6" y="T7"/>
              </a:cxn>
              <a:cxn ang="0">
                <a:pos x="T8" y="T9"/>
              </a:cxn>
              <a:cxn ang="0">
                <a:pos x="T10" y="T11"/>
              </a:cxn>
              <a:cxn ang="0">
                <a:pos x="T12" y="T13"/>
              </a:cxn>
            </a:cxnLst>
            <a:rect l="0" t="0" r="r" b="b"/>
            <a:pathLst>
              <a:path w="1184" h="1096">
                <a:moveTo>
                  <a:pt x="592" y="824"/>
                </a:moveTo>
                <a:cubicBezTo>
                  <a:pt x="932" y="824"/>
                  <a:pt x="1184" y="1096"/>
                  <a:pt x="1184" y="1096"/>
                </a:cubicBezTo>
                <a:cubicBezTo>
                  <a:pt x="1184" y="1096"/>
                  <a:pt x="1184" y="796"/>
                  <a:pt x="996" y="492"/>
                </a:cubicBezTo>
                <a:cubicBezTo>
                  <a:pt x="808" y="188"/>
                  <a:pt x="592" y="0"/>
                  <a:pt x="592" y="0"/>
                </a:cubicBezTo>
                <a:cubicBezTo>
                  <a:pt x="592" y="0"/>
                  <a:pt x="376" y="188"/>
                  <a:pt x="188" y="492"/>
                </a:cubicBezTo>
                <a:cubicBezTo>
                  <a:pt x="0" y="796"/>
                  <a:pt x="0" y="1096"/>
                  <a:pt x="0" y="1096"/>
                </a:cubicBezTo>
                <a:cubicBezTo>
                  <a:pt x="0" y="1096"/>
                  <a:pt x="252" y="824"/>
                  <a:pt x="592" y="824"/>
                </a:cubicBezTo>
                <a:close/>
              </a:path>
            </a:pathLst>
          </a:cu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alpha val="48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40" rIns="9144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8000" b="0" i="0" u="none" strike="noStrike" kern="1200" cap="none" spc="0" normalizeH="0" baseline="0" noProof="0">
              <a:ln>
                <a:noFill/>
              </a:ln>
              <a:solidFill>
                <a:srgbClr val="FFFFFF"/>
              </a:solidFill>
              <a:effectLst/>
              <a:uLnTx/>
              <a:uFillTx/>
              <a:latin typeface="db-Business-and-Finance-01" panose="02000509000000000000" pitchFamily="49" charset="0"/>
              <a:ea typeface="Open Sans" panose="020B0606030504020204" pitchFamily="34" charset="0"/>
              <a:cs typeface="Open Sans" panose="020B0606030504020204" pitchFamily="34" charset="0"/>
            </a:endParaRPr>
          </a:p>
        </p:txBody>
      </p:sp>
      <p:sp>
        <p:nvSpPr>
          <p:cNvPr id="92" name="TextBox 91">
            <a:extLst>
              <a:ext uri="{FF2B5EF4-FFF2-40B4-BE49-F238E27FC236}">
                <a16:creationId xmlns:a16="http://schemas.microsoft.com/office/drawing/2014/main" id="{A7B3831F-59B7-42F2-A006-22040191049C}"/>
              </a:ext>
            </a:extLst>
          </p:cNvPr>
          <p:cNvSpPr txBox="1"/>
          <p:nvPr/>
        </p:nvSpPr>
        <p:spPr>
          <a:xfrm>
            <a:off x="15358958" y="5149841"/>
            <a:ext cx="5324495" cy="341632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a:ea typeface="+mn-ea"/>
                <a:cs typeface="+mn-cs"/>
              </a:rPr>
              <a:t>Creating inspiring ideas and building brands </a:t>
            </a:r>
          </a:p>
        </p:txBody>
      </p:sp>
    </p:spTree>
    <p:extLst>
      <p:ext uri="{BB962C8B-B14F-4D97-AF65-F5344CB8AC3E}">
        <p14:creationId xmlns:p14="http://schemas.microsoft.com/office/powerpoint/2010/main" val="663342824"/>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200" fill="hold"/>
                                        <p:tgtEl>
                                          <p:spTgt spid="6"/>
                                        </p:tgtEl>
                                        <p:attrNameLst>
                                          <p:attrName>ppt_x</p:attrName>
                                        </p:attrNameLst>
                                      </p:cBhvr>
                                      <p:tavLst>
                                        <p:tav tm="0">
                                          <p:val>
                                            <p:strVal val="0-#ppt_w/2"/>
                                          </p:val>
                                        </p:tav>
                                        <p:tav tm="100000">
                                          <p:val>
                                            <p:strVal val="#ppt_x"/>
                                          </p:val>
                                        </p:tav>
                                      </p:tavLst>
                                    </p:anim>
                                    <p:anim calcmode="lin" valueType="num">
                                      <p:cBhvr additive="base">
                                        <p:cTn id="8" dur="1200" fill="hold"/>
                                        <p:tgtEl>
                                          <p:spTgt spid="6"/>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2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200" fill="hold"/>
                                        <p:tgtEl>
                                          <p:spTgt spid="7"/>
                                        </p:tgtEl>
                                        <p:attrNameLst>
                                          <p:attrName>ppt_x</p:attrName>
                                        </p:attrNameLst>
                                      </p:cBhvr>
                                      <p:tavLst>
                                        <p:tav tm="0">
                                          <p:val>
                                            <p:strVal val="0-#ppt_w/2"/>
                                          </p:val>
                                        </p:tav>
                                        <p:tav tm="100000">
                                          <p:val>
                                            <p:strVal val="#ppt_x"/>
                                          </p:val>
                                        </p:tav>
                                      </p:tavLst>
                                    </p:anim>
                                    <p:anim calcmode="lin" valueType="num">
                                      <p:cBhvr additive="base">
                                        <p:cTn id="12" dur="1200" fill="hold"/>
                                        <p:tgtEl>
                                          <p:spTgt spid="7"/>
                                        </p:tgtEl>
                                        <p:attrNameLst>
                                          <p:attrName>ppt_y</p:attrName>
                                        </p:attrNameLst>
                                      </p:cBhvr>
                                      <p:tavLst>
                                        <p:tav tm="0">
                                          <p:val>
                                            <p:strVal val="#ppt_y"/>
                                          </p:val>
                                        </p:tav>
                                        <p:tav tm="100000">
                                          <p:val>
                                            <p:strVal val="#ppt_y"/>
                                          </p:val>
                                        </p:tav>
                                      </p:tavLst>
                                    </p:anim>
                                  </p:childTnLst>
                                </p:cTn>
                              </p:par>
                              <p:par>
                                <p:cTn id="13" presetID="2" presetClass="entr" presetSubtype="8" decel="100000" fill="hold" nodeType="withEffect">
                                  <p:stCondLst>
                                    <p:cond delay="400"/>
                                  </p:stCondLst>
                                  <p:childTnLst>
                                    <p:set>
                                      <p:cBhvr>
                                        <p:cTn id="14" dur="1" fill="hold">
                                          <p:stCondLst>
                                            <p:cond delay="0"/>
                                          </p:stCondLst>
                                        </p:cTn>
                                        <p:tgtEl>
                                          <p:spTgt spid="8"/>
                                        </p:tgtEl>
                                        <p:attrNameLst>
                                          <p:attrName>style.visibility</p:attrName>
                                        </p:attrNameLst>
                                      </p:cBhvr>
                                      <p:to>
                                        <p:strVal val="visible"/>
                                      </p:to>
                                    </p:set>
                                    <p:anim calcmode="lin" valueType="num">
                                      <p:cBhvr additive="base">
                                        <p:cTn id="15" dur="1200" fill="hold"/>
                                        <p:tgtEl>
                                          <p:spTgt spid="8"/>
                                        </p:tgtEl>
                                        <p:attrNameLst>
                                          <p:attrName>ppt_x</p:attrName>
                                        </p:attrNameLst>
                                      </p:cBhvr>
                                      <p:tavLst>
                                        <p:tav tm="0">
                                          <p:val>
                                            <p:strVal val="0-#ppt_w/2"/>
                                          </p:val>
                                        </p:tav>
                                        <p:tav tm="100000">
                                          <p:val>
                                            <p:strVal val="#ppt_x"/>
                                          </p:val>
                                        </p:tav>
                                      </p:tavLst>
                                    </p:anim>
                                    <p:anim calcmode="lin" valueType="num">
                                      <p:cBhvr additive="base">
                                        <p:cTn id="16" dur="1200" fill="hold"/>
                                        <p:tgtEl>
                                          <p:spTgt spid="8"/>
                                        </p:tgtEl>
                                        <p:attrNameLst>
                                          <p:attrName>ppt_y</p:attrName>
                                        </p:attrNameLst>
                                      </p:cBhvr>
                                      <p:tavLst>
                                        <p:tav tm="0">
                                          <p:val>
                                            <p:strVal val="#ppt_y"/>
                                          </p:val>
                                        </p:tav>
                                        <p:tav tm="100000">
                                          <p:val>
                                            <p:strVal val="#ppt_y"/>
                                          </p:val>
                                        </p:tav>
                                      </p:tavLst>
                                    </p:anim>
                                  </p:childTnLst>
                                </p:cTn>
                              </p:par>
                              <p:par>
                                <p:cTn id="17" presetID="2" presetClass="entr" presetSubtype="8" decel="100000" fill="hold" grpId="0" nodeType="withEffect">
                                  <p:stCondLst>
                                    <p:cond delay="400"/>
                                  </p:stCondLst>
                                  <p:childTnLst>
                                    <p:set>
                                      <p:cBhvr>
                                        <p:cTn id="18" dur="1" fill="hold">
                                          <p:stCondLst>
                                            <p:cond delay="0"/>
                                          </p:stCondLst>
                                        </p:cTn>
                                        <p:tgtEl>
                                          <p:spTgt spid="47"/>
                                        </p:tgtEl>
                                        <p:attrNameLst>
                                          <p:attrName>style.visibility</p:attrName>
                                        </p:attrNameLst>
                                      </p:cBhvr>
                                      <p:to>
                                        <p:strVal val="visible"/>
                                      </p:to>
                                    </p:set>
                                    <p:anim calcmode="lin" valueType="num">
                                      <p:cBhvr additive="base">
                                        <p:cTn id="19" dur="1200" fill="hold"/>
                                        <p:tgtEl>
                                          <p:spTgt spid="47"/>
                                        </p:tgtEl>
                                        <p:attrNameLst>
                                          <p:attrName>ppt_x</p:attrName>
                                        </p:attrNameLst>
                                      </p:cBhvr>
                                      <p:tavLst>
                                        <p:tav tm="0">
                                          <p:val>
                                            <p:strVal val="0-#ppt_w/2"/>
                                          </p:val>
                                        </p:tav>
                                        <p:tav tm="100000">
                                          <p:val>
                                            <p:strVal val="#ppt_x"/>
                                          </p:val>
                                        </p:tav>
                                      </p:tavLst>
                                    </p:anim>
                                    <p:anim calcmode="lin" valueType="num">
                                      <p:cBhvr additive="base">
                                        <p:cTn id="20" dur="1200" fill="hold"/>
                                        <p:tgtEl>
                                          <p:spTgt spid="47"/>
                                        </p:tgtEl>
                                        <p:attrNameLst>
                                          <p:attrName>ppt_y</p:attrName>
                                        </p:attrNameLst>
                                      </p:cBhvr>
                                      <p:tavLst>
                                        <p:tav tm="0">
                                          <p:val>
                                            <p:strVal val="#ppt_y"/>
                                          </p:val>
                                        </p:tav>
                                        <p:tav tm="100000">
                                          <p:val>
                                            <p:strVal val="#ppt_y"/>
                                          </p:val>
                                        </p:tav>
                                      </p:tavLst>
                                    </p:anim>
                                  </p:childTnLst>
                                </p:cTn>
                              </p:par>
                              <p:par>
                                <p:cTn id="21" presetID="22" presetClass="entr" presetSubtype="2" fill="hold" grpId="0" nodeType="withEffect">
                                  <p:stCondLst>
                                    <p:cond delay="1250"/>
                                  </p:stCondLst>
                                  <p:childTnLst>
                                    <p:set>
                                      <p:cBhvr>
                                        <p:cTn id="22" dur="1" fill="hold">
                                          <p:stCondLst>
                                            <p:cond delay="0"/>
                                          </p:stCondLst>
                                        </p:cTn>
                                        <p:tgtEl>
                                          <p:spTgt spid="15"/>
                                        </p:tgtEl>
                                        <p:attrNameLst>
                                          <p:attrName>style.visibility</p:attrName>
                                        </p:attrNameLst>
                                      </p:cBhvr>
                                      <p:to>
                                        <p:strVal val="visible"/>
                                      </p:to>
                                    </p:set>
                                    <p:animEffect transition="in" filter="wipe(right)">
                                      <p:cBhvr>
                                        <p:cTn id="23" dur="1000"/>
                                        <p:tgtEl>
                                          <p:spTgt spid="15"/>
                                        </p:tgtEl>
                                      </p:cBhvr>
                                    </p:animEffect>
                                  </p:childTnLst>
                                </p:cTn>
                              </p:par>
                              <p:par>
                                <p:cTn id="24" presetID="22" presetClass="entr" presetSubtype="2" fill="hold" grpId="0" nodeType="withEffect">
                                  <p:stCondLst>
                                    <p:cond delay="1400"/>
                                  </p:stCondLst>
                                  <p:childTnLst>
                                    <p:set>
                                      <p:cBhvr>
                                        <p:cTn id="25" dur="1" fill="hold">
                                          <p:stCondLst>
                                            <p:cond delay="0"/>
                                          </p:stCondLst>
                                        </p:cTn>
                                        <p:tgtEl>
                                          <p:spTgt spid="31"/>
                                        </p:tgtEl>
                                        <p:attrNameLst>
                                          <p:attrName>style.visibility</p:attrName>
                                        </p:attrNameLst>
                                      </p:cBhvr>
                                      <p:to>
                                        <p:strVal val="visible"/>
                                      </p:to>
                                    </p:set>
                                    <p:animEffect transition="in" filter="wipe(right)">
                                      <p:cBhvr>
                                        <p:cTn id="26" dur="1000"/>
                                        <p:tgtEl>
                                          <p:spTgt spid="31"/>
                                        </p:tgtEl>
                                      </p:cBhvr>
                                    </p:animEffect>
                                  </p:childTnLst>
                                </p:cTn>
                              </p:par>
                              <p:par>
                                <p:cTn id="27" presetID="22" presetClass="entr" presetSubtype="2" fill="hold" grpId="0" nodeType="withEffect">
                                  <p:stCondLst>
                                    <p:cond delay="1500"/>
                                  </p:stCondLst>
                                  <p:childTnLst>
                                    <p:set>
                                      <p:cBhvr>
                                        <p:cTn id="28" dur="1" fill="hold">
                                          <p:stCondLst>
                                            <p:cond delay="0"/>
                                          </p:stCondLst>
                                        </p:cTn>
                                        <p:tgtEl>
                                          <p:spTgt spid="13"/>
                                        </p:tgtEl>
                                        <p:attrNameLst>
                                          <p:attrName>style.visibility</p:attrName>
                                        </p:attrNameLst>
                                      </p:cBhvr>
                                      <p:to>
                                        <p:strVal val="visible"/>
                                      </p:to>
                                    </p:set>
                                    <p:animEffect transition="in" filter="wipe(right)">
                                      <p:cBhvr>
                                        <p:cTn id="29" dur="1000"/>
                                        <p:tgtEl>
                                          <p:spTgt spid="13"/>
                                        </p:tgtEl>
                                      </p:cBhvr>
                                    </p:animEffect>
                                  </p:childTnLst>
                                </p:cTn>
                              </p:par>
                              <p:par>
                                <p:cTn id="30" presetID="22" presetClass="entr" presetSubtype="2" fill="hold" grpId="0" nodeType="withEffect">
                                  <p:stCondLst>
                                    <p:cond delay="1600"/>
                                  </p:stCondLst>
                                  <p:childTnLst>
                                    <p:set>
                                      <p:cBhvr>
                                        <p:cTn id="31" dur="1" fill="hold">
                                          <p:stCondLst>
                                            <p:cond delay="0"/>
                                          </p:stCondLst>
                                        </p:cTn>
                                        <p:tgtEl>
                                          <p:spTgt spid="29"/>
                                        </p:tgtEl>
                                        <p:attrNameLst>
                                          <p:attrName>style.visibility</p:attrName>
                                        </p:attrNameLst>
                                      </p:cBhvr>
                                      <p:to>
                                        <p:strVal val="visible"/>
                                      </p:to>
                                    </p:set>
                                    <p:animEffect transition="in" filter="wipe(right)">
                                      <p:cBhvr>
                                        <p:cTn id="32" dur="1000"/>
                                        <p:tgtEl>
                                          <p:spTgt spid="29"/>
                                        </p:tgtEl>
                                      </p:cBhvr>
                                    </p:animEffect>
                                  </p:childTnLst>
                                </p:cTn>
                              </p:par>
                              <p:par>
                                <p:cTn id="33" presetID="22" presetClass="entr" presetSubtype="2" fill="hold" grpId="0" nodeType="withEffect">
                                  <p:stCondLst>
                                    <p:cond delay="1700"/>
                                  </p:stCondLst>
                                  <p:childTnLst>
                                    <p:set>
                                      <p:cBhvr>
                                        <p:cTn id="34" dur="1" fill="hold">
                                          <p:stCondLst>
                                            <p:cond delay="0"/>
                                          </p:stCondLst>
                                        </p:cTn>
                                        <p:tgtEl>
                                          <p:spTgt spid="10"/>
                                        </p:tgtEl>
                                        <p:attrNameLst>
                                          <p:attrName>style.visibility</p:attrName>
                                        </p:attrNameLst>
                                      </p:cBhvr>
                                      <p:to>
                                        <p:strVal val="visible"/>
                                      </p:to>
                                    </p:set>
                                    <p:animEffect transition="in" filter="wipe(right)">
                                      <p:cBhvr>
                                        <p:cTn id="35" dur="1000"/>
                                        <p:tgtEl>
                                          <p:spTgt spid="10"/>
                                        </p:tgtEl>
                                      </p:cBhvr>
                                    </p:animEffect>
                                  </p:childTnLst>
                                </p:cTn>
                              </p:par>
                              <p:par>
                                <p:cTn id="36" presetID="22" presetClass="entr" presetSubtype="2" fill="hold" grpId="0" nodeType="withEffect">
                                  <p:stCondLst>
                                    <p:cond delay="1800"/>
                                  </p:stCondLst>
                                  <p:childTnLst>
                                    <p:set>
                                      <p:cBhvr>
                                        <p:cTn id="37" dur="1" fill="hold">
                                          <p:stCondLst>
                                            <p:cond delay="0"/>
                                          </p:stCondLst>
                                        </p:cTn>
                                        <p:tgtEl>
                                          <p:spTgt spid="27"/>
                                        </p:tgtEl>
                                        <p:attrNameLst>
                                          <p:attrName>style.visibility</p:attrName>
                                        </p:attrNameLst>
                                      </p:cBhvr>
                                      <p:to>
                                        <p:strVal val="visible"/>
                                      </p:to>
                                    </p:set>
                                    <p:animEffect transition="in" filter="wipe(right)">
                                      <p:cBhvr>
                                        <p:cTn id="38" dur="1000"/>
                                        <p:tgtEl>
                                          <p:spTgt spid="27"/>
                                        </p:tgtEl>
                                      </p:cBhvr>
                                    </p:animEffect>
                                  </p:childTnLst>
                                </p:cTn>
                              </p:par>
                              <p:par>
                                <p:cTn id="39" presetID="2" presetClass="entr" presetSubtype="8" decel="100000" fill="hold" grpId="0" nodeType="withEffect">
                                  <p:stCondLst>
                                    <p:cond delay="1500"/>
                                  </p:stCondLst>
                                  <p:childTnLst>
                                    <p:set>
                                      <p:cBhvr>
                                        <p:cTn id="40" dur="1" fill="hold">
                                          <p:stCondLst>
                                            <p:cond delay="0"/>
                                          </p:stCondLst>
                                        </p:cTn>
                                        <p:tgtEl>
                                          <p:spTgt spid="16"/>
                                        </p:tgtEl>
                                        <p:attrNameLst>
                                          <p:attrName>style.visibility</p:attrName>
                                        </p:attrNameLst>
                                      </p:cBhvr>
                                      <p:to>
                                        <p:strVal val="visible"/>
                                      </p:to>
                                    </p:set>
                                    <p:anim calcmode="lin" valueType="num">
                                      <p:cBhvr additive="base">
                                        <p:cTn id="41" dur="1000" fill="hold"/>
                                        <p:tgtEl>
                                          <p:spTgt spid="16"/>
                                        </p:tgtEl>
                                        <p:attrNameLst>
                                          <p:attrName>ppt_x</p:attrName>
                                        </p:attrNameLst>
                                      </p:cBhvr>
                                      <p:tavLst>
                                        <p:tav tm="0">
                                          <p:val>
                                            <p:strVal val="0-#ppt_w/2"/>
                                          </p:val>
                                        </p:tav>
                                        <p:tav tm="100000">
                                          <p:val>
                                            <p:strVal val="#ppt_x"/>
                                          </p:val>
                                        </p:tav>
                                      </p:tavLst>
                                    </p:anim>
                                    <p:anim calcmode="lin" valueType="num">
                                      <p:cBhvr additive="base">
                                        <p:cTn id="42" dur="1000" fill="hold"/>
                                        <p:tgtEl>
                                          <p:spTgt spid="16"/>
                                        </p:tgtEl>
                                        <p:attrNameLst>
                                          <p:attrName>ppt_y</p:attrName>
                                        </p:attrNameLst>
                                      </p:cBhvr>
                                      <p:tavLst>
                                        <p:tav tm="0">
                                          <p:val>
                                            <p:strVal val="#ppt_y"/>
                                          </p:val>
                                        </p:tav>
                                        <p:tav tm="100000">
                                          <p:val>
                                            <p:strVal val="#ppt_y"/>
                                          </p:val>
                                        </p:tav>
                                      </p:tavLst>
                                    </p:anim>
                                  </p:childTnLst>
                                </p:cTn>
                              </p:par>
                              <p:par>
                                <p:cTn id="43" presetID="2" presetClass="entr" presetSubtype="8" decel="100000" fill="hold" grpId="0" nodeType="withEffect">
                                  <p:stCondLst>
                                    <p:cond delay="1600"/>
                                  </p:stCondLst>
                                  <p:childTnLst>
                                    <p:set>
                                      <p:cBhvr>
                                        <p:cTn id="44" dur="1" fill="hold">
                                          <p:stCondLst>
                                            <p:cond delay="0"/>
                                          </p:stCondLst>
                                        </p:cTn>
                                        <p:tgtEl>
                                          <p:spTgt spid="32"/>
                                        </p:tgtEl>
                                        <p:attrNameLst>
                                          <p:attrName>style.visibility</p:attrName>
                                        </p:attrNameLst>
                                      </p:cBhvr>
                                      <p:to>
                                        <p:strVal val="visible"/>
                                      </p:to>
                                    </p:set>
                                    <p:anim calcmode="lin" valueType="num">
                                      <p:cBhvr additive="base">
                                        <p:cTn id="45" dur="1000" fill="hold"/>
                                        <p:tgtEl>
                                          <p:spTgt spid="32"/>
                                        </p:tgtEl>
                                        <p:attrNameLst>
                                          <p:attrName>ppt_x</p:attrName>
                                        </p:attrNameLst>
                                      </p:cBhvr>
                                      <p:tavLst>
                                        <p:tav tm="0">
                                          <p:val>
                                            <p:strVal val="0-#ppt_w/2"/>
                                          </p:val>
                                        </p:tav>
                                        <p:tav tm="100000">
                                          <p:val>
                                            <p:strVal val="#ppt_x"/>
                                          </p:val>
                                        </p:tav>
                                      </p:tavLst>
                                    </p:anim>
                                    <p:anim calcmode="lin" valueType="num">
                                      <p:cBhvr additive="base">
                                        <p:cTn id="46" dur="1000" fill="hold"/>
                                        <p:tgtEl>
                                          <p:spTgt spid="32"/>
                                        </p:tgtEl>
                                        <p:attrNameLst>
                                          <p:attrName>ppt_y</p:attrName>
                                        </p:attrNameLst>
                                      </p:cBhvr>
                                      <p:tavLst>
                                        <p:tav tm="0">
                                          <p:val>
                                            <p:strVal val="#ppt_y"/>
                                          </p:val>
                                        </p:tav>
                                        <p:tav tm="100000">
                                          <p:val>
                                            <p:strVal val="#ppt_y"/>
                                          </p:val>
                                        </p:tav>
                                      </p:tavLst>
                                    </p:anim>
                                  </p:childTnLst>
                                </p:cTn>
                              </p:par>
                              <p:par>
                                <p:cTn id="47" presetID="2" presetClass="entr" presetSubtype="8" decel="100000" fill="hold" grpId="0" nodeType="withEffect">
                                  <p:stCondLst>
                                    <p:cond delay="1700"/>
                                  </p:stCondLst>
                                  <p:childTnLst>
                                    <p:set>
                                      <p:cBhvr>
                                        <p:cTn id="48" dur="1" fill="hold">
                                          <p:stCondLst>
                                            <p:cond delay="0"/>
                                          </p:stCondLst>
                                        </p:cTn>
                                        <p:tgtEl>
                                          <p:spTgt spid="14"/>
                                        </p:tgtEl>
                                        <p:attrNameLst>
                                          <p:attrName>style.visibility</p:attrName>
                                        </p:attrNameLst>
                                      </p:cBhvr>
                                      <p:to>
                                        <p:strVal val="visible"/>
                                      </p:to>
                                    </p:set>
                                    <p:anim calcmode="lin" valueType="num">
                                      <p:cBhvr additive="base">
                                        <p:cTn id="49" dur="1000" fill="hold"/>
                                        <p:tgtEl>
                                          <p:spTgt spid="14"/>
                                        </p:tgtEl>
                                        <p:attrNameLst>
                                          <p:attrName>ppt_x</p:attrName>
                                        </p:attrNameLst>
                                      </p:cBhvr>
                                      <p:tavLst>
                                        <p:tav tm="0">
                                          <p:val>
                                            <p:strVal val="0-#ppt_w/2"/>
                                          </p:val>
                                        </p:tav>
                                        <p:tav tm="100000">
                                          <p:val>
                                            <p:strVal val="#ppt_x"/>
                                          </p:val>
                                        </p:tav>
                                      </p:tavLst>
                                    </p:anim>
                                    <p:anim calcmode="lin" valueType="num">
                                      <p:cBhvr additive="base">
                                        <p:cTn id="50" dur="1000" fill="hold"/>
                                        <p:tgtEl>
                                          <p:spTgt spid="14"/>
                                        </p:tgtEl>
                                        <p:attrNameLst>
                                          <p:attrName>ppt_y</p:attrName>
                                        </p:attrNameLst>
                                      </p:cBhvr>
                                      <p:tavLst>
                                        <p:tav tm="0">
                                          <p:val>
                                            <p:strVal val="#ppt_y"/>
                                          </p:val>
                                        </p:tav>
                                        <p:tav tm="100000">
                                          <p:val>
                                            <p:strVal val="#ppt_y"/>
                                          </p:val>
                                        </p:tav>
                                      </p:tavLst>
                                    </p:anim>
                                  </p:childTnLst>
                                </p:cTn>
                              </p:par>
                              <p:par>
                                <p:cTn id="51" presetID="2" presetClass="entr" presetSubtype="8" decel="100000" fill="hold" grpId="0" nodeType="withEffect">
                                  <p:stCondLst>
                                    <p:cond delay="1800"/>
                                  </p:stCondLst>
                                  <p:childTnLst>
                                    <p:set>
                                      <p:cBhvr>
                                        <p:cTn id="52" dur="1" fill="hold">
                                          <p:stCondLst>
                                            <p:cond delay="0"/>
                                          </p:stCondLst>
                                        </p:cTn>
                                        <p:tgtEl>
                                          <p:spTgt spid="30"/>
                                        </p:tgtEl>
                                        <p:attrNameLst>
                                          <p:attrName>style.visibility</p:attrName>
                                        </p:attrNameLst>
                                      </p:cBhvr>
                                      <p:to>
                                        <p:strVal val="visible"/>
                                      </p:to>
                                    </p:set>
                                    <p:anim calcmode="lin" valueType="num">
                                      <p:cBhvr additive="base">
                                        <p:cTn id="53" dur="1000" fill="hold"/>
                                        <p:tgtEl>
                                          <p:spTgt spid="30"/>
                                        </p:tgtEl>
                                        <p:attrNameLst>
                                          <p:attrName>ppt_x</p:attrName>
                                        </p:attrNameLst>
                                      </p:cBhvr>
                                      <p:tavLst>
                                        <p:tav tm="0">
                                          <p:val>
                                            <p:strVal val="0-#ppt_w/2"/>
                                          </p:val>
                                        </p:tav>
                                        <p:tav tm="100000">
                                          <p:val>
                                            <p:strVal val="#ppt_x"/>
                                          </p:val>
                                        </p:tav>
                                      </p:tavLst>
                                    </p:anim>
                                    <p:anim calcmode="lin" valueType="num">
                                      <p:cBhvr additive="base">
                                        <p:cTn id="54" dur="1000" fill="hold"/>
                                        <p:tgtEl>
                                          <p:spTgt spid="30"/>
                                        </p:tgtEl>
                                        <p:attrNameLst>
                                          <p:attrName>ppt_y</p:attrName>
                                        </p:attrNameLst>
                                      </p:cBhvr>
                                      <p:tavLst>
                                        <p:tav tm="0">
                                          <p:val>
                                            <p:strVal val="#ppt_y"/>
                                          </p:val>
                                        </p:tav>
                                        <p:tav tm="100000">
                                          <p:val>
                                            <p:strVal val="#ppt_y"/>
                                          </p:val>
                                        </p:tav>
                                      </p:tavLst>
                                    </p:anim>
                                  </p:childTnLst>
                                </p:cTn>
                              </p:par>
                              <p:par>
                                <p:cTn id="55" presetID="2" presetClass="entr" presetSubtype="8" decel="100000" fill="hold" grpId="0" nodeType="withEffect">
                                  <p:stCondLst>
                                    <p:cond delay="1900"/>
                                  </p:stCondLst>
                                  <p:childTnLst>
                                    <p:set>
                                      <p:cBhvr>
                                        <p:cTn id="56" dur="1" fill="hold">
                                          <p:stCondLst>
                                            <p:cond delay="0"/>
                                          </p:stCondLst>
                                        </p:cTn>
                                        <p:tgtEl>
                                          <p:spTgt spid="11"/>
                                        </p:tgtEl>
                                        <p:attrNameLst>
                                          <p:attrName>style.visibility</p:attrName>
                                        </p:attrNameLst>
                                      </p:cBhvr>
                                      <p:to>
                                        <p:strVal val="visible"/>
                                      </p:to>
                                    </p:set>
                                    <p:anim calcmode="lin" valueType="num">
                                      <p:cBhvr additive="base">
                                        <p:cTn id="57" dur="1000" fill="hold"/>
                                        <p:tgtEl>
                                          <p:spTgt spid="11"/>
                                        </p:tgtEl>
                                        <p:attrNameLst>
                                          <p:attrName>ppt_x</p:attrName>
                                        </p:attrNameLst>
                                      </p:cBhvr>
                                      <p:tavLst>
                                        <p:tav tm="0">
                                          <p:val>
                                            <p:strVal val="0-#ppt_w/2"/>
                                          </p:val>
                                        </p:tav>
                                        <p:tav tm="100000">
                                          <p:val>
                                            <p:strVal val="#ppt_x"/>
                                          </p:val>
                                        </p:tav>
                                      </p:tavLst>
                                    </p:anim>
                                    <p:anim calcmode="lin" valueType="num">
                                      <p:cBhvr additive="base">
                                        <p:cTn id="58" dur="1000" fill="hold"/>
                                        <p:tgtEl>
                                          <p:spTgt spid="11"/>
                                        </p:tgtEl>
                                        <p:attrNameLst>
                                          <p:attrName>ppt_y</p:attrName>
                                        </p:attrNameLst>
                                      </p:cBhvr>
                                      <p:tavLst>
                                        <p:tav tm="0">
                                          <p:val>
                                            <p:strVal val="#ppt_y"/>
                                          </p:val>
                                        </p:tav>
                                        <p:tav tm="100000">
                                          <p:val>
                                            <p:strVal val="#ppt_y"/>
                                          </p:val>
                                        </p:tav>
                                      </p:tavLst>
                                    </p:anim>
                                  </p:childTnLst>
                                </p:cTn>
                              </p:par>
                              <p:par>
                                <p:cTn id="59" presetID="2" presetClass="entr" presetSubtype="8" decel="100000" fill="hold" grpId="0" nodeType="withEffect">
                                  <p:stCondLst>
                                    <p:cond delay="2000"/>
                                  </p:stCondLst>
                                  <p:childTnLst>
                                    <p:set>
                                      <p:cBhvr>
                                        <p:cTn id="60" dur="1" fill="hold">
                                          <p:stCondLst>
                                            <p:cond delay="0"/>
                                          </p:stCondLst>
                                        </p:cTn>
                                        <p:tgtEl>
                                          <p:spTgt spid="28"/>
                                        </p:tgtEl>
                                        <p:attrNameLst>
                                          <p:attrName>style.visibility</p:attrName>
                                        </p:attrNameLst>
                                      </p:cBhvr>
                                      <p:to>
                                        <p:strVal val="visible"/>
                                      </p:to>
                                    </p:set>
                                    <p:anim calcmode="lin" valueType="num">
                                      <p:cBhvr additive="base">
                                        <p:cTn id="61" dur="1000" fill="hold"/>
                                        <p:tgtEl>
                                          <p:spTgt spid="28"/>
                                        </p:tgtEl>
                                        <p:attrNameLst>
                                          <p:attrName>ppt_x</p:attrName>
                                        </p:attrNameLst>
                                      </p:cBhvr>
                                      <p:tavLst>
                                        <p:tav tm="0">
                                          <p:val>
                                            <p:strVal val="0-#ppt_w/2"/>
                                          </p:val>
                                        </p:tav>
                                        <p:tav tm="100000">
                                          <p:val>
                                            <p:strVal val="#ppt_x"/>
                                          </p:val>
                                        </p:tav>
                                      </p:tavLst>
                                    </p:anim>
                                    <p:anim calcmode="lin" valueType="num">
                                      <p:cBhvr additive="base">
                                        <p:cTn id="62" dur="1000" fill="hold"/>
                                        <p:tgtEl>
                                          <p:spTgt spid="28"/>
                                        </p:tgtEl>
                                        <p:attrNameLst>
                                          <p:attrName>ppt_y</p:attrName>
                                        </p:attrNameLst>
                                      </p:cBhvr>
                                      <p:tavLst>
                                        <p:tav tm="0">
                                          <p:val>
                                            <p:strVal val="#ppt_y"/>
                                          </p:val>
                                        </p:tav>
                                        <p:tav tm="100000">
                                          <p:val>
                                            <p:strVal val="#ppt_y"/>
                                          </p:val>
                                        </p:tav>
                                      </p:tavLst>
                                    </p:anim>
                                  </p:childTnLst>
                                </p:cTn>
                              </p:par>
                              <p:par>
                                <p:cTn id="63" presetID="2" presetClass="entr" presetSubtype="8" decel="100000" fill="hold" grpId="0" nodeType="withEffect">
                                  <p:stCondLst>
                                    <p:cond delay="2100"/>
                                  </p:stCondLst>
                                  <p:childTnLst>
                                    <p:set>
                                      <p:cBhvr>
                                        <p:cTn id="64" dur="1" fill="hold">
                                          <p:stCondLst>
                                            <p:cond delay="0"/>
                                          </p:stCondLst>
                                        </p:cTn>
                                        <p:tgtEl>
                                          <p:spTgt spid="43"/>
                                        </p:tgtEl>
                                        <p:attrNameLst>
                                          <p:attrName>style.visibility</p:attrName>
                                        </p:attrNameLst>
                                      </p:cBhvr>
                                      <p:to>
                                        <p:strVal val="visible"/>
                                      </p:to>
                                    </p:set>
                                    <p:anim calcmode="lin" valueType="num">
                                      <p:cBhvr additive="base">
                                        <p:cTn id="65" dur="1000" fill="hold"/>
                                        <p:tgtEl>
                                          <p:spTgt spid="43"/>
                                        </p:tgtEl>
                                        <p:attrNameLst>
                                          <p:attrName>ppt_x</p:attrName>
                                        </p:attrNameLst>
                                      </p:cBhvr>
                                      <p:tavLst>
                                        <p:tav tm="0">
                                          <p:val>
                                            <p:strVal val="0-#ppt_w/2"/>
                                          </p:val>
                                        </p:tav>
                                        <p:tav tm="100000">
                                          <p:val>
                                            <p:strVal val="#ppt_x"/>
                                          </p:val>
                                        </p:tav>
                                      </p:tavLst>
                                    </p:anim>
                                    <p:anim calcmode="lin" valueType="num">
                                      <p:cBhvr additive="base">
                                        <p:cTn id="66" dur="1000" fill="hold"/>
                                        <p:tgtEl>
                                          <p:spTgt spid="43"/>
                                        </p:tgtEl>
                                        <p:attrNameLst>
                                          <p:attrName>ppt_y</p:attrName>
                                        </p:attrNameLst>
                                      </p:cBhvr>
                                      <p:tavLst>
                                        <p:tav tm="0">
                                          <p:val>
                                            <p:strVal val="#ppt_y"/>
                                          </p:val>
                                        </p:tav>
                                        <p:tav tm="100000">
                                          <p:val>
                                            <p:strVal val="#ppt_y"/>
                                          </p:val>
                                        </p:tav>
                                      </p:tavLst>
                                    </p:anim>
                                  </p:childTnLst>
                                </p:cTn>
                              </p:par>
                              <p:par>
                                <p:cTn id="67" presetID="2" presetClass="entr" presetSubtype="8" decel="100000" fill="hold" grpId="0" nodeType="withEffect">
                                  <p:stCondLst>
                                    <p:cond delay="2200"/>
                                  </p:stCondLst>
                                  <p:childTnLst>
                                    <p:set>
                                      <p:cBhvr>
                                        <p:cTn id="68" dur="1" fill="hold">
                                          <p:stCondLst>
                                            <p:cond delay="0"/>
                                          </p:stCondLst>
                                        </p:cTn>
                                        <p:tgtEl>
                                          <p:spTgt spid="44"/>
                                        </p:tgtEl>
                                        <p:attrNameLst>
                                          <p:attrName>style.visibility</p:attrName>
                                        </p:attrNameLst>
                                      </p:cBhvr>
                                      <p:to>
                                        <p:strVal val="visible"/>
                                      </p:to>
                                    </p:set>
                                    <p:anim calcmode="lin" valueType="num">
                                      <p:cBhvr additive="base">
                                        <p:cTn id="69" dur="1000" fill="hold"/>
                                        <p:tgtEl>
                                          <p:spTgt spid="44"/>
                                        </p:tgtEl>
                                        <p:attrNameLst>
                                          <p:attrName>ppt_x</p:attrName>
                                        </p:attrNameLst>
                                      </p:cBhvr>
                                      <p:tavLst>
                                        <p:tav tm="0">
                                          <p:val>
                                            <p:strVal val="0-#ppt_w/2"/>
                                          </p:val>
                                        </p:tav>
                                        <p:tav tm="100000">
                                          <p:val>
                                            <p:strVal val="#ppt_x"/>
                                          </p:val>
                                        </p:tav>
                                      </p:tavLst>
                                    </p:anim>
                                    <p:anim calcmode="lin" valueType="num">
                                      <p:cBhvr additive="base">
                                        <p:cTn id="70" dur="1000" fill="hold"/>
                                        <p:tgtEl>
                                          <p:spTgt spid="44"/>
                                        </p:tgtEl>
                                        <p:attrNameLst>
                                          <p:attrName>ppt_y</p:attrName>
                                        </p:attrNameLst>
                                      </p:cBhvr>
                                      <p:tavLst>
                                        <p:tav tm="0">
                                          <p:val>
                                            <p:strVal val="#ppt_y"/>
                                          </p:val>
                                        </p:tav>
                                        <p:tav tm="100000">
                                          <p:val>
                                            <p:strVal val="#ppt_y"/>
                                          </p:val>
                                        </p:tav>
                                      </p:tavLst>
                                    </p:anim>
                                  </p:childTnLst>
                                </p:cTn>
                              </p:par>
                              <p:par>
                                <p:cTn id="71" presetID="2" presetClass="entr" presetSubtype="8" decel="100000" fill="hold" grpId="0" nodeType="withEffect">
                                  <p:stCondLst>
                                    <p:cond delay="2300"/>
                                  </p:stCondLst>
                                  <p:childTnLst>
                                    <p:set>
                                      <p:cBhvr>
                                        <p:cTn id="72" dur="1" fill="hold">
                                          <p:stCondLst>
                                            <p:cond delay="0"/>
                                          </p:stCondLst>
                                        </p:cTn>
                                        <p:tgtEl>
                                          <p:spTgt spid="42"/>
                                        </p:tgtEl>
                                        <p:attrNameLst>
                                          <p:attrName>style.visibility</p:attrName>
                                        </p:attrNameLst>
                                      </p:cBhvr>
                                      <p:to>
                                        <p:strVal val="visible"/>
                                      </p:to>
                                    </p:set>
                                    <p:anim calcmode="lin" valueType="num">
                                      <p:cBhvr additive="base">
                                        <p:cTn id="73" dur="1000" fill="hold"/>
                                        <p:tgtEl>
                                          <p:spTgt spid="42"/>
                                        </p:tgtEl>
                                        <p:attrNameLst>
                                          <p:attrName>ppt_x</p:attrName>
                                        </p:attrNameLst>
                                      </p:cBhvr>
                                      <p:tavLst>
                                        <p:tav tm="0">
                                          <p:val>
                                            <p:strVal val="0-#ppt_w/2"/>
                                          </p:val>
                                        </p:tav>
                                        <p:tav tm="100000">
                                          <p:val>
                                            <p:strVal val="#ppt_x"/>
                                          </p:val>
                                        </p:tav>
                                      </p:tavLst>
                                    </p:anim>
                                    <p:anim calcmode="lin" valueType="num">
                                      <p:cBhvr additive="base">
                                        <p:cTn id="74" dur="1000" fill="hold"/>
                                        <p:tgtEl>
                                          <p:spTgt spid="42"/>
                                        </p:tgtEl>
                                        <p:attrNameLst>
                                          <p:attrName>ppt_y</p:attrName>
                                        </p:attrNameLst>
                                      </p:cBhvr>
                                      <p:tavLst>
                                        <p:tav tm="0">
                                          <p:val>
                                            <p:strVal val="#ppt_y"/>
                                          </p:val>
                                        </p:tav>
                                        <p:tav tm="100000">
                                          <p:val>
                                            <p:strVal val="#ppt_y"/>
                                          </p:val>
                                        </p:tav>
                                      </p:tavLst>
                                    </p:anim>
                                  </p:childTnLst>
                                </p:cTn>
                              </p:par>
                              <p:par>
                                <p:cTn id="75" presetID="2" presetClass="entr" presetSubtype="8" decel="100000" fill="hold" grpId="0" nodeType="withEffect">
                                  <p:stCondLst>
                                    <p:cond delay="2400"/>
                                  </p:stCondLst>
                                  <p:childTnLst>
                                    <p:set>
                                      <p:cBhvr>
                                        <p:cTn id="76" dur="1" fill="hold">
                                          <p:stCondLst>
                                            <p:cond delay="0"/>
                                          </p:stCondLst>
                                        </p:cTn>
                                        <p:tgtEl>
                                          <p:spTgt spid="45"/>
                                        </p:tgtEl>
                                        <p:attrNameLst>
                                          <p:attrName>style.visibility</p:attrName>
                                        </p:attrNameLst>
                                      </p:cBhvr>
                                      <p:to>
                                        <p:strVal val="visible"/>
                                      </p:to>
                                    </p:set>
                                    <p:anim calcmode="lin" valueType="num">
                                      <p:cBhvr additive="base">
                                        <p:cTn id="77" dur="1000" fill="hold"/>
                                        <p:tgtEl>
                                          <p:spTgt spid="45"/>
                                        </p:tgtEl>
                                        <p:attrNameLst>
                                          <p:attrName>ppt_x</p:attrName>
                                        </p:attrNameLst>
                                      </p:cBhvr>
                                      <p:tavLst>
                                        <p:tav tm="0">
                                          <p:val>
                                            <p:strVal val="0-#ppt_w/2"/>
                                          </p:val>
                                        </p:tav>
                                        <p:tav tm="100000">
                                          <p:val>
                                            <p:strVal val="#ppt_x"/>
                                          </p:val>
                                        </p:tav>
                                      </p:tavLst>
                                    </p:anim>
                                    <p:anim calcmode="lin" valueType="num">
                                      <p:cBhvr additive="base">
                                        <p:cTn id="78" dur="1000" fill="hold"/>
                                        <p:tgtEl>
                                          <p:spTgt spid="45"/>
                                        </p:tgtEl>
                                        <p:attrNameLst>
                                          <p:attrName>ppt_y</p:attrName>
                                        </p:attrNameLst>
                                      </p:cBhvr>
                                      <p:tavLst>
                                        <p:tav tm="0">
                                          <p:val>
                                            <p:strVal val="#ppt_y"/>
                                          </p:val>
                                        </p:tav>
                                        <p:tav tm="100000">
                                          <p:val>
                                            <p:strVal val="#ppt_y"/>
                                          </p:val>
                                        </p:tav>
                                      </p:tavLst>
                                    </p:anim>
                                  </p:childTnLst>
                                </p:cTn>
                              </p:par>
                              <p:par>
                                <p:cTn id="79" presetID="2" presetClass="entr" presetSubtype="8" decel="100000" fill="hold" grpId="0" nodeType="withEffect">
                                  <p:stCondLst>
                                    <p:cond delay="2500"/>
                                  </p:stCondLst>
                                  <p:childTnLst>
                                    <p:set>
                                      <p:cBhvr>
                                        <p:cTn id="80" dur="1" fill="hold">
                                          <p:stCondLst>
                                            <p:cond delay="0"/>
                                          </p:stCondLst>
                                        </p:cTn>
                                        <p:tgtEl>
                                          <p:spTgt spid="40"/>
                                        </p:tgtEl>
                                        <p:attrNameLst>
                                          <p:attrName>style.visibility</p:attrName>
                                        </p:attrNameLst>
                                      </p:cBhvr>
                                      <p:to>
                                        <p:strVal val="visible"/>
                                      </p:to>
                                    </p:set>
                                    <p:anim calcmode="lin" valueType="num">
                                      <p:cBhvr additive="base">
                                        <p:cTn id="81" dur="1000" fill="hold"/>
                                        <p:tgtEl>
                                          <p:spTgt spid="40"/>
                                        </p:tgtEl>
                                        <p:attrNameLst>
                                          <p:attrName>ppt_x</p:attrName>
                                        </p:attrNameLst>
                                      </p:cBhvr>
                                      <p:tavLst>
                                        <p:tav tm="0">
                                          <p:val>
                                            <p:strVal val="0-#ppt_w/2"/>
                                          </p:val>
                                        </p:tav>
                                        <p:tav tm="100000">
                                          <p:val>
                                            <p:strVal val="#ppt_x"/>
                                          </p:val>
                                        </p:tav>
                                      </p:tavLst>
                                    </p:anim>
                                    <p:anim calcmode="lin" valueType="num">
                                      <p:cBhvr additive="base">
                                        <p:cTn id="82" dur="1000" fill="hold"/>
                                        <p:tgtEl>
                                          <p:spTgt spid="40"/>
                                        </p:tgtEl>
                                        <p:attrNameLst>
                                          <p:attrName>ppt_y</p:attrName>
                                        </p:attrNameLst>
                                      </p:cBhvr>
                                      <p:tavLst>
                                        <p:tav tm="0">
                                          <p:val>
                                            <p:strVal val="#ppt_y"/>
                                          </p:val>
                                        </p:tav>
                                        <p:tav tm="100000">
                                          <p:val>
                                            <p:strVal val="#ppt_y"/>
                                          </p:val>
                                        </p:tav>
                                      </p:tavLst>
                                    </p:anim>
                                  </p:childTnLst>
                                </p:cTn>
                              </p:par>
                              <p:par>
                                <p:cTn id="83" presetID="2" presetClass="entr" presetSubtype="8" decel="100000" fill="hold" grpId="0" nodeType="withEffect">
                                  <p:stCondLst>
                                    <p:cond delay="2600"/>
                                  </p:stCondLst>
                                  <p:childTnLst>
                                    <p:set>
                                      <p:cBhvr>
                                        <p:cTn id="84" dur="1" fill="hold">
                                          <p:stCondLst>
                                            <p:cond delay="0"/>
                                          </p:stCondLst>
                                        </p:cTn>
                                        <p:tgtEl>
                                          <p:spTgt spid="46"/>
                                        </p:tgtEl>
                                        <p:attrNameLst>
                                          <p:attrName>style.visibility</p:attrName>
                                        </p:attrNameLst>
                                      </p:cBhvr>
                                      <p:to>
                                        <p:strVal val="visible"/>
                                      </p:to>
                                    </p:set>
                                    <p:anim calcmode="lin" valueType="num">
                                      <p:cBhvr additive="base">
                                        <p:cTn id="85" dur="1000" fill="hold"/>
                                        <p:tgtEl>
                                          <p:spTgt spid="46"/>
                                        </p:tgtEl>
                                        <p:attrNameLst>
                                          <p:attrName>ppt_x</p:attrName>
                                        </p:attrNameLst>
                                      </p:cBhvr>
                                      <p:tavLst>
                                        <p:tav tm="0">
                                          <p:val>
                                            <p:strVal val="0-#ppt_w/2"/>
                                          </p:val>
                                        </p:tav>
                                        <p:tav tm="100000">
                                          <p:val>
                                            <p:strVal val="#ppt_x"/>
                                          </p:val>
                                        </p:tav>
                                      </p:tavLst>
                                    </p:anim>
                                    <p:anim calcmode="lin" valueType="num">
                                      <p:cBhvr additive="base">
                                        <p:cTn id="86" dur="1000" fill="hold"/>
                                        <p:tgtEl>
                                          <p:spTgt spid="4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10" grpId="0" animBg="1"/>
      <p:bldP spid="27" grpId="0" animBg="1"/>
      <p:bldP spid="13" grpId="0" animBg="1"/>
      <p:bldP spid="15" grpId="0" animBg="1"/>
      <p:bldP spid="11" grpId="0" animBg="1"/>
      <p:bldP spid="28" grpId="0" animBg="1"/>
      <p:bldP spid="29" grpId="0" animBg="1"/>
      <p:bldP spid="14" grpId="0" animBg="1"/>
      <p:bldP spid="30" grpId="0" animBg="1"/>
      <p:bldP spid="31" grpId="0" animBg="1"/>
      <p:bldP spid="16" grpId="0" animBg="1"/>
      <p:bldP spid="32" grpId="0" animBg="1"/>
      <p:bldP spid="40" grpId="0"/>
      <p:bldP spid="42" grpId="0"/>
      <p:bldP spid="43" grpId="0"/>
      <p:bldP spid="44" grpId="0"/>
      <p:bldP spid="45" grpId="0"/>
      <p:bldP spid="46" grpId="0"/>
      <p:bldP spid="6" grpId="0" animBg="1"/>
      <p:bldP spid="7"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D943B76F-1091-40EF-B59E-E63E54C63469}"/>
              </a:ext>
            </a:extLst>
          </p:cNvPr>
          <p:cNvSpPr/>
          <p:nvPr/>
        </p:nvSpPr>
        <p:spPr>
          <a:xfrm>
            <a:off x="1563688" y="1295400"/>
            <a:ext cx="10629900" cy="11049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TextBox 8">
            <a:extLst>
              <a:ext uri="{FF2B5EF4-FFF2-40B4-BE49-F238E27FC236}">
                <a16:creationId xmlns:a16="http://schemas.microsoft.com/office/drawing/2014/main" id="{E7339E10-DB5D-40AD-BF10-1DB0429825DC}"/>
              </a:ext>
            </a:extLst>
          </p:cNvPr>
          <p:cNvSpPr txBox="1"/>
          <p:nvPr/>
        </p:nvSpPr>
        <p:spPr>
          <a:xfrm>
            <a:off x="3758784" y="6420255"/>
            <a:ext cx="6382724" cy="1754326"/>
          </a:xfrm>
          <a:prstGeom prst="rect">
            <a:avLst/>
          </a:prstGeom>
          <a:noFill/>
        </p:spPr>
        <p:txBody>
          <a:bodyPr wrap="square" rtlCol="0">
            <a:spAutoFit/>
          </a:bodyPr>
          <a:lstStyle/>
          <a:p>
            <a:r>
              <a:rPr lang="en-US" sz="6000" b="1">
                <a:solidFill>
                  <a:srgbClr val="FFFFFF"/>
                </a:solidFill>
                <a:latin typeface="+mj-lt"/>
              </a:rPr>
              <a:t>Eddard Fishmen</a:t>
            </a:r>
          </a:p>
          <a:p>
            <a:r>
              <a:rPr lang="en-US" sz="2400">
                <a:solidFill>
                  <a:srgbClr val="FFFFFF"/>
                </a:solidFill>
                <a:latin typeface="+mj-lt"/>
              </a:rPr>
              <a:t>Founder CEO &amp; CEO chief executive officer</a:t>
            </a:r>
            <a:endParaRPr lang="en-US" sz="4800">
              <a:solidFill>
                <a:srgbClr val="FFFFFF"/>
              </a:solidFill>
              <a:latin typeface="+mj-lt"/>
            </a:endParaRPr>
          </a:p>
        </p:txBody>
      </p:sp>
      <p:sp>
        <p:nvSpPr>
          <p:cNvPr id="15" name="TextBox 14">
            <a:extLst>
              <a:ext uri="{FF2B5EF4-FFF2-40B4-BE49-F238E27FC236}">
                <a16:creationId xmlns:a16="http://schemas.microsoft.com/office/drawing/2014/main" id="{229B6051-2B8B-4D81-ABA2-C1B25F25DBEB}"/>
              </a:ext>
            </a:extLst>
          </p:cNvPr>
          <p:cNvSpPr txBox="1"/>
          <p:nvPr/>
        </p:nvSpPr>
        <p:spPr>
          <a:xfrm>
            <a:off x="3758784" y="8389702"/>
            <a:ext cx="5396459" cy="923330"/>
          </a:xfrm>
          <a:prstGeom prst="rect">
            <a:avLst/>
          </a:prstGeom>
          <a:noFill/>
        </p:spPr>
        <p:txBody>
          <a:bodyPr wrap="square" rtlCol="0">
            <a:spAutoFit/>
          </a:bodyPr>
          <a:lstStyle/>
          <a:p>
            <a:r>
              <a:rPr lang="en-US">
                <a:solidFill>
                  <a:srgbClr val="FFFFFF"/>
                </a:solidFill>
              </a:rPr>
              <a:t>Aenean ex leo, blandit sit amet nisl vel, porttitor mattis nibh. Nullam finibus nunc nec lectus pellentesque malesuada. In mollis lectus eget urna lacinia sollicitudin.</a:t>
            </a:r>
          </a:p>
        </p:txBody>
      </p:sp>
      <p:sp>
        <p:nvSpPr>
          <p:cNvPr id="10" name="TextBox 9">
            <a:extLst>
              <a:ext uri="{FF2B5EF4-FFF2-40B4-BE49-F238E27FC236}">
                <a16:creationId xmlns:a16="http://schemas.microsoft.com/office/drawing/2014/main" id="{3CC4ED39-D099-41CC-B4C0-574206B35785}"/>
              </a:ext>
            </a:extLst>
          </p:cNvPr>
          <p:cNvSpPr txBox="1"/>
          <p:nvPr/>
        </p:nvSpPr>
        <p:spPr>
          <a:xfrm>
            <a:off x="3563912" y="3483686"/>
            <a:ext cx="6623929" cy="2215991"/>
          </a:xfrm>
          <a:prstGeom prst="rect">
            <a:avLst/>
          </a:prstGeom>
          <a:noFill/>
        </p:spPr>
        <p:txBody>
          <a:bodyPr wrap="none" rtlCol="0" anchor="ctr">
            <a:spAutoFit/>
          </a:bodyPr>
          <a:lstStyle/>
          <a:p>
            <a:r>
              <a:rPr lang="en-US" sz="13800" b="1">
                <a:solidFill>
                  <a:srgbClr val="FFFFFF"/>
                </a:solidFill>
                <a:latin typeface="+mj-lt"/>
              </a:rPr>
              <a:t>1998.03</a:t>
            </a:r>
          </a:p>
        </p:txBody>
      </p:sp>
      <p:cxnSp>
        <p:nvCxnSpPr>
          <p:cNvPr id="13" name="Straight Connector 12">
            <a:extLst>
              <a:ext uri="{FF2B5EF4-FFF2-40B4-BE49-F238E27FC236}">
                <a16:creationId xmlns:a16="http://schemas.microsoft.com/office/drawing/2014/main" id="{69BF2BBB-0CF3-44D6-92CB-892E8D092A86}"/>
              </a:ext>
            </a:extLst>
          </p:cNvPr>
          <p:cNvCxnSpPr>
            <a:cxnSpLocks/>
          </p:cNvCxnSpPr>
          <p:nvPr/>
        </p:nvCxnSpPr>
        <p:spPr>
          <a:xfrm>
            <a:off x="3758784" y="5958590"/>
            <a:ext cx="1537855" cy="0"/>
          </a:xfrm>
          <a:prstGeom prst="line">
            <a:avLst/>
          </a:prstGeom>
          <a:ln w="190500">
            <a:solidFill>
              <a:srgbClr val="FFFFFF"/>
            </a:solidFill>
          </a:ln>
        </p:spPr>
        <p:style>
          <a:lnRef idx="1">
            <a:schemeClr val="accent1"/>
          </a:lnRef>
          <a:fillRef idx="0">
            <a:schemeClr val="accent1"/>
          </a:fillRef>
          <a:effectRef idx="0">
            <a:schemeClr val="accent1"/>
          </a:effectRef>
          <a:fontRef idx="minor">
            <a:schemeClr val="tx1"/>
          </a:fontRef>
        </p:style>
      </p:cxnSp>
      <p:sp>
        <p:nvSpPr>
          <p:cNvPr id="4" name="Picture Placeholder 3">
            <a:extLst>
              <a:ext uri="{FF2B5EF4-FFF2-40B4-BE49-F238E27FC236}">
                <a16:creationId xmlns:a16="http://schemas.microsoft.com/office/drawing/2014/main" id="{51BFCE63-82DA-4770-AC32-17D9A7FC988D}"/>
              </a:ext>
            </a:extLst>
          </p:cNvPr>
          <p:cNvSpPr>
            <a:spLocks noGrp="1"/>
          </p:cNvSpPr>
          <p:nvPr>
            <p:ph type="pic" sz="quarter" idx="15"/>
          </p:nvPr>
        </p:nvSpPr>
        <p:spPr/>
      </p:sp>
      <p:sp>
        <p:nvSpPr>
          <p:cNvPr id="21" name="Rectangle 20">
            <a:extLst>
              <a:ext uri="{FF2B5EF4-FFF2-40B4-BE49-F238E27FC236}">
                <a16:creationId xmlns:a16="http://schemas.microsoft.com/office/drawing/2014/main" id="{4621B60F-7783-40CE-8B20-4A5ADEC75BB9}"/>
              </a:ext>
            </a:extLst>
          </p:cNvPr>
          <p:cNvSpPr/>
          <p:nvPr/>
        </p:nvSpPr>
        <p:spPr>
          <a:xfrm>
            <a:off x="12193588" y="13716002"/>
            <a:ext cx="10629901" cy="1371599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 name="Straight Connector 1">
            <a:extLst>
              <a:ext uri="{FF2B5EF4-FFF2-40B4-BE49-F238E27FC236}">
                <a16:creationId xmlns:a16="http://schemas.microsoft.com/office/drawing/2014/main" id="{8152CDE8-5E91-4380-9E36-E0071E104188}"/>
              </a:ext>
            </a:extLst>
          </p:cNvPr>
          <p:cNvCxnSpPr>
            <a:cxnSpLocks/>
          </p:cNvCxnSpPr>
          <p:nvPr/>
        </p:nvCxnSpPr>
        <p:spPr>
          <a:xfrm>
            <a:off x="12193587" y="0"/>
            <a:ext cx="0" cy="13716000"/>
          </a:xfrm>
          <a:prstGeom prst="line">
            <a:avLst/>
          </a:prstGeom>
          <a:ln w="635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9" name="Oval 18">
            <a:extLst>
              <a:ext uri="{FF2B5EF4-FFF2-40B4-BE49-F238E27FC236}">
                <a16:creationId xmlns:a16="http://schemas.microsoft.com/office/drawing/2014/main" id="{6D6B57B7-506F-433A-B047-2F14F33AF315}"/>
              </a:ext>
            </a:extLst>
          </p:cNvPr>
          <p:cNvSpPr/>
          <p:nvPr/>
        </p:nvSpPr>
        <p:spPr>
          <a:xfrm>
            <a:off x="11934675" y="6599087"/>
            <a:ext cx="517827" cy="517827"/>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62110763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2750" fill="hold"/>
                                        <p:tgtEl>
                                          <p:spTgt spid="21"/>
                                        </p:tgtEl>
                                        <p:attrNameLst>
                                          <p:attrName>ppt_x</p:attrName>
                                        </p:attrNameLst>
                                      </p:cBhvr>
                                      <p:tavLst>
                                        <p:tav tm="0">
                                          <p:val>
                                            <p:strVal val="#ppt_x"/>
                                          </p:val>
                                        </p:tav>
                                        <p:tav tm="100000">
                                          <p:val>
                                            <p:strVal val="#ppt_x"/>
                                          </p:val>
                                        </p:tav>
                                      </p:tavLst>
                                    </p:anim>
                                    <p:anim calcmode="lin" valueType="num">
                                      <p:cBhvr additive="base">
                                        <p:cTn id="8" dur="2750" fill="hold"/>
                                        <p:tgtEl>
                                          <p:spTgt spid="21"/>
                                        </p:tgtEl>
                                        <p:attrNameLst>
                                          <p:attrName>ppt_y</p:attrName>
                                        </p:attrNameLst>
                                      </p:cBhvr>
                                      <p:tavLst>
                                        <p:tav tm="0">
                                          <p:val>
                                            <p:strVal val="0-#ppt_h/2"/>
                                          </p:val>
                                        </p:tav>
                                        <p:tav tm="100000">
                                          <p:val>
                                            <p:strVal val="#ppt_y"/>
                                          </p:val>
                                        </p:tav>
                                      </p:tavLst>
                                    </p:anim>
                                  </p:childTnLst>
                                </p:cTn>
                              </p:par>
                              <p:par>
                                <p:cTn id="9" presetID="1" presetClass="entr" presetSubtype="0" fill="hold" grpId="1" nodeType="withEffect">
                                  <p:stCondLst>
                                    <p:cond delay="1300"/>
                                  </p:stCondLst>
                                  <p:childTnLst>
                                    <p:set>
                                      <p:cBhvr>
                                        <p:cTn id="10" dur="1" fill="hold">
                                          <p:stCondLst>
                                            <p:cond delay="0"/>
                                          </p:stCondLst>
                                        </p:cTn>
                                        <p:tgtEl>
                                          <p:spTgt spid="5"/>
                                        </p:tgtEl>
                                        <p:attrNameLst>
                                          <p:attrName>style.visibility</p:attrName>
                                        </p:attrNameLst>
                                      </p:cBhvr>
                                      <p:to>
                                        <p:strVal val="visible"/>
                                      </p:to>
                                    </p:set>
                                  </p:childTnLst>
                                </p:cTn>
                              </p:par>
                              <p:par>
                                <p:cTn id="11" presetID="35" presetClass="path" presetSubtype="0" decel="100000" fill="hold" grpId="0" nodeType="withEffect">
                                  <p:stCondLst>
                                    <p:cond delay="1300"/>
                                  </p:stCondLst>
                                  <p:childTnLst>
                                    <p:animMotion origin="layout" path="M 3.72347E-7 -2.22222E-6 L 0.43588 -2.22222E-6 " pathEditMode="relative" rAng="0" ptsTypes="AA">
                                      <p:cBhvr>
                                        <p:cTn id="12" dur="2000" spd="-100000" fill="hold"/>
                                        <p:tgtEl>
                                          <p:spTgt spid="5"/>
                                        </p:tgtEl>
                                        <p:attrNameLst>
                                          <p:attrName>ppt_x</p:attrName>
                                          <p:attrName>ppt_y</p:attrName>
                                        </p:attrNameLst>
                                      </p:cBhvr>
                                      <p:rCtr x="21794" y="0"/>
                                    </p:animMotion>
                                  </p:childTnLst>
                                </p:cTn>
                              </p:par>
                              <p:par>
                                <p:cTn id="13" presetID="2" presetClass="entr" presetSubtype="2" decel="100000" fill="hold" grpId="0" nodeType="withEffect">
                                  <p:stCondLst>
                                    <p:cond delay="130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2250" fill="hold"/>
                                        <p:tgtEl>
                                          <p:spTgt spid="10"/>
                                        </p:tgtEl>
                                        <p:attrNameLst>
                                          <p:attrName>ppt_x</p:attrName>
                                        </p:attrNameLst>
                                      </p:cBhvr>
                                      <p:tavLst>
                                        <p:tav tm="0">
                                          <p:val>
                                            <p:strVal val="1+#ppt_w/2"/>
                                          </p:val>
                                        </p:tav>
                                        <p:tav tm="100000">
                                          <p:val>
                                            <p:strVal val="#ppt_x"/>
                                          </p:val>
                                        </p:tav>
                                      </p:tavLst>
                                    </p:anim>
                                    <p:anim calcmode="lin" valueType="num">
                                      <p:cBhvr additive="base">
                                        <p:cTn id="16" dur="2250" fill="hold"/>
                                        <p:tgtEl>
                                          <p:spTgt spid="10"/>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150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2250" fill="hold"/>
                                        <p:tgtEl>
                                          <p:spTgt spid="13"/>
                                        </p:tgtEl>
                                        <p:attrNameLst>
                                          <p:attrName>ppt_x</p:attrName>
                                        </p:attrNameLst>
                                      </p:cBhvr>
                                      <p:tavLst>
                                        <p:tav tm="0">
                                          <p:val>
                                            <p:strVal val="1+#ppt_w/2"/>
                                          </p:val>
                                        </p:tav>
                                        <p:tav tm="100000">
                                          <p:val>
                                            <p:strVal val="#ppt_x"/>
                                          </p:val>
                                        </p:tav>
                                      </p:tavLst>
                                    </p:anim>
                                    <p:anim calcmode="lin" valueType="num">
                                      <p:cBhvr additive="base">
                                        <p:cTn id="20" dur="2250" fill="hold"/>
                                        <p:tgtEl>
                                          <p:spTgt spid="13"/>
                                        </p:tgtEl>
                                        <p:attrNameLst>
                                          <p:attrName>ppt_y</p:attrName>
                                        </p:attrNameLst>
                                      </p:cBhvr>
                                      <p:tavLst>
                                        <p:tav tm="0">
                                          <p:val>
                                            <p:strVal val="#ppt_y"/>
                                          </p:val>
                                        </p:tav>
                                        <p:tav tm="100000">
                                          <p:val>
                                            <p:strVal val="#ppt_y"/>
                                          </p:val>
                                        </p:tav>
                                      </p:tavLst>
                                    </p:anim>
                                  </p:childTnLst>
                                </p:cTn>
                              </p:par>
                              <p:par>
                                <p:cTn id="21" presetID="2" presetClass="entr" presetSubtype="2" decel="100000" fill="hold" grpId="0" nodeType="withEffect">
                                  <p:stCondLst>
                                    <p:cond delay="1600"/>
                                  </p:stCondLst>
                                  <p:childTnLst>
                                    <p:set>
                                      <p:cBhvr>
                                        <p:cTn id="22" dur="1" fill="hold">
                                          <p:stCondLst>
                                            <p:cond delay="0"/>
                                          </p:stCondLst>
                                        </p:cTn>
                                        <p:tgtEl>
                                          <p:spTgt spid="9"/>
                                        </p:tgtEl>
                                        <p:attrNameLst>
                                          <p:attrName>style.visibility</p:attrName>
                                        </p:attrNameLst>
                                      </p:cBhvr>
                                      <p:to>
                                        <p:strVal val="visible"/>
                                      </p:to>
                                    </p:set>
                                    <p:anim calcmode="lin" valueType="num">
                                      <p:cBhvr additive="base">
                                        <p:cTn id="23" dur="2250" fill="hold"/>
                                        <p:tgtEl>
                                          <p:spTgt spid="9"/>
                                        </p:tgtEl>
                                        <p:attrNameLst>
                                          <p:attrName>ppt_x</p:attrName>
                                        </p:attrNameLst>
                                      </p:cBhvr>
                                      <p:tavLst>
                                        <p:tav tm="0">
                                          <p:val>
                                            <p:strVal val="1+#ppt_w/2"/>
                                          </p:val>
                                        </p:tav>
                                        <p:tav tm="100000">
                                          <p:val>
                                            <p:strVal val="#ppt_x"/>
                                          </p:val>
                                        </p:tav>
                                      </p:tavLst>
                                    </p:anim>
                                    <p:anim calcmode="lin" valueType="num">
                                      <p:cBhvr additive="base">
                                        <p:cTn id="24" dur="2250" fill="hold"/>
                                        <p:tgtEl>
                                          <p:spTgt spid="9"/>
                                        </p:tgtEl>
                                        <p:attrNameLst>
                                          <p:attrName>ppt_y</p:attrName>
                                        </p:attrNameLst>
                                      </p:cBhvr>
                                      <p:tavLst>
                                        <p:tav tm="0">
                                          <p:val>
                                            <p:strVal val="#ppt_y"/>
                                          </p:val>
                                        </p:tav>
                                        <p:tav tm="100000">
                                          <p:val>
                                            <p:strVal val="#ppt_y"/>
                                          </p:val>
                                        </p:tav>
                                      </p:tavLst>
                                    </p:anim>
                                  </p:childTnLst>
                                </p:cTn>
                              </p:par>
                              <p:par>
                                <p:cTn id="25" presetID="2" presetClass="entr" presetSubtype="2" decel="100000" fill="hold" grpId="0" nodeType="withEffect">
                                  <p:stCondLst>
                                    <p:cond delay="1800"/>
                                  </p:stCondLst>
                                  <p:childTnLst>
                                    <p:set>
                                      <p:cBhvr>
                                        <p:cTn id="26" dur="1" fill="hold">
                                          <p:stCondLst>
                                            <p:cond delay="0"/>
                                          </p:stCondLst>
                                        </p:cTn>
                                        <p:tgtEl>
                                          <p:spTgt spid="15"/>
                                        </p:tgtEl>
                                        <p:attrNameLst>
                                          <p:attrName>style.visibility</p:attrName>
                                        </p:attrNameLst>
                                      </p:cBhvr>
                                      <p:to>
                                        <p:strVal val="visible"/>
                                      </p:to>
                                    </p:set>
                                    <p:anim calcmode="lin" valueType="num">
                                      <p:cBhvr additive="base">
                                        <p:cTn id="27" dur="2250" fill="hold"/>
                                        <p:tgtEl>
                                          <p:spTgt spid="15"/>
                                        </p:tgtEl>
                                        <p:attrNameLst>
                                          <p:attrName>ppt_x</p:attrName>
                                        </p:attrNameLst>
                                      </p:cBhvr>
                                      <p:tavLst>
                                        <p:tav tm="0">
                                          <p:val>
                                            <p:strVal val="1+#ppt_w/2"/>
                                          </p:val>
                                        </p:tav>
                                        <p:tav tm="100000">
                                          <p:val>
                                            <p:strVal val="#ppt_x"/>
                                          </p:val>
                                        </p:tav>
                                      </p:tavLst>
                                    </p:anim>
                                    <p:anim calcmode="lin" valueType="num">
                                      <p:cBhvr additive="base">
                                        <p:cTn id="28" dur="2250" fill="hold"/>
                                        <p:tgtEl>
                                          <p:spTgt spid="1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9" grpId="0"/>
      <p:bldP spid="15" grpId="0"/>
      <p:bldP spid="10" grpId="0"/>
      <p:bldP spid="21" grpId="0" animBg="1"/>
    </p:bldLst>
  </p:timing>
</p:sld>
</file>

<file path=ppt/slides/slide8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cxnSp>
        <p:nvCxnSpPr>
          <p:cNvPr id="6" name="Straight Connector 5">
            <a:extLst>
              <a:ext uri="{FF2B5EF4-FFF2-40B4-BE49-F238E27FC236}">
                <a16:creationId xmlns:a16="http://schemas.microsoft.com/office/drawing/2014/main" id="{BE8B40F6-6B97-4048-ACB7-CE092559D485}"/>
              </a:ext>
            </a:extLst>
          </p:cNvPr>
          <p:cNvCxnSpPr>
            <a:cxnSpLocks/>
          </p:cNvCxnSpPr>
          <p:nvPr/>
        </p:nvCxnSpPr>
        <p:spPr>
          <a:xfrm flipH="1">
            <a:off x="-116114" y="6858000"/>
            <a:ext cx="24977443" cy="0"/>
          </a:xfrm>
          <a:prstGeom prst="line">
            <a:avLst/>
          </a:prstGeom>
          <a:noFill/>
          <a:ln w="50800" cap="rnd">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cxnSp>
      <p:sp>
        <p:nvSpPr>
          <p:cNvPr id="8" name="Freeform 5">
            <a:extLst>
              <a:ext uri="{FF2B5EF4-FFF2-40B4-BE49-F238E27FC236}">
                <a16:creationId xmlns:a16="http://schemas.microsoft.com/office/drawing/2014/main" id="{AD02BA48-AEA7-466D-8F0D-6224C2F4ACF2}"/>
              </a:ext>
            </a:extLst>
          </p:cNvPr>
          <p:cNvSpPr>
            <a:spLocks/>
          </p:cNvSpPr>
          <p:nvPr/>
        </p:nvSpPr>
        <p:spPr bwMode="auto">
          <a:xfrm flipH="1">
            <a:off x="17597887" y="2751077"/>
            <a:ext cx="5525079" cy="4114800"/>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5">
            <a:extLst>
              <a:ext uri="{FF2B5EF4-FFF2-40B4-BE49-F238E27FC236}">
                <a16:creationId xmlns:a16="http://schemas.microsoft.com/office/drawing/2014/main" id="{67AC3C8A-6627-452F-9679-176276487BBA}"/>
              </a:ext>
            </a:extLst>
          </p:cNvPr>
          <p:cNvSpPr>
            <a:spLocks/>
          </p:cNvSpPr>
          <p:nvPr/>
        </p:nvSpPr>
        <p:spPr bwMode="auto">
          <a:xfrm flipH="1">
            <a:off x="18115472" y="4796982"/>
            <a:ext cx="5007494" cy="2061179"/>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17" name="Oval 16">
            <a:extLst>
              <a:ext uri="{FF2B5EF4-FFF2-40B4-BE49-F238E27FC236}">
                <a16:creationId xmlns:a16="http://schemas.microsoft.com/office/drawing/2014/main" id="{1F9AC2CC-FA3A-48C4-A0C1-AB9E765760B9}"/>
              </a:ext>
            </a:extLst>
          </p:cNvPr>
          <p:cNvSpPr/>
          <p:nvPr/>
        </p:nvSpPr>
        <p:spPr>
          <a:xfrm rot="10800000" flipV="1">
            <a:off x="16435075" y="2140803"/>
            <a:ext cx="1204796" cy="1204796"/>
          </a:xfrm>
          <a:prstGeom prst="ellipse">
            <a:avLst/>
          </a:prstGeom>
          <a:gradFill flip="none" rotWithShape="1">
            <a:gsLst>
              <a:gs pos="0">
                <a:schemeClr val="accent3"/>
              </a:gs>
              <a:gs pos="100000">
                <a:schemeClr val="accent4"/>
              </a:gs>
            </a:gsLst>
            <a:path path="circle">
              <a:fillToRect l="100000" t="100000"/>
            </a:path>
            <a:tileRect r="-100000" b="-100000"/>
          </a:gradFill>
          <a:ln w="50800">
            <a:noFill/>
          </a:ln>
          <a:effectLst>
            <a:outerShdw blurRad="1016000" algn="tl" rotWithShape="0">
              <a:schemeClr val="accent3">
                <a:alpha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lvl="0" algn="ctr" defTabSz="914400">
              <a:defRPr/>
            </a:pPr>
            <a:r>
              <a:rPr lang="en-US" sz="7200">
                <a:solidFill>
                  <a:srgbClr val="FFFFFF"/>
                </a:solidFill>
                <a:latin typeface="Designball-Users-01" pitchFamily="2" charset="0"/>
                <a:ea typeface="Open Sans" panose="020B0606030504020204" pitchFamily="34" charset="0"/>
                <a:cs typeface="Arial" panose="020B0604020202020204" pitchFamily="34" charset="0"/>
              </a:rPr>
              <a:t>n</a:t>
            </a:r>
          </a:p>
        </p:txBody>
      </p:sp>
      <p:sp>
        <p:nvSpPr>
          <p:cNvPr id="18" name="Oval 17">
            <a:extLst>
              <a:ext uri="{FF2B5EF4-FFF2-40B4-BE49-F238E27FC236}">
                <a16:creationId xmlns:a16="http://schemas.microsoft.com/office/drawing/2014/main" id="{B3C81EB1-9236-4DF2-A390-CA9E9F1A796E}"/>
              </a:ext>
            </a:extLst>
          </p:cNvPr>
          <p:cNvSpPr/>
          <p:nvPr/>
        </p:nvSpPr>
        <p:spPr>
          <a:xfrm rot="10800000" flipV="1">
            <a:off x="17210291" y="4355282"/>
            <a:ext cx="905181" cy="905181"/>
          </a:xfrm>
          <a:prstGeom prst="ellipse">
            <a:avLst/>
          </a:prstGeom>
          <a:gradFill flip="none" rotWithShape="1">
            <a:gsLst>
              <a:gs pos="0">
                <a:schemeClr val="accent3"/>
              </a:gs>
              <a:gs pos="100000">
                <a:schemeClr val="accent4"/>
              </a:gs>
            </a:gsLst>
            <a:path path="circle">
              <a:fillToRect l="100000" t="100000"/>
            </a:path>
            <a:tileRect r="-100000" b="-100000"/>
          </a:gradFill>
          <a:ln w="50800">
            <a:noFill/>
          </a:ln>
          <a:effectLst>
            <a:outerShdw blurRad="1016000" algn="tl" rotWithShape="0">
              <a:schemeClr val="accent3">
                <a:alpha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lvl="0" algn="ctr" defTabSz="914400">
              <a:defRPr/>
            </a:pPr>
            <a:r>
              <a:rPr lang="en-US" sz="4800">
                <a:solidFill>
                  <a:srgbClr val="FFFFFF"/>
                </a:solidFill>
                <a:latin typeface="Designball-Users-01" pitchFamily="2" charset="0"/>
                <a:ea typeface="Open Sans" panose="020B0606030504020204" pitchFamily="34" charset="0"/>
                <a:cs typeface="Arial" panose="020B0604020202020204" pitchFamily="34" charset="0"/>
              </a:rPr>
              <a:t>j</a:t>
            </a:r>
          </a:p>
        </p:txBody>
      </p:sp>
      <p:sp>
        <p:nvSpPr>
          <p:cNvPr id="23" name="Freeform 5">
            <a:extLst>
              <a:ext uri="{FF2B5EF4-FFF2-40B4-BE49-F238E27FC236}">
                <a16:creationId xmlns:a16="http://schemas.microsoft.com/office/drawing/2014/main" id="{1A08A17A-2BCB-4D88-8D13-86FE8B46A6CC}"/>
              </a:ext>
            </a:extLst>
          </p:cNvPr>
          <p:cNvSpPr>
            <a:spLocks/>
          </p:cNvSpPr>
          <p:nvPr/>
        </p:nvSpPr>
        <p:spPr bwMode="auto">
          <a:xfrm flipH="1" flipV="1">
            <a:off x="17597887" y="6856042"/>
            <a:ext cx="5525079" cy="4114800"/>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5">
            <a:extLst>
              <a:ext uri="{FF2B5EF4-FFF2-40B4-BE49-F238E27FC236}">
                <a16:creationId xmlns:a16="http://schemas.microsoft.com/office/drawing/2014/main" id="{EE777526-2A42-46A7-8D3D-31E88B37682A}"/>
              </a:ext>
            </a:extLst>
          </p:cNvPr>
          <p:cNvSpPr>
            <a:spLocks/>
          </p:cNvSpPr>
          <p:nvPr/>
        </p:nvSpPr>
        <p:spPr bwMode="auto">
          <a:xfrm flipH="1" flipV="1">
            <a:off x="18115472" y="6863758"/>
            <a:ext cx="5007494" cy="2061179"/>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25" name="Oval 24">
            <a:extLst>
              <a:ext uri="{FF2B5EF4-FFF2-40B4-BE49-F238E27FC236}">
                <a16:creationId xmlns:a16="http://schemas.microsoft.com/office/drawing/2014/main" id="{E7FCB6ED-332F-45C9-AF53-75D08488954A}"/>
              </a:ext>
            </a:extLst>
          </p:cNvPr>
          <p:cNvSpPr/>
          <p:nvPr/>
        </p:nvSpPr>
        <p:spPr>
          <a:xfrm rot="10800000" flipV="1">
            <a:off x="16435075" y="10384946"/>
            <a:ext cx="1204796" cy="1204796"/>
          </a:xfrm>
          <a:prstGeom prst="ellipse">
            <a:avLst/>
          </a:prstGeom>
          <a:gradFill flip="none" rotWithShape="1">
            <a:gsLst>
              <a:gs pos="0">
                <a:schemeClr val="accent3"/>
              </a:gs>
              <a:gs pos="100000">
                <a:schemeClr val="accent4"/>
              </a:gs>
            </a:gsLst>
            <a:path path="circle">
              <a:fillToRect l="100000" t="100000"/>
            </a:path>
            <a:tileRect r="-100000" b="-100000"/>
          </a:gradFill>
          <a:ln w="50800">
            <a:noFill/>
          </a:ln>
          <a:effectLst>
            <a:outerShdw blurRad="1016000" algn="tl" rotWithShape="0">
              <a:schemeClr val="accent3">
                <a:alpha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lvl="0" algn="ctr" defTabSz="914400">
              <a:defRPr/>
            </a:pPr>
            <a:r>
              <a:rPr lang="en-US" sz="6000">
                <a:solidFill>
                  <a:srgbClr val="FFFFFF"/>
                </a:solidFill>
                <a:latin typeface="Designball-Users-01" pitchFamily="2" charset="0"/>
                <a:ea typeface="Open Sans" panose="020B0606030504020204" pitchFamily="34" charset="0"/>
                <a:cs typeface="Arial" panose="020B0604020202020204" pitchFamily="34" charset="0"/>
              </a:rPr>
              <a:t>t</a:t>
            </a:r>
          </a:p>
        </p:txBody>
      </p:sp>
      <p:sp>
        <p:nvSpPr>
          <p:cNvPr id="26" name="Oval 25">
            <a:extLst>
              <a:ext uri="{FF2B5EF4-FFF2-40B4-BE49-F238E27FC236}">
                <a16:creationId xmlns:a16="http://schemas.microsoft.com/office/drawing/2014/main" id="{6402DE3E-6CC4-4AD8-8FA3-E620C395921F}"/>
              </a:ext>
            </a:extLst>
          </p:cNvPr>
          <p:cNvSpPr/>
          <p:nvPr/>
        </p:nvSpPr>
        <p:spPr>
          <a:xfrm rot="10800000" flipV="1">
            <a:off x="17210291" y="8470082"/>
            <a:ext cx="905181" cy="905181"/>
          </a:xfrm>
          <a:prstGeom prst="ellipse">
            <a:avLst/>
          </a:prstGeom>
          <a:gradFill flip="none" rotWithShape="1">
            <a:gsLst>
              <a:gs pos="0">
                <a:schemeClr val="accent3"/>
              </a:gs>
              <a:gs pos="100000">
                <a:schemeClr val="accent4"/>
              </a:gs>
            </a:gsLst>
            <a:path path="circle">
              <a:fillToRect l="100000" t="100000"/>
            </a:path>
            <a:tileRect r="-100000" b="-100000"/>
          </a:gradFill>
          <a:ln w="50800">
            <a:noFill/>
          </a:ln>
          <a:effectLst>
            <a:outerShdw blurRad="1016000" algn="tl" rotWithShape="0">
              <a:schemeClr val="accent3">
                <a:alpha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lvl="0" algn="ctr" defTabSz="914400">
              <a:defRPr/>
            </a:pPr>
            <a:r>
              <a:rPr lang="en-US" sz="4800">
                <a:solidFill>
                  <a:srgbClr val="FFFFFF"/>
                </a:solidFill>
                <a:latin typeface="Designball-Users-01" pitchFamily="2" charset="0"/>
                <a:ea typeface="Open Sans" panose="020B0606030504020204" pitchFamily="34" charset="0"/>
                <a:cs typeface="Arial" panose="020B0604020202020204" pitchFamily="34" charset="0"/>
              </a:rPr>
              <a:t>h</a:t>
            </a:r>
          </a:p>
        </p:txBody>
      </p:sp>
      <p:sp>
        <p:nvSpPr>
          <p:cNvPr id="27" name="Rectangle 26">
            <a:extLst>
              <a:ext uri="{FF2B5EF4-FFF2-40B4-BE49-F238E27FC236}">
                <a16:creationId xmlns:a16="http://schemas.microsoft.com/office/drawing/2014/main" id="{2ABE926F-E50A-441D-B771-1FF3ED96504B}"/>
              </a:ext>
            </a:extLst>
          </p:cNvPr>
          <p:cNvSpPr/>
          <p:nvPr/>
        </p:nvSpPr>
        <p:spPr>
          <a:xfrm>
            <a:off x="12609381" y="2140803"/>
            <a:ext cx="3631896" cy="1078500"/>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Option one</a:t>
            </a:r>
            <a:endParaRPr kumimoji="0" lang="en-US" sz="20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a:t>
            </a:r>
          </a:p>
        </p:txBody>
      </p:sp>
      <p:sp>
        <p:nvSpPr>
          <p:cNvPr id="28" name="Rectangle 27">
            <a:extLst>
              <a:ext uri="{FF2B5EF4-FFF2-40B4-BE49-F238E27FC236}">
                <a16:creationId xmlns:a16="http://schemas.microsoft.com/office/drawing/2014/main" id="{91A89632-BAE1-442B-9808-73FB4CE96FFB}"/>
              </a:ext>
            </a:extLst>
          </p:cNvPr>
          <p:cNvSpPr/>
          <p:nvPr/>
        </p:nvSpPr>
        <p:spPr>
          <a:xfrm>
            <a:off x="13405577" y="4235526"/>
            <a:ext cx="3631896" cy="1078500"/>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Products</a:t>
            </a:r>
            <a:endParaRPr kumimoji="0" lang="en-US" sz="20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a:t>
            </a:r>
          </a:p>
        </p:txBody>
      </p:sp>
      <p:sp>
        <p:nvSpPr>
          <p:cNvPr id="29" name="Rectangle 28">
            <a:extLst>
              <a:ext uri="{FF2B5EF4-FFF2-40B4-BE49-F238E27FC236}">
                <a16:creationId xmlns:a16="http://schemas.microsoft.com/office/drawing/2014/main" id="{A5B91B14-250C-4AA2-AF34-1DD18AFB2205}"/>
              </a:ext>
            </a:extLst>
          </p:cNvPr>
          <p:cNvSpPr/>
          <p:nvPr/>
        </p:nvSpPr>
        <p:spPr>
          <a:xfrm>
            <a:off x="13362492" y="8265076"/>
            <a:ext cx="3631896" cy="1352293"/>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4400" b="1" i="0" u="none" strike="noStrike" kern="1200" cap="none" spc="0" normalizeH="0" baseline="0" noProof="0">
                <a:ln>
                  <a:noFill/>
                </a:ln>
                <a:effectLst/>
                <a:uLnTx/>
                <a:uFillTx/>
                <a:latin typeface="Calibri"/>
                <a:ea typeface="+mn-ea"/>
                <a:cs typeface="+mn-cs"/>
              </a:rPr>
              <a:t>Machine</a:t>
            </a:r>
            <a:endParaRPr kumimoji="0" lang="en-US" sz="28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alibri"/>
                <a:ea typeface="+mn-ea"/>
                <a:cs typeface="+mn-cs"/>
              </a:rPr>
              <a:t>Donec ornare rutrum neque sit</a:t>
            </a:r>
          </a:p>
        </p:txBody>
      </p:sp>
      <p:sp>
        <p:nvSpPr>
          <p:cNvPr id="30" name="Rectangle 29">
            <a:extLst>
              <a:ext uri="{FF2B5EF4-FFF2-40B4-BE49-F238E27FC236}">
                <a16:creationId xmlns:a16="http://schemas.microsoft.com/office/drawing/2014/main" id="{9C3FB6A9-807E-4EB6-9FCF-5FC029280448}"/>
              </a:ext>
            </a:extLst>
          </p:cNvPr>
          <p:cNvSpPr/>
          <p:nvPr/>
        </p:nvSpPr>
        <p:spPr>
          <a:xfrm>
            <a:off x="12503363" y="10310232"/>
            <a:ext cx="3631896" cy="1354217"/>
          </a:xfrm>
          <a:prstGeom prst="rect">
            <a:avLst/>
          </a:prstGeom>
        </p:spPr>
        <p:txBody>
          <a:bodyPr wrap="square" anchor="ctr">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alibri"/>
                <a:ea typeface="+mn-ea"/>
                <a:cs typeface="+mn-cs"/>
              </a:rPr>
              <a:t>Research of </a:t>
            </a:r>
            <a:r>
              <a:rPr kumimoji="0" lang="en-US" sz="3200" b="1" i="0" u="none" strike="noStrike" kern="1200" cap="none" spc="0" normalizeH="0" baseline="0" noProof="0">
                <a:ln>
                  <a:noFill/>
                </a:ln>
                <a:solidFill>
                  <a:srgbClr val="FA3585"/>
                </a:solidFill>
                <a:effectLst/>
                <a:uLnTx/>
                <a:uFillTx/>
                <a:latin typeface="Calibri"/>
                <a:ea typeface="+mn-ea"/>
                <a:cs typeface="+mn-cs"/>
              </a:rPr>
              <a:t>Technology</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a:t>
            </a:r>
          </a:p>
        </p:txBody>
      </p:sp>
      <p:sp>
        <p:nvSpPr>
          <p:cNvPr id="33" name="Freeform 5">
            <a:extLst>
              <a:ext uri="{FF2B5EF4-FFF2-40B4-BE49-F238E27FC236}">
                <a16:creationId xmlns:a16="http://schemas.microsoft.com/office/drawing/2014/main" id="{6202CC04-94D4-4AD7-AB39-D953A0B2BAF3}"/>
              </a:ext>
            </a:extLst>
          </p:cNvPr>
          <p:cNvSpPr>
            <a:spLocks/>
          </p:cNvSpPr>
          <p:nvPr/>
        </p:nvSpPr>
        <p:spPr bwMode="auto">
          <a:xfrm flipH="1">
            <a:off x="11446484" y="3465111"/>
            <a:ext cx="4566181" cy="340066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34" name="Freeform 5">
            <a:extLst>
              <a:ext uri="{FF2B5EF4-FFF2-40B4-BE49-F238E27FC236}">
                <a16:creationId xmlns:a16="http://schemas.microsoft.com/office/drawing/2014/main" id="{0064D66F-5C73-47D7-94D9-E3FEE3B60397}"/>
              </a:ext>
            </a:extLst>
          </p:cNvPr>
          <p:cNvSpPr>
            <a:spLocks/>
          </p:cNvSpPr>
          <p:nvPr/>
        </p:nvSpPr>
        <p:spPr bwMode="auto">
          <a:xfrm flipH="1">
            <a:off x="11874240" y="5155941"/>
            <a:ext cx="4138425" cy="1703454"/>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35" name="Oval 34">
            <a:extLst>
              <a:ext uri="{FF2B5EF4-FFF2-40B4-BE49-F238E27FC236}">
                <a16:creationId xmlns:a16="http://schemas.microsoft.com/office/drawing/2014/main" id="{289EFA8E-9DBB-4FCB-A12C-44496BFB0CD7}"/>
              </a:ext>
            </a:extLst>
          </p:cNvPr>
          <p:cNvSpPr/>
          <p:nvPr/>
        </p:nvSpPr>
        <p:spPr>
          <a:xfrm rot="10800000" flipV="1">
            <a:off x="10485482" y="2960752"/>
            <a:ext cx="995699" cy="995699"/>
          </a:xfrm>
          <a:prstGeom prst="ellipse">
            <a:avLst/>
          </a:prstGeom>
          <a:solidFill>
            <a:schemeClr val="accent2"/>
          </a:solidFill>
          <a:ln w="50800">
            <a:noFill/>
          </a:ln>
          <a:effectLst>
            <a:outerShdw blurRad="698500" algn="tl" rotWithShape="0">
              <a:schemeClr val="accent2">
                <a:alpha val="5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lvl="0" algn="ctr" defTabSz="914400">
              <a:defRPr/>
            </a:pPr>
            <a:r>
              <a:rPr lang="en-US" sz="6600">
                <a:solidFill>
                  <a:srgbClr val="FFFFFF"/>
                </a:solidFill>
                <a:latin typeface="Designball-Users-01" pitchFamily="2" charset="0"/>
                <a:ea typeface="Open Sans" panose="020B0606030504020204" pitchFamily="34" charset="0"/>
                <a:cs typeface="Arial" panose="020B0604020202020204" pitchFamily="34" charset="0"/>
              </a:rPr>
              <a:t>X</a:t>
            </a:r>
          </a:p>
        </p:txBody>
      </p:sp>
      <p:sp>
        <p:nvSpPr>
          <p:cNvPr id="36" name="Oval 35">
            <a:extLst>
              <a:ext uri="{FF2B5EF4-FFF2-40B4-BE49-F238E27FC236}">
                <a16:creationId xmlns:a16="http://schemas.microsoft.com/office/drawing/2014/main" id="{295FAA82-5478-402C-AE68-79FF3E056C07}"/>
              </a:ext>
            </a:extLst>
          </p:cNvPr>
          <p:cNvSpPr/>
          <p:nvPr/>
        </p:nvSpPr>
        <p:spPr>
          <a:xfrm rot="10800000" flipV="1">
            <a:off x="11126156" y="4790900"/>
            <a:ext cx="748084" cy="748084"/>
          </a:xfrm>
          <a:prstGeom prst="ellipse">
            <a:avLst/>
          </a:prstGeom>
          <a:solidFill>
            <a:schemeClr val="accent2"/>
          </a:solidFill>
          <a:ln w="50800">
            <a:noFill/>
          </a:ln>
          <a:effectLst>
            <a:outerShdw blurRad="698500" algn="tl" rotWithShape="0">
              <a:schemeClr val="accent2">
                <a:alpha val="5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lvl="0" algn="ctr" defTabSz="914400">
              <a:defRPr/>
            </a:pPr>
            <a:r>
              <a:rPr lang="en-US" sz="4400">
                <a:solidFill>
                  <a:srgbClr val="FFFFFF"/>
                </a:solidFill>
                <a:latin typeface="Designball-Users-01" pitchFamily="2" charset="0"/>
                <a:ea typeface="Open Sans" panose="020B0606030504020204" pitchFamily="34" charset="0"/>
                <a:cs typeface="Arial" panose="020B0604020202020204" pitchFamily="34" charset="0"/>
              </a:rPr>
              <a:t>h</a:t>
            </a:r>
          </a:p>
        </p:txBody>
      </p:sp>
      <p:sp>
        <p:nvSpPr>
          <p:cNvPr id="37" name="Freeform 5">
            <a:extLst>
              <a:ext uri="{FF2B5EF4-FFF2-40B4-BE49-F238E27FC236}">
                <a16:creationId xmlns:a16="http://schemas.microsoft.com/office/drawing/2014/main" id="{BD514781-64AE-409C-A15D-E7D0B39738CF}"/>
              </a:ext>
            </a:extLst>
          </p:cNvPr>
          <p:cNvSpPr>
            <a:spLocks/>
          </p:cNvSpPr>
          <p:nvPr/>
        </p:nvSpPr>
        <p:spPr bwMode="auto">
          <a:xfrm flipH="1" flipV="1">
            <a:off x="11446484" y="6857644"/>
            <a:ext cx="4566181" cy="340066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38" name="Freeform 5">
            <a:extLst>
              <a:ext uri="{FF2B5EF4-FFF2-40B4-BE49-F238E27FC236}">
                <a16:creationId xmlns:a16="http://schemas.microsoft.com/office/drawing/2014/main" id="{AB91D162-E4C8-4FCA-89C3-4136BE6AD425}"/>
              </a:ext>
            </a:extLst>
          </p:cNvPr>
          <p:cNvSpPr>
            <a:spLocks/>
          </p:cNvSpPr>
          <p:nvPr/>
        </p:nvSpPr>
        <p:spPr bwMode="auto">
          <a:xfrm flipH="1" flipV="1">
            <a:off x="11874240" y="6864021"/>
            <a:ext cx="4138425" cy="1703454"/>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39" name="Oval 38">
            <a:extLst>
              <a:ext uri="{FF2B5EF4-FFF2-40B4-BE49-F238E27FC236}">
                <a16:creationId xmlns:a16="http://schemas.microsoft.com/office/drawing/2014/main" id="{4929FCA2-DE2F-41C9-8AAF-5DBA8EB44E6F}"/>
              </a:ext>
            </a:extLst>
          </p:cNvPr>
          <p:cNvSpPr/>
          <p:nvPr/>
        </p:nvSpPr>
        <p:spPr>
          <a:xfrm rot="10800000" flipV="1">
            <a:off x="10485482" y="9774094"/>
            <a:ext cx="995699" cy="995699"/>
          </a:xfrm>
          <a:prstGeom prst="ellipse">
            <a:avLst/>
          </a:prstGeom>
          <a:solidFill>
            <a:schemeClr val="accent2"/>
          </a:solidFill>
          <a:ln w="50800">
            <a:noFill/>
          </a:ln>
          <a:effectLst>
            <a:outerShdw blurRad="698500" algn="tl" rotWithShape="0">
              <a:schemeClr val="accent2">
                <a:alpha val="5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lvl="0" algn="ctr" defTabSz="914400">
              <a:defRPr/>
            </a:pPr>
            <a:r>
              <a:rPr lang="en-US" sz="5400">
                <a:solidFill>
                  <a:srgbClr val="FFFFFF"/>
                </a:solidFill>
                <a:latin typeface="Designball-Users-01" pitchFamily="2" charset="0"/>
                <a:ea typeface="Open Sans" panose="020B0606030504020204" pitchFamily="34" charset="0"/>
                <a:cs typeface="Arial" panose="020B0604020202020204" pitchFamily="34" charset="0"/>
              </a:rPr>
              <a:t>f</a:t>
            </a:r>
          </a:p>
        </p:txBody>
      </p:sp>
      <p:sp>
        <p:nvSpPr>
          <p:cNvPr id="40" name="Oval 39">
            <a:extLst>
              <a:ext uri="{FF2B5EF4-FFF2-40B4-BE49-F238E27FC236}">
                <a16:creationId xmlns:a16="http://schemas.microsoft.com/office/drawing/2014/main" id="{B5942112-7A63-4F5C-8CA0-2DB5913F49CB}"/>
              </a:ext>
            </a:extLst>
          </p:cNvPr>
          <p:cNvSpPr/>
          <p:nvPr/>
        </p:nvSpPr>
        <p:spPr>
          <a:xfrm rot="10800000" flipV="1">
            <a:off x="11126156" y="8191561"/>
            <a:ext cx="748084" cy="748084"/>
          </a:xfrm>
          <a:prstGeom prst="ellipse">
            <a:avLst/>
          </a:prstGeom>
          <a:solidFill>
            <a:schemeClr val="accent2"/>
          </a:solidFill>
          <a:ln w="50800">
            <a:noFill/>
          </a:ln>
          <a:effectLst>
            <a:outerShdw blurRad="698500" algn="tl" rotWithShape="0">
              <a:schemeClr val="accent2">
                <a:alpha val="5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lvl="0" algn="ctr" defTabSz="914400">
              <a:defRPr/>
            </a:pPr>
            <a:r>
              <a:rPr lang="en-US" sz="4400">
                <a:solidFill>
                  <a:srgbClr val="FFFFFF"/>
                </a:solidFill>
                <a:latin typeface="Designball-Users-01" pitchFamily="2" charset="0"/>
                <a:ea typeface="Open Sans" panose="020B0606030504020204" pitchFamily="34" charset="0"/>
                <a:cs typeface="Arial" panose="020B0604020202020204" pitchFamily="34" charset="0"/>
              </a:rPr>
              <a:t>Z</a:t>
            </a:r>
          </a:p>
        </p:txBody>
      </p:sp>
      <p:sp>
        <p:nvSpPr>
          <p:cNvPr id="41" name="Rectangle 40">
            <a:extLst>
              <a:ext uri="{FF2B5EF4-FFF2-40B4-BE49-F238E27FC236}">
                <a16:creationId xmlns:a16="http://schemas.microsoft.com/office/drawing/2014/main" id="{32C84F79-3A82-4ED8-986C-3F3F353833C7}"/>
              </a:ext>
            </a:extLst>
          </p:cNvPr>
          <p:cNvSpPr/>
          <p:nvPr/>
        </p:nvSpPr>
        <p:spPr>
          <a:xfrm>
            <a:off x="7323751" y="2785023"/>
            <a:ext cx="3001567" cy="1242776"/>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alibri"/>
                <a:ea typeface="+mn-ea"/>
                <a:cs typeface="+mn-cs"/>
              </a:rPr>
              <a:t>Our Future and first invest</a:t>
            </a:r>
            <a:endParaRPr kumimoji="0" lang="en-US" sz="18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Lorem ipsum dolor</a:t>
            </a:r>
          </a:p>
        </p:txBody>
      </p:sp>
      <p:sp>
        <p:nvSpPr>
          <p:cNvPr id="42" name="Rectangle 41">
            <a:extLst>
              <a:ext uri="{FF2B5EF4-FFF2-40B4-BE49-F238E27FC236}">
                <a16:creationId xmlns:a16="http://schemas.microsoft.com/office/drawing/2014/main" id="{B2DDE3BE-17E6-4F48-A036-3CCF06F0BF5E}"/>
              </a:ext>
            </a:extLst>
          </p:cNvPr>
          <p:cNvSpPr/>
          <p:nvPr/>
        </p:nvSpPr>
        <p:spPr>
          <a:xfrm>
            <a:off x="7981764" y="4721611"/>
            <a:ext cx="3001567" cy="831959"/>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Option two</a:t>
            </a:r>
            <a:endParaRPr kumimoji="0" lang="en-US" sz="20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a:t>
            </a:r>
          </a:p>
        </p:txBody>
      </p:sp>
      <p:sp>
        <p:nvSpPr>
          <p:cNvPr id="43" name="Rectangle 42">
            <a:extLst>
              <a:ext uri="{FF2B5EF4-FFF2-40B4-BE49-F238E27FC236}">
                <a16:creationId xmlns:a16="http://schemas.microsoft.com/office/drawing/2014/main" id="{230F00BD-5E9F-44FF-AE85-72E71FBF401C}"/>
              </a:ext>
            </a:extLst>
          </p:cNvPr>
          <p:cNvSpPr/>
          <p:nvPr/>
        </p:nvSpPr>
        <p:spPr>
          <a:xfrm>
            <a:off x="7946157" y="7795142"/>
            <a:ext cx="3001567" cy="1571584"/>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Corporate Vision</a:t>
            </a:r>
            <a:endParaRPr kumimoji="0" lang="en-US" sz="20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a:t>
            </a:r>
          </a:p>
        </p:txBody>
      </p:sp>
      <p:sp>
        <p:nvSpPr>
          <p:cNvPr id="44" name="Rectangle 43">
            <a:extLst>
              <a:ext uri="{FF2B5EF4-FFF2-40B4-BE49-F238E27FC236}">
                <a16:creationId xmlns:a16="http://schemas.microsoft.com/office/drawing/2014/main" id="{3778F8C9-8C74-4894-AA89-3F0CACB54262}"/>
              </a:ext>
            </a:extLst>
          </p:cNvPr>
          <p:cNvSpPr/>
          <p:nvPr/>
        </p:nvSpPr>
        <p:spPr>
          <a:xfrm>
            <a:off x="7236133" y="9732693"/>
            <a:ext cx="3001567" cy="1078500"/>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Option two</a:t>
            </a:r>
            <a:endParaRPr kumimoji="0" lang="en-US" sz="20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a:t>
            </a:r>
          </a:p>
        </p:txBody>
      </p:sp>
      <p:sp>
        <p:nvSpPr>
          <p:cNvPr id="71" name="Freeform 5">
            <a:extLst>
              <a:ext uri="{FF2B5EF4-FFF2-40B4-BE49-F238E27FC236}">
                <a16:creationId xmlns:a16="http://schemas.microsoft.com/office/drawing/2014/main" id="{79C57994-AB06-4754-9578-417F63F56A31}"/>
              </a:ext>
            </a:extLst>
          </p:cNvPr>
          <p:cNvSpPr>
            <a:spLocks/>
          </p:cNvSpPr>
          <p:nvPr/>
        </p:nvSpPr>
        <p:spPr bwMode="auto">
          <a:xfrm flipH="1">
            <a:off x="6037694" y="4055222"/>
            <a:ext cx="3773703" cy="2810464"/>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bg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72" name="Freeform 5">
            <a:extLst>
              <a:ext uri="{FF2B5EF4-FFF2-40B4-BE49-F238E27FC236}">
                <a16:creationId xmlns:a16="http://schemas.microsoft.com/office/drawing/2014/main" id="{9B0E46C9-6BB2-4142-899C-446E09A3FA28}"/>
              </a:ext>
            </a:extLst>
          </p:cNvPr>
          <p:cNvSpPr>
            <a:spLocks/>
          </p:cNvSpPr>
          <p:nvPr/>
        </p:nvSpPr>
        <p:spPr bwMode="auto">
          <a:xfrm flipH="1">
            <a:off x="6391211" y="5452602"/>
            <a:ext cx="3420186" cy="1407813"/>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bg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73" name="Oval 72">
            <a:extLst>
              <a:ext uri="{FF2B5EF4-FFF2-40B4-BE49-F238E27FC236}">
                <a16:creationId xmlns:a16="http://schemas.microsoft.com/office/drawing/2014/main" id="{93ACCC8B-7C00-431C-8D18-F428C0B72B9F}"/>
              </a:ext>
            </a:extLst>
          </p:cNvPr>
          <p:cNvSpPr/>
          <p:nvPr/>
        </p:nvSpPr>
        <p:spPr>
          <a:xfrm rot="10800000" flipV="1">
            <a:off x="5243477" y="3638396"/>
            <a:ext cx="822892" cy="822892"/>
          </a:xfrm>
          <a:prstGeom prst="ellipse">
            <a:avLst/>
          </a:prstGeom>
          <a:solidFill>
            <a:schemeClr val="bg2"/>
          </a:solidFill>
          <a:ln w="50800">
            <a:noFill/>
          </a:ln>
          <a:effectLst>
            <a:outerShdw blurRad="698500" algn="tl" rotWithShape="0">
              <a:schemeClr val="bg2">
                <a:alpha val="5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lvl="0" algn="ctr" defTabSz="914400">
              <a:defRPr/>
            </a:pPr>
            <a:r>
              <a:rPr lang="en-US" sz="5400">
                <a:solidFill>
                  <a:srgbClr val="FFFFFF"/>
                </a:solidFill>
                <a:latin typeface="Designball-Users-01" pitchFamily="2" charset="0"/>
                <a:ea typeface="Open Sans" panose="020B0606030504020204" pitchFamily="34" charset="0"/>
                <a:cs typeface="Arial" panose="020B0604020202020204" pitchFamily="34" charset="0"/>
              </a:rPr>
              <a:t>X</a:t>
            </a:r>
          </a:p>
        </p:txBody>
      </p:sp>
      <p:sp>
        <p:nvSpPr>
          <p:cNvPr id="74" name="Oval 73">
            <a:extLst>
              <a:ext uri="{FF2B5EF4-FFF2-40B4-BE49-F238E27FC236}">
                <a16:creationId xmlns:a16="http://schemas.microsoft.com/office/drawing/2014/main" id="{F0EE27C0-EE48-40DA-B352-B2A2A5C1909B}"/>
              </a:ext>
            </a:extLst>
          </p:cNvPr>
          <p:cNvSpPr/>
          <p:nvPr/>
        </p:nvSpPr>
        <p:spPr>
          <a:xfrm rot="10800000" flipV="1">
            <a:off x="5772960" y="5150915"/>
            <a:ext cx="618251" cy="618251"/>
          </a:xfrm>
          <a:prstGeom prst="ellipse">
            <a:avLst/>
          </a:prstGeom>
          <a:solidFill>
            <a:schemeClr val="bg2"/>
          </a:solidFill>
          <a:ln w="50800">
            <a:noFill/>
          </a:ln>
          <a:effectLst>
            <a:outerShdw blurRad="698500" algn="tl" rotWithShape="0">
              <a:schemeClr val="bg2">
                <a:alpha val="5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lvl="0" algn="ctr" defTabSz="914400">
              <a:defRPr/>
            </a:pPr>
            <a:r>
              <a:rPr lang="en-US" sz="3600">
                <a:solidFill>
                  <a:srgbClr val="FFFFFF"/>
                </a:solidFill>
                <a:latin typeface="Designball-Users-01" pitchFamily="2" charset="0"/>
                <a:ea typeface="Open Sans" panose="020B0606030504020204" pitchFamily="34" charset="0"/>
                <a:cs typeface="Arial" panose="020B0604020202020204" pitchFamily="34" charset="0"/>
              </a:rPr>
              <a:t>c</a:t>
            </a:r>
          </a:p>
        </p:txBody>
      </p:sp>
      <p:sp>
        <p:nvSpPr>
          <p:cNvPr id="75" name="Freeform 5">
            <a:extLst>
              <a:ext uri="{FF2B5EF4-FFF2-40B4-BE49-F238E27FC236}">
                <a16:creationId xmlns:a16="http://schemas.microsoft.com/office/drawing/2014/main" id="{FB0EA7EE-A975-4CA4-AE0E-7BB313CBB0C1}"/>
              </a:ext>
            </a:extLst>
          </p:cNvPr>
          <p:cNvSpPr>
            <a:spLocks/>
          </p:cNvSpPr>
          <p:nvPr/>
        </p:nvSpPr>
        <p:spPr bwMode="auto">
          <a:xfrm flipH="1" flipV="1">
            <a:off x="6037694" y="6858968"/>
            <a:ext cx="3773703" cy="2810464"/>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bg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76" name="Freeform 5">
            <a:extLst>
              <a:ext uri="{FF2B5EF4-FFF2-40B4-BE49-F238E27FC236}">
                <a16:creationId xmlns:a16="http://schemas.microsoft.com/office/drawing/2014/main" id="{ACE43EDB-41A4-4408-A0AF-6E758B792CDF}"/>
              </a:ext>
            </a:extLst>
          </p:cNvPr>
          <p:cNvSpPr>
            <a:spLocks/>
          </p:cNvSpPr>
          <p:nvPr/>
        </p:nvSpPr>
        <p:spPr bwMode="auto">
          <a:xfrm flipH="1" flipV="1">
            <a:off x="6391211" y="6864238"/>
            <a:ext cx="3420186" cy="1407813"/>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bg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77" name="Oval 76">
            <a:extLst>
              <a:ext uri="{FF2B5EF4-FFF2-40B4-BE49-F238E27FC236}">
                <a16:creationId xmlns:a16="http://schemas.microsoft.com/office/drawing/2014/main" id="{35514104-2417-440D-BF49-66804451BD52}"/>
              </a:ext>
            </a:extLst>
          </p:cNvPr>
          <p:cNvSpPr/>
          <p:nvPr/>
        </p:nvSpPr>
        <p:spPr>
          <a:xfrm rot="10800000" flipV="1">
            <a:off x="5243477" y="9269257"/>
            <a:ext cx="822892" cy="822892"/>
          </a:xfrm>
          <a:prstGeom prst="ellipse">
            <a:avLst/>
          </a:prstGeom>
          <a:solidFill>
            <a:schemeClr val="bg2"/>
          </a:solidFill>
          <a:ln w="50800">
            <a:noFill/>
          </a:ln>
          <a:effectLst>
            <a:outerShdw blurRad="698500" algn="tl" rotWithShape="0">
              <a:schemeClr val="bg2">
                <a:alpha val="5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lvl="0" algn="ctr" defTabSz="914400">
              <a:defRPr/>
            </a:pPr>
            <a:r>
              <a:rPr lang="en-US" sz="4400">
                <a:solidFill>
                  <a:srgbClr val="FFFFFF"/>
                </a:solidFill>
                <a:latin typeface="Designball-Users-01" pitchFamily="2" charset="0"/>
                <a:ea typeface="Open Sans" panose="020B0606030504020204" pitchFamily="34" charset="0"/>
                <a:cs typeface="Arial" panose="020B0604020202020204" pitchFamily="34" charset="0"/>
              </a:rPr>
              <a:t>A</a:t>
            </a:r>
          </a:p>
        </p:txBody>
      </p:sp>
      <p:sp>
        <p:nvSpPr>
          <p:cNvPr id="78" name="Oval 77">
            <a:extLst>
              <a:ext uri="{FF2B5EF4-FFF2-40B4-BE49-F238E27FC236}">
                <a16:creationId xmlns:a16="http://schemas.microsoft.com/office/drawing/2014/main" id="{88F8DC64-7016-4E82-B0D4-14A62C6EEB89}"/>
              </a:ext>
            </a:extLst>
          </p:cNvPr>
          <p:cNvSpPr/>
          <p:nvPr/>
        </p:nvSpPr>
        <p:spPr>
          <a:xfrm rot="10800000" flipV="1">
            <a:off x="5772960" y="7961379"/>
            <a:ext cx="618251" cy="618251"/>
          </a:xfrm>
          <a:prstGeom prst="ellipse">
            <a:avLst/>
          </a:prstGeom>
          <a:solidFill>
            <a:schemeClr val="bg2"/>
          </a:solidFill>
          <a:ln w="50800">
            <a:noFill/>
          </a:ln>
          <a:effectLst>
            <a:outerShdw blurRad="698500" algn="tl" rotWithShape="0">
              <a:schemeClr val="bg2">
                <a:alpha val="5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lvl="0" algn="ctr" defTabSz="914400">
              <a:defRPr/>
            </a:pPr>
            <a:r>
              <a:rPr lang="en-US" sz="3600">
                <a:solidFill>
                  <a:srgbClr val="FFFFFF"/>
                </a:solidFill>
                <a:latin typeface="Designball-Users-01" pitchFamily="2" charset="0"/>
                <a:ea typeface="Open Sans" panose="020B0606030504020204" pitchFamily="34" charset="0"/>
                <a:cs typeface="Arial" panose="020B0604020202020204" pitchFamily="34" charset="0"/>
              </a:rPr>
              <a:t>g</a:t>
            </a:r>
          </a:p>
        </p:txBody>
      </p:sp>
      <p:sp>
        <p:nvSpPr>
          <p:cNvPr id="79" name="Rectangle 78">
            <a:extLst>
              <a:ext uri="{FF2B5EF4-FFF2-40B4-BE49-F238E27FC236}">
                <a16:creationId xmlns:a16="http://schemas.microsoft.com/office/drawing/2014/main" id="{C8FB6830-6A28-49FF-BBB3-C305BE395E62}"/>
              </a:ext>
            </a:extLst>
          </p:cNvPr>
          <p:cNvSpPr/>
          <p:nvPr/>
        </p:nvSpPr>
        <p:spPr>
          <a:xfrm>
            <a:off x="1775791" y="3298824"/>
            <a:ext cx="3335320" cy="1415772"/>
          </a:xfrm>
          <a:prstGeom prst="rect">
            <a:avLst/>
          </a:prstGeom>
        </p:spPr>
        <p:txBody>
          <a:bodyPr wrap="square" anchor="ctr">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40D492"/>
                </a:solidFill>
                <a:effectLst/>
                <a:uLnTx/>
                <a:uFillTx/>
                <a:latin typeface="Calibri"/>
                <a:ea typeface="+mn-ea"/>
                <a:cs typeface="+mn-cs"/>
              </a:rPr>
              <a:t>Create</a:t>
            </a:r>
            <a:r>
              <a:rPr kumimoji="0" lang="en-US" sz="3200" b="1" i="0" u="none" strike="noStrike" kern="1200" cap="none" spc="0" normalizeH="0" baseline="0" noProof="0">
                <a:ln>
                  <a:noFill/>
                </a:ln>
                <a:solidFill>
                  <a:srgbClr val="172144"/>
                </a:solidFill>
                <a:effectLst/>
                <a:uLnTx/>
                <a:uFillTx/>
                <a:latin typeface="Calibri"/>
                <a:ea typeface="+mn-ea"/>
                <a:cs typeface="+mn-cs"/>
              </a:rPr>
              <a:t> </a:t>
            </a:r>
            <a:r>
              <a:rPr kumimoji="0" lang="en-US" sz="3200" b="1" i="0" u="none" strike="noStrike" kern="1200" cap="none" spc="0" normalizeH="0" baseline="0" noProof="0">
                <a:ln>
                  <a:noFill/>
                </a:ln>
                <a:effectLst/>
                <a:uLnTx/>
                <a:uFillTx/>
                <a:latin typeface="Calibri"/>
                <a:ea typeface="+mn-ea"/>
                <a:cs typeface="+mn-cs"/>
              </a:rPr>
              <a:t>Process</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80" name="Rectangle 79">
            <a:extLst>
              <a:ext uri="{FF2B5EF4-FFF2-40B4-BE49-F238E27FC236}">
                <a16:creationId xmlns:a16="http://schemas.microsoft.com/office/drawing/2014/main" id="{2F2AFE0F-6C59-4F0A-9209-21E02A215956}"/>
              </a:ext>
            </a:extLst>
          </p:cNvPr>
          <p:cNvSpPr/>
          <p:nvPr/>
        </p:nvSpPr>
        <p:spPr>
          <a:xfrm>
            <a:off x="2544417" y="5021457"/>
            <a:ext cx="3110506" cy="831959"/>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Option three</a:t>
            </a:r>
            <a:endParaRPr kumimoji="0" lang="en-US" sz="20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a:t>
            </a:r>
          </a:p>
        </p:txBody>
      </p:sp>
      <p:sp>
        <p:nvSpPr>
          <p:cNvPr id="81" name="Rectangle 80">
            <a:extLst>
              <a:ext uri="{FF2B5EF4-FFF2-40B4-BE49-F238E27FC236}">
                <a16:creationId xmlns:a16="http://schemas.microsoft.com/office/drawing/2014/main" id="{7EFE2A0B-5678-4475-ABA7-14F8063A574B}"/>
              </a:ext>
            </a:extLst>
          </p:cNvPr>
          <p:cNvSpPr/>
          <p:nvPr/>
        </p:nvSpPr>
        <p:spPr>
          <a:xfrm>
            <a:off x="2352773" y="7743925"/>
            <a:ext cx="3272723" cy="1078500"/>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Praesent malesuada elit ac rutrum lacinia. Vestibulum commodo id ligula at pharetra. Cras vitae justo dolor. </a:t>
            </a:r>
            <a:endParaRPr kumimoji="0" lang="en-US" sz="1050" b="0" i="0" u="none" strike="noStrike" kern="1200" cap="none" spc="0" normalizeH="0" baseline="0" noProof="0">
              <a:ln>
                <a:noFill/>
              </a:ln>
              <a:effectLst/>
              <a:uLnTx/>
              <a:uFillTx/>
              <a:latin typeface="Calibri"/>
              <a:ea typeface="+mn-ea"/>
              <a:cs typeface="+mn-cs"/>
            </a:endParaRPr>
          </a:p>
        </p:txBody>
      </p:sp>
      <p:sp>
        <p:nvSpPr>
          <p:cNvPr id="82" name="Rectangle 81">
            <a:extLst>
              <a:ext uri="{FF2B5EF4-FFF2-40B4-BE49-F238E27FC236}">
                <a16:creationId xmlns:a16="http://schemas.microsoft.com/office/drawing/2014/main" id="{B27FFFE9-B811-48C5-924C-B56A8891FEEB}"/>
              </a:ext>
            </a:extLst>
          </p:cNvPr>
          <p:cNvSpPr/>
          <p:nvPr/>
        </p:nvSpPr>
        <p:spPr>
          <a:xfrm>
            <a:off x="2040835" y="8972815"/>
            <a:ext cx="2997864" cy="1415772"/>
          </a:xfrm>
          <a:prstGeom prst="rect">
            <a:avLst/>
          </a:prstGeom>
        </p:spPr>
        <p:txBody>
          <a:bodyPr wrap="square" anchor="ctr">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alibri"/>
                <a:ea typeface="+mn-ea"/>
                <a:cs typeface="+mn-cs"/>
              </a:rPr>
              <a:t>Tech Analyzing</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Tree>
    <p:extLst>
      <p:ext uri="{BB962C8B-B14F-4D97-AF65-F5344CB8AC3E}">
        <p14:creationId xmlns:p14="http://schemas.microsoft.com/office/powerpoint/2010/main" val="3496378487"/>
      </p:ext>
    </p:extLst>
  </p:cSld>
  <p:clrMapOvr>
    <a:overrideClrMapping bg1="lt1" tx1="dk1" bg2="lt2" tx2="dk2" accent1="accent1" accent2="accent2" accent3="accent3" accent4="accent4" accent5="accent5" accent6="accent6" hlink="hlink" folHlink="folHlink"/>
  </p:clrMapOvr>
  <p:transition spd="slow">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withEffect">
                                  <p:stCondLst>
                                    <p:cond delay="800"/>
                                  </p:stCondLst>
                                  <p:childTnLst>
                                    <p:set>
                                      <p:cBhvr>
                                        <p:cTn id="6" dur="1" fill="hold">
                                          <p:stCondLst>
                                            <p:cond delay="0"/>
                                          </p:stCondLst>
                                        </p:cTn>
                                        <p:tgtEl>
                                          <p:spTgt spid="10"/>
                                        </p:tgtEl>
                                        <p:attrNameLst>
                                          <p:attrName>style.visibility</p:attrName>
                                        </p:attrNameLst>
                                      </p:cBhvr>
                                      <p:to>
                                        <p:strVal val="visible"/>
                                      </p:to>
                                    </p:set>
                                    <p:animEffect transition="in" filter="wipe(right)">
                                      <p:cBhvr>
                                        <p:cTn id="7" dur="500"/>
                                        <p:tgtEl>
                                          <p:spTgt spid="10"/>
                                        </p:tgtEl>
                                      </p:cBhvr>
                                    </p:animEffect>
                                  </p:childTnLst>
                                </p:cTn>
                              </p:par>
                              <p:par>
                                <p:cTn id="8" presetID="22" presetClass="entr" presetSubtype="2" fill="hold" grpId="0" nodeType="withEffect">
                                  <p:stCondLst>
                                    <p:cond delay="900"/>
                                  </p:stCondLst>
                                  <p:childTnLst>
                                    <p:set>
                                      <p:cBhvr>
                                        <p:cTn id="9" dur="1" fill="hold">
                                          <p:stCondLst>
                                            <p:cond delay="0"/>
                                          </p:stCondLst>
                                        </p:cTn>
                                        <p:tgtEl>
                                          <p:spTgt spid="24"/>
                                        </p:tgtEl>
                                        <p:attrNameLst>
                                          <p:attrName>style.visibility</p:attrName>
                                        </p:attrNameLst>
                                      </p:cBhvr>
                                      <p:to>
                                        <p:strVal val="visible"/>
                                      </p:to>
                                    </p:set>
                                    <p:animEffect transition="in" filter="wipe(right)">
                                      <p:cBhvr>
                                        <p:cTn id="10" dur="500"/>
                                        <p:tgtEl>
                                          <p:spTgt spid="24"/>
                                        </p:tgtEl>
                                      </p:cBhvr>
                                    </p:animEffect>
                                  </p:childTnLst>
                                </p:cTn>
                              </p:par>
                              <p:par>
                                <p:cTn id="11" presetID="22" presetClass="entr" presetSubtype="2" fill="hold" grpId="0" nodeType="withEffect">
                                  <p:stCondLst>
                                    <p:cond delay="1000"/>
                                  </p:stCondLst>
                                  <p:childTnLst>
                                    <p:set>
                                      <p:cBhvr>
                                        <p:cTn id="12" dur="1" fill="hold">
                                          <p:stCondLst>
                                            <p:cond delay="0"/>
                                          </p:stCondLst>
                                        </p:cTn>
                                        <p:tgtEl>
                                          <p:spTgt spid="8"/>
                                        </p:tgtEl>
                                        <p:attrNameLst>
                                          <p:attrName>style.visibility</p:attrName>
                                        </p:attrNameLst>
                                      </p:cBhvr>
                                      <p:to>
                                        <p:strVal val="visible"/>
                                      </p:to>
                                    </p:set>
                                    <p:animEffect transition="in" filter="wipe(right)">
                                      <p:cBhvr>
                                        <p:cTn id="13" dur="500"/>
                                        <p:tgtEl>
                                          <p:spTgt spid="8"/>
                                        </p:tgtEl>
                                      </p:cBhvr>
                                    </p:animEffect>
                                  </p:childTnLst>
                                </p:cTn>
                              </p:par>
                              <p:par>
                                <p:cTn id="14" presetID="22" presetClass="entr" presetSubtype="2" fill="hold" grpId="0" nodeType="withEffect">
                                  <p:stCondLst>
                                    <p:cond delay="1100"/>
                                  </p:stCondLst>
                                  <p:childTnLst>
                                    <p:set>
                                      <p:cBhvr>
                                        <p:cTn id="15" dur="1" fill="hold">
                                          <p:stCondLst>
                                            <p:cond delay="0"/>
                                          </p:stCondLst>
                                        </p:cTn>
                                        <p:tgtEl>
                                          <p:spTgt spid="23"/>
                                        </p:tgtEl>
                                        <p:attrNameLst>
                                          <p:attrName>style.visibility</p:attrName>
                                        </p:attrNameLst>
                                      </p:cBhvr>
                                      <p:to>
                                        <p:strVal val="visible"/>
                                      </p:to>
                                    </p:set>
                                    <p:animEffect transition="in" filter="wipe(right)">
                                      <p:cBhvr>
                                        <p:cTn id="16" dur="500"/>
                                        <p:tgtEl>
                                          <p:spTgt spid="23"/>
                                        </p:tgtEl>
                                      </p:cBhvr>
                                    </p:animEffect>
                                  </p:childTnLst>
                                </p:cTn>
                              </p:par>
                              <p:par>
                                <p:cTn id="17" presetID="49" presetClass="entr" presetSubtype="0" decel="100000" fill="hold" grpId="0" nodeType="withEffect">
                                  <p:stCondLst>
                                    <p:cond delay="1200"/>
                                  </p:stCondLst>
                                  <p:childTnLst>
                                    <p:set>
                                      <p:cBhvr>
                                        <p:cTn id="18" dur="1" fill="hold">
                                          <p:stCondLst>
                                            <p:cond delay="0"/>
                                          </p:stCondLst>
                                        </p:cTn>
                                        <p:tgtEl>
                                          <p:spTgt spid="18"/>
                                        </p:tgtEl>
                                        <p:attrNameLst>
                                          <p:attrName>style.visibility</p:attrName>
                                        </p:attrNameLst>
                                      </p:cBhvr>
                                      <p:to>
                                        <p:strVal val="visible"/>
                                      </p:to>
                                    </p:set>
                                    <p:anim calcmode="lin" valueType="num">
                                      <p:cBhvr>
                                        <p:cTn id="19" dur="500" fill="hold"/>
                                        <p:tgtEl>
                                          <p:spTgt spid="18"/>
                                        </p:tgtEl>
                                        <p:attrNameLst>
                                          <p:attrName>ppt_w</p:attrName>
                                        </p:attrNameLst>
                                      </p:cBhvr>
                                      <p:tavLst>
                                        <p:tav tm="0">
                                          <p:val>
                                            <p:fltVal val="0"/>
                                          </p:val>
                                        </p:tav>
                                        <p:tav tm="100000">
                                          <p:val>
                                            <p:strVal val="#ppt_w"/>
                                          </p:val>
                                        </p:tav>
                                      </p:tavLst>
                                    </p:anim>
                                    <p:anim calcmode="lin" valueType="num">
                                      <p:cBhvr>
                                        <p:cTn id="20" dur="500" fill="hold"/>
                                        <p:tgtEl>
                                          <p:spTgt spid="18"/>
                                        </p:tgtEl>
                                        <p:attrNameLst>
                                          <p:attrName>ppt_h</p:attrName>
                                        </p:attrNameLst>
                                      </p:cBhvr>
                                      <p:tavLst>
                                        <p:tav tm="0">
                                          <p:val>
                                            <p:fltVal val="0"/>
                                          </p:val>
                                        </p:tav>
                                        <p:tav tm="100000">
                                          <p:val>
                                            <p:strVal val="#ppt_h"/>
                                          </p:val>
                                        </p:tav>
                                      </p:tavLst>
                                    </p:anim>
                                    <p:anim calcmode="lin" valueType="num">
                                      <p:cBhvr>
                                        <p:cTn id="21" dur="500" fill="hold"/>
                                        <p:tgtEl>
                                          <p:spTgt spid="18"/>
                                        </p:tgtEl>
                                        <p:attrNameLst>
                                          <p:attrName>style.rotation</p:attrName>
                                        </p:attrNameLst>
                                      </p:cBhvr>
                                      <p:tavLst>
                                        <p:tav tm="0">
                                          <p:val>
                                            <p:fltVal val="360"/>
                                          </p:val>
                                        </p:tav>
                                        <p:tav tm="100000">
                                          <p:val>
                                            <p:fltVal val="0"/>
                                          </p:val>
                                        </p:tav>
                                      </p:tavLst>
                                    </p:anim>
                                    <p:animEffect transition="in" filter="fade">
                                      <p:cBhvr>
                                        <p:cTn id="22" dur="500"/>
                                        <p:tgtEl>
                                          <p:spTgt spid="18"/>
                                        </p:tgtEl>
                                      </p:cBhvr>
                                    </p:animEffect>
                                  </p:childTnLst>
                                </p:cTn>
                              </p:par>
                              <p:par>
                                <p:cTn id="23" presetID="49" presetClass="entr" presetSubtype="0" decel="100000" fill="hold" grpId="0" nodeType="withEffect">
                                  <p:stCondLst>
                                    <p:cond delay="1300"/>
                                  </p:stCondLst>
                                  <p:childTnLst>
                                    <p:set>
                                      <p:cBhvr>
                                        <p:cTn id="24" dur="1" fill="hold">
                                          <p:stCondLst>
                                            <p:cond delay="0"/>
                                          </p:stCondLst>
                                        </p:cTn>
                                        <p:tgtEl>
                                          <p:spTgt spid="26"/>
                                        </p:tgtEl>
                                        <p:attrNameLst>
                                          <p:attrName>style.visibility</p:attrName>
                                        </p:attrNameLst>
                                      </p:cBhvr>
                                      <p:to>
                                        <p:strVal val="visible"/>
                                      </p:to>
                                    </p:set>
                                    <p:anim calcmode="lin" valueType="num">
                                      <p:cBhvr>
                                        <p:cTn id="25" dur="500" fill="hold"/>
                                        <p:tgtEl>
                                          <p:spTgt spid="26"/>
                                        </p:tgtEl>
                                        <p:attrNameLst>
                                          <p:attrName>ppt_w</p:attrName>
                                        </p:attrNameLst>
                                      </p:cBhvr>
                                      <p:tavLst>
                                        <p:tav tm="0">
                                          <p:val>
                                            <p:fltVal val="0"/>
                                          </p:val>
                                        </p:tav>
                                        <p:tav tm="100000">
                                          <p:val>
                                            <p:strVal val="#ppt_w"/>
                                          </p:val>
                                        </p:tav>
                                      </p:tavLst>
                                    </p:anim>
                                    <p:anim calcmode="lin" valueType="num">
                                      <p:cBhvr>
                                        <p:cTn id="26" dur="500" fill="hold"/>
                                        <p:tgtEl>
                                          <p:spTgt spid="26"/>
                                        </p:tgtEl>
                                        <p:attrNameLst>
                                          <p:attrName>ppt_h</p:attrName>
                                        </p:attrNameLst>
                                      </p:cBhvr>
                                      <p:tavLst>
                                        <p:tav tm="0">
                                          <p:val>
                                            <p:fltVal val="0"/>
                                          </p:val>
                                        </p:tav>
                                        <p:tav tm="100000">
                                          <p:val>
                                            <p:strVal val="#ppt_h"/>
                                          </p:val>
                                        </p:tav>
                                      </p:tavLst>
                                    </p:anim>
                                    <p:anim calcmode="lin" valueType="num">
                                      <p:cBhvr>
                                        <p:cTn id="27" dur="500" fill="hold"/>
                                        <p:tgtEl>
                                          <p:spTgt spid="26"/>
                                        </p:tgtEl>
                                        <p:attrNameLst>
                                          <p:attrName>style.rotation</p:attrName>
                                        </p:attrNameLst>
                                      </p:cBhvr>
                                      <p:tavLst>
                                        <p:tav tm="0">
                                          <p:val>
                                            <p:fltVal val="360"/>
                                          </p:val>
                                        </p:tav>
                                        <p:tav tm="100000">
                                          <p:val>
                                            <p:fltVal val="0"/>
                                          </p:val>
                                        </p:tav>
                                      </p:tavLst>
                                    </p:anim>
                                    <p:animEffect transition="in" filter="fade">
                                      <p:cBhvr>
                                        <p:cTn id="28" dur="500"/>
                                        <p:tgtEl>
                                          <p:spTgt spid="26"/>
                                        </p:tgtEl>
                                      </p:cBhvr>
                                    </p:animEffect>
                                  </p:childTnLst>
                                </p:cTn>
                              </p:par>
                              <p:par>
                                <p:cTn id="29" presetID="49" presetClass="entr" presetSubtype="0" decel="100000" fill="hold" grpId="0" nodeType="withEffect">
                                  <p:stCondLst>
                                    <p:cond delay="1400"/>
                                  </p:stCondLst>
                                  <p:childTnLst>
                                    <p:set>
                                      <p:cBhvr>
                                        <p:cTn id="30" dur="1" fill="hold">
                                          <p:stCondLst>
                                            <p:cond delay="0"/>
                                          </p:stCondLst>
                                        </p:cTn>
                                        <p:tgtEl>
                                          <p:spTgt spid="17"/>
                                        </p:tgtEl>
                                        <p:attrNameLst>
                                          <p:attrName>style.visibility</p:attrName>
                                        </p:attrNameLst>
                                      </p:cBhvr>
                                      <p:to>
                                        <p:strVal val="visible"/>
                                      </p:to>
                                    </p:set>
                                    <p:anim calcmode="lin" valueType="num">
                                      <p:cBhvr>
                                        <p:cTn id="31" dur="500" fill="hold"/>
                                        <p:tgtEl>
                                          <p:spTgt spid="17"/>
                                        </p:tgtEl>
                                        <p:attrNameLst>
                                          <p:attrName>ppt_w</p:attrName>
                                        </p:attrNameLst>
                                      </p:cBhvr>
                                      <p:tavLst>
                                        <p:tav tm="0">
                                          <p:val>
                                            <p:fltVal val="0"/>
                                          </p:val>
                                        </p:tav>
                                        <p:tav tm="100000">
                                          <p:val>
                                            <p:strVal val="#ppt_w"/>
                                          </p:val>
                                        </p:tav>
                                      </p:tavLst>
                                    </p:anim>
                                    <p:anim calcmode="lin" valueType="num">
                                      <p:cBhvr>
                                        <p:cTn id="32" dur="500" fill="hold"/>
                                        <p:tgtEl>
                                          <p:spTgt spid="17"/>
                                        </p:tgtEl>
                                        <p:attrNameLst>
                                          <p:attrName>ppt_h</p:attrName>
                                        </p:attrNameLst>
                                      </p:cBhvr>
                                      <p:tavLst>
                                        <p:tav tm="0">
                                          <p:val>
                                            <p:fltVal val="0"/>
                                          </p:val>
                                        </p:tav>
                                        <p:tav tm="100000">
                                          <p:val>
                                            <p:strVal val="#ppt_h"/>
                                          </p:val>
                                        </p:tav>
                                      </p:tavLst>
                                    </p:anim>
                                    <p:anim calcmode="lin" valueType="num">
                                      <p:cBhvr>
                                        <p:cTn id="33" dur="500" fill="hold"/>
                                        <p:tgtEl>
                                          <p:spTgt spid="17"/>
                                        </p:tgtEl>
                                        <p:attrNameLst>
                                          <p:attrName>style.rotation</p:attrName>
                                        </p:attrNameLst>
                                      </p:cBhvr>
                                      <p:tavLst>
                                        <p:tav tm="0">
                                          <p:val>
                                            <p:fltVal val="360"/>
                                          </p:val>
                                        </p:tav>
                                        <p:tav tm="100000">
                                          <p:val>
                                            <p:fltVal val="0"/>
                                          </p:val>
                                        </p:tav>
                                      </p:tavLst>
                                    </p:anim>
                                    <p:animEffect transition="in" filter="fade">
                                      <p:cBhvr>
                                        <p:cTn id="34" dur="500"/>
                                        <p:tgtEl>
                                          <p:spTgt spid="17"/>
                                        </p:tgtEl>
                                      </p:cBhvr>
                                    </p:animEffect>
                                  </p:childTnLst>
                                </p:cTn>
                              </p:par>
                              <p:par>
                                <p:cTn id="35" presetID="49" presetClass="entr" presetSubtype="0" decel="100000" fill="hold" grpId="0" nodeType="withEffect">
                                  <p:stCondLst>
                                    <p:cond delay="1500"/>
                                  </p:stCondLst>
                                  <p:childTnLst>
                                    <p:set>
                                      <p:cBhvr>
                                        <p:cTn id="36" dur="1" fill="hold">
                                          <p:stCondLst>
                                            <p:cond delay="0"/>
                                          </p:stCondLst>
                                        </p:cTn>
                                        <p:tgtEl>
                                          <p:spTgt spid="25"/>
                                        </p:tgtEl>
                                        <p:attrNameLst>
                                          <p:attrName>style.visibility</p:attrName>
                                        </p:attrNameLst>
                                      </p:cBhvr>
                                      <p:to>
                                        <p:strVal val="visible"/>
                                      </p:to>
                                    </p:set>
                                    <p:anim calcmode="lin" valueType="num">
                                      <p:cBhvr>
                                        <p:cTn id="37" dur="500" fill="hold"/>
                                        <p:tgtEl>
                                          <p:spTgt spid="25"/>
                                        </p:tgtEl>
                                        <p:attrNameLst>
                                          <p:attrName>ppt_w</p:attrName>
                                        </p:attrNameLst>
                                      </p:cBhvr>
                                      <p:tavLst>
                                        <p:tav tm="0">
                                          <p:val>
                                            <p:fltVal val="0"/>
                                          </p:val>
                                        </p:tav>
                                        <p:tav tm="100000">
                                          <p:val>
                                            <p:strVal val="#ppt_w"/>
                                          </p:val>
                                        </p:tav>
                                      </p:tavLst>
                                    </p:anim>
                                    <p:anim calcmode="lin" valueType="num">
                                      <p:cBhvr>
                                        <p:cTn id="38" dur="500" fill="hold"/>
                                        <p:tgtEl>
                                          <p:spTgt spid="25"/>
                                        </p:tgtEl>
                                        <p:attrNameLst>
                                          <p:attrName>ppt_h</p:attrName>
                                        </p:attrNameLst>
                                      </p:cBhvr>
                                      <p:tavLst>
                                        <p:tav tm="0">
                                          <p:val>
                                            <p:fltVal val="0"/>
                                          </p:val>
                                        </p:tav>
                                        <p:tav tm="100000">
                                          <p:val>
                                            <p:strVal val="#ppt_h"/>
                                          </p:val>
                                        </p:tav>
                                      </p:tavLst>
                                    </p:anim>
                                    <p:anim calcmode="lin" valueType="num">
                                      <p:cBhvr>
                                        <p:cTn id="39" dur="500" fill="hold"/>
                                        <p:tgtEl>
                                          <p:spTgt spid="25"/>
                                        </p:tgtEl>
                                        <p:attrNameLst>
                                          <p:attrName>style.rotation</p:attrName>
                                        </p:attrNameLst>
                                      </p:cBhvr>
                                      <p:tavLst>
                                        <p:tav tm="0">
                                          <p:val>
                                            <p:fltVal val="360"/>
                                          </p:val>
                                        </p:tav>
                                        <p:tav tm="100000">
                                          <p:val>
                                            <p:fltVal val="0"/>
                                          </p:val>
                                        </p:tav>
                                      </p:tavLst>
                                    </p:anim>
                                    <p:animEffect transition="in" filter="fade">
                                      <p:cBhvr>
                                        <p:cTn id="40" dur="500"/>
                                        <p:tgtEl>
                                          <p:spTgt spid="25"/>
                                        </p:tgtEl>
                                      </p:cBhvr>
                                    </p:animEffect>
                                  </p:childTnLst>
                                </p:cTn>
                              </p:par>
                              <p:par>
                                <p:cTn id="41" presetID="10" presetClass="entr" presetSubtype="0" fill="hold" grpId="0" nodeType="withEffect">
                                  <p:stCondLst>
                                    <p:cond delay="1600"/>
                                  </p:stCondLst>
                                  <p:childTnLst>
                                    <p:set>
                                      <p:cBhvr>
                                        <p:cTn id="42" dur="1" fill="hold">
                                          <p:stCondLst>
                                            <p:cond delay="0"/>
                                          </p:stCondLst>
                                        </p:cTn>
                                        <p:tgtEl>
                                          <p:spTgt spid="28"/>
                                        </p:tgtEl>
                                        <p:attrNameLst>
                                          <p:attrName>style.visibility</p:attrName>
                                        </p:attrNameLst>
                                      </p:cBhvr>
                                      <p:to>
                                        <p:strVal val="visible"/>
                                      </p:to>
                                    </p:set>
                                    <p:animEffect transition="in" filter="fade">
                                      <p:cBhvr>
                                        <p:cTn id="43" dur="500"/>
                                        <p:tgtEl>
                                          <p:spTgt spid="28"/>
                                        </p:tgtEl>
                                      </p:cBhvr>
                                    </p:animEffect>
                                  </p:childTnLst>
                                </p:cTn>
                              </p:par>
                              <p:par>
                                <p:cTn id="44" presetID="10" presetClass="entr" presetSubtype="0" fill="hold" grpId="0" nodeType="withEffect">
                                  <p:stCondLst>
                                    <p:cond delay="1700"/>
                                  </p:stCondLst>
                                  <p:childTnLst>
                                    <p:set>
                                      <p:cBhvr>
                                        <p:cTn id="45" dur="1" fill="hold">
                                          <p:stCondLst>
                                            <p:cond delay="0"/>
                                          </p:stCondLst>
                                        </p:cTn>
                                        <p:tgtEl>
                                          <p:spTgt spid="29"/>
                                        </p:tgtEl>
                                        <p:attrNameLst>
                                          <p:attrName>style.visibility</p:attrName>
                                        </p:attrNameLst>
                                      </p:cBhvr>
                                      <p:to>
                                        <p:strVal val="visible"/>
                                      </p:to>
                                    </p:set>
                                    <p:animEffect transition="in" filter="fade">
                                      <p:cBhvr>
                                        <p:cTn id="46" dur="500"/>
                                        <p:tgtEl>
                                          <p:spTgt spid="29"/>
                                        </p:tgtEl>
                                      </p:cBhvr>
                                    </p:animEffect>
                                  </p:childTnLst>
                                </p:cTn>
                              </p:par>
                              <p:par>
                                <p:cTn id="47" presetID="10" presetClass="entr" presetSubtype="0" fill="hold" grpId="0" nodeType="withEffect">
                                  <p:stCondLst>
                                    <p:cond delay="1800"/>
                                  </p:stCondLst>
                                  <p:childTnLst>
                                    <p:set>
                                      <p:cBhvr>
                                        <p:cTn id="48" dur="1" fill="hold">
                                          <p:stCondLst>
                                            <p:cond delay="0"/>
                                          </p:stCondLst>
                                        </p:cTn>
                                        <p:tgtEl>
                                          <p:spTgt spid="27"/>
                                        </p:tgtEl>
                                        <p:attrNameLst>
                                          <p:attrName>style.visibility</p:attrName>
                                        </p:attrNameLst>
                                      </p:cBhvr>
                                      <p:to>
                                        <p:strVal val="visible"/>
                                      </p:to>
                                    </p:set>
                                    <p:animEffect transition="in" filter="fade">
                                      <p:cBhvr>
                                        <p:cTn id="49" dur="500"/>
                                        <p:tgtEl>
                                          <p:spTgt spid="27"/>
                                        </p:tgtEl>
                                      </p:cBhvr>
                                    </p:animEffect>
                                  </p:childTnLst>
                                </p:cTn>
                              </p:par>
                              <p:par>
                                <p:cTn id="50" presetID="10" presetClass="entr" presetSubtype="0" fill="hold" grpId="0" nodeType="withEffect">
                                  <p:stCondLst>
                                    <p:cond delay="1900"/>
                                  </p:stCondLst>
                                  <p:childTnLst>
                                    <p:set>
                                      <p:cBhvr>
                                        <p:cTn id="51" dur="1" fill="hold">
                                          <p:stCondLst>
                                            <p:cond delay="0"/>
                                          </p:stCondLst>
                                        </p:cTn>
                                        <p:tgtEl>
                                          <p:spTgt spid="30"/>
                                        </p:tgtEl>
                                        <p:attrNameLst>
                                          <p:attrName>style.visibility</p:attrName>
                                        </p:attrNameLst>
                                      </p:cBhvr>
                                      <p:to>
                                        <p:strVal val="visible"/>
                                      </p:to>
                                    </p:set>
                                    <p:animEffect transition="in" filter="fade">
                                      <p:cBhvr>
                                        <p:cTn id="52" dur="500"/>
                                        <p:tgtEl>
                                          <p:spTgt spid="30"/>
                                        </p:tgtEl>
                                      </p:cBhvr>
                                    </p:animEffect>
                                  </p:childTnLst>
                                </p:cTn>
                              </p:par>
                              <p:par>
                                <p:cTn id="53" presetID="22" presetClass="entr" presetSubtype="2" fill="hold" grpId="0" nodeType="withEffect">
                                  <p:stCondLst>
                                    <p:cond delay="2000"/>
                                  </p:stCondLst>
                                  <p:childTnLst>
                                    <p:set>
                                      <p:cBhvr>
                                        <p:cTn id="54" dur="1" fill="hold">
                                          <p:stCondLst>
                                            <p:cond delay="0"/>
                                          </p:stCondLst>
                                        </p:cTn>
                                        <p:tgtEl>
                                          <p:spTgt spid="34"/>
                                        </p:tgtEl>
                                        <p:attrNameLst>
                                          <p:attrName>style.visibility</p:attrName>
                                        </p:attrNameLst>
                                      </p:cBhvr>
                                      <p:to>
                                        <p:strVal val="visible"/>
                                      </p:to>
                                    </p:set>
                                    <p:animEffect transition="in" filter="wipe(right)">
                                      <p:cBhvr>
                                        <p:cTn id="55" dur="500"/>
                                        <p:tgtEl>
                                          <p:spTgt spid="34"/>
                                        </p:tgtEl>
                                      </p:cBhvr>
                                    </p:animEffect>
                                  </p:childTnLst>
                                </p:cTn>
                              </p:par>
                              <p:par>
                                <p:cTn id="56" presetID="22" presetClass="entr" presetSubtype="2" fill="hold" grpId="0" nodeType="withEffect">
                                  <p:stCondLst>
                                    <p:cond delay="2100"/>
                                  </p:stCondLst>
                                  <p:childTnLst>
                                    <p:set>
                                      <p:cBhvr>
                                        <p:cTn id="57" dur="1" fill="hold">
                                          <p:stCondLst>
                                            <p:cond delay="0"/>
                                          </p:stCondLst>
                                        </p:cTn>
                                        <p:tgtEl>
                                          <p:spTgt spid="38"/>
                                        </p:tgtEl>
                                        <p:attrNameLst>
                                          <p:attrName>style.visibility</p:attrName>
                                        </p:attrNameLst>
                                      </p:cBhvr>
                                      <p:to>
                                        <p:strVal val="visible"/>
                                      </p:to>
                                    </p:set>
                                    <p:animEffect transition="in" filter="wipe(right)">
                                      <p:cBhvr>
                                        <p:cTn id="58" dur="500"/>
                                        <p:tgtEl>
                                          <p:spTgt spid="38"/>
                                        </p:tgtEl>
                                      </p:cBhvr>
                                    </p:animEffect>
                                  </p:childTnLst>
                                </p:cTn>
                              </p:par>
                              <p:par>
                                <p:cTn id="59" presetID="22" presetClass="entr" presetSubtype="2" fill="hold" grpId="0" nodeType="withEffect">
                                  <p:stCondLst>
                                    <p:cond delay="2200"/>
                                  </p:stCondLst>
                                  <p:childTnLst>
                                    <p:set>
                                      <p:cBhvr>
                                        <p:cTn id="60" dur="1" fill="hold">
                                          <p:stCondLst>
                                            <p:cond delay="0"/>
                                          </p:stCondLst>
                                        </p:cTn>
                                        <p:tgtEl>
                                          <p:spTgt spid="33"/>
                                        </p:tgtEl>
                                        <p:attrNameLst>
                                          <p:attrName>style.visibility</p:attrName>
                                        </p:attrNameLst>
                                      </p:cBhvr>
                                      <p:to>
                                        <p:strVal val="visible"/>
                                      </p:to>
                                    </p:set>
                                    <p:animEffect transition="in" filter="wipe(right)">
                                      <p:cBhvr>
                                        <p:cTn id="61" dur="500"/>
                                        <p:tgtEl>
                                          <p:spTgt spid="33"/>
                                        </p:tgtEl>
                                      </p:cBhvr>
                                    </p:animEffect>
                                  </p:childTnLst>
                                </p:cTn>
                              </p:par>
                              <p:par>
                                <p:cTn id="62" presetID="22" presetClass="entr" presetSubtype="2" fill="hold" grpId="0" nodeType="withEffect">
                                  <p:stCondLst>
                                    <p:cond delay="2300"/>
                                  </p:stCondLst>
                                  <p:childTnLst>
                                    <p:set>
                                      <p:cBhvr>
                                        <p:cTn id="63" dur="1" fill="hold">
                                          <p:stCondLst>
                                            <p:cond delay="0"/>
                                          </p:stCondLst>
                                        </p:cTn>
                                        <p:tgtEl>
                                          <p:spTgt spid="37"/>
                                        </p:tgtEl>
                                        <p:attrNameLst>
                                          <p:attrName>style.visibility</p:attrName>
                                        </p:attrNameLst>
                                      </p:cBhvr>
                                      <p:to>
                                        <p:strVal val="visible"/>
                                      </p:to>
                                    </p:set>
                                    <p:animEffect transition="in" filter="wipe(right)">
                                      <p:cBhvr>
                                        <p:cTn id="64" dur="500"/>
                                        <p:tgtEl>
                                          <p:spTgt spid="37"/>
                                        </p:tgtEl>
                                      </p:cBhvr>
                                    </p:animEffect>
                                  </p:childTnLst>
                                </p:cTn>
                              </p:par>
                              <p:par>
                                <p:cTn id="65" presetID="49" presetClass="entr" presetSubtype="0" decel="100000" fill="hold" grpId="0" nodeType="withEffect">
                                  <p:stCondLst>
                                    <p:cond delay="2400"/>
                                  </p:stCondLst>
                                  <p:childTnLst>
                                    <p:set>
                                      <p:cBhvr>
                                        <p:cTn id="66" dur="1" fill="hold">
                                          <p:stCondLst>
                                            <p:cond delay="0"/>
                                          </p:stCondLst>
                                        </p:cTn>
                                        <p:tgtEl>
                                          <p:spTgt spid="36"/>
                                        </p:tgtEl>
                                        <p:attrNameLst>
                                          <p:attrName>style.visibility</p:attrName>
                                        </p:attrNameLst>
                                      </p:cBhvr>
                                      <p:to>
                                        <p:strVal val="visible"/>
                                      </p:to>
                                    </p:set>
                                    <p:anim calcmode="lin" valueType="num">
                                      <p:cBhvr>
                                        <p:cTn id="67" dur="500" fill="hold"/>
                                        <p:tgtEl>
                                          <p:spTgt spid="36"/>
                                        </p:tgtEl>
                                        <p:attrNameLst>
                                          <p:attrName>ppt_w</p:attrName>
                                        </p:attrNameLst>
                                      </p:cBhvr>
                                      <p:tavLst>
                                        <p:tav tm="0">
                                          <p:val>
                                            <p:fltVal val="0"/>
                                          </p:val>
                                        </p:tav>
                                        <p:tav tm="100000">
                                          <p:val>
                                            <p:strVal val="#ppt_w"/>
                                          </p:val>
                                        </p:tav>
                                      </p:tavLst>
                                    </p:anim>
                                    <p:anim calcmode="lin" valueType="num">
                                      <p:cBhvr>
                                        <p:cTn id="68" dur="500" fill="hold"/>
                                        <p:tgtEl>
                                          <p:spTgt spid="36"/>
                                        </p:tgtEl>
                                        <p:attrNameLst>
                                          <p:attrName>ppt_h</p:attrName>
                                        </p:attrNameLst>
                                      </p:cBhvr>
                                      <p:tavLst>
                                        <p:tav tm="0">
                                          <p:val>
                                            <p:fltVal val="0"/>
                                          </p:val>
                                        </p:tav>
                                        <p:tav tm="100000">
                                          <p:val>
                                            <p:strVal val="#ppt_h"/>
                                          </p:val>
                                        </p:tav>
                                      </p:tavLst>
                                    </p:anim>
                                    <p:anim calcmode="lin" valueType="num">
                                      <p:cBhvr>
                                        <p:cTn id="69" dur="500" fill="hold"/>
                                        <p:tgtEl>
                                          <p:spTgt spid="36"/>
                                        </p:tgtEl>
                                        <p:attrNameLst>
                                          <p:attrName>style.rotation</p:attrName>
                                        </p:attrNameLst>
                                      </p:cBhvr>
                                      <p:tavLst>
                                        <p:tav tm="0">
                                          <p:val>
                                            <p:fltVal val="360"/>
                                          </p:val>
                                        </p:tav>
                                        <p:tav tm="100000">
                                          <p:val>
                                            <p:fltVal val="0"/>
                                          </p:val>
                                        </p:tav>
                                      </p:tavLst>
                                    </p:anim>
                                    <p:animEffect transition="in" filter="fade">
                                      <p:cBhvr>
                                        <p:cTn id="70" dur="500"/>
                                        <p:tgtEl>
                                          <p:spTgt spid="36"/>
                                        </p:tgtEl>
                                      </p:cBhvr>
                                    </p:animEffect>
                                  </p:childTnLst>
                                </p:cTn>
                              </p:par>
                              <p:par>
                                <p:cTn id="71" presetID="49" presetClass="entr" presetSubtype="0" decel="100000" fill="hold" grpId="0" nodeType="withEffect">
                                  <p:stCondLst>
                                    <p:cond delay="2500"/>
                                  </p:stCondLst>
                                  <p:childTnLst>
                                    <p:set>
                                      <p:cBhvr>
                                        <p:cTn id="72" dur="1" fill="hold">
                                          <p:stCondLst>
                                            <p:cond delay="0"/>
                                          </p:stCondLst>
                                        </p:cTn>
                                        <p:tgtEl>
                                          <p:spTgt spid="40"/>
                                        </p:tgtEl>
                                        <p:attrNameLst>
                                          <p:attrName>style.visibility</p:attrName>
                                        </p:attrNameLst>
                                      </p:cBhvr>
                                      <p:to>
                                        <p:strVal val="visible"/>
                                      </p:to>
                                    </p:set>
                                    <p:anim calcmode="lin" valueType="num">
                                      <p:cBhvr>
                                        <p:cTn id="73" dur="500" fill="hold"/>
                                        <p:tgtEl>
                                          <p:spTgt spid="40"/>
                                        </p:tgtEl>
                                        <p:attrNameLst>
                                          <p:attrName>ppt_w</p:attrName>
                                        </p:attrNameLst>
                                      </p:cBhvr>
                                      <p:tavLst>
                                        <p:tav tm="0">
                                          <p:val>
                                            <p:fltVal val="0"/>
                                          </p:val>
                                        </p:tav>
                                        <p:tav tm="100000">
                                          <p:val>
                                            <p:strVal val="#ppt_w"/>
                                          </p:val>
                                        </p:tav>
                                      </p:tavLst>
                                    </p:anim>
                                    <p:anim calcmode="lin" valueType="num">
                                      <p:cBhvr>
                                        <p:cTn id="74" dur="500" fill="hold"/>
                                        <p:tgtEl>
                                          <p:spTgt spid="40"/>
                                        </p:tgtEl>
                                        <p:attrNameLst>
                                          <p:attrName>ppt_h</p:attrName>
                                        </p:attrNameLst>
                                      </p:cBhvr>
                                      <p:tavLst>
                                        <p:tav tm="0">
                                          <p:val>
                                            <p:fltVal val="0"/>
                                          </p:val>
                                        </p:tav>
                                        <p:tav tm="100000">
                                          <p:val>
                                            <p:strVal val="#ppt_h"/>
                                          </p:val>
                                        </p:tav>
                                      </p:tavLst>
                                    </p:anim>
                                    <p:anim calcmode="lin" valueType="num">
                                      <p:cBhvr>
                                        <p:cTn id="75" dur="500" fill="hold"/>
                                        <p:tgtEl>
                                          <p:spTgt spid="40"/>
                                        </p:tgtEl>
                                        <p:attrNameLst>
                                          <p:attrName>style.rotation</p:attrName>
                                        </p:attrNameLst>
                                      </p:cBhvr>
                                      <p:tavLst>
                                        <p:tav tm="0">
                                          <p:val>
                                            <p:fltVal val="360"/>
                                          </p:val>
                                        </p:tav>
                                        <p:tav tm="100000">
                                          <p:val>
                                            <p:fltVal val="0"/>
                                          </p:val>
                                        </p:tav>
                                      </p:tavLst>
                                    </p:anim>
                                    <p:animEffect transition="in" filter="fade">
                                      <p:cBhvr>
                                        <p:cTn id="76" dur="500"/>
                                        <p:tgtEl>
                                          <p:spTgt spid="40"/>
                                        </p:tgtEl>
                                      </p:cBhvr>
                                    </p:animEffect>
                                  </p:childTnLst>
                                </p:cTn>
                              </p:par>
                              <p:par>
                                <p:cTn id="77" presetID="49" presetClass="entr" presetSubtype="0" decel="100000" fill="hold" grpId="0" nodeType="withEffect">
                                  <p:stCondLst>
                                    <p:cond delay="2600"/>
                                  </p:stCondLst>
                                  <p:childTnLst>
                                    <p:set>
                                      <p:cBhvr>
                                        <p:cTn id="78" dur="1" fill="hold">
                                          <p:stCondLst>
                                            <p:cond delay="0"/>
                                          </p:stCondLst>
                                        </p:cTn>
                                        <p:tgtEl>
                                          <p:spTgt spid="35"/>
                                        </p:tgtEl>
                                        <p:attrNameLst>
                                          <p:attrName>style.visibility</p:attrName>
                                        </p:attrNameLst>
                                      </p:cBhvr>
                                      <p:to>
                                        <p:strVal val="visible"/>
                                      </p:to>
                                    </p:set>
                                    <p:anim calcmode="lin" valueType="num">
                                      <p:cBhvr>
                                        <p:cTn id="79" dur="500" fill="hold"/>
                                        <p:tgtEl>
                                          <p:spTgt spid="35"/>
                                        </p:tgtEl>
                                        <p:attrNameLst>
                                          <p:attrName>ppt_w</p:attrName>
                                        </p:attrNameLst>
                                      </p:cBhvr>
                                      <p:tavLst>
                                        <p:tav tm="0">
                                          <p:val>
                                            <p:fltVal val="0"/>
                                          </p:val>
                                        </p:tav>
                                        <p:tav tm="100000">
                                          <p:val>
                                            <p:strVal val="#ppt_w"/>
                                          </p:val>
                                        </p:tav>
                                      </p:tavLst>
                                    </p:anim>
                                    <p:anim calcmode="lin" valueType="num">
                                      <p:cBhvr>
                                        <p:cTn id="80" dur="500" fill="hold"/>
                                        <p:tgtEl>
                                          <p:spTgt spid="35"/>
                                        </p:tgtEl>
                                        <p:attrNameLst>
                                          <p:attrName>ppt_h</p:attrName>
                                        </p:attrNameLst>
                                      </p:cBhvr>
                                      <p:tavLst>
                                        <p:tav tm="0">
                                          <p:val>
                                            <p:fltVal val="0"/>
                                          </p:val>
                                        </p:tav>
                                        <p:tav tm="100000">
                                          <p:val>
                                            <p:strVal val="#ppt_h"/>
                                          </p:val>
                                        </p:tav>
                                      </p:tavLst>
                                    </p:anim>
                                    <p:anim calcmode="lin" valueType="num">
                                      <p:cBhvr>
                                        <p:cTn id="81" dur="500" fill="hold"/>
                                        <p:tgtEl>
                                          <p:spTgt spid="35"/>
                                        </p:tgtEl>
                                        <p:attrNameLst>
                                          <p:attrName>style.rotation</p:attrName>
                                        </p:attrNameLst>
                                      </p:cBhvr>
                                      <p:tavLst>
                                        <p:tav tm="0">
                                          <p:val>
                                            <p:fltVal val="360"/>
                                          </p:val>
                                        </p:tav>
                                        <p:tav tm="100000">
                                          <p:val>
                                            <p:fltVal val="0"/>
                                          </p:val>
                                        </p:tav>
                                      </p:tavLst>
                                    </p:anim>
                                    <p:animEffect transition="in" filter="fade">
                                      <p:cBhvr>
                                        <p:cTn id="82" dur="500"/>
                                        <p:tgtEl>
                                          <p:spTgt spid="35"/>
                                        </p:tgtEl>
                                      </p:cBhvr>
                                    </p:animEffect>
                                  </p:childTnLst>
                                </p:cTn>
                              </p:par>
                              <p:par>
                                <p:cTn id="83" presetID="49" presetClass="entr" presetSubtype="0" decel="100000" fill="hold" grpId="0" nodeType="withEffect">
                                  <p:stCondLst>
                                    <p:cond delay="2700"/>
                                  </p:stCondLst>
                                  <p:childTnLst>
                                    <p:set>
                                      <p:cBhvr>
                                        <p:cTn id="84" dur="1" fill="hold">
                                          <p:stCondLst>
                                            <p:cond delay="0"/>
                                          </p:stCondLst>
                                        </p:cTn>
                                        <p:tgtEl>
                                          <p:spTgt spid="39"/>
                                        </p:tgtEl>
                                        <p:attrNameLst>
                                          <p:attrName>style.visibility</p:attrName>
                                        </p:attrNameLst>
                                      </p:cBhvr>
                                      <p:to>
                                        <p:strVal val="visible"/>
                                      </p:to>
                                    </p:set>
                                    <p:anim calcmode="lin" valueType="num">
                                      <p:cBhvr>
                                        <p:cTn id="85" dur="500" fill="hold"/>
                                        <p:tgtEl>
                                          <p:spTgt spid="39"/>
                                        </p:tgtEl>
                                        <p:attrNameLst>
                                          <p:attrName>ppt_w</p:attrName>
                                        </p:attrNameLst>
                                      </p:cBhvr>
                                      <p:tavLst>
                                        <p:tav tm="0">
                                          <p:val>
                                            <p:fltVal val="0"/>
                                          </p:val>
                                        </p:tav>
                                        <p:tav tm="100000">
                                          <p:val>
                                            <p:strVal val="#ppt_w"/>
                                          </p:val>
                                        </p:tav>
                                      </p:tavLst>
                                    </p:anim>
                                    <p:anim calcmode="lin" valueType="num">
                                      <p:cBhvr>
                                        <p:cTn id="86" dur="500" fill="hold"/>
                                        <p:tgtEl>
                                          <p:spTgt spid="39"/>
                                        </p:tgtEl>
                                        <p:attrNameLst>
                                          <p:attrName>ppt_h</p:attrName>
                                        </p:attrNameLst>
                                      </p:cBhvr>
                                      <p:tavLst>
                                        <p:tav tm="0">
                                          <p:val>
                                            <p:fltVal val="0"/>
                                          </p:val>
                                        </p:tav>
                                        <p:tav tm="100000">
                                          <p:val>
                                            <p:strVal val="#ppt_h"/>
                                          </p:val>
                                        </p:tav>
                                      </p:tavLst>
                                    </p:anim>
                                    <p:anim calcmode="lin" valueType="num">
                                      <p:cBhvr>
                                        <p:cTn id="87" dur="500" fill="hold"/>
                                        <p:tgtEl>
                                          <p:spTgt spid="39"/>
                                        </p:tgtEl>
                                        <p:attrNameLst>
                                          <p:attrName>style.rotation</p:attrName>
                                        </p:attrNameLst>
                                      </p:cBhvr>
                                      <p:tavLst>
                                        <p:tav tm="0">
                                          <p:val>
                                            <p:fltVal val="360"/>
                                          </p:val>
                                        </p:tav>
                                        <p:tav tm="100000">
                                          <p:val>
                                            <p:fltVal val="0"/>
                                          </p:val>
                                        </p:tav>
                                      </p:tavLst>
                                    </p:anim>
                                    <p:animEffect transition="in" filter="fade">
                                      <p:cBhvr>
                                        <p:cTn id="88" dur="500"/>
                                        <p:tgtEl>
                                          <p:spTgt spid="39"/>
                                        </p:tgtEl>
                                      </p:cBhvr>
                                    </p:animEffect>
                                  </p:childTnLst>
                                </p:cTn>
                              </p:par>
                              <p:par>
                                <p:cTn id="89" presetID="10" presetClass="entr" presetSubtype="0" fill="hold" grpId="0" nodeType="withEffect">
                                  <p:stCondLst>
                                    <p:cond delay="2800"/>
                                  </p:stCondLst>
                                  <p:childTnLst>
                                    <p:set>
                                      <p:cBhvr>
                                        <p:cTn id="90" dur="1" fill="hold">
                                          <p:stCondLst>
                                            <p:cond delay="0"/>
                                          </p:stCondLst>
                                        </p:cTn>
                                        <p:tgtEl>
                                          <p:spTgt spid="42"/>
                                        </p:tgtEl>
                                        <p:attrNameLst>
                                          <p:attrName>style.visibility</p:attrName>
                                        </p:attrNameLst>
                                      </p:cBhvr>
                                      <p:to>
                                        <p:strVal val="visible"/>
                                      </p:to>
                                    </p:set>
                                    <p:animEffect transition="in" filter="fade">
                                      <p:cBhvr>
                                        <p:cTn id="91" dur="500"/>
                                        <p:tgtEl>
                                          <p:spTgt spid="42"/>
                                        </p:tgtEl>
                                      </p:cBhvr>
                                    </p:animEffect>
                                  </p:childTnLst>
                                </p:cTn>
                              </p:par>
                              <p:par>
                                <p:cTn id="92" presetID="10" presetClass="entr" presetSubtype="0" fill="hold" grpId="0" nodeType="withEffect">
                                  <p:stCondLst>
                                    <p:cond delay="2900"/>
                                  </p:stCondLst>
                                  <p:childTnLst>
                                    <p:set>
                                      <p:cBhvr>
                                        <p:cTn id="93" dur="1" fill="hold">
                                          <p:stCondLst>
                                            <p:cond delay="0"/>
                                          </p:stCondLst>
                                        </p:cTn>
                                        <p:tgtEl>
                                          <p:spTgt spid="43"/>
                                        </p:tgtEl>
                                        <p:attrNameLst>
                                          <p:attrName>style.visibility</p:attrName>
                                        </p:attrNameLst>
                                      </p:cBhvr>
                                      <p:to>
                                        <p:strVal val="visible"/>
                                      </p:to>
                                    </p:set>
                                    <p:animEffect transition="in" filter="fade">
                                      <p:cBhvr>
                                        <p:cTn id="94" dur="500"/>
                                        <p:tgtEl>
                                          <p:spTgt spid="43"/>
                                        </p:tgtEl>
                                      </p:cBhvr>
                                    </p:animEffect>
                                  </p:childTnLst>
                                </p:cTn>
                              </p:par>
                              <p:par>
                                <p:cTn id="95" presetID="10" presetClass="entr" presetSubtype="0" fill="hold" grpId="0" nodeType="withEffect">
                                  <p:stCondLst>
                                    <p:cond delay="3000"/>
                                  </p:stCondLst>
                                  <p:childTnLst>
                                    <p:set>
                                      <p:cBhvr>
                                        <p:cTn id="96" dur="1" fill="hold">
                                          <p:stCondLst>
                                            <p:cond delay="0"/>
                                          </p:stCondLst>
                                        </p:cTn>
                                        <p:tgtEl>
                                          <p:spTgt spid="41"/>
                                        </p:tgtEl>
                                        <p:attrNameLst>
                                          <p:attrName>style.visibility</p:attrName>
                                        </p:attrNameLst>
                                      </p:cBhvr>
                                      <p:to>
                                        <p:strVal val="visible"/>
                                      </p:to>
                                    </p:set>
                                    <p:animEffect transition="in" filter="fade">
                                      <p:cBhvr>
                                        <p:cTn id="97" dur="500"/>
                                        <p:tgtEl>
                                          <p:spTgt spid="41"/>
                                        </p:tgtEl>
                                      </p:cBhvr>
                                    </p:animEffect>
                                  </p:childTnLst>
                                </p:cTn>
                              </p:par>
                              <p:par>
                                <p:cTn id="98" presetID="10" presetClass="entr" presetSubtype="0" fill="hold" grpId="0" nodeType="withEffect">
                                  <p:stCondLst>
                                    <p:cond delay="3100"/>
                                  </p:stCondLst>
                                  <p:childTnLst>
                                    <p:set>
                                      <p:cBhvr>
                                        <p:cTn id="99" dur="1" fill="hold">
                                          <p:stCondLst>
                                            <p:cond delay="0"/>
                                          </p:stCondLst>
                                        </p:cTn>
                                        <p:tgtEl>
                                          <p:spTgt spid="44"/>
                                        </p:tgtEl>
                                        <p:attrNameLst>
                                          <p:attrName>style.visibility</p:attrName>
                                        </p:attrNameLst>
                                      </p:cBhvr>
                                      <p:to>
                                        <p:strVal val="visible"/>
                                      </p:to>
                                    </p:set>
                                    <p:animEffect transition="in" filter="fade">
                                      <p:cBhvr>
                                        <p:cTn id="100" dur="500"/>
                                        <p:tgtEl>
                                          <p:spTgt spid="44"/>
                                        </p:tgtEl>
                                      </p:cBhvr>
                                    </p:animEffect>
                                  </p:childTnLst>
                                </p:cTn>
                              </p:par>
                              <p:par>
                                <p:cTn id="101" presetID="22" presetClass="entr" presetSubtype="2" fill="hold" grpId="0" nodeType="withEffect">
                                  <p:stCondLst>
                                    <p:cond delay="3200"/>
                                  </p:stCondLst>
                                  <p:childTnLst>
                                    <p:set>
                                      <p:cBhvr>
                                        <p:cTn id="102" dur="1" fill="hold">
                                          <p:stCondLst>
                                            <p:cond delay="0"/>
                                          </p:stCondLst>
                                        </p:cTn>
                                        <p:tgtEl>
                                          <p:spTgt spid="72"/>
                                        </p:tgtEl>
                                        <p:attrNameLst>
                                          <p:attrName>style.visibility</p:attrName>
                                        </p:attrNameLst>
                                      </p:cBhvr>
                                      <p:to>
                                        <p:strVal val="visible"/>
                                      </p:to>
                                    </p:set>
                                    <p:animEffect transition="in" filter="wipe(right)">
                                      <p:cBhvr>
                                        <p:cTn id="103" dur="500"/>
                                        <p:tgtEl>
                                          <p:spTgt spid="72"/>
                                        </p:tgtEl>
                                      </p:cBhvr>
                                    </p:animEffect>
                                  </p:childTnLst>
                                </p:cTn>
                              </p:par>
                              <p:par>
                                <p:cTn id="104" presetID="22" presetClass="entr" presetSubtype="2" fill="hold" grpId="0" nodeType="withEffect">
                                  <p:stCondLst>
                                    <p:cond delay="3300"/>
                                  </p:stCondLst>
                                  <p:childTnLst>
                                    <p:set>
                                      <p:cBhvr>
                                        <p:cTn id="105" dur="1" fill="hold">
                                          <p:stCondLst>
                                            <p:cond delay="0"/>
                                          </p:stCondLst>
                                        </p:cTn>
                                        <p:tgtEl>
                                          <p:spTgt spid="76"/>
                                        </p:tgtEl>
                                        <p:attrNameLst>
                                          <p:attrName>style.visibility</p:attrName>
                                        </p:attrNameLst>
                                      </p:cBhvr>
                                      <p:to>
                                        <p:strVal val="visible"/>
                                      </p:to>
                                    </p:set>
                                    <p:animEffect transition="in" filter="wipe(right)">
                                      <p:cBhvr>
                                        <p:cTn id="106" dur="500"/>
                                        <p:tgtEl>
                                          <p:spTgt spid="76"/>
                                        </p:tgtEl>
                                      </p:cBhvr>
                                    </p:animEffect>
                                  </p:childTnLst>
                                </p:cTn>
                              </p:par>
                              <p:par>
                                <p:cTn id="107" presetID="22" presetClass="entr" presetSubtype="2" fill="hold" grpId="0" nodeType="withEffect">
                                  <p:stCondLst>
                                    <p:cond delay="3400"/>
                                  </p:stCondLst>
                                  <p:childTnLst>
                                    <p:set>
                                      <p:cBhvr>
                                        <p:cTn id="108" dur="1" fill="hold">
                                          <p:stCondLst>
                                            <p:cond delay="0"/>
                                          </p:stCondLst>
                                        </p:cTn>
                                        <p:tgtEl>
                                          <p:spTgt spid="71"/>
                                        </p:tgtEl>
                                        <p:attrNameLst>
                                          <p:attrName>style.visibility</p:attrName>
                                        </p:attrNameLst>
                                      </p:cBhvr>
                                      <p:to>
                                        <p:strVal val="visible"/>
                                      </p:to>
                                    </p:set>
                                    <p:animEffect transition="in" filter="wipe(right)">
                                      <p:cBhvr>
                                        <p:cTn id="109" dur="500"/>
                                        <p:tgtEl>
                                          <p:spTgt spid="71"/>
                                        </p:tgtEl>
                                      </p:cBhvr>
                                    </p:animEffect>
                                  </p:childTnLst>
                                </p:cTn>
                              </p:par>
                              <p:par>
                                <p:cTn id="110" presetID="22" presetClass="entr" presetSubtype="2" fill="hold" grpId="0" nodeType="withEffect">
                                  <p:stCondLst>
                                    <p:cond delay="3500"/>
                                  </p:stCondLst>
                                  <p:childTnLst>
                                    <p:set>
                                      <p:cBhvr>
                                        <p:cTn id="111" dur="1" fill="hold">
                                          <p:stCondLst>
                                            <p:cond delay="0"/>
                                          </p:stCondLst>
                                        </p:cTn>
                                        <p:tgtEl>
                                          <p:spTgt spid="75"/>
                                        </p:tgtEl>
                                        <p:attrNameLst>
                                          <p:attrName>style.visibility</p:attrName>
                                        </p:attrNameLst>
                                      </p:cBhvr>
                                      <p:to>
                                        <p:strVal val="visible"/>
                                      </p:to>
                                    </p:set>
                                    <p:animEffect transition="in" filter="wipe(right)">
                                      <p:cBhvr>
                                        <p:cTn id="112" dur="500"/>
                                        <p:tgtEl>
                                          <p:spTgt spid="75"/>
                                        </p:tgtEl>
                                      </p:cBhvr>
                                    </p:animEffect>
                                  </p:childTnLst>
                                </p:cTn>
                              </p:par>
                              <p:par>
                                <p:cTn id="113" presetID="49" presetClass="entr" presetSubtype="0" decel="100000" fill="hold" grpId="0" nodeType="withEffect">
                                  <p:stCondLst>
                                    <p:cond delay="3600"/>
                                  </p:stCondLst>
                                  <p:childTnLst>
                                    <p:set>
                                      <p:cBhvr>
                                        <p:cTn id="114" dur="1" fill="hold">
                                          <p:stCondLst>
                                            <p:cond delay="0"/>
                                          </p:stCondLst>
                                        </p:cTn>
                                        <p:tgtEl>
                                          <p:spTgt spid="74"/>
                                        </p:tgtEl>
                                        <p:attrNameLst>
                                          <p:attrName>style.visibility</p:attrName>
                                        </p:attrNameLst>
                                      </p:cBhvr>
                                      <p:to>
                                        <p:strVal val="visible"/>
                                      </p:to>
                                    </p:set>
                                    <p:anim calcmode="lin" valueType="num">
                                      <p:cBhvr>
                                        <p:cTn id="115" dur="500" fill="hold"/>
                                        <p:tgtEl>
                                          <p:spTgt spid="74"/>
                                        </p:tgtEl>
                                        <p:attrNameLst>
                                          <p:attrName>ppt_w</p:attrName>
                                        </p:attrNameLst>
                                      </p:cBhvr>
                                      <p:tavLst>
                                        <p:tav tm="0">
                                          <p:val>
                                            <p:fltVal val="0"/>
                                          </p:val>
                                        </p:tav>
                                        <p:tav tm="100000">
                                          <p:val>
                                            <p:strVal val="#ppt_w"/>
                                          </p:val>
                                        </p:tav>
                                      </p:tavLst>
                                    </p:anim>
                                    <p:anim calcmode="lin" valueType="num">
                                      <p:cBhvr>
                                        <p:cTn id="116" dur="500" fill="hold"/>
                                        <p:tgtEl>
                                          <p:spTgt spid="74"/>
                                        </p:tgtEl>
                                        <p:attrNameLst>
                                          <p:attrName>ppt_h</p:attrName>
                                        </p:attrNameLst>
                                      </p:cBhvr>
                                      <p:tavLst>
                                        <p:tav tm="0">
                                          <p:val>
                                            <p:fltVal val="0"/>
                                          </p:val>
                                        </p:tav>
                                        <p:tav tm="100000">
                                          <p:val>
                                            <p:strVal val="#ppt_h"/>
                                          </p:val>
                                        </p:tav>
                                      </p:tavLst>
                                    </p:anim>
                                    <p:anim calcmode="lin" valueType="num">
                                      <p:cBhvr>
                                        <p:cTn id="117" dur="500" fill="hold"/>
                                        <p:tgtEl>
                                          <p:spTgt spid="74"/>
                                        </p:tgtEl>
                                        <p:attrNameLst>
                                          <p:attrName>style.rotation</p:attrName>
                                        </p:attrNameLst>
                                      </p:cBhvr>
                                      <p:tavLst>
                                        <p:tav tm="0">
                                          <p:val>
                                            <p:fltVal val="360"/>
                                          </p:val>
                                        </p:tav>
                                        <p:tav tm="100000">
                                          <p:val>
                                            <p:fltVal val="0"/>
                                          </p:val>
                                        </p:tav>
                                      </p:tavLst>
                                    </p:anim>
                                    <p:animEffect transition="in" filter="fade">
                                      <p:cBhvr>
                                        <p:cTn id="118" dur="500"/>
                                        <p:tgtEl>
                                          <p:spTgt spid="74"/>
                                        </p:tgtEl>
                                      </p:cBhvr>
                                    </p:animEffect>
                                  </p:childTnLst>
                                </p:cTn>
                              </p:par>
                              <p:par>
                                <p:cTn id="119" presetID="49" presetClass="entr" presetSubtype="0" decel="100000" fill="hold" grpId="0" nodeType="withEffect">
                                  <p:stCondLst>
                                    <p:cond delay="3700"/>
                                  </p:stCondLst>
                                  <p:childTnLst>
                                    <p:set>
                                      <p:cBhvr>
                                        <p:cTn id="120" dur="1" fill="hold">
                                          <p:stCondLst>
                                            <p:cond delay="0"/>
                                          </p:stCondLst>
                                        </p:cTn>
                                        <p:tgtEl>
                                          <p:spTgt spid="78"/>
                                        </p:tgtEl>
                                        <p:attrNameLst>
                                          <p:attrName>style.visibility</p:attrName>
                                        </p:attrNameLst>
                                      </p:cBhvr>
                                      <p:to>
                                        <p:strVal val="visible"/>
                                      </p:to>
                                    </p:set>
                                    <p:anim calcmode="lin" valueType="num">
                                      <p:cBhvr>
                                        <p:cTn id="121" dur="500" fill="hold"/>
                                        <p:tgtEl>
                                          <p:spTgt spid="78"/>
                                        </p:tgtEl>
                                        <p:attrNameLst>
                                          <p:attrName>ppt_w</p:attrName>
                                        </p:attrNameLst>
                                      </p:cBhvr>
                                      <p:tavLst>
                                        <p:tav tm="0">
                                          <p:val>
                                            <p:fltVal val="0"/>
                                          </p:val>
                                        </p:tav>
                                        <p:tav tm="100000">
                                          <p:val>
                                            <p:strVal val="#ppt_w"/>
                                          </p:val>
                                        </p:tav>
                                      </p:tavLst>
                                    </p:anim>
                                    <p:anim calcmode="lin" valueType="num">
                                      <p:cBhvr>
                                        <p:cTn id="122" dur="500" fill="hold"/>
                                        <p:tgtEl>
                                          <p:spTgt spid="78"/>
                                        </p:tgtEl>
                                        <p:attrNameLst>
                                          <p:attrName>ppt_h</p:attrName>
                                        </p:attrNameLst>
                                      </p:cBhvr>
                                      <p:tavLst>
                                        <p:tav tm="0">
                                          <p:val>
                                            <p:fltVal val="0"/>
                                          </p:val>
                                        </p:tav>
                                        <p:tav tm="100000">
                                          <p:val>
                                            <p:strVal val="#ppt_h"/>
                                          </p:val>
                                        </p:tav>
                                      </p:tavLst>
                                    </p:anim>
                                    <p:anim calcmode="lin" valueType="num">
                                      <p:cBhvr>
                                        <p:cTn id="123" dur="500" fill="hold"/>
                                        <p:tgtEl>
                                          <p:spTgt spid="78"/>
                                        </p:tgtEl>
                                        <p:attrNameLst>
                                          <p:attrName>style.rotation</p:attrName>
                                        </p:attrNameLst>
                                      </p:cBhvr>
                                      <p:tavLst>
                                        <p:tav tm="0">
                                          <p:val>
                                            <p:fltVal val="360"/>
                                          </p:val>
                                        </p:tav>
                                        <p:tav tm="100000">
                                          <p:val>
                                            <p:fltVal val="0"/>
                                          </p:val>
                                        </p:tav>
                                      </p:tavLst>
                                    </p:anim>
                                    <p:animEffect transition="in" filter="fade">
                                      <p:cBhvr>
                                        <p:cTn id="124" dur="500"/>
                                        <p:tgtEl>
                                          <p:spTgt spid="78"/>
                                        </p:tgtEl>
                                      </p:cBhvr>
                                    </p:animEffect>
                                  </p:childTnLst>
                                </p:cTn>
                              </p:par>
                              <p:par>
                                <p:cTn id="125" presetID="49" presetClass="entr" presetSubtype="0" decel="100000" fill="hold" grpId="0" nodeType="withEffect">
                                  <p:stCondLst>
                                    <p:cond delay="3800"/>
                                  </p:stCondLst>
                                  <p:childTnLst>
                                    <p:set>
                                      <p:cBhvr>
                                        <p:cTn id="126" dur="1" fill="hold">
                                          <p:stCondLst>
                                            <p:cond delay="0"/>
                                          </p:stCondLst>
                                        </p:cTn>
                                        <p:tgtEl>
                                          <p:spTgt spid="73"/>
                                        </p:tgtEl>
                                        <p:attrNameLst>
                                          <p:attrName>style.visibility</p:attrName>
                                        </p:attrNameLst>
                                      </p:cBhvr>
                                      <p:to>
                                        <p:strVal val="visible"/>
                                      </p:to>
                                    </p:set>
                                    <p:anim calcmode="lin" valueType="num">
                                      <p:cBhvr>
                                        <p:cTn id="127" dur="500" fill="hold"/>
                                        <p:tgtEl>
                                          <p:spTgt spid="73"/>
                                        </p:tgtEl>
                                        <p:attrNameLst>
                                          <p:attrName>ppt_w</p:attrName>
                                        </p:attrNameLst>
                                      </p:cBhvr>
                                      <p:tavLst>
                                        <p:tav tm="0">
                                          <p:val>
                                            <p:fltVal val="0"/>
                                          </p:val>
                                        </p:tav>
                                        <p:tav tm="100000">
                                          <p:val>
                                            <p:strVal val="#ppt_w"/>
                                          </p:val>
                                        </p:tav>
                                      </p:tavLst>
                                    </p:anim>
                                    <p:anim calcmode="lin" valueType="num">
                                      <p:cBhvr>
                                        <p:cTn id="128" dur="500" fill="hold"/>
                                        <p:tgtEl>
                                          <p:spTgt spid="73"/>
                                        </p:tgtEl>
                                        <p:attrNameLst>
                                          <p:attrName>ppt_h</p:attrName>
                                        </p:attrNameLst>
                                      </p:cBhvr>
                                      <p:tavLst>
                                        <p:tav tm="0">
                                          <p:val>
                                            <p:fltVal val="0"/>
                                          </p:val>
                                        </p:tav>
                                        <p:tav tm="100000">
                                          <p:val>
                                            <p:strVal val="#ppt_h"/>
                                          </p:val>
                                        </p:tav>
                                      </p:tavLst>
                                    </p:anim>
                                    <p:anim calcmode="lin" valueType="num">
                                      <p:cBhvr>
                                        <p:cTn id="129" dur="500" fill="hold"/>
                                        <p:tgtEl>
                                          <p:spTgt spid="73"/>
                                        </p:tgtEl>
                                        <p:attrNameLst>
                                          <p:attrName>style.rotation</p:attrName>
                                        </p:attrNameLst>
                                      </p:cBhvr>
                                      <p:tavLst>
                                        <p:tav tm="0">
                                          <p:val>
                                            <p:fltVal val="360"/>
                                          </p:val>
                                        </p:tav>
                                        <p:tav tm="100000">
                                          <p:val>
                                            <p:fltVal val="0"/>
                                          </p:val>
                                        </p:tav>
                                      </p:tavLst>
                                    </p:anim>
                                    <p:animEffect transition="in" filter="fade">
                                      <p:cBhvr>
                                        <p:cTn id="130" dur="500"/>
                                        <p:tgtEl>
                                          <p:spTgt spid="73"/>
                                        </p:tgtEl>
                                      </p:cBhvr>
                                    </p:animEffect>
                                  </p:childTnLst>
                                </p:cTn>
                              </p:par>
                              <p:par>
                                <p:cTn id="131" presetID="49" presetClass="entr" presetSubtype="0" decel="100000" fill="hold" grpId="0" nodeType="withEffect">
                                  <p:stCondLst>
                                    <p:cond delay="3900"/>
                                  </p:stCondLst>
                                  <p:childTnLst>
                                    <p:set>
                                      <p:cBhvr>
                                        <p:cTn id="132" dur="1" fill="hold">
                                          <p:stCondLst>
                                            <p:cond delay="0"/>
                                          </p:stCondLst>
                                        </p:cTn>
                                        <p:tgtEl>
                                          <p:spTgt spid="77"/>
                                        </p:tgtEl>
                                        <p:attrNameLst>
                                          <p:attrName>style.visibility</p:attrName>
                                        </p:attrNameLst>
                                      </p:cBhvr>
                                      <p:to>
                                        <p:strVal val="visible"/>
                                      </p:to>
                                    </p:set>
                                    <p:anim calcmode="lin" valueType="num">
                                      <p:cBhvr>
                                        <p:cTn id="133" dur="500" fill="hold"/>
                                        <p:tgtEl>
                                          <p:spTgt spid="77"/>
                                        </p:tgtEl>
                                        <p:attrNameLst>
                                          <p:attrName>ppt_w</p:attrName>
                                        </p:attrNameLst>
                                      </p:cBhvr>
                                      <p:tavLst>
                                        <p:tav tm="0">
                                          <p:val>
                                            <p:fltVal val="0"/>
                                          </p:val>
                                        </p:tav>
                                        <p:tav tm="100000">
                                          <p:val>
                                            <p:strVal val="#ppt_w"/>
                                          </p:val>
                                        </p:tav>
                                      </p:tavLst>
                                    </p:anim>
                                    <p:anim calcmode="lin" valueType="num">
                                      <p:cBhvr>
                                        <p:cTn id="134" dur="500" fill="hold"/>
                                        <p:tgtEl>
                                          <p:spTgt spid="77"/>
                                        </p:tgtEl>
                                        <p:attrNameLst>
                                          <p:attrName>ppt_h</p:attrName>
                                        </p:attrNameLst>
                                      </p:cBhvr>
                                      <p:tavLst>
                                        <p:tav tm="0">
                                          <p:val>
                                            <p:fltVal val="0"/>
                                          </p:val>
                                        </p:tav>
                                        <p:tav tm="100000">
                                          <p:val>
                                            <p:strVal val="#ppt_h"/>
                                          </p:val>
                                        </p:tav>
                                      </p:tavLst>
                                    </p:anim>
                                    <p:anim calcmode="lin" valueType="num">
                                      <p:cBhvr>
                                        <p:cTn id="135" dur="500" fill="hold"/>
                                        <p:tgtEl>
                                          <p:spTgt spid="77"/>
                                        </p:tgtEl>
                                        <p:attrNameLst>
                                          <p:attrName>style.rotation</p:attrName>
                                        </p:attrNameLst>
                                      </p:cBhvr>
                                      <p:tavLst>
                                        <p:tav tm="0">
                                          <p:val>
                                            <p:fltVal val="360"/>
                                          </p:val>
                                        </p:tav>
                                        <p:tav tm="100000">
                                          <p:val>
                                            <p:fltVal val="0"/>
                                          </p:val>
                                        </p:tav>
                                      </p:tavLst>
                                    </p:anim>
                                    <p:animEffect transition="in" filter="fade">
                                      <p:cBhvr>
                                        <p:cTn id="136" dur="500"/>
                                        <p:tgtEl>
                                          <p:spTgt spid="77"/>
                                        </p:tgtEl>
                                      </p:cBhvr>
                                    </p:animEffect>
                                  </p:childTnLst>
                                </p:cTn>
                              </p:par>
                              <p:par>
                                <p:cTn id="137" presetID="10" presetClass="entr" presetSubtype="0" fill="hold" grpId="0" nodeType="withEffect">
                                  <p:stCondLst>
                                    <p:cond delay="4000"/>
                                  </p:stCondLst>
                                  <p:childTnLst>
                                    <p:set>
                                      <p:cBhvr>
                                        <p:cTn id="138" dur="1" fill="hold">
                                          <p:stCondLst>
                                            <p:cond delay="0"/>
                                          </p:stCondLst>
                                        </p:cTn>
                                        <p:tgtEl>
                                          <p:spTgt spid="80"/>
                                        </p:tgtEl>
                                        <p:attrNameLst>
                                          <p:attrName>style.visibility</p:attrName>
                                        </p:attrNameLst>
                                      </p:cBhvr>
                                      <p:to>
                                        <p:strVal val="visible"/>
                                      </p:to>
                                    </p:set>
                                    <p:animEffect transition="in" filter="fade">
                                      <p:cBhvr>
                                        <p:cTn id="139" dur="500"/>
                                        <p:tgtEl>
                                          <p:spTgt spid="80"/>
                                        </p:tgtEl>
                                      </p:cBhvr>
                                    </p:animEffect>
                                  </p:childTnLst>
                                </p:cTn>
                              </p:par>
                              <p:par>
                                <p:cTn id="140" presetID="10" presetClass="entr" presetSubtype="0" fill="hold" grpId="0" nodeType="withEffect">
                                  <p:stCondLst>
                                    <p:cond delay="4100"/>
                                  </p:stCondLst>
                                  <p:childTnLst>
                                    <p:set>
                                      <p:cBhvr>
                                        <p:cTn id="141" dur="1" fill="hold">
                                          <p:stCondLst>
                                            <p:cond delay="0"/>
                                          </p:stCondLst>
                                        </p:cTn>
                                        <p:tgtEl>
                                          <p:spTgt spid="81"/>
                                        </p:tgtEl>
                                        <p:attrNameLst>
                                          <p:attrName>style.visibility</p:attrName>
                                        </p:attrNameLst>
                                      </p:cBhvr>
                                      <p:to>
                                        <p:strVal val="visible"/>
                                      </p:to>
                                    </p:set>
                                    <p:animEffect transition="in" filter="fade">
                                      <p:cBhvr>
                                        <p:cTn id="142" dur="500"/>
                                        <p:tgtEl>
                                          <p:spTgt spid="81"/>
                                        </p:tgtEl>
                                      </p:cBhvr>
                                    </p:animEffect>
                                  </p:childTnLst>
                                </p:cTn>
                              </p:par>
                              <p:par>
                                <p:cTn id="143" presetID="10" presetClass="entr" presetSubtype="0" fill="hold" grpId="0" nodeType="withEffect">
                                  <p:stCondLst>
                                    <p:cond delay="4200"/>
                                  </p:stCondLst>
                                  <p:childTnLst>
                                    <p:set>
                                      <p:cBhvr>
                                        <p:cTn id="144" dur="1" fill="hold">
                                          <p:stCondLst>
                                            <p:cond delay="0"/>
                                          </p:stCondLst>
                                        </p:cTn>
                                        <p:tgtEl>
                                          <p:spTgt spid="79"/>
                                        </p:tgtEl>
                                        <p:attrNameLst>
                                          <p:attrName>style.visibility</p:attrName>
                                        </p:attrNameLst>
                                      </p:cBhvr>
                                      <p:to>
                                        <p:strVal val="visible"/>
                                      </p:to>
                                    </p:set>
                                    <p:animEffect transition="in" filter="fade">
                                      <p:cBhvr>
                                        <p:cTn id="145" dur="500"/>
                                        <p:tgtEl>
                                          <p:spTgt spid="79"/>
                                        </p:tgtEl>
                                      </p:cBhvr>
                                    </p:animEffect>
                                  </p:childTnLst>
                                </p:cTn>
                              </p:par>
                              <p:par>
                                <p:cTn id="146" presetID="10" presetClass="entr" presetSubtype="0" fill="hold" grpId="0" nodeType="withEffect">
                                  <p:stCondLst>
                                    <p:cond delay="4300"/>
                                  </p:stCondLst>
                                  <p:childTnLst>
                                    <p:set>
                                      <p:cBhvr>
                                        <p:cTn id="147" dur="1" fill="hold">
                                          <p:stCondLst>
                                            <p:cond delay="0"/>
                                          </p:stCondLst>
                                        </p:cTn>
                                        <p:tgtEl>
                                          <p:spTgt spid="82"/>
                                        </p:tgtEl>
                                        <p:attrNameLst>
                                          <p:attrName>style.visibility</p:attrName>
                                        </p:attrNameLst>
                                      </p:cBhvr>
                                      <p:to>
                                        <p:strVal val="visible"/>
                                      </p:to>
                                    </p:set>
                                    <p:animEffect transition="in" filter="fade">
                                      <p:cBhvr>
                                        <p:cTn id="148" dur="500"/>
                                        <p:tgtEl>
                                          <p:spTgt spid="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0" grpId="0" animBg="1"/>
      <p:bldP spid="17" grpId="0" animBg="1"/>
      <p:bldP spid="18" grpId="0" animBg="1"/>
      <p:bldP spid="23" grpId="0" animBg="1"/>
      <p:bldP spid="24" grpId="0" animBg="1"/>
      <p:bldP spid="25" grpId="0" animBg="1"/>
      <p:bldP spid="26" grpId="0" animBg="1"/>
      <p:bldP spid="27" grpId="0"/>
      <p:bldP spid="28" grpId="0"/>
      <p:bldP spid="29" grpId="0"/>
      <p:bldP spid="30" grpId="0"/>
      <p:bldP spid="33" grpId="0" animBg="1"/>
      <p:bldP spid="34" grpId="0" animBg="1"/>
      <p:bldP spid="35" grpId="0" animBg="1"/>
      <p:bldP spid="36" grpId="0" animBg="1"/>
      <p:bldP spid="37" grpId="0" animBg="1"/>
      <p:bldP spid="38" grpId="0" animBg="1"/>
      <p:bldP spid="39" grpId="0" animBg="1"/>
      <p:bldP spid="40" grpId="0" animBg="1"/>
      <p:bldP spid="41" grpId="0"/>
      <p:bldP spid="42" grpId="0"/>
      <p:bldP spid="43" grpId="0"/>
      <p:bldP spid="44" grpId="0"/>
      <p:bldP spid="71" grpId="0" animBg="1"/>
      <p:bldP spid="72" grpId="0" animBg="1"/>
      <p:bldP spid="73" grpId="0" animBg="1"/>
      <p:bldP spid="74" grpId="0" animBg="1"/>
      <p:bldP spid="75" grpId="0" animBg="1"/>
      <p:bldP spid="76" grpId="0" animBg="1"/>
      <p:bldP spid="77" grpId="0" animBg="1"/>
      <p:bldP spid="78" grpId="0" animBg="1"/>
      <p:bldP spid="79" grpId="0"/>
      <p:bldP spid="80" grpId="0"/>
      <p:bldP spid="81" grpId="0"/>
      <p:bldP spid="82" grpId="0"/>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Freeform 5">
            <a:extLst>
              <a:ext uri="{FF2B5EF4-FFF2-40B4-BE49-F238E27FC236}">
                <a16:creationId xmlns:a16="http://schemas.microsoft.com/office/drawing/2014/main" id="{196AAC8C-B97B-446C-A4C3-D439237ABA1D}"/>
              </a:ext>
            </a:extLst>
          </p:cNvPr>
          <p:cNvSpPr>
            <a:spLocks/>
          </p:cNvSpPr>
          <p:nvPr/>
        </p:nvSpPr>
        <p:spPr bwMode="auto">
          <a:xfrm flipH="1" flipV="1">
            <a:off x="16999655" y="6844822"/>
            <a:ext cx="2934655" cy="374072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0">
                  <a:schemeClr val="accent2"/>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5">
            <a:extLst>
              <a:ext uri="{FF2B5EF4-FFF2-40B4-BE49-F238E27FC236}">
                <a16:creationId xmlns:a16="http://schemas.microsoft.com/office/drawing/2014/main" id="{F31E1067-3DA5-497D-B536-A35E3C7DEFAF}"/>
              </a:ext>
            </a:extLst>
          </p:cNvPr>
          <p:cNvSpPr>
            <a:spLocks/>
          </p:cNvSpPr>
          <p:nvPr/>
        </p:nvSpPr>
        <p:spPr bwMode="auto">
          <a:xfrm flipH="1" flipV="1">
            <a:off x="12537486" y="6857838"/>
            <a:ext cx="4759776" cy="1779603"/>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14" name="Freeform 5">
            <a:extLst>
              <a:ext uri="{FF2B5EF4-FFF2-40B4-BE49-F238E27FC236}">
                <a16:creationId xmlns:a16="http://schemas.microsoft.com/office/drawing/2014/main" id="{9352FD7A-4890-49E2-BADD-8DF9D5417AF6}"/>
              </a:ext>
            </a:extLst>
          </p:cNvPr>
          <p:cNvSpPr>
            <a:spLocks/>
          </p:cNvSpPr>
          <p:nvPr/>
        </p:nvSpPr>
        <p:spPr bwMode="auto">
          <a:xfrm flipH="1">
            <a:off x="16881221" y="3117198"/>
            <a:ext cx="4759776" cy="374072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6"/>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16" name="Freeform 5">
            <a:extLst>
              <a:ext uri="{FF2B5EF4-FFF2-40B4-BE49-F238E27FC236}">
                <a16:creationId xmlns:a16="http://schemas.microsoft.com/office/drawing/2014/main" id="{49D58FEC-CEC7-480A-90BC-721F6D467295}"/>
              </a:ext>
            </a:extLst>
          </p:cNvPr>
          <p:cNvSpPr>
            <a:spLocks/>
          </p:cNvSpPr>
          <p:nvPr/>
        </p:nvSpPr>
        <p:spPr bwMode="auto">
          <a:xfrm flipH="1">
            <a:off x="13270095" y="5076808"/>
            <a:ext cx="5852287" cy="1779603"/>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bg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12" name="TextBox 11">
            <a:extLst>
              <a:ext uri="{FF2B5EF4-FFF2-40B4-BE49-F238E27FC236}">
                <a16:creationId xmlns:a16="http://schemas.microsoft.com/office/drawing/2014/main" id="{F137DCBA-A158-42F2-93EC-45B720739F6D}"/>
              </a:ext>
            </a:extLst>
          </p:cNvPr>
          <p:cNvSpPr txBox="1"/>
          <p:nvPr/>
        </p:nvSpPr>
        <p:spPr>
          <a:xfrm rot="16200000">
            <a:off x="2271836" y="5149840"/>
            <a:ext cx="5324495" cy="341632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a:ea typeface="+mn-ea"/>
                <a:cs typeface="+mn-cs"/>
              </a:rPr>
              <a:t>Creating inspiring ideas and building brands </a:t>
            </a:r>
          </a:p>
        </p:txBody>
      </p:sp>
      <p:sp>
        <p:nvSpPr>
          <p:cNvPr id="18" name="Oval 17">
            <a:extLst>
              <a:ext uri="{FF2B5EF4-FFF2-40B4-BE49-F238E27FC236}">
                <a16:creationId xmlns:a16="http://schemas.microsoft.com/office/drawing/2014/main" id="{014322B6-BDAD-4427-9389-AEEBA9496044}"/>
              </a:ext>
            </a:extLst>
          </p:cNvPr>
          <p:cNvSpPr/>
          <p:nvPr/>
        </p:nvSpPr>
        <p:spPr>
          <a:xfrm>
            <a:off x="15770161" y="2315406"/>
            <a:ext cx="1603584" cy="1603583"/>
          </a:xfrm>
          <a:prstGeom prst="ellipse">
            <a:avLst/>
          </a:prstGeom>
          <a:gradFill>
            <a:gsLst>
              <a:gs pos="0">
                <a:schemeClr val="accent5"/>
              </a:gs>
              <a:gs pos="79000">
                <a:schemeClr val="accent6"/>
              </a:gs>
            </a:gsLst>
            <a:path path="circle">
              <a:fillToRect l="100000" t="100000"/>
            </a:path>
          </a:gradFill>
          <a:ln>
            <a:noFill/>
          </a:ln>
          <a:effectLst>
            <a:outerShdw blurRad="711200" dist="177800" dir="2700000" algn="tl" rotWithShape="0">
              <a:schemeClr val="accent6">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0" b="0" i="0" u="none" strike="noStrike" kern="1200" cap="none" spc="0" normalizeH="0" baseline="0" noProof="0">
                <a:ln>
                  <a:noFill/>
                </a:ln>
                <a:solidFill>
                  <a:srgbClr val="FFFFFF"/>
                </a:solidFill>
                <a:effectLst/>
                <a:uLnTx/>
                <a:uFillTx/>
                <a:latin typeface="Designball-Electronic-Device-01" pitchFamily="2" charset="0"/>
                <a:ea typeface="Open Sans" panose="020B0606030504020204" pitchFamily="34" charset="0"/>
                <a:cs typeface="Open Sans" panose="020B0606030504020204" pitchFamily="34" charset="0"/>
              </a:rPr>
              <a:t>L</a:t>
            </a:r>
            <a:endParaRPr kumimoji="0" lang="en-US" sz="8000" b="1" i="0" u="none" strike="noStrike" kern="1200" cap="none" spc="0" normalizeH="0" baseline="0" noProof="0">
              <a:ln>
                <a:noFill/>
              </a:ln>
              <a:solidFill>
                <a:srgbClr val="FFFFFF"/>
              </a:solidFill>
              <a:effectLst/>
              <a:uLnTx/>
              <a:uFillTx/>
              <a:latin typeface="Designball-Electronic-Device-01" pitchFamily="2" charset="0"/>
            </a:endParaRPr>
          </a:p>
        </p:txBody>
      </p:sp>
      <p:sp>
        <p:nvSpPr>
          <p:cNvPr id="19" name="Rectangle 18">
            <a:extLst>
              <a:ext uri="{FF2B5EF4-FFF2-40B4-BE49-F238E27FC236}">
                <a16:creationId xmlns:a16="http://schemas.microsoft.com/office/drawing/2014/main" id="{31E1C90D-9D2D-44A9-9090-46ED2EAB1F62}"/>
              </a:ext>
            </a:extLst>
          </p:cNvPr>
          <p:cNvSpPr/>
          <p:nvPr/>
        </p:nvSpPr>
        <p:spPr>
          <a:xfrm>
            <a:off x="13420312" y="2546449"/>
            <a:ext cx="2129477" cy="1078500"/>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Products</a:t>
            </a:r>
            <a:endParaRPr kumimoji="0" lang="en-US" sz="20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a:t>
            </a:r>
          </a:p>
        </p:txBody>
      </p:sp>
      <p:sp>
        <p:nvSpPr>
          <p:cNvPr id="20" name="Oval 19">
            <a:extLst>
              <a:ext uri="{FF2B5EF4-FFF2-40B4-BE49-F238E27FC236}">
                <a16:creationId xmlns:a16="http://schemas.microsoft.com/office/drawing/2014/main" id="{84F25BAE-A2E3-440F-AFDE-FCC7CEE7580E}"/>
              </a:ext>
            </a:extLst>
          </p:cNvPr>
          <p:cNvSpPr/>
          <p:nvPr/>
        </p:nvSpPr>
        <p:spPr>
          <a:xfrm rot="10800000" flipV="1">
            <a:off x="11465719" y="4190161"/>
            <a:ext cx="1940336" cy="1940336"/>
          </a:xfrm>
          <a:prstGeom prst="ellipse">
            <a:avLst/>
          </a:prstGeom>
          <a:gradFill>
            <a:gsLst>
              <a:gs pos="86000">
                <a:schemeClr val="bg2"/>
              </a:gs>
              <a:gs pos="4000">
                <a:schemeClr val="tx2"/>
              </a:gs>
            </a:gsLst>
            <a:path path="circle">
              <a:fillToRect l="100000" t="100000"/>
            </a:path>
          </a:gradFill>
          <a:ln>
            <a:noFill/>
          </a:ln>
          <a:effectLst>
            <a:outerShdw blurRad="711200" dist="177800" dir="2700000" algn="tl" rotWithShape="0">
              <a:schemeClr val="bg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FFFFFF"/>
                </a:solidFill>
                <a:effectLst/>
                <a:uLnTx/>
                <a:uFillTx/>
                <a:latin typeface="Designball-Electronic-Device-01" pitchFamily="2" charset="0"/>
                <a:ea typeface="Open Sans" panose="020B0606030504020204" pitchFamily="34" charset="0"/>
                <a:cs typeface="Open Sans" panose="020B0606030504020204" pitchFamily="34" charset="0"/>
              </a:rPr>
              <a:t>a</a:t>
            </a:r>
          </a:p>
        </p:txBody>
      </p:sp>
      <p:sp>
        <p:nvSpPr>
          <p:cNvPr id="21" name="Rectangle 20">
            <a:extLst>
              <a:ext uri="{FF2B5EF4-FFF2-40B4-BE49-F238E27FC236}">
                <a16:creationId xmlns:a16="http://schemas.microsoft.com/office/drawing/2014/main" id="{5B3FC0E9-01B8-4EA6-B825-36C1AEAD2BF4}"/>
              </a:ext>
            </a:extLst>
          </p:cNvPr>
          <p:cNvSpPr/>
          <p:nvPr/>
        </p:nvSpPr>
        <p:spPr>
          <a:xfrm>
            <a:off x="9110916" y="4700422"/>
            <a:ext cx="2129477" cy="1078500"/>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Idea</a:t>
            </a:r>
            <a:endParaRPr kumimoji="0" lang="en-US" sz="20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a:t>
            </a:r>
          </a:p>
        </p:txBody>
      </p:sp>
      <p:sp>
        <p:nvSpPr>
          <p:cNvPr id="26" name="Oval 25">
            <a:extLst>
              <a:ext uri="{FF2B5EF4-FFF2-40B4-BE49-F238E27FC236}">
                <a16:creationId xmlns:a16="http://schemas.microsoft.com/office/drawing/2014/main" id="{EC2F3EEB-E658-46C9-83BE-96CCA10EDA60}"/>
              </a:ext>
            </a:extLst>
          </p:cNvPr>
          <p:cNvSpPr/>
          <p:nvPr/>
        </p:nvSpPr>
        <p:spPr>
          <a:xfrm>
            <a:off x="15174534" y="9542969"/>
            <a:ext cx="1940336" cy="1940336"/>
          </a:xfrm>
          <a:prstGeom prst="ellipse">
            <a:avLst/>
          </a:pr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alpha val="4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9144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0" b="0" i="0" u="none" strike="noStrike" kern="1200" cap="none" spc="0" normalizeH="0" baseline="0" noProof="0">
                <a:ln>
                  <a:noFill/>
                </a:ln>
                <a:solidFill>
                  <a:srgbClr val="FFFFFF"/>
                </a:solidFill>
                <a:effectLst/>
                <a:uLnTx/>
                <a:uFillTx/>
                <a:latin typeface="Designball-Electronic-Device-01" pitchFamily="2" charset="0"/>
                <a:ea typeface="Open Sans" panose="020B0606030504020204" pitchFamily="34" charset="0"/>
                <a:cs typeface="Open Sans" panose="020B0606030504020204" pitchFamily="34" charset="0"/>
              </a:rPr>
              <a:t>N</a:t>
            </a:r>
            <a:endParaRPr kumimoji="0" lang="en-US" sz="8000" b="1" i="0" u="none" strike="noStrike" kern="1200" cap="none" spc="0" normalizeH="0" baseline="0" noProof="0">
              <a:ln>
                <a:noFill/>
              </a:ln>
              <a:solidFill>
                <a:srgbClr val="FFFFFF"/>
              </a:solidFill>
              <a:effectLst/>
              <a:uLnTx/>
              <a:uFillTx/>
              <a:latin typeface="Designball-Electronic-Device-01" pitchFamily="2" charset="0"/>
            </a:endParaRPr>
          </a:p>
        </p:txBody>
      </p:sp>
      <p:sp>
        <p:nvSpPr>
          <p:cNvPr id="27" name="Rectangle 26">
            <a:extLst>
              <a:ext uri="{FF2B5EF4-FFF2-40B4-BE49-F238E27FC236}">
                <a16:creationId xmlns:a16="http://schemas.microsoft.com/office/drawing/2014/main" id="{102A956F-0C4C-4274-9193-207A045008CE}"/>
              </a:ext>
            </a:extLst>
          </p:cNvPr>
          <p:cNvSpPr/>
          <p:nvPr/>
        </p:nvSpPr>
        <p:spPr>
          <a:xfrm>
            <a:off x="12422565" y="10046299"/>
            <a:ext cx="2526644" cy="1078500"/>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Marketing</a:t>
            </a:r>
            <a:endParaRPr kumimoji="0" lang="en-US" sz="20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a:t>
            </a:r>
          </a:p>
        </p:txBody>
      </p:sp>
      <p:sp>
        <p:nvSpPr>
          <p:cNvPr id="28" name="Oval 27">
            <a:extLst>
              <a:ext uri="{FF2B5EF4-FFF2-40B4-BE49-F238E27FC236}">
                <a16:creationId xmlns:a16="http://schemas.microsoft.com/office/drawing/2014/main" id="{3D64F791-B91B-4DF6-8C8B-68E4889E6350}"/>
              </a:ext>
            </a:extLst>
          </p:cNvPr>
          <p:cNvSpPr/>
          <p:nvPr/>
        </p:nvSpPr>
        <p:spPr>
          <a:xfrm rot="10800000" flipV="1">
            <a:off x="10933901" y="7824147"/>
            <a:ext cx="1603584" cy="1603583"/>
          </a:xfrm>
          <a:prstGeom prst="ellipse">
            <a:avLst/>
          </a:prstGeom>
          <a:gradFill flip="none" rotWithShape="1">
            <a:gsLst>
              <a:gs pos="0">
                <a:schemeClr val="accent3"/>
              </a:gs>
              <a:gs pos="100000">
                <a:schemeClr val="accent4"/>
              </a:gs>
            </a:gsLst>
            <a:path path="circle">
              <a:fillToRect l="100000" t="100000"/>
            </a:path>
            <a:tileRect r="-100000" b="-100000"/>
          </a:gradFill>
          <a:ln w="50800">
            <a:noFill/>
          </a:ln>
          <a:effectLst>
            <a:outerShdw blurRad="698500" dir="2700000" algn="tl" rotWithShape="0">
              <a:schemeClr val="accent3">
                <a:alpha val="4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0" b="0" i="0" u="none" strike="noStrike" kern="1200" cap="none" spc="0" normalizeH="0" baseline="0" noProof="0">
                <a:ln>
                  <a:noFill/>
                </a:ln>
                <a:solidFill>
                  <a:srgbClr val="FFFFFF"/>
                </a:solidFill>
                <a:effectLst/>
                <a:uLnTx/>
                <a:uFillTx/>
                <a:latin typeface="Designball-Electronic-Device-01" pitchFamily="2" charset="0"/>
                <a:ea typeface="Open Sans" panose="020B0606030504020204" pitchFamily="34" charset="0"/>
                <a:cs typeface="Open Sans" panose="020B0606030504020204" pitchFamily="34" charset="0"/>
              </a:rPr>
              <a:t>k</a:t>
            </a:r>
          </a:p>
        </p:txBody>
      </p:sp>
      <p:sp>
        <p:nvSpPr>
          <p:cNvPr id="29" name="Rectangle 28">
            <a:extLst>
              <a:ext uri="{FF2B5EF4-FFF2-40B4-BE49-F238E27FC236}">
                <a16:creationId xmlns:a16="http://schemas.microsoft.com/office/drawing/2014/main" id="{C9AEC103-CD0F-4AF0-A64C-1EA6564C917F}"/>
              </a:ext>
            </a:extLst>
          </p:cNvPr>
          <p:cNvSpPr/>
          <p:nvPr/>
        </p:nvSpPr>
        <p:spPr>
          <a:xfrm>
            <a:off x="8524061" y="8182223"/>
            <a:ext cx="2129477" cy="1078500"/>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Machine</a:t>
            </a:r>
            <a:endParaRPr kumimoji="0" lang="en-US" sz="20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a:t>
            </a:r>
          </a:p>
        </p:txBody>
      </p:sp>
      <p:cxnSp>
        <p:nvCxnSpPr>
          <p:cNvPr id="2" name="Straight Connector 1">
            <a:extLst>
              <a:ext uri="{FF2B5EF4-FFF2-40B4-BE49-F238E27FC236}">
                <a16:creationId xmlns:a16="http://schemas.microsoft.com/office/drawing/2014/main" id="{25800050-4535-44D8-A971-379C2E5441EC}"/>
              </a:ext>
            </a:extLst>
          </p:cNvPr>
          <p:cNvCxnSpPr>
            <a:cxnSpLocks/>
          </p:cNvCxnSpPr>
          <p:nvPr/>
        </p:nvCxnSpPr>
        <p:spPr>
          <a:xfrm flipH="1">
            <a:off x="9276522" y="6857397"/>
            <a:ext cx="15584807" cy="0"/>
          </a:xfrm>
          <a:prstGeom prst="line">
            <a:avLst/>
          </a:prstGeom>
          <a:noFill/>
          <a:ln w="50800" cap="rnd">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cxnSp>
      <p:sp>
        <p:nvSpPr>
          <p:cNvPr id="33" name="Freeform 5">
            <a:extLst>
              <a:ext uri="{FF2B5EF4-FFF2-40B4-BE49-F238E27FC236}">
                <a16:creationId xmlns:a16="http://schemas.microsoft.com/office/drawing/2014/main" id="{3E3E9DE9-A12D-42A9-B276-F38295231B5E}"/>
              </a:ext>
            </a:extLst>
          </p:cNvPr>
          <p:cNvSpPr>
            <a:spLocks/>
          </p:cNvSpPr>
          <p:nvPr/>
        </p:nvSpPr>
        <p:spPr bwMode="auto">
          <a:xfrm rot="5400000">
            <a:off x="8354771" y="5962111"/>
            <a:ext cx="1932323" cy="1790575"/>
          </a:xfrm>
          <a:custGeom>
            <a:avLst/>
            <a:gdLst>
              <a:gd name="T0" fmla="*/ 592 w 1184"/>
              <a:gd name="T1" fmla="*/ 824 h 1096"/>
              <a:gd name="T2" fmla="*/ 1184 w 1184"/>
              <a:gd name="T3" fmla="*/ 1096 h 1096"/>
              <a:gd name="T4" fmla="*/ 996 w 1184"/>
              <a:gd name="T5" fmla="*/ 492 h 1096"/>
              <a:gd name="T6" fmla="*/ 592 w 1184"/>
              <a:gd name="T7" fmla="*/ 0 h 1096"/>
              <a:gd name="T8" fmla="*/ 188 w 1184"/>
              <a:gd name="T9" fmla="*/ 492 h 1096"/>
              <a:gd name="T10" fmla="*/ 0 w 1184"/>
              <a:gd name="T11" fmla="*/ 1096 h 1096"/>
              <a:gd name="T12" fmla="*/ 592 w 1184"/>
              <a:gd name="T13" fmla="*/ 824 h 1096"/>
            </a:gdLst>
            <a:ahLst/>
            <a:cxnLst>
              <a:cxn ang="0">
                <a:pos x="T0" y="T1"/>
              </a:cxn>
              <a:cxn ang="0">
                <a:pos x="T2" y="T3"/>
              </a:cxn>
              <a:cxn ang="0">
                <a:pos x="T4" y="T5"/>
              </a:cxn>
              <a:cxn ang="0">
                <a:pos x="T6" y="T7"/>
              </a:cxn>
              <a:cxn ang="0">
                <a:pos x="T8" y="T9"/>
              </a:cxn>
              <a:cxn ang="0">
                <a:pos x="T10" y="T11"/>
              </a:cxn>
              <a:cxn ang="0">
                <a:pos x="T12" y="T13"/>
              </a:cxn>
            </a:cxnLst>
            <a:rect l="0" t="0" r="r" b="b"/>
            <a:pathLst>
              <a:path w="1184" h="1096">
                <a:moveTo>
                  <a:pt x="592" y="824"/>
                </a:moveTo>
                <a:cubicBezTo>
                  <a:pt x="932" y="824"/>
                  <a:pt x="1184" y="1096"/>
                  <a:pt x="1184" y="1096"/>
                </a:cubicBezTo>
                <a:cubicBezTo>
                  <a:pt x="1184" y="1096"/>
                  <a:pt x="1184" y="796"/>
                  <a:pt x="996" y="492"/>
                </a:cubicBezTo>
                <a:cubicBezTo>
                  <a:pt x="808" y="188"/>
                  <a:pt x="592" y="0"/>
                  <a:pt x="592" y="0"/>
                </a:cubicBezTo>
                <a:cubicBezTo>
                  <a:pt x="592" y="0"/>
                  <a:pt x="376" y="188"/>
                  <a:pt x="188" y="492"/>
                </a:cubicBezTo>
                <a:cubicBezTo>
                  <a:pt x="0" y="796"/>
                  <a:pt x="0" y="1096"/>
                  <a:pt x="0" y="1096"/>
                </a:cubicBezTo>
                <a:cubicBezTo>
                  <a:pt x="0" y="1096"/>
                  <a:pt x="252" y="824"/>
                  <a:pt x="592" y="824"/>
                </a:cubicBezTo>
                <a:close/>
              </a:path>
            </a:pathLst>
          </a:custGeom>
          <a:solidFill>
            <a:schemeClr val="tx1">
              <a:lumMod val="90000"/>
              <a:lumOff val="10000"/>
            </a:schemeClr>
          </a:solidFill>
          <a:ln w="50800">
            <a:noFill/>
          </a:ln>
          <a:effectLst>
            <a:outerShdw blurRad="698500" dist="190500" dir="2700000" algn="tl" rotWithShape="0">
              <a:schemeClr val="accent2">
                <a:alpha val="4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40" rIns="9144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8000" b="0" i="0" u="none" strike="noStrike" kern="1200" cap="none" spc="0" normalizeH="0" baseline="0" noProof="0">
              <a:ln>
                <a:noFill/>
              </a:ln>
              <a:solidFill>
                <a:srgbClr val="FFFFFF"/>
              </a:solidFill>
              <a:effectLst/>
              <a:uLnTx/>
              <a:uFillTx/>
              <a:latin typeface="db-Business-and-Finance-01" panose="02000509000000000000" pitchFamily="49" charset="0"/>
              <a:ea typeface="Open Sans" panose="020B0606030504020204" pitchFamily="34" charset="0"/>
              <a:cs typeface="Open Sans" panose="020B0606030504020204" pitchFamily="34" charset="0"/>
            </a:endParaRPr>
          </a:p>
        </p:txBody>
      </p:sp>
      <p:sp>
        <p:nvSpPr>
          <p:cNvPr id="34" name="Freeform 5">
            <a:extLst>
              <a:ext uri="{FF2B5EF4-FFF2-40B4-BE49-F238E27FC236}">
                <a16:creationId xmlns:a16="http://schemas.microsoft.com/office/drawing/2014/main" id="{2FF46E04-1D83-4B86-8845-7DA06219627F}"/>
              </a:ext>
            </a:extLst>
          </p:cNvPr>
          <p:cNvSpPr>
            <a:spLocks/>
          </p:cNvSpPr>
          <p:nvPr/>
        </p:nvSpPr>
        <p:spPr bwMode="auto">
          <a:xfrm rot="5400000">
            <a:off x="8427993" y="5820836"/>
            <a:ext cx="1199821" cy="1111805"/>
          </a:xfrm>
          <a:custGeom>
            <a:avLst/>
            <a:gdLst>
              <a:gd name="T0" fmla="*/ 592 w 1184"/>
              <a:gd name="T1" fmla="*/ 824 h 1096"/>
              <a:gd name="T2" fmla="*/ 1184 w 1184"/>
              <a:gd name="T3" fmla="*/ 1096 h 1096"/>
              <a:gd name="T4" fmla="*/ 996 w 1184"/>
              <a:gd name="T5" fmla="*/ 492 h 1096"/>
              <a:gd name="T6" fmla="*/ 592 w 1184"/>
              <a:gd name="T7" fmla="*/ 0 h 1096"/>
              <a:gd name="T8" fmla="*/ 188 w 1184"/>
              <a:gd name="T9" fmla="*/ 492 h 1096"/>
              <a:gd name="T10" fmla="*/ 0 w 1184"/>
              <a:gd name="T11" fmla="*/ 1096 h 1096"/>
              <a:gd name="T12" fmla="*/ 592 w 1184"/>
              <a:gd name="T13" fmla="*/ 824 h 1096"/>
            </a:gdLst>
            <a:ahLst/>
            <a:cxnLst>
              <a:cxn ang="0">
                <a:pos x="T0" y="T1"/>
              </a:cxn>
              <a:cxn ang="0">
                <a:pos x="T2" y="T3"/>
              </a:cxn>
              <a:cxn ang="0">
                <a:pos x="T4" y="T5"/>
              </a:cxn>
              <a:cxn ang="0">
                <a:pos x="T6" y="T7"/>
              </a:cxn>
              <a:cxn ang="0">
                <a:pos x="T8" y="T9"/>
              </a:cxn>
              <a:cxn ang="0">
                <a:pos x="T10" y="T11"/>
              </a:cxn>
              <a:cxn ang="0">
                <a:pos x="T12" y="T13"/>
              </a:cxn>
            </a:cxnLst>
            <a:rect l="0" t="0" r="r" b="b"/>
            <a:pathLst>
              <a:path w="1184" h="1096">
                <a:moveTo>
                  <a:pt x="592" y="824"/>
                </a:moveTo>
                <a:cubicBezTo>
                  <a:pt x="932" y="824"/>
                  <a:pt x="1184" y="1096"/>
                  <a:pt x="1184" y="1096"/>
                </a:cubicBezTo>
                <a:cubicBezTo>
                  <a:pt x="1184" y="1096"/>
                  <a:pt x="1184" y="796"/>
                  <a:pt x="996" y="492"/>
                </a:cubicBezTo>
                <a:cubicBezTo>
                  <a:pt x="808" y="188"/>
                  <a:pt x="592" y="0"/>
                  <a:pt x="592" y="0"/>
                </a:cubicBezTo>
                <a:cubicBezTo>
                  <a:pt x="592" y="0"/>
                  <a:pt x="376" y="188"/>
                  <a:pt x="188" y="492"/>
                </a:cubicBezTo>
                <a:cubicBezTo>
                  <a:pt x="0" y="796"/>
                  <a:pt x="0" y="1096"/>
                  <a:pt x="0" y="1096"/>
                </a:cubicBezTo>
                <a:cubicBezTo>
                  <a:pt x="0" y="1096"/>
                  <a:pt x="252" y="824"/>
                  <a:pt x="592" y="824"/>
                </a:cubicBezTo>
                <a:close/>
              </a:path>
            </a:pathLst>
          </a:custGeom>
          <a:solidFill>
            <a:schemeClr val="tx1">
              <a:lumMod val="90000"/>
              <a:lumOff val="10000"/>
            </a:schemeClr>
          </a:solidFill>
          <a:ln w="50800">
            <a:noFill/>
          </a:ln>
          <a:effectLst>
            <a:outerShdw blurRad="698500" dist="190500" dir="2700000" algn="tl" rotWithShape="0">
              <a:schemeClr val="accent2">
                <a:alpha val="4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40" rIns="9144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8000" b="0" i="0" u="none" strike="noStrike" kern="1200" cap="none" spc="0" normalizeH="0" baseline="0" noProof="0">
              <a:ln>
                <a:noFill/>
              </a:ln>
              <a:solidFill>
                <a:srgbClr val="FFFFFF"/>
              </a:solidFill>
              <a:effectLst/>
              <a:uLnTx/>
              <a:uFillTx/>
              <a:latin typeface="db-Business-and-Finance-01" panose="02000509000000000000" pitchFamily="49" charset="0"/>
              <a:ea typeface="Open Sans" panose="020B0606030504020204" pitchFamily="34" charset="0"/>
              <a:cs typeface="Open Sans" panose="020B0606030504020204" pitchFamily="34" charset="0"/>
            </a:endParaRPr>
          </a:p>
        </p:txBody>
      </p:sp>
      <p:sp>
        <p:nvSpPr>
          <p:cNvPr id="35" name="Freeform 5">
            <a:extLst>
              <a:ext uri="{FF2B5EF4-FFF2-40B4-BE49-F238E27FC236}">
                <a16:creationId xmlns:a16="http://schemas.microsoft.com/office/drawing/2014/main" id="{EB9FE484-4BE4-4646-A0D3-C5F4076F7E1F}"/>
              </a:ext>
            </a:extLst>
          </p:cNvPr>
          <p:cNvSpPr>
            <a:spLocks/>
          </p:cNvSpPr>
          <p:nvPr/>
        </p:nvSpPr>
        <p:spPr bwMode="auto">
          <a:xfrm rot="5400000">
            <a:off x="8427993" y="6786395"/>
            <a:ext cx="1199821" cy="1111805"/>
          </a:xfrm>
          <a:custGeom>
            <a:avLst/>
            <a:gdLst>
              <a:gd name="T0" fmla="*/ 592 w 1184"/>
              <a:gd name="T1" fmla="*/ 824 h 1096"/>
              <a:gd name="T2" fmla="*/ 1184 w 1184"/>
              <a:gd name="T3" fmla="*/ 1096 h 1096"/>
              <a:gd name="T4" fmla="*/ 996 w 1184"/>
              <a:gd name="T5" fmla="*/ 492 h 1096"/>
              <a:gd name="T6" fmla="*/ 592 w 1184"/>
              <a:gd name="T7" fmla="*/ 0 h 1096"/>
              <a:gd name="T8" fmla="*/ 188 w 1184"/>
              <a:gd name="T9" fmla="*/ 492 h 1096"/>
              <a:gd name="T10" fmla="*/ 0 w 1184"/>
              <a:gd name="T11" fmla="*/ 1096 h 1096"/>
              <a:gd name="T12" fmla="*/ 592 w 1184"/>
              <a:gd name="T13" fmla="*/ 824 h 1096"/>
            </a:gdLst>
            <a:ahLst/>
            <a:cxnLst>
              <a:cxn ang="0">
                <a:pos x="T0" y="T1"/>
              </a:cxn>
              <a:cxn ang="0">
                <a:pos x="T2" y="T3"/>
              </a:cxn>
              <a:cxn ang="0">
                <a:pos x="T4" y="T5"/>
              </a:cxn>
              <a:cxn ang="0">
                <a:pos x="T6" y="T7"/>
              </a:cxn>
              <a:cxn ang="0">
                <a:pos x="T8" y="T9"/>
              </a:cxn>
              <a:cxn ang="0">
                <a:pos x="T10" y="T11"/>
              </a:cxn>
              <a:cxn ang="0">
                <a:pos x="T12" y="T13"/>
              </a:cxn>
            </a:cxnLst>
            <a:rect l="0" t="0" r="r" b="b"/>
            <a:pathLst>
              <a:path w="1184" h="1096">
                <a:moveTo>
                  <a:pt x="592" y="824"/>
                </a:moveTo>
                <a:cubicBezTo>
                  <a:pt x="932" y="824"/>
                  <a:pt x="1184" y="1096"/>
                  <a:pt x="1184" y="1096"/>
                </a:cubicBezTo>
                <a:cubicBezTo>
                  <a:pt x="1184" y="1096"/>
                  <a:pt x="1184" y="796"/>
                  <a:pt x="996" y="492"/>
                </a:cubicBezTo>
                <a:cubicBezTo>
                  <a:pt x="808" y="188"/>
                  <a:pt x="592" y="0"/>
                  <a:pt x="592" y="0"/>
                </a:cubicBezTo>
                <a:cubicBezTo>
                  <a:pt x="592" y="0"/>
                  <a:pt x="376" y="188"/>
                  <a:pt x="188" y="492"/>
                </a:cubicBezTo>
                <a:cubicBezTo>
                  <a:pt x="0" y="796"/>
                  <a:pt x="0" y="1096"/>
                  <a:pt x="0" y="1096"/>
                </a:cubicBezTo>
                <a:cubicBezTo>
                  <a:pt x="0" y="1096"/>
                  <a:pt x="252" y="824"/>
                  <a:pt x="592" y="824"/>
                </a:cubicBezTo>
                <a:close/>
              </a:path>
            </a:pathLst>
          </a:custGeom>
          <a:solidFill>
            <a:schemeClr val="tx1">
              <a:lumMod val="90000"/>
              <a:lumOff val="10000"/>
            </a:schemeClr>
          </a:solidFill>
          <a:ln w="50800">
            <a:noFill/>
          </a:ln>
          <a:effectLst>
            <a:outerShdw blurRad="698500" dist="190500" dir="2700000" algn="tl" rotWithShape="0">
              <a:schemeClr val="accent2">
                <a:alpha val="4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40" rIns="9144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8000" b="0" i="0" u="none" strike="noStrike" kern="1200" cap="none" spc="0" normalizeH="0" baseline="0" noProof="0">
              <a:ln>
                <a:noFill/>
              </a:ln>
              <a:solidFill>
                <a:srgbClr val="FFFFFF"/>
              </a:solidFill>
              <a:effectLst/>
              <a:uLnTx/>
              <a:uFillTx/>
              <a:latin typeface="db-Business-and-Finance-01" panose="02000509000000000000" pitchFamily="49"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2479723860"/>
      </p:ext>
    </p:extLst>
  </p:cSld>
  <p:clrMapOvr>
    <a:masterClrMapping/>
  </p:clrMapOvr>
  <p:transition spd="slow">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right)">
                                      <p:cBhvr>
                                        <p:cTn id="7" dur="500"/>
                                        <p:tgtEl>
                                          <p:spTgt spid="16"/>
                                        </p:tgtEl>
                                      </p:cBhvr>
                                    </p:animEffect>
                                  </p:childTnLst>
                                </p:cTn>
                              </p:par>
                              <p:par>
                                <p:cTn id="8" presetID="22" presetClass="entr" presetSubtype="2" fill="hold" grpId="0" nodeType="withEffect">
                                  <p:stCondLst>
                                    <p:cond delay="100"/>
                                  </p:stCondLst>
                                  <p:childTnLst>
                                    <p:set>
                                      <p:cBhvr>
                                        <p:cTn id="9" dur="1" fill="hold">
                                          <p:stCondLst>
                                            <p:cond delay="0"/>
                                          </p:stCondLst>
                                        </p:cTn>
                                        <p:tgtEl>
                                          <p:spTgt spid="24"/>
                                        </p:tgtEl>
                                        <p:attrNameLst>
                                          <p:attrName>style.visibility</p:attrName>
                                        </p:attrNameLst>
                                      </p:cBhvr>
                                      <p:to>
                                        <p:strVal val="visible"/>
                                      </p:to>
                                    </p:set>
                                    <p:animEffect transition="in" filter="wipe(right)">
                                      <p:cBhvr>
                                        <p:cTn id="10" dur="500"/>
                                        <p:tgtEl>
                                          <p:spTgt spid="24"/>
                                        </p:tgtEl>
                                      </p:cBhvr>
                                    </p:animEffect>
                                  </p:childTnLst>
                                </p:cTn>
                              </p:par>
                              <p:par>
                                <p:cTn id="11" presetID="22" presetClass="entr" presetSubtype="2" fill="hold" grpId="0" nodeType="withEffect">
                                  <p:stCondLst>
                                    <p:cond delay="200"/>
                                  </p:stCondLst>
                                  <p:childTnLst>
                                    <p:set>
                                      <p:cBhvr>
                                        <p:cTn id="12" dur="1" fill="hold">
                                          <p:stCondLst>
                                            <p:cond delay="0"/>
                                          </p:stCondLst>
                                        </p:cTn>
                                        <p:tgtEl>
                                          <p:spTgt spid="14"/>
                                        </p:tgtEl>
                                        <p:attrNameLst>
                                          <p:attrName>style.visibility</p:attrName>
                                        </p:attrNameLst>
                                      </p:cBhvr>
                                      <p:to>
                                        <p:strVal val="visible"/>
                                      </p:to>
                                    </p:set>
                                    <p:animEffect transition="in" filter="wipe(right)">
                                      <p:cBhvr>
                                        <p:cTn id="13" dur="500"/>
                                        <p:tgtEl>
                                          <p:spTgt spid="14"/>
                                        </p:tgtEl>
                                      </p:cBhvr>
                                    </p:animEffect>
                                  </p:childTnLst>
                                </p:cTn>
                              </p:par>
                              <p:par>
                                <p:cTn id="14" presetID="22" presetClass="entr" presetSubtype="2" fill="hold" grpId="0" nodeType="withEffect">
                                  <p:stCondLst>
                                    <p:cond delay="300"/>
                                  </p:stCondLst>
                                  <p:childTnLst>
                                    <p:set>
                                      <p:cBhvr>
                                        <p:cTn id="15" dur="1" fill="hold">
                                          <p:stCondLst>
                                            <p:cond delay="0"/>
                                          </p:stCondLst>
                                        </p:cTn>
                                        <p:tgtEl>
                                          <p:spTgt spid="23"/>
                                        </p:tgtEl>
                                        <p:attrNameLst>
                                          <p:attrName>style.visibility</p:attrName>
                                        </p:attrNameLst>
                                      </p:cBhvr>
                                      <p:to>
                                        <p:strVal val="visible"/>
                                      </p:to>
                                    </p:set>
                                    <p:animEffect transition="in" filter="wipe(right)">
                                      <p:cBhvr>
                                        <p:cTn id="16" dur="500"/>
                                        <p:tgtEl>
                                          <p:spTgt spid="23"/>
                                        </p:tgtEl>
                                      </p:cBhvr>
                                    </p:animEffect>
                                  </p:childTnLst>
                                </p:cTn>
                              </p:par>
                              <p:par>
                                <p:cTn id="17" presetID="10" presetClass="entr" presetSubtype="0" fill="hold" grpId="0" nodeType="withEffect">
                                  <p:stCondLst>
                                    <p:cond delay="400"/>
                                  </p:stCondLst>
                                  <p:childTnLst>
                                    <p:set>
                                      <p:cBhvr>
                                        <p:cTn id="18" dur="1" fill="hold">
                                          <p:stCondLst>
                                            <p:cond delay="0"/>
                                          </p:stCondLst>
                                        </p:cTn>
                                        <p:tgtEl>
                                          <p:spTgt spid="20"/>
                                        </p:tgtEl>
                                        <p:attrNameLst>
                                          <p:attrName>style.visibility</p:attrName>
                                        </p:attrNameLst>
                                      </p:cBhvr>
                                      <p:to>
                                        <p:strVal val="visible"/>
                                      </p:to>
                                    </p:set>
                                    <p:animEffect transition="in" filter="fade">
                                      <p:cBhvr>
                                        <p:cTn id="19" dur="500"/>
                                        <p:tgtEl>
                                          <p:spTgt spid="20"/>
                                        </p:tgtEl>
                                      </p:cBhvr>
                                    </p:animEffect>
                                  </p:childTnLst>
                                </p:cTn>
                              </p:par>
                              <p:par>
                                <p:cTn id="20" presetID="10" presetClass="entr" presetSubtype="0" fill="hold" grpId="0" nodeType="withEffect">
                                  <p:stCondLst>
                                    <p:cond delay="500"/>
                                  </p:stCondLst>
                                  <p:childTnLst>
                                    <p:set>
                                      <p:cBhvr>
                                        <p:cTn id="21" dur="1" fill="hold">
                                          <p:stCondLst>
                                            <p:cond delay="0"/>
                                          </p:stCondLst>
                                        </p:cTn>
                                        <p:tgtEl>
                                          <p:spTgt spid="28"/>
                                        </p:tgtEl>
                                        <p:attrNameLst>
                                          <p:attrName>style.visibility</p:attrName>
                                        </p:attrNameLst>
                                      </p:cBhvr>
                                      <p:to>
                                        <p:strVal val="visible"/>
                                      </p:to>
                                    </p:set>
                                    <p:animEffect transition="in" filter="fade">
                                      <p:cBhvr>
                                        <p:cTn id="22" dur="500"/>
                                        <p:tgtEl>
                                          <p:spTgt spid="28"/>
                                        </p:tgtEl>
                                      </p:cBhvr>
                                    </p:animEffect>
                                  </p:childTnLst>
                                </p:cTn>
                              </p:par>
                              <p:par>
                                <p:cTn id="23" presetID="10" presetClass="entr" presetSubtype="0" fill="hold" grpId="0" nodeType="withEffect">
                                  <p:stCondLst>
                                    <p:cond delay="600"/>
                                  </p:stCondLst>
                                  <p:childTnLst>
                                    <p:set>
                                      <p:cBhvr>
                                        <p:cTn id="24" dur="1" fill="hold">
                                          <p:stCondLst>
                                            <p:cond delay="0"/>
                                          </p:stCondLst>
                                        </p:cTn>
                                        <p:tgtEl>
                                          <p:spTgt spid="18"/>
                                        </p:tgtEl>
                                        <p:attrNameLst>
                                          <p:attrName>style.visibility</p:attrName>
                                        </p:attrNameLst>
                                      </p:cBhvr>
                                      <p:to>
                                        <p:strVal val="visible"/>
                                      </p:to>
                                    </p:set>
                                    <p:animEffect transition="in" filter="fade">
                                      <p:cBhvr>
                                        <p:cTn id="25" dur="500"/>
                                        <p:tgtEl>
                                          <p:spTgt spid="18"/>
                                        </p:tgtEl>
                                      </p:cBhvr>
                                    </p:animEffect>
                                  </p:childTnLst>
                                </p:cTn>
                              </p:par>
                              <p:par>
                                <p:cTn id="26" presetID="10" presetClass="entr" presetSubtype="0" fill="hold" grpId="0" nodeType="withEffect">
                                  <p:stCondLst>
                                    <p:cond delay="700"/>
                                  </p:stCondLst>
                                  <p:childTnLst>
                                    <p:set>
                                      <p:cBhvr>
                                        <p:cTn id="27" dur="1" fill="hold">
                                          <p:stCondLst>
                                            <p:cond delay="0"/>
                                          </p:stCondLst>
                                        </p:cTn>
                                        <p:tgtEl>
                                          <p:spTgt spid="26"/>
                                        </p:tgtEl>
                                        <p:attrNameLst>
                                          <p:attrName>style.visibility</p:attrName>
                                        </p:attrNameLst>
                                      </p:cBhvr>
                                      <p:to>
                                        <p:strVal val="visible"/>
                                      </p:to>
                                    </p:set>
                                    <p:animEffect transition="in" filter="fade">
                                      <p:cBhvr>
                                        <p:cTn id="28" dur="500"/>
                                        <p:tgtEl>
                                          <p:spTgt spid="26"/>
                                        </p:tgtEl>
                                      </p:cBhvr>
                                    </p:animEffect>
                                  </p:childTnLst>
                                </p:cTn>
                              </p:par>
                              <p:par>
                                <p:cTn id="29" presetID="10" presetClass="entr" presetSubtype="0" fill="hold" grpId="0" nodeType="withEffect">
                                  <p:stCondLst>
                                    <p:cond delay="800"/>
                                  </p:stCondLst>
                                  <p:childTnLst>
                                    <p:set>
                                      <p:cBhvr>
                                        <p:cTn id="30" dur="1" fill="hold">
                                          <p:stCondLst>
                                            <p:cond delay="0"/>
                                          </p:stCondLst>
                                        </p:cTn>
                                        <p:tgtEl>
                                          <p:spTgt spid="21"/>
                                        </p:tgtEl>
                                        <p:attrNameLst>
                                          <p:attrName>style.visibility</p:attrName>
                                        </p:attrNameLst>
                                      </p:cBhvr>
                                      <p:to>
                                        <p:strVal val="visible"/>
                                      </p:to>
                                    </p:set>
                                    <p:animEffect transition="in" filter="fade">
                                      <p:cBhvr>
                                        <p:cTn id="31" dur="500"/>
                                        <p:tgtEl>
                                          <p:spTgt spid="21"/>
                                        </p:tgtEl>
                                      </p:cBhvr>
                                    </p:animEffect>
                                  </p:childTnLst>
                                </p:cTn>
                              </p:par>
                              <p:par>
                                <p:cTn id="32" presetID="10" presetClass="entr" presetSubtype="0" fill="hold" grpId="0" nodeType="withEffect">
                                  <p:stCondLst>
                                    <p:cond delay="900"/>
                                  </p:stCondLst>
                                  <p:childTnLst>
                                    <p:set>
                                      <p:cBhvr>
                                        <p:cTn id="33" dur="1" fill="hold">
                                          <p:stCondLst>
                                            <p:cond delay="0"/>
                                          </p:stCondLst>
                                        </p:cTn>
                                        <p:tgtEl>
                                          <p:spTgt spid="29"/>
                                        </p:tgtEl>
                                        <p:attrNameLst>
                                          <p:attrName>style.visibility</p:attrName>
                                        </p:attrNameLst>
                                      </p:cBhvr>
                                      <p:to>
                                        <p:strVal val="visible"/>
                                      </p:to>
                                    </p:set>
                                    <p:animEffect transition="in" filter="fade">
                                      <p:cBhvr>
                                        <p:cTn id="34" dur="500"/>
                                        <p:tgtEl>
                                          <p:spTgt spid="29"/>
                                        </p:tgtEl>
                                      </p:cBhvr>
                                    </p:animEffect>
                                  </p:childTnLst>
                                </p:cTn>
                              </p:par>
                              <p:par>
                                <p:cTn id="35" presetID="10" presetClass="entr" presetSubtype="0" fill="hold" grpId="0" nodeType="withEffect">
                                  <p:stCondLst>
                                    <p:cond delay="1000"/>
                                  </p:stCondLst>
                                  <p:childTnLst>
                                    <p:set>
                                      <p:cBhvr>
                                        <p:cTn id="36" dur="1" fill="hold">
                                          <p:stCondLst>
                                            <p:cond delay="0"/>
                                          </p:stCondLst>
                                        </p:cTn>
                                        <p:tgtEl>
                                          <p:spTgt spid="19"/>
                                        </p:tgtEl>
                                        <p:attrNameLst>
                                          <p:attrName>style.visibility</p:attrName>
                                        </p:attrNameLst>
                                      </p:cBhvr>
                                      <p:to>
                                        <p:strVal val="visible"/>
                                      </p:to>
                                    </p:set>
                                    <p:animEffect transition="in" filter="fade">
                                      <p:cBhvr>
                                        <p:cTn id="37" dur="500"/>
                                        <p:tgtEl>
                                          <p:spTgt spid="19"/>
                                        </p:tgtEl>
                                      </p:cBhvr>
                                    </p:animEffect>
                                  </p:childTnLst>
                                </p:cTn>
                              </p:par>
                              <p:par>
                                <p:cTn id="38" presetID="10" presetClass="entr" presetSubtype="0" fill="hold" grpId="0" nodeType="withEffect">
                                  <p:stCondLst>
                                    <p:cond delay="1100"/>
                                  </p:stCondLst>
                                  <p:childTnLst>
                                    <p:set>
                                      <p:cBhvr>
                                        <p:cTn id="39" dur="1" fill="hold">
                                          <p:stCondLst>
                                            <p:cond delay="0"/>
                                          </p:stCondLst>
                                        </p:cTn>
                                        <p:tgtEl>
                                          <p:spTgt spid="27"/>
                                        </p:tgtEl>
                                        <p:attrNameLst>
                                          <p:attrName>style.visibility</p:attrName>
                                        </p:attrNameLst>
                                      </p:cBhvr>
                                      <p:to>
                                        <p:strVal val="visible"/>
                                      </p:to>
                                    </p:set>
                                    <p:animEffect transition="in" filter="fade">
                                      <p:cBhvr>
                                        <p:cTn id="40"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4" grpId="0" animBg="1"/>
      <p:bldP spid="14" grpId="0" animBg="1"/>
      <p:bldP spid="16" grpId="0" animBg="1"/>
      <p:bldP spid="18" grpId="0" animBg="1"/>
      <p:bldP spid="19" grpId="0"/>
      <p:bldP spid="20" grpId="0" animBg="1"/>
      <p:bldP spid="21" grpId="0"/>
      <p:bldP spid="26" grpId="0" animBg="1"/>
      <p:bldP spid="27" grpId="0"/>
      <p:bldP spid="28" grpId="0" animBg="1"/>
      <p:bldP spid="29" grpId="0"/>
    </p:bldLst>
  </p:timing>
</p:sld>
</file>

<file path=ppt/slides/slide82.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7" name="Arrow: Chevron 46">
            <a:extLst>
              <a:ext uri="{FF2B5EF4-FFF2-40B4-BE49-F238E27FC236}">
                <a16:creationId xmlns:a16="http://schemas.microsoft.com/office/drawing/2014/main" id="{4EF29F95-A96B-416F-95A3-345E967C67A7}"/>
              </a:ext>
            </a:extLst>
          </p:cNvPr>
          <p:cNvSpPr/>
          <p:nvPr/>
        </p:nvSpPr>
        <p:spPr>
          <a:xfrm>
            <a:off x="6313187" y="1295400"/>
            <a:ext cx="4601812" cy="11049000"/>
          </a:xfrm>
          <a:prstGeom prst="chevron">
            <a:avLst>
              <a:gd name="adj" fmla="val 52579"/>
            </a:avLst>
          </a:prstGeom>
          <a:solidFill>
            <a:schemeClr val="tx1">
              <a:lumMod val="90000"/>
              <a:lumOff val="10000"/>
              <a:alpha val="11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5">
            <a:extLst>
              <a:ext uri="{FF2B5EF4-FFF2-40B4-BE49-F238E27FC236}">
                <a16:creationId xmlns:a16="http://schemas.microsoft.com/office/drawing/2014/main" id="{22667927-0A64-47DB-97E9-078051859F69}"/>
              </a:ext>
            </a:extLst>
          </p:cNvPr>
          <p:cNvSpPr>
            <a:spLocks/>
          </p:cNvSpPr>
          <p:nvPr/>
        </p:nvSpPr>
        <p:spPr bwMode="auto">
          <a:xfrm flipH="1">
            <a:off x="7021901" y="2170041"/>
            <a:ext cx="5248578" cy="4695836"/>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5">
            <a:extLst>
              <a:ext uri="{FF2B5EF4-FFF2-40B4-BE49-F238E27FC236}">
                <a16:creationId xmlns:a16="http://schemas.microsoft.com/office/drawing/2014/main" id="{0E3685D1-307B-42D5-B838-31F66F4A0F1C}"/>
              </a:ext>
            </a:extLst>
          </p:cNvPr>
          <p:cNvSpPr>
            <a:spLocks/>
          </p:cNvSpPr>
          <p:nvPr/>
        </p:nvSpPr>
        <p:spPr bwMode="auto">
          <a:xfrm flipH="1" flipV="1">
            <a:off x="7021901" y="6872946"/>
            <a:ext cx="5248578" cy="450781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6"/>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13" name="Freeform 5">
            <a:extLst>
              <a:ext uri="{FF2B5EF4-FFF2-40B4-BE49-F238E27FC236}">
                <a16:creationId xmlns:a16="http://schemas.microsoft.com/office/drawing/2014/main" id="{4808FB3F-FC84-49A3-83A6-3DCA9936AE54}"/>
              </a:ext>
            </a:extLst>
          </p:cNvPr>
          <p:cNvSpPr>
            <a:spLocks/>
          </p:cNvSpPr>
          <p:nvPr/>
        </p:nvSpPr>
        <p:spPr bwMode="auto">
          <a:xfrm flipH="1">
            <a:off x="7663835" y="3908640"/>
            <a:ext cx="4601812" cy="295723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15" name="Freeform 5">
            <a:extLst>
              <a:ext uri="{FF2B5EF4-FFF2-40B4-BE49-F238E27FC236}">
                <a16:creationId xmlns:a16="http://schemas.microsoft.com/office/drawing/2014/main" id="{3BECE0F1-F080-4859-891E-BAFCA3C0D869}"/>
              </a:ext>
            </a:extLst>
          </p:cNvPr>
          <p:cNvSpPr>
            <a:spLocks/>
          </p:cNvSpPr>
          <p:nvPr/>
        </p:nvSpPr>
        <p:spPr bwMode="auto">
          <a:xfrm flipH="1">
            <a:off x="8472494" y="5688341"/>
            <a:ext cx="3799340" cy="1177536"/>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11" name="Oval 10">
            <a:extLst>
              <a:ext uri="{FF2B5EF4-FFF2-40B4-BE49-F238E27FC236}">
                <a16:creationId xmlns:a16="http://schemas.microsoft.com/office/drawing/2014/main" id="{03961B9D-1F26-4241-9C12-7EFE9BB980C8}"/>
              </a:ext>
            </a:extLst>
          </p:cNvPr>
          <p:cNvSpPr/>
          <p:nvPr/>
        </p:nvSpPr>
        <p:spPr>
          <a:xfrm rot="10800000" flipV="1">
            <a:off x="6023329" y="1715695"/>
            <a:ext cx="1204796" cy="1204796"/>
          </a:xfrm>
          <a:prstGeom prst="ellipse">
            <a:avLst/>
          </a:prstGeom>
          <a:solidFill>
            <a:schemeClr val="accent1"/>
          </a:solidFill>
          <a:ln w="50800">
            <a:noFill/>
          </a:ln>
          <a:effectLst>
            <a:outerShdw blurRad="1016000" algn="tl" rotWithShape="0">
              <a:schemeClr val="accent1">
                <a:alpha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Electronic-Device-01" pitchFamily="2" charset="0"/>
                <a:ea typeface="Open Sans" panose="020B0606030504020204" pitchFamily="34" charset="0"/>
                <a:cs typeface="Open Sans" panose="020B0606030504020204" pitchFamily="34" charset="0"/>
              </a:rPr>
              <a:t>G</a:t>
            </a:r>
          </a:p>
        </p:txBody>
      </p:sp>
      <p:sp>
        <p:nvSpPr>
          <p:cNvPr id="28" name="Oval 27">
            <a:extLst>
              <a:ext uri="{FF2B5EF4-FFF2-40B4-BE49-F238E27FC236}">
                <a16:creationId xmlns:a16="http://schemas.microsoft.com/office/drawing/2014/main" id="{AA3A8C9F-AFEC-4844-8157-0A4426344E34}"/>
              </a:ext>
            </a:extLst>
          </p:cNvPr>
          <p:cNvSpPr/>
          <p:nvPr/>
        </p:nvSpPr>
        <p:spPr>
          <a:xfrm rot="10800000" flipV="1">
            <a:off x="6023330" y="10795508"/>
            <a:ext cx="1204796" cy="1204796"/>
          </a:xfrm>
          <a:prstGeom prst="ellipse">
            <a:avLst/>
          </a:prstGeom>
          <a:solidFill>
            <a:schemeClr val="accent6"/>
          </a:solidFill>
          <a:ln w="50800">
            <a:noFill/>
          </a:ln>
          <a:effectLst>
            <a:outerShdw blurRad="1016000" algn="tl" rotWithShape="0">
              <a:schemeClr val="accent6">
                <a:alpha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0" i="0" u="none" strike="noStrike" kern="1200" cap="none" spc="0" normalizeH="0" baseline="0" noProof="0">
                <a:ln>
                  <a:noFill/>
                </a:ln>
                <a:solidFill>
                  <a:srgbClr val="FFFFFF"/>
                </a:solidFill>
                <a:effectLst/>
                <a:uLnTx/>
                <a:uFillTx/>
                <a:latin typeface="Designball-Electronic-Device-01" pitchFamily="2" charset="0"/>
                <a:ea typeface="Open Sans" panose="020B0606030504020204" pitchFamily="34" charset="0"/>
                <a:cs typeface="Open Sans" panose="020B0606030504020204" pitchFamily="34" charset="0"/>
              </a:rPr>
              <a:t>V</a:t>
            </a:r>
          </a:p>
        </p:txBody>
      </p:sp>
      <p:sp>
        <p:nvSpPr>
          <p:cNvPr id="29" name="Freeform 5">
            <a:extLst>
              <a:ext uri="{FF2B5EF4-FFF2-40B4-BE49-F238E27FC236}">
                <a16:creationId xmlns:a16="http://schemas.microsoft.com/office/drawing/2014/main" id="{D1B1C02C-FC75-48D6-B000-E3617687C921}"/>
              </a:ext>
            </a:extLst>
          </p:cNvPr>
          <p:cNvSpPr>
            <a:spLocks/>
          </p:cNvSpPr>
          <p:nvPr/>
        </p:nvSpPr>
        <p:spPr bwMode="auto">
          <a:xfrm flipH="1" flipV="1">
            <a:off x="7663835" y="6872945"/>
            <a:ext cx="4601812" cy="2934415"/>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5"/>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14" name="Oval 13">
            <a:extLst>
              <a:ext uri="{FF2B5EF4-FFF2-40B4-BE49-F238E27FC236}">
                <a16:creationId xmlns:a16="http://schemas.microsoft.com/office/drawing/2014/main" id="{5541C2FF-2BFD-4145-B9D9-20892EFC8785}"/>
              </a:ext>
            </a:extLst>
          </p:cNvPr>
          <p:cNvSpPr/>
          <p:nvPr/>
        </p:nvSpPr>
        <p:spPr>
          <a:xfrm rot="10800000" flipV="1">
            <a:off x="6548795" y="3323950"/>
            <a:ext cx="1325276" cy="1325276"/>
          </a:xfrm>
          <a:prstGeom prst="ellipse">
            <a:avLst/>
          </a:prstGeom>
          <a:solidFill>
            <a:schemeClr val="accent2"/>
          </a:solidFill>
          <a:ln w="50800">
            <a:noFill/>
          </a:ln>
          <a:effectLst>
            <a:outerShdw blurRad="1016000" algn="tl" rotWithShape="0">
              <a:schemeClr val="accent2">
                <a:alpha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Electronic-Device-01" pitchFamily="2" charset="0"/>
                <a:ea typeface="Open Sans" panose="020B0606030504020204" pitchFamily="34" charset="0"/>
                <a:cs typeface="Open Sans" panose="020B0606030504020204" pitchFamily="34" charset="0"/>
              </a:rPr>
              <a:t>U</a:t>
            </a:r>
          </a:p>
        </p:txBody>
      </p:sp>
      <p:sp>
        <p:nvSpPr>
          <p:cNvPr id="30" name="Oval 29">
            <a:extLst>
              <a:ext uri="{FF2B5EF4-FFF2-40B4-BE49-F238E27FC236}">
                <a16:creationId xmlns:a16="http://schemas.microsoft.com/office/drawing/2014/main" id="{30BD22A4-2198-4850-9B09-4179929D54ED}"/>
              </a:ext>
            </a:extLst>
          </p:cNvPr>
          <p:cNvSpPr/>
          <p:nvPr/>
        </p:nvSpPr>
        <p:spPr>
          <a:xfrm rot="10800000" flipV="1">
            <a:off x="6548796" y="9066771"/>
            <a:ext cx="1325276" cy="1325276"/>
          </a:xfrm>
          <a:prstGeom prst="ellipse">
            <a:avLst/>
          </a:prstGeom>
          <a:solidFill>
            <a:schemeClr val="accent5"/>
          </a:solidFill>
          <a:ln w="50800">
            <a:noFill/>
          </a:ln>
          <a:effectLst>
            <a:outerShdw blurRad="1016000" algn="tl" rotWithShape="0">
              <a:schemeClr val="accent5">
                <a:alpha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Electronic-Device-01" pitchFamily="2" charset="0"/>
                <a:ea typeface="Open Sans" panose="020B0606030504020204" pitchFamily="34" charset="0"/>
                <a:cs typeface="Open Sans" panose="020B0606030504020204" pitchFamily="34" charset="0"/>
              </a:rPr>
              <a:t>t</a:t>
            </a:r>
          </a:p>
        </p:txBody>
      </p:sp>
      <p:sp>
        <p:nvSpPr>
          <p:cNvPr id="31" name="Freeform 5">
            <a:extLst>
              <a:ext uri="{FF2B5EF4-FFF2-40B4-BE49-F238E27FC236}">
                <a16:creationId xmlns:a16="http://schemas.microsoft.com/office/drawing/2014/main" id="{CA036229-1277-4990-B67F-899014DBBC19}"/>
              </a:ext>
            </a:extLst>
          </p:cNvPr>
          <p:cNvSpPr>
            <a:spLocks/>
          </p:cNvSpPr>
          <p:nvPr/>
        </p:nvSpPr>
        <p:spPr bwMode="auto">
          <a:xfrm flipH="1" flipV="1">
            <a:off x="8472494" y="6872946"/>
            <a:ext cx="3799340" cy="959694"/>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bg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16" name="Oval 15">
            <a:extLst>
              <a:ext uri="{FF2B5EF4-FFF2-40B4-BE49-F238E27FC236}">
                <a16:creationId xmlns:a16="http://schemas.microsoft.com/office/drawing/2014/main" id="{5CBA7BC3-5074-43C5-BA24-65FC26C31909}"/>
              </a:ext>
            </a:extLst>
          </p:cNvPr>
          <p:cNvSpPr/>
          <p:nvPr/>
        </p:nvSpPr>
        <p:spPr>
          <a:xfrm rot="10800000" flipV="1">
            <a:off x="7194742" y="5052685"/>
            <a:ext cx="1603584" cy="1603584"/>
          </a:xfrm>
          <a:prstGeom prst="ellipse">
            <a:avLst/>
          </a:prstGeom>
          <a:solidFill>
            <a:schemeClr val="accent3"/>
          </a:solidFill>
          <a:ln w="50800">
            <a:noFill/>
          </a:ln>
          <a:effectLst>
            <a:outerShdw blurRad="1016000" algn="tl" rotWithShape="0">
              <a:schemeClr val="accent3">
                <a:alpha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Electronic-Device-01" pitchFamily="2" charset="0"/>
                <a:ea typeface="Open Sans" panose="020B0606030504020204" pitchFamily="34" charset="0"/>
                <a:cs typeface="Open Sans" panose="020B0606030504020204" pitchFamily="34" charset="0"/>
              </a:rPr>
              <a:t>L</a:t>
            </a:r>
          </a:p>
        </p:txBody>
      </p:sp>
      <p:sp>
        <p:nvSpPr>
          <p:cNvPr id="32" name="Oval 31">
            <a:extLst>
              <a:ext uri="{FF2B5EF4-FFF2-40B4-BE49-F238E27FC236}">
                <a16:creationId xmlns:a16="http://schemas.microsoft.com/office/drawing/2014/main" id="{9CA418FC-5B3E-4CE9-B0BB-815A165EFAC1}"/>
              </a:ext>
            </a:extLst>
          </p:cNvPr>
          <p:cNvSpPr/>
          <p:nvPr/>
        </p:nvSpPr>
        <p:spPr>
          <a:xfrm rot="10800000" flipV="1">
            <a:off x="7194743" y="7059728"/>
            <a:ext cx="1603584" cy="1603584"/>
          </a:xfrm>
          <a:prstGeom prst="ellipse">
            <a:avLst/>
          </a:prstGeom>
          <a:solidFill>
            <a:schemeClr val="bg2"/>
          </a:solidFill>
          <a:ln w="50800">
            <a:noFill/>
          </a:ln>
          <a:effectLst>
            <a:outerShdw blurRad="1016000" algn="tl" rotWithShape="0">
              <a:schemeClr val="bg2">
                <a:alpha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FFFFF"/>
                </a:solidFill>
                <a:effectLst/>
                <a:uLnTx/>
                <a:uFillTx/>
                <a:latin typeface="Designball-Electronic-Device-01" pitchFamily="2" charset="0"/>
                <a:ea typeface="Open Sans" panose="020B0606030504020204" pitchFamily="34" charset="0"/>
                <a:cs typeface="Open Sans" panose="020B0606030504020204" pitchFamily="34" charset="0"/>
              </a:rPr>
              <a:t>M</a:t>
            </a:r>
          </a:p>
        </p:txBody>
      </p:sp>
      <p:sp>
        <p:nvSpPr>
          <p:cNvPr id="40" name="Rectangle 39">
            <a:extLst>
              <a:ext uri="{FF2B5EF4-FFF2-40B4-BE49-F238E27FC236}">
                <a16:creationId xmlns:a16="http://schemas.microsoft.com/office/drawing/2014/main" id="{E9EE7201-BA39-46AA-8987-4004E64D10E1}"/>
              </a:ext>
            </a:extLst>
          </p:cNvPr>
          <p:cNvSpPr/>
          <p:nvPr/>
        </p:nvSpPr>
        <p:spPr>
          <a:xfrm>
            <a:off x="2318673" y="1861044"/>
            <a:ext cx="3450646" cy="914096"/>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alibri"/>
                <a:ea typeface="+mn-ea"/>
                <a:cs typeface="+mn-cs"/>
              </a:rPr>
              <a:t>Employment Rate</a:t>
            </a: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Vestibulum commodo id ligula at pharetra. Cras vitae justo dolor.</a:t>
            </a:r>
            <a:endParaRPr kumimoji="0" lang="en-US" sz="1400" b="1" i="0" u="none" strike="noStrike" kern="1200" cap="none" spc="0" normalizeH="0" baseline="0" noProof="0">
              <a:ln>
                <a:noFill/>
              </a:ln>
              <a:effectLst/>
              <a:uLnTx/>
              <a:uFillTx/>
              <a:latin typeface="Calibri"/>
              <a:ea typeface="+mn-ea"/>
              <a:cs typeface="+mn-cs"/>
            </a:endParaRPr>
          </a:p>
        </p:txBody>
      </p:sp>
      <p:sp>
        <p:nvSpPr>
          <p:cNvPr id="42" name="Rectangle 41">
            <a:extLst>
              <a:ext uri="{FF2B5EF4-FFF2-40B4-BE49-F238E27FC236}">
                <a16:creationId xmlns:a16="http://schemas.microsoft.com/office/drawing/2014/main" id="{3841E9CE-5D4B-40DB-90BE-4A448107DE69}"/>
              </a:ext>
            </a:extLst>
          </p:cNvPr>
          <p:cNvSpPr/>
          <p:nvPr/>
        </p:nvSpPr>
        <p:spPr>
          <a:xfrm>
            <a:off x="3311619" y="3529540"/>
            <a:ext cx="3001567" cy="914096"/>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alibri"/>
                <a:ea typeface="+mn-ea"/>
                <a:cs typeface="+mn-cs"/>
              </a:rPr>
              <a:t>Retail Sales</a:t>
            </a: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 at pharetra. Cras vitae justo dolor.</a:t>
            </a:r>
            <a:endParaRPr kumimoji="0" lang="en-US" sz="1200" b="1" i="0" u="none" strike="noStrike" kern="1200" cap="none" spc="0" normalizeH="0" baseline="0" noProof="0">
              <a:ln>
                <a:noFill/>
              </a:ln>
              <a:effectLst/>
              <a:uLnTx/>
              <a:uFillTx/>
              <a:latin typeface="Calibri"/>
              <a:ea typeface="+mn-ea"/>
              <a:cs typeface="+mn-cs"/>
            </a:endParaRPr>
          </a:p>
        </p:txBody>
      </p:sp>
      <p:sp>
        <p:nvSpPr>
          <p:cNvPr id="43" name="Rectangle 42">
            <a:extLst>
              <a:ext uri="{FF2B5EF4-FFF2-40B4-BE49-F238E27FC236}">
                <a16:creationId xmlns:a16="http://schemas.microsoft.com/office/drawing/2014/main" id="{F8D182FF-457C-4AF4-9A8D-21E1D85F8C49}"/>
              </a:ext>
            </a:extLst>
          </p:cNvPr>
          <p:cNvSpPr/>
          <p:nvPr/>
        </p:nvSpPr>
        <p:spPr>
          <a:xfrm>
            <a:off x="3967825" y="5310917"/>
            <a:ext cx="3001567" cy="1160639"/>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alibri"/>
                <a:ea typeface="+mn-ea"/>
                <a:cs typeface="+mn-cs"/>
              </a:rPr>
              <a:t>Infrastructure Output</a:t>
            </a: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Vestibulum commodo id ligula at pharetra. Cras vitae justo dolor.</a:t>
            </a:r>
            <a:endParaRPr kumimoji="0" lang="en-US" sz="1800" b="1" i="0" u="none" strike="noStrike" kern="1200" cap="none" spc="0" normalizeH="0" baseline="0" noProof="0">
              <a:ln>
                <a:noFill/>
              </a:ln>
              <a:effectLst/>
              <a:uLnTx/>
              <a:uFillTx/>
              <a:latin typeface="Calibri"/>
              <a:ea typeface="+mn-ea"/>
              <a:cs typeface="+mn-cs"/>
            </a:endParaRPr>
          </a:p>
        </p:txBody>
      </p:sp>
      <p:sp>
        <p:nvSpPr>
          <p:cNvPr id="44" name="Rectangle 43">
            <a:extLst>
              <a:ext uri="{FF2B5EF4-FFF2-40B4-BE49-F238E27FC236}">
                <a16:creationId xmlns:a16="http://schemas.microsoft.com/office/drawing/2014/main" id="{5B9B51DF-3B83-447C-9D88-1DA199FC0FF8}"/>
              </a:ext>
            </a:extLst>
          </p:cNvPr>
          <p:cNvSpPr/>
          <p:nvPr/>
        </p:nvSpPr>
        <p:spPr>
          <a:xfrm>
            <a:off x="3967825" y="7404470"/>
            <a:ext cx="3001567" cy="914096"/>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alibri"/>
                <a:ea typeface="+mn-ea"/>
                <a:cs typeface="+mn-cs"/>
              </a:rPr>
              <a:t>Total Vehicle Sales</a:t>
            </a: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Vestibulum commodo id ligula at pharetra. </a:t>
            </a:r>
          </a:p>
        </p:txBody>
      </p:sp>
      <p:sp>
        <p:nvSpPr>
          <p:cNvPr id="45" name="Rectangle 44">
            <a:extLst>
              <a:ext uri="{FF2B5EF4-FFF2-40B4-BE49-F238E27FC236}">
                <a16:creationId xmlns:a16="http://schemas.microsoft.com/office/drawing/2014/main" id="{5C3298D1-CA78-4A2F-80B9-3BE7BB265AB8}"/>
              </a:ext>
            </a:extLst>
          </p:cNvPr>
          <p:cNvSpPr/>
          <p:nvPr/>
        </p:nvSpPr>
        <p:spPr>
          <a:xfrm>
            <a:off x="3311619" y="9436731"/>
            <a:ext cx="3001567" cy="585353"/>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alibri"/>
                <a:ea typeface="+mn-ea"/>
                <a:cs typeface="+mn-cs"/>
              </a:rPr>
              <a:t>Building Approvals</a:t>
            </a:r>
          </a:p>
          <a:p>
            <a:pPr marL="0" marR="0" lvl="0" indent="0" algn="r" defTabSz="457200" rtl="0" eaLnBrk="1" fontAlgn="auto" latinLnBrk="0" hangingPunct="1">
              <a:lnSpc>
                <a:spcPct val="89000"/>
              </a:lnSpc>
              <a:spcBef>
                <a:spcPts val="0"/>
              </a:spcBef>
              <a:spcAft>
                <a:spcPts val="0"/>
              </a:spcAft>
              <a:buClrTx/>
              <a:buSzTx/>
              <a:buFontTx/>
              <a:buNone/>
              <a:tabLst/>
              <a:defRPr/>
            </a:pPr>
            <a:endParaRPr kumimoji="0" lang="en-US" sz="1200" b="1" i="0" u="none" strike="noStrike" kern="1200" cap="none" spc="0" normalizeH="0" baseline="0" noProof="0">
              <a:ln>
                <a:noFill/>
              </a:ln>
              <a:effectLst/>
              <a:uLnTx/>
              <a:uFillTx/>
              <a:latin typeface="Calibri"/>
              <a:ea typeface="+mn-ea"/>
              <a:cs typeface="+mn-cs"/>
            </a:endParaRPr>
          </a:p>
        </p:txBody>
      </p:sp>
      <p:sp>
        <p:nvSpPr>
          <p:cNvPr id="46" name="Rectangle 45">
            <a:extLst>
              <a:ext uri="{FF2B5EF4-FFF2-40B4-BE49-F238E27FC236}">
                <a16:creationId xmlns:a16="http://schemas.microsoft.com/office/drawing/2014/main" id="{2599796B-9A5A-41CE-A7E2-086753C16C43}"/>
              </a:ext>
            </a:extLst>
          </p:cNvPr>
          <p:cNvSpPr/>
          <p:nvPr/>
        </p:nvSpPr>
        <p:spPr>
          <a:xfrm>
            <a:off x="2726452" y="11023059"/>
            <a:ext cx="3001567" cy="749692"/>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2400" b="1" i="0" u="none" strike="noStrike" kern="1200" cap="none" spc="0" normalizeH="0" baseline="0" noProof="0">
                <a:ln>
                  <a:noFill/>
                </a:ln>
                <a:effectLst/>
                <a:uLnTx/>
                <a:uFillTx/>
                <a:latin typeface="Calibri"/>
                <a:ea typeface="+mn-ea"/>
                <a:cs typeface="+mn-cs"/>
              </a:rPr>
              <a:t>Private House Approvals</a:t>
            </a:r>
            <a:endParaRPr kumimoji="0" lang="en-US" sz="1200" b="1" i="0" u="none" strike="noStrike" kern="1200" cap="none" spc="0" normalizeH="0" baseline="0" noProof="0">
              <a:ln>
                <a:noFill/>
              </a:ln>
              <a:effectLst/>
              <a:uLnTx/>
              <a:uFillTx/>
              <a:latin typeface="Calibri"/>
              <a:ea typeface="+mn-ea"/>
              <a:cs typeface="+mn-cs"/>
            </a:endParaRPr>
          </a:p>
        </p:txBody>
      </p:sp>
      <p:cxnSp>
        <p:nvCxnSpPr>
          <p:cNvPr id="8" name="Straight Connector 7">
            <a:extLst>
              <a:ext uri="{FF2B5EF4-FFF2-40B4-BE49-F238E27FC236}">
                <a16:creationId xmlns:a16="http://schemas.microsoft.com/office/drawing/2014/main" id="{2ADFF0E6-30A5-4ABF-859F-C1C8D26C08EB}"/>
              </a:ext>
            </a:extLst>
          </p:cNvPr>
          <p:cNvCxnSpPr>
            <a:cxnSpLocks/>
          </p:cNvCxnSpPr>
          <p:nvPr/>
        </p:nvCxnSpPr>
        <p:spPr>
          <a:xfrm flipH="1">
            <a:off x="-9260113" y="6858000"/>
            <a:ext cx="21337094" cy="0"/>
          </a:xfrm>
          <a:prstGeom prst="line">
            <a:avLst/>
          </a:prstGeom>
          <a:noFill/>
          <a:ln w="50800" cap="rnd">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cxnSp>
      <p:sp>
        <p:nvSpPr>
          <p:cNvPr id="6" name="Freeform 5">
            <a:extLst>
              <a:ext uri="{FF2B5EF4-FFF2-40B4-BE49-F238E27FC236}">
                <a16:creationId xmlns:a16="http://schemas.microsoft.com/office/drawing/2014/main" id="{59B51C92-4D48-46C2-81F5-DAC2DCED1C12}"/>
              </a:ext>
            </a:extLst>
          </p:cNvPr>
          <p:cNvSpPr>
            <a:spLocks/>
          </p:cNvSpPr>
          <p:nvPr/>
        </p:nvSpPr>
        <p:spPr bwMode="auto">
          <a:xfrm rot="5400000">
            <a:off x="11114324" y="5774099"/>
            <a:ext cx="2338111" cy="2166596"/>
          </a:xfrm>
          <a:custGeom>
            <a:avLst/>
            <a:gdLst>
              <a:gd name="T0" fmla="*/ 592 w 1184"/>
              <a:gd name="T1" fmla="*/ 824 h 1096"/>
              <a:gd name="T2" fmla="*/ 1184 w 1184"/>
              <a:gd name="T3" fmla="*/ 1096 h 1096"/>
              <a:gd name="T4" fmla="*/ 996 w 1184"/>
              <a:gd name="T5" fmla="*/ 492 h 1096"/>
              <a:gd name="T6" fmla="*/ 592 w 1184"/>
              <a:gd name="T7" fmla="*/ 0 h 1096"/>
              <a:gd name="T8" fmla="*/ 188 w 1184"/>
              <a:gd name="T9" fmla="*/ 492 h 1096"/>
              <a:gd name="T10" fmla="*/ 0 w 1184"/>
              <a:gd name="T11" fmla="*/ 1096 h 1096"/>
              <a:gd name="T12" fmla="*/ 592 w 1184"/>
              <a:gd name="T13" fmla="*/ 824 h 1096"/>
            </a:gdLst>
            <a:ahLst/>
            <a:cxnLst>
              <a:cxn ang="0">
                <a:pos x="T0" y="T1"/>
              </a:cxn>
              <a:cxn ang="0">
                <a:pos x="T2" y="T3"/>
              </a:cxn>
              <a:cxn ang="0">
                <a:pos x="T4" y="T5"/>
              </a:cxn>
              <a:cxn ang="0">
                <a:pos x="T6" y="T7"/>
              </a:cxn>
              <a:cxn ang="0">
                <a:pos x="T8" y="T9"/>
              </a:cxn>
              <a:cxn ang="0">
                <a:pos x="T10" y="T11"/>
              </a:cxn>
              <a:cxn ang="0">
                <a:pos x="T12" y="T13"/>
              </a:cxn>
            </a:cxnLst>
            <a:rect l="0" t="0" r="r" b="b"/>
            <a:pathLst>
              <a:path w="1184" h="1096">
                <a:moveTo>
                  <a:pt x="592" y="824"/>
                </a:moveTo>
                <a:cubicBezTo>
                  <a:pt x="932" y="824"/>
                  <a:pt x="1184" y="1096"/>
                  <a:pt x="1184" y="1096"/>
                </a:cubicBezTo>
                <a:cubicBezTo>
                  <a:pt x="1184" y="1096"/>
                  <a:pt x="1184" y="796"/>
                  <a:pt x="996" y="492"/>
                </a:cubicBezTo>
                <a:cubicBezTo>
                  <a:pt x="808" y="188"/>
                  <a:pt x="592" y="0"/>
                  <a:pt x="592" y="0"/>
                </a:cubicBezTo>
                <a:cubicBezTo>
                  <a:pt x="592" y="0"/>
                  <a:pt x="376" y="188"/>
                  <a:pt x="188" y="492"/>
                </a:cubicBezTo>
                <a:cubicBezTo>
                  <a:pt x="0" y="796"/>
                  <a:pt x="0" y="1096"/>
                  <a:pt x="0" y="1096"/>
                </a:cubicBezTo>
                <a:cubicBezTo>
                  <a:pt x="0" y="1096"/>
                  <a:pt x="252" y="824"/>
                  <a:pt x="592" y="824"/>
                </a:cubicBezTo>
                <a:close/>
              </a:path>
            </a:pathLst>
          </a:cu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alpha val="48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40" rIns="9144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8000" b="0" i="0" u="none" strike="noStrike" kern="1200" cap="none" spc="0" normalizeH="0" baseline="0" noProof="0">
              <a:ln>
                <a:noFill/>
              </a:ln>
              <a:solidFill>
                <a:srgbClr val="FFFFFF"/>
              </a:solidFill>
              <a:effectLst/>
              <a:uLnTx/>
              <a:uFillTx/>
              <a:latin typeface="db-Business-and-Finance-01" panose="02000509000000000000" pitchFamily="49" charset="0"/>
              <a:ea typeface="Open Sans" panose="020B0606030504020204" pitchFamily="34" charset="0"/>
              <a:cs typeface="Open Sans" panose="020B0606030504020204" pitchFamily="34" charset="0"/>
            </a:endParaRPr>
          </a:p>
        </p:txBody>
      </p:sp>
      <p:sp>
        <p:nvSpPr>
          <p:cNvPr id="7" name="Freeform 5">
            <a:extLst>
              <a:ext uri="{FF2B5EF4-FFF2-40B4-BE49-F238E27FC236}">
                <a16:creationId xmlns:a16="http://schemas.microsoft.com/office/drawing/2014/main" id="{7BB78050-84F2-49BD-AC77-8390C6D4AFD5}"/>
              </a:ext>
            </a:extLst>
          </p:cNvPr>
          <p:cNvSpPr>
            <a:spLocks/>
          </p:cNvSpPr>
          <p:nvPr/>
        </p:nvSpPr>
        <p:spPr bwMode="auto">
          <a:xfrm rot="5400000">
            <a:off x="11024189" y="5962111"/>
            <a:ext cx="1932323" cy="1790575"/>
          </a:xfrm>
          <a:custGeom>
            <a:avLst/>
            <a:gdLst>
              <a:gd name="T0" fmla="*/ 592 w 1184"/>
              <a:gd name="T1" fmla="*/ 824 h 1096"/>
              <a:gd name="T2" fmla="*/ 1184 w 1184"/>
              <a:gd name="T3" fmla="*/ 1096 h 1096"/>
              <a:gd name="T4" fmla="*/ 996 w 1184"/>
              <a:gd name="T5" fmla="*/ 492 h 1096"/>
              <a:gd name="T6" fmla="*/ 592 w 1184"/>
              <a:gd name="T7" fmla="*/ 0 h 1096"/>
              <a:gd name="T8" fmla="*/ 188 w 1184"/>
              <a:gd name="T9" fmla="*/ 492 h 1096"/>
              <a:gd name="T10" fmla="*/ 0 w 1184"/>
              <a:gd name="T11" fmla="*/ 1096 h 1096"/>
              <a:gd name="T12" fmla="*/ 592 w 1184"/>
              <a:gd name="T13" fmla="*/ 824 h 1096"/>
            </a:gdLst>
            <a:ahLst/>
            <a:cxnLst>
              <a:cxn ang="0">
                <a:pos x="T0" y="T1"/>
              </a:cxn>
              <a:cxn ang="0">
                <a:pos x="T2" y="T3"/>
              </a:cxn>
              <a:cxn ang="0">
                <a:pos x="T4" y="T5"/>
              </a:cxn>
              <a:cxn ang="0">
                <a:pos x="T6" y="T7"/>
              </a:cxn>
              <a:cxn ang="0">
                <a:pos x="T8" y="T9"/>
              </a:cxn>
              <a:cxn ang="0">
                <a:pos x="T10" y="T11"/>
              </a:cxn>
              <a:cxn ang="0">
                <a:pos x="T12" y="T13"/>
              </a:cxn>
            </a:cxnLst>
            <a:rect l="0" t="0" r="r" b="b"/>
            <a:pathLst>
              <a:path w="1184" h="1096">
                <a:moveTo>
                  <a:pt x="592" y="824"/>
                </a:moveTo>
                <a:cubicBezTo>
                  <a:pt x="932" y="824"/>
                  <a:pt x="1184" y="1096"/>
                  <a:pt x="1184" y="1096"/>
                </a:cubicBezTo>
                <a:cubicBezTo>
                  <a:pt x="1184" y="1096"/>
                  <a:pt x="1184" y="796"/>
                  <a:pt x="996" y="492"/>
                </a:cubicBezTo>
                <a:cubicBezTo>
                  <a:pt x="808" y="188"/>
                  <a:pt x="592" y="0"/>
                  <a:pt x="592" y="0"/>
                </a:cubicBezTo>
                <a:cubicBezTo>
                  <a:pt x="592" y="0"/>
                  <a:pt x="376" y="188"/>
                  <a:pt x="188" y="492"/>
                </a:cubicBezTo>
                <a:cubicBezTo>
                  <a:pt x="0" y="796"/>
                  <a:pt x="0" y="1096"/>
                  <a:pt x="0" y="1096"/>
                </a:cubicBezTo>
                <a:cubicBezTo>
                  <a:pt x="0" y="1096"/>
                  <a:pt x="252" y="824"/>
                  <a:pt x="592" y="824"/>
                </a:cubicBezTo>
                <a:close/>
              </a:path>
            </a:pathLst>
          </a:cu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alpha val="48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40" rIns="9144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8000" b="0" i="0" u="none" strike="noStrike" kern="1200" cap="none" spc="0" normalizeH="0" baseline="0" noProof="0">
              <a:ln>
                <a:noFill/>
              </a:ln>
              <a:solidFill>
                <a:srgbClr val="FFFFFF"/>
              </a:solidFill>
              <a:effectLst/>
              <a:uLnTx/>
              <a:uFillTx/>
              <a:latin typeface="db-Business-and-Finance-01" panose="02000509000000000000" pitchFamily="49" charset="0"/>
              <a:ea typeface="Open Sans" panose="020B0606030504020204" pitchFamily="34" charset="0"/>
              <a:cs typeface="Open Sans" panose="020B0606030504020204" pitchFamily="34" charset="0"/>
            </a:endParaRPr>
          </a:p>
        </p:txBody>
      </p:sp>
      <p:sp>
        <p:nvSpPr>
          <p:cNvPr id="92" name="TextBox 91">
            <a:extLst>
              <a:ext uri="{FF2B5EF4-FFF2-40B4-BE49-F238E27FC236}">
                <a16:creationId xmlns:a16="http://schemas.microsoft.com/office/drawing/2014/main" id="{A7B3831F-59B7-42F2-A006-22040191049C}"/>
              </a:ext>
            </a:extLst>
          </p:cNvPr>
          <p:cNvSpPr txBox="1"/>
          <p:nvPr/>
        </p:nvSpPr>
        <p:spPr>
          <a:xfrm>
            <a:off x="15358958" y="5149841"/>
            <a:ext cx="5324495" cy="341632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a:ea typeface="+mn-ea"/>
                <a:cs typeface="+mn-cs"/>
              </a:rPr>
              <a:t>Creating inspiring ideas and building brands </a:t>
            </a:r>
          </a:p>
        </p:txBody>
      </p:sp>
    </p:spTree>
    <p:extLst>
      <p:ext uri="{BB962C8B-B14F-4D97-AF65-F5344CB8AC3E}">
        <p14:creationId xmlns:p14="http://schemas.microsoft.com/office/powerpoint/2010/main" val="980459617"/>
      </p:ext>
    </p:extLst>
  </p:cSld>
  <p:clrMapOvr>
    <a:overrideClrMapping bg1="dk1" tx1="lt1" bg2="dk2" tx2="lt2" accent1="accent1" accent2="accent2" accent3="accent3" accent4="accent4" accent5="accent5" accent6="accent6" hlink="hlink" folHlink="folHlink"/>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200" fill="hold"/>
                                        <p:tgtEl>
                                          <p:spTgt spid="6"/>
                                        </p:tgtEl>
                                        <p:attrNameLst>
                                          <p:attrName>ppt_x</p:attrName>
                                        </p:attrNameLst>
                                      </p:cBhvr>
                                      <p:tavLst>
                                        <p:tav tm="0">
                                          <p:val>
                                            <p:strVal val="0-#ppt_w/2"/>
                                          </p:val>
                                        </p:tav>
                                        <p:tav tm="100000">
                                          <p:val>
                                            <p:strVal val="#ppt_x"/>
                                          </p:val>
                                        </p:tav>
                                      </p:tavLst>
                                    </p:anim>
                                    <p:anim calcmode="lin" valueType="num">
                                      <p:cBhvr additive="base">
                                        <p:cTn id="8" dur="1200" fill="hold"/>
                                        <p:tgtEl>
                                          <p:spTgt spid="6"/>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20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1200" fill="hold"/>
                                        <p:tgtEl>
                                          <p:spTgt spid="7"/>
                                        </p:tgtEl>
                                        <p:attrNameLst>
                                          <p:attrName>ppt_x</p:attrName>
                                        </p:attrNameLst>
                                      </p:cBhvr>
                                      <p:tavLst>
                                        <p:tav tm="0">
                                          <p:val>
                                            <p:strVal val="0-#ppt_w/2"/>
                                          </p:val>
                                        </p:tav>
                                        <p:tav tm="100000">
                                          <p:val>
                                            <p:strVal val="#ppt_x"/>
                                          </p:val>
                                        </p:tav>
                                      </p:tavLst>
                                    </p:anim>
                                    <p:anim calcmode="lin" valueType="num">
                                      <p:cBhvr additive="base">
                                        <p:cTn id="12" dur="1200" fill="hold"/>
                                        <p:tgtEl>
                                          <p:spTgt spid="7"/>
                                        </p:tgtEl>
                                        <p:attrNameLst>
                                          <p:attrName>ppt_y</p:attrName>
                                        </p:attrNameLst>
                                      </p:cBhvr>
                                      <p:tavLst>
                                        <p:tav tm="0">
                                          <p:val>
                                            <p:strVal val="#ppt_y"/>
                                          </p:val>
                                        </p:tav>
                                        <p:tav tm="100000">
                                          <p:val>
                                            <p:strVal val="#ppt_y"/>
                                          </p:val>
                                        </p:tav>
                                      </p:tavLst>
                                    </p:anim>
                                  </p:childTnLst>
                                </p:cTn>
                              </p:par>
                              <p:par>
                                <p:cTn id="13" presetID="2" presetClass="entr" presetSubtype="8" decel="100000" fill="hold" nodeType="withEffect">
                                  <p:stCondLst>
                                    <p:cond delay="400"/>
                                  </p:stCondLst>
                                  <p:childTnLst>
                                    <p:set>
                                      <p:cBhvr>
                                        <p:cTn id="14" dur="1" fill="hold">
                                          <p:stCondLst>
                                            <p:cond delay="0"/>
                                          </p:stCondLst>
                                        </p:cTn>
                                        <p:tgtEl>
                                          <p:spTgt spid="8"/>
                                        </p:tgtEl>
                                        <p:attrNameLst>
                                          <p:attrName>style.visibility</p:attrName>
                                        </p:attrNameLst>
                                      </p:cBhvr>
                                      <p:to>
                                        <p:strVal val="visible"/>
                                      </p:to>
                                    </p:set>
                                    <p:anim calcmode="lin" valueType="num">
                                      <p:cBhvr additive="base">
                                        <p:cTn id="15" dur="1200" fill="hold"/>
                                        <p:tgtEl>
                                          <p:spTgt spid="8"/>
                                        </p:tgtEl>
                                        <p:attrNameLst>
                                          <p:attrName>ppt_x</p:attrName>
                                        </p:attrNameLst>
                                      </p:cBhvr>
                                      <p:tavLst>
                                        <p:tav tm="0">
                                          <p:val>
                                            <p:strVal val="0-#ppt_w/2"/>
                                          </p:val>
                                        </p:tav>
                                        <p:tav tm="100000">
                                          <p:val>
                                            <p:strVal val="#ppt_x"/>
                                          </p:val>
                                        </p:tav>
                                      </p:tavLst>
                                    </p:anim>
                                    <p:anim calcmode="lin" valueType="num">
                                      <p:cBhvr additive="base">
                                        <p:cTn id="16" dur="1200" fill="hold"/>
                                        <p:tgtEl>
                                          <p:spTgt spid="8"/>
                                        </p:tgtEl>
                                        <p:attrNameLst>
                                          <p:attrName>ppt_y</p:attrName>
                                        </p:attrNameLst>
                                      </p:cBhvr>
                                      <p:tavLst>
                                        <p:tav tm="0">
                                          <p:val>
                                            <p:strVal val="#ppt_y"/>
                                          </p:val>
                                        </p:tav>
                                        <p:tav tm="100000">
                                          <p:val>
                                            <p:strVal val="#ppt_y"/>
                                          </p:val>
                                        </p:tav>
                                      </p:tavLst>
                                    </p:anim>
                                  </p:childTnLst>
                                </p:cTn>
                              </p:par>
                              <p:par>
                                <p:cTn id="17" presetID="2" presetClass="entr" presetSubtype="8" decel="100000" fill="hold" grpId="0" nodeType="withEffect">
                                  <p:stCondLst>
                                    <p:cond delay="400"/>
                                  </p:stCondLst>
                                  <p:childTnLst>
                                    <p:set>
                                      <p:cBhvr>
                                        <p:cTn id="18" dur="1" fill="hold">
                                          <p:stCondLst>
                                            <p:cond delay="0"/>
                                          </p:stCondLst>
                                        </p:cTn>
                                        <p:tgtEl>
                                          <p:spTgt spid="47"/>
                                        </p:tgtEl>
                                        <p:attrNameLst>
                                          <p:attrName>style.visibility</p:attrName>
                                        </p:attrNameLst>
                                      </p:cBhvr>
                                      <p:to>
                                        <p:strVal val="visible"/>
                                      </p:to>
                                    </p:set>
                                    <p:anim calcmode="lin" valueType="num">
                                      <p:cBhvr additive="base">
                                        <p:cTn id="19" dur="1200" fill="hold"/>
                                        <p:tgtEl>
                                          <p:spTgt spid="47"/>
                                        </p:tgtEl>
                                        <p:attrNameLst>
                                          <p:attrName>ppt_x</p:attrName>
                                        </p:attrNameLst>
                                      </p:cBhvr>
                                      <p:tavLst>
                                        <p:tav tm="0">
                                          <p:val>
                                            <p:strVal val="0-#ppt_w/2"/>
                                          </p:val>
                                        </p:tav>
                                        <p:tav tm="100000">
                                          <p:val>
                                            <p:strVal val="#ppt_x"/>
                                          </p:val>
                                        </p:tav>
                                      </p:tavLst>
                                    </p:anim>
                                    <p:anim calcmode="lin" valueType="num">
                                      <p:cBhvr additive="base">
                                        <p:cTn id="20" dur="1200" fill="hold"/>
                                        <p:tgtEl>
                                          <p:spTgt spid="47"/>
                                        </p:tgtEl>
                                        <p:attrNameLst>
                                          <p:attrName>ppt_y</p:attrName>
                                        </p:attrNameLst>
                                      </p:cBhvr>
                                      <p:tavLst>
                                        <p:tav tm="0">
                                          <p:val>
                                            <p:strVal val="#ppt_y"/>
                                          </p:val>
                                        </p:tav>
                                        <p:tav tm="100000">
                                          <p:val>
                                            <p:strVal val="#ppt_y"/>
                                          </p:val>
                                        </p:tav>
                                      </p:tavLst>
                                    </p:anim>
                                  </p:childTnLst>
                                </p:cTn>
                              </p:par>
                              <p:par>
                                <p:cTn id="21" presetID="22" presetClass="entr" presetSubtype="2" fill="hold" grpId="0" nodeType="withEffect">
                                  <p:stCondLst>
                                    <p:cond delay="1250"/>
                                  </p:stCondLst>
                                  <p:childTnLst>
                                    <p:set>
                                      <p:cBhvr>
                                        <p:cTn id="22" dur="1" fill="hold">
                                          <p:stCondLst>
                                            <p:cond delay="0"/>
                                          </p:stCondLst>
                                        </p:cTn>
                                        <p:tgtEl>
                                          <p:spTgt spid="15"/>
                                        </p:tgtEl>
                                        <p:attrNameLst>
                                          <p:attrName>style.visibility</p:attrName>
                                        </p:attrNameLst>
                                      </p:cBhvr>
                                      <p:to>
                                        <p:strVal val="visible"/>
                                      </p:to>
                                    </p:set>
                                    <p:animEffect transition="in" filter="wipe(right)">
                                      <p:cBhvr>
                                        <p:cTn id="23" dur="1000"/>
                                        <p:tgtEl>
                                          <p:spTgt spid="15"/>
                                        </p:tgtEl>
                                      </p:cBhvr>
                                    </p:animEffect>
                                  </p:childTnLst>
                                </p:cTn>
                              </p:par>
                              <p:par>
                                <p:cTn id="24" presetID="22" presetClass="entr" presetSubtype="2" fill="hold" grpId="0" nodeType="withEffect">
                                  <p:stCondLst>
                                    <p:cond delay="1400"/>
                                  </p:stCondLst>
                                  <p:childTnLst>
                                    <p:set>
                                      <p:cBhvr>
                                        <p:cTn id="25" dur="1" fill="hold">
                                          <p:stCondLst>
                                            <p:cond delay="0"/>
                                          </p:stCondLst>
                                        </p:cTn>
                                        <p:tgtEl>
                                          <p:spTgt spid="31"/>
                                        </p:tgtEl>
                                        <p:attrNameLst>
                                          <p:attrName>style.visibility</p:attrName>
                                        </p:attrNameLst>
                                      </p:cBhvr>
                                      <p:to>
                                        <p:strVal val="visible"/>
                                      </p:to>
                                    </p:set>
                                    <p:animEffect transition="in" filter="wipe(right)">
                                      <p:cBhvr>
                                        <p:cTn id="26" dur="1000"/>
                                        <p:tgtEl>
                                          <p:spTgt spid="31"/>
                                        </p:tgtEl>
                                      </p:cBhvr>
                                    </p:animEffect>
                                  </p:childTnLst>
                                </p:cTn>
                              </p:par>
                              <p:par>
                                <p:cTn id="27" presetID="22" presetClass="entr" presetSubtype="2" fill="hold" grpId="0" nodeType="withEffect">
                                  <p:stCondLst>
                                    <p:cond delay="1500"/>
                                  </p:stCondLst>
                                  <p:childTnLst>
                                    <p:set>
                                      <p:cBhvr>
                                        <p:cTn id="28" dur="1" fill="hold">
                                          <p:stCondLst>
                                            <p:cond delay="0"/>
                                          </p:stCondLst>
                                        </p:cTn>
                                        <p:tgtEl>
                                          <p:spTgt spid="13"/>
                                        </p:tgtEl>
                                        <p:attrNameLst>
                                          <p:attrName>style.visibility</p:attrName>
                                        </p:attrNameLst>
                                      </p:cBhvr>
                                      <p:to>
                                        <p:strVal val="visible"/>
                                      </p:to>
                                    </p:set>
                                    <p:animEffect transition="in" filter="wipe(right)">
                                      <p:cBhvr>
                                        <p:cTn id="29" dur="1000"/>
                                        <p:tgtEl>
                                          <p:spTgt spid="13"/>
                                        </p:tgtEl>
                                      </p:cBhvr>
                                    </p:animEffect>
                                  </p:childTnLst>
                                </p:cTn>
                              </p:par>
                              <p:par>
                                <p:cTn id="30" presetID="22" presetClass="entr" presetSubtype="2" fill="hold" grpId="0" nodeType="withEffect">
                                  <p:stCondLst>
                                    <p:cond delay="1600"/>
                                  </p:stCondLst>
                                  <p:childTnLst>
                                    <p:set>
                                      <p:cBhvr>
                                        <p:cTn id="31" dur="1" fill="hold">
                                          <p:stCondLst>
                                            <p:cond delay="0"/>
                                          </p:stCondLst>
                                        </p:cTn>
                                        <p:tgtEl>
                                          <p:spTgt spid="29"/>
                                        </p:tgtEl>
                                        <p:attrNameLst>
                                          <p:attrName>style.visibility</p:attrName>
                                        </p:attrNameLst>
                                      </p:cBhvr>
                                      <p:to>
                                        <p:strVal val="visible"/>
                                      </p:to>
                                    </p:set>
                                    <p:animEffect transition="in" filter="wipe(right)">
                                      <p:cBhvr>
                                        <p:cTn id="32" dur="1000"/>
                                        <p:tgtEl>
                                          <p:spTgt spid="29"/>
                                        </p:tgtEl>
                                      </p:cBhvr>
                                    </p:animEffect>
                                  </p:childTnLst>
                                </p:cTn>
                              </p:par>
                              <p:par>
                                <p:cTn id="33" presetID="22" presetClass="entr" presetSubtype="2" fill="hold" grpId="0" nodeType="withEffect">
                                  <p:stCondLst>
                                    <p:cond delay="1700"/>
                                  </p:stCondLst>
                                  <p:childTnLst>
                                    <p:set>
                                      <p:cBhvr>
                                        <p:cTn id="34" dur="1" fill="hold">
                                          <p:stCondLst>
                                            <p:cond delay="0"/>
                                          </p:stCondLst>
                                        </p:cTn>
                                        <p:tgtEl>
                                          <p:spTgt spid="10"/>
                                        </p:tgtEl>
                                        <p:attrNameLst>
                                          <p:attrName>style.visibility</p:attrName>
                                        </p:attrNameLst>
                                      </p:cBhvr>
                                      <p:to>
                                        <p:strVal val="visible"/>
                                      </p:to>
                                    </p:set>
                                    <p:animEffect transition="in" filter="wipe(right)">
                                      <p:cBhvr>
                                        <p:cTn id="35" dur="1000"/>
                                        <p:tgtEl>
                                          <p:spTgt spid="10"/>
                                        </p:tgtEl>
                                      </p:cBhvr>
                                    </p:animEffect>
                                  </p:childTnLst>
                                </p:cTn>
                              </p:par>
                              <p:par>
                                <p:cTn id="36" presetID="22" presetClass="entr" presetSubtype="2" fill="hold" grpId="0" nodeType="withEffect">
                                  <p:stCondLst>
                                    <p:cond delay="1800"/>
                                  </p:stCondLst>
                                  <p:childTnLst>
                                    <p:set>
                                      <p:cBhvr>
                                        <p:cTn id="37" dur="1" fill="hold">
                                          <p:stCondLst>
                                            <p:cond delay="0"/>
                                          </p:stCondLst>
                                        </p:cTn>
                                        <p:tgtEl>
                                          <p:spTgt spid="27"/>
                                        </p:tgtEl>
                                        <p:attrNameLst>
                                          <p:attrName>style.visibility</p:attrName>
                                        </p:attrNameLst>
                                      </p:cBhvr>
                                      <p:to>
                                        <p:strVal val="visible"/>
                                      </p:to>
                                    </p:set>
                                    <p:animEffect transition="in" filter="wipe(right)">
                                      <p:cBhvr>
                                        <p:cTn id="38" dur="1000"/>
                                        <p:tgtEl>
                                          <p:spTgt spid="27"/>
                                        </p:tgtEl>
                                      </p:cBhvr>
                                    </p:animEffect>
                                  </p:childTnLst>
                                </p:cTn>
                              </p:par>
                              <p:par>
                                <p:cTn id="39" presetID="2" presetClass="entr" presetSubtype="8" decel="100000" fill="hold" grpId="0" nodeType="withEffect">
                                  <p:stCondLst>
                                    <p:cond delay="1500"/>
                                  </p:stCondLst>
                                  <p:childTnLst>
                                    <p:set>
                                      <p:cBhvr>
                                        <p:cTn id="40" dur="1" fill="hold">
                                          <p:stCondLst>
                                            <p:cond delay="0"/>
                                          </p:stCondLst>
                                        </p:cTn>
                                        <p:tgtEl>
                                          <p:spTgt spid="16"/>
                                        </p:tgtEl>
                                        <p:attrNameLst>
                                          <p:attrName>style.visibility</p:attrName>
                                        </p:attrNameLst>
                                      </p:cBhvr>
                                      <p:to>
                                        <p:strVal val="visible"/>
                                      </p:to>
                                    </p:set>
                                    <p:anim calcmode="lin" valueType="num">
                                      <p:cBhvr additive="base">
                                        <p:cTn id="41" dur="1000" fill="hold"/>
                                        <p:tgtEl>
                                          <p:spTgt spid="16"/>
                                        </p:tgtEl>
                                        <p:attrNameLst>
                                          <p:attrName>ppt_x</p:attrName>
                                        </p:attrNameLst>
                                      </p:cBhvr>
                                      <p:tavLst>
                                        <p:tav tm="0">
                                          <p:val>
                                            <p:strVal val="0-#ppt_w/2"/>
                                          </p:val>
                                        </p:tav>
                                        <p:tav tm="100000">
                                          <p:val>
                                            <p:strVal val="#ppt_x"/>
                                          </p:val>
                                        </p:tav>
                                      </p:tavLst>
                                    </p:anim>
                                    <p:anim calcmode="lin" valueType="num">
                                      <p:cBhvr additive="base">
                                        <p:cTn id="42" dur="1000" fill="hold"/>
                                        <p:tgtEl>
                                          <p:spTgt spid="16"/>
                                        </p:tgtEl>
                                        <p:attrNameLst>
                                          <p:attrName>ppt_y</p:attrName>
                                        </p:attrNameLst>
                                      </p:cBhvr>
                                      <p:tavLst>
                                        <p:tav tm="0">
                                          <p:val>
                                            <p:strVal val="#ppt_y"/>
                                          </p:val>
                                        </p:tav>
                                        <p:tav tm="100000">
                                          <p:val>
                                            <p:strVal val="#ppt_y"/>
                                          </p:val>
                                        </p:tav>
                                      </p:tavLst>
                                    </p:anim>
                                  </p:childTnLst>
                                </p:cTn>
                              </p:par>
                              <p:par>
                                <p:cTn id="43" presetID="2" presetClass="entr" presetSubtype="8" decel="100000" fill="hold" grpId="0" nodeType="withEffect">
                                  <p:stCondLst>
                                    <p:cond delay="1600"/>
                                  </p:stCondLst>
                                  <p:childTnLst>
                                    <p:set>
                                      <p:cBhvr>
                                        <p:cTn id="44" dur="1" fill="hold">
                                          <p:stCondLst>
                                            <p:cond delay="0"/>
                                          </p:stCondLst>
                                        </p:cTn>
                                        <p:tgtEl>
                                          <p:spTgt spid="32"/>
                                        </p:tgtEl>
                                        <p:attrNameLst>
                                          <p:attrName>style.visibility</p:attrName>
                                        </p:attrNameLst>
                                      </p:cBhvr>
                                      <p:to>
                                        <p:strVal val="visible"/>
                                      </p:to>
                                    </p:set>
                                    <p:anim calcmode="lin" valueType="num">
                                      <p:cBhvr additive="base">
                                        <p:cTn id="45" dur="1000" fill="hold"/>
                                        <p:tgtEl>
                                          <p:spTgt spid="32"/>
                                        </p:tgtEl>
                                        <p:attrNameLst>
                                          <p:attrName>ppt_x</p:attrName>
                                        </p:attrNameLst>
                                      </p:cBhvr>
                                      <p:tavLst>
                                        <p:tav tm="0">
                                          <p:val>
                                            <p:strVal val="0-#ppt_w/2"/>
                                          </p:val>
                                        </p:tav>
                                        <p:tav tm="100000">
                                          <p:val>
                                            <p:strVal val="#ppt_x"/>
                                          </p:val>
                                        </p:tav>
                                      </p:tavLst>
                                    </p:anim>
                                    <p:anim calcmode="lin" valueType="num">
                                      <p:cBhvr additive="base">
                                        <p:cTn id="46" dur="1000" fill="hold"/>
                                        <p:tgtEl>
                                          <p:spTgt spid="32"/>
                                        </p:tgtEl>
                                        <p:attrNameLst>
                                          <p:attrName>ppt_y</p:attrName>
                                        </p:attrNameLst>
                                      </p:cBhvr>
                                      <p:tavLst>
                                        <p:tav tm="0">
                                          <p:val>
                                            <p:strVal val="#ppt_y"/>
                                          </p:val>
                                        </p:tav>
                                        <p:tav tm="100000">
                                          <p:val>
                                            <p:strVal val="#ppt_y"/>
                                          </p:val>
                                        </p:tav>
                                      </p:tavLst>
                                    </p:anim>
                                  </p:childTnLst>
                                </p:cTn>
                              </p:par>
                              <p:par>
                                <p:cTn id="47" presetID="2" presetClass="entr" presetSubtype="8" decel="100000" fill="hold" grpId="0" nodeType="withEffect">
                                  <p:stCondLst>
                                    <p:cond delay="1700"/>
                                  </p:stCondLst>
                                  <p:childTnLst>
                                    <p:set>
                                      <p:cBhvr>
                                        <p:cTn id="48" dur="1" fill="hold">
                                          <p:stCondLst>
                                            <p:cond delay="0"/>
                                          </p:stCondLst>
                                        </p:cTn>
                                        <p:tgtEl>
                                          <p:spTgt spid="14"/>
                                        </p:tgtEl>
                                        <p:attrNameLst>
                                          <p:attrName>style.visibility</p:attrName>
                                        </p:attrNameLst>
                                      </p:cBhvr>
                                      <p:to>
                                        <p:strVal val="visible"/>
                                      </p:to>
                                    </p:set>
                                    <p:anim calcmode="lin" valueType="num">
                                      <p:cBhvr additive="base">
                                        <p:cTn id="49" dur="1000" fill="hold"/>
                                        <p:tgtEl>
                                          <p:spTgt spid="14"/>
                                        </p:tgtEl>
                                        <p:attrNameLst>
                                          <p:attrName>ppt_x</p:attrName>
                                        </p:attrNameLst>
                                      </p:cBhvr>
                                      <p:tavLst>
                                        <p:tav tm="0">
                                          <p:val>
                                            <p:strVal val="0-#ppt_w/2"/>
                                          </p:val>
                                        </p:tav>
                                        <p:tav tm="100000">
                                          <p:val>
                                            <p:strVal val="#ppt_x"/>
                                          </p:val>
                                        </p:tav>
                                      </p:tavLst>
                                    </p:anim>
                                    <p:anim calcmode="lin" valueType="num">
                                      <p:cBhvr additive="base">
                                        <p:cTn id="50" dur="1000" fill="hold"/>
                                        <p:tgtEl>
                                          <p:spTgt spid="14"/>
                                        </p:tgtEl>
                                        <p:attrNameLst>
                                          <p:attrName>ppt_y</p:attrName>
                                        </p:attrNameLst>
                                      </p:cBhvr>
                                      <p:tavLst>
                                        <p:tav tm="0">
                                          <p:val>
                                            <p:strVal val="#ppt_y"/>
                                          </p:val>
                                        </p:tav>
                                        <p:tav tm="100000">
                                          <p:val>
                                            <p:strVal val="#ppt_y"/>
                                          </p:val>
                                        </p:tav>
                                      </p:tavLst>
                                    </p:anim>
                                  </p:childTnLst>
                                </p:cTn>
                              </p:par>
                              <p:par>
                                <p:cTn id="51" presetID="2" presetClass="entr" presetSubtype="8" decel="100000" fill="hold" grpId="0" nodeType="withEffect">
                                  <p:stCondLst>
                                    <p:cond delay="1800"/>
                                  </p:stCondLst>
                                  <p:childTnLst>
                                    <p:set>
                                      <p:cBhvr>
                                        <p:cTn id="52" dur="1" fill="hold">
                                          <p:stCondLst>
                                            <p:cond delay="0"/>
                                          </p:stCondLst>
                                        </p:cTn>
                                        <p:tgtEl>
                                          <p:spTgt spid="30"/>
                                        </p:tgtEl>
                                        <p:attrNameLst>
                                          <p:attrName>style.visibility</p:attrName>
                                        </p:attrNameLst>
                                      </p:cBhvr>
                                      <p:to>
                                        <p:strVal val="visible"/>
                                      </p:to>
                                    </p:set>
                                    <p:anim calcmode="lin" valueType="num">
                                      <p:cBhvr additive="base">
                                        <p:cTn id="53" dur="1000" fill="hold"/>
                                        <p:tgtEl>
                                          <p:spTgt spid="30"/>
                                        </p:tgtEl>
                                        <p:attrNameLst>
                                          <p:attrName>ppt_x</p:attrName>
                                        </p:attrNameLst>
                                      </p:cBhvr>
                                      <p:tavLst>
                                        <p:tav tm="0">
                                          <p:val>
                                            <p:strVal val="0-#ppt_w/2"/>
                                          </p:val>
                                        </p:tav>
                                        <p:tav tm="100000">
                                          <p:val>
                                            <p:strVal val="#ppt_x"/>
                                          </p:val>
                                        </p:tav>
                                      </p:tavLst>
                                    </p:anim>
                                    <p:anim calcmode="lin" valueType="num">
                                      <p:cBhvr additive="base">
                                        <p:cTn id="54" dur="1000" fill="hold"/>
                                        <p:tgtEl>
                                          <p:spTgt spid="30"/>
                                        </p:tgtEl>
                                        <p:attrNameLst>
                                          <p:attrName>ppt_y</p:attrName>
                                        </p:attrNameLst>
                                      </p:cBhvr>
                                      <p:tavLst>
                                        <p:tav tm="0">
                                          <p:val>
                                            <p:strVal val="#ppt_y"/>
                                          </p:val>
                                        </p:tav>
                                        <p:tav tm="100000">
                                          <p:val>
                                            <p:strVal val="#ppt_y"/>
                                          </p:val>
                                        </p:tav>
                                      </p:tavLst>
                                    </p:anim>
                                  </p:childTnLst>
                                </p:cTn>
                              </p:par>
                              <p:par>
                                <p:cTn id="55" presetID="2" presetClass="entr" presetSubtype="8" decel="100000" fill="hold" grpId="0" nodeType="withEffect">
                                  <p:stCondLst>
                                    <p:cond delay="1900"/>
                                  </p:stCondLst>
                                  <p:childTnLst>
                                    <p:set>
                                      <p:cBhvr>
                                        <p:cTn id="56" dur="1" fill="hold">
                                          <p:stCondLst>
                                            <p:cond delay="0"/>
                                          </p:stCondLst>
                                        </p:cTn>
                                        <p:tgtEl>
                                          <p:spTgt spid="11"/>
                                        </p:tgtEl>
                                        <p:attrNameLst>
                                          <p:attrName>style.visibility</p:attrName>
                                        </p:attrNameLst>
                                      </p:cBhvr>
                                      <p:to>
                                        <p:strVal val="visible"/>
                                      </p:to>
                                    </p:set>
                                    <p:anim calcmode="lin" valueType="num">
                                      <p:cBhvr additive="base">
                                        <p:cTn id="57" dur="1000" fill="hold"/>
                                        <p:tgtEl>
                                          <p:spTgt spid="11"/>
                                        </p:tgtEl>
                                        <p:attrNameLst>
                                          <p:attrName>ppt_x</p:attrName>
                                        </p:attrNameLst>
                                      </p:cBhvr>
                                      <p:tavLst>
                                        <p:tav tm="0">
                                          <p:val>
                                            <p:strVal val="0-#ppt_w/2"/>
                                          </p:val>
                                        </p:tav>
                                        <p:tav tm="100000">
                                          <p:val>
                                            <p:strVal val="#ppt_x"/>
                                          </p:val>
                                        </p:tav>
                                      </p:tavLst>
                                    </p:anim>
                                    <p:anim calcmode="lin" valueType="num">
                                      <p:cBhvr additive="base">
                                        <p:cTn id="58" dur="1000" fill="hold"/>
                                        <p:tgtEl>
                                          <p:spTgt spid="11"/>
                                        </p:tgtEl>
                                        <p:attrNameLst>
                                          <p:attrName>ppt_y</p:attrName>
                                        </p:attrNameLst>
                                      </p:cBhvr>
                                      <p:tavLst>
                                        <p:tav tm="0">
                                          <p:val>
                                            <p:strVal val="#ppt_y"/>
                                          </p:val>
                                        </p:tav>
                                        <p:tav tm="100000">
                                          <p:val>
                                            <p:strVal val="#ppt_y"/>
                                          </p:val>
                                        </p:tav>
                                      </p:tavLst>
                                    </p:anim>
                                  </p:childTnLst>
                                </p:cTn>
                              </p:par>
                              <p:par>
                                <p:cTn id="59" presetID="2" presetClass="entr" presetSubtype="8" decel="100000" fill="hold" grpId="0" nodeType="withEffect">
                                  <p:stCondLst>
                                    <p:cond delay="2000"/>
                                  </p:stCondLst>
                                  <p:childTnLst>
                                    <p:set>
                                      <p:cBhvr>
                                        <p:cTn id="60" dur="1" fill="hold">
                                          <p:stCondLst>
                                            <p:cond delay="0"/>
                                          </p:stCondLst>
                                        </p:cTn>
                                        <p:tgtEl>
                                          <p:spTgt spid="28"/>
                                        </p:tgtEl>
                                        <p:attrNameLst>
                                          <p:attrName>style.visibility</p:attrName>
                                        </p:attrNameLst>
                                      </p:cBhvr>
                                      <p:to>
                                        <p:strVal val="visible"/>
                                      </p:to>
                                    </p:set>
                                    <p:anim calcmode="lin" valueType="num">
                                      <p:cBhvr additive="base">
                                        <p:cTn id="61" dur="1000" fill="hold"/>
                                        <p:tgtEl>
                                          <p:spTgt spid="28"/>
                                        </p:tgtEl>
                                        <p:attrNameLst>
                                          <p:attrName>ppt_x</p:attrName>
                                        </p:attrNameLst>
                                      </p:cBhvr>
                                      <p:tavLst>
                                        <p:tav tm="0">
                                          <p:val>
                                            <p:strVal val="0-#ppt_w/2"/>
                                          </p:val>
                                        </p:tav>
                                        <p:tav tm="100000">
                                          <p:val>
                                            <p:strVal val="#ppt_x"/>
                                          </p:val>
                                        </p:tav>
                                      </p:tavLst>
                                    </p:anim>
                                    <p:anim calcmode="lin" valueType="num">
                                      <p:cBhvr additive="base">
                                        <p:cTn id="62" dur="1000" fill="hold"/>
                                        <p:tgtEl>
                                          <p:spTgt spid="28"/>
                                        </p:tgtEl>
                                        <p:attrNameLst>
                                          <p:attrName>ppt_y</p:attrName>
                                        </p:attrNameLst>
                                      </p:cBhvr>
                                      <p:tavLst>
                                        <p:tav tm="0">
                                          <p:val>
                                            <p:strVal val="#ppt_y"/>
                                          </p:val>
                                        </p:tav>
                                        <p:tav tm="100000">
                                          <p:val>
                                            <p:strVal val="#ppt_y"/>
                                          </p:val>
                                        </p:tav>
                                      </p:tavLst>
                                    </p:anim>
                                  </p:childTnLst>
                                </p:cTn>
                              </p:par>
                              <p:par>
                                <p:cTn id="63" presetID="2" presetClass="entr" presetSubtype="8" decel="100000" fill="hold" grpId="0" nodeType="withEffect">
                                  <p:stCondLst>
                                    <p:cond delay="2100"/>
                                  </p:stCondLst>
                                  <p:childTnLst>
                                    <p:set>
                                      <p:cBhvr>
                                        <p:cTn id="64" dur="1" fill="hold">
                                          <p:stCondLst>
                                            <p:cond delay="0"/>
                                          </p:stCondLst>
                                        </p:cTn>
                                        <p:tgtEl>
                                          <p:spTgt spid="43"/>
                                        </p:tgtEl>
                                        <p:attrNameLst>
                                          <p:attrName>style.visibility</p:attrName>
                                        </p:attrNameLst>
                                      </p:cBhvr>
                                      <p:to>
                                        <p:strVal val="visible"/>
                                      </p:to>
                                    </p:set>
                                    <p:anim calcmode="lin" valueType="num">
                                      <p:cBhvr additive="base">
                                        <p:cTn id="65" dur="1000" fill="hold"/>
                                        <p:tgtEl>
                                          <p:spTgt spid="43"/>
                                        </p:tgtEl>
                                        <p:attrNameLst>
                                          <p:attrName>ppt_x</p:attrName>
                                        </p:attrNameLst>
                                      </p:cBhvr>
                                      <p:tavLst>
                                        <p:tav tm="0">
                                          <p:val>
                                            <p:strVal val="0-#ppt_w/2"/>
                                          </p:val>
                                        </p:tav>
                                        <p:tav tm="100000">
                                          <p:val>
                                            <p:strVal val="#ppt_x"/>
                                          </p:val>
                                        </p:tav>
                                      </p:tavLst>
                                    </p:anim>
                                    <p:anim calcmode="lin" valueType="num">
                                      <p:cBhvr additive="base">
                                        <p:cTn id="66" dur="1000" fill="hold"/>
                                        <p:tgtEl>
                                          <p:spTgt spid="43"/>
                                        </p:tgtEl>
                                        <p:attrNameLst>
                                          <p:attrName>ppt_y</p:attrName>
                                        </p:attrNameLst>
                                      </p:cBhvr>
                                      <p:tavLst>
                                        <p:tav tm="0">
                                          <p:val>
                                            <p:strVal val="#ppt_y"/>
                                          </p:val>
                                        </p:tav>
                                        <p:tav tm="100000">
                                          <p:val>
                                            <p:strVal val="#ppt_y"/>
                                          </p:val>
                                        </p:tav>
                                      </p:tavLst>
                                    </p:anim>
                                  </p:childTnLst>
                                </p:cTn>
                              </p:par>
                              <p:par>
                                <p:cTn id="67" presetID="2" presetClass="entr" presetSubtype="8" decel="100000" fill="hold" grpId="0" nodeType="withEffect">
                                  <p:stCondLst>
                                    <p:cond delay="2200"/>
                                  </p:stCondLst>
                                  <p:childTnLst>
                                    <p:set>
                                      <p:cBhvr>
                                        <p:cTn id="68" dur="1" fill="hold">
                                          <p:stCondLst>
                                            <p:cond delay="0"/>
                                          </p:stCondLst>
                                        </p:cTn>
                                        <p:tgtEl>
                                          <p:spTgt spid="44"/>
                                        </p:tgtEl>
                                        <p:attrNameLst>
                                          <p:attrName>style.visibility</p:attrName>
                                        </p:attrNameLst>
                                      </p:cBhvr>
                                      <p:to>
                                        <p:strVal val="visible"/>
                                      </p:to>
                                    </p:set>
                                    <p:anim calcmode="lin" valueType="num">
                                      <p:cBhvr additive="base">
                                        <p:cTn id="69" dur="1000" fill="hold"/>
                                        <p:tgtEl>
                                          <p:spTgt spid="44"/>
                                        </p:tgtEl>
                                        <p:attrNameLst>
                                          <p:attrName>ppt_x</p:attrName>
                                        </p:attrNameLst>
                                      </p:cBhvr>
                                      <p:tavLst>
                                        <p:tav tm="0">
                                          <p:val>
                                            <p:strVal val="0-#ppt_w/2"/>
                                          </p:val>
                                        </p:tav>
                                        <p:tav tm="100000">
                                          <p:val>
                                            <p:strVal val="#ppt_x"/>
                                          </p:val>
                                        </p:tav>
                                      </p:tavLst>
                                    </p:anim>
                                    <p:anim calcmode="lin" valueType="num">
                                      <p:cBhvr additive="base">
                                        <p:cTn id="70" dur="1000" fill="hold"/>
                                        <p:tgtEl>
                                          <p:spTgt spid="44"/>
                                        </p:tgtEl>
                                        <p:attrNameLst>
                                          <p:attrName>ppt_y</p:attrName>
                                        </p:attrNameLst>
                                      </p:cBhvr>
                                      <p:tavLst>
                                        <p:tav tm="0">
                                          <p:val>
                                            <p:strVal val="#ppt_y"/>
                                          </p:val>
                                        </p:tav>
                                        <p:tav tm="100000">
                                          <p:val>
                                            <p:strVal val="#ppt_y"/>
                                          </p:val>
                                        </p:tav>
                                      </p:tavLst>
                                    </p:anim>
                                  </p:childTnLst>
                                </p:cTn>
                              </p:par>
                              <p:par>
                                <p:cTn id="71" presetID="2" presetClass="entr" presetSubtype="8" decel="100000" fill="hold" grpId="0" nodeType="withEffect">
                                  <p:stCondLst>
                                    <p:cond delay="2300"/>
                                  </p:stCondLst>
                                  <p:childTnLst>
                                    <p:set>
                                      <p:cBhvr>
                                        <p:cTn id="72" dur="1" fill="hold">
                                          <p:stCondLst>
                                            <p:cond delay="0"/>
                                          </p:stCondLst>
                                        </p:cTn>
                                        <p:tgtEl>
                                          <p:spTgt spid="42"/>
                                        </p:tgtEl>
                                        <p:attrNameLst>
                                          <p:attrName>style.visibility</p:attrName>
                                        </p:attrNameLst>
                                      </p:cBhvr>
                                      <p:to>
                                        <p:strVal val="visible"/>
                                      </p:to>
                                    </p:set>
                                    <p:anim calcmode="lin" valueType="num">
                                      <p:cBhvr additive="base">
                                        <p:cTn id="73" dur="1000" fill="hold"/>
                                        <p:tgtEl>
                                          <p:spTgt spid="42"/>
                                        </p:tgtEl>
                                        <p:attrNameLst>
                                          <p:attrName>ppt_x</p:attrName>
                                        </p:attrNameLst>
                                      </p:cBhvr>
                                      <p:tavLst>
                                        <p:tav tm="0">
                                          <p:val>
                                            <p:strVal val="0-#ppt_w/2"/>
                                          </p:val>
                                        </p:tav>
                                        <p:tav tm="100000">
                                          <p:val>
                                            <p:strVal val="#ppt_x"/>
                                          </p:val>
                                        </p:tav>
                                      </p:tavLst>
                                    </p:anim>
                                    <p:anim calcmode="lin" valueType="num">
                                      <p:cBhvr additive="base">
                                        <p:cTn id="74" dur="1000" fill="hold"/>
                                        <p:tgtEl>
                                          <p:spTgt spid="42"/>
                                        </p:tgtEl>
                                        <p:attrNameLst>
                                          <p:attrName>ppt_y</p:attrName>
                                        </p:attrNameLst>
                                      </p:cBhvr>
                                      <p:tavLst>
                                        <p:tav tm="0">
                                          <p:val>
                                            <p:strVal val="#ppt_y"/>
                                          </p:val>
                                        </p:tav>
                                        <p:tav tm="100000">
                                          <p:val>
                                            <p:strVal val="#ppt_y"/>
                                          </p:val>
                                        </p:tav>
                                      </p:tavLst>
                                    </p:anim>
                                  </p:childTnLst>
                                </p:cTn>
                              </p:par>
                              <p:par>
                                <p:cTn id="75" presetID="2" presetClass="entr" presetSubtype="8" decel="100000" fill="hold" grpId="0" nodeType="withEffect">
                                  <p:stCondLst>
                                    <p:cond delay="2400"/>
                                  </p:stCondLst>
                                  <p:childTnLst>
                                    <p:set>
                                      <p:cBhvr>
                                        <p:cTn id="76" dur="1" fill="hold">
                                          <p:stCondLst>
                                            <p:cond delay="0"/>
                                          </p:stCondLst>
                                        </p:cTn>
                                        <p:tgtEl>
                                          <p:spTgt spid="45"/>
                                        </p:tgtEl>
                                        <p:attrNameLst>
                                          <p:attrName>style.visibility</p:attrName>
                                        </p:attrNameLst>
                                      </p:cBhvr>
                                      <p:to>
                                        <p:strVal val="visible"/>
                                      </p:to>
                                    </p:set>
                                    <p:anim calcmode="lin" valueType="num">
                                      <p:cBhvr additive="base">
                                        <p:cTn id="77" dur="1000" fill="hold"/>
                                        <p:tgtEl>
                                          <p:spTgt spid="45"/>
                                        </p:tgtEl>
                                        <p:attrNameLst>
                                          <p:attrName>ppt_x</p:attrName>
                                        </p:attrNameLst>
                                      </p:cBhvr>
                                      <p:tavLst>
                                        <p:tav tm="0">
                                          <p:val>
                                            <p:strVal val="0-#ppt_w/2"/>
                                          </p:val>
                                        </p:tav>
                                        <p:tav tm="100000">
                                          <p:val>
                                            <p:strVal val="#ppt_x"/>
                                          </p:val>
                                        </p:tav>
                                      </p:tavLst>
                                    </p:anim>
                                    <p:anim calcmode="lin" valueType="num">
                                      <p:cBhvr additive="base">
                                        <p:cTn id="78" dur="1000" fill="hold"/>
                                        <p:tgtEl>
                                          <p:spTgt spid="45"/>
                                        </p:tgtEl>
                                        <p:attrNameLst>
                                          <p:attrName>ppt_y</p:attrName>
                                        </p:attrNameLst>
                                      </p:cBhvr>
                                      <p:tavLst>
                                        <p:tav tm="0">
                                          <p:val>
                                            <p:strVal val="#ppt_y"/>
                                          </p:val>
                                        </p:tav>
                                        <p:tav tm="100000">
                                          <p:val>
                                            <p:strVal val="#ppt_y"/>
                                          </p:val>
                                        </p:tav>
                                      </p:tavLst>
                                    </p:anim>
                                  </p:childTnLst>
                                </p:cTn>
                              </p:par>
                              <p:par>
                                <p:cTn id="79" presetID="2" presetClass="entr" presetSubtype="8" decel="100000" fill="hold" grpId="0" nodeType="withEffect">
                                  <p:stCondLst>
                                    <p:cond delay="2500"/>
                                  </p:stCondLst>
                                  <p:childTnLst>
                                    <p:set>
                                      <p:cBhvr>
                                        <p:cTn id="80" dur="1" fill="hold">
                                          <p:stCondLst>
                                            <p:cond delay="0"/>
                                          </p:stCondLst>
                                        </p:cTn>
                                        <p:tgtEl>
                                          <p:spTgt spid="40"/>
                                        </p:tgtEl>
                                        <p:attrNameLst>
                                          <p:attrName>style.visibility</p:attrName>
                                        </p:attrNameLst>
                                      </p:cBhvr>
                                      <p:to>
                                        <p:strVal val="visible"/>
                                      </p:to>
                                    </p:set>
                                    <p:anim calcmode="lin" valueType="num">
                                      <p:cBhvr additive="base">
                                        <p:cTn id="81" dur="1000" fill="hold"/>
                                        <p:tgtEl>
                                          <p:spTgt spid="40"/>
                                        </p:tgtEl>
                                        <p:attrNameLst>
                                          <p:attrName>ppt_x</p:attrName>
                                        </p:attrNameLst>
                                      </p:cBhvr>
                                      <p:tavLst>
                                        <p:tav tm="0">
                                          <p:val>
                                            <p:strVal val="0-#ppt_w/2"/>
                                          </p:val>
                                        </p:tav>
                                        <p:tav tm="100000">
                                          <p:val>
                                            <p:strVal val="#ppt_x"/>
                                          </p:val>
                                        </p:tav>
                                      </p:tavLst>
                                    </p:anim>
                                    <p:anim calcmode="lin" valueType="num">
                                      <p:cBhvr additive="base">
                                        <p:cTn id="82" dur="1000" fill="hold"/>
                                        <p:tgtEl>
                                          <p:spTgt spid="40"/>
                                        </p:tgtEl>
                                        <p:attrNameLst>
                                          <p:attrName>ppt_y</p:attrName>
                                        </p:attrNameLst>
                                      </p:cBhvr>
                                      <p:tavLst>
                                        <p:tav tm="0">
                                          <p:val>
                                            <p:strVal val="#ppt_y"/>
                                          </p:val>
                                        </p:tav>
                                        <p:tav tm="100000">
                                          <p:val>
                                            <p:strVal val="#ppt_y"/>
                                          </p:val>
                                        </p:tav>
                                      </p:tavLst>
                                    </p:anim>
                                  </p:childTnLst>
                                </p:cTn>
                              </p:par>
                              <p:par>
                                <p:cTn id="83" presetID="2" presetClass="entr" presetSubtype="8" decel="100000" fill="hold" grpId="0" nodeType="withEffect">
                                  <p:stCondLst>
                                    <p:cond delay="2600"/>
                                  </p:stCondLst>
                                  <p:childTnLst>
                                    <p:set>
                                      <p:cBhvr>
                                        <p:cTn id="84" dur="1" fill="hold">
                                          <p:stCondLst>
                                            <p:cond delay="0"/>
                                          </p:stCondLst>
                                        </p:cTn>
                                        <p:tgtEl>
                                          <p:spTgt spid="46"/>
                                        </p:tgtEl>
                                        <p:attrNameLst>
                                          <p:attrName>style.visibility</p:attrName>
                                        </p:attrNameLst>
                                      </p:cBhvr>
                                      <p:to>
                                        <p:strVal val="visible"/>
                                      </p:to>
                                    </p:set>
                                    <p:anim calcmode="lin" valueType="num">
                                      <p:cBhvr additive="base">
                                        <p:cTn id="85" dur="1000" fill="hold"/>
                                        <p:tgtEl>
                                          <p:spTgt spid="46"/>
                                        </p:tgtEl>
                                        <p:attrNameLst>
                                          <p:attrName>ppt_x</p:attrName>
                                        </p:attrNameLst>
                                      </p:cBhvr>
                                      <p:tavLst>
                                        <p:tav tm="0">
                                          <p:val>
                                            <p:strVal val="0-#ppt_w/2"/>
                                          </p:val>
                                        </p:tav>
                                        <p:tav tm="100000">
                                          <p:val>
                                            <p:strVal val="#ppt_x"/>
                                          </p:val>
                                        </p:tav>
                                      </p:tavLst>
                                    </p:anim>
                                    <p:anim calcmode="lin" valueType="num">
                                      <p:cBhvr additive="base">
                                        <p:cTn id="86" dur="1000" fill="hold"/>
                                        <p:tgtEl>
                                          <p:spTgt spid="4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10" grpId="0" animBg="1"/>
      <p:bldP spid="27" grpId="0" animBg="1"/>
      <p:bldP spid="13" grpId="0" animBg="1"/>
      <p:bldP spid="15" grpId="0" animBg="1"/>
      <p:bldP spid="11" grpId="0" animBg="1"/>
      <p:bldP spid="28" grpId="0" animBg="1"/>
      <p:bldP spid="29" grpId="0" animBg="1"/>
      <p:bldP spid="14" grpId="0" animBg="1"/>
      <p:bldP spid="30" grpId="0" animBg="1"/>
      <p:bldP spid="31" grpId="0" animBg="1"/>
      <p:bldP spid="16" grpId="0" animBg="1"/>
      <p:bldP spid="32" grpId="0" animBg="1"/>
      <p:bldP spid="40" grpId="0"/>
      <p:bldP spid="42" grpId="0"/>
      <p:bldP spid="43" grpId="0"/>
      <p:bldP spid="44" grpId="0"/>
      <p:bldP spid="45" grpId="0"/>
      <p:bldP spid="46" grpId="0"/>
      <p:bldP spid="6" grpId="0" animBg="1"/>
      <p:bldP spid="7" grpId="0" animBg="1"/>
    </p:bldLst>
  </p:timing>
</p:sld>
</file>

<file path=ppt/slides/slide8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cxnSp>
        <p:nvCxnSpPr>
          <p:cNvPr id="6" name="Straight Connector 5">
            <a:extLst>
              <a:ext uri="{FF2B5EF4-FFF2-40B4-BE49-F238E27FC236}">
                <a16:creationId xmlns:a16="http://schemas.microsoft.com/office/drawing/2014/main" id="{BE8B40F6-6B97-4048-ACB7-CE092559D485}"/>
              </a:ext>
            </a:extLst>
          </p:cNvPr>
          <p:cNvCxnSpPr>
            <a:cxnSpLocks/>
          </p:cNvCxnSpPr>
          <p:nvPr/>
        </p:nvCxnSpPr>
        <p:spPr>
          <a:xfrm flipH="1">
            <a:off x="-116114" y="6858000"/>
            <a:ext cx="24977443" cy="0"/>
          </a:xfrm>
          <a:prstGeom prst="line">
            <a:avLst/>
          </a:prstGeom>
          <a:noFill/>
          <a:ln w="50800" cap="rnd">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cxnSp>
      <p:sp>
        <p:nvSpPr>
          <p:cNvPr id="8" name="Freeform 5">
            <a:extLst>
              <a:ext uri="{FF2B5EF4-FFF2-40B4-BE49-F238E27FC236}">
                <a16:creationId xmlns:a16="http://schemas.microsoft.com/office/drawing/2014/main" id="{AD02BA48-AEA7-466D-8F0D-6224C2F4ACF2}"/>
              </a:ext>
            </a:extLst>
          </p:cNvPr>
          <p:cNvSpPr>
            <a:spLocks/>
          </p:cNvSpPr>
          <p:nvPr/>
        </p:nvSpPr>
        <p:spPr bwMode="auto">
          <a:xfrm flipH="1">
            <a:off x="17597887" y="2751077"/>
            <a:ext cx="5525079" cy="4114800"/>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5">
            <a:extLst>
              <a:ext uri="{FF2B5EF4-FFF2-40B4-BE49-F238E27FC236}">
                <a16:creationId xmlns:a16="http://schemas.microsoft.com/office/drawing/2014/main" id="{67AC3C8A-6627-452F-9679-176276487BBA}"/>
              </a:ext>
            </a:extLst>
          </p:cNvPr>
          <p:cNvSpPr>
            <a:spLocks/>
          </p:cNvSpPr>
          <p:nvPr/>
        </p:nvSpPr>
        <p:spPr bwMode="auto">
          <a:xfrm flipH="1">
            <a:off x="18115472" y="4796982"/>
            <a:ext cx="5007494" cy="2061179"/>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17" name="Oval 16">
            <a:extLst>
              <a:ext uri="{FF2B5EF4-FFF2-40B4-BE49-F238E27FC236}">
                <a16:creationId xmlns:a16="http://schemas.microsoft.com/office/drawing/2014/main" id="{1F9AC2CC-FA3A-48C4-A0C1-AB9E765760B9}"/>
              </a:ext>
            </a:extLst>
          </p:cNvPr>
          <p:cNvSpPr/>
          <p:nvPr/>
        </p:nvSpPr>
        <p:spPr>
          <a:xfrm rot="10800000" flipV="1">
            <a:off x="16435075" y="2140803"/>
            <a:ext cx="1204796" cy="1204796"/>
          </a:xfrm>
          <a:prstGeom prst="ellipse">
            <a:avLst/>
          </a:prstGeom>
          <a:gradFill flip="none" rotWithShape="1">
            <a:gsLst>
              <a:gs pos="0">
                <a:schemeClr val="accent3"/>
              </a:gs>
              <a:gs pos="100000">
                <a:schemeClr val="accent4"/>
              </a:gs>
            </a:gsLst>
            <a:path path="circle">
              <a:fillToRect l="100000" t="100000"/>
            </a:path>
            <a:tileRect r="-100000" b="-100000"/>
          </a:gradFill>
          <a:ln w="50800">
            <a:noFill/>
          </a:ln>
          <a:effectLst>
            <a:outerShdw blurRad="1016000" algn="tl" rotWithShape="0">
              <a:schemeClr val="accent3">
                <a:alpha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lvl="0" algn="ctr" defTabSz="914400">
              <a:defRPr/>
            </a:pPr>
            <a:r>
              <a:rPr lang="en-US" sz="7200">
                <a:solidFill>
                  <a:srgbClr val="FFFFFF"/>
                </a:solidFill>
                <a:latin typeface="Designball-Users-01" pitchFamily="2" charset="0"/>
                <a:ea typeface="Open Sans" panose="020B0606030504020204" pitchFamily="34" charset="0"/>
                <a:cs typeface="Arial" panose="020B0604020202020204" pitchFamily="34" charset="0"/>
              </a:rPr>
              <a:t>n</a:t>
            </a:r>
          </a:p>
        </p:txBody>
      </p:sp>
      <p:sp>
        <p:nvSpPr>
          <p:cNvPr id="18" name="Oval 17">
            <a:extLst>
              <a:ext uri="{FF2B5EF4-FFF2-40B4-BE49-F238E27FC236}">
                <a16:creationId xmlns:a16="http://schemas.microsoft.com/office/drawing/2014/main" id="{B3C81EB1-9236-4DF2-A390-CA9E9F1A796E}"/>
              </a:ext>
            </a:extLst>
          </p:cNvPr>
          <p:cNvSpPr/>
          <p:nvPr/>
        </p:nvSpPr>
        <p:spPr>
          <a:xfrm rot="10800000" flipV="1">
            <a:off x="17210291" y="4355282"/>
            <a:ext cx="905181" cy="905181"/>
          </a:xfrm>
          <a:prstGeom prst="ellipse">
            <a:avLst/>
          </a:prstGeom>
          <a:gradFill flip="none" rotWithShape="1">
            <a:gsLst>
              <a:gs pos="0">
                <a:schemeClr val="accent3"/>
              </a:gs>
              <a:gs pos="100000">
                <a:schemeClr val="accent4"/>
              </a:gs>
            </a:gsLst>
            <a:path path="circle">
              <a:fillToRect l="100000" t="100000"/>
            </a:path>
            <a:tileRect r="-100000" b="-100000"/>
          </a:gradFill>
          <a:ln w="50800">
            <a:noFill/>
          </a:ln>
          <a:effectLst>
            <a:outerShdw blurRad="1016000" algn="tl" rotWithShape="0">
              <a:schemeClr val="accent3">
                <a:alpha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lvl="0" algn="ctr" defTabSz="914400">
              <a:defRPr/>
            </a:pPr>
            <a:r>
              <a:rPr lang="en-US" sz="4800">
                <a:solidFill>
                  <a:srgbClr val="FFFFFF"/>
                </a:solidFill>
                <a:latin typeface="Designball-Users-01" pitchFamily="2" charset="0"/>
                <a:ea typeface="Open Sans" panose="020B0606030504020204" pitchFamily="34" charset="0"/>
                <a:cs typeface="Arial" panose="020B0604020202020204" pitchFamily="34" charset="0"/>
              </a:rPr>
              <a:t>j</a:t>
            </a:r>
          </a:p>
        </p:txBody>
      </p:sp>
      <p:sp>
        <p:nvSpPr>
          <p:cNvPr id="23" name="Freeform 5">
            <a:extLst>
              <a:ext uri="{FF2B5EF4-FFF2-40B4-BE49-F238E27FC236}">
                <a16:creationId xmlns:a16="http://schemas.microsoft.com/office/drawing/2014/main" id="{1A08A17A-2BCB-4D88-8D13-86FE8B46A6CC}"/>
              </a:ext>
            </a:extLst>
          </p:cNvPr>
          <p:cNvSpPr>
            <a:spLocks/>
          </p:cNvSpPr>
          <p:nvPr/>
        </p:nvSpPr>
        <p:spPr bwMode="auto">
          <a:xfrm flipH="1" flipV="1">
            <a:off x="17597887" y="6856042"/>
            <a:ext cx="5525079" cy="4114800"/>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5">
            <a:extLst>
              <a:ext uri="{FF2B5EF4-FFF2-40B4-BE49-F238E27FC236}">
                <a16:creationId xmlns:a16="http://schemas.microsoft.com/office/drawing/2014/main" id="{EE777526-2A42-46A7-8D3D-31E88B37682A}"/>
              </a:ext>
            </a:extLst>
          </p:cNvPr>
          <p:cNvSpPr>
            <a:spLocks/>
          </p:cNvSpPr>
          <p:nvPr/>
        </p:nvSpPr>
        <p:spPr bwMode="auto">
          <a:xfrm flipH="1" flipV="1">
            <a:off x="18115472" y="6863758"/>
            <a:ext cx="5007494" cy="2061179"/>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25" name="Oval 24">
            <a:extLst>
              <a:ext uri="{FF2B5EF4-FFF2-40B4-BE49-F238E27FC236}">
                <a16:creationId xmlns:a16="http://schemas.microsoft.com/office/drawing/2014/main" id="{E7FCB6ED-332F-45C9-AF53-75D08488954A}"/>
              </a:ext>
            </a:extLst>
          </p:cNvPr>
          <p:cNvSpPr/>
          <p:nvPr/>
        </p:nvSpPr>
        <p:spPr>
          <a:xfrm rot="10800000" flipV="1">
            <a:off x="16435075" y="10384946"/>
            <a:ext cx="1204796" cy="1204796"/>
          </a:xfrm>
          <a:prstGeom prst="ellipse">
            <a:avLst/>
          </a:prstGeom>
          <a:gradFill flip="none" rotWithShape="1">
            <a:gsLst>
              <a:gs pos="0">
                <a:schemeClr val="accent3"/>
              </a:gs>
              <a:gs pos="100000">
                <a:schemeClr val="accent4"/>
              </a:gs>
            </a:gsLst>
            <a:path path="circle">
              <a:fillToRect l="100000" t="100000"/>
            </a:path>
            <a:tileRect r="-100000" b="-100000"/>
          </a:gradFill>
          <a:ln w="50800">
            <a:noFill/>
          </a:ln>
          <a:effectLst>
            <a:outerShdw blurRad="1016000" algn="tl" rotWithShape="0">
              <a:schemeClr val="accent3">
                <a:alpha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lvl="0" algn="ctr" defTabSz="914400">
              <a:defRPr/>
            </a:pPr>
            <a:r>
              <a:rPr lang="en-US" sz="6000">
                <a:solidFill>
                  <a:srgbClr val="FFFFFF"/>
                </a:solidFill>
                <a:latin typeface="Designball-Users-01" pitchFamily="2" charset="0"/>
                <a:ea typeface="Open Sans" panose="020B0606030504020204" pitchFamily="34" charset="0"/>
                <a:cs typeface="Arial" panose="020B0604020202020204" pitchFamily="34" charset="0"/>
              </a:rPr>
              <a:t>t</a:t>
            </a:r>
          </a:p>
        </p:txBody>
      </p:sp>
      <p:sp>
        <p:nvSpPr>
          <p:cNvPr id="26" name="Oval 25">
            <a:extLst>
              <a:ext uri="{FF2B5EF4-FFF2-40B4-BE49-F238E27FC236}">
                <a16:creationId xmlns:a16="http://schemas.microsoft.com/office/drawing/2014/main" id="{6402DE3E-6CC4-4AD8-8FA3-E620C395921F}"/>
              </a:ext>
            </a:extLst>
          </p:cNvPr>
          <p:cNvSpPr/>
          <p:nvPr/>
        </p:nvSpPr>
        <p:spPr>
          <a:xfrm rot="10800000" flipV="1">
            <a:off x="17210291" y="8470082"/>
            <a:ext cx="905181" cy="905181"/>
          </a:xfrm>
          <a:prstGeom prst="ellipse">
            <a:avLst/>
          </a:prstGeom>
          <a:gradFill flip="none" rotWithShape="1">
            <a:gsLst>
              <a:gs pos="0">
                <a:schemeClr val="accent3"/>
              </a:gs>
              <a:gs pos="100000">
                <a:schemeClr val="accent4"/>
              </a:gs>
            </a:gsLst>
            <a:path path="circle">
              <a:fillToRect l="100000" t="100000"/>
            </a:path>
            <a:tileRect r="-100000" b="-100000"/>
          </a:gradFill>
          <a:ln w="50800">
            <a:noFill/>
          </a:ln>
          <a:effectLst>
            <a:outerShdw blurRad="1016000" algn="tl" rotWithShape="0">
              <a:schemeClr val="accent3">
                <a:alpha val="9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lvl="0" algn="ctr" defTabSz="914400">
              <a:defRPr/>
            </a:pPr>
            <a:r>
              <a:rPr lang="en-US" sz="4800">
                <a:solidFill>
                  <a:srgbClr val="FFFFFF"/>
                </a:solidFill>
                <a:latin typeface="Designball-Users-01" pitchFamily="2" charset="0"/>
                <a:ea typeface="Open Sans" panose="020B0606030504020204" pitchFamily="34" charset="0"/>
                <a:cs typeface="Arial" panose="020B0604020202020204" pitchFamily="34" charset="0"/>
              </a:rPr>
              <a:t>h</a:t>
            </a:r>
          </a:p>
        </p:txBody>
      </p:sp>
      <p:sp>
        <p:nvSpPr>
          <p:cNvPr id="27" name="Rectangle 26">
            <a:extLst>
              <a:ext uri="{FF2B5EF4-FFF2-40B4-BE49-F238E27FC236}">
                <a16:creationId xmlns:a16="http://schemas.microsoft.com/office/drawing/2014/main" id="{2ABE926F-E50A-441D-B771-1FF3ED96504B}"/>
              </a:ext>
            </a:extLst>
          </p:cNvPr>
          <p:cNvSpPr/>
          <p:nvPr/>
        </p:nvSpPr>
        <p:spPr>
          <a:xfrm>
            <a:off x="12609381" y="2140803"/>
            <a:ext cx="3631896" cy="1078500"/>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Option one</a:t>
            </a:r>
            <a:endParaRPr kumimoji="0" lang="en-US" sz="20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a:t>
            </a:r>
          </a:p>
        </p:txBody>
      </p:sp>
      <p:sp>
        <p:nvSpPr>
          <p:cNvPr id="28" name="Rectangle 27">
            <a:extLst>
              <a:ext uri="{FF2B5EF4-FFF2-40B4-BE49-F238E27FC236}">
                <a16:creationId xmlns:a16="http://schemas.microsoft.com/office/drawing/2014/main" id="{91A89632-BAE1-442B-9808-73FB4CE96FFB}"/>
              </a:ext>
            </a:extLst>
          </p:cNvPr>
          <p:cNvSpPr/>
          <p:nvPr/>
        </p:nvSpPr>
        <p:spPr>
          <a:xfrm>
            <a:off x="13405577" y="4235526"/>
            <a:ext cx="3631896" cy="1078500"/>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Products</a:t>
            </a:r>
            <a:endParaRPr kumimoji="0" lang="en-US" sz="20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a:t>
            </a:r>
          </a:p>
        </p:txBody>
      </p:sp>
      <p:sp>
        <p:nvSpPr>
          <p:cNvPr id="29" name="Rectangle 28">
            <a:extLst>
              <a:ext uri="{FF2B5EF4-FFF2-40B4-BE49-F238E27FC236}">
                <a16:creationId xmlns:a16="http://schemas.microsoft.com/office/drawing/2014/main" id="{A5B91B14-250C-4AA2-AF34-1DD18AFB2205}"/>
              </a:ext>
            </a:extLst>
          </p:cNvPr>
          <p:cNvSpPr/>
          <p:nvPr/>
        </p:nvSpPr>
        <p:spPr>
          <a:xfrm>
            <a:off x="13362492" y="8265076"/>
            <a:ext cx="3631896" cy="1352293"/>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4400" b="1" i="0" u="none" strike="noStrike" kern="1200" cap="none" spc="0" normalizeH="0" baseline="0" noProof="0">
                <a:ln>
                  <a:noFill/>
                </a:ln>
                <a:effectLst/>
                <a:uLnTx/>
                <a:uFillTx/>
                <a:latin typeface="Calibri"/>
                <a:ea typeface="+mn-ea"/>
                <a:cs typeface="+mn-cs"/>
              </a:rPr>
              <a:t>Machine</a:t>
            </a:r>
            <a:endParaRPr kumimoji="0" lang="en-US" sz="28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2400" b="0" i="0" u="none" strike="noStrike" kern="1200" cap="none" spc="0" normalizeH="0" baseline="0" noProof="0">
                <a:ln>
                  <a:noFill/>
                </a:ln>
                <a:effectLst/>
                <a:uLnTx/>
                <a:uFillTx/>
                <a:latin typeface="Calibri"/>
                <a:ea typeface="+mn-ea"/>
                <a:cs typeface="+mn-cs"/>
              </a:rPr>
              <a:t>Donec ornare rutrum neque sit</a:t>
            </a:r>
          </a:p>
        </p:txBody>
      </p:sp>
      <p:sp>
        <p:nvSpPr>
          <p:cNvPr id="30" name="Rectangle 29">
            <a:extLst>
              <a:ext uri="{FF2B5EF4-FFF2-40B4-BE49-F238E27FC236}">
                <a16:creationId xmlns:a16="http://schemas.microsoft.com/office/drawing/2014/main" id="{9C3FB6A9-807E-4EB6-9FCF-5FC029280448}"/>
              </a:ext>
            </a:extLst>
          </p:cNvPr>
          <p:cNvSpPr/>
          <p:nvPr/>
        </p:nvSpPr>
        <p:spPr>
          <a:xfrm>
            <a:off x="12503363" y="10310232"/>
            <a:ext cx="3631896" cy="1354217"/>
          </a:xfrm>
          <a:prstGeom prst="rect">
            <a:avLst/>
          </a:prstGeom>
        </p:spPr>
        <p:txBody>
          <a:bodyPr wrap="square" anchor="ctr">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alibri"/>
                <a:ea typeface="+mn-ea"/>
                <a:cs typeface="+mn-cs"/>
              </a:rPr>
              <a:t>Research of </a:t>
            </a:r>
            <a:r>
              <a:rPr kumimoji="0" lang="en-US" sz="3200" b="1" i="0" u="none" strike="noStrike" kern="1200" cap="none" spc="0" normalizeH="0" baseline="0" noProof="0">
                <a:ln>
                  <a:noFill/>
                </a:ln>
                <a:solidFill>
                  <a:srgbClr val="FA3585"/>
                </a:solidFill>
                <a:effectLst/>
                <a:uLnTx/>
                <a:uFillTx/>
                <a:latin typeface="Calibri"/>
                <a:ea typeface="+mn-ea"/>
                <a:cs typeface="+mn-cs"/>
              </a:rPr>
              <a:t>Technology</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a:t>
            </a:r>
          </a:p>
        </p:txBody>
      </p:sp>
      <p:sp>
        <p:nvSpPr>
          <p:cNvPr id="33" name="Freeform 5">
            <a:extLst>
              <a:ext uri="{FF2B5EF4-FFF2-40B4-BE49-F238E27FC236}">
                <a16:creationId xmlns:a16="http://schemas.microsoft.com/office/drawing/2014/main" id="{6202CC04-94D4-4AD7-AB39-D953A0B2BAF3}"/>
              </a:ext>
            </a:extLst>
          </p:cNvPr>
          <p:cNvSpPr>
            <a:spLocks/>
          </p:cNvSpPr>
          <p:nvPr/>
        </p:nvSpPr>
        <p:spPr bwMode="auto">
          <a:xfrm flipH="1">
            <a:off x="11446484" y="3465111"/>
            <a:ext cx="4566181" cy="340066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34" name="Freeform 5">
            <a:extLst>
              <a:ext uri="{FF2B5EF4-FFF2-40B4-BE49-F238E27FC236}">
                <a16:creationId xmlns:a16="http://schemas.microsoft.com/office/drawing/2014/main" id="{0064D66F-5C73-47D7-94D9-E3FEE3B60397}"/>
              </a:ext>
            </a:extLst>
          </p:cNvPr>
          <p:cNvSpPr>
            <a:spLocks/>
          </p:cNvSpPr>
          <p:nvPr/>
        </p:nvSpPr>
        <p:spPr bwMode="auto">
          <a:xfrm flipH="1">
            <a:off x="11874240" y="5155941"/>
            <a:ext cx="4138425" cy="1703454"/>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35" name="Oval 34">
            <a:extLst>
              <a:ext uri="{FF2B5EF4-FFF2-40B4-BE49-F238E27FC236}">
                <a16:creationId xmlns:a16="http://schemas.microsoft.com/office/drawing/2014/main" id="{289EFA8E-9DBB-4FCB-A12C-44496BFB0CD7}"/>
              </a:ext>
            </a:extLst>
          </p:cNvPr>
          <p:cNvSpPr/>
          <p:nvPr/>
        </p:nvSpPr>
        <p:spPr>
          <a:xfrm rot="10800000" flipV="1">
            <a:off x="10485482" y="2960752"/>
            <a:ext cx="995699" cy="995699"/>
          </a:xfrm>
          <a:prstGeom prst="ellipse">
            <a:avLst/>
          </a:prstGeom>
          <a:solidFill>
            <a:schemeClr val="accent2"/>
          </a:solidFill>
          <a:ln w="50800">
            <a:noFill/>
          </a:ln>
          <a:effectLst>
            <a:outerShdw blurRad="698500" algn="tl" rotWithShape="0">
              <a:schemeClr val="accent2">
                <a:alpha val="5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lvl="0" algn="ctr" defTabSz="914400">
              <a:defRPr/>
            </a:pPr>
            <a:r>
              <a:rPr lang="en-US" sz="6600">
                <a:solidFill>
                  <a:srgbClr val="FFFFFF"/>
                </a:solidFill>
                <a:latin typeface="Designball-Users-01" pitchFamily="2" charset="0"/>
                <a:ea typeface="Open Sans" panose="020B0606030504020204" pitchFamily="34" charset="0"/>
                <a:cs typeface="Arial" panose="020B0604020202020204" pitchFamily="34" charset="0"/>
              </a:rPr>
              <a:t>X</a:t>
            </a:r>
          </a:p>
        </p:txBody>
      </p:sp>
      <p:sp>
        <p:nvSpPr>
          <p:cNvPr id="36" name="Oval 35">
            <a:extLst>
              <a:ext uri="{FF2B5EF4-FFF2-40B4-BE49-F238E27FC236}">
                <a16:creationId xmlns:a16="http://schemas.microsoft.com/office/drawing/2014/main" id="{295FAA82-5478-402C-AE68-79FF3E056C07}"/>
              </a:ext>
            </a:extLst>
          </p:cNvPr>
          <p:cNvSpPr/>
          <p:nvPr/>
        </p:nvSpPr>
        <p:spPr>
          <a:xfrm rot="10800000" flipV="1">
            <a:off x="11126156" y="4790900"/>
            <a:ext cx="748084" cy="748084"/>
          </a:xfrm>
          <a:prstGeom prst="ellipse">
            <a:avLst/>
          </a:prstGeom>
          <a:solidFill>
            <a:schemeClr val="accent2"/>
          </a:solidFill>
          <a:ln w="50800">
            <a:noFill/>
          </a:ln>
          <a:effectLst>
            <a:outerShdw blurRad="698500" algn="tl" rotWithShape="0">
              <a:schemeClr val="accent2">
                <a:alpha val="5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lvl="0" algn="ctr" defTabSz="914400">
              <a:defRPr/>
            </a:pPr>
            <a:r>
              <a:rPr lang="en-US" sz="4400">
                <a:solidFill>
                  <a:srgbClr val="FFFFFF"/>
                </a:solidFill>
                <a:latin typeface="Designball-Users-01" pitchFamily="2" charset="0"/>
                <a:ea typeface="Open Sans" panose="020B0606030504020204" pitchFamily="34" charset="0"/>
                <a:cs typeface="Arial" panose="020B0604020202020204" pitchFamily="34" charset="0"/>
              </a:rPr>
              <a:t>h</a:t>
            </a:r>
          </a:p>
        </p:txBody>
      </p:sp>
      <p:sp>
        <p:nvSpPr>
          <p:cNvPr id="37" name="Freeform 5">
            <a:extLst>
              <a:ext uri="{FF2B5EF4-FFF2-40B4-BE49-F238E27FC236}">
                <a16:creationId xmlns:a16="http://schemas.microsoft.com/office/drawing/2014/main" id="{BD514781-64AE-409C-A15D-E7D0B39738CF}"/>
              </a:ext>
            </a:extLst>
          </p:cNvPr>
          <p:cNvSpPr>
            <a:spLocks/>
          </p:cNvSpPr>
          <p:nvPr/>
        </p:nvSpPr>
        <p:spPr bwMode="auto">
          <a:xfrm flipH="1" flipV="1">
            <a:off x="11446484" y="6857644"/>
            <a:ext cx="4566181" cy="3400661"/>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38" name="Freeform 5">
            <a:extLst>
              <a:ext uri="{FF2B5EF4-FFF2-40B4-BE49-F238E27FC236}">
                <a16:creationId xmlns:a16="http://schemas.microsoft.com/office/drawing/2014/main" id="{AB91D162-E4C8-4FCA-89C3-4136BE6AD425}"/>
              </a:ext>
            </a:extLst>
          </p:cNvPr>
          <p:cNvSpPr>
            <a:spLocks/>
          </p:cNvSpPr>
          <p:nvPr/>
        </p:nvSpPr>
        <p:spPr bwMode="auto">
          <a:xfrm flipH="1" flipV="1">
            <a:off x="11874240" y="6864021"/>
            <a:ext cx="4138425" cy="1703454"/>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39" name="Oval 38">
            <a:extLst>
              <a:ext uri="{FF2B5EF4-FFF2-40B4-BE49-F238E27FC236}">
                <a16:creationId xmlns:a16="http://schemas.microsoft.com/office/drawing/2014/main" id="{4929FCA2-DE2F-41C9-8AAF-5DBA8EB44E6F}"/>
              </a:ext>
            </a:extLst>
          </p:cNvPr>
          <p:cNvSpPr/>
          <p:nvPr/>
        </p:nvSpPr>
        <p:spPr>
          <a:xfrm rot="10800000" flipV="1">
            <a:off x="10485482" y="9774094"/>
            <a:ext cx="995699" cy="995699"/>
          </a:xfrm>
          <a:prstGeom prst="ellipse">
            <a:avLst/>
          </a:prstGeom>
          <a:solidFill>
            <a:schemeClr val="accent2"/>
          </a:solidFill>
          <a:ln w="50800">
            <a:noFill/>
          </a:ln>
          <a:effectLst>
            <a:outerShdw blurRad="698500" algn="tl" rotWithShape="0">
              <a:schemeClr val="accent2">
                <a:alpha val="5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lvl="0" algn="ctr" defTabSz="914400">
              <a:defRPr/>
            </a:pPr>
            <a:r>
              <a:rPr lang="en-US" sz="5400">
                <a:solidFill>
                  <a:srgbClr val="FFFFFF"/>
                </a:solidFill>
                <a:latin typeface="Designball-Users-01" pitchFamily="2" charset="0"/>
                <a:ea typeface="Open Sans" panose="020B0606030504020204" pitchFamily="34" charset="0"/>
                <a:cs typeface="Arial" panose="020B0604020202020204" pitchFamily="34" charset="0"/>
              </a:rPr>
              <a:t>f</a:t>
            </a:r>
          </a:p>
        </p:txBody>
      </p:sp>
      <p:sp>
        <p:nvSpPr>
          <p:cNvPr id="40" name="Oval 39">
            <a:extLst>
              <a:ext uri="{FF2B5EF4-FFF2-40B4-BE49-F238E27FC236}">
                <a16:creationId xmlns:a16="http://schemas.microsoft.com/office/drawing/2014/main" id="{B5942112-7A63-4F5C-8CA0-2DB5913F49CB}"/>
              </a:ext>
            </a:extLst>
          </p:cNvPr>
          <p:cNvSpPr/>
          <p:nvPr/>
        </p:nvSpPr>
        <p:spPr>
          <a:xfrm rot="10800000" flipV="1">
            <a:off x="11126156" y="8191561"/>
            <a:ext cx="748084" cy="748084"/>
          </a:xfrm>
          <a:prstGeom prst="ellipse">
            <a:avLst/>
          </a:prstGeom>
          <a:solidFill>
            <a:schemeClr val="accent2"/>
          </a:solidFill>
          <a:ln w="50800">
            <a:noFill/>
          </a:ln>
          <a:effectLst>
            <a:outerShdw blurRad="698500" algn="tl" rotWithShape="0">
              <a:schemeClr val="accent2">
                <a:alpha val="5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lvl="0" algn="ctr" defTabSz="914400">
              <a:defRPr/>
            </a:pPr>
            <a:r>
              <a:rPr lang="en-US" sz="4400">
                <a:solidFill>
                  <a:srgbClr val="FFFFFF"/>
                </a:solidFill>
                <a:latin typeface="Designball-Users-01" pitchFamily="2" charset="0"/>
                <a:ea typeface="Open Sans" panose="020B0606030504020204" pitchFamily="34" charset="0"/>
                <a:cs typeface="Arial" panose="020B0604020202020204" pitchFamily="34" charset="0"/>
              </a:rPr>
              <a:t>Z</a:t>
            </a:r>
          </a:p>
        </p:txBody>
      </p:sp>
      <p:sp>
        <p:nvSpPr>
          <p:cNvPr id="41" name="Rectangle 40">
            <a:extLst>
              <a:ext uri="{FF2B5EF4-FFF2-40B4-BE49-F238E27FC236}">
                <a16:creationId xmlns:a16="http://schemas.microsoft.com/office/drawing/2014/main" id="{32C84F79-3A82-4ED8-986C-3F3F353833C7}"/>
              </a:ext>
            </a:extLst>
          </p:cNvPr>
          <p:cNvSpPr/>
          <p:nvPr/>
        </p:nvSpPr>
        <p:spPr>
          <a:xfrm>
            <a:off x="7323751" y="2785023"/>
            <a:ext cx="3001567" cy="1242776"/>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alibri"/>
                <a:ea typeface="+mn-ea"/>
                <a:cs typeface="+mn-cs"/>
              </a:rPr>
              <a:t>Our Future and first invest</a:t>
            </a:r>
            <a:endParaRPr kumimoji="0" lang="en-US" sz="18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Lorem ipsum dolor</a:t>
            </a:r>
          </a:p>
        </p:txBody>
      </p:sp>
      <p:sp>
        <p:nvSpPr>
          <p:cNvPr id="42" name="Rectangle 41">
            <a:extLst>
              <a:ext uri="{FF2B5EF4-FFF2-40B4-BE49-F238E27FC236}">
                <a16:creationId xmlns:a16="http://schemas.microsoft.com/office/drawing/2014/main" id="{B2DDE3BE-17E6-4F48-A036-3CCF06F0BF5E}"/>
              </a:ext>
            </a:extLst>
          </p:cNvPr>
          <p:cNvSpPr/>
          <p:nvPr/>
        </p:nvSpPr>
        <p:spPr>
          <a:xfrm>
            <a:off x="7981764" y="4721611"/>
            <a:ext cx="3001567" cy="831959"/>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Option two</a:t>
            </a:r>
            <a:endParaRPr kumimoji="0" lang="en-US" sz="20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a:t>
            </a:r>
          </a:p>
        </p:txBody>
      </p:sp>
      <p:sp>
        <p:nvSpPr>
          <p:cNvPr id="43" name="Rectangle 42">
            <a:extLst>
              <a:ext uri="{FF2B5EF4-FFF2-40B4-BE49-F238E27FC236}">
                <a16:creationId xmlns:a16="http://schemas.microsoft.com/office/drawing/2014/main" id="{230F00BD-5E9F-44FF-AE85-72E71FBF401C}"/>
              </a:ext>
            </a:extLst>
          </p:cNvPr>
          <p:cNvSpPr/>
          <p:nvPr/>
        </p:nvSpPr>
        <p:spPr>
          <a:xfrm>
            <a:off x="7946157" y="7795142"/>
            <a:ext cx="3001567" cy="1571584"/>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Corporate Vision</a:t>
            </a:r>
            <a:endParaRPr kumimoji="0" lang="en-US" sz="20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a:t>
            </a:r>
          </a:p>
        </p:txBody>
      </p:sp>
      <p:sp>
        <p:nvSpPr>
          <p:cNvPr id="44" name="Rectangle 43">
            <a:extLst>
              <a:ext uri="{FF2B5EF4-FFF2-40B4-BE49-F238E27FC236}">
                <a16:creationId xmlns:a16="http://schemas.microsoft.com/office/drawing/2014/main" id="{3778F8C9-8C74-4894-AA89-3F0CACB54262}"/>
              </a:ext>
            </a:extLst>
          </p:cNvPr>
          <p:cNvSpPr/>
          <p:nvPr/>
        </p:nvSpPr>
        <p:spPr>
          <a:xfrm>
            <a:off x="7236133" y="9732693"/>
            <a:ext cx="3001567" cy="1078500"/>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Option two</a:t>
            </a:r>
            <a:endParaRPr kumimoji="0" lang="en-US" sz="20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a:t>
            </a:r>
          </a:p>
        </p:txBody>
      </p:sp>
      <p:sp>
        <p:nvSpPr>
          <p:cNvPr id="71" name="Freeform 5">
            <a:extLst>
              <a:ext uri="{FF2B5EF4-FFF2-40B4-BE49-F238E27FC236}">
                <a16:creationId xmlns:a16="http://schemas.microsoft.com/office/drawing/2014/main" id="{79C57994-AB06-4754-9578-417F63F56A31}"/>
              </a:ext>
            </a:extLst>
          </p:cNvPr>
          <p:cNvSpPr>
            <a:spLocks/>
          </p:cNvSpPr>
          <p:nvPr/>
        </p:nvSpPr>
        <p:spPr bwMode="auto">
          <a:xfrm flipH="1">
            <a:off x="6037694" y="4055222"/>
            <a:ext cx="3773703" cy="2810464"/>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bg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72" name="Freeform 5">
            <a:extLst>
              <a:ext uri="{FF2B5EF4-FFF2-40B4-BE49-F238E27FC236}">
                <a16:creationId xmlns:a16="http://schemas.microsoft.com/office/drawing/2014/main" id="{9B0E46C9-6BB2-4142-899C-446E09A3FA28}"/>
              </a:ext>
            </a:extLst>
          </p:cNvPr>
          <p:cNvSpPr>
            <a:spLocks/>
          </p:cNvSpPr>
          <p:nvPr/>
        </p:nvSpPr>
        <p:spPr bwMode="auto">
          <a:xfrm flipH="1">
            <a:off x="6391211" y="5452602"/>
            <a:ext cx="3420186" cy="1407813"/>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bg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73" name="Oval 72">
            <a:extLst>
              <a:ext uri="{FF2B5EF4-FFF2-40B4-BE49-F238E27FC236}">
                <a16:creationId xmlns:a16="http://schemas.microsoft.com/office/drawing/2014/main" id="{93ACCC8B-7C00-431C-8D18-F428C0B72B9F}"/>
              </a:ext>
            </a:extLst>
          </p:cNvPr>
          <p:cNvSpPr/>
          <p:nvPr/>
        </p:nvSpPr>
        <p:spPr>
          <a:xfrm rot="10800000" flipV="1">
            <a:off x="5243477" y="3638396"/>
            <a:ext cx="822892" cy="822892"/>
          </a:xfrm>
          <a:prstGeom prst="ellipse">
            <a:avLst/>
          </a:prstGeom>
          <a:solidFill>
            <a:schemeClr val="bg2"/>
          </a:solidFill>
          <a:ln w="50800">
            <a:noFill/>
          </a:ln>
          <a:effectLst>
            <a:outerShdw blurRad="698500" algn="tl" rotWithShape="0">
              <a:schemeClr val="bg2">
                <a:alpha val="5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lvl="0" algn="ctr" defTabSz="914400">
              <a:defRPr/>
            </a:pPr>
            <a:r>
              <a:rPr lang="en-US" sz="5400">
                <a:solidFill>
                  <a:srgbClr val="FFFFFF"/>
                </a:solidFill>
                <a:latin typeface="Designball-Users-01" pitchFamily="2" charset="0"/>
                <a:ea typeface="Open Sans" panose="020B0606030504020204" pitchFamily="34" charset="0"/>
                <a:cs typeface="Arial" panose="020B0604020202020204" pitchFamily="34" charset="0"/>
              </a:rPr>
              <a:t>X</a:t>
            </a:r>
          </a:p>
        </p:txBody>
      </p:sp>
      <p:sp>
        <p:nvSpPr>
          <p:cNvPr id="74" name="Oval 73">
            <a:extLst>
              <a:ext uri="{FF2B5EF4-FFF2-40B4-BE49-F238E27FC236}">
                <a16:creationId xmlns:a16="http://schemas.microsoft.com/office/drawing/2014/main" id="{F0EE27C0-EE48-40DA-B352-B2A2A5C1909B}"/>
              </a:ext>
            </a:extLst>
          </p:cNvPr>
          <p:cNvSpPr/>
          <p:nvPr/>
        </p:nvSpPr>
        <p:spPr>
          <a:xfrm rot="10800000" flipV="1">
            <a:off x="5772960" y="5150915"/>
            <a:ext cx="618251" cy="618251"/>
          </a:xfrm>
          <a:prstGeom prst="ellipse">
            <a:avLst/>
          </a:prstGeom>
          <a:solidFill>
            <a:schemeClr val="bg2"/>
          </a:solidFill>
          <a:ln w="50800">
            <a:noFill/>
          </a:ln>
          <a:effectLst>
            <a:outerShdw blurRad="698500" algn="tl" rotWithShape="0">
              <a:schemeClr val="bg2">
                <a:alpha val="5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lvl="0" algn="ctr" defTabSz="914400">
              <a:defRPr/>
            </a:pPr>
            <a:r>
              <a:rPr lang="en-US" sz="3600">
                <a:solidFill>
                  <a:srgbClr val="FFFFFF"/>
                </a:solidFill>
                <a:latin typeface="Designball-Users-01" pitchFamily="2" charset="0"/>
                <a:ea typeface="Open Sans" panose="020B0606030504020204" pitchFamily="34" charset="0"/>
                <a:cs typeface="Arial" panose="020B0604020202020204" pitchFamily="34" charset="0"/>
              </a:rPr>
              <a:t>c</a:t>
            </a:r>
          </a:p>
        </p:txBody>
      </p:sp>
      <p:sp>
        <p:nvSpPr>
          <p:cNvPr id="75" name="Freeform 5">
            <a:extLst>
              <a:ext uri="{FF2B5EF4-FFF2-40B4-BE49-F238E27FC236}">
                <a16:creationId xmlns:a16="http://schemas.microsoft.com/office/drawing/2014/main" id="{FB0EA7EE-A975-4CA4-AE0E-7BB313CBB0C1}"/>
              </a:ext>
            </a:extLst>
          </p:cNvPr>
          <p:cNvSpPr>
            <a:spLocks/>
          </p:cNvSpPr>
          <p:nvPr/>
        </p:nvSpPr>
        <p:spPr bwMode="auto">
          <a:xfrm flipH="1" flipV="1">
            <a:off x="6037694" y="6858968"/>
            <a:ext cx="3773703" cy="2810464"/>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bg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76" name="Freeform 5">
            <a:extLst>
              <a:ext uri="{FF2B5EF4-FFF2-40B4-BE49-F238E27FC236}">
                <a16:creationId xmlns:a16="http://schemas.microsoft.com/office/drawing/2014/main" id="{ACE43EDB-41A4-4408-A0AF-6E758B792CDF}"/>
              </a:ext>
            </a:extLst>
          </p:cNvPr>
          <p:cNvSpPr>
            <a:spLocks/>
          </p:cNvSpPr>
          <p:nvPr/>
        </p:nvSpPr>
        <p:spPr bwMode="auto">
          <a:xfrm flipH="1" flipV="1">
            <a:off x="6391211" y="6864238"/>
            <a:ext cx="3420186" cy="1407813"/>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bg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77" name="Oval 76">
            <a:extLst>
              <a:ext uri="{FF2B5EF4-FFF2-40B4-BE49-F238E27FC236}">
                <a16:creationId xmlns:a16="http://schemas.microsoft.com/office/drawing/2014/main" id="{35514104-2417-440D-BF49-66804451BD52}"/>
              </a:ext>
            </a:extLst>
          </p:cNvPr>
          <p:cNvSpPr/>
          <p:nvPr/>
        </p:nvSpPr>
        <p:spPr>
          <a:xfrm rot="10800000" flipV="1">
            <a:off x="5243477" y="9269257"/>
            <a:ext cx="822892" cy="822892"/>
          </a:xfrm>
          <a:prstGeom prst="ellipse">
            <a:avLst/>
          </a:prstGeom>
          <a:solidFill>
            <a:schemeClr val="bg2"/>
          </a:solidFill>
          <a:ln w="50800">
            <a:noFill/>
          </a:ln>
          <a:effectLst>
            <a:outerShdw blurRad="698500" algn="tl" rotWithShape="0">
              <a:schemeClr val="bg2">
                <a:alpha val="5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lvl="0" algn="ctr" defTabSz="914400">
              <a:defRPr/>
            </a:pPr>
            <a:r>
              <a:rPr lang="en-US" sz="4400">
                <a:solidFill>
                  <a:srgbClr val="FFFFFF"/>
                </a:solidFill>
                <a:latin typeface="Designball-Users-01" pitchFamily="2" charset="0"/>
                <a:ea typeface="Open Sans" panose="020B0606030504020204" pitchFamily="34" charset="0"/>
                <a:cs typeface="Arial" panose="020B0604020202020204" pitchFamily="34" charset="0"/>
              </a:rPr>
              <a:t>A</a:t>
            </a:r>
          </a:p>
        </p:txBody>
      </p:sp>
      <p:sp>
        <p:nvSpPr>
          <p:cNvPr id="78" name="Oval 77">
            <a:extLst>
              <a:ext uri="{FF2B5EF4-FFF2-40B4-BE49-F238E27FC236}">
                <a16:creationId xmlns:a16="http://schemas.microsoft.com/office/drawing/2014/main" id="{88F8DC64-7016-4E82-B0D4-14A62C6EEB89}"/>
              </a:ext>
            </a:extLst>
          </p:cNvPr>
          <p:cNvSpPr/>
          <p:nvPr/>
        </p:nvSpPr>
        <p:spPr>
          <a:xfrm rot="10800000" flipV="1">
            <a:off x="5772960" y="7961379"/>
            <a:ext cx="618251" cy="618251"/>
          </a:xfrm>
          <a:prstGeom prst="ellipse">
            <a:avLst/>
          </a:prstGeom>
          <a:solidFill>
            <a:schemeClr val="bg2"/>
          </a:solidFill>
          <a:ln w="50800">
            <a:noFill/>
          </a:ln>
          <a:effectLst>
            <a:outerShdw blurRad="698500" algn="tl" rotWithShape="0">
              <a:schemeClr val="bg2">
                <a:alpha val="5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lvl="0" algn="ctr" defTabSz="914400">
              <a:defRPr/>
            </a:pPr>
            <a:r>
              <a:rPr lang="en-US" sz="3600">
                <a:solidFill>
                  <a:srgbClr val="FFFFFF"/>
                </a:solidFill>
                <a:latin typeface="Designball-Users-01" pitchFamily="2" charset="0"/>
                <a:ea typeface="Open Sans" panose="020B0606030504020204" pitchFamily="34" charset="0"/>
                <a:cs typeface="Arial" panose="020B0604020202020204" pitchFamily="34" charset="0"/>
              </a:rPr>
              <a:t>g</a:t>
            </a:r>
          </a:p>
        </p:txBody>
      </p:sp>
      <p:sp>
        <p:nvSpPr>
          <p:cNvPr id="79" name="Rectangle 78">
            <a:extLst>
              <a:ext uri="{FF2B5EF4-FFF2-40B4-BE49-F238E27FC236}">
                <a16:creationId xmlns:a16="http://schemas.microsoft.com/office/drawing/2014/main" id="{C8FB6830-6A28-49FF-BBB3-C305BE395E62}"/>
              </a:ext>
            </a:extLst>
          </p:cNvPr>
          <p:cNvSpPr/>
          <p:nvPr/>
        </p:nvSpPr>
        <p:spPr>
          <a:xfrm>
            <a:off x="1775791" y="3298824"/>
            <a:ext cx="3335320" cy="1415772"/>
          </a:xfrm>
          <a:prstGeom prst="rect">
            <a:avLst/>
          </a:prstGeom>
        </p:spPr>
        <p:txBody>
          <a:bodyPr wrap="square" anchor="ctr">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srgbClr val="40D492"/>
                </a:solidFill>
                <a:effectLst/>
                <a:uLnTx/>
                <a:uFillTx/>
                <a:latin typeface="Calibri"/>
                <a:ea typeface="+mn-ea"/>
                <a:cs typeface="+mn-cs"/>
              </a:rPr>
              <a:t>Create</a:t>
            </a:r>
            <a:r>
              <a:rPr kumimoji="0" lang="en-US" sz="3200" b="1" i="0" u="none" strike="noStrike" kern="1200" cap="none" spc="0" normalizeH="0" baseline="0" noProof="0">
                <a:ln>
                  <a:noFill/>
                </a:ln>
                <a:solidFill>
                  <a:srgbClr val="172144"/>
                </a:solidFill>
                <a:effectLst/>
                <a:uLnTx/>
                <a:uFillTx/>
                <a:latin typeface="Calibri"/>
                <a:ea typeface="+mn-ea"/>
                <a:cs typeface="+mn-cs"/>
              </a:rPr>
              <a:t> </a:t>
            </a:r>
            <a:r>
              <a:rPr kumimoji="0" lang="en-US" sz="3200" b="1" i="0" u="none" strike="noStrike" kern="1200" cap="none" spc="0" normalizeH="0" baseline="0" noProof="0">
                <a:ln>
                  <a:noFill/>
                </a:ln>
                <a:effectLst/>
                <a:uLnTx/>
                <a:uFillTx/>
                <a:latin typeface="Calibri"/>
                <a:ea typeface="+mn-ea"/>
                <a:cs typeface="+mn-cs"/>
              </a:rPr>
              <a:t>Process</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
        <p:nvSpPr>
          <p:cNvPr id="80" name="Rectangle 79">
            <a:extLst>
              <a:ext uri="{FF2B5EF4-FFF2-40B4-BE49-F238E27FC236}">
                <a16:creationId xmlns:a16="http://schemas.microsoft.com/office/drawing/2014/main" id="{2F2AFE0F-6C59-4F0A-9209-21E02A215956}"/>
              </a:ext>
            </a:extLst>
          </p:cNvPr>
          <p:cNvSpPr/>
          <p:nvPr/>
        </p:nvSpPr>
        <p:spPr>
          <a:xfrm>
            <a:off x="2544417" y="5021457"/>
            <a:ext cx="3110506" cy="831959"/>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Option three</a:t>
            </a:r>
            <a:endParaRPr kumimoji="0" lang="en-US" sz="20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a:t>
            </a:r>
          </a:p>
        </p:txBody>
      </p:sp>
      <p:sp>
        <p:nvSpPr>
          <p:cNvPr id="81" name="Rectangle 80">
            <a:extLst>
              <a:ext uri="{FF2B5EF4-FFF2-40B4-BE49-F238E27FC236}">
                <a16:creationId xmlns:a16="http://schemas.microsoft.com/office/drawing/2014/main" id="{7EFE2A0B-5678-4475-ABA7-14F8063A574B}"/>
              </a:ext>
            </a:extLst>
          </p:cNvPr>
          <p:cNvSpPr/>
          <p:nvPr/>
        </p:nvSpPr>
        <p:spPr>
          <a:xfrm>
            <a:off x="2352773" y="7743925"/>
            <a:ext cx="3272723" cy="1078500"/>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Praesent malesuada elit ac rutrum lacinia. Vestibulum commodo id ligula at pharetra. Cras vitae justo dolor. </a:t>
            </a:r>
            <a:endParaRPr kumimoji="0" lang="en-US" sz="1050" b="0" i="0" u="none" strike="noStrike" kern="1200" cap="none" spc="0" normalizeH="0" baseline="0" noProof="0">
              <a:ln>
                <a:noFill/>
              </a:ln>
              <a:effectLst/>
              <a:uLnTx/>
              <a:uFillTx/>
              <a:latin typeface="Calibri"/>
              <a:ea typeface="+mn-ea"/>
              <a:cs typeface="+mn-cs"/>
            </a:endParaRPr>
          </a:p>
        </p:txBody>
      </p:sp>
      <p:sp>
        <p:nvSpPr>
          <p:cNvPr id="82" name="Rectangle 81">
            <a:extLst>
              <a:ext uri="{FF2B5EF4-FFF2-40B4-BE49-F238E27FC236}">
                <a16:creationId xmlns:a16="http://schemas.microsoft.com/office/drawing/2014/main" id="{B27FFFE9-B811-48C5-924C-B56A8891FEEB}"/>
              </a:ext>
            </a:extLst>
          </p:cNvPr>
          <p:cNvSpPr/>
          <p:nvPr/>
        </p:nvSpPr>
        <p:spPr>
          <a:xfrm>
            <a:off x="2040835" y="8972815"/>
            <a:ext cx="2997864" cy="1415772"/>
          </a:xfrm>
          <a:prstGeom prst="rect">
            <a:avLst/>
          </a:prstGeom>
        </p:spPr>
        <p:txBody>
          <a:bodyPr wrap="square" anchor="ctr">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effectLst/>
                <a:uLnTx/>
                <a:uFillTx/>
                <a:latin typeface="Calibri"/>
                <a:ea typeface="+mn-ea"/>
                <a:cs typeface="+mn-cs"/>
              </a:rPr>
              <a:t>Tech Analyzing</a:t>
            </a:r>
          </a:p>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 pellentesque. Nulla eget dictum tortor. </a:t>
            </a:r>
          </a:p>
        </p:txBody>
      </p:sp>
    </p:spTree>
    <p:extLst>
      <p:ext uri="{BB962C8B-B14F-4D97-AF65-F5344CB8AC3E}">
        <p14:creationId xmlns:p14="http://schemas.microsoft.com/office/powerpoint/2010/main" val="3305725261"/>
      </p:ext>
    </p:extLst>
  </p:cSld>
  <p:clrMapOvr>
    <a:overrideClrMapping bg1="dk1" tx1="lt1" bg2="dk2" tx2="lt2" accent1="accent1" accent2="accent2" accent3="accent3" accent4="accent4" accent5="accent5" accent6="accent6" hlink="hlink" folHlink="folHlink"/>
  </p:clrMapOvr>
  <p:transition spd="slow">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withEffect">
                                  <p:stCondLst>
                                    <p:cond delay="800"/>
                                  </p:stCondLst>
                                  <p:childTnLst>
                                    <p:set>
                                      <p:cBhvr>
                                        <p:cTn id="6" dur="1" fill="hold">
                                          <p:stCondLst>
                                            <p:cond delay="0"/>
                                          </p:stCondLst>
                                        </p:cTn>
                                        <p:tgtEl>
                                          <p:spTgt spid="10"/>
                                        </p:tgtEl>
                                        <p:attrNameLst>
                                          <p:attrName>style.visibility</p:attrName>
                                        </p:attrNameLst>
                                      </p:cBhvr>
                                      <p:to>
                                        <p:strVal val="visible"/>
                                      </p:to>
                                    </p:set>
                                    <p:animEffect transition="in" filter="wipe(right)">
                                      <p:cBhvr>
                                        <p:cTn id="7" dur="500"/>
                                        <p:tgtEl>
                                          <p:spTgt spid="10"/>
                                        </p:tgtEl>
                                      </p:cBhvr>
                                    </p:animEffect>
                                  </p:childTnLst>
                                </p:cTn>
                              </p:par>
                              <p:par>
                                <p:cTn id="8" presetID="22" presetClass="entr" presetSubtype="2" fill="hold" grpId="0" nodeType="withEffect">
                                  <p:stCondLst>
                                    <p:cond delay="900"/>
                                  </p:stCondLst>
                                  <p:childTnLst>
                                    <p:set>
                                      <p:cBhvr>
                                        <p:cTn id="9" dur="1" fill="hold">
                                          <p:stCondLst>
                                            <p:cond delay="0"/>
                                          </p:stCondLst>
                                        </p:cTn>
                                        <p:tgtEl>
                                          <p:spTgt spid="24"/>
                                        </p:tgtEl>
                                        <p:attrNameLst>
                                          <p:attrName>style.visibility</p:attrName>
                                        </p:attrNameLst>
                                      </p:cBhvr>
                                      <p:to>
                                        <p:strVal val="visible"/>
                                      </p:to>
                                    </p:set>
                                    <p:animEffect transition="in" filter="wipe(right)">
                                      <p:cBhvr>
                                        <p:cTn id="10" dur="500"/>
                                        <p:tgtEl>
                                          <p:spTgt spid="24"/>
                                        </p:tgtEl>
                                      </p:cBhvr>
                                    </p:animEffect>
                                  </p:childTnLst>
                                </p:cTn>
                              </p:par>
                              <p:par>
                                <p:cTn id="11" presetID="22" presetClass="entr" presetSubtype="2" fill="hold" grpId="0" nodeType="withEffect">
                                  <p:stCondLst>
                                    <p:cond delay="1000"/>
                                  </p:stCondLst>
                                  <p:childTnLst>
                                    <p:set>
                                      <p:cBhvr>
                                        <p:cTn id="12" dur="1" fill="hold">
                                          <p:stCondLst>
                                            <p:cond delay="0"/>
                                          </p:stCondLst>
                                        </p:cTn>
                                        <p:tgtEl>
                                          <p:spTgt spid="8"/>
                                        </p:tgtEl>
                                        <p:attrNameLst>
                                          <p:attrName>style.visibility</p:attrName>
                                        </p:attrNameLst>
                                      </p:cBhvr>
                                      <p:to>
                                        <p:strVal val="visible"/>
                                      </p:to>
                                    </p:set>
                                    <p:animEffect transition="in" filter="wipe(right)">
                                      <p:cBhvr>
                                        <p:cTn id="13" dur="500"/>
                                        <p:tgtEl>
                                          <p:spTgt spid="8"/>
                                        </p:tgtEl>
                                      </p:cBhvr>
                                    </p:animEffect>
                                  </p:childTnLst>
                                </p:cTn>
                              </p:par>
                              <p:par>
                                <p:cTn id="14" presetID="22" presetClass="entr" presetSubtype="2" fill="hold" grpId="0" nodeType="withEffect">
                                  <p:stCondLst>
                                    <p:cond delay="1100"/>
                                  </p:stCondLst>
                                  <p:childTnLst>
                                    <p:set>
                                      <p:cBhvr>
                                        <p:cTn id="15" dur="1" fill="hold">
                                          <p:stCondLst>
                                            <p:cond delay="0"/>
                                          </p:stCondLst>
                                        </p:cTn>
                                        <p:tgtEl>
                                          <p:spTgt spid="23"/>
                                        </p:tgtEl>
                                        <p:attrNameLst>
                                          <p:attrName>style.visibility</p:attrName>
                                        </p:attrNameLst>
                                      </p:cBhvr>
                                      <p:to>
                                        <p:strVal val="visible"/>
                                      </p:to>
                                    </p:set>
                                    <p:animEffect transition="in" filter="wipe(right)">
                                      <p:cBhvr>
                                        <p:cTn id="16" dur="500"/>
                                        <p:tgtEl>
                                          <p:spTgt spid="23"/>
                                        </p:tgtEl>
                                      </p:cBhvr>
                                    </p:animEffect>
                                  </p:childTnLst>
                                </p:cTn>
                              </p:par>
                              <p:par>
                                <p:cTn id="17" presetID="49" presetClass="entr" presetSubtype="0" decel="100000" fill="hold" grpId="0" nodeType="withEffect">
                                  <p:stCondLst>
                                    <p:cond delay="1200"/>
                                  </p:stCondLst>
                                  <p:childTnLst>
                                    <p:set>
                                      <p:cBhvr>
                                        <p:cTn id="18" dur="1" fill="hold">
                                          <p:stCondLst>
                                            <p:cond delay="0"/>
                                          </p:stCondLst>
                                        </p:cTn>
                                        <p:tgtEl>
                                          <p:spTgt spid="18"/>
                                        </p:tgtEl>
                                        <p:attrNameLst>
                                          <p:attrName>style.visibility</p:attrName>
                                        </p:attrNameLst>
                                      </p:cBhvr>
                                      <p:to>
                                        <p:strVal val="visible"/>
                                      </p:to>
                                    </p:set>
                                    <p:anim calcmode="lin" valueType="num">
                                      <p:cBhvr>
                                        <p:cTn id="19" dur="500" fill="hold"/>
                                        <p:tgtEl>
                                          <p:spTgt spid="18"/>
                                        </p:tgtEl>
                                        <p:attrNameLst>
                                          <p:attrName>ppt_w</p:attrName>
                                        </p:attrNameLst>
                                      </p:cBhvr>
                                      <p:tavLst>
                                        <p:tav tm="0">
                                          <p:val>
                                            <p:fltVal val="0"/>
                                          </p:val>
                                        </p:tav>
                                        <p:tav tm="100000">
                                          <p:val>
                                            <p:strVal val="#ppt_w"/>
                                          </p:val>
                                        </p:tav>
                                      </p:tavLst>
                                    </p:anim>
                                    <p:anim calcmode="lin" valueType="num">
                                      <p:cBhvr>
                                        <p:cTn id="20" dur="500" fill="hold"/>
                                        <p:tgtEl>
                                          <p:spTgt spid="18"/>
                                        </p:tgtEl>
                                        <p:attrNameLst>
                                          <p:attrName>ppt_h</p:attrName>
                                        </p:attrNameLst>
                                      </p:cBhvr>
                                      <p:tavLst>
                                        <p:tav tm="0">
                                          <p:val>
                                            <p:fltVal val="0"/>
                                          </p:val>
                                        </p:tav>
                                        <p:tav tm="100000">
                                          <p:val>
                                            <p:strVal val="#ppt_h"/>
                                          </p:val>
                                        </p:tav>
                                      </p:tavLst>
                                    </p:anim>
                                    <p:anim calcmode="lin" valueType="num">
                                      <p:cBhvr>
                                        <p:cTn id="21" dur="500" fill="hold"/>
                                        <p:tgtEl>
                                          <p:spTgt spid="18"/>
                                        </p:tgtEl>
                                        <p:attrNameLst>
                                          <p:attrName>style.rotation</p:attrName>
                                        </p:attrNameLst>
                                      </p:cBhvr>
                                      <p:tavLst>
                                        <p:tav tm="0">
                                          <p:val>
                                            <p:fltVal val="360"/>
                                          </p:val>
                                        </p:tav>
                                        <p:tav tm="100000">
                                          <p:val>
                                            <p:fltVal val="0"/>
                                          </p:val>
                                        </p:tav>
                                      </p:tavLst>
                                    </p:anim>
                                    <p:animEffect transition="in" filter="fade">
                                      <p:cBhvr>
                                        <p:cTn id="22" dur="500"/>
                                        <p:tgtEl>
                                          <p:spTgt spid="18"/>
                                        </p:tgtEl>
                                      </p:cBhvr>
                                    </p:animEffect>
                                  </p:childTnLst>
                                </p:cTn>
                              </p:par>
                              <p:par>
                                <p:cTn id="23" presetID="49" presetClass="entr" presetSubtype="0" decel="100000" fill="hold" grpId="0" nodeType="withEffect">
                                  <p:stCondLst>
                                    <p:cond delay="1300"/>
                                  </p:stCondLst>
                                  <p:childTnLst>
                                    <p:set>
                                      <p:cBhvr>
                                        <p:cTn id="24" dur="1" fill="hold">
                                          <p:stCondLst>
                                            <p:cond delay="0"/>
                                          </p:stCondLst>
                                        </p:cTn>
                                        <p:tgtEl>
                                          <p:spTgt spid="26"/>
                                        </p:tgtEl>
                                        <p:attrNameLst>
                                          <p:attrName>style.visibility</p:attrName>
                                        </p:attrNameLst>
                                      </p:cBhvr>
                                      <p:to>
                                        <p:strVal val="visible"/>
                                      </p:to>
                                    </p:set>
                                    <p:anim calcmode="lin" valueType="num">
                                      <p:cBhvr>
                                        <p:cTn id="25" dur="500" fill="hold"/>
                                        <p:tgtEl>
                                          <p:spTgt spid="26"/>
                                        </p:tgtEl>
                                        <p:attrNameLst>
                                          <p:attrName>ppt_w</p:attrName>
                                        </p:attrNameLst>
                                      </p:cBhvr>
                                      <p:tavLst>
                                        <p:tav tm="0">
                                          <p:val>
                                            <p:fltVal val="0"/>
                                          </p:val>
                                        </p:tav>
                                        <p:tav tm="100000">
                                          <p:val>
                                            <p:strVal val="#ppt_w"/>
                                          </p:val>
                                        </p:tav>
                                      </p:tavLst>
                                    </p:anim>
                                    <p:anim calcmode="lin" valueType="num">
                                      <p:cBhvr>
                                        <p:cTn id="26" dur="500" fill="hold"/>
                                        <p:tgtEl>
                                          <p:spTgt spid="26"/>
                                        </p:tgtEl>
                                        <p:attrNameLst>
                                          <p:attrName>ppt_h</p:attrName>
                                        </p:attrNameLst>
                                      </p:cBhvr>
                                      <p:tavLst>
                                        <p:tav tm="0">
                                          <p:val>
                                            <p:fltVal val="0"/>
                                          </p:val>
                                        </p:tav>
                                        <p:tav tm="100000">
                                          <p:val>
                                            <p:strVal val="#ppt_h"/>
                                          </p:val>
                                        </p:tav>
                                      </p:tavLst>
                                    </p:anim>
                                    <p:anim calcmode="lin" valueType="num">
                                      <p:cBhvr>
                                        <p:cTn id="27" dur="500" fill="hold"/>
                                        <p:tgtEl>
                                          <p:spTgt spid="26"/>
                                        </p:tgtEl>
                                        <p:attrNameLst>
                                          <p:attrName>style.rotation</p:attrName>
                                        </p:attrNameLst>
                                      </p:cBhvr>
                                      <p:tavLst>
                                        <p:tav tm="0">
                                          <p:val>
                                            <p:fltVal val="360"/>
                                          </p:val>
                                        </p:tav>
                                        <p:tav tm="100000">
                                          <p:val>
                                            <p:fltVal val="0"/>
                                          </p:val>
                                        </p:tav>
                                      </p:tavLst>
                                    </p:anim>
                                    <p:animEffect transition="in" filter="fade">
                                      <p:cBhvr>
                                        <p:cTn id="28" dur="500"/>
                                        <p:tgtEl>
                                          <p:spTgt spid="26"/>
                                        </p:tgtEl>
                                      </p:cBhvr>
                                    </p:animEffect>
                                  </p:childTnLst>
                                </p:cTn>
                              </p:par>
                              <p:par>
                                <p:cTn id="29" presetID="49" presetClass="entr" presetSubtype="0" decel="100000" fill="hold" grpId="0" nodeType="withEffect">
                                  <p:stCondLst>
                                    <p:cond delay="1400"/>
                                  </p:stCondLst>
                                  <p:childTnLst>
                                    <p:set>
                                      <p:cBhvr>
                                        <p:cTn id="30" dur="1" fill="hold">
                                          <p:stCondLst>
                                            <p:cond delay="0"/>
                                          </p:stCondLst>
                                        </p:cTn>
                                        <p:tgtEl>
                                          <p:spTgt spid="17"/>
                                        </p:tgtEl>
                                        <p:attrNameLst>
                                          <p:attrName>style.visibility</p:attrName>
                                        </p:attrNameLst>
                                      </p:cBhvr>
                                      <p:to>
                                        <p:strVal val="visible"/>
                                      </p:to>
                                    </p:set>
                                    <p:anim calcmode="lin" valueType="num">
                                      <p:cBhvr>
                                        <p:cTn id="31" dur="500" fill="hold"/>
                                        <p:tgtEl>
                                          <p:spTgt spid="17"/>
                                        </p:tgtEl>
                                        <p:attrNameLst>
                                          <p:attrName>ppt_w</p:attrName>
                                        </p:attrNameLst>
                                      </p:cBhvr>
                                      <p:tavLst>
                                        <p:tav tm="0">
                                          <p:val>
                                            <p:fltVal val="0"/>
                                          </p:val>
                                        </p:tav>
                                        <p:tav tm="100000">
                                          <p:val>
                                            <p:strVal val="#ppt_w"/>
                                          </p:val>
                                        </p:tav>
                                      </p:tavLst>
                                    </p:anim>
                                    <p:anim calcmode="lin" valueType="num">
                                      <p:cBhvr>
                                        <p:cTn id="32" dur="500" fill="hold"/>
                                        <p:tgtEl>
                                          <p:spTgt spid="17"/>
                                        </p:tgtEl>
                                        <p:attrNameLst>
                                          <p:attrName>ppt_h</p:attrName>
                                        </p:attrNameLst>
                                      </p:cBhvr>
                                      <p:tavLst>
                                        <p:tav tm="0">
                                          <p:val>
                                            <p:fltVal val="0"/>
                                          </p:val>
                                        </p:tav>
                                        <p:tav tm="100000">
                                          <p:val>
                                            <p:strVal val="#ppt_h"/>
                                          </p:val>
                                        </p:tav>
                                      </p:tavLst>
                                    </p:anim>
                                    <p:anim calcmode="lin" valueType="num">
                                      <p:cBhvr>
                                        <p:cTn id="33" dur="500" fill="hold"/>
                                        <p:tgtEl>
                                          <p:spTgt spid="17"/>
                                        </p:tgtEl>
                                        <p:attrNameLst>
                                          <p:attrName>style.rotation</p:attrName>
                                        </p:attrNameLst>
                                      </p:cBhvr>
                                      <p:tavLst>
                                        <p:tav tm="0">
                                          <p:val>
                                            <p:fltVal val="360"/>
                                          </p:val>
                                        </p:tav>
                                        <p:tav tm="100000">
                                          <p:val>
                                            <p:fltVal val="0"/>
                                          </p:val>
                                        </p:tav>
                                      </p:tavLst>
                                    </p:anim>
                                    <p:animEffect transition="in" filter="fade">
                                      <p:cBhvr>
                                        <p:cTn id="34" dur="500"/>
                                        <p:tgtEl>
                                          <p:spTgt spid="17"/>
                                        </p:tgtEl>
                                      </p:cBhvr>
                                    </p:animEffect>
                                  </p:childTnLst>
                                </p:cTn>
                              </p:par>
                              <p:par>
                                <p:cTn id="35" presetID="49" presetClass="entr" presetSubtype="0" decel="100000" fill="hold" grpId="0" nodeType="withEffect">
                                  <p:stCondLst>
                                    <p:cond delay="1500"/>
                                  </p:stCondLst>
                                  <p:childTnLst>
                                    <p:set>
                                      <p:cBhvr>
                                        <p:cTn id="36" dur="1" fill="hold">
                                          <p:stCondLst>
                                            <p:cond delay="0"/>
                                          </p:stCondLst>
                                        </p:cTn>
                                        <p:tgtEl>
                                          <p:spTgt spid="25"/>
                                        </p:tgtEl>
                                        <p:attrNameLst>
                                          <p:attrName>style.visibility</p:attrName>
                                        </p:attrNameLst>
                                      </p:cBhvr>
                                      <p:to>
                                        <p:strVal val="visible"/>
                                      </p:to>
                                    </p:set>
                                    <p:anim calcmode="lin" valueType="num">
                                      <p:cBhvr>
                                        <p:cTn id="37" dur="500" fill="hold"/>
                                        <p:tgtEl>
                                          <p:spTgt spid="25"/>
                                        </p:tgtEl>
                                        <p:attrNameLst>
                                          <p:attrName>ppt_w</p:attrName>
                                        </p:attrNameLst>
                                      </p:cBhvr>
                                      <p:tavLst>
                                        <p:tav tm="0">
                                          <p:val>
                                            <p:fltVal val="0"/>
                                          </p:val>
                                        </p:tav>
                                        <p:tav tm="100000">
                                          <p:val>
                                            <p:strVal val="#ppt_w"/>
                                          </p:val>
                                        </p:tav>
                                      </p:tavLst>
                                    </p:anim>
                                    <p:anim calcmode="lin" valueType="num">
                                      <p:cBhvr>
                                        <p:cTn id="38" dur="500" fill="hold"/>
                                        <p:tgtEl>
                                          <p:spTgt spid="25"/>
                                        </p:tgtEl>
                                        <p:attrNameLst>
                                          <p:attrName>ppt_h</p:attrName>
                                        </p:attrNameLst>
                                      </p:cBhvr>
                                      <p:tavLst>
                                        <p:tav tm="0">
                                          <p:val>
                                            <p:fltVal val="0"/>
                                          </p:val>
                                        </p:tav>
                                        <p:tav tm="100000">
                                          <p:val>
                                            <p:strVal val="#ppt_h"/>
                                          </p:val>
                                        </p:tav>
                                      </p:tavLst>
                                    </p:anim>
                                    <p:anim calcmode="lin" valueType="num">
                                      <p:cBhvr>
                                        <p:cTn id="39" dur="500" fill="hold"/>
                                        <p:tgtEl>
                                          <p:spTgt spid="25"/>
                                        </p:tgtEl>
                                        <p:attrNameLst>
                                          <p:attrName>style.rotation</p:attrName>
                                        </p:attrNameLst>
                                      </p:cBhvr>
                                      <p:tavLst>
                                        <p:tav tm="0">
                                          <p:val>
                                            <p:fltVal val="360"/>
                                          </p:val>
                                        </p:tav>
                                        <p:tav tm="100000">
                                          <p:val>
                                            <p:fltVal val="0"/>
                                          </p:val>
                                        </p:tav>
                                      </p:tavLst>
                                    </p:anim>
                                    <p:animEffect transition="in" filter="fade">
                                      <p:cBhvr>
                                        <p:cTn id="40" dur="500"/>
                                        <p:tgtEl>
                                          <p:spTgt spid="25"/>
                                        </p:tgtEl>
                                      </p:cBhvr>
                                    </p:animEffect>
                                  </p:childTnLst>
                                </p:cTn>
                              </p:par>
                              <p:par>
                                <p:cTn id="41" presetID="10" presetClass="entr" presetSubtype="0" fill="hold" grpId="0" nodeType="withEffect">
                                  <p:stCondLst>
                                    <p:cond delay="1600"/>
                                  </p:stCondLst>
                                  <p:childTnLst>
                                    <p:set>
                                      <p:cBhvr>
                                        <p:cTn id="42" dur="1" fill="hold">
                                          <p:stCondLst>
                                            <p:cond delay="0"/>
                                          </p:stCondLst>
                                        </p:cTn>
                                        <p:tgtEl>
                                          <p:spTgt spid="28"/>
                                        </p:tgtEl>
                                        <p:attrNameLst>
                                          <p:attrName>style.visibility</p:attrName>
                                        </p:attrNameLst>
                                      </p:cBhvr>
                                      <p:to>
                                        <p:strVal val="visible"/>
                                      </p:to>
                                    </p:set>
                                    <p:animEffect transition="in" filter="fade">
                                      <p:cBhvr>
                                        <p:cTn id="43" dur="500"/>
                                        <p:tgtEl>
                                          <p:spTgt spid="28"/>
                                        </p:tgtEl>
                                      </p:cBhvr>
                                    </p:animEffect>
                                  </p:childTnLst>
                                </p:cTn>
                              </p:par>
                              <p:par>
                                <p:cTn id="44" presetID="10" presetClass="entr" presetSubtype="0" fill="hold" grpId="0" nodeType="withEffect">
                                  <p:stCondLst>
                                    <p:cond delay="1700"/>
                                  </p:stCondLst>
                                  <p:childTnLst>
                                    <p:set>
                                      <p:cBhvr>
                                        <p:cTn id="45" dur="1" fill="hold">
                                          <p:stCondLst>
                                            <p:cond delay="0"/>
                                          </p:stCondLst>
                                        </p:cTn>
                                        <p:tgtEl>
                                          <p:spTgt spid="29"/>
                                        </p:tgtEl>
                                        <p:attrNameLst>
                                          <p:attrName>style.visibility</p:attrName>
                                        </p:attrNameLst>
                                      </p:cBhvr>
                                      <p:to>
                                        <p:strVal val="visible"/>
                                      </p:to>
                                    </p:set>
                                    <p:animEffect transition="in" filter="fade">
                                      <p:cBhvr>
                                        <p:cTn id="46" dur="500"/>
                                        <p:tgtEl>
                                          <p:spTgt spid="29"/>
                                        </p:tgtEl>
                                      </p:cBhvr>
                                    </p:animEffect>
                                  </p:childTnLst>
                                </p:cTn>
                              </p:par>
                              <p:par>
                                <p:cTn id="47" presetID="10" presetClass="entr" presetSubtype="0" fill="hold" grpId="0" nodeType="withEffect">
                                  <p:stCondLst>
                                    <p:cond delay="1800"/>
                                  </p:stCondLst>
                                  <p:childTnLst>
                                    <p:set>
                                      <p:cBhvr>
                                        <p:cTn id="48" dur="1" fill="hold">
                                          <p:stCondLst>
                                            <p:cond delay="0"/>
                                          </p:stCondLst>
                                        </p:cTn>
                                        <p:tgtEl>
                                          <p:spTgt spid="27"/>
                                        </p:tgtEl>
                                        <p:attrNameLst>
                                          <p:attrName>style.visibility</p:attrName>
                                        </p:attrNameLst>
                                      </p:cBhvr>
                                      <p:to>
                                        <p:strVal val="visible"/>
                                      </p:to>
                                    </p:set>
                                    <p:animEffect transition="in" filter="fade">
                                      <p:cBhvr>
                                        <p:cTn id="49" dur="500"/>
                                        <p:tgtEl>
                                          <p:spTgt spid="27"/>
                                        </p:tgtEl>
                                      </p:cBhvr>
                                    </p:animEffect>
                                  </p:childTnLst>
                                </p:cTn>
                              </p:par>
                              <p:par>
                                <p:cTn id="50" presetID="10" presetClass="entr" presetSubtype="0" fill="hold" grpId="0" nodeType="withEffect">
                                  <p:stCondLst>
                                    <p:cond delay="1900"/>
                                  </p:stCondLst>
                                  <p:childTnLst>
                                    <p:set>
                                      <p:cBhvr>
                                        <p:cTn id="51" dur="1" fill="hold">
                                          <p:stCondLst>
                                            <p:cond delay="0"/>
                                          </p:stCondLst>
                                        </p:cTn>
                                        <p:tgtEl>
                                          <p:spTgt spid="30"/>
                                        </p:tgtEl>
                                        <p:attrNameLst>
                                          <p:attrName>style.visibility</p:attrName>
                                        </p:attrNameLst>
                                      </p:cBhvr>
                                      <p:to>
                                        <p:strVal val="visible"/>
                                      </p:to>
                                    </p:set>
                                    <p:animEffect transition="in" filter="fade">
                                      <p:cBhvr>
                                        <p:cTn id="52" dur="500"/>
                                        <p:tgtEl>
                                          <p:spTgt spid="30"/>
                                        </p:tgtEl>
                                      </p:cBhvr>
                                    </p:animEffect>
                                  </p:childTnLst>
                                </p:cTn>
                              </p:par>
                              <p:par>
                                <p:cTn id="53" presetID="22" presetClass="entr" presetSubtype="2" fill="hold" grpId="0" nodeType="withEffect">
                                  <p:stCondLst>
                                    <p:cond delay="2000"/>
                                  </p:stCondLst>
                                  <p:childTnLst>
                                    <p:set>
                                      <p:cBhvr>
                                        <p:cTn id="54" dur="1" fill="hold">
                                          <p:stCondLst>
                                            <p:cond delay="0"/>
                                          </p:stCondLst>
                                        </p:cTn>
                                        <p:tgtEl>
                                          <p:spTgt spid="34"/>
                                        </p:tgtEl>
                                        <p:attrNameLst>
                                          <p:attrName>style.visibility</p:attrName>
                                        </p:attrNameLst>
                                      </p:cBhvr>
                                      <p:to>
                                        <p:strVal val="visible"/>
                                      </p:to>
                                    </p:set>
                                    <p:animEffect transition="in" filter="wipe(right)">
                                      <p:cBhvr>
                                        <p:cTn id="55" dur="500"/>
                                        <p:tgtEl>
                                          <p:spTgt spid="34"/>
                                        </p:tgtEl>
                                      </p:cBhvr>
                                    </p:animEffect>
                                  </p:childTnLst>
                                </p:cTn>
                              </p:par>
                              <p:par>
                                <p:cTn id="56" presetID="22" presetClass="entr" presetSubtype="2" fill="hold" grpId="0" nodeType="withEffect">
                                  <p:stCondLst>
                                    <p:cond delay="2100"/>
                                  </p:stCondLst>
                                  <p:childTnLst>
                                    <p:set>
                                      <p:cBhvr>
                                        <p:cTn id="57" dur="1" fill="hold">
                                          <p:stCondLst>
                                            <p:cond delay="0"/>
                                          </p:stCondLst>
                                        </p:cTn>
                                        <p:tgtEl>
                                          <p:spTgt spid="38"/>
                                        </p:tgtEl>
                                        <p:attrNameLst>
                                          <p:attrName>style.visibility</p:attrName>
                                        </p:attrNameLst>
                                      </p:cBhvr>
                                      <p:to>
                                        <p:strVal val="visible"/>
                                      </p:to>
                                    </p:set>
                                    <p:animEffect transition="in" filter="wipe(right)">
                                      <p:cBhvr>
                                        <p:cTn id="58" dur="500"/>
                                        <p:tgtEl>
                                          <p:spTgt spid="38"/>
                                        </p:tgtEl>
                                      </p:cBhvr>
                                    </p:animEffect>
                                  </p:childTnLst>
                                </p:cTn>
                              </p:par>
                              <p:par>
                                <p:cTn id="59" presetID="22" presetClass="entr" presetSubtype="2" fill="hold" grpId="0" nodeType="withEffect">
                                  <p:stCondLst>
                                    <p:cond delay="2200"/>
                                  </p:stCondLst>
                                  <p:childTnLst>
                                    <p:set>
                                      <p:cBhvr>
                                        <p:cTn id="60" dur="1" fill="hold">
                                          <p:stCondLst>
                                            <p:cond delay="0"/>
                                          </p:stCondLst>
                                        </p:cTn>
                                        <p:tgtEl>
                                          <p:spTgt spid="33"/>
                                        </p:tgtEl>
                                        <p:attrNameLst>
                                          <p:attrName>style.visibility</p:attrName>
                                        </p:attrNameLst>
                                      </p:cBhvr>
                                      <p:to>
                                        <p:strVal val="visible"/>
                                      </p:to>
                                    </p:set>
                                    <p:animEffect transition="in" filter="wipe(right)">
                                      <p:cBhvr>
                                        <p:cTn id="61" dur="500"/>
                                        <p:tgtEl>
                                          <p:spTgt spid="33"/>
                                        </p:tgtEl>
                                      </p:cBhvr>
                                    </p:animEffect>
                                  </p:childTnLst>
                                </p:cTn>
                              </p:par>
                              <p:par>
                                <p:cTn id="62" presetID="22" presetClass="entr" presetSubtype="2" fill="hold" grpId="0" nodeType="withEffect">
                                  <p:stCondLst>
                                    <p:cond delay="2300"/>
                                  </p:stCondLst>
                                  <p:childTnLst>
                                    <p:set>
                                      <p:cBhvr>
                                        <p:cTn id="63" dur="1" fill="hold">
                                          <p:stCondLst>
                                            <p:cond delay="0"/>
                                          </p:stCondLst>
                                        </p:cTn>
                                        <p:tgtEl>
                                          <p:spTgt spid="37"/>
                                        </p:tgtEl>
                                        <p:attrNameLst>
                                          <p:attrName>style.visibility</p:attrName>
                                        </p:attrNameLst>
                                      </p:cBhvr>
                                      <p:to>
                                        <p:strVal val="visible"/>
                                      </p:to>
                                    </p:set>
                                    <p:animEffect transition="in" filter="wipe(right)">
                                      <p:cBhvr>
                                        <p:cTn id="64" dur="500"/>
                                        <p:tgtEl>
                                          <p:spTgt spid="37"/>
                                        </p:tgtEl>
                                      </p:cBhvr>
                                    </p:animEffect>
                                  </p:childTnLst>
                                </p:cTn>
                              </p:par>
                              <p:par>
                                <p:cTn id="65" presetID="49" presetClass="entr" presetSubtype="0" decel="100000" fill="hold" grpId="0" nodeType="withEffect">
                                  <p:stCondLst>
                                    <p:cond delay="2400"/>
                                  </p:stCondLst>
                                  <p:childTnLst>
                                    <p:set>
                                      <p:cBhvr>
                                        <p:cTn id="66" dur="1" fill="hold">
                                          <p:stCondLst>
                                            <p:cond delay="0"/>
                                          </p:stCondLst>
                                        </p:cTn>
                                        <p:tgtEl>
                                          <p:spTgt spid="36"/>
                                        </p:tgtEl>
                                        <p:attrNameLst>
                                          <p:attrName>style.visibility</p:attrName>
                                        </p:attrNameLst>
                                      </p:cBhvr>
                                      <p:to>
                                        <p:strVal val="visible"/>
                                      </p:to>
                                    </p:set>
                                    <p:anim calcmode="lin" valueType="num">
                                      <p:cBhvr>
                                        <p:cTn id="67" dur="500" fill="hold"/>
                                        <p:tgtEl>
                                          <p:spTgt spid="36"/>
                                        </p:tgtEl>
                                        <p:attrNameLst>
                                          <p:attrName>ppt_w</p:attrName>
                                        </p:attrNameLst>
                                      </p:cBhvr>
                                      <p:tavLst>
                                        <p:tav tm="0">
                                          <p:val>
                                            <p:fltVal val="0"/>
                                          </p:val>
                                        </p:tav>
                                        <p:tav tm="100000">
                                          <p:val>
                                            <p:strVal val="#ppt_w"/>
                                          </p:val>
                                        </p:tav>
                                      </p:tavLst>
                                    </p:anim>
                                    <p:anim calcmode="lin" valueType="num">
                                      <p:cBhvr>
                                        <p:cTn id="68" dur="500" fill="hold"/>
                                        <p:tgtEl>
                                          <p:spTgt spid="36"/>
                                        </p:tgtEl>
                                        <p:attrNameLst>
                                          <p:attrName>ppt_h</p:attrName>
                                        </p:attrNameLst>
                                      </p:cBhvr>
                                      <p:tavLst>
                                        <p:tav tm="0">
                                          <p:val>
                                            <p:fltVal val="0"/>
                                          </p:val>
                                        </p:tav>
                                        <p:tav tm="100000">
                                          <p:val>
                                            <p:strVal val="#ppt_h"/>
                                          </p:val>
                                        </p:tav>
                                      </p:tavLst>
                                    </p:anim>
                                    <p:anim calcmode="lin" valueType="num">
                                      <p:cBhvr>
                                        <p:cTn id="69" dur="500" fill="hold"/>
                                        <p:tgtEl>
                                          <p:spTgt spid="36"/>
                                        </p:tgtEl>
                                        <p:attrNameLst>
                                          <p:attrName>style.rotation</p:attrName>
                                        </p:attrNameLst>
                                      </p:cBhvr>
                                      <p:tavLst>
                                        <p:tav tm="0">
                                          <p:val>
                                            <p:fltVal val="360"/>
                                          </p:val>
                                        </p:tav>
                                        <p:tav tm="100000">
                                          <p:val>
                                            <p:fltVal val="0"/>
                                          </p:val>
                                        </p:tav>
                                      </p:tavLst>
                                    </p:anim>
                                    <p:animEffect transition="in" filter="fade">
                                      <p:cBhvr>
                                        <p:cTn id="70" dur="500"/>
                                        <p:tgtEl>
                                          <p:spTgt spid="36"/>
                                        </p:tgtEl>
                                      </p:cBhvr>
                                    </p:animEffect>
                                  </p:childTnLst>
                                </p:cTn>
                              </p:par>
                              <p:par>
                                <p:cTn id="71" presetID="49" presetClass="entr" presetSubtype="0" decel="100000" fill="hold" grpId="0" nodeType="withEffect">
                                  <p:stCondLst>
                                    <p:cond delay="2500"/>
                                  </p:stCondLst>
                                  <p:childTnLst>
                                    <p:set>
                                      <p:cBhvr>
                                        <p:cTn id="72" dur="1" fill="hold">
                                          <p:stCondLst>
                                            <p:cond delay="0"/>
                                          </p:stCondLst>
                                        </p:cTn>
                                        <p:tgtEl>
                                          <p:spTgt spid="40"/>
                                        </p:tgtEl>
                                        <p:attrNameLst>
                                          <p:attrName>style.visibility</p:attrName>
                                        </p:attrNameLst>
                                      </p:cBhvr>
                                      <p:to>
                                        <p:strVal val="visible"/>
                                      </p:to>
                                    </p:set>
                                    <p:anim calcmode="lin" valueType="num">
                                      <p:cBhvr>
                                        <p:cTn id="73" dur="500" fill="hold"/>
                                        <p:tgtEl>
                                          <p:spTgt spid="40"/>
                                        </p:tgtEl>
                                        <p:attrNameLst>
                                          <p:attrName>ppt_w</p:attrName>
                                        </p:attrNameLst>
                                      </p:cBhvr>
                                      <p:tavLst>
                                        <p:tav tm="0">
                                          <p:val>
                                            <p:fltVal val="0"/>
                                          </p:val>
                                        </p:tav>
                                        <p:tav tm="100000">
                                          <p:val>
                                            <p:strVal val="#ppt_w"/>
                                          </p:val>
                                        </p:tav>
                                      </p:tavLst>
                                    </p:anim>
                                    <p:anim calcmode="lin" valueType="num">
                                      <p:cBhvr>
                                        <p:cTn id="74" dur="500" fill="hold"/>
                                        <p:tgtEl>
                                          <p:spTgt spid="40"/>
                                        </p:tgtEl>
                                        <p:attrNameLst>
                                          <p:attrName>ppt_h</p:attrName>
                                        </p:attrNameLst>
                                      </p:cBhvr>
                                      <p:tavLst>
                                        <p:tav tm="0">
                                          <p:val>
                                            <p:fltVal val="0"/>
                                          </p:val>
                                        </p:tav>
                                        <p:tav tm="100000">
                                          <p:val>
                                            <p:strVal val="#ppt_h"/>
                                          </p:val>
                                        </p:tav>
                                      </p:tavLst>
                                    </p:anim>
                                    <p:anim calcmode="lin" valueType="num">
                                      <p:cBhvr>
                                        <p:cTn id="75" dur="500" fill="hold"/>
                                        <p:tgtEl>
                                          <p:spTgt spid="40"/>
                                        </p:tgtEl>
                                        <p:attrNameLst>
                                          <p:attrName>style.rotation</p:attrName>
                                        </p:attrNameLst>
                                      </p:cBhvr>
                                      <p:tavLst>
                                        <p:tav tm="0">
                                          <p:val>
                                            <p:fltVal val="360"/>
                                          </p:val>
                                        </p:tav>
                                        <p:tav tm="100000">
                                          <p:val>
                                            <p:fltVal val="0"/>
                                          </p:val>
                                        </p:tav>
                                      </p:tavLst>
                                    </p:anim>
                                    <p:animEffect transition="in" filter="fade">
                                      <p:cBhvr>
                                        <p:cTn id="76" dur="500"/>
                                        <p:tgtEl>
                                          <p:spTgt spid="40"/>
                                        </p:tgtEl>
                                      </p:cBhvr>
                                    </p:animEffect>
                                  </p:childTnLst>
                                </p:cTn>
                              </p:par>
                              <p:par>
                                <p:cTn id="77" presetID="49" presetClass="entr" presetSubtype="0" decel="100000" fill="hold" grpId="0" nodeType="withEffect">
                                  <p:stCondLst>
                                    <p:cond delay="2600"/>
                                  </p:stCondLst>
                                  <p:childTnLst>
                                    <p:set>
                                      <p:cBhvr>
                                        <p:cTn id="78" dur="1" fill="hold">
                                          <p:stCondLst>
                                            <p:cond delay="0"/>
                                          </p:stCondLst>
                                        </p:cTn>
                                        <p:tgtEl>
                                          <p:spTgt spid="35"/>
                                        </p:tgtEl>
                                        <p:attrNameLst>
                                          <p:attrName>style.visibility</p:attrName>
                                        </p:attrNameLst>
                                      </p:cBhvr>
                                      <p:to>
                                        <p:strVal val="visible"/>
                                      </p:to>
                                    </p:set>
                                    <p:anim calcmode="lin" valueType="num">
                                      <p:cBhvr>
                                        <p:cTn id="79" dur="500" fill="hold"/>
                                        <p:tgtEl>
                                          <p:spTgt spid="35"/>
                                        </p:tgtEl>
                                        <p:attrNameLst>
                                          <p:attrName>ppt_w</p:attrName>
                                        </p:attrNameLst>
                                      </p:cBhvr>
                                      <p:tavLst>
                                        <p:tav tm="0">
                                          <p:val>
                                            <p:fltVal val="0"/>
                                          </p:val>
                                        </p:tav>
                                        <p:tav tm="100000">
                                          <p:val>
                                            <p:strVal val="#ppt_w"/>
                                          </p:val>
                                        </p:tav>
                                      </p:tavLst>
                                    </p:anim>
                                    <p:anim calcmode="lin" valueType="num">
                                      <p:cBhvr>
                                        <p:cTn id="80" dur="500" fill="hold"/>
                                        <p:tgtEl>
                                          <p:spTgt spid="35"/>
                                        </p:tgtEl>
                                        <p:attrNameLst>
                                          <p:attrName>ppt_h</p:attrName>
                                        </p:attrNameLst>
                                      </p:cBhvr>
                                      <p:tavLst>
                                        <p:tav tm="0">
                                          <p:val>
                                            <p:fltVal val="0"/>
                                          </p:val>
                                        </p:tav>
                                        <p:tav tm="100000">
                                          <p:val>
                                            <p:strVal val="#ppt_h"/>
                                          </p:val>
                                        </p:tav>
                                      </p:tavLst>
                                    </p:anim>
                                    <p:anim calcmode="lin" valueType="num">
                                      <p:cBhvr>
                                        <p:cTn id="81" dur="500" fill="hold"/>
                                        <p:tgtEl>
                                          <p:spTgt spid="35"/>
                                        </p:tgtEl>
                                        <p:attrNameLst>
                                          <p:attrName>style.rotation</p:attrName>
                                        </p:attrNameLst>
                                      </p:cBhvr>
                                      <p:tavLst>
                                        <p:tav tm="0">
                                          <p:val>
                                            <p:fltVal val="360"/>
                                          </p:val>
                                        </p:tav>
                                        <p:tav tm="100000">
                                          <p:val>
                                            <p:fltVal val="0"/>
                                          </p:val>
                                        </p:tav>
                                      </p:tavLst>
                                    </p:anim>
                                    <p:animEffect transition="in" filter="fade">
                                      <p:cBhvr>
                                        <p:cTn id="82" dur="500"/>
                                        <p:tgtEl>
                                          <p:spTgt spid="35"/>
                                        </p:tgtEl>
                                      </p:cBhvr>
                                    </p:animEffect>
                                  </p:childTnLst>
                                </p:cTn>
                              </p:par>
                              <p:par>
                                <p:cTn id="83" presetID="49" presetClass="entr" presetSubtype="0" decel="100000" fill="hold" grpId="0" nodeType="withEffect">
                                  <p:stCondLst>
                                    <p:cond delay="2700"/>
                                  </p:stCondLst>
                                  <p:childTnLst>
                                    <p:set>
                                      <p:cBhvr>
                                        <p:cTn id="84" dur="1" fill="hold">
                                          <p:stCondLst>
                                            <p:cond delay="0"/>
                                          </p:stCondLst>
                                        </p:cTn>
                                        <p:tgtEl>
                                          <p:spTgt spid="39"/>
                                        </p:tgtEl>
                                        <p:attrNameLst>
                                          <p:attrName>style.visibility</p:attrName>
                                        </p:attrNameLst>
                                      </p:cBhvr>
                                      <p:to>
                                        <p:strVal val="visible"/>
                                      </p:to>
                                    </p:set>
                                    <p:anim calcmode="lin" valueType="num">
                                      <p:cBhvr>
                                        <p:cTn id="85" dur="500" fill="hold"/>
                                        <p:tgtEl>
                                          <p:spTgt spid="39"/>
                                        </p:tgtEl>
                                        <p:attrNameLst>
                                          <p:attrName>ppt_w</p:attrName>
                                        </p:attrNameLst>
                                      </p:cBhvr>
                                      <p:tavLst>
                                        <p:tav tm="0">
                                          <p:val>
                                            <p:fltVal val="0"/>
                                          </p:val>
                                        </p:tav>
                                        <p:tav tm="100000">
                                          <p:val>
                                            <p:strVal val="#ppt_w"/>
                                          </p:val>
                                        </p:tav>
                                      </p:tavLst>
                                    </p:anim>
                                    <p:anim calcmode="lin" valueType="num">
                                      <p:cBhvr>
                                        <p:cTn id="86" dur="500" fill="hold"/>
                                        <p:tgtEl>
                                          <p:spTgt spid="39"/>
                                        </p:tgtEl>
                                        <p:attrNameLst>
                                          <p:attrName>ppt_h</p:attrName>
                                        </p:attrNameLst>
                                      </p:cBhvr>
                                      <p:tavLst>
                                        <p:tav tm="0">
                                          <p:val>
                                            <p:fltVal val="0"/>
                                          </p:val>
                                        </p:tav>
                                        <p:tav tm="100000">
                                          <p:val>
                                            <p:strVal val="#ppt_h"/>
                                          </p:val>
                                        </p:tav>
                                      </p:tavLst>
                                    </p:anim>
                                    <p:anim calcmode="lin" valueType="num">
                                      <p:cBhvr>
                                        <p:cTn id="87" dur="500" fill="hold"/>
                                        <p:tgtEl>
                                          <p:spTgt spid="39"/>
                                        </p:tgtEl>
                                        <p:attrNameLst>
                                          <p:attrName>style.rotation</p:attrName>
                                        </p:attrNameLst>
                                      </p:cBhvr>
                                      <p:tavLst>
                                        <p:tav tm="0">
                                          <p:val>
                                            <p:fltVal val="360"/>
                                          </p:val>
                                        </p:tav>
                                        <p:tav tm="100000">
                                          <p:val>
                                            <p:fltVal val="0"/>
                                          </p:val>
                                        </p:tav>
                                      </p:tavLst>
                                    </p:anim>
                                    <p:animEffect transition="in" filter="fade">
                                      <p:cBhvr>
                                        <p:cTn id="88" dur="500"/>
                                        <p:tgtEl>
                                          <p:spTgt spid="39"/>
                                        </p:tgtEl>
                                      </p:cBhvr>
                                    </p:animEffect>
                                  </p:childTnLst>
                                </p:cTn>
                              </p:par>
                              <p:par>
                                <p:cTn id="89" presetID="10" presetClass="entr" presetSubtype="0" fill="hold" grpId="0" nodeType="withEffect">
                                  <p:stCondLst>
                                    <p:cond delay="2800"/>
                                  </p:stCondLst>
                                  <p:childTnLst>
                                    <p:set>
                                      <p:cBhvr>
                                        <p:cTn id="90" dur="1" fill="hold">
                                          <p:stCondLst>
                                            <p:cond delay="0"/>
                                          </p:stCondLst>
                                        </p:cTn>
                                        <p:tgtEl>
                                          <p:spTgt spid="42"/>
                                        </p:tgtEl>
                                        <p:attrNameLst>
                                          <p:attrName>style.visibility</p:attrName>
                                        </p:attrNameLst>
                                      </p:cBhvr>
                                      <p:to>
                                        <p:strVal val="visible"/>
                                      </p:to>
                                    </p:set>
                                    <p:animEffect transition="in" filter="fade">
                                      <p:cBhvr>
                                        <p:cTn id="91" dur="500"/>
                                        <p:tgtEl>
                                          <p:spTgt spid="42"/>
                                        </p:tgtEl>
                                      </p:cBhvr>
                                    </p:animEffect>
                                  </p:childTnLst>
                                </p:cTn>
                              </p:par>
                              <p:par>
                                <p:cTn id="92" presetID="10" presetClass="entr" presetSubtype="0" fill="hold" grpId="0" nodeType="withEffect">
                                  <p:stCondLst>
                                    <p:cond delay="2900"/>
                                  </p:stCondLst>
                                  <p:childTnLst>
                                    <p:set>
                                      <p:cBhvr>
                                        <p:cTn id="93" dur="1" fill="hold">
                                          <p:stCondLst>
                                            <p:cond delay="0"/>
                                          </p:stCondLst>
                                        </p:cTn>
                                        <p:tgtEl>
                                          <p:spTgt spid="43"/>
                                        </p:tgtEl>
                                        <p:attrNameLst>
                                          <p:attrName>style.visibility</p:attrName>
                                        </p:attrNameLst>
                                      </p:cBhvr>
                                      <p:to>
                                        <p:strVal val="visible"/>
                                      </p:to>
                                    </p:set>
                                    <p:animEffect transition="in" filter="fade">
                                      <p:cBhvr>
                                        <p:cTn id="94" dur="500"/>
                                        <p:tgtEl>
                                          <p:spTgt spid="43"/>
                                        </p:tgtEl>
                                      </p:cBhvr>
                                    </p:animEffect>
                                  </p:childTnLst>
                                </p:cTn>
                              </p:par>
                              <p:par>
                                <p:cTn id="95" presetID="10" presetClass="entr" presetSubtype="0" fill="hold" grpId="0" nodeType="withEffect">
                                  <p:stCondLst>
                                    <p:cond delay="3000"/>
                                  </p:stCondLst>
                                  <p:childTnLst>
                                    <p:set>
                                      <p:cBhvr>
                                        <p:cTn id="96" dur="1" fill="hold">
                                          <p:stCondLst>
                                            <p:cond delay="0"/>
                                          </p:stCondLst>
                                        </p:cTn>
                                        <p:tgtEl>
                                          <p:spTgt spid="41"/>
                                        </p:tgtEl>
                                        <p:attrNameLst>
                                          <p:attrName>style.visibility</p:attrName>
                                        </p:attrNameLst>
                                      </p:cBhvr>
                                      <p:to>
                                        <p:strVal val="visible"/>
                                      </p:to>
                                    </p:set>
                                    <p:animEffect transition="in" filter="fade">
                                      <p:cBhvr>
                                        <p:cTn id="97" dur="500"/>
                                        <p:tgtEl>
                                          <p:spTgt spid="41"/>
                                        </p:tgtEl>
                                      </p:cBhvr>
                                    </p:animEffect>
                                  </p:childTnLst>
                                </p:cTn>
                              </p:par>
                              <p:par>
                                <p:cTn id="98" presetID="10" presetClass="entr" presetSubtype="0" fill="hold" grpId="0" nodeType="withEffect">
                                  <p:stCondLst>
                                    <p:cond delay="3100"/>
                                  </p:stCondLst>
                                  <p:childTnLst>
                                    <p:set>
                                      <p:cBhvr>
                                        <p:cTn id="99" dur="1" fill="hold">
                                          <p:stCondLst>
                                            <p:cond delay="0"/>
                                          </p:stCondLst>
                                        </p:cTn>
                                        <p:tgtEl>
                                          <p:spTgt spid="44"/>
                                        </p:tgtEl>
                                        <p:attrNameLst>
                                          <p:attrName>style.visibility</p:attrName>
                                        </p:attrNameLst>
                                      </p:cBhvr>
                                      <p:to>
                                        <p:strVal val="visible"/>
                                      </p:to>
                                    </p:set>
                                    <p:animEffect transition="in" filter="fade">
                                      <p:cBhvr>
                                        <p:cTn id="100" dur="500"/>
                                        <p:tgtEl>
                                          <p:spTgt spid="44"/>
                                        </p:tgtEl>
                                      </p:cBhvr>
                                    </p:animEffect>
                                  </p:childTnLst>
                                </p:cTn>
                              </p:par>
                              <p:par>
                                <p:cTn id="101" presetID="22" presetClass="entr" presetSubtype="2" fill="hold" grpId="0" nodeType="withEffect">
                                  <p:stCondLst>
                                    <p:cond delay="3200"/>
                                  </p:stCondLst>
                                  <p:childTnLst>
                                    <p:set>
                                      <p:cBhvr>
                                        <p:cTn id="102" dur="1" fill="hold">
                                          <p:stCondLst>
                                            <p:cond delay="0"/>
                                          </p:stCondLst>
                                        </p:cTn>
                                        <p:tgtEl>
                                          <p:spTgt spid="72"/>
                                        </p:tgtEl>
                                        <p:attrNameLst>
                                          <p:attrName>style.visibility</p:attrName>
                                        </p:attrNameLst>
                                      </p:cBhvr>
                                      <p:to>
                                        <p:strVal val="visible"/>
                                      </p:to>
                                    </p:set>
                                    <p:animEffect transition="in" filter="wipe(right)">
                                      <p:cBhvr>
                                        <p:cTn id="103" dur="500"/>
                                        <p:tgtEl>
                                          <p:spTgt spid="72"/>
                                        </p:tgtEl>
                                      </p:cBhvr>
                                    </p:animEffect>
                                  </p:childTnLst>
                                </p:cTn>
                              </p:par>
                              <p:par>
                                <p:cTn id="104" presetID="22" presetClass="entr" presetSubtype="2" fill="hold" grpId="0" nodeType="withEffect">
                                  <p:stCondLst>
                                    <p:cond delay="3300"/>
                                  </p:stCondLst>
                                  <p:childTnLst>
                                    <p:set>
                                      <p:cBhvr>
                                        <p:cTn id="105" dur="1" fill="hold">
                                          <p:stCondLst>
                                            <p:cond delay="0"/>
                                          </p:stCondLst>
                                        </p:cTn>
                                        <p:tgtEl>
                                          <p:spTgt spid="76"/>
                                        </p:tgtEl>
                                        <p:attrNameLst>
                                          <p:attrName>style.visibility</p:attrName>
                                        </p:attrNameLst>
                                      </p:cBhvr>
                                      <p:to>
                                        <p:strVal val="visible"/>
                                      </p:to>
                                    </p:set>
                                    <p:animEffect transition="in" filter="wipe(right)">
                                      <p:cBhvr>
                                        <p:cTn id="106" dur="500"/>
                                        <p:tgtEl>
                                          <p:spTgt spid="76"/>
                                        </p:tgtEl>
                                      </p:cBhvr>
                                    </p:animEffect>
                                  </p:childTnLst>
                                </p:cTn>
                              </p:par>
                              <p:par>
                                <p:cTn id="107" presetID="22" presetClass="entr" presetSubtype="2" fill="hold" grpId="0" nodeType="withEffect">
                                  <p:stCondLst>
                                    <p:cond delay="3400"/>
                                  </p:stCondLst>
                                  <p:childTnLst>
                                    <p:set>
                                      <p:cBhvr>
                                        <p:cTn id="108" dur="1" fill="hold">
                                          <p:stCondLst>
                                            <p:cond delay="0"/>
                                          </p:stCondLst>
                                        </p:cTn>
                                        <p:tgtEl>
                                          <p:spTgt spid="71"/>
                                        </p:tgtEl>
                                        <p:attrNameLst>
                                          <p:attrName>style.visibility</p:attrName>
                                        </p:attrNameLst>
                                      </p:cBhvr>
                                      <p:to>
                                        <p:strVal val="visible"/>
                                      </p:to>
                                    </p:set>
                                    <p:animEffect transition="in" filter="wipe(right)">
                                      <p:cBhvr>
                                        <p:cTn id="109" dur="500"/>
                                        <p:tgtEl>
                                          <p:spTgt spid="71"/>
                                        </p:tgtEl>
                                      </p:cBhvr>
                                    </p:animEffect>
                                  </p:childTnLst>
                                </p:cTn>
                              </p:par>
                              <p:par>
                                <p:cTn id="110" presetID="22" presetClass="entr" presetSubtype="2" fill="hold" grpId="0" nodeType="withEffect">
                                  <p:stCondLst>
                                    <p:cond delay="3500"/>
                                  </p:stCondLst>
                                  <p:childTnLst>
                                    <p:set>
                                      <p:cBhvr>
                                        <p:cTn id="111" dur="1" fill="hold">
                                          <p:stCondLst>
                                            <p:cond delay="0"/>
                                          </p:stCondLst>
                                        </p:cTn>
                                        <p:tgtEl>
                                          <p:spTgt spid="75"/>
                                        </p:tgtEl>
                                        <p:attrNameLst>
                                          <p:attrName>style.visibility</p:attrName>
                                        </p:attrNameLst>
                                      </p:cBhvr>
                                      <p:to>
                                        <p:strVal val="visible"/>
                                      </p:to>
                                    </p:set>
                                    <p:animEffect transition="in" filter="wipe(right)">
                                      <p:cBhvr>
                                        <p:cTn id="112" dur="500"/>
                                        <p:tgtEl>
                                          <p:spTgt spid="75"/>
                                        </p:tgtEl>
                                      </p:cBhvr>
                                    </p:animEffect>
                                  </p:childTnLst>
                                </p:cTn>
                              </p:par>
                              <p:par>
                                <p:cTn id="113" presetID="49" presetClass="entr" presetSubtype="0" decel="100000" fill="hold" grpId="0" nodeType="withEffect">
                                  <p:stCondLst>
                                    <p:cond delay="3600"/>
                                  </p:stCondLst>
                                  <p:childTnLst>
                                    <p:set>
                                      <p:cBhvr>
                                        <p:cTn id="114" dur="1" fill="hold">
                                          <p:stCondLst>
                                            <p:cond delay="0"/>
                                          </p:stCondLst>
                                        </p:cTn>
                                        <p:tgtEl>
                                          <p:spTgt spid="74"/>
                                        </p:tgtEl>
                                        <p:attrNameLst>
                                          <p:attrName>style.visibility</p:attrName>
                                        </p:attrNameLst>
                                      </p:cBhvr>
                                      <p:to>
                                        <p:strVal val="visible"/>
                                      </p:to>
                                    </p:set>
                                    <p:anim calcmode="lin" valueType="num">
                                      <p:cBhvr>
                                        <p:cTn id="115" dur="500" fill="hold"/>
                                        <p:tgtEl>
                                          <p:spTgt spid="74"/>
                                        </p:tgtEl>
                                        <p:attrNameLst>
                                          <p:attrName>ppt_w</p:attrName>
                                        </p:attrNameLst>
                                      </p:cBhvr>
                                      <p:tavLst>
                                        <p:tav tm="0">
                                          <p:val>
                                            <p:fltVal val="0"/>
                                          </p:val>
                                        </p:tav>
                                        <p:tav tm="100000">
                                          <p:val>
                                            <p:strVal val="#ppt_w"/>
                                          </p:val>
                                        </p:tav>
                                      </p:tavLst>
                                    </p:anim>
                                    <p:anim calcmode="lin" valueType="num">
                                      <p:cBhvr>
                                        <p:cTn id="116" dur="500" fill="hold"/>
                                        <p:tgtEl>
                                          <p:spTgt spid="74"/>
                                        </p:tgtEl>
                                        <p:attrNameLst>
                                          <p:attrName>ppt_h</p:attrName>
                                        </p:attrNameLst>
                                      </p:cBhvr>
                                      <p:tavLst>
                                        <p:tav tm="0">
                                          <p:val>
                                            <p:fltVal val="0"/>
                                          </p:val>
                                        </p:tav>
                                        <p:tav tm="100000">
                                          <p:val>
                                            <p:strVal val="#ppt_h"/>
                                          </p:val>
                                        </p:tav>
                                      </p:tavLst>
                                    </p:anim>
                                    <p:anim calcmode="lin" valueType="num">
                                      <p:cBhvr>
                                        <p:cTn id="117" dur="500" fill="hold"/>
                                        <p:tgtEl>
                                          <p:spTgt spid="74"/>
                                        </p:tgtEl>
                                        <p:attrNameLst>
                                          <p:attrName>style.rotation</p:attrName>
                                        </p:attrNameLst>
                                      </p:cBhvr>
                                      <p:tavLst>
                                        <p:tav tm="0">
                                          <p:val>
                                            <p:fltVal val="360"/>
                                          </p:val>
                                        </p:tav>
                                        <p:tav tm="100000">
                                          <p:val>
                                            <p:fltVal val="0"/>
                                          </p:val>
                                        </p:tav>
                                      </p:tavLst>
                                    </p:anim>
                                    <p:animEffect transition="in" filter="fade">
                                      <p:cBhvr>
                                        <p:cTn id="118" dur="500"/>
                                        <p:tgtEl>
                                          <p:spTgt spid="74"/>
                                        </p:tgtEl>
                                      </p:cBhvr>
                                    </p:animEffect>
                                  </p:childTnLst>
                                </p:cTn>
                              </p:par>
                              <p:par>
                                <p:cTn id="119" presetID="49" presetClass="entr" presetSubtype="0" decel="100000" fill="hold" grpId="0" nodeType="withEffect">
                                  <p:stCondLst>
                                    <p:cond delay="3700"/>
                                  </p:stCondLst>
                                  <p:childTnLst>
                                    <p:set>
                                      <p:cBhvr>
                                        <p:cTn id="120" dur="1" fill="hold">
                                          <p:stCondLst>
                                            <p:cond delay="0"/>
                                          </p:stCondLst>
                                        </p:cTn>
                                        <p:tgtEl>
                                          <p:spTgt spid="78"/>
                                        </p:tgtEl>
                                        <p:attrNameLst>
                                          <p:attrName>style.visibility</p:attrName>
                                        </p:attrNameLst>
                                      </p:cBhvr>
                                      <p:to>
                                        <p:strVal val="visible"/>
                                      </p:to>
                                    </p:set>
                                    <p:anim calcmode="lin" valueType="num">
                                      <p:cBhvr>
                                        <p:cTn id="121" dur="500" fill="hold"/>
                                        <p:tgtEl>
                                          <p:spTgt spid="78"/>
                                        </p:tgtEl>
                                        <p:attrNameLst>
                                          <p:attrName>ppt_w</p:attrName>
                                        </p:attrNameLst>
                                      </p:cBhvr>
                                      <p:tavLst>
                                        <p:tav tm="0">
                                          <p:val>
                                            <p:fltVal val="0"/>
                                          </p:val>
                                        </p:tav>
                                        <p:tav tm="100000">
                                          <p:val>
                                            <p:strVal val="#ppt_w"/>
                                          </p:val>
                                        </p:tav>
                                      </p:tavLst>
                                    </p:anim>
                                    <p:anim calcmode="lin" valueType="num">
                                      <p:cBhvr>
                                        <p:cTn id="122" dur="500" fill="hold"/>
                                        <p:tgtEl>
                                          <p:spTgt spid="78"/>
                                        </p:tgtEl>
                                        <p:attrNameLst>
                                          <p:attrName>ppt_h</p:attrName>
                                        </p:attrNameLst>
                                      </p:cBhvr>
                                      <p:tavLst>
                                        <p:tav tm="0">
                                          <p:val>
                                            <p:fltVal val="0"/>
                                          </p:val>
                                        </p:tav>
                                        <p:tav tm="100000">
                                          <p:val>
                                            <p:strVal val="#ppt_h"/>
                                          </p:val>
                                        </p:tav>
                                      </p:tavLst>
                                    </p:anim>
                                    <p:anim calcmode="lin" valueType="num">
                                      <p:cBhvr>
                                        <p:cTn id="123" dur="500" fill="hold"/>
                                        <p:tgtEl>
                                          <p:spTgt spid="78"/>
                                        </p:tgtEl>
                                        <p:attrNameLst>
                                          <p:attrName>style.rotation</p:attrName>
                                        </p:attrNameLst>
                                      </p:cBhvr>
                                      <p:tavLst>
                                        <p:tav tm="0">
                                          <p:val>
                                            <p:fltVal val="360"/>
                                          </p:val>
                                        </p:tav>
                                        <p:tav tm="100000">
                                          <p:val>
                                            <p:fltVal val="0"/>
                                          </p:val>
                                        </p:tav>
                                      </p:tavLst>
                                    </p:anim>
                                    <p:animEffect transition="in" filter="fade">
                                      <p:cBhvr>
                                        <p:cTn id="124" dur="500"/>
                                        <p:tgtEl>
                                          <p:spTgt spid="78"/>
                                        </p:tgtEl>
                                      </p:cBhvr>
                                    </p:animEffect>
                                  </p:childTnLst>
                                </p:cTn>
                              </p:par>
                              <p:par>
                                <p:cTn id="125" presetID="49" presetClass="entr" presetSubtype="0" decel="100000" fill="hold" grpId="0" nodeType="withEffect">
                                  <p:stCondLst>
                                    <p:cond delay="3800"/>
                                  </p:stCondLst>
                                  <p:childTnLst>
                                    <p:set>
                                      <p:cBhvr>
                                        <p:cTn id="126" dur="1" fill="hold">
                                          <p:stCondLst>
                                            <p:cond delay="0"/>
                                          </p:stCondLst>
                                        </p:cTn>
                                        <p:tgtEl>
                                          <p:spTgt spid="73"/>
                                        </p:tgtEl>
                                        <p:attrNameLst>
                                          <p:attrName>style.visibility</p:attrName>
                                        </p:attrNameLst>
                                      </p:cBhvr>
                                      <p:to>
                                        <p:strVal val="visible"/>
                                      </p:to>
                                    </p:set>
                                    <p:anim calcmode="lin" valueType="num">
                                      <p:cBhvr>
                                        <p:cTn id="127" dur="500" fill="hold"/>
                                        <p:tgtEl>
                                          <p:spTgt spid="73"/>
                                        </p:tgtEl>
                                        <p:attrNameLst>
                                          <p:attrName>ppt_w</p:attrName>
                                        </p:attrNameLst>
                                      </p:cBhvr>
                                      <p:tavLst>
                                        <p:tav tm="0">
                                          <p:val>
                                            <p:fltVal val="0"/>
                                          </p:val>
                                        </p:tav>
                                        <p:tav tm="100000">
                                          <p:val>
                                            <p:strVal val="#ppt_w"/>
                                          </p:val>
                                        </p:tav>
                                      </p:tavLst>
                                    </p:anim>
                                    <p:anim calcmode="lin" valueType="num">
                                      <p:cBhvr>
                                        <p:cTn id="128" dur="500" fill="hold"/>
                                        <p:tgtEl>
                                          <p:spTgt spid="73"/>
                                        </p:tgtEl>
                                        <p:attrNameLst>
                                          <p:attrName>ppt_h</p:attrName>
                                        </p:attrNameLst>
                                      </p:cBhvr>
                                      <p:tavLst>
                                        <p:tav tm="0">
                                          <p:val>
                                            <p:fltVal val="0"/>
                                          </p:val>
                                        </p:tav>
                                        <p:tav tm="100000">
                                          <p:val>
                                            <p:strVal val="#ppt_h"/>
                                          </p:val>
                                        </p:tav>
                                      </p:tavLst>
                                    </p:anim>
                                    <p:anim calcmode="lin" valueType="num">
                                      <p:cBhvr>
                                        <p:cTn id="129" dur="500" fill="hold"/>
                                        <p:tgtEl>
                                          <p:spTgt spid="73"/>
                                        </p:tgtEl>
                                        <p:attrNameLst>
                                          <p:attrName>style.rotation</p:attrName>
                                        </p:attrNameLst>
                                      </p:cBhvr>
                                      <p:tavLst>
                                        <p:tav tm="0">
                                          <p:val>
                                            <p:fltVal val="360"/>
                                          </p:val>
                                        </p:tav>
                                        <p:tav tm="100000">
                                          <p:val>
                                            <p:fltVal val="0"/>
                                          </p:val>
                                        </p:tav>
                                      </p:tavLst>
                                    </p:anim>
                                    <p:animEffect transition="in" filter="fade">
                                      <p:cBhvr>
                                        <p:cTn id="130" dur="500"/>
                                        <p:tgtEl>
                                          <p:spTgt spid="73"/>
                                        </p:tgtEl>
                                      </p:cBhvr>
                                    </p:animEffect>
                                  </p:childTnLst>
                                </p:cTn>
                              </p:par>
                              <p:par>
                                <p:cTn id="131" presetID="49" presetClass="entr" presetSubtype="0" decel="100000" fill="hold" grpId="0" nodeType="withEffect">
                                  <p:stCondLst>
                                    <p:cond delay="3900"/>
                                  </p:stCondLst>
                                  <p:childTnLst>
                                    <p:set>
                                      <p:cBhvr>
                                        <p:cTn id="132" dur="1" fill="hold">
                                          <p:stCondLst>
                                            <p:cond delay="0"/>
                                          </p:stCondLst>
                                        </p:cTn>
                                        <p:tgtEl>
                                          <p:spTgt spid="77"/>
                                        </p:tgtEl>
                                        <p:attrNameLst>
                                          <p:attrName>style.visibility</p:attrName>
                                        </p:attrNameLst>
                                      </p:cBhvr>
                                      <p:to>
                                        <p:strVal val="visible"/>
                                      </p:to>
                                    </p:set>
                                    <p:anim calcmode="lin" valueType="num">
                                      <p:cBhvr>
                                        <p:cTn id="133" dur="500" fill="hold"/>
                                        <p:tgtEl>
                                          <p:spTgt spid="77"/>
                                        </p:tgtEl>
                                        <p:attrNameLst>
                                          <p:attrName>ppt_w</p:attrName>
                                        </p:attrNameLst>
                                      </p:cBhvr>
                                      <p:tavLst>
                                        <p:tav tm="0">
                                          <p:val>
                                            <p:fltVal val="0"/>
                                          </p:val>
                                        </p:tav>
                                        <p:tav tm="100000">
                                          <p:val>
                                            <p:strVal val="#ppt_w"/>
                                          </p:val>
                                        </p:tav>
                                      </p:tavLst>
                                    </p:anim>
                                    <p:anim calcmode="lin" valueType="num">
                                      <p:cBhvr>
                                        <p:cTn id="134" dur="500" fill="hold"/>
                                        <p:tgtEl>
                                          <p:spTgt spid="77"/>
                                        </p:tgtEl>
                                        <p:attrNameLst>
                                          <p:attrName>ppt_h</p:attrName>
                                        </p:attrNameLst>
                                      </p:cBhvr>
                                      <p:tavLst>
                                        <p:tav tm="0">
                                          <p:val>
                                            <p:fltVal val="0"/>
                                          </p:val>
                                        </p:tav>
                                        <p:tav tm="100000">
                                          <p:val>
                                            <p:strVal val="#ppt_h"/>
                                          </p:val>
                                        </p:tav>
                                      </p:tavLst>
                                    </p:anim>
                                    <p:anim calcmode="lin" valueType="num">
                                      <p:cBhvr>
                                        <p:cTn id="135" dur="500" fill="hold"/>
                                        <p:tgtEl>
                                          <p:spTgt spid="77"/>
                                        </p:tgtEl>
                                        <p:attrNameLst>
                                          <p:attrName>style.rotation</p:attrName>
                                        </p:attrNameLst>
                                      </p:cBhvr>
                                      <p:tavLst>
                                        <p:tav tm="0">
                                          <p:val>
                                            <p:fltVal val="360"/>
                                          </p:val>
                                        </p:tav>
                                        <p:tav tm="100000">
                                          <p:val>
                                            <p:fltVal val="0"/>
                                          </p:val>
                                        </p:tav>
                                      </p:tavLst>
                                    </p:anim>
                                    <p:animEffect transition="in" filter="fade">
                                      <p:cBhvr>
                                        <p:cTn id="136" dur="500"/>
                                        <p:tgtEl>
                                          <p:spTgt spid="77"/>
                                        </p:tgtEl>
                                      </p:cBhvr>
                                    </p:animEffect>
                                  </p:childTnLst>
                                </p:cTn>
                              </p:par>
                              <p:par>
                                <p:cTn id="137" presetID="10" presetClass="entr" presetSubtype="0" fill="hold" grpId="0" nodeType="withEffect">
                                  <p:stCondLst>
                                    <p:cond delay="4000"/>
                                  </p:stCondLst>
                                  <p:childTnLst>
                                    <p:set>
                                      <p:cBhvr>
                                        <p:cTn id="138" dur="1" fill="hold">
                                          <p:stCondLst>
                                            <p:cond delay="0"/>
                                          </p:stCondLst>
                                        </p:cTn>
                                        <p:tgtEl>
                                          <p:spTgt spid="80"/>
                                        </p:tgtEl>
                                        <p:attrNameLst>
                                          <p:attrName>style.visibility</p:attrName>
                                        </p:attrNameLst>
                                      </p:cBhvr>
                                      <p:to>
                                        <p:strVal val="visible"/>
                                      </p:to>
                                    </p:set>
                                    <p:animEffect transition="in" filter="fade">
                                      <p:cBhvr>
                                        <p:cTn id="139" dur="500"/>
                                        <p:tgtEl>
                                          <p:spTgt spid="80"/>
                                        </p:tgtEl>
                                      </p:cBhvr>
                                    </p:animEffect>
                                  </p:childTnLst>
                                </p:cTn>
                              </p:par>
                              <p:par>
                                <p:cTn id="140" presetID="10" presetClass="entr" presetSubtype="0" fill="hold" grpId="0" nodeType="withEffect">
                                  <p:stCondLst>
                                    <p:cond delay="4100"/>
                                  </p:stCondLst>
                                  <p:childTnLst>
                                    <p:set>
                                      <p:cBhvr>
                                        <p:cTn id="141" dur="1" fill="hold">
                                          <p:stCondLst>
                                            <p:cond delay="0"/>
                                          </p:stCondLst>
                                        </p:cTn>
                                        <p:tgtEl>
                                          <p:spTgt spid="81"/>
                                        </p:tgtEl>
                                        <p:attrNameLst>
                                          <p:attrName>style.visibility</p:attrName>
                                        </p:attrNameLst>
                                      </p:cBhvr>
                                      <p:to>
                                        <p:strVal val="visible"/>
                                      </p:to>
                                    </p:set>
                                    <p:animEffect transition="in" filter="fade">
                                      <p:cBhvr>
                                        <p:cTn id="142" dur="500"/>
                                        <p:tgtEl>
                                          <p:spTgt spid="81"/>
                                        </p:tgtEl>
                                      </p:cBhvr>
                                    </p:animEffect>
                                  </p:childTnLst>
                                </p:cTn>
                              </p:par>
                              <p:par>
                                <p:cTn id="143" presetID="10" presetClass="entr" presetSubtype="0" fill="hold" grpId="0" nodeType="withEffect">
                                  <p:stCondLst>
                                    <p:cond delay="4200"/>
                                  </p:stCondLst>
                                  <p:childTnLst>
                                    <p:set>
                                      <p:cBhvr>
                                        <p:cTn id="144" dur="1" fill="hold">
                                          <p:stCondLst>
                                            <p:cond delay="0"/>
                                          </p:stCondLst>
                                        </p:cTn>
                                        <p:tgtEl>
                                          <p:spTgt spid="79"/>
                                        </p:tgtEl>
                                        <p:attrNameLst>
                                          <p:attrName>style.visibility</p:attrName>
                                        </p:attrNameLst>
                                      </p:cBhvr>
                                      <p:to>
                                        <p:strVal val="visible"/>
                                      </p:to>
                                    </p:set>
                                    <p:animEffect transition="in" filter="fade">
                                      <p:cBhvr>
                                        <p:cTn id="145" dur="500"/>
                                        <p:tgtEl>
                                          <p:spTgt spid="79"/>
                                        </p:tgtEl>
                                      </p:cBhvr>
                                    </p:animEffect>
                                  </p:childTnLst>
                                </p:cTn>
                              </p:par>
                              <p:par>
                                <p:cTn id="146" presetID="10" presetClass="entr" presetSubtype="0" fill="hold" grpId="0" nodeType="withEffect">
                                  <p:stCondLst>
                                    <p:cond delay="4300"/>
                                  </p:stCondLst>
                                  <p:childTnLst>
                                    <p:set>
                                      <p:cBhvr>
                                        <p:cTn id="147" dur="1" fill="hold">
                                          <p:stCondLst>
                                            <p:cond delay="0"/>
                                          </p:stCondLst>
                                        </p:cTn>
                                        <p:tgtEl>
                                          <p:spTgt spid="82"/>
                                        </p:tgtEl>
                                        <p:attrNameLst>
                                          <p:attrName>style.visibility</p:attrName>
                                        </p:attrNameLst>
                                      </p:cBhvr>
                                      <p:to>
                                        <p:strVal val="visible"/>
                                      </p:to>
                                    </p:set>
                                    <p:animEffect transition="in" filter="fade">
                                      <p:cBhvr>
                                        <p:cTn id="148" dur="500"/>
                                        <p:tgtEl>
                                          <p:spTgt spid="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0" grpId="0" animBg="1"/>
      <p:bldP spid="17" grpId="0" animBg="1"/>
      <p:bldP spid="18" grpId="0" animBg="1"/>
      <p:bldP spid="23" grpId="0" animBg="1"/>
      <p:bldP spid="24" grpId="0" animBg="1"/>
      <p:bldP spid="25" grpId="0" animBg="1"/>
      <p:bldP spid="26" grpId="0" animBg="1"/>
      <p:bldP spid="27" grpId="0"/>
      <p:bldP spid="28" grpId="0"/>
      <p:bldP spid="29" grpId="0"/>
      <p:bldP spid="30" grpId="0"/>
      <p:bldP spid="33" grpId="0" animBg="1"/>
      <p:bldP spid="34" grpId="0" animBg="1"/>
      <p:bldP spid="35" grpId="0" animBg="1"/>
      <p:bldP spid="36" grpId="0" animBg="1"/>
      <p:bldP spid="37" grpId="0" animBg="1"/>
      <p:bldP spid="38" grpId="0" animBg="1"/>
      <p:bldP spid="39" grpId="0" animBg="1"/>
      <p:bldP spid="40" grpId="0" animBg="1"/>
      <p:bldP spid="41" grpId="0"/>
      <p:bldP spid="42" grpId="0"/>
      <p:bldP spid="43" grpId="0"/>
      <p:bldP spid="44" grpId="0"/>
      <p:bldP spid="71" grpId="0" animBg="1"/>
      <p:bldP spid="72" grpId="0" animBg="1"/>
      <p:bldP spid="73" grpId="0" animBg="1"/>
      <p:bldP spid="74" grpId="0" animBg="1"/>
      <p:bldP spid="75" grpId="0" animBg="1"/>
      <p:bldP spid="76" grpId="0" animBg="1"/>
      <p:bldP spid="77" grpId="0" animBg="1"/>
      <p:bldP spid="78" grpId="0" animBg="1"/>
      <p:bldP spid="79" grpId="0"/>
      <p:bldP spid="80" grpId="0"/>
      <p:bldP spid="81" grpId="0"/>
      <p:bldP spid="82" grpId="0"/>
    </p:bldLst>
  </p:timing>
</p:sld>
</file>

<file path=ppt/slides/slide8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3" name="Freeform 5">
            <a:extLst>
              <a:ext uri="{FF2B5EF4-FFF2-40B4-BE49-F238E27FC236}">
                <a16:creationId xmlns:a16="http://schemas.microsoft.com/office/drawing/2014/main" id="{196AAC8C-B97B-446C-A4C3-D439237ABA1D}"/>
              </a:ext>
            </a:extLst>
          </p:cNvPr>
          <p:cNvSpPr>
            <a:spLocks/>
          </p:cNvSpPr>
          <p:nvPr/>
        </p:nvSpPr>
        <p:spPr bwMode="auto">
          <a:xfrm flipH="1" flipV="1">
            <a:off x="16999655" y="6844822"/>
            <a:ext cx="2934655" cy="374072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0">
                  <a:schemeClr val="accent2"/>
                </a:gs>
                <a:gs pos="100000">
                  <a:schemeClr val="accent1"/>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24" name="Freeform 5">
            <a:extLst>
              <a:ext uri="{FF2B5EF4-FFF2-40B4-BE49-F238E27FC236}">
                <a16:creationId xmlns:a16="http://schemas.microsoft.com/office/drawing/2014/main" id="{F31E1067-3DA5-497D-B536-A35E3C7DEFAF}"/>
              </a:ext>
            </a:extLst>
          </p:cNvPr>
          <p:cNvSpPr>
            <a:spLocks/>
          </p:cNvSpPr>
          <p:nvPr/>
        </p:nvSpPr>
        <p:spPr bwMode="auto">
          <a:xfrm flipH="1" flipV="1">
            <a:off x="12537486" y="6857838"/>
            <a:ext cx="4759776" cy="1779603"/>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3"/>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14" name="Freeform 5">
            <a:extLst>
              <a:ext uri="{FF2B5EF4-FFF2-40B4-BE49-F238E27FC236}">
                <a16:creationId xmlns:a16="http://schemas.microsoft.com/office/drawing/2014/main" id="{9352FD7A-4890-49E2-BADD-8DF9D5417AF6}"/>
              </a:ext>
            </a:extLst>
          </p:cNvPr>
          <p:cNvSpPr>
            <a:spLocks/>
          </p:cNvSpPr>
          <p:nvPr/>
        </p:nvSpPr>
        <p:spPr bwMode="auto">
          <a:xfrm flipH="1">
            <a:off x="16881221" y="3117198"/>
            <a:ext cx="4759776" cy="3740727"/>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accent6"/>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16" name="Freeform 5">
            <a:extLst>
              <a:ext uri="{FF2B5EF4-FFF2-40B4-BE49-F238E27FC236}">
                <a16:creationId xmlns:a16="http://schemas.microsoft.com/office/drawing/2014/main" id="{49D58FEC-CEC7-480A-90BC-721F6D467295}"/>
              </a:ext>
            </a:extLst>
          </p:cNvPr>
          <p:cNvSpPr>
            <a:spLocks/>
          </p:cNvSpPr>
          <p:nvPr/>
        </p:nvSpPr>
        <p:spPr bwMode="auto">
          <a:xfrm flipH="1">
            <a:off x="13270095" y="5076808"/>
            <a:ext cx="5852287" cy="1779603"/>
          </a:xfrm>
          <a:custGeom>
            <a:avLst/>
            <a:gdLst>
              <a:gd name="T0" fmla="*/ 0 w 768"/>
              <a:gd name="T1" fmla="*/ 232 h 232"/>
              <a:gd name="T2" fmla="*/ 396 w 768"/>
              <a:gd name="T3" fmla="*/ 176 h 232"/>
              <a:gd name="T4" fmla="*/ 768 w 768"/>
              <a:gd name="T5" fmla="*/ 0 h 232"/>
              <a:gd name="connsiteX0" fmla="*/ 0 w 9942"/>
              <a:gd name="connsiteY0" fmla="*/ 8381 h 8381"/>
              <a:gd name="connsiteX1" fmla="*/ 5156 w 9942"/>
              <a:gd name="connsiteY1" fmla="*/ 5967 h 8381"/>
              <a:gd name="connsiteX2" fmla="*/ 9942 w 9942"/>
              <a:gd name="connsiteY2" fmla="*/ 0 h 8381"/>
            </a:gdLst>
            <a:ahLst/>
            <a:cxnLst>
              <a:cxn ang="0">
                <a:pos x="connsiteX0" y="connsiteY0"/>
              </a:cxn>
              <a:cxn ang="0">
                <a:pos x="connsiteX1" y="connsiteY1"/>
              </a:cxn>
              <a:cxn ang="0">
                <a:pos x="connsiteX2" y="connsiteY2"/>
              </a:cxn>
            </a:cxnLst>
            <a:rect l="l" t="t" r="r" b="b"/>
            <a:pathLst>
              <a:path w="9942" h="8381">
                <a:moveTo>
                  <a:pt x="0" y="8381"/>
                </a:moveTo>
                <a:cubicBezTo>
                  <a:pt x="1719" y="8381"/>
                  <a:pt x="3906" y="8381"/>
                  <a:pt x="5156" y="5967"/>
                </a:cubicBezTo>
                <a:cubicBezTo>
                  <a:pt x="6810" y="2778"/>
                  <a:pt x="7598" y="0"/>
                  <a:pt x="9942" y="0"/>
                </a:cubicBezTo>
              </a:path>
            </a:pathLst>
          </a:custGeom>
          <a:ln w="50800">
            <a:gradFill flip="none" rotWithShape="1">
              <a:gsLst>
                <a:gs pos="8000">
                  <a:schemeClr val="accent2"/>
                </a:gs>
                <a:gs pos="100000">
                  <a:schemeClr val="bg2"/>
                </a:gs>
              </a:gsLst>
              <a:lin ang="0" scaled="1"/>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a:ln>
                <a:noFill/>
              </a:ln>
              <a:solidFill>
                <a:srgbClr val="172144"/>
              </a:solidFill>
              <a:effectLst/>
              <a:uLnTx/>
              <a:uFillTx/>
              <a:latin typeface="Calibri"/>
              <a:ea typeface="+mn-ea"/>
              <a:cs typeface="+mn-cs"/>
            </a:endParaRPr>
          </a:p>
        </p:txBody>
      </p:sp>
      <p:sp>
        <p:nvSpPr>
          <p:cNvPr id="12" name="TextBox 11">
            <a:extLst>
              <a:ext uri="{FF2B5EF4-FFF2-40B4-BE49-F238E27FC236}">
                <a16:creationId xmlns:a16="http://schemas.microsoft.com/office/drawing/2014/main" id="{F137DCBA-A158-42F2-93EC-45B720739F6D}"/>
              </a:ext>
            </a:extLst>
          </p:cNvPr>
          <p:cNvSpPr txBox="1"/>
          <p:nvPr/>
        </p:nvSpPr>
        <p:spPr>
          <a:xfrm rot="16200000">
            <a:off x="2271836" y="5149840"/>
            <a:ext cx="5324495" cy="341632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effectLst/>
                <a:uLnTx/>
                <a:uFillTx/>
                <a:latin typeface="Century Gothic"/>
                <a:ea typeface="+mn-ea"/>
                <a:cs typeface="+mn-cs"/>
              </a:rPr>
              <a:t>Creating inspiring ideas and building brands </a:t>
            </a:r>
          </a:p>
        </p:txBody>
      </p:sp>
      <p:sp>
        <p:nvSpPr>
          <p:cNvPr id="18" name="Oval 17">
            <a:extLst>
              <a:ext uri="{FF2B5EF4-FFF2-40B4-BE49-F238E27FC236}">
                <a16:creationId xmlns:a16="http://schemas.microsoft.com/office/drawing/2014/main" id="{014322B6-BDAD-4427-9389-AEEBA9496044}"/>
              </a:ext>
            </a:extLst>
          </p:cNvPr>
          <p:cNvSpPr/>
          <p:nvPr/>
        </p:nvSpPr>
        <p:spPr>
          <a:xfrm>
            <a:off x="15770161" y="2315406"/>
            <a:ext cx="1603584" cy="1603583"/>
          </a:xfrm>
          <a:prstGeom prst="ellipse">
            <a:avLst/>
          </a:prstGeom>
          <a:gradFill>
            <a:gsLst>
              <a:gs pos="0">
                <a:schemeClr val="accent5"/>
              </a:gs>
              <a:gs pos="79000">
                <a:schemeClr val="accent6"/>
              </a:gs>
            </a:gsLst>
            <a:path path="circle">
              <a:fillToRect l="100000" t="100000"/>
            </a:path>
          </a:gradFill>
          <a:ln>
            <a:noFill/>
          </a:ln>
          <a:effectLst>
            <a:outerShdw blurRad="711200" dist="177800" dir="2700000" algn="tl" rotWithShape="0">
              <a:schemeClr val="accent6">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0" b="0" i="0" u="none" strike="noStrike" kern="1200" cap="none" spc="0" normalizeH="0" baseline="0" noProof="0">
                <a:ln>
                  <a:noFill/>
                </a:ln>
                <a:solidFill>
                  <a:srgbClr val="FFFFFF"/>
                </a:solidFill>
                <a:effectLst/>
                <a:uLnTx/>
                <a:uFillTx/>
                <a:latin typeface="Designball-Electronic-Device-01" pitchFamily="2" charset="0"/>
                <a:ea typeface="Open Sans" panose="020B0606030504020204" pitchFamily="34" charset="0"/>
                <a:cs typeface="Open Sans" panose="020B0606030504020204" pitchFamily="34" charset="0"/>
              </a:rPr>
              <a:t>L</a:t>
            </a:r>
            <a:endParaRPr kumimoji="0" lang="en-US" sz="8000" b="1" i="0" u="none" strike="noStrike" kern="1200" cap="none" spc="0" normalizeH="0" baseline="0" noProof="0">
              <a:ln>
                <a:noFill/>
              </a:ln>
              <a:solidFill>
                <a:srgbClr val="FFFFFF"/>
              </a:solidFill>
              <a:effectLst/>
              <a:uLnTx/>
              <a:uFillTx/>
              <a:latin typeface="Designball-Electronic-Device-01" pitchFamily="2" charset="0"/>
            </a:endParaRPr>
          </a:p>
        </p:txBody>
      </p:sp>
      <p:sp>
        <p:nvSpPr>
          <p:cNvPr id="19" name="Rectangle 18">
            <a:extLst>
              <a:ext uri="{FF2B5EF4-FFF2-40B4-BE49-F238E27FC236}">
                <a16:creationId xmlns:a16="http://schemas.microsoft.com/office/drawing/2014/main" id="{31E1C90D-9D2D-44A9-9090-46ED2EAB1F62}"/>
              </a:ext>
            </a:extLst>
          </p:cNvPr>
          <p:cNvSpPr/>
          <p:nvPr/>
        </p:nvSpPr>
        <p:spPr>
          <a:xfrm>
            <a:off x="13420312" y="2546449"/>
            <a:ext cx="2129477" cy="1078500"/>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Products</a:t>
            </a:r>
            <a:endParaRPr kumimoji="0" lang="en-US" sz="20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a:t>
            </a:r>
          </a:p>
        </p:txBody>
      </p:sp>
      <p:sp>
        <p:nvSpPr>
          <p:cNvPr id="20" name="Oval 19">
            <a:extLst>
              <a:ext uri="{FF2B5EF4-FFF2-40B4-BE49-F238E27FC236}">
                <a16:creationId xmlns:a16="http://schemas.microsoft.com/office/drawing/2014/main" id="{84F25BAE-A2E3-440F-AFDE-FCC7CEE7580E}"/>
              </a:ext>
            </a:extLst>
          </p:cNvPr>
          <p:cNvSpPr/>
          <p:nvPr/>
        </p:nvSpPr>
        <p:spPr>
          <a:xfrm rot="10800000" flipV="1">
            <a:off x="11465719" y="4190161"/>
            <a:ext cx="1940336" cy="1940336"/>
          </a:xfrm>
          <a:prstGeom prst="ellipse">
            <a:avLst/>
          </a:prstGeom>
          <a:gradFill>
            <a:gsLst>
              <a:gs pos="86000">
                <a:schemeClr val="bg2"/>
              </a:gs>
              <a:gs pos="4000">
                <a:schemeClr val="tx2"/>
              </a:gs>
            </a:gsLst>
            <a:path path="circle">
              <a:fillToRect l="100000" t="100000"/>
            </a:path>
          </a:gradFill>
          <a:ln>
            <a:noFill/>
          </a:ln>
          <a:effectLst>
            <a:outerShdw blurRad="711200" dist="177800" dir="2700000" algn="tl" rotWithShape="0">
              <a:schemeClr val="bg2">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800" b="0" i="0" u="none" strike="noStrike" kern="1200" cap="none" spc="0" normalizeH="0" baseline="0" noProof="0">
                <a:ln>
                  <a:noFill/>
                </a:ln>
                <a:solidFill>
                  <a:srgbClr val="FFFFFF"/>
                </a:solidFill>
                <a:effectLst/>
                <a:uLnTx/>
                <a:uFillTx/>
                <a:latin typeface="Designball-Electronic-Device-01" pitchFamily="2" charset="0"/>
                <a:ea typeface="Open Sans" panose="020B0606030504020204" pitchFamily="34" charset="0"/>
                <a:cs typeface="Open Sans" panose="020B0606030504020204" pitchFamily="34" charset="0"/>
              </a:rPr>
              <a:t>a</a:t>
            </a:r>
          </a:p>
        </p:txBody>
      </p:sp>
      <p:sp>
        <p:nvSpPr>
          <p:cNvPr id="21" name="Rectangle 20">
            <a:extLst>
              <a:ext uri="{FF2B5EF4-FFF2-40B4-BE49-F238E27FC236}">
                <a16:creationId xmlns:a16="http://schemas.microsoft.com/office/drawing/2014/main" id="{5B3FC0E9-01B8-4EA6-B825-36C1AEAD2BF4}"/>
              </a:ext>
            </a:extLst>
          </p:cNvPr>
          <p:cNvSpPr/>
          <p:nvPr/>
        </p:nvSpPr>
        <p:spPr>
          <a:xfrm>
            <a:off x="9110916" y="4700422"/>
            <a:ext cx="2129477" cy="1078500"/>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Idea</a:t>
            </a:r>
            <a:endParaRPr kumimoji="0" lang="en-US" sz="20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a:t>
            </a:r>
          </a:p>
        </p:txBody>
      </p:sp>
      <p:sp>
        <p:nvSpPr>
          <p:cNvPr id="26" name="Oval 25">
            <a:extLst>
              <a:ext uri="{FF2B5EF4-FFF2-40B4-BE49-F238E27FC236}">
                <a16:creationId xmlns:a16="http://schemas.microsoft.com/office/drawing/2014/main" id="{EC2F3EEB-E658-46C9-83BE-96CCA10EDA60}"/>
              </a:ext>
            </a:extLst>
          </p:cNvPr>
          <p:cNvSpPr/>
          <p:nvPr/>
        </p:nvSpPr>
        <p:spPr>
          <a:xfrm>
            <a:off x="15174534" y="9542969"/>
            <a:ext cx="1940336" cy="1940336"/>
          </a:xfrm>
          <a:prstGeom prst="ellipse">
            <a:avLst/>
          </a:pr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alpha val="4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9144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0" b="0" i="0" u="none" strike="noStrike" kern="1200" cap="none" spc="0" normalizeH="0" baseline="0" noProof="0">
                <a:ln>
                  <a:noFill/>
                </a:ln>
                <a:solidFill>
                  <a:srgbClr val="FFFFFF"/>
                </a:solidFill>
                <a:effectLst/>
                <a:uLnTx/>
                <a:uFillTx/>
                <a:latin typeface="Designball-Electronic-Device-01" pitchFamily="2" charset="0"/>
                <a:ea typeface="Open Sans" panose="020B0606030504020204" pitchFamily="34" charset="0"/>
                <a:cs typeface="Open Sans" panose="020B0606030504020204" pitchFamily="34" charset="0"/>
              </a:rPr>
              <a:t>N</a:t>
            </a:r>
            <a:endParaRPr kumimoji="0" lang="en-US" sz="8000" b="1" i="0" u="none" strike="noStrike" kern="1200" cap="none" spc="0" normalizeH="0" baseline="0" noProof="0">
              <a:ln>
                <a:noFill/>
              </a:ln>
              <a:solidFill>
                <a:srgbClr val="FFFFFF"/>
              </a:solidFill>
              <a:effectLst/>
              <a:uLnTx/>
              <a:uFillTx/>
              <a:latin typeface="Designball-Electronic-Device-01" pitchFamily="2" charset="0"/>
            </a:endParaRPr>
          </a:p>
        </p:txBody>
      </p:sp>
      <p:sp>
        <p:nvSpPr>
          <p:cNvPr id="27" name="Rectangle 26">
            <a:extLst>
              <a:ext uri="{FF2B5EF4-FFF2-40B4-BE49-F238E27FC236}">
                <a16:creationId xmlns:a16="http://schemas.microsoft.com/office/drawing/2014/main" id="{102A956F-0C4C-4274-9193-207A045008CE}"/>
              </a:ext>
            </a:extLst>
          </p:cNvPr>
          <p:cNvSpPr/>
          <p:nvPr/>
        </p:nvSpPr>
        <p:spPr>
          <a:xfrm>
            <a:off x="12422565" y="10046299"/>
            <a:ext cx="2526644" cy="1078500"/>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Marketing</a:t>
            </a:r>
            <a:endParaRPr kumimoji="0" lang="en-US" sz="20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 amet</a:t>
            </a:r>
          </a:p>
        </p:txBody>
      </p:sp>
      <p:sp>
        <p:nvSpPr>
          <p:cNvPr id="28" name="Oval 27">
            <a:extLst>
              <a:ext uri="{FF2B5EF4-FFF2-40B4-BE49-F238E27FC236}">
                <a16:creationId xmlns:a16="http://schemas.microsoft.com/office/drawing/2014/main" id="{3D64F791-B91B-4DF6-8C8B-68E4889E6350}"/>
              </a:ext>
            </a:extLst>
          </p:cNvPr>
          <p:cNvSpPr/>
          <p:nvPr/>
        </p:nvSpPr>
        <p:spPr>
          <a:xfrm rot="10800000" flipV="1">
            <a:off x="10933901" y="7824147"/>
            <a:ext cx="1603584" cy="1603583"/>
          </a:xfrm>
          <a:prstGeom prst="ellipse">
            <a:avLst/>
          </a:prstGeom>
          <a:gradFill flip="none" rotWithShape="1">
            <a:gsLst>
              <a:gs pos="0">
                <a:schemeClr val="accent3"/>
              </a:gs>
              <a:gs pos="100000">
                <a:schemeClr val="accent4"/>
              </a:gs>
            </a:gsLst>
            <a:path path="circle">
              <a:fillToRect l="100000" t="100000"/>
            </a:path>
            <a:tileRect r="-100000" b="-100000"/>
          </a:gradFill>
          <a:ln w="50800">
            <a:noFill/>
          </a:ln>
          <a:effectLst>
            <a:outerShdw blurRad="698500" dir="2700000" algn="tl" rotWithShape="0">
              <a:schemeClr val="accent3">
                <a:alpha val="4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0" b="0" i="0" u="none" strike="noStrike" kern="1200" cap="none" spc="0" normalizeH="0" baseline="0" noProof="0">
                <a:ln>
                  <a:noFill/>
                </a:ln>
                <a:solidFill>
                  <a:srgbClr val="FFFFFF"/>
                </a:solidFill>
                <a:effectLst/>
                <a:uLnTx/>
                <a:uFillTx/>
                <a:latin typeface="Designball-Electronic-Device-01" pitchFamily="2" charset="0"/>
                <a:ea typeface="Open Sans" panose="020B0606030504020204" pitchFamily="34" charset="0"/>
                <a:cs typeface="Open Sans" panose="020B0606030504020204" pitchFamily="34" charset="0"/>
              </a:rPr>
              <a:t>k</a:t>
            </a:r>
          </a:p>
        </p:txBody>
      </p:sp>
      <p:sp>
        <p:nvSpPr>
          <p:cNvPr id="29" name="Rectangle 28">
            <a:extLst>
              <a:ext uri="{FF2B5EF4-FFF2-40B4-BE49-F238E27FC236}">
                <a16:creationId xmlns:a16="http://schemas.microsoft.com/office/drawing/2014/main" id="{C9AEC103-CD0F-4AF0-A64C-1EA6564C917F}"/>
              </a:ext>
            </a:extLst>
          </p:cNvPr>
          <p:cNvSpPr/>
          <p:nvPr/>
        </p:nvSpPr>
        <p:spPr>
          <a:xfrm>
            <a:off x="8524061" y="8182223"/>
            <a:ext cx="2129477" cy="1078500"/>
          </a:xfrm>
          <a:prstGeom prst="rect">
            <a:avLst/>
          </a:prstGeom>
        </p:spPr>
        <p:txBody>
          <a:bodyPr wrap="square" anchor="ctr">
            <a:spAutoFit/>
          </a:bodyPr>
          <a:lstStyle/>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3600" b="1" i="0" u="none" strike="noStrike" kern="1200" cap="none" spc="0" normalizeH="0" baseline="0" noProof="0">
                <a:ln>
                  <a:noFill/>
                </a:ln>
                <a:effectLst/>
                <a:uLnTx/>
                <a:uFillTx/>
                <a:latin typeface="Calibri"/>
                <a:ea typeface="+mn-ea"/>
                <a:cs typeface="+mn-cs"/>
              </a:rPr>
              <a:t>Machine</a:t>
            </a:r>
            <a:endParaRPr kumimoji="0" lang="en-US" sz="2000" b="1" i="0" u="none" strike="noStrike" kern="1200" cap="none" spc="0" normalizeH="0" baseline="0" noProof="0">
              <a:ln>
                <a:noFill/>
              </a:ln>
              <a:effectLst/>
              <a:uLnTx/>
              <a:uFillTx/>
              <a:latin typeface="Calibri"/>
              <a:ea typeface="+mn-ea"/>
              <a:cs typeface="+mn-cs"/>
            </a:endParaRPr>
          </a:p>
          <a:p>
            <a:pPr marL="0" marR="0" lvl="0" indent="0" algn="r" defTabSz="457200" rtl="0" eaLnBrk="1" fontAlgn="auto" latinLnBrk="0" hangingPunct="1">
              <a:lnSpc>
                <a:spcPct val="89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ornare rutrum neque sit</a:t>
            </a:r>
          </a:p>
        </p:txBody>
      </p:sp>
      <p:cxnSp>
        <p:nvCxnSpPr>
          <p:cNvPr id="2" name="Straight Connector 1">
            <a:extLst>
              <a:ext uri="{FF2B5EF4-FFF2-40B4-BE49-F238E27FC236}">
                <a16:creationId xmlns:a16="http://schemas.microsoft.com/office/drawing/2014/main" id="{25800050-4535-44D8-A971-379C2E5441EC}"/>
              </a:ext>
            </a:extLst>
          </p:cNvPr>
          <p:cNvCxnSpPr>
            <a:cxnSpLocks/>
          </p:cNvCxnSpPr>
          <p:nvPr/>
        </p:nvCxnSpPr>
        <p:spPr>
          <a:xfrm flipH="1">
            <a:off x="9276522" y="6857397"/>
            <a:ext cx="15584807" cy="0"/>
          </a:xfrm>
          <a:prstGeom prst="line">
            <a:avLst/>
          </a:prstGeom>
          <a:noFill/>
          <a:ln w="50800" cap="rnd">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cxnSp>
      <p:sp>
        <p:nvSpPr>
          <p:cNvPr id="33" name="Freeform 5">
            <a:extLst>
              <a:ext uri="{FF2B5EF4-FFF2-40B4-BE49-F238E27FC236}">
                <a16:creationId xmlns:a16="http://schemas.microsoft.com/office/drawing/2014/main" id="{3E3E9DE9-A12D-42A9-B276-F38295231B5E}"/>
              </a:ext>
            </a:extLst>
          </p:cNvPr>
          <p:cNvSpPr>
            <a:spLocks/>
          </p:cNvSpPr>
          <p:nvPr/>
        </p:nvSpPr>
        <p:spPr bwMode="auto">
          <a:xfrm rot="5400000">
            <a:off x="8354771" y="5962111"/>
            <a:ext cx="1932323" cy="1790575"/>
          </a:xfrm>
          <a:custGeom>
            <a:avLst/>
            <a:gdLst>
              <a:gd name="T0" fmla="*/ 592 w 1184"/>
              <a:gd name="T1" fmla="*/ 824 h 1096"/>
              <a:gd name="T2" fmla="*/ 1184 w 1184"/>
              <a:gd name="T3" fmla="*/ 1096 h 1096"/>
              <a:gd name="T4" fmla="*/ 996 w 1184"/>
              <a:gd name="T5" fmla="*/ 492 h 1096"/>
              <a:gd name="T6" fmla="*/ 592 w 1184"/>
              <a:gd name="T7" fmla="*/ 0 h 1096"/>
              <a:gd name="T8" fmla="*/ 188 w 1184"/>
              <a:gd name="T9" fmla="*/ 492 h 1096"/>
              <a:gd name="T10" fmla="*/ 0 w 1184"/>
              <a:gd name="T11" fmla="*/ 1096 h 1096"/>
              <a:gd name="T12" fmla="*/ 592 w 1184"/>
              <a:gd name="T13" fmla="*/ 824 h 1096"/>
            </a:gdLst>
            <a:ahLst/>
            <a:cxnLst>
              <a:cxn ang="0">
                <a:pos x="T0" y="T1"/>
              </a:cxn>
              <a:cxn ang="0">
                <a:pos x="T2" y="T3"/>
              </a:cxn>
              <a:cxn ang="0">
                <a:pos x="T4" y="T5"/>
              </a:cxn>
              <a:cxn ang="0">
                <a:pos x="T6" y="T7"/>
              </a:cxn>
              <a:cxn ang="0">
                <a:pos x="T8" y="T9"/>
              </a:cxn>
              <a:cxn ang="0">
                <a:pos x="T10" y="T11"/>
              </a:cxn>
              <a:cxn ang="0">
                <a:pos x="T12" y="T13"/>
              </a:cxn>
            </a:cxnLst>
            <a:rect l="0" t="0" r="r" b="b"/>
            <a:pathLst>
              <a:path w="1184" h="1096">
                <a:moveTo>
                  <a:pt x="592" y="824"/>
                </a:moveTo>
                <a:cubicBezTo>
                  <a:pt x="932" y="824"/>
                  <a:pt x="1184" y="1096"/>
                  <a:pt x="1184" y="1096"/>
                </a:cubicBezTo>
                <a:cubicBezTo>
                  <a:pt x="1184" y="1096"/>
                  <a:pt x="1184" y="796"/>
                  <a:pt x="996" y="492"/>
                </a:cubicBezTo>
                <a:cubicBezTo>
                  <a:pt x="808" y="188"/>
                  <a:pt x="592" y="0"/>
                  <a:pt x="592" y="0"/>
                </a:cubicBezTo>
                <a:cubicBezTo>
                  <a:pt x="592" y="0"/>
                  <a:pt x="376" y="188"/>
                  <a:pt x="188" y="492"/>
                </a:cubicBezTo>
                <a:cubicBezTo>
                  <a:pt x="0" y="796"/>
                  <a:pt x="0" y="1096"/>
                  <a:pt x="0" y="1096"/>
                </a:cubicBezTo>
                <a:cubicBezTo>
                  <a:pt x="0" y="1096"/>
                  <a:pt x="252" y="824"/>
                  <a:pt x="592" y="824"/>
                </a:cubicBezTo>
                <a:close/>
              </a:path>
            </a:pathLst>
          </a:custGeom>
          <a:solidFill>
            <a:schemeClr val="tx1">
              <a:lumMod val="90000"/>
              <a:lumOff val="10000"/>
            </a:schemeClr>
          </a:solidFill>
          <a:ln w="50800">
            <a:noFill/>
          </a:ln>
          <a:effectLst>
            <a:outerShdw blurRad="698500" dist="190500" dir="2700000" algn="tl" rotWithShape="0">
              <a:schemeClr val="accent2">
                <a:alpha val="4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40" rIns="9144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8000" b="0" i="0" u="none" strike="noStrike" kern="1200" cap="none" spc="0" normalizeH="0" baseline="0" noProof="0">
              <a:ln>
                <a:noFill/>
              </a:ln>
              <a:solidFill>
                <a:srgbClr val="FFFFFF"/>
              </a:solidFill>
              <a:effectLst/>
              <a:uLnTx/>
              <a:uFillTx/>
              <a:latin typeface="db-Business-and-Finance-01" panose="02000509000000000000" pitchFamily="49" charset="0"/>
              <a:ea typeface="Open Sans" panose="020B0606030504020204" pitchFamily="34" charset="0"/>
              <a:cs typeface="Open Sans" panose="020B0606030504020204" pitchFamily="34" charset="0"/>
            </a:endParaRPr>
          </a:p>
        </p:txBody>
      </p:sp>
      <p:sp>
        <p:nvSpPr>
          <p:cNvPr id="34" name="Freeform 5">
            <a:extLst>
              <a:ext uri="{FF2B5EF4-FFF2-40B4-BE49-F238E27FC236}">
                <a16:creationId xmlns:a16="http://schemas.microsoft.com/office/drawing/2014/main" id="{2FF46E04-1D83-4B86-8845-7DA06219627F}"/>
              </a:ext>
            </a:extLst>
          </p:cNvPr>
          <p:cNvSpPr>
            <a:spLocks/>
          </p:cNvSpPr>
          <p:nvPr/>
        </p:nvSpPr>
        <p:spPr bwMode="auto">
          <a:xfrm rot="5400000">
            <a:off x="8427993" y="5820836"/>
            <a:ext cx="1199821" cy="1111805"/>
          </a:xfrm>
          <a:custGeom>
            <a:avLst/>
            <a:gdLst>
              <a:gd name="T0" fmla="*/ 592 w 1184"/>
              <a:gd name="T1" fmla="*/ 824 h 1096"/>
              <a:gd name="T2" fmla="*/ 1184 w 1184"/>
              <a:gd name="T3" fmla="*/ 1096 h 1096"/>
              <a:gd name="T4" fmla="*/ 996 w 1184"/>
              <a:gd name="T5" fmla="*/ 492 h 1096"/>
              <a:gd name="T6" fmla="*/ 592 w 1184"/>
              <a:gd name="T7" fmla="*/ 0 h 1096"/>
              <a:gd name="T8" fmla="*/ 188 w 1184"/>
              <a:gd name="T9" fmla="*/ 492 h 1096"/>
              <a:gd name="T10" fmla="*/ 0 w 1184"/>
              <a:gd name="T11" fmla="*/ 1096 h 1096"/>
              <a:gd name="T12" fmla="*/ 592 w 1184"/>
              <a:gd name="T13" fmla="*/ 824 h 1096"/>
            </a:gdLst>
            <a:ahLst/>
            <a:cxnLst>
              <a:cxn ang="0">
                <a:pos x="T0" y="T1"/>
              </a:cxn>
              <a:cxn ang="0">
                <a:pos x="T2" y="T3"/>
              </a:cxn>
              <a:cxn ang="0">
                <a:pos x="T4" y="T5"/>
              </a:cxn>
              <a:cxn ang="0">
                <a:pos x="T6" y="T7"/>
              </a:cxn>
              <a:cxn ang="0">
                <a:pos x="T8" y="T9"/>
              </a:cxn>
              <a:cxn ang="0">
                <a:pos x="T10" y="T11"/>
              </a:cxn>
              <a:cxn ang="0">
                <a:pos x="T12" y="T13"/>
              </a:cxn>
            </a:cxnLst>
            <a:rect l="0" t="0" r="r" b="b"/>
            <a:pathLst>
              <a:path w="1184" h="1096">
                <a:moveTo>
                  <a:pt x="592" y="824"/>
                </a:moveTo>
                <a:cubicBezTo>
                  <a:pt x="932" y="824"/>
                  <a:pt x="1184" y="1096"/>
                  <a:pt x="1184" y="1096"/>
                </a:cubicBezTo>
                <a:cubicBezTo>
                  <a:pt x="1184" y="1096"/>
                  <a:pt x="1184" y="796"/>
                  <a:pt x="996" y="492"/>
                </a:cubicBezTo>
                <a:cubicBezTo>
                  <a:pt x="808" y="188"/>
                  <a:pt x="592" y="0"/>
                  <a:pt x="592" y="0"/>
                </a:cubicBezTo>
                <a:cubicBezTo>
                  <a:pt x="592" y="0"/>
                  <a:pt x="376" y="188"/>
                  <a:pt x="188" y="492"/>
                </a:cubicBezTo>
                <a:cubicBezTo>
                  <a:pt x="0" y="796"/>
                  <a:pt x="0" y="1096"/>
                  <a:pt x="0" y="1096"/>
                </a:cubicBezTo>
                <a:cubicBezTo>
                  <a:pt x="0" y="1096"/>
                  <a:pt x="252" y="824"/>
                  <a:pt x="592" y="824"/>
                </a:cubicBezTo>
                <a:close/>
              </a:path>
            </a:pathLst>
          </a:custGeom>
          <a:solidFill>
            <a:schemeClr val="tx1">
              <a:lumMod val="90000"/>
              <a:lumOff val="10000"/>
            </a:schemeClr>
          </a:solidFill>
          <a:ln w="50800">
            <a:noFill/>
          </a:ln>
          <a:effectLst>
            <a:outerShdw blurRad="698500" dist="190500" dir="2700000" algn="tl" rotWithShape="0">
              <a:schemeClr val="accent2">
                <a:alpha val="4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40" rIns="9144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8000" b="0" i="0" u="none" strike="noStrike" kern="1200" cap="none" spc="0" normalizeH="0" baseline="0" noProof="0">
              <a:ln>
                <a:noFill/>
              </a:ln>
              <a:solidFill>
                <a:srgbClr val="FFFFFF"/>
              </a:solidFill>
              <a:effectLst/>
              <a:uLnTx/>
              <a:uFillTx/>
              <a:latin typeface="db-Business-and-Finance-01" panose="02000509000000000000" pitchFamily="49" charset="0"/>
              <a:ea typeface="Open Sans" panose="020B0606030504020204" pitchFamily="34" charset="0"/>
              <a:cs typeface="Open Sans" panose="020B0606030504020204" pitchFamily="34" charset="0"/>
            </a:endParaRPr>
          </a:p>
        </p:txBody>
      </p:sp>
      <p:sp>
        <p:nvSpPr>
          <p:cNvPr id="35" name="Freeform 5">
            <a:extLst>
              <a:ext uri="{FF2B5EF4-FFF2-40B4-BE49-F238E27FC236}">
                <a16:creationId xmlns:a16="http://schemas.microsoft.com/office/drawing/2014/main" id="{EB9FE484-4BE4-4646-A0D3-C5F4076F7E1F}"/>
              </a:ext>
            </a:extLst>
          </p:cNvPr>
          <p:cNvSpPr>
            <a:spLocks/>
          </p:cNvSpPr>
          <p:nvPr/>
        </p:nvSpPr>
        <p:spPr bwMode="auto">
          <a:xfrm rot="5400000">
            <a:off x="8427993" y="6786395"/>
            <a:ext cx="1199821" cy="1111805"/>
          </a:xfrm>
          <a:custGeom>
            <a:avLst/>
            <a:gdLst>
              <a:gd name="T0" fmla="*/ 592 w 1184"/>
              <a:gd name="T1" fmla="*/ 824 h 1096"/>
              <a:gd name="T2" fmla="*/ 1184 w 1184"/>
              <a:gd name="T3" fmla="*/ 1096 h 1096"/>
              <a:gd name="T4" fmla="*/ 996 w 1184"/>
              <a:gd name="T5" fmla="*/ 492 h 1096"/>
              <a:gd name="T6" fmla="*/ 592 w 1184"/>
              <a:gd name="T7" fmla="*/ 0 h 1096"/>
              <a:gd name="T8" fmla="*/ 188 w 1184"/>
              <a:gd name="T9" fmla="*/ 492 h 1096"/>
              <a:gd name="T10" fmla="*/ 0 w 1184"/>
              <a:gd name="T11" fmla="*/ 1096 h 1096"/>
              <a:gd name="T12" fmla="*/ 592 w 1184"/>
              <a:gd name="T13" fmla="*/ 824 h 1096"/>
            </a:gdLst>
            <a:ahLst/>
            <a:cxnLst>
              <a:cxn ang="0">
                <a:pos x="T0" y="T1"/>
              </a:cxn>
              <a:cxn ang="0">
                <a:pos x="T2" y="T3"/>
              </a:cxn>
              <a:cxn ang="0">
                <a:pos x="T4" y="T5"/>
              </a:cxn>
              <a:cxn ang="0">
                <a:pos x="T6" y="T7"/>
              </a:cxn>
              <a:cxn ang="0">
                <a:pos x="T8" y="T9"/>
              </a:cxn>
              <a:cxn ang="0">
                <a:pos x="T10" y="T11"/>
              </a:cxn>
              <a:cxn ang="0">
                <a:pos x="T12" y="T13"/>
              </a:cxn>
            </a:cxnLst>
            <a:rect l="0" t="0" r="r" b="b"/>
            <a:pathLst>
              <a:path w="1184" h="1096">
                <a:moveTo>
                  <a:pt x="592" y="824"/>
                </a:moveTo>
                <a:cubicBezTo>
                  <a:pt x="932" y="824"/>
                  <a:pt x="1184" y="1096"/>
                  <a:pt x="1184" y="1096"/>
                </a:cubicBezTo>
                <a:cubicBezTo>
                  <a:pt x="1184" y="1096"/>
                  <a:pt x="1184" y="796"/>
                  <a:pt x="996" y="492"/>
                </a:cubicBezTo>
                <a:cubicBezTo>
                  <a:pt x="808" y="188"/>
                  <a:pt x="592" y="0"/>
                  <a:pt x="592" y="0"/>
                </a:cubicBezTo>
                <a:cubicBezTo>
                  <a:pt x="592" y="0"/>
                  <a:pt x="376" y="188"/>
                  <a:pt x="188" y="492"/>
                </a:cubicBezTo>
                <a:cubicBezTo>
                  <a:pt x="0" y="796"/>
                  <a:pt x="0" y="1096"/>
                  <a:pt x="0" y="1096"/>
                </a:cubicBezTo>
                <a:cubicBezTo>
                  <a:pt x="0" y="1096"/>
                  <a:pt x="252" y="824"/>
                  <a:pt x="592" y="824"/>
                </a:cubicBezTo>
                <a:close/>
              </a:path>
            </a:pathLst>
          </a:custGeom>
          <a:solidFill>
            <a:schemeClr val="tx1">
              <a:lumMod val="90000"/>
              <a:lumOff val="10000"/>
            </a:schemeClr>
          </a:solidFill>
          <a:ln w="50800">
            <a:noFill/>
          </a:ln>
          <a:effectLst>
            <a:outerShdw blurRad="698500" dist="190500" dir="2700000" algn="tl" rotWithShape="0">
              <a:schemeClr val="accent2">
                <a:alpha val="48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40" rIns="9144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8000" b="0" i="0" u="none" strike="noStrike" kern="1200" cap="none" spc="0" normalizeH="0" baseline="0" noProof="0">
              <a:ln>
                <a:noFill/>
              </a:ln>
              <a:solidFill>
                <a:srgbClr val="FFFFFF"/>
              </a:solidFill>
              <a:effectLst/>
              <a:uLnTx/>
              <a:uFillTx/>
              <a:latin typeface="db-Business-and-Finance-01" panose="02000509000000000000" pitchFamily="49"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1967323954"/>
      </p:ext>
    </p:extLst>
  </p:cSld>
  <p:clrMapOvr>
    <a:overrideClrMapping bg1="dk1" tx1="lt1" bg2="dk2" tx2="lt2" accent1="accent1" accent2="accent2" accent3="accent3" accent4="accent4" accent5="accent5" accent6="accent6" hlink="hlink" folHlink="folHlink"/>
  </p:clrMapOvr>
  <p:transition spd="slow">
    <p:push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right)">
                                      <p:cBhvr>
                                        <p:cTn id="7" dur="500"/>
                                        <p:tgtEl>
                                          <p:spTgt spid="16"/>
                                        </p:tgtEl>
                                      </p:cBhvr>
                                    </p:animEffect>
                                  </p:childTnLst>
                                </p:cTn>
                              </p:par>
                              <p:par>
                                <p:cTn id="8" presetID="22" presetClass="entr" presetSubtype="2" fill="hold" grpId="0" nodeType="withEffect">
                                  <p:stCondLst>
                                    <p:cond delay="100"/>
                                  </p:stCondLst>
                                  <p:childTnLst>
                                    <p:set>
                                      <p:cBhvr>
                                        <p:cTn id="9" dur="1" fill="hold">
                                          <p:stCondLst>
                                            <p:cond delay="0"/>
                                          </p:stCondLst>
                                        </p:cTn>
                                        <p:tgtEl>
                                          <p:spTgt spid="24"/>
                                        </p:tgtEl>
                                        <p:attrNameLst>
                                          <p:attrName>style.visibility</p:attrName>
                                        </p:attrNameLst>
                                      </p:cBhvr>
                                      <p:to>
                                        <p:strVal val="visible"/>
                                      </p:to>
                                    </p:set>
                                    <p:animEffect transition="in" filter="wipe(right)">
                                      <p:cBhvr>
                                        <p:cTn id="10" dur="500"/>
                                        <p:tgtEl>
                                          <p:spTgt spid="24"/>
                                        </p:tgtEl>
                                      </p:cBhvr>
                                    </p:animEffect>
                                  </p:childTnLst>
                                </p:cTn>
                              </p:par>
                              <p:par>
                                <p:cTn id="11" presetID="22" presetClass="entr" presetSubtype="2" fill="hold" grpId="0" nodeType="withEffect">
                                  <p:stCondLst>
                                    <p:cond delay="200"/>
                                  </p:stCondLst>
                                  <p:childTnLst>
                                    <p:set>
                                      <p:cBhvr>
                                        <p:cTn id="12" dur="1" fill="hold">
                                          <p:stCondLst>
                                            <p:cond delay="0"/>
                                          </p:stCondLst>
                                        </p:cTn>
                                        <p:tgtEl>
                                          <p:spTgt spid="14"/>
                                        </p:tgtEl>
                                        <p:attrNameLst>
                                          <p:attrName>style.visibility</p:attrName>
                                        </p:attrNameLst>
                                      </p:cBhvr>
                                      <p:to>
                                        <p:strVal val="visible"/>
                                      </p:to>
                                    </p:set>
                                    <p:animEffect transition="in" filter="wipe(right)">
                                      <p:cBhvr>
                                        <p:cTn id="13" dur="500"/>
                                        <p:tgtEl>
                                          <p:spTgt spid="14"/>
                                        </p:tgtEl>
                                      </p:cBhvr>
                                    </p:animEffect>
                                  </p:childTnLst>
                                </p:cTn>
                              </p:par>
                              <p:par>
                                <p:cTn id="14" presetID="22" presetClass="entr" presetSubtype="2" fill="hold" grpId="0" nodeType="withEffect">
                                  <p:stCondLst>
                                    <p:cond delay="300"/>
                                  </p:stCondLst>
                                  <p:childTnLst>
                                    <p:set>
                                      <p:cBhvr>
                                        <p:cTn id="15" dur="1" fill="hold">
                                          <p:stCondLst>
                                            <p:cond delay="0"/>
                                          </p:stCondLst>
                                        </p:cTn>
                                        <p:tgtEl>
                                          <p:spTgt spid="23"/>
                                        </p:tgtEl>
                                        <p:attrNameLst>
                                          <p:attrName>style.visibility</p:attrName>
                                        </p:attrNameLst>
                                      </p:cBhvr>
                                      <p:to>
                                        <p:strVal val="visible"/>
                                      </p:to>
                                    </p:set>
                                    <p:animEffect transition="in" filter="wipe(right)">
                                      <p:cBhvr>
                                        <p:cTn id="16" dur="500"/>
                                        <p:tgtEl>
                                          <p:spTgt spid="23"/>
                                        </p:tgtEl>
                                      </p:cBhvr>
                                    </p:animEffect>
                                  </p:childTnLst>
                                </p:cTn>
                              </p:par>
                              <p:par>
                                <p:cTn id="17" presetID="10" presetClass="entr" presetSubtype="0" fill="hold" grpId="0" nodeType="withEffect">
                                  <p:stCondLst>
                                    <p:cond delay="400"/>
                                  </p:stCondLst>
                                  <p:childTnLst>
                                    <p:set>
                                      <p:cBhvr>
                                        <p:cTn id="18" dur="1" fill="hold">
                                          <p:stCondLst>
                                            <p:cond delay="0"/>
                                          </p:stCondLst>
                                        </p:cTn>
                                        <p:tgtEl>
                                          <p:spTgt spid="20"/>
                                        </p:tgtEl>
                                        <p:attrNameLst>
                                          <p:attrName>style.visibility</p:attrName>
                                        </p:attrNameLst>
                                      </p:cBhvr>
                                      <p:to>
                                        <p:strVal val="visible"/>
                                      </p:to>
                                    </p:set>
                                    <p:animEffect transition="in" filter="fade">
                                      <p:cBhvr>
                                        <p:cTn id="19" dur="500"/>
                                        <p:tgtEl>
                                          <p:spTgt spid="20"/>
                                        </p:tgtEl>
                                      </p:cBhvr>
                                    </p:animEffect>
                                  </p:childTnLst>
                                </p:cTn>
                              </p:par>
                              <p:par>
                                <p:cTn id="20" presetID="10" presetClass="entr" presetSubtype="0" fill="hold" grpId="0" nodeType="withEffect">
                                  <p:stCondLst>
                                    <p:cond delay="500"/>
                                  </p:stCondLst>
                                  <p:childTnLst>
                                    <p:set>
                                      <p:cBhvr>
                                        <p:cTn id="21" dur="1" fill="hold">
                                          <p:stCondLst>
                                            <p:cond delay="0"/>
                                          </p:stCondLst>
                                        </p:cTn>
                                        <p:tgtEl>
                                          <p:spTgt spid="28"/>
                                        </p:tgtEl>
                                        <p:attrNameLst>
                                          <p:attrName>style.visibility</p:attrName>
                                        </p:attrNameLst>
                                      </p:cBhvr>
                                      <p:to>
                                        <p:strVal val="visible"/>
                                      </p:to>
                                    </p:set>
                                    <p:animEffect transition="in" filter="fade">
                                      <p:cBhvr>
                                        <p:cTn id="22" dur="500"/>
                                        <p:tgtEl>
                                          <p:spTgt spid="28"/>
                                        </p:tgtEl>
                                      </p:cBhvr>
                                    </p:animEffect>
                                  </p:childTnLst>
                                </p:cTn>
                              </p:par>
                              <p:par>
                                <p:cTn id="23" presetID="10" presetClass="entr" presetSubtype="0" fill="hold" grpId="0" nodeType="withEffect">
                                  <p:stCondLst>
                                    <p:cond delay="600"/>
                                  </p:stCondLst>
                                  <p:childTnLst>
                                    <p:set>
                                      <p:cBhvr>
                                        <p:cTn id="24" dur="1" fill="hold">
                                          <p:stCondLst>
                                            <p:cond delay="0"/>
                                          </p:stCondLst>
                                        </p:cTn>
                                        <p:tgtEl>
                                          <p:spTgt spid="18"/>
                                        </p:tgtEl>
                                        <p:attrNameLst>
                                          <p:attrName>style.visibility</p:attrName>
                                        </p:attrNameLst>
                                      </p:cBhvr>
                                      <p:to>
                                        <p:strVal val="visible"/>
                                      </p:to>
                                    </p:set>
                                    <p:animEffect transition="in" filter="fade">
                                      <p:cBhvr>
                                        <p:cTn id="25" dur="500"/>
                                        <p:tgtEl>
                                          <p:spTgt spid="18"/>
                                        </p:tgtEl>
                                      </p:cBhvr>
                                    </p:animEffect>
                                  </p:childTnLst>
                                </p:cTn>
                              </p:par>
                              <p:par>
                                <p:cTn id="26" presetID="10" presetClass="entr" presetSubtype="0" fill="hold" grpId="0" nodeType="withEffect">
                                  <p:stCondLst>
                                    <p:cond delay="700"/>
                                  </p:stCondLst>
                                  <p:childTnLst>
                                    <p:set>
                                      <p:cBhvr>
                                        <p:cTn id="27" dur="1" fill="hold">
                                          <p:stCondLst>
                                            <p:cond delay="0"/>
                                          </p:stCondLst>
                                        </p:cTn>
                                        <p:tgtEl>
                                          <p:spTgt spid="26"/>
                                        </p:tgtEl>
                                        <p:attrNameLst>
                                          <p:attrName>style.visibility</p:attrName>
                                        </p:attrNameLst>
                                      </p:cBhvr>
                                      <p:to>
                                        <p:strVal val="visible"/>
                                      </p:to>
                                    </p:set>
                                    <p:animEffect transition="in" filter="fade">
                                      <p:cBhvr>
                                        <p:cTn id="28" dur="500"/>
                                        <p:tgtEl>
                                          <p:spTgt spid="26"/>
                                        </p:tgtEl>
                                      </p:cBhvr>
                                    </p:animEffect>
                                  </p:childTnLst>
                                </p:cTn>
                              </p:par>
                              <p:par>
                                <p:cTn id="29" presetID="10" presetClass="entr" presetSubtype="0" fill="hold" grpId="0" nodeType="withEffect">
                                  <p:stCondLst>
                                    <p:cond delay="800"/>
                                  </p:stCondLst>
                                  <p:childTnLst>
                                    <p:set>
                                      <p:cBhvr>
                                        <p:cTn id="30" dur="1" fill="hold">
                                          <p:stCondLst>
                                            <p:cond delay="0"/>
                                          </p:stCondLst>
                                        </p:cTn>
                                        <p:tgtEl>
                                          <p:spTgt spid="21"/>
                                        </p:tgtEl>
                                        <p:attrNameLst>
                                          <p:attrName>style.visibility</p:attrName>
                                        </p:attrNameLst>
                                      </p:cBhvr>
                                      <p:to>
                                        <p:strVal val="visible"/>
                                      </p:to>
                                    </p:set>
                                    <p:animEffect transition="in" filter="fade">
                                      <p:cBhvr>
                                        <p:cTn id="31" dur="500"/>
                                        <p:tgtEl>
                                          <p:spTgt spid="21"/>
                                        </p:tgtEl>
                                      </p:cBhvr>
                                    </p:animEffect>
                                  </p:childTnLst>
                                </p:cTn>
                              </p:par>
                              <p:par>
                                <p:cTn id="32" presetID="10" presetClass="entr" presetSubtype="0" fill="hold" grpId="0" nodeType="withEffect">
                                  <p:stCondLst>
                                    <p:cond delay="900"/>
                                  </p:stCondLst>
                                  <p:childTnLst>
                                    <p:set>
                                      <p:cBhvr>
                                        <p:cTn id="33" dur="1" fill="hold">
                                          <p:stCondLst>
                                            <p:cond delay="0"/>
                                          </p:stCondLst>
                                        </p:cTn>
                                        <p:tgtEl>
                                          <p:spTgt spid="29"/>
                                        </p:tgtEl>
                                        <p:attrNameLst>
                                          <p:attrName>style.visibility</p:attrName>
                                        </p:attrNameLst>
                                      </p:cBhvr>
                                      <p:to>
                                        <p:strVal val="visible"/>
                                      </p:to>
                                    </p:set>
                                    <p:animEffect transition="in" filter="fade">
                                      <p:cBhvr>
                                        <p:cTn id="34" dur="500"/>
                                        <p:tgtEl>
                                          <p:spTgt spid="29"/>
                                        </p:tgtEl>
                                      </p:cBhvr>
                                    </p:animEffect>
                                  </p:childTnLst>
                                </p:cTn>
                              </p:par>
                              <p:par>
                                <p:cTn id="35" presetID="10" presetClass="entr" presetSubtype="0" fill="hold" grpId="0" nodeType="withEffect">
                                  <p:stCondLst>
                                    <p:cond delay="1000"/>
                                  </p:stCondLst>
                                  <p:childTnLst>
                                    <p:set>
                                      <p:cBhvr>
                                        <p:cTn id="36" dur="1" fill="hold">
                                          <p:stCondLst>
                                            <p:cond delay="0"/>
                                          </p:stCondLst>
                                        </p:cTn>
                                        <p:tgtEl>
                                          <p:spTgt spid="19"/>
                                        </p:tgtEl>
                                        <p:attrNameLst>
                                          <p:attrName>style.visibility</p:attrName>
                                        </p:attrNameLst>
                                      </p:cBhvr>
                                      <p:to>
                                        <p:strVal val="visible"/>
                                      </p:to>
                                    </p:set>
                                    <p:animEffect transition="in" filter="fade">
                                      <p:cBhvr>
                                        <p:cTn id="37" dur="500"/>
                                        <p:tgtEl>
                                          <p:spTgt spid="19"/>
                                        </p:tgtEl>
                                      </p:cBhvr>
                                    </p:animEffect>
                                  </p:childTnLst>
                                </p:cTn>
                              </p:par>
                              <p:par>
                                <p:cTn id="38" presetID="10" presetClass="entr" presetSubtype="0" fill="hold" grpId="0" nodeType="withEffect">
                                  <p:stCondLst>
                                    <p:cond delay="1100"/>
                                  </p:stCondLst>
                                  <p:childTnLst>
                                    <p:set>
                                      <p:cBhvr>
                                        <p:cTn id="39" dur="1" fill="hold">
                                          <p:stCondLst>
                                            <p:cond delay="0"/>
                                          </p:stCondLst>
                                        </p:cTn>
                                        <p:tgtEl>
                                          <p:spTgt spid="27"/>
                                        </p:tgtEl>
                                        <p:attrNameLst>
                                          <p:attrName>style.visibility</p:attrName>
                                        </p:attrNameLst>
                                      </p:cBhvr>
                                      <p:to>
                                        <p:strVal val="visible"/>
                                      </p:to>
                                    </p:set>
                                    <p:animEffect transition="in" filter="fade">
                                      <p:cBhvr>
                                        <p:cTn id="40"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4" grpId="0" animBg="1"/>
      <p:bldP spid="14" grpId="0" animBg="1"/>
      <p:bldP spid="16" grpId="0" animBg="1"/>
      <p:bldP spid="18" grpId="0" animBg="1"/>
      <p:bldP spid="19" grpId="0"/>
      <p:bldP spid="20" grpId="0" animBg="1"/>
      <p:bldP spid="21" grpId="0"/>
      <p:bldP spid="26" grpId="0" animBg="1"/>
      <p:bldP spid="27" grpId="0"/>
      <p:bldP spid="28" grpId="0" animBg="1"/>
      <p:bldP spid="29" grpId="0"/>
    </p:bldLst>
  </p:timing>
</p:sld>
</file>

<file path=ppt/slides/slide8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69" name="Arrow: Chevron 68">
            <a:extLst>
              <a:ext uri="{FF2B5EF4-FFF2-40B4-BE49-F238E27FC236}">
                <a16:creationId xmlns:a16="http://schemas.microsoft.com/office/drawing/2014/main" id="{915A0890-4C98-4CA7-9899-CD0A97BCD024}"/>
              </a:ext>
            </a:extLst>
          </p:cNvPr>
          <p:cNvSpPr/>
          <p:nvPr/>
        </p:nvSpPr>
        <p:spPr>
          <a:xfrm flipH="1">
            <a:off x="3989601" y="1295400"/>
            <a:ext cx="4601812" cy="11049000"/>
          </a:xfrm>
          <a:prstGeom prst="chevron">
            <a:avLst>
              <a:gd name="adj" fmla="val 64931"/>
            </a:avLst>
          </a:prstGeom>
          <a:solidFill>
            <a:schemeClr val="tx1">
              <a:alpha val="3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5" name="Arrow: Chevron 74">
            <a:extLst>
              <a:ext uri="{FF2B5EF4-FFF2-40B4-BE49-F238E27FC236}">
                <a16:creationId xmlns:a16="http://schemas.microsoft.com/office/drawing/2014/main" id="{A9B47A90-16F4-4E17-B06E-CE35F7BCA89F}"/>
              </a:ext>
            </a:extLst>
          </p:cNvPr>
          <p:cNvSpPr/>
          <p:nvPr/>
        </p:nvSpPr>
        <p:spPr>
          <a:xfrm flipH="1">
            <a:off x="9791545" y="1295400"/>
            <a:ext cx="4601812" cy="11049000"/>
          </a:xfrm>
          <a:prstGeom prst="chevron">
            <a:avLst>
              <a:gd name="adj" fmla="val 64931"/>
            </a:avLst>
          </a:prstGeom>
          <a:solidFill>
            <a:schemeClr val="tx1">
              <a:alpha val="3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0" name="Arrow: Chevron 89">
            <a:extLst>
              <a:ext uri="{FF2B5EF4-FFF2-40B4-BE49-F238E27FC236}">
                <a16:creationId xmlns:a16="http://schemas.microsoft.com/office/drawing/2014/main" id="{80817E62-5765-49AB-9198-CB82EF5A9D05}"/>
              </a:ext>
            </a:extLst>
          </p:cNvPr>
          <p:cNvSpPr/>
          <p:nvPr/>
        </p:nvSpPr>
        <p:spPr>
          <a:xfrm flipH="1">
            <a:off x="15598066" y="1295400"/>
            <a:ext cx="4601812" cy="11049000"/>
          </a:xfrm>
          <a:prstGeom prst="chevron">
            <a:avLst>
              <a:gd name="adj" fmla="val 64931"/>
            </a:avLst>
          </a:prstGeom>
          <a:solidFill>
            <a:schemeClr val="tx1">
              <a:alpha val="3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cxnSp>
        <p:nvCxnSpPr>
          <p:cNvPr id="44" name="Straight Connector 43">
            <a:extLst>
              <a:ext uri="{FF2B5EF4-FFF2-40B4-BE49-F238E27FC236}">
                <a16:creationId xmlns:a16="http://schemas.microsoft.com/office/drawing/2014/main" id="{ED2CABBC-96D8-4CD3-8724-7A8B85969917}"/>
              </a:ext>
            </a:extLst>
          </p:cNvPr>
          <p:cNvCxnSpPr/>
          <p:nvPr/>
        </p:nvCxnSpPr>
        <p:spPr>
          <a:xfrm rot="1632319" flipH="1">
            <a:off x="5945534" y="2256754"/>
            <a:ext cx="10376" cy="4810223"/>
          </a:xfrm>
          <a:prstGeom prst="line">
            <a:avLst/>
          </a:prstGeom>
          <a:ln w="50800">
            <a:gradFill flip="none" rotWithShape="1">
              <a:gsLst>
                <a:gs pos="0">
                  <a:schemeClr val="accent2"/>
                </a:gs>
                <a:gs pos="100000">
                  <a:schemeClr val="accent1"/>
                </a:gs>
              </a:gsLst>
              <a:lin ang="3600000" scaled="0"/>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54E586CF-8246-4B1A-864B-3C2EA1AB52AA}"/>
              </a:ext>
            </a:extLst>
          </p:cNvPr>
          <p:cNvCxnSpPr>
            <a:cxnSpLocks/>
          </p:cNvCxnSpPr>
          <p:nvPr/>
        </p:nvCxnSpPr>
        <p:spPr>
          <a:xfrm flipH="1">
            <a:off x="2893969" y="6858000"/>
            <a:ext cx="15509027" cy="0"/>
          </a:xfrm>
          <a:prstGeom prst="line">
            <a:avLst/>
          </a:prstGeom>
          <a:noFill/>
          <a:ln w="508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sp>
        <p:nvSpPr>
          <p:cNvPr id="2" name="Oval 1">
            <a:extLst>
              <a:ext uri="{FF2B5EF4-FFF2-40B4-BE49-F238E27FC236}">
                <a16:creationId xmlns:a16="http://schemas.microsoft.com/office/drawing/2014/main" id="{4D9E941C-B5F6-4DE9-9E66-A2929C3D6B7F}"/>
              </a:ext>
            </a:extLst>
          </p:cNvPr>
          <p:cNvSpPr/>
          <p:nvPr/>
        </p:nvSpPr>
        <p:spPr>
          <a:xfrm>
            <a:off x="2697262" y="6661293"/>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 name="Oval 11">
            <a:extLst>
              <a:ext uri="{FF2B5EF4-FFF2-40B4-BE49-F238E27FC236}">
                <a16:creationId xmlns:a16="http://schemas.microsoft.com/office/drawing/2014/main" id="{0AEAF02E-81FD-4CB6-8754-B48BA9F11BBB}"/>
              </a:ext>
            </a:extLst>
          </p:cNvPr>
          <p:cNvSpPr/>
          <p:nvPr/>
        </p:nvSpPr>
        <p:spPr>
          <a:xfrm>
            <a:off x="6574518" y="6661293"/>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3" name="Oval 12">
            <a:extLst>
              <a:ext uri="{FF2B5EF4-FFF2-40B4-BE49-F238E27FC236}">
                <a16:creationId xmlns:a16="http://schemas.microsoft.com/office/drawing/2014/main" id="{76A500A5-2EC1-4E69-8943-A99786F64DCF}"/>
              </a:ext>
            </a:extLst>
          </p:cNvPr>
          <p:cNvSpPr/>
          <p:nvPr/>
        </p:nvSpPr>
        <p:spPr>
          <a:xfrm>
            <a:off x="8513146" y="6661293"/>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5" name="Oval 14">
            <a:extLst>
              <a:ext uri="{FF2B5EF4-FFF2-40B4-BE49-F238E27FC236}">
                <a16:creationId xmlns:a16="http://schemas.microsoft.com/office/drawing/2014/main" id="{D44DA135-5785-496F-8865-712D9C46DC43}"/>
              </a:ext>
            </a:extLst>
          </p:cNvPr>
          <p:cNvSpPr/>
          <p:nvPr/>
        </p:nvSpPr>
        <p:spPr>
          <a:xfrm>
            <a:off x="12390402" y="6661293"/>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6" name="Oval 15">
            <a:extLst>
              <a:ext uri="{FF2B5EF4-FFF2-40B4-BE49-F238E27FC236}">
                <a16:creationId xmlns:a16="http://schemas.microsoft.com/office/drawing/2014/main" id="{732FD5A9-57F5-4F3A-A460-A570295CE773}"/>
              </a:ext>
            </a:extLst>
          </p:cNvPr>
          <p:cNvSpPr/>
          <p:nvPr/>
        </p:nvSpPr>
        <p:spPr>
          <a:xfrm>
            <a:off x="14329030" y="6661293"/>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 name="Oval 17">
            <a:extLst>
              <a:ext uri="{FF2B5EF4-FFF2-40B4-BE49-F238E27FC236}">
                <a16:creationId xmlns:a16="http://schemas.microsoft.com/office/drawing/2014/main" id="{9FDB5B52-EDD1-4C5F-865F-71404B64C711}"/>
              </a:ext>
            </a:extLst>
          </p:cNvPr>
          <p:cNvSpPr/>
          <p:nvPr/>
        </p:nvSpPr>
        <p:spPr>
          <a:xfrm>
            <a:off x="18206288" y="6661293"/>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5" name="Oval 44">
            <a:extLst>
              <a:ext uri="{FF2B5EF4-FFF2-40B4-BE49-F238E27FC236}">
                <a16:creationId xmlns:a16="http://schemas.microsoft.com/office/drawing/2014/main" id="{89BAA374-4094-4F2D-9DAA-D3ADF505C764}"/>
              </a:ext>
            </a:extLst>
          </p:cNvPr>
          <p:cNvSpPr/>
          <p:nvPr/>
        </p:nvSpPr>
        <p:spPr>
          <a:xfrm>
            <a:off x="5447445" y="5061542"/>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6" name="Oval 45">
            <a:extLst>
              <a:ext uri="{FF2B5EF4-FFF2-40B4-BE49-F238E27FC236}">
                <a16:creationId xmlns:a16="http://schemas.microsoft.com/office/drawing/2014/main" id="{156E1A0A-447A-4A8F-BECD-71A92208284A}"/>
              </a:ext>
            </a:extLst>
          </p:cNvPr>
          <p:cNvSpPr/>
          <p:nvPr/>
        </p:nvSpPr>
        <p:spPr>
          <a:xfrm>
            <a:off x="6150515" y="3693828"/>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cxnSp>
        <p:nvCxnSpPr>
          <p:cNvPr id="51" name="Straight Connector 50">
            <a:extLst>
              <a:ext uri="{FF2B5EF4-FFF2-40B4-BE49-F238E27FC236}">
                <a16:creationId xmlns:a16="http://schemas.microsoft.com/office/drawing/2014/main" id="{16358FE5-A8AB-4C2B-9CA9-C2804769ACA4}"/>
              </a:ext>
            </a:extLst>
          </p:cNvPr>
          <p:cNvCxnSpPr/>
          <p:nvPr/>
        </p:nvCxnSpPr>
        <p:spPr>
          <a:xfrm rot="19967681" flipH="1" flipV="1">
            <a:off x="5945534" y="6594279"/>
            <a:ext cx="10376" cy="4810223"/>
          </a:xfrm>
          <a:prstGeom prst="line">
            <a:avLst/>
          </a:prstGeom>
          <a:ln w="50800">
            <a:gradFill flip="none" rotWithShape="1">
              <a:gsLst>
                <a:gs pos="0">
                  <a:schemeClr val="accent3"/>
                </a:gs>
                <a:gs pos="100000">
                  <a:schemeClr val="accent1"/>
                </a:gs>
              </a:gsLst>
              <a:lin ang="3600000" scaled="0"/>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cxnSp>
      <p:sp>
        <p:nvSpPr>
          <p:cNvPr id="52" name="Oval 51">
            <a:extLst>
              <a:ext uri="{FF2B5EF4-FFF2-40B4-BE49-F238E27FC236}">
                <a16:creationId xmlns:a16="http://schemas.microsoft.com/office/drawing/2014/main" id="{B490FF4C-36B4-45E6-828B-0FDB75272576}"/>
              </a:ext>
            </a:extLst>
          </p:cNvPr>
          <p:cNvSpPr/>
          <p:nvPr/>
        </p:nvSpPr>
        <p:spPr>
          <a:xfrm rot="19967681" flipV="1">
            <a:off x="5447445" y="8206299"/>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3" name="Oval 52">
            <a:extLst>
              <a:ext uri="{FF2B5EF4-FFF2-40B4-BE49-F238E27FC236}">
                <a16:creationId xmlns:a16="http://schemas.microsoft.com/office/drawing/2014/main" id="{ED71EA9F-AAC9-43B8-AC05-C0ED35504157}"/>
              </a:ext>
            </a:extLst>
          </p:cNvPr>
          <p:cNvSpPr/>
          <p:nvPr/>
        </p:nvSpPr>
        <p:spPr>
          <a:xfrm rot="19967681" flipV="1">
            <a:off x="6150515" y="9574013"/>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7" name="TextBox 66">
            <a:extLst>
              <a:ext uri="{FF2B5EF4-FFF2-40B4-BE49-F238E27FC236}">
                <a16:creationId xmlns:a16="http://schemas.microsoft.com/office/drawing/2014/main" id="{16092F0F-7F4B-42EB-88CB-AE70782DBCD4}"/>
              </a:ext>
            </a:extLst>
          </p:cNvPr>
          <p:cNvSpPr txBox="1"/>
          <p:nvPr/>
        </p:nvSpPr>
        <p:spPr>
          <a:xfrm>
            <a:off x="6944844" y="3563802"/>
            <a:ext cx="3136604"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varius orci ligula, a elementum lorem rhoncus non. </a:t>
            </a:r>
          </a:p>
        </p:txBody>
      </p:sp>
      <p:sp>
        <p:nvSpPr>
          <p:cNvPr id="68" name="TextBox 67">
            <a:extLst>
              <a:ext uri="{FF2B5EF4-FFF2-40B4-BE49-F238E27FC236}">
                <a16:creationId xmlns:a16="http://schemas.microsoft.com/office/drawing/2014/main" id="{F5D3C433-CA8C-49F5-B1B6-788F424AAD11}"/>
              </a:ext>
            </a:extLst>
          </p:cNvPr>
          <p:cNvSpPr txBox="1"/>
          <p:nvPr/>
        </p:nvSpPr>
        <p:spPr>
          <a:xfrm>
            <a:off x="6339823" y="4935083"/>
            <a:ext cx="3136604"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varius orci ligula, a elementum lorem rhoncus non. </a:t>
            </a:r>
          </a:p>
        </p:txBody>
      </p:sp>
      <p:sp>
        <p:nvSpPr>
          <p:cNvPr id="70" name="TextBox 69">
            <a:extLst>
              <a:ext uri="{FF2B5EF4-FFF2-40B4-BE49-F238E27FC236}">
                <a16:creationId xmlns:a16="http://schemas.microsoft.com/office/drawing/2014/main" id="{71B75BBA-5D04-4775-93EA-690B75F74848}"/>
              </a:ext>
            </a:extLst>
          </p:cNvPr>
          <p:cNvSpPr txBox="1"/>
          <p:nvPr/>
        </p:nvSpPr>
        <p:spPr>
          <a:xfrm>
            <a:off x="7417530" y="2341935"/>
            <a:ext cx="1454603" cy="369332"/>
          </a:xfrm>
          <a:prstGeom prst="rect">
            <a:avLst/>
          </a:prstGeom>
          <a:solidFill>
            <a:schemeClr val="accent2"/>
          </a:solidFill>
          <a:effectLst>
            <a:outerShdw blurRad="368300" sx="102000" sy="102000" algn="ctr" rotWithShape="0">
              <a:schemeClr val="accent2">
                <a:alpha val="56000"/>
              </a:schemeClr>
            </a:outerShdw>
          </a:effectLst>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entury Gothic"/>
                <a:ea typeface="+mn-ea"/>
                <a:cs typeface="+mn-cs"/>
              </a:rPr>
              <a:t>Option #01</a:t>
            </a:r>
          </a:p>
        </p:txBody>
      </p:sp>
      <p:sp>
        <p:nvSpPr>
          <p:cNvPr id="71" name="TextBox 70">
            <a:extLst>
              <a:ext uri="{FF2B5EF4-FFF2-40B4-BE49-F238E27FC236}">
                <a16:creationId xmlns:a16="http://schemas.microsoft.com/office/drawing/2014/main" id="{8DA75E05-BCD3-4CE9-8D09-7E13B8BC9C13}"/>
              </a:ext>
            </a:extLst>
          </p:cNvPr>
          <p:cNvSpPr txBox="1"/>
          <p:nvPr/>
        </p:nvSpPr>
        <p:spPr>
          <a:xfrm>
            <a:off x="7417530" y="10953767"/>
            <a:ext cx="1454603" cy="369332"/>
          </a:xfrm>
          <a:prstGeom prst="rect">
            <a:avLst/>
          </a:prstGeom>
          <a:solidFill>
            <a:schemeClr val="accent3"/>
          </a:solidFill>
          <a:effectLst>
            <a:outerShdw blurRad="368300" sx="102000" sy="102000" algn="ctr" rotWithShape="0">
              <a:schemeClr val="accent3">
                <a:alpha val="56000"/>
              </a:schemeClr>
            </a:outerShdw>
          </a:effectLst>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entury Gothic"/>
                <a:ea typeface="+mn-ea"/>
                <a:cs typeface="+mn-cs"/>
              </a:rPr>
              <a:t>Option #01</a:t>
            </a:r>
          </a:p>
        </p:txBody>
      </p:sp>
      <p:sp>
        <p:nvSpPr>
          <p:cNvPr id="72" name="TextBox 71">
            <a:extLst>
              <a:ext uri="{FF2B5EF4-FFF2-40B4-BE49-F238E27FC236}">
                <a16:creationId xmlns:a16="http://schemas.microsoft.com/office/drawing/2014/main" id="{13288248-6DC0-4C23-9AD4-FF394E691F66}"/>
              </a:ext>
            </a:extLst>
          </p:cNvPr>
          <p:cNvSpPr txBox="1"/>
          <p:nvPr/>
        </p:nvSpPr>
        <p:spPr>
          <a:xfrm>
            <a:off x="6339823" y="8077469"/>
            <a:ext cx="3136604"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Integer posuere nunc quis efficitur molestie.</a:t>
            </a:r>
          </a:p>
        </p:txBody>
      </p:sp>
      <p:sp>
        <p:nvSpPr>
          <p:cNvPr id="73" name="TextBox 72">
            <a:extLst>
              <a:ext uri="{FF2B5EF4-FFF2-40B4-BE49-F238E27FC236}">
                <a16:creationId xmlns:a16="http://schemas.microsoft.com/office/drawing/2014/main" id="{2423E77C-943C-471E-B83A-1A889B3074F7}"/>
              </a:ext>
            </a:extLst>
          </p:cNvPr>
          <p:cNvSpPr txBox="1"/>
          <p:nvPr/>
        </p:nvSpPr>
        <p:spPr>
          <a:xfrm>
            <a:off x="6944844" y="9447554"/>
            <a:ext cx="3136604"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a:ln>
                  <a:noFill/>
                </a:ln>
                <a:effectLst/>
                <a:uLnTx/>
                <a:uFillTx/>
                <a:latin typeface="Calibri"/>
                <a:ea typeface="+mn-ea"/>
                <a:cs typeface="+mn-cs"/>
              </a:rPr>
              <a:t>Nunc ut cursus sem, vitae porta lectus.</a:t>
            </a:r>
            <a:endParaRPr kumimoji="0" lang="en-US" sz="1800" b="0" i="0" u="none" strike="noStrike" kern="1200" cap="none" spc="0" normalizeH="0" baseline="0" noProof="0">
              <a:ln>
                <a:noFill/>
              </a:ln>
              <a:effectLst/>
              <a:uLnTx/>
              <a:uFillTx/>
              <a:latin typeface="Calibri"/>
              <a:ea typeface="+mn-ea"/>
              <a:cs typeface="+mn-cs"/>
            </a:endParaRPr>
          </a:p>
        </p:txBody>
      </p:sp>
      <p:cxnSp>
        <p:nvCxnSpPr>
          <p:cNvPr id="76" name="Straight Connector 75">
            <a:extLst>
              <a:ext uri="{FF2B5EF4-FFF2-40B4-BE49-F238E27FC236}">
                <a16:creationId xmlns:a16="http://schemas.microsoft.com/office/drawing/2014/main" id="{10E4E48A-E1CF-4B43-A4DD-1483620D38DB}"/>
              </a:ext>
            </a:extLst>
          </p:cNvPr>
          <p:cNvCxnSpPr/>
          <p:nvPr/>
        </p:nvCxnSpPr>
        <p:spPr>
          <a:xfrm rot="1632319" flipH="1">
            <a:off x="11747478" y="2256754"/>
            <a:ext cx="10376" cy="4810223"/>
          </a:xfrm>
          <a:prstGeom prst="line">
            <a:avLst/>
          </a:prstGeom>
          <a:ln w="50800">
            <a:gradFill flip="none" rotWithShape="1">
              <a:gsLst>
                <a:gs pos="0">
                  <a:schemeClr val="accent5"/>
                </a:gs>
                <a:gs pos="100000">
                  <a:schemeClr val="accent3"/>
                </a:gs>
              </a:gsLst>
              <a:lin ang="3600000" scaled="0"/>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cxnSp>
      <p:sp>
        <p:nvSpPr>
          <p:cNvPr id="77" name="Oval 76">
            <a:extLst>
              <a:ext uri="{FF2B5EF4-FFF2-40B4-BE49-F238E27FC236}">
                <a16:creationId xmlns:a16="http://schemas.microsoft.com/office/drawing/2014/main" id="{95C723FE-5871-4FFD-8AC3-4487EA2D9F9E}"/>
              </a:ext>
            </a:extLst>
          </p:cNvPr>
          <p:cNvSpPr/>
          <p:nvPr/>
        </p:nvSpPr>
        <p:spPr>
          <a:xfrm>
            <a:off x="11249389" y="5061542"/>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8" name="Oval 77">
            <a:extLst>
              <a:ext uri="{FF2B5EF4-FFF2-40B4-BE49-F238E27FC236}">
                <a16:creationId xmlns:a16="http://schemas.microsoft.com/office/drawing/2014/main" id="{23DBB788-15AD-45A3-905B-ACA3A5345579}"/>
              </a:ext>
            </a:extLst>
          </p:cNvPr>
          <p:cNvSpPr/>
          <p:nvPr/>
        </p:nvSpPr>
        <p:spPr>
          <a:xfrm>
            <a:off x="11952459" y="3693828"/>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cxnSp>
        <p:nvCxnSpPr>
          <p:cNvPr id="80" name="Straight Connector 79">
            <a:extLst>
              <a:ext uri="{FF2B5EF4-FFF2-40B4-BE49-F238E27FC236}">
                <a16:creationId xmlns:a16="http://schemas.microsoft.com/office/drawing/2014/main" id="{6A7647E2-1A6E-4F0D-AA35-ECD5A6DE1943}"/>
              </a:ext>
            </a:extLst>
          </p:cNvPr>
          <p:cNvCxnSpPr/>
          <p:nvPr/>
        </p:nvCxnSpPr>
        <p:spPr>
          <a:xfrm rot="19967681" flipH="1" flipV="1">
            <a:off x="11747478" y="6594279"/>
            <a:ext cx="10376" cy="4810223"/>
          </a:xfrm>
          <a:prstGeom prst="line">
            <a:avLst/>
          </a:prstGeom>
          <a:ln w="50800">
            <a:gradFill flip="none" rotWithShape="1">
              <a:gsLst>
                <a:gs pos="100000">
                  <a:schemeClr val="accent3"/>
                </a:gs>
                <a:gs pos="0">
                  <a:schemeClr val="bg2"/>
                </a:gs>
              </a:gsLst>
              <a:lin ang="3600000" scaled="0"/>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cxnSp>
      <p:sp>
        <p:nvSpPr>
          <p:cNvPr id="81" name="Oval 80">
            <a:extLst>
              <a:ext uri="{FF2B5EF4-FFF2-40B4-BE49-F238E27FC236}">
                <a16:creationId xmlns:a16="http://schemas.microsoft.com/office/drawing/2014/main" id="{DD7F8117-12CE-41F2-8968-AE70A3A1E61B}"/>
              </a:ext>
            </a:extLst>
          </p:cNvPr>
          <p:cNvSpPr/>
          <p:nvPr/>
        </p:nvSpPr>
        <p:spPr>
          <a:xfrm rot="19967681" flipV="1">
            <a:off x="11249389" y="8206299"/>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2" name="Oval 81">
            <a:extLst>
              <a:ext uri="{FF2B5EF4-FFF2-40B4-BE49-F238E27FC236}">
                <a16:creationId xmlns:a16="http://schemas.microsoft.com/office/drawing/2014/main" id="{34A88FBD-B01F-4CB3-B5EB-5B10BDDB3004}"/>
              </a:ext>
            </a:extLst>
          </p:cNvPr>
          <p:cNvSpPr/>
          <p:nvPr/>
        </p:nvSpPr>
        <p:spPr>
          <a:xfrm rot="19967681" flipV="1">
            <a:off x="11952459" y="9574013"/>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4" name="TextBox 83">
            <a:extLst>
              <a:ext uri="{FF2B5EF4-FFF2-40B4-BE49-F238E27FC236}">
                <a16:creationId xmlns:a16="http://schemas.microsoft.com/office/drawing/2014/main" id="{84029C31-2624-442C-A180-06D2DA9672FC}"/>
              </a:ext>
            </a:extLst>
          </p:cNvPr>
          <p:cNvSpPr txBox="1"/>
          <p:nvPr/>
        </p:nvSpPr>
        <p:spPr>
          <a:xfrm>
            <a:off x="12746788" y="3563802"/>
            <a:ext cx="3136604"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varius orci ligula, a elementum lorem rhoncus non. </a:t>
            </a:r>
          </a:p>
        </p:txBody>
      </p:sp>
      <p:sp>
        <p:nvSpPr>
          <p:cNvPr id="85" name="TextBox 84">
            <a:extLst>
              <a:ext uri="{FF2B5EF4-FFF2-40B4-BE49-F238E27FC236}">
                <a16:creationId xmlns:a16="http://schemas.microsoft.com/office/drawing/2014/main" id="{05F8486B-F1E0-485F-945D-7101638BB4DB}"/>
              </a:ext>
            </a:extLst>
          </p:cNvPr>
          <p:cNvSpPr txBox="1"/>
          <p:nvPr/>
        </p:nvSpPr>
        <p:spPr>
          <a:xfrm>
            <a:off x="12141767" y="4935083"/>
            <a:ext cx="3136604"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varius orci ligula, a elementum lorem rhoncus non. </a:t>
            </a:r>
          </a:p>
        </p:txBody>
      </p:sp>
      <p:sp>
        <p:nvSpPr>
          <p:cNvPr id="86" name="TextBox 85">
            <a:extLst>
              <a:ext uri="{FF2B5EF4-FFF2-40B4-BE49-F238E27FC236}">
                <a16:creationId xmlns:a16="http://schemas.microsoft.com/office/drawing/2014/main" id="{7CCB1FD8-44E9-450D-95FD-AA97298D3777}"/>
              </a:ext>
            </a:extLst>
          </p:cNvPr>
          <p:cNvSpPr txBox="1"/>
          <p:nvPr/>
        </p:nvSpPr>
        <p:spPr>
          <a:xfrm>
            <a:off x="13219474" y="2341935"/>
            <a:ext cx="1454603" cy="369332"/>
          </a:xfrm>
          <a:prstGeom prst="rect">
            <a:avLst/>
          </a:prstGeom>
          <a:solidFill>
            <a:schemeClr val="accent5"/>
          </a:solidFill>
          <a:effectLst>
            <a:outerShdw blurRad="368300" sx="102000" sy="102000" algn="ctr" rotWithShape="0">
              <a:schemeClr val="accent5">
                <a:alpha val="56000"/>
              </a:schemeClr>
            </a:outerShdw>
          </a:effectLst>
        </p:spPr>
        <p:txBody>
          <a:bodyPr wrap="square" rtlCol="0">
            <a:spAutoFit/>
          </a:bodyPr>
          <a:lstStyle>
            <a:defPPr>
              <a:defRPr lang="en-US"/>
            </a:defPPr>
            <a:lvl1pPr algn="r">
              <a:defRPr b="1">
                <a:solidFill>
                  <a:schemeClr val="bg1"/>
                </a:solidFill>
                <a:latin typeface="+mj-lt"/>
              </a:defRPr>
            </a:lvl1p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entury Gothic"/>
                <a:ea typeface="+mn-ea"/>
                <a:cs typeface="+mn-cs"/>
              </a:rPr>
              <a:t>Option #02</a:t>
            </a:r>
          </a:p>
        </p:txBody>
      </p:sp>
      <p:sp>
        <p:nvSpPr>
          <p:cNvPr id="87" name="TextBox 86">
            <a:extLst>
              <a:ext uri="{FF2B5EF4-FFF2-40B4-BE49-F238E27FC236}">
                <a16:creationId xmlns:a16="http://schemas.microsoft.com/office/drawing/2014/main" id="{2DAADBEA-9B33-4278-93B4-3C51F1551DAB}"/>
              </a:ext>
            </a:extLst>
          </p:cNvPr>
          <p:cNvSpPr txBox="1"/>
          <p:nvPr/>
        </p:nvSpPr>
        <p:spPr>
          <a:xfrm>
            <a:off x="13219474" y="10953767"/>
            <a:ext cx="1454603" cy="369332"/>
          </a:xfrm>
          <a:prstGeom prst="rect">
            <a:avLst/>
          </a:prstGeom>
          <a:solidFill>
            <a:schemeClr val="bg2"/>
          </a:solidFill>
          <a:effectLst>
            <a:outerShdw blurRad="368300" sx="102000" sy="102000" algn="ctr" rotWithShape="0">
              <a:schemeClr val="bg2">
                <a:alpha val="56000"/>
              </a:schemeClr>
            </a:outerShdw>
          </a:effectLst>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entury Gothic"/>
                <a:ea typeface="+mn-ea"/>
                <a:cs typeface="+mn-cs"/>
              </a:rPr>
              <a:t>Option #02</a:t>
            </a:r>
          </a:p>
        </p:txBody>
      </p:sp>
      <p:sp>
        <p:nvSpPr>
          <p:cNvPr id="88" name="TextBox 87">
            <a:extLst>
              <a:ext uri="{FF2B5EF4-FFF2-40B4-BE49-F238E27FC236}">
                <a16:creationId xmlns:a16="http://schemas.microsoft.com/office/drawing/2014/main" id="{D3E40E83-6E38-4988-844D-B951AA288845}"/>
              </a:ext>
            </a:extLst>
          </p:cNvPr>
          <p:cNvSpPr txBox="1"/>
          <p:nvPr/>
        </p:nvSpPr>
        <p:spPr>
          <a:xfrm>
            <a:off x="12141767" y="8077469"/>
            <a:ext cx="3136604"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Integer posuere nunc quis efficitur molestie.</a:t>
            </a:r>
          </a:p>
        </p:txBody>
      </p:sp>
      <p:sp>
        <p:nvSpPr>
          <p:cNvPr id="89" name="TextBox 88">
            <a:extLst>
              <a:ext uri="{FF2B5EF4-FFF2-40B4-BE49-F238E27FC236}">
                <a16:creationId xmlns:a16="http://schemas.microsoft.com/office/drawing/2014/main" id="{F23C3769-50C2-4FF8-854C-7323DE7A50E4}"/>
              </a:ext>
            </a:extLst>
          </p:cNvPr>
          <p:cNvSpPr txBox="1"/>
          <p:nvPr/>
        </p:nvSpPr>
        <p:spPr>
          <a:xfrm>
            <a:off x="12746788" y="9447554"/>
            <a:ext cx="3136604"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a:ln>
                  <a:noFill/>
                </a:ln>
                <a:effectLst/>
                <a:uLnTx/>
                <a:uFillTx/>
                <a:latin typeface="Calibri"/>
                <a:ea typeface="+mn-ea"/>
                <a:cs typeface="+mn-cs"/>
              </a:rPr>
              <a:t>Nunc ut cursus sem, vitae porta lectus.</a:t>
            </a:r>
            <a:endParaRPr kumimoji="0" lang="en-US" sz="1800" b="0" i="0" u="none" strike="noStrike" kern="1200" cap="none" spc="0" normalizeH="0" baseline="0" noProof="0">
              <a:ln>
                <a:noFill/>
              </a:ln>
              <a:effectLst/>
              <a:uLnTx/>
              <a:uFillTx/>
              <a:latin typeface="Calibri"/>
              <a:ea typeface="+mn-ea"/>
              <a:cs typeface="+mn-cs"/>
            </a:endParaRPr>
          </a:p>
        </p:txBody>
      </p:sp>
      <p:cxnSp>
        <p:nvCxnSpPr>
          <p:cNvPr id="91" name="Straight Connector 90">
            <a:extLst>
              <a:ext uri="{FF2B5EF4-FFF2-40B4-BE49-F238E27FC236}">
                <a16:creationId xmlns:a16="http://schemas.microsoft.com/office/drawing/2014/main" id="{51DB107C-333C-4679-B4D6-ACEB76575C76}"/>
              </a:ext>
            </a:extLst>
          </p:cNvPr>
          <p:cNvCxnSpPr/>
          <p:nvPr/>
        </p:nvCxnSpPr>
        <p:spPr>
          <a:xfrm rot="1632319" flipH="1">
            <a:off x="17553999" y="2256754"/>
            <a:ext cx="10376" cy="4810223"/>
          </a:xfrm>
          <a:prstGeom prst="line">
            <a:avLst/>
          </a:prstGeom>
          <a:ln w="50800">
            <a:gradFill flip="none" rotWithShape="1">
              <a:gsLst>
                <a:gs pos="0">
                  <a:schemeClr val="accent1"/>
                </a:gs>
                <a:gs pos="100000">
                  <a:schemeClr val="bg2"/>
                </a:gs>
              </a:gsLst>
              <a:lin ang="3600000" scaled="0"/>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cxnSp>
      <p:sp>
        <p:nvSpPr>
          <p:cNvPr id="92" name="Oval 91">
            <a:extLst>
              <a:ext uri="{FF2B5EF4-FFF2-40B4-BE49-F238E27FC236}">
                <a16:creationId xmlns:a16="http://schemas.microsoft.com/office/drawing/2014/main" id="{EDEFA2E1-19ED-498E-9D77-F88CD506CA3C}"/>
              </a:ext>
            </a:extLst>
          </p:cNvPr>
          <p:cNvSpPr/>
          <p:nvPr/>
        </p:nvSpPr>
        <p:spPr>
          <a:xfrm>
            <a:off x="17055910" y="5061542"/>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3" name="Oval 92">
            <a:extLst>
              <a:ext uri="{FF2B5EF4-FFF2-40B4-BE49-F238E27FC236}">
                <a16:creationId xmlns:a16="http://schemas.microsoft.com/office/drawing/2014/main" id="{041AD6A0-0E7C-4C6C-B84A-EDBDE637DEC5}"/>
              </a:ext>
            </a:extLst>
          </p:cNvPr>
          <p:cNvSpPr/>
          <p:nvPr/>
        </p:nvSpPr>
        <p:spPr>
          <a:xfrm>
            <a:off x="17758980" y="3693828"/>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cxnSp>
        <p:nvCxnSpPr>
          <p:cNvPr id="95" name="Straight Connector 94">
            <a:extLst>
              <a:ext uri="{FF2B5EF4-FFF2-40B4-BE49-F238E27FC236}">
                <a16:creationId xmlns:a16="http://schemas.microsoft.com/office/drawing/2014/main" id="{E65BD900-C4E1-4356-81C3-D47DD4BCD923}"/>
              </a:ext>
            </a:extLst>
          </p:cNvPr>
          <p:cNvCxnSpPr/>
          <p:nvPr/>
        </p:nvCxnSpPr>
        <p:spPr>
          <a:xfrm rot="19967681" flipH="1" flipV="1">
            <a:off x="17553999" y="6594279"/>
            <a:ext cx="10376" cy="4810223"/>
          </a:xfrm>
          <a:prstGeom prst="line">
            <a:avLst/>
          </a:prstGeom>
          <a:ln w="50800">
            <a:gradFill flip="none" rotWithShape="1">
              <a:gsLst>
                <a:gs pos="100000">
                  <a:schemeClr val="bg2"/>
                </a:gs>
                <a:gs pos="0">
                  <a:schemeClr val="accent6"/>
                </a:gs>
              </a:gsLst>
              <a:lin ang="3600000" scaled="0"/>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cxnSp>
      <p:sp>
        <p:nvSpPr>
          <p:cNvPr id="96" name="Oval 95">
            <a:extLst>
              <a:ext uri="{FF2B5EF4-FFF2-40B4-BE49-F238E27FC236}">
                <a16:creationId xmlns:a16="http://schemas.microsoft.com/office/drawing/2014/main" id="{4469E203-A606-46F0-90B0-0690AFD0D552}"/>
              </a:ext>
            </a:extLst>
          </p:cNvPr>
          <p:cNvSpPr/>
          <p:nvPr/>
        </p:nvSpPr>
        <p:spPr>
          <a:xfrm rot="19967681" flipV="1">
            <a:off x="17055910" y="8206299"/>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7" name="Oval 96">
            <a:extLst>
              <a:ext uri="{FF2B5EF4-FFF2-40B4-BE49-F238E27FC236}">
                <a16:creationId xmlns:a16="http://schemas.microsoft.com/office/drawing/2014/main" id="{83A6660B-01F9-4B94-BFF3-B8967A18CE61}"/>
              </a:ext>
            </a:extLst>
          </p:cNvPr>
          <p:cNvSpPr/>
          <p:nvPr/>
        </p:nvSpPr>
        <p:spPr>
          <a:xfrm rot="19967681" flipV="1">
            <a:off x="17758980" y="9574013"/>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9" name="TextBox 98">
            <a:extLst>
              <a:ext uri="{FF2B5EF4-FFF2-40B4-BE49-F238E27FC236}">
                <a16:creationId xmlns:a16="http://schemas.microsoft.com/office/drawing/2014/main" id="{CCD5B759-CB58-4BCF-8475-E01D64DCC354}"/>
              </a:ext>
            </a:extLst>
          </p:cNvPr>
          <p:cNvSpPr txBox="1"/>
          <p:nvPr/>
        </p:nvSpPr>
        <p:spPr>
          <a:xfrm>
            <a:off x="18553309" y="3563802"/>
            <a:ext cx="3136604"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varius orci ligula, a elementum lorem rhoncus non. </a:t>
            </a:r>
          </a:p>
        </p:txBody>
      </p:sp>
      <p:sp>
        <p:nvSpPr>
          <p:cNvPr id="100" name="TextBox 99">
            <a:extLst>
              <a:ext uri="{FF2B5EF4-FFF2-40B4-BE49-F238E27FC236}">
                <a16:creationId xmlns:a16="http://schemas.microsoft.com/office/drawing/2014/main" id="{9A4E1DE4-AFDA-4640-9214-8B8EACF17DFA}"/>
              </a:ext>
            </a:extLst>
          </p:cNvPr>
          <p:cNvSpPr txBox="1"/>
          <p:nvPr/>
        </p:nvSpPr>
        <p:spPr>
          <a:xfrm>
            <a:off x="17948288" y="4935083"/>
            <a:ext cx="3136604"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varius orci ligula, a elementum lorem rhoncus non. </a:t>
            </a:r>
          </a:p>
        </p:txBody>
      </p:sp>
      <p:sp>
        <p:nvSpPr>
          <p:cNvPr id="101" name="TextBox 100">
            <a:extLst>
              <a:ext uri="{FF2B5EF4-FFF2-40B4-BE49-F238E27FC236}">
                <a16:creationId xmlns:a16="http://schemas.microsoft.com/office/drawing/2014/main" id="{F0533139-EAFD-4331-B07A-B7A55F633286}"/>
              </a:ext>
            </a:extLst>
          </p:cNvPr>
          <p:cNvSpPr txBox="1"/>
          <p:nvPr/>
        </p:nvSpPr>
        <p:spPr>
          <a:xfrm>
            <a:off x="19025995" y="2341935"/>
            <a:ext cx="1454603" cy="369332"/>
          </a:xfrm>
          <a:prstGeom prst="rect">
            <a:avLst/>
          </a:prstGeom>
          <a:solidFill>
            <a:schemeClr val="accent1"/>
          </a:solidFill>
          <a:effectLst>
            <a:outerShdw blurRad="368300" sx="102000" sy="102000" algn="ctr" rotWithShape="0">
              <a:schemeClr val="accent1">
                <a:alpha val="56000"/>
              </a:schemeClr>
            </a:outerShdw>
          </a:effectLst>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entury Gothic"/>
                <a:ea typeface="+mn-ea"/>
                <a:cs typeface="+mn-cs"/>
              </a:rPr>
              <a:t>Option #03</a:t>
            </a:r>
          </a:p>
        </p:txBody>
      </p:sp>
      <p:sp>
        <p:nvSpPr>
          <p:cNvPr id="102" name="TextBox 101">
            <a:extLst>
              <a:ext uri="{FF2B5EF4-FFF2-40B4-BE49-F238E27FC236}">
                <a16:creationId xmlns:a16="http://schemas.microsoft.com/office/drawing/2014/main" id="{EFD3FEB2-B1D5-4567-BD24-A0518F820D74}"/>
              </a:ext>
            </a:extLst>
          </p:cNvPr>
          <p:cNvSpPr txBox="1"/>
          <p:nvPr/>
        </p:nvSpPr>
        <p:spPr>
          <a:xfrm>
            <a:off x="19025995" y="10953767"/>
            <a:ext cx="1454603" cy="369332"/>
          </a:xfrm>
          <a:prstGeom prst="rect">
            <a:avLst/>
          </a:prstGeom>
          <a:solidFill>
            <a:schemeClr val="accent6"/>
          </a:solidFill>
          <a:effectLst>
            <a:outerShdw blurRad="368300" sx="102000" sy="102000" algn="ctr" rotWithShape="0">
              <a:schemeClr val="accent6">
                <a:alpha val="56000"/>
              </a:schemeClr>
            </a:outerShdw>
          </a:effectLst>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entury Gothic"/>
                <a:ea typeface="+mn-ea"/>
                <a:cs typeface="+mn-cs"/>
              </a:rPr>
              <a:t>Option #03</a:t>
            </a:r>
          </a:p>
        </p:txBody>
      </p:sp>
      <p:sp>
        <p:nvSpPr>
          <p:cNvPr id="103" name="TextBox 102">
            <a:extLst>
              <a:ext uri="{FF2B5EF4-FFF2-40B4-BE49-F238E27FC236}">
                <a16:creationId xmlns:a16="http://schemas.microsoft.com/office/drawing/2014/main" id="{68BBA0F8-4EA8-425A-A48F-88874E730D0E}"/>
              </a:ext>
            </a:extLst>
          </p:cNvPr>
          <p:cNvSpPr txBox="1"/>
          <p:nvPr/>
        </p:nvSpPr>
        <p:spPr>
          <a:xfrm>
            <a:off x="17948288" y="8077469"/>
            <a:ext cx="3136604"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Integer posuere nunc quis efficitur molestie.</a:t>
            </a:r>
          </a:p>
        </p:txBody>
      </p:sp>
      <p:sp>
        <p:nvSpPr>
          <p:cNvPr id="104" name="TextBox 103">
            <a:extLst>
              <a:ext uri="{FF2B5EF4-FFF2-40B4-BE49-F238E27FC236}">
                <a16:creationId xmlns:a16="http://schemas.microsoft.com/office/drawing/2014/main" id="{11F6C49B-70E2-47B5-A2D0-FBC7866BB753}"/>
              </a:ext>
            </a:extLst>
          </p:cNvPr>
          <p:cNvSpPr txBox="1"/>
          <p:nvPr/>
        </p:nvSpPr>
        <p:spPr>
          <a:xfrm>
            <a:off x="18553309" y="9447554"/>
            <a:ext cx="3136604"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a:ln>
                  <a:noFill/>
                </a:ln>
                <a:effectLst/>
                <a:uLnTx/>
                <a:uFillTx/>
                <a:latin typeface="Calibri"/>
                <a:ea typeface="+mn-ea"/>
                <a:cs typeface="+mn-cs"/>
              </a:rPr>
              <a:t>Nunc ut cursus sem, vitae porta lectus.</a:t>
            </a:r>
            <a:endParaRPr kumimoji="0" lang="en-US" sz="1800" b="0" i="0" u="none" strike="noStrike" kern="1200" cap="none" spc="0" normalizeH="0" baseline="0" noProof="0">
              <a:ln>
                <a:noFill/>
              </a:ln>
              <a:effectLst/>
              <a:uLnTx/>
              <a:uFillTx/>
              <a:latin typeface="Calibri"/>
              <a:ea typeface="+mn-ea"/>
              <a:cs typeface="+mn-cs"/>
            </a:endParaRPr>
          </a:p>
        </p:txBody>
      </p:sp>
      <p:sp>
        <p:nvSpPr>
          <p:cNvPr id="47" name="Oval 46">
            <a:extLst>
              <a:ext uri="{FF2B5EF4-FFF2-40B4-BE49-F238E27FC236}">
                <a16:creationId xmlns:a16="http://schemas.microsoft.com/office/drawing/2014/main" id="{CC17446C-C64E-4EBB-AC22-C585C149BDE3}"/>
              </a:ext>
            </a:extLst>
          </p:cNvPr>
          <p:cNvSpPr/>
          <p:nvPr/>
        </p:nvSpPr>
        <p:spPr>
          <a:xfrm>
            <a:off x="6853585" y="2326115"/>
            <a:ext cx="393415" cy="393415"/>
          </a:xfrm>
          <a:prstGeom prst="ellipse">
            <a:avLst/>
          </a:prstGeom>
          <a:solidFill>
            <a:schemeClr val="accent2"/>
          </a:solidFill>
          <a:ln w="50800">
            <a:noFill/>
          </a:ln>
          <a:effectLst>
            <a:outerShdw blurRad="368300" sx="102000" sy="102000" algn="ctr" rotWithShape="0">
              <a:schemeClr val="accent2">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4" name="Oval 53">
            <a:extLst>
              <a:ext uri="{FF2B5EF4-FFF2-40B4-BE49-F238E27FC236}">
                <a16:creationId xmlns:a16="http://schemas.microsoft.com/office/drawing/2014/main" id="{841F6DC5-90E9-4311-BEF0-48030A7302D4}"/>
              </a:ext>
            </a:extLst>
          </p:cNvPr>
          <p:cNvSpPr/>
          <p:nvPr/>
        </p:nvSpPr>
        <p:spPr>
          <a:xfrm rot="19967681" flipV="1">
            <a:off x="6853585" y="10941726"/>
            <a:ext cx="393415" cy="393415"/>
          </a:xfrm>
          <a:prstGeom prst="ellipse">
            <a:avLst/>
          </a:prstGeom>
          <a:solidFill>
            <a:schemeClr val="accent3"/>
          </a:solidFill>
          <a:ln w="50800">
            <a:noFill/>
          </a:ln>
          <a:effectLst>
            <a:outerShdw blurRad="368300" sx="102000" sy="102000" algn="ctr" rotWithShape="0">
              <a:schemeClr val="accent3">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1" name="Oval 10">
            <a:extLst>
              <a:ext uri="{FF2B5EF4-FFF2-40B4-BE49-F238E27FC236}">
                <a16:creationId xmlns:a16="http://schemas.microsoft.com/office/drawing/2014/main" id="{22F3BC94-977B-4D10-84E0-E1435C35C122}"/>
              </a:ext>
            </a:extLst>
          </p:cNvPr>
          <p:cNvSpPr/>
          <p:nvPr/>
        </p:nvSpPr>
        <p:spPr>
          <a:xfrm>
            <a:off x="4635890" y="6661293"/>
            <a:ext cx="393415" cy="393415"/>
          </a:xfrm>
          <a:prstGeom prst="ellipse">
            <a:avLst/>
          </a:prstGeom>
          <a:solidFill>
            <a:schemeClr val="accent1"/>
          </a:solidFill>
          <a:ln w="50800">
            <a:noFill/>
          </a:ln>
          <a:effectLst>
            <a:outerShdw blurRad="368300" sx="102000" sy="102000" algn="ctr" rotWithShape="0">
              <a:schemeClr val="accent1">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9" name="Oval 78">
            <a:extLst>
              <a:ext uri="{FF2B5EF4-FFF2-40B4-BE49-F238E27FC236}">
                <a16:creationId xmlns:a16="http://schemas.microsoft.com/office/drawing/2014/main" id="{C5C87B76-EB1F-4AC6-8A38-20F707983B08}"/>
              </a:ext>
            </a:extLst>
          </p:cNvPr>
          <p:cNvSpPr/>
          <p:nvPr/>
        </p:nvSpPr>
        <p:spPr>
          <a:xfrm>
            <a:off x="12655529" y="2326115"/>
            <a:ext cx="393415" cy="393415"/>
          </a:xfrm>
          <a:prstGeom prst="ellipse">
            <a:avLst/>
          </a:prstGeom>
          <a:solidFill>
            <a:schemeClr val="accent5"/>
          </a:solidFill>
          <a:ln w="50800">
            <a:noFill/>
          </a:ln>
          <a:effectLst>
            <a:outerShdw blurRad="368300" sx="102000" sy="102000" algn="ctr" rotWithShape="0">
              <a:schemeClr val="accent5">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3" name="Oval 82">
            <a:extLst>
              <a:ext uri="{FF2B5EF4-FFF2-40B4-BE49-F238E27FC236}">
                <a16:creationId xmlns:a16="http://schemas.microsoft.com/office/drawing/2014/main" id="{BDAD70EB-9033-468D-B389-81F803DDF0DE}"/>
              </a:ext>
            </a:extLst>
          </p:cNvPr>
          <p:cNvSpPr/>
          <p:nvPr/>
        </p:nvSpPr>
        <p:spPr>
          <a:xfrm rot="19967681" flipV="1">
            <a:off x="12655529" y="10941726"/>
            <a:ext cx="393415" cy="393415"/>
          </a:xfrm>
          <a:prstGeom prst="ellipse">
            <a:avLst/>
          </a:prstGeom>
          <a:solidFill>
            <a:schemeClr val="bg2"/>
          </a:solidFill>
          <a:ln w="50800">
            <a:noFill/>
          </a:ln>
          <a:effectLst>
            <a:outerShdw blurRad="368300" sx="102000" sy="102000" algn="ctr" rotWithShape="0">
              <a:schemeClr val="bg2">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4" name="Oval 13">
            <a:extLst>
              <a:ext uri="{FF2B5EF4-FFF2-40B4-BE49-F238E27FC236}">
                <a16:creationId xmlns:a16="http://schemas.microsoft.com/office/drawing/2014/main" id="{A31DA290-FCAC-491C-8102-D449BAA3CEFD}"/>
              </a:ext>
            </a:extLst>
          </p:cNvPr>
          <p:cNvSpPr/>
          <p:nvPr/>
        </p:nvSpPr>
        <p:spPr>
          <a:xfrm>
            <a:off x="10451774" y="6661293"/>
            <a:ext cx="393415" cy="393415"/>
          </a:xfrm>
          <a:prstGeom prst="ellipse">
            <a:avLst/>
          </a:prstGeom>
          <a:solidFill>
            <a:schemeClr val="accent3"/>
          </a:solidFill>
          <a:ln w="50800">
            <a:noFill/>
          </a:ln>
          <a:effectLst>
            <a:outerShdw blurRad="368300" sx="102000" sy="102000" algn="ctr" rotWithShape="0">
              <a:schemeClr val="accent3">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4" name="Oval 93">
            <a:extLst>
              <a:ext uri="{FF2B5EF4-FFF2-40B4-BE49-F238E27FC236}">
                <a16:creationId xmlns:a16="http://schemas.microsoft.com/office/drawing/2014/main" id="{147D8CFC-F47D-44A8-9261-7F2C780C1B06}"/>
              </a:ext>
            </a:extLst>
          </p:cNvPr>
          <p:cNvSpPr/>
          <p:nvPr/>
        </p:nvSpPr>
        <p:spPr>
          <a:xfrm>
            <a:off x="18462050" y="2326115"/>
            <a:ext cx="393415" cy="393415"/>
          </a:xfrm>
          <a:prstGeom prst="ellipse">
            <a:avLst/>
          </a:prstGeom>
          <a:solidFill>
            <a:schemeClr val="accent1"/>
          </a:solidFill>
          <a:ln w="50800">
            <a:noFill/>
          </a:ln>
          <a:effectLst>
            <a:outerShdw blurRad="368300" sx="102000" sy="102000" algn="ctr" rotWithShape="0">
              <a:schemeClr val="accent1">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8" name="Oval 97">
            <a:extLst>
              <a:ext uri="{FF2B5EF4-FFF2-40B4-BE49-F238E27FC236}">
                <a16:creationId xmlns:a16="http://schemas.microsoft.com/office/drawing/2014/main" id="{02F31B32-19FC-4664-8396-FB49D8A99AEE}"/>
              </a:ext>
            </a:extLst>
          </p:cNvPr>
          <p:cNvSpPr/>
          <p:nvPr/>
        </p:nvSpPr>
        <p:spPr>
          <a:xfrm rot="19967681" flipV="1">
            <a:off x="18462050" y="10941726"/>
            <a:ext cx="393415" cy="393415"/>
          </a:xfrm>
          <a:prstGeom prst="ellipse">
            <a:avLst/>
          </a:prstGeom>
          <a:solidFill>
            <a:schemeClr val="accent6"/>
          </a:solidFill>
          <a:ln w="50800">
            <a:noFill/>
          </a:ln>
          <a:effectLst>
            <a:outerShdw blurRad="368300" sx="102000" sy="102000" algn="ctr" rotWithShape="0">
              <a:schemeClr val="accent6">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 name="Oval 16">
            <a:extLst>
              <a:ext uri="{FF2B5EF4-FFF2-40B4-BE49-F238E27FC236}">
                <a16:creationId xmlns:a16="http://schemas.microsoft.com/office/drawing/2014/main" id="{3E8697BB-6158-47A7-AF6C-07C593CAFE87}"/>
              </a:ext>
            </a:extLst>
          </p:cNvPr>
          <p:cNvSpPr/>
          <p:nvPr/>
        </p:nvSpPr>
        <p:spPr>
          <a:xfrm>
            <a:off x="16267658" y="6661293"/>
            <a:ext cx="393415" cy="393415"/>
          </a:xfrm>
          <a:prstGeom prst="ellipse">
            <a:avLst/>
          </a:prstGeom>
          <a:solidFill>
            <a:schemeClr val="bg2"/>
          </a:solidFill>
          <a:ln w="50800">
            <a:noFill/>
          </a:ln>
          <a:effectLst>
            <a:outerShdw blurRad="368300" sx="102000" sy="102000" algn="ctr" rotWithShape="0">
              <a:schemeClr val="bg2">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909184342"/>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1200"/>
                                        <p:tgtEl>
                                          <p:spTgt spid="7"/>
                                        </p:tgtEl>
                                      </p:cBhvr>
                                    </p:animEffect>
                                  </p:childTnLst>
                                </p:cTn>
                              </p:par>
                              <p:par>
                                <p:cTn id="8" presetID="49" presetClass="entr" presetSubtype="0" decel="100000"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p:cTn id="10" dur="500" fill="hold"/>
                                        <p:tgtEl>
                                          <p:spTgt spid="2"/>
                                        </p:tgtEl>
                                        <p:attrNameLst>
                                          <p:attrName>ppt_w</p:attrName>
                                        </p:attrNameLst>
                                      </p:cBhvr>
                                      <p:tavLst>
                                        <p:tav tm="0">
                                          <p:val>
                                            <p:fltVal val="0"/>
                                          </p:val>
                                        </p:tav>
                                        <p:tav tm="100000">
                                          <p:val>
                                            <p:strVal val="#ppt_w"/>
                                          </p:val>
                                        </p:tav>
                                      </p:tavLst>
                                    </p:anim>
                                    <p:anim calcmode="lin" valueType="num">
                                      <p:cBhvr>
                                        <p:cTn id="11" dur="500" fill="hold"/>
                                        <p:tgtEl>
                                          <p:spTgt spid="2"/>
                                        </p:tgtEl>
                                        <p:attrNameLst>
                                          <p:attrName>ppt_h</p:attrName>
                                        </p:attrNameLst>
                                      </p:cBhvr>
                                      <p:tavLst>
                                        <p:tav tm="0">
                                          <p:val>
                                            <p:fltVal val="0"/>
                                          </p:val>
                                        </p:tav>
                                        <p:tav tm="100000">
                                          <p:val>
                                            <p:strVal val="#ppt_h"/>
                                          </p:val>
                                        </p:tav>
                                      </p:tavLst>
                                    </p:anim>
                                    <p:anim calcmode="lin" valueType="num">
                                      <p:cBhvr>
                                        <p:cTn id="12" dur="500" fill="hold"/>
                                        <p:tgtEl>
                                          <p:spTgt spid="2"/>
                                        </p:tgtEl>
                                        <p:attrNameLst>
                                          <p:attrName>style.rotation</p:attrName>
                                        </p:attrNameLst>
                                      </p:cBhvr>
                                      <p:tavLst>
                                        <p:tav tm="0">
                                          <p:val>
                                            <p:fltVal val="360"/>
                                          </p:val>
                                        </p:tav>
                                        <p:tav tm="100000">
                                          <p:val>
                                            <p:fltVal val="0"/>
                                          </p:val>
                                        </p:tav>
                                      </p:tavLst>
                                    </p:anim>
                                    <p:animEffect transition="in" filter="fade">
                                      <p:cBhvr>
                                        <p:cTn id="13" dur="500"/>
                                        <p:tgtEl>
                                          <p:spTgt spid="2"/>
                                        </p:tgtEl>
                                      </p:cBhvr>
                                    </p:animEffect>
                                  </p:childTnLst>
                                </p:cTn>
                              </p:par>
                              <p:par>
                                <p:cTn id="14" presetID="49" presetClass="entr" presetSubtype="0" decel="100000" fill="hold" grpId="0" nodeType="withEffect">
                                  <p:stCondLst>
                                    <p:cond delay="100"/>
                                  </p:stCondLst>
                                  <p:childTnLst>
                                    <p:set>
                                      <p:cBhvr>
                                        <p:cTn id="15" dur="1" fill="hold">
                                          <p:stCondLst>
                                            <p:cond delay="0"/>
                                          </p:stCondLst>
                                        </p:cTn>
                                        <p:tgtEl>
                                          <p:spTgt spid="11"/>
                                        </p:tgtEl>
                                        <p:attrNameLst>
                                          <p:attrName>style.visibility</p:attrName>
                                        </p:attrNameLst>
                                      </p:cBhvr>
                                      <p:to>
                                        <p:strVal val="visible"/>
                                      </p:to>
                                    </p:set>
                                    <p:anim calcmode="lin" valueType="num">
                                      <p:cBhvr>
                                        <p:cTn id="16" dur="500" fill="hold"/>
                                        <p:tgtEl>
                                          <p:spTgt spid="11"/>
                                        </p:tgtEl>
                                        <p:attrNameLst>
                                          <p:attrName>ppt_w</p:attrName>
                                        </p:attrNameLst>
                                      </p:cBhvr>
                                      <p:tavLst>
                                        <p:tav tm="0">
                                          <p:val>
                                            <p:fltVal val="0"/>
                                          </p:val>
                                        </p:tav>
                                        <p:tav tm="100000">
                                          <p:val>
                                            <p:strVal val="#ppt_w"/>
                                          </p:val>
                                        </p:tav>
                                      </p:tavLst>
                                    </p:anim>
                                    <p:anim calcmode="lin" valueType="num">
                                      <p:cBhvr>
                                        <p:cTn id="17" dur="500" fill="hold"/>
                                        <p:tgtEl>
                                          <p:spTgt spid="11"/>
                                        </p:tgtEl>
                                        <p:attrNameLst>
                                          <p:attrName>ppt_h</p:attrName>
                                        </p:attrNameLst>
                                      </p:cBhvr>
                                      <p:tavLst>
                                        <p:tav tm="0">
                                          <p:val>
                                            <p:fltVal val="0"/>
                                          </p:val>
                                        </p:tav>
                                        <p:tav tm="100000">
                                          <p:val>
                                            <p:strVal val="#ppt_h"/>
                                          </p:val>
                                        </p:tav>
                                      </p:tavLst>
                                    </p:anim>
                                    <p:anim calcmode="lin" valueType="num">
                                      <p:cBhvr>
                                        <p:cTn id="18" dur="500" fill="hold"/>
                                        <p:tgtEl>
                                          <p:spTgt spid="11"/>
                                        </p:tgtEl>
                                        <p:attrNameLst>
                                          <p:attrName>style.rotation</p:attrName>
                                        </p:attrNameLst>
                                      </p:cBhvr>
                                      <p:tavLst>
                                        <p:tav tm="0">
                                          <p:val>
                                            <p:fltVal val="360"/>
                                          </p:val>
                                        </p:tav>
                                        <p:tav tm="100000">
                                          <p:val>
                                            <p:fltVal val="0"/>
                                          </p:val>
                                        </p:tav>
                                      </p:tavLst>
                                    </p:anim>
                                    <p:animEffect transition="in" filter="fade">
                                      <p:cBhvr>
                                        <p:cTn id="19" dur="500"/>
                                        <p:tgtEl>
                                          <p:spTgt spid="11"/>
                                        </p:tgtEl>
                                      </p:cBhvr>
                                    </p:animEffect>
                                  </p:childTnLst>
                                </p:cTn>
                              </p:par>
                              <p:par>
                                <p:cTn id="20" presetID="49" presetClass="entr" presetSubtype="0" decel="100000" fill="hold" grpId="0" nodeType="withEffect">
                                  <p:stCondLst>
                                    <p:cond delay="200"/>
                                  </p:stCondLst>
                                  <p:childTnLst>
                                    <p:set>
                                      <p:cBhvr>
                                        <p:cTn id="21" dur="1" fill="hold">
                                          <p:stCondLst>
                                            <p:cond delay="0"/>
                                          </p:stCondLst>
                                        </p:cTn>
                                        <p:tgtEl>
                                          <p:spTgt spid="12"/>
                                        </p:tgtEl>
                                        <p:attrNameLst>
                                          <p:attrName>style.visibility</p:attrName>
                                        </p:attrNameLst>
                                      </p:cBhvr>
                                      <p:to>
                                        <p:strVal val="visible"/>
                                      </p:to>
                                    </p:set>
                                    <p:anim calcmode="lin" valueType="num">
                                      <p:cBhvr>
                                        <p:cTn id="22" dur="500" fill="hold"/>
                                        <p:tgtEl>
                                          <p:spTgt spid="12"/>
                                        </p:tgtEl>
                                        <p:attrNameLst>
                                          <p:attrName>ppt_w</p:attrName>
                                        </p:attrNameLst>
                                      </p:cBhvr>
                                      <p:tavLst>
                                        <p:tav tm="0">
                                          <p:val>
                                            <p:fltVal val="0"/>
                                          </p:val>
                                        </p:tav>
                                        <p:tav tm="100000">
                                          <p:val>
                                            <p:strVal val="#ppt_w"/>
                                          </p:val>
                                        </p:tav>
                                      </p:tavLst>
                                    </p:anim>
                                    <p:anim calcmode="lin" valueType="num">
                                      <p:cBhvr>
                                        <p:cTn id="23" dur="500" fill="hold"/>
                                        <p:tgtEl>
                                          <p:spTgt spid="12"/>
                                        </p:tgtEl>
                                        <p:attrNameLst>
                                          <p:attrName>ppt_h</p:attrName>
                                        </p:attrNameLst>
                                      </p:cBhvr>
                                      <p:tavLst>
                                        <p:tav tm="0">
                                          <p:val>
                                            <p:fltVal val="0"/>
                                          </p:val>
                                        </p:tav>
                                        <p:tav tm="100000">
                                          <p:val>
                                            <p:strVal val="#ppt_h"/>
                                          </p:val>
                                        </p:tav>
                                      </p:tavLst>
                                    </p:anim>
                                    <p:anim calcmode="lin" valueType="num">
                                      <p:cBhvr>
                                        <p:cTn id="24" dur="500" fill="hold"/>
                                        <p:tgtEl>
                                          <p:spTgt spid="12"/>
                                        </p:tgtEl>
                                        <p:attrNameLst>
                                          <p:attrName>style.rotation</p:attrName>
                                        </p:attrNameLst>
                                      </p:cBhvr>
                                      <p:tavLst>
                                        <p:tav tm="0">
                                          <p:val>
                                            <p:fltVal val="360"/>
                                          </p:val>
                                        </p:tav>
                                        <p:tav tm="100000">
                                          <p:val>
                                            <p:fltVal val="0"/>
                                          </p:val>
                                        </p:tav>
                                      </p:tavLst>
                                    </p:anim>
                                    <p:animEffect transition="in" filter="fade">
                                      <p:cBhvr>
                                        <p:cTn id="25" dur="500"/>
                                        <p:tgtEl>
                                          <p:spTgt spid="12"/>
                                        </p:tgtEl>
                                      </p:cBhvr>
                                    </p:animEffect>
                                  </p:childTnLst>
                                </p:cTn>
                              </p:par>
                              <p:par>
                                <p:cTn id="26" presetID="49" presetClass="entr" presetSubtype="0" decel="100000" fill="hold" grpId="0" nodeType="withEffect">
                                  <p:stCondLst>
                                    <p:cond delay="300"/>
                                  </p:stCondLst>
                                  <p:childTnLst>
                                    <p:set>
                                      <p:cBhvr>
                                        <p:cTn id="27" dur="1" fill="hold">
                                          <p:stCondLst>
                                            <p:cond delay="0"/>
                                          </p:stCondLst>
                                        </p:cTn>
                                        <p:tgtEl>
                                          <p:spTgt spid="13"/>
                                        </p:tgtEl>
                                        <p:attrNameLst>
                                          <p:attrName>style.visibility</p:attrName>
                                        </p:attrNameLst>
                                      </p:cBhvr>
                                      <p:to>
                                        <p:strVal val="visible"/>
                                      </p:to>
                                    </p:set>
                                    <p:anim calcmode="lin" valueType="num">
                                      <p:cBhvr>
                                        <p:cTn id="28" dur="500" fill="hold"/>
                                        <p:tgtEl>
                                          <p:spTgt spid="13"/>
                                        </p:tgtEl>
                                        <p:attrNameLst>
                                          <p:attrName>ppt_w</p:attrName>
                                        </p:attrNameLst>
                                      </p:cBhvr>
                                      <p:tavLst>
                                        <p:tav tm="0">
                                          <p:val>
                                            <p:fltVal val="0"/>
                                          </p:val>
                                        </p:tav>
                                        <p:tav tm="100000">
                                          <p:val>
                                            <p:strVal val="#ppt_w"/>
                                          </p:val>
                                        </p:tav>
                                      </p:tavLst>
                                    </p:anim>
                                    <p:anim calcmode="lin" valueType="num">
                                      <p:cBhvr>
                                        <p:cTn id="29" dur="500" fill="hold"/>
                                        <p:tgtEl>
                                          <p:spTgt spid="13"/>
                                        </p:tgtEl>
                                        <p:attrNameLst>
                                          <p:attrName>ppt_h</p:attrName>
                                        </p:attrNameLst>
                                      </p:cBhvr>
                                      <p:tavLst>
                                        <p:tav tm="0">
                                          <p:val>
                                            <p:fltVal val="0"/>
                                          </p:val>
                                        </p:tav>
                                        <p:tav tm="100000">
                                          <p:val>
                                            <p:strVal val="#ppt_h"/>
                                          </p:val>
                                        </p:tav>
                                      </p:tavLst>
                                    </p:anim>
                                    <p:anim calcmode="lin" valueType="num">
                                      <p:cBhvr>
                                        <p:cTn id="30" dur="500" fill="hold"/>
                                        <p:tgtEl>
                                          <p:spTgt spid="13"/>
                                        </p:tgtEl>
                                        <p:attrNameLst>
                                          <p:attrName>style.rotation</p:attrName>
                                        </p:attrNameLst>
                                      </p:cBhvr>
                                      <p:tavLst>
                                        <p:tav tm="0">
                                          <p:val>
                                            <p:fltVal val="360"/>
                                          </p:val>
                                        </p:tav>
                                        <p:tav tm="100000">
                                          <p:val>
                                            <p:fltVal val="0"/>
                                          </p:val>
                                        </p:tav>
                                      </p:tavLst>
                                    </p:anim>
                                    <p:animEffect transition="in" filter="fade">
                                      <p:cBhvr>
                                        <p:cTn id="31" dur="500"/>
                                        <p:tgtEl>
                                          <p:spTgt spid="13"/>
                                        </p:tgtEl>
                                      </p:cBhvr>
                                    </p:animEffect>
                                  </p:childTnLst>
                                </p:cTn>
                              </p:par>
                              <p:par>
                                <p:cTn id="32" presetID="49" presetClass="entr" presetSubtype="0" decel="100000" fill="hold" grpId="0" nodeType="withEffect">
                                  <p:stCondLst>
                                    <p:cond delay="400"/>
                                  </p:stCondLst>
                                  <p:childTnLst>
                                    <p:set>
                                      <p:cBhvr>
                                        <p:cTn id="33" dur="1" fill="hold">
                                          <p:stCondLst>
                                            <p:cond delay="0"/>
                                          </p:stCondLst>
                                        </p:cTn>
                                        <p:tgtEl>
                                          <p:spTgt spid="14"/>
                                        </p:tgtEl>
                                        <p:attrNameLst>
                                          <p:attrName>style.visibility</p:attrName>
                                        </p:attrNameLst>
                                      </p:cBhvr>
                                      <p:to>
                                        <p:strVal val="visible"/>
                                      </p:to>
                                    </p:set>
                                    <p:anim calcmode="lin" valueType="num">
                                      <p:cBhvr>
                                        <p:cTn id="34" dur="500" fill="hold"/>
                                        <p:tgtEl>
                                          <p:spTgt spid="14"/>
                                        </p:tgtEl>
                                        <p:attrNameLst>
                                          <p:attrName>ppt_w</p:attrName>
                                        </p:attrNameLst>
                                      </p:cBhvr>
                                      <p:tavLst>
                                        <p:tav tm="0">
                                          <p:val>
                                            <p:fltVal val="0"/>
                                          </p:val>
                                        </p:tav>
                                        <p:tav tm="100000">
                                          <p:val>
                                            <p:strVal val="#ppt_w"/>
                                          </p:val>
                                        </p:tav>
                                      </p:tavLst>
                                    </p:anim>
                                    <p:anim calcmode="lin" valueType="num">
                                      <p:cBhvr>
                                        <p:cTn id="35" dur="500" fill="hold"/>
                                        <p:tgtEl>
                                          <p:spTgt spid="14"/>
                                        </p:tgtEl>
                                        <p:attrNameLst>
                                          <p:attrName>ppt_h</p:attrName>
                                        </p:attrNameLst>
                                      </p:cBhvr>
                                      <p:tavLst>
                                        <p:tav tm="0">
                                          <p:val>
                                            <p:fltVal val="0"/>
                                          </p:val>
                                        </p:tav>
                                        <p:tav tm="100000">
                                          <p:val>
                                            <p:strVal val="#ppt_h"/>
                                          </p:val>
                                        </p:tav>
                                      </p:tavLst>
                                    </p:anim>
                                    <p:anim calcmode="lin" valueType="num">
                                      <p:cBhvr>
                                        <p:cTn id="36" dur="500" fill="hold"/>
                                        <p:tgtEl>
                                          <p:spTgt spid="14"/>
                                        </p:tgtEl>
                                        <p:attrNameLst>
                                          <p:attrName>style.rotation</p:attrName>
                                        </p:attrNameLst>
                                      </p:cBhvr>
                                      <p:tavLst>
                                        <p:tav tm="0">
                                          <p:val>
                                            <p:fltVal val="360"/>
                                          </p:val>
                                        </p:tav>
                                        <p:tav tm="100000">
                                          <p:val>
                                            <p:fltVal val="0"/>
                                          </p:val>
                                        </p:tav>
                                      </p:tavLst>
                                    </p:anim>
                                    <p:animEffect transition="in" filter="fade">
                                      <p:cBhvr>
                                        <p:cTn id="37" dur="500"/>
                                        <p:tgtEl>
                                          <p:spTgt spid="14"/>
                                        </p:tgtEl>
                                      </p:cBhvr>
                                    </p:animEffect>
                                  </p:childTnLst>
                                </p:cTn>
                              </p:par>
                              <p:par>
                                <p:cTn id="38" presetID="49" presetClass="entr" presetSubtype="0" decel="100000" fill="hold" grpId="0" nodeType="withEffect">
                                  <p:stCondLst>
                                    <p:cond delay="500"/>
                                  </p:stCondLst>
                                  <p:childTnLst>
                                    <p:set>
                                      <p:cBhvr>
                                        <p:cTn id="39" dur="1" fill="hold">
                                          <p:stCondLst>
                                            <p:cond delay="0"/>
                                          </p:stCondLst>
                                        </p:cTn>
                                        <p:tgtEl>
                                          <p:spTgt spid="15"/>
                                        </p:tgtEl>
                                        <p:attrNameLst>
                                          <p:attrName>style.visibility</p:attrName>
                                        </p:attrNameLst>
                                      </p:cBhvr>
                                      <p:to>
                                        <p:strVal val="visible"/>
                                      </p:to>
                                    </p:set>
                                    <p:anim calcmode="lin" valueType="num">
                                      <p:cBhvr>
                                        <p:cTn id="40" dur="500" fill="hold"/>
                                        <p:tgtEl>
                                          <p:spTgt spid="15"/>
                                        </p:tgtEl>
                                        <p:attrNameLst>
                                          <p:attrName>ppt_w</p:attrName>
                                        </p:attrNameLst>
                                      </p:cBhvr>
                                      <p:tavLst>
                                        <p:tav tm="0">
                                          <p:val>
                                            <p:fltVal val="0"/>
                                          </p:val>
                                        </p:tav>
                                        <p:tav tm="100000">
                                          <p:val>
                                            <p:strVal val="#ppt_w"/>
                                          </p:val>
                                        </p:tav>
                                      </p:tavLst>
                                    </p:anim>
                                    <p:anim calcmode="lin" valueType="num">
                                      <p:cBhvr>
                                        <p:cTn id="41" dur="500" fill="hold"/>
                                        <p:tgtEl>
                                          <p:spTgt spid="15"/>
                                        </p:tgtEl>
                                        <p:attrNameLst>
                                          <p:attrName>ppt_h</p:attrName>
                                        </p:attrNameLst>
                                      </p:cBhvr>
                                      <p:tavLst>
                                        <p:tav tm="0">
                                          <p:val>
                                            <p:fltVal val="0"/>
                                          </p:val>
                                        </p:tav>
                                        <p:tav tm="100000">
                                          <p:val>
                                            <p:strVal val="#ppt_h"/>
                                          </p:val>
                                        </p:tav>
                                      </p:tavLst>
                                    </p:anim>
                                    <p:anim calcmode="lin" valueType="num">
                                      <p:cBhvr>
                                        <p:cTn id="42" dur="500" fill="hold"/>
                                        <p:tgtEl>
                                          <p:spTgt spid="15"/>
                                        </p:tgtEl>
                                        <p:attrNameLst>
                                          <p:attrName>style.rotation</p:attrName>
                                        </p:attrNameLst>
                                      </p:cBhvr>
                                      <p:tavLst>
                                        <p:tav tm="0">
                                          <p:val>
                                            <p:fltVal val="360"/>
                                          </p:val>
                                        </p:tav>
                                        <p:tav tm="100000">
                                          <p:val>
                                            <p:fltVal val="0"/>
                                          </p:val>
                                        </p:tav>
                                      </p:tavLst>
                                    </p:anim>
                                    <p:animEffect transition="in" filter="fade">
                                      <p:cBhvr>
                                        <p:cTn id="43" dur="500"/>
                                        <p:tgtEl>
                                          <p:spTgt spid="15"/>
                                        </p:tgtEl>
                                      </p:cBhvr>
                                    </p:animEffect>
                                  </p:childTnLst>
                                </p:cTn>
                              </p:par>
                              <p:par>
                                <p:cTn id="44" presetID="49" presetClass="entr" presetSubtype="0" decel="100000" fill="hold" grpId="0" nodeType="withEffect">
                                  <p:stCondLst>
                                    <p:cond delay="600"/>
                                  </p:stCondLst>
                                  <p:childTnLst>
                                    <p:set>
                                      <p:cBhvr>
                                        <p:cTn id="45" dur="1" fill="hold">
                                          <p:stCondLst>
                                            <p:cond delay="0"/>
                                          </p:stCondLst>
                                        </p:cTn>
                                        <p:tgtEl>
                                          <p:spTgt spid="16"/>
                                        </p:tgtEl>
                                        <p:attrNameLst>
                                          <p:attrName>style.visibility</p:attrName>
                                        </p:attrNameLst>
                                      </p:cBhvr>
                                      <p:to>
                                        <p:strVal val="visible"/>
                                      </p:to>
                                    </p:set>
                                    <p:anim calcmode="lin" valueType="num">
                                      <p:cBhvr>
                                        <p:cTn id="46" dur="500" fill="hold"/>
                                        <p:tgtEl>
                                          <p:spTgt spid="16"/>
                                        </p:tgtEl>
                                        <p:attrNameLst>
                                          <p:attrName>ppt_w</p:attrName>
                                        </p:attrNameLst>
                                      </p:cBhvr>
                                      <p:tavLst>
                                        <p:tav tm="0">
                                          <p:val>
                                            <p:fltVal val="0"/>
                                          </p:val>
                                        </p:tav>
                                        <p:tav tm="100000">
                                          <p:val>
                                            <p:strVal val="#ppt_w"/>
                                          </p:val>
                                        </p:tav>
                                      </p:tavLst>
                                    </p:anim>
                                    <p:anim calcmode="lin" valueType="num">
                                      <p:cBhvr>
                                        <p:cTn id="47" dur="500" fill="hold"/>
                                        <p:tgtEl>
                                          <p:spTgt spid="16"/>
                                        </p:tgtEl>
                                        <p:attrNameLst>
                                          <p:attrName>ppt_h</p:attrName>
                                        </p:attrNameLst>
                                      </p:cBhvr>
                                      <p:tavLst>
                                        <p:tav tm="0">
                                          <p:val>
                                            <p:fltVal val="0"/>
                                          </p:val>
                                        </p:tav>
                                        <p:tav tm="100000">
                                          <p:val>
                                            <p:strVal val="#ppt_h"/>
                                          </p:val>
                                        </p:tav>
                                      </p:tavLst>
                                    </p:anim>
                                    <p:anim calcmode="lin" valueType="num">
                                      <p:cBhvr>
                                        <p:cTn id="48" dur="500" fill="hold"/>
                                        <p:tgtEl>
                                          <p:spTgt spid="16"/>
                                        </p:tgtEl>
                                        <p:attrNameLst>
                                          <p:attrName>style.rotation</p:attrName>
                                        </p:attrNameLst>
                                      </p:cBhvr>
                                      <p:tavLst>
                                        <p:tav tm="0">
                                          <p:val>
                                            <p:fltVal val="360"/>
                                          </p:val>
                                        </p:tav>
                                        <p:tav tm="100000">
                                          <p:val>
                                            <p:fltVal val="0"/>
                                          </p:val>
                                        </p:tav>
                                      </p:tavLst>
                                    </p:anim>
                                    <p:animEffect transition="in" filter="fade">
                                      <p:cBhvr>
                                        <p:cTn id="49" dur="500"/>
                                        <p:tgtEl>
                                          <p:spTgt spid="16"/>
                                        </p:tgtEl>
                                      </p:cBhvr>
                                    </p:animEffect>
                                  </p:childTnLst>
                                </p:cTn>
                              </p:par>
                              <p:par>
                                <p:cTn id="50" presetID="49" presetClass="entr" presetSubtype="0" decel="100000" fill="hold" grpId="0" nodeType="withEffect">
                                  <p:stCondLst>
                                    <p:cond delay="700"/>
                                  </p:stCondLst>
                                  <p:childTnLst>
                                    <p:set>
                                      <p:cBhvr>
                                        <p:cTn id="51" dur="1" fill="hold">
                                          <p:stCondLst>
                                            <p:cond delay="0"/>
                                          </p:stCondLst>
                                        </p:cTn>
                                        <p:tgtEl>
                                          <p:spTgt spid="17"/>
                                        </p:tgtEl>
                                        <p:attrNameLst>
                                          <p:attrName>style.visibility</p:attrName>
                                        </p:attrNameLst>
                                      </p:cBhvr>
                                      <p:to>
                                        <p:strVal val="visible"/>
                                      </p:to>
                                    </p:set>
                                    <p:anim calcmode="lin" valueType="num">
                                      <p:cBhvr>
                                        <p:cTn id="52" dur="500" fill="hold"/>
                                        <p:tgtEl>
                                          <p:spTgt spid="17"/>
                                        </p:tgtEl>
                                        <p:attrNameLst>
                                          <p:attrName>ppt_w</p:attrName>
                                        </p:attrNameLst>
                                      </p:cBhvr>
                                      <p:tavLst>
                                        <p:tav tm="0">
                                          <p:val>
                                            <p:fltVal val="0"/>
                                          </p:val>
                                        </p:tav>
                                        <p:tav tm="100000">
                                          <p:val>
                                            <p:strVal val="#ppt_w"/>
                                          </p:val>
                                        </p:tav>
                                      </p:tavLst>
                                    </p:anim>
                                    <p:anim calcmode="lin" valueType="num">
                                      <p:cBhvr>
                                        <p:cTn id="53" dur="500" fill="hold"/>
                                        <p:tgtEl>
                                          <p:spTgt spid="17"/>
                                        </p:tgtEl>
                                        <p:attrNameLst>
                                          <p:attrName>ppt_h</p:attrName>
                                        </p:attrNameLst>
                                      </p:cBhvr>
                                      <p:tavLst>
                                        <p:tav tm="0">
                                          <p:val>
                                            <p:fltVal val="0"/>
                                          </p:val>
                                        </p:tav>
                                        <p:tav tm="100000">
                                          <p:val>
                                            <p:strVal val="#ppt_h"/>
                                          </p:val>
                                        </p:tav>
                                      </p:tavLst>
                                    </p:anim>
                                    <p:anim calcmode="lin" valueType="num">
                                      <p:cBhvr>
                                        <p:cTn id="54" dur="500" fill="hold"/>
                                        <p:tgtEl>
                                          <p:spTgt spid="17"/>
                                        </p:tgtEl>
                                        <p:attrNameLst>
                                          <p:attrName>style.rotation</p:attrName>
                                        </p:attrNameLst>
                                      </p:cBhvr>
                                      <p:tavLst>
                                        <p:tav tm="0">
                                          <p:val>
                                            <p:fltVal val="360"/>
                                          </p:val>
                                        </p:tav>
                                        <p:tav tm="100000">
                                          <p:val>
                                            <p:fltVal val="0"/>
                                          </p:val>
                                        </p:tav>
                                      </p:tavLst>
                                    </p:anim>
                                    <p:animEffect transition="in" filter="fade">
                                      <p:cBhvr>
                                        <p:cTn id="55" dur="500"/>
                                        <p:tgtEl>
                                          <p:spTgt spid="17"/>
                                        </p:tgtEl>
                                      </p:cBhvr>
                                    </p:animEffect>
                                  </p:childTnLst>
                                </p:cTn>
                              </p:par>
                              <p:par>
                                <p:cTn id="56" presetID="49" presetClass="entr" presetSubtype="0" decel="100000" fill="hold" grpId="0" nodeType="withEffect">
                                  <p:stCondLst>
                                    <p:cond delay="800"/>
                                  </p:stCondLst>
                                  <p:childTnLst>
                                    <p:set>
                                      <p:cBhvr>
                                        <p:cTn id="57" dur="1" fill="hold">
                                          <p:stCondLst>
                                            <p:cond delay="0"/>
                                          </p:stCondLst>
                                        </p:cTn>
                                        <p:tgtEl>
                                          <p:spTgt spid="18"/>
                                        </p:tgtEl>
                                        <p:attrNameLst>
                                          <p:attrName>style.visibility</p:attrName>
                                        </p:attrNameLst>
                                      </p:cBhvr>
                                      <p:to>
                                        <p:strVal val="visible"/>
                                      </p:to>
                                    </p:set>
                                    <p:anim calcmode="lin" valueType="num">
                                      <p:cBhvr>
                                        <p:cTn id="58" dur="500" fill="hold"/>
                                        <p:tgtEl>
                                          <p:spTgt spid="18"/>
                                        </p:tgtEl>
                                        <p:attrNameLst>
                                          <p:attrName>ppt_w</p:attrName>
                                        </p:attrNameLst>
                                      </p:cBhvr>
                                      <p:tavLst>
                                        <p:tav tm="0">
                                          <p:val>
                                            <p:fltVal val="0"/>
                                          </p:val>
                                        </p:tav>
                                        <p:tav tm="100000">
                                          <p:val>
                                            <p:strVal val="#ppt_w"/>
                                          </p:val>
                                        </p:tav>
                                      </p:tavLst>
                                    </p:anim>
                                    <p:anim calcmode="lin" valueType="num">
                                      <p:cBhvr>
                                        <p:cTn id="59" dur="500" fill="hold"/>
                                        <p:tgtEl>
                                          <p:spTgt spid="18"/>
                                        </p:tgtEl>
                                        <p:attrNameLst>
                                          <p:attrName>ppt_h</p:attrName>
                                        </p:attrNameLst>
                                      </p:cBhvr>
                                      <p:tavLst>
                                        <p:tav tm="0">
                                          <p:val>
                                            <p:fltVal val="0"/>
                                          </p:val>
                                        </p:tav>
                                        <p:tav tm="100000">
                                          <p:val>
                                            <p:strVal val="#ppt_h"/>
                                          </p:val>
                                        </p:tav>
                                      </p:tavLst>
                                    </p:anim>
                                    <p:anim calcmode="lin" valueType="num">
                                      <p:cBhvr>
                                        <p:cTn id="60" dur="500" fill="hold"/>
                                        <p:tgtEl>
                                          <p:spTgt spid="18"/>
                                        </p:tgtEl>
                                        <p:attrNameLst>
                                          <p:attrName>style.rotation</p:attrName>
                                        </p:attrNameLst>
                                      </p:cBhvr>
                                      <p:tavLst>
                                        <p:tav tm="0">
                                          <p:val>
                                            <p:fltVal val="360"/>
                                          </p:val>
                                        </p:tav>
                                        <p:tav tm="100000">
                                          <p:val>
                                            <p:fltVal val="0"/>
                                          </p:val>
                                        </p:tav>
                                      </p:tavLst>
                                    </p:anim>
                                    <p:animEffect transition="in" filter="fade">
                                      <p:cBhvr>
                                        <p:cTn id="61" dur="500"/>
                                        <p:tgtEl>
                                          <p:spTgt spid="18"/>
                                        </p:tgtEl>
                                      </p:cBhvr>
                                    </p:animEffect>
                                  </p:childTnLst>
                                </p:cTn>
                              </p:par>
                            </p:childTnLst>
                          </p:cTn>
                        </p:par>
                      </p:childTnLst>
                    </p:cTn>
                  </p:par>
                  <p:par>
                    <p:cTn id="62" fill="hold">
                      <p:stCondLst>
                        <p:cond delay="indefinite"/>
                      </p:stCondLst>
                      <p:childTnLst>
                        <p:par>
                          <p:cTn id="63" fill="hold">
                            <p:stCondLst>
                              <p:cond delay="0"/>
                            </p:stCondLst>
                            <p:childTnLst>
                              <p:par>
                                <p:cTn id="64" presetID="2" presetClass="entr" presetSubtype="2" decel="100000" fill="hold" grpId="0" nodeType="clickEffect">
                                  <p:stCondLst>
                                    <p:cond delay="0"/>
                                  </p:stCondLst>
                                  <p:childTnLst>
                                    <p:set>
                                      <p:cBhvr>
                                        <p:cTn id="65" dur="1" fill="hold">
                                          <p:stCondLst>
                                            <p:cond delay="0"/>
                                          </p:stCondLst>
                                        </p:cTn>
                                        <p:tgtEl>
                                          <p:spTgt spid="69"/>
                                        </p:tgtEl>
                                        <p:attrNameLst>
                                          <p:attrName>style.visibility</p:attrName>
                                        </p:attrNameLst>
                                      </p:cBhvr>
                                      <p:to>
                                        <p:strVal val="visible"/>
                                      </p:to>
                                    </p:set>
                                    <p:anim calcmode="lin" valueType="num">
                                      <p:cBhvr additive="base">
                                        <p:cTn id="66" dur="1000" fill="hold"/>
                                        <p:tgtEl>
                                          <p:spTgt spid="69"/>
                                        </p:tgtEl>
                                        <p:attrNameLst>
                                          <p:attrName>ppt_x</p:attrName>
                                        </p:attrNameLst>
                                      </p:cBhvr>
                                      <p:tavLst>
                                        <p:tav tm="0">
                                          <p:val>
                                            <p:strVal val="1+#ppt_w/2"/>
                                          </p:val>
                                        </p:tav>
                                        <p:tav tm="100000">
                                          <p:val>
                                            <p:strVal val="#ppt_x"/>
                                          </p:val>
                                        </p:tav>
                                      </p:tavLst>
                                    </p:anim>
                                    <p:anim calcmode="lin" valueType="num">
                                      <p:cBhvr additive="base">
                                        <p:cTn id="67" dur="1000" fill="hold"/>
                                        <p:tgtEl>
                                          <p:spTgt spid="69"/>
                                        </p:tgtEl>
                                        <p:attrNameLst>
                                          <p:attrName>ppt_y</p:attrName>
                                        </p:attrNameLst>
                                      </p:cBhvr>
                                      <p:tavLst>
                                        <p:tav tm="0">
                                          <p:val>
                                            <p:strVal val="#ppt_y"/>
                                          </p:val>
                                        </p:tav>
                                        <p:tav tm="100000">
                                          <p:val>
                                            <p:strVal val="#ppt_y"/>
                                          </p:val>
                                        </p:tav>
                                      </p:tavLst>
                                    </p:anim>
                                  </p:childTnLst>
                                </p:cTn>
                              </p:par>
                              <p:par>
                                <p:cTn id="68" presetID="22" presetClass="entr" presetSubtype="4" fill="hold" nodeType="withEffect">
                                  <p:stCondLst>
                                    <p:cond delay="200"/>
                                  </p:stCondLst>
                                  <p:childTnLst>
                                    <p:set>
                                      <p:cBhvr>
                                        <p:cTn id="69" dur="1" fill="hold">
                                          <p:stCondLst>
                                            <p:cond delay="0"/>
                                          </p:stCondLst>
                                        </p:cTn>
                                        <p:tgtEl>
                                          <p:spTgt spid="44"/>
                                        </p:tgtEl>
                                        <p:attrNameLst>
                                          <p:attrName>style.visibility</p:attrName>
                                        </p:attrNameLst>
                                      </p:cBhvr>
                                      <p:to>
                                        <p:strVal val="visible"/>
                                      </p:to>
                                    </p:set>
                                    <p:animEffect transition="in" filter="wipe(down)">
                                      <p:cBhvr>
                                        <p:cTn id="70" dur="500"/>
                                        <p:tgtEl>
                                          <p:spTgt spid="44"/>
                                        </p:tgtEl>
                                      </p:cBhvr>
                                    </p:animEffect>
                                  </p:childTnLst>
                                </p:cTn>
                              </p:par>
                              <p:par>
                                <p:cTn id="71" presetID="49" presetClass="entr" presetSubtype="0" decel="100000" fill="hold" grpId="0" nodeType="withEffect">
                                  <p:stCondLst>
                                    <p:cond delay="300"/>
                                  </p:stCondLst>
                                  <p:childTnLst>
                                    <p:set>
                                      <p:cBhvr>
                                        <p:cTn id="72" dur="1" fill="hold">
                                          <p:stCondLst>
                                            <p:cond delay="0"/>
                                          </p:stCondLst>
                                        </p:cTn>
                                        <p:tgtEl>
                                          <p:spTgt spid="45"/>
                                        </p:tgtEl>
                                        <p:attrNameLst>
                                          <p:attrName>style.visibility</p:attrName>
                                        </p:attrNameLst>
                                      </p:cBhvr>
                                      <p:to>
                                        <p:strVal val="visible"/>
                                      </p:to>
                                    </p:set>
                                    <p:anim calcmode="lin" valueType="num">
                                      <p:cBhvr>
                                        <p:cTn id="73" dur="500" fill="hold"/>
                                        <p:tgtEl>
                                          <p:spTgt spid="45"/>
                                        </p:tgtEl>
                                        <p:attrNameLst>
                                          <p:attrName>ppt_w</p:attrName>
                                        </p:attrNameLst>
                                      </p:cBhvr>
                                      <p:tavLst>
                                        <p:tav tm="0">
                                          <p:val>
                                            <p:fltVal val="0"/>
                                          </p:val>
                                        </p:tav>
                                        <p:tav tm="100000">
                                          <p:val>
                                            <p:strVal val="#ppt_w"/>
                                          </p:val>
                                        </p:tav>
                                      </p:tavLst>
                                    </p:anim>
                                    <p:anim calcmode="lin" valueType="num">
                                      <p:cBhvr>
                                        <p:cTn id="74" dur="500" fill="hold"/>
                                        <p:tgtEl>
                                          <p:spTgt spid="45"/>
                                        </p:tgtEl>
                                        <p:attrNameLst>
                                          <p:attrName>ppt_h</p:attrName>
                                        </p:attrNameLst>
                                      </p:cBhvr>
                                      <p:tavLst>
                                        <p:tav tm="0">
                                          <p:val>
                                            <p:fltVal val="0"/>
                                          </p:val>
                                        </p:tav>
                                        <p:tav tm="100000">
                                          <p:val>
                                            <p:strVal val="#ppt_h"/>
                                          </p:val>
                                        </p:tav>
                                      </p:tavLst>
                                    </p:anim>
                                    <p:anim calcmode="lin" valueType="num">
                                      <p:cBhvr>
                                        <p:cTn id="75" dur="500" fill="hold"/>
                                        <p:tgtEl>
                                          <p:spTgt spid="45"/>
                                        </p:tgtEl>
                                        <p:attrNameLst>
                                          <p:attrName>style.rotation</p:attrName>
                                        </p:attrNameLst>
                                      </p:cBhvr>
                                      <p:tavLst>
                                        <p:tav tm="0">
                                          <p:val>
                                            <p:fltVal val="360"/>
                                          </p:val>
                                        </p:tav>
                                        <p:tav tm="100000">
                                          <p:val>
                                            <p:fltVal val="0"/>
                                          </p:val>
                                        </p:tav>
                                      </p:tavLst>
                                    </p:anim>
                                    <p:animEffect transition="in" filter="fade">
                                      <p:cBhvr>
                                        <p:cTn id="76" dur="500"/>
                                        <p:tgtEl>
                                          <p:spTgt spid="45"/>
                                        </p:tgtEl>
                                      </p:cBhvr>
                                    </p:animEffect>
                                  </p:childTnLst>
                                </p:cTn>
                              </p:par>
                              <p:par>
                                <p:cTn id="77" presetID="10" presetClass="entr" presetSubtype="0" fill="hold" grpId="0" nodeType="withEffect">
                                  <p:stCondLst>
                                    <p:cond delay="400"/>
                                  </p:stCondLst>
                                  <p:childTnLst>
                                    <p:set>
                                      <p:cBhvr>
                                        <p:cTn id="78" dur="1" fill="hold">
                                          <p:stCondLst>
                                            <p:cond delay="0"/>
                                          </p:stCondLst>
                                        </p:cTn>
                                        <p:tgtEl>
                                          <p:spTgt spid="68"/>
                                        </p:tgtEl>
                                        <p:attrNameLst>
                                          <p:attrName>style.visibility</p:attrName>
                                        </p:attrNameLst>
                                      </p:cBhvr>
                                      <p:to>
                                        <p:strVal val="visible"/>
                                      </p:to>
                                    </p:set>
                                    <p:animEffect transition="in" filter="fade">
                                      <p:cBhvr>
                                        <p:cTn id="79" dur="500"/>
                                        <p:tgtEl>
                                          <p:spTgt spid="68"/>
                                        </p:tgtEl>
                                      </p:cBhvr>
                                    </p:animEffect>
                                  </p:childTnLst>
                                </p:cTn>
                              </p:par>
                              <p:par>
                                <p:cTn id="80" presetID="49" presetClass="entr" presetSubtype="0" decel="100000" fill="hold" grpId="0" nodeType="withEffect">
                                  <p:stCondLst>
                                    <p:cond delay="500"/>
                                  </p:stCondLst>
                                  <p:childTnLst>
                                    <p:set>
                                      <p:cBhvr>
                                        <p:cTn id="81" dur="1" fill="hold">
                                          <p:stCondLst>
                                            <p:cond delay="0"/>
                                          </p:stCondLst>
                                        </p:cTn>
                                        <p:tgtEl>
                                          <p:spTgt spid="46"/>
                                        </p:tgtEl>
                                        <p:attrNameLst>
                                          <p:attrName>style.visibility</p:attrName>
                                        </p:attrNameLst>
                                      </p:cBhvr>
                                      <p:to>
                                        <p:strVal val="visible"/>
                                      </p:to>
                                    </p:set>
                                    <p:anim calcmode="lin" valueType="num">
                                      <p:cBhvr>
                                        <p:cTn id="82" dur="500" fill="hold"/>
                                        <p:tgtEl>
                                          <p:spTgt spid="46"/>
                                        </p:tgtEl>
                                        <p:attrNameLst>
                                          <p:attrName>ppt_w</p:attrName>
                                        </p:attrNameLst>
                                      </p:cBhvr>
                                      <p:tavLst>
                                        <p:tav tm="0">
                                          <p:val>
                                            <p:fltVal val="0"/>
                                          </p:val>
                                        </p:tav>
                                        <p:tav tm="100000">
                                          <p:val>
                                            <p:strVal val="#ppt_w"/>
                                          </p:val>
                                        </p:tav>
                                      </p:tavLst>
                                    </p:anim>
                                    <p:anim calcmode="lin" valueType="num">
                                      <p:cBhvr>
                                        <p:cTn id="83" dur="500" fill="hold"/>
                                        <p:tgtEl>
                                          <p:spTgt spid="46"/>
                                        </p:tgtEl>
                                        <p:attrNameLst>
                                          <p:attrName>ppt_h</p:attrName>
                                        </p:attrNameLst>
                                      </p:cBhvr>
                                      <p:tavLst>
                                        <p:tav tm="0">
                                          <p:val>
                                            <p:fltVal val="0"/>
                                          </p:val>
                                        </p:tav>
                                        <p:tav tm="100000">
                                          <p:val>
                                            <p:strVal val="#ppt_h"/>
                                          </p:val>
                                        </p:tav>
                                      </p:tavLst>
                                    </p:anim>
                                    <p:anim calcmode="lin" valueType="num">
                                      <p:cBhvr>
                                        <p:cTn id="84" dur="500" fill="hold"/>
                                        <p:tgtEl>
                                          <p:spTgt spid="46"/>
                                        </p:tgtEl>
                                        <p:attrNameLst>
                                          <p:attrName>style.rotation</p:attrName>
                                        </p:attrNameLst>
                                      </p:cBhvr>
                                      <p:tavLst>
                                        <p:tav tm="0">
                                          <p:val>
                                            <p:fltVal val="360"/>
                                          </p:val>
                                        </p:tav>
                                        <p:tav tm="100000">
                                          <p:val>
                                            <p:fltVal val="0"/>
                                          </p:val>
                                        </p:tav>
                                      </p:tavLst>
                                    </p:anim>
                                    <p:animEffect transition="in" filter="fade">
                                      <p:cBhvr>
                                        <p:cTn id="85" dur="500"/>
                                        <p:tgtEl>
                                          <p:spTgt spid="46"/>
                                        </p:tgtEl>
                                      </p:cBhvr>
                                    </p:animEffect>
                                  </p:childTnLst>
                                </p:cTn>
                              </p:par>
                              <p:par>
                                <p:cTn id="86" presetID="10" presetClass="entr" presetSubtype="0" fill="hold" grpId="0" nodeType="withEffect">
                                  <p:stCondLst>
                                    <p:cond delay="600"/>
                                  </p:stCondLst>
                                  <p:childTnLst>
                                    <p:set>
                                      <p:cBhvr>
                                        <p:cTn id="87" dur="1" fill="hold">
                                          <p:stCondLst>
                                            <p:cond delay="0"/>
                                          </p:stCondLst>
                                        </p:cTn>
                                        <p:tgtEl>
                                          <p:spTgt spid="67"/>
                                        </p:tgtEl>
                                        <p:attrNameLst>
                                          <p:attrName>style.visibility</p:attrName>
                                        </p:attrNameLst>
                                      </p:cBhvr>
                                      <p:to>
                                        <p:strVal val="visible"/>
                                      </p:to>
                                    </p:set>
                                    <p:animEffect transition="in" filter="fade">
                                      <p:cBhvr>
                                        <p:cTn id="88" dur="500"/>
                                        <p:tgtEl>
                                          <p:spTgt spid="67"/>
                                        </p:tgtEl>
                                      </p:cBhvr>
                                    </p:animEffect>
                                  </p:childTnLst>
                                </p:cTn>
                              </p:par>
                              <p:par>
                                <p:cTn id="89" presetID="49" presetClass="entr" presetSubtype="0" decel="100000" fill="hold" grpId="0" nodeType="withEffect">
                                  <p:stCondLst>
                                    <p:cond delay="700"/>
                                  </p:stCondLst>
                                  <p:childTnLst>
                                    <p:set>
                                      <p:cBhvr>
                                        <p:cTn id="90" dur="1" fill="hold">
                                          <p:stCondLst>
                                            <p:cond delay="0"/>
                                          </p:stCondLst>
                                        </p:cTn>
                                        <p:tgtEl>
                                          <p:spTgt spid="47"/>
                                        </p:tgtEl>
                                        <p:attrNameLst>
                                          <p:attrName>style.visibility</p:attrName>
                                        </p:attrNameLst>
                                      </p:cBhvr>
                                      <p:to>
                                        <p:strVal val="visible"/>
                                      </p:to>
                                    </p:set>
                                    <p:anim calcmode="lin" valueType="num">
                                      <p:cBhvr>
                                        <p:cTn id="91" dur="500" fill="hold"/>
                                        <p:tgtEl>
                                          <p:spTgt spid="47"/>
                                        </p:tgtEl>
                                        <p:attrNameLst>
                                          <p:attrName>ppt_w</p:attrName>
                                        </p:attrNameLst>
                                      </p:cBhvr>
                                      <p:tavLst>
                                        <p:tav tm="0">
                                          <p:val>
                                            <p:fltVal val="0"/>
                                          </p:val>
                                        </p:tav>
                                        <p:tav tm="100000">
                                          <p:val>
                                            <p:strVal val="#ppt_w"/>
                                          </p:val>
                                        </p:tav>
                                      </p:tavLst>
                                    </p:anim>
                                    <p:anim calcmode="lin" valueType="num">
                                      <p:cBhvr>
                                        <p:cTn id="92" dur="500" fill="hold"/>
                                        <p:tgtEl>
                                          <p:spTgt spid="47"/>
                                        </p:tgtEl>
                                        <p:attrNameLst>
                                          <p:attrName>ppt_h</p:attrName>
                                        </p:attrNameLst>
                                      </p:cBhvr>
                                      <p:tavLst>
                                        <p:tav tm="0">
                                          <p:val>
                                            <p:fltVal val="0"/>
                                          </p:val>
                                        </p:tav>
                                        <p:tav tm="100000">
                                          <p:val>
                                            <p:strVal val="#ppt_h"/>
                                          </p:val>
                                        </p:tav>
                                      </p:tavLst>
                                    </p:anim>
                                    <p:anim calcmode="lin" valueType="num">
                                      <p:cBhvr>
                                        <p:cTn id="93" dur="500" fill="hold"/>
                                        <p:tgtEl>
                                          <p:spTgt spid="47"/>
                                        </p:tgtEl>
                                        <p:attrNameLst>
                                          <p:attrName>style.rotation</p:attrName>
                                        </p:attrNameLst>
                                      </p:cBhvr>
                                      <p:tavLst>
                                        <p:tav tm="0">
                                          <p:val>
                                            <p:fltVal val="360"/>
                                          </p:val>
                                        </p:tav>
                                        <p:tav tm="100000">
                                          <p:val>
                                            <p:fltVal val="0"/>
                                          </p:val>
                                        </p:tav>
                                      </p:tavLst>
                                    </p:anim>
                                    <p:animEffect transition="in" filter="fade">
                                      <p:cBhvr>
                                        <p:cTn id="94" dur="500"/>
                                        <p:tgtEl>
                                          <p:spTgt spid="47"/>
                                        </p:tgtEl>
                                      </p:cBhvr>
                                    </p:animEffect>
                                  </p:childTnLst>
                                </p:cTn>
                              </p:par>
                              <p:par>
                                <p:cTn id="95" presetID="10" presetClass="entr" presetSubtype="0" fill="hold" grpId="0" nodeType="withEffect">
                                  <p:stCondLst>
                                    <p:cond delay="800"/>
                                  </p:stCondLst>
                                  <p:childTnLst>
                                    <p:set>
                                      <p:cBhvr>
                                        <p:cTn id="96" dur="1" fill="hold">
                                          <p:stCondLst>
                                            <p:cond delay="0"/>
                                          </p:stCondLst>
                                        </p:cTn>
                                        <p:tgtEl>
                                          <p:spTgt spid="70"/>
                                        </p:tgtEl>
                                        <p:attrNameLst>
                                          <p:attrName>style.visibility</p:attrName>
                                        </p:attrNameLst>
                                      </p:cBhvr>
                                      <p:to>
                                        <p:strVal val="visible"/>
                                      </p:to>
                                    </p:set>
                                    <p:animEffect transition="in" filter="fade">
                                      <p:cBhvr>
                                        <p:cTn id="97" dur="500"/>
                                        <p:tgtEl>
                                          <p:spTgt spid="70"/>
                                        </p:tgtEl>
                                      </p:cBhvr>
                                    </p:animEffect>
                                  </p:childTnLst>
                                </p:cTn>
                              </p:par>
                            </p:childTnLst>
                          </p:cTn>
                        </p:par>
                      </p:childTnLst>
                    </p:cTn>
                  </p:par>
                  <p:par>
                    <p:cTn id="98" fill="hold">
                      <p:stCondLst>
                        <p:cond delay="indefinite"/>
                      </p:stCondLst>
                      <p:childTnLst>
                        <p:par>
                          <p:cTn id="99" fill="hold">
                            <p:stCondLst>
                              <p:cond delay="0"/>
                            </p:stCondLst>
                            <p:childTnLst>
                              <p:par>
                                <p:cTn id="100" presetID="22" presetClass="entr" presetSubtype="1" fill="hold" nodeType="clickEffect">
                                  <p:stCondLst>
                                    <p:cond delay="0"/>
                                  </p:stCondLst>
                                  <p:childTnLst>
                                    <p:set>
                                      <p:cBhvr>
                                        <p:cTn id="101" dur="1" fill="hold">
                                          <p:stCondLst>
                                            <p:cond delay="0"/>
                                          </p:stCondLst>
                                        </p:cTn>
                                        <p:tgtEl>
                                          <p:spTgt spid="51"/>
                                        </p:tgtEl>
                                        <p:attrNameLst>
                                          <p:attrName>style.visibility</p:attrName>
                                        </p:attrNameLst>
                                      </p:cBhvr>
                                      <p:to>
                                        <p:strVal val="visible"/>
                                      </p:to>
                                    </p:set>
                                    <p:animEffect transition="in" filter="wipe(up)">
                                      <p:cBhvr>
                                        <p:cTn id="102" dur="500"/>
                                        <p:tgtEl>
                                          <p:spTgt spid="51"/>
                                        </p:tgtEl>
                                      </p:cBhvr>
                                    </p:animEffect>
                                  </p:childTnLst>
                                </p:cTn>
                              </p:par>
                              <p:par>
                                <p:cTn id="103" presetID="49" presetClass="entr" presetSubtype="0" decel="100000" fill="hold" grpId="0" nodeType="withEffect">
                                  <p:stCondLst>
                                    <p:cond delay="100"/>
                                  </p:stCondLst>
                                  <p:childTnLst>
                                    <p:set>
                                      <p:cBhvr>
                                        <p:cTn id="104" dur="1" fill="hold">
                                          <p:stCondLst>
                                            <p:cond delay="0"/>
                                          </p:stCondLst>
                                        </p:cTn>
                                        <p:tgtEl>
                                          <p:spTgt spid="52"/>
                                        </p:tgtEl>
                                        <p:attrNameLst>
                                          <p:attrName>style.visibility</p:attrName>
                                        </p:attrNameLst>
                                      </p:cBhvr>
                                      <p:to>
                                        <p:strVal val="visible"/>
                                      </p:to>
                                    </p:set>
                                    <p:anim calcmode="lin" valueType="num">
                                      <p:cBhvr>
                                        <p:cTn id="105" dur="500" fill="hold"/>
                                        <p:tgtEl>
                                          <p:spTgt spid="52"/>
                                        </p:tgtEl>
                                        <p:attrNameLst>
                                          <p:attrName>ppt_w</p:attrName>
                                        </p:attrNameLst>
                                      </p:cBhvr>
                                      <p:tavLst>
                                        <p:tav tm="0">
                                          <p:val>
                                            <p:fltVal val="0"/>
                                          </p:val>
                                        </p:tav>
                                        <p:tav tm="100000">
                                          <p:val>
                                            <p:strVal val="#ppt_w"/>
                                          </p:val>
                                        </p:tav>
                                      </p:tavLst>
                                    </p:anim>
                                    <p:anim calcmode="lin" valueType="num">
                                      <p:cBhvr>
                                        <p:cTn id="106" dur="500" fill="hold"/>
                                        <p:tgtEl>
                                          <p:spTgt spid="52"/>
                                        </p:tgtEl>
                                        <p:attrNameLst>
                                          <p:attrName>ppt_h</p:attrName>
                                        </p:attrNameLst>
                                      </p:cBhvr>
                                      <p:tavLst>
                                        <p:tav tm="0">
                                          <p:val>
                                            <p:fltVal val="0"/>
                                          </p:val>
                                        </p:tav>
                                        <p:tav tm="100000">
                                          <p:val>
                                            <p:strVal val="#ppt_h"/>
                                          </p:val>
                                        </p:tav>
                                      </p:tavLst>
                                    </p:anim>
                                    <p:anim calcmode="lin" valueType="num">
                                      <p:cBhvr>
                                        <p:cTn id="107" dur="500" fill="hold"/>
                                        <p:tgtEl>
                                          <p:spTgt spid="52"/>
                                        </p:tgtEl>
                                        <p:attrNameLst>
                                          <p:attrName>style.rotation</p:attrName>
                                        </p:attrNameLst>
                                      </p:cBhvr>
                                      <p:tavLst>
                                        <p:tav tm="0">
                                          <p:val>
                                            <p:fltVal val="360"/>
                                          </p:val>
                                        </p:tav>
                                        <p:tav tm="100000">
                                          <p:val>
                                            <p:fltVal val="0"/>
                                          </p:val>
                                        </p:tav>
                                      </p:tavLst>
                                    </p:anim>
                                    <p:animEffect transition="in" filter="fade">
                                      <p:cBhvr>
                                        <p:cTn id="108" dur="500"/>
                                        <p:tgtEl>
                                          <p:spTgt spid="52"/>
                                        </p:tgtEl>
                                      </p:cBhvr>
                                    </p:animEffect>
                                  </p:childTnLst>
                                </p:cTn>
                              </p:par>
                              <p:par>
                                <p:cTn id="109" presetID="10" presetClass="entr" presetSubtype="0" fill="hold" grpId="0" nodeType="withEffect">
                                  <p:stCondLst>
                                    <p:cond delay="200"/>
                                  </p:stCondLst>
                                  <p:childTnLst>
                                    <p:set>
                                      <p:cBhvr>
                                        <p:cTn id="110" dur="1" fill="hold">
                                          <p:stCondLst>
                                            <p:cond delay="0"/>
                                          </p:stCondLst>
                                        </p:cTn>
                                        <p:tgtEl>
                                          <p:spTgt spid="72"/>
                                        </p:tgtEl>
                                        <p:attrNameLst>
                                          <p:attrName>style.visibility</p:attrName>
                                        </p:attrNameLst>
                                      </p:cBhvr>
                                      <p:to>
                                        <p:strVal val="visible"/>
                                      </p:to>
                                    </p:set>
                                    <p:animEffect transition="in" filter="fade">
                                      <p:cBhvr>
                                        <p:cTn id="111" dur="500"/>
                                        <p:tgtEl>
                                          <p:spTgt spid="72"/>
                                        </p:tgtEl>
                                      </p:cBhvr>
                                    </p:animEffect>
                                  </p:childTnLst>
                                </p:cTn>
                              </p:par>
                              <p:par>
                                <p:cTn id="112" presetID="49" presetClass="entr" presetSubtype="0" decel="100000" fill="hold" grpId="0" nodeType="withEffect">
                                  <p:stCondLst>
                                    <p:cond delay="200"/>
                                  </p:stCondLst>
                                  <p:childTnLst>
                                    <p:set>
                                      <p:cBhvr>
                                        <p:cTn id="113" dur="1" fill="hold">
                                          <p:stCondLst>
                                            <p:cond delay="0"/>
                                          </p:stCondLst>
                                        </p:cTn>
                                        <p:tgtEl>
                                          <p:spTgt spid="53"/>
                                        </p:tgtEl>
                                        <p:attrNameLst>
                                          <p:attrName>style.visibility</p:attrName>
                                        </p:attrNameLst>
                                      </p:cBhvr>
                                      <p:to>
                                        <p:strVal val="visible"/>
                                      </p:to>
                                    </p:set>
                                    <p:anim calcmode="lin" valueType="num">
                                      <p:cBhvr>
                                        <p:cTn id="114" dur="500" fill="hold"/>
                                        <p:tgtEl>
                                          <p:spTgt spid="53"/>
                                        </p:tgtEl>
                                        <p:attrNameLst>
                                          <p:attrName>ppt_w</p:attrName>
                                        </p:attrNameLst>
                                      </p:cBhvr>
                                      <p:tavLst>
                                        <p:tav tm="0">
                                          <p:val>
                                            <p:fltVal val="0"/>
                                          </p:val>
                                        </p:tav>
                                        <p:tav tm="100000">
                                          <p:val>
                                            <p:strVal val="#ppt_w"/>
                                          </p:val>
                                        </p:tav>
                                      </p:tavLst>
                                    </p:anim>
                                    <p:anim calcmode="lin" valueType="num">
                                      <p:cBhvr>
                                        <p:cTn id="115" dur="500" fill="hold"/>
                                        <p:tgtEl>
                                          <p:spTgt spid="53"/>
                                        </p:tgtEl>
                                        <p:attrNameLst>
                                          <p:attrName>ppt_h</p:attrName>
                                        </p:attrNameLst>
                                      </p:cBhvr>
                                      <p:tavLst>
                                        <p:tav tm="0">
                                          <p:val>
                                            <p:fltVal val="0"/>
                                          </p:val>
                                        </p:tav>
                                        <p:tav tm="100000">
                                          <p:val>
                                            <p:strVal val="#ppt_h"/>
                                          </p:val>
                                        </p:tav>
                                      </p:tavLst>
                                    </p:anim>
                                    <p:anim calcmode="lin" valueType="num">
                                      <p:cBhvr>
                                        <p:cTn id="116" dur="500" fill="hold"/>
                                        <p:tgtEl>
                                          <p:spTgt spid="53"/>
                                        </p:tgtEl>
                                        <p:attrNameLst>
                                          <p:attrName>style.rotation</p:attrName>
                                        </p:attrNameLst>
                                      </p:cBhvr>
                                      <p:tavLst>
                                        <p:tav tm="0">
                                          <p:val>
                                            <p:fltVal val="360"/>
                                          </p:val>
                                        </p:tav>
                                        <p:tav tm="100000">
                                          <p:val>
                                            <p:fltVal val="0"/>
                                          </p:val>
                                        </p:tav>
                                      </p:tavLst>
                                    </p:anim>
                                    <p:animEffect transition="in" filter="fade">
                                      <p:cBhvr>
                                        <p:cTn id="117" dur="500"/>
                                        <p:tgtEl>
                                          <p:spTgt spid="53"/>
                                        </p:tgtEl>
                                      </p:cBhvr>
                                    </p:animEffect>
                                  </p:childTnLst>
                                </p:cTn>
                              </p:par>
                              <p:par>
                                <p:cTn id="118" presetID="10" presetClass="entr" presetSubtype="0" fill="hold" grpId="0" nodeType="withEffect">
                                  <p:stCondLst>
                                    <p:cond delay="300"/>
                                  </p:stCondLst>
                                  <p:childTnLst>
                                    <p:set>
                                      <p:cBhvr>
                                        <p:cTn id="119" dur="1" fill="hold">
                                          <p:stCondLst>
                                            <p:cond delay="0"/>
                                          </p:stCondLst>
                                        </p:cTn>
                                        <p:tgtEl>
                                          <p:spTgt spid="73"/>
                                        </p:tgtEl>
                                        <p:attrNameLst>
                                          <p:attrName>style.visibility</p:attrName>
                                        </p:attrNameLst>
                                      </p:cBhvr>
                                      <p:to>
                                        <p:strVal val="visible"/>
                                      </p:to>
                                    </p:set>
                                    <p:animEffect transition="in" filter="fade">
                                      <p:cBhvr>
                                        <p:cTn id="120" dur="500"/>
                                        <p:tgtEl>
                                          <p:spTgt spid="73"/>
                                        </p:tgtEl>
                                      </p:cBhvr>
                                    </p:animEffect>
                                  </p:childTnLst>
                                </p:cTn>
                              </p:par>
                              <p:par>
                                <p:cTn id="121" presetID="49" presetClass="entr" presetSubtype="0" decel="100000" fill="hold" grpId="0" nodeType="withEffect">
                                  <p:stCondLst>
                                    <p:cond delay="400"/>
                                  </p:stCondLst>
                                  <p:childTnLst>
                                    <p:set>
                                      <p:cBhvr>
                                        <p:cTn id="122" dur="1" fill="hold">
                                          <p:stCondLst>
                                            <p:cond delay="0"/>
                                          </p:stCondLst>
                                        </p:cTn>
                                        <p:tgtEl>
                                          <p:spTgt spid="54"/>
                                        </p:tgtEl>
                                        <p:attrNameLst>
                                          <p:attrName>style.visibility</p:attrName>
                                        </p:attrNameLst>
                                      </p:cBhvr>
                                      <p:to>
                                        <p:strVal val="visible"/>
                                      </p:to>
                                    </p:set>
                                    <p:anim calcmode="lin" valueType="num">
                                      <p:cBhvr>
                                        <p:cTn id="123" dur="500" fill="hold"/>
                                        <p:tgtEl>
                                          <p:spTgt spid="54"/>
                                        </p:tgtEl>
                                        <p:attrNameLst>
                                          <p:attrName>ppt_w</p:attrName>
                                        </p:attrNameLst>
                                      </p:cBhvr>
                                      <p:tavLst>
                                        <p:tav tm="0">
                                          <p:val>
                                            <p:fltVal val="0"/>
                                          </p:val>
                                        </p:tav>
                                        <p:tav tm="100000">
                                          <p:val>
                                            <p:strVal val="#ppt_w"/>
                                          </p:val>
                                        </p:tav>
                                      </p:tavLst>
                                    </p:anim>
                                    <p:anim calcmode="lin" valueType="num">
                                      <p:cBhvr>
                                        <p:cTn id="124" dur="500" fill="hold"/>
                                        <p:tgtEl>
                                          <p:spTgt spid="54"/>
                                        </p:tgtEl>
                                        <p:attrNameLst>
                                          <p:attrName>ppt_h</p:attrName>
                                        </p:attrNameLst>
                                      </p:cBhvr>
                                      <p:tavLst>
                                        <p:tav tm="0">
                                          <p:val>
                                            <p:fltVal val="0"/>
                                          </p:val>
                                        </p:tav>
                                        <p:tav tm="100000">
                                          <p:val>
                                            <p:strVal val="#ppt_h"/>
                                          </p:val>
                                        </p:tav>
                                      </p:tavLst>
                                    </p:anim>
                                    <p:anim calcmode="lin" valueType="num">
                                      <p:cBhvr>
                                        <p:cTn id="125" dur="500" fill="hold"/>
                                        <p:tgtEl>
                                          <p:spTgt spid="54"/>
                                        </p:tgtEl>
                                        <p:attrNameLst>
                                          <p:attrName>style.rotation</p:attrName>
                                        </p:attrNameLst>
                                      </p:cBhvr>
                                      <p:tavLst>
                                        <p:tav tm="0">
                                          <p:val>
                                            <p:fltVal val="360"/>
                                          </p:val>
                                        </p:tav>
                                        <p:tav tm="100000">
                                          <p:val>
                                            <p:fltVal val="0"/>
                                          </p:val>
                                        </p:tav>
                                      </p:tavLst>
                                    </p:anim>
                                    <p:animEffect transition="in" filter="fade">
                                      <p:cBhvr>
                                        <p:cTn id="126" dur="500"/>
                                        <p:tgtEl>
                                          <p:spTgt spid="54"/>
                                        </p:tgtEl>
                                      </p:cBhvr>
                                    </p:animEffect>
                                  </p:childTnLst>
                                </p:cTn>
                              </p:par>
                              <p:par>
                                <p:cTn id="127" presetID="10" presetClass="entr" presetSubtype="0" fill="hold" grpId="0" nodeType="withEffect">
                                  <p:stCondLst>
                                    <p:cond delay="500"/>
                                  </p:stCondLst>
                                  <p:childTnLst>
                                    <p:set>
                                      <p:cBhvr>
                                        <p:cTn id="128" dur="1" fill="hold">
                                          <p:stCondLst>
                                            <p:cond delay="0"/>
                                          </p:stCondLst>
                                        </p:cTn>
                                        <p:tgtEl>
                                          <p:spTgt spid="71"/>
                                        </p:tgtEl>
                                        <p:attrNameLst>
                                          <p:attrName>style.visibility</p:attrName>
                                        </p:attrNameLst>
                                      </p:cBhvr>
                                      <p:to>
                                        <p:strVal val="visible"/>
                                      </p:to>
                                    </p:set>
                                    <p:animEffect transition="in" filter="fade">
                                      <p:cBhvr>
                                        <p:cTn id="129" dur="500"/>
                                        <p:tgtEl>
                                          <p:spTgt spid="71"/>
                                        </p:tgtEl>
                                      </p:cBhvr>
                                    </p:animEffect>
                                  </p:childTnLst>
                                </p:cTn>
                              </p:par>
                            </p:childTnLst>
                          </p:cTn>
                        </p:par>
                      </p:childTnLst>
                    </p:cTn>
                  </p:par>
                  <p:par>
                    <p:cTn id="130" fill="hold">
                      <p:stCondLst>
                        <p:cond delay="indefinite"/>
                      </p:stCondLst>
                      <p:childTnLst>
                        <p:par>
                          <p:cTn id="131" fill="hold">
                            <p:stCondLst>
                              <p:cond delay="0"/>
                            </p:stCondLst>
                            <p:childTnLst>
                              <p:par>
                                <p:cTn id="132" presetID="2" presetClass="entr" presetSubtype="2" decel="100000" fill="hold" grpId="0" nodeType="clickEffect">
                                  <p:stCondLst>
                                    <p:cond delay="0"/>
                                  </p:stCondLst>
                                  <p:childTnLst>
                                    <p:set>
                                      <p:cBhvr>
                                        <p:cTn id="133" dur="1" fill="hold">
                                          <p:stCondLst>
                                            <p:cond delay="0"/>
                                          </p:stCondLst>
                                        </p:cTn>
                                        <p:tgtEl>
                                          <p:spTgt spid="75"/>
                                        </p:tgtEl>
                                        <p:attrNameLst>
                                          <p:attrName>style.visibility</p:attrName>
                                        </p:attrNameLst>
                                      </p:cBhvr>
                                      <p:to>
                                        <p:strVal val="visible"/>
                                      </p:to>
                                    </p:set>
                                    <p:anim calcmode="lin" valueType="num">
                                      <p:cBhvr additive="base">
                                        <p:cTn id="134" dur="1000" fill="hold"/>
                                        <p:tgtEl>
                                          <p:spTgt spid="75"/>
                                        </p:tgtEl>
                                        <p:attrNameLst>
                                          <p:attrName>ppt_x</p:attrName>
                                        </p:attrNameLst>
                                      </p:cBhvr>
                                      <p:tavLst>
                                        <p:tav tm="0">
                                          <p:val>
                                            <p:strVal val="1+#ppt_w/2"/>
                                          </p:val>
                                        </p:tav>
                                        <p:tav tm="100000">
                                          <p:val>
                                            <p:strVal val="#ppt_x"/>
                                          </p:val>
                                        </p:tav>
                                      </p:tavLst>
                                    </p:anim>
                                    <p:anim calcmode="lin" valueType="num">
                                      <p:cBhvr additive="base">
                                        <p:cTn id="135" dur="1000" fill="hold"/>
                                        <p:tgtEl>
                                          <p:spTgt spid="75"/>
                                        </p:tgtEl>
                                        <p:attrNameLst>
                                          <p:attrName>ppt_y</p:attrName>
                                        </p:attrNameLst>
                                      </p:cBhvr>
                                      <p:tavLst>
                                        <p:tav tm="0">
                                          <p:val>
                                            <p:strVal val="#ppt_y"/>
                                          </p:val>
                                        </p:tav>
                                        <p:tav tm="100000">
                                          <p:val>
                                            <p:strVal val="#ppt_y"/>
                                          </p:val>
                                        </p:tav>
                                      </p:tavLst>
                                    </p:anim>
                                  </p:childTnLst>
                                </p:cTn>
                              </p:par>
                              <p:par>
                                <p:cTn id="136" presetID="22" presetClass="entr" presetSubtype="4" fill="hold" nodeType="withEffect">
                                  <p:stCondLst>
                                    <p:cond delay="200"/>
                                  </p:stCondLst>
                                  <p:childTnLst>
                                    <p:set>
                                      <p:cBhvr>
                                        <p:cTn id="137" dur="1" fill="hold">
                                          <p:stCondLst>
                                            <p:cond delay="0"/>
                                          </p:stCondLst>
                                        </p:cTn>
                                        <p:tgtEl>
                                          <p:spTgt spid="76"/>
                                        </p:tgtEl>
                                        <p:attrNameLst>
                                          <p:attrName>style.visibility</p:attrName>
                                        </p:attrNameLst>
                                      </p:cBhvr>
                                      <p:to>
                                        <p:strVal val="visible"/>
                                      </p:to>
                                    </p:set>
                                    <p:animEffect transition="in" filter="wipe(down)">
                                      <p:cBhvr>
                                        <p:cTn id="138" dur="500"/>
                                        <p:tgtEl>
                                          <p:spTgt spid="76"/>
                                        </p:tgtEl>
                                      </p:cBhvr>
                                    </p:animEffect>
                                  </p:childTnLst>
                                </p:cTn>
                              </p:par>
                              <p:par>
                                <p:cTn id="139" presetID="49" presetClass="entr" presetSubtype="0" decel="100000" fill="hold" grpId="0" nodeType="withEffect">
                                  <p:stCondLst>
                                    <p:cond delay="300"/>
                                  </p:stCondLst>
                                  <p:childTnLst>
                                    <p:set>
                                      <p:cBhvr>
                                        <p:cTn id="140" dur="1" fill="hold">
                                          <p:stCondLst>
                                            <p:cond delay="0"/>
                                          </p:stCondLst>
                                        </p:cTn>
                                        <p:tgtEl>
                                          <p:spTgt spid="77"/>
                                        </p:tgtEl>
                                        <p:attrNameLst>
                                          <p:attrName>style.visibility</p:attrName>
                                        </p:attrNameLst>
                                      </p:cBhvr>
                                      <p:to>
                                        <p:strVal val="visible"/>
                                      </p:to>
                                    </p:set>
                                    <p:anim calcmode="lin" valueType="num">
                                      <p:cBhvr>
                                        <p:cTn id="141" dur="500" fill="hold"/>
                                        <p:tgtEl>
                                          <p:spTgt spid="77"/>
                                        </p:tgtEl>
                                        <p:attrNameLst>
                                          <p:attrName>ppt_w</p:attrName>
                                        </p:attrNameLst>
                                      </p:cBhvr>
                                      <p:tavLst>
                                        <p:tav tm="0">
                                          <p:val>
                                            <p:fltVal val="0"/>
                                          </p:val>
                                        </p:tav>
                                        <p:tav tm="100000">
                                          <p:val>
                                            <p:strVal val="#ppt_w"/>
                                          </p:val>
                                        </p:tav>
                                      </p:tavLst>
                                    </p:anim>
                                    <p:anim calcmode="lin" valueType="num">
                                      <p:cBhvr>
                                        <p:cTn id="142" dur="500" fill="hold"/>
                                        <p:tgtEl>
                                          <p:spTgt spid="77"/>
                                        </p:tgtEl>
                                        <p:attrNameLst>
                                          <p:attrName>ppt_h</p:attrName>
                                        </p:attrNameLst>
                                      </p:cBhvr>
                                      <p:tavLst>
                                        <p:tav tm="0">
                                          <p:val>
                                            <p:fltVal val="0"/>
                                          </p:val>
                                        </p:tav>
                                        <p:tav tm="100000">
                                          <p:val>
                                            <p:strVal val="#ppt_h"/>
                                          </p:val>
                                        </p:tav>
                                      </p:tavLst>
                                    </p:anim>
                                    <p:anim calcmode="lin" valueType="num">
                                      <p:cBhvr>
                                        <p:cTn id="143" dur="500" fill="hold"/>
                                        <p:tgtEl>
                                          <p:spTgt spid="77"/>
                                        </p:tgtEl>
                                        <p:attrNameLst>
                                          <p:attrName>style.rotation</p:attrName>
                                        </p:attrNameLst>
                                      </p:cBhvr>
                                      <p:tavLst>
                                        <p:tav tm="0">
                                          <p:val>
                                            <p:fltVal val="360"/>
                                          </p:val>
                                        </p:tav>
                                        <p:tav tm="100000">
                                          <p:val>
                                            <p:fltVal val="0"/>
                                          </p:val>
                                        </p:tav>
                                      </p:tavLst>
                                    </p:anim>
                                    <p:animEffect transition="in" filter="fade">
                                      <p:cBhvr>
                                        <p:cTn id="144" dur="500"/>
                                        <p:tgtEl>
                                          <p:spTgt spid="77"/>
                                        </p:tgtEl>
                                      </p:cBhvr>
                                    </p:animEffect>
                                  </p:childTnLst>
                                </p:cTn>
                              </p:par>
                              <p:par>
                                <p:cTn id="145" presetID="10" presetClass="entr" presetSubtype="0" fill="hold" grpId="0" nodeType="withEffect">
                                  <p:stCondLst>
                                    <p:cond delay="400"/>
                                  </p:stCondLst>
                                  <p:childTnLst>
                                    <p:set>
                                      <p:cBhvr>
                                        <p:cTn id="146" dur="1" fill="hold">
                                          <p:stCondLst>
                                            <p:cond delay="0"/>
                                          </p:stCondLst>
                                        </p:cTn>
                                        <p:tgtEl>
                                          <p:spTgt spid="85"/>
                                        </p:tgtEl>
                                        <p:attrNameLst>
                                          <p:attrName>style.visibility</p:attrName>
                                        </p:attrNameLst>
                                      </p:cBhvr>
                                      <p:to>
                                        <p:strVal val="visible"/>
                                      </p:to>
                                    </p:set>
                                    <p:animEffect transition="in" filter="fade">
                                      <p:cBhvr>
                                        <p:cTn id="147" dur="500"/>
                                        <p:tgtEl>
                                          <p:spTgt spid="85"/>
                                        </p:tgtEl>
                                      </p:cBhvr>
                                    </p:animEffect>
                                  </p:childTnLst>
                                </p:cTn>
                              </p:par>
                              <p:par>
                                <p:cTn id="148" presetID="49" presetClass="entr" presetSubtype="0" decel="100000" fill="hold" grpId="0" nodeType="withEffect">
                                  <p:stCondLst>
                                    <p:cond delay="500"/>
                                  </p:stCondLst>
                                  <p:childTnLst>
                                    <p:set>
                                      <p:cBhvr>
                                        <p:cTn id="149" dur="1" fill="hold">
                                          <p:stCondLst>
                                            <p:cond delay="0"/>
                                          </p:stCondLst>
                                        </p:cTn>
                                        <p:tgtEl>
                                          <p:spTgt spid="78"/>
                                        </p:tgtEl>
                                        <p:attrNameLst>
                                          <p:attrName>style.visibility</p:attrName>
                                        </p:attrNameLst>
                                      </p:cBhvr>
                                      <p:to>
                                        <p:strVal val="visible"/>
                                      </p:to>
                                    </p:set>
                                    <p:anim calcmode="lin" valueType="num">
                                      <p:cBhvr>
                                        <p:cTn id="150" dur="500" fill="hold"/>
                                        <p:tgtEl>
                                          <p:spTgt spid="78"/>
                                        </p:tgtEl>
                                        <p:attrNameLst>
                                          <p:attrName>ppt_w</p:attrName>
                                        </p:attrNameLst>
                                      </p:cBhvr>
                                      <p:tavLst>
                                        <p:tav tm="0">
                                          <p:val>
                                            <p:fltVal val="0"/>
                                          </p:val>
                                        </p:tav>
                                        <p:tav tm="100000">
                                          <p:val>
                                            <p:strVal val="#ppt_w"/>
                                          </p:val>
                                        </p:tav>
                                      </p:tavLst>
                                    </p:anim>
                                    <p:anim calcmode="lin" valueType="num">
                                      <p:cBhvr>
                                        <p:cTn id="151" dur="500" fill="hold"/>
                                        <p:tgtEl>
                                          <p:spTgt spid="78"/>
                                        </p:tgtEl>
                                        <p:attrNameLst>
                                          <p:attrName>ppt_h</p:attrName>
                                        </p:attrNameLst>
                                      </p:cBhvr>
                                      <p:tavLst>
                                        <p:tav tm="0">
                                          <p:val>
                                            <p:fltVal val="0"/>
                                          </p:val>
                                        </p:tav>
                                        <p:tav tm="100000">
                                          <p:val>
                                            <p:strVal val="#ppt_h"/>
                                          </p:val>
                                        </p:tav>
                                      </p:tavLst>
                                    </p:anim>
                                    <p:anim calcmode="lin" valueType="num">
                                      <p:cBhvr>
                                        <p:cTn id="152" dur="500" fill="hold"/>
                                        <p:tgtEl>
                                          <p:spTgt spid="78"/>
                                        </p:tgtEl>
                                        <p:attrNameLst>
                                          <p:attrName>style.rotation</p:attrName>
                                        </p:attrNameLst>
                                      </p:cBhvr>
                                      <p:tavLst>
                                        <p:tav tm="0">
                                          <p:val>
                                            <p:fltVal val="360"/>
                                          </p:val>
                                        </p:tav>
                                        <p:tav tm="100000">
                                          <p:val>
                                            <p:fltVal val="0"/>
                                          </p:val>
                                        </p:tav>
                                      </p:tavLst>
                                    </p:anim>
                                    <p:animEffect transition="in" filter="fade">
                                      <p:cBhvr>
                                        <p:cTn id="153" dur="500"/>
                                        <p:tgtEl>
                                          <p:spTgt spid="78"/>
                                        </p:tgtEl>
                                      </p:cBhvr>
                                    </p:animEffect>
                                  </p:childTnLst>
                                </p:cTn>
                              </p:par>
                              <p:par>
                                <p:cTn id="154" presetID="10" presetClass="entr" presetSubtype="0" fill="hold" grpId="0" nodeType="withEffect">
                                  <p:stCondLst>
                                    <p:cond delay="600"/>
                                  </p:stCondLst>
                                  <p:childTnLst>
                                    <p:set>
                                      <p:cBhvr>
                                        <p:cTn id="155" dur="1" fill="hold">
                                          <p:stCondLst>
                                            <p:cond delay="0"/>
                                          </p:stCondLst>
                                        </p:cTn>
                                        <p:tgtEl>
                                          <p:spTgt spid="84"/>
                                        </p:tgtEl>
                                        <p:attrNameLst>
                                          <p:attrName>style.visibility</p:attrName>
                                        </p:attrNameLst>
                                      </p:cBhvr>
                                      <p:to>
                                        <p:strVal val="visible"/>
                                      </p:to>
                                    </p:set>
                                    <p:animEffect transition="in" filter="fade">
                                      <p:cBhvr>
                                        <p:cTn id="156" dur="500"/>
                                        <p:tgtEl>
                                          <p:spTgt spid="84"/>
                                        </p:tgtEl>
                                      </p:cBhvr>
                                    </p:animEffect>
                                  </p:childTnLst>
                                </p:cTn>
                              </p:par>
                              <p:par>
                                <p:cTn id="157" presetID="49" presetClass="entr" presetSubtype="0" decel="100000" fill="hold" grpId="0" nodeType="withEffect">
                                  <p:stCondLst>
                                    <p:cond delay="700"/>
                                  </p:stCondLst>
                                  <p:childTnLst>
                                    <p:set>
                                      <p:cBhvr>
                                        <p:cTn id="158" dur="1" fill="hold">
                                          <p:stCondLst>
                                            <p:cond delay="0"/>
                                          </p:stCondLst>
                                        </p:cTn>
                                        <p:tgtEl>
                                          <p:spTgt spid="79"/>
                                        </p:tgtEl>
                                        <p:attrNameLst>
                                          <p:attrName>style.visibility</p:attrName>
                                        </p:attrNameLst>
                                      </p:cBhvr>
                                      <p:to>
                                        <p:strVal val="visible"/>
                                      </p:to>
                                    </p:set>
                                    <p:anim calcmode="lin" valueType="num">
                                      <p:cBhvr>
                                        <p:cTn id="159" dur="500" fill="hold"/>
                                        <p:tgtEl>
                                          <p:spTgt spid="79"/>
                                        </p:tgtEl>
                                        <p:attrNameLst>
                                          <p:attrName>ppt_w</p:attrName>
                                        </p:attrNameLst>
                                      </p:cBhvr>
                                      <p:tavLst>
                                        <p:tav tm="0">
                                          <p:val>
                                            <p:fltVal val="0"/>
                                          </p:val>
                                        </p:tav>
                                        <p:tav tm="100000">
                                          <p:val>
                                            <p:strVal val="#ppt_w"/>
                                          </p:val>
                                        </p:tav>
                                      </p:tavLst>
                                    </p:anim>
                                    <p:anim calcmode="lin" valueType="num">
                                      <p:cBhvr>
                                        <p:cTn id="160" dur="500" fill="hold"/>
                                        <p:tgtEl>
                                          <p:spTgt spid="79"/>
                                        </p:tgtEl>
                                        <p:attrNameLst>
                                          <p:attrName>ppt_h</p:attrName>
                                        </p:attrNameLst>
                                      </p:cBhvr>
                                      <p:tavLst>
                                        <p:tav tm="0">
                                          <p:val>
                                            <p:fltVal val="0"/>
                                          </p:val>
                                        </p:tav>
                                        <p:tav tm="100000">
                                          <p:val>
                                            <p:strVal val="#ppt_h"/>
                                          </p:val>
                                        </p:tav>
                                      </p:tavLst>
                                    </p:anim>
                                    <p:anim calcmode="lin" valueType="num">
                                      <p:cBhvr>
                                        <p:cTn id="161" dur="500" fill="hold"/>
                                        <p:tgtEl>
                                          <p:spTgt spid="79"/>
                                        </p:tgtEl>
                                        <p:attrNameLst>
                                          <p:attrName>style.rotation</p:attrName>
                                        </p:attrNameLst>
                                      </p:cBhvr>
                                      <p:tavLst>
                                        <p:tav tm="0">
                                          <p:val>
                                            <p:fltVal val="360"/>
                                          </p:val>
                                        </p:tav>
                                        <p:tav tm="100000">
                                          <p:val>
                                            <p:fltVal val="0"/>
                                          </p:val>
                                        </p:tav>
                                      </p:tavLst>
                                    </p:anim>
                                    <p:animEffect transition="in" filter="fade">
                                      <p:cBhvr>
                                        <p:cTn id="162" dur="500"/>
                                        <p:tgtEl>
                                          <p:spTgt spid="79"/>
                                        </p:tgtEl>
                                      </p:cBhvr>
                                    </p:animEffect>
                                  </p:childTnLst>
                                </p:cTn>
                              </p:par>
                              <p:par>
                                <p:cTn id="163" presetID="10" presetClass="entr" presetSubtype="0" fill="hold" grpId="0" nodeType="withEffect">
                                  <p:stCondLst>
                                    <p:cond delay="800"/>
                                  </p:stCondLst>
                                  <p:childTnLst>
                                    <p:set>
                                      <p:cBhvr>
                                        <p:cTn id="164" dur="1" fill="hold">
                                          <p:stCondLst>
                                            <p:cond delay="0"/>
                                          </p:stCondLst>
                                        </p:cTn>
                                        <p:tgtEl>
                                          <p:spTgt spid="86"/>
                                        </p:tgtEl>
                                        <p:attrNameLst>
                                          <p:attrName>style.visibility</p:attrName>
                                        </p:attrNameLst>
                                      </p:cBhvr>
                                      <p:to>
                                        <p:strVal val="visible"/>
                                      </p:to>
                                    </p:set>
                                    <p:animEffect transition="in" filter="fade">
                                      <p:cBhvr>
                                        <p:cTn id="165" dur="500"/>
                                        <p:tgtEl>
                                          <p:spTgt spid="86"/>
                                        </p:tgtEl>
                                      </p:cBhvr>
                                    </p:animEffect>
                                  </p:childTnLst>
                                </p:cTn>
                              </p:par>
                            </p:childTnLst>
                          </p:cTn>
                        </p:par>
                      </p:childTnLst>
                    </p:cTn>
                  </p:par>
                  <p:par>
                    <p:cTn id="166" fill="hold">
                      <p:stCondLst>
                        <p:cond delay="indefinite"/>
                      </p:stCondLst>
                      <p:childTnLst>
                        <p:par>
                          <p:cTn id="167" fill="hold">
                            <p:stCondLst>
                              <p:cond delay="0"/>
                            </p:stCondLst>
                            <p:childTnLst>
                              <p:par>
                                <p:cTn id="168" presetID="22" presetClass="entr" presetSubtype="1" fill="hold" nodeType="clickEffect">
                                  <p:stCondLst>
                                    <p:cond delay="0"/>
                                  </p:stCondLst>
                                  <p:childTnLst>
                                    <p:set>
                                      <p:cBhvr>
                                        <p:cTn id="169" dur="1" fill="hold">
                                          <p:stCondLst>
                                            <p:cond delay="0"/>
                                          </p:stCondLst>
                                        </p:cTn>
                                        <p:tgtEl>
                                          <p:spTgt spid="80"/>
                                        </p:tgtEl>
                                        <p:attrNameLst>
                                          <p:attrName>style.visibility</p:attrName>
                                        </p:attrNameLst>
                                      </p:cBhvr>
                                      <p:to>
                                        <p:strVal val="visible"/>
                                      </p:to>
                                    </p:set>
                                    <p:animEffect transition="in" filter="wipe(up)">
                                      <p:cBhvr>
                                        <p:cTn id="170" dur="500"/>
                                        <p:tgtEl>
                                          <p:spTgt spid="80"/>
                                        </p:tgtEl>
                                      </p:cBhvr>
                                    </p:animEffect>
                                  </p:childTnLst>
                                </p:cTn>
                              </p:par>
                              <p:par>
                                <p:cTn id="171" presetID="49" presetClass="entr" presetSubtype="0" decel="100000" fill="hold" grpId="0" nodeType="withEffect">
                                  <p:stCondLst>
                                    <p:cond delay="100"/>
                                  </p:stCondLst>
                                  <p:childTnLst>
                                    <p:set>
                                      <p:cBhvr>
                                        <p:cTn id="172" dur="1" fill="hold">
                                          <p:stCondLst>
                                            <p:cond delay="0"/>
                                          </p:stCondLst>
                                        </p:cTn>
                                        <p:tgtEl>
                                          <p:spTgt spid="81"/>
                                        </p:tgtEl>
                                        <p:attrNameLst>
                                          <p:attrName>style.visibility</p:attrName>
                                        </p:attrNameLst>
                                      </p:cBhvr>
                                      <p:to>
                                        <p:strVal val="visible"/>
                                      </p:to>
                                    </p:set>
                                    <p:anim calcmode="lin" valueType="num">
                                      <p:cBhvr>
                                        <p:cTn id="173" dur="500" fill="hold"/>
                                        <p:tgtEl>
                                          <p:spTgt spid="81"/>
                                        </p:tgtEl>
                                        <p:attrNameLst>
                                          <p:attrName>ppt_w</p:attrName>
                                        </p:attrNameLst>
                                      </p:cBhvr>
                                      <p:tavLst>
                                        <p:tav tm="0">
                                          <p:val>
                                            <p:fltVal val="0"/>
                                          </p:val>
                                        </p:tav>
                                        <p:tav tm="100000">
                                          <p:val>
                                            <p:strVal val="#ppt_w"/>
                                          </p:val>
                                        </p:tav>
                                      </p:tavLst>
                                    </p:anim>
                                    <p:anim calcmode="lin" valueType="num">
                                      <p:cBhvr>
                                        <p:cTn id="174" dur="500" fill="hold"/>
                                        <p:tgtEl>
                                          <p:spTgt spid="81"/>
                                        </p:tgtEl>
                                        <p:attrNameLst>
                                          <p:attrName>ppt_h</p:attrName>
                                        </p:attrNameLst>
                                      </p:cBhvr>
                                      <p:tavLst>
                                        <p:tav tm="0">
                                          <p:val>
                                            <p:fltVal val="0"/>
                                          </p:val>
                                        </p:tav>
                                        <p:tav tm="100000">
                                          <p:val>
                                            <p:strVal val="#ppt_h"/>
                                          </p:val>
                                        </p:tav>
                                      </p:tavLst>
                                    </p:anim>
                                    <p:anim calcmode="lin" valueType="num">
                                      <p:cBhvr>
                                        <p:cTn id="175" dur="500" fill="hold"/>
                                        <p:tgtEl>
                                          <p:spTgt spid="81"/>
                                        </p:tgtEl>
                                        <p:attrNameLst>
                                          <p:attrName>style.rotation</p:attrName>
                                        </p:attrNameLst>
                                      </p:cBhvr>
                                      <p:tavLst>
                                        <p:tav tm="0">
                                          <p:val>
                                            <p:fltVal val="360"/>
                                          </p:val>
                                        </p:tav>
                                        <p:tav tm="100000">
                                          <p:val>
                                            <p:fltVal val="0"/>
                                          </p:val>
                                        </p:tav>
                                      </p:tavLst>
                                    </p:anim>
                                    <p:animEffect transition="in" filter="fade">
                                      <p:cBhvr>
                                        <p:cTn id="176" dur="500"/>
                                        <p:tgtEl>
                                          <p:spTgt spid="81"/>
                                        </p:tgtEl>
                                      </p:cBhvr>
                                    </p:animEffect>
                                  </p:childTnLst>
                                </p:cTn>
                              </p:par>
                              <p:par>
                                <p:cTn id="177" presetID="10" presetClass="entr" presetSubtype="0" fill="hold" grpId="0" nodeType="withEffect">
                                  <p:stCondLst>
                                    <p:cond delay="200"/>
                                  </p:stCondLst>
                                  <p:childTnLst>
                                    <p:set>
                                      <p:cBhvr>
                                        <p:cTn id="178" dur="1" fill="hold">
                                          <p:stCondLst>
                                            <p:cond delay="0"/>
                                          </p:stCondLst>
                                        </p:cTn>
                                        <p:tgtEl>
                                          <p:spTgt spid="88"/>
                                        </p:tgtEl>
                                        <p:attrNameLst>
                                          <p:attrName>style.visibility</p:attrName>
                                        </p:attrNameLst>
                                      </p:cBhvr>
                                      <p:to>
                                        <p:strVal val="visible"/>
                                      </p:to>
                                    </p:set>
                                    <p:animEffect transition="in" filter="fade">
                                      <p:cBhvr>
                                        <p:cTn id="179" dur="500"/>
                                        <p:tgtEl>
                                          <p:spTgt spid="88"/>
                                        </p:tgtEl>
                                      </p:cBhvr>
                                    </p:animEffect>
                                  </p:childTnLst>
                                </p:cTn>
                              </p:par>
                              <p:par>
                                <p:cTn id="180" presetID="49" presetClass="entr" presetSubtype="0" decel="100000" fill="hold" grpId="0" nodeType="withEffect">
                                  <p:stCondLst>
                                    <p:cond delay="200"/>
                                  </p:stCondLst>
                                  <p:childTnLst>
                                    <p:set>
                                      <p:cBhvr>
                                        <p:cTn id="181" dur="1" fill="hold">
                                          <p:stCondLst>
                                            <p:cond delay="0"/>
                                          </p:stCondLst>
                                        </p:cTn>
                                        <p:tgtEl>
                                          <p:spTgt spid="82"/>
                                        </p:tgtEl>
                                        <p:attrNameLst>
                                          <p:attrName>style.visibility</p:attrName>
                                        </p:attrNameLst>
                                      </p:cBhvr>
                                      <p:to>
                                        <p:strVal val="visible"/>
                                      </p:to>
                                    </p:set>
                                    <p:anim calcmode="lin" valueType="num">
                                      <p:cBhvr>
                                        <p:cTn id="182" dur="500" fill="hold"/>
                                        <p:tgtEl>
                                          <p:spTgt spid="82"/>
                                        </p:tgtEl>
                                        <p:attrNameLst>
                                          <p:attrName>ppt_w</p:attrName>
                                        </p:attrNameLst>
                                      </p:cBhvr>
                                      <p:tavLst>
                                        <p:tav tm="0">
                                          <p:val>
                                            <p:fltVal val="0"/>
                                          </p:val>
                                        </p:tav>
                                        <p:tav tm="100000">
                                          <p:val>
                                            <p:strVal val="#ppt_w"/>
                                          </p:val>
                                        </p:tav>
                                      </p:tavLst>
                                    </p:anim>
                                    <p:anim calcmode="lin" valueType="num">
                                      <p:cBhvr>
                                        <p:cTn id="183" dur="500" fill="hold"/>
                                        <p:tgtEl>
                                          <p:spTgt spid="82"/>
                                        </p:tgtEl>
                                        <p:attrNameLst>
                                          <p:attrName>ppt_h</p:attrName>
                                        </p:attrNameLst>
                                      </p:cBhvr>
                                      <p:tavLst>
                                        <p:tav tm="0">
                                          <p:val>
                                            <p:fltVal val="0"/>
                                          </p:val>
                                        </p:tav>
                                        <p:tav tm="100000">
                                          <p:val>
                                            <p:strVal val="#ppt_h"/>
                                          </p:val>
                                        </p:tav>
                                      </p:tavLst>
                                    </p:anim>
                                    <p:anim calcmode="lin" valueType="num">
                                      <p:cBhvr>
                                        <p:cTn id="184" dur="500" fill="hold"/>
                                        <p:tgtEl>
                                          <p:spTgt spid="82"/>
                                        </p:tgtEl>
                                        <p:attrNameLst>
                                          <p:attrName>style.rotation</p:attrName>
                                        </p:attrNameLst>
                                      </p:cBhvr>
                                      <p:tavLst>
                                        <p:tav tm="0">
                                          <p:val>
                                            <p:fltVal val="360"/>
                                          </p:val>
                                        </p:tav>
                                        <p:tav tm="100000">
                                          <p:val>
                                            <p:fltVal val="0"/>
                                          </p:val>
                                        </p:tav>
                                      </p:tavLst>
                                    </p:anim>
                                    <p:animEffect transition="in" filter="fade">
                                      <p:cBhvr>
                                        <p:cTn id="185" dur="500"/>
                                        <p:tgtEl>
                                          <p:spTgt spid="82"/>
                                        </p:tgtEl>
                                      </p:cBhvr>
                                    </p:animEffect>
                                  </p:childTnLst>
                                </p:cTn>
                              </p:par>
                              <p:par>
                                <p:cTn id="186" presetID="10" presetClass="entr" presetSubtype="0" fill="hold" grpId="0" nodeType="withEffect">
                                  <p:stCondLst>
                                    <p:cond delay="300"/>
                                  </p:stCondLst>
                                  <p:childTnLst>
                                    <p:set>
                                      <p:cBhvr>
                                        <p:cTn id="187" dur="1" fill="hold">
                                          <p:stCondLst>
                                            <p:cond delay="0"/>
                                          </p:stCondLst>
                                        </p:cTn>
                                        <p:tgtEl>
                                          <p:spTgt spid="89"/>
                                        </p:tgtEl>
                                        <p:attrNameLst>
                                          <p:attrName>style.visibility</p:attrName>
                                        </p:attrNameLst>
                                      </p:cBhvr>
                                      <p:to>
                                        <p:strVal val="visible"/>
                                      </p:to>
                                    </p:set>
                                    <p:animEffect transition="in" filter="fade">
                                      <p:cBhvr>
                                        <p:cTn id="188" dur="500"/>
                                        <p:tgtEl>
                                          <p:spTgt spid="89"/>
                                        </p:tgtEl>
                                      </p:cBhvr>
                                    </p:animEffect>
                                  </p:childTnLst>
                                </p:cTn>
                              </p:par>
                              <p:par>
                                <p:cTn id="189" presetID="49" presetClass="entr" presetSubtype="0" decel="100000" fill="hold" grpId="0" nodeType="withEffect">
                                  <p:stCondLst>
                                    <p:cond delay="400"/>
                                  </p:stCondLst>
                                  <p:childTnLst>
                                    <p:set>
                                      <p:cBhvr>
                                        <p:cTn id="190" dur="1" fill="hold">
                                          <p:stCondLst>
                                            <p:cond delay="0"/>
                                          </p:stCondLst>
                                        </p:cTn>
                                        <p:tgtEl>
                                          <p:spTgt spid="83"/>
                                        </p:tgtEl>
                                        <p:attrNameLst>
                                          <p:attrName>style.visibility</p:attrName>
                                        </p:attrNameLst>
                                      </p:cBhvr>
                                      <p:to>
                                        <p:strVal val="visible"/>
                                      </p:to>
                                    </p:set>
                                    <p:anim calcmode="lin" valueType="num">
                                      <p:cBhvr>
                                        <p:cTn id="191" dur="500" fill="hold"/>
                                        <p:tgtEl>
                                          <p:spTgt spid="83"/>
                                        </p:tgtEl>
                                        <p:attrNameLst>
                                          <p:attrName>ppt_w</p:attrName>
                                        </p:attrNameLst>
                                      </p:cBhvr>
                                      <p:tavLst>
                                        <p:tav tm="0">
                                          <p:val>
                                            <p:fltVal val="0"/>
                                          </p:val>
                                        </p:tav>
                                        <p:tav tm="100000">
                                          <p:val>
                                            <p:strVal val="#ppt_w"/>
                                          </p:val>
                                        </p:tav>
                                      </p:tavLst>
                                    </p:anim>
                                    <p:anim calcmode="lin" valueType="num">
                                      <p:cBhvr>
                                        <p:cTn id="192" dur="500" fill="hold"/>
                                        <p:tgtEl>
                                          <p:spTgt spid="83"/>
                                        </p:tgtEl>
                                        <p:attrNameLst>
                                          <p:attrName>ppt_h</p:attrName>
                                        </p:attrNameLst>
                                      </p:cBhvr>
                                      <p:tavLst>
                                        <p:tav tm="0">
                                          <p:val>
                                            <p:fltVal val="0"/>
                                          </p:val>
                                        </p:tav>
                                        <p:tav tm="100000">
                                          <p:val>
                                            <p:strVal val="#ppt_h"/>
                                          </p:val>
                                        </p:tav>
                                      </p:tavLst>
                                    </p:anim>
                                    <p:anim calcmode="lin" valueType="num">
                                      <p:cBhvr>
                                        <p:cTn id="193" dur="500" fill="hold"/>
                                        <p:tgtEl>
                                          <p:spTgt spid="83"/>
                                        </p:tgtEl>
                                        <p:attrNameLst>
                                          <p:attrName>style.rotation</p:attrName>
                                        </p:attrNameLst>
                                      </p:cBhvr>
                                      <p:tavLst>
                                        <p:tav tm="0">
                                          <p:val>
                                            <p:fltVal val="360"/>
                                          </p:val>
                                        </p:tav>
                                        <p:tav tm="100000">
                                          <p:val>
                                            <p:fltVal val="0"/>
                                          </p:val>
                                        </p:tav>
                                      </p:tavLst>
                                    </p:anim>
                                    <p:animEffect transition="in" filter="fade">
                                      <p:cBhvr>
                                        <p:cTn id="194" dur="500"/>
                                        <p:tgtEl>
                                          <p:spTgt spid="83"/>
                                        </p:tgtEl>
                                      </p:cBhvr>
                                    </p:animEffect>
                                  </p:childTnLst>
                                </p:cTn>
                              </p:par>
                              <p:par>
                                <p:cTn id="195" presetID="10" presetClass="entr" presetSubtype="0" fill="hold" grpId="0" nodeType="withEffect">
                                  <p:stCondLst>
                                    <p:cond delay="500"/>
                                  </p:stCondLst>
                                  <p:childTnLst>
                                    <p:set>
                                      <p:cBhvr>
                                        <p:cTn id="196" dur="1" fill="hold">
                                          <p:stCondLst>
                                            <p:cond delay="0"/>
                                          </p:stCondLst>
                                        </p:cTn>
                                        <p:tgtEl>
                                          <p:spTgt spid="87"/>
                                        </p:tgtEl>
                                        <p:attrNameLst>
                                          <p:attrName>style.visibility</p:attrName>
                                        </p:attrNameLst>
                                      </p:cBhvr>
                                      <p:to>
                                        <p:strVal val="visible"/>
                                      </p:to>
                                    </p:set>
                                    <p:animEffect transition="in" filter="fade">
                                      <p:cBhvr>
                                        <p:cTn id="197" dur="500"/>
                                        <p:tgtEl>
                                          <p:spTgt spid="87"/>
                                        </p:tgtEl>
                                      </p:cBhvr>
                                    </p:animEffect>
                                  </p:childTnLst>
                                </p:cTn>
                              </p:par>
                            </p:childTnLst>
                          </p:cTn>
                        </p:par>
                      </p:childTnLst>
                    </p:cTn>
                  </p:par>
                  <p:par>
                    <p:cTn id="198" fill="hold">
                      <p:stCondLst>
                        <p:cond delay="indefinite"/>
                      </p:stCondLst>
                      <p:childTnLst>
                        <p:par>
                          <p:cTn id="199" fill="hold">
                            <p:stCondLst>
                              <p:cond delay="0"/>
                            </p:stCondLst>
                            <p:childTnLst>
                              <p:par>
                                <p:cTn id="200" presetID="2" presetClass="entr" presetSubtype="2" decel="100000" fill="hold" grpId="0" nodeType="clickEffect">
                                  <p:stCondLst>
                                    <p:cond delay="0"/>
                                  </p:stCondLst>
                                  <p:childTnLst>
                                    <p:set>
                                      <p:cBhvr>
                                        <p:cTn id="201" dur="1" fill="hold">
                                          <p:stCondLst>
                                            <p:cond delay="0"/>
                                          </p:stCondLst>
                                        </p:cTn>
                                        <p:tgtEl>
                                          <p:spTgt spid="90"/>
                                        </p:tgtEl>
                                        <p:attrNameLst>
                                          <p:attrName>style.visibility</p:attrName>
                                        </p:attrNameLst>
                                      </p:cBhvr>
                                      <p:to>
                                        <p:strVal val="visible"/>
                                      </p:to>
                                    </p:set>
                                    <p:anim calcmode="lin" valueType="num">
                                      <p:cBhvr additive="base">
                                        <p:cTn id="202" dur="1000" fill="hold"/>
                                        <p:tgtEl>
                                          <p:spTgt spid="90"/>
                                        </p:tgtEl>
                                        <p:attrNameLst>
                                          <p:attrName>ppt_x</p:attrName>
                                        </p:attrNameLst>
                                      </p:cBhvr>
                                      <p:tavLst>
                                        <p:tav tm="0">
                                          <p:val>
                                            <p:strVal val="1+#ppt_w/2"/>
                                          </p:val>
                                        </p:tav>
                                        <p:tav tm="100000">
                                          <p:val>
                                            <p:strVal val="#ppt_x"/>
                                          </p:val>
                                        </p:tav>
                                      </p:tavLst>
                                    </p:anim>
                                    <p:anim calcmode="lin" valueType="num">
                                      <p:cBhvr additive="base">
                                        <p:cTn id="203" dur="1000" fill="hold"/>
                                        <p:tgtEl>
                                          <p:spTgt spid="90"/>
                                        </p:tgtEl>
                                        <p:attrNameLst>
                                          <p:attrName>ppt_y</p:attrName>
                                        </p:attrNameLst>
                                      </p:cBhvr>
                                      <p:tavLst>
                                        <p:tav tm="0">
                                          <p:val>
                                            <p:strVal val="#ppt_y"/>
                                          </p:val>
                                        </p:tav>
                                        <p:tav tm="100000">
                                          <p:val>
                                            <p:strVal val="#ppt_y"/>
                                          </p:val>
                                        </p:tav>
                                      </p:tavLst>
                                    </p:anim>
                                  </p:childTnLst>
                                </p:cTn>
                              </p:par>
                              <p:par>
                                <p:cTn id="204" presetID="22" presetClass="entr" presetSubtype="4" fill="hold" nodeType="withEffect">
                                  <p:stCondLst>
                                    <p:cond delay="200"/>
                                  </p:stCondLst>
                                  <p:childTnLst>
                                    <p:set>
                                      <p:cBhvr>
                                        <p:cTn id="205" dur="1" fill="hold">
                                          <p:stCondLst>
                                            <p:cond delay="0"/>
                                          </p:stCondLst>
                                        </p:cTn>
                                        <p:tgtEl>
                                          <p:spTgt spid="91"/>
                                        </p:tgtEl>
                                        <p:attrNameLst>
                                          <p:attrName>style.visibility</p:attrName>
                                        </p:attrNameLst>
                                      </p:cBhvr>
                                      <p:to>
                                        <p:strVal val="visible"/>
                                      </p:to>
                                    </p:set>
                                    <p:animEffect transition="in" filter="wipe(down)">
                                      <p:cBhvr>
                                        <p:cTn id="206" dur="500"/>
                                        <p:tgtEl>
                                          <p:spTgt spid="91"/>
                                        </p:tgtEl>
                                      </p:cBhvr>
                                    </p:animEffect>
                                  </p:childTnLst>
                                </p:cTn>
                              </p:par>
                              <p:par>
                                <p:cTn id="207" presetID="49" presetClass="entr" presetSubtype="0" decel="100000" fill="hold" grpId="0" nodeType="withEffect">
                                  <p:stCondLst>
                                    <p:cond delay="300"/>
                                  </p:stCondLst>
                                  <p:childTnLst>
                                    <p:set>
                                      <p:cBhvr>
                                        <p:cTn id="208" dur="1" fill="hold">
                                          <p:stCondLst>
                                            <p:cond delay="0"/>
                                          </p:stCondLst>
                                        </p:cTn>
                                        <p:tgtEl>
                                          <p:spTgt spid="92"/>
                                        </p:tgtEl>
                                        <p:attrNameLst>
                                          <p:attrName>style.visibility</p:attrName>
                                        </p:attrNameLst>
                                      </p:cBhvr>
                                      <p:to>
                                        <p:strVal val="visible"/>
                                      </p:to>
                                    </p:set>
                                    <p:anim calcmode="lin" valueType="num">
                                      <p:cBhvr>
                                        <p:cTn id="209" dur="500" fill="hold"/>
                                        <p:tgtEl>
                                          <p:spTgt spid="92"/>
                                        </p:tgtEl>
                                        <p:attrNameLst>
                                          <p:attrName>ppt_w</p:attrName>
                                        </p:attrNameLst>
                                      </p:cBhvr>
                                      <p:tavLst>
                                        <p:tav tm="0">
                                          <p:val>
                                            <p:fltVal val="0"/>
                                          </p:val>
                                        </p:tav>
                                        <p:tav tm="100000">
                                          <p:val>
                                            <p:strVal val="#ppt_w"/>
                                          </p:val>
                                        </p:tav>
                                      </p:tavLst>
                                    </p:anim>
                                    <p:anim calcmode="lin" valueType="num">
                                      <p:cBhvr>
                                        <p:cTn id="210" dur="500" fill="hold"/>
                                        <p:tgtEl>
                                          <p:spTgt spid="92"/>
                                        </p:tgtEl>
                                        <p:attrNameLst>
                                          <p:attrName>ppt_h</p:attrName>
                                        </p:attrNameLst>
                                      </p:cBhvr>
                                      <p:tavLst>
                                        <p:tav tm="0">
                                          <p:val>
                                            <p:fltVal val="0"/>
                                          </p:val>
                                        </p:tav>
                                        <p:tav tm="100000">
                                          <p:val>
                                            <p:strVal val="#ppt_h"/>
                                          </p:val>
                                        </p:tav>
                                      </p:tavLst>
                                    </p:anim>
                                    <p:anim calcmode="lin" valueType="num">
                                      <p:cBhvr>
                                        <p:cTn id="211" dur="500" fill="hold"/>
                                        <p:tgtEl>
                                          <p:spTgt spid="92"/>
                                        </p:tgtEl>
                                        <p:attrNameLst>
                                          <p:attrName>style.rotation</p:attrName>
                                        </p:attrNameLst>
                                      </p:cBhvr>
                                      <p:tavLst>
                                        <p:tav tm="0">
                                          <p:val>
                                            <p:fltVal val="360"/>
                                          </p:val>
                                        </p:tav>
                                        <p:tav tm="100000">
                                          <p:val>
                                            <p:fltVal val="0"/>
                                          </p:val>
                                        </p:tav>
                                      </p:tavLst>
                                    </p:anim>
                                    <p:animEffect transition="in" filter="fade">
                                      <p:cBhvr>
                                        <p:cTn id="212" dur="500"/>
                                        <p:tgtEl>
                                          <p:spTgt spid="92"/>
                                        </p:tgtEl>
                                      </p:cBhvr>
                                    </p:animEffect>
                                  </p:childTnLst>
                                </p:cTn>
                              </p:par>
                              <p:par>
                                <p:cTn id="213" presetID="10" presetClass="entr" presetSubtype="0" fill="hold" grpId="0" nodeType="withEffect">
                                  <p:stCondLst>
                                    <p:cond delay="400"/>
                                  </p:stCondLst>
                                  <p:childTnLst>
                                    <p:set>
                                      <p:cBhvr>
                                        <p:cTn id="214" dur="1" fill="hold">
                                          <p:stCondLst>
                                            <p:cond delay="0"/>
                                          </p:stCondLst>
                                        </p:cTn>
                                        <p:tgtEl>
                                          <p:spTgt spid="100"/>
                                        </p:tgtEl>
                                        <p:attrNameLst>
                                          <p:attrName>style.visibility</p:attrName>
                                        </p:attrNameLst>
                                      </p:cBhvr>
                                      <p:to>
                                        <p:strVal val="visible"/>
                                      </p:to>
                                    </p:set>
                                    <p:animEffect transition="in" filter="fade">
                                      <p:cBhvr>
                                        <p:cTn id="215" dur="500"/>
                                        <p:tgtEl>
                                          <p:spTgt spid="100"/>
                                        </p:tgtEl>
                                      </p:cBhvr>
                                    </p:animEffect>
                                  </p:childTnLst>
                                </p:cTn>
                              </p:par>
                              <p:par>
                                <p:cTn id="216" presetID="49" presetClass="entr" presetSubtype="0" decel="100000" fill="hold" grpId="0" nodeType="withEffect">
                                  <p:stCondLst>
                                    <p:cond delay="500"/>
                                  </p:stCondLst>
                                  <p:childTnLst>
                                    <p:set>
                                      <p:cBhvr>
                                        <p:cTn id="217" dur="1" fill="hold">
                                          <p:stCondLst>
                                            <p:cond delay="0"/>
                                          </p:stCondLst>
                                        </p:cTn>
                                        <p:tgtEl>
                                          <p:spTgt spid="93"/>
                                        </p:tgtEl>
                                        <p:attrNameLst>
                                          <p:attrName>style.visibility</p:attrName>
                                        </p:attrNameLst>
                                      </p:cBhvr>
                                      <p:to>
                                        <p:strVal val="visible"/>
                                      </p:to>
                                    </p:set>
                                    <p:anim calcmode="lin" valueType="num">
                                      <p:cBhvr>
                                        <p:cTn id="218" dur="500" fill="hold"/>
                                        <p:tgtEl>
                                          <p:spTgt spid="93"/>
                                        </p:tgtEl>
                                        <p:attrNameLst>
                                          <p:attrName>ppt_w</p:attrName>
                                        </p:attrNameLst>
                                      </p:cBhvr>
                                      <p:tavLst>
                                        <p:tav tm="0">
                                          <p:val>
                                            <p:fltVal val="0"/>
                                          </p:val>
                                        </p:tav>
                                        <p:tav tm="100000">
                                          <p:val>
                                            <p:strVal val="#ppt_w"/>
                                          </p:val>
                                        </p:tav>
                                      </p:tavLst>
                                    </p:anim>
                                    <p:anim calcmode="lin" valueType="num">
                                      <p:cBhvr>
                                        <p:cTn id="219" dur="500" fill="hold"/>
                                        <p:tgtEl>
                                          <p:spTgt spid="93"/>
                                        </p:tgtEl>
                                        <p:attrNameLst>
                                          <p:attrName>ppt_h</p:attrName>
                                        </p:attrNameLst>
                                      </p:cBhvr>
                                      <p:tavLst>
                                        <p:tav tm="0">
                                          <p:val>
                                            <p:fltVal val="0"/>
                                          </p:val>
                                        </p:tav>
                                        <p:tav tm="100000">
                                          <p:val>
                                            <p:strVal val="#ppt_h"/>
                                          </p:val>
                                        </p:tav>
                                      </p:tavLst>
                                    </p:anim>
                                    <p:anim calcmode="lin" valueType="num">
                                      <p:cBhvr>
                                        <p:cTn id="220" dur="500" fill="hold"/>
                                        <p:tgtEl>
                                          <p:spTgt spid="93"/>
                                        </p:tgtEl>
                                        <p:attrNameLst>
                                          <p:attrName>style.rotation</p:attrName>
                                        </p:attrNameLst>
                                      </p:cBhvr>
                                      <p:tavLst>
                                        <p:tav tm="0">
                                          <p:val>
                                            <p:fltVal val="360"/>
                                          </p:val>
                                        </p:tav>
                                        <p:tav tm="100000">
                                          <p:val>
                                            <p:fltVal val="0"/>
                                          </p:val>
                                        </p:tav>
                                      </p:tavLst>
                                    </p:anim>
                                    <p:animEffect transition="in" filter="fade">
                                      <p:cBhvr>
                                        <p:cTn id="221" dur="500"/>
                                        <p:tgtEl>
                                          <p:spTgt spid="93"/>
                                        </p:tgtEl>
                                      </p:cBhvr>
                                    </p:animEffect>
                                  </p:childTnLst>
                                </p:cTn>
                              </p:par>
                              <p:par>
                                <p:cTn id="222" presetID="10" presetClass="entr" presetSubtype="0" fill="hold" grpId="0" nodeType="withEffect">
                                  <p:stCondLst>
                                    <p:cond delay="600"/>
                                  </p:stCondLst>
                                  <p:childTnLst>
                                    <p:set>
                                      <p:cBhvr>
                                        <p:cTn id="223" dur="1" fill="hold">
                                          <p:stCondLst>
                                            <p:cond delay="0"/>
                                          </p:stCondLst>
                                        </p:cTn>
                                        <p:tgtEl>
                                          <p:spTgt spid="99"/>
                                        </p:tgtEl>
                                        <p:attrNameLst>
                                          <p:attrName>style.visibility</p:attrName>
                                        </p:attrNameLst>
                                      </p:cBhvr>
                                      <p:to>
                                        <p:strVal val="visible"/>
                                      </p:to>
                                    </p:set>
                                    <p:animEffect transition="in" filter="fade">
                                      <p:cBhvr>
                                        <p:cTn id="224" dur="500"/>
                                        <p:tgtEl>
                                          <p:spTgt spid="99"/>
                                        </p:tgtEl>
                                      </p:cBhvr>
                                    </p:animEffect>
                                  </p:childTnLst>
                                </p:cTn>
                              </p:par>
                              <p:par>
                                <p:cTn id="225" presetID="49" presetClass="entr" presetSubtype="0" decel="100000" fill="hold" grpId="0" nodeType="withEffect">
                                  <p:stCondLst>
                                    <p:cond delay="700"/>
                                  </p:stCondLst>
                                  <p:childTnLst>
                                    <p:set>
                                      <p:cBhvr>
                                        <p:cTn id="226" dur="1" fill="hold">
                                          <p:stCondLst>
                                            <p:cond delay="0"/>
                                          </p:stCondLst>
                                        </p:cTn>
                                        <p:tgtEl>
                                          <p:spTgt spid="94"/>
                                        </p:tgtEl>
                                        <p:attrNameLst>
                                          <p:attrName>style.visibility</p:attrName>
                                        </p:attrNameLst>
                                      </p:cBhvr>
                                      <p:to>
                                        <p:strVal val="visible"/>
                                      </p:to>
                                    </p:set>
                                    <p:anim calcmode="lin" valueType="num">
                                      <p:cBhvr>
                                        <p:cTn id="227" dur="500" fill="hold"/>
                                        <p:tgtEl>
                                          <p:spTgt spid="94"/>
                                        </p:tgtEl>
                                        <p:attrNameLst>
                                          <p:attrName>ppt_w</p:attrName>
                                        </p:attrNameLst>
                                      </p:cBhvr>
                                      <p:tavLst>
                                        <p:tav tm="0">
                                          <p:val>
                                            <p:fltVal val="0"/>
                                          </p:val>
                                        </p:tav>
                                        <p:tav tm="100000">
                                          <p:val>
                                            <p:strVal val="#ppt_w"/>
                                          </p:val>
                                        </p:tav>
                                      </p:tavLst>
                                    </p:anim>
                                    <p:anim calcmode="lin" valueType="num">
                                      <p:cBhvr>
                                        <p:cTn id="228" dur="500" fill="hold"/>
                                        <p:tgtEl>
                                          <p:spTgt spid="94"/>
                                        </p:tgtEl>
                                        <p:attrNameLst>
                                          <p:attrName>ppt_h</p:attrName>
                                        </p:attrNameLst>
                                      </p:cBhvr>
                                      <p:tavLst>
                                        <p:tav tm="0">
                                          <p:val>
                                            <p:fltVal val="0"/>
                                          </p:val>
                                        </p:tav>
                                        <p:tav tm="100000">
                                          <p:val>
                                            <p:strVal val="#ppt_h"/>
                                          </p:val>
                                        </p:tav>
                                      </p:tavLst>
                                    </p:anim>
                                    <p:anim calcmode="lin" valueType="num">
                                      <p:cBhvr>
                                        <p:cTn id="229" dur="500" fill="hold"/>
                                        <p:tgtEl>
                                          <p:spTgt spid="94"/>
                                        </p:tgtEl>
                                        <p:attrNameLst>
                                          <p:attrName>style.rotation</p:attrName>
                                        </p:attrNameLst>
                                      </p:cBhvr>
                                      <p:tavLst>
                                        <p:tav tm="0">
                                          <p:val>
                                            <p:fltVal val="360"/>
                                          </p:val>
                                        </p:tav>
                                        <p:tav tm="100000">
                                          <p:val>
                                            <p:fltVal val="0"/>
                                          </p:val>
                                        </p:tav>
                                      </p:tavLst>
                                    </p:anim>
                                    <p:animEffect transition="in" filter="fade">
                                      <p:cBhvr>
                                        <p:cTn id="230" dur="500"/>
                                        <p:tgtEl>
                                          <p:spTgt spid="94"/>
                                        </p:tgtEl>
                                      </p:cBhvr>
                                    </p:animEffect>
                                  </p:childTnLst>
                                </p:cTn>
                              </p:par>
                              <p:par>
                                <p:cTn id="231" presetID="10" presetClass="entr" presetSubtype="0" fill="hold" grpId="0" nodeType="withEffect">
                                  <p:stCondLst>
                                    <p:cond delay="800"/>
                                  </p:stCondLst>
                                  <p:childTnLst>
                                    <p:set>
                                      <p:cBhvr>
                                        <p:cTn id="232" dur="1" fill="hold">
                                          <p:stCondLst>
                                            <p:cond delay="0"/>
                                          </p:stCondLst>
                                        </p:cTn>
                                        <p:tgtEl>
                                          <p:spTgt spid="101"/>
                                        </p:tgtEl>
                                        <p:attrNameLst>
                                          <p:attrName>style.visibility</p:attrName>
                                        </p:attrNameLst>
                                      </p:cBhvr>
                                      <p:to>
                                        <p:strVal val="visible"/>
                                      </p:to>
                                    </p:set>
                                    <p:animEffect transition="in" filter="fade">
                                      <p:cBhvr>
                                        <p:cTn id="233" dur="500"/>
                                        <p:tgtEl>
                                          <p:spTgt spid="101"/>
                                        </p:tgtEl>
                                      </p:cBhvr>
                                    </p:animEffect>
                                  </p:childTnLst>
                                </p:cTn>
                              </p:par>
                            </p:childTnLst>
                          </p:cTn>
                        </p:par>
                      </p:childTnLst>
                    </p:cTn>
                  </p:par>
                  <p:par>
                    <p:cTn id="234" fill="hold">
                      <p:stCondLst>
                        <p:cond delay="indefinite"/>
                      </p:stCondLst>
                      <p:childTnLst>
                        <p:par>
                          <p:cTn id="235" fill="hold">
                            <p:stCondLst>
                              <p:cond delay="0"/>
                            </p:stCondLst>
                            <p:childTnLst>
                              <p:par>
                                <p:cTn id="236" presetID="22" presetClass="entr" presetSubtype="1" fill="hold" nodeType="clickEffect">
                                  <p:stCondLst>
                                    <p:cond delay="0"/>
                                  </p:stCondLst>
                                  <p:childTnLst>
                                    <p:set>
                                      <p:cBhvr>
                                        <p:cTn id="237" dur="1" fill="hold">
                                          <p:stCondLst>
                                            <p:cond delay="0"/>
                                          </p:stCondLst>
                                        </p:cTn>
                                        <p:tgtEl>
                                          <p:spTgt spid="95"/>
                                        </p:tgtEl>
                                        <p:attrNameLst>
                                          <p:attrName>style.visibility</p:attrName>
                                        </p:attrNameLst>
                                      </p:cBhvr>
                                      <p:to>
                                        <p:strVal val="visible"/>
                                      </p:to>
                                    </p:set>
                                    <p:animEffect transition="in" filter="wipe(up)">
                                      <p:cBhvr>
                                        <p:cTn id="238" dur="500"/>
                                        <p:tgtEl>
                                          <p:spTgt spid="95"/>
                                        </p:tgtEl>
                                      </p:cBhvr>
                                    </p:animEffect>
                                  </p:childTnLst>
                                </p:cTn>
                              </p:par>
                              <p:par>
                                <p:cTn id="239" presetID="49" presetClass="entr" presetSubtype="0" decel="100000" fill="hold" grpId="0" nodeType="withEffect">
                                  <p:stCondLst>
                                    <p:cond delay="100"/>
                                  </p:stCondLst>
                                  <p:childTnLst>
                                    <p:set>
                                      <p:cBhvr>
                                        <p:cTn id="240" dur="1" fill="hold">
                                          <p:stCondLst>
                                            <p:cond delay="0"/>
                                          </p:stCondLst>
                                        </p:cTn>
                                        <p:tgtEl>
                                          <p:spTgt spid="96"/>
                                        </p:tgtEl>
                                        <p:attrNameLst>
                                          <p:attrName>style.visibility</p:attrName>
                                        </p:attrNameLst>
                                      </p:cBhvr>
                                      <p:to>
                                        <p:strVal val="visible"/>
                                      </p:to>
                                    </p:set>
                                    <p:anim calcmode="lin" valueType="num">
                                      <p:cBhvr>
                                        <p:cTn id="241" dur="500" fill="hold"/>
                                        <p:tgtEl>
                                          <p:spTgt spid="96"/>
                                        </p:tgtEl>
                                        <p:attrNameLst>
                                          <p:attrName>ppt_w</p:attrName>
                                        </p:attrNameLst>
                                      </p:cBhvr>
                                      <p:tavLst>
                                        <p:tav tm="0">
                                          <p:val>
                                            <p:fltVal val="0"/>
                                          </p:val>
                                        </p:tav>
                                        <p:tav tm="100000">
                                          <p:val>
                                            <p:strVal val="#ppt_w"/>
                                          </p:val>
                                        </p:tav>
                                      </p:tavLst>
                                    </p:anim>
                                    <p:anim calcmode="lin" valueType="num">
                                      <p:cBhvr>
                                        <p:cTn id="242" dur="500" fill="hold"/>
                                        <p:tgtEl>
                                          <p:spTgt spid="96"/>
                                        </p:tgtEl>
                                        <p:attrNameLst>
                                          <p:attrName>ppt_h</p:attrName>
                                        </p:attrNameLst>
                                      </p:cBhvr>
                                      <p:tavLst>
                                        <p:tav tm="0">
                                          <p:val>
                                            <p:fltVal val="0"/>
                                          </p:val>
                                        </p:tav>
                                        <p:tav tm="100000">
                                          <p:val>
                                            <p:strVal val="#ppt_h"/>
                                          </p:val>
                                        </p:tav>
                                      </p:tavLst>
                                    </p:anim>
                                    <p:anim calcmode="lin" valueType="num">
                                      <p:cBhvr>
                                        <p:cTn id="243" dur="500" fill="hold"/>
                                        <p:tgtEl>
                                          <p:spTgt spid="96"/>
                                        </p:tgtEl>
                                        <p:attrNameLst>
                                          <p:attrName>style.rotation</p:attrName>
                                        </p:attrNameLst>
                                      </p:cBhvr>
                                      <p:tavLst>
                                        <p:tav tm="0">
                                          <p:val>
                                            <p:fltVal val="360"/>
                                          </p:val>
                                        </p:tav>
                                        <p:tav tm="100000">
                                          <p:val>
                                            <p:fltVal val="0"/>
                                          </p:val>
                                        </p:tav>
                                      </p:tavLst>
                                    </p:anim>
                                    <p:animEffect transition="in" filter="fade">
                                      <p:cBhvr>
                                        <p:cTn id="244" dur="500"/>
                                        <p:tgtEl>
                                          <p:spTgt spid="96"/>
                                        </p:tgtEl>
                                      </p:cBhvr>
                                    </p:animEffect>
                                  </p:childTnLst>
                                </p:cTn>
                              </p:par>
                              <p:par>
                                <p:cTn id="245" presetID="10" presetClass="entr" presetSubtype="0" fill="hold" grpId="0" nodeType="withEffect">
                                  <p:stCondLst>
                                    <p:cond delay="200"/>
                                  </p:stCondLst>
                                  <p:childTnLst>
                                    <p:set>
                                      <p:cBhvr>
                                        <p:cTn id="246" dur="1" fill="hold">
                                          <p:stCondLst>
                                            <p:cond delay="0"/>
                                          </p:stCondLst>
                                        </p:cTn>
                                        <p:tgtEl>
                                          <p:spTgt spid="103"/>
                                        </p:tgtEl>
                                        <p:attrNameLst>
                                          <p:attrName>style.visibility</p:attrName>
                                        </p:attrNameLst>
                                      </p:cBhvr>
                                      <p:to>
                                        <p:strVal val="visible"/>
                                      </p:to>
                                    </p:set>
                                    <p:animEffect transition="in" filter="fade">
                                      <p:cBhvr>
                                        <p:cTn id="247" dur="500"/>
                                        <p:tgtEl>
                                          <p:spTgt spid="103"/>
                                        </p:tgtEl>
                                      </p:cBhvr>
                                    </p:animEffect>
                                  </p:childTnLst>
                                </p:cTn>
                              </p:par>
                              <p:par>
                                <p:cTn id="248" presetID="49" presetClass="entr" presetSubtype="0" decel="100000" fill="hold" grpId="0" nodeType="withEffect">
                                  <p:stCondLst>
                                    <p:cond delay="200"/>
                                  </p:stCondLst>
                                  <p:childTnLst>
                                    <p:set>
                                      <p:cBhvr>
                                        <p:cTn id="249" dur="1" fill="hold">
                                          <p:stCondLst>
                                            <p:cond delay="0"/>
                                          </p:stCondLst>
                                        </p:cTn>
                                        <p:tgtEl>
                                          <p:spTgt spid="97"/>
                                        </p:tgtEl>
                                        <p:attrNameLst>
                                          <p:attrName>style.visibility</p:attrName>
                                        </p:attrNameLst>
                                      </p:cBhvr>
                                      <p:to>
                                        <p:strVal val="visible"/>
                                      </p:to>
                                    </p:set>
                                    <p:anim calcmode="lin" valueType="num">
                                      <p:cBhvr>
                                        <p:cTn id="250" dur="500" fill="hold"/>
                                        <p:tgtEl>
                                          <p:spTgt spid="97"/>
                                        </p:tgtEl>
                                        <p:attrNameLst>
                                          <p:attrName>ppt_w</p:attrName>
                                        </p:attrNameLst>
                                      </p:cBhvr>
                                      <p:tavLst>
                                        <p:tav tm="0">
                                          <p:val>
                                            <p:fltVal val="0"/>
                                          </p:val>
                                        </p:tav>
                                        <p:tav tm="100000">
                                          <p:val>
                                            <p:strVal val="#ppt_w"/>
                                          </p:val>
                                        </p:tav>
                                      </p:tavLst>
                                    </p:anim>
                                    <p:anim calcmode="lin" valueType="num">
                                      <p:cBhvr>
                                        <p:cTn id="251" dur="500" fill="hold"/>
                                        <p:tgtEl>
                                          <p:spTgt spid="97"/>
                                        </p:tgtEl>
                                        <p:attrNameLst>
                                          <p:attrName>ppt_h</p:attrName>
                                        </p:attrNameLst>
                                      </p:cBhvr>
                                      <p:tavLst>
                                        <p:tav tm="0">
                                          <p:val>
                                            <p:fltVal val="0"/>
                                          </p:val>
                                        </p:tav>
                                        <p:tav tm="100000">
                                          <p:val>
                                            <p:strVal val="#ppt_h"/>
                                          </p:val>
                                        </p:tav>
                                      </p:tavLst>
                                    </p:anim>
                                    <p:anim calcmode="lin" valueType="num">
                                      <p:cBhvr>
                                        <p:cTn id="252" dur="500" fill="hold"/>
                                        <p:tgtEl>
                                          <p:spTgt spid="97"/>
                                        </p:tgtEl>
                                        <p:attrNameLst>
                                          <p:attrName>style.rotation</p:attrName>
                                        </p:attrNameLst>
                                      </p:cBhvr>
                                      <p:tavLst>
                                        <p:tav tm="0">
                                          <p:val>
                                            <p:fltVal val="360"/>
                                          </p:val>
                                        </p:tav>
                                        <p:tav tm="100000">
                                          <p:val>
                                            <p:fltVal val="0"/>
                                          </p:val>
                                        </p:tav>
                                      </p:tavLst>
                                    </p:anim>
                                    <p:animEffect transition="in" filter="fade">
                                      <p:cBhvr>
                                        <p:cTn id="253" dur="500"/>
                                        <p:tgtEl>
                                          <p:spTgt spid="97"/>
                                        </p:tgtEl>
                                      </p:cBhvr>
                                    </p:animEffect>
                                  </p:childTnLst>
                                </p:cTn>
                              </p:par>
                              <p:par>
                                <p:cTn id="254" presetID="10" presetClass="entr" presetSubtype="0" fill="hold" grpId="0" nodeType="withEffect">
                                  <p:stCondLst>
                                    <p:cond delay="300"/>
                                  </p:stCondLst>
                                  <p:childTnLst>
                                    <p:set>
                                      <p:cBhvr>
                                        <p:cTn id="255" dur="1" fill="hold">
                                          <p:stCondLst>
                                            <p:cond delay="0"/>
                                          </p:stCondLst>
                                        </p:cTn>
                                        <p:tgtEl>
                                          <p:spTgt spid="104"/>
                                        </p:tgtEl>
                                        <p:attrNameLst>
                                          <p:attrName>style.visibility</p:attrName>
                                        </p:attrNameLst>
                                      </p:cBhvr>
                                      <p:to>
                                        <p:strVal val="visible"/>
                                      </p:to>
                                    </p:set>
                                    <p:animEffect transition="in" filter="fade">
                                      <p:cBhvr>
                                        <p:cTn id="256" dur="500"/>
                                        <p:tgtEl>
                                          <p:spTgt spid="104"/>
                                        </p:tgtEl>
                                      </p:cBhvr>
                                    </p:animEffect>
                                  </p:childTnLst>
                                </p:cTn>
                              </p:par>
                              <p:par>
                                <p:cTn id="257" presetID="49" presetClass="entr" presetSubtype="0" decel="100000" fill="hold" grpId="0" nodeType="withEffect">
                                  <p:stCondLst>
                                    <p:cond delay="400"/>
                                  </p:stCondLst>
                                  <p:childTnLst>
                                    <p:set>
                                      <p:cBhvr>
                                        <p:cTn id="258" dur="1" fill="hold">
                                          <p:stCondLst>
                                            <p:cond delay="0"/>
                                          </p:stCondLst>
                                        </p:cTn>
                                        <p:tgtEl>
                                          <p:spTgt spid="98"/>
                                        </p:tgtEl>
                                        <p:attrNameLst>
                                          <p:attrName>style.visibility</p:attrName>
                                        </p:attrNameLst>
                                      </p:cBhvr>
                                      <p:to>
                                        <p:strVal val="visible"/>
                                      </p:to>
                                    </p:set>
                                    <p:anim calcmode="lin" valueType="num">
                                      <p:cBhvr>
                                        <p:cTn id="259" dur="500" fill="hold"/>
                                        <p:tgtEl>
                                          <p:spTgt spid="98"/>
                                        </p:tgtEl>
                                        <p:attrNameLst>
                                          <p:attrName>ppt_w</p:attrName>
                                        </p:attrNameLst>
                                      </p:cBhvr>
                                      <p:tavLst>
                                        <p:tav tm="0">
                                          <p:val>
                                            <p:fltVal val="0"/>
                                          </p:val>
                                        </p:tav>
                                        <p:tav tm="100000">
                                          <p:val>
                                            <p:strVal val="#ppt_w"/>
                                          </p:val>
                                        </p:tav>
                                      </p:tavLst>
                                    </p:anim>
                                    <p:anim calcmode="lin" valueType="num">
                                      <p:cBhvr>
                                        <p:cTn id="260" dur="500" fill="hold"/>
                                        <p:tgtEl>
                                          <p:spTgt spid="98"/>
                                        </p:tgtEl>
                                        <p:attrNameLst>
                                          <p:attrName>ppt_h</p:attrName>
                                        </p:attrNameLst>
                                      </p:cBhvr>
                                      <p:tavLst>
                                        <p:tav tm="0">
                                          <p:val>
                                            <p:fltVal val="0"/>
                                          </p:val>
                                        </p:tav>
                                        <p:tav tm="100000">
                                          <p:val>
                                            <p:strVal val="#ppt_h"/>
                                          </p:val>
                                        </p:tav>
                                      </p:tavLst>
                                    </p:anim>
                                    <p:anim calcmode="lin" valueType="num">
                                      <p:cBhvr>
                                        <p:cTn id="261" dur="500" fill="hold"/>
                                        <p:tgtEl>
                                          <p:spTgt spid="98"/>
                                        </p:tgtEl>
                                        <p:attrNameLst>
                                          <p:attrName>style.rotation</p:attrName>
                                        </p:attrNameLst>
                                      </p:cBhvr>
                                      <p:tavLst>
                                        <p:tav tm="0">
                                          <p:val>
                                            <p:fltVal val="360"/>
                                          </p:val>
                                        </p:tav>
                                        <p:tav tm="100000">
                                          <p:val>
                                            <p:fltVal val="0"/>
                                          </p:val>
                                        </p:tav>
                                      </p:tavLst>
                                    </p:anim>
                                    <p:animEffect transition="in" filter="fade">
                                      <p:cBhvr>
                                        <p:cTn id="262" dur="500"/>
                                        <p:tgtEl>
                                          <p:spTgt spid="98"/>
                                        </p:tgtEl>
                                      </p:cBhvr>
                                    </p:animEffect>
                                  </p:childTnLst>
                                </p:cTn>
                              </p:par>
                              <p:par>
                                <p:cTn id="263" presetID="10" presetClass="entr" presetSubtype="0" fill="hold" grpId="0" nodeType="withEffect">
                                  <p:stCondLst>
                                    <p:cond delay="500"/>
                                  </p:stCondLst>
                                  <p:childTnLst>
                                    <p:set>
                                      <p:cBhvr>
                                        <p:cTn id="264" dur="1" fill="hold">
                                          <p:stCondLst>
                                            <p:cond delay="0"/>
                                          </p:stCondLst>
                                        </p:cTn>
                                        <p:tgtEl>
                                          <p:spTgt spid="102"/>
                                        </p:tgtEl>
                                        <p:attrNameLst>
                                          <p:attrName>style.visibility</p:attrName>
                                        </p:attrNameLst>
                                      </p:cBhvr>
                                      <p:to>
                                        <p:strVal val="visible"/>
                                      </p:to>
                                    </p:set>
                                    <p:animEffect transition="in" filter="fade">
                                      <p:cBhvr>
                                        <p:cTn id="265" dur="500"/>
                                        <p:tgtEl>
                                          <p:spTgt spid="10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animBg="1"/>
      <p:bldP spid="75" grpId="0" animBg="1"/>
      <p:bldP spid="90" grpId="0" animBg="1"/>
      <p:bldP spid="2" grpId="0" animBg="1"/>
      <p:bldP spid="12" grpId="0" animBg="1"/>
      <p:bldP spid="13" grpId="0" animBg="1"/>
      <p:bldP spid="15" grpId="0" animBg="1"/>
      <p:bldP spid="16" grpId="0" animBg="1"/>
      <p:bldP spid="18" grpId="0" animBg="1"/>
      <p:bldP spid="45" grpId="0" animBg="1"/>
      <p:bldP spid="46" grpId="0" animBg="1"/>
      <p:bldP spid="52" grpId="0" animBg="1"/>
      <p:bldP spid="53" grpId="0" animBg="1"/>
      <p:bldP spid="67" grpId="0"/>
      <p:bldP spid="68" grpId="0"/>
      <p:bldP spid="70" grpId="0" animBg="1"/>
      <p:bldP spid="71" grpId="0" animBg="1"/>
      <p:bldP spid="72" grpId="0"/>
      <p:bldP spid="73" grpId="0"/>
      <p:bldP spid="77" grpId="0" animBg="1"/>
      <p:bldP spid="78" grpId="0" animBg="1"/>
      <p:bldP spid="81" grpId="0" animBg="1"/>
      <p:bldP spid="82" grpId="0" animBg="1"/>
      <p:bldP spid="84" grpId="0"/>
      <p:bldP spid="85" grpId="0"/>
      <p:bldP spid="86" grpId="0" animBg="1"/>
      <p:bldP spid="87" grpId="0" animBg="1"/>
      <p:bldP spid="88" grpId="0"/>
      <p:bldP spid="89" grpId="0"/>
      <p:bldP spid="92" grpId="0" animBg="1"/>
      <p:bldP spid="93" grpId="0" animBg="1"/>
      <p:bldP spid="96" grpId="0" animBg="1"/>
      <p:bldP spid="97" grpId="0" animBg="1"/>
      <p:bldP spid="99" grpId="0"/>
      <p:bldP spid="100" grpId="0"/>
      <p:bldP spid="101" grpId="0" animBg="1"/>
      <p:bldP spid="102" grpId="0" animBg="1"/>
      <p:bldP spid="103" grpId="0"/>
      <p:bldP spid="104" grpId="0"/>
      <p:bldP spid="47" grpId="0" animBg="1"/>
      <p:bldP spid="54" grpId="0" animBg="1"/>
      <p:bldP spid="11" grpId="0" animBg="1"/>
      <p:bldP spid="79" grpId="0" animBg="1"/>
      <p:bldP spid="83" grpId="0" animBg="1"/>
      <p:bldP spid="14" grpId="0" animBg="1"/>
      <p:bldP spid="94" grpId="0" animBg="1"/>
      <p:bldP spid="98" grpId="0" animBg="1"/>
      <p:bldP spid="17" grpId="0" animBg="1"/>
    </p:bldLst>
  </p:timing>
</p:sld>
</file>

<file path=ppt/slides/slide86.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69" name="Arrow: Chevron 68">
            <a:extLst>
              <a:ext uri="{FF2B5EF4-FFF2-40B4-BE49-F238E27FC236}">
                <a16:creationId xmlns:a16="http://schemas.microsoft.com/office/drawing/2014/main" id="{915A0890-4C98-4CA7-9899-CD0A97BCD024}"/>
              </a:ext>
            </a:extLst>
          </p:cNvPr>
          <p:cNvSpPr/>
          <p:nvPr/>
        </p:nvSpPr>
        <p:spPr>
          <a:xfrm flipH="1">
            <a:off x="3989601" y="1295400"/>
            <a:ext cx="4601812" cy="11049000"/>
          </a:xfrm>
          <a:prstGeom prst="chevron">
            <a:avLst>
              <a:gd name="adj" fmla="val 64931"/>
            </a:avLst>
          </a:prstGeom>
          <a:solidFill>
            <a:schemeClr val="tx1">
              <a:alpha val="3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5" name="Arrow: Chevron 74">
            <a:extLst>
              <a:ext uri="{FF2B5EF4-FFF2-40B4-BE49-F238E27FC236}">
                <a16:creationId xmlns:a16="http://schemas.microsoft.com/office/drawing/2014/main" id="{A9B47A90-16F4-4E17-B06E-CE35F7BCA89F}"/>
              </a:ext>
            </a:extLst>
          </p:cNvPr>
          <p:cNvSpPr/>
          <p:nvPr/>
        </p:nvSpPr>
        <p:spPr>
          <a:xfrm flipH="1">
            <a:off x="9791545" y="1295400"/>
            <a:ext cx="4601812" cy="11049000"/>
          </a:xfrm>
          <a:prstGeom prst="chevron">
            <a:avLst>
              <a:gd name="adj" fmla="val 64931"/>
            </a:avLst>
          </a:prstGeom>
          <a:solidFill>
            <a:schemeClr val="tx1">
              <a:alpha val="3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90" name="Arrow: Chevron 89">
            <a:extLst>
              <a:ext uri="{FF2B5EF4-FFF2-40B4-BE49-F238E27FC236}">
                <a16:creationId xmlns:a16="http://schemas.microsoft.com/office/drawing/2014/main" id="{80817E62-5765-49AB-9198-CB82EF5A9D05}"/>
              </a:ext>
            </a:extLst>
          </p:cNvPr>
          <p:cNvSpPr/>
          <p:nvPr/>
        </p:nvSpPr>
        <p:spPr>
          <a:xfrm flipH="1">
            <a:off x="15598066" y="1295400"/>
            <a:ext cx="4601812" cy="11049000"/>
          </a:xfrm>
          <a:prstGeom prst="chevron">
            <a:avLst>
              <a:gd name="adj" fmla="val 64931"/>
            </a:avLst>
          </a:prstGeom>
          <a:solidFill>
            <a:schemeClr val="tx1">
              <a:alpha val="3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cxnSp>
        <p:nvCxnSpPr>
          <p:cNvPr id="44" name="Straight Connector 43">
            <a:extLst>
              <a:ext uri="{FF2B5EF4-FFF2-40B4-BE49-F238E27FC236}">
                <a16:creationId xmlns:a16="http://schemas.microsoft.com/office/drawing/2014/main" id="{ED2CABBC-96D8-4CD3-8724-7A8B85969917}"/>
              </a:ext>
            </a:extLst>
          </p:cNvPr>
          <p:cNvCxnSpPr/>
          <p:nvPr/>
        </p:nvCxnSpPr>
        <p:spPr>
          <a:xfrm rot="1632319" flipH="1">
            <a:off x="5945534" y="2256754"/>
            <a:ext cx="10376" cy="4810223"/>
          </a:xfrm>
          <a:prstGeom prst="line">
            <a:avLst/>
          </a:prstGeom>
          <a:ln w="50800">
            <a:gradFill flip="none" rotWithShape="1">
              <a:gsLst>
                <a:gs pos="0">
                  <a:schemeClr val="accent2"/>
                </a:gs>
                <a:gs pos="100000">
                  <a:schemeClr val="accent1"/>
                </a:gs>
              </a:gsLst>
              <a:lin ang="3600000" scaled="0"/>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54E586CF-8246-4B1A-864B-3C2EA1AB52AA}"/>
              </a:ext>
            </a:extLst>
          </p:cNvPr>
          <p:cNvCxnSpPr>
            <a:cxnSpLocks/>
          </p:cNvCxnSpPr>
          <p:nvPr/>
        </p:nvCxnSpPr>
        <p:spPr>
          <a:xfrm flipH="1">
            <a:off x="2893969" y="6858000"/>
            <a:ext cx="15509027" cy="0"/>
          </a:xfrm>
          <a:prstGeom prst="line">
            <a:avLst/>
          </a:prstGeom>
          <a:noFill/>
          <a:ln w="50800" cap="rnd">
            <a:solidFill>
              <a:schemeClr val="tx1">
                <a:lumMod val="90000"/>
                <a:lumOff val="10000"/>
              </a:schemeClr>
            </a:solidFill>
            <a:prstDash val="solid"/>
            <a:round/>
            <a:headEnd/>
            <a:tailEnd/>
          </a:ln>
          <a:extLst>
            <a:ext uri="{909E8E84-426E-40DD-AFC4-6F175D3DCCD1}">
              <a14:hiddenFill xmlns:a14="http://schemas.microsoft.com/office/drawing/2010/main">
                <a:solidFill>
                  <a:srgbClr val="FFFFFF"/>
                </a:solidFill>
              </a14:hiddenFill>
            </a:ext>
          </a:extLst>
        </p:spPr>
      </p:cxnSp>
      <p:sp>
        <p:nvSpPr>
          <p:cNvPr id="2" name="Oval 1">
            <a:extLst>
              <a:ext uri="{FF2B5EF4-FFF2-40B4-BE49-F238E27FC236}">
                <a16:creationId xmlns:a16="http://schemas.microsoft.com/office/drawing/2014/main" id="{4D9E941C-B5F6-4DE9-9E66-A2929C3D6B7F}"/>
              </a:ext>
            </a:extLst>
          </p:cNvPr>
          <p:cNvSpPr/>
          <p:nvPr/>
        </p:nvSpPr>
        <p:spPr>
          <a:xfrm>
            <a:off x="2697262" y="6661293"/>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 name="Oval 11">
            <a:extLst>
              <a:ext uri="{FF2B5EF4-FFF2-40B4-BE49-F238E27FC236}">
                <a16:creationId xmlns:a16="http://schemas.microsoft.com/office/drawing/2014/main" id="{0AEAF02E-81FD-4CB6-8754-B48BA9F11BBB}"/>
              </a:ext>
            </a:extLst>
          </p:cNvPr>
          <p:cNvSpPr/>
          <p:nvPr/>
        </p:nvSpPr>
        <p:spPr>
          <a:xfrm>
            <a:off x="6574518" y="6661293"/>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3" name="Oval 12">
            <a:extLst>
              <a:ext uri="{FF2B5EF4-FFF2-40B4-BE49-F238E27FC236}">
                <a16:creationId xmlns:a16="http://schemas.microsoft.com/office/drawing/2014/main" id="{76A500A5-2EC1-4E69-8943-A99786F64DCF}"/>
              </a:ext>
            </a:extLst>
          </p:cNvPr>
          <p:cNvSpPr/>
          <p:nvPr/>
        </p:nvSpPr>
        <p:spPr>
          <a:xfrm>
            <a:off x="8513146" y="6661293"/>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5" name="Oval 14">
            <a:extLst>
              <a:ext uri="{FF2B5EF4-FFF2-40B4-BE49-F238E27FC236}">
                <a16:creationId xmlns:a16="http://schemas.microsoft.com/office/drawing/2014/main" id="{D44DA135-5785-496F-8865-712D9C46DC43}"/>
              </a:ext>
            </a:extLst>
          </p:cNvPr>
          <p:cNvSpPr/>
          <p:nvPr/>
        </p:nvSpPr>
        <p:spPr>
          <a:xfrm>
            <a:off x="12390402" y="6661293"/>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6" name="Oval 15">
            <a:extLst>
              <a:ext uri="{FF2B5EF4-FFF2-40B4-BE49-F238E27FC236}">
                <a16:creationId xmlns:a16="http://schemas.microsoft.com/office/drawing/2014/main" id="{732FD5A9-57F5-4F3A-A460-A570295CE773}"/>
              </a:ext>
            </a:extLst>
          </p:cNvPr>
          <p:cNvSpPr/>
          <p:nvPr/>
        </p:nvSpPr>
        <p:spPr>
          <a:xfrm>
            <a:off x="14329030" y="6661293"/>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 name="Oval 17">
            <a:extLst>
              <a:ext uri="{FF2B5EF4-FFF2-40B4-BE49-F238E27FC236}">
                <a16:creationId xmlns:a16="http://schemas.microsoft.com/office/drawing/2014/main" id="{9FDB5B52-EDD1-4C5F-865F-71404B64C711}"/>
              </a:ext>
            </a:extLst>
          </p:cNvPr>
          <p:cNvSpPr/>
          <p:nvPr/>
        </p:nvSpPr>
        <p:spPr>
          <a:xfrm>
            <a:off x="18206288" y="6661293"/>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5" name="Oval 44">
            <a:extLst>
              <a:ext uri="{FF2B5EF4-FFF2-40B4-BE49-F238E27FC236}">
                <a16:creationId xmlns:a16="http://schemas.microsoft.com/office/drawing/2014/main" id="{89BAA374-4094-4F2D-9DAA-D3ADF505C764}"/>
              </a:ext>
            </a:extLst>
          </p:cNvPr>
          <p:cNvSpPr/>
          <p:nvPr/>
        </p:nvSpPr>
        <p:spPr>
          <a:xfrm>
            <a:off x="5447445" y="5061542"/>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6" name="Oval 45">
            <a:extLst>
              <a:ext uri="{FF2B5EF4-FFF2-40B4-BE49-F238E27FC236}">
                <a16:creationId xmlns:a16="http://schemas.microsoft.com/office/drawing/2014/main" id="{156E1A0A-447A-4A8F-BECD-71A92208284A}"/>
              </a:ext>
            </a:extLst>
          </p:cNvPr>
          <p:cNvSpPr/>
          <p:nvPr/>
        </p:nvSpPr>
        <p:spPr>
          <a:xfrm>
            <a:off x="6150515" y="3693828"/>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cxnSp>
        <p:nvCxnSpPr>
          <p:cNvPr id="51" name="Straight Connector 50">
            <a:extLst>
              <a:ext uri="{FF2B5EF4-FFF2-40B4-BE49-F238E27FC236}">
                <a16:creationId xmlns:a16="http://schemas.microsoft.com/office/drawing/2014/main" id="{16358FE5-A8AB-4C2B-9CA9-C2804769ACA4}"/>
              </a:ext>
            </a:extLst>
          </p:cNvPr>
          <p:cNvCxnSpPr/>
          <p:nvPr/>
        </p:nvCxnSpPr>
        <p:spPr>
          <a:xfrm rot="19967681" flipH="1" flipV="1">
            <a:off x="5945534" y="6594279"/>
            <a:ext cx="10376" cy="4810223"/>
          </a:xfrm>
          <a:prstGeom prst="line">
            <a:avLst/>
          </a:prstGeom>
          <a:ln w="50800">
            <a:gradFill flip="none" rotWithShape="1">
              <a:gsLst>
                <a:gs pos="0">
                  <a:schemeClr val="accent3"/>
                </a:gs>
                <a:gs pos="100000">
                  <a:schemeClr val="accent1"/>
                </a:gs>
              </a:gsLst>
              <a:lin ang="3600000" scaled="0"/>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cxnSp>
      <p:sp>
        <p:nvSpPr>
          <p:cNvPr id="52" name="Oval 51">
            <a:extLst>
              <a:ext uri="{FF2B5EF4-FFF2-40B4-BE49-F238E27FC236}">
                <a16:creationId xmlns:a16="http://schemas.microsoft.com/office/drawing/2014/main" id="{B490FF4C-36B4-45E6-828B-0FDB75272576}"/>
              </a:ext>
            </a:extLst>
          </p:cNvPr>
          <p:cNvSpPr/>
          <p:nvPr/>
        </p:nvSpPr>
        <p:spPr>
          <a:xfrm rot="19967681" flipV="1">
            <a:off x="5447445" y="8206299"/>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3" name="Oval 52">
            <a:extLst>
              <a:ext uri="{FF2B5EF4-FFF2-40B4-BE49-F238E27FC236}">
                <a16:creationId xmlns:a16="http://schemas.microsoft.com/office/drawing/2014/main" id="{ED71EA9F-AAC9-43B8-AC05-C0ED35504157}"/>
              </a:ext>
            </a:extLst>
          </p:cNvPr>
          <p:cNvSpPr/>
          <p:nvPr/>
        </p:nvSpPr>
        <p:spPr>
          <a:xfrm rot="19967681" flipV="1">
            <a:off x="6150515" y="9574013"/>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7" name="TextBox 66">
            <a:extLst>
              <a:ext uri="{FF2B5EF4-FFF2-40B4-BE49-F238E27FC236}">
                <a16:creationId xmlns:a16="http://schemas.microsoft.com/office/drawing/2014/main" id="{16092F0F-7F4B-42EB-88CB-AE70782DBCD4}"/>
              </a:ext>
            </a:extLst>
          </p:cNvPr>
          <p:cNvSpPr txBox="1"/>
          <p:nvPr/>
        </p:nvSpPr>
        <p:spPr>
          <a:xfrm>
            <a:off x="6944844" y="3563802"/>
            <a:ext cx="3136604"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varius orci ligula, a elementum lorem rhoncus non. </a:t>
            </a:r>
          </a:p>
        </p:txBody>
      </p:sp>
      <p:sp>
        <p:nvSpPr>
          <p:cNvPr id="68" name="TextBox 67">
            <a:extLst>
              <a:ext uri="{FF2B5EF4-FFF2-40B4-BE49-F238E27FC236}">
                <a16:creationId xmlns:a16="http://schemas.microsoft.com/office/drawing/2014/main" id="{F5D3C433-CA8C-49F5-B1B6-788F424AAD11}"/>
              </a:ext>
            </a:extLst>
          </p:cNvPr>
          <p:cNvSpPr txBox="1"/>
          <p:nvPr/>
        </p:nvSpPr>
        <p:spPr>
          <a:xfrm>
            <a:off x="6339823" y="4935083"/>
            <a:ext cx="3136604"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varius orci ligula, a elementum lorem rhoncus non. </a:t>
            </a:r>
          </a:p>
        </p:txBody>
      </p:sp>
      <p:sp>
        <p:nvSpPr>
          <p:cNvPr id="70" name="TextBox 69">
            <a:extLst>
              <a:ext uri="{FF2B5EF4-FFF2-40B4-BE49-F238E27FC236}">
                <a16:creationId xmlns:a16="http://schemas.microsoft.com/office/drawing/2014/main" id="{71B75BBA-5D04-4775-93EA-690B75F74848}"/>
              </a:ext>
            </a:extLst>
          </p:cNvPr>
          <p:cNvSpPr txBox="1"/>
          <p:nvPr/>
        </p:nvSpPr>
        <p:spPr>
          <a:xfrm>
            <a:off x="7417530" y="2341935"/>
            <a:ext cx="1454603" cy="369332"/>
          </a:xfrm>
          <a:prstGeom prst="rect">
            <a:avLst/>
          </a:prstGeom>
          <a:solidFill>
            <a:schemeClr val="accent2"/>
          </a:solidFill>
          <a:effectLst>
            <a:outerShdw blurRad="368300" sx="102000" sy="102000" algn="ctr" rotWithShape="0">
              <a:schemeClr val="accent2">
                <a:alpha val="56000"/>
              </a:schemeClr>
            </a:outerShdw>
          </a:effectLst>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entury Gothic"/>
                <a:ea typeface="+mn-ea"/>
                <a:cs typeface="+mn-cs"/>
              </a:rPr>
              <a:t>Option #01</a:t>
            </a:r>
          </a:p>
        </p:txBody>
      </p:sp>
      <p:sp>
        <p:nvSpPr>
          <p:cNvPr id="71" name="TextBox 70">
            <a:extLst>
              <a:ext uri="{FF2B5EF4-FFF2-40B4-BE49-F238E27FC236}">
                <a16:creationId xmlns:a16="http://schemas.microsoft.com/office/drawing/2014/main" id="{8DA75E05-BCD3-4CE9-8D09-7E13B8BC9C13}"/>
              </a:ext>
            </a:extLst>
          </p:cNvPr>
          <p:cNvSpPr txBox="1"/>
          <p:nvPr/>
        </p:nvSpPr>
        <p:spPr>
          <a:xfrm>
            <a:off x="7417530" y="10953767"/>
            <a:ext cx="1454603" cy="369332"/>
          </a:xfrm>
          <a:prstGeom prst="rect">
            <a:avLst/>
          </a:prstGeom>
          <a:solidFill>
            <a:schemeClr val="accent3"/>
          </a:solidFill>
          <a:effectLst>
            <a:outerShdw blurRad="368300" sx="102000" sy="102000" algn="ctr" rotWithShape="0">
              <a:schemeClr val="accent3">
                <a:alpha val="56000"/>
              </a:schemeClr>
            </a:outerShdw>
          </a:effectLst>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entury Gothic"/>
                <a:ea typeface="+mn-ea"/>
                <a:cs typeface="+mn-cs"/>
              </a:rPr>
              <a:t>Option #01</a:t>
            </a:r>
          </a:p>
        </p:txBody>
      </p:sp>
      <p:sp>
        <p:nvSpPr>
          <p:cNvPr id="72" name="TextBox 71">
            <a:extLst>
              <a:ext uri="{FF2B5EF4-FFF2-40B4-BE49-F238E27FC236}">
                <a16:creationId xmlns:a16="http://schemas.microsoft.com/office/drawing/2014/main" id="{13288248-6DC0-4C23-9AD4-FF394E691F66}"/>
              </a:ext>
            </a:extLst>
          </p:cNvPr>
          <p:cNvSpPr txBox="1"/>
          <p:nvPr/>
        </p:nvSpPr>
        <p:spPr>
          <a:xfrm>
            <a:off x="6339823" y="8077469"/>
            <a:ext cx="3136604"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Integer posuere nunc quis efficitur molestie.</a:t>
            </a:r>
          </a:p>
        </p:txBody>
      </p:sp>
      <p:sp>
        <p:nvSpPr>
          <p:cNvPr id="73" name="TextBox 72">
            <a:extLst>
              <a:ext uri="{FF2B5EF4-FFF2-40B4-BE49-F238E27FC236}">
                <a16:creationId xmlns:a16="http://schemas.microsoft.com/office/drawing/2014/main" id="{2423E77C-943C-471E-B83A-1A889B3074F7}"/>
              </a:ext>
            </a:extLst>
          </p:cNvPr>
          <p:cNvSpPr txBox="1"/>
          <p:nvPr/>
        </p:nvSpPr>
        <p:spPr>
          <a:xfrm>
            <a:off x="6944844" y="9447554"/>
            <a:ext cx="3136604"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a:ln>
                  <a:noFill/>
                </a:ln>
                <a:effectLst/>
                <a:uLnTx/>
                <a:uFillTx/>
                <a:latin typeface="Calibri"/>
                <a:ea typeface="+mn-ea"/>
                <a:cs typeface="+mn-cs"/>
              </a:rPr>
              <a:t>Nunc ut cursus sem, vitae porta lectus.</a:t>
            </a:r>
            <a:endParaRPr kumimoji="0" lang="en-US" sz="1800" b="0" i="0" u="none" strike="noStrike" kern="1200" cap="none" spc="0" normalizeH="0" baseline="0" noProof="0">
              <a:ln>
                <a:noFill/>
              </a:ln>
              <a:effectLst/>
              <a:uLnTx/>
              <a:uFillTx/>
              <a:latin typeface="Calibri"/>
              <a:ea typeface="+mn-ea"/>
              <a:cs typeface="+mn-cs"/>
            </a:endParaRPr>
          </a:p>
        </p:txBody>
      </p:sp>
      <p:cxnSp>
        <p:nvCxnSpPr>
          <p:cNvPr id="76" name="Straight Connector 75">
            <a:extLst>
              <a:ext uri="{FF2B5EF4-FFF2-40B4-BE49-F238E27FC236}">
                <a16:creationId xmlns:a16="http://schemas.microsoft.com/office/drawing/2014/main" id="{10E4E48A-E1CF-4B43-A4DD-1483620D38DB}"/>
              </a:ext>
            </a:extLst>
          </p:cNvPr>
          <p:cNvCxnSpPr/>
          <p:nvPr/>
        </p:nvCxnSpPr>
        <p:spPr>
          <a:xfrm rot="1632319" flipH="1">
            <a:off x="11747478" y="2256754"/>
            <a:ext cx="10376" cy="4810223"/>
          </a:xfrm>
          <a:prstGeom prst="line">
            <a:avLst/>
          </a:prstGeom>
          <a:ln w="50800">
            <a:gradFill flip="none" rotWithShape="1">
              <a:gsLst>
                <a:gs pos="0">
                  <a:schemeClr val="accent5"/>
                </a:gs>
                <a:gs pos="100000">
                  <a:schemeClr val="accent3"/>
                </a:gs>
              </a:gsLst>
              <a:lin ang="3600000" scaled="0"/>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cxnSp>
      <p:sp>
        <p:nvSpPr>
          <p:cNvPr id="77" name="Oval 76">
            <a:extLst>
              <a:ext uri="{FF2B5EF4-FFF2-40B4-BE49-F238E27FC236}">
                <a16:creationId xmlns:a16="http://schemas.microsoft.com/office/drawing/2014/main" id="{95C723FE-5871-4FFD-8AC3-4487EA2D9F9E}"/>
              </a:ext>
            </a:extLst>
          </p:cNvPr>
          <p:cNvSpPr/>
          <p:nvPr/>
        </p:nvSpPr>
        <p:spPr>
          <a:xfrm>
            <a:off x="11249389" y="5061542"/>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8" name="Oval 77">
            <a:extLst>
              <a:ext uri="{FF2B5EF4-FFF2-40B4-BE49-F238E27FC236}">
                <a16:creationId xmlns:a16="http://schemas.microsoft.com/office/drawing/2014/main" id="{23DBB788-15AD-45A3-905B-ACA3A5345579}"/>
              </a:ext>
            </a:extLst>
          </p:cNvPr>
          <p:cNvSpPr/>
          <p:nvPr/>
        </p:nvSpPr>
        <p:spPr>
          <a:xfrm>
            <a:off x="11952459" y="3693828"/>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cxnSp>
        <p:nvCxnSpPr>
          <p:cNvPr id="80" name="Straight Connector 79">
            <a:extLst>
              <a:ext uri="{FF2B5EF4-FFF2-40B4-BE49-F238E27FC236}">
                <a16:creationId xmlns:a16="http://schemas.microsoft.com/office/drawing/2014/main" id="{6A7647E2-1A6E-4F0D-AA35-ECD5A6DE1943}"/>
              </a:ext>
            </a:extLst>
          </p:cNvPr>
          <p:cNvCxnSpPr/>
          <p:nvPr/>
        </p:nvCxnSpPr>
        <p:spPr>
          <a:xfrm rot="19967681" flipH="1" flipV="1">
            <a:off x="11747478" y="6594279"/>
            <a:ext cx="10376" cy="4810223"/>
          </a:xfrm>
          <a:prstGeom prst="line">
            <a:avLst/>
          </a:prstGeom>
          <a:ln w="50800">
            <a:gradFill flip="none" rotWithShape="1">
              <a:gsLst>
                <a:gs pos="100000">
                  <a:schemeClr val="accent3"/>
                </a:gs>
                <a:gs pos="0">
                  <a:schemeClr val="bg2"/>
                </a:gs>
              </a:gsLst>
              <a:lin ang="3600000" scaled="0"/>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cxnSp>
      <p:sp>
        <p:nvSpPr>
          <p:cNvPr id="81" name="Oval 80">
            <a:extLst>
              <a:ext uri="{FF2B5EF4-FFF2-40B4-BE49-F238E27FC236}">
                <a16:creationId xmlns:a16="http://schemas.microsoft.com/office/drawing/2014/main" id="{DD7F8117-12CE-41F2-8968-AE70A3A1E61B}"/>
              </a:ext>
            </a:extLst>
          </p:cNvPr>
          <p:cNvSpPr/>
          <p:nvPr/>
        </p:nvSpPr>
        <p:spPr>
          <a:xfrm rot="19967681" flipV="1">
            <a:off x="11249389" y="8206299"/>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2" name="Oval 81">
            <a:extLst>
              <a:ext uri="{FF2B5EF4-FFF2-40B4-BE49-F238E27FC236}">
                <a16:creationId xmlns:a16="http://schemas.microsoft.com/office/drawing/2014/main" id="{34A88FBD-B01F-4CB3-B5EB-5B10BDDB3004}"/>
              </a:ext>
            </a:extLst>
          </p:cNvPr>
          <p:cNvSpPr/>
          <p:nvPr/>
        </p:nvSpPr>
        <p:spPr>
          <a:xfrm rot="19967681" flipV="1">
            <a:off x="11952459" y="9574013"/>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4" name="TextBox 83">
            <a:extLst>
              <a:ext uri="{FF2B5EF4-FFF2-40B4-BE49-F238E27FC236}">
                <a16:creationId xmlns:a16="http://schemas.microsoft.com/office/drawing/2014/main" id="{84029C31-2624-442C-A180-06D2DA9672FC}"/>
              </a:ext>
            </a:extLst>
          </p:cNvPr>
          <p:cNvSpPr txBox="1"/>
          <p:nvPr/>
        </p:nvSpPr>
        <p:spPr>
          <a:xfrm>
            <a:off x="12746788" y="3563802"/>
            <a:ext cx="3136604"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varius orci ligula, a elementum lorem rhoncus non. </a:t>
            </a:r>
          </a:p>
        </p:txBody>
      </p:sp>
      <p:sp>
        <p:nvSpPr>
          <p:cNvPr id="85" name="TextBox 84">
            <a:extLst>
              <a:ext uri="{FF2B5EF4-FFF2-40B4-BE49-F238E27FC236}">
                <a16:creationId xmlns:a16="http://schemas.microsoft.com/office/drawing/2014/main" id="{05F8486B-F1E0-485F-945D-7101638BB4DB}"/>
              </a:ext>
            </a:extLst>
          </p:cNvPr>
          <p:cNvSpPr txBox="1"/>
          <p:nvPr/>
        </p:nvSpPr>
        <p:spPr>
          <a:xfrm>
            <a:off x="12141767" y="4935083"/>
            <a:ext cx="3136604"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varius orci ligula, a elementum lorem rhoncus non. </a:t>
            </a:r>
          </a:p>
        </p:txBody>
      </p:sp>
      <p:sp>
        <p:nvSpPr>
          <p:cNvPr id="86" name="TextBox 85">
            <a:extLst>
              <a:ext uri="{FF2B5EF4-FFF2-40B4-BE49-F238E27FC236}">
                <a16:creationId xmlns:a16="http://schemas.microsoft.com/office/drawing/2014/main" id="{7CCB1FD8-44E9-450D-95FD-AA97298D3777}"/>
              </a:ext>
            </a:extLst>
          </p:cNvPr>
          <p:cNvSpPr txBox="1"/>
          <p:nvPr/>
        </p:nvSpPr>
        <p:spPr>
          <a:xfrm>
            <a:off x="13219474" y="2341935"/>
            <a:ext cx="1454603" cy="369332"/>
          </a:xfrm>
          <a:prstGeom prst="rect">
            <a:avLst/>
          </a:prstGeom>
          <a:solidFill>
            <a:schemeClr val="accent5"/>
          </a:solidFill>
          <a:effectLst>
            <a:outerShdw blurRad="368300" sx="102000" sy="102000" algn="ctr" rotWithShape="0">
              <a:schemeClr val="accent5">
                <a:alpha val="56000"/>
              </a:schemeClr>
            </a:outerShdw>
          </a:effectLst>
        </p:spPr>
        <p:txBody>
          <a:bodyPr wrap="square" rtlCol="0">
            <a:spAutoFit/>
          </a:bodyPr>
          <a:lstStyle>
            <a:defPPr>
              <a:defRPr lang="en-US"/>
            </a:defPPr>
            <a:lvl1pPr algn="r">
              <a:defRPr b="1">
                <a:solidFill>
                  <a:schemeClr val="bg1"/>
                </a:solidFill>
                <a:latin typeface="+mj-lt"/>
              </a:defRPr>
            </a:lvl1p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entury Gothic"/>
                <a:ea typeface="+mn-ea"/>
                <a:cs typeface="+mn-cs"/>
              </a:rPr>
              <a:t>Option #02</a:t>
            </a:r>
          </a:p>
        </p:txBody>
      </p:sp>
      <p:sp>
        <p:nvSpPr>
          <p:cNvPr id="87" name="TextBox 86">
            <a:extLst>
              <a:ext uri="{FF2B5EF4-FFF2-40B4-BE49-F238E27FC236}">
                <a16:creationId xmlns:a16="http://schemas.microsoft.com/office/drawing/2014/main" id="{2DAADBEA-9B33-4278-93B4-3C51F1551DAB}"/>
              </a:ext>
            </a:extLst>
          </p:cNvPr>
          <p:cNvSpPr txBox="1"/>
          <p:nvPr/>
        </p:nvSpPr>
        <p:spPr>
          <a:xfrm>
            <a:off x="13219474" y="10953767"/>
            <a:ext cx="1454603" cy="369332"/>
          </a:xfrm>
          <a:prstGeom prst="rect">
            <a:avLst/>
          </a:prstGeom>
          <a:solidFill>
            <a:schemeClr val="bg2"/>
          </a:solidFill>
          <a:effectLst>
            <a:outerShdw blurRad="368300" sx="102000" sy="102000" algn="ctr" rotWithShape="0">
              <a:schemeClr val="bg2">
                <a:alpha val="56000"/>
              </a:schemeClr>
            </a:outerShdw>
          </a:effectLst>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entury Gothic"/>
                <a:ea typeface="+mn-ea"/>
                <a:cs typeface="+mn-cs"/>
              </a:rPr>
              <a:t>Option #02</a:t>
            </a:r>
          </a:p>
        </p:txBody>
      </p:sp>
      <p:sp>
        <p:nvSpPr>
          <p:cNvPr id="88" name="TextBox 87">
            <a:extLst>
              <a:ext uri="{FF2B5EF4-FFF2-40B4-BE49-F238E27FC236}">
                <a16:creationId xmlns:a16="http://schemas.microsoft.com/office/drawing/2014/main" id="{D3E40E83-6E38-4988-844D-B951AA288845}"/>
              </a:ext>
            </a:extLst>
          </p:cNvPr>
          <p:cNvSpPr txBox="1"/>
          <p:nvPr/>
        </p:nvSpPr>
        <p:spPr>
          <a:xfrm>
            <a:off x="12141767" y="8077469"/>
            <a:ext cx="3136604"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Integer posuere nunc quis efficitur molestie.</a:t>
            </a:r>
          </a:p>
        </p:txBody>
      </p:sp>
      <p:sp>
        <p:nvSpPr>
          <p:cNvPr id="89" name="TextBox 88">
            <a:extLst>
              <a:ext uri="{FF2B5EF4-FFF2-40B4-BE49-F238E27FC236}">
                <a16:creationId xmlns:a16="http://schemas.microsoft.com/office/drawing/2014/main" id="{F23C3769-50C2-4FF8-854C-7323DE7A50E4}"/>
              </a:ext>
            </a:extLst>
          </p:cNvPr>
          <p:cNvSpPr txBox="1"/>
          <p:nvPr/>
        </p:nvSpPr>
        <p:spPr>
          <a:xfrm>
            <a:off x="12746788" y="9447554"/>
            <a:ext cx="3136604"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a:ln>
                  <a:noFill/>
                </a:ln>
                <a:effectLst/>
                <a:uLnTx/>
                <a:uFillTx/>
                <a:latin typeface="Calibri"/>
                <a:ea typeface="+mn-ea"/>
                <a:cs typeface="+mn-cs"/>
              </a:rPr>
              <a:t>Nunc ut cursus sem, vitae porta lectus.</a:t>
            </a:r>
            <a:endParaRPr kumimoji="0" lang="en-US" sz="1800" b="0" i="0" u="none" strike="noStrike" kern="1200" cap="none" spc="0" normalizeH="0" baseline="0" noProof="0">
              <a:ln>
                <a:noFill/>
              </a:ln>
              <a:effectLst/>
              <a:uLnTx/>
              <a:uFillTx/>
              <a:latin typeface="Calibri"/>
              <a:ea typeface="+mn-ea"/>
              <a:cs typeface="+mn-cs"/>
            </a:endParaRPr>
          </a:p>
        </p:txBody>
      </p:sp>
      <p:cxnSp>
        <p:nvCxnSpPr>
          <p:cNvPr id="91" name="Straight Connector 90">
            <a:extLst>
              <a:ext uri="{FF2B5EF4-FFF2-40B4-BE49-F238E27FC236}">
                <a16:creationId xmlns:a16="http://schemas.microsoft.com/office/drawing/2014/main" id="{51DB107C-333C-4679-B4D6-ACEB76575C76}"/>
              </a:ext>
            </a:extLst>
          </p:cNvPr>
          <p:cNvCxnSpPr/>
          <p:nvPr/>
        </p:nvCxnSpPr>
        <p:spPr>
          <a:xfrm rot="1632319" flipH="1">
            <a:off x="17553999" y="2256754"/>
            <a:ext cx="10376" cy="4810223"/>
          </a:xfrm>
          <a:prstGeom prst="line">
            <a:avLst/>
          </a:prstGeom>
          <a:ln w="50800">
            <a:gradFill flip="none" rotWithShape="1">
              <a:gsLst>
                <a:gs pos="0">
                  <a:schemeClr val="accent1"/>
                </a:gs>
                <a:gs pos="100000">
                  <a:schemeClr val="bg2"/>
                </a:gs>
              </a:gsLst>
              <a:lin ang="3600000" scaled="0"/>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cxnSp>
      <p:sp>
        <p:nvSpPr>
          <p:cNvPr id="92" name="Oval 91">
            <a:extLst>
              <a:ext uri="{FF2B5EF4-FFF2-40B4-BE49-F238E27FC236}">
                <a16:creationId xmlns:a16="http://schemas.microsoft.com/office/drawing/2014/main" id="{EDEFA2E1-19ED-498E-9D77-F88CD506CA3C}"/>
              </a:ext>
            </a:extLst>
          </p:cNvPr>
          <p:cNvSpPr/>
          <p:nvPr/>
        </p:nvSpPr>
        <p:spPr>
          <a:xfrm>
            <a:off x="17055910" y="5061542"/>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3" name="Oval 92">
            <a:extLst>
              <a:ext uri="{FF2B5EF4-FFF2-40B4-BE49-F238E27FC236}">
                <a16:creationId xmlns:a16="http://schemas.microsoft.com/office/drawing/2014/main" id="{041AD6A0-0E7C-4C6C-B84A-EDBDE637DEC5}"/>
              </a:ext>
            </a:extLst>
          </p:cNvPr>
          <p:cNvSpPr/>
          <p:nvPr/>
        </p:nvSpPr>
        <p:spPr>
          <a:xfrm>
            <a:off x="17758980" y="3693828"/>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cxnSp>
        <p:nvCxnSpPr>
          <p:cNvPr id="95" name="Straight Connector 94">
            <a:extLst>
              <a:ext uri="{FF2B5EF4-FFF2-40B4-BE49-F238E27FC236}">
                <a16:creationId xmlns:a16="http://schemas.microsoft.com/office/drawing/2014/main" id="{E65BD900-C4E1-4356-81C3-D47DD4BCD923}"/>
              </a:ext>
            </a:extLst>
          </p:cNvPr>
          <p:cNvCxnSpPr/>
          <p:nvPr/>
        </p:nvCxnSpPr>
        <p:spPr>
          <a:xfrm rot="19967681" flipH="1" flipV="1">
            <a:off x="17553999" y="6594279"/>
            <a:ext cx="10376" cy="4810223"/>
          </a:xfrm>
          <a:prstGeom prst="line">
            <a:avLst/>
          </a:prstGeom>
          <a:ln w="50800">
            <a:gradFill flip="none" rotWithShape="1">
              <a:gsLst>
                <a:gs pos="100000">
                  <a:schemeClr val="bg2"/>
                </a:gs>
                <a:gs pos="0">
                  <a:schemeClr val="accent6"/>
                </a:gs>
              </a:gsLst>
              <a:lin ang="3600000" scaled="0"/>
              <a:tileRect/>
            </a:gradFill>
            <a:headEnd type="none"/>
            <a:tailEnd type="none"/>
          </a:ln>
          <a:extLst>
            <a:ext uri="{909E8E84-426E-40DD-AFC4-6F175D3DCCD1}">
              <a14:hiddenFill xmlns:a14="http://schemas.microsoft.com/office/drawing/2010/main">
                <a:solidFill>
                  <a:srgbClr val="FFFFFF"/>
                </a:solidFill>
              </a14:hiddenFill>
            </a:ext>
          </a:extLst>
        </p:spPr>
        <p:style>
          <a:lnRef idx="1">
            <a:schemeClr val="accent1"/>
          </a:lnRef>
          <a:fillRef idx="0">
            <a:schemeClr val="accent1"/>
          </a:fillRef>
          <a:effectRef idx="0">
            <a:schemeClr val="accent1"/>
          </a:effectRef>
          <a:fontRef idx="minor">
            <a:schemeClr val="tx1"/>
          </a:fontRef>
        </p:style>
      </p:cxnSp>
      <p:sp>
        <p:nvSpPr>
          <p:cNvPr id="96" name="Oval 95">
            <a:extLst>
              <a:ext uri="{FF2B5EF4-FFF2-40B4-BE49-F238E27FC236}">
                <a16:creationId xmlns:a16="http://schemas.microsoft.com/office/drawing/2014/main" id="{4469E203-A606-46F0-90B0-0690AFD0D552}"/>
              </a:ext>
            </a:extLst>
          </p:cNvPr>
          <p:cNvSpPr/>
          <p:nvPr/>
        </p:nvSpPr>
        <p:spPr>
          <a:xfrm rot="19967681" flipV="1">
            <a:off x="17055910" y="8206299"/>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7" name="Oval 96">
            <a:extLst>
              <a:ext uri="{FF2B5EF4-FFF2-40B4-BE49-F238E27FC236}">
                <a16:creationId xmlns:a16="http://schemas.microsoft.com/office/drawing/2014/main" id="{83A6660B-01F9-4B94-BFF3-B8967A18CE61}"/>
              </a:ext>
            </a:extLst>
          </p:cNvPr>
          <p:cNvSpPr/>
          <p:nvPr/>
        </p:nvSpPr>
        <p:spPr>
          <a:xfrm rot="19967681" flipV="1">
            <a:off x="17758980" y="9574013"/>
            <a:ext cx="393415" cy="393415"/>
          </a:xfrm>
          <a:prstGeom prst="ellipse">
            <a:avLst/>
          </a:prstGeom>
          <a:solidFill>
            <a:schemeClr val="bg1"/>
          </a:solidFill>
          <a:ln w="50800">
            <a:solidFill>
              <a:schemeClr val="tx1">
                <a:lumMod val="90000"/>
                <a:lumOff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9" name="TextBox 98">
            <a:extLst>
              <a:ext uri="{FF2B5EF4-FFF2-40B4-BE49-F238E27FC236}">
                <a16:creationId xmlns:a16="http://schemas.microsoft.com/office/drawing/2014/main" id="{CCD5B759-CB58-4BCF-8475-E01D64DCC354}"/>
              </a:ext>
            </a:extLst>
          </p:cNvPr>
          <p:cNvSpPr txBox="1"/>
          <p:nvPr/>
        </p:nvSpPr>
        <p:spPr>
          <a:xfrm>
            <a:off x="18553309" y="3563802"/>
            <a:ext cx="3136604"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varius orci ligula, a elementum lorem rhoncus non. </a:t>
            </a:r>
          </a:p>
        </p:txBody>
      </p:sp>
      <p:sp>
        <p:nvSpPr>
          <p:cNvPr id="100" name="TextBox 99">
            <a:extLst>
              <a:ext uri="{FF2B5EF4-FFF2-40B4-BE49-F238E27FC236}">
                <a16:creationId xmlns:a16="http://schemas.microsoft.com/office/drawing/2014/main" id="{9A4E1DE4-AFDA-4640-9214-8B8EACF17DFA}"/>
              </a:ext>
            </a:extLst>
          </p:cNvPr>
          <p:cNvSpPr txBox="1"/>
          <p:nvPr/>
        </p:nvSpPr>
        <p:spPr>
          <a:xfrm>
            <a:off x="17948288" y="4935083"/>
            <a:ext cx="3136604"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Donec varius orci ligula, a elementum lorem rhoncus non. </a:t>
            </a:r>
          </a:p>
        </p:txBody>
      </p:sp>
      <p:sp>
        <p:nvSpPr>
          <p:cNvPr id="101" name="TextBox 100">
            <a:extLst>
              <a:ext uri="{FF2B5EF4-FFF2-40B4-BE49-F238E27FC236}">
                <a16:creationId xmlns:a16="http://schemas.microsoft.com/office/drawing/2014/main" id="{F0533139-EAFD-4331-B07A-B7A55F633286}"/>
              </a:ext>
            </a:extLst>
          </p:cNvPr>
          <p:cNvSpPr txBox="1"/>
          <p:nvPr/>
        </p:nvSpPr>
        <p:spPr>
          <a:xfrm>
            <a:off x="19025995" y="2341935"/>
            <a:ext cx="1454603" cy="369332"/>
          </a:xfrm>
          <a:prstGeom prst="rect">
            <a:avLst/>
          </a:prstGeom>
          <a:solidFill>
            <a:schemeClr val="accent1"/>
          </a:solidFill>
          <a:effectLst>
            <a:outerShdw blurRad="368300" sx="102000" sy="102000" algn="ctr" rotWithShape="0">
              <a:schemeClr val="accent1">
                <a:alpha val="56000"/>
              </a:schemeClr>
            </a:outerShdw>
          </a:effectLst>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entury Gothic"/>
                <a:ea typeface="+mn-ea"/>
                <a:cs typeface="+mn-cs"/>
              </a:rPr>
              <a:t>Option #03</a:t>
            </a:r>
          </a:p>
        </p:txBody>
      </p:sp>
      <p:sp>
        <p:nvSpPr>
          <p:cNvPr id="102" name="TextBox 101">
            <a:extLst>
              <a:ext uri="{FF2B5EF4-FFF2-40B4-BE49-F238E27FC236}">
                <a16:creationId xmlns:a16="http://schemas.microsoft.com/office/drawing/2014/main" id="{EFD3FEB2-B1D5-4567-BD24-A0518F820D74}"/>
              </a:ext>
            </a:extLst>
          </p:cNvPr>
          <p:cNvSpPr txBox="1"/>
          <p:nvPr/>
        </p:nvSpPr>
        <p:spPr>
          <a:xfrm>
            <a:off x="19025995" y="10953767"/>
            <a:ext cx="1454603" cy="369332"/>
          </a:xfrm>
          <a:prstGeom prst="rect">
            <a:avLst/>
          </a:prstGeom>
          <a:solidFill>
            <a:schemeClr val="accent6"/>
          </a:solidFill>
          <a:effectLst>
            <a:outerShdw blurRad="368300" sx="102000" sy="102000" algn="ctr" rotWithShape="0">
              <a:schemeClr val="accent6">
                <a:alpha val="56000"/>
              </a:schemeClr>
            </a:outerShdw>
          </a:effectLst>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srgbClr val="FFFFFF"/>
                </a:solidFill>
                <a:effectLst/>
                <a:uLnTx/>
                <a:uFillTx/>
                <a:latin typeface="Century Gothic"/>
                <a:ea typeface="+mn-ea"/>
                <a:cs typeface="+mn-cs"/>
              </a:rPr>
              <a:t>Option #03</a:t>
            </a:r>
          </a:p>
        </p:txBody>
      </p:sp>
      <p:sp>
        <p:nvSpPr>
          <p:cNvPr id="103" name="TextBox 102">
            <a:extLst>
              <a:ext uri="{FF2B5EF4-FFF2-40B4-BE49-F238E27FC236}">
                <a16:creationId xmlns:a16="http://schemas.microsoft.com/office/drawing/2014/main" id="{68BBA0F8-4EA8-425A-A48F-88874E730D0E}"/>
              </a:ext>
            </a:extLst>
          </p:cNvPr>
          <p:cNvSpPr txBox="1"/>
          <p:nvPr/>
        </p:nvSpPr>
        <p:spPr>
          <a:xfrm>
            <a:off x="17948288" y="8077469"/>
            <a:ext cx="3136604"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effectLst/>
                <a:uLnTx/>
                <a:uFillTx/>
                <a:latin typeface="Calibri"/>
                <a:ea typeface="+mn-ea"/>
                <a:cs typeface="+mn-cs"/>
              </a:rPr>
              <a:t>Integer posuere nunc quis efficitur molestie.</a:t>
            </a:r>
          </a:p>
        </p:txBody>
      </p:sp>
      <p:sp>
        <p:nvSpPr>
          <p:cNvPr id="104" name="TextBox 103">
            <a:extLst>
              <a:ext uri="{FF2B5EF4-FFF2-40B4-BE49-F238E27FC236}">
                <a16:creationId xmlns:a16="http://schemas.microsoft.com/office/drawing/2014/main" id="{11F6C49B-70E2-47B5-A2D0-FBC7866BB753}"/>
              </a:ext>
            </a:extLst>
          </p:cNvPr>
          <p:cNvSpPr txBox="1"/>
          <p:nvPr/>
        </p:nvSpPr>
        <p:spPr>
          <a:xfrm>
            <a:off x="18553309" y="9447554"/>
            <a:ext cx="3136604" cy="646331"/>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a:ln>
                  <a:noFill/>
                </a:ln>
                <a:effectLst/>
                <a:uLnTx/>
                <a:uFillTx/>
                <a:latin typeface="Calibri"/>
                <a:ea typeface="+mn-ea"/>
                <a:cs typeface="+mn-cs"/>
              </a:rPr>
              <a:t>Nunc ut cursus sem, vitae porta lectus.</a:t>
            </a:r>
            <a:endParaRPr kumimoji="0" lang="en-US" sz="1800" b="0" i="0" u="none" strike="noStrike" kern="1200" cap="none" spc="0" normalizeH="0" baseline="0" noProof="0">
              <a:ln>
                <a:noFill/>
              </a:ln>
              <a:effectLst/>
              <a:uLnTx/>
              <a:uFillTx/>
              <a:latin typeface="Calibri"/>
              <a:ea typeface="+mn-ea"/>
              <a:cs typeface="+mn-cs"/>
            </a:endParaRPr>
          </a:p>
        </p:txBody>
      </p:sp>
      <p:sp>
        <p:nvSpPr>
          <p:cNvPr id="47" name="Oval 46">
            <a:extLst>
              <a:ext uri="{FF2B5EF4-FFF2-40B4-BE49-F238E27FC236}">
                <a16:creationId xmlns:a16="http://schemas.microsoft.com/office/drawing/2014/main" id="{CC17446C-C64E-4EBB-AC22-C585C149BDE3}"/>
              </a:ext>
            </a:extLst>
          </p:cNvPr>
          <p:cNvSpPr/>
          <p:nvPr/>
        </p:nvSpPr>
        <p:spPr>
          <a:xfrm>
            <a:off x="6853585" y="2326115"/>
            <a:ext cx="393415" cy="393415"/>
          </a:xfrm>
          <a:prstGeom prst="ellipse">
            <a:avLst/>
          </a:prstGeom>
          <a:solidFill>
            <a:schemeClr val="accent2"/>
          </a:solidFill>
          <a:ln w="50800">
            <a:noFill/>
          </a:ln>
          <a:effectLst>
            <a:outerShdw blurRad="368300" sx="102000" sy="102000" algn="ctr" rotWithShape="0">
              <a:schemeClr val="accent2">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4" name="Oval 53">
            <a:extLst>
              <a:ext uri="{FF2B5EF4-FFF2-40B4-BE49-F238E27FC236}">
                <a16:creationId xmlns:a16="http://schemas.microsoft.com/office/drawing/2014/main" id="{841F6DC5-90E9-4311-BEF0-48030A7302D4}"/>
              </a:ext>
            </a:extLst>
          </p:cNvPr>
          <p:cNvSpPr/>
          <p:nvPr/>
        </p:nvSpPr>
        <p:spPr>
          <a:xfrm rot="19967681" flipV="1">
            <a:off x="6853585" y="10941726"/>
            <a:ext cx="393415" cy="393415"/>
          </a:xfrm>
          <a:prstGeom prst="ellipse">
            <a:avLst/>
          </a:prstGeom>
          <a:solidFill>
            <a:schemeClr val="accent3"/>
          </a:solidFill>
          <a:ln w="50800">
            <a:noFill/>
          </a:ln>
          <a:effectLst>
            <a:outerShdw blurRad="368300" sx="102000" sy="102000" algn="ctr" rotWithShape="0">
              <a:schemeClr val="accent3">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1" name="Oval 10">
            <a:extLst>
              <a:ext uri="{FF2B5EF4-FFF2-40B4-BE49-F238E27FC236}">
                <a16:creationId xmlns:a16="http://schemas.microsoft.com/office/drawing/2014/main" id="{22F3BC94-977B-4D10-84E0-E1435C35C122}"/>
              </a:ext>
            </a:extLst>
          </p:cNvPr>
          <p:cNvSpPr/>
          <p:nvPr/>
        </p:nvSpPr>
        <p:spPr>
          <a:xfrm>
            <a:off x="4635890" y="6661293"/>
            <a:ext cx="393415" cy="393415"/>
          </a:xfrm>
          <a:prstGeom prst="ellipse">
            <a:avLst/>
          </a:prstGeom>
          <a:solidFill>
            <a:schemeClr val="accent1"/>
          </a:solidFill>
          <a:ln w="50800">
            <a:noFill/>
          </a:ln>
          <a:effectLst>
            <a:outerShdw blurRad="368300" sx="102000" sy="102000" algn="ctr" rotWithShape="0">
              <a:schemeClr val="accent1">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9" name="Oval 78">
            <a:extLst>
              <a:ext uri="{FF2B5EF4-FFF2-40B4-BE49-F238E27FC236}">
                <a16:creationId xmlns:a16="http://schemas.microsoft.com/office/drawing/2014/main" id="{C5C87B76-EB1F-4AC6-8A38-20F707983B08}"/>
              </a:ext>
            </a:extLst>
          </p:cNvPr>
          <p:cNvSpPr/>
          <p:nvPr/>
        </p:nvSpPr>
        <p:spPr>
          <a:xfrm>
            <a:off x="12655529" y="2326115"/>
            <a:ext cx="393415" cy="393415"/>
          </a:xfrm>
          <a:prstGeom prst="ellipse">
            <a:avLst/>
          </a:prstGeom>
          <a:solidFill>
            <a:schemeClr val="accent5"/>
          </a:solidFill>
          <a:ln w="50800">
            <a:noFill/>
          </a:ln>
          <a:effectLst>
            <a:outerShdw blurRad="368300" sx="102000" sy="102000" algn="ctr" rotWithShape="0">
              <a:schemeClr val="accent5">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3" name="Oval 82">
            <a:extLst>
              <a:ext uri="{FF2B5EF4-FFF2-40B4-BE49-F238E27FC236}">
                <a16:creationId xmlns:a16="http://schemas.microsoft.com/office/drawing/2014/main" id="{BDAD70EB-9033-468D-B389-81F803DDF0DE}"/>
              </a:ext>
            </a:extLst>
          </p:cNvPr>
          <p:cNvSpPr/>
          <p:nvPr/>
        </p:nvSpPr>
        <p:spPr>
          <a:xfrm rot="19967681" flipV="1">
            <a:off x="12655529" y="10941726"/>
            <a:ext cx="393415" cy="393415"/>
          </a:xfrm>
          <a:prstGeom prst="ellipse">
            <a:avLst/>
          </a:prstGeom>
          <a:solidFill>
            <a:schemeClr val="bg2"/>
          </a:solidFill>
          <a:ln w="50800">
            <a:noFill/>
          </a:ln>
          <a:effectLst>
            <a:outerShdw blurRad="368300" sx="102000" sy="102000" algn="ctr" rotWithShape="0">
              <a:schemeClr val="bg2">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4" name="Oval 13">
            <a:extLst>
              <a:ext uri="{FF2B5EF4-FFF2-40B4-BE49-F238E27FC236}">
                <a16:creationId xmlns:a16="http://schemas.microsoft.com/office/drawing/2014/main" id="{A31DA290-FCAC-491C-8102-D449BAA3CEFD}"/>
              </a:ext>
            </a:extLst>
          </p:cNvPr>
          <p:cNvSpPr/>
          <p:nvPr/>
        </p:nvSpPr>
        <p:spPr>
          <a:xfrm>
            <a:off x="10451774" y="6661293"/>
            <a:ext cx="393415" cy="393415"/>
          </a:xfrm>
          <a:prstGeom prst="ellipse">
            <a:avLst/>
          </a:prstGeom>
          <a:solidFill>
            <a:schemeClr val="accent3"/>
          </a:solidFill>
          <a:ln w="50800">
            <a:noFill/>
          </a:ln>
          <a:effectLst>
            <a:outerShdw blurRad="368300" sx="102000" sy="102000" algn="ctr" rotWithShape="0">
              <a:schemeClr val="accent3">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4" name="Oval 93">
            <a:extLst>
              <a:ext uri="{FF2B5EF4-FFF2-40B4-BE49-F238E27FC236}">
                <a16:creationId xmlns:a16="http://schemas.microsoft.com/office/drawing/2014/main" id="{147D8CFC-F47D-44A8-9261-7F2C780C1B06}"/>
              </a:ext>
            </a:extLst>
          </p:cNvPr>
          <p:cNvSpPr/>
          <p:nvPr/>
        </p:nvSpPr>
        <p:spPr>
          <a:xfrm>
            <a:off x="18462050" y="2326115"/>
            <a:ext cx="393415" cy="393415"/>
          </a:xfrm>
          <a:prstGeom prst="ellipse">
            <a:avLst/>
          </a:prstGeom>
          <a:solidFill>
            <a:schemeClr val="accent1"/>
          </a:solidFill>
          <a:ln w="50800">
            <a:noFill/>
          </a:ln>
          <a:effectLst>
            <a:outerShdw blurRad="368300" sx="102000" sy="102000" algn="ctr" rotWithShape="0">
              <a:schemeClr val="accent1">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8" name="Oval 97">
            <a:extLst>
              <a:ext uri="{FF2B5EF4-FFF2-40B4-BE49-F238E27FC236}">
                <a16:creationId xmlns:a16="http://schemas.microsoft.com/office/drawing/2014/main" id="{02F31B32-19FC-4664-8396-FB49D8A99AEE}"/>
              </a:ext>
            </a:extLst>
          </p:cNvPr>
          <p:cNvSpPr/>
          <p:nvPr/>
        </p:nvSpPr>
        <p:spPr>
          <a:xfrm rot="19967681" flipV="1">
            <a:off x="18462050" y="10941726"/>
            <a:ext cx="393415" cy="393415"/>
          </a:xfrm>
          <a:prstGeom prst="ellipse">
            <a:avLst/>
          </a:prstGeom>
          <a:solidFill>
            <a:schemeClr val="accent6"/>
          </a:solidFill>
          <a:ln w="50800">
            <a:noFill/>
          </a:ln>
          <a:effectLst>
            <a:outerShdw blurRad="368300" sx="102000" sy="102000" algn="ctr" rotWithShape="0">
              <a:schemeClr val="accent6">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 name="Oval 16">
            <a:extLst>
              <a:ext uri="{FF2B5EF4-FFF2-40B4-BE49-F238E27FC236}">
                <a16:creationId xmlns:a16="http://schemas.microsoft.com/office/drawing/2014/main" id="{3E8697BB-6158-47A7-AF6C-07C593CAFE87}"/>
              </a:ext>
            </a:extLst>
          </p:cNvPr>
          <p:cNvSpPr/>
          <p:nvPr/>
        </p:nvSpPr>
        <p:spPr>
          <a:xfrm>
            <a:off x="16267658" y="6661293"/>
            <a:ext cx="393415" cy="393415"/>
          </a:xfrm>
          <a:prstGeom prst="ellipse">
            <a:avLst/>
          </a:prstGeom>
          <a:solidFill>
            <a:schemeClr val="bg2"/>
          </a:solidFill>
          <a:ln w="50800">
            <a:noFill/>
          </a:ln>
          <a:effectLst>
            <a:outerShdw blurRad="368300" sx="102000" sy="102000" algn="ctr" rotWithShape="0">
              <a:schemeClr val="bg2">
                <a:alpha val="56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4103200646"/>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1200"/>
                                        <p:tgtEl>
                                          <p:spTgt spid="7"/>
                                        </p:tgtEl>
                                      </p:cBhvr>
                                    </p:animEffect>
                                  </p:childTnLst>
                                </p:cTn>
                              </p:par>
                              <p:par>
                                <p:cTn id="8" presetID="49" presetClass="entr" presetSubtype="0" decel="100000"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 calcmode="lin" valueType="num">
                                      <p:cBhvr>
                                        <p:cTn id="10" dur="500" fill="hold"/>
                                        <p:tgtEl>
                                          <p:spTgt spid="2"/>
                                        </p:tgtEl>
                                        <p:attrNameLst>
                                          <p:attrName>ppt_w</p:attrName>
                                        </p:attrNameLst>
                                      </p:cBhvr>
                                      <p:tavLst>
                                        <p:tav tm="0">
                                          <p:val>
                                            <p:fltVal val="0"/>
                                          </p:val>
                                        </p:tav>
                                        <p:tav tm="100000">
                                          <p:val>
                                            <p:strVal val="#ppt_w"/>
                                          </p:val>
                                        </p:tav>
                                      </p:tavLst>
                                    </p:anim>
                                    <p:anim calcmode="lin" valueType="num">
                                      <p:cBhvr>
                                        <p:cTn id="11" dur="500" fill="hold"/>
                                        <p:tgtEl>
                                          <p:spTgt spid="2"/>
                                        </p:tgtEl>
                                        <p:attrNameLst>
                                          <p:attrName>ppt_h</p:attrName>
                                        </p:attrNameLst>
                                      </p:cBhvr>
                                      <p:tavLst>
                                        <p:tav tm="0">
                                          <p:val>
                                            <p:fltVal val="0"/>
                                          </p:val>
                                        </p:tav>
                                        <p:tav tm="100000">
                                          <p:val>
                                            <p:strVal val="#ppt_h"/>
                                          </p:val>
                                        </p:tav>
                                      </p:tavLst>
                                    </p:anim>
                                    <p:anim calcmode="lin" valueType="num">
                                      <p:cBhvr>
                                        <p:cTn id="12" dur="500" fill="hold"/>
                                        <p:tgtEl>
                                          <p:spTgt spid="2"/>
                                        </p:tgtEl>
                                        <p:attrNameLst>
                                          <p:attrName>style.rotation</p:attrName>
                                        </p:attrNameLst>
                                      </p:cBhvr>
                                      <p:tavLst>
                                        <p:tav tm="0">
                                          <p:val>
                                            <p:fltVal val="360"/>
                                          </p:val>
                                        </p:tav>
                                        <p:tav tm="100000">
                                          <p:val>
                                            <p:fltVal val="0"/>
                                          </p:val>
                                        </p:tav>
                                      </p:tavLst>
                                    </p:anim>
                                    <p:animEffect transition="in" filter="fade">
                                      <p:cBhvr>
                                        <p:cTn id="13" dur="500"/>
                                        <p:tgtEl>
                                          <p:spTgt spid="2"/>
                                        </p:tgtEl>
                                      </p:cBhvr>
                                    </p:animEffect>
                                  </p:childTnLst>
                                </p:cTn>
                              </p:par>
                              <p:par>
                                <p:cTn id="14" presetID="49" presetClass="entr" presetSubtype="0" decel="100000" fill="hold" grpId="0" nodeType="withEffect">
                                  <p:stCondLst>
                                    <p:cond delay="100"/>
                                  </p:stCondLst>
                                  <p:childTnLst>
                                    <p:set>
                                      <p:cBhvr>
                                        <p:cTn id="15" dur="1" fill="hold">
                                          <p:stCondLst>
                                            <p:cond delay="0"/>
                                          </p:stCondLst>
                                        </p:cTn>
                                        <p:tgtEl>
                                          <p:spTgt spid="11"/>
                                        </p:tgtEl>
                                        <p:attrNameLst>
                                          <p:attrName>style.visibility</p:attrName>
                                        </p:attrNameLst>
                                      </p:cBhvr>
                                      <p:to>
                                        <p:strVal val="visible"/>
                                      </p:to>
                                    </p:set>
                                    <p:anim calcmode="lin" valueType="num">
                                      <p:cBhvr>
                                        <p:cTn id="16" dur="500" fill="hold"/>
                                        <p:tgtEl>
                                          <p:spTgt spid="11"/>
                                        </p:tgtEl>
                                        <p:attrNameLst>
                                          <p:attrName>ppt_w</p:attrName>
                                        </p:attrNameLst>
                                      </p:cBhvr>
                                      <p:tavLst>
                                        <p:tav tm="0">
                                          <p:val>
                                            <p:fltVal val="0"/>
                                          </p:val>
                                        </p:tav>
                                        <p:tav tm="100000">
                                          <p:val>
                                            <p:strVal val="#ppt_w"/>
                                          </p:val>
                                        </p:tav>
                                      </p:tavLst>
                                    </p:anim>
                                    <p:anim calcmode="lin" valueType="num">
                                      <p:cBhvr>
                                        <p:cTn id="17" dur="500" fill="hold"/>
                                        <p:tgtEl>
                                          <p:spTgt spid="11"/>
                                        </p:tgtEl>
                                        <p:attrNameLst>
                                          <p:attrName>ppt_h</p:attrName>
                                        </p:attrNameLst>
                                      </p:cBhvr>
                                      <p:tavLst>
                                        <p:tav tm="0">
                                          <p:val>
                                            <p:fltVal val="0"/>
                                          </p:val>
                                        </p:tav>
                                        <p:tav tm="100000">
                                          <p:val>
                                            <p:strVal val="#ppt_h"/>
                                          </p:val>
                                        </p:tav>
                                      </p:tavLst>
                                    </p:anim>
                                    <p:anim calcmode="lin" valueType="num">
                                      <p:cBhvr>
                                        <p:cTn id="18" dur="500" fill="hold"/>
                                        <p:tgtEl>
                                          <p:spTgt spid="11"/>
                                        </p:tgtEl>
                                        <p:attrNameLst>
                                          <p:attrName>style.rotation</p:attrName>
                                        </p:attrNameLst>
                                      </p:cBhvr>
                                      <p:tavLst>
                                        <p:tav tm="0">
                                          <p:val>
                                            <p:fltVal val="360"/>
                                          </p:val>
                                        </p:tav>
                                        <p:tav tm="100000">
                                          <p:val>
                                            <p:fltVal val="0"/>
                                          </p:val>
                                        </p:tav>
                                      </p:tavLst>
                                    </p:anim>
                                    <p:animEffect transition="in" filter="fade">
                                      <p:cBhvr>
                                        <p:cTn id="19" dur="500"/>
                                        <p:tgtEl>
                                          <p:spTgt spid="11"/>
                                        </p:tgtEl>
                                      </p:cBhvr>
                                    </p:animEffect>
                                  </p:childTnLst>
                                </p:cTn>
                              </p:par>
                              <p:par>
                                <p:cTn id="20" presetID="49" presetClass="entr" presetSubtype="0" decel="100000" fill="hold" grpId="0" nodeType="withEffect">
                                  <p:stCondLst>
                                    <p:cond delay="200"/>
                                  </p:stCondLst>
                                  <p:childTnLst>
                                    <p:set>
                                      <p:cBhvr>
                                        <p:cTn id="21" dur="1" fill="hold">
                                          <p:stCondLst>
                                            <p:cond delay="0"/>
                                          </p:stCondLst>
                                        </p:cTn>
                                        <p:tgtEl>
                                          <p:spTgt spid="12"/>
                                        </p:tgtEl>
                                        <p:attrNameLst>
                                          <p:attrName>style.visibility</p:attrName>
                                        </p:attrNameLst>
                                      </p:cBhvr>
                                      <p:to>
                                        <p:strVal val="visible"/>
                                      </p:to>
                                    </p:set>
                                    <p:anim calcmode="lin" valueType="num">
                                      <p:cBhvr>
                                        <p:cTn id="22" dur="500" fill="hold"/>
                                        <p:tgtEl>
                                          <p:spTgt spid="12"/>
                                        </p:tgtEl>
                                        <p:attrNameLst>
                                          <p:attrName>ppt_w</p:attrName>
                                        </p:attrNameLst>
                                      </p:cBhvr>
                                      <p:tavLst>
                                        <p:tav tm="0">
                                          <p:val>
                                            <p:fltVal val="0"/>
                                          </p:val>
                                        </p:tav>
                                        <p:tav tm="100000">
                                          <p:val>
                                            <p:strVal val="#ppt_w"/>
                                          </p:val>
                                        </p:tav>
                                      </p:tavLst>
                                    </p:anim>
                                    <p:anim calcmode="lin" valueType="num">
                                      <p:cBhvr>
                                        <p:cTn id="23" dur="500" fill="hold"/>
                                        <p:tgtEl>
                                          <p:spTgt spid="12"/>
                                        </p:tgtEl>
                                        <p:attrNameLst>
                                          <p:attrName>ppt_h</p:attrName>
                                        </p:attrNameLst>
                                      </p:cBhvr>
                                      <p:tavLst>
                                        <p:tav tm="0">
                                          <p:val>
                                            <p:fltVal val="0"/>
                                          </p:val>
                                        </p:tav>
                                        <p:tav tm="100000">
                                          <p:val>
                                            <p:strVal val="#ppt_h"/>
                                          </p:val>
                                        </p:tav>
                                      </p:tavLst>
                                    </p:anim>
                                    <p:anim calcmode="lin" valueType="num">
                                      <p:cBhvr>
                                        <p:cTn id="24" dur="500" fill="hold"/>
                                        <p:tgtEl>
                                          <p:spTgt spid="12"/>
                                        </p:tgtEl>
                                        <p:attrNameLst>
                                          <p:attrName>style.rotation</p:attrName>
                                        </p:attrNameLst>
                                      </p:cBhvr>
                                      <p:tavLst>
                                        <p:tav tm="0">
                                          <p:val>
                                            <p:fltVal val="360"/>
                                          </p:val>
                                        </p:tav>
                                        <p:tav tm="100000">
                                          <p:val>
                                            <p:fltVal val="0"/>
                                          </p:val>
                                        </p:tav>
                                      </p:tavLst>
                                    </p:anim>
                                    <p:animEffect transition="in" filter="fade">
                                      <p:cBhvr>
                                        <p:cTn id="25" dur="500"/>
                                        <p:tgtEl>
                                          <p:spTgt spid="12"/>
                                        </p:tgtEl>
                                      </p:cBhvr>
                                    </p:animEffect>
                                  </p:childTnLst>
                                </p:cTn>
                              </p:par>
                              <p:par>
                                <p:cTn id="26" presetID="49" presetClass="entr" presetSubtype="0" decel="100000" fill="hold" grpId="0" nodeType="withEffect">
                                  <p:stCondLst>
                                    <p:cond delay="300"/>
                                  </p:stCondLst>
                                  <p:childTnLst>
                                    <p:set>
                                      <p:cBhvr>
                                        <p:cTn id="27" dur="1" fill="hold">
                                          <p:stCondLst>
                                            <p:cond delay="0"/>
                                          </p:stCondLst>
                                        </p:cTn>
                                        <p:tgtEl>
                                          <p:spTgt spid="13"/>
                                        </p:tgtEl>
                                        <p:attrNameLst>
                                          <p:attrName>style.visibility</p:attrName>
                                        </p:attrNameLst>
                                      </p:cBhvr>
                                      <p:to>
                                        <p:strVal val="visible"/>
                                      </p:to>
                                    </p:set>
                                    <p:anim calcmode="lin" valueType="num">
                                      <p:cBhvr>
                                        <p:cTn id="28" dur="500" fill="hold"/>
                                        <p:tgtEl>
                                          <p:spTgt spid="13"/>
                                        </p:tgtEl>
                                        <p:attrNameLst>
                                          <p:attrName>ppt_w</p:attrName>
                                        </p:attrNameLst>
                                      </p:cBhvr>
                                      <p:tavLst>
                                        <p:tav tm="0">
                                          <p:val>
                                            <p:fltVal val="0"/>
                                          </p:val>
                                        </p:tav>
                                        <p:tav tm="100000">
                                          <p:val>
                                            <p:strVal val="#ppt_w"/>
                                          </p:val>
                                        </p:tav>
                                      </p:tavLst>
                                    </p:anim>
                                    <p:anim calcmode="lin" valueType="num">
                                      <p:cBhvr>
                                        <p:cTn id="29" dur="500" fill="hold"/>
                                        <p:tgtEl>
                                          <p:spTgt spid="13"/>
                                        </p:tgtEl>
                                        <p:attrNameLst>
                                          <p:attrName>ppt_h</p:attrName>
                                        </p:attrNameLst>
                                      </p:cBhvr>
                                      <p:tavLst>
                                        <p:tav tm="0">
                                          <p:val>
                                            <p:fltVal val="0"/>
                                          </p:val>
                                        </p:tav>
                                        <p:tav tm="100000">
                                          <p:val>
                                            <p:strVal val="#ppt_h"/>
                                          </p:val>
                                        </p:tav>
                                      </p:tavLst>
                                    </p:anim>
                                    <p:anim calcmode="lin" valueType="num">
                                      <p:cBhvr>
                                        <p:cTn id="30" dur="500" fill="hold"/>
                                        <p:tgtEl>
                                          <p:spTgt spid="13"/>
                                        </p:tgtEl>
                                        <p:attrNameLst>
                                          <p:attrName>style.rotation</p:attrName>
                                        </p:attrNameLst>
                                      </p:cBhvr>
                                      <p:tavLst>
                                        <p:tav tm="0">
                                          <p:val>
                                            <p:fltVal val="360"/>
                                          </p:val>
                                        </p:tav>
                                        <p:tav tm="100000">
                                          <p:val>
                                            <p:fltVal val="0"/>
                                          </p:val>
                                        </p:tav>
                                      </p:tavLst>
                                    </p:anim>
                                    <p:animEffect transition="in" filter="fade">
                                      <p:cBhvr>
                                        <p:cTn id="31" dur="500"/>
                                        <p:tgtEl>
                                          <p:spTgt spid="13"/>
                                        </p:tgtEl>
                                      </p:cBhvr>
                                    </p:animEffect>
                                  </p:childTnLst>
                                </p:cTn>
                              </p:par>
                              <p:par>
                                <p:cTn id="32" presetID="49" presetClass="entr" presetSubtype="0" decel="100000" fill="hold" grpId="0" nodeType="withEffect">
                                  <p:stCondLst>
                                    <p:cond delay="400"/>
                                  </p:stCondLst>
                                  <p:childTnLst>
                                    <p:set>
                                      <p:cBhvr>
                                        <p:cTn id="33" dur="1" fill="hold">
                                          <p:stCondLst>
                                            <p:cond delay="0"/>
                                          </p:stCondLst>
                                        </p:cTn>
                                        <p:tgtEl>
                                          <p:spTgt spid="14"/>
                                        </p:tgtEl>
                                        <p:attrNameLst>
                                          <p:attrName>style.visibility</p:attrName>
                                        </p:attrNameLst>
                                      </p:cBhvr>
                                      <p:to>
                                        <p:strVal val="visible"/>
                                      </p:to>
                                    </p:set>
                                    <p:anim calcmode="lin" valueType="num">
                                      <p:cBhvr>
                                        <p:cTn id="34" dur="500" fill="hold"/>
                                        <p:tgtEl>
                                          <p:spTgt spid="14"/>
                                        </p:tgtEl>
                                        <p:attrNameLst>
                                          <p:attrName>ppt_w</p:attrName>
                                        </p:attrNameLst>
                                      </p:cBhvr>
                                      <p:tavLst>
                                        <p:tav tm="0">
                                          <p:val>
                                            <p:fltVal val="0"/>
                                          </p:val>
                                        </p:tav>
                                        <p:tav tm="100000">
                                          <p:val>
                                            <p:strVal val="#ppt_w"/>
                                          </p:val>
                                        </p:tav>
                                      </p:tavLst>
                                    </p:anim>
                                    <p:anim calcmode="lin" valueType="num">
                                      <p:cBhvr>
                                        <p:cTn id="35" dur="500" fill="hold"/>
                                        <p:tgtEl>
                                          <p:spTgt spid="14"/>
                                        </p:tgtEl>
                                        <p:attrNameLst>
                                          <p:attrName>ppt_h</p:attrName>
                                        </p:attrNameLst>
                                      </p:cBhvr>
                                      <p:tavLst>
                                        <p:tav tm="0">
                                          <p:val>
                                            <p:fltVal val="0"/>
                                          </p:val>
                                        </p:tav>
                                        <p:tav tm="100000">
                                          <p:val>
                                            <p:strVal val="#ppt_h"/>
                                          </p:val>
                                        </p:tav>
                                      </p:tavLst>
                                    </p:anim>
                                    <p:anim calcmode="lin" valueType="num">
                                      <p:cBhvr>
                                        <p:cTn id="36" dur="500" fill="hold"/>
                                        <p:tgtEl>
                                          <p:spTgt spid="14"/>
                                        </p:tgtEl>
                                        <p:attrNameLst>
                                          <p:attrName>style.rotation</p:attrName>
                                        </p:attrNameLst>
                                      </p:cBhvr>
                                      <p:tavLst>
                                        <p:tav tm="0">
                                          <p:val>
                                            <p:fltVal val="360"/>
                                          </p:val>
                                        </p:tav>
                                        <p:tav tm="100000">
                                          <p:val>
                                            <p:fltVal val="0"/>
                                          </p:val>
                                        </p:tav>
                                      </p:tavLst>
                                    </p:anim>
                                    <p:animEffect transition="in" filter="fade">
                                      <p:cBhvr>
                                        <p:cTn id="37" dur="500"/>
                                        <p:tgtEl>
                                          <p:spTgt spid="14"/>
                                        </p:tgtEl>
                                      </p:cBhvr>
                                    </p:animEffect>
                                  </p:childTnLst>
                                </p:cTn>
                              </p:par>
                              <p:par>
                                <p:cTn id="38" presetID="49" presetClass="entr" presetSubtype="0" decel="100000" fill="hold" grpId="0" nodeType="withEffect">
                                  <p:stCondLst>
                                    <p:cond delay="500"/>
                                  </p:stCondLst>
                                  <p:childTnLst>
                                    <p:set>
                                      <p:cBhvr>
                                        <p:cTn id="39" dur="1" fill="hold">
                                          <p:stCondLst>
                                            <p:cond delay="0"/>
                                          </p:stCondLst>
                                        </p:cTn>
                                        <p:tgtEl>
                                          <p:spTgt spid="15"/>
                                        </p:tgtEl>
                                        <p:attrNameLst>
                                          <p:attrName>style.visibility</p:attrName>
                                        </p:attrNameLst>
                                      </p:cBhvr>
                                      <p:to>
                                        <p:strVal val="visible"/>
                                      </p:to>
                                    </p:set>
                                    <p:anim calcmode="lin" valueType="num">
                                      <p:cBhvr>
                                        <p:cTn id="40" dur="500" fill="hold"/>
                                        <p:tgtEl>
                                          <p:spTgt spid="15"/>
                                        </p:tgtEl>
                                        <p:attrNameLst>
                                          <p:attrName>ppt_w</p:attrName>
                                        </p:attrNameLst>
                                      </p:cBhvr>
                                      <p:tavLst>
                                        <p:tav tm="0">
                                          <p:val>
                                            <p:fltVal val="0"/>
                                          </p:val>
                                        </p:tav>
                                        <p:tav tm="100000">
                                          <p:val>
                                            <p:strVal val="#ppt_w"/>
                                          </p:val>
                                        </p:tav>
                                      </p:tavLst>
                                    </p:anim>
                                    <p:anim calcmode="lin" valueType="num">
                                      <p:cBhvr>
                                        <p:cTn id="41" dur="500" fill="hold"/>
                                        <p:tgtEl>
                                          <p:spTgt spid="15"/>
                                        </p:tgtEl>
                                        <p:attrNameLst>
                                          <p:attrName>ppt_h</p:attrName>
                                        </p:attrNameLst>
                                      </p:cBhvr>
                                      <p:tavLst>
                                        <p:tav tm="0">
                                          <p:val>
                                            <p:fltVal val="0"/>
                                          </p:val>
                                        </p:tav>
                                        <p:tav tm="100000">
                                          <p:val>
                                            <p:strVal val="#ppt_h"/>
                                          </p:val>
                                        </p:tav>
                                      </p:tavLst>
                                    </p:anim>
                                    <p:anim calcmode="lin" valueType="num">
                                      <p:cBhvr>
                                        <p:cTn id="42" dur="500" fill="hold"/>
                                        <p:tgtEl>
                                          <p:spTgt spid="15"/>
                                        </p:tgtEl>
                                        <p:attrNameLst>
                                          <p:attrName>style.rotation</p:attrName>
                                        </p:attrNameLst>
                                      </p:cBhvr>
                                      <p:tavLst>
                                        <p:tav tm="0">
                                          <p:val>
                                            <p:fltVal val="360"/>
                                          </p:val>
                                        </p:tav>
                                        <p:tav tm="100000">
                                          <p:val>
                                            <p:fltVal val="0"/>
                                          </p:val>
                                        </p:tav>
                                      </p:tavLst>
                                    </p:anim>
                                    <p:animEffect transition="in" filter="fade">
                                      <p:cBhvr>
                                        <p:cTn id="43" dur="500"/>
                                        <p:tgtEl>
                                          <p:spTgt spid="15"/>
                                        </p:tgtEl>
                                      </p:cBhvr>
                                    </p:animEffect>
                                  </p:childTnLst>
                                </p:cTn>
                              </p:par>
                              <p:par>
                                <p:cTn id="44" presetID="49" presetClass="entr" presetSubtype="0" decel="100000" fill="hold" grpId="0" nodeType="withEffect">
                                  <p:stCondLst>
                                    <p:cond delay="600"/>
                                  </p:stCondLst>
                                  <p:childTnLst>
                                    <p:set>
                                      <p:cBhvr>
                                        <p:cTn id="45" dur="1" fill="hold">
                                          <p:stCondLst>
                                            <p:cond delay="0"/>
                                          </p:stCondLst>
                                        </p:cTn>
                                        <p:tgtEl>
                                          <p:spTgt spid="16"/>
                                        </p:tgtEl>
                                        <p:attrNameLst>
                                          <p:attrName>style.visibility</p:attrName>
                                        </p:attrNameLst>
                                      </p:cBhvr>
                                      <p:to>
                                        <p:strVal val="visible"/>
                                      </p:to>
                                    </p:set>
                                    <p:anim calcmode="lin" valueType="num">
                                      <p:cBhvr>
                                        <p:cTn id="46" dur="500" fill="hold"/>
                                        <p:tgtEl>
                                          <p:spTgt spid="16"/>
                                        </p:tgtEl>
                                        <p:attrNameLst>
                                          <p:attrName>ppt_w</p:attrName>
                                        </p:attrNameLst>
                                      </p:cBhvr>
                                      <p:tavLst>
                                        <p:tav tm="0">
                                          <p:val>
                                            <p:fltVal val="0"/>
                                          </p:val>
                                        </p:tav>
                                        <p:tav tm="100000">
                                          <p:val>
                                            <p:strVal val="#ppt_w"/>
                                          </p:val>
                                        </p:tav>
                                      </p:tavLst>
                                    </p:anim>
                                    <p:anim calcmode="lin" valueType="num">
                                      <p:cBhvr>
                                        <p:cTn id="47" dur="500" fill="hold"/>
                                        <p:tgtEl>
                                          <p:spTgt spid="16"/>
                                        </p:tgtEl>
                                        <p:attrNameLst>
                                          <p:attrName>ppt_h</p:attrName>
                                        </p:attrNameLst>
                                      </p:cBhvr>
                                      <p:tavLst>
                                        <p:tav tm="0">
                                          <p:val>
                                            <p:fltVal val="0"/>
                                          </p:val>
                                        </p:tav>
                                        <p:tav tm="100000">
                                          <p:val>
                                            <p:strVal val="#ppt_h"/>
                                          </p:val>
                                        </p:tav>
                                      </p:tavLst>
                                    </p:anim>
                                    <p:anim calcmode="lin" valueType="num">
                                      <p:cBhvr>
                                        <p:cTn id="48" dur="500" fill="hold"/>
                                        <p:tgtEl>
                                          <p:spTgt spid="16"/>
                                        </p:tgtEl>
                                        <p:attrNameLst>
                                          <p:attrName>style.rotation</p:attrName>
                                        </p:attrNameLst>
                                      </p:cBhvr>
                                      <p:tavLst>
                                        <p:tav tm="0">
                                          <p:val>
                                            <p:fltVal val="360"/>
                                          </p:val>
                                        </p:tav>
                                        <p:tav tm="100000">
                                          <p:val>
                                            <p:fltVal val="0"/>
                                          </p:val>
                                        </p:tav>
                                      </p:tavLst>
                                    </p:anim>
                                    <p:animEffect transition="in" filter="fade">
                                      <p:cBhvr>
                                        <p:cTn id="49" dur="500"/>
                                        <p:tgtEl>
                                          <p:spTgt spid="16"/>
                                        </p:tgtEl>
                                      </p:cBhvr>
                                    </p:animEffect>
                                  </p:childTnLst>
                                </p:cTn>
                              </p:par>
                              <p:par>
                                <p:cTn id="50" presetID="49" presetClass="entr" presetSubtype="0" decel="100000" fill="hold" grpId="0" nodeType="withEffect">
                                  <p:stCondLst>
                                    <p:cond delay="700"/>
                                  </p:stCondLst>
                                  <p:childTnLst>
                                    <p:set>
                                      <p:cBhvr>
                                        <p:cTn id="51" dur="1" fill="hold">
                                          <p:stCondLst>
                                            <p:cond delay="0"/>
                                          </p:stCondLst>
                                        </p:cTn>
                                        <p:tgtEl>
                                          <p:spTgt spid="17"/>
                                        </p:tgtEl>
                                        <p:attrNameLst>
                                          <p:attrName>style.visibility</p:attrName>
                                        </p:attrNameLst>
                                      </p:cBhvr>
                                      <p:to>
                                        <p:strVal val="visible"/>
                                      </p:to>
                                    </p:set>
                                    <p:anim calcmode="lin" valueType="num">
                                      <p:cBhvr>
                                        <p:cTn id="52" dur="500" fill="hold"/>
                                        <p:tgtEl>
                                          <p:spTgt spid="17"/>
                                        </p:tgtEl>
                                        <p:attrNameLst>
                                          <p:attrName>ppt_w</p:attrName>
                                        </p:attrNameLst>
                                      </p:cBhvr>
                                      <p:tavLst>
                                        <p:tav tm="0">
                                          <p:val>
                                            <p:fltVal val="0"/>
                                          </p:val>
                                        </p:tav>
                                        <p:tav tm="100000">
                                          <p:val>
                                            <p:strVal val="#ppt_w"/>
                                          </p:val>
                                        </p:tav>
                                      </p:tavLst>
                                    </p:anim>
                                    <p:anim calcmode="lin" valueType="num">
                                      <p:cBhvr>
                                        <p:cTn id="53" dur="500" fill="hold"/>
                                        <p:tgtEl>
                                          <p:spTgt spid="17"/>
                                        </p:tgtEl>
                                        <p:attrNameLst>
                                          <p:attrName>ppt_h</p:attrName>
                                        </p:attrNameLst>
                                      </p:cBhvr>
                                      <p:tavLst>
                                        <p:tav tm="0">
                                          <p:val>
                                            <p:fltVal val="0"/>
                                          </p:val>
                                        </p:tav>
                                        <p:tav tm="100000">
                                          <p:val>
                                            <p:strVal val="#ppt_h"/>
                                          </p:val>
                                        </p:tav>
                                      </p:tavLst>
                                    </p:anim>
                                    <p:anim calcmode="lin" valueType="num">
                                      <p:cBhvr>
                                        <p:cTn id="54" dur="500" fill="hold"/>
                                        <p:tgtEl>
                                          <p:spTgt spid="17"/>
                                        </p:tgtEl>
                                        <p:attrNameLst>
                                          <p:attrName>style.rotation</p:attrName>
                                        </p:attrNameLst>
                                      </p:cBhvr>
                                      <p:tavLst>
                                        <p:tav tm="0">
                                          <p:val>
                                            <p:fltVal val="360"/>
                                          </p:val>
                                        </p:tav>
                                        <p:tav tm="100000">
                                          <p:val>
                                            <p:fltVal val="0"/>
                                          </p:val>
                                        </p:tav>
                                      </p:tavLst>
                                    </p:anim>
                                    <p:animEffect transition="in" filter="fade">
                                      <p:cBhvr>
                                        <p:cTn id="55" dur="500"/>
                                        <p:tgtEl>
                                          <p:spTgt spid="17"/>
                                        </p:tgtEl>
                                      </p:cBhvr>
                                    </p:animEffect>
                                  </p:childTnLst>
                                </p:cTn>
                              </p:par>
                              <p:par>
                                <p:cTn id="56" presetID="49" presetClass="entr" presetSubtype="0" decel="100000" fill="hold" grpId="0" nodeType="withEffect">
                                  <p:stCondLst>
                                    <p:cond delay="800"/>
                                  </p:stCondLst>
                                  <p:childTnLst>
                                    <p:set>
                                      <p:cBhvr>
                                        <p:cTn id="57" dur="1" fill="hold">
                                          <p:stCondLst>
                                            <p:cond delay="0"/>
                                          </p:stCondLst>
                                        </p:cTn>
                                        <p:tgtEl>
                                          <p:spTgt spid="18"/>
                                        </p:tgtEl>
                                        <p:attrNameLst>
                                          <p:attrName>style.visibility</p:attrName>
                                        </p:attrNameLst>
                                      </p:cBhvr>
                                      <p:to>
                                        <p:strVal val="visible"/>
                                      </p:to>
                                    </p:set>
                                    <p:anim calcmode="lin" valueType="num">
                                      <p:cBhvr>
                                        <p:cTn id="58" dur="500" fill="hold"/>
                                        <p:tgtEl>
                                          <p:spTgt spid="18"/>
                                        </p:tgtEl>
                                        <p:attrNameLst>
                                          <p:attrName>ppt_w</p:attrName>
                                        </p:attrNameLst>
                                      </p:cBhvr>
                                      <p:tavLst>
                                        <p:tav tm="0">
                                          <p:val>
                                            <p:fltVal val="0"/>
                                          </p:val>
                                        </p:tav>
                                        <p:tav tm="100000">
                                          <p:val>
                                            <p:strVal val="#ppt_w"/>
                                          </p:val>
                                        </p:tav>
                                      </p:tavLst>
                                    </p:anim>
                                    <p:anim calcmode="lin" valueType="num">
                                      <p:cBhvr>
                                        <p:cTn id="59" dur="500" fill="hold"/>
                                        <p:tgtEl>
                                          <p:spTgt spid="18"/>
                                        </p:tgtEl>
                                        <p:attrNameLst>
                                          <p:attrName>ppt_h</p:attrName>
                                        </p:attrNameLst>
                                      </p:cBhvr>
                                      <p:tavLst>
                                        <p:tav tm="0">
                                          <p:val>
                                            <p:fltVal val="0"/>
                                          </p:val>
                                        </p:tav>
                                        <p:tav tm="100000">
                                          <p:val>
                                            <p:strVal val="#ppt_h"/>
                                          </p:val>
                                        </p:tav>
                                      </p:tavLst>
                                    </p:anim>
                                    <p:anim calcmode="lin" valueType="num">
                                      <p:cBhvr>
                                        <p:cTn id="60" dur="500" fill="hold"/>
                                        <p:tgtEl>
                                          <p:spTgt spid="18"/>
                                        </p:tgtEl>
                                        <p:attrNameLst>
                                          <p:attrName>style.rotation</p:attrName>
                                        </p:attrNameLst>
                                      </p:cBhvr>
                                      <p:tavLst>
                                        <p:tav tm="0">
                                          <p:val>
                                            <p:fltVal val="360"/>
                                          </p:val>
                                        </p:tav>
                                        <p:tav tm="100000">
                                          <p:val>
                                            <p:fltVal val="0"/>
                                          </p:val>
                                        </p:tav>
                                      </p:tavLst>
                                    </p:anim>
                                    <p:animEffect transition="in" filter="fade">
                                      <p:cBhvr>
                                        <p:cTn id="61" dur="500"/>
                                        <p:tgtEl>
                                          <p:spTgt spid="18"/>
                                        </p:tgtEl>
                                      </p:cBhvr>
                                    </p:animEffect>
                                  </p:childTnLst>
                                </p:cTn>
                              </p:par>
                            </p:childTnLst>
                          </p:cTn>
                        </p:par>
                      </p:childTnLst>
                    </p:cTn>
                  </p:par>
                  <p:par>
                    <p:cTn id="62" fill="hold">
                      <p:stCondLst>
                        <p:cond delay="indefinite"/>
                      </p:stCondLst>
                      <p:childTnLst>
                        <p:par>
                          <p:cTn id="63" fill="hold">
                            <p:stCondLst>
                              <p:cond delay="0"/>
                            </p:stCondLst>
                            <p:childTnLst>
                              <p:par>
                                <p:cTn id="64" presetID="2" presetClass="entr" presetSubtype="2" decel="100000" fill="hold" grpId="0" nodeType="clickEffect">
                                  <p:stCondLst>
                                    <p:cond delay="0"/>
                                  </p:stCondLst>
                                  <p:childTnLst>
                                    <p:set>
                                      <p:cBhvr>
                                        <p:cTn id="65" dur="1" fill="hold">
                                          <p:stCondLst>
                                            <p:cond delay="0"/>
                                          </p:stCondLst>
                                        </p:cTn>
                                        <p:tgtEl>
                                          <p:spTgt spid="69"/>
                                        </p:tgtEl>
                                        <p:attrNameLst>
                                          <p:attrName>style.visibility</p:attrName>
                                        </p:attrNameLst>
                                      </p:cBhvr>
                                      <p:to>
                                        <p:strVal val="visible"/>
                                      </p:to>
                                    </p:set>
                                    <p:anim calcmode="lin" valueType="num">
                                      <p:cBhvr additive="base">
                                        <p:cTn id="66" dur="1000" fill="hold"/>
                                        <p:tgtEl>
                                          <p:spTgt spid="69"/>
                                        </p:tgtEl>
                                        <p:attrNameLst>
                                          <p:attrName>ppt_x</p:attrName>
                                        </p:attrNameLst>
                                      </p:cBhvr>
                                      <p:tavLst>
                                        <p:tav tm="0">
                                          <p:val>
                                            <p:strVal val="1+#ppt_w/2"/>
                                          </p:val>
                                        </p:tav>
                                        <p:tav tm="100000">
                                          <p:val>
                                            <p:strVal val="#ppt_x"/>
                                          </p:val>
                                        </p:tav>
                                      </p:tavLst>
                                    </p:anim>
                                    <p:anim calcmode="lin" valueType="num">
                                      <p:cBhvr additive="base">
                                        <p:cTn id="67" dur="1000" fill="hold"/>
                                        <p:tgtEl>
                                          <p:spTgt spid="69"/>
                                        </p:tgtEl>
                                        <p:attrNameLst>
                                          <p:attrName>ppt_y</p:attrName>
                                        </p:attrNameLst>
                                      </p:cBhvr>
                                      <p:tavLst>
                                        <p:tav tm="0">
                                          <p:val>
                                            <p:strVal val="#ppt_y"/>
                                          </p:val>
                                        </p:tav>
                                        <p:tav tm="100000">
                                          <p:val>
                                            <p:strVal val="#ppt_y"/>
                                          </p:val>
                                        </p:tav>
                                      </p:tavLst>
                                    </p:anim>
                                  </p:childTnLst>
                                </p:cTn>
                              </p:par>
                              <p:par>
                                <p:cTn id="68" presetID="22" presetClass="entr" presetSubtype="4" fill="hold" nodeType="withEffect">
                                  <p:stCondLst>
                                    <p:cond delay="200"/>
                                  </p:stCondLst>
                                  <p:childTnLst>
                                    <p:set>
                                      <p:cBhvr>
                                        <p:cTn id="69" dur="1" fill="hold">
                                          <p:stCondLst>
                                            <p:cond delay="0"/>
                                          </p:stCondLst>
                                        </p:cTn>
                                        <p:tgtEl>
                                          <p:spTgt spid="44"/>
                                        </p:tgtEl>
                                        <p:attrNameLst>
                                          <p:attrName>style.visibility</p:attrName>
                                        </p:attrNameLst>
                                      </p:cBhvr>
                                      <p:to>
                                        <p:strVal val="visible"/>
                                      </p:to>
                                    </p:set>
                                    <p:animEffect transition="in" filter="wipe(down)">
                                      <p:cBhvr>
                                        <p:cTn id="70" dur="500"/>
                                        <p:tgtEl>
                                          <p:spTgt spid="44"/>
                                        </p:tgtEl>
                                      </p:cBhvr>
                                    </p:animEffect>
                                  </p:childTnLst>
                                </p:cTn>
                              </p:par>
                              <p:par>
                                <p:cTn id="71" presetID="49" presetClass="entr" presetSubtype="0" decel="100000" fill="hold" grpId="0" nodeType="withEffect">
                                  <p:stCondLst>
                                    <p:cond delay="300"/>
                                  </p:stCondLst>
                                  <p:childTnLst>
                                    <p:set>
                                      <p:cBhvr>
                                        <p:cTn id="72" dur="1" fill="hold">
                                          <p:stCondLst>
                                            <p:cond delay="0"/>
                                          </p:stCondLst>
                                        </p:cTn>
                                        <p:tgtEl>
                                          <p:spTgt spid="45"/>
                                        </p:tgtEl>
                                        <p:attrNameLst>
                                          <p:attrName>style.visibility</p:attrName>
                                        </p:attrNameLst>
                                      </p:cBhvr>
                                      <p:to>
                                        <p:strVal val="visible"/>
                                      </p:to>
                                    </p:set>
                                    <p:anim calcmode="lin" valueType="num">
                                      <p:cBhvr>
                                        <p:cTn id="73" dur="500" fill="hold"/>
                                        <p:tgtEl>
                                          <p:spTgt spid="45"/>
                                        </p:tgtEl>
                                        <p:attrNameLst>
                                          <p:attrName>ppt_w</p:attrName>
                                        </p:attrNameLst>
                                      </p:cBhvr>
                                      <p:tavLst>
                                        <p:tav tm="0">
                                          <p:val>
                                            <p:fltVal val="0"/>
                                          </p:val>
                                        </p:tav>
                                        <p:tav tm="100000">
                                          <p:val>
                                            <p:strVal val="#ppt_w"/>
                                          </p:val>
                                        </p:tav>
                                      </p:tavLst>
                                    </p:anim>
                                    <p:anim calcmode="lin" valueType="num">
                                      <p:cBhvr>
                                        <p:cTn id="74" dur="500" fill="hold"/>
                                        <p:tgtEl>
                                          <p:spTgt spid="45"/>
                                        </p:tgtEl>
                                        <p:attrNameLst>
                                          <p:attrName>ppt_h</p:attrName>
                                        </p:attrNameLst>
                                      </p:cBhvr>
                                      <p:tavLst>
                                        <p:tav tm="0">
                                          <p:val>
                                            <p:fltVal val="0"/>
                                          </p:val>
                                        </p:tav>
                                        <p:tav tm="100000">
                                          <p:val>
                                            <p:strVal val="#ppt_h"/>
                                          </p:val>
                                        </p:tav>
                                      </p:tavLst>
                                    </p:anim>
                                    <p:anim calcmode="lin" valueType="num">
                                      <p:cBhvr>
                                        <p:cTn id="75" dur="500" fill="hold"/>
                                        <p:tgtEl>
                                          <p:spTgt spid="45"/>
                                        </p:tgtEl>
                                        <p:attrNameLst>
                                          <p:attrName>style.rotation</p:attrName>
                                        </p:attrNameLst>
                                      </p:cBhvr>
                                      <p:tavLst>
                                        <p:tav tm="0">
                                          <p:val>
                                            <p:fltVal val="360"/>
                                          </p:val>
                                        </p:tav>
                                        <p:tav tm="100000">
                                          <p:val>
                                            <p:fltVal val="0"/>
                                          </p:val>
                                        </p:tav>
                                      </p:tavLst>
                                    </p:anim>
                                    <p:animEffect transition="in" filter="fade">
                                      <p:cBhvr>
                                        <p:cTn id="76" dur="500"/>
                                        <p:tgtEl>
                                          <p:spTgt spid="45"/>
                                        </p:tgtEl>
                                      </p:cBhvr>
                                    </p:animEffect>
                                  </p:childTnLst>
                                </p:cTn>
                              </p:par>
                              <p:par>
                                <p:cTn id="77" presetID="10" presetClass="entr" presetSubtype="0" fill="hold" grpId="0" nodeType="withEffect">
                                  <p:stCondLst>
                                    <p:cond delay="400"/>
                                  </p:stCondLst>
                                  <p:childTnLst>
                                    <p:set>
                                      <p:cBhvr>
                                        <p:cTn id="78" dur="1" fill="hold">
                                          <p:stCondLst>
                                            <p:cond delay="0"/>
                                          </p:stCondLst>
                                        </p:cTn>
                                        <p:tgtEl>
                                          <p:spTgt spid="68"/>
                                        </p:tgtEl>
                                        <p:attrNameLst>
                                          <p:attrName>style.visibility</p:attrName>
                                        </p:attrNameLst>
                                      </p:cBhvr>
                                      <p:to>
                                        <p:strVal val="visible"/>
                                      </p:to>
                                    </p:set>
                                    <p:animEffect transition="in" filter="fade">
                                      <p:cBhvr>
                                        <p:cTn id="79" dur="500"/>
                                        <p:tgtEl>
                                          <p:spTgt spid="68"/>
                                        </p:tgtEl>
                                      </p:cBhvr>
                                    </p:animEffect>
                                  </p:childTnLst>
                                </p:cTn>
                              </p:par>
                              <p:par>
                                <p:cTn id="80" presetID="49" presetClass="entr" presetSubtype="0" decel="100000" fill="hold" grpId="0" nodeType="withEffect">
                                  <p:stCondLst>
                                    <p:cond delay="500"/>
                                  </p:stCondLst>
                                  <p:childTnLst>
                                    <p:set>
                                      <p:cBhvr>
                                        <p:cTn id="81" dur="1" fill="hold">
                                          <p:stCondLst>
                                            <p:cond delay="0"/>
                                          </p:stCondLst>
                                        </p:cTn>
                                        <p:tgtEl>
                                          <p:spTgt spid="46"/>
                                        </p:tgtEl>
                                        <p:attrNameLst>
                                          <p:attrName>style.visibility</p:attrName>
                                        </p:attrNameLst>
                                      </p:cBhvr>
                                      <p:to>
                                        <p:strVal val="visible"/>
                                      </p:to>
                                    </p:set>
                                    <p:anim calcmode="lin" valueType="num">
                                      <p:cBhvr>
                                        <p:cTn id="82" dur="500" fill="hold"/>
                                        <p:tgtEl>
                                          <p:spTgt spid="46"/>
                                        </p:tgtEl>
                                        <p:attrNameLst>
                                          <p:attrName>ppt_w</p:attrName>
                                        </p:attrNameLst>
                                      </p:cBhvr>
                                      <p:tavLst>
                                        <p:tav tm="0">
                                          <p:val>
                                            <p:fltVal val="0"/>
                                          </p:val>
                                        </p:tav>
                                        <p:tav tm="100000">
                                          <p:val>
                                            <p:strVal val="#ppt_w"/>
                                          </p:val>
                                        </p:tav>
                                      </p:tavLst>
                                    </p:anim>
                                    <p:anim calcmode="lin" valueType="num">
                                      <p:cBhvr>
                                        <p:cTn id="83" dur="500" fill="hold"/>
                                        <p:tgtEl>
                                          <p:spTgt spid="46"/>
                                        </p:tgtEl>
                                        <p:attrNameLst>
                                          <p:attrName>ppt_h</p:attrName>
                                        </p:attrNameLst>
                                      </p:cBhvr>
                                      <p:tavLst>
                                        <p:tav tm="0">
                                          <p:val>
                                            <p:fltVal val="0"/>
                                          </p:val>
                                        </p:tav>
                                        <p:tav tm="100000">
                                          <p:val>
                                            <p:strVal val="#ppt_h"/>
                                          </p:val>
                                        </p:tav>
                                      </p:tavLst>
                                    </p:anim>
                                    <p:anim calcmode="lin" valueType="num">
                                      <p:cBhvr>
                                        <p:cTn id="84" dur="500" fill="hold"/>
                                        <p:tgtEl>
                                          <p:spTgt spid="46"/>
                                        </p:tgtEl>
                                        <p:attrNameLst>
                                          <p:attrName>style.rotation</p:attrName>
                                        </p:attrNameLst>
                                      </p:cBhvr>
                                      <p:tavLst>
                                        <p:tav tm="0">
                                          <p:val>
                                            <p:fltVal val="360"/>
                                          </p:val>
                                        </p:tav>
                                        <p:tav tm="100000">
                                          <p:val>
                                            <p:fltVal val="0"/>
                                          </p:val>
                                        </p:tav>
                                      </p:tavLst>
                                    </p:anim>
                                    <p:animEffect transition="in" filter="fade">
                                      <p:cBhvr>
                                        <p:cTn id="85" dur="500"/>
                                        <p:tgtEl>
                                          <p:spTgt spid="46"/>
                                        </p:tgtEl>
                                      </p:cBhvr>
                                    </p:animEffect>
                                  </p:childTnLst>
                                </p:cTn>
                              </p:par>
                              <p:par>
                                <p:cTn id="86" presetID="10" presetClass="entr" presetSubtype="0" fill="hold" grpId="0" nodeType="withEffect">
                                  <p:stCondLst>
                                    <p:cond delay="600"/>
                                  </p:stCondLst>
                                  <p:childTnLst>
                                    <p:set>
                                      <p:cBhvr>
                                        <p:cTn id="87" dur="1" fill="hold">
                                          <p:stCondLst>
                                            <p:cond delay="0"/>
                                          </p:stCondLst>
                                        </p:cTn>
                                        <p:tgtEl>
                                          <p:spTgt spid="67"/>
                                        </p:tgtEl>
                                        <p:attrNameLst>
                                          <p:attrName>style.visibility</p:attrName>
                                        </p:attrNameLst>
                                      </p:cBhvr>
                                      <p:to>
                                        <p:strVal val="visible"/>
                                      </p:to>
                                    </p:set>
                                    <p:animEffect transition="in" filter="fade">
                                      <p:cBhvr>
                                        <p:cTn id="88" dur="500"/>
                                        <p:tgtEl>
                                          <p:spTgt spid="67"/>
                                        </p:tgtEl>
                                      </p:cBhvr>
                                    </p:animEffect>
                                  </p:childTnLst>
                                </p:cTn>
                              </p:par>
                              <p:par>
                                <p:cTn id="89" presetID="49" presetClass="entr" presetSubtype="0" decel="100000" fill="hold" grpId="0" nodeType="withEffect">
                                  <p:stCondLst>
                                    <p:cond delay="700"/>
                                  </p:stCondLst>
                                  <p:childTnLst>
                                    <p:set>
                                      <p:cBhvr>
                                        <p:cTn id="90" dur="1" fill="hold">
                                          <p:stCondLst>
                                            <p:cond delay="0"/>
                                          </p:stCondLst>
                                        </p:cTn>
                                        <p:tgtEl>
                                          <p:spTgt spid="47"/>
                                        </p:tgtEl>
                                        <p:attrNameLst>
                                          <p:attrName>style.visibility</p:attrName>
                                        </p:attrNameLst>
                                      </p:cBhvr>
                                      <p:to>
                                        <p:strVal val="visible"/>
                                      </p:to>
                                    </p:set>
                                    <p:anim calcmode="lin" valueType="num">
                                      <p:cBhvr>
                                        <p:cTn id="91" dur="500" fill="hold"/>
                                        <p:tgtEl>
                                          <p:spTgt spid="47"/>
                                        </p:tgtEl>
                                        <p:attrNameLst>
                                          <p:attrName>ppt_w</p:attrName>
                                        </p:attrNameLst>
                                      </p:cBhvr>
                                      <p:tavLst>
                                        <p:tav tm="0">
                                          <p:val>
                                            <p:fltVal val="0"/>
                                          </p:val>
                                        </p:tav>
                                        <p:tav tm="100000">
                                          <p:val>
                                            <p:strVal val="#ppt_w"/>
                                          </p:val>
                                        </p:tav>
                                      </p:tavLst>
                                    </p:anim>
                                    <p:anim calcmode="lin" valueType="num">
                                      <p:cBhvr>
                                        <p:cTn id="92" dur="500" fill="hold"/>
                                        <p:tgtEl>
                                          <p:spTgt spid="47"/>
                                        </p:tgtEl>
                                        <p:attrNameLst>
                                          <p:attrName>ppt_h</p:attrName>
                                        </p:attrNameLst>
                                      </p:cBhvr>
                                      <p:tavLst>
                                        <p:tav tm="0">
                                          <p:val>
                                            <p:fltVal val="0"/>
                                          </p:val>
                                        </p:tav>
                                        <p:tav tm="100000">
                                          <p:val>
                                            <p:strVal val="#ppt_h"/>
                                          </p:val>
                                        </p:tav>
                                      </p:tavLst>
                                    </p:anim>
                                    <p:anim calcmode="lin" valueType="num">
                                      <p:cBhvr>
                                        <p:cTn id="93" dur="500" fill="hold"/>
                                        <p:tgtEl>
                                          <p:spTgt spid="47"/>
                                        </p:tgtEl>
                                        <p:attrNameLst>
                                          <p:attrName>style.rotation</p:attrName>
                                        </p:attrNameLst>
                                      </p:cBhvr>
                                      <p:tavLst>
                                        <p:tav tm="0">
                                          <p:val>
                                            <p:fltVal val="360"/>
                                          </p:val>
                                        </p:tav>
                                        <p:tav tm="100000">
                                          <p:val>
                                            <p:fltVal val="0"/>
                                          </p:val>
                                        </p:tav>
                                      </p:tavLst>
                                    </p:anim>
                                    <p:animEffect transition="in" filter="fade">
                                      <p:cBhvr>
                                        <p:cTn id="94" dur="500"/>
                                        <p:tgtEl>
                                          <p:spTgt spid="47"/>
                                        </p:tgtEl>
                                      </p:cBhvr>
                                    </p:animEffect>
                                  </p:childTnLst>
                                </p:cTn>
                              </p:par>
                              <p:par>
                                <p:cTn id="95" presetID="10" presetClass="entr" presetSubtype="0" fill="hold" grpId="0" nodeType="withEffect">
                                  <p:stCondLst>
                                    <p:cond delay="800"/>
                                  </p:stCondLst>
                                  <p:childTnLst>
                                    <p:set>
                                      <p:cBhvr>
                                        <p:cTn id="96" dur="1" fill="hold">
                                          <p:stCondLst>
                                            <p:cond delay="0"/>
                                          </p:stCondLst>
                                        </p:cTn>
                                        <p:tgtEl>
                                          <p:spTgt spid="70"/>
                                        </p:tgtEl>
                                        <p:attrNameLst>
                                          <p:attrName>style.visibility</p:attrName>
                                        </p:attrNameLst>
                                      </p:cBhvr>
                                      <p:to>
                                        <p:strVal val="visible"/>
                                      </p:to>
                                    </p:set>
                                    <p:animEffect transition="in" filter="fade">
                                      <p:cBhvr>
                                        <p:cTn id="97" dur="500"/>
                                        <p:tgtEl>
                                          <p:spTgt spid="70"/>
                                        </p:tgtEl>
                                      </p:cBhvr>
                                    </p:animEffect>
                                  </p:childTnLst>
                                </p:cTn>
                              </p:par>
                            </p:childTnLst>
                          </p:cTn>
                        </p:par>
                      </p:childTnLst>
                    </p:cTn>
                  </p:par>
                  <p:par>
                    <p:cTn id="98" fill="hold">
                      <p:stCondLst>
                        <p:cond delay="indefinite"/>
                      </p:stCondLst>
                      <p:childTnLst>
                        <p:par>
                          <p:cTn id="99" fill="hold">
                            <p:stCondLst>
                              <p:cond delay="0"/>
                            </p:stCondLst>
                            <p:childTnLst>
                              <p:par>
                                <p:cTn id="100" presetID="22" presetClass="entr" presetSubtype="1" fill="hold" nodeType="clickEffect">
                                  <p:stCondLst>
                                    <p:cond delay="0"/>
                                  </p:stCondLst>
                                  <p:childTnLst>
                                    <p:set>
                                      <p:cBhvr>
                                        <p:cTn id="101" dur="1" fill="hold">
                                          <p:stCondLst>
                                            <p:cond delay="0"/>
                                          </p:stCondLst>
                                        </p:cTn>
                                        <p:tgtEl>
                                          <p:spTgt spid="51"/>
                                        </p:tgtEl>
                                        <p:attrNameLst>
                                          <p:attrName>style.visibility</p:attrName>
                                        </p:attrNameLst>
                                      </p:cBhvr>
                                      <p:to>
                                        <p:strVal val="visible"/>
                                      </p:to>
                                    </p:set>
                                    <p:animEffect transition="in" filter="wipe(up)">
                                      <p:cBhvr>
                                        <p:cTn id="102" dur="500"/>
                                        <p:tgtEl>
                                          <p:spTgt spid="51"/>
                                        </p:tgtEl>
                                      </p:cBhvr>
                                    </p:animEffect>
                                  </p:childTnLst>
                                </p:cTn>
                              </p:par>
                              <p:par>
                                <p:cTn id="103" presetID="49" presetClass="entr" presetSubtype="0" decel="100000" fill="hold" grpId="0" nodeType="withEffect">
                                  <p:stCondLst>
                                    <p:cond delay="100"/>
                                  </p:stCondLst>
                                  <p:childTnLst>
                                    <p:set>
                                      <p:cBhvr>
                                        <p:cTn id="104" dur="1" fill="hold">
                                          <p:stCondLst>
                                            <p:cond delay="0"/>
                                          </p:stCondLst>
                                        </p:cTn>
                                        <p:tgtEl>
                                          <p:spTgt spid="52"/>
                                        </p:tgtEl>
                                        <p:attrNameLst>
                                          <p:attrName>style.visibility</p:attrName>
                                        </p:attrNameLst>
                                      </p:cBhvr>
                                      <p:to>
                                        <p:strVal val="visible"/>
                                      </p:to>
                                    </p:set>
                                    <p:anim calcmode="lin" valueType="num">
                                      <p:cBhvr>
                                        <p:cTn id="105" dur="500" fill="hold"/>
                                        <p:tgtEl>
                                          <p:spTgt spid="52"/>
                                        </p:tgtEl>
                                        <p:attrNameLst>
                                          <p:attrName>ppt_w</p:attrName>
                                        </p:attrNameLst>
                                      </p:cBhvr>
                                      <p:tavLst>
                                        <p:tav tm="0">
                                          <p:val>
                                            <p:fltVal val="0"/>
                                          </p:val>
                                        </p:tav>
                                        <p:tav tm="100000">
                                          <p:val>
                                            <p:strVal val="#ppt_w"/>
                                          </p:val>
                                        </p:tav>
                                      </p:tavLst>
                                    </p:anim>
                                    <p:anim calcmode="lin" valueType="num">
                                      <p:cBhvr>
                                        <p:cTn id="106" dur="500" fill="hold"/>
                                        <p:tgtEl>
                                          <p:spTgt spid="52"/>
                                        </p:tgtEl>
                                        <p:attrNameLst>
                                          <p:attrName>ppt_h</p:attrName>
                                        </p:attrNameLst>
                                      </p:cBhvr>
                                      <p:tavLst>
                                        <p:tav tm="0">
                                          <p:val>
                                            <p:fltVal val="0"/>
                                          </p:val>
                                        </p:tav>
                                        <p:tav tm="100000">
                                          <p:val>
                                            <p:strVal val="#ppt_h"/>
                                          </p:val>
                                        </p:tav>
                                      </p:tavLst>
                                    </p:anim>
                                    <p:anim calcmode="lin" valueType="num">
                                      <p:cBhvr>
                                        <p:cTn id="107" dur="500" fill="hold"/>
                                        <p:tgtEl>
                                          <p:spTgt spid="52"/>
                                        </p:tgtEl>
                                        <p:attrNameLst>
                                          <p:attrName>style.rotation</p:attrName>
                                        </p:attrNameLst>
                                      </p:cBhvr>
                                      <p:tavLst>
                                        <p:tav tm="0">
                                          <p:val>
                                            <p:fltVal val="360"/>
                                          </p:val>
                                        </p:tav>
                                        <p:tav tm="100000">
                                          <p:val>
                                            <p:fltVal val="0"/>
                                          </p:val>
                                        </p:tav>
                                      </p:tavLst>
                                    </p:anim>
                                    <p:animEffect transition="in" filter="fade">
                                      <p:cBhvr>
                                        <p:cTn id="108" dur="500"/>
                                        <p:tgtEl>
                                          <p:spTgt spid="52"/>
                                        </p:tgtEl>
                                      </p:cBhvr>
                                    </p:animEffect>
                                  </p:childTnLst>
                                </p:cTn>
                              </p:par>
                              <p:par>
                                <p:cTn id="109" presetID="10" presetClass="entr" presetSubtype="0" fill="hold" grpId="0" nodeType="withEffect">
                                  <p:stCondLst>
                                    <p:cond delay="200"/>
                                  </p:stCondLst>
                                  <p:childTnLst>
                                    <p:set>
                                      <p:cBhvr>
                                        <p:cTn id="110" dur="1" fill="hold">
                                          <p:stCondLst>
                                            <p:cond delay="0"/>
                                          </p:stCondLst>
                                        </p:cTn>
                                        <p:tgtEl>
                                          <p:spTgt spid="72"/>
                                        </p:tgtEl>
                                        <p:attrNameLst>
                                          <p:attrName>style.visibility</p:attrName>
                                        </p:attrNameLst>
                                      </p:cBhvr>
                                      <p:to>
                                        <p:strVal val="visible"/>
                                      </p:to>
                                    </p:set>
                                    <p:animEffect transition="in" filter="fade">
                                      <p:cBhvr>
                                        <p:cTn id="111" dur="500"/>
                                        <p:tgtEl>
                                          <p:spTgt spid="72"/>
                                        </p:tgtEl>
                                      </p:cBhvr>
                                    </p:animEffect>
                                  </p:childTnLst>
                                </p:cTn>
                              </p:par>
                              <p:par>
                                <p:cTn id="112" presetID="49" presetClass="entr" presetSubtype="0" decel="100000" fill="hold" grpId="0" nodeType="withEffect">
                                  <p:stCondLst>
                                    <p:cond delay="200"/>
                                  </p:stCondLst>
                                  <p:childTnLst>
                                    <p:set>
                                      <p:cBhvr>
                                        <p:cTn id="113" dur="1" fill="hold">
                                          <p:stCondLst>
                                            <p:cond delay="0"/>
                                          </p:stCondLst>
                                        </p:cTn>
                                        <p:tgtEl>
                                          <p:spTgt spid="53"/>
                                        </p:tgtEl>
                                        <p:attrNameLst>
                                          <p:attrName>style.visibility</p:attrName>
                                        </p:attrNameLst>
                                      </p:cBhvr>
                                      <p:to>
                                        <p:strVal val="visible"/>
                                      </p:to>
                                    </p:set>
                                    <p:anim calcmode="lin" valueType="num">
                                      <p:cBhvr>
                                        <p:cTn id="114" dur="500" fill="hold"/>
                                        <p:tgtEl>
                                          <p:spTgt spid="53"/>
                                        </p:tgtEl>
                                        <p:attrNameLst>
                                          <p:attrName>ppt_w</p:attrName>
                                        </p:attrNameLst>
                                      </p:cBhvr>
                                      <p:tavLst>
                                        <p:tav tm="0">
                                          <p:val>
                                            <p:fltVal val="0"/>
                                          </p:val>
                                        </p:tav>
                                        <p:tav tm="100000">
                                          <p:val>
                                            <p:strVal val="#ppt_w"/>
                                          </p:val>
                                        </p:tav>
                                      </p:tavLst>
                                    </p:anim>
                                    <p:anim calcmode="lin" valueType="num">
                                      <p:cBhvr>
                                        <p:cTn id="115" dur="500" fill="hold"/>
                                        <p:tgtEl>
                                          <p:spTgt spid="53"/>
                                        </p:tgtEl>
                                        <p:attrNameLst>
                                          <p:attrName>ppt_h</p:attrName>
                                        </p:attrNameLst>
                                      </p:cBhvr>
                                      <p:tavLst>
                                        <p:tav tm="0">
                                          <p:val>
                                            <p:fltVal val="0"/>
                                          </p:val>
                                        </p:tav>
                                        <p:tav tm="100000">
                                          <p:val>
                                            <p:strVal val="#ppt_h"/>
                                          </p:val>
                                        </p:tav>
                                      </p:tavLst>
                                    </p:anim>
                                    <p:anim calcmode="lin" valueType="num">
                                      <p:cBhvr>
                                        <p:cTn id="116" dur="500" fill="hold"/>
                                        <p:tgtEl>
                                          <p:spTgt spid="53"/>
                                        </p:tgtEl>
                                        <p:attrNameLst>
                                          <p:attrName>style.rotation</p:attrName>
                                        </p:attrNameLst>
                                      </p:cBhvr>
                                      <p:tavLst>
                                        <p:tav tm="0">
                                          <p:val>
                                            <p:fltVal val="360"/>
                                          </p:val>
                                        </p:tav>
                                        <p:tav tm="100000">
                                          <p:val>
                                            <p:fltVal val="0"/>
                                          </p:val>
                                        </p:tav>
                                      </p:tavLst>
                                    </p:anim>
                                    <p:animEffect transition="in" filter="fade">
                                      <p:cBhvr>
                                        <p:cTn id="117" dur="500"/>
                                        <p:tgtEl>
                                          <p:spTgt spid="53"/>
                                        </p:tgtEl>
                                      </p:cBhvr>
                                    </p:animEffect>
                                  </p:childTnLst>
                                </p:cTn>
                              </p:par>
                              <p:par>
                                <p:cTn id="118" presetID="10" presetClass="entr" presetSubtype="0" fill="hold" grpId="0" nodeType="withEffect">
                                  <p:stCondLst>
                                    <p:cond delay="300"/>
                                  </p:stCondLst>
                                  <p:childTnLst>
                                    <p:set>
                                      <p:cBhvr>
                                        <p:cTn id="119" dur="1" fill="hold">
                                          <p:stCondLst>
                                            <p:cond delay="0"/>
                                          </p:stCondLst>
                                        </p:cTn>
                                        <p:tgtEl>
                                          <p:spTgt spid="73"/>
                                        </p:tgtEl>
                                        <p:attrNameLst>
                                          <p:attrName>style.visibility</p:attrName>
                                        </p:attrNameLst>
                                      </p:cBhvr>
                                      <p:to>
                                        <p:strVal val="visible"/>
                                      </p:to>
                                    </p:set>
                                    <p:animEffect transition="in" filter="fade">
                                      <p:cBhvr>
                                        <p:cTn id="120" dur="500"/>
                                        <p:tgtEl>
                                          <p:spTgt spid="73"/>
                                        </p:tgtEl>
                                      </p:cBhvr>
                                    </p:animEffect>
                                  </p:childTnLst>
                                </p:cTn>
                              </p:par>
                              <p:par>
                                <p:cTn id="121" presetID="49" presetClass="entr" presetSubtype="0" decel="100000" fill="hold" grpId="0" nodeType="withEffect">
                                  <p:stCondLst>
                                    <p:cond delay="400"/>
                                  </p:stCondLst>
                                  <p:childTnLst>
                                    <p:set>
                                      <p:cBhvr>
                                        <p:cTn id="122" dur="1" fill="hold">
                                          <p:stCondLst>
                                            <p:cond delay="0"/>
                                          </p:stCondLst>
                                        </p:cTn>
                                        <p:tgtEl>
                                          <p:spTgt spid="54"/>
                                        </p:tgtEl>
                                        <p:attrNameLst>
                                          <p:attrName>style.visibility</p:attrName>
                                        </p:attrNameLst>
                                      </p:cBhvr>
                                      <p:to>
                                        <p:strVal val="visible"/>
                                      </p:to>
                                    </p:set>
                                    <p:anim calcmode="lin" valueType="num">
                                      <p:cBhvr>
                                        <p:cTn id="123" dur="500" fill="hold"/>
                                        <p:tgtEl>
                                          <p:spTgt spid="54"/>
                                        </p:tgtEl>
                                        <p:attrNameLst>
                                          <p:attrName>ppt_w</p:attrName>
                                        </p:attrNameLst>
                                      </p:cBhvr>
                                      <p:tavLst>
                                        <p:tav tm="0">
                                          <p:val>
                                            <p:fltVal val="0"/>
                                          </p:val>
                                        </p:tav>
                                        <p:tav tm="100000">
                                          <p:val>
                                            <p:strVal val="#ppt_w"/>
                                          </p:val>
                                        </p:tav>
                                      </p:tavLst>
                                    </p:anim>
                                    <p:anim calcmode="lin" valueType="num">
                                      <p:cBhvr>
                                        <p:cTn id="124" dur="500" fill="hold"/>
                                        <p:tgtEl>
                                          <p:spTgt spid="54"/>
                                        </p:tgtEl>
                                        <p:attrNameLst>
                                          <p:attrName>ppt_h</p:attrName>
                                        </p:attrNameLst>
                                      </p:cBhvr>
                                      <p:tavLst>
                                        <p:tav tm="0">
                                          <p:val>
                                            <p:fltVal val="0"/>
                                          </p:val>
                                        </p:tav>
                                        <p:tav tm="100000">
                                          <p:val>
                                            <p:strVal val="#ppt_h"/>
                                          </p:val>
                                        </p:tav>
                                      </p:tavLst>
                                    </p:anim>
                                    <p:anim calcmode="lin" valueType="num">
                                      <p:cBhvr>
                                        <p:cTn id="125" dur="500" fill="hold"/>
                                        <p:tgtEl>
                                          <p:spTgt spid="54"/>
                                        </p:tgtEl>
                                        <p:attrNameLst>
                                          <p:attrName>style.rotation</p:attrName>
                                        </p:attrNameLst>
                                      </p:cBhvr>
                                      <p:tavLst>
                                        <p:tav tm="0">
                                          <p:val>
                                            <p:fltVal val="360"/>
                                          </p:val>
                                        </p:tav>
                                        <p:tav tm="100000">
                                          <p:val>
                                            <p:fltVal val="0"/>
                                          </p:val>
                                        </p:tav>
                                      </p:tavLst>
                                    </p:anim>
                                    <p:animEffect transition="in" filter="fade">
                                      <p:cBhvr>
                                        <p:cTn id="126" dur="500"/>
                                        <p:tgtEl>
                                          <p:spTgt spid="54"/>
                                        </p:tgtEl>
                                      </p:cBhvr>
                                    </p:animEffect>
                                  </p:childTnLst>
                                </p:cTn>
                              </p:par>
                              <p:par>
                                <p:cTn id="127" presetID="10" presetClass="entr" presetSubtype="0" fill="hold" grpId="0" nodeType="withEffect">
                                  <p:stCondLst>
                                    <p:cond delay="500"/>
                                  </p:stCondLst>
                                  <p:childTnLst>
                                    <p:set>
                                      <p:cBhvr>
                                        <p:cTn id="128" dur="1" fill="hold">
                                          <p:stCondLst>
                                            <p:cond delay="0"/>
                                          </p:stCondLst>
                                        </p:cTn>
                                        <p:tgtEl>
                                          <p:spTgt spid="71"/>
                                        </p:tgtEl>
                                        <p:attrNameLst>
                                          <p:attrName>style.visibility</p:attrName>
                                        </p:attrNameLst>
                                      </p:cBhvr>
                                      <p:to>
                                        <p:strVal val="visible"/>
                                      </p:to>
                                    </p:set>
                                    <p:animEffect transition="in" filter="fade">
                                      <p:cBhvr>
                                        <p:cTn id="129" dur="500"/>
                                        <p:tgtEl>
                                          <p:spTgt spid="71"/>
                                        </p:tgtEl>
                                      </p:cBhvr>
                                    </p:animEffect>
                                  </p:childTnLst>
                                </p:cTn>
                              </p:par>
                            </p:childTnLst>
                          </p:cTn>
                        </p:par>
                      </p:childTnLst>
                    </p:cTn>
                  </p:par>
                  <p:par>
                    <p:cTn id="130" fill="hold">
                      <p:stCondLst>
                        <p:cond delay="indefinite"/>
                      </p:stCondLst>
                      <p:childTnLst>
                        <p:par>
                          <p:cTn id="131" fill="hold">
                            <p:stCondLst>
                              <p:cond delay="0"/>
                            </p:stCondLst>
                            <p:childTnLst>
                              <p:par>
                                <p:cTn id="132" presetID="2" presetClass="entr" presetSubtype="2" decel="100000" fill="hold" grpId="0" nodeType="clickEffect">
                                  <p:stCondLst>
                                    <p:cond delay="0"/>
                                  </p:stCondLst>
                                  <p:childTnLst>
                                    <p:set>
                                      <p:cBhvr>
                                        <p:cTn id="133" dur="1" fill="hold">
                                          <p:stCondLst>
                                            <p:cond delay="0"/>
                                          </p:stCondLst>
                                        </p:cTn>
                                        <p:tgtEl>
                                          <p:spTgt spid="75"/>
                                        </p:tgtEl>
                                        <p:attrNameLst>
                                          <p:attrName>style.visibility</p:attrName>
                                        </p:attrNameLst>
                                      </p:cBhvr>
                                      <p:to>
                                        <p:strVal val="visible"/>
                                      </p:to>
                                    </p:set>
                                    <p:anim calcmode="lin" valueType="num">
                                      <p:cBhvr additive="base">
                                        <p:cTn id="134" dur="1000" fill="hold"/>
                                        <p:tgtEl>
                                          <p:spTgt spid="75"/>
                                        </p:tgtEl>
                                        <p:attrNameLst>
                                          <p:attrName>ppt_x</p:attrName>
                                        </p:attrNameLst>
                                      </p:cBhvr>
                                      <p:tavLst>
                                        <p:tav tm="0">
                                          <p:val>
                                            <p:strVal val="1+#ppt_w/2"/>
                                          </p:val>
                                        </p:tav>
                                        <p:tav tm="100000">
                                          <p:val>
                                            <p:strVal val="#ppt_x"/>
                                          </p:val>
                                        </p:tav>
                                      </p:tavLst>
                                    </p:anim>
                                    <p:anim calcmode="lin" valueType="num">
                                      <p:cBhvr additive="base">
                                        <p:cTn id="135" dur="1000" fill="hold"/>
                                        <p:tgtEl>
                                          <p:spTgt spid="75"/>
                                        </p:tgtEl>
                                        <p:attrNameLst>
                                          <p:attrName>ppt_y</p:attrName>
                                        </p:attrNameLst>
                                      </p:cBhvr>
                                      <p:tavLst>
                                        <p:tav tm="0">
                                          <p:val>
                                            <p:strVal val="#ppt_y"/>
                                          </p:val>
                                        </p:tav>
                                        <p:tav tm="100000">
                                          <p:val>
                                            <p:strVal val="#ppt_y"/>
                                          </p:val>
                                        </p:tav>
                                      </p:tavLst>
                                    </p:anim>
                                  </p:childTnLst>
                                </p:cTn>
                              </p:par>
                              <p:par>
                                <p:cTn id="136" presetID="22" presetClass="entr" presetSubtype="4" fill="hold" nodeType="withEffect">
                                  <p:stCondLst>
                                    <p:cond delay="200"/>
                                  </p:stCondLst>
                                  <p:childTnLst>
                                    <p:set>
                                      <p:cBhvr>
                                        <p:cTn id="137" dur="1" fill="hold">
                                          <p:stCondLst>
                                            <p:cond delay="0"/>
                                          </p:stCondLst>
                                        </p:cTn>
                                        <p:tgtEl>
                                          <p:spTgt spid="76"/>
                                        </p:tgtEl>
                                        <p:attrNameLst>
                                          <p:attrName>style.visibility</p:attrName>
                                        </p:attrNameLst>
                                      </p:cBhvr>
                                      <p:to>
                                        <p:strVal val="visible"/>
                                      </p:to>
                                    </p:set>
                                    <p:animEffect transition="in" filter="wipe(down)">
                                      <p:cBhvr>
                                        <p:cTn id="138" dur="500"/>
                                        <p:tgtEl>
                                          <p:spTgt spid="76"/>
                                        </p:tgtEl>
                                      </p:cBhvr>
                                    </p:animEffect>
                                  </p:childTnLst>
                                </p:cTn>
                              </p:par>
                              <p:par>
                                <p:cTn id="139" presetID="49" presetClass="entr" presetSubtype="0" decel="100000" fill="hold" grpId="0" nodeType="withEffect">
                                  <p:stCondLst>
                                    <p:cond delay="300"/>
                                  </p:stCondLst>
                                  <p:childTnLst>
                                    <p:set>
                                      <p:cBhvr>
                                        <p:cTn id="140" dur="1" fill="hold">
                                          <p:stCondLst>
                                            <p:cond delay="0"/>
                                          </p:stCondLst>
                                        </p:cTn>
                                        <p:tgtEl>
                                          <p:spTgt spid="77"/>
                                        </p:tgtEl>
                                        <p:attrNameLst>
                                          <p:attrName>style.visibility</p:attrName>
                                        </p:attrNameLst>
                                      </p:cBhvr>
                                      <p:to>
                                        <p:strVal val="visible"/>
                                      </p:to>
                                    </p:set>
                                    <p:anim calcmode="lin" valueType="num">
                                      <p:cBhvr>
                                        <p:cTn id="141" dur="500" fill="hold"/>
                                        <p:tgtEl>
                                          <p:spTgt spid="77"/>
                                        </p:tgtEl>
                                        <p:attrNameLst>
                                          <p:attrName>ppt_w</p:attrName>
                                        </p:attrNameLst>
                                      </p:cBhvr>
                                      <p:tavLst>
                                        <p:tav tm="0">
                                          <p:val>
                                            <p:fltVal val="0"/>
                                          </p:val>
                                        </p:tav>
                                        <p:tav tm="100000">
                                          <p:val>
                                            <p:strVal val="#ppt_w"/>
                                          </p:val>
                                        </p:tav>
                                      </p:tavLst>
                                    </p:anim>
                                    <p:anim calcmode="lin" valueType="num">
                                      <p:cBhvr>
                                        <p:cTn id="142" dur="500" fill="hold"/>
                                        <p:tgtEl>
                                          <p:spTgt spid="77"/>
                                        </p:tgtEl>
                                        <p:attrNameLst>
                                          <p:attrName>ppt_h</p:attrName>
                                        </p:attrNameLst>
                                      </p:cBhvr>
                                      <p:tavLst>
                                        <p:tav tm="0">
                                          <p:val>
                                            <p:fltVal val="0"/>
                                          </p:val>
                                        </p:tav>
                                        <p:tav tm="100000">
                                          <p:val>
                                            <p:strVal val="#ppt_h"/>
                                          </p:val>
                                        </p:tav>
                                      </p:tavLst>
                                    </p:anim>
                                    <p:anim calcmode="lin" valueType="num">
                                      <p:cBhvr>
                                        <p:cTn id="143" dur="500" fill="hold"/>
                                        <p:tgtEl>
                                          <p:spTgt spid="77"/>
                                        </p:tgtEl>
                                        <p:attrNameLst>
                                          <p:attrName>style.rotation</p:attrName>
                                        </p:attrNameLst>
                                      </p:cBhvr>
                                      <p:tavLst>
                                        <p:tav tm="0">
                                          <p:val>
                                            <p:fltVal val="360"/>
                                          </p:val>
                                        </p:tav>
                                        <p:tav tm="100000">
                                          <p:val>
                                            <p:fltVal val="0"/>
                                          </p:val>
                                        </p:tav>
                                      </p:tavLst>
                                    </p:anim>
                                    <p:animEffect transition="in" filter="fade">
                                      <p:cBhvr>
                                        <p:cTn id="144" dur="500"/>
                                        <p:tgtEl>
                                          <p:spTgt spid="77"/>
                                        </p:tgtEl>
                                      </p:cBhvr>
                                    </p:animEffect>
                                  </p:childTnLst>
                                </p:cTn>
                              </p:par>
                              <p:par>
                                <p:cTn id="145" presetID="10" presetClass="entr" presetSubtype="0" fill="hold" grpId="0" nodeType="withEffect">
                                  <p:stCondLst>
                                    <p:cond delay="400"/>
                                  </p:stCondLst>
                                  <p:childTnLst>
                                    <p:set>
                                      <p:cBhvr>
                                        <p:cTn id="146" dur="1" fill="hold">
                                          <p:stCondLst>
                                            <p:cond delay="0"/>
                                          </p:stCondLst>
                                        </p:cTn>
                                        <p:tgtEl>
                                          <p:spTgt spid="85"/>
                                        </p:tgtEl>
                                        <p:attrNameLst>
                                          <p:attrName>style.visibility</p:attrName>
                                        </p:attrNameLst>
                                      </p:cBhvr>
                                      <p:to>
                                        <p:strVal val="visible"/>
                                      </p:to>
                                    </p:set>
                                    <p:animEffect transition="in" filter="fade">
                                      <p:cBhvr>
                                        <p:cTn id="147" dur="500"/>
                                        <p:tgtEl>
                                          <p:spTgt spid="85"/>
                                        </p:tgtEl>
                                      </p:cBhvr>
                                    </p:animEffect>
                                  </p:childTnLst>
                                </p:cTn>
                              </p:par>
                              <p:par>
                                <p:cTn id="148" presetID="49" presetClass="entr" presetSubtype="0" decel="100000" fill="hold" grpId="0" nodeType="withEffect">
                                  <p:stCondLst>
                                    <p:cond delay="500"/>
                                  </p:stCondLst>
                                  <p:childTnLst>
                                    <p:set>
                                      <p:cBhvr>
                                        <p:cTn id="149" dur="1" fill="hold">
                                          <p:stCondLst>
                                            <p:cond delay="0"/>
                                          </p:stCondLst>
                                        </p:cTn>
                                        <p:tgtEl>
                                          <p:spTgt spid="78"/>
                                        </p:tgtEl>
                                        <p:attrNameLst>
                                          <p:attrName>style.visibility</p:attrName>
                                        </p:attrNameLst>
                                      </p:cBhvr>
                                      <p:to>
                                        <p:strVal val="visible"/>
                                      </p:to>
                                    </p:set>
                                    <p:anim calcmode="lin" valueType="num">
                                      <p:cBhvr>
                                        <p:cTn id="150" dur="500" fill="hold"/>
                                        <p:tgtEl>
                                          <p:spTgt spid="78"/>
                                        </p:tgtEl>
                                        <p:attrNameLst>
                                          <p:attrName>ppt_w</p:attrName>
                                        </p:attrNameLst>
                                      </p:cBhvr>
                                      <p:tavLst>
                                        <p:tav tm="0">
                                          <p:val>
                                            <p:fltVal val="0"/>
                                          </p:val>
                                        </p:tav>
                                        <p:tav tm="100000">
                                          <p:val>
                                            <p:strVal val="#ppt_w"/>
                                          </p:val>
                                        </p:tav>
                                      </p:tavLst>
                                    </p:anim>
                                    <p:anim calcmode="lin" valueType="num">
                                      <p:cBhvr>
                                        <p:cTn id="151" dur="500" fill="hold"/>
                                        <p:tgtEl>
                                          <p:spTgt spid="78"/>
                                        </p:tgtEl>
                                        <p:attrNameLst>
                                          <p:attrName>ppt_h</p:attrName>
                                        </p:attrNameLst>
                                      </p:cBhvr>
                                      <p:tavLst>
                                        <p:tav tm="0">
                                          <p:val>
                                            <p:fltVal val="0"/>
                                          </p:val>
                                        </p:tav>
                                        <p:tav tm="100000">
                                          <p:val>
                                            <p:strVal val="#ppt_h"/>
                                          </p:val>
                                        </p:tav>
                                      </p:tavLst>
                                    </p:anim>
                                    <p:anim calcmode="lin" valueType="num">
                                      <p:cBhvr>
                                        <p:cTn id="152" dur="500" fill="hold"/>
                                        <p:tgtEl>
                                          <p:spTgt spid="78"/>
                                        </p:tgtEl>
                                        <p:attrNameLst>
                                          <p:attrName>style.rotation</p:attrName>
                                        </p:attrNameLst>
                                      </p:cBhvr>
                                      <p:tavLst>
                                        <p:tav tm="0">
                                          <p:val>
                                            <p:fltVal val="360"/>
                                          </p:val>
                                        </p:tav>
                                        <p:tav tm="100000">
                                          <p:val>
                                            <p:fltVal val="0"/>
                                          </p:val>
                                        </p:tav>
                                      </p:tavLst>
                                    </p:anim>
                                    <p:animEffect transition="in" filter="fade">
                                      <p:cBhvr>
                                        <p:cTn id="153" dur="500"/>
                                        <p:tgtEl>
                                          <p:spTgt spid="78"/>
                                        </p:tgtEl>
                                      </p:cBhvr>
                                    </p:animEffect>
                                  </p:childTnLst>
                                </p:cTn>
                              </p:par>
                              <p:par>
                                <p:cTn id="154" presetID="10" presetClass="entr" presetSubtype="0" fill="hold" grpId="0" nodeType="withEffect">
                                  <p:stCondLst>
                                    <p:cond delay="600"/>
                                  </p:stCondLst>
                                  <p:childTnLst>
                                    <p:set>
                                      <p:cBhvr>
                                        <p:cTn id="155" dur="1" fill="hold">
                                          <p:stCondLst>
                                            <p:cond delay="0"/>
                                          </p:stCondLst>
                                        </p:cTn>
                                        <p:tgtEl>
                                          <p:spTgt spid="84"/>
                                        </p:tgtEl>
                                        <p:attrNameLst>
                                          <p:attrName>style.visibility</p:attrName>
                                        </p:attrNameLst>
                                      </p:cBhvr>
                                      <p:to>
                                        <p:strVal val="visible"/>
                                      </p:to>
                                    </p:set>
                                    <p:animEffect transition="in" filter="fade">
                                      <p:cBhvr>
                                        <p:cTn id="156" dur="500"/>
                                        <p:tgtEl>
                                          <p:spTgt spid="84"/>
                                        </p:tgtEl>
                                      </p:cBhvr>
                                    </p:animEffect>
                                  </p:childTnLst>
                                </p:cTn>
                              </p:par>
                              <p:par>
                                <p:cTn id="157" presetID="49" presetClass="entr" presetSubtype="0" decel="100000" fill="hold" grpId="0" nodeType="withEffect">
                                  <p:stCondLst>
                                    <p:cond delay="700"/>
                                  </p:stCondLst>
                                  <p:childTnLst>
                                    <p:set>
                                      <p:cBhvr>
                                        <p:cTn id="158" dur="1" fill="hold">
                                          <p:stCondLst>
                                            <p:cond delay="0"/>
                                          </p:stCondLst>
                                        </p:cTn>
                                        <p:tgtEl>
                                          <p:spTgt spid="79"/>
                                        </p:tgtEl>
                                        <p:attrNameLst>
                                          <p:attrName>style.visibility</p:attrName>
                                        </p:attrNameLst>
                                      </p:cBhvr>
                                      <p:to>
                                        <p:strVal val="visible"/>
                                      </p:to>
                                    </p:set>
                                    <p:anim calcmode="lin" valueType="num">
                                      <p:cBhvr>
                                        <p:cTn id="159" dur="500" fill="hold"/>
                                        <p:tgtEl>
                                          <p:spTgt spid="79"/>
                                        </p:tgtEl>
                                        <p:attrNameLst>
                                          <p:attrName>ppt_w</p:attrName>
                                        </p:attrNameLst>
                                      </p:cBhvr>
                                      <p:tavLst>
                                        <p:tav tm="0">
                                          <p:val>
                                            <p:fltVal val="0"/>
                                          </p:val>
                                        </p:tav>
                                        <p:tav tm="100000">
                                          <p:val>
                                            <p:strVal val="#ppt_w"/>
                                          </p:val>
                                        </p:tav>
                                      </p:tavLst>
                                    </p:anim>
                                    <p:anim calcmode="lin" valueType="num">
                                      <p:cBhvr>
                                        <p:cTn id="160" dur="500" fill="hold"/>
                                        <p:tgtEl>
                                          <p:spTgt spid="79"/>
                                        </p:tgtEl>
                                        <p:attrNameLst>
                                          <p:attrName>ppt_h</p:attrName>
                                        </p:attrNameLst>
                                      </p:cBhvr>
                                      <p:tavLst>
                                        <p:tav tm="0">
                                          <p:val>
                                            <p:fltVal val="0"/>
                                          </p:val>
                                        </p:tav>
                                        <p:tav tm="100000">
                                          <p:val>
                                            <p:strVal val="#ppt_h"/>
                                          </p:val>
                                        </p:tav>
                                      </p:tavLst>
                                    </p:anim>
                                    <p:anim calcmode="lin" valueType="num">
                                      <p:cBhvr>
                                        <p:cTn id="161" dur="500" fill="hold"/>
                                        <p:tgtEl>
                                          <p:spTgt spid="79"/>
                                        </p:tgtEl>
                                        <p:attrNameLst>
                                          <p:attrName>style.rotation</p:attrName>
                                        </p:attrNameLst>
                                      </p:cBhvr>
                                      <p:tavLst>
                                        <p:tav tm="0">
                                          <p:val>
                                            <p:fltVal val="360"/>
                                          </p:val>
                                        </p:tav>
                                        <p:tav tm="100000">
                                          <p:val>
                                            <p:fltVal val="0"/>
                                          </p:val>
                                        </p:tav>
                                      </p:tavLst>
                                    </p:anim>
                                    <p:animEffect transition="in" filter="fade">
                                      <p:cBhvr>
                                        <p:cTn id="162" dur="500"/>
                                        <p:tgtEl>
                                          <p:spTgt spid="79"/>
                                        </p:tgtEl>
                                      </p:cBhvr>
                                    </p:animEffect>
                                  </p:childTnLst>
                                </p:cTn>
                              </p:par>
                              <p:par>
                                <p:cTn id="163" presetID="10" presetClass="entr" presetSubtype="0" fill="hold" grpId="0" nodeType="withEffect">
                                  <p:stCondLst>
                                    <p:cond delay="800"/>
                                  </p:stCondLst>
                                  <p:childTnLst>
                                    <p:set>
                                      <p:cBhvr>
                                        <p:cTn id="164" dur="1" fill="hold">
                                          <p:stCondLst>
                                            <p:cond delay="0"/>
                                          </p:stCondLst>
                                        </p:cTn>
                                        <p:tgtEl>
                                          <p:spTgt spid="86"/>
                                        </p:tgtEl>
                                        <p:attrNameLst>
                                          <p:attrName>style.visibility</p:attrName>
                                        </p:attrNameLst>
                                      </p:cBhvr>
                                      <p:to>
                                        <p:strVal val="visible"/>
                                      </p:to>
                                    </p:set>
                                    <p:animEffect transition="in" filter="fade">
                                      <p:cBhvr>
                                        <p:cTn id="165" dur="500"/>
                                        <p:tgtEl>
                                          <p:spTgt spid="86"/>
                                        </p:tgtEl>
                                      </p:cBhvr>
                                    </p:animEffect>
                                  </p:childTnLst>
                                </p:cTn>
                              </p:par>
                            </p:childTnLst>
                          </p:cTn>
                        </p:par>
                      </p:childTnLst>
                    </p:cTn>
                  </p:par>
                  <p:par>
                    <p:cTn id="166" fill="hold">
                      <p:stCondLst>
                        <p:cond delay="indefinite"/>
                      </p:stCondLst>
                      <p:childTnLst>
                        <p:par>
                          <p:cTn id="167" fill="hold">
                            <p:stCondLst>
                              <p:cond delay="0"/>
                            </p:stCondLst>
                            <p:childTnLst>
                              <p:par>
                                <p:cTn id="168" presetID="22" presetClass="entr" presetSubtype="1" fill="hold" nodeType="clickEffect">
                                  <p:stCondLst>
                                    <p:cond delay="0"/>
                                  </p:stCondLst>
                                  <p:childTnLst>
                                    <p:set>
                                      <p:cBhvr>
                                        <p:cTn id="169" dur="1" fill="hold">
                                          <p:stCondLst>
                                            <p:cond delay="0"/>
                                          </p:stCondLst>
                                        </p:cTn>
                                        <p:tgtEl>
                                          <p:spTgt spid="80"/>
                                        </p:tgtEl>
                                        <p:attrNameLst>
                                          <p:attrName>style.visibility</p:attrName>
                                        </p:attrNameLst>
                                      </p:cBhvr>
                                      <p:to>
                                        <p:strVal val="visible"/>
                                      </p:to>
                                    </p:set>
                                    <p:animEffect transition="in" filter="wipe(up)">
                                      <p:cBhvr>
                                        <p:cTn id="170" dur="500"/>
                                        <p:tgtEl>
                                          <p:spTgt spid="80"/>
                                        </p:tgtEl>
                                      </p:cBhvr>
                                    </p:animEffect>
                                  </p:childTnLst>
                                </p:cTn>
                              </p:par>
                              <p:par>
                                <p:cTn id="171" presetID="49" presetClass="entr" presetSubtype="0" decel="100000" fill="hold" grpId="0" nodeType="withEffect">
                                  <p:stCondLst>
                                    <p:cond delay="100"/>
                                  </p:stCondLst>
                                  <p:childTnLst>
                                    <p:set>
                                      <p:cBhvr>
                                        <p:cTn id="172" dur="1" fill="hold">
                                          <p:stCondLst>
                                            <p:cond delay="0"/>
                                          </p:stCondLst>
                                        </p:cTn>
                                        <p:tgtEl>
                                          <p:spTgt spid="81"/>
                                        </p:tgtEl>
                                        <p:attrNameLst>
                                          <p:attrName>style.visibility</p:attrName>
                                        </p:attrNameLst>
                                      </p:cBhvr>
                                      <p:to>
                                        <p:strVal val="visible"/>
                                      </p:to>
                                    </p:set>
                                    <p:anim calcmode="lin" valueType="num">
                                      <p:cBhvr>
                                        <p:cTn id="173" dur="500" fill="hold"/>
                                        <p:tgtEl>
                                          <p:spTgt spid="81"/>
                                        </p:tgtEl>
                                        <p:attrNameLst>
                                          <p:attrName>ppt_w</p:attrName>
                                        </p:attrNameLst>
                                      </p:cBhvr>
                                      <p:tavLst>
                                        <p:tav tm="0">
                                          <p:val>
                                            <p:fltVal val="0"/>
                                          </p:val>
                                        </p:tav>
                                        <p:tav tm="100000">
                                          <p:val>
                                            <p:strVal val="#ppt_w"/>
                                          </p:val>
                                        </p:tav>
                                      </p:tavLst>
                                    </p:anim>
                                    <p:anim calcmode="lin" valueType="num">
                                      <p:cBhvr>
                                        <p:cTn id="174" dur="500" fill="hold"/>
                                        <p:tgtEl>
                                          <p:spTgt spid="81"/>
                                        </p:tgtEl>
                                        <p:attrNameLst>
                                          <p:attrName>ppt_h</p:attrName>
                                        </p:attrNameLst>
                                      </p:cBhvr>
                                      <p:tavLst>
                                        <p:tav tm="0">
                                          <p:val>
                                            <p:fltVal val="0"/>
                                          </p:val>
                                        </p:tav>
                                        <p:tav tm="100000">
                                          <p:val>
                                            <p:strVal val="#ppt_h"/>
                                          </p:val>
                                        </p:tav>
                                      </p:tavLst>
                                    </p:anim>
                                    <p:anim calcmode="lin" valueType="num">
                                      <p:cBhvr>
                                        <p:cTn id="175" dur="500" fill="hold"/>
                                        <p:tgtEl>
                                          <p:spTgt spid="81"/>
                                        </p:tgtEl>
                                        <p:attrNameLst>
                                          <p:attrName>style.rotation</p:attrName>
                                        </p:attrNameLst>
                                      </p:cBhvr>
                                      <p:tavLst>
                                        <p:tav tm="0">
                                          <p:val>
                                            <p:fltVal val="360"/>
                                          </p:val>
                                        </p:tav>
                                        <p:tav tm="100000">
                                          <p:val>
                                            <p:fltVal val="0"/>
                                          </p:val>
                                        </p:tav>
                                      </p:tavLst>
                                    </p:anim>
                                    <p:animEffect transition="in" filter="fade">
                                      <p:cBhvr>
                                        <p:cTn id="176" dur="500"/>
                                        <p:tgtEl>
                                          <p:spTgt spid="81"/>
                                        </p:tgtEl>
                                      </p:cBhvr>
                                    </p:animEffect>
                                  </p:childTnLst>
                                </p:cTn>
                              </p:par>
                              <p:par>
                                <p:cTn id="177" presetID="10" presetClass="entr" presetSubtype="0" fill="hold" grpId="0" nodeType="withEffect">
                                  <p:stCondLst>
                                    <p:cond delay="200"/>
                                  </p:stCondLst>
                                  <p:childTnLst>
                                    <p:set>
                                      <p:cBhvr>
                                        <p:cTn id="178" dur="1" fill="hold">
                                          <p:stCondLst>
                                            <p:cond delay="0"/>
                                          </p:stCondLst>
                                        </p:cTn>
                                        <p:tgtEl>
                                          <p:spTgt spid="88"/>
                                        </p:tgtEl>
                                        <p:attrNameLst>
                                          <p:attrName>style.visibility</p:attrName>
                                        </p:attrNameLst>
                                      </p:cBhvr>
                                      <p:to>
                                        <p:strVal val="visible"/>
                                      </p:to>
                                    </p:set>
                                    <p:animEffect transition="in" filter="fade">
                                      <p:cBhvr>
                                        <p:cTn id="179" dur="500"/>
                                        <p:tgtEl>
                                          <p:spTgt spid="88"/>
                                        </p:tgtEl>
                                      </p:cBhvr>
                                    </p:animEffect>
                                  </p:childTnLst>
                                </p:cTn>
                              </p:par>
                              <p:par>
                                <p:cTn id="180" presetID="49" presetClass="entr" presetSubtype="0" decel="100000" fill="hold" grpId="0" nodeType="withEffect">
                                  <p:stCondLst>
                                    <p:cond delay="200"/>
                                  </p:stCondLst>
                                  <p:childTnLst>
                                    <p:set>
                                      <p:cBhvr>
                                        <p:cTn id="181" dur="1" fill="hold">
                                          <p:stCondLst>
                                            <p:cond delay="0"/>
                                          </p:stCondLst>
                                        </p:cTn>
                                        <p:tgtEl>
                                          <p:spTgt spid="82"/>
                                        </p:tgtEl>
                                        <p:attrNameLst>
                                          <p:attrName>style.visibility</p:attrName>
                                        </p:attrNameLst>
                                      </p:cBhvr>
                                      <p:to>
                                        <p:strVal val="visible"/>
                                      </p:to>
                                    </p:set>
                                    <p:anim calcmode="lin" valueType="num">
                                      <p:cBhvr>
                                        <p:cTn id="182" dur="500" fill="hold"/>
                                        <p:tgtEl>
                                          <p:spTgt spid="82"/>
                                        </p:tgtEl>
                                        <p:attrNameLst>
                                          <p:attrName>ppt_w</p:attrName>
                                        </p:attrNameLst>
                                      </p:cBhvr>
                                      <p:tavLst>
                                        <p:tav tm="0">
                                          <p:val>
                                            <p:fltVal val="0"/>
                                          </p:val>
                                        </p:tav>
                                        <p:tav tm="100000">
                                          <p:val>
                                            <p:strVal val="#ppt_w"/>
                                          </p:val>
                                        </p:tav>
                                      </p:tavLst>
                                    </p:anim>
                                    <p:anim calcmode="lin" valueType="num">
                                      <p:cBhvr>
                                        <p:cTn id="183" dur="500" fill="hold"/>
                                        <p:tgtEl>
                                          <p:spTgt spid="82"/>
                                        </p:tgtEl>
                                        <p:attrNameLst>
                                          <p:attrName>ppt_h</p:attrName>
                                        </p:attrNameLst>
                                      </p:cBhvr>
                                      <p:tavLst>
                                        <p:tav tm="0">
                                          <p:val>
                                            <p:fltVal val="0"/>
                                          </p:val>
                                        </p:tav>
                                        <p:tav tm="100000">
                                          <p:val>
                                            <p:strVal val="#ppt_h"/>
                                          </p:val>
                                        </p:tav>
                                      </p:tavLst>
                                    </p:anim>
                                    <p:anim calcmode="lin" valueType="num">
                                      <p:cBhvr>
                                        <p:cTn id="184" dur="500" fill="hold"/>
                                        <p:tgtEl>
                                          <p:spTgt spid="82"/>
                                        </p:tgtEl>
                                        <p:attrNameLst>
                                          <p:attrName>style.rotation</p:attrName>
                                        </p:attrNameLst>
                                      </p:cBhvr>
                                      <p:tavLst>
                                        <p:tav tm="0">
                                          <p:val>
                                            <p:fltVal val="360"/>
                                          </p:val>
                                        </p:tav>
                                        <p:tav tm="100000">
                                          <p:val>
                                            <p:fltVal val="0"/>
                                          </p:val>
                                        </p:tav>
                                      </p:tavLst>
                                    </p:anim>
                                    <p:animEffect transition="in" filter="fade">
                                      <p:cBhvr>
                                        <p:cTn id="185" dur="500"/>
                                        <p:tgtEl>
                                          <p:spTgt spid="82"/>
                                        </p:tgtEl>
                                      </p:cBhvr>
                                    </p:animEffect>
                                  </p:childTnLst>
                                </p:cTn>
                              </p:par>
                              <p:par>
                                <p:cTn id="186" presetID="10" presetClass="entr" presetSubtype="0" fill="hold" grpId="0" nodeType="withEffect">
                                  <p:stCondLst>
                                    <p:cond delay="300"/>
                                  </p:stCondLst>
                                  <p:childTnLst>
                                    <p:set>
                                      <p:cBhvr>
                                        <p:cTn id="187" dur="1" fill="hold">
                                          <p:stCondLst>
                                            <p:cond delay="0"/>
                                          </p:stCondLst>
                                        </p:cTn>
                                        <p:tgtEl>
                                          <p:spTgt spid="89"/>
                                        </p:tgtEl>
                                        <p:attrNameLst>
                                          <p:attrName>style.visibility</p:attrName>
                                        </p:attrNameLst>
                                      </p:cBhvr>
                                      <p:to>
                                        <p:strVal val="visible"/>
                                      </p:to>
                                    </p:set>
                                    <p:animEffect transition="in" filter="fade">
                                      <p:cBhvr>
                                        <p:cTn id="188" dur="500"/>
                                        <p:tgtEl>
                                          <p:spTgt spid="89"/>
                                        </p:tgtEl>
                                      </p:cBhvr>
                                    </p:animEffect>
                                  </p:childTnLst>
                                </p:cTn>
                              </p:par>
                              <p:par>
                                <p:cTn id="189" presetID="49" presetClass="entr" presetSubtype="0" decel="100000" fill="hold" grpId="0" nodeType="withEffect">
                                  <p:stCondLst>
                                    <p:cond delay="400"/>
                                  </p:stCondLst>
                                  <p:childTnLst>
                                    <p:set>
                                      <p:cBhvr>
                                        <p:cTn id="190" dur="1" fill="hold">
                                          <p:stCondLst>
                                            <p:cond delay="0"/>
                                          </p:stCondLst>
                                        </p:cTn>
                                        <p:tgtEl>
                                          <p:spTgt spid="83"/>
                                        </p:tgtEl>
                                        <p:attrNameLst>
                                          <p:attrName>style.visibility</p:attrName>
                                        </p:attrNameLst>
                                      </p:cBhvr>
                                      <p:to>
                                        <p:strVal val="visible"/>
                                      </p:to>
                                    </p:set>
                                    <p:anim calcmode="lin" valueType="num">
                                      <p:cBhvr>
                                        <p:cTn id="191" dur="500" fill="hold"/>
                                        <p:tgtEl>
                                          <p:spTgt spid="83"/>
                                        </p:tgtEl>
                                        <p:attrNameLst>
                                          <p:attrName>ppt_w</p:attrName>
                                        </p:attrNameLst>
                                      </p:cBhvr>
                                      <p:tavLst>
                                        <p:tav tm="0">
                                          <p:val>
                                            <p:fltVal val="0"/>
                                          </p:val>
                                        </p:tav>
                                        <p:tav tm="100000">
                                          <p:val>
                                            <p:strVal val="#ppt_w"/>
                                          </p:val>
                                        </p:tav>
                                      </p:tavLst>
                                    </p:anim>
                                    <p:anim calcmode="lin" valueType="num">
                                      <p:cBhvr>
                                        <p:cTn id="192" dur="500" fill="hold"/>
                                        <p:tgtEl>
                                          <p:spTgt spid="83"/>
                                        </p:tgtEl>
                                        <p:attrNameLst>
                                          <p:attrName>ppt_h</p:attrName>
                                        </p:attrNameLst>
                                      </p:cBhvr>
                                      <p:tavLst>
                                        <p:tav tm="0">
                                          <p:val>
                                            <p:fltVal val="0"/>
                                          </p:val>
                                        </p:tav>
                                        <p:tav tm="100000">
                                          <p:val>
                                            <p:strVal val="#ppt_h"/>
                                          </p:val>
                                        </p:tav>
                                      </p:tavLst>
                                    </p:anim>
                                    <p:anim calcmode="lin" valueType="num">
                                      <p:cBhvr>
                                        <p:cTn id="193" dur="500" fill="hold"/>
                                        <p:tgtEl>
                                          <p:spTgt spid="83"/>
                                        </p:tgtEl>
                                        <p:attrNameLst>
                                          <p:attrName>style.rotation</p:attrName>
                                        </p:attrNameLst>
                                      </p:cBhvr>
                                      <p:tavLst>
                                        <p:tav tm="0">
                                          <p:val>
                                            <p:fltVal val="360"/>
                                          </p:val>
                                        </p:tav>
                                        <p:tav tm="100000">
                                          <p:val>
                                            <p:fltVal val="0"/>
                                          </p:val>
                                        </p:tav>
                                      </p:tavLst>
                                    </p:anim>
                                    <p:animEffect transition="in" filter="fade">
                                      <p:cBhvr>
                                        <p:cTn id="194" dur="500"/>
                                        <p:tgtEl>
                                          <p:spTgt spid="83"/>
                                        </p:tgtEl>
                                      </p:cBhvr>
                                    </p:animEffect>
                                  </p:childTnLst>
                                </p:cTn>
                              </p:par>
                              <p:par>
                                <p:cTn id="195" presetID="10" presetClass="entr" presetSubtype="0" fill="hold" grpId="0" nodeType="withEffect">
                                  <p:stCondLst>
                                    <p:cond delay="500"/>
                                  </p:stCondLst>
                                  <p:childTnLst>
                                    <p:set>
                                      <p:cBhvr>
                                        <p:cTn id="196" dur="1" fill="hold">
                                          <p:stCondLst>
                                            <p:cond delay="0"/>
                                          </p:stCondLst>
                                        </p:cTn>
                                        <p:tgtEl>
                                          <p:spTgt spid="87"/>
                                        </p:tgtEl>
                                        <p:attrNameLst>
                                          <p:attrName>style.visibility</p:attrName>
                                        </p:attrNameLst>
                                      </p:cBhvr>
                                      <p:to>
                                        <p:strVal val="visible"/>
                                      </p:to>
                                    </p:set>
                                    <p:animEffect transition="in" filter="fade">
                                      <p:cBhvr>
                                        <p:cTn id="197" dur="500"/>
                                        <p:tgtEl>
                                          <p:spTgt spid="87"/>
                                        </p:tgtEl>
                                      </p:cBhvr>
                                    </p:animEffect>
                                  </p:childTnLst>
                                </p:cTn>
                              </p:par>
                            </p:childTnLst>
                          </p:cTn>
                        </p:par>
                      </p:childTnLst>
                    </p:cTn>
                  </p:par>
                  <p:par>
                    <p:cTn id="198" fill="hold">
                      <p:stCondLst>
                        <p:cond delay="indefinite"/>
                      </p:stCondLst>
                      <p:childTnLst>
                        <p:par>
                          <p:cTn id="199" fill="hold">
                            <p:stCondLst>
                              <p:cond delay="0"/>
                            </p:stCondLst>
                            <p:childTnLst>
                              <p:par>
                                <p:cTn id="200" presetID="2" presetClass="entr" presetSubtype="2" decel="100000" fill="hold" grpId="0" nodeType="clickEffect">
                                  <p:stCondLst>
                                    <p:cond delay="0"/>
                                  </p:stCondLst>
                                  <p:childTnLst>
                                    <p:set>
                                      <p:cBhvr>
                                        <p:cTn id="201" dur="1" fill="hold">
                                          <p:stCondLst>
                                            <p:cond delay="0"/>
                                          </p:stCondLst>
                                        </p:cTn>
                                        <p:tgtEl>
                                          <p:spTgt spid="90"/>
                                        </p:tgtEl>
                                        <p:attrNameLst>
                                          <p:attrName>style.visibility</p:attrName>
                                        </p:attrNameLst>
                                      </p:cBhvr>
                                      <p:to>
                                        <p:strVal val="visible"/>
                                      </p:to>
                                    </p:set>
                                    <p:anim calcmode="lin" valueType="num">
                                      <p:cBhvr additive="base">
                                        <p:cTn id="202" dur="1000" fill="hold"/>
                                        <p:tgtEl>
                                          <p:spTgt spid="90"/>
                                        </p:tgtEl>
                                        <p:attrNameLst>
                                          <p:attrName>ppt_x</p:attrName>
                                        </p:attrNameLst>
                                      </p:cBhvr>
                                      <p:tavLst>
                                        <p:tav tm="0">
                                          <p:val>
                                            <p:strVal val="1+#ppt_w/2"/>
                                          </p:val>
                                        </p:tav>
                                        <p:tav tm="100000">
                                          <p:val>
                                            <p:strVal val="#ppt_x"/>
                                          </p:val>
                                        </p:tav>
                                      </p:tavLst>
                                    </p:anim>
                                    <p:anim calcmode="lin" valueType="num">
                                      <p:cBhvr additive="base">
                                        <p:cTn id="203" dur="1000" fill="hold"/>
                                        <p:tgtEl>
                                          <p:spTgt spid="90"/>
                                        </p:tgtEl>
                                        <p:attrNameLst>
                                          <p:attrName>ppt_y</p:attrName>
                                        </p:attrNameLst>
                                      </p:cBhvr>
                                      <p:tavLst>
                                        <p:tav tm="0">
                                          <p:val>
                                            <p:strVal val="#ppt_y"/>
                                          </p:val>
                                        </p:tav>
                                        <p:tav tm="100000">
                                          <p:val>
                                            <p:strVal val="#ppt_y"/>
                                          </p:val>
                                        </p:tav>
                                      </p:tavLst>
                                    </p:anim>
                                  </p:childTnLst>
                                </p:cTn>
                              </p:par>
                              <p:par>
                                <p:cTn id="204" presetID="22" presetClass="entr" presetSubtype="4" fill="hold" nodeType="withEffect">
                                  <p:stCondLst>
                                    <p:cond delay="200"/>
                                  </p:stCondLst>
                                  <p:childTnLst>
                                    <p:set>
                                      <p:cBhvr>
                                        <p:cTn id="205" dur="1" fill="hold">
                                          <p:stCondLst>
                                            <p:cond delay="0"/>
                                          </p:stCondLst>
                                        </p:cTn>
                                        <p:tgtEl>
                                          <p:spTgt spid="91"/>
                                        </p:tgtEl>
                                        <p:attrNameLst>
                                          <p:attrName>style.visibility</p:attrName>
                                        </p:attrNameLst>
                                      </p:cBhvr>
                                      <p:to>
                                        <p:strVal val="visible"/>
                                      </p:to>
                                    </p:set>
                                    <p:animEffect transition="in" filter="wipe(down)">
                                      <p:cBhvr>
                                        <p:cTn id="206" dur="500"/>
                                        <p:tgtEl>
                                          <p:spTgt spid="91"/>
                                        </p:tgtEl>
                                      </p:cBhvr>
                                    </p:animEffect>
                                  </p:childTnLst>
                                </p:cTn>
                              </p:par>
                              <p:par>
                                <p:cTn id="207" presetID="49" presetClass="entr" presetSubtype="0" decel="100000" fill="hold" grpId="0" nodeType="withEffect">
                                  <p:stCondLst>
                                    <p:cond delay="300"/>
                                  </p:stCondLst>
                                  <p:childTnLst>
                                    <p:set>
                                      <p:cBhvr>
                                        <p:cTn id="208" dur="1" fill="hold">
                                          <p:stCondLst>
                                            <p:cond delay="0"/>
                                          </p:stCondLst>
                                        </p:cTn>
                                        <p:tgtEl>
                                          <p:spTgt spid="92"/>
                                        </p:tgtEl>
                                        <p:attrNameLst>
                                          <p:attrName>style.visibility</p:attrName>
                                        </p:attrNameLst>
                                      </p:cBhvr>
                                      <p:to>
                                        <p:strVal val="visible"/>
                                      </p:to>
                                    </p:set>
                                    <p:anim calcmode="lin" valueType="num">
                                      <p:cBhvr>
                                        <p:cTn id="209" dur="500" fill="hold"/>
                                        <p:tgtEl>
                                          <p:spTgt spid="92"/>
                                        </p:tgtEl>
                                        <p:attrNameLst>
                                          <p:attrName>ppt_w</p:attrName>
                                        </p:attrNameLst>
                                      </p:cBhvr>
                                      <p:tavLst>
                                        <p:tav tm="0">
                                          <p:val>
                                            <p:fltVal val="0"/>
                                          </p:val>
                                        </p:tav>
                                        <p:tav tm="100000">
                                          <p:val>
                                            <p:strVal val="#ppt_w"/>
                                          </p:val>
                                        </p:tav>
                                      </p:tavLst>
                                    </p:anim>
                                    <p:anim calcmode="lin" valueType="num">
                                      <p:cBhvr>
                                        <p:cTn id="210" dur="500" fill="hold"/>
                                        <p:tgtEl>
                                          <p:spTgt spid="92"/>
                                        </p:tgtEl>
                                        <p:attrNameLst>
                                          <p:attrName>ppt_h</p:attrName>
                                        </p:attrNameLst>
                                      </p:cBhvr>
                                      <p:tavLst>
                                        <p:tav tm="0">
                                          <p:val>
                                            <p:fltVal val="0"/>
                                          </p:val>
                                        </p:tav>
                                        <p:tav tm="100000">
                                          <p:val>
                                            <p:strVal val="#ppt_h"/>
                                          </p:val>
                                        </p:tav>
                                      </p:tavLst>
                                    </p:anim>
                                    <p:anim calcmode="lin" valueType="num">
                                      <p:cBhvr>
                                        <p:cTn id="211" dur="500" fill="hold"/>
                                        <p:tgtEl>
                                          <p:spTgt spid="92"/>
                                        </p:tgtEl>
                                        <p:attrNameLst>
                                          <p:attrName>style.rotation</p:attrName>
                                        </p:attrNameLst>
                                      </p:cBhvr>
                                      <p:tavLst>
                                        <p:tav tm="0">
                                          <p:val>
                                            <p:fltVal val="360"/>
                                          </p:val>
                                        </p:tav>
                                        <p:tav tm="100000">
                                          <p:val>
                                            <p:fltVal val="0"/>
                                          </p:val>
                                        </p:tav>
                                      </p:tavLst>
                                    </p:anim>
                                    <p:animEffect transition="in" filter="fade">
                                      <p:cBhvr>
                                        <p:cTn id="212" dur="500"/>
                                        <p:tgtEl>
                                          <p:spTgt spid="92"/>
                                        </p:tgtEl>
                                      </p:cBhvr>
                                    </p:animEffect>
                                  </p:childTnLst>
                                </p:cTn>
                              </p:par>
                              <p:par>
                                <p:cTn id="213" presetID="10" presetClass="entr" presetSubtype="0" fill="hold" grpId="0" nodeType="withEffect">
                                  <p:stCondLst>
                                    <p:cond delay="400"/>
                                  </p:stCondLst>
                                  <p:childTnLst>
                                    <p:set>
                                      <p:cBhvr>
                                        <p:cTn id="214" dur="1" fill="hold">
                                          <p:stCondLst>
                                            <p:cond delay="0"/>
                                          </p:stCondLst>
                                        </p:cTn>
                                        <p:tgtEl>
                                          <p:spTgt spid="100"/>
                                        </p:tgtEl>
                                        <p:attrNameLst>
                                          <p:attrName>style.visibility</p:attrName>
                                        </p:attrNameLst>
                                      </p:cBhvr>
                                      <p:to>
                                        <p:strVal val="visible"/>
                                      </p:to>
                                    </p:set>
                                    <p:animEffect transition="in" filter="fade">
                                      <p:cBhvr>
                                        <p:cTn id="215" dur="500"/>
                                        <p:tgtEl>
                                          <p:spTgt spid="100"/>
                                        </p:tgtEl>
                                      </p:cBhvr>
                                    </p:animEffect>
                                  </p:childTnLst>
                                </p:cTn>
                              </p:par>
                              <p:par>
                                <p:cTn id="216" presetID="49" presetClass="entr" presetSubtype="0" decel="100000" fill="hold" grpId="0" nodeType="withEffect">
                                  <p:stCondLst>
                                    <p:cond delay="500"/>
                                  </p:stCondLst>
                                  <p:childTnLst>
                                    <p:set>
                                      <p:cBhvr>
                                        <p:cTn id="217" dur="1" fill="hold">
                                          <p:stCondLst>
                                            <p:cond delay="0"/>
                                          </p:stCondLst>
                                        </p:cTn>
                                        <p:tgtEl>
                                          <p:spTgt spid="93"/>
                                        </p:tgtEl>
                                        <p:attrNameLst>
                                          <p:attrName>style.visibility</p:attrName>
                                        </p:attrNameLst>
                                      </p:cBhvr>
                                      <p:to>
                                        <p:strVal val="visible"/>
                                      </p:to>
                                    </p:set>
                                    <p:anim calcmode="lin" valueType="num">
                                      <p:cBhvr>
                                        <p:cTn id="218" dur="500" fill="hold"/>
                                        <p:tgtEl>
                                          <p:spTgt spid="93"/>
                                        </p:tgtEl>
                                        <p:attrNameLst>
                                          <p:attrName>ppt_w</p:attrName>
                                        </p:attrNameLst>
                                      </p:cBhvr>
                                      <p:tavLst>
                                        <p:tav tm="0">
                                          <p:val>
                                            <p:fltVal val="0"/>
                                          </p:val>
                                        </p:tav>
                                        <p:tav tm="100000">
                                          <p:val>
                                            <p:strVal val="#ppt_w"/>
                                          </p:val>
                                        </p:tav>
                                      </p:tavLst>
                                    </p:anim>
                                    <p:anim calcmode="lin" valueType="num">
                                      <p:cBhvr>
                                        <p:cTn id="219" dur="500" fill="hold"/>
                                        <p:tgtEl>
                                          <p:spTgt spid="93"/>
                                        </p:tgtEl>
                                        <p:attrNameLst>
                                          <p:attrName>ppt_h</p:attrName>
                                        </p:attrNameLst>
                                      </p:cBhvr>
                                      <p:tavLst>
                                        <p:tav tm="0">
                                          <p:val>
                                            <p:fltVal val="0"/>
                                          </p:val>
                                        </p:tav>
                                        <p:tav tm="100000">
                                          <p:val>
                                            <p:strVal val="#ppt_h"/>
                                          </p:val>
                                        </p:tav>
                                      </p:tavLst>
                                    </p:anim>
                                    <p:anim calcmode="lin" valueType="num">
                                      <p:cBhvr>
                                        <p:cTn id="220" dur="500" fill="hold"/>
                                        <p:tgtEl>
                                          <p:spTgt spid="93"/>
                                        </p:tgtEl>
                                        <p:attrNameLst>
                                          <p:attrName>style.rotation</p:attrName>
                                        </p:attrNameLst>
                                      </p:cBhvr>
                                      <p:tavLst>
                                        <p:tav tm="0">
                                          <p:val>
                                            <p:fltVal val="360"/>
                                          </p:val>
                                        </p:tav>
                                        <p:tav tm="100000">
                                          <p:val>
                                            <p:fltVal val="0"/>
                                          </p:val>
                                        </p:tav>
                                      </p:tavLst>
                                    </p:anim>
                                    <p:animEffect transition="in" filter="fade">
                                      <p:cBhvr>
                                        <p:cTn id="221" dur="500"/>
                                        <p:tgtEl>
                                          <p:spTgt spid="93"/>
                                        </p:tgtEl>
                                      </p:cBhvr>
                                    </p:animEffect>
                                  </p:childTnLst>
                                </p:cTn>
                              </p:par>
                              <p:par>
                                <p:cTn id="222" presetID="10" presetClass="entr" presetSubtype="0" fill="hold" grpId="0" nodeType="withEffect">
                                  <p:stCondLst>
                                    <p:cond delay="600"/>
                                  </p:stCondLst>
                                  <p:childTnLst>
                                    <p:set>
                                      <p:cBhvr>
                                        <p:cTn id="223" dur="1" fill="hold">
                                          <p:stCondLst>
                                            <p:cond delay="0"/>
                                          </p:stCondLst>
                                        </p:cTn>
                                        <p:tgtEl>
                                          <p:spTgt spid="99"/>
                                        </p:tgtEl>
                                        <p:attrNameLst>
                                          <p:attrName>style.visibility</p:attrName>
                                        </p:attrNameLst>
                                      </p:cBhvr>
                                      <p:to>
                                        <p:strVal val="visible"/>
                                      </p:to>
                                    </p:set>
                                    <p:animEffect transition="in" filter="fade">
                                      <p:cBhvr>
                                        <p:cTn id="224" dur="500"/>
                                        <p:tgtEl>
                                          <p:spTgt spid="99"/>
                                        </p:tgtEl>
                                      </p:cBhvr>
                                    </p:animEffect>
                                  </p:childTnLst>
                                </p:cTn>
                              </p:par>
                              <p:par>
                                <p:cTn id="225" presetID="49" presetClass="entr" presetSubtype="0" decel="100000" fill="hold" grpId="0" nodeType="withEffect">
                                  <p:stCondLst>
                                    <p:cond delay="700"/>
                                  </p:stCondLst>
                                  <p:childTnLst>
                                    <p:set>
                                      <p:cBhvr>
                                        <p:cTn id="226" dur="1" fill="hold">
                                          <p:stCondLst>
                                            <p:cond delay="0"/>
                                          </p:stCondLst>
                                        </p:cTn>
                                        <p:tgtEl>
                                          <p:spTgt spid="94"/>
                                        </p:tgtEl>
                                        <p:attrNameLst>
                                          <p:attrName>style.visibility</p:attrName>
                                        </p:attrNameLst>
                                      </p:cBhvr>
                                      <p:to>
                                        <p:strVal val="visible"/>
                                      </p:to>
                                    </p:set>
                                    <p:anim calcmode="lin" valueType="num">
                                      <p:cBhvr>
                                        <p:cTn id="227" dur="500" fill="hold"/>
                                        <p:tgtEl>
                                          <p:spTgt spid="94"/>
                                        </p:tgtEl>
                                        <p:attrNameLst>
                                          <p:attrName>ppt_w</p:attrName>
                                        </p:attrNameLst>
                                      </p:cBhvr>
                                      <p:tavLst>
                                        <p:tav tm="0">
                                          <p:val>
                                            <p:fltVal val="0"/>
                                          </p:val>
                                        </p:tav>
                                        <p:tav tm="100000">
                                          <p:val>
                                            <p:strVal val="#ppt_w"/>
                                          </p:val>
                                        </p:tav>
                                      </p:tavLst>
                                    </p:anim>
                                    <p:anim calcmode="lin" valueType="num">
                                      <p:cBhvr>
                                        <p:cTn id="228" dur="500" fill="hold"/>
                                        <p:tgtEl>
                                          <p:spTgt spid="94"/>
                                        </p:tgtEl>
                                        <p:attrNameLst>
                                          <p:attrName>ppt_h</p:attrName>
                                        </p:attrNameLst>
                                      </p:cBhvr>
                                      <p:tavLst>
                                        <p:tav tm="0">
                                          <p:val>
                                            <p:fltVal val="0"/>
                                          </p:val>
                                        </p:tav>
                                        <p:tav tm="100000">
                                          <p:val>
                                            <p:strVal val="#ppt_h"/>
                                          </p:val>
                                        </p:tav>
                                      </p:tavLst>
                                    </p:anim>
                                    <p:anim calcmode="lin" valueType="num">
                                      <p:cBhvr>
                                        <p:cTn id="229" dur="500" fill="hold"/>
                                        <p:tgtEl>
                                          <p:spTgt spid="94"/>
                                        </p:tgtEl>
                                        <p:attrNameLst>
                                          <p:attrName>style.rotation</p:attrName>
                                        </p:attrNameLst>
                                      </p:cBhvr>
                                      <p:tavLst>
                                        <p:tav tm="0">
                                          <p:val>
                                            <p:fltVal val="360"/>
                                          </p:val>
                                        </p:tav>
                                        <p:tav tm="100000">
                                          <p:val>
                                            <p:fltVal val="0"/>
                                          </p:val>
                                        </p:tav>
                                      </p:tavLst>
                                    </p:anim>
                                    <p:animEffect transition="in" filter="fade">
                                      <p:cBhvr>
                                        <p:cTn id="230" dur="500"/>
                                        <p:tgtEl>
                                          <p:spTgt spid="94"/>
                                        </p:tgtEl>
                                      </p:cBhvr>
                                    </p:animEffect>
                                  </p:childTnLst>
                                </p:cTn>
                              </p:par>
                              <p:par>
                                <p:cTn id="231" presetID="10" presetClass="entr" presetSubtype="0" fill="hold" grpId="0" nodeType="withEffect">
                                  <p:stCondLst>
                                    <p:cond delay="800"/>
                                  </p:stCondLst>
                                  <p:childTnLst>
                                    <p:set>
                                      <p:cBhvr>
                                        <p:cTn id="232" dur="1" fill="hold">
                                          <p:stCondLst>
                                            <p:cond delay="0"/>
                                          </p:stCondLst>
                                        </p:cTn>
                                        <p:tgtEl>
                                          <p:spTgt spid="101"/>
                                        </p:tgtEl>
                                        <p:attrNameLst>
                                          <p:attrName>style.visibility</p:attrName>
                                        </p:attrNameLst>
                                      </p:cBhvr>
                                      <p:to>
                                        <p:strVal val="visible"/>
                                      </p:to>
                                    </p:set>
                                    <p:animEffect transition="in" filter="fade">
                                      <p:cBhvr>
                                        <p:cTn id="233" dur="500"/>
                                        <p:tgtEl>
                                          <p:spTgt spid="101"/>
                                        </p:tgtEl>
                                      </p:cBhvr>
                                    </p:animEffect>
                                  </p:childTnLst>
                                </p:cTn>
                              </p:par>
                            </p:childTnLst>
                          </p:cTn>
                        </p:par>
                      </p:childTnLst>
                    </p:cTn>
                  </p:par>
                  <p:par>
                    <p:cTn id="234" fill="hold">
                      <p:stCondLst>
                        <p:cond delay="indefinite"/>
                      </p:stCondLst>
                      <p:childTnLst>
                        <p:par>
                          <p:cTn id="235" fill="hold">
                            <p:stCondLst>
                              <p:cond delay="0"/>
                            </p:stCondLst>
                            <p:childTnLst>
                              <p:par>
                                <p:cTn id="236" presetID="22" presetClass="entr" presetSubtype="1" fill="hold" nodeType="clickEffect">
                                  <p:stCondLst>
                                    <p:cond delay="0"/>
                                  </p:stCondLst>
                                  <p:childTnLst>
                                    <p:set>
                                      <p:cBhvr>
                                        <p:cTn id="237" dur="1" fill="hold">
                                          <p:stCondLst>
                                            <p:cond delay="0"/>
                                          </p:stCondLst>
                                        </p:cTn>
                                        <p:tgtEl>
                                          <p:spTgt spid="95"/>
                                        </p:tgtEl>
                                        <p:attrNameLst>
                                          <p:attrName>style.visibility</p:attrName>
                                        </p:attrNameLst>
                                      </p:cBhvr>
                                      <p:to>
                                        <p:strVal val="visible"/>
                                      </p:to>
                                    </p:set>
                                    <p:animEffect transition="in" filter="wipe(up)">
                                      <p:cBhvr>
                                        <p:cTn id="238" dur="500"/>
                                        <p:tgtEl>
                                          <p:spTgt spid="95"/>
                                        </p:tgtEl>
                                      </p:cBhvr>
                                    </p:animEffect>
                                  </p:childTnLst>
                                </p:cTn>
                              </p:par>
                              <p:par>
                                <p:cTn id="239" presetID="49" presetClass="entr" presetSubtype="0" decel="100000" fill="hold" grpId="0" nodeType="withEffect">
                                  <p:stCondLst>
                                    <p:cond delay="100"/>
                                  </p:stCondLst>
                                  <p:childTnLst>
                                    <p:set>
                                      <p:cBhvr>
                                        <p:cTn id="240" dur="1" fill="hold">
                                          <p:stCondLst>
                                            <p:cond delay="0"/>
                                          </p:stCondLst>
                                        </p:cTn>
                                        <p:tgtEl>
                                          <p:spTgt spid="96"/>
                                        </p:tgtEl>
                                        <p:attrNameLst>
                                          <p:attrName>style.visibility</p:attrName>
                                        </p:attrNameLst>
                                      </p:cBhvr>
                                      <p:to>
                                        <p:strVal val="visible"/>
                                      </p:to>
                                    </p:set>
                                    <p:anim calcmode="lin" valueType="num">
                                      <p:cBhvr>
                                        <p:cTn id="241" dur="500" fill="hold"/>
                                        <p:tgtEl>
                                          <p:spTgt spid="96"/>
                                        </p:tgtEl>
                                        <p:attrNameLst>
                                          <p:attrName>ppt_w</p:attrName>
                                        </p:attrNameLst>
                                      </p:cBhvr>
                                      <p:tavLst>
                                        <p:tav tm="0">
                                          <p:val>
                                            <p:fltVal val="0"/>
                                          </p:val>
                                        </p:tav>
                                        <p:tav tm="100000">
                                          <p:val>
                                            <p:strVal val="#ppt_w"/>
                                          </p:val>
                                        </p:tav>
                                      </p:tavLst>
                                    </p:anim>
                                    <p:anim calcmode="lin" valueType="num">
                                      <p:cBhvr>
                                        <p:cTn id="242" dur="500" fill="hold"/>
                                        <p:tgtEl>
                                          <p:spTgt spid="96"/>
                                        </p:tgtEl>
                                        <p:attrNameLst>
                                          <p:attrName>ppt_h</p:attrName>
                                        </p:attrNameLst>
                                      </p:cBhvr>
                                      <p:tavLst>
                                        <p:tav tm="0">
                                          <p:val>
                                            <p:fltVal val="0"/>
                                          </p:val>
                                        </p:tav>
                                        <p:tav tm="100000">
                                          <p:val>
                                            <p:strVal val="#ppt_h"/>
                                          </p:val>
                                        </p:tav>
                                      </p:tavLst>
                                    </p:anim>
                                    <p:anim calcmode="lin" valueType="num">
                                      <p:cBhvr>
                                        <p:cTn id="243" dur="500" fill="hold"/>
                                        <p:tgtEl>
                                          <p:spTgt spid="96"/>
                                        </p:tgtEl>
                                        <p:attrNameLst>
                                          <p:attrName>style.rotation</p:attrName>
                                        </p:attrNameLst>
                                      </p:cBhvr>
                                      <p:tavLst>
                                        <p:tav tm="0">
                                          <p:val>
                                            <p:fltVal val="360"/>
                                          </p:val>
                                        </p:tav>
                                        <p:tav tm="100000">
                                          <p:val>
                                            <p:fltVal val="0"/>
                                          </p:val>
                                        </p:tav>
                                      </p:tavLst>
                                    </p:anim>
                                    <p:animEffect transition="in" filter="fade">
                                      <p:cBhvr>
                                        <p:cTn id="244" dur="500"/>
                                        <p:tgtEl>
                                          <p:spTgt spid="96"/>
                                        </p:tgtEl>
                                      </p:cBhvr>
                                    </p:animEffect>
                                  </p:childTnLst>
                                </p:cTn>
                              </p:par>
                              <p:par>
                                <p:cTn id="245" presetID="10" presetClass="entr" presetSubtype="0" fill="hold" grpId="0" nodeType="withEffect">
                                  <p:stCondLst>
                                    <p:cond delay="200"/>
                                  </p:stCondLst>
                                  <p:childTnLst>
                                    <p:set>
                                      <p:cBhvr>
                                        <p:cTn id="246" dur="1" fill="hold">
                                          <p:stCondLst>
                                            <p:cond delay="0"/>
                                          </p:stCondLst>
                                        </p:cTn>
                                        <p:tgtEl>
                                          <p:spTgt spid="103"/>
                                        </p:tgtEl>
                                        <p:attrNameLst>
                                          <p:attrName>style.visibility</p:attrName>
                                        </p:attrNameLst>
                                      </p:cBhvr>
                                      <p:to>
                                        <p:strVal val="visible"/>
                                      </p:to>
                                    </p:set>
                                    <p:animEffect transition="in" filter="fade">
                                      <p:cBhvr>
                                        <p:cTn id="247" dur="500"/>
                                        <p:tgtEl>
                                          <p:spTgt spid="103"/>
                                        </p:tgtEl>
                                      </p:cBhvr>
                                    </p:animEffect>
                                  </p:childTnLst>
                                </p:cTn>
                              </p:par>
                              <p:par>
                                <p:cTn id="248" presetID="49" presetClass="entr" presetSubtype="0" decel="100000" fill="hold" grpId="0" nodeType="withEffect">
                                  <p:stCondLst>
                                    <p:cond delay="200"/>
                                  </p:stCondLst>
                                  <p:childTnLst>
                                    <p:set>
                                      <p:cBhvr>
                                        <p:cTn id="249" dur="1" fill="hold">
                                          <p:stCondLst>
                                            <p:cond delay="0"/>
                                          </p:stCondLst>
                                        </p:cTn>
                                        <p:tgtEl>
                                          <p:spTgt spid="97"/>
                                        </p:tgtEl>
                                        <p:attrNameLst>
                                          <p:attrName>style.visibility</p:attrName>
                                        </p:attrNameLst>
                                      </p:cBhvr>
                                      <p:to>
                                        <p:strVal val="visible"/>
                                      </p:to>
                                    </p:set>
                                    <p:anim calcmode="lin" valueType="num">
                                      <p:cBhvr>
                                        <p:cTn id="250" dur="500" fill="hold"/>
                                        <p:tgtEl>
                                          <p:spTgt spid="97"/>
                                        </p:tgtEl>
                                        <p:attrNameLst>
                                          <p:attrName>ppt_w</p:attrName>
                                        </p:attrNameLst>
                                      </p:cBhvr>
                                      <p:tavLst>
                                        <p:tav tm="0">
                                          <p:val>
                                            <p:fltVal val="0"/>
                                          </p:val>
                                        </p:tav>
                                        <p:tav tm="100000">
                                          <p:val>
                                            <p:strVal val="#ppt_w"/>
                                          </p:val>
                                        </p:tav>
                                      </p:tavLst>
                                    </p:anim>
                                    <p:anim calcmode="lin" valueType="num">
                                      <p:cBhvr>
                                        <p:cTn id="251" dur="500" fill="hold"/>
                                        <p:tgtEl>
                                          <p:spTgt spid="97"/>
                                        </p:tgtEl>
                                        <p:attrNameLst>
                                          <p:attrName>ppt_h</p:attrName>
                                        </p:attrNameLst>
                                      </p:cBhvr>
                                      <p:tavLst>
                                        <p:tav tm="0">
                                          <p:val>
                                            <p:fltVal val="0"/>
                                          </p:val>
                                        </p:tav>
                                        <p:tav tm="100000">
                                          <p:val>
                                            <p:strVal val="#ppt_h"/>
                                          </p:val>
                                        </p:tav>
                                      </p:tavLst>
                                    </p:anim>
                                    <p:anim calcmode="lin" valueType="num">
                                      <p:cBhvr>
                                        <p:cTn id="252" dur="500" fill="hold"/>
                                        <p:tgtEl>
                                          <p:spTgt spid="97"/>
                                        </p:tgtEl>
                                        <p:attrNameLst>
                                          <p:attrName>style.rotation</p:attrName>
                                        </p:attrNameLst>
                                      </p:cBhvr>
                                      <p:tavLst>
                                        <p:tav tm="0">
                                          <p:val>
                                            <p:fltVal val="360"/>
                                          </p:val>
                                        </p:tav>
                                        <p:tav tm="100000">
                                          <p:val>
                                            <p:fltVal val="0"/>
                                          </p:val>
                                        </p:tav>
                                      </p:tavLst>
                                    </p:anim>
                                    <p:animEffect transition="in" filter="fade">
                                      <p:cBhvr>
                                        <p:cTn id="253" dur="500"/>
                                        <p:tgtEl>
                                          <p:spTgt spid="97"/>
                                        </p:tgtEl>
                                      </p:cBhvr>
                                    </p:animEffect>
                                  </p:childTnLst>
                                </p:cTn>
                              </p:par>
                              <p:par>
                                <p:cTn id="254" presetID="10" presetClass="entr" presetSubtype="0" fill="hold" grpId="0" nodeType="withEffect">
                                  <p:stCondLst>
                                    <p:cond delay="300"/>
                                  </p:stCondLst>
                                  <p:childTnLst>
                                    <p:set>
                                      <p:cBhvr>
                                        <p:cTn id="255" dur="1" fill="hold">
                                          <p:stCondLst>
                                            <p:cond delay="0"/>
                                          </p:stCondLst>
                                        </p:cTn>
                                        <p:tgtEl>
                                          <p:spTgt spid="104"/>
                                        </p:tgtEl>
                                        <p:attrNameLst>
                                          <p:attrName>style.visibility</p:attrName>
                                        </p:attrNameLst>
                                      </p:cBhvr>
                                      <p:to>
                                        <p:strVal val="visible"/>
                                      </p:to>
                                    </p:set>
                                    <p:animEffect transition="in" filter="fade">
                                      <p:cBhvr>
                                        <p:cTn id="256" dur="500"/>
                                        <p:tgtEl>
                                          <p:spTgt spid="104"/>
                                        </p:tgtEl>
                                      </p:cBhvr>
                                    </p:animEffect>
                                  </p:childTnLst>
                                </p:cTn>
                              </p:par>
                              <p:par>
                                <p:cTn id="257" presetID="49" presetClass="entr" presetSubtype="0" decel="100000" fill="hold" grpId="0" nodeType="withEffect">
                                  <p:stCondLst>
                                    <p:cond delay="400"/>
                                  </p:stCondLst>
                                  <p:childTnLst>
                                    <p:set>
                                      <p:cBhvr>
                                        <p:cTn id="258" dur="1" fill="hold">
                                          <p:stCondLst>
                                            <p:cond delay="0"/>
                                          </p:stCondLst>
                                        </p:cTn>
                                        <p:tgtEl>
                                          <p:spTgt spid="98"/>
                                        </p:tgtEl>
                                        <p:attrNameLst>
                                          <p:attrName>style.visibility</p:attrName>
                                        </p:attrNameLst>
                                      </p:cBhvr>
                                      <p:to>
                                        <p:strVal val="visible"/>
                                      </p:to>
                                    </p:set>
                                    <p:anim calcmode="lin" valueType="num">
                                      <p:cBhvr>
                                        <p:cTn id="259" dur="500" fill="hold"/>
                                        <p:tgtEl>
                                          <p:spTgt spid="98"/>
                                        </p:tgtEl>
                                        <p:attrNameLst>
                                          <p:attrName>ppt_w</p:attrName>
                                        </p:attrNameLst>
                                      </p:cBhvr>
                                      <p:tavLst>
                                        <p:tav tm="0">
                                          <p:val>
                                            <p:fltVal val="0"/>
                                          </p:val>
                                        </p:tav>
                                        <p:tav tm="100000">
                                          <p:val>
                                            <p:strVal val="#ppt_w"/>
                                          </p:val>
                                        </p:tav>
                                      </p:tavLst>
                                    </p:anim>
                                    <p:anim calcmode="lin" valueType="num">
                                      <p:cBhvr>
                                        <p:cTn id="260" dur="500" fill="hold"/>
                                        <p:tgtEl>
                                          <p:spTgt spid="98"/>
                                        </p:tgtEl>
                                        <p:attrNameLst>
                                          <p:attrName>ppt_h</p:attrName>
                                        </p:attrNameLst>
                                      </p:cBhvr>
                                      <p:tavLst>
                                        <p:tav tm="0">
                                          <p:val>
                                            <p:fltVal val="0"/>
                                          </p:val>
                                        </p:tav>
                                        <p:tav tm="100000">
                                          <p:val>
                                            <p:strVal val="#ppt_h"/>
                                          </p:val>
                                        </p:tav>
                                      </p:tavLst>
                                    </p:anim>
                                    <p:anim calcmode="lin" valueType="num">
                                      <p:cBhvr>
                                        <p:cTn id="261" dur="500" fill="hold"/>
                                        <p:tgtEl>
                                          <p:spTgt spid="98"/>
                                        </p:tgtEl>
                                        <p:attrNameLst>
                                          <p:attrName>style.rotation</p:attrName>
                                        </p:attrNameLst>
                                      </p:cBhvr>
                                      <p:tavLst>
                                        <p:tav tm="0">
                                          <p:val>
                                            <p:fltVal val="360"/>
                                          </p:val>
                                        </p:tav>
                                        <p:tav tm="100000">
                                          <p:val>
                                            <p:fltVal val="0"/>
                                          </p:val>
                                        </p:tav>
                                      </p:tavLst>
                                    </p:anim>
                                    <p:animEffect transition="in" filter="fade">
                                      <p:cBhvr>
                                        <p:cTn id="262" dur="500"/>
                                        <p:tgtEl>
                                          <p:spTgt spid="98"/>
                                        </p:tgtEl>
                                      </p:cBhvr>
                                    </p:animEffect>
                                  </p:childTnLst>
                                </p:cTn>
                              </p:par>
                              <p:par>
                                <p:cTn id="263" presetID="10" presetClass="entr" presetSubtype="0" fill="hold" grpId="0" nodeType="withEffect">
                                  <p:stCondLst>
                                    <p:cond delay="500"/>
                                  </p:stCondLst>
                                  <p:childTnLst>
                                    <p:set>
                                      <p:cBhvr>
                                        <p:cTn id="264" dur="1" fill="hold">
                                          <p:stCondLst>
                                            <p:cond delay="0"/>
                                          </p:stCondLst>
                                        </p:cTn>
                                        <p:tgtEl>
                                          <p:spTgt spid="102"/>
                                        </p:tgtEl>
                                        <p:attrNameLst>
                                          <p:attrName>style.visibility</p:attrName>
                                        </p:attrNameLst>
                                      </p:cBhvr>
                                      <p:to>
                                        <p:strVal val="visible"/>
                                      </p:to>
                                    </p:set>
                                    <p:animEffect transition="in" filter="fade">
                                      <p:cBhvr>
                                        <p:cTn id="265" dur="500"/>
                                        <p:tgtEl>
                                          <p:spTgt spid="10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animBg="1"/>
      <p:bldP spid="75" grpId="0" animBg="1"/>
      <p:bldP spid="90" grpId="0" animBg="1"/>
      <p:bldP spid="2" grpId="0" animBg="1"/>
      <p:bldP spid="12" grpId="0" animBg="1"/>
      <p:bldP spid="13" grpId="0" animBg="1"/>
      <p:bldP spid="15" grpId="0" animBg="1"/>
      <p:bldP spid="16" grpId="0" animBg="1"/>
      <p:bldP spid="18" grpId="0" animBg="1"/>
      <p:bldP spid="45" grpId="0" animBg="1"/>
      <p:bldP spid="46" grpId="0" animBg="1"/>
      <p:bldP spid="52" grpId="0" animBg="1"/>
      <p:bldP spid="53" grpId="0" animBg="1"/>
      <p:bldP spid="67" grpId="0"/>
      <p:bldP spid="68" grpId="0"/>
      <p:bldP spid="70" grpId="0" animBg="1"/>
      <p:bldP spid="71" grpId="0" animBg="1"/>
      <p:bldP spid="72" grpId="0"/>
      <p:bldP spid="73" grpId="0"/>
      <p:bldP spid="77" grpId="0" animBg="1"/>
      <p:bldP spid="78" grpId="0" animBg="1"/>
      <p:bldP spid="81" grpId="0" animBg="1"/>
      <p:bldP spid="82" grpId="0" animBg="1"/>
      <p:bldP spid="84" grpId="0"/>
      <p:bldP spid="85" grpId="0"/>
      <p:bldP spid="86" grpId="0" animBg="1"/>
      <p:bldP spid="87" grpId="0" animBg="1"/>
      <p:bldP spid="88" grpId="0"/>
      <p:bldP spid="89" grpId="0"/>
      <p:bldP spid="92" grpId="0" animBg="1"/>
      <p:bldP spid="93" grpId="0" animBg="1"/>
      <p:bldP spid="96" grpId="0" animBg="1"/>
      <p:bldP spid="97" grpId="0" animBg="1"/>
      <p:bldP spid="99" grpId="0"/>
      <p:bldP spid="100" grpId="0"/>
      <p:bldP spid="101" grpId="0" animBg="1"/>
      <p:bldP spid="102" grpId="0" animBg="1"/>
      <p:bldP spid="103" grpId="0"/>
      <p:bldP spid="104" grpId="0"/>
      <p:bldP spid="47" grpId="0" animBg="1"/>
      <p:bldP spid="54" grpId="0" animBg="1"/>
      <p:bldP spid="11" grpId="0" animBg="1"/>
      <p:bldP spid="79" grpId="0" animBg="1"/>
      <p:bldP spid="83" grpId="0" animBg="1"/>
      <p:bldP spid="14" grpId="0" animBg="1"/>
      <p:bldP spid="94" grpId="0" animBg="1"/>
      <p:bldP spid="98" grpId="0" animBg="1"/>
      <p:bldP spid="17" grpId="0" animBg="1"/>
    </p:bldLst>
  </p:timing>
</p:sld>
</file>

<file path=ppt/slides/slide8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4" name="Rectangle: Rounded Corners 53">
            <a:extLst>
              <a:ext uri="{FF2B5EF4-FFF2-40B4-BE49-F238E27FC236}">
                <a16:creationId xmlns:a16="http://schemas.microsoft.com/office/drawing/2014/main" id="{0723B4D7-9F75-4CB7-ACA2-8AEAB875950A}"/>
              </a:ext>
            </a:extLst>
          </p:cNvPr>
          <p:cNvSpPr/>
          <p:nvPr/>
        </p:nvSpPr>
        <p:spPr>
          <a:xfrm>
            <a:off x="4682854" y="5424260"/>
            <a:ext cx="3073331" cy="545090"/>
          </a:xfrm>
          <a:prstGeom prst="roundRect">
            <a:avLst>
              <a:gd name="adj" fmla="val 50000"/>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2800" b="1" i="0" u="none" strike="noStrike" kern="1200" cap="none" spc="0" normalizeH="0" baseline="0" noProof="0">
                <a:ln>
                  <a:noFill/>
                </a:ln>
                <a:solidFill>
                  <a:schemeClr val="tx1"/>
                </a:solidFill>
                <a:effectLst/>
                <a:uLnTx/>
                <a:uFillTx/>
                <a:latin typeface="Calibri"/>
                <a:ea typeface="+mn-ea"/>
                <a:cs typeface="+mn-cs"/>
              </a:rPr>
              <a:t>Microscopes</a:t>
            </a:r>
          </a:p>
        </p:txBody>
      </p:sp>
      <p:sp>
        <p:nvSpPr>
          <p:cNvPr id="55" name="Rectangle: Rounded Corners 54">
            <a:extLst>
              <a:ext uri="{FF2B5EF4-FFF2-40B4-BE49-F238E27FC236}">
                <a16:creationId xmlns:a16="http://schemas.microsoft.com/office/drawing/2014/main" id="{4E357BD9-726B-4468-8AE1-45F9688E4A69}"/>
              </a:ext>
            </a:extLst>
          </p:cNvPr>
          <p:cNvSpPr/>
          <p:nvPr/>
        </p:nvSpPr>
        <p:spPr>
          <a:xfrm>
            <a:off x="4331322" y="4667164"/>
            <a:ext cx="2938517" cy="545090"/>
          </a:xfrm>
          <a:prstGeom prst="roundRect">
            <a:avLst>
              <a:gd name="adj" fmla="val 50000"/>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2800" b="0" i="0" u="none" strike="noStrike" kern="1200" cap="none" spc="0" normalizeH="0" baseline="0" noProof="0">
                <a:ln>
                  <a:noFill/>
                </a:ln>
                <a:solidFill>
                  <a:schemeClr val="tx1"/>
                </a:solidFill>
                <a:effectLst/>
                <a:uLnTx/>
                <a:uFillTx/>
                <a:latin typeface="Calibri"/>
                <a:ea typeface="+mn-ea"/>
                <a:cs typeface="+mn-cs"/>
              </a:rPr>
              <a:t>Calibration</a:t>
            </a:r>
          </a:p>
        </p:txBody>
      </p:sp>
      <p:sp>
        <p:nvSpPr>
          <p:cNvPr id="56" name="Rectangle: Rounded Corners 55">
            <a:extLst>
              <a:ext uri="{FF2B5EF4-FFF2-40B4-BE49-F238E27FC236}">
                <a16:creationId xmlns:a16="http://schemas.microsoft.com/office/drawing/2014/main" id="{50B5A867-7AA9-42DD-98DE-8DE268D88B97}"/>
              </a:ext>
            </a:extLst>
          </p:cNvPr>
          <p:cNvSpPr/>
          <p:nvPr/>
        </p:nvSpPr>
        <p:spPr>
          <a:xfrm>
            <a:off x="3655831" y="3910068"/>
            <a:ext cx="3446847" cy="545090"/>
          </a:xfrm>
          <a:prstGeom prst="roundRect">
            <a:avLst>
              <a:gd name="adj" fmla="val 50000"/>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alibri"/>
                <a:ea typeface="+mn-ea"/>
                <a:cs typeface="+mn-cs"/>
              </a:rPr>
              <a:t>Measurements</a:t>
            </a:r>
            <a:endParaRPr kumimoji="0" lang="en-US" sz="1400" b="1" i="0" u="none" strike="noStrike" kern="1200" cap="none" spc="0" normalizeH="0" baseline="0" noProof="0">
              <a:ln>
                <a:noFill/>
              </a:ln>
              <a:solidFill>
                <a:srgbClr val="FFFFFF"/>
              </a:solidFill>
              <a:effectLst/>
              <a:uLnTx/>
              <a:uFillTx/>
              <a:latin typeface="Calibri"/>
              <a:ea typeface="+mn-ea"/>
              <a:cs typeface="+mn-cs"/>
            </a:endParaRPr>
          </a:p>
        </p:txBody>
      </p:sp>
      <p:sp>
        <p:nvSpPr>
          <p:cNvPr id="53" name="Rectangle: Rounded Corners 52">
            <a:extLst>
              <a:ext uri="{FF2B5EF4-FFF2-40B4-BE49-F238E27FC236}">
                <a16:creationId xmlns:a16="http://schemas.microsoft.com/office/drawing/2014/main" id="{1BE40EB9-81B6-450D-829D-9743BF24751D}"/>
              </a:ext>
            </a:extLst>
          </p:cNvPr>
          <p:cNvSpPr/>
          <p:nvPr/>
        </p:nvSpPr>
        <p:spPr>
          <a:xfrm>
            <a:off x="5210472" y="7702132"/>
            <a:ext cx="2545713" cy="545090"/>
          </a:xfrm>
          <a:prstGeom prst="roundRect">
            <a:avLst>
              <a:gd name="adj" fmla="val 50000"/>
            </a:avLst>
          </a:prstGeom>
          <a:no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2800" b="0" i="0" u="none" strike="noStrike" kern="1200" cap="none" spc="0" normalizeH="0" baseline="0" noProof="0">
                <a:ln>
                  <a:noFill/>
                </a:ln>
                <a:solidFill>
                  <a:schemeClr val="tx1"/>
                </a:solidFill>
                <a:effectLst/>
                <a:uLnTx/>
                <a:uFillTx/>
                <a:latin typeface="Calibri"/>
                <a:ea typeface="+mn-ea"/>
                <a:cs typeface="+mn-cs"/>
              </a:rPr>
              <a:t>Humidity</a:t>
            </a:r>
          </a:p>
        </p:txBody>
      </p:sp>
      <p:sp>
        <p:nvSpPr>
          <p:cNvPr id="52" name="Rectangle: Rounded Corners 51">
            <a:extLst>
              <a:ext uri="{FF2B5EF4-FFF2-40B4-BE49-F238E27FC236}">
                <a16:creationId xmlns:a16="http://schemas.microsoft.com/office/drawing/2014/main" id="{66B83CC1-B0E2-425F-943A-374020167FE1}"/>
              </a:ext>
            </a:extLst>
          </p:cNvPr>
          <p:cNvSpPr/>
          <p:nvPr/>
        </p:nvSpPr>
        <p:spPr>
          <a:xfrm>
            <a:off x="4331322" y="8459228"/>
            <a:ext cx="2938517" cy="545090"/>
          </a:xfrm>
          <a:prstGeom prst="roundRect">
            <a:avLst>
              <a:gd name="adj" fmla="val 50000"/>
            </a:avLst>
          </a:prstGeom>
          <a:no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2800" b="1" i="0" u="none" strike="noStrike" kern="1200" cap="none" spc="0" normalizeH="0" baseline="0" noProof="0">
                <a:ln>
                  <a:noFill/>
                </a:ln>
                <a:solidFill>
                  <a:schemeClr val="tx1"/>
                </a:solidFill>
                <a:effectLst/>
                <a:uLnTx/>
                <a:uFillTx/>
                <a:latin typeface="Calibri"/>
                <a:ea typeface="+mn-ea"/>
                <a:cs typeface="+mn-cs"/>
              </a:rPr>
              <a:t>Temperature</a:t>
            </a:r>
          </a:p>
        </p:txBody>
      </p:sp>
      <p:sp>
        <p:nvSpPr>
          <p:cNvPr id="51" name="Rectangle: Rounded Corners 50">
            <a:extLst>
              <a:ext uri="{FF2B5EF4-FFF2-40B4-BE49-F238E27FC236}">
                <a16:creationId xmlns:a16="http://schemas.microsoft.com/office/drawing/2014/main" id="{4E147439-CA77-46FD-B891-5ED87036A5F7}"/>
              </a:ext>
            </a:extLst>
          </p:cNvPr>
          <p:cNvSpPr/>
          <p:nvPr/>
        </p:nvSpPr>
        <p:spPr>
          <a:xfrm>
            <a:off x="3655831" y="9216324"/>
            <a:ext cx="3446847" cy="545090"/>
          </a:xfrm>
          <a:prstGeom prst="roundRect">
            <a:avLst>
              <a:gd name="adj" fmla="val 50000"/>
            </a:avLst>
          </a:prstGeom>
          <a:solidFill>
            <a:schemeClr val="bg2"/>
          </a:solidFill>
          <a:ln w="38100">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alibri"/>
                <a:ea typeface="+mn-ea"/>
                <a:cs typeface="+mn-cs"/>
              </a:rPr>
              <a:t>Environment</a:t>
            </a:r>
            <a:endParaRPr kumimoji="0" lang="en-US" sz="1400" b="1" i="0" u="none" strike="noStrike" kern="1200" cap="none" spc="0" normalizeH="0" baseline="0" noProof="0">
              <a:ln>
                <a:noFill/>
              </a:ln>
              <a:solidFill>
                <a:srgbClr val="FFFFFF"/>
              </a:solidFill>
              <a:effectLst/>
              <a:uLnTx/>
              <a:uFillTx/>
              <a:latin typeface="Calibri"/>
              <a:ea typeface="+mn-ea"/>
              <a:cs typeface="+mn-cs"/>
            </a:endParaRPr>
          </a:p>
        </p:txBody>
      </p:sp>
      <p:grpSp>
        <p:nvGrpSpPr>
          <p:cNvPr id="72" name="Group 71">
            <a:extLst>
              <a:ext uri="{FF2B5EF4-FFF2-40B4-BE49-F238E27FC236}">
                <a16:creationId xmlns:a16="http://schemas.microsoft.com/office/drawing/2014/main" id="{92FEF824-2196-42CF-9142-A671262175D9}"/>
              </a:ext>
            </a:extLst>
          </p:cNvPr>
          <p:cNvGrpSpPr/>
          <p:nvPr/>
        </p:nvGrpSpPr>
        <p:grpSpPr>
          <a:xfrm>
            <a:off x="5895876" y="2924696"/>
            <a:ext cx="7419260" cy="7844758"/>
            <a:chOff x="15404228" y="2924696"/>
            <a:chExt cx="7419260" cy="7844758"/>
          </a:xfrm>
          <a:solidFill>
            <a:schemeClr val="bg1">
              <a:lumMod val="95000"/>
            </a:schemeClr>
          </a:solidFill>
        </p:grpSpPr>
        <p:sp>
          <p:nvSpPr>
            <p:cNvPr id="73" name="Parallelogram 72">
              <a:extLst>
                <a:ext uri="{FF2B5EF4-FFF2-40B4-BE49-F238E27FC236}">
                  <a16:creationId xmlns:a16="http://schemas.microsoft.com/office/drawing/2014/main" id="{BC38CBC9-6972-488F-80AE-CDCBD2329B6B}"/>
                </a:ext>
              </a:extLst>
            </p:cNvPr>
            <p:cNvSpPr/>
            <p:nvPr/>
          </p:nvSpPr>
          <p:spPr>
            <a:xfrm flipH="1" flipV="1">
              <a:off x="15428373" y="6843713"/>
              <a:ext cx="3639774" cy="3925741"/>
            </a:xfrm>
            <a:prstGeom prst="parallelogram">
              <a:avLst>
                <a:gd name="adj" fmla="val 4626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4" name="Parallelogram 73">
              <a:extLst>
                <a:ext uri="{FF2B5EF4-FFF2-40B4-BE49-F238E27FC236}">
                  <a16:creationId xmlns:a16="http://schemas.microsoft.com/office/drawing/2014/main" id="{809AB8DA-7A58-49A1-AB27-B268F7362FF4}"/>
                </a:ext>
              </a:extLst>
            </p:cNvPr>
            <p:cNvSpPr/>
            <p:nvPr/>
          </p:nvSpPr>
          <p:spPr>
            <a:xfrm flipH="1">
              <a:off x="15404228" y="2924696"/>
              <a:ext cx="4177988" cy="3925741"/>
            </a:xfrm>
            <a:prstGeom prst="parallelogram">
              <a:avLst>
                <a:gd name="adj" fmla="val 4571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5" name="Rectangle 74">
              <a:extLst>
                <a:ext uri="{FF2B5EF4-FFF2-40B4-BE49-F238E27FC236}">
                  <a16:creationId xmlns:a16="http://schemas.microsoft.com/office/drawing/2014/main" id="{F32A3F45-3C77-494B-9108-0A1662FCBF2D}"/>
                </a:ext>
              </a:extLst>
            </p:cNvPr>
            <p:cNvSpPr/>
            <p:nvPr/>
          </p:nvSpPr>
          <p:spPr>
            <a:xfrm>
              <a:off x="17190470" y="2924696"/>
              <a:ext cx="5633018" cy="781684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36" name="Rectangle: Rounded Corners 35">
            <a:extLst>
              <a:ext uri="{FF2B5EF4-FFF2-40B4-BE49-F238E27FC236}">
                <a16:creationId xmlns:a16="http://schemas.microsoft.com/office/drawing/2014/main" id="{1B1F27DF-37B0-41ED-92E8-854418D77470}"/>
              </a:ext>
            </a:extLst>
          </p:cNvPr>
          <p:cNvSpPr/>
          <p:nvPr/>
        </p:nvSpPr>
        <p:spPr>
          <a:xfrm>
            <a:off x="9031308" y="9137769"/>
            <a:ext cx="1759826" cy="545090"/>
          </a:xfrm>
          <a:prstGeom prst="roundRect">
            <a:avLst>
              <a:gd name="adj" fmla="val 50000"/>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2800" b="1" i="0" u="none" strike="noStrike" kern="1200" cap="none" spc="0" normalizeH="0" baseline="0" noProof="0">
                <a:ln>
                  <a:noFill/>
                </a:ln>
                <a:solidFill>
                  <a:schemeClr val="tx1"/>
                </a:solidFill>
                <a:effectLst/>
                <a:uLnTx/>
                <a:uFillTx/>
                <a:latin typeface="Calibri"/>
                <a:ea typeface="+mn-ea"/>
                <a:cs typeface="+mn-cs"/>
              </a:rPr>
              <a:t>Brake</a:t>
            </a:r>
          </a:p>
        </p:txBody>
      </p:sp>
      <p:sp>
        <p:nvSpPr>
          <p:cNvPr id="37" name="Rectangle: Rounded Corners 36">
            <a:extLst>
              <a:ext uri="{FF2B5EF4-FFF2-40B4-BE49-F238E27FC236}">
                <a16:creationId xmlns:a16="http://schemas.microsoft.com/office/drawing/2014/main" id="{0005BF21-B8A3-41B7-A80D-B8CF0BC4CCAD}"/>
              </a:ext>
            </a:extLst>
          </p:cNvPr>
          <p:cNvSpPr/>
          <p:nvPr/>
        </p:nvSpPr>
        <p:spPr>
          <a:xfrm>
            <a:off x="8744434" y="8309760"/>
            <a:ext cx="2377740" cy="545090"/>
          </a:xfrm>
          <a:prstGeom prst="roundRect">
            <a:avLst>
              <a:gd name="adj" fmla="val 50000"/>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2800" b="0" i="0" u="none" strike="noStrike" kern="1200" cap="none" spc="0" normalizeH="0" baseline="0" noProof="0">
                <a:ln>
                  <a:noFill/>
                </a:ln>
                <a:solidFill>
                  <a:schemeClr val="tx1"/>
                </a:solidFill>
                <a:effectLst/>
                <a:uLnTx/>
                <a:uFillTx/>
                <a:latin typeface="Calibri"/>
                <a:ea typeface="+mn-ea"/>
                <a:cs typeface="+mn-cs"/>
              </a:rPr>
              <a:t>Engager</a:t>
            </a:r>
          </a:p>
        </p:txBody>
      </p:sp>
      <p:sp>
        <p:nvSpPr>
          <p:cNvPr id="38" name="Rectangle: Rounded Corners 37">
            <a:extLst>
              <a:ext uri="{FF2B5EF4-FFF2-40B4-BE49-F238E27FC236}">
                <a16:creationId xmlns:a16="http://schemas.microsoft.com/office/drawing/2014/main" id="{EBCF12A2-D3F3-4088-8A59-054DB88F6F1E}"/>
              </a:ext>
            </a:extLst>
          </p:cNvPr>
          <p:cNvSpPr/>
          <p:nvPr/>
        </p:nvSpPr>
        <p:spPr>
          <a:xfrm>
            <a:off x="9267958" y="7481752"/>
            <a:ext cx="1854216" cy="545090"/>
          </a:xfrm>
          <a:prstGeom prst="roundRect">
            <a:avLst>
              <a:gd name="adj" fmla="val 50000"/>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2800" b="1" i="0" u="none" strike="noStrike" kern="1200" cap="none" spc="0" normalizeH="0" baseline="0" noProof="0">
                <a:ln>
                  <a:noFill/>
                </a:ln>
                <a:solidFill>
                  <a:schemeClr val="tx1"/>
                </a:solidFill>
                <a:effectLst/>
                <a:uLnTx/>
                <a:uFillTx/>
                <a:latin typeface="Calibri"/>
                <a:ea typeface="+mn-ea"/>
                <a:cs typeface="+mn-cs"/>
              </a:rPr>
              <a:t>Angle</a:t>
            </a:r>
          </a:p>
        </p:txBody>
      </p:sp>
      <p:sp>
        <p:nvSpPr>
          <p:cNvPr id="39" name="Rectangle: Rounded Corners 38">
            <a:extLst>
              <a:ext uri="{FF2B5EF4-FFF2-40B4-BE49-F238E27FC236}">
                <a16:creationId xmlns:a16="http://schemas.microsoft.com/office/drawing/2014/main" id="{133A67BD-AD15-48BD-AE28-76E21679D073}"/>
              </a:ext>
            </a:extLst>
          </p:cNvPr>
          <p:cNvSpPr/>
          <p:nvPr/>
        </p:nvSpPr>
        <p:spPr>
          <a:xfrm>
            <a:off x="8046008" y="10196453"/>
            <a:ext cx="2311616" cy="545090"/>
          </a:xfrm>
          <a:prstGeom prst="roundRect">
            <a:avLst>
              <a:gd name="adj" fmla="val 50000"/>
            </a:avLst>
          </a:prstGeom>
          <a:solidFill>
            <a:schemeClr val="accent6"/>
          </a:solidFill>
          <a:ln w="38100">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alibri"/>
                <a:ea typeface="+mn-ea"/>
                <a:cs typeface="+mn-cs"/>
              </a:rPr>
              <a:t>Methods</a:t>
            </a:r>
            <a:endParaRPr kumimoji="0" lang="en-US" sz="1400" b="1" i="0" u="none" strike="noStrike" kern="1200" cap="none" spc="0" normalizeH="0" baseline="0" noProof="0">
              <a:ln>
                <a:noFill/>
              </a:ln>
              <a:solidFill>
                <a:srgbClr val="FFFFFF"/>
              </a:solidFill>
              <a:effectLst/>
              <a:uLnTx/>
              <a:uFillTx/>
              <a:latin typeface="Calibri"/>
              <a:ea typeface="+mn-ea"/>
              <a:cs typeface="+mn-cs"/>
            </a:endParaRPr>
          </a:p>
        </p:txBody>
      </p:sp>
      <p:sp>
        <p:nvSpPr>
          <p:cNvPr id="41" name="Rectangle: Rounded Corners 40">
            <a:extLst>
              <a:ext uri="{FF2B5EF4-FFF2-40B4-BE49-F238E27FC236}">
                <a16:creationId xmlns:a16="http://schemas.microsoft.com/office/drawing/2014/main" id="{E1AFF7D7-D534-4957-A297-FCDBF68986B2}"/>
              </a:ext>
            </a:extLst>
          </p:cNvPr>
          <p:cNvSpPr/>
          <p:nvPr/>
        </p:nvSpPr>
        <p:spPr>
          <a:xfrm>
            <a:off x="9031308" y="5657258"/>
            <a:ext cx="2119080" cy="545090"/>
          </a:xfrm>
          <a:prstGeom prst="roundRect">
            <a:avLst>
              <a:gd name="adj" fmla="val 50000"/>
            </a:avLst>
          </a:pr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2800" b="1" i="0" u="none" strike="noStrike" kern="1200" cap="none" spc="0" normalizeH="0" baseline="0" noProof="0">
                <a:ln>
                  <a:noFill/>
                </a:ln>
                <a:solidFill>
                  <a:schemeClr val="tx1"/>
                </a:solidFill>
                <a:effectLst/>
                <a:uLnTx/>
                <a:uFillTx/>
                <a:latin typeface="Calibri"/>
                <a:ea typeface="+mn-ea"/>
                <a:cs typeface="+mn-cs"/>
              </a:rPr>
              <a:t>Suppliers</a:t>
            </a:r>
          </a:p>
        </p:txBody>
      </p:sp>
      <p:sp>
        <p:nvSpPr>
          <p:cNvPr id="42" name="Rectangle: Rounded Corners 41">
            <a:extLst>
              <a:ext uri="{FF2B5EF4-FFF2-40B4-BE49-F238E27FC236}">
                <a16:creationId xmlns:a16="http://schemas.microsoft.com/office/drawing/2014/main" id="{4293378A-63F0-4342-B394-145302712B66}"/>
              </a:ext>
            </a:extLst>
          </p:cNvPr>
          <p:cNvSpPr/>
          <p:nvPr/>
        </p:nvSpPr>
        <p:spPr>
          <a:xfrm>
            <a:off x="8483050" y="4829250"/>
            <a:ext cx="2503190" cy="545090"/>
          </a:xfrm>
          <a:prstGeom prst="roundRect">
            <a:avLst>
              <a:gd name="adj" fmla="val 50000"/>
            </a:avLst>
          </a:pr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2800" b="0" i="0" u="none" strike="noStrike" kern="1200" cap="none" spc="0" normalizeH="0" baseline="0" noProof="0">
                <a:ln>
                  <a:noFill/>
                </a:ln>
                <a:solidFill>
                  <a:schemeClr val="tx1"/>
                </a:solidFill>
                <a:effectLst/>
                <a:uLnTx/>
                <a:uFillTx/>
                <a:latin typeface="Calibri"/>
                <a:ea typeface="+mn-ea"/>
                <a:cs typeface="+mn-cs"/>
              </a:rPr>
              <a:t>Lubricants</a:t>
            </a:r>
          </a:p>
        </p:txBody>
      </p:sp>
      <p:sp>
        <p:nvSpPr>
          <p:cNvPr id="43" name="Rectangle: Rounded Corners 42">
            <a:extLst>
              <a:ext uri="{FF2B5EF4-FFF2-40B4-BE49-F238E27FC236}">
                <a16:creationId xmlns:a16="http://schemas.microsoft.com/office/drawing/2014/main" id="{FBF46C36-11C2-4794-90D6-5664A99466F4}"/>
              </a:ext>
            </a:extLst>
          </p:cNvPr>
          <p:cNvSpPr/>
          <p:nvPr/>
        </p:nvSpPr>
        <p:spPr>
          <a:xfrm>
            <a:off x="8027641" y="2948466"/>
            <a:ext cx="2311616" cy="545090"/>
          </a:xfrm>
          <a:prstGeom prst="roundRect">
            <a:avLst>
              <a:gd name="adj" fmla="val 50000"/>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alibri"/>
                <a:ea typeface="+mn-ea"/>
                <a:cs typeface="+mn-cs"/>
              </a:rPr>
              <a:t>Materials</a:t>
            </a:r>
            <a:endParaRPr kumimoji="0" lang="en-US" sz="1400" b="1" i="0" u="none" strike="noStrike" kern="1200" cap="none" spc="0" normalizeH="0" baseline="0" noProof="0">
              <a:ln>
                <a:noFill/>
              </a:ln>
              <a:solidFill>
                <a:srgbClr val="FFFFFF"/>
              </a:solidFill>
              <a:effectLst/>
              <a:uLnTx/>
              <a:uFillTx/>
              <a:latin typeface="Calibri"/>
              <a:ea typeface="+mn-ea"/>
              <a:cs typeface="+mn-cs"/>
            </a:endParaRPr>
          </a:p>
        </p:txBody>
      </p:sp>
      <p:sp>
        <p:nvSpPr>
          <p:cNvPr id="44" name="Rectangle: Rounded Corners 43">
            <a:extLst>
              <a:ext uri="{FF2B5EF4-FFF2-40B4-BE49-F238E27FC236}">
                <a16:creationId xmlns:a16="http://schemas.microsoft.com/office/drawing/2014/main" id="{EC947646-8F56-4510-A6F2-60268C476C1A}"/>
              </a:ext>
            </a:extLst>
          </p:cNvPr>
          <p:cNvSpPr/>
          <p:nvPr/>
        </p:nvSpPr>
        <p:spPr>
          <a:xfrm>
            <a:off x="8841165" y="4001241"/>
            <a:ext cx="2119080" cy="545090"/>
          </a:xfrm>
          <a:prstGeom prst="roundRect">
            <a:avLst>
              <a:gd name="adj" fmla="val 50000"/>
            </a:avLst>
          </a:pr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2800" b="1" i="0" u="none" strike="noStrike" kern="1200" cap="none" spc="0" normalizeH="0" baseline="0" noProof="0">
                <a:ln>
                  <a:noFill/>
                </a:ln>
                <a:solidFill>
                  <a:schemeClr val="tx1"/>
                </a:solidFill>
                <a:effectLst/>
                <a:uLnTx/>
                <a:uFillTx/>
                <a:latin typeface="Calibri"/>
                <a:ea typeface="+mn-ea"/>
                <a:cs typeface="+mn-cs"/>
              </a:rPr>
              <a:t>Alloys</a:t>
            </a:r>
            <a:endParaRPr kumimoji="0" lang="en-US" sz="1400" b="1" i="0" u="none" strike="noStrike" kern="1200" cap="none" spc="0" normalizeH="0" baseline="0" noProof="0">
              <a:ln>
                <a:noFill/>
              </a:ln>
              <a:solidFill>
                <a:schemeClr val="tx1"/>
              </a:solidFill>
              <a:effectLst/>
              <a:uLnTx/>
              <a:uFillTx/>
              <a:latin typeface="Calibri"/>
              <a:ea typeface="+mn-ea"/>
              <a:cs typeface="+mn-cs"/>
            </a:endParaRPr>
          </a:p>
        </p:txBody>
      </p:sp>
      <p:grpSp>
        <p:nvGrpSpPr>
          <p:cNvPr id="64" name="Group 63">
            <a:extLst>
              <a:ext uri="{FF2B5EF4-FFF2-40B4-BE49-F238E27FC236}">
                <a16:creationId xmlns:a16="http://schemas.microsoft.com/office/drawing/2014/main" id="{454E8117-7723-4771-B725-668867413C93}"/>
              </a:ext>
            </a:extLst>
          </p:cNvPr>
          <p:cNvGrpSpPr/>
          <p:nvPr/>
        </p:nvGrpSpPr>
        <p:grpSpPr>
          <a:xfrm>
            <a:off x="9794049" y="2924696"/>
            <a:ext cx="7219674" cy="7844760"/>
            <a:chOff x="15603814" y="2924696"/>
            <a:chExt cx="7219674" cy="7844760"/>
          </a:xfrm>
          <a:solidFill>
            <a:schemeClr val="bg1">
              <a:lumMod val="95000"/>
            </a:schemeClr>
          </a:solidFill>
        </p:grpSpPr>
        <p:sp>
          <p:nvSpPr>
            <p:cNvPr id="65" name="Parallelogram 64">
              <a:extLst>
                <a:ext uri="{FF2B5EF4-FFF2-40B4-BE49-F238E27FC236}">
                  <a16:creationId xmlns:a16="http://schemas.microsoft.com/office/drawing/2014/main" id="{C2D464F4-B698-4F1D-B22A-E18718E24970}"/>
                </a:ext>
              </a:extLst>
            </p:cNvPr>
            <p:cNvSpPr/>
            <p:nvPr/>
          </p:nvSpPr>
          <p:spPr>
            <a:xfrm flipH="1" flipV="1">
              <a:off x="15621300" y="6843715"/>
              <a:ext cx="3446847" cy="3925741"/>
            </a:xfrm>
            <a:prstGeom prst="parallelogram">
              <a:avLst>
                <a:gd name="adj" fmla="val 4128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6" name="Parallelogram 65">
              <a:extLst>
                <a:ext uri="{FF2B5EF4-FFF2-40B4-BE49-F238E27FC236}">
                  <a16:creationId xmlns:a16="http://schemas.microsoft.com/office/drawing/2014/main" id="{0D942FD0-AA5F-4016-88BC-597DCE02CE9E}"/>
                </a:ext>
              </a:extLst>
            </p:cNvPr>
            <p:cNvSpPr/>
            <p:nvPr/>
          </p:nvSpPr>
          <p:spPr>
            <a:xfrm flipH="1">
              <a:off x="15603814" y="2924696"/>
              <a:ext cx="3446847" cy="3925741"/>
            </a:xfrm>
            <a:prstGeom prst="parallelogram">
              <a:avLst>
                <a:gd name="adj" fmla="val 4128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7" name="Rectangle 66">
              <a:extLst>
                <a:ext uri="{FF2B5EF4-FFF2-40B4-BE49-F238E27FC236}">
                  <a16:creationId xmlns:a16="http://schemas.microsoft.com/office/drawing/2014/main" id="{21E86782-F3AB-4470-941E-6F9972BFD8A2}"/>
                </a:ext>
              </a:extLst>
            </p:cNvPr>
            <p:cNvSpPr/>
            <p:nvPr/>
          </p:nvSpPr>
          <p:spPr>
            <a:xfrm>
              <a:off x="17190470" y="2924696"/>
              <a:ext cx="5633018" cy="781684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30" name="Rectangle: Rounded Corners 29">
            <a:extLst>
              <a:ext uri="{FF2B5EF4-FFF2-40B4-BE49-F238E27FC236}">
                <a16:creationId xmlns:a16="http://schemas.microsoft.com/office/drawing/2014/main" id="{B59E2D37-EC40-475E-89C4-C0B62C032205}"/>
              </a:ext>
            </a:extLst>
          </p:cNvPr>
          <p:cNvSpPr/>
          <p:nvPr/>
        </p:nvSpPr>
        <p:spPr>
          <a:xfrm>
            <a:off x="11623011" y="9137769"/>
            <a:ext cx="2866416" cy="545090"/>
          </a:xfrm>
          <a:prstGeom prst="roundRect">
            <a:avLst>
              <a:gd name="adj" fmla="val 50000"/>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2800" b="1" i="0" u="none" strike="noStrike" kern="1200" cap="none" spc="0" normalizeH="0" baseline="0" noProof="0">
                <a:ln>
                  <a:noFill/>
                </a:ln>
                <a:solidFill>
                  <a:schemeClr val="tx1"/>
                </a:solidFill>
                <a:effectLst/>
                <a:uLnTx/>
                <a:uFillTx/>
                <a:latin typeface="Calibri"/>
                <a:ea typeface="+mn-ea"/>
                <a:cs typeface="+mn-cs"/>
              </a:rPr>
              <a:t>Blade Wear</a:t>
            </a:r>
          </a:p>
        </p:txBody>
      </p:sp>
      <p:sp>
        <p:nvSpPr>
          <p:cNvPr id="31" name="Rectangle: Rounded Corners 30">
            <a:extLst>
              <a:ext uri="{FF2B5EF4-FFF2-40B4-BE49-F238E27FC236}">
                <a16:creationId xmlns:a16="http://schemas.microsoft.com/office/drawing/2014/main" id="{E3B3C87F-29B7-4C77-A599-BD6B7B275176}"/>
              </a:ext>
            </a:extLst>
          </p:cNvPr>
          <p:cNvSpPr/>
          <p:nvPr/>
        </p:nvSpPr>
        <p:spPr>
          <a:xfrm>
            <a:off x="12726069" y="8309760"/>
            <a:ext cx="2094398" cy="545090"/>
          </a:xfrm>
          <a:prstGeom prst="roundRect">
            <a:avLst>
              <a:gd name="adj" fmla="val 50000"/>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2800" b="1" i="0" u="none" strike="noStrike" kern="1200" cap="none" spc="0" normalizeH="0" baseline="0" noProof="0">
                <a:ln>
                  <a:noFill/>
                </a:ln>
                <a:solidFill>
                  <a:schemeClr val="tx1"/>
                </a:solidFill>
                <a:effectLst/>
                <a:uLnTx/>
                <a:uFillTx/>
                <a:latin typeface="Calibri"/>
                <a:ea typeface="+mn-ea"/>
                <a:cs typeface="+mn-cs"/>
              </a:rPr>
              <a:t>Speed</a:t>
            </a:r>
          </a:p>
        </p:txBody>
      </p:sp>
      <p:sp>
        <p:nvSpPr>
          <p:cNvPr id="32" name="Rectangle: Rounded Corners 31">
            <a:extLst>
              <a:ext uri="{FF2B5EF4-FFF2-40B4-BE49-F238E27FC236}">
                <a16:creationId xmlns:a16="http://schemas.microsoft.com/office/drawing/2014/main" id="{BD372FF2-F437-48A9-8612-CD3D95FF2383}"/>
              </a:ext>
            </a:extLst>
          </p:cNvPr>
          <p:cNvSpPr/>
          <p:nvPr/>
        </p:nvSpPr>
        <p:spPr>
          <a:xfrm>
            <a:off x="11866249" y="7481752"/>
            <a:ext cx="2954218" cy="545090"/>
          </a:xfrm>
          <a:prstGeom prst="roundRect">
            <a:avLst>
              <a:gd name="adj" fmla="val 50000"/>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2800" b="1" i="0" u="none" strike="noStrike" kern="1200" cap="none" spc="0" normalizeH="0" baseline="0" noProof="0">
                <a:ln>
                  <a:noFill/>
                </a:ln>
                <a:solidFill>
                  <a:schemeClr val="tx1"/>
                </a:solidFill>
                <a:effectLst/>
                <a:uLnTx/>
                <a:uFillTx/>
                <a:latin typeface="Calibri"/>
                <a:ea typeface="+mn-ea"/>
                <a:cs typeface="+mn-cs"/>
              </a:rPr>
              <a:t>Infrastructure</a:t>
            </a:r>
          </a:p>
        </p:txBody>
      </p:sp>
      <p:sp>
        <p:nvSpPr>
          <p:cNvPr id="28" name="Rectangle: Rounded Corners 27">
            <a:extLst>
              <a:ext uri="{FF2B5EF4-FFF2-40B4-BE49-F238E27FC236}">
                <a16:creationId xmlns:a16="http://schemas.microsoft.com/office/drawing/2014/main" id="{7415D703-E482-4B19-902D-8FA8BD7AA35F}"/>
              </a:ext>
            </a:extLst>
          </p:cNvPr>
          <p:cNvSpPr/>
          <p:nvPr/>
        </p:nvSpPr>
        <p:spPr>
          <a:xfrm>
            <a:off x="11744301" y="10196453"/>
            <a:ext cx="2311616" cy="545090"/>
          </a:xfrm>
          <a:prstGeom prst="roundRect">
            <a:avLst>
              <a:gd name="adj" fmla="val 50000"/>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alibri"/>
                <a:ea typeface="+mn-ea"/>
                <a:cs typeface="+mn-cs"/>
              </a:rPr>
              <a:t>Machines</a:t>
            </a:r>
            <a:endParaRPr kumimoji="0" lang="en-US" sz="1400" b="1" i="0" u="none" strike="noStrike" kern="1200" cap="none" spc="0" normalizeH="0" baseline="0" noProof="0">
              <a:ln>
                <a:noFill/>
              </a:ln>
              <a:solidFill>
                <a:srgbClr val="FFFFFF"/>
              </a:solidFill>
              <a:effectLst/>
              <a:uLnTx/>
              <a:uFillTx/>
              <a:latin typeface="Calibri"/>
              <a:ea typeface="+mn-ea"/>
              <a:cs typeface="+mn-cs"/>
            </a:endParaRPr>
          </a:p>
        </p:txBody>
      </p:sp>
      <p:sp>
        <p:nvSpPr>
          <p:cNvPr id="26" name="Rectangle: Rounded Corners 25">
            <a:extLst>
              <a:ext uri="{FF2B5EF4-FFF2-40B4-BE49-F238E27FC236}">
                <a16:creationId xmlns:a16="http://schemas.microsoft.com/office/drawing/2014/main" id="{33498C1D-D17F-4BEA-A44F-483A8B206027}"/>
              </a:ext>
            </a:extLst>
          </p:cNvPr>
          <p:cNvSpPr/>
          <p:nvPr/>
        </p:nvSpPr>
        <p:spPr>
          <a:xfrm>
            <a:off x="12729601" y="5657258"/>
            <a:ext cx="2119080" cy="545090"/>
          </a:xfrm>
          <a:prstGeom prst="roundRect">
            <a:avLst>
              <a:gd name="adj" fmla="val 50000"/>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2800" b="0" i="0" u="none" strike="noStrike" kern="1200" cap="none" spc="0" normalizeH="0" baseline="0" noProof="0">
                <a:ln>
                  <a:noFill/>
                </a:ln>
                <a:solidFill>
                  <a:schemeClr val="tx1"/>
                </a:solidFill>
                <a:effectLst/>
                <a:uLnTx/>
                <a:uFillTx/>
                <a:latin typeface="Calibri"/>
                <a:ea typeface="+mn-ea"/>
                <a:cs typeface="+mn-cs"/>
              </a:rPr>
              <a:t>Training</a:t>
            </a:r>
            <a:endParaRPr kumimoji="0" lang="en-US" sz="1400" b="0" i="0" u="none" strike="noStrike" kern="1200" cap="none" spc="0" normalizeH="0" baseline="0" noProof="0">
              <a:ln>
                <a:noFill/>
              </a:ln>
              <a:solidFill>
                <a:schemeClr val="tx1"/>
              </a:solidFill>
              <a:effectLst/>
              <a:uLnTx/>
              <a:uFillTx/>
              <a:latin typeface="Calibri"/>
              <a:ea typeface="+mn-ea"/>
              <a:cs typeface="+mn-cs"/>
            </a:endParaRPr>
          </a:p>
        </p:txBody>
      </p:sp>
      <p:sp>
        <p:nvSpPr>
          <p:cNvPr id="27" name="Rectangle: Rounded Corners 26">
            <a:extLst>
              <a:ext uri="{FF2B5EF4-FFF2-40B4-BE49-F238E27FC236}">
                <a16:creationId xmlns:a16="http://schemas.microsoft.com/office/drawing/2014/main" id="{B7F74F83-50B4-4020-A3AC-D8E7EED6C6F1}"/>
              </a:ext>
            </a:extLst>
          </p:cNvPr>
          <p:cNvSpPr/>
          <p:nvPr/>
        </p:nvSpPr>
        <p:spPr>
          <a:xfrm>
            <a:off x="12181343" y="4829250"/>
            <a:ext cx="2503190" cy="545090"/>
          </a:xfrm>
          <a:prstGeom prst="roundRect">
            <a:avLst>
              <a:gd name="adj" fmla="val 50000"/>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2800" b="1" i="0" u="none" strike="noStrike" kern="1200" cap="none" spc="0" normalizeH="0" baseline="0" noProof="0">
                <a:ln>
                  <a:noFill/>
                </a:ln>
                <a:solidFill>
                  <a:schemeClr val="tx1"/>
                </a:solidFill>
                <a:effectLst/>
                <a:uLnTx/>
                <a:uFillTx/>
                <a:latin typeface="Calibri"/>
                <a:ea typeface="+mn-ea"/>
                <a:cs typeface="+mn-cs"/>
              </a:rPr>
              <a:t>Operators</a:t>
            </a:r>
            <a:endParaRPr kumimoji="0" lang="en-US" sz="1400" b="1" i="0" u="none" strike="noStrike" kern="1200" cap="none" spc="0" normalizeH="0" baseline="0" noProof="0">
              <a:ln>
                <a:noFill/>
              </a:ln>
              <a:solidFill>
                <a:schemeClr val="tx1"/>
              </a:solidFill>
              <a:effectLst/>
              <a:uLnTx/>
              <a:uFillTx/>
              <a:latin typeface="Calibri"/>
              <a:ea typeface="+mn-ea"/>
              <a:cs typeface="+mn-cs"/>
            </a:endParaRPr>
          </a:p>
        </p:txBody>
      </p:sp>
      <p:sp>
        <p:nvSpPr>
          <p:cNvPr id="25" name="Rectangle: Rounded Corners 24">
            <a:extLst>
              <a:ext uri="{FF2B5EF4-FFF2-40B4-BE49-F238E27FC236}">
                <a16:creationId xmlns:a16="http://schemas.microsoft.com/office/drawing/2014/main" id="{BC268ADD-75B5-4428-8121-A1BA27A89277}"/>
              </a:ext>
            </a:extLst>
          </p:cNvPr>
          <p:cNvSpPr/>
          <p:nvPr/>
        </p:nvSpPr>
        <p:spPr>
          <a:xfrm>
            <a:off x="11725934" y="2948466"/>
            <a:ext cx="2311616" cy="545090"/>
          </a:xfrm>
          <a:prstGeom prst="roundRect">
            <a:avLst>
              <a:gd name="adj" fmla="val 50000"/>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alibri"/>
                <a:ea typeface="+mn-ea"/>
                <a:cs typeface="+mn-cs"/>
              </a:rPr>
              <a:t>Personnel</a:t>
            </a:r>
            <a:endParaRPr kumimoji="0" lang="en-US" sz="1400" b="1" i="0" u="none" strike="noStrike" kern="1200" cap="none" spc="0" normalizeH="0" baseline="0" noProof="0">
              <a:ln>
                <a:noFill/>
              </a:ln>
              <a:solidFill>
                <a:srgbClr val="FFFFFF"/>
              </a:solidFill>
              <a:effectLst/>
              <a:uLnTx/>
              <a:uFillTx/>
              <a:latin typeface="Calibri"/>
              <a:ea typeface="+mn-ea"/>
              <a:cs typeface="+mn-cs"/>
            </a:endParaRPr>
          </a:p>
        </p:txBody>
      </p:sp>
      <p:sp>
        <p:nvSpPr>
          <p:cNvPr id="23" name="Rectangle: Rounded Corners 22">
            <a:extLst>
              <a:ext uri="{FF2B5EF4-FFF2-40B4-BE49-F238E27FC236}">
                <a16:creationId xmlns:a16="http://schemas.microsoft.com/office/drawing/2014/main" id="{C1A8E8F4-E782-48E9-8E11-8909C8E34106}"/>
              </a:ext>
            </a:extLst>
          </p:cNvPr>
          <p:cNvSpPr/>
          <p:nvPr/>
        </p:nvSpPr>
        <p:spPr>
          <a:xfrm>
            <a:off x="12539458" y="4001241"/>
            <a:ext cx="2119080" cy="545090"/>
          </a:xfrm>
          <a:prstGeom prst="roundRect">
            <a:avLst>
              <a:gd name="adj" fmla="val 50000"/>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2800" b="1" i="0" u="none" strike="noStrike" kern="1200" cap="none" spc="0" normalizeH="0" baseline="0" noProof="0">
                <a:ln>
                  <a:noFill/>
                </a:ln>
                <a:solidFill>
                  <a:schemeClr val="tx1"/>
                </a:solidFill>
                <a:effectLst/>
                <a:uLnTx/>
                <a:uFillTx/>
                <a:latin typeface="Calibri"/>
                <a:ea typeface="+mn-ea"/>
                <a:cs typeface="+mn-cs"/>
              </a:rPr>
              <a:t>Shifts</a:t>
            </a:r>
            <a:endParaRPr kumimoji="0" lang="en-US" sz="1400" b="1" i="0" u="none" strike="noStrike" kern="1200" cap="none" spc="0" normalizeH="0" baseline="0" noProof="0">
              <a:ln>
                <a:noFill/>
              </a:ln>
              <a:solidFill>
                <a:schemeClr val="tx1"/>
              </a:solidFill>
              <a:effectLst/>
              <a:uLnTx/>
              <a:uFillTx/>
              <a:latin typeface="Calibri"/>
              <a:ea typeface="+mn-ea"/>
              <a:cs typeface="+mn-cs"/>
            </a:endParaRPr>
          </a:p>
        </p:txBody>
      </p:sp>
      <p:grpSp>
        <p:nvGrpSpPr>
          <p:cNvPr id="63" name="Group 62">
            <a:extLst>
              <a:ext uri="{FF2B5EF4-FFF2-40B4-BE49-F238E27FC236}">
                <a16:creationId xmlns:a16="http://schemas.microsoft.com/office/drawing/2014/main" id="{DA18C888-B7C2-455F-B455-931E9C019D41}"/>
              </a:ext>
            </a:extLst>
          </p:cNvPr>
          <p:cNvGrpSpPr/>
          <p:nvPr/>
        </p:nvGrpSpPr>
        <p:grpSpPr>
          <a:xfrm>
            <a:off x="13509970" y="2924696"/>
            <a:ext cx="9313518" cy="7844760"/>
            <a:chOff x="15603814" y="2924696"/>
            <a:chExt cx="9313518" cy="7844760"/>
          </a:xfrm>
          <a:solidFill>
            <a:schemeClr val="bg1">
              <a:lumMod val="95000"/>
            </a:schemeClr>
          </a:solidFill>
        </p:grpSpPr>
        <p:sp>
          <p:nvSpPr>
            <p:cNvPr id="29" name="Parallelogram 28">
              <a:extLst>
                <a:ext uri="{FF2B5EF4-FFF2-40B4-BE49-F238E27FC236}">
                  <a16:creationId xmlns:a16="http://schemas.microsoft.com/office/drawing/2014/main" id="{ED64AAF4-EFED-40E1-9E8D-65AFF4E3124D}"/>
                </a:ext>
              </a:extLst>
            </p:cNvPr>
            <p:cNvSpPr/>
            <p:nvPr/>
          </p:nvSpPr>
          <p:spPr>
            <a:xfrm flipH="1" flipV="1">
              <a:off x="15621300" y="6843715"/>
              <a:ext cx="3446847" cy="3925741"/>
            </a:xfrm>
            <a:prstGeom prst="parallelogram">
              <a:avLst>
                <a:gd name="adj" fmla="val 4128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 name="Parallelogram 18">
              <a:extLst>
                <a:ext uri="{FF2B5EF4-FFF2-40B4-BE49-F238E27FC236}">
                  <a16:creationId xmlns:a16="http://schemas.microsoft.com/office/drawing/2014/main" id="{9FE55178-A51E-4838-BCF1-CDD3AA897EDC}"/>
                </a:ext>
              </a:extLst>
            </p:cNvPr>
            <p:cNvSpPr/>
            <p:nvPr/>
          </p:nvSpPr>
          <p:spPr>
            <a:xfrm flipH="1">
              <a:off x="15603814" y="2924696"/>
              <a:ext cx="3446847" cy="3925741"/>
            </a:xfrm>
            <a:prstGeom prst="parallelogram">
              <a:avLst>
                <a:gd name="adj" fmla="val 4128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2" name="Rectangle 61">
              <a:extLst>
                <a:ext uri="{FF2B5EF4-FFF2-40B4-BE49-F238E27FC236}">
                  <a16:creationId xmlns:a16="http://schemas.microsoft.com/office/drawing/2014/main" id="{08B5019B-CD37-4222-8B61-EB65E56E376A}"/>
                </a:ext>
              </a:extLst>
            </p:cNvPr>
            <p:cNvSpPr/>
            <p:nvPr/>
          </p:nvSpPr>
          <p:spPr>
            <a:xfrm>
              <a:off x="17190470" y="2924696"/>
              <a:ext cx="7726862" cy="781684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9" name="Freeform 5">
            <a:extLst>
              <a:ext uri="{FF2B5EF4-FFF2-40B4-BE49-F238E27FC236}">
                <a16:creationId xmlns:a16="http://schemas.microsoft.com/office/drawing/2014/main" id="{9E4C624D-B7C8-4D01-9576-BC5A4A9F2B58}"/>
              </a:ext>
            </a:extLst>
          </p:cNvPr>
          <p:cNvSpPr>
            <a:spLocks/>
          </p:cNvSpPr>
          <p:nvPr/>
        </p:nvSpPr>
        <p:spPr bwMode="auto">
          <a:xfrm>
            <a:off x="3133147" y="6781166"/>
            <a:ext cx="13742496" cy="169037"/>
          </a:xfrm>
          <a:custGeom>
            <a:avLst/>
            <a:gdLst>
              <a:gd name="T0" fmla="*/ 0 w 3600"/>
              <a:gd name="T1" fmla="*/ 20 h 44"/>
              <a:gd name="T2" fmla="*/ 900 w 3600"/>
              <a:gd name="T3" fmla="*/ 5 h 44"/>
              <a:gd name="T4" fmla="*/ 1125 w 3600"/>
              <a:gd name="T5" fmla="*/ 3 h 44"/>
              <a:gd name="T6" fmla="*/ 1350 w 3600"/>
              <a:gd name="T7" fmla="*/ 2 h 44"/>
              <a:gd name="T8" fmla="*/ 1575 w 3600"/>
              <a:gd name="T9" fmla="*/ 1 h 44"/>
              <a:gd name="T10" fmla="*/ 1800 w 3600"/>
              <a:gd name="T11" fmla="*/ 0 h 44"/>
              <a:gd name="T12" fmla="*/ 2700 w 3600"/>
              <a:gd name="T13" fmla="*/ 3 h 44"/>
              <a:gd name="T14" fmla="*/ 2925 w 3600"/>
              <a:gd name="T15" fmla="*/ 6 h 44"/>
              <a:gd name="T16" fmla="*/ 3150 w 3600"/>
              <a:gd name="T17" fmla="*/ 9 h 44"/>
              <a:gd name="T18" fmla="*/ 3600 w 3600"/>
              <a:gd name="T19" fmla="*/ 20 h 44"/>
              <a:gd name="T20" fmla="*/ 3600 w 3600"/>
              <a:gd name="T21" fmla="*/ 24 h 44"/>
              <a:gd name="T22" fmla="*/ 3150 w 3600"/>
              <a:gd name="T23" fmla="*/ 35 h 44"/>
              <a:gd name="T24" fmla="*/ 2925 w 3600"/>
              <a:gd name="T25" fmla="*/ 38 h 44"/>
              <a:gd name="T26" fmla="*/ 2700 w 3600"/>
              <a:gd name="T27" fmla="*/ 41 h 44"/>
              <a:gd name="T28" fmla="*/ 1800 w 3600"/>
              <a:gd name="T29" fmla="*/ 44 h 44"/>
              <a:gd name="T30" fmla="*/ 1575 w 3600"/>
              <a:gd name="T31" fmla="*/ 43 h 44"/>
              <a:gd name="T32" fmla="*/ 1350 w 3600"/>
              <a:gd name="T33" fmla="*/ 42 h 44"/>
              <a:gd name="T34" fmla="*/ 1125 w 3600"/>
              <a:gd name="T35" fmla="*/ 41 h 44"/>
              <a:gd name="T36" fmla="*/ 900 w 3600"/>
              <a:gd name="T37" fmla="*/ 39 h 44"/>
              <a:gd name="T38" fmla="*/ 0 w 3600"/>
              <a:gd name="T39" fmla="*/ 24 h 44"/>
              <a:gd name="T40" fmla="*/ 0 w 3600"/>
              <a:gd name="T41" fmla="*/ 2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00" h="44">
                <a:moveTo>
                  <a:pt x="0" y="20"/>
                </a:moveTo>
                <a:cubicBezTo>
                  <a:pt x="300" y="12"/>
                  <a:pt x="600" y="8"/>
                  <a:pt x="900" y="5"/>
                </a:cubicBezTo>
                <a:cubicBezTo>
                  <a:pt x="1125" y="3"/>
                  <a:pt x="1125" y="3"/>
                  <a:pt x="1125" y="3"/>
                </a:cubicBezTo>
                <a:cubicBezTo>
                  <a:pt x="1350" y="2"/>
                  <a:pt x="1350" y="2"/>
                  <a:pt x="1350" y="2"/>
                </a:cubicBezTo>
                <a:cubicBezTo>
                  <a:pt x="1425" y="2"/>
                  <a:pt x="1500" y="1"/>
                  <a:pt x="1575" y="1"/>
                </a:cubicBezTo>
                <a:cubicBezTo>
                  <a:pt x="1800" y="0"/>
                  <a:pt x="1800" y="0"/>
                  <a:pt x="1800" y="0"/>
                </a:cubicBezTo>
                <a:cubicBezTo>
                  <a:pt x="2100" y="0"/>
                  <a:pt x="2400" y="1"/>
                  <a:pt x="2700" y="3"/>
                </a:cubicBezTo>
                <a:cubicBezTo>
                  <a:pt x="2925" y="6"/>
                  <a:pt x="2925" y="6"/>
                  <a:pt x="2925" y="6"/>
                </a:cubicBezTo>
                <a:cubicBezTo>
                  <a:pt x="3150" y="9"/>
                  <a:pt x="3150" y="9"/>
                  <a:pt x="3150" y="9"/>
                </a:cubicBezTo>
                <a:cubicBezTo>
                  <a:pt x="3300" y="12"/>
                  <a:pt x="3450" y="15"/>
                  <a:pt x="3600" y="20"/>
                </a:cubicBezTo>
                <a:cubicBezTo>
                  <a:pt x="3600" y="24"/>
                  <a:pt x="3600" y="24"/>
                  <a:pt x="3600" y="24"/>
                </a:cubicBezTo>
                <a:cubicBezTo>
                  <a:pt x="3450" y="29"/>
                  <a:pt x="3300" y="32"/>
                  <a:pt x="3150" y="35"/>
                </a:cubicBezTo>
                <a:cubicBezTo>
                  <a:pt x="2925" y="38"/>
                  <a:pt x="2925" y="38"/>
                  <a:pt x="2925" y="38"/>
                </a:cubicBezTo>
                <a:cubicBezTo>
                  <a:pt x="2700" y="41"/>
                  <a:pt x="2700" y="41"/>
                  <a:pt x="2700" y="41"/>
                </a:cubicBezTo>
                <a:cubicBezTo>
                  <a:pt x="2400" y="43"/>
                  <a:pt x="2100" y="44"/>
                  <a:pt x="1800" y="44"/>
                </a:cubicBezTo>
                <a:cubicBezTo>
                  <a:pt x="1575" y="43"/>
                  <a:pt x="1575" y="43"/>
                  <a:pt x="1575" y="43"/>
                </a:cubicBezTo>
                <a:cubicBezTo>
                  <a:pt x="1500" y="43"/>
                  <a:pt x="1425" y="42"/>
                  <a:pt x="1350" y="42"/>
                </a:cubicBezTo>
                <a:cubicBezTo>
                  <a:pt x="1125" y="41"/>
                  <a:pt x="1125" y="41"/>
                  <a:pt x="1125" y="41"/>
                </a:cubicBezTo>
                <a:cubicBezTo>
                  <a:pt x="900" y="39"/>
                  <a:pt x="900" y="39"/>
                  <a:pt x="900" y="39"/>
                </a:cubicBezTo>
                <a:cubicBezTo>
                  <a:pt x="600" y="36"/>
                  <a:pt x="300" y="32"/>
                  <a:pt x="0" y="24"/>
                </a:cubicBezTo>
                <a:lnTo>
                  <a:pt x="0" y="20"/>
                </a:lnTo>
                <a:close/>
              </a:path>
            </a:pathLst>
          </a:custGeom>
          <a:solidFill>
            <a:schemeClr val="tx1">
              <a:lumMod val="90000"/>
              <a:lumOff val="10000"/>
              <a:alpha val="11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 name="Freeform 7">
            <a:extLst>
              <a:ext uri="{FF2B5EF4-FFF2-40B4-BE49-F238E27FC236}">
                <a16:creationId xmlns:a16="http://schemas.microsoft.com/office/drawing/2014/main" id="{DDD81B31-20F8-4970-BE60-6661BDBF5D88}"/>
              </a:ext>
            </a:extLst>
          </p:cNvPr>
          <p:cNvSpPr>
            <a:spLocks/>
          </p:cNvSpPr>
          <p:nvPr/>
        </p:nvSpPr>
        <p:spPr bwMode="auto">
          <a:xfrm>
            <a:off x="9805927" y="2887350"/>
            <a:ext cx="1592406" cy="7940898"/>
          </a:xfrm>
          <a:custGeom>
            <a:avLst/>
            <a:gdLst>
              <a:gd name="T0" fmla="*/ 2 w 829"/>
              <a:gd name="T1" fmla="*/ 4128 h 4134"/>
              <a:gd name="T2" fmla="*/ 601 w 829"/>
              <a:gd name="T3" fmla="*/ 2067 h 4134"/>
              <a:gd name="T4" fmla="*/ 14 w 829"/>
              <a:gd name="T5" fmla="*/ 64 h 4134"/>
              <a:gd name="T6" fmla="*/ 0 w 829"/>
              <a:gd name="T7" fmla="*/ 0 h 4134"/>
              <a:gd name="T8" fmla="*/ 829 w 829"/>
              <a:gd name="T9" fmla="*/ 2067 h 4134"/>
              <a:gd name="T10" fmla="*/ 0 w 829"/>
              <a:gd name="T11" fmla="*/ 4134 h 4134"/>
              <a:gd name="T12" fmla="*/ 2 w 829"/>
              <a:gd name="T13" fmla="*/ 4128 h 4134"/>
            </a:gdLst>
            <a:ahLst/>
            <a:cxnLst>
              <a:cxn ang="0">
                <a:pos x="T0" y="T1"/>
              </a:cxn>
              <a:cxn ang="0">
                <a:pos x="T2" y="T3"/>
              </a:cxn>
              <a:cxn ang="0">
                <a:pos x="T4" y="T5"/>
              </a:cxn>
              <a:cxn ang="0">
                <a:pos x="T6" y="T7"/>
              </a:cxn>
              <a:cxn ang="0">
                <a:pos x="T8" y="T9"/>
              </a:cxn>
              <a:cxn ang="0">
                <a:pos x="T10" y="T11"/>
              </a:cxn>
              <a:cxn ang="0">
                <a:pos x="T12" y="T13"/>
              </a:cxn>
            </a:cxnLst>
            <a:rect l="0" t="0" r="r" b="b"/>
            <a:pathLst>
              <a:path w="829" h="4134">
                <a:moveTo>
                  <a:pt x="2" y="4128"/>
                </a:moveTo>
                <a:lnTo>
                  <a:pt x="601" y="2067"/>
                </a:lnTo>
                <a:lnTo>
                  <a:pt x="14" y="64"/>
                </a:lnTo>
                <a:lnTo>
                  <a:pt x="0" y="0"/>
                </a:lnTo>
                <a:lnTo>
                  <a:pt x="829" y="2067"/>
                </a:lnTo>
                <a:lnTo>
                  <a:pt x="0" y="4134"/>
                </a:lnTo>
                <a:lnTo>
                  <a:pt x="2" y="4128"/>
                </a:lnTo>
                <a:close/>
              </a:path>
            </a:pathLst>
          </a:custGeom>
          <a:gradFill>
            <a:gsLst>
              <a:gs pos="0">
                <a:schemeClr val="accent3"/>
              </a:gs>
              <a:gs pos="100000">
                <a:schemeClr val="accent6"/>
              </a:gs>
            </a:gsLst>
            <a:lin ang="3600000" scaled="0"/>
          </a:gradFill>
          <a:ln>
            <a:noFill/>
          </a:ln>
          <a:effectLst>
            <a:outerShdw blurRad="393700" dist="88900" dir="8100000" algn="tr" rotWithShape="0">
              <a:schemeClr val="accent3">
                <a:lumMod val="50000"/>
                <a:alpha val="41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5">
            <a:extLst>
              <a:ext uri="{FF2B5EF4-FFF2-40B4-BE49-F238E27FC236}">
                <a16:creationId xmlns:a16="http://schemas.microsoft.com/office/drawing/2014/main" id="{8A1B2F3F-75DB-44E2-85E7-AF13BDAEC35F}"/>
              </a:ext>
            </a:extLst>
          </p:cNvPr>
          <p:cNvSpPr>
            <a:spLocks/>
          </p:cNvSpPr>
          <p:nvPr/>
        </p:nvSpPr>
        <p:spPr bwMode="auto">
          <a:xfrm rot="5400000">
            <a:off x="2580129" y="6184754"/>
            <a:ext cx="1451783" cy="1345286"/>
          </a:xfrm>
          <a:custGeom>
            <a:avLst/>
            <a:gdLst>
              <a:gd name="T0" fmla="*/ 592 w 1184"/>
              <a:gd name="T1" fmla="*/ 824 h 1096"/>
              <a:gd name="T2" fmla="*/ 1184 w 1184"/>
              <a:gd name="T3" fmla="*/ 1096 h 1096"/>
              <a:gd name="T4" fmla="*/ 996 w 1184"/>
              <a:gd name="T5" fmla="*/ 492 h 1096"/>
              <a:gd name="T6" fmla="*/ 592 w 1184"/>
              <a:gd name="T7" fmla="*/ 0 h 1096"/>
              <a:gd name="T8" fmla="*/ 188 w 1184"/>
              <a:gd name="T9" fmla="*/ 492 h 1096"/>
              <a:gd name="T10" fmla="*/ 0 w 1184"/>
              <a:gd name="T11" fmla="*/ 1096 h 1096"/>
              <a:gd name="T12" fmla="*/ 592 w 1184"/>
              <a:gd name="T13" fmla="*/ 824 h 1096"/>
            </a:gdLst>
            <a:ahLst/>
            <a:cxnLst>
              <a:cxn ang="0">
                <a:pos x="T0" y="T1"/>
              </a:cxn>
              <a:cxn ang="0">
                <a:pos x="T2" y="T3"/>
              </a:cxn>
              <a:cxn ang="0">
                <a:pos x="T4" y="T5"/>
              </a:cxn>
              <a:cxn ang="0">
                <a:pos x="T6" y="T7"/>
              </a:cxn>
              <a:cxn ang="0">
                <a:pos x="T8" y="T9"/>
              </a:cxn>
              <a:cxn ang="0">
                <a:pos x="T10" y="T11"/>
              </a:cxn>
              <a:cxn ang="0">
                <a:pos x="T12" y="T13"/>
              </a:cxn>
            </a:cxnLst>
            <a:rect l="0" t="0" r="r" b="b"/>
            <a:pathLst>
              <a:path w="1184" h="1096">
                <a:moveTo>
                  <a:pt x="592" y="824"/>
                </a:moveTo>
                <a:cubicBezTo>
                  <a:pt x="932" y="824"/>
                  <a:pt x="1184" y="1096"/>
                  <a:pt x="1184" y="1096"/>
                </a:cubicBezTo>
                <a:cubicBezTo>
                  <a:pt x="1184" y="1096"/>
                  <a:pt x="1184" y="796"/>
                  <a:pt x="996" y="492"/>
                </a:cubicBezTo>
                <a:cubicBezTo>
                  <a:pt x="808" y="188"/>
                  <a:pt x="592" y="0"/>
                  <a:pt x="592" y="0"/>
                </a:cubicBezTo>
                <a:cubicBezTo>
                  <a:pt x="592" y="0"/>
                  <a:pt x="376" y="188"/>
                  <a:pt x="188" y="492"/>
                </a:cubicBezTo>
                <a:cubicBezTo>
                  <a:pt x="0" y="796"/>
                  <a:pt x="0" y="1096"/>
                  <a:pt x="0" y="1096"/>
                </a:cubicBezTo>
                <a:cubicBezTo>
                  <a:pt x="0" y="1096"/>
                  <a:pt x="252" y="824"/>
                  <a:pt x="592" y="824"/>
                </a:cubicBezTo>
                <a:close/>
              </a:path>
            </a:pathLst>
          </a:cu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alpha val="48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40" rIns="9144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8000" b="0" i="0" u="none" strike="noStrike" kern="1200" cap="none" spc="0" normalizeH="0" baseline="0" noProof="0">
              <a:ln>
                <a:noFill/>
              </a:ln>
              <a:solidFill>
                <a:srgbClr val="FFFFFF"/>
              </a:solidFill>
              <a:effectLst/>
              <a:uLnTx/>
              <a:uFillTx/>
              <a:latin typeface="db-Business-and-Finance-01" panose="02000509000000000000" pitchFamily="49" charset="0"/>
              <a:ea typeface="Open Sans" panose="020B0606030504020204" pitchFamily="34" charset="0"/>
              <a:cs typeface="Open Sans" panose="020B0606030504020204" pitchFamily="34" charset="0"/>
            </a:endParaRPr>
          </a:p>
        </p:txBody>
      </p:sp>
      <p:sp>
        <p:nvSpPr>
          <p:cNvPr id="11" name="Freeform 5">
            <a:extLst>
              <a:ext uri="{FF2B5EF4-FFF2-40B4-BE49-F238E27FC236}">
                <a16:creationId xmlns:a16="http://schemas.microsoft.com/office/drawing/2014/main" id="{3DF6CB8D-D045-46FB-8759-CF7D0B0039BA}"/>
              </a:ext>
            </a:extLst>
          </p:cNvPr>
          <p:cNvSpPr>
            <a:spLocks/>
          </p:cNvSpPr>
          <p:nvPr/>
        </p:nvSpPr>
        <p:spPr bwMode="auto">
          <a:xfrm rot="5400000">
            <a:off x="2524162" y="6301494"/>
            <a:ext cx="1199821" cy="1111807"/>
          </a:xfrm>
          <a:custGeom>
            <a:avLst/>
            <a:gdLst>
              <a:gd name="T0" fmla="*/ 592 w 1184"/>
              <a:gd name="T1" fmla="*/ 824 h 1096"/>
              <a:gd name="T2" fmla="*/ 1184 w 1184"/>
              <a:gd name="T3" fmla="*/ 1096 h 1096"/>
              <a:gd name="T4" fmla="*/ 996 w 1184"/>
              <a:gd name="T5" fmla="*/ 492 h 1096"/>
              <a:gd name="T6" fmla="*/ 592 w 1184"/>
              <a:gd name="T7" fmla="*/ 0 h 1096"/>
              <a:gd name="T8" fmla="*/ 188 w 1184"/>
              <a:gd name="T9" fmla="*/ 492 h 1096"/>
              <a:gd name="T10" fmla="*/ 0 w 1184"/>
              <a:gd name="T11" fmla="*/ 1096 h 1096"/>
              <a:gd name="T12" fmla="*/ 592 w 1184"/>
              <a:gd name="T13" fmla="*/ 824 h 1096"/>
            </a:gdLst>
            <a:ahLst/>
            <a:cxnLst>
              <a:cxn ang="0">
                <a:pos x="T0" y="T1"/>
              </a:cxn>
              <a:cxn ang="0">
                <a:pos x="T2" y="T3"/>
              </a:cxn>
              <a:cxn ang="0">
                <a:pos x="T4" y="T5"/>
              </a:cxn>
              <a:cxn ang="0">
                <a:pos x="T6" y="T7"/>
              </a:cxn>
              <a:cxn ang="0">
                <a:pos x="T8" y="T9"/>
              </a:cxn>
              <a:cxn ang="0">
                <a:pos x="T10" y="T11"/>
              </a:cxn>
              <a:cxn ang="0">
                <a:pos x="T12" y="T13"/>
              </a:cxn>
            </a:cxnLst>
            <a:rect l="0" t="0" r="r" b="b"/>
            <a:pathLst>
              <a:path w="1184" h="1096">
                <a:moveTo>
                  <a:pt x="592" y="824"/>
                </a:moveTo>
                <a:cubicBezTo>
                  <a:pt x="932" y="824"/>
                  <a:pt x="1184" y="1096"/>
                  <a:pt x="1184" y="1096"/>
                </a:cubicBezTo>
                <a:cubicBezTo>
                  <a:pt x="1184" y="1096"/>
                  <a:pt x="1184" y="796"/>
                  <a:pt x="996" y="492"/>
                </a:cubicBezTo>
                <a:cubicBezTo>
                  <a:pt x="808" y="188"/>
                  <a:pt x="592" y="0"/>
                  <a:pt x="592" y="0"/>
                </a:cubicBezTo>
                <a:cubicBezTo>
                  <a:pt x="592" y="0"/>
                  <a:pt x="376" y="188"/>
                  <a:pt x="188" y="492"/>
                </a:cubicBezTo>
                <a:cubicBezTo>
                  <a:pt x="0" y="796"/>
                  <a:pt x="0" y="1096"/>
                  <a:pt x="0" y="1096"/>
                </a:cubicBezTo>
                <a:cubicBezTo>
                  <a:pt x="0" y="1096"/>
                  <a:pt x="252" y="824"/>
                  <a:pt x="592" y="824"/>
                </a:cubicBezTo>
                <a:close/>
              </a:path>
            </a:pathLst>
          </a:cu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alpha val="48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40" rIns="9144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8000" b="0" i="0" u="none" strike="noStrike" kern="1200" cap="none" spc="0" normalizeH="0" baseline="0" noProof="0">
              <a:ln>
                <a:noFill/>
              </a:ln>
              <a:solidFill>
                <a:srgbClr val="FFFFFF"/>
              </a:solidFill>
              <a:effectLst/>
              <a:uLnTx/>
              <a:uFillTx/>
              <a:latin typeface="db-Business-and-Finance-01" panose="02000509000000000000" pitchFamily="49" charset="0"/>
              <a:ea typeface="Open Sans" panose="020B0606030504020204" pitchFamily="34" charset="0"/>
              <a:cs typeface="Open Sans" panose="020B0606030504020204" pitchFamily="34" charset="0"/>
            </a:endParaRPr>
          </a:p>
        </p:txBody>
      </p:sp>
      <p:sp>
        <p:nvSpPr>
          <p:cNvPr id="15" name="Freeform 11">
            <a:extLst>
              <a:ext uri="{FF2B5EF4-FFF2-40B4-BE49-F238E27FC236}">
                <a16:creationId xmlns:a16="http://schemas.microsoft.com/office/drawing/2014/main" id="{ADE38DCF-4FA1-4AD3-A638-C54CD30B1078}"/>
              </a:ext>
            </a:extLst>
          </p:cNvPr>
          <p:cNvSpPr>
            <a:spLocks/>
          </p:cNvSpPr>
          <p:nvPr/>
        </p:nvSpPr>
        <p:spPr bwMode="auto">
          <a:xfrm>
            <a:off x="6336487" y="3896693"/>
            <a:ext cx="1590485" cy="5922212"/>
          </a:xfrm>
          <a:custGeom>
            <a:avLst/>
            <a:gdLst>
              <a:gd name="T0" fmla="*/ 2 w 828"/>
              <a:gd name="T1" fmla="*/ 2544 h 2548"/>
              <a:gd name="T2" fmla="*/ 600 w 828"/>
              <a:gd name="T3" fmla="*/ 1274 h 2548"/>
              <a:gd name="T4" fmla="*/ 14 w 828"/>
              <a:gd name="T5" fmla="*/ 40 h 2548"/>
              <a:gd name="T6" fmla="*/ 0 w 828"/>
              <a:gd name="T7" fmla="*/ 0 h 2548"/>
              <a:gd name="T8" fmla="*/ 828 w 828"/>
              <a:gd name="T9" fmla="*/ 1274 h 2548"/>
              <a:gd name="T10" fmla="*/ 0 w 828"/>
              <a:gd name="T11" fmla="*/ 2548 h 2548"/>
              <a:gd name="T12" fmla="*/ 2 w 828"/>
              <a:gd name="T13" fmla="*/ 2544 h 2548"/>
            </a:gdLst>
            <a:ahLst/>
            <a:cxnLst>
              <a:cxn ang="0">
                <a:pos x="T0" y="T1"/>
              </a:cxn>
              <a:cxn ang="0">
                <a:pos x="T2" y="T3"/>
              </a:cxn>
              <a:cxn ang="0">
                <a:pos x="T4" y="T5"/>
              </a:cxn>
              <a:cxn ang="0">
                <a:pos x="T6" y="T7"/>
              </a:cxn>
              <a:cxn ang="0">
                <a:pos x="T8" y="T9"/>
              </a:cxn>
              <a:cxn ang="0">
                <a:pos x="T10" y="T11"/>
              </a:cxn>
              <a:cxn ang="0">
                <a:pos x="T12" y="T13"/>
              </a:cxn>
            </a:cxnLst>
            <a:rect l="0" t="0" r="r" b="b"/>
            <a:pathLst>
              <a:path w="828" h="2548">
                <a:moveTo>
                  <a:pt x="2" y="2544"/>
                </a:moveTo>
                <a:lnTo>
                  <a:pt x="600" y="1274"/>
                </a:lnTo>
                <a:lnTo>
                  <a:pt x="14" y="40"/>
                </a:lnTo>
                <a:lnTo>
                  <a:pt x="0" y="0"/>
                </a:lnTo>
                <a:lnTo>
                  <a:pt x="828" y="1274"/>
                </a:lnTo>
                <a:lnTo>
                  <a:pt x="0" y="2548"/>
                </a:lnTo>
                <a:lnTo>
                  <a:pt x="2" y="2544"/>
                </a:lnTo>
                <a:close/>
              </a:path>
            </a:pathLst>
          </a:custGeom>
          <a:gradFill>
            <a:gsLst>
              <a:gs pos="100000">
                <a:schemeClr val="bg2"/>
              </a:gs>
              <a:gs pos="0">
                <a:schemeClr val="accent2"/>
              </a:gs>
            </a:gsLst>
            <a:lin ang="3600000" scaled="0"/>
          </a:gradFill>
          <a:ln>
            <a:noFill/>
          </a:ln>
          <a:effectLst>
            <a:outerShdw blurRad="393700" dist="88900" dir="8100000" algn="tr" rotWithShape="0">
              <a:schemeClr val="bg2">
                <a:lumMod val="50000"/>
                <a:alpha val="41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6" name="Group 5">
            <a:extLst>
              <a:ext uri="{FF2B5EF4-FFF2-40B4-BE49-F238E27FC236}">
                <a16:creationId xmlns:a16="http://schemas.microsoft.com/office/drawing/2014/main" id="{74BC4812-CBBC-4E0F-93EF-F4445F9312EE}"/>
              </a:ext>
            </a:extLst>
          </p:cNvPr>
          <p:cNvGrpSpPr/>
          <p:nvPr/>
        </p:nvGrpSpPr>
        <p:grpSpPr>
          <a:xfrm>
            <a:off x="15762550" y="5985151"/>
            <a:ext cx="1754371" cy="1745697"/>
            <a:chOff x="18194401" y="5311695"/>
            <a:chExt cx="3107976" cy="3092609"/>
          </a:xfrm>
        </p:grpSpPr>
        <p:sp>
          <p:nvSpPr>
            <p:cNvPr id="7" name="Freeform 6">
              <a:extLst>
                <a:ext uri="{FF2B5EF4-FFF2-40B4-BE49-F238E27FC236}">
                  <a16:creationId xmlns:a16="http://schemas.microsoft.com/office/drawing/2014/main" id="{6E922698-3C6D-4C1A-9615-16FDD5DCA619}"/>
                </a:ext>
              </a:extLst>
            </p:cNvPr>
            <p:cNvSpPr>
              <a:spLocks noEditPoints="1"/>
            </p:cNvSpPr>
            <p:nvPr/>
          </p:nvSpPr>
          <p:spPr bwMode="auto">
            <a:xfrm>
              <a:off x="18194401" y="5311695"/>
              <a:ext cx="3107976" cy="3092609"/>
            </a:xfrm>
            <a:custGeom>
              <a:avLst/>
              <a:gdLst>
                <a:gd name="T0" fmla="*/ 0 w 809"/>
                <a:gd name="T1" fmla="*/ 804 h 804"/>
                <a:gd name="T2" fmla="*/ 776 w 809"/>
                <a:gd name="T3" fmla="*/ 441 h 804"/>
                <a:gd name="T4" fmla="*/ 776 w 809"/>
                <a:gd name="T5" fmla="*/ 363 h 804"/>
                <a:gd name="T6" fmla="*/ 0 w 809"/>
                <a:gd name="T7" fmla="*/ 0 h 804"/>
                <a:gd name="T8" fmla="*/ 7 w 809"/>
                <a:gd name="T9" fmla="*/ 13 h 804"/>
                <a:gd name="T10" fmla="*/ 220 w 809"/>
                <a:gd name="T11" fmla="*/ 402 h 804"/>
                <a:gd name="T12" fmla="*/ 1 w 809"/>
                <a:gd name="T13" fmla="*/ 803 h 804"/>
                <a:gd name="T14" fmla="*/ 0 w 809"/>
                <a:gd name="T15" fmla="*/ 804 h 804"/>
                <a:gd name="T16" fmla="*/ 457 w 809"/>
                <a:gd name="T17" fmla="*/ 335 h 804"/>
                <a:gd name="T18" fmla="*/ 533 w 809"/>
                <a:gd name="T19" fmla="*/ 411 h 804"/>
                <a:gd name="T20" fmla="*/ 475 w 809"/>
                <a:gd name="T21" fmla="*/ 469 h 804"/>
                <a:gd name="T22" fmla="*/ 399 w 809"/>
                <a:gd name="T23" fmla="*/ 393 h 804"/>
                <a:gd name="T24" fmla="*/ 457 w 809"/>
                <a:gd name="T25" fmla="*/ 335 h 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9" h="804">
                  <a:moveTo>
                    <a:pt x="0" y="804"/>
                  </a:moveTo>
                  <a:cubicBezTo>
                    <a:pt x="776" y="441"/>
                    <a:pt x="776" y="441"/>
                    <a:pt x="776" y="441"/>
                  </a:cubicBezTo>
                  <a:cubicBezTo>
                    <a:pt x="809" y="426"/>
                    <a:pt x="809" y="378"/>
                    <a:pt x="776" y="363"/>
                  </a:cubicBezTo>
                  <a:cubicBezTo>
                    <a:pt x="0" y="0"/>
                    <a:pt x="0" y="0"/>
                    <a:pt x="0" y="0"/>
                  </a:cubicBezTo>
                  <a:cubicBezTo>
                    <a:pt x="7" y="13"/>
                    <a:pt x="7" y="13"/>
                    <a:pt x="7" y="13"/>
                  </a:cubicBezTo>
                  <a:cubicBezTo>
                    <a:pt x="220" y="402"/>
                    <a:pt x="220" y="402"/>
                    <a:pt x="220" y="402"/>
                  </a:cubicBezTo>
                  <a:cubicBezTo>
                    <a:pt x="1" y="803"/>
                    <a:pt x="1" y="803"/>
                    <a:pt x="1" y="803"/>
                  </a:cubicBezTo>
                  <a:lnTo>
                    <a:pt x="0" y="804"/>
                  </a:lnTo>
                  <a:close/>
                  <a:moveTo>
                    <a:pt x="457" y="335"/>
                  </a:moveTo>
                  <a:cubicBezTo>
                    <a:pt x="502" y="329"/>
                    <a:pt x="539" y="366"/>
                    <a:pt x="533" y="411"/>
                  </a:cubicBezTo>
                  <a:cubicBezTo>
                    <a:pt x="530" y="441"/>
                    <a:pt x="505" y="466"/>
                    <a:pt x="475" y="469"/>
                  </a:cubicBezTo>
                  <a:cubicBezTo>
                    <a:pt x="430" y="475"/>
                    <a:pt x="393" y="438"/>
                    <a:pt x="399" y="393"/>
                  </a:cubicBezTo>
                  <a:cubicBezTo>
                    <a:pt x="402" y="363"/>
                    <a:pt x="427" y="338"/>
                    <a:pt x="457" y="335"/>
                  </a:cubicBezTo>
                  <a:close/>
                </a:path>
              </a:pathLst>
            </a:custGeom>
            <a:solidFill>
              <a:schemeClr val="tx1">
                <a:lumMod val="90000"/>
                <a:lumOff val="1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 name="Freeform 13">
              <a:extLst>
                <a:ext uri="{FF2B5EF4-FFF2-40B4-BE49-F238E27FC236}">
                  <a16:creationId xmlns:a16="http://schemas.microsoft.com/office/drawing/2014/main" id="{3E29258D-A189-4395-AE22-74471DFE166B}"/>
                </a:ext>
              </a:extLst>
            </p:cNvPr>
            <p:cNvSpPr>
              <a:spLocks/>
            </p:cNvSpPr>
            <p:nvPr/>
          </p:nvSpPr>
          <p:spPr bwMode="auto">
            <a:xfrm>
              <a:off x="18198243" y="5361638"/>
              <a:ext cx="1279303" cy="3038825"/>
            </a:xfrm>
            <a:custGeom>
              <a:avLst/>
              <a:gdLst>
                <a:gd name="T0" fmla="*/ 0 w 666"/>
                <a:gd name="T1" fmla="*/ 1582 h 1582"/>
                <a:gd name="T2" fmla="*/ 438 w 666"/>
                <a:gd name="T3" fmla="*/ 779 h 1582"/>
                <a:gd name="T4" fmla="*/ 12 w 666"/>
                <a:gd name="T5" fmla="*/ 0 h 1582"/>
                <a:gd name="T6" fmla="*/ 666 w 666"/>
                <a:gd name="T7" fmla="*/ 779 h 1582"/>
                <a:gd name="T8" fmla="*/ 0 w 666"/>
                <a:gd name="T9" fmla="*/ 1582 h 1582"/>
              </a:gdLst>
              <a:ahLst/>
              <a:cxnLst>
                <a:cxn ang="0">
                  <a:pos x="T0" y="T1"/>
                </a:cxn>
                <a:cxn ang="0">
                  <a:pos x="T2" y="T3"/>
                </a:cxn>
                <a:cxn ang="0">
                  <a:pos x="T4" y="T5"/>
                </a:cxn>
                <a:cxn ang="0">
                  <a:pos x="T6" y="T7"/>
                </a:cxn>
                <a:cxn ang="0">
                  <a:pos x="T8" y="T9"/>
                </a:cxn>
              </a:cxnLst>
              <a:rect l="0" t="0" r="r" b="b"/>
              <a:pathLst>
                <a:path w="666" h="1582">
                  <a:moveTo>
                    <a:pt x="0" y="1582"/>
                  </a:moveTo>
                  <a:lnTo>
                    <a:pt x="438" y="779"/>
                  </a:lnTo>
                  <a:lnTo>
                    <a:pt x="12" y="0"/>
                  </a:lnTo>
                  <a:lnTo>
                    <a:pt x="666" y="779"/>
                  </a:lnTo>
                  <a:lnTo>
                    <a:pt x="0" y="1582"/>
                  </a:ln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3" name="Freeform 7">
            <a:extLst>
              <a:ext uri="{FF2B5EF4-FFF2-40B4-BE49-F238E27FC236}">
                <a16:creationId xmlns:a16="http://schemas.microsoft.com/office/drawing/2014/main" id="{374D3D4A-6635-4D02-B000-F9CBD897F134}"/>
              </a:ext>
            </a:extLst>
          </p:cNvPr>
          <p:cNvSpPr>
            <a:spLocks/>
          </p:cNvSpPr>
          <p:nvPr/>
        </p:nvSpPr>
        <p:spPr bwMode="auto">
          <a:xfrm>
            <a:off x="13504220" y="2887350"/>
            <a:ext cx="1592406" cy="7940898"/>
          </a:xfrm>
          <a:custGeom>
            <a:avLst/>
            <a:gdLst>
              <a:gd name="T0" fmla="*/ 2 w 829"/>
              <a:gd name="T1" fmla="*/ 4128 h 4134"/>
              <a:gd name="T2" fmla="*/ 601 w 829"/>
              <a:gd name="T3" fmla="*/ 2067 h 4134"/>
              <a:gd name="T4" fmla="*/ 14 w 829"/>
              <a:gd name="T5" fmla="*/ 64 h 4134"/>
              <a:gd name="T6" fmla="*/ 0 w 829"/>
              <a:gd name="T7" fmla="*/ 0 h 4134"/>
              <a:gd name="T8" fmla="*/ 829 w 829"/>
              <a:gd name="T9" fmla="*/ 2067 h 4134"/>
              <a:gd name="T10" fmla="*/ 0 w 829"/>
              <a:gd name="T11" fmla="*/ 4134 h 4134"/>
              <a:gd name="T12" fmla="*/ 2 w 829"/>
              <a:gd name="T13" fmla="*/ 4128 h 4134"/>
            </a:gdLst>
            <a:ahLst/>
            <a:cxnLst>
              <a:cxn ang="0">
                <a:pos x="T0" y="T1"/>
              </a:cxn>
              <a:cxn ang="0">
                <a:pos x="T2" y="T3"/>
              </a:cxn>
              <a:cxn ang="0">
                <a:pos x="T4" y="T5"/>
              </a:cxn>
              <a:cxn ang="0">
                <a:pos x="T6" y="T7"/>
              </a:cxn>
              <a:cxn ang="0">
                <a:pos x="T8" y="T9"/>
              </a:cxn>
              <a:cxn ang="0">
                <a:pos x="T10" y="T11"/>
              </a:cxn>
              <a:cxn ang="0">
                <a:pos x="T12" y="T13"/>
              </a:cxn>
            </a:cxnLst>
            <a:rect l="0" t="0" r="r" b="b"/>
            <a:pathLst>
              <a:path w="829" h="4134">
                <a:moveTo>
                  <a:pt x="2" y="4128"/>
                </a:moveTo>
                <a:lnTo>
                  <a:pt x="601" y="2067"/>
                </a:lnTo>
                <a:lnTo>
                  <a:pt x="14" y="64"/>
                </a:lnTo>
                <a:lnTo>
                  <a:pt x="0" y="0"/>
                </a:lnTo>
                <a:lnTo>
                  <a:pt x="829" y="2067"/>
                </a:lnTo>
                <a:lnTo>
                  <a:pt x="0" y="4134"/>
                </a:lnTo>
                <a:lnTo>
                  <a:pt x="2" y="4128"/>
                </a:lnTo>
                <a:close/>
              </a:path>
            </a:pathLst>
          </a:custGeom>
          <a:gradFill>
            <a:gsLst>
              <a:gs pos="0">
                <a:schemeClr val="accent1"/>
              </a:gs>
              <a:gs pos="100000">
                <a:schemeClr val="accent2"/>
              </a:gs>
            </a:gsLst>
            <a:lin ang="3600000" scaled="0"/>
          </a:gradFill>
          <a:ln>
            <a:noFill/>
          </a:ln>
          <a:effectLst>
            <a:outerShdw blurRad="393700" dist="88900" dir="8100000" algn="tr" rotWithShape="0">
              <a:schemeClr val="accent2">
                <a:alpha val="41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TextBox 76">
            <a:extLst>
              <a:ext uri="{FF2B5EF4-FFF2-40B4-BE49-F238E27FC236}">
                <a16:creationId xmlns:a16="http://schemas.microsoft.com/office/drawing/2014/main" id="{342378F8-ABEB-4949-B692-B5AEDFA660BC}"/>
              </a:ext>
            </a:extLst>
          </p:cNvPr>
          <p:cNvSpPr txBox="1"/>
          <p:nvPr/>
        </p:nvSpPr>
        <p:spPr>
          <a:xfrm>
            <a:off x="18543473" y="5119063"/>
            <a:ext cx="3316210" cy="347787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effectLst/>
                <a:uLnTx/>
                <a:uFillTx/>
                <a:latin typeface="Century Gothic"/>
                <a:ea typeface="+mn-ea"/>
                <a:cs typeface="+mn-cs"/>
              </a:rPr>
              <a:t>Creating inspiring ideas and building brands </a:t>
            </a:r>
          </a:p>
        </p:txBody>
      </p:sp>
      <p:sp>
        <p:nvSpPr>
          <p:cNvPr id="78" name="Rectangle 77">
            <a:extLst>
              <a:ext uri="{FF2B5EF4-FFF2-40B4-BE49-F238E27FC236}">
                <a16:creationId xmlns:a16="http://schemas.microsoft.com/office/drawing/2014/main" id="{E0E893F1-EC4B-491E-A7D7-B353158C29D1}"/>
              </a:ext>
            </a:extLst>
          </p:cNvPr>
          <p:cNvSpPr/>
          <p:nvPr/>
        </p:nvSpPr>
        <p:spPr>
          <a:xfrm>
            <a:off x="22823488" y="1044865"/>
            <a:ext cx="1968829" cy="1162627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87" name="Group 86">
            <a:extLst>
              <a:ext uri="{FF2B5EF4-FFF2-40B4-BE49-F238E27FC236}">
                <a16:creationId xmlns:a16="http://schemas.microsoft.com/office/drawing/2014/main" id="{B6115EFC-48DC-4D75-8874-132B5825499D}"/>
              </a:ext>
            </a:extLst>
          </p:cNvPr>
          <p:cNvGrpSpPr/>
          <p:nvPr/>
        </p:nvGrpSpPr>
        <p:grpSpPr>
          <a:xfrm>
            <a:off x="21212506" y="4622606"/>
            <a:ext cx="413287" cy="413287"/>
            <a:chOff x="14625385" y="1640856"/>
            <a:chExt cx="732165" cy="732165"/>
          </a:xfrm>
        </p:grpSpPr>
        <p:cxnSp>
          <p:nvCxnSpPr>
            <p:cNvPr id="80" name="Straight Connector 79">
              <a:extLst>
                <a:ext uri="{FF2B5EF4-FFF2-40B4-BE49-F238E27FC236}">
                  <a16:creationId xmlns:a16="http://schemas.microsoft.com/office/drawing/2014/main" id="{B9939CC6-6331-4DE4-AE19-D80F94C9CD8B}"/>
                </a:ext>
              </a:extLst>
            </p:cNvPr>
            <p:cNvCxnSpPr>
              <a:cxnSpLocks/>
            </p:cNvCxnSpPr>
            <p:nvPr/>
          </p:nvCxnSpPr>
          <p:spPr>
            <a:xfrm>
              <a:off x="14625385" y="1660444"/>
              <a:ext cx="732165" cy="0"/>
            </a:xfrm>
            <a:prstGeom prst="line">
              <a:avLst/>
            </a:prstGeom>
            <a:ln w="57150">
              <a:solidFill>
                <a:schemeClr val="tx1">
                  <a:lumMod val="90000"/>
                  <a:lumOff val="10000"/>
                </a:schemeClr>
              </a:solidFill>
            </a:ln>
          </p:spPr>
          <p:style>
            <a:lnRef idx="1">
              <a:schemeClr val="accent1"/>
            </a:lnRef>
            <a:fillRef idx="0">
              <a:schemeClr val="accent1"/>
            </a:fillRef>
            <a:effectRef idx="0">
              <a:schemeClr val="accent1"/>
            </a:effectRef>
            <a:fontRef idx="minor">
              <a:schemeClr val="tx1"/>
            </a:fontRef>
          </p:style>
        </p:cxnSp>
        <p:cxnSp>
          <p:nvCxnSpPr>
            <p:cNvPr id="82" name="Straight Connector 81">
              <a:extLst>
                <a:ext uri="{FF2B5EF4-FFF2-40B4-BE49-F238E27FC236}">
                  <a16:creationId xmlns:a16="http://schemas.microsoft.com/office/drawing/2014/main" id="{4826D638-1F60-4315-AC9B-5E4EB05A0A35}"/>
                </a:ext>
              </a:extLst>
            </p:cNvPr>
            <p:cNvCxnSpPr>
              <a:cxnSpLocks/>
            </p:cNvCxnSpPr>
            <p:nvPr/>
          </p:nvCxnSpPr>
          <p:spPr>
            <a:xfrm rot="5400000">
              <a:off x="14971881" y="2006939"/>
              <a:ext cx="732165" cy="0"/>
            </a:xfrm>
            <a:prstGeom prst="line">
              <a:avLst/>
            </a:prstGeom>
            <a:ln w="57150">
              <a:solidFill>
                <a:schemeClr val="tx1">
                  <a:lumMod val="90000"/>
                  <a:lumOff val="10000"/>
                </a:schemeClr>
              </a:solidFill>
            </a:ln>
          </p:spPr>
          <p:style>
            <a:lnRef idx="1">
              <a:schemeClr val="accent1"/>
            </a:lnRef>
            <a:fillRef idx="0">
              <a:schemeClr val="accent1"/>
            </a:fillRef>
            <a:effectRef idx="0">
              <a:schemeClr val="accent1"/>
            </a:effectRef>
            <a:fontRef idx="minor">
              <a:schemeClr val="tx1"/>
            </a:fontRef>
          </p:style>
        </p:cxnSp>
      </p:grpSp>
      <p:grpSp>
        <p:nvGrpSpPr>
          <p:cNvPr id="88" name="Group 87">
            <a:extLst>
              <a:ext uri="{FF2B5EF4-FFF2-40B4-BE49-F238E27FC236}">
                <a16:creationId xmlns:a16="http://schemas.microsoft.com/office/drawing/2014/main" id="{D77033B3-0AB4-4902-AAD1-E5786D93D7C7}"/>
              </a:ext>
            </a:extLst>
          </p:cNvPr>
          <p:cNvGrpSpPr/>
          <p:nvPr/>
        </p:nvGrpSpPr>
        <p:grpSpPr>
          <a:xfrm flipH="1" flipV="1">
            <a:off x="18130186" y="8941803"/>
            <a:ext cx="413287" cy="413287"/>
            <a:chOff x="14625385" y="1640856"/>
            <a:chExt cx="732165" cy="732165"/>
          </a:xfrm>
        </p:grpSpPr>
        <p:cxnSp>
          <p:nvCxnSpPr>
            <p:cNvPr id="89" name="Straight Connector 88">
              <a:extLst>
                <a:ext uri="{FF2B5EF4-FFF2-40B4-BE49-F238E27FC236}">
                  <a16:creationId xmlns:a16="http://schemas.microsoft.com/office/drawing/2014/main" id="{4ED8E3BA-FC3E-4176-988E-46E672D47AC5}"/>
                </a:ext>
              </a:extLst>
            </p:cNvPr>
            <p:cNvCxnSpPr>
              <a:cxnSpLocks/>
            </p:cNvCxnSpPr>
            <p:nvPr/>
          </p:nvCxnSpPr>
          <p:spPr>
            <a:xfrm>
              <a:off x="14625385" y="1660444"/>
              <a:ext cx="732165" cy="0"/>
            </a:xfrm>
            <a:prstGeom prst="line">
              <a:avLst/>
            </a:prstGeom>
            <a:ln w="57150">
              <a:solidFill>
                <a:schemeClr val="tx1">
                  <a:lumMod val="90000"/>
                  <a:lumOff val="10000"/>
                </a:schemeClr>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808715D6-5235-463E-B029-0AAAEF5F0C02}"/>
                </a:ext>
              </a:extLst>
            </p:cNvPr>
            <p:cNvCxnSpPr>
              <a:cxnSpLocks/>
            </p:cNvCxnSpPr>
            <p:nvPr/>
          </p:nvCxnSpPr>
          <p:spPr>
            <a:xfrm rot="5400000">
              <a:off x="14971881" y="2006939"/>
              <a:ext cx="732165" cy="0"/>
            </a:xfrm>
            <a:prstGeom prst="line">
              <a:avLst/>
            </a:prstGeom>
            <a:ln w="57150">
              <a:solidFill>
                <a:schemeClr val="tx1">
                  <a:lumMod val="90000"/>
                  <a:lumOff val="10000"/>
                </a:schemeClr>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640253464"/>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200" fill="hold"/>
                                        <p:tgtEl>
                                          <p:spTgt spid="6"/>
                                        </p:tgtEl>
                                        <p:attrNameLst>
                                          <p:attrName>ppt_x</p:attrName>
                                        </p:attrNameLst>
                                      </p:cBhvr>
                                      <p:tavLst>
                                        <p:tav tm="0">
                                          <p:val>
                                            <p:strVal val="0-#ppt_w/2"/>
                                          </p:val>
                                        </p:tav>
                                        <p:tav tm="100000">
                                          <p:val>
                                            <p:strVal val="#ppt_x"/>
                                          </p:val>
                                        </p:tav>
                                      </p:tavLst>
                                    </p:anim>
                                    <p:anim calcmode="lin" valueType="num">
                                      <p:cBhvr additive="base">
                                        <p:cTn id="8" dur="1200" fill="hold"/>
                                        <p:tgtEl>
                                          <p:spTgt spid="6"/>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1200" fill="hold"/>
                                        <p:tgtEl>
                                          <p:spTgt spid="9"/>
                                        </p:tgtEl>
                                        <p:attrNameLst>
                                          <p:attrName>ppt_x</p:attrName>
                                        </p:attrNameLst>
                                      </p:cBhvr>
                                      <p:tavLst>
                                        <p:tav tm="0">
                                          <p:val>
                                            <p:strVal val="0-#ppt_w/2"/>
                                          </p:val>
                                        </p:tav>
                                        <p:tav tm="100000">
                                          <p:val>
                                            <p:strVal val="#ppt_x"/>
                                          </p:val>
                                        </p:tav>
                                      </p:tavLst>
                                    </p:anim>
                                    <p:anim calcmode="lin" valueType="num">
                                      <p:cBhvr additive="base">
                                        <p:cTn id="12" dur="1200" fill="hold"/>
                                        <p:tgtEl>
                                          <p:spTgt spid="9"/>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1200" fill="hold"/>
                                        <p:tgtEl>
                                          <p:spTgt spid="10"/>
                                        </p:tgtEl>
                                        <p:attrNameLst>
                                          <p:attrName>ppt_x</p:attrName>
                                        </p:attrNameLst>
                                      </p:cBhvr>
                                      <p:tavLst>
                                        <p:tav tm="0">
                                          <p:val>
                                            <p:strVal val="0-#ppt_w/2"/>
                                          </p:val>
                                        </p:tav>
                                        <p:tav tm="100000">
                                          <p:val>
                                            <p:strVal val="#ppt_x"/>
                                          </p:val>
                                        </p:tav>
                                      </p:tavLst>
                                    </p:anim>
                                    <p:anim calcmode="lin" valueType="num">
                                      <p:cBhvr additive="base">
                                        <p:cTn id="16" dur="1200" fill="hold"/>
                                        <p:tgtEl>
                                          <p:spTgt spid="10"/>
                                        </p:tgtEl>
                                        <p:attrNameLst>
                                          <p:attrName>ppt_y</p:attrName>
                                        </p:attrNameLst>
                                      </p:cBhvr>
                                      <p:tavLst>
                                        <p:tav tm="0">
                                          <p:val>
                                            <p:strVal val="#ppt_y"/>
                                          </p:val>
                                        </p:tav>
                                        <p:tav tm="100000">
                                          <p:val>
                                            <p:strVal val="#ppt_y"/>
                                          </p:val>
                                        </p:tav>
                                      </p:tavLst>
                                    </p:anim>
                                  </p:childTnLst>
                                </p:cTn>
                              </p:par>
                              <p:par>
                                <p:cTn id="17" presetID="2" presetClass="entr" presetSubtype="8" decel="100000" fill="hold" grpId="0" nodeType="withEffect">
                                  <p:stCondLst>
                                    <p:cond delay="0"/>
                                  </p:stCondLst>
                                  <p:childTnLst>
                                    <p:set>
                                      <p:cBhvr>
                                        <p:cTn id="18" dur="1" fill="hold">
                                          <p:stCondLst>
                                            <p:cond delay="0"/>
                                          </p:stCondLst>
                                        </p:cTn>
                                        <p:tgtEl>
                                          <p:spTgt spid="11"/>
                                        </p:tgtEl>
                                        <p:attrNameLst>
                                          <p:attrName>style.visibility</p:attrName>
                                        </p:attrNameLst>
                                      </p:cBhvr>
                                      <p:to>
                                        <p:strVal val="visible"/>
                                      </p:to>
                                    </p:set>
                                    <p:anim calcmode="lin" valueType="num">
                                      <p:cBhvr additive="base">
                                        <p:cTn id="19" dur="1200" fill="hold"/>
                                        <p:tgtEl>
                                          <p:spTgt spid="11"/>
                                        </p:tgtEl>
                                        <p:attrNameLst>
                                          <p:attrName>ppt_x</p:attrName>
                                        </p:attrNameLst>
                                      </p:cBhvr>
                                      <p:tavLst>
                                        <p:tav tm="0">
                                          <p:val>
                                            <p:strVal val="0-#ppt_w/2"/>
                                          </p:val>
                                        </p:tav>
                                        <p:tav tm="100000">
                                          <p:val>
                                            <p:strVal val="#ppt_x"/>
                                          </p:val>
                                        </p:tav>
                                      </p:tavLst>
                                    </p:anim>
                                    <p:anim calcmode="lin" valueType="num">
                                      <p:cBhvr additive="base">
                                        <p:cTn id="20" dur="1200" fill="hold"/>
                                        <p:tgtEl>
                                          <p:spTgt spid="11"/>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13"/>
                                        </p:tgtEl>
                                        <p:attrNameLst>
                                          <p:attrName>style.visibility</p:attrName>
                                        </p:attrNameLst>
                                      </p:cBhvr>
                                      <p:to>
                                        <p:strVal val="visible"/>
                                      </p:to>
                                    </p:set>
                                    <p:animEffect transition="in" filter="fade">
                                      <p:cBhvr>
                                        <p:cTn id="25" dur="500"/>
                                        <p:tgtEl>
                                          <p:spTgt spid="13"/>
                                        </p:tgtEl>
                                      </p:cBhvr>
                                    </p:animEffect>
                                  </p:childTnLst>
                                </p:cTn>
                              </p:par>
                              <p:par>
                                <p:cTn id="26" presetID="2" presetClass="entr" presetSubtype="2" decel="100000" fill="hold" grpId="0" nodeType="withEffect">
                                  <p:stCondLst>
                                    <p:cond delay="100"/>
                                  </p:stCondLst>
                                  <p:childTnLst>
                                    <p:set>
                                      <p:cBhvr>
                                        <p:cTn id="27" dur="1" fill="hold">
                                          <p:stCondLst>
                                            <p:cond delay="0"/>
                                          </p:stCondLst>
                                        </p:cTn>
                                        <p:tgtEl>
                                          <p:spTgt spid="26"/>
                                        </p:tgtEl>
                                        <p:attrNameLst>
                                          <p:attrName>style.visibility</p:attrName>
                                        </p:attrNameLst>
                                      </p:cBhvr>
                                      <p:to>
                                        <p:strVal val="visible"/>
                                      </p:to>
                                    </p:set>
                                    <p:anim calcmode="lin" valueType="num">
                                      <p:cBhvr additive="base">
                                        <p:cTn id="28" dur="1200" fill="hold"/>
                                        <p:tgtEl>
                                          <p:spTgt spid="26"/>
                                        </p:tgtEl>
                                        <p:attrNameLst>
                                          <p:attrName>ppt_x</p:attrName>
                                        </p:attrNameLst>
                                      </p:cBhvr>
                                      <p:tavLst>
                                        <p:tav tm="0">
                                          <p:val>
                                            <p:strVal val="1+#ppt_w/2"/>
                                          </p:val>
                                        </p:tav>
                                        <p:tav tm="100000">
                                          <p:val>
                                            <p:strVal val="#ppt_x"/>
                                          </p:val>
                                        </p:tav>
                                      </p:tavLst>
                                    </p:anim>
                                    <p:anim calcmode="lin" valueType="num">
                                      <p:cBhvr additive="base">
                                        <p:cTn id="29" dur="1200" fill="hold"/>
                                        <p:tgtEl>
                                          <p:spTgt spid="26"/>
                                        </p:tgtEl>
                                        <p:attrNameLst>
                                          <p:attrName>ppt_y</p:attrName>
                                        </p:attrNameLst>
                                      </p:cBhvr>
                                      <p:tavLst>
                                        <p:tav tm="0">
                                          <p:val>
                                            <p:strVal val="#ppt_y"/>
                                          </p:val>
                                        </p:tav>
                                        <p:tav tm="100000">
                                          <p:val>
                                            <p:strVal val="#ppt_y"/>
                                          </p:val>
                                        </p:tav>
                                      </p:tavLst>
                                    </p:anim>
                                  </p:childTnLst>
                                </p:cTn>
                              </p:par>
                              <p:par>
                                <p:cTn id="30" presetID="2" presetClass="entr" presetSubtype="2" decel="100000" fill="hold" grpId="0" nodeType="withEffect">
                                  <p:stCondLst>
                                    <p:cond delay="200"/>
                                  </p:stCondLst>
                                  <p:childTnLst>
                                    <p:set>
                                      <p:cBhvr>
                                        <p:cTn id="31" dur="1" fill="hold">
                                          <p:stCondLst>
                                            <p:cond delay="0"/>
                                          </p:stCondLst>
                                        </p:cTn>
                                        <p:tgtEl>
                                          <p:spTgt spid="27"/>
                                        </p:tgtEl>
                                        <p:attrNameLst>
                                          <p:attrName>style.visibility</p:attrName>
                                        </p:attrNameLst>
                                      </p:cBhvr>
                                      <p:to>
                                        <p:strVal val="visible"/>
                                      </p:to>
                                    </p:set>
                                    <p:anim calcmode="lin" valueType="num">
                                      <p:cBhvr additive="base">
                                        <p:cTn id="32" dur="1200" fill="hold"/>
                                        <p:tgtEl>
                                          <p:spTgt spid="27"/>
                                        </p:tgtEl>
                                        <p:attrNameLst>
                                          <p:attrName>ppt_x</p:attrName>
                                        </p:attrNameLst>
                                      </p:cBhvr>
                                      <p:tavLst>
                                        <p:tav tm="0">
                                          <p:val>
                                            <p:strVal val="1+#ppt_w/2"/>
                                          </p:val>
                                        </p:tav>
                                        <p:tav tm="100000">
                                          <p:val>
                                            <p:strVal val="#ppt_x"/>
                                          </p:val>
                                        </p:tav>
                                      </p:tavLst>
                                    </p:anim>
                                    <p:anim calcmode="lin" valueType="num">
                                      <p:cBhvr additive="base">
                                        <p:cTn id="33" dur="1200" fill="hold"/>
                                        <p:tgtEl>
                                          <p:spTgt spid="27"/>
                                        </p:tgtEl>
                                        <p:attrNameLst>
                                          <p:attrName>ppt_y</p:attrName>
                                        </p:attrNameLst>
                                      </p:cBhvr>
                                      <p:tavLst>
                                        <p:tav tm="0">
                                          <p:val>
                                            <p:strVal val="#ppt_y"/>
                                          </p:val>
                                        </p:tav>
                                        <p:tav tm="100000">
                                          <p:val>
                                            <p:strVal val="#ppt_y"/>
                                          </p:val>
                                        </p:tav>
                                      </p:tavLst>
                                    </p:anim>
                                  </p:childTnLst>
                                </p:cTn>
                              </p:par>
                              <p:par>
                                <p:cTn id="34" presetID="2" presetClass="entr" presetSubtype="2" decel="100000" fill="hold" grpId="0" nodeType="withEffect">
                                  <p:stCondLst>
                                    <p:cond delay="300"/>
                                  </p:stCondLst>
                                  <p:childTnLst>
                                    <p:set>
                                      <p:cBhvr>
                                        <p:cTn id="35" dur="1" fill="hold">
                                          <p:stCondLst>
                                            <p:cond delay="0"/>
                                          </p:stCondLst>
                                        </p:cTn>
                                        <p:tgtEl>
                                          <p:spTgt spid="23"/>
                                        </p:tgtEl>
                                        <p:attrNameLst>
                                          <p:attrName>style.visibility</p:attrName>
                                        </p:attrNameLst>
                                      </p:cBhvr>
                                      <p:to>
                                        <p:strVal val="visible"/>
                                      </p:to>
                                    </p:set>
                                    <p:anim calcmode="lin" valueType="num">
                                      <p:cBhvr additive="base">
                                        <p:cTn id="36" dur="1200" fill="hold"/>
                                        <p:tgtEl>
                                          <p:spTgt spid="23"/>
                                        </p:tgtEl>
                                        <p:attrNameLst>
                                          <p:attrName>ppt_x</p:attrName>
                                        </p:attrNameLst>
                                      </p:cBhvr>
                                      <p:tavLst>
                                        <p:tav tm="0">
                                          <p:val>
                                            <p:strVal val="1+#ppt_w/2"/>
                                          </p:val>
                                        </p:tav>
                                        <p:tav tm="100000">
                                          <p:val>
                                            <p:strVal val="#ppt_x"/>
                                          </p:val>
                                        </p:tav>
                                      </p:tavLst>
                                    </p:anim>
                                    <p:anim calcmode="lin" valueType="num">
                                      <p:cBhvr additive="base">
                                        <p:cTn id="37" dur="1200" fill="hold"/>
                                        <p:tgtEl>
                                          <p:spTgt spid="23"/>
                                        </p:tgtEl>
                                        <p:attrNameLst>
                                          <p:attrName>ppt_y</p:attrName>
                                        </p:attrNameLst>
                                      </p:cBhvr>
                                      <p:tavLst>
                                        <p:tav tm="0">
                                          <p:val>
                                            <p:strVal val="#ppt_y"/>
                                          </p:val>
                                        </p:tav>
                                        <p:tav tm="100000">
                                          <p:val>
                                            <p:strVal val="#ppt_y"/>
                                          </p:val>
                                        </p:tav>
                                      </p:tavLst>
                                    </p:anim>
                                  </p:childTnLst>
                                </p:cTn>
                              </p:par>
                              <p:par>
                                <p:cTn id="38" presetID="2" presetClass="entr" presetSubtype="2" decel="100000" fill="hold" grpId="0" nodeType="withEffect">
                                  <p:stCondLst>
                                    <p:cond delay="400"/>
                                  </p:stCondLst>
                                  <p:childTnLst>
                                    <p:set>
                                      <p:cBhvr>
                                        <p:cTn id="39" dur="1" fill="hold">
                                          <p:stCondLst>
                                            <p:cond delay="0"/>
                                          </p:stCondLst>
                                        </p:cTn>
                                        <p:tgtEl>
                                          <p:spTgt spid="25"/>
                                        </p:tgtEl>
                                        <p:attrNameLst>
                                          <p:attrName>style.visibility</p:attrName>
                                        </p:attrNameLst>
                                      </p:cBhvr>
                                      <p:to>
                                        <p:strVal val="visible"/>
                                      </p:to>
                                    </p:set>
                                    <p:anim calcmode="lin" valueType="num">
                                      <p:cBhvr additive="base">
                                        <p:cTn id="40" dur="1200" fill="hold"/>
                                        <p:tgtEl>
                                          <p:spTgt spid="25"/>
                                        </p:tgtEl>
                                        <p:attrNameLst>
                                          <p:attrName>ppt_x</p:attrName>
                                        </p:attrNameLst>
                                      </p:cBhvr>
                                      <p:tavLst>
                                        <p:tav tm="0">
                                          <p:val>
                                            <p:strVal val="1+#ppt_w/2"/>
                                          </p:val>
                                        </p:tav>
                                        <p:tav tm="100000">
                                          <p:val>
                                            <p:strVal val="#ppt_x"/>
                                          </p:val>
                                        </p:tav>
                                      </p:tavLst>
                                    </p:anim>
                                    <p:anim calcmode="lin" valueType="num">
                                      <p:cBhvr additive="base">
                                        <p:cTn id="41" dur="1200" fill="hold"/>
                                        <p:tgtEl>
                                          <p:spTgt spid="25"/>
                                        </p:tgtEl>
                                        <p:attrNameLst>
                                          <p:attrName>ppt_y</p:attrName>
                                        </p:attrNameLst>
                                      </p:cBhvr>
                                      <p:tavLst>
                                        <p:tav tm="0">
                                          <p:val>
                                            <p:strVal val="#ppt_y"/>
                                          </p:val>
                                        </p:tav>
                                        <p:tav tm="100000">
                                          <p:val>
                                            <p:strVal val="#ppt_y"/>
                                          </p:val>
                                        </p:tav>
                                      </p:tavLst>
                                    </p:anim>
                                  </p:childTnLst>
                                </p:cTn>
                              </p:par>
                            </p:childTnLst>
                          </p:cTn>
                        </p:par>
                      </p:childTnLst>
                    </p:cTn>
                  </p:par>
                  <p:par>
                    <p:cTn id="42" fill="hold">
                      <p:stCondLst>
                        <p:cond delay="indefinite"/>
                      </p:stCondLst>
                      <p:childTnLst>
                        <p:par>
                          <p:cTn id="43" fill="hold">
                            <p:stCondLst>
                              <p:cond delay="0"/>
                            </p:stCondLst>
                            <p:childTnLst>
                              <p:par>
                                <p:cTn id="44" presetID="2" presetClass="entr" presetSubtype="2" decel="100000" fill="hold" grpId="0" nodeType="clickEffect">
                                  <p:stCondLst>
                                    <p:cond delay="0"/>
                                  </p:stCondLst>
                                  <p:childTnLst>
                                    <p:set>
                                      <p:cBhvr>
                                        <p:cTn id="45" dur="1" fill="hold">
                                          <p:stCondLst>
                                            <p:cond delay="0"/>
                                          </p:stCondLst>
                                        </p:cTn>
                                        <p:tgtEl>
                                          <p:spTgt spid="32"/>
                                        </p:tgtEl>
                                        <p:attrNameLst>
                                          <p:attrName>style.visibility</p:attrName>
                                        </p:attrNameLst>
                                      </p:cBhvr>
                                      <p:to>
                                        <p:strVal val="visible"/>
                                      </p:to>
                                    </p:set>
                                    <p:anim calcmode="lin" valueType="num">
                                      <p:cBhvr additive="base">
                                        <p:cTn id="46" dur="1200" fill="hold"/>
                                        <p:tgtEl>
                                          <p:spTgt spid="32"/>
                                        </p:tgtEl>
                                        <p:attrNameLst>
                                          <p:attrName>ppt_x</p:attrName>
                                        </p:attrNameLst>
                                      </p:cBhvr>
                                      <p:tavLst>
                                        <p:tav tm="0">
                                          <p:val>
                                            <p:strVal val="1+#ppt_w/2"/>
                                          </p:val>
                                        </p:tav>
                                        <p:tav tm="100000">
                                          <p:val>
                                            <p:strVal val="#ppt_x"/>
                                          </p:val>
                                        </p:tav>
                                      </p:tavLst>
                                    </p:anim>
                                    <p:anim calcmode="lin" valueType="num">
                                      <p:cBhvr additive="base">
                                        <p:cTn id="47" dur="1200" fill="hold"/>
                                        <p:tgtEl>
                                          <p:spTgt spid="32"/>
                                        </p:tgtEl>
                                        <p:attrNameLst>
                                          <p:attrName>ppt_y</p:attrName>
                                        </p:attrNameLst>
                                      </p:cBhvr>
                                      <p:tavLst>
                                        <p:tav tm="0">
                                          <p:val>
                                            <p:strVal val="#ppt_y"/>
                                          </p:val>
                                        </p:tav>
                                        <p:tav tm="100000">
                                          <p:val>
                                            <p:strVal val="#ppt_y"/>
                                          </p:val>
                                        </p:tav>
                                      </p:tavLst>
                                    </p:anim>
                                  </p:childTnLst>
                                </p:cTn>
                              </p:par>
                              <p:par>
                                <p:cTn id="48" presetID="2" presetClass="entr" presetSubtype="2" decel="100000" fill="hold" grpId="0" nodeType="withEffect">
                                  <p:stCondLst>
                                    <p:cond delay="100"/>
                                  </p:stCondLst>
                                  <p:childTnLst>
                                    <p:set>
                                      <p:cBhvr>
                                        <p:cTn id="49" dur="1" fill="hold">
                                          <p:stCondLst>
                                            <p:cond delay="0"/>
                                          </p:stCondLst>
                                        </p:cTn>
                                        <p:tgtEl>
                                          <p:spTgt spid="31"/>
                                        </p:tgtEl>
                                        <p:attrNameLst>
                                          <p:attrName>style.visibility</p:attrName>
                                        </p:attrNameLst>
                                      </p:cBhvr>
                                      <p:to>
                                        <p:strVal val="visible"/>
                                      </p:to>
                                    </p:set>
                                    <p:anim calcmode="lin" valueType="num">
                                      <p:cBhvr additive="base">
                                        <p:cTn id="50" dur="1200" fill="hold"/>
                                        <p:tgtEl>
                                          <p:spTgt spid="31"/>
                                        </p:tgtEl>
                                        <p:attrNameLst>
                                          <p:attrName>ppt_x</p:attrName>
                                        </p:attrNameLst>
                                      </p:cBhvr>
                                      <p:tavLst>
                                        <p:tav tm="0">
                                          <p:val>
                                            <p:strVal val="1+#ppt_w/2"/>
                                          </p:val>
                                        </p:tav>
                                        <p:tav tm="100000">
                                          <p:val>
                                            <p:strVal val="#ppt_x"/>
                                          </p:val>
                                        </p:tav>
                                      </p:tavLst>
                                    </p:anim>
                                    <p:anim calcmode="lin" valueType="num">
                                      <p:cBhvr additive="base">
                                        <p:cTn id="51" dur="1200" fill="hold"/>
                                        <p:tgtEl>
                                          <p:spTgt spid="31"/>
                                        </p:tgtEl>
                                        <p:attrNameLst>
                                          <p:attrName>ppt_y</p:attrName>
                                        </p:attrNameLst>
                                      </p:cBhvr>
                                      <p:tavLst>
                                        <p:tav tm="0">
                                          <p:val>
                                            <p:strVal val="#ppt_y"/>
                                          </p:val>
                                        </p:tav>
                                        <p:tav tm="100000">
                                          <p:val>
                                            <p:strVal val="#ppt_y"/>
                                          </p:val>
                                        </p:tav>
                                      </p:tavLst>
                                    </p:anim>
                                  </p:childTnLst>
                                </p:cTn>
                              </p:par>
                              <p:par>
                                <p:cTn id="52" presetID="2" presetClass="entr" presetSubtype="2" decel="100000" fill="hold" grpId="0" nodeType="withEffect">
                                  <p:stCondLst>
                                    <p:cond delay="200"/>
                                  </p:stCondLst>
                                  <p:childTnLst>
                                    <p:set>
                                      <p:cBhvr>
                                        <p:cTn id="53" dur="1" fill="hold">
                                          <p:stCondLst>
                                            <p:cond delay="0"/>
                                          </p:stCondLst>
                                        </p:cTn>
                                        <p:tgtEl>
                                          <p:spTgt spid="30"/>
                                        </p:tgtEl>
                                        <p:attrNameLst>
                                          <p:attrName>style.visibility</p:attrName>
                                        </p:attrNameLst>
                                      </p:cBhvr>
                                      <p:to>
                                        <p:strVal val="visible"/>
                                      </p:to>
                                    </p:set>
                                    <p:anim calcmode="lin" valueType="num">
                                      <p:cBhvr additive="base">
                                        <p:cTn id="54" dur="1200" fill="hold"/>
                                        <p:tgtEl>
                                          <p:spTgt spid="30"/>
                                        </p:tgtEl>
                                        <p:attrNameLst>
                                          <p:attrName>ppt_x</p:attrName>
                                        </p:attrNameLst>
                                      </p:cBhvr>
                                      <p:tavLst>
                                        <p:tav tm="0">
                                          <p:val>
                                            <p:strVal val="1+#ppt_w/2"/>
                                          </p:val>
                                        </p:tav>
                                        <p:tav tm="100000">
                                          <p:val>
                                            <p:strVal val="#ppt_x"/>
                                          </p:val>
                                        </p:tav>
                                      </p:tavLst>
                                    </p:anim>
                                    <p:anim calcmode="lin" valueType="num">
                                      <p:cBhvr additive="base">
                                        <p:cTn id="55" dur="1200" fill="hold"/>
                                        <p:tgtEl>
                                          <p:spTgt spid="30"/>
                                        </p:tgtEl>
                                        <p:attrNameLst>
                                          <p:attrName>ppt_y</p:attrName>
                                        </p:attrNameLst>
                                      </p:cBhvr>
                                      <p:tavLst>
                                        <p:tav tm="0">
                                          <p:val>
                                            <p:strVal val="#ppt_y"/>
                                          </p:val>
                                        </p:tav>
                                        <p:tav tm="100000">
                                          <p:val>
                                            <p:strVal val="#ppt_y"/>
                                          </p:val>
                                        </p:tav>
                                      </p:tavLst>
                                    </p:anim>
                                  </p:childTnLst>
                                </p:cTn>
                              </p:par>
                              <p:par>
                                <p:cTn id="56" presetID="2" presetClass="entr" presetSubtype="2" decel="100000" fill="hold" grpId="0" nodeType="withEffect">
                                  <p:stCondLst>
                                    <p:cond delay="300"/>
                                  </p:stCondLst>
                                  <p:childTnLst>
                                    <p:set>
                                      <p:cBhvr>
                                        <p:cTn id="57" dur="1" fill="hold">
                                          <p:stCondLst>
                                            <p:cond delay="0"/>
                                          </p:stCondLst>
                                        </p:cTn>
                                        <p:tgtEl>
                                          <p:spTgt spid="28"/>
                                        </p:tgtEl>
                                        <p:attrNameLst>
                                          <p:attrName>style.visibility</p:attrName>
                                        </p:attrNameLst>
                                      </p:cBhvr>
                                      <p:to>
                                        <p:strVal val="visible"/>
                                      </p:to>
                                    </p:set>
                                    <p:anim calcmode="lin" valueType="num">
                                      <p:cBhvr additive="base">
                                        <p:cTn id="58" dur="1200" fill="hold"/>
                                        <p:tgtEl>
                                          <p:spTgt spid="28"/>
                                        </p:tgtEl>
                                        <p:attrNameLst>
                                          <p:attrName>ppt_x</p:attrName>
                                        </p:attrNameLst>
                                      </p:cBhvr>
                                      <p:tavLst>
                                        <p:tav tm="0">
                                          <p:val>
                                            <p:strVal val="1+#ppt_w/2"/>
                                          </p:val>
                                        </p:tav>
                                        <p:tav tm="100000">
                                          <p:val>
                                            <p:strVal val="#ppt_x"/>
                                          </p:val>
                                        </p:tav>
                                      </p:tavLst>
                                    </p:anim>
                                    <p:anim calcmode="lin" valueType="num">
                                      <p:cBhvr additive="base">
                                        <p:cTn id="59" dur="1200" fill="hold"/>
                                        <p:tgtEl>
                                          <p:spTgt spid="28"/>
                                        </p:tgtEl>
                                        <p:attrNameLst>
                                          <p:attrName>ppt_y</p:attrName>
                                        </p:attrNameLst>
                                      </p:cBhvr>
                                      <p:tavLst>
                                        <p:tav tm="0">
                                          <p:val>
                                            <p:strVal val="#ppt_y"/>
                                          </p:val>
                                        </p:tav>
                                        <p:tav tm="100000">
                                          <p:val>
                                            <p:strVal val="#ppt_y"/>
                                          </p:val>
                                        </p:tav>
                                      </p:tavLst>
                                    </p:anim>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46"/>
                                        </p:tgtEl>
                                        <p:attrNameLst>
                                          <p:attrName>style.visibility</p:attrName>
                                        </p:attrNameLst>
                                      </p:cBhvr>
                                      <p:to>
                                        <p:strVal val="visible"/>
                                      </p:to>
                                    </p:set>
                                    <p:animEffect transition="in" filter="fade">
                                      <p:cBhvr>
                                        <p:cTn id="64" dur="500"/>
                                        <p:tgtEl>
                                          <p:spTgt spid="46"/>
                                        </p:tgtEl>
                                      </p:cBhvr>
                                    </p:animEffect>
                                  </p:childTnLst>
                                </p:cTn>
                              </p:par>
                              <p:par>
                                <p:cTn id="65" presetID="2" presetClass="entr" presetSubtype="2" decel="100000" fill="hold" grpId="0" nodeType="withEffect">
                                  <p:stCondLst>
                                    <p:cond delay="100"/>
                                  </p:stCondLst>
                                  <p:childTnLst>
                                    <p:set>
                                      <p:cBhvr>
                                        <p:cTn id="66" dur="1" fill="hold">
                                          <p:stCondLst>
                                            <p:cond delay="0"/>
                                          </p:stCondLst>
                                        </p:cTn>
                                        <p:tgtEl>
                                          <p:spTgt spid="41"/>
                                        </p:tgtEl>
                                        <p:attrNameLst>
                                          <p:attrName>style.visibility</p:attrName>
                                        </p:attrNameLst>
                                      </p:cBhvr>
                                      <p:to>
                                        <p:strVal val="visible"/>
                                      </p:to>
                                    </p:set>
                                    <p:anim calcmode="lin" valueType="num">
                                      <p:cBhvr additive="base">
                                        <p:cTn id="67" dur="1200" fill="hold"/>
                                        <p:tgtEl>
                                          <p:spTgt spid="41"/>
                                        </p:tgtEl>
                                        <p:attrNameLst>
                                          <p:attrName>ppt_x</p:attrName>
                                        </p:attrNameLst>
                                      </p:cBhvr>
                                      <p:tavLst>
                                        <p:tav tm="0">
                                          <p:val>
                                            <p:strVal val="1+#ppt_w/2"/>
                                          </p:val>
                                        </p:tav>
                                        <p:tav tm="100000">
                                          <p:val>
                                            <p:strVal val="#ppt_x"/>
                                          </p:val>
                                        </p:tav>
                                      </p:tavLst>
                                    </p:anim>
                                    <p:anim calcmode="lin" valueType="num">
                                      <p:cBhvr additive="base">
                                        <p:cTn id="68" dur="1200" fill="hold"/>
                                        <p:tgtEl>
                                          <p:spTgt spid="41"/>
                                        </p:tgtEl>
                                        <p:attrNameLst>
                                          <p:attrName>ppt_y</p:attrName>
                                        </p:attrNameLst>
                                      </p:cBhvr>
                                      <p:tavLst>
                                        <p:tav tm="0">
                                          <p:val>
                                            <p:strVal val="#ppt_y"/>
                                          </p:val>
                                        </p:tav>
                                        <p:tav tm="100000">
                                          <p:val>
                                            <p:strVal val="#ppt_y"/>
                                          </p:val>
                                        </p:tav>
                                      </p:tavLst>
                                    </p:anim>
                                  </p:childTnLst>
                                </p:cTn>
                              </p:par>
                              <p:par>
                                <p:cTn id="69" presetID="2" presetClass="entr" presetSubtype="2" decel="100000" fill="hold" grpId="0" nodeType="withEffect">
                                  <p:stCondLst>
                                    <p:cond delay="200"/>
                                  </p:stCondLst>
                                  <p:childTnLst>
                                    <p:set>
                                      <p:cBhvr>
                                        <p:cTn id="70" dur="1" fill="hold">
                                          <p:stCondLst>
                                            <p:cond delay="0"/>
                                          </p:stCondLst>
                                        </p:cTn>
                                        <p:tgtEl>
                                          <p:spTgt spid="42"/>
                                        </p:tgtEl>
                                        <p:attrNameLst>
                                          <p:attrName>style.visibility</p:attrName>
                                        </p:attrNameLst>
                                      </p:cBhvr>
                                      <p:to>
                                        <p:strVal val="visible"/>
                                      </p:to>
                                    </p:set>
                                    <p:anim calcmode="lin" valueType="num">
                                      <p:cBhvr additive="base">
                                        <p:cTn id="71" dur="1200" fill="hold"/>
                                        <p:tgtEl>
                                          <p:spTgt spid="42"/>
                                        </p:tgtEl>
                                        <p:attrNameLst>
                                          <p:attrName>ppt_x</p:attrName>
                                        </p:attrNameLst>
                                      </p:cBhvr>
                                      <p:tavLst>
                                        <p:tav tm="0">
                                          <p:val>
                                            <p:strVal val="1+#ppt_w/2"/>
                                          </p:val>
                                        </p:tav>
                                        <p:tav tm="100000">
                                          <p:val>
                                            <p:strVal val="#ppt_x"/>
                                          </p:val>
                                        </p:tav>
                                      </p:tavLst>
                                    </p:anim>
                                    <p:anim calcmode="lin" valueType="num">
                                      <p:cBhvr additive="base">
                                        <p:cTn id="72" dur="1200" fill="hold"/>
                                        <p:tgtEl>
                                          <p:spTgt spid="42"/>
                                        </p:tgtEl>
                                        <p:attrNameLst>
                                          <p:attrName>ppt_y</p:attrName>
                                        </p:attrNameLst>
                                      </p:cBhvr>
                                      <p:tavLst>
                                        <p:tav tm="0">
                                          <p:val>
                                            <p:strVal val="#ppt_y"/>
                                          </p:val>
                                        </p:tav>
                                        <p:tav tm="100000">
                                          <p:val>
                                            <p:strVal val="#ppt_y"/>
                                          </p:val>
                                        </p:tav>
                                      </p:tavLst>
                                    </p:anim>
                                  </p:childTnLst>
                                </p:cTn>
                              </p:par>
                              <p:par>
                                <p:cTn id="73" presetID="2" presetClass="entr" presetSubtype="2" decel="100000" fill="hold" grpId="0" nodeType="withEffect">
                                  <p:stCondLst>
                                    <p:cond delay="300"/>
                                  </p:stCondLst>
                                  <p:childTnLst>
                                    <p:set>
                                      <p:cBhvr>
                                        <p:cTn id="74" dur="1" fill="hold">
                                          <p:stCondLst>
                                            <p:cond delay="0"/>
                                          </p:stCondLst>
                                        </p:cTn>
                                        <p:tgtEl>
                                          <p:spTgt spid="44"/>
                                        </p:tgtEl>
                                        <p:attrNameLst>
                                          <p:attrName>style.visibility</p:attrName>
                                        </p:attrNameLst>
                                      </p:cBhvr>
                                      <p:to>
                                        <p:strVal val="visible"/>
                                      </p:to>
                                    </p:set>
                                    <p:anim calcmode="lin" valueType="num">
                                      <p:cBhvr additive="base">
                                        <p:cTn id="75" dur="1200" fill="hold"/>
                                        <p:tgtEl>
                                          <p:spTgt spid="44"/>
                                        </p:tgtEl>
                                        <p:attrNameLst>
                                          <p:attrName>ppt_x</p:attrName>
                                        </p:attrNameLst>
                                      </p:cBhvr>
                                      <p:tavLst>
                                        <p:tav tm="0">
                                          <p:val>
                                            <p:strVal val="1+#ppt_w/2"/>
                                          </p:val>
                                        </p:tav>
                                        <p:tav tm="100000">
                                          <p:val>
                                            <p:strVal val="#ppt_x"/>
                                          </p:val>
                                        </p:tav>
                                      </p:tavLst>
                                    </p:anim>
                                    <p:anim calcmode="lin" valueType="num">
                                      <p:cBhvr additive="base">
                                        <p:cTn id="76" dur="1200" fill="hold"/>
                                        <p:tgtEl>
                                          <p:spTgt spid="44"/>
                                        </p:tgtEl>
                                        <p:attrNameLst>
                                          <p:attrName>ppt_y</p:attrName>
                                        </p:attrNameLst>
                                      </p:cBhvr>
                                      <p:tavLst>
                                        <p:tav tm="0">
                                          <p:val>
                                            <p:strVal val="#ppt_y"/>
                                          </p:val>
                                        </p:tav>
                                        <p:tav tm="100000">
                                          <p:val>
                                            <p:strVal val="#ppt_y"/>
                                          </p:val>
                                        </p:tav>
                                      </p:tavLst>
                                    </p:anim>
                                  </p:childTnLst>
                                </p:cTn>
                              </p:par>
                              <p:par>
                                <p:cTn id="77" presetID="2" presetClass="entr" presetSubtype="2" decel="100000" fill="hold" grpId="0" nodeType="withEffect">
                                  <p:stCondLst>
                                    <p:cond delay="400"/>
                                  </p:stCondLst>
                                  <p:childTnLst>
                                    <p:set>
                                      <p:cBhvr>
                                        <p:cTn id="78" dur="1" fill="hold">
                                          <p:stCondLst>
                                            <p:cond delay="0"/>
                                          </p:stCondLst>
                                        </p:cTn>
                                        <p:tgtEl>
                                          <p:spTgt spid="43"/>
                                        </p:tgtEl>
                                        <p:attrNameLst>
                                          <p:attrName>style.visibility</p:attrName>
                                        </p:attrNameLst>
                                      </p:cBhvr>
                                      <p:to>
                                        <p:strVal val="visible"/>
                                      </p:to>
                                    </p:set>
                                    <p:anim calcmode="lin" valueType="num">
                                      <p:cBhvr additive="base">
                                        <p:cTn id="79" dur="1200" fill="hold"/>
                                        <p:tgtEl>
                                          <p:spTgt spid="43"/>
                                        </p:tgtEl>
                                        <p:attrNameLst>
                                          <p:attrName>ppt_x</p:attrName>
                                        </p:attrNameLst>
                                      </p:cBhvr>
                                      <p:tavLst>
                                        <p:tav tm="0">
                                          <p:val>
                                            <p:strVal val="1+#ppt_w/2"/>
                                          </p:val>
                                        </p:tav>
                                        <p:tav tm="100000">
                                          <p:val>
                                            <p:strVal val="#ppt_x"/>
                                          </p:val>
                                        </p:tav>
                                      </p:tavLst>
                                    </p:anim>
                                    <p:anim calcmode="lin" valueType="num">
                                      <p:cBhvr additive="base">
                                        <p:cTn id="80" dur="1200" fill="hold"/>
                                        <p:tgtEl>
                                          <p:spTgt spid="43"/>
                                        </p:tgtEl>
                                        <p:attrNameLst>
                                          <p:attrName>ppt_y</p:attrName>
                                        </p:attrNameLst>
                                      </p:cBhvr>
                                      <p:tavLst>
                                        <p:tav tm="0">
                                          <p:val>
                                            <p:strVal val="#ppt_y"/>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2" decel="100000" fill="hold" grpId="0" nodeType="clickEffect">
                                  <p:stCondLst>
                                    <p:cond delay="0"/>
                                  </p:stCondLst>
                                  <p:childTnLst>
                                    <p:set>
                                      <p:cBhvr>
                                        <p:cTn id="84" dur="1" fill="hold">
                                          <p:stCondLst>
                                            <p:cond delay="0"/>
                                          </p:stCondLst>
                                        </p:cTn>
                                        <p:tgtEl>
                                          <p:spTgt spid="38"/>
                                        </p:tgtEl>
                                        <p:attrNameLst>
                                          <p:attrName>style.visibility</p:attrName>
                                        </p:attrNameLst>
                                      </p:cBhvr>
                                      <p:to>
                                        <p:strVal val="visible"/>
                                      </p:to>
                                    </p:set>
                                    <p:anim calcmode="lin" valueType="num">
                                      <p:cBhvr additive="base">
                                        <p:cTn id="85" dur="1200" fill="hold"/>
                                        <p:tgtEl>
                                          <p:spTgt spid="38"/>
                                        </p:tgtEl>
                                        <p:attrNameLst>
                                          <p:attrName>ppt_x</p:attrName>
                                        </p:attrNameLst>
                                      </p:cBhvr>
                                      <p:tavLst>
                                        <p:tav tm="0">
                                          <p:val>
                                            <p:strVal val="1+#ppt_w/2"/>
                                          </p:val>
                                        </p:tav>
                                        <p:tav tm="100000">
                                          <p:val>
                                            <p:strVal val="#ppt_x"/>
                                          </p:val>
                                        </p:tav>
                                      </p:tavLst>
                                    </p:anim>
                                    <p:anim calcmode="lin" valueType="num">
                                      <p:cBhvr additive="base">
                                        <p:cTn id="86" dur="1200" fill="hold"/>
                                        <p:tgtEl>
                                          <p:spTgt spid="38"/>
                                        </p:tgtEl>
                                        <p:attrNameLst>
                                          <p:attrName>ppt_y</p:attrName>
                                        </p:attrNameLst>
                                      </p:cBhvr>
                                      <p:tavLst>
                                        <p:tav tm="0">
                                          <p:val>
                                            <p:strVal val="#ppt_y"/>
                                          </p:val>
                                        </p:tav>
                                        <p:tav tm="100000">
                                          <p:val>
                                            <p:strVal val="#ppt_y"/>
                                          </p:val>
                                        </p:tav>
                                      </p:tavLst>
                                    </p:anim>
                                  </p:childTnLst>
                                </p:cTn>
                              </p:par>
                              <p:par>
                                <p:cTn id="87" presetID="2" presetClass="entr" presetSubtype="2" decel="100000" fill="hold" grpId="0" nodeType="withEffect">
                                  <p:stCondLst>
                                    <p:cond delay="100"/>
                                  </p:stCondLst>
                                  <p:childTnLst>
                                    <p:set>
                                      <p:cBhvr>
                                        <p:cTn id="88" dur="1" fill="hold">
                                          <p:stCondLst>
                                            <p:cond delay="0"/>
                                          </p:stCondLst>
                                        </p:cTn>
                                        <p:tgtEl>
                                          <p:spTgt spid="37"/>
                                        </p:tgtEl>
                                        <p:attrNameLst>
                                          <p:attrName>style.visibility</p:attrName>
                                        </p:attrNameLst>
                                      </p:cBhvr>
                                      <p:to>
                                        <p:strVal val="visible"/>
                                      </p:to>
                                    </p:set>
                                    <p:anim calcmode="lin" valueType="num">
                                      <p:cBhvr additive="base">
                                        <p:cTn id="89" dur="1200" fill="hold"/>
                                        <p:tgtEl>
                                          <p:spTgt spid="37"/>
                                        </p:tgtEl>
                                        <p:attrNameLst>
                                          <p:attrName>ppt_x</p:attrName>
                                        </p:attrNameLst>
                                      </p:cBhvr>
                                      <p:tavLst>
                                        <p:tav tm="0">
                                          <p:val>
                                            <p:strVal val="1+#ppt_w/2"/>
                                          </p:val>
                                        </p:tav>
                                        <p:tav tm="100000">
                                          <p:val>
                                            <p:strVal val="#ppt_x"/>
                                          </p:val>
                                        </p:tav>
                                      </p:tavLst>
                                    </p:anim>
                                    <p:anim calcmode="lin" valueType="num">
                                      <p:cBhvr additive="base">
                                        <p:cTn id="90" dur="1200" fill="hold"/>
                                        <p:tgtEl>
                                          <p:spTgt spid="37"/>
                                        </p:tgtEl>
                                        <p:attrNameLst>
                                          <p:attrName>ppt_y</p:attrName>
                                        </p:attrNameLst>
                                      </p:cBhvr>
                                      <p:tavLst>
                                        <p:tav tm="0">
                                          <p:val>
                                            <p:strVal val="#ppt_y"/>
                                          </p:val>
                                        </p:tav>
                                        <p:tav tm="100000">
                                          <p:val>
                                            <p:strVal val="#ppt_y"/>
                                          </p:val>
                                        </p:tav>
                                      </p:tavLst>
                                    </p:anim>
                                  </p:childTnLst>
                                </p:cTn>
                              </p:par>
                              <p:par>
                                <p:cTn id="91" presetID="2" presetClass="entr" presetSubtype="2" decel="100000" fill="hold" grpId="0" nodeType="withEffect">
                                  <p:stCondLst>
                                    <p:cond delay="200"/>
                                  </p:stCondLst>
                                  <p:childTnLst>
                                    <p:set>
                                      <p:cBhvr>
                                        <p:cTn id="92" dur="1" fill="hold">
                                          <p:stCondLst>
                                            <p:cond delay="0"/>
                                          </p:stCondLst>
                                        </p:cTn>
                                        <p:tgtEl>
                                          <p:spTgt spid="36"/>
                                        </p:tgtEl>
                                        <p:attrNameLst>
                                          <p:attrName>style.visibility</p:attrName>
                                        </p:attrNameLst>
                                      </p:cBhvr>
                                      <p:to>
                                        <p:strVal val="visible"/>
                                      </p:to>
                                    </p:set>
                                    <p:anim calcmode="lin" valueType="num">
                                      <p:cBhvr additive="base">
                                        <p:cTn id="93" dur="1200" fill="hold"/>
                                        <p:tgtEl>
                                          <p:spTgt spid="36"/>
                                        </p:tgtEl>
                                        <p:attrNameLst>
                                          <p:attrName>ppt_x</p:attrName>
                                        </p:attrNameLst>
                                      </p:cBhvr>
                                      <p:tavLst>
                                        <p:tav tm="0">
                                          <p:val>
                                            <p:strVal val="1+#ppt_w/2"/>
                                          </p:val>
                                        </p:tav>
                                        <p:tav tm="100000">
                                          <p:val>
                                            <p:strVal val="#ppt_x"/>
                                          </p:val>
                                        </p:tav>
                                      </p:tavLst>
                                    </p:anim>
                                    <p:anim calcmode="lin" valueType="num">
                                      <p:cBhvr additive="base">
                                        <p:cTn id="94" dur="1200" fill="hold"/>
                                        <p:tgtEl>
                                          <p:spTgt spid="36"/>
                                        </p:tgtEl>
                                        <p:attrNameLst>
                                          <p:attrName>ppt_y</p:attrName>
                                        </p:attrNameLst>
                                      </p:cBhvr>
                                      <p:tavLst>
                                        <p:tav tm="0">
                                          <p:val>
                                            <p:strVal val="#ppt_y"/>
                                          </p:val>
                                        </p:tav>
                                        <p:tav tm="100000">
                                          <p:val>
                                            <p:strVal val="#ppt_y"/>
                                          </p:val>
                                        </p:tav>
                                      </p:tavLst>
                                    </p:anim>
                                  </p:childTnLst>
                                </p:cTn>
                              </p:par>
                              <p:par>
                                <p:cTn id="95" presetID="2" presetClass="entr" presetSubtype="2" decel="100000" fill="hold" grpId="0" nodeType="withEffect">
                                  <p:stCondLst>
                                    <p:cond delay="300"/>
                                  </p:stCondLst>
                                  <p:childTnLst>
                                    <p:set>
                                      <p:cBhvr>
                                        <p:cTn id="96" dur="1" fill="hold">
                                          <p:stCondLst>
                                            <p:cond delay="0"/>
                                          </p:stCondLst>
                                        </p:cTn>
                                        <p:tgtEl>
                                          <p:spTgt spid="39"/>
                                        </p:tgtEl>
                                        <p:attrNameLst>
                                          <p:attrName>style.visibility</p:attrName>
                                        </p:attrNameLst>
                                      </p:cBhvr>
                                      <p:to>
                                        <p:strVal val="visible"/>
                                      </p:to>
                                    </p:set>
                                    <p:anim calcmode="lin" valueType="num">
                                      <p:cBhvr additive="base">
                                        <p:cTn id="97" dur="1200" fill="hold"/>
                                        <p:tgtEl>
                                          <p:spTgt spid="39"/>
                                        </p:tgtEl>
                                        <p:attrNameLst>
                                          <p:attrName>ppt_x</p:attrName>
                                        </p:attrNameLst>
                                      </p:cBhvr>
                                      <p:tavLst>
                                        <p:tav tm="0">
                                          <p:val>
                                            <p:strVal val="1+#ppt_w/2"/>
                                          </p:val>
                                        </p:tav>
                                        <p:tav tm="100000">
                                          <p:val>
                                            <p:strVal val="#ppt_x"/>
                                          </p:val>
                                        </p:tav>
                                      </p:tavLst>
                                    </p:anim>
                                    <p:anim calcmode="lin" valueType="num">
                                      <p:cBhvr additive="base">
                                        <p:cTn id="98" dur="1200" fill="hold"/>
                                        <p:tgtEl>
                                          <p:spTgt spid="39"/>
                                        </p:tgtEl>
                                        <p:attrNameLst>
                                          <p:attrName>ppt_y</p:attrName>
                                        </p:attrNameLst>
                                      </p:cBhvr>
                                      <p:tavLst>
                                        <p:tav tm="0">
                                          <p:val>
                                            <p:strVal val="#ppt_y"/>
                                          </p:val>
                                        </p:tav>
                                        <p:tav tm="100000">
                                          <p:val>
                                            <p:strVal val="#ppt_y"/>
                                          </p:val>
                                        </p:tav>
                                      </p:tavLst>
                                    </p:anim>
                                  </p:childTnLst>
                                </p:cTn>
                              </p:par>
                            </p:childTnLst>
                          </p:cTn>
                        </p:par>
                      </p:childTnLst>
                    </p:cTn>
                  </p:par>
                  <p:par>
                    <p:cTn id="99" fill="hold">
                      <p:stCondLst>
                        <p:cond delay="indefinite"/>
                      </p:stCondLst>
                      <p:childTnLst>
                        <p:par>
                          <p:cTn id="100" fill="hold">
                            <p:stCondLst>
                              <p:cond delay="0"/>
                            </p:stCondLst>
                            <p:childTnLst>
                              <p:par>
                                <p:cTn id="101" presetID="10" presetClass="entr" presetSubtype="0" fill="hold" grpId="0" nodeType="clickEffect">
                                  <p:stCondLst>
                                    <p:cond delay="0"/>
                                  </p:stCondLst>
                                  <p:childTnLst>
                                    <p:set>
                                      <p:cBhvr>
                                        <p:cTn id="102" dur="1" fill="hold">
                                          <p:stCondLst>
                                            <p:cond delay="0"/>
                                          </p:stCondLst>
                                        </p:cTn>
                                        <p:tgtEl>
                                          <p:spTgt spid="15"/>
                                        </p:tgtEl>
                                        <p:attrNameLst>
                                          <p:attrName>style.visibility</p:attrName>
                                        </p:attrNameLst>
                                      </p:cBhvr>
                                      <p:to>
                                        <p:strVal val="visible"/>
                                      </p:to>
                                    </p:set>
                                    <p:animEffect transition="in" filter="fade">
                                      <p:cBhvr>
                                        <p:cTn id="103" dur="500"/>
                                        <p:tgtEl>
                                          <p:spTgt spid="15"/>
                                        </p:tgtEl>
                                      </p:cBhvr>
                                    </p:animEffect>
                                  </p:childTnLst>
                                </p:cTn>
                              </p:par>
                              <p:par>
                                <p:cTn id="104" presetID="2" presetClass="entr" presetSubtype="2" decel="100000" fill="hold" grpId="0" nodeType="withEffect">
                                  <p:stCondLst>
                                    <p:cond delay="100"/>
                                  </p:stCondLst>
                                  <p:childTnLst>
                                    <p:set>
                                      <p:cBhvr>
                                        <p:cTn id="105" dur="1" fill="hold">
                                          <p:stCondLst>
                                            <p:cond delay="0"/>
                                          </p:stCondLst>
                                        </p:cTn>
                                        <p:tgtEl>
                                          <p:spTgt spid="54"/>
                                        </p:tgtEl>
                                        <p:attrNameLst>
                                          <p:attrName>style.visibility</p:attrName>
                                        </p:attrNameLst>
                                      </p:cBhvr>
                                      <p:to>
                                        <p:strVal val="visible"/>
                                      </p:to>
                                    </p:set>
                                    <p:anim calcmode="lin" valueType="num">
                                      <p:cBhvr additive="base">
                                        <p:cTn id="106" dur="1200" fill="hold"/>
                                        <p:tgtEl>
                                          <p:spTgt spid="54"/>
                                        </p:tgtEl>
                                        <p:attrNameLst>
                                          <p:attrName>ppt_x</p:attrName>
                                        </p:attrNameLst>
                                      </p:cBhvr>
                                      <p:tavLst>
                                        <p:tav tm="0">
                                          <p:val>
                                            <p:strVal val="1+#ppt_w/2"/>
                                          </p:val>
                                        </p:tav>
                                        <p:tav tm="100000">
                                          <p:val>
                                            <p:strVal val="#ppt_x"/>
                                          </p:val>
                                        </p:tav>
                                      </p:tavLst>
                                    </p:anim>
                                    <p:anim calcmode="lin" valueType="num">
                                      <p:cBhvr additive="base">
                                        <p:cTn id="107" dur="1200" fill="hold"/>
                                        <p:tgtEl>
                                          <p:spTgt spid="54"/>
                                        </p:tgtEl>
                                        <p:attrNameLst>
                                          <p:attrName>ppt_y</p:attrName>
                                        </p:attrNameLst>
                                      </p:cBhvr>
                                      <p:tavLst>
                                        <p:tav tm="0">
                                          <p:val>
                                            <p:strVal val="#ppt_y"/>
                                          </p:val>
                                        </p:tav>
                                        <p:tav tm="100000">
                                          <p:val>
                                            <p:strVal val="#ppt_y"/>
                                          </p:val>
                                        </p:tav>
                                      </p:tavLst>
                                    </p:anim>
                                  </p:childTnLst>
                                </p:cTn>
                              </p:par>
                              <p:par>
                                <p:cTn id="108" presetID="2" presetClass="entr" presetSubtype="2" decel="100000" fill="hold" grpId="0" nodeType="withEffect">
                                  <p:stCondLst>
                                    <p:cond delay="200"/>
                                  </p:stCondLst>
                                  <p:childTnLst>
                                    <p:set>
                                      <p:cBhvr>
                                        <p:cTn id="109" dur="1" fill="hold">
                                          <p:stCondLst>
                                            <p:cond delay="0"/>
                                          </p:stCondLst>
                                        </p:cTn>
                                        <p:tgtEl>
                                          <p:spTgt spid="55"/>
                                        </p:tgtEl>
                                        <p:attrNameLst>
                                          <p:attrName>style.visibility</p:attrName>
                                        </p:attrNameLst>
                                      </p:cBhvr>
                                      <p:to>
                                        <p:strVal val="visible"/>
                                      </p:to>
                                    </p:set>
                                    <p:anim calcmode="lin" valueType="num">
                                      <p:cBhvr additive="base">
                                        <p:cTn id="110" dur="1200" fill="hold"/>
                                        <p:tgtEl>
                                          <p:spTgt spid="55"/>
                                        </p:tgtEl>
                                        <p:attrNameLst>
                                          <p:attrName>ppt_x</p:attrName>
                                        </p:attrNameLst>
                                      </p:cBhvr>
                                      <p:tavLst>
                                        <p:tav tm="0">
                                          <p:val>
                                            <p:strVal val="1+#ppt_w/2"/>
                                          </p:val>
                                        </p:tav>
                                        <p:tav tm="100000">
                                          <p:val>
                                            <p:strVal val="#ppt_x"/>
                                          </p:val>
                                        </p:tav>
                                      </p:tavLst>
                                    </p:anim>
                                    <p:anim calcmode="lin" valueType="num">
                                      <p:cBhvr additive="base">
                                        <p:cTn id="111" dur="1200" fill="hold"/>
                                        <p:tgtEl>
                                          <p:spTgt spid="55"/>
                                        </p:tgtEl>
                                        <p:attrNameLst>
                                          <p:attrName>ppt_y</p:attrName>
                                        </p:attrNameLst>
                                      </p:cBhvr>
                                      <p:tavLst>
                                        <p:tav tm="0">
                                          <p:val>
                                            <p:strVal val="#ppt_y"/>
                                          </p:val>
                                        </p:tav>
                                        <p:tav tm="100000">
                                          <p:val>
                                            <p:strVal val="#ppt_y"/>
                                          </p:val>
                                        </p:tav>
                                      </p:tavLst>
                                    </p:anim>
                                  </p:childTnLst>
                                </p:cTn>
                              </p:par>
                              <p:par>
                                <p:cTn id="112" presetID="2" presetClass="entr" presetSubtype="2" decel="100000" fill="hold" grpId="0" nodeType="withEffect">
                                  <p:stCondLst>
                                    <p:cond delay="300"/>
                                  </p:stCondLst>
                                  <p:childTnLst>
                                    <p:set>
                                      <p:cBhvr>
                                        <p:cTn id="113" dur="1" fill="hold">
                                          <p:stCondLst>
                                            <p:cond delay="0"/>
                                          </p:stCondLst>
                                        </p:cTn>
                                        <p:tgtEl>
                                          <p:spTgt spid="56"/>
                                        </p:tgtEl>
                                        <p:attrNameLst>
                                          <p:attrName>style.visibility</p:attrName>
                                        </p:attrNameLst>
                                      </p:cBhvr>
                                      <p:to>
                                        <p:strVal val="visible"/>
                                      </p:to>
                                    </p:set>
                                    <p:anim calcmode="lin" valueType="num">
                                      <p:cBhvr additive="base">
                                        <p:cTn id="114" dur="1200" fill="hold"/>
                                        <p:tgtEl>
                                          <p:spTgt spid="56"/>
                                        </p:tgtEl>
                                        <p:attrNameLst>
                                          <p:attrName>ppt_x</p:attrName>
                                        </p:attrNameLst>
                                      </p:cBhvr>
                                      <p:tavLst>
                                        <p:tav tm="0">
                                          <p:val>
                                            <p:strVal val="1+#ppt_w/2"/>
                                          </p:val>
                                        </p:tav>
                                        <p:tav tm="100000">
                                          <p:val>
                                            <p:strVal val="#ppt_x"/>
                                          </p:val>
                                        </p:tav>
                                      </p:tavLst>
                                    </p:anim>
                                    <p:anim calcmode="lin" valueType="num">
                                      <p:cBhvr additive="base">
                                        <p:cTn id="115" dur="1200" fill="hold"/>
                                        <p:tgtEl>
                                          <p:spTgt spid="56"/>
                                        </p:tgtEl>
                                        <p:attrNameLst>
                                          <p:attrName>ppt_y</p:attrName>
                                        </p:attrNameLst>
                                      </p:cBhvr>
                                      <p:tavLst>
                                        <p:tav tm="0">
                                          <p:val>
                                            <p:strVal val="#ppt_y"/>
                                          </p:val>
                                        </p:tav>
                                        <p:tav tm="100000">
                                          <p:val>
                                            <p:strVal val="#ppt_y"/>
                                          </p:val>
                                        </p:tav>
                                      </p:tavLst>
                                    </p:anim>
                                  </p:childTnLst>
                                </p:cTn>
                              </p:par>
                            </p:childTnLst>
                          </p:cTn>
                        </p:par>
                      </p:childTnLst>
                    </p:cTn>
                  </p:par>
                  <p:par>
                    <p:cTn id="116" fill="hold">
                      <p:stCondLst>
                        <p:cond delay="indefinite"/>
                      </p:stCondLst>
                      <p:childTnLst>
                        <p:par>
                          <p:cTn id="117" fill="hold">
                            <p:stCondLst>
                              <p:cond delay="0"/>
                            </p:stCondLst>
                            <p:childTnLst>
                              <p:par>
                                <p:cTn id="118" presetID="2" presetClass="entr" presetSubtype="2" decel="100000" fill="hold" grpId="0" nodeType="clickEffect">
                                  <p:stCondLst>
                                    <p:cond delay="0"/>
                                  </p:stCondLst>
                                  <p:childTnLst>
                                    <p:set>
                                      <p:cBhvr>
                                        <p:cTn id="119" dur="1" fill="hold">
                                          <p:stCondLst>
                                            <p:cond delay="0"/>
                                          </p:stCondLst>
                                        </p:cTn>
                                        <p:tgtEl>
                                          <p:spTgt spid="53"/>
                                        </p:tgtEl>
                                        <p:attrNameLst>
                                          <p:attrName>style.visibility</p:attrName>
                                        </p:attrNameLst>
                                      </p:cBhvr>
                                      <p:to>
                                        <p:strVal val="visible"/>
                                      </p:to>
                                    </p:set>
                                    <p:anim calcmode="lin" valueType="num">
                                      <p:cBhvr additive="base">
                                        <p:cTn id="120" dur="1200" fill="hold"/>
                                        <p:tgtEl>
                                          <p:spTgt spid="53"/>
                                        </p:tgtEl>
                                        <p:attrNameLst>
                                          <p:attrName>ppt_x</p:attrName>
                                        </p:attrNameLst>
                                      </p:cBhvr>
                                      <p:tavLst>
                                        <p:tav tm="0">
                                          <p:val>
                                            <p:strVal val="1+#ppt_w/2"/>
                                          </p:val>
                                        </p:tav>
                                        <p:tav tm="100000">
                                          <p:val>
                                            <p:strVal val="#ppt_x"/>
                                          </p:val>
                                        </p:tav>
                                      </p:tavLst>
                                    </p:anim>
                                    <p:anim calcmode="lin" valueType="num">
                                      <p:cBhvr additive="base">
                                        <p:cTn id="121" dur="1200" fill="hold"/>
                                        <p:tgtEl>
                                          <p:spTgt spid="53"/>
                                        </p:tgtEl>
                                        <p:attrNameLst>
                                          <p:attrName>ppt_y</p:attrName>
                                        </p:attrNameLst>
                                      </p:cBhvr>
                                      <p:tavLst>
                                        <p:tav tm="0">
                                          <p:val>
                                            <p:strVal val="#ppt_y"/>
                                          </p:val>
                                        </p:tav>
                                        <p:tav tm="100000">
                                          <p:val>
                                            <p:strVal val="#ppt_y"/>
                                          </p:val>
                                        </p:tav>
                                      </p:tavLst>
                                    </p:anim>
                                  </p:childTnLst>
                                </p:cTn>
                              </p:par>
                              <p:par>
                                <p:cTn id="122" presetID="2" presetClass="entr" presetSubtype="2" decel="100000" fill="hold" grpId="0" nodeType="withEffect">
                                  <p:stCondLst>
                                    <p:cond delay="100"/>
                                  </p:stCondLst>
                                  <p:childTnLst>
                                    <p:set>
                                      <p:cBhvr>
                                        <p:cTn id="123" dur="1" fill="hold">
                                          <p:stCondLst>
                                            <p:cond delay="0"/>
                                          </p:stCondLst>
                                        </p:cTn>
                                        <p:tgtEl>
                                          <p:spTgt spid="52"/>
                                        </p:tgtEl>
                                        <p:attrNameLst>
                                          <p:attrName>style.visibility</p:attrName>
                                        </p:attrNameLst>
                                      </p:cBhvr>
                                      <p:to>
                                        <p:strVal val="visible"/>
                                      </p:to>
                                    </p:set>
                                    <p:anim calcmode="lin" valueType="num">
                                      <p:cBhvr additive="base">
                                        <p:cTn id="124" dur="1200" fill="hold"/>
                                        <p:tgtEl>
                                          <p:spTgt spid="52"/>
                                        </p:tgtEl>
                                        <p:attrNameLst>
                                          <p:attrName>ppt_x</p:attrName>
                                        </p:attrNameLst>
                                      </p:cBhvr>
                                      <p:tavLst>
                                        <p:tav tm="0">
                                          <p:val>
                                            <p:strVal val="1+#ppt_w/2"/>
                                          </p:val>
                                        </p:tav>
                                        <p:tav tm="100000">
                                          <p:val>
                                            <p:strVal val="#ppt_x"/>
                                          </p:val>
                                        </p:tav>
                                      </p:tavLst>
                                    </p:anim>
                                    <p:anim calcmode="lin" valueType="num">
                                      <p:cBhvr additive="base">
                                        <p:cTn id="125" dur="1200" fill="hold"/>
                                        <p:tgtEl>
                                          <p:spTgt spid="52"/>
                                        </p:tgtEl>
                                        <p:attrNameLst>
                                          <p:attrName>ppt_y</p:attrName>
                                        </p:attrNameLst>
                                      </p:cBhvr>
                                      <p:tavLst>
                                        <p:tav tm="0">
                                          <p:val>
                                            <p:strVal val="#ppt_y"/>
                                          </p:val>
                                        </p:tav>
                                        <p:tav tm="100000">
                                          <p:val>
                                            <p:strVal val="#ppt_y"/>
                                          </p:val>
                                        </p:tav>
                                      </p:tavLst>
                                    </p:anim>
                                  </p:childTnLst>
                                </p:cTn>
                              </p:par>
                              <p:par>
                                <p:cTn id="126" presetID="2" presetClass="entr" presetSubtype="2" decel="100000" fill="hold" grpId="0" nodeType="withEffect">
                                  <p:stCondLst>
                                    <p:cond delay="200"/>
                                  </p:stCondLst>
                                  <p:childTnLst>
                                    <p:set>
                                      <p:cBhvr>
                                        <p:cTn id="127" dur="1" fill="hold">
                                          <p:stCondLst>
                                            <p:cond delay="0"/>
                                          </p:stCondLst>
                                        </p:cTn>
                                        <p:tgtEl>
                                          <p:spTgt spid="51"/>
                                        </p:tgtEl>
                                        <p:attrNameLst>
                                          <p:attrName>style.visibility</p:attrName>
                                        </p:attrNameLst>
                                      </p:cBhvr>
                                      <p:to>
                                        <p:strVal val="visible"/>
                                      </p:to>
                                    </p:set>
                                    <p:anim calcmode="lin" valueType="num">
                                      <p:cBhvr additive="base">
                                        <p:cTn id="128" dur="1200" fill="hold"/>
                                        <p:tgtEl>
                                          <p:spTgt spid="51"/>
                                        </p:tgtEl>
                                        <p:attrNameLst>
                                          <p:attrName>ppt_x</p:attrName>
                                        </p:attrNameLst>
                                      </p:cBhvr>
                                      <p:tavLst>
                                        <p:tav tm="0">
                                          <p:val>
                                            <p:strVal val="1+#ppt_w/2"/>
                                          </p:val>
                                        </p:tav>
                                        <p:tav tm="100000">
                                          <p:val>
                                            <p:strVal val="#ppt_x"/>
                                          </p:val>
                                        </p:tav>
                                      </p:tavLst>
                                    </p:anim>
                                    <p:anim calcmode="lin" valueType="num">
                                      <p:cBhvr additive="base">
                                        <p:cTn id="129" dur="1200" fill="hold"/>
                                        <p:tgtEl>
                                          <p:spTgt spid="5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animBg="1"/>
      <p:bldP spid="55" grpId="0" animBg="1"/>
      <p:bldP spid="56" grpId="0" animBg="1"/>
      <p:bldP spid="53" grpId="0" animBg="1"/>
      <p:bldP spid="52" grpId="0" animBg="1"/>
      <p:bldP spid="51" grpId="0" animBg="1"/>
      <p:bldP spid="36" grpId="0" animBg="1"/>
      <p:bldP spid="37" grpId="0" animBg="1"/>
      <p:bldP spid="38" grpId="0" animBg="1"/>
      <p:bldP spid="39" grpId="0" animBg="1"/>
      <p:bldP spid="41" grpId="0" animBg="1"/>
      <p:bldP spid="42" grpId="0" animBg="1"/>
      <p:bldP spid="43" grpId="0" animBg="1"/>
      <p:bldP spid="44" grpId="0" animBg="1"/>
      <p:bldP spid="30" grpId="0" animBg="1"/>
      <p:bldP spid="31" grpId="0" animBg="1"/>
      <p:bldP spid="32" grpId="0" animBg="1"/>
      <p:bldP spid="28" grpId="0" animBg="1"/>
      <p:bldP spid="26" grpId="0" animBg="1"/>
      <p:bldP spid="27" grpId="0" animBg="1"/>
      <p:bldP spid="25" grpId="0" animBg="1"/>
      <p:bldP spid="23" grpId="0" animBg="1"/>
      <p:bldP spid="9" grpId="0" animBg="1"/>
      <p:bldP spid="46" grpId="0" animBg="1"/>
      <p:bldP spid="10" grpId="0" animBg="1"/>
      <p:bldP spid="11" grpId="0" animBg="1"/>
      <p:bldP spid="15" grpId="0" animBg="1"/>
      <p:bldP spid="13" grpId="0" animBg="1"/>
    </p:bldLst>
  </p:timing>
</p:sld>
</file>

<file path=ppt/slides/slide88.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4" name="Rectangle: Rounded Corners 53">
            <a:extLst>
              <a:ext uri="{FF2B5EF4-FFF2-40B4-BE49-F238E27FC236}">
                <a16:creationId xmlns:a16="http://schemas.microsoft.com/office/drawing/2014/main" id="{0723B4D7-9F75-4CB7-ACA2-8AEAB875950A}"/>
              </a:ext>
            </a:extLst>
          </p:cNvPr>
          <p:cNvSpPr/>
          <p:nvPr/>
        </p:nvSpPr>
        <p:spPr>
          <a:xfrm>
            <a:off x="4682854" y="5424260"/>
            <a:ext cx="3073331" cy="545090"/>
          </a:xfrm>
          <a:prstGeom prst="roundRect">
            <a:avLst>
              <a:gd name="adj" fmla="val 50000"/>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2800" b="1" i="0" u="none" strike="noStrike" kern="1200" cap="none" spc="0" normalizeH="0" baseline="0" noProof="0">
                <a:ln>
                  <a:noFill/>
                </a:ln>
                <a:solidFill>
                  <a:schemeClr val="tx1"/>
                </a:solidFill>
                <a:effectLst/>
                <a:uLnTx/>
                <a:uFillTx/>
                <a:latin typeface="Calibri"/>
                <a:ea typeface="+mn-ea"/>
                <a:cs typeface="+mn-cs"/>
              </a:rPr>
              <a:t>Microscopes</a:t>
            </a:r>
          </a:p>
        </p:txBody>
      </p:sp>
      <p:sp>
        <p:nvSpPr>
          <p:cNvPr id="55" name="Rectangle: Rounded Corners 54">
            <a:extLst>
              <a:ext uri="{FF2B5EF4-FFF2-40B4-BE49-F238E27FC236}">
                <a16:creationId xmlns:a16="http://schemas.microsoft.com/office/drawing/2014/main" id="{4E357BD9-726B-4468-8AE1-45F9688E4A69}"/>
              </a:ext>
            </a:extLst>
          </p:cNvPr>
          <p:cNvSpPr/>
          <p:nvPr/>
        </p:nvSpPr>
        <p:spPr>
          <a:xfrm>
            <a:off x="4331322" y="4667164"/>
            <a:ext cx="2938517" cy="545090"/>
          </a:xfrm>
          <a:prstGeom prst="roundRect">
            <a:avLst>
              <a:gd name="adj" fmla="val 50000"/>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2800" b="0" i="0" u="none" strike="noStrike" kern="1200" cap="none" spc="0" normalizeH="0" baseline="0" noProof="0">
                <a:ln>
                  <a:noFill/>
                </a:ln>
                <a:solidFill>
                  <a:schemeClr val="tx1"/>
                </a:solidFill>
                <a:effectLst/>
                <a:uLnTx/>
                <a:uFillTx/>
                <a:latin typeface="Calibri"/>
                <a:ea typeface="+mn-ea"/>
                <a:cs typeface="+mn-cs"/>
              </a:rPr>
              <a:t>Calibration</a:t>
            </a:r>
          </a:p>
        </p:txBody>
      </p:sp>
      <p:sp>
        <p:nvSpPr>
          <p:cNvPr id="56" name="Rectangle: Rounded Corners 55">
            <a:extLst>
              <a:ext uri="{FF2B5EF4-FFF2-40B4-BE49-F238E27FC236}">
                <a16:creationId xmlns:a16="http://schemas.microsoft.com/office/drawing/2014/main" id="{50B5A867-7AA9-42DD-98DE-8DE268D88B97}"/>
              </a:ext>
            </a:extLst>
          </p:cNvPr>
          <p:cNvSpPr/>
          <p:nvPr/>
        </p:nvSpPr>
        <p:spPr>
          <a:xfrm>
            <a:off x="3655831" y="3910068"/>
            <a:ext cx="3446847" cy="545090"/>
          </a:xfrm>
          <a:prstGeom prst="roundRect">
            <a:avLst>
              <a:gd name="adj" fmla="val 50000"/>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alibri"/>
                <a:ea typeface="+mn-ea"/>
                <a:cs typeface="+mn-cs"/>
              </a:rPr>
              <a:t>Measurements</a:t>
            </a:r>
            <a:endParaRPr kumimoji="0" lang="en-US" sz="1400" b="1" i="0" u="none" strike="noStrike" kern="1200" cap="none" spc="0" normalizeH="0" baseline="0" noProof="0">
              <a:ln>
                <a:noFill/>
              </a:ln>
              <a:solidFill>
                <a:srgbClr val="FFFFFF"/>
              </a:solidFill>
              <a:effectLst/>
              <a:uLnTx/>
              <a:uFillTx/>
              <a:latin typeface="Calibri"/>
              <a:ea typeface="+mn-ea"/>
              <a:cs typeface="+mn-cs"/>
            </a:endParaRPr>
          </a:p>
        </p:txBody>
      </p:sp>
      <p:sp>
        <p:nvSpPr>
          <p:cNvPr id="53" name="Rectangle: Rounded Corners 52">
            <a:extLst>
              <a:ext uri="{FF2B5EF4-FFF2-40B4-BE49-F238E27FC236}">
                <a16:creationId xmlns:a16="http://schemas.microsoft.com/office/drawing/2014/main" id="{1BE40EB9-81B6-450D-829D-9743BF24751D}"/>
              </a:ext>
            </a:extLst>
          </p:cNvPr>
          <p:cNvSpPr/>
          <p:nvPr/>
        </p:nvSpPr>
        <p:spPr>
          <a:xfrm>
            <a:off x="5210472" y="7702132"/>
            <a:ext cx="2545713" cy="545090"/>
          </a:xfrm>
          <a:prstGeom prst="roundRect">
            <a:avLst>
              <a:gd name="adj" fmla="val 50000"/>
            </a:avLst>
          </a:prstGeom>
          <a:no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2800" b="0" i="0" u="none" strike="noStrike" kern="1200" cap="none" spc="0" normalizeH="0" baseline="0" noProof="0">
                <a:ln>
                  <a:noFill/>
                </a:ln>
                <a:solidFill>
                  <a:schemeClr val="tx1"/>
                </a:solidFill>
                <a:effectLst/>
                <a:uLnTx/>
                <a:uFillTx/>
                <a:latin typeface="Calibri"/>
                <a:ea typeface="+mn-ea"/>
                <a:cs typeface="+mn-cs"/>
              </a:rPr>
              <a:t>Humidity</a:t>
            </a:r>
          </a:p>
        </p:txBody>
      </p:sp>
      <p:sp>
        <p:nvSpPr>
          <p:cNvPr id="52" name="Rectangle: Rounded Corners 51">
            <a:extLst>
              <a:ext uri="{FF2B5EF4-FFF2-40B4-BE49-F238E27FC236}">
                <a16:creationId xmlns:a16="http://schemas.microsoft.com/office/drawing/2014/main" id="{66B83CC1-B0E2-425F-943A-374020167FE1}"/>
              </a:ext>
            </a:extLst>
          </p:cNvPr>
          <p:cNvSpPr/>
          <p:nvPr/>
        </p:nvSpPr>
        <p:spPr>
          <a:xfrm>
            <a:off x="4331322" y="8459228"/>
            <a:ext cx="2938517" cy="545090"/>
          </a:xfrm>
          <a:prstGeom prst="roundRect">
            <a:avLst>
              <a:gd name="adj" fmla="val 50000"/>
            </a:avLst>
          </a:prstGeom>
          <a:no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2800" b="1" i="0" u="none" strike="noStrike" kern="1200" cap="none" spc="0" normalizeH="0" baseline="0" noProof="0">
                <a:ln>
                  <a:noFill/>
                </a:ln>
                <a:solidFill>
                  <a:schemeClr val="tx1"/>
                </a:solidFill>
                <a:effectLst/>
                <a:uLnTx/>
                <a:uFillTx/>
                <a:latin typeface="Calibri"/>
                <a:ea typeface="+mn-ea"/>
                <a:cs typeface="+mn-cs"/>
              </a:rPr>
              <a:t>Temperature</a:t>
            </a:r>
          </a:p>
        </p:txBody>
      </p:sp>
      <p:sp>
        <p:nvSpPr>
          <p:cNvPr id="51" name="Rectangle: Rounded Corners 50">
            <a:extLst>
              <a:ext uri="{FF2B5EF4-FFF2-40B4-BE49-F238E27FC236}">
                <a16:creationId xmlns:a16="http://schemas.microsoft.com/office/drawing/2014/main" id="{4E147439-CA77-46FD-B891-5ED87036A5F7}"/>
              </a:ext>
            </a:extLst>
          </p:cNvPr>
          <p:cNvSpPr/>
          <p:nvPr/>
        </p:nvSpPr>
        <p:spPr>
          <a:xfrm>
            <a:off x="3655831" y="9216324"/>
            <a:ext cx="3446847" cy="545090"/>
          </a:xfrm>
          <a:prstGeom prst="roundRect">
            <a:avLst>
              <a:gd name="adj" fmla="val 50000"/>
            </a:avLst>
          </a:prstGeom>
          <a:solidFill>
            <a:schemeClr val="bg2"/>
          </a:solidFill>
          <a:ln w="38100">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alibri"/>
                <a:ea typeface="+mn-ea"/>
                <a:cs typeface="+mn-cs"/>
              </a:rPr>
              <a:t>Environment</a:t>
            </a:r>
            <a:endParaRPr kumimoji="0" lang="en-US" sz="1400" b="1" i="0" u="none" strike="noStrike" kern="1200" cap="none" spc="0" normalizeH="0" baseline="0" noProof="0">
              <a:ln>
                <a:noFill/>
              </a:ln>
              <a:solidFill>
                <a:srgbClr val="FFFFFF"/>
              </a:solidFill>
              <a:effectLst/>
              <a:uLnTx/>
              <a:uFillTx/>
              <a:latin typeface="Calibri"/>
              <a:ea typeface="+mn-ea"/>
              <a:cs typeface="+mn-cs"/>
            </a:endParaRPr>
          </a:p>
        </p:txBody>
      </p:sp>
      <p:grpSp>
        <p:nvGrpSpPr>
          <p:cNvPr id="72" name="Group 71">
            <a:extLst>
              <a:ext uri="{FF2B5EF4-FFF2-40B4-BE49-F238E27FC236}">
                <a16:creationId xmlns:a16="http://schemas.microsoft.com/office/drawing/2014/main" id="{92FEF824-2196-42CF-9142-A671262175D9}"/>
              </a:ext>
            </a:extLst>
          </p:cNvPr>
          <p:cNvGrpSpPr/>
          <p:nvPr/>
        </p:nvGrpSpPr>
        <p:grpSpPr>
          <a:xfrm>
            <a:off x="5895876" y="2924696"/>
            <a:ext cx="7419260" cy="7844758"/>
            <a:chOff x="15404228" y="2924696"/>
            <a:chExt cx="7419260" cy="7844758"/>
          </a:xfrm>
          <a:solidFill>
            <a:schemeClr val="bg1">
              <a:lumMod val="95000"/>
            </a:schemeClr>
          </a:solidFill>
        </p:grpSpPr>
        <p:sp>
          <p:nvSpPr>
            <p:cNvPr id="73" name="Parallelogram 72">
              <a:extLst>
                <a:ext uri="{FF2B5EF4-FFF2-40B4-BE49-F238E27FC236}">
                  <a16:creationId xmlns:a16="http://schemas.microsoft.com/office/drawing/2014/main" id="{BC38CBC9-6972-488F-80AE-CDCBD2329B6B}"/>
                </a:ext>
              </a:extLst>
            </p:cNvPr>
            <p:cNvSpPr/>
            <p:nvPr/>
          </p:nvSpPr>
          <p:spPr>
            <a:xfrm flipH="1" flipV="1">
              <a:off x="15428373" y="6843713"/>
              <a:ext cx="3639774" cy="3925741"/>
            </a:xfrm>
            <a:prstGeom prst="parallelogram">
              <a:avLst>
                <a:gd name="adj" fmla="val 4626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4" name="Parallelogram 73">
              <a:extLst>
                <a:ext uri="{FF2B5EF4-FFF2-40B4-BE49-F238E27FC236}">
                  <a16:creationId xmlns:a16="http://schemas.microsoft.com/office/drawing/2014/main" id="{809AB8DA-7A58-49A1-AB27-B268F7362FF4}"/>
                </a:ext>
              </a:extLst>
            </p:cNvPr>
            <p:cNvSpPr/>
            <p:nvPr/>
          </p:nvSpPr>
          <p:spPr>
            <a:xfrm flipH="1">
              <a:off x="15404228" y="2924696"/>
              <a:ext cx="4177988" cy="3925741"/>
            </a:xfrm>
            <a:prstGeom prst="parallelogram">
              <a:avLst>
                <a:gd name="adj" fmla="val 45715"/>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5" name="Rectangle 74">
              <a:extLst>
                <a:ext uri="{FF2B5EF4-FFF2-40B4-BE49-F238E27FC236}">
                  <a16:creationId xmlns:a16="http://schemas.microsoft.com/office/drawing/2014/main" id="{F32A3F45-3C77-494B-9108-0A1662FCBF2D}"/>
                </a:ext>
              </a:extLst>
            </p:cNvPr>
            <p:cNvSpPr/>
            <p:nvPr/>
          </p:nvSpPr>
          <p:spPr>
            <a:xfrm>
              <a:off x="17190470" y="2924696"/>
              <a:ext cx="5633018" cy="781684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36" name="Rectangle: Rounded Corners 35">
            <a:extLst>
              <a:ext uri="{FF2B5EF4-FFF2-40B4-BE49-F238E27FC236}">
                <a16:creationId xmlns:a16="http://schemas.microsoft.com/office/drawing/2014/main" id="{1B1F27DF-37B0-41ED-92E8-854418D77470}"/>
              </a:ext>
            </a:extLst>
          </p:cNvPr>
          <p:cNvSpPr/>
          <p:nvPr/>
        </p:nvSpPr>
        <p:spPr>
          <a:xfrm>
            <a:off x="9031308" y="9137769"/>
            <a:ext cx="1759826" cy="545090"/>
          </a:xfrm>
          <a:prstGeom prst="roundRect">
            <a:avLst>
              <a:gd name="adj" fmla="val 50000"/>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2800" b="1" i="0" u="none" strike="noStrike" kern="1200" cap="none" spc="0" normalizeH="0" baseline="0" noProof="0">
                <a:ln>
                  <a:noFill/>
                </a:ln>
                <a:solidFill>
                  <a:schemeClr val="tx1"/>
                </a:solidFill>
                <a:effectLst/>
                <a:uLnTx/>
                <a:uFillTx/>
                <a:latin typeface="Calibri"/>
                <a:ea typeface="+mn-ea"/>
                <a:cs typeface="+mn-cs"/>
              </a:rPr>
              <a:t>Brake</a:t>
            </a:r>
          </a:p>
        </p:txBody>
      </p:sp>
      <p:sp>
        <p:nvSpPr>
          <p:cNvPr id="37" name="Rectangle: Rounded Corners 36">
            <a:extLst>
              <a:ext uri="{FF2B5EF4-FFF2-40B4-BE49-F238E27FC236}">
                <a16:creationId xmlns:a16="http://schemas.microsoft.com/office/drawing/2014/main" id="{0005BF21-B8A3-41B7-A80D-B8CF0BC4CCAD}"/>
              </a:ext>
            </a:extLst>
          </p:cNvPr>
          <p:cNvSpPr/>
          <p:nvPr/>
        </p:nvSpPr>
        <p:spPr>
          <a:xfrm>
            <a:off x="8744434" y="8309760"/>
            <a:ext cx="2377740" cy="545090"/>
          </a:xfrm>
          <a:prstGeom prst="roundRect">
            <a:avLst>
              <a:gd name="adj" fmla="val 50000"/>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2800" b="0" i="0" u="none" strike="noStrike" kern="1200" cap="none" spc="0" normalizeH="0" baseline="0" noProof="0">
                <a:ln>
                  <a:noFill/>
                </a:ln>
                <a:solidFill>
                  <a:schemeClr val="tx1"/>
                </a:solidFill>
                <a:effectLst/>
                <a:uLnTx/>
                <a:uFillTx/>
                <a:latin typeface="Calibri"/>
                <a:ea typeface="+mn-ea"/>
                <a:cs typeface="+mn-cs"/>
              </a:rPr>
              <a:t>Engager</a:t>
            </a:r>
          </a:p>
        </p:txBody>
      </p:sp>
      <p:sp>
        <p:nvSpPr>
          <p:cNvPr id="38" name="Rectangle: Rounded Corners 37">
            <a:extLst>
              <a:ext uri="{FF2B5EF4-FFF2-40B4-BE49-F238E27FC236}">
                <a16:creationId xmlns:a16="http://schemas.microsoft.com/office/drawing/2014/main" id="{EBCF12A2-D3F3-4088-8A59-054DB88F6F1E}"/>
              </a:ext>
            </a:extLst>
          </p:cNvPr>
          <p:cNvSpPr/>
          <p:nvPr/>
        </p:nvSpPr>
        <p:spPr>
          <a:xfrm>
            <a:off x="9267958" y="7481752"/>
            <a:ext cx="1854216" cy="545090"/>
          </a:xfrm>
          <a:prstGeom prst="roundRect">
            <a:avLst>
              <a:gd name="adj" fmla="val 50000"/>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2800" b="1" i="0" u="none" strike="noStrike" kern="1200" cap="none" spc="0" normalizeH="0" baseline="0" noProof="0">
                <a:ln>
                  <a:noFill/>
                </a:ln>
                <a:solidFill>
                  <a:schemeClr val="tx1"/>
                </a:solidFill>
                <a:effectLst/>
                <a:uLnTx/>
                <a:uFillTx/>
                <a:latin typeface="Calibri"/>
                <a:ea typeface="+mn-ea"/>
                <a:cs typeface="+mn-cs"/>
              </a:rPr>
              <a:t>Angle</a:t>
            </a:r>
          </a:p>
        </p:txBody>
      </p:sp>
      <p:sp>
        <p:nvSpPr>
          <p:cNvPr id="39" name="Rectangle: Rounded Corners 38">
            <a:extLst>
              <a:ext uri="{FF2B5EF4-FFF2-40B4-BE49-F238E27FC236}">
                <a16:creationId xmlns:a16="http://schemas.microsoft.com/office/drawing/2014/main" id="{133A67BD-AD15-48BD-AE28-76E21679D073}"/>
              </a:ext>
            </a:extLst>
          </p:cNvPr>
          <p:cNvSpPr/>
          <p:nvPr/>
        </p:nvSpPr>
        <p:spPr>
          <a:xfrm>
            <a:off x="8046008" y="10196453"/>
            <a:ext cx="2311616" cy="545090"/>
          </a:xfrm>
          <a:prstGeom prst="roundRect">
            <a:avLst>
              <a:gd name="adj" fmla="val 50000"/>
            </a:avLst>
          </a:prstGeom>
          <a:solidFill>
            <a:schemeClr val="accent6"/>
          </a:solidFill>
          <a:ln w="38100">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alibri"/>
                <a:ea typeface="+mn-ea"/>
                <a:cs typeface="+mn-cs"/>
              </a:rPr>
              <a:t>Methods</a:t>
            </a:r>
            <a:endParaRPr kumimoji="0" lang="en-US" sz="1400" b="1" i="0" u="none" strike="noStrike" kern="1200" cap="none" spc="0" normalizeH="0" baseline="0" noProof="0">
              <a:ln>
                <a:noFill/>
              </a:ln>
              <a:solidFill>
                <a:srgbClr val="FFFFFF"/>
              </a:solidFill>
              <a:effectLst/>
              <a:uLnTx/>
              <a:uFillTx/>
              <a:latin typeface="Calibri"/>
              <a:ea typeface="+mn-ea"/>
              <a:cs typeface="+mn-cs"/>
            </a:endParaRPr>
          </a:p>
        </p:txBody>
      </p:sp>
      <p:sp>
        <p:nvSpPr>
          <p:cNvPr id="41" name="Rectangle: Rounded Corners 40">
            <a:extLst>
              <a:ext uri="{FF2B5EF4-FFF2-40B4-BE49-F238E27FC236}">
                <a16:creationId xmlns:a16="http://schemas.microsoft.com/office/drawing/2014/main" id="{E1AFF7D7-D534-4957-A297-FCDBF68986B2}"/>
              </a:ext>
            </a:extLst>
          </p:cNvPr>
          <p:cNvSpPr/>
          <p:nvPr/>
        </p:nvSpPr>
        <p:spPr>
          <a:xfrm>
            <a:off x="9031308" y="5657258"/>
            <a:ext cx="2119080" cy="545090"/>
          </a:xfrm>
          <a:prstGeom prst="roundRect">
            <a:avLst>
              <a:gd name="adj" fmla="val 50000"/>
            </a:avLst>
          </a:pr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2800" b="1" i="0" u="none" strike="noStrike" kern="1200" cap="none" spc="0" normalizeH="0" baseline="0" noProof="0">
                <a:ln>
                  <a:noFill/>
                </a:ln>
                <a:solidFill>
                  <a:schemeClr val="tx1"/>
                </a:solidFill>
                <a:effectLst/>
                <a:uLnTx/>
                <a:uFillTx/>
                <a:latin typeface="Calibri"/>
                <a:ea typeface="+mn-ea"/>
                <a:cs typeface="+mn-cs"/>
              </a:rPr>
              <a:t>Suppliers</a:t>
            </a:r>
          </a:p>
        </p:txBody>
      </p:sp>
      <p:sp>
        <p:nvSpPr>
          <p:cNvPr id="42" name="Rectangle: Rounded Corners 41">
            <a:extLst>
              <a:ext uri="{FF2B5EF4-FFF2-40B4-BE49-F238E27FC236}">
                <a16:creationId xmlns:a16="http://schemas.microsoft.com/office/drawing/2014/main" id="{4293378A-63F0-4342-B394-145302712B66}"/>
              </a:ext>
            </a:extLst>
          </p:cNvPr>
          <p:cNvSpPr/>
          <p:nvPr/>
        </p:nvSpPr>
        <p:spPr>
          <a:xfrm>
            <a:off x="8483050" y="4829250"/>
            <a:ext cx="2503190" cy="545090"/>
          </a:xfrm>
          <a:prstGeom prst="roundRect">
            <a:avLst>
              <a:gd name="adj" fmla="val 50000"/>
            </a:avLst>
          </a:pr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2800" b="0" i="0" u="none" strike="noStrike" kern="1200" cap="none" spc="0" normalizeH="0" baseline="0" noProof="0">
                <a:ln>
                  <a:noFill/>
                </a:ln>
                <a:solidFill>
                  <a:schemeClr val="tx1"/>
                </a:solidFill>
                <a:effectLst/>
                <a:uLnTx/>
                <a:uFillTx/>
                <a:latin typeface="Calibri"/>
                <a:ea typeface="+mn-ea"/>
                <a:cs typeface="+mn-cs"/>
              </a:rPr>
              <a:t>Lubricants</a:t>
            </a:r>
          </a:p>
        </p:txBody>
      </p:sp>
      <p:sp>
        <p:nvSpPr>
          <p:cNvPr id="43" name="Rectangle: Rounded Corners 42">
            <a:extLst>
              <a:ext uri="{FF2B5EF4-FFF2-40B4-BE49-F238E27FC236}">
                <a16:creationId xmlns:a16="http://schemas.microsoft.com/office/drawing/2014/main" id="{FBF46C36-11C2-4794-90D6-5664A99466F4}"/>
              </a:ext>
            </a:extLst>
          </p:cNvPr>
          <p:cNvSpPr/>
          <p:nvPr/>
        </p:nvSpPr>
        <p:spPr>
          <a:xfrm>
            <a:off x="8027641" y="2948466"/>
            <a:ext cx="2311616" cy="545090"/>
          </a:xfrm>
          <a:prstGeom prst="roundRect">
            <a:avLst>
              <a:gd name="adj" fmla="val 50000"/>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alibri"/>
                <a:ea typeface="+mn-ea"/>
                <a:cs typeface="+mn-cs"/>
              </a:rPr>
              <a:t>Materials</a:t>
            </a:r>
            <a:endParaRPr kumimoji="0" lang="en-US" sz="1400" b="1" i="0" u="none" strike="noStrike" kern="1200" cap="none" spc="0" normalizeH="0" baseline="0" noProof="0">
              <a:ln>
                <a:noFill/>
              </a:ln>
              <a:solidFill>
                <a:srgbClr val="FFFFFF"/>
              </a:solidFill>
              <a:effectLst/>
              <a:uLnTx/>
              <a:uFillTx/>
              <a:latin typeface="Calibri"/>
              <a:ea typeface="+mn-ea"/>
              <a:cs typeface="+mn-cs"/>
            </a:endParaRPr>
          </a:p>
        </p:txBody>
      </p:sp>
      <p:sp>
        <p:nvSpPr>
          <p:cNvPr id="44" name="Rectangle: Rounded Corners 43">
            <a:extLst>
              <a:ext uri="{FF2B5EF4-FFF2-40B4-BE49-F238E27FC236}">
                <a16:creationId xmlns:a16="http://schemas.microsoft.com/office/drawing/2014/main" id="{EC947646-8F56-4510-A6F2-60268C476C1A}"/>
              </a:ext>
            </a:extLst>
          </p:cNvPr>
          <p:cNvSpPr/>
          <p:nvPr/>
        </p:nvSpPr>
        <p:spPr>
          <a:xfrm>
            <a:off x="8841165" y="4001241"/>
            <a:ext cx="2119080" cy="545090"/>
          </a:xfrm>
          <a:prstGeom prst="roundRect">
            <a:avLst>
              <a:gd name="adj" fmla="val 50000"/>
            </a:avLst>
          </a:pr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2800" b="1" i="0" u="none" strike="noStrike" kern="1200" cap="none" spc="0" normalizeH="0" baseline="0" noProof="0">
                <a:ln>
                  <a:noFill/>
                </a:ln>
                <a:solidFill>
                  <a:schemeClr val="tx1"/>
                </a:solidFill>
                <a:effectLst/>
                <a:uLnTx/>
                <a:uFillTx/>
                <a:latin typeface="Calibri"/>
                <a:ea typeface="+mn-ea"/>
                <a:cs typeface="+mn-cs"/>
              </a:rPr>
              <a:t>Alloys</a:t>
            </a:r>
            <a:endParaRPr kumimoji="0" lang="en-US" sz="1400" b="1" i="0" u="none" strike="noStrike" kern="1200" cap="none" spc="0" normalizeH="0" baseline="0" noProof="0">
              <a:ln>
                <a:noFill/>
              </a:ln>
              <a:solidFill>
                <a:schemeClr val="tx1"/>
              </a:solidFill>
              <a:effectLst/>
              <a:uLnTx/>
              <a:uFillTx/>
              <a:latin typeface="Calibri"/>
              <a:ea typeface="+mn-ea"/>
              <a:cs typeface="+mn-cs"/>
            </a:endParaRPr>
          </a:p>
        </p:txBody>
      </p:sp>
      <p:grpSp>
        <p:nvGrpSpPr>
          <p:cNvPr id="64" name="Group 63">
            <a:extLst>
              <a:ext uri="{FF2B5EF4-FFF2-40B4-BE49-F238E27FC236}">
                <a16:creationId xmlns:a16="http://schemas.microsoft.com/office/drawing/2014/main" id="{454E8117-7723-4771-B725-668867413C93}"/>
              </a:ext>
            </a:extLst>
          </p:cNvPr>
          <p:cNvGrpSpPr/>
          <p:nvPr/>
        </p:nvGrpSpPr>
        <p:grpSpPr>
          <a:xfrm>
            <a:off x="9794049" y="2924696"/>
            <a:ext cx="7219674" cy="7844760"/>
            <a:chOff x="15603814" y="2924696"/>
            <a:chExt cx="7219674" cy="7844760"/>
          </a:xfrm>
          <a:solidFill>
            <a:schemeClr val="bg1">
              <a:lumMod val="95000"/>
            </a:schemeClr>
          </a:solidFill>
        </p:grpSpPr>
        <p:sp>
          <p:nvSpPr>
            <p:cNvPr id="65" name="Parallelogram 64">
              <a:extLst>
                <a:ext uri="{FF2B5EF4-FFF2-40B4-BE49-F238E27FC236}">
                  <a16:creationId xmlns:a16="http://schemas.microsoft.com/office/drawing/2014/main" id="{C2D464F4-B698-4F1D-B22A-E18718E24970}"/>
                </a:ext>
              </a:extLst>
            </p:cNvPr>
            <p:cNvSpPr/>
            <p:nvPr/>
          </p:nvSpPr>
          <p:spPr>
            <a:xfrm flipH="1" flipV="1">
              <a:off x="15621300" y="6843715"/>
              <a:ext cx="3446847" cy="3925741"/>
            </a:xfrm>
            <a:prstGeom prst="parallelogram">
              <a:avLst>
                <a:gd name="adj" fmla="val 4128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6" name="Parallelogram 65">
              <a:extLst>
                <a:ext uri="{FF2B5EF4-FFF2-40B4-BE49-F238E27FC236}">
                  <a16:creationId xmlns:a16="http://schemas.microsoft.com/office/drawing/2014/main" id="{0D942FD0-AA5F-4016-88BC-597DCE02CE9E}"/>
                </a:ext>
              </a:extLst>
            </p:cNvPr>
            <p:cNvSpPr/>
            <p:nvPr/>
          </p:nvSpPr>
          <p:spPr>
            <a:xfrm flipH="1">
              <a:off x="15603814" y="2924696"/>
              <a:ext cx="3446847" cy="3925741"/>
            </a:xfrm>
            <a:prstGeom prst="parallelogram">
              <a:avLst>
                <a:gd name="adj" fmla="val 4128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7" name="Rectangle 66">
              <a:extLst>
                <a:ext uri="{FF2B5EF4-FFF2-40B4-BE49-F238E27FC236}">
                  <a16:creationId xmlns:a16="http://schemas.microsoft.com/office/drawing/2014/main" id="{21E86782-F3AB-4470-941E-6F9972BFD8A2}"/>
                </a:ext>
              </a:extLst>
            </p:cNvPr>
            <p:cNvSpPr/>
            <p:nvPr/>
          </p:nvSpPr>
          <p:spPr>
            <a:xfrm>
              <a:off x="17190470" y="2924696"/>
              <a:ext cx="5633018" cy="781684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30" name="Rectangle: Rounded Corners 29">
            <a:extLst>
              <a:ext uri="{FF2B5EF4-FFF2-40B4-BE49-F238E27FC236}">
                <a16:creationId xmlns:a16="http://schemas.microsoft.com/office/drawing/2014/main" id="{B59E2D37-EC40-475E-89C4-C0B62C032205}"/>
              </a:ext>
            </a:extLst>
          </p:cNvPr>
          <p:cNvSpPr/>
          <p:nvPr/>
        </p:nvSpPr>
        <p:spPr>
          <a:xfrm>
            <a:off x="11623011" y="9137769"/>
            <a:ext cx="2866416" cy="545090"/>
          </a:xfrm>
          <a:prstGeom prst="roundRect">
            <a:avLst>
              <a:gd name="adj" fmla="val 50000"/>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2800" b="1" i="0" u="none" strike="noStrike" kern="1200" cap="none" spc="0" normalizeH="0" baseline="0" noProof="0">
                <a:ln>
                  <a:noFill/>
                </a:ln>
                <a:solidFill>
                  <a:schemeClr val="tx1"/>
                </a:solidFill>
                <a:effectLst/>
                <a:uLnTx/>
                <a:uFillTx/>
                <a:latin typeface="Calibri"/>
                <a:ea typeface="+mn-ea"/>
                <a:cs typeface="+mn-cs"/>
              </a:rPr>
              <a:t>Blade Wear</a:t>
            </a:r>
          </a:p>
        </p:txBody>
      </p:sp>
      <p:sp>
        <p:nvSpPr>
          <p:cNvPr id="31" name="Rectangle: Rounded Corners 30">
            <a:extLst>
              <a:ext uri="{FF2B5EF4-FFF2-40B4-BE49-F238E27FC236}">
                <a16:creationId xmlns:a16="http://schemas.microsoft.com/office/drawing/2014/main" id="{E3B3C87F-29B7-4C77-A599-BD6B7B275176}"/>
              </a:ext>
            </a:extLst>
          </p:cNvPr>
          <p:cNvSpPr/>
          <p:nvPr/>
        </p:nvSpPr>
        <p:spPr>
          <a:xfrm>
            <a:off x="12726069" y="8309760"/>
            <a:ext cx="2094398" cy="545090"/>
          </a:xfrm>
          <a:prstGeom prst="roundRect">
            <a:avLst>
              <a:gd name="adj" fmla="val 50000"/>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2800" b="1" i="0" u="none" strike="noStrike" kern="1200" cap="none" spc="0" normalizeH="0" baseline="0" noProof="0">
                <a:ln>
                  <a:noFill/>
                </a:ln>
                <a:solidFill>
                  <a:schemeClr val="tx1"/>
                </a:solidFill>
                <a:effectLst/>
                <a:uLnTx/>
                <a:uFillTx/>
                <a:latin typeface="Calibri"/>
                <a:ea typeface="+mn-ea"/>
                <a:cs typeface="+mn-cs"/>
              </a:rPr>
              <a:t>Speed</a:t>
            </a:r>
          </a:p>
        </p:txBody>
      </p:sp>
      <p:sp>
        <p:nvSpPr>
          <p:cNvPr id="32" name="Rectangle: Rounded Corners 31">
            <a:extLst>
              <a:ext uri="{FF2B5EF4-FFF2-40B4-BE49-F238E27FC236}">
                <a16:creationId xmlns:a16="http://schemas.microsoft.com/office/drawing/2014/main" id="{BD372FF2-F437-48A9-8612-CD3D95FF2383}"/>
              </a:ext>
            </a:extLst>
          </p:cNvPr>
          <p:cNvSpPr/>
          <p:nvPr/>
        </p:nvSpPr>
        <p:spPr>
          <a:xfrm>
            <a:off x="11866249" y="7481752"/>
            <a:ext cx="2954218" cy="545090"/>
          </a:xfrm>
          <a:prstGeom prst="roundRect">
            <a:avLst>
              <a:gd name="adj" fmla="val 50000"/>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0" rIns="91440" bIns="0" numCol="1" spcCol="0" rtlCol="0" fromWordArt="0" anchor="ctr" anchorCtr="0" forceAA="0" compatLnSpc="1">
            <a:prstTxWarp prst="textNoShape">
              <a:avLst/>
            </a:prstTxWarp>
            <a:noAutofit/>
          </a:bodyP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2800" b="1" i="0" u="none" strike="noStrike" kern="1200" cap="none" spc="0" normalizeH="0" baseline="0" noProof="0">
                <a:ln>
                  <a:noFill/>
                </a:ln>
                <a:solidFill>
                  <a:schemeClr val="tx1"/>
                </a:solidFill>
                <a:effectLst/>
                <a:uLnTx/>
                <a:uFillTx/>
                <a:latin typeface="Calibri"/>
                <a:ea typeface="+mn-ea"/>
                <a:cs typeface="+mn-cs"/>
              </a:rPr>
              <a:t>Infrastructure</a:t>
            </a:r>
          </a:p>
        </p:txBody>
      </p:sp>
      <p:sp>
        <p:nvSpPr>
          <p:cNvPr id="28" name="Rectangle: Rounded Corners 27">
            <a:extLst>
              <a:ext uri="{FF2B5EF4-FFF2-40B4-BE49-F238E27FC236}">
                <a16:creationId xmlns:a16="http://schemas.microsoft.com/office/drawing/2014/main" id="{7415D703-E482-4B19-902D-8FA8BD7AA35F}"/>
              </a:ext>
            </a:extLst>
          </p:cNvPr>
          <p:cNvSpPr/>
          <p:nvPr/>
        </p:nvSpPr>
        <p:spPr>
          <a:xfrm>
            <a:off x="11744301" y="10196453"/>
            <a:ext cx="2311616" cy="545090"/>
          </a:xfrm>
          <a:prstGeom prst="roundRect">
            <a:avLst>
              <a:gd name="adj" fmla="val 50000"/>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alibri"/>
                <a:ea typeface="+mn-ea"/>
                <a:cs typeface="+mn-cs"/>
              </a:rPr>
              <a:t>Machines</a:t>
            </a:r>
            <a:endParaRPr kumimoji="0" lang="en-US" sz="1400" b="1" i="0" u="none" strike="noStrike" kern="1200" cap="none" spc="0" normalizeH="0" baseline="0" noProof="0">
              <a:ln>
                <a:noFill/>
              </a:ln>
              <a:solidFill>
                <a:srgbClr val="FFFFFF"/>
              </a:solidFill>
              <a:effectLst/>
              <a:uLnTx/>
              <a:uFillTx/>
              <a:latin typeface="Calibri"/>
              <a:ea typeface="+mn-ea"/>
              <a:cs typeface="+mn-cs"/>
            </a:endParaRPr>
          </a:p>
        </p:txBody>
      </p:sp>
      <p:sp>
        <p:nvSpPr>
          <p:cNvPr id="26" name="Rectangle: Rounded Corners 25">
            <a:extLst>
              <a:ext uri="{FF2B5EF4-FFF2-40B4-BE49-F238E27FC236}">
                <a16:creationId xmlns:a16="http://schemas.microsoft.com/office/drawing/2014/main" id="{33498C1D-D17F-4BEA-A44F-483A8B206027}"/>
              </a:ext>
            </a:extLst>
          </p:cNvPr>
          <p:cNvSpPr/>
          <p:nvPr/>
        </p:nvSpPr>
        <p:spPr>
          <a:xfrm>
            <a:off x="12729601" y="5657258"/>
            <a:ext cx="2119080" cy="545090"/>
          </a:xfrm>
          <a:prstGeom prst="roundRect">
            <a:avLst>
              <a:gd name="adj" fmla="val 50000"/>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2800" b="0" i="0" u="none" strike="noStrike" kern="1200" cap="none" spc="0" normalizeH="0" baseline="0" noProof="0">
                <a:ln>
                  <a:noFill/>
                </a:ln>
                <a:solidFill>
                  <a:schemeClr val="tx1"/>
                </a:solidFill>
                <a:effectLst/>
                <a:uLnTx/>
                <a:uFillTx/>
                <a:latin typeface="Calibri"/>
                <a:ea typeface="+mn-ea"/>
                <a:cs typeface="+mn-cs"/>
              </a:rPr>
              <a:t>Training</a:t>
            </a:r>
            <a:endParaRPr kumimoji="0" lang="en-US" sz="1400" b="0" i="0" u="none" strike="noStrike" kern="1200" cap="none" spc="0" normalizeH="0" baseline="0" noProof="0">
              <a:ln>
                <a:noFill/>
              </a:ln>
              <a:solidFill>
                <a:schemeClr val="tx1"/>
              </a:solidFill>
              <a:effectLst/>
              <a:uLnTx/>
              <a:uFillTx/>
              <a:latin typeface="Calibri"/>
              <a:ea typeface="+mn-ea"/>
              <a:cs typeface="+mn-cs"/>
            </a:endParaRPr>
          </a:p>
        </p:txBody>
      </p:sp>
      <p:sp>
        <p:nvSpPr>
          <p:cNvPr id="27" name="Rectangle: Rounded Corners 26">
            <a:extLst>
              <a:ext uri="{FF2B5EF4-FFF2-40B4-BE49-F238E27FC236}">
                <a16:creationId xmlns:a16="http://schemas.microsoft.com/office/drawing/2014/main" id="{B7F74F83-50B4-4020-A3AC-D8E7EED6C6F1}"/>
              </a:ext>
            </a:extLst>
          </p:cNvPr>
          <p:cNvSpPr/>
          <p:nvPr/>
        </p:nvSpPr>
        <p:spPr>
          <a:xfrm>
            <a:off x="12181343" y="4829250"/>
            <a:ext cx="2503190" cy="545090"/>
          </a:xfrm>
          <a:prstGeom prst="roundRect">
            <a:avLst>
              <a:gd name="adj" fmla="val 50000"/>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2800" b="1" i="0" u="none" strike="noStrike" kern="1200" cap="none" spc="0" normalizeH="0" baseline="0" noProof="0">
                <a:ln>
                  <a:noFill/>
                </a:ln>
                <a:solidFill>
                  <a:schemeClr val="tx1"/>
                </a:solidFill>
                <a:effectLst/>
                <a:uLnTx/>
                <a:uFillTx/>
                <a:latin typeface="Calibri"/>
                <a:ea typeface="+mn-ea"/>
                <a:cs typeface="+mn-cs"/>
              </a:rPr>
              <a:t>Operators</a:t>
            </a:r>
            <a:endParaRPr kumimoji="0" lang="en-US" sz="1400" b="1" i="0" u="none" strike="noStrike" kern="1200" cap="none" spc="0" normalizeH="0" baseline="0" noProof="0">
              <a:ln>
                <a:noFill/>
              </a:ln>
              <a:solidFill>
                <a:schemeClr val="tx1"/>
              </a:solidFill>
              <a:effectLst/>
              <a:uLnTx/>
              <a:uFillTx/>
              <a:latin typeface="Calibri"/>
              <a:ea typeface="+mn-ea"/>
              <a:cs typeface="+mn-cs"/>
            </a:endParaRPr>
          </a:p>
        </p:txBody>
      </p:sp>
      <p:sp>
        <p:nvSpPr>
          <p:cNvPr id="25" name="Rectangle: Rounded Corners 24">
            <a:extLst>
              <a:ext uri="{FF2B5EF4-FFF2-40B4-BE49-F238E27FC236}">
                <a16:creationId xmlns:a16="http://schemas.microsoft.com/office/drawing/2014/main" id="{BC268ADD-75B5-4428-8121-A1BA27A89277}"/>
              </a:ext>
            </a:extLst>
          </p:cNvPr>
          <p:cNvSpPr/>
          <p:nvPr/>
        </p:nvSpPr>
        <p:spPr>
          <a:xfrm>
            <a:off x="11725934" y="2948466"/>
            <a:ext cx="2311616" cy="545090"/>
          </a:xfrm>
          <a:prstGeom prst="roundRect">
            <a:avLst>
              <a:gd name="adj" fmla="val 50000"/>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FFFF"/>
                </a:solidFill>
                <a:effectLst/>
                <a:uLnTx/>
                <a:uFillTx/>
                <a:latin typeface="Calibri"/>
                <a:ea typeface="+mn-ea"/>
                <a:cs typeface="+mn-cs"/>
              </a:rPr>
              <a:t>Personnel</a:t>
            </a:r>
            <a:endParaRPr kumimoji="0" lang="en-US" sz="1400" b="1" i="0" u="none" strike="noStrike" kern="1200" cap="none" spc="0" normalizeH="0" baseline="0" noProof="0">
              <a:ln>
                <a:noFill/>
              </a:ln>
              <a:solidFill>
                <a:srgbClr val="FFFFFF"/>
              </a:solidFill>
              <a:effectLst/>
              <a:uLnTx/>
              <a:uFillTx/>
              <a:latin typeface="Calibri"/>
              <a:ea typeface="+mn-ea"/>
              <a:cs typeface="+mn-cs"/>
            </a:endParaRPr>
          </a:p>
        </p:txBody>
      </p:sp>
      <p:sp>
        <p:nvSpPr>
          <p:cNvPr id="23" name="Rectangle: Rounded Corners 22">
            <a:extLst>
              <a:ext uri="{FF2B5EF4-FFF2-40B4-BE49-F238E27FC236}">
                <a16:creationId xmlns:a16="http://schemas.microsoft.com/office/drawing/2014/main" id="{C1A8E8F4-E782-48E9-8E11-8909C8E34106}"/>
              </a:ext>
            </a:extLst>
          </p:cNvPr>
          <p:cNvSpPr/>
          <p:nvPr/>
        </p:nvSpPr>
        <p:spPr>
          <a:xfrm>
            <a:off x="12539458" y="4001241"/>
            <a:ext cx="2119080" cy="545090"/>
          </a:xfrm>
          <a:prstGeom prst="roundRect">
            <a:avLst>
              <a:gd name="adj" fmla="val 50000"/>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tIns="0" bIns="0" rtlCol="0" anchor="ctr"/>
          <a:lstStyle/>
          <a:p>
            <a:pPr marL="0" marR="0" lvl="0" indent="0" algn="l" defTabSz="457200" rtl="0" eaLnBrk="1" fontAlgn="auto" latinLnBrk="0" hangingPunct="1">
              <a:lnSpc>
                <a:spcPct val="89000"/>
              </a:lnSpc>
              <a:spcBef>
                <a:spcPts val="0"/>
              </a:spcBef>
              <a:spcAft>
                <a:spcPts val="0"/>
              </a:spcAft>
              <a:buClrTx/>
              <a:buSzTx/>
              <a:buFontTx/>
              <a:buNone/>
              <a:tabLst/>
              <a:defRPr/>
            </a:pPr>
            <a:r>
              <a:rPr kumimoji="0" lang="en-US" sz="2800" b="1" i="0" u="none" strike="noStrike" kern="1200" cap="none" spc="0" normalizeH="0" baseline="0" noProof="0">
                <a:ln>
                  <a:noFill/>
                </a:ln>
                <a:solidFill>
                  <a:schemeClr val="tx1"/>
                </a:solidFill>
                <a:effectLst/>
                <a:uLnTx/>
                <a:uFillTx/>
                <a:latin typeface="Calibri"/>
                <a:ea typeface="+mn-ea"/>
                <a:cs typeface="+mn-cs"/>
              </a:rPr>
              <a:t>Shifts</a:t>
            </a:r>
            <a:endParaRPr kumimoji="0" lang="en-US" sz="1400" b="1" i="0" u="none" strike="noStrike" kern="1200" cap="none" spc="0" normalizeH="0" baseline="0" noProof="0">
              <a:ln>
                <a:noFill/>
              </a:ln>
              <a:solidFill>
                <a:schemeClr val="tx1"/>
              </a:solidFill>
              <a:effectLst/>
              <a:uLnTx/>
              <a:uFillTx/>
              <a:latin typeface="Calibri"/>
              <a:ea typeface="+mn-ea"/>
              <a:cs typeface="+mn-cs"/>
            </a:endParaRPr>
          </a:p>
        </p:txBody>
      </p:sp>
      <p:grpSp>
        <p:nvGrpSpPr>
          <p:cNvPr id="63" name="Group 62">
            <a:extLst>
              <a:ext uri="{FF2B5EF4-FFF2-40B4-BE49-F238E27FC236}">
                <a16:creationId xmlns:a16="http://schemas.microsoft.com/office/drawing/2014/main" id="{DA18C888-B7C2-455F-B455-931E9C019D41}"/>
              </a:ext>
            </a:extLst>
          </p:cNvPr>
          <p:cNvGrpSpPr/>
          <p:nvPr/>
        </p:nvGrpSpPr>
        <p:grpSpPr>
          <a:xfrm>
            <a:off x="13509970" y="2924696"/>
            <a:ext cx="9313518" cy="7844760"/>
            <a:chOff x="15603814" y="2924696"/>
            <a:chExt cx="9313518" cy="7844760"/>
          </a:xfrm>
          <a:solidFill>
            <a:schemeClr val="bg1">
              <a:lumMod val="95000"/>
            </a:schemeClr>
          </a:solidFill>
        </p:grpSpPr>
        <p:sp>
          <p:nvSpPr>
            <p:cNvPr id="29" name="Parallelogram 28">
              <a:extLst>
                <a:ext uri="{FF2B5EF4-FFF2-40B4-BE49-F238E27FC236}">
                  <a16:creationId xmlns:a16="http://schemas.microsoft.com/office/drawing/2014/main" id="{ED64AAF4-EFED-40E1-9E8D-65AFF4E3124D}"/>
                </a:ext>
              </a:extLst>
            </p:cNvPr>
            <p:cNvSpPr/>
            <p:nvPr/>
          </p:nvSpPr>
          <p:spPr>
            <a:xfrm flipH="1" flipV="1">
              <a:off x="15621300" y="6843715"/>
              <a:ext cx="3446847" cy="3925741"/>
            </a:xfrm>
            <a:prstGeom prst="parallelogram">
              <a:avLst>
                <a:gd name="adj" fmla="val 4128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9" name="Parallelogram 18">
              <a:extLst>
                <a:ext uri="{FF2B5EF4-FFF2-40B4-BE49-F238E27FC236}">
                  <a16:creationId xmlns:a16="http://schemas.microsoft.com/office/drawing/2014/main" id="{9FE55178-A51E-4838-BCF1-CDD3AA897EDC}"/>
                </a:ext>
              </a:extLst>
            </p:cNvPr>
            <p:cNvSpPr/>
            <p:nvPr/>
          </p:nvSpPr>
          <p:spPr>
            <a:xfrm flipH="1">
              <a:off x="15603814" y="2924696"/>
              <a:ext cx="3446847" cy="3925741"/>
            </a:xfrm>
            <a:prstGeom prst="parallelogram">
              <a:avLst>
                <a:gd name="adj" fmla="val 41283"/>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2" name="Rectangle 61">
              <a:extLst>
                <a:ext uri="{FF2B5EF4-FFF2-40B4-BE49-F238E27FC236}">
                  <a16:creationId xmlns:a16="http://schemas.microsoft.com/office/drawing/2014/main" id="{08B5019B-CD37-4222-8B61-EB65E56E376A}"/>
                </a:ext>
              </a:extLst>
            </p:cNvPr>
            <p:cNvSpPr/>
            <p:nvPr/>
          </p:nvSpPr>
          <p:spPr>
            <a:xfrm>
              <a:off x="17190470" y="2924696"/>
              <a:ext cx="7726862" cy="7816847"/>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9" name="Freeform 5">
            <a:extLst>
              <a:ext uri="{FF2B5EF4-FFF2-40B4-BE49-F238E27FC236}">
                <a16:creationId xmlns:a16="http://schemas.microsoft.com/office/drawing/2014/main" id="{9E4C624D-B7C8-4D01-9576-BC5A4A9F2B58}"/>
              </a:ext>
            </a:extLst>
          </p:cNvPr>
          <p:cNvSpPr>
            <a:spLocks/>
          </p:cNvSpPr>
          <p:nvPr/>
        </p:nvSpPr>
        <p:spPr bwMode="auto">
          <a:xfrm>
            <a:off x="3133147" y="6781166"/>
            <a:ext cx="13742496" cy="169037"/>
          </a:xfrm>
          <a:custGeom>
            <a:avLst/>
            <a:gdLst>
              <a:gd name="T0" fmla="*/ 0 w 3600"/>
              <a:gd name="T1" fmla="*/ 20 h 44"/>
              <a:gd name="T2" fmla="*/ 900 w 3600"/>
              <a:gd name="T3" fmla="*/ 5 h 44"/>
              <a:gd name="T4" fmla="*/ 1125 w 3600"/>
              <a:gd name="T5" fmla="*/ 3 h 44"/>
              <a:gd name="T6" fmla="*/ 1350 w 3600"/>
              <a:gd name="T7" fmla="*/ 2 h 44"/>
              <a:gd name="T8" fmla="*/ 1575 w 3600"/>
              <a:gd name="T9" fmla="*/ 1 h 44"/>
              <a:gd name="T10" fmla="*/ 1800 w 3600"/>
              <a:gd name="T11" fmla="*/ 0 h 44"/>
              <a:gd name="T12" fmla="*/ 2700 w 3600"/>
              <a:gd name="T13" fmla="*/ 3 h 44"/>
              <a:gd name="T14" fmla="*/ 2925 w 3600"/>
              <a:gd name="T15" fmla="*/ 6 h 44"/>
              <a:gd name="T16" fmla="*/ 3150 w 3600"/>
              <a:gd name="T17" fmla="*/ 9 h 44"/>
              <a:gd name="T18" fmla="*/ 3600 w 3600"/>
              <a:gd name="T19" fmla="*/ 20 h 44"/>
              <a:gd name="T20" fmla="*/ 3600 w 3600"/>
              <a:gd name="T21" fmla="*/ 24 h 44"/>
              <a:gd name="T22" fmla="*/ 3150 w 3600"/>
              <a:gd name="T23" fmla="*/ 35 h 44"/>
              <a:gd name="T24" fmla="*/ 2925 w 3600"/>
              <a:gd name="T25" fmla="*/ 38 h 44"/>
              <a:gd name="T26" fmla="*/ 2700 w 3600"/>
              <a:gd name="T27" fmla="*/ 41 h 44"/>
              <a:gd name="T28" fmla="*/ 1800 w 3600"/>
              <a:gd name="T29" fmla="*/ 44 h 44"/>
              <a:gd name="T30" fmla="*/ 1575 w 3600"/>
              <a:gd name="T31" fmla="*/ 43 h 44"/>
              <a:gd name="T32" fmla="*/ 1350 w 3600"/>
              <a:gd name="T33" fmla="*/ 42 h 44"/>
              <a:gd name="T34" fmla="*/ 1125 w 3600"/>
              <a:gd name="T35" fmla="*/ 41 h 44"/>
              <a:gd name="T36" fmla="*/ 900 w 3600"/>
              <a:gd name="T37" fmla="*/ 39 h 44"/>
              <a:gd name="T38" fmla="*/ 0 w 3600"/>
              <a:gd name="T39" fmla="*/ 24 h 44"/>
              <a:gd name="T40" fmla="*/ 0 w 3600"/>
              <a:gd name="T41" fmla="*/ 2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00" h="44">
                <a:moveTo>
                  <a:pt x="0" y="20"/>
                </a:moveTo>
                <a:cubicBezTo>
                  <a:pt x="300" y="12"/>
                  <a:pt x="600" y="8"/>
                  <a:pt x="900" y="5"/>
                </a:cubicBezTo>
                <a:cubicBezTo>
                  <a:pt x="1125" y="3"/>
                  <a:pt x="1125" y="3"/>
                  <a:pt x="1125" y="3"/>
                </a:cubicBezTo>
                <a:cubicBezTo>
                  <a:pt x="1350" y="2"/>
                  <a:pt x="1350" y="2"/>
                  <a:pt x="1350" y="2"/>
                </a:cubicBezTo>
                <a:cubicBezTo>
                  <a:pt x="1425" y="2"/>
                  <a:pt x="1500" y="1"/>
                  <a:pt x="1575" y="1"/>
                </a:cubicBezTo>
                <a:cubicBezTo>
                  <a:pt x="1800" y="0"/>
                  <a:pt x="1800" y="0"/>
                  <a:pt x="1800" y="0"/>
                </a:cubicBezTo>
                <a:cubicBezTo>
                  <a:pt x="2100" y="0"/>
                  <a:pt x="2400" y="1"/>
                  <a:pt x="2700" y="3"/>
                </a:cubicBezTo>
                <a:cubicBezTo>
                  <a:pt x="2925" y="6"/>
                  <a:pt x="2925" y="6"/>
                  <a:pt x="2925" y="6"/>
                </a:cubicBezTo>
                <a:cubicBezTo>
                  <a:pt x="3150" y="9"/>
                  <a:pt x="3150" y="9"/>
                  <a:pt x="3150" y="9"/>
                </a:cubicBezTo>
                <a:cubicBezTo>
                  <a:pt x="3300" y="12"/>
                  <a:pt x="3450" y="15"/>
                  <a:pt x="3600" y="20"/>
                </a:cubicBezTo>
                <a:cubicBezTo>
                  <a:pt x="3600" y="24"/>
                  <a:pt x="3600" y="24"/>
                  <a:pt x="3600" y="24"/>
                </a:cubicBezTo>
                <a:cubicBezTo>
                  <a:pt x="3450" y="29"/>
                  <a:pt x="3300" y="32"/>
                  <a:pt x="3150" y="35"/>
                </a:cubicBezTo>
                <a:cubicBezTo>
                  <a:pt x="2925" y="38"/>
                  <a:pt x="2925" y="38"/>
                  <a:pt x="2925" y="38"/>
                </a:cubicBezTo>
                <a:cubicBezTo>
                  <a:pt x="2700" y="41"/>
                  <a:pt x="2700" y="41"/>
                  <a:pt x="2700" y="41"/>
                </a:cubicBezTo>
                <a:cubicBezTo>
                  <a:pt x="2400" y="43"/>
                  <a:pt x="2100" y="44"/>
                  <a:pt x="1800" y="44"/>
                </a:cubicBezTo>
                <a:cubicBezTo>
                  <a:pt x="1575" y="43"/>
                  <a:pt x="1575" y="43"/>
                  <a:pt x="1575" y="43"/>
                </a:cubicBezTo>
                <a:cubicBezTo>
                  <a:pt x="1500" y="43"/>
                  <a:pt x="1425" y="42"/>
                  <a:pt x="1350" y="42"/>
                </a:cubicBezTo>
                <a:cubicBezTo>
                  <a:pt x="1125" y="41"/>
                  <a:pt x="1125" y="41"/>
                  <a:pt x="1125" y="41"/>
                </a:cubicBezTo>
                <a:cubicBezTo>
                  <a:pt x="900" y="39"/>
                  <a:pt x="900" y="39"/>
                  <a:pt x="900" y="39"/>
                </a:cubicBezTo>
                <a:cubicBezTo>
                  <a:pt x="600" y="36"/>
                  <a:pt x="300" y="32"/>
                  <a:pt x="0" y="24"/>
                </a:cubicBezTo>
                <a:lnTo>
                  <a:pt x="0" y="20"/>
                </a:lnTo>
                <a:close/>
              </a:path>
            </a:pathLst>
          </a:custGeom>
          <a:solidFill>
            <a:schemeClr val="tx1">
              <a:lumMod val="90000"/>
              <a:lumOff val="10000"/>
              <a:alpha val="11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6" name="Freeform 7">
            <a:extLst>
              <a:ext uri="{FF2B5EF4-FFF2-40B4-BE49-F238E27FC236}">
                <a16:creationId xmlns:a16="http://schemas.microsoft.com/office/drawing/2014/main" id="{DDD81B31-20F8-4970-BE60-6661BDBF5D88}"/>
              </a:ext>
            </a:extLst>
          </p:cNvPr>
          <p:cNvSpPr>
            <a:spLocks/>
          </p:cNvSpPr>
          <p:nvPr/>
        </p:nvSpPr>
        <p:spPr bwMode="auto">
          <a:xfrm>
            <a:off x="9805927" y="2887350"/>
            <a:ext cx="1592406" cy="7940898"/>
          </a:xfrm>
          <a:custGeom>
            <a:avLst/>
            <a:gdLst>
              <a:gd name="T0" fmla="*/ 2 w 829"/>
              <a:gd name="T1" fmla="*/ 4128 h 4134"/>
              <a:gd name="T2" fmla="*/ 601 w 829"/>
              <a:gd name="T3" fmla="*/ 2067 h 4134"/>
              <a:gd name="T4" fmla="*/ 14 w 829"/>
              <a:gd name="T5" fmla="*/ 64 h 4134"/>
              <a:gd name="T6" fmla="*/ 0 w 829"/>
              <a:gd name="T7" fmla="*/ 0 h 4134"/>
              <a:gd name="T8" fmla="*/ 829 w 829"/>
              <a:gd name="T9" fmla="*/ 2067 h 4134"/>
              <a:gd name="T10" fmla="*/ 0 w 829"/>
              <a:gd name="T11" fmla="*/ 4134 h 4134"/>
              <a:gd name="T12" fmla="*/ 2 w 829"/>
              <a:gd name="T13" fmla="*/ 4128 h 4134"/>
            </a:gdLst>
            <a:ahLst/>
            <a:cxnLst>
              <a:cxn ang="0">
                <a:pos x="T0" y="T1"/>
              </a:cxn>
              <a:cxn ang="0">
                <a:pos x="T2" y="T3"/>
              </a:cxn>
              <a:cxn ang="0">
                <a:pos x="T4" y="T5"/>
              </a:cxn>
              <a:cxn ang="0">
                <a:pos x="T6" y="T7"/>
              </a:cxn>
              <a:cxn ang="0">
                <a:pos x="T8" y="T9"/>
              </a:cxn>
              <a:cxn ang="0">
                <a:pos x="T10" y="T11"/>
              </a:cxn>
              <a:cxn ang="0">
                <a:pos x="T12" y="T13"/>
              </a:cxn>
            </a:cxnLst>
            <a:rect l="0" t="0" r="r" b="b"/>
            <a:pathLst>
              <a:path w="829" h="4134">
                <a:moveTo>
                  <a:pt x="2" y="4128"/>
                </a:moveTo>
                <a:lnTo>
                  <a:pt x="601" y="2067"/>
                </a:lnTo>
                <a:lnTo>
                  <a:pt x="14" y="64"/>
                </a:lnTo>
                <a:lnTo>
                  <a:pt x="0" y="0"/>
                </a:lnTo>
                <a:lnTo>
                  <a:pt x="829" y="2067"/>
                </a:lnTo>
                <a:lnTo>
                  <a:pt x="0" y="4134"/>
                </a:lnTo>
                <a:lnTo>
                  <a:pt x="2" y="4128"/>
                </a:lnTo>
                <a:close/>
              </a:path>
            </a:pathLst>
          </a:custGeom>
          <a:gradFill>
            <a:gsLst>
              <a:gs pos="0">
                <a:schemeClr val="accent3"/>
              </a:gs>
              <a:gs pos="100000">
                <a:schemeClr val="accent6"/>
              </a:gs>
            </a:gsLst>
            <a:lin ang="3600000" scaled="0"/>
          </a:gradFill>
          <a:ln>
            <a:noFill/>
          </a:ln>
          <a:effectLst>
            <a:outerShdw blurRad="393700" dist="88900" dir="8100000" algn="tr" rotWithShape="0">
              <a:schemeClr val="accent3">
                <a:lumMod val="50000"/>
                <a:alpha val="41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0" name="Freeform 5">
            <a:extLst>
              <a:ext uri="{FF2B5EF4-FFF2-40B4-BE49-F238E27FC236}">
                <a16:creationId xmlns:a16="http://schemas.microsoft.com/office/drawing/2014/main" id="{8A1B2F3F-75DB-44E2-85E7-AF13BDAEC35F}"/>
              </a:ext>
            </a:extLst>
          </p:cNvPr>
          <p:cNvSpPr>
            <a:spLocks/>
          </p:cNvSpPr>
          <p:nvPr/>
        </p:nvSpPr>
        <p:spPr bwMode="auto">
          <a:xfrm rot="5400000">
            <a:off x="2580129" y="6184754"/>
            <a:ext cx="1451783" cy="1345286"/>
          </a:xfrm>
          <a:custGeom>
            <a:avLst/>
            <a:gdLst>
              <a:gd name="T0" fmla="*/ 592 w 1184"/>
              <a:gd name="T1" fmla="*/ 824 h 1096"/>
              <a:gd name="T2" fmla="*/ 1184 w 1184"/>
              <a:gd name="T3" fmla="*/ 1096 h 1096"/>
              <a:gd name="T4" fmla="*/ 996 w 1184"/>
              <a:gd name="T5" fmla="*/ 492 h 1096"/>
              <a:gd name="T6" fmla="*/ 592 w 1184"/>
              <a:gd name="T7" fmla="*/ 0 h 1096"/>
              <a:gd name="T8" fmla="*/ 188 w 1184"/>
              <a:gd name="T9" fmla="*/ 492 h 1096"/>
              <a:gd name="T10" fmla="*/ 0 w 1184"/>
              <a:gd name="T11" fmla="*/ 1096 h 1096"/>
              <a:gd name="T12" fmla="*/ 592 w 1184"/>
              <a:gd name="T13" fmla="*/ 824 h 1096"/>
            </a:gdLst>
            <a:ahLst/>
            <a:cxnLst>
              <a:cxn ang="0">
                <a:pos x="T0" y="T1"/>
              </a:cxn>
              <a:cxn ang="0">
                <a:pos x="T2" y="T3"/>
              </a:cxn>
              <a:cxn ang="0">
                <a:pos x="T4" y="T5"/>
              </a:cxn>
              <a:cxn ang="0">
                <a:pos x="T6" y="T7"/>
              </a:cxn>
              <a:cxn ang="0">
                <a:pos x="T8" y="T9"/>
              </a:cxn>
              <a:cxn ang="0">
                <a:pos x="T10" y="T11"/>
              </a:cxn>
              <a:cxn ang="0">
                <a:pos x="T12" y="T13"/>
              </a:cxn>
            </a:cxnLst>
            <a:rect l="0" t="0" r="r" b="b"/>
            <a:pathLst>
              <a:path w="1184" h="1096">
                <a:moveTo>
                  <a:pt x="592" y="824"/>
                </a:moveTo>
                <a:cubicBezTo>
                  <a:pt x="932" y="824"/>
                  <a:pt x="1184" y="1096"/>
                  <a:pt x="1184" y="1096"/>
                </a:cubicBezTo>
                <a:cubicBezTo>
                  <a:pt x="1184" y="1096"/>
                  <a:pt x="1184" y="796"/>
                  <a:pt x="996" y="492"/>
                </a:cubicBezTo>
                <a:cubicBezTo>
                  <a:pt x="808" y="188"/>
                  <a:pt x="592" y="0"/>
                  <a:pt x="592" y="0"/>
                </a:cubicBezTo>
                <a:cubicBezTo>
                  <a:pt x="592" y="0"/>
                  <a:pt x="376" y="188"/>
                  <a:pt x="188" y="492"/>
                </a:cubicBezTo>
                <a:cubicBezTo>
                  <a:pt x="0" y="796"/>
                  <a:pt x="0" y="1096"/>
                  <a:pt x="0" y="1096"/>
                </a:cubicBezTo>
                <a:cubicBezTo>
                  <a:pt x="0" y="1096"/>
                  <a:pt x="252" y="824"/>
                  <a:pt x="592" y="824"/>
                </a:cubicBezTo>
                <a:close/>
              </a:path>
            </a:pathLst>
          </a:cu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alpha val="48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40" rIns="9144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8000" b="0" i="0" u="none" strike="noStrike" kern="1200" cap="none" spc="0" normalizeH="0" baseline="0" noProof="0">
              <a:ln>
                <a:noFill/>
              </a:ln>
              <a:solidFill>
                <a:srgbClr val="FFFFFF"/>
              </a:solidFill>
              <a:effectLst/>
              <a:uLnTx/>
              <a:uFillTx/>
              <a:latin typeface="db-Business-and-Finance-01" panose="02000509000000000000" pitchFamily="49" charset="0"/>
              <a:ea typeface="Open Sans" panose="020B0606030504020204" pitchFamily="34" charset="0"/>
              <a:cs typeface="Open Sans" panose="020B0606030504020204" pitchFamily="34" charset="0"/>
            </a:endParaRPr>
          </a:p>
        </p:txBody>
      </p:sp>
      <p:sp>
        <p:nvSpPr>
          <p:cNvPr id="11" name="Freeform 5">
            <a:extLst>
              <a:ext uri="{FF2B5EF4-FFF2-40B4-BE49-F238E27FC236}">
                <a16:creationId xmlns:a16="http://schemas.microsoft.com/office/drawing/2014/main" id="{3DF6CB8D-D045-46FB-8759-CF7D0B0039BA}"/>
              </a:ext>
            </a:extLst>
          </p:cNvPr>
          <p:cNvSpPr>
            <a:spLocks/>
          </p:cNvSpPr>
          <p:nvPr/>
        </p:nvSpPr>
        <p:spPr bwMode="auto">
          <a:xfrm rot="5400000">
            <a:off x="2524162" y="6301494"/>
            <a:ext cx="1199821" cy="1111807"/>
          </a:xfrm>
          <a:custGeom>
            <a:avLst/>
            <a:gdLst>
              <a:gd name="T0" fmla="*/ 592 w 1184"/>
              <a:gd name="T1" fmla="*/ 824 h 1096"/>
              <a:gd name="T2" fmla="*/ 1184 w 1184"/>
              <a:gd name="T3" fmla="*/ 1096 h 1096"/>
              <a:gd name="T4" fmla="*/ 996 w 1184"/>
              <a:gd name="T5" fmla="*/ 492 h 1096"/>
              <a:gd name="T6" fmla="*/ 592 w 1184"/>
              <a:gd name="T7" fmla="*/ 0 h 1096"/>
              <a:gd name="T8" fmla="*/ 188 w 1184"/>
              <a:gd name="T9" fmla="*/ 492 h 1096"/>
              <a:gd name="T10" fmla="*/ 0 w 1184"/>
              <a:gd name="T11" fmla="*/ 1096 h 1096"/>
              <a:gd name="T12" fmla="*/ 592 w 1184"/>
              <a:gd name="T13" fmla="*/ 824 h 1096"/>
            </a:gdLst>
            <a:ahLst/>
            <a:cxnLst>
              <a:cxn ang="0">
                <a:pos x="T0" y="T1"/>
              </a:cxn>
              <a:cxn ang="0">
                <a:pos x="T2" y="T3"/>
              </a:cxn>
              <a:cxn ang="0">
                <a:pos x="T4" y="T5"/>
              </a:cxn>
              <a:cxn ang="0">
                <a:pos x="T6" y="T7"/>
              </a:cxn>
              <a:cxn ang="0">
                <a:pos x="T8" y="T9"/>
              </a:cxn>
              <a:cxn ang="0">
                <a:pos x="T10" y="T11"/>
              </a:cxn>
              <a:cxn ang="0">
                <a:pos x="T12" y="T13"/>
              </a:cxn>
            </a:cxnLst>
            <a:rect l="0" t="0" r="r" b="b"/>
            <a:pathLst>
              <a:path w="1184" h="1096">
                <a:moveTo>
                  <a:pt x="592" y="824"/>
                </a:moveTo>
                <a:cubicBezTo>
                  <a:pt x="932" y="824"/>
                  <a:pt x="1184" y="1096"/>
                  <a:pt x="1184" y="1096"/>
                </a:cubicBezTo>
                <a:cubicBezTo>
                  <a:pt x="1184" y="1096"/>
                  <a:pt x="1184" y="796"/>
                  <a:pt x="996" y="492"/>
                </a:cubicBezTo>
                <a:cubicBezTo>
                  <a:pt x="808" y="188"/>
                  <a:pt x="592" y="0"/>
                  <a:pt x="592" y="0"/>
                </a:cubicBezTo>
                <a:cubicBezTo>
                  <a:pt x="592" y="0"/>
                  <a:pt x="376" y="188"/>
                  <a:pt x="188" y="492"/>
                </a:cubicBezTo>
                <a:cubicBezTo>
                  <a:pt x="0" y="796"/>
                  <a:pt x="0" y="1096"/>
                  <a:pt x="0" y="1096"/>
                </a:cubicBezTo>
                <a:cubicBezTo>
                  <a:pt x="0" y="1096"/>
                  <a:pt x="252" y="824"/>
                  <a:pt x="592" y="824"/>
                </a:cubicBezTo>
                <a:close/>
              </a:path>
            </a:pathLst>
          </a:custGeom>
          <a:gradFill flip="none" rotWithShape="1">
            <a:gsLst>
              <a:gs pos="0">
                <a:schemeClr val="accent1"/>
              </a:gs>
              <a:gs pos="100000">
                <a:schemeClr val="accent2"/>
              </a:gs>
            </a:gsLst>
            <a:path path="circle">
              <a:fillToRect l="100000" t="100000"/>
            </a:path>
            <a:tileRect r="-100000" b="-100000"/>
          </a:gradFill>
          <a:ln w="50800">
            <a:noFill/>
          </a:ln>
          <a:effectLst>
            <a:outerShdw blurRad="698500" dist="190500" dir="2700000" algn="tl" rotWithShape="0">
              <a:schemeClr val="accent2">
                <a:alpha val="48000"/>
              </a:schemeClr>
            </a:outerShdw>
          </a:effectLs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91440" rIns="9144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8000" b="0" i="0" u="none" strike="noStrike" kern="1200" cap="none" spc="0" normalizeH="0" baseline="0" noProof="0">
              <a:ln>
                <a:noFill/>
              </a:ln>
              <a:solidFill>
                <a:srgbClr val="FFFFFF"/>
              </a:solidFill>
              <a:effectLst/>
              <a:uLnTx/>
              <a:uFillTx/>
              <a:latin typeface="db-Business-and-Finance-01" panose="02000509000000000000" pitchFamily="49" charset="0"/>
              <a:ea typeface="Open Sans" panose="020B0606030504020204" pitchFamily="34" charset="0"/>
              <a:cs typeface="Open Sans" panose="020B0606030504020204" pitchFamily="34" charset="0"/>
            </a:endParaRPr>
          </a:p>
        </p:txBody>
      </p:sp>
      <p:sp>
        <p:nvSpPr>
          <p:cNvPr id="15" name="Freeform 11">
            <a:extLst>
              <a:ext uri="{FF2B5EF4-FFF2-40B4-BE49-F238E27FC236}">
                <a16:creationId xmlns:a16="http://schemas.microsoft.com/office/drawing/2014/main" id="{ADE38DCF-4FA1-4AD3-A638-C54CD30B1078}"/>
              </a:ext>
            </a:extLst>
          </p:cNvPr>
          <p:cNvSpPr>
            <a:spLocks/>
          </p:cNvSpPr>
          <p:nvPr/>
        </p:nvSpPr>
        <p:spPr bwMode="auto">
          <a:xfrm>
            <a:off x="6336487" y="3896693"/>
            <a:ext cx="1590485" cy="5922212"/>
          </a:xfrm>
          <a:custGeom>
            <a:avLst/>
            <a:gdLst>
              <a:gd name="T0" fmla="*/ 2 w 828"/>
              <a:gd name="T1" fmla="*/ 2544 h 2548"/>
              <a:gd name="T2" fmla="*/ 600 w 828"/>
              <a:gd name="T3" fmla="*/ 1274 h 2548"/>
              <a:gd name="T4" fmla="*/ 14 w 828"/>
              <a:gd name="T5" fmla="*/ 40 h 2548"/>
              <a:gd name="T6" fmla="*/ 0 w 828"/>
              <a:gd name="T7" fmla="*/ 0 h 2548"/>
              <a:gd name="T8" fmla="*/ 828 w 828"/>
              <a:gd name="T9" fmla="*/ 1274 h 2548"/>
              <a:gd name="T10" fmla="*/ 0 w 828"/>
              <a:gd name="T11" fmla="*/ 2548 h 2548"/>
              <a:gd name="T12" fmla="*/ 2 w 828"/>
              <a:gd name="T13" fmla="*/ 2544 h 2548"/>
            </a:gdLst>
            <a:ahLst/>
            <a:cxnLst>
              <a:cxn ang="0">
                <a:pos x="T0" y="T1"/>
              </a:cxn>
              <a:cxn ang="0">
                <a:pos x="T2" y="T3"/>
              </a:cxn>
              <a:cxn ang="0">
                <a:pos x="T4" y="T5"/>
              </a:cxn>
              <a:cxn ang="0">
                <a:pos x="T6" y="T7"/>
              </a:cxn>
              <a:cxn ang="0">
                <a:pos x="T8" y="T9"/>
              </a:cxn>
              <a:cxn ang="0">
                <a:pos x="T10" y="T11"/>
              </a:cxn>
              <a:cxn ang="0">
                <a:pos x="T12" y="T13"/>
              </a:cxn>
            </a:cxnLst>
            <a:rect l="0" t="0" r="r" b="b"/>
            <a:pathLst>
              <a:path w="828" h="2548">
                <a:moveTo>
                  <a:pt x="2" y="2544"/>
                </a:moveTo>
                <a:lnTo>
                  <a:pt x="600" y="1274"/>
                </a:lnTo>
                <a:lnTo>
                  <a:pt x="14" y="40"/>
                </a:lnTo>
                <a:lnTo>
                  <a:pt x="0" y="0"/>
                </a:lnTo>
                <a:lnTo>
                  <a:pt x="828" y="1274"/>
                </a:lnTo>
                <a:lnTo>
                  <a:pt x="0" y="2548"/>
                </a:lnTo>
                <a:lnTo>
                  <a:pt x="2" y="2544"/>
                </a:lnTo>
                <a:close/>
              </a:path>
            </a:pathLst>
          </a:custGeom>
          <a:gradFill>
            <a:gsLst>
              <a:gs pos="100000">
                <a:schemeClr val="bg2"/>
              </a:gs>
              <a:gs pos="0">
                <a:schemeClr val="accent2"/>
              </a:gs>
            </a:gsLst>
            <a:lin ang="3600000" scaled="0"/>
          </a:gradFill>
          <a:ln>
            <a:noFill/>
          </a:ln>
          <a:effectLst>
            <a:outerShdw blurRad="393700" dist="88900" dir="8100000" algn="tr" rotWithShape="0">
              <a:schemeClr val="bg2">
                <a:lumMod val="50000"/>
                <a:alpha val="41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nvGrpSpPr>
          <p:cNvPr id="6" name="Group 5">
            <a:extLst>
              <a:ext uri="{FF2B5EF4-FFF2-40B4-BE49-F238E27FC236}">
                <a16:creationId xmlns:a16="http://schemas.microsoft.com/office/drawing/2014/main" id="{74BC4812-CBBC-4E0F-93EF-F4445F9312EE}"/>
              </a:ext>
            </a:extLst>
          </p:cNvPr>
          <p:cNvGrpSpPr/>
          <p:nvPr/>
        </p:nvGrpSpPr>
        <p:grpSpPr>
          <a:xfrm>
            <a:off x="15762550" y="5985151"/>
            <a:ext cx="1754371" cy="1745697"/>
            <a:chOff x="18194401" y="5311695"/>
            <a:chExt cx="3107976" cy="3092609"/>
          </a:xfrm>
        </p:grpSpPr>
        <p:sp>
          <p:nvSpPr>
            <p:cNvPr id="7" name="Freeform 6">
              <a:extLst>
                <a:ext uri="{FF2B5EF4-FFF2-40B4-BE49-F238E27FC236}">
                  <a16:creationId xmlns:a16="http://schemas.microsoft.com/office/drawing/2014/main" id="{6E922698-3C6D-4C1A-9615-16FDD5DCA619}"/>
                </a:ext>
              </a:extLst>
            </p:cNvPr>
            <p:cNvSpPr>
              <a:spLocks noEditPoints="1"/>
            </p:cNvSpPr>
            <p:nvPr/>
          </p:nvSpPr>
          <p:spPr bwMode="auto">
            <a:xfrm>
              <a:off x="18194401" y="5311695"/>
              <a:ext cx="3107976" cy="3092609"/>
            </a:xfrm>
            <a:custGeom>
              <a:avLst/>
              <a:gdLst>
                <a:gd name="T0" fmla="*/ 0 w 809"/>
                <a:gd name="T1" fmla="*/ 804 h 804"/>
                <a:gd name="T2" fmla="*/ 776 w 809"/>
                <a:gd name="T3" fmla="*/ 441 h 804"/>
                <a:gd name="T4" fmla="*/ 776 w 809"/>
                <a:gd name="T5" fmla="*/ 363 h 804"/>
                <a:gd name="T6" fmla="*/ 0 w 809"/>
                <a:gd name="T7" fmla="*/ 0 h 804"/>
                <a:gd name="T8" fmla="*/ 7 w 809"/>
                <a:gd name="T9" fmla="*/ 13 h 804"/>
                <a:gd name="T10" fmla="*/ 220 w 809"/>
                <a:gd name="T11" fmla="*/ 402 h 804"/>
                <a:gd name="T12" fmla="*/ 1 w 809"/>
                <a:gd name="T13" fmla="*/ 803 h 804"/>
                <a:gd name="T14" fmla="*/ 0 w 809"/>
                <a:gd name="T15" fmla="*/ 804 h 804"/>
                <a:gd name="T16" fmla="*/ 457 w 809"/>
                <a:gd name="T17" fmla="*/ 335 h 804"/>
                <a:gd name="T18" fmla="*/ 533 w 809"/>
                <a:gd name="T19" fmla="*/ 411 h 804"/>
                <a:gd name="T20" fmla="*/ 475 w 809"/>
                <a:gd name="T21" fmla="*/ 469 h 804"/>
                <a:gd name="T22" fmla="*/ 399 w 809"/>
                <a:gd name="T23" fmla="*/ 393 h 804"/>
                <a:gd name="T24" fmla="*/ 457 w 809"/>
                <a:gd name="T25" fmla="*/ 335 h 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09" h="804">
                  <a:moveTo>
                    <a:pt x="0" y="804"/>
                  </a:moveTo>
                  <a:cubicBezTo>
                    <a:pt x="776" y="441"/>
                    <a:pt x="776" y="441"/>
                    <a:pt x="776" y="441"/>
                  </a:cubicBezTo>
                  <a:cubicBezTo>
                    <a:pt x="809" y="426"/>
                    <a:pt x="809" y="378"/>
                    <a:pt x="776" y="363"/>
                  </a:cubicBezTo>
                  <a:cubicBezTo>
                    <a:pt x="0" y="0"/>
                    <a:pt x="0" y="0"/>
                    <a:pt x="0" y="0"/>
                  </a:cubicBezTo>
                  <a:cubicBezTo>
                    <a:pt x="7" y="13"/>
                    <a:pt x="7" y="13"/>
                    <a:pt x="7" y="13"/>
                  </a:cubicBezTo>
                  <a:cubicBezTo>
                    <a:pt x="220" y="402"/>
                    <a:pt x="220" y="402"/>
                    <a:pt x="220" y="402"/>
                  </a:cubicBezTo>
                  <a:cubicBezTo>
                    <a:pt x="1" y="803"/>
                    <a:pt x="1" y="803"/>
                    <a:pt x="1" y="803"/>
                  </a:cubicBezTo>
                  <a:lnTo>
                    <a:pt x="0" y="804"/>
                  </a:lnTo>
                  <a:close/>
                  <a:moveTo>
                    <a:pt x="457" y="335"/>
                  </a:moveTo>
                  <a:cubicBezTo>
                    <a:pt x="502" y="329"/>
                    <a:pt x="539" y="366"/>
                    <a:pt x="533" y="411"/>
                  </a:cubicBezTo>
                  <a:cubicBezTo>
                    <a:pt x="530" y="441"/>
                    <a:pt x="505" y="466"/>
                    <a:pt x="475" y="469"/>
                  </a:cubicBezTo>
                  <a:cubicBezTo>
                    <a:pt x="430" y="475"/>
                    <a:pt x="393" y="438"/>
                    <a:pt x="399" y="393"/>
                  </a:cubicBezTo>
                  <a:cubicBezTo>
                    <a:pt x="402" y="363"/>
                    <a:pt x="427" y="338"/>
                    <a:pt x="457" y="335"/>
                  </a:cubicBezTo>
                  <a:close/>
                </a:path>
              </a:pathLst>
            </a:custGeom>
            <a:solidFill>
              <a:schemeClr val="tx1">
                <a:lumMod val="90000"/>
                <a:lumOff val="10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8" name="Freeform 13">
              <a:extLst>
                <a:ext uri="{FF2B5EF4-FFF2-40B4-BE49-F238E27FC236}">
                  <a16:creationId xmlns:a16="http://schemas.microsoft.com/office/drawing/2014/main" id="{3E29258D-A189-4395-AE22-74471DFE166B}"/>
                </a:ext>
              </a:extLst>
            </p:cNvPr>
            <p:cNvSpPr>
              <a:spLocks/>
            </p:cNvSpPr>
            <p:nvPr/>
          </p:nvSpPr>
          <p:spPr bwMode="auto">
            <a:xfrm>
              <a:off x="18198243" y="5361638"/>
              <a:ext cx="1279303" cy="3038825"/>
            </a:xfrm>
            <a:custGeom>
              <a:avLst/>
              <a:gdLst>
                <a:gd name="T0" fmla="*/ 0 w 666"/>
                <a:gd name="T1" fmla="*/ 1582 h 1582"/>
                <a:gd name="T2" fmla="*/ 438 w 666"/>
                <a:gd name="T3" fmla="*/ 779 h 1582"/>
                <a:gd name="T4" fmla="*/ 12 w 666"/>
                <a:gd name="T5" fmla="*/ 0 h 1582"/>
                <a:gd name="T6" fmla="*/ 666 w 666"/>
                <a:gd name="T7" fmla="*/ 779 h 1582"/>
                <a:gd name="T8" fmla="*/ 0 w 666"/>
                <a:gd name="T9" fmla="*/ 1582 h 1582"/>
              </a:gdLst>
              <a:ahLst/>
              <a:cxnLst>
                <a:cxn ang="0">
                  <a:pos x="T0" y="T1"/>
                </a:cxn>
                <a:cxn ang="0">
                  <a:pos x="T2" y="T3"/>
                </a:cxn>
                <a:cxn ang="0">
                  <a:pos x="T4" y="T5"/>
                </a:cxn>
                <a:cxn ang="0">
                  <a:pos x="T6" y="T7"/>
                </a:cxn>
                <a:cxn ang="0">
                  <a:pos x="T8" y="T9"/>
                </a:cxn>
              </a:cxnLst>
              <a:rect l="0" t="0" r="r" b="b"/>
              <a:pathLst>
                <a:path w="666" h="1582">
                  <a:moveTo>
                    <a:pt x="0" y="1582"/>
                  </a:moveTo>
                  <a:lnTo>
                    <a:pt x="438" y="779"/>
                  </a:lnTo>
                  <a:lnTo>
                    <a:pt x="12" y="0"/>
                  </a:lnTo>
                  <a:lnTo>
                    <a:pt x="666" y="779"/>
                  </a:lnTo>
                  <a:lnTo>
                    <a:pt x="0" y="1582"/>
                  </a:ln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13" name="Freeform 7">
            <a:extLst>
              <a:ext uri="{FF2B5EF4-FFF2-40B4-BE49-F238E27FC236}">
                <a16:creationId xmlns:a16="http://schemas.microsoft.com/office/drawing/2014/main" id="{374D3D4A-6635-4D02-B000-F9CBD897F134}"/>
              </a:ext>
            </a:extLst>
          </p:cNvPr>
          <p:cNvSpPr>
            <a:spLocks/>
          </p:cNvSpPr>
          <p:nvPr/>
        </p:nvSpPr>
        <p:spPr bwMode="auto">
          <a:xfrm>
            <a:off x="13504220" y="2887350"/>
            <a:ext cx="1592406" cy="7940898"/>
          </a:xfrm>
          <a:custGeom>
            <a:avLst/>
            <a:gdLst>
              <a:gd name="T0" fmla="*/ 2 w 829"/>
              <a:gd name="T1" fmla="*/ 4128 h 4134"/>
              <a:gd name="T2" fmla="*/ 601 w 829"/>
              <a:gd name="T3" fmla="*/ 2067 h 4134"/>
              <a:gd name="T4" fmla="*/ 14 w 829"/>
              <a:gd name="T5" fmla="*/ 64 h 4134"/>
              <a:gd name="T6" fmla="*/ 0 w 829"/>
              <a:gd name="T7" fmla="*/ 0 h 4134"/>
              <a:gd name="T8" fmla="*/ 829 w 829"/>
              <a:gd name="T9" fmla="*/ 2067 h 4134"/>
              <a:gd name="T10" fmla="*/ 0 w 829"/>
              <a:gd name="T11" fmla="*/ 4134 h 4134"/>
              <a:gd name="T12" fmla="*/ 2 w 829"/>
              <a:gd name="T13" fmla="*/ 4128 h 4134"/>
            </a:gdLst>
            <a:ahLst/>
            <a:cxnLst>
              <a:cxn ang="0">
                <a:pos x="T0" y="T1"/>
              </a:cxn>
              <a:cxn ang="0">
                <a:pos x="T2" y="T3"/>
              </a:cxn>
              <a:cxn ang="0">
                <a:pos x="T4" y="T5"/>
              </a:cxn>
              <a:cxn ang="0">
                <a:pos x="T6" y="T7"/>
              </a:cxn>
              <a:cxn ang="0">
                <a:pos x="T8" y="T9"/>
              </a:cxn>
              <a:cxn ang="0">
                <a:pos x="T10" y="T11"/>
              </a:cxn>
              <a:cxn ang="0">
                <a:pos x="T12" y="T13"/>
              </a:cxn>
            </a:cxnLst>
            <a:rect l="0" t="0" r="r" b="b"/>
            <a:pathLst>
              <a:path w="829" h="4134">
                <a:moveTo>
                  <a:pt x="2" y="4128"/>
                </a:moveTo>
                <a:lnTo>
                  <a:pt x="601" y="2067"/>
                </a:lnTo>
                <a:lnTo>
                  <a:pt x="14" y="64"/>
                </a:lnTo>
                <a:lnTo>
                  <a:pt x="0" y="0"/>
                </a:lnTo>
                <a:lnTo>
                  <a:pt x="829" y="2067"/>
                </a:lnTo>
                <a:lnTo>
                  <a:pt x="0" y="4134"/>
                </a:lnTo>
                <a:lnTo>
                  <a:pt x="2" y="4128"/>
                </a:lnTo>
                <a:close/>
              </a:path>
            </a:pathLst>
          </a:custGeom>
          <a:gradFill>
            <a:gsLst>
              <a:gs pos="0">
                <a:schemeClr val="accent1"/>
              </a:gs>
              <a:gs pos="100000">
                <a:schemeClr val="accent2"/>
              </a:gs>
            </a:gsLst>
            <a:lin ang="3600000" scaled="0"/>
          </a:gradFill>
          <a:ln>
            <a:noFill/>
          </a:ln>
          <a:effectLst>
            <a:outerShdw blurRad="393700" dist="88900" dir="8100000" algn="tr" rotWithShape="0">
              <a:schemeClr val="accent2">
                <a:alpha val="41000"/>
              </a:schemeClr>
            </a:outerShdw>
          </a:effec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77" name="TextBox 76">
            <a:extLst>
              <a:ext uri="{FF2B5EF4-FFF2-40B4-BE49-F238E27FC236}">
                <a16:creationId xmlns:a16="http://schemas.microsoft.com/office/drawing/2014/main" id="{342378F8-ABEB-4949-B692-B5AEDFA660BC}"/>
              </a:ext>
            </a:extLst>
          </p:cNvPr>
          <p:cNvSpPr txBox="1"/>
          <p:nvPr/>
        </p:nvSpPr>
        <p:spPr>
          <a:xfrm>
            <a:off x="18543473" y="5119063"/>
            <a:ext cx="3316210" cy="3477875"/>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a:ln>
                  <a:noFill/>
                </a:ln>
                <a:effectLst/>
                <a:uLnTx/>
                <a:uFillTx/>
                <a:latin typeface="Century Gothic"/>
                <a:ea typeface="+mn-ea"/>
                <a:cs typeface="+mn-cs"/>
              </a:rPr>
              <a:t>Creating inspiring ideas and building brands </a:t>
            </a:r>
          </a:p>
        </p:txBody>
      </p:sp>
      <p:sp>
        <p:nvSpPr>
          <p:cNvPr id="78" name="Rectangle 77">
            <a:extLst>
              <a:ext uri="{FF2B5EF4-FFF2-40B4-BE49-F238E27FC236}">
                <a16:creationId xmlns:a16="http://schemas.microsoft.com/office/drawing/2014/main" id="{E0E893F1-EC4B-491E-A7D7-B353158C29D1}"/>
              </a:ext>
            </a:extLst>
          </p:cNvPr>
          <p:cNvSpPr/>
          <p:nvPr/>
        </p:nvSpPr>
        <p:spPr>
          <a:xfrm>
            <a:off x="22823488" y="1044865"/>
            <a:ext cx="1968829" cy="1162627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87" name="Group 86">
            <a:extLst>
              <a:ext uri="{FF2B5EF4-FFF2-40B4-BE49-F238E27FC236}">
                <a16:creationId xmlns:a16="http://schemas.microsoft.com/office/drawing/2014/main" id="{B6115EFC-48DC-4D75-8874-132B5825499D}"/>
              </a:ext>
            </a:extLst>
          </p:cNvPr>
          <p:cNvGrpSpPr/>
          <p:nvPr/>
        </p:nvGrpSpPr>
        <p:grpSpPr>
          <a:xfrm>
            <a:off x="21212506" y="4622606"/>
            <a:ext cx="413287" cy="413287"/>
            <a:chOff x="14625385" y="1640856"/>
            <a:chExt cx="732165" cy="732165"/>
          </a:xfrm>
        </p:grpSpPr>
        <p:cxnSp>
          <p:nvCxnSpPr>
            <p:cNvPr id="80" name="Straight Connector 79">
              <a:extLst>
                <a:ext uri="{FF2B5EF4-FFF2-40B4-BE49-F238E27FC236}">
                  <a16:creationId xmlns:a16="http://schemas.microsoft.com/office/drawing/2014/main" id="{B9939CC6-6331-4DE4-AE19-D80F94C9CD8B}"/>
                </a:ext>
              </a:extLst>
            </p:cNvPr>
            <p:cNvCxnSpPr>
              <a:cxnSpLocks/>
            </p:cNvCxnSpPr>
            <p:nvPr/>
          </p:nvCxnSpPr>
          <p:spPr>
            <a:xfrm>
              <a:off x="14625385" y="1660444"/>
              <a:ext cx="732165" cy="0"/>
            </a:xfrm>
            <a:prstGeom prst="line">
              <a:avLst/>
            </a:prstGeom>
            <a:ln w="57150">
              <a:solidFill>
                <a:schemeClr val="tx1">
                  <a:lumMod val="90000"/>
                  <a:lumOff val="10000"/>
                </a:schemeClr>
              </a:solidFill>
            </a:ln>
          </p:spPr>
          <p:style>
            <a:lnRef idx="1">
              <a:schemeClr val="accent1"/>
            </a:lnRef>
            <a:fillRef idx="0">
              <a:schemeClr val="accent1"/>
            </a:fillRef>
            <a:effectRef idx="0">
              <a:schemeClr val="accent1"/>
            </a:effectRef>
            <a:fontRef idx="minor">
              <a:schemeClr val="tx1"/>
            </a:fontRef>
          </p:style>
        </p:cxnSp>
        <p:cxnSp>
          <p:nvCxnSpPr>
            <p:cNvPr id="82" name="Straight Connector 81">
              <a:extLst>
                <a:ext uri="{FF2B5EF4-FFF2-40B4-BE49-F238E27FC236}">
                  <a16:creationId xmlns:a16="http://schemas.microsoft.com/office/drawing/2014/main" id="{4826D638-1F60-4315-AC9B-5E4EB05A0A35}"/>
                </a:ext>
              </a:extLst>
            </p:cNvPr>
            <p:cNvCxnSpPr>
              <a:cxnSpLocks/>
            </p:cNvCxnSpPr>
            <p:nvPr/>
          </p:nvCxnSpPr>
          <p:spPr>
            <a:xfrm rot="5400000">
              <a:off x="14971881" y="2006939"/>
              <a:ext cx="732165" cy="0"/>
            </a:xfrm>
            <a:prstGeom prst="line">
              <a:avLst/>
            </a:prstGeom>
            <a:ln w="57150">
              <a:solidFill>
                <a:schemeClr val="tx1">
                  <a:lumMod val="90000"/>
                  <a:lumOff val="10000"/>
                </a:schemeClr>
              </a:solidFill>
            </a:ln>
          </p:spPr>
          <p:style>
            <a:lnRef idx="1">
              <a:schemeClr val="accent1"/>
            </a:lnRef>
            <a:fillRef idx="0">
              <a:schemeClr val="accent1"/>
            </a:fillRef>
            <a:effectRef idx="0">
              <a:schemeClr val="accent1"/>
            </a:effectRef>
            <a:fontRef idx="minor">
              <a:schemeClr val="tx1"/>
            </a:fontRef>
          </p:style>
        </p:cxnSp>
      </p:grpSp>
      <p:grpSp>
        <p:nvGrpSpPr>
          <p:cNvPr id="88" name="Group 87">
            <a:extLst>
              <a:ext uri="{FF2B5EF4-FFF2-40B4-BE49-F238E27FC236}">
                <a16:creationId xmlns:a16="http://schemas.microsoft.com/office/drawing/2014/main" id="{D77033B3-0AB4-4902-AAD1-E5786D93D7C7}"/>
              </a:ext>
            </a:extLst>
          </p:cNvPr>
          <p:cNvGrpSpPr/>
          <p:nvPr/>
        </p:nvGrpSpPr>
        <p:grpSpPr>
          <a:xfrm flipH="1" flipV="1">
            <a:off x="18130186" y="8941803"/>
            <a:ext cx="413287" cy="413287"/>
            <a:chOff x="14625385" y="1640856"/>
            <a:chExt cx="732165" cy="732165"/>
          </a:xfrm>
        </p:grpSpPr>
        <p:cxnSp>
          <p:nvCxnSpPr>
            <p:cNvPr id="89" name="Straight Connector 88">
              <a:extLst>
                <a:ext uri="{FF2B5EF4-FFF2-40B4-BE49-F238E27FC236}">
                  <a16:creationId xmlns:a16="http://schemas.microsoft.com/office/drawing/2014/main" id="{4ED8E3BA-FC3E-4176-988E-46E672D47AC5}"/>
                </a:ext>
              </a:extLst>
            </p:cNvPr>
            <p:cNvCxnSpPr>
              <a:cxnSpLocks/>
            </p:cNvCxnSpPr>
            <p:nvPr/>
          </p:nvCxnSpPr>
          <p:spPr>
            <a:xfrm>
              <a:off x="14625385" y="1660444"/>
              <a:ext cx="732165" cy="0"/>
            </a:xfrm>
            <a:prstGeom prst="line">
              <a:avLst/>
            </a:prstGeom>
            <a:ln w="57150">
              <a:solidFill>
                <a:schemeClr val="tx1">
                  <a:lumMod val="90000"/>
                  <a:lumOff val="10000"/>
                </a:schemeClr>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808715D6-5235-463E-B029-0AAAEF5F0C02}"/>
                </a:ext>
              </a:extLst>
            </p:cNvPr>
            <p:cNvCxnSpPr>
              <a:cxnSpLocks/>
            </p:cNvCxnSpPr>
            <p:nvPr/>
          </p:nvCxnSpPr>
          <p:spPr>
            <a:xfrm rot="5400000">
              <a:off x="14971881" y="2006939"/>
              <a:ext cx="732165" cy="0"/>
            </a:xfrm>
            <a:prstGeom prst="line">
              <a:avLst/>
            </a:prstGeom>
            <a:ln w="57150">
              <a:solidFill>
                <a:schemeClr val="tx1">
                  <a:lumMod val="90000"/>
                  <a:lumOff val="10000"/>
                </a:schemeClr>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859791143"/>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200" fill="hold"/>
                                        <p:tgtEl>
                                          <p:spTgt spid="6"/>
                                        </p:tgtEl>
                                        <p:attrNameLst>
                                          <p:attrName>ppt_x</p:attrName>
                                        </p:attrNameLst>
                                      </p:cBhvr>
                                      <p:tavLst>
                                        <p:tav tm="0">
                                          <p:val>
                                            <p:strVal val="0-#ppt_w/2"/>
                                          </p:val>
                                        </p:tav>
                                        <p:tav tm="100000">
                                          <p:val>
                                            <p:strVal val="#ppt_x"/>
                                          </p:val>
                                        </p:tav>
                                      </p:tavLst>
                                    </p:anim>
                                    <p:anim calcmode="lin" valueType="num">
                                      <p:cBhvr additive="base">
                                        <p:cTn id="8" dur="1200" fill="hold"/>
                                        <p:tgtEl>
                                          <p:spTgt spid="6"/>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1200" fill="hold"/>
                                        <p:tgtEl>
                                          <p:spTgt spid="9"/>
                                        </p:tgtEl>
                                        <p:attrNameLst>
                                          <p:attrName>ppt_x</p:attrName>
                                        </p:attrNameLst>
                                      </p:cBhvr>
                                      <p:tavLst>
                                        <p:tav tm="0">
                                          <p:val>
                                            <p:strVal val="0-#ppt_w/2"/>
                                          </p:val>
                                        </p:tav>
                                        <p:tav tm="100000">
                                          <p:val>
                                            <p:strVal val="#ppt_x"/>
                                          </p:val>
                                        </p:tav>
                                      </p:tavLst>
                                    </p:anim>
                                    <p:anim calcmode="lin" valueType="num">
                                      <p:cBhvr additive="base">
                                        <p:cTn id="12" dur="1200" fill="hold"/>
                                        <p:tgtEl>
                                          <p:spTgt spid="9"/>
                                        </p:tgtEl>
                                        <p:attrNameLst>
                                          <p:attrName>ppt_y</p:attrName>
                                        </p:attrNameLst>
                                      </p:cBhvr>
                                      <p:tavLst>
                                        <p:tav tm="0">
                                          <p:val>
                                            <p:strVal val="#ppt_y"/>
                                          </p:val>
                                        </p:tav>
                                        <p:tav tm="100000">
                                          <p:val>
                                            <p:strVal val="#ppt_y"/>
                                          </p:val>
                                        </p:tav>
                                      </p:tavLst>
                                    </p:anim>
                                  </p:childTnLst>
                                </p:cTn>
                              </p:par>
                              <p:par>
                                <p:cTn id="13" presetID="2" presetClass="entr" presetSubtype="8" decel="100000"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1200" fill="hold"/>
                                        <p:tgtEl>
                                          <p:spTgt spid="10"/>
                                        </p:tgtEl>
                                        <p:attrNameLst>
                                          <p:attrName>ppt_x</p:attrName>
                                        </p:attrNameLst>
                                      </p:cBhvr>
                                      <p:tavLst>
                                        <p:tav tm="0">
                                          <p:val>
                                            <p:strVal val="0-#ppt_w/2"/>
                                          </p:val>
                                        </p:tav>
                                        <p:tav tm="100000">
                                          <p:val>
                                            <p:strVal val="#ppt_x"/>
                                          </p:val>
                                        </p:tav>
                                      </p:tavLst>
                                    </p:anim>
                                    <p:anim calcmode="lin" valueType="num">
                                      <p:cBhvr additive="base">
                                        <p:cTn id="16" dur="1200" fill="hold"/>
                                        <p:tgtEl>
                                          <p:spTgt spid="10"/>
                                        </p:tgtEl>
                                        <p:attrNameLst>
                                          <p:attrName>ppt_y</p:attrName>
                                        </p:attrNameLst>
                                      </p:cBhvr>
                                      <p:tavLst>
                                        <p:tav tm="0">
                                          <p:val>
                                            <p:strVal val="#ppt_y"/>
                                          </p:val>
                                        </p:tav>
                                        <p:tav tm="100000">
                                          <p:val>
                                            <p:strVal val="#ppt_y"/>
                                          </p:val>
                                        </p:tav>
                                      </p:tavLst>
                                    </p:anim>
                                  </p:childTnLst>
                                </p:cTn>
                              </p:par>
                              <p:par>
                                <p:cTn id="17" presetID="2" presetClass="entr" presetSubtype="8" decel="100000" fill="hold" grpId="0" nodeType="withEffect">
                                  <p:stCondLst>
                                    <p:cond delay="0"/>
                                  </p:stCondLst>
                                  <p:childTnLst>
                                    <p:set>
                                      <p:cBhvr>
                                        <p:cTn id="18" dur="1" fill="hold">
                                          <p:stCondLst>
                                            <p:cond delay="0"/>
                                          </p:stCondLst>
                                        </p:cTn>
                                        <p:tgtEl>
                                          <p:spTgt spid="11"/>
                                        </p:tgtEl>
                                        <p:attrNameLst>
                                          <p:attrName>style.visibility</p:attrName>
                                        </p:attrNameLst>
                                      </p:cBhvr>
                                      <p:to>
                                        <p:strVal val="visible"/>
                                      </p:to>
                                    </p:set>
                                    <p:anim calcmode="lin" valueType="num">
                                      <p:cBhvr additive="base">
                                        <p:cTn id="19" dur="1200" fill="hold"/>
                                        <p:tgtEl>
                                          <p:spTgt spid="11"/>
                                        </p:tgtEl>
                                        <p:attrNameLst>
                                          <p:attrName>ppt_x</p:attrName>
                                        </p:attrNameLst>
                                      </p:cBhvr>
                                      <p:tavLst>
                                        <p:tav tm="0">
                                          <p:val>
                                            <p:strVal val="0-#ppt_w/2"/>
                                          </p:val>
                                        </p:tav>
                                        <p:tav tm="100000">
                                          <p:val>
                                            <p:strVal val="#ppt_x"/>
                                          </p:val>
                                        </p:tav>
                                      </p:tavLst>
                                    </p:anim>
                                    <p:anim calcmode="lin" valueType="num">
                                      <p:cBhvr additive="base">
                                        <p:cTn id="20" dur="1200" fill="hold"/>
                                        <p:tgtEl>
                                          <p:spTgt spid="11"/>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13"/>
                                        </p:tgtEl>
                                        <p:attrNameLst>
                                          <p:attrName>style.visibility</p:attrName>
                                        </p:attrNameLst>
                                      </p:cBhvr>
                                      <p:to>
                                        <p:strVal val="visible"/>
                                      </p:to>
                                    </p:set>
                                    <p:animEffect transition="in" filter="fade">
                                      <p:cBhvr>
                                        <p:cTn id="25" dur="500"/>
                                        <p:tgtEl>
                                          <p:spTgt spid="13"/>
                                        </p:tgtEl>
                                      </p:cBhvr>
                                    </p:animEffect>
                                  </p:childTnLst>
                                </p:cTn>
                              </p:par>
                              <p:par>
                                <p:cTn id="26" presetID="2" presetClass="entr" presetSubtype="2" decel="100000" fill="hold" grpId="0" nodeType="withEffect">
                                  <p:stCondLst>
                                    <p:cond delay="100"/>
                                  </p:stCondLst>
                                  <p:childTnLst>
                                    <p:set>
                                      <p:cBhvr>
                                        <p:cTn id="27" dur="1" fill="hold">
                                          <p:stCondLst>
                                            <p:cond delay="0"/>
                                          </p:stCondLst>
                                        </p:cTn>
                                        <p:tgtEl>
                                          <p:spTgt spid="26"/>
                                        </p:tgtEl>
                                        <p:attrNameLst>
                                          <p:attrName>style.visibility</p:attrName>
                                        </p:attrNameLst>
                                      </p:cBhvr>
                                      <p:to>
                                        <p:strVal val="visible"/>
                                      </p:to>
                                    </p:set>
                                    <p:anim calcmode="lin" valueType="num">
                                      <p:cBhvr additive="base">
                                        <p:cTn id="28" dur="1200" fill="hold"/>
                                        <p:tgtEl>
                                          <p:spTgt spid="26"/>
                                        </p:tgtEl>
                                        <p:attrNameLst>
                                          <p:attrName>ppt_x</p:attrName>
                                        </p:attrNameLst>
                                      </p:cBhvr>
                                      <p:tavLst>
                                        <p:tav tm="0">
                                          <p:val>
                                            <p:strVal val="1+#ppt_w/2"/>
                                          </p:val>
                                        </p:tav>
                                        <p:tav tm="100000">
                                          <p:val>
                                            <p:strVal val="#ppt_x"/>
                                          </p:val>
                                        </p:tav>
                                      </p:tavLst>
                                    </p:anim>
                                    <p:anim calcmode="lin" valueType="num">
                                      <p:cBhvr additive="base">
                                        <p:cTn id="29" dur="1200" fill="hold"/>
                                        <p:tgtEl>
                                          <p:spTgt spid="26"/>
                                        </p:tgtEl>
                                        <p:attrNameLst>
                                          <p:attrName>ppt_y</p:attrName>
                                        </p:attrNameLst>
                                      </p:cBhvr>
                                      <p:tavLst>
                                        <p:tav tm="0">
                                          <p:val>
                                            <p:strVal val="#ppt_y"/>
                                          </p:val>
                                        </p:tav>
                                        <p:tav tm="100000">
                                          <p:val>
                                            <p:strVal val="#ppt_y"/>
                                          </p:val>
                                        </p:tav>
                                      </p:tavLst>
                                    </p:anim>
                                  </p:childTnLst>
                                </p:cTn>
                              </p:par>
                              <p:par>
                                <p:cTn id="30" presetID="2" presetClass="entr" presetSubtype="2" decel="100000" fill="hold" grpId="0" nodeType="withEffect">
                                  <p:stCondLst>
                                    <p:cond delay="200"/>
                                  </p:stCondLst>
                                  <p:childTnLst>
                                    <p:set>
                                      <p:cBhvr>
                                        <p:cTn id="31" dur="1" fill="hold">
                                          <p:stCondLst>
                                            <p:cond delay="0"/>
                                          </p:stCondLst>
                                        </p:cTn>
                                        <p:tgtEl>
                                          <p:spTgt spid="27"/>
                                        </p:tgtEl>
                                        <p:attrNameLst>
                                          <p:attrName>style.visibility</p:attrName>
                                        </p:attrNameLst>
                                      </p:cBhvr>
                                      <p:to>
                                        <p:strVal val="visible"/>
                                      </p:to>
                                    </p:set>
                                    <p:anim calcmode="lin" valueType="num">
                                      <p:cBhvr additive="base">
                                        <p:cTn id="32" dur="1200" fill="hold"/>
                                        <p:tgtEl>
                                          <p:spTgt spid="27"/>
                                        </p:tgtEl>
                                        <p:attrNameLst>
                                          <p:attrName>ppt_x</p:attrName>
                                        </p:attrNameLst>
                                      </p:cBhvr>
                                      <p:tavLst>
                                        <p:tav tm="0">
                                          <p:val>
                                            <p:strVal val="1+#ppt_w/2"/>
                                          </p:val>
                                        </p:tav>
                                        <p:tav tm="100000">
                                          <p:val>
                                            <p:strVal val="#ppt_x"/>
                                          </p:val>
                                        </p:tav>
                                      </p:tavLst>
                                    </p:anim>
                                    <p:anim calcmode="lin" valueType="num">
                                      <p:cBhvr additive="base">
                                        <p:cTn id="33" dur="1200" fill="hold"/>
                                        <p:tgtEl>
                                          <p:spTgt spid="27"/>
                                        </p:tgtEl>
                                        <p:attrNameLst>
                                          <p:attrName>ppt_y</p:attrName>
                                        </p:attrNameLst>
                                      </p:cBhvr>
                                      <p:tavLst>
                                        <p:tav tm="0">
                                          <p:val>
                                            <p:strVal val="#ppt_y"/>
                                          </p:val>
                                        </p:tav>
                                        <p:tav tm="100000">
                                          <p:val>
                                            <p:strVal val="#ppt_y"/>
                                          </p:val>
                                        </p:tav>
                                      </p:tavLst>
                                    </p:anim>
                                  </p:childTnLst>
                                </p:cTn>
                              </p:par>
                              <p:par>
                                <p:cTn id="34" presetID="2" presetClass="entr" presetSubtype="2" decel="100000" fill="hold" grpId="0" nodeType="withEffect">
                                  <p:stCondLst>
                                    <p:cond delay="300"/>
                                  </p:stCondLst>
                                  <p:childTnLst>
                                    <p:set>
                                      <p:cBhvr>
                                        <p:cTn id="35" dur="1" fill="hold">
                                          <p:stCondLst>
                                            <p:cond delay="0"/>
                                          </p:stCondLst>
                                        </p:cTn>
                                        <p:tgtEl>
                                          <p:spTgt spid="23"/>
                                        </p:tgtEl>
                                        <p:attrNameLst>
                                          <p:attrName>style.visibility</p:attrName>
                                        </p:attrNameLst>
                                      </p:cBhvr>
                                      <p:to>
                                        <p:strVal val="visible"/>
                                      </p:to>
                                    </p:set>
                                    <p:anim calcmode="lin" valueType="num">
                                      <p:cBhvr additive="base">
                                        <p:cTn id="36" dur="1200" fill="hold"/>
                                        <p:tgtEl>
                                          <p:spTgt spid="23"/>
                                        </p:tgtEl>
                                        <p:attrNameLst>
                                          <p:attrName>ppt_x</p:attrName>
                                        </p:attrNameLst>
                                      </p:cBhvr>
                                      <p:tavLst>
                                        <p:tav tm="0">
                                          <p:val>
                                            <p:strVal val="1+#ppt_w/2"/>
                                          </p:val>
                                        </p:tav>
                                        <p:tav tm="100000">
                                          <p:val>
                                            <p:strVal val="#ppt_x"/>
                                          </p:val>
                                        </p:tav>
                                      </p:tavLst>
                                    </p:anim>
                                    <p:anim calcmode="lin" valueType="num">
                                      <p:cBhvr additive="base">
                                        <p:cTn id="37" dur="1200" fill="hold"/>
                                        <p:tgtEl>
                                          <p:spTgt spid="23"/>
                                        </p:tgtEl>
                                        <p:attrNameLst>
                                          <p:attrName>ppt_y</p:attrName>
                                        </p:attrNameLst>
                                      </p:cBhvr>
                                      <p:tavLst>
                                        <p:tav tm="0">
                                          <p:val>
                                            <p:strVal val="#ppt_y"/>
                                          </p:val>
                                        </p:tav>
                                        <p:tav tm="100000">
                                          <p:val>
                                            <p:strVal val="#ppt_y"/>
                                          </p:val>
                                        </p:tav>
                                      </p:tavLst>
                                    </p:anim>
                                  </p:childTnLst>
                                </p:cTn>
                              </p:par>
                              <p:par>
                                <p:cTn id="38" presetID="2" presetClass="entr" presetSubtype="2" decel="100000" fill="hold" grpId="0" nodeType="withEffect">
                                  <p:stCondLst>
                                    <p:cond delay="400"/>
                                  </p:stCondLst>
                                  <p:childTnLst>
                                    <p:set>
                                      <p:cBhvr>
                                        <p:cTn id="39" dur="1" fill="hold">
                                          <p:stCondLst>
                                            <p:cond delay="0"/>
                                          </p:stCondLst>
                                        </p:cTn>
                                        <p:tgtEl>
                                          <p:spTgt spid="25"/>
                                        </p:tgtEl>
                                        <p:attrNameLst>
                                          <p:attrName>style.visibility</p:attrName>
                                        </p:attrNameLst>
                                      </p:cBhvr>
                                      <p:to>
                                        <p:strVal val="visible"/>
                                      </p:to>
                                    </p:set>
                                    <p:anim calcmode="lin" valueType="num">
                                      <p:cBhvr additive="base">
                                        <p:cTn id="40" dur="1200" fill="hold"/>
                                        <p:tgtEl>
                                          <p:spTgt spid="25"/>
                                        </p:tgtEl>
                                        <p:attrNameLst>
                                          <p:attrName>ppt_x</p:attrName>
                                        </p:attrNameLst>
                                      </p:cBhvr>
                                      <p:tavLst>
                                        <p:tav tm="0">
                                          <p:val>
                                            <p:strVal val="1+#ppt_w/2"/>
                                          </p:val>
                                        </p:tav>
                                        <p:tav tm="100000">
                                          <p:val>
                                            <p:strVal val="#ppt_x"/>
                                          </p:val>
                                        </p:tav>
                                      </p:tavLst>
                                    </p:anim>
                                    <p:anim calcmode="lin" valueType="num">
                                      <p:cBhvr additive="base">
                                        <p:cTn id="41" dur="1200" fill="hold"/>
                                        <p:tgtEl>
                                          <p:spTgt spid="25"/>
                                        </p:tgtEl>
                                        <p:attrNameLst>
                                          <p:attrName>ppt_y</p:attrName>
                                        </p:attrNameLst>
                                      </p:cBhvr>
                                      <p:tavLst>
                                        <p:tav tm="0">
                                          <p:val>
                                            <p:strVal val="#ppt_y"/>
                                          </p:val>
                                        </p:tav>
                                        <p:tav tm="100000">
                                          <p:val>
                                            <p:strVal val="#ppt_y"/>
                                          </p:val>
                                        </p:tav>
                                      </p:tavLst>
                                    </p:anim>
                                  </p:childTnLst>
                                </p:cTn>
                              </p:par>
                            </p:childTnLst>
                          </p:cTn>
                        </p:par>
                      </p:childTnLst>
                    </p:cTn>
                  </p:par>
                  <p:par>
                    <p:cTn id="42" fill="hold">
                      <p:stCondLst>
                        <p:cond delay="indefinite"/>
                      </p:stCondLst>
                      <p:childTnLst>
                        <p:par>
                          <p:cTn id="43" fill="hold">
                            <p:stCondLst>
                              <p:cond delay="0"/>
                            </p:stCondLst>
                            <p:childTnLst>
                              <p:par>
                                <p:cTn id="44" presetID="2" presetClass="entr" presetSubtype="2" decel="100000" fill="hold" grpId="0" nodeType="clickEffect">
                                  <p:stCondLst>
                                    <p:cond delay="0"/>
                                  </p:stCondLst>
                                  <p:childTnLst>
                                    <p:set>
                                      <p:cBhvr>
                                        <p:cTn id="45" dur="1" fill="hold">
                                          <p:stCondLst>
                                            <p:cond delay="0"/>
                                          </p:stCondLst>
                                        </p:cTn>
                                        <p:tgtEl>
                                          <p:spTgt spid="32"/>
                                        </p:tgtEl>
                                        <p:attrNameLst>
                                          <p:attrName>style.visibility</p:attrName>
                                        </p:attrNameLst>
                                      </p:cBhvr>
                                      <p:to>
                                        <p:strVal val="visible"/>
                                      </p:to>
                                    </p:set>
                                    <p:anim calcmode="lin" valueType="num">
                                      <p:cBhvr additive="base">
                                        <p:cTn id="46" dur="1200" fill="hold"/>
                                        <p:tgtEl>
                                          <p:spTgt spid="32"/>
                                        </p:tgtEl>
                                        <p:attrNameLst>
                                          <p:attrName>ppt_x</p:attrName>
                                        </p:attrNameLst>
                                      </p:cBhvr>
                                      <p:tavLst>
                                        <p:tav tm="0">
                                          <p:val>
                                            <p:strVal val="1+#ppt_w/2"/>
                                          </p:val>
                                        </p:tav>
                                        <p:tav tm="100000">
                                          <p:val>
                                            <p:strVal val="#ppt_x"/>
                                          </p:val>
                                        </p:tav>
                                      </p:tavLst>
                                    </p:anim>
                                    <p:anim calcmode="lin" valueType="num">
                                      <p:cBhvr additive="base">
                                        <p:cTn id="47" dur="1200" fill="hold"/>
                                        <p:tgtEl>
                                          <p:spTgt spid="32"/>
                                        </p:tgtEl>
                                        <p:attrNameLst>
                                          <p:attrName>ppt_y</p:attrName>
                                        </p:attrNameLst>
                                      </p:cBhvr>
                                      <p:tavLst>
                                        <p:tav tm="0">
                                          <p:val>
                                            <p:strVal val="#ppt_y"/>
                                          </p:val>
                                        </p:tav>
                                        <p:tav tm="100000">
                                          <p:val>
                                            <p:strVal val="#ppt_y"/>
                                          </p:val>
                                        </p:tav>
                                      </p:tavLst>
                                    </p:anim>
                                  </p:childTnLst>
                                </p:cTn>
                              </p:par>
                              <p:par>
                                <p:cTn id="48" presetID="2" presetClass="entr" presetSubtype="2" decel="100000" fill="hold" grpId="0" nodeType="withEffect">
                                  <p:stCondLst>
                                    <p:cond delay="100"/>
                                  </p:stCondLst>
                                  <p:childTnLst>
                                    <p:set>
                                      <p:cBhvr>
                                        <p:cTn id="49" dur="1" fill="hold">
                                          <p:stCondLst>
                                            <p:cond delay="0"/>
                                          </p:stCondLst>
                                        </p:cTn>
                                        <p:tgtEl>
                                          <p:spTgt spid="31"/>
                                        </p:tgtEl>
                                        <p:attrNameLst>
                                          <p:attrName>style.visibility</p:attrName>
                                        </p:attrNameLst>
                                      </p:cBhvr>
                                      <p:to>
                                        <p:strVal val="visible"/>
                                      </p:to>
                                    </p:set>
                                    <p:anim calcmode="lin" valueType="num">
                                      <p:cBhvr additive="base">
                                        <p:cTn id="50" dur="1200" fill="hold"/>
                                        <p:tgtEl>
                                          <p:spTgt spid="31"/>
                                        </p:tgtEl>
                                        <p:attrNameLst>
                                          <p:attrName>ppt_x</p:attrName>
                                        </p:attrNameLst>
                                      </p:cBhvr>
                                      <p:tavLst>
                                        <p:tav tm="0">
                                          <p:val>
                                            <p:strVal val="1+#ppt_w/2"/>
                                          </p:val>
                                        </p:tav>
                                        <p:tav tm="100000">
                                          <p:val>
                                            <p:strVal val="#ppt_x"/>
                                          </p:val>
                                        </p:tav>
                                      </p:tavLst>
                                    </p:anim>
                                    <p:anim calcmode="lin" valueType="num">
                                      <p:cBhvr additive="base">
                                        <p:cTn id="51" dur="1200" fill="hold"/>
                                        <p:tgtEl>
                                          <p:spTgt spid="31"/>
                                        </p:tgtEl>
                                        <p:attrNameLst>
                                          <p:attrName>ppt_y</p:attrName>
                                        </p:attrNameLst>
                                      </p:cBhvr>
                                      <p:tavLst>
                                        <p:tav tm="0">
                                          <p:val>
                                            <p:strVal val="#ppt_y"/>
                                          </p:val>
                                        </p:tav>
                                        <p:tav tm="100000">
                                          <p:val>
                                            <p:strVal val="#ppt_y"/>
                                          </p:val>
                                        </p:tav>
                                      </p:tavLst>
                                    </p:anim>
                                  </p:childTnLst>
                                </p:cTn>
                              </p:par>
                              <p:par>
                                <p:cTn id="52" presetID="2" presetClass="entr" presetSubtype="2" decel="100000" fill="hold" grpId="0" nodeType="withEffect">
                                  <p:stCondLst>
                                    <p:cond delay="200"/>
                                  </p:stCondLst>
                                  <p:childTnLst>
                                    <p:set>
                                      <p:cBhvr>
                                        <p:cTn id="53" dur="1" fill="hold">
                                          <p:stCondLst>
                                            <p:cond delay="0"/>
                                          </p:stCondLst>
                                        </p:cTn>
                                        <p:tgtEl>
                                          <p:spTgt spid="30"/>
                                        </p:tgtEl>
                                        <p:attrNameLst>
                                          <p:attrName>style.visibility</p:attrName>
                                        </p:attrNameLst>
                                      </p:cBhvr>
                                      <p:to>
                                        <p:strVal val="visible"/>
                                      </p:to>
                                    </p:set>
                                    <p:anim calcmode="lin" valueType="num">
                                      <p:cBhvr additive="base">
                                        <p:cTn id="54" dur="1200" fill="hold"/>
                                        <p:tgtEl>
                                          <p:spTgt spid="30"/>
                                        </p:tgtEl>
                                        <p:attrNameLst>
                                          <p:attrName>ppt_x</p:attrName>
                                        </p:attrNameLst>
                                      </p:cBhvr>
                                      <p:tavLst>
                                        <p:tav tm="0">
                                          <p:val>
                                            <p:strVal val="1+#ppt_w/2"/>
                                          </p:val>
                                        </p:tav>
                                        <p:tav tm="100000">
                                          <p:val>
                                            <p:strVal val="#ppt_x"/>
                                          </p:val>
                                        </p:tav>
                                      </p:tavLst>
                                    </p:anim>
                                    <p:anim calcmode="lin" valueType="num">
                                      <p:cBhvr additive="base">
                                        <p:cTn id="55" dur="1200" fill="hold"/>
                                        <p:tgtEl>
                                          <p:spTgt spid="30"/>
                                        </p:tgtEl>
                                        <p:attrNameLst>
                                          <p:attrName>ppt_y</p:attrName>
                                        </p:attrNameLst>
                                      </p:cBhvr>
                                      <p:tavLst>
                                        <p:tav tm="0">
                                          <p:val>
                                            <p:strVal val="#ppt_y"/>
                                          </p:val>
                                        </p:tav>
                                        <p:tav tm="100000">
                                          <p:val>
                                            <p:strVal val="#ppt_y"/>
                                          </p:val>
                                        </p:tav>
                                      </p:tavLst>
                                    </p:anim>
                                  </p:childTnLst>
                                </p:cTn>
                              </p:par>
                              <p:par>
                                <p:cTn id="56" presetID="2" presetClass="entr" presetSubtype="2" decel="100000" fill="hold" grpId="0" nodeType="withEffect">
                                  <p:stCondLst>
                                    <p:cond delay="300"/>
                                  </p:stCondLst>
                                  <p:childTnLst>
                                    <p:set>
                                      <p:cBhvr>
                                        <p:cTn id="57" dur="1" fill="hold">
                                          <p:stCondLst>
                                            <p:cond delay="0"/>
                                          </p:stCondLst>
                                        </p:cTn>
                                        <p:tgtEl>
                                          <p:spTgt spid="28"/>
                                        </p:tgtEl>
                                        <p:attrNameLst>
                                          <p:attrName>style.visibility</p:attrName>
                                        </p:attrNameLst>
                                      </p:cBhvr>
                                      <p:to>
                                        <p:strVal val="visible"/>
                                      </p:to>
                                    </p:set>
                                    <p:anim calcmode="lin" valueType="num">
                                      <p:cBhvr additive="base">
                                        <p:cTn id="58" dur="1200" fill="hold"/>
                                        <p:tgtEl>
                                          <p:spTgt spid="28"/>
                                        </p:tgtEl>
                                        <p:attrNameLst>
                                          <p:attrName>ppt_x</p:attrName>
                                        </p:attrNameLst>
                                      </p:cBhvr>
                                      <p:tavLst>
                                        <p:tav tm="0">
                                          <p:val>
                                            <p:strVal val="1+#ppt_w/2"/>
                                          </p:val>
                                        </p:tav>
                                        <p:tav tm="100000">
                                          <p:val>
                                            <p:strVal val="#ppt_x"/>
                                          </p:val>
                                        </p:tav>
                                      </p:tavLst>
                                    </p:anim>
                                    <p:anim calcmode="lin" valueType="num">
                                      <p:cBhvr additive="base">
                                        <p:cTn id="59" dur="1200" fill="hold"/>
                                        <p:tgtEl>
                                          <p:spTgt spid="28"/>
                                        </p:tgtEl>
                                        <p:attrNameLst>
                                          <p:attrName>ppt_y</p:attrName>
                                        </p:attrNameLst>
                                      </p:cBhvr>
                                      <p:tavLst>
                                        <p:tav tm="0">
                                          <p:val>
                                            <p:strVal val="#ppt_y"/>
                                          </p:val>
                                        </p:tav>
                                        <p:tav tm="100000">
                                          <p:val>
                                            <p:strVal val="#ppt_y"/>
                                          </p:val>
                                        </p:tav>
                                      </p:tavLst>
                                    </p:anim>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46"/>
                                        </p:tgtEl>
                                        <p:attrNameLst>
                                          <p:attrName>style.visibility</p:attrName>
                                        </p:attrNameLst>
                                      </p:cBhvr>
                                      <p:to>
                                        <p:strVal val="visible"/>
                                      </p:to>
                                    </p:set>
                                    <p:animEffect transition="in" filter="fade">
                                      <p:cBhvr>
                                        <p:cTn id="64" dur="500"/>
                                        <p:tgtEl>
                                          <p:spTgt spid="46"/>
                                        </p:tgtEl>
                                      </p:cBhvr>
                                    </p:animEffect>
                                  </p:childTnLst>
                                </p:cTn>
                              </p:par>
                              <p:par>
                                <p:cTn id="65" presetID="2" presetClass="entr" presetSubtype="2" decel="100000" fill="hold" grpId="0" nodeType="withEffect">
                                  <p:stCondLst>
                                    <p:cond delay="100"/>
                                  </p:stCondLst>
                                  <p:childTnLst>
                                    <p:set>
                                      <p:cBhvr>
                                        <p:cTn id="66" dur="1" fill="hold">
                                          <p:stCondLst>
                                            <p:cond delay="0"/>
                                          </p:stCondLst>
                                        </p:cTn>
                                        <p:tgtEl>
                                          <p:spTgt spid="41"/>
                                        </p:tgtEl>
                                        <p:attrNameLst>
                                          <p:attrName>style.visibility</p:attrName>
                                        </p:attrNameLst>
                                      </p:cBhvr>
                                      <p:to>
                                        <p:strVal val="visible"/>
                                      </p:to>
                                    </p:set>
                                    <p:anim calcmode="lin" valueType="num">
                                      <p:cBhvr additive="base">
                                        <p:cTn id="67" dur="1200" fill="hold"/>
                                        <p:tgtEl>
                                          <p:spTgt spid="41"/>
                                        </p:tgtEl>
                                        <p:attrNameLst>
                                          <p:attrName>ppt_x</p:attrName>
                                        </p:attrNameLst>
                                      </p:cBhvr>
                                      <p:tavLst>
                                        <p:tav tm="0">
                                          <p:val>
                                            <p:strVal val="1+#ppt_w/2"/>
                                          </p:val>
                                        </p:tav>
                                        <p:tav tm="100000">
                                          <p:val>
                                            <p:strVal val="#ppt_x"/>
                                          </p:val>
                                        </p:tav>
                                      </p:tavLst>
                                    </p:anim>
                                    <p:anim calcmode="lin" valueType="num">
                                      <p:cBhvr additive="base">
                                        <p:cTn id="68" dur="1200" fill="hold"/>
                                        <p:tgtEl>
                                          <p:spTgt spid="41"/>
                                        </p:tgtEl>
                                        <p:attrNameLst>
                                          <p:attrName>ppt_y</p:attrName>
                                        </p:attrNameLst>
                                      </p:cBhvr>
                                      <p:tavLst>
                                        <p:tav tm="0">
                                          <p:val>
                                            <p:strVal val="#ppt_y"/>
                                          </p:val>
                                        </p:tav>
                                        <p:tav tm="100000">
                                          <p:val>
                                            <p:strVal val="#ppt_y"/>
                                          </p:val>
                                        </p:tav>
                                      </p:tavLst>
                                    </p:anim>
                                  </p:childTnLst>
                                </p:cTn>
                              </p:par>
                              <p:par>
                                <p:cTn id="69" presetID="2" presetClass="entr" presetSubtype="2" decel="100000" fill="hold" grpId="0" nodeType="withEffect">
                                  <p:stCondLst>
                                    <p:cond delay="200"/>
                                  </p:stCondLst>
                                  <p:childTnLst>
                                    <p:set>
                                      <p:cBhvr>
                                        <p:cTn id="70" dur="1" fill="hold">
                                          <p:stCondLst>
                                            <p:cond delay="0"/>
                                          </p:stCondLst>
                                        </p:cTn>
                                        <p:tgtEl>
                                          <p:spTgt spid="42"/>
                                        </p:tgtEl>
                                        <p:attrNameLst>
                                          <p:attrName>style.visibility</p:attrName>
                                        </p:attrNameLst>
                                      </p:cBhvr>
                                      <p:to>
                                        <p:strVal val="visible"/>
                                      </p:to>
                                    </p:set>
                                    <p:anim calcmode="lin" valueType="num">
                                      <p:cBhvr additive="base">
                                        <p:cTn id="71" dur="1200" fill="hold"/>
                                        <p:tgtEl>
                                          <p:spTgt spid="42"/>
                                        </p:tgtEl>
                                        <p:attrNameLst>
                                          <p:attrName>ppt_x</p:attrName>
                                        </p:attrNameLst>
                                      </p:cBhvr>
                                      <p:tavLst>
                                        <p:tav tm="0">
                                          <p:val>
                                            <p:strVal val="1+#ppt_w/2"/>
                                          </p:val>
                                        </p:tav>
                                        <p:tav tm="100000">
                                          <p:val>
                                            <p:strVal val="#ppt_x"/>
                                          </p:val>
                                        </p:tav>
                                      </p:tavLst>
                                    </p:anim>
                                    <p:anim calcmode="lin" valueType="num">
                                      <p:cBhvr additive="base">
                                        <p:cTn id="72" dur="1200" fill="hold"/>
                                        <p:tgtEl>
                                          <p:spTgt spid="42"/>
                                        </p:tgtEl>
                                        <p:attrNameLst>
                                          <p:attrName>ppt_y</p:attrName>
                                        </p:attrNameLst>
                                      </p:cBhvr>
                                      <p:tavLst>
                                        <p:tav tm="0">
                                          <p:val>
                                            <p:strVal val="#ppt_y"/>
                                          </p:val>
                                        </p:tav>
                                        <p:tav tm="100000">
                                          <p:val>
                                            <p:strVal val="#ppt_y"/>
                                          </p:val>
                                        </p:tav>
                                      </p:tavLst>
                                    </p:anim>
                                  </p:childTnLst>
                                </p:cTn>
                              </p:par>
                              <p:par>
                                <p:cTn id="73" presetID="2" presetClass="entr" presetSubtype="2" decel="100000" fill="hold" grpId="0" nodeType="withEffect">
                                  <p:stCondLst>
                                    <p:cond delay="300"/>
                                  </p:stCondLst>
                                  <p:childTnLst>
                                    <p:set>
                                      <p:cBhvr>
                                        <p:cTn id="74" dur="1" fill="hold">
                                          <p:stCondLst>
                                            <p:cond delay="0"/>
                                          </p:stCondLst>
                                        </p:cTn>
                                        <p:tgtEl>
                                          <p:spTgt spid="44"/>
                                        </p:tgtEl>
                                        <p:attrNameLst>
                                          <p:attrName>style.visibility</p:attrName>
                                        </p:attrNameLst>
                                      </p:cBhvr>
                                      <p:to>
                                        <p:strVal val="visible"/>
                                      </p:to>
                                    </p:set>
                                    <p:anim calcmode="lin" valueType="num">
                                      <p:cBhvr additive="base">
                                        <p:cTn id="75" dur="1200" fill="hold"/>
                                        <p:tgtEl>
                                          <p:spTgt spid="44"/>
                                        </p:tgtEl>
                                        <p:attrNameLst>
                                          <p:attrName>ppt_x</p:attrName>
                                        </p:attrNameLst>
                                      </p:cBhvr>
                                      <p:tavLst>
                                        <p:tav tm="0">
                                          <p:val>
                                            <p:strVal val="1+#ppt_w/2"/>
                                          </p:val>
                                        </p:tav>
                                        <p:tav tm="100000">
                                          <p:val>
                                            <p:strVal val="#ppt_x"/>
                                          </p:val>
                                        </p:tav>
                                      </p:tavLst>
                                    </p:anim>
                                    <p:anim calcmode="lin" valueType="num">
                                      <p:cBhvr additive="base">
                                        <p:cTn id="76" dur="1200" fill="hold"/>
                                        <p:tgtEl>
                                          <p:spTgt spid="44"/>
                                        </p:tgtEl>
                                        <p:attrNameLst>
                                          <p:attrName>ppt_y</p:attrName>
                                        </p:attrNameLst>
                                      </p:cBhvr>
                                      <p:tavLst>
                                        <p:tav tm="0">
                                          <p:val>
                                            <p:strVal val="#ppt_y"/>
                                          </p:val>
                                        </p:tav>
                                        <p:tav tm="100000">
                                          <p:val>
                                            <p:strVal val="#ppt_y"/>
                                          </p:val>
                                        </p:tav>
                                      </p:tavLst>
                                    </p:anim>
                                  </p:childTnLst>
                                </p:cTn>
                              </p:par>
                              <p:par>
                                <p:cTn id="77" presetID="2" presetClass="entr" presetSubtype="2" decel="100000" fill="hold" grpId="0" nodeType="withEffect">
                                  <p:stCondLst>
                                    <p:cond delay="400"/>
                                  </p:stCondLst>
                                  <p:childTnLst>
                                    <p:set>
                                      <p:cBhvr>
                                        <p:cTn id="78" dur="1" fill="hold">
                                          <p:stCondLst>
                                            <p:cond delay="0"/>
                                          </p:stCondLst>
                                        </p:cTn>
                                        <p:tgtEl>
                                          <p:spTgt spid="43"/>
                                        </p:tgtEl>
                                        <p:attrNameLst>
                                          <p:attrName>style.visibility</p:attrName>
                                        </p:attrNameLst>
                                      </p:cBhvr>
                                      <p:to>
                                        <p:strVal val="visible"/>
                                      </p:to>
                                    </p:set>
                                    <p:anim calcmode="lin" valueType="num">
                                      <p:cBhvr additive="base">
                                        <p:cTn id="79" dur="1200" fill="hold"/>
                                        <p:tgtEl>
                                          <p:spTgt spid="43"/>
                                        </p:tgtEl>
                                        <p:attrNameLst>
                                          <p:attrName>ppt_x</p:attrName>
                                        </p:attrNameLst>
                                      </p:cBhvr>
                                      <p:tavLst>
                                        <p:tav tm="0">
                                          <p:val>
                                            <p:strVal val="1+#ppt_w/2"/>
                                          </p:val>
                                        </p:tav>
                                        <p:tav tm="100000">
                                          <p:val>
                                            <p:strVal val="#ppt_x"/>
                                          </p:val>
                                        </p:tav>
                                      </p:tavLst>
                                    </p:anim>
                                    <p:anim calcmode="lin" valueType="num">
                                      <p:cBhvr additive="base">
                                        <p:cTn id="80" dur="1200" fill="hold"/>
                                        <p:tgtEl>
                                          <p:spTgt spid="43"/>
                                        </p:tgtEl>
                                        <p:attrNameLst>
                                          <p:attrName>ppt_y</p:attrName>
                                        </p:attrNameLst>
                                      </p:cBhvr>
                                      <p:tavLst>
                                        <p:tav tm="0">
                                          <p:val>
                                            <p:strVal val="#ppt_y"/>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2" decel="100000" fill="hold" grpId="0" nodeType="clickEffect">
                                  <p:stCondLst>
                                    <p:cond delay="0"/>
                                  </p:stCondLst>
                                  <p:childTnLst>
                                    <p:set>
                                      <p:cBhvr>
                                        <p:cTn id="84" dur="1" fill="hold">
                                          <p:stCondLst>
                                            <p:cond delay="0"/>
                                          </p:stCondLst>
                                        </p:cTn>
                                        <p:tgtEl>
                                          <p:spTgt spid="38"/>
                                        </p:tgtEl>
                                        <p:attrNameLst>
                                          <p:attrName>style.visibility</p:attrName>
                                        </p:attrNameLst>
                                      </p:cBhvr>
                                      <p:to>
                                        <p:strVal val="visible"/>
                                      </p:to>
                                    </p:set>
                                    <p:anim calcmode="lin" valueType="num">
                                      <p:cBhvr additive="base">
                                        <p:cTn id="85" dur="1200" fill="hold"/>
                                        <p:tgtEl>
                                          <p:spTgt spid="38"/>
                                        </p:tgtEl>
                                        <p:attrNameLst>
                                          <p:attrName>ppt_x</p:attrName>
                                        </p:attrNameLst>
                                      </p:cBhvr>
                                      <p:tavLst>
                                        <p:tav tm="0">
                                          <p:val>
                                            <p:strVal val="1+#ppt_w/2"/>
                                          </p:val>
                                        </p:tav>
                                        <p:tav tm="100000">
                                          <p:val>
                                            <p:strVal val="#ppt_x"/>
                                          </p:val>
                                        </p:tav>
                                      </p:tavLst>
                                    </p:anim>
                                    <p:anim calcmode="lin" valueType="num">
                                      <p:cBhvr additive="base">
                                        <p:cTn id="86" dur="1200" fill="hold"/>
                                        <p:tgtEl>
                                          <p:spTgt spid="38"/>
                                        </p:tgtEl>
                                        <p:attrNameLst>
                                          <p:attrName>ppt_y</p:attrName>
                                        </p:attrNameLst>
                                      </p:cBhvr>
                                      <p:tavLst>
                                        <p:tav tm="0">
                                          <p:val>
                                            <p:strVal val="#ppt_y"/>
                                          </p:val>
                                        </p:tav>
                                        <p:tav tm="100000">
                                          <p:val>
                                            <p:strVal val="#ppt_y"/>
                                          </p:val>
                                        </p:tav>
                                      </p:tavLst>
                                    </p:anim>
                                  </p:childTnLst>
                                </p:cTn>
                              </p:par>
                              <p:par>
                                <p:cTn id="87" presetID="2" presetClass="entr" presetSubtype="2" decel="100000" fill="hold" grpId="0" nodeType="withEffect">
                                  <p:stCondLst>
                                    <p:cond delay="100"/>
                                  </p:stCondLst>
                                  <p:childTnLst>
                                    <p:set>
                                      <p:cBhvr>
                                        <p:cTn id="88" dur="1" fill="hold">
                                          <p:stCondLst>
                                            <p:cond delay="0"/>
                                          </p:stCondLst>
                                        </p:cTn>
                                        <p:tgtEl>
                                          <p:spTgt spid="37"/>
                                        </p:tgtEl>
                                        <p:attrNameLst>
                                          <p:attrName>style.visibility</p:attrName>
                                        </p:attrNameLst>
                                      </p:cBhvr>
                                      <p:to>
                                        <p:strVal val="visible"/>
                                      </p:to>
                                    </p:set>
                                    <p:anim calcmode="lin" valueType="num">
                                      <p:cBhvr additive="base">
                                        <p:cTn id="89" dur="1200" fill="hold"/>
                                        <p:tgtEl>
                                          <p:spTgt spid="37"/>
                                        </p:tgtEl>
                                        <p:attrNameLst>
                                          <p:attrName>ppt_x</p:attrName>
                                        </p:attrNameLst>
                                      </p:cBhvr>
                                      <p:tavLst>
                                        <p:tav tm="0">
                                          <p:val>
                                            <p:strVal val="1+#ppt_w/2"/>
                                          </p:val>
                                        </p:tav>
                                        <p:tav tm="100000">
                                          <p:val>
                                            <p:strVal val="#ppt_x"/>
                                          </p:val>
                                        </p:tav>
                                      </p:tavLst>
                                    </p:anim>
                                    <p:anim calcmode="lin" valueType="num">
                                      <p:cBhvr additive="base">
                                        <p:cTn id="90" dur="1200" fill="hold"/>
                                        <p:tgtEl>
                                          <p:spTgt spid="37"/>
                                        </p:tgtEl>
                                        <p:attrNameLst>
                                          <p:attrName>ppt_y</p:attrName>
                                        </p:attrNameLst>
                                      </p:cBhvr>
                                      <p:tavLst>
                                        <p:tav tm="0">
                                          <p:val>
                                            <p:strVal val="#ppt_y"/>
                                          </p:val>
                                        </p:tav>
                                        <p:tav tm="100000">
                                          <p:val>
                                            <p:strVal val="#ppt_y"/>
                                          </p:val>
                                        </p:tav>
                                      </p:tavLst>
                                    </p:anim>
                                  </p:childTnLst>
                                </p:cTn>
                              </p:par>
                              <p:par>
                                <p:cTn id="91" presetID="2" presetClass="entr" presetSubtype="2" decel="100000" fill="hold" grpId="0" nodeType="withEffect">
                                  <p:stCondLst>
                                    <p:cond delay="200"/>
                                  </p:stCondLst>
                                  <p:childTnLst>
                                    <p:set>
                                      <p:cBhvr>
                                        <p:cTn id="92" dur="1" fill="hold">
                                          <p:stCondLst>
                                            <p:cond delay="0"/>
                                          </p:stCondLst>
                                        </p:cTn>
                                        <p:tgtEl>
                                          <p:spTgt spid="36"/>
                                        </p:tgtEl>
                                        <p:attrNameLst>
                                          <p:attrName>style.visibility</p:attrName>
                                        </p:attrNameLst>
                                      </p:cBhvr>
                                      <p:to>
                                        <p:strVal val="visible"/>
                                      </p:to>
                                    </p:set>
                                    <p:anim calcmode="lin" valueType="num">
                                      <p:cBhvr additive="base">
                                        <p:cTn id="93" dur="1200" fill="hold"/>
                                        <p:tgtEl>
                                          <p:spTgt spid="36"/>
                                        </p:tgtEl>
                                        <p:attrNameLst>
                                          <p:attrName>ppt_x</p:attrName>
                                        </p:attrNameLst>
                                      </p:cBhvr>
                                      <p:tavLst>
                                        <p:tav tm="0">
                                          <p:val>
                                            <p:strVal val="1+#ppt_w/2"/>
                                          </p:val>
                                        </p:tav>
                                        <p:tav tm="100000">
                                          <p:val>
                                            <p:strVal val="#ppt_x"/>
                                          </p:val>
                                        </p:tav>
                                      </p:tavLst>
                                    </p:anim>
                                    <p:anim calcmode="lin" valueType="num">
                                      <p:cBhvr additive="base">
                                        <p:cTn id="94" dur="1200" fill="hold"/>
                                        <p:tgtEl>
                                          <p:spTgt spid="36"/>
                                        </p:tgtEl>
                                        <p:attrNameLst>
                                          <p:attrName>ppt_y</p:attrName>
                                        </p:attrNameLst>
                                      </p:cBhvr>
                                      <p:tavLst>
                                        <p:tav tm="0">
                                          <p:val>
                                            <p:strVal val="#ppt_y"/>
                                          </p:val>
                                        </p:tav>
                                        <p:tav tm="100000">
                                          <p:val>
                                            <p:strVal val="#ppt_y"/>
                                          </p:val>
                                        </p:tav>
                                      </p:tavLst>
                                    </p:anim>
                                  </p:childTnLst>
                                </p:cTn>
                              </p:par>
                              <p:par>
                                <p:cTn id="95" presetID="2" presetClass="entr" presetSubtype="2" decel="100000" fill="hold" grpId="0" nodeType="withEffect">
                                  <p:stCondLst>
                                    <p:cond delay="300"/>
                                  </p:stCondLst>
                                  <p:childTnLst>
                                    <p:set>
                                      <p:cBhvr>
                                        <p:cTn id="96" dur="1" fill="hold">
                                          <p:stCondLst>
                                            <p:cond delay="0"/>
                                          </p:stCondLst>
                                        </p:cTn>
                                        <p:tgtEl>
                                          <p:spTgt spid="39"/>
                                        </p:tgtEl>
                                        <p:attrNameLst>
                                          <p:attrName>style.visibility</p:attrName>
                                        </p:attrNameLst>
                                      </p:cBhvr>
                                      <p:to>
                                        <p:strVal val="visible"/>
                                      </p:to>
                                    </p:set>
                                    <p:anim calcmode="lin" valueType="num">
                                      <p:cBhvr additive="base">
                                        <p:cTn id="97" dur="1200" fill="hold"/>
                                        <p:tgtEl>
                                          <p:spTgt spid="39"/>
                                        </p:tgtEl>
                                        <p:attrNameLst>
                                          <p:attrName>ppt_x</p:attrName>
                                        </p:attrNameLst>
                                      </p:cBhvr>
                                      <p:tavLst>
                                        <p:tav tm="0">
                                          <p:val>
                                            <p:strVal val="1+#ppt_w/2"/>
                                          </p:val>
                                        </p:tav>
                                        <p:tav tm="100000">
                                          <p:val>
                                            <p:strVal val="#ppt_x"/>
                                          </p:val>
                                        </p:tav>
                                      </p:tavLst>
                                    </p:anim>
                                    <p:anim calcmode="lin" valueType="num">
                                      <p:cBhvr additive="base">
                                        <p:cTn id="98" dur="1200" fill="hold"/>
                                        <p:tgtEl>
                                          <p:spTgt spid="39"/>
                                        </p:tgtEl>
                                        <p:attrNameLst>
                                          <p:attrName>ppt_y</p:attrName>
                                        </p:attrNameLst>
                                      </p:cBhvr>
                                      <p:tavLst>
                                        <p:tav tm="0">
                                          <p:val>
                                            <p:strVal val="#ppt_y"/>
                                          </p:val>
                                        </p:tav>
                                        <p:tav tm="100000">
                                          <p:val>
                                            <p:strVal val="#ppt_y"/>
                                          </p:val>
                                        </p:tav>
                                      </p:tavLst>
                                    </p:anim>
                                  </p:childTnLst>
                                </p:cTn>
                              </p:par>
                            </p:childTnLst>
                          </p:cTn>
                        </p:par>
                      </p:childTnLst>
                    </p:cTn>
                  </p:par>
                  <p:par>
                    <p:cTn id="99" fill="hold">
                      <p:stCondLst>
                        <p:cond delay="indefinite"/>
                      </p:stCondLst>
                      <p:childTnLst>
                        <p:par>
                          <p:cTn id="100" fill="hold">
                            <p:stCondLst>
                              <p:cond delay="0"/>
                            </p:stCondLst>
                            <p:childTnLst>
                              <p:par>
                                <p:cTn id="101" presetID="10" presetClass="entr" presetSubtype="0" fill="hold" grpId="0" nodeType="clickEffect">
                                  <p:stCondLst>
                                    <p:cond delay="0"/>
                                  </p:stCondLst>
                                  <p:childTnLst>
                                    <p:set>
                                      <p:cBhvr>
                                        <p:cTn id="102" dur="1" fill="hold">
                                          <p:stCondLst>
                                            <p:cond delay="0"/>
                                          </p:stCondLst>
                                        </p:cTn>
                                        <p:tgtEl>
                                          <p:spTgt spid="15"/>
                                        </p:tgtEl>
                                        <p:attrNameLst>
                                          <p:attrName>style.visibility</p:attrName>
                                        </p:attrNameLst>
                                      </p:cBhvr>
                                      <p:to>
                                        <p:strVal val="visible"/>
                                      </p:to>
                                    </p:set>
                                    <p:animEffect transition="in" filter="fade">
                                      <p:cBhvr>
                                        <p:cTn id="103" dur="500"/>
                                        <p:tgtEl>
                                          <p:spTgt spid="15"/>
                                        </p:tgtEl>
                                      </p:cBhvr>
                                    </p:animEffect>
                                  </p:childTnLst>
                                </p:cTn>
                              </p:par>
                              <p:par>
                                <p:cTn id="104" presetID="2" presetClass="entr" presetSubtype="2" decel="100000" fill="hold" grpId="0" nodeType="withEffect">
                                  <p:stCondLst>
                                    <p:cond delay="100"/>
                                  </p:stCondLst>
                                  <p:childTnLst>
                                    <p:set>
                                      <p:cBhvr>
                                        <p:cTn id="105" dur="1" fill="hold">
                                          <p:stCondLst>
                                            <p:cond delay="0"/>
                                          </p:stCondLst>
                                        </p:cTn>
                                        <p:tgtEl>
                                          <p:spTgt spid="54"/>
                                        </p:tgtEl>
                                        <p:attrNameLst>
                                          <p:attrName>style.visibility</p:attrName>
                                        </p:attrNameLst>
                                      </p:cBhvr>
                                      <p:to>
                                        <p:strVal val="visible"/>
                                      </p:to>
                                    </p:set>
                                    <p:anim calcmode="lin" valueType="num">
                                      <p:cBhvr additive="base">
                                        <p:cTn id="106" dur="1200" fill="hold"/>
                                        <p:tgtEl>
                                          <p:spTgt spid="54"/>
                                        </p:tgtEl>
                                        <p:attrNameLst>
                                          <p:attrName>ppt_x</p:attrName>
                                        </p:attrNameLst>
                                      </p:cBhvr>
                                      <p:tavLst>
                                        <p:tav tm="0">
                                          <p:val>
                                            <p:strVal val="1+#ppt_w/2"/>
                                          </p:val>
                                        </p:tav>
                                        <p:tav tm="100000">
                                          <p:val>
                                            <p:strVal val="#ppt_x"/>
                                          </p:val>
                                        </p:tav>
                                      </p:tavLst>
                                    </p:anim>
                                    <p:anim calcmode="lin" valueType="num">
                                      <p:cBhvr additive="base">
                                        <p:cTn id="107" dur="1200" fill="hold"/>
                                        <p:tgtEl>
                                          <p:spTgt spid="54"/>
                                        </p:tgtEl>
                                        <p:attrNameLst>
                                          <p:attrName>ppt_y</p:attrName>
                                        </p:attrNameLst>
                                      </p:cBhvr>
                                      <p:tavLst>
                                        <p:tav tm="0">
                                          <p:val>
                                            <p:strVal val="#ppt_y"/>
                                          </p:val>
                                        </p:tav>
                                        <p:tav tm="100000">
                                          <p:val>
                                            <p:strVal val="#ppt_y"/>
                                          </p:val>
                                        </p:tav>
                                      </p:tavLst>
                                    </p:anim>
                                  </p:childTnLst>
                                </p:cTn>
                              </p:par>
                              <p:par>
                                <p:cTn id="108" presetID="2" presetClass="entr" presetSubtype="2" decel="100000" fill="hold" grpId="0" nodeType="withEffect">
                                  <p:stCondLst>
                                    <p:cond delay="200"/>
                                  </p:stCondLst>
                                  <p:childTnLst>
                                    <p:set>
                                      <p:cBhvr>
                                        <p:cTn id="109" dur="1" fill="hold">
                                          <p:stCondLst>
                                            <p:cond delay="0"/>
                                          </p:stCondLst>
                                        </p:cTn>
                                        <p:tgtEl>
                                          <p:spTgt spid="55"/>
                                        </p:tgtEl>
                                        <p:attrNameLst>
                                          <p:attrName>style.visibility</p:attrName>
                                        </p:attrNameLst>
                                      </p:cBhvr>
                                      <p:to>
                                        <p:strVal val="visible"/>
                                      </p:to>
                                    </p:set>
                                    <p:anim calcmode="lin" valueType="num">
                                      <p:cBhvr additive="base">
                                        <p:cTn id="110" dur="1200" fill="hold"/>
                                        <p:tgtEl>
                                          <p:spTgt spid="55"/>
                                        </p:tgtEl>
                                        <p:attrNameLst>
                                          <p:attrName>ppt_x</p:attrName>
                                        </p:attrNameLst>
                                      </p:cBhvr>
                                      <p:tavLst>
                                        <p:tav tm="0">
                                          <p:val>
                                            <p:strVal val="1+#ppt_w/2"/>
                                          </p:val>
                                        </p:tav>
                                        <p:tav tm="100000">
                                          <p:val>
                                            <p:strVal val="#ppt_x"/>
                                          </p:val>
                                        </p:tav>
                                      </p:tavLst>
                                    </p:anim>
                                    <p:anim calcmode="lin" valueType="num">
                                      <p:cBhvr additive="base">
                                        <p:cTn id="111" dur="1200" fill="hold"/>
                                        <p:tgtEl>
                                          <p:spTgt spid="55"/>
                                        </p:tgtEl>
                                        <p:attrNameLst>
                                          <p:attrName>ppt_y</p:attrName>
                                        </p:attrNameLst>
                                      </p:cBhvr>
                                      <p:tavLst>
                                        <p:tav tm="0">
                                          <p:val>
                                            <p:strVal val="#ppt_y"/>
                                          </p:val>
                                        </p:tav>
                                        <p:tav tm="100000">
                                          <p:val>
                                            <p:strVal val="#ppt_y"/>
                                          </p:val>
                                        </p:tav>
                                      </p:tavLst>
                                    </p:anim>
                                  </p:childTnLst>
                                </p:cTn>
                              </p:par>
                              <p:par>
                                <p:cTn id="112" presetID="2" presetClass="entr" presetSubtype="2" decel="100000" fill="hold" grpId="0" nodeType="withEffect">
                                  <p:stCondLst>
                                    <p:cond delay="300"/>
                                  </p:stCondLst>
                                  <p:childTnLst>
                                    <p:set>
                                      <p:cBhvr>
                                        <p:cTn id="113" dur="1" fill="hold">
                                          <p:stCondLst>
                                            <p:cond delay="0"/>
                                          </p:stCondLst>
                                        </p:cTn>
                                        <p:tgtEl>
                                          <p:spTgt spid="56"/>
                                        </p:tgtEl>
                                        <p:attrNameLst>
                                          <p:attrName>style.visibility</p:attrName>
                                        </p:attrNameLst>
                                      </p:cBhvr>
                                      <p:to>
                                        <p:strVal val="visible"/>
                                      </p:to>
                                    </p:set>
                                    <p:anim calcmode="lin" valueType="num">
                                      <p:cBhvr additive="base">
                                        <p:cTn id="114" dur="1200" fill="hold"/>
                                        <p:tgtEl>
                                          <p:spTgt spid="56"/>
                                        </p:tgtEl>
                                        <p:attrNameLst>
                                          <p:attrName>ppt_x</p:attrName>
                                        </p:attrNameLst>
                                      </p:cBhvr>
                                      <p:tavLst>
                                        <p:tav tm="0">
                                          <p:val>
                                            <p:strVal val="1+#ppt_w/2"/>
                                          </p:val>
                                        </p:tav>
                                        <p:tav tm="100000">
                                          <p:val>
                                            <p:strVal val="#ppt_x"/>
                                          </p:val>
                                        </p:tav>
                                      </p:tavLst>
                                    </p:anim>
                                    <p:anim calcmode="lin" valueType="num">
                                      <p:cBhvr additive="base">
                                        <p:cTn id="115" dur="1200" fill="hold"/>
                                        <p:tgtEl>
                                          <p:spTgt spid="56"/>
                                        </p:tgtEl>
                                        <p:attrNameLst>
                                          <p:attrName>ppt_y</p:attrName>
                                        </p:attrNameLst>
                                      </p:cBhvr>
                                      <p:tavLst>
                                        <p:tav tm="0">
                                          <p:val>
                                            <p:strVal val="#ppt_y"/>
                                          </p:val>
                                        </p:tav>
                                        <p:tav tm="100000">
                                          <p:val>
                                            <p:strVal val="#ppt_y"/>
                                          </p:val>
                                        </p:tav>
                                      </p:tavLst>
                                    </p:anim>
                                  </p:childTnLst>
                                </p:cTn>
                              </p:par>
                            </p:childTnLst>
                          </p:cTn>
                        </p:par>
                      </p:childTnLst>
                    </p:cTn>
                  </p:par>
                  <p:par>
                    <p:cTn id="116" fill="hold">
                      <p:stCondLst>
                        <p:cond delay="indefinite"/>
                      </p:stCondLst>
                      <p:childTnLst>
                        <p:par>
                          <p:cTn id="117" fill="hold">
                            <p:stCondLst>
                              <p:cond delay="0"/>
                            </p:stCondLst>
                            <p:childTnLst>
                              <p:par>
                                <p:cTn id="118" presetID="2" presetClass="entr" presetSubtype="2" decel="100000" fill="hold" grpId="0" nodeType="clickEffect">
                                  <p:stCondLst>
                                    <p:cond delay="0"/>
                                  </p:stCondLst>
                                  <p:childTnLst>
                                    <p:set>
                                      <p:cBhvr>
                                        <p:cTn id="119" dur="1" fill="hold">
                                          <p:stCondLst>
                                            <p:cond delay="0"/>
                                          </p:stCondLst>
                                        </p:cTn>
                                        <p:tgtEl>
                                          <p:spTgt spid="53"/>
                                        </p:tgtEl>
                                        <p:attrNameLst>
                                          <p:attrName>style.visibility</p:attrName>
                                        </p:attrNameLst>
                                      </p:cBhvr>
                                      <p:to>
                                        <p:strVal val="visible"/>
                                      </p:to>
                                    </p:set>
                                    <p:anim calcmode="lin" valueType="num">
                                      <p:cBhvr additive="base">
                                        <p:cTn id="120" dur="1200" fill="hold"/>
                                        <p:tgtEl>
                                          <p:spTgt spid="53"/>
                                        </p:tgtEl>
                                        <p:attrNameLst>
                                          <p:attrName>ppt_x</p:attrName>
                                        </p:attrNameLst>
                                      </p:cBhvr>
                                      <p:tavLst>
                                        <p:tav tm="0">
                                          <p:val>
                                            <p:strVal val="1+#ppt_w/2"/>
                                          </p:val>
                                        </p:tav>
                                        <p:tav tm="100000">
                                          <p:val>
                                            <p:strVal val="#ppt_x"/>
                                          </p:val>
                                        </p:tav>
                                      </p:tavLst>
                                    </p:anim>
                                    <p:anim calcmode="lin" valueType="num">
                                      <p:cBhvr additive="base">
                                        <p:cTn id="121" dur="1200" fill="hold"/>
                                        <p:tgtEl>
                                          <p:spTgt spid="53"/>
                                        </p:tgtEl>
                                        <p:attrNameLst>
                                          <p:attrName>ppt_y</p:attrName>
                                        </p:attrNameLst>
                                      </p:cBhvr>
                                      <p:tavLst>
                                        <p:tav tm="0">
                                          <p:val>
                                            <p:strVal val="#ppt_y"/>
                                          </p:val>
                                        </p:tav>
                                        <p:tav tm="100000">
                                          <p:val>
                                            <p:strVal val="#ppt_y"/>
                                          </p:val>
                                        </p:tav>
                                      </p:tavLst>
                                    </p:anim>
                                  </p:childTnLst>
                                </p:cTn>
                              </p:par>
                              <p:par>
                                <p:cTn id="122" presetID="2" presetClass="entr" presetSubtype="2" decel="100000" fill="hold" grpId="0" nodeType="withEffect">
                                  <p:stCondLst>
                                    <p:cond delay="100"/>
                                  </p:stCondLst>
                                  <p:childTnLst>
                                    <p:set>
                                      <p:cBhvr>
                                        <p:cTn id="123" dur="1" fill="hold">
                                          <p:stCondLst>
                                            <p:cond delay="0"/>
                                          </p:stCondLst>
                                        </p:cTn>
                                        <p:tgtEl>
                                          <p:spTgt spid="52"/>
                                        </p:tgtEl>
                                        <p:attrNameLst>
                                          <p:attrName>style.visibility</p:attrName>
                                        </p:attrNameLst>
                                      </p:cBhvr>
                                      <p:to>
                                        <p:strVal val="visible"/>
                                      </p:to>
                                    </p:set>
                                    <p:anim calcmode="lin" valueType="num">
                                      <p:cBhvr additive="base">
                                        <p:cTn id="124" dur="1200" fill="hold"/>
                                        <p:tgtEl>
                                          <p:spTgt spid="52"/>
                                        </p:tgtEl>
                                        <p:attrNameLst>
                                          <p:attrName>ppt_x</p:attrName>
                                        </p:attrNameLst>
                                      </p:cBhvr>
                                      <p:tavLst>
                                        <p:tav tm="0">
                                          <p:val>
                                            <p:strVal val="1+#ppt_w/2"/>
                                          </p:val>
                                        </p:tav>
                                        <p:tav tm="100000">
                                          <p:val>
                                            <p:strVal val="#ppt_x"/>
                                          </p:val>
                                        </p:tav>
                                      </p:tavLst>
                                    </p:anim>
                                    <p:anim calcmode="lin" valueType="num">
                                      <p:cBhvr additive="base">
                                        <p:cTn id="125" dur="1200" fill="hold"/>
                                        <p:tgtEl>
                                          <p:spTgt spid="52"/>
                                        </p:tgtEl>
                                        <p:attrNameLst>
                                          <p:attrName>ppt_y</p:attrName>
                                        </p:attrNameLst>
                                      </p:cBhvr>
                                      <p:tavLst>
                                        <p:tav tm="0">
                                          <p:val>
                                            <p:strVal val="#ppt_y"/>
                                          </p:val>
                                        </p:tav>
                                        <p:tav tm="100000">
                                          <p:val>
                                            <p:strVal val="#ppt_y"/>
                                          </p:val>
                                        </p:tav>
                                      </p:tavLst>
                                    </p:anim>
                                  </p:childTnLst>
                                </p:cTn>
                              </p:par>
                              <p:par>
                                <p:cTn id="126" presetID="2" presetClass="entr" presetSubtype="2" decel="100000" fill="hold" grpId="0" nodeType="withEffect">
                                  <p:stCondLst>
                                    <p:cond delay="200"/>
                                  </p:stCondLst>
                                  <p:childTnLst>
                                    <p:set>
                                      <p:cBhvr>
                                        <p:cTn id="127" dur="1" fill="hold">
                                          <p:stCondLst>
                                            <p:cond delay="0"/>
                                          </p:stCondLst>
                                        </p:cTn>
                                        <p:tgtEl>
                                          <p:spTgt spid="51"/>
                                        </p:tgtEl>
                                        <p:attrNameLst>
                                          <p:attrName>style.visibility</p:attrName>
                                        </p:attrNameLst>
                                      </p:cBhvr>
                                      <p:to>
                                        <p:strVal val="visible"/>
                                      </p:to>
                                    </p:set>
                                    <p:anim calcmode="lin" valueType="num">
                                      <p:cBhvr additive="base">
                                        <p:cTn id="128" dur="1200" fill="hold"/>
                                        <p:tgtEl>
                                          <p:spTgt spid="51"/>
                                        </p:tgtEl>
                                        <p:attrNameLst>
                                          <p:attrName>ppt_x</p:attrName>
                                        </p:attrNameLst>
                                      </p:cBhvr>
                                      <p:tavLst>
                                        <p:tav tm="0">
                                          <p:val>
                                            <p:strVal val="1+#ppt_w/2"/>
                                          </p:val>
                                        </p:tav>
                                        <p:tav tm="100000">
                                          <p:val>
                                            <p:strVal val="#ppt_x"/>
                                          </p:val>
                                        </p:tav>
                                      </p:tavLst>
                                    </p:anim>
                                    <p:anim calcmode="lin" valueType="num">
                                      <p:cBhvr additive="base">
                                        <p:cTn id="129" dur="1200" fill="hold"/>
                                        <p:tgtEl>
                                          <p:spTgt spid="5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animBg="1"/>
      <p:bldP spid="55" grpId="0" animBg="1"/>
      <p:bldP spid="56" grpId="0" animBg="1"/>
      <p:bldP spid="53" grpId="0" animBg="1"/>
      <p:bldP spid="52" grpId="0" animBg="1"/>
      <p:bldP spid="51" grpId="0" animBg="1"/>
      <p:bldP spid="36" grpId="0" animBg="1"/>
      <p:bldP spid="37" grpId="0" animBg="1"/>
      <p:bldP spid="38" grpId="0" animBg="1"/>
      <p:bldP spid="39" grpId="0" animBg="1"/>
      <p:bldP spid="41" grpId="0" animBg="1"/>
      <p:bldP spid="42" grpId="0" animBg="1"/>
      <p:bldP spid="43" grpId="0" animBg="1"/>
      <p:bldP spid="44" grpId="0" animBg="1"/>
      <p:bldP spid="30" grpId="0" animBg="1"/>
      <p:bldP spid="31" grpId="0" animBg="1"/>
      <p:bldP spid="32" grpId="0" animBg="1"/>
      <p:bldP spid="28" grpId="0" animBg="1"/>
      <p:bldP spid="26" grpId="0" animBg="1"/>
      <p:bldP spid="27" grpId="0" animBg="1"/>
      <p:bldP spid="25" grpId="0" animBg="1"/>
      <p:bldP spid="23" grpId="0" animBg="1"/>
      <p:bldP spid="9" grpId="0" animBg="1"/>
      <p:bldP spid="46" grpId="0" animBg="1"/>
      <p:bldP spid="10" grpId="0" animBg="1"/>
      <p:bldP spid="11" grpId="0" animBg="1"/>
      <p:bldP spid="15" grpId="0" animBg="1"/>
      <p:bldP spid="13" grpId="0" animBg="1"/>
    </p:bldLst>
  </p:timing>
</p:sld>
</file>

<file path=ppt/slides/slide89.xml><?xml version="1.0" encoding="utf-8"?>
<p:sld xmlns:a="http://schemas.openxmlformats.org/drawingml/2006/main" xmlns:r="http://schemas.openxmlformats.org/officeDocument/2006/relationships" xmlns:p="http://schemas.openxmlformats.org/presentationml/2006/main">
  <p:cSld>
    <p:bg>
      <p:bgPr>
        <a:solidFill>
          <a:schemeClr val="accent3"/>
        </a:solidFill>
        <a:effectLst/>
      </p:bgPr>
    </p:bg>
    <p:spTree>
      <p:nvGrpSpPr>
        <p:cNvPr id="1" name=""/>
        <p:cNvGrpSpPr/>
        <p:nvPr/>
      </p:nvGrpSpPr>
      <p:grpSpPr>
        <a:xfrm>
          <a:off x="0" y="0"/>
          <a:ext cx="0" cy="0"/>
          <a:chOff x="0" y="0"/>
          <a:chExt cx="0" cy="0"/>
        </a:xfrm>
      </p:grpSpPr>
      <p:sp>
        <p:nvSpPr>
          <p:cNvPr id="5" name="Graphic 3">
            <a:extLst>
              <a:ext uri="{FF2B5EF4-FFF2-40B4-BE49-F238E27FC236}">
                <a16:creationId xmlns:a16="http://schemas.microsoft.com/office/drawing/2014/main" id="{61B108AB-935F-45C9-9A68-ED3AFFE1599F}"/>
              </a:ext>
            </a:extLst>
          </p:cNvPr>
          <p:cNvSpPr/>
          <p:nvPr/>
        </p:nvSpPr>
        <p:spPr>
          <a:xfrm>
            <a:off x="8563761" y="3943265"/>
            <a:ext cx="7259652" cy="5905669"/>
          </a:xfrm>
          <a:custGeom>
            <a:avLst/>
            <a:gdLst>
              <a:gd name="connsiteX0" fmla="*/ 2393156 w 2400300"/>
              <a:gd name="connsiteY0" fmla="*/ 1953101 h 1952625"/>
              <a:gd name="connsiteX1" fmla="*/ 1732121 w 2400300"/>
              <a:gd name="connsiteY1" fmla="*/ 1953101 h 1952625"/>
              <a:gd name="connsiteX2" fmla="*/ 1283494 w 2400300"/>
              <a:gd name="connsiteY2" fmla="*/ 1321594 h 1952625"/>
              <a:gd name="connsiteX3" fmla="*/ 1087279 w 2400300"/>
              <a:gd name="connsiteY3" fmla="*/ 1321594 h 1952625"/>
              <a:gd name="connsiteX4" fmla="*/ 631031 w 2400300"/>
              <a:gd name="connsiteY4" fmla="*/ 1953101 h 1952625"/>
              <a:gd name="connsiteX5" fmla="*/ 7144 w 2400300"/>
              <a:gd name="connsiteY5" fmla="*/ 1951196 h 1952625"/>
              <a:gd name="connsiteX6" fmla="*/ 705326 w 2400300"/>
              <a:gd name="connsiteY6" fmla="*/ 992029 h 1952625"/>
              <a:gd name="connsiteX7" fmla="*/ 705326 w 2400300"/>
              <a:gd name="connsiteY7" fmla="*/ 722471 h 1952625"/>
              <a:gd name="connsiteX8" fmla="*/ 177641 w 2400300"/>
              <a:gd name="connsiteY8" fmla="*/ 10954 h 1952625"/>
              <a:gd name="connsiteX9" fmla="*/ 279559 w 2400300"/>
              <a:gd name="connsiteY9" fmla="*/ 7144 h 1952625"/>
              <a:gd name="connsiteX10" fmla="*/ 802481 w 2400300"/>
              <a:gd name="connsiteY10" fmla="*/ 7144 h 1952625"/>
              <a:gd name="connsiteX11" fmla="*/ 1087279 w 2400300"/>
              <a:gd name="connsiteY11" fmla="*/ 418624 h 1952625"/>
              <a:gd name="connsiteX12" fmla="*/ 1283494 w 2400300"/>
              <a:gd name="connsiteY12" fmla="*/ 417671 h 1952625"/>
              <a:gd name="connsiteX13" fmla="*/ 1559719 w 2400300"/>
              <a:gd name="connsiteY13" fmla="*/ 7144 h 1952625"/>
              <a:gd name="connsiteX14" fmla="*/ 2073116 w 2400300"/>
              <a:gd name="connsiteY14" fmla="*/ 7144 h 1952625"/>
              <a:gd name="connsiteX15" fmla="*/ 2167414 w 2400300"/>
              <a:gd name="connsiteY15" fmla="*/ 7144 h 1952625"/>
              <a:gd name="connsiteX16" fmla="*/ 1631156 w 2400300"/>
              <a:gd name="connsiteY16" fmla="*/ 747236 h 1952625"/>
              <a:gd name="connsiteX17" fmla="*/ 1634966 w 2400300"/>
              <a:gd name="connsiteY17" fmla="*/ 1019651 h 1952625"/>
              <a:gd name="connsiteX18" fmla="*/ 2393156 w 2400300"/>
              <a:gd name="connsiteY18" fmla="*/ 1953101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00300" h="1952625">
                <a:moveTo>
                  <a:pt x="2393156" y="1953101"/>
                </a:moveTo>
                <a:lnTo>
                  <a:pt x="1732121" y="1953101"/>
                </a:lnTo>
                <a:lnTo>
                  <a:pt x="1283494" y="1321594"/>
                </a:lnTo>
                <a:cubicBezTo>
                  <a:pt x="1238726" y="1258729"/>
                  <a:pt x="1132046" y="1258729"/>
                  <a:pt x="1087279" y="1321594"/>
                </a:cubicBezTo>
                <a:lnTo>
                  <a:pt x="631031" y="1953101"/>
                </a:lnTo>
                <a:lnTo>
                  <a:pt x="7144" y="1951196"/>
                </a:lnTo>
                <a:lnTo>
                  <a:pt x="705326" y="992029"/>
                </a:lnTo>
                <a:cubicBezTo>
                  <a:pt x="766286" y="910114"/>
                  <a:pt x="766286" y="804386"/>
                  <a:pt x="705326" y="722471"/>
                </a:cubicBezTo>
                <a:lnTo>
                  <a:pt x="177641" y="10954"/>
                </a:lnTo>
                <a:lnTo>
                  <a:pt x="279559" y="7144"/>
                </a:lnTo>
                <a:lnTo>
                  <a:pt x="802481" y="7144"/>
                </a:lnTo>
                <a:lnTo>
                  <a:pt x="1087279" y="418624"/>
                </a:lnTo>
                <a:cubicBezTo>
                  <a:pt x="1132046" y="483394"/>
                  <a:pt x="1239679" y="482441"/>
                  <a:pt x="1283494" y="417671"/>
                </a:cubicBezTo>
                <a:lnTo>
                  <a:pt x="1559719" y="7144"/>
                </a:lnTo>
                <a:lnTo>
                  <a:pt x="2073116" y="7144"/>
                </a:lnTo>
                <a:lnTo>
                  <a:pt x="2167414" y="7144"/>
                </a:lnTo>
                <a:lnTo>
                  <a:pt x="1631156" y="747236"/>
                </a:lnTo>
                <a:cubicBezTo>
                  <a:pt x="1570196" y="831056"/>
                  <a:pt x="1572101" y="937736"/>
                  <a:pt x="1634966" y="1019651"/>
                </a:cubicBezTo>
                <a:lnTo>
                  <a:pt x="2393156" y="1953101"/>
                </a:lnTo>
                <a:close/>
              </a:path>
            </a:pathLst>
          </a:custGeom>
          <a:solidFill>
            <a:schemeClr val="accent3">
              <a:lumMod val="75000"/>
            </a:schemeClr>
          </a:solidFill>
          <a:ln w="9525" cap="flat">
            <a:noFill/>
            <a:prstDash val="solid"/>
            <a:miter/>
          </a:ln>
        </p:spPr>
        <p:txBody>
          <a:bodyPr rtlCol="0" anchor="ct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 name="Rectangle: Rounded Corners 1">
            <a:extLst>
              <a:ext uri="{FF2B5EF4-FFF2-40B4-BE49-F238E27FC236}">
                <a16:creationId xmlns:a16="http://schemas.microsoft.com/office/drawing/2014/main" id="{10F17C8E-6DC2-49BE-8175-7CA6EF78521B}"/>
              </a:ext>
            </a:extLst>
          </p:cNvPr>
          <p:cNvSpPr/>
          <p:nvPr/>
        </p:nvSpPr>
        <p:spPr>
          <a:xfrm>
            <a:off x="7830519" y="2494932"/>
            <a:ext cx="8726137" cy="8726137"/>
          </a:xfrm>
          <a:prstGeom prst="roundRect">
            <a:avLst>
              <a:gd name="adj" fmla="val 6979"/>
            </a:avLst>
          </a:prstGeom>
          <a:noFill/>
          <a:ln w="152400">
            <a:solidFill>
              <a:schemeClr val="tx1"/>
            </a:solid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 name="TextBox 2">
            <a:extLst>
              <a:ext uri="{FF2B5EF4-FFF2-40B4-BE49-F238E27FC236}">
                <a16:creationId xmlns:a16="http://schemas.microsoft.com/office/drawing/2014/main" id="{5ABAD2B8-901A-4368-86D5-09E18CE173EE}"/>
              </a:ext>
            </a:extLst>
          </p:cNvPr>
          <p:cNvSpPr txBox="1"/>
          <p:nvPr/>
        </p:nvSpPr>
        <p:spPr>
          <a:xfrm>
            <a:off x="9368935" y="4505504"/>
            <a:ext cx="5649303" cy="156966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600" b="0" i="0" u="none" strike="noStrike" kern="1200" cap="none" spc="0" normalizeH="0" baseline="0" noProof="0">
                <a:ln>
                  <a:noFill/>
                </a:ln>
                <a:solidFill>
                  <a:srgbClr val="FFFFFF"/>
                </a:solidFill>
                <a:effectLst/>
                <a:uLnTx/>
                <a:uFillTx/>
                <a:latin typeface="Open Sans Extrabold" panose="020B0906030804020204" pitchFamily="34" charset="0"/>
                <a:ea typeface="Open Sans Extrabold" panose="020B0906030804020204" pitchFamily="34" charset="0"/>
                <a:cs typeface="Open Sans Extrabold" panose="020B0906030804020204" pitchFamily="34" charset="0"/>
              </a:rPr>
              <a:t>MASSIVE</a:t>
            </a:r>
          </a:p>
        </p:txBody>
      </p:sp>
      <p:sp>
        <p:nvSpPr>
          <p:cNvPr id="6" name="TextBox 5">
            <a:extLst>
              <a:ext uri="{FF2B5EF4-FFF2-40B4-BE49-F238E27FC236}">
                <a16:creationId xmlns:a16="http://schemas.microsoft.com/office/drawing/2014/main" id="{0CE67B52-4E07-46AF-9CE4-8714375B4B60}"/>
              </a:ext>
            </a:extLst>
          </p:cNvPr>
          <p:cNvSpPr txBox="1"/>
          <p:nvPr/>
        </p:nvSpPr>
        <p:spPr>
          <a:xfrm>
            <a:off x="9639974" y="5819016"/>
            <a:ext cx="5107231" cy="2646878"/>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0" i="0" u="none" strike="noStrike" kern="1200" cap="none" spc="0" normalizeH="0" baseline="0" noProof="0">
                <a:ln>
                  <a:noFill/>
                </a:ln>
                <a:solidFill>
                  <a:srgbClr val="FFFFFF"/>
                </a:solidFill>
                <a:effectLst/>
                <a:uLnTx/>
                <a:uFillTx/>
                <a:latin typeface="Open Sans Bold" panose="020B0806030504020204" pitchFamily="34" charset="0"/>
                <a:ea typeface="Open Sans Bold" panose="020B0806030504020204" pitchFamily="34" charset="0"/>
                <a:cs typeface="Open Sans Bold" panose="020B0806030504020204" pitchFamily="34" charset="0"/>
              </a:rPr>
              <a:t>V.3.3</a:t>
            </a:r>
          </a:p>
        </p:txBody>
      </p:sp>
      <p:sp>
        <p:nvSpPr>
          <p:cNvPr id="7" name="TextBox 6">
            <a:extLst>
              <a:ext uri="{FF2B5EF4-FFF2-40B4-BE49-F238E27FC236}">
                <a16:creationId xmlns:a16="http://schemas.microsoft.com/office/drawing/2014/main" id="{CA3C29B8-03CF-4789-B751-7412709683A9}"/>
              </a:ext>
            </a:extLst>
          </p:cNvPr>
          <p:cNvSpPr txBox="1"/>
          <p:nvPr/>
        </p:nvSpPr>
        <p:spPr>
          <a:xfrm>
            <a:off x="8876822" y="8202539"/>
            <a:ext cx="6633547" cy="707886"/>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Released on </a:t>
            </a:r>
            <a:r>
              <a:rPr kumimoji="0" lang="en-US" sz="4000" b="1" i="0" u="none" strike="noStrike" kern="120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April 20, 2019</a:t>
            </a:r>
          </a:p>
        </p:txBody>
      </p:sp>
      <p:sp>
        <p:nvSpPr>
          <p:cNvPr id="8" name="Freeform 5">
            <a:extLst>
              <a:ext uri="{FF2B5EF4-FFF2-40B4-BE49-F238E27FC236}">
                <a16:creationId xmlns:a16="http://schemas.microsoft.com/office/drawing/2014/main" id="{B9CE4D75-54C4-4AA1-81B4-F995F0BB1130}"/>
              </a:ext>
            </a:extLst>
          </p:cNvPr>
          <p:cNvSpPr>
            <a:spLocks noEditPoints="1"/>
          </p:cNvSpPr>
          <p:nvPr/>
        </p:nvSpPr>
        <p:spPr bwMode="auto">
          <a:xfrm>
            <a:off x="18316136" y="5586999"/>
            <a:ext cx="2786421" cy="2542003"/>
          </a:xfrm>
          <a:custGeom>
            <a:avLst/>
            <a:gdLst>
              <a:gd name="T0" fmla="*/ 0 w 456"/>
              <a:gd name="T1" fmla="*/ 356 h 416"/>
              <a:gd name="T2" fmla="*/ 147 w 456"/>
              <a:gd name="T3" fmla="*/ 208 h 416"/>
              <a:gd name="T4" fmla="*/ 0 w 456"/>
              <a:gd name="T5" fmla="*/ 58 h 416"/>
              <a:gd name="T6" fmla="*/ 59 w 456"/>
              <a:gd name="T7" fmla="*/ 0 h 416"/>
              <a:gd name="T8" fmla="*/ 265 w 456"/>
              <a:gd name="T9" fmla="*/ 208 h 416"/>
              <a:gd name="T10" fmla="*/ 59 w 456"/>
              <a:gd name="T11" fmla="*/ 416 h 416"/>
              <a:gd name="T12" fmla="*/ 0 w 456"/>
              <a:gd name="T13" fmla="*/ 356 h 416"/>
              <a:gd name="T14" fmla="*/ 248 w 456"/>
              <a:gd name="T15" fmla="*/ 0 h 416"/>
              <a:gd name="T16" fmla="*/ 456 w 456"/>
              <a:gd name="T17" fmla="*/ 208 h 416"/>
              <a:gd name="T18" fmla="*/ 248 w 456"/>
              <a:gd name="T19" fmla="*/ 416 h 416"/>
              <a:gd name="T20" fmla="*/ 191 w 456"/>
              <a:gd name="T21" fmla="*/ 356 h 416"/>
              <a:gd name="T22" fmla="*/ 338 w 456"/>
              <a:gd name="T23" fmla="*/ 208 h 416"/>
              <a:gd name="T24" fmla="*/ 191 w 456"/>
              <a:gd name="T25" fmla="*/ 58 h 416"/>
              <a:gd name="T26" fmla="*/ 248 w 456"/>
              <a:gd name="T2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6" h="416">
                <a:moveTo>
                  <a:pt x="0" y="356"/>
                </a:moveTo>
                <a:lnTo>
                  <a:pt x="147" y="208"/>
                </a:lnTo>
                <a:lnTo>
                  <a:pt x="0" y="58"/>
                </a:lnTo>
                <a:lnTo>
                  <a:pt x="59" y="0"/>
                </a:lnTo>
                <a:lnTo>
                  <a:pt x="265" y="208"/>
                </a:lnTo>
                <a:lnTo>
                  <a:pt x="59" y="416"/>
                </a:lnTo>
                <a:lnTo>
                  <a:pt x="0" y="356"/>
                </a:lnTo>
                <a:close/>
                <a:moveTo>
                  <a:pt x="248" y="0"/>
                </a:moveTo>
                <a:lnTo>
                  <a:pt x="456" y="208"/>
                </a:lnTo>
                <a:lnTo>
                  <a:pt x="248" y="416"/>
                </a:lnTo>
                <a:lnTo>
                  <a:pt x="191" y="356"/>
                </a:lnTo>
                <a:lnTo>
                  <a:pt x="338" y="208"/>
                </a:lnTo>
                <a:lnTo>
                  <a:pt x="191" y="58"/>
                </a:lnTo>
                <a:lnTo>
                  <a:pt x="248" y="0"/>
                </a:lnTo>
                <a:close/>
              </a:path>
            </a:pathLst>
          </a:custGeom>
          <a:solidFill>
            <a:schemeClr val="tx1"/>
          </a:solidFill>
          <a:ln w="152400">
            <a:noFill/>
          </a:ln>
          <a:effectLst>
            <a:outerShdw blurRad="596900" dist="419100" dir="2700000" algn="tl" rotWithShape="0">
              <a:schemeClr val="accent3">
                <a:lumMod val="50000"/>
                <a:alpha val="8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789628518"/>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1500" fill="hold"/>
                                        <p:tgtEl>
                                          <p:spTgt spid="8"/>
                                        </p:tgtEl>
                                        <p:attrNameLst>
                                          <p:attrName>ppt_x</p:attrName>
                                        </p:attrNameLst>
                                      </p:cBhvr>
                                      <p:tavLst>
                                        <p:tav tm="0">
                                          <p:val>
                                            <p:strVal val="0-#ppt_w/2"/>
                                          </p:val>
                                        </p:tav>
                                        <p:tav tm="100000">
                                          <p:val>
                                            <p:strVal val="#ppt_x"/>
                                          </p:val>
                                        </p:tav>
                                      </p:tavLst>
                                    </p:anim>
                                    <p:anim calcmode="lin" valueType="num">
                                      <p:cBhvr additive="base">
                                        <p:cTn id="8" dur="1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5" name="Straight Connector 14">
            <a:extLst>
              <a:ext uri="{FF2B5EF4-FFF2-40B4-BE49-F238E27FC236}">
                <a16:creationId xmlns:a16="http://schemas.microsoft.com/office/drawing/2014/main" id="{B7A6A8C3-30C5-402C-8B1E-13ADB9707C43}"/>
              </a:ext>
            </a:extLst>
          </p:cNvPr>
          <p:cNvCxnSpPr>
            <a:cxnSpLocks/>
          </p:cNvCxnSpPr>
          <p:nvPr/>
        </p:nvCxnSpPr>
        <p:spPr>
          <a:xfrm>
            <a:off x="12193587" y="0"/>
            <a:ext cx="0" cy="13716000"/>
          </a:xfrm>
          <a:prstGeom prst="line">
            <a:avLst/>
          </a:prstGeom>
          <a:ln w="635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6" name="Oval 15">
            <a:extLst>
              <a:ext uri="{FF2B5EF4-FFF2-40B4-BE49-F238E27FC236}">
                <a16:creationId xmlns:a16="http://schemas.microsoft.com/office/drawing/2014/main" id="{2D9159DE-9DFE-4797-8273-978A10437C34}"/>
              </a:ext>
            </a:extLst>
          </p:cNvPr>
          <p:cNvSpPr/>
          <p:nvPr/>
        </p:nvSpPr>
        <p:spPr>
          <a:xfrm>
            <a:off x="11838202" y="2920582"/>
            <a:ext cx="710771" cy="710771"/>
          </a:xfrm>
          <a:prstGeom prst="ellipse">
            <a:avLst/>
          </a:prstGeom>
          <a:solidFill>
            <a:schemeClr val="bg1"/>
          </a:solidFill>
          <a:ln w="635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a:solidFill>
                  <a:schemeClr val="accent1"/>
                </a:solidFill>
                <a:latin typeface="+mj-lt"/>
              </a:rPr>
              <a:t>01</a:t>
            </a:r>
          </a:p>
        </p:txBody>
      </p:sp>
      <p:sp>
        <p:nvSpPr>
          <p:cNvPr id="17" name="Oval 16">
            <a:extLst>
              <a:ext uri="{FF2B5EF4-FFF2-40B4-BE49-F238E27FC236}">
                <a16:creationId xmlns:a16="http://schemas.microsoft.com/office/drawing/2014/main" id="{15478016-AAA9-400F-9257-FF659FF9C54D}"/>
              </a:ext>
            </a:extLst>
          </p:cNvPr>
          <p:cNvSpPr/>
          <p:nvPr/>
        </p:nvSpPr>
        <p:spPr>
          <a:xfrm>
            <a:off x="11838202" y="6515001"/>
            <a:ext cx="710771" cy="710771"/>
          </a:xfrm>
          <a:prstGeom prst="ellipse">
            <a:avLst/>
          </a:prstGeom>
          <a:solidFill>
            <a:schemeClr val="bg1"/>
          </a:solidFill>
          <a:ln w="635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a:solidFill>
                  <a:schemeClr val="accent1"/>
                </a:solidFill>
                <a:latin typeface="+mj-lt"/>
              </a:rPr>
              <a:t>02</a:t>
            </a:r>
          </a:p>
        </p:txBody>
      </p:sp>
      <p:sp>
        <p:nvSpPr>
          <p:cNvPr id="18" name="TextBox 17">
            <a:extLst>
              <a:ext uri="{FF2B5EF4-FFF2-40B4-BE49-F238E27FC236}">
                <a16:creationId xmlns:a16="http://schemas.microsoft.com/office/drawing/2014/main" id="{AD857DF9-06F8-40AB-992F-6C447FF87015}"/>
              </a:ext>
            </a:extLst>
          </p:cNvPr>
          <p:cNvSpPr txBox="1"/>
          <p:nvPr/>
        </p:nvSpPr>
        <p:spPr>
          <a:xfrm>
            <a:off x="7560146" y="2776500"/>
            <a:ext cx="3582894" cy="1200329"/>
          </a:xfrm>
          <a:prstGeom prst="rect">
            <a:avLst/>
          </a:prstGeom>
          <a:noFill/>
        </p:spPr>
        <p:txBody>
          <a:bodyPr wrap="square" rtlCol="0" anchor="ctr">
            <a:spAutoFit/>
          </a:bodyPr>
          <a:lstStyle/>
          <a:p>
            <a:pPr algn="r"/>
            <a:r>
              <a:rPr lang="en-US" sz="3600" b="1">
                <a:solidFill>
                  <a:schemeClr val="tx1">
                    <a:alpha val="34000"/>
                  </a:schemeClr>
                </a:solidFill>
                <a:latin typeface="+mj-lt"/>
              </a:rPr>
              <a:t>Here write the wonderful story</a:t>
            </a:r>
            <a:endParaRPr lang="en-US" sz="3600" b="1" dirty="0">
              <a:solidFill>
                <a:schemeClr val="tx1">
                  <a:alpha val="34000"/>
                </a:schemeClr>
              </a:solidFill>
              <a:latin typeface="+mj-lt"/>
            </a:endParaRPr>
          </a:p>
        </p:txBody>
      </p:sp>
      <p:sp>
        <p:nvSpPr>
          <p:cNvPr id="19" name="TextBox 18">
            <a:extLst>
              <a:ext uri="{FF2B5EF4-FFF2-40B4-BE49-F238E27FC236}">
                <a16:creationId xmlns:a16="http://schemas.microsoft.com/office/drawing/2014/main" id="{C251FA08-DB59-4AD0-A744-2F8B933FDFC7}"/>
              </a:ext>
            </a:extLst>
          </p:cNvPr>
          <p:cNvSpPr txBox="1"/>
          <p:nvPr/>
        </p:nvSpPr>
        <p:spPr>
          <a:xfrm>
            <a:off x="13032101" y="2914999"/>
            <a:ext cx="4474021" cy="923330"/>
          </a:xfrm>
          <a:prstGeom prst="rect">
            <a:avLst/>
          </a:prstGeom>
          <a:noFill/>
        </p:spPr>
        <p:txBody>
          <a:bodyPr wrap="square" rtlCol="0">
            <a:spAutoFit/>
          </a:bodyPr>
          <a:lstStyle/>
          <a:p>
            <a:r>
              <a:rPr lang="en-US">
                <a:solidFill>
                  <a:schemeClr val="tx1">
                    <a:alpha val="50000"/>
                  </a:schemeClr>
                </a:solidFill>
              </a:rPr>
              <a:t>Sed luctus a magna et accumsan. Donec non nisl vitae metus pellentesque vulputate eget sit amet diam. </a:t>
            </a:r>
          </a:p>
        </p:txBody>
      </p:sp>
      <p:sp>
        <p:nvSpPr>
          <p:cNvPr id="20" name="TextBox 19">
            <a:extLst>
              <a:ext uri="{FF2B5EF4-FFF2-40B4-BE49-F238E27FC236}">
                <a16:creationId xmlns:a16="http://schemas.microsoft.com/office/drawing/2014/main" id="{CEBA23FF-2A98-42B9-AD2D-AB3AAECD26E4}"/>
              </a:ext>
            </a:extLst>
          </p:cNvPr>
          <p:cNvSpPr txBox="1"/>
          <p:nvPr/>
        </p:nvSpPr>
        <p:spPr>
          <a:xfrm>
            <a:off x="1708879" y="6085557"/>
            <a:ext cx="6962656" cy="1569660"/>
          </a:xfrm>
          <a:prstGeom prst="rect">
            <a:avLst/>
          </a:prstGeom>
          <a:noFill/>
        </p:spPr>
        <p:txBody>
          <a:bodyPr wrap="square" rtlCol="0" anchor="ctr">
            <a:spAutoFit/>
          </a:bodyPr>
          <a:lstStyle/>
          <a:p>
            <a:pPr algn="r"/>
            <a:r>
              <a:rPr lang="en-US" sz="4800" b="1">
                <a:latin typeface="+mj-lt"/>
              </a:rPr>
              <a:t>Place here amazing image story</a:t>
            </a:r>
            <a:endParaRPr lang="en-US" sz="4800" b="1" dirty="0">
              <a:latin typeface="+mj-lt"/>
            </a:endParaRPr>
          </a:p>
        </p:txBody>
      </p:sp>
      <p:sp>
        <p:nvSpPr>
          <p:cNvPr id="33" name="TextBox 32">
            <a:extLst>
              <a:ext uri="{FF2B5EF4-FFF2-40B4-BE49-F238E27FC236}">
                <a16:creationId xmlns:a16="http://schemas.microsoft.com/office/drawing/2014/main" id="{E00FB886-5612-4072-B108-205B62C13FB2}"/>
              </a:ext>
            </a:extLst>
          </p:cNvPr>
          <p:cNvSpPr txBox="1"/>
          <p:nvPr/>
        </p:nvSpPr>
        <p:spPr>
          <a:xfrm>
            <a:off x="13032101" y="8015710"/>
            <a:ext cx="8409914" cy="369332"/>
          </a:xfrm>
          <a:prstGeom prst="rect">
            <a:avLst/>
          </a:prstGeom>
          <a:noFill/>
        </p:spPr>
        <p:txBody>
          <a:bodyPr wrap="square" rtlCol="0">
            <a:spAutoFit/>
          </a:bodyPr>
          <a:lstStyle/>
          <a:p>
            <a:r>
              <a:rPr lang="en-US" i="1"/>
              <a:t>// Mauris dapibus aliquet egestas. Sed maximus aliquam dolor placerat semper.</a:t>
            </a:r>
          </a:p>
        </p:txBody>
      </p:sp>
      <p:sp>
        <p:nvSpPr>
          <p:cNvPr id="34" name="TextBox 33">
            <a:extLst>
              <a:ext uri="{FF2B5EF4-FFF2-40B4-BE49-F238E27FC236}">
                <a16:creationId xmlns:a16="http://schemas.microsoft.com/office/drawing/2014/main" id="{AD74F7E4-54C9-4649-A79B-4A7579E28577}"/>
              </a:ext>
            </a:extLst>
          </p:cNvPr>
          <p:cNvSpPr txBox="1"/>
          <p:nvPr/>
        </p:nvSpPr>
        <p:spPr>
          <a:xfrm>
            <a:off x="8685991" y="6085557"/>
            <a:ext cx="3054231" cy="1569660"/>
          </a:xfrm>
          <a:prstGeom prst="rect">
            <a:avLst/>
          </a:prstGeom>
          <a:noFill/>
        </p:spPr>
        <p:txBody>
          <a:bodyPr wrap="square" rtlCol="0" anchor="ctr">
            <a:spAutoFit/>
          </a:bodyPr>
          <a:lstStyle/>
          <a:p>
            <a:r>
              <a:rPr lang="en-US" sz="9600" b="1">
                <a:solidFill>
                  <a:schemeClr val="accent1"/>
                </a:solidFill>
                <a:latin typeface="+mj-lt"/>
              </a:rPr>
              <a:t>1999</a:t>
            </a:r>
            <a:endParaRPr lang="en-US" sz="9600" b="1" dirty="0">
              <a:solidFill>
                <a:schemeClr val="accent1"/>
              </a:solidFill>
              <a:latin typeface="+mj-lt"/>
            </a:endParaRPr>
          </a:p>
        </p:txBody>
      </p:sp>
      <p:sp>
        <p:nvSpPr>
          <p:cNvPr id="38" name="Oval 37">
            <a:extLst>
              <a:ext uri="{FF2B5EF4-FFF2-40B4-BE49-F238E27FC236}">
                <a16:creationId xmlns:a16="http://schemas.microsoft.com/office/drawing/2014/main" id="{ACB3E889-34DC-406E-97C3-AB7AF8121F03}"/>
              </a:ext>
            </a:extLst>
          </p:cNvPr>
          <p:cNvSpPr/>
          <p:nvPr/>
        </p:nvSpPr>
        <p:spPr>
          <a:xfrm>
            <a:off x="11838202" y="10021754"/>
            <a:ext cx="710771" cy="710771"/>
          </a:xfrm>
          <a:prstGeom prst="ellipse">
            <a:avLst/>
          </a:prstGeom>
          <a:solidFill>
            <a:schemeClr val="bg1"/>
          </a:solidFill>
          <a:ln w="635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a:solidFill>
                  <a:schemeClr val="accent1"/>
                </a:solidFill>
                <a:latin typeface="+mj-lt"/>
              </a:rPr>
              <a:t>03</a:t>
            </a:r>
          </a:p>
        </p:txBody>
      </p:sp>
      <p:sp>
        <p:nvSpPr>
          <p:cNvPr id="39" name="TextBox 38">
            <a:extLst>
              <a:ext uri="{FF2B5EF4-FFF2-40B4-BE49-F238E27FC236}">
                <a16:creationId xmlns:a16="http://schemas.microsoft.com/office/drawing/2014/main" id="{A79B11B3-DBA5-4B34-85D6-713DE75F543A}"/>
              </a:ext>
            </a:extLst>
          </p:cNvPr>
          <p:cNvSpPr txBox="1"/>
          <p:nvPr/>
        </p:nvSpPr>
        <p:spPr>
          <a:xfrm>
            <a:off x="7560146" y="9877672"/>
            <a:ext cx="3582894" cy="1200329"/>
          </a:xfrm>
          <a:prstGeom prst="rect">
            <a:avLst/>
          </a:prstGeom>
          <a:noFill/>
        </p:spPr>
        <p:txBody>
          <a:bodyPr wrap="square" rtlCol="0" anchor="ctr">
            <a:spAutoFit/>
          </a:bodyPr>
          <a:lstStyle/>
          <a:p>
            <a:pPr algn="r"/>
            <a:r>
              <a:rPr lang="en-US" sz="3600" b="1">
                <a:solidFill>
                  <a:schemeClr val="tx1">
                    <a:alpha val="34000"/>
                  </a:schemeClr>
                </a:solidFill>
                <a:latin typeface="+mj-lt"/>
              </a:rPr>
              <a:t>Here write the wonderful story</a:t>
            </a:r>
            <a:endParaRPr lang="en-US" sz="3600" b="1" dirty="0">
              <a:solidFill>
                <a:schemeClr val="tx1">
                  <a:alpha val="34000"/>
                </a:schemeClr>
              </a:solidFill>
              <a:latin typeface="+mj-lt"/>
            </a:endParaRPr>
          </a:p>
        </p:txBody>
      </p:sp>
      <p:sp>
        <p:nvSpPr>
          <p:cNvPr id="40" name="TextBox 39">
            <a:extLst>
              <a:ext uri="{FF2B5EF4-FFF2-40B4-BE49-F238E27FC236}">
                <a16:creationId xmlns:a16="http://schemas.microsoft.com/office/drawing/2014/main" id="{1B2531B0-CEFD-4DCB-B202-815B938E8AAE}"/>
              </a:ext>
            </a:extLst>
          </p:cNvPr>
          <p:cNvSpPr txBox="1"/>
          <p:nvPr/>
        </p:nvSpPr>
        <p:spPr>
          <a:xfrm>
            <a:off x="15748091" y="10016170"/>
            <a:ext cx="4474021" cy="923330"/>
          </a:xfrm>
          <a:prstGeom prst="rect">
            <a:avLst/>
          </a:prstGeom>
          <a:noFill/>
        </p:spPr>
        <p:txBody>
          <a:bodyPr wrap="square" rtlCol="0">
            <a:spAutoFit/>
          </a:bodyPr>
          <a:lstStyle/>
          <a:p>
            <a:r>
              <a:rPr lang="en-US">
                <a:solidFill>
                  <a:schemeClr val="tx1">
                    <a:alpha val="50000"/>
                  </a:schemeClr>
                </a:solidFill>
              </a:rPr>
              <a:t>Sed luctus a magna et accumsan. Donec non nisl vitae metus pellentesque vulputate eget sit amet diam. </a:t>
            </a:r>
          </a:p>
        </p:txBody>
      </p:sp>
      <p:sp>
        <p:nvSpPr>
          <p:cNvPr id="41" name="TextBox 40">
            <a:extLst>
              <a:ext uri="{FF2B5EF4-FFF2-40B4-BE49-F238E27FC236}">
                <a16:creationId xmlns:a16="http://schemas.microsoft.com/office/drawing/2014/main" id="{9D3CC50F-52DB-4991-87C3-BAA6BF4C61CA}"/>
              </a:ext>
            </a:extLst>
          </p:cNvPr>
          <p:cNvSpPr txBox="1"/>
          <p:nvPr/>
        </p:nvSpPr>
        <p:spPr>
          <a:xfrm>
            <a:off x="13019166" y="9816116"/>
            <a:ext cx="2737984" cy="1323439"/>
          </a:xfrm>
          <a:prstGeom prst="rect">
            <a:avLst/>
          </a:prstGeom>
          <a:noFill/>
        </p:spPr>
        <p:txBody>
          <a:bodyPr wrap="square" rtlCol="0" anchor="ctr">
            <a:spAutoFit/>
          </a:bodyPr>
          <a:lstStyle/>
          <a:p>
            <a:r>
              <a:rPr lang="en-US" sz="8000" b="1">
                <a:solidFill>
                  <a:schemeClr val="accent1"/>
                </a:solidFill>
                <a:latin typeface="+mj-lt"/>
              </a:rPr>
              <a:t>2000</a:t>
            </a:r>
            <a:endParaRPr lang="en-US" sz="8000" b="1" dirty="0">
              <a:solidFill>
                <a:schemeClr val="accent1"/>
              </a:solidFill>
              <a:latin typeface="+mj-lt"/>
            </a:endParaRPr>
          </a:p>
        </p:txBody>
      </p:sp>
      <p:sp>
        <p:nvSpPr>
          <p:cNvPr id="3" name="Picture Placeholder 2">
            <a:extLst>
              <a:ext uri="{FF2B5EF4-FFF2-40B4-BE49-F238E27FC236}">
                <a16:creationId xmlns:a16="http://schemas.microsoft.com/office/drawing/2014/main" id="{ECC5E6F2-EFCA-4CD3-951A-DD6E0B4FECF2}"/>
              </a:ext>
            </a:extLst>
          </p:cNvPr>
          <p:cNvSpPr>
            <a:spLocks noGrp="1"/>
          </p:cNvSpPr>
          <p:nvPr>
            <p:ph type="pic" sz="quarter" idx="15"/>
          </p:nvPr>
        </p:nvSpPr>
        <p:spPr/>
      </p:sp>
      <p:sp>
        <p:nvSpPr>
          <p:cNvPr id="5" name="Picture Placeholder 4">
            <a:extLst>
              <a:ext uri="{FF2B5EF4-FFF2-40B4-BE49-F238E27FC236}">
                <a16:creationId xmlns:a16="http://schemas.microsoft.com/office/drawing/2014/main" id="{FB78EF0C-81A7-47A5-B973-E58D2EF7F66E}"/>
              </a:ext>
            </a:extLst>
          </p:cNvPr>
          <p:cNvSpPr>
            <a:spLocks noGrp="1"/>
          </p:cNvSpPr>
          <p:nvPr>
            <p:ph type="pic" sz="quarter" idx="16"/>
          </p:nvPr>
        </p:nvSpPr>
        <p:spPr/>
      </p:sp>
      <p:sp>
        <p:nvSpPr>
          <p:cNvPr id="7" name="Picture Placeholder 6">
            <a:extLst>
              <a:ext uri="{FF2B5EF4-FFF2-40B4-BE49-F238E27FC236}">
                <a16:creationId xmlns:a16="http://schemas.microsoft.com/office/drawing/2014/main" id="{FE76A1C1-1028-45C5-917D-8339B01A9841}"/>
              </a:ext>
            </a:extLst>
          </p:cNvPr>
          <p:cNvSpPr>
            <a:spLocks noGrp="1"/>
          </p:cNvSpPr>
          <p:nvPr>
            <p:ph type="pic" sz="quarter" idx="17"/>
          </p:nvPr>
        </p:nvSpPr>
        <p:spPr/>
      </p:sp>
    </p:spTree>
    <p:extLst>
      <p:ext uri="{BB962C8B-B14F-4D97-AF65-F5344CB8AC3E}">
        <p14:creationId xmlns:p14="http://schemas.microsoft.com/office/powerpoint/2010/main" val="2501452229"/>
      </p:ext>
    </p:extLst>
  </p:cSld>
  <p:clrMapOvr>
    <a:masterClrMapping/>
  </p:clrMapOvr>
  <p:transition spd="slow">
    <p:push dir="u"/>
  </p:transition>
</p:sld>
</file>

<file path=ppt/slides/slide90.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6" name="Group 15">
            <a:extLst>
              <a:ext uri="{FF2B5EF4-FFF2-40B4-BE49-F238E27FC236}">
                <a16:creationId xmlns:a16="http://schemas.microsoft.com/office/drawing/2014/main" id="{895E4566-52CE-49FA-A32C-F74CEBDBF8F6}"/>
              </a:ext>
            </a:extLst>
          </p:cNvPr>
          <p:cNvGrpSpPr/>
          <p:nvPr/>
        </p:nvGrpSpPr>
        <p:grpSpPr>
          <a:xfrm>
            <a:off x="15909028" y="3444301"/>
            <a:ext cx="2024218" cy="1808696"/>
            <a:chOff x="5394326" y="5557838"/>
            <a:chExt cx="1520825" cy="1358900"/>
          </a:xfrm>
        </p:grpSpPr>
        <p:sp>
          <p:nvSpPr>
            <p:cNvPr id="17" name="Freeform 40">
              <a:extLst>
                <a:ext uri="{FF2B5EF4-FFF2-40B4-BE49-F238E27FC236}">
                  <a16:creationId xmlns:a16="http://schemas.microsoft.com/office/drawing/2014/main" id="{3B16C79F-0359-47E4-A32C-594EB1B075F7}"/>
                </a:ext>
              </a:extLst>
            </p:cNvPr>
            <p:cNvSpPr>
              <a:spLocks/>
            </p:cNvSpPr>
            <p:nvPr/>
          </p:nvSpPr>
          <p:spPr bwMode="auto">
            <a:xfrm>
              <a:off x="5583238" y="5721351"/>
              <a:ext cx="868363" cy="928688"/>
            </a:xfrm>
            <a:custGeom>
              <a:avLst/>
              <a:gdLst>
                <a:gd name="T0" fmla="*/ 317 w 579"/>
                <a:gd name="T1" fmla="*/ 98 h 618"/>
                <a:gd name="T2" fmla="*/ 579 w 579"/>
                <a:gd name="T3" fmla="*/ 143 h 618"/>
                <a:gd name="T4" fmla="*/ 537 w 579"/>
                <a:gd name="T5" fmla="*/ 106 h 618"/>
                <a:gd name="T6" fmla="*/ 106 w 579"/>
                <a:gd name="T7" fmla="*/ 183 h 618"/>
                <a:gd name="T8" fmla="*/ 92 w 579"/>
                <a:gd name="T9" fmla="*/ 555 h 618"/>
                <a:gd name="T10" fmla="*/ 159 w 579"/>
                <a:gd name="T11" fmla="*/ 618 h 618"/>
                <a:gd name="T12" fmla="*/ 317 w 579"/>
                <a:gd name="T13" fmla="*/ 98 h 618"/>
              </a:gdLst>
              <a:ahLst/>
              <a:cxnLst>
                <a:cxn ang="0">
                  <a:pos x="T0" y="T1"/>
                </a:cxn>
                <a:cxn ang="0">
                  <a:pos x="T2" y="T3"/>
                </a:cxn>
                <a:cxn ang="0">
                  <a:pos x="T4" y="T5"/>
                </a:cxn>
                <a:cxn ang="0">
                  <a:pos x="T6" y="T7"/>
                </a:cxn>
                <a:cxn ang="0">
                  <a:pos x="T8" y="T9"/>
                </a:cxn>
                <a:cxn ang="0">
                  <a:pos x="T10" y="T11"/>
                </a:cxn>
                <a:cxn ang="0">
                  <a:pos x="T12" y="T13"/>
                </a:cxn>
              </a:cxnLst>
              <a:rect l="0" t="0" r="r" b="b"/>
              <a:pathLst>
                <a:path w="579" h="618">
                  <a:moveTo>
                    <a:pt x="317" y="98"/>
                  </a:moveTo>
                  <a:cubicBezTo>
                    <a:pt x="418" y="64"/>
                    <a:pt x="515" y="87"/>
                    <a:pt x="579" y="143"/>
                  </a:cubicBezTo>
                  <a:cubicBezTo>
                    <a:pt x="537" y="106"/>
                    <a:pt x="537" y="106"/>
                    <a:pt x="537" y="106"/>
                  </a:cubicBezTo>
                  <a:cubicBezTo>
                    <a:pt x="417" y="0"/>
                    <a:pt x="217" y="36"/>
                    <a:pt x="106" y="183"/>
                  </a:cubicBezTo>
                  <a:cubicBezTo>
                    <a:pt x="13" y="304"/>
                    <a:pt x="12" y="458"/>
                    <a:pt x="92" y="555"/>
                  </a:cubicBezTo>
                  <a:cubicBezTo>
                    <a:pt x="107" y="573"/>
                    <a:pt x="113" y="577"/>
                    <a:pt x="159" y="618"/>
                  </a:cubicBezTo>
                  <a:cubicBezTo>
                    <a:pt x="0" y="476"/>
                    <a:pt x="79" y="177"/>
                    <a:pt x="317" y="98"/>
                  </a:cubicBezTo>
                  <a:close/>
                </a:path>
              </a:pathLst>
            </a:custGeom>
            <a:solidFill>
              <a:schemeClr val="accent4">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41">
              <a:extLst>
                <a:ext uri="{FF2B5EF4-FFF2-40B4-BE49-F238E27FC236}">
                  <a16:creationId xmlns:a16="http://schemas.microsoft.com/office/drawing/2014/main" id="{41FABCBF-DC0A-4685-BC61-DB0FE2C81550}"/>
                </a:ext>
              </a:extLst>
            </p:cNvPr>
            <p:cNvSpPr>
              <a:spLocks/>
            </p:cNvSpPr>
            <p:nvPr/>
          </p:nvSpPr>
          <p:spPr bwMode="auto">
            <a:xfrm>
              <a:off x="5648326" y="5756276"/>
              <a:ext cx="1266825" cy="1152525"/>
            </a:xfrm>
            <a:custGeom>
              <a:avLst/>
              <a:gdLst>
                <a:gd name="T0" fmla="*/ 639 w 844"/>
                <a:gd name="T1" fmla="*/ 68 h 767"/>
                <a:gd name="T2" fmla="*/ 566 w 844"/>
                <a:gd name="T3" fmla="*/ 0 h 767"/>
                <a:gd name="T4" fmla="*/ 247 w 844"/>
                <a:gd name="T5" fmla="*/ 723 h 767"/>
                <a:gd name="T6" fmla="*/ 0 w 844"/>
                <a:gd name="T7" fmla="*/ 641 h 767"/>
                <a:gd name="T8" fmla="*/ 42 w 844"/>
                <a:gd name="T9" fmla="*/ 678 h 767"/>
                <a:gd name="T10" fmla="*/ 298 w 844"/>
                <a:gd name="T11" fmla="*/ 759 h 767"/>
                <a:gd name="T12" fmla="*/ 639 w 844"/>
                <a:gd name="T13" fmla="*/ 68 h 767"/>
              </a:gdLst>
              <a:ahLst/>
              <a:cxnLst>
                <a:cxn ang="0">
                  <a:pos x="T0" y="T1"/>
                </a:cxn>
                <a:cxn ang="0">
                  <a:pos x="T2" y="T3"/>
                </a:cxn>
                <a:cxn ang="0">
                  <a:pos x="T4" y="T5"/>
                </a:cxn>
                <a:cxn ang="0">
                  <a:pos x="T6" y="T7"/>
                </a:cxn>
                <a:cxn ang="0">
                  <a:pos x="T8" y="T9"/>
                </a:cxn>
                <a:cxn ang="0">
                  <a:pos x="T10" y="T11"/>
                </a:cxn>
                <a:cxn ang="0">
                  <a:pos x="T12" y="T13"/>
                </a:cxn>
              </a:cxnLst>
              <a:rect l="0" t="0" r="r" b="b"/>
              <a:pathLst>
                <a:path w="844" h="767">
                  <a:moveTo>
                    <a:pt x="639" y="68"/>
                  </a:moveTo>
                  <a:cubicBezTo>
                    <a:pt x="621" y="47"/>
                    <a:pt x="610" y="39"/>
                    <a:pt x="566" y="0"/>
                  </a:cubicBezTo>
                  <a:cubicBezTo>
                    <a:pt x="822" y="226"/>
                    <a:pt x="614" y="702"/>
                    <a:pt x="247" y="723"/>
                  </a:cubicBezTo>
                  <a:cubicBezTo>
                    <a:pt x="153" y="728"/>
                    <a:pt x="65" y="699"/>
                    <a:pt x="0" y="641"/>
                  </a:cubicBezTo>
                  <a:cubicBezTo>
                    <a:pt x="42" y="678"/>
                    <a:pt x="42" y="678"/>
                    <a:pt x="42" y="678"/>
                  </a:cubicBezTo>
                  <a:cubicBezTo>
                    <a:pt x="111" y="739"/>
                    <a:pt x="203" y="767"/>
                    <a:pt x="298" y="759"/>
                  </a:cubicBezTo>
                  <a:cubicBezTo>
                    <a:pt x="641" y="732"/>
                    <a:pt x="844" y="308"/>
                    <a:pt x="639" y="68"/>
                  </a:cubicBezTo>
                  <a:close/>
                </a:path>
              </a:pathLst>
            </a:custGeom>
            <a:solidFill>
              <a:schemeClr val="accent4">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42">
              <a:extLst>
                <a:ext uri="{FF2B5EF4-FFF2-40B4-BE49-F238E27FC236}">
                  <a16:creationId xmlns:a16="http://schemas.microsoft.com/office/drawing/2014/main" id="{1FDC7608-0E29-4BA0-B4D7-BF6D23377B2F}"/>
                </a:ext>
              </a:extLst>
            </p:cNvPr>
            <p:cNvSpPr>
              <a:spLocks noEditPoints="1"/>
            </p:cNvSpPr>
            <p:nvPr/>
          </p:nvSpPr>
          <p:spPr bwMode="auto">
            <a:xfrm>
              <a:off x="5394326" y="5557838"/>
              <a:ext cx="1357313" cy="1358900"/>
            </a:xfrm>
            <a:custGeom>
              <a:avLst/>
              <a:gdLst>
                <a:gd name="T0" fmla="*/ 632 w 904"/>
                <a:gd name="T1" fmla="*/ 71 h 905"/>
                <a:gd name="T2" fmla="*/ 805 w 904"/>
                <a:gd name="T3" fmla="*/ 581 h 905"/>
                <a:gd name="T4" fmla="*/ 272 w 904"/>
                <a:gd name="T5" fmla="*/ 834 h 905"/>
                <a:gd name="T6" fmla="*/ 99 w 904"/>
                <a:gd name="T7" fmla="*/ 323 h 905"/>
                <a:gd name="T8" fmla="*/ 632 w 904"/>
                <a:gd name="T9" fmla="*/ 71 h 905"/>
                <a:gd name="T10" fmla="*/ 319 w 904"/>
                <a:gd name="T11" fmla="*/ 735 h 905"/>
                <a:gd name="T12" fmla="*/ 713 w 904"/>
                <a:gd name="T13" fmla="*/ 548 h 905"/>
                <a:gd name="T14" fmla="*/ 585 w 904"/>
                <a:gd name="T15" fmla="*/ 170 h 905"/>
                <a:gd name="T16" fmla="*/ 191 w 904"/>
                <a:gd name="T17" fmla="*/ 357 h 905"/>
                <a:gd name="T18" fmla="*/ 319 w 904"/>
                <a:gd name="T19" fmla="*/ 735 h 9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4" h="905">
                  <a:moveTo>
                    <a:pt x="632" y="71"/>
                  </a:moveTo>
                  <a:cubicBezTo>
                    <a:pt x="826" y="142"/>
                    <a:pt x="904" y="371"/>
                    <a:pt x="805" y="581"/>
                  </a:cubicBezTo>
                  <a:cubicBezTo>
                    <a:pt x="706" y="792"/>
                    <a:pt x="467" y="905"/>
                    <a:pt x="272" y="834"/>
                  </a:cubicBezTo>
                  <a:cubicBezTo>
                    <a:pt x="78" y="763"/>
                    <a:pt x="0" y="534"/>
                    <a:pt x="99" y="323"/>
                  </a:cubicBezTo>
                  <a:cubicBezTo>
                    <a:pt x="198" y="113"/>
                    <a:pt x="437" y="0"/>
                    <a:pt x="632" y="71"/>
                  </a:cubicBezTo>
                  <a:close/>
                  <a:moveTo>
                    <a:pt x="319" y="735"/>
                  </a:moveTo>
                  <a:cubicBezTo>
                    <a:pt x="463" y="788"/>
                    <a:pt x="640" y="704"/>
                    <a:pt x="713" y="548"/>
                  </a:cubicBezTo>
                  <a:cubicBezTo>
                    <a:pt x="786" y="392"/>
                    <a:pt x="729" y="223"/>
                    <a:pt x="585" y="170"/>
                  </a:cubicBezTo>
                  <a:cubicBezTo>
                    <a:pt x="441" y="117"/>
                    <a:pt x="264" y="201"/>
                    <a:pt x="191" y="357"/>
                  </a:cubicBezTo>
                  <a:cubicBezTo>
                    <a:pt x="118" y="513"/>
                    <a:pt x="175" y="682"/>
                    <a:pt x="319" y="735"/>
                  </a:cubicBezTo>
                </a:path>
              </a:pathLst>
            </a:custGeom>
            <a:solidFill>
              <a:schemeClr val="accent4">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0" name="Group 19">
            <a:extLst>
              <a:ext uri="{FF2B5EF4-FFF2-40B4-BE49-F238E27FC236}">
                <a16:creationId xmlns:a16="http://schemas.microsoft.com/office/drawing/2014/main" id="{8FEB08C0-C0A1-4F59-B1C6-6F681657D997}"/>
              </a:ext>
            </a:extLst>
          </p:cNvPr>
          <p:cNvGrpSpPr/>
          <p:nvPr/>
        </p:nvGrpSpPr>
        <p:grpSpPr>
          <a:xfrm>
            <a:off x="3423087" y="9127810"/>
            <a:ext cx="833482" cy="833481"/>
            <a:chOff x="965201" y="4870451"/>
            <a:chExt cx="228600" cy="228600"/>
          </a:xfrm>
          <a:solidFill>
            <a:schemeClr val="accent2">
              <a:alpha val="35000"/>
            </a:schemeClr>
          </a:solidFill>
        </p:grpSpPr>
        <p:sp>
          <p:nvSpPr>
            <p:cNvPr id="21" name="Freeform 46">
              <a:extLst>
                <a:ext uri="{FF2B5EF4-FFF2-40B4-BE49-F238E27FC236}">
                  <a16:creationId xmlns:a16="http://schemas.microsoft.com/office/drawing/2014/main" id="{516B60A2-4708-4DF0-9AFC-E19661BF465D}"/>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47">
              <a:extLst>
                <a:ext uri="{FF2B5EF4-FFF2-40B4-BE49-F238E27FC236}">
                  <a16:creationId xmlns:a16="http://schemas.microsoft.com/office/drawing/2014/main" id="{1559EA6F-D571-4691-AD2F-3C27B07C8AAB}"/>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3" name="Group 22">
            <a:extLst>
              <a:ext uri="{FF2B5EF4-FFF2-40B4-BE49-F238E27FC236}">
                <a16:creationId xmlns:a16="http://schemas.microsoft.com/office/drawing/2014/main" id="{83872C31-312C-48F5-B9E5-30C9F8B374BD}"/>
              </a:ext>
            </a:extLst>
          </p:cNvPr>
          <p:cNvGrpSpPr/>
          <p:nvPr/>
        </p:nvGrpSpPr>
        <p:grpSpPr>
          <a:xfrm>
            <a:off x="8611381" y="3044152"/>
            <a:ext cx="1301586" cy="1227632"/>
            <a:chOff x="2887663" y="5300663"/>
            <a:chExt cx="977901" cy="922338"/>
          </a:xfrm>
        </p:grpSpPr>
        <p:grpSp>
          <p:nvGrpSpPr>
            <p:cNvPr id="24" name="Group 23">
              <a:extLst>
                <a:ext uri="{FF2B5EF4-FFF2-40B4-BE49-F238E27FC236}">
                  <a16:creationId xmlns:a16="http://schemas.microsoft.com/office/drawing/2014/main" id="{A73B788B-6B39-4C7E-8A03-4433E68FC856}"/>
                </a:ext>
              </a:extLst>
            </p:cNvPr>
            <p:cNvGrpSpPr/>
            <p:nvPr/>
          </p:nvGrpSpPr>
          <p:grpSpPr>
            <a:xfrm>
              <a:off x="2887663" y="5335588"/>
              <a:ext cx="920750" cy="887413"/>
              <a:chOff x="2887663" y="5335588"/>
              <a:chExt cx="920750" cy="887413"/>
            </a:xfrm>
          </p:grpSpPr>
          <p:sp>
            <p:nvSpPr>
              <p:cNvPr id="26" name="Freeform 37">
                <a:extLst>
                  <a:ext uri="{FF2B5EF4-FFF2-40B4-BE49-F238E27FC236}">
                    <a16:creationId xmlns:a16="http://schemas.microsoft.com/office/drawing/2014/main" id="{8E31BAF3-4219-473B-B506-E3473FC4D5F3}"/>
                  </a:ext>
                </a:extLst>
              </p:cNvPr>
              <p:cNvSpPr>
                <a:spLocks/>
              </p:cNvSpPr>
              <p:nvPr/>
            </p:nvSpPr>
            <p:spPr bwMode="auto">
              <a:xfrm>
                <a:off x="3103563" y="5335588"/>
                <a:ext cx="684213" cy="660400"/>
              </a:xfrm>
              <a:custGeom>
                <a:avLst/>
                <a:gdLst>
                  <a:gd name="T0" fmla="*/ 50 w 456"/>
                  <a:gd name="T1" fmla="*/ 114 h 440"/>
                  <a:gd name="T2" fmla="*/ 36 w 456"/>
                  <a:gd name="T3" fmla="*/ 129 h 440"/>
                  <a:gd name="T4" fmla="*/ 0 w 456"/>
                  <a:gd name="T5" fmla="*/ 181 h 440"/>
                  <a:gd name="T6" fmla="*/ 150 w 456"/>
                  <a:gd name="T7" fmla="*/ 118 h 440"/>
                  <a:gd name="T8" fmla="*/ 375 w 456"/>
                  <a:gd name="T9" fmla="*/ 440 h 440"/>
                  <a:gd name="T10" fmla="*/ 404 w 456"/>
                  <a:gd name="T11" fmla="*/ 397 h 440"/>
                  <a:gd name="T12" fmla="*/ 428 w 456"/>
                  <a:gd name="T13" fmla="*/ 323 h 440"/>
                  <a:gd name="T14" fmla="*/ 50 w 456"/>
                  <a:gd name="T15" fmla="*/ 114 h 4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6" h="440">
                    <a:moveTo>
                      <a:pt x="50" y="114"/>
                    </a:moveTo>
                    <a:cubicBezTo>
                      <a:pt x="45" y="119"/>
                      <a:pt x="40" y="124"/>
                      <a:pt x="36" y="129"/>
                    </a:cubicBezTo>
                    <a:cubicBezTo>
                      <a:pt x="31" y="135"/>
                      <a:pt x="31" y="135"/>
                      <a:pt x="0" y="181"/>
                    </a:cubicBezTo>
                    <a:cubicBezTo>
                      <a:pt x="33" y="133"/>
                      <a:pt x="92" y="114"/>
                      <a:pt x="150" y="118"/>
                    </a:cubicBezTo>
                    <a:cubicBezTo>
                      <a:pt x="324" y="131"/>
                      <a:pt x="456" y="323"/>
                      <a:pt x="375" y="440"/>
                    </a:cubicBezTo>
                    <a:cubicBezTo>
                      <a:pt x="404" y="397"/>
                      <a:pt x="404" y="397"/>
                      <a:pt x="404" y="397"/>
                    </a:cubicBezTo>
                    <a:cubicBezTo>
                      <a:pt x="419" y="377"/>
                      <a:pt x="427" y="351"/>
                      <a:pt x="428" y="323"/>
                    </a:cubicBezTo>
                    <a:cubicBezTo>
                      <a:pt x="435" y="148"/>
                      <a:pt x="178" y="0"/>
                      <a:pt x="50" y="114"/>
                    </a:cubicBezTo>
                    <a:close/>
                  </a:path>
                </a:pathLst>
              </a:custGeom>
              <a:solidFill>
                <a:schemeClr val="accent3">
                  <a:lumMod val="75000"/>
                  <a:alpha val="3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38">
                <a:extLst>
                  <a:ext uri="{FF2B5EF4-FFF2-40B4-BE49-F238E27FC236}">
                    <a16:creationId xmlns:a16="http://schemas.microsoft.com/office/drawing/2014/main" id="{9AB6346D-6C72-4967-A619-ED1080B084DA}"/>
                  </a:ext>
                </a:extLst>
              </p:cNvPr>
              <p:cNvSpPr>
                <a:spLocks/>
              </p:cNvSpPr>
              <p:nvPr/>
            </p:nvSpPr>
            <p:spPr bwMode="auto">
              <a:xfrm>
                <a:off x="2887663" y="5473701"/>
                <a:ext cx="920750" cy="749300"/>
              </a:xfrm>
              <a:custGeom>
                <a:avLst/>
                <a:gdLst>
                  <a:gd name="T0" fmla="*/ 613 w 613"/>
                  <a:gd name="T1" fmla="*/ 351 h 499"/>
                  <a:gd name="T2" fmla="*/ 446 w 613"/>
                  <a:gd name="T3" fmla="*/ 436 h 499"/>
                  <a:gd name="T4" fmla="*/ 253 w 613"/>
                  <a:gd name="T5" fmla="*/ 385 h 499"/>
                  <a:gd name="T6" fmla="*/ 107 w 613"/>
                  <a:gd name="T7" fmla="*/ 0 h 499"/>
                  <a:gd name="T8" fmla="*/ 77 w 613"/>
                  <a:gd name="T9" fmla="*/ 43 h 499"/>
                  <a:gd name="T10" fmla="*/ 207 w 613"/>
                  <a:gd name="T11" fmla="*/ 418 h 499"/>
                  <a:gd name="T12" fmla="*/ 496 w 613"/>
                  <a:gd name="T13" fmla="*/ 462 h 499"/>
                  <a:gd name="T14" fmla="*/ 574 w 613"/>
                  <a:gd name="T15" fmla="*/ 405 h 499"/>
                  <a:gd name="T16" fmla="*/ 613 w 613"/>
                  <a:gd name="T17" fmla="*/ 351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3" h="499">
                    <a:moveTo>
                      <a:pt x="613" y="351"/>
                    </a:moveTo>
                    <a:cubicBezTo>
                      <a:pt x="575" y="405"/>
                      <a:pt x="512" y="432"/>
                      <a:pt x="446" y="436"/>
                    </a:cubicBezTo>
                    <a:cubicBezTo>
                      <a:pt x="379" y="439"/>
                      <a:pt x="310" y="418"/>
                      <a:pt x="253" y="385"/>
                    </a:cubicBezTo>
                    <a:cubicBezTo>
                      <a:pt x="98" y="294"/>
                      <a:pt x="27" y="115"/>
                      <a:pt x="107" y="0"/>
                    </a:cubicBezTo>
                    <a:cubicBezTo>
                      <a:pt x="77" y="43"/>
                      <a:pt x="77" y="43"/>
                      <a:pt x="77" y="43"/>
                    </a:cubicBezTo>
                    <a:cubicBezTo>
                      <a:pt x="0" y="154"/>
                      <a:pt x="64" y="324"/>
                      <a:pt x="207" y="418"/>
                    </a:cubicBezTo>
                    <a:cubicBezTo>
                      <a:pt x="292" y="473"/>
                      <a:pt x="403" y="499"/>
                      <a:pt x="496" y="462"/>
                    </a:cubicBezTo>
                    <a:cubicBezTo>
                      <a:pt x="529" y="448"/>
                      <a:pt x="555" y="429"/>
                      <a:pt x="574" y="405"/>
                    </a:cubicBezTo>
                    <a:cubicBezTo>
                      <a:pt x="581" y="398"/>
                      <a:pt x="581" y="397"/>
                      <a:pt x="613" y="351"/>
                    </a:cubicBezTo>
                    <a:close/>
                  </a:path>
                </a:pathLst>
              </a:custGeom>
              <a:solidFill>
                <a:schemeClr val="accent3">
                  <a:lumMod val="75000"/>
                  <a:alpha val="3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25" name="Freeform 39">
              <a:extLst>
                <a:ext uri="{FF2B5EF4-FFF2-40B4-BE49-F238E27FC236}">
                  <a16:creationId xmlns:a16="http://schemas.microsoft.com/office/drawing/2014/main" id="{FF1F19F5-0007-4578-AE50-5C1E73B3911D}"/>
                </a:ext>
              </a:extLst>
            </p:cNvPr>
            <p:cNvSpPr>
              <a:spLocks noEditPoints="1"/>
            </p:cNvSpPr>
            <p:nvPr/>
          </p:nvSpPr>
          <p:spPr bwMode="auto">
            <a:xfrm>
              <a:off x="2990851" y="5300663"/>
              <a:ext cx="874713" cy="873125"/>
            </a:xfrm>
            <a:custGeom>
              <a:avLst/>
              <a:gdLst>
                <a:gd name="T0" fmla="*/ 302 w 583"/>
                <a:gd name="T1" fmla="*/ 41 h 581"/>
                <a:gd name="T2" fmla="*/ 578 w 583"/>
                <a:gd name="T3" fmla="*/ 365 h 581"/>
                <a:gd name="T4" fmla="*/ 282 w 583"/>
                <a:gd name="T5" fmla="*/ 540 h 581"/>
                <a:gd name="T6" fmla="*/ 6 w 583"/>
                <a:gd name="T7" fmla="*/ 216 h 581"/>
                <a:gd name="T8" fmla="*/ 302 w 583"/>
                <a:gd name="T9" fmla="*/ 41 h 581"/>
                <a:gd name="T10" fmla="*/ 284 w 583"/>
                <a:gd name="T11" fmla="*/ 475 h 581"/>
                <a:gd name="T12" fmla="*/ 503 w 583"/>
                <a:gd name="T13" fmla="*/ 346 h 581"/>
                <a:gd name="T14" fmla="*/ 299 w 583"/>
                <a:gd name="T15" fmla="*/ 106 h 581"/>
                <a:gd name="T16" fmla="*/ 80 w 583"/>
                <a:gd name="T17" fmla="*/ 236 h 581"/>
                <a:gd name="T18" fmla="*/ 284 w 583"/>
                <a:gd name="T19" fmla="*/ 475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3" h="581">
                  <a:moveTo>
                    <a:pt x="302" y="41"/>
                  </a:moveTo>
                  <a:cubicBezTo>
                    <a:pt x="459" y="82"/>
                    <a:pt x="583" y="227"/>
                    <a:pt x="578" y="365"/>
                  </a:cubicBezTo>
                  <a:cubicBezTo>
                    <a:pt x="572" y="503"/>
                    <a:pt x="440" y="581"/>
                    <a:pt x="282" y="540"/>
                  </a:cubicBezTo>
                  <a:cubicBezTo>
                    <a:pt x="124" y="499"/>
                    <a:pt x="0" y="354"/>
                    <a:pt x="6" y="216"/>
                  </a:cubicBezTo>
                  <a:cubicBezTo>
                    <a:pt x="11" y="79"/>
                    <a:pt x="144" y="0"/>
                    <a:pt x="302" y="41"/>
                  </a:cubicBezTo>
                  <a:close/>
                  <a:moveTo>
                    <a:pt x="284" y="475"/>
                  </a:moveTo>
                  <a:cubicBezTo>
                    <a:pt x="401" y="506"/>
                    <a:pt x="499" y="448"/>
                    <a:pt x="503" y="346"/>
                  </a:cubicBezTo>
                  <a:cubicBezTo>
                    <a:pt x="508" y="244"/>
                    <a:pt x="416" y="136"/>
                    <a:pt x="299" y="106"/>
                  </a:cubicBezTo>
                  <a:cubicBezTo>
                    <a:pt x="182" y="76"/>
                    <a:pt x="84" y="134"/>
                    <a:pt x="80" y="236"/>
                  </a:cubicBezTo>
                  <a:cubicBezTo>
                    <a:pt x="76" y="337"/>
                    <a:pt x="168" y="445"/>
                    <a:pt x="284" y="475"/>
                  </a:cubicBezTo>
                </a:path>
              </a:pathLst>
            </a:custGeom>
            <a:solidFill>
              <a:schemeClr val="accent3">
                <a:alpha val="3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28" name="Oval 27">
            <a:extLst>
              <a:ext uri="{FF2B5EF4-FFF2-40B4-BE49-F238E27FC236}">
                <a16:creationId xmlns:a16="http://schemas.microsoft.com/office/drawing/2014/main" id="{0DD43F1F-35AB-4751-B240-6070F421A1B2}"/>
              </a:ext>
            </a:extLst>
          </p:cNvPr>
          <p:cNvSpPr/>
          <p:nvPr/>
        </p:nvSpPr>
        <p:spPr>
          <a:xfrm>
            <a:off x="20760134" y="6705209"/>
            <a:ext cx="672718" cy="672718"/>
          </a:xfrm>
          <a:prstGeom prst="ellipse">
            <a:avLst/>
          </a:prstGeom>
          <a:noFill/>
          <a:ln w="101600">
            <a:solidFill>
              <a:schemeClr val="bg2">
                <a:alpha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29" name="Group 28">
            <a:extLst>
              <a:ext uri="{FF2B5EF4-FFF2-40B4-BE49-F238E27FC236}">
                <a16:creationId xmlns:a16="http://schemas.microsoft.com/office/drawing/2014/main" id="{B91428A2-5C8F-4D24-A82A-04433BE9101F}"/>
              </a:ext>
            </a:extLst>
          </p:cNvPr>
          <p:cNvGrpSpPr/>
          <p:nvPr/>
        </p:nvGrpSpPr>
        <p:grpSpPr>
          <a:xfrm>
            <a:off x="19733611" y="4097466"/>
            <a:ext cx="327602" cy="317823"/>
            <a:chOff x="1752601" y="4673601"/>
            <a:chExt cx="106363" cy="103188"/>
          </a:xfrm>
          <a:solidFill>
            <a:schemeClr val="accent1">
              <a:alpha val="35000"/>
            </a:schemeClr>
          </a:solidFill>
        </p:grpSpPr>
        <p:sp>
          <p:nvSpPr>
            <p:cNvPr id="30" name="Freeform 48">
              <a:extLst>
                <a:ext uri="{FF2B5EF4-FFF2-40B4-BE49-F238E27FC236}">
                  <a16:creationId xmlns:a16="http://schemas.microsoft.com/office/drawing/2014/main" id="{BB6E41F1-E4D2-4BFD-BFF2-9CB6FF24404A}"/>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Freeform 49">
              <a:extLst>
                <a:ext uri="{FF2B5EF4-FFF2-40B4-BE49-F238E27FC236}">
                  <a16:creationId xmlns:a16="http://schemas.microsoft.com/office/drawing/2014/main" id="{91E236B3-A926-4034-9BC4-83EE569F7E36}"/>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2" name="Group 31">
            <a:extLst>
              <a:ext uri="{FF2B5EF4-FFF2-40B4-BE49-F238E27FC236}">
                <a16:creationId xmlns:a16="http://schemas.microsoft.com/office/drawing/2014/main" id="{172CE75B-E81D-4147-A06B-0754D7DFEBC4}"/>
              </a:ext>
            </a:extLst>
          </p:cNvPr>
          <p:cNvGrpSpPr/>
          <p:nvPr/>
        </p:nvGrpSpPr>
        <p:grpSpPr>
          <a:xfrm>
            <a:off x="18235520" y="7911949"/>
            <a:ext cx="1204389" cy="859976"/>
            <a:chOff x="2303463" y="7181851"/>
            <a:chExt cx="904875" cy="646113"/>
          </a:xfrm>
        </p:grpSpPr>
        <p:sp>
          <p:nvSpPr>
            <p:cNvPr id="33" name="Freeform 43">
              <a:extLst>
                <a:ext uri="{FF2B5EF4-FFF2-40B4-BE49-F238E27FC236}">
                  <a16:creationId xmlns:a16="http://schemas.microsoft.com/office/drawing/2014/main" id="{217DDEFA-108C-478D-9003-6286893A6861}"/>
                </a:ext>
              </a:extLst>
            </p:cNvPr>
            <p:cNvSpPr>
              <a:spLocks/>
            </p:cNvSpPr>
            <p:nvPr/>
          </p:nvSpPr>
          <p:spPr bwMode="auto">
            <a:xfrm>
              <a:off x="2441576" y="7253288"/>
              <a:ext cx="625475" cy="276225"/>
            </a:xfrm>
            <a:custGeom>
              <a:avLst/>
              <a:gdLst>
                <a:gd name="T0" fmla="*/ 416 w 416"/>
                <a:gd name="T1" fmla="*/ 156 h 183"/>
                <a:gd name="T2" fmla="*/ 301 w 416"/>
                <a:gd name="T3" fmla="*/ 34 h 183"/>
                <a:gd name="T4" fmla="*/ 33 w 416"/>
                <a:gd name="T5" fmla="*/ 78 h 183"/>
                <a:gd name="T6" fmla="*/ 2 w 416"/>
                <a:gd name="T7" fmla="*/ 137 h 183"/>
                <a:gd name="T8" fmla="*/ 0 w 416"/>
                <a:gd name="T9" fmla="*/ 168 h 183"/>
                <a:gd name="T10" fmla="*/ 45 w 416"/>
                <a:gd name="T11" fmla="*/ 86 h 183"/>
                <a:gd name="T12" fmla="*/ 287 w 416"/>
                <a:gd name="T13" fmla="*/ 49 h 183"/>
                <a:gd name="T14" fmla="*/ 407 w 416"/>
                <a:gd name="T15" fmla="*/ 141 h 183"/>
                <a:gd name="T16" fmla="*/ 415 w 416"/>
                <a:gd name="T17" fmla="*/ 183 h 183"/>
                <a:gd name="T18" fmla="*/ 416 w 416"/>
                <a:gd name="T19" fmla="*/ 156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6" h="183">
                  <a:moveTo>
                    <a:pt x="416" y="156"/>
                  </a:moveTo>
                  <a:cubicBezTo>
                    <a:pt x="413" y="97"/>
                    <a:pt x="357" y="54"/>
                    <a:pt x="301" y="34"/>
                  </a:cubicBezTo>
                  <a:cubicBezTo>
                    <a:pt x="206" y="0"/>
                    <a:pt x="90" y="20"/>
                    <a:pt x="33" y="78"/>
                  </a:cubicBezTo>
                  <a:cubicBezTo>
                    <a:pt x="18" y="94"/>
                    <a:pt x="6" y="114"/>
                    <a:pt x="2" y="137"/>
                  </a:cubicBezTo>
                  <a:cubicBezTo>
                    <a:pt x="1" y="145"/>
                    <a:pt x="1" y="148"/>
                    <a:pt x="0" y="168"/>
                  </a:cubicBezTo>
                  <a:cubicBezTo>
                    <a:pt x="1" y="136"/>
                    <a:pt x="20" y="107"/>
                    <a:pt x="45" y="86"/>
                  </a:cubicBezTo>
                  <a:cubicBezTo>
                    <a:pt x="107" y="35"/>
                    <a:pt x="207" y="25"/>
                    <a:pt x="287" y="49"/>
                  </a:cubicBezTo>
                  <a:cubicBezTo>
                    <a:pt x="336" y="63"/>
                    <a:pt x="387" y="94"/>
                    <a:pt x="407" y="141"/>
                  </a:cubicBezTo>
                  <a:cubicBezTo>
                    <a:pt x="413" y="155"/>
                    <a:pt x="416" y="169"/>
                    <a:pt x="415" y="183"/>
                  </a:cubicBezTo>
                  <a:cubicBezTo>
                    <a:pt x="416" y="160"/>
                    <a:pt x="416" y="161"/>
                    <a:pt x="416" y="156"/>
                  </a:cubicBezTo>
                  <a:close/>
                </a:path>
              </a:pathLst>
            </a:custGeom>
            <a:solidFill>
              <a:schemeClr val="accent5">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4" name="Freeform 44">
              <a:extLst>
                <a:ext uri="{FF2B5EF4-FFF2-40B4-BE49-F238E27FC236}">
                  <a16:creationId xmlns:a16="http://schemas.microsoft.com/office/drawing/2014/main" id="{0BC3F776-63DC-4E70-B305-7E29BFDA2CF1}"/>
                </a:ext>
              </a:extLst>
            </p:cNvPr>
            <p:cNvSpPr>
              <a:spLocks/>
            </p:cNvSpPr>
            <p:nvPr/>
          </p:nvSpPr>
          <p:spPr bwMode="auto">
            <a:xfrm>
              <a:off x="2330451" y="7473951"/>
              <a:ext cx="849313" cy="354013"/>
            </a:xfrm>
            <a:custGeom>
              <a:avLst/>
              <a:gdLst>
                <a:gd name="T0" fmla="*/ 564 w 566"/>
                <a:gd name="T1" fmla="*/ 20 h 236"/>
                <a:gd name="T2" fmla="*/ 220 w 566"/>
                <a:gd name="T3" fmla="*/ 192 h 236"/>
                <a:gd name="T4" fmla="*/ 3 w 566"/>
                <a:gd name="T5" fmla="*/ 0 h 236"/>
                <a:gd name="T6" fmla="*/ 3 w 566"/>
                <a:gd name="T7" fmla="*/ 0 h 236"/>
                <a:gd name="T8" fmla="*/ 3 w 566"/>
                <a:gd name="T9" fmla="*/ 0 h 236"/>
                <a:gd name="T10" fmla="*/ 2 w 566"/>
                <a:gd name="T11" fmla="*/ 20 h 236"/>
                <a:gd name="T12" fmla="*/ 19 w 566"/>
                <a:gd name="T13" fmla="*/ 88 h 236"/>
                <a:gd name="T14" fmla="*/ 361 w 566"/>
                <a:gd name="T15" fmla="*/ 212 h 236"/>
                <a:gd name="T16" fmla="*/ 526 w 566"/>
                <a:gd name="T17" fmla="*/ 128 h 236"/>
                <a:gd name="T18" fmla="*/ 564 w 566"/>
                <a:gd name="T19" fmla="*/ 2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6" h="236">
                  <a:moveTo>
                    <a:pt x="564" y="20"/>
                  </a:moveTo>
                  <a:cubicBezTo>
                    <a:pt x="559" y="139"/>
                    <a:pt x="393" y="222"/>
                    <a:pt x="220" y="192"/>
                  </a:cubicBezTo>
                  <a:cubicBezTo>
                    <a:pt x="87" y="169"/>
                    <a:pt x="0" y="86"/>
                    <a:pt x="3" y="0"/>
                  </a:cubicBezTo>
                  <a:cubicBezTo>
                    <a:pt x="3" y="0"/>
                    <a:pt x="3" y="0"/>
                    <a:pt x="3" y="0"/>
                  </a:cubicBezTo>
                  <a:cubicBezTo>
                    <a:pt x="3" y="0"/>
                    <a:pt x="3" y="0"/>
                    <a:pt x="3" y="0"/>
                  </a:cubicBezTo>
                  <a:cubicBezTo>
                    <a:pt x="2" y="20"/>
                    <a:pt x="2" y="20"/>
                    <a:pt x="2" y="20"/>
                  </a:cubicBezTo>
                  <a:cubicBezTo>
                    <a:pt x="2" y="41"/>
                    <a:pt x="7" y="65"/>
                    <a:pt x="19" y="88"/>
                  </a:cubicBezTo>
                  <a:cubicBezTo>
                    <a:pt x="70" y="184"/>
                    <a:pt x="223" y="236"/>
                    <a:pt x="361" y="212"/>
                  </a:cubicBezTo>
                  <a:cubicBezTo>
                    <a:pt x="421" y="201"/>
                    <a:pt x="485" y="174"/>
                    <a:pt x="526" y="128"/>
                  </a:cubicBezTo>
                  <a:cubicBezTo>
                    <a:pt x="566" y="83"/>
                    <a:pt x="563" y="43"/>
                    <a:pt x="564" y="20"/>
                  </a:cubicBezTo>
                  <a:close/>
                </a:path>
              </a:pathLst>
            </a:custGeom>
            <a:solidFill>
              <a:schemeClr val="accent5">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5" name="Freeform 45">
              <a:extLst>
                <a:ext uri="{FF2B5EF4-FFF2-40B4-BE49-F238E27FC236}">
                  <a16:creationId xmlns:a16="http://schemas.microsoft.com/office/drawing/2014/main" id="{A0E84469-9EA2-4DA0-8482-406C6343F980}"/>
                </a:ext>
              </a:extLst>
            </p:cNvPr>
            <p:cNvSpPr>
              <a:spLocks noEditPoints="1"/>
            </p:cNvSpPr>
            <p:nvPr/>
          </p:nvSpPr>
          <p:spPr bwMode="auto">
            <a:xfrm>
              <a:off x="2303463" y="7181851"/>
              <a:ext cx="904875" cy="614363"/>
            </a:xfrm>
            <a:custGeom>
              <a:avLst/>
              <a:gdLst>
                <a:gd name="T0" fmla="*/ 347 w 603"/>
                <a:gd name="T1" fmla="*/ 20 h 409"/>
                <a:gd name="T2" fmla="*/ 578 w 603"/>
                <a:gd name="T3" fmla="*/ 240 h 409"/>
                <a:gd name="T4" fmla="*/ 256 w 603"/>
                <a:gd name="T5" fmla="*/ 389 h 409"/>
                <a:gd name="T6" fmla="*/ 25 w 603"/>
                <a:gd name="T7" fmla="*/ 168 h 409"/>
                <a:gd name="T8" fmla="*/ 347 w 603"/>
                <a:gd name="T9" fmla="*/ 20 h 409"/>
                <a:gd name="T10" fmla="*/ 268 w 603"/>
                <a:gd name="T11" fmla="*/ 341 h 409"/>
                <a:gd name="T12" fmla="*/ 506 w 603"/>
                <a:gd name="T13" fmla="*/ 231 h 409"/>
                <a:gd name="T14" fmla="*/ 335 w 603"/>
                <a:gd name="T15" fmla="*/ 68 h 409"/>
                <a:gd name="T16" fmla="*/ 97 w 603"/>
                <a:gd name="T17" fmla="*/ 178 h 409"/>
                <a:gd name="T18" fmla="*/ 268 w 603"/>
                <a:gd name="T19" fmla="*/ 341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3" h="409">
                  <a:moveTo>
                    <a:pt x="347" y="20"/>
                  </a:moveTo>
                  <a:cubicBezTo>
                    <a:pt x="499" y="40"/>
                    <a:pt x="603" y="139"/>
                    <a:pt x="578" y="240"/>
                  </a:cubicBezTo>
                  <a:cubicBezTo>
                    <a:pt x="553" y="342"/>
                    <a:pt x="408" y="409"/>
                    <a:pt x="256" y="389"/>
                  </a:cubicBezTo>
                  <a:cubicBezTo>
                    <a:pt x="103" y="369"/>
                    <a:pt x="0" y="270"/>
                    <a:pt x="25" y="168"/>
                  </a:cubicBezTo>
                  <a:cubicBezTo>
                    <a:pt x="50" y="67"/>
                    <a:pt x="194" y="0"/>
                    <a:pt x="347" y="20"/>
                  </a:cubicBezTo>
                  <a:close/>
                  <a:moveTo>
                    <a:pt x="268" y="341"/>
                  </a:moveTo>
                  <a:cubicBezTo>
                    <a:pt x="381" y="355"/>
                    <a:pt x="488" y="306"/>
                    <a:pt x="506" y="231"/>
                  </a:cubicBezTo>
                  <a:cubicBezTo>
                    <a:pt x="525" y="156"/>
                    <a:pt x="448" y="82"/>
                    <a:pt x="335" y="68"/>
                  </a:cubicBezTo>
                  <a:cubicBezTo>
                    <a:pt x="222" y="53"/>
                    <a:pt x="115" y="102"/>
                    <a:pt x="97" y="178"/>
                  </a:cubicBezTo>
                  <a:cubicBezTo>
                    <a:pt x="78" y="253"/>
                    <a:pt x="155" y="326"/>
                    <a:pt x="268" y="341"/>
                  </a:cubicBezTo>
                </a:path>
              </a:pathLst>
            </a:custGeom>
            <a:solidFill>
              <a:schemeClr val="accent5">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6" name="Group 35">
            <a:extLst>
              <a:ext uri="{FF2B5EF4-FFF2-40B4-BE49-F238E27FC236}">
                <a16:creationId xmlns:a16="http://schemas.microsoft.com/office/drawing/2014/main" id="{014BCA54-7800-42A0-819C-84A86963DAFE}"/>
              </a:ext>
            </a:extLst>
          </p:cNvPr>
          <p:cNvGrpSpPr/>
          <p:nvPr/>
        </p:nvGrpSpPr>
        <p:grpSpPr>
          <a:xfrm>
            <a:off x="16230850" y="8668214"/>
            <a:ext cx="388825" cy="388825"/>
            <a:chOff x="9175399" y="8544046"/>
            <a:chExt cx="626208" cy="626207"/>
          </a:xfrm>
        </p:grpSpPr>
        <p:sp>
          <p:nvSpPr>
            <p:cNvPr id="37" name="Freeform 46">
              <a:extLst>
                <a:ext uri="{FF2B5EF4-FFF2-40B4-BE49-F238E27FC236}">
                  <a16:creationId xmlns:a16="http://schemas.microsoft.com/office/drawing/2014/main" id="{1D957F8F-80CC-44C9-A0A5-51A375D01F20}"/>
                </a:ext>
              </a:extLst>
            </p:cNvPr>
            <p:cNvSpPr>
              <a:spLocks/>
            </p:cNvSpPr>
            <p:nvPr/>
          </p:nvSpPr>
          <p:spPr bwMode="auto">
            <a:xfrm>
              <a:off x="9175399" y="8774525"/>
              <a:ext cx="626208" cy="165250"/>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solidFill>
              <a:schemeClr val="accent2">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Freeform 47">
              <a:extLst>
                <a:ext uri="{FF2B5EF4-FFF2-40B4-BE49-F238E27FC236}">
                  <a16:creationId xmlns:a16="http://schemas.microsoft.com/office/drawing/2014/main" id="{796A8A4A-BDFB-4BDE-90F3-6FCF65900F55}"/>
                </a:ext>
              </a:extLst>
            </p:cNvPr>
            <p:cNvSpPr>
              <a:spLocks/>
            </p:cNvSpPr>
            <p:nvPr/>
          </p:nvSpPr>
          <p:spPr bwMode="auto">
            <a:xfrm>
              <a:off x="9405862" y="8544046"/>
              <a:ext cx="165250" cy="626207"/>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solidFill>
              <a:schemeClr val="accent2">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9" name="Group 38">
            <a:extLst>
              <a:ext uri="{FF2B5EF4-FFF2-40B4-BE49-F238E27FC236}">
                <a16:creationId xmlns:a16="http://schemas.microsoft.com/office/drawing/2014/main" id="{80421D30-FE4B-4111-8EA7-0A627C1F1BCA}"/>
              </a:ext>
            </a:extLst>
          </p:cNvPr>
          <p:cNvGrpSpPr/>
          <p:nvPr/>
        </p:nvGrpSpPr>
        <p:grpSpPr>
          <a:xfrm>
            <a:off x="5673121" y="10474341"/>
            <a:ext cx="327602" cy="317823"/>
            <a:chOff x="1752601" y="4673601"/>
            <a:chExt cx="106363" cy="103188"/>
          </a:xfrm>
          <a:solidFill>
            <a:schemeClr val="accent1">
              <a:alpha val="35000"/>
            </a:schemeClr>
          </a:solidFill>
        </p:grpSpPr>
        <p:sp>
          <p:nvSpPr>
            <p:cNvPr id="40" name="Freeform 48">
              <a:extLst>
                <a:ext uri="{FF2B5EF4-FFF2-40B4-BE49-F238E27FC236}">
                  <a16:creationId xmlns:a16="http://schemas.microsoft.com/office/drawing/2014/main" id="{AAB9F2A5-0185-409C-9C42-4C30E42385A6}"/>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Freeform 49">
              <a:extLst>
                <a:ext uri="{FF2B5EF4-FFF2-40B4-BE49-F238E27FC236}">
                  <a16:creationId xmlns:a16="http://schemas.microsoft.com/office/drawing/2014/main" id="{58547DC9-3FD2-4374-A912-4418AE2CEA13}"/>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42" name="Group 41">
            <a:extLst>
              <a:ext uri="{FF2B5EF4-FFF2-40B4-BE49-F238E27FC236}">
                <a16:creationId xmlns:a16="http://schemas.microsoft.com/office/drawing/2014/main" id="{5F397A28-4AD4-454E-A08E-BB393056F609}"/>
              </a:ext>
            </a:extLst>
          </p:cNvPr>
          <p:cNvGrpSpPr/>
          <p:nvPr/>
        </p:nvGrpSpPr>
        <p:grpSpPr>
          <a:xfrm>
            <a:off x="13840533" y="2010057"/>
            <a:ext cx="833482" cy="833481"/>
            <a:chOff x="965201" y="4870451"/>
            <a:chExt cx="228600" cy="228600"/>
          </a:xfrm>
          <a:solidFill>
            <a:schemeClr val="accent2">
              <a:alpha val="35000"/>
            </a:schemeClr>
          </a:solidFill>
        </p:grpSpPr>
        <p:sp>
          <p:nvSpPr>
            <p:cNvPr id="43" name="Freeform 46">
              <a:extLst>
                <a:ext uri="{FF2B5EF4-FFF2-40B4-BE49-F238E27FC236}">
                  <a16:creationId xmlns:a16="http://schemas.microsoft.com/office/drawing/2014/main" id="{1D28F73F-28DB-4EB0-ABEB-0B5BD3720768}"/>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4" name="Freeform 47">
              <a:extLst>
                <a:ext uri="{FF2B5EF4-FFF2-40B4-BE49-F238E27FC236}">
                  <a16:creationId xmlns:a16="http://schemas.microsoft.com/office/drawing/2014/main" id="{77E0EA0F-040D-474A-ACFF-D48AE152BDEF}"/>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3" name="Arc 2">
            <a:extLst>
              <a:ext uri="{FF2B5EF4-FFF2-40B4-BE49-F238E27FC236}">
                <a16:creationId xmlns:a16="http://schemas.microsoft.com/office/drawing/2014/main" id="{21C30C80-CB34-4DF3-9CDC-1928FD45AA4F}"/>
              </a:ext>
            </a:extLst>
          </p:cNvPr>
          <p:cNvSpPr/>
          <p:nvPr/>
        </p:nvSpPr>
        <p:spPr>
          <a:xfrm rot="20700000">
            <a:off x="14932099" y="2075671"/>
            <a:ext cx="11341675" cy="11341675"/>
          </a:xfrm>
          <a:prstGeom prst="arc">
            <a:avLst>
              <a:gd name="adj1" fmla="val 16200000"/>
              <a:gd name="adj2" fmla="val 12667461"/>
            </a:avLst>
          </a:prstGeom>
          <a:noFill/>
          <a:ln w="1905000" cap="rnd">
            <a:solidFill>
              <a:schemeClr val="accent3"/>
            </a:solidFill>
            <a:round/>
          </a:ln>
          <a:effectLst>
            <a:outerShdw blurRad="622300" sx="99000" sy="99000" algn="ctr" rotWithShape="0">
              <a:schemeClr val="accent3">
                <a:lumMod val="75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 name="Oval 3">
            <a:extLst>
              <a:ext uri="{FF2B5EF4-FFF2-40B4-BE49-F238E27FC236}">
                <a16:creationId xmlns:a16="http://schemas.microsoft.com/office/drawing/2014/main" id="{D4D1277A-7591-404C-B8C1-554AE5BF2752}"/>
              </a:ext>
            </a:extLst>
          </p:cNvPr>
          <p:cNvSpPr/>
          <p:nvPr/>
        </p:nvSpPr>
        <p:spPr>
          <a:xfrm>
            <a:off x="7055037" y="7192672"/>
            <a:ext cx="4806779" cy="4806779"/>
          </a:xfrm>
          <a:prstGeom prst="ellipse">
            <a:avLst/>
          </a:prstGeom>
          <a:noFill/>
          <a:ln w="38100">
            <a:solidFill>
              <a:schemeClr val="accent1"/>
            </a:solidFill>
          </a:ln>
          <a:effectLst>
            <a:outerShdw blurRad="317500" sx="98000" sy="98000" algn="ctr" rotWithShape="0">
              <a:schemeClr val="accent1">
                <a:lumMod val="75000"/>
                <a:alpha val="8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 name="Oval 4">
            <a:extLst>
              <a:ext uri="{FF2B5EF4-FFF2-40B4-BE49-F238E27FC236}">
                <a16:creationId xmlns:a16="http://schemas.microsoft.com/office/drawing/2014/main" id="{7F0BF92E-CD91-4A16-AB41-541CEF6F7D5F}"/>
              </a:ext>
            </a:extLst>
          </p:cNvPr>
          <p:cNvSpPr/>
          <p:nvPr/>
        </p:nvSpPr>
        <p:spPr>
          <a:xfrm>
            <a:off x="8616052" y="8753687"/>
            <a:ext cx="1684748" cy="1684748"/>
          </a:xfrm>
          <a:prstGeom prst="ellipse">
            <a:avLst/>
          </a:prstGeom>
          <a:solidFill>
            <a:schemeClr val="accent1"/>
          </a:solidFill>
          <a:ln w="127000">
            <a:noFill/>
          </a:ln>
          <a:effectLst>
            <a:outerShdw blurRad="317500" sx="98000" sy="98000" algn="ctr" rotWithShape="0">
              <a:schemeClr val="accent1">
                <a:lumMod val="75000"/>
                <a:alpha val="8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 name="Oval 5">
            <a:extLst>
              <a:ext uri="{FF2B5EF4-FFF2-40B4-BE49-F238E27FC236}">
                <a16:creationId xmlns:a16="http://schemas.microsoft.com/office/drawing/2014/main" id="{EAB14377-163D-4F60-A4B6-83447981CACD}"/>
              </a:ext>
            </a:extLst>
          </p:cNvPr>
          <p:cNvSpPr/>
          <p:nvPr/>
        </p:nvSpPr>
        <p:spPr>
          <a:xfrm>
            <a:off x="9275100" y="9412735"/>
            <a:ext cx="366650" cy="366650"/>
          </a:xfrm>
          <a:prstGeom prst="ellipse">
            <a:avLst/>
          </a:prstGeom>
          <a:solidFill>
            <a:schemeClr val="bg1"/>
          </a:solidFill>
          <a:ln w="127000">
            <a:noFill/>
          </a:ln>
          <a:effectLst>
            <a:outerShdw blurRad="317500" sx="98000" sy="98000" algn="ctr" rotWithShape="0">
              <a:schemeClr val="accent1">
                <a:lumMod val="75000"/>
                <a:alpha val="8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 name="Oval 7">
            <a:extLst>
              <a:ext uri="{FF2B5EF4-FFF2-40B4-BE49-F238E27FC236}">
                <a16:creationId xmlns:a16="http://schemas.microsoft.com/office/drawing/2014/main" id="{8B2B9BAF-17D6-4D29-ADDE-5960F4D624B1}"/>
              </a:ext>
            </a:extLst>
          </p:cNvPr>
          <p:cNvSpPr/>
          <p:nvPr/>
        </p:nvSpPr>
        <p:spPr>
          <a:xfrm>
            <a:off x="4379302" y="1965082"/>
            <a:ext cx="2233708" cy="2233708"/>
          </a:xfrm>
          <a:prstGeom prst="ellipse">
            <a:avLst/>
          </a:prstGeom>
          <a:solidFill>
            <a:schemeClr val="accent3"/>
          </a:solidFill>
          <a:ln w="38100">
            <a:noFill/>
          </a:ln>
          <a:effectLst>
            <a:outerShdw blurRad="317500" sx="98000" sy="98000" algn="ctr" rotWithShape="0">
              <a:schemeClr val="accent3">
                <a:alpha val="8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 name="Rectangle 8">
            <a:extLst>
              <a:ext uri="{FF2B5EF4-FFF2-40B4-BE49-F238E27FC236}">
                <a16:creationId xmlns:a16="http://schemas.microsoft.com/office/drawing/2014/main" id="{31A256A7-4A84-40CE-A643-DFFB282D79F8}"/>
              </a:ext>
            </a:extLst>
          </p:cNvPr>
          <p:cNvSpPr/>
          <p:nvPr/>
        </p:nvSpPr>
        <p:spPr>
          <a:xfrm rot="2700000">
            <a:off x="11062639" y="-601962"/>
            <a:ext cx="3794723" cy="3794723"/>
          </a:xfrm>
          <a:prstGeom prst="rect">
            <a:avLst/>
          </a:prstGeom>
          <a:noFill/>
          <a:ln w="444500">
            <a:solidFill>
              <a:schemeClr val="accent2"/>
            </a:solidFill>
          </a:ln>
          <a:effectLst>
            <a:outerShdw blurRad="520700" sx="102000" sy="102000" algn="ctr" rotWithShape="0">
              <a:schemeClr val="accent2">
                <a:lumMod val="75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0" name="Rectangle 9">
            <a:extLst>
              <a:ext uri="{FF2B5EF4-FFF2-40B4-BE49-F238E27FC236}">
                <a16:creationId xmlns:a16="http://schemas.microsoft.com/office/drawing/2014/main" id="{FA2165A3-9A98-4CA3-812F-D5993A504A76}"/>
              </a:ext>
            </a:extLst>
          </p:cNvPr>
          <p:cNvSpPr/>
          <p:nvPr/>
        </p:nvSpPr>
        <p:spPr>
          <a:xfrm>
            <a:off x="13051178" y="11072166"/>
            <a:ext cx="2934695" cy="2934695"/>
          </a:xfrm>
          <a:prstGeom prst="rect">
            <a:avLst/>
          </a:prstGeom>
          <a:noFill/>
          <a:ln w="635000">
            <a:solidFill>
              <a:schemeClr val="accent2"/>
            </a:solidFill>
          </a:ln>
          <a:effectLst>
            <a:outerShdw blurRad="520700" sx="102000" sy="102000" algn="ctr" rotWithShape="0">
              <a:schemeClr val="accent2">
                <a:lumMod val="75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 name="TextBox 11">
            <a:extLst>
              <a:ext uri="{FF2B5EF4-FFF2-40B4-BE49-F238E27FC236}">
                <a16:creationId xmlns:a16="http://schemas.microsoft.com/office/drawing/2014/main" id="{9297F643-F9CB-4D29-BB94-640C3212DC96}"/>
              </a:ext>
            </a:extLst>
          </p:cNvPr>
          <p:cNvSpPr txBox="1"/>
          <p:nvPr/>
        </p:nvSpPr>
        <p:spPr>
          <a:xfrm>
            <a:off x="2236573" y="5032592"/>
            <a:ext cx="10025822" cy="1200329"/>
          </a:xfrm>
          <a:prstGeom prst="rect">
            <a:avLst/>
          </a:prstGeom>
          <a:solidFill>
            <a:schemeClr val="tx1"/>
          </a:solidFill>
        </p:spPr>
        <p:txBody>
          <a:bodyPr wrap="none" lIns="182880" tIns="91440" rIns="182880" bIns="9144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solidFill>
                  <a:schemeClr val="bg1"/>
                </a:solidFill>
                <a:effectLst/>
                <a:uLnTx/>
                <a:uFillTx/>
                <a:latin typeface="Century Gothic"/>
                <a:ea typeface="+mn-ea"/>
                <a:cs typeface="+mn-cs"/>
              </a:rPr>
              <a:t>Creating inspiring ideas</a:t>
            </a:r>
          </a:p>
        </p:txBody>
      </p:sp>
      <p:sp>
        <p:nvSpPr>
          <p:cNvPr id="13" name="TextBox 12">
            <a:extLst>
              <a:ext uri="{FF2B5EF4-FFF2-40B4-BE49-F238E27FC236}">
                <a16:creationId xmlns:a16="http://schemas.microsoft.com/office/drawing/2014/main" id="{47C30F65-DA5E-46D0-8097-38D9F09D742D}"/>
              </a:ext>
            </a:extLst>
          </p:cNvPr>
          <p:cNvSpPr txBox="1"/>
          <p:nvPr/>
        </p:nvSpPr>
        <p:spPr>
          <a:xfrm>
            <a:off x="2236573" y="6299184"/>
            <a:ext cx="12380633" cy="1200329"/>
          </a:xfrm>
          <a:prstGeom prst="rect">
            <a:avLst/>
          </a:prstGeom>
          <a:solidFill>
            <a:schemeClr val="tx1"/>
          </a:solidFill>
        </p:spPr>
        <p:txBody>
          <a:bodyPr wrap="none" lIns="182880" tIns="91440" rIns="182880" bIns="9144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solidFill>
                  <a:schemeClr val="bg1"/>
                </a:solidFill>
                <a:effectLst/>
                <a:uLnTx/>
                <a:uFillTx/>
                <a:latin typeface="Century Gothic"/>
                <a:ea typeface="+mn-ea"/>
                <a:cs typeface="+mn-cs"/>
              </a:rPr>
              <a:t>and building brands that truly</a:t>
            </a:r>
          </a:p>
        </p:txBody>
      </p:sp>
      <p:sp>
        <p:nvSpPr>
          <p:cNvPr id="14" name="TextBox 13">
            <a:extLst>
              <a:ext uri="{FF2B5EF4-FFF2-40B4-BE49-F238E27FC236}">
                <a16:creationId xmlns:a16="http://schemas.microsoft.com/office/drawing/2014/main" id="{71DCD75C-A792-4C3D-9D3D-039A83330971}"/>
              </a:ext>
            </a:extLst>
          </p:cNvPr>
          <p:cNvSpPr txBox="1"/>
          <p:nvPr/>
        </p:nvSpPr>
        <p:spPr>
          <a:xfrm>
            <a:off x="2236573" y="7565775"/>
            <a:ext cx="7497886" cy="1200329"/>
          </a:xfrm>
          <a:prstGeom prst="rect">
            <a:avLst/>
          </a:prstGeom>
          <a:solidFill>
            <a:schemeClr val="tx1"/>
          </a:solidFill>
        </p:spPr>
        <p:txBody>
          <a:bodyPr wrap="none" lIns="182880" tIns="91440" rIns="182880" bIns="9144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solidFill>
                  <a:schemeClr val="bg1"/>
                </a:solidFill>
                <a:effectLst/>
                <a:uLnTx/>
                <a:uFillTx/>
                <a:latin typeface="Century Gothic"/>
                <a:ea typeface="+mn-ea"/>
                <a:cs typeface="+mn-cs"/>
              </a:rPr>
              <a:t>matter to people.</a:t>
            </a:r>
          </a:p>
        </p:txBody>
      </p:sp>
    </p:spTree>
    <p:extLst>
      <p:ext uri="{BB962C8B-B14F-4D97-AF65-F5344CB8AC3E}">
        <p14:creationId xmlns:p14="http://schemas.microsoft.com/office/powerpoint/2010/main" val="4275543147"/>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30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 calcmode="lin" valueType="num">
                                      <p:cBhvr>
                                        <p:cTn id="9" dur="500" fill="hold"/>
                                        <p:tgtEl>
                                          <p:spTgt spid="5"/>
                                        </p:tgtEl>
                                        <p:attrNameLst>
                                          <p:attrName>style.rotation</p:attrName>
                                        </p:attrNameLst>
                                      </p:cBhvr>
                                      <p:tavLst>
                                        <p:tav tm="0">
                                          <p:val>
                                            <p:fltVal val="360"/>
                                          </p:val>
                                        </p:tav>
                                        <p:tav tm="100000">
                                          <p:val>
                                            <p:fltVal val="0"/>
                                          </p:val>
                                        </p:tav>
                                      </p:tavLst>
                                    </p:anim>
                                    <p:animEffect transition="in" filter="fade">
                                      <p:cBhvr>
                                        <p:cTn id="10" dur="500"/>
                                        <p:tgtEl>
                                          <p:spTgt spid="5"/>
                                        </p:tgtEl>
                                      </p:cBhvr>
                                    </p:animEffect>
                                  </p:childTnLst>
                                </p:cTn>
                              </p:par>
                              <p:par>
                                <p:cTn id="11" presetID="49" presetClass="entr" presetSubtype="0" decel="100000" fill="hold" grpId="0" nodeType="withEffect">
                                  <p:stCondLst>
                                    <p:cond delay="200"/>
                                  </p:stCondLst>
                                  <p:childTnLst>
                                    <p:set>
                                      <p:cBhvr>
                                        <p:cTn id="12" dur="1" fill="hold">
                                          <p:stCondLst>
                                            <p:cond delay="0"/>
                                          </p:stCondLst>
                                        </p:cTn>
                                        <p:tgtEl>
                                          <p:spTgt spid="8"/>
                                        </p:tgtEl>
                                        <p:attrNameLst>
                                          <p:attrName>style.visibility</p:attrName>
                                        </p:attrNameLst>
                                      </p:cBhvr>
                                      <p:to>
                                        <p:strVal val="visible"/>
                                      </p:to>
                                    </p:set>
                                    <p:anim calcmode="lin" valueType="num">
                                      <p:cBhvr>
                                        <p:cTn id="13" dur="500" fill="hold"/>
                                        <p:tgtEl>
                                          <p:spTgt spid="8"/>
                                        </p:tgtEl>
                                        <p:attrNameLst>
                                          <p:attrName>ppt_w</p:attrName>
                                        </p:attrNameLst>
                                      </p:cBhvr>
                                      <p:tavLst>
                                        <p:tav tm="0">
                                          <p:val>
                                            <p:fltVal val="0"/>
                                          </p:val>
                                        </p:tav>
                                        <p:tav tm="100000">
                                          <p:val>
                                            <p:strVal val="#ppt_w"/>
                                          </p:val>
                                        </p:tav>
                                      </p:tavLst>
                                    </p:anim>
                                    <p:anim calcmode="lin" valueType="num">
                                      <p:cBhvr>
                                        <p:cTn id="14" dur="500" fill="hold"/>
                                        <p:tgtEl>
                                          <p:spTgt spid="8"/>
                                        </p:tgtEl>
                                        <p:attrNameLst>
                                          <p:attrName>ppt_h</p:attrName>
                                        </p:attrNameLst>
                                      </p:cBhvr>
                                      <p:tavLst>
                                        <p:tav tm="0">
                                          <p:val>
                                            <p:fltVal val="0"/>
                                          </p:val>
                                        </p:tav>
                                        <p:tav tm="100000">
                                          <p:val>
                                            <p:strVal val="#ppt_h"/>
                                          </p:val>
                                        </p:tav>
                                      </p:tavLst>
                                    </p:anim>
                                    <p:anim calcmode="lin" valueType="num">
                                      <p:cBhvr>
                                        <p:cTn id="15" dur="500" fill="hold"/>
                                        <p:tgtEl>
                                          <p:spTgt spid="8"/>
                                        </p:tgtEl>
                                        <p:attrNameLst>
                                          <p:attrName>style.rotation</p:attrName>
                                        </p:attrNameLst>
                                      </p:cBhvr>
                                      <p:tavLst>
                                        <p:tav tm="0">
                                          <p:val>
                                            <p:fltVal val="360"/>
                                          </p:val>
                                        </p:tav>
                                        <p:tav tm="100000">
                                          <p:val>
                                            <p:fltVal val="0"/>
                                          </p:val>
                                        </p:tav>
                                      </p:tavLst>
                                    </p:anim>
                                    <p:animEffect transition="in" filter="fade">
                                      <p:cBhvr>
                                        <p:cTn id="16" dur="500"/>
                                        <p:tgtEl>
                                          <p:spTgt spid="8"/>
                                        </p:tgtEl>
                                      </p:cBhvr>
                                    </p:animEffect>
                                  </p:childTnLst>
                                </p:cTn>
                              </p:par>
                              <p:par>
                                <p:cTn id="17" presetID="2" presetClass="entr" presetSubtype="1" decel="100000" fill="hold" grpId="0" nodeType="withEffect">
                                  <p:stCondLst>
                                    <p:cond delay="200"/>
                                  </p:stCondLst>
                                  <p:childTnLst>
                                    <p:set>
                                      <p:cBhvr>
                                        <p:cTn id="18" dur="1" fill="hold">
                                          <p:stCondLst>
                                            <p:cond delay="0"/>
                                          </p:stCondLst>
                                        </p:cTn>
                                        <p:tgtEl>
                                          <p:spTgt spid="9"/>
                                        </p:tgtEl>
                                        <p:attrNameLst>
                                          <p:attrName>style.visibility</p:attrName>
                                        </p:attrNameLst>
                                      </p:cBhvr>
                                      <p:to>
                                        <p:strVal val="visible"/>
                                      </p:to>
                                    </p:set>
                                    <p:anim calcmode="lin" valueType="num">
                                      <p:cBhvr additive="base">
                                        <p:cTn id="19" dur="1000" fill="hold"/>
                                        <p:tgtEl>
                                          <p:spTgt spid="9"/>
                                        </p:tgtEl>
                                        <p:attrNameLst>
                                          <p:attrName>ppt_x</p:attrName>
                                        </p:attrNameLst>
                                      </p:cBhvr>
                                      <p:tavLst>
                                        <p:tav tm="0">
                                          <p:val>
                                            <p:strVal val="#ppt_x"/>
                                          </p:val>
                                        </p:tav>
                                        <p:tav tm="100000">
                                          <p:val>
                                            <p:strVal val="#ppt_x"/>
                                          </p:val>
                                        </p:tav>
                                      </p:tavLst>
                                    </p:anim>
                                    <p:anim calcmode="lin" valueType="num">
                                      <p:cBhvr additive="base">
                                        <p:cTn id="20" dur="1000" fill="hold"/>
                                        <p:tgtEl>
                                          <p:spTgt spid="9"/>
                                        </p:tgtEl>
                                        <p:attrNameLst>
                                          <p:attrName>ppt_y</p:attrName>
                                        </p:attrNameLst>
                                      </p:cBhvr>
                                      <p:tavLst>
                                        <p:tav tm="0">
                                          <p:val>
                                            <p:strVal val="0-#ppt_h/2"/>
                                          </p:val>
                                        </p:tav>
                                        <p:tav tm="100000">
                                          <p:val>
                                            <p:strVal val="#ppt_y"/>
                                          </p:val>
                                        </p:tav>
                                      </p:tavLst>
                                    </p:anim>
                                  </p:childTnLst>
                                </p:cTn>
                              </p:par>
                              <p:par>
                                <p:cTn id="21" presetID="2" presetClass="entr" presetSubtype="4" decel="100000" fill="hold" grpId="0" nodeType="withEffect">
                                  <p:stCondLst>
                                    <p:cond delay="100"/>
                                  </p:stCondLst>
                                  <p:childTnLst>
                                    <p:set>
                                      <p:cBhvr>
                                        <p:cTn id="22" dur="1" fill="hold">
                                          <p:stCondLst>
                                            <p:cond delay="0"/>
                                          </p:stCondLst>
                                        </p:cTn>
                                        <p:tgtEl>
                                          <p:spTgt spid="10"/>
                                        </p:tgtEl>
                                        <p:attrNameLst>
                                          <p:attrName>style.visibility</p:attrName>
                                        </p:attrNameLst>
                                      </p:cBhvr>
                                      <p:to>
                                        <p:strVal val="visible"/>
                                      </p:to>
                                    </p:set>
                                    <p:anim calcmode="lin" valueType="num">
                                      <p:cBhvr additive="base">
                                        <p:cTn id="23" dur="1400" fill="hold"/>
                                        <p:tgtEl>
                                          <p:spTgt spid="10"/>
                                        </p:tgtEl>
                                        <p:attrNameLst>
                                          <p:attrName>ppt_x</p:attrName>
                                        </p:attrNameLst>
                                      </p:cBhvr>
                                      <p:tavLst>
                                        <p:tav tm="0">
                                          <p:val>
                                            <p:strVal val="#ppt_x"/>
                                          </p:val>
                                        </p:tav>
                                        <p:tav tm="100000">
                                          <p:val>
                                            <p:strVal val="#ppt_x"/>
                                          </p:val>
                                        </p:tav>
                                      </p:tavLst>
                                    </p:anim>
                                    <p:anim calcmode="lin" valueType="num">
                                      <p:cBhvr additive="base">
                                        <p:cTn id="24" dur="1400" fill="hold"/>
                                        <p:tgtEl>
                                          <p:spTgt spid="10"/>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100"/>
                                  </p:stCondLst>
                                  <p:childTnLst>
                                    <p:set>
                                      <p:cBhvr>
                                        <p:cTn id="26" dur="1" fill="hold">
                                          <p:stCondLst>
                                            <p:cond delay="0"/>
                                          </p:stCondLst>
                                        </p:cTn>
                                        <p:tgtEl>
                                          <p:spTgt spid="3"/>
                                        </p:tgtEl>
                                        <p:attrNameLst>
                                          <p:attrName>style.visibility</p:attrName>
                                        </p:attrNameLst>
                                      </p:cBhvr>
                                      <p:to>
                                        <p:strVal val="visible"/>
                                      </p:to>
                                    </p:set>
                                    <p:anim calcmode="lin" valueType="num">
                                      <p:cBhvr additive="base">
                                        <p:cTn id="27" dur="1400" fill="hold"/>
                                        <p:tgtEl>
                                          <p:spTgt spid="3"/>
                                        </p:tgtEl>
                                        <p:attrNameLst>
                                          <p:attrName>ppt_x</p:attrName>
                                        </p:attrNameLst>
                                      </p:cBhvr>
                                      <p:tavLst>
                                        <p:tav tm="0">
                                          <p:val>
                                            <p:strVal val="#ppt_x"/>
                                          </p:val>
                                        </p:tav>
                                        <p:tav tm="100000">
                                          <p:val>
                                            <p:strVal val="#ppt_x"/>
                                          </p:val>
                                        </p:tav>
                                      </p:tavLst>
                                    </p:anim>
                                    <p:anim calcmode="lin" valueType="num">
                                      <p:cBhvr additive="base">
                                        <p:cTn id="28" dur="1400" fill="hold"/>
                                        <p:tgtEl>
                                          <p:spTgt spid="3"/>
                                        </p:tgtEl>
                                        <p:attrNameLst>
                                          <p:attrName>ppt_y</p:attrName>
                                        </p:attrNameLst>
                                      </p:cBhvr>
                                      <p:tavLst>
                                        <p:tav tm="0">
                                          <p:val>
                                            <p:strVal val="1+#ppt_h/2"/>
                                          </p:val>
                                        </p:tav>
                                        <p:tav tm="100000">
                                          <p:val>
                                            <p:strVal val="#ppt_y"/>
                                          </p:val>
                                        </p:tav>
                                      </p:tavLst>
                                    </p:anim>
                                  </p:childTnLst>
                                </p:cTn>
                              </p:par>
                              <p:par>
                                <p:cTn id="29" presetID="8" presetClass="emph" presetSubtype="0" repeatCount="indefinite" fill="hold" grpId="1" nodeType="withEffect">
                                  <p:stCondLst>
                                    <p:cond delay="0"/>
                                  </p:stCondLst>
                                  <p:childTnLst>
                                    <p:animRot by="21600000">
                                      <p:cBhvr>
                                        <p:cTn id="30" dur="8600" fill="hold"/>
                                        <p:tgtEl>
                                          <p:spTgt spid="3"/>
                                        </p:tgtEl>
                                        <p:attrNameLst>
                                          <p:attrName>r</p:attrName>
                                        </p:attrNameLst>
                                      </p:cBhvr>
                                    </p:animRot>
                                  </p:childTnLst>
                                </p:cTn>
                              </p:par>
                              <p:par>
                                <p:cTn id="31" presetID="6" presetClass="emph" presetSubtype="0" repeatCount="indefinite" accel="46000" decel="54000" autoRev="1" fill="hold" grpId="1" nodeType="withEffect">
                                  <p:stCondLst>
                                    <p:cond delay="0"/>
                                  </p:stCondLst>
                                  <p:childTnLst>
                                    <p:animScale>
                                      <p:cBhvr>
                                        <p:cTn id="32" dur="2000" fill="hold"/>
                                        <p:tgtEl>
                                          <p:spTgt spid="8"/>
                                        </p:tgtEl>
                                      </p:cBhvr>
                                      <p:by x="125000" y="125000"/>
                                    </p:animScale>
                                  </p:childTnLst>
                                </p:cTn>
                              </p:par>
                              <p:par>
                                <p:cTn id="33" presetID="49" presetClass="entr" presetSubtype="0" decel="100000" fill="hold" grpId="0" nodeType="withEffect">
                                  <p:stCondLst>
                                    <p:cond delay="200"/>
                                  </p:stCondLst>
                                  <p:childTnLst>
                                    <p:set>
                                      <p:cBhvr>
                                        <p:cTn id="34" dur="1" fill="hold">
                                          <p:stCondLst>
                                            <p:cond delay="0"/>
                                          </p:stCondLst>
                                        </p:cTn>
                                        <p:tgtEl>
                                          <p:spTgt spid="6"/>
                                        </p:tgtEl>
                                        <p:attrNameLst>
                                          <p:attrName>style.visibility</p:attrName>
                                        </p:attrNameLst>
                                      </p:cBhvr>
                                      <p:to>
                                        <p:strVal val="visible"/>
                                      </p:to>
                                    </p:set>
                                    <p:anim calcmode="lin" valueType="num">
                                      <p:cBhvr>
                                        <p:cTn id="35" dur="500" fill="hold"/>
                                        <p:tgtEl>
                                          <p:spTgt spid="6"/>
                                        </p:tgtEl>
                                        <p:attrNameLst>
                                          <p:attrName>ppt_w</p:attrName>
                                        </p:attrNameLst>
                                      </p:cBhvr>
                                      <p:tavLst>
                                        <p:tav tm="0">
                                          <p:val>
                                            <p:fltVal val="0"/>
                                          </p:val>
                                        </p:tav>
                                        <p:tav tm="100000">
                                          <p:val>
                                            <p:strVal val="#ppt_w"/>
                                          </p:val>
                                        </p:tav>
                                      </p:tavLst>
                                    </p:anim>
                                    <p:anim calcmode="lin" valueType="num">
                                      <p:cBhvr>
                                        <p:cTn id="36" dur="500" fill="hold"/>
                                        <p:tgtEl>
                                          <p:spTgt spid="6"/>
                                        </p:tgtEl>
                                        <p:attrNameLst>
                                          <p:attrName>ppt_h</p:attrName>
                                        </p:attrNameLst>
                                      </p:cBhvr>
                                      <p:tavLst>
                                        <p:tav tm="0">
                                          <p:val>
                                            <p:fltVal val="0"/>
                                          </p:val>
                                        </p:tav>
                                        <p:tav tm="100000">
                                          <p:val>
                                            <p:strVal val="#ppt_h"/>
                                          </p:val>
                                        </p:tav>
                                      </p:tavLst>
                                    </p:anim>
                                    <p:anim calcmode="lin" valueType="num">
                                      <p:cBhvr>
                                        <p:cTn id="37" dur="500" fill="hold"/>
                                        <p:tgtEl>
                                          <p:spTgt spid="6"/>
                                        </p:tgtEl>
                                        <p:attrNameLst>
                                          <p:attrName>style.rotation</p:attrName>
                                        </p:attrNameLst>
                                      </p:cBhvr>
                                      <p:tavLst>
                                        <p:tav tm="0">
                                          <p:val>
                                            <p:fltVal val="360"/>
                                          </p:val>
                                        </p:tav>
                                        <p:tav tm="100000">
                                          <p:val>
                                            <p:fltVal val="0"/>
                                          </p:val>
                                        </p:tav>
                                      </p:tavLst>
                                    </p:anim>
                                    <p:animEffect transition="in" filter="fade">
                                      <p:cBhvr>
                                        <p:cTn id="38" dur="500"/>
                                        <p:tgtEl>
                                          <p:spTgt spid="6"/>
                                        </p:tgtEl>
                                      </p:cBhvr>
                                    </p:animEffect>
                                  </p:childTnLst>
                                </p:cTn>
                              </p:par>
                              <p:par>
                                <p:cTn id="39" presetID="6" presetClass="emph" presetSubtype="0" repeatCount="indefinite" accel="46000" decel="54000" autoRev="1" fill="hold" grpId="1" nodeType="withEffect">
                                  <p:stCondLst>
                                    <p:cond delay="0"/>
                                  </p:stCondLst>
                                  <p:childTnLst>
                                    <p:animScale>
                                      <p:cBhvr>
                                        <p:cTn id="40" dur="1500" fill="hold"/>
                                        <p:tgtEl>
                                          <p:spTgt spid="6"/>
                                        </p:tgtEl>
                                      </p:cBhvr>
                                      <p:by x="125000" y="125000"/>
                                    </p:animScale>
                                  </p:childTnLst>
                                </p:cTn>
                              </p:par>
                              <p:par>
                                <p:cTn id="41" presetID="49" presetClass="entr" presetSubtype="0" decel="100000" fill="hold" grpId="0" nodeType="withEffect">
                                  <p:stCondLst>
                                    <p:cond delay="200"/>
                                  </p:stCondLst>
                                  <p:childTnLst>
                                    <p:set>
                                      <p:cBhvr>
                                        <p:cTn id="42" dur="1" fill="hold">
                                          <p:stCondLst>
                                            <p:cond delay="0"/>
                                          </p:stCondLst>
                                        </p:cTn>
                                        <p:tgtEl>
                                          <p:spTgt spid="4"/>
                                        </p:tgtEl>
                                        <p:attrNameLst>
                                          <p:attrName>style.visibility</p:attrName>
                                        </p:attrNameLst>
                                      </p:cBhvr>
                                      <p:to>
                                        <p:strVal val="visible"/>
                                      </p:to>
                                    </p:set>
                                    <p:anim calcmode="lin" valueType="num">
                                      <p:cBhvr>
                                        <p:cTn id="43" dur="500" fill="hold"/>
                                        <p:tgtEl>
                                          <p:spTgt spid="4"/>
                                        </p:tgtEl>
                                        <p:attrNameLst>
                                          <p:attrName>ppt_w</p:attrName>
                                        </p:attrNameLst>
                                      </p:cBhvr>
                                      <p:tavLst>
                                        <p:tav tm="0">
                                          <p:val>
                                            <p:fltVal val="0"/>
                                          </p:val>
                                        </p:tav>
                                        <p:tav tm="100000">
                                          <p:val>
                                            <p:strVal val="#ppt_w"/>
                                          </p:val>
                                        </p:tav>
                                      </p:tavLst>
                                    </p:anim>
                                    <p:anim calcmode="lin" valueType="num">
                                      <p:cBhvr>
                                        <p:cTn id="44" dur="500" fill="hold"/>
                                        <p:tgtEl>
                                          <p:spTgt spid="4"/>
                                        </p:tgtEl>
                                        <p:attrNameLst>
                                          <p:attrName>ppt_h</p:attrName>
                                        </p:attrNameLst>
                                      </p:cBhvr>
                                      <p:tavLst>
                                        <p:tav tm="0">
                                          <p:val>
                                            <p:fltVal val="0"/>
                                          </p:val>
                                        </p:tav>
                                        <p:tav tm="100000">
                                          <p:val>
                                            <p:strVal val="#ppt_h"/>
                                          </p:val>
                                        </p:tav>
                                      </p:tavLst>
                                    </p:anim>
                                    <p:anim calcmode="lin" valueType="num">
                                      <p:cBhvr>
                                        <p:cTn id="45" dur="500" fill="hold"/>
                                        <p:tgtEl>
                                          <p:spTgt spid="4"/>
                                        </p:tgtEl>
                                        <p:attrNameLst>
                                          <p:attrName>style.rotation</p:attrName>
                                        </p:attrNameLst>
                                      </p:cBhvr>
                                      <p:tavLst>
                                        <p:tav tm="0">
                                          <p:val>
                                            <p:fltVal val="360"/>
                                          </p:val>
                                        </p:tav>
                                        <p:tav tm="100000">
                                          <p:val>
                                            <p:fltVal val="0"/>
                                          </p:val>
                                        </p:tav>
                                      </p:tavLst>
                                    </p:anim>
                                    <p:animEffect transition="in" filter="fade">
                                      <p:cBhvr>
                                        <p:cTn id="46" dur="500"/>
                                        <p:tgtEl>
                                          <p:spTgt spid="4"/>
                                        </p:tgtEl>
                                      </p:cBhvr>
                                    </p:animEffect>
                                  </p:childTnLst>
                                </p:cTn>
                              </p:par>
                              <p:par>
                                <p:cTn id="47" presetID="6" presetClass="emph" presetSubtype="0" repeatCount="indefinite" accel="46000" decel="54000" autoRev="1" fill="hold" grpId="1" nodeType="withEffect">
                                  <p:stCondLst>
                                    <p:cond delay="0"/>
                                  </p:stCondLst>
                                  <p:childTnLst>
                                    <p:animScale>
                                      <p:cBhvr>
                                        <p:cTn id="48" dur="2300" fill="hold"/>
                                        <p:tgtEl>
                                          <p:spTgt spid="4"/>
                                        </p:tgtEl>
                                      </p:cBhvr>
                                      <p:by x="125000" y="125000"/>
                                    </p:animScale>
                                  </p:childTnLst>
                                </p:cTn>
                              </p:par>
                              <p:par>
                                <p:cTn id="49" presetID="2" presetClass="entr" presetSubtype="8" decel="100000" fill="hold" grpId="0" nodeType="withEffect">
                                  <p:stCondLst>
                                    <p:cond delay="1100"/>
                                  </p:stCondLst>
                                  <p:childTnLst>
                                    <p:set>
                                      <p:cBhvr>
                                        <p:cTn id="50" dur="1" fill="hold">
                                          <p:stCondLst>
                                            <p:cond delay="0"/>
                                          </p:stCondLst>
                                        </p:cTn>
                                        <p:tgtEl>
                                          <p:spTgt spid="12"/>
                                        </p:tgtEl>
                                        <p:attrNameLst>
                                          <p:attrName>style.visibility</p:attrName>
                                        </p:attrNameLst>
                                      </p:cBhvr>
                                      <p:to>
                                        <p:strVal val="visible"/>
                                      </p:to>
                                    </p:set>
                                    <p:anim calcmode="lin" valueType="num">
                                      <p:cBhvr additive="base">
                                        <p:cTn id="51" dur="1500" fill="hold"/>
                                        <p:tgtEl>
                                          <p:spTgt spid="12"/>
                                        </p:tgtEl>
                                        <p:attrNameLst>
                                          <p:attrName>ppt_x</p:attrName>
                                        </p:attrNameLst>
                                      </p:cBhvr>
                                      <p:tavLst>
                                        <p:tav tm="0">
                                          <p:val>
                                            <p:strVal val="0-#ppt_w/2"/>
                                          </p:val>
                                        </p:tav>
                                        <p:tav tm="100000">
                                          <p:val>
                                            <p:strVal val="#ppt_x"/>
                                          </p:val>
                                        </p:tav>
                                      </p:tavLst>
                                    </p:anim>
                                    <p:anim calcmode="lin" valueType="num">
                                      <p:cBhvr additive="base">
                                        <p:cTn id="52" dur="1500" fill="hold"/>
                                        <p:tgtEl>
                                          <p:spTgt spid="12"/>
                                        </p:tgtEl>
                                        <p:attrNameLst>
                                          <p:attrName>ppt_y</p:attrName>
                                        </p:attrNameLst>
                                      </p:cBhvr>
                                      <p:tavLst>
                                        <p:tav tm="0">
                                          <p:val>
                                            <p:strVal val="#ppt_y"/>
                                          </p:val>
                                        </p:tav>
                                        <p:tav tm="100000">
                                          <p:val>
                                            <p:strVal val="#ppt_y"/>
                                          </p:val>
                                        </p:tav>
                                      </p:tavLst>
                                    </p:anim>
                                  </p:childTnLst>
                                </p:cTn>
                              </p:par>
                              <p:par>
                                <p:cTn id="53" presetID="2" presetClass="entr" presetSubtype="8" decel="100000" fill="hold" grpId="0" nodeType="withEffect">
                                  <p:stCondLst>
                                    <p:cond delay="1400"/>
                                  </p:stCondLst>
                                  <p:childTnLst>
                                    <p:set>
                                      <p:cBhvr>
                                        <p:cTn id="54" dur="1" fill="hold">
                                          <p:stCondLst>
                                            <p:cond delay="0"/>
                                          </p:stCondLst>
                                        </p:cTn>
                                        <p:tgtEl>
                                          <p:spTgt spid="13"/>
                                        </p:tgtEl>
                                        <p:attrNameLst>
                                          <p:attrName>style.visibility</p:attrName>
                                        </p:attrNameLst>
                                      </p:cBhvr>
                                      <p:to>
                                        <p:strVal val="visible"/>
                                      </p:to>
                                    </p:set>
                                    <p:anim calcmode="lin" valueType="num">
                                      <p:cBhvr additive="base">
                                        <p:cTn id="55" dur="1500" fill="hold"/>
                                        <p:tgtEl>
                                          <p:spTgt spid="13"/>
                                        </p:tgtEl>
                                        <p:attrNameLst>
                                          <p:attrName>ppt_x</p:attrName>
                                        </p:attrNameLst>
                                      </p:cBhvr>
                                      <p:tavLst>
                                        <p:tav tm="0">
                                          <p:val>
                                            <p:strVal val="0-#ppt_w/2"/>
                                          </p:val>
                                        </p:tav>
                                        <p:tav tm="100000">
                                          <p:val>
                                            <p:strVal val="#ppt_x"/>
                                          </p:val>
                                        </p:tav>
                                      </p:tavLst>
                                    </p:anim>
                                    <p:anim calcmode="lin" valueType="num">
                                      <p:cBhvr additive="base">
                                        <p:cTn id="56" dur="1500" fill="hold"/>
                                        <p:tgtEl>
                                          <p:spTgt spid="13"/>
                                        </p:tgtEl>
                                        <p:attrNameLst>
                                          <p:attrName>ppt_y</p:attrName>
                                        </p:attrNameLst>
                                      </p:cBhvr>
                                      <p:tavLst>
                                        <p:tav tm="0">
                                          <p:val>
                                            <p:strVal val="#ppt_y"/>
                                          </p:val>
                                        </p:tav>
                                        <p:tav tm="100000">
                                          <p:val>
                                            <p:strVal val="#ppt_y"/>
                                          </p:val>
                                        </p:tav>
                                      </p:tavLst>
                                    </p:anim>
                                  </p:childTnLst>
                                </p:cTn>
                              </p:par>
                              <p:par>
                                <p:cTn id="57" presetID="2" presetClass="entr" presetSubtype="8" decel="100000" fill="hold" grpId="0" nodeType="withEffect">
                                  <p:stCondLst>
                                    <p:cond delay="1700"/>
                                  </p:stCondLst>
                                  <p:childTnLst>
                                    <p:set>
                                      <p:cBhvr>
                                        <p:cTn id="58" dur="1" fill="hold">
                                          <p:stCondLst>
                                            <p:cond delay="0"/>
                                          </p:stCondLst>
                                        </p:cTn>
                                        <p:tgtEl>
                                          <p:spTgt spid="14"/>
                                        </p:tgtEl>
                                        <p:attrNameLst>
                                          <p:attrName>style.visibility</p:attrName>
                                        </p:attrNameLst>
                                      </p:cBhvr>
                                      <p:to>
                                        <p:strVal val="visible"/>
                                      </p:to>
                                    </p:set>
                                    <p:anim calcmode="lin" valueType="num">
                                      <p:cBhvr additive="base">
                                        <p:cTn id="59" dur="1500" fill="hold"/>
                                        <p:tgtEl>
                                          <p:spTgt spid="14"/>
                                        </p:tgtEl>
                                        <p:attrNameLst>
                                          <p:attrName>ppt_x</p:attrName>
                                        </p:attrNameLst>
                                      </p:cBhvr>
                                      <p:tavLst>
                                        <p:tav tm="0">
                                          <p:val>
                                            <p:strVal val="0-#ppt_w/2"/>
                                          </p:val>
                                        </p:tav>
                                        <p:tav tm="100000">
                                          <p:val>
                                            <p:strVal val="#ppt_x"/>
                                          </p:val>
                                        </p:tav>
                                      </p:tavLst>
                                    </p:anim>
                                    <p:anim calcmode="lin" valueType="num">
                                      <p:cBhvr additive="base">
                                        <p:cTn id="60" dur="1500" fill="hold"/>
                                        <p:tgtEl>
                                          <p:spTgt spid="14"/>
                                        </p:tgtEl>
                                        <p:attrNameLst>
                                          <p:attrName>ppt_y</p:attrName>
                                        </p:attrNameLst>
                                      </p:cBhvr>
                                      <p:tavLst>
                                        <p:tav tm="0">
                                          <p:val>
                                            <p:strVal val="#ppt_y"/>
                                          </p:val>
                                        </p:tav>
                                        <p:tav tm="100000">
                                          <p:val>
                                            <p:strVal val="#ppt_y"/>
                                          </p:val>
                                        </p:tav>
                                      </p:tavLst>
                                    </p:anim>
                                  </p:childTnLst>
                                </p:cTn>
                              </p:par>
                              <p:par>
                                <p:cTn id="61" presetID="2" presetClass="entr" presetSubtype="4" decel="100000" fill="hold" nodeType="withEffect">
                                  <p:stCondLst>
                                    <p:cond delay="0"/>
                                  </p:stCondLst>
                                  <p:childTnLst>
                                    <p:set>
                                      <p:cBhvr>
                                        <p:cTn id="62" dur="1" fill="hold">
                                          <p:stCondLst>
                                            <p:cond delay="0"/>
                                          </p:stCondLst>
                                        </p:cTn>
                                        <p:tgtEl>
                                          <p:spTgt spid="32"/>
                                        </p:tgtEl>
                                        <p:attrNameLst>
                                          <p:attrName>style.visibility</p:attrName>
                                        </p:attrNameLst>
                                      </p:cBhvr>
                                      <p:to>
                                        <p:strVal val="visible"/>
                                      </p:to>
                                    </p:set>
                                    <p:anim calcmode="lin" valueType="num">
                                      <p:cBhvr additive="base">
                                        <p:cTn id="63" dur="1000" fill="hold"/>
                                        <p:tgtEl>
                                          <p:spTgt spid="32"/>
                                        </p:tgtEl>
                                        <p:attrNameLst>
                                          <p:attrName>ppt_x</p:attrName>
                                        </p:attrNameLst>
                                      </p:cBhvr>
                                      <p:tavLst>
                                        <p:tav tm="0">
                                          <p:val>
                                            <p:strVal val="#ppt_x"/>
                                          </p:val>
                                        </p:tav>
                                        <p:tav tm="100000">
                                          <p:val>
                                            <p:strVal val="#ppt_x"/>
                                          </p:val>
                                        </p:tav>
                                      </p:tavLst>
                                    </p:anim>
                                    <p:anim calcmode="lin" valueType="num">
                                      <p:cBhvr additive="base">
                                        <p:cTn id="64" dur="1000" fill="hold"/>
                                        <p:tgtEl>
                                          <p:spTgt spid="32"/>
                                        </p:tgtEl>
                                        <p:attrNameLst>
                                          <p:attrName>ppt_y</p:attrName>
                                        </p:attrNameLst>
                                      </p:cBhvr>
                                      <p:tavLst>
                                        <p:tav tm="0">
                                          <p:val>
                                            <p:strVal val="1+#ppt_h/2"/>
                                          </p:val>
                                        </p:tav>
                                        <p:tav tm="100000">
                                          <p:val>
                                            <p:strVal val="#ppt_y"/>
                                          </p:val>
                                        </p:tav>
                                      </p:tavLst>
                                    </p:anim>
                                  </p:childTnLst>
                                </p:cTn>
                              </p:par>
                              <p:par>
                                <p:cTn id="65" presetID="2" presetClass="entr" presetSubtype="4" decel="100000" fill="hold" nodeType="withEffect">
                                  <p:stCondLst>
                                    <p:cond delay="0"/>
                                  </p:stCondLst>
                                  <p:childTnLst>
                                    <p:set>
                                      <p:cBhvr>
                                        <p:cTn id="66" dur="1" fill="hold">
                                          <p:stCondLst>
                                            <p:cond delay="0"/>
                                          </p:stCondLst>
                                        </p:cTn>
                                        <p:tgtEl>
                                          <p:spTgt spid="36"/>
                                        </p:tgtEl>
                                        <p:attrNameLst>
                                          <p:attrName>style.visibility</p:attrName>
                                        </p:attrNameLst>
                                      </p:cBhvr>
                                      <p:to>
                                        <p:strVal val="visible"/>
                                      </p:to>
                                    </p:set>
                                    <p:anim calcmode="lin" valueType="num">
                                      <p:cBhvr additive="base">
                                        <p:cTn id="67" dur="1500" fill="hold"/>
                                        <p:tgtEl>
                                          <p:spTgt spid="36"/>
                                        </p:tgtEl>
                                        <p:attrNameLst>
                                          <p:attrName>ppt_x</p:attrName>
                                        </p:attrNameLst>
                                      </p:cBhvr>
                                      <p:tavLst>
                                        <p:tav tm="0">
                                          <p:val>
                                            <p:strVal val="#ppt_x"/>
                                          </p:val>
                                        </p:tav>
                                        <p:tav tm="100000">
                                          <p:val>
                                            <p:strVal val="#ppt_x"/>
                                          </p:val>
                                        </p:tav>
                                      </p:tavLst>
                                    </p:anim>
                                    <p:anim calcmode="lin" valueType="num">
                                      <p:cBhvr additive="base">
                                        <p:cTn id="68" dur="1500" fill="hold"/>
                                        <p:tgtEl>
                                          <p:spTgt spid="36"/>
                                        </p:tgtEl>
                                        <p:attrNameLst>
                                          <p:attrName>ppt_y</p:attrName>
                                        </p:attrNameLst>
                                      </p:cBhvr>
                                      <p:tavLst>
                                        <p:tav tm="0">
                                          <p:val>
                                            <p:strVal val="1+#ppt_h/2"/>
                                          </p:val>
                                        </p:tav>
                                        <p:tav tm="100000">
                                          <p:val>
                                            <p:strVal val="#ppt_y"/>
                                          </p:val>
                                        </p:tav>
                                      </p:tavLst>
                                    </p:anim>
                                  </p:childTnLst>
                                </p:cTn>
                              </p:par>
                              <p:par>
                                <p:cTn id="69" presetID="2" presetClass="entr" presetSubtype="4" decel="100000" fill="hold" nodeType="withEffect">
                                  <p:stCondLst>
                                    <p:cond delay="0"/>
                                  </p:stCondLst>
                                  <p:childTnLst>
                                    <p:set>
                                      <p:cBhvr>
                                        <p:cTn id="70" dur="1" fill="hold">
                                          <p:stCondLst>
                                            <p:cond delay="0"/>
                                          </p:stCondLst>
                                        </p:cTn>
                                        <p:tgtEl>
                                          <p:spTgt spid="39"/>
                                        </p:tgtEl>
                                        <p:attrNameLst>
                                          <p:attrName>style.visibility</p:attrName>
                                        </p:attrNameLst>
                                      </p:cBhvr>
                                      <p:to>
                                        <p:strVal val="visible"/>
                                      </p:to>
                                    </p:set>
                                    <p:anim calcmode="lin" valueType="num">
                                      <p:cBhvr additive="base">
                                        <p:cTn id="71" dur="1500" fill="hold"/>
                                        <p:tgtEl>
                                          <p:spTgt spid="39"/>
                                        </p:tgtEl>
                                        <p:attrNameLst>
                                          <p:attrName>ppt_x</p:attrName>
                                        </p:attrNameLst>
                                      </p:cBhvr>
                                      <p:tavLst>
                                        <p:tav tm="0">
                                          <p:val>
                                            <p:strVal val="#ppt_x"/>
                                          </p:val>
                                        </p:tav>
                                        <p:tav tm="100000">
                                          <p:val>
                                            <p:strVal val="#ppt_x"/>
                                          </p:val>
                                        </p:tav>
                                      </p:tavLst>
                                    </p:anim>
                                    <p:anim calcmode="lin" valueType="num">
                                      <p:cBhvr additive="base">
                                        <p:cTn id="72" dur="1500" fill="hold"/>
                                        <p:tgtEl>
                                          <p:spTgt spid="39"/>
                                        </p:tgtEl>
                                        <p:attrNameLst>
                                          <p:attrName>ppt_y</p:attrName>
                                        </p:attrNameLst>
                                      </p:cBhvr>
                                      <p:tavLst>
                                        <p:tav tm="0">
                                          <p:val>
                                            <p:strVal val="1+#ppt_h/2"/>
                                          </p:val>
                                        </p:tav>
                                        <p:tav tm="100000">
                                          <p:val>
                                            <p:strVal val="#ppt_y"/>
                                          </p:val>
                                        </p:tav>
                                      </p:tavLst>
                                    </p:anim>
                                  </p:childTnLst>
                                </p:cTn>
                              </p:par>
                              <p:par>
                                <p:cTn id="73" presetID="2" presetClass="entr" presetSubtype="4" decel="100000" fill="hold" grpId="0" nodeType="withEffect">
                                  <p:stCondLst>
                                    <p:cond delay="0"/>
                                  </p:stCondLst>
                                  <p:childTnLst>
                                    <p:set>
                                      <p:cBhvr>
                                        <p:cTn id="74" dur="1" fill="hold">
                                          <p:stCondLst>
                                            <p:cond delay="0"/>
                                          </p:stCondLst>
                                        </p:cTn>
                                        <p:tgtEl>
                                          <p:spTgt spid="28"/>
                                        </p:tgtEl>
                                        <p:attrNameLst>
                                          <p:attrName>style.visibility</p:attrName>
                                        </p:attrNameLst>
                                      </p:cBhvr>
                                      <p:to>
                                        <p:strVal val="visible"/>
                                      </p:to>
                                    </p:set>
                                    <p:anim calcmode="lin" valueType="num">
                                      <p:cBhvr additive="base">
                                        <p:cTn id="75" dur="1000" fill="hold"/>
                                        <p:tgtEl>
                                          <p:spTgt spid="28"/>
                                        </p:tgtEl>
                                        <p:attrNameLst>
                                          <p:attrName>ppt_x</p:attrName>
                                        </p:attrNameLst>
                                      </p:cBhvr>
                                      <p:tavLst>
                                        <p:tav tm="0">
                                          <p:val>
                                            <p:strVal val="#ppt_x"/>
                                          </p:val>
                                        </p:tav>
                                        <p:tav tm="100000">
                                          <p:val>
                                            <p:strVal val="#ppt_x"/>
                                          </p:val>
                                        </p:tav>
                                      </p:tavLst>
                                    </p:anim>
                                    <p:anim calcmode="lin" valueType="num">
                                      <p:cBhvr additive="base">
                                        <p:cTn id="76" dur="1000" fill="hold"/>
                                        <p:tgtEl>
                                          <p:spTgt spid="28"/>
                                        </p:tgtEl>
                                        <p:attrNameLst>
                                          <p:attrName>ppt_y</p:attrName>
                                        </p:attrNameLst>
                                      </p:cBhvr>
                                      <p:tavLst>
                                        <p:tav tm="0">
                                          <p:val>
                                            <p:strVal val="1+#ppt_h/2"/>
                                          </p:val>
                                        </p:tav>
                                        <p:tav tm="100000">
                                          <p:val>
                                            <p:strVal val="#ppt_y"/>
                                          </p:val>
                                        </p:tav>
                                      </p:tavLst>
                                    </p:anim>
                                  </p:childTnLst>
                                </p:cTn>
                              </p:par>
                              <p:par>
                                <p:cTn id="77" presetID="2" presetClass="entr" presetSubtype="4" decel="100000" fill="hold" nodeType="withEffect">
                                  <p:stCondLst>
                                    <p:cond delay="0"/>
                                  </p:stCondLst>
                                  <p:childTnLst>
                                    <p:set>
                                      <p:cBhvr>
                                        <p:cTn id="78" dur="1" fill="hold">
                                          <p:stCondLst>
                                            <p:cond delay="0"/>
                                          </p:stCondLst>
                                        </p:cTn>
                                        <p:tgtEl>
                                          <p:spTgt spid="29"/>
                                        </p:tgtEl>
                                        <p:attrNameLst>
                                          <p:attrName>style.visibility</p:attrName>
                                        </p:attrNameLst>
                                      </p:cBhvr>
                                      <p:to>
                                        <p:strVal val="visible"/>
                                      </p:to>
                                    </p:set>
                                    <p:anim calcmode="lin" valueType="num">
                                      <p:cBhvr additive="base">
                                        <p:cTn id="79" dur="2100" fill="hold"/>
                                        <p:tgtEl>
                                          <p:spTgt spid="29"/>
                                        </p:tgtEl>
                                        <p:attrNameLst>
                                          <p:attrName>ppt_x</p:attrName>
                                        </p:attrNameLst>
                                      </p:cBhvr>
                                      <p:tavLst>
                                        <p:tav tm="0">
                                          <p:val>
                                            <p:strVal val="#ppt_x"/>
                                          </p:val>
                                        </p:tav>
                                        <p:tav tm="100000">
                                          <p:val>
                                            <p:strVal val="#ppt_x"/>
                                          </p:val>
                                        </p:tav>
                                      </p:tavLst>
                                    </p:anim>
                                    <p:anim calcmode="lin" valueType="num">
                                      <p:cBhvr additive="base">
                                        <p:cTn id="80" dur="2100" fill="hold"/>
                                        <p:tgtEl>
                                          <p:spTgt spid="29"/>
                                        </p:tgtEl>
                                        <p:attrNameLst>
                                          <p:attrName>ppt_y</p:attrName>
                                        </p:attrNameLst>
                                      </p:cBhvr>
                                      <p:tavLst>
                                        <p:tav tm="0">
                                          <p:val>
                                            <p:strVal val="1+#ppt_h/2"/>
                                          </p:val>
                                        </p:tav>
                                        <p:tav tm="100000">
                                          <p:val>
                                            <p:strVal val="#ppt_y"/>
                                          </p:val>
                                        </p:tav>
                                      </p:tavLst>
                                    </p:anim>
                                  </p:childTnLst>
                                </p:cTn>
                              </p:par>
                              <p:par>
                                <p:cTn id="81" presetID="2" presetClass="entr" presetSubtype="4" decel="100000" fill="hold" nodeType="withEffect">
                                  <p:stCondLst>
                                    <p:cond delay="0"/>
                                  </p:stCondLst>
                                  <p:childTnLst>
                                    <p:set>
                                      <p:cBhvr>
                                        <p:cTn id="82" dur="1" fill="hold">
                                          <p:stCondLst>
                                            <p:cond delay="0"/>
                                          </p:stCondLst>
                                        </p:cTn>
                                        <p:tgtEl>
                                          <p:spTgt spid="23"/>
                                        </p:tgtEl>
                                        <p:attrNameLst>
                                          <p:attrName>style.visibility</p:attrName>
                                        </p:attrNameLst>
                                      </p:cBhvr>
                                      <p:to>
                                        <p:strVal val="visible"/>
                                      </p:to>
                                    </p:set>
                                    <p:anim calcmode="lin" valueType="num">
                                      <p:cBhvr additive="base">
                                        <p:cTn id="83" dur="1500" fill="hold"/>
                                        <p:tgtEl>
                                          <p:spTgt spid="23"/>
                                        </p:tgtEl>
                                        <p:attrNameLst>
                                          <p:attrName>ppt_x</p:attrName>
                                        </p:attrNameLst>
                                      </p:cBhvr>
                                      <p:tavLst>
                                        <p:tav tm="0">
                                          <p:val>
                                            <p:strVal val="#ppt_x"/>
                                          </p:val>
                                        </p:tav>
                                        <p:tav tm="100000">
                                          <p:val>
                                            <p:strVal val="#ppt_x"/>
                                          </p:val>
                                        </p:tav>
                                      </p:tavLst>
                                    </p:anim>
                                    <p:anim calcmode="lin" valueType="num">
                                      <p:cBhvr additive="base">
                                        <p:cTn id="84" dur="1500" fill="hold"/>
                                        <p:tgtEl>
                                          <p:spTgt spid="23"/>
                                        </p:tgtEl>
                                        <p:attrNameLst>
                                          <p:attrName>ppt_y</p:attrName>
                                        </p:attrNameLst>
                                      </p:cBhvr>
                                      <p:tavLst>
                                        <p:tav tm="0">
                                          <p:val>
                                            <p:strVal val="1+#ppt_h/2"/>
                                          </p:val>
                                        </p:tav>
                                        <p:tav tm="100000">
                                          <p:val>
                                            <p:strVal val="#ppt_y"/>
                                          </p:val>
                                        </p:tav>
                                      </p:tavLst>
                                    </p:anim>
                                  </p:childTnLst>
                                </p:cTn>
                              </p:par>
                              <p:par>
                                <p:cTn id="85" presetID="2" presetClass="entr" presetSubtype="4" decel="100000" fill="hold" nodeType="withEffect">
                                  <p:stCondLst>
                                    <p:cond delay="0"/>
                                  </p:stCondLst>
                                  <p:childTnLst>
                                    <p:set>
                                      <p:cBhvr>
                                        <p:cTn id="86" dur="1" fill="hold">
                                          <p:stCondLst>
                                            <p:cond delay="0"/>
                                          </p:stCondLst>
                                        </p:cTn>
                                        <p:tgtEl>
                                          <p:spTgt spid="20"/>
                                        </p:tgtEl>
                                        <p:attrNameLst>
                                          <p:attrName>style.visibility</p:attrName>
                                        </p:attrNameLst>
                                      </p:cBhvr>
                                      <p:to>
                                        <p:strVal val="visible"/>
                                      </p:to>
                                    </p:set>
                                    <p:anim calcmode="lin" valueType="num">
                                      <p:cBhvr additive="base">
                                        <p:cTn id="87" dur="1500" fill="hold"/>
                                        <p:tgtEl>
                                          <p:spTgt spid="20"/>
                                        </p:tgtEl>
                                        <p:attrNameLst>
                                          <p:attrName>ppt_x</p:attrName>
                                        </p:attrNameLst>
                                      </p:cBhvr>
                                      <p:tavLst>
                                        <p:tav tm="0">
                                          <p:val>
                                            <p:strVal val="#ppt_x"/>
                                          </p:val>
                                        </p:tav>
                                        <p:tav tm="100000">
                                          <p:val>
                                            <p:strVal val="#ppt_x"/>
                                          </p:val>
                                        </p:tav>
                                      </p:tavLst>
                                    </p:anim>
                                    <p:anim calcmode="lin" valueType="num">
                                      <p:cBhvr additive="base">
                                        <p:cTn id="88" dur="1500" fill="hold"/>
                                        <p:tgtEl>
                                          <p:spTgt spid="20"/>
                                        </p:tgtEl>
                                        <p:attrNameLst>
                                          <p:attrName>ppt_y</p:attrName>
                                        </p:attrNameLst>
                                      </p:cBhvr>
                                      <p:tavLst>
                                        <p:tav tm="0">
                                          <p:val>
                                            <p:strVal val="1+#ppt_h/2"/>
                                          </p:val>
                                        </p:tav>
                                        <p:tav tm="100000">
                                          <p:val>
                                            <p:strVal val="#ppt_y"/>
                                          </p:val>
                                        </p:tav>
                                      </p:tavLst>
                                    </p:anim>
                                  </p:childTnLst>
                                </p:cTn>
                              </p:par>
                              <p:par>
                                <p:cTn id="89" presetID="2" presetClass="entr" presetSubtype="4" decel="100000" fill="hold" nodeType="withEffect">
                                  <p:stCondLst>
                                    <p:cond delay="0"/>
                                  </p:stCondLst>
                                  <p:childTnLst>
                                    <p:set>
                                      <p:cBhvr>
                                        <p:cTn id="90" dur="1" fill="hold">
                                          <p:stCondLst>
                                            <p:cond delay="0"/>
                                          </p:stCondLst>
                                        </p:cTn>
                                        <p:tgtEl>
                                          <p:spTgt spid="42"/>
                                        </p:tgtEl>
                                        <p:attrNameLst>
                                          <p:attrName>style.visibility</p:attrName>
                                        </p:attrNameLst>
                                      </p:cBhvr>
                                      <p:to>
                                        <p:strVal val="visible"/>
                                      </p:to>
                                    </p:set>
                                    <p:anim calcmode="lin" valueType="num">
                                      <p:cBhvr additive="base">
                                        <p:cTn id="91" dur="1600" fill="hold"/>
                                        <p:tgtEl>
                                          <p:spTgt spid="42"/>
                                        </p:tgtEl>
                                        <p:attrNameLst>
                                          <p:attrName>ppt_x</p:attrName>
                                        </p:attrNameLst>
                                      </p:cBhvr>
                                      <p:tavLst>
                                        <p:tav tm="0">
                                          <p:val>
                                            <p:strVal val="#ppt_x"/>
                                          </p:val>
                                        </p:tav>
                                        <p:tav tm="100000">
                                          <p:val>
                                            <p:strVal val="#ppt_x"/>
                                          </p:val>
                                        </p:tav>
                                      </p:tavLst>
                                    </p:anim>
                                    <p:anim calcmode="lin" valueType="num">
                                      <p:cBhvr additive="base">
                                        <p:cTn id="92" dur="1600" fill="hold"/>
                                        <p:tgtEl>
                                          <p:spTgt spid="42"/>
                                        </p:tgtEl>
                                        <p:attrNameLst>
                                          <p:attrName>ppt_y</p:attrName>
                                        </p:attrNameLst>
                                      </p:cBhvr>
                                      <p:tavLst>
                                        <p:tav tm="0">
                                          <p:val>
                                            <p:strVal val="1+#ppt_h/2"/>
                                          </p:val>
                                        </p:tav>
                                        <p:tav tm="100000">
                                          <p:val>
                                            <p:strVal val="#ppt_y"/>
                                          </p:val>
                                        </p:tav>
                                      </p:tavLst>
                                    </p:anim>
                                  </p:childTnLst>
                                </p:cTn>
                              </p:par>
                              <p:par>
                                <p:cTn id="93" presetID="2" presetClass="entr" presetSubtype="4" decel="100000" fill="hold" nodeType="withEffect">
                                  <p:stCondLst>
                                    <p:cond delay="0"/>
                                  </p:stCondLst>
                                  <p:childTnLst>
                                    <p:set>
                                      <p:cBhvr>
                                        <p:cTn id="94" dur="1" fill="hold">
                                          <p:stCondLst>
                                            <p:cond delay="0"/>
                                          </p:stCondLst>
                                        </p:cTn>
                                        <p:tgtEl>
                                          <p:spTgt spid="16"/>
                                        </p:tgtEl>
                                        <p:attrNameLst>
                                          <p:attrName>style.visibility</p:attrName>
                                        </p:attrNameLst>
                                      </p:cBhvr>
                                      <p:to>
                                        <p:strVal val="visible"/>
                                      </p:to>
                                    </p:set>
                                    <p:anim calcmode="lin" valueType="num">
                                      <p:cBhvr additive="base">
                                        <p:cTn id="95" dur="1100" fill="hold"/>
                                        <p:tgtEl>
                                          <p:spTgt spid="16"/>
                                        </p:tgtEl>
                                        <p:attrNameLst>
                                          <p:attrName>ppt_x</p:attrName>
                                        </p:attrNameLst>
                                      </p:cBhvr>
                                      <p:tavLst>
                                        <p:tav tm="0">
                                          <p:val>
                                            <p:strVal val="#ppt_x"/>
                                          </p:val>
                                        </p:tav>
                                        <p:tav tm="100000">
                                          <p:val>
                                            <p:strVal val="#ppt_x"/>
                                          </p:val>
                                        </p:tav>
                                      </p:tavLst>
                                    </p:anim>
                                    <p:anim calcmode="lin" valueType="num">
                                      <p:cBhvr additive="base">
                                        <p:cTn id="96" dur="1100" fill="hold"/>
                                        <p:tgtEl>
                                          <p:spTgt spid="16"/>
                                        </p:tgtEl>
                                        <p:attrNameLst>
                                          <p:attrName>ppt_y</p:attrName>
                                        </p:attrNameLst>
                                      </p:cBhvr>
                                      <p:tavLst>
                                        <p:tav tm="0">
                                          <p:val>
                                            <p:strVal val="1+#ppt_h/2"/>
                                          </p:val>
                                        </p:tav>
                                        <p:tav tm="100000">
                                          <p:val>
                                            <p:strVal val="#ppt_y"/>
                                          </p:val>
                                        </p:tav>
                                      </p:tavLst>
                                    </p:anim>
                                  </p:childTnLst>
                                </p:cTn>
                              </p:par>
                            </p:childTnLst>
                          </p:cTn>
                        </p:par>
                        <p:par>
                          <p:cTn id="97" fill="hold">
                            <p:stCondLst>
                              <p:cond delay="8600"/>
                            </p:stCondLst>
                            <p:childTnLst>
                              <p:par>
                                <p:cTn id="98" presetID="8" presetClass="emph" presetSubtype="0" repeatCount="indefinite" accel="48000" decel="52000" autoRev="1" fill="hold" nodeType="afterEffect">
                                  <p:stCondLst>
                                    <p:cond delay="0"/>
                                  </p:stCondLst>
                                  <p:childTnLst>
                                    <p:animRot by="21600000">
                                      <p:cBhvr>
                                        <p:cTn id="99" dur="3250" fill="hold"/>
                                        <p:tgtEl>
                                          <p:spTgt spid="36"/>
                                        </p:tgtEl>
                                        <p:attrNameLst>
                                          <p:attrName>r</p:attrName>
                                        </p:attrNameLst>
                                      </p:cBhvr>
                                    </p:animRot>
                                  </p:childTnLst>
                                </p:cTn>
                              </p:par>
                              <p:par>
                                <p:cTn id="100" presetID="8" presetClass="emph" presetSubtype="0" repeatCount="indefinite" accel="48000" decel="52000" autoRev="1" fill="hold" nodeType="withEffect">
                                  <p:stCondLst>
                                    <p:cond delay="0"/>
                                  </p:stCondLst>
                                  <p:childTnLst>
                                    <p:animRot by="21600000">
                                      <p:cBhvr>
                                        <p:cTn id="101" dur="3800" fill="hold"/>
                                        <p:tgtEl>
                                          <p:spTgt spid="39"/>
                                        </p:tgtEl>
                                        <p:attrNameLst>
                                          <p:attrName>r</p:attrName>
                                        </p:attrNameLst>
                                      </p:cBhvr>
                                    </p:animRot>
                                  </p:childTnLst>
                                </p:cTn>
                              </p:par>
                              <p:par>
                                <p:cTn id="102" presetID="8" presetClass="emph" presetSubtype="0" repeatCount="indefinite" accel="48000" decel="52000" autoRev="1" fill="hold" nodeType="withEffect">
                                  <p:stCondLst>
                                    <p:cond delay="0"/>
                                  </p:stCondLst>
                                  <p:childTnLst>
                                    <p:animRot by="21600000">
                                      <p:cBhvr>
                                        <p:cTn id="103" dur="2850" fill="hold"/>
                                        <p:tgtEl>
                                          <p:spTgt spid="29"/>
                                        </p:tgtEl>
                                        <p:attrNameLst>
                                          <p:attrName>r</p:attrName>
                                        </p:attrNameLst>
                                      </p:cBhvr>
                                    </p:animRot>
                                  </p:childTnLst>
                                </p:cTn>
                              </p:par>
                              <p:par>
                                <p:cTn id="104" presetID="8" presetClass="emph" presetSubtype="0" repeatCount="indefinite" accel="48000" decel="52000" autoRev="1" fill="hold" nodeType="withEffect">
                                  <p:stCondLst>
                                    <p:cond delay="0"/>
                                  </p:stCondLst>
                                  <p:childTnLst>
                                    <p:animRot by="21600000">
                                      <p:cBhvr>
                                        <p:cTn id="105" dur="4750" fill="hold"/>
                                        <p:tgtEl>
                                          <p:spTgt spid="42"/>
                                        </p:tgtEl>
                                        <p:attrNameLst>
                                          <p:attrName>r</p:attrName>
                                        </p:attrNameLst>
                                      </p:cBhvr>
                                    </p:animRot>
                                  </p:childTnLst>
                                </p:cTn>
                              </p:par>
                              <p:par>
                                <p:cTn id="106" presetID="8" presetClass="emph" presetSubtype="0" repeatCount="indefinite" accel="48000" decel="52000" autoRev="1" fill="hold" nodeType="withEffect">
                                  <p:stCondLst>
                                    <p:cond delay="0"/>
                                  </p:stCondLst>
                                  <p:childTnLst>
                                    <p:animRot by="21600000">
                                      <p:cBhvr>
                                        <p:cTn id="107" dur="3900" fill="hold"/>
                                        <p:tgtEl>
                                          <p:spTgt spid="20"/>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3" grpId="0" animBg="1"/>
      <p:bldP spid="3" grpId="1" animBg="1"/>
      <p:bldP spid="4" grpId="0" animBg="1"/>
      <p:bldP spid="4" grpId="1" animBg="1"/>
      <p:bldP spid="5" grpId="0" animBg="1"/>
      <p:bldP spid="6" grpId="0" animBg="1"/>
      <p:bldP spid="6" grpId="1" animBg="1"/>
      <p:bldP spid="8" grpId="0" animBg="1"/>
      <p:bldP spid="8" grpId="1" animBg="1"/>
      <p:bldP spid="9" grpId="0" animBg="1"/>
      <p:bldP spid="10" grpId="0" animBg="1"/>
      <p:bldP spid="12" grpId="0" animBg="1"/>
      <p:bldP spid="13" grpId="0" animBg="1"/>
      <p:bldP spid="14" grpId="0" animBg="1"/>
    </p:bldLst>
  </p:timing>
</p:sld>
</file>

<file path=ppt/slides/slide91.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16" name="Group 15">
            <a:extLst>
              <a:ext uri="{FF2B5EF4-FFF2-40B4-BE49-F238E27FC236}">
                <a16:creationId xmlns:a16="http://schemas.microsoft.com/office/drawing/2014/main" id="{895E4566-52CE-49FA-A32C-F74CEBDBF8F6}"/>
              </a:ext>
            </a:extLst>
          </p:cNvPr>
          <p:cNvGrpSpPr/>
          <p:nvPr/>
        </p:nvGrpSpPr>
        <p:grpSpPr>
          <a:xfrm>
            <a:off x="15909028" y="3444301"/>
            <a:ext cx="2024218" cy="1808696"/>
            <a:chOff x="5394326" y="5557838"/>
            <a:chExt cx="1520825" cy="1358900"/>
          </a:xfrm>
        </p:grpSpPr>
        <p:sp>
          <p:nvSpPr>
            <p:cNvPr id="17" name="Freeform 40">
              <a:extLst>
                <a:ext uri="{FF2B5EF4-FFF2-40B4-BE49-F238E27FC236}">
                  <a16:creationId xmlns:a16="http://schemas.microsoft.com/office/drawing/2014/main" id="{3B16C79F-0359-47E4-A32C-594EB1B075F7}"/>
                </a:ext>
              </a:extLst>
            </p:cNvPr>
            <p:cNvSpPr>
              <a:spLocks/>
            </p:cNvSpPr>
            <p:nvPr/>
          </p:nvSpPr>
          <p:spPr bwMode="auto">
            <a:xfrm>
              <a:off x="5583238" y="5721351"/>
              <a:ext cx="868363" cy="928688"/>
            </a:xfrm>
            <a:custGeom>
              <a:avLst/>
              <a:gdLst>
                <a:gd name="T0" fmla="*/ 317 w 579"/>
                <a:gd name="T1" fmla="*/ 98 h 618"/>
                <a:gd name="T2" fmla="*/ 579 w 579"/>
                <a:gd name="T3" fmla="*/ 143 h 618"/>
                <a:gd name="T4" fmla="*/ 537 w 579"/>
                <a:gd name="T5" fmla="*/ 106 h 618"/>
                <a:gd name="T6" fmla="*/ 106 w 579"/>
                <a:gd name="T7" fmla="*/ 183 h 618"/>
                <a:gd name="T8" fmla="*/ 92 w 579"/>
                <a:gd name="T9" fmla="*/ 555 h 618"/>
                <a:gd name="T10" fmla="*/ 159 w 579"/>
                <a:gd name="T11" fmla="*/ 618 h 618"/>
                <a:gd name="T12" fmla="*/ 317 w 579"/>
                <a:gd name="T13" fmla="*/ 98 h 618"/>
              </a:gdLst>
              <a:ahLst/>
              <a:cxnLst>
                <a:cxn ang="0">
                  <a:pos x="T0" y="T1"/>
                </a:cxn>
                <a:cxn ang="0">
                  <a:pos x="T2" y="T3"/>
                </a:cxn>
                <a:cxn ang="0">
                  <a:pos x="T4" y="T5"/>
                </a:cxn>
                <a:cxn ang="0">
                  <a:pos x="T6" y="T7"/>
                </a:cxn>
                <a:cxn ang="0">
                  <a:pos x="T8" y="T9"/>
                </a:cxn>
                <a:cxn ang="0">
                  <a:pos x="T10" y="T11"/>
                </a:cxn>
                <a:cxn ang="0">
                  <a:pos x="T12" y="T13"/>
                </a:cxn>
              </a:cxnLst>
              <a:rect l="0" t="0" r="r" b="b"/>
              <a:pathLst>
                <a:path w="579" h="618">
                  <a:moveTo>
                    <a:pt x="317" y="98"/>
                  </a:moveTo>
                  <a:cubicBezTo>
                    <a:pt x="418" y="64"/>
                    <a:pt x="515" y="87"/>
                    <a:pt x="579" y="143"/>
                  </a:cubicBezTo>
                  <a:cubicBezTo>
                    <a:pt x="537" y="106"/>
                    <a:pt x="537" y="106"/>
                    <a:pt x="537" y="106"/>
                  </a:cubicBezTo>
                  <a:cubicBezTo>
                    <a:pt x="417" y="0"/>
                    <a:pt x="217" y="36"/>
                    <a:pt x="106" y="183"/>
                  </a:cubicBezTo>
                  <a:cubicBezTo>
                    <a:pt x="13" y="304"/>
                    <a:pt x="12" y="458"/>
                    <a:pt x="92" y="555"/>
                  </a:cubicBezTo>
                  <a:cubicBezTo>
                    <a:pt x="107" y="573"/>
                    <a:pt x="113" y="577"/>
                    <a:pt x="159" y="618"/>
                  </a:cubicBezTo>
                  <a:cubicBezTo>
                    <a:pt x="0" y="476"/>
                    <a:pt x="79" y="177"/>
                    <a:pt x="317" y="98"/>
                  </a:cubicBezTo>
                  <a:close/>
                </a:path>
              </a:pathLst>
            </a:custGeom>
            <a:solidFill>
              <a:schemeClr val="accent4">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8" name="Freeform 41">
              <a:extLst>
                <a:ext uri="{FF2B5EF4-FFF2-40B4-BE49-F238E27FC236}">
                  <a16:creationId xmlns:a16="http://schemas.microsoft.com/office/drawing/2014/main" id="{41FABCBF-DC0A-4685-BC61-DB0FE2C81550}"/>
                </a:ext>
              </a:extLst>
            </p:cNvPr>
            <p:cNvSpPr>
              <a:spLocks/>
            </p:cNvSpPr>
            <p:nvPr/>
          </p:nvSpPr>
          <p:spPr bwMode="auto">
            <a:xfrm>
              <a:off x="5648326" y="5756276"/>
              <a:ext cx="1266825" cy="1152525"/>
            </a:xfrm>
            <a:custGeom>
              <a:avLst/>
              <a:gdLst>
                <a:gd name="T0" fmla="*/ 639 w 844"/>
                <a:gd name="T1" fmla="*/ 68 h 767"/>
                <a:gd name="T2" fmla="*/ 566 w 844"/>
                <a:gd name="T3" fmla="*/ 0 h 767"/>
                <a:gd name="T4" fmla="*/ 247 w 844"/>
                <a:gd name="T5" fmla="*/ 723 h 767"/>
                <a:gd name="T6" fmla="*/ 0 w 844"/>
                <a:gd name="T7" fmla="*/ 641 h 767"/>
                <a:gd name="T8" fmla="*/ 42 w 844"/>
                <a:gd name="T9" fmla="*/ 678 h 767"/>
                <a:gd name="T10" fmla="*/ 298 w 844"/>
                <a:gd name="T11" fmla="*/ 759 h 767"/>
                <a:gd name="T12" fmla="*/ 639 w 844"/>
                <a:gd name="T13" fmla="*/ 68 h 767"/>
              </a:gdLst>
              <a:ahLst/>
              <a:cxnLst>
                <a:cxn ang="0">
                  <a:pos x="T0" y="T1"/>
                </a:cxn>
                <a:cxn ang="0">
                  <a:pos x="T2" y="T3"/>
                </a:cxn>
                <a:cxn ang="0">
                  <a:pos x="T4" y="T5"/>
                </a:cxn>
                <a:cxn ang="0">
                  <a:pos x="T6" y="T7"/>
                </a:cxn>
                <a:cxn ang="0">
                  <a:pos x="T8" y="T9"/>
                </a:cxn>
                <a:cxn ang="0">
                  <a:pos x="T10" y="T11"/>
                </a:cxn>
                <a:cxn ang="0">
                  <a:pos x="T12" y="T13"/>
                </a:cxn>
              </a:cxnLst>
              <a:rect l="0" t="0" r="r" b="b"/>
              <a:pathLst>
                <a:path w="844" h="767">
                  <a:moveTo>
                    <a:pt x="639" y="68"/>
                  </a:moveTo>
                  <a:cubicBezTo>
                    <a:pt x="621" y="47"/>
                    <a:pt x="610" y="39"/>
                    <a:pt x="566" y="0"/>
                  </a:cubicBezTo>
                  <a:cubicBezTo>
                    <a:pt x="822" y="226"/>
                    <a:pt x="614" y="702"/>
                    <a:pt x="247" y="723"/>
                  </a:cubicBezTo>
                  <a:cubicBezTo>
                    <a:pt x="153" y="728"/>
                    <a:pt x="65" y="699"/>
                    <a:pt x="0" y="641"/>
                  </a:cubicBezTo>
                  <a:cubicBezTo>
                    <a:pt x="42" y="678"/>
                    <a:pt x="42" y="678"/>
                    <a:pt x="42" y="678"/>
                  </a:cubicBezTo>
                  <a:cubicBezTo>
                    <a:pt x="111" y="739"/>
                    <a:pt x="203" y="767"/>
                    <a:pt x="298" y="759"/>
                  </a:cubicBezTo>
                  <a:cubicBezTo>
                    <a:pt x="641" y="732"/>
                    <a:pt x="844" y="308"/>
                    <a:pt x="639" y="68"/>
                  </a:cubicBezTo>
                  <a:close/>
                </a:path>
              </a:pathLst>
            </a:custGeom>
            <a:solidFill>
              <a:schemeClr val="accent4">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19" name="Freeform 42">
              <a:extLst>
                <a:ext uri="{FF2B5EF4-FFF2-40B4-BE49-F238E27FC236}">
                  <a16:creationId xmlns:a16="http://schemas.microsoft.com/office/drawing/2014/main" id="{1FDC7608-0E29-4BA0-B4D7-BF6D23377B2F}"/>
                </a:ext>
              </a:extLst>
            </p:cNvPr>
            <p:cNvSpPr>
              <a:spLocks noEditPoints="1"/>
            </p:cNvSpPr>
            <p:nvPr/>
          </p:nvSpPr>
          <p:spPr bwMode="auto">
            <a:xfrm>
              <a:off x="5394326" y="5557838"/>
              <a:ext cx="1357313" cy="1358900"/>
            </a:xfrm>
            <a:custGeom>
              <a:avLst/>
              <a:gdLst>
                <a:gd name="T0" fmla="*/ 632 w 904"/>
                <a:gd name="T1" fmla="*/ 71 h 905"/>
                <a:gd name="T2" fmla="*/ 805 w 904"/>
                <a:gd name="T3" fmla="*/ 581 h 905"/>
                <a:gd name="T4" fmla="*/ 272 w 904"/>
                <a:gd name="T5" fmla="*/ 834 h 905"/>
                <a:gd name="T6" fmla="*/ 99 w 904"/>
                <a:gd name="T7" fmla="*/ 323 h 905"/>
                <a:gd name="T8" fmla="*/ 632 w 904"/>
                <a:gd name="T9" fmla="*/ 71 h 905"/>
                <a:gd name="T10" fmla="*/ 319 w 904"/>
                <a:gd name="T11" fmla="*/ 735 h 905"/>
                <a:gd name="T12" fmla="*/ 713 w 904"/>
                <a:gd name="T13" fmla="*/ 548 h 905"/>
                <a:gd name="T14" fmla="*/ 585 w 904"/>
                <a:gd name="T15" fmla="*/ 170 h 905"/>
                <a:gd name="T16" fmla="*/ 191 w 904"/>
                <a:gd name="T17" fmla="*/ 357 h 905"/>
                <a:gd name="T18" fmla="*/ 319 w 904"/>
                <a:gd name="T19" fmla="*/ 735 h 9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4" h="905">
                  <a:moveTo>
                    <a:pt x="632" y="71"/>
                  </a:moveTo>
                  <a:cubicBezTo>
                    <a:pt x="826" y="142"/>
                    <a:pt x="904" y="371"/>
                    <a:pt x="805" y="581"/>
                  </a:cubicBezTo>
                  <a:cubicBezTo>
                    <a:pt x="706" y="792"/>
                    <a:pt x="467" y="905"/>
                    <a:pt x="272" y="834"/>
                  </a:cubicBezTo>
                  <a:cubicBezTo>
                    <a:pt x="78" y="763"/>
                    <a:pt x="0" y="534"/>
                    <a:pt x="99" y="323"/>
                  </a:cubicBezTo>
                  <a:cubicBezTo>
                    <a:pt x="198" y="113"/>
                    <a:pt x="437" y="0"/>
                    <a:pt x="632" y="71"/>
                  </a:cubicBezTo>
                  <a:close/>
                  <a:moveTo>
                    <a:pt x="319" y="735"/>
                  </a:moveTo>
                  <a:cubicBezTo>
                    <a:pt x="463" y="788"/>
                    <a:pt x="640" y="704"/>
                    <a:pt x="713" y="548"/>
                  </a:cubicBezTo>
                  <a:cubicBezTo>
                    <a:pt x="786" y="392"/>
                    <a:pt x="729" y="223"/>
                    <a:pt x="585" y="170"/>
                  </a:cubicBezTo>
                  <a:cubicBezTo>
                    <a:pt x="441" y="117"/>
                    <a:pt x="264" y="201"/>
                    <a:pt x="191" y="357"/>
                  </a:cubicBezTo>
                  <a:cubicBezTo>
                    <a:pt x="118" y="513"/>
                    <a:pt x="175" y="682"/>
                    <a:pt x="319" y="735"/>
                  </a:cubicBezTo>
                </a:path>
              </a:pathLst>
            </a:custGeom>
            <a:solidFill>
              <a:schemeClr val="accent4">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0" name="Group 19">
            <a:extLst>
              <a:ext uri="{FF2B5EF4-FFF2-40B4-BE49-F238E27FC236}">
                <a16:creationId xmlns:a16="http://schemas.microsoft.com/office/drawing/2014/main" id="{8FEB08C0-C0A1-4F59-B1C6-6F681657D997}"/>
              </a:ext>
            </a:extLst>
          </p:cNvPr>
          <p:cNvGrpSpPr/>
          <p:nvPr/>
        </p:nvGrpSpPr>
        <p:grpSpPr>
          <a:xfrm>
            <a:off x="3423087" y="9127810"/>
            <a:ext cx="833482" cy="833481"/>
            <a:chOff x="965201" y="4870451"/>
            <a:chExt cx="228600" cy="228600"/>
          </a:xfrm>
          <a:solidFill>
            <a:schemeClr val="accent2">
              <a:alpha val="35000"/>
            </a:schemeClr>
          </a:solidFill>
        </p:grpSpPr>
        <p:sp>
          <p:nvSpPr>
            <p:cNvPr id="21" name="Freeform 46">
              <a:extLst>
                <a:ext uri="{FF2B5EF4-FFF2-40B4-BE49-F238E27FC236}">
                  <a16:creationId xmlns:a16="http://schemas.microsoft.com/office/drawing/2014/main" id="{516B60A2-4708-4DF0-9AFC-E19661BF465D}"/>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2" name="Freeform 47">
              <a:extLst>
                <a:ext uri="{FF2B5EF4-FFF2-40B4-BE49-F238E27FC236}">
                  <a16:creationId xmlns:a16="http://schemas.microsoft.com/office/drawing/2014/main" id="{1559EA6F-D571-4691-AD2F-3C27B07C8AAB}"/>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23" name="Group 22">
            <a:extLst>
              <a:ext uri="{FF2B5EF4-FFF2-40B4-BE49-F238E27FC236}">
                <a16:creationId xmlns:a16="http://schemas.microsoft.com/office/drawing/2014/main" id="{83872C31-312C-48F5-B9E5-30C9F8B374BD}"/>
              </a:ext>
            </a:extLst>
          </p:cNvPr>
          <p:cNvGrpSpPr/>
          <p:nvPr/>
        </p:nvGrpSpPr>
        <p:grpSpPr>
          <a:xfrm>
            <a:off x="8611381" y="3044152"/>
            <a:ext cx="1301586" cy="1227632"/>
            <a:chOff x="2887663" y="5300663"/>
            <a:chExt cx="977901" cy="922338"/>
          </a:xfrm>
        </p:grpSpPr>
        <p:grpSp>
          <p:nvGrpSpPr>
            <p:cNvPr id="24" name="Group 23">
              <a:extLst>
                <a:ext uri="{FF2B5EF4-FFF2-40B4-BE49-F238E27FC236}">
                  <a16:creationId xmlns:a16="http://schemas.microsoft.com/office/drawing/2014/main" id="{A73B788B-6B39-4C7E-8A03-4433E68FC856}"/>
                </a:ext>
              </a:extLst>
            </p:cNvPr>
            <p:cNvGrpSpPr/>
            <p:nvPr/>
          </p:nvGrpSpPr>
          <p:grpSpPr>
            <a:xfrm>
              <a:off x="2887663" y="5335588"/>
              <a:ext cx="920750" cy="887413"/>
              <a:chOff x="2887663" y="5335588"/>
              <a:chExt cx="920750" cy="887413"/>
            </a:xfrm>
          </p:grpSpPr>
          <p:sp>
            <p:nvSpPr>
              <p:cNvPr id="26" name="Freeform 37">
                <a:extLst>
                  <a:ext uri="{FF2B5EF4-FFF2-40B4-BE49-F238E27FC236}">
                    <a16:creationId xmlns:a16="http://schemas.microsoft.com/office/drawing/2014/main" id="{8E31BAF3-4219-473B-B506-E3473FC4D5F3}"/>
                  </a:ext>
                </a:extLst>
              </p:cNvPr>
              <p:cNvSpPr>
                <a:spLocks/>
              </p:cNvSpPr>
              <p:nvPr/>
            </p:nvSpPr>
            <p:spPr bwMode="auto">
              <a:xfrm>
                <a:off x="3103563" y="5335588"/>
                <a:ext cx="684213" cy="660400"/>
              </a:xfrm>
              <a:custGeom>
                <a:avLst/>
                <a:gdLst>
                  <a:gd name="T0" fmla="*/ 50 w 456"/>
                  <a:gd name="T1" fmla="*/ 114 h 440"/>
                  <a:gd name="T2" fmla="*/ 36 w 456"/>
                  <a:gd name="T3" fmla="*/ 129 h 440"/>
                  <a:gd name="T4" fmla="*/ 0 w 456"/>
                  <a:gd name="T5" fmla="*/ 181 h 440"/>
                  <a:gd name="T6" fmla="*/ 150 w 456"/>
                  <a:gd name="T7" fmla="*/ 118 h 440"/>
                  <a:gd name="T8" fmla="*/ 375 w 456"/>
                  <a:gd name="T9" fmla="*/ 440 h 440"/>
                  <a:gd name="T10" fmla="*/ 404 w 456"/>
                  <a:gd name="T11" fmla="*/ 397 h 440"/>
                  <a:gd name="T12" fmla="*/ 428 w 456"/>
                  <a:gd name="T13" fmla="*/ 323 h 440"/>
                  <a:gd name="T14" fmla="*/ 50 w 456"/>
                  <a:gd name="T15" fmla="*/ 114 h 4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6" h="440">
                    <a:moveTo>
                      <a:pt x="50" y="114"/>
                    </a:moveTo>
                    <a:cubicBezTo>
                      <a:pt x="45" y="119"/>
                      <a:pt x="40" y="124"/>
                      <a:pt x="36" y="129"/>
                    </a:cubicBezTo>
                    <a:cubicBezTo>
                      <a:pt x="31" y="135"/>
                      <a:pt x="31" y="135"/>
                      <a:pt x="0" y="181"/>
                    </a:cubicBezTo>
                    <a:cubicBezTo>
                      <a:pt x="33" y="133"/>
                      <a:pt x="92" y="114"/>
                      <a:pt x="150" y="118"/>
                    </a:cubicBezTo>
                    <a:cubicBezTo>
                      <a:pt x="324" y="131"/>
                      <a:pt x="456" y="323"/>
                      <a:pt x="375" y="440"/>
                    </a:cubicBezTo>
                    <a:cubicBezTo>
                      <a:pt x="404" y="397"/>
                      <a:pt x="404" y="397"/>
                      <a:pt x="404" y="397"/>
                    </a:cubicBezTo>
                    <a:cubicBezTo>
                      <a:pt x="419" y="377"/>
                      <a:pt x="427" y="351"/>
                      <a:pt x="428" y="323"/>
                    </a:cubicBezTo>
                    <a:cubicBezTo>
                      <a:pt x="435" y="148"/>
                      <a:pt x="178" y="0"/>
                      <a:pt x="50" y="114"/>
                    </a:cubicBezTo>
                    <a:close/>
                  </a:path>
                </a:pathLst>
              </a:custGeom>
              <a:solidFill>
                <a:schemeClr val="accent3">
                  <a:lumMod val="75000"/>
                  <a:alpha val="3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27" name="Freeform 38">
                <a:extLst>
                  <a:ext uri="{FF2B5EF4-FFF2-40B4-BE49-F238E27FC236}">
                    <a16:creationId xmlns:a16="http://schemas.microsoft.com/office/drawing/2014/main" id="{9AB6346D-6C72-4967-A619-ED1080B084DA}"/>
                  </a:ext>
                </a:extLst>
              </p:cNvPr>
              <p:cNvSpPr>
                <a:spLocks/>
              </p:cNvSpPr>
              <p:nvPr/>
            </p:nvSpPr>
            <p:spPr bwMode="auto">
              <a:xfrm>
                <a:off x="2887663" y="5473701"/>
                <a:ext cx="920750" cy="749300"/>
              </a:xfrm>
              <a:custGeom>
                <a:avLst/>
                <a:gdLst>
                  <a:gd name="T0" fmla="*/ 613 w 613"/>
                  <a:gd name="T1" fmla="*/ 351 h 499"/>
                  <a:gd name="T2" fmla="*/ 446 w 613"/>
                  <a:gd name="T3" fmla="*/ 436 h 499"/>
                  <a:gd name="T4" fmla="*/ 253 w 613"/>
                  <a:gd name="T5" fmla="*/ 385 h 499"/>
                  <a:gd name="T6" fmla="*/ 107 w 613"/>
                  <a:gd name="T7" fmla="*/ 0 h 499"/>
                  <a:gd name="T8" fmla="*/ 77 w 613"/>
                  <a:gd name="T9" fmla="*/ 43 h 499"/>
                  <a:gd name="T10" fmla="*/ 207 w 613"/>
                  <a:gd name="T11" fmla="*/ 418 h 499"/>
                  <a:gd name="T12" fmla="*/ 496 w 613"/>
                  <a:gd name="T13" fmla="*/ 462 h 499"/>
                  <a:gd name="T14" fmla="*/ 574 w 613"/>
                  <a:gd name="T15" fmla="*/ 405 h 499"/>
                  <a:gd name="T16" fmla="*/ 613 w 613"/>
                  <a:gd name="T17" fmla="*/ 351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3" h="499">
                    <a:moveTo>
                      <a:pt x="613" y="351"/>
                    </a:moveTo>
                    <a:cubicBezTo>
                      <a:pt x="575" y="405"/>
                      <a:pt x="512" y="432"/>
                      <a:pt x="446" y="436"/>
                    </a:cubicBezTo>
                    <a:cubicBezTo>
                      <a:pt x="379" y="439"/>
                      <a:pt x="310" y="418"/>
                      <a:pt x="253" y="385"/>
                    </a:cubicBezTo>
                    <a:cubicBezTo>
                      <a:pt x="98" y="294"/>
                      <a:pt x="27" y="115"/>
                      <a:pt x="107" y="0"/>
                    </a:cubicBezTo>
                    <a:cubicBezTo>
                      <a:pt x="77" y="43"/>
                      <a:pt x="77" y="43"/>
                      <a:pt x="77" y="43"/>
                    </a:cubicBezTo>
                    <a:cubicBezTo>
                      <a:pt x="0" y="154"/>
                      <a:pt x="64" y="324"/>
                      <a:pt x="207" y="418"/>
                    </a:cubicBezTo>
                    <a:cubicBezTo>
                      <a:pt x="292" y="473"/>
                      <a:pt x="403" y="499"/>
                      <a:pt x="496" y="462"/>
                    </a:cubicBezTo>
                    <a:cubicBezTo>
                      <a:pt x="529" y="448"/>
                      <a:pt x="555" y="429"/>
                      <a:pt x="574" y="405"/>
                    </a:cubicBezTo>
                    <a:cubicBezTo>
                      <a:pt x="581" y="398"/>
                      <a:pt x="581" y="397"/>
                      <a:pt x="613" y="351"/>
                    </a:cubicBezTo>
                    <a:close/>
                  </a:path>
                </a:pathLst>
              </a:custGeom>
              <a:solidFill>
                <a:schemeClr val="accent3">
                  <a:lumMod val="75000"/>
                  <a:alpha val="3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25" name="Freeform 39">
              <a:extLst>
                <a:ext uri="{FF2B5EF4-FFF2-40B4-BE49-F238E27FC236}">
                  <a16:creationId xmlns:a16="http://schemas.microsoft.com/office/drawing/2014/main" id="{FF1F19F5-0007-4578-AE50-5C1E73B3911D}"/>
                </a:ext>
              </a:extLst>
            </p:cNvPr>
            <p:cNvSpPr>
              <a:spLocks noEditPoints="1"/>
            </p:cNvSpPr>
            <p:nvPr/>
          </p:nvSpPr>
          <p:spPr bwMode="auto">
            <a:xfrm>
              <a:off x="2990851" y="5300663"/>
              <a:ext cx="874713" cy="873125"/>
            </a:xfrm>
            <a:custGeom>
              <a:avLst/>
              <a:gdLst>
                <a:gd name="T0" fmla="*/ 302 w 583"/>
                <a:gd name="T1" fmla="*/ 41 h 581"/>
                <a:gd name="T2" fmla="*/ 578 w 583"/>
                <a:gd name="T3" fmla="*/ 365 h 581"/>
                <a:gd name="T4" fmla="*/ 282 w 583"/>
                <a:gd name="T5" fmla="*/ 540 h 581"/>
                <a:gd name="T6" fmla="*/ 6 w 583"/>
                <a:gd name="T7" fmla="*/ 216 h 581"/>
                <a:gd name="T8" fmla="*/ 302 w 583"/>
                <a:gd name="T9" fmla="*/ 41 h 581"/>
                <a:gd name="T10" fmla="*/ 284 w 583"/>
                <a:gd name="T11" fmla="*/ 475 h 581"/>
                <a:gd name="T12" fmla="*/ 503 w 583"/>
                <a:gd name="T13" fmla="*/ 346 h 581"/>
                <a:gd name="T14" fmla="*/ 299 w 583"/>
                <a:gd name="T15" fmla="*/ 106 h 581"/>
                <a:gd name="T16" fmla="*/ 80 w 583"/>
                <a:gd name="T17" fmla="*/ 236 h 581"/>
                <a:gd name="T18" fmla="*/ 284 w 583"/>
                <a:gd name="T19" fmla="*/ 475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3" h="581">
                  <a:moveTo>
                    <a:pt x="302" y="41"/>
                  </a:moveTo>
                  <a:cubicBezTo>
                    <a:pt x="459" y="82"/>
                    <a:pt x="583" y="227"/>
                    <a:pt x="578" y="365"/>
                  </a:cubicBezTo>
                  <a:cubicBezTo>
                    <a:pt x="572" y="503"/>
                    <a:pt x="440" y="581"/>
                    <a:pt x="282" y="540"/>
                  </a:cubicBezTo>
                  <a:cubicBezTo>
                    <a:pt x="124" y="499"/>
                    <a:pt x="0" y="354"/>
                    <a:pt x="6" y="216"/>
                  </a:cubicBezTo>
                  <a:cubicBezTo>
                    <a:pt x="11" y="79"/>
                    <a:pt x="144" y="0"/>
                    <a:pt x="302" y="41"/>
                  </a:cubicBezTo>
                  <a:close/>
                  <a:moveTo>
                    <a:pt x="284" y="475"/>
                  </a:moveTo>
                  <a:cubicBezTo>
                    <a:pt x="401" y="506"/>
                    <a:pt x="499" y="448"/>
                    <a:pt x="503" y="346"/>
                  </a:cubicBezTo>
                  <a:cubicBezTo>
                    <a:pt x="508" y="244"/>
                    <a:pt x="416" y="136"/>
                    <a:pt x="299" y="106"/>
                  </a:cubicBezTo>
                  <a:cubicBezTo>
                    <a:pt x="182" y="76"/>
                    <a:pt x="84" y="134"/>
                    <a:pt x="80" y="236"/>
                  </a:cubicBezTo>
                  <a:cubicBezTo>
                    <a:pt x="76" y="337"/>
                    <a:pt x="168" y="445"/>
                    <a:pt x="284" y="475"/>
                  </a:cubicBezTo>
                </a:path>
              </a:pathLst>
            </a:custGeom>
            <a:solidFill>
              <a:schemeClr val="accent3">
                <a:alpha val="35000"/>
              </a:schemeClr>
            </a:solidFill>
            <a:ln>
              <a:noFill/>
            </a:ln>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28" name="Oval 27">
            <a:extLst>
              <a:ext uri="{FF2B5EF4-FFF2-40B4-BE49-F238E27FC236}">
                <a16:creationId xmlns:a16="http://schemas.microsoft.com/office/drawing/2014/main" id="{0DD43F1F-35AB-4751-B240-6070F421A1B2}"/>
              </a:ext>
            </a:extLst>
          </p:cNvPr>
          <p:cNvSpPr/>
          <p:nvPr/>
        </p:nvSpPr>
        <p:spPr>
          <a:xfrm>
            <a:off x="20760134" y="6705209"/>
            <a:ext cx="672718" cy="672718"/>
          </a:xfrm>
          <a:prstGeom prst="ellipse">
            <a:avLst/>
          </a:prstGeom>
          <a:noFill/>
          <a:ln w="101600">
            <a:solidFill>
              <a:schemeClr val="bg2">
                <a:alpha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nvGrpSpPr>
          <p:cNvPr id="29" name="Group 28">
            <a:extLst>
              <a:ext uri="{FF2B5EF4-FFF2-40B4-BE49-F238E27FC236}">
                <a16:creationId xmlns:a16="http://schemas.microsoft.com/office/drawing/2014/main" id="{B91428A2-5C8F-4D24-A82A-04433BE9101F}"/>
              </a:ext>
            </a:extLst>
          </p:cNvPr>
          <p:cNvGrpSpPr/>
          <p:nvPr/>
        </p:nvGrpSpPr>
        <p:grpSpPr>
          <a:xfrm>
            <a:off x="19733611" y="4097466"/>
            <a:ext cx="327602" cy="317823"/>
            <a:chOff x="1752601" y="4673601"/>
            <a:chExt cx="106363" cy="103188"/>
          </a:xfrm>
          <a:solidFill>
            <a:schemeClr val="accent1">
              <a:alpha val="35000"/>
            </a:schemeClr>
          </a:solidFill>
        </p:grpSpPr>
        <p:sp>
          <p:nvSpPr>
            <p:cNvPr id="30" name="Freeform 48">
              <a:extLst>
                <a:ext uri="{FF2B5EF4-FFF2-40B4-BE49-F238E27FC236}">
                  <a16:creationId xmlns:a16="http://schemas.microsoft.com/office/drawing/2014/main" id="{BB6E41F1-E4D2-4BFD-BFF2-9CB6FF24404A}"/>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1" name="Freeform 49">
              <a:extLst>
                <a:ext uri="{FF2B5EF4-FFF2-40B4-BE49-F238E27FC236}">
                  <a16:creationId xmlns:a16="http://schemas.microsoft.com/office/drawing/2014/main" id="{91E236B3-A926-4034-9BC4-83EE569F7E36}"/>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2" name="Group 31">
            <a:extLst>
              <a:ext uri="{FF2B5EF4-FFF2-40B4-BE49-F238E27FC236}">
                <a16:creationId xmlns:a16="http://schemas.microsoft.com/office/drawing/2014/main" id="{172CE75B-E81D-4147-A06B-0754D7DFEBC4}"/>
              </a:ext>
            </a:extLst>
          </p:cNvPr>
          <p:cNvGrpSpPr/>
          <p:nvPr/>
        </p:nvGrpSpPr>
        <p:grpSpPr>
          <a:xfrm>
            <a:off x="18235520" y="7911949"/>
            <a:ext cx="1204389" cy="859976"/>
            <a:chOff x="2303463" y="7181851"/>
            <a:chExt cx="904875" cy="646113"/>
          </a:xfrm>
        </p:grpSpPr>
        <p:sp>
          <p:nvSpPr>
            <p:cNvPr id="33" name="Freeform 43">
              <a:extLst>
                <a:ext uri="{FF2B5EF4-FFF2-40B4-BE49-F238E27FC236}">
                  <a16:creationId xmlns:a16="http://schemas.microsoft.com/office/drawing/2014/main" id="{217DDEFA-108C-478D-9003-6286893A6861}"/>
                </a:ext>
              </a:extLst>
            </p:cNvPr>
            <p:cNvSpPr>
              <a:spLocks/>
            </p:cNvSpPr>
            <p:nvPr/>
          </p:nvSpPr>
          <p:spPr bwMode="auto">
            <a:xfrm>
              <a:off x="2441576" y="7253288"/>
              <a:ext cx="625475" cy="276225"/>
            </a:xfrm>
            <a:custGeom>
              <a:avLst/>
              <a:gdLst>
                <a:gd name="T0" fmla="*/ 416 w 416"/>
                <a:gd name="T1" fmla="*/ 156 h 183"/>
                <a:gd name="T2" fmla="*/ 301 w 416"/>
                <a:gd name="T3" fmla="*/ 34 h 183"/>
                <a:gd name="T4" fmla="*/ 33 w 416"/>
                <a:gd name="T5" fmla="*/ 78 h 183"/>
                <a:gd name="T6" fmla="*/ 2 w 416"/>
                <a:gd name="T7" fmla="*/ 137 h 183"/>
                <a:gd name="T8" fmla="*/ 0 w 416"/>
                <a:gd name="T9" fmla="*/ 168 h 183"/>
                <a:gd name="T10" fmla="*/ 45 w 416"/>
                <a:gd name="T11" fmla="*/ 86 h 183"/>
                <a:gd name="T12" fmla="*/ 287 w 416"/>
                <a:gd name="T13" fmla="*/ 49 h 183"/>
                <a:gd name="T14" fmla="*/ 407 w 416"/>
                <a:gd name="T15" fmla="*/ 141 h 183"/>
                <a:gd name="T16" fmla="*/ 415 w 416"/>
                <a:gd name="T17" fmla="*/ 183 h 183"/>
                <a:gd name="T18" fmla="*/ 416 w 416"/>
                <a:gd name="T19" fmla="*/ 156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6" h="183">
                  <a:moveTo>
                    <a:pt x="416" y="156"/>
                  </a:moveTo>
                  <a:cubicBezTo>
                    <a:pt x="413" y="97"/>
                    <a:pt x="357" y="54"/>
                    <a:pt x="301" y="34"/>
                  </a:cubicBezTo>
                  <a:cubicBezTo>
                    <a:pt x="206" y="0"/>
                    <a:pt x="90" y="20"/>
                    <a:pt x="33" y="78"/>
                  </a:cubicBezTo>
                  <a:cubicBezTo>
                    <a:pt x="18" y="94"/>
                    <a:pt x="6" y="114"/>
                    <a:pt x="2" y="137"/>
                  </a:cubicBezTo>
                  <a:cubicBezTo>
                    <a:pt x="1" y="145"/>
                    <a:pt x="1" y="148"/>
                    <a:pt x="0" y="168"/>
                  </a:cubicBezTo>
                  <a:cubicBezTo>
                    <a:pt x="1" y="136"/>
                    <a:pt x="20" y="107"/>
                    <a:pt x="45" y="86"/>
                  </a:cubicBezTo>
                  <a:cubicBezTo>
                    <a:pt x="107" y="35"/>
                    <a:pt x="207" y="25"/>
                    <a:pt x="287" y="49"/>
                  </a:cubicBezTo>
                  <a:cubicBezTo>
                    <a:pt x="336" y="63"/>
                    <a:pt x="387" y="94"/>
                    <a:pt x="407" y="141"/>
                  </a:cubicBezTo>
                  <a:cubicBezTo>
                    <a:pt x="413" y="155"/>
                    <a:pt x="416" y="169"/>
                    <a:pt x="415" y="183"/>
                  </a:cubicBezTo>
                  <a:cubicBezTo>
                    <a:pt x="416" y="160"/>
                    <a:pt x="416" y="161"/>
                    <a:pt x="416" y="156"/>
                  </a:cubicBezTo>
                  <a:close/>
                </a:path>
              </a:pathLst>
            </a:custGeom>
            <a:solidFill>
              <a:schemeClr val="accent5">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4" name="Freeform 44">
              <a:extLst>
                <a:ext uri="{FF2B5EF4-FFF2-40B4-BE49-F238E27FC236}">
                  <a16:creationId xmlns:a16="http://schemas.microsoft.com/office/drawing/2014/main" id="{0BC3F776-63DC-4E70-B305-7E29BFDA2CF1}"/>
                </a:ext>
              </a:extLst>
            </p:cNvPr>
            <p:cNvSpPr>
              <a:spLocks/>
            </p:cNvSpPr>
            <p:nvPr/>
          </p:nvSpPr>
          <p:spPr bwMode="auto">
            <a:xfrm>
              <a:off x="2330451" y="7473951"/>
              <a:ext cx="849313" cy="354013"/>
            </a:xfrm>
            <a:custGeom>
              <a:avLst/>
              <a:gdLst>
                <a:gd name="T0" fmla="*/ 564 w 566"/>
                <a:gd name="T1" fmla="*/ 20 h 236"/>
                <a:gd name="T2" fmla="*/ 220 w 566"/>
                <a:gd name="T3" fmla="*/ 192 h 236"/>
                <a:gd name="T4" fmla="*/ 3 w 566"/>
                <a:gd name="T5" fmla="*/ 0 h 236"/>
                <a:gd name="T6" fmla="*/ 3 w 566"/>
                <a:gd name="T7" fmla="*/ 0 h 236"/>
                <a:gd name="T8" fmla="*/ 3 w 566"/>
                <a:gd name="T9" fmla="*/ 0 h 236"/>
                <a:gd name="T10" fmla="*/ 2 w 566"/>
                <a:gd name="T11" fmla="*/ 20 h 236"/>
                <a:gd name="T12" fmla="*/ 19 w 566"/>
                <a:gd name="T13" fmla="*/ 88 h 236"/>
                <a:gd name="T14" fmla="*/ 361 w 566"/>
                <a:gd name="T15" fmla="*/ 212 h 236"/>
                <a:gd name="T16" fmla="*/ 526 w 566"/>
                <a:gd name="T17" fmla="*/ 128 h 236"/>
                <a:gd name="T18" fmla="*/ 564 w 566"/>
                <a:gd name="T19" fmla="*/ 2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6" h="236">
                  <a:moveTo>
                    <a:pt x="564" y="20"/>
                  </a:moveTo>
                  <a:cubicBezTo>
                    <a:pt x="559" y="139"/>
                    <a:pt x="393" y="222"/>
                    <a:pt x="220" y="192"/>
                  </a:cubicBezTo>
                  <a:cubicBezTo>
                    <a:pt x="87" y="169"/>
                    <a:pt x="0" y="86"/>
                    <a:pt x="3" y="0"/>
                  </a:cubicBezTo>
                  <a:cubicBezTo>
                    <a:pt x="3" y="0"/>
                    <a:pt x="3" y="0"/>
                    <a:pt x="3" y="0"/>
                  </a:cubicBezTo>
                  <a:cubicBezTo>
                    <a:pt x="3" y="0"/>
                    <a:pt x="3" y="0"/>
                    <a:pt x="3" y="0"/>
                  </a:cubicBezTo>
                  <a:cubicBezTo>
                    <a:pt x="2" y="20"/>
                    <a:pt x="2" y="20"/>
                    <a:pt x="2" y="20"/>
                  </a:cubicBezTo>
                  <a:cubicBezTo>
                    <a:pt x="2" y="41"/>
                    <a:pt x="7" y="65"/>
                    <a:pt x="19" y="88"/>
                  </a:cubicBezTo>
                  <a:cubicBezTo>
                    <a:pt x="70" y="184"/>
                    <a:pt x="223" y="236"/>
                    <a:pt x="361" y="212"/>
                  </a:cubicBezTo>
                  <a:cubicBezTo>
                    <a:pt x="421" y="201"/>
                    <a:pt x="485" y="174"/>
                    <a:pt x="526" y="128"/>
                  </a:cubicBezTo>
                  <a:cubicBezTo>
                    <a:pt x="566" y="83"/>
                    <a:pt x="563" y="43"/>
                    <a:pt x="564" y="20"/>
                  </a:cubicBezTo>
                  <a:close/>
                </a:path>
              </a:pathLst>
            </a:custGeom>
            <a:solidFill>
              <a:schemeClr val="accent5">
                <a:lumMod val="75000"/>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5" name="Freeform 45">
              <a:extLst>
                <a:ext uri="{FF2B5EF4-FFF2-40B4-BE49-F238E27FC236}">
                  <a16:creationId xmlns:a16="http://schemas.microsoft.com/office/drawing/2014/main" id="{A0E84469-9EA2-4DA0-8482-406C6343F980}"/>
                </a:ext>
              </a:extLst>
            </p:cNvPr>
            <p:cNvSpPr>
              <a:spLocks noEditPoints="1"/>
            </p:cNvSpPr>
            <p:nvPr/>
          </p:nvSpPr>
          <p:spPr bwMode="auto">
            <a:xfrm>
              <a:off x="2303463" y="7181851"/>
              <a:ext cx="904875" cy="614363"/>
            </a:xfrm>
            <a:custGeom>
              <a:avLst/>
              <a:gdLst>
                <a:gd name="T0" fmla="*/ 347 w 603"/>
                <a:gd name="T1" fmla="*/ 20 h 409"/>
                <a:gd name="T2" fmla="*/ 578 w 603"/>
                <a:gd name="T3" fmla="*/ 240 h 409"/>
                <a:gd name="T4" fmla="*/ 256 w 603"/>
                <a:gd name="T5" fmla="*/ 389 h 409"/>
                <a:gd name="T6" fmla="*/ 25 w 603"/>
                <a:gd name="T7" fmla="*/ 168 h 409"/>
                <a:gd name="T8" fmla="*/ 347 w 603"/>
                <a:gd name="T9" fmla="*/ 20 h 409"/>
                <a:gd name="T10" fmla="*/ 268 w 603"/>
                <a:gd name="T11" fmla="*/ 341 h 409"/>
                <a:gd name="T12" fmla="*/ 506 w 603"/>
                <a:gd name="T13" fmla="*/ 231 h 409"/>
                <a:gd name="T14" fmla="*/ 335 w 603"/>
                <a:gd name="T15" fmla="*/ 68 h 409"/>
                <a:gd name="T16" fmla="*/ 97 w 603"/>
                <a:gd name="T17" fmla="*/ 178 h 409"/>
                <a:gd name="T18" fmla="*/ 268 w 603"/>
                <a:gd name="T19" fmla="*/ 341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3" h="409">
                  <a:moveTo>
                    <a:pt x="347" y="20"/>
                  </a:moveTo>
                  <a:cubicBezTo>
                    <a:pt x="499" y="40"/>
                    <a:pt x="603" y="139"/>
                    <a:pt x="578" y="240"/>
                  </a:cubicBezTo>
                  <a:cubicBezTo>
                    <a:pt x="553" y="342"/>
                    <a:pt x="408" y="409"/>
                    <a:pt x="256" y="389"/>
                  </a:cubicBezTo>
                  <a:cubicBezTo>
                    <a:pt x="103" y="369"/>
                    <a:pt x="0" y="270"/>
                    <a:pt x="25" y="168"/>
                  </a:cubicBezTo>
                  <a:cubicBezTo>
                    <a:pt x="50" y="67"/>
                    <a:pt x="194" y="0"/>
                    <a:pt x="347" y="20"/>
                  </a:cubicBezTo>
                  <a:close/>
                  <a:moveTo>
                    <a:pt x="268" y="341"/>
                  </a:moveTo>
                  <a:cubicBezTo>
                    <a:pt x="381" y="355"/>
                    <a:pt x="488" y="306"/>
                    <a:pt x="506" y="231"/>
                  </a:cubicBezTo>
                  <a:cubicBezTo>
                    <a:pt x="525" y="156"/>
                    <a:pt x="448" y="82"/>
                    <a:pt x="335" y="68"/>
                  </a:cubicBezTo>
                  <a:cubicBezTo>
                    <a:pt x="222" y="53"/>
                    <a:pt x="115" y="102"/>
                    <a:pt x="97" y="178"/>
                  </a:cubicBezTo>
                  <a:cubicBezTo>
                    <a:pt x="78" y="253"/>
                    <a:pt x="155" y="326"/>
                    <a:pt x="268" y="341"/>
                  </a:cubicBezTo>
                </a:path>
              </a:pathLst>
            </a:custGeom>
            <a:solidFill>
              <a:schemeClr val="accent5">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6" name="Group 35">
            <a:extLst>
              <a:ext uri="{FF2B5EF4-FFF2-40B4-BE49-F238E27FC236}">
                <a16:creationId xmlns:a16="http://schemas.microsoft.com/office/drawing/2014/main" id="{014BCA54-7800-42A0-819C-84A86963DAFE}"/>
              </a:ext>
            </a:extLst>
          </p:cNvPr>
          <p:cNvGrpSpPr/>
          <p:nvPr/>
        </p:nvGrpSpPr>
        <p:grpSpPr>
          <a:xfrm>
            <a:off x="16230850" y="8668214"/>
            <a:ext cx="388825" cy="388825"/>
            <a:chOff x="9175399" y="8544046"/>
            <a:chExt cx="626208" cy="626207"/>
          </a:xfrm>
        </p:grpSpPr>
        <p:sp>
          <p:nvSpPr>
            <p:cNvPr id="37" name="Freeform 46">
              <a:extLst>
                <a:ext uri="{FF2B5EF4-FFF2-40B4-BE49-F238E27FC236}">
                  <a16:creationId xmlns:a16="http://schemas.microsoft.com/office/drawing/2014/main" id="{1D957F8F-80CC-44C9-A0A5-51A375D01F20}"/>
                </a:ext>
              </a:extLst>
            </p:cNvPr>
            <p:cNvSpPr>
              <a:spLocks/>
            </p:cNvSpPr>
            <p:nvPr/>
          </p:nvSpPr>
          <p:spPr bwMode="auto">
            <a:xfrm>
              <a:off x="9175399" y="8774525"/>
              <a:ext cx="626208" cy="165250"/>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solidFill>
              <a:schemeClr val="accent2">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38" name="Freeform 47">
              <a:extLst>
                <a:ext uri="{FF2B5EF4-FFF2-40B4-BE49-F238E27FC236}">
                  <a16:creationId xmlns:a16="http://schemas.microsoft.com/office/drawing/2014/main" id="{796A8A4A-BDFB-4BDE-90F3-6FCF65900F55}"/>
                </a:ext>
              </a:extLst>
            </p:cNvPr>
            <p:cNvSpPr>
              <a:spLocks/>
            </p:cNvSpPr>
            <p:nvPr/>
          </p:nvSpPr>
          <p:spPr bwMode="auto">
            <a:xfrm>
              <a:off x="9405862" y="8544046"/>
              <a:ext cx="165250" cy="626207"/>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solidFill>
              <a:schemeClr val="accent2">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39" name="Group 38">
            <a:extLst>
              <a:ext uri="{FF2B5EF4-FFF2-40B4-BE49-F238E27FC236}">
                <a16:creationId xmlns:a16="http://schemas.microsoft.com/office/drawing/2014/main" id="{80421D30-FE4B-4111-8EA7-0A627C1F1BCA}"/>
              </a:ext>
            </a:extLst>
          </p:cNvPr>
          <p:cNvGrpSpPr/>
          <p:nvPr/>
        </p:nvGrpSpPr>
        <p:grpSpPr>
          <a:xfrm>
            <a:off x="5673121" y="10474341"/>
            <a:ext cx="327602" cy="317823"/>
            <a:chOff x="1752601" y="4673601"/>
            <a:chExt cx="106363" cy="103188"/>
          </a:xfrm>
          <a:solidFill>
            <a:schemeClr val="accent1">
              <a:alpha val="35000"/>
            </a:schemeClr>
          </a:solidFill>
        </p:grpSpPr>
        <p:sp>
          <p:nvSpPr>
            <p:cNvPr id="40" name="Freeform 48">
              <a:extLst>
                <a:ext uri="{FF2B5EF4-FFF2-40B4-BE49-F238E27FC236}">
                  <a16:creationId xmlns:a16="http://schemas.microsoft.com/office/drawing/2014/main" id="{AAB9F2A5-0185-409C-9C42-4C30E42385A6}"/>
                </a:ext>
              </a:extLst>
            </p:cNvPr>
            <p:cNvSpPr>
              <a:spLocks/>
            </p:cNvSpPr>
            <p:nvPr/>
          </p:nvSpPr>
          <p:spPr bwMode="auto">
            <a:xfrm>
              <a:off x="1752601" y="4673601"/>
              <a:ext cx="106363" cy="103188"/>
            </a:xfrm>
            <a:custGeom>
              <a:avLst/>
              <a:gdLst>
                <a:gd name="T0" fmla="*/ 59 w 70"/>
                <a:gd name="T1" fmla="*/ 69 h 69"/>
                <a:gd name="T2" fmla="*/ 52 w 70"/>
                <a:gd name="T3" fmla="*/ 66 h 69"/>
                <a:gd name="T4" fmla="*/ 4 w 70"/>
                <a:gd name="T5" fmla="*/ 18 h 69"/>
                <a:gd name="T6" fmla="*/ 4 w 70"/>
                <a:gd name="T7" fmla="*/ 4 h 69"/>
                <a:gd name="T8" fmla="*/ 18 w 70"/>
                <a:gd name="T9" fmla="*/ 4 h 69"/>
                <a:gd name="T10" fmla="*/ 66 w 70"/>
                <a:gd name="T11" fmla="*/ 52 h 69"/>
                <a:gd name="T12" fmla="*/ 66 w 70"/>
                <a:gd name="T13" fmla="*/ 66 h 69"/>
                <a:gd name="T14" fmla="*/ 59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59" y="69"/>
                  </a:moveTo>
                  <a:cubicBezTo>
                    <a:pt x="56" y="69"/>
                    <a:pt x="54" y="68"/>
                    <a:pt x="52" y="66"/>
                  </a:cubicBezTo>
                  <a:cubicBezTo>
                    <a:pt x="4" y="18"/>
                    <a:pt x="4" y="18"/>
                    <a:pt x="4" y="18"/>
                  </a:cubicBezTo>
                  <a:cubicBezTo>
                    <a:pt x="0" y="14"/>
                    <a:pt x="0" y="8"/>
                    <a:pt x="4" y="4"/>
                  </a:cubicBezTo>
                  <a:cubicBezTo>
                    <a:pt x="8" y="0"/>
                    <a:pt x="14" y="0"/>
                    <a:pt x="18" y="4"/>
                  </a:cubicBezTo>
                  <a:cubicBezTo>
                    <a:pt x="66" y="52"/>
                    <a:pt x="66" y="52"/>
                    <a:pt x="66" y="52"/>
                  </a:cubicBezTo>
                  <a:cubicBezTo>
                    <a:pt x="70" y="56"/>
                    <a:pt x="70" y="62"/>
                    <a:pt x="66" y="66"/>
                  </a:cubicBezTo>
                  <a:cubicBezTo>
                    <a:pt x="64" y="68"/>
                    <a:pt x="62" y="69"/>
                    <a:pt x="59"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1" name="Freeform 49">
              <a:extLst>
                <a:ext uri="{FF2B5EF4-FFF2-40B4-BE49-F238E27FC236}">
                  <a16:creationId xmlns:a16="http://schemas.microsoft.com/office/drawing/2014/main" id="{58547DC9-3FD2-4374-A912-4418AE2CEA13}"/>
                </a:ext>
              </a:extLst>
            </p:cNvPr>
            <p:cNvSpPr>
              <a:spLocks/>
            </p:cNvSpPr>
            <p:nvPr/>
          </p:nvSpPr>
          <p:spPr bwMode="auto">
            <a:xfrm>
              <a:off x="1752601" y="4673601"/>
              <a:ext cx="106363" cy="103188"/>
            </a:xfrm>
            <a:custGeom>
              <a:avLst/>
              <a:gdLst>
                <a:gd name="T0" fmla="*/ 11 w 70"/>
                <a:gd name="T1" fmla="*/ 69 h 69"/>
                <a:gd name="T2" fmla="*/ 4 w 70"/>
                <a:gd name="T3" fmla="*/ 66 h 69"/>
                <a:gd name="T4" fmla="*/ 4 w 70"/>
                <a:gd name="T5" fmla="*/ 52 h 69"/>
                <a:gd name="T6" fmla="*/ 52 w 70"/>
                <a:gd name="T7" fmla="*/ 4 h 69"/>
                <a:gd name="T8" fmla="*/ 66 w 70"/>
                <a:gd name="T9" fmla="*/ 4 h 69"/>
                <a:gd name="T10" fmla="*/ 66 w 70"/>
                <a:gd name="T11" fmla="*/ 18 h 69"/>
                <a:gd name="T12" fmla="*/ 18 w 70"/>
                <a:gd name="T13" fmla="*/ 66 h 69"/>
                <a:gd name="T14" fmla="*/ 11 w 70"/>
                <a:gd name="T15" fmla="*/ 69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69">
                  <a:moveTo>
                    <a:pt x="11" y="69"/>
                  </a:moveTo>
                  <a:cubicBezTo>
                    <a:pt x="8" y="69"/>
                    <a:pt x="6" y="68"/>
                    <a:pt x="4" y="66"/>
                  </a:cubicBezTo>
                  <a:cubicBezTo>
                    <a:pt x="0" y="62"/>
                    <a:pt x="0" y="56"/>
                    <a:pt x="4" y="52"/>
                  </a:cubicBezTo>
                  <a:cubicBezTo>
                    <a:pt x="52" y="4"/>
                    <a:pt x="52" y="4"/>
                    <a:pt x="52" y="4"/>
                  </a:cubicBezTo>
                  <a:cubicBezTo>
                    <a:pt x="56" y="0"/>
                    <a:pt x="62" y="0"/>
                    <a:pt x="66" y="4"/>
                  </a:cubicBezTo>
                  <a:cubicBezTo>
                    <a:pt x="70" y="8"/>
                    <a:pt x="70" y="14"/>
                    <a:pt x="66" y="18"/>
                  </a:cubicBezTo>
                  <a:cubicBezTo>
                    <a:pt x="18" y="66"/>
                    <a:pt x="18" y="66"/>
                    <a:pt x="18" y="66"/>
                  </a:cubicBezTo>
                  <a:cubicBezTo>
                    <a:pt x="16" y="68"/>
                    <a:pt x="14" y="69"/>
                    <a:pt x="11" y="6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grpSp>
        <p:nvGrpSpPr>
          <p:cNvPr id="42" name="Group 41">
            <a:extLst>
              <a:ext uri="{FF2B5EF4-FFF2-40B4-BE49-F238E27FC236}">
                <a16:creationId xmlns:a16="http://schemas.microsoft.com/office/drawing/2014/main" id="{5F397A28-4AD4-454E-A08E-BB393056F609}"/>
              </a:ext>
            </a:extLst>
          </p:cNvPr>
          <p:cNvGrpSpPr/>
          <p:nvPr/>
        </p:nvGrpSpPr>
        <p:grpSpPr>
          <a:xfrm>
            <a:off x="13840533" y="2010057"/>
            <a:ext cx="833482" cy="833481"/>
            <a:chOff x="965201" y="4870451"/>
            <a:chExt cx="228600" cy="228600"/>
          </a:xfrm>
          <a:solidFill>
            <a:schemeClr val="accent2">
              <a:alpha val="35000"/>
            </a:schemeClr>
          </a:solidFill>
        </p:grpSpPr>
        <p:sp>
          <p:nvSpPr>
            <p:cNvPr id="43" name="Freeform 46">
              <a:extLst>
                <a:ext uri="{FF2B5EF4-FFF2-40B4-BE49-F238E27FC236}">
                  <a16:creationId xmlns:a16="http://schemas.microsoft.com/office/drawing/2014/main" id="{1D28F73F-28DB-4EB0-ABEB-0B5BD3720768}"/>
                </a:ext>
              </a:extLst>
            </p:cNvPr>
            <p:cNvSpPr>
              <a:spLocks/>
            </p:cNvSpPr>
            <p:nvPr/>
          </p:nvSpPr>
          <p:spPr bwMode="auto">
            <a:xfrm>
              <a:off x="965201" y="4954588"/>
              <a:ext cx="228600" cy="60325"/>
            </a:xfrm>
            <a:custGeom>
              <a:avLst/>
              <a:gdLst>
                <a:gd name="T0" fmla="*/ 132 w 152"/>
                <a:gd name="T1" fmla="*/ 40 h 40"/>
                <a:gd name="T2" fmla="*/ 20 w 152"/>
                <a:gd name="T3" fmla="*/ 40 h 40"/>
                <a:gd name="T4" fmla="*/ 0 w 152"/>
                <a:gd name="T5" fmla="*/ 20 h 40"/>
                <a:gd name="T6" fmla="*/ 20 w 152"/>
                <a:gd name="T7" fmla="*/ 0 h 40"/>
                <a:gd name="T8" fmla="*/ 132 w 152"/>
                <a:gd name="T9" fmla="*/ 0 h 40"/>
                <a:gd name="T10" fmla="*/ 152 w 152"/>
                <a:gd name="T11" fmla="*/ 20 h 40"/>
                <a:gd name="T12" fmla="*/ 132 w 152"/>
                <a:gd name="T13" fmla="*/ 40 h 40"/>
              </a:gdLst>
              <a:ahLst/>
              <a:cxnLst>
                <a:cxn ang="0">
                  <a:pos x="T0" y="T1"/>
                </a:cxn>
                <a:cxn ang="0">
                  <a:pos x="T2" y="T3"/>
                </a:cxn>
                <a:cxn ang="0">
                  <a:pos x="T4" y="T5"/>
                </a:cxn>
                <a:cxn ang="0">
                  <a:pos x="T6" y="T7"/>
                </a:cxn>
                <a:cxn ang="0">
                  <a:pos x="T8" y="T9"/>
                </a:cxn>
                <a:cxn ang="0">
                  <a:pos x="T10" y="T11"/>
                </a:cxn>
                <a:cxn ang="0">
                  <a:pos x="T12" y="T13"/>
                </a:cxn>
              </a:cxnLst>
              <a:rect l="0" t="0" r="r" b="b"/>
              <a:pathLst>
                <a:path w="152" h="40">
                  <a:moveTo>
                    <a:pt x="132" y="40"/>
                  </a:moveTo>
                  <a:cubicBezTo>
                    <a:pt x="20" y="40"/>
                    <a:pt x="20" y="40"/>
                    <a:pt x="20" y="40"/>
                  </a:cubicBezTo>
                  <a:cubicBezTo>
                    <a:pt x="9" y="40"/>
                    <a:pt x="0" y="31"/>
                    <a:pt x="0" y="20"/>
                  </a:cubicBezTo>
                  <a:cubicBezTo>
                    <a:pt x="0" y="9"/>
                    <a:pt x="9" y="0"/>
                    <a:pt x="20" y="0"/>
                  </a:cubicBezTo>
                  <a:cubicBezTo>
                    <a:pt x="132" y="0"/>
                    <a:pt x="132" y="0"/>
                    <a:pt x="132" y="0"/>
                  </a:cubicBezTo>
                  <a:cubicBezTo>
                    <a:pt x="143" y="0"/>
                    <a:pt x="152" y="9"/>
                    <a:pt x="152" y="20"/>
                  </a:cubicBezTo>
                  <a:cubicBezTo>
                    <a:pt x="152" y="31"/>
                    <a:pt x="143" y="40"/>
                    <a:pt x="132"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sp>
          <p:nvSpPr>
            <p:cNvPr id="44" name="Freeform 47">
              <a:extLst>
                <a:ext uri="{FF2B5EF4-FFF2-40B4-BE49-F238E27FC236}">
                  <a16:creationId xmlns:a16="http://schemas.microsoft.com/office/drawing/2014/main" id="{77E0EA0F-040D-474A-ACFF-D48AE152BDEF}"/>
                </a:ext>
              </a:extLst>
            </p:cNvPr>
            <p:cNvSpPr>
              <a:spLocks/>
            </p:cNvSpPr>
            <p:nvPr/>
          </p:nvSpPr>
          <p:spPr bwMode="auto">
            <a:xfrm>
              <a:off x="1049338" y="4870451"/>
              <a:ext cx="60325" cy="228600"/>
            </a:xfrm>
            <a:custGeom>
              <a:avLst/>
              <a:gdLst>
                <a:gd name="T0" fmla="*/ 20 w 40"/>
                <a:gd name="T1" fmla="*/ 152 h 152"/>
                <a:gd name="T2" fmla="*/ 0 w 40"/>
                <a:gd name="T3" fmla="*/ 132 h 152"/>
                <a:gd name="T4" fmla="*/ 0 w 40"/>
                <a:gd name="T5" fmla="*/ 20 h 152"/>
                <a:gd name="T6" fmla="*/ 20 w 40"/>
                <a:gd name="T7" fmla="*/ 0 h 152"/>
                <a:gd name="T8" fmla="*/ 40 w 40"/>
                <a:gd name="T9" fmla="*/ 20 h 152"/>
                <a:gd name="T10" fmla="*/ 40 w 40"/>
                <a:gd name="T11" fmla="*/ 132 h 152"/>
                <a:gd name="T12" fmla="*/ 20 w 40"/>
                <a:gd name="T13" fmla="*/ 152 h 152"/>
              </a:gdLst>
              <a:ahLst/>
              <a:cxnLst>
                <a:cxn ang="0">
                  <a:pos x="T0" y="T1"/>
                </a:cxn>
                <a:cxn ang="0">
                  <a:pos x="T2" y="T3"/>
                </a:cxn>
                <a:cxn ang="0">
                  <a:pos x="T4" y="T5"/>
                </a:cxn>
                <a:cxn ang="0">
                  <a:pos x="T6" y="T7"/>
                </a:cxn>
                <a:cxn ang="0">
                  <a:pos x="T8" y="T9"/>
                </a:cxn>
                <a:cxn ang="0">
                  <a:pos x="T10" y="T11"/>
                </a:cxn>
                <a:cxn ang="0">
                  <a:pos x="T12" y="T13"/>
                </a:cxn>
              </a:cxnLst>
              <a:rect l="0" t="0" r="r" b="b"/>
              <a:pathLst>
                <a:path w="40" h="152">
                  <a:moveTo>
                    <a:pt x="20" y="152"/>
                  </a:moveTo>
                  <a:cubicBezTo>
                    <a:pt x="9" y="152"/>
                    <a:pt x="0" y="143"/>
                    <a:pt x="0" y="132"/>
                  </a:cubicBezTo>
                  <a:cubicBezTo>
                    <a:pt x="0" y="20"/>
                    <a:pt x="0" y="20"/>
                    <a:pt x="0" y="20"/>
                  </a:cubicBezTo>
                  <a:cubicBezTo>
                    <a:pt x="0" y="9"/>
                    <a:pt x="9" y="0"/>
                    <a:pt x="20" y="0"/>
                  </a:cubicBezTo>
                  <a:cubicBezTo>
                    <a:pt x="31" y="0"/>
                    <a:pt x="40" y="9"/>
                    <a:pt x="40" y="20"/>
                  </a:cubicBezTo>
                  <a:cubicBezTo>
                    <a:pt x="40" y="132"/>
                    <a:pt x="40" y="132"/>
                    <a:pt x="40" y="132"/>
                  </a:cubicBezTo>
                  <a:cubicBezTo>
                    <a:pt x="40" y="143"/>
                    <a:pt x="31" y="152"/>
                    <a:pt x="20" y="15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172144"/>
                </a:solidFill>
                <a:effectLst/>
                <a:uLnTx/>
                <a:uFillTx/>
                <a:latin typeface="Calibri"/>
                <a:ea typeface="+mn-ea"/>
                <a:cs typeface="+mn-cs"/>
              </a:endParaRPr>
            </a:p>
          </p:txBody>
        </p:sp>
      </p:grpSp>
      <p:sp>
        <p:nvSpPr>
          <p:cNvPr id="3" name="Arc 2">
            <a:extLst>
              <a:ext uri="{FF2B5EF4-FFF2-40B4-BE49-F238E27FC236}">
                <a16:creationId xmlns:a16="http://schemas.microsoft.com/office/drawing/2014/main" id="{21C30C80-CB34-4DF3-9CDC-1928FD45AA4F}"/>
              </a:ext>
            </a:extLst>
          </p:cNvPr>
          <p:cNvSpPr/>
          <p:nvPr/>
        </p:nvSpPr>
        <p:spPr>
          <a:xfrm rot="20700000">
            <a:off x="14932099" y="2075671"/>
            <a:ext cx="11341675" cy="11341675"/>
          </a:xfrm>
          <a:prstGeom prst="arc">
            <a:avLst>
              <a:gd name="adj1" fmla="val 16200000"/>
              <a:gd name="adj2" fmla="val 12667461"/>
            </a:avLst>
          </a:prstGeom>
          <a:noFill/>
          <a:ln w="1905000" cap="rnd">
            <a:solidFill>
              <a:schemeClr val="accent3"/>
            </a:solidFill>
            <a:round/>
          </a:ln>
          <a:effectLst>
            <a:outerShdw blurRad="622300" sx="99000" sy="99000" algn="ctr" rotWithShape="0">
              <a:schemeClr val="accent3">
                <a:lumMod val="75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 name="Oval 3">
            <a:extLst>
              <a:ext uri="{FF2B5EF4-FFF2-40B4-BE49-F238E27FC236}">
                <a16:creationId xmlns:a16="http://schemas.microsoft.com/office/drawing/2014/main" id="{D4D1277A-7591-404C-B8C1-554AE5BF2752}"/>
              </a:ext>
            </a:extLst>
          </p:cNvPr>
          <p:cNvSpPr/>
          <p:nvPr/>
        </p:nvSpPr>
        <p:spPr>
          <a:xfrm>
            <a:off x="7055037" y="7192672"/>
            <a:ext cx="4806779" cy="4806779"/>
          </a:xfrm>
          <a:prstGeom prst="ellipse">
            <a:avLst/>
          </a:prstGeom>
          <a:noFill/>
          <a:ln w="38100">
            <a:solidFill>
              <a:schemeClr val="accent1"/>
            </a:solidFill>
          </a:ln>
          <a:effectLst>
            <a:outerShdw blurRad="317500" sx="98000" sy="98000" algn="ctr" rotWithShape="0">
              <a:schemeClr val="accent1">
                <a:lumMod val="75000"/>
                <a:alpha val="8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 name="Oval 4">
            <a:extLst>
              <a:ext uri="{FF2B5EF4-FFF2-40B4-BE49-F238E27FC236}">
                <a16:creationId xmlns:a16="http://schemas.microsoft.com/office/drawing/2014/main" id="{7F0BF92E-CD91-4A16-AB41-541CEF6F7D5F}"/>
              </a:ext>
            </a:extLst>
          </p:cNvPr>
          <p:cNvSpPr/>
          <p:nvPr/>
        </p:nvSpPr>
        <p:spPr>
          <a:xfrm>
            <a:off x="8616052" y="8753687"/>
            <a:ext cx="1684748" cy="1684748"/>
          </a:xfrm>
          <a:prstGeom prst="ellipse">
            <a:avLst/>
          </a:prstGeom>
          <a:solidFill>
            <a:schemeClr val="accent1"/>
          </a:solidFill>
          <a:ln w="127000">
            <a:noFill/>
          </a:ln>
          <a:effectLst>
            <a:outerShdw blurRad="317500" sx="98000" sy="98000" algn="ctr" rotWithShape="0">
              <a:schemeClr val="accent1">
                <a:lumMod val="75000"/>
                <a:alpha val="8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 name="Oval 5">
            <a:extLst>
              <a:ext uri="{FF2B5EF4-FFF2-40B4-BE49-F238E27FC236}">
                <a16:creationId xmlns:a16="http://schemas.microsoft.com/office/drawing/2014/main" id="{EAB14377-163D-4F60-A4B6-83447981CACD}"/>
              </a:ext>
            </a:extLst>
          </p:cNvPr>
          <p:cNvSpPr/>
          <p:nvPr/>
        </p:nvSpPr>
        <p:spPr>
          <a:xfrm>
            <a:off x="9275100" y="9412735"/>
            <a:ext cx="366650" cy="366650"/>
          </a:xfrm>
          <a:prstGeom prst="ellipse">
            <a:avLst/>
          </a:prstGeom>
          <a:solidFill>
            <a:schemeClr val="bg1"/>
          </a:solidFill>
          <a:ln w="127000">
            <a:noFill/>
          </a:ln>
          <a:effectLst>
            <a:outerShdw blurRad="317500" sx="98000" sy="98000" algn="ctr" rotWithShape="0">
              <a:schemeClr val="accent1">
                <a:lumMod val="75000"/>
                <a:alpha val="8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8" name="Oval 7">
            <a:extLst>
              <a:ext uri="{FF2B5EF4-FFF2-40B4-BE49-F238E27FC236}">
                <a16:creationId xmlns:a16="http://schemas.microsoft.com/office/drawing/2014/main" id="{8B2B9BAF-17D6-4D29-ADDE-5960F4D624B1}"/>
              </a:ext>
            </a:extLst>
          </p:cNvPr>
          <p:cNvSpPr/>
          <p:nvPr/>
        </p:nvSpPr>
        <p:spPr>
          <a:xfrm>
            <a:off x="4379302" y="1965082"/>
            <a:ext cx="2233708" cy="2233708"/>
          </a:xfrm>
          <a:prstGeom prst="ellipse">
            <a:avLst/>
          </a:prstGeom>
          <a:solidFill>
            <a:schemeClr val="accent3"/>
          </a:solidFill>
          <a:ln w="38100">
            <a:noFill/>
          </a:ln>
          <a:effectLst>
            <a:outerShdw blurRad="317500" sx="98000" sy="98000" algn="ctr" rotWithShape="0">
              <a:schemeClr val="accent3">
                <a:alpha val="89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 name="Rectangle 8">
            <a:extLst>
              <a:ext uri="{FF2B5EF4-FFF2-40B4-BE49-F238E27FC236}">
                <a16:creationId xmlns:a16="http://schemas.microsoft.com/office/drawing/2014/main" id="{31A256A7-4A84-40CE-A643-DFFB282D79F8}"/>
              </a:ext>
            </a:extLst>
          </p:cNvPr>
          <p:cNvSpPr/>
          <p:nvPr/>
        </p:nvSpPr>
        <p:spPr>
          <a:xfrm rot="2700000">
            <a:off x="11062639" y="-601962"/>
            <a:ext cx="3794723" cy="3794723"/>
          </a:xfrm>
          <a:prstGeom prst="rect">
            <a:avLst/>
          </a:prstGeom>
          <a:noFill/>
          <a:ln w="444500">
            <a:solidFill>
              <a:schemeClr val="accent2"/>
            </a:solidFill>
          </a:ln>
          <a:effectLst>
            <a:outerShdw blurRad="520700" sx="102000" sy="102000" algn="ctr" rotWithShape="0">
              <a:schemeClr val="accent2">
                <a:lumMod val="75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0" name="Rectangle 9">
            <a:extLst>
              <a:ext uri="{FF2B5EF4-FFF2-40B4-BE49-F238E27FC236}">
                <a16:creationId xmlns:a16="http://schemas.microsoft.com/office/drawing/2014/main" id="{FA2165A3-9A98-4CA3-812F-D5993A504A76}"/>
              </a:ext>
            </a:extLst>
          </p:cNvPr>
          <p:cNvSpPr/>
          <p:nvPr/>
        </p:nvSpPr>
        <p:spPr>
          <a:xfrm>
            <a:off x="13051178" y="11072166"/>
            <a:ext cx="2934695" cy="2934695"/>
          </a:xfrm>
          <a:prstGeom prst="rect">
            <a:avLst/>
          </a:prstGeom>
          <a:noFill/>
          <a:ln w="635000">
            <a:solidFill>
              <a:schemeClr val="accent2"/>
            </a:solidFill>
          </a:ln>
          <a:effectLst>
            <a:outerShdw blurRad="520700" sx="102000" sy="102000" algn="ctr" rotWithShape="0">
              <a:schemeClr val="accent2">
                <a:lumMod val="75000"/>
                <a:alpha val="4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 name="TextBox 11">
            <a:extLst>
              <a:ext uri="{FF2B5EF4-FFF2-40B4-BE49-F238E27FC236}">
                <a16:creationId xmlns:a16="http://schemas.microsoft.com/office/drawing/2014/main" id="{9297F643-F9CB-4D29-BB94-640C3212DC96}"/>
              </a:ext>
            </a:extLst>
          </p:cNvPr>
          <p:cNvSpPr txBox="1"/>
          <p:nvPr/>
        </p:nvSpPr>
        <p:spPr>
          <a:xfrm>
            <a:off x="2236573" y="5032592"/>
            <a:ext cx="10025822" cy="1200329"/>
          </a:xfrm>
          <a:prstGeom prst="rect">
            <a:avLst/>
          </a:prstGeom>
          <a:solidFill>
            <a:schemeClr val="tx1"/>
          </a:solidFill>
        </p:spPr>
        <p:txBody>
          <a:bodyPr wrap="none" lIns="182880" tIns="91440" rIns="182880" bIns="9144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solidFill>
                  <a:schemeClr val="bg1"/>
                </a:solidFill>
                <a:effectLst/>
                <a:uLnTx/>
                <a:uFillTx/>
                <a:latin typeface="Century Gothic"/>
                <a:ea typeface="+mn-ea"/>
                <a:cs typeface="+mn-cs"/>
              </a:rPr>
              <a:t>Creating inspiring ideas</a:t>
            </a:r>
          </a:p>
        </p:txBody>
      </p:sp>
      <p:sp>
        <p:nvSpPr>
          <p:cNvPr id="13" name="TextBox 12">
            <a:extLst>
              <a:ext uri="{FF2B5EF4-FFF2-40B4-BE49-F238E27FC236}">
                <a16:creationId xmlns:a16="http://schemas.microsoft.com/office/drawing/2014/main" id="{47C30F65-DA5E-46D0-8097-38D9F09D742D}"/>
              </a:ext>
            </a:extLst>
          </p:cNvPr>
          <p:cNvSpPr txBox="1"/>
          <p:nvPr/>
        </p:nvSpPr>
        <p:spPr>
          <a:xfrm>
            <a:off x="2236573" y="6299184"/>
            <a:ext cx="12380633" cy="1200329"/>
          </a:xfrm>
          <a:prstGeom prst="rect">
            <a:avLst/>
          </a:prstGeom>
          <a:solidFill>
            <a:schemeClr val="tx1"/>
          </a:solidFill>
        </p:spPr>
        <p:txBody>
          <a:bodyPr wrap="none" lIns="182880" tIns="91440" rIns="182880" bIns="9144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solidFill>
                  <a:schemeClr val="bg1"/>
                </a:solidFill>
                <a:effectLst/>
                <a:uLnTx/>
                <a:uFillTx/>
                <a:latin typeface="Century Gothic"/>
                <a:ea typeface="+mn-ea"/>
                <a:cs typeface="+mn-cs"/>
              </a:rPr>
              <a:t>and building brands that truly</a:t>
            </a:r>
          </a:p>
        </p:txBody>
      </p:sp>
      <p:sp>
        <p:nvSpPr>
          <p:cNvPr id="14" name="TextBox 13">
            <a:extLst>
              <a:ext uri="{FF2B5EF4-FFF2-40B4-BE49-F238E27FC236}">
                <a16:creationId xmlns:a16="http://schemas.microsoft.com/office/drawing/2014/main" id="{71DCD75C-A792-4C3D-9D3D-039A83330971}"/>
              </a:ext>
            </a:extLst>
          </p:cNvPr>
          <p:cNvSpPr txBox="1"/>
          <p:nvPr/>
        </p:nvSpPr>
        <p:spPr>
          <a:xfrm>
            <a:off x="2236573" y="7565775"/>
            <a:ext cx="7497886" cy="1200329"/>
          </a:xfrm>
          <a:prstGeom prst="rect">
            <a:avLst/>
          </a:prstGeom>
          <a:solidFill>
            <a:schemeClr val="tx1"/>
          </a:solidFill>
        </p:spPr>
        <p:txBody>
          <a:bodyPr wrap="none" lIns="182880" tIns="91440" rIns="182880" bIns="9144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6600" b="1" i="0" u="none" strike="noStrike" kern="1200" cap="none" spc="0" normalizeH="0" baseline="0" noProof="0">
                <a:ln>
                  <a:noFill/>
                </a:ln>
                <a:solidFill>
                  <a:schemeClr val="bg1"/>
                </a:solidFill>
                <a:effectLst/>
                <a:uLnTx/>
                <a:uFillTx/>
                <a:latin typeface="Century Gothic"/>
                <a:ea typeface="+mn-ea"/>
                <a:cs typeface="+mn-cs"/>
              </a:rPr>
              <a:t>matter to people.</a:t>
            </a:r>
          </a:p>
        </p:txBody>
      </p:sp>
    </p:spTree>
    <p:extLst>
      <p:ext uri="{BB962C8B-B14F-4D97-AF65-F5344CB8AC3E}">
        <p14:creationId xmlns:p14="http://schemas.microsoft.com/office/powerpoint/2010/main" val="483064500"/>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30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 calcmode="lin" valueType="num">
                                      <p:cBhvr>
                                        <p:cTn id="9" dur="500" fill="hold"/>
                                        <p:tgtEl>
                                          <p:spTgt spid="5"/>
                                        </p:tgtEl>
                                        <p:attrNameLst>
                                          <p:attrName>style.rotation</p:attrName>
                                        </p:attrNameLst>
                                      </p:cBhvr>
                                      <p:tavLst>
                                        <p:tav tm="0">
                                          <p:val>
                                            <p:fltVal val="360"/>
                                          </p:val>
                                        </p:tav>
                                        <p:tav tm="100000">
                                          <p:val>
                                            <p:fltVal val="0"/>
                                          </p:val>
                                        </p:tav>
                                      </p:tavLst>
                                    </p:anim>
                                    <p:animEffect transition="in" filter="fade">
                                      <p:cBhvr>
                                        <p:cTn id="10" dur="500"/>
                                        <p:tgtEl>
                                          <p:spTgt spid="5"/>
                                        </p:tgtEl>
                                      </p:cBhvr>
                                    </p:animEffect>
                                  </p:childTnLst>
                                </p:cTn>
                              </p:par>
                              <p:par>
                                <p:cTn id="11" presetID="49" presetClass="entr" presetSubtype="0" decel="100000" fill="hold" grpId="0" nodeType="withEffect">
                                  <p:stCondLst>
                                    <p:cond delay="200"/>
                                  </p:stCondLst>
                                  <p:childTnLst>
                                    <p:set>
                                      <p:cBhvr>
                                        <p:cTn id="12" dur="1" fill="hold">
                                          <p:stCondLst>
                                            <p:cond delay="0"/>
                                          </p:stCondLst>
                                        </p:cTn>
                                        <p:tgtEl>
                                          <p:spTgt spid="8"/>
                                        </p:tgtEl>
                                        <p:attrNameLst>
                                          <p:attrName>style.visibility</p:attrName>
                                        </p:attrNameLst>
                                      </p:cBhvr>
                                      <p:to>
                                        <p:strVal val="visible"/>
                                      </p:to>
                                    </p:set>
                                    <p:anim calcmode="lin" valueType="num">
                                      <p:cBhvr>
                                        <p:cTn id="13" dur="500" fill="hold"/>
                                        <p:tgtEl>
                                          <p:spTgt spid="8"/>
                                        </p:tgtEl>
                                        <p:attrNameLst>
                                          <p:attrName>ppt_w</p:attrName>
                                        </p:attrNameLst>
                                      </p:cBhvr>
                                      <p:tavLst>
                                        <p:tav tm="0">
                                          <p:val>
                                            <p:fltVal val="0"/>
                                          </p:val>
                                        </p:tav>
                                        <p:tav tm="100000">
                                          <p:val>
                                            <p:strVal val="#ppt_w"/>
                                          </p:val>
                                        </p:tav>
                                      </p:tavLst>
                                    </p:anim>
                                    <p:anim calcmode="lin" valueType="num">
                                      <p:cBhvr>
                                        <p:cTn id="14" dur="500" fill="hold"/>
                                        <p:tgtEl>
                                          <p:spTgt spid="8"/>
                                        </p:tgtEl>
                                        <p:attrNameLst>
                                          <p:attrName>ppt_h</p:attrName>
                                        </p:attrNameLst>
                                      </p:cBhvr>
                                      <p:tavLst>
                                        <p:tav tm="0">
                                          <p:val>
                                            <p:fltVal val="0"/>
                                          </p:val>
                                        </p:tav>
                                        <p:tav tm="100000">
                                          <p:val>
                                            <p:strVal val="#ppt_h"/>
                                          </p:val>
                                        </p:tav>
                                      </p:tavLst>
                                    </p:anim>
                                    <p:anim calcmode="lin" valueType="num">
                                      <p:cBhvr>
                                        <p:cTn id="15" dur="500" fill="hold"/>
                                        <p:tgtEl>
                                          <p:spTgt spid="8"/>
                                        </p:tgtEl>
                                        <p:attrNameLst>
                                          <p:attrName>style.rotation</p:attrName>
                                        </p:attrNameLst>
                                      </p:cBhvr>
                                      <p:tavLst>
                                        <p:tav tm="0">
                                          <p:val>
                                            <p:fltVal val="360"/>
                                          </p:val>
                                        </p:tav>
                                        <p:tav tm="100000">
                                          <p:val>
                                            <p:fltVal val="0"/>
                                          </p:val>
                                        </p:tav>
                                      </p:tavLst>
                                    </p:anim>
                                    <p:animEffect transition="in" filter="fade">
                                      <p:cBhvr>
                                        <p:cTn id="16" dur="500"/>
                                        <p:tgtEl>
                                          <p:spTgt spid="8"/>
                                        </p:tgtEl>
                                      </p:cBhvr>
                                    </p:animEffect>
                                  </p:childTnLst>
                                </p:cTn>
                              </p:par>
                              <p:par>
                                <p:cTn id="17" presetID="2" presetClass="entr" presetSubtype="1" decel="100000" fill="hold" grpId="0" nodeType="withEffect">
                                  <p:stCondLst>
                                    <p:cond delay="200"/>
                                  </p:stCondLst>
                                  <p:childTnLst>
                                    <p:set>
                                      <p:cBhvr>
                                        <p:cTn id="18" dur="1" fill="hold">
                                          <p:stCondLst>
                                            <p:cond delay="0"/>
                                          </p:stCondLst>
                                        </p:cTn>
                                        <p:tgtEl>
                                          <p:spTgt spid="9"/>
                                        </p:tgtEl>
                                        <p:attrNameLst>
                                          <p:attrName>style.visibility</p:attrName>
                                        </p:attrNameLst>
                                      </p:cBhvr>
                                      <p:to>
                                        <p:strVal val="visible"/>
                                      </p:to>
                                    </p:set>
                                    <p:anim calcmode="lin" valueType="num">
                                      <p:cBhvr additive="base">
                                        <p:cTn id="19" dur="1000" fill="hold"/>
                                        <p:tgtEl>
                                          <p:spTgt spid="9"/>
                                        </p:tgtEl>
                                        <p:attrNameLst>
                                          <p:attrName>ppt_x</p:attrName>
                                        </p:attrNameLst>
                                      </p:cBhvr>
                                      <p:tavLst>
                                        <p:tav tm="0">
                                          <p:val>
                                            <p:strVal val="#ppt_x"/>
                                          </p:val>
                                        </p:tav>
                                        <p:tav tm="100000">
                                          <p:val>
                                            <p:strVal val="#ppt_x"/>
                                          </p:val>
                                        </p:tav>
                                      </p:tavLst>
                                    </p:anim>
                                    <p:anim calcmode="lin" valueType="num">
                                      <p:cBhvr additive="base">
                                        <p:cTn id="20" dur="1000" fill="hold"/>
                                        <p:tgtEl>
                                          <p:spTgt spid="9"/>
                                        </p:tgtEl>
                                        <p:attrNameLst>
                                          <p:attrName>ppt_y</p:attrName>
                                        </p:attrNameLst>
                                      </p:cBhvr>
                                      <p:tavLst>
                                        <p:tav tm="0">
                                          <p:val>
                                            <p:strVal val="0-#ppt_h/2"/>
                                          </p:val>
                                        </p:tav>
                                        <p:tav tm="100000">
                                          <p:val>
                                            <p:strVal val="#ppt_y"/>
                                          </p:val>
                                        </p:tav>
                                      </p:tavLst>
                                    </p:anim>
                                  </p:childTnLst>
                                </p:cTn>
                              </p:par>
                              <p:par>
                                <p:cTn id="21" presetID="2" presetClass="entr" presetSubtype="4" decel="100000" fill="hold" grpId="0" nodeType="withEffect">
                                  <p:stCondLst>
                                    <p:cond delay="100"/>
                                  </p:stCondLst>
                                  <p:childTnLst>
                                    <p:set>
                                      <p:cBhvr>
                                        <p:cTn id="22" dur="1" fill="hold">
                                          <p:stCondLst>
                                            <p:cond delay="0"/>
                                          </p:stCondLst>
                                        </p:cTn>
                                        <p:tgtEl>
                                          <p:spTgt spid="10"/>
                                        </p:tgtEl>
                                        <p:attrNameLst>
                                          <p:attrName>style.visibility</p:attrName>
                                        </p:attrNameLst>
                                      </p:cBhvr>
                                      <p:to>
                                        <p:strVal val="visible"/>
                                      </p:to>
                                    </p:set>
                                    <p:anim calcmode="lin" valueType="num">
                                      <p:cBhvr additive="base">
                                        <p:cTn id="23" dur="1400" fill="hold"/>
                                        <p:tgtEl>
                                          <p:spTgt spid="10"/>
                                        </p:tgtEl>
                                        <p:attrNameLst>
                                          <p:attrName>ppt_x</p:attrName>
                                        </p:attrNameLst>
                                      </p:cBhvr>
                                      <p:tavLst>
                                        <p:tav tm="0">
                                          <p:val>
                                            <p:strVal val="#ppt_x"/>
                                          </p:val>
                                        </p:tav>
                                        <p:tav tm="100000">
                                          <p:val>
                                            <p:strVal val="#ppt_x"/>
                                          </p:val>
                                        </p:tav>
                                      </p:tavLst>
                                    </p:anim>
                                    <p:anim calcmode="lin" valueType="num">
                                      <p:cBhvr additive="base">
                                        <p:cTn id="24" dur="1400" fill="hold"/>
                                        <p:tgtEl>
                                          <p:spTgt spid="10"/>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100"/>
                                  </p:stCondLst>
                                  <p:childTnLst>
                                    <p:set>
                                      <p:cBhvr>
                                        <p:cTn id="26" dur="1" fill="hold">
                                          <p:stCondLst>
                                            <p:cond delay="0"/>
                                          </p:stCondLst>
                                        </p:cTn>
                                        <p:tgtEl>
                                          <p:spTgt spid="3"/>
                                        </p:tgtEl>
                                        <p:attrNameLst>
                                          <p:attrName>style.visibility</p:attrName>
                                        </p:attrNameLst>
                                      </p:cBhvr>
                                      <p:to>
                                        <p:strVal val="visible"/>
                                      </p:to>
                                    </p:set>
                                    <p:anim calcmode="lin" valueType="num">
                                      <p:cBhvr additive="base">
                                        <p:cTn id="27" dur="1400" fill="hold"/>
                                        <p:tgtEl>
                                          <p:spTgt spid="3"/>
                                        </p:tgtEl>
                                        <p:attrNameLst>
                                          <p:attrName>ppt_x</p:attrName>
                                        </p:attrNameLst>
                                      </p:cBhvr>
                                      <p:tavLst>
                                        <p:tav tm="0">
                                          <p:val>
                                            <p:strVal val="#ppt_x"/>
                                          </p:val>
                                        </p:tav>
                                        <p:tav tm="100000">
                                          <p:val>
                                            <p:strVal val="#ppt_x"/>
                                          </p:val>
                                        </p:tav>
                                      </p:tavLst>
                                    </p:anim>
                                    <p:anim calcmode="lin" valueType="num">
                                      <p:cBhvr additive="base">
                                        <p:cTn id="28" dur="1400" fill="hold"/>
                                        <p:tgtEl>
                                          <p:spTgt spid="3"/>
                                        </p:tgtEl>
                                        <p:attrNameLst>
                                          <p:attrName>ppt_y</p:attrName>
                                        </p:attrNameLst>
                                      </p:cBhvr>
                                      <p:tavLst>
                                        <p:tav tm="0">
                                          <p:val>
                                            <p:strVal val="1+#ppt_h/2"/>
                                          </p:val>
                                        </p:tav>
                                        <p:tav tm="100000">
                                          <p:val>
                                            <p:strVal val="#ppt_y"/>
                                          </p:val>
                                        </p:tav>
                                      </p:tavLst>
                                    </p:anim>
                                  </p:childTnLst>
                                </p:cTn>
                              </p:par>
                              <p:par>
                                <p:cTn id="29" presetID="8" presetClass="emph" presetSubtype="0" repeatCount="indefinite" fill="hold" grpId="1" nodeType="withEffect">
                                  <p:stCondLst>
                                    <p:cond delay="0"/>
                                  </p:stCondLst>
                                  <p:childTnLst>
                                    <p:animRot by="21600000">
                                      <p:cBhvr>
                                        <p:cTn id="30" dur="8600" fill="hold"/>
                                        <p:tgtEl>
                                          <p:spTgt spid="3"/>
                                        </p:tgtEl>
                                        <p:attrNameLst>
                                          <p:attrName>r</p:attrName>
                                        </p:attrNameLst>
                                      </p:cBhvr>
                                    </p:animRot>
                                  </p:childTnLst>
                                </p:cTn>
                              </p:par>
                              <p:par>
                                <p:cTn id="31" presetID="6" presetClass="emph" presetSubtype="0" repeatCount="indefinite" accel="46000" decel="54000" autoRev="1" fill="hold" grpId="1" nodeType="withEffect">
                                  <p:stCondLst>
                                    <p:cond delay="0"/>
                                  </p:stCondLst>
                                  <p:childTnLst>
                                    <p:animScale>
                                      <p:cBhvr>
                                        <p:cTn id="32" dur="2000" fill="hold"/>
                                        <p:tgtEl>
                                          <p:spTgt spid="8"/>
                                        </p:tgtEl>
                                      </p:cBhvr>
                                      <p:by x="125000" y="125000"/>
                                    </p:animScale>
                                  </p:childTnLst>
                                </p:cTn>
                              </p:par>
                              <p:par>
                                <p:cTn id="33" presetID="49" presetClass="entr" presetSubtype="0" decel="100000" fill="hold" grpId="0" nodeType="withEffect">
                                  <p:stCondLst>
                                    <p:cond delay="200"/>
                                  </p:stCondLst>
                                  <p:childTnLst>
                                    <p:set>
                                      <p:cBhvr>
                                        <p:cTn id="34" dur="1" fill="hold">
                                          <p:stCondLst>
                                            <p:cond delay="0"/>
                                          </p:stCondLst>
                                        </p:cTn>
                                        <p:tgtEl>
                                          <p:spTgt spid="6"/>
                                        </p:tgtEl>
                                        <p:attrNameLst>
                                          <p:attrName>style.visibility</p:attrName>
                                        </p:attrNameLst>
                                      </p:cBhvr>
                                      <p:to>
                                        <p:strVal val="visible"/>
                                      </p:to>
                                    </p:set>
                                    <p:anim calcmode="lin" valueType="num">
                                      <p:cBhvr>
                                        <p:cTn id="35" dur="500" fill="hold"/>
                                        <p:tgtEl>
                                          <p:spTgt spid="6"/>
                                        </p:tgtEl>
                                        <p:attrNameLst>
                                          <p:attrName>ppt_w</p:attrName>
                                        </p:attrNameLst>
                                      </p:cBhvr>
                                      <p:tavLst>
                                        <p:tav tm="0">
                                          <p:val>
                                            <p:fltVal val="0"/>
                                          </p:val>
                                        </p:tav>
                                        <p:tav tm="100000">
                                          <p:val>
                                            <p:strVal val="#ppt_w"/>
                                          </p:val>
                                        </p:tav>
                                      </p:tavLst>
                                    </p:anim>
                                    <p:anim calcmode="lin" valueType="num">
                                      <p:cBhvr>
                                        <p:cTn id="36" dur="500" fill="hold"/>
                                        <p:tgtEl>
                                          <p:spTgt spid="6"/>
                                        </p:tgtEl>
                                        <p:attrNameLst>
                                          <p:attrName>ppt_h</p:attrName>
                                        </p:attrNameLst>
                                      </p:cBhvr>
                                      <p:tavLst>
                                        <p:tav tm="0">
                                          <p:val>
                                            <p:fltVal val="0"/>
                                          </p:val>
                                        </p:tav>
                                        <p:tav tm="100000">
                                          <p:val>
                                            <p:strVal val="#ppt_h"/>
                                          </p:val>
                                        </p:tav>
                                      </p:tavLst>
                                    </p:anim>
                                    <p:anim calcmode="lin" valueType="num">
                                      <p:cBhvr>
                                        <p:cTn id="37" dur="500" fill="hold"/>
                                        <p:tgtEl>
                                          <p:spTgt spid="6"/>
                                        </p:tgtEl>
                                        <p:attrNameLst>
                                          <p:attrName>style.rotation</p:attrName>
                                        </p:attrNameLst>
                                      </p:cBhvr>
                                      <p:tavLst>
                                        <p:tav tm="0">
                                          <p:val>
                                            <p:fltVal val="360"/>
                                          </p:val>
                                        </p:tav>
                                        <p:tav tm="100000">
                                          <p:val>
                                            <p:fltVal val="0"/>
                                          </p:val>
                                        </p:tav>
                                      </p:tavLst>
                                    </p:anim>
                                    <p:animEffect transition="in" filter="fade">
                                      <p:cBhvr>
                                        <p:cTn id="38" dur="500"/>
                                        <p:tgtEl>
                                          <p:spTgt spid="6"/>
                                        </p:tgtEl>
                                      </p:cBhvr>
                                    </p:animEffect>
                                  </p:childTnLst>
                                </p:cTn>
                              </p:par>
                              <p:par>
                                <p:cTn id="39" presetID="6" presetClass="emph" presetSubtype="0" repeatCount="indefinite" accel="46000" decel="54000" autoRev="1" fill="hold" grpId="1" nodeType="withEffect">
                                  <p:stCondLst>
                                    <p:cond delay="0"/>
                                  </p:stCondLst>
                                  <p:childTnLst>
                                    <p:animScale>
                                      <p:cBhvr>
                                        <p:cTn id="40" dur="1500" fill="hold"/>
                                        <p:tgtEl>
                                          <p:spTgt spid="6"/>
                                        </p:tgtEl>
                                      </p:cBhvr>
                                      <p:by x="125000" y="125000"/>
                                    </p:animScale>
                                  </p:childTnLst>
                                </p:cTn>
                              </p:par>
                              <p:par>
                                <p:cTn id="41" presetID="49" presetClass="entr" presetSubtype="0" decel="100000" fill="hold" grpId="0" nodeType="withEffect">
                                  <p:stCondLst>
                                    <p:cond delay="200"/>
                                  </p:stCondLst>
                                  <p:childTnLst>
                                    <p:set>
                                      <p:cBhvr>
                                        <p:cTn id="42" dur="1" fill="hold">
                                          <p:stCondLst>
                                            <p:cond delay="0"/>
                                          </p:stCondLst>
                                        </p:cTn>
                                        <p:tgtEl>
                                          <p:spTgt spid="4"/>
                                        </p:tgtEl>
                                        <p:attrNameLst>
                                          <p:attrName>style.visibility</p:attrName>
                                        </p:attrNameLst>
                                      </p:cBhvr>
                                      <p:to>
                                        <p:strVal val="visible"/>
                                      </p:to>
                                    </p:set>
                                    <p:anim calcmode="lin" valueType="num">
                                      <p:cBhvr>
                                        <p:cTn id="43" dur="500" fill="hold"/>
                                        <p:tgtEl>
                                          <p:spTgt spid="4"/>
                                        </p:tgtEl>
                                        <p:attrNameLst>
                                          <p:attrName>ppt_w</p:attrName>
                                        </p:attrNameLst>
                                      </p:cBhvr>
                                      <p:tavLst>
                                        <p:tav tm="0">
                                          <p:val>
                                            <p:fltVal val="0"/>
                                          </p:val>
                                        </p:tav>
                                        <p:tav tm="100000">
                                          <p:val>
                                            <p:strVal val="#ppt_w"/>
                                          </p:val>
                                        </p:tav>
                                      </p:tavLst>
                                    </p:anim>
                                    <p:anim calcmode="lin" valueType="num">
                                      <p:cBhvr>
                                        <p:cTn id="44" dur="500" fill="hold"/>
                                        <p:tgtEl>
                                          <p:spTgt spid="4"/>
                                        </p:tgtEl>
                                        <p:attrNameLst>
                                          <p:attrName>ppt_h</p:attrName>
                                        </p:attrNameLst>
                                      </p:cBhvr>
                                      <p:tavLst>
                                        <p:tav tm="0">
                                          <p:val>
                                            <p:fltVal val="0"/>
                                          </p:val>
                                        </p:tav>
                                        <p:tav tm="100000">
                                          <p:val>
                                            <p:strVal val="#ppt_h"/>
                                          </p:val>
                                        </p:tav>
                                      </p:tavLst>
                                    </p:anim>
                                    <p:anim calcmode="lin" valueType="num">
                                      <p:cBhvr>
                                        <p:cTn id="45" dur="500" fill="hold"/>
                                        <p:tgtEl>
                                          <p:spTgt spid="4"/>
                                        </p:tgtEl>
                                        <p:attrNameLst>
                                          <p:attrName>style.rotation</p:attrName>
                                        </p:attrNameLst>
                                      </p:cBhvr>
                                      <p:tavLst>
                                        <p:tav tm="0">
                                          <p:val>
                                            <p:fltVal val="360"/>
                                          </p:val>
                                        </p:tav>
                                        <p:tav tm="100000">
                                          <p:val>
                                            <p:fltVal val="0"/>
                                          </p:val>
                                        </p:tav>
                                      </p:tavLst>
                                    </p:anim>
                                    <p:animEffect transition="in" filter="fade">
                                      <p:cBhvr>
                                        <p:cTn id="46" dur="500"/>
                                        <p:tgtEl>
                                          <p:spTgt spid="4"/>
                                        </p:tgtEl>
                                      </p:cBhvr>
                                    </p:animEffect>
                                  </p:childTnLst>
                                </p:cTn>
                              </p:par>
                              <p:par>
                                <p:cTn id="47" presetID="6" presetClass="emph" presetSubtype="0" repeatCount="indefinite" accel="46000" decel="54000" autoRev="1" fill="hold" grpId="1" nodeType="withEffect">
                                  <p:stCondLst>
                                    <p:cond delay="0"/>
                                  </p:stCondLst>
                                  <p:childTnLst>
                                    <p:animScale>
                                      <p:cBhvr>
                                        <p:cTn id="48" dur="2300" fill="hold"/>
                                        <p:tgtEl>
                                          <p:spTgt spid="4"/>
                                        </p:tgtEl>
                                      </p:cBhvr>
                                      <p:by x="125000" y="125000"/>
                                    </p:animScale>
                                  </p:childTnLst>
                                </p:cTn>
                              </p:par>
                              <p:par>
                                <p:cTn id="49" presetID="2" presetClass="entr" presetSubtype="8" decel="100000" fill="hold" grpId="0" nodeType="withEffect">
                                  <p:stCondLst>
                                    <p:cond delay="1100"/>
                                  </p:stCondLst>
                                  <p:childTnLst>
                                    <p:set>
                                      <p:cBhvr>
                                        <p:cTn id="50" dur="1" fill="hold">
                                          <p:stCondLst>
                                            <p:cond delay="0"/>
                                          </p:stCondLst>
                                        </p:cTn>
                                        <p:tgtEl>
                                          <p:spTgt spid="12"/>
                                        </p:tgtEl>
                                        <p:attrNameLst>
                                          <p:attrName>style.visibility</p:attrName>
                                        </p:attrNameLst>
                                      </p:cBhvr>
                                      <p:to>
                                        <p:strVal val="visible"/>
                                      </p:to>
                                    </p:set>
                                    <p:anim calcmode="lin" valueType="num">
                                      <p:cBhvr additive="base">
                                        <p:cTn id="51" dur="1500" fill="hold"/>
                                        <p:tgtEl>
                                          <p:spTgt spid="12"/>
                                        </p:tgtEl>
                                        <p:attrNameLst>
                                          <p:attrName>ppt_x</p:attrName>
                                        </p:attrNameLst>
                                      </p:cBhvr>
                                      <p:tavLst>
                                        <p:tav tm="0">
                                          <p:val>
                                            <p:strVal val="0-#ppt_w/2"/>
                                          </p:val>
                                        </p:tav>
                                        <p:tav tm="100000">
                                          <p:val>
                                            <p:strVal val="#ppt_x"/>
                                          </p:val>
                                        </p:tav>
                                      </p:tavLst>
                                    </p:anim>
                                    <p:anim calcmode="lin" valueType="num">
                                      <p:cBhvr additive="base">
                                        <p:cTn id="52" dur="1500" fill="hold"/>
                                        <p:tgtEl>
                                          <p:spTgt spid="12"/>
                                        </p:tgtEl>
                                        <p:attrNameLst>
                                          <p:attrName>ppt_y</p:attrName>
                                        </p:attrNameLst>
                                      </p:cBhvr>
                                      <p:tavLst>
                                        <p:tav tm="0">
                                          <p:val>
                                            <p:strVal val="#ppt_y"/>
                                          </p:val>
                                        </p:tav>
                                        <p:tav tm="100000">
                                          <p:val>
                                            <p:strVal val="#ppt_y"/>
                                          </p:val>
                                        </p:tav>
                                      </p:tavLst>
                                    </p:anim>
                                  </p:childTnLst>
                                </p:cTn>
                              </p:par>
                              <p:par>
                                <p:cTn id="53" presetID="2" presetClass="entr" presetSubtype="8" decel="100000" fill="hold" grpId="0" nodeType="withEffect">
                                  <p:stCondLst>
                                    <p:cond delay="1400"/>
                                  </p:stCondLst>
                                  <p:childTnLst>
                                    <p:set>
                                      <p:cBhvr>
                                        <p:cTn id="54" dur="1" fill="hold">
                                          <p:stCondLst>
                                            <p:cond delay="0"/>
                                          </p:stCondLst>
                                        </p:cTn>
                                        <p:tgtEl>
                                          <p:spTgt spid="13"/>
                                        </p:tgtEl>
                                        <p:attrNameLst>
                                          <p:attrName>style.visibility</p:attrName>
                                        </p:attrNameLst>
                                      </p:cBhvr>
                                      <p:to>
                                        <p:strVal val="visible"/>
                                      </p:to>
                                    </p:set>
                                    <p:anim calcmode="lin" valueType="num">
                                      <p:cBhvr additive="base">
                                        <p:cTn id="55" dur="1500" fill="hold"/>
                                        <p:tgtEl>
                                          <p:spTgt spid="13"/>
                                        </p:tgtEl>
                                        <p:attrNameLst>
                                          <p:attrName>ppt_x</p:attrName>
                                        </p:attrNameLst>
                                      </p:cBhvr>
                                      <p:tavLst>
                                        <p:tav tm="0">
                                          <p:val>
                                            <p:strVal val="0-#ppt_w/2"/>
                                          </p:val>
                                        </p:tav>
                                        <p:tav tm="100000">
                                          <p:val>
                                            <p:strVal val="#ppt_x"/>
                                          </p:val>
                                        </p:tav>
                                      </p:tavLst>
                                    </p:anim>
                                    <p:anim calcmode="lin" valueType="num">
                                      <p:cBhvr additive="base">
                                        <p:cTn id="56" dur="1500" fill="hold"/>
                                        <p:tgtEl>
                                          <p:spTgt spid="13"/>
                                        </p:tgtEl>
                                        <p:attrNameLst>
                                          <p:attrName>ppt_y</p:attrName>
                                        </p:attrNameLst>
                                      </p:cBhvr>
                                      <p:tavLst>
                                        <p:tav tm="0">
                                          <p:val>
                                            <p:strVal val="#ppt_y"/>
                                          </p:val>
                                        </p:tav>
                                        <p:tav tm="100000">
                                          <p:val>
                                            <p:strVal val="#ppt_y"/>
                                          </p:val>
                                        </p:tav>
                                      </p:tavLst>
                                    </p:anim>
                                  </p:childTnLst>
                                </p:cTn>
                              </p:par>
                              <p:par>
                                <p:cTn id="57" presetID="2" presetClass="entr" presetSubtype="8" decel="100000" fill="hold" grpId="0" nodeType="withEffect">
                                  <p:stCondLst>
                                    <p:cond delay="1700"/>
                                  </p:stCondLst>
                                  <p:childTnLst>
                                    <p:set>
                                      <p:cBhvr>
                                        <p:cTn id="58" dur="1" fill="hold">
                                          <p:stCondLst>
                                            <p:cond delay="0"/>
                                          </p:stCondLst>
                                        </p:cTn>
                                        <p:tgtEl>
                                          <p:spTgt spid="14"/>
                                        </p:tgtEl>
                                        <p:attrNameLst>
                                          <p:attrName>style.visibility</p:attrName>
                                        </p:attrNameLst>
                                      </p:cBhvr>
                                      <p:to>
                                        <p:strVal val="visible"/>
                                      </p:to>
                                    </p:set>
                                    <p:anim calcmode="lin" valueType="num">
                                      <p:cBhvr additive="base">
                                        <p:cTn id="59" dur="1500" fill="hold"/>
                                        <p:tgtEl>
                                          <p:spTgt spid="14"/>
                                        </p:tgtEl>
                                        <p:attrNameLst>
                                          <p:attrName>ppt_x</p:attrName>
                                        </p:attrNameLst>
                                      </p:cBhvr>
                                      <p:tavLst>
                                        <p:tav tm="0">
                                          <p:val>
                                            <p:strVal val="0-#ppt_w/2"/>
                                          </p:val>
                                        </p:tav>
                                        <p:tav tm="100000">
                                          <p:val>
                                            <p:strVal val="#ppt_x"/>
                                          </p:val>
                                        </p:tav>
                                      </p:tavLst>
                                    </p:anim>
                                    <p:anim calcmode="lin" valueType="num">
                                      <p:cBhvr additive="base">
                                        <p:cTn id="60" dur="1500" fill="hold"/>
                                        <p:tgtEl>
                                          <p:spTgt spid="14"/>
                                        </p:tgtEl>
                                        <p:attrNameLst>
                                          <p:attrName>ppt_y</p:attrName>
                                        </p:attrNameLst>
                                      </p:cBhvr>
                                      <p:tavLst>
                                        <p:tav tm="0">
                                          <p:val>
                                            <p:strVal val="#ppt_y"/>
                                          </p:val>
                                        </p:tav>
                                        <p:tav tm="100000">
                                          <p:val>
                                            <p:strVal val="#ppt_y"/>
                                          </p:val>
                                        </p:tav>
                                      </p:tavLst>
                                    </p:anim>
                                  </p:childTnLst>
                                </p:cTn>
                              </p:par>
                              <p:par>
                                <p:cTn id="61" presetID="2" presetClass="entr" presetSubtype="4" decel="100000" fill="hold" nodeType="withEffect">
                                  <p:stCondLst>
                                    <p:cond delay="0"/>
                                  </p:stCondLst>
                                  <p:childTnLst>
                                    <p:set>
                                      <p:cBhvr>
                                        <p:cTn id="62" dur="1" fill="hold">
                                          <p:stCondLst>
                                            <p:cond delay="0"/>
                                          </p:stCondLst>
                                        </p:cTn>
                                        <p:tgtEl>
                                          <p:spTgt spid="32"/>
                                        </p:tgtEl>
                                        <p:attrNameLst>
                                          <p:attrName>style.visibility</p:attrName>
                                        </p:attrNameLst>
                                      </p:cBhvr>
                                      <p:to>
                                        <p:strVal val="visible"/>
                                      </p:to>
                                    </p:set>
                                    <p:anim calcmode="lin" valueType="num">
                                      <p:cBhvr additive="base">
                                        <p:cTn id="63" dur="1000" fill="hold"/>
                                        <p:tgtEl>
                                          <p:spTgt spid="32"/>
                                        </p:tgtEl>
                                        <p:attrNameLst>
                                          <p:attrName>ppt_x</p:attrName>
                                        </p:attrNameLst>
                                      </p:cBhvr>
                                      <p:tavLst>
                                        <p:tav tm="0">
                                          <p:val>
                                            <p:strVal val="#ppt_x"/>
                                          </p:val>
                                        </p:tav>
                                        <p:tav tm="100000">
                                          <p:val>
                                            <p:strVal val="#ppt_x"/>
                                          </p:val>
                                        </p:tav>
                                      </p:tavLst>
                                    </p:anim>
                                    <p:anim calcmode="lin" valueType="num">
                                      <p:cBhvr additive="base">
                                        <p:cTn id="64" dur="1000" fill="hold"/>
                                        <p:tgtEl>
                                          <p:spTgt spid="32"/>
                                        </p:tgtEl>
                                        <p:attrNameLst>
                                          <p:attrName>ppt_y</p:attrName>
                                        </p:attrNameLst>
                                      </p:cBhvr>
                                      <p:tavLst>
                                        <p:tav tm="0">
                                          <p:val>
                                            <p:strVal val="1+#ppt_h/2"/>
                                          </p:val>
                                        </p:tav>
                                        <p:tav tm="100000">
                                          <p:val>
                                            <p:strVal val="#ppt_y"/>
                                          </p:val>
                                        </p:tav>
                                      </p:tavLst>
                                    </p:anim>
                                  </p:childTnLst>
                                </p:cTn>
                              </p:par>
                              <p:par>
                                <p:cTn id="65" presetID="2" presetClass="entr" presetSubtype="4" decel="100000" fill="hold" nodeType="withEffect">
                                  <p:stCondLst>
                                    <p:cond delay="0"/>
                                  </p:stCondLst>
                                  <p:childTnLst>
                                    <p:set>
                                      <p:cBhvr>
                                        <p:cTn id="66" dur="1" fill="hold">
                                          <p:stCondLst>
                                            <p:cond delay="0"/>
                                          </p:stCondLst>
                                        </p:cTn>
                                        <p:tgtEl>
                                          <p:spTgt spid="36"/>
                                        </p:tgtEl>
                                        <p:attrNameLst>
                                          <p:attrName>style.visibility</p:attrName>
                                        </p:attrNameLst>
                                      </p:cBhvr>
                                      <p:to>
                                        <p:strVal val="visible"/>
                                      </p:to>
                                    </p:set>
                                    <p:anim calcmode="lin" valueType="num">
                                      <p:cBhvr additive="base">
                                        <p:cTn id="67" dur="1500" fill="hold"/>
                                        <p:tgtEl>
                                          <p:spTgt spid="36"/>
                                        </p:tgtEl>
                                        <p:attrNameLst>
                                          <p:attrName>ppt_x</p:attrName>
                                        </p:attrNameLst>
                                      </p:cBhvr>
                                      <p:tavLst>
                                        <p:tav tm="0">
                                          <p:val>
                                            <p:strVal val="#ppt_x"/>
                                          </p:val>
                                        </p:tav>
                                        <p:tav tm="100000">
                                          <p:val>
                                            <p:strVal val="#ppt_x"/>
                                          </p:val>
                                        </p:tav>
                                      </p:tavLst>
                                    </p:anim>
                                    <p:anim calcmode="lin" valueType="num">
                                      <p:cBhvr additive="base">
                                        <p:cTn id="68" dur="1500" fill="hold"/>
                                        <p:tgtEl>
                                          <p:spTgt spid="36"/>
                                        </p:tgtEl>
                                        <p:attrNameLst>
                                          <p:attrName>ppt_y</p:attrName>
                                        </p:attrNameLst>
                                      </p:cBhvr>
                                      <p:tavLst>
                                        <p:tav tm="0">
                                          <p:val>
                                            <p:strVal val="1+#ppt_h/2"/>
                                          </p:val>
                                        </p:tav>
                                        <p:tav tm="100000">
                                          <p:val>
                                            <p:strVal val="#ppt_y"/>
                                          </p:val>
                                        </p:tav>
                                      </p:tavLst>
                                    </p:anim>
                                  </p:childTnLst>
                                </p:cTn>
                              </p:par>
                              <p:par>
                                <p:cTn id="69" presetID="2" presetClass="entr" presetSubtype="4" decel="100000" fill="hold" nodeType="withEffect">
                                  <p:stCondLst>
                                    <p:cond delay="0"/>
                                  </p:stCondLst>
                                  <p:childTnLst>
                                    <p:set>
                                      <p:cBhvr>
                                        <p:cTn id="70" dur="1" fill="hold">
                                          <p:stCondLst>
                                            <p:cond delay="0"/>
                                          </p:stCondLst>
                                        </p:cTn>
                                        <p:tgtEl>
                                          <p:spTgt spid="39"/>
                                        </p:tgtEl>
                                        <p:attrNameLst>
                                          <p:attrName>style.visibility</p:attrName>
                                        </p:attrNameLst>
                                      </p:cBhvr>
                                      <p:to>
                                        <p:strVal val="visible"/>
                                      </p:to>
                                    </p:set>
                                    <p:anim calcmode="lin" valueType="num">
                                      <p:cBhvr additive="base">
                                        <p:cTn id="71" dur="1500" fill="hold"/>
                                        <p:tgtEl>
                                          <p:spTgt spid="39"/>
                                        </p:tgtEl>
                                        <p:attrNameLst>
                                          <p:attrName>ppt_x</p:attrName>
                                        </p:attrNameLst>
                                      </p:cBhvr>
                                      <p:tavLst>
                                        <p:tav tm="0">
                                          <p:val>
                                            <p:strVal val="#ppt_x"/>
                                          </p:val>
                                        </p:tav>
                                        <p:tav tm="100000">
                                          <p:val>
                                            <p:strVal val="#ppt_x"/>
                                          </p:val>
                                        </p:tav>
                                      </p:tavLst>
                                    </p:anim>
                                    <p:anim calcmode="lin" valueType="num">
                                      <p:cBhvr additive="base">
                                        <p:cTn id="72" dur="1500" fill="hold"/>
                                        <p:tgtEl>
                                          <p:spTgt spid="39"/>
                                        </p:tgtEl>
                                        <p:attrNameLst>
                                          <p:attrName>ppt_y</p:attrName>
                                        </p:attrNameLst>
                                      </p:cBhvr>
                                      <p:tavLst>
                                        <p:tav tm="0">
                                          <p:val>
                                            <p:strVal val="1+#ppt_h/2"/>
                                          </p:val>
                                        </p:tav>
                                        <p:tav tm="100000">
                                          <p:val>
                                            <p:strVal val="#ppt_y"/>
                                          </p:val>
                                        </p:tav>
                                      </p:tavLst>
                                    </p:anim>
                                  </p:childTnLst>
                                </p:cTn>
                              </p:par>
                              <p:par>
                                <p:cTn id="73" presetID="2" presetClass="entr" presetSubtype="4" decel="100000" fill="hold" grpId="0" nodeType="withEffect">
                                  <p:stCondLst>
                                    <p:cond delay="0"/>
                                  </p:stCondLst>
                                  <p:childTnLst>
                                    <p:set>
                                      <p:cBhvr>
                                        <p:cTn id="74" dur="1" fill="hold">
                                          <p:stCondLst>
                                            <p:cond delay="0"/>
                                          </p:stCondLst>
                                        </p:cTn>
                                        <p:tgtEl>
                                          <p:spTgt spid="28"/>
                                        </p:tgtEl>
                                        <p:attrNameLst>
                                          <p:attrName>style.visibility</p:attrName>
                                        </p:attrNameLst>
                                      </p:cBhvr>
                                      <p:to>
                                        <p:strVal val="visible"/>
                                      </p:to>
                                    </p:set>
                                    <p:anim calcmode="lin" valueType="num">
                                      <p:cBhvr additive="base">
                                        <p:cTn id="75" dur="1000" fill="hold"/>
                                        <p:tgtEl>
                                          <p:spTgt spid="28"/>
                                        </p:tgtEl>
                                        <p:attrNameLst>
                                          <p:attrName>ppt_x</p:attrName>
                                        </p:attrNameLst>
                                      </p:cBhvr>
                                      <p:tavLst>
                                        <p:tav tm="0">
                                          <p:val>
                                            <p:strVal val="#ppt_x"/>
                                          </p:val>
                                        </p:tav>
                                        <p:tav tm="100000">
                                          <p:val>
                                            <p:strVal val="#ppt_x"/>
                                          </p:val>
                                        </p:tav>
                                      </p:tavLst>
                                    </p:anim>
                                    <p:anim calcmode="lin" valueType="num">
                                      <p:cBhvr additive="base">
                                        <p:cTn id="76" dur="1000" fill="hold"/>
                                        <p:tgtEl>
                                          <p:spTgt spid="28"/>
                                        </p:tgtEl>
                                        <p:attrNameLst>
                                          <p:attrName>ppt_y</p:attrName>
                                        </p:attrNameLst>
                                      </p:cBhvr>
                                      <p:tavLst>
                                        <p:tav tm="0">
                                          <p:val>
                                            <p:strVal val="1+#ppt_h/2"/>
                                          </p:val>
                                        </p:tav>
                                        <p:tav tm="100000">
                                          <p:val>
                                            <p:strVal val="#ppt_y"/>
                                          </p:val>
                                        </p:tav>
                                      </p:tavLst>
                                    </p:anim>
                                  </p:childTnLst>
                                </p:cTn>
                              </p:par>
                              <p:par>
                                <p:cTn id="77" presetID="2" presetClass="entr" presetSubtype="4" decel="100000" fill="hold" nodeType="withEffect">
                                  <p:stCondLst>
                                    <p:cond delay="0"/>
                                  </p:stCondLst>
                                  <p:childTnLst>
                                    <p:set>
                                      <p:cBhvr>
                                        <p:cTn id="78" dur="1" fill="hold">
                                          <p:stCondLst>
                                            <p:cond delay="0"/>
                                          </p:stCondLst>
                                        </p:cTn>
                                        <p:tgtEl>
                                          <p:spTgt spid="29"/>
                                        </p:tgtEl>
                                        <p:attrNameLst>
                                          <p:attrName>style.visibility</p:attrName>
                                        </p:attrNameLst>
                                      </p:cBhvr>
                                      <p:to>
                                        <p:strVal val="visible"/>
                                      </p:to>
                                    </p:set>
                                    <p:anim calcmode="lin" valueType="num">
                                      <p:cBhvr additive="base">
                                        <p:cTn id="79" dur="2100" fill="hold"/>
                                        <p:tgtEl>
                                          <p:spTgt spid="29"/>
                                        </p:tgtEl>
                                        <p:attrNameLst>
                                          <p:attrName>ppt_x</p:attrName>
                                        </p:attrNameLst>
                                      </p:cBhvr>
                                      <p:tavLst>
                                        <p:tav tm="0">
                                          <p:val>
                                            <p:strVal val="#ppt_x"/>
                                          </p:val>
                                        </p:tav>
                                        <p:tav tm="100000">
                                          <p:val>
                                            <p:strVal val="#ppt_x"/>
                                          </p:val>
                                        </p:tav>
                                      </p:tavLst>
                                    </p:anim>
                                    <p:anim calcmode="lin" valueType="num">
                                      <p:cBhvr additive="base">
                                        <p:cTn id="80" dur="2100" fill="hold"/>
                                        <p:tgtEl>
                                          <p:spTgt spid="29"/>
                                        </p:tgtEl>
                                        <p:attrNameLst>
                                          <p:attrName>ppt_y</p:attrName>
                                        </p:attrNameLst>
                                      </p:cBhvr>
                                      <p:tavLst>
                                        <p:tav tm="0">
                                          <p:val>
                                            <p:strVal val="1+#ppt_h/2"/>
                                          </p:val>
                                        </p:tav>
                                        <p:tav tm="100000">
                                          <p:val>
                                            <p:strVal val="#ppt_y"/>
                                          </p:val>
                                        </p:tav>
                                      </p:tavLst>
                                    </p:anim>
                                  </p:childTnLst>
                                </p:cTn>
                              </p:par>
                              <p:par>
                                <p:cTn id="81" presetID="2" presetClass="entr" presetSubtype="4" decel="100000" fill="hold" nodeType="withEffect">
                                  <p:stCondLst>
                                    <p:cond delay="0"/>
                                  </p:stCondLst>
                                  <p:childTnLst>
                                    <p:set>
                                      <p:cBhvr>
                                        <p:cTn id="82" dur="1" fill="hold">
                                          <p:stCondLst>
                                            <p:cond delay="0"/>
                                          </p:stCondLst>
                                        </p:cTn>
                                        <p:tgtEl>
                                          <p:spTgt spid="23"/>
                                        </p:tgtEl>
                                        <p:attrNameLst>
                                          <p:attrName>style.visibility</p:attrName>
                                        </p:attrNameLst>
                                      </p:cBhvr>
                                      <p:to>
                                        <p:strVal val="visible"/>
                                      </p:to>
                                    </p:set>
                                    <p:anim calcmode="lin" valueType="num">
                                      <p:cBhvr additive="base">
                                        <p:cTn id="83" dur="1500" fill="hold"/>
                                        <p:tgtEl>
                                          <p:spTgt spid="23"/>
                                        </p:tgtEl>
                                        <p:attrNameLst>
                                          <p:attrName>ppt_x</p:attrName>
                                        </p:attrNameLst>
                                      </p:cBhvr>
                                      <p:tavLst>
                                        <p:tav tm="0">
                                          <p:val>
                                            <p:strVal val="#ppt_x"/>
                                          </p:val>
                                        </p:tav>
                                        <p:tav tm="100000">
                                          <p:val>
                                            <p:strVal val="#ppt_x"/>
                                          </p:val>
                                        </p:tav>
                                      </p:tavLst>
                                    </p:anim>
                                    <p:anim calcmode="lin" valueType="num">
                                      <p:cBhvr additive="base">
                                        <p:cTn id="84" dur="1500" fill="hold"/>
                                        <p:tgtEl>
                                          <p:spTgt spid="23"/>
                                        </p:tgtEl>
                                        <p:attrNameLst>
                                          <p:attrName>ppt_y</p:attrName>
                                        </p:attrNameLst>
                                      </p:cBhvr>
                                      <p:tavLst>
                                        <p:tav tm="0">
                                          <p:val>
                                            <p:strVal val="1+#ppt_h/2"/>
                                          </p:val>
                                        </p:tav>
                                        <p:tav tm="100000">
                                          <p:val>
                                            <p:strVal val="#ppt_y"/>
                                          </p:val>
                                        </p:tav>
                                      </p:tavLst>
                                    </p:anim>
                                  </p:childTnLst>
                                </p:cTn>
                              </p:par>
                              <p:par>
                                <p:cTn id="85" presetID="2" presetClass="entr" presetSubtype="4" decel="100000" fill="hold" nodeType="withEffect">
                                  <p:stCondLst>
                                    <p:cond delay="0"/>
                                  </p:stCondLst>
                                  <p:childTnLst>
                                    <p:set>
                                      <p:cBhvr>
                                        <p:cTn id="86" dur="1" fill="hold">
                                          <p:stCondLst>
                                            <p:cond delay="0"/>
                                          </p:stCondLst>
                                        </p:cTn>
                                        <p:tgtEl>
                                          <p:spTgt spid="20"/>
                                        </p:tgtEl>
                                        <p:attrNameLst>
                                          <p:attrName>style.visibility</p:attrName>
                                        </p:attrNameLst>
                                      </p:cBhvr>
                                      <p:to>
                                        <p:strVal val="visible"/>
                                      </p:to>
                                    </p:set>
                                    <p:anim calcmode="lin" valueType="num">
                                      <p:cBhvr additive="base">
                                        <p:cTn id="87" dur="1500" fill="hold"/>
                                        <p:tgtEl>
                                          <p:spTgt spid="20"/>
                                        </p:tgtEl>
                                        <p:attrNameLst>
                                          <p:attrName>ppt_x</p:attrName>
                                        </p:attrNameLst>
                                      </p:cBhvr>
                                      <p:tavLst>
                                        <p:tav tm="0">
                                          <p:val>
                                            <p:strVal val="#ppt_x"/>
                                          </p:val>
                                        </p:tav>
                                        <p:tav tm="100000">
                                          <p:val>
                                            <p:strVal val="#ppt_x"/>
                                          </p:val>
                                        </p:tav>
                                      </p:tavLst>
                                    </p:anim>
                                    <p:anim calcmode="lin" valueType="num">
                                      <p:cBhvr additive="base">
                                        <p:cTn id="88" dur="1500" fill="hold"/>
                                        <p:tgtEl>
                                          <p:spTgt spid="20"/>
                                        </p:tgtEl>
                                        <p:attrNameLst>
                                          <p:attrName>ppt_y</p:attrName>
                                        </p:attrNameLst>
                                      </p:cBhvr>
                                      <p:tavLst>
                                        <p:tav tm="0">
                                          <p:val>
                                            <p:strVal val="1+#ppt_h/2"/>
                                          </p:val>
                                        </p:tav>
                                        <p:tav tm="100000">
                                          <p:val>
                                            <p:strVal val="#ppt_y"/>
                                          </p:val>
                                        </p:tav>
                                      </p:tavLst>
                                    </p:anim>
                                  </p:childTnLst>
                                </p:cTn>
                              </p:par>
                              <p:par>
                                <p:cTn id="89" presetID="2" presetClass="entr" presetSubtype="4" decel="100000" fill="hold" nodeType="withEffect">
                                  <p:stCondLst>
                                    <p:cond delay="0"/>
                                  </p:stCondLst>
                                  <p:childTnLst>
                                    <p:set>
                                      <p:cBhvr>
                                        <p:cTn id="90" dur="1" fill="hold">
                                          <p:stCondLst>
                                            <p:cond delay="0"/>
                                          </p:stCondLst>
                                        </p:cTn>
                                        <p:tgtEl>
                                          <p:spTgt spid="42"/>
                                        </p:tgtEl>
                                        <p:attrNameLst>
                                          <p:attrName>style.visibility</p:attrName>
                                        </p:attrNameLst>
                                      </p:cBhvr>
                                      <p:to>
                                        <p:strVal val="visible"/>
                                      </p:to>
                                    </p:set>
                                    <p:anim calcmode="lin" valueType="num">
                                      <p:cBhvr additive="base">
                                        <p:cTn id="91" dur="1600" fill="hold"/>
                                        <p:tgtEl>
                                          <p:spTgt spid="42"/>
                                        </p:tgtEl>
                                        <p:attrNameLst>
                                          <p:attrName>ppt_x</p:attrName>
                                        </p:attrNameLst>
                                      </p:cBhvr>
                                      <p:tavLst>
                                        <p:tav tm="0">
                                          <p:val>
                                            <p:strVal val="#ppt_x"/>
                                          </p:val>
                                        </p:tav>
                                        <p:tav tm="100000">
                                          <p:val>
                                            <p:strVal val="#ppt_x"/>
                                          </p:val>
                                        </p:tav>
                                      </p:tavLst>
                                    </p:anim>
                                    <p:anim calcmode="lin" valueType="num">
                                      <p:cBhvr additive="base">
                                        <p:cTn id="92" dur="1600" fill="hold"/>
                                        <p:tgtEl>
                                          <p:spTgt spid="42"/>
                                        </p:tgtEl>
                                        <p:attrNameLst>
                                          <p:attrName>ppt_y</p:attrName>
                                        </p:attrNameLst>
                                      </p:cBhvr>
                                      <p:tavLst>
                                        <p:tav tm="0">
                                          <p:val>
                                            <p:strVal val="1+#ppt_h/2"/>
                                          </p:val>
                                        </p:tav>
                                        <p:tav tm="100000">
                                          <p:val>
                                            <p:strVal val="#ppt_y"/>
                                          </p:val>
                                        </p:tav>
                                      </p:tavLst>
                                    </p:anim>
                                  </p:childTnLst>
                                </p:cTn>
                              </p:par>
                              <p:par>
                                <p:cTn id="93" presetID="2" presetClass="entr" presetSubtype="4" decel="100000" fill="hold" nodeType="withEffect">
                                  <p:stCondLst>
                                    <p:cond delay="0"/>
                                  </p:stCondLst>
                                  <p:childTnLst>
                                    <p:set>
                                      <p:cBhvr>
                                        <p:cTn id="94" dur="1" fill="hold">
                                          <p:stCondLst>
                                            <p:cond delay="0"/>
                                          </p:stCondLst>
                                        </p:cTn>
                                        <p:tgtEl>
                                          <p:spTgt spid="16"/>
                                        </p:tgtEl>
                                        <p:attrNameLst>
                                          <p:attrName>style.visibility</p:attrName>
                                        </p:attrNameLst>
                                      </p:cBhvr>
                                      <p:to>
                                        <p:strVal val="visible"/>
                                      </p:to>
                                    </p:set>
                                    <p:anim calcmode="lin" valueType="num">
                                      <p:cBhvr additive="base">
                                        <p:cTn id="95" dur="1100" fill="hold"/>
                                        <p:tgtEl>
                                          <p:spTgt spid="16"/>
                                        </p:tgtEl>
                                        <p:attrNameLst>
                                          <p:attrName>ppt_x</p:attrName>
                                        </p:attrNameLst>
                                      </p:cBhvr>
                                      <p:tavLst>
                                        <p:tav tm="0">
                                          <p:val>
                                            <p:strVal val="#ppt_x"/>
                                          </p:val>
                                        </p:tav>
                                        <p:tav tm="100000">
                                          <p:val>
                                            <p:strVal val="#ppt_x"/>
                                          </p:val>
                                        </p:tav>
                                      </p:tavLst>
                                    </p:anim>
                                    <p:anim calcmode="lin" valueType="num">
                                      <p:cBhvr additive="base">
                                        <p:cTn id="96" dur="1100" fill="hold"/>
                                        <p:tgtEl>
                                          <p:spTgt spid="16"/>
                                        </p:tgtEl>
                                        <p:attrNameLst>
                                          <p:attrName>ppt_y</p:attrName>
                                        </p:attrNameLst>
                                      </p:cBhvr>
                                      <p:tavLst>
                                        <p:tav tm="0">
                                          <p:val>
                                            <p:strVal val="1+#ppt_h/2"/>
                                          </p:val>
                                        </p:tav>
                                        <p:tav tm="100000">
                                          <p:val>
                                            <p:strVal val="#ppt_y"/>
                                          </p:val>
                                        </p:tav>
                                      </p:tavLst>
                                    </p:anim>
                                  </p:childTnLst>
                                </p:cTn>
                              </p:par>
                            </p:childTnLst>
                          </p:cTn>
                        </p:par>
                        <p:par>
                          <p:cTn id="97" fill="hold">
                            <p:stCondLst>
                              <p:cond delay="8600"/>
                            </p:stCondLst>
                            <p:childTnLst>
                              <p:par>
                                <p:cTn id="98" presetID="8" presetClass="emph" presetSubtype="0" repeatCount="indefinite" accel="48000" decel="52000" autoRev="1" fill="hold" nodeType="afterEffect">
                                  <p:stCondLst>
                                    <p:cond delay="0"/>
                                  </p:stCondLst>
                                  <p:childTnLst>
                                    <p:animRot by="21600000">
                                      <p:cBhvr>
                                        <p:cTn id="99" dur="3250" fill="hold"/>
                                        <p:tgtEl>
                                          <p:spTgt spid="36"/>
                                        </p:tgtEl>
                                        <p:attrNameLst>
                                          <p:attrName>r</p:attrName>
                                        </p:attrNameLst>
                                      </p:cBhvr>
                                    </p:animRot>
                                  </p:childTnLst>
                                </p:cTn>
                              </p:par>
                              <p:par>
                                <p:cTn id="100" presetID="8" presetClass="emph" presetSubtype="0" repeatCount="indefinite" accel="48000" decel="52000" autoRev="1" fill="hold" nodeType="withEffect">
                                  <p:stCondLst>
                                    <p:cond delay="0"/>
                                  </p:stCondLst>
                                  <p:childTnLst>
                                    <p:animRot by="21600000">
                                      <p:cBhvr>
                                        <p:cTn id="101" dur="3800" fill="hold"/>
                                        <p:tgtEl>
                                          <p:spTgt spid="39"/>
                                        </p:tgtEl>
                                        <p:attrNameLst>
                                          <p:attrName>r</p:attrName>
                                        </p:attrNameLst>
                                      </p:cBhvr>
                                    </p:animRot>
                                  </p:childTnLst>
                                </p:cTn>
                              </p:par>
                              <p:par>
                                <p:cTn id="102" presetID="8" presetClass="emph" presetSubtype="0" repeatCount="indefinite" accel="48000" decel="52000" autoRev="1" fill="hold" nodeType="withEffect">
                                  <p:stCondLst>
                                    <p:cond delay="0"/>
                                  </p:stCondLst>
                                  <p:childTnLst>
                                    <p:animRot by="21600000">
                                      <p:cBhvr>
                                        <p:cTn id="103" dur="2850" fill="hold"/>
                                        <p:tgtEl>
                                          <p:spTgt spid="29"/>
                                        </p:tgtEl>
                                        <p:attrNameLst>
                                          <p:attrName>r</p:attrName>
                                        </p:attrNameLst>
                                      </p:cBhvr>
                                    </p:animRot>
                                  </p:childTnLst>
                                </p:cTn>
                              </p:par>
                              <p:par>
                                <p:cTn id="104" presetID="8" presetClass="emph" presetSubtype="0" repeatCount="indefinite" accel="48000" decel="52000" autoRev="1" fill="hold" nodeType="withEffect">
                                  <p:stCondLst>
                                    <p:cond delay="0"/>
                                  </p:stCondLst>
                                  <p:childTnLst>
                                    <p:animRot by="21600000">
                                      <p:cBhvr>
                                        <p:cTn id="105" dur="4750" fill="hold"/>
                                        <p:tgtEl>
                                          <p:spTgt spid="42"/>
                                        </p:tgtEl>
                                        <p:attrNameLst>
                                          <p:attrName>r</p:attrName>
                                        </p:attrNameLst>
                                      </p:cBhvr>
                                    </p:animRot>
                                  </p:childTnLst>
                                </p:cTn>
                              </p:par>
                              <p:par>
                                <p:cTn id="106" presetID="8" presetClass="emph" presetSubtype="0" repeatCount="indefinite" accel="48000" decel="52000" autoRev="1" fill="hold" nodeType="withEffect">
                                  <p:stCondLst>
                                    <p:cond delay="0"/>
                                  </p:stCondLst>
                                  <p:childTnLst>
                                    <p:animRot by="21600000">
                                      <p:cBhvr>
                                        <p:cTn id="107" dur="3900" fill="hold"/>
                                        <p:tgtEl>
                                          <p:spTgt spid="20"/>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3" grpId="0" animBg="1"/>
      <p:bldP spid="3" grpId="1" animBg="1"/>
      <p:bldP spid="4" grpId="0" animBg="1"/>
      <p:bldP spid="4" grpId="1" animBg="1"/>
      <p:bldP spid="5" grpId="0" animBg="1"/>
      <p:bldP spid="6" grpId="0" animBg="1"/>
      <p:bldP spid="6" grpId="1" animBg="1"/>
      <p:bldP spid="8" grpId="0" animBg="1"/>
      <p:bldP spid="8" grpId="1" animBg="1"/>
      <p:bldP spid="9" grpId="0" animBg="1"/>
      <p:bldP spid="10" grpId="0" animBg="1"/>
      <p:bldP spid="12" grpId="0" animBg="1"/>
      <p:bldP spid="13" grpId="0" animBg="1"/>
      <p:bldP spid="14" grpId="0" animBg="1"/>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val 1">
            <a:extLst>
              <a:ext uri="{FF2B5EF4-FFF2-40B4-BE49-F238E27FC236}">
                <a16:creationId xmlns:a16="http://schemas.microsoft.com/office/drawing/2014/main" id="{AF10CC3A-E59E-4EAD-AACD-C986D905B48F}"/>
              </a:ext>
            </a:extLst>
          </p:cNvPr>
          <p:cNvSpPr/>
          <p:nvPr/>
        </p:nvSpPr>
        <p:spPr>
          <a:xfrm>
            <a:off x="-217807" y="-8900443"/>
            <a:ext cx="24822788" cy="24822788"/>
          </a:xfrm>
          <a:prstGeom prst="ellipse">
            <a:avLst/>
          </a:prstGeom>
          <a:solidFill>
            <a:schemeClr val="bg1"/>
          </a:solidFill>
          <a:ln>
            <a:noFill/>
          </a:ln>
          <a:effectLst>
            <a:outerShdw blurRad="1270000" sx="102000" sy="102000" algn="ctr" rotWithShape="0">
              <a:schemeClr val="accent2">
                <a:alpha val="1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 name="Oval 2">
            <a:extLst>
              <a:ext uri="{FF2B5EF4-FFF2-40B4-BE49-F238E27FC236}">
                <a16:creationId xmlns:a16="http://schemas.microsoft.com/office/drawing/2014/main" id="{E5407B82-4C27-477A-93A6-771594C2C6E4}"/>
              </a:ext>
            </a:extLst>
          </p:cNvPr>
          <p:cNvSpPr/>
          <p:nvPr/>
        </p:nvSpPr>
        <p:spPr>
          <a:xfrm>
            <a:off x="1936237" y="-7185670"/>
            <a:ext cx="20514701" cy="20514701"/>
          </a:xfrm>
          <a:prstGeom prst="ellipse">
            <a:avLst/>
          </a:prstGeom>
          <a:solidFill>
            <a:schemeClr val="bg1"/>
          </a:solidFill>
          <a:ln>
            <a:noFill/>
          </a:ln>
          <a:effectLst>
            <a:outerShdw blurRad="1270000" sx="102000" sy="102000" algn="ctr" rotWithShape="0">
              <a:schemeClr val="accent2">
                <a:alpha val="1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 name="TextBox 17">
            <a:extLst>
              <a:ext uri="{FF2B5EF4-FFF2-40B4-BE49-F238E27FC236}">
                <a16:creationId xmlns:a16="http://schemas.microsoft.com/office/drawing/2014/main" id="{263842D3-CEBB-4274-9C9F-76A4A99B5789}"/>
              </a:ext>
            </a:extLst>
          </p:cNvPr>
          <p:cNvSpPr txBox="1"/>
          <p:nvPr/>
        </p:nvSpPr>
        <p:spPr>
          <a:xfrm>
            <a:off x="5711363" y="10247570"/>
            <a:ext cx="12964448" cy="1200329"/>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A3585"/>
                </a:solidFill>
                <a:effectLst/>
                <a:uLnTx/>
                <a:uFillTx/>
                <a:latin typeface="Century Gothic"/>
                <a:ea typeface="+mn-ea"/>
                <a:cs typeface="+mn-cs"/>
              </a:rPr>
              <a:t>that truly matter to people.</a:t>
            </a:r>
          </a:p>
        </p:txBody>
      </p:sp>
      <p:sp>
        <p:nvSpPr>
          <p:cNvPr id="4" name="Oval 3">
            <a:extLst>
              <a:ext uri="{FF2B5EF4-FFF2-40B4-BE49-F238E27FC236}">
                <a16:creationId xmlns:a16="http://schemas.microsoft.com/office/drawing/2014/main" id="{5EA95376-3F58-41C5-8C96-50F2895DB0DB}"/>
              </a:ext>
            </a:extLst>
          </p:cNvPr>
          <p:cNvSpPr/>
          <p:nvPr/>
        </p:nvSpPr>
        <p:spPr>
          <a:xfrm>
            <a:off x="3716438" y="-6570878"/>
            <a:ext cx="16954298" cy="16954298"/>
          </a:xfrm>
          <a:prstGeom prst="ellipse">
            <a:avLst/>
          </a:prstGeom>
          <a:solidFill>
            <a:schemeClr val="bg1"/>
          </a:solidFill>
          <a:ln>
            <a:noFill/>
          </a:ln>
          <a:effectLst>
            <a:outerShdw blurRad="1270000" sx="102000" sy="102000" algn="ctr" rotWithShape="0">
              <a:schemeClr val="accent2">
                <a:alpha val="1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 name="TextBox 16">
            <a:extLst>
              <a:ext uri="{FF2B5EF4-FFF2-40B4-BE49-F238E27FC236}">
                <a16:creationId xmlns:a16="http://schemas.microsoft.com/office/drawing/2014/main" id="{A72D2540-BDD9-45ED-8DB9-9AD020DBFBFE}"/>
              </a:ext>
            </a:extLst>
          </p:cNvPr>
          <p:cNvSpPr txBox="1"/>
          <p:nvPr/>
        </p:nvSpPr>
        <p:spPr>
          <a:xfrm>
            <a:off x="5711363" y="7318027"/>
            <a:ext cx="12964448" cy="156966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600" b="1" i="0" u="none" strike="noStrike" kern="1200" cap="none" spc="0" normalizeH="0" baseline="0" noProof="0">
                <a:ln>
                  <a:noFill/>
                </a:ln>
                <a:effectLst/>
                <a:uLnTx/>
                <a:uFillTx/>
                <a:latin typeface="Century Gothic"/>
                <a:ea typeface="+mn-ea"/>
                <a:cs typeface="+mn-cs"/>
              </a:rPr>
              <a:t>and</a:t>
            </a:r>
            <a:r>
              <a:rPr kumimoji="0" lang="en-US" sz="9600" b="1" i="0" u="none" strike="noStrike" kern="1200" cap="none" spc="0" normalizeH="0" baseline="0" noProof="0">
                <a:ln>
                  <a:noFill/>
                </a:ln>
                <a:solidFill>
                  <a:srgbClr val="172144"/>
                </a:solidFill>
                <a:effectLst/>
                <a:uLnTx/>
                <a:uFillTx/>
                <a:latin typeface="Century Gothic"/>
                <a:ea typeface="+mn-ea"/>
                <a:cs typeface="+mn-cs"/>
              </a:rPr>
              <a:t> </a:t>
            </a:r>
            <a:r>
              <a:rPr kumimoji="0" lang="en-US" sz="9600" b="1" i="0" u="none" strike="noStrike" kern="1200" cap="none" spc="0" normalizeH="0" baseline="0" noProof="0">
                <a:ln>
                  <a:noFill/>
                </a:ln>
                <a:solidFill>
                  <a:srgbClr val="FA3585"/>
                </a:solidFill>
                <a:effectLst/>
                <a:uLnTx/>
                <a:uFillTx/>
                <a:latin typeface="Century Gothic"/>
                <a:ea typeface="+mn-ea"/>
                <a:cs typeface="+mn-cs"/>
              </a:rPr>
              <a:t>building</a:t>
            </a:r>
            <a:r>
              <a:rPr kumimoji="0" lang="en-US" sz="9600" b="1" i="0" u="none" strike="noStrike" kern="1200" cap="none" spc="0" normalizeH="0" baseline="0" noProof="0">
                <a:ln>
                  <a:noFill/>
                </a:ln>
                <a:solidFill>
                  <a:srgbClr val="172144"/>
                </a:solidFill>
                <a:effectLst/>
                <a:uLnTx/>
                <a:uFillTx/>
                <a:latin typeface="Century Gothic"/>
                <a:ea typeface="+mn-ea"/>
                <a:cs typeface="+mn-cs"/>
              </a:rPr>
              <a:t> </a:t>
            </a:r>
            <a:r>
              <a:rPr kumimoji="0" lang="en-US" sz="9600" b="1" i="0" u="none" strike="noStrike" kern="1200" cap="none" spc="0" normalizeH="0" baseline="0" noProof="0">
                <a:ln>
                  <a:noFill/>
                </a:ln>
                <a:effectLst/>
                <a:uLnTx/>
                <a:uFillTx/>
                <a:latin typeface="Century Gothic"/>
                <a:ea typeface="+mn-ea"/>
                <a:cs typeface="+mn-cs"/>
              </a:rPr>
              <a:t>brands</a:t>
            </a:r>
          </a:p>
        </p:txBody>
      </p:sp>
      <p:sp>
        <p:nvSpPr>
          <p:cNvPr id="5" name="Oval 4">
            <a:extLst>
              <a:ext uri="{FF2B5EF4-FFF2-40B4-BE49-F238E27FC236}">
                <a16:creationId xmlns:a16="http://schemas.microsoft.com/office/drawing/2014/main" id="{698080BC-FE5B-4D69-A7E9-2C92D549B0B7}"/>
              </a:ext>
            </a:extLst>
          </p:cNvPr>
          <p:cNvSpPr/>
          <p:nvPr/>
        </p:nvSpPr>
        <p:spPr>
          <a:xfrm>
            <a:off x="5187679" y="-6318839"/>
            <a:ext cx="14011817" cy="14011817"/>
          </a:xfrm>
          <a:prstGeom prst="ellipse">
            <a:avLst/>
          </a:prstGeom>
          <a:solidFill>
            <a:schemeClr val="bg1"/>
          </a:solidFill>
          <a:ln>
            <a:noFill/>
          </a:ln>
          <a:effectLst>
            <a:outerShdw blurRad="1270000" sx="102000" sy="102000" algn="ctr" rotWithShape="0">
              <a:schemeClr val="accent2">
                <a:alpha val="1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 name="TextBox 5">
            <a:extLst>
              <a:ext uri="{FF2B5EF4-FFF2-40B4-BE49-F238E27FC236}">
                <a16:creationId xmlns:a16="http://schemas.microsoft.com/office/drawing/2014/main" id="{F2F17A56-C42B-470C-9710-2F3D4900FB16}"/>
              </a:ext>
            </a:extLst>
          </p:cNvPr>
          <p:cNvSpPr txBox="1"/>
          <p:nvPr/>
        </p:nvSpPr>
        <p:spPr>
          <a:xfrm>
            <a:off x="5425663" y="5623073"/>
            <a:ext cx="13535849" cy="156966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600" b="1" i="0" u="none" strike="noStrike" kern="1200" cap="none" spc="0" normalizeH="0" baseline="0" noProof="0">
                <a:ln>
                  <a:noFill/>
                </a:ln>
                <a:effectLst/>
                <a:uLnTx/>
                <a:uFillTx/>
                <a:latin typeface="Century Gothic"/>
                <a:ea typeface="+mn-ea"/>
                <a:cs typeface="+mn-cs"/>
              </a:rPr>
              <a:t>Inspiring Design</a:t>
            </a:r>
          </a:p>
        </p:txBody>
      </p:sp>
      <p:sp>
        <p:nvSpPr>
          <p:cNvPr id="16" name="Oval 15">
            <a:extLst>
              <a:ext uri="{FF2B5EF4-FFF2-40B4-BE49-F238E27FC236}">
                <a16:creationId xmlns:a16="http://schemas.microsoft.com/office/drawing/2014/main" id="{1524EC4A-5BD7-4DB4-8A30-43575F574825}"/>
              </a:ext>
            </a:extLst>
          </p:cNvPr>
          <p:cNvSpPr/>
          <p:nvPr/>
        </p:nvSpPr>
        <p:spPr>
          <a:xfrm>
            <a:off x="6929945" y="-4631209"/>
            <a:ext cx="10527285" cy="10527285"/>
          </a:xfrm>
          <a:prstGeom prst="ellipse">
            <a:avLst/>
          </a:prstGeom>
          <a:solidFill>
            <a:schemeClr val="bg1"/>
          </a:solidFill>
          <a:ln>
            <a:noFill/>
          </a:ln>
          <a:effectLst>
            <a:outerShdw blurRad="1270000" sx="102000" sy="102000" algn="ctr" rotWithShape="0">
              <a:schemeClr val="accent2">
                <a:alpha val="1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8196726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10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ppt_x"/>
                                          </p:val>
                                        </p:tav>
                                        <p:tav tm="100000">
                                          <p:val>
                                            <p:strVal val="#ppt_x"/>
                                          </p:val>
                                        </p:tav>
                                      </p:tavLst>
                                    </p:anim>
                                    <p:anim calcmode="lin" valueType="num">
                                      <p:cBhvr additive="base">
                                        <p:cTn id="12" dur="1500" fill="hold"/>
                                        <p:tgtEl>
                                          <p:spTgt spid="3"/>
                                        </p:tgtEl>
                                        <p:attrNameLst>
                                          <p:attrName>ppt_y</p:attrName>
                                        </p:attrNameLst>
                                      </p:cBhvr>
                                      <p:tavLst>
                                        <p:tav tm="0">
                                          <p:val>
                                            <p:strVal val="0-#ppt_h/2"/>
                                          </p:val>
                                        </p:tav>
                                        <p:tav tm="100000">
                                          <p:val>
                                            <p:strVal val="#ppt_y"/>
                                          </p:val>
                                        </p:tav>
                                      </p:tavLst>
                                    </p:anim>
                                  </p:childTnLst>
                                </p:cTn>
                              </p:par>
                              <p:par>
                                <p:cTn id="13" presetID="2" presetClass="entr" presetSubtype="1" decel="100000" fill="hold" grpId="0" nodeType="withEffect">
                                  <p:stCondLst>
                                    <p:cond delay="20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1500" fill="hold"/>
                                        <p:tgtEl>
                                          <p:spTgt spid="4"/>
                                        </p:tgtEl>
                                        <p:attrNameLst>
                                          <p:attrName>ppt_x</p:attrName>
                                        </p:attrNameLst>
                                      </p:cBhvr>
                                      <p:tavLst>
                                        <p:tav tm="0">
                                          <p:val>
                                            <p:strVal val="#ppt_x"/>
                                          </p:val>
                                        </p:tav>
                                        <p:tav tm="100000">
                                          <p:val>
                                            <p:strVal val="#ppt_x"/>
                                          </p:val>
                                        </p:tav>
                                      </p:tavLst>
                                    </p:anim>
                                    <p:anim calcmode="lin" valueType="num">
                                      <p:cBhvr additive="base">
                                        <p:cTn id="16" dur="1500" fill="hold"/>
                                        <p:tgtEl>
                                          <p:spTgt spid="4"/>
                                        </p:tgtEl>
                                        <p:attrNameLst>
                                          <p:attrName>ppt_y</p:attrName>
                                        </p:attrNameLst>
                                      </p:cBhvr>
                                      <p:tavLst>
                                        <p:tav tm="0">
                                          <p:val>
                                            <p:strVal val="0-#ppt_h/2"/>
                                          </p:val>
                                        </p:tav>
                                        <p:tav tm="100000">
                                          <p:val>
                                            <p:strVal val="#ppt_y"/>
                                          </p:val>
                                        </p:tav>
                                      </p:tavLst>
                                    </p:anim>
                                  </p:childTnLst>
                                </p:cTn>
                              </p:par>
                              <p:par>
                                <p:cTn id="17" presetID="2" presetClass="entr" presetSubtype="1" decel="100000" fill="hold" grpId="0" nodeType="withEffect">
                                  <p:stCondLst>
                                    <p:cond delay="30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1500" fill="hold"/>
                                        <p:tgtEl>
                                          <p:spTgt spid="5"/>
                                        </p:tgtEl>
                                        <p:attrNameLst>
                                          <p:attrName>ppt_x</p:attrName>
                                        </p:attrNameLst>
                                      </p:cBhvr>
                                      <p:tavLst>
                                        <p:tav tm="0">
                                          <p:val>
                                            <p:strVal val="#ppt_x"/>
                                          </p:val>
                                        </p:tav>
                                        <p:tav tm="100000">
                                          <p:val>
                                            <p:strVal val="#ppt_x"/>
                                          </p:val>
                                        </p:tav>
                                      </p:tavLst>
                                    </p:anim>
                                    <p:anim calcmode="lin" valueType="num">
                                      <p:cBhvr additive="base">
                                        <p:cTn id="20" dur="1500" fill="hold"/>
                                        <p:tgtEl>
                                          <p:spTgt spid="5"/>
                                        </p:tgtEl>
                                        <p:attrNameLst>
                                          <p:attrName>ppt_y</p:attrName>
                                        </p:attrNameLst>
                                      </p:cBhvr>
                                      <p:tavLst>
                                        <p:tav tm="0">
                                          <p:val>
                                            <p:strVal val="0-#ppt_h/2"/>
                                          </p:val>
                                        </p:tav>
                                        <p:tav tm="100000">
                                          <p:val>
                                            <p:strVal val="#ppt_y"/>
                                          </p:val>
                                        </p:tav>
                                      </p:tavLst>
                                    </p:anim>
                                  </p:childTnLst>
                                </p:cTn>
                              </p:par>
                              <p:par>
                                <p:cTn id="21" presetID="2" presetClass="entr" presetSubtype="1" decel="100000" fill="hold" grpId="0" nodeType="withEffect">
                                  <p:stCondLst>
                                    <p:cond delay="40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0-#ppt_h/2"/>
                                          </p:val>
                                        </p:tav>
                                        <p:tav tm="100000">
                                          <p:val>
                                            <p:strVal val="#ppt_y"/>
                                          </p:val>
                                        </p:tav>
                                      </p:tavLst>
                                    </p:anim>
                                  </p:childTnLst>
                                </p:cTn>
                              </p:par>
                              <p:par>
                                <p:cTn id="25" presetID="6" presetClass="emph" presetSubtype="0" repeatCount="indefinite" autoRev="1" fill="hold" grpId="1" nodeType="withEffect">
                                  <p:stCondLst>
                                    <p:cond delay="0"/>
                                  </p:stCondLst>
                                  <p:childTnLst>
                                    <p:animScale>
                                      <p:cBhvr>
                                        <p:cTn id="26" dur="2000" fill="hold"/>
                                        <p:tgtEl>
                                          <p:spTgt spid="2"/>
                                        </p:tgtEl>
                                      </p:cBhvr>
                                      <p:by x="110000" y="110000"/>
                                    </p:animScale>
                                  </p:childTnLst>
                                </p:cTn>
                              </p:par>
                              <p:par>
                                <p:cTn id="27" presetID="6" presetClass="emph" presetSubtype="0" repeatCount="indefinite" autoRev="1" fill="hold" grpId="1" nodeType="withEffect">
                                  <p:stCondLst>
                                    <p:cond delay="0"/>
                                  </p:stCondLst>
                                  <p:childTnLst>
                                    <p:animScale>
                                      <p:cBhvr>
                                        <p:cTn id="28" dur="2250" fill="hold"/>
                                        <p:tgtEl>
                                          <p:spTgt spid="3"/>
                                        </p:tgtEl>
                                      </p:cBhvr>
                                      <p:by x="110000" y="110000"/>
                                    </p:animScale>
                                  </p:childTnLst>
                                </p:cTn>
                              </p:par>
                              <p:par>
                                <p:cTn id="29" presetID="6" presetClass="emph" presetSubtype="0" repeatCount="indefinite" autoRev="1" fill="hold" grpId="1" nodeType="withEffect">
                                  <p:stCondLst>
                                    <p:cond delay="0"/>
                                  </p:stCondLst>
                                  <p:childTnLst>
                                    <p:animScale>
                                      <p:cBhvr>
                                        <p:cTn id="30" dur="2450" fill="hold"/>
                                        <p:tgtEl>
                                          <p:spTgt spid="4"/>
                                        </p:tgtEl>
                                      </p:cBhvr>
                                      <p:by x="110000" y="110000"/>
                                    </p:animScale>
                                  </p:childTnLst>
                                </p:cTn>
                              </p:par>
                              <p:par>
                                <p:cTn id="31" presetID="6" presetClass="emph" presetSubtype="0" repeatCount="indefinite" autoRev="1" fill="hold" grpId="1" nodeType="withEffect">
                                  <p:stCondLst>
                                    <p:cond delay="0"/>
                                  </p:stCondLst>
                                  <p:childTnLst>
                                    <p:animScale>
                                      <p:cBhvr>
                                        <p:cTn id="32" dur="2750" fill="hold"/>
                                        <p:tgtEl>
                                          <p:spTgt spid="5"/>
                                        </p:tgtEl>
                                      </p:cBhvr>
                                      <p:by x="110000" y="110000"/>
                                    </p:animScale>
                                  </p:childTnLst>
                                </p:cTn>
                              </p:par>
                              <p:par>
                                <p:cTn id="33" presetID="6" presetClass="emph" presetSubtype="0" repeatCount="indefinite" autoRev="1" fill="hold" grpId="1" nodeType="withEffect">
                                  <p:stCondLst>
                                    <p:cond delay="0"/>
                                  </p:stCondLst>
                                  <p:childTnLst>
                                    <p:animScale>
                                      <p:cBhvr>
                                        <p:cTn id="34" dur="3000" fill="hold"/>
                                        <p:tgtEl>
                                          <p:spTgt spid="16"/>
                                        </p:tgtEl>
                                      </p:cBhvr>
                                      <p:by x="110000" y="110000"/>
                                    </p:animScale>
                                  </p:childTnLst>
                                </p:cTn>
                              </p:par>
                              <p:par>
                                <p:cTn id="35" presetID="2" presetClass="entr" presetSubtype="1" decel="100000" fill="hold" grpId="0" nodeType="withEffect">
                                  <p:stCondLst>
                                    <p:cond delay="1700"/>
                                  </p:stCondLst>
                                  <p:iterate type="wd">
                                    <p:tmPct val="10000"/>
                                  </p:iterate>
                                  <p:childTnLst>
                                    <p:set>
                                      <p:cBhvr>
                                        <p:cTn id="36" dur="1" fill="hold">
                                          <p:stCondLst>
                                            <p:cond delay="0"/>
                                          </p:stCondLst>
                                        </p:cTn>
                                        <p:tgtEl>
                                          <p:spTgt spid="6"/>
                                        </p:tgtEl>
                                        <p:attrNameLst>
                                          <p:attrName>style.visibility</p:attrName>
                                        </p:attrNameLst>
                                      </p:cBhvr>
                                      <p:to>
                                        <p:strVal val="visible"/>
                                      </p:to>
                                    </p:set>
                                    <p:anim calcmode="lin" valueType="num">
                                      <p:cBhvr additive="base">
                                        <p:cTn id="37" dur="1500" fill="hold"/>
                                        <p:tgtEl>
                                          <p:spTgt spid="6"/>
                                        </p:tgtEl>
                                        <p:attrNameLst>
                                          <p:attrName>ppt_x</p:attrName>
                                        </p:attrNameLst>
                                      </p:cBhvr>
                                      <p:tavLst>
                                        <p:tav tm="0">
                                          <p:val>
                                            <p:strVal val="#ppt_x"/>
                                          </p:val>
                                        </p:tav>
                                        <p:tav tm="100000">
                                          <p:val>
                                            <p:strVal val="#ppt_x"/>
                                          </p:val>
                                        </p:tav>
                                      </p:tavLst>
                                    </p:anim>
                                    <p:anim calcmode="lin" valueType="num">
                                      <p:cBhvr additive="base">
                                        <p:cTn id="38" dur="1500" fill="hold"/>
                                        <p:tgtEl>
                                          <p:spTgt spid="6"/>
                                        </p:tgtEl>
                                        <p:attrNameLst>
                                          <p:attrName>ppt_y</p:attrName>
                                        </p:attrNameLst>
                                      </p:cBhvr>
                                      <p:tavLst>
                                        <p:tav tm="0">
                                          <p:val>
                                            <p:strVal val="0-#ppt_h/2"/>
                                          </p:val>
                                        </p:tav>
                                        <p:tav tm="100000">
                                          <p:val>
                                            <p:strVal val="#ppt_y"/>
                                          </p:val>
                                        </p:tav>
                                      </p:tavLst>
                                    </p:anim>
                                  </p:childTnLst>
                                </p:cTn>
                              </p:par>
                              <p:par>
                                <p:cTn id="39" presetID="2" presetClass="entr" presetSubtype="1" decel="100000" fill="hold" grpId="0" nodeType="withEffect">
                                  <p:stCondLst>
                                    <p:cond delay="1800"/>
                                  </p:stCondLst>
                                  <p:iterate type="wd">
                                    <p:tmPct val="10000"/>
                                  </p:iterate>
                                  <p:childTnLst>
                                    <p:set>
                                      <p:cBhvr>
                                        <p:cTn id="40" dur="1" fill="hold">
                                          <p:stCondLst>
                                            <p:cond delay="0"/>
                                          </p:stCondLst>
                                        </p:cTn>
                                        <p:tgtEl>
                                          <p:spTgt spid="17"/>
                                        </p:tgtEl>
                                        <p:attrNameLst>
                                          <p:attrName>style.visibility</p:attrName>
                                        </p:attrNameLst>
                                      </p:cBhvr>
                                      <p:to>
                                        <p:strVal val="visible"/>
                                      </p:to>
                                    </p:set>
                                    <p:anim calcmode="lin" valueType="num">
                                      <p:cBhvr additive="base">
                                        <p:cTn id="41" dur="1500" fill="hold"/>
                                        <p:tgtEl>
                                          <p:spTgt spid="17"/>
                                        </p:tgtEl>
                                        <p:attrNameLst>
                                          <p:attrName>ppt_x</p:attrName>
                                        </p:attrNameLst>
                                      </p:cBhvr>
                                      <p:tavLst>
                                        <p:tav tm="0">
                                          <p:val>
                                            <p:strVal val="#ppt_x"/>
                                          </p:val>
                                        </p:tav>
                                        <p:tav tm="100000">
                                          <p:val>
                                            <p:strVal val="#ppt_x"/>
                                          </p:val>
                                        </p:tav>
                                      </p:tavLst>
                                    </p:anim>
                                    <p:anim calcmode="lin" valueType="num">
                                      <p:cBhvr additive="base">
                                        <p:cTn id="42" dur="1500" fill="hold"/>
                                        <p:tgtEl>
                                          <p:spTgt spid="17"/>
                                        </p:tgtEl>
                                        <p:attrNameLst>
                                          <p:attrName>ppt_y</p:attrName>
                                        </p:attrNameLst>
                                      </p:cBhvr>
                                      <p:tavLst>
                                        <p:tav tm="0">
                                          <p:val>
                                            <p:strVal val="0-#ppt_h/2"/>
                                          </p:val>
                                        </p:tav>
                                        <p:tav tm="100000">
                                          <p:val>
                                            <p:strVal val="#ppt_y"/>
                                          </p:val>
                                        </p:tav>
                                      </p:tavLst>
                                    </p:anim>
                                  </p:childTnLst>
                                </p:cTn>
                              </p:par>
                              <p:par>
                                <p:cTn id="43" presetID="2" presetClass="entr" presetSubtype="1" decel="100000" fill="hold" grpId="0" nodeType="withEffect">
                                  <p:stCondLst>
                                    <p:cond delay="1900"/>
                                  </p:stCondLst>
                                  <p:iterate type="wd">
                                    <p:tmPct val="10000"/>
                                  </p:iterate>
                                  <p:childTnLst>
                                    <p:set>
                                      <p:cBhvr>
                                        <p:cTn id="44" dur="1" fill="hold">
                                          <p:stCondLst>
                                            <p:cond delay="0"/>
                                          </p:stCondLst>
                                        </p:cTn>
                                        <p:tgtEl>
                                          <p:spTgt spid="18"/>
                                        </p:tgtEl>
                                        <p:attrNameLst>
                                          <p:attrName>style.visibility</p:attrName>
                                        </p:attrNameLst>
                                      </p:cBhvr>
                                      <p:to>
                                        <p:strVal val="visible"/>
                                      </p:to>
                                    </p:set>
                                    <p:anim calcmode="lin" valueType="num">
                                      <p:cBhvr additive="base">
                                        <p:cTn id="45" dur="1500" fill="hold"/>
                                        <p:tgtEl>
                                          <p:spTgt spid="18"/>
                                        </p:tgtEl>
                                        <p:attrNameLst>
                                          <p:attrName>ppt_x</p:attrName>
                                        </p:attrNameLst>
                                      </p:cBhvr>
                                      <p:tavLst>
                                        <p:tav tm="0">
                                          <p:val>
                                            <p:strVal val="#ppt_x"/>
                                          </p:val>
                                        </p:tav>
                                        <p:tav tm="100000">
                                          <p:val>
                                            <p:strVal val="#ppt_x"/>
                                          </p:val>
                                        </p:tav>
                                      </p:tavLst>
                                    </p:anim>
                                    <p:anim calcmode="lin" valueType="num">
                                      <p:cBhvr additive="base">
                                        <p:cTn id="46" dur="1500" fill="hold"/>
                                        <p:tgtEl>
                                          <p:spTgt spid="1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3" grpId="0" animBg="1"/>
      <p:bldP spid="3" grpId="1" animBg="1"/>
      <p:bldP spid="18" grpId="0"/>
      <p:bldP spid="4" grpId="0" animBg="1"/>
      <p:bldP spid="4" grpId="1" animBg="1"/>
      <p:bldP spid="17" grpId="0"/>
      <p:bldP spid="5" grpId="0" animBg="1"/>
      <p:bldP spid="5" grpId="1" animBg="1"/>
      <p:bldP spid="6" grpId="0"/>
      <p:bldP spid="16" grpId="0" animBg="1"/>
      <p:bldP spid="16" grpId="1" animBg="1"/>
    </p:bldLst>
  </p:timing>
</p:sld>
</file>

<file path=ppt/slides/slide93.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Oval 1">
            <a:extLst>
              <a:ext uri="{FF2B5EF4-FFF2-40B4-BE49-F238E27FC236}">
                <a16:creationId xmlns:a16="http://schemas.microsoft.com/office/drawing/2014/main" id="{AF10CC3A-E59E-4EAD-AACD-C986D905B48F}"/>
              </a:ext>
            </a:extLst>
          </p:cNvPr>
          <p:cNvSpPr/>
          <p:nvPr/>
        </p:nvSpPr>
        <p:spPr>
          <a:xfrm>
            <a:off x="-217807" y="-8900443"/>
            <a:ext cx="24822788" cy="24822788"/>
          </a:xfrm>
          <a:prstGeom prst="ellipse">
            <a:avLst/>
          </a:prstGeom>
          <a:solidFill>
            <a:schemeClr val="bg1"/>
          </a:solidFill>
          <a:ln>
            <a:noFill/>
          </a:ln>
          <a:effectLst>
            <a:outerShdw blurRad="1270000" sx="102000" sy="102000" algn="ctr" rotWithShape="0">
              <a:schemeClr val="accent2">
                <a:alpha val="1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 name="Oval 2">
            <a:extLst>
              <a:ext uri="{FF2B5EF4-FFF2-40B4-BE49-F238E27FC236}">
                <a16:creationId xmlns:a16="http://schemas.microsoft.com/office/drawing/2014/main" id="{E5407B82-4C27-477A-93A6-771594C2C6E4}"/>
              </a:ext>
            </a:extLst>
          </p:cNvPr>
          <p:cNvSpPr/>
          <p:nvPr/>
        </p:nvSpPr>
        <p:spPr>
          <a:xfrm>
            <a:off x="1936237" y="-7185670"/>
            <a:ext cx="20514701" cy="20514701"/>
          </a:xfrm>
          <a:prstGeom prst="ellipse">
            <a:avLst/>
          </a:prstGeom>
          <a:solidFill>
            <a:schemeClr val="bg1"/>
          </a:solidFill>
          <a:ln>
            <a:noFill/>
          </a:ln>
          <a:effectLst>
            <a:outerShdw blurRad="1270000" sx="102000" sy="102000" algn="ctr" rotWithShape="0">
              <a:schemeClr val="accent2">
                <a:alpha val="1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8" name="TextBox 17">
            <a:extLst>
              <a:ext uri="{FF2B5EF4-FFF2-40B4-BE49-F238E27FC236}">
                <a16:creationId xmlns:a16="http://schemas.microsoft.com/office/drawing/2014/main" id="{263842D3-CEBB-4274-9C9F-76A4A99B5789}"/>
              </a:ext>
            </a:extLst>
          </p:cNvPr>
          <p:cNvSpPr txBox="1"/>
          <p:nvPr/>
        </p:nvSpPr>
        <p:spPr>
          <a:xfrm>
            <a:off x="5711363" y="10247570"/>
            <a:ext cx="12964448" cy="1200329"/>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7200" b="0" i="0" u="none" strike="noStrike" kern="1200" cap="none" spc="0" normalizeH="0" baseline="0" noProof="0">
                <a:ln>
                  <a:noFill/>
                </a:ln>
                <a:solidFill>
                  <a:srgbClr val="FA3585"/>
                </a:solidFill>
                <a:effectLst/>
                <a:uLnTx/>
                <a:uFillTx/>
                <a:latin typeface="Century Gothic"/>
                <a:ea typeface="+mn-ea"/>
                <a:cs typeface="+mn-cs"/>
              </a:rPr>
              <a:t>that truly matter to people.</a:t>
            </a:r>
          </a:p>
        </p:txBody>
      </p:sp>
      <p:sp>
        <p:nvSpPr>
          <p:cNvPr id="4" name="Oval 3">
            <a:extLst>
              <a:ext uri="{FF2B5EF4-FFF2-40B4-BE49-F238E27FC236}">
                <a16:creationId xmlns:a16="http://schemas.microsoft.com/office/drawing/2014/main" id="{5EA95376-3F58-41C5-8C96-50F2895DB0DB}"/>
              </a:ext>
            </a:extLst>
          </p:cNvPr>
          <p:cNvSpPr/>
          <p:nvPr/>
        </p:nvSpPr>
        <p:spPr>
          <a:xfrm>
            <a:off x="3716438" y="-6570878"/>
            <a:ext cx="16954298" cy="16954298"/>
          </a:xfrm>
          <a:prstGeom prst="ellipse">
            <a:avLst/>
          </a:prstGeom>
          <a:solidFill>
            <a:schemeClr val="bg1"/>
          </a:solidFill>
          <a:ln>
            <a:noFill/>
          </a:ln>
          <a:effectLst>
            <a:outerShdw blurRad="1270000" sx="102000" sy="102000" algn="ctr" rotWithShape="0">
              <a:schemeClr val="accent2">
                <a:alpha val="1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 name="TextBox 16">
            <a:extLst>
              <a:ext uri="{FF2B5EF4-FFF2-40B4-BE49-F238E27FC236}">
                <a16:creationId xmlns:a16="http://schemas.microsoft.com/office/drawing/2014/main" id="{A72D2540-BDD9-45ED-8DB9-9AD020DBFBFE}"/>
              </a:ext>
            </a:extLst>
          </p:cNvPr>
          <p:cNvSpPr txBox="1"/>
          <p:nvPr/>
        </p:nvSpPr>
        <p:spPr>
          <a:xfrm>
            <a:off x="5711363" y="7318027"/>
            <a:ext cx="12964448" cy="156966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600" b="1" i="0" u="none" strike="noStrike" kern="1200" cap="none" spc="0" normalizeH="0" baseline="0" noProof="0">
                <a:ln>
                  <a:noFill/>
                </a:ln>
                <a:effectLst/>
                <a:uLnTx/>
                <a:uFillTx/>
                <a:latin typeface="Century Gothic"/>
                <a:ea typeface="+mn-ea"/>
                <a:cs typeface="+mn-cs"/>
              </a:rPr>
              <a:t>and</a:t>
            </a:r>
            <a:r>
              <a:rPr kumimoji="0" lang="en-US" sz="9600" b="1" i="0" u="none" strike="noStrike" kern="1200" cap="none" spc="0" normalizeH="0" baseline="0" noProof="0">
                <a:ln>
                  <a:noFill/>
                </a:ln>
                <a:solidFill>
                  <a:srgbClr val="172144"/>
                </a:solidFill>
                <a:effectLst/>
                <a:uLnTx/>
                <a:uFillTx/>
                <a:latin typeface="Century Gothic"/>
                <a:ea typeface="+mn-ea"/>
                <a:cs typeface="+mn-cs"/>
              </a:rPr>
              <a:t> </a:t>
            </a:r>
            <a:r>
              <a:rPr kumimoji="0" lang="en-US" sz="9600" b="1" i="0" u="none" strike="noStrike" kern="1200" cap="none" spc="0" normalizeH="0" baseline="0" noProof="0">
                <a:ln>
                  <a:noFill/>
                </a:ln>
                <a:solidFill>
                  <a:srgbClr val="FA3585"/>
                </a:solidFill>
                <a:effectLst/>
                <a:uLnTx/>
                <a:uFillTx/>
                <a:latin typeface="Century Gothic"/>
                <a:ea typeface="+mn-ea"/>
                <a:cs typeface="+mn-cs"/>
              </a:rPr>
              <a:t>building</a:t>
            </a:r>
            <a:r>
              <a:rPr kumimoji="0" lang="en-US" sz="9600" b="1" i="0" u="none" strike="noStrike" kern="1200" cap="none" spc="0" normalizeH="0" baseline="0" noProof="0">
                <a:ln>
                  <a:noFill/>
                </a:ln>
                <a:solidFill>
                  <a:srgbClr val="172144"/>
                </a:solidFill>
                <a:effectLst/>
                <a:uLnTx/>
                <a:uFillTx/>
                <a:latin typeface="Century Gothic"/>
                <a:ea typeface="+mn-ea"/>
                <a:cs typeface="+mn-cs"/>
              </a:rPr>
              <a:t> </a:t>
            </a:r>
            <a:r>
              <a:rPr kumimoji="0" lang="en-US" sz="9600" b="1" i="0" u="none" strike="noStrike" kern="1200" cap="none" spc="0" normalizeH="0" baseline="0" noProof="0">
                <a:ln>
                  <a:noFill/>
                </a:ln>
                <a:effectLst/>
                <a:uLnTx/>
                <a:uFillTx/>
                <a:latin typeface="Century Gothic"/>
                <a:ea typeface="+mn-ea"/>
                <a:cs typeface="+mn-cs"/>
              </a:rPr>
              <a:t>brands</a:t>
            </a:r>
          </a:p>
        </p:txBody>
      </p:sp>
      <p:sp>
        <p:nvSpPr>
          <p:cNvPr id="5" name="Oval 4">
            <a:extLst>
              <a:ext uri="{FF2B5EF4-FFF2-40B4-BE49-F238E27FC236}">
                <a16:creationId xmlns:a16="http://schemas.microsoft.com/office/drawing/2014/main" id="{698080BC-FE5B-4D69-A7E9-2C92D549B0B7}"/>
              </a:ext>
            </a:extLst>
          </p:cNvPr>
          <p:cNvSpPr/>
          <p:nvPr/>
        </p:nvSpPr>
        <p:spPr>
          <a:xfrm>
            <a:off x="5187679" y="-6318839"/>
            <a:ext cx="14011817" cy="14011817"/>
          </a:xfrm>
          <a:prstGeom prst="ellipse">
            <a:avLst/>
          </a:prstGeom>
          <a:solidFill>
            <a:schemeClr val="bg1"/>
          </a:solidFill>
          <a:ln>
            <a:noFill/>
          </a:ln>
          <a:effectLst>
            <a:outerShdw blurRad="1270000" sx="102000" sy="102000" algn="ctr" rotWithShape="0">
              <a:schemeClr val="accent2">
                <a:alpha val="1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 name="TextBox 5">
            <a:extLst>
              <a:ext uri="{FF2B5EF4-FFF2-40B4-BE49-F238E27FC236}">
                <a16:creationId xmlns:a16="http://schemas.microsoft.com/office/drawing/2014/main" id="{F2F17A56-C42B-470C-9710-2F3D4900FB16}"/>
              </a:ext>
            </a:extLst>
          </p:cNvPr>
          <p:cNvSpPr txBox="1"/>
          <p:nvPr/>
        </p:nvSpPr>
        <p:spPr>
          <a:xfrm>
            <a:off x="5425663" y="5623073"/>
            <a:ext cx="13535849" cy="156966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9600" b="1" i="0" u="none" strike="noStrike" kern="1200" cap="none" spc="0" normalizeH="0" baseline="0" noProof="0">
                <a:ln>
                  <a:noFill/>
                </a:ln>
                <a:effectLst/>
                <a:uLnTx/>
                <a:uFillTx/>
                <a:latin typeface="Century Gothic"/>
                <a:ea typeface="+mn-ea"/>
                <a:cs typeface="+mn-cs"/>
              </a:rPr>
              <a:t>Inspiring Design</a:t>
            </a:r>
          </a:p>
        </p:txBody>
      </p:sp>
      <p:sp>
        <p:nvSpPr>
          <p:cNvPr id="16" name="Oval 15">
            <a:extLst>
              <a:ext uri="{FF2B5EF4-FFF2-40B4-BE49-F238E27FC236}">
                <a16:creationId xmlns:a16="http://schemas.microsoft.com/office/drawing/2014/main" id="{1524EC4A-5BD7-4DB4-8A30-43575F574825}"/>
              </a:ext>
            </a:extLst>
          </p:cNvPr>
          <p:cNvSpPr/>
          <p:nvPr/>
        </p:nvSpPr>
        <p:spPr>
          <a:xfrm>
            <a:off x="6929945" y="-4631209"/>
            <a:ext cx="10527285" cy="10527285"/>
          </a:xfrm>
          <a:prstGeom prst="ellipse">
            <a:avLst/>
          </a:prstGeom>
          <a:solidFill>
            <a:schemeClr val="bg1"/>
          </a:solidFill>
          <a:ln>
            <a:noFill/>
          </a:ln>
          <a:effectLst>
            <a:outerShdw blurRad="1270000" sx="102000" sy="102000" algn="ctr" rotWithShape="0">
              <a:schemeClr val="accent2">
                <a:alpha val="1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1054270602"/>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500" fill="hold"/>
                                        <p:tgtEl>
                                          <p:spTgt spid="2"/>
                                        </p:tgtEl>
                                        <p:attrNameLst>
                                          <p:attrName>ppt_x</p:attrName>
                                        </p:attrNameLst>
                                      </p:cBhvr>
                                      <p:tavLst>
                                        <p:tav tm="0">
                                          <p:val>
                                            <p:strVal val="#ppt_x"/>
                                          </p:val>
                                        </p:tav>
                                        <p:tav tm="100000">
                                          <p:val>
                                            <p:strVal val="#ppt_x"/>
                                          </p:val>
                                        </p:tav>
                                      </p:tavLst>
                                    </p:anim>
                                    <p:anim calcmode="lin" valueType="num">
                                      <p:cBhvr additive="base">
                                        <p:cTn id="8" dur="1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10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500" fill="hold"/>
                                        <p:tgtEl>
                                          <p:spTgt spid="3"/>
                                        </p:tgtEl>
                                        <p:attrNameLst>
                                          <p:attrName>ppt_x</p:attrName>
                                        </p:attrNameLst>
                                      </p:cBhvr>
                                      <p:tavLst>
                                        <p:tav tm="0">
                                          <p:val>
                                            <p:strVal val="#ppt_x"/>
                                          </p:val>
                                        </p:tav>
                                        <p:tav tm="100000">
                                          <p:val>
                                            <p:strVal val="#ppt_x"/>
                                          </p:val>
                                        </p:tav>
                                      </p:tavLst>
                                    </p:anim>
                                    <p:anim calcmode="lin" valueType="num">
                                      <p:cBhvr additive="base">
                                        <p:cTn id="12" dur="1500" fill="hold"/>
                                        <p:tgtEl>
                                          <p:spTgt spid="3"/>
                                        </p:tgtEl>
                                        <p:attrNameLst>
                                          <p:attrName>ppt_y</p:attrName>
                                        </p:attrNameLst>
                                      </p:cBhvr>
                                      <p:tavLst>
                                        <p:tav tm="0">
                                          <p:val>
                                            <p:strVal val="0-#ppt_h/2"/>
                                          </p:val>
                                        </p:tav>
                                        <p:tav tm="100000">
                                          <p:val>
                                            <p:strVal val="#ppt_y"/>
                                          </p:val>
                                        </p:tav>
                                      </p:tavLst>
                                    </p:anim>
                                  </p:childTnLst>
                                </p:cTn>
                              </p:par>
                              <p:par>
                                <p:cTn id="13" presetID="2" presetClass="entr" presetSubtype="1" decel="100000" fill="hold" grpId="0" nodeType="withEffect">
                                  <p:stCondLst>
                                    <p:cond delay="20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1500" fill="hold"/>
                                        <p:tgtEl>
                                          <p:spTgt spid="4"/>
                                        </p:tgtEl>
                                        <p:attrNameLst>
                                          <p:attrName>ppt_x</p:attrName>
                                        </p:attrNameLst>
                                      </p:cBhvr>
                                      <p:tavLst>
                                        <p:tav tm="0">
                                          <p:val>
                                            <p:strVal val="#ppt_x"/>
                                          </p:val>
                                        </p:tav>
                                        <p:tav tm="100000">
                                          <p:val>
                                            <p:strVal val="#ppt_x"/>
                                          </p:val>
                                        </p:tav>
                                      </p:tavLst>
                                    </p:anim>
                                    <p:anim calcmode="lin" valueType="num">
                                      <p:cBhvr additive="base">
                                        <p:cTn id="16" dur="1500" fill="hold"/>
                                        <p:tgtEl>
                                          <p:spTgt spid="4"/>
                                        </p:tgtEl>
                                        <p:attrNameLst>
                                          <p:attrName>ppt_y</p:attrName>
                                        </p:attrNameLst>
                                      </p:cBhvr>
                                      <p:tavLst>
                                        <p:tav tm="0">
                                          <p:val>
                                            <p:strVal val="0-#ppt_h/2"/>
                                          </p:val>
                                        </p:tav>
                                        <p:tav tm="100000">
                                          <p:val>
                                            <p:strVal val="#ppt_y"/>
                                          </p:val>
                                        </p:tav>
                                      </p:tavLst>
                                    </p:anim>
                                  </p:childTnLst>
                                </p:cTn>
                              </p:par>
                              <p:par>
                                <p:cTn id="17" presetID="2" presetClass="entr" presetSubtype="1" decel="100000" fill="hold" grpId="0" nodeType="withEffect">
                                  <p:stCondLst>
                                    <p:cond delay="30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1500" fill="hold"/>
                                        <p:tgtEl>
                                          <p:spTgt spid="5"/>
                                        </p:tgtEl>
                                        <p:attrNameLst>
                                          <p:attrName>ppt_x</p:attrName>
                                        </p:attrNameLst>
                                      </p:cBhvr>
                                      <p:tavLst>
                                        <p:tav tm="0">
                                          <p:val>
                                            <p:strVal val="#ppt_x"/>
                                          </p:val>
                                        </p:tav>
                                        <p:tav tm="100000">
                                          <p:val>
                                            <p:strVal val="#ppt_x"/>
                                          </p:val>
                                        </p:tav>
                                      </p:tavLst>
                                    </p:anim>
                                    <p:anim calcmode="lin" valueType="num">
                                      <p:cBhvr additive="base">
                                        <p:cTn id="20" dur="1500" fill="hold"/>
                                        <p:tgtEl>
                                          <p:spTgt spid="5"/>
                                        </p:tgtEl>
                                        <p:attrNameLst>
                                          <p:attrName>ppt_y</p:attrName>
                                        </p:attrNameLst>
                                      </p:cBhvr>
                                      <p:tavLst>
                                        <p:tav tm="0">
                                          <p:val>
                                            <p:strVal val="0-#ppt_h/2"/>
                                          </p:val>
                                        </p:tav>
                                        <p:tav tm="100000">
                                          <p:val>
                                            <p:strVal val="#ppt_y"/>
                                          </p:val>
                                        </p:tav>
                                      </p:tavLst>
                                    </p:anim>
                                  </p:childTnLst>
                                </p:cTn>
                              </p:par>
                              <p:par>
                                <p:cTn id="21" presetID="2" presetClass="entr" presetSubtype="1" decel="100000" fill="hold" grpId="0" nodeType="withEffect">
                                  <p:stCondLst>
                                    <p:cond delay="40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1500" fill="hold"/>
                                        <p:tgtEl>
                                          <p:spTgt spid="16"/>
                                        </p:tgtEl>
                                        <p:attrNameLst>
                                          <p:attrName>ppt_x</p:attrName>
                                        </p:attrNameLst>
                                      </p:cBhvr>
                                      <p:tavLst>
                                        <p:tav tm="0">
                                          <p:val>
                                            <p:strVal val="#ppt_x"/>
                                          </p:val>
                                        </p:tav>
                                        <p:tav tm="100000">
                                          <p:val>
                                            <p:strVal val="#ppt_x"/>
                                          </p:val>
                                        </p:tav>
                                      </p:tavLst>
                                    </p:anim>
                                    <p:anim calcmode="lin" valueType="num">
                                      <p:cBhvr additive="base">
                                        <p:cTn id="24" dur="1500" fill="hold"/>
                                        <p:tgtEl>
                                          <p:spTgt spid="16"/>
                                        </p:tgtEl>
                                        <p:attrNameLst>
                                          <p:attrName>ppt_y</p:attrName>
                                        </p:attrNameLst>
                                      </p:cBhvr>
                                      <p:tavLst>
                                        <p:tav tm="0">
                                          <p:val>
                                            <p:strVal val="0-#ppt_h/2"/>
                                          </p:val>
                                        </p:tav>
                                        <p:tav tm="100000">
                                          <p:val>
                                            <p:strVal val="#ppt_y"/>
                                          </p:val>
                                        </p:tav>
                                      </p:tavLst>
                                    </p:anim>
                                  </p:childTnLst>
                                </p:cTn>
                              </p:par>
                              <p:par>
                                <p:cTn id="25" presetID="6" presetClass="emph" presetSubtype="0" repeatCount="indefinite" autoRev="1" fill="hold" grpId="1" nodeType="withEffect">
                                  <p:stCondLst>
                                    <p:cond delay="0"/>
                                  </p:stCondLst>
                                  <p:childTnLst>
                                    <p:animScale>
                                      <p:cBhvr>
                                        <p:cTn id="26" dur="2000" fill="hold"/>
                                        <p:tgtEl>
                                          <p:spTgt spid="2"/>
                                        </p:tgtEl>
                                      </p:cBhvr>
                                      <p:by x="110000" y="110000"/>
                                    </p:animScale>
                                  </p:childTnLst>
                                </p:cTn>
                              </p:par>
                              <p:par>
                                <p:cTn id="27" presetID="6" presetClass="emph" presetSubtype="0" repeatCount="indefinite" autoRev="1" fill="hold" grpId="1" nodeType="withEffect">
                                  <p:stCondLst>
                                    <p:cond delay="0"/>
                                  </p:stCondLst>
                                  <p:childTnLst>
                                    <p:animScale>
                                      <p:cBhvr>
                                        <p:cTn id="28" dur="2250" fill="hold"/>
                                        <p:tgtEl>
                                          <p:spTgt spid="3"/>
                                        </p:tgtEl>
                                      </p:cBhvr>
                                      <p:by x="110000" y="110000"/>
                                    </p:animScale>
                                  </p:childTnLst>
                                </p:cTn>
                              </p:par>
                              <p:par>
                                <p:cTn id="29" presetID="6" presetClass="emph" presetSubtype="0" repeatCount="indefinite" autoRev="1" fill="hold" grpId="1" nodeType="withEffect">
                                  <p:stCondLst>
                                    <p:cond delay="0"/>
                                  </p:stCondLst>
                                  <p:childTnLst>
                                    <p:animScale>
                                      <p:cBhvr>
                                        <p:cTn id="30" dur="2450" fill="hold"/>
                                        <p:tgtEl>
                                          <p:spTgt spid="4"/>
                                        </p:tgtEl>
                                      </p:cBhvr>
                                      <p:by x="110000" y="110000"/>
                                    </p:animScale>
                                  </p:childTnLst>
                                </p:cTn>
                              </p:par>
                              <p:par>
                                <p:cTn id="31" presetID="6" presetClass="emph" presetSubtype="0" repeatCount="indefinite" autoRev="1" fill="hold" grpId="1" nodeType="withEffect">
                                  <p:stCondLst>
                                    <p:cond delay="0"/>
                                  </p:stCondLst>
                                  <p:childTnLst>
                                    <p:animScale>
                                      <p:cBhvr>
                                        <p:cTn id="32" dur="2750" fill="hold"/>
                                        <p:tgtEl>
                                          <p:spTgt spid="5"/>
                                        </p:tgtEl>
                                      </p:cBhvr>
                                      <p:by x="110000" y="110000"/>
                                    </p:animScale>
                                  </p:childTnLst>
                                </p:cTn>
                              </p:par>
                              <p:par>
                                <p:cTn id="33" presetID="6" presetClass="emph" presetSubtype="0" repeatCount="indefinite" autoRev="1" fill="hold" grpId="1" nodeType="withEffect">
                                  <p:stCondLst>
                                    <p:cond delay="0"/>
                                  </p:stCondLst>
                                  <p:childTnLst>
                                    <p:animScale>
                                      <p:cBhvr>
                                        <p:cTn id="34" dur="3000" fill="hold"/>
                                        <p:tgtEl>
                                          <p:spTgt spid="16"/>
                                        </p:tgtEl>
                                      </p:cBhvr>
                                      <p:by x="110000" y="110000"/>
                                    </p:animScale>
                                  </p:childTnLst>
                                </p:cTn>
                              </p:par>
                              <p:par>
                                <p:cTn id="35" presetID="2" presetClass="entr" presetSubtype="1" decel="100000" fill="hold" grpId="0" nodeType="withEffect">
                                  <p:stCondLst>
                                    <p:cond delay="1700"/>
                                  </p:stCondLst>
                                  <p:iterate type="wd">
                                    <p:tmPct val="10000"/>
                                  </p:iterate>
                                  <p:childTnLst>
                                    <p:set>
                                      <p:cBhvr>
                                        <p:cTn id="36" dur="1" fill="hold">
                                          <p:stCondLst>
                                            <p:cond delay="0"/>
                                          </p:stCondLst>
                                        </p:cTn>
                                        <p:tgtEl>
                                          <p:spTgt spid="6"/>
                                        </p:tgtEl>
                                        <p:attrNameLst>
                                          <p:attrName>style.visibility</p:attrName>
                                        </p:attrNameLst>
                                      </p:cBhvr>
                                      <p:to>
                                        <p:strVal val="visible"/>
                                      </p:to>
                                    </p:set>
                                    <p:anim calcmode="lin" valueType="num">
                                      <p:cBhvr additive="base">
                                        <p:cTn id="37" dur="1500" fill="hold"/>
                                        <p:tgtEl>
                                          <p:spTgt spid="6"/>
                                        </p:tgtEl>
                                        <p:attrNameLst>
                                          <p:attrName>ppt_x</p:attrName>
                                        </p:attrNameLst>
                                      </p:cBhvr>
                                      <p:tavLst>
                                        <p:tav tm="0">
                                          <p:val>
                                            <p:strVal val="#ppt_x"/>
                                          </p:val>
                                        </p:tav>
                                        <p:tav tm="100000">
                                          <p:val>
                                            <p:strVal val="#ppt_x"/>
                                          </p:val>
                                        </p:tav>
                                      </p:tavLst>
                                    </p:anim>
                                    <p:anim calcmode="lin" valueType="num">
                                      <p:cBhvr additive="base">
                                        <p:cTn id="38" dur="1500" fill="hold"/>
                                        <p:tgtEl>
                                          <p:spTgt spid="6"/>
                                        </p:tgtEl>
                                        <p:attrNameLst>
                                          <p:attrName>ppt_y</p:attrName>
                                        </p:attrNameLst>
                                      </p:cBhvr>
                                      <p:tavLst>
                                        <p:tav tm="0">
                                          <p:val>
                                            <p:strVal val="0-#ppt_h/2"/>
                                          </p:val>
                                        </p:tav>
                                        <p:tav tm="100000">
                                          <p:val>
                                            <p:strVal val="#ppt_y"/>
                                          </p:val>
                                        </p:tav>
                                      </p:tavLst>
                                    </p:anim>
                                  </p:childTnLst>
                                </p:cTn>
                              </p:par>
                              <p:par>
                                <p:cTn id="39" presetID="2" presetClass="entr" presetSubtype="1" decel="100000" fill="hold" grpId="0" nodeType="withEffect">
                                  <p:stCondLst>
                                    <p:cond delay="1800"/>
                                  </p:stCondLst>
                                  <p:iterate type="wd">
                                    <p:tmPct val="10000"/>
                                  </p:iterate>
                                  <p:childTnLst>
                                    <p:set>
                                      <p:cBhvr>
                                        <p:cTn id="40" dur="1" fill="hold">
                                          <p:stCondLst>
                                            <p:cond delay="0"/>
                                          </p:stCondLst>
                                        </p:cTn>
                                        <p:tgtEl>
                                          <p:spTgt spid="17"/>
                                        </p:tgtEl>
                                        <p:attrNameLst>
                                          <p:attrName>style.visibility</p:attrName>
                                        </p:attrNameLst>
                                      </p:cBhvr>
                                      <p:to>
                                        <p:strVal val="visible"/>
                                      </p:to>
                                    </p:set>
                                    <p:anim calcmode="lin" valueType="num">
                                      <p:cBhvr additive="base">
                                        <p:cTn id="41" dur="1500" fill="hold"/>
                                        <p:tgtEl>
                                          <p:spTgt spid="17"/>
                                        </p:tgtEl>
                                        <p:attrNameLst>
                                          <p:attrName>ppt_x</p:attrName>
                                        </p:attrNameLst>
                                      </p:cBhvr>
                                      <p:tavLst>
                                        <p:tav tm="0">
                                          <p:val>
                                            <p:strVal val="#ppt_x"/>
                                          </p:val>
                                        </p:tav>
                                        <p:tav tm="100000">
                                          <p:val>
                                            <p:strVal val="#ppt_x"/>
                                          </p:val>
                                        </p:tav>
                                      </p:tavLst>
                                    </p:anim>
                                    <p:anim calcmode="lin" valueType="num">
                                      <p:cBhvr additive="base">
                                        <p:cTn id="42" dur="1500" fill="hold"/>
                                        <p:tgtEl>
                                          <p:spTgt spid="17"/>
                                        </p:tgtEl>
                                        <p:attrNameLst>
                                          <p:attrName>ppt_y</p:attrName>
                                        </p:attrNameLst>
                                      </p:cBhvr>
                                      <p:tavLst>
                                        <p:tav tm="0">
                                          <p:val>
                                            <p:strVal val="0-#ppt_h/2"/>
                                          </p:val>
                                        </p:tav>
                                        <p:tav tm="100000">
                                          <p:val>
                                            <p:strVal val="#ppt_y"/>
                                          </p:val>
                                        </p:tav>
                                      </p:tavLst>
                                    </p:anim>
                                  </p:childTnLst>
                                </p:cTn>
                              </p:par>
                              <p:par>
                                <p:cTn id="43" presetID="2" presetClass="entr" presetSubtype="1" decel="100000" fill="hold" grpId="0" nodeType="withEffect">
                                  <p:stCondLst>
                                    <p:cond delay="1900"/>
                                  </p:stCondLst>
                                  <p:iterate type="wd">
                                    <p:tmPct val="10000"/>
                                  </p:iterate>
                                  <p:childTnLst>
                                    <p:set>
                                      <p:cBhvr>
                                        <p:cTn id="44" dur="1" fill="hold">
                                          <p:stCondLst>
                                            <p:cond delay="0"/>
                                          </p:stCondLst>
                                        </p:cTn>
                                        <p:tgtEl>
                                          <p:spTgt spid="18"/>
                                        </p:tgtEl>
                                        <p:attrNameLst>
                                          <p:attrName>style.visibility</p:attrName>
                                        </p:attrNameLst>
                                      </p:cBhvr>
                                      <p:to>
                                        <p:strVal val="visible"/>
                                      </p:to>
                                    </p:set>
                                    <p:anim calcmode="lin" valueType="num">
                                      <p:cBhvr additive="base">
                                        <p:cTn id="45" dur="1500" fill="hold"/>
                                        <p:tgtEl>
                                          <p:spTgt spid="18"/>
                                        </p:tgtEl>
                                        <p:attrNameLst>
                                          <p:attrName>ppt_x</p:attrName>
                                        </p:attrNameLst>
                                      </p:cBhvr>
                                      <p:tavLst>
                                        <p:tav tm="0">
                                          <p:val>
                                            <p:strVal val="#ppt_x"/>
                                          </p:val>
                                        </p:tav>
                                        <p:tav tm="100000">
                                          <p:val>
                                            <p:strVal val="#ppt_x"/>
                                          </p:val>
                                        </p:tav>
                                      </p:tavLst>
                                    </p:anim>
                                    <p:anim calcmode="lin" valueType="num">
                                      <p:cBhvr additive="base">
                                        <p:cTn id="46" dur="1500" fill="hold"/>
                                        <p:tgtEl>
                                          <p:spTgt spid="1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3" grpId="0" animBg="1"/>
      <p:bldP spid="3" grpId="1" animBg="1"/>
      <p:bldP spid="18" grpId="0"/>
      <p:bldP spid="4" grpId="0" animBg="1"/>
      <p:bldP spid="4" grpId="1" animBg="1"/>
      <p:bldP spid="17" grpId="0"/>
      <p:bldP spid="5" grpId="0" animBg="1"/>
      <p:bldP spid="5" grpId="1" animBg="1"/>
      <p:bldP spid="6" grpId="0"/>
      <p:bldP spid="16" grpId="0" animBg="1"/>
      <p:bldP spid="16" grpId="1" animBg="1"/>
    </p:bldLst>
  </p:timing>
</p:sld>
</file>

<file path=ppt/slides/slide94.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2A22C130-102C-403B-80DB-F712EE125764}"/>
              </a:ext>
            </a:extLst>
          </p:cNvPr>
          <p:cNvSpPr>
            <a:spLocks noGrp="1"/>
          </p:cNvSpPr>
          <p:nvPr>
            <p:ph type="pic" sz="quarter" idx="15"/>
          </p:nvPr>
        </p:nvSpPr>
        <p:spPr/>
      </p:sp>
      <p:sp>
        <p:nvSpPr>
          <p:cNvPr id="10" name="Rectangle 9">
            <a:extLst>
              <a:ext uri="{FF2B5EF4-FFF2-40B4-BE49-F238E27FC236}">
                <a16:creationId xmlns:a16="http://schemas.microsoft.com/office/drawing/2014/main" id="{7CD36F6F-5578-4343-92BC-F13CD15880BF}"/>
              </a:ext>
            </a:extLst>
          </p:cNvPr>
          <p:cNvSpPr/>
          <p:nvPr/>
        </p:nvSpPr>
        <p:spPr>
          <a:xfrm>
            <a:off x="0" y="0"/>
            <a:ext cx="24387175" cy="13716000"/>
          </a:xfrm>
          <a:prstGeom prst="rect">
            <a:avLst/>
          </a:prstGeom>
          <a:solidFill>
            <a:schemeClr val="tx1">
              <a:alpha val="6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 name="Rectangle 3">
            <a:extLst>
              <a:ext uri="{FF2B5EF4-FFF2-40B4-BE49-F238E27FC236}">
                <a16:creationId xmlns:a16="http://schemas.microsoft.com/office/drawing/2014/main" id="{D6C7CA3D-C83D-4FCE-A030-5DE67E4380E7}"/>
              </a:ext>
            </a:extLst>
          </p:cNvPr>
          <p:cNvSpPr/>
          <p:nvPr/>
        </p:nvSpPr>
        <p:spPr>
          <a:xfrm>
            <a:off x="0" y="0"/>
            <a:ext cx="1563688" cy="13716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 name="Rectangle 4">
            <a:extLst>
              <a:ext uri="{FF2B5EF4-FFF2-40B4-BE49-F238E27FC236}">
                <a16:creationId xmlns:a16="http://schemas.microsoft.com/office/drawing/2014/main" id="{19F80F09-F1E5-4D8C-9103-8DD0F4B5E328}"/>
              </a:ext>
            </a:extLst>
          </p:cNvPr>
          <p:cNvSpPr/>
          <p:nvPr/>
        </p:nvSpPr>
        <p:spPr>
          <a:xfrm>
            <a:off x="22823487" y="0"/>
            <a:ext cx="1563688" cy="13716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36D04E1F-0A38-4A90-8C59-9FC17D056283}"/>
              </a:ext>
            </a:extLst>
          </p:cNvPr>
          <p:cNvSpPr/>
          <p:nvPr/>
        </p:nvSpPr>
        <p:spPr>
          <a:xfrm rot="5400000">
            <a:off x="11545888" y="-11545888"/>
            <a:ext cx="1295400" cy="2438717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6887ED03-5474-4A4F-853F-08C51D182902}"/>
              </a:ext>
            </a:extLst>
          </p:cNvPr>
          <p:cNvSpPr/>
          <p:nvPr/>
        </p:nvSpPr>
        <p:spPr>
          <a:xfrm rot="5400000">
            <a:off x="11545887" y="874712"/>
            <a:ext cx="1295400" cy="2438717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 name="TextBox 1">
            <a:extLst>
              <a:ext uri="{FF2B5EF4-FFF2-40B4-BE49-F238E27FC236}">
                <a16:creationId xmlns:a16="http://schemas.microsoft.com/office/drawing/2014/main" id="{6D9DC11B-28C9-4BAA-932B-F394C05F5AEE}"/>
              </a:ext>
            </a:extLst>
          </p:cNvPr>
          <p:cNvSpPr txBox="1"/>
          <p:nvPr/>
        </p:nvSpPr>
        <p:spPr>
          <a:xfrm>
            <a:off x="7041376" y="5039108"/>
            <a:ext cx="10304423" cy="2970044"/>
          </a:xfrm>
          <a:prstGeom prst="rect">
            <a:avLst/>
          </a:prstGeom>
          <a:noFill/>
          <a:ln w="127000">
            <a:solidFill>
              <a:schemeClr val="bg1"/>
            </a:solidFill>
          </a:ln>
        </p:spPr>
        <p:txBody>
          <a:bodyPr wrap="none" lIns="548640" rIns="548640" bIns="365760"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1" i="0" u="none" strike="noStrike" kern="1200" cap="none" spc="0" normalizeH="0" baseline="0" noProof="0">
                <a:ln>
                  <a:noFill/>
                </a:ln>
                <a:solidFill>
                  <a:srgbClr val="FA3585"/>
                </a:solidFill>
                <a:effectLst/>
                <a:uLnTx/>
                <a:uFillTx/>
                <a:latin typeface="Century Gothic"/>
                <a:ea typeface="+mn-ea"/>
                <a:cs typeface="+mn-cs"/>
              </a:rPr>
              <a:t>Inspiring</a:t>
            </a:r>
            <a:r>
              <a:rPr kumimoji="0" lang="en-US" sz="16600" b="1" i="0" u="none" strike="noStrike" kern="1200" cap="none" spc="0" normalizeH="0" baseline="0" noProof="0">
                <a:ln>
                  <a:noFill/>
                </a:ln>
                <a:solidFill>
                  <a:srgbClr val="FFFFFF"/>
                </a:solidFill>
                <a:effectLst/>
                <a:uLnTx/>
                <a:uFillTx/>
                <a:latin typeface="Century Gothic"/>
                <a:ea typeface="+mn-ea"/>
                <a:cs typeface="+mn-cs"/>
              </a:rPr>
              <a:t>.</a:t>
            </a:r>
          </a:p>
        </p:txBody>
      </p:sp>
    </p:spTree>
    <p:extLst>
      <p:ext uri="{BB962C8B-B14F-4D97-AF65-F5344CB8AC3E}">
        <p14:creationId xmlns:p14="http://schemas.microsoft.com/office/powerpoint/2010/main" val="284392101"/>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200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par>
                                <p:cTn id="8" presetID="2" presetClass="entr" presetSubtype="1" decel="100000" fill="hold" grpId="0" nodeType="withEffect">
                                  <p:stCondLst>
                                    <p:cond delay="2000"/>
                                  </p:stCondLst>
                                  <p:childTnLst>
                                    <p:set>
                                      <p:cBhvr>
                                        <p:cTn id="9" dur="1" fill="hold">
                                          <p:stCondLst>
                                            <p:cond delay="0"/>
                                          </p:stCondLst>
                                        </p:cTn>
                                        <p:tgtEl>
                                          <p:spTgt spid="6"/>
                                        </p:tgtEl>
                                        <p:attrNameLst>
                                          <p:attrName>style.visibility</p:attrName>
                                        </p:attrNameLst>
                                      </p:cBhvr>
                                      <p:to>
                                        <p:strVal val="visible"/>
                                      </p:to>
                                    </p:set>
                                    <p:anim calcmode="lin" valueType="num">
                                      <p:cBhvr additive="base">
                                        <p:cTn id="10" dur="500" fill="hold"/>
                                        <p:tgtEl>
                                          <p:spTgt spid="6"/>
                                        </p:tgtEl>
                                        <p:attrNameLst>
                                          <p:attrName>ppt_x</p:attrName>
                                        </p:attrNameLst>
                                      </p:cBhvr>
                                      <p:tavLst>
                                        <p:tav tm="0">
                                          <p:val>
                                            <p:strVal val="#ppt_x"/>
                                          </p:val>
                                        </p:tav>
                                        <p:tav tm="100000">
                                          <p:val>
                                            <p:strVal val="#ppt_x"/>
                                          </p:val>
                                        </p:tav>
                                      </p:tavLst>
                                    </p:anim>
                                    <p:anim calcmode="lin" valueType="num">
                                      <p:cBhvr additive="base">
                                        <p:cTn id="11" dur="500" fill="hold"/>
                                        <p:tgtEl>
                                          <p:spTgt spid="6"/>
                                        </p:tgtEl>
                                        <p:attrNameLst>
                                          <p:attrName>ppt_y</p:attrName>
                                        </p:attrNameLst>
                                      </p:cBhvr>
                                      <p:tavLst>
                                        <p:tav tm="0">
                                          <p:val>
                                            <p:strVal val="0-#ppt_h/2"/>
                                          </p:val>
                                        </p:tav>
                                        <p:tav tm="100000">
                                          <p:val>
                                            <p:strVal val="#ppt_y"/>
                                          </p:val>
                                        </p:tav>
                                      </p:tavLst>
                                    </p:anim>
                                  </p:childTnLst>
                                </p:cTn>
                              </p:par>
                              <p:par>
                                <p:cTn id="12" presetID="2" presetClass="entr" presetSubtype="8" decel="100000" fill="hold" grpId="0" nodeType="withEffect">
                                  <p:stCondLst>
                                    <p:cond delay="2000"/>
                                  </p:stCondLst>
                                  <p:childTnLst>
                                    <p:set>
                                      <p:cBhvr>
                                        <p:cTn id="13" dur="1" fill="hold">
                                          <p:stCondLst>
                                            <p:cond delay="0"/>
                                          </p:stCondLst>
                                        </p:cTn>
                                        <p:tgtEl>
                                          <p:spTgt spid="4"/>
                                        </p:tgtEl>
                                        <p:attrNameLst>
                                          <p:attrName>style.visibility</p:attrName>
                                        </p:attrNameLst>
                                      </p:cBhvr>
                                      <p:to>
                                        <p:strVal val="visible"/>
                                      </p:to>
                                    </p:set>
                                    <p:anim calcmode="lin" valueType="num">
                                      <p:cBhvr additive="base">
                                        <p:cTn id="14" dur="500" fill="hold"/>
                                        <p:tgtEl>
                                          <p:spTgt spid="4"/>
                                        </p:tgtEl>
                                        <p:attrNameLst>
                                          <p:attrName>ppt_x</p:attrName>
                                        </p:attrNameLst>
                                      </p:cBhvr>
                                      <p:tavLst>
                                        <p:tav tm="0">
                                          <p:val>
                                            <p:strVal val="0-#ppt_w/2"/>
                                          </p:val>
                                        </p:tav>
                                        <p:tav tm="100000">
                                          <p:val>
                                            <p:strVal val="#ppt_x"/>
                                          </p:val>
                                        </p:tav>
                                      </p:tavLst>
                                    </p:anim>
                                    <p:anim calcmode="lin" valueType="num">
                                      <p:cBhvr additive="base">
                                        <p:cTn id="15" dur="500" fill="hold"/>
                                        <p:tgtEl>
                                          <p:spTgt spid="4"/>
                                        </p:tgtEl>
                                        <p:attrNameLst>
                                          <p:attrName>ppt_y</p:attrName>
                                        </p:attrNameLst>
                                      </p:cBhvr>
                                      <p:tavLst>
                                        <p:tav tm="0">
                                          <p:val>
                                            <p:strVal val="#ppt_y"/>
                                          </p:val>
                                        </p:tav>
                                        <p:tav tm="100000">
                                          <p:val>
                                            <p:strVal val="#ppt_y"/>
                                          </p:val>
                                        </p:tav>
                                      </p:tavLst>
                                    </p:anim>
                                  </p:childTnLst>
                                </p:cTn>
                              </p:par>
                              <p:par>
                                <p:cTn id="16" presetID="2" presetClass="entr" presetSubtype="4" decel="100000" fill="hold" grpId="0" nodeType="withEffect">
                                  <p:stCondLst>
                                    <p:cond delay="200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500" fill="hold"/>
                                        <p:tgtEl>
                                          <p:spTgt spid="7"/>
                                        </p:tgtEl>
                                        <p:attrNameLst>
                                          <p:attrName>ppt_x</p:attrName>
                                        </p:attrNameLst>
                                      </p:cBhvr>
                                      <p:tavLst>
                                        <p:tav tm="0">
                                          <p:val>
                                            <p:strVal val="#ppt_x"/>
                                          </p:val>
                                        </p:tav>
                                        <p:tav tm="100000">
                                          <p:val>
                                            <p:strVal val="#ppt_x"/>
                                          </p:val>
                                        </p:tav>
                                      </p:tavLst>
                                    </p:anim>
                                    <p:anim calcmode="lin" valueType="num">
                                      <p:cBhvr additive="base">
                                        <p:cTn id="19" dur="5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2" decel="100000" fill="hold" grpId="0" nodeType="withEffect">
                                  <p:stCondLst>
                                    <p:cond delay="2000"/>
                                  </p:stCondLst>
                                  <p:childTnLst>
                                    <p:set>
                                      <p:cBhvr>
                                        <p:cTn id="21" dur="1" fill="hold">
                                          <p:stCondLst>
                                            <p:cond delay="0"/>
                                          </p:stCondLst>
                                        </p:cTn>
                                        <p:tgtEl>
                                          <p:spTgt spid="5"/>
                                        </p:tgtEl>
                                        <p:attrNameLst>
                                          <p:attrName>style.visibility</p:attrName>
                                        </p:attrNameLst>
                                      </p:cBhvr>
                                      <p:to>
                                        <p:strVal val="visible"/>
                                      </p:to>
                                    </p:set>
                                    <p:anim calcmode="lin" valueType="num">
                                      <p:cBhvr additive="base">
                                        <p:cTn id="22" dur="500" fill="hold"/>
                                        <p:tgtEl>
                                          <p:spTgt spid="5"/>
                                        </p:tgtEl>
                                        <p:attrNameLst>
                                          <p:attrName>ppt_x</p:attrName>
                                        </p:attrNameLst>
                                      </p:cBhvr>
                                      <p:tavLst>
                                        <p:tav tm="0">
                                          <p:val>
                                            <p:strVal val="1+#ppt_w/2"/>
                                          </p:val>
                                        </p:tav>
                                        <p:tav tm="100000">
                                          <p:val>
                                            <p:strVal val="#ppt_x"/>
                                          </p:val>
                                        </p:tav>
                                      </p:tavLst>
                                    </p:anim>
                                    <p:anim calcmode="lin" valueType="num">
                                      <p:cBhvr additive="base">
                                        <p:cTn id="23" dur="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4" grpId="0" animBg="1"/>
      <p:bldP spid="5" grpId="0" animBg="1"/>
      <p:bldP spid="6" grpId="0" animBg="1"/>
      <p:bldP spid="7" grpId="0" animBg="1"/>
    </p:bldLst>
  </p:timing>
</p:sld>
</file>

<file path=ppt/slides/slide95.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9F11FC70-DD2D-4E13-ADF2-CC67E41B0787}"/>
              </a:ext>
            </a:extLst>
          </p:cNvPr>
          <p:cNvSpPr>
            <a:spLocks noGrp="1"/>
          </p:cNvSpPr>
          <p:nvPr>
            <p:ph type="pic" sz="quarter" idx="15"/>
          </p:nvPr>
        </p:nvSpPr>
        <p:spPr/>
      </p:sp>
      <p:sp>
        <p:nvSpPr>
          <p:cNvPr id="10" name="Rectangle 9">
            <a:extLst>
              <a:ext uri="{FF2B5EF4-FFF2-40B4-BE49-F238E27FC236}">
                <a16:creationId xmlns:a16="http://schemas.microsoft.com/office/drawing/2014/main" id="{7CD36F6F-5578-4343-92BC-F13CD15880BF}"/>
              </a:ext>
            </a:extLst>
          </p:cNvPr>
          <p:cNvSpPr/>
          <p:nvPr/>
        </p:nvSpPr>
        <p:spPr>
          <a:xfrm>
            <a:off x="0" y="0"/>
            <a:ext cx="24387175" cy="13716000"/>
          </a:xfrm>
          <a:prstGeom prst="rect">
            <a:avLst/>
          </a:prstGeom>
          <a:solidFill>
            <a:schemeClr val="tx1">
              <a:alpha val="6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 name="Rectangle 3">
            <a:extLst>
              <a:ext uri="{FF2B5EF4-FFF2-40B4-BE49-F238E27FC236}">
                <a16:creationId xmlns:a16="http://schemas.microsoft.com/office/drawing/2014/main" id="{D6C7CA3D-C83D-4FCE-A030-5DE67E4380E7}"/>
              </a:ext>
            </a:extLst>
          </p:cNvPr>
          <p:cNvSpPr/>
          <p:nvPr/>
        </p:nvSpPr>
        <p:spPr>
          <a:xfrm>
            <a:off x="0" y="0"/>
            <a:ext cx="1563688" cy="13716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 name="Rectangle 4">
            <a:extLst>
              <a:ext uri="{FF2B5EF4-FFF2-40B4-BE49-F238E27FC236}">
                <a16:creationId xmlns:a16="http://schemas.microsoft.com/office/drawing/2014/main" id="{19F80F09-F1E5-4D8C-9103-8DD0F4B5E328}"/>
              </a:ext>
            </a:extLst>
          </p:cNvPr>
          <p:cNvSpPr/>
          <p:nvPr/>
        </p:nvSpPr>
        <p:spPr>
          <a:xfrm>
            <a:off x="22823487" y="0"/>
            <a:ext cx="1563688" cy="13716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36D04E1F-0A38-4A90-8C59-9FC17D056283}"/>
              </a:ext>
            </a:extLst>
          </p:cNvPr>
          <p:cNvSpPr/>
          <p:nvPr/>
        </p:nvSpPr>
        <p:spPr>
          <a:xfrm rot="5400000">
            <a:off x="11545888" y="-11545888"/>
            <a:ext cx="1295400" cy="2438717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6887ED03-5474-4A4F-853F-08C51D182902}"/>
              </a:ext>
            </a:extLst>
          </p:cNvPr>
          <p:cNvSpPr/>
          <p:nvPr/>
        </p:nvSpPr>
        <p:spPr>
          <a:xfrm rot="5400000">
            <a:off x="11545887" y="874712"/>
            <a:ext cx="1295400" cy="2438717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2" name="TextBox 1">
            <a:extLst>
              <a:ext uri="{FF2B5EF4-FFF2-40B4-BE49-F238E27FC236}">
                <a16:creationId xmlns:a16="http://schemas.microsoft.com/office/drawing/2014/main" id="{6D9DC11B-28C9-4BAA-932B-F394C05F5AEE}"/>
              </a:ext>
            </a:extLst>
          </p:cNvPr>
          <p:cNvSpPr txBox="1"/>
          <p:nvPr/>
        </p:nvSpPr>
        <p:spPr>
          <a:xfrm>
            <a:off x="7041376" y="5039108"/>
            <a:ext cx="10304423" cy="2970044"/>
          </a:xfrm>
          <a:prstGeom prst="rect">
            <a:avLst/>
          </a:prstGeom>
          <a:noFill/>
          <a:ln w="127000">
            <a:solidFill>
              <a:schemeClr val="bg1"/>
            </a:solidFill>
          </a:ln>
        </p:spPr>
        <p:txBody>
          <a:bodyPr wrap="none" lIns="548640" rIns="548640" bIns="365760"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1" i="0" u="none" strike="noStrike" kern="1200" cap="none" spc="0" normalizeH="0" baseline="0" noProof="0">
                <a:ln>
                  <a:noFill/>
                </a:ln>
                <a:solidFill>
                  <a:srgbClr val="FA3585"/>
                </a:solidFill>
                <a:effectLst/>
                <a:uLnTx/>
                <a:uFillTx/>
                <a:latin typeface="Century Gothic"/>
                <a:ea typeface="+mn-ea"/>
                <a:cs typeface="+mn-cs"/>
              </a:rPr>
              <a:t>Inspiring</a:t>
            </a:r>
            <a:r>
              <a:rPr kumimoji="0" lang="en-US" sz="16600" b="1" i="0" u="none" strike="noStrike" kern="1200" cap="none" spc="0" normalizeH="0" baseline="0" noProof="0">
                <a:ln>
                  <a:noFill/>
                </a:ln>
                <a:solidFill>
                  <a:srgbClr val="172144"/>
                </a:solidFill>
                <a:effectLst/>
                <a:uLnTx/>
                <a:uFillTx/>
                <a:latin typeface="Century Gothic"/>
                <a:ea typeface="+mn-ea"/>
                <a:cs typeface="+mn-cs"/>
              </a:rPr>
              <a:t>.</a:t>
            </a:r>
          </a:p>
        </p:txBody>
      </p:sp>
    </p:spTree>
    <p:extLst>
      <p:ext uri="{BB962C8B-B14F-4D97-AF65-F5344CB8AC3E}">
        <p14:creationId xmlns:p14="http://schemas.microsoft.com/office/powerpoint/2010/main" val="1049191088"/>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200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par>
                                <p:cTn id="8" presetID="2" presetClass="entr" presetSubtype="1" decel="100000" fill="hold" grpId="0" nodeType="withEffect">
                                  <p:stCondLst>
                                    <p:cond delay="2000"/>
                                  </p:stCondLst>
                                  <p:childTnLst>
                                    <p:set>
                                      <p:cBhvr>
                                        <p:cTn id="9" dur="1" fill="hold">
                                          <p:stCondLst>
                                            <p:cond delay="0"/>
                                          </p:stCondLst>
                                        </p:cTn>
                                        <p:tgtEl>
                                          <p:spTgt spid="6"/>
                                        </p:tgtEl>
                                        <p:attrNameLst>
                                          <p:attrName>style.visibility</p:attrName>
                                        </p:attrNameLst>
                                      </p:cBhvr>
                                      <p:to>
                                        <p:strVal val="visible"/>
                                      </p:to>
                                    </p:set>
                                    <p:anim calcmode="lin" valueType="num">
                                      <p:cBhvr additive="base">
                                        <p:cTn id="10" dur="500" fill="hold"/>
                                        <p:tgtEl>
                                          <p:spTgt spid="6"/>
                                        </p:tgtEl>
                                        <p:attrNameLst>
                                          <p:attrName>ppt_x</p:attrName>
                                        </p:attrNameLst>
                                      </p:cBhvr>
                                      <p:tavLst>
                                        <p:tav tm="0">
                                          <p:val>
                                            <p:strVal val="#ppt_x"/>
                                          </p:val>
                                        </p:tav>
                                        <p:tav tm="100000">
                                          <p:val>
                                            <p:strVal val="#ppt_x"/>
                                          </p:val>
                                        </p:tav>
                                      </p:tavLst>
                                    </p:anim>
                                    <p:anim calcmode="lin" valueType="num">
                                      <p:cBhvr additive="base">
                                        <p:cTn id="11" dur="500" fill="hold"/>
                                        <p:tgtEl>
                                          <p:spTgt spid="6"/>
                                        </p:tgtEl>
                                        <p:attrNameLst>
                                          <p:attrName>ppt_y</p:attrName>
                                        </p:attrNameLst>
                                      </p:cBhvr>
                                      <p:tavLst>
                                        <p:tav tm="0">
                                          <p:val>
                                            <p:strVal val="0-#ppt_h/2"/>
                                          </p:val>
                                        </p:tav>
                                        <p:tav tm="100000">
                                          <p:val>
                                            <p:strVal val="#ppt_y"/>
                                          </p:val>
                                        </p:tav>
                                      </p:tavLst>
                                    </p:anim>
                                  </p:childTnLst>
                                </p:cTn>
                              </p:par>
                              <p:par>
                                <p:cTn id="12" presetID="2" presetClass="entr" presetSubtype="8" decel="100000" fill="hold" grpId="0" nodeType="withEffect">
                                  <p:stCondLst>
                                    <p:cond delay="2000"/>
                                  </p:stCondLst>
                                  <p:childTnLst>
                                    <p:set>
                                      <p:cBhvr>
                                        <p:cTn id="13" dur="1" fill="hold">
                                          <p:stCondLst>
                                            <p:cond delay="0"/>
                                          </p:stCondLst>
                                        </p:cTn>
                                        <p:tgtEl>
                                          <p:spTgt spid="4"/>
                                        </p:tgtEl>
                                        <p:attrNameLst>
                                          <p:attrName>style.visibility</p:attrName>
                                        </p:attrNameLst>
                                      </p:cBhvr>
                                      <p:to>
                                        <p:strVal val="visible"/>
                                      </p:to>
                                    </p:set>
                                    <p:anim calcmode="lin" valueType="num">
                                      <p:cBhvr additive="base">
                                        <p:cTn id="14" dur="500" fill="hold"/>
                                        <p:tgtEl>
                                          <p:spTgt spid="4"/>
                                        </p:tgtEl>
                                        <p:attrNameLst>
                                          <p:attrName>ppt_x</p:attrName>
                                        </p:attrNameLst>
                                      </p:cBhvr>
                                      <p:tavLst>
                                        <p:tav tm="0">
                                          <p:val>
                                            <p:strVal val="0-#ppt_w/2"/>
                                          </p:val>
                                        </p:tav>
                                        <p:tav tm="100000">
                                          <p:val>
                                            <p:strVal val="#ppt_x"/>
                                          </p:val>
                                        </p:tav>
                                      </p:tavLst>
                                    </p:anim>
                                    <p:anim calcmode="lin" valueType="num">
                                      <p:cBhvr additive="base">
                                        <p:cTn id="15" dur="500" fill="hold"/>
                                        <p:tgtEl>
                                          <p:spTgt spid="4"/>
                                        </p:tgtEl>
                                        <p:attrNameLst>
                                          <p:attrName>ppt_y</p:attrName>
                                        </p:attrNameLst>
                                      </p:cBhvr>
                                      <p:tavLst>
                                        <p:tav tm="0">
                                          <p:val>
                                            <p:strVal val="#ppt_y"/>
                                          </p:val>
                                        </p:tav>
                                        <p:tav tm="100000">
                                          <p:val>
                                            <p:strVal val="#ppt_y"/>
                                          </p:val>
                                        </p:tav>
                                      </p:tavLst>
                                    </p:anim>
                                  </p:childTnLst>
                                </p:cTn>
                              </p:par>
                              <p:par>
                                <p:cTn id="16" presetID="2" presetClass="entr" presetSubtype="4" decel="100000" fill="hold" grpId="0" nodeType="withEffect">
                                  <p:stCondLst>
                                    <p:cond delay="200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500" fill="hold"/>
                                        <p:tgtEl>
                                          <p:spTgt spid="7"/>
                                        </p:tgtEl>
                                        <p:attrNameLst>
                                          <p:attrName>ppt_x</p:attrName>
                                        </p:attrNameLst>
                                      </p:cBhvr>
                                      <p:tavLst>
                                        <p:tav tm="0">
                                          <p:val>
                                            <p:strVal val="#ppt_x"/>
                                          </p:val>
                                        </p:tav>
                                        <p:tav tm="100000">
                                          <p:val>
                                            <p:strVal val="#ppt_x"/>
                                          </p:val>
                                        </p:tav>
                                      </p:tavLst>
                                    </p:anim>
                                    <p:anim calcmode="lin" valueType="num">
                                      <p:cBhvr additive="base">
                                        <p:cTn id="19" dur="5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2" decel="100000" fill="hold" grpId="0" nodeType="withEffect">
                                  <p:stCondLst>
                                    <p:cond delay="2000"/>
                                  </p:stCondLst>
                                  <p:childTnLst>
                                    <p:set>
                                      <p:cBhvr>
                                        <p:cTn id="21" dur="1" fill="hold">
                                          <p:stCondLst>
                                            <p:cond delay="0"/>
                                          </p:stCondLst>
                                        </p:cTn>
                                        <p:tgtEl>
                                          <p:spTgt spid="5"/>
                                        </p:tgtEl>
                                        <p:attrNameLst>
                                          <p:attrName>style.visibility</p:attrName>
                                        </p:attrNameLst>
                                      </p:cBhvr>
                                      <p:to>
                                        <p:strVal val="visible"/>
                                      </p:to>
                                    </p:set>
                                    <p:anim calcmode="lin" valueType="num">
                                      <p:cBhvr additive="base">
                                        <p:cTn id="22" dur="500" fill="hold"/>
                                        <p:tgtEl>
                                          <p:spTgt spid="5"/>
                                        </p:tgtEl>
                                        <p:attrNameLst>
                                          <p:attrName>ppt_x</p:attrName>
                                        </p:attrNameLst>
                                      </p:cBhvr>
                                      <p:tavLst>
                                        <p:tav tm="0">
                                          <p:val>
                                            <p:strVal val="1+#ppt_w/2"/>
                                          </p:val>
                                        </p:tav>
                                        <p:tav tm="100000">
                                          <p:val>
                                            <p:strVal val="#ppt_x"/>
                                          </p:val>
                                        </p:tav>
                                      </p:tavLst>
                                    </p:anim>
                                    <p:anim calcmode="lin" valueType="num">
                                      <p:cBhvr additive="base">
                                        <p:cTn id="23" dur="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4" grpId="0" animBg="1"/>
      <p:bldP spid="5" grpId="0" animBg="1"/>
      <p:bldP spid="6" grpId="0" animBg="1"/>
      <p:bldP spid="7" grpId="0" animBg="1"/>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Oval 6">
            <a:extLst>
              <a:ext uri="{FF2B5EF4-FFF2-40B4-BE49-F238E27FC236}">
                <a16:creationId xmlns:a16="http://schemas.microsoft.com/office/drawing/2014/main" id="{9D9AE80C-0EE3-4C7A-B4B6-FD76ED0B66B4}"/>
              </a:ext>
            </a:extLst>
          </p:cNvPr>
          <p:cNvSpPr/>
          <p:nvPr/>
        </p:nvSpPr>
        <p:spPr>
          <a:xfrm>
            <a:off x="9593936" y="4258349"/>
            <a:ext cx="5199302" cy="5199302"/>
          </a:xfrm>
          <a:prstGeom prst="ellipse">
            <a:avLst/>
          </a:prstGeom>
          <a:solidFill>
            <a:schemeClr val="bg1"/>
          </a:solidFill>
          <a:ln>
            <a:noFill/>
          </a:ln>
          <a:effectLst>
            <a:outerShdw blurRad="1270000" sx="102000" sy="102000" algn="ctr" rotWithShape="0">
              <a:schemeClr val="accent2">
                <a:alpha val="1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 name="Oval 3">
            <a:extLst>
              <a:ext uri="{FF2B5EF4-FFF2-40B4-BE49-F238E27FC236}">
                <a16:creationId xmlns:a16="http://schemas.microsoft.com/office/drawing/2014/main" id="{F2D206CA-DE67-47F9-9CD3-F2DF32C8553C}"/>
              </a:ext>
            </a:extLst>
          </p:cNvPr>
          <p:cNvSpPr/>
          <p:nvPr/>
        </p:nvSpPr>
        <p:spPr>
          <a:xfrm>
            <a:off x="874091" y="347098"/>
            <a:ext cx="5199302" cy="5199302"/>
          </a:xfrm>
          <a:prstGeom prst="ellipse">
            <a:avLst/>
          </a:prstGeom>
          <a:solidFill>
            <a:schemeClr val="accent3"/>
          </a:solidFill>
          <a:ln>
            <a:noFill/>
          </a:ln>
          <a:effectLst>
            <a:outerShdw blurRad="1270000" sx="102000" sy="102000" algn="ctr" rotWithShape="0">
              <a:schemeClr val="accent3">
                <a:lumMod val="75000"/>
                <a:alpha val="47000"/>
              </a:schemeClr>
            </a:outerShdw>
            <a:softEdge rad="533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 name="TextBox 4">
            <a:extLst>
              <a:ext uri="{FF2B5EF4-FFF2-40B4-BE49-F238E27FC236}">
                <a16:creationId xmlns:a16="http://schemas.microsoft.com/office/drawing/2014/main" id="{829E7132-3F7C-4896-8402-22817BFDBEDC}"/>
              </a:ext>
            </a:extLst>
          </p:cNvPr>
          <p:cNvSpPr txBox="1"/>
          <p:nvPr/>
        </p:nvSpPr>
        <p:spPr>
          <a:xfrm>
            <a:off x="9095624" y="5268105"/>
            <a:ext cx="6195927" cy="1323439"/>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0" b="1" i="0" u="none" strike="noStrike" kern="1200" cap="none" spc="0" normalizeH="0" baseline="0" noProof="0">
                <a:ln>
                  <a:noFill/>
                </a:ln>
                <a:effectLst/>
                <a:uLnTx/>
                <a:uFillTx/>
                <a:latin typeface="Century Gothic"/>
                <a:ea typeface="+mn-ea"/>
                <a:cs typeface="+mn-cs"/>
              </a:rPr>
              <a:t>CORPORATE</a:t>
            </a:r>
          </a:p>
        </p:txBody>
      </p:sp>
      <p:sp>
        <p:nvSpPr>
          <p:cNvPr id="6" name="TextBox 5">
            <a:extLst>
              <a:ext uri="{FF2B5EF4-FFF2-40B4-BE49-F238E27FC236}">
                <a16:creationId xmlns:a16="http://schemas.microsoft.com/office/drawing/2014/main" id="{A86DEF34-F217-45B4-9E42-B28F2438DF5F}"/>
              </a:ext>
            </a:extLst>
          </p:cNvPr>
          <p:cNvSpPr txBox="1"/>
          <p:nvPr/>
        </p:nvSpPr>
        <p:spPr>
          <a:xfrm>
            <a:off x="8928110" y="6055183"/>
            <a:ext cx="6530955" cy="2646878"/>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1" i="0" u="none" strike="noStrike" kern="1200" cap="none" spc="0" normalizeH="0" baseline="0" noProof="0">
                <a:ln>
                  <a:noFill/>
                </a:ln>
                <a:solidFill>
                  <a:srgbClr val="FA3585"/>
                </a:solidFill>
                <a:effectLst/>
                <a:uLnTx/>
                <a:uFillTx/>
                <a:latin typeface="Century Gothic"/>
                <a:ea typeface="+mn-ea"/>
                <a:cs typeface="+mn-cs"/>
              </a:rPr>
              <a:t>SLIDES</a:t>
            </a:r>
          </a:p>
        </p:txBody>
      </p:sp>
      <p:sp>
        <p:nvSpPr>
          <p:cNvPr id="8" name="Oval 7">
            <a:extLst>
              <a:ext uri="{FF2B5EF4-FFF2-40B4-BE49-F238E27FC236}">
                <a16:creationId xmlns:a16="http://schemas.microsoft.com/office/drawing/2014/main" id="{12FFF955-44CF-45CD-BCD2-089EE0A7FA96}"/>
              </a:ext>
            </a:extLst>
          </p:cNvPr>
          <p:cNvSpPr/>
          <p:nvPr/>
        </p:nvSpPr>
        <p:spPr>
          <a:xfrm>
            <a:off x="-1286014" y="7566487"/>
            <a:ext cx="7090466" cy="7090466"/>
          </a:xfrm>
          <a:prstGeom prst="ellipse">
            <a:avLst/>
          </a:prstGeom>
          <a:solidFill>
            <a:schemeClr val="accent3"/>
          </a:solidFill>
          <a:ln>
            <a:noFill/>
          </a:ln>
          <a:effectLst>
            <a:outerShdw blurRad="1270000" sx="102000" sy="102000" algn="ctr" rotWithShape="0">
              <a:schemeClr val="accent3">
                <a:lumMod val="75000"/>
                <a:alpha val="47000"/>
              </a:schemeClr>
            </a:outerShdw>
            <a:softEdge rad="533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 name="Oval 8">
            <a:extLst>
              <a:ext uri="{FF2B5EF4-FFF2-40B4-BE49-F238E27FC236}">
                <a16:creationId xmlns:a16="http://schemas.microsoft.com/office/drawing/2014/main" id="{6DC3E4D2-3706-44CC-8E42-0D427D92458C}"/>
              </a:ext>
            </a:extLst>
          </p:cNvPr>
          <p:cNvSpPr/>
          <p:nvPr/>
        </p:nvSpPr>
        <p:spPr>
          <a:xfrm>
            <a:off x="7330508" y="3248593"/>
            <a:ext cx="1009756" cy="1009756"/>
          </a:xfrm>
          <a:prstGeom prst="ellipse">
            <a:avLst/>
          </a:prstGeom>
          <a:solidFill>
            <a:schemeClr val="accent3"/>
          </a:solidFill>
          <a:ln>
            <a:noFill/>
          </a:ln>
          <a:effectLst>
            <a:outerShdw blurRad="1270000" sx="102000" sy="102000" algn="ctr" rotWithShape="0">
              <a:schemeClr val="accent3">
                <a:lumMod val="75000"/>
                <a:alpha val="47000"/>
              </a:schemeClr>
            </a:outerShdw>
            <a:softEdge rad="190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0" name="Oval 9">
            <a:extLst>
              <a:ext uri="{FF2B5EF4-FFF2-40B4-BE49-F238E27FC236}">
                <a16:creationId xmlns:a16="http://schemas.microsoft.com/office/drawing/2014/main" id="{00CCE44B-0394-4947-8E76-64D78BAFEB93}"/>
              </a:ext>
            </a:extLst>
          </p:cNvPr>
          <p:cNvSpPr/>
          <p:nvPr/>
        </p:nvSpPr>
        <p:spPr>
          <a:xfrm>
            <a:off x="17897465" y="-2170816"/>
            <a:ext cx="7188900" cy="7188900"/>
          </a:xfrm>
          <a:prstGeom prst="ellipse">
            <a:avLst/>
          </a:prstGeom>
          <a:solidFill>
            <a:schemeClr val="accent3"/>
          </a:solidFill>
          <a:ln>
            <a:noFill/>
          </a:ln>
          <a:effectLst>
            <a:outerShdw blurRad="1270000" sx="102000" sy="102000" algn="ctr" rotWithShape="0">
              <a:schemeClr val="accent3">
                <a:lumMod val="75000"/>
                <a:alpha val="47000"/>
              </a:schemeClr>
            </a:outerShdw>
            <a:softEdge rad="533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1" name="Oval 10">
            <a:extLst>
              <a:ext uri="{FF2B5EF4-FFF2-40B4-BE49-F238E27FC236}">
                <a16:creationId xmlns:a16="http://schemas.microsoft.com/office/drawing/2014/main" id="{4999BF12-95C0-4771-85C3-57FE398DFA3E}"/>
              </a:ext>
            </a:extLst>
          </p:cNvPr>
          <p:cNvSpPr/>
          <p:nvPr/>
        </p:nvSpPr>
        <p:spPr>
          <a:xfrm>
            <a:off x="9672946" y="7457533"/>
            <a:ext cx="4563253" cy="4563253"/>
          </a:xfrm>
          <a:prstGeom prst="ellipse">
            <a:avLst/>
          </a:prstGeom>
          <a:solidFill>
            <a:schemeClr val="accent3"/>
          </a:solidFill>
          <a:ln>
            <a:noFill/>
          </a:ln>
          <a:effectLst>
            <a:outerShdw blurRad="1270000" sx="102000" sy="102000" algn="ctr" rotWithShape="0">
              <a:schemeClr val="accent3">
                <a:lumMod val="75000"/>
                <a:alpha val="47000"/>
              </a:schemeClr>
            </a:outerShdw>
            <a:softEdge rad="533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 name="Oval 11">
            <a:extLst>
              <a:ext uri="{FF2B5EF4-FFF2-40B4-BE49-F238E27FC236}">
                <a16:creationId xmlns:a16="http://schemas.microsoft.com/office/drawing/2014/main" id="{FF41A25C-E4C1-4166-866A-5405DB5EB5AA}"/>
              </a:ext>
            </a:extLst>
          </p:cNvPr>
          <p:cNvSpPr/>
          <p:nvPr/>
        </p:nvSpPr>
        <p:spPr>
          <a:xfrm>
            <a:off x="12698612" y="610244"/>
            <a:ext cx="3075175" cy="3075175"/>
          </a:xfrm>
          <a:prstGeom prst="ellipse">
            <a:avLst/>
          </a:prstGeom>
          <a:solidFill>
            <a:schemeClr val="accent3"/>
          </a:solidFill>
          <a:ln>
            <a:noFill/>
          </a:ln>
          <a:effectLst>
            <a:outerShdw blurRad="1270000" sx="102000" sy="102000" algn="ctr" rotWithShape="0">
              <a:schemeClr val="accent3">
                <a:lumMod val="75000"/>
                <a:alpha val="47000"/>
              </a:schemeClr>
            </a:outerShdw>
            <a:softEdge rad="533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3" name="Oval 12">
            <a:extLst>
              <a:ext uri="{FF2B5EF4-FFF2-40B4-BE49-F238E27FC236}">
                <a16:creationId xmlns:a16="http://schemas.microsoft.com/office/drawing/2014/main" id="{21357197-42B2-4B6A-9D1B-6A957E9EB667}"/>
              </a:ext>
            </a:extLst>
          </p:cNvPr>
          <p:cNvSpPr/>
          <p:nvPr/>
        </p:nvSpPr>
        <p:spPr>
          <a:xfrm>
            <a:off x="15957377" y="8447896"/>
            <a:ext cx="2783696" cy="2783696"/>
          </a:xfrm>
          <a:prstGeom prst="ellipse">
            <a:avLst/>
          </a:prstGeom>
          <a:solidFill>
            <a:schemeClr val="accent3"/>
          </a:solidFill>
          <a:ln>
            <a:noFill/>
          </a:ln>
          <a:effectLst>
            <a:outerShdw blurRad="1270000" sx="102000" sy="102000" algn="ctr" rotWithShape="0">
              <a:schemeClr val="accent3">
                <a:lumMod val="75000"/>
                <a:alpha val="47000"/>
              </a:schemeClr>
            </a:outerShdw>
            <a:softEdge rad="533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4" name="Oval 13">
            <a:extLst>
              <a:ext uri="{FF2B5EF4-FFF2-40B4-BE49-F238E27FC236}">
                <a16:creationId xmlns:a16="http://schemas.microsoft.com/office/drawing/2014/main" id="{968C404E-3AAF-4D97-87A8-C13628766EAD}"/>
              </a:ext>
            </a:extLst>
          </p:cNvPr>
          <p:cNvSpPr/>
          <p:nvPr/>
        </p:nvSpPr>
        <p:spPr>
          <a:xfrm>
            <a:off x="19721166" y="7688771"/>
            <a:ext cx="7452041" cy="7452041"/>
          </a:xfrm>
          <a:prstGeom prst="ellipse">
            <a:avLst/>
          </a:prstGeom>
          <a:solidFill>
            <a:schemeClr val="accent3"/>
          </a:solidFill>
          <a:ln>
            <a:noFill/>
          </a:ln>
          <a:effectLst>
            <a:outerShdw blurRad="1270000" sx="102000" sy="102000" algn="ctr" rotWithShape="0">
              <a:schemeClr val="accent3">
                <a:lumMod val="75000"/>
                <a:alpha val="47000"/>
              </a:schemeClr>
            </a:outerShdw>
            <a:softEdge rad="533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5" name="Oval 14">
            <a:extLst>
              <a:ext uri="{FF2B5EF4-FFF2-40B4-BE49-F238E27FC236}">
                <a16:creationId xmlns:a16="http://schemas.microsoft.com/office/drawing/2014/main" id="{3F9469CB-90D6-437A-8DBC-871654CD36E9}"/>
              </a:ext>
            </a:extLst>
          </p:cNvPr>
          <p:cNvSpPr/>
          <p:nvPr/>
        </p:nvSpPr>
        <p:spPr>
          <a:xfrm>
            <a:off x="14227482" y="5018084"/>
            <a:ext cx="2783696" cy="2783696"/>
          </a:xfrm>
          <a:prstGeom prst="ellipse">
            <a:avLst/>
          </a:prstGeom>
          <a:solidFill>
            <a:schemeClr val="accent3"/>
          </a:solidFill>
          <a:ln>
            <a:noFill/>
          </a:ln>
          <a:effectLst>
            <a:outerShdw blurRad="1270000" sx="102000" sy="102000" algn="ctr" rotWithShape="0">
              <a:schemeClr val="accent3">
                <a:lumMod val="75000"/>
                <a:alpha val="47000"/>
              </a:schemeClr>
            </a:outerShdw>
            <a:softEdge rad="533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6" name="Oval 15">
            <a:extLst>
              <a:ext uri="{FF2B5EF4-FFF2-40B4-BE49-F238E27FC236}">
                <a16:creationId xmlns:a16="http://schemas.microsoft.com/office/drawing/2014/main" id="{AE5C2807-635C-4E7F-BA99-56040796BA66}"/>
              </a:ext>
            </a:extLst>
          </p:cNvPr>
          <p:cNvSpPr/>
          <p:nvPr/>
        </p:nvSpPr>
        <p:spPr>
          <a:xfrm>
            <a:off x="9201733" y="2866501"/>
            <a:ext cx="2783696" cy="2783696"/>
          </a:xfrm>
          <a:prstGeom prst="ellipse">
            <a:avLst/>
          </a:prstGeom>
          <a:solidFill>
            <a:schemeClr val="accent3"/>
          </a:solidFill>
          <a:ln>
            <a:noFill/>
          </a:ln>
          <a:effectLst>
            <a:outerShdw blurRad="1270000" sx="102000" sy="102000" algn="ctr" rotWithShape="0">
              <a:schemeClr val="accent3">
                <a:lumMod val="75000"/>
                <a:alpha val="47000"/>
              </a:schemeClr>
            </a:outerShdw>
            <a:softEdge rad="533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 name="Oval 16">
            <a:extLst>
              <a:ext uri="{FF2B5EF4-FFF2-40B4-BE49-F238E27FC236}">
                <a16:creationId xmlns:a16="http://schemas.microsoft.com/office/drawing/2014/main" id="{D08F1841-305A-45E9-8684-2F446EEAAE46}"/>
              </a:ext>
            </a:extLst>
          </p:cNvPr>
          <p:cNvSpPr/>
          <p:nvPr/>
        </p:nvSpPr>
        <p:spPr>
          <a:xfrm>
            <a:off x="5800898" y="6055183"/>
            <a:ext cx="2783696" cy="2783696"/>
          </a:xfrm>
          <a:prstGeom prst="ellipse">
            <a:avLst/>
          </a:prstGeom>
          <a:solidFill>
            <a:schemeClr val="accent3"/>
          </a:solidFill>
          <a:ln>
            <a:noFill/>
          </a:ln>
          <a:effectLst>
            <a:outerShdw blurRad="1270000" sx="102000" sy="102000" algn="ctr" rotWithShape="0">
              <a:schemeClr val="accent3">
                <a:lumMod val="75000"/>
                <a:alpha val="47000"/>
              </a:schemeClr>
            </a:outerShdw>
            <a:softEdge rad="533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36532809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 calcmode="lin" valueType="num">
                                      <p:cBhvr>
                                        <p:cTn id="9" dur="500" fill="hold"/>
                                        <p:tgtEl>
                                          <p:spTgt spid="7"/>
                                        </p:tgtEl>
                                        <p:attrNameLst>
                                          <p:attrName>style.rotation</p:attrName>
                                        </p:attrNameLst>
                                      </p:cBhvr>
                                      <p:tavLst>
                                        <p:tav tm="0">
                                          <p:val>
                                            <p:fltVal val="360"/>
                                          </p:val>
                                        </p:tav>
                                        <p:tav tm="100000">
                                          <p:val>
                                            <p:fltVal val="0"/>
                                          </p:val>
                                        </p:tav>
                                      </p:tavLst>
                                    </p:anim>
                                    <p:animEffect transition="in" filter="fade">
                                      <p:cBhvr>
                                        <p:cTn id="10" dur="500"/>
                                        <p:tgtEl>
                                          <p:spTgt spid="7"/>
                                        </p:tgtEl>
                                      </p:cBhvr>
                                    </p:animEffect>
                                  </p:childTnLst>
                                </p:cTn>
                              </p:par>
                              <p:par>
                                <p:cTn id="11" presetID="2" presetClass="entr" presetSubtype="4" decel="100000" fill="hold" grpId="0" nodeType="withEffect">
                                  <p:stCondLst>
                                    <p:cond delay="10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1000" fill="hold"/>
                                        <p:tgtEl>
                                          <p:spTgt spid="5"/>
                                        </p:tgtEl>
                                        <p:attrNameLst>
                                          <p:attrName>ppt_x</p:attrName>
                                        </p:attrNameLst>
                                      </p:cBhvr>
                                      <p:tavLst>
                                        <p:tav tm="0">
                                          <p:val>
                                            <p:strVal val="#ppt_x"/>
                                          </p:val>
                                        </p:tav>
                                        <p:tav tm="100000">
                                          <p:val>
                                            <p:strVal val="#ppt_x"/>
                                          </p:val>
                                        </p:tav>
                                      </p:tavLst>
                                    </p:anim>
                                    <p:anim calcmode="lin" valueType="num">
                                      <p:cBhvr additive="base">
                                        <p:cTn id="14" dur="1000" fill="hold"/>
                                        <p:tgtEl>
                                          <p:spTgt spid="5"/>
                                        </p:tgtEl>
                                        <p:attrNameLst>
                                          <p:attrName>ppt_y</p:attrName>
                                        </p:attrNameLst>
                                      </p:cBhvr>
                                      <p:tavLst>
                                        <p:tav tm="0">
                                          <p:val>
                                            <p:strVal val="1+#ppt_h/2"/>
                                          </p:val>
                                        </p:tav>
                                        <p:tav tm="100000">
                                          <p:val>
                                            <p:strVal val="#ppt_y"/>
                                          </p:val>
                                        </p:tav>
                                      </p:tavLst>
                                    </p:anim>
                                  </p:childTnLst>
                                </p:cTn>
                              </p:par>
                              <p:par>
                                <p:cTn id="15" presetID="2" presetClass="entr" presetSubtype="4" decel="100000" fill="hold" grpId="0" nodeType="withEffect">
                                  <p:stCondLst>
                                    <p:cond delay="300"/>
                                  </p:stCondLst>
                                  <p:childTnLst>
                                    <p:set>
                                      <p:cBhvr>
                                        <p:cTn id="16" dur="1" fill="hold">
                                          <p:stCondLst>
                                            <p:cond delay="0"/>
                                          </p:stCondLst>
                                        </p:cTn>
                                        <p:tgtEl>
                                          <p:spTgt spid="6"/>
                                        </p:tgtEl>
                                        <p:attrNameLst>
                                          <p:attrName>style.visibility</p:attrName>
                                        </p:attrNameLst>
                                      </p:cBhvr>
                                      <p:to>
                                        <p:strVal val="visible"/>
                                      </p:to>
                                    </p:set>
                                    <p:anim calcmode="lin" valueType="num">
                                      <p:cBhvr additive="base">
                                        <p:cTn id="17" dur="1000" fill="hold"/>
                                        <p:tgtEl>
                                          <p:spTgt spid="6"/>
                                        </p:tgtEl>
                                        <p:attrNameLst>
                                          <p:attrName>ppt_x</p:attrName>
                                        </p:attrNameLst>
                                      </p:cBhvr>
                                      <p:tavLst>
                                        <p:tav tm="0">
                                          <p:val>
                                            <p:strVal val="#ppt_x"/>
                                          </p:val>
                                        </p:tav>
                                        <p:tav tm="100000">
                                          <p:val>
                                            <p:strVal val="#ppt_x"/>
                                          </p:val>
                                        </p:tav>
                                      </p:tavLst>
                                    </p:anim>
                                    <p:anim calcmode="lin" valueType="num">
                                      <p:cBhvr additive="base">
                                        <p:cTn id="18" dur="1000" fill="hold"/>
                                        <p:tgtEl>
                                          <p:spTgt spid="6"/>
                                        </p:tgtEl>
                                        <p:attrNameLst>
                                          <p:attrName>ppt_y</p:attrName>
                                        </p:attrNameLst>
                                      </p:cBhvr>
                                      <p:tavLst>
                                        <p:tav tm="0">
                                          <p:val>
                                            <p:strVal val="1+#ppt_h/2"/>
                                          </p:val>
                                        </p:tav>
                                        <p:tav tm="100000">
                                          <p:val>
                                            <p:strVal val="#ppt_y"/>
                                          </p:val>
                                        </p:tav>
                                      </p:tavLst>
                                    </p:anim>
                                  </p:childTnLst>
                                </p:cTn>
                              </p:par>
                              <p:par>
                                <p:cTn id="19" presetID="10" presetClass="entr" presetSubtype="0" fill="hold" grpId="0" nodeType="withEffect">
                                  <p:stCondLst>
                                    <p:cond delay="1000"/>
                                  </p:stCondLst>
                                  <p:childTnLst>
                                    <p:set>
                                      <p:cBhvr>
                                        <p:cTn id="20" dur="1" fill="hold">
                                          <p:stCondLst>
                                            <p:cond delay="0"/>
                                          </p:stCondLst>
                                        </p:cTn>
                                        <p:tgtEl>
                                          <p:spTgt spid="11"/>
                                        </p:tgtEl>
                                        <p:attrNameLst>
                                          <p:attrName>style.visibility</p:attrName>
                                        </p:attrNameLst>
                                      </p:cBhvr>
                                      <p:to>
                                        <p:strVal val="visible"/>
                                      </p:to>
                                    </p:set>
                                    <p:animEffect transition="in" filter="fade">
                                      <p:cBhvr>
                                        <p:cTn id="21" dur="500"/>
                                        <p:tgtEl>
                                          <p:spTgt spid="11"/>
                                        </p:tgtEl>
                                      </p:cBhvr>
                                    </p:animEffect>
                                  </p:childTnLst>
                                </p:cTn>
                              </p:par>
                              <p:par>
                                <p:cTn id="22" presetID="10" presetClass="entr" presetSubtype="0" fill="hold" grpId="0" nodeType="withEffect">
                                  <p:stCondLst>
                                    <p:cond delay="1200"/>
                                  </p:stCondLst>
                                  <p:childTnLst>
                                    <p:set>
                                      <p:cBhvr>
                                        <p:cTn id="23" dur="1" fill="hold">
                                          <p:stCondLst>
                                            <p:cond delay="0"/>
                                          </p:stCondLst>
                                        </p:cTn>
                                        <p:tgtEl>
                                          <p:spTgt spid="15"/>
                                        </p:tgtEl>
                                        <p:attrNameLst>
                                          <p:attrName>style.visibility</p:attrName>
                                        </p:attrNameLst>
                                      </p:cBhvr>
                                      <p:to>
                                        <p:strVal val="visible"/>
                                      </p:to>
                                    </p:set>
                                    <p:animEffect transition="in" filter="fade">
                                      <p:cBhvr>
                                        <p:cTn id="24" dur="500"/>
                                        <p:tgtEl>
                                          <p:spTgt spid="15"/>
                                        </p:tgtEl>
                                      </p:cBhvr>
                                    </p:animEffect>
                                  </p:childTnLst>
                                </p:cTn>
                              </p:par>
                              <p:par>
                                <p:cTn id="25" presetID="10" presetClass="entr" presetSubtype="0" fill="hold" grpId="0" nodeType="withEffect">
                                  <p:stCondLst>
                                    <p:cond delay="1300"/>
                                  </p:stCondLst>
                                  <p:childTnLst>
                                    <p:set>
                                      <p:cBhvr>
                                        <p:cTn id="26" dur="1" fill="hold">
                                          <p:stCondLst>
                                            <p:cond delay="0"/>
                                          </p:stCondLst>
                                        </p:cTn>
                                        <p:tgtEl>
                                          <p:spTgt spid="16"/>
                                        </p:tgtEl>
                                        <p:attrNameLst>
                                          <p:attrName>style.visibility</p:attrName>
                                        </p:attrNameLst>
                                      </p:cBhvr>
                                      <p:to>
                                        <p:strVal val="visible"/>
                                      </p:to>
                                    </p:set>
                                    <p:animEffect transition="in" filter="fade">
                                      <p:cBhvr>
                                        <p:cTn id="27" dur="500"/>
                                        <p:tgtEl>
                                          <p:spTgt spid="16"/>
                                        </p:tgtEl>
                                      </p:cBhvr>
                                    </p:animEffect>
                                  </p:childTnLst>
                                </p:cTn>
                              </p:par>
                              <p:par>
                                <p:cTn id="28" presetID="10" presetClass="entr" presetSubtype="0" fill="hold" grpId="0" nodeType="withEffect">
                                  <p:stCondLst>
                                    <p:cond delay="1500"/>
                                  </p:stCondLst>
                                  <p:childTnLst>
                                    <p:set>
                                      <p:cBhvr>
                                        <p:cTn id="29" dur="1" fill="hold">
                                          <p:stCondLst>
                                            <p:cond delay="0"/>
                                          </p:stCondLst>
                                        </p:cTn>
                                        <p:tgtEl>
                                          <p:spTgt spid="17"/>
                                        </p:tgtEl>
                                        <p:attrNameLst>
                                          <p:attrName>style.visibility</p:attrName>
                                        </p:attrNameLst>
                                      </p:cBhvr>
                                      <p:to>
                                        <p:strVal val="visible"/>
                                      </p:to>
                                    </p:set>
                                    <p:animEffect transition="in" filter="fade">
                                      <p:cBhvr>
                                        <p:cTn id="30" dur="500"/>
                                        <p:tgtEl>
                                          <p:spTgt spid="17"/>
                                        </p:tgtEl>
                                      </p:cBhvr>
                                    </p:animEffect>
                                  </p:childTnLst>
                                </p:cTn>
                              </p:par>
                              <p:par>
                                <p:cTn id="31" presetID="10" presetClass="entr" presetSubtype="0" fill="hold" grpId="0" nodeType="withEffect">
                                  <p:stCondLst>
                                    <p:cond delay="1700"/>
                                  </p:stCondLst>
                                  <p:childTnLst>
                                    <p:set>
                                      <p:cBhvr>
                                        <p:cTn id="32" dur="1" fill="hold">
                                          <p:stCondLst>
                                            <p:cond delay="0"/>
                                          </p:stCondLst>
                                        </p:cTn>
                                        <p:tgtEl>
                                          <p:spTgt spid="9"/>
                                        </p:tgtEl>
                                        <p:attrNameLst>
                                          <p:attrName>style.visibility</p:attrName>
                                        </p:attrNameLst>
                                      </p:cBhvr>
                                      <p:to>
                                        <p:strVal val="visible"/>
                                      </p:to>
                                    </p:set>
                                    <p:animEffect transition="in" filter="fade">
                                      <p:cBhvr>
                                        <p:cTn id="33" dur="500"/>
                                        <p:tgtEl>
                                          <p:spTgt spid="9"/>
                                        </p:tgtEl>
                                      </p:cBhvr>
                                    </p:animEffect>
                                  </p:childTnLst>
                                </p:cTn>
                              </p:par>
                              <p:par>
                                <p:cTn id="34" presetID="10" presetClass="entr" presetSubtype="0" fill="hold" grpId="0" nodeType="withEffect">
                                  <p:stCondLst>
                                    <p:cond delay="1800"/>
                                  </p:stCondLst>
                                  <p:childTnLst>
                                    <p:set>
                                      <p:cBhvr>
                                        <p:cTn id="35" dur="1" fill="hold">
                                          <p:stCondLst>
                                            <p:cond delay="0"/>
                                          </p:stCondLst>
                                        </p:cTn>
                                        <p:tgtEl>
                                          <p:spTgt spid="12"/>
                                        </p:tgtEl>
                                        <p:attrNameLst>
                                          <p:attrName>style.visibility</p:attrName>
                                        </p:attrNameLst>
                                      </p:cBhvr>
                                      <p:to>
                                        <p:strVal val="visible"/>
                                      </p:to>
                                    </p:set>
                                    <p:animEffect transition="in" filter="fade">
                                      <p:cBhvr>
                                        <p:cTn id="36" dur="500"/>
                                        <p:tgtEl>
                                          <p:spTgt spid="12"/>
                                        </p:tgtEl>
                                      </p:cBhvr>
                                    </p:animEffect>
                                  </p:childTnLst>
                                </p:cTn>
                              </p:par>
                              <p:par>
                                <p:cTn id="37" presetID="10" presetClass="entr" presetSubtype="0" fill="hold" grpId="0" nodeType="withEffect">
                                  <p:stCondLst>
                                    <p:cond delay="1900"/>
                                  </p:stCondLst>
                                  <p:childTnLst>
                                    <p:set>
                                      <p:cBhvr>
                                        <p:cTn id="38" dur="1" fill="hold">
                                          <p:stCondLst>
                                            <p:cond delay="0"/>
                                          </p:stCondLst>
                                        </p:cTn>
                                        <p:tgtEl>
                                          <p:spTgt spid="13"/>
                                        </p:tgtEl>
                                        <p:attrNameLst>
                                          <p:attrName>style.visibility</p:attrName>
                                        </p:attrNameLst>
                                      </p:cBhvr>
                                      <p:to>
                                        <p:strVal val="visible"/>
                                      </p:to>
                                    </p:set>
                                    <p:animEffect transition="in" filter="fade">
                                      <p:cBhvr>
                                        <p:cTn id="39" dur="500"/>
                                        <p:tgtEl>
                                          <p:spTgt spid="13"/>
                                        </p:tgtEl>
                                      </p:cBhvr>
                                    </p:animEffect>
                                  </p:childTnLst>
                                </p:cTn>
                              </p:par>
                              <p:par>
                                <p:cTn id="40" presetID="10" presetClass="entr" presetSubtype="0" fill="hold" grpId="0" nodeType="withEffect">
                                  <p:stCondLst>
                                    <p:cond delay="2000"/>
                                  </p:stCondLst>
                                  <p:childTnLst>
                                    <p:set>
                                      <p:cBhvr>
                                        <p:cTn id="41" dur="1" fill="hold">
                                          <p:stCondLst>
                                            <p:cond delay="0"/>
                                          </p:stCondLst>
                                        </p:cTn>
                                        <p:tgtEl>
                                          <p:spTgt spid="14"/>
                                        </p:tgtEl>
                                        <p:attrNameLst>
                                          <p:attrName>style.visibility</p:attrName>
                                        </p:attrNameLst>
                                      </p:cBhvr>
                                      <p:to>
                                        <p:strVal val="visible"/>
                                      </p:to>
                                    </p:set>
                                    <p:animEffect transition="in" filter="fade">
                                      <p:cBhvr>
                                        <p:cTn id="42" dur="500"/>
                                        <p:tgtEl>
                                          <p:spTgt spid="14"/>
                                        </p:tgtEl>
                                      </p:cBhvr>
                                    </p:animEffect>
                                  </p:childTnLst>
                                </p:cTn>
                              </p:par>
                              <p:par>
                                <p:cTn id="43" presetID="10" presetClass="entr" presetSubtype="0" fill="hold" grpId="0" nodeType="withEffect">
                                  <p:stCondLst>
                                    <p:cond delay="2200"/>
                                  </p:stCondLst>
                                  <p:childTnLst>
                                    <p:set>
                                      <p:cBhvr>
                                        <p:cTn id="44" dur="1" fill="hold">
                                          <p:stCondLst>
                                            <p:cond delay="0"/>
                                          </p:stCondLst>
                                        </p:cTn>
                                        <p:tgtEl>
                                          <p:spTgt spid="10"/>
                                        </p:tgtEl>
                                        <p:attrNameLst>
                                          <p:attrName>style.visibility</p:attrName>
                                        </p:attrNameLst>
                                      </p:cBhvr>
                                      <p:to>
                                        <p:strVal val="visible"/>
                                      </p:to>
                                    </p:set>
                                    <p:animEffect transition="in" filter="fade">
                                      <p:cBhvr>
                                        <p:cTn id="45" dur="500"/>
                                        <p:tgtEl>
                                          <p:spTgt spid="10"/>
                                        </p:tgtEl>
                                      </p:cBhvr>
                                    </p:animEffect>
                                  </p:childTnLst>
                                </p:cTn>
                              </p:par>
                              <p:par>
                                <p:cTn id="46" presetID="10" presetClass="entr" presetSubtype="0" fill="hold" grpId="0" nodeType="withEffect">
                                  <p:stCondLst>
                                    <p:cond delay="2300"/>
                                  </p:stCondLst>
                                  <p:childTnLst>
                                    <p:set>
                                      <p:cBhvr>
                                        <p:cTn id="47" dur="1" fill="hold">
                                          <p:stCondLst>
                                            <p:cond delay="0"/>
                                          </p:stCondLst>
                                        </p:cTn>
                                        <p:tgtEl>
                                          <p:spTgt spid="4"/>
                                        </p:tgtEl>
                                        <p:attrNameLst>
                                          <p:attrName>style.visibility</p:attrName>
                                        </p:attrNameLst>
                                      </p:cBhvr>
                                      <p:to>
                                        <p:strVal val="visible"/>
                                      </p:to>
                                    </p:set>
                                    <p:animEffect transition="in" filter="fade">
                                      <p:cBhvr>
                                        <p:cTn id="48" dur="500"/>
                                        <p:tgtEl>
                                          <p:spTgt spid="4"/>
                                        </p:tgtEl>
                                      </p:cBhvr>
                                    </p:animEffect>
                                  </p:childTnLst>
                                </p:cTn>
                              </p:par>
                              <p:par>
                                <p:cTn id="49" presetID="10" presetClass="entr" presetSubtype="0" fill="hold" grpId="0" nodeType="withEffect">
                                  <p:stCondLst>
                                    <p:cond delay="2300"/>
                                  </p:stCondLst>
                                  <p:childTnLst>
                                    <p:set>
                                      <p:cBhvr>
                                        <p:cTn id="50" dur="1" fill="hold">
                                          <p:stCondLst>
                                            <p:cond delay="0"/>
                                          </p:stCondLst>
                                        </p:cTn>
                                        <p:tgtEl>
                                          <p:spTgt spid="8"/>
                                        </p:tgtEl>
                                        <p:attrNameLst>
                                          <p:attrName>style.visibility</p:attrName>
                                        </p:attrNameLst>
                                      </p:cBhvr>
                                      <p:to>
                                        <p:strVal val="visible"/>
                                      </p:to>
                                    </p:set>
                                    <p:animEffect transition="in" filter="fade">
                                      <p:cBhvr>
                                        <p:cTn id="51"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4" grpId="0" animBg="1"/>
      <p:bldP spid="5" grpId="0"/>
      <p:bldP spid="6" grpId="0"/>
      <p:bldP spid="8" grpId="0" animBg="1"/>
      <p:bldP spid="9" grpId="0" animBg="1"/>
      <p:bldP spid="10" grpId="0" animBg="1"/>
      <p:bldP spid="11" grpId="0" animBg="1"/>
      <p:bldP spid="12" grpId="0" animBg="1"/>
      <p:bldP spid="13" grpId="0" animBg="1"/>
      <p:bldP spid="14" grpId="0" animBg="1"/>
      <p:bldP spid="15" grpId="0" animBg="1"/>
      <p:bldP spid="16" grpId="0" animBg="1"/>
      <p:bldP spid="17" grpId="0" animBg="1"/>
    </p:bldLst>
  </p:timing>
</p:sld>
</file>

<file path=ppt/slides/slide97.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7" name="Oval 6">
            <a:extLst>
              <a:ext uri="{FF2B5EF4-FFF2-40B4-BE49-F238E27FC236}">
                <a16:creationId xmlns:a16="http://schemas.microsoft.com/office/drawing/2014/main" id="{9D9AE80C-0EE3-4C7A-B4B6-FD76ED0B66B4}"/>
              </a:ext>
            </a:extLst>
          </p:cNvPr>
          <p:cNvSpPr/>
          <p:nvPr/>
        </p:nvSpPr>
        <p:spPr>
          <a:xfrm>
            <a:off x="9593936" y="4258349"/>
            <a:ext cx="5199302" cy="5199302"/>
          </a:xfrm>
          <a:prstGeom prst="ellipse">
            <a:avLst/>
          </a:prstGeom>
          <a:solidFill>
            <a:schemeClr val="bg1"/>
          </a:solidFill>
          <a:ln>
            <a:noFill/>
          </a:ln>
          <a:effectLst>
            <a:outerShdw blurRad="1270000" sx="102000" sy="102000" algn="ctr" rotWithShape="0">
              <a:schemeClr val="accent2">
                <a:alpha val="13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 name="Oval 3">
            <a:extLst>
              <a:ext uri="{FF2B5EF4-FFF2-40B4-BE49-F238E27FC236}">
                <a16:creationId xmlns:a16="http://schemas.microsoft.com/office/drawing/2014/main" id="{F2D206CA-DE67-47F9-9CD3-F2DF32C8553C}"/>
              </a:ext>
            </a:extLst>
          </p:cNvPr>
          <p:cNvSpPr/>
          <p:nvPr/>
        </p:nvSpPr>
        <p:spPr>
          <a:xfrm>
            <a:off x="874091" y="347098"/>
            <a:ext cx="5199302" cy="5199302"/>
          </a:xfrm>
          <a:prstGeom prst="ellipse">
            <a:avLst/>
          </a:prstGeom>
          <a:solidFill>
            <a:schemeClr val="accent3"/>
          </a:solidFill>
          <a:ln>
            <a:noFill/>
          </a:ln>
          <a:effectLst>
            <a:outerShdw blurRad="1270000" sx="102000" sy="102000" algn="ctr" rotWithShape="0">
              <a:schemeClr val="accent3">
                <a:lumMod val="75000"/>
                <a:alpha val="47000"/>
              </a:schemeClr>
            </a:outerShdw>
            <a:softEdge rad="533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 name="TextBox 4">
            <a:extLst>
              <a:ext uri="{FF2B5EF4-FFF2-40B4-BE49-F238E27FC236}">
                <a16:creationId xmlns:a16="http://schemas.microsoft.com/office/drawing/2014/main" id="{829E7132-3F7C-4896-8402-22817BFDBEDC}"/>
              </a:ext>
            </a:extLst>
          </p:cNvPr>
          <p:cNvSpPr txBox="1"/>
          <p:nvPr/>
        </p:nvSpPr>
        <p:spPr>
          <a:xfrm>
            <a:off x="9095624" y="5268105"/>
            <a:ext cx="6195927" cy="1323439"/>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8000" b="1" i="0" u="none" strike="noStrike" kern="1200" cap="none" spc="0" normalizeH="0" baseline="0" noProof="0">
                <a:ln>
                  <a:noFill/>
                </a:ln>
                <a:effectLst/>
                <a:uLnTx/>
                <a:uFillTx/>
                <a:latin typeface="Century Gothic"/>
                <a:ea typeface="+mn-ea"/>
                <a:cs typeface="+mn-cs"/>
              </a:rPr>
              <a:t>CORPORATE</a:t>
            </a:r>
          </a:p>
        </p:txBody>
      </p:sp>
      <p:sp>
        <p:nvSpPr>
          <p:cNvPr id="6" name="TextBox 5">
            <a:extLst>
              <a:ext uri="{FF2B5EF4-FFF2-40B4-BE49-F238E27FC236}">
                <a16:creationId xmlns:a16="http://schemas.microsoft.com/office/drawing/2014/main" id="{A86DEF34-F217-45B4-9E42-B28F2438DF5F}"/>
              </a:ext>
            </a:extLst>
          </p:cNvPr>
          <p:cNvSpPr txBox="1"/>
          <p:nvPr/>
        </p:nvSpPr>
        <p:spPr>
          <a:xfrm>
            <a:off x="8928110" y="6055183"/>
            <a:ext cx="6530955" cy="2646878"/>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6600" b="1" i="0" u="none" strike="noStrike" kern="1200" cap="none" spc="0" normalizeH="0" baseline="0" noProof="0">
                <a:ln>
                  <a:noFill/>
                </a:ln>
                <a:solidFill>
                  <a:srgbClr val="FA3585"/>
                </a:solidFill>
                <a:effectLst/>
                <a:uLnTx/>
                <a:uFillTx/>
                <a:latin typeface="Century Gothic"/>
                <a:ea typeface="+mn-ea"/>
                <a:cs typeface="+mn-cs"/>
              </a:rPr>
              <a:t>SLIDES</a:t>
            </a:r>
          </a:p>
        </p:txBody>
      </p:sp>
      <p:sp>
        <p:nvSpPr>
          <p:cNvPr id="8" name="Oval 7">
            <a:extLst>
              <a:ext uri="{FF2B5EF4-FFF2-40B4-BE49-F238E27FC236}">
                <a16:creationId xmlns:a16="http://schemas.microsoft.com/office/drawing/2014/main" id="{12FFF955-44CF-45CD-BCD2-089EE0A7FA96}"/>
              </a:ext>
            </a:extLst>
          </p:cNvPr>
          <p:cNvSpPr/>
          <p:nvPr/>
        </p:nvSpPr>
        <p:spPr>
          <a:xfrm>
            <a:off x="-1286014" y="7566487"/>
            <a:ext cx="7090466" cy="7090466"/>
          </a:xfrm>
          <a:prstGeom prst="ellipse">
            <a:avLst/>
          </a:prstGeom>
          <a:solidFill>
            <a:schemeClr val="accent3"/>
          </a:solidFill>
          <a:ln>
            <a:noFill/>
          </a:ln>
          <a:effectLst>
            <a:outerShdw blurRad="1270000" sx="102000" sy="102000" algn="ctr" rotWithShape="0">
              <a:schemeClr val="accent3">
                <a:lumMod val="75000"/>
                <a:alpha val="47000"/>
              </a:schemeClr>
            </a:outerShdw>
            <a:softEdge rad="533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9" name="Oval 8">
            <a:extLst>
              <a:ext uri="{FF2B5EF4-FFF2-40B4-BE49-F238E27FC236}">
                <a16:creationId xmlns:a16="http://schemas.microsoft.com/office/drawing/2014/main" id="{6DC3E4D2-3706-44CC-8E42-0D427D92458C}"/>
              </a:ext>
            </a:extLst>
          </p:cNvPr>
          <p:cNvSpPr/>
          <p:nvPr/>
        </p:nvSpPr>
        <p:spPr>
          <a:xfrm>
            <a:off x="7330508" y="3248593"/>
            <a:ext cx="1009756" cy="1009756"/>
          </a:xfrm>
          <a:prstGeom prst="ellipse">
            <a:avLst/>
          </a:prstGeom>
          <a:solidFill>
            <a:schemeClr val="accent3"/>
          </a:solidFill>
          <a:ln>
            <a:noFill/>
          </a:ln>
          <a:effectLst>
            <a:outerShdw blurRad="1270000" sx="102000" sy="102000" algn="ctr" rotWithShape="0">
              <a:schemeClr val="accent3">
                <a:lumMod val="75000"/>
                <a:alpha val="47000"/>
              </a:schemeClr>
            </a:outerShdw>
            <a:softEdge rad="190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0" name="Oval 9">
            <a:extLst>
              <a:ext uri="{FF2B5EF4-FFF2-40B4-BE49-F238E27FC236}">
                <a16:creationId xmlns:a16="http://schemas.microsoft.com/office/drawing/2014/main" id="{00CCE44B-0394-4947-8E76-64D78BAFEB93}"/>
              </a:ext>
            </a:extLst>
          </p:cNvPr>
          <p:cNvSpPr/>
          <p:nvPr/>
        </p:nvSpPr>
        <p:spPr>
          <a:xfrm>
            <a:off x="17897465" y="-2170816"/>
            <a:ext cx="7188900" cy="7188900"/>
          </a:xfrm>
          <a:prstGeom prst="ellipse">
            <a:avLst/>
          </a:prstGeom>
          <a:solidFill>
            <a:schemeClr val="accent3"/>
          </a:solidFill>
          <a:ln>
            <a:noFill/>
          </a:ln>
          <a:effectLst>
            <a:outerShdw blurRad="1270000" sx="102000" sy="102000" algn="ctr" rotWithShape="0">
              <a:schemeClr val="accent3">
                <a:lumMod val="75000"/>
                <a:alpha val="47000"/>
              </a:schemeClr>
            </a:outerShdw>
            <a:softEdge rad="533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1" name="Oval 10">
            <a:extLst>
              <a:ext uri="{FF2B5EF4-FFF2-40B4-BE49-F238E27FC236}">
                <a16:creationId xmlns:a16="http://schemas.microsoft.com/office/drawing/2014/main" id="{4999BF12-95C0-4771-85C3-57FE398DFA3E}"/>
              </a:ext>
            </a:extLst>
          </p:cNvPr>
          <p:cNvSpPr/>
          <p:nvPr/>
        </p:nvSpPr>
        <p:spPr>
          <a:xfrm>
            <a:off x="9672946" y="7457533"/>
            <a:ext cx="4563253" cy="4563253"/>
          </a:xfrm>
          <a:prstGeom prst="ellipse">
            <a:avLst/>
          </a:prstGeom>
          <a:solidFill>
            <a:schemeClr val="accent3"/>
          </a:solidFill>
          <a:ln>
            <a:noFill/>
          </a:ln>
          <a:effectLst>
            <a:outerShdw blurRad="1270000" sx="102000" sy="102000" algn="ctr" rotWithShape="0">
              <a:schemeClr val="accent3">
                <a:lumMod val="75000"/>
                <a:alpha val="47000"/>
              </a:schemeClr>
            </a:outerShdw>
            <a:softEdge rad="533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 name="Oval 11">
            <a:extLst>
              <a:ext uri="{FF2B5EF4-FFF2-40B4-BE49-F238E27FC236}">
                <a16:creationId xmlns:a16="http://schemas.microsoft.com/office/drawing/2014/main" id="{FF41A25C-E4C1-4166-866A-5405DB5EB5AA}"/>
              </a:ext>
            </a:extLst>
          </p:cNvPr>
          <p:cNvSpPr/>
          <p:nvPr/>
        </p:nvSpPr>
        <p:spPr>
          <a:xfrm>
            <a:off x="12698612" y="610244"/>
            <a:ext cx="3075175" cy="3075175"/>
          </a:xfrm>
          <a:prstGeom prst="ellipse">
            <a:avLst/>
          </a:prstGeom>
          <a:solidFill>
            <a:schemeClr val="accent3"/>
          </a:solidFill>
          <a:ln>
            <a:noFill/>
          </a:ln>
          <a:effectLst>
            <a:outerShdw blurRad="1270000" sx="102000" sy="102000" algn="ctr" rotWithShape="0">
              <a:schemeClr val="accent3">
                <a:lumMod val="75000"/>
                <a:alpha val="47000"/>
              </a:schemeClr>
            </a:outerShdw>
            <a:softEdge rad="533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3" name="Oval 12">
            <a:extLst>
              <a:ext uri="{FF2B5EF4-FFF2-40B4-BE49-F238E27FC236}">
                <a16:creationId xmlns:a16="http://schemas.microsoft.com/office/drawing/2014/main" id="{21357197-42B2-4B6A-9D1B-6A957E9EB667}"/>
              </a:ext>
            </a:extLst>
          </p:cNvPr>
          <p:cNvSpPr/>
          <p:nvPr/>
        </p:nvSpPr>
        <p:spPr>
          <a:xfrm>
            <a:off x="15957377" y="8447896"/>
            <a:ext cx="2783696" cy="2783696"/>
          </a:xfrm>
          <a:prstGeom prst="ellipse">
            <a:avLst/>
          </a:prstGeom>
          <a:solidFill>
            <a:schemeClr val="accent3"/>
          </a:solidFill>
          <a:ln>
            <a:noFill/>
          </a:ln>
          <a:effectLst>
            <a:outerShdw blurRad="1270000" sx="102000" sy="102000" algn="ctr" rotWithShape="0">
              <a:schemeClr val="accent3">
                <a:lumMod val="75000"/>
                <a:alpha val="47000"/>
              </a:schemeClr>
            </a:outerShdw>
            <a:softEdge rad="533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4" name="Oval 13">
            <a:extLst>
              <a:ext uri="{FF2B5EF4-FFF2-40B4-BE49-F238E27FC236}">
                <a16:creationId xmlns:a16="http://schemas.microsoft.com/office/drawing/2014/main" id="{968C404E-3AAF-4D97-87A8-C13628766EAD}"/>
              </a:ext>
            </a:extLst>
          </p:cNvPr>
          <p:cNvSpPr/>
          <p:nvPr/>
        </p:nvSpPr>
        <p:spPr>
          <a:xfrm>
            <a:off x="19721166" y="7688771"/>
            <a:ext cx="7452041" cy="7452041"/>
          </a:xfrm>
          <a:prstGeom prst="ellipse">
            <a:avLst/>
          </a:prstGeom>
          <a:solidFill>
            <a:schemeClr val="accent3"/>
          </a:solidFill>
          <a:ln>
            <a:noFill/>
          </a:ln>
          <a:effectLst>
            <a:outerShdw blurRad="1270000" sx="102000" sy="102000" algn="ctr" rotWithShape="0">
              <a:schemeClr val="accent3">
                <a:lumMod val="75000"/>
                <a:alpha val="47000"/>
              </a:schemeClr>
            </a:outerShdw>
            <a:softEdge rad="533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5" name="Oval 14">
            <a:extLst>
              <a:ext uri="{FF2B5EF4-FFF2-40B4-BE49-F238E27FC236}">
                <a16:creationId xmlns:a16="http://schemas.microsoft.com/office/drawing/2014/main" id="{3F9469CB-90D6-437A-8DBC-871654CD36E9}"/>
              </a:ext>
            </a:extLst>
          </p:cNvPr>
          <p:cNvSpPr/>
          <p:nvPr/>
        </p:nvSpPr>
        <p:spPr>
          <a:xfrm>
            <a:off x="14227482" y="5018084"/>
            <a:ext cx="2783696" cy="2783696"/>
          </a:xfrm>
          <a:prstGeom prst="ellipse">
            <a:avLst/>
          </a:prstGeom>
          <a:solidFill>
            <a:schemeClr val="accent3"/>
          </a:solidFill>
          <a:ln>
            <a:noFill/>
          </a:ln>
          <a:effectLst>
            <a:outerShdw blurRad="1270000" sx="102000" sy="102000" algn="ctr" rotWithShape="0">
              <a:schemeClr val="accent3">
                <a:lumMod val="75000"/>
                <a:alpha val="47000"/>
              </a:schemeClr>
            </a:outerShdw>
            <a:softEdge rad="533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6" name="Oval 15">
            <a:extLst>
              <a:ext uri="{FF2B5EF4-FFF2-40B4-BE49-F238E27FC236}">
                <a16:creationId xmlns:a16="http://schemas.microsoft.com/office/drawing/2014/main" id="{AE5C2807-635C-4E7F-BA99-56040796BA66}"/>
              </a:ext>
            </a:extLst>
          </p:cNvPr>
          <p:cNvSpPr/>
          <p:nvPr/>
        </p:nvSpPr>
        <p:spPr>
          <a:xfrm>
            <a:off x="9201733" y="2866501"/>
            <a:ext cx="2783696" cy="2783696"/>
          </a:xfrm>
          <a:prstGeom prst="ellipse">
            <a:avLst/>
          </a:prstGeom>
          <a:solidFill>
            <a:schemeClr val="accent3"/>
          </a:solidFill>
          <a:ln>
            <a:noFill/>
          </a:ln>
          <a:effectLst>
            <a:outerShdw blurRad="1270000" sx="102000" sy="102000" algn="ctr" rotWithShape="0">
              <a:schemeClr val="accent3">
                <a:lumMod val="75000"/>
                <a:alpha val="47000"/>
              </a:schemeClr>
            </a:outerShdw>
            <a:softEdge rad="533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7" name="Oval 16">
            <a:extLst>
              <a:ext uri="{FF2B5EF4-FFF2-40B4-BE49-F238E27FC236}">
                <a16:creationId xmlns:a16="http://schemas.microsoft.com/office/drawing/2014/main" id="{D08F1841-305A-45E9-8684-2F446EEAAE46}"/>
              </a:ext>
            </a:extLst>
          </p:cNvPr>
          <p:cNvSpPr/>
          <p:nvPr/>
        </p:nvSpPr>
        <p:spPr>
          <a:xfrm>
            <a:off x="5800898" y="6055183"/>
            <a:ext cx="2783696" cy="2783696"/>
          </a:xfrm>
          <a:prstGeom prst="ellipse">
            <a:avLst/>
          </a:prstGeom>
          <a:solidFill>
            <a:schemeClr val="accent3"/>
          </a:solidFill>
          <a:ln>
            <a:noFill/>
          </a:ln>
          <a:effectLst>
            <a:outerShdw blurRad="1270000" sx="102000" sy="102000" algn="ctr" rotWithShape="0">
              <a:schemeClr val="accent3">
                <a:lumMod val="75000"/>
                <a:alpha val="47000"/>
              </a:schemeClr>
            </a:outerShdw>
            <a:softEdge rad="533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95712010"/>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 calcmode="lin" valueType="num">
                                      <p:cBhvr>
                                        <p:cTn id="9" dur="500" fill="hold"/>
                                        <p:tgtEl>
                                          <p:spTgt spid="7"/>
                                        </p:tgtEl>
                                        <p:attrNameLst>
                                          <p:attrName>style.rotation</p:attrName>
                                        </p:attrNameLst>
                                      </p:cBhvr>
                                      <p:tavLst>
                                        <p:tav tm="0">
                                          <p:val>
                                            <p:fltVal val="360"/>
                                          </p:val>
                                        </p:tav>
                                        <p:tav tm="100000">
                                          <p:val>
                                            <p:fltVal val="0"/>
                                          </p:val>
                                        </p:tav>
                                      </p:tavLst>
                                    </p:anim>
                                    <p:animEffect transition="in" filter="fade">
                                      <p:cBhvr>
                                        <p:cTn id="10" dur="500"/>
                                        <p:tgtEl>
                                          <p:spTgt spid="7"/>
                                        </p:tgtEl>
                                      </p:cBhvr>
                                    </p:animEffect>
                                  </p:childTnLst>
                                </p:cTn>
                              </p:par>
                              <p:par>
                                <p:cTn id="11" presetID="2" presetClass="entr" presetSubtype="4" decel="100000" fill="hold" grpId="0" nodeType="withEffect">
                                  <p:stCondLst>
                                    <p:cond delay="10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1000" fill="hold"/>
                                        <p:tgtEl>
                                          <p:spTgt spid="5"/>
                                        </p:tgtEl>
                                        <p:attrNameLst>
                                          <p:attrName>ppt_x</p:attrName>
                                        </p:attrNameLst>
                                      </p:cBhvr>
                                      <p:tavLst>
                                        <p:tav tm="0">
                                          <p:val>
                                            <p:strVal val="#ppt_x"/>
                                          </p:val>
                                        </p:tav>
                                        <p:tav tm="100000">
                                          <p:val>
                                            <p:strVal val="#ppt_x"/>
                                          </p:val>
                                        </p:tav>
                                      </p:tavLst>
                                    </p:anim>
                                    <p:anim calcmode="lin" valueType="num">
                                      <p:cBhvr additive="base">
                                        <p:cTn id="14" dur="1000" fill="hold"/>
                                        <p:tgtEl>
                                          <p:spTgt spid="5"/>
                                        </p:tgtEl>
                                        <p:attrNameLst>
                                          <p:attrName>ppt_y</p:attrName>
                                        </p:attrNameLst>
                                      </p:cBhvr>
                                      <p:tavLst>
                                        <p:tav tm="0">
                                          <p:val>
                                            <p:strVal val="1+#ppt_h/2"/>
                                          </p:val>
                                        </p:tav>
                                        <p:tav tm="100000">
                                          <p:val>
                                            <p:strVal val="#ppt_y"/>
                                          </p:val>
                                        </p:tav>
                                      </p:tavLst>
                                    </p:anim>
                                  </p:childTnLst>
                                </p:cTn>
                              </p:par>
                              <p:par>
                                <p:cTn id="15" presetID="2" presetClass="entr" presetSubtype="4" decel="100000" fill="hold" grpId="0" nodeType="withEffect">
                                  <p:stCondLst>
                                    <p:cond delay="300"/>
                                  </p:stCondLst>
                                  <p:childTnLst>
                                    <p:set>
                                      <p:cBhvr>
                                        <p:cTn id="16" dur="1" fill="hold">
                                          <p:stCondLst>
                                            <p:cond delay="0"/>
                                          </p:stCondLst>
                                        </p:cTn>
                                        <p:tgtEl>
                                          <p:spTgt spid="6"/>
                                        </p:tgtEl>
                                        <p:attrNameLst>
                                          <p:attrName>style.visibility</p:attrName>
                                        </p:attrNameLst>
                                      </p:cBhvr>
                                      <p:to>
                                        <p:strVal val="visible"/>
                                      </p:to>
                                    </p:set>
                                    <p:anim calcmode="lin" valueType="num">
                                      <p:cBhvr additive="base">
                                        <p:cTn id="17" dur="1000" fill="hold"/>
                                        <p:tgtEl>
                                          <p:spTgt spid="6"/>
                                        </p:tgtEl>
                                        <p:attrNameLst>
                                          <p:attrName>ppt_x</p:attrName>
                                        </p:attrNameLst>
                                      </p:cBhvr>
                                      <p:tavLst>
                                        <p:tav tm="0">
                                          <p:val>
                                            <p:strVal val="#ppt_x"/>
                                          </p:val>
                                        </p:tav>
                                        <p:tav tm="100000">
                                          <p:val>
                                            <p:strVal val="#ppt_x"/>
                                          </p:val>
                                        </p:tav>
                                      </p:tavLst>
                                    </p:anim>
                                    <p:anim calcmode="lin" valueType="num">
                                      <p:cBhvr additive="base">
                                        <p:cTn id="18" dur="1000" fill="hold"/>
                                        <p:tgtEl>
                                          <p:spTgt spid="6"/>
                                        </p:tgtEl>
                                        <p:attrNameLst>
                                          <p:attrName>ppt_y</p:attrName>
                                        </p:attrNameLst>
                                      </p:cBhvr>
                                      <p:tavLst>
                                        <p:tav tm="0">
                                          <p:val>
                                            <p:strVal val="1+#ppt_h/2"/>
                                          </p:val>
                                        </p:tav>
                                        <p:tav tm="100000">
                                          <p:val>
                                            <p:strVal val="#ppt_y"/>
                                          </p:val>
                                        </p:tav>
                                      </p:tavLst>
                                    </p:anim>
                                  </p:childTnLst>
                                </p:cTn>
                              </p:par>
                              <p:par>
                                <p:cTn id="19" presetID="10" presetClass="entr" presetSubtype="0" fill="hold" grpId="0" nodeType="withEffect">
                                  <p:stCondLst>
                                    <p:cond delay="1000"/>
                                  </p:stCondLst>
                                  <p:childTnLst>
                                    <p:set>
                                      <p:cBhvr>
                                        <p:cTn id="20" dur="1" fill="hold">
                                          <p:stCondLst>
                                            <p:cond delay="0"/>
                                          </p:stCondLst>
                                        </p:cTn>
                                        <p:tgtEl>
                                          <p:spTgt spid="11"/>
                                        </p:tgtEl>
                                        <p:attrNameLst>
                                          <p:attrName>style.visibility</p:attrName>
                                        </p:attrNameLst>
                                      </p:cBhvr>
                                      <p:to>
                                        <p:strVal val="visible"/>
                                      </p:to>
                                    </p:set>
                                    <p:animEffect transition="in" filter="fade">
                                      <p:cBhvr>
                                        <p:cTn id="21" dur="500"/>
                                        <p:tgtEl>
                                          <p:spTgt spid="11"/>
                                        </p:tgtEl>
                                      </p:cBhvr>
                                    </p:animEffect>
                                  </p:childTnLst>
                                </p:cTn>
                              </p:par>
                              <p:par>
                                <p:cTn id="22" presetID="10" presetClass="entr" presetSubtype="0" fill="hold" grpId="0" nodeType="withEffect">
                                  <p:stCondLst>
                                    <p:cond delay="1200"/>
                                  </p:stCondLst>
                                  <p:childTnLst>
                                    <p:set>
                                      <p:cBhvr>
                                        <p:cTn id="23" dur="1" fill="hold">
                                          <p:stCondLst>
                                            <p:cond delay="0"/>
                                          </p:stCondLst>
                                        </p:cTn>
                                        <p:tgtEl>
                                          <p:spTgt spid="15"/>
                                        </p:tgtEl>
                                        <p:attrNameLst>
                                          <p:attrName>style.visibility</p:attrName>
                                        </p:attrNameLst>
                                      </p:cBhvr>
                                      <p:to>
                                        <p:strVal val="visible"/>
                                      </p:to>
                                    </p:set>
                                    <p:animEffect transition="in" filter="fade">
                                      <p:cBhvr>
                                        <p:cTn id="24" dur="500"/>
                                        <p:tgtEl>
                                          <p:spTgt spid="15"/>
                                        </p:tgtEl>
                                      </p:cBhvr>
                                    </p:animEffect>
                                  </p:childTnLst>
                                </p:cTn>
                              </p:par>
                              <p:par>
                                <p:cTn id="25" presetID="10" presetClass="entr" presetSubtype="0" fill="hold" grpId="0" nodeType="withEffect">
                                  <p:stCondLst>
                                    <p:cond delay="1300"/>
                                  </p:stCondLst>
                                  <p:childTnLst>
                                    <p:set>
                                      <p:cBhvr>
                                        <p:cTn id="26" dur="1" fill="hold">
                                          <p:stCondLst>
                                            <p:cond delay="0"/>
                                          </p:stCondLst>
                                        </p:cTn>
                                        <p:tgtEl>
                                          <p:spTgt spid="16"/>
                                        </p:tgtEl>
                                        <p:attrNameLst>
                                          <p:attrName>style.visibility</p:attrName>
                                        </p:attrNameLst>
                                      </p:cBhvr>
                                      <p:to>
                                        <p:strVal val="visible"/>
                                      </p:to>
                                    </p:set>
                                    <p:animEffect transition="in" filter="fade">
                                      <p:cBhvr>
                                        <p:cTn id="27" dur="500"/>
                                        <p:tgtEl>
                                          <p:spTgt spid="16"/>
                                        </p:tgtEl>
                                      </p:cBhvr>
                                    </p:animEffect>
                                  </p:childTnLst>
                                </p:cTn>
                              </p:par>
                              <p:par>
                                <p:cTn id="28" presetID="10" presetClass="entr" presetSubtype="0" fill="hold" grpId="0" nodeType="withEffect">
                                  <p:stCondLst>
                                    <p:cond delay="1500"/>
                                  </p:stCondLst>
                                  <p:childTnLst>
                                    <p:set>
                                      <p:cBhvr>
                                        <p:cTn id="29" dur="1" fill="hold">
                                          <p:stCondLst>
                                            <p:cond delay="0"/>
                                          </p:stCondLst>
                                        </p:cTn>
                                        <p:tgtEl>
                                          <p:spTgt spid="17"/>
                                        </p:tgtEl>
                                        <p:attrNameLst>
                                          <p:attrName>style.visibility</p:attrName>
                                        </p:attrNameLst>
                                      </p:cBhvr>
                                      <p:to>
                                        <p:strVal val="visible"/>
                                      </p:to>
                                    </p:set>
                                    <p:animEffect transition="in" filter="fade">
                                      <p:cBhvr>
                                        <p:cTn id="30" dur="500"/>
                                        <p:tgtEl>
                                          <p:spTgt spid="17"/>
                                        </p:tgtEl>
                                      </p:cBhvr>
                                    </p:animEffect>
                                  </p:childTnLst>
                                </p:cTn>
                              </p:par>
                              <p:par>
                                <p:cTn id="31" presetID="10" presetClass="entr" presetSubtype="0" fill="hold" grpId="0" nodeType="withEffect">
                                  <p:stCondLst>
                                    <p:cond delay="1700"/>
                                  </p:stCondLst>
                                  <p:childTnLst>
                                    <p:set>
                                      <p:cBhvr>
                                        <p:cTn id="32" dur="1" fill="hold">
                                          <p:stCondLst>
                                            <p:cond delay="0"/>
                                          </p:stCondLst>
                                        </p:cTn>
                                        <p:tgtEl>
                                          <p:spTgt spid="9"/>
                                        </p:tgtEl>
                                        <p:attrNameLst>
                                          <p:attrName>style.visibility</p:attrName>
                                        </p:attrNameLst>
                                      </p:cBhvr>
                                      <p:to>
                                        <p:strVal val="visible"/>
                                      </p:to>
                                    </p:set>
                                    <p:animEffect transition="in" filter="fade">
                                      <p:cBhvr>
                                        <p:cTn id="33" dur="500"/>
                                        <p:tgtEl>
                                          <p:spTgt spid="9"/>
                                        </p:tgtEl>
                                      </p:cBhvr>
                                    </p:animEffect>
                                  </p:childTnLst>
                                </p:cTn>
                              </p:par>
                              <p:par>
                                <p:cTn id="34" presetID="10" presetClass="entr" presetSubtype="0" fill="hold" grpId="0" nodeType="withEffect">
                                  <p:stCondLst>
                                    <p:cond delay="1800"/>
                                  </p:stCondLst>
                                  <p:childTnLst>
                                    <p:set>
                                      <p:cBhvr>
                                        <p:cTn id="35" dur="1" fill="hold">
                                          <p:stCondLst>
                                            <p:cond delay="0"/>
                                          </p:stCondLst>
                                        </p:cTn>
                                        <p:tgtEl>
                                          <p:spTgt spid="12"/>
                                        </p:tgtEl>
                                        <p:attrNameLst>
                                          <p:attrName>style.visibility</p:attrName>
                                        </p:attrNameLst>
                                      </p:cBhvr>
                                      <p:to>
                                        <p:strVal val="visible"/>
                                      </p:to>
                                    </p:set>
                                    <p:animEffect transition="in" filter="fade">
                                      <p:cBhvr>
                                        <p:cTn id="36" dur="500"/>
                                        <p:tgtEl>
                                          <p:spTgt spid="12"/>
                                        </p:tgtEl>
                                      </p:cBhvr>
                                    </p:animEffect>
                                  </p:childTnLst>
                                </p:cTn>
                              </p:par>
                              <p:par>
                                <p:cTn id="37" presetID="10" presetClass="entr" presetSubtype="0" fill="hold" grpId="0" nodeType="withEffect">
                                  <p:stCondLst>
                                    <p:cond delay="1900"/>
                                  </p:stCondLst>
                                  <p:childTnLst>
                                    <p:set>
                                      <p:cBhvr>
                                        <p:cTn id="38" dur="1" fill="hold">
                                          <p:stCondLst>
                                            <p:cond delay="0"/>
                                          </p:stCondLst>
                                        </p:cTn>
                                        <p:tgtEl>
                                          <p:spTgt spid="13"/>
                                        </p:tgtEl>
                                        <p:attrNameLst>
                                          <p:attrName>style.visibility</p:attrName>
                                        </p:attrNameLst>
                                      </p:cBhvr>
                                      <p:to>
                                        <p:strVal val="visible"/>
                                      </p:to>
                                    </p:set>
                                    <p:animEffect transition="in" filter="fade">
                                      <p:cBhvr>
                                        <p:cTn id="39" dur="500"/>
                                        <p:tgtEl>
                                          <p:spTgt spid="13"/>
                                        </p:tgtEl>
                                      </p:cBhvr>
                                    </p:animEffect>
                                  </p:childTnLst>
                                </p:cTn>
                              </p:par>
                              <p:par>
                                <p:cTn id="40" presetID="10" presetClass="entr" presetSubtype="0" fill="hold" grpId="0" nodeType="withEffect">
                                  <p:stCondLst>
                                    <p:cond delay="2000"/>
                                  </p:stCondLst>
                                  <p:childTnLst>
                                    <p:set>
                                      <p:cBhvr>
                                        <p:cTn id="41" dur="1" fill="hold">
                                          <p:stCondLst>
                                            <p:cond delay="0"/>
                                          </p:stCondLst>
                                        </p:cTn>
                                        <p:tgtEl>
                                          <p:spTgt spid="14"/>
                                        </p:tgtEl>
                                        <p:attrNameLst>
                                          <p:attrName>style.visibility</p:attrName>
                                        </p:attrNameLst>
                                      </p:cBhvr>
                                      <p:to>
                                        <p:strVal val="visible"/>
                                      </p:to>
                                    </p:set>
                                    <p:animEffect transition="in" filter="fade">
                                      <p:cBhvr>
                                        <p:cTn id="42" dur="500"/>
                                        <p:tgtEl>
                                          <p:spTgt spid="14"/>
                                        </p:tgtEl>
                                      </p:cBhvr>
                                    </p:animEffect>
                                  </p:childTnLst>
                                </p:cTn>
                              </p:par>
                              <p:par>
                                <p:cTn id="43" presetID="10" presetClass="entr" presetSubtype="0" fill="hold" grpId="0" nodeType="withEffect">
                                  <p:stCondLst>
                                    <p:cond delay="2200"/>
                                  </p:stCondLst>
                                  <p:childTnLst>
                                    <p:set>
                                      <p:cBhvr>
                                        <p:cTn id="44" dur="1" fill="hold">
                                          <p:stCondLst>
                                            <p:cond delay="0"/>
                                          </p:stCondLst>
                                        </p:cTn>
                                        <p:tgtEl>
                                          <p:spTgt spid="10"/>
                                        </p:tgtEl>
                                        <p:attrNameLst>
                                          <p:attrName>style.visibility</p:attrName>
                                        </p:attrNameLst>
                                      </p:cBhvr>
                                      <p:to>
                                        <p:strVal val="visible"/>
                                      </p:to>
                                    </p:set>
                                    <p:animEffect transition="in" filter="fade">
                                      <p:cBhvr>
                                        <p:cTn id="45" dur="500"/>
                                        <p:tgtEl>
                                          <p:spTgt spid="10"/>
                                        </p:tgtEl>
                                      </p:cBhvr>
                                    </p:animEffect>
                                  </p:childTnLst>
                                </p:cTn>
                              </p:par>
                              <p:par>
                                <p:cTn id="46" presetID="10" presetClass="entr" presetSubtype="0" fill="hold" grpId="0" nodeType="withEffect">
                                  <p:stCondLst>
                                    <p:cond delay="2300"/>
                                  </p:stCondLst>
                                  <p:childTnLst>
                                    <p:set>
                                      <p:cBhvr>
                                        <p:cTn id="47" dur="1" fill="hold">
                                          <p:stCondLst>
                                            <p:cond delay="0"/>
                                          </p:stCondLst>
                                        </p:cTn>
                                        <p:tgtEl>
                                          <p:spTgt spid="4"/>
                                        </p:tgtEl>
                                        <p:attrNameLst>
                                          <p:attrName>style.visibility</p:attrName>
                                        </p:attrNameLst>
                                      </p:cBhvr>
                                      <p:to>
                                        <p:strVal val="visible"/>
                                      </p:to>
                                    </p:set>
                                    <p:animEffect transition="in" filter="fade">
                                      <p:cBhvr>
                                        <p:cTn id="48" dur="500"/>
                                        <p:tgtEl>
                                          <p:spTgt spid="4"/>
                                        </p:tgtEl>
                                      </p:cBhvr>
                                    </p:animEffect>
                                  </p:childTnLst>
                                </p:cTn>
                              </p:par>
                              <p:par>
                                <p:cTn id="49" presetID="10" presetClass="entr" presetSubtype="0" fill="hold" grpId="0" nodeType="withEffect">
                                  <p:stCondLst>
                                    <p:cond delay="2300"/>
                                  </p:stCondLst>
                                  <p:childTnLst>
                                    <p:set>
                                      <p:cBhvr>
                                        <p:cTn id="50" dur="1" fill="hold">
                                          <p:stCondLst>
                                            <p:cond delay="0"/>
                                          </p:stCondLst>
                                        </p:cTn>
                                        <p:tgtEl>
                                          <p:spTgt spid="8"/>
                                        </p:tgtEl>
                                        <p:attrNameLst>
                                          <p:attrName>style.visibility</p:attrName>
                                        </p:attrNameLst>
                                      </p:cBhvr>
                                      <p:to>
                                        <p:strVal val="visible"/>
                                      </p:to>
                                    </p:set>
                                    <p:animEffect transition="in" filter="fade">
                                      <p:cBhvr>
                                        <p:cTn id="51"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4" grpId="0" animBg="1"/>
      <p:bldP spid="5" grpId="0"/>
      <p:bldP spid="6" grpId="0"/>
      <p:bldP spid="8" grpId="0" animBg="1"/>
      <p:bldP spid="9" grpId="0" animBg="1"/>
      <p:bldP spid="10" grpId="0" animBg="1"/>
      <p:bldP spid="11" grpId="0" animBg="1"/>
      <p:bldP spid="12" grpId="0" animBg="1"/>
      <p:bldP spid="13" grpId="0" animBg="1"/>
      <p:bldP spid="14" grpId="0" animBg="1"/>
      <p:bldP spid="15" grpId="0" animBg="1"/>
      <p:bldP spid="16" grpId="0" animBg="1"/>
      <p:bldP spid="17" grpId="0" animBg="1"/>
    </p:bldLst>
  </p:timing>
</p:sld>
</file>

<file path=ppt/slides/slide98.xml><?xml version="1.0" encoding="utf-8"?>
<p:sld xmlns:a="http://schemas.openxmlformats.org/drawingml/2006/main" xmlns:r="http://schemas.openxmlformats.org/officeDocument/2006/relationships" xmlns:p="http://schemas.openxmlformats.org/presentationml/2006/main">
  <p:cSld>
    <p:bg>
      <p:bgPr>
        <a:solidFill>
          <a:schemeClr val="accent2">
            <a:lumMod val="20000"/>
            <a:lumOff val="80000"/>
          </a:schemeClr>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D59751BA-0D2B-46B2-8F7B-C9A6121C674C}"/>
              </a:ext>
            </a:extLst>
          </p:cNvPr>
          <p:cNvSpPr/>
          <p:nvPr/>
        </p:nvSpPr>
        <p:spPr>
          <a:xfrm>
            <a:off x="-683882" y="-6861139"/>
            <a:ext cx="109995176" cy="27438281"/>
          </a:xfrm>
          <a:prstGeom prst="rect">
            <a:avLst/>
          </a:prstGeom>
        </p:spPr>
        <p:txBody>
          <a:bodyPr wrap="none"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77700" b="1" i="0" u="none" strike="noStrike" kern="1200" cap="none" spc="0" normalizeH="0" baseline="0" noProof="0">
                <a:ln>
                  <a:noFill/>
                </a:ln>
                <a:solidFill>
                  <a:srgbClr val="172144">
                    <a:alpha val="47000"/>
                  </a:srgbClr>
                </a:solidFill>
                <a:effectLst/>
                <a:uLnTx/>
                <a:uFillTx/>
                <a:latin typeface="Century Gothic"/>
                <a:ea typeface="+mn-ea"/>
                <a:cs typeface="+mn-cs"/>
              </a:rPr>
              <a:t>INSPIRING</a:t>
            </a:r>
          </a:p>
        </p:txBody>
      </p:sp>
      <p:sp>
        <p:nvSpPr>
          <p:cNvPr id="4" name="Rectangle 3">
            <a:extLst>
              <a:ext uri="{FF2B5EF4-FFF2-40B4-BE49-F238E27FC236}">
                <a16:creationId xmlns:a16="http://schemas.microsoft.com/office/drawing/2014/main" id="{0C1AD437-09AD-45DF-BF73-8844E9BE358B}"/>
              </a:ext>
            </a:extLst>
          </p:cNvPr>
          <p:cNvSpPr/>
          <p:nvPr/>
        </p:nvSpPr>
        <p:spPr>
          <a:xfrm>
            <a:off x="2400395" y="7386381"/>
            <a:ext cx="4924746" cy="1446550"/>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8800" b="1" i="0" u="none" strike="noStrike" kern="1200" cap="none" spc="0" normalizeH="0" baseline="0" noProof="0">
                <a:ln>
                  <a:noFill/>
                </a:ln>
                <a:effectLst/>
                <a:uLnTx/>
                <a:uFillTx/>
                <a:latin typeface="Century Gothic"/>
                <a:ea typeface="+mn-ea"/>
                <a:cs typeface="+mn-cs"/>
              </a:rPr>
              <a:t>Creating</a:t>
            </a:r>
          </a:p>
        </p:txBody>
      </p:sp>
      <p:sp>
        <p:nvSpPr>
          <p:cNvPr id="5" name="Rectangle 4">
            <a:extLst>
              <a:ext uri="{FF2B5EF4-FFF2-40B4-BE49-F238E27FC236}">
                <a16:creationId xmlns:a16="http://schemas.microsoft.com/office/drawing/2014/main" id="{E097E4DD-4CBE-4387-BAE1-921ABCE6A771}"/>
              </a:ext>
            </a:extLst>
          </p:cNvPr>
          <p:cNvSpPr/>
          <p:nvPr/>
        </p:nvSpPr>
        <p:spPr>
          <a:xfrm>
            <a:off x="2400395" y="8783341"/>
            <a:ext cx="7996100" cy="1446550"/>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8800" b="1" i="0" u="none" strike="noStrike" kern="1200" cap="none" spc="0" normalizeH="0" baseline="0" noProof="0">
                <a:ln>
                  <a:noFill/>
                </a:ln>
                <a:solidFill>
                  <a:srgbClr val="6070FF"/>
                </a:solidFill>
                <a:effectLst/>
                <a:uLnTx/>
                <a:uFillTx/>
                <a:latin typeface="Century Gothic"/>
                <a:ea typeface="+mn-ea"/>
                <a:cs typeface="+mn-cs"/>
              </a:rPr>
              <a:t>inspiring</a:t>
            </a:r>
            <a:r>
              <a:rPr kumimoji="0" lang="en-US" sz="8800" b="1" i="0" u="none" strike="noStrike" kern="1200" cap="none" spc="0" normalizeH="0" baseline="0" noProof="0">
                <a:ln>
                  <a:noFill/>
                </a:ln>
                <a:solidFill>
                  <a:srgbClr val="172144"/>
                </a:solidFill>
                <a:effectLst/>
                <a:uLnTx/>
                <a:uFillTx/>
                <a:latin typeface="Century Gothic"/>
                <a:ea typeface="+mn-ea"/>
                <a:cs typeface="+mn-cs"/>
              </a:rPr>
              <a:t> </a:t>
            </a:r>
            <a:r>
              <a:rPr kumimoji="0" lang="en-US" sz="8800" b="1" i="0" u="none" strike="noStrike" kern="1200" cap="none" spc="0" normalizeH="0" baseline="0" noProof="0">
                <a:ln>
                  <a:noFill/>
                </a:ln>
                <a:effectLst/>
                <a:uLnTx/>
                <a:uFillTx/>
                <a:latin typeface="Century Gothic"/>
                <a:ea typeface="+mn-ea"/>
                <a:cs typeface="+mn-cs"/>
              </a:rPr>
              <a:t>ideas</a:t>
            </a:r>
          </a:p>
        </p:txBody>
      </p:sp>
      <p:sp>
        <p:nvSpPr>
          <p:cNvPr id="6" name="Rectangle 5">
            <a:extLst>
              <a:ext uri="{FF2B5EF4-FFF2-40B4-BE49-F238E27FC236}">
                <a16:creationId xmlns:a16="http://schemas.microsoft.com/office/drawing/2014/main" id="{502B7C31-8CC9-496A-A28F-3542FB222700}"/>
              </a:ext>
            </a:extLst>
          </p:cNvPr>
          <p:cNvSpPr/>
          <p:nvPr/>
        </p:nvSpPr>
        <p:spPr>
          <a:xfrm>
            <a:off x="2400395" y="10180301"/>
            <a:ext cx="8376011" cy="1446550"/>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8800" b="1" i="0" u="none" strike="noStrike" kern="1200" cap="none" spc="0" normalizeH="0" baseline="0" noProof="0">
                <a:ln>
                  <a:noFill/>
                </a:ln>
                <a:effectLst/>
                <a:uLnTx/>
                <a:uFillTx/>
                <a:latin typeface="Century Gothic"/>
                <a:ea typeface="+mn-ea"/>
                <a:cs typeface="+mn-cs"/>
              </a:rPr>
              <a:t>and new future</a:t>
            </a:r>
          </a:p>
        </p:txBody>
      </p:sp>
    </p:spTree>
    <p:extLst>
      <p:ext uri="{BB962C8B-B14F-4D97-AF65-F5344CB8AC3E}">
        <p14:creationId xmlns:p14="http://schemas.microsoft.com/office/powerpoint/2010/main" val="25064122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path" presetSubtype="0" repeatCount="indefinite" accel="50000" decel="50000" autoRev="1" fill="hold" grpId="0" nodeType="withEffect">
                                  <p:stCondLst>
                                    <p:cond delay="0"/>
                                  </p:stCondLst>
                                  <p:childTnLst>
                                    <p:animMotion origin="layout" path="M 1.13527E-6 0 L -3.49069 0 " pathEditMode="relative" rAng="0" ptsTypes="AA">
                                      <p:cBhvr>
                                        <p:cTn id="6" dur="15000" fill="hold"/>
                                        <p:tgtEl>
                                          <p:spTgt spid="7"/>
                                        </p:tgtEl>
                                        <p:attrNameLst>
                                          <p:attrName>ppt_x</p:attrName>
                                          <p:attrName>ppt_y</p:attrName>
                                        </p:attrNameLst>
                                      </p:cBhvr>
                                      <p:rCtr x="-174535" y="0"/>
                                    </p:animMotion>
                                  </p:childTnLst>
                                </p:cTn>
                              </p:par>
                              <p:par>
                                <p:cTn id="7" presetID="2" presetClass="entr" presetSubtype="8" decel="100000" fill="hold" grpId="0" nodeType="withEffect">
                                  <p:stCondLst>
                                    <p:cond delay="1200"/>
                                  </p:stCondLst>
                                  <p:childTnLst>
                                    <p:set>
                                      <p:cBhvr>
                                        <p:cTn id="8" dur="1" fill="hold">
                                          <p:stCondLst>
                                            <p:cond delay="0"/>
                                          </p:stCondLst>
                                        </p:cTn>
                                        <p:tgtEl>
                                          <p:spTgt spid="4"/>
                                        </p:tgtEl>
                                        <p:attrNameLst>
                                          <p:attrName>style.visibility</p:attrName>
                                        </p:attrNameLst>
                                      </p:cBhvr>
                                      <p:to>
                                        <p:strVal val="visible"/>
                                      </p:to>
                                    </p:set>
                                    <p:anim calcmode="lin" valueType="num">
                                      <p:cBhvr additive="base">
                                        <p:cTn id="9" dur="1000" fill="hold"/>
                                        <p:tgtEl>
                                          <p:spTgt spid="4"/>
                                        </p:tgtEl>
                                        <p:attrNameLst>
                                          <p:attrName>ppt_x</p:attrName>
                                        </p:attrNameLst>
                                      </p:cBhvr>
                                      <p:tavLst>
                                        <p:tav tm="0">
                                          <p:val>
                                            <p:strVal val="0-#ppt_w/2"/>
                                          </p:val>
                                        </p:tav>
                                        <p:tav tm="100000">
                                          <p:val>
                                            <p:strVal val="#ppt_x"/>
                                          </p:val>
                                        </p:tav>
                                      </p:tavLst>
                                    </p:anim>
                                    <p:anim calcmode="lin" valueType="num">
                                      <p:cBhvr additive="base">
                                        <p:cTn id="10" dur="1000" fill="hold"/>
                                        <p:tgtEl>
                                          <p:spTgt spid="4"/>
                                        </p:tgtEl>
                                        <p:attrNameLst>
                                          <p:attrName>ppt_y</p:attrName>
                                        </p:attrNameLst>
                                      </p:cBhvr>
                                      <p:tavLst>
                                        <p:tav tm="0">
                                          <p:val>
                                            <p:strVal val="#ppt_y"/>
                                          </p:val>
                                        </p:tav>
                                        <p:tav tm="100000">
                                          <p:val>
                                            <p:strVal val="#ppt_y"/>
                                          </p:val>
                                        </p:tav>
                                      </p:tavLst>
                                    </p:anim>
                                  </p:childTnLst>
                                </p:cTn>
                              </p:par>
                              <p:par>
                                <p:cTn id="11" presetID="2" presetClass="entr" presetSubtype="8" decel="100000" fill="hold" grpId="0" nodeType="withEffect">
                                  <p:stCondLst>
                                    <p:cond delay="130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1000" fill="hold"/>
                                        <p:tgtEl>
                                          <p:spTgt spid="5"/>
                                        </p:tgtEl>
                                        <p:attrNameLst>
                                          <p:attrName>ppt_x</p:attrName>
                                        </p:attrNameLst>
                                      </p:cBhvr>
                                      <p:tavLst>
                                        <p:tav tm="0">
                                          <p:val>
                                            <p:strVal val="0-#ppt_w/2"/>
                                          </p:val>
                                        </p:tav>
                                        <p:tav tm="100000">
                                          <p:val>
                                            <p:strVal val="#ppt_x"/>
                                          </p:val>
                                        </p:tav>
                                      </p:tavLst>
                                    </p:anim>
                                    <p:anim calcmode="lin" valueType="num">
                                      <p:cBhvr additive="base">
                                        <p:cTn id="14" dur="1000" fill="hold"/>
                                        <p:tgtEl>
                                          <p:spTgt spid="5"/>
                                        </p:tgtEl>
                                        <p:attrNameLst>
                                          <p:attrName>ppt_y</p:attrName>
                                        </p:attrNameLst>
                                      </p:cBhvr>
                                      <p:tavLst>
                                        <p:tav tm="0">
                                          <p:val>
                                            <p:strVal val="#ppt_y"/>
                                          </p:val>
                                        </p:tav>
                                        <p:tav tm="100000">
                                          <p:val>
                                            <p:strVal val="#ppt_y"/>
                                          </p:val>
                                        </p:tav>
                                      </p:tavLst>
                                    </p:anim>
                                  </p:childTnLst>
                                </p:cTn>
                              </p:par>
                              <p:par>
                                <p:cTn id="15" presetID="2" presetClass="entr" presetSubtype="8" decel="100000" fill="hold" grpId="0" nodeType="withEffect">
                                  <p:stCondLst>
                                    <p:cond delay="1600"/>
                                  </p:stCondLst>
                                  <p:childTnLst>
                                    <p:set>
                                      <p:cBhvr>
                                        <p:cTn id="16" dur="1" fill="hold">
                                          <p:stCondLst>
                                            <p:cond delay="0"/>
                                          </p:stCondLst>
                                        </p:cTn>
                                        <p:tgtEl>
                                          <p:spTgt spid="6"/>
                                        </p:tgtEl>
                                        <p:attrNameLst>
                                          <p:attrName>style.visibility</p:attrName>
                                        </p:attrNameLst>
                                      </p:cBhvr>
                                      <p:to>
                                        <p:strVal val="visible"/>
                                      </p:to>
                                    </p:set>
                                    <p:anim calcmode="lin" valueType="num">
                                      <p:cBhvr additive="base">
                                        <p:cTn id="17" dur="1000" fill="hold"/>
                                        <p:tgtEl>
                                          <p:spTgt spid="6"/>
                                        </p:tgtEl>
                                        <p:attrNameLst>
                                          <p:attrName>ppt_x</p:attrName>
                                        </p:attrNameLst>
                                      </p:cBhvr>
                                      <p:tavLst>
                                        <p:tav tm="0">
                                          <p:val>
                                            <p:strVal val="0-#ppt_w/2"/>
                                          </p:val>
                                        </p:tav>
                                        <p:tav tm="100000">
                                          <p:val>
                                            <p:strVal val="#ppt_x"/>
                                          </p:val>
                                        </p:tav>
                                      </p:tavLst>
                                    </p:anim>
                                    <p:anim calcmode="lin" valueType="num">
                                      <p:cBhvr additive="base">
                                        <p:cTn id="18" dur="1000" fill="hold"/>
                                        <p:tgtEl>
                                          <p:spTgt spid="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4" grpId="0"/>
      <p:bldP spid="5" grpId="0"/>
      <p:bldP spid="6" grpId="0"/>
    </p:bldLst>
  </p:timing>
</p:sld>
</file>

<file path=ppt/slides/slide99.xml><?xml version="1.0" encoding="utf-8"?>
<p:sld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D59751BA-0D2B-46B2-8F7B-C9A6121C674C}"/>
              </a:ext>
            </a:extLst>
          </p:cNvPr>
          <p:cNvSpPr/>
          <p:nvPr/>
        </p:nvSpPr>
        <p:spPr>
          <a:xfrm>
            <a:off x="-683882" y="-6861139"/>
            <a:ext cx="109995176" cy="27438281"/>
          </a:xfrm>
          <a:prstGeom prst="rect">
            <a:avLst/>
          </a:prstGeom>
        </p:spPr>
        <p:txBody>
          <a:bodyPr wrap="none"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77700" b="1" i="0" u="none" strike="noStrike" kern="1200" cap="none" spc="0" normalizeH="0" baseline="0" noProof="0">
                <a:ln>
                  <a:noFill/>
                </a:ln>
                <a:solidFill>
                  <a:srgbClr val="172144">
                    <a:alpha val="47000"/>
                  </a:srgbClr>
                </a:solidFill>
                <a:effectLst/>
                <a:uLnTx/>
                <a:uFillTx/>
                <a:latin typeface="Century Gothic"/>
                <a:ea typeface="+mn-ea"/>
                <a:cs typeface="+mn-cs"/>
              </a:rPr>
              <a:t>INSPIRING</a:t>
            </a:r>
          </a:p>
        </p:txBody>
      </p:sp>
      <p:sp>
        <p:nvSpPr>
          <p:cNvPr id="4" name="Rectangle 3">
            <a:extLst>
              <a:ext uri="{FF2B5EF4-FFF2-40B4-BE49-F238E27FC236}">
                <a16:creationId xmlns:a16="http://schemas.microsoft.com/office/drawing/2014/main" id="{0C1AD437-09AD-45DF-BF73-8844E9BE358B}"/>
              </a:ext>
            </a:extLst>
          </p:cNvPr>
          <p:cNvSpPr/>
          <p:nvPr/>
        </p:nvSpPr>
        <p:spPr>
          <a:xfrm>
            <a:off x="2400395" y="7386381"/>
            <a:ext cx="4924746" cy="1446550"/>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8800" b="1" i="0" u="none" strike="noStrike" kern="1200" cap="none" spc="0" normalizeH="0" baseline="0" noProof="0">
                <a:ln>
                  <a:noFill/>
                </a:ln>
                <a:effectLst/>
                <a:uLnTx/>
                <a:uFillTx/>
                <a:latin typeface="Century Gothic"/>
                <a:ea typeface="+mn-ea"/>
                <a:cs typeface="+mn-cs"/>
              </a:rPr>
              <a:t>Creating</a:t>
            </a:r>
          </a:p>
        </p:txBody>
      </p:sp>
      <p:sp>
        <p:nvSpPr>
          <p:cNvPr id="5" name="Rectangle 4">
            <a:extLst>
              <a:ext uri="{FF2B5EF4-FFF2-40B4-BE49-F238E27FC236}">
                <a16:creationId xmlns:a16="http://schemas.microsoft.com/office/drawing/2014/main" id="{E097E4DD-4CBE-4387-BAE1-921ABCE6A771}"/>
              </a:ext>
            </a:extLst>
          </p:cNvPr>
          <p:cNvSpPr/>
          <p:nvPr/>
        </p:nvSpPr>
        <p:spPr>
          <a:xfrm>
            <a:off x="2400395" y="8783341"/>
            <a:ext cx="7996100" cy="1446550"/>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8800" b="1" i="0" u="none" strike="noStrike" kern="1200" cap="none" spc="0" normalizeH="0" baseline="0" noProof="0">
                <a:ln>
                  <a:noFill/>
                </a:ln>
                <a:solidFill>
                  <a:srgbClr val="6070FF"/>
                </a:solidFill>
                <a:effectLst/>
                <a:uLnTx/>
                <a:uFillTx/>
                <a:latin typeface="Century Gothic"/>
                <a:ea typeface="+mn-ea"/>
                <a:cs typeface="+mn-cs"/>
              </a:rPr>
              <a:t>inspiring</a:t>
            </a:r>
            <a:r>
              <a:rPr kumimoji="0" lang="en-US" sz="8800" b="1" i="0" u="none" strike="noStrike" kern="1200" cap="none" spc="0" normalizeH="0" baseline="0" noProof="0">
                <a:ln>
                  <a:noFill/>
                </a:ln>
                <a:solidFill>
                  <a:srgbClr val="172144"/>
                </a:solidFill>
                <a:effectLst/>
                <a:uLnTx/>
                <a:uFillTx/>
                <a:latin typeface="Century Gothic"/>
                <a:ea typeface="+mn-ea"/>
                <a:cs typeface="+mn-cs"/>
              </a:rPr>
              <a:t> </a:t>
            </a:r>
            <a:r>
              <a:rPr kumimoji="0" lang="en-US" sz="8800" b="1" i="0" u="none" strike="noStrike" kern="1200" cap="none" spc="0" normalizeH="0" baseline="0" noProof="0">
                <a:ln>
                  <a:noFill/>
                </a:ln>
                <a:effectLst/>
                <a:uLnTx/>
                <a:uFillTx/>
                <a:latin typeface="Century Gothic"/>
                <a:ea typeface="+mn-ea"/>
                <a:cs typeface="+mn-cs"/>
              </a:rPr>
              <a:t>ideas</a:t>
            </a:r>
          </a:p>
        </p:txBody>
      </p:sp>
      <p:sp>
        <p:nvSpPr>
          <p:cNvPr id="6" name="Rectangle 5">
            <a:extLst>
              <a:ext uri="{FF2B5EF4-FFF2-40B4-BE49-F238E27FC236}">
                <a16:creationId xmlns:a16="http://schemas.microsoft.com/office/drawing/2014/main" id="{502B7C31-8CC9-496A-A28F-3542FB222700}"/>
              </a:ext>
            </a:extLst>
          </p:cNvPr>
          <p:cNvSpPr/>
          <p:nvPr/>
        </p:nvSpPr>
        <p:spPr>
          <a:xfrm>
            <a:off x="2400395" y="10180301"/>
            <a:ext cx="8376011" cy="1446550"/>
          </a:xfrm>
          <a:prstGeom prst="rect">
            <a:avLst/>
          </a:prstGeom>
        </p:spPr>
        <p:txBody>
          <a:bodyPr wrap="non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8800" b="1" i="0" u="none" strike="noStrike" kern="1200" cap="none" spc="0" normalizeH="0" baseline="0" noProof="0">
                <a:ln>
                  <a:noFill/>
                </a:ln>
                <a:effectLst/>
                <a:uLnTx/>
                <a:uFillTx/>
                <a:latin typeface="Century Gothic"/>
                <a:ea typeface="+mn-ea"/>
                <a:cs typeface="+mn-cs"/>
              </a:rPr>
              <a:t>and new future</a:t>
            </a:r>
          </a:p>
        </p:txBody>
      </p:sp>
    </p:spTree>
    <p:extLst>
      <p:ext uri="{BB962C8B-B14F-4D97-AF65-F5344CB8AC3E}">
        <p14:creationId xmlns:p14="http://schemas.microsoft.com/office/powerpoint/2010/main" val="175943161"/>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path" presetSubtype="0" repeatCount="indefinite" accel="50000" decel="50000" autoRev="1" fill="hold" grpId="0" nodeType="withEffect">
                                  <p:stCondLst>
                                    <p:cond delay="0"/>
                                  </p:stCondLst>
                                  <p:childTnLst>
                                    <p:animMotion origin="layout" path="M 1.13527E-6 0 L -3.49069 0 " pathEditMode="relative" rAng="0" ptsTypes="AA">
                                      <p:cBhvr>
                                        <p:cTn id="6" dur="15000" fill="hold"/>
                                        <p:tgtEl>
                                          <p:spTgt spid="7"/>
                                        </p:tgtEl>
                                        <p:attrNameLst>
                                          <p:attrName>ppt_x</p:attrName>
                                          <p:attrName>ppt_y</p:attrName>
                                        </p:attrNameLst>
                                      </p:cBhvr>
                                      <p:rCtr x="-174535" y="0"/>
                                    </p:animMotion>
                                  </p:childTnLst>
                                </p:cTn>
                              </p:par>
                              <p:par>
                                <p:cTn id="7" presetID="2" presetClass="entr" presetSubtype="8" decel="100000" fill="hold" grpId="0" nodeType="withEffect">
                                  <p:stCondLst>
                                    <p:cond delay="1200"/>
                                  </p:stCondLst>
                                  <p:childTnLst>
                                    <p:set>
                                      <p:cBhvr>
                                        <p:cTn id="8" dur="1" fill="hold">
                                          <p:stCondLst>
                                            <p:cond delay="0"/>
                                          </p:stCondLst>
                                        </p:cTn>
                                        <p:tgtEl>
                                          <p:spTgt spid="4"/>
                                        </p:tgtEl>
                                        <p:attrNameLst>
                                          <p:attrName>style.visibility</p:attrName>
                                        </p:attrNameLst>
                                      </p:cBhvr>
                                      <p:to>
                                        <p:strVal val="visible"/>
                                      </p:to>
                                    </p:set>
                                    <p:anim calcmode="lin" valueType="num">
                                      <p:cBhvr additive="base">
                                        <p:cTn id="9" dur="1000" fill="hold"/>
                                        <p:tgtEl>
                                          <p:spTgt spid="4"/>
                                        </p:tgtEl>
                                        <p:attrNameLst>
                                          <p:attrName>ppt_x</p:attrName>
                                        </p:attrNameLst>
                                      </p:cBhvr>
                                      <p:tavLst>
                                        <p:tav tm="0">
                                          <p:val>
                                            <p:strVal val="0-#ppt_w/2"/>
                                          </p:val>
                                        </p:tav>
                                        <p:tav tm="100000">
                                          <p:val>
                                            <p:strVal val="#ppt_x"/>
                                          </p:val>
                                        </p:tav>
                                      </p:tavLst>
                                    </p:anim>
                                    <p:anim calcmode="lin" valueType="num">
                                      <p:cBhvr additive="base">
                                        <p:cTn id="10" dur="1000" fill="hold"/>
                                        <p:tgtEl>
                                          <p:spTgt spid="4"/>
                                        </p:tgtEl>
                                        <p:attrNameLst>
                                          <p:attrName>ppt_y</p:attrName>
                                        </p:attrNameLst>
                                      </p:cBhvr>
                                      <p:tavLst>
                                        <p:tav tm="0">
                                          <p:val>
                                            <p:strVal val="#ppt_y"/>
                                          </p:val>
                                        </p:tav>
                                        <p:tav tm="100000">
                                          <p:val>
                                            <p:strVal val="#ppt_y"/>
                                          </p:val>
                                        </p:tav>
                                      </p:tavLst>
                                    </p:anim>
                                  </p:childTnLst>
                                </p:cTn>
                              </p:par>
                              <p:par>
                                <p:cTn id="11" presetID="2" presetClass="entr" presetSubtype="8" decel="100000" fill="hold" grpId="0" nodeType="withEffect">
                                  <p:stCondLst>
                                    <p:cond delay="130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1000" fill="hold"/>
                                        <p:tgtEl>
                                          <p:spTgt spid="5"/>
                                        </p:tgtEl>
                                        <p:attrNameLst>
                                          <p:attrName>ppt_x</p:attrName>
                                        </p:attrNameLst>
                                      </p:cBhvr>
                                      <p:tavLst>
                                        <p:tav tm="0">
                                          <p:val>
                                            <p:strVal val="0-#ppt_w/2"/>
                                          </p:val>
                                        </p:tav>
                                        <p:tav tm="100000">
                                          <p:val>
                                            <p:strVal val="#ppt_x"/>
                                          </p:val>
                                        </p:tav>
                                      </p:tavLst>
                                    </p:anim>
                                    <p:anim calcmode="lin" valueType="num">
                                      <p:cBhvr additive="base">
                                        <p:cTn id="14" dur="1000" fill="hold"/>
                                        <p:tgtEl>
                                          <p:spTgt spid="5"/>
                                        </p:tgtEl>
                                        <p:attrNameLst>
                                          <p:attrName>ppt_y</p:attrName>
                                        </p:attrNameLst>
                                      </p:cBhvr>
                                      <p:tavLst>
                                        <p:tav tm="0">
                                          <p:val>
                                            <p:strVal val="#ppt_y"/>
                                          </p:val>
                                        </p:tav>
                                        <p:tav tm="100000">
                                          <p:val>
                                            <p:strVal val="#ppt_y"/>
                                          </p:val>
                                        </p:tav>
                                      </p:tavLst>
                                    </p:anim>
                                  </p:childTnLst>
                                </p:cTn>
                              </p:par>
                              <p:par>
                                <p:cTn id="15" presetID="2" presetClass="entr" presetSubtype="8" decel="100000" fill="hold" grpId="0" nodeType="withEffect">
                                  <p:stCondLst>
                                    <p:cond delay="1600"/>
                                  </p:stCondLst>
                                  <p:childTnLst>
                                    <p:set>
                                      <p:cBhvr>
                                        <p:cTn id="16" dur="1" fill="hold">
                                          <p:stCondLst>
                                            <p:cond delay="0"/>
                                          </p:stCondLst>
                                        </p:cTn>
                                        <p:tgtEl>
                                          <p:spTgt spid="6"/>
                                        </p:tgtEl>
                                        <p:attrNameLst>
                                          <p:attrName>style.visibility</p:attrName>
                                        </p:attrNameLst>
                                      </p:cBhvr>
                                      <p:to>
                                        <p:strVal val="visible"/>
                                      </p:to>
                                    </p:set>
                                    <p:anim calcmode="lin" valueType="num">
                                      <p:cBhvr additive="base">
                                        <p:cTn id="17" dur="1000" fill="hold"/>
                                        <p:tgtEl>
                                          <p:spTgt spid="6"/>
                                        </p:tgtEl>
                                        <p:attrNameLst>
                                          <p:attrName>ppt_x</p:attrName>
                                        </p:attrNameLst>
                                      </p:cBhvr>
                                      <p:tavLst>
                                        <p:tav tm="0">
                                          <p:val>
                                            <p:strVal val="0-#ppt_w/2"/>
                                          </p:val>
                                        </p:tav>
                                        <p:tav tm="100000">
                                          <p:val>
                                            <p:strVal val="#ppt_x"/>
                                          </p:val>
                                        </p:tav>
                                      </p:tavLst>
                                    </p:anim>
                                    <p:anim calcmode="lin" valueType="num">
                                      <p:cBhvr additive="base">
                                        <p:cTn id="18" dur="1000" fill="hold"/>
                                        <p:tgtEl>
                                          <p:spTgt spid="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4" grpId="0"/>
      <p:bldP spid="5" grpId="0"/>
      <p:bldP spid="6" grpId="0"/>
    </p:bldLst>
  </p:timing>
</p:sld>
</file>

<file path=ppt/theme/theme1.xml><?xml version="1.0" encoding="utf-8"?>
<a:theme xmlns:a="http://schemas.openxmlformats.org/drawingml/2006/main" name="Office Theme">
  <a:themeElements>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fontScheme name="Lymo">
      <a:majorFont>
        <a:latin typeface="Century Gothic"/>
        <a:ea typeface=""/>
        <a:cs typeface=""/>
      </a:majorFont>
      <a:minorFont>
        <a:latin typeface="Calibri"/>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rtlCol="0">
        <a:spAutoFit/>
      </a:bodyPr>
      <a:lstStyle>
        <a:defPPr algn="l">
          <a:defRPr smtClean="0"/>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0.xml><?xml version="1.0" encoding="utf-8"?>
<a:theme xmlns:a="http://schemas.openxmlformats.org/drawingml/2006/main" name="9_Office Theme">
  <a:themeElements>
    <a:clrScheme name="Nova">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fontScheme name="Lymo">
      <a:majorFont>
        <a:latin typeface="Century Gothic"/>
        <a:ea typeface=""/>
        <a:cs typeface=""/>
      </a:majorFont>
      <a:minorFont>
        <a:latin typeface="Calibri"/>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rtlCol="0">
        <a:spAutoFit/>
      </a:bodyPr>
      <a:lstStyle>
        <a:defPPr algn="l">
          <a:defRPr smtClean="0"/>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1.xml><?xml version="1.0" encoding="utf-8"?>
<a:theme xmlns:a="http://schemas.openxmlformats.org/drawingml/2006/main" name="11_Office Theme">
  <a:themeElements>
    <a:clrScheme name="Model X">
      <a:dk1>
        <a:srgbClr val="FFFFFF"/>
      </a:dk1>
      <a:lt1>
        <a:srgbClr val="272E3A"/>
      </a:lt1>
      <a:dk2>
        <a:srgbClr val="00A3DA"/>
      </a:dk2>
      <a:lt2>
        <a:srgbClr val="0CA8DA"/>
      </a:lt2>
      <a:accent1>
        <a:srgbClr val="18AEDA"/>
      </a:accent1>
      <a:accent2>
        <a:srgbClr val="24B3DA"/>
      </a:accent2>
      <a:accent3>
        <a:srgbClr val="31B9DB"/>
      </a:accent3>
      <a:accent4>
        <a:srgbClr val="3DBEDB"/>
      </a:accent4>
      <a:accent5>
        <a:srgbClr val="49C4DB"/>
      </a:accent5>
      <a:accent6>
        <a:srgbClr val="56CADC"/>
      </a:accent6>
      <a:hlink>
        <a:srgbClr val="2F8299"/>
      </a:hlink>
      <a:folHlink>
        <a:srgbClr val="8C8C8C"/>
      </a:folHlink>
    </a:clrScheme>
    <a:fontScheme name="Lato">
      <a:majorFont>
        <a:latin typeface="Lato Hairline"/>
        <a:ea typeface=""/>
        <a:cs typeface=""/>
      </a:majorFont>
      <a:minorFont>
        <a:latin typeface="Lato"/>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2.xml><?xml version="1.0" encoding="utf-8"?>
<a:theme xmlns:a="http://schemas.openxmlformats.org/drawingml/2006/main" name="10_Office Theme">
  <a:themeElements>
    <a:clrScheme name="Model X">
      <a:dk1>
        <a:srgbClr val="FFFFFF"/>
      </a:dk1>
      <a:lt1>
        <a:srgbClr val="272E3A"/>
      </a:lt1>
      <a:dk2>
        <a:srgbClr val="00A3DA"/>
      </a:dk2>
      <a:lt2>
        <a:srgbClr val="0CA8DA"/>
      </a:lt2>
      <a:accent1>
        <a:srgbClr val="18AEDA"/>
      </a:accent1>
      <a:accent2>
        <a:srgbClr val="24B3DA"/>
      </a:accent2>
      <a:accent3>
        <a:srgbClr val="31B9DB"/>
      </a:accent3>
      <a:accent4>
        <a:srgbClr val="3DBEDB"/>
      </a:accent4>
      <a:accent5>
        <a:srgbClr val="49C4DB"/>
      </a:accent5>
      <a:accent6>
        <a:srgbClr val="56CADC"/>
      </a:accent6>
      <a:hlink>
        <a:srgbClr val="2F8299"/>
      </a:hlink>
      <a:folHlink>
        <a:srgbClr val="8C8C8C"/>
      </a:folHlink>
    </a:clrScheme>
    <a:fontScheme name="Lato">
      <a:majorFont>
        <a:latin typeface="Lato Hairline"/>
        <a:ea typeface=""/>
        <a:cs typeface=""/>
      </a:majorFont>
      <a:minorFont>
        <a:latin typeface="Lato"/>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Office Theme">
  <a:themeElements>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fontScheme name="Lymo">
      <a:majorFont>
        <a:latin typeface="Century Gothic"/>
        <a:ea typeface=""/>
        <a:cs typeface=""/>
      </a:majorFont>
      <a:minorFont>
        <a:latin typeface="Calibri"/>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rtlCol="0">
        <a:spAutoFit/>
      </a:bodyPr>
      <a:lstStyle>
        <a:defPPr algn="l">
          <a:defRPr smtClean="0"/>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2_Office Theme">
  <a:themeElements>
    <a:clrScheme name="Massive X V.2.6 - Blue">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fontScheme name="Lymo">
      <a:majorFont>
        <a:latin typeface="Century Gothic"/>
        <a:ea typeface=""/>
        <a:cs typeface=""/>
      </a:majorFont>
      <a:minorFont>
        <a:latin typeface="Calibri"/>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rtlCol="0">
        <a:spAutoFit/>
      </a:bodyPr>
      <a:lstStyle>
        <a:defPPr algn="l">
          <a:defRPr smtClean="0"/>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3_Office Theme">
  <a:themeElements>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fontScheme name="Lymo">
      <a:majorFont>
        <a:latin typeface="Century Gothic"/>
        <a:ea typeface=""/>
        <a:cs typeface=""/>
      </a:majorFont>
      <a:minorFont>
        <a:latin typeface="Calibri"/>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rtlCol="0">
        <a:spAutoFit/>
      </a:bodyPr>
      <a:lstStyle>
        <a:defPPr algn="l">
          <a:defRPr smtClean="0"/>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4_Office Theme">
  <a:themeElements>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fontScheme name="Lymo">
      <a:majorFont>
        <a:latin typeface="Century Gothic"/>
        <a:ea typeface=""/>
        <a:cs typeface=""/>
      </a:majorFont>
      <a:minorFont>
        <a:latin typeface="Calibri"/>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rtlCol="0">
        <a:spAutoFit/>
      </a:bodyPr>
      <a:lstStyle>
        <a:defPPr algn="l">
          <a:defRPr smtClean="0"/>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5_Office Theme">
  <a:themeElements>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fontScheme name="Lymo">
      <a:majorFont>
        <a:latin typeface="Century Gothic"/>
        <a:ea typeface=""/>
        <a:cs typeface=""/>
      </a:majorFont>
      <a:minorFont>
        <a:latin typeface="Calibri"/>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rtlCol="0">
        <a:spAutoFit/>
      </a:bodyPr>
      <a:lstStyle>
        <a:defPPr algn="l">
          <a:defRPr smtClean="0"/>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6_Office Theme">
  <a:themeElements>
    <a:clrScheme name="Nova">
      <a:dk1>
        <a:srgbClr val="172144"/>
      </a:dk1>
      <a:lt1>
        <a:srgbClr val="FFFFFF"/>
      </a:lt1>
      <a:dk2>
        <a:srgbClr val="08C6F9"/>
      </a:dk2>
      <a:lt2>
        <a:srgbClr val="0FBCFA"/>
      </a:lt2>
      <a:accent1>
        <a:srgbClr val="377DFF"/>
      </a:accent1>
      <a:accent2>
        <a:srgbClr val="3087FE"/>
      </a:accent2>
      <a:accent3>
        <a:srgbClr val="2A92FD"/>
      </a:accent3>
      <a:accent4>
        <a:srgbClr val="239CFC"/>
      </a:accent4>
      <a:accent5>
        <a:srgbClr val="1CA7FC"/>
      </a:accent5>
      <a:accent6>
        <a:srgbClr val="15B1FB"/>
      </a:accent6>
      <a:hlink>
        <a:srgbClr val="2F8299"/>
      </a:hlink>
      <a:folHlink>
        <a:srgbClr val="8C8C8C"/>
      </a:folHlink>
    </a:clrScheme>
    <a:fontScheme name="Lymo">
      <a:majorFont>
        <a:latin typeface="Century Gothic"/>
        <a:ea typeface=""/>
        <a:cs typeface=""/>
      </a:majorFont>
      <a:minorFont>
        <a:latin typeface="Calibri"/>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rtlCol="0">
        <a:spAutoFit/>
      </a:bodyPr>
      <a:lstStyle>
        <a:defPPr algn="l">
          <a:defRPr smtClean="0"/>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8.xml><?xml version="1.0" encoding="utf-8"?>
<a:theme xmlns:a="http://schemas.openxmlformats.org/drawingml/2006/main" name="7_Office Theme">
  <a:themeElements>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fontScheme name="Lymo">
      <a:majorFont>
        <a:latin typeface="Century Gothic"/>
        <a:ea typeface=""/>
        <a:cs typeface=""/>
      </a:majorFont>
      <a:minorFont>
        <a:latin typeface="Calibri"/>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rtlCol="0">
        <a:spAutoFit/>
      </a:bodyPr>
      <a:lstStyle>
        <a:defPPr algn="l">
          <a:defRPr smtClean="0"/>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8_Office Theme">
  <a:themeElements>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fontScheme name="Lymo">
      <a:majorFont>
        <a:latin typeface="Century Gothic"/>
        <a:ea typeface=""/>
        <a:cs typeface=""/>
      </a:majorFont>
      <a:minorFont>
        <a:latin typeface="Calibri"/>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rtlCol="0">
        <a:spAutoFit/>
      </a:bodyPr>
      <a:lstStyle>
        <a:defPPr algn="l">
          <a:defRPr smtClean="0"/>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10.xml><?xml version="1.0" encoding="utf-8"?>
<a:themeOverride xmlns:a="http://schemas.openxmlformats.org/drawingml/2006/main">
  <a:clrScheme name="Model X">
    <a:dk1>
      <a:srgbClr val="172144"/>
    </a:dk1>
    <a:lt1>
      <a:srgbClr val="FFFFFF"/>
    </a:lt1>
    <a:dk2>
      <a:srgbClr val="81F5D6"/>
    </a:dk2>
    <a:lt2>
      <a:srgbClr val="A6FFCB"/>
    </a:lt2>
    <a:accent1>
      <a:srgbClr val="1FA2FF"/>
    </a:accent1>
    <a:accent2>
      <a:srgbClr val="1AB4FD"/>
    </a:accent2>
    <a:accent3>
      <a:srgbClr val="16C6FB"/>
    </a:accent3>
    <a:accent4>
      <a:srgbClr val="12D8FA"/>
    </a:accent4>
    <a:accent5>
      <a:srgbClr val="37E1EE"/>
    </a:accent5>
    <a:accent6>
      <a:srgbClr val="5CEBE2"/>
    </a:accent6>
    <a:hlink>
      <a:srgbClr val="2F8299"/>
    </a:hlink>
    <a:folHlink>
      <a:srgbClr val="8C8C8C"/>
    </a:folHlink>
  </a:clrScheme>
</a:themeOverride>
</file>

<file path=ppt/theme/themeOverride11.xml><?xml version="1.0" encoding="utf-8"?>
<a:themeOverride xmlns:a="http://schemas.openxmlformats.org/drawingml/2006/main">
  <a:clrScheme name="Model X">
    <a:dk1>
      <a:srgbClr val="172144"/>
    </a:dk1>
    <a:lt1>
      <a:srgbClr val="FFFFFF"/>
    </a:lt1>
    <a:dk2>
      <a:srgbClr val="81F5D6"/>
    </a:dk2>
    <a:lt2>
      <a:srgbClr val="A6FFCB"/>
    </a:lt2>
    <a:accent1>
      <a:srgbClr val="1FA2FF"/>
    </a:accent1>
    <a:accent2>
      <a:srgbClr val="1AB4FD"/>
    </a:accent2>
    <a:accent3>
      <a:srgbClr val="16C6FB"/>
    </a:accent3>
    <a:accent4>
      <a:srgbClr val="12D8FA"/>
    </a:accent4>
    <a:accent5>
      <a:srgbClr val="37E1EE"/>
    </a:accent5>
    <a:accent6>
      <a:srgbClr val="5CEBE2"/>
    </a:accent6>
    <a:hlink>
      <a:srgbClr val="2F8299"/>
    </a:hlink>
    <a:folHlink>
      <a:srgbClr val="8C8C8C"/>
    </a:folHlink>
  </a:clrScheme>
</a:themeOverride>
</file>

<file path=ppt/theme/themeOverride12.xml><?xml version="1.0" encoding="utf-8"?>
<a:themeOverride xmlns:a="http://schemas.openxmlformats.org/drawingml/2006/main">
  <a:clrScheme name="Model X">
    <a:dk1>
      <a:srgbClr val="172144"/>
    </a:dk1>
    <a:lt1>
      <a:srgbClr val="FFFFFF"/>
    </a:lt1>
    <a:dk2>
      <a:srgbClr val="81F5D6"/>
    </a:dk2>
    <a:lt2>
      <a:srgbClr val="A6FFCB"/>
    </a:lt2>
    <a:accent1>
      <a:srgbClr val="1FA2FF"/>
    </a:accent1>
    <a:accent2>
      <a:srgbClr val="1AB4FD"/>
    </a:accent2>
    <a:accent3>
      <a:srgbClr val="16C6FB"/>
    </a:accent3>
    <a:accent4>
      <a:srgbClr val="12D8FA"/>
    </a:accent4>
    <a:accent5>
      <a:srgbClr val="37E1EE"/>
    </a:accent5>
    <a:accent6>
      <a:srgbClr val="5CEBE2"/>
    </a:accent6>
    <a:hlink>
      <a:srgbClr val="2F8299"/>
    </a:hlink>
    <a:folHlink>
      <a:srgbClr val="8C8C8C"/>
    </a:folHlink>
  </a:clrScheme>
</a:themeOverride>
</file>

<file path=ppt/theme/themeOverride13.xml><?xml version="1.0" encoding="utf-8"?>
<a:themeOverride xmlns:a="http://schemas.openxmlformats.org/drawingml/2006/main">
  <a:clrScheme name="Model X">
    <a:dk1>
      <a:srgbClr val="172144"/>
    </a:dk1>
    <a:lt1>
      <a:srgbClr val="FFFFFF"/>
    </a:lt1>
    <a:dk2>
      <a:srgbClr val="81F5D6"/>
    </a:dk2>
    <a:lt2>
      <a:srgbClr val="A6FFCB"/>
    </a:lt2>
    <a:accent1>
      <a:srgbClr val="1FA2FF"/>
    </a:accent1>
    <a:accent2>
      <a:srgbClr val="1AB4FD"/>
    </a:accent2>
    <a:accent3>
      <a:srgbClr val="16C6FB"/>
    </a:accent3>
    <a:accent4>
      <a:srgbClr val="12D8FA"/>
    </a:accent4>
    <a:accent5>
      <a:srgbClr val="37E1EE"/>
    </a:accent5>
    <a:accent6>
      <a:srgbClr val="5CEBE2"/>
    </a:accent6>
    <a:hlink>
      <a:srgbClr val="2F8299"/>
    </a:hlink>
    <a:folHlink>
      <a:srgbClr val="8C8C8C"/>
    </a:folHlink>
  </a:clrScheme>
</a:themeOverride>
</file>

<file path=ppt/theme/themeOverride14.xml><?xml version="1.0" encoding="utf-8"?>
<a:themeOverride xmlns:a="http://schemas.openxmlformats.org/drawingml/2006/main">
  <a:clrScheme name="Model X">
    <a:dk1>
      <a:srgbClr val="172144"/>
    </a:dk1>
    <a:lt1>
      <a:srgbClr val="FFFFFF"/>
    </a:lt1>
    <a:dk2>
      <a:srgbClr val="19875E"/>
    </a:dk2>
    <a:lt2>
      <a:srgbClr val="007D6B"/>
    </a:lt2>
    <a:accent1>
      <a:srgbClr val="B0C615"/>
    </a:accent1>
    <a:accent2>
      <a:srgbClr val="96BB21"/>
    </a:accent2>
    <a:accent3>
      <a:srgbClr val="7DB12D"/>
    </a:accent3>
    <a:accent4>
      <a:srgbClr val="64A639"/>
    </a:accent4>
    <a:accent5>
      <a:srgbClr val="4B9C46"/>
    </a:accent5>
    <a:accent6>
      <a:srgbClr val="329152"/>
    </a:accent6>
    <a:hlink>
      <a:srgbClr val="2F8299"/>
    </a:hlink>
    <a:folHlink>
      <a:srgbClr val="8C8C8C"/>
    </a:folHlink>
  </a:clrScheme>
</a:themeOverride>
</file>

<file path=ppt/theme/themeOverride15.xml><?xml version="1.0" encoding="utf-8"?>
<a:themeOverride xmlns:a="http://schemas.openxmlformats.org/drawingml/2006/main">
  <a:clrScheme name="Model X">
    <a:dk1>
      <a:srgbClr val="172144"/>
    </a:dk1>
    <a:lt1>
      <a:srgbClr val="FFFFFF"/>
    </a:lt1>
    <a:dk2>
      <a:srgbClr val="19875E"/>
    </a:dk2>
    <a:lt2>
      <a:srgbClr val="007D6B"/>
    </a:lt2>
    <a:accent1>
      <a:srgbClr val="B0C615"/>
    </a:accent1>
    <a:accent2>
      <a:srgbClr val="96BB21"/>
    </a:accent2>
    <a:accent3>
      <a:srgbClr val="7DB12D"/>
    </a:accent3>
    <a:accent4>
      <a:srgbClr val="64A639"/>
    </a:accent4>
    <a:accent5>
      <a:srgbClr val="4B9C46"/>
    </a:accent5>
    <a:accent6>
      <a:srgbClr val="329152"/>
    </a:accent6>
    <a:hlink>
      <a:srgbClr val="2F8299"/>
    </a:hlink>
    <a:folHlink>
      <a:srgbClr val="8C8C8C"/>
    </a:folHlink>
  </a:clrScheme>
</a:themeOverride>
</file>

<file path=ppt/theme/themeOverride16.xml><?xml version="1.0" encoding="utf-8"?>
<a:themeOverride xmlns:a="http://schemas.openxmlformats.org/drawingml/2006/main">
  <a:clrScheme name="Model X">
    <a:dk1>
      <a:srgbClr val="172144"/>
    </a:dk1>
    <a:lt1>
      <a:srgbClr val="FFFFFF"/>
    </a:lt1>
    <a:dk2>
      <a:srgbClr val="19875E"/>
    </a:dk2>
    <a:lt2>
      <a:srgbClr val="007D6B"/>
    </a:lt2>
    <a:accent1>
      <a:srgbClr val="B0C615"/>
    </a:accent1>
    <a:accent2>
      <a:srgbClr val="96BB21"/>
    </a:accent2>
    <a:accent3>
      <a:srgbClr val="7DB12D"/>
    </a:accent3>
    <a:accent4>
      <a:srgbClr val="64A639"/>
    </a:accent4>
    <a:accent5>
      <a:srgbClr val="4B9C46"/>
    </a:accent5>
    <a:accent6>
      <a:srgbClr val="329152"/>
    </a:accent6>
    <a:hlink>
      <a:srgbClr val="2F8299"/>
    </a:hlink>
    <a:folHlink>
      <a:srgbClr val="8C8C8C"/>
    </a:folHlink>
  </a:clrScheme>
</a:themeOverride>
</file>

<file path=ppt/theme/themeOverride17.xml><?xml version="1.0" encoding="utf-8"?>
<a:themeOverride xmlns:a="http://schemas.openxmlformats.org/drawingml/2006/main">
  <a:clrScheme name="Model X">
    <a:dk1>
      <a:srgbClr val="172144"/>
    </a:dk1>
    <a:lt1>
      <a:srgbClr val="FFFFFF"/>
    </a:lt1>
    <a:dk2>
      <a:srgbClr val="19875E"/>
    </a:dk2>
    <a:lt2>
      <a:srgbClr val="007D6B"/>
    </a:lt2>
    <a:accent1>
      <a:srgbClr val="B0C615"/>
    </a:accent1>
    <a:accent2>
      <a:srgbClr val="96BB21"/>
    </a:accent2>
    <a:accent3>
      <a:srgbClr val="7DB12D"/>
    </a:accent3>
    <a:accent4>
      <a:srgbClr val="64A639"/>
    </a:accent4>
    <a:accent5>
      <a:srgbClr val="4B9C46"/>
    </a:accent5>
    <a:accent6>
      <a:srgbClr val="329152"/>
    </a:accent6>
    <a:hlink>
      <a:srgbClr val="2F8299"/>
    </a:hlink>
    <a:folHlink>
      <a:srgbClr val="8C8C8C"/>
    </a:folHlink>
  </a:clrScheme>
</a:themeOverride>
</file>

<file path=ppt/theme/themeOverride18.xml><?xml version="1.0" encoding="utf-8"?>
<a:themeOverride xmlns:a="http://schemas.openxmlformats.org/drawingml/2006/main">
  <a:clrScheme name="Model X">
    <a:dk1>
      <a:srgbClr val="172144"/>
    </a:dk1>
    <a:lt1>
      <a:srgbClr val="FFFFFF"/>
    </a:lt1>
    <a:dk2>
      <a:srgbClr val="19875E"/>
    </a:dk2>
    <a:lt2>
      <a:srgbClr val="007D6B"/>
    </a:lt2>
    <a:accent1>
      <a:srgbClr val="B0C615"/>
    </a:accent1>
    <a:accent2>
      <a:srgbClr val="96BB21"/>
    </a:accent2>
    <a:accent3>
      <a:srgbClr val="7DB12D"/>
    </a:accent3>
    <a:accent4>
      <a:srgbClr val="64A639"/>
    </a:accent4>
    <a:accent5>
      <a:srgbClr val="4B9C46"/>
    </a:accent5>
    <a:accent6>
      <a:srgbClr val="329152"/>
    </a:accent6>
    <a:hlink>
      <a:srgbClr val="2F8299"/>
    </a:hlink>
    <a:folHlink>
      <a:srgbClr val="8C8C8C"/>
    </a:folHlink>
  </a:clrScheme>
</a:themeOverride>
</file>

<file path=ppt/theme/themeOverride19.xml><?xml version="1.0" encoding="utf-8"?>
<a:themeOverride xmlns:a="http://schemas.openxmlformats.org/drawingml/2006/main">
  <a:clrScheme name="Model X">
    <a:dk1>
      <a:srgbClr val="172144"/>
    </a:dk1>
    <a:lt1>
      <a:srgbClr val="FFFFFF"/>
    </a:lt1>
    <a:dk2>
      <a:srgbClr val="81F5D6"/>
    </a:dk2>
    <a:lt2>
      <a:srgbClr val="A6FFCB"/>
    </a:lt2>
    <a:accent1>
      <a:srgbClr val="1FA2FF"/>
    </a:accent1>
    <a:accent2>
      <a:srgbClr val="1AB4FD"/>
    </a:accent2>
    <a:accent3>
      <a:srgbClr val="16C6FB"/>
    </a:accent3>
    <a:accent4>
      <a:srgbClr val="12D8FA"/>
    </a:accent4>
    <a:accent5>
      <a:srgbClr val="37E1EE"/>
    </a:accent5>
    <a:accent6>
      <a:srgbClr val="5CEBE2"/>
    </a:accent6>
    <a:hlink>
      <a:srgbClr val="2F8299"/>
    </a:hlink>
    <a:folHlink>
      <a:srgbClr val="8C8C8C"/>
    </a:folHlink>
  </a:clrScheme>
</a:themeOverride>
</file>

<file path=ppt/theme/themeOverride2.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20.xml><?xml version="1.0" encoding="utf-8"?>
<a:themeOverride xmlns:a="http://schemas.openxmlformats.org/drawingml/2006/main">
  <a:clrScheme name="Model X">
    <a:dk1>
      <a:srgbClr val="172144"/>
    </a:dk1>
    <a:lt1>
      <a:srgbClr val="FFFFFF"/>
    </a:lt1>
    <a:dk2>
      <a:srgbClr val="81F5D6"/>
    </a:dk2>
    <a:lt2>
      <a:srgbClr val="A6FFCB"/>
    </a:lt2>
    <a:accent1>
      <a:srgbClr val="1FA2FF"/>
    </a:accent1>
    <a:accent2>
      <a:srgbClr val="1AB4FD"/>
    </a:accent2>
    <a:accent3>
      <a:srgbClr val="16C6FB"/>
    </a:accent3>
    <a:accent4>
      <a:srgbClr val="12D8FA"/>
    </a:accent4>
    <a:accent5>
      <a:srgbClr val="37E1EE"/>
    </a:accent5>
    <a:accent6>
      <a:srgbClr val="5CEBE2"/>
    </a:accent6>
    <a:hlink>
      <a:srgbClr val="2F8299"/>
    </a:hlink>
    <a:folHlink>
      <a:srgbClr val="8C8C8C"/>
    </a:folHlink>
  </a:clrScheme>
</a:themeOverride>
</file>

<file path=ppt/theme/themeOverride21.xml><?xml version="1.0" encoding="utf-8"?>
<a:themeOverride xmlns:a="http://schemas.openxmlformats.org/drawingml/2006/main">
  <a:clrScheme name="Model X">
    <a:dk1>
      <a:srgbClr val="172144"/>
    </a:dk1>
    <a:lt1>
      <a:srgbClr val="FFFFFF"/>
    </a:lt1>
    <a:dk2>
      <a:srgbClr val="81F5D6"/>
    </a:dk2>
    <a:lt2>
      <a:srgbClr val="A6FFCB"/>
    </a:lt2>
    <a:accent1>
      <a:srgbClr val="1FA2FF"/>
    </a:accent1>
    <a:accent2>
      <a:srgbClr val="1AB4FD"/>
    </a:accent2>
    <a:accent3>
      <a:srgbClr val="16C6FB"/>
    </a:accent3>
    <a:accent4>
      <a:srgbClr val="12D8FA"/>
    </a:accent4>
    <a:accent5>
      <a:srgbClr val="37E1EE"/>
    </a:accent5>
    <a:accent6>
      <a:srgbClr val="5CEBE2"/>
    </a:accent6>
    <a:hlink>
      <a:srgbClr val="2F8299"/>
    </a:hlink>
    <a:folHlink>
      <a:srgbClr val="8C8C8C"/>
    </a:folHlink>
  </a:clrScheme>
</a:themeOverride>
</file>

<file path=ppt/theme/themeOverride22.xml><?xml version="1.0" encoding="utf-8"?>
<a:themeOverride xmlns:a="http://schemas.openxmlformats.org/drawingml/2006/main">
  <a:clrScheme name="Model X">
    <a:dk1>
      <a:srgbClr val="172144"/>
    </a:dk1>
    <a:lt1>
      <a:srgbClr val="FFFFFF"/>
    </a:lt1>
    <a:dk2>
      <a:srgbClr val="81F5D6"/>
    </a:dk2>
    <a:lt2>
      <a:srgbClr val="A6FFCB"/>
    </a:lt2>
    <a:accent1>
      <a:srgbClr val="1FA2FF"/>
    </a:accent1>
    <a:accent2>
      <a:srgbClr val="1AB4FD"/>
    </a:accent2>
    <a:accent3>
      <a:srgbClr val="16C6FB"/>
    </a:accent3>
    <a:accent4>
      <a:srgbClr val="12D8FA"/>
    </a:accent4>
    <a:accent5>
      <a:srgbClr val="37E1EE"/>
    </a:accent5>
    <a:accent6>
      <a:srgbClr val="5CEBE2"/>
    </a:accent6>
    <a:hlink>
      <a:srgbClr val="2F8299"/>
    </a:hlink>
    <a:folHlink>
      <a:srgbClr val="8C8C8C"/>
    </a:folHlink>
  </a:clrScheme>
</a:themeOverride>
</file>

<file path=ppt/theme/themeOverride23.xml><?xml version="1.0" encoding="utf-8"?>
<a:themeOverride xmlns:a="http://schemas.openxmlformats.org/drawingml/2006/main">
  <a:clrScheme name="Model X">
    <a:dk1>
      <a:srgbClr val="172144"/>
    </a:dk1>
    <a:lt1>
      <a:srgbClr val="FFFFFF"/>
    </a:lt1>
    <a:dk2>
      <a:srgbClr val="81F5D6"/>
    </a:dk2>
    <a:lt2>
      <a:srgbClr val="A6FFCB"/>
    </a:lt2>
    <a:accent1>
      <a:srgbClr val="1FA2FF"/>
    </a:accent1>
    <a:accent2>
      <a:srgbClr val="1AB4FD"/>
    </a:accent2>
    <a:accent3>
      <a:srgbClr val="16C6FB"/>
    </a:accent3>
    <a:accent4>
      <a:srgbClr val="12D8FA"/>
    </a:accent4>
    <a:accent5>
      <a:srgbClr val="37E1EE"/>
    </a:accent5>
    <a:accent6>
      <a:srgbClr val="5CEBE2"/>
    </a:accent6>
    <a:hlink>
      <a:srgbClr val="2F8299"/>
    </a:hlink>
    <a:folHlink>
      <a:srgbClr val="8C8C8C"/>
    </a:folHlink>
  </a:clrScheme>
</a:themeOverride>
</file>

<file path=ppt/theme/themeOverride24.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25.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26.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27.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28.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29.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3.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30.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31.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32.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33.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34.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35.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36.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37.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38.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39.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4.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40.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41.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42.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43.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44.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45.xml><?xml version="1.0" encoding="utf-8"?>
<a:themeOverride xmlns:a="http://schemas.openxmlformats.org/drawingml/2006/main">
  <a:clrScheme name="Nova">
    <a:dk1>
      <a:srgbClr val="172144"/>
    </a:dk1>
    <a:lt1>
      <a:srgbClr val="FFFFFF"/>
    </a:lt1>
    <a:dk2>
      <a:srgbClr val="4956E4"/>
    </a:dk2>
    <a:lt2>
      <a:srgbClr val="4D3FBD"/>
    </a:lt2>
    <a:accent1>
      <a:srgbClr val="AAFFA9"/>
    </a:accent1>
    <a:accent2>
      <a:srgbClr val="11FFBD"/>
    </a:accent2>
    <a:accent3>
      <a:srgbClr val="6EE1F5"/>
    </a:accent3>
    <a:accent4>
      <a:srgbClr val="4EE1C5"/>
    </a:accent4>
    <a:accent5>
      <a:srgbClr val="8694FD"/>
    </a:accent5>
    <a:accent6>
      <a:srgbClr val="4D61FC"/>
    </a:accent6>
    <a:hlink>
      <a:srgbClr val="2F8299"/>
    </a:hlink>
    <a:folHlink>
      <a:srgbClr val="8C8C8C"/>
    </a:folHlink>
  </a:clrScheme>
</a:themeOverride>
</file>

<file path=ppt/theme/themeOverride46.xml><?xml version="1.0" encoding="utf-8"?>
<a:themeOverride xmlns:a="http://schemas.openxmlformats.org/drawingml/2006/main">
  <a:clrScheme name="Nova">
    <a:dk1>
      <a:srgbClr val="172144"/>
    </a:dk1>
    <a:lt1>
      <a:srgbClr val="FFFFFF"/>
    </a:lt1>
    <a:dk2>
      <a:srgbClr val="4956E4"/>
    </a:dk2>
    <a:lt2>
      <a:srgbClr val="4D3FBD"/>
    </a:lt2>
    <a:accent1>
      <a:srgbClr val="AAFFA9"/>
    </a:accent1>
    <a:accent2>
      <a:srgbClr val="11FFBD"/>
    </a:accent2>
    <a:accent3>
      <a:srgbClr val="6EE1F5"/>
    </a:accent3>
    <a:accent4>
      <a:srgbClr val="4EE1C5"/>
    </a:accent4>
    <a:accent5>
      <a:srgbClr val="8694FD"/>
    </a:accent5>
    <a:accent6>
      <a:srgbClr val="4D61FC"/>
    </a:accent6>
    <a:hlink>
      <a:srgbClr val="2F8299"/>
    </a:hlink>
    <a:folHlink>
      <a:srgbClr val="8C8C8C"/>
    </a:folHlink>
  </a:clrScheme>
</a:themeOverride>
</file>

<file path=ppt/theme/themeOverride47.xml><?xml version="1.0" encoding="utf-8"?>
<a:themeOverride xmlns:a="http://schemas.openxmlformats.org/drawingml/2006/main">
  <a:clrScheme name="Nova">
    <a:dk1>
      <a:srgbClr val="172144"/>
    </a:dk1>
    <a:lt1>
      <a:srgbClr val="FFFFFF"/>
    </a:lt1>
    <a:dk2>
      <a:srgbClr val="8E08FF"/>
    </a:dk2>
    <a:lt2>
      <a:srgbClr val="4C91FD"/>
    </a:lt2>
    <a:accent1>
      <a:srgbClr val="329BDB"/>
    </a:accent1>
    <a:accent2>
      <a:srgbClr val="8BEEE6"/>
    </a:accent2>
    <a:accent3>
      <a:srgbClr val="3DEDFD"/>
    </a:accent3>
    <a:accent4>
      <a:srgbClr val="078FEF"/>
    </a:accent4>
    <a:accent5>
      <a:srgbClr val="4CE3B6"/>
    </a:accent5>
    <a:accent6>
      <a:srgbClr val="078BEB"/>
    </a:accent6>
    <a:hlink>
      <a:srgbClr val="2F8299"/>
    </a:hlink>
    <a:folHlink>
      <a:srgbClr val="8C8C8C"/>
    </a:folHlink>
  </a:clrScheme>
</a:themeOverride>
</file>

<file path=ppt/theme/themeOverride48.xml><?xml version="1.0" encoding="utf-8"?>
<a:themeOverride xmlns:a="http://schemas.openxmlformats.org/drawingml/2006/main">
  <a:clrScheme name="Nova">
    <a:dk1>
      <a:srgbClr val="172144"/>
    </a:dk1>
    <a:lt1>
      <a:srgbClr val="FFFFFF"/>
    </a:lt1>
    <a:dk2>
      <a:srgbClr val="8E08FF"/>
    </a:dk2>
    <a:lt2>
      <a:srgbClr val="4C91FD"/>
    </a:lt2>
    <a:accent1>
      <a:srgbClr val="329BDB"/>
    </a:accent1>
    <a:accent2>
      <a:srgbClr val="8BEEE6"/>
    </a:accent2>
    <a:accent3>
      <a:srgbClr val="3DEDFD"/>
    </a:accent3>
    <a:accent4>
      <a:srgbClr val="078FEF"/>
    </a:accent4>
    <a:accent5>
      <a:srgbClr val="4CE3B6"/>
    </a:accent5>
    <a:accent6>
      <a:srgbClr val="078BEB"/>
    </a:accent6>
    <a:hlink>
      <a:srgbClr val="2F8299"/>
    </a:hlink>
    <a:folHlink>
      <a:srgbClr val="8C8C8C"/>
    </a:folHlink>
  </a:clrScheme>
</a:themeOverride>
</file>

<file path=ppt/theme/themeOverride49.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5.xml><?xml version="1.0" encoding="utf-8"?>
<a:themeOverride xmlns:a="http://schemas.openxmlformats.org/drawingml/2006/main">
  <a:clrScheme name="Nova">
    <a:dk1>
      <a:srgbClr val="172144"/>
    </a:dk1>
    <a:lt1>
      <a:srgbClr val="FFFFFF"/>
    </a:lt1>
    <a:dk2>
      <a:srgbClr val="8E08FF"/>
    </a:dk2>
    <a:lt2>
      <a:srgbClr val="4C91FD"/>
    </a:lt2>
    <a:accent1>
      <a:srgbClr val="5231F7"/>
    </a:accent1>
    <a:accent2>
      <a:srgbClr val="9A36C9"/>
    </a:accent2>
    <a:accent3>
      <a:srgbClr val="E23B9B"/>
    </a:accent3>
    <a:accent4>
      <a:srgbClr val="EB4F5A"/>
    </a:accent4>
    <a:accent5>
      <a:srgbClr val="F46219"/>
    </a:accent5>
    <a:accent6>
      <a:srgbClr val="F40F0F"/>
    </a:accent6>
    <a:hlink>
      <a:srgbClr val="2F8299"/>
    </a:hlink>
    <a:folHlink>
      <a:srgbClr val="8C8C8C"/>
    </a:folHlink>
  </a:clrScheme>
</a:themeOverride>
</file>

<file path=ppt/theme/themeOverride50.xml><?xml version="1.0" encoding="utf-8"?>
<a:themeOverride xmlns:a="http://schemas.openxmlformats.org/drawingml/2006/main">
  <a:clrScheme name="Nova">
    <a:dk1>
      <a:srgbClr val="172144"/>
    </a:dk1>
    <a:lt1>
      <a:srgbClr val="FFFFFF"/>
    </a:lt1>
    <a:dk2>
      <a:srgbClr val="0FA5F7"/>
    </a:dk2>
    <a:lt2>
      <a:srgbClr val="82E75D"/>
    </a:lt2>
    <a:accent1>
      <a:srgbClr val="FF9D5A"/>
    </a:accent1>
    <a:accent2>
      <a:srgbClr val="FF828E"/>
    </a:accent2>
    <a:accent3>
      <a:srgbClr val="FF66C1"/>
    </a:accent3>
    <a:accent4>
      <a:srgbClr val="BE50E0"/>
    </a:accent4>
    <a:accent5>
      <a:srgbClr val="7D39FF"/>
    </a:accent5>
    <a:accent6>
      <a:srgbClr val="466FFB"/>
    </a:accent6>
    <a:hlink>
      <a:srgbClr val="2F8299"/>
    </a:hlink>
    <a:folHlink>
      <a:srgbClr val="8C8C8C"/>
    </a:folHlink>
  </a:clrScheme>
</a:themeOverride>
</file>

<file path=ppt/theme/themeOverride51.xml><?xml version="1.0" encoding="utf-8"?>
<a:themeOverride xmlns:a="http://schemas.openxmlformats.org/drawingml/2006/main">
  <a:clrScheme name="Nova">
    <a:dk1>
      <a:srgbClr val="172144"/>
    </a:dk1>
    <a:lt1>
      <a:srgbClr val="FFFFFF"/>
    </a:lt1>
    <a:dk2>
      <a:srgbClr val="11F497"/>
    </a:dk2>
    <a:lt2>
      <a:srgbClr val="85FFCA"/>
    </a:lt2>
    <a:accent1>
      <a:srgbClr val="FCC665"/>
    </a:accent1>
    <a:accent2>
      <a:srgbClr val="FE9678"/>
    </a:accent2>
    <a:accent3>
      <a:srgbClr val="FF668B"/>
    </a:accent3>
    <a:accent4>
      <a:srgbClr val="A55DC5"/>
    </a:accent4>
    <a:accent5>
      <a:srgbClr val="4A53FF"/>
    </a:accent5>
    <a:accent6>
      <a:srgbClr val="2EA4CB"/>
    </a:accent6>
    <a:hlink>
      <a:srgbClr val="2F8299"/>
    </a:hlink>
    <a:folHlink>
      <a:srgbClr val="8C8C8C"/>
    </a:folHlink>
  </a:clrScheme>
</a:themeOverride>
</file>

<file path=ppt/theme/themeOverride52.xml><?xml version="1.0" encoding="utf-8"?>
<a:themeOverride xmlns:a="http://schemas.openxmlformats.org/drawingml/2006/main">
  <a:clrScheme name="Nova">
    <a:dk1>
      <a:srgbClr val="172144"/>
    </a:dk1>
    <a:lt1>
      <a:srgbClr val="FFFFFF"/>
    </a:lt1>
    <a:dk2>
      <a:srgbClr val="11F497"/>
    </a:dk2>
    <a:lt2>
      <a:srgbClr val="85FFCA"/>
    </a:lt2>
    <a:accent1>
      <a:srgbClr val="FCC665"/>
    </a:accent1>
    <a:accent2>
      <a:srgbClr val="FE9678"/>
    </a:accent2>
    <a:accent3>
      <a:srgbClr val="FF668B"/>
    </a:accent3>
    <a:accent4>
      <a:srgbClr val="A55DC5"/>
    </a:accent4>
    <a:accent5>
      <a:srgbClr val="4A53FF"/>
    </a:accent5>
    <a:accent6>
      <a:srgbClr val="2EA4CB"/>
    </a:accent6>
    <a:hlink>
      <a:srgbClr val="2F8299"/>
    </a:hlink>
    <a:folHlink>
      <a:srgbClr val="8C8C8C"/>
    </a:folHlink>
  </a:clrScheme>
</a:themeOverride>
</file>

<file path=ppt/theme/themeOverride53.xml><?xml version="1.0" encoding="utf-8"?>
<a:themeOverride xmlns:a="http://schemas.openxmlformats.org/drawingml/2006/main">
  <a:clrScheme name="Nova">
    <a:dk1>
      <a:srgbClr val="172144"/>
    </a:dk1>
    <a:lt1>
      <a:srgbClr val="FFFFFF"/>
    </a:lt1>
    <a:dk2>
      <a:srgbClr val="D4F579"/>
    </a:dk2>
    <a:lt2>
      <a:srgbClr val="40D492"/>
    </a:lt2>
    <a:accent1>
      <a:srgbClr val="3BC8F1"/>
    </a:accent1>
    <a:accent2>
      <a:srgbClr val="6070FF"/>
    </a:accent2>
    <a:accent3>
      <a:srgbClr val="FA3585"/>
    </a:accent3>
    <a:accent4>
      <a:srgbClr val="E9474E"/>
    </a:accent4>
    <a:accent5>
      <a:srgbClr val="F7C83B"/>
    </a:accent5>
    <a:accent6>
      <a:srgbClr val="FF8E38"/>
    </a:accent6>
    <a:hlink>
      <a:srgbClr val="2F8299"/>
    </a:hlink>
    <a:folHlink>
      <a:srgbClr val="8C8C8C"/>
    </a:folHlink>
  </a:clrScheme>
</a:themeOverride>
</file>

<file path=ppt/theme/themeOverride54.xml><?xml version="1.0" encoding="utf-8"?>
<a:themeOverride xmlns:a="http://schemas.openxmlformats.org/drawingml/2006/main">
  <a:clrScheme name="Nova">
    <a:dk1>
      <a:srgbClr val="172144"/>
    </a:dk1>
    <a:lt1>
      <a:srgbClr val="FFFFFF"/>
    </a:lt1>
    <a:dk2>
      <a:srgbClr val="11F497"/>
    </a:dk2>
    <a:lt2>
      <a:srgbClr val="85FFCA"/>
    </a:lt2>
    <a:accent1>
      <a:srgbClr val="FCC665"/>
    </a:accent1>
    <a:accent2>
      <a:srgbClr val="FE9678"/>
    </a:accent2>
    <a:accent3>
      <a:srgbClr val="FF668B"/>
    </a:accent3>
    <a:accent4>
      <a:srgbClr val="A55DC5"/>
    </a:accent4>
    <a:accent5>
      <a:srgbClr val="4A53FF"/>
    </a:accent5>
    <a:accent6>
      <a:srgbClr val="2EA4CB"/>
    </a:accent6>
    <a:hlink>
      <a:srgbClr val="2F8299"/>
    </a:hlink>
    <a:folHlink>
      <a:srgbClr val="8C8C8C"/>
    </a:folHlink>
  </a:clrScheme>
</a:themeOverride>
</file>

<file path=ppt/theme/themeOverride55.xml><?xml version="1.0" encoding="utf-8"?>
<a:themeOverride xmlns:a="http://schemas.openxmlformats.org/drawingml/2006/main">
  <a:clrScheme name="Nova">
    <a:dk1>
      <a:srgbClr val="172144"/>
    </a:dk1>
    <a:lt1>
      <a:srgbClr val="FFFFFF"/>
    </a:lt1>
    <a:dk2>
      <a:srgbClr val="11F497"/>
    </a:dk2>
    <a:lt2>
      <a:srgbClr val="85FFCA"/>
    </a:lt2>
    <a:accent1>
      <a:srgbClr val="FCC665"/>
    </a:accent1>
    <a:accent2>
      <a:srgbClr val="FE9678"/>
    </a:accent2>
    <a:accent3>
      <a:srgbClr val="FF668B"/>
    </a:accent3>
    <a:accent4>
      <a:srgbClr val="A55DC5"/>
    </a:accent4>
    <a:accent5>
      <a:srgbClr val="4A53FF"/>
    </a:accent5>
    <a:accent6>
      <a:srgbClr val="2EA4CB"/>
    </a:accent6>
    <a:hlink>
      <a:srgbClr val="2F8299"/>
    </a:hlink>
    <a:folHlink>
      <a:srgbClr val="8C8C8C"/>
    </a:folHlink>
  </a:clrScheme>
</a:themeOverride>
</file>

<file path=ppt/theme/themeOverride56.xml><?xml version="1.0" encoding="utf-8"?>
<a:themeOverride xmlns:a="http://schemas.openxmlformats.org/drawingml/2006/main">
  <a:clrScheme name="Nova">
    <a:dk1>
      <a:srgbClr val="172144"/>
    </a:dk1>
    <a:lt1>
      <a:srgbClr val="FFFFFF"/>
    </a:lt1>
    <a:dk2>
      <a:srgbClr val="4956E4"/>
    </a:dk2>
    <a:lt2>
      <a:srgbClr val="4D3FBD"/>
    </a:lt2>
    <a:accent1>
      <a:srgbClr val="AAFFA9"/>
    </a:accent1>
    <a:accent2>
      <a:srgbClr val="11FFBD"/>
    </a:accent2>
    <a:accent3>
      <a:srgbClr val="6EE1F5"/>
    </a:accent3>
    <a:accent4>
      <a:srgbClr val="4EE1C5"/>
    </a:accent4>
    <a:accent5>
      <a:srgbClr val="8694FD"/>
    </a:accent5>
    <a:accent6>
      <a:srgbClr val="4D61FC"/>
    </a:accent6>
    <a:hlink>
      <a:srgbClr val="2F8299"/>
    </a:hlink>
    <a:folHlink>
      <a:srgbClr val="8C8C8C"/>
    </a:folHlink>
  </a:clrScheme>
</a:themeOverride>
</file>

<file path=ppt/theme/themeOverride57.xml><?xml version="1.0" encoding="utf-8"?>
<a:themeOverride xmlns:a="http://schemas.openxmlformats.org/drawingml/2006/main">
  <a:clrScheme name="Nova">
    <a:dk1>
      <a:srgbClr val="172144"/>
    </a:dk1>
    <a:lt1>
      <a:srgbClr val="FFFFFF"/>
    </a:lt1>
    <a:dk2>
      <a:srgbClr val="4956E4"/>
    </a:dk2>
    <a:lt2>
      <a:srgbClr val="4D3FBD"/>
    </a:lt2>
    <a:accent1>
      <a:srgbClr val="AAFFA9"/>
    </a:accent1>
    <a:accent2>
      <a:srgbClr val="11FFBD"/>
    </a:accent2>
    <a:accent3>
      <a:srgbClr val="6EE1F5"/>
    </a:accent3>
    <a:accent4>
      <a:srgbClr val="4EE1C5"/>
    </a:accent4>
    <a:accent5>
      <a:srgbClr val="8694FD"/>
    </a:accent5>
    <a:accent6>
      <a:srgbClr val="4D61FC"/>
    </a:accent6>
    <a:hlink>
      <a:srgbClr val="2F8299"/>
    </a:hlink>
    <a:folHlink>
      <a:srgbClr val="8C8C8C"/>
    </a:folHlink>
  </a:clrScheme>
</a:themeOverride>
</file>

<file path=ppt/theme/themeOverride58.xml><?xml version="1.0" encoding="utf-8"?>
<a:themeOverride xmlns:a="http://schemas.openxmlformats.org/drawingml/2006/main">
  <a:clrScheme name="Nova">
    <a:dk1>
      <a:srgbClr val="172144"/>
    </a:dk1>
    <a:lt1>
      <a:srgbClr val="FFFFFF"/>
    </a:lt1>
    <a:dk2>
      <a:srgbClr val="11F497"/>
    </a:dk2>
    <a:lt2>
      <a:srgbClr val="85FFCA"/>
    </a:lt2>
    <a:accent1>
      <a:srgbClr val="FCC665"/>
    </a:accent1>
    <a:accent2>
      <a:srgbClr val="FE9678"/>
    </a:accent2>
    <a:accent3>
      <a:srgbClr val="FF668B"/>
    </a:accent3>
    <a:accent4>
      <a:srgbClr val="A55DC5"/>
    </a:accent4>
    <a:accent5>
      <a:srgbClr val="4A53FF"/>
    </a:accent5>
    <a:accent6>
      <a:srgbClr val="2EA4CB"/>
    </a:accent6>
    <a:hlink>
      <a:srgbClr val="2F8299"/>
    </a:hlink>
    <a:folHlink>
      <a:srgbClr val="8C8C8C"/>
    </a:folHlink>
  </a:clrScheme>
</a:themeOverride>
</file>

<file path=ppt/theme/themeOverride59.xml><?xml version="1.0" encoding="utf-8"?>
<a:themeOverride xmlns:a="http://schemas.openxmlformats.org/drawingml/2006/main">
  <a:clrScheme name="Nova">
    <a:dk1>
      <a:srgbClr val="172144"/>
    </a:dk1>
    <a:lt1>
      <a:srgbClr val="FFFFFF"/>
    </a:lt1>
    <a:dk2>
      <a:srgbClr val="11F497"/>
    </a:dk2>
    <a:lt2>
      <a:srgbClr val="85FFCA"/>
    </a:lt2>
    <a:accent1>
      <a:srgbClr val="FCC665"/>
    </a:accent1>
    <a:accent2>
      <a:srgbClr val="FE9678"/>
    </a:accent2>
    <a:accent3>
      <a:srgbClr val="FF668B"/>
    </a:accent3>
    <a:accent4>
      <a:srgbClr val="A55DC5"/>
    </a:accent4>
    <a:accent5>
      <a:srgbClr val="4A53FF"/>
    </a:accent5>
    <a:accent6>
      <a:srgbClr val="2EA4CB"/>
    </a:accent6>
    <a:hlink>
      <a:srgbClr val="2F8299"/>
    </a:hlink>
    <a:folHlink>
      <a:srgbClr val="8C8C8C"/>
    </a:folHlink>
  </a:clrScheme>
</a:themeOverride>
</file>

<file path=ppt/theme/themeOverride6.xml><?xml version="1.0" encoding="utf-8"?>
<a:themeOverride xmlns:a="http://schemas.openxmlformats.org/drawingml/2006/main">
  <a:clrScheme name="Model X">
    <a:dk1>
      <a:srgbClr val="172144"/>
    </a:dk1>
    <a:lt1>
      <a:srgbClr val="FFFFFF"/>
    </a:lt1>
    <a:dk2>
      <a:srgbClr val="81F5D6"/>
    </a:dk2>
    <a:lt2>
      <a:srgbClr val="A6FFCB"/>
    </a:lt2>
    <a:accent1>
      <a:srgbClr val="1FA2FF"/>
    </a:accent1>
    <a:accent2>
      <a:srgbClr val="1AB4FD"/>
    </a:accent2>
    <a:accent3>
      <a:srgbClr val="16C6FB"/>
    </a:accent3>
    <a:accent4>
      <a:srgbClr val="12D8FA"/>
    </a:accent4>
    <a:accent5>
      <a:srgbClr val="37E1EE"/>
    </a:accent5>
    <a:accent6>
      <a:srgbClr val="5CEBE2"/>
    </a:accent6>
    <a:hlink>
      <a:srgbClr val="2F8299"/>
    </a:hlink>
    <a:folHlink>
      <a:srgbClr val="8C8C8C"/>
    </a:folHlink>
  </a:clrScheme>
</a:themeOverride>
</file>

<file path=ppt/theme/themeOverride60.xml><?xml version="1.0" encoding="utf-8"?>
<a:themeOverride xmlns:a="http://schemas.openxmlformats.org/drawingml/2006/main">
  <a:clrScheme name="Nova">
    <a:dk1>
      <a:srgbClr val="172144"/>
    </a:dk1>
    <a:lt1>
      <a:srgbClr val="FFFFFF"/>
    </a:lt1>
    <a:dk2>
      <a:srgbClr val="4956E4"/>
    </a:dk2>
    <a:lt2>
      <a:srgbClr val="4D3FBD"/>
    </a:lt2>
    <a:accent1>
      <a:srgbClr val="AAFFA9"/>
    </a:accent1>
    <a:accent2>
      <a:srgbClr val="11FFBD"/>
    </a:accent2>
    <a:accent3>
      <a:srgbClr val="6EE1F5"/>
    </a:accent3>
    <a:accent4>
      <a:srgbClr val="4EE1C5"/>
    </a:accent4>
    <a:accent5>
      <a:srgbClr val="8694FD"/>
    </a:accent5>
    <a:accent6>
      <a:srgbClr val="4D61FC"/>
    </a:accent6>
    <a:hlink>
      <a:srgbClr val="2F8299"/>
    </a:hlink>
    <a:folHlink>
      <a:srgbClr val="8C8C8C"/>
    </a:folHlink>
  </a:clrScheme>
</a:themeOverride>
</file>

<file path=ppt/theme/themeOverride61.xml><?xml version="1.0" encoding="utf-8"?>
<a:themeOverride xmlns:a="http://schemas.openxmlformats.org/drawingml/2006/main">
  <a:clrScheme name="Nova">
    <a:dk1>
      <a:srgbClr val="172144"/>
    </a:dk1>
    <a:lt1>
      <a:srgbClr val="FFFFFF"/>
    </a:lt1>
    <a:dk2>
      <a:srgbClr val="4956E4"/>
    </a:dk2>
    <a:lt2>
      <a:srgbClr val="4D3FBD"/>
    </a:lt2>
    <a:accent1>
      <a:srgbClr val="AAFFA9"/>
    </a:accent1>
    <a:accent2>
      <a:srgbClr val="11FFBD"/>
    </a:accent2>
    <a:accent3>
      <a:srgbClr val="6EE1F5"/>
    </a:accent3>
    <a:accent4>
      <a:srgbClr val="4EE1C5"/>
    </a:accent4>
    <a:accent5>
      <a:srgbClr val="8694FD"/>
    </a:accent5>
    <a:accent6>
      <a:srgbClr val="4D61FC"/>
    </a:accent6>
    <a:hlink>
      <a:srgbClr val="2F8299"/>
    </a:hlink>
    <a:folHlink>
      <a:srgbClr val="8C8C8C"/>
    </a:folHlink>
  </a:clrScheme>
</a:themeOverride>
</file>

<file path=ppt/theme/themeOverride7.xml><?xml version="1.0" encoding="utf-8"?>
<a:themeOverride xmlns:a="http://schemas.openxmlformats.org/drawingml/2006/main">
  <a:clrScheme name="Model X">
    <a:dk1>
      <a:srgbClr val="172144"/>
    </a:dk1>
    <a:lt1>
      <a:srgbClr val="FFFFFF"/>
    </a:lt1>
    <a:dk2>
      <a:srgbClr val="81F5D6"/>
    </a:dk2>
    <a:lt2>
      <a:srgbClr val="A6FFCB"/>
    </a:lt2>
    <a:accent1>
      <a:srgbClr val="1FA2FF"/>
    </a:accent1>
    <a:accent2>
      <a:srgbClr val="1AB4FD"/>
    </a:accent2>
    <a:accent3>
      <a:srgbClr val="16C6FB"/>
    </a:accent3>
    <a:accent4>
      <a:srgbClr val="12D8FA"/>
    </a:accent4>
    <a:accent5>
      <a:srgbClr val="37E1EE"/>
    </a:accent5>
    <a:accent6>
      <a:srgbClr val="5CEBE2"/>
    </a:accent6>
    <a:hlink>
      <a:srgbClr val="2F8299"/>
    </a:hlink>
    <a:folHlink>
      <a:srgbClr val="8C8C8C"/>
    </a:folHlink>
  </a:clrScheme>
</a:themeOverride>
</file>

<file path=ppt/theme/themeOverride8.xml><?xml version="1.0" encoding="utf-8"?>
<a:themeOverride xmlns:a="http://schemas.openxmlformats.org/drawingml/2006/main">
  <a:clrScheme name="Model X">
    <a:dk1>
      <a:srgbClr val="172144"/>
    </a:dk1>
    <a:lt1>
      <a:srgbClr val="FFFFFF"/>
    </a:lt1>
    <a:dk2>
      <a:srgbClr val="81F5D6"/>
    </a:dk2>
    <a:lt2>
      <a:srgbClr val="A6FFCB"/>
    </a:lt2>
    <a:accent1>
      <a:srgbClr val="1FA2FF"/>
    </a:accent1>
    <a:accent2>
      <a:srgbClr val="1AB4FD"/>
    </a:accent2>
    <a:accent3>
      <a:srgbClr val="16C6FB"/>
    </a:accent3>
    <a:accent4>
      <a:srgbClr val="12D8FA"/>
    </a:accent4>
    <a:accent5>
      <a:srgbClr val="37E1EE"/>
    </a:accent5>
    <a:accent6>
      <a:srgbClr val="5CEBE2"/>
    </a:accent6>
    <a:hlink>
      <a:srgbClr val="2F8299"/>
    </a:hlink>
    <a:folHlink>
      <a:srgbClr val="8C8C8C"/>
    </a:folHlink>
  </a:clrScheme>
</a:themeOverride>
</file>

<file path=ppt/theme/themeOverride9.xml><?xml version="1.0" encoding="utf-8"?>
<a:themeOverride xmlns:a="http://schemas.openxmlformats.org/drawingml/2006/main">
  <a:clrScheme name="Model X">
    <a:dk1>
      <a:srgbClr val="172144"/>
    </a:dk1>
    <a:lt1>
      <a:srgbClr val="FFFFFF"/>
    </a:lt1>
    <a:dk2>
      <a:srgbClr val="81F5D6"/>
    </a:dk2>
    <a:lt2>
      <a:srgbClr val="A6FFCB"/>
    </a:lt2>
    <a:accent1>
      <a:srgbClr val="1FA2FF"/>
    </a:accent1>
    <a:accent2>
      <a:srgbClr val="1AB4FD"/>
    </a:accent2>
    <a:accent3>
      <a:srgbClr val="16C6FB"/>
    </a:accent3>
    <a:accent4>
      <a:srgbClr val="12D8FA"/>
    </a:accent4>
    <a:accent5>
      <a:srgbClr val="37E1EE"/>
    </a:accent5>
    <a:accent6>
      <a:srgbClr val="5CEBE2"/>
    </a:accent6>
    <a:hlink>
      <a:srgbClr val="2F8299"/>
    </a:hlink>
    <a:folHlink>
      <a:srgbClr val="8C8C8C"/>
    </a:folHlink>
  </a:clrScheme>
</a:themeOverride>
</file>

<file path=docProps/app.xml><?xml version="1.0" encoding="utf-8"?>
<Properties xmlns="http://schemas.openxmlformats.org/officeDocument/2006/extended-properties" xmlns:vt="http://schemas.openxmlformats.org/officeDocument/2006/docPropsVTypes">
  <Template/>
  <TotalTime>21820</TotalTime>
  <Words>16603</Words>
  <Application>Microsoft Office PowerPoint</Application>
  <PresentationFormat>Custom</PresentationFormat>
  <Paragraphs>3118</Paragraphs>
  <Slides>276</Slides>
  <Notes>4</Notes>
  <HiddenSlides>0</HiddenSlides>
  <MMClips>0</MMClips>
  <ScaleCrop>false</ScaleCrop>
  <HeadingPairs>
    <vt:vector size="6" baseType="variant">
      <vt:variant>
        <vt:lpstr>Fonts Used</vt:lpstr>
      </vt:variant>
      <vt:variant>
        <vt:i4>35</vt:i4>
      </vt:variant>
      <vt:variant>
        <vt:lpstr>Theme</vt:lpstr>
      </vt:variant>
      <vt:variant>
        <vt:i4>12</vt:i4>
      </vt:variant>
      <vt:variant>
        <vt:lpstr>Slide Titles</vt:lpstr>
      </vt:variant>
      <vt:variant>
        <vt:i4>276</vt:i4>
      </vt:variant>
    </vt:vector>
  </HeadingPairs>
  <TitlesOfParts>
    <vt:vector size="323" baseType="lpstr">
      <vt:lpstr>-apple-system</vt:lpstr>
      <vt:lpstr>Arial</vt:lpstr>
      <vt:lpstr>Calibri</vt:lpstr>
      <vt:lpstr>Century Gothic</vt:lpstr>
      <vt:lpstr>db-Business-and-Finance-01</vt:lpstr>
      <vt:lpstr>db-documents-and-folder-02</vt:lpstr>
      <vt:lpstr>Designball-Arrow-01</vt:lpstr>
      <vt:lpstr>Designball-Arrow-02</vt:lpstr>
      <vt:lpstr>Designball-Art-Design-01</vt:lpstr>
      <vt:lpstr>Designball-Art-Design-02</vt:lpstr>
      <vt:lpstr>Designball-Buildings-01</vt:lpstr>
      <vt:lpstr>Designball-Charts-01</vt:lpstr>
      <vt:lpstr>Designball-Communication-01</vt:lpstr>
      <vt:lpstr>Designball-Documents-01</vt:lpstr>
      <vt:lpstr>Designball-Documents-02</vt:lpstr>
      <vt:lpstr>Designball-Edu-01</vt:lpstr>
      <vt:lpstr>Designball-Edu-01</vt:lpstr>
      <vt:lpstr>Designball-Electronic-Device-01</vt:lpstr>
      <vt:lpstr>Designball-Electronic-Device-02</vt:lpstr>
      <vt:lpstr>Designball-Emotions-01</vt:lpstr>
      <vt:lpstr>Designball-Finance-01</vt:lpstr>
      <vt:lpstr>Designball-Location-01</vt:lpstr>
      <vt:lpstr>Designball-Social-01</vt:lpstr>
      <vt:lpstr>Designball-Users-01</vt:lpstr>
      <vt:lpstr>Designball-Users-02</vt:lpstr>
      <vt:lpstr>dt-business-03</vt:lpstr>
      <vt:lpstr>Lato</vt:lpstr>
      <vt:lpstr>Lato Hairline</vt:lpstr>
      <vt:lpstr>Lato Heavy</vt:lpstr>
      <vt:lpstr>Open Sans</vt:lpstr>
      <vt:lpstr>Open Sans Bold</vt:lpstr>
      <vt:lpstr>Open Sans Extrabold</vt:lpstr>
      <vt:lpstr>Open Sans Light</vt:lpstr>
      <vt:lpstr>Open Sans Semibold</vt:lpstr>
      <vt:lpstr>Roboto Thin</vt:lpstr>
      <vt:lpstr>Office Theme</vt:lpstr>
      <vt:lpstr>1_Office Theme</vt:lpstr>
      <vt:lpstr>2_Office Theme</vt:lpstr>
      <vt:lpstr>3_Office Theme</vt:lpstr>
      <vt:lpstr>4_Office Theme</vt:lpstr>
      <vt:lpstr>5_Office Theme</vt:lpstr>
      <vt:lpstr>6_Office Theme</vt:lpstr>
      <vt:lpstr>7_Office Theme</vt:lpstr>
      <vt:lpstr>8_Office Theme</vt:lpstr>
      <vt:lpstr>9_Office Theme</vt:lpstr>
      <vt:lpstr>11_Office Theme</vt:lpstr>
      <vt:lpstr>10_Office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DesignBall</dc:creator>
  <cp:lastModifiedBy>Ochgerel Enkhbulag</cp:lastModifiedBy>
  <cp:revision>1214</cp:revision>
  <dcterms:created xsi:type="dcterms:W3CDTF">2017-10-27T02:31:07Z</dcterms:created>
  <dcterms:modified xsi:type="dcterms:W3CDTF">2019-12-02T12:30:28Z</dcterms:modified>
</cp:coreProperties>
</file>